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697" r:id="rId3"/>
  </p:sldMasterIdLst>
  <p:notesMasterIdLst>
    <p:notesMasterId r:id="rId25"/>
  </p:notesMasterIdLst>
  <p:sldIdLst>
    <p:sldId id="256" r:id="rId4"/>
    <p:sldId id="258" r:id="rId5"/>
    <p:sldId id="259" r:id="rId6"/>
    <p:sldId id="654" r:id="rId7"/>
    <p:sldId id="263" r:id="rId8"/>
    <p:sldId id="897" r:id="rId9"/>
    <p:sldId id="681" r:id="rId10"/>
    <p:sldId id="260" r:id="rId11"/>
    <p:sldId id="470" r:id="rId12"/>
    <p:sldId id="905" r:id="rId13"/>
    <p:sldId id="661" r:id="rId14"/>
    <p:sldId id="261" r:id="rId15"/>
    <p:sldId id="680" r:id="rId16"/>
    <p:sldId id="854" r:id="rId17"/>
    <p:sldId id="704" r:id="rId18"/>
    <p:sldId id="262" r:id="rId19"/>
    <p:sldId id="767" r:id="rId20"/>
    <p:sldId id="853" r:id="rId21"/>
    <p:sldId id="546" r:id="rId22"/>
    <p:sldId id="257" r:id="rId23"/>
    <p:sldId id="906" r:id="rId2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8FCECD"/>
    <a:srgbClr val="DDF0F0"/>
    <a:srgbClr val="FDAA45"/>
    <a:srgbClr val="FECE94"/>
    <a:srgbClr val="395D66"/>
    <a:srgbClr val="F5FAFA"/>
    <a:srgbClr val="E9EFF0"/>
    <a:srgbClr val="395C65"/>
    <a:srgbClr val="3233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555" autoAdjust="0"/>
    <p:restoredTop sz="96314" autoAdjust="0"/>
  </p:normalViewPr>
  <p:slideViewPr>
    <p:cSldViewPr snapToGrid="0">
      <p:cViewPr varScale="1">
        <p:scale>
          <a:sx n="106" d="100"/>
          <a:sy n="106" d="100"/>
        </p:scale>
        <p:origin x="648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4ED8763-D90C-471C-BA02-AF2E1FEEE908}" type="datetimeFigureOut">
              <a:rPr lang="zh-CN" altLang="en-US" smtClean="0"/>
              <a:t>2024/8/28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4949F9-BE8E-4263-9C94-E7B9274155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3237667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872530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092109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898613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21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846191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1999" cy="6858000"/>
          </a:xfrm>
          <a:prstGeom prst="rect">
            <a:avLst/>
          </a:prstGeom>
        </p:spPr>
      </p:pic>
      <p:grpSp>
        <p:nvGrpSpPr>
          <p:cNvPr id="8" name="组合 7"/>
          <p:cNvGrpSpPr/>
          <p:nvPr userDrawn="1"/>
        </p:nvGrpSpPr>
        <p:grpSpPr>
          <a:xfrm>
            <a:off x="0" y="719662"/>
            <a:ext cx="1611086" cy="2782911"/>
            <a:chOff x="1504572" y="357086"/>
            <a:chExt cx="1265097" cy="2185265"/>
          </a:xfrm>
        </p:grpSpPr>
        <p:sp>
          <p:nvSpPr>
            <p:cNvPr id="9" name="任意多边形: 形状 8"/>
            <p:cNvSpPr/>
            <p:nvPr/>
          </p:nvSpPr>
          <p:spPr>
            <a:xfrm>
              <a:off x="1504648" y="1469911"/>
              <a:ext cx="45417" cy="52987"/>
            </a:xfrm>
            <a:custGeom>
              <a:avLst/>
              <a:gdLst>
                <a:gd name="connsiteX0" fmla="*/ 15063 w 45417"/>
                <a:gd name="connsiteY0" fmla="*/ 51085 h 52986"/>
                <a:gd name="connsiteX1" fmla="*/ 5677 w 45417"/>
                <a:gd name="connsiteY1" fmla="*/ 39504 h 52986"/>
                <a:gd name="connsiteX2" fmla="*/ 5677 w 45417"/>
                <a:gd name="connsiteY2" fmla="*/ 18612 h 52986"/>
                <a:gd name="connsiteX3" fmla="*/ 19151 w 45417"/>
                <a:gd name="connsiteY3" fmla="*/ 8545 h 52986"/>
                <a:gd name="connsiteX4" fmla="*/ 24677 w 45417"/>
                <a:gd name="connsiteY4" fmla="*/ 7334 h 52986"/>
                <a:gd name="connsiteX5" fmla="*/ 24677 w 45417"/>
                <a:gd name="connsiteY5" fmla="*/ 7334 h 52986"/>
                <a:gd name="connsiteX6" fmla="*/ 30959 w 45417"/>
                <a:gd name="connsiteY6" fmla="*/ 6122 h 52986"/>
                <a:gd name="connsiteX7" fmla="*/ 35955 w 45417"/>
                <a:gd name="connsiteY7" fmla="*/ 5971 h 52986"/>
                <a:gd name="connsiteX8" fmla="*/ 41708 w 45417"/>
                <a:gd name="connsiteY8" fmla="*/ 8847 h 52986"/>
                <a:gd name="connsiteX9" fmla="*/ 42238 w 45417"/>
                <a:gd name="connsiteY9" fmla="*/ 11270 h 52986"/>
                <a:gd name="connsiteX10" fmla="*/ 27705 w 45417"/>
                <a:gd name="connsiteY10" fmla="*/ 24668 h 52986"/>
                <a:gd name="connsiteX11" fmla="*/ 20741 w 45417"/>
                <a:gd name="connsiteY11" fmla="*/ 29815 h 52986"/>
                <a:gd name="connsiteX12" fmla="*/ 19454 w 45417"/>
                <a:gd name="connsiteY12" fmla="*/ 31935 h 52986"/>
                <a:gd name="connsiteX13" fmla="*/ 17637 w 45417"/>
                <a:gd name="connsiteY13" fmla="*/ 42153 h 52986"/>
                <a:gd name="connsiteX14" fmla="*/ 16956 w 45417"/>
                <a:gd name="connsiteY14" fmla="*/ 49269 h 52986"/>
                <a:gd name="connsiteX15" fmla="*/ 15063 w 45417"/>
                <a:gd name="connsiteY15" fmla="*/ 5108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52986">
                  <a:moveTo>
                    <a:pt x="15063" y="51085"/>
                  </a:moveTo>
                  <a:cubicBezTo>
                    <a:pt x="13095" y="46241"/>
                    <a:pt x="10976" y="41624"/>
                    <a:pt x="5677" y="39504"/>
                  </a:cubicBezTo>
                  <a:cubicBezTo>
                    <a:pt x="5677" y="32540"/>
                    <a:pt x="5677" y="25576"/>
                    <a:pt x="5677" y="18612"/>
                  </a:cubicBezTo>
                  <a:cubicBezTo>
                    <a:pt x="10673" y="15963"/>
                    <a:pt x="15442" y="12935"/>
                    <a:pt x="19151" y="8545"/>
                  </a:cubicBezTo>
                  <a:cubicBezTo>
                    <a:pt x="20665" y="6728"/>
                    <a:pt x="22330" y="5366"/>
                    <a:pt x="24677" y="7334"/>
                  </a:cubicBezTo>
                  <a:lnTo>
                    <a:pt x="24677" y="7334"/>
                  </a:lnTo>
                  <a:cubicBezTo>
                    <a:pt x="27250" y="9453"/>
                    <a:pt x="28991" y="7258"/>
                    <a:pt x="30959" y="6122"/>
                  </a:cubicBezTo>
                  <a:cubicBezTo>
                    <a:pt x="32625" y="5517"/>
                    <a:pt x="34290" y="5593"/>
                    <a:pt x="35955" y="5971"/>
                  </a:cubicBezTo>
                  <a:cubicBezTo>
                    <a:pt x="37999" y="6652"/>
                    <a:pt x="40119" y="7334"/>
                    <a:pt x="41708" y="8847"/>
                  </a:cubicBezTo>
                  <a:cubicBezTo>
                    <a:pt x="42238" y="9604"/>
                    <a:pt x="42389" y="10437"/>
                    <a:pt x="42238" y="11270"/>
                  </a:cubicBezTo>
                  <a:cubicBezTo>
                    <a:pt x="36712" y="14979"/>
                    <a:pt x="31262" y="18764"/>
                    <a:pt x="27705" y="24668"/>
                  </a:cubicBezTo>
                  <a:cubicBezTo>
                    <a:pt x="25888" y="27090"/>
                    <a:pt x="22179" y="26939"/>
                    <a:pt x="20741" y="29815"/>
                  </a:cubicBezTo>
                  <a:cubicBezTo>
                    <a:pt x="20362" y="30572"/>
                    <a:pt x="19908" y="31253"/>
                    <a:pt x="19454" y="31935"/>
                  </a:cubicBezTo>
                  <a:cubicBezTo>
                    <a:pt x="17183" y="35038"/>
                    <a:pt x="13171" y="37536"/>
                    <a:pt x="17637" y="42153"/>
                  </a:cubicBezTo>
                  <a:cubicBezTo>
                    <a:pt x="19378" y="43970"/>
                    <a:pt x="17940" y="46922"/>
                    <a:pt x="16956" y="49269"/>
                  </a:cubicBezTo>
                  <a:cubicBezTo>
                    <a:pt x="16426" y="49950"/>
                    <a:pt x="15820" y="50631"/>
                    <a:pt x="15063" y="51085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/>
            <p:cNvSpPr/>
            <p:nvPr/>
          </p:nvSpPr>
          <p:spPr>
            <a:xfrm>
              <a:off x="1504572" y="2172885"/>
              <a:ext cx="22709" cy="37848"/>
            </a:xfrm>
            <a:custGeom>
              <a:avLst/>
              <a:gdLst>
                <a:gd name="connsiteX0" fmla="*/ 5753 w 22708"/>
                <a:gd name="connsiteY0" fmla="*/ 5677 h 37847"/>
                <a:gd name="connsiteX1" fmla="*/ 17334 w 22708"/>
                <a:gd name="connsiteY1" fmla="*/ 16426 h 37847"/>
                <a:gd name="connsiteX2" fmla="*/ 15139 w 22708"/>
                <a:gd name="connsiteY2" fmla="*/ 30657 h 37847"/>
                <a:gd name="connsiteX3" fmla="*/ 5677 w 22708"/>
                <a:gd name="connsiteY3" fmla="*/ 32246 h 37847"/>
                <a:gd name="connsiteX4" fmla="*/ 5753 w 22708"/>
                <a:gd name="connsiteY4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7847">
                  <a:moveTo>
                    <a:pt x="5753" y="5677"/>
                  </a:moveTo>
                  <a:cubicBezTo>
                    <a:pt x="9083" y="9840"/>
                    <a:pt x="13247" y="13095"/>
                    <a:pt x="17334" y="16426"/>
                  </a:cubicBezTo>
                  <a:cubicBezTo>
                    <a:pt x="20362" y="18924"/>
                    <a:pt x="17864" y="25964"/>
                    <a:pt x="15139" y="30657"/>
                  </a:cubicBezTo>
                  <a:cubicBezTo>
                    <a:pt x="12490" y="35350"/>
                    <a:pt x="9235" y="34290"/>
                    <a:pt x="5677" y="32246"/>
                  </a:cubicBezTo>
                  <a:cubicBezTo>
                    <a:pt x="5753" y="23466"/>
                    <a:pt x="5753" y="14533"/>
                    <a:pt x="5753" y="567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1504648" y="983256"/>
              <a:ext cx="22709" cy="37848"/>
            </a:xfrm>
            <a:custGeom>
              <a:avLst/>
              <a:gdLst>
                <a:gd name="connsiteX0" fmla="*/ 7570 w 22708"/>
                <a:gd name="connsiteY0" fmla="*/ 14836 h 37847"/>
                <a:gd name="connsiteX1" fmla="*/ 21497 w 22708"/>
                <a:gd name="connsiteY1" fmla="*/ 5677 h 37847"/>
                <a:gd name="connsiteX2" fmla="*/ 22179 w 22708"/>
                <a:gd name="connsiteY2" fmla="*/ 12036 h 37847"/>
                <a:gd name="connsiteX3" fmla="*/ 22633 w 22708"/>
                <a:gd name="connsiteY3" fmla="*/ 19984 h 37847"/>
                <a:gd name="connsiteX4" fmla="*/ 21346 w 22708"/>
                <a:gd name="connsiteY4" fmla="*/ 31943 h 37847"/>
                <a:gd name="connsiteX5" fmla="*/ 9916 w 22708"/>
                <a:gd name="connsiteY5" fmla="*/ 32095 h 37847"/>
                <a:gd name="connsiteX6" fmla="*/ 5677 w 22708"/>
                <a:gd name="connsiteY6" fmla="*/ 29975 h 37847"/>
                <a:gd name="connsiteX7" fmla="*/ 5677 w 22708"/>
                <a:gd name="connsiteY7" fmla="*/ 16653 h 37847"/>
                <a:gd name="connsiteX8" fmla="*/ 6661 w 22708"/>
                <a:gd name="connsiteY8" fmla="*/ 15139 h 37847"/>
                <a:gd name="connsiteX9" fmla="*/ 7570 w 22708"/>
                <a:gd name="connsiteY9" fmla="*/ 1483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7570" y="14836"/>
                  </a:moveTo>
                  <a:cubicBezTo>
                    <a:pt x="14004" y="15063"/>
                    <a:pt x="17486" y="10597"/>
                    <a:pt x="21497" y="5677"/>
                  </a:cubicBezTo>
                  <a:cubicBezTo>
                    <a:pt x="23238" y="8175"/>
                    <a:pt x="23163" y="10219"/>
                    <a:pt x="22179" y="12036"/>
                  </a:cubicBezTo>
                  <a:cubicBezTo>
                    <a:pt x="20589" y="14912"/>
                    <a:pt x="20816" y="17486"/>
                    <a:pt x="22633" y="19984"/>
                  </a:cubicBezTo>
                  <a:cubicBezTo>
                    <a:pt x="25736" y="24374"/>
                    <a:pt x="24752" y="28537"/>
                    <a:pt x="21346" y="31943"/>
                  </a:cubicBezTo>
                  <a:cubicBezTo>
                    <a:pt x="17940" y="35274"/>
                    <a:pt x="13777" y="33836"/>
                    <a:pt x="9916" y="32095"/>
                  </a:cubicBezTo>
                  <a:cubicBezTo>
                    <a:pt x="8478" y="31414"/>
                    <a:pt x="7115" y="30657"/>
                    <a:pt x="5677" y="29975"/>
                  </a:cubicBezTo>
                  <a:cubicBezTo>
                    <a:pt x="5677" y="25509"/>
                    <a:pt x="5677" y="21119"/>
                    <a:pt x="5677" y="16653"/>
                  </a:cubicBezTo>
                  <a:cubicBezTo>
                    <a:pt x="6131" y="16199"/>
                    <a:pt x="6510" y="15745"/>
                    <a:pt x="6661" y="15139"/>
                  </a:cubicBezTo>
                  <a:cubicBezTo>
                    <a:pt x="6661" y="15139"/>
                    <a:pt x="7570" y="14836"/>
                    <a:pt x="7570" y="1483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1504648" y="1214716"/>
              <a:ext cx="15139" cy="22709"/>
            </a:xfrm>
            <a:custGeom>
              <a:avLst/>
              <a:gdLst>
                <a:gd name="connsiteX0" fmla="*/ 5677 w 15139"/>
                <a:gd name="connsiteY0" fmla="*/ 5694 h 22708"/>
                <a:gd name="connsiteX1" fmla="*/ 15518 w 15139"/>
                <a:gd name="connsiteY1" fmla="*/ 10841 h 22708"/>
                <a:gd name="connsiteX2" fmla="*/ 11506 w 15139"/>
                <a:gd name="connsiteY2" fmla="*/ 21060 h 22708"/>
                <a:gd name="connsiteX3" fmla="*/ 5677 w 15139"/>
                <a:gd name="connsiteY3" fmla="*/ 13339 h 22708"/>
                <a:gd name="connsiteX4" fmla="*/ 5677 w 15139"/>
                <a:gd name="connsiteY4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5694"/>
                  </a:moveTo>
                  <a:cubicBezTo>
                    <a:pt x="9916" y="5542"/>
                    <a:pt x="14306" y="6375"/>
                    <a:pt x="15518" y="10841"/>
                  </a:cubicBezTo>
                  <a:cubicBezTo>
                    <a:pt x="16577" y="14626"/>
                    <a:pt x="15820" y="18789"/>
                    <a:pt x="11506" y="21060"/>
                  </a:cubicBezTo>
                  <a:cubicBezTo>
                    <a:pt x="8705" y="19092"/>
                    <a:pt x="8629" y="15155"/>
                    <a:pt x="5677" y="13339"/>
                  </a:cubicBezTo>
                  <a:cubicBezTo>
                    <a:pt x="5677" y="10765"/>
                    <a:pt x="5677" y="8267"/>
                    <a:pt x="5677" y="569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504648" y="827985"/>
              <a:ext cx="15139" cy="22709"/>
            </a:xfrm>
            <a:custGeom>
              <a:avLst/>
              <a:gdLst>
                <a:gd name="connsiteX0" fmla="*/ 11354 w 15139"/>
                <a:gd name="connsiteY0" fmla="*/ 14175 h 22708"/>
                <a:gd name="connsiteX1" fmla="*/ 5677 w 15139"/>
                <a:gd name="connsiteY1" fmla="*/ 23637 h 22708"/>
                <a:gd name="connsiteX2" fmla="*/ 5677 w 15139"/>
                <a:gd name="connsiteY2" fmla="*/ 6529 h 22708"/>
                <a:gd name="connsiteX3" fmla="*/ 9462 w 15139"/>
                <a:gd name="connsiteY3" fmla="*/ 6529 h 22708"/>
                <a:gd name="connsiteX4" fmla="*/ 13322 w 15139"/>
                <a:gd name="connsiteY4" fmla="*/ 8422 h 22708"/>
                <a:gd name="connsiteX5" fmla="*/ 13171 w 15139"/>
                <a:gd name="connsiteY5" fmla="*/ 10238 h 22708"/>
                <a:gd name="connsiteX6" fmla="*/ 11354 w 15139"/>
                <a:gd name="connsiteY6" fmla="*/ 14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54" y="14175"/>
                  </a:moveTo>
                  <a:cubicBezTo>
                    <a:pt x="11127" y="18262"/>
                    <a:pt x="7872" y="20684"/>
                    <a:pt x="5677" y="23637"/>
                  </a:cubicBezTo>
                  <a:cubicBezTo>
                    <a:pt x="5677" y="17959"/>
                    <a:pt x="5677" y="12207"/>
                    <a:pt x="5677" y="6529"/>
                  </a:cubicBezTo>
                  <a:cubicBezTo>
                    <a:pt x="6964" y="6529"/>
                    <a:pt x="8251" y="6529"/>
                    <a:pt x="9462" y="6529"/>
                  </a:cubicBezTo>
                  <a:cubicBezTo>
                    <a:pt x="11657" y="5394"/>
                    <a:pt x="13474" y="4864"/>
                    <a:pt x="13322" y="8422"/>
                  </a:cubicBezTo>
                  <a:cubicBezTo>
                    <a:pt x="13322" y="9027"/>
                    <a:pt x="13247" y="9633"/>
                    <a:pt x="13171" y="10238"/>
                  </a:cubicBezTo>
                  <a:cubicBezTo>
                    <a:pt x="12111" y="11374"/>
                    <a:pt x="12565" y="13115"/>
                    <a:pt x="11354" y="14175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/>
            <p:cNvSpPr/>
            <p:nvPr/>
          </p:nvSpPr>
          <p:spPr>
            <a:xfrm>
              <a:off x="1504648" y="1222293"/>
              <a:ext cx="15139" cy="15139"/>
            </a:xfrm>
            <a:custGeom>
              <a:avLst/>
              <a:gdLst>
                <a:gd name="connsiteX0" fmla="*/ 5677 w 15139"/>
                <a:gd name="connsiteY0" fmla="*/ 5762 h 15139"/>
                <a:gd name="connsiteX1" fmla="*/ 11506 w 15139"/>
                <a:gd name="connsiteY1" fmla="*/ 13483 h 15139"/>
                <a:gd name="connsiteX2" fmla="*/ 5677 w 15139"/>
                <a:gd name="connsiteY2" fmla="*/ 15299 h 15139"/>
                <a:gd name="connsiteX3" fmla="*/ 5677 w 15139"/>
                <a:gd name="connsiteY3" fmla="*/ 57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62"/>
                  </a:moveTo>
                  <a:cubicBezTo>
                    <a:pt x="12111" y="5005"/>
                    <a:pt x="11430" y="9471"/>
                    <a:pt x="11506" y="13483"/>
                  </a:cubicBezTo>
                  <a:cubicBezTo>
                    <a:pt x="10295" y="16435"/>
                    <a:pt x="8326" y="16813"/>
                    <a:pt x="5677" y="15299"/>
                  </a:cubicBezTo>
                  <a:cubicBezTo>
                    <a:pt x="5677" y="12120"/>
                    <a:pt x="5677" y="8941"/>
                    <a:pt x="5677" y="576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/>
            <p:cNvSpPr/>
            <p:nvPr/>
          </p:nvSpPr>
          <p:spPr>
            <a:xfrm>
              <a:off x="1504648" y="966147"/>
              <a:ext cx="15139" cy="15139"/>
            </a:xfrm>
            <a:custGeom>
              <a:avLst/>
              <a:gdLst>
                <a:gd name="connsiteX0" fmla="*/ 5677 w 15139"/>
                <a:gd name="connsiteY0" fmla="*/ 7193 h 15139"/>
                <a:gd name="connsiteX1" fmla="*/ 8478 w 15139"/>
                <a:gd name="connsiteY1" fmla="*/ 6663 h 15139"/>
                <a:gd name="connsiteX2" fmla="*/ 13020 w 15139"/>
                <a:gd name="connsiteY2" fmla="*/ 7344 h 15139"/>
                <a:gd name="connsiteX3" fmla="*/ 10976 w 15139"/>
                <a:gd name="connsiteY3" fmla="*/ 11054 h 15139"/>
                <a:gd name="connsiteX4" fmla="*/ 5677 w 15139"/>
                <a:gd name="connsiteY4" fmla="*/ 12870 h 15139"/>
                <a:gd name="connsiteX5" fmla="*/ 5677 w 15139"/>
                <a:gd name="connsiteY5" fmla="*/ 71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93"/>
                  </a:moveTo>
                  <a:cubicBezTo>
                    <a:pt x="6585" y="7042"/>
                    <a:pt x="7570" y="6966"/>
                    <a:pt x="8478" y="6663"/>
                  </a:cubicBezTo>
                  <a:cubicBezTo>
                    <a:pt x="10143" y="6058"/>
                    <a:pt x="12036" y="4468"/>
                    <a:pt x="13020" y="7344"/>
                  </a:cubicBezTo>
                  <a:cubicBezTo>
                    <a:pt x="13625" y="9085"/>
                    <a:pt x="12490" y="10221"/>
                    <a:pt x="10976" y="11054"/>
                  </a:cubicBezTo>
                  <a:cubicBezTo>
                    <a:pt x="9311" y="11962"/>
                    <a:pt x="7645" y="12946"/>
                    <a:pt x="5677" y="12870"/>
                  </a:cubicBezTo>
                  <a:cubicBezTo>
                    <a:pt x="5677" y="10978"/>
                    <a:pt x="5677" y="9085"/>
                    <a:pt x="5677" y="7193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1504648" y="200181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7342 w 15139"/>
                <a:gd name="connsiteY1" fmla="*/ 6434 h 15139"/>
                <a:gd name="connsiteX2" fmla="*/ 12263 w 15139"/>
                <a:gd name="connsiteY2" fmla="*/ 11808 h 15139"/>
                <a:gd name="connsiteX3" fmla="*/ 5677 w 15139"/>
                <a:gd name="connsiteY3" fmla="*/ 13247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6207" y="5904"/>
                    <a:pt x="6813" y="6131"/>
                    <a:pt x="7342" y="6434"/>
                  </a:cubicBezTo>
                  <a:cubicBezTo>
                    <a:pt x="9386" y="7948"/>
                    <a:pt x="13474" y="8251"/>
                    <a:pt x="12263" y="11808"/>
                  </a:cubicBezTo>
                  <a:cubicBezTo>
                    <a:pt x="11354" y="14458"/>
                    <a:pt x="7948" y="12944"/>
                    <a:pt x="5677" y="13247"/>
                  </a:cubicBezTo>
                  <a:cubicBezTo>
                    <a:pt x="5677" y="10749"/>
                    <a:pt x="5677" y="8175"/>
                    <a:pt x="5677" y="5677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1504648" y="203792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5677 w 7569"/>
                <a:gd name="connsiteY1" fmla="*/ 19000 h 22708"/>
                <a:gd name="connsiteX2" fmla="*/ 5677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7418" y="10143"/>
                    <a:pt x="13171" y="14534"/>
                    <a:pt x="5677" y="19000"/>
                  </a:cubicBezTo>
                  <a:cubicBezTo>
                    <a:pt x="5677" y="14534"/>
                    <a:pt x="5677" y="10143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1504648" y="98091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7570 w 7569"/>
                <a:gd name="connsiteY1" fmla="*/ 17183 h 22708"/>
                <a:gd name="connsiteX2" fmla="*/ 7645 w 7569"/>
                <a:gd name="connsiteY2" fmla="*/ 17107 h 22708"/>
                <a:gd name="connsiteX3" fmla="*/ 5677 w 7569"/>
                <a:gd name="connsiteY3" fmla="*/ 17107 h 22708"/>
                <a:gd name="connsiteX4" fmla="*/ 5677 w 756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9311" y="9008"/>
                    <a:pt x="7040" y="13322"/>
                    <a:pt x="7570" y="17183"/>
                  </a:cubicBezTo>
                  <a:lnTo>
                    <a:pt x="7645" y="17107"/>
                  </a:lnTo>
                  <a:cubicBezTo>
                    <a:pt x="6964" y="17713"/>
                    <a:pt x="6358" y="17713"/>
                    <a:pt x="5677" y="17107"/>
                  </a:cubicBezTo>
                  <a:cubicBezTo>
                    <a:pt x="5677" y="13322"/>
                    <a:pt x="5677" y="9538"/>
                    <a:pt x="5677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/>
            <p:cNvSpPr/>
            <p:nvPr/>
          </p:nvSpPr>
          <p:spPr>
            <a:xfrm>
              <a:off x="1529007" y="1469296"/>
              <a:ext cx="83265" cy="90834"/>
            </a:xfrm>
            <a:custGeom>
              <a:avLst/>
              <a:gdLst>
                <a:gd name="connsiteX0" fmla="*/ 70563 w 83264"/>
                <a:gd name="connsiteY0" fmla="*/ 15593 h 90834"/>
                <a:gd name="connsiteX1" fmla="*/ 74499 w 83264"/>
                <a:gd name="connsiteY1" fmla="*/ 21043 h 90834"/>
                <a:gd name="connsiteX2" fmla="*/ 80025 w 83264"/>
                <a:gd name="connsiteY2" fmla="*/ 30657 h 90834"/>
                <a:gd name="connsiteX3" fmla="*/ 79646 w 83264"/>
                <a:gd name="connsiteY3" fmla="*/ 32473 h 90834"/>
                <a:gd name="connsiteX4" fmla="*/ 75483 w 83264"/>
                <a:gd name="connsiteY4" fmla="*/ 34971 h 90834"/>
                <a:gd name="connsiteX5" fmla="*/ 58225 w 83264"/>
                <a:gd name="connsiteY5" fmla="*/ 26569 h 90834"/>
                <a:gd name="connsiteX6" fmla="*/ 59738 w 83264"/>
                <a:gd name="connsiteY6" fmla="*/ 24222 h 90834"/>
                <a:gd name="connsiteX7" fmla="*/ 63220 w 83264"/>
                <a:gd name="connsiteY7" fmla="*/ 21649 h 90834"/>
                <a:gd name="connsiteX8" fmla="*/ 60798 w 83264"/>
                <a:gd name="connsiteY8" fmla="*/ 20665 h 90834"/>
                <a:gd name="connsiteX9" fmla="*/ 59133 w 83264"/>
                <a:gd name="connsiteY9" fmla="*/ 25055 h 90834"/>
                <a:gd name="connsiteX10" fmla="*/ 59436 w 83264"/>
                <a:gd name="connsiteY10" fmla="*/ 33836 h 90834"/>
                <a:gd name="connsiteX11" fmla="*/ 54213 w 83264"/>
                <a:gd name="connsiteY11" fmla="*/ 42087 h 90834"/>
                <a:gd name="connsiteX12" fmla="*/ 48838 w 83264"/>
                <a:gd name="connsiteY12" fmla="*/ 49580 h 90834"/>
                <a:gd name="connsiteX13" fmla="*/ 54591 w 83264"/>
                <a:gd name="connsiteY13" fmla="*/ 46553 h 90834"/>
                <a:gd name="connsiteX14" fmla="*/ 59814 w 83264"/>
                <a:gd name="connsiteY14" fmla="*/ 43449 h 90834"/>
                <a:gd name="connsiteX15" fmla="*/ 62236 w 83264"/>
                <a:gd name="connsiteY15" fmla="*/ 49959 h 90834"/>
                <a:gd name="connsiteX16" fmla="*/ 51412 w 83264"/>
                <a:gd name="connsiteY16" fmla="*/ 59724 h 90834"/>
                <a:gd name="connsiteX17" fmla="*/ 46870 w 83264"/>
                <a:gd name="connsiteY17" fmla="*/ 61389 h 90834"/>
                <a:gd name="connsiteX18" fmla="*/ 49217 w 83264"/>
                <a:gd name="connsiteY18" fmla="*/ 63735 h 90834"/>
                <a:gd name="connsiteX19" fmla="*/ 50655 w 83264"/>
                <a:gd name="connsiteY19" fmla="*/ 68429 h 90834"/>
                <a:gd name="connsiteX20" fmla="*/ 41496 w 83264"/>
                <a:gd name="connsiteY20" fmla="*/ 69034 h 90834"/>
                <a:gd name="connsiteX21" fmla="*/ 31883 w 83264"/>
                <a:gd name="connsiteY21" fmla="*/ 61919 h 90834"/>
                <a:gd name="connsiteX22" fmla="*/ 29233 w 83264"/>
                <a:gd name="connsiteY22" fmla="*/ 70851 h 90834"/>
                <a:gd name="connsiteX23" fmla="*/ 23480 w 83264"/>
                <a:gd name="connsiteY23" fmla="*/ 76528 h 90834"/>
                <a:gd name="connsiteX24" fmla="*/ 18939 w 83264"/>
                <a:gd name="connsiteY24" fmla="*/ 79934 h 90834"/>
                <a:gd name="connsiteX25" fmla="*/ 25524 w 83264"/>
                <a:gd name="connsiteY25" fmla="*/ 87353 h 90834"/>
                <a:gd name="connsiteX26" fmla="*/ 20150 w 83264"/>
                <a:gd name="connsiteY26" fmla="*/ 90229 h 90834"/>
                <a:gd name="connsiteX27" fmla="*/ 15684 w 83264"/>
                <a:gd name="connsiteY27" fmla="*/ 88715 h 90834"/>
                <a:gd name="connsiteX28" fmla="*/ 13716 w 83264"/>
                <a:gd name="connsiteY28" fmla="*/ 87353 h 90834"/>
                <a:gd name="connsiteX29" fmla="*/ 12807 w 83264"/>
                <a:gd name="connsiteY29" fmla="*/ 86596 h 90834"/>
                <a:gd name="connsiteX30" fmla="*/ 11066 w 83264"/>
                <a:gd name="connsiteY30" fmla="*/ 84930 h 90834"/>
                <a:gd name="connsiteX31" fmla="*/ 10234 w 83264"/>
                <a:gd name="connsiteY31" fmla="*/ 84022 h 90834"/>
                <a:gd name="connsiteX32" fmla="*/ 8417 w 83264"/>
                <a:gd name="connsiteY32" fmla="*/ 80767 h 90834"/>
                <a:gd name="connsiteX33" fmla="*/ 8190 w 83264"/>
                <a:gd name="connsiteY33" fmla="*/ 75620 h 90834"/>
                <a:gd name="connsiteX34" fmla="*/ 8266 w 83264"/>
                <a:gd name="connsiteY34" fmla="*/ 71911 h 90834"/>
                <a:gd name="connsiteX35" fmla="*/ 17425 w 83264"/>
                <a:gd name="connsiteY35" fmla="*/ 54349 h 90834"/>
                <a:gd name="connsiteX36" fmla="*/ 21134 w 83264"/>
                <a:gd name="connsiteY36" fmla="*/ 55182 h 90834"/>
                <a:gd name="connsiteX37" fmla="*/ 21134 w 83264"/>
                <a:gd name="connsiteY37" fmla="*/ 58588 h 90834"/>
                <a:gd name="connsiteX38" fmla="*/ 20150 w 83264"/>
                <a:gd name="connsiteY38" fmla="*/ 60178 h 90834"/>
                <a:gd name="connsiteX39" fmla="*/ 21134 w 83264"/>
                <a:gd name="connsiteY39" fmla="*/ 55182 h 90834"/>
                <a:gd name="connsiteX40" fmla="*/ 19317 w 83264"/>
                <a:gd name="connsiteY40" fmla="*/ 52003 h 90834"/>
                <a:gd name="connsiteX41" fmla="*/ 18560 w 83264"/>
                <a:gd name="connsiteY41" fmla="*/ 40119 h 90834"/>
                <a:gd name="connsiteX42" fmla="*/ 20982 w 83264"/>
                <a:gd name="connsiteY42" fmla="*/ 39059 h 90834"/>
                <a:gd name="connsiteX43" fmla="*/ 30899 w 83264"/>
                <a:gd name="connsiteY43" fmla="*/ 40043 h 90834"/>
                <a:gd name="connsiteX44" fmla="*/ 26054 w 83264"/>
                <a:gd name="connsiteY44" fmla="*/ 31186 h 90834"/>
                <a:gd name="connsiteX45" fmla="*/ 27265 w 83264"/>
                <a:gd name="connsiteY45" fmla="*/ 25282 h 90834"/>
                <a:gd name="connsiteX46" fmla="*/ 30974 w 83264"/>
                <a:gd name="connsiteY46" fmla="*/ 25055 h 90834"/>
                <a:gd name="connsiteX47" fmla="*/ 32791 w 83264"/>
                <a:gd name="connsiteY47" fmla="*/ 25131 h 90834"/>
                <a:gd name="connsiteX48" fmla="*/ 31655 w 83264"/>
                <a:gd name="connsiteY48" fmla="*/ 23617 h 90834"/>
                <a:gd name="connsiteX49" fmla="*/ 32261 w 83264"/>
                <a:gd name="connsiteY49" fmla="*/ 19984 h 90834"/>
                <a:gd name="connsiteX50" fmla="*/ 37938 w 83264"/>
                <a:gd name="connsiteY50" fmla="*/ 9235 h 90834"/>
                <a:gd name="connsiteX51" fmla="*/ 50504 w 83264"/>
                <a:gd name="connsiteY51" fmla="*/ 17561 h 90834"/>
                <a:gd name="connsiteX52" fmla="*/ 53304 w 83264"/>
                <a:gd name="connsiteY52" fmla="*/ 9159 h 90834"/>
                <a:gd name="connsiteX53" fmla="*/ 55197 w 83264"/>
                <a:gd name="connsiteY53" fmla="*/ 5677 h 90834"/>
                <a:gd name="connsiteX54" fmla="*/ 70563 w 83264"/>
                <a:gd name="connsiteY54" fmla="*/ 15593 h 9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3264" h="90834">
                  <a:moveTo>
                    <a:pt x="70563" y="15593"/>
                  </a:moveTo>
                  <a:cubicBezTo>
                    <a:pt x="71850" y="17410"/>
                    <a:pt x="73212" y="19227"/>
                    <a:pt x="74499" y="21043"/>
                  </a:cubicBezTo>
                  <a:cubicBezTo>
                    <a:pt x="79646" y="22406"/>
                    <a:pt x="80857" y="25964"/>
                    <a:pt x="80025" y="30657"/>
                  </a:cubicBezTo>
                  <a:cubicBezTo>
                    <a:pt x="79949" y="31262"/>
                    <a:pt x="79873" y="31868"/>
                    <a:pt x="79646" y="32473"/>
                  </a:cubicBezTo>
                  <a:cubicBezTo>
                    <a:pt x="78889" y="34441"/>
                    <a:pt x="75862" y="35955"/>
                    <a:pt x="75483" y="34971"/>
                  </a:cubicBezTo>
                  <a:cubicBezTo>
                    <a:pt x="72304" y="26493"/>
                    <a:pt x="59133" y="39059"/>
                    <a:pt x="58225" y="26569"/>
                  </a:cubicBezTo>
                  <a:cubicBezTo>
                    <a:pt x="58603" y="25736"/>
                    <a:pt x="59284" y="25055"/>
                    <a:pt x="59738" y="24222"/>
                  </a:cubicBezTo>
                  <a:cubicBezTo>
                    <a:pt x="60571" y="22860"/>
                    <a:pt x="63448" y="24071"/>
                    <a:pt x="63220" y="21649"/>
                  </a:cubicBezTo>
                  <a:cubicBezTo>
                    <a:pt x="63145" y="21195"/>
                    <a:pt x="61631" y="20513"/>
                    <a:pt x="60798" y="20665"/>
                  </a:cubicBezTo>
                  <a:cubicBezTo>
                    <a:pt x="57997" y="21119"/>
                    <a:pt x="60723" y="23920"/>
                    <a:pt x="59133" y="25055"/>
                  </a:cubicBezTo>
                  <a:cubicBezTo>
                    <a:pt x="56484" y="28083"/>
                    <a:pt x="58225" y="30808"/>
                    <a:pt x="59436" y="33836"/>
                  </a:cubicBezTo>
                  <a:cubicBezTo>
                    <a:pt x="61479" y="38756"/>
                    <a:pt x="59814" y="41860"/>
                    <a:pt x="54213" y="42087"/>
                  </a:cubicBezTo>
                  <a:cubicBezTo>
                    <a:pt x="44902" y="39210"/>
                    <a:pt x="47779" y="45039"/>
                    <a:pt x="48838" y="49580"/>
                  </a:cubicBezTo>
                  <a:cubicBezTo>
                    <a:pt x="52320" y="51473"/>
                    <a:pt x="53153" y="48294"/>
                    <a:pt x="54591" y="46553"/>
                  </a:cubicBezTo>
                  <a:cubicBezTo>
                    <a:pt x="56029" y="44887"/>
                    <a:pt x="57316" y="42541"/>
                    <a:pt x="59814" y="43449"/>
                  </a:cubicBezTo>
                  <a:cubicBezTo>
                    <a:pt x="62842" y="44509"/>
                    <a:pt x="62388" y="47688"/>
                    <a:pt x="62236" y="49959"/>
                  </a:cubicBezTo>
                  <a:cubicBezTo>
                    <a:pt x="61782" y="56544"/>
                    <a:pt x="57089" y="58740"/>
                    <a:pt x="51412" y="59724"/>
                  </a:cubicBezTo>
                  <a:cubicBezTo>
                    <a:pt x="49898" y="60329"/>
                    <a:pt x="47552" y="59421"/>
                    <a:pt x="46870" y="61389"/>
                  </a:cubicBezTo>
                  <a:cubicBezTo>
                    <a:pt x="46567" y="62297"/>
                    <a:pt x="48384" y="62979"/>
                    <a:pt x="49217" y="63735"/>
                  </a:cubicBezTo>
                  <a:cubicBezTo>
                    <a:pt x="50579" y="65022"/>
                    <a:pt x="51185" y="66612"/>
                    <a:pt x="50655" y="68429"/>
                  </a:cubicBezTo>
                  <a:cubicBezTo>
                    <a:pt x="47854" y="72668"/>
                    <a:pt x="44675" y="72138"/>
                    <a:pt x="41496" y="69034"/>
                  </a:cubicBezTo>
                  <a:cubicBezTo>
                    <a:pt x="38847" y="66461"/>
                    <a:pt x="36878" y="63206"/>
                    <a:pt x="31883" y="61919"/>
                  </a:cubicBezTo>
                  <a:cubicBezTo>
                    <a:pt x="34608" y="66536"/>
                    <a:pt x="33775" y="69488"/>
                    <a:pt x="29233" y="70851"/>
                  </a:cubicBezTo>
                  <a:cubicBezTo>
                    <a:pt x="26433" y="71835"/>
                    <a:pt x="25676" y="74863"/>
                    <a:pt x="23480" y="76528"/>
                  </a:cubicBezTo>
                  <a:cubicBezTo>
                    <a:pt x="21134" y="76528"/>
                    <a:pt x="18257" y="75847"/>
                    <a:pt x="18939" y="79934"/>
                  </a:cubicBezTo>
                  <a:cubicBezTo>
                    <a:pt x="18939" y="84400"/>
                    <a:pt x="25373" y="83038"/>
                    <a:pt x="25524" y="87353"/>
                  </a:cubicBezTo>
                  <a:cubicBezTo>
                    <a:pt x="24313" y="89396"/>
                    <a:pt x="22194" y="89775"/>
                    <a:pt x="20150" y="90229"/>
                  </a:cubicBezTo>
                  <a:cubicBezTo>
                    <a:pt x="18333" y="90532"/>
                    <a:pt x="16971" y="89775"/>
                    <a:pt x="15684" y="88715"/>
                  </a:cubicBezTo>
                  <a:cubicBezTo>
                    <a:pt x="15003" y="88261"/>
                    <a:pt x="14397" y="87807"/>
                    <a:pt x="13716" y="87353"/>
                  </a:cubicBezTo>
                  <a:cubicBezTo>
                    <a:pt x="13413" y="87125"/>
                    <a:pt x="13110" y="86823"/>
                    <a:pt x="12807" y="86596"/>
                  </a:cubicBezTo>
                  <a:cubicBezTo>
                    <a:pt x="12202" y="86066"/>
                    <a:pt x="11596" y="85460"/>
                    <a:pt x="11066" y="84930"/>
                  </a:cubicBezTo>
                  <a:cubicBezTo>
                    <a:pt x="10764" y="84627"/>
                    <a:pt x="10536" y="84325"/>
                    <a:pt x="10234" y="84022"/>
                  </a:cubicBezTo>
                  <a:cubicBezTo>
                    <a:pt x="9401" y="83038"/>
                    <a:pt x="8795" y="81978"/>
                    <a:pt x="8417" y="80767"/>
                  </a:cubicBezTo>
                  <a:cubicBezTo>
                    <a:pt x="7963" y="79102"/>
                    <a:pt x="7963" y="77361"/>
                    <a:pt x="8190" y="75620"/>
                  </a:cubicBezTo>
                  <a:cubicBezTo>
                    <a:pt x="8341" y="74409"/>
                    <a:pt x="8644" y="73046"/>
                    <a:pt x="8266" y="71911"/>
                  </a:cubicBezTo>
                  <a:cubicBezTo>
                    <a:pt x="3875" y="58134"/>
                    <a:pt x="3951" y="58058"/>
                    <a:pt x="17425" y="54349"/>
                  </a:cubicBezTo>
                  <a:cubicBezTo>
                    <a:pt x="18787" y="54122"/>
                    <a:pt x="20074" y="54198"/>
                    <a:pt x="21134" y="55182"/>
                  </a:cubicBezTo>
                  <a:cubicBezTo>
                    <a:pt x="21891" y="56317"/>
                    <a:pt x="21739" y="57453"/>
                    <a:pt x="21134" y="58588"/>
                  </a:cubicBezTo>
                  <a:cubicBezTo>
                    <a:pt x="20680" y="59421"/>
                    <a:pt x="20225" y="60178"/>
                    <a:pt x="20150" y="60178"/>
                  </a:cubicBezTo>
                  <a:cubicBezTo>
                    <a:pt x="21361" y="59269"/>
                    <a:pt x="23405" y="57907"/>
                    <a:pt x="21134" y="55182"/>
                  </a:cubicBezTo>
                  <a:cubicBezTo>
                    <a:pt x="20528" y="54122"/>
                    <a:pt x="20225" y="52381"/>
                    <a:pt x="19317" y="52003"/>
                  </a:cubicBezTo>
                  <a:cubicBezTo>
                    <a:pt x="10309" y="48521"/>
                    <a:pt x="14473" y="44357"/>
                    <a:pt x="18560" y="40119"/>
                  </a:cubicBezTo>
                  <a:cubicBezTo>
                    <a:pt x="19241" y="39589"/>
                    <a:pt x="20074" y="39210"/>
                    <a:pt x="20982" y="39059"/>
                  </a:cubicBezTo>
                  <a:cubicBezTo>
                    <a:pt x="24086" y="38680"/>
                    <a:pt x="26962" y="39740"/>
                    <a:pt x="30899" y="40043"/>
                  </a:cubicBezTo>
                  <a:cubicBezTo>
                    <a:pt x="30444" y="36258"/>
                    <a:pt x="33018" y="31489"/>
                    <a:pt x="26054" y="31186"/>
                  </a:cubicBezTo>
                  <a:cubicBezTo>
                    <a:pt x="22799" y="28461"/>
                    <a:pt x="24313" y="26720"/>
                    <a:pt x="27265" y="25282"/>
                  </a:cubicBezTo>
                  <a:cubicBezTo>
                    <a:pt x="28476" y="24904"/>
                    <a:pt x="29763" y="24904"/>
                    <a:pt x="30974" y="25055"/>
                  </a:cubicBezTo>
                  <a:cubicBezTo>
                    <a:pt x="31580" y="25282"/>
                    <a:pt x="32185" y="25358"/>
                    <a:pt x="32791" y="25131"/>
                  </a:cubicBezTo>
                  <a:cubicBezTo>
                    <a:pt x="32564" y="24525"/>
                    <a:pt x="31655" y="24374"/>
                    <a:pt x="31655" y="23617"/>
                  </a:cubicBezTo>
                  <a:cubicBezTo>
                    <a:pt x="31428" y="22330"/>
                    <a:pt x="31731" y="21195"/>
                    <a:pt x="32261" y="19984"/>
                  </a:cubicBezTo>
                  <a:cubicBezTo>
                    <a:pt x="34910" y="16804"/>
                    <a:pt x="32942" y="11203"/>
                    <a:pt x="37938" y="9235"/>
                  </a:cubicBezTo>
                  <a:cubicBezTo>
                    <a:pt x="41344" y="13247"/>
                    <a:pt x="48460" y="11052"/>
                    <a:pt x="50504" y="17561"/>
                  </a:cubicBezTo>
                  <a:cubicBezTo>
                    <a:pt x="52472" y="14609"/>
                    <a:pt x="52472" y="11733"/>
                    <a:pt x="53304" y="9159"/>
                  </a:cubicBezTo>
                  <a:cubicBezTo>
                    <a:pt x="53683" y="7797"/>
                    <a:pt x="54213" y="6661"/>
                    <a:pt x="55197" y="5677"/>
                  </a:cubicBezTo>
                  <a:cubicBezTo>
                    <a:pt x="61631" y="6813"/>
                    <a:pt x="65567" y="12111"/>
                    <a:pt x="70563" y="15593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/>
            <p:cNvSpPr/>
            <p:nvPr/>
          </p:nvSpPr>
          <p:spPr>
            <a:xfrm>
              <a:off x="1764033" y="711756"/>
              <a:ext cx="68126" cy="83265"/>
            </a:xfrm>
            <a:custGeom>
              <a:avLst/>
              <a:gdLst>
                <a:gd name="connsiteX0" fmla="*/ 33329 w 68125"/>
                <a:gd name="connsiteY0" fmla="*/ 6793 h 83264"/>
                <a:gd name="connsiteX1" fmla="*/ 59973 w 68125"/>
                <a:gd name="connsiteY1" fmla="*/ 10502 h 83264"/>
                <a:gd name="connsiteX2" fmla="*/ 59973 w 68125"/>
                <a:gd name="connsiteY2" fmla="*/ 18829 h 83264"/>
                <a:gd name="connsiteX3" fmla="*/ 50436 w 68125"/>
                <a:gd name="connsiteY3" fmla="*/ 26171 h 83264"/>
                <a:gd name="connsiteX4" fmla="*/ 49603 w 68125"/>
                <a:gd name="connsiteY4" fmla="*/ 33665 h 83264"/>
                <a:gd name="connsiteX5" fmla="*/ 44986 w 68125"/>
                <a:gd name="connsiteY5" fmla="*/ 43506 h 83264"/>
                <a:gd name="connsiteX6" fmla="*/ 56189 w 68125"/>
                <a:gd name="connsiteY6" fmla="*/ 43581 h 83264"/>
                <a:gd name="connsiteX7" fmla="*/ 58838 w 68125"/>
                <a:gd name="connsiteY7" fmla="*/ 47972 h 83264"/>
                <a:gd name="connsiteX8" fmla="*/ 64515 w 68125"/>
                <a:gd name="connsiteY8" fmla="*/ 53724 h 83264"/>
                <a:gd name="connsiteX9" fmla="*/ 67391 w 68125"/>
                <a:gd name="connsiteY9" fmla="*/ 60007 h 83264"/>
                <a:gd name="connsiteX10" fmla="*/ 60352 w 68125"/>
                <a:gd name="connsiteY10" fmla="*/ 62732 h 83264"/>
                <a:gd name="connsiteX11" fmla="*/ 49452 w 68125"/>
                <a:gd name="connsiteY11" fmla="*/ 70226 h 83264"/>
                <a:gd name="connsiteX12" fmla="*/ 47332 w 68125"/>
                <a:gd name="connsiteY12" fmla="*/ 73481 h 83264"/>
                <a:gd name="connsiteX13" fmla="*/ 44834 w 68125"/>
                <a:gd name="connsiteY13" fmla="*/ 73935 h 83264"/>
                <a:gd name="connsiteX14" fmla="*/ 42639 w 68125"/>
                <a:gd name="connsiteY14" fmla="*/ 72573 h 83264"/>
                <a:gd name="connsiteX15" fmla="*/ 41352 w 68125"/>
                <a:gd name="connsiteY15" fmla="*/ 70453 h 83264"/>
                <a:gd name="connsiteX16" fmla="*/ 38627 w 68125"/>
                <a:gd name="connsiteY16" fmla="*/ 62732 h 83264"/>
                <a:gd name="connsiteX17" fmla="*/ 31588 w 68125"/>
                <a:gd name="connsiteY17" fmla="*/ 48199 h 83264"/>
                <a:gd name="connsiteX18" fmla="*/ 29847 w 68125"/>
                <a:gd name="connsiteY18" fmla="*/ 59402 h 83264"/>
                <a:gd name="connsiteX19" fmla="*/ 22504 w 68125"/>
                <a:gd name="connsiteY19" fmla="*/ 66214 h 83264"/>
                <a:gd name="connsiteX20" fmla="*/ 21444 w 68125"/>
                <a:gd name="connsiteY20" fmla="*/ 67350 h 83264"/>
                <a:gd name="connsiteX21" fmla="*/ 22201 w 68125"/>
                <a:gd name="connsiteY21" fmla="*/ 68788 h 83264"/>
                <a:gd name="connsiteX22" fmla="*/ 23110 w 68125"/>
                <a:gd name="connsiteY22" fmla="*/ 67274 h 83264"/>
                <a:gd name="connsiteX23" fmla="*/ 29619 w 68125"/>
                <a:gd name="connsiteY23" fmla="*/ 59553 h 83264"/>
                <a:gd name="connsiteX24" fmla="*/ 33329 w 68125"/>
                <a:gd name="connsiteY24" fmla="*/ 59250 h 83264"/>
                <a:gd name="connsiteX25" fmla="*/ 34464 w 68125"/>
                <a:gd name="connsiteY25" fmla="*/ 68409 h 83264"/>
                <a:gd name="connsiteX26" fmla="*/ 31815 w 68125"/>
                <a:gd name="connsiteY26" fmla="*/ 78250 h 83264"/>
                <a:gd name="connsiteX27" fmla="*/ 29695 w 68125"/>
                <a:gd name="connsiteY27" fmla="*/ 79688 h 83264"/>
                <a:gd name="connsiteX28" fmla="*/ 6381 w 68125"/>
                <a:gd name="connsiteY28" fmla="*/ 56298 h 83264"/>
                <a:gd name="connsiteX29" fmla="*/ 8349 w 68125"/>
                <a:gd name="connsiteY29" fmla="*/ 44641 h 83264"/>
                <a:gd name="connsiteX30" fmla="*/ 8349 w 68125"/>
                <a:gd name="connsiteY30" fmla="*/ 44641 h 83264"/>
                <a:gd name="connsiteX31" fmla="*/ 10696 w 68125"/>
                <a:gd name="connsiteY31" fmla="*/ 44111 h 83264"/>
                <a:gd name="connsiteX32" fmla="*/ 15162 w 68125"/>
                <a:gd name="connsiteY32" fmla="*/ 55693 h 83264"/>
                <a:gd name="connsiteX33" fmla="*/ 21293 w 68125"/>
                <a:gd name="connsiteY33" fmla="*/ 41916 h 83264"/>
                <a:gd name="connsiteX34" fmla="*/ 24548 w 68125"/>
                <a:gd name="connsiteY34" fmla="*/ 35179 h 83264"/>
                <a:gd name="connsiteX35" fmla="*/ 30831 w 68125"/>
                <a:gd name="connsiteY35" fmla="*/ 6566 h 83264"/>
                <a:gd name="connsiteX36" fmla="*/ 33329 w 68125"/>
                <a:gd name="connsiteY36" fmla="*/ 6793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25" h="83264">
                  <a:moveTo>
                    <a:pt x="33329" y="6793"/>
                  </a:moveTo>
                  <a:cubicBezTo>
                    <a:pt x="42715" y="4295"/>
                    <a:pt x="51495" y="6188"/>
                    <a:pt x="59973" y="10502"/>
                  </a:cubicBezTo>
                  <a:cubicBezTo>
                    <a:pt x="63985" y="13227"/>
                    <a:pt x="63077" y="15877"/>
                    <a:pt x="59973" y="18829"/>
                  </a:cubicBezTo>
                  <a:cubicBezTo>
                    <a:pt x="57021" y="21630"/>
                    <a:pt x="52707" y="22538"/>
                    <a:pt x="50436" y="26171"/>
                  </a:cubicBezTo>
                  <a:cubicBezTo>
                    <a:pt x="47332" y="28367"/>
                    <a:pt x="47559" y="30940"/>
                    <a:pt x="49603" y="33665"/>
                  </a:cubicBezTo>
                  <a:cubicBezTo>
                    <a:pt x="51193" y="37980"/>
                    <a:pt x="48241" y="40402"/>
                    <a:pt x="44986" y="43506"/>
                  </a:cubicBezTo>
                  <a:cubicBezTo>
                    <a:pt x="49376" y="41159"/>
                    <a:pt x="52858" y="41235"/>
                    <a:pt x="56189" y="43581"/>
                  </a:cubicBezTo>
                  <a:cubicBezTo>
                    <a:pt x="57627" y="44717"/>
                    <a:pt x="58459" y="46155"/>
                    <a:pt x="58838" y="47972"/>
                  </a:cubicBezTo>
                  <a:cubicBezTo>
                    <a:pt x="59292" y="51302"/>
                    <a:pt x="62471" y="51984"/>
                    <a:pt x="64515" y="53724"/>
                  </a:cubicBezTo>
                  <a:cubicBezTo>
                    <a:pt x="66407" y="55390"/>
                    <a:pt x="68527" y="57207"/>
                    <a:pt x="67391" y="60007"/>
                  </a:cubicBezTo>
                  <a:cubicBezTo>
                    <a:pt x="66105" y="63186"/>
                    <a:pt x="63304" y="63641"/>
                    <a:pt x="60352" y="62732"/>
                  </a:cubicBezTo>
                  <a:cubicBezTo>
                    <a:pt x="53615" y="60764"/>
                    <a:pt x="50133" y="63414"/>
                    <a:pt x="49452" y="70226"/>
                  </a:cubicBezTo>
                  <a:cubicBezTo>
                    <a:pt x="49225" y="71589"/>
                    <a:pt x="48468" y="72648"/>
                    <a:pt x="47332" y="73481"/>
                  </a:cubicBezTo>
                  <a:cubicBezTo>
                    <a:pt x="46575" y="73935"/>
                    <a:pt x="45667" y="74011"/>
                    <a:pt x="44834" y="73935"/>
                  </a:cubicBezTo>
                  <a:cubicBezTo>
                    <a:pt x="44002" y="73632"/>
                    <a:pt x="43320" y="73178"/>
                    <a:pt x="42639" y="72573"/>
                  </a:cubicBezTo>
                  <a:cubicBezTo>
                    <a:pt x="42109" y="71967"/>
                    <a:pt x="41655" y="71210"/>
                    <a:pt x="41352" y="70453"/>
                  </a:cubicBezTo>
                  <a:cubicBezTo>
                    <a:pt x="41125" y="67652"/>
                    <a:pt x="37567" y="65987"/>
                    <a:pt x="38627" y="62732"/>
                  </a:cubicBezTo>
                  <a:cubicBezTo>
                    <a:pt x="41882" y="55011"/>
                    <a:pt x="34994" y="52740"/>
                    <a:pt x="31588" y="48199"/>
                  </a:cubicBezTo>
                  <a:cubicBezTo>
                    <a:pt x="28408" y="52059"/>
                    <a:pt x="32117" y="56071"/>
                    <a:pt x="29847" y="59402"/>
                  </a:cubicBezTo>
                  <a:cubicBezTo>
                    <a:pt x="27349" y="61597"/>
                    <a:pt x="25910" y="64927"/>
                    <a:pt x="22504" y="66214"/>
                  </a:cubicBezTo>
                  <a:cubicBezTo>
                    <a:pt x="22050" y="66366"/>
                    <a:pt x="20687" y="66063"/>
                    <a:pt x="21444" y="67350"/>
                  </a:cubicBezTo>
                  <a:cubicBezTo>
                    <a:pt x="21747" y="67880"/>
                    <a:pt x="22277" y="68182"/>
                    <a:pt x="22201" y="68788"/>
                  </a:cubicBezTo>
                  <a:cubicBezTo>
                    <a:pt x="22958" y="68561"/>
                    <a:pt x="22731" y="67728"/>
                    <a:pt x="23110" y="67274"/>
                  </a:cubicBezTo>
                  <a:cubicBezTo>
                    <a:pt x="25229" y="64700"/>
                    <a:pt x="27500" y="62127"/>
                    <a:pt x="29619" y="59553"/>
                  </a:cubicBezTo>
                  <a:cubicBezTo>
                    <a:pt x="30831" y="58720"/>
                    <a:pt x="32042" y="58720"/>
                    <a:pt x="33329" y="59250"/>
                  </a:cubicBezTo>
                  <a:cubicBezTo>
                    <a:pt x="36129" y="61975"/>
                    <a:pt x="37340" y="65230"/>
                    <a:pt x="34464" y="68409"/>
                  </a:cubicBezTo>
                  <a:cubicBezTo>
                    <a:pt x="31815" y="71362"/>
                    <a:pt x="32193" y="74844"/>
                    <a:pt x="31815" y="78250"/>
                  </a:cubicBezTo>
                  <a:cubicBezTo>
                    <a:pt x="31360" y="79158"/>
                    <a:pt x="30679" y="79612"/>
                    <a:pt x="29695" y="79688"/>
                  </a:cubicBezTo>
                  <a:cubicBezTo>
                    <a:pt x="16146" y="77644"/>
                    <a:pt x="11528" y="66668"/>
                    <a:pt x="6381" y="56298"/>
                  </a:cubicBezTo>
                  <a:cubicBezTo>
                    <a:pt x="4337" y="52211"/>
                    <a:pt x="7289" y="48502"/>
                    <a:pt x="8349" y="44641"/>
                  </a:cubicBezTo>
                  <a:lnTo>
                    <a:pt x="8349" y="44641"/>
                  </a:lnTo>
                  <a:cubicBezTo>
                    <a:pt x="9030" y="43960"/>
                    <a:pt x="9863" y="43808"/>
                    <a:pt x="10696" y="44111"/>
                  </a:cubicBezTo>
                  <a:cubicBezTo>
                    <a:pt x="14783" y="46079"/>
                    <a:pt x="15237" y="50015"/>
                    <a:pt x="15162" y="55693"/>
                  </a:cubicBezTo>
                  <a:cubicBezTo>
                    <a:pt x="18189" y="50091"/>
                    <a:pt x="19855" y="46004"/>
                    <a:pt x="21293" y="41916"/>
                  </a:cubicBezTo>
                  <a:cubicBezTo>
                    <a:pt x="21974" y="39418"/>
                    <a:pt x="22807" y="36996"/>
                    <a:pt x="24548" y="35179"/>
                  </a:cubicBezTo>
                  <a:cubicBezTo>
                    <a:pt x="32647" y="26928"/>
                    <a:pt x="32117" y="16861"/>
                    <a:pt x="30831" y="6566"/>
                  </a:cubicBezTo>
                  <a:cubicBezTo>
                    <a:pt x="31890" y="6036"/>
                    <a:pt x="32647" y="6036"/>
                    <a:pt x="33329" y="6793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/>
            <p:cNvSpPr/>
            <p:nvPr/>
          </p:nvSpPr>
          <p:spPr>
            <a:xfrm>
              <a:off x="1703979" y="1339386"/>
              <a:ext cx="68126" cy="68126"/>
            </a:xfrm>
            <a:custGeom>
              <a:avLst/>
              <a:gdLst>
                <a:gd name="connsiteX0" fmla="*/ 7847 w 68125"/>
                <a:gd name="connsiteY0" fmla="*/ 31203 h 68125"/>
                <a:gd name="connsiteX1" fmla="*/ 9512 w 68125"/>
                <a:gd name="connsiteY1" fmla="*/ 21666 h 68125"/>
                <a:gd name="connsiteX2" fmla="*/ 12616 w 68125"/>
                <a:gd name="connsiteY2" fmla="*/ 13112 h 68125"/>
                <a:gd name="connsiteX3" fmla="*/ 32221 w 68125"/>
                <a:gd name="connsiteY3" fmla="*/ 11371 h 68125"/>
                <a:gd name="connsiteX4" fmla="*/ 31615 w 68125"/>
                <a:gd name="connsiteY4" fmla="*/ 19925 h 68125"/>
                <a:gd name="connsiteX5" fmla="*/ 28814 w 68125"/>
                <a:gd name="connsiteY5" fmla="*/ 23558 h 68125"/>
                <a:gd name="connsiteX6" fmla="*/ 50009 w 68125"/>
                <a:gd name="connsiteY6" fmla="*/ 37562 h 68125"/>
                <a:gd name="connsiteX7" fmla="*/ 54097 w 68125"/>
                <a:gd name="connsiteY7" fmla="*/ 45056 h 68125"/>
                <a:gd name="connsiteX8" fmla="*/ 48192 w 68125"/>
                <a:gd name="connsiteY8" fmla="*/ 53003 h 68125"/>
                <a:gd name="connsiteX9" fmla="*/ 55611 w 68125"/>
                <a:gd name="connsiteY9" fmla="*/ 51717 h 68125"/>
                <a:gd name="connsiteX10" fmla="*/ 63029 w 68125"/>
                <a:gd name="connsiteY10" fmla="*/ 52247 h 68125"/>
                <a:gd name="connsiteX11" fmla="*/ 63634 w 68125"/>
                <a:gd name="connsiteY11" fmla="*/ 54896 h 68125"/>
                <a:gd name="connsiteX12" fmla="*/ 57579 w 68125"/>
                <a:gd name="connsiteY12" fmla="*/ 62163 h 68125"/>
                <a:gd name="connsiteX13" fmla="*/ 49328 w 68125"/>
                <a:gd name="connsiteY13" fmla="*/ 63904 h 68125"/>
                <a:gd name="connsiteX14" fmla="*/ 39336 w 68125"/>
                <a:gd name="connsiteY14" fmla="*/ 62692 h 68125"/>
                <a:gd name="connsiteX15" fmla="*/ 35173 w 68125"/>
                <a:gd name="connsiteY15" fmla="*/ 56410 h 68125"/>
                <a:gd name="connsiteX16" fmla="*/ 31388 w 68125"/>
                <a:gd name="connsiteY16" fmla="*/ 62541 h 68125"/>
                <a:gd name="connsiteX17" fmla="*/ 17384 w 68125"/>
                <a:gd name="connsiteY17" fmla="*/ 58151 h 68125"/>
                <a:gd name="connsiteX18" fmla="*/ 13524 w 68125"/>
                <a:gd name="connsiteY18" fmla="*/ 49673 h 68125"/>
                <a:gd name="connsiteX19" fmla="*/ 7847 w 68125"/>
                <a:gd name="connsiteY19" fmla="*/ 3120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125" h="68125">
                  <a:moveTo>
                    <a:pt x="7847" y="31203"/>
                  </a:moveTo>
                  <a:cubicBezTo>
                    <a:pt x="8377" y="28024"/>
                    <a:pt x="2094" y="23634"/>
                    <a:pt x="9512" y="21666"/>
                  </a:cubicBezTo>
                  <a:cubicBezTo>
                    <a:pt x="11707" y="19243"/>
                    <a:pt x="11102" y="15913"/>
                    <a:pt x="12616" y="13112"/>
                  </a:cubicBezTo>
                  <a:cubicBezTo>
                    <a:pt x="17536" y="3953"/>
                    <a:pt x="25559" y="3120"/>
                    <a:pt x="32221" y="11371"/>
                  </a:cubicBezTo>
                  <a:cubicBezTo>
                    <a:pt x="34719" y="14475"/>
                    <a:pt x="33507" y="17200"/>
                    <a:pt x="31615" y="19925"/>
                  </a:cubicBezTo>
                  <a:cubicBezTo>
                    <a:pt x="30707" y="21211"/>
                    <a:pt x="29269" y="22044"/>
                    <a:pt x="28814" y="23558"/>
                  </a:cubicBezTo>
                  <a:cubicBezTo>
                    <a:pt x="36989" y="26510"/>
                    <a:pt x="44862" y="29992"/>
                    <a:pt x="50009" y="37562"/>
                  </a:cubicBezTo>
                  <a:cubicBezTo>
                    <a:pt x="50236" y="40665"/>
                    <a:pt x="53415" y="42179"/>
                    <a:pt x="54097" y="45056"/>
                  </a:cubicBezTo>
                  <a:cubicBezTo>
                    <a:pt x="54097" y="49067"/>
                    <a:pt x="50160" y="50203"/>
                    <a:pt x="48192" y="53003"/>
                  </a:cubicBezTo>
                  <a:cubicBezTo>
                    <a:pt x="51220" y="54896"/>
                    <a:pt x="53642" y="53836"/>
                    <a:pt x="55611" y="51717"/>
                  </a:cubicBezTo>
                  <a:cubicBezTo>
                    <a:pt x="58487" y="48689"/>
                    <a:pt x="60833" y="48689"/>
                    <a:pt x="63029" y="52247"/>
                  </a:cubicBezTo>
                  <a:cubicBezTo>
                    <a:pt x="63407" y="53079"/>
                    <a:pt x="63634" y="53988"/>
                    <a:pt x="63634" y="54896"/>
                  </a:cubicBezTo>
                  <a:cubicBezTo>
                    <a:pt x="62877" y="58378"/>
                    <a:pt x="59698" y="59816"/>
                    <a:pt x="57579" y="62163"/>
                  </a:cubicBezTo>
                  <a:cubicBezTo>
                    <a:pt x="55232" y="64585"/>
                    <a:pt x="52583" y="65947"/>
                    <a:pt x="49328" y="63904"/>
                  </a:cubicBezTo>
                  <a:cubicBezTo>
                    <a:pt x="46149" y="61860"/>
                    <a:pt x="42742" y="62692"/>
                    <a:pt x="39336" y="62692"/>
                  </a:cubicBezTo>
                  <a:cubicBezTo>
                    <a:pt x="36535" y="61708"/>
                    <a:pt x="37065" y="58605"/>
                    <a:pt x="35173" y="56410"/>
                  </a:cubicBezTo>
                  <a:cubicBezTo>
                    <a:pt x="33129" y="57999"/>
                    <a:pt x="34416" y="61860"/>
                    <a:pt x="31388" y="62541"/>
                  </a:cubicBezTo>
                  <a:cubicBezTo>
                    <a:pt x="26165" y="62920"/>
                    <a:pt x="22607" y="58529"/>
                    <a:pt x="17384" y="58151"/>
                  </a:cubicBezTo>
                  <a:cubicBezTo>
                    <a:pt x="12767" y="57848"/>
                    <a:pt x="15416" y="52322"/>
                    <a:pt x="13524" y="49673"/>
                  </a:cubicBezTo>
                  <a:cubicBezTo>
                    <a:pt x="5197" y="43012"/>
                    <a:pt x="3835" y="38697"/>
                    <a:pt x="7847" y="31203"/>
                  </a:cubicBezTo>
                  <a:close/>
                </a:path>
              </a:pathLst>
            </a:custGeom>
            <a:solidFill>
              <a:srgbClr val="EFBD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/>
            <p:cNvSpPr/>
            <p:nvPr/>
          </p:nvSpPr>
          <p:spPr>
            <a:xfrm>
              <a:off x="1620505" y="1441930"/>
              <a:ext cx="60556" cy="68126"/>
            </a:xfrm>
            <a:custGeom>
              <a:avLst/>
              <a:gdLst>
                <a:gd name="connsiteX0" fmla="*/ 7602 w 60556"/>
                <a:gd name="connsiteY0" fmla="*/ 38871 h 68125"/>
                <a:gd name="connsiteX1" fmla="*/ 13809 w 60556"/>
                <a:gd name="connsiteY1" fmla="*/ 14043 h 68125"/>
                <a:gd name="connsiteX2" fmla="*/ 20091 w 60556"/>
                <a:gd name="connsiteY2" fmla="*/ 15027 h 68125"/>
                <a:gd name="connsiteX3" fmla="*/ 28494 w 60556"/>
                <a:gd name="connsiteY3" fmla="*/ 6550 h 68125"/>
                <a:gd name="connsiteX4" fmla="*/ 33489 w 60556"/>
                <a:gd name="connsiteY4" fmla="*/ 5793 h 68125"/>
                <a:gd name="connsiteX5" fmla="*/ 38258 w 60556"/>
                <a:gd name="connsiteY5" fmla="*/ 5944 h 68125"/>
                <a:gd name="connsiteX6" fmla="*/ 43406 w 60556"/>
                <a:gd name="connsiteY6" fmla="*/ 5868 h 68125"/>
                <a:gd name="connsiteX7" fmla="*/ 44390 w 60556"/>
                <a:gd name="connsiteY7" fmla="*/ 8139 h 68125"/>
                <a:gd name="connsiteX8" fmla="*/ 35836 w 60556"/>
                <a:gd name="connsiteY8" fmla="*/ 20250 h 68125"/>
                <a:gd name="connsiteX9" fmla="*/ 35987 w 60556"/>
                <a:gd name="connsiteY9" fmla="*/ 23884 h 68125"/>
                <a:gd name="connsiteX10" fmla="*/ 33414 w 60556"/>
                <a:gd name="connsiteY10" fmla="*/ 26003 h 68125"/>
                <a:gd name="connsiteX11" fmla="*/ 36366 w 60556"/>
                <a:gd name="connsiteY11" fmla="*/ 23581 h 68125"/>
                <a:gd name="connsiteX12" fmla="*/ 44163 w 60556"/>
                <a:gd name="connsiteY12" fmla="*/ 27896 h 68125"/>
                <a:gd name="connsiteX13" fmla="*/ 36063 w 60556"/>
                <a:gd name="connsiteY13" fmla="*/ 32362 h 68125"/>
                <a:gd name="connsiteX14" fmla="*/ 30613 w 60556"/>
                <a:gd name="connsiteY14" fmla="*/ 32816 h 68125"/>
                <a:gd name="connsiteX15" fmla="*/ 30840 w 60556"/>
                <a:gd name="connsiteY15" fmla="*/ 32740 h 68125"/>
                <a:gd name="connsiteX16" fmla="*/ 31597 w 60556"/>
                <a:gd name="connsiteY16" fmla="*/ 32362 h 68125"/>
                <a:gd name="connsiteX17" fmla="*/ 36820 w 60556"/>
                <a:gd name="connsiteY17" fmla="*/ 33573 h 68125"/>
                <a:gd name="connsiteX18" fmla="*/ 40681 w 60556"/>
                <a:gd name="connsiteY18" fmla="*/ 39477 h 68125"/>
                <a:gd name="connsiteX19" fmla="*/ 44087 w 60556"/>
                <a:gd name="connsiteY19" fmla="*/ 42580 h 68125"/>
                <a:gd name="connsiteX20" fmla="*/ 50370 w 60556"/>
                <a:gd name="connsiteY20" fmla="*/ 45306 h 68125"/>
                <a:gd name="connsiteX21" fmla="*/ 51354 w 60556"/>
                <a:gd name="connsiteY21" fmla="*/ 56054 h 68125"/>
                <a:gd name="connsiteX22" fmla="*/ 26450 w 60556"/>
                <a:gd name="connsiteY22" fmla="*/ 60747 h 68125"/>
                <a:gd name="connsiteX23" fmla="*/ 6845 w 60556"/>
                <a:gd name="connsiteY23" fmla="*/ 44322 h 68125"/>
                <a:gd name="connsiteX24" fmla="*/ 7602 w 60556"/>
                <a:gd name="connsiteY24" fmla="*/ 38871 h 68125"/>
                <a:gd name="connsiteX25" fmla="*/ 12446 w 60556"/>
                <a:gd name="connsiteY25" fmla="*/ 38114 h 68125"/>
                <a:gd name="connsiteX26" fmla="*/ 22514 w 60556"/>
                <a:gd name="connsiteY26" fmla="*/ 42353 h 68125"/>
                <a:gd name="connsiteX27" fmla="*/ 24860 w 60556"/>
                <a:gd name="connsiteY27" fmla="*/ 47122 h 68125"/>
                <a:gd name="connsiteX28" fmla="*/ 22589 w 60556"/>
                <a:gd name="connsiteY28" fmla="*/ 42353 h 68125"/>
                <a:gd name="connsiteX29" fmla="*/ 15323 w 60556"/>
                <a:gd name="connsiteY29" fmla="*/ 37131 h 68125"/>
                <a:gd name="connsiteX30" fmla="*/ 11084 w 60556"/>
                <a:gd name="connsiteY30" fmla="*/ 39401 h 68125"/>
                <a:gd name="connsiteX31" fmla="*/ 7602 w 60556"/>
                <a:gd name="connsiteY31" fmla="*/ 38871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556" h="68125">
                  <a:moveTo>
                    <a:pt x="7602" y="38871"/>
                  </a:moveTo>
                  <a:cubicBezTo>
                    <a:pt x="2530" y="28804"/>
                    <a:pt x="9418" y="21613"/>
                    <a:pt x="13809" y="14043"/>
                  </a:cubicBezTo>
                  <a:cubicBezTo>
                    <a:pt x="15777" y="10637"/>
                    <a:pt x="17593" y="16617"/>
                    <a:pt x="20091" y="15027"/>
                  </a:cubicBezTo>
                  <a:cubicBezTo>
                    <a:pt x="21605" y="5111"/>
                    <a:pt x="21605" y="5111"/>
                    <a:pt x="28494" y="6550"/>
                  </a:cubicBezTo>
                  <a:cubicBezTo>
                    <a:pt x="30008" y="5338"/>
                    <a:pt x="31824" y="5717"/>
                    <a:pt x="33489" y="5793"/>
                  </a:cubicBezTo>
                  <a:cubicBezTo>
                    <a:pt x="35003" y="8215"/>
                    <a:pt x="36517" y="8745"/>
                    <a:pt x="38258" y="5944"/>
                  </a:cubicBezTo>
                  <a:cubicBezTo>
                    <a:pt x="39999" y="5565"/>
                    <a:pt x="41665" y="5641"/>
                    <a:pt x="43406" y="5868"/>
                  </a:cubicBezTo>
                  <a:cubicBezTo>
                    <a:pt x="44087" y="6474"/>
                    <a:pt x="44390" y="7231"/>
                    <a:pt x="44390" y="8139"/>
                  </a:cubicBezTo>
                  <a:cubicBezTo>
                    <a:pt x="41967" y="12454"/>
                    <a:pt x="40226" y="17298"/>
                    <a:pt x="35836" y="20250"/>
                  </a:cubicBezTo>
                  <a:cubicBezTo>
                    <a:pt x="34246" y="21310"/>
                    <a:pt x="37804" y="22521"/>
                    <a:pt x="35987" y="23884"/>
                  </a:cubicBezTo>
                  <a:cubicBezTo>
                    <a:pt x="35155" y="24641"/>
                    <a:pt x="34095" y="25095"/>
                    <a:pt x="33414" y="26003"/>
                  </a:cubicBezTo>
                  <a:cubicBezTo>
                    <a:pt x="34701" y="25549"/>
                    <a:pt x="35306" y="24338"/>
                    <a:pt x="36366" y="23581"/>
                  </a:cubicBezTo>
                  <a:cubicBezTo>
                    <a:pt x="39772" y="23657"/>
                    <a:pt x="44314" y="23732"/>
                    <a:pt x="44163" y="27896"/>
                  </a:cubicBezTo>
                  <a:cubicBezTo>
                    <a:pt x="44087" y="31832"/>
                    <a:pt x="39621" y="32286"/>
                    <a:pt x="36063" y="32362"/>
                  </a:cubicBezTo>
                  <a:cubicBezTo>
                    <a:pt x="34246" y="32437"/>
                    <a:pt x="32430" y="31680"/>
                    <a:pt x="30613" y="32816"/>
                  </a:cubicBezTo>
                  <a:cubicBezTo>
                    <a:pt x="29402" y="32891"/>
                    <a:pt x="31219" y="33951"/>
                    <a:pt x="30840" y="32740"/>
                  </a:cubicBezTo>
                  <a:cubicBezTo>
                    <a:pt x="30764" y="32437"/>
                    <a:pt x="30992" y="32362"/>
                    <a:pt x="31597" y="32362"/>
                  </a:cubicBezTo>
                  <a:cubicBezTo>
                    <a:pt x="33489" y="32135"/>
                    <a:pt x="35382" y="32059"/>
                    <a:pt x="36820" y="33573"/>
                  </a:cubicBezTo>
                  <a:cubicBezTo>
                    <a:pt x="38258" y="35465"/>
                    <a:pt x="38561" y="38039"/>
                    <a:pt x="40681" y="39477"/>
                  </a:cubicBezTo>
                  <a:cubicBezTo>
                    <a:pt x="41892" y="40385"/>
                    <a:pt x="43254" y="41294"/>
                    <a:pt x="44087" y="42580"/>
                  </a:cubicBezTo>
                  <a:cubicBezTo>
                    <a:pt x="44390" y="47501"/>
                    <a:pt x="48780" y="43110"/>
                    <a:pt x="50370" y="45306"/>
                  </a:cubicBezTo>
                  <a:cubicBezTo>
                    <a:pt x="57863" y="49696"/>
                    <a:pt x="57863" y="49999"/>
                    <a:pt x="51354" y="56054"/>
                  </a:cubicBezTo>
                  <a:cubicBezTo>
                    <a:pt x="43633" y="60672"/>
                    <a:pt x="36593" y="69074"/>
                    <a:pt x="26450" y="60747"/>
                  </a:cubicBezTo>
                  <a:cubicBezTo>
                    <a:pt x="14717" y="61580"/>
                    <a:pt x="14036" y="49090"/>
                    <a:pt x="6845" y="44322"/>
                  </a:cubicBezTo>
                  <a:cubicBezTo>
                    <a:pt x="5179" y="43262"/>
                    <a:pt x="5179" y="40461"/>
                    <a:pt x="7602" y="38871"/>
                  </a:cubicBezTo>
                  <a:cubicBezTo>
                    <a:pt x="9645" y="41218"/>
                    <a:pt x="11008" y="39401"/>
                    <a:pt x="12446" y="38114"/>
                  </a:cubicBezTo>
                  <a:cubicBezTo>
                    <a:pt x="14793" y="41975"/>
                    <a:pt x="19789" y="39553"/>
                    <a:pt x="22514" y="42353"/>
                  </a:cubicBezTo>
                  <a:cubicBezTo>
                    <a:pt x="24179" y="43489"/>
                    <a:pt x="23498" y="45835"/>
                    <a:pt x="24860" y="47122"/>
                  </a:cubicBezTo>
                  <a:cubicBezTo>
                    <a:pt x="25996" y="44624"/>
                    <a:pt x="23800" y="43716"/>
                    <a:pt x="22589" y="42353"/>
                  </a:cubicBezTo>
                  <a:cubicBezTo>
                    <a:pt x="20470" y="40158"/>
                    <a:pt x="17593" y="39099"/>
                    <a:pt x="15323" y="37131"/>
                  </a:cubicBezTo>
                  <a:cubicBezTo>
                    <a:pt x="12143" y="34405"/>
                    <a:pt x="12446" y="38493"/>
                    <a:pt x="11084" y="39401"/>
                  </a:cubicBezTo>
                  <a:cubicBezTo>
                    <a:pt x="9721" y="40158"/>
                    <a:pt x="8586" y="40007"/>
                    <a:pt x="7602" y="38871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/>
            <p:nvPr/>
          </p:nvSpPr>
          <p:spPr>
            <a:xfrm>
              <a:off x="1775847" y="1672936"/>
              <a:ext cx="60556" cy="60556"/>
            </a:xfrm>
            <a:custGeom>
              <a:avLst/>
              <a:gdLst>
                <a:gd name="connsiteX0" fmla="*/ 46268 w 60556"/>
                <a:gd name="connsiteY0" fmla="*/ 7550 h 60556"/>
                <a:gd name="connsiteX1" fmla="*/ 53913 w 60556"/>
                <a:gd name="connsiteY1" fmla="*/ 26474 h 60556"/>
                <a:gd name="connsiteX2" fmla="*/ 55578 w 60556"/>
                <a:gd name="connsiteY2" fmla="*/ 46306 h 60556"/>
                <a:gd name="connsiteX3" fmla="*/ 34232 w 60556"/>
                <a:gd name="connsiteY3" fmla="*/ 44565 h 60556"/>
                <a:gd name="connsiteX4" fmla="*/ 31583 w 60556"/>
                <a:gd name="connsiteY4" fmla="*/ 50772 h 60556"/>
                <a:gd name="connsiteX5" fmla="*/ 31204 w 60556"/>
                <a:gd name="connsiteY5" fmla="*/ 53270 h 60556"/>
                <a:gd name="connsiteX6" fmla="*/ 25754 w 60556"/>
                <a:gd name="connsiteY6" fmla="*/ 57736 h 60556"/>
                <a:gd name="connsiteX7" fmla="*/ 13794 w 60556"/>
                <a:gd name="connsiteY7" fmla="*/ 58947 h 60556"/>
                <a:gd name="connsiteX8" fmla="*/ 6906 w 60556"/>
                <a:gd name="connsiteY8" fmla="*/ 32454 h 60556"/>
                <a:gd name="connsiteX9" fmla="*/ 23029 w 60556"/>
                <a:gd name="connsiteY9" fmla="*/ 17088 h 60556"/>
                <a:gd name="connsiteX10" fmla="*/ 37714 w 60556"/>
                <a:gd name="connsiteY10" fmla="*/ 9215 h 60556"/>
                <a:gd name="connsiteX11" fmla="*/ 46268 w 60556"/>
                <a:gd name="connsiteY11" fmla="*/ 7550 h 60556"/>
                <a:gd name="connsiteX12" fmla="*/ 21667 w 60556"/>
                <a:gd name="connsiteY12" fmla="*/ 23825 h 60556"/>
                <a:gd name="connsiteX13" fmla="*/ 41499 w 60556"/>
                <a:gd name="connsiteY13" fmla="*/ 26625 h 60556"/>
                <a:gd name="connsiteX14" fmla="*/ 47554 w 60556"/>
                <a:gd name="connsiteY14" fmla="*/ 24809 h 60556"/>
                <a:gd name="connsiteX15" fmla="*/ 45738 w 60556"/>
                <a:gd name="connsiteY15" fmla="*/ 19283 h 60556"/>
                <a:gd name="connsiteX16" fmla="*/ 46268 w 60556"/>
                <a:gd name="connsiteY16" fmla="*/ 75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56" h="60556">
                  <a:moveTo>
                    <a:pt x="46268" y="7550"/>
                  </a:moveTo>
                  <a:cubicBezTo>
                    <a:pt x="55275" y="11486"/>
                    <a:pt x="56865" y="15347"/>
                    <a:pt x="53913" y="26474"/>
                  </a:cubicBezTo>
                  <a:cubicBezTo>
                    <a:pt x="56865" y="36541"/>
                    <a:pt x="56865" y="36541"/>
                    <a:pt x="55578" y="46306"/>
                  </a:cubicBezTo>
                  <a:cubicBezTo>
                    <a:pt x="48690" y="41916"/>
                    <a:pt x="41499" y="42597"/>
                    <a:pt x="34232" y="44565"/>
                  </a:cubicBezTo>
                  <a:cubicBezTo>
                    <a:pt x="33097" y="46533"/>
                    <a:pt x="31658" y="48350"/>
                    <a:pt x="31583" y="50772"/>
                  </a:cubicBezTo>
                  <a:cubicBezTo>
                    <a:pt x="31507" y="51605"/>
                    <a:pt x="31356" y="52438"/>
                    <a:pt x="31204" y="53270"/>
                  </a:cubicBezTo>
                  <a:cubicBezTo>
                    <a:pt x="30447" y="56071"/>
                    <a:pt x="29388" y="58493"/>
                    <a:pt x="25754" y="57736"/>
                  </a:cubicBezTo>
                  <a:cubicBezTo>
                    <a:pt x="20758" y="47896"/>
                    <a:pt x="17806" y="58720"/>
                    <a:pt x="13794" y="58947"/>
                  </a:cubicBezTo>
                  <a:cubicBezTo>
                    <a:pt x="3273" y="52286"/>
                    <a:pt x="5468" y="41689"/>
                    <a:pt x="6906" y="32454"/>
                  </a:cubicBezTo>
                  <a:cubicBezTo>
                    <a:pt x="8117" y="24355"/>
                    <a:pt x="14627" y="18980"/>
                    <a:pt x="23029" y="17088"/>
                  </a:cubicBezTo>
                  <a:cubicBezTo>
                    <a:pt x="28706" y="15801"/>
                    <a:pt x="33627" y="13455"/>
                    <a:pt x="37714" y="9215"/>
                  </a:cubicBezTo>
                  <a:cubicBezTo>
                    <a:pt x="40136" y="6869"/>
                    <a:pt x="42483" y="3538"/>
                    <a:pt x="46268" y="7550"/>
                  </a:cubicBezTo>
                  <a:cubicBezTo>
                    <a:pt x="42256" y="14438"/>
                    <a:pt x="42256" y="14438"/>
                    <a:pt x="21667" y="23825"/>
                  </a:cubicBezTo>
                  <a:cubicBezTo>
                    <a:pt x="29161" y="24052"/>
                    <a:pt x="35292" y="25717"/>
                    <a:pt x="41499" y="26625"/>
                  </a:cubicBezTo>
                  <a:cubicBezTo>
                    <a:pt x="43618" y="26928"/>
                    <a:pt x="46116" y="26701"/>
                    <a:pt x="47554" y="24809"/>
                  </a:cubicBezTo>
                  <a:cubicBezTo>
                    <a:pt x="49371" y="22387"/>
                    <a:pt x="47252" y="20721"/>
                    <a:pt x="45738" y="19283"/>
                  </a:cubicBezTo>
                  <a:cubicBezTo>
                    <a:pt x="41499" y="15044"/>
                    <a:pt x="43921" y="11335"/>
                    <a:pt x="46268" y="7550"/>
                  </a:cubicBezTo>
                  <a:close/>
                </a:path>
              </a:pathLst>
            </a:custGeom>
            <a:solidFill>
              <a:srgbClr val="F3CC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/>
            <p:cNvSpPr/>
            <p:nvPr/>
          </p:nvSpPr>
          <p:spPr>
            <a:xfrm>
              <a:off x="1569367" y="1488523"/>
              <a:ext cx="52987" cy="68126"/>
            </a:xfrm>
            <a:custGeom>
              <a:avLst/>
              <a:gdLst>
                <a:gd name="connsiteX0" fmla="*/ 18924 w 52986"/>
                <a:gd name="connsiteY0" fmla="*/ 5677 h 68125"/>
                <a:gd name="connsiteX1" fmla="*/ 27477 w 52986"/>
                <a:gd name="connsiteY1" fmla="*/ 10522 h 68125"/>
                <a:gd name="connsiteX2" fmla="*/ 33003 w 52986"/>
                <a:gd name="connsiteY2" fmla="*/ 12338 h 68125"/>
                <a:gd name="connsiteX3" fmla="*/ 37923 w 52986"/>
                <a:gd name="connsiteY3" fmla="*/ 11354 h 68125"/>
                <a:gd name="connsiteX4" fmla="*/ 41708 w 52986"/>
                <a:gd name="connsiteY4" fmla="*/ 17107 h 68125"/>
                <a:gd name="connsiteX5" fmla="*/ 43449 w 52986"/>
                <a:gd name="connsiteY5" fmla="*/ 20968 h 68125"/>
                <a:gd name="connsiteX6" fmla="*/ 47385 w 52986"/>
                <a:gd name="connsiteY6" fmla="*/ 30505 h 68125"/>
                <a:gd name="connsiteX7" fmla="*/ 47385 w 52986"/>
                <a:gd name="connsiteY7" fmla="*/ 30505 h 68125"/>
                <a:gd name="connsiteX8" fmla="*/ 42995 w 52986"/>
                <a:gd name="connsiteY8" fmla="*/ 50943 h 68125"/>
                <a:gd name="connsiteX9" fmla="*/ 32852 w 52986"/>
                <a:gd name="connsiteY9" fmla="*/ 62978 h 68125"/>
                <a:gd name="connsiteX10" fmla="*/ 27780 w 52986"/>
                <a:gd name="connsiteY10" fmla="*/ 49353 h 68125"/>
                <a:gd name="connsiteX11" fmla="*/ 24601 w 52986"/>
                <a:gd name="connsiteY11" fmla="*/ 41632 h 68125"/>
                <a:gd name="connsiteX12" fmla="*/ 36182 w 52986"/>
                <a:gd name="connsiteY12" fmla="*/ 41860 h 68125"/>
                <a:gd name="connsiteX13" fmla="*/ 32776 w 52986"/>
                <a:gd name="connsiteY13" fmla="*/ 29900 h 68125"/>
                <a:gd name="connsiteX14" fmla="*/ 34517 w 52986"/>
                <a:gd name="connsiteY14" fmla="*/ 35652 h 68125"/>
                <a:gd name="connsiteX15" fmla="*/ 29597 w 52986"/>
                <a:gd name="connsiteY15" fmla="*/ 36864 h 68125"/>
                <a:gd name="connsiteX16" fmla="*/ 24147 w 52986"/>
                <a:gd name="connsiteY16" fmla="*/ 39891 h 68125"/>
                <a:gd name="connsiteX17" fmla="*/ 27629 w 52986"/>
                <a:gd name="connsiteY17" fmla="*/ 49732 h 68125"/>
                <a:gd name="connsiteX18" fmla="*/ 26948 w 52986"/>
                <a:gd name="connsiteY18" fmla="*/ 53744 h 68125"/>
                <a:gd name="connsiteX19" fmla="*/ 9462 w 52986"/>
                <a:gd name="connsiteY19" fmla="*/ 49505 h 68125"/>
                <a:gd name="connsiteX20" fmla="*/ 7570 w 52986"/>
                <a:gd name="connsiteY20" fmla="*/ 45720 h 68125"/>
                <a:gd name="connsiteX21" fmla="*/ 9462 w 52986"/>
                <a:gd name="connsiteY21" fmla="*/ 38150 h 68125"/>
                <a:gd name="connsiteX22" fmla="*/ 19227 w 52986"/>
                <a:gd name="connsiteY22" fmla="*/ 25131 h 68125"/>
                <a:gd name="connsiteX23" fmla="*/ 5677 w 52986"/>
                <a:gd name="connsiteY23" fmla="*/ 32473 h 68125"/>
                <a:gd name="connsiteX24" fmla="*/ 13247 w 52986"/>
                <a:gd name="connsiteY24" fmla="*/ 21119 h 68125"/>
                <a:gd name="connsiteX25" fmla="*/ 17334 w 52986"/>
                <a:gd name="connsiteY25" fmla="*/ 16047 h 68125"/>
                <a:gd name="connsiteX26" fmla="*/ 18924 w 52986"/>
                <a:gd name="connsiteY26" fmla="*/ 5677 h 68125"/>
                <a:gd name="connsiteX27" fmla="*/ 18924 w 52986"/>
                <a:gd name="connsiteY27" fmla="*/ 5677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8125">
                  <a:moveTo>
                    <a:pt x="18924" y="5677"/>
                  </a:moveTo>
                  <a:cubicBezTo>
                    <a:pt x="18545" y="13019"/>
                    <a:pt x="23541" y="12338"/>
                    <a:pt x="27477" y="10522"/>
                  </a:cubicBezTo>
                  <a:cubicBezTo>
                    <a:pt x="30732" y="9008"/>
                    <a:pt x="31489" y="8326"/>
                    <a:pt x="33003" y="12338"/>
                  </a:cubicBezTo>
                  <a:cubicBezTo>
                    <a:pt x="34290" y="15745"/>
                    <a:pt x="37166" y="16274"/>
                    <a:pt x="37923" y="11354"/>
                  </a:cubicBezTo>
                  <a:cubicBezTo>
                    <a:pt x="42844" y="10900"/>
                    <a:pt x="39286" y="15972"/>
                    <a:pt x="41708" y="17107"/>
                  </a:cubicBezTo>
                  <a:cubicBezTo>
                    <a:pt x="41784" y="18621"/>
                    <a:pt x="41860" y="20135"/>
                    <a:pt x="43449" y="20968"/>
                  </a:cubicBezTo>
                  <a:cubicBezTo>
                    <a:pt x="45342" y="23920"/>
                    <a:pt x="45720" y="27477"/>
                    <a:pt x="47385" y="30505"/>
                  </a:cubicBezTo>
                  <a:lnTo>
                    <a:pt x="47385" y="30505"/>
                  </a:lnTo>
                  <a:cubicBezTo>
                    <a:pt x="50489" y="38302"/>
                    <a:pt x="44812" y="44206"/>
                    <a:pt x="42995" y="50943"/>
                  </a:cubicBezTo>
                  <a:cubicBezTo>
                    <a:pt x="38378" y="53895"/>
                    <a:pt x="40800" y="62827"/>
                    <a:pt x="32852" y="62978"/>
                  </a:cubicBezTo>
                  <a:cubicBezTo>
                    <a:pt x="30505" y="58664"/>
                    <a:pt x="32398" y="52835"/>
                    <a:pt x="27780" y="49353"/>
                  </a:cubicBezTo>
                  <a:cubicBezTo>
                    <a:pt x="27553" y="46401"/>
                    <a:pt x="21573" y="45644"/>
                    <a:pt x="24601" y="41632"/>
                  </a:cubicBezTo>
                  <a:cubicBezTo>
                    <a:pt x="28083" y="37015"/>
                    <a:pt x="32019" y="40951"/>
                    <a:pt x="36182" y="41860"/>
                  </a:cubicBezTo>
                  <a:cubicBezTo>
                    <a:pt x="35955" y="37242"/>
                    <a:pt x="37091" y="32700"/>
                    <a:pt x="32776" y="29900"/>
                  </a:cubicBezTo>
                  <a:cubicBezTo>
                    <a:pt x="33836" y="31489"/>
                    <a:pt x="36107" y="33154"/>
                    <a:pt x="34517" y="35652"/>
                  </a:cubicBezTo>
                  <a:cubicBezTo>
                    <a:pt x="33382" y="37469"/>
                    <a:pt x="30959" y="38226"/>
                    <a:pt x="29597" y="36864"/>
                  </a:cubicBezTo>
                  <a:cubicBezTo>
                    <a:pt x="24147" y="31565"/>
                    <a:pt x="25131" y="37999"/>
                    <a:pt x="24147" y="39891"/>
                  </a:cubicBezTo>
                  <a:cubicBezTo>
                    <a:pt x="21952" y="44206"/>
                    <a:pt x="26115" y="46553"/>
                    <a:pt x="27629" y="49732"/>
                  </a:cubicBezTo>
                  <a:cubicBezTo>
                    <a:pt x="28159" y="51170"/>
                    <a:pt x="27856" y="52532"/>
                    <a:pt x="26948" y="53744"/>
                  </a:cubicBezTo>
                  <a:cubicBezTo>
                    <a:pt x="19984" y="57150"/>
                    <a:pt x="13549" y="57983"/>
                    <a:pt x="9462" y="49505"/>
                  </a:cubicBezTo>
                  <a:cubicBezTo>
                    <a:pt x="9462" y="47915"/>
                    <a:pt x="9235" y="46477"/>
                    <a:pt x="7570" y="45720"/>
                  </a:cubicBezTo>
                  <a:cubicBezTo>
                    <a:pt x="6056" y="42616"/>
                    <a:pt x="8175" y="40497"/>
                    <a:pt x="9462" y="38150"/>
                  </a:cubicBezTo>
                  <a:cubicBezTo>
                    <a:pt x="19075" y="37242"/>
                    <a:pt x="20135" y="35880"/>
                    <a:pt x="19227" y="25131"/>
                  </a:cubicBezTo>
                  <a:cubicBezTo>
                    <a:pt x="14609" y="27704"/>
                    <a:pt x="14836" y="39740"/>
                    <a:pt x="5677" y="32473"/>
                  </a:cubicBezTo>
                  <a:cubicBezTo>
                    <a:pt x="7645" y="28310"/>
                    <a:pt x="10295" y="24601"/>
                    <a:pt x="13247" y="21119"/>
                  </a:cubicBezTo>
                  <a:cubicBezTo>
                    <a:pt x="16577" y="21043"/>
                    <a:pt x="20211" y="21270"/>
                    <a:pt x="17334" y="16047"/>
                  </a:cubicBezTo>
                  <a:cubicBezTo>
                    <a:pt x="15290" y="12111"/>
                    <a:pt x="13322" y="825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1C7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638931" y="1438982"/>
              <a:ext cx="52987" cy="60556"/>
            </a:xfrm>
            <a:custGeom>
              <a:avLst/>
              <a:gdLst>
                <a:gd name="connsiteX0" fmla="*/ 25358 w 52986"/>
                <a:gd name="connsiteY0" fmla="*/ 45756 h 60556"/>
                <a:gd name="connsiteX1" fmla="*/ 21573 w 52986"/>
                <a:gd name="connsiteY1" fmla="*/ 43788 h 60556"/>
                <a:gd name="connsiteX2" fmla="*/ 21498 w 52986"/>
                <a:gd name="connsiteY2" fmla="*/ 42804 h 60556"/>
                <a:gd name="connsiteX3" fmla="*/ 20968 w 52986"/>
                <a:gd name="connsiteY3" fmla="*/ 40836 h 60556"/>
                <a:gd name="connsiteX4" fmla="*/ 17864 w 52986"/>
                <a:gd name="connsiteY4" fmla="*/ 38111 h 60556"/>
                <a:gd name="connsiteX5" fmla="*/ 10068 w 52986"/>
                <a:gd name="connsiteY5" fmla="*/ 38943 h 60556"/>
                <a:gd name="connsiteX6" fmla="*/ 6056 w 52986"/>
                <a:gd name="connsiteY6" fmla="*/ 38186 h 60556"/>
                <a:gd name="connsiteX7" fmla="*/ 8705 w 52986"/>
                <a:gd name="connsiteY7" fmla="*/ 34553 h 60556"/>
                <a:gd name="connsiteX8" fmla="*/ 26115 w 52986"/>
                <a:gd name="connsiteY8" fmla="*/ 30087 h 60556"/>
                <a:gd name="connsiteX9" fmla="*/ 17864 w 52986"/>
                <a:gd name="connsiteY9" fmla="*/ 26756 h 60556"/>
                <a:gd name="connsiteX10" fmla="*/ 17864 w 52986"/>
                <a:gd name="connsiteY10" fmla="*/ 26756 h 60556"/>
                <a:gd name="connsiteX11" fmla="*/ 15442 w 52986"/>
                <a:gd name="connsiteY11" fmla="*/ 24107 h 60556"/>
                <a:gd name="connsiteX12" fmla="*/ 25434 w 52986"/>
                <a:gd name="connsiteY12" fmla="*/ 11466 h 60556"/>
                <a:gd name="connsiteX13" fmla="*/ 25737 w 52986"/>
                <a:gd name="connsiteY13" fmla="*/ 8287 h 60556"/>
                <a:gd name="connsiteX14" fmla="*/ 25207 w 52986"/>
                <a:gd name="connsiteY14" fmla="*/ 7454 h 60556"/>
                <a:gd name="connsiteX15" fmla="*/ 36713 w 52986"/>
                <a:gd name="connsiteY15" fmla="*/ 9573 h 60556"/>
                <a:gd name="connsiteX16" fmla="*/ 36713 w 52986"/>
                <a:gd name="connsiteY16" fmla="*/ 9573 h 60556"/>
                <a:gd name="connsiteX17" fmla="*/ 42314 w 52986"/>
                <a:gd name="connsiteY17" fmla="*/ 13358 h 60556"/>
                <a:gd name="connsiteX18" fmla="*/ 44206 w 52986"/>
                <a:gd name="connsiteY18" fmla="*/ 16613 h 60556"/>
                <a:gd name="connsiteX19" fmla="*/ 44206 w 52986"/>
                <a:gd name="connsiteY19" fmla="*/ 47573 h 60556"/>
                <a:gd name="connsiteX20" fmla="*/ 32928 w 52986"/>
                <a:gd name="connsiteY20" fmla="*/ 59154 h 60556"/>
                <a:gd name="connsiteX21" fmla="*/ 31035 w 52986"/>
                <a:gd name="connsiteY21" fmla="*/ 49541 h 60556"/>
                <a:gd name="connsiteX22" fmla="*/ 31717 w 52986"/>
                <a:gd name="connsiteY22" fmla="*/ 42728 h 60556"/>
                <a:gd name="connsiteX23" fmla="*/ 32474 w 52986"/>
                <a:gd name="connsiteY23" fmla="*/ 39095 h 60556"/>
                <a:gd name="connsiteX24" fmla="*/ 32019 w 52986"/>
                <a:gd name="connsiteY24" fmla="*/ 26378 h 60556"/>
                <a:gd name="connsiteX25" fmla="*/ 31717 w 52986"/>
                <a:gd name="connsiteY25" fmla="*/ 39473 h 60556"/>
                <a:gd name="connsiteX26" fmla="*/ 30127 w 52986"/>
                <a:gd name="connsiteY26" fmla="*/ 44469 h 60556"/>
                <a:gd name="connsiteX27" fmla="*/ 25358 w 52986"/>
                <a:gd name="connsiteY27" fmla="*/ 4575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0556">
                  <a:moveTo>
                    <a:pt x="25358" y="45756"/>
                  </a:moveTo>
                  <a:cubicBezTo>
                    <a:pt x="23769" y="45756"/>
                    <a:pt x="22255" y="45529"/>
                    <a:pt x="21573" y="43788"/>
                  </a:cubicBezTo>
                  <a:cubicBezTo>
                    <a:pt x="21573" y="43485"/>
                    <a:pt x="21498" y="43107"/>
                    <a:pt x="21498" y="42804"/>
                  </a:cubicBezTo>
                  <a:cubicBezTo>
                    <a:pt x="21346" y="42122"/>
                    <a:pt x="21195" y="41517"/>
                    <a:pt x="20968" y="40836"/>
                  </a:cubicBezTo>
                  <a:cubicBezTo>
                    <a:pt x="20211" y="39625"/>
                    <a:pt x="18773" y="39170"/>
                    <a:pt x="17864" y="38111"/>
                  </a:cubicBezTo>
                  <a:cubicBezTo>
                    <a:pt x="14837" y="34174"/>
                    <a:pt x="12566" y="37278"/>
                    <a:pt x="10068" y="38943"/>
                  </a:cubicBezTo>
                  <a:cubicBezTo>
                    <a:pt x="8478" y="40003"/>
                    <a:pt x="6889" y="39700"/>
                    <a:pt x="6056" y="38186"/>
                  </a:cubicBezTo>
                  <a:cubicBezTo>
                    <a:pt x="4769" y="35688"/>
                    <a:pt x="7040" y="34629"/>
                    <a:pt x="8705" y="34553"/>
                  </a:cubicBezTo>
                  <a:cubicBezTo>
                    <a:pt x="14231" y="34174"/>
                    <a:pt x="19908" y="34704"/>
                    <a:pt x="26115" y="30087"/>
                  </a:cubicBezTo>
                  <a:cubicBezTo>
                    <a:pt x="21801" y="30693"/>
                    <a:pt x="19832" y="28724"/>
                    <a:pt x="17864" y="26756"/>
                  </a:cubicBezTo>
                  <a:lnTo>
                    <a:pt x="17864" y="26756"/>
                  </a:lnTo>
                  <a:cubicBezTo>
                    <a:pt x="17032" y="25848"/>
                    <a:pt x="16275" y="25015"/>
                    <a:pt x="15442" y="24107"/>
                  </a:cubicBezTo>
                  <a:cubicBezTo>
                    <a:pt x="19454" y="20474"/>
                    <a:pt x="19908" y="13888"/>
                    <a:pt x="25434" y="11466"/>
                  </a:cubicBezTo>
                  <a:cubicBezTo>
                    <a:pt x="26418" y="10482"/>
                    <a:pt x="27251" y="9573"/>
                    <a:pt x="25737" y="8287"/>
                  </a:cubicBezTo>
                  <a:cubicBezTo>
                    <a:pt x="25585" y="7984"/>
                    <a:pt x="25358" y="7757"/>
                    <a:pt x="25207" y="7454"/>
                  </a:cubicBezTo>
                  <a:cubicBezTo>
                    <a:pt x="29824" y="3896"/>
                    <a:pt x="33382" y="6243"/>
                    <a:pt x="36713" y="9573"/>
                  </a:cubicBezTo>
                  <a:lnTo>
                    <a:pt x="36713" y="9573"/>
                  </a:lnTo>
                  <a:cubicBezTo>
                    <a:pt x="38832" y="10482"/>
                    <a:pt x="39286" y="13888"/>
                    <a:pt x="42314" y="13358"/>
                  </a:cubicBezTo>
                  <a:cubicBezTo>
                    <a:pt x="43222" y="14267"/>
                    <a:pt x="43525" y="15629"/>
                    <a:pt x="44206" y="16613"/>
                  </a:cubicBezTo>
                  <a:cubicBezTo>
                    <a:pt x="55031" y="30920"/>
                    <a:pt x="55031" y="31979"/>
                    <a:pt x="44206" y="47573"/>
                  </a:cubicBezTo>
                  <a:cubicBezTo>
                    <a:pt x="40194" y="51206"/>
                    <a:pt x="40119" y="58624"/>
                    <a:pt x="32928" y="59154"/>
                  </a:cubicBezTo>
                  <a:cubicBezTo>
                    <a:pt x="36637" y="55066"/>
                    <a:pt x="37091" y="51660"/>
                    <a:pt x="31035" y="49541"/>
                  </a:cubicBezTo>
                  <a:cubicBezTo>
                    <a:pt x="30884" y="47270"/>
                    <a:pt x="32171" y="45075"/>
                    <a:pt x="31717" y="42728"/>
                  </a:cubicBezTo>
                  <a:cubicBezTo>
                    <a:pt x="31944" y="41517"/>
                    <a:pt x="32095" y="40306"/>
                    <a:pt x="32474" y="39095"/>
                  </a:cubicBezTo>
                  <a:cubicBezTo>
                    <a:pt x="35577" y="34704"/>
                    <a:pt x="27175" y="28876"/>
                    <a:pt x="32019" y="26378"/>
                  </a:cubicBezTo>
                  <a:cubicBezTo>
                    <a:pt x="28916" y="29027"/>
                    <a:pt x="32019" y="34553"/>
                    <a:pt x="31717" y="39473"/>
                  </a:cubicBezTo>
                  <a:cubicBezTo>
                    <a:pt x="31792" y="41290"/>
                    <a:pt x="31262" y="42955"/>
                    <a:pt x="30127" y="44469"/>
                  </a:cubicBezTo>
                  <a:cubicBezTo>
                    <a:pt x="28764" y="45605"/>
                    <a:pt x="27402" y="46740"/>
                    <a:pt x="25358" y="45756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525388" y="1521810"/>
              <a:ext cx="75695" cy="52987"/>
            </a:xfrm>
            <a:custGeom>
              <a:avLst/>
              <a:gdLst>
                <a:gd name="connsiteX0" fmla="*/ 53365 w 75695"/>
                <a:gd name="connsiteY0" fmla="*/ 16142 h 52986"/>
                <a:gd name="connsiteX1" fmla="*/ 70472 w 75695"/>
                <a:gd name="connsiteY1" fmla="*/ 19927 h 52986"/>
                <a:gd name="connsiteX2" fmla="*/ 72743 w 75695"/>
                <a:gd name="connsiteY2" fmla="*/ 24241 h 52986"/>
                <a:gd name="connsiteX3" fmla="*/ 75090 w 75695"/>
                <a:gd name="connsiteY3" fmla="*/ 32568 h 52986"/>
                <a:gd name="connsiteX4" fmla="*/ 64795 w 75695"/>
                <a:gd name="connsiteY4" fmla="*/ 41651 h 52986"/>
                <a:gd name="connsiteX5" fmla="*/ 57150 w 75695"/>
                <a:gd name="connsiteY5" fmla="*/ 44603 h 52986"/>
                <a:gd name="connsiteX6" fmla="*/ 57150 w 75695"/>
                <a:gd name="connsiteY6" fmla="*/ 44603 h 52986"/>
                <a:gd name="connsiteX7" fmla="*/ 54879 w 75695"/>
                <a:gd name="connsiteY7" fmla="*/ 44982 h 52986"/>
                <a:gd name="connsiteX8" fmla="*/ 49353 w 75695"/>
                <a:gd name="connsiteY8" fmla="*/ 46041 h 52986"/>
                <a:gd name="connsiteX9" fmla="*/ 36258 w 75695"/>
                <a:gd name="connsiteY9" fmla="*/ 48312 h 52986"/>
                <a:gd name="connsiteX10" fmla="*/ 17864 w 75695"/>
                <a:gd name="connsiteY10" fmla="*/ 37488 h 52986"/>
                <a:gd name="connsiteX11" fmla="*/ 10900 w 75695"/>
                <a:gd name="connsiteY11" fmla="*/ 34914 h 52986"/>
                <a:gd name="connsiteX12" fmla="*/ 5677 w 75695"/>
                <a:gd name="connsiteY12" fmla="*/ 29388 h 52986"/>
                <a:gd name="connsiteX13" fmla="*/ 13322 w 75695"/>
                <a:gd name="connsiteY13" fmla="*/ 23711 h 52986"/>
                <a:gd name="connsiteX14" fmla="*/ 13398 w 75695"/>
                <a:gd name="connsiteY14" fmla="*/ 29388 h 52986"/>
                <a:gd name="connsiteX15" fmla="*/ 15290 w 75695"/>
                <a:gd name="connsiteY15" fmla="*/ 31281 h 52986"/>
                <a:gd name="connsiteX16" fmla="*/ 15290 w 75695"/>
                <a:gd name="connsiteY16" fmla="*/ 31281 h 52986"/>
                <a:gd name="connsiteX17" fmla="*/ 17183 w 75695"/>
                <a:gd name="connsiteY17" fmla="*/ 33173 h 52986"/>
                <a:gd name="connsiteX18" fmla="*/ 17183 w 75695"/>
                <a:gd name="connsiteY18" fmla="*/ 33173 h 52986"/>
                <a:gd name="connsiteX19" fmla="*/ 19075 w 75695"/>
                <a:gd name="connsiteY19" fmla="*/ 35066 h 52986"/>
                <a:gd name="connsiteX20" fmla="*/ 22860 w 75695"/>
                <a:gd name="connsiteY20" fmla="*/ 36958 h 52986"/>
                <a:gd name="connsiteX21" fmla="*/ 23768 w 75695"/>
                <a:gd name="connsiteY21" fmla="*/ 37034 h 52986"/>
                <a:gd name="connsiteX22" fmla="*/ 25585 w 75695"/>
                <a:gd name="connsiteY22" fmla="*/ 37488 h 52986"/>
                <a:gd name="connsiteX23" fmla="*/ 27250 w 75695"/>
                <a:gd name="connsiteY23" fmla="*/ 38320 h 52986"/>
                <a:gd name="connsiteX24" fmla="*/ 29597 w 75695"/>
                <a:gd name="connsiteY24" fmla="*/ 40289 h 52986"/>
                <a:gd name="connsiteX25" fmla="*/ 31186 w 75695"/>
                <a:gd name="connsiteY25" fmla="*/ 41424 h 52986"/>
                <a:gd name="connsiteX26" fmla="*/ 33609 w 75695"/>
                <a:gd name="connsiteY26" fmla="*/ 39910 h 52986"/>
                <a:gd name="connsiteX27" fmla="*/ 44585 w 75695"/>
                <a:gd name="connsiteY27" fmla="*/ 28859 h 52986"/>
                <a:gd name="connsiteX28" fmla="*/ 34063 w 75695"/>
                <a:gd name="connsiteY28" fmla="*/ 22954 h 52986"/>
                <a:gd name="connsiteX29" fmla="*/ 30430 w 75695"/>
                <a:gd name="connsiteY29" fmla="*/ 16142 h 52986"/>
                <a:gd name="connsiteX30" fmla="*/ 34896 w 75695"/>
                <a:gd name="connsiteY30" fmla="*/ 15309 h 52986"/>
                <a:gd name="connsiteX31" fmla="*/ 33003 w 75695"/>
                <a:gd name="connsiteY31" fmla="*/ 12281 h 52986"/>
                <a:gd name="connsiteX32" fmla="*/ 32019 w 75695"/>
                <a:gd name="connsiteY32" fmla="*/ 8042 h 52986"/>
                <a:gd name="connsiteX33" fmla="*/ 36561 w 75695"/>
                <a:gd name="connsiteY33" fmla="*/ 6301 h 52986"/>
                <a:gd name="connsiteX34" fmla="*/ 45644 w 75695"/>
                <a:gd name="connsiteY34" fmla="*/ 14249 h 52986"/>
                <a:gd name="connsiteX35" fmla="*/ 53365 w 75695"/>
                <a:gd name="connsiteY35" fmla="*/ 161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695" h="52986">
                  <a:moveTo>
                    <a:pt x="53365" y="16142"/>
                  </a:moveTo>
                  <a:cubicBezTo>
                    <a:pt x="58210" y="21365"/>
                    <a:pt x="64341" y="20532"/>
                    <a:pt x="70472" y="19927"/>
                  </a:cubicBezTo>
                  <a:cubicBezTo>
                    <a:pt x="74409" y="19699"/>
                    <a:pt x="73500" y="22500"/>
                    <a:pt x="72743" y="24241"/>
                  </a:cubicBezTo>
                  <a:cubicBezTo>
                    <a:pt x="71154" y="27874"/>
                    <a:pt x="72970" y="30145"/>
                    <a:pt x="75090" y="32568"/>
                  </a:cubicBezTo>
                  <a:cubicBezTo>
                    <a:pt x="74106" y="38396"/>
                    <a:pt x="69640" y="40743"/>
                    <a:pt x="64795" y="41651"/>
                  </a:cubicBezTo>
                  <a:cubicBezTo>
                    <a:pt x="61919" y="42181"/>
                    <a:pt x="59497" y="43014"/>
                    <a:pt x="57150" y="44603"/>
                  </a:cubicBezTo>
                  <a:lnTo>
                    <a:pt x="57150" y="44603"/>
                  </a:lnTo>
                  <a:cubicBezTo>
                    <a:pt x="56469" y="45284"/>
                    <a:pt x="55712" y="45436"/>
                    <a:pt x="54879" y="44982"/>
                  </a:cubicBezTo>
                  <a:cubicBezTo>
                    <a:pt x="52305" y="41273"/>
                    <a:pt x="50792" y="43468"/>
                    <a:pt x="49353" y="46041"/>
                  </a:cubicBezTo>
                  <a:cubicBezTo>
                    <a:pt x="45114" y="47707"/>
                    <a:pt x="41330" y="51416"/>
                    <a:pt x="36258" y="48312"/>
                  </a:cubicBezTo>
                  <a:cubicBezTo>
                    <a:pt x="29824" y="45209"/>
                    <a:pt x="22406" y="44149"/>
                    <a:pt x="17864" y="37488"/>
                  </a:cubicBezTo>
                  <a:cubicBezTo>
                    <a:pt x="16653" y="35671"/>
                    <a:pt x="13625" y="34990"/>
                    <a:pt x="10900" y="34914"/>
                  </a:cubicBezTo>
                  <a:cubicBezTo>
                    <a:pt x="7418" y="34839"/>
                    <a:pt x="5980" y="32568"/>
                    <a:pt x="5677" y="29388"/>
                  </a:cubicBezTo>
                  <a:cubicBezTo>
                    <a:pt x="8251" y="27496"/>
                    <a:pt x="7418" y="21062"/>
                    <a:pt x="13322" y="23711"/>
                  </a:cubicBezTo>
                  <a:cubicBezTo>
                    <a:pt x="13322" y="25604"/>
                    <a:pt x="13322" y="27496"/>
                    <a:pt x="13398" y="29388"/>
                  </a:cubicBezTo>
                  <a:cubicBezTo>
                    <a:pt x="14004" y="29994"/>
                    <a:pt x="14609" y="30675"/>
                    <a:pt x="15290" y="31281"/>
                  </a:cubicBezTo>
                  <a:lnTo>
                    <a:pt x="15290" y="31281"/>
                  </a:lnTo>
                  <a:cubicBezTo>
                    <a:pt x="15896" y="31886"/>
                    <a:pt x="16577" y="32568"/>
                    <a:pt x="17183" y="33173"/>
                  </a:cubicBezTo>
                  <a:lnTo>
                    <a:pt x="17183" y="33173"/>
                  </a:lnTo>
                  <a:cubicBezTo>
                    <a:pt x="17788" y="33854"/>
                    <a:pt x="18470" y="34460"/>
                    <a:pt x="19075" y="35066"/>
                  </a:cubicBezTo>
                  <a:cubicBezTo>
                    <a:pt x="20362" y="35671"/>
                    <a:pt x="21573" y="36352"/>
                    <a:pt x="22860" y="36958"/>
                  </a:cubicBezTo>
                  <a:cubicBezTo>
                    <a:pt x="22860" y="36958"/>
                    <a:pt x="23768" y="37034"/>
                    <a:pt x="23768" y="37034"/>
                  </a:cubicBezTo>
                  <a:cubicBezTo>
                    <a:pt x="24374" y="37034"/>
                    <a:pt x="24979" y="37185"/>
                    <a:pt x="25585" y="37488"/>
                  </a:cubicBezTo>
                  <a:cubicBezTo>
                    <a:pt x="26191" y="37639"/>
                    <a:pt x="26720" y="37942"/>
                    <a:pt x="27250" y="38320"/>
                  </a:cubicBezTo>
                  <a:cubicBezTo>
                    <a:pt x="28083" y="38926"/>
                    <a:pt x="28840" y="39607"/>
                    <a:pt x="29597" y="40289"/>
                  </a:cubicBezTo>
                  <a:cubicBezTo>
                    <a:pt x="30127" y="40667"/>
                    <a:pt x="30657" y="41046"/>
                    <a:pt x="31186" y="41424"/>
                  </a:cubicBezTo>
                  <a:cubicBezTo>
                    <a:pt x="32322" y="41424"/>
                    <a:pt x="32852" y="40591"/>
                    <a:pt x="33609" y="39910"/>
                  </a:cubicBezTo>
                  <a:cubicBezTo>
                    <a:pt x="36939" y="35823"/>
                    <a:pt x="46326" y="37866"/>
                    <a:pt x="44585" y="28859"/>
                  </a:cubicBezTo>
                  <a:cubicBezTo>
                    <a:pt x="41481" y="26209"/>
                    <a:pt x="38150" y="24090"/>
                    <a:pt x="34063" y="22954"/>
                  </a:cubicBezTo>
                  <a:cubicBezTo>
                    <a:pt x="30808" y="22046"/>
                    <a:pt x="28310" y="20154"/>
                    <a:pt x="30430" y="16142"/>
                  </a:cubicBezTo>
                  <a:cubicBezTo>
                    <a:pt x="31943" y="15990"/>
                    <a:pt x="33836" y="16596"/>
                    <a:pt x="34896" y="15309"/>
                  </a:cubicBezTo>
                  <a:cubicBezTo>
                    <a:pt x="36485" y="13190"/>
                    <a:pt x="34441" y="12811"/>
                    <a:pt x="33003" y="12281"/>
                  </a:cubicBezTo>
                  <a:cubicBezTo>
                    <a:pt x="30354" y="11373"/>
                    <a:pt x="30505" y="9783"/>
                    <a:pt x="32019" y="8042"/>
                  </a:cubicBezTo>
                  <a:cubicBezTo>
                    <a:pt x="33155" y="6680"/>
                    <a:pt x="34366" y="4636"/>
                    <a:pt x="36561" y="6301"/>
                  </a:cubicBezTo>
                  <a:cubicBezTo>
                    <a:pt x="39740" y="8724"/>
                    <a:pt x="43903" y="10086"/>
                    <a:pt x="45644" y="14249"/>
                  </a:cubicBezTo>
                  <a:cubicBezTo>
                    <a:pt x="47461" y="18261"/>
                    <a:pt x="50186" y="18034"/>
                    <a:pt x="53365" y="16142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2135373" y="1089305"/>
              <a:ext cx="45417" cy="45417"/>
            </a:xfrm>
            <a:custGeom>
              <a:avLst/>
              <a:gdLst>
                <a:gd name="connsiteX0" fmla="*/ 9809 w 45417"/>
                <a:gd name="connsiteY0" fmla="*/ 39967 h 45417"/>
                <a:gd name="connsiteX1" fmla="*/ 11777 w 45417"/>
                <a:gd name="connsiteY1" fmla="*/ 13928 h 45417"/>
                <a:gd name="connsiteX2" fmla="*/ 25024 w 45417"/>
                <a:gd name="connsiteY2" fmla="*/ 5677 h 45417"/>
                <a:gd name="connsiteX3" fmla="*/ 42737 w 45417"/>
                <a:gd name="connsiteY3" fmla="*/ 17713 h 45417"/>
                <a:gd name="connsiteX4" fmla="*/ 44856 w 45417"/>
                <a:gd name="connsiteY4" fmla="*/ 19756 h 45417"/>
                <a:gd name="connsiteX5" fmla="*/ 42207 w 45417"/>
                <a:gd name="connsiteY5" fmla="*/ 39816 h 45417"/>
                <a:gd name="connsiteX6" fmla="*/ 15032 w 45417"/>
                <a:gd name="connsiteY6" fmla="*/ 46931 h 45417"/>
                <a:gd name="connsiteX7" fmla="*/ 9961 w 45417"/>
                <a:gd name="connsiteY7" fmla="*/ 41708 h 45417"/>
                <a:gd name="connsiteX8" fmla="*/ 20937 w 45417"/>
                <a:gd name="connsiteY8" fmla="*/ 35274 h 45417"/>
                <a:gd name="connsiteX9" fmla="*/ 32745 w 45417"/>
                <a:gd name="connsiteY9" fmla="*/ 33533 h 45417"/>
                <a:gd name="connsiteX10" fmla="*/ 24873 w 45417"/>
                <a:gd name="connsiteY10" fmla="*/ 16653 h 45417"/>
                <a:gd name="connsiteX11" fmla="*/ 18439 w 45417"/>
                <a:gd name="connsiteY11" fmla="*/ 35728 h 45417"/>
                <a:gd name="connsiteX12" fmla="*/ 9809 w 45417"/>
                <a:gd name="connsiteY12" fmla="*/ 3996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9809" y="39967"/>
                  </a:moveTo>
                  <a:cubicBezTo>
                    <a:pt x="3527" y="32322"/>
                    <a:pt x="4586" y="19908"/>
                    <a:pt x="11777" y="13928"/>
                  </a:cubicBezTo>
                  <a:cubicBezTo>
                    <a:pt x="15865" y="10597"/>
                    <a:pt x="19120" y="5980"/>
                    <a:pt x="25024" y="5677"/>
                  </a:cubicBezTo>
                  <a:cubicBezTo>
                    <a:pt x="32669" y="7191"/>
                    <a:pt x="39028" y="10522"/>
                    <a:pt x="42737" y="17713"/>
                  </a:cubicBezTo>
                  <a:cubicBezTo>
                    <a:pt x="40844" y="20816"/>
                    <a:pt x="45386" y="17788"/>
                    <a:pt x="44856" y="19756"/>
                  </a:cubicBezTo>
                  <a:cubicBezTo>
                    <a:pt x="45083" y="26645"/>
                    <a:pt x="47051" y="33684"/>
                    <a:pt x="42207" y="39816"/>
                  </a:cubicBezTo>
                  <a:cubicBezTo>
                    <a:pt x="34183" y="46098"/>
                    <a:pt x="25100" y="47991"/>
                    <a:pt x="15032" y="46931"/>
                  </a:cubicBezTo>
                  <a:cubicBezTo>
                    <a:pt x="11172" y="46553"/>
                    <a:pt x="10188" y="44812"/>
                    <a:pt x="9961" y="41708"/>
                  </a:cubicBezTo>
                  <a:cubicBezTo>
                    <a:pt x="13973" y="40194"/>
                    <a:pt x="19574" y="41405"/>
                    <a:pt x="20937" y="35274"/>
                  </a:cubicBezTo>
                  <a:cubicBezTo>
                    <a:pt x="24570" y="32246"/>
                    <a:pt x="28582" y="31414"/>
                    <a:pt x="32745" y="33533"/>
                  </a:cubicBezTo>
                  <a:cubicBezTo>
                    <a:pt x="31004" y="27629"/>
                    <a:pt x="26235" y="22860"/>
                    <a:pt x="24873" y="16653"/>
                  </a:cubicBezTo>
                  <a:cubicBezTo>
                    <a:pt x="16773" y="20892"/>
                    <a:pt x="14048" y="28461"/>
                    <a:pt x="18439" y="35728"/>
                  </a:cubicBezTo>
                  <a:cubicBezTo>
                    <a:pt x="18666" y="43601"/>
                    <a:pt x="13140" y="39437"/>
                    <a:pt x="9809" y="3996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2395165" y="764620"/>
              <a:ext cx="37848" cy="37848"/>
            </a:xfrm>
            <a:custGeom>
              <a:avLst/>
              <a:gdLst>
                <a:gd name="connsiteX0" fmla="*/ 27592 w 37847"/>
                <a:gd name="connsiteY0" fmla="*/ 37497 h 37847"/>
                <a:gd name="connsiteX1" fmla="*/ 10106 w 37847"/>
                <a:gd name="connsiteY1" fmla="*/ 35681 h 37847"/>
                <a:gd name="connsiteX2" fmla="*/ 7835 w 37847"/>
                <a:gd name="connsiteY2" fmla="*/ 16984 h 37847"/>
                <a:gd name="connsiteX3" fmla="*/ 14194 w 37847"/>
                <a:gd name="connsiteY3" fmla="*/ 7673 h 37847"/>
                <a:gd name="connsiteX4" fmla="*/ 36675 w 37847"/>
                <a:gd name="connsiteY4" fmla="*/ 10701 h 37847"/>
                <a:gd name="connsiteX5" fmla="*/ 27592 w 37847"/>
                <a:gd name="connsiteY5" fmla="*/ 37497 h 37847"/>
                <a:gd name="connsiteX6" fmla="*/ 29257 w 37847"/>
                <a:gd name="connsiteY6" fmla="*/ 30458 h 37847"/>
                <a:gd name="connsiteX7" fmla="*/ 27592 w 37847"/>
                <a:gd name="connsiteY7" fmla="*/ 37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27592" y="37497"/>
                  </a:moveTo>
                  <a:cubicBezTo>
                    <a:pt x="21309" y="40979"/>
                    <a:pt x="14951" y="39163"/>
                    <a:pt x="10106" y="35681"/>
                  </a:cubicBezTo>
                  <a:cubicBezTo>
                    <a:pt x="3597" y="30912"/>
                    <a:pt x="5565" y="23418"/>
                    <a:pt x="7835" y="16984"/>
                  </a:cubicBezTo>
                  <a:cubicBezTo>
                    <a:pt x="9047" y="13578"/>
                    <a:pt x="11772" y="10550"/>
                    <a:pt x="14194" y="7673"/>
                  </a:cubicBezTo>
                  <a:cubicBezTo>
                    <a:pt x="17449" y="3737"/>
                    <a:pt x="34026" y="6084"/>
                    <a:pt x="36675" y="10701"/>
                  </a:cubicBezTo>
                  <a:cubicBezTo>
                    <a:pt x="41520" y="19103"/>
                    <a:pt x="36751" y="33258"/>
                    <a:pt x="27592" y="37497"/>
                  </a:cubicBezTo>
                  <a:cubicBezTo>
                    <a:pt x="26684" y="35151"/>
                    <a:pt x="28046" y="33258"/>
                    <a:pt x="29257" y="30458"/>
                  </a:cubicBezTo>
                  <a:cubicBezTo>
                    <a:pt x="26835" y="32956"/>
                    <a:pt x="26608" y="35075"/>
                    <a:pt x="27592" y="37497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2045861" y="1296535"/>
              <a:ext cx="52987" cy="60556"/>
            </a:xfrm>
            <a:custGeom>
              <a:avLst/>
              <a:gdLst>
                <a:gd name="connsiteX0" fmla="*/ 11893 w 52986"/>
                <a:gd name="connsiteY0" fmla="*/ 45593 h 60556"/>
                <a:gd name="connsiteX1" fmla="*/ 8108 w 52986"/>
                <a:gd name="connsiteY1" fmla="*/ 28334 h 60556"/>
                <a:gd name="connsiteX2" fmla="*/ 12044 w 52986"/>
                <a:gd name="connsiteY2" fmla="*/ 30075 h 60556"/>
                <a:gd name="connsiteX3" fmla="*/ 25821 w 52986"/>
                <a:gd name="connsiteY3" fmla="*/ 30454 h 60556"/>
                <a:gd name="connsiteX4" fmla="*/ 28092 w 52986"/>
                <a:gd name="connsiteY4" fmla="*/ 29470 h 60556"/>
                <a:gd name="connsiteX5" fmla="*/ 31044 w 52986"/>
                <a:gd name="connsiteY5" fmla="*/ 13195 h 60556"/>
                <a:gd name="connsiteX6" fmla="*/ 36872 w 52986"/>
                <a:gd name="connsiteY6" fmla="*/ 9865 h 60556"/>
                <a:gd name="connsiteX7" fmla="*/ 43988 w 52986"/>
                <a:gd name="connsiteY7" fmla="*/ 6610 h 60556"/>
                <a:gd name="connsiteX8" fmla="*/ 43836 w 52986"/>
                <a:gd name="connsiteY8" fmla="*/ 12893 h 60556"/>
                <a:gd name="connsiteX9" fmla="*/ 44215 w 52986"/>
                <a:gd name="connsiteY9" fmla="*/ 17888 h 60556"/>
                <a:gd name="connsiteX10" fmla="*/ 46183 w 52986"/>
                <a:gd name="connsiteY10" fmla="*/ 39840 h 60556"/>
                <a:gd name="connsiteX11" fmla="*/ 34450 w 52986"/>
                <a:gd name="connsiteY11" fmla="*/ 44457 h 60556"/>
                <a:gd name="connsiteX12" fmla="*/ 31422 w 52986"/>
                <a:gd name="connsiteY12" fmla="*/ 39840 h 60556"/>
                <a:gd name="connsiteX13" fmla="*/ 32103 w 52986"/>
                <a:gd name="connsiteY13" fmla="*/ 48167 h 60556"/>
                <a:gd name="connsiteX14" fmla="*/ 30968 w 52986"/>
                <a:gd name="connsiteY14" fmla="*/ 55055 h 60556"/>
                <a:gd name="connsiteX15" fmla="*/ 11893 w 52986"/>
                <a:gd name="connsiteY15" fmla="*/ 45593 h 60556"/>
                <a:gd name="connsiteX16" fmla="*/ 17570 w 52986"/>
                <a:gd name="connsiteY16" fmla="*/ 43852 h 60556"/>
                <a:gd name="connsiteX17" fmla="*/ 11893 w 52986"/>
                <a:gd name="connsiteY17" fmla="*/ 4559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60556">
                  <a:moveTo>
                    <a:pt x="11893" y="45593"/>
                  </a:moveTo>
                  <a:cubicBezTo>
                    <a:pt x="5080" y="41051"/>
                    <a:pt x="3945" y="35828"/>
                    <a:pt x="8108" y="28334"/>
                  </a:cubicBezTo>
                  <a:cubicBezTo>
                    <a:pt x="9395" y="29091"/>
                    <a:pt x="10682" y="31135"/>
                    <a:pt x="12044" y="30075"/>
                  </a:cubicBezTo>
                  <a:cubicBezTo>
                    <a:pt x="16889" y="26215"/>
                    <a:pt x="21279" y="29394"/>
                    <a:pt x="25821" y="30454"/>
                  </a:cubicBezTo>
                  <a:cubicBezTo>
                    <a:pt x="26578" y="30151"/>
                    <a:pt x="27335" y="29848"/>
                    <a:pt x="28092" y="29470"/>
                  </a:cubicBezTo>
                  <a:cubicBezTo>
                    <a:pt x="36872" y="22506"/>
                    <a:pt x="37024" y="21522"/>
                    <a:pt x="31044" y="13195"/>
                  </a:cubicBezTo>
                  <a:cubicBezTo>
                    <a:pt x="33542" y="13044"/>
                    <a:pt x="36040" y="13422"/>
                    <a:pt x="36872" y="9865"/>
                  </a:cubicBezTo>
                  <a:cubicBezTo>
                    <a:pt x="37781" y="6156"/>
                    <a:pt x="40430" y="4490"/>
                    <a:pt x="43988" y="6610"/>
                  </a:cubicBezTo>
                  <a:cubicBezTo>
                    <a:pt x="47091" y="8426"/>
                    <a:pt x="45729" y="10773"/>
                    <a:pt x="43836" y="12893"/>
                  </a:cubicBezTo>
                  <a:cubicBezTo>
                    <a:pt x="42247" y="14709"/>
                    <a:pt x="42777" y="16375"/>
                    <a:pt x="44215" y="17888"/>
                  </a:cubicBezTo>
                  <a:cubicBezTo>
                    <a:pt x="50725" y="24701"/>
                    <a:pt x="48529" y="32271"/>
                    <a:pt x="46183" y="39840"/>
                  </a:cubicBezTo>
                  <a:cubicBezTo>
                    <a:pt x="42928" y="42944"/>
                    <a:pt x="41187" y="50135"/>
                    <a:pt x="34450" y="44457"/>
                  </a:cubicBezTo>
                  <a:cubicBezTo>
                    <a:pt x="33239" y="43095"/>
                    <a:pt x="33466" y="40824"/>
                    <a:pt x="31422" y="39840"/>
                  </a:cubicBezTo>
                  <a:cubicBezTo>
                    <a:pt x="30060" y="42792"/>
                    <a:pt x="29303" y="45593"/>
                    <a:pt x="32103" y="48167"/>
                  </a:cubicBezTo>
                  <a:cubicBezTo>
                    <a:pt x="36040" y="51194"/>
                    <a:pt x="35813" y="53541"/>
                    <a:pt x="30968" y="55055"/>
                  </a:cubicBezTo>
                  <a:cubicBezTo>
                    <a:pt x="22869" y="55509"/>
                    <a:pt x="15223" y="54903"/>
                    <a:pt x="11893" y="45593"/>
                  </a:cubicBezTo>
                  <a:cubicBezTo>
                    <a:pt x="13407" y="44685"/>
                    <a:pt x="15375" y="45139"/>
                    <a:pt x="17570" y="43852"/>
                  </a:cubicBezTo>
                  <a:cubicBezTo>
                    <a:pt x="15072" y="44079"/>
                    <a:pt x="13558" y="44987"/>
                    <a:pt x="11893" y="45593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1925514" y="1198696"/>
              <a:ext cx="45417" cy="45417"/>
            </a:xfrm>
            <a:custGeom>
              <a:avLst/>
              <a:gdLst>
                <a:gd name="connsiteX0" fmla="*/ 46931 w 45417"/>
                <a:gd name="connsiteY0" fmla="*/ 23682 h 45417"/>
                <a:gd name="connsiteX1" fmla="*/ 33003 w 45417"/>
                <a:gd name="connsiteY1" fmla="*/ 41924 h 45417"/>
                <a:gd name="connsiteX2" fmla="*/ 14609 w 45417"/>
                <a:gd name="connsiteY2" fmla="*/ 34960 h 45417"/>
                <a:gd name="connsiteX3" fmla="*/ 17259 w 45417"/>
                <a:gd name="connsiteY3" fmla="*/ 29359 h 45417"/>
                <a:gd name="connsiteX4" fmla="*/ 14609 w 45417"/>
                <a:gd name="connsiteY4" fmla="*/ 34960 h 45417"/>
                <a:gd name="connsiteX5" fmla="*/ 11884 w 45417"/>
                <a:gd name="connsiteY5" fmla="*/ 27012 h 45417"/>
                <a:gd name="connsiteX6" fmla="*/ 6434 w 45417"/>
                <a:gd name="connsiteY6" fmla="*/ 11722 h 45417"/>
                <a:gd name="connsiteX7" fmla="*/ 5677 w 45417"/>
                <a:gd name="connsiteY7" fmla="*/ 10057 h 45417"/>
                <a:gd name="connsiteX8" fmla="*/ 15366 w 45417"/>
                <a:gd name="connsiteY8" fmla="*/ 9678 h 45417"/>
                <a:gd name="connsiteX9" fmla="*/ 23920 w 45417"/>
                <a:gd name="connsiteY9" fmla="*/ 12252 h 45417"/>
                <a:gd name="connsiteX10" fmla="*/ 24450 w 45417"/>
                <a:gd name="connsiteY10" fmla="*/ 14523 h 45417"/>
                <a:gd name="connsiteX11" fmla="*/ 23920 w 45417"/>
                <a:gd name="connsiteY11" fmla="*/ 12252 h 45417"/>
                <a:gd name="connsiteX12" fmla="*/ 28689 w 45417"/>
                <a:gd name="connsiteY12" fmla="*/ 6726 h 45417"/>
                <a:gd name="connsiteX13" fmla="*/ 31792 w 45417"/>
                <a:gd name="connsiteY13" fmla="*/ 6272 h 45417"/>
                <a:gd name="connsiteX14" fmla="*/ 43071 w 45417"/>
                <a:gd name="connsiteY14" fmla="*/ 16112 h 45417"/>
                <a:gd name="connsiteX15" fmla="*/ 31187 w 45417"/>
                <a:gd name="connsiteY15" fmla="*/ 29056 h 45417"/>
                <a:gd name="connsiteX16" fmla="*/ 28310 w 45417"/>
                <a:gd name="connsiteY16" fmla="*/ 35036 h 45417"/>
                <a:gd name="connsiteX17" fmla="*/ 28840 w 45417"/>
                <a:gd name="connsiteY17" fmla="*/ 33144 h 45417"/>
                <a:gd name="connsiteX18" fmla="*/ 34896 w 45417"/>
                <a:gd name="connsiteY18" fmla="*/ 27542 h 45417"/>
                <a:gd name="connsiteX19" fmla="*/ 46931 w 45417"/>
                <a:gd name="connsiteY19" fmla="*/ 236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45417">
                  <a:moveTo>
                    <a:pt x="46931" y="23682"/>
                  </a:moveTo>
                  <a:cubicBezTo>
                    <a:pt x="47385" y="33598"/>
                    <a:pt x="39362" y="38291"/>
                    <a:pt x="33003" y="41924"/>
                  </a:cubicBezTo>
                  <a:cubicBezTo>
                    <a:pt x="26418" y="45633"/>
                    <a:pt x="19832" y="40032"/>
                    <a:pt x="14609" y="34960"/>
                  </a:cubicBezTo>
                  <a:cubicBezTo>
                    <a:pt x="16275" y="33522"/>
                    <a:pt x="17637" y="31857"/>
                    <a:pt x="17259" y="29359"/>
                  </a:cubicBezTo>
                  <a:cubicBezTo>
                    <a:pt x="16123" y="31176"/>
                    <a:pt x="16350" y="33522"/>
                    <a:pt x="14609" y="34960"/>
                  </a:cubicBezTo>
                  <a:cubicBezTo>
                    <a:pt x="11808" y="32992"/>
                    <a:pt x="10067" y="30419"/>
                    <a:pt x="11884" y="27012"/>
                  </a:cubicBezTo>
                  <a:cubicBezTo>
                    <a:pt x="15820" y="19746"/>
                    <a:pt x="12414" y="15355"/>
                    <a:pt x="6434" y="11722"/>
                  </a:cubicBezTo>
                  <a:cubicBezTo>
                    <a:pt x="6056" y="11495"/>
                    <a:pt x="5980" y="10662"/>
                    <a:pt x="5677" y="10057"/>
                  </a:cubicBezTo>
                  <a:cubicBezTo>
                    <a:pt x="8705" y="5818"/>
                    <a:pt x="12793" y="7332"/>
                    <a:pt x="15366" y="9678"/>
                  </a:cubicBezTo>
                  <a:cubicBezTo>
                    <a:pt x="18167" y="12252"/>
                    <a:pt x="20816" y="12252"/>
                    <a:pt x="23920" y="12252"/>
                  </a:cubicBezTo>
                  <a:cubicBezTo>
                    <a:pt x="24828" y="12857"/>
                    <a:pt x="23844" y="13841"/>
                    <a:pt x="24450" y="14523"/>
                  </a:cubicBezTo>
                  <a:cubicBezTo>
                    <a:pt x="24525" y="13690"/>
                    <a:pt x="24677" y="12857"/>
                    <a:pt x="23920" y="12252"/>
                  </a:cubicBezTo>
                  <a:cubicBezTo>
                    <a:pt x="25509" y="10359"/>
                    <a:pt x="27023" y="8467"/>
                    <a:pt x="28689" y="6726"/>
                  </a:cubicBezTo>
                  <a:cubicBezTo>
                    <a:pt x="29521" y="5818"/>
                    <a:pt x="31489" y="5136"/>
                    <a:pt x="31792" y="6272"/>
                  </a:cubicBezTo>
                  <a:cubicBezTo>
                    <a:pt x="33306" y="12328"/>
                    <a:pt x="40951" y="10965"/>
                    <a:pt x="43071" y="16112"/>
                  </a:cubicBezTo>
                  <a:cubicBezTo>
                    <a:pt x="38075" y="19519"/>
                    <a:pt x="37696" y="27088"/>
                    <a:pt x="31187" y="29056"/>
                  </a:cubicBezTo>
                  <a:cubicBezTo>
                    <a:pt x="29748" y="30873"/>
                    <a:pt x="26872" y="32008"/>
                    <a:pt x="28310" y="35036"/>
                  </a:cubicBezTo>
                  <a:cubicBezTo>
                    <a:pt x="28386" y="34279"/>
                    <a:pt x="28537" y="33749"/>
                    <a:pt x="28840" y="33144"/>
                  </a:cubicBezTo>
                  <a:cubicBezTo>
                    <a:pt x="30278" y="30570"/>
                    <a:pt x="32246" y="28678"/>
                    <a:pt x="34896" y="27542"/>
                  </a:cubicBezTo>
                  <a:cubicBezTo>
                    <a:pt x="38832" y="26028"/>
                    <a:pt x="42314" y="23152"/>
                    <a:pt x="46931" y="2368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595861" y="1355147"/>
              <a:ext cx="45417" cy="45417"/>
            </a:xfrm>
            <a:custGeom>
              <a:avLst/>
              <a:gdLst>
                <a:gd name="connsiteX0" fmla="*/ 28689 w 45417"/>
                <a:gd name="connsiteY0" fmla="*/ 5678 h 45417"/>
                <a:gd name="connsiteX1" fmla="*/ 40421 w 45417"/>
                <a:gd name="connsiteY1" fmla="*/ 18470 h 45417"/>
                <a:gd name="connsiteX2" fmla="*/ 38605 w 45417"/>
                <a:gd name="connsiteY2" fmla="*/ 30733 h 45417"/>
                <a:gd name="connsiteX3" fmla="*/ 13095 w 45417"/>
                <a:gd name="connsiteY3" fmla="*/ 38681 h 45417"/>
                <a:gd name="connsiteX4" fmla="*/ 5677 w 45417"/>
                <a:gd name="connsiteY4" fmla="*/ 26872 h 45417"/>
                <a:gd name="connsiteX5" fmla="*/ 22406 w 45417"/>
                <a:gd name="connsiteY5" fmla="*/ 21044 h 45417"/>
                <a:gd name="connsiteX6" fmla="*/ 28159 w 45417"/>
                <a:gd name="connsiteY6" fmla="*/ 6889 h 45417"/>
                <a:gd name="connsiteX7" fmla="*/ 28689 w 45417"/>
                <a:gd name="connsiteY7" fmla="*/ 567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7" h="45417">
                  <a:moveTo>
                    <a:pt x="28689" y="5678"/>
                  </a:moveTo>
                  <a:cubicBezTo>
                    <a:pt x="37318" y="5602"/>
                    <a:pt x="37242" y="13550"/>
                    <a:pt x="40421" y="18470"/>
                  </a:cubicBezTo>
                  <a:cubicBezTo>
                    <a:pt x="43373" y="23012"/>
                    <a:pt x="40724" y="27175"/>
                    <a:pt x="38605" y="30733"/>
                  </a:cubicBezTo>
                  <a:cubicBezTo>
                    <a:pt x="32700" y="40573"/>
                    <a:pt x="23920" y="42617"/>
                    <a:pt x="13095" y="38681"/>
                  </a:cubicBezTo>
                  <a:cubicBezTo>
                    <a:pt x="6888" y="36410"/>
                    <a:pt x="7115" y="31414"/>
                    <a:pt x="5677" y="26872"/>
                  </a:cubicBezTo>
                  <a:cubicBezTo>
                    <a:pt x="11657" y="26040"/>
                    <a:pt x="16956" y="23466"/>
                    <a:pt x="22406" y="21044"/>
                  </a:cubicBezTo>
                  <a:cubicBezTo>
                    <a:pt x="30959" y="17940"/>
                    <a:pt x="31868" y="15745"/>
                    <a:pt x="28159" y="6889"/>
                  </a:cubicBezTo>
                  <a:cubicBezTo>
                    <a:pt x="28310" y="6510"/>
                    <a:pt x="28537" y="6132"/>
                    <a:pt x="28689" y="5678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1571648" y="2094826"/>
              <a:ext cx="37848" cy="30278"/>
            </a:xfrm>
            <a:custGeom>
              <a:avLst/>
              <a:gdLst>
                <a:gd name="connsiteX0" fmla="*/ 39352 w 37847"/>
                <a:gd name="connsiteY0" fmla="*/ 15686 h 30278"/>
                <a:gd name="connsiteX1" fmla="*/ 26332 w 37847"/>
                <a:gd name="connsiteY1" fmla="*/ 23785 h 30278"/>
                <a:gd name="connsiteX2" fmla="*/ 17627 w 37847"/>
                <a:gd name="connsiteY2" fmla="*/ 23331 h 30278"/>
                <a:gd name="connsiteX3" fmla="*/ 10209 w 37847"/>
                <a:gd name="connsiteY3" fmla="*/ 22801 h 30278"/>
                <a:gd name="connsiteX4" fmla="*/ 7938 w 37847"/>
                <a:gd name="connsiteY4" fmla="*/ 9630 h 30278"/>
                <a:gd name="connsiteX5" fmla="*/ 16340 w 37847"/>
                <a:gd name="connsiteY5" fmla="*/ 8343 h 30278"/>
                <a:gd name="connsiteX6" fmla="*/ 24440 w 37847"/>
                <a:gd name="connsiteY6" fmla="*/ 7738 h 30278"/>
                <a:gd name="connsiteX7" fmla="*/ 34507 w 37847"/>
                <a:gd name="connsiteY7" fmla="*/ 8419 h 30278"/>
                <a:gd name="connsiteX8" fmla="*/ 39352 w 37847"/>
                <a:gd name="connsiteY8" fmla="*/ 156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39352" y="15686"/>
                  </a:moveTo>
                  <a:cubicBezTo>
                    <a:pt x="39049" y="21363"/>
                    <a:pt x="32009" y="25980"/>
                    <a:pt x="26332" y="23785"/>
                  </a:cubicBezTo>
                  <a:cubicBezTo>
                    <a:pt x="23304" y="22650"/>
                    <a:pt x="20579" y="20909"/>
                    <a:pt x="17627" y="23331"/>
                  </a:cubicBezTo>
                  <a:cubicBezTo>
                    <a:pt x="14827" y="25678"/>
                    <a:pt x="11874" y="26889"/>
                    <a:pt x="10209" y="22801"/>
                  </a:cubicBezTo>
                  <a:cubicBezTo>
                    <a:pt x="8544" y="18714"/>
                    <a:pt x="2413" y="15080"/>
                    <a:pt x="7938" y="9630"/>
                  </a:cubicBezTo>
                  <a:cubicBezTo>
                    <a:pt x="10512" y="7132"/>
                    <a:pt x="12783" y="4180"/>
                    <a:pt x="16340" y="8343"/>
                  </a:cubicBezTo>
                  <a:cubicBezTo>
                    <a:pt x="19293" y="11750"/>
                    <a:pt x="21639" y="11825"/>
                    <a:pt x="24440" y="7738"/>
                  </a:cubicBezTo>
                  <a:cubicBezTo>
                    <a:pt x="27619" y="3120"/>
                    <a:pt x="31328" y="7586"/>
                    <a:pt x="34507" y="8419"/>
                  </a:cubicBezTo>
                  <a:cubicBezTo>
                    <a:pt x="37535" y="9252"/>
                    <a:pt x="39579" y="12052"/>
                    <a:pt x="39352" y="15686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538912" y="874482"/>
              <a:ext cx="45417" cy="45417"/>
            </a:xfrm>
            <a:custGeom>
              <a:avLst/>
              <a:gdLst>
                <a:gd name="connsiteX0" fmla="*/ 43778 w 45417"/>
                <a:gd name="connsiteY0" fmla="*/ 34290 h 45417"/>
                <a:gd name="connsiteX1" fmla="*/ 33181 w 45417"/>
                <a:gd name="connsiteY1" fmla="*/ 44433 h 45417"/>
                <a:gd name="connsiteX2" fmla="*/ 21145 w 45417"/>
                <a:gd name="connsiteY2" fmla="*/ 40119 h 45417"/>
                <a:gd name="connsiteX3" fmla="*/ 10472 w 45417"/>
                <a:gd name="connsiteY3" fmla="*/ 32095 h 45417"/>
                <a:gd name="connsiteX4" fmla="*/ 10094 w 45417"/>
                <a:gd name="connsiteY4" fmla="*/ 20741 h 45417"/>
                <a:gd name="connsiteX5" fmla="*/ 7747 w 45417"/>
                <a:gd name="connsiteY5" fmla="*/ 11733 h 45417"/>
                <a:gd name="connsiteX6" fmla="*/ 7520 w 45417"/>
                <a:gd name="connsiteY6" fmla="*/ 5677 h 45417"/>
                <a:gd name="connsiteX7" fmla="*/ 22735 w 45417"/>
                <a:gd name="connsiteY7" fmla="*/ 12414 h 45417"/>
                <a:gd name="connsiteX8" fmla="*/ 27125 w 45417"/>
                <a:gd name="connsiteY8" fmla="*/ 18697 h 45417"/>
                <a:gd name="connsiteX9" fmla="*/ 36738 w 45417"/>
                <a:gd name="connsiteY9" fmla="*/ 32322 h 45417"/>
                <a:gd name="connsiteX10" fmla="*/ 40599 w 45417"/>
                <a:gd name="connsiteY10" fmla="*/ 32322 h 45417"/>
                <a:gd name="connsiteX11" fmla="*/ 43021 w 45417"/>
                <a:gd name="connsiteY11" fmla="*/ 33230 h 45417"/>
                <a:gd name="connsiteX12" fmla="*/ 43778 w 45417"/>
                <a:gd name="connsiteY12" fmla="*/ 3429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43778" y="34290"/>
                  </a:moveTo>
                  <a:cubicBezTo>
                    <a:pt x="34695" y="40043"/>
                    <a:pt x="34695" y="40043"/>
                    <a:pt x="33181" y="44433"/>
                  </a:cubicBezTo>
                  <a:cubicBezTo>
                    <a:pt x="29245" y="43071"/>
                    <a:pt x="26217" y="39967"/>
                    <a:pt x="21145" y="40119"/>
                  </a:cubicBezTo>
                  <a:cubicBezTo>
                    <a:pt x="16906" y="40270"/>
                    <a:pt x="14484" y="34517"/>
                    <a:pt x="10472" y="32095"/>
                  </a:cubicBezTo>
                  <a:cubicBezTo>
                    <a:pt x="5779" y="29218"/>
                    <a:pt x="6990" y="24828"/>
                    <a:pt x="10094" y="20741"/>
                  </a:cubicBezTo>
                  <a:cubicBezTo>
                    <a:pt x="12743" y="17183"/>
                    <a:pt x="10169" y="14155"/>
                    <a:pt x="7747" y="11733"/>
                  </a:cubicBezTo>
                  <a:cubicBezTo>
                    <a:pt x="5552" y="9613"/>
                    <a:pt x="4568" y="7797"/>
                    <a:pt x="7520" y="5677"/>
                  </a:cubicBezTo>
                  <a:cubicBezTo>
                    <a:pt x="13273" y="6283"/>
                    <a:pt x="15695" y="14534"/>
                    <a:pt x="22735" y="12414"/>
                  </a:cubicBezTo>
                  <a:cubicBezTo>
                    <a:pt x="24930" y="14004"/>
                    <a:pt x="26898" y="15745"/>
                    <a:pt x="27125" y="18697"/>
                  </a:cubicBezTo>
                  <a:cubicBezTo>
                    <a:pt x="23038" y="27705"/>
                    <a:pt x="26444" y="32700"/>
                    <a:pt x="36738" y="32322"/>
                  </a:cubicBezTo>
                  <a:cubicBezTo>
                    <a:pt x="38025" y="32171"/>
                    <a:pt x="39312" y="32171"/>
                    <a:pt x="40599" y="32322"/>
                  </a:cubicBezTo>
                  <a:cubicBezTo>
                    <a:pt x="41432" y="32473"/>
                    <a:pt x="42264" y="32776"/>
                    <a:pt x="43021" y="33230"/>
                  </a:cubicBezTo>
                  <a:cubicBezTo>
                    <a:pt x="43248" y="33609"/>
                    <a:pt x="43551" y="33987"/>
                    <a:pt x="43778" y="3429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805070" y="753385"/>
              <a:ext cx="45417" cy="37848"/>
            </a:xfrm>
            <a:custGeom>
              <a:avLst/>
              <a:gdLst>
                <a:gd name="connsiteX0" fmla="*/ 7506 w 45417"/>
                <a:gd name="connsiteY0" fmla="*/ 29808 h 37847"/>
                <a:gd name="connsiteX1" fmla="*/ 8415 w 45417"/>
                <a:gd name="connsiteY1" fmla="*/ 21028 h 37847"/>
                <a:gd name="connsiteX2" fmla="*/ 19390 w 45417"/>
                <a:gd name="connsiteY2" fmla="*/ 18908 h 37847"/>
                <a:gd name="connsiteX3" fmla="*/ 24992 w 45417"/>
                <a:gd name="connsiteY3" fmla="*/ 18530 h 37847"/>
                <a:gd name="connsiteX4" fmla="*/ 22191 w 45417"/>
                <a:gd name="connsiteY4" fmla="*/ 13534 h 37847"/>
                <a:gd name="connsiteX5" fmla="*/ 14697 w 45417"/>
                <a:gd name="connsiteY5" fmla="*/ 9976 h 37847"/>
                <a:gd name="connsiteX6" fmla="*/ 16968 w 45417"/>
                <a:gd name="connsiteY6" fmla="*/ 6948 h 37847"/>
                <a:gd name="connsiteX7" fmla="*/ 29761 w 45417"/>
                <a:gd name="connsiteY7" fmla="*/ 11490 h 37847"/>
                <a:gd name="connsiteX8" fmla="*/ 38844 w 45417"/>
                <a:gd name="connsiteY8" fmla="*/ 17621 h 37847"/>
                <a:gd name="connsiteX9" fmla="*/ 39904 w 45417"/>
                <a:gd name="connsiteY9" fmla="*/ 18378 h 37847"/>
                <a:gd name="connsiteX10" fmla="*/ 17044 w 45417"/>
                <a:gd name="connsiteY10" fmla="*/ 39270 h 37847"/>
                <a:gd name="connsiteX11" fmla="*/ 16438 w 45417"/>
                <a:gd name="connsiteY11" fmla="*/ 38286 h 37847"/>
                <a:gd name="connsiteX12" fmla="*/ 7506 w 45417"/>
                <a:gd name="connsiteY12" fmla="*/ 2980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37847">
                  <a:moveTo>
                    <a:pt x="7506" y="29808"/>
                  </a:moveTo>
                  <a:cubicBezTo>
                    <a:pt x="5841" y="26629"/>
                    <a:pt x="4024" y="22996"/>
                    <a:pt x="8415" y="21028"/>
                  </a:cubicBezTo>
                  <a:cubicBezTo>
                    <a:pt x="11670" y="19589"/>
                    <a:pt x="14470" y="13080"/>
                    <a:pt x="19390" y="18908"/>
                  </a:cubicBezTo>
                  <a:cubicBezTo>
                    <a:pt x="21131" y="20952"/>
                    <a:pt x="23705" y="20573"/>
                    <a:pt x="24992" y="18530"/>
                  </a:cubicBezTo>
                  <a:cubicBezTo>
                    <a:pt x="26657" y="15880"/>
                    <a:pt x="23856" y="14594"/>
                    <a:pt x="22191" y="13534"/>
                  </a:cubicBezTo>
                  <a:cubicBezTo>
                    <a:pt x="19845" y="12096"/>
                    <a:pt x="16514" y="11793"/>
                    <a:pt x="14697" y="9976"/>
                  </a:cubicBezTo>
                  <a:cubicBezTo>
                    <a:pt x="12275" y="7478"/>
                    <a:pt x="15454" y="7478"/>
                    <a:pt x="16968" y="6948"/>
                  </a:cubicBezTo>
                  <a:cubicBezTo>
                    <a:pt x="23100" y="3239"/>
                    <a:pt x="26203" y="8538"/>
                    <a:pt x="29761" y="11490"/>
                  </a:cubicBezTo>
                  <a:cubicBezTo>
                    <a:pt x="32637" y="13912"/>
                    <a:pt x="34454" y="17470"/>
                    <a:pt x="38844" y="17621"/>
                  </a:cubicBezTo>
                  <a:cubicBezTo>
                    <a:pt x="39223" y="17848"/>
                    <a:pt x="39525" y="18151"/>
                    <a:pt x="39904" y="18378"/>
                  </a:cubicBezTo>
                  <a:cubicBezTo>
                    <a:pt x="33621" y="26856"/>
                    <a:pt x="28928" y="36999"/>
                    <a:pt x="17044" y="39270"/>
                  </a:cubicBezTo>
                  <a:cubicBezTo>
                    <a:pt x="16817" y="38967"/>
                    <a:pt x="16665" y="38589"/>
                    <a:pt x="16438" y="38286"/>
                  </a:cubicBezTo>
                  <a:cubicBezTo>
                    <a:pt x="12805" y="36318"/>
                    <a:pt x="9247" y="34047"/>
                    <a:pt x="7506" y="298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873511" y="598726"/>
              <a:ext cx="30278" cy="37848"/>
            </a:xfrm>
            <a:custGeom>
              <a:avLst/>
              <a:gdLst>
                <a:gd name="connsiteX0" fmla="*/ 5677 w 30278"/>
                <a:gd name="connsiteY0" fmla="*/ 24750 h 37847"/>
                <a:gd name="connsiteX1" fmla="*/ 14079 w 30278"/>
                <a:gd name="connsiteY1" fmla="*/ 12790 h 37847"/>
                <a:gd name="connsiteX2" fmla="*/ 16956 w 30278"/>
                <a:gd name="connsiteY2" fmla="*/ 9308 h 37847"/>
                <a:gd name="connsiteX3" fmla="*/ 22633 w 30278"/>
                <a:gd name="connsiteY3" fmla="*/ 8930 h 37847"/>
                <a:gd name="connsiteX4" fmla="*/ 30278 w 30278"/>
                <a:gd name="connsiteY4" fmla="*/ 15364 h 37847"/>
                <a:gd name="connsiteX5" fmla="*/ 15745 w 30278"/>
                <a:gd name="connsiteY5" fmla="*/ 35802 h 37847"/>
                <a:gd name="connsiteX6" fmla="*/ 5677 w 30278"/>
                <a:gd name="connsiteY6" fmla="*/ 247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7847">
                  <a:moveTo>
                    <a:pt x="5677" y="24750"/>
                  </a:moveTo>
                  <a:cubicBezTo>
                    <a:pt x="7040" y="19754"/>
                    <a:pt x="6964" y="13850"/>
                    <a:pt x="14079" y="12790"/>
                  </a:cubicBezTo>
                  <a:cubicBezTo>
                    <a:pt x="15593" y="12563"/>
                    <a:pt x="16426" y="10898"/>
                    <a:pt x="16956" y="9308"/>
                  </a:cubicBezTo>
                  <a:cubicBezTo>
                    <a:pt x="18470" y="4766"/>
                    <a:pt x="20968" y="4312"/>
                    <a:pt x="22633" y="8930"/>
                  </a:cubicBezTo>
                  <a:cubicBezTo>
                    <a:pt x="24071" y="12866"/>
                    <a:pt x="27477" y="13547"/>
                    <a:pt x="30278" y="15364"/>
                  </a:cubicBezTo>
                  <a:cubicBezTo>
                    <a:pt x="32171" y="26718"/>
                    <a:pt x="26645" y="34590"/>
                    <a:pt x="15745" y="35802"/>
                  </a:cubicBezTo>
                  <a:cubicBezTo>
                    <a:pt x="7418" y="36634"/>
                    <a:pt x="7342" y="29897"/>
                    <a:pt x="5677" y="24750"/>
                  </a:cubicBezTo>
                  <a:close/>
                </a:path>
              </a:pathLst>
            </a:custGeom>
            <a:solidFill>
              <a:srgbClr val="F6DB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1863237" y="537875"/>
              <a:ext cx="45417" cy="30278"/>
            </a:xfrm>
            <a:custGeom>
              <a:avLst/>
              <a:gdLst>
                <a:gd name="connsiteX0" fmla="*/ 40629 w 45417"/>
                <a:gd name="connsiteY0" fmla="*/ 17248 h 30278"/>
                <a:gd name="connsiteX1" fmla="*/ 32756 w 45417"/>
                <a:gd name="connsiteY1" fmla="*/ 22092 h 30278"/>
                <a:gd name="connsiteX2" fmla="*/ 8155 w 45417"/>
                <a:gd name="connsiteY2" fmla="*/ 27391 h 30278"/>
                <a:gd name="connsiteX3" fmla="*/ 6263 w 45417"/>
                <a:gd name="connsiteY3" fmla="*/ 17248 h 30278"/>
                <a:gd name="connsiteX4" fmla="*/ 23370 w 45417"/>
                <a:gd name="connsiteY4" fmla="*/ 5969 h 30278"/>
                <a:gd name="connsiteX5" fmla="*/ 25792 w 45417"/>
                <a:gd name="connsiteY5" fmla="*/ 7180 h 30278"/>
                <a:gd name="connsiteX6" fmla="*/ 27609 w 45417"/>
                <a:gd name="connsiteY6" fmla="*/ 10587 h 30278"/>
                <a:gd name="connsiteX7" fmla="*/ 34800 w 45417"/>
                <a:gd name="connsiteY7" fmla="*/ 13312 h 30278"/>
                <a:gd name="connsiteX8" fmla="*/ 40629 w 45417"/>
                <a:gd name="connsiteY8" fmla="*/ 1724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17" h="30278">
                  <a:moveTo>
                    <a:pt x="40629" y="17248"/>
                  </a:moveTo>
                  <a:cubicBezTo>
                    <a:pt x="36844" y="16945"/>
                    <a:pt x="34724" y="18232"/>
                    <a:pt x="32756" y="22092"/>
                  </a:cubicBezTo>
                  <a:cubicBezTo>
                    <a:pt x="26171" y="35036"/>
                    <a:pt x="18828" y="33447"/>
                    <a:pt x="8155" y="27391"/>
                  </a:cubicBezTo>
                  <a:cubicBezTo>
                    <a:pt x="3462" y="24666"/>
                    <a:pt x="7020" y="20579"/>
                    <a:pt x="6263" y="17248"/>
                  </a:cubicBezTo>
                  <a:cubicBezTo>
                    <a:pt x="12167" y="13842"/>
                    <a:pt x="13832" y="3850"/>
                    <a:pt x="23370" y="5969"/>
                  </a:cubicBezTo>
                  <a:cubicBezTo>
                    <a:pt x="24203" y="6196"/>
                    <a:pt x="25035" y="6651"/>
                    <a:pt x="25792" y="7180"/>
                  </a:cubicBezTo>
                  <a:cubicBezTo>
                    <a:pt x="26625" y="8165"/>
                    <a:pt x="27155" y="9376"/>
                    <a:pt x="27609" y="10587"/>
                  </a:cubicBezTo>
                  <a:cubicBezTo>
                    <a:pt x="29047" y="14069"/>
                    <a:pt x="31999" y="13463"/>
                    <a:pt x="34800" y="13312"/>
                  </a:cubicBezTo>
                  <a:cubicBezTo>
                    <a:pt x="37374" y="13690"/>
                    <a:pt x="40704" y="12933"/>
                    <a:pt x="40629" y="1724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1632704" y="1386663"/>
              <a:ext cx="45417" cy="37848"/>
            </a:xfrm>
            <a:custGeom>
              <a:avLst/>
              <a:gdLst>
                <a:gd name="connsiteX0" fmla="*/ 29618 w 45417"/>
                <a:gd name="connsiteY0" fmla="*/ 35248 h 37847"/>
                <a:gd name="connsiteX1" fmla="*/ 25833 w 45417"/>
                <a:gd name="connsiteY1" fmla="*/ 37216 h 37847"/>
                <a:gd name="connsiteX2" fmla="*/ 6001 w 45417"/>
                <a:gd name="connsiteY2" fmla="*/ 31084 h 37847"/>
                <a:gd name="connsiteX3" fmla="*/ 15690 w 45417"/>
                <a:gd name="connsiteY3" fmla="*/ 15643 h 37847"/>
                <a:gd name="connsiteX4" fmla="*/ 21745 w 45417"/>
                <a:gd name="connsiteY4" fmla="*/ 12993 h 37847"/>
                <a:gd name="connsiteX5" fmla="*/ 26136 w 45417"/>
                <a:gd name="connsiteY5" fmla="*/ 11328 h 37847"/>
                <a:gd name="connsiteX6" fmla="*/ 31964 w 45417"/>
                <a:gd name="connsiteY6" fmla="*/ 13069 h 37847"/>
                <a:gd name="connsiteX7" fmla="*/ 29693 w 45417"/>
                <a:gd name="connsiteY7" fmla="*/ 18519 h 37847"/>
                <a:gd name="connsiteX8" fmla="*/ 25530 w 45417"/>
                <a:gd name="connsiteY8" fmla="*/ 27678 h 37847"/>
                <a:gd name="connsiteX9" fmla="*/ 29163 w 45417"/>
                <a:gd name="connsiteY9" fmla="*/ 9057 h 37847"/>
                <a:gd name="connsiteX10" fmla="*/ 39155 w 45417"/>
                <a:gd name="connsiteY10" fmla="*/ 9133 h 37847"/>
                <a:gd name="connsiteX11" fmla="*/ 40669 w 45417"/>
                <a:gd name="connsiteY11" fmla="*/ 11479 h 37847"/>
                <a:gd name="connsiteX12" fmla="*/ 42789 w 45417"/>
                <a:gd name="connsiteY12" fmla="*/ 20865 h 37847"/>
                <a:gd name="connsiteX13" fmla="*/ 29618 w 45417"/>
                <a:gd name="connsiteY13" fmla="*/ 35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29618" y="35248"/>
                  </a:moveTo>
                  <a:cubicBezTo>
                    <a:pt x="28785" y="36762"/>
                    <a:pt x="27422" y="37140"/>
                    <a:pt x="25833" y="37216"/>
                  </a:cubicBezTo>
                  <a:cubicBezTo>
                    <a:pt x="18718" y="36762"/>
                    <a:pt x="10921" y="38654"/>
                    <a:pt x="6001" y="31084"/>
                  </a:cubicBezTo>
                  <a:cubicBezTo>
                    <a:pt x="4790" y="21017"/>
                    <a:pt x="6758" y="17838"/>
                    <a:pt x="15690" y="15643"/>
                  </a:cubicBezTo>
                  <a:cubicBezTo>
                    <a:pt x="17885" y="15113"/>
                    <a:pt x="19777" y="13977"/>
                    <a:pt x="21745" y="12993"/>
                  </a:cubicBezTo>
                  <a:cubicBezTo>
                    <a:pt x="23108" y="12312"/>
                    <a:pt x="24546" y="11631"/>
                    <a:pt x="26136" y="11328"/>
                  </a:cubicBezTo>
                  <a:cubicBezTo>
                    <a:pt x="28331" y="10949"/>
                    <a:pt x="30753" y="10874"/>
                    <a:pt x="31964" y="13069"/>
                  </a:cubicBezTo>
                  <a:cubicBezTo>
                    <a:pt x="33402" y="15567"/>
                    <a:pt x="31132" y="16929"/>
                    <a:pt x="29693" y="18519"/>
                  </a:cubicBezTo>
                  <a:cubicBezTo>
                    <a:pt x="25833" y="22758"/>
                    <a:pt x="25909" y="22834"/>
                    <a:pt x="25530" y="27678"/>
                  </a:cubicBezTo>
                  <a:cubicBezTo>
                    <a:pt x="33857" y="21622"/>
                    <a:pt x="34992" y="15870"/>
                    <a:pt x="29163" y="9057"/>
                  </a:cubicBezTo>
                  <a:cubicBezTo>
                    <a:pt x="32494" y="3153"/>
                    <a:pt x="35825" y="6181"/>
                    <a:pt x="39155" y="9133"/>
                  </a:cubicBezTo>
                  <a:cubicBezTo>
                    <a:pt x="39761" y="9814"/>
                    <a:pt x="40291" y="10571"/>
                    <a:pt x="40669" y="11479"/>
                  </a:cubicBezTo>
                  <a:cubicBezTo>
                    <a:pt x="41653" y="14507"/>
                    <a:pt x="41805" y="17762"/>
                    <a:pt x="42789" y="20865"/>
                  </a:cubicBezTo>
                  <a:cubicBezTo>
                    <a:pt x="43848" y="30554"/>
                    <a:pt x="34841" y="31160"/>
                    <a:pt x="29618" y="35248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1591072" y="1187111"/>
              <a:ext cx="37848" cy="37848"/>
            </a:xfrm>
            <a:custGeom>
              <a:avLst/>
              <a:gdLst>
                <a:gd name="connsiteX0" fmla="*/ 31509 w 37847"/>
                <a:gd name="connsiteY0" fmla="*/ 6654 h 37847"/>
                <a:gd name="connsiteX1" fmla="*/ 33325 w 37847"/>
                <a:gd name="connsiteY1" fmla="*/ 23383 h 37847"/>
                <a:gd name="connsiteX2" fmla="*/ 17808 w 37847"/>
                <a:gd name="connsiteY2" fmla="*/ 34813 h 37847"/>
                <a:gd name="connsiteX3" fmla="*/ 10617 w 37847"/>
                <a:gd name="connsiteY3" fmla="*/ 33223 h 37847"/>
                <a:gd name="connsiteX4" fmla="*/ 6302 w 37847"/>
                <a:gd name="connsiteY4" fmla="*/ 31255 h 37847"/>
                <a:gd name="connsiteX5" fmla="*/ 17127 w 37847"/>
                <a:gd name="connsiteY5" fmla="*/ 25351 h 37847"/>
                <a:gd name="connsiteX6" fmla="*/ 20533 w 37847"/>
                <a:gd name="connsiteY6" fmla="*/ 26714 h 37847"/>
                <a:gd name="connsiteX7" fmla="*/ 23258 w 37847"/>
                <a:gd name="connsiteY7" fmla="*/ 25730 h 37847"/>
                <a:gd name="connsiteX8" fmla="*/ 20760 w 37847"/>
                <a:gd name="connsiteY8" fmla="*/ 23913 h 37847"/>
                <a:gd name="connsiteX9" fmla="*/ 14931 w 37847"/>
                <a:gd name="connsiteY9" fmla="*/ 26562 h 37847"/>
                <a:gd name="connsiteX10" fmla="*/ 7892 w 37847"/>
                <a:gd name="connsiteY10" fmla="*/ 15511 h 37847"/>
                <a:gd name="connsiteX11" fmla="*/ 11904 w 37847"/>
                <a:gd name="connsiteY11" fmla="*/ 11574 h 37847"/>
                <a:gd name="connsiteX12" fmla="*/ 14174 w 37847"/>
                <a:gd name="connsiteY12" fmla="*/ 9985 h 37847"/>
                <a:gd name="connsiteX13" fmla="*/ 24545 w 37847"/>
                <a:gd name="connsiteY13" fmla="*/ 11347 h 37847"/>
                <a:gd name="connsiteX14" fmla="*/ 30373 w 37847"/>
                <a:gd name="connsiteY14" fmla="*/ 6579 h 37847"/>
                <a:gd name="connsiteX15" fmla="*/ 31509 w 37847"/>
                <a:gd name="connsiteY15" fmla="*/ 66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31509" y="6654"/>
                  </a:moveTo>
                  <a:cubicBezTo>
                    <a:pt x="38094" y="11574"/>
                    <a:pt x="34007" y="17781"/>
                    <a:pt x="33325" y="23383"/>
                  </a:cubicBezTo>
                  <a:cubicBezTo>
                    <a:pt x="32341" y="31634"/>
                    <a:pt x="25604" y="36478"/>
                    <a:pt x="17808" y="34813"/>
                  </a:cubicBezTo>
                  <a:cubicBezTo>
                    <a:pt x="15386" y="34283"/>
                    <a:pt x="13115" y="33223"/>
                    <a:pt x="10617" y="33223"/>
                  </a:cubicBezTo>
                  <a:cubicBezTo>
                    <a:pt x="9481" y="31937"/>
                    <a:pt x="7286" y="32845"/>
                    <a:pt x="6302" y="31255"/>
                  </a:cubicBezTo>
                  <a:cubicBezTo>
                    <a:pt x="6983" y="23988"/>
                    <a:pt x="14704" y="29514"/>
                    <a:pt x="17127" y="25351"/>
                  </a:cubicBezTo>
                  <a:cubicBezTo>
                    <a:pt x="18413" y="25502"/>
                    <a:pt x="19397" y="26259"/>
                    <a:pt x="20533" y="26714"/>
                  </a:cubicBezTo>
                  <a:cubicBezTo>
                    <a:pt x="21668" y="27168"/>
                    <a:pt x="23107" y="27470"/>
                    <a:pt x="23258" y="25730"/>
                  </a:cubicBezTo>
                  <a:cubicBezTo>
                    <a:pt x="23334" y="24291"/>
                    <a:pt x="22047" y="23610"/>
                    <a:pt x="20760" y="23913"/>
                  </a:cubicBezTo>
                  <a:cubicBezTo>
                    <a:pt x="18716" y="24518"/>
                    <a:pt x="16748" y="25351"/>
                    <a:pt x="14931" y="26562"/>
                  </a:cubicBezTo>
                  <a:cubicBezTo>
                    <a:pt x="5091" y="26411"/>
                    <a:pt x="3729" y="24216"/>
                    <a:pt x="7892" y="15511"/>
                  </a:cubicBezTo>
                  <a:cubicBezTo>
                    <a:pt x="9027" y="13997"/>
                    <a:pt x="10314" y="12634"/>
                    <a:pt x="11904" y="11574"/>
                  </a:cubicBezTo>
                  <a:cubicBezTo>
                    <a:pt x="12661" y="11045"/>
                    <a:pt x="13493" y="10590"/>
                    <a:pt x="14174" y="9985"/>
                  </a:cubicBezTo>
                  <a:cubicBezTo>
                    <a:pt x="21441" y="3854"/>
                    <a:pt x="22728" y="4232"/>
                    <a:pt x="24545" y="11347"/>
                  </a:cubicBezTo>
                  <a:cubicBezTo>
                    <a:pt x="24091" y="8698"/>
                    <a:pt x="24696" y="5519"/>
                    <a:pt x="30373" y="6579"/>
                  </a:cubicBezTo>
                  <a:cubicBezTo>
                    <a:pt x="30676" y="6654"/>
                    <a:pt x="31055" y="6654"/>
                    <a:pt x="31509" y="6654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2111789" y="1400471"/>
              <a:ext cx="37848" cy="37848"/>
            </a:xfrm>
            <a:custGeom>
              <a:avLst/>
              <a:gdLst>
                <a:gd name="connsiteX0" fmla="*/ 12653 w 37847"/>
                <a:gd name="connsiteY0" fmla="*/ 10085 h 37847"/>
                <a:gd name="connsiteX1" fmla="*/ 31576 w 37847"/>
                <a:gd name="connsiteY1" fmla="*/ 6225 h 37847"/>
                <a:gd name="connsiteX2" fmla="*/ 39146 w 37847"/>
                <a:gd name="connsiteY2" fmla="*/ 21439 h 37847"/>
                <a:gd name="connsiteX3" fmla="*/ 39146 w 37847"/>
                <a:gd name="connsiteY3" fmla="*/ 21439 h 37847"/>
                <a:gd name="connsiteX4" fmla="*/ 23250 w 37847"/>
                <a:gd name="connsiteY4" fmla="*/ 26890 h 37847"/>
                <a:gd name="connsiteX5" fmla="*/ 22796 w 37847"/>
                <a:gd name="connsiteY5" fmla="*/ 26284 h 37847"/>
                <a:gd name="connsiteX6" fmla="*/ 23477 w 37847"/>
                <a:gd name="connsiteY6" fmla="*/ 27646 h 37847"/>
                <a:gd name="connsiteX7" fmla="*/ 21433 w 37847"/>
                <a:gd name="connsiteY7" fmla="*/ 33778 h 37847"/>
                <a:gd name="connsiteX8" fmla="*/ 14318 w 37847"/>
                <a:gd name="connsiteY8" fmla="*/ 32869 h 37847"/>
                <a:gd name="connsiteX9" fmla="*/ 14318 w 37847"/>
                <a:gd name="connsiteY9" fmla="*/ 32869 h 37847"/>
                <a:gd name="connsiteX10" fmla="*/ 10533 w 37847"/>
                <a:gd name="connsiteY10" fmla="*/ 29085 h 37847"/>
                <a:gd name="connsiteX11" fmla="*/ 10533 w 37847"/>
                <a:gd name="connsiteY11" fmla="*/ 29085 h 37847"/>
                <a:gd name="connsiteX12" fmla="*/ 6748 w 37847"/>
                <a:gd name="connsiteY12" fmla="*/ 15762 h 37847"/>
                <a:gd name="connsiteX13" fmla="*/ 10533 w 37847"/>
                <a:gd name="connsiteY13" fmla="*/ 11978 h 37847"/>
                <a:gd name="connsiteX14" fmla="*/ 19011 w 37847"/>
                <a:gd name="connsiteY14" fmla="*/ 12280 h 37847"/>
                <a:gd name="connsiteX15" fmla="*/ 12653 w 37847"/>
                <a:gd name="connsiteY15" fmla="*/ 1008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12653" y="10085"/>
                  </a:moveTo>
                  <a:cubicBezTo>
                    <a:pt x="18178" y="5089"/>
                    <a:pt x="24840" y="5241"/>
                    <a:pt x="31576" y="6225"/>
                  </a:cubicBezTo>
                  <a:cubicBezTo>
                    <a:pt x="32788" y="11978"/>
                    <a:pt x="33696" y="17806"/>
                    <a:pt x="39146" y="21439"/>
                  </a:cubicBezTo>
                  <a:lnTo>
                    <a:pt x="39146" y="21439"/>
                  </a:lnTo>
                  <a:cubicBezTo>
                    <a:pt x="34983" y="25224"/>
                    <a:pt x="27338" y="27798"/>
                    <a:pt x="23250" y="26890"/>
                  </a:cubicBezTo>
                  <a:cubicBezTo>
                    <a:pt x="23023" y="26511"/>
                    <a:pt x="22796" y="26284"/>
                    <a:pt x="22796" y="26284"/>
                  </a:cubicBezTo>
                  <a:cubicBezTo>
                    <a:pt x="22947" y="26738"/>
                    <a:pt x="23250" y="27117"/>
                    <a:pt x="23477" y="27646"/>
                  </a:cubicBezTo>
                  <a:cubicBezTo>
                    <a:pt x="25975" y="30750"/>
                    <a:pt x="28246" y="33854"/>
                    <a:pt x="21433" y="33778"/>
                  </a:cubicBezTo>
                  <a:cubicBezTo>
                    <a:pt x="19087" y="33702"/>
                    <a:pt x="16437" y="35140"/>
                    <a:pt x="14318" y="32869"/>
                  </a:cubicBezTo>
                  <a:lnTo>
                    <a:pt x="14318" y="32869"/>
                  </a:lnTo>
                  <a:cubicBezTo>
                    <a:pt x="13410" y="31280"/>
                    <a:pt x="12123" y="29993"/>
                    <a:pt x="10533" y="29085"/>
                  </a:cubicBezTo>
                  <a:lnTo>
                    <a:pt x="10533" y="29085"/>
                  </a:lnTo>
                  <a:cubicBezTo>
                    <a:pt x="6370" y="25451"/>
                    <a:pt x="4250" y="21288"/>
                    <a:pt x="6748" y="15762"/>
                  </a:cubicBezTo>
                  <a:cubicBezTo>
                    <a:pt x="7430" y="13946"/>
                    <a:pt x="8641" y="12583"/>
                    <a:pt x="10533" y="11978"/>
                  </a:cubicBezTo>
                  <a:cubicBezTo>
                    <a:pt x="13031" y="17957"/>
                    <a:pt x="15983" y="13870"/>
                    <a:pt x="19011" y="12280"/>
                  </a:cubicBezTo>
                  <a:cubicBezTo>
                    <a:pt x="16892" y="11448"/>
                    <a:pt x="14167" y="12432"/>
                    <a:pt x="12653" y="1008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862445" y="513255"/>
              <a:ext cx="52987" cy="45417"/>
            </a:xfrm>
            <a:custGeom>
              <a:avLst/>
              <a:gdLst>
                <a:gd name="connsiteX0" fmla="*/ 26205 w 52986"/>
                <a:gd name="connsiteY0" fmla="*/ 32331 h 45417"/>
                <a:gd name="connsiteX1" fmla="*/ 14775 w 52986"/>
                <a:gd name="connsiteY1" fmla="*/ 37857 h 45417"/>
                <a:gd name="connsiteX2" fmla="*/ 7054 w 52986"/>
                <a:gd name="connsiteY2" fmla="*/ 41869 h 45417"/>
                <a:gd name="connsiteX3" fmla="*/ 5692 w 52986"/>
                <a:gd name="connsiteY3" fmla="*/ 39749 h 45417"/>
                <a:gd name="connsiteX4" fmla="*/ 18636 w 52986"/>
                <a:gd name="connsiteY4" fmla="*/ 25064 h 45417"/>
                <a:gd name="connsiteX5" fmla="*/ 22496 w 52986"/>
                <a:gd name="connsiteY5" fmla="*/ 26502 h 45417"/>
                <a:gd name="connsiteX6" fmla="*/ 21209 w 52986"/>
                <a:gd name="connsiteY6" fmla="*/ 27714 h 45417"/>
                <a:gd name="connsiteX7" fmla="*/ 22496 w 52986"/>
                <a:gd name="connsiteY7" fmla="*/ 26502 h 45417"/>
                <a:gd name="connsiteX8" fmla="*/ 26508 w 52986"/>
                <a:gd name="connsiteY8" fmla="*/ 21431 h 45417"/>
                <a:gd name="connsiteX9" fmla="*/ 50882 w 52986"/>
                <a:gd name="connsiteY9" fmla="*/ 5686 h 45417"/>
                <a:gd name="connsiteX10" fmla="*/ 41193 w 52986"/>
                <a:gd name="connsiteY10" fmla="*/ 21279 h 45417"/>
                <a:gd name="connsiteX11" fmla="*/ 34153 w 52986"/>
                <a:gd name="connsiteY11" fmla="*/ 24837 h 45417"/>
                <a:gd name="connsiteX12" fmla="*/ 26205 w 52986"/>
                <a:gd name="connsiteY12" fmla="*/ 3233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26205" y="32331"/>
                  </a:moveTo>
                  <a:cubicBezTo>
                    <a:pt x="21436" y="32104"/>
                    <a:pt x="16592" y="31574"/>
                    <a:pt x="14775" y="37857"/>
                  </a:cubicBezTo>
                  <a:cubicBezTo>
                    <a:pt x="13716" y="41566"/>
                    <a:pt x="10385" y="41944"/>
                    <a:pt x="7054" y="41869"/>
                  </a:cubicBezTo>
                  <a:cubicBezTo>
                    <a:pt x="6600" y="41112"/>
                    <a:pt x="5540" y="40203"/>
                    <a:pt x="5692" y="39749"/>
                  </a:cubicBezTo>
                  <a:cubicBezTo>
                    <a:pt x="8038" y="33164"/>
                    <a:pt x="13337" y="29076"/>
                    <a:pt x="18636" y="25064"/>
                  </a:cubicBezTo>
                  <a:cubicBezTo>
                    <a:pt x="19847" y="24080"/>
                    <a:pt x="21588" y="25064"/>
                    <a:pt x="22496" y="26502"/>
                  </a:cubicBezTo>
                  <a:cubicBezTo>
                    <a:pt x="22118" y="26957"/>
                    <a:pt x="21664" y="27335"/>
                    <a:pt x="21209" y="27714"/>
                  </a:cubicBezTo>
                  <a:cubicBezTo>
                    <a:pt x="21664" y="27335"/>
                    <a:pt x="22118" y="26881"/>
                    <a:pt x="22496" y="26502"/>
                  </a:cubicBezTo>
                  <a:cubicBezTo>
                    <a:pt x="25978" y="26502"/>
                    <a:pt x="25600" y="23702"/>
                    <a:pt x="26508" y="21431"/>
                  </a:cubicBezTo>
                  <a:cubicBezTo>
                    <a:pt x="31277" y="9471"/>
                    <a:pt x="36197" y="5459"/>
                    <a:pt x="50882" y="5686"/>
                  </a:cubicBezTo>
                  <a:cubicBezTo>
                    <a:pt x="54742" y="13331"/>
                    <a:pt x="51563" y="18403"/>
                    <a:pt x="41193" y="21279"/>
                  </a:cubicBezTo>
                  <a:cubicBezTo>
                    <a:pt x="38165" y="21128"/>
                    <a:pt x="36046" y="22718"/>
                    <a:pt x="34153" y="24837"/>
                  </a:cubicBezTo>
                  <a:cubicBezTo>
                    <a:pt x="29460" y="25064"/>
                    <a:pt x="30066" y="31120"/>
                    <a:pt x="26205" y="3233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2114828" y="1315276"/>
              <a:ext cx="37848" cy="37848"/>
            </a:xfrm>
            <a:custGeom>
              <a:avLst/>
              <a:gdLst>
                <a:gd name="connsiteX0" fmla="*/ 19000 w 37847"/>
                <a:gd name="connsiteY0" fmla="*/ 5960 h 37847"/>
                <a:gd name="connsiteX1" fmla="*/ 24450 w 37847"/>
                <a:gd name="connsiteY1" fmla="*/ 9366 h 37847"/>
                <a:gd name="connsiteX2" fmla="*/ 33079 w 37847"/>
                <a:gd name="connsiteY2" fmla="*/ 10729 h 37847"/>
                <a:gd name="connsiteX3" fmla="*/ 33684 w 37847"/>
                <a:gd name="connsiteY3" fmla="*/ 19585 h 37847"/>
                <a:gd name="connsiteX4" fmla="*/ 24374 w 37847"/>
                <a:gd name="connsiteY4" fmla="*/ 34270 h 37847"/>
                <a:gd name="connsiteX5" fmla="*/ 5677 w 37847"/>
                <a:gd name="connsiteY5" fmla="*/ 19206 h 37847"/>
                <a:gd name="connsiteX6" fmla="*/ 20816 w 37847"/>
                <a:gd name="connsiteY6" fmla="*/ 23899 h 37847"/>
                <a:gd name="connsiteX7" fmla="*/ 20968 w 37847"/>
                <a:gd name="connsiteY7" fmla="*/ 23067 h 37847"/>
                <a:gd name="connsiteX8" fmla="*/ 19681 w 37847"/>
                <a:gd name="connsiteY8" fmla="*/ 21780 h 37847"/>
                <a:gd name="connsiteX9" fmla="*/ 17410 w 37847"/>
                <a:gd name="connsiteY9" fmla="*/ 20947 h 37847"/>
                <a:gd name="connsiteX10" fmla="*/ 9462 w 37847"/>
                <a:gd name="connsiteY10" fmla="*/ 12015 h 37847"/>
                <a:gd name="connsiteX11" fmla="*/ 11430 w 37847"/>
                <a:gd name="connsiteY11" fmla="*/ 7776 h 37847"/>
                <a:gd name="connsiteX12" fmla="*/ 11430 w 37847"/>
                <a:gd name="connsiteY12" fmla="*/ 7776 h 37847"/>
                <a:gd name="connsiteX13" fmla="*/ 19000 w 37847"/>
                <a:gd name="connsiteY13" fmla="*/ 59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19000" y="5960"/>
                  </a:moveTo>
                  <a:cubicBezTo>
                    <a:pt x="20211" y="8079"/>
                    <a:pt x="22406" y="8760"/>
                    <a:pt x="24450" y="9366"/>
                  </a:cubicBezTo>
                  <a:cubicBezTo>
                    <a:pt x="27250" y="10123"/>
                    <a:pt x="30959" y="7247"/>
                    <a:pt x="33079" y="10729"/>
                  </a:cubicBezTo>
                  <a:cubicBezTo>
                    <a:pt x="34593" y="13302"/>
                    <a:pt x="33079" y="16481"/>
                    <a:pt x="33684" y="19585"/>
                  </a:cubicBezTo>
                  <a:cubicBezTo>
                    <a:pt x="34744" y="24505"/>
                    <a:pt x="28537" y="32983"/>
                    <a:pt x="24374" y="34270"/>
                  </a:cubicBezTo>
                  <a:cubicBezTo>
                    <a:pt x="13549" y="37525"/>
                    <a:pt x="5904" y="31318"/>
                    <a:pt x="5677" y="19206"/>
                  </a:cubicBezTo>
                  <a:cubicBezTo>
                    <a:pt x="11581" y="18147"/>
                    <a:pt x="14458" y="26700"/>
                    <a:pt x="20816" y="23899"/>
                  </a:cubicBezTo>
                  <a:cubicBezTo>
                    <a:pt x="20968" y="23824"/>
                    <a:pt x="21043" y="23294"/>
                    <a:pt x="20968" y="23067"/>
                  </a:cubicBezTo>
                  <a:cubicBezTo>
                    <a:pt x="20816" y="22461"/>
                    <a:pt x="20362" y="22007"/>
                    <a:pt x="19681" y="21780"/>
                  </a:cubicBezTo>
                  <a:cubicBezTo>
                    <a:pt x="18924" y="21553"/>
                    <a:pt x="18167" y="21250"/>
                    <a:pt x="17410" y="20947"/>
                  </a:cubicBezTo>
                  <a:cubicBezTo>
                    <a:pt x="13095" y="19433"/>
                    <a:pt x="13928" y="13378"/>
                    <a:pt x="9462" y="12015"/>
                  </a:cubicBezTo>
                  <a:cubicBezTo>
                    <a:pt x="8251" y="9744"/>
                    <a:pt x="9992" y="8836"/>
                    <a:pt x="11430" y="7776"/>
                  </a:cubicBezTo>
                  <a:lnTo>
                    <a:pt x="11430" y="7776"/>
                  </a:lnTo>
                  <a:cubicBezTo>
                    <a:pt x="13625" y="5808"/>
                    <a:pt x="16199" y="5278"/>
                    <a:pt x="19000" y="5960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1630368" y="1998404"/>
              <a:ext cx="37848" cy="37848"/>
            </a:xfrm>
            <a:custGeom>
              <a:avLst/>
              <a:gdLst>
                <a:gd name="connsiteX0" fmla="*/ 9244 w 37847"/>
                <a:gd name="connsiteY0" fmla="*/ 12871 h 37847"/>
                <a:gd name="connsiteX1" fmla="*/ 32029 w 37847"/>
                <a:gd name="connsiteY1" fmla="*/ 10979 h 37847"/>
                <a:gd name="connsiteX2" fmla="*/ 26730 w 37847"/>
                <a:gd name="connsiteY2" fmla="*/ 25966 h 37847"/>
                <a:gd name="connsiteX3" fmla="*/ 26503 w 37847"/>
                <a:gd name="connsiteY3" fmla="*/ 30205 h 37847"/>
                <a:gd name="connsiteX4" fmla="*/ 28471 w 37847"/>
                <a:gd name="connsiteY4" fmla="*/ 31568 h 37847"/>
                <a:gd name="connsiteX5" fmla="*/ 28774 w 37847"/>
                <a:gd name="connsiteY5" fmla="*/ 32703 h 37847"/>
                <a:gd name="connsiteX6" fmla="*/ 28244 w 37847"/>
                <a:gd name="connsiteY6" fmla="*/ 33763 h 37847"/>
                <a:gd name="connsiteX7" fmla="*/ 7352 w 37847"/>
                <a:gd name="connsiteY7" fmla="*/ 22333 h 37847"/>
                <a:gd name="connsiteX8" fmla="*/ 7352 w 37847"/>
                <a:gd name="connsiteY8" fmla="*/ 12871 h 37847"/>
                <a:gd name="connsiteX9" fmla="*/ 9244 w 37847"/>
                <a:gd name="connsiteY9" fmla="*/ 12871 h 37847"/>
                <a:gd name="connsiteX10" fmla="*/ 12878 w 37847"/>
                <a:gd name="connsiteY10" fmla="*/ 20743 h 37847"/>
                <a:gd name="connsiteX11" fmla="*/ 9244 w 37847"/>
                <a:gd name="connsiteY11" fmla="*/ 12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9244" y="12871"/>
                  </a:moveTo>
                  <a:cubicBezTo>
                    <a:pt x="16965" y="3863"/>
                    <a:pt x="22340" y="3409"/>
                    <a:pt x="32029" y="10979"/>
                  </a:cubicBezTo>
                  <a:cubicBezTo>
                    <a:pt x="33770" y="17186"/>
                    <a:pt x="32407" y="22257"/>
                    <a:pt x="26730" y="25966"/>
                  </a:cubicBezTo>
                  <a:cubicBezTo>
                    <a:pt x="25368" y="26875"/>
                    <a:pt x="23702" y="28616"/>
                    <a:pt x="26503" y="30205"/>
                  </a:cubicBezTo>
                  <a:cubicBezTo>
                    <a:pt x="27260" y="30508"/>
                    <a:pt x="27865" y="30962"/>
                    <a:pt x="28471" y="31568"/>
                  </a:cubicBezTo>
                  <a:cubicBezTo>
                    <a:pt x="28622" y="31946"/>
                    <a:pt x="28698" y="32325"/>
                    <a:pt x="28774" y="32703"/>
                  </a:cubicBezTo>
                  <a:cubicBezTo>
                    <a:pt x="28622" y="33082"/>
                    <a:pt x="28395" y="33460"/>
                    <a:pt x="28244" y="33763"/>
                  </a:cubicBezTo>
                  <a:cubicBezTo>
                    <a:pt x="16133" y="35580"/>
                    <a:pt x="13635" y="34217"/>
                    <a:pt x="7352" y="22333"/>
                  </a:cubicBezTo>
                  <a:cubicBezTo>
                    <a:pt x="5157" y="19154"/>
                    <a:pt x="5081" y="15974"/>
                    <a:pt x="7352" y="12871"/>
                  </a:cubicBezTo>
                  <a:cubicBezTo>
                    <a:pt x="7958" y="12871"/>
                    <a:pt x="8639" y="12871"/>
                    <a:pt x="9244" y="12871"/>
                  </a:cubicBezTo>
                  <a:cubicBezTo>
                    <a:pt x="11364" y="14763"/>
                    <a:pt x="11212" y="17640"/>
                    <a:pt x="12878" y="20743"/>
                  </a:cubicBezTo>
                  <a:cubicBezTo>
                    <a:pt x="11667" y="17488"/>
                    <a:pt x="11288" y="14763"/>
                    <a:pt x="9244" y="1287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2048291" y="1302532"/>
              <a:ext cx="37848" cy="30278"/>
            </a:xfrm>
            <a:custGeom>
              <a:avLst/>
              <a:gdLst>
                <a:gd name="connsiteX0" fmla="*/ 28539 w 37847"/>
                <a:gd name="connsiteY0" fmla="*/ 7274 h 30278"/>
                <a:gd name="connsiteX1" fmla="*/ 37168 w 37847"/>
                <a:gd name="connsiteY1" fmla="*/ 10907 h 30278"/>
                <a:gd name="connsiteX2" fmla="*/ 31869 w 37847"/>
                <a:gd name="connsiteY2" fmla="*/ 22489 h 30278"/>
                <a:gd name="connsiteX3" fmla="*/ 24754 w 37847"/>
                <a:gd name="connsiteY3" fmla="*/ 26198 h 30278"/>
                <a:gd name="connsiteX4" fmla="*/ 20969 w 37847"/>
                <a:gd name="connsiteY4" fmla="*/ 27712 h 30278"/>
                <a:gd name="connsiteX5" fmla="*/ 7798 w 37847"/>
                <a:gd name="connsiteY5" fmla="*/ 29604 h 30278"/>
                <a:gd name="connsiteX6" fmla="*/ 5679 w 37847"/>
                <a:gd name="connsiteY6" fmla="*/ 22337 h 30278"/>
                <a:gd name="connsiteX7" fmla="*/ 11204 w 37847"/>
                <a:gd name="connsiteY7" fmla="*/ 14238 h 30278"/>
                <a:gd name="connsiteX8" fmla="*/ 24375 w 37847"/>
                <a:gd name="connsiteY8" fmla="*/ 5987 h 30278"/>
                <a:gd name="connsiteX9" fmla="*/ 28539 w 37847"/>
                <a:gd name="connsiteY9" fmla="*/ 72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8539" y="7274"/>
                  </a:moveTo>
                  <a:cubicBezTo>
                    <a:pt x="30431" y="11059"/>
                    <a:pt x="36260" y="7047"/>
                    <a:pt x="37168" y="10907"/>
                  </a:cubicBezTo>
                  <a:cubicBezTo>
                    <a:pt x="38152" y="15373"/>
                    <a:pt x="33080" y="18174"/>
                    <a:pt x="31869" y="22489"/>
                  </a:cubicBezTo>
                  <a:cubicBezTo>
                    <a:pt x="31112" y="25289"/>
                    <a:pt x="26949" y="24532"/>
                    <a:pt x="24754" y="26198"/>
                  </a:cubicBezTo>
                  <a:cubicBezTo>
                    <a:pt x="23921" y="27787"/>
                    <a:pt x="21802" y="28847"/>
                    <a:pt x="20969" y="27712"/>
                  </a:cubicBezTo>
                  <a:cubicBezTo>
                    <a:pt x="15368" y="19915"/>
                    <a:pt x="11507" y="25365"/>
                    <a:pt x="7798" y="29604"/>
                  </a:cubicBezTo>
                  <a:cubicBezTo>
                    <a:pt x="4695" y="27409"/>
                    <a:pt x="6208" y="24608"/>
                    <a:pt x="5679" y="22337"/>
                  </a:cubicBezTo>
                  <a:cubicBezTo>
                    <a:pt x="5603" y="18401"/>
                    <a:pt x="8555" y="16282"/>
                    <a:pt x="11204" y="14238"/>
                  </a:cubicBezTo>
                  <a:cubicBezTo>
                    <a:pt x="15292" y="11134"/>
                    <a:pt x="20666" y="9999"/>
                    <a:pt x="24375" y="5987"/>
                  </a:cubicBezTo>
                  <a:cubicBezTo>
                    <a:pt x="25435" y="4927"/>
                    <a:pt x="27100" y="6895"/>
                    <a:pt x="28539" y="727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2280754" y="1369861"/>
              <a:ext cx="37848" cy="37848"/>
            </a:xfrm>
            <a:custGeom>
              <a:avLst/>
              <a:gdLst>
                <a:gd name="connsiteX0" fmla="*/ 7038 w 37847"/>
                <a:gd name="connsiteY0" fmla="*/ 29341 h 37847"/>
                <a:gd name="connsiteX1" fmla="*/ 8930 w 37847"/>
                <a:gd name="connsiteY1" fmla="*/ 10266 h 37847"/>
                <a:gd name="connsiteX2" fmla="*/ 8930 w 37847"/>
                <a:gd name="connsiteY2" fmla="*/ 10266 h 37847"/>
                <a:gd name="connsiteX3" fmla="*/ 23237 w 37847"/>
                <a:gd name="connsiteY3" fmla="*/ 5724 h 37847"/>
                <a:gd name="connsiteX4" fmla="*/ 27778 w 37847"/>
                <a:gd name="connsiteY4" fmla="*/ 13899 h 37847"/>
                <a:gd name="connsiteX5" fmla="*/ 35499 w 37847"/>
                <a:gd name="connsiteY5" fmla="*/ 21696 h 37847"/>
                <a:gd name="connsiteX6" fmla="*/ 35651 w 37847"/>
                <a:gd name="connsiteY6" fmla="*/ 24043 h 37847"/>
                <a:gd name="connsiteX7" fmla="*/ 29746 w 37847"/>
                <a:gd name="connsiteY7" fmla="*/ 25254 h 37847"/>
                <a:gd name="connsiteX8" fmla="*/ 27627 w 37847"/>
                <a:gd name="connsiteY8" fmla="*/ 24572 h 37847"/>
                <a:gd name="connsiteX9" fmla="*/ 25280 w 37847"/>
                <a:gd name="connsiteY9" fmla="*/ 23059 h 37847"/>
                <a:gd name="connsiteX10" fmla="*/ 25583 w 37847"/>
                <a:gd name="connsiteY10" fmla="*/ 26465 h 37847"/>
                <a:gd name="connsiteX11" fmla="*/ 22101 w 37847"/>
                <a:gd name="connsiteY11" fmla="*/ 33277 h 37847"/>
                <a:gd name="connsiteX12" fmla="*/ 7038 w 37847"/>
                <a:gd name="connsiteY12" fmla="*/ 29341 h 37847"/>
                <a:gd name="connsiteX13" fmla="*/ 10368 w 37847"/>
                <a:gd name="connsiteY13" fmla="*/ 25178 h 37847"/>
                <a:gd name="connsiteX14" fmla="*/ 7038 w 37847"/>
                <a:gd name="connsiteY14" fmla="*/ 293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7038" y="29341"/>
                  </a:moveTo>
                  <a:cubicBezTo>
                    <a:pt x="3707" y="22604"/>
                    <a:pt x="7341" y="16549"/>
                    <a:pt x="8930" y="10266"/>
                  </a:cubicBezTo>
                  <a:lnTo>
                    <a:pt x="8930" y="10266"/>
                  </a:lnTo>
                  <a:cubicBezTo>
                    <a:pt x="11731" y="2999"/>
                    <a:pt x="18544" y="6860"/>
                    <a:pt x="23237" y="5724"/>
                  </a:cubicBezTo>
                  <a:cubicBezTo>
                    <a:pt x="25810" y="5119"/>
                    <a:pt x="27778" y="10493"/>
                    <a:pt x="27778" y="13899"/>
                  </a:cubicBezTo>
                  <a:cubicBezTo>
                    <a:pt x="27778" y="19349"/>
                    <a:pt x="29822" y="22150"/>
                    <a:pt x="35499" y="21696"/>
                  </a:cubicBezTo>
                  <a:cubicBezTo>
                    <a:pt x="36029" y="22453"/>
                    <a:pt x="36029" y="23210"/>
                    <a:pt x="35651" y="24043"/>
                  </a:cubicBezTo>
                  <a:cubicBezTo>
                    <a:pt x="33910" y="25481"/>
                    <a:pt x="31866" y="25556"/>
                    <a:pt x="29746" y="25254"/>
                  </a:cubicBezTo>
                  <a:cubicBezTo>
                    <a:pt x="28990" y="25102"/>
                    <a:pt x="28308" y="24875"/>
                    <a:pt x="27627" y="24572"/>
                  </a:cubicBezTo>
                  <a:cubicBezTo>
                    <a:pt x="26794" y="24118"/>
                    <a:pt x="26037" y="23513"/>
                    <a:pt x="25280" y="23059"/>
                  </a:cubicBezTo>
                  <a:cubicBezTo>
                    <a:pt x="24145" y="24345"/>
                    <a:pt x="25962" y="25254"/>
                    <a:pt x="25583" y="26465"/>
                  </a:cubicBezTo>
                  <a:cubicBezTo>
                    <a:pt x="25508" y="29341"/>
                    <a:pt x="24675" y="31763"/>
                    <a:pt x="22101" y="33277"/>
                  </a:cubicBezTo>
                  <a:cubicBezTo>
                    <a:pt x="17938" y="29038"/>
                    <a:pt x="11428" y="33580"/>
                    <a:pt x="7038" y="29341"/>
                  </a:cubicBezTo>
                  <a:cubicBezTo>
                    <a:pt x="8400" y="28130"/>
                    <a:pt x="9460" y="26540"/>
                    <a:pt x="10368" y="25178"/>
                  </a:cubicBezTo>
                  <a:cubicBezTo>
                    <a:pt x="9233" y="26389"/>
                    <a:pt x="8476" y="28130"/>
                    <a:pt x="7038" y="29341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1894696" y="513264"/>
              <a:ext cx="37848" cy="45417"/>
            </a:xfrm>
            <a:custGeom>
              <a:avLst/>
              <a:gdLst>
                <a:gd name="connsiteX0" fmla="*/ 7277 w 37847"/>
                <a:gd name="connsiteY0" fmla="*/ 19000 h 45417"/>
                <a:gd name="connsiteX1" fmla="*/ 18707 w 37847"/>
                <a:gd name="connsiteY1" fmla="*/ 5677 h 45417"/>
                <a:gd name="connsiteX2" fmla="*/ 33997 w 37847"/>
                <a:gd name="connsiteY2" fmla="*/ 29900 h 45417"/>
                <a:gd name="connsiteX3" fmla="*/ 30213 w 37847"/>
                <a:gd name="connsiteY3" fmla="*/ 34290 h 45417"/>
                <a:gd name="connsiteX4" fmla="*/ 29456 w 37847"/>
                <a:gd name="connsiteY4" fmla="*/ 33230 h 45417"/>
                <a:gd name="connsiteX5" fmla="*/ 22719 w 37847"/>
                <a:gd name="connsiteY5" fmla="*/ 21195 h 45417"/>
                <a:gd name="connsiteX6" fmla="*/ 25974 w 37847"/>
                <a:gd name="connsiteY6" fmla="*/ 37015 h 45417"/>
                <a:gd name="connsiteX7" fmla="*/ 26428 w 37847"/>
                <a:gd name="connsiteY7" fmla="*/ 38150 h 45417"/>
                <a:gd name="connsiteX8" fmla="*/ 20145 w 37847"/>
                <a:gd name="connsiteY8" fmla="*/ 44206 h 45417"/>
                <a:gd name="connsiteX9" fmla="*/ 16663 w 37847"/>
                <a:gd name="connsiteY9" fmla="*/ 43903 h 45417"/>
                <a:gd name="connsiteX10" fmla="*/ 7050 w 37847"/>
                <a:gd name="connsiteY10" fmla="*/ 27705 h 45417"/>
                <a:gd name="connsiteX11" fmla="*/ 7277 w 37847"/>
                <a:gd name="connsiteY11" fmla="*/ 1900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45417">
                  <a:moveTo>
                    <a:pt x="7277" y="19000"/>
                  </a:moveTo>
                  <a:cubicBezTo>
                    <a:pt x="15755" y="18318"/>
                    <a:pt x="19313" y="14155"/>
                    <a:pt x="18707" y="5677"/>
                  </a:cubicBezTo>
                  <a:cubicBezTo>
                    <a:pt x="31272" y="11127"/>
                    <a:pt x="35360" y="17637"/>
                    <a:pt x="33997" y="29900"/>
                  </a:cubicBezTo>
                  <a:cubicBezTo>
                    <a:pt x="33695" y="32473"/>
                    <a:pt x="32862" y="33987"/>
                    <a:pt x="30213" y="34290"/>
                  </a:cubicBezTo>
                  <a:cubicBezTo>
                    <a:pt x="29986" y="33912"/>
                    <a:pt x="29683" y="33533"/>
                    <a:pt x="29456" y="33230"/>
                  </a:cubicBezTo>
                  <a:cubicBezTo>
                    <a:pt x="28623" y="28537"/>
                    <a:pt x="27412" y="24071"/>
                    <a:pt x="22719" y="21195"/>
                  </a:cubicBezTo>
                  <a:cubicBezTo>
                    <a:pt x="26049" y="26039"/>
                    <a:pt x="26882" y="31338"/>
                    <a:pt x="25974" y="37015"/>
                  </a:cubicBezTo>
                  <a:cubicBezTo>
                    <a:pt x="26125" y="37394"/>
                    <a:pt x="26277" y="37772"/>
                    <a:pt x="26428" y="38150"/>
                  </a:cubicBezTo>
                  <a:cubicBezTo>
                    <a:pt x="24687" y="40497"/>
                    <a:pt x="21508" y="41254"/>
                    <a:pt x="20145" y="44206"/>
                  </a:cubicBezTo>
                  <a:cubicBezTo>
                    <a:pt x="19313" y="46023"/>
                    <a:pt x="17723" y="45190"/>
                    <a:pt x="16663" y="43903"/>
                  </a:cubicBezTo>
                  <a:cubicBezTo>
                    <a:pt x="13181" y="38756"/>
                    <a:pt x="15452" y="30505"/>
                    <a:pt x="7050" y="27705"/>
                  </a:cubicBezTo>
                  <a:cubicBezTo>
                    <a:pt x="4703" y="26872"/>
                    <a:pt x="5763" y="21952"/>
                    <a:pt x="7277" y="1900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646270" y="1564624"/>
              <a:ext cx="30278" cy="37848"/>
            </a:xfrm>
            <a:custGeom>
              <a:avLst/>
              <a:gdLst>
                <a:gd name="connsiteX0" fmla="*/ 25589 w 30278"/>
                <a:gd name="connsiteY0" fmla="*/ 7542 h 37847"/>
                <a:gd name="connsiteX1" fmla="*/ 30282 w 30278"/>
                <a:gd name="connsiteY1" fmla="*/ 28207 h 37847"/>
                <a:gd name="connsiteX2" fmla="*/ 16127 w 30278"/>
                <a:gd name="connsiteY2" fmla="*/ 36079 h 37847"/>
                <a:gd name="connsiteX3" fmla="*/ 18549 w 30278"/>
                <a:gd name="connsiteY3" fmla="*/ 27752 h 37847"/>
                <a:gd name="connsiteX4" fmla="*/ 19079 w 30278"/>
                <a:gd name="connsiteY4" fmla="*/ 24422 h 37847"/>
                <a:gd name="connsiteX5" fmla="*/ 16884 w 30278"/>
                <a:gd name="connsiteY5" fmla="*/ 22757 h 37847"/>
                <a:gd name="connsiteX6" fmla="*/ 14007 w 30278"/>
                <a:gd name="connsiteY6" fmla="*/ 25936 h 37847"/>
                <a:gd name="connsiteX7" fmla="*/ 14234 w 30278"/>
                <a:gd name="connsiteY7" fmla="*/ 36155 h 37847"/>
                <a:gd name="connsiteX8" fmla="*/ 7195 w 30278"/>
                <a:gd name="connsiteY8" fmla="*/ 14581 h 37847"/>
                <a:gd name="connsiteX9" fmla="*/ 9693 w 30278"/>
                <a:gd name="connsiteY9" fmla="*/ 12008 h 37847"/>
                <a:gd name="connsiteX10" fmla="*/ 22637 w 30278"/>
                <a:gd name="connsiteY10" fmla="*/ 5952 h 37847"/>
                <a:gd name="connsiteX11" fmla="*/ 25589 w 30278"/>
                <a:gd name="connsiteY11" fmla="*/ 7542 h 37847"/>
                <a:gd name="connsiteX12" fmla="*/ 24150 w 30278"/>
                <a:gd name="connsiteY12" fmla="*/ 12235 h 37847"/>
                <a:gd name="connsiteX13" fmla="*/ 25589 w 30278"/>
                <a:gd name="connsiteY13" fmla="*/ 75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5589" y="7542"/>
                  </a:moveTo>
                  <a:cubicBezTo>
                    <a:pt x="32855" y="12992"/>
                    <a:pt x="30282" y="21621"/>
                    <a:pt x="30282" y="28207"/>
                  </a:cubicBezTo>
                  <a:cubicBezTo>
                    <a:pt x="30206" y="32370"/>
                    <a:pt x="23166" y="37290"/>
                    <a:pt x="16127" y="36079"/>
                  </a:cubicBezTo>
                  <a:cubicBezTo>
                    <a:pt x="14840" y="32673"/>
                    <a:pt x="15824" y="29796"/>
                    <a:pt x="18549" y="27752"/>
                  </a:cubicBezTo>
                  <a:cubicBezTo>
                    <a:pt x="20139" y="26541"/>
                    <a:pt x="20896" y="25860"/>
                    <a:pt x="19079" y="24422"/>
                  </a:cubicBezTo>
                  <a:cubicBezTo>
                    <a:pt x="18322" y="23816"/>
                    <a:pt x="17792" y="22757"/>
                    <a:pt x="16884" y="22757"/>
                  </a:cubicBezTo>
                  <a:cubicBezTo>
                    <a:pt x="14840" y="22681"/>
                    <a:pt x="14537" y="24498"/>
                    <a:pt x="14007" y="25936"/>
                  </a:cubicBezTo>
                  <a:cubicBezTo>
                    <a:pt x="12872" y="29342"/>
                    <a:pt x="15748" y="32673"/>
                    <a:pt x="14234" y="36155"/>
                  </a:cubicBezTo>
                  <a:cubicBezTo>
                    <a:pt x="6665" y="31159"/>
                    <a:pt x="3561" y="21621"/>
                    <a:pt x="7195" y="14581"/>
                  </a:cubicBezTo>
                  <a:cubicBezTo>
                    <a:pt x="7725" y="13522"/>
                    <a:pt x="8860" y="12008"/>
                    <a:pt x="9693" y="12008"/>
                  </a:cubicBezTo>
                  <a:cubicBezTo>
                    <a:pt x="14991" y="11932"/>
                    <a:pt x="18927" y="9510"/>
                    <a:pt x="22637" y="5952"/>
                  </a:cubicBezTo>
                  <a:cubicBezTo>
                    <a:pt x="23469" y="5120"/>
                    <a:pt x="24983" y="6331"/>
                    <a:pt x="25589" y="7542"/>
                  </a:cubicBezTo>
                  <a:cubicBezTo>
                    <a:pt x="24075" y="8829"/>
                    <a:pt x="23621" y="10494"/>
                    <a:pt x="24150" y="12235"/>
                  </a:cubicBezTo>
                  <a:cubicBezTo>
                    <a:pt x="24756" y="10797"/>
                    <a:pt x="23999" y="8829"/>
                    <a:pt x="25589" y="7542"/>
                  </a:cubicBezTo>
                  <a:close/>
                </a:path>
              </a:pathLst>
            </a:custGeom>
            <a:solidFill>
              <a:srgbClr val="F6D8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2061583" y="1638929"/>
              <a:ext cx="45417" cy="30278"/>
            </a:xfrm>
            <a:custGeom>
              <a:avLst/>
              <a:gdLst>
                <a:gd name="connsiteX0" fmla="*/ 5784 w 45417"/>
                <a:gd name="connsiteY0" fmla="*/ 22557 h 30278"/>
                <a:gd name="connsiteX1" fmla="*/ 5709 w 45417"/>
                <a:gd name="connsiteY1" fmla="*/ 20665 h 30278"/>
                <a:gd name="connsiteX2" fmla="*/ 10780 w 45417"/>
                <a:gd name="connsiteY2" fmla="*/ 18545 h 30278"/>
                <a:gd name="connsiteX3" fmla="*/ 14716 w 45417"/>
                <a:gd name="connsiteY3" fmla="*/ 19302 h 30278"/>
                <a:gd name="connsiteX4" fmla="*/ 22891 w 45417"/>
                <a:gd name="connsiteY4" fmla="*/ 12565 h 30278"/>
                <a:gd name="connsiteX5" fmla="*/ 28871 w 45417"/>
                <a:gd name="connsiteY5" fmla="*/ 8554 h 30278"/>
                <a:gd name="connsiteX6" fmla="*/ 31748 w 45417"/>
                <a:gd name="connsiteY6" fmla="*/ 6358 h 30278"/>
                <a:gd name="connsiteX7" fmla="*/ 34397 w 45417"/>
                <a:gd name="connsiteY7" fmla="*/ 5677 h 30278"/>
                <a:gd name="connsiteX8" fmla="*/ 43480 w 45417"/>
                <a:gd name="connsiteY8" fmla="*/ 8402 h 30278"/>
                <a:gd name="connsiteX9" fmla="*/ 44465 w 45417"/>
                <a:gd name="connsiteY9" fmla="*/ 10749 h 30278"/>
                <a:gd name="connsiteX10" fmla="*/ 41664 w 45417"/>
                <a:gd name="connsiteY10" fmla="*/ 21497 h 30278"/>
                <a:gd name="connsiteX11" fmla="*/ 41967 w 45417"/>
                <a:gd name="connsiteY11" fmla="*/ 22709 h 30278"/>
                <a:gd name="connsiteX12" fmla="*/ 11461 w 45417"/>
                <a:gd name="connsiteY12" fmla="*/ 26342 h 30278"/>
                <a:gd name="connsiteX13" fmla="*/ 9569 w 45417"/>
                <a:gd name="connsiteY13" fmla="*/ 24525 h 30278"/>
                <a:gd name="connsiteX14" fmla="*/ 9569 w 45417"/>
                <a:gd name="connsiteY14" fmla="*/ 24525 h 30278"/>
                <a:gd name="connsiteX15" fmla="*/ 5784 w 45417"/>
                <a:gd name="connsiteY15" fmla="*/ 2255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5784" y="22557"/>
                  </a:moveTo>
                  <a:cubicBezTo>
                    <a:pt x="5709" y="21952"/>
                    <a:pt x="5633" y="21270"/>
                    <a:pt x="5709" y="20665"/>
                  </a:cubicBezTo>
                  <a:cubicBezTo>
                    <a:pt x="7147" y="19302"/>
                    <a:pt x="8812" y="18621"/>
                    <a:pt x="10780" y="18545"/>
                  </a:cubicBezTo>
                  <a:cubicBezTo>
                    <a:pt x="12143" y="18545"/>
                    <a:pt x="13505" y="18772"/>
                    <a:pt x="14716" y="19302"/>
                  </a:cubicBezTo>
                  <a:cubicBezTo>
                    <a:pt x="21832" y="22330"/>
                    <a:pt x="19561" y="14079"/>
                    <a:pt x="22891" y="12565"/>
                  </a:cubicBezTo>
                  <a:cubicBezTo>
                    <a:pt x="24935" y="11279"/>
                    <a:pt x="30612" y="15745"/>
                    <a:pt x="28871" y="8554"/>
                  </a:cubicBezTo>
                  <a:cubicBezTo>
                    <a:pt x="28720" y="7797"/>
                    <a:pt x="30612" y="6888"/>
                    <a:pt x="31748" y="6358"/>
                  </a:cubicBezTo>
                  <a:cubicBezTo>
                    <a:pt x="32580" y="5980"/>
                    <a:pt x="33489" y="5829"/>
                    <a:pt x="34397" y="5677"/>
                  </a:cubicBezTo>
                  <a:cubicBezTo>
                    <a:pt x="37728" y="5677"/>
                    <a:pt x="40755" y="6585"/>
                    <a:pt x="43480" y="8402"/>
                  </a:cubicBezTo>
                  <a:cubicBezTo>
                    <a:pt x="44086" y="9083"/>
                    <a:pt x="44465" y="9840"/>
                    <a:pt x="44465" y="10749"/>
                  </a:cubicBezTo>
                  <a:cubicBezTo>
                    <a:pt x="43329" y="14231"/>
                    <a:pt x="36365" y="16274"/>
                    <a:pt x="41664" y="21497"/>
                  </a:cubicBezTo>
                  <a:cubicBezTo>
                    <a:pt x="41739" y="21876"/>
                    <a:pt x="41891" y="22330"/>
                    <a:pt x="41967" y="22709"/>
                  </a:cubicBezTo>
                  <a:cubicBezTo>
                    <a:pt x="30461" y="34214"/>
                    <a:pt x="24405" y="34896"/>
                    <a:pt x="11461" y="26342"/>
                  </a:cubicBezTo>
                  <a:cubicBezTo>
                    <a:pt x="10856" y="25736"/>
                    <a:pt x="10175" y="25131"/>
                    <a:pt x="9569" y="24525"/>
                  </a:cubicBezTo>
                  <a:lnTo>
                    <a:pt x="9569" y="24525"/>
                  </a:lnTo>
                  <a:cubicBezTo>
                    <a:pt x="8585" y="23314"/>
                    <a:pt x="6844" y="23693"/>
                    <a:pt x="5784" y="2255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513732" y="1513124"/>
              <a:ext cx="37848" cy="37848"/>
            </a:xfrm>
            <a:custGeom>
              <a:avLst/>
              <a:gdLst>
                <a:gd name="connsiteX0" fmla="*/ 25054 w 37847"/>
                <a:gd name="connsiteY0" fmla="*/ 32398 h 37847"/>
                <a:gd name="connsiteX1" fmla="*/ 21269 w 37847"/>
                <a:gd name="connsiteY1" fmla="*/ 36637 h 37847"/>
                <a:gd name="connsiteX2" fmla="*/ 17409 w 37847"/>
                <a:gd name="connsiteY2" fmla="*/ 38075 h 37847"/>
                <a:gd name="connsiteX3" fmla="*/ 8477 w 37847"/>
                <a:gd name="connsiteY3" fmla="*/ 22179 h 37847"/>
                <a:gd name="connsiteX4" fmla="*/ 5979 w 37847"/>
                <a:gd name="connsiteY4" fmla="*/ 7797 h 37847"/>
                <a:gd name="connsiteX5" fmla="*/ 6206 w 37847"/>
                <a:gd name="connsiteY5" fmla="*/ 5677 h 37847"/>
                <a:gd name="connsiteX6" fmla="*/ 10748 w 37847"/>
                <a:gd name="connsiteY6" fmla="*/ 12565 h 37847"/>
                <a:gd name="connsiteX7" fmla="*/ 11353 w 37847"/>
                <a:gd name="connsiteY7" fmla="*/ 14306 h 37847"/>
                <a:gd name="connsiteX8" fmla="*/ 12035 w 37847"/>
                <a:gd name="connsiteY8" fmla="*/ 11733 h 37847"/>
                <a:gd name="connsiteX9" fmla="*/ 12867 w 37847"/>
                <a:gd name="connsiteY9" fmla="*/ 9310 h 37847"/>
                <a:gd name="connsiteX10" fmla="*/ 14533 w 37847"/>
                <a:gd name="connsiteY10" fmla="*/ 7494 h 37847"/>
                <a:gd name="connsiteX11" fmla="*/ 15668 w 37847"/>
                <a:gd name="connsiteY11" fmla="*/ 6964 h 37847"/>
                <a:gd name="connsiteX12" fmla="*/ 21118 w 37847"/>
                <a:gd name="connsiteY12" fmla="*/ 8856 h 37847"/>
                <a:gd name="connsiteX13" fmla="*/ 24600 w 37847"/>
                <a:gd name="connsiteY13" fmla="*/ 9159 h 37847"/>
                <a:gd name="connsiteX14" fmla="*/ 31943 w 37847"/>
                <a:gd name="connsiteY14" fmla="*/ 10370 h 37847"/>
                <a:gd name="connsiteX15" fmla="*/ 32775 w 37847"/>
                <a:gd name="connsiteY15" fmla="*/ 11354 h 37847"/>
                <a:gd name="connsiteX16" fmla="*/ 27704 w 37847"/>
                <a:gd name="connsiteY16" fmla="*/ 14004 h 37847"/>
                <a:gd name="connsiteX17" fmla="*/ 24373 w 37847"/>
                <a:gd name="connsiteY17" fmla="*/ 23163 h 37847"/>
                <a:gd name="connsiteX18" fmla="*/ 25054 w 37847"/>
                <a:gd name="connsiteY18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25054" y="32398"/>
                  </a:moveTo>
                  <a:cubicBezTo>
                    <a:pt x="22178" y="32398"/>
                    <a:pt x="21269" y="34063"/>
                    <a:pt x="21269" y="36637"/>
                  </a:cubicBezTo>
                  <a:cubicBezTo>
                    <a:pt x="21194" y="40194"/>
                    <a:pt x="18999" y="38377"/>
                    <a:pt x="17409" y="38075"/>
                  </a:cubicBezTo>
                  <a:cubicBezTo>
                    <a:pt x="9385" y="35728"/>
                    <a:pt x="11808" y="27326"/>
                    <a:pt x="8477" y="22179"/>
                  </a:cubicBezTo>
                  <a:cubicBezTo>
                    <a:pt x="6055" y="18470"/>
                    <a:pt x="5146" y="12868"/>
                    <a:pt x="5979" y="7797"/>
                  </a:cubicBezTo>
                  <a:cubicBezTo>
                    <a:pt x="6055" y="7115"/>
                    <a:pt x="6130" y="6358"/>
                    <a:pt x="6206" y="5677"/>
                  </a:cubicBezTo>
                  <a:cubicBezTo>
                    <a:pt x="10975" y="5828"/>
                    <a:pt x="9537" y="10067"/>
                    <a:pt x="10748" y="12565"/>
                  </a:cubicBezTo>
                  <a:cubicBezTo>
                    <a:pt x="10975" y="13095"/>
                    <a:pt x="11051" y="13776"/>
                    <a:pt x="11353" y="14306"/>
                  </a:cubicBezTo>
                  <a:cubicBezTo>
                    <a:pt x="12564" y="13701"/>
                    <a:pt x="11505" y="12490"/>
                    <a:pt x="12035" y="11733"/>
                  </a:cubicBezTo>
                  <a:cubicBezTo>
                    <a:pt x="12186" y="10900"/>
                    <a:pt x="12489" y="10067"/>
                    <a:pt x="12867" y="9310"/>
                  </a:cubicBezTo>
                  <a:cubicBezTo>
                    <a:pt x="13321" y="8629"/>
                    <a:pt x="13927" y="8024"/>
                    <a:pt x="14533" y="7494"/>
                  </a:cubicBezTo>
                  <a:cubicBezTo>
                    <a:pt x="14911" y="7342"/>
                    <a:pt x="15290" y="7191"/>
                    <a:pt x="15668" y="6964"/>
                  </a:cubicBezTo>
                  <a:cubicBezTo>
                    <a:pt x="17787" y="6737"/>
                    <a:pt x="19226" y="8478"/>
                    <a:pt x="21118" y="8856"/>
                  </a:cubicBezTo>
                  <a:cubicBezTo>
                    <a:pt x="22254" y="9008"/>
                    <a:pt x="23465" y="9083"/>
                    <a:pt x="24600" y="9159"/>
                  </a:cubicBezTo>
                  <a:cubicBezTo>
                    <a:pt x="27098" y="9235"/>
                    <a:pt x="29672" y="9083"/>
                    <a:pt x="31943" y="10370"/>
                  </a:cubicBezTo>
                  <a:cubicBezTo>
                    <a:pt x="32245" y="10673"/>
                    <a:pt x="32548" y="10976"/>
                    <a:pt x="32775" y="11354"/>
                  </a:cubicBezTo>
                  <a:cubicBezTo>
                    <a:pt x="31791" y="13701"/>
                    <a:pt x="30277" y="13776"/>
                    <a:pt x="27704" y="14004"/>
                  </a:cubicBezTo>
                  <a:cubicBezTo>
                    <a:pt x="21799" y="14533"/>
                    <a:pt x="20134" y="19227"/>
                    <a:pt x="24373" y="23163"/>
                  </a:cubicBezTo>
                  <a:cubicBezTo>
                    <a:pt x="27855" y="26493"/>
                    <a:pt x="26795" y="29218"/>
                    <a:pt x="25054" y="32398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1760469" y="1414388"/>
              <a:ext cx="45417" cy="45417"/>
            </a:xfrm>
            <a:custGeom>
              <a:avLst/>
              <a:gdLst>
                <a:gd name="connsiteX0" fmla="*/ 40829 w 45417"/>
                <a:gd name="connsiteY0" fmla="*/ 36136 h 45417"/>
                <a:gd name="connsiteX1" fmla="*/ 26599 w 45417"/>
                <a:gd name="connsiteY1" fmla="*/ 42949 h 45417"/>
                <a:gd name="connsiteX2" fmla="*/ 23949 w 45417"/>
                <a:gd name="connsiteY2" fmla="*/ 42797 h 45417"/>
                <a:gd name="connsiteX3" fmla="*/ 10249 w 45417"/>
                <a:gd name="connsiteY3" fmla="*/ 32049 h 45417"/>
                <a:gd name="connsiteX4" fmla="*/ 6539 w 45417"/>
                <a:gd name="connsiteY4" fmla="*/ 20316 h 45417"/>
                <a:gd name="connsiteX5" fmla="*/ 25160 w 45417"/>
                <a:gd name="connsiteY5" fmla="*/ 5782 h 45417"/>
                <a:gd name="connsiteX6" fmla="*/ 33184 w 45417"/>
                <a:gd name="connsiteY6" fmla="*/ 11384 h 45417"/>
                <a:gd name="connsiteX7" fmla="*/ 22663 w 45417"/>
                <a:gd name="connsiteY7" fmla="*/ 15547 h 45417"/>
                <a:gd name="connsiteX8" fmla="*/ 19483 w 45417"/>
                <a:gd name="connsiteY8" fmla="*/ 22132 h 45417"/>
                <a:gd name="connsiteX9" fmla="*/ 13503 w 45417"/>
                <a:gd name="connsiteY9" fmla="*/ 25993 h 45417"/>
                <a:gd name="connsiteX10" fmla="*/ 25539 w 45417"/>
                <a:gd name="connsiteY10" fmla="*/ 31292 h 45417"/>
                <a:gd name="connsiteX11" fmla="*/ 40829 w 45417"/>
                <a:gd name="connsiteY11" fmla="*/ 3613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40829" y="36136"/>
                  </a:moveTo>
                  <a:cubicBezTo>
                    <a:pt x="37045" y="40375"/>
                    <a:pt x="31065" y="40072"/>
                    <a:pt x="26599" y="42949"/>
                  </a:cubicBezTo>
                  <a:cubicBezTo>
                    <a:pt x="25993" y="43327"/>
                    <a:pt x="24479" y="43252"/>
                    <a:pt x="23949" y="42797"/>
                  </a:cubicBezTo>
                  <a:cubicBezTo>
                    <a:pt x="19635" y="38785"/>
                    <a:pt x="12822" y="37574"/>
                    <a:pt x="10249" y="32049"/>
                  </a:cubicBezTo>
                  <a:cubicBezTo>
                    <a:pt x="8507" y="28415"/>
                    <a:pt x="3739" y="25009"/>
                    <a:pt x="6539" y="20316"/>
                  </a:cubicBezTo>
                  <a:cubicBezTo>
                    <a:pt x="10778" y="13125"/>
                    <a:pt x="16683" y="7448"/>
                    <a:pt x="25160" y="5782"/>
                  </a:cubicBezTo>
                  <a:cubicBezTo>
                    <a:pt x="29021" y="5025"/>
                    <a:pt x="31140" y="8507"/>
                    <a:pt x="33184" y="11384"/>
                  </a:cubicBezTo>
                  <a:cubicBezTo>
                    <a:pt x="30459" y="14714"/>
                    <a:pt x="23874" y="8280"/>
                    <a:pt x="22663" y="15547"/>
                  </a:cubicBezTo>
                  <a:cubicBezTo>
                    <a:pt x="21830" y="17818"/>
                    <a:pt x="19181" y="19256"/>
                    <a:pt x="19483" y="22132"/>
                  </a:cubicBezTo>
                  <a:cubicBezTo>
                    <a:pt x="18272" y="24555"/>
                    <a:pt x="14790" y="23571"/>
                    <a:pt x="13503" y="25993"/>
                  </a:cubicBezTo>
                  <a:cubicBezTo>
                    <a:pt x="16683" y="29853"/>
                    <a:pt x="21527" y="29551"/>
                    <a:pt x="25539" y="31292"/>
                  </a:cubicBezTo>
                  <a:cubicBezTo>
                    <a:pt x="29929" y="35001"/>
                    <a:pt x="36136" y="33335"/>
                    <a:pt x="40829" y="36136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2038644" y="756549"/>
              <a:ext cx="37848" cy="30278"/>
            </a:xfrm>
            <a:custGeom>
              <a:avLst/>
              <a:gdLst>
                <a:gd name="connsiteX0" fmla="*/ 17368 w 37847"/>
                <a:gd name="connsiteY0" fmla="*/ 28461 h 30278"/>
                <a:gd name="connsiteX1" fmla="*/ 11388 w 37847"/>
                <a:gd name="connsiteY1" fmla="*/ 23920 h 30278"/>
                <a:gd name="connsiteX2" fmla="*/ 5938 w 37847"/>
                <a:gd name="connsiteY2" fmla="*/ 18621 h 30278"/>
                <a:gd name="connsiteX3" fmla="*/ 7831 w 37847"/>
                <a:gd name="connsiteY3" fmla="*/ 6131 h 30278"/>
                <a:gd name="connsiteX4" fmla="*/ 9647 w 37847"/>
                <a:gd name="connsiteY4" fmla="*/ 5677 h 30278"/>
                <a:gd name="connsiteX5" fmla="*/ 15400 w 37847"/>
                <a:gd name="connsiteY5" fmla="*/ 11960 h 30278"/>
                <a:gd name="connsiteX6" fmla="*/ 17520 w 37847"/>
                <a:gd name="connsiteY6" fmla="*/ 11127 h 30278"/>
                <a:gd name="connsiteX7" fmla="*/ 19639 w 37847"/>
                <a:gd name="connsiteY7" fmla="*/ 10219 h 30278"/>
                <a:gd name="connsiteX8" fmla="*/ 23046 w 37847"/>
                <a:gd name="connsiteY8" fmla="*/ 10219 h 30278"/>
                <a:gd name="connsiteX9" fmla="*/ 25241 w 37847"/>
                <a:gd name="connsiteY9" fmla="*/ 12565 h 30278"/>
                <a:gd name="connsiteX10" fmla="*/ 27057 w 37847"/>
                <a:gd name="connsiteY10" fmla="*/ 14458 h 30278"/>
                <a:gd name="connsiteX11" fmla="*/ 34324 w 37847"/>
                <a:gd name="connsiteY11" fmla="*/ 7570 h 30278"/>
                <a:gd name="connsiteX12" fmla="*/ 34551 w 37847"/>
                <a:gd name="connsiteY12" fmla="*/ 16956 h 30278"/>
                <a:gd name="connsiteX13" fmla="*/ 31145 w 37847"/>
                <a:gd name="connsiteY13" fmla="*/ 25661 h 30278"/>
                <a:gd name="connsiteX14" fmla="*/ 22743 w 37847"/>
                <a:gd name="connsiteY14" fmla="*/ 28916 h 30278"/>
                <a:gd name="connsiteX15" fmla="*/ 20926 w 37847"/>
                <a:gd name="connsiteY15" fmla="*/ 28461 h 30278"/>
                <a:gd name="connsiteX16" fmla="*/ 17368 w 37847"/>
                <a:gd name="connsiteY16" fmla="*/ 284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17368" y="28461"/>
                  </a:moveTo>
                  <a:cubicBezTo>
                    <a:pt x="14795" y="27705"/>
                    <a:pt x="13508" y="25282"/>
                    <a:pt x="11388" y="23920"/>
                  </a:cubicBezTo>
                  <a:cubicBezTo>
                    <a:pt x="9193" y="22482"/>
                    <a:pt x="5257" y="22860"/>
                    <a:pt x="5938" y="18621"/>
                  </a:cubicBezTo>
                  <a:cubicBezTo>
                    <a:pt x="6620" y="14458"/>
                    <a:pt x="3970" y="9765"/>
                    <a:pt x="7831" y="6131"/>
                  </a:cubicBezTo>
                  <a:cubicBezTo>
                    <a:pt x="8209" y="5753"/>
                    <a:pt x="9042" y="5829"/>
                    <a:pt x="9647" y="5677"/>
                  </a:cubicBezTo>
                  <a:cubicBezTo>
                    <a:pt x="11313" y="8024"/>
                    <a:pt x="10480" y="12641"/>
                    <a:pt x="15400" y="11960"/>
                  </a:cubicBezTo>
                  <a:cubicBezTo>
                    <a:pt x="16157" y="11657"/>
                    <a:pt x="16839" y="11430"/>
                    <a:pt x="17520" y="11127"/>
                  </a:cubicBezTo>
                  <a:cubicBezTo>
                    <a:pt x="18201" y="10749"/>
                    <a:pt x="18882" y="10446"/>
                    <a:pt x="19639" y="10219"/>
                  </a:cubicBezTo>
                  <a:cubicBezTo>
                    <a:pt x="20775" y="9916"/>
                    <a:pt x="21910" y="9916"/>
                    <a:pt x="23046" y="10219"/>
                  </a:cubicBezTo>
                  <a:cubicBezTo>
                    <a:pt x="24105" y="10673"/>
                    <a:pt x="24938" y="11354"/>
                    <a:pt x="25241" y="12565"/>
                  </a:cubicBezTo>
                  <a:cubicBezTo>
                    <a:pt x="25316" y="13701"/>
                    <a:pt x="25922" y="14382"/>
                    <a:pt x="27057" y="14458"/>
                  </a:cubicBezTo>
                  <a:cubicBezTo>
                    <a:pt x="31675" y="14458"/>
                    <a:pt x="31372" y="9311"/>
                    <a:pt x="34324" y="7570"/>
                  </a:cubicBezTo>
                  <a:cubicBezTo>
                    <a:pt x="37882" y="10597"/>
                    <a:pt x="35762" y="13852"/>
                    <a:pt x="34551" y="16956"/>
                  </a:cubicBezTo>
                  <a:cubicBezTo>
                    <a:pt x="33492" y="19908"/>
                    <a:pt x="31902" y="22709"/>
                    <a:pt x="31145" y="25661"/>
                  </a:cubicBezTo>
                  <a:cubicBezTo>
                    <a:pt x="29328" y="33155"/>
                    <a:pt x="29480" y="33155"/>
                    <a:pt x="22743" y="28916"/>
                  </a:cubicBezTo>
                  <a:cubicBezTo>
                    <a:pt x="22213" y="28613"/>
                    <a:pt x="21532" y="28613"/>
                    <a:pt x="20926" y="28461"/>
                  </a:cubicBezTo>
                  <a:cubicBezTo>
                    <a:pt x="19866" y="25888"/>
                    <a:pt x="18655" y="26872"/>
                    <a:pt x="17368" y="2846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1573143" y="1691916"/>
              <a:ext cx="30278" cy="30278"/>
            </a:xfrm>
            <a:custGeom>
              <a:avLst/>
              <a:gdLst>
                <a:gd name="connsiteX0" fmla="*/ 16890 w 30278"/>
                <a:gd name="connsiteY0" fmla="*/ 26646 h 30278"/>
                <a:gd name="connsiteX1" fmla="*/ 5687 w 30278"/>
                <a:gd name="connsiteY1" fmla="*/ 17411 h 30278"/>
                <a:gd name="connsiteX2" fmla="*/ 19085 w 30278"/>
                <a:gd name="connsiteY2" fmla="*/ 5678 h 30278"/>
                <a:gd name="connsiteX3" fmla="*/ 30136 w 30278"/>
                <a:gd name="connsiteY3" fmla="*/ 16502 h 30278"/>
                <a:gd name="connsiteX4" fmla="*/ 16890 w 30278"/>
                <a:gd name="connsiteY4" fmla="*/ 2664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6890" y="26646"/>
                  </a:moveTo>
                  <a:cubicBezTo>
                    <a:pt x="11440" y="26646"/>
                    <a:pt x="5914" y="22104"/>
                    <a:pt x="5687" y="17411"/>
                  </a:cubicBezTo>
                  <a:cubicBezTo>
                    <a:pt x="5384" y="11582"/>
                    <a:pt x="12272" y="5602"/>
                    <a:pt x="19085" y="5678"/>
                  </a:cubicBezTo>
                  <a:cubicBezTo>
                    <a:pt x="23172" y="5754"/>
                    <a:pt x="30439" y="12793"/>
                    <a:pt x="30136" y="16502"/>
                  </a:cubicBezTo>
                  <a:cubicBezTo>
                    <a:pt x="29909" y="20514"/>
                    <a:pt x="21886" y="26646"/>
                    <a:pt x="16890" y="26646"/>
                  </a:cubicBezTo>
                  <a:close/>
                </a:path>
              </a:pathLst>
            </a:custGeom>
            <a:solidFill>
              <a:srgbClr val="F7E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2297330" y="1387772"/>
              <a:ext cx="30278" cy="30278"/>
            </a:xfrm>
            <a:custGeom>
              <a:avLst/>
              <a:gdLst>
                <a:gd name="connsiteX0" fmla="*/ 5677 w 30278"/>
                <a:gd name="connsiteY0" fmla="*/ 15215 h 30278"/>
                <a:gd name="connsiteX1" fmla="*/ 7645 w 30278"/>
                <a:gd name="connsiteY1" fmla="*/ 7570 h 30278"/>
                <a:gd name="connsiteX2" fmla="*/ 11430 w 30278"/>
                <a:gd name="connsiteY2" fmla="*/ 5677 h 30278"/>
                <a:gd name="connsiteX3" fmla="*/ 19000 w 30278"/>
                <a:gd name="connsiteY3" fmla="*/ 5677 h 30278"/>
                <a:gd name="connsiteX4" fmla="*/ 26342 w 30278"/>
                <a:gd name="connsiteY4" fmla="*/ 7115 h 30278"/>
                <a:gd name="connsiteX5" fmla="*/ 28537 w 30278"/>
                <a:gd name="connsiteY5" fmla="*/ 7570 h 30278"/>
                <a:gd name="connsiteX6" fmla="*/ 28537 w 30278"/>
                <a:gd name="connsiteY6" fmla="*/ 7570 h 30278"/>
                <a:gd name="connsiteX7" fmla="*/ 30505 w 30278"/>
                <a:gd name="connsiteY7" fmla="*/ 20968 h 30278"/>
                <a:gd name="connsiteX8" fmla="*/ 14155 w 30278"/>
                <a:gd name="connsiteY8" fmla="*/ 28386 h 30278"/>
                <a:gd name="connsiteX9" fmla="*/ 7267 w 30278"/>
                <a:gd name="connsiteY9" fmla="*/ 18621 h 30278"/>
                <a:gd name="connsiteX10" fmla="*/ 5677 w 3027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5677" y="15215"/>
                  </a:moveTo>
                  <a:cubicBezTo>
                    <a:pt x="6358" y="12641"/>
                    <a:pt x="6964" y="10067"/>
                    <a:pt x="7645" y="7570"/>
                  </a:cubicBezTo>
                  <a:cubicBezTo>
                    <a:pt x="8856" y="6813"/>
                    <a:pt x="10597" y="7115"/>
                    <a:pt x="11430" y="5677"/>
                  </a:cubicBezTo>
                  <a:cubicBezTo>
                    <a:pt x="13928" y="5677"/>
                    <a:pt x="16426" y="5677"/>
                    <a:pt x="19000" y="5677"/>
                  </a:cubicBezTo>
                  <a:cubicBezTo>
                    <a:pt x="21422" y="6358"/>
                    <a:pt x="23541" y="8251"/>
                    <a:pt x="26342" y="7115"/>
                  </a:cubicBezTo>
                  <a:cubicBezTo>
                    <a:pt x="27175" y="6813"/>
                    <a:pt x="27932" y="6964"/>
                    <a:pt x="28537" y="7570"/>
                  </a:cubicBezTo>
                  <a:lnTo>
                    <a:pt x="28537" y="7570"/>
                  </a:lnTo>
                  <a:cubicBezTo>
                    <a:pt x="29748" y="11960"/>
                    <a:pt x="32700" y="16047"/>
                    <a:pt x="30505" y="20968"/>
                  </a:cubicBezTo>
                  <a:cubicBezTo>
                    <a:pt x="27175" y="25812"/>
                    <a:pt x="19151" y="29521"/>
                    <a:pt x="14155" y="28386"/>
                  </a:cubicBezTo>
                  <a:cubicBezTo>
                    <a:pt x="9008" y="27175"/>
                    <a:pt x="7721" y="23239"/>
                    <a:pt x="7267" y="18621"/>
                  </a:cubicBezTo>
                  <a:cubicBezTo>
                    <a:pt x="7115" y="17410"/>
                    <a:pt x="6207" y="16350"/>
                    <a:pt x="5677" y="1521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843785" y="2127770"/>
              <a:ext cx="30278" cy="30278"/>
            </a:xfrm>
            <a:custGeom>
              <a:avLst/>
              <a:gdLst>
                <a:gd name="connsiteX0" fmla="*/ 20870 w 30278"/>
                <a:gd name="connsiteY0" fmla="*/ 5677 h 30278"/>
                <a:gd name="connsiteX1" fmla="*/ 25260 w 30278"/>
                <a:gd name="connsiteY1" fmla="*/ 12036 h 30278"/>
                <a:gd name="connsiteX2" fmla="*/ 19810 w 30278"/>
                <a:gd name="connsiteY2" fmla="*/ 27856 h 30278"/>
                <a:gd name="connsiteX3" fmla="*/ 16177 w 30278"/>
                <a:gd name="connsiteY3" fmla="*/ 29370 h 30278"/>
                <a:gd name="connsiteX4" fmla="*/ 6942 w 30278"/>
                <a:gd name="connsiteY4" fmla="*/ 20665 h 30278"/>
                <a:gd name="connsiteX5" fmla="*/ 12619 w 30278"/>
                <a:gd name="connsiteY5" fmla="*/ 7342 h 30278"/>
                <a:gd name="connsiteX6" fmla="*/ 20870 w 3027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0870" y="5677"/>
                  </a:moveTo>
                  <a:cubicBezTo>
                    <a:pt x="25109" y="5980"/>
                    <a:pt x="26471" y="8251"/>
                    <a:pt x="25260" y="12036"/>
                  </a:cubicBezTo>
                  <a:cubicBezTo>
                    <a:pt x="23595" y="17334"/>
                    <a:pt x="21702" y="22633"/>
                    <a:pt x="19810" y="27856"/>
                  </a:cubicBezTo>
                  <a:cubicBezTo>
                    <a:pt x="19129" y="29748"/>
                    <a:pt x="16328" y="30127"/>
                    <a:pt x="16177" y="29370"/>
                  </a:cubicBezTo>
                  <a:cubicBezTo>
                    <a:pt x="14890" y="24374"/>
                    <a:pt x="9137" y="24525"/>
                    <a:pt x="6942" y="20665"/>
                  </a:cubicBezTo>
                  <a:cubicBezTo>
                    <a:pt x="3990" y="15518"/>
                    <a:pt x="6336" y="9235"/>
                    <a:pt x="12619" y="7342"/>
                  </a:cubicBezTo>
                  <a:cubicBezTo>
                    <a:pt x="15268" y="6510"/>
                    <a:pt x="18296" y="7645"/>
                    <a:pt x="20870" y="5677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1741580" y="1328654"/>
              <a:ext cx="45417" cy="52987"/>
            </a:xfrm>
            <a:custGeom>
              <a:avLst/>
              <a:gdLst>
                <a:gd name="connsiteX0" fmla="*/ 6504 w 45417"/>
                <a:gd name="connsiteY0" fmla="*/ 5677 h 52986"/>
                <a:gd name="connsiteX1" fmla="*/ 28835 w 45417"/>
                <a:gd name="connsiteY1" fmla="*/ 15593 h 52986"/>
                <a:gd name="connsiteX2" fmla="*/ 35269 w 45417"/>
                <a:gd name="connsiteY2" fmla="*/ 25358 h 52986"/>
                <a:gd name="connsiteX3" fmla="*/ 39281 w 45417"/>
                <a:gd name="connsiteY3" fmla="*/ 37621 h 52986"/>
                <a:gd name="connsiteX4" fmla="*/ 34966 w 45417"/>
                <a:gd name="connsiteY4" fmla="*/ 47764 h 52986"/>
                <a:gd name="connsiteX5" fmla="*/ 33452 w 45417"/>
                <a:gd name="connsiteY5" fmla="*/ 46780 h 52986"/>
                <a:gd name="connsiteX6" fmla="*/ 21189 w 45417"/>
                <a:gd name="connsiteY6" fmla="*/ 38907 h 52986"/>
                <a:gd name="connsiteX7" fmla="*/ 16875 w 45417"/>
                <a:gd name="connsiteY7" fmla="*/ 30732 h 52986"/>
                <a:gd name="connsiteX8" fmla="*/ 19675 w 45417"/>
                <a:gd name="connsiteY8" fmla="*/ 27629 h 52986"/>
                <a:gd name="connsiteX9" fmla="*/ 28078 w 45417"/>
                <a:gd name="connsiteY9" fmla="*/ 24677 h 52986"/>
                <a:gd name="connsiteX10" fmla="*/ 13468 w 45417"/>
                <a:gd name="connsiteY10" fmla="*/ 15669 h 52986"/>
                <a:gd name="connsiteX11" fmla="*/ 5748 w 45417"/>
                <a:gd name="connsiteY11" fmla="*/ 6510 h 52986"/>
                <a:gd name="connsiteX12" fmla="*/ 6504 w 45417"/>
                <a:gd name="connsiteY12" fmla="*/ 567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52986">
                  <a:moveTo>
                    <a:pt x="6504" y="5677"/>
                  </a:moveTo>
                  <a:cubicBezTo>
                    <a:pt x="14604" y="7494"/>
                    <a:pt x="21114" y="12793"/>
                    <a:pt x="28835" y="15593"/>
                  </a:cubicBezTo>
                  <a:cubicBezTo>
                    <a:pt x="32241" y="16804"/>
                    <a:pt x="34587" y="21195"/>
                    <a:pt x="35269" y="25358"/>
                  </a:cubicBezTo>
                  <a:cubicBezTo>
                    <a:pt x="35950" y="29597"/>
                    <a:pt x="34360" y="33912"/>
                    <a:pt x="39281" y="37621"/>
                  </a:cubicBezTo>
                  <a:cubicBezTo>
                    <a:pt x="41476" y="39286"/>
                    <a:pt x="37388" y="44585"/>
                    <a:pt x="34966" y="47764"/>
                  </a:cubicBezTo>
                  <a:cubicBezTo>
                    <a:pt x="34360" y="47537"/>
                    <a:pt x="33528" y="47310"/>
                    <a:pt x="33452" y="46780"/>
                  </a:cubicBezTo>
                  <a:cubicBezTo>
                    <a:pt x="32619" y="39059"/>
                    <a:pt x="27396" y="38151"/>
                    <a:pt x="21189" y="38907"/>
                  </a:cubicBezTo>
                  <a:cubicBezTo>
                    <a:pt x="18162" y="37015"/>
                    <a:pt x="16042" y="34668"/>
                    <a:pt x="16875" y="30732"/>
                  </a:cubicBezTo>
                  <a:cubicBezTo>
                    <a:pt x="17480" y="29370"/>
                    <a:pt x="18389" y="28386"/>
                    <a:pt x="19675" y="27629"/>
                  </a:cubicBezTo>
                  <a:cubicBezTo>
                    <a:pt x="22022" y="26039"/>
                    <a:pt x="25353" y="27099"/>
                    <a:pt x="28078" y="24677"/>
                  </a:cubicBezTo>
                  <a:cubicBezTo>
                    <a:pt x="24747" y="19151"/>
                    <a:pt x="18540" y="18167"/>
                    <a:pt x="13468" y="15669"/>
                  </a:cubicBezTo>
                  <a:cubicBezTo>
                    <a:pt x="9457" y="13777"/>
                    <a:pt x="5066" y="12338"/>
                    <a:pt x="5748" y="6510"/>
                  </a:cubicBezTo>
                  <a:cubicBezTo>
                    <a:pt x="5899" y="6358"/>
                    <a:pt x="6202" y="5980"/>
                    <a:pt x="650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1837249" y="1861701"/>
              <a:ext cx="30278" cy="30278"/>
            </a:xfrm>
            <a:custGeom>
              <a:avLst/>
              <a:gdLst>
                <a:gd name="connsiteX0" fmla="*/ 12721 w 30278"/>
                <a:gd name="connsiteY0" fmla="*/ 25964 h 30278"/>
                <a:gd name="connsiteX1" fmla="*/ 5682 w 30278"/>
                <a:gd name="connsiteY1" fmla="*/ 19984 h 30278"/>
                <a:gd name="connsiteX2" fmla="*/ 16279 w 30278"/>
                <a:gd name="connsiteY2" fmla="*/ 5677 h 30278"/>
                <a:gd name="connsiteX3" fmla="*/ 25590 w 30278"/>
                <a:gd name="connsiteY3" fmla="*/ 18545 h 30278"/>
                <a:gd name="connsiteX4" fmla="*/ 12721 w 30278"/>
                <a:gd name="connsiteY4" fmla="*/ 259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2721" y="25964"/>
                  </a:moveTo>
                  <a:cubicBezTo>
                    <a:pt x="9088" y="26418"/>
                    <a:pt x="5530" y="26266"/>
                    <a:pt x="5682" y="19984"/>
                  </a:cubicBezTo>
                  <a:cubicBezTo>
                    <a:pt x="5909" y="11203"/>
                    <a:pt x="9694" y="5677"/>
                    <a:pt x="16279" y="5677"/>
                  </a:cubicBezTo>
                  <a:cubicBezTo>
                    <a:pt x="18929" y="5677"/>
                    <a:pt x="25363" y="14609"/>
                    <a:pt x="25590" y="18545"/>
                  </a:cubicBezTo>
                  <a:cubicBezTo>
                    <a:pt x="25817" y="22633"/>
                    <a:pt x="20367" y="25964"/>
                    <a:pt x="12721" y="25964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1776253" y="1416941"/>
              <a:ext cx="37848" cy="37848"/>
            </a:xfrm>
            <a:custGeom>
              <a:avLst/>
              <a:gdLst>
                <a:gd name="connsiteX0" fmla="*/ 25045 w 37847"/>
                <a:gd name="connsiteY0" fmla="*/ 33583 h 37847"/>
                <a:gd name="connsiteX1" fmla="*/ 9678 w 37847"/>
                <a:gd name="connsiteY1" fmla="*/ 29722 h 37847"/>
                <a:gd name="connsiteX2" fmla="*/ 10511 w 37847"/>
                <a:gd name="connsiteY2" fmla="*/ 28814 h 37847"/>
                <a:gd name="connsiteX3" fmla="*/ 16794 w 37847"/>
                <a:gd name="connsiteY3" fmla="*/ 27375 h 37847"/>
                <a:gd name="connsiteX4" fmla="*/ 13009 w 37847"/>
                <a:gd name="connsiteY4" fmla="*/ 22228 h 37847"/>
                <a:gd name="connsiteX5" fmla="*/ 15810 w 37847"/>
                <a:gd name="connsiteY5" fmla="*/ 16400 h 37847"/>
                <a:gd name="connsiteX6" fmla="*/ 13539 w 37847"/>
                <a:gd name="connsiteY6" fmla="*/ 16627 h 37847"/>
                <a:gd name="connsiteX7" fmla="*/ 11268 w 37847"/>
                <a:gd name="connsiteY7" fmla="*/ 16854 h 37847"/>
                <a:gd name="connsiteX8" fmla="*/ 5818 w 37847"/>
                <a:gd name="connsiteY8" fmla="*/ 12615 h 37847"/>
                <a:gd name="connsiteX9" fmla="*/ 11646 w 37847"/>
                <a:gd name="connsiteY9" fmla="*/ 6332 h 37847"/>
                <a:gd name="connsiteX10" fmla="*/ 17399 w 37847"/>
                <a:gd name="connsiteY10" fmla="*/ 8679 h 37847"/>
                <a:gd name="connsiteX11" fmla="*/ 22774 w 37847"/>
                <a:gd name="connsiteY11" fmla="*/ 12993 h 37847"/>
                <a:gd name="connsiteX12" fmla="*/ 29056 w 37847"/>
                <a:gd name="connsiteY12" fmla="*/ 20563 h 37847"/>
                <a:gd name="connsiteX13" fmla="*/ 28754 w 37847"/>
                <a:gd name="connsiteY13" fmla="*/ 30782 h 37847"/>
                <a:gd name="connsiteX14" fmla="*/ 25045 w 37847"/>
                <a:gd name="connsiteY14" fmla="*/ 3358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25045" y="33583"/>
                  </a:moveTo>
                  <a:cubicBezTo>
                    <a:pt x="19670" y="33280"/>
                    <a:pt x="13387" y="36535"/>
                    <a:pt x="9678" y="29722"/>
                  </a:cubicBezTo>
                  <a:cubicBezTo>
                    <a:pt x="9981" y="29419"/>
                    <a:pt x="10284" y="29117"/>
                    <a:pt x="10511" y="28814"/>
                  </a:cubicBezTo>
                  <a:cubicBezTo>
                    <a:pt x="12403" y="27375"/>
                    <a:pt x="14826" y="28360"/>
                    <a:pt x="16794" y="27375"/>
                  </a:cubicBezTo>
                  <a:cubicBezTo>
                    <a:pt x="15507" y="25559"/>
                    <a:pt x="12858" y="24953"/>
                    <a:pt x="13009" y="22228"/>
                  </a:cubicBezTo>
                  <a:cubicBezTo>
                    <a:pt x="13766" y="20184"/>
                    <a:pt x="17096" y="19276"/>
                    <a:pt x="15810" y="16400"/>
                  </a:cubicBezTo>
                  <a:cubicBezTo>
                    <a:pt x="15431" y="15491"/>
                    <a:pt x="14296" y="16324"/>
                    <a:pt x="13539" y="16627"/>
                  </a:cubicBezTo>
                  <a:cubicBezTo>
                    <a:pt x="12782" y="16930"/>
                    <a:pt x="12101" y="17005"/>
                    <a:pt x="11268" y="16854"/>
                  </a:cubicBezTo>
                  <a:cubicBezTo>
                    <a:pt x="9224" y="15718"/>
                    <a:pt x="7256" y="14507"/>
                    <a:pt x="5818" y="12615"/>
                  </a:cubicBezTo>
                  <a:cubicBezTo>
                    <a:pt x="5061" y="6938"/>
                    <a:pt x="7407" y="4364"/>
                    <a:pt x="11646" y="6332"/>
                  </a:cubicBezTo>
                  <a:cubicBezTo>
                    <a:pt x="13539" y="7241"/>
                    <a:pt x="14977" y="8982"/>
                    <a:pt x="17399" y="8679"/>
                  </a:cubicBezTo>
                  <a:cubicBezTo>
                    <a:pt x="20124" y="8906"/>
                    <a:pt x="22168" y="10117"/>
                    <a:pt x="22774" y="12993"/>
                  </a:cubicBezTo>
                  <a:cubicBezTo>
                    <a:pt x="23531" y="16703"/>
                    <a:pt x="26104" y="18519"/>
                    <a:pt x="29056" y="20563"/>
                  </a:cubicBezTo>
                  <a:cubicBezTo>
                    <a:pt x="35566" y="24953"/>
                    <a:pt x="35415" y="26013"/>
                    <a:pt x="28754" y="30782"/>
                  </a:cubicBezTo>
                  <a:cubicBezTo>
                    <a:pt x="27542" y="31690"/>
                    <a:pt x="26331" y="32674"/>
                    <a:pt x="25045" y="33583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2035168" y="942769"/>
              <a:ext cx="30278" cy="30278"/>
            </a:xfrm>
            <a:custGeom>
              <a:avLst/>
              <a:gdLst>
                <a:gd name="connsiteX0" fmla="*/ 9339 w 30278"/>
                <a:gd name="connsiteY0" fmla="*/ 28679 h 30278"/>
                <a:gd name="connsiteX1" fmla="*/ 6311 w 30278"/>
                <a:gd name="connsiteY1" fmla="*/ 19368 h 30278"/>
                <a:gd name="connsiteX2" fmla="*/ 12821 w 30278"/>
                <a:gd name="connsiteY2" fmla="*/ 9150 h 30278"/>
                <a:gd name="connsiteX3" fmla="*/ 20769 w 30278"/>
                <a:gd name="connsiteY3" fmla="*/ 5819 h 30278"/>
                <a:gd name="connsiteX4" fmla="*/ 24629 w 30278"/>
                <a:gd name="connsiteY4" fmla="*/ 11496 h 30278"/>
                <a:gd name="connsiteX5" fmla="*/ 24629 w 30278"/>
                <a:gd name="connsiteY5" fmla="*/ 11496 h 30278"/>
                <a:gd name="connsiteX6" fmla="*/ 27279 w 30278"/>
                <a:gd name="connsiteY6" fmla="*/ 23380 h 30278"/>
                <a:gd name="connsiteX7" fmla="*/ 25840 w 30278"/>
                <a:gd name="connsiteY7" fmla="*/ 25500 h 30278"/>
                <a:gd name="connsiteX8" fmla="*/ 9339 w 30278"/>
                <a:gd name="connsiteY8" fmla="*/ 286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39" y="28679"/>
                  </a:moveTo>
                  <a:cubicBezTo>
                    <a:pt x="6311" y="26257"/>
                    <a:pt x="6841" y="22396"/>
                    <a:pt x="6311" y="19368"/>
                  </a:cubicBezTo>
                  <a:cubicBezTo>
                    <a:pt x="5478" y="14751"/>
                    <a:pt x="4040" y="8771"/>
                    <a:pt x="12821" y="9150"/>
                  </a:cubicBezTo>
                  <a:cubicBezTo>
                    <a:pt x="15319" y="9301"/>
                    <a:pt x="17135" y="4835"/>
                    <a:pt x="20769" y="5819"/>
                  </a:cubicBezTo>
                  <a:cubicBezTo>
                    <a:pt x="21980" y="7787"/>
                    <a:pt x="21980" y="10512"/>
                    <a:pt x="24629" y="11496"/>
                  </a:cubicBezTo>
                  <a:lnTo>
                    <a:pt x="24629" y="11496"/>
                  </a:lnTo>
                  <a:cubicBezTo>
                    <a:pt x="29398" y="14600"/>
                    <a:pt x="26976" y="19293"/>
                    <a:pt x="27279" y="23380"/>
                  </a:cubicBezTo>
                  <a:cubicBezTo>
                    <a:pt x="27354" y="24289"/>
                    <a:pt x="26219" y="25727"/>
                    <a:pt x="25840" y="25500"/>
                  </a:cubicBezTo>
                  <a:cubicBezTo>
                    <a:pt x="19255" y="21715"/>
                    <a:pt x="15395" y="30950"/>
                    <a:pt x="9339" y="2867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2057877" y="1624387"/>
              <a:ext cx="30278" cy="37848"/>
            </a:xfrm>
            <a:custGeom>
              <a:avLst/>
              <a:gdLst>
                <a:gd name="connsiteX0" fmla="*/ 15167 w 30278"/>
                <a:gd name="connsiteY0" fmla="*/ 35207 h 37847"/>
                <a:gd name="connsiteX1" fmla="*/ 9414 w 30278"/>
                <a:gd name="connsiteY1" fmla="*/ 35207 h 37847"/>
                <a:gd name="connsiteX2" fmla="*/ 5781 w 30278"/>
                <a:gd name="connsiteY2" fmla="*/ 25594 h 37847"/>
                <a:gd name="connsiteX3" fmla="*/ 7598 w 30278"/>
                <a:gd name="connsiteY3" fmla="*/ 19992 h 37847"/>
                <a:gd name="connsiteX4" fmla="*/ 7598 w 30278"/>
                <a:gd name="connsiteY4" fmla="*/ 19992 h 37847"/>
                <a:gd name="connsiteX5" fmla="*/ 24705 w 30278"/>
                <a:gd name="connsiteY5" fmla="*/ 6670 h 37847"/>
                <a:gd name="connsiteX6" fmla="*/ 31366 w 30278"/>
                <a:gd name="connsiteY6" fmla="*/ 11514 h 37847"/>
                <a:gd name="connsiteX7" fmla="*/ 26521 w 30278"/>
                <a:gd name="connsiteY7" fmla="*/ 20825 h 37847"/>
                <a:gd name="connsiteX8" fmla="*/ 21299 w 30278"/>
                <a:gd name="connsiteY8" fmla="*/ 24988 h 37847"/>
                <a:gd name="connsiteX9" fmla="*/ 15167 w 30278"/>
                <a:gd name="connsiteY9" fmla="*/ 3520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67" y="35207"/>
                  </a:moveTo>
                  <a:cubicBezTo>
                    <a:pt x="13275" y="35207"/>
                    <a:pt x="11307" y="35207"/>
                    <a:pt x="9414" y="35207"/>
                  </a:cubicBezTo>
                  <a:cubicBezTo>
                    <a:pt x="9187" y="31649"/>
                    <a:pt x="10323" y="27562"/>
                    <a:pt x="5781" y="25594"/>
                  </a:cubicBezTo>
                  <a:cubicBezTo>
                    <a:pt x="5781" y="23550"/>
                    <a:pt x="5024" y="21203"/>
                    <a:pt x="7598" y="19992"/>
                  </a:cubicBezTo>
                  <a:lnTo>
                    <a:pt x="7598" y="19992"/>
                  </a:lnTo>
                  <a:cubicBezTo>
                    <a:pt x="13502" y="15829"/>
                    <a:pt x="18195" y="10152"/>
                    <a:pt x="24705" y="6670"/>
                  </a:cubicBezTo>
                  <a:cubicBezTo>
                    <a:pt x="29776" y="4323"/>
                    <a:pt x="31820" y="6216"/>
                    <a:pt x="31366" y="11514"/>
                  </a:cubicBezTo>
                  <a:cubicBezTo>
                    <a:pt x="30988" y="15375"/>
                    <a:pt x="34318" y="21733"/>
                    <a:pt x="26521" y="20825"/>
                  </a:cubicBezTo>
                  <a:cubicBezTo>
                    <a:pt x="22283" y="20371"/>
                    <a:pt x="21526" y="21658"/>
                    <a:pt x="21299" y="24988"/>
                  </a:cubicBezTo>
                  <a:cubicBezTo>
                    <a:pt x="20920" y="29378"/>
                    <a:pt x="18422" y="32558"/>
                    <a:pt x="15167" y="3520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1662409" y="954580"/>
              <a:ext cx="30278" cy="37848"/>
            </a:xfrm>
            <a:custGeom>
              <a:avLst/>
              <a:gdLst>
                <a:gd name="connsiteX0" fmla="*/ 15202 w 30278"/>
                <a:gd name="connsiteY0" fmla="*/ 9222 h 37847"/>
                <a:gd name="connsiteX1" fmla="*/ 25043 w 30278"/>
                <a:gd name="connsiteY1" fmla="*/ 10660 h 37847"/>
                <a:gd name="connsiteX2" fmla="*/ 24361 w 30278"/>
                <a:gd name="connsiteY2" fmla="*/ 28676 h 37847"/>
                <a:gd name="connsiteX3" fmla="*/ 15202 w 30278"/>
                <a:gd name="connsiteY3" fmla="*/ 30114 h 37847"/>
                <a:gd name="connsiteX4" fmla="*/ 16943 w 30278"/>
                <a:gd name="connsiteY4" fmla="*/ 24967 h 37847"/>
                <a:gd name="connsiteX5" fmla="*/ 18079 w 30278"/>
                <a:gd name="connsiteY5" fmla="*/ 22469 h 37847"/>
                <a:gd name="connsiteX6" fmla="*/ 15581 w 30278"/>
                <a:gd name="connsiteY6" fmla="*/ 25118 h 37847"/>
                <a:gd name="connsiteX7" fmla="*/ 10509 w 30278"/>
                <a:gd name="connsiteY7" fmla="*/ 27011 h 37847"/>
                <a:gd name="connsiteX8" fmla="*/ 8087 w 30278"/>
                <a:gd name="connsiteY8" fmla="*/ 15429 h 37847"/>
                <a:gd name="connsiteX9" fmla="*/ 15202 w 30278"/>
                <a:gd name="connsiteY9" fmla="*/ 922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202" y="9222"/>
                  </a:moveTo>
                  <a:cubicBezTo>
                    <a:pt x="21485" y="3999"/>
                    <a:pt x="20652" y="4605"/>
                    <a:pt x="25043" y="10660"/>
                  </a:cubicBezTo>
                  <a:cubicBezTo>
                    <a:pt x="30039" y="17473"/>
                    <a:pt x="27465" y="22923"/>
                    <a:pt x="24361" y="28676"/>
                  </a:cubicBezTo>
                  <a:cubicBezTo>
                    <a:pt x="22166" y="32612"/>
                    <a:pt x="18911" y="33672"/>
                    <a:pt x="15202" y="30114"/>
                  </a:cubicBezTo>
                  <a:cubicBezTo>
                    <a:pt x="16111" y="28525"/>
                    <a:pt x="16262" y="26632"/>
                    <a:pt x="16943" y="24967"/>
                  </a:cubicBezTo>
                  <a:cubicBezTo>
                    <a:pt x="17322" y="24134"/>
                    <a:pt x="17776" y="23377"/>
                    <a:pt x="18079" y="22469"/>
                  </a:cubicBezTo>
                  <a:cubicBezTo>
                    <a:pt x="16716" y="22847"/>
                    <a:pt x="16489" y="24286"/>
                    <a:pt x="15581" y="25118"/>
                  </a:cubicBezTo>
                  <a:cubicBezTo>
                    <a:pt x="14067" y="26329"/>
                    <a:pt x="12477" y="27086"/>
                    <a:pt x="10509" y="27011"/>
                  </a:cubicBezTo>
                  <a:cubicBezTo>
                    <a:pt x="4983" y="24134"/>
                    <a:pt x="4226" y="20274"/>
                    <a:pt x="8087" y="15429"/>
                  </a:cubicBezTo>
                  <a:cubicBezTo>
                    <a:pt x="10358" y="13310"/>
                    <a:pt x="12553" y="10963"/>
                    <a:pt x="15202" y="9222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671855" y="1514949"/>
              <a:ext cx="37848" cy="30278"/>
            </a:xfrm>
            <a:custGeom>
              <a:avLst/>
              <a:gdLst>
                <a:gd name="connsiteX0" fmla="*/ 24757 w 37847"/>
                <a:gd name="connsiteY0" fmla="*/ 19218 h 30278"/>
                <a:gd name="connsiteX1" fmla="*/ 21350 w 37847"/>
                <a:gd name="connsiteY1" fmla="*/ 23381 h 30278"/>
                <a:gd name="connsiteX2" fmla="*/ 29601 w 37847"/>
                <a:gd name="connsiteY2" fmla="*/ 24213 h 30278"/>
                <a:gd name="connsiteX3" fmla="*/ 7725 w 37847"/>
                <a:gd name="connsiteY3" fmla="*/ 26711 h 30278"/>
                <a:gd name="connsiteX4" fmla="*/ 8028 w 37847"/>
                <a:gd name="connsiteY4" fmla="*/ 26257 h 30278"/>
                <a:gd name="connsiteX5" fmla="*/ 7725 w 37847"/>
                <a:gd name="connsiteY5" fmla="*/ 26711 h 30278"/>
                <a:gd name="connsiteX6" fmla="*/ 12873 w 37847"/>
                <a:gd name="connsiteY6" fmla="*/ 13616 h 30278"/>
                <a:gd name="connsiteX7" fmla="*/ 20064 w 37847"/>
                <a:gd name="connsiteY7" fmla="*/ 10134 h 30278"/>
                <a:gd name="connsiteX8" fmla="*/ 34143 w 37847"/>
                <a:gd name="connsiteY8" fmla="*/ 9680 h 30278"/>
                <a:gd name="connsiteX9" fmla="*/ 24757 w 37847"/>
                <a:gd name="connsiteY9" fmla="*/ 192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4757" y="19218"/>
                  </a:moveTo>
                  <a:cubicBezTo>
                    <a:pt x="22032" y="19293"/>
                    <a:pt x="20442" y="20580"/>
                    <a:pt x="21350" y="23381"/>
                  </a:cubicBezTo>
                  <a:cubicBezTo>
                    <a:pt x="23319" y="29588"/>
                    <a:pt x="27103" y="21337"/>
                    <a:pt x="29601" y="24213"/>
                  </a:cubicBezTo>
                  <a:cubicBezTo>
                    <a:pt x="25968" y="29512"/>
                    <a:pt x="17263" y="30496"/>
                    <a:pt x="7725" y="26711"/>
                  </a:cubicBezTo>
                  <a:lnTo>
                    <a:pt x="8028" y="26257"/>
                  </a:lnTo>
                  <a:lnTo>
                    <a:pt x="7725" y="26711"/>
                  </a:lnTo>
                  <a:cubicBezTo>
                    <a:pt x="3713" y="19975"/>
                    <a:pt x="5682" y="14524"/>
                    <a:pt x="12873" y="13616"/>
                  </a:cubicBezTo>
                  <a:cubicBezTo>
                    <a:pt x="15825" y="13238"/>
                    <a:pt x="17868" y="12632"/>
                    <a:pt x="20064" y="10134"/>
                  </a:cubicBezTo>
                  <a:cubicBezTo>
                    <a:pt x="25362" y="4154"/>
                    <a:pt x="26498" y="4381"/>
                    <a:pt x="34143" y="9680"/>
                  </a:cubicBezTo>
                  <a:cubicBezTo>
                    <a:pt x="31342" y="13162"/>
                    <a:pt x="26725" y="14903"/>
                    <a:pt x="24757" y="19218"/>
                  </a:cubicBezTo>
                  <a:close/>
                </a:path>
              </a:pathLst>
            </a:custGeom>
            <a:solidFill>
              <a:srgbClr val="F7DC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1758875" y="1519954"/>
              <a:ext cx="37848" cy="30278"/>
            </a:xfrm>
            <a:custGeom>
              <a:avLst/>
              <a:gdLst>
                <a:gd name="connsiteX0" fmla="*/ 8209 w 37847"/>
                <a:gd name="connsiteY0" fmla="*/ 17998 h 30278"/>
                <a:gd name="connsiteX1" fmla="*/ 20926 w 37847"/>
                <a:gd name="connsiteY1" fmla="*/ 11261 h 30278"/>
                <a:gd name="connsiteX2" fmla="*/ 30918 w 37847"/>
                <a:gd name="connsiteY2" fmla="*/ 8460 h 30278"/>
                <a:gd name="connsiteX3" fmla="*/ 32053 w 37847"/>
                <a:gd name="connsiteY3" fmla="*/ 10731 h 30278"/>
                <a:gd name="connsiteX4" fmla="*/ 30539 w 37847"/>
                <a:gd name="connsiteY4" fmla="*/ 17468 h 30278"/>
                <a:gd name="connsiteX5" fmla="*/ 28117 w 37847"/>
                <a:gd name="connsiteY5" fmla="*/ 28444 h 30278"/>
                <a:gd name="connsiteX6" fmla="*/ 26452 w 37847"/>
                <a:gd name="connsiteY6" fmla="*/ 30412 h 30278"/>
                <a:gd name="connsiteX7" fmla="*/ 19715 w 37847"/>
                <a:gd name="connsiteY7" fmla="*/ 30942 h 30278"/>
                <a:gd name="connsiteX8" fmla="*/ 13811 w 37847"/>
                <a:gd name="connsiteY8" fmla="*/ 27460 h 30278"/>
                <a:gd name="connsiteX9" fmla="*/ 13811 w 37847"/>
                <a:gd name="connsiteY9" fmla="*/ 27460 h 30278"/>
                <a:gd name="connsiteX10" fmla="*/ 6317 w 37847"/>
                <a:gd name="connsiteY10" fmla="*/ 19891 h 30278"/>
                <a:gd name="connsiteX11" fmla="*/ 6317 w 37847"/>
                <a:gd name="connsiteY11" fmla="*/ 19891 h 30278"/>
                <a:gd name="connsiteX12" fmla="*/ 8209 w 37847"/>
                <a:gd name="connsiteY12" fmla="*/ 179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8209" y="17998"/>
                  </a:moveTo>
                  <a:cubicBezTo>
                    <a:pt x="15097" y="20723"/>
                    <a:pt x="18201" y="16333"/>
                    <a:pt x="20926" y="11261"/>
                  </a:cubicBezTo>
                  <a:cubicBezTo>
                    <a:pt x="24559" y="4373"/>
                    <a:pt x="24484" y="4373"/>
                    <a:pt x="30918" y="8460"/>
                  </a:cubicBezTo>
                  <a:cubicBezTo>
                    <a:pt x="31523" y="9142"/>
                    <a:pt x="31826" y="9899"/>
                    <a:pt x="32053" y="10731"/>
                  </a:cubicBezTo>
                  <a:cubicBezTo>
                    <a:pt x="33113" y="13305"/>
                    <a:pt x="32356" y="15727"/>
                    <a:pt x="30539" y="17468"/>
                  </a:cubicBezTo>
                  <a:cubicBezTo>
                    <a:pt x="27284" y="20723"/>
                    <a:pt x="27663" y="24508"/>
                    <a:pt x="28117" y="28444"/>
                  </a:cubicBezTo>
                  <a:cubicBezTo>
                    <a:pt x="27814" y="29352"/>
                    <a:pt x="27284" y="29958"/>
                    <a:pt x="26452" y="30412"/>
                  </a:cubicBezTo>
                  <a:cubicBezTo>
                    <a:pt x="24257" y="31396"/>
                    <a:pt x="21986" y="31245"/>
                    <a:pt x="19715" y="30942"/>
                  </a:cubicBezTo>
                  <a:cubicBezTo>
                    <a:pt x="17520" y="30185"/>
                    <a:pt x="15779" y="28595"/>
                    <a:pt x="13811" y="27460"/>
                  </a:cubicBezTo>
                  <a:lnTo>
                    <a:pt x="13811" y="27460"/>
                  </a:lnTo>
                  <a:cubicBezTo>
                    <a:pt x="10631" y="25568"/>
                    <a:pt x="3516" y="27687"/>
                    <a:pt x="6317" y="19891"/>
                  </a:cubicBezTo>
                  <a:lnTo>
                    <a:pt x="6317" y="19891"/>
                  </a:lnTo>
                  <a:cubicBezTo>
                    <a:pt x="6847" y="19209"/>
                    <a:pt x="7528" y="18604"/>
                    <a:pt x="8209" y="17998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2067367" y="1623412"/>
              <a:ext cx="37848" cy="37848"/>
            </a:xfrm>
            <a:custGeom>
              <a:avLst/>
              <a:gdLst>
                <a:gd name="connsiteX0" fmla="*/ 5677 w 37847"/>
                <a:gd name="connsiteY0" fmla="*/ 36182 h 37847"/>
                <a:gd name="connsiteX1" fmla="*/ 12187 w 37847"/>
                <a:gd name="connsiteY1" fmla="*/ 15972 h 37847"/>
                <a:gd name="connsiteX2" fmla="*/ 15593 w 37847"/>
                <a:gd name="connsiteY2" fmla="*/ 19302 h 37847"/>
                <a:gd name="connsiteX3" fmla="*/ 19605 w 37847"/>
                <a:gd name="connsiteY3" fmla="*/ 20211 h 37847"/>
                <a:gd name="connsiteX4" fmla="*/ 20438 w 37847"/>
                <a:gd name="connsiteY4" fmla="*/ 17031 h 37847"/>
                <a:gd name="connsiteX5" fmla="*/ 15139 w 37847"/>
                <a:gd name="connsiteY5" fmla="*/ 7570 h 37847"/>
                <a:gd name="connsiteX6" fmla="*/ 15139 w 37847"/>
                <a:gd name="connsiteY6" fmla="*/ 5677 h 37847"/>
                <a:gd name="connsiteX7" fmla="*/ 32246 w 37847"/>
                <a:gd name="connsiteY7" fmla="*/ 7570 h 37847"/>
                <a:gd name="connsiteX8" fmla="*/ 27023 w 37847"/>
                <a:gd name="connsiteY8" fmla="*/ 12263 h 37847"/>
                <a:gd name="connsiteX9" fmla="*/ 27250 w 37847"/>
                <a:gd name="connsiteY9" fmla="*/ 14231 h 37847"/>
                <a:gd name="connsiteX10" fmla="*/ 28007 w 37847"/>
                <a:gd name="connsiteY10" fmla="*/ 16274 h 37847"/>
                <a:gd name="connsiteX11" fmla="*/ 28386 w 37847"/>
                <a:gd name="connsiteY11" fmla="*/ 18545 h 37847"/>
                <a:gd name="connsiteX12" fmla="*/ 26569 w 37847"/>
                <a:gd name="connsiteY12" fmla="*/ 22784 h 37847"/>
                <a:gd name="connsiteX13" fmla="*/ 27099 w 37847"/>
                <a:gd name="connsiteY13" fmla="*/ 29673 h 37847"/>
                <a:gd name="connsiteX14" fmla="*/ 16880 w 37847"/>
                <a:gd name="connsiteY14" fmla="*/ 28613 h 37847"/>
                <a:gd name="connsiteX15" fmla="*/ 9462 w 37847"/>
                <a:gd name="connsiteY15" fmla="*/ 36182 h 37847"/>
                <a:gd name="connsiteX16" fmla="*/ 5677 w 37847"/>
                <a:gd name="connsiteY16" fmla="*/ 361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5677" y="36182"/>
                  </a:moveTo>
                  <a:cubicBezTo>
                    <a:pt x="10446" y="30278"/>
                    <a:pt x="7948" y="21800"/>
                    <a:pt x="12187" y="15972"/>
                  </a:cubicBezTo>
                  <a:cubicBezTo>
                    <a:pt x="15215" y="16123"/>
                    <a:pt x="14836" y="18167"/>
                    <a:pt x="15593" y="19302"/>
                  </a:cubicBezTo>
                  <a:cubicBezTo>
                    <a:pt x="16577" y="20816"/>
                    <a:pt x="18016" y="21119"/>
                    <a:pt x="19605" y="20211"/>
                  </a:cubicBezTo>
                  <a:cubicBezTo>
                    <a:pt x="20892" y="19454"/>
                    <a:pt x="20968" y="17183"/>
                    <a:pt x="20438" y="17031"/>
                  </a:cubicBezTo>
                  <a:cubicBezTo>
                    <a:pt x="14988" y="15820"/>
                    <a:pt x="25358" y="5904"/>
                    <a:pt x="15139" y="7570"/>
                  </a:cubicBezTo>
                  <a:cubicBezTo>
                    <a:pt x="15139" y="6964"/>
                    <a:pt x="15139" y="6283"/>
                    <a:pt x="15139" y="5677"/>
                  </a:cubicBezTo>
                  <a:cubicBezTo>
                    <a:pt x="20892" y="6056"/>
                    <a:pt x="26645" y="6207"/>
                    <a:pt x="32246" y="7570"/>
                  </a:cubicBezTo>
                  <a:cubicBezTo>
                    <a:pt x="31111" y="9840"/>
                    <a:pt x="28310" y="10219"/>
                    <a:pt x="27023" y="12263"/>
                  </a:cubicBezTo>
                  <a:cubicBezTo>
                    <a:pt x="27023" y="12944"/>
                    <a:pt x="27023" y="13625"/>
                    <a:pt x="27250" y="14231"/>
                  </a:cubicBezTo>
                  <a:cubicBezTo>
                    <a:pt x="27553" y="14912"/>
                    <a:pt x="27780" y="15593"/>
                    <a:pt x="28007" y="16274"/>
                  </a:cubicBezTo>
                  <a:cubicBezTo>
                    <a:pt x="28234" y="17031"/>
                    <a:pt x="28310" y="17788"/>
                    <a:pt x="28386" y="18545"/>
                  </a:cubicBezTo>
                  <a:cubicBezTo>
                    <a:pt x="28386" y="20211"/>
                    <a:pt x="27856" y="21649"/>
                    <a:pt x="26569" y="22784"/>
                  </a:cubicBezTo>
                  <a:cubicBezTo>
                    <a:pt x="23466" y="26645"/>
                    <a:pt x="23466" y="26645"/>
                    <a:pt x="27099" y="29673"/>
                  </a:cubicBezTo>
                  <a:cubicBezTo>
                    <a:pt x="23314" y="31414"/>
                    <a:pt x="20135" y="30051"/>
                    <a:pt x="16880" y="28613"/>
                  </a:cubicBezTo>
                  <a:cubicBezTo>
                    <a:pt x="13777" y="30505"/>
                    <a:pt x="14534" y="36182"/>
                    <a:pt x="9462" y="36182"/>
                  </a:cubicBezTo>
                  <a:cubicBezTo>
                    <a:pt x="8251" y="36182"/>
                    <a:pt x="6964" y="36182"/>
                    <a:pt x="5677" y="36182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795545" y="1717728"/>
              <a:ext cx="37848" cy="22709"/>
            </a:xfrm>
            <a:custGeom>
              <a:avLst/>
              <a:gdLst>
                <a:gd name="connsiteX0" fmla="*/ 5677 w 37847"/>
                <a:gd name="connsiteY0" fmla="*/ 12187 h 22708"/>
                <a:gd name="connsiteX1" fmla="*/ 9462 w 37847"/>
                <a:gd name="connsiteY1" fmla="*/ 6510 h 22708"/>
                <a:gd name="connsiteX2" fmla="*/ 14609 w 37847"/>
                <a:gd name="connsiteY2" fmla="*/ 5677 h 22708"/>
                <a:gd name="connsiteX3" fmla="*/ 24223 w 37847"/>
                <a:gd name="connsiteY3" fmla="*/ 8251 h 22708"/>
                <a:gd name="connsiteX4" fmla="*/ 30732 w 37847"/>
                <a:gd name="connsiteY4" fmla="*/ 6131 h 22708"/>
                <a:gd name="connsiteX5" fmla="*/ 34063 w 37847"/>
                <a:gd name="connsiteY5" fmla="*/ 9992 h 22708"/>
                <a:gd name="connsiteX6" fmla="*/ 35501 w 37847"/>
                <a:gd name="connsiteY6" fmla="*/ 15290 h 22708"/>
                <a:gd name="connsiteX7" fmla="*/ 30354 w 37847"/>
                <a:gd name="connsiteY7" fmla="*/ 19984 h 22708"/>
                <a:gd name="connsiteX8" fmla="*/ 13549 w 37847"/>
                <a:gd name="connsiteY8" fmla="*/ 22784 h 22708"/>
                <a:gd name="connsiteX9" fmla="*/ 9462 w 37847"/>
                <a:gd name="connsiteY9" fmla="*/ 21952 h 22708"/>
                <a:gd name="connsiteX10" fmla="*/ 5677 w 37847"/>
                <a:gd name="connsiteY10" fmla="*/ 121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12187"/>
                  </a:moveTo>
                  <a:cubicBezTo>
                    <a:pt x="9765" y="12187"/>
                    <a:pt x="9462" y="9235"/>
                    <a:pt x="9462" y="6510"/>
                  </a:cubicBezTo>
                  <a:cubicBezTo>
                    <a:pt x="11052" y="5526"/>
                    <a:pt x="13095" y="7267"/>
                    <a:pt x="14609" y="5677"/>
                  </a:cubicBezTo>
                  <a:cubicBezTo>
                    <a:pt x="18091" y="5677"/>
                    <a:pt x="22103" y="5828"/>
                    <a:pt x="24223" y="8251"/>
                  </a:cubicBezTo>
                  <a:cubicBezTo>
                    <a:pt x="28840" y="13549"/>
                    <a:pt x="28613" y="6661"/>
                    <a:pt x="30732" y="6131"/>
                  </a:cubicBezTo>
                  <a:cubicBezTo>
                    <a:pt x="33003" y="6434"/>
                    <a:pt x="33684" y="8024"/>
                    <a:pt x="34063" y="9992"/>
                  </a:cubicBezTo>
                  <a:cubicBezTo>
                    <a:pt x="34214" y="11884"/>
                    <a:pt x="34971" y="13549"/>
                    <a:pt x="35501" y="15290"/>
                  </a:cubicBezTo>
                  <a:cubicBezTo>
                    <a:pt x="36939" y="19908"/>
                    <a:pt x="34896" y="21573"/>
                    <a:pt x="30354" y="19984"/>
                  </a:cubicBezTo>
                  <a:cubicBezTo>
                    <a:pt x="24450" y="18999"/>
                    <a:pt x="19378" y="22709"/>
                    <a:pt x="13549" y="22784"/>
                  </a:cubicBezTo>
                  <a:cubicBezTo>
                    <a:pt x="11960" y="22784"/>
                    <a:pt x="10597" y="23465"/>
                    <a:pt x="9462" y="21952"/>
                  </a:cubicBezTo>
                  <a:cubicBezTo>
                    <a:pt x="5980" y="19454"/>
                    <a:pt x="6434" y="15593"/>
                    <a:pt x="5677" y="1218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530359" y="1274911"/>
              <a:ext cx="30278" cy="30278"/>
            </a:xfrm>
            <a:custGeom>
              <a:avLst/>
              <a:gdLst>
                <a:gd name="connsiteX0" fmla="*/ 27427 w 30278"/>
                <a:gd name="connsiteY0" fmla="*/ 6434 h 30278"/>
                <a:gd name="connsiteX1" fmla="*/ 21977 w 30278"/>
                <a:gd name="connsiteY1" fmla="*/ 27099 h 30278"/>
                <a:gd name="connsiteX2" fmla="*/ 17966 w 30278"/>
                <a:gd name="connsiteY2" fmla="*/ 25433 h 30278"/>
                <a:gd name="connsiteX3" fmla="*/ 10320 w 30278"/>
                <a:gd name="connsiteY3" fmla="*/ 19756 h 30278"/>
                <a:gd name="connsiteX4" fmla="*/ 8125 w 30278"/>
                <a:gd name="connsiteY4" fmla="*/ 16123 h 30278"/>
                <a:gd name="connsiteX5" fmla="*/ 10472 w 30278"/>
                <a:gd name="connsiteY5" fmla="*/ 8250 h 30278"/>
                <a:gd name="connsiteX6" fmla="*/ 11456 w 30278"/>
                <a:gd name="connsiteY6" fmla="*/ 9159 h 30278"/>
                <a:gd name="connsiteX7" fmla="*/ 11758 w 30278"/>
                <a:gd name="connsiteY7" fmla="*/ 16274 h 30278"/>
                <a:gd name="connsiteX8" fmla="*/ 13878 w 30278"/>
                <a:gd name="connsiteY8" fmla="*/ 8099 h 30278"/>
                <a:gd name="connsiteX9" fmla="*/ 27427 w 30278"/>
                <a:gd name="connsiteY9" fmla="*/ 64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7427" y="6434"/>
                  </a:moveTo>
                  <a:cubicBezTo>
                    <a:pt x="34618" y="16880"/>
                    <a:pt x="32726" y="24222"/>
                    <a:pt x="21977" y="27099"/>
                  </a:cubicBezTo>
                  <a:cubicBezTo>
                    <a:pt x="20312" y="27553"/>
                    <a:pt x="18874" y="26947"/>
                    <a:pt x="17966" y="25433"/>
                  </a:cubicBezTo>
                  <a:cubicBezTo>
                    <a:pt x="17284" y="21421"/>
                    <a:pt x="15695" y="20286"/>
                    <a:pt x="10320" y="19756"/>
                  </a:cubicBezTo>
                  <a:cubicBezTo>
                    <a:pt x="8882" y="18923"/>
                    <a:pt x="9033" y="16955"/>
                    <a:pt x="8125" y="16123"/>
                  </a:cubicBezTo>
                  <a:cubicBezTo>
                    <a:pt x="3281" y="11657"/>
                    <a:pt x="6460" y="9916"/>
                    <a:pt x="10472" y="8250"/>
                  </a:cubicBezTo>
                  <a:cubicBezTo>
                    <a:pt x="10774" y="8553"/>
                    <a:pt x="11077" y="8856"/>
                    <a:pt x="11456" y="9159"/>
                  </a:cubicBezTo>
                  <a:cubicBezTo>
                    <a:pt x="13121" y="11505"/>
                    <a:pt x="11153" y="14003"/>
                    <a:pt x="11758" y="16274"/>
                  </a:cubicBezTo>
                  <a:cubicBezTo>
                    <a:pt x="12061" y="13549"/>
                    <a:pt x="12137" y="10597"/>
                    <a:pt x="13878" y="8099"/>
                  </a:cubicBezTo>
                  <a:cubicBezTo>
                    <a:pt x="18193" y="6812"/>
                    <a:pt x="22507" y="4466"/>
                    <a:pt x="27427" y="643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1948964" y="1704356"/>
              <a:ext cx="37848" cy="37848"/>
            </a:xfrm>
            <a:custGeom>
              <a:avLst/>
              <a:gdLst>
                <a:gd name="connsiteX0" fmla="*/ 11976 w 37847"/>
                <a:gd name="connsiteY0" fmla="*/ 6484 h 37847"/>
                <a:gd name="connsiteX1" fmla="*/ 26660 w 37847"/>
                <a:gd name="connsiteY1" fmla="*/ 13826 h 37847"/>
                <a:gd name="connsiteX2" fmla="*/ 30899 w 37847"/>
                <a:gd name="connsiteY2" fmla="*/ 17914 h 37847"/>
                <a:gd name="connsiteX3" fmla="*/ 28023 w 37847"/>
                <a:gd name="connsiteY3" fmla="*/ 28360 h 37847"/>
                <a:gd name="connsiteX4" fmla="*/ 25374 w 37847"/>
                <a:gd name="connsiteY4" fmla="*/ 28284 h 37847"/>
                <a:gd name="connsiteX5" fmla="*/ 19318 w 37847"/>
                <a:gd name="connsiteY5" fmla="*/ 29420 h 37847"/>
                <a:gd name="connsiteX6" fmla="*/ 9023 w 37847"/>
                <a:gd name="connsiteY6" fmla="*/ 22456 h 37847"/>
                <a:gd name="connsiteX7" fmla="*/ 14019 w 37847"/>
                <a:gd name="connsiteY7" fmla="*/ 15567 h 37847"/>
                <a:gd name="connsiteX8" fmla="*/ 10159 w 37847"/>
                <a:gd name="connsiteY8" fmla="*/ 14735 h 37847"/>
                <a:gd name="connsiteX9" fmla="*/ 6223 w 37847"/>
                <a:gd name="connsiteY9" fmla="*/ 7922 h 37847"/>
                <a:gd name="connsiteX10" fmla="*/ 7964 w 37847"/>
                <a:gd name="connsiteY10" fmla="*/ 5878 h 37847"/>
                <a:gd name="connsiteX11" fmla="*/ 11976 w 37847"/>
                <a:gd name="connsiteY11" fmla="*/ 648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11976" y="6484"/>
                  </a:moveTo>
                  <a:cubicBezTo>
                    <a:pt x="15987" y="10799"/>
                    <a:pt x="20983" y="12994"/>
                    <a:pt x="26660" y="13826"/>
                  </a:cubicBezTo>
                  <a:cubicBezTo>
                    <a:pt x="29007" y="14205"/>
                    <a:pt x="30899" y="15113"/>
                    <a:pt x="30899" y="17914"/>
                  </a:cubicBezTo>
                  <a:cubicBezTo>
                    <a:pt x="34230" y="22607"/>
                    <a:pt x="35290" y="26619"/>
                    <a:pt x="28023" y="28360"/>
                  </a:cubicBezTo>
                  <a:cubicBezTo>
                    <a:pt x="27115" y="28511"/>
                    <a:pt x="26206" y="28436"/>
                    <a:pt x="25374" y="28284"/>
                  </a:cubicBezTo>
                  <a:cubicBezTo>
                    <a:pt x="23103" y="27376"/>
                    <a:pt x="21362" y="28511"/>
                    <a:pt x="19318" y="29420"/>
                  </a:cubicBezTo>
                  <a:cubicBezTo>
                    <a:pt x="9250" y="34113"/>
                    <a:pt x="9175" y="33961"/>
                    <a:pt x="9023" y="22456"/>
                  </a:cubicBezTo>
                  <a:cubicBezTo>
                    <a:pt x="10689" y="20185"/>
                    <a:pt x="14928" y="19806"/>
                    <a:pt x="14019" y="15567"/>
                  </a:cubicBezTo>
                  <a:cubicBezTo>
                    <a:pt x="13338" y="12161"/>
                    <a:pt x="11673" y="14205"/>
                    <a:pt x="10159" y="14735"/>
                  </a:cubicBezTo>
                  <a:cubicBezTo>
                    <a:pt x="6450" y="13826"/>
                    <a:pt x="4709" y="11783"/>
                    <a:pt x="6223" y="7922"/>
                  </a:cubicBezTo>
                  <a:cubicBezTo>
                    <a:pt x="6677" y="7090"/>
                    <a:pt x="7207" y="6408"/>
                    <a:pt x="7964" y="5878"/>
                  </a:cubicBezTo>
                  <a:cubicBezTo>
                    <a:pt x="9478" y="5576"/>
                    <a:pt x="10840" y="5500"/>
                    <a:pt x="11976" y="6484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1624962" y="1381396"/>
              <a:ext cx="37848" cy="37848"/>
            </a:xfrm>
            <a:custGeom>
              <a:avLst/>
              <a:gdLst>
                <a:gd name="connsiteX0" fmla="*/ 29865 w 37847"/>
                <a:gd name="connsiteY0" fmla="*/ 19623 h 37847"/>
                <a:gd name="connsiteX1" fmla="*/ 20706 w 37847"/>
                <a:gd name="connsiteY1" fmla="*/ 23105 h 37847"/>
                <a:gd name="connsiteX2" fmla="*/ 17603 w 37847"/>
                <a:gd name="connsiteY2" fmla="*/ 25149 h 37847"/>
                <a:gd name="connsiteX3" fmla="*/ 14575 w 37847"/>
                <a:gd name="connsiteY3" fmla="*/ 34838 h 37847"/>
                <a:gd name="connsiteX4" fmla="*/ 7005 w 37847"/>
                <a:gd name="connsiteY4" fmla="*/ 27193 h 37847"/>
                <a:gd name="connsiteX5" fmla="*/ 8822 w 37847"/>
                <a:gd name="connsiteY5" fmla="*/ 15763 h 37847"/>
                <a:gd name="connsiteX6" fmla="*/ 10714 w 37847"/>
                <a:gd name="connsiteY6" fmla="*/ 11902 h 37847"/>
                <a:gd name="connsiteX7" fmla="*/ 10714 w 37847"/>
                <a:gd name="connsiteY7" fmla="*/ 11902 h 37847"/>
                <a:gd name="connsiteX8" fmla="*/ 13212 w 37847"/>
                <a:gd name="connsiteY8" fmla="*/ 11978 h 37847"/>
                <a:gd name="connsiteX9" fmla="*/ 21312 w 37847"/>
                <a:gd name="connsiteY9" fmla="*/ 15536 h 37847"/>
                <a:gd name="connsiteX10" fmla="*/ 21917 w 37847"/>
                <a:gd name="connsiteY10" fmla="*/ 6377 h 37847"/>
                <a:gd name="connsiteX11" fmla="*/ 32439 w 37847"/>
                <a:gd name="connsiteY11" fmla="*/ 10086 h 37847"/>
                <a:gd name="connsiteX12" fmla="*/ 33196 w 37847"/>
                <a:gd name="connsiteY12" fmla="*/ 13719 h 37847"/>
                <a:gd name="connsiteX13" fmla="*/ 32666 w 37847"/>
                <a:gd name="connsiteY13" fmla="*/ 16066 h 37847"/>
                <a:gd name="connsiteX14" fmla="*/ 31379 w 37847"/>
                <a:gd name="connsiteY14" fmla="*/ 18034 h 37847"/>
                <a:gd name="connsiteX15" fmla="*/ 29865 w 37847"/>
                <a:gd name="connsiteY15" fmla="*/ 1962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9865" y="19623"/>
                  </a:moveTo>
                  <a:cubicBezTo>
                    <a:pt x="26838" y="20759"/>
                    <a:pt x="25626" y="26512"/>
                    <a:pt x="20706" y="23105"/>
                  </a:cubicBezTo>
                  <a:cubicBezTo>
                    <a:pt x="18511" y="21591"/>
                    <a:pt x="18284" y="24014"/>
                    <a:pt x="17603" y="25149"/>
                  </a:cubicBezTo>
                  <a:cubicBezTo>
                    <a:pt x="15937" y="28177"/>
                    <a:pt x="14196" y="31129"/>
                    <a:pt x="14575" y="34838"/>
                  </a:cubicBezTo>
                  <a:cubicBezTo>
                    <a:pt x="9655" y="34687"/>
                    <a:pt x="10033" y="29237"/>
                    <a:pt x="7005" y="27193"/>
                  </a:cubicBezTo>
                  <a:cubicBezTo>
                    <a:pt x="3599" y="22727"/>
                    <a:pt x="7687" y="19472"/>
                    <a:pt x="8822" y="15763"/>
                  </a:cubicBezTo>
                  <a:cubicBezTo>
                    <a:pt x="10109" y="14779"/>
                    <a:pt x="9730" y="13038"/>
                    <a:pt x="10714" y="11902"/>
                  </a:cubicBezTo>
                  <a:lnTo>
                    <a:pt x="10714" y="11902"/>
                  </a:lnTo>
                  <a:cubicBezTo>
                    <a:pt x="11547" y="11524"/>
                    <a:pt x="12380" y="11524"/>
                    <a:pt x="13212" y="11978"/>
                  </a:cubicBezTo>
                  <a:cubicBezTo>
                    <a:pt x="15483" y="13416"/>
                    <a:pt x="17149" y="16066"/>
                    <a:pt x="21312" y="15536"/>
                  </a:cubicBezTo>
                  <a:cubicBezTo>
                    <a:pt x="20176" y="12357"/>
                    <a:pt x="17300" y="8345"/>
                    <a:pt x="21917" y="6377"/>
                  </a:cubicBezTo>
                  <a:cubicBezTo>
                    <a:pt x="26081" y="4560"/>
                    <a:pt x="29714" y="6452"/>
                    <a:pt x="32439" y="10086"/>
                  </a:cubicBezTo>
                  <a:cubicBezTo>
                    <a:pt x="33045" y="11221"/>
                    <a:pt x="33272" y="12432"/>
                    <a:pt x="33196" y="13719"/>
                  </a:cubicBezTo>
                  <a:cubicBezTo>
                    <a:pt x="33120" y="14552"/>
                    <a:pt x="32893" y="15309"/>
                    <a:pt x="32666" y="16066"/>
                  </a:cubicBezTo>
                  <a:cubicBezTo>
                    <a:pt x="32363" y="16747"/>
                    <a:pt x="31909" y="17428"/>
                    <a:pt x="31379" y="18034"/>
                  </a:cubicBezTo>
                  <a:cubicBezTo>
                    <a:pt x="30925" y="18564"/>
                    <a:pt x="30395" y="19094"/>
                    <a:pt x="29865" y="1962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1564422" y="2318337"/>
              <a:ext cx="30278" cy="37848"/>
            </a:xfrm>
            <a:custGeom>
              <a:avLst/>
              <a:gdLst>
                <a:gd name="connsiteX0" fmla="*/ 31439 w 30278"/>
                <a:gd name="connsiteY0" fmla="*/ 18050 h 37847"/>
                <a:gd name="connsiteX1" fmla="*/ 25156 w 30278"/>
                <a:gd name="connsiteY1" fmla="*/ 29556 h 37847"/>
                <a:gd name="connsiteX2" fmla="*/ 10471 w 30278"/>
                <a:gd name="connsiteY2" fmla="*/ 29480 h 37847"/>
                <a:gd name="connsiteX3" fmla="*/ 18344 w 30278"/>
                <a:gd name="connsiteY3" fmla="*/ 25014 h 37847"/>
                <a:gd name="connsiteX4" fmla="*/ 5778 w 30278"/>
                <a:gd name="connsiteY4" fmla="*/ 17596 h 37847"/>
                <a:gd name="connsiteX5" fmla="*/ 6686 w 30278"/>
                <a:gd name="connsiteY5" fmla="*/ 12297 h 37847"/>
                <a:gd name="connsiteX6" fmla="*/ 6762 w 30278"/>
                <a:gd name="connsiteY6" fmla="*/ 10480 h 37847"/>
                <a:gd name="connsiteX7" fmla="*/ 8957 w 30278"/>
                <a:gd name="connsiteY7" fmla="*/ 9950 h 37847"/>
                <a:gd name="connsiteX8" fmla="*/ 10244 w 30278"/>
                <a:gd name="connsiteY8" fmla="*/ 10026 h 37847"/>
                <a:gd name="connsiteX9" fmla="*/ 9790 w 30278"/>
                <a:gd name="connsiteY9" fmla="*/ 7680 h 37847"/>
                <a:gd name="connsiteX10" fmla="*/ 14256 w 30278"/>
                <a:gd name="connsiteY10" fmla="*/ 5787 h 37847"/>
                <a:gd name="connsiteX11" fmla="*/ 31439 w 30278"/>
                <a:gd name="connsiteY11" fmla="*/ 180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31439" y="18050"/>
                  </a:moveTo>
                  <a:cubicBezTo>
                    <a:pt x="31969" y="23349"/>
                    <a:pt x="31590" y="28420"/>
                    <a:pt x="25156" y="29556"/>
                  </a:cubicBezTo>
                  <a:cubicBezTo>
                    <a:pt x="20387" y="30388"/>
                    <a:pt x="15316" y="36293"/>
                    <a:pt x="10471" y="29480"/>
                  </a:cubicBezTo>
                  <a:cubicBezTo>
                    <a:pt x="11985" y="26528"/>
                    <a:pt x="15543" y="27285"/>
                    <a:pt x="18344" y="25014"/>
                  </a:cubicBezTo>
                  <a:cubicBezTo>
                    <a:pt x="14029" y="22365"/>
                    <a:pt x="8276" y="22440"/>
                    <a:pt x="5778" y="17596"/>
                  </a:cubicBezTo>
                  <a:cubicBezTo>
                    <a:pt x="5627" y="15779"/>
                    <a:pt x="5475" y="13962"/>
                    <a:pt x="6686" y="12297"/>
                  </a:cubicBezTo>
                  <a:cubicBezTo>
                    <a:pt x="6686" y="11692"/>
                    <a:pt x="6762" y="11086"/>
                    <a:pt x="6762" y="10480"/>
                  </a:cubicBezTo>
                  <a:cubicBezTo>
                    <a:pt x="7443" y="9799"/>
                    <a:pt x="8200" y="9648"/>
                    <a:pt x="8957" y="9950"/>
                  </a:cubicBezTo>
                  <a:cubicBezTo>
                    <a:pt x="9411" y="9269"/>
                    <a:pt x="9866" y="12373"/>
                    <a:pt x="10244" y="10026"/>
                  </a:cubicBezTo>
                  <a:cubicBezTo>
                    <a:pt x="10396" y="9345"/>
                    <a:pt x="9790" y="8512"/>
                    <a:pt x="9790" y="7680"/>
                  </a:cubicBezTo>
                  <a:cubicBezTo>
                    <a:pt x="10698" y="5712"/>
                    <a:pt x="12364" y="5484"/>
                    <a:pt x="14256" y="5787"/>
                  </a:cubicBezTo>
                  <a:cubicBezTo>
                    <a:pt x="22128" y="6923"/>
                    <a:pt x="24929" y="15098"/>
                    <a:pt x="31439" y="180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631967" y="1373757"/>
              <a:ext cx="30278" cy="30278"/>
            </a:xfrm>
            <a:custGeom>
              <a:avLst/>
              <a:gdLst>
                <a:gd name="connsiteX0" fmla="*/ 24752 w 30278"/>
                <a:gd name="connsiteY0" fmla="*/ 19693 h 30278"/>
                <a:gd name="connsiteX1" fmla="*/ 22406 w 30278"/>
                <a:gd name="connsiteY1" fmla="*/ 16892 h 30278"/>
                <a:gd name="connsiteX2" fmla="*/ 14231 w 30278"/>
                <a:gd name="connsiteY2" fmla="*/ 16816 h 30278"/>
                <a:gd name="connsiteX3" fmla="*/ 19756 w 30278"/>
                <a:gd name="connsiteY3" fmla="*/ 22645 h 30278"/>
                <a:gd name="connsiteX4" fmla="*/ 5677 w 30278"/>
                <a:gd name="connsiteY4" fmla="*/ 19768 h 30278"/>
                <a:gd name="connsiteX5" fmla="*/ 5677 w 30278"/>
                <a:gd name="connsiteY5" fmla="*/ 18633 h 30278"/>
                <a:gd name="connsiteX6" fmla="*/ 6434 w 30278"/>
                <a:gd name="connsiteY6" fmla="*/ 14167 h 30278"/>
                <a:gd name="connsiteX7" fmla="*/ 7570 w 30278"/>
                <a:gd name="connsiteY7" fmla="*/ 12199 h 30278"/>
                <a:gd name="connsiteX8" fmla="*/ 7570 w 30278"/>
                <a:gd name="connsiteY8" fmla="*/ 12199 h 30278"/>
                <a:gd name="connsiteX9" fmla="*/ 9538 w 30278"/>
                <a:gd name="connsiteY9" fmla="*/ 10382 h 30278"/>
                <a:gd name="connsiteX10" fmla="*/ 11506 w 30278"/>
                <a:gd name="connsiteY10" fmla="*/ 8565 h 30278"/>
                <a:gd name="connsiteX11" fmla="*/ 30202 w 30278"/>
                <a:gd name="connsiteY11" fmla="*/ 11366 h 30278"/>
                <a:gd name="connsiteX12" fmla="*/ 27326 w 30278"/>
                <a:gd name="connsiteY12" fmla="*/ 20828 h 30278"/>
                <a:gd name="connsiteX13" fmla="*/ 24752 w 30278"/>
                <a:gd name="connsiteY13" fmla="*/ 196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4752" y="19693"/>
                  </a:moveTo>
                  <a:cubicBezTo>
                    <a:pt x="23995" y="18709"/>
                    <a:pt x="23390" y="17119"/>
                    <a:pt x="22406" y="16892"/>
                  </a:cubicBezTo>
                  <a:cubicBezTo>
                    <a:pt x="19681" y="16286"/>
                    <a:pt x="16123" y="12729"/>
                    <a:pt x="14231" y="16816"/>
                  </a:cubicBezTo>
                  <a:cubicBezTo>
                    <a:pt x="12187" y="21358"/>
                    <a:pt x="17788" y="20677"/>
                    <a:pt x="19756" y="22645"/>
                  </a:cubicBezTo>
                  <a:cubicBezTo>
                    <a:pt x="11581" y="29003"/>
                    <a:pt x="7418" y="27868"/>
                    <a:pt x="5677" y="19768"/>
                  </a:cubicBezTo>
                  <a:cubicBezTo>
                    <a:pt x="5677" y="19390"/>
                    <a:pt x="5677" y="19011"/>
                    <a:pt x="5677" y="18633"/>
                  </a:cubicBezTo>
                  <a:cubicBezTo>
                    <a:pt x="5677" y="17119"/>
                    <a:pt x="5829" y="15605"/>
                    <a:pt x="6434" y="14167"/>
                  </a:cubicBezTo>
                  <a:cubicBezTo>
                    <a:pt x="6661" y="13410"/>
                    <a:pt x="7040" y="12804"/>
                    <a:pt x="7570" y="12199"/>
                  </a:cubicBezTo>
                  <a:lnTo>
                    <a:pt x="7570" y="12199"/>
                  </a:lnTo>
                  <a:cubicBezTo>
                    <a:pt x="8251" y="11593"/>
                    <a:pt x="8932" y="10988"/>
                    <a:pt x="9538" y="10382"/>
                  </a:cubicBezTo>
                  <a:cubicBezTo>
                    <a:pt x="10219" y="9777"/>
                    <a:pt x="10824" y="9171"/>
                    <a:pt x="11506" y="8565"/>
                  </a:cubicBezTo>
                  <a:cubicBezTo>
                    <a:pt x="20059" y="3948"/>
                    <a:pt x="25888" y="4856"/>
                    <a:pt x="30202" y="11366"/>
                  </a:cubicBezTo>
                  <a:cubicBezTo>
                    <a:pt x="31414" y="15151"/>
                    <a:pt x="32473" y="18936"/>
                    <a:pt x="27326" y="20828"/>
                  </a:cubicBezTo>
                  <a:cubicBezTo>
                    <a:pt x="26342" y="20677"/>
                    <a:pt x="25434" y="20374"/>
                    <a:pt x="24752" y="19693"/>
                  </a:cubicBezTo>
                  <a:close/>
                </a:path>
              </a:pathLst>
            </a:custGeom>
            <a:solidFill>
              <a:srgbClr val="EE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1807067" y="716515"/>
              <a:ext cx="37848" cy="30278"/>
            </a:xfrm>
            <a:custGeom>
              <a:avLst/>
              <a:gdLst>
                <a:gd name="connsiteX0" fmla="*/ 7402 w 37847"/>
                <a:gd name="connsiteY0" fmla="*/ 21034 h 30278"/>
                <a:gd name="connsiteX1" fmla="*/ 9370 w 37847"/>
                <a:gd name="connsiteY1" fmla="*/ 15887 h 30278"/>
                <a:gd name="connsiteX2" fmla="*/ 16940 w 37847"/>
                <a:gd name="connsiteY2" fmla="*/ 5743 h 30278"/>
                <a:gd name="connsiteX3" fmla="*/ 35940 w 37847"/>
                <a:gd name="connsiteY3" fmla="*/ 19066 h 30278"/>
                <a:gd name="connsiteX4" fmla="*/ 36545 w 37847"/>
                <a:gd name="connsiteY4" fmla="*/ 20277 h 30278"/>
                <a:gd name="connsiteX5" fmla="*/ 35864 w 37847"/>
                <a:gd name="connsiteY5" fmla="*/ 21412 h 30278"/>
                <a:gd name="connsiteX6" fmla="*/ 32155 w 37847"/>
                <a:gd name="connsiteY6" fmla="*/ 21034 h 30278"/>
                <a:gd name="connsiteX7" fmla="*/ 24434 w 37847"/>
                <a:gd name="connsiteY7" fmla="*/ 20958 h 30278"/>
                <a:gd name="connsiteX8" fmla="*/ 21709 w 37847"/>
                <a:gd name="connsiteY8" fmla="*/ 23229 h 30278"/>
                <a:gd name="connsiteX9" fmla="*/ 19514 w 37847"/>
                <a:gd name="connsiteY9" fmla="*/ 24440 h 30278"/>
                <a:gd name="connsiteX10" fmla="*/ 13155 w 37847"/>
                <a:gd name="connsiteY10" fmla="*/ 27468 h 30278"/>
                <a:gd name="connsiteX11" fmla="*/ 8235 w 37847"/>
                <a:gd name="connsiteY11" fmla="*/ 27241 h 30278"/>
                <a:gd name="connsiteX12" fmla="*/ 7402 w 37847"/>
                <a:gd name="connsiteY12" fmla="*/ 22396 h 30278"/>
                <a:gd name="connsiteX13" fmla="*/ 7402 w 37847"/>
                <a:gd name="connsiteY13" fmla="*/ 210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7402" y="21034"/>
                  </a:moveTo>
                  <a:cubicBezTo>
                    <a:pt x="7327" y="19142"/>
                    <a:pt x="2482" y="16189"/>
                    <a:pt x="9370" y="15887"/>
                  </a:cubicBezTo>
                  <a:cubicBezTo>
                    <a:pt x="15123" y="15660"/>
                    <a:pt x="17924" y="10588"/>
                    <a:pt x="16940" y="5743"/>
                  </a:cubicBezTo>
                  <a:cubicBezTo>
                    <a:pt x="27007" y="4835"/>
                    <a:pt x="30414" y="13464"/>
                    <a:pt x="35940" y="19066"/>
                  </a:cubicBezTo>
                  <a:cubicBezTo>
                    <a:pt x="36167" y="19444"/>
                    <a:pt x="36318" y="19823"/>
                    <a:pt x="36545" y="20277"/>
                  </a:cubicBezTo>
                  <a:cubicBezTo>
                    <a:pt x="36318" y="20655"/>
                    <a:pt x="36091" y="21034"/>
                    <a:pt x="35864" y="21412"/>
                  </a:cubicBezTo>
                  <a:cubicBezTo>
                    <a:pt x="34577" y="21791"/>
                    <a:pt x="33366" y="21488"/>
                    <a:pt x="32155" y="21034"/>
                  </a:cubicBezTo>
                  <a:cubicBezTo>
                    <a:pt x="29581" y="19747"/>
                    <a:pt x="27007" y="19444"/>
                    <a:pt x="24434" y="20958"/>
                  </a:cubicBezTo>
                  <a:cubicBezTo>
                    <a:pt x="23450" y="21640"/>
                    <a:pt x="22541" y="22396"/>
                    <a:pt x="21709" y="23229"/>
                  </a:cubicBezTo>
                  <a:cubicBezTo>
                    <a:pt x="21028" y="23759"/>
                    <a:pt x="20346" y="24137"/>
                    <a:pt x="19514" y="24440"/>
                  </a:cubicBezTo>
                  <a:cubicBezTo>
                    <a:pt x="17470" y="25424"/>
                    <a:pt x="13307" y="21337"/>
                    <a:pt x="13155" y="27468"/>
                  </a:cubicBezTo>
                  <a:cubicBezTo>
                    <a:pt x="13080" y="29285"/>
                    <a:pt x="9825" y="29966"/>
                    <a:pt x="8235" y="27241"/>
                  </a:cubicBezTo>
                  <a:cubicBezTo>
                    <a:pt x="7554" y="25727"/>
                    <a:pt x="7327" y="24062"/>
                    <a:pt x="7402" y="22396"/>
                  </a:cubicBezTo>
                  <a:cubicBezTo>
                    <a:pt x="7327" y="21867"/>
                    <a:pt x="7402" y="21488"/>
                    <a:pt x="7402" y="21034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1734459" y="1104596"/>
              <a:ext cx="30278" cy="30278"/>
            </a:xfrm>
            <a:custGeom>
              <a:avLst/>
              <a:gdLst>
                <a:gd name="connsiteX0" fmla="*/ 5677 w 30278"/>
                <a:gd name="connsiteY0" fmla="*/ 13095 h 30278"/>
                <a:gd name="connsiteX1" fmla="*/ 17031 w 30278"/>
                <a:gd name="connsiteY1" fmla="*/ 8024 h 30278"/>
                <a:gd name="connsiteX2" fmla="*/ 28689 w 30278"/>
                <a:gd name="connsiteY2" fmla="*/ 5677 h 30278"/>
                <a:gd name="connsiteX3" fmla="*/ 28916 w 30278"/>
                <a:gd name="connsiteY3" fmla="*/ 15290 h 30278"/>
                <a:gd name="connsiteX4" fmla="*/ 20741 w 30278"/>
                <a:gd name="connsiteY4" fmla="*/ 24677 h 30278"/>
                <a:gd name="connsiteX5" fmla="*/ 18394 w 30278"/>
                <a:gd name="connsiteY5" fmla="*/ 24374 h 30278"/>
                <a:gd name="connsiteX6" fmla="*/ 11884 w 30278"/>
                <a:gd name="connsiteY6" fmla="*/ 29370 h 30278"/>
                <a:gd name="connsiteX7" fmla="*/ 6888 w 30278"/>
                <a:gd name="connsiteY7" fmla="*/ 21725 h 30278"/>
                <a:gd name="connsiteX8" fmla="*/ 5677 w 30278"/>
                <a:gd name="connsiteY8" fmla="*/ 130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13095"/>
                  </a:moveTo>
                  <a:cubicBezTo>
                    <a:pt x="7948" y="8099"/>
                    <a:pt x="13247" y="9613"/>
                    <a:pt x="17031" y="8024"/>
                  </a:cubicBezTo>
                  <a:cubicBezTo>
                    <a:pt x="20589" y="6510"/>
                    <a:pt x="24752" y="6358"/>
                    <a:pt x="28689" y="5677"/>
                  </a:cubicBezTo>
                  <a:cubicBezTo>
                    <a:pt x="29673" y="8856"/>
                    <a:pt x="29521" y="12111"/>
                    <a:pt x="28916" y="15290"/>
                  </a:cubicBezTo>
                  <a:cubicBezTo>
                    <a:pt x="25207" y="17561"/>
                    <a:pt x="23541" y="21649"/>
                    <a:pt x="20741" y="24677"/>
                  </a:cubicBezTo>
                  <a:cubicBezTo>
                    <a:pt x="19832" y="25509"/>
                    <a:pt x="18697" y="23087"/>
                    <a:pt x="18394" y="24374"/>
                  </a:cubicBezTo>
                  <a:cubicBezTo>
                    <a:pt x="17637" y="28083"/>
                    <a:pt x="15669" y="29824"/>
                    <a:pt x="11884" y="29370"/>
                  </a:cubicBezTo>
                  <a:cubicBezTo>
                    <a:pt x="8554" y="27856"/>
                    <a:pt x="7645" y="24828"/>
                    <a:pt x="6888" y="21725"/>
                  </a:cubicBezTo>
                  <a:cubicBezTo>
                    <a:pt x="6585" y="18772"/>
                    <a:pt x="6888" y="15820"/>
                    <a:pt x="5677" y="1309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744905" y="1355860"/>
              <a:ext cx="30278" cy="37848"/>
            </a:xfrm>
            <a:custGeom>
              <a:avLst/>
              <a:gdLst>
                <a:gd name="connsiteX0" fmla="*/ 18243 w 30278"/>
                <a:gd name="connsiteY0" fmla="*/ 10945 h 37847"/>
                <a:gd name="connsiteX1" fmla="*/ 27705 w 30278"/>
                <a:gd name="connsiteY1" fmla="*/ 7539 h 37847"/>
                <a:gd name="connsiteX2" fmla="*/ 31641 w 30278"/>
                <a:gd name="connsiteY2" fmla="*/ 20558 h 37847"/>
                <a:gd name="connsiteX3" fmla="*/ 29597 w 30278"/>
                <a:gd name="connsiteY3" fmla="*/ 29793 h 37847"/>
                <a:gd name="connsiteX4" fmla="*/ 27932 w 30278"/>
                <a:gd name="connsiteY4" fmla="*/ 31685 h 37847"/>
                <a:gd name="connsiteX5" fmla="*/ 25661 w 30278"/>
                <a:gd name="connsiteY5" fmla="*/ 32897 h 37847"/>
                <a:gd name="connsiteX6" fmla="*/ 23087 w 30278"/>
                <a:gd name="connsiteY6" fmla="*/ 32745 h 37847"/>
                <a:gd name="connsiteX7" fmla="*/ 22179 w 30278"/>
                <a:gd name="connsiteY7" fmla="*/ 18742 h 37847"/>
                <a:gd name="connsiteX8" fmla="*/ 5677 w 30278"/>
                <a:gd name="connsiteY8" fmla="*/ 9658 h 37847"/>
                <a:gd name="connsiteX9" fmla="*/ 6434 w 30278"/>
                <a:gd name="connsiteY9" fmla="*/ 7009 h 37847"/>
                <a:gd name="connsiteX10" fmla="*/ 8856 w 30278"/>
                <a:gd name="connsiteY10" fmla="*/ 5722 h 37847"/>
                <a:gd name="connsiteX11" fmla="*/ 18243 w 30278"/>
                <a:gd name="connsiteY11" fmla="*/ 109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8243" y="10945"/>
                  </a:moveTo>
                  <a:cubicBezTo>
                    <a:pt x="21876" y="10945"/>
                    <a:pt x="24525" y="8144"/>
                    <a:pt x="27705" y="7539"/>
                  </a:cubicBezTo>
                  <a:cubicBezTo>
                    <a:pt x="32019" y="11248"/>
                    <a:pt x="29748" y="16546"/>
                    <a:pt x="31641" y="20558"/>
                  </a:cubicBezTo>
                  <a:cubicBezTo>
                    <a:pt x="31414" y="23738"/>
                    <a:pt x="28991" y="26387"/>
                    <a:pt x="29597" y="29793"/>
                  </a:cubicBezTo>
                  <a:cubicBezTo>
                    <a:pt x="29067" y="30474"/>
                    <a:pt x="28537" y="31080"/>
                    <a:pt x="27932" y="31685"/>
                  </a:cubicBezTo>
                  <a:cubicBezTo>
                    <a:pt x="27250" y="32215"/>
                    <a:pt x="26493" y="32594"/>
                    <a:pt x="25661" y="32897"/>
                  </a:cubicBezTo>
                  <a:cubicBezTo>
                    <a:pt x="24752" y="33048"/>
                    <a:pt x="23920" y="32972"/>
                    <a:pt x="23087" y="32745"/>
                  </a:cubicBezTo>
                  <a:cubicBezTo>
                    <a:pt x="17864" y="28506"/>
                    <a:pt x="20741" y="23738"/>
                    <a:pt x="22179" y="18742"/>
                  </a:cubicBezTo>
                  <a:cubicBezTo>
                    <a:pt x="15593" y="17985"/>
                    <a:pt x="7494" y="19423"/>
                    <a:pt x="5677" y="9658"/>
                  </a:cubicBezTo>
                  <a:cubicBezTo>
                    <a:pt x="5677" y="8750"/>
                    <a:pt x="5980" y="7841"/>
                    <a:pt x="6434" y="7009"/>
                  </a:cubicBezTo>
                  <a:cubicBezTo>
                    <a:pt x="7115" y="6403"/>
                    <a:pt x="7948" y="5949"/>
                    <a:pt x="8856" y="5722"/>
                  </a:cubicBezTo>
                  <a:cubicBezTo>
                    <a:pt x="13247" y="5192"/>
                    <a:pt x="14988" y="9507"/>
                    <a:pt x="18243" y="1094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2417231" y="864768"/>
              <a:ext cx="30278" cy="37848"/>
            </a:xfrm>
            <a:custGeom>
              <a:avLst/>
              <a:gdLst>
                <a:gd name="connsiteX0" fmla="*/ 15139 w 30278"/>
                <a:gd name="connsiteY0" fmla="*/ 7746 h 37847"/>
                <a:gd name="connsiteX1" fmla="*/ 19832 w 30278"/>
                <a:gd name="connsiteY1" fmla="*/ 12742 h 37847"/>
                <a:gd name="connsiteX2" fmla="*/ 28461 w 30278"/>
                <a:gd name="connsiteY2" fmla="*/ 19176 h 37847"/>
                <a:gd name="connsiteX3" fmla="*/ 24677 w 30278"/>
                <a:gd name="connsiteY3" fmla="*/ 32423 h 37847"/>
                <a:gd name="connsiteX4" fmla="*/ 24677 w 30278"/>
                <a:gd name="connsiteY4" fmla="*/ 32423 h 37847"/>
                <a:gd name="connsiteX5" fmla="*/ 16047 w 30278"/>
                <a:gd name="connsiteY5" fmla="*/ 25913 h 37847"/>
                <a:gd name="connsiteX6" fmla="*/ 13625 w 30278"/>
                <a:gd name="connsiteY6" fmla="*/ 22961 h 37847"/>
                <a:gd name="connsiteX7" fmla="*/ 5677 w 30278"/>
                <a:gd name="connsiteY7" fmla="*/ 13423 h 37847"/>
                <a:gd name="connsiteX8" fmla="*/ 5677 w 30278"/>
                <a:gd name="connsiteY8" fmla="*/ 13423 h 37847"/>
                <a:gd name="connsiteX9" fmla="*/ 15139 w 30278"/>
                <a:gd name="connsiteY9" fmla="*/ 774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39" y="7746"/>
                  </a:moveTo>
                  <a:cubicBezTo>
                    <a:pt x="14988" y="11001"/>
                    <a:pt x="17486" y="12364"/>
                    <a:pt x="19832" y="12742"/>
                  </a:cubicBezTo>
                  <a:cubicBezTo>
                    <a:pt x="24071" y="13348"/>
                    <a:pt x="26039" y="16451"/>
                    <a:pt x="28461" y="19176"/>
                  </a:cubicBezTo>
                  <a:cubicBezTo>
                    <a:pt x="32246" y="25080"/>
                    <a:pt x="25358" y="27881"/>
                    <a:pt x="24677" y="32423"/>
                  </a:cubicBezTo>
                  <a:lnTo>
                    <a:pt x="24677" y="32423"/>
                  </a:lnTo>
                  <a:cubicBezTo>
                    <a:pt x="17788" y="35451"/>
                    <a:pt x="18621" y="28487"/>
                    <a:pt x="16047" y="25913"/>
                  </a:cubicBezTo>
                  <a:cubicBezTo>
                    <a:pt x="15215" y="24929"/>
                    <a:pt x="14382" y="23945"/>
                    <a:pt x="13625" y="22961"/>
                  </a:cubicBezTo>
                  <a:cubicBezTo>
                    <a:pt x="11354" y="19479"/>
                    <a:pt x="6207" y="18343"/>
                    <a:pt x="5677" y="13423"/>
                  </a:cubicBezTo>
                  <a:lnTo>
                    <a:pt x="5677" y="13423"/>
                  </a:lnTo>
                  <a:cubicBezTo>
                    <a:pt x="6434" y="5097"/>
                    <a:pt x="8251" y="3961"/>
                    <a:pt x="15139" y="774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1707739" y="1327194"/>
              <a:ext cx="45417" cy="37848"/>
            </a:xfrm>
            <a:custGeom>
              <a:avLst/>
              <a:gdLst>
                <a:gd name="connsiteX0" fmla="*/ 26948 w 45417"/>
                <a:gd name="connsiteY0" fmla="*/ 32041 h 37847"/>
                <a:gd name="connsiteX1" fmla="*/ 22482 w 45417"/>
                <a:gd name="connsiteY1" fmla="*/ 22655 h 37847"/>
                <a:gd name="connsiteX2" fmla="*/ 14761 w 45417"/>
                <a:gd name="connsiteY2" fmla="*/ 17659 h 37847"/>
                <a:gd name="connsiteX3" fmla="*/ 5677 w 45417"/>
                <a:gd name="connsiteY3" fmla="*/ 33858 h 37847"/>
                <a:gd name="connsiteX4" fmla="*/ 18772 w 45417"/>
                <a:gd name="connsiteY4" fmla="*/ 12663 h 37847"/>
                <a:gd name="connsiteX5" fmla="*/ 28461 w 45417"/>
                <a:gd name="connsiteY5" fmla="*/ 11225 h 37847"/>
                <a:gd name="connsiteX6" fmla="*/ 37242 w 45417"/>
                <a:gd name="connsiteY6" fmla="*/ 6078 h 37847"/>
                <a:gd name="connsiteX7" fmla="*/ 40346 w 45417"/>
                <a:gd name="connsiteY7" fmla="*/ 7138 h 37847"/>
                <a:gd name="connsiteX8" fmla="*/ 40119 w 45417"/>
                <a:gd name="connsiteY8" fmla="*/ 7440 h 37847"/>
                <a:gd name="connsiteX9" fmla="*/ 28007 w 45417"/>
                <a:gd name="connsiteY9" fmla="*/ 17508 h 37847"/>
                <a:gd name="connsiteX10" fmla="*/ 27932 w 45417"/>
                <a:gd name="connsiteY10" fmla="*/ 32798 h 37847"/>
                <a:gd name="connsiteX11" fmla="*/ 26948 w 45417"/>
                <a:gd name="connsiteY11" fmla="*/ 320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7847">
                  <a:moveTo>
                    <a:pt x="26948" y="32041"/>
                  </a:moveTo>
                  <a:cubicBezTo>
                    <a:pt x="28613" y="27424"/>
                    <a:pt x="28689" y="23412"/>
                    <a:pt x="22482" y="22655"/>
                  </a:cubicBezTo>
                  <a:cubicBezTo>
                    <a:pt x="19151" y="22201"/>
                    <a:pt x="17561" y="19173"/>
                    <a:pt x="14761" y="17659"/>
                  </a:cubicBezTo>
                  <a:cubicBezTo>
                    <a:pt x="14004" y="24623"/>
                    <a:pt x="7872" y="28105"/>
                    <a:pt x="5677" y="33858"/>
                  </a:cubicBezTo>
                  <a:cubicBezTo>
                    <a:pt x="6510" y="24623"/>
                    <a:pt x="8478" y="16070"/>
                    <a:pt x="18772" y="12663"/>
                  </a:cubicBezTo>
                  <a:cubicBezTo>
                    <a:pt x="21876" y="11604"/>
                    <a:pt x="24979" y="12966"/>
                    <a:pt x="28461" y="11225"/>
                  </a:cubicBezTo>
                  <a:cubicBezTo>
                    <a:pt x="31565" y="9711"/>
                    <a:pt x="34744" y="8727"/>
                    <a:pt x="37242" y="6078"/>
                  </a:cubicBezTo>
                  <a:cubicBezTo>
                    <a:pt x="38150" y="5170"/>
                    <a:pt x="39589" y="5926"/>
                    <a:pt x="40346" y="7138"/>
                  </a:cubicBezTo>
                  <a:lnTo>
                    <a:pt x="40119" y="7440"/>
                  </a:lnTo>
                  <a:cubicBezTo>
                    <a:pt x="37848" y="12588"/>
                    <a:pt x="37621" y="19930"/>
                    <a:pt x="28007" y="17508"/>
                  </a:cubicBezTo>
                  <a:cubicBezTo>
                    <a:pt x="36561" y="25607"/>
                    <a:pt x="36409" y="29165"/>
                    <a:pt x="27932" y="32798"/>
                  </a:cubicBezTo>
                  <a:cubicBezTo>
                    <a:pt x="27629" y="32571"/>
                    <a:pt x="27250" y="32269"/>
                    <a:pt x="26948" y="32041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1888998" y="526499"/>
              <a:ext cx="22709" cy="30278"/>
            </a:xfrm>
            <a:custGeom>
              <a:avLst/>
              <a:gdLst>
                <a:gd name="connsiteX0" fmla="*/ 12975 w 22708"/>
                <a:gd name="connsiteY0" fmla="*/ 5764 h 30278"/>
                <a:gd name="connsiteX1" fmla="*/ 13732 w 22708"/>
                <a:gd name="connsiteY1" fmla="*/ 14545 h 30278"/>
                <a:gd name="connsiteX2" fmla="*/ 19939 w 22708"/>
                <a:gd name="connsiteY2" fmla="*/ 18254 h 30278"/>
                <a:gd name="connsiteX3" fmla="*/ 22815 w 22708"/>
                <a:gd name="connsiteY3" fmla="*/ 24991 h 30278"/>
                <a:gd name="connsiteX4" fmla="*/ 22361 w 22708"/>
                <a:gd name="connsiteY4" fmla="*/ 30592 h 30278"/>
                <a:gd name="connsiteX5" fmla="*/ 14867 w 22708"/>
                <a:gd name="connsiteY5" fmla="*/ 28624 h 30278"/>
                <a:gd name="connsiteX6" fmla="*/ 7222 w 22708"/>
                <a:gd name="connsiteY6" fmla="*/ 26656 h 30278"/>
                <a:gd name="connsiteX7" fmla="*/ 7222 w 22708"/>
                <a:gd name="connsiteY7" fmla="*/ 11441 h 30278"/>
                <a:gd name="connsiteX8" fmla="*/ 12975 w 22708"/>
                <a:gd name="connsiteY8" fmla="*/ 57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75" y="5764"/>
                  </a:moveTo>
                  <a:cubicBezTo>
                    <a:pt x="15473" y="8338"/>
                    <a:pt x="13278" y="11517"/>
                    <a:pt x="13732" y="14545"/>
                  </a:cubicBezTo>
                  <a:cubicBezTo>
                    <a:pt x="19561" y="11971"/>
                    <a:pt x="19409" y="11971"/>
                    <a:pt x="19939" y="18254"/>
                  </a:cubicBezTo>
                  <a:cubicBezTo>
                    <a:pt x="20090" y="20676"/>
                    <a:pt x="22513" y="22341"/>
                    <a:pt x="22815" y="24991"/>
                  </a:cubicBezTo>
                  <a:cubicBezTo>
                    <a:pt x="22967" y="26959"/>
                    <a:pt x="25389" y="28927"/>
                    <a:pt x="22361" y="30592"/>
                  </a:cubicBezTo>
                  <a:cubicBezTo>
                    <a:pt x="19788" y="30138"/>
                    <a:pt x="16760" y="31501"/>
                    <a:pt x="14867" y="28624"/>
                  </a:cubicBezTo>
                  <a:cubicBezTo>
                    <a:pt x="12975" y="25521"/>
                    <a:pt x="9872" y="27034"/>
                    <a:pt x="7222" y="26656"/>
                  </a:cubicBezTo>
                  <a:cubicBezTo>
                    <a:pt x="8055" y="21584"/>
                    <a:pt x="3362" y="16513"/>
                    <a:pt x="7222" y="11441"/>
                  </a:cubicBezTo>
                  <a:cubicBezTo>
                    <a:pt x="6692" y="7127"/>
                    <a:pt x="8585" y="5234"/>
                    <a:pt x="12975" y="5764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1820146" y="1714549"/>
              <a:ext cx="37848" cy="30278"/>
            </a:xfrm>
            <a:custGeom>
              <a:avLst/>
              <a:gdLst>
                <a:gd name="connsiteX0" fmla="*/ 5677 w 37847"/>
                <a:gd name="connsiteY0" fmla="*/ 23011 h 30278"/>
                <a:gd name="connsiteX1" fmla="*/ 8326 w 37847"/>
                <a:gd name="connsiteY1" fmla="*/ 17864 h 30278"/>
                <a:gd name="connsiteX2" fmla="*/ 7645 w 37847"/>
                <a:gd name="connsiteY2" fmla="*/ 13474 h 30278"/>
                <a:gd name="connsiteX3" fmla="*/ 13322 w 37847"/>
                <a:gd name="connsiteY3" fmla="*/ 5828 h 30278"/>
                <a:gd name="connsiteX4" fmla="*/ 13322 w 37847"/>
                <a:gd name="connsiteY4" fmla="*/ 6737 h 30278"/>
                <a:gd name="connsiteX5" fmla="*/ 22557 w 37847"/>
                <a:gd name="connsiteY5" fmla="*/ 18318 h 30278"/>
                <a:gd name="connsiteX6" fmla="*/ 28461 w 37847"/>
                <a:gd name="connsiteY6" fmla="*/ 5677 h 30278"/>
                <a:gd name="connsiteX7" fmla="*/ 29294 w 37847"/>
                <a:gd name="connsiteY7" fmla="*/ 19151 h 30278"/>
                <a:gd name="connsiteX8" fmla="*/ 30505 w 37847"/>
                <a:gd name="connsiteY8" fmla="*/ 22936 h 30278"/>
                <a:gd name="connsiteX9" fmla="*/ 21876 w 37847"/>
                <a:gd name="connsiteY9" fmla="*/ 21573 h 30278"/>
                <a:gd name="connsiteX10" fmla="*/ 14306 w 37847"/>
                <a:gd name="connsiteY10" fmla="*/ 28007 h 30278"/>
                <a:gd name="connsiteX11" fmla="*/ 5677 w 37847"/>
                <a:gd name="connsiteY11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5677" y="23011"/>
                  </a:moveTo>
                  <a:cubicBezTo>
                    <a:pt x="8856" y="22481"/>
                    <a:pt x="12565" y="22406"/>
                    <a:pt x="8326" y="17864"/>
                  </a:cubicBezTo>
                  <a:cubicBezTo>
                    <a:pt x="7494" y="16956"/>
                    <a:pt x="7872" y="14988"/>
                    <a:pt x="7645" y="13474"/>
                  </a:cubicBezTo>
                  <a:cubicBezTo>
                    <a:pt x="9916" y="11203"/>
                    <a:pt x="7267" y="5223"/>
                    <a:pt x="13322" y="5828"/>
                  </a:cubicBezTo>
                  <a:cubicBezTo>
                    <a:pt x="13322" y="6131"/>
                    <a:pt x="13398" y="6434"/>
                    <a:pt x="13322" y="6737"/>
                  </a:cubicBezTo>
                  <a:cubicBezTo>
                    <a:pt x="11506" y="16274"/>
                    <a:pt x="11506" y="16274"/>
                    <a:pt x="22557" y="18318"/>
                  </a:cubicBezTo>
                  <a:cubicBezTo>
                    <a:pt x="18924" y="11279"/>
                    <a:pt x="25509" y="9462"/>
                    <a:pt x="28461" y="5677"/>
                  </a:cubicBezTo>
                  <a:cubicBezTo>
                    <a:pt x="32700" y="9916"/>
                    <a:pt x="37923" y="13928"/>
                    <a:pt x="29294" y="19151"/>
                  </a:cubicBezTo>
                  <a:cubicBezTo>
                    <a:pt x="27780" y="20059"/>
                    <a:pt x="30732" y="21422"/>
                    <a:pt x="30505" y="22936"/>
                  </a:cubicBezTo>
                  <a:cubicBezTo>
                    <a:pt x="26872" y="27326"/>
                    <a:pt x="25055" y="19681"/>
                    <a:pt x="21876" y="21573"/>
                  </a:cubicBezTo>
                  <a:cubicBezTo>
                    <a:pt x="19000" y="23238"/>
                    <a:pt x="17940" y="27099"/>
                    <a:pt x="14306" y="28007"/>
                  </a:cubicBezTo>
                  <a:cubicBezTo>
                    <a:pt x="9613" y="29445"/>
                    <a:pt x="7797" y="26115"/>
                    <a:pt x="5677" y="23011"/>
                  </a:cubicBezTo>
                  <a:close/>
                </a:path>
              </a:pathLst>
            </a:custGeom>
            <a:solidFill>
              <a:srgbClr val="F8E2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725331" y="749496"/>
              <a:ext cx="30278" cy="30278"/>
            </a:xfrm>
            <a:custGeom>
              <a:avLst/>
              <a:gdLst>
                <a:gd name="connsiteX0" fmla="*/ 26387 w 30278"/>
                <a:gd name="connsiteY0" fmla="*/ 26052 h 30278"/>
                <a:gd name="connsiteX1" fmla="*/ 18363 w 30278"/>
                <a:gd name="connsiteY1" fmla="*/ 28020 h 30278"/>
                <a:gd name="connsiteX2" fmla="*/ 5949 w 30278"/>
                <a:gd name="connsiteY2" fmla="*/ 20526 h 30278"/>
                <a:gd name="connsiteX3" fmla="*/ 13140 w 30278"/>
                <a:gd name="connsiteY3" fmla="*/ 7052 h 30278"/>
                <a:gd name="connsiteX4" fmla="*/ 24570 w 30278"/>
                <a:gd name="connsiteY4" fmla="*/ 7052 h 30278"/>
                <a:gd name="connsiteX5" fmla="*/ 24570 w 30278"/>
                <a:gd name="connsiteY5" fmla="*/ 7052 h 30278"/>
                <a:gd name="connsiteX6" fmla="*/ 24418 w 30278"/>
                <a:gd name="connsiteY6" fmla="*/ 9323 h 30278"/>
                <a:gd name="connsiteX7" fmla="*/ 18287 w 30278"/>
                <a:gd name="connsiteY7" fmla="*/ 13335 h 30278"/>
                <a:gd name="connsiteX8" fmla="*/ 17152 w 30278"/>
                <a:gd name="connsiteY8" fmla="*/ 14168 h 30278"/>
                <a:gd name="connsiteX9" fmla="*/ 19271 w 30278"/>
                <a:gd name="connsiteY9" fmla="*/ 12275 h 30278"/>
                <a:gd name="connsiteX10" fmla="*/ 24191 w 30278"/>
                <a:gd name="connsiteY10" fmla="*/ 19466 h 30278"/>
                <a:gd name="connsiteX11" fmla="*/ 26916 w 30278"/>
                <a:gd name="connsiteY11" fmla="*/ 22343 h 30278"/>
                <a:gd name="connsiteX12" fmla="*/ 26387 w 30278"/>
                <a:gd name="connsiteY12" fmla="*/ 260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6387" y="26052"/>
                  </a:moveTo>
                  <a:cubicBezTo>
                    <a:pt x="23889" y="27490"/>
                    <a:pt x="21239" y="28399"/>
                    <a:pt x="18363" y="28020"/>
                  </a:cubicBezTo>
                  <a:cubicBezTo>
                    <a:pt x="13140" y="27339"/>
                    <a:pt x="7084" y="27112"/>
                    <a:pt x="5949" y="20526"/>
                  </a:cubicBezTo>
                  <a:cubicBezTo>
                    <a:pt x="4889" y="14698"/>
                    <a:pt x="6857" y="9475"/>
                    <a:pt x="13140" y="7052"/>
                  </a:cubicBezTo>
                  <a:cubicBezTo>
                    <a:pt x="16925" y="4630"/>
                    <a:pt x="20709" y="5917"/>
                    <a:pt x="24570" y="7052"/>
                  </a:cubicBezTo>
                  <a:lnTo>
                    <a:pt x="24570" y="7052"/>
                  </a:lnTo>
                  <a:cubicBezTo>
                    <a:pt x="25024" y="7809"/>
                    <a:pt x="24948" y="8566"/>
                    <a:pt x="24418" y="9323"/>
                  </a:cubicBezTo>
                  <a:cubicBezTo>
                    <a:pt x="22677" y="11064"/>
                    <a:pt x="19725" y="11064"/>
                    <a:pt x="18287" y="13335"/>
                  </a:cubicBezTo>
                  <a:cubicBezTo>
                    <a:pt x="17909" y="13638"/>
                    <a:pt x="17530" y="13865"/>
                    <a:pt x="17152" y="14168"/>
                  </a:cubicBezTo>
                  <a:cubicBezTo>
                    <a:pt x="17984" y="13638"/>
                    <a:pt x="18666" y="13032"/>
                    <a:pt x="19271" y="12275"/>
                  </a:cubicBezTo>
                  <a:cubicBezTo>
                    <a:pt x="25478" y="11594"/>
                    <a:pt x="26992" y="14925"/>
                    <a:pt x="24191" y="19466"/>
                  </a:cubicBezTo>
                  <a:cubicBezTo>
                    <a:pt x="20407" y="25598"/>
                    <a:pt x="28582" y="19088"/>
                    <a:pt x="26916" y="22343"/>
                  </a:cubicBezTo>
                  <a:cubicBezTo>
                    <a:pt x="27598" y="23781"/>
                    <a:pt x="27446" y="24992"/>
                    <a:pt x="26387" y="2605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1534302" y="1417343"/>
              <a:ext cx="30278" cy="30278"/>
            </a:xfrm>
            <a:custGeom>
              <a:avLst/>
              <a:gdLst>
                <a:gd name="connsiteX0" fmla="*/ 8421 w 30278"/>
                <a:gd name="connsiteY0" fmla="*/ 10396 h 30278"/>
                <a:gd name="connsiteX1" fmla="*/ 15915 w 30278"/>
                <a:gd name="connsiteY1" fmla="*/ 8428 h 30278"/>
                <a:gd name="connsiteX2" fmla="*/ 21138 w 30278"/>
                <a:gd name="connsiteY2" fmla="*/ 18344 h 30278"/>
                <a:gd name="connsiteX3" fmla="*/ 15915 w 30278"/>
                <a:gd name="connsiteY3" fmla="*/ 8504 h 30278"/>
                <a:gd name="connsiteX4" fmla="*/ 23030 w 30278"/>
                <a:gd name="connsiteY4" fmla="*/ 6914 h 30278"/>
                <a:gd name="connsiteX5" fmla="*/ 27496 w 30278"/>
                <a:gd name="connsiteY5" fmla="*/ 13500 h 30278"/>
                <a:gd name="connsiteX6" fmla="*/ 12130 w 30278"/>
                <a:gd name="connsiteY6" fmla="*/ 29396 h 30278"/>
                <a:gd name="connsiteX7" fmla="*/ 6529 w 30278"/>
                <a:gd name="connsiteY7" fmla="*/ 21750 h 30278"/>
                <a:gd name="connsiteX8" fmla="*/ 6529 w 30278"/>
                <a:gd name="connsiteY8" fmla="*/ 21750 h 30278"/>
                <a:gd name="connsiteX9" fmla="*/ 6529 w 30278"/>
                <a:gd name="connsiteY9" fmla="*/ 18041 h 30278"/>
                <a:gd name="connsiteX10" fmla="*/ 6529 w 30278"/>
                <a:gd name="connsiteY10" fmla="*/ 18041 h 30278"/>
                <a:gd name="connsiteX11" fmla="*/ 8421 w 30278"/>
                <a:gd name="connsiteY11" fmla="*/ 103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8421" y="10396"/>
                  </a:moveTo>
                  <a:cubicBezTo>
                    <a:pt x="10768" y="9034"/>
                    <a:pt x="13190" y="8125"/>
                    <a:pt x="15915" y="8428"/>
                  </a:cubicBezTo>
                  <a:cubicBezTo>
                    <a:pt x="19094" y="10850"/>
                    <a:pt x="17353" y="15770"/>
                    <a:pt x="21138" y="18344"/>
                  </a:cubicBezTo>
                  <a:cubicBezTo>
                    <a:pt x="24771" y="11986"/>
                    <a:pt x="17959" y="11456"/>
                    <a:pt x="15915" y="8504"/>
                  </a:cubicBezTo>
                  <a:cubicBezTo>
                    <a:pt x="17883" y="6233"/>
                    <a:pt x="19851" y="4340"/>
                    <a:pt x="23030" y="6914"/>
                  </a:cubicBezTo>
                  <a:cubicBezTo>
                    <a:pt x="25225" y="8655"/>
                    <a:pt x="27345" y="9942"/>
                    <a:pt x="27496" y="13500"/>
                  </a:cubicBezTo>
                  <a:cubicBezTo>
                    <a:pt x="27875" y="22053"/>
                    <a:pt x="20305" y="30380"/>
                    <a:pt x="12130" y="29396"/>
                  </a:cubicBezTo>
                  <a:cubicBezTo>
                    <a:pt x="10313" y="26746"/>
                    <a:pt x="7816" y="24703"/>
                    <a:pt x="6529" y="21750"/>
                  </a:cubicBezTo>
                  <a:lnTo>
                    <a:pt x="6529" y="21750"/>
                  </a:lnTo>
                  <a:cubicBezTo>
                    <a:pt x="5393" y="20539"/>
                    <a:pt x="5393" y="19252"/>
                    <a:pt x="6529" y="18041"/>
                  </a:cubicBezTo>
                  <a:lnTo>
                    <a:pt x="6529" y="18041"/>
                  </a:lnTo>
                  <a:cubicBezTo>
                    <a:pt x="8573" y="15770"/>
                    <a:pt x="6302" y="12516"/>
                    <a:pt x="8421" y="10396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801147" y="1693657"/>
              <a:ext cx="37848" cy="37848"/>
            </a:xfrm>
            <a:custGeom>
              <a:avLst/>
              <a:gdLst>
                <a:gd name="connsiteX0" fmla="*/ 32398 w 37847"/>
                <a:gd name="connsiteY0" fmla="*/ 26796 h 37847"/>
                <a:gd name="connsiteX1" fmla="*/ 26720 w 37847"/>
                <a:gd name="connsiteY1" fmla="*/ 34441 h 37847"/>
                <a:gd name="connsiteX2" fmla="*/ 24828 w 37847"/>
                <a:gd name="connsiteY2" fmla="*/ 30581 h 37847"/>
                <a:gd name="connsiteX3" fmla="*/ 16123 w 37847"/>
                <a:gd name="connsiteY3" fmla="*/ 30581 h 37847"/>
                <a:gd name="connsiteX4" fmla="*/ 12338 w 37847"/>
                <a:gd name="connsiteY4" fmla="*/ 30127 h 37847"/>
                <a:gd name="connsiteX5" fmla="*/ 10143 w 37847"/>
                <a:gd name="connsiteY5" fmla="*/ 28764 h 37847"/>
                <a:gd name="connsiteX6" fmla="*/ 7721 w 37847"/>
                <a:gd name="connsiteY6" fmla="*/ 22936 h 37847"/>
                <a:gd name="connsiteX7" fmla="*/ 5677 w 37847"/>
                <a:gd name="connsiteY7" fmla="*/ 18243 h 37847"/>
                <a:gd name="connsiteX8" fmla="*/ 22027 w 37847"/>
                <a:gd name="connsiteY8" fmla="*/ 18243 h 37847"/>
                <a:gd name="connsiteX9" fmla="*/ 29975 w 37847"/>
                <a:gd name="connsiteY9" fmla="*/ 23693 h 37847"/>
                <a:gd name="connsiteX10" fmla="*/ 28764 w 37847"/>
                <a:gd name="connsiteY10" fmla="*/ 5677 h 37847"/>
                <a:gd name="connsiteX11" fmla="*/ 32398 w 37847"/>
                <a:gd name="connsiteY11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2398" y="26796"/>
                  </a:moveTo>
                  <a:cubicBezTo>
                    <a:pt x="29294" y="28462"/>
                    <a:pt x="29673" y="32700"/>
                    <a:pt x="26720" y="34441"/>
                  </a:cubicBezTo>
                  <a:cubicBezTo>
                    <a:pt x="26645" y="32852"/>
                    <a:pt x="26493" y="31338"/>
                    <a:pt x="24828" y="30581"/>
                  </a:cubicBezTo>
                  <a:cubicBezTo>
                    <a:pt x="21952" y="31111"/>
                    <a:pt x="19075" y="30884"/>
                    <a:pt x="16123" y="30581"/>
                  </a:cubicBezTo>
                  <a:cubicBezTo>
                    <a:pt x="14836" y="30505"/>
                    <a:pt x="13549" y="30430"/>
                    <a:pt x="12338" y="30127"/>
                  </a:cubicBezTo>
                  <a:cubicBezTo>
                    <a:pt x="11506" y="29824"/>
                    <a:pt x="10824" y="29370"/>
                    <a:pt x="10143" y="28764"/>
                  </a:cubicBezTo>
                  <a:cubicBezTo>
                    <a:pt x="8251" y="27326"/>
                    <a:pt x="8856" y="24752"/>
                    <a:pt x="7721" y="22936"/>
                  </a:cubicBezTo>
                  <a:cubicBezTo>
                    <a:pt x="7191" y="21800"/>
                    <a:pt x="6737" y="20665"/>
                    <a:pt x="5677" y="18243"/>
                  </a:cubicBezTo>
                  <a:cubicBezTo>
                    <a:pt x="11657" y="20892"/>
                    <a:pt x="16577" y="22103"/>
                    <a:pt x="22027" y="18243"/>
                  </a:cubicBezTo>
                  <a:cubicBezTo>
                    <a:pt x="25131" y="16123"/>
                    <a:pt x="25661" y="23541"/>
                    <a:pt x="29975" y="23693"/>
                  </a:cubicBezTo>
                  <a:cubicBezTo>
                    <a:pt x="31035" y="17637"/>
                    <a:pt x="28234" y="11733"/>
                    <a:pt x="28764" y="5677"/>
                  </a:cubicBezTo>
                  <a:cubicBezTo>
                    <a:pt x="34820" y="11884"/>
                    <a:pt x="31565" y="19681"/>
                    <a:pt x="32398" y="26796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976153" y="1583595"/>
              <a:ext cx="22709" cy="22709"/>
            </a:xfrm>
            <a:custGeom>
              <a:avLst/>
              <a:gdLst>
                <a:gd name="connsiteX0" fmla="*/ 13399 w 22708"/>
                <a:gd name="connsiteY0" fmla="*/ 5678 h 22708"/>
                <a:gd name="connsiteX1" fmla="*/ 22256 w 22708"/>
                <a:gd name="connsiteY1" fmla="*/ 15292 h 22708"/>
                <a:gd name="connsiteX2" fmla="*/ 13551 w 22708"/>
                <a:gd name="connsiteY2" fmla="*/ 24148 h 22708"/>
                <a:gd name="connsiteX3" fmla="*/ 5678 w 22708"/>
                <a:gd name="connsiteY3" fmla="*/ 13551 h 22708"/>
                <a:gd name="connsiteX4" fmla="*/ 13399 w 22708"/>
                <a:gd name="connsiteY4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99" y="5678"/>
                  </a:moveTo>
                  <a:cubicBezTo>
                    <a:pt x="17260" y="5754"/>
                    <a:pt x="22407" y="11280"/>
                    <a:pt x="22256" y="15292"/>
                  </a:cubicBezTo>
                  <a:cubicBezTo>
                    <a:pt x="22180" y="18698"/>
                    <a:pt x="16881" y="24148"/>
                    <a:pt x="13551" y="24148"/>
                  </a:cubicBezTo>
                  <a:cubicBezTo>
                    <a:pt x="10296" y="24224"/>
                    <a:pt x="5754" y="18017"/>
                    <a:pt x="5678" y="13551"/>
                  </a:cubicBezTo>
                  <a:cubicBezTo>
                    <a:pt x="5603" y="9312"/>
                    <a:pt x="9236" y="5603"/>
                    <a:pt x="13399" y="5678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1523572" y="1886531"/>
              <a:ext cx="30278" cy="37848"/>
            </a:xfrm>
            <a:custGeom>
              <a:avLst/>
              <a:gdLst>
                <a:gd name="connsiteX0" fmla="*/ 5677 w 30278"/>
                <a:gd name="connsiteY0" fmla="*/ 14380 h 37847"/>
                <a:gd name="connsiteX1" fmla="*/ 12641 w 30278"/>
                <a:gd name="connsiteY1" fmla="*/ 10822 h 37847"/>
                <a:gd name="connsiteX2" fmla="*/ 20211 w 30278"/>
                <a:gd name="connsiteY2" fmla="*/ 5826 h 37847"/>
                <a:gd name="connsiteX3" fmla="*/ 22406 w 30278"/>
                <a:gd name="connsiteY3" fmla="*/ 14683 h 37847"/>
                <a:gd name="connsiteX4" fmla="*/ 22936 w 30278"/>
                <a:gd name="connsiteY4" fmla="*/ 33531 h 37847"/>
                <a:gd name="connsiteX5" fmla="*/ 10597 w 30278"/>
                <a:gd name="connsiteY5" fmla="*/ 19906 h 37847"/>
                <a:gd name="connsiteX6" fmla="*/ 6434 w 30278"/>
                <a:gd name="connsiteY6" fmla="*/ 15288 h 37847"/>
                <a:gd name="connsiteX7" fmla="*/ 5677 w 30278"/>
                <a:gd name="connsiteY7" fmla="*/ 1438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7847">
                  <a:moveTo>
                    <a:pt x="5677" y="14380"/>
                  </a:moveTo>
                  <a:cubicBezTo>
                    <a:pt x="7040" y="11352"/>
                    <a:pt x="9689" y="10065"/>
                    <a:pt x="12641" y="10822"/>
                  </a:cubicBezTo>
                  <a:cubicBezTo>
                    <a:pt x="17410" y="12033"/>
                    <a:pt x="16199" y="4540"/>
                    <a:pt x="20211" y="5826"/>
                  </a:cubicBezTo>
                  <a:cubicBezTo>
                    <a:pt x="25282" y="7416"/>
                    <a:pt x="19378" y="12336"/>
                    <a:pt x="22406" y="14683"/>
                  </a:cubicBezTo>
                  <a:cubicBezTo>
                    <a:pt x="30127" y="20814"/>
                    <a:pt x="23995" y="27248"/>
                    <a:pt x="22936" y="33531"/>
                  </a:cubicBezTo>
                  <a:cubicBezTo>
                    <a:pt x="19756" y="28156"/>
                    <a:pt x="12565" y="26416"/>
                    <a:pt x="10597" y="19906"/>
                  </a:cubicBezTo>
                  <a:cubicBezTo>
                    <a:pt x="10597" y="17181"/>
                    <a:pt x="8554" y="16197"/>
                    <a:pt x="6434" y="15288"/>
                  </a:cubicBezTo>
                  <a:cubicBezTo>
                    <a:pt x="6131" y="14986"/>
                    <a:pt x="5904" y="14683"/>
                    <a:pt x="5677" y="14380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1827465" y="738897"/>
              <a:ext cx="22709" cy="37848"/>
            </a:xfrm>
            <a:custGeom>
              <a:avLst/>
              <a:gdLst>
                <a:gd name="connsiteX0" fmla="*/ 19477 w 22708"/>
                <a:gd name="connsiteY0" fmla="*/ 6297 h 37847"/>
                <a:gd name="connsiteX1" fmla="*/ 19477 w 22708"/>
                <a:gd name="connsiteY1" fmla="*/ 7962 h 37847"/>
                <a:gd name="connsiteX2" fmla="*/ 21294 w 22708"/>
                <a:gd name="connsiteY2" fmla="*/ 11974 h 37847"/>
                <a:gd name="connsiteX3" fmla="*/ 17585 w 22708"/>
                <a:gd name="connsiteY3" fmla="*/ 32942 h 37847"/>
                <a:gd name="connsiteX4" fmla="*/ 17358 w 22708"/>
                <a:gd name="connsiteY4" fmla="*/ 32866 h 37847"/>
                <a:gd name="connsiteX5" fmla="*/ 7669 w 22708"/>
                <a:gd name="connsiteY5" fmla="*/ 18333 h 37847"/>
                <a:gd name="connsiteX6" fmla="*/ 6382 w 22708"/>
                <a:gd name="connsiteY6" fmla="*/ 8719 h 37847"/>
                <a:gd name="connsiteX7" fmla="*/ 9107 w 22708"/>
                <a:gd name="connsiteY7" fmla="*/ 6221 h 37847"/>
                <a:gd name="connsiteX8" fmla="*/ 13573 w 22708"/>
                <a:gd name="connsiteY8" fmla="*/ 6373 h 37847"/>
                <a:gd name="connsiteX9" fmla="*/ 17585 w 22708"/>
                <a:gd name="connsiteY9" fmla="*/ 5692 h 37847"/>
                <a:gd name="connsiteX10" fmla="*/ 19477 w 22708"/>
                <a:gd name="connsiteY10" fmla="*/ 62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19477" y="6297"/>
                  </a:moveTo>
                  <a:cubicBezTo>
                    <a:pt x="19553" y="6827"/>
                    <a:pt x="19553" y="7432"/>
                    <a:pt x="19477" y="7962"/>
                  </a:cubicBezTo>
                  <a:cubicBezTo>
                    <a:pt x="20461" y="9098"/>
                    <a:pt x="20007" y="10914"/>
                    <a:pt x="21294" y="11974"/>
                  </a:cubicBezTo>
                  <a:cubicBezTo>
                    <a:pt x="25835" y="19998"/>
                    <a:pt x="19326" y="26054"/>
                    <a:pt x="17585" y="32942"/>
                  </a:cubicBezTo>
                  <a:lnTo>
                    <a:pt x="17358" y="32866"/>
                  </a:lnTo>
                  <a:cubicBezTo>
                    <a:pt x="10242" y="30671"/>
                    <a:pt x="7744" y="24237"/>
                    <a:pt x="7669" y="18333"/>
                  </a:cubicBezTo>
                  <a:cubicBezTo>
                    <a:pt x="7593" y="14926"/>
                    <a:pt x="4262" y="12126"/>
                    <a:pt x="6382" y="8719"/>
                  </a:cubicBezTo>
                  <a:cubicBezTo>
                    <a:pt x="7063" y="7660"/>
                    <a:pt x="7971" y="6827"/>
                    <a:pt x="9107" y="6221"/>
                  </a:cubicBezTo>
                  <a:cubicBezTo>
                    <a:pt x="10621" y="5540"/>
                    <a:pt x="12135" y="5919"/>
                    <a:pt x="13573" y="6373"/>
                  </a:cubicBezTo>
                  <a:cubicBezTo>
                    <a:pt x="15011" y="6676"/>
                    <a:pt x="16298" y="6221"/>
                    <a:pt x="17585" y="5692"/>
                  </a:cubicBezTo>
                  <a:cubicBezTo>
                    <a:pt x="18266" y="5616"/>
                    <a:pt x="18947" y="5843"/>
                    <a:pt x="19477" y="6297"/>
                  </a:cubicBez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1651118" y="1521697"/>
              <a:ext cx="22709" cy="22709"/>
            </a:xfrm>
            <a:custGeom>
              <a:avLst/>
              <a:gdLst>
                <a:gd name="connsiteX0" fmla="*/ 16426 w 22708"/>
                <a:gd name="connsiteY0" fmla="*/ 21856 h 22708"/>
                <a:gd name="connsiteX1" fmla="*/ 5677 w 22708"/>
                <a:gd name="connsiteY1" fmla="*/ 14589 h 22708"/>
                <a:gd name="connsiteX2" fmla="*/ 12414 w 22708"/>
                <a:gd name="connsiteY2" fmla="*/ 5733 h 22708"/>
                <a:gd name="connsiteX3" fmla="*/ 22784 w 22708"/>
                <a:gd name="connsiteY3" fmla="*/ 16860 h 22708"/>
                <a:gd name="connsiteX4" fmla="*/ 16426 w 22708"/>
                <a:gd name="connsiteY4" fmla="*/ 218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6426" y="21856"/>
                  </a:moveTo>
                  <a:cubicBezTo>
                    <a:pt x="9538" y="21856"/>
                    <a:pt x="5677" y="19282"/>
                    <a:pt x="5677" y="14589"/>
                  </a:cubicBezTo>
                  <a:cubicBezTo>
                    <a:pt x="5677" y="10123"/>
                    <a:pt x="7494" y="6414"/>
                    <a:pt x="12414" y="5733"/>
                  </a:cubicBezTo>
                  <a:cubicBezTo>
                    <a:pt x="17788" y="5052"/>
                    <a:pt x="22633" y="10729"/>
                    <a:pt x="22784" y="16860"/>
                  </a:cubicBezTo>
                  <a:cubicBezTo>
                    <a:pt x="22860" y="22310"/>
                    <a:pt x="19378" y="22083"/>
                    <a:pt x="16426" y="21856"/>
                  </a:cubicBezTo>
                  <a:close/>
                </a:path>
              </a:pathLst>
            </a:custGeom>
            <a:solidFill>
              <a:srgbClr val="F5D6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1769135" y="443619"/>
              <a:ext cx="30278" cy="30278"/>
            </a:xfrm>
            <a:custGeom>
              <a:avLst/>
              <a:gdLst>
                <a:gd name="connsiteX0" fmla="*/ 24366 w 30278"/>
                <a:gd name="connsiteY0" fmla="*/ 10753 h 30278"/>
                <a:gd name="connsiteX1" fmla="*/ 16494 w 30278"/>
                <a:gd name="connsiteY1" fmla="*/ 25741 h 30278"/>
                <a:gd name="connsiteX2" fmla="*/ 5745 w 30278"/>
                <a:gd name="connsiteY2" fmla="*/ 17036 h 30278"/>
                <a:gd name="connsiteX3" fmla="*/ 15888 w 30278"/>
                <a:gd name="connsiteY3" fmla="*/ 5757 h 30278"/>
                <a:gd name="connsiteX4" fmla="*/ 24366 w 30278"/>
                <a:gd name="connsiteY4" fmla="*/ 10753 h 30278"/>
                <a:gd name="connsiteX5" fmla="*/ 14753 w 30278"/>
                <a:gd name="connsiteY5" fmla="*/ 15598 h 30278"/>
                <a:gd name="connsiteX6" fmla="*/ 24366 w 30278"/>
                <a:gd name="connsiteY6" fmla="*/ 10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4366" y="10753"/>
                  </a:moveTo>
                  <a:cubicBezTo>
                    <a:pt x="26258" y="16809"/>
                    <a:pt x="22247" y="24378"/>
                    <a:pt x="16494" y="25741"/>
                  </a:cubicBezTo>
                  <a:cubicBezTo>
                    <a:pt x="12330" y="26725"/>
                    <a:pt x="6880" y="22335"/>
                    <a:pt x="5745" y="17036"/>
                  </a:cubicBezTo>
                  <a:cubicBezTo>
                    <a:pt x="4912" y="13100"/>
                    <a:pt x="11952" y="4773"/>
                    <a:pt x="15888" y="5757"/>
                  </a:cubicBezTo>
                  <a:cubicBezTo>
                    <a:pt x="18992" y="6514"/>
                    <a:pt x="23155" y="6439"/>
                    <a:pt x="24366" y="10753"/>
                  </a:cubicBezTo>
                  <a:cubicBezTo>
                    <a:pt x="21565" y="12873"/>
                    <a:pt x="17780" y="12948"/>
                    <a:pt x="14753" y="15598"/>
                  </a:cubicBezTo>
                  <a:cubicBezTo>
                    <a:pt x="18613" y="14614"/>
                    <a:pt x="21338" y="12343"/>
                    <a:pt x="24366" y="10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713759" y="1900245"/>
              <a:ext cx="22709" cy="22709"/>
            </a:xfrm>
            <a:custGeom>
              <a:avLst/>
              <a:gdLst>
                <a:gd name="connsiteX0" fmla="*/ 20625 w 22708"/>
                <a:gd name="connsiteY0" fmla="*/ 23375 h 22708"/>
                <a:gd name="connsiteX1" fmla="*/ 5864 w 22708"/>
                <a:gd name="connsiteY1" fmla="*/ 12778 h 22708"/>
                <a:gd name="connsiteX2" fmla="*/ 16916 w 22708"/>
                <a:gd name="connsiteY2" fmla="*/ 5965 h 22708"/>
                <a:gd name="connsiteX3" fmla="*/ 23350 w 22708"/>
                <a:gd name="connsiteY3" fmla="*/ 13383 h 22708"/>
                <a:gd name="connsiteX4" fmla="*/ 20625 w 22708"/>
                <a:gd name="connsiteY4" fmla="*/ 233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625" y="23375"/>
                  </a:moveTo>
                  <a:cubicBezTo>
                    <a:pt x="8059" y="20347"/>
                    <a:pt x="4804" y="17849"/>
                    <a:pt x="5864" y="12778"/>
                  </a:cubicBezTo>
                  <a:cubicBezTo>
                    <a:pt x="6470" y="9750"/>
                    <a:pt x="14720" y="4375"/>
                    <a:pt x="16916" y="5965"/>
                  </a:cubicBezTo>
                  <a:cubicBezTo>
                    <a:pt x="19565" y="7933"/>
                    <a:pt x="23274" y="10810"/>
                    <a:pt x="23350" y="13383"/>
                  </a:cubicBezTo>
                  <a:cubicBezTo>
                    <a:pt x="23425" y="16108"/>
                    <a:pt x="20246" y="19212"/>
                    <a:pt x="20625" y="2337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1802638" y="365219"/>
              <a:ext cx="30278" cy="22709"/>
            </a:xfrm>
            <a:custGeom>
              <a:avLst/>
              <a:gdLst>
                <a:gd name="connsiteX0" fmla="*/ 25229 w 30278"/>
                <a:gd name="connsiteY0" fmla="*/ 11112 h 22708"/>
                <a:gd name="connsiteX1" fmla="*/ 13724 w 30278"/>
                <a:gd name="connsiteY1" fmla="*/ 22239 h 22708"/>
                <a:gd name="connsiteX2" fmla="*/ 6154 w 30278"/>
                <a:gd name="connsiteY2" fmla="*/ 18757 h 22708"/>
                <a:gd name="connsiteX3" fmla="*/ 14254 w 30278"/>
                <a:gd name="connsiteY3" fmla="*/ 6798 h 22708"/>
                <a:gd name="connsiteX4" fmla="*/ 25229 w 30278"/>
                <a:gd name="connsiteY4" fmla="*/ 1111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229" y="11112"/>
                  </a:moveTo>
                  <a:cubicBezTo>
                    <a:pt x="27500" y="20423"/>
                    <a:pt x="23110" y="24737"/>
                    <a:pt x="13724" y="22239"/>
                  </a:cubicBezTo>
                  <a:cubicBezTo>
                    <a:pt x="11074" y="21558"/>
                    <a:pt x="8728" y="19969"/>
                    <a:pt x="6154" y="18757"/>
                  </a:cubicBezTo>
                  <a:cubicBezTo>
                    <a:pt x="3883" y="11491"/>
                    <a:pt x="10242" y="9371"/>
                    <a:pt x="14254" y="6798"/>
                  </a:cubicBezTo>
                  <a:cubicBezTo>
                    <a:pt x="18795" y="3921"/>
                    <a:pt x="22580" y="7025"/>
                    <a:pt x="25229" y="1111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704326" y="1381944"/>
              <a:ext cx="60556" cy="22709"/>
            </a:xfrm>
            <a:custGeom>
              <a:avLst/>
              <a:gdLst>
                <a:gd name="connsiteX0" fmla="*/ 37929 w 60556"/>
                <a:gd name="connsiteY0" fmla="*/ 19075 h 22708"/>
                <a:gd name="connsiteX1" fmla="*/ 49056 w 60556"/>
                <a:gd name="connsiteY1" fmla="*/ 20059 h 22708"/>
                <a:gd name="connsiteX2" fmla="*/ 56929 w 60556"/>
                <a:gd name="connsiteY2" fmla="*/ 17183 h 22708"/>
                <a:gd name="connsiteX3" fmla="*/ 61092 w 60556"/>
                <a:gd name="connsiteY3" fmla="*/ 17334 h 22708"/>
                <a:gd name="connsiteX4" fmla="*/ 49359 w 60556"/>
                <a:gd name="connsiteY4" fmla="*/ 22936 h 22708"/>
                <a:gd name="connsiteX5" fmla="*/ 30360 w 60556"/>
                <a:gd name="connsiteY5" fmla="*/ 21573 h 22708"/>
                <a:gd name="connsiteX6" fmla="*/ 26045 w 60556"/>
                <a:gd name="connsiteY6" fmla="*/ 21195 h 22708"/>
                <a:gd name="connsiteX7" fmla="*/ 13177 w 60556"/>
                <a:gd name="connsiteY7" fmla="*/ 20513 h 22708"/>
                <a:gd name="connsiteX8" fmla="*/ 6516 w 60556"/>
                <a:gd name="connsiteY8" fmla="*/ 20513 h 22708"/>
                <a:gd name="connsiteX9" fmla="*/ 9468 w 60556"/>
                <a:gd name="connsiteY9" fmla="*/ 14004 h 22708"/>
                <a:gd name="connsiteX10" fmla="*/ 13026 w 60556"/>
                <a:gd name="connsiteY10" fmla="*/ 7797 h 22708"/>
                <a:gd name="connsiteX11" fmla="*/ 12420 w 60556"/>
                <a:gd name="connsiteY11" fmla="*/ 6358 h 22708"/>
                <a:gd name="connsiteX12" fmla="*/ 13101 w 60556"/>
                <a:gd name="connsiteY12" fmla="*/ 5677 h 22708"/>
                <a:gd name="connsiteX13" fmla="*/ 32176 w 60556"/>
                <a:gd name="connsiteY13" fmla="*/ 18924 h 22708"/>
                <a:gd name="connsiteX14" fmla="*/ 37929 w 60556"/>
                <a:gd name="connsiteY14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56" h="22708">
                  <a:moveTo>
                    <a:pt x="37929" y="19075"/>
                  </a:moveTo>
                  <a:cubicBezTo>
                    <a:pt x="41638" y="19378"/>
                    <a:pt x="45650" y="18091"/>
                    <a:pt x="49056" y="20059"/>
                  </a:cubicBezTo>
                  <a:cubicBezTo>
                    <a:pt x="53068" y="22330"/>
                    <a:pt x="54658" y="18999"/>
                    <a:pt x="56929" y="17183"/>
                  </a:cubicBezTo>
                  <a:cubicBezTo>
                    <a:pt x="58367" y="16123"/>
                    <a:pt x="59730" y="16123"/>
                    <a:pt x="61092" y="17334"/>
                  </a:cubicBezTo>
                  <a:cubicBezTo>
                    <a:pt x="59654" y="24450"/>
                    <a:pt x="55036" y="24904"/>
                    <a:pt x="49359" y="22936"/>
                  </a:cubicBezTo>
                  <a:cubicBezTo>
                    <a:pt x="43379" y="18394"/>
                    <a:pt x="36567" y="25207"/>
                    <a:pt x="30360" y="21573"/>
                  </a:cubicBezTo>
                  <a:cubicBezTo>
                    <a:pt x="29300" y="20968"/>
                    <a:pt x="27181" y="22709"/>
                    <a:pt x="26045" y="21195"/>
                  </a:cubicBezTo>
                  <a:cubicBezTo>
                    <a:pt x="21958" y="15896"/>
                    <a:pt x="17946" y="17259"/>
                    <a:pt x="13177" y="20513"/>
                  </a:cubicBezTo>
                  <a:cubicBezTo>
                    <a:pt x="11663" y="21573"/>
                    <a:pt x="8559" y="23617"/>
                    <a:pt x="6516" y="20513"/>
                  </a:cubicBezTo>
                  <a:cubicBezTo>
                    <a:pt x="4245" y="17031"/>
                    <a:pt x="7046" y="15669"/>
                    <a:pt x="9468" y="14004"/>
                  </a:cubicBezTo>
                  <a:cubicBezTo>
                    <a:pt x="11587" y="12565"/>
                    <a:pt x="13253" y="10673"/>
                    <a:pt x="13026" y="7797"/>
                  </a:cubicBezTo>
                  <a:cubicBezTo>
                    <a:pt x="12420" y="7342"/>
                    <a:pt x="12193" y="6813"/>
                    <a:pt x="12420" y="6358"/>
                  </a:cubicBezTo>
                  <a:cubicBezTo>
                    <a:pt x="12647" y="5904"/>
                    <a:pt x="12874" y="5677"/>
                    <a:pt x="13101" y="5677"/>
                  </a:cubicBezTo>
                  <a:cubicBezTo>
                    <a:pt x="15372" y="15972"/>
                    <a:pt x="24758" y="16047"/>
                    <a:pt x="32176" y="18924"/>
                  </a:cubicBezTo>
                  <a:cubicBezTo>
                    <a:pt x="34145" y="17486"/>
                    <a:pt x="36037" y="17486"/>
                    <a:pt x="37929" y="19075"/>
                  </a:cubicBezTo>
                  <a:close/>
                </a:path>
              </a:pathLst>
            </a:custGeom>
            <a:solidFill>
              <a:srgbClr val="F2C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1799054" y="357086"/>
              <a:ext cx="30278" cy="30278"/>
            </a:xfrm>
            <a:custGeom>
              <a:avLst/>
              <a:gdLst>
                <a:gd name="connsiteX0" fmla="*/ 28813 w 30278"/>
                <a:gd name="connsiteY0" fmla="*/ 19244 h 30278"/>
                <a:gd name="connsiteX1" fmla="*/ 9738 w 30278"/>
                <a:gd name="connsiteY1" fmla="*/ 26814 h 30278"/>
                <a:gd name="connsiteX2" fmla="*/ 7846 w 30278"/>
                <a:gd name="connsiteY2" fmla="*/ 11599 h 30278"/>
                <a:gd name="connsiteX3" fmla="*/ 7846 w 30278"/>
                <a:gd name="connsiteY3" fmla="*/ 11599 h 30278"/>
                <a:gd name="connsiteX4" fmla="*/ 23060 w 30278"/>
                <a:gd name="connsiteY4" fmla="*/ 7814 h 30278"/>
                <a:gd name="connsiteX5" fmla="*/ 23060 w 30278"/>
                <a:gd name="connsiteY5" fmla="*/ 7814 h 30278"/>
                <a:gd name="connsiteX6" fmla="*/ 28813 w 30278"/>
                <a:gd name="connsiteY6" fmla="*/ 192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813" y="19244"/>
                  </a:moveTo>
                  <a:cubicBezTo>
                    <a:pt x="19200" y="14476"/>
                    <a:pt x="14810" y="16217"/>
                    <a:pt x="9738" y="26814"/>
                  </a:cubicBezTo>
                  <a:cubicBezTo>
                    <a:pt x="5348" y="22196"/>
                    <a:pt x="4212" y="17201"/>
                    <a:pt x="7846" y="11599"/>
                  </a:cubicBezTo>
                  <a:lnTo>
                    <a:pt x="7846" y="11599"/>
                  </a:lnTo>
                  <a:cubicBezTo>
                    <a:pt x="11631" y="5014"/>
                    <a:pt x="16778" y="4181"/>
                    <a:pt x="23060" y="7814"/>
                  </a:cubicBezTo>
                  <a:lnTo>
                    <a:pt x="23060" y="7814"/>
                  </a:lnTo>
                  <a:cubicBezTo>
                    <a:pt x="27451" y="10388"/>
                    <a:pt x="28813" y="14476"/>
                    <a:pt x="28813" y="1924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594642" y="1356781"/>
              <a:ext cx="22709" cy="30278"/>
            </a:xfrm>
            <a:custGeom>
              <a:avLst/>
              <a:gdLst>
                <a:gd name="connsiteX0" fmla="*/ 24155 w 22708"/>
                <a:gd name="connsiteY0" fmla="*/ 21378 h 30278"/>
                <a:gd name="connsiteX1" fmla="*/ 6896 w 22708"/>
                <a:gd name="connsiteY1" fmla="*/ 25239 h 30278"/>
                <a:gd name="connsiteX2" fmla="*/ 14617 w 22708"/>
                <a:gd name="connsiteY2" fmla="*/ 6239 h 30278"/>
                <a:gd name="connsiteX3" fmla="*/ 16964 w 22708"/>
                <a:gd name="connsiteY3" fmla="*/ 6088 h 30278"/>
                <a:gd name="connsiteX4" fmla="*/ 24155 w 22708"/>
                <a:gd name="connsiteY4" fmla="*/ 213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24155" y="21378"/>
                  </a:moveTo>
                  <a:cubicBezTo>
                    <a:pt x="18553" y="23195"/>
                    <a:pt x="14012" y="30008"/>
                    <a:pt x="6896" y="25239"/>
                  </a:cubicBezTo>
                  <a:cubicBezTo>
                    <a:pt x="3944" y="16534"/>
                    <a:pt x="6291" y="10781"/>
                    <a:pt x="14617" y="6239"/>
                  </a:cubicBezTo>
                  <a:cubicBezTo>
                    <a:pt x="15374" y="5558"/>
                    <a:pt x="16131" y="5482"/>
                    <a:pt x="16964" y="6088"/>
                  </a:cubicBezTo>
                  <a:cubicBezTo>
                    <a:pt x="16812" y="12371"/>
                    <a:pt x="22717" y="15852"/>
                    <a:pt x="24155" y="21378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1896617" y="1723893"/>
              <a:ext cx="30278" cy="22709"/>
            </a:xfrm>
            <a:custGeom>
              <a:avLst/>
              <a:gdLst>
                <a:gd name="connsiteX0" fmla="*/ 11033 w 30278"/>
                <a:gd name="connsiteY0" fmla="*/ 6023 h 22708"/>
                <a:gd name="connsiteX1" fmla="*/ 27004 w 30278"/>
                <a:gd name="connsiteY1" fmla="*/ 10867 h 22708"/>
                <a:gd name="connsiteX2" fmla="*/ 20494 w 30278"/>
                <a:gd name="connsiteY2" fmla="*/ 21237 h 22708"/>
                <a:gd name="connsiteX3" fmla="*/ 6491 w 30278"/>
                <a:gd name="connsiteY3" fmla="*/ 14955 h 22708"/>
                <a:gd name="connsiteX4" fmla="*/ 11033 w 30278"/>
                <a:gd name="connsiteY4" fmla="*/ 6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1033" y="6023"/>
                  </a:moveTo>
                  <a:cubicBezTo>
                    <a:pt x="17088" y="4584"/>
                    <a:pt x="21781" y="7915"/>
                    <a:pt x="27004" y="10867"/>
                  </a:cubicBezTo>
                  <a:cubicBezTo>
                    <a:pt x="25036" y="14273"/>
                    <a:pt x="23901" y="18361"/>
                    <a:pt x="20494" y="21237"/>
                  </a:cubicBezTo>
                  <a:cubicBezTo>
                    <a:pt x="13833" y="23508"/>
                    <a:pt x="9443" y="19724"/>
                    <a:pt x="6491" y="14955"/>
                  </a:cubicBezTo>
                  <a:cubicBezTo>
                    <a:pt x="3917" y="10640"/>
                    <a:pt x="8005" y="8293"/>
                    <a:pt x="11033" y="6023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1520325" y="1897742"/>
              <a:ext cx="30278" cy="22709"/>
            </a:xfrm>
            <a:custGeom>
              <a:avLst/>
              <a:gdLst>
                <a:gd name="connsiteX0" fmla="*/ 14676 w 30278"/>
                <a:gd name="connsiteY0" fmla="*/ 7030 h 22708"/>
                <a:gd name="connsiteX1" fmla="*/ 23003 w 30278"/>
                <a:gd name="connsiteY1" fmla="*/ 14827 h 22708"/>
                <a:gd name="connsiteX2" fmla="*/ 26182 w 30278"/>
                <a:gd name="connsiteY2" fmla="*/ 22320 h 22708"/>
                <a:gd name="connsiteX3" fmla="*/ 5896 w 30278"/>
                <a:gd name="connsiteY3" fmla="*/ 13994 h 22708"/>
                <a:gd name="connsiteX4" fmla="*/ 7031 w 30278"/>
                <a:gd name="connsiteY4" fmla="*/ 10815 h 22708"/>
                <a:gd name="connsiteX5" fmla="*/ 9605 w 30278"/>
                <a:gd name="connsiteY5" fmla="*/ 6122 h 22708"/>
                <a:gd name="connsiteX6" fmla="*/ 14676 w 30278"/>
                <a:gd name="connsiteY6" fmla="*/ 70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4676" y="7030"/>
                  </a:moveTo>
                  <a:cubicBezTo>
                    <a:pt x="17099" y="9982"/>
                    <a:pt x="18083" y="14221"/>
                    <a:pt x="23003" y="14827"/>
                  </a:cubicBezTo>
                  <a:cubicBezTo>
                    <a:pt x="27620" y="15432"/>
                    <a:pt x="25577" y="19595"/>
                    <a:pt x="26182" y="22320"/>
                  </a:cubicBezTo>
                  <a:cubicBezTo>
                    <a:pt x="18007" y="24364"/>
                    <a:pt x="8772" y="20655"/>
                    <a:pt x="5896" y="13994"/>
                  </a:cubicBezTo>
                  <a:cubicBezTo>
                    <a:pt x="5366" y="12707"/>
                    <a:pt x="5820" y="11572"/>
                    <a:pt x="7031" y="10815"/>
                  </a:cubicBezTo>
                  <a:cubicBezTo>
                    <a:pt x="8545" y="9604"/>
                    <a:pt x="7788" y="7181"/>
                    <a:pt x="9605" y="6122"/>
                  </a:cubicBezTo>
                  <a:cubicBezTo>
                    <a:pt x="11497" y="5365"/>
                    <a:pt x="13238" y="5516"/>
                    <a:pt x="14676" y="703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1624962" y="1663903"/>
              <a:ext cx="22709" cy="22709"/>
            </a:xfrm>
            <a:custGeom>
              <a:avLst/>
              <a:gdLst>
                <a:gd name="connsiteX0" fmla="*/ 13515 w 22708"/>
                <a:gd name="connsiteY0" fmla="*/ 20444 h 22708"/>
                <a:gd name="connsiteX1" fmla="*/ 5718 w 22708"/>
                <a:gd name="connsiteY1" fmla="*/ 16205 h 22708"/>
                <a:gd name="connsiteX2" fmla="*/ 13364 w 22708"/>
                <a:gd name="connsiteY2" fmla="*/ 5683 h 22708"/>
                <a:gd name="connsiteX3" fmla="*/ 24037 w 22708"/>
                <a:gd name="connsiteY3" fmla="*/ 14010 h 22708"/>
                <a:gd name="connsiteX4" fmla="*/ 13515 w 22708"/>
                <a:gd name="connsiteY4" fmla="*/ 2044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515" y="20444"/>
                  </a:moveTo>
                  <a:cubicBezTo>
                    <a:pt x="10487" y="20217"/>
                    <a:pt x="6324" y="21201"/>
                    <a:pt x="5718" y="16205"/>
                  </a:cubicBezTo>
                  <a:cubicBezTo>
                    <a:pt x="5188" y="11588"/>
                    <a:pt x="9882" y="5456"/>
                    <a:pt x="13364" y="5683"/>
                  </a:cubicBezTo>
                  <a:cubicBezTo>
                    <a:pt x="16089" y="5835"/>
                    <a:pt x="24188" y="12117"/>
                    <a:pt x="24037" y="14010"/>
                  </a:cubicBezTo>
                  <a:cubicBezTo>
                    <a:pt x="23734" y="16735"/>
                    <a:pt x="17981" y="20444"/>
                    <a:pt x="13515" y="20444"/>
                  </a:cubicBezTo>
                  <a:close/>
                </a:path>
              </a:pathLst>
            </a:custGeom>
            <a:solidFill>
              <a:srgbClr val="F4D4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1959163" y="902868"/>
              <a:ext cx="30278" cy="22709"/>
            </a:xfrm>
            <a:custGeom>
              <a:avLst/>
              <a:gdLst>
                <a:gd name="connsiteX0" fmla="*/ 22744 w 30278"/>
                <a:gd name="connsiteY0" fmla="*/ 5677 h 22708"/>
                <a:gd name="connsiteX1" fmla="*/ 24560 w 30278"/>
                <a:gd name="connsiteY1" fmla="*/ 18016 h 22708"/>
                <a:gd name="connsiteX2" fmla="*/ 15250 w 30278"/>
                <a:gd name="connsiteY2" fmla="*/ 22784 h 22708"/>
                <a:gd name="connsiteX3" fmla="*/ 5712 w 30278"/>
                <a:gd name="connsiteY3" fmla="*/ 12565 h 22708"/>
                <a:gd name="connsiteX4" fmla="*/ 7453 w 30278"/>
                <a:gd name="connsiteY4" fmla="*/ 9538 h 22708"/>
                <a:gd name="connsiteX5" fmla="*/ 8589 w 30278"/>
                <a:gd name="connsiteY5" fmla="*/ 9916 h 22708"/>
                <a:gd name="connsiteX6" fmla="*/ 21608 w 30278"/>
                <a:gd name="connsiteY6" fmla="*/ 6131 h 22708"/>
                <a:gd name="connsiteX7" fmla="*/ 22744 w 3027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2744" y="5677"/>
                  </a:moveTo>
                  <a:cubicBezTo>
                    <a:pt x="25923" y="9386"/>
                    <a:pt x="28345" y="13398"/>
                    <a:pt x="24560" y="18016"/>
                  </a:cubicBezTo>
                  <a:cubicBezTo>
                    <a:pt x="22214" y="20816"/>
                    <a:pt x="19716" y="23995"/>
                    <a:pt x="15250" y="22784"/>
                  </a:cubicBezTo>
                  <a:cubicBezTo>
                    <a:pt x="10027" y="21346"/>
                    <a:pt x="6621" y="18091"/>
                    <a:pt x="5712" y="12565"/>
                  </a:cubicBezTo>
                  <a:cubicBezTo>
                    <a:pt x="5485" y="11203"/>
                    <a:pt x="6394" y="10219"/>
                    <a:pt x="7453" y="9538"/>
                  </a:cubicBezTo>
                  <a:cubicBezTo>
                    <a:pt x="7832" y="9689"/>
                    <a:pt x="8210" y="9840"/>
                    <a:pt x="8589" y="9916"/>
                  </a:cubicBezTo>
                  <a:cubicBezTo>
                    <a:pt x="13585" y="10900"/>
                    <a:pt x="17294" y="7645"/>
                    <a:pt x="21608" y="6131"/>
                  </a:cubicBezTo>
                  <a:cubicBezTo>
                    <a:pt x="21911" y="5980"/>
                    <a:pt x="22365" y="5829"/>
                    <a:pt x="22744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909292" y="1410632"/>
              <a:ext cx="30278" cy="22709"/>
            </a:xfrm>
            <a:custGeom>
              <a:avLst/>
              <a:gdLst>
                <a:gd name="connsiteX0" fmla="*/ 5927 w 30278"/>
                <a:gd name="connsiteY0" fmla="*/ 7494 h 22708"/>
                <a:gd name="connsiteX1" fmla="*/ 7744 w 30278"/>
                <a:gd name="connsiteY1" fmla="*/ 7418 h 22708"/>
                <a:gd name="connsiteX2" fmla="*/ 23110 w 30278"/>
                <a:gd name="connsiteY2" fmla="*/ 5677 h 22708"/>
                <a:gd name="connsiteX3" fmla="*/ 24927 w 30278"/>
                <a:gd name="connsiteY3" fmla="*/ 15139 h 22708"/>
                <a:gd name="connsiteX4" fmla="*/ 22353 w 30278"/>
                <a:gd name="connsiteY4" fmla="*/ 15972 h 22708"/>
                <a:gd name="connsiteX5" fmla="*/ 14784 w 30278"/>
                <a:gd name="connsiteY5" fmla="*/ 22254 h 22708"/>
                <a:gd name="connsiteX6" fmla="*/ 5927 w 30278"/>
                <a:gd name="connsiteY6" fmla="*/ 74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927" y="7494"/>
                  </a:moveTo>
                  <a:cubicBezTo>
                    <a:pt x="6533" y="7494"/>
                    <a:pt x="7139" y="7494"/>
                    <a:pt x="7744" y="7418"/>
                  </a:cubicBezTo>
                  <a:cubicBezTo>
                    <a:pt x="13118" y="9235"/>
                    <a:pt x="17963" y="5677"/>
                    <a:pt x="23110" y="5677"/>
                  </a:cubicBezTo>
                  <a:cubicBezTo>
                    <a:pt x="22050" y="9159"/>
                    <a:pt x="28182" y="11203"/>
                    <a:pt x="24927" y="15139"/>
                  </a:cubicBezTo>
                  <a:cubicBezTo>
                    <a:pt x="24019" y="15366"/>
                    <a:pt x="22656" y="15366"/>
                    <a:pt x="22353" y="15972"/>
                  </a:cubicBezTo>
                  <a:cubicBezTo>
                    <a:pt x="20537" y="18999"/>
                    <a:pt x="21218" y="24677"/>
                    <a:pt x="14784" y="22254"/>
                  </a:cubicBezTo>
                  <a:cubicBezTo>
                    <a:pt x="8425" y="19832"/>
                    <a:pt x="4641" y="13625"/>
                    <a:pt x="5927" y="7494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1937781" y="1701315"/>
              <a:ext cx="22709" cy="30278"/>
            </a:xfrm>
            <a:custGeom>
              <a:avLst/>
              <a:gdLst>
                <a:gd name="connsiteX0" fmla="*/ 19298 w 22708"/>
                <a:gd name="connsiteY0" fmla="*/ 11493 h 30278"/>
                <a:gd name="connsiteX1" fmla="*/ 21190 w 22708"/>
                <a:gd name="connsiteY1" fmla="*/ 17246 h 30278"/>
                <a:gd name="connsiteX2" fmla="*/ 19373 w 22708"/>
                <a:gd name="connsiteY2" fmla="*/ 25270 h 30278"/>
                <a:gd name="connsiteX3" fmla="*/ 17330 w 22708"/>
                <a:gd name="connsiteY3" fmla="*/ 24891 h 30278"/>
                <a:gd name="connsiteX4" fmla="*/ 6278 w 22708"/>
                <a:gd name="connsiteY4" fmla="*/ 18230 h 30278"/>
                <a:gd name="connsiteX5" fmla="*/ 8473 w 22708"/>
                <a:gd name="connsiteY5" fmla="*/ 8692 h 30278"/>
                <a:gd name="connsiteX6" fmla="*/ 19449 w 22708"/>
                <a:gd name="connsiteY6" fmla="*/ 7633 h 30278"/>
                <a:gd name="connsiteX7" fmla="*/ 18843 w 22708"/>
                <a:gd name="connsiteY7" fmla="*/ 8541 h 30278"/>
                <a:gd name="connsiteX8" fmla="*/ 19298 w 22708"/>
                <a:gd name="connsiteY8" fmla="*/ 11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298" y="11493"/>
                  </a:moveTo>
                  <a:cubicBezTo>
                    <a:pt x="16875" y="14445"/>
                    <a:pt x="20130" y="15505"/>
                    <a:pt x="21190" y="17246"/>
                  </a:cubicBezTo>
                  <a:cubicBezTo>
                    <a:pt x="20812" y="19971"/>
                    <a:pt x="20660" y="22772"/>
                    <a:pt x="19373" y="25270"/>
                  </a:cubicBezTo>
                  <a:cubicBezTo>
                    <a:pt x="18541" y="25648"/>
                    <a:pt x="17859" y="25572"/>
                    <a:pt x="17330" y="24891"/>
                  </a:cubicBezTo>
                  <a:cubicBezTo>
                    <a:pt x="12334" y="24740"/>
                    <a:pt x="7565" y="23831"/>
                    <a:pt x="6278" y="18230"/>
                  </a:cubicBezTo>
                  <a:cubicBezTo>
                    <a:pt x="5521" y="15051"/>
                    <a:pt x="4840" y="10963"/>
                    <a:pt x="8473" y="8692"/>
                  </a:cubicBezTo>
                  <a:cubicBezTo>
                    <a:pt x="11804" y="6573"/>
                    <a:pt x="15437" y="3696"/>
                    <a:pt x="19449" y="7633"/>
                  </a:cubicBezTo>
                  <a:cubicBezTo>
                    <a:pt x="19222" y="7935"/>
                    <a:pt x="18995" y="8238"/>
                    <a:pt x="18843" y="8541"/>
                  </a:cubicBezTo>
                  <a:cubicBezTo>
                    <a:pt x="17859" y="9676"/>
                    <a:pt x="18389" y="10660"/>
                    <a:pt x="19298" y="11493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2038830" y="948663"/>
              <a:ext cx="30278" cy="30278"/>
            </a:xfrm>
            <a:custGeom>
              <a:avLst/>
              <a:gdLst>
                <a:gd name="connsiteX0" fmla="*/ 5677 w 30278"/>
                <a:gd name="connsiteY0" fmla="*/ 22784 h 30278"/>
                <a:gd name="connsiteX1" fmla="*/ 10295 w 30278"/>
                <a:gd name="connsiteY1" fmla="*/ 20211 h 30278"/>
                <a:gd name="connsiteX2" fmla="*/ 17864 w 30278"/>
                <a:gd name="connsiteY2" fmla="*/ 16956 h 30278"/>
                <a:gd name="connsiteX3" fmla="*/ 21270 w 30278"/>
                <a:gd name="connsiteY3" fmla="*/ 18470 h 30278"/>
                <a:gd name="connsiteX4" fmla="*/ 22557 w 30278"/>
                <a:gd name="connsiteY4" fmla="*/ 15442 h 30278"/>
                <a:gd name="connsiteX5" fmla="*/ 20968 w 30278"/>
                <a:gd name="connsiteY5" fmla="*/ 5677 h 30278"/>
                <a:gd name="connsiteX6" fmla="*/ 30278 w 30278"/>
                <a:gd name="connsiteY6" fmla="*/ 8554 h 30278"/>
                <a:gd name="connsiteX7" fmla="*/ 23541 w 30278"/>
                <a:gd name="connsiteY7" fmla="*/ 20362 h 30278"/>
                <a:gd name="connsiteX8" fmla="*/ 5677 w 30278"/>
                <a:gd name="connsiteY8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22784"/>
                  </a:moveTo>
                  <a:cubicBezTo>
                    <a:pt x="7267" y="22103"/>
                    <a:pt x="9840" y="24222"/>
                    <a:pt x="10295" y="20211"/>
                  </a:cubicBezTo>
                  <a:cubicBezTo>
                    <a:pt x="10824" y="14609"/>
                    <a:pt x="13852" y="13322"/>
                    <a:pt x="17864" y="16956"/>
                  </a:cubicBezTo>
                  <a:cubicBezTo>
                    <a:pt x="19075" y="18015"/>
                    <a:pt x="19681" y="19151"/>
                    <a:pt x="21270" y="18470"/>
                  </a:cubicBezTo>
                  <a:cubicBezTo>
                    <a:pt x="22557" y="17940"/>
                    <a:pt x="23238" y="16426"/>
                    <a:pt x="22557" y="15442"/>
                  </a:cubicBezTo>
                  <a:cubicBezTo>
                    <a:pt x="20438" y="12414"/>
                    <a:pt x="22936" y="8705"/>
                    <a:pt x="20968" y="5677"/>
                  </a:cubicBezTo>
                  <a:cubicBezTo>
                    <a:pt x="23844" y="6586"/>
                    <a:pt x="26796" y="7418"/>
                    <a:pt x="30278" y="8554"/>
                  </a:cubicBezTo>
                  <a:cubicBezTo>
                    <a:pt x="28461" y="13020"/>
                    <a:pt x="25055" y="15972"/>
                    <a:pt x="23541" y="20362"/>
                  </a:cubicBezTo>
                  <a:cubicBezTo>
                    <a:pt x="21195" y="26948"/>
                    <a:pt x="13020" y="27553"/>
                    <a:pt x="5677" y="2278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1762920" y="706982"/>
              <a:ext cx="37848" cy="22709"/>
            </a:xfrm>
            <a:custGeom>
              <a:avLst/>
              <a:gdLst>
                <a:gd name="connsiteX0" fmla="*/ 34441 w 37847"/>
                <a:gd name="connsiteY0" fmla="*/ 11568 h 22708"/>
                <a:gd name="connsiteX1" fmla="*/ 32473 w 37847"/>
                <a:gd name="connsiteY1" fmla="*/ 11643 h 22708"/>
                <a:gd name="connsiteX2" fmla="*/ 18016 w 37847"/>
                <a:gd name="connsiteY2" fmla="*/ 21862 h 22708"/>
                <a:gd name="connsiteX3" fmla="*/ 9538 w 37847"/>
                <a:gd name="connsiteY3" fmla="*/ 15050 h 22708"/>
                <a:gd name="connsiteX4" fmla="*/ 6586 w 37847"/>
                <a:gd name="connsiteY4" fmla="*/ 15882 h 22708"/>
                <a:gd name="connsiteX5" fmla="*/ 5677 w 37847"/>
                <a:gd name="connsiteY5" fmla="*/ 15201 h 22708"/>
                <a:gd name="connsiteX6" fmla="*/ 21422 w 37847"/>
                <a:gd name="connsiteY6" fmla="*/ 6118 h 22708"/>
                <a:gd name="connsiteX7" fmla="*/ 34441 w 37847"/>
                <a:gd name="connsiteY7" fmla="*/ 115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34441" y="11568"/>
                  </a:moveTo>
                  <a:cubicBezTo>
                    <a:pt x="33760" y="11568"/>
                    <a:pt x="33155" y="11643"/>
                    <a:pt x="32473" y="11643"/>
                  </a:cubicBezTo>
                  <a:cubicBezTo>
                    <a:pt x="25358" y="11719"/>
                    <a:pt x="24752" y="21181"/>
                    <a:pt x="18016" y="21862"/>
                  </a:cubicBezTo>
                  <a:cubicBezTo>
                    <a:pt x="13777" y="21257"/>
                    <a:pt x="11960" y="17850"/>
                    <a:pt x="9538" y="15050"/>
                  </a:cubicBezTo>
                  <a:cubicBezTo>
                    <a:pt x="8629" y="15655"/>
                    <a:pt x="7645" y="15958"/>
                    <a:pt x="6586" y="15882"/>
                  </a:cubicBezTo>
                  <a:cubicBezTo>
                    <a:pt x="6283" y="15655"/>
                    <a:pt x="5980" y="15428"/>
                    <a:pt x="5677" y="15201"/>
                  </a:cubicBezTo>
                  <a:cubicBezTo>
                    <a:pt x="7418" y="6269"/>
                    <a:pt x="15442" y="7026"/>
                    <a:pt x="21422" y="6118"/>
                  </a:cubicBezTo>
                  <a:cubicBezTo>
                    <a:pt x="26039" y="5436"/>
                    <a:pt x="32322" y="4604"/>
                    <a:pt x="34441" y="1156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1774565" y="1659668"/>
              <a:ext cx="22709" cy="22709"/>
            </a:xfrm>
            <a:custGeom>
              <a:avLst/>
              <a:gdLst>
                <a:gd name="connsiteX0" fmla="*/ 11594 w 22708"/>
                <a:gd name="connsiteY0" fmla="*/ 5679 h 22708"/>
                <a:gd name="connsiteX1" fmla="*/ 19088 w 22708"/>
                <a:gd name="connsiteY1" fmla="*/ 15141 h 22708"/>
                <a:gd name="connsiteX2" fmla="*/ 12351 w 22708"/>
                <a:gd name="connsiteY2" fmla="*/ 21802 h 22708"/>
                <a:gd name="connsiteX3" fmla="*/ 5690 w 22708"/>
                <a:gd name="connsiteY3" fmla="*/ 12264 h 22708"/>
                <a:gd name="connsiteX4" fmla="*/ 11594 w 22708"/>
                <a:gd name="connsiteY4" fmla="*/ 56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1594" y="5679"/>
                  </a:moveTo>
                  <a:cubicBezTo>
                    <a:pt x="16212" y="5982"/>
                    <a:pt x="19391" y="10296"/>
                    <a:pt x="19088" y="15141"/>
                  </a:cubicBezTo>
                  <a:cubicBezTo>
                    <a:pt x="18861" y="19531"/>
                    <a:pt x="15833" y="21348"/>
                    <a:pt x="12351" y="21802"/>
                  </a:cubicBezTo>
                  <a:cubicBezTo>
                    <a:pt x="8264" y="22332"/>
                    <a:pt x="5463" y="17714"/>
                    <a:pt x="5690" y="12264"/>
                  </a:cubicBezTo>
                  <a:cubicBezTo>
                    <a:pt x="5841" y="8025"/>
                    <a:pt x="7431" y="5603"/>
                    <a:pt x="11594" y="5679"/>
                  </a:cubicBezTo>
                  <a:close/>
                </a:path>
              </a:pathLst>
            </a:custGeom>
            <a:solidFill>
              <a:srgbClr val="F6DC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1839740" y="1451308"/>
              <a:ext cx="22709" cy="22709"/>
            </a:xfrm>
            <a:custGeom>
              <a:avLst/>
              <a:gdLst>
                <a:gd name="connsiteX0" fmla="*/ 20374 w 22708"/>
                <a:gd name="connsiteY0" fmla="*/ 10873 h 22708"/>
                <a:gd name="connsiteX1" fmla="*/ 12880 w 22708"/>
                <a:gd name="connsiteY1" fmla="*/ 20108 h 22708"/>
                <a:gd name="connsiteX2" fmla="*/ 5689 w 22708"/>
                <a:gd name="connsiteY2" fmla="*/ 13220 h 22708"/>
                <a:gd name="connsiteX3" fmla="*/ 11972 w 22708"/>
                <a:gd name="connsiteY3" fmla="*/ 5802 h 22708"/>
                <a:gd name="connsiteX4" fmla="*/ 20374 w 22708"/>
                <a:gd name="connsiteY4" fmla="*/ 108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374" y="10873"/>
                  </a:moveTo>
                  <a:cubicBezTo>
                    <a:pt x="20449" y="15339"/>
                    <a:pt x="16513" y="20259"/>
                    <a:pt x="12880" y="20108"/>
                  </a:cubicBezTo>
                  <a:cubicBezTo>
                    <a:pt x="8565" y="19957"/>
                    <a:pt x="5462" y="17307"/>
                    <a:pt x="5689" y="13220"/>
                  </a:cubicBezTo>
                  <a:cubicBezTo>
                    <a:pt x="5916" y="9889"/>
                    <a:pt x="7051" y="4818"/>
                    <a:pt x="11972" y="5802"/>
                  </a:cubicBezTo>
                  <a:cubicBezTo>
                    <a:pt x="14772" y="6407"/>
                    <a:pt x="20222" y="4893"/>
                    <a:pt x="20374" y="10873"/>
                  </a:cubicBezTo>
                  <a:close/>
                </a:path>
              </a:pathLst>
            </a:custGeom>
            <a:solidFill>
              <a:srgbClr val="F1C8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1555168" y="872590"/>
              <a:ext cx="30278" cy="30278"/>
            </a:xfrm>
            <a:custGeom>
              <a:avLst/>
              <a:gdLst>
                <a:gd name="connsiteX0" fmla="*/ 8371 w 30278"/>
                <a:gd name="connsiteY0" fmla="*/ 5677 h 30278"/>
                <a:gd name="connsiteX1" fmla="*/ 14578 w 30278"/>
                <a:gd name="connsiteY1" fmla="*/ 7342 h 30278"/>
                <a:gd name="connsiteX2" fmla="*/ 29338 w 30278"/>
                <a:gd name="connsiteY2" fmla="*/ 20741 h 30278"/>
                <a:gd name="connsiteX3" fmla="*/ 25629 w 30278"/>
                <a:gd name="connsiteY3" fmla="*/ 24071 h 30278"/>
                <a:gd name="connsiteX4" fmla="*/ 21163 w 30278"/>
                <a:gd name="connsiteY4" fmla="*/ 18545 h 30278"/>
                <a:gd name="connsiteX5" fmla="*/ 13972 w 30278"/>
                <a:gd name="connsiteY5" fmla="*/ 19454 h 30278"/>
                <a:gd name="connsiteX6" fmla="*/ 5797 w 30278"/>
                <a:gd name="connsiteY6" fmla="*/ 13020 h 30278"/>
                <a:gd name="connsiteX7" fmla="*/ 8371 w 3027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8371" y="5677"/>
                  </a:moveTo>
                  <a:cubicBezTo>
                    <a:pt x="10414" y="6283"/>
                    <a:pt x="12534" y="7418"/>
                    <a:pt x="14578" y="7342"/>
                  </a:cubicBezTo>
                  <a:cubicBezTo>
                    <a:pt x="24040" y="7040"/>
                    <a:pt x="28430" y="11809"/>
                    <a:pt x="29338" y="20741"/>
                  </a:cubicBezTo>
                  <a:cubicBezTo>
                    <a:pt x="31155" y="25282"/>
                    <a:pt x="29187" y="25736"/>
                    <a:pt x="25629" y="24071"/>
                  </a:cubicBezTo>
                  <a:cubicBezTo>
                    <a:pt x="23358" y="22936"/>
                    <a:pt x="22147" y="20816"/>
                    <a:pt x="21163" y="18545"/>
                  </a:cubicBezTo>
                  <a:cubicBezTo>
                    <a:pt x="17984" y="12338"/>
                    <a:pt x="16697" y="21876"/>
                    <a:pt x="13972" y="19454"/>
                  </a:cubicBezTo>
                  <a:cubicBezTo>
                    <a:pt x="11020" y="17561"/>
                    <a:pt x="8219" y="15518"/>
                    <a:pt x="5797" y="13020"/>
                  </a:cubicBezTo>
                  <a:cubicBezTo>
                    <a:pt x="5343" y="10067"/>
                    <a:pt x="6175" y="7645"/>
                    <a:pt x="8371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1552757" y="1322858"/>
              <a:ext cx="22709" cy="22709"/>
            </a:xfrm>
            <a:custGeom>
              <a:avLst/>
              <a:gdLst>
                <a:gd name="connsiteX0" fmla="*/ 12675 w 22708"/>
                <a:gd name="connsiteY0" fmla="*/ 5871 h 22708"/>
                <a:gd name="connsiteX1" fmla="*/ 20244 w 22708"/>
                <a:gd name="connsiteY1" fmla="*/ 10867 h 22708"/>
                <a:gd name="connsiteX2" fmla="*/ 13507 w 22708"/>
                <a:gd name="connsiteY2" fmla="*/ 20253 h 22708"/>
                <a:gd name="connsiteX3" fmla="*/ 5711 w 22708"/>
                <a:gd name="connsiteY3" fmla="*/ 13290 h 22708"/>
                <a:gd name="connsiteX4" fmla="*/ 12675 w 22708"/>
                <a:gd name="connsiteY4" fmla="*/ 587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2675" y="5871"/>
                  </a:moveTo>
                  <a:cubicBezTo>
                    <a:pt x="16762" y="5796"/>
                    <a:pt x="20320" y="5493"/>
                    <a:pt x="20244" y="10867"/>
                  </a:cubicBezTo>
                  <a:cubicBezTo>
                    <a:pt x="20168" y="15636"/>
                    <a:pt x="17443" y="18588"/>
                    <a:pt x="13507" y="20253"/>
                  </a:cubicBezTo>
                  <a:cubicBezTo>
                    <a:pt x="11085" y="21238"/>
                    <a:pt x="5181" y="15939"/>
                    <a:pt x="5711" y="13290"/>
                  </a:cubicBezTo>
                  <a:cubicBezTo>
                    <a:pt x="6468" y="9353"/>
                    <a:pt x="7149" y="4660"/>
                    <a:pt x="12675" y="587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841009" y="714353"/>
              <a:ext cx="22709" cy="30278"/>
            </a:xfrm>
            <a:custGeom>
              <a:avLst/>
              <a:gdLst>
                <a:gd name="connsiteX0" fmla="*/ 5781 w 22708"/>
                <a:gd name="connsiteY0" fmla="*/ 19411 h 30278"/>
                <a:gd name="connsiteX1" fmla="*/ 7674 w 22708"/>
                <a:gd name="connsiteY1" fmla="*/ 9874 h 30278"/>
                <a:gd name="connsiteX2" fmla="*/ 15319 w 22708"/>
                <a:gd name="connsiteY2" fmla="*/ 7981 h 30278"/>
                <a:gd name="connsiteX3" fmla="*/ 15319 w 22708"/>
                <a:gd name="connsiteY3" fmla="*/ 7981 h 30278"/>
                <a:gd name="connsiteX4" fmla="*/ 19104 w 22708"/>
                <a:gd name="connsiteY4" fmla="*/ 9874 h 30278"/>
                <a:gd name="connsiteX5" fmla="*/ 20542 w 22708"/>
                <a:gd name="connsiteY5" fmla="*/ 23196 h 30278"/>
                <a:gd name="connsiteX6" fmla="*/ 11459 w 22708"/>
                <a:gd name="connsiteY6" fmla="*/ 26981 h 30278"/>
                <a:gd name="connsiteX7" fmla="*/ 12745 w 22708"/>
                <a:gd name="connsiteY7" fmla="*/ 20017 h 30278"/>
                <a:gd name="connsiteX8" fmla="*/ 15622 w 22708"/>
                <a:gd name="connsiteY8" fmla="*/ 17594 h 30278"/>
                <a:gd name="connsiteX9" fmla="*/ 13578 w 22708"/>
                <a:gd name="connsiteY9" fmla="*/ 19260 h 30278"/>
                <a:gd name="connsiteX10" fmla="*/ 5781 w 22708"/>
                <a:gd name="connsiteY10" fmla="*/ 194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5781" y="19411"/>
                  </a:moveTo>
                  <a:cubicBezTo>
                    <a:pt x="6311" y="16232"/>
                    <a:pt x="4343" y="12523"/>
                    <a:pt x="7674" y="9874"/>
                  </a:cubicBezTo>
                  <a:cubicBezTo>
                    <a:pt x="9869" y="7754"/>
                    <a:pt x="11307" y="2758"/>
                    <a:pt x="15319" y="7981"/>
                  </a:cubicBezTo>
                  <a:lnTo>
                    <a:pt x="15319" y="7981"/>
                  </a:lnTo>
                  <a:cubicBezTo>
                    <a:pt x="16303" y="9192"/>
                    <a:pt x="18120" y="8738"/>
                    <a:pt x="19104" y="9874"/>
                  </a:cubicBezTo>
                  <a:cubicBezTo>
                    <a:pt x="22737" y="13961"/>
                    <a:pt x="21072" y="18806"/>
                    <a:pt x="20542" y="23196"/>
                  </a:cubicBezTo>
                  <a:cubicBezTo>
                    <a:pt x="19861" y="28873"/>
                    <a:pt x="14108" y="24786"/>
                    <a:pt x="11459" y="26981"/>
                  </a:cubicBezTo>
                  <a:cubicBezTo>
                    <a:pt x="9339" y="24180"/>
                    <a:pt x="10853" y="22060"/>
                    <a:pt x="12745" y="20017"/>
                  </a:cubicBezTo>
                  <a:cubicBezTo>
                    <a:pt x="13502" y="18957"/>
                    <a:pt x="15092" y="18881"/>
                    <a:pt x="15622" y="17594"/>
                  </a:cubicBezTo>
                  <a:cubicBezTo>
                    <a:pt x="15016" y="18200"/>
                    <a:pt x="14335" y="18730"/>
                    <a:pt x="13578" y="19260"/>
                  </a:cubicBezTo>
                  <a:cubicBezTo>
                    <a:pt x="11004" y="21379"/>
                    <a:pt x="8431" y="20849"/>
                    <a:pt x="5781" y="19411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784039" y="1715595"/>
              <a:ext cx="22709" cy="22709"/>
            </a:xfrm>
            <a:custGeom>
              <a:avLst/>
              <a:gdLst>
                <a:gd name="connsiteX0" fmla="*/ 17183 w 22708"/>
                <a:gd name="connsiteY0" fmla="*/ 14321 h 22708"/>
                <a:gd name="connsiteX1" fmla="*/ 20968 w 22708"/>
                <a:gd name="connsiteY1" fmla="*/ 23934 h 22708"/>
                <a:gd name="connsiteX2" fmla="*/ 5677 w 22708"/>
                <a:gd name="connsiteY2" fmla="*/ 16289 h 22708"/>
                <a:gd name="connsiteX3" fmla="*/ 7645 w 22708"/>
                <a:gd name="connsiteY3" fmla="*/ 13337 h 22708"/>
                <a:gd name="connsiteX4" fmla="*/ 12187 w 22708"/>
                <a:gd name="connsiteY4" fmla="*/ 5691 h 22708"/>
                <a:gd name="connsiteX5" fmla="*/ 17183 w 22708"/>
                <a:gd name="connsiteY5" fmla="*/ 14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183" y="14321"/>
                  </a:moveTo>
                  <a:cubicBezTo>
                    <a:pt x="21043" y="16516"/>
                    <a:pt x="18772" y="21133"/>
                    <a:pt x="20968" y="23934"/>
                  </a:cubicBezTo>
                  <a:cubicBezTo>
                    <a:pt x="14912" y="23328"/>
                    <a:pt x="9538" y="21285"/>
                    <a:pt x="5677" y="16289"/>
                  </a:cubicBezTo>
                  <a:cubicBezTo>
                    <a:pt x="6737" y="15607"/>
                    <a:pt x="7494" y="14699"/>
                    <a:pt x="7645" y="13337"/>
                  </a:cubicBezTo>
                  <a:cubicBezTo>
                    <a:pt x="8024" y="10006"/>
                    <a:pt x="8175" y="5388"/>
                    <a:pt x="12187" y="5691"/>
                  </a:cubicBezTo>
                  <a:cubicBezTo>
                    <a:pt x="15972" y="5994"/>
                    <a:pt x="17561" y="10157"/>
                    <a:pt x="17183" y="14321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1540755" y="870082"/>
              <a:ext cx="22709" cy="22709"/>
            </a:xfrm>
            <a:custGeom>
              <a:avLst/>
              <a:gdLst>
                <a:gd name="connsiteX0" fmla="*/ 22784 w 22708"/>
                <a:gd name="connsiteY0" fmla="*/ 8185 h 22708"/>
                <a:gd name="connsiteX1" fmla="*/ 20968 w 22708"/>
                <a:gd name="connsiteY1" fmla="*/ 15830 h 22708"/>
                <a:gd name="connsiteX2" fmla="*/ 21346 w 22708"/>
                <a:gd name="connsiteY2" fmla="*/ 17042 h 22708"/>
                <a:gd name="connsiteX3" fmla="*/ 20892 w 22708"/>
                <a:gd name="connsiteY3" fmla="*/ 17647 h 22708"/>
                <a:gd name="connsiteX4" fmla="*/ 5677 w 22708"/>
                <a:gd name="connsiteY4" fmla="*/ 10078 h 22708"/>
                <a:gd name="connsiteX5" fmla="*/ 22784 w 22708"/>
                <a:gd name="connsiteY5" fmla="*/ 81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784" y="8185"/>
                  </a:moveTo>
                  <a:cubicBezTo>
                    <a:pt x="23163" y="10986"/>
                    <a:pt x="22179" y="13408"/>
                    <a:pt x="20968" y="15830"/>
                  </a:cubicBezTo>
                  <a:cubicBezTo>
                    <a:pt x="21422" y="16285"/>
                    <a:pt x="21497" y="16663"/>
                    <a:pt x="21346" y="17042"/>
                  </a:cubicBezTo>
                  <a:cubicBezTo>
                    <a:pt x="21195" y="17420"/>
                    <a:pt x="21043" y="17647"/>
                    <a:pt x="20892" y="17647"/>
                  </a:cubicBezTo>
                  <a:cubicBezTo>
                    <a:pt x="13928" y="19010"/>
                    <a:pt x="9311" y="15452"/>
                    <a:pt x="5677" y="10078"/>
                  </a:cubicBezTo>
                  <a:cubicBezTo>
                    <a:pt x="10900" y="5309"/>
                    <a:pt x="16577" y="4022"/>
                    <a:pt x="22784" y="8185"/>
                  </a:cubicBezTo>
                  <a:close/>
                </a:path>
              </a:pathLst>
            </a:custGeom>
            <a:solidFill>
              <a:srgbClr val="F0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2114904" y="1321191"/>
              <a:ext cx="30278" cy="22709"/>
            </a:xfrm>
            <a:custGeom>
              <a:avLst/>
              <a:gdLst>
                <a:gd name="connsiteX0" fmla="*/ 20741 w 30278"/>
                <a:gd name="connsiteY0" fmla="*/ 13443 h 22708"/>
                <a:gd name="connsiteX1" fmla="*/ 23920 w 30278"/>
                <a:gd name="connsiteY1" fmla="*/ 20028 h 22708"/>
                <a:gd name="connsiteX2" fmla="*/ 18015 w 30278"/>
                <a:gd name="connsiteY2" fmla="*/ 21240 h 22708"/>
                <a:gd name="connsiteX3" fmla="*/ 5677 w 30278"/>
                <a:gd name="connsiteY3" fmla="*/ 13292 h 22708"/>
                <a:gd name="connsiteX4" fmla="*/ 5677 w 30278"/>
                <a:gd name="connsiteY4" fmla="*/ 9582 h 22708"/>
                <a:gd name="connsiteX5" fmla="*/ 9462 w 30278"/>
                <a:gd name="connsiteY5" fmla="*/ 5722 h 22708"/>
                <a:gd name="connsiteX6" fmla="*/ 15593 w 30278"/>
                <a:gd name="connsiteY6" fmla="*/ 11172 h 22708"/>
                <a:gd name="connsiteX7" fmla="*/ 19075 w 30278"/>
                <a:gd name="connsiteY7" fmla="*/ 13443 h 22708"/>
                <a:gd name="connsiteX8" fmla="*/ 20741 w 30278"/>
                <a:gd name="connsiteY8" fmla="*/ 134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0741" y="13443"/>
                  </a:moveTo>
                  <a:cubicBezTo>
                    <a:pt x="25661" y="13746"/>
                    <a:pt x="25131" y="17076"/>
                    <a:pt x="23920" y="20028"/>
                  </a:cubicBezTo>
                  <a:cubicBezTo>
                    <a:pt x="22709" y="22981"/>
                    <a:pt x="20286" y="21240"/>
                    <a:pt x="18015" y="21240"/>
                  </a:cubicBezTo>
                  <a:cubicBezTo>
                    <a:pt x="11581" y="21467"/>
                    <a:pt x="10370" y="14957"/>
                    <a:pt x="5677" y="13292"/>
                  </a:cubicBezTo>
                  <a:cubicBezTo>
                    <a:pt x="5677" y="12080"/>
                    <a:pt x="5677" y="10869"/>
                    <a:pt x="5677" y="9582"/>
                  </a:cubicBezTo>
                  <a:cubicBezTo>
                    <a:pt x="6813" y="8220"/>
                    <a:pt x="7191" y="6025"/>
                    <a:pt x="9462" y="5722"/>
                  </a:cubicBezTo>
                  <a:cubicBezTo>
                    <a:pt x="13095" y="5722"/>
                    <a:pt x="17334" y="4814"/>
                    <a:pt x="15593" y="11172"/>
                  </a:cubicBezTo>
                  <a:cubicBezTo>
                    <a:pt x="15139" y="12837"/>
                    <a:pt x="17561" y="13140"/>
                    <a:pt x="19075" y="13443"/>
                  </a:cubicBezTo>
                  <a:cubicBezTo>
                    <a:pt x="19605" y="14730"/>
                    <a:pt x="20211" y="14730"/>
                    <a:pt x="20741" y="1344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1815526" y="1245120"/>
              <a:ext cx="22709" cy="22709"/>
            </a:xfrm>
            <a:custGeom>
              <a:avLst/>
              <a:gdLst>
                <a:gd name="connsiteX0" fmla="*/ 13704 w 22708"/>
                <a:gd name="connsiteY0" fmla="*/ 5719 h 22708"/>
                <a:gd name="connsiteX1" fmla="*/ 21652 w 22708"/>
                <a:gd name="connsiteY1" fmla="*/ 11321 h 22708"/>
                <a:gd name="connsiteX2" fmla="*/ 13931 w 22708"/>
                <a:gd name="connsiteY2" fmla="*/ 17225 h 22708"/>
                <a:gd name="connsiteX3" fmla="*/ 5680 w 22708"/>
                <a:gd name="connsiteY3" fmla="*/ 8747 h 22708"/>
                <a:gd name="connsiteX4" fmla="*/ 13704 w 22708"/>
                <a:gd name="connsiteY4" fmla="*/ 57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704" y="5719"/>
                  </a:moveTo>
                  <a:cubicBezTo>
                    <a:pt x="17791" y="5492"/>
                    <a:pt x="21576" y="6022"/>
                    <a:pt x="21652" y="11321"/>
                  </a:cubicBezTo>
                  <a:cubicBezTo>
                    <a:pt x="21728" y="16544"/>
                    <a:pt x="18094" y="17301"/>
                    <a:pt x="13931" y="17225"/>
                  </a:cubicBezTo>
                  <a:cubicBezTo>
                    <a:pt x="11130" y="17149"/>
                    <a:pt x="5529" y="11472"/>
                    <a:pt x="5680" y="8747"/>
                  </a:cubicBezTo>
                  <a:cubicBezTo>
                    <a:pt x="5832" y="6476"/>
                    <a:pt x="8178" y="5644"/>
                    <a:pt x="13704" y="571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1724962" y="1112014"/>
              <a:ext cx="22709" cy="30278"/>
            </a:xfrm>
            <a:custGeom>
              <a:avLst/>
              <a:gdLst>
                <a:gd name="connsiteX0" fmla="*/ 15174 w 22708"/>
                <a:gd name="connsiteY0" fmla="*/ 5677 h 30278"/>
                <a:gd name="connsiteX1" fmla="*/ 17294 w 22708"/>
                <a:gd name="connsiteY1" fmla="*/ 13398 h 30278"/>
                <a:gd name="connsiteX2" fmla="*/ 17672 w 22708"/>
                <a:gd name="connsiteY2" fmla="*/ 25358 h 30278"/>
                <a:gd name="connsiteX3" fmla="*/ 9649 w 22708"/>
                <a:gd name="connsiteY3" fmla="*/ 28613 h 30278"/>
                <a:gd name="connsiteX4" fmla="*/ 9649 w 22708"/>
                <a:gd name="connsiteY4" fmla="*/ 28613 h 30278"/>
                <a:gd name="connsiteX5" fmla="*/ 7756 w 22708"/>
                <a:gd name="connsiteY5" fmla="*/ 26720 h 30278"/>
                <a:gd name="connsiteX6" fmla="*/ 7756 w 22708"/>
                <a:gd name="connsiteY6" fmla="*/ 26720 h 30278"/>
                <a:gd name="connsiteX7" fmla="*/ 7226 w 22708"/>
                <a:gd name="connsiteY7" fmla="*/ 15745 h 30278"/>
                <a:gd name="connsiteX8" fmla="*/ 13509 w 22708"/>
                <a:gd name="connsiteY8" fmla="*/ 5829 h 30278"/>
                <a:gd name="connsiteX9" fmla="*/ 15174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5174" y="5677"/>
                  </a:moveTo>
                  <a:cubicBezTo>
                    <a:pt x="21684" y="6661"/>
                    <a:pt x="18505" y="10295"/>
                    <a:pt x="17294" y="13398"/>
                  </a:cubicBezTo>
                  <a:cubicBezTo>
                    <a:pt x="16991" y="17410"/>
                    <a:pt x="18202" y="21346"/>
                    <a:pt x="17672" y="25358"/>
                  </a:cubicBezTo>
                  <a:cubicBezTo>
                    <a:pt x="16915" y="31035"/>
                    <a:pt x="14190" y="32095"/>
                    <a:pt x="9649" y="28613"/>
                  </a:cubicBezTo>
                  <a:lnTo>
                    <a:pt x="9649" y="28613"/>
                  </a:lnTo>
                  <a:cubicBezTo>
                    <a:pt x="9043" y="27932"/>
                    <a:pt x="8438" y="27326"/>
                    <a:pt x="7756" y="26720"/>
                  </a:cubicBezTo>
                  <a:lnTo>
                    <a:pt x="7756" y="26720"/>
                  </a:lnTo>
                  <a:cubicBezTo>
                    <a:pt x="6167" y="23087"/>
                    <a:pt x="4274" y="19529"/>
                    <a:pt x="7226" y="15745"/>
                  </a:cubicBezTo>
                  <a:cubicBezTo>
                    <a:pt x="9497" y="12565"/>
                    <a:pt x="11314" y="9083"/>
                    <a:pt x="13509" y="5829"/>
                  </a:cubicBezTo>
                  <a:cubicBezTo>
                    <a:pt x="14115" y="5753"/>
                    <a:pt x="14645" y="5677"/>
                    <a:pt x="1517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827861" y="378278"/>
              <a:ext cx="22709" cy="22709"/>
            </a:xfrm>
            <a:custGeom>
              <a:avLst/>
              <a:gdLst>
                <a:gd name="connsiteX0" fmla="*/ 13252 w 22708"/>
                <a:gd name="connsiteY0" fmla="*/ 17052 h 22708"/>
                <a:gd name="connsiteX1" fmla="*/ 5683 w 22708"/>
                <a:gd name="connsiteY1" fmla="*/ 11527 h 22708"/>
                <a:gd name="connsiteX2" fmla="*/ 12344 w 22708"/>
                <a:gd name="connsiteY2" fmla="*/ 5698 h 22708"/>
                <a:gd name="connsiteX3" fmla="*/ 20671 w 22708"/>
                <a:gd name="connsiteY3" fmla="*/ 11224 h 22708"/>
                <a:gd name="connsiteX4" fmla="*/ 13252 w 22708"/>
                <a:gd name="connsiteY4" fmla="*/ 170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252" y="17052"/>
                  </a:moveTo>
                  <a:cubicBezTo>
                    <a:pt x="8862" y="17204"/>
                    <a:pt x="5834" y="15993"/>
                    <a:pt x="5683" y="11527"/>
                  </a:cubicBezTo>
                  <a:cubicBezTo>
                    <a:pt x="5531" y="7061"/>
                    <a:pt x="8408" y="5471"/>
                    <a:pt x="12344" y="5698"/>
                  </a:cubicBezTo>
                  <a:cubicBezTo>
                    <a:pt x="16129" y="5925"/>
                    <a:pt x="20443" y="6228"/>
                    <a:pt x="20671" y="11224"/>
                  </a:cubicBezTo>
                  <a:cubicBezTo>
                    <a:pt x="20898" y="16447"/>
                    <a:pt x="16205" y="16296"/>
                    <a:pt x="13252" y="1705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1644684" y="2003705"/>
              <a:ext cx="22709" cy="30278"/>
            </a:xfrm>
            <a:custGeom>
              <a:avLst/>
              <a:gdLst>
                <a:gd name="connsiteX0" fmla="*/ 13928 w 22708"/>
                <a:gd name="connsiteY0" fmla="*/ 26569 h 30278"/>
                <a:gd name="connsiteX1" fmla="*/ 5677 w 22708"/>
                <a:gd name="connsiteY1" fmla="*/ 25812 h 30278"/>
                <a:gd name="connsiteX2" fmla="*/ 10143 w 22708"/>
                <a:gd name="connsiteY2" fmla="*/ 19908 h 30278"/>
                <a:gd name="connsiteX3" fmla="*/ 14609 w 22708"/>
                <a:gd name="connsiteY3" fmla="*/ 7115 h 30278"/>
                <a:gd name="connsiteX4" fmla="*/ 17713 w 22708"/>
                <a:gd name="connsiteY4" fmla="*/ 5677 h 30278"/>
                <a:gd name="connsiteX5" fmla="*/ 17713 w 22708"/>
                <a:gd name="connsiteY5" fmla="*/ 5677 h 30278"/>
                <a:gd name="connsiteX6" fmla="*/ 19681 w 22708"/>
                <a:gd name="connsiteY6" fmla="*/ 7570 h 30278"/>
                <a:gd name="connsiteX7" fmla="*/ 19681 w 22708"/>
                <a:gd name="connsiteY7" fmla="*/ 18999 h 30278"/>
                <a:gd name="connsiteX8" fmla="*/ 13928 w 22708"/>
                <a:gd name="connsiteY8" fmla="*/ 265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3928" y="26569"/>
                  </a:moveTo>
                  <a:cubicBezTo>
                    <a:pt x="11203" y="26266"/>
                    <a:pt x="8326" y="27402"/>
                    <a:pt x="5677" y="25812"/>
                  </a:cubicBezTo>
                  <a:cubicBezTo>
                    <a:pt x="6131" y="22936"/>
                    <a:pt x="8856" y="21952"/>
                    <a:pt x="10143" y="19908"/>
                  </a:cubicBezTo>
                  <a:cubicBezTo>
                    <a:pt x="12641" y="16047"/>
                    <a:pt x="20059" y="13928"/>
                    <a:pt x="14609" y="7115"/>
                  </a:cubicBezTo>
                  <a:cubicBezTo>
                    <a:pt x="14306" y="6737"/>
                    <a:pt x="16426" y="5828"/>
                    <a:pt x="17713" y="5677"/>
                  </a:cubicBezTo>
                  <a:lnTo>
                    <a:pt x="17713" y="5677"/>
                  </a:lnTo>
                  <a:cubicBezTo>
                    <a:pt x="18243" y="6358"/>
                    <a:pt x="19000" y="6888"/>
                    <a:pt x="19681" y="7570"/>
                  </a:cubicBezTo>
                  <a:cubicBezTo>
                    <a:pt x="22482" y="11354"/>
                    <a:pt x="22557" y="15215"/>
                    <a:pt x="19681" y="18999"/>
                  </a:cubicBezTo>
                  <a:cubicBezTo>
                    <a:pt x="17864" y="21573"/>
                    <a:pt x="18394" y="25963"/>
                    <a:pt x="13928" y="2656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1777839" y="1524175"/>
              <a:ext cx="22709" cy="30278"/>
            </a:xfrm>
            <a:custGeom>
              <a:avLst/>
              <a:gdLst>
                <a:gd name="connsiteX0" fmla="*/ 8169 w 22708"/>
                <a:gd name="connsiteY0" fmla="*/ 25131 h 30278"/>
                <a:gd name="connsiteX1" fmla="*/ 9153 w 22708"/>
                <a:gd name="connsiteY1" fmla="*/ 12641 h 30278"/>
                <a:gd name="connsiteX2" fmla="*/ 11954 w 22708"/>
                <a:gd name="connsiteY2" fmla="*/ 6131 h 30278"/>
                <a:gd name="connsiteX3" fmla="*/ 13846 w 22708"/>
                <a:gd name="connsiteY3" fmla="*/ 6131 h 30278"/>
                <a:gd name="connsiteX4" fmla="*/ 13846 w 22708"/>
                <a:gd name="connsiteY4" fmla="*/ 6131 h 30278"/>
                <a:gd name="connsiteX5" fmla="*/ 17631 w 22708"/>
                <a:gd name="connsiteY5" fmla="*/ 8024 h 30278"/>
                <a:gd name="connsiteX6" fmla="*/ 17631 w 22708"/>
                <a:gd name="connsiteY6" fmla="*/ 8024 h 30278"/>
                <a:gd name="connsiteX7" fmla="*/ 17631 w 22708"/>
                <a:gd name="connsiteY7" fmla="*/ 17561 h 30278"/>
                <a:gd name="connsiteX8" fmla="*/ 17631 w 22708"/>
                <a:gd name="connsiteY8" fmla="*/ 17561 h 30278"/>
                <a:gd name="connsiteX9" fmla="*/ 15890 w 22708"/>
                <a:gd name="connsiteY9" fmla="*/ 19302 h 30278"/>
                <a:gd name="connsiteX10" fmla="*/ 16268 w 22708"/>
                <a:gd name="connsiteY10" fmla="*/ 19151 h 30278"/>
                <a:gd name="connsiteX11" fmla="*/ 17555 w 22708"/>
                <a:gd name="connsiteY11" fmla="*/ 19454 h 30278"/>
                <a:gd name="connsiteX12" fmla="*/ 17631 w 22708"/>
                <a:gd name="connsiteY12" fmla="*/ 21346 h 30278"/>
                <a:gd name="connsiteX13" fmla="*/ 9986 w 22708"/>
                <a:gd name="connsiteY13" fmla="*/ 27023 h 30278"/>
                <a:gd name="connsiteX14" fmla="*/ 9986 w 22708"/>
                <a:gd name="connsiteY14" fmla="*/ 27023 h 30278"/>
                <a:gd name="connsiteX15" fmla="*/ 8169 w 22708"/>
                <a:gd name="connsiteY15" fmla="*/ 251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8169" y="25131"/>
                  </a:moveTo>
                  <a:cubicBezTo>
                    <a:pt x="4914" y="20665"/>
                    <a:pt x="4460" y="16275"/>
                    <a:pt x="9153" y="12641"/>
                  </a:cubicBezTo>
                  <a:cubicBezTo>
                    <a:pt x="11424" y="10900"/>
                    <a:pt x="12181" y="8781"/>
                    <a:pt x="11954" y="6131"/>
                  </a:cubicBezTo>
                  <a:cubicBezTo>
                    <a:pt x="12559" y="5526"/>
                    <a:pt x="13241" y="5526"/>
                    <a:pt x="13846" y="6131"/>
                  </a:cubicBezTo>
                  <a:lnTo>
                    <a:pt x="13846" y="6131"/>
                  </a:lnTo>
                  <a:cubicBezTo>
                    <a:pt x="14830" y="7342"/>
                    <a:pt x="16647" y="6964"/>
                    <a:pt x="17631" y="8024"/>
                  </a:cubicBezTo>
                  <a:lnTo>
                    <a:pt x="17631" y="8024"/>
                  </a:lnTo>
                  <a:cubicBezTo>
                    <a:pt x="18993" y="11203"/>
                    <a:pt x="19372" y="14382"/>
                    <a:pt x="17631" y="17561"/>
                  </a:cubicBezTo>
                  <a:lnTo>
                    <a:pt x="17631" y="17561"/>
                  </a:lnTo>
                  <a:cubicBezTo>
                    <a:pt x="17101" y="18243"/>
                    <a:pt x="16495" y="18848"/>
                    <a:pt x="15890" y="19302"/>
                  </a:cubicBezTo>
                  <a:cubicBezTo>
                    <a:pt x="15966" y="19227"/>
                    <a:pt x="16193" y="19227"/>
                    <a:pt x="16268" y="19151"/>
                  </a:cubicBezTo>
                  <a:cubicBezTo>
                    <a:pt x="16874" y="18848"/>
                    <a:pt x="17252" y="19000"/>
                    <a:pt x="17555" y="19454"/>
                  </a:cubicBezTo>
                  <a:cubicBezTo>
                    <a:pt x="17555" y="20059"/>
                    <a:pt x="17555" y="20741"/>
                    <a:pt x="17631" y="21346"/>
                  </a:cubicBezTo>
                  <a:cubicBezTo>
                    <a:pt x="20129" y="29975"/>
                    <a:pt x="14906" y="28310"/>
                    <a:pt x="9986" y="27023"/>
                  </a:cubicBezTo>
                  <a:lnTo>
                    <a:pt x="9986" y="27023"/>
                  </a:lnTo>
                  <a:cubicBezTo>
                    <a:pt x="9304" y="26569"/>
                    <a:pt x="8245" y="26342"/>
                    <a:pt x="8169" y="2513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1839436" y="1713470"/>
              <a:ext cx="22709" cy="22709"/>
            </a:xfrm>
            <a:custGeom>
              <a:avLst/>
              <a:gdLst>
                <a:gd name="connsiteX0" fmla="*/ 11291 w 22708"/>
                <a:gd name="connsiteY0" fmla="*/ 24166 h 22708"/>
                <a:gd name="connsiteX1" fmla="*/ 5690 w 22708"/>
                <a:gd name="connsiteY1" fmla="*/ 16597 h 22708"/>
                <a:gd name="connsiteX2" fmla="*/ 11821 w 22708"/>
                <a:gd name="connsiteY2" fmla="*/ 18413 h 22708"/>
                <a:gd name="connsiteX3" fmla="*/ 10307 w 22708"/>
                <a:gd name="connsiteY3" fmla="*/ 10390 h 22708"/>
                <a:gd name="connsiteX4" fmla="*/ 9323 w 22708"/>
                <a:gd name="connsiteY4" fmla="*/ 6908 h 22708"/>
                <a:gd name="connsiteX5" fmla="*/ 18104 w 22708"/>
                <a:gd name="connsiteY5" fmla="*/ 10087 h 22708"/>
                <a:gd name="connsiteX6" fmla="*/ 17498 w 22708"/>
                <a:gd name="connsiteY6" fmla="*/ 20533 h 22708"/>
                <a:gd name="connsiteX7" fmla="*/ 11291 w 22708"/>
                <a:gd name="connsiteY7" fmla="*/ 241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1291" y="24166"/>
                  </a:moveTo>
                  <a:cubicBezTo>
                    <a:pt x="8339" y="22425"/>
                    <a:pt x="5463" y="20608"/>
                    <a:pt x="5690" y="16597"/>
                  </a:cubicBezTo>
                  <a:cubicBezTo>
                    <a:pt x="8945" y="13493"/>
                    <a:pt x="8869" y="21517"/>
                    <a:pt x="11821" y="18413"/>
                  </a:cubicBezTo>
                  <a:cubicBezTo>
                    <a:pt x="14773" y="15234"/>
                    <a:pt x="11972" y="12888"/>
                    <a:pt x="10307" y="10390"/>
                  </a:cubicBezTo>
                  <a:cubicBezTo>
                    <a:pt x="9702" y="9406"/>
                    <a:pt x="9626" y="8043"/>
                    <a:pt x="9323" y="6908"/>
                  </a:cubicBezTo>
                  <a:cubicBezTo>
                    <a:pt x="13713" y="3804"/>
                    <a:pt x="16439" y="7210"/>
                    <a:pt x="18104" y="10087"/>
                  </a:cubicBezTo>
                  <a:cubicBezTo>
                    <a:pt x="19921" y="13266"/>
                    <a:pt x="19693" y="17278"/>
                    <a:pt x="17498" y="20533"/>
                  </a:cubicBezTo>
                  <a:cubicBezTo>
                    <a:pt x="15909" y="22577"/>
                    <a:pt x="14016" y="24090"/>
                    <a:pt x="11291" y="24166"/>
                  </a:cubicBezTo>
                  <a:close/>
                </a:path>
              </a:pathLst>
            </a:custGeom>
            <a:solidFill>
              <a:srgbClr val="F5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1562659" y="2330709"/>
              <a:ext cx="22709" cy="22709"/>
            </a:xfrm>
            <a:custGeom>
              <a:avLst/>
              <a:gdLst>
                <a:gd name="connsiteX0" fmla="*/ 8525 w 22708"/>
                <a:gd name="connsiteY0" fmla="*/ 5678 h 22708"/>
                <a:gd name="connsiteX1" fmla="*/ 20636 w 22708"/>
                <a:gd name="connsiteY1" fmla="*/ 8403 h 22708"/>
                <a:gd name="connsiteX2" fmla="*/ 23588 w 22708"/>
                <a:gd name="connsiteY2" fmla="*/ 14156 h 22708"/>
                <a:gd name="connsiteX3" fmla="*/ 19576 w 22708"/>
                <a:gd name="connsiteY3" fmla="*/ 16578 h 22708"/>
                <a:gd name="connsiteX4" fmla="*/ 12309 w 22708"/>
                <a:gd name="connsiteY4" fmla="*/ 17032 h 22708"/>
                <a:gd name="connsiteX5" fmla="*/ 6708 w 22708"/>
                <a:gd name="connsiteY5" fmla="*/ 15064 h 22708"/>
                <a:gd name="connsiteX6" fmla="*/ 8525 w 22708"/>
                <a:gd name="connsiteY6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8525" y="5678"/>
                  </a:moveTo>
                  <a:cubicBezTo>
                    <a:pt x="12688" y="5602"/>
                    <a:pt x="15413" y="10598"/>
                    <a:pt x="20636" y="8403"/>
                  </a:cubicBezTo>
                  <a:cubicBezTo>
                    <a:pt x="22604" y="7570"/>
                    <a:pt x="23966" y="11506"/>
                    <a:pt x="23588" y="14156"/>
                  </a:cubicBezTo>
                  <a:cubicBezTo>
                    <a:pt x="23285" y="16578"/>
                    <a:pt x="21468" y="17486"/>
                    <a:pt x="19576" y="16578"/>
                  </a:cubicBezTo>
                  <a:cubicBezTo>
                    <a:pt x="16927" y="15367"/>
                    <a:pt x="14732" y="17184"/>
                    <a:pt x="12309" y="17032"/>
                  </a:cubicBezTo>
                  <a:cubicBezTo>
                    <a:pt x="10493" y="16200"/>
                    <a:pt x="8903" y="14913"/>
                    <a:pt x="6708" y="15064"/>
                  </a:cubicBezTo>
                  <a:cubicBezTo>
                    <a:pt x="4740" y="11431"/>
                    <a:pt x="5724" y="8403"/>
                    <a:pt x="8525" y="5678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1697436" y="1364912"/>
              <a:ext cx="22709" cy="30278"/>
            </a:xfrm>
            <a:custGeom>
              <a:avLst/>
              <a:gdLst>
                <a:gd name="connsiteX0" fmla="*/ 20067 w 22708"/>
                <a:gd name="connsiteY0" fmla="*/ 22860 h 30278"/>
                <a:gd name="connsiteX1" fmla="*/ 19991 w 22708"/>
                <a:gd name="connsiteY1" fmla="*/ 24904 h 30278"/>
                <a:gd name="connsiteX2" fmla="*/ 15601 w 22708"/>
                <a:gd name="connsiteY2" fmla="*/ 23390 h 30278"/>
                <a:gd name="connsiteX3" fmla="*/ 5836 w 22708"/>
                <a:gd name="connsiteY3" fmla="*/ 21649 h 30278"/>
                <a:gd name="connsiteX4" fmla="*/ 7426 w 22708"/>
                <a:gd name="connsiteY4" fmla="*/ 11203 h 30278"/>
                <a:gd name="connsiteX5" fmla="*/ 14390 w 22708"/>
                <a:gd name="connsiteY5" fmla="*/ 5677 h 30278"/>
                <a:gd name="connsiteX6" fmla="*/ 20067 w 22708"/>
                <a:gd name="connsiteY6" fmla="*/ 228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20067" y="22860"/>
                  </a:moveTo>
                  <a:cubicBezTo>
                    <a:pt x="20067" y="23541"/>
                    <a:pt x="19991" y="24222"/>
                    <a:pt x="19991" y="24904"/>
                  </a:cubicBezTo>
                  <a:cubicBezTo>
                    <a:pt x="18477" y="24374"/>
                    <a:pt x="16812" y="24222"/>
                    <a:pt x="15601" y="23390"/>
                  </a:cubicBezTo>
                  <a:cubicBezTo>
                    <a:pt x="12422" y="21346"/>
                    <a:pt x="7426" y="27326"/>
                    <a:pt x="5836" y="21649"/>
                  </a:cubicBezTo>
                  <a:cubicBezTo>
                    <a:pt x="5003" y="18545"/>
                    <a:pt x="7728" y="15139"/>
                    <a:pt x="7426" y="11203"/>
                  </a:cubicBezTo>
                  <a:cubicBezTo>
                    <a:pt x="7199" y="7948"/>
                    <a:pt x="11740" y="7267"/>
                    <a:pt x="14390" y="5677"/>
                  </a:cubicBezTo>
                  <a:cubicBezTo>
                    <a:pt x="11362" y="13020"/>
                    <a:pt x="16585" y="17637"/>
                    <a:pt x="20067" y="22860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2120657" y="1415628"/>
              <a:ext cx="30278" cy="22709"/>
            </a:xfrm>
            <a:custGeom>
              <a:avLst/>
              <a:gdLst>
                <a:gd name="connsiteX0" fmla="*/ 13247 w 30278"/>
                <a:gd name="connsiteY0" fmla="*/ 10143 h 22708"/>
                <a:gd name="connsiteX1" fmla="*/ 19832 w 30278"/>
                <a:gd name="connsiteY1" fmla="*/ 5677 h 22708"/>
                <a:gd name="connsiteX2" fmla="*/ 30354 w 30278"/>
                <a:gd name="connsiteY2" fmla="*/ 6358 h 22708"/>
                <a:gd name="connsiteX3" fmla="*/ 31111 w 30278"/>
                <a:gd name="connsiteY3" fmla="*/ 6888 h 22708"/>
                <a:gd name="connsiteX4" fmla="*/ 6056 w 30278"/>
                <a:gd name="connsiteY4" fmla="*/ 19529 h 22708"/>
                <a:gd name="connsiteX5" fmla="*/ 5677 w 30278"/>
                <a:gd name="connsiteY5" fmla="*/ 17788 h 22708"/>
                <a:gd name="connsiteX6" fmla="*/ 15972 w 30278"/>
                <a:gd name="connsiteY6" fmla="*/ 17788 h 22708"/>
                <a:gd name="connsiteX7" fmla="*/ 13247 w 30278"/>
                <a:gd name="connsiteY7" fmla="*/ 10143 h 22708"/>
                <a:gd name="connsiteX8" fmla="*/ 13247 w 30278"/>
                <a:gd name="connsiteY8" fmla="*/ 101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3247" y="10143"/>
                  </a:moveTo>
                  <a:cubicBezTo>
                    <a:pt x="20135" y="12338"/>
                    <a:pt x="20135" y="12338"/>
                    <a:pt x="19832" y="5677"/>
                  </a:cubicBezTo>
                  <a:cubicBezTo>
                    <a:pt x="23314" y="6510"/>
                    <a:pt x="26645" y="10900"/>
                    <a:pt x="30354" y="6358"/>
                  </a:cubicBezTo>
                  <a:cubicBezTo>
                    <a:pt x="30581" y="6510"/>
                    <a:pt x="31111" y="6813"/>
                    <a:pt x="31111" y="6888"/>
                  </a:cubicBezTo>
                  <a:cubicBezTo>
                    <a:pt x="28764" y="15366"/>
                    <a:pt x="13247" y="23163"/>
                    <a:pt x="6056" y="19529"/>
                  </a:cubicBezTo>
                  <a:cubicBezTo>
                    <a:pt x="5677" y="19378"/>
                    <a:pt x="5753" y="18394"/>
                    <a:pt x="5677" y="17788"/>
                  </a:cubicBezTo>
                  <a:cubicBezTo>
                    <a:pt x="8781" y="17788"/>
                    <a:pt x="11960" y="17788"/>
                    <a:pt x="15972" y="17788"/>
                  </a:cubicBezTo>
                  <a:cubicBezTo>
                    <a:pt x="14382" y="14988"/>
                    <a:pt x="12490" y="12868"/>
                    <a:pt x="13247" y="10143"/>
                  </a:cubicBezTo>
                  <a:lnTo>
                    <a:pt x="13247" y="10143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651325" y="1577086"/>
              <a:ext cx="22709" cy="22709"/>
            </a:xfrm>
            <a:custGeom>
              <a:avLst/>
              <a:gdLst>
                <a:gd name="connsiteX0" fmla="*/ 9180 w 22708"/>
                <a:gd name="connsiteY0" fmla="*/ 23617 h 22708"/>
                <a:gd name="connsiteX1" fmla="*/ 11451 w 22708"/>
                <a:gd name="connsiteY1" fmla="*/ 5677 h 22708"/>
                <a:gd name="connsiteX2" fmla="*/ 15690 w 22708"/>
                <a:gd name="connsiteY2" fmla="*/ 11203 h 22708"/>
                <a:gd name="connsiteX3" fmla="*/ 22048 w 22708"/>
                <a:gd name="connsiteY3" fmla="*/ 14231 h 22708"/>
                <a:gd name="connsiteX4" fmla="*/ 11072 w 22708"/>
                <a:gd name="connsiteY4" fmla="*/ 23693 h 22708"/>
                <a:gd name="connsiteX5" fmla="*/ 9180 w 22708"/>
                <a:gd name="connsiteY5" fmla="*/ 236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9180" y="23617"/>
                  </a:moveTo>
                  <a:cubicBezTo>
                    <a:pt x="4184" y="13625"/>
                    <a:pt x="4184" y="13625"/>
                    <a:pt x="11451" y="5677"/>
                  </a:cubicBezTo>
                  <a:cubicBezTo>
                    <a:pt x="13949" y="6661"/>
                    <a:pt x="14024" y="9613"/>
                    <a:pt x="15690" y="11203"/>
                  </a:cubicBezTo>
                  <a:cubicBezTo>
                    <a:pt x="17355" y="12793"/>
                    <a:pt x="20156" y="11506"/>
                    <a:pt x="22048" y="14231"/>
                  </a:cubicBezTo>
                  <a:cubicBezTo>
                    <a:pt x="17658" y="16502"/>
                    <a:pt x="11148" y="16804"/>
                    <a:pt x="11072" y="23693"/>
                  </a:cubicBezTo>
                  <a:cubicBezTo>
                    <a:pt x="10467" y="23617"/>
                    <a:pt x="9785" y="23617"/>
                    <a:pt x="9180" y="23617"/>
                  </a:cubicBezTo>
                  <a:close/>
                </a:path>
              </a:pathLst>
            </a:custGeom>
            <a:solidFill>
              <a:srgbClr val="F3CB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2728036" y="1233877"/>
              <a:ext cx="37848" cy="22709"/>
            </a:xfrm>
            <a:custGeom>
              <a:avLst/>
              <a:gdLst>
                <a:gd name="connsiteX0" fmla="*/ 22784 w 37847"/>
                <a:gd name="connsiteY0" fmla="*/ 13783 h 22708"/>
                <a:gd name="connsiteX1" fmla="*/ 10067 w 37847"/>
                <a:gd name="connsiteY1" fmla="*/ 9015 h 22708"/>
                <a:gd name="connsiteX2" fmla="*/ 5677 w 37847"/>
                <a:gd name="connsiteY2" fmla="*/ 10302 h 22708"/>
                <a:gd name="connsiteX3" fmla="*/ 19832 w 37847"/>
                <a:gd name="connsiteY3" fmla="*/ 6820 h 22708"/>
                <a:gd name="connsiteX4" fmla="*/ 32928 w 37847"/>
                <a:gd name="connsiteY4" fmla="*/ 10983 h 22708"/>
                <a:gd name="connsiteX5" fmla="*/ 36031 w 37847"/>
                <a:gd name="connsiteY5" fmla="*/ 21580 h 22708"/>
                <a:gd name="connsiteX6" fmla="*/ 33609 w 37847"/>
                <a:gd name="connsiteY6" fmla="*/ 22337 h 22708"/>
                <a:gd name="connsiteX7" fmla="*/ 22784 w 37847"/>
                <a:gd name="connsiteY7" fmla="*/ 137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2784" y="13783"/>
                  </a:moveTo>
                  <a:cubicBezTo>
                    <a:pt x="20968" y="5835"/>
                    <a:pt x="14382" y="10226"/>
                    <a:pt x="10067" y="9015"/>
                  </a:cubicBezTo>
                  <a:cubicBezTo>
                    <a:pt x="8781" y="8636"/>
                    <a:pt x="7115" y="9847"/>
                    <a:pt x="5677" y="10302"/>
                  </a:cubicBezTo>
                  <a:cubicBezTo>
                    <a:pt x="8932" y="3565"/>
                    <a:pt x="15290" y="5911"/>
                    <a:pt x="19832" y="6820"/>
                  </a:cubicBezTo>
                  <a:cubicBezTo>
                    <a:pt x="24147" y="7728"/>
                    <a:pt x="28310" y="9923"/>
                    <a:pt x="32928" y="10983"/>
                  </a:cubicBezTo>
                  <a:cubicBezTo>
                    <a:pt x="38378" y="12270"/>
                    <a:pt x="33457" y="18401"/>
                    <a:pt x="36031" y="21580"/>
                  </a:cubicBezTo>
                  <a:cubicBezTo>
                    <a:pt x="35350" y="22110"/>
                    <a:pt x="34517" y="22337"/>
                    <a:pt x="33609" y="22337"/>
                  </a:cubicBezTo>
                  <a:cubicBezTo>
                    <a:pt x="28537" y="21277"/>
                    <a:pt x="25661" y="17493"/>
                    <a:pt x="22784" y="13783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1949434" y="1209055"/>
              <a:ext cx="30278" cy="22709"/>
            </a:xfrm>
            <a:custGeom>
              <a:avLst/>
              <a:gdLst>
                <a:gd name="connsiteX0" fmla="*/ 23011 w 30278"/>
                <a:gd name="connsiteY0" fmla="*/ 13322 h 22708"/>
                <a:gd name="connsiteX1" fmla="*/ 11430 w 30278"/>
                <a:gd name="connsiteY1" fmla="*/ 19000 h 22708"/>
                <a:gd name="connsiteX2" fmla="*/ 5677 w 30278"/>
                <a:gd name="connsiteY2" fmla="*/ 17107 h 22708"/>
                <a:gd name="connsiteX3" fmla="*/ 12036 w 30278"/>
                <a:gd name="connsiteY3" fmla="*/ 7948 h 22708"/>
                <a:gd name="connsiteX4" fmla="*/ 19075 w 30278"/>
                <a:gd name="connsiteY4" fmla="*/ 5677 h 22708"/>
                <a:gd name="connsiteX5" fmla="*/ 19075 w 30278"/>
                <a:gd name="connsiteY5" fmla="*/ 5677 h 22708"/>
                <a:gd name="connsiteX6" fmla="*/ 24677 w 30278"/>
                <a:gd name="connsiteY6" fmla="*/ 7645 h 22708"/>
                <a:gd name="connsiteX7" fmla="*/ 23011 w 3027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3011" y="13322"/>
                  </a:moveTo>
                  <a:cubicBezTo>
                    <a:pt x="20286" y="17561"/>
                    <a:pt x="15215" y="16880"/>
                    <a:pt x="11430" y="19000"/>
                  </a:cubicBezTo>
                  <a:cubicBezTo>
                    <a:pt x="9765" y="17637"/>
                    <a:pt x="7040" y="19378"/>
                    <a:pt x="5677" y="17107"/>
                  </a:cubicBezTo>
                  <a:cubicBezTo>
                    <a:pt x="8554" y="14609"/>
                    <a:pt x="13549" y="14458"/>
                    <a:pt x="12036" y="7948"/>
                  </a:cubicBezTo>
                  <a:cubicBezTo>
                    <a:pt x="11279" y="4769"/>
                    <a:pt x="16502" y="6283"/>
                    <a:pt x="19075" y="5677"/>
                  </a:cubicBezTo>
                  <a:lnTo>
                    <a:pt x="19075" y="5677"/>
                  </a:lnTo>
                  <a:cubicBezTo>
                    <a:pt x="20362" y="7948"/>
                    <a:pt x="23163" y="5904"/>
                    <a:pt x="24677" y="7645"/>
                  </a:cubicBezTo>
                  <a:cubicBezTo>
                    <a:pt x="26569" y="10219"/>
                    <a:pt x="26115" y="12187"/>
                    <a:pt x="23011" y="1332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2050184" y="752461"/>
              <a:ext cx="22709" cy="22709"/>
            </a:xfrm>
            <a:custGeom>
              <a:avLst/>
              <a:gdLst>
                <a:gd name="connsiteX0" fmla="*/ 13322 w 22708"/>
                <a:gd name="connsiteY0" fmla="*/ 17410 h 22708"/>
                <a:gd name="connsiteX1" fmla="*/ 11279 w 22708"/>
                <a:gd name="connsiteY1" fmla="*/ 15442 h 22708"/>
                <a:gd name="connsiteX2" fmla="*/ 10749 w 22708"/>
                <a:gd name="connsiteY2" fmla="*/ 11506 h 22708"/>
                <a:gd name="connsiteX3" fmla="*/ 5677 w 22708"/>
                <a:gd name="connsiteY3" fmla="*/ 7873 h 22708"/>
                <a:gd name="connsiteX4" fmla="*/ 22860 w 22708"/>
                <a:gd name="connsiteY4" fmla="*/ 11582 h 22708"/>
                <a:gd name="connsiteX5" fmla="*/ 13322 w 22708"/>
                <a:gd name="connsiteY5" fmla="*/ 19303 h 22708"/>
                <a:gd name="connsiteX6" fmla="*/ 13701 w 22708"/>
                <a:gd name="connsiteY6" fmla="*/ 18621 h 22708"/>
                <a:gd name="connsiteX7" fmla="*/ 14306 w 22708"/>
                <a:gd name="connsiteY7" fmla="*/ 18319 h 22708"/>
                <a:gd name="connsiteX8" fmla="*/ 13701 w 22708"/>
                <a:gd name="connsiteY8" fmla="*/ 17940 h 22708"/>
                <a:gd name="connsiteX9" fmla="*/ 13322 w 22708"/>
                <a:gd name="connsiteY9" fmla="*/ 174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3322" y="17410"/>
                  </a:moveTo>
                  <a:cubicBezTo>
                    <a:pt x="12641" y="16729"/>
                    <a:pt x="11960" y="16123"/>
                    <a:pt x="11279" y="15442"/>
                  </a:cubicBezTo>
                  <a:cubicBezTo>
                    <a:pt x="10446" y="14231"/>
                    <a:pt x="11127" y="12793"/>
                    <a:pt x="10749" y="11506"/>
                  </a:cubicBezTo>
                  <a:cubicBezTo>
                    <a:pt x="9689" y="9386"/>
                    <a:pt x="6813" y="9841"/>
                    <a:pt x="5677" y="7873"/>
                  </a:cubicBezTo>
                  <a:cubicBezTo>
                    <a:pt x="15366" y="4164"/>
                    <a:pt x="19378" y="4996"/>
                    <a:pt x="22860" y="11582"/>
                  </a:cubicBezTo>
                  <a:cubicBezTo>
                    <a:pt x="21195" y="21422"/>
                    <a:pt x="20741" y="21801"/>
                    <a:pt x="13322" y="19303"/>
                  </a:cubicBezTo>
                  <a:cubicBezTo>
                    <a:pt x="13322" y="19303"/>
                    <a:pt x="13701" y="18621"/>
                    <a:pt x="13701" y="18621"/>
                  </a:cubicBezTo>
                  <a:cubicBezTo>
                    <a:pt x="13701" y="18621"/>
                    <a:pt x="14306" y="18319"/>
                    <a:pt x="14306" y="18319"/>
                  </a:cubicBezTo>
                  <a:cubicBezTo>
                    <a:pt x="14306" y="18319"/>
                    <a:pt x="13701" y="17940"/>
                    <a:pt x="13701" y="17940"/>
                  </a:cubicBezTo>
                  <a:cubicBezTo>
                    <a:pt x="13777" y="18016"/>
                    <a:pt x="13322" y="17410"/>
                    <a:pt x="13322" y="1741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2177567" y="1100161"/>
              <a:ext cx="22709" cy="22709"/>
            </a:xfrm>
            <a:custGeom>
              <a:avLst/>
              <a:gdLst>
                <a:gd name="connsiteX0" fmla="*/ 5689 w 22708"/>
                <a:gd name="connsiteY0" fmla="*/ 13822 h 22708"/>
                <a:gd name="connsiteX1" fmla="*/ 7506 w 22708"/>
                <a:gd name="connsiteY1" fmla="*/ 8144 h 22708"/>
                <a:gd name="connsiteX2" fmla="*/ 8036 w 22708"/>
                <a:gd name="connsiteY2" fmla="*/ 6933 h 22708"/>
                <a:gd name="connsiteX3" fmla="*/ 11594 w 22708"/>
                <a:gd name="connsiteY3" fmla="*/ 5874 h 22708"/>
                <a:gd name="connsiteX4" fmla="*/ 20904 w 22708"/>
                <a:gd name="connsiteY4" fmla="*/ 10037 h 22708"/>
                <a:gd name="connsiteX5" fmla="*/ 11442 w 22708"/>
                <a:gd name="connsiteY5" fmla="*/ 19499 h 22708"/>
                <a:gd name="connsiteX6" fmla="*/ 5689 w 22708"/>
                <a:gd name="connsiteY6" fmla="*/ 13822 h 22708"/>
                <a:gd name="connsiteX7" fmla="*/ 5689 w 22708"/>
                <a:gd name="connsiteY7" fmla="*/ 13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89" y="13822"/>
                  </a:moveTo>
                  <a:cubicBezTo>
                    <a:pt x="5538" y="11702"/>
                    <a:pt x="6825" y="10037"/>
                    <a:pt x="7506" y="8144"/>
                  </a:cubicBezTo>
                  <a:cubicBezTo>
                    <a:pt x="7658" y="7766"/>
                    <a:pt x="7885" y="7312"/>
                    <a:pt x="8036" y="6933"/>
                  </a:cubicBezTo>
                  <a:cubicBezTo>
                    <a:pt x="9020" y="5949"/>
                    <a:pt x="10155" y="5344"/>
                    <a:pt x="11594" y="5874"/>
                  </a:cubicBezTo>
                  <a:cubicBezTo>
                    <a:pt x="13410" y="10037"/>
                    <a:pt x="17801" y="8599"/>
                    <a:pt x="20904" y="10037"/>
                  </a:cubicBezTo>
                  <a:cubicBezTo>
                    <a:pt x="19315" y="20180"/>
                    <a:pt x="18331" y="21164"/>
                    <a:pt x="11442" y="19499"/>
                  </a:cubicBezTo>
                  <a:cubicBezTo>
                    <a:pt x="9096" y="18061"/>
                    <a:pt x="7203" y="16168"/>
                    <a:pt x="5689" y="13822"/>
                  </a:cubicBezTo>
                  <a:lnTo>
                    <a:pt x="5689" y="13822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2040827" y="754692"/>
              <a:ext cx="22709" cy="22709"/>
            </a:xfrm>
            <a:custGeom>
              <a:avLst/>
              <a:gdLst>
                <a:gd name="connsiteX0" fmla="*/ 15111 w 22708"/>
                <a:gd name="connsiteY0" fmla="*/ 5717 h 22708"/>
                <a:gd name="connsiteX1" fmla="*/ 22150 w 22708"/>
                <a:gd name="connsiteY1" fmla="*/ 5944 h 22708"/>
                <a:gd name="connsiteX2" fmla="*/ 22756 w 22708"/>
                <a:gd name="connsiteY2" fmla="*/ 9577 h 22708"/>
                <a:gd name="connsiteX3" fmla="*/ 17079 w 22708"/>
                <a:gd name="connsiteY3" fmla="*/ 13286 h 22708"/>
                <a:gd name="connsiteX4" fmla="*/ 17003 w 22708"/>
                <a:gd name="connsiteY4" fmla="*/ 13438 h 22708"/>
                <a:gd name="connsiteX5" fmla="*/ 15111 w 22708"/>
                <a:gd name="connsiteY5" fmla="*/ 15330 h 22708"/>
                <a:gd name="connsiteX6" fmla="*/ 7238 w 22708"/>
                <a:gd name="connsiteY6" fmla="*/ 14952 h 22708"/>
                <a:gd name="connsiteX7" fmla="*/ 7465 w 22708"/>
                <a:gd name="connsiteY7" fmla="*/ 7685 h 22708"/>
                <a:gd name="connsiteX8" fmla="*/ 15111 w 22708"/>
                <a:gd name="connsiteY8" fmla="*/ 57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11" y="5717"/>
                  </a:moveTo>
                  <a:cubicBezTo>
                    <a:pt x="17457" y="5793"/>
                    <a:pt x="19879" y="5490"/>
                    <a:pt x="22150" y="5944"/>
                  </a:cubicBezTo>
                  <a:cubicBezTo>
                    <a:pt x="24573" y="6398"/>
                    <a:pt x="24724" y="7988"/>
                    <a:pt x="22756" y="9577"/>
                  </a:cubicBezTo>
                  <a:cubicBezTo>
                    <a:pt x="19955" y="9426"/>
                    <a:pt x="18668" y="11621"/>
                    <a:pt x="17079" y="13286"/>
                  </a:cubicBezTo>
                  <a:lnTo>
                    <a:pt x="17003" y="13438"/>
                  </a:lnTo>
                  <a:cubicBezTo>
                    <a:pt x="16322" y="14043"/>
                    <a:pt x="15716" y="14649"/>
                    <a:pt x="15111" y="15330"/>
                  </a:cubicBezTo>
                  <a:cubicBezTo>
                    <a:pt x="12310" y="19115"/>
                    <a:pt x="9509" y="16541"/>
                    <a:pt x="7238" y="14952"/>
                  </a:cubicBezTo>
                  <a:cubicBezTo>
                    <a:pt x="3983" y="12757"/>
                    <a:pt x="6709" y="10107"/>
                    <a:pt x="7465" y="7685"/>
                  </a:cubicBezTo>
                  <a:cubicBezTo>
                    <a:pt x="9888" y="6247"/>
                    <a:pt x="12386" y="5490"/>
                    <a:pt x="15111" y="571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651084" y="2017028"/>
              <a:ext cx="15139" cy="22709"/>
            </a:xfrm>
            <a:custGeom>
              <a:avLst/>
              <a:gdLst>
                <a:gd name="connsiteX0" fmla="*/ 7528 w 15139"/>
                <a:gd name="connsiteY0" fmla="*/ 13247 h 22708"/>
                <a:gd name="connsiteX1" fmla="*/ 13281 w 15139"/>
                <a:gd name="connsiteY1" fmla="*/ 5677 h 22708"/>
                <a:gd name="connsiteX2" fmla="*/ 13886 w 15139"/>
                <a:gd name="connsiteY2" fmla="*/ 10143 h 22708"/>
                <a:gd name="connsiteX3" fmla="*/ 13432 w 15139"/>
                <a:gd name="connsiteY3" fmla="*/ 21573 h 22708"/>
                <a:gd name="connsiteX4" fmla="*/ 8436 w 15139"/>
                <a:gd name="connsiteY4" fmla="*/ 24450 h 22708"/>
                <a:gd name="connsiteX5" fmla="*/ 5862 w 15139"/>
                <a:gd name="connsiteY5" fmla="*/ 19378 h 22708"/>
                <a:gd name="connsiteX6" fmla="*/ 7603 w 15139"/>
                <a:gd name="connsiteY6" fmla="*/ 15063 h 22708"/>
                <a:gd name="connsiteX7" fmla="*/ 7603 w 15139"/>
                <a:gd name="connsiteY7" fmla="*/ 15063 h 22708"/>
                <a:gd name="connsiteX8" fmla="*/ 8133 w 15139"/>
                <a:gd name="connsiteY8" fmla="*/ 13852 h 22708"/>
                <a:gd name="connsiteX9" fmla="*/ 7679 w 15139"/>
                <a:gd name="connsiteY9" fmla="*/ 13247 h 22708"/>
                <a:gd name="connsiteX10" fmla="*/ 7528 w 15139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7528" y="13247"/>
                  </a:moveTo>
                  <a:cubicBezTo>
                    <a:pt x="9420" y="10749"/>
                    <a:pt x="11388" y="8175"/>
                    <a:pt x="13281" y="5677"/>
                  </a:cubicBezTo>
                  <a:cubicBezTo>
                    <a:pt x="13432" y="7191"/>
                    <a:pt x="12978" y="9386"/>
                    <a:pt x="13886" y="10143"/>
                  </a:cubicBezTo>
                  <a:cubicBezTo>
                    <a:pt x="18504" y="14306"/>
                    <a:pt x="14946" y="17713"/>
                    <a:pt x="13432" y="21573"/>
                  </a:cubicBezTo>
                  <a:cubicBezTo>
                    <a:pt x="12372" y="24222"/>
                    <a:pt x="10858" y="24828"/>
                    <a:pt x="8436" y="24450"/>
                  </a:cubicBezTo>
                  <a:cubicBezTo>
                    <a:pt x="5408" y="23995"/>
                    <a:pt x="5484" y="21573"/>
                    <a:pt x="5862" y="19378"/>
                  </a:cubicBezTo>
                  <a:cubicBezTo>
                    <a:pt x="6090" y="17864"/>
                    <a:pt x="6998" y="16502"/>
                    <a:pt x="7603" y="15063"/>
                  </a:cubicBezTo>
                  <a:lnTo>
                    <a:pt x="7603" y="15063"/>
                  </a:lnTo>
                  <a:cubicBezTo>
                    <a:pt x="8133" y="14685"/>
                    <a:pt x="8285" y="14306"/>
                    <a:pt x="8133" y="13852"/>
                  </a:cubicBezTo>
                  <a:cubicBezTo>
                    <a:pt x="7982" y="13398"/>
                    <a:pt x="7831" y="13247"/>
                    <a:pt x="7679" y="13247"/>
                  </a:cubicBezTo>
                  <a:lnTo>
                    <a:pt x="7528" y="13247"/>
                  </a:ln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1984372" y="1644909"/>
              <a:ext cx="22709" cy="22709"/>
            </a:xfrm>
            <a:custGeom>
              <a:avLst/>
              <a:gdLst>
                <a:gd name="connsiteX0" fmla="*/ 10933 w 22708"/>
                <a:gd name="connsiteY0" fmla="*/ 5677 h 22708"/>
                <a:gd name="connsiteX1" fmla="*/ 17140 w 22708"/>
                <a:gd name="connsiteY1" fmla="*/ 10446 h 22708"/>
                <a:gd name="connsiteX2" fmla="*/ 14793 w 22708"/>
                <a:gd name="connsiteY2" fmla="*/ 15366 h 22708"/>
                <a:gd name="connsiteX3" fmla="*/ 6543 w 22708"/>
                <a:gd name="connsiteY3" fmla="*/ 19151 h 22708"/>
                <a:gd name="connsiteX4" fmla="*/ 7754 w 22708"/>
                <a:gd name="connsiteY4" fmla="*/ 7797 h 22708"/>
                <a:gd name="connsiteX5" fmla="*/ 10933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0933" y="5677"/>
                  </a:moveTo>
                  <a:cubicBezTo>
                    <a:pt x="13582" y="6131"/>
                    <a:pt x="15702" y="7570"/>
                    <a:pt x="17140" y="10446"/>
                  </a:cubicBezTo>
                  <a:cubicBezTo>
                    <a:pt x="18578" y="13322"/>
                    <a:pt x="17064" y="14912"/>
                    <a:pt x="14793" y="15366"/>
                  </a:cubicBezTo>
                  <a:cubicBezTo>
                    <a:pt x="11539" y="16047"/>
                    <a:pt x="9798" y="22633"/>
                    <a:pt x="6543" y="19151"/>
                  </a:cubicBezTo>
                  <a:cubicBezTo>
                    <a:pt x="4348" y="16729"/>
                    <a:pt x="6921" y="11581"/>
                    <a:pt x="7754" y="7797"/>
                  </a:cubicBezTo>
                  <a:cubicBezTo>
                    <a:pt x="7981" y="6661"/>
                    <a:pt x="9192" y="5753"/>
                    <a:pt x="1093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1801584" y="551965"/>
              <a:ext cx="22709" cy="15139"/>
            </a:xfrm>
            <a:custGeom>
              <a:avLst/>
              <a:gdLst>
                <a:gd name="connsiteX0" fmla="*/ 11673 w 22708"/>
                <a:gd name="connsiteY0" fmla="*/ 16481 h 15139"/>
                <a:gd name="connsiteX1" fmla="*/ 5769 w 22708"/>
                <a:gd name="connsiteY1" fmla="*/ 12772 h 15139"/>
                <a:gd name="connsiteX2" fmla="*/ 11749 w 22708"/>
                <a:gd name="connsiteY2" fmla="*/ 5732 h 15139"/>
                <a:gd name="connsiteX3" fmla="*/ 18486 w 22708"/>
                <a:gd name="connsiteY3" fmla="*/ 12393 h 15139"/>
                <a:gd name="connsiteX4" fmla="*/ 11673 w 22708"/>
                <a:gd name="connsiteY4" fmla="*/ 1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1673" y="16481"/>
                  </a:moveTo>
                  <a:cubicBezTo>
                    <a:pt x="9100" y="16102"/>
                    <a:pt x="5012" y="17313"/>
                    <a:pt x="5769" y="12772"/>
                  </a:cubicBezTo>
                  <a:cubicBezTo>
                    <a:pt x="6299" y="9668"/>
                    <a:pt x="7283" y="5126"/>
                    <a:pt x="11749" y="5732"/>
                  </a:cubicBezTo>
                  <a:cubicBezTo>
                    <a:pt x="14928" y="6186"/>
                    <a:pt x="18486" y="7927"/>
                    <a:pt x="18486" y="12393"/>
                  </a:cubicBezTo>
                  <a:cubicBezTo>
                    <a:pt x="18486" y="17540"/>
                    <a:pt x="14550" y="16102"/>
                    <a:pt x="11673" y="1648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1560500" y="1308210"/>
              <a:ext cx="22709" cy="22709"/>
            </a:xfrm>
            <a:custGeom>
              <a:avLst/>
              <a:gdLst>
                <a:gd name="connsiteX0" fmla="*/ 17875 w 22708"/>
                <a:gd name="connsiteY0" fmla="*/ 11664 h 22708"/>
                <a:gd name="connsiteX1" fmla="*/ 12046 w 22708"/>
                <a:gd name="connsiteY1" fmla="*/ 18022 h 22708"/>
                <a:gd name="connsiteX2" fmla="*/ 5688 w 22708"/>
                <a:gd name="connsiteY2" fmla="*/ 10755 h 22708"/>
                <a:gd name="connsiteX3" fmla="*/ 11668 w 22708"/>
                <a:gd name="connsiteY3" fmla="*/ 5684 h 22708"/>
                <a:gd name="connsiteX4" fmla="*/ 17875 w 22708"/>
                <a:gd name="connsiteY4" fmla="*/ 116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7875" y="11664"/>
                  </a:moveTo>
                  <a:cubicBezTo>
                    <a:pt x="16285" y="14237"/>
                    <a:pt x="16058" y="18931"/>
                    <a:pt x="12046" y="18022"/>
                  </a:cubicBezTo>
                  <a:cubicBezTo>
                    <a:pt x="8943" y="17341"/>
                    <a:pt x="5461" y="14616"/>
                    <a:pt x="5688" y="10755"/>
                  </a:cubicBezTo>
                  <a:cubicBezTo>
                    <a:pt x="5839" y="7955"/>
                    <a:pt x="8564" y="5533"/>
                    <a:pt x="11668" y="5684"/>
                  </a:cubicBezTo>
                  <a:cubicBezTo>
                    <a:pt x="15074" y="5760"/>
                    <a:pt x="17193" y="8182"/>
                    <a:pt x="17875" y="1166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1869500" y="1853245"/>
              <a:ext cx="22709" cy="22709"/>
            </a:xfrm>
            <a:custGeom>
              <a:avLst/>
              <a:gdLst>
                <a:gd name="connsiteX0" fmla="*/ 5753 w 22708"/>
                <a:gd name="connsiteY0" fmla="*/ 7850 h 22708"/>
                <a:gd name="connsiteX1" fmla="*/ 14306 w 22708"/>
                <a:gd name="connsiteY1" fmla="*/ 6260 h 22708"/>
                <a:gd name="connsiteX2" fmla="*/ 18924 w 22708"/>
                <a:gd name="connsiteY2" fmla="*/ 14284 h 22708"/>
                <a:gd name="connsiteX3" fmla="*/ 13398 w 22708"/>
                <a:gd name="connsiteY3" fmla="*/ 19204 h 22708"/>
                <a:gd name="connsiteX4" fmla="*/ 5677 w 22708"/>
                <a:gd name="connsiteY4" fmla="*/ 17388 h 22708"/>
                <a:gd name="connsiteX5" fmla="*/ 5904 w 22708"/>
                <a:gd name="connsiteY5" fmla="*/ 16101 h 22708"/>
                <a:gd name="connsiteX6" fmla="*/ 6358 w 22708"/>
                <a:gd name="connsiteY6" fmla="*/ 8758 h 22708"/>
                <a:gd name="connsiteX7" fmla="*/ 5753 w 22708"/>
                <a:gd name="connsiteY7" fmla="*/ 78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753" y="7850"/>
                  </a:moveTo>
                  <a:cubicBezTo>
                    <a:pt x="8099" y="4822"/>
                    <a:pt x="11506" y="5655"/>
                    <a:pt x="14306" y="6260"/>
                  </a:cubicBezTo>
                  <a:cubicBezTo>
                    <a:pt x="18243" y="7093"/>
                    <a:pt x="19075" y="10726"/>
                    <a:pt x="18924" y="14284"/>
                  </a:cubicBezTo>
                  <a:cubicBezTo>
                    <a:pt x="18848" y="17615"/>
                    <a:pt x="16653" y="19280"/>
                    <a:pt x="13398" y="19204"/>
                  </a:cubicBezTo>
                  <a:cubicBezTo>
                    <a:pt x="10749" y="19204"/>
                    <a:pt x="7721" y="20188"/>
                    <a:pt x="5677" y="17388"/>
                  </a:cubicBezTo>
                  <a:cubicBezTo>
                    <a:pt x="5753" y="16933"/>
                    <a:pt x="5829" y="16555"/>
                    <a:pt x="5904" y="16101"/>
                  </a:cubicBezTo>
                  <a:cubicBezTo>
                    <a:pt x="6283" y="13678"/>
                    <a:pt x="10219" y="11483"/>
                    <a:pt x="6358" y="8758"/>
                  </a:cubicBezTo>
                  <a:cubicBezTo>
                    <a:pt x="6283" y="8455"/>
                    <a:pt x="5980" y="8153"/>
                    <a:pt x="5753" y="785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1626366" y="1402987"/>
              <a:ext cx="37848" cy="30278"/>
            </a:xfrm>
            <a:custGeom>
              <a:avLst/>
              <a:gdLst>
                <a:gd name="connsiteX0" fmla="*/ 5677 w 37847"/>
                <a:gd name="connsiteY0" fmla="*/ 5677 h 30278"/>
                <a:gd name="connsiteX1" fmla="*/ 13247 w 37847"/>
                <a:gd name="connsiteY1" fmla="*/ 13322 h 30278"/>
                <a:gd name="connsiteX2" fmla="*/ 23163 w 37847"/>
                <a:gd name="connsiteY2" fmla="*/ 18999 h 30278"/>
                <a:gd name="connsiteX3" fmla="*/ 32246 w 37847"/>
                <a:gd name="connsiteY3" fmla="*/ 20892 h 30278"/>
                <a:gd name="connsiteX4" fmla="*/ 24525 w 37847"/>
                <a:gd name="connsiteY4" fmla="*/ 22330 h 30278"/>
                <a:gd name="connsiteX5" fmla="*/ 16956 w 37847"/>
                <a:gd name="connsiteY5" fmla="*/ 26493 h 30278"/>
                <a:gd name="connsiteX6" fmla="*/ 5677 w 37847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0278">
                  <a:moveTo>
                    <a:pt x="5677" y="5677"/>
                  </a:moveTo>
                  <a:cubicBezTo>
                    <a:pt x="9765" y="6661"/>
                    <a:pt x="11203" y="10295"/>
                    <a:pt x="13247" y="13322"/>
                  </a:cubicBezTo>
                  <a:cubicBezTo>
                    <a:pt x="15290" y="17410"/>
                    <a:pt x="18470" y="19454"/>
                    <a:pt x="23163" y="18999"/>
                  </a:cubicBezTo>
                  <a:cubicBezTo>
                    <a:pt x="26342" y="18697"/>
                    <a:pt x="29445" y="19151"/>
                    <a:pt x="32246" y="20892"/>
                  </a:cubicBezTo>
                  <a:cubicBezTo>
                    <a:pt x="30127" y="23768"/>
                    <a:pt x="26720" y="23465"/>
                    <a:pt x="24525" y="22330"/>
                  </a:cubicBezTo>
                  <a:cubicBezTo>
                    <a:pt x="20286" y="20059"/>
                    <a:pt x="19454" y="23465"/>
                    <a:pt x="16956" y="26493"/>
                  </a:cubicBezTo>
                  <a:cubicBezTo>
                    <a:pt x="15442" y="17561"/>
                    <a:pt x="6283" y="14155"/>
                    <a:pt x="5677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1810641" y="453129"/>
              <a:ext cx="22709" cy="30278"/>
            </a:xfrm>
            <a:custGeom>
              <a:avLst/>
              <a:gdLst>
                <a:gd name="connsiteX0" fmla="*/ 9430 w 22708"/>
                <a:gd name="connsiteY0" fmla="*/ 6694 h 30278"/>
                <a:gd name="connsiteX1" fmla="*/ 15183 w 22708"/>
                <a:gd name="connsiteY1" fmla="*/ 10554 h 30278"/>
                <a:gd name="connsiteX2" fmla="*/ 17756 w 22708"/>
                <a:gd name="connsiteY2" fmla="*/ 19183 h 30278"/>
                <a:gd name="connsiteX3" fmla="*/ 14426 w 22708"/>
                <a:gd name="connsiteY3" fmla="*/ 27510 h 30278"/>
                <a:gd name="connsiteX4" fmla="*/ 7689 w 22708"/>
                <a:gd name="connsiteY4" fmla="*/ 20168 h 30278"/>
                <a:gd name="connsiteX5" fmla="*/ 5721 w 22708"/>
                <a:gd name="connsiteY5" fmla="*/ 18427 h 30278"/>
                <a:gd name="connsiteX6" fmla="*/ 9505 w 22708"/>
                <a:gd name="connsiteY6" fmla="*/ 7905 h 30278"/>
                <a:gd name="connsiteX7" fmla="*/ 9430 w 22708"/>
                <a:gd name="connsiteY7" fmla="*/ 66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430" y="6694"/>
                  </a:moveTo>
                  <a:cubicBezTo>
                    <a:pt x="14047" y="3969"/>
                    <a:pt x="14804" y="7224"/>
                    <a:pt x="15183" y="10554"/>
                  </a:cubicBezTo>
                  <a:cubicBezTo>
                    <a:pt x="15561" y="13582"/>
                    <a:pt x="15410" y="16383"/>
                    <a:pt x="17756" y="19183"/>
                  </a:cubicBezTo>
                  <a:cubicBezTo>
                    <a:pt x="21011" y="23044"/>
                    <a:pt x="16545" y="25012"/>
                    <a:pt x="14426" y="27510"/>
                  </a:cubicBezTo>
                  <a:cubicBezTo>
                    <a:pt x="10338" y="26375"/>
                    <a:pt x="11701" y="20773"/>
                    <a:pt x="7689" y="20168"/>
                  </a:cubicBezTo>
                  <a:cubicBezTo>
                    <a:pt x="5721" y="21076"/>
                    <a:pt x="5569" y="19865"/>
                    <a:pt x="5721" y="18427"/>
                  </a:cubicBezTo>
                  <a:cubicBezTo>
                    <a:pt x="8900" y="15626"/>
                    <a:pt x="11322" y="12522"/>
                    <a:pt x="9505" y="7905"/>
                  </a:cubicBezTo>
                  <a:cubicBezTo>
                    <a:pt x="9430" y="7526"/>
                    <a:pt x="9430" y="7148"/>
                    <a:pt x="9430" y="66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729387" y="1844020"/>
              <a:ext cx="22709" cy="15139"/>
            </a:xfrm>
            <a:custGeom>
              <a:avLst/>
              <a:gdLst>
                <a:gd name="connsiteX0" fmla="*/ 5677 w 22708"/>
                <a:gd name="connsiteY0" fmla="*/ 12685 h 15139"/>
                <a:gd name="connsiteX1" fmla="*/ 11354 w 22708"/>
                <a:gd name="connsiteY1" fmla="*/ 5721 h 15139"/>
                <a:gd name="connsiteX2" fmla="*/ 18243 w 22708"/>
                <a:gd name="connsiteY2" fmla="*/ 12155 h 15139"/>
                <a:gd name="connsiteX3" fmla="*/ 12793 w 22708"/>
                <a:gd name="connsiteY3" fmla="*/ 16697 h 15139"/>
                <a:gd name="connsiteX4" fmla="*/ 5677 w 22708"/>
                <a:gd name="connsiteY4" fmla="*/ 126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2685"/>
                  </a:moveTo>
                  <a:cubicBezTo>
                    <a:pt x="7342" y="9581"/>
                    <a:pt x="6737" y="5191"/>
                    <a:pt x="11354" y="5721"/>
                  </a:cubicBezTo>
                  <a:cubicBezTo>
                    <a:pt x="15139" y="6099"/>
                    <a:pt x="18015" y="8219"/>
                    <a:pt x="18243" y="12155"/>
                  </a:cubicBezTo>
                  <a:cubicBezTo>
                    <a:pt x="18470" y="15410"/>
                    <a:pt x="16047" y="17757"/>
                    <a:pt x="12793" y="16697"/>
                  </a:cubicBezTo>
                  <a:cubicBezTo>
                    <a:pt x="10370" y="15864"/>
                    <a:pt x="6510" y="16091"/>
                    <a:pt x="5677" y="12685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1947919" y="1400941"/>
              <a:ext cx="15139" cy="15139"/>
            </a:xfrm>
            <a:custGeom>
              <a:avLst/>
              <a:gdLst>
                <a:gd name="connsiteX0" fmla="*/ 14308 w 15139"/>
                <a:gd name="connsiteY0" fmla="*/ 5679 h 15139"/>
                <a:gd name="connsiteX1" fmla="*/ 16730 w 15139"/>
                <a:gd name="connsiteY1" fmla="*/ 11053 h 15139"/>
                <a:gd name="connsiteX2" fmla="*/ 12264 w 15139"/>
                <a:gd name="connsiteY2" fmla="*/ 16958 h 15139"/>
                <a:gd name="connsiteX3" fmla="*/ 5678 w 15139"/>
                <a:gd name="connsiteY3" fmla="*/ 10524 h 15139"/>
                <a:gd name="connsiteX4" fmla="*/ 14308 w 15139"/>
                <a:gd name="connsiteY4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308" y="5679"/>
                  </a:moveTo>
                  <a:cubicBezTo>
                    <a:pt x="16124" y="5603"/>
                    <a:pt x="16957" y="7799"/>
                    <a:pt x="16730" y="11053"/>
                  </a:cubicBezTo>
                  <a:cubicBezTo>
                    <a:pt x="16503" y="14081"/>
                    <a:pt x="15822" y="16958"/>
                    <a:pt x="12264" y="16958"/>
                  </a:cubicBezTo>
                  <a:cubicBezTo>
                    <a:pt x="8479" y="16882"/>
                    <a:pt x="5754" y="14233"/>
                    <a:pt x="5678" y="10524"/>
                  </a:cubicBezTo>
                  <a:cubicBezTo>
                    <a:pt x="5603" y="6587"/>
                    <a:pt x="8933" y="5830"/>
                    <a:pt x="14308" y="567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1982210" y="1621779"/>
              <a:ext cx="22709" cy="15139"/>
            </a:xfrm>
            <a:custGeom>
              <a:avLst/>
              <a:gdLst>
                <a:gd name="connsiteX0" fmla="*/ 5677 w 22708"/>
                <a:gd name="connsiteY0" fmla="*/ 10641 h 15139"/>
                <a:gd name="connsiteX1" fmla="*/ 10522 w 22708"/>
                <a:gd name="connsiteY1" fmla="*/ 5721 h 15139"/>
                <a:gd name="connsiteX2" fmla="*/ 17864 w 22708"/>
                <a:gd name="connsiteY2" fmla="*/ 12912 h 15139"/>
                <a:gd name="connsiteX3" fmla="*/ 12641 w 22708"/>
                <a:gd name="connsiteY3" fmla="*/ 16697 h 15139"/>
                <a:gd name="connsiteX4" fmla="*/ 5677 w 22708"/>
                <a:gd name="connsiteY4" fmla="*/ 106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0641"/>
                  </a:moveTo>
                  <a:cubicBezTo>
                    <a:pt x="6964" y="8446"/>
                    <a:pt x="7267" y="5267"/>
                    <a:pt x="10522" y="5721"/>
                  </a:cubicBezTo>
                  <a:cubicBezTo>
                    <a:pt x="14534" y="6326"/>
                    <a:pt x="17637" y="8597"/>
                    <a:pt x="17864" y="12912"/>
                  </a:cubicBezTo>
                  <a:cubicBezTo>
                    <a:pt x="18016" y="16015"/>
                    <a:pt x="15290" y="16848"/>
                    <a:pt x="12641" y="16697"/>
                  </a:cubicBezTo>
                  <a:cubicBezTo>
                    <a:pt x="8781" y="16545"/>
                    <a:pt x="6510" y="14426"/>
                    <a:pt x="5677" y="10641"/>
                  </a:cubicBezTo>
                  <a:close/>
                </a:path>
              </a:pathLst>
            </a:custGeom>
            <a:solidFill>
              <a:srgbClr val="F4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1793426" y="452329"/>
              <a:ext cx="30278" cy="22709"/>
            </a:xfrm>
            <a:custGeom>
              <a:avLst/>
              <a:gdLst>
                <a:gd name="connsiteX0" fmla="*/ 23011 w 30278"/>
                <a:gd name="connsiteY0" fmla="*/ 19075 h 22708"/>
                <a:gd name="connsiteX1" fmla="*/ 24904 w 30278"/>
                <a:gd name="connsiteY1" fmla="*/ 21043 h 22708"/>
                <a:gd name="connsiteX2" fmla="*/ 24374 w 30278"/>
                <a:gd name="connsiteY2" fmla="*/ 21800 h 22708"/>
                <a:gd name="connsiteX3" fmla="*/ 17864 w 30278"/>
                <a:gd name="connsiteY3" fmla="*/ 20665 h 22708"/>
                <a:gd name="connsiteX4" fmla="*/ 5677 w 30278"/>
                <a:gd name="connsiteY4" fmla="*/ 5677 h 22708"/>
                <a:gd name="connsiteX5" fmla="*/ 21043 w 30278"/>
                <a:gd name="connsiteY5" fmla="*/ 7721 h 22708"/>
                <a:gd name="connsiteX6" fmla="*/ 21800 w 30278"/>
                <a:gd name="connsiteY6" fmla="*/ 8705 h 22708"/>
                <a:gd name="connsiteX7" fmla="*/ 21800 w 30278"/>
                <a:gd name="connsiteY7" fmla="*/ 9992 h 22708"/>
                <a:gd name="connsiteX8" fmla="*/ 22482 w 30278"/>
                <a:gd name="connsiteY8" fmla="*/ 17940 h 22708"/>
                <a:gd name="connsiteX9" fmla="*/ 23011 w 30278"/>
                <a:gd name="connsiteY9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22708">
                  <a:moveTo>
                    <a:pt x="23011" y="19075"/>
                  </a:moveTo>
                  <a:cubicBezTo>
                    <a:pt x="23617" y="19756"/>
                    <a:pt x="24298" y="20362"/>
                    <a:pt x="24904" y="21043"/>
                  </a:cubicBezTo>
                  <a:cubicBezTo>
                    <a:pt x="24752" y="21270"/>
                    <a:pt x="24601" y="21573"/>
                    <a:pt x="24374" y="21800"/>
                  </a:cubicBezTo>
                  <a:cubicBezTo>
                    <a:pt x="21800" y="23920"/>
                    <a:pt x="19908" y="22254"/>
                    <a:pt x="17864" y="20665"/>
                  </a:cubicBezTo>
                  <a:cubicBezTo>
                    <a:pt x="6207" y="11506"/>
                    <a:pt x="6207" y="11581"/>
                    <a:pt x="5677" y="5677"/>
                  </a:cubicBezTo>
                  <a:cubicBezTo>
                    <a:pt x="10749" y="11581"/>
                    <a:pt x="15745" y="13095"/>
                    <a:pt x="21043" y="7721"/>
                  </a:cubicBezTo>
                  <a:cubicBezTo>
                    <a:pt x="21270" y="8024"/>
                    <a:pt x="21573" y="8402"/>
                    <a:pt x="21800" y="8705"/>
                  </a:cubicBezTo>
                  <a:cubicBezTo>
                    <a:pt x="21800" y="9159"/>
                    <a:pt x="21800" y="9538"/>
                    <a:pt x="21800" y="9992"/>
                  </a:cubicBezTo>
                  <a:cubicBezTo>
                    <a:pt x="21043" y="12717"/>
                    <a:pt x="19984" y="15442"/>
                    <a:pt x="22482" y="17940"/>
                  </a:cubicBezTo>
                  <a:cubicBezTo>
                    <a:pt x="22709" y="18318"/>
                    <a:pt x="22860" y="18697"/>
                    <a:pt x="23011" y="1907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776548" y="365015"/>
              <a:ext cx="22709" cy="22709"/>
            </a:xfrm>
            <a:custGeom>
              <a:avLst/>
              <a:gdLst>
                <a:gd name="connsiteX0" fmla="*/ 9384 w 22708"/>
                <a:gd name="connsiteY0" fmla="*/ 9348 h 22708"/>
                <a:gd name="connsiteX1" fmla="*/ 18998 w 22708"/>
                <a:gd name="connsiteY1" fmla="*/ 7531 h 22708"/>
                <a:gd name="connsiteX2" fmla="*/ 18998 w 22708"/>
                <a:gd name="connsiteY2" fmla="*/ 18961 h 22708"/>
                <a:gd name="connsiteX3" fmla="*/ 18998 w 22708"/>
                <a:gd name="connsiteY3" fmla="*/ 18961 h 22708"/>
                <a:gd name="connsiteX4" fmla="*/ 11352 w 22708"/>
                <a:gd name="connsiteY4" fmla="*/ 18961 h 22708"/>
                <a:gd name="connsiteX5" fmla="*/ 7492 w 22708"/>
                <a:gd name="connsiteY5" fmla="*/ 11164 h 22708"/>
                <a:gd name="connsiteX6" fmla="*/ 8325 w 22708"/>
                <a:gd name="connsiteY6" fmla="*/ 11543 h 22708"/>
                <a:gd name="connsiteX7" fmla="*/ 9611 w 22708"/>
                <a:gd name="connsiteY7" fmla="*/ 10256 h 22708"/>
                <a:gd name="connsiteX8" fmla="*/ 9384 w 22708"/>
                <a:gd name="connsiteY8" fmla="*/ 93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384" y="9348"/>
                  </a:moveTo>
                  <a:cubicBezTo>
                    <a:pt x="12336" y="7380"/>
                    <a:pt x="14834" y="3292"/>
                    <a:pt x="18998" y="7531"/>
                  </a:cubicBezTo>
                  <a:cubicBezTo>
                    <a:pt x="20436" y="11316"/>
                    <a:pt x="20436" y="15101"/>
                    <a:pt x="18998" y="18961"/>
                  </a:cubicBezTo>
                  <a:lnTo>
                    <a:pt x="18998" y="18961"/>
                  </a:lnTo>
                  <a:cubicBezTo>
                    <a:pt x="16500" y="23049"/>
                    <a:pt x="13926" y="20475"/>
                    <a:pt x="11352" y="18961"/>
                  </a:cubicBezTo>
                  <a:cubicBezTo>
                    <a:pt x="4767" y="17826"/>
                    <a:pt x="4540" y="17296"/>
                    <a:pt x="7492" y="11164"/>
                  </a:cubicBezTo>
                  <a:cubicBezTo>
                    <a:pt x="7492" y="11164"/>
                    <a:pt x="8325" y="11543"/>
                    <a:pt x="8325" y="11543"/>
                  </a:cubicBezTo>
                  <a:cubicBezTo>
                    <a:pt x="10293" y="12678"/>
                    <a:pt x="9687" y="11240"/>
                    <a:pt x="9611" y="10256"/>
                  </a:cubicBezTo>
                  <a:cubicBezTo>
                    <a:pt x="9460" y="10256"/>
                    <a:pt x="9384" y="9348"/>
                    <a:pt x="9384" y="934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1573076" y="2316100"/>
              <a:ext cx="22709" cy="22709"/>
            </a:xfrm>
            <a:custGeom>
              <a:avLst/>
              <a:gdLst>
                <a:gd name="connsiteX0" fmla="*/ 22784 w 22708"/>
                <a:gd name="connsiteY0" fmla="*/ 20286 h 22708"/>
                <a:gd name="connsiteX1" fmla="*/ 14079 w 22708"/>
                <a:gd name="connsiteY1" fmla="*/ 21952 h 22708"/>
                <a:gd name="connsiteX2" fmla="*/ 12036 w 22708"/>
                <a:gd name="connsiteY2" fmla="*/ 13776 h 22708"/>
                <a:gd name="connsiteX3" fmla="*/ 5677 w 22708"/>
                <a:gd name="connsiteY3" fmla="*/ 8856 h 22708"/>
                <a:gd name="connsiteX4" fmla="*/ 6056 w 22708"/>
                <a:gd name="connsiteY4" fmla="*/ 7645 h 22708"/>
                <a:gd name="connsiteX5" fmla="*/ 8024 w 22708"/>
                <a:gd name="connsiteY5" fmla="*/ 5980 h 22708"/>
                <a:gd name="connsiteX6" fmla="*/ 10597 w 22708"/>
                <a:gd name="connsiteY6" fmla="*/ 5677 h 22708"/>
                <a:gd name="connsiteX7" fmla="*/ 22784 w 22708"/>
                <a:gd name="connsiteY7" fmla="*/ 16426 h 22708"/>
                <a:gd name="connsiteX8" fmla="*/ 22784 w 22708"/>
                <a:gd name="connsiteY8" fmla="*/ 202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2784" y="20286"/>
                  </a:moveTo>
                  <a:cubicBezTo>
                    <a:pt x="20059" y="19908"/>
                    <a:pt x="17410" y="20892"/>
                    <a:pt x="14079" y="21952"/>
                  </a:cubicBezTo>
                  <a:cubicBezTo>
                    <a:pt x="17259" y="17637"/>
                    <a:pt x="17788" y="14912"/>
                    <a:pt x="12036" y="13776"/>
                  </a:cubicBezTo>
                  <a:cubicBezTo>
                    <a:pt x="9462" y="13247"/>
                    <a:pt x="6661" y="11884"/>
                    <a:pt x="5677" y="8856"/>
                  </a:cubicBezTo>
                  <a:cubicBezTo>
                    <a:pt x="5829" y="8478"/>
                    <a:pt x="5904" y="8024"/>
                    <a:pt x="6056" y="7645"/>
                  </a:cubicBezTo>
                  <a:cubicBezTo>
                    <a:pt x="6585" y="6964"/>
                    <a:pt x="7191" y="6434"/>
                    <a:pt x="8024" y="5980"/>
                  </a:cubicBezTo>
                  <a:cubicBezTo>
                    <a:pt x="8856" y="5753"/>
                    <a:pt x="9765" y="5677"/>
                    <a:pt x="10597" y="5677"/>
                  </a:cubicBezTo>
                  <a:cubicBezTo>
                    <a:pt x="16880" y="6737"/>
                    <a:pt x="20135" y="11279"/>
                    <a:pt x="22784" y="16426"/>
                  </a:cubicBezTo>
                  <a:cubicBezTo>
                    <a:pt x="22784" y="17713"/>
                    <a:pt x="25131" y="18999"/>
                    <a:pt x="22784" y="20286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1565894" y="883944"/>
              <a:ext cx="22709" cy="30278"/>
            </a:xfrm>
            <a:custGeom>
              <a:avLst/>
              <a:gdLst>
                <a:gd name="connsiteX0" fmla="*/ 10967 w 22708"/>
                <a:gd name="connsiteY0" fmla="*/ 5677 h 30278"/>
                <a:gd name="connsiteX1" fmla="*/ 15660 w 22708"/>
                <a:gd name="connsiteY1" fmla="*/ 11203 h 30278"/>
                <a:gd name="connsiteX2" fmla="*/ 18688 w 22708"/>
                <a:gd name="connsiteY2" fmla="*/ 9386 h 30278"/>
                <a:gd name="connsiteX3" fmla="*/ 16871 w 22708"/>
                <a:gd name="connsiteY3" fmla="*/ 24828 h 30278"/>
                <a:gd name="connsiteX4" fmla="*/ 16644 w 22708"/>
                <a:gd name="connsiteY4" fmla="*/ 24601 h 30278"/>
                <a:gd name="connsiteX5" fmla="*/ 8015 w 22708"/>
                <a:gd name="connsiteY5" fmla="*/ 18016 h 30278"/>
                <a:gd name="connsiteX6" fmla="*/ 6122 w 22708"/>
                <a:gd name="connsiteY6" fmla="*/ 16426 h 30278"/>
                <a:gd name="connsiteX7" fmla="*/ 7788 w 22708"/>
                <a:gd name="connsiteY7" fmla="*/ 7797 h 30278"/>
                <a:gd name="connsiteX8" fmla="*/ 9680 w 22708"/>
                <a:gd name="connsiteY8" fmla="*/ 6056 h 30278"/>
                <a:gd name="connsiteX9" fmla="*/ 10967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0967" y="5677"/>
                  </a:moveTo>
                  <a:cubicBezTo>
                    <a:pt x="12481" y="7494"/>
                    <a:pt x="13919" y="9538"/>
                    <a:pt x="15660" y="11203"/>
                  </a:cubicBezTo>
                  <a:cubicBezTo>
                    <a:pt x="18309" y="13625"/>
                    <a:pt x="18385" y="11203"/>
                    <a:pt x="18688" y="9386"/>
                  </a:cubicBezTo>
                  <a:cubicBezTo>
                    <a:pt x="22700" y="15063"/>
                    <a:pt x="18612" y="19832"/>
                    <a:pt x="16871" y="24828"/>
                  </a:cubicBezTo>
                  <a:lnTo>
                    <a:pt x="16644" y="24601"/>
                  </a:lnTo>
                  <a:cubicBezTo>
                    <a:pt x="14070" y="21952"/>
                    <a:pt x="12557" y="18091"/>
                    <a:pt x="8015" y="18016"/>
                  </a:cubicBezTo>
                  <a:cubicBezTo>
                    <a:pt x="7182" y="17713"/>
                    <a:pt x="6577" y="17183"/>
                    <a:pt x="6122" y="16426"/>
                  </a:cubicBezTo>
                  <a:cubicBezTo>
                    <a:pt x="4987" y="13171"/>
                    <a:pt x="6198" y="10446"/>
                    <a:pt x="7788" y="7797"/>
                  </a:cubicBezTo>
                  <a:cubicBezTo>
                    <a:pt x="8318" y="7115"/>
                    <a:pt x="8923" y="6510"/>
                    <a:pt x="9680" y="6056"/>
                  </a:cubicBezTo>
                  <a:cubicBezTo>
                    <a:pt x="10134" y="5904"/>
                    <a:pt x="10513" y="5829"/>
                    <a:pt x="1096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2195061" y="758504"/>
              <a:ext cx="15139" cy="15139"/>
            </a:xfrm>
            <a:custGeom>
              <a:avLst/>
              <a:gdLst>
                <a:gd name="connsiteX0" fmla="*/ 16809 w 15139"/>
                <a:gd name="connsiteY0" fmla="*/ 9702 h 15139"/>
                <a:gd name="connsiteX1" fmla="*/ 12645 w 15139"/>
                <a:gd name="connsiteY1" fmla="*/ 16438 h 15139"/>
                <a:gd name="connsiteX2" fmla="*/ 5681 w 15139"/>
                <a:gd name="connsiteY2" fmla="*/ 10231 h 15139"/>
                <a:gd name="connsiteX3" fmla="*/ 11661 w 15139"/>
                <a:gd name="connsiteY3" fmla="*/ 5690 h 15139"/>
                <a:gd name="connsiteX4" fmla="*/ 16809 w 15139"/>
                <a:gd name="connsiteY4" fmla="*/ 9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809" y="9702"/>
                  </a:moveTo>
                  <a:cubicBezTo>
                    <a:pt x="16733" y="13486"/>
                    <a:pt x="16279" y="16893"/>
                    <a:pt x="12645" y="16438"/>
                  </a:cubicBezTo>
                  <a:cubicBezTo>
                    <a:pt x="9466" y="16060"/>
                    <a:pt x="5530" y="14622"/>
                    <a:pt x="5681" y="10231"/>
                  </a:cubicBezTo>
                  <a:cubicBezTo>
                    <a:pt x="5757" y="6825"/>
                    <a:pt x="8482" y="5765"/>
                    <a:pt x="11661" y="5690"/>
                  </a:cubicBezTo>
                  <a:cubicBezTo>
                    <a:pt x="14992" y="5538"/>
                    <a:pt x="17036" y="6749"/>
                    <a:pt x="16809" y="970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1789792" y="779484"/>
              <a:ext cx="37848" cy="15139"/>
            </a:xfrm>
            <a:custGeom>
              <a:avLst/>
              <a:gdLst>
                <a:gd name="connsiteX0" fmla="*/ 5753 w 37847"/>
                <a:gd name="connsiteY0" fmla="*/ 13171 h 15139"/>
                <a:gd name="connsiteX1" fmla="*/ 5677 w 37847"/>
                <a:gd name="connsiteY1" fmla="*/ 11430 h 15139"/>
                <a:gd name="connsiteX2" fmla="*/ 5753 w 37847"/>
                <a:gd name="connsiteY2" fmla="*/ 11279 h 15139"/>
                <a:gd name="connsiteX3" fmla="*/ 19075 w 37847"/>
                <a:gd name="connsiteY3" fmla="*/ 5677 h 15139"/>
                <a:gd name="connsiteX4" fmla="*/ 20968 w 37847"/>
                <a:gd name="connsiteY4" fmla="*/ 5677 h 15139"/>
                <a:gd name="connsiteX5" fmla="*/ 32246 w 37847"/>
                <a:gd name="connsiteY5" fmla="*/ 13171 h 15139"/>
                <a:gd name="connsiteX6" fmla="*/ 32398 w 37847"/>
                <a:gd name="connsiteY6" fmla="*/ 13322 h 15139"/>
                <a:gd name="connsiteX7" fmla="*/ 32246 w 37847"/>
                <a:gd name="connsiteY7" fmla="*/ 14988 h 15139"/>
                <a:gd name="connsiteX8" fmla="*/ 5753 w 37847"/>
                <a:gd name="connsiteY8" fmla="*/ 13171 h 15139"/>
                <a:gd name="connsiteX9" fmla="*/ 5753 w 37847"/>
                <a:gd name="connsiteY9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15139">
                  <a:moveTo>
                    <a:pt x="5753" y="13171"/>
                  </a:moveTo>
                  <a:cubicBezTo>
                    <a:pt x="5753" y="12565"/>
                    <a:pt x="5677" y="11960"/>
                    <a:pt x="5677" y="11430"/>
                  </a:cubicBezTo>
                  <a:lnTo>
                    <a:pt x="5753" y="11279"/>
                  </a:lnTo>
                  <a:cubicBezTo>
                    <a:pt x="9538" y="7797"/>
                    <a:pt x="16047" y="10976"/>
                    <a:pt x="19075" y="5677"/>
                  </a:cubicBezTo>
                  <a:cubicBezTo>
                    <a:pt x="19681" y="5677"/>
                    <a:pt x="20362" y="5677"/>
                    <a:pt x="20968" y="5677"/>
                  </a:cubicBezTo>
                  <a:cubicBezTo>
                    <a:pt x="26039" y="6207"/>
                    <a:pt x="27780" y="11808"/>
                    <a:pt x="32246" y="13171"/>
                  </a:cubicBezTo>
                  <a:lnTo>
                    <a:pt x="32398" y="13322"/>
                  </a:lnTo>
                  <a:cubicBezTo>
                    <a:pt x="32322" y="13852"/>
                    <a:pt x="32322" y="14458"/>
                    <a:pt x="32246" y="14988"/>
                  </a:cubicBezTo>
                  <a:cubicBezTo>
                    <a:pt x="23087" y="19075"/>
                    <a:pt x="14458" y="15593"/>
                    <a:pt x="5753" y="13171"/>
                  </a:cubicBezTo>
                  <a:lnTo>
                    <a:pt x="5753" y="13171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1962832" y="1716593"/>
              <a:ext cx="22709" cy="30278"/>
            </a:xfrm>
            <a:custGeom>
              <a:avLst/>
              <a:gdLst>
                <a:gd name="connsiteX0" fmla="*/ 13247 w 22708"/>
                <a:gd name="connsiteY0" fmla="*/ 15215 h 30278"/>
                <a:gd name="connsiteX1" fmla="*/ 17107 w 22708"/>
                <a:gd name="connsiteY1" fmla="*/ 5677 h 30278"/>
                <a:gd name="connsiteX2" fmla="*/ 18621 w 22708"/>
                <a:gd name="connsiteY2" fmla="*/ 19756 h 30278"/>
                <a:gd name="connsiteX3" fmla="*/ 5677 w 22708"/>
                <a:gd name="connsiteY3" fmla="*/ 26645 h 30278"/>
                <a:gd name="connsiteX4" fmla="*/ 13247 w 22708"/>
                <a:gd name="connsiteY4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13247" y="15215"/>
                  </a:moveTo>
                  <a:cubicBezTo>
                    <a:pt x="17788" y="13322"/>
                    <a:pt x="19302" y="10219"/>
                    <a:pt x="17107" y="5677"/>
                  </a:cubicBezTo>
                  <a:cubicBezTo>
                    <a:pt x="23466" y="9765"/>
                    <a:pt x="20968" y="14836"/>
                    <a:pt x="18621" y="19756"/>
                  </a:cubicBezTo>
                  <a:cubicBezTo>
                    <a:pt x="16047" y="25131"/>
                    <a:pt x="12187" y="28462"/>
                    <a:pt x="5677" y="26645"/>
                  </a:cubicBezTo>
                  <a:cubicBezTo>
                    <a:pt x="7645" y="22482"/>
                    <a:pt x="11506" y="19529"/>
                    <a:pt x="13247" y="1521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949434" y="1719989"/>
              <a:ext cx="30278" cy="22709"/>
            </a:xfrm>
            <a:custGeom>
              <a:avLst/>
              <a:gdLst>
                <a:gd name="connsiteX0" fmla="*/ 5677 w 30278"/>
                <a:gd name="connsiteY0" fmla="*/ 6141 h 22708"/>
                <a:gd name="connsiteX1" fmla="*/ 7721 w 30278"/>
                <a:gd name="connsiteY1" fmla="*/ 6066 h 22708"/>
                <a:gd name="connsiteX2" fmla="*/ 9538 w 30278"/>
                <a:gd name="connsiteY2" fmla="*/ 6141 h 22708"/>
                <a:gd name="connsiteX3" fmla="*/ 9538 w 30278"/>
                <a:gd name="connsiteY3" fmla="*/ 15073 h 22708"/>
                <a:gd name="connsiteX4" fmla="*/ 20513 w 30278"/>
                <a:gd name="connsiteY4" fmla="*/ 10077 h 22708"/>
                <a:gd name="connsiteX5" fmla="*/ 24828 w 30278"/>
                <a:gd name="connsiteY5" fmla="*/ 11818 h 22708"/>
                <a:gd name="connsiteX6" fmla="*/ 15366 w 30278"/>
                <a:gd name="connsiteY6" fmla="*/ 21356 h 22708"/>
                <a:gd name="connsiteX7" fmla="*/ 5677 w 30278"/>
                <a:gd name="connsiteY7" fmla="*/ 61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6141"/>
                  </a:moveTo>
                  <a:cubicBezTo>
                    <a:pt x="6358" y="6141"/>
                    <a:pt x="7040" y="6066"/>
                    <a:pt x="7721" y="6066"/>
                  </a:cubicBezTo>
                  <a:cubicBezTo>
                    <a:pt x="8327" y="5536"/>
                    <a:pt x="8932" y="5536"/>
                    <a:pt x="9538" y="6141"/>
                  </a:cubicBezTo>
                  <a:cubicBezTo>
                    <a:pt x="9538" y="8866"/>
                    <a:pt x="9538" y="11591"/>
                    <a:pt x="9538" y="15073"/>
                  </a:cubicBezTo>
                  <a:cubicBezTo>
                    <a:pt x="14306" y="14316"/>
                    <a:pt x="17486" y="12197"/>
                    <a:pt x="20513" y="10077"/>
                  </a:cubicBezTo>
                  <a:cubicBezTo>
                    <a:pt x="23239" y="8185"/>
                    <a:pt x="23011" y="7882"/>
                    <a:pt x="24828" y="11818"/>
                  </a:cubicBezTo>
                  <a:cubicBezTo>
                    <a:pt x="23239" y="16587"/>
                    <a:pt x="18772" y="18404"/>
                    <a:pt x="15366" y="21356"/>
                  </a:cubicBezTo>
                  <a:cubicBezTo>
                    <a:pt x="6434" y="19842"/>
                    <a:pt x="8554" y="11440"/>
                    <a:pt x="5677" y="614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2001611" y="1359941"/>
              <a:ext cx="22709" cy="22709"/>
            </a:xfrm>
            <a:custGeom>
              <a:avLst/>
              <a:gdLst>
                <a:gd name="connsiteX0" fmla="*/ 12466 w 22708"/>
                <a:gd name="connsiteY0" fmla="*/ 6864 h 22708"/>
                <a:gd name="connsiteX1" fmla="*/ 18219 w 22708"/>
                <a:gd name="connsiteY1" fmla="*/ 22003 h 22708"/>
                <a:gd name="connsiteX2" fmla="*/ 16024 w 22708"/>
                <a:gd name="connsiteY2" fmla="*/ 22457 h 22708"/>
                <a:gd name="connsiteX3" fmla="*/ 7697 w 22708"/>
                <a:gd name="connsiteY3" fmla="*/ 15190 h 22708"/>
                <a:gd name="connsiteX4" fmla="*/ 5805 w 22708"/>
                <a:gd name="connsiteY4" fmla="*/ 7772 h 22708"/>
                <a:gd name="connsiteX5" fmla="*/ 7546 w 22708"/>
                <a:gd name="connsiteY5" fmla="*/ 5880 h 22708"/>
                <a:gd name="connsiteX6" fmla="*/ 12466 w 22708"/>
                <a:gd name="connsiteY6" fmla="*/ 68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2466" y="6864"/>
                  </a:moveTo>
                  <a:cubicBezTo>
                    <a:pt x="19430" y="9967"/>
                    <a:pt x="18371" y="16174"/>
                    <a:pt x="18219" y="22003"/>
                  </a:cubicBezTo>
                  <a:cubicBezTo>
                    <a:pt x="17614" y="22760"/>
                    <a:pt x="16857" y="22835"/>
                    <a:pt x="16024" y="22457"/>
                  </a:cubicBezTo>
                  <a:cubicBezTo>
                    <a:pt x="13677" y="19505"/>
                    <a:pt x="9514" y="18672"/>
                    <a:pt x="7697" y="15190"/>
                  </a:cubicBezTo>
                  <a:cubicBezTo>
                    <a:pt x="6486" y="12843"/>
                    <a:pt x="5275" y="10497"/>
                    <a:pt x="5805" y="7772"/>
                  </a:cubicBezTo>
                  <a:cubicBezTo>
                    <a:pt x="6108" y="6939"/>
                    <a:pt x="6713" y="6258"/>
                    <a:pt x="7546" y="5880"/>
                  </a:cubicBezTo>
                  <a:cubicBezTo>
                    <a:pt x="9287" y="5425"/>
                    <a:pt x="10952" y="5728"/>
                    <a:pt x="12466" y="6864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2071132" y="1330774"/>
              <a:ext cx="22709" cy="22709"/>
            </a:xfrm>
            <a:custGeom>
              <a:avLst/>
              <a:gdLst>
                <a:gd name="connsiteX0" fmla="*/ 5697 w 22708"/>
                <a:gd name="connsiteY0" fmla="*/ 20816 h 22708"/>
                <a:gd name="connsiteX1" fmla="*/ 5697 w 22708"/>
                <a:gd name="connsiteY1" fmla="*/ 15139 h 22708"/>
                <a:gd name="connsiteX2" fmla="*/ 9558 w 22708"/>
                <a:gd name="connsiteY2" fmla="*/ 9462 h 22708"/>
                <a:gd name="connsiteX3" fmla="*/ 20988 w 22708"/>
                <a:gd name="connsiteY3" fmla="*/ 5677 h 22708"/>
                <a:gd name="connsiteX4" fmla="*/ 5697 w 22708"/>
                <a:gd name="connsiteY4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7" y="20816"/>
                  </a:moveTo>
                  <a:cubicBezTo>
                    <a:pt x="8498" y="18924"/>
                    <a:pt x="8422" y="17031"/>
                    <a:pt x="5697" y="15139"/>
                  </a:cubicBezTo>
                  <a:cubicBezTo>
                    <a:pt x="5697" y="12414"/>
                    <a:pt x="5167" y="9235"/>
                    <a:pt x="9558" y="9462"/>
                  </a:cubicBezTo>
                  <a:cubicBezTo>
                    <a:pt x="15235" y="13852"/>
                    <a:pt x="17127" y="6737"/>
                    <a:pt x="20988" y="5677"/>
                  </a:cubicBezTo>
                  <a:cubicBezTo>
                    <a:pt x="17506" y="12338"/>
                    <a:pt x="15462" y="20513"/>
                    <a:pt x="5697" y="2081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1690651" y="1518952"/>
              <a:ext cx="22709" cy="15139"/>
            </a:xfrm>
            <a:custGeom>
              <a:avLst/>
              <a:gdLst>
                <a:gd name="connsiteX0" fmla="*/ 5960 w 22708"/>
                <a:gd name="connsiteY0" fmla="*/ 15215 h 15139"/>
                <a:gd name="connsiteX1" fmla="*/ 15346 w 22708"/>
                <a:gd name="connsiteY1" fmla="*/ 5677 h 15139"/>
                <a:gd name="connsiteX2" fmla="*/ 12167 w 22708"/>
                <a:gd name="connsiteY2" fmla="*/ 13777 h 15139"/>
                <a:gd name="connsiteX3" fmla="*/ 5960 w 22708"/>
                <a:gd name="connsiteY3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5960" y="15215"/>
                  </a:moveTo>
                  <a:cubicBezTo>
                    <a:pt x="4824" y="9916"/>
                    <a:pt x="6944" y="7797"/>
                    <a:pt x="15346" y="5677"/>
                  </a:cubicBezTo>
                  <a:cubicBezTo>
                    <a:pt x="20191" y="12793"/>
                    <a:pt x="20191" y="12793"/>
                    <a:pt x="12167" y="13777"/>
                  </a:cubicBezTo>
                  <a:cubicBezTo>
                    <a:pt x="10047" y="14004"/>
                    <a:pt x="8004" y="14761"/>
                    <a:pt x="5960" y="152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2265667" y="520768"/>
              <a:ext cx="22709" cy="15139"/>
            </a:xfrm>
            <a:custGeom>
              <a:avLst/>
              <a:gdLst>
                <a:gd name="connsiteX0" fmla="*/ 17886 w 22708"/>
                <a:gd name="connsiteY0" fmla="*/ 9829 h 15139"/>
                <a:gd name="connsiteX1" fmla="*/ 11982 w 22708"/>
                <a:gd name="connsiteY1" fmla="*/ 14523 h 15139"/>
                <a:gd name="connsiteX2" fmla="*/ 5699 w 22708"/>
                <a:gd name="connsiteY2" fmla="*/ 10586 h 15139"/>
                <a:gd name="connsiteX3" fmla="*/ 12361 w 22708"/>
                <a:gd name="connsiteY3" fmla="*/ 5742 h 15139"/>
                <a:gd name="connsiteX4" fmla="*/ 17886 w 22708"/>
                <a:gd name="connsiteY4" fmla="*/ 9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7886" y="9829"/>
                  </a:moveTo>
                  <a:cubicBezTo>
                    <a:pt x="16675" y="12403"/>
                    <a:pt x="15086" y="15431"/>
                    <a:pt x="11982" y="14523"/>
                  </a:cubicBezTo>
                  <a:cubicBezTo>
                    <a:pt x="9863" y="13917"/>
                    <a:pt x="5321" y="14750"/>
                    <a:pt x="5699" y="10586"/>
                  </a:cubicBezTo>
                  <a:cubicBezTo>
                    <a:pt x="6002" y="7256"/>
                    <a:pt x="8500" y="5288"/>
                    <a:pt x="12361" y="5742"/>
                  </a:cubicBezTo>
                  <a:cubicBezTo>
                    <a:pt x="15161" y="6120"/>
                    <a:pt x="17357" y="6650"/>
                    <a:pt x="17886" y="982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2092962" y="1628737"/>
              <a:ext cx="22709" cy="30278"/>
            </a:xfrm>
            <a:custGeom>
              <a:avLst/>
              <a:gdLst>
                <a:gd name="connsiteX0" fmla="*/ 12405 w 22708"/>
                <a:gd name="connsiteY0" fmla="*/ 21395 h 30278"/>
                <a:gd name="connsiteX1" fmla="*/ 12405 w 22708"/>
                <a:gd name="connsiteY1" fmla="*/ 19427 h 30278"/>
                <a:gd name="connsiteX2" fmla="*/ 6803 w 22708"/>
                <a:gd name="connsiteY2" fmla="*/ 12690 h 30278"/>
                <a:gd name="connsiteX3" fmla="*/ 12480 w 22708"/>
                <a:gd name="connsiteY3" fmla="*/ 6104 h 30278"/>
                <a:gd name="connsiteX4" fmla="*/ 18082 w 22708"/>
                <a:gd name="connsiteY4" fmla="*/ 13825 h 30278"/>
                <a:gd name="connsiteX5" fmla="*/ 14297 w 22708"/>
                <a:gd name="connsiteY5" fmla="*/ 27072 h 30278"/>
                <a:gd name="connsiteX6" fmla="*/ 12556 w 22708"/>
                <a:gd name="connsiteY6" fmla="*/ 27224 h 30278"/>
                <a:gd name="connsiteX7" fmla="*/ 11572 w 22708"/>
                <a:gd name="connsiteY7" fmla="*/ 26315 h 30278"/>
                <a:gd name="connsiteX8" fmla="*/ 12405 w 22708"/>
                <a:gd name="connsiteY8" fmla="*/ 213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405" y="21395"/>
                  </a:moveTo>
                  <a:cubicBezTo>
                    <a:pt x="12405" y="20714"/>
                    <a:pt x="12405" y="20108"/>
                    <a:pt x="12405" y="19427"/>
                  </a:cubicBezTo>
                  <a:cubicBezTo>
                    <a:pt x="10285" y="17383"/>
                    <a:pt x="8090" y="15415"/>
                    <a:pt x="6803" y="12690"/>
                  </a:cubicBezTo>
                  <a:cubicBezTo>
                    <a:pt x="4078" y="6559"/>
                    <a:pt x="6425" y="4742"/>
                    <a:pt x="12480" y="6104"/>
                  </a:cubicBezTo>
                  <a:cubicBezTo>
                    <a:pt x="15281" y="7997"/>
                    <a:pt x="13994" y="12841"/>
                    <a:pt x="18082" y="13825"/>
                  </a:cubicBezTo>
                  <a:cubicBezTo>
                    <a:pt x="19596" y="19048"/>
                    <a:pt x="15433" y="22606"/>
                    <a:pt x="14297" y="27072"/>
                  </a:cubicBezTo>
                  <a:cubicBezTo>
                    <a:pt x="13692" y="27148"/>
                    <a:pt x="13162" y="27148"/>
                    <a:pt x="12556" y="27224"/>
                  </a:cubicBezTo>
                  <a:cubicBezTo>
                    <a:pt x="12253" y="26921"/>
                    <a:pt x="11951" y="26618"/>
                    <a:pt x="11572" y="26315"/>
                  </a:cubicBezTo>
                  <a:cubicBezTo>
                    <a:pt x="10815" y="24423"/>
                    <a:pt x="11118" y="22833"/>
                    <a:pt x="12405" y="21395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958971" y="1726131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5139 w 22708"/>
                <a:gd name="connsiteY1" fmla="*/ 5677 h 22708"/>
                <a:gd name="connsiteX2" fmla="*/ 17031 w 22708"/>
                <a:gd name="connsiteY2" fmla="*/ 5677 h 22708"/>
                <a:gd name="connsiteX3" fmla="*/ 9462 w 22708"/>
                <a:gd name="connsiteY3" fmla="*/ 17031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5980" y="9235"/>
                    <a:pt x="11960" y="8856"/>
                    <a:pt x="15139" y="5677"/>
                  </a:cubicBezTo>
                  <a:cubicBezTo>
                    <a:pt x="15745" y="5677"/>
                    <a:pt x="16426" y="5677"/>
                    <a:pt x="17031" y="5677"/>
                  </a:cubicBezTo>
                  <a:cubicBezTo>
                    <a:pt x="18545" y="12187"/>
                    <a:pt x="14079" y="14685"/>
                    <a:pt x="9462" y="17031"/>
                  </a:cubicBezTo>
                  <a:cubicBezTo>
                    <a:pt x="7948" y="17031"/>
                    <a:pt x="6510" y="16804"/>
                    <a:pt x="5677" y="15215"/>
                  </a:cubicBezTo>
                  <a:close/>
                </a:path>
              </a:pathLst>
            </a:custGeom>
            <a:solidFill>
              <a:srgbClr val="F4D6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1755956" y="1104596"/>
              <a:ext cx="15139" cy="30278"/>
            </a:xfrm>
            <a:custGeom>
              <a:avLst/>
              <a:gdLst>
                <a:gd name="connsiteX0" fmla="*/ 14761 w 15139"/>
                <a:gd name="connsiteY0" fmla="*/ 20816 h 30278"/>
                <a:gd name="connsiteX1" fmla="*/ 14761 w 15139"/>
                <a:gd name="connsiteY1" fmla="*/ 26493 h 30278"/>
                <a:gd name="connsiteX2" fmla="*/ 7645 w 15139"/>
                <a:gd name="connsiteY2" fmla="*/ 26948 h 30278"/>
                <a:gd name="connsiteX3" fmla="*/ 5677 w 15139"/>
                <a:gd name="connsiteY3" fmla="*/ 22784 h 30278"/>
                <a:gd name="connsiteX4" fmla="*/ 6207 w 15139"/>
                <a:gd name="connsiteY4" fmla="*/ 20665 h 30278"/>
                <a:gd name="connsiteX5" fmla="*/ 7115 w 15139"/>
                <a:gd name="connsiteY5" fmla="*/ 18848 h 30278"/>
                <a:gd name="connsiteX6" fmla="*/ 7342 w 15139"/>
                <a:gd name="connsiteY6" fmla="*/ 17940 h 30278"/>
                <a:gd name="connsiteX7" fmla="*/ 7267 w 15139"/>
                <a:gd name="connsiteY7" fmla="*/ 16047 h 30278"/>
                <a:gd name="connsiteX8" fmla="*/ 7115 w 15139"/>
                <a:gd name="connsiteY8" fmla="*/ 15139 h 30278"/>
                <a:gd name="connsiteX9" fmla="*/ 7115 w 15139"/>
                <a:gd name="connsiteY9" fmla="*/ 5677 h 30278"/>
                <a:gd name="connsiteX10" fmla="*/ 14761 w 15139"/>
                <a:gd name="connsiteY10" fmla="*/ 208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4761" y="20816"/>
                  </a:moveTo>
                  <a:cubicBezTo>
                    <a:pt x="14761" y="22709"/>
                    <a:pt x="14761" y="24601"/>
                    <a:pt x="14761" y="26493"/>
                  </a:cubicBezTo>
                  <a:cubicBezTo>
                    <a:pt x="12490" y="28537"/>
                    <a:pt x="10067" y="27705"/>
                    <a:pt x="7645" y="26948"/>
                  </a:cubicBezTo>
                  <a:cubicBezTo>
                    <a:pt x="6131" y="25964"/>
                    <a:pt x="5677" y="24450"/>
                    <a:pt x="5677" y="22784"/>
                  </a:cubicBezTo>
                  <a:cubicBezTo>
                    <a:pt x="5753" y="22027"/>
                    <a:pt x="5980" y="21346"/>
                    <a:pt x="6207" y="20665"/>
                  </a:cubicBezTo>
                  <a:cubicBezTo>
                    <a:pt x="6510" y="20059"/>
                    <a:pt x="6813" y="19454"/>
                    <a:pt x="7115" y="18848"/>
                  </a:cubicBezTo>
                  <a:cubicBezTo>
                    <a:pt x="7191" y="18545"/>
                    <a:pt x="7267" y="18243"/>
                    <a:pt x="7342" y="17940"/>
                  </a:cubicBezTo>
                  <a:cubicBezTo>
                    <a:pt x="7342" y="17334"/>
                    <a:pt x="7342" y="16653"/>
                    <a:pt x="7267" y="16047"/>
                  </a:cubicBezTo>
                  <a:cubicBezTo>
                    <a:pt x="7191" y="15745"/>
                    <a:pt x="7191" y="15442"/>
                    <a:pt x="7115" y="15139"/>
                  </a:cubicBezTo>
                  <a:cubicBezTo>
                    <a:pt x="6131" y="12036"/>
                    <a:pt x="6131" y="8856"/>
                    <a:pt x="7115" y="5677"/>
                  </a:cubicBezTo>
                  <a:cubicBezTo>
                    <a:pt x="9765" y="10673"/>
                    <a:pt x="12263" y="15745"/>
                    <a:pt x="14761" y="20816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2115554" y="1404879"/>
              <a:ext cx="22709" cy="15139"/>
            </a:xfrm>
            <a:custGeom>
              <a:avLst/>
              <a:gdLst>
                <a:gd name="connsiteX0" fmla="*/ 8888 w 22708"/>
                <a:gd name="connsiteY0" fmla="*/ 5677 h 15139"/>
                <a:gd name="connsiteX1" fmla="*/ 18426 w 22708"/>
                <a:gd name="connsiteY1" fmla="*/ 5677 h 15139"/>
                <a:gd name="connsiteX2" fmla="*/ 5936 w 22708"/>
                <a:gd name="connsiteY2" fmla="*/ 13852 h 15139"/>
                <a:gd name="connsiteX3" fmla="*/ 6920 w 22708"/>
                <a:gd name="connsiteY3" fmla="*/ 7570 h 15139"/>
                <a:gd name="connsiteX4" fmla="*/ 8888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8888" y="5677"/>
                  </a:moveTo>
                  <a:cubicBezTo>
                    <a:pt x="11991" y="5677"/>
                    <a:pt x="15171" y="5677"/>
                    <a:pt x="18426" y="5677"/>
                  </a:cubicBezTo>
                  <a:cubicBezTo>
                    <a:pt x="16609" y="12414"/>
                    <a:pt x="11689" y="13701"/>
                    <a:pt x="5936" y="13852"/>
                  </a:cubicBezTo>
                  <a:cubicBezTo>
                    <a:pt x="4876" y="11430"/>
                    <a:pt x="7450" y="9765"/>
                    <a:pt x="6920" y="7570"/>
                  </a:cubicBezTo>
                  <a:cubicBezTo>
                    <a:pt x="7601" y="6964"/>
                    <a:pt x="8207" y="6358"/>
                    <a:pt x="8888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2086432" y="467689"/>
              <a:ext cx="15139" cy="15139"/>
            </a:xfrm>
            <a:custGeom>
              <a:avLst/>
              <a:gdLst>
                <a:gd name="connsiteX0" fmla="*/ 9700 w 15139"/>
                <a:gd name="connsiteY0" fmla="*/ 14918 h 15139"/>
                <a:gd name="connsiteX1" fmla="*/ 5688 w 15139"/>
                <a:gd name="connsiteY1" fmla="*/ 11360 h 15139"/>
                <a:gd name="connsiteX2" fmla="*/ 10002 w 15139"/>
                <a:gd name="connsiteY2" fmla="*/ 5683 h 15139"/>
                <a:gd name="connsiteX3" fmla="*/ 14923 w 15139"/>
                <a:gd name="connsiteY3" fmla="*/ 8559 h 15139"/>
                <a:gd name="connsiteX4" fmla="*/ 9700 w 15139"/>
                <a:gd name="connsiteY4" fmla="*/ 149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0" y="14918"/>
                  </a:moveTo>
                  <a:cubicBezTo>
                    <a:pt x="6445" y="14994"/>
                    <a:pt x="5688" y="13480"/>
                    <a:pt x="5688" y="11360"/>
                  </a:cubicBezTo>
                  <a:cubicBezTo>
                    <a:pt x="5612" y="8332"/>
                    <a:pt x="5839" y="5532"/>
                    <a:pt x="10002" y="5683"/>
                  </a:cubicBezTo>
                  <a:cubicBezTo>
                    <a:pt x="12197" y="5759"/>
                    <a:pt x="14923" y="5456"/>
                    <a:pt x="14923" y="8559"/>
                  </a:cubicBezTo>
                  <a:cubicBezTo>
                    <a:pt x="14847" y="12269"/>
                    <a:pt x="11743" y="13631"/>
                    <a:pt x="9700" y="14918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2134717" y="1401019"/>
              <a:ext cx="15139" cy="22709"/>
            </a:xfrm>
            <a:custGeom>
              <a:avLst/>
              <a:gdLst>
                <a:gd name="connsiteX0" fmla="*/ 16293 w 15139"/>
                <a:gd name="connsiteY0" fmla="*/ 20968 h 22708"/>
                <a:gd name="connsiteX1" fmla="*/ 5923 w 15139"/>
                <a:gd name="connsiteY1" fmla="*/ 11657 h 22708"/>
                <a:gd name="connsiteX2" fmla="*/ 8724 w 15139"/>
                <a:gd name="connsiteY2" fmla="*/ 5677 h 22708"/>
                <a:gd name="connsiteX3" fmla="*/ 16293 w 15139"/>
                <a:gd name="connsiteY3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6293" y="20968"/>
                  </a:moveTo>
                  <a:cubicBezTo>
                    <a:pt x="10314" y="20816"/>
                    <a:pt x="9708" y="14458"/>
                    <a:pt x="5923" y="11657"/>
                  </a:cubicBezTo>
                  <a:cubicBezTo>
                    <a:pt x="4561" y="10673"/>
                    <a:pt x="9330" y="8554"/>
                    <a:pt x="8724" y="5677"/>
                  </a:cubicBezTo>
                  <a:cubicBezTo>
                    <a:pt x="15537" y="8629"/>
                    <a:pt x="13720" y="15896"/>
                    <a:pt x="16293" y="20968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922853" y="1663528"/>
              <a:ext cx="15139" cy="15139"/>
            </a:xfrm>
            <a:custGeom>
              <a:avLst/>
              <a:gdLst>
                <a:gd name="connsiteX0" fmla="*/ 10912 w 15139"/>
                <a:gd name="connsiteY0" fmla="*/ 5680 h 15139"/>
                <a:gd name="connsiteX1" fmla="*/ 14545 w 15139"/>
                <a:gd name="connsiteY1" fmla="*/ 9919 h 15139"/>
                <a:gd name="connsiteX2" fmla="*/ 9171 w 15139"/>
                <a:gd name="connsiteY2" fmla="*/ 15596 h 15139"/>
                <a:gd name="connsiteX3" fmla="*/ 5689 w 15139"/>
                <a:gd name="connsiteY3" fmla="*/ 9767 h 15139"/>
                <a:gd name="connsiteX4" fmla="*/ 10912 w 1513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12" y="5680"/>
                  </a:moveTo>
                  <a:cubicBezTo>
                    <a:pt x="12426" y="5756"/>
                    <a:pt x="14999" y="6740"/>
                    <a:pt x="14545" y="9919"/>
                  </a:cubicBezTo>
                  <a:cubicBezTo>
                    <a:pt x="14167" y="12719"/>
                    <a:pt x="12502" y="15823"/>
                    <a:pt x="9171" y="15596"/>
                  </a:cubicBezTo>
                  <a:cubicBezTo>
                    <a:pt x="6294" y="15369"/>
                    <a:pt x="5992" y="12190"/>
                    <a:pt x="5689" y="9767"/>
                  </a:cubicBezTo>
                  <a:cubicBezTo>
                    <a:pt x="5538" y="7118"/>
                    <a:pt x="6824" y="5604"/>
                    <a:pt x="10912" y="5680"/>
                  </a:cubicBezTo>
                  <a:close/>
                </a:path>
              </a:pathLst>
            </a:custGeom>
            <a:solidFill>
              <a:srgbClr val="FA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2040834" y="1643086"/>
              <a:ext cx="15139" cy="15139"/>
            </a:xfrm>
            <a:custGeom>
              <a:avLst/>
              <a:gdLst>
                <a:gd name="connsiteX0" fmla="*/ 5716 w 15139"/>
                <a:gd name="connsiteY0" fmla="*/ 12648 h 15139"/>
                <a:gd name="connsiteX1" fmla="*/ 8971 w 15139"/>
                <a:gd name="connsiteY1" fmla="*/ 5759 h 15139"/>
                <a:gd name="connsiteX2" fmla="*/ 15027 w 15139"/>
                <a:gd name="connsiteY2" fmla="*/ 10907 h 15139"/>
                <a:gd name="connsiteX3" fmla="*/ 5716 w 15139"/>
                <a:gd name="connsiteY3" fmla="*/ 126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6" y="12648"/>
                  </a:moveTo>
                  <a:cubicBezTo>
                    <a:pt x="5641" y="9771"/>
                    <a:pt x="5338" y="6516"/>
                    <a:pt x="8971" y="5759"/>
                  </a:cubicBezTo>
                  <a:cubicBezTo>
                    <a:pt x="12605" y="5002"/>
                    <a:pt x="12529" y="9695"/>
                    <a:pt x="15027" y="10907"/>
                  </a:cubicBezTo>
                  <a:cubicBezTo>
                    <a:pt x="12605" y="17492"/>
                    <a:pt x="12453" y="17568"/>
                    <a:pt x="5716" y="12648"/>
                  </a:cubicBezTo>
                  <a:close/>
                </a:path>
              </a:pathLst>
            </a:custGeom>
            <a:solidFill>
              <a:srgbClr val="F3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1822169" y="637550"/>
              <a:ext cx="15139" cy="15139"/>
            </a:xfrm>
            <a:custGeom>
              <a:avLst/>
              <a:gdLst>
                <a:gd name="connsiteX0" fmla="*/ 13268 w 15139"/>
                <a:gd name="connsiteY0" fmla="*/ 10906 h 15139"/>
                <a:gd name="connsiteX1" fmla="*/ 10391 w 15139"/>
                <a:gd name="connsiteY1" fmla="*/ 16129 h 15139"/>
                <a:gd name="connsiteX2" fmla="*/ 5698 w 15139"/>
                <a:gd name="connsiteY2" fmla="*/ 11284 h 15139"/>
                <a:gd name="connsiteX3" fmla="*/ 9332 w 15139"/>
                <a:gd name="connsiteY3" fmla="*/ 5683 h 15139"/>
                <a:gd name="connsiteX4" fmla="*/ 13268 w 15139"/>
                <a:gd name="connsiteY4" fmla="*/ 109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268" y="10906"/>
                  </a:moveTo>
                  <a:cubicBezTo>
                    <a:pt x="13192" y="13328"/>
                    <a:pt x="13495" y="15977"/>
                    <a:pt x="10391" y="16129"/>
                  </a:cubicBezTo>
                  <a:cubicBezTo>
                    <a:pt x="7364" y="16280"/>
                    <a:pt x="5925" y="14085"/>
                    <a:pt x="5698" y="11284"/>
                  </a:cubicBezTo>
                  <a:cubicBezTo>
                    <a:pt x="5547" y="8559"/>
                    <a:pt x="6152" y="5759"/>
                    <a:pt x="9332" y="5683"/>
                  </a:cubicBezTo>
                  <a:cubicBezTo>
                    <a:pt x="12587" y="5531"/>
                    <a:pt x="13116" y="8408"/>
                    <a:pt x="13268" y="1090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534926" y="1279728"/>
              <a:ext cx="15139" cy="22709"/>
            </a:xfrm>
            <a:custGeom>
              <a:avLst/>
              <a:gdLst>
                <a:gd name="connsiteX0" fmla="*/ 5677 w 15139"/>
                <a:gd name="connsiteY0" fmla="*/ 14939 h 22708"/>
                <a:gd name="connsiteX1" fmla="*/ 11581 w 15139"/>
                <a:gd name="connsiteY1" fmla="*/ 8959 h 22708"/>
                <a:gd name="connsiteX2" fmla="*/ 14912 w 15139"/>
                <a:gd name="connsiteY2" fmla="*/ 5780 h 22708"/>
                <a:gd name="connsiteX3" fmla="*/ 16502 w 15139"/>
                <a:gd name="connsiteY3" fmla="*/ 10170 h 22708"/>
                <a:gd name="connsiteX4" fmla="*/ 13247 w 15139"/>
                <a:gd name="connsiteY4" fmla="*/ 20616 h 22708"/>
                <a:gd name="connsiteX5" fmla="*/ 5677 w 15139"/>
                <a:gd name="connsiteY5" fmla="*/ 149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4939"/>
                  </a:moveTo>
                  <a:cubicBezTo>
                    <a:pt x="10067" y="15393"/>
                    <a:pt x="11884" y="13349"/>
                    <a:pt x="11581" y="8959"/>
                  </a:cubicBezTo>
                  <a:cubicBezTo>
                    <a:pt x="11430" y="6840"/>
                    <a:pt x="12565" y="5250"/>
                    <a:pt x="14912" y="5780"/>
                  </a:cubicBezTo>
                  <a:cubicBezTo>
                    <a:pt x="17334" y="6310"/>
                    <a:pt x="17259" y="8354"/>
                    <a:pt x="16502" y="10170"/>
                  </a:cubicBezTo>
                  <a:cubicBezTo>
                    <a:pt x="15139" y="13576"/>
                    <a:pt x="12793" y="16680"/>
                    <a:pt x="13247" y="20616"/>
                  </a:cubicBezTo>
                  <a:cubicBezTo>
                    <a:pt x="10673" y="18951"/>
                    <a:pt x="7191" y="18270"/>
                    <a:pt x="5677" y="14939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2085008" y="1625452"/>
              <a:ext cx="22709" cy="15139"/>
            </a:xfrm>
            <a:custGeom>
              <a:avLst/>
              <a:gdLst>
                <a:gd name="connsiteX0" fmla="*/ 20434 w 22708"/>
                <a:gd name="connsiteY0" fmla="*/ 9389 h 15139"/>
                <a:gd name="connsiteX1" fmla="*/ 16574 w 22708"/>
                <a:gd name="connsiteY1" fmla="*/ 15218 h 15139"/>
                <a:gd name="connsiteX2" fmla="*/ 7112 w 22708"/>
                <a:gd name="connsiteY2" fmla="*/ 11433 h 15139"/>
                <a:gd name="connsiteX3" fmla="*/ 6960 w 22708"/>
                <a:gd name="connsiteY3" fmla="*/ 8027 h 15139"/>
                <a:gd name="connsiteX4" fmla="*/ 14757 w 22708"/>
                <a:gd name="connsiteY4" fmla="*/ 5680 h 15139"/>
                <a:gd name="connsiteX5" fmla="*/ 20434 w 22708"/>
                <a:gd name="connsiteY5" fmla="*/ 93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434" y="9389"/>
                  </a:moveTo>
                  <a:cubicBezTo>
                    <a:pt x="20207" y="12039"/>
                    <a:pt x="11654" y="9087"/>
                    <a:pt x="16574" y="15218"/>
                  </a:cubicBezTo>
                  <a:cubicBezTo>
                    <a:pt x="11502" y="18700"/>
                    <a:pt x="11048" y="10601"/>
                    <a:pt x="7112" y="11433"/>
                  </a:cubicBezTo>
                  <a:cubicBezTo>
                    <a:pt x="5674" y="10374"/>
                    <a:pt x="4841" y="8935"/>
                    <a:pt x="6960" y="8027"/>
                  </a:cubicBezTo>
                  <a:cubicBezTo>
                    <a:pt x="9458" y="6967"/>
                    <a:pt x="12183" y="6437"/>
                    <a:pt x="14757" y="5680"/>
                  </a:cubicBezTo>
                  <a:cubicBezTo>
                    <a:pt x="17406" y="5605"/>
                    <a:pt x="19299" y="6816"/>
                    <a:pt x="20434" y="9389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1872754" y="1962779"/>
              <a:ext cx="22709" cy="15139"/>
            </a:xfrm>
            <a:custGeom>
              <a:avLst/>
              <a:gdLst>
                <a:gd name="connsiteX0" fmla="*/ 5677 w 22708"/>
                <a:gd name="connsiteY0" fmla="*/ 16098 h 15139"/>
                <a:gd name="connsiteX1" fmla="*/ 11052 w 22708"/>
                <a:gd name="connsiteY1" fmla="*/ 7166 h 15139"/>
                <a:gd name="connsiteX2" fmla="*/ 16047 w 22708"/>
                <a:gd name="connsiteY2" fmla="*/ 7999 h 15139"/>
                <a:gd name="connsiteX3" fmla="*/ 15518 w 22708"/>
                <a:gd name="connsiteY3" fmla="*/ 12389 h 15139"/>
                <a:gd name="connsiteX4" fmla="*/ 5677 w 22708"/>
                <a:gd name="connsiteY4" fmla="*/ 160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6098"/>
                  </a:moveTo>
                  <a:cubicBezTo>
                    <a:pt x="6585" y="11859"/>
                    <a:pt x="9538" y="10118"/>
                    <a:pt x="11052" y="7166"/>
                  </a:cubicBezTo>
                  <a:cubicBezTo>
                    <a:pt x="12641" y="4138"/>
                    <a:pt x="14609" y="6409"/>
                    <a:pt x="16047" y="7999"/>
                  </a:cubicBezTo>
                  <a:cubicBezTo>
                    <a:pt x="17410" y="9588"/>
                    <a:pt x="18015" y="11405"/>
                    <a:pt x="15518" y="12389"/>
                  </a:cubicBezTo>
                  <a:cubicBezTo>
                    <a:pt x="12338" y="13752"/>
                    <a:pt x="9008" y="14887"/>
                    <a:pt x="5677" y="16098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1835921" y="727144"/>
              <a:ext cx="22709" cy="22709"/>
            </a:xfrm>
            <a:custGeom>
              <a:avLst/>
              <a:gdLst>
                <a:gd name="connsiteX0" fmla="*/ 10870 w 22708"/>
                <a:gd name="connsiteY0" fmla="*/ 6620 h 22708"/>
                <a:gd name="connsiteX1" fmla="*/ 18515 w 22708"/>
                <a:gd name="connsiteY1" fmla="*/ 6620 h 22708"/>
                <a:gd name="connsiteX2" fmla="*/ 18515 w 22708"/>
                <a:gd name="connsiteY2" fmla="*/ 6620 h 22708"/>
                <a:gd name="connsiteX3" fmla="*/ 16623 w 22708"/>
                <a:gd name="connsiteY3" fmla="*/ 14190 h 22708"/>
                <a:gd name="connsiteX4" fmla="*/ 11021 w 22708"/>
                <a:gd name="connsiteY4" fmla="*/ 18050 h 22708"/>
                <a:gd name="connsiteX5" fmla="*/ 8977 w 22708"/>
                <a:gd name="connsiteY5" fmla="*/ 18050 h 22708"/>
                <a:gd name="connsiteX6" fmla="*/ 6934 w 22708"/>
                <a:gd name="connsiteY6" fmla="*/ 10556 h 22708"/>
                <a:gd name="connsiteX7" fmla="*/ 7085 w 22708"/>
                <a:gd name="connsiteY7" fmla="*/ 10480 h 22708"/>
                <a:gd name="connsiteX8" fmla="*/ 10189 w 22708"/>
                <a:gd name="connsiteY8" fmla="*/ 9875 h 22708"/>
                <a:gd name="connsiteX9" fmla="*/ 11021 w 22708"/>
                <a:gd name="connsiteY9" fmla="*/ 11086 h 22708"/>
                <a:gd name="connsiteX10" fmla="*/ 10189 w 22708"/>
                <a:gd name="connsiteY10" fmla="*/ 9724 h 22708"/>
                <a:gd name="connsiteX11" fmla="*/ 10870 w 22708"/>
                <a:gd name="connsiteY11" fmla="*/ 6620 h 22708"/>
                <a:gd name="connsiteX12" fmla="*/ 10870 w 22708"/>
                <a:gd name="connsiteY12" fmla="*/ 66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0870" y="6620"/>
                  </a:moveTo>
                  <a:cubicBezTo>
                    <a:pt x="13443" y="4425"/>
                    <a:pt x="15941" y="6771"/>
                    <a:pt x="18515" y="6620"/>
                  </a:cubicBezTo>
                  <a:lnTo>
                    <a:pt x="18515" y="6620"/>
                  </a:lnTo>
                  <a:cubicBezTo>
                    <a:pt x="17909" y="9118"/>
                    <a:pt x="17228" y="11692"/>
                    <a:pt x="16623" y="14190"/>
                  </a:cubicBezTo>
                  <a:cubicBezTo>
                    <a:pt x="15639" y="16687"/>
                    <a:pt x="13746" y="18050"/>
                    <a:pt x="11021" y="18050"/>
                  </a:cubicBezTo>
                  <a:cubicBezTo>
                    <a:pt x="10340" y="18050"/>
                    <a:pt x="9659" y="18050"/>
                    <a:pt x="8977" y="18050"/>
                  </a:cubicBezTo>
                  <a:cubicBezTo>
                    <a:pt x="5420" y="16309"/>
                    <a:pt x="4738" y="13811"/>
                    <a:pt x="6934" y="10556"/>
                  </a:cubicBezTo>
                  <a:lnTo>
                    <a:pt x="7085" y="10480"/>
                  </a:lnTo>
                  <a:cubicBezTo>
                    <a:pt x="7993" y="9496"/>
                    <a:pt x="9053" y="9496"/>
                    <a:pt x="10189" y="9875"/>
                  </a:cubicBezTo>
                  <a:cubicBezTo>
                    <a:pt x="10643" y="10102"/>
                    <a:pt x="10945" y="10556"/>
                    <a:pt x="11021" y="11086"/>
                  </a:cubicBezTo>
                  <a:cubicBezTo>
                    <a:pt x="11627" y="10102"/>
                    <a:pt x="10037" y="10480"/>
                    <a:pt x="10189" y="9724"/>
                  </a:cubicBezTo>
                  <a:cubicBezTo>
                    <a:pt x="9810" y="8437"/>
                    <a:pt x="10037" y="7453"/>
                    <a:pt x="10870" y="6620"/>
                  </a:cubicBezTo>
                  <a:lnTo>
                    <a:pt x="10870" y="66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2196835" y="531414"/>
              <a:ext cx="15139" cy="22709"/>
            </a:xfrm>
            <a:custGeom>
              <a:avLst/>
              <a:gdLst>
                <a:gd name="connsiteX0" fmla="*/ 8450 w 15139"/>
                <a:gd name="connsiteY0" fmla="*/ 17123 h 22708"/>
                <a:gd name="connsiteX1" fmla="*/ 8752 w 15139"/>
                <a:gd name="connsiteY1" fmla="*/ 6223 h 22708"/>
                <a:gd name="connsiteX2" fmla="*/ 11932 w 15139"/>
                <a:gd name="connsiteY2" fmla="*/ 6753 h 22708"/>
                <a:gd name="connsiteX3" fmla="*/ 8450 w 15139"/>
                <a:gd name="connsiteY3" fmla="*/ 171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450" y="17123"/>
                  </a:moveTo>
                  <a:cubicBezTo>
                    <a:pt x="4892" y="12809"/>
                    <a:pt x="4513" y="9327"/>
                    <a:pt x="8752" y="6223"/>
                  </a:cubicBezTo>
                  <a:cubicBezTo>
                    <a:pt x="9963" y="5391"/>
                    <a:pt x="11175" y="5466"/>
                    <a:pt x="11932" y="6753"/>
                  </a:cubicBezTo>
                  <a:cubicBezTo>
                    <a:pt x="14505" y="11219"/>
                    <a:pt x="12689" y="14323"/>
                    <a:pt x="8450" y="17123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1506783" y="1236278"/>
              <a:ext cx="15139" cy="15139"/>
            </a:xfrm>
            <a:custGeom>
              <a:avLst/>
              <a:gdLst>
                <a:gd name="connsiteX0" fmla="*/ 14669 w 15139"/>
                <a:gd name="connsiteY0" fmla="*/ 10853 h 15139"/>
                <a:gd name="connsiteX1" fmla="*/ 12020 w 15139"/>
                <a:gd name="connsiteY1" fmla="*/ 14334 h 15139"/>
                <a:gd name="connsiteX2" fmla="*/ 5737 w 15139"/>
                <a:gd name="connsiteY2" fmla="*/ 9944 h 15139"/>
                <a:gd name="connsiteX3" fmla="*/ 9370 w 15139"/>
                <a:gd name="connsiteY3" fmla="*/ 5705 h 15139"/>
                <a:gd name="connsiteX4" fmla="*/ 14669 w 15139"/>
                <a:gd name="connsiteY4" fmla="*/ 108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669" y="10853"/>
                  </a:moveTo>
                  <a:cubicBezTo>
                    <a:pt x="14821" y="13275"/>
                    <a:pt x="13761" y="14562"/>
                    <a:pt x="12020" y="14334"/>
                  </a:cubicBezTo>
                  <a:cubicBezTo>
                    <a:pt x="9219" y="14032"/>
                    <a:pt x="6267" y="13199"/>
                    <a:pt x="5737" y="9944"/>
                  </a:cubicBezTo>
                  <a:cubicBezTo>
                    <a:pt x="5359" y="7598"/>
                    <a:pt x="6797" y="5402"/>
                    <a:pt x="9370" y="5705"/>
                  </a:cubicBezTo>
                  <a:cubicBezTo>
                    <a:pt x="12398" y="6084"/>
                    <a:pt x="14064" y="8430"/>
                    <a:pt x="14669" y="10853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1508433" y="816133"/>
              <a:ext cx="15139" cy="22709"/>
            </a:xfrm>
            <a:custGeom>
              <a:avLst/>
              <a:gdLst>
                <a:gd name="connsiteX0" fmla="*/ 9538 w 15139"/>
                <a:gd name="connsiteY0" fmla="*/ 20350 h 22708"/>
                <a:gd name="connsiteX1" fmla="*/ 5677 w 15139"/>
                <a:gd name="connsiteY1" fmla="*/ 18458 h 22708"/>
                <a:gd name="connsiteX2" fmla="*/ 6207 w 15139"/>
                <a:gd name="connsiteY2" fmla="*/ 9753 h 22708"/>
                <a:gd name="connsiteX3" fmla="*/ 7191 w 15139"/>
                <a:gd name="connsiteY3" fmla="*/ 5817 h 22708"/>
                <a:gd name="connsiteX4" fmla="*/ 11884 w 15139"/>
                <a:gd name="connsiteY4" fmla="*/ 9072 h 22708"/>
                <a:gd name="connsiteX5" fmla="*/ 9538 w 15139"/>
                <a:gd name="connsiteY5" fmla="*/ 203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8" y="20350"/>
                  </a:moveTo>
                  <a:cubicBezTo>
                    <a:pt x="8781" y="18685"/>
                    <a:pt x="7267" y="18458"/>
                    <a:pt x="5677" y="18458"/>
                  </a:cubicBezTo>
                  <a:cubicBezTo>
                    <a:pt x="7342" y="15657"/>
                    <a:pt x="8024" y="12856"/>
                    <a:pt x="6207" y="9753"/>
                  </a:cubicBezTo>
                  <a:cubicBezTo>
                    <a:pt x="5450" y="8466"/>
                    <a:pt x="5374" y="6347"/>
                    <a:pt x="7191" y="5817"/>
                  </a:cubicBezTo>
                  <a:cubicBezTo>
                    <a:pt x="9765" y="5060"/>
                    <a:pt x="12111" y="7558"/>
                    <a:pt x="11884" y="9072"/>
                  </a:cubicBezTo>
                  <a:cubicBezTo>
                    <a:pt x="11203" y="12781"/>
                    <a:pt x="13020" y="17171"/>
                    <a:pt x="9538" y="203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1640154" y="1511610"/>
              <a:ext cx="15139" cy="15139"/>
            </a:xfrm>
            <a:custGeom>
              <a:avLst/>
              <a:gdLst>
                <a:gd name="connsiteX0" fmla="*/ 8618 w 15139"/>
                <a:gd name="connsiteY0" fmla="*/ 5677 h 15139"/>
                <a:gd name="connsiteX1" fmla="*/ 13538 w 15139"/>
                <a:gd name="connsiteY1" fmla="*/ 12263 h 15139"/>
                <a:gd name="connsiteX2" fmla="*/ 10056 w 15139"/>
                <a:gd name="connsiteY2" fmla="*/ 14685 h 15139"/>
                <a:gd name="connsiteX3" fmla="*/ 5742 w 15139"/>
                <a:gd name="connsiteY3" fmla="*/ 9462 h 15139"/>
                <a:gd name="connsiteX4" fmla="*/ 861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18" y="5677"/>
                  </a:moveTo>
                  <a:cubicBezTo>
                    <a:pt x="12252" y="6813"/>
                    <a:pt x="13463" y="9462"/>
                    <a:pt x="13538" y="12263"/>
                  </a:cubicBezTo>
                  <a:cubicBezTo>
                    <a:pt x="13614" y="13852"/>
                    <a:pt x="11797" y="14761"/>
                    <a:pt x="10056" y="14685"/>
                  </a:cubicBezTo>
                  <a:cubicBezTo>
                    <a:pt x="6877" y="14533"/>
                    <a:pt x="6196" y="11809"/>
                    <a:pt x="5742" y="9462"/>
                  </a:cubicBezTo>
                  <a:cubicBezTo>
                    <a:pt x="5288" y="7191"/>
                    <a:pt x="7331" y="6510"/>
                    <a:pt x="8618" y="5677"/>
                  </a:cubicBezTo>
                  <a:close/>
                </a:path>
              </a:pathLst>
            </a:custGeom>
            <a:solidFill>
              <a:srgbClr val="FAED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1872088" y="1694451"/>
              <a:ext cx="15139" cy="15139"/>
            </a:xfrm>
            <a:custGeom>
              <a:avLst/>
              <a:gdLst>
                <a:gd name="connsiteX0" fmla="*/ 14216 w 15139"/>
                <a:gd name="connsiteY0" fmla="*/ 9350 h 15139"/>
                <a:gd name="connsiteX1" fmla="*/ 8236 w 15139"/>
                <a:gd name="connsiteY1" fmla="*/ 13891 h 15139"/>
                <a:gd name="connsiteX2" fmla="*/ 5814 w 15139"/>
                <a:gd name="connsiteY2" fmla="*/ 10485 h 15139"/>
                <a:gd name="connsiteX3" fmla="*/ 11718 w 15139"/>
                <a:gd name="connsiteY3" fmla="*/ 5716 h 15139"/>
                <a:gd name="connsiteX4" fmla="*/ 14216 w 15139"/>
                <a:gd name="connsiteY4" fmla="*/ 93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16" y="9350"/>
                  </a:moveTo>
                  <a:cubicBezTo>
                    <a:pt x="12929" y="11772"/>
                    <a:pt x="11567" y="14346"/>
                    <a:pt x="8236" y="13891"/>
                  </a:cubicBezTo>
                  <a:cubicBezTo>
                    <a:pt x="6722" y="13664"/>
                    <a:pt x="5208" y="12150"/>
                    <a:pt x="5814" y="10485"/>
                  </a:cubicBezTo>
                  <a:cubicBezTo>
                    <a:pt x="6722" y="7760"/>
                    <a:pt x="8388" y="5338"/>
                    <a:pt x="11718" y="5716"/>
                  </a:cubicBezTo>
                  <a:cubicBezTo>
                    <a:pt x="13081" y="5943"/>
                    <a:pt x="14216" y="7382"/>
                    <a:pt x="14216" y="9350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2037042" y="1608410"/>
              <a:ext cx="15139" cy="15139"/>
            </a:xfrm>
            <a:custGeom>
              <a:avLst/>
              <a:gdLst>
                <a:gd name="connsiteX0" fmla="*/ 14581 w 15139"/>
                <a:gd name="connsiteY0" fmla="*/ 10612 h 15139"/>
                <a:gd name="connsiteX1" fmla="*/ 9812 w 15139"/>
                <a:gd name="connsiteY1" fmla="*/ 13110 h 15139"/>
                <a:gd name="connsiteX2" fmla="*/ 5724 w 15139"/>
                <a:gd name="connsiteY2" fmla="*/ 8417 h 15139"/>
                <a:gd name="connsiteX3" fmla="*/ 8752 w 15139"/>
                <a:gd name="connsiteY3" fmla="*/ 5691 h 15139"/>
                <a:gd name="connsiteX4" fmla="*/ 14581 w 15139"/>
                <a:gd name="connsiteY4" fmla="*/ 106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581" y="10612"/>
                  </a:moveTo>
                  <a:cubicBezTo>
                    <a:pt x="13672" y="13640"/>
                    <a:pt x="11553" y="12958"/>
                    <a:pt x="9812" y="13110"/>
                  </a:cubicBezTo>
                  <a:cubicBezTo>
                    <a:pt x="6557" y="13261"/>
                    <a:pt x="5421" y="11444"/>
                    <a:pt x="5724" y="8417"/>
                  </a:cubicBezTo>
                  <a:cubicBezTo>
                    <a:pt x="5951" y="6600"/>
                    <a:pt x="6935" y="5540"/>
                    <a:pt x="8752" y="5691"/>
                  </a:cubicBezTo>
                  <a:cubicBezTo>
                    <a:pt x="12007" y="6146"/>
                    <a:pt x="13294" y="8568"/>
                    <a:pt x="14581" y="10612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2101171" y="1636810"/>
              <a:ext cx="15139" cy="22709"/>
            </a:xfrm>
            <a:custGeom>
              <a:avLst/>
              <a:gdLst>
                <a:gd name="connsiteX0" fmla="*/ 6012 w 15139"/>
                <a:gd name="connsiteY0" fmla="*/ 18924 h 22708"/>
                <a:gd name="connsiteX1" fmla="*/ 9797 w 15139"/>
                <a:gd name="connsiteY1" fmla="*/ 5677 h 22708"/>
                <a:gd name="connsiteX2" fmla="*/ 12749 w 15139"/>
                <a:gd name="connsiteY2" fmla="*/ 9613 h 22708"/>
                <a:gd name="connsiteX3" fmla="*/ 6012 w 15139"/>
                <a:gd name="connsiteY3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6012" y="18924"/>
                  </a:moveTo>
                  <a:cubicBezTo>
                    <a:pt x="4574" y="13701"/>
                    <a:pt x="8132" y="9992"/>
                    <a:pt x="9797" y="5677"/>
                  </a:cubicBezTo>
                  <a:cubicBezTo>
                    <a:pt x="15247" y="6888"/>
                    <a:pt x="15701" y="7494"/>
                    <a:pt x="12749" y="9613"/>
                  </a:cubicBezTo>
                  <a:cubicBezTo>
                    <a:pt x="9343" y="12187"/>
                    <a:pt x="10781" y="17788"/>
                    <a:pt x="6012" y="18924"/>
                  </a:cubicBezTo>
                  <a:close/>
                </a:path>
              </a:pathLst>
            </a:custGeom>
            <a:solidFill>
              <a:srgbClr val="FCF3E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1601595" y="1543154"/>
              <a:ext cx="15139" cy="15139"/>
            </a:xfrm>
            <a:custGeom>
              <a:avLst/>
              <a:gdLst>
                <a:gd name="connsiteX0" fmla="*/ 5772 w 15139"/>
                <a:gd name="connsiteY0" fmla="*/ 15614 h 15139"/>
                <a:gd name="connsiteX1" fmla="*/ 11449 w 15139"/>
                <a:gd name="connsiteY1" fmla="*/ 6152 h 15139"/>
                <a:gd name="connsiteX2" fmla="*/ 13341 w 15139"/>
                <a:gd name="connsiteY2" fmla="*/ 6228 h 15139"/>
                <a:gd name="connsiteX3" fmla="*/ 5772 w 15139"/>
                <a:gd name="connsiteY3" fmla="*/ 156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2" y="15614"/>
                  </a:moveTo>
                  <a:cubicBezTo>
                    <a:pt x="5166" y="10996"/>
                    <a:pt x="7513" y="8120"/>
                    <a:pt x="11449" y="6152"/>
                  </a:cubicBezTo>
                  <a:cubicBezTo>
                    <a:pt x="12130" y="5471"/>
                    <a:pt x="12736" y="5546"/>
                    <a:pt x="13341" y="6228"/>
                  </a:cubicBezTo>
                  <a:cubicBezTo>
                    <a:pt x="13720" y="11753"/>
                    <a:pt x="13114" y="16446"/>
                    <a:pt x="5772" y="15614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1595785" y="1181506"/>
              <a:ext cx="30278" cy="15139"/>
            </a:xfrm>
            <a:custGeom>
              <a:avLst/>
              <a:gdLst>
                <a:gd name="connsiteX0" fmla="*/ 5677 w 30278"/>
                <a:gd name="connsiteY0" fmla="*/ 10367 h 15139"/>
                <a:gd name="connsiteX1" fmla="*/ 24904 w 30278"/>
                <a:gd name="connsiteY1" fmla="*/ 6582 h 15139"/>
                <a:gd name="connsiteX2" fmla="*/ 24223 w 30278"/>
                <a:gd name="connsiteY2" fmla="*/ 7718 h 15139"/>
                <a:gd name="connsiteX3" fmla="*/ 19984 w 30278"/>
                <a:gd name="connsiteY3" fmla="*/ 10897 h 15139"/>
                <a:gd name="connsiteX4" fmla="*/ 6510 w 30278"/>
                <a:gd name="connsiteY4" fmla="*/ 11427 h 15139"/>
                <a:gd name="connsiteX5" fmla="*/ 5677 w 30278"/>
                <a:gd name="connsiteY5" fmla="*/ 103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5677" y="10367"/>
                  </a:moveTo>
                  <a:cubicBezTo>
                    <a:pt x="11506" y="6204"/>
                    <a:pt x="17788" y="4463"/>
                    <a:pt x="24904" y="6582"/>
                  </a:cubicBezTo>
                  <a:cubicBezTo>
                    <a:pt x="24677" y="6961"/>
                    <a:pt x="24450" y="7339"/>
                    <a:pt x="24223" y="7718"/>
                  </a:cubicBezTo>
                  <a:cubicBezTo>
                    <a:pt x="23011" y="9004"/>
                    <a:pt x="21573" y="10064"/>
                    <a:pt x="19984" y="10897"/>
                  </a:cubicBezTo>
                  <a:cubicBezTo>
                    <a:pt x="15518" y="11124"/>
                    <a:pt x="11127" y="13395"/>
                    <a:pt x="6510" y="11427"/>
                  </a:cubicBezTo>
                  <a:cubicBezTo>
                    <a:pt x="6358" y="11048"/>
                    <a:pt x="5980" y="10670"/>
                    <a:pt x="5677" y="103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1798105" y="1519328"/>
              <a:ext cx="15139" cy="15139"/>
            </a:xfrm>
            <a:custGeom>
              <a:avLst/>
              <a:gdLst>
                <a:gd name="connsiteX0" fmla="*/ 9552 w 15139"/>
                <a:gd name="connsiteY0" fmla="*/ 12871 h 15139"/>
                <a:gd name="connsiteX1" fmla="*/ 5767 w 15139"/>
                <a:gd name="connsiteY1" fmla="*/ 10373 h 15139"/>
                <a:gd name="connsiteX2" fmla="*/ 12277 w 15139"/>
                <a:gd name="connsiteY2" fmla="*/ 5756 h 15139"/>
                <a:gd name="connsiteX3" fmla="*/ 15229 w 15139"/>
                <a:gd name="connsiteY3" fmla="*/ 8405 h 15139"/>
                <a:gd name="connsiteX4" fmla="*/ 9552 w 15139"/>
                <a:gd name="connsiteY4" fmla="*/ 128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52" y="12871"/>
                  </a:moveTo>
                  <a:cubicBezTo>
                    <a:pt x="7129" y="12796"/>
                    <a:pt x="5237" y="12342"/>
                    <a:pt x="5767" y="10373"/>
                  </a:cubicBezTo>
                  <a:cubicBezTo>
                    <a:pt x="6599" y="7346"/>
                    <a:pt x="9552" y="6362"/>
                    <a:pt x="12277" y="5756"/>
                  </a:cubicBezTo>
                  <a:cubicBezTo>
                    <a:pt x="14018" y="5302"/>
                    <a:pt x="15683" y="6892"/>
                    <a:pt x="15229" y="8405"/>
                  </a:cubicBezTo>
                  <a:cubicBezTo>
                    <a:pt x="14396" y="11282"/>
                    <a:pt x="11974" y="12796"/>
                    <a:pt x="9552" y="12871"/>
                  </a:cubicBezTo>
                  <a:close/>
                </a:path>
              </a:pathLst>
            </a:custGeom>
            <a:solidFill>
              <a:srgbClr val="F4D1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2139505" y="1118997"/>
              <a:ext cx="22709" cy="15139"/>
            </a:xfrm>
            <a:custGeom>
              <a:avLst/>
              <a:gdLst>
                <a:gd name="connsiteX0" fmla="*/ 17107 w 22708"/>
                <a:gd name="connsiteY0" fmla="*/ 6415 h 15139"/>
                <a:gd name="connsiteX1" fmla="*/ 5753 w 22708"/>
                <a:gd name="connsiteY1" fmla="*/ 12092 h 15139"/>
                <a:gd name="connsiteX2" fmla="*/ 5677 w 22708"/>
                <a:gd name="connsiteY2" fmla="*/ 10276 h 15139"/>
                <a:gd name="connsiteX3" fmla="*/ 11052 w 22708"/>
                <a:gd name="connsiteY3" fmla="*/ 8913 h 15139"/>
                <a:gd name="connsiteX4" fmla="*/ 13398 w 22708"/>
                <a:gd name="connsiteY4" fmla="*/ 6415 h 15139"/>
                <a:gd name="connsiteX5" fmla="*/ 17107 w 22708"/>
                <a:gd name="connsiteY5" fmla="*/ 64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107" y="6415"/>
                  </a:moveTo>
                  <a:cubicBezTo>
                    <a:pt x="15518" y="12925"/>
                    <a:pt x="13322" y="13985"/>
                    <a:pt x="5753" y="12092"/>
                  </a:cubicBezTo>
                  <a:cubicBezTo>
                    <a:pt x="5677" y="11487"/>
                    <a:pt x="5677" y="10881"/>
                    <a:pt x="5677" y="10276"/>
                  </a:cubicBezTo>
                  <a:cubicBezTo>
                    <a:pt x="6964" y="7929"/>
                    <a:pt x="8856" y="8156"/>
                    <a:pt x="11052" y="8913"/>
                  </a:cubicBezTo>
                  <a:cubicBezTo>
                    <a:pt x="13398" y="9670"/>
                    <a:pt x="13171" y="7778"/>
                    <a:pt x="13398" y="6415"/>
                  </a:cubicBezTo>
                  <a:cubicBezTo>
                    <a:pt x="14685" y="5431"/>
                    <a:pt x="15896" y="5431"/>
                    <a:pt x="17107" y="641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574969" y="2314205"/>
              <a:ext cx="22709" cy="22709"/>
            </a:xfrm>
            <a:custGeom>
              <a:avLst/>
              <a:gdLst>
                <a:gd name="connsiteX0" fmla="*/ 20892 w 22708"/>
                <a:gd name="connsiteY0" fmla="*/ 18321 h 22708"/>
                <a:gd name="connsiteX1" fmla="*/ 5677 w 22708"/>
                <a:gd name="connsiteY1" fmla="*/ 8784 h 22708"/>
                <a:gd name="connsiteX2" fmla="*/ 13322 w 22708"/>
                <a:gd name="connsiteY2" fmla="*/ 6892 h 22708"/>
                <a:gd name="connsiteX3" fmla="*/ 20892 w 22708"/>
                <a:gd name="connsiteY3" fmla="*/ 18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20892" y="18321"/>
                  </a:moveTo>
                  <a:cubicBezTo>
                    <a:pt x="16653" y="13855"/>
                    <a:pt x="12490" y="9238"/>
                    <a:pt x="5677" y="8784"/>
                  </a:cubicBezTo>
                  <a:cubicBezTo>
                    <a:pt x="7115" y="3788"/>
                    <a:pt x="10446" y="6135"/>
                    <a:pt x="13322" y="6892"/>
                  </a:cubicBezTo>
                  <a:cubicBezTo>
                    <a:pt x="17940" y="9314"/>
                    <a:pt x="20589" y="13098"/>
                    <a:pt x="20892" y="183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1835304" y="508136"/>
              <a:ext cx="22709" cy="15139"/>
            </a:xfrm>
            <a:custGeom>
              <a:avLst/>
              <a:gdLst>
                <a:gd name="connsiteX0" fmla="*/ 9594 w 22708"/>
                <a:gd name="connsiteY0" fmla="*/ 12697 h 15139"/>
                <a:gd name="connsiteX1" fmla="*/ 5734 w 22708"/>
                <a:gd name="connsiteY1" fmla="*/ 7020 h 15139"/>
                <a:gd name="connsiteX2" fmla="*/ 11411 w 22708"/>
                <a:gd name="connsiteY2" fmla="*/ 6944 h 15139"/>
                <a:gd name="connsiteX3" fmla="*/ 19056 w 22708"/>
                <a:gd name="connsiteY3" fmla="*/ 8988 h 15139"/>
                <a:gd name="connsiteX4" fmla="*/ 19056 w 22708"/>
                <a:gd name="connsiteY4" fmla="*/ 10956 h 15139"/>
                <a:gd name="connsiteX5" fmla="*/ 13455 w 22708"/>
                <a:gd name="connsiteY5" fmla="*/ 14665 h 15139"/>
                <a:gd name="connsiteX6" fmla="*/ 11487 w 22708"/>
                <a:gd name="connsiteY6" fmla="*/ 14741 h 15139"/>
                <a:gd name="connsiteX7" fmla="*/ 11487 w 22708"/>
                <a:gd name="connsiteY7" fmla="*/ 14741 h 15139"/>
                <a:gd name="connsiteX8" fmla="*/ 9594 w 22708"/>
                <a:gd name="connsiteY8" fmla="*/ 12697 h 15139"/>
                <a:gd name="connsiteX9" fmla="*/ 9594 w 22708"/>
                <a:gd name="connsiteY9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9594" y="12697"/>
                  </a:moveTo>
                  <a:cubicBezTo>
                    <a:pt x="8535" y="10653"/>
                    <a:pt x="5204" y="10124"/>
                    <a:pt x="5734" y="7020"/>
                  </a:cubicBezTo>
                  <a:cubicBezTo>
                    <a:pt x="7626" y="6414"/>
                    <a:pt x="9594" y="4371"/>
                    <a:pt x="11411" y="6944"/>
                  </a:cubicBezTo>
                  <a:cubicBezTo>
                    <a:pt x="13455" y="9745"/>
                    <a:pt x="16407" y="8534"/>
                    <a:pt x="19056" y="8988"/>
                  </a:cubicBezTo>
                  <a:cubicBezTo>
                    <a:pt x="19056" y="9669"/>
                    <a:pt x="19056" y="10275"/>
                    <a:pt x="19056" y="10956"/>
                  </a:cubicBezTo>
                  <a:cubicBezTo>
                    <a:pt x="17694" y="12924"/>
                    <a:pt x="14817" y="12697"/>
                    <a:pt x="13455" y="14665"/>
                  </a:cubicBezTo>
                  <a:cubicBezTo>
                    <a:pt x="12774" y="14665"/>
                    <a:pt x="12168" y="14665"/>
                    <a:pt x="11487" y="14741"/>
                  </a:cubicBezTo>
                  <a:lnTo>
                    <a:pt x="11487" y="14741"/>
                  </a:lnTo>
                  <a:cubicBezTo>
                    <a:pt x="10957" y="13908"/>
                    <a:pt x="10276" y="13303"/>
                    <a:pt x="9594" y="12697"/>
                  </a:cubicBezTo>
                  <a:lnTo>
                    <a:pt x="9594" y="12697"/>
                  </a:ln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2033076" y="1342792"/>
              <a:ext cx="15139" cy="15139"/>
            </a:xfrm>
            <a:custGeom>
              <a:avLst/>
              <a:gdLst>
                <a:gd name="connsiteX0" fmla="*/ 11431 w 15139"/>
                <a:gd name="connsiteY0" fmla="*/ 9630 h 15139"/>
                <a:gd name="connsiteX1" fmla="*/ 8706 w 15139"/>
                <a:gd name="connsiteY1" fmla="*/ 14247 h 15139"/>
                <a:gd name="connsiteX2" fmla="*/ 5678 w 15139"/>
                <a:gd name="connsiteY2" fmla="*/ 9479 h 15139"/>
                <a:gd name="connsiteX3" fmla="*/ 8403 w 15139"/>
                <a:gd name="connsiteY3" fmla="*/ 5770 h 15139"/>
                <a:gd name="connsiteX4" fmla="*/ 11431 w 15139"/>
                <a:gd name="connsiteY4" fmla="*/ 96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1" y="9630"/>
                  </a:moveTo>
                  <a:cubicBezTo>
                    <a:pt x="11280" y="12734"/>
                    <a:pt x="10674" y="14247"/>
                    <a:pt x="8706" y="14247"/>
                  </a:cubicBezTo>
                  <a:cubicBezTo>
                    <a:pt x="5527" y="14172"/>
                    <a:pt x="5678" y="11674"/>
                    <a:pt x="5678" y="9479"/>
                  </a:cubicBezTo>
                  <a:cubicBezTo>
                    <a:pt x="5754" y="7662"/>
                    <a:pt x="5603" y="5164"/>
                    <a:pt x="8403" y="5770"/>
                  </a:cubicBezTo>
                  <a:cubicBezTo>
                    <a:pt x="10977" y="6299"/>
                    <a:pt x="11431" y="8722"/>
                    <a:pt x="11431" y="963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525615" y="1462980"/>
              <a:ext cx="15139" cy="15139"/>
            </a:xfrm>
            <a:custGeom>
              <a:avLst/>
              <a:gdLst>
                <a:gd name="connsiteX0" fmla="*/ 5677 w 15139"/>
                <a:gd name="connsiteY0" fmla="*/ 6543 h 15139"/>
                <a:gd name="connsiteX1" fmla="*/ 15063 w 15139"/>
                <a:gd name="connsiteY1" fmla="*/ 14264 h 15139"/>
                <a:gd name="connsiteX2" fmla="*/ 9462 w 15139"/>
                <a:gd name="connsiteY2" fmla="*/ 14113 h 15139"/>
                <a:gd name="connsiteX3" fmla="*/ 7570 w 15139"/>
                <a:gd name="connsiteY3" fmla="*/ 10328 h 15139"/>
                <a:gd name="connsiteX4" fmla="*/ 7570 w 15139"/>
                <a:gd name="connsiteY4" fmla="*/ 10328 h 15139"/>
                <a:gd name="connsiteX5" fmla="*/ 5677 w 15139"/>
                <a:gd name="connsiteY5" fmla="*/ 8436 h 15139"/>
                <a:gd name="connsiteX6" fmla="*/ 5677 w 15139"/>
                <a:gd name="connsiteY6" fmla="*/ 6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6543"/>
                  </a:moveTo>
                  <a:cubicBezTo>
                    <a:pt x="12565" y="4727"/>
                    <a:pt x="13020" y="5105"/>
                    <a:pt x="15063" y="14264"/>
                  </a:cubicBezTo>
                  <a:cubicBezTo>
                    <a:pt x="13171" y="14189"/>
                    <a:pt x="11354" y="14189"/>
                    <a:pt x="9462" y="14113"/>
                  </a:cubicBezTo>
                  <a:cubicBezTo>
                    <a:pt x="8781" y="12826"/>
                    <a:pt x="9083" y="11161"/>
                    <a:pt x="7570" y="10328"/>
                  </a:cubicBezTo>
                  <a:lnTo>
                    <a:pt x="7570" y="10328"/>
                  </a:lnTo>
                  <a:cubicBezTo>
                    <a:pt x="6964" y="9722"/>
                    <a:pt x="6358" y="9041"/>
                    <a:pt x="5677" y="8436"/>
                  </a:cubicBezTo>
                  <a:cubicBezTo>
                    <a:pt x="5677" y="7754"/>
                    <a:pt x="5677" y="7149"/>
                    <a:pt x="5677" y="6543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1624928" y="2005673"/>
              <a:ext cx="15139" cy="15139"/>
            </a:xfrm>
            <a:custGeom>
              <a:avLst/>
              <a:gdLst>
                <a:gd name="connsiteX0" fmla="*/ 12793 w 15139"/>
                <a:gd name="connsiteY0" fmla="*/ 5677 h 15139"/>
                <a:gd name="connsiteX1" fmla="*/ 12793 w 15139"/>
                <a:gd name="connsiteY1" fmla="*/ 15139 h 15139"/>
                <a:gd name="connsiteX2" fmla="*/ 5677 w 15139"/>
                <a:gd name="connsiteY2" fmla="*/ 9386 h 15139"/>
                <a:gd name="connsiteX3" fmla="*/ 1279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93" y="5677"/>
                  </a:moveTo>
                  <a:cubicBezTo>
                    <a:pt x="12793" y="8856"/>
                    <a:pt x="12793" y="11960"/>
                    <a:pt x="12793" y="15139"/>
                  </a:cubicBezTo>
                  <a:cubicBezTo>
                    <a:pt x="10295" y="13474"/>
                    <a:pt x="6661" y="13247"/>
                    <a:pt x="5677" y="9386"/>
                  </a:cubicBezTo>
                  <a:cubicBezTo>
                    <a:pt x="7191" y="6661"/>
                    <a:pt x="10749" y="7418"/>
                    <a:pt x="12793" y="5677"/>
                  </a:cubicBezTo>
                  <a:close/>
                </a:path>
              </a:pathLst>
            </a:custGeom>
            <a:solidFill>
              <a:srgbClr val="FBF1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2310652" y="1384666"/>
              <a:ext cx="15139" cy="15139"/>
            </a:xfrm>
            <a:custGeom>
              <a:avLst/>
              <a:gdLst>
                <a:gd name="connsiteX0" fmla="*/ 13322 w 15139"/>
                <a:gd name="connsiteY0" fmla="*/ 10676 h 15139"/>
                <a:gd name="connsiteX1" fmla="*/ 11052 w 15139"/>
                <a:gd name="connsiteY1" fmla="*/ 13855 h 15139"/>
                <a:gd name="connsiteX2" fmla="*/ 5677 w 15139"/>
                <a:gd name="connsiteY2" fmla="*/ 8708 h 15139"/>
                <a:gd name="connsiteX3" fmla="*/ 5753 w 15139"/>
                <a:gd name="connsiteY3" fmla="*/ 6815 h 15139"/>
                <a:gd name="connsiteX4" fmla="*/ 5753 w 15139"/>
                <a:gd name="connsiteY4" fmla="*/ 6815 h 15139"/>
                <a:gd name="connsiteX5" fmla="*/ 11354 w 15139"/>
                <a:gd name="connsiteY5" fmla="*/ 6815 h 15139"/>
                <a:gd name="connsiteX6" fmla="*/ 13247 w 15139"/>
                <a:gd name="connsiteY6" fmla="*/ 8708 h 15139"/>
                <a:gd name="connsiteX7" fmla="*/ 13777 w 15139"/>
                <a:gd name="connsiteY7" fmla="*/ 9919 h 15139"/>
                <a:gd name="connsiteX8" fmla="*/ 13322 w 15139"/>
                <a:gd name="connsiteY8" fmla="*/ 106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3322" y="10676"/>
                  </a:moveTo>
                  <a:cubicBezTo>
                    <a:pt x="13095" y="12114"/>
                    <a:pt x="13171" y="14234"/>
                    <a:pt x="11052" y="13855"/>
                  </a:cubicBezTo>
                  <a:cubicBezTo>
                    <a:pt x="8326" y="13401"/>
                    <a:pt x="5677" y="12265"/>
                    <a:pt x="5677" y="8708"/>
                  </a:cubicBezTo>
                  <a:cubicBezTo>
                    <a:pt x="5753" y="8102"/>
                    <a:pt x="5753" y="7421"/>
                    <a:pt x="5753" y="6815"/>
                  </a:cubicBezTo>
                  <a:lnTo>
                    <a:pt x="5753" y="6815"/>
                  </a:lnTo>
                  <a:cubicBezTo>
                    <a:pt x="7645" y="5453"/>
                    <a:pt x="9538" y="5150"/>
                    <a:pt x="11354" y="6815"/>
                  </a:cubicBezTo>
                  <a:cubicBezTo>
                    <a:pt x="11960" y="7421"/>
                    <a:pt x="12641" y="8102"/>
                    <a:pt x="13247" y="8708"/>
                  </a:cubicBezTo>
                  <a:cubicBezTo>
                    <a:pt x="13777" y="9086"/>
                    <a:pt x="13928" y="9540"/>
                    <a:pt x="13777" y="9919"/>
                  </a:cubicBezTo>
                  <a:cubicBezTo>
                    <a:pt x="13625" y="10449"/>
                    <a:pt x="13474" y="10676"/>
                    <a:pt x="13322" y="1067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2182727" y="1098692"/>
              <a:ext cx="15139" cy="15139"/>
            </a:xfrm>
            <a:custGeom>
              <a:avLst/>
              <a:gdLst>
                <a:gd name="connsiteX0" fmla="*/ 15745 w 15139"/>
                <a:gd name="connsiteY0" fmla="*/ 11506 h 15139"/>
                <a:gd name="connsiteX1" fmla="*/ 6207 w 15139"/>
                <a:gd name="connsiteY1" fmla="*/ 7645 h 15139"/>
                <a:gd name="connsiteX2" fmla="*/ 5677 w 15139"/>
                <a:gd name="connsiteY2" fmla="*/ 6586 h 15139"/>
                <a:gd name="connsiteX3" fmla="*/ 6434 w 15139"/>
                <a:gd name="connsiteY3" fmla="*/ 5677 h 15139"/>
                <a:gd name="connsiteX4" fmla="*/ 15745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745" y="11506"/>
                  </a:moveTo>
                  <a:cubicBezTo>
                    <a:pt x="11506" y="12793"/>
                    <a:pt x="6434" y="16123"/>
                    <a:pt x="6207" y="7645"/>
                  </a:cubicBezTo>
                  <a:cubicBezTo>
                    <a:pt x="6056" y="7267"/>
                    <a:pt x="5829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cubicBezTo>
                    <a:pt x="9386" y="7872"/>
                    <a:pt x="13398" y="8326"/>
                    <a:pt x="15745" y="11506"/>
                  </a:cubicBezTo>
                  <a:close/>
                </a:path>
              </a:pathLst>
            </a:custGeom>
            <a:solidFill>
              <a:srgbClr val="FAEC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2046525" y="1956471"/>
              <a:ext cx="15139" cy="15139"/>
            </a:xfrm>
            <a:custGeom>
              <a:avLst/>
              <a:gdLst>
                <a:gd name="connsiteX0" fmla="*/ 8731 w 15139"/>
                <a:gd name="connsiteY0" fmla="*/ 5677 h 15139"/>
                <a:gd name="connsiteX1" fmla="*/ 11153 w 15139"/>
                <a:gd name="connsiteY1" fmla="*/ 9689 h 15139"/>
                <a:gd name="connsiteX2" fmla="*/ 8428 w 15139"/>
                <a:gd name="connsiteY2" fmla="*/ 12717 h 15139"/>
                <a:gd name="connsiteX3" fmla="*/ 5703 w 15139"/>
                <a:gd name="connsiteY3" fmla="*/ 8705 h 15139"/>
                <a:gd name="connsiteX4" fmla="*/ 873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31" y="5677"/>
                  </a:moveTo>
                  <a:cubicBezTo>
                    <a:pt x="10926" y="5904"/>
                    <a:pt x="11229" y="7645"/>
                    <a:pt x="11153" y="9689"/>
                  </a:cubicBezTo>
                  <a:cubicBezTo>
                    <a:pt x="11078" y="11430"/>
                    <a:pt x="10245" y="12793"/>
                    <a:pt x="8428" y="12717"/>
                  </a:cubicBezTo>
                  <a:cubicBezTo>
                    <a:pt x="6006" y="12641"/>
                    <a:pt x="5552" y="10749"/>
                    <a:pt x="5703" y="8705"/>
                  </a:cubicBezTo>
                  <a:cubicBezTo>
                    <a:pt x="5779" y="6964"/>
                    <a:pt x="6536" y="5753"/>
                    <a:pt x="8731" y="5677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554225" y="2527212"/>
              <a:ext cx="15139" cy="15139"/>
            </a:xfrm>
            <a:custGeom>
              <a:avLst/>
              <a:gdLst>
                <a:gd name="connsiteX0" fmla="*/ 11131 w 15139"/>
                <a:gd name="connsiteY0" fmla="*/ 8480 h 15139"/>
                <a:gd name="connsiteX1" fmla="*/ 8482 w 15139"/>
                <a:gd name="connsiteY1" fmla="*/ 12341 h 15139"/>
                <a:gd name="connsiteX2" fmla="*/ 5681 w 15139"/>
                <a:gd name="connsiteY2" fmla="*/ 9313 h 15139"/>
                <a:gd name="connsiteX3" fmla="*/ 9087 w 15139"/>
                <a:gd name="connsiteY3" fmla="*/ 5680 h 15139"/>
                <a:gd name="connsiteX4" fmla="*/ 11131 w 15139"/>
                <a:gd name="connsiteY4" fmla="*/ 84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31" y="8480"/>
                  </a:moveTo>
                  <a:cubicBezTo>
                    <a:pt x="11131" y="10979"/>
                    <a:pt x="10298" y="12265"/>
                    <a:pt x="8482" y="12341"/>
                  </a:cubicBezTo>
                  <a:cubicBezTo>
                    <a:pt x="6665" y="12417"/>
                    <a:pt x="5605" y="11206"/>
                    <a:pt x="5681" y="9313"/>
                  </a:cubicBezTo>
                  <a:cubicBezTo>
                    <a:pt x="5832" y="7194"/>
                    <a:pt x="6968" y="5604"/>
                    <a:pt x="9087" y="5680"/>
                  </a:cubicBezTo>
                  <a:cubicBezTo>
                    <a:pt x="11282" y="5680"/>
                    <a:pt x="11055" y="7648"/>
                    <a:pt x="11131" y="848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1535077" y="1273670"/>
              <a:ext cx="22709" cy="15139"/>
            </a:xfrm>
            <a:custGeom>
              <a:avLst/>
              <a:gdLst>
                <a:gd name="connsiteX0" fmla="*/ 22709 w 22708"/>
                <a:gd name="connsiteY0" fmla="*/ 7675 h 15139"/>
                <a:gd name="connsiteX1" fmla="*/ 9462 w 22708"/>
                <a:gd name="connsiteY1" fmla="*/ 9567 h 15139"/>
                <a:gd name="connsiteX2" fmla="*/ 5753 w 22708"/>
                <a:gd name="connsiteY2" fmla="*/ 9718 h 15139"/>
                <a:gd name="connsiteX3" fmla="*/ 5677 w 22708"/>
                <a:gd name="connsiteY3" fmla="*/ 9491 h 15139"/>
                <a:gd name="connsiteX4" fmla="*/ 22709 w 22708"/>
                <a:gd name="connsiteY4" fmla="*/ 76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709" y="7675"/>
                  </a:moveTo>
                  <a:cubicBezTo>
                    <a:pt x="18318" y="8280"/>
                    <a:pt x="13852" y="8886"/>
                    <a:pt x="9462" y="9567"/>
                  </a:cubicBezTo>
                  <a:cubicBezTo>
                    <a:pt x="8251" y="10627"/>
                    <a:pt x="7040" y="10702"/>
                    <a:pt x="5753" y="9718"/>
                  </a:cubicBezTo>
                  <a:lnTo>
                    <a:pt x="5677" y="9491"/>
                  </a:lnTo>
                  <a:cubicBezTo>
                    <a:pt x="11279" y="7977"/>
                    <a:pt x="16426" y="2906"/>
                    <a:pt x="22709" y="7675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1583217" y="1401536"/>
              <a:ext cx="15139" cy="15139"/>
            </a:xfrm>
            <a:custGeom>
              <a:avLst/>
              <a:gdLst>
                <a:gd name="connsiteX0" fmla="*/ 12039 w 15139"/>
                <a:gd name="connsiteY0" fmla="*/ 8869 h 15139"/>
                <a:gd name="connsiteX1" fmla="*/ 8557 w 15139"/>
                <a:gd name="connsiteY1" fmla="*/ 10837 h 15139"/>
                <a:gd name="connsiteX2" fmla="*/ 5756 w 15139"/>
                <a:gd name="connsiteY2" fmla="*/ 8264 h 15139"/>
                <a:gd name="connsiteX3" fmla="*/ 9086 w 15139"/>
                <a:gd name="connsiteY3" fmla="*/ 5690 h 15139"/>
                <a:gd name="connsiteX4" fmla="*/ 12039 w 15139"/>
                <a:gd name="connsiteY4" fmla="*/ 8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9" y="8869"/>
                  </a:moveTo>
                  <a:cubicBezTo>
                    <a:pt x="11660" y="10762"/>
                    <a:pt x="10070" y="10913"/>
                    <a:pt x="8557" y="10837"/>
                  </a:cubicBezTo>
                  <a:cubicBezTo>
                    <a:pt x="6891" y="10762"/>
                    <a:pt x="5302" y="10307"/>
                    <a:pt x="5756" y="8264"/>
                  </a:cubicBezTo>
                  <a:cubicBezTo>
                    <a:pt x="6134" y="6750"/>
                    <a:pt x="7345" y="5539"/>
                    <a:pt x="9086" y="5690"/>
                  </a:cubicBezTo>
                  <a:cubicBezTo>
                    <a:pt x="10827" y="5917"/>
                    <a:pt x="11736" y="7128"/>
                    <a:pt x="12039" y="8869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517904" y="1749218"/>
              <a:ext cx="15139" cy="15139"/>
            </a:xfrm>
            <a:custGeom>
              <a:avLst/>
              <a:gdLst>
                <a:gd name="connsiteX0" fmla="*/ 5819 w 15139"/>
                <a:gd name="connsiteY0" fmla="*/ 12944 h 15139"/>
                <a:gd name="connsiteX1" fmla="*/ 11572 w 15139"/>
                <a:gd name="connsiteY1" fmla="*/ 5677 h 15139"/>
                <a:gd name="connsiteX2" fmla="*/ 11496 w 15139"/>
                <a:gd name="connsiteY2" fmla="*/ 11127 h 15139"/>
                <a:gd name="connsiteX3" fmla="*/ 11496 w 15139"/>
                <a:gd name="connsiteY3" fmla="*/ 11127 h 15139"/>
                <a:gd name="connsiteX4" fmla="*/ 9604 w 15139"/>
                <a:gd name="connsiteY4" fmla="*/ 13020 h 15139"/>
                <a:gd name="connsiteX5" fmla="*/ 5819 w 15139"/>
                <a:gd name="connsiteY5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19" y="12944"/>
                  </a:moveTo>
                  <a:cubicBezTo>
                    <a:pt x="4986" y="8251"/>
                    <a:pt x="7938" y="6813"/>
                    <a:pt x="11572" y="5677"/>
                  </a:cubicBezTo>
                  <a:cubicBezTo>
                    <a:pt x="12859" y="7872"/>
                    <a:pt x="10966" y="9462"/>
                    <a:pt x="11496" y="11127"/>
                  </a:cubicBezTo>
                  <a:lnTo>
                    <a:pt x="11496" y="11127"/>
                  </a:lnTo>
                  <a:cubicBezTo>
                    <a:pt x="10815" y="11657"/>
                    <a:pt x="10134" y="12338"/>
                    <a:pt x="9604" y="13020"/>
                  </a:cubicBezTo>
                  <a:cubicBezTo>
                    <a:pt x="8317" y="13020"/>
                    <a:pt x="7030" y="13020"/>
                    <a:pt x="5819" y="12944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2110328" y="1410632"/>
              <a:ext cx="15139" cy="22709"/>
            </a:xfrm>
            <a:custGeom>
              <a:avLst/>
              <a:gdLst>
                <a:gd name="connsiteX0" fmla="*/ 8361 w 15139"/>
                <a:gd name="connsiteY0" fmla="*/ 5677 h 22708"/>
                <a:gd name="connsiteX1" fmla="*/ 12146 w 15139"/>
                <a:gd name="connsiteY1" fmla="*/ 18999 h 22708"/>
                <a:gd name="connsiteX2" fmla="*/ 8361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8361" y="5677"/>
                  </a:moveTo>
                  <a:cubicBezTo>
                    <a:pt x="7528" y="10673"/>
                    <a:pt x="10026" y="14761"/>
                    <a:pt x="12146" y="18999"/>
                  </a:cubicBezTo>
                  <a:cubicBezTo>
                    <a:pt x="4349" y="13852"/>
                    <a:pt x="4273" y="13852"/>
                    <a:pt x="8361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1904003" y="1217244"/>
              <a:ext cx="15139" cy="15139"/>
            </a:xfrm>
            <a:custGeom>
              <a:avLst/>
              <a:gdLst>
                <a:gd name="connsiteX0" fmla="*/ 11065 w 15139"/>
                <a:gd name="connsiteY0" fmla="*/ 7859 h 15139"/>
                <a:gd name="connsiteX1" fmla="*/ 8113 w 15139"/>
                <a:gd name="connsiteY1" fmla="*/ 12174 h 15139"/>
                <a:gd name="connsiteX2" fmla="*/ 5691 w 15139"/>
                <a:gd name="connsiteY2" fmla="*/ 10054 h 15139"/>
                <a:gd name="connsiteX3" fmla="*/ 8643 w 15139"/>
                <a:gd name="connsiteY3" fmla="*/ 5815 h 15139"/>
                <a:gd name="connsiteX4" fmla="*/ 11065 w 15139"/>
                <a:gd name="connsiteY4" fmla="*/ 78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65" y="7859"/>
                  </a:moveTo>
                  <a:cubicBezTo>
                    <a:pt x="11141" y="9979"/>
                    <a:pt x="10081" y="11568"/>
                    <a:pt x="8113" y="12174"/>
                  </a:cubicBezTo>
                  <a:cubicBezTo>
                    <a:pt x="6750" y="12552"/>
                    <a:pt x="5766" y="11493"/>
                    <a:pt x="5691" y="10054"/>
                  </a:cubicBezTo>
                  <a:cubicBezTo>
                    <a:pt x="5539" y="7935"/>
                    <a:pt x="6675" y="6345"/>
                    <a:pt x="8643" y="5815"/>
                  </a:cubicBezTo>
                  <a:cubicBezTo>
                    <a:pt x="10005" y="5286"/>
                    <a:pt x="10914" y="6345"/>
                    <a:pt x="11065" y="7859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1603582" y="1353369"/>
              <a:ext cx="22709" cy="15139"/>
            </a:xfrm>
            <a:custGeom>
              <a:avLst/>
              <a:gdLst>
                <a:gd name="connsiteX0" fmla="*/ 7645 w 22708"/>
                <a:gd name="connsiteY0" fmla="*/ 9727 h 15139"/>
                <a:gd name="connsiteX1" fmla="*/ 5677 w 22708"/>
                <a:gd name="connsiteY1" fmla="*/ 9651 h 15139"/>
                <a:gd name="connsiteX2" fmla="*/ 21043 w 22708"/>
                <a:gd name="connsiteY2" fmla="*/ 7456 h 15139"/>
                <a:gd name="connsiteX3" fmla="*/ 20741 w 22708"/>
                <a:gd name="connsiteY3" fmla="*/ 7834 h 15139"/>
                <a:gd name="connsiteX4" fmla="*/ 7645 w 22708"/>
                <a:gd name="connsiteY4" fmla="*/ 9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7645" y="9727"/>
                  </a:moveTo>
                  <a:cubicBezTo>
                    <a:pt x="6964" y="9727"/>
                    <a:pt x="6358" y="9651"/>
                    <a:pt x="5677" y="9651"/>
                  </a:cubicBezTo>
                  <a:cubicBezTo>
                    <a:pt x="10219" y="5109"/>
                    <a:pt x="15366" y="4579"/>
                    <a:pt x="21043" y="7456"/>
                  </a:cubicBezTo>
                  <a:lnTo>
                    <a:pt x="20741" y="7834"/>
                  </a:lnTo>
                  <a:cubicBezTo>
                    <a:pt x="16653" y="10786"/>
                    <a:pt x="12414" y="11997"/>
                    <a:pt x="7645" y="972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1667998" y="973186"/>
              <a:ext cx="15139" cy="15139"/>
            </a:xfrm>
            <a:custGeom>
              <a:avLst/>
              <a:gdLst>
                <a:gd name="connsiteX0" fmla="*/ 7797 w 15139"/>
                <a:gd name="connsiteY0" fmla="*/ 11433 h 15139"/>
                <a:gd name="connsiteX1" fmla="*/ 5677 w 15139"/>
                <a:gd name="connsiteY1" fmla="*/ 7875 h 15139"/>
                <a:gd name="connsiteX2" fmla="*/ 9613 w 15139"/>
                <a:gd name="connsiteY2" fmla="*/ 5832 h 15139"/>
                <a:gd name="connsiteX3" fmla="*/ 11506 w 15139"/>
                <a:gd name="connsiteY3" fmla="*/ 7648 h 15139"/>
                <a:gd name="connsiteX4" fmla="*/ 9613 w 15139"/>
                <a:gd name="connsiteY4" fmla="*/ 11509 h 15139"/>
                <a:gd name="connsiteX5" fmla="*/ 7797 w 15139"/>
                <a:gd name="connsiteY5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97" y="11433"/>
                  </a:moveTo>
                  <a:cubicBezTo>
                    <a:pt x="7115" y="10222"/>
                    <a:pt x="6434" y="9087"/>
                    <a:pt x="5677" y="7875"/>
                  </a:cubicBezTo>
                  <a:cubicBezTo>
                    <a:pt x="6358" y="6059"/>
                    <a:pt x="7948" y="5832"/>
                    <a:pt x="9613" y="5832"/>
                  </a:cubicBezTo>
                  <a:cubicBezTo>
                    <a:pt x="11279" y="5377"/>
                    <a:pt x="11960" y="5907"/>
                    <a:pt x="11506" y="7648"/>
                  </a:cubicBezTo>
                  <a:cubicBezTo>
                    <a:pt x="12414" y="9692"/>
                    <a:pt x="13247" y="11736"/>
                    <a:pt x="9613" y="11509"/>
                  </a:cubicBezTo>
                  <a:cubicBezTo>
                    <a:pt x="9008" y="11509"/>
                    <a:pt x="8402" y="11509"/>
                    <a:pt x="7797" y="11433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1890846" y="1256803"/>
              <a:ext cx="15139" cy="15139"/>
            </a:xfrm>
            <a:custGeom>
              <a:avLst/>
              <a:gdLst>
                <a:gd name="connsiteX0" fmla="*/ 10900 w 15139"/>
                <a:gd name="connsiteY0" fmla="*/ 8191 h 15139"/>
                <a:gd name="connsiteX1" fmla="*/ 7797 w 15139"/>
                <a:gd name="connsiteY1" fmla="*/ 10841 h 15139"/>
                <a:gd name="connsiteX2" fmla="*/ 5677 w 15139"/>
                <a:gd name="connsiteY2" fmla="*/ 8267 h 15139"/>
                <a:gd name="connsiteX3" fmla="*/ 8705 w 15139"/>
                <a:gd name="connsiteY3" fmla="*/ 5693 h 15139"/>
                <a:gd name="connsiteX4" fmla="*/ 10900 w 15139"/>
                <a:gd name="connsiteY4" fmla="*/ 81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00" y="8191"/>
                  </a:moveTo>
                  <a:cubicBezTo>
                    <a:pt x="10597" y="10084"/>
                    <a:pt x="9689" y="11068"/>
                    <a:pt x="7797" y="10841"/>
                  </a:cubicBezTo>
                  <a:cubicBezTo>
                    <a:pt x="6283" y="10689"/>
                    <a:pt x="5677" y="9554"/>
                    <a:pt x="5677" y="8267"/>
                  </a:cubicBezTo>
                  <a:cubicBezTo>
                    <a:pt x="5753" y="6450"/>
                    <a:pt x="6813" y="5542"/>
                    <a:pt x="8705" y="5693"/>
                  </a:cubicBezTo>
                  <a:cubicBezTo>
                    <a:pt x="10295" y="5921"/>
                    <a:pt x="10597" y="7132"/>
                    <a:pt x="10900" y="8191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2320047" y="1389665"/>
              <a:ext cx="15139" cy="22709"/>
            </a:xfrm>
            <a:custGeom>
              <a:avLst/>
              <a:gdLst>
                <a:gd name="connsiteX0" fmla="*/ 7788 w 15139"/>
                <a:gd name="connsiteY0" fmla="*/ 19075 h 22708"/>
                <a:gd name="connsiteX1" fmla="*/ 5820 w 15139"/>
                <a:gd name="connsiteY1" fmla="*/ 5677 h 22708"/>
                <a:gd name="connsiteX2" fmla="*/ 7788 w 15139"/>
                <a:gd name="connsiteY2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788" y="19075"/>
                  </a:moveTo>
                  <a:cubicBezTo>
                    <a:pt x="8090" y="14458"/>
                    <a:pt x="4987" y="10370"/>
                    <a:pt x="5820" y="5677"/>
                  </a:cubicBezTo>
                  <a:cubicBezTo>
                    <a:pt x="9529" y="9689"/>
                    <a:pt x="11572" y="13928"/>
                    <a:pt x="7788" y="190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2441883" y="882048"/>
              <a:ext cx="15139" cy="15139"/>
            </a:xfrm>
            <a:custGeom>
              <a:avLst/>
              <a:gdLst>
                <a:gd name="connsiteX0" fmla="*/ 5702 w 15139"/>
                <a:gd name="connsiteY0" fmla="*/ 11358 h 15139"/>
                <a:gd name="connsiteX1" fmla="*/ 7595 w 15139"/>
                <a:gd name="connsiteY1" fmla="*/ 5681 h 15139"/>
                <a:gd name="connsiteX2" fmla="*/ 11152 w 15139"/>
                <a:gd name="connsiteY2" fmla="*/ 9465 h 15139"/>
                <a:gd name="connsiteX3" fmla="*/ 5702 w 15139"/>
                <a:gd name="connsiteY3" fmla="*/ 113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2" y="11358"/>
                  </a:moveTo>
                  <a:cubicBezTo>
                    <a:pt x="5475" y="9163"/>
                    <a:pt x="6838" y="7573"/>
                    <a:pt x="7595" y="5681"/>
                  </a:cubicBezTo>
                  <a:cubicBezTo>
                    <a:pt x="10168" y="5605"/>
                    <a:pt x="11758" y="6740"/>
                    <a:pt x="11152" y="9465"/>
                  </a:cubicBezTo>
                  <a:cubicBezTo>
                    <a:pt x="10395" y="12720"/>
                    <a:pt x="8276" y="12872"/>
                    <a:pt x="5702" y="11358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2050336" y="773054"/>
              <a:ext cx="15139" cy="15139"/>
            </a:xfrm>
            <a:custGeom>
              <a:avLst/>
              <a:gdLst>
                <a:gd name="connsiteX0" fmla="*/ 5677 w 15139"/>
                <a:gd name="connsiteY0" fmla="*/ 11956 h 15139"/>
                <a:gd name="connsiteX1" fmla="*/ 5677 w 15139"/>
                <a:gd name="connsiteY1" fmla="*/ 10972 h 15139"/>
                <a:gd name="connsiteX2" fmla="*/ 9008 w 15139"/>
                <a:gd name="connsiteY2" fmla="*/ 5825 h 15139"/>
                <a:gd name="connsiteX3" fmla="*/ 9386 w 15139"/>
                <a:gd name="connsiteY3" fmla="*/ 12032 h 15139"/>
                <a:gd name="connsiteX4" fmla="*/ 5677 w 15139"/>
                <a:gd name="connsiteY4" fmla="*/ 11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956"/>
                  </a:moveTo>
                  <a:cubicBezTo>
                    <a:pt x="5677" y="11653"/>
                    <a:pt x="5677" y="11350"/>
                    <a:pt x="5677" y="10972"/>
                  </a:cubicBezTo>
                  <a:cubicBezTo>
                    <a:pt x="5677" y="8398"/>
                    <a:pt x="5677" y="4916"/>
                    <a:pt x="9008" y="5825"/>
                  </a:cubicBezTo>
                  <a:cubicBezTo>
                    <a:pt x="12793" y="6809"/>
                    <a:pt x="10295" y="9836"/>
                    <a:pt x="9386" y="12032"/>
                  </a:cubicBezTo>
                  <a:cubicBezTo>
                    <a:pt x="8175" y="11956"/>
                    <a:pt x="6888" y="11956"/>
                    <a:pt x="5677" y="1195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2201489" y="771998"/>
              <a:ext cx="15139" cy="15139"/>
            </a:xfrm>
            <a:custGeom>
              <a:avLst/>
              <a:gdLst>
                <a:gd name="connsiteX0" fmla="*/ 8337 w 15139"/>
                <a:gd name="connsiteY0" fmla="*/ 5746 h 15139"/>
                <a:gd name="connsiteX1" fmla="*/ 11516 w 15139"/>
                <a:gd name="connsiteY1" fmla="*/ 7184 h 15139"/>
                <a:gd name="connsiteX2" fmla="*/ 9094 w 15139"/>
                <a:gd name="connsiteY2" fmla="*/ 10590 h 15139"/>
                <a:gd name="connsiteX3" fmla="*/ 5687 w 15139"/>
                <a:gd name="connsiteY3" fmla="*/ 8471 h 15139"/>
                <a:gd name="connsiteX4" fmla="*/ 8337 w 15139"/>
                <a:gd name="connsiteY4" fmla="*/ 5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37" y="5746"/>
                  </a:moveTo>
                  <a:cubicBezTo>
                    <a:pt x="10002" y="5519"/>
                    <a:pt x="11213" y="5821"/>
                    <a:pt x="11516" y="7184"/>
                  </a:cubicBezTo>
                  <a:cubicBezTo>
                    <a:pt x="11894" y="9001"/>
                    <a:pt x="10607" y="10136"/>
                    <a:pt x="9094" y="10590"/>
                  </a:cubicBezTo>
                  <a:cubicBezTo>
                    <a:pt x="7428" y="11120"/>
                    <a:pt x="5839" y="10287"/>
                    <a:pt x="5687" y="8471"/>
                  </a:cubicBezTo>
                  <a:cubicBezTo>
                    <a:pt x="5536" y="6805"/>
                    <a:pt x="7125" y="6124"/>
                    <a:pt x="8337" y="574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1643322" y="1440775"/>
              <a:ext cx="22709" cy="7570"/>
            </a:xfrm>
            <a:custGeom>
              <a:avLst/>
              <a:gdLst>
                <a:gd name="connsiteX0" fmla="*/ 20968 w 22708"/>
                <a:gd name="connsiteY0" fmla="*/ 7781 h 7569"/>
                <a:gd name="connsiteX1" fmla="*/ 15290 w 22708"/>
                <a:gd name="connsiteY1" fmla="*/ 7781 h 7569"/>
                <a:gd name="connsiteX2" fmla="*/ 11506 w 22708"/>
                <a:gd name="connsiteY2" fmla="*/ 7856 h 7569"/>
                <a:gd name="connsiteX3" fmla="*/ 5677 w 22708"/>
                <a:gd name="connsiteY3" fmla="*/ 7781 h 7569"/>
                <a:gd name="connsiteX4" fmla="*/ 20816 w 22708"/>
                <a:gd name="connsiteY4" fmla="*/ 5737 h 7569"/>
                <a:gd name="connsiteX5" fmla="*/ 21119 w 22708"/>
                <a:gd name="connsiteY5" fmla="*/ 6040 h 7569"/>
                <a:gd name="connsiteX6" fmla="*/ 21497 w 22708"/>
                <a:gd name="connsiteY6" fmla="*/ 7251 h 7569"/>
                <a:gd name="connsiteX7" fmla="*/ 20968 w 22708"/>
                <a:gd name="connsiteY7" fmla="*/ 77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7569">
                  <a:moveTo>
                    <a:pt x="20968" y="7781"/>
                  </a:moveTo>
                  <a:cubicBezTo>
                    <a:pt x="19075" y="7781"/>
                    <a:pt x="17183" y="7781"/>
                    <a:pt x="15290" y="7781"/>
                  </a:cubicBezTo>
                  <a:cubicBezTo>
                    <a:pt x="14079" y="8916"/>
                    <a:pt x="12793" y="8916"/>
                    <a:pt x="11506" y="7856"/>
                  </a:cubicBezTo>
                  <a:cubicBezTo>
                    <a:pt x="9538" y="7856"/>
                    <a:pt x="7645" y="7781"/>
                    <a:pt x="5677" y="7781"/>
                  </a:cubicBezTo>
                  <a:cubicBezTo>
                    <a:pt x="10295" y="4147"/>
                    <a:pt x="15745" y="6494"/>
                    <a:pt x="20816" y="5737"/>
                  </a:cubicBezTo>
                  <a:lnTo>
                    <a:pt x="21119" y="6040"/>
                  </a:lnTo>
                  <a:cubicBezTo>
                    <a:pt x="21497" y="6494"/>
                    <a:pt x="21649" y="6872"/>
                    <a:pt x="21497" y="7251"/>
                  </a:cubicBezTo>
                  <a:cubicBezTo>
                    <a:pt x="21270" y="7553"/>
                    <a:pt x="21119" y="7781"/>
                    <a:pt x="20968" y="7781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1940560" y="1686842"/>
              <a:ext cx="15139" cy="15139"/>
            </a:xfrm>
            <a:custGeom>
              <a:avLst/>
              <a:gdLst>
                <a:gd name="connsiteX0" fmla="*/ 10615 w 15139"/>
                <a:gd name="connsiteY0" fmla="*/ 8254 h 15139"/>
                <a:gd name="connsiteX1" fmla="*/ 7285 w 15139"/>
                <a:gd name="connsiteY1" fmla="*/ 10449 h 15139"/>
                <a:gd name="connsiteX2" fmla="*/ 5695 w 15139"/>
                <a:gd name="connsiteY2" fmla="*/ 8556 h 15139"/>
                <a:gd name="connsiteX3" fmla="*/ 8723 w 15139"/>
                <a:gd name="connsiteY3" fmla="*/ 5680 h 15139"/>
                <a:gd name="connsiteX4" fmla="*/ 10615 w 15139"/>
                <a:gd name="connsiteY4" fmla="*/ 82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15" y="8254"/>
                  </a:moveTo>
                  <a:cubicBezTo>
                    <a:pt x="10237" y="10070"/>
                    <a:pt x="9101" y="10827"/>
                    <a:pt x="7285" y="10449"/>
                  </a:cubicBezTo>
                  <a:cubicBezTo>
                    <a:pt x="6376" y="10222"/>
                    <a:pt x="5544" y="9692"/>
                    <a:pt x="5695" y="8556"/>
                  </a:cubicBezTo>
                  <a:cubicBezTo>
                    <a:pt x="5998" y="6891"/>
                    <a:pt x="6982" y="5756"/>
                    <a:pt x="8723" y="5680"/>
                  </a:cubicBezTo>
                  <a:cubicBezTo>
                    <a:pt x="10388" y="5604"/>
                    <a:pt x="10464" y="7042"/>
                    <a:pt x="10615" y="8254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2034139" y="1636810"/>
              <a:ext cx="15139" cy="15139"/>
            </a:xfrm>
            <a:custGeom>
              <a:avLst/>
              <a:gdLst>
                <a:gd name="connsiteX0" fmla="*/ 10368 w 15139"/>
                <a:gd name="connsiteY0" fmla="*/ 5677 h 15139"/>
                <a:gd name="connsiteX1" fmla="*/ 6583 w 15139"/>
                <a:gd name="connsiteY1" fmla="*/ 11354 h 15139"/>
                <a:gd name="connsiteX2" fmla="*/ 10368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68" y="5677"/>
                  </a:moveTo>
                  <a:cubicBezTo>
                    <a:pt x="12563" y="9916"/>
                    <a:pt x="10444" y="11127"/>
                    <a:pt x="6583" y="11354"/>
                  </a:cubicBezTo>
                  <a:cubicBezTo>
                    <a:pt x="4312" y="7115"/>
                    <a:pt x="6583" y="5904"/>
                    <a:pt x="10368" y="5677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1842466" y="542491"/>
              <a:ext cx="15139" cy="15139"/>
            </a:xfrm>
            <a:custGeom>
              <a:avLst/>
              <a:gdLst>
                <a:gd name="connsiteX0" fmla="*/ 10683 w 15139"/>
                <a:gd name="connsiteY0" fmla="*/ 8545 h 15139"/>
                <a:gd name="connsiteX1" fmla="*/ 8639 w 15139"/>
                <a:gd name="connsiteY1" fmla="*/ 10664 h 15139"/>
                <a:gd name="connsiteX2" fmla="*/ 5763 w 15139"/>
                <a:gd name="connsiteY2" fmla="*/ 8545 h 15139"/>
                <a:gd name="connsiteX3" fmla="*/ 7807 w 15139"/>
                <a:gd name="connsiteY3" fmla="*/ 5744 h 15139"/>
                <a:gd name="connsiteX4" fmla="*/ 10683 w 15139"/>
                <a:gd name="connsiteY4" fmla="*/ 85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3" y="8545"/>
                  </a:moveTo>
                  <a:cubicBezTo>
                    <a:pt x="10986" y="10286"/>
                    <a:pt x="9850" y="10664"/>
                    <a:pt x="8639" y="10664"/>
                  </a:cubicBezTo>
                  <a:cubicBezTo>
                    <a:pt x="7277" y="10664"/>
                    <a:pt x="5233" y="10967"/>
                    <a:pt x="5763" y="8545"/>
                  </a:cubicBezTo>
                  <a:cubicBezTo>
                    <a:pt x="5990" y="7485"/>
                    <a:pt x="6898" y="6047"/>
                    <a:pt x="7807" y="5744"/>
                  </a:cubicBezTo>
                  <a:cubicBezTo>
                    <a:pt x="9623" y="5290"/>
                    <a:pt x="10002" y="7258"/>
                    <a:pt x="10683" y="8545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1749901" y="745125"/>
              <a:ext cx="15139" cy="15139"/>
            </a:xfrm>
            <a:custGeom>
              <a:avLst/>
              <a:gdLst>
                <a:gd name="connsiteX0" fmla="*/ 9462 w 15139"/>
                <a:gd name="connsiteY0" fmla="*/ 11423 h 15139"/>
                <a:gd name="connsiteX1" fmla="*/ 5677 w 15139"/>
                <a:gd name="connsiteY1" fmla="*/ 7639 h 15139"/>
                <a:gd name="connsiteX2" fmla="*/ 11430 w 15139"/>
                <a:gd name="connsiteY2" fmla="*/ 9531 h 15139"/>
                <a:gd name="connsiteX3" fmla="*/ 9462 w 15139"/>
                <a:gd name="connsiteY3" fmla="*/ 11423 h 15139"/>
                <a:gd name="connsiteX4" fmla="*/ 9462 w 15139"/>
                <a:gd name="connsiteY4" fmla="*/ 11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23"/>
                  </a:moveTo>
                  <a:cubicBezTo>
                    <a:pt x="6888" y="11499"/>
                    <a:pt x="5677" y="10137"/>
                    <a:pt x="5677" y="7639"/>
                  </a:cubicBezTo>
                  <a:cubicBezTo>
                    <a:pt x="8856" y="4384"/>
                    <a:pt x="10673" y="5292"/>
                    <a:pt x="11430" y="9531"/>
                  </a:cubicBezTo>
                  <a:cubicBezTo>
                    <a:pt x="10673" y="10137"/>
                    <a:pt x="10067" y="10818"/>
                    <a:pt x="9462" y="11423"/>
                  </a:cubicBezTo>
                  <a:lnTo>
                    <a:pt x="9462" y="11423"/>
                  </a:lnTo>
                  <a:close/>
                </a:path>
              </a:pathLst>
            </a:custGeom>
            <a:solidFill>
              <a:srgbClr val="F8E8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1911656" y="1228342"/>
              <a:ext cx="15139" cy="15139"/>
            </a:xfrm>
            <a:custGeom>
              <a:avLst/>
              <a:gdLst>
                <a:gd name="connsiteX0" fmla="*/ 7878 w 15139"/>
                <a:gd name="connsiteY0" fmla="*/ 10613 h 15139"/>
                <a:gd name="connsiteX1" fmla="*/ 5683 w 15139"/>
                <a:gd name="connsiteY1" fmla="*/ 8190 h 15139"/>
                <a:gd name="connsiteX2" fmla="*/ 7878 w 15139"/>
                <a:gd name="connsiteY2" fmla="*/ 5693 h 15139"/>
                <a:gd name="connsiteX3" fmla="*/ 10603 w 15139"/>
                <a:gd name="connsiteY3" fmla="*/ 7358 h 15139"/>
                <a:gd name="connsiteX4" fmla="*/ 7878 w 15139"/>
                <a:gd name="connsiteY4" fmla="*/ 10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8" y="10613"/>
                  </a:moveTo>
                  <a:cubicBezTo>
                    <a:pt x="6288" y="10537"/>
                    <a:pt x="5607" y="9553"/>
                    <a:pt x="5683" y="8190"/>
                  </a:cubicBezTo>
                  <a:cubicBezTo>
                    <a:pt x="5758" y="6904"/>
                    <a:pt x="6364" y="5768"/>
                    <a:pt x="7878" y="5693"/>
                  </a:cubicBezTo>
                  <a:cubicBezTo>
                    <a:pt x="9165" y="5617"/>
                    <a:pt x="10452" y="5768"/>
                    <a:pt x="10603" y="7358"/>
                  </a:cubicBezTo>
                  <a:cubicBezTo>
                    <a:pt x="10679" y="9250"/>
                    <a:pt x="9316" y="10083"/>
                    <a:pt x="7878" y="10613"/>
                  </a:cubicBezTo>
                  <a:close/>
                </a:path>
              </a:pathLst>
            </a:custGeom>
            <a:solidFill>
              <a:srgbClr val="F8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1722281" y="1123520"/>
              <a:ext cx="15139" cy="15139"/>
            </a:xfrm>
            <a:custGeom>
              <a:avLst/>
              <a:gdLst>
                <a:gd name="connsiteX0" fmla="*/ 6728 w 15139"/>
                <a:gd name="connsiteY0" fmla="*/ 5753 h 15139"/>
                <a:gd name="connsiteX1" fmla="*/ 12329 w 15139"/>
                <a:gd name="connsiteY1" fmla="*/ 5677 h 15139"/>
                <a:gd name="connsiteX2" fmla="*/ 10437 w 15139"/>
                <a:gd name="connsiteY2" fmla="*/ 15215 h 15139"/>
                <a:gd name="connsiteX3" fmla="*/ 8544 w 15139"/>
                <a:gd name="connsiteY3" fmla="*/ 15215 h 15139"/>
                <a:gd name="connsiteX4" fmla="*/ 6728 w 15139"/>
                <a:gd name="connsiteY4" fmla="*/ 11430 h 15139"/>
                <a:gd name="connsiteX5" fmla="*/ 6728 w 15139"/>
                <a:gd name="connsiteY5" fmla="*/ 5753 h 15139"/>
                <a:gd name="connsiteX6" fmla="*/ 6728 w 15139"/>
                <a:gd name="connsiteY6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728" y="5753"/>
                  </a:moveTo>
                  <a:cubicBezTo>
                    <a:pt x="8620" y="5753"/>
                    <a:pt x="10512" y="5677"/>
                    <a:pt x="12329" y="5677"/>
                  </a:cubicBezTo>
                  <a:cubicBezTo>
                    <a:pt x="8544" y="8251"/>
                    <a:pt x="10664" y="11960"/>
                    <a:pt x="10437" y="15215"/>
                  </a:cubicBezTo>
                  <a:cubicBezTo>
                    <a:pt x="9831" y="15215"/>
                    <a:pt x="9150" y="15215"/>
                    <a:pt x="8544" y="15215"/>
                  </a:cubicBezTo>
                  <a:cubicBezTo>
                    <a:pt x="8544" y="13625"/>
                    <a:pt x="8317" y="12187"/>
                    <a:pt x="6728" y="11430"/>
                  </a:cubicBezTo>
                  <a:cubicBezTo>
                    <a:pt x="5289" y="9462"/>
                    <a:pt x="5365" y="7570"/>
                    <a:pt x="6728" y="5753"/>
                  </a:cubicBezTo>
                  <a:lnTo>
                    <a:pt x="6728" y="5753"/>
                  </a:ln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2252277" y="533323"/>
              <a:ext cx="15139" cy="15139"/>
            </a:xfrm>
            <a:custGeom>
              <a:avLst/>
              <a:gdLst>
                <a:gd name="connsiteX0" fmla="*/ 10460 w 15139"/>
                <a:gd name="connsiteY0" fmla="*/ 8099 h 15139"/>
                <a:gd name="connsiteX1" fmla="*/ 8037 w 15139"/>
                <a:gd name="connsiteY1" fmla="*/ 10219 h 15139"/>
                <a:gd name="connsiteX2" fmla="*/ 5691 w 15139"/>
                <a:gd name="connsiteY2" fmla="*/ 8099 h 15139"/>
                <a:gd name="connsiteX3" fmla="*/ 8037 w 15139"/>
                <a:gd name="connsiteY3" fmla="*/ 5677 h 15139"/>
                <a:gd name="connsiteX4" fmla="*/ 10460 w 15139"/>
                <a:gd name="connsiteY4" fmla="*/ 80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60" y="8099"/>
                  </a:moveTo>
                  <a:cubicBezTo>
                    <a:pt x="10308" y="9538"/>
                    <a:pt x="9400" y="10219"/>
                    <a:pt x="8037" y="10219"/>
                  </a:cubicBezTo>
                  <a:cubicBezTo>
                    <a:pt x="6675" y="10219"/>
                    <a:pt x="5539" y="9538"/>
                    <a:pt x="5691" y="8099"/>
                  </a:cubicBezTo>
                  <a:cubicBezTo>
                    <a:pt x="5766" y="6813"/>
                    <a:pt x="6751" y="5677"/>
                    <a:pt x="8037" y="5677"/>
                  </a:cubicBezTo>
                  <a:cubicBezTo>
                    <a:pt x="9324" y="5677"/>
                    <a:pt x="10081" y="6813"/>
                    <a:pt x="10460" y="809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1737523" y="444835"/>
              <a:ext cx="15139" cy="15139"/>
            </a:xfrm>
            <a:custGeom>
              <a:avLst/>
              <a:gdLst>
                <a:gd name="connsiteX0" fmla="*/ 6625 w 15139"/>
                <a:gd name="connsiteY0" fmla="*/ 7570 h 15139"/>
                <a:gd name="connsiteX1" fmla="*/ 10485 w 15139"/>
                <a:gd name="connsiteY1" fmla="*/ 5677 h 15139"/>
                <a:gd name="connsiteX2" fmla="*/ 6701 w 15139"/>
                <a:gd name="connsiteY2" fmla="*/ 11581 h 15139"/>
                <a:gd name="connsiteX3" fmla="*/ 5868 w 15139"/>
                <a:gd name="connsiteY3" fmla="*/ 10749 h 15139"/>
                <a:gd name="connsiteX4" fmla="*/ 6625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25" y="7570"/>
                  </a:moveTo>
                  <a:cubicBezTo>
                    <a:pt x="7912" y="6964"/>
                    <a:pt x="9198" y="6283"/>
                    <a:pt x="10485" y="5677"/>
                  </a:cubicBezTo>
                  <a:cubicBezTo>
                    <a:pt x="14043" y="10749"/>
                    <a:pt x="9501" y="10522"/>
                    <a:pt x="6701" y="11581"/>
                  </a:cubicBezTo>
                  <a:cubicBezTo>
                    <a:pt x="6398" y="11279"/>
                    <a:pt x="6171" y="11052"/>
                    <a:pt x="5868" y="10749"/>
                  </a:cubicBezTo>
                  <a:cubicBezTo>
                    <a:pt x="5489" y="9538"/>
                    <a:pt x="5641" y="8478"/>
                    <a:pt x="6625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2310728" y="1381044"/>
              <a:ext cx="15139" cy="15139"/>
            </a:xfrm>
            <a:custGeom>
              <a:avLst/>
              <a:gdLst>
                <a:gd name="connsiteX0" fmla="*/ 11279 w 15139"/>
                <a:gd name="connsiteY0" fmla="*/ 10513 h 15139"/>
                <a:gd name="connsiteX1" fmla="*/ 5677 w 15139"/>
                <a:gd name="connsiteY1" fmla="*/ 10513 h 15139"/>
                <a:gd name="connsiteX2" fmla="*/ 9992 w 15139"/>
                <a:gd name="connsiteY2" fmla="*/ 5744 h 15139"/>
                <a:gd name="connsiteX3" fmla="*/ 11279 w 15139"/>
                <a:gd name="connsiteY3" fmla="*/ 105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10513"/>
                  </a:moveTo>
                  <a:cubicBezTo>
                    <a:pt x="9386" y="10513"/>
                    <a:pt x="7494" y="10513"/>
                    <a:pt x="5677" y="10513"/>
                  </a:cubicBezTo>
                  <a:cubicBezTo>
                    <a:pt x="7040" y="8772"/>
                    <a:pt x="6888" y="5139"/>
                    <a:pt x="9992" y="5744"/>
                  </a:cubicBezTo>
                  <a:cubicBezTo>
                    <a:pt x="11960" y="6123"/>
                    <a:pt x="11203" y="8772"/>
                    <a:pt x="11279" y="10513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1856845" y="738609"/>
              <a:ext cx="15139" cy="15139"/>
            </a:xfrm>
            <a:custGeom>
              <a:avLst/>
              <a:gdLst>
                <a:gd name="connsiteX0" fmla="*/ 8037 w 15139"/>
                <a:gd name="connsiteY0" fmla="*/ 10295 h 15139"/>
                <a:gd name="connsiteX1" fmla="*/ 5691 w 15139"/>
                <a:gd name="connsiteY1" fmla="*/ 8099 h 15139"/>
                <a:gd name="connsiteX2" fmla="*/ 8037 w 15139"/>
                <a:gd name="connsiteY2" fmla="*/ 5677 h 15139"/>
                <a:gd name="connsiteX3" fmla="*/ 10384 w 15139"/>
                <a:gd name="connsiteY3" fmla="*/ 8099 h 15139"/>
                <a:gd name="connsiteX4" fmla="*/ 8037 w 15139"/>
                <a:gd name="connsiteY4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37" y="10295"/>
                  </a:moveTo>
                  <a:cubicBezTo>
                    <a:pt x="6675" y="10143"/>
                    <a:pt x="5539" y="9538"/>
                    <a:pt x="5691" y="8099"/>
                  </a:cubicBezTo>
                  <a:cubicBezTo>
                    <a:pt x="5766" y="6813"/>
                    <a:pt x="6750" y="5677"/>
                    <a:pt x="8037" y="5677"/>
                  </a:cubicBezTo>
                  <a:cubicBezTo>
                    <a:pt x="9324" y="5677"/>
                    <a:pt x="10308" y="6813"/>
                    <a:pt x="10384" y="8099"/>
                  </a:cubicBezTo>
                  <a:cubicBezTo>
                    <a:pt x="10535" y="9538"/>
                    <a:pt x="9400" y="10219"/>
                    <a:pt x="8037" y="10295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2176664" y="1096799"/>
              <a:ext cx="15139" cy="15139"/>
            </a:xfrm>
            <a:custGeom>
              <a:avLst/>
              <a:gdLst>
                <a:gd name="connsiteX0" fmla="*/ 6593 w 15139"/>
                <a:gd name="connsiteY0" fmla="*/ 9689 h 15139"/>
                <a:gd name="connsiteX1" fmla="*/ 10529 w 15139"/>
                <a:gd name="connsiteY1" fmla="*/ 5677 h 15139"/>
                <a:gd name="connsiteX2" fmla="*/ 12573 w 15139"/>
                <a:gd name="connsiteY2" fmla="*/ 7570 h 15139"/>
                <a:gd name="connsiteX3" fmla="*/ 12119 w 15139"/>
                <a:gd name="connsiteY3" fmla="*/ 7721 h 15139"/>
                <a:gd name="connsiteX4" fmla="*/ 7804 w 15139"/>
                <a:gd name="connsiteY4" fmla="*/ 9462 h 15139"/>
                <a:gd name="connsiteX5" fmla="*/ 6593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593" y="9689"/>
                  </a:moveTo>
                  <a:cubicBezTo>
                    <a:pt x="5004" y="6056"/>
                    <a:pt x="5004" y="6056"/>
                    <a:pt x="10529" y="5677"/>
                  </a:cubicBezTo>
                  <a:cubicBezTo>
                    <a:pt x="11211" y="6283"/>
                    <a:pt x="11892" y="6964"/>
                    <a:pt x="12573" y="7570"/>
                  </a:cubicBezTo>
                  <a:lnTo>
                    <a:pt x="12119" y="7721"/>
                  </a:lnTo>
                  <a:cubicBezTo>
                    <a:pt x="10832" y="8781"/>
                    <a:pt x="9318" y="9235"/>
                    <a:pt x="7804" y="9462"/>
                  </a:cubicBezTo>
                  <a:cubicBezTo>
                    <a:pt x="7350" y="9613"/>
                    <a:pt x="6972" y="9613"/>
                    <a:pt x="6593" y="968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1867475" y="1855342"/>
              <a:ext cx="15139" cy="15139"/>
            </a:xfrm>
            <a:custGeom>
              <a:avLst/>
              <a:gdLst>
                <a:gd name="connsiteX0" fmla="*/ 7778 w 15139"/>
                <a:gd name="connsiteY0" fmla="*/ 15290 h 15139"/>
                <a:gd name="connsiteX1" fmla="*/ 7778 w 15139"/>
                <a:gd name="connsiteY1" fmla="*/ 5677 h 15139"/>
                <a:gd name="connsiteX2" fmla="*/ 8005 w 15139"/>
                <a:gd name="connsiteY2" fmla="*/ 5904 h 15139"/>
                <a:gd name="connsiteX3" fmla="*/ 8005 w 15139"/>
                <a:gd name="connsiteY3" fmla="*/ 14912 h 15139"/>
                <a:gd name="connsiteX4" fmla="*/ 7778 w 15139"/>
                <a:gd name="connsiteY4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78" y="15290"/>
                  </a:moveTo>
                  <a:cubicBezTo>
                    <a:pt x="4977" y="12111"/>
                    <a:pt x="4977" y="8932"/>
                    <a:pt x="7778" y="5677"/>
                  </a:cubicBezTo>
                  <a:lnTo>
                    <a:pt x="8005" y="5904"/>
                  </a:lnTo>
                  <a:cubicBezTo>
                    <a:pt x="10503" y="8932"/>
                    <a:pt x="9594" y="11884"/>
                    <a:pt x="8005" y="14912"/>
                  </a:cubicBezTo>
                  <a:lnTo>
                    <a:pt x="7778" y="15290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1666257" y="958122"/>
              <a:ext cx="15139" cy="15139"/>
            </a:xfrm>
            <a:custGeom>
              <a:avLst/>
              <a:gdLst>
                <a:gd name="connsiteX0" fmla="*/ 5753 w 15139"/>
                <a:gd name="connsiteY0" fmla="*/ 11433 h 15139"/>
                <a:gd name="connsiteX1" fmla="*/ 5677 w 15139"/>
                <a:gd name="connsiteY1" fmla="*/ 9465 h 15139"/>
                <a:gd name="connsiteX2" fmla="*/ 11430 w 15139"/>
                <a:gd name="connsiteY2" fmla="*/ 5680 h 15139"/>
                <a:gd name="connsiteX3" fmla="*/ 5753 w 15139"/>
                <a:gd name="connsiteY3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11433"/>
                  </a:moveTo>
                  <a:cubicBezTo>
                    <a:pt x="5753" y="10752"/>
                    <a:pt x="5677" y="10146"/>
                    <a:pt x="5677" y="9465"/>
                  </a:cubicBezTo>
                  <a:cubicBezTo>
                    <a:pt x="6737" y="6967"/>
                    <a:pt x="8554" y="5604"/>
                    <a:pt x="11430" y="5680"/>
                  </a:cubicBezTo>
                  <a:cubicBezTo>
                    <a:pt x="10143" y="8254"/>
                    <a:pt x="8251" y="10146"/>
                    <a:pt x="5753" y="11433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1968433" y="899246"/>
              <a:ext cx="15139" cy="15139"/>
            </a:xfrm>
            <a:custGeom>
              <a:avLst/>
              <a:gdLst>
                <a:gd name="connsiteX0" fmla="*/ 5677 w 15139"/>
                <a:gd name="connsiteY0" fmla="*/ 7483 h 15139"/>
                <a:gd name="connsiteX1" fmla="*/ 13474 w 15139"/>
                <a:gd name="connsiteY1" fmla="*/ 9299 h 15139"/>
                <a:gd name="connsiteX2" fmla="*/ 13171 w 15139"/>
                <a:gd name="connsiteY2" fmla="*/ 9602 h 15139"/>
                <a:gd name="connsiteX3" fmla="*/ 6358 w 15139"/>
                <a:gd name="connsiteY3" fmla="*/ 8542 h 15139"/>
                <a:gd name="connsiteX4" fmla="*/ 5677 w 15139"/>
                <a:gd name="connsiteY4" fmla="*/ 74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483"/>
                  </a:moveTo>
                  <a:cubicBezTo>
                    <a:pt x="9311" y="3849"/>
                    <a:pt x="11430" y="6347"/>
                    <a:pt x="13474" y="9299"/>
                  </a:cubicBezTo>
                  <a:lnTo>
                    <a:pt x="13171" y="9602"/>
                  </a:lnTo>
                  <a:cubicBezTo>
                    <a:pt x="10522" y="11494"/>
                    <a:pt x="8478" y="10056"/>
                    <a:pt x="6358" y="8542"/>
                  </a:cubicBezTo>
                  <a:cubicBezTo>
                    <a:pt x="6131" y="8164"/>
                    <a:pt x="5904" y="7785"/>
                    <a:pt x="5677" y="7483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590184" y="1186195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5677 w 15139"/>
                <a:gd name="connsiteY1" fmla="*/ 7645 h 15139"/>
                <a:gd name="connsiteX2" fmla="*/ 11279 w 15139"/>
                <a:gd name="connsiteY2" fmla="*/ 5677 h 15139"/>
                <a:gd name="connsiteX3" fmla="*/ 11506 w 15139"/>
                <a:gd name="connsiteY3" fmla="*/ 5904 h 15139"/>
                <a:gd name="connsiteX4" fmla="*/ 11581 w 15139"/>
                <a:gd name="connsiteY4" fmla="*/ 8478 h 15139"/>
                <a:gd name="connsiteX5" fmla="*/ 5677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8932"/>
                    <a:pt x="5677" y="8251"/>
                    <a:pt x="5677" y="7645"/>
                  </a:cubicBezTo>
                  <a:cubicBezTo>
                    <a:pt x="7570" y="6964"/>
                    <a:pt x="9462" y="6358"/>
                    <a:pt x="11279" y="5677"/>
                  </a:cubicBezTo>
                  <a:lnTo>
                    <a:pt x="11506" y="5904"/>
                  </a:lnTo>
                  <a:cubicBezTo>
                    <a:pt x="12036" y="6737"/>
                    <a:pt x="12036" y="7570"/>
                    <a:pt x="11581" y="8478"/>
                  </a:cubicBezTo>
                  <a:cubicBezTo>
                    <a:pt x="9916" y="10295"/>
                    <a:pt x="8099" y="11354"/>
                    <a:pt x="5677" y="9538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819011" y="1740041"/>
              <a:ext cx="7570" cy="7570"/>
            </a:xfrm>
            <a:custGeom>
              <a:avLst/>
              <a:gdLst>
                <a:gd name="connsiteX0" fmla="*/ 8251 w 7569"/>
                <a:gd name="connsiteY0" fmla="*/ 7132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2"/>
                  </a:moveTo>
                  <a:cubicBezTo>
                    <a:pt x="8024" y="8116"/>
                    <a:pt x="7342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6" y="5467"/>
                    <a:pt x="7494" y="5770"/>
                  </a:cubicBezTo>
                  <a:cubicBezTo>
                    <a:pt x="7872" y="5846"/>
                    <a:pt x="8024" y="6603"/>
                    <a:pt x="8251" y="7132"/>
                  </a:cubicBezTo>
                  <a:close/>
                </a:path>
              </a:pathLst>
            </a:custGeom>
            <a:solidFill>
              <a:srgbClr val="F8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1911965" y="1209652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570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1"/>
                    <a:pt x="6131" y="5914"/>
                    <a:pt x="6510" y="5762"/>
                  </a:cubicBezTo>
                  <a:cubicBezTo>
                    <a:pt x="7418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570" y="8336"/>
                  </a:cubicBezTo>
                  <a:cubicBezTo>
                    <a:pt x="6585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1960864" y="902868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1203 w 15139"/>
                <a:gd name="connsiteY1" fmla="*/ 5677 h 15139"/>
                <a:gd name="connsiteX2" fmla="*/ 11808 w 15139"/>
                <a:gd name="connsiteY2" fmla="*/ 6888 h 15139"/>
                <a:gd name="connsiteX3" fmla="*/ 5904 w 15139"/>
                <a:gd name="connsiteY3" fmla="*/ 991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737" y="7040"/>
                    <a:pt x="8554" y="5753"/>
                    <a:pt x="11203" y="5677"/>
                  </a:cubicBezTo>
                  <a:cubicBezTo>
                    <a:pt x="11430" y="6056"/>
                    <a:pt x="11581" y="6434"/>
                    <a:pt x="11808" y="6888"/>
                  </a:cubicBezTo>
                  <a:cubicBezTo>
                    <a:pt x="10900" y="9916"/>
                    <a:pt x="9159" y="11506"/>
                    <a:pt x="5904" y="9916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1962832" y="1209042"/>
              <a:ext cx="15139" cy="7570"/>
            </a:xfrm>
            <a:custGeom>
              <a:avLst/>
              <a:gdLst>
                <a:gd name="connsiteX0" fmla="*/ 11279 w 15139"/>
                <a:gd name="connsiteY0" fmla="*/ 7659 h 7569"/>
                <a:gd name="connsiteX1" fmla="*/ 5677 w 15139"/>
                <a:gd name="connsiteY1" fmla="*/ 5691 h 7569"/>
                <a:gd name="connsiteX2" fmla="*/ 11279 w 15139"/>
                <a:gd name="connsiteY2" fmla="*/ 765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279" y="7659"/>
                  </a:moveTo>
                  <a:cubicBezTo>
                    <a:pt x="9538" y="6675"/>
                    <a:pt x="5829" y="11217"/>
                    <a:pt x="5677" y="5691"/>
                  </a:cubicBezTo>
                  <a:cubicBezTo>
                    <a:pt x="7721" y="5767"/>
                    <a:pt x="10067" y="5161"/>
                    <a:pt x="11279" y="7659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521679" y="1895234"/>
              <a:ext cx="7570" cy="15139"/>
            </a:xfrm>
            <a:custGeom>
              <a:avLst/>
              <a:gdLst>
                <a:gd name="connsiteX0" fmla="*/ 7721 w 7569"/>
                <a:gd name="connsiteY0" fmla="*/ 9538 h 15139"/>
                <a:gd name="connsiteX1" fmla="*/ 5677 w 7569"/>
                <a:gd name="connsiteY1" fmla="*/ 13322 h 15139"/>
                <a:gd name="connsiteX2" fmla="*/ 7570 w 7569"/>
                <a:gd name="connsiteY2" fmla="*/ 5677 h 15139"/>
                <a:gd name="connsiteX3" fmla="*/ 7797 w 7569"/>
                <a:gd name="connsiteY3" fmla="*/ 5904 h 15139"/>
                <a:gd name="connsiteX4" fmla="*/ 7721 w 756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1" y="9538"/>
                  </a:moveTo>
                  <a:cubicBezTo>
                    <a:pt x="7645" y="11127"/>
                    <a:pt x="7494" y="12717"/>
                    <a:pt x="5677" y="13322"/>
                  </a:cubicBezTo>
                  <a:cubicBezTo>
                    <a:pt x="6056" y="10673"/>
                    <a:pt x="4769" y="7645"/>
                    <a:pt x="7570" y="5677"/>
                  </a:cubicBezTo>
                  <a:lnTo>
                    <a:pt x="7797" y="5904"/>
                  </a:lnTo>
                  <a:cubicBezTo>
                    <a:pt x="8781" y="7115"/>
                    <a:pt x="8781" y="8326"/>
                    <a:pt x="7721" y="9538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2050184" y="942911"/>
              <a:ext cx="15139" cy="15139"/>
            </a:xfrm>
            <a:custGeom>
              <a:avLst/>
              <a:gdLst>
                <a:gd name="connsiteX0" fmla="*/ 9538 w 15139"/>
                <a:gd name="connsiteY0" fmla="*/ 11354 h 15139"/>
                <a:gd name="connsiteX1" fmla="*/ 5677 w 15139"/>
                <a:gd name="connsiteY1" fmla="*/ 5677 h 15139"/>
                <a:gd name="connsiteX2" fmla="*/ 9538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38" y="11354"/>
                  </a:moveTo>
                  <a:cubicBezTo>
                    <a:pt x="5450" y="11354"/>
                    <a:pt x="5753" y="8402"/>
                    <a:pt x="5677" y="5677"/>
                  </a:cubicBezTo>
                  <a:cubicBezTo>
                    <a:pt x="8024" y="6964"/>
                    <a:pt x="8402" y="9386"/>
                    <a:pt x="9538" y="1135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2002648" y="135915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538 w 15139"/>
                <a:gd name="connsiteY1" fmla="*/ 5677 h 7569"/>
                <a:gd name="connsiteX2" fmla="*/ 11430 w 15139"/>
                <a:gd name="connsiteY2" fmla="*/ 7645 h 7569"/>
                <a:gd name="connsiteX3" fmla="*/ 5677 w 1513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948" y="5753"/>
                    <a:pt x="9538" y="5677"/>
                  </a:cubicBezTo>
                  <a:cubicBezTo>
                    <a:pt x="10143" y="6358"/>
                    <a:pt x="10824" y="6964"/>
                    <a:pt x="11430" y="7645"/>
                  </a:cubicBezTo>
                  <a:cubicBezTo>
                    <a:pt x="9538" y="7645"/>
                    <a:pt x="7645" y="7645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1613585" y="1182335"/>
              <a:ext cx="7570" cy="15139"/>
            </a:xfrm>
            <a:custGeom>
              <a:avLst/>
              <a:gdLst>
                <a:gd name="connsiteX0" fmla="*/ 7104 w 7569"/>
                <a:gd name="connsiteY0" fmla="*/ 5677 h 15139"/>
                <a:gd name="connsiteX1" fmla="*/ 8996 w 7569"/>
                <a:gd name="connsiteY1" fmla="*/ 11430 h 15139"/>
                <a:gd name="connsiteX2" fmla="*/ 8769 w 7569"/>
                <a:gd name="connsiteY2" fmla="*/ 11581 h 15139"/>
                <a:gd name="connsiteX3" fmla="*/ 5742 w 7569"/>
                <a:gd name="connsiteY3" fmla="*/ 9765 h 15139"/>
                <a:gd name="connsiteX4" fmla="*/ 6801 w 7569"/>
                <a:gd name="connsiteY4" fmla="*/ 5980 h 15139"/>
                <a:gd name="connsiteX5" fmla="*/ 7104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104" y="5677"/>
                  </a:moveTo>
                  <a:cubicBezTo>
                    <a:pt x="9299" y="7115"/>
                    <a:pt x="8769" y="9386"/>
                    <a:pt x="8996" y="11430"/>
                  </a:cubicBezTo>
                  <a:lnTo>
                    <a:pt x="8769" y="11581"/>
                  </a:lnTo>
                  <a:cubicBezTo>
                    <a:pt x="7104" y="12111"/>
                    <a:pt x="6271" y="11127"/>
                    <a:pt x="5742" y="9765"/>
                  </a:cubicBezTo>
                  <a:cubicBezTo>
                    <a:pt x="5514" y="8326"/>
                    <a:pt x="5893" y="7115"/>
                    <a:pt x="6801" y="5980"/>
                  </a:cubicBezTo>
                  <a:lnTo>
                    <a:pt x="7104" y="5677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1915130" y="541633"/>
              <a:ext cx="15139" cy="15139"/>
            </a:xfrm>
            <a:custGeom>
              <a:avLst/>
              <a:gdLst>
                <a:gd name="connsiteX0" fmla="*/ 9702 w 15139"/>
                <a:gd name="connsiteY0" fmla="*/ 5921 h 15139"/>
                <a:gd name="connsiteX1" fmla="*/ 5918 w 15139"/>
                <a:gd name="connsiteY1" fmla="*/ 9706 h 15139"/>
                <a:gd name="connsiteX2" fmla="*/ 5766 w 15139"/>
                <a:gd name="connsiteY2" fmla="*/ 9554 h 15139"/>
                <a:gd name="connsiteX3" fmla="*/ 9551 w 15139"/>
                <a:gd name="connsiteY3" fmla="*/ 5770 h 15139"/>
                <a:gd name="connsiteX4" fmla="*/ 9702 w 15139"/>
                <a:gd name="connsiteY4" fmla="*/ 59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2" y="5921"/>
                  </a:moveTo>
                  <a:cubicBezTo>
                    <a:pt x="9627" y="8419"/>
                    <a:pt x="8340" y="9706"/>
                    <a:pt x="5918" y="9706"/>
                  </a:cubicBezTo>
                  <a:lnTo>
                    <a:pt x="5766" y="9554"/>
                  </a:lnTo>
                  <a:cubicBezTo>
                    <a:pt x="5312" y="6527"/>
                    <a:pt x="6599" y="5316"/>
                    <a:pt x="9551" y="5770"/>
                  </a:cubicBezTo>
                  <a:lnTo>
                    <a:pt x="9702" y="5921"/>
                  </a:ln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2096584" y="1650057"/>
              <a:ext cx="7570" cy="15139"/>
            </a:xfrm>
            <a:custGeom>
              <a:avLst/>
              <a:gdLst>
                <a:gd name="connsiteX0" fmla="*/ 8934 w 7569"/>
                <a:gd name="connsiteY0" fmla="*/ 5829 h 15139"/>
                <a:gd name="connsiteX1" fmla="*/ 6966 w 7569"/>
                <a:gd name="connsiteY1" fmla="*/ 11506 h 15139"/>
                <a:gd name="connsiteX2" fmla="*/ 6738 w 7569"/>
                <a:gd name="connsiteY2" fmla="*/ 11279 h 15139"/>
                <a:gd name="connsiteX3" fmla="*/ 8631 w 7569"/>
                <a:gd name="connsiteY3" fmla="*/ 5677 h 15139"/>
                <a:gd name="connsiteX4" fmla="*/ 8934 w 7569"/>
                <a:gd name="connsiteY4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4" y="5829"/>
                  </a:moveTo>
                  <a:cubicBezTo>
                    <a:pt x="8707" y="7872"/>
                    <a:pt x="9312" y="10219"/>
                    <a:pt x="6966" y="11506"/>
                  </a:cubicBezTo>
                  <a:lnTo>
                    <a:pt x="6738" y="11279"/>
                  </a:lnTo>
                  <a:cubicBezTo>
                    <a:pt x="5452" y="8781"/>
                    <a:pt x="4619" y="6358"/>
                    <a:pt x="8631" y="5677"/>
                  </a:cubicBezTo>
                  <a:lnTo>
                    <a:pt x="8934" y="5829"/>
                  </a:ln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1837329" y="7280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9462 w 15139"/>
                <a:gd name="connsiteY2" fmla="*/ 9462 h 15139"/>
                <a:gd name="connsiteX3" fmla="*/ 5677 w 15139"/>
                <a:gd name="connsiteY3" fmla="*/ 9462 h 15139"/>
                <a:gd name="connsiteX4" fmla="*/ 5677 w 15139"/>
                <a:gd name="connsiteY4" fmla="*/ 7494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lnTo>
                    <a:pt x="9462" y="9462"/>
                  </a:lnTo>
                  <a:cubicBezTo>
                    <a:pt x="8251" y="9462"/>
                    <a:pt x="6964" y="9462"/>
                    <a:pt x="5677" y="9462"/>
                  </a:cubicBezTo>
                  <a:cubicBezTo>
                    <a:pt x="5677" y="8781"/>
                    <a:pt x="5677" y="8175"/>
                    <a:pt x="5677" y="7494"/>
                  </a:cubicBezTo>
                  <a:cubicBezTo>
                    <a:pt x="6964" y="6888"/>
                    <a:pt x="8251" y="6283"/>
                    <a:pt x="9462" y="5677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2116796" y="1423876"/>
              <a:ext cx="15139" cy="15139"/>
            </a:xfrm>
            <a:custGeom>
              <a:avLst/>
              <a:gdLst>
                <a:gd name="connsiteX0" fmla="*/ 5677 w 15139"/>
                <a:gd name="connsiteY0" fmla="*/ 5680 h 15139"/>
                <a:gd name="connsiteX1" fmla="*/ 9462 w 15139"/>
                <a:gd name="connsiteY1" fmla="*/ 9465 h 15139"/>
                <a:gd name="connsiteX2" fmla="*/ 5677 w 15139"/>
                <a:gd name="connsiteY2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80"/>
                  </a:moveTo>
                  <a:cubicBezTo>
                    <a:pt x="8251" y="5605"/>
                    <a:pt x="9538" y="6891"/>
                    <a:pt x="9462" y="9465"/>
                  </a:cubicBezTo>
                  <a:cubicBezTo>
                    <a:pt x="7570" y="8784"/>
                    <a:pt x="6358" y="7573"/>
                    <a:pt x="5677" y="568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1629995" y="1381944"/>
              <a:ext cx="7570" cy="15139"/>
            </a:xfrm>
            <a:custGeom>
              <a:avLst/>
              <a:gdLst>
                <a:gd name="connsiteX0" fmla="*/ 7725 w 7569"/>
                <a:gd name="connsiteY0" fmla="*/ 11506 h 15139"/>
                <a:gd name="connsiteX1" fmla="*/ 5681 w 7569"/>
                <a:gd name="connsiteY1" fmla="*/ 11430 h 15139"/>
                <a:gd name="connsiteX2" fmla="*/ 7498 w 7569"/>
                <a:gd name="connsiteY2" fmla="*/ 5677 h 15139"/>
                <a:gd name="connsiteX3" fmla="*/ 8406 w 7569"/>
                <a:gd name="connsiteY3" fmla="*/ 6585 h 15139"/>
                <a:gd name="connsiteX4" fmla="*/ 7725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5" y="11506"/>
                  </a:moveTo>
                  <a:cubicBezTo>
                    <a:pt x="7044" y="11506"/>
                    <a:pt x="6363" y="11430"/>
                    <a:pt x="5681" y="11430"/>
                  </a:cubicBezTo>
                  <a:cubicBezTo>
                    <a:pt x="5757" y="9310"/>
                    <a:pt x="5227" y="7040"/>
                    <a:pt x="7498" y="5677"/>
                  </a:cubicBezTo>
                  <a:cubicBezTo>
                    <a:pt x="7801" y="5980"/>
                    <a:pt x="8103" y="6283"/>
                    <a:pt x="8406" y="6585"/>
                  </a:cubicBezTo>
                  <a:cubicBezTo>
                    <a:pt x="8558" y="8251"/>
                    <a:pt x="9012" y="9992"/>
                    <a:pt x="7725" y="11506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808868" y="454146"/>
              <a:ext cx="15139" cy="7570"/>
            </a:xfrm>
            <a:custGeom>
              <a:avLst/>
              <a:gdLst>
                <a:gd name="connsiteX0" fmla="*/ 5753 w 15139"/>
                <a:gd name="connsiteY0" fmla="*/ 7872 h 7569"/>
                <a:gd name="connsiteX1" fmla="*/ 5677 w 15139"/>
                <a:gd name="connsiteY1" fmla="*/ 5904 h 7569"/>
                <a:gd name="connsiteX2" fmla="*/ 11203 w 15139"/>
                <a:gd name="connsiteY2" fmla="*/ 5677 h 7569"/>
                <a:gd name="connsiteX3" fmla="*/ 11430 w 15139"/>
                <a:gd name="connsiteY3" fmla="*/ 6056 h 7569"/>
                <a:gd name="connsiteX4" fmla="*/ 5753 w 15139"/>
                <a:gd name="connsiteY4" fmla="*/ 787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753" y="7872"/>
                  </a:moveTo>
                  <a:cubicBezTo>
                    <a:pt x="5753" y="7191"/>
                    <a:pt x="5677" y="6585"/>
                    <a:pt x="5677" y="5904"/>
                  </a:cubicBezTo>
                  <a:cubicBezTo>
                    <a:pt x="7494" y="5829"/>
                    <a:pt x="9386" y="5753"/>
                    <a:pt x="11203" y="5677"/>
                  </a:cubicBezTo>
                  <a:lnTo>
                    <a:pt x="11430" y="6056"/>
                  </a:lnTo>
                  <a:cubicBezTo>
                    <a:pt x="10522" y="9840"/>
                    <a:pt x="8251" y="9386"/>
                    <a:pt x="5753" y="787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1950815" y="1703195"/>
              <a:ext cx="15139" cy="7570"/>
            </a:xfrm>
            <a:custGeom>
              <a:avLst/>
              <a:gdLst>
                <a:gd name="connsiteX0" fmla="*/ 10124 w 15139"/>
                <a:gd name="connsiteY0" fmla="*/ 7645 h 7569"/>
                <a:gd name="connsiteX1" fmla="*/ 6188 w 15139"/>
                <a:gd name="connsiteY1" fmla="*/ 7721 h 7569"/>
                <a:gd name="connsiteX2" fmla="*/ 5734 w 15139"/>
                <a:gd name="connsiteY2" fmla="*/ 6510 h 7569"/>
                <a:gd name="connsiteX3" fmla="*/ 6112 w 15139"/>
                <a:gd name="connsiteY3" fmla="*/ 5904 h 7569"/>
                <a:gd name="connsiteX4" fmla="*/ 6339 w 15139"/>
                <a:gd name="connsiteY4" fmla="*/ 5677 h 7569"/>
                <a:gd name="connsiteX5" fmla="*/ 10124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124" y="7645"/>
                  </a:moveTo>
                  <a:cubicBezTo>
                    <a:pt x="8837" y="7645"/>
                    <a:pt x="7551" y="7721"/>
                    <a:pt x="6188" y="7721"/>
                  </a:cubicBezTo>
                  <a:cubicBezTo>
                    <a:pt x="5734" y="7342"/>
                    <a:pt x="5583" y="6964"/>
                    <a:pt x="5734" y="6510"/>
                  </a:cubicBezTo>
                  <a:cubicBezTo>
                    <a:pt x="5885" y="6056"/>
                    <a:pt x="5961" y="5904"/>
                    <a:pt x="6112" y="5904"/>
                  </a:cubicBezTo>
                  <a:lnTo>
                    <a:pt x="6339" y="5677"/>
                  </a:lnTo>
                  <a:cubicBezTo>
                    <a:pt x="7929" y="5828"/>
                    <a:pt x="9367" y="6131"/>
                    <a:pt x="10124" y="7645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1759438" y="720366"/>
              <a:ext cx="7570" cy="15139"/>
            </a:xfrm>
            <a:custGeom>
              <a:avLst/>
              <a:gdLst>
                <a:gd name="connsiteX0" fmla="*/ 7494 w 7569"/>
                <a:gd name="connsiteY0" fmla="*/ 9613 h 15139"/>
                <a:gd name="connsiteX1" fmla="*/ 5677 w 7569"/>
                <a:gd name="connsiteY1" fmla="*/ 9538 h 15139"/>
                <a:gd name="connsiteX2" fmla="*/ 7342 w 7569"/>
                <a:gd name="connsiteY2" fmla="*/ 5677 h 15139"/>
                <a:gd name="connsiteX3" fmla="*/ 8251 w 7569"/>
                <a:gd name="connsiteY3" fmla="*/ 6434 h 15139"/>
                <a:gd name="connsiteX4" fmla="*/ 7494 w 756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94" y="9613"/>
                  </a:moveTo>
                  <a:cubicBezTo>
                    <a:pt x="6888" y="9613"/>
                    <a:pt x="6283" y="9613"/>
                    <a:pt x="5677" y="9538"/>
                  </a:cubicBezTo>
                  <a:cubicBezTo>
                    <a:pt x="5677" y="8024"/>
                    <a:pt x="5904" y="6585"/>
                    <a:pt x="7342" y="5677"/>
                  </a:cubicBezTo>
                  <a:cubicBezTo>
                    <a:pt x="7645" y="5904"/>
                    <a:pt x="7948" y="6207"/>
                    <a:pt x="8251" y="6434"/>
                  </a:cubicBezTo>
                  <a:cubicBezTo>
                    <a:pt x="8629" y="7645"/>
                    <a:pt x="8478" y="8705"/>
                    <a:pt x="7494" y="96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1841247" y="741182"/>
              <a:ext cx="7570" cy="15139"/>
            </a:xfrm>
            <a:custGeom>
              <a:avLst/>
              <a:gdLst>
                <a:gd name="connsiteX0" fmla="*/ 7512 w 7569"/>
                <a:gd name="connsiteY0" fmla="*/ 9689 h 15139"/>
                <a:gd name="connsiteX1" fmla="*/ 5696 w 7569"/>
                <a:gd name="connsiteY1" fmla="*/ 5677 h 15139"/>
                <a:gd name="connsiteX2" fmla="*/ 7512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12" y="9689"/>
                  </a:moveTo>
                  <a:cubicBezTo>
                    <a:pt x="5696" y="8932"/>
                    <a:pt x="5620" y="7342"/>
                    <a:pt x="5696" y="5677"/>
                  </a:cubicBezTo>
                  <a:cubicBezTo>
                    <a:pt x="7210" y="6585"/>
                    <a:pt x="7512" y="8099"/>
                    <a:pt x="7512" y="9689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761104" y="716506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7872 w 7569"/>
                <a:gd name="connsiteY2" fmla="*/ 5904 h 15139"/>
                <a:gd name="connsiteX3" fmla="*/ 5980 w 7569"/>
                <a:gd name="connsiteY3" fmla="*/ 9689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753" y="7948"/>
                    <a:pt x="6131" y="6585"/>
                    <a:pt x="7570" y="5677"/>
                  </a:cubicBezTo>
                  <a:lnTo>
                    <a:pt x="7872" y="5904"/>
                  </a:lnTo>
                  <a:cubicBezTo>
                    <a:pt x="9008" y="8024"/>
                    <a:pt x="8856" y="9538"/>
                    <a:pt x="5980" y="9689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510312" y="832622"/>
              <a:ext cx="7570" cy="15139"/>
            </a:xfrm>
            <a:custGeom>
              <a:avLst/>
              <a:gdLst>
                <a:gd name="connsiteX0" fmla="*/ 5690 w 7569"/>
                <a:gd name="connsiteY0" fmla="*/ 9538 h 15139"/>
                <a:gd name="connsiteX1" fmla="*/ 7431 w 7569"/>
                <a:gd name="connsiteY1" fmla="*/ 5677 h 15139"/>
                <a:gd name="connsiteX2" fmla="*/ 5690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9538"/>
                  </a:moveTo>
                  <a:cubicBezTo>
                    <a:pt x="5614" y="7948"/>
                    <a:pt x="5841" y="6510"/>
                    <a:pt x="7431" y="5677"/>
                  </a:cubicBezTo>
                  <a:cubicBezTo>
                    <a:pt x="7658" y="7267"/>
                    <a:pt x="7431" y="8705"/>
                    <a:pt x="5690" y="9538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2061690" y="165580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386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5677"/>
                    <a:pt x="8705" y="5904"/>
                    <a:pt x="9386" y="7570"/>
                  </a:cubicBezTo>
                  <a:cubicBezTo>
                    <a:pt x="7872" y="7494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1628107" y="1387697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5677 w 7569"/>
                <a:gd name="connsiteY1" fmla="*/ 9538 h 15139"/>
                <a:gd name="connsiteX2" fmla="*/ 757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645" y="7342"/>
                    <a:pt x="7494" y="8781"/>
                    <a:pt x="5677" y="9538"/>
                  </a:cubicBezTo>
                  <a:cubicBezTo>
                    <a:pt x="5677" y="7948"/>
                    <a:pt x="5980" y="6434"/>
                    <a:pt x="7570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1656720" y="2003705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661" y="5904"/>
                    <a:pt x="7342" y="6585"/>
                    <a:pt x="7645" y="757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1778287" y="36876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7797 w 7569"/>
                <a:gd name="connsiteY2" fmla="*/ 5904 h 7569"/>
                <a:gd name="connsiteX3" fmla="*/ 5829 w 7569"/>
                <a:gd name="connsiteY3" fmla="*/ 7645 h 7569"/>
                <a:gd name="connsiteX4" fmla="*/ 5677 w 7569"/>
                <a:gd name="connsiteY4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6358" y="6888"/>
                    <a:pt x="6964" y="6283"/>
                    <a:pt x="7645" y="5677"/>
                  </a:cubicBezTo>
                  <a:lnTo>
                    <a:pt x="7797" y="5904"/>
                  </a:lnTo>
                  <a:cubicBezTo>
                    <a:pt x="8024" y="7418"/>
                    <a:pt x="7418" y="8099"/>
                    <a:pt x="5829" y="7645"/>
                  </a:cubicBezTo>
                  <a:lnTo>
                    <a:pt x="5677" y="7494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2318297" y="13877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342" y="6586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1966390" y="9010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721 w 7569"/>
                <a:gd name="connsiteY1" fmla="*/ 5677 h 7569"/>
                <a:gd name="connsiteX2" fmla="*/ 8024 w 7569"/>
                <a:gd name="connsiteY2" fmla="*/ 5980 h 7569"/>
                <a:gd name="connsiteX3" fmla="*/ 6056 w 7569"/>
                <a:gd name="connsiteY3" fmla="*/ 7645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358" y="6964"/>
                    <a:pt x="7040" y="6283"/>
                    <a:pt x="7721" y="5677"/>
                  </a:cubicBezTo>
                  <a:lnTo>
                    <a:pt x="8024" y="5980"/>
                  </a:lnTo>
                  <a:cubicBezTo>
                    <a:pt x="8099" y="7342"/>
                    <a:pt x="7570" y="8024"/>
                    <a:pt x="6056" y="7645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2762099" y="125356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2065475" y="1657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888" y="6888"/>
                    <a:pt x="7570" y="7494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1633860" y="1378310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342" y="6661"/>
                    <a:pt x="6737" y="7267"/>
                    <a:pt x="5677" y="7494"/>
                  </a:cubicBezTo>
                  <a:cubicBezTo>
                    <a:pt x="5980" y="6510"/>
                    <a:pt x="6586" y="5829"/>
                    <a:pt x="7645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1631816" y="1380127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97 w 7569"/>
                <a:gd name="connsiteY1" fmla="*/ 7645 h 7569"/>
                <a:gd name="connsiteX2" fmla="*/ 5980 w 7569"/>
                <a:gd name="connsiteY2" fmla="*/ 7721 h 7569"/>
                <a:gd name="connsiteX3" fmla="*/ 5677 w 7569"/>
                <a:gd name="connsiteY3" fmla="*/ 7418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97" y="6358"/>
                    <a:pt x="7797" y="6964"/>
                    <a:pt x="7797" y="7645"/>
                  </a:cubicBezTo>
                  <a:cubicBezTo>
                    <a:pt x="7267" y="8478"/>
                    <a:pt x="6661" y="8478"/>
                    <a:pt x="5980" y="7721"/>
                  </a:cubicBezTo>
                  <a:lnTo>
                    <a:pt x="5677" y="7418"/>
                  </a:lnTo>
                  <a:cubicBezTo>
                    <a:pt x="6434" y="6888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1516353" y="1474841"/>
              <a:ext cx="37848" cy="52987"/>
            </a:xfrm>
            <a:custGeom>
              <a:avLst/>
              <a:gdLst>
                <a:gd name="connsiteX0" fmla="*/ 20541 w 37847"/>
                <a:gd name="connsiteY0" fmla="*/ 49789 h 52986"/>
                <a:gd name="connsiteX1" fmla="*/ 16756 w 37847"/>
                <a:gd name="connsiteY1" fmla="*/ 49789 h 52986"/>
                <a:gd name="connsiteX2" fmla="*/ 12971 w 37847"/>
                <a:gd name="connsiteY2" fmla="*/ 46004 h 52986"/>
                <a:gd name="connsiteX3" fmla="*/ 12971 w 37847"/>
                <a:gd name="connsiteY3" fmla="*/ 46004 h 52986"/>
                <a:gd name="connsiteX4" fmla="*/ 11079 w 37847"/>
                <a:gd name="connsiteY4" fmla="*/ 47896 h 52986"/>
                <a:gd name="connsiteX5" fmla="*/ 11079 w 37847"/>
                <a:gd name="connsiteY5" fmla="*/ 47896 h 52986"/>
                <a:gd name="connsiteX6" fmla="*/ 7067 w 37847"/>
                <a:gd name="connsiteY6" fmla="*/ 46382 h 52986"/>
                <a:gd name="connsiteX7" fmla="*/ 7218 w 37847"/>
                <a:gd name="connsiteY7" fmla="*/ 25036 h 52986"/>
                <a:gd name="connsiteX8" fmla="*/ 7218 w 37847"/>
                <a:gd name="connsiteY8" fmla="*/ 25036 h 52986"/>
                <a:gd name="connsiteX9" fmla="*/ 14864 w 37847"/>
                <a:gd name="connsiteY9" fmla="*/ 19359 h 52986"/>
                <a:gd name="connsiteX10" fmla="*/ 30078 w 37847"/>
                <a:gd name="connsiteY10" fmla="*/ 6037 h 52986"/>
                <a:gd name="connsiteX11" fmla="*/ 34923 w 37847"/>
                <a:gd name="connsiteY11" fmla="*/ 7551 h 52986"/>
                <a:gd name="connsiteX12" fmla="*/ 35301 w 37847"/>
                <a:gd name="connsiteY12" fmla="*/ 30335 h 52986"/>
                <a:gd name="connsiteX13" fmla="*/ 31971 w 37847"/>
                <a:gd name="connsiteY13" fmla="*/ 34574 h 52986"/>
                <a:gd name="connsiteX14" fmla="*/ 24931 w 37847"/>
                <a:gd name="connsiteY14" fmla="*/ 40478 h 52986"/>
                <a:gd name="connsiteX15" fmla="*/ 33863 w 37847"/>
                <a:gd name="connsiteY15" fmla="*/ 49713 h 52986"/>
                <a:gd name="connsiteX16" fmla="*/ 33863 w 37847"/>
                <a:gd name="connsiteY16" fmla="*/ 49713 h 52986"/>
                <a:gd name="connsiteX17" fmla="*/ 30078 w 37847"/>
                <a:gd name="connsiteY17" fmla="*/ 49713 h 52986"/>
                <a:gd name="connsiteX18" fmla="*/ 30078 w 37847"/>
                <a:gd name="connsiteY18" fmla="*/ 49713 h 52986"/>
                <a:gd name="connsiteX19" fmla="*/ 20541 w 37847"/>
                <a:gd name="connsiteY19" fmla="*/ 4978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52986">
                  <a:moveTo>
                    <a:pt x="20541" y="49789"/>
                  </a:moveTo>
                  <a:cubicBezTo>
                    <a:pt x="19254" y="49789"/>
                    <a:pt x="18043" y="49789"/>
                    <a:pt x="16756" y="49789"/>
                  </a:cubicBezTo>
                  <a:cubicBezTo>
                    <a:pt x="15091" y="48956"/>
                    <a:pt x="16907" y="44566"/>
                    <a:pt x="12971" y="46004"/>
                  </a:cubicBezTo>
                  <a:lnTo>
                    <a:pt x="12971" y="46004"/>
                  </a:lnTo>
                  <a:cubicBezTo>
                    <a:pt x="12366" y="46610"/>
                    <a:pt x="11684" y="47215"/>
                    <a:pt x="11079" y="47896"/>
                  </a:cubicBezTo>
                  <a:lnTo>
                    <a:pt x="11079" y="47896"/>
                  </a:lnTo>
                  <a:cubicBezTo>
                    <a:pt x="9035" y="49183"/>
                    <a:pt x="7218" y="49032"/>
                    <a:pt x="7067" y="46382"/>
                  </a:cubicBezTo>
                  <a:cubicBezTo>
                    <a:pt x="6840" y="39267"/>
                    <a:pt x="3963" y="32152"/>
                    <a:pt x="7218" y="25036"/>
                  </a:cubicBezTo>
                  <a:lnTo>
                    <a:pt x="7218" y="25036"/>
                  </a:lnTo>
                  <a:cubicBezTo>
                    <a:pt x="9641" y="22993"/>
                    <a:pt x="14031" y="23522"/>
                    <a:pt x="14864" y="19359"/>
                  </a:cubicBezTo>
                  <a:cubicBezTo>
                    <a:pt x="17589" y="12320"/>
                    <a:pt x="21752" y="6718"/>
                    <a:pt x="30078" y="6037"/>
                  </a:cubicBezTo>
                  <a:cubicBezTo>
                    <a:pt x="32198" y="5053"/>
                    <a:pt x="33560" y="6264"/>
                    <a:pt x="34923" y="7551"/>
                  </a:cubicBezTo>
                  <a:cubicBezTo>
                    <a:pt x="33485" y="15120"/>
                    <a:pt x="38178" y="22690"/>
                    <a:pt x="35301" y="30335"/>
                  </a:cubicBezTo>
                  <a:cubicBezTo>
                    <a:pt x="34696" y="32152"/>
                    <a:pt x="33258" y="33287"/>
                    <a:pt x="31971" y="34574"/>
                  </a:cubicBezTo>
                  <a:cubicBezTo>
                    <a:pt x="32274" y="37980"/>
                    <a:pt x="31668" y="40857"/>
                    <a:pt x="24931" y="40478"/>
                  </a:cubicBezTo>
                  <a:cubicBezTo>
                    <a:pt x="30003" y="43809"/>
                    <a:pt x="39086" y="41462"/>
                    <a:pt x="33863" y="49713"/>
                  </a:cubicBezTo>
                  <a:lnTo>
                    <a:pt x="33863" y="49713"/>
                  </a:lnTo>
                  <a:cubicBezTo>
                    <a:pt x="32576" y="49713"/>
                    <a:pt x="31365" y="49713"/>
                    <a:pt x="30078" y="49713"/>
                  </a:cubicBezTo>
                  <a:lnTo>
                    <a:pt x="30078" y="49713"/>
                  </a:lnTo>
                  <a:cubicBezTo>
                    <a:pt x="26899" y="48199"/>
                    <a:pt x="23720" y="48199"/>
                    <a:pt x="20541" y="49789"/>
                  </a:cubicBezTo>
                  <a:close/>
                </a:path>
              </a:pathLst>
            </a:custGeom>
            <a:solidFill>
              <a:srgbClr val="ED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1509488" y="1494200"/>
              <a:ext cx="22709" cy="37848"/>
            </a:xfrm>
            <a:custGeom>
              <a:avLst/>
              <a:gdLst>
                <a:gd name="connsiteX0" fmla="*/ 14159 w 22708"/>
                <a:gd name="connsiteY0" fmla="*/ 5677 h 37847"/>
                <a:gd name="connsiteX1" fmla="*/ 15294 w 22708"/>
                <a:gd name="connsiteY1" fmla="*/ 26872 h 37847"/>
                <a:gd name="connsiteX2" fmla="*/ 18019 w 22708"/>
                <a:gd name="connsiteY2" fmla="*/ 28537 h 37847"/>
                <a:gd name="connsiteX3" fmla="*/ 18852 w 22708"/>
                <a:gd name="connsiteY3" fmla="*/ 36031 h 37847"/>
                <a:gd name="connsiteX4" fmla="*/ 17490 w 22708"/>
                <a:gd name="connsiteY4" fmla="*/ 39589 h 37847"/>
                <a:gd name="connsiteX5" fmla="*/ 14159 w 22708"/>
                <a:gd name="connsiteY5" fmla="*/ 37091 h 37847"/>
                <a:gd name="connsiteX6" fmla="*/ 10526 w 22708"/>
                <a:gd name="connsiteY6" fmla="*/ 24677 h 37847"/>
                <a:gd name="connsiteX7" fmla="*/ 7649 w 22708"/>
                <a:gd name="connsiteY7" fmla="*/ 16426 h 37847"/>
                <a:gd name="connsiteX8" fmla="*/ 7346 w 22708"/>
                <a:gd name="connsiteY8" fmla="*/ 11581 h 37847"/>
                <a:gd name="connsiteX9" fmla="*/ 14159 w 22708"/>
                <a:gd name="connsiteY9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14159" y="5677"/>
                  </a:moveTo>
                  <a:cubicBezTo>
                    <a:pt x="14159" y="12792"/>
                    <a:pt x="16127" y="19756"/>
                    <a:pt x="15294" y="26872"/>
                  </a:cubicBezTo>
                  <a:cubicBezTo>
                    <a:pt x="15143" y="28310"/>
                    <a:pt x="16808" y="28386"/>
                    <a:pt x="18019" y="28537"/>
                  </a:cubicBezTo>
                  <a:cubicBezTo>
                    <a:pt x="18095" y="31035"/>
                    <a:pt x="17717" y="33609"/>
                    <a:pt x="18852" y="36031"/>
                  </a:cubicBezTo>
                  <a:cubicBezTo>
                    <a:pt x="19609" y="37620"/>
                    <a:pt x="19685" y="39210"/>
                    <a:pt x="17490" y="39589"/>
                  </a:cubicBezTo>
                  <a:cubicBezTo>
                    <a:pt x="15597" y="39967"/>
                    <a:pt x="14992" y="38529"/>
                    <a:pt x="14159" y="37091"/>
                  </a:cubicBezTo>
                  <a:cubicBezTo>
                    <a:pt x="11888" y="33230"/>
                    <a:pt x="13629" y="28234"/>
                    <a:pt x="10526" y="24677"/>
                  </a:cubicBezTo>
                  <a:cubicBezTo>
                    <a:pt x="10223" y="21725"/>
                    <a:pt x="14462" y="17561"/>
                    <a:pt x="7649" y="16426"/>
                  </a:cubicBezTo>
                  <a:cubicBezTo>
                    <a:pt x="4697" y="15972"/>
                    <a:pt x="5454" y="13322"/>
                    <a:pt x="7346" y="11581"/>
                  </a:cubicBezTo>
                  <a:cubicBezTo>
                    <a:pt x="9542" y="9613"/>
                    <a:pt x="11888" y="7645"/>
                    <a:pt x="14159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1517690" y="1488523"/>
              <a:ext cx="15139" cy="15139"/>
            </a:xfrm>
            <a:custGeom>
              <a:avLst/>
              <a:gdLst>
                <a:gd name="connsiteX0" fmla="*/ 13527 w 15139"/>
                <a:gd name="connsiteY0" fmla="*/ 5677 h 15139"/>
                <a:gd name="connsiteX1" fmla="*/ 5882 w 15139"/>
                <a:gd name="connsiteY1" fmla="*/ 11354 h 15139"/>
                <a:gd name="connsiteX2" fmla="*/ 135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27" y="5677"/>
                  </a:moveTo>
                  <a:cubicBezTo>
                    <a:pt x="15041" y="12565"/>
                    <a:pt x="15041" y="12565"/>
                    <a:pt x="5882" y="11354"/>
                  </a:cubicBezTo>
                  <a:cubicBezTo>
                    <a:pt x="4444" y="4087"/>
                    <a:pt x="10954" y="7494"/>
                    <a:pt x="13527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540755" y="1472326"/>
              <a:ext cx="15139" cy="15139"/>
            </a:xfrm>
            <a:custGeom>
              <a:avLst/>
              <a:gdLst>
                <a:gd name="connsiteX0" fmla="*/ 9462 w 15139"/>
                <a:gd name="connsiteY0" fmla="*/ 10444 h 15139"/>
                <a:gd name="connsiteX1" fmla="*/ 5677 w 15139"/>
                <a:gd name="connsiteY1" fmla="*/ 8476 h 15139"/>
                <a:gd name="connsiteX2" fmla="*/ 5677 w 15139"/>
                <a:gd name="connsiteY2" fmla="*/ 6508 h 15139"/>
                <a:gd name="connsiteX3" fmla="*/ 5677 w 15139"/>
                <a:gd name="connsiteY3" fmla="*/ 6508 h 15139"/>
                <a:gd name="connsiteX4" fmla="*/ 10295 w 15139"/>
                <a:gd name="connsiteY4" fmla="*/ 9157 h 15139"/>
                <a:gd name="connsiteX5" fmla="*/ 9462 w 15139"/>
                <a:gd name="connsiteY5" fmla="*/ 104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10444"/>
                  </a:moveTo>
                  <a:cubicBezTo>
                    <a:pt x="8175" y="9763"/>
                    <a:pt x="6888" y="9157"/>
                    <a:pt x="5677" y="8476"/>
                  </a:cubicBezTo>
                  <a:cubicBezTo>
                    <a:pt x="5677" y="7795"/>
                    <a:pt x="5677" y="7189"/>
                    <a:pt x="5677" y="6508"/>
                  </a:cubicBezTo>
                  <a:lnTo>
                    <a:pt x="5677" y="6508"/>
                  </a:lnTo>
                  <a:cubicBezTo>
                    <a:pt x="8781" y="4691"/>
                    <a:pt x="10067" y="5978"/>
                    <a:pt x="10295" y="9157"/>
                  </a:cubicBezTo>
                  <a:cubicBezTo>
                    <a:pt x="9992" y="9687"/>
                    <a:pt x="9765" y="10066"/>
                    <a:pt x="9462" y="10444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1506319" y="993192"/>
              <a:ext cx="15139" cy="22709"/>
            </a:xfrm>
            <a:custGeom>
              <a:avLst/>
              <a:gdLst>
                <a:gd name="connsiteX0" fmla="*/ 15814 w 15139"/>
                <a:gd name="connsiteY0" fmla="*/ 5733 h 22708"/>
                <a:gd name="connsiteX1" fmla="*/ 15284 w 15139"/>
                <a:gd name="connsiteY1" fmla="*/ 14968 h 22708"/>
                <a:gd name="connsiteX2" fmla="*/ 10667 w 15139"/>
                <a:gd name="connsiteY2" fmla="*/ 19888 h 22708"/>
                <a:gd name="connsiteX3" fmla="*/ 6201 w 15139"/>
                <a:gd name="connsiteY3" fmla="*/ 16103 h 22708"/>
                <a:gd name="connsiteX4" fmla="*/ 8396 w 15139"/>
                <a:gd name="connsiteY4" fmla="*/ 9593 h 22708"/>
                <a:gd name="connsiteX5" fmla="*/ 15814 w 15139"/>
                <a:gd name="connsiteY5" fmla="*/ 573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814" y="5733"/>
                  </a:moveTo>
                  <a:cubicBezTo>
                    <a:pt x="15663" y="8912"/>
                    <a:pt x="15511" y="11940"/>
                    <a:pt x="15284" y="14968"/>
                  </a:cubicBezTo>
                  <a:cubicBezTo>
                    <a:pt x="15057" y="17768"/>
                    <a:pt x="13619" y="19736"/>
                    <a:pt x="10667" y="19888"/>
                  </a:cubicBezTo>
                  <a:cubicBezTo>
                    <a:pt x="8245" y="19964"/>
                    <a:pt x="6276" y="18450"/>
                    <a:pt x="6201" y="16103"/>
                  </a:cubicBezTo>
                  <a:cubicBezTo>
                    <a:pt x="6049" y="13756"/>
                    <a:pt x="4233" y="9442"/>
                    <a:pt x="8396" y="9593"/>
                  </a:cubicBezTo>
                  <a:cubicBezTo>
                    <a:pt x="12256" y="9669"/>
                    <a:pt x="11954" y="5127"/>
                    <a:pt x="15814" y="5733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1538659" y="1465737"/>
              <a:ext cx="45417" cy="45417"/>
            </a:xfrm>
            <a:custGeom>
              <a:avLst/>
              <a:gdLst>
                <a:gd name="connsiteX0" fmla="*/ 11557 w 45417"/>
                <a:gd name="connsiteY0" fmla="*/ 39893 h 45417"/>
                <a:gd name="connsiteX1" fmla="*/ 11860 w 45417"/>
                <a:gd name="connsiteY1" fmla="*/ 34291 h 45417"/>
                <a:gd name="connsiteX2" fmla="*/ 8984 w 45417"/>
                <a:gd name="connsiteY2" fmla="*/ 27025 h 45417"/>
                <a:gd name="connsiteX3" fmla="*/ 10043 w 45417"/>
                <a:gd name="connsiteY3" fmla="*/ 20969 h 45417"/>
                <a:gd name="connsiteX4" fmla="*/ 11557 w 45417"/>
                <a:gd name="connsiteY4" fmla="*/ 17109 h 45417"/>
                <a:gd name="connsiteX5" fmla="*/ 11633 w 45417"/>
                <a:gd name="connsiteY5" fmla="*/ 17033 h 45417"/>
                <a:gd name="connsiteX6" fmla="*/ 22987 w 45417"/>
                <a:gd name="connsiteY6" fmla="*/ 7495 h 45417"/>
                <a:gd name="connsiteX7" fmla="*/ 45847 w 45417"/>
                <a:gd name="connsiteY7" fmla="*/ 9539 h 45417"/>
                <a:gd name="connsiteX8" fmla="*/ 45847 w 45417"/>
                <a:gd name="connsiteY8" fmla="*/ 13324 h 45417"/>
                <a:gd name="connsiteX9" fmla="*/ 44031 w 45417"/>
                <a:gd name="connsiteY9" fmla="*/ 14686 h 45417"/>
                <a:gd name="connsiteX10" fmla="*/ 41835 w 45417"/>
                <a:gd name="connsiteY10" fmla="*/ 14913 h 45417"/>
                <a:gd name="connsiteX11" fmla="*/ 39640 w 45417"/>
                <a:gd name="connsiteY11" fmla="*/ 14535 h 45417"/>
                <a:gd name="connsiteX12" fmla="*/ 35326 w 45417"/>
                <a:gd name="connsiteY12" fmla="*/ 14384 h 45417"/>
                <a:gd name="connsiteX13" fmla="*/ 28740 w 45417"/>
                <a:gd name="connsiteY13" fmla="*/ 13400 h 45417"/>
                <a:gd name="connsiteX14" fmla="*/ 26848 w 45417"/>
                <a:gd name="connsiteY14" fmla="*/ 19909 h 45417"/>
                <a:gd name="connsiteX15" fmla="*/ 22987 w 45417"/>
                <a:gd name="connsiteY15" fmla="*/ 24830 h 45417"/>
                <a:gd name="connsiteX16" fmla="*/ 19203 w 45417"/>
                <a:gd name="connsiteY16" fmla="*/ 30507 h 45417"/>
                <a:gd name="connsiteX17" fmla="*/ 17310 w 45417"/>
                <a:gd name="connsiteY17" fmla="*/ 34291 h 45417"/>
                <a:gd name="connsiteX18" fmla="*/ 17159 w 45417"/>
                <a:gd name="connsiteY18" fmla="*/ 38758 h 45417"/>
                <a:gd name="connsiteX19" fmla="*/ 15115 w 45417"/>
                <a:gd name="connsiteY19" fmla="*/ 40271 h 45417"/>
                <a:gd name="connsiteX20" fmla="*/ 13904 w 45417"/>
                <a:gd name="connsiteY20" fmla="*/ 40726 h 45417"/>
                <a:gd name="connsiteX21" fmla="*/ 12617 w 45417"/>
                <a:gd name="connsiteY21" fmla="*/ 40726 h 45417"/>
                <a:gd name="connsiteX22" fmla="*/ 11557 w 45417"/>
                <a:gd name="connsiteY22" fmla="*/ 398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1557" y="39893"/>
                  </a:moveTo>
                  <a:cubicBezTo>
                    <a:pt x="11633" y="38001"/>
                    <a:pt x="11103" y="35881"/>
                    <a:pt x="11860" y="34291"/>
                  </a:cubicBezTo>
                  <a:cubicBezTo>
                    <a:pt x="13677" y="30507"/>
                    <a:pt x="12239" y="28841"/>
                    <a:pt x="8984" y="27025"/>
                  </a:cubicBezTo>
                  <a:cubicBezTo>
                    <a:pt x="4593" y="24527"/>
                    <a:pt x="4215" y="21802"/>
                    <a:pt x="10043" y="20969"/>
                  </a:cubicBezTo>
                  <a:cubicBezTo>
                    <a:pt x="13525" y="20439"/>
                    <a:pt x="11936" y="18698"/>
                    <a:pt x="11557" y="17109"/>
                  </a:cubicBezTo>
                  <a:lnTo>
                    <a:pt x="11633" y="17033"/>
                  </a:lnTo>
                  <a:cubicBezTo>
                    <a:pt x="17764" y="16579"/>
                    <a:pt x="17386" y="8479"/>
                    <a:pt x="22987" y="7495"/>
                  </a:cubicBezTo>
                  <a:cubicBezTo>
                    <a:pt x="30708" y="6587"/>
                    <a:pt x="38732" y="2954"/>
                    <a:pt x="45847" y="9539"/>
                  </a:cubicBezTo>
                  <a:cubicBezTo>
                    <a:pt x="45847" y="10826"/>
                    <a:pt x="45847" y="12037"/>
                    <a:pt x="45847" y="13324"/>
                  </a:cubicBezTo>
                  <a:cubicBezTo>
                    <a:pt x="45317" y="13854"/>
                    <a:pt x="44712" y="14308"/>
                    <a:pt x="44031" y="14686"/>
                  </a:cubicBezTo>
                  <a:cubicBezTo>
                    <a:pt x="43274" y="14838"/>
                    <a:pt x="42517" y="14913"/>
                    <a:pt x="41835" y="14913"/>
                  </a:cubicBezTo>
                  <a:cubicBezTo>
                    <a:pt x="41078" y="14838"/>
                    <a:pt x="40397" y="14686"/>
                    <a:pt x="39640" y="14535"/>
                  </a:cubicBezTo>
                  <a:cubicBezTo>
                    <a:pt x="38202" y="14232"/>
                    <a:pt x="36764" y="14308"/>
                    <a:pt x="35326" y="14384"/>
                  </a:cubicBezTo>
                  <a:cubicBezTo>
                    <a:pt x="33130" y="14157"/>
                    <a:pt x="30784" y="14838"/>
                    <a:pt x="28740" y="13400"/>
                  </a:cubicBezTo>
                  <a:cubicBezTo>
                    <a:pt x="26091" y="14989"/>
                    <a:pt x="26848" y="17639"/>
                    <a:pt x="26848" y="19909"/>
                  </a:cubicBezTo>
                  <a:cubicBezTo>
                    <a:pt x="26848" y="22634"/>
                    <a:pt x="26242" y="24678"/>
                    <a:pt x="22987" y="24830"/>
                  </a:cubicBezTo>
                  <a:cubicBezTo>
                    <a:pt x="18218" y="24375"/>
                    <a:pt x="18521" y="27328"/>
                    <a:pt x="19203" y="30507"/>
                  </a:cubicBezTo>
                  <a:cubicBezTo>
                    <a:pt x="16856" y="30885"/>
                    <a:pt x="14055" y="31112"/>
                    <a:pt x="17310" y="34291"/>
                  </a:cubicBezTo>
                  <a:cubicBezTo>
                    <a:pt x="18748" y="35805"/>
                    <a:pt x="18294" y="37319"/>
                    <a:pt x="17159" y="38758"/>
                  </a:cubicBezTo>
                  <a:cubicBezTo>
                    <a:pt x="16553" y="39363"/>
                    <a:pt x="15872" y="39817"/>
                    <a:pt x="15115" y="40271"/>
                  </a:cubicBezTo>
                  <a:cubicBezTo>
                    <a:pt x="14736" y="40423"/>
                    <a:pt x="14358" y="40574"/>
                    <a:pt x="13904" y="40726"/>
                  </a:cubicBezTo>
                  <a:cubicBezTo>
                    <a:pt x="13450" y="40726"/>
                    <a:pt x="13071" y="40726"/>
                    <a:pt x="12617" y="40726"/>
                  </a:cubicBezTo>
                  <a:cubicBezTo>
                    <a:pt x="12314" y="40347"/>
                    <a:pt x="11936" y="40120"/>
                    <a:pt x="11557" y="39893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1539234" y="1532275"/>
              <a:ext cx="37848" cy="30278"/>
            </a:xfrm>
            <a:custGeom>
              <a:avLst/>
              <a:gdLst>
                <a:gd name="connsiteX0" fmla="*/ 16735 w 37847"/>
                <a:gd name="connsiteY0" fmla="*/ 5677 h 30278"/>
                <a:gd name="connsiteX1" fmla="*/ 19082 w 37847"/>
                <a:gd name="connsiteY1" fmla="*/ 10295 h 30278"/>
                <a:gd name="connsiteX2" fmla="*/ 33843 w 37847"/>
                <a:gd name="connsiteY2" fmla="*/ 17107 h 30278"/>
                <a:gd name="connsiteX3" fmla="*/ 14843 w 37847"/>
                <a:gd name="connsiteY3" fmla="*/ 24677 h 30278"/>
                <a:gd name="connsiteX4" fmla="*/ 8485 w 37847"/>
                <a:gd name="connsiteY4" fmla="*/ 22330 h 30278"/>
                <a:gd name="connsiteX5" fmla="*/ 7198 w 37847"/>
                <a:gd name="connsiteY5" fmla="*/ 17107 h 30278"/>
                <a:gd name="connsiteX6" fmla="*/ 12875 w 37847"/>
                <a:gd name="connsiteY6" fmla="*/ 13322 h 30278"/>
                <a:gd name="connsiteX7" fmla="*/ 16735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16735" y="5677"/>
                  </a:moveTo>
                  <a:cubicBezTo>
                    <a:pt x="16735" y="7645"/>
                    <a:pt x="17568" y="10522"/>
                    <a:pt x="19082" y="10295"/>
                  </a:cubicBezTo>
                  <a:cubicBezTo>
                    <a:pt x="25743" y="9159"/>
                    <a:pt x="28922" y="14912"/>
                    <a:pt x="33843" y="17107"/>
                  </a:cubicBezTo>
                  <a:cubicBezTo>
                    <a:pt x="29149" y="25736"/>
                    <a:pt x="22488" y="28386"/>
                    <a:pt x="14843" y="24677"/>
                  </a:cubicBezTo>
                  <a:cubicBezTo>
                    <a:pt x="13405" y="21952"/>
                    <a:pt x="10453" y="23390"/>
                    <a:pt x="8485" y="22330"/>
                  </a:cubicBezTo>
                  <a:cubicBezTo>
                    <a:pt x="6365" y="21119"/>
                    <a:pt x="4094" y="19681"/>
                    <a:pt x="7198" y="17107"/>
                  </a:cubicBezTo>
                  <a:cubicBezTo>
                    <a:pt x="8863" y="15517"/>
                    <a:pt x="11210" y="14836"/>
                    <a:pt x="12875" y="13322"/>
                  </a:cubicBezTo>
                  <a:cubicBezTo>
                    <a:pt x="13178" y="10219"/>
                    <a:pt x="14162" y="7570"/>
                    <a:pt x="16735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542798" y="1543705"/>
              <a:ext cx="30278" cy="22709"/>
            </a:xfrm>
            <a:custGeom>
              <a:avLst/>
              <a:gdLst>
                <a:gd name="connsiteX0" fmla="*/ 11279 w 30278"/>
                <a:gd name="connsiteY0" fmla="*/ 13247 h 22708"/>
                <a:gd name="connsiteX1" fmla="*/ 30278 w 30278"/>
                <a:gd name="connsiteY1" fmla="*/ 5677 h 22708"/>
                <a:gd name="connsiteX2" fmla="*/ 22482 w 30278"/>
                <a:gd name="connsiteY2" fmla="*/ 17031 h 22708"/>
                <a:gd name="connsiteX3" fmla="*/ 15139 w 30278"/>
                <a:gd name="connsiteY3" fmla="*/ 20892 h 22708"/>
                <a:gd name="connsiteX4" fmla="*/ 13247 w 30278"/>
                <a:gd name="connsiteY4" fmla="*/ 20892 h 22708"/>
                <a:gd name="connsiteX5" fmla="*/ 11354 w 30278"/>
                <a:gd name="connsiteY5" fmla="*/ 18999 h 22708"/>
                <a:gd name="connsiteX6" fmla="*/ 9462 w 30278"/>
                <a:gd name="connsiteY6" fmla="*/ 17107 h 22708"/>
                <a:gd name="connsiteX7" fmla="*/ 7570 w 30278"/>
                <a:gd name="connsiteY7" fmla="*/ 17107 h 22708"/>
                <a:gd name="connsiteX8" fmla="*/ 5677 w 30278"/>
                <a:gd name="connsiteY8" fmla="*/ 15215 h 22708"/>
                <a:gd name="connsiteX9" fmla="*/ 5677 w 30278"/>
                <a:gd name="connsiteY9" fmla="*/ 15215 h 22708"/>
                <a:gd name="connsiteX10" fmla="*/ 11279 w 30278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1279" y="13247"/>
                  </a:moveTo>
                  <a:cubicBezTo>
                    <a:pt x="18772" y="13701"/>
                    <a:pt x="25055" y="10900"/>
                    <a:pt x="30278" y="5677"/>
                  </a:cubicBezTo>
                  <a:cubicBezTo>
                    <a:pt x="30430" y="11354"/>
                    <a:pt x="29900" y="16729"/>
                    <a:pt x="22482" y="17031"/>
                  </a:cubicBezTo>
                  <a:cubicBezTo>
                    <a:pt x="19302" y="17183"/>
                    <a:pt x="17713" y="19908"/>
                    <a:pt x="15139" y="20892"/>
                  </a:cubicBezTo>
                  <a:cubicBezTo>
                    <a:pt x="14534" y="21573"/>
                    <a:pt x="13852" y="21497"/>
                    <a:pt x="13247" y="20892"/>
                  </a:cubicBezTo>
                  <a:cubicBezTo>
                    <a:pt x="12641" y="20286"/>
                    <a:pt x="11960" y="19605"/>
                    <a:pt x="11354" y="18999"/>
                  </a:cubicBezTo>
                  <a:cubicBezTo>
                    <a:pt x="10749" y="18394"/>
                    <a:pt x="10067" y="17713"/>
                    <a:pt x="9462" y="17107"/>
                  </a:cubicBezTo>
                  <a:cubicBezTo>
                    <a:pt x="8856" y="17107"/>
                    <a:pt x="8175" y="17107"/>
                    <a:pt x="7570" y="17107"/>
                  </a:cubicBezTo>
                  <a:cubicBezTo>
                    <a:pt x="6964" y="16502"/>
                    <a:pt x="6358" y="15745"/>
                    <a:pt x="5677" y="15215"/>
                  </a:cubicBezTo>
                  <a:lnTo>
                    <a:pt x="5677" y="15215"/>
                  </a:lnTo>
                  <a:cubicBezTo>
                    <a:pt x="6888" y="12641"/>
                    <a:pt x="9235" y="13398"/>
                    <a:pt x="11279" y="13247"/>
                  </a:cubicBezTo>
                  <a:close/>
                </a:path>
              </a:pathLst>
            </a:custGeom>
            <a:solidFill>
              <a:srgbClr val="F0C0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1543999" y="1491976"/>
              <a:ext cx="22709" cy="22709"/>
            </a:xfrm>
            <a:custGeom>
              <a:avLst/>
              <a:gdLst>
                <a:gd name="connsiteX0" fmla="*/ 10078 w 22708"/>
                <a:gd name="connsiteY0" fmla="*/ 11762 h 22708"/>
                <a:gd name="connsiteX1" fmla="*/ 11971 w 22708"/>
                <a:gd name="connsiteY1" fmla="*/ 7977 h 22708"/>
                <a:gd name="connsiteX2" fmla="*/ 17723 w 22708"/>
                <a:gd name="connsiteY2" fmla="*/ 10702 h 22708"/>
                <a:gd name="connsiteX3" fmla="*/ 21432 w 22708"/>
                <a:gd name="connsiteY3" fmla="*/ 20315 h 22708"/>
                <a:gd name="connsiteX4" fmla="*/ 6369 w 22708"/>
                <a:gd name="connsiteY4" fmla="*/ 17439 h 22708"/>
                <a:gd name="connsiteX5" fmla="*/ 5764 w 22708"/>
                <a:gd name="connsiteY5" fmla="*/ 15622 h 22708"/>
                <a:gd name="connsiteX6" fmla="*/ 8261 w 22708"/>
                <a:gd name="connsiteY6" fmla="*/ 13654 h 22708"/>
                <a:gd name="connsiteX7" fmla="*/ 8261 w 22708"/>
                <a:gd name="connsiteY7" fmla="*/ 13654 h 22708"/>
                <a:gd name="connsiteX8" fmla="*/ 10078 w 22708"/>
                <a:gd name="connsiteY8" fmla="*/ 117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078" y="11762"/>
                  </a:moveTo>
                  <a:cubicBezTo>
                    <a:pt x="11743" y="11005"/>
                    <a:pt x="11971" y="9491"/>
                    <a:pt x="11971" y="7977"/>
                  </a:cubicBezTo>
                  <a:cubicBezTo>
                    <a:pt x="15377" y="5706"/>
                    <a:pt x="19162" y="3208"/>
                    <a:pt x="17723" y="10702"/>
                  </a:cubicBezTo>
                  <a:cubicBezTo>
                    <a:pt x="16966" y="14487"/>
                    <a:pt x="19237" y="16985"/>
                    <a:pt x="21432" y="20315"/>
                  </a:cubicBezTo>
                  <a:cubicBezTo>
                    <a:pt x="15528" y="21375"/>
                    <a:pt x="11138" y="18347"/>
                    <a:pt x="6369" y="17439"/>
                  </a:cubicBezTo>
                  <a:cubicBezTo>
                    <a:pt x="5764" y="16985"/>
                    <a:pt x="5536" y="16379"/>
                    <a:pt x="5764" y="15622"/>
                  </a:cubicBezTo>
                  <a:cubicBezTo>
                    <a:pt x="6369" y="14714"/>
                    <a:pt x="7505" y="14335"/>
                    <a:pt x="8261" y="13654"/>
                  </a:cubicBezTo>
                  <a:lnTo>
                    <a:pt x="8261" y="13654"/>
                  </a:lnTo>
                  <a:cubicBezTo>
                    <a:pt x="8791" y="12973"/>
                    <a:pt x="9473" y="12443"/>
                    <a:pt x="10078" y="11762"/>
                  </a:cubicBezTo>
                  <a:close/>
                </a:path>
              </a:pathLst>
            </a:custGeom>
            <a:solidFill>
              <a:srgbClr val="F2CA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1561722" y="1471946"/>
              <a:ext cx="22709" cy="22709"/>
            </a:xfrm>
            <a:custGeom>
              <a:avLst/>
              <a:gdLst>
                <a:gd name="connsiteX0" fmla="*/ 5677 w 22708"/>
                <a:gd name="connsiteY0" fmla="*/ 7040 h 22708"/>
                <a:gd name="connsiteX1" fmla="*/ 13247 w 22708"/>
                <a:gd name="connsiteY1" fmla="*/ 7040 h 22708"/>
                <a:gd name="connsiteX2" fmla="*/ 17031 w 22708"/>
                <a:gd name="connsiteY2" fmla="*/ 7040 h 22708"/>
                <a:gd name="connsiteX3" fmla="*/ 17031 w 22708"/>
                <a:gd name="connsiteY3" fmla="*/ 7040 h 22708"/>
                <a:gd name="connsiteX4" fmla="*/ 20892 w 22708"/>
                <a:gd name="connsiteY4" fmla="*/ 7040 h 22708"/>
                <a:gd name="connsiteX5" fmla="*/ 22784 w 22708"/>
                <a:gd name="connsiteY5" fmla="*/ 7040 h 22708"/>
                <a:gd name="connsiteX6" fmla="*/ 16880 w 22708"/>
                <a:gd name="connsiteY6" fmla="*/ 20892 h 22708"/>
                <a:gd name="connsiteX7" fmla="*/ 7342 w 22708"/>
                <a:gd name="connsiteY7" fmla="*/ 11430 h 22708"/>
                <a:gd name="connsiteX8" fmla="*/ 5677 w 22708"/>
                <a:gd name="connsiteY8" fmla="*/ 704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040"/>
                  </a:moveTo>
                  <a:cubicBezTo>
                    <a:pt x="8175" y="5223"/>
                    <a:pt x="10749" y="5223"/>
                    <a:pt x="13247" y="7040"/>
                  </a:cubicBezTo>
                  <a:cubicBezTo>
                    <a:pt x="14534" y="5980"/>
                    <a:pt x="15820" y="5980"/>
                    <a:pt x="17031" y="7040"/>
                  </a:cubicBezTo>
                  <a:lnTo>
                    <a:pt x="17031" y="7040"/>
                  </a:lnTo>
                  <a:cubicBezTo>
                    <a:pt x="18318" y="8175"/>
                    <a:pt x="19605" y="8251"/>
                    <a:pt x="20892" y="7040"/>
                  </a:cubicBezTo>
                  <a:cubicBezTo>
                    <a:pt x="21497" y="7040"/>
                    <a:pt x="22179" y="7040"/>
                    <a:pt x="22784" y="7040"/>
                  </a:cubicBezTo>
                  <a:cubicBezTo>
                    <a:pt x="21043" y="11354"/>
                    <a:pt x="21952" y="16804"/>
                    <a:pt x="16880" y="20892"/>
                  </a:cubicBezTo>
                  <a:cubicBezTo>
                    <a:pt x="15593" y="15063"/>
                    <a:pt x="15139" y="9462"/>
                    <a:pt x="7342" y="11430"/>
                  </a:cubicBezTo>
                  <a:cubicBezTo>
                    <a:pt x="4845" y="12036"/>
                    <a:pt x="6056" y="8629"/>
                    <a:pt x="5677" y="7040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578868" y="1479473"/>
              <a:ext cx="22709" cy="15139"/>
            </a:xfrm>
            <a:custGeom>
              <a:avLst/>
              <a:gdLst>
                <a:gd name="connsiteX0" fmla="*/ 9423 w 22708"/>
                <a:gd name="connsiteY0" fmla="*/ 14727 h 15139"/>
                <a:gd name="connsiteX1" fmla="*/ 5941 w 22708"/>
                <a:gd name="connsiteY1" fmla="*/ 8672 h 15139"/>
                <a:gd name="connsiteX2" fmla="*/ 9877 w 22708"/>
                <a:gd name="connsiteY2" fmla="*/ 6174 h 15139"/>
                <a:gd name="connsiteX3" fmla="*/ 20399 w 22708"/>
                <a:gd name="connsiteY3" fmla="*/ 13440 h 15139"/>
                <a:gd name="connsiteX4" fmla="*/ 9423 w 22708"/>
                <a:gd name="connsiteY4" fmla="*/ 14727 h 15139"/>
                <a:gd name="connsiteX5" fmla="*/ 9423 w 22708"/>
                <a:gd name="connsiteY5" fmla="*/ 14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423" y="14727"/>
                  </a:moveTo>
                  <a:cubicBezTo>
                    <a:pt x="8439" y="12608"/>
                    <a:pt x="4654" y="12002"/>
                    <a:pt x="5941" y="8672"/>
                  </a:cubicBezTo>
                  <a:cubicBezTo>
                    <a:pt x="6622" y="6930"/>
                    <a:pt x="9196" y="4660"/>
                    <a:pt x="9877" y="6174"/>
                  </a:cubicBezTo>
                  <a:cubicBezTo>
                    <a:pt x="11845" y="11094"/>
                    <a:pt x="18431" y="8293"/>
                    <a:pt x="20399" y="13440"/>
                  </a:cubicBezTo>
                  <a:cubicBezTo>
                    <a:pt x="16841" y="15636"/>
                    <a:pt x="12981" y="14349"/>
                    <a:pt x="9423" y="14727"/>
                  </a:cubicBezTo>
                  <a:lnTo>
                    <a:pt x="9423" y="14727"/>
                  </a:lnTo>
                  <a:close/>
                </a:path>
              </a:pathLst>
            </a:custGeom>
            <a:solidFill>
              <a:srgbClr val="EDB4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1567551" y="1500760"/>
              <a:ext cx="15139" cy="22709"/>
            </a:xfrm>
            <a:custGeom>
              <a:avLst/>
              <a:gdLst>
                <a:gd name="connsiteX0" fmla="*/ 14988 w 15139"/>
                <a:gd name="connsiteY0" fmla="*/ 8655 h 22708"/>
                <a:gd name="connsiteX1" fmla="*/ 7418 w 15139"/>
                <a:gd name="connsiteY1" fmla="*/ 20009 h 22708"/>
                <a:gd name="connsiteX2" fmla="*/ 5677 w 15139"/>
                <a:gd name="connsiteY2" fmla="*/ 5778 h 22708"/>
                <a:gd name="connsiteX3" fmla="*/ 14988 w 15139"/>
                <a:gd name="connsiteY3" fmla="*/ 8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988" y="8655"/>
                  </a:moveTo>
                  <a:cubicBezTo>
                    <a:pt x="16653" y="15240"/>
                    <a:pt x="10749" y="16754"/>
                    <a:pt x="7418" y="20009"/>
                  </a:cubicBezTo>
                  <a:cubicBezTo>
                    <a:pt x="4844" y="15316"/>
                    <a:pt x="10067" y="10396"/>
                    <a:pt x="5677" y="5778"/>
                  </a:cubicBezTo>
                  <a:cubicBezTo>
                    <a:pt x="10219" y="4945"/>
                    <a:pt x="11657" y="9563"/>
                    <a:pt x="14988" y="8655"/>
                  </a:cubicBezTo>
                  <a:close/>
                </a:path>
              </a:pathLst>
            </a:custGeom>
            <a:solidFill>
              <a:srgbClr val="F3CE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1561021" y="1486832"/>
              <a:ext cx="15139" cy="15139"/>
            </a:xfrm>
            <a:custGeom>
              <a:avLst/>
              <a:gdLst>
                <a:gd name="connsiteX0" fmla="*/ 15613 w 15139"/>
                <a:gd name="connsiteY0" fmla="*/ 9942 h 15139"/>
                <a:gd name="connsiteX1" fmla="*/ 6908 w 15139"/>
                <a:gd name="connsiteY1" fmla="*/ 12818 h 15139"/>
                <a:gd name="connsiteX2" fmla="*/ 7589 w 15139"/>
                <a:gd name="connsiteY2" fmla="*/ 11077 h 15139"/>
                <a:gd name="connsiteX3" fmla="*/ 9785 w 15139"/>
                <a:gd name="connsiteY3" fmla="*/ 8503 h 15139"/>
                <a:gd name="connsiteX4" fmla="*/ 10466 w 15139"/>
                <a:gd name="connsiteY4" fmla="*/ 5778 h 15139"/>
                <a:gd name="connsiteX5" fmla="*/ 14402 w 15139"/>
                <a:gd name="connsiteY5" fmla="*/ 8125 h 15139"/>
                <a:gd name="connsiteX6" fmla="*/ 15613 w 15139"/>
                <a:gd name="connsiteY6" fmla="*/ 99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613" y="9942"/>
                  </a:moveTo>
                  <a:cubicBezTo>
                    <a:pt x="15613" y="11834"/>
                    <a:pt x="9558" y="13726"/>
                    <a:pt x="6908" y="12818"/>
                  </a:cubicBezTo>
                  <a:cubicBezTo>
                    <a:pt x="5167" y="12213"/>
                    <a:pt x="5167" y="11380"/>
                    <a:pt x="7589" y="11077"/>
                  </a:cubicBezTo>
                  <a:cubicBezTo>
                    <a:pt x="10087" y="10774"/>
                    <a:pt x="10315" y="9715"/>
                    <a:pt x="9785" y="8503"/>
                  </a:cubicBezTo>
                  <a:cubicBezTo>
                    <a:pt x="9330" y="7519"/>
                    <a:pt x="7589" y="6308"/>
                    <a:pt x="10466" y="5778"/>
                  </a:cubicBezTo>
                  <a:cubicBezTo>
                    <a:pt x="13645" y="5248"/>
                    <a:pt x="13797" y="6914"/>
                    <a:pt x="14402" y="8125"/>
                  </a:cubicBezTo>
                  <a:cubicBezTo>
                    <a:pt x="14705" y="8882"/>
                    <a:pt x="15310" y="9563"/>
                    <a:pt x="15613" y="9942"/>
                  </a:cubicBezTo>
                  <a:close/>
                </a:path>
              </a:pathLst>
            </a:custGeom>
            <a:solidFill>
              <a:srgbClr val="EEB8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1538518" y="1518863"/>
              <a:ext cx="15139" cy="15139"/>
            </a:xfrm>
            <a:custGeom>
              <a:avLst/>
              <a:gdLst>
                <a:gd name="connsiteX0" fmla="*/ 11698 w 15139"/>
                <a:gd name="connsiteY0" fmla="*/ 5691 h 15139"/>
                <a:gd name="connsiteX1" fmla="*/ 16164 w 15139"/>
                <a:gd name="connsiteY1" fmla="*/ 6524 h 15139"/>
                <a:gd name="connsiteX2" fmla="*/ 14574 w 15139"/>
                <a:gd name="connsiteY2" fmla="*/ 9930 h 15139"/>
                <a:gd name="connsiteX3" fmla="*/ 5794 w 15139"/>
                <a:gd name="connsiteY3" fmla="*/ 16667 h 15139"/>
                <a:gd name="connsiteX4" fmla="*/ 11698 w 15139"/>
                <a:gd name="connsiteY4" fmla="*/ 5691 h 15139"/>
                <a:gd name="connsiteX5" fmla="*/ 11698 w 15139"/>
                <a:gd name="connsiteY5" fmla="*/ 56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698" y="5691"/>
                  </a:moveTo>
                  <a:cubicBezTo>
                    <a:pt x="13212" y="5843"/>
                    <a:pt x="15029" y="5237"/>
                    <a:pt x="16164" y="6524"/>
                  </a:cubicBezTo>
                  <a:cubicBezTo>
                    <a:pt x="17754" y="8492"/>
                    <a:pt x="15786" y="9173"/>
                    <a:pt x="14574" y="9930"/>
                  </a:cubicBezTo>
                  <a:cubicBezTo>
                    <a:pt x="11395" y="11747"/>
                    <a:pt x="9881" y="15834"/>
                    <a:pt x="5794" y="16667"/>
                  </a:cubicBezTo>
                  <a:cubicBezTo>
                    <a:pt x="4810" y="11293"/>
                    <a:pt x="10336" y="9627"/>
                    <a:pt x="11698" y="5691"/>
                  </a:cubicBezTo>
                  <a:lnTo>
                    <a:pt x="11698" y="5691"/>
                  </a:ln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1546912" y="1481273"/>
              <a:ext cx="15139" cy="15139"/>
            </a:xfrm>
            <a:custGeom>
              <a:avLst/>
              <a:gdLst>
                <a:gd name="connsiteX0" fmla="*/ 10949 w 15139"/>
                <a:gd name="connsiteY0" fmla="*/ 14819 h 15139"/>
                <a:gd name="connsiteX1" fmla="*/ 9814 w 15139"/>
                <a:gd name="connsiteY1" fmla="*/ 13456 h 15139"/>
                <a:gd name="connsiteX2" fmla="*/ 6408 w 15139"/>
                <a:gd name="connsiteY2" fmla="*/ 7401 h 15139"/>
                <a:gd name="connsiteX3" fmla="*/ 13144 w 15139"/>
                <a:gd name="connsiteY3" fmla="*/ 8233 h 15139"/>
                <a:gd name="connsiteX4" fmla="*/ 14734 w 15139"/>
                <a:gd name="connsiteY4" fmla="*/ 9066 h 15139"/>
                <a:gd name="connsiteX5" fmla="*/ 14734 w 15139"/>
                <a:gd name="connsiteY5" fmla="*/ 12851 h 15139"/>
                <a:gd name="connsiteX6" fmla="*/ 15113 w 15139"/>
                <a:gd name="connsiteY6" fmla="*/ 14138 h 15139"/>
                <a:gd name="connsiteX7" fmla="*/ 14658 w 15139"/>
                <a:gd name="connsiteY7" fmla="*/ 14743 h 15139"/>
                <a:gd name="connsiteX8" fmla="*/ 10949 w 15139"/>
                <a:gd name="connsiteY8" fmla="*/ 14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0949" y="14819"/>
                  </a:moveTo>
                  <a:cubicBezTo>
                    <a:pt x="10571" y="14365"/>
                    <a:pt x="10268" y="13759"/>
                    <a:pt x="9814" y="13456"/>
                  </a:cubicBezTo>
                  <a:cubicBezTo>
                    <a:pt x="7694" y="11943"/>
                    <a:pt x="4137" y="10958"/>
                    <a:pt x="6408" y="7401"/>
                  </a:cubicBezTo>
                  <a:cubicBezTo>
                    <a:pt x="8754" y="3843"/>
                    <a:pt x="11025" y="6644"/>
                    <a:pt x="13144" y="8233"/>
                  </a:cubicBezTo>
                  <a:cubicBezTo>
                    <a:pt x="13599" y="8612"/>
                    <a:pt x="14204" y="8839"/>
                    <a:pt x="14734" y="9066"/>
                  </a:cubicBezTo>
                  <a:cubicBezTo>
                    <a:pt x="14734" y="10353"/>
                    <a:pt x="14734" y="11564"/>
                    <a:pt x="14734" y="12851"/>
                  </a:cubicBezTo>
                  <a:cubicBezTo>
                    <a:pt x="15188" y="13305"/>
                    <a:pt x="15264" y="13683"/>
                    <a:pt x="15113" y="14138"/>
                  </a:cubicBezTo>
                  <a:cubicBezTo>
                    <a:pt x="14961" y="14516"/>
                    <a:pt x="14810" y="14743"/>
                    <a:pt x="14658" y="14743"/>
                  </a:cubicBezTo>
                  <a:cubicBezTo>
                    <a:pt x="13447" y="14819"/>
                    <a:pt x="12236" y="14819"/>
                    <a:pt x="10949" y="14819"/>
                  </a:cubicBezTo>
                  <a:close/>
                </a:path>
              </a:pathLst>
            </a:custGeom>
            <a:solidFill>
              <a:srgbClr val="ECB4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539400" y="1537180"/>
              <a:ext cx="15139" cy="15139"/>
            </a:xfrm>
            <a:custGeom>
              <a:avLst/>
              <a:gdLst>
                <a:gd name="connsiteX0" fmla="*/ 12784 w 15139"/>
                <a:gd name="connsiteY0" fmla="*/ 8341 h 15139"/>
                <a:gd name="connsiteX1" fmla="*/ 7107 w 15139"/>
                <a:gd name="connsiteY1" fmla="*/ 12126 h 15139"/>
                <a:gd name="connsiteX2" fmla="*/ 6880 w 15139"/>
                <a:gd name="connsiteY2" fmla="*/ 6600 h 15139"/>
                <a:gd name="connsiteX3" fmla="*/ 12784 w 15139"/>
                <a:gd name="connsiteY3" fmla="*/ 83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84" y="8341"/>
                  </a:moveTo>
                  <a:cubicBezTo>
                    <a:pt x="12557" y="12126"/>
                    <a:pt x="11346" y="14397"/>
                    <a:pt x="7107" y="12126"/>
                  </a:cubicBezTo>
                  <a:cubicBezTo>
                    <a:pt x="6729" y="10310"/>
                    <a:pt x="4231" y="8720"/>
                    <a:pt x="6880" y="6600"/>
                  </a:cubicBezTo>
                  <a:cubicBezTo>
                    <a:pt x="9908" y="4102"/>
                    <a:pt x="10968" y="7357"/>
                    <a:pt x="12784" y="8341"/>
                  </a:cubicBezTo>
                  <a:close/>
                </a:path>
              </a:pathLst>
            </a:custGeom>
            <a:solidFill>
              <a:srgbClr val="EDB3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1565658" y="1520845"/>
              <a:ext cx="15139" cy="15139"/>
            </a:xfrm>
            <a:custGeom>
              <a:avLst/>
              <a:gdLst>
                <a:gd name="connsiteX0" fmla="*/ 13095 w 15139"/>
                <a:gd name="connsiteY0" fmla="*/ 5677 h 15139"/>
                <a:gd name="connsiteX1" fmla="*/ 11203 w 15139"/>
                <a:gd name="connsiteY1" fmla="*/ 13247 h 15139"/>
                <a:gd name="connsiteX2" fmla="*/ 5677 w 15139"/>
                <a:gd name="connsiteY2" fmla="*/ 7570 h 15139"/>
                <a:gd name="connsiteX3" fmla="*/ 1309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95" y="5677"/>
                  </a:moveTo>
                  <a:cubicBezTo>
                    <a:pt x="13474" y="8478"/>
                    <a:pt x="12490" y="10900"/>
                    <a:pt x="11203" y="13247"/>
                  </a:cubicBezTo>
                  <a:cubicBezTo>
                    <a:pt x="7570" y="13322"/>
                    <a:pt x="6964" y="10370"/>
                    <a:pt x="5677" y="7570"/>
                  </a:cubicBezTo>
                  <a:cubicBezTo>
                    <a:pt x="8024" y="6207"/>
                    <a:pt x="11127" y="7797"/>
                    <a:pt x="13095" y="5677"/>
                  </a:cubicBezTo>
                  <a:close/>
                </a:path>
              </a:pathLst>
            </a:custGeom>
            <a:solidFill>
              <a:srgbClr val="F2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1542723" y="1499953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7570 w 7569"/>
                <a:gd name="connsiteY1" fmla="*/ 9462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  <a:gd name="connsiteX4" fmla="*/ 7570 w 7569"/>
                <a:gd name="connsiteY4" fmla="*/ 5677 h 15139"/>
                <a:gd name="connsiteX5" fmla="*/ 8024 w 7569"/>
                <a:gd name="connsiteY5" fmla="*/ 6964 h 15139"/>
                <a:gd name="connsiteX6" fmla="*/ 7570 w 756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570" y="8175"/>
                    <a:pt x="7570" y="8856"/>
                    <a:pt x="7570" y="9462"/>
                  </a:cubicBezTo>
                  <a:cubicBezTo>
                    <a:pt x="6964" y="9462"/>
                    <a:pt x="6283" y="9462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lnTo>
                    <a:pt x="7570" y="5677"/>
                  </a:lnTo>
                  <a:cubicBezTo>
                    <a:pt x="8024" y="6131"/>
                    <a:pt x="8251" y="6510"/>
                    <a:pt x="8024" y="6964"/>
                  </a:cubicBezTo>
                  <a:cubicBezTo>
                    <a:pt x="7872" y="7342"/>
                    <a:pt x="7721" y="7570"/>
                    <a:pt x="7570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1555969" y="148852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358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1536970" y="154938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1535077" y="154748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1533185" y="1545597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1767945" y="712452"/>
              <a:ext cx="30278" cy="45417"/>
            </a:xfrm>
            <a:custGeom>
              <a:avLst/>
              <a:gdLst>
                <a:gd name="connsiteX0" fmla="*/ 12310 w 30278"/>
                <a:gd name="connsiteY0" fmla="*/ 15559 h 45417"/>
                <a:gd name="connsiteX1" fmla="*/ 18366 w 30278"/>
                <a:gd name="connsiteY1" fmla="*/ 10033 h 45417"/>
                <a:gd name="connsiteX2" fmla="*/ 27449 w 30278"/>
                <a:gd name="connsiteY2" fmla="*/ 6173 h 45417"/>
                <a:gd name="connsiteX3" fmla="*/ 30553 w 30278"/>
                <a:gd name="connsiteY3" fmla="*/ 16770 h 45417"/>
                <a:gd name="connsiteX4" fmla="*/ 30174 w 30278"/>
                <a:gd name="connsiteY4" fmla="*/ 24718 h 45417"/>
                <a:gd name="connsiteX5" fmla="*/ 25027 w 30278"/>
                <a:gd name="connsiteY5" fmla="*/ 33726 h 45417"/>
                <a:gd name="connsiteX6" fmla="*/ 19955 w 30278"/>
                <a:gd name="connsiteY6" fmla="*/ 42279 h 45417"/>
                <a:gd name="connsiteX7" fmla="*/ 6784 w 30278"/>
                <a:gd name="connsiteY7" fmla="*/ 31455 h 45417"/>
                <a:gd name="connsiteX8" fmla="*/ 7541 w 30278"/>
                <a:gd name="connsiteY8" fmla="*/ 24567 h 45417"/>
                <a:gd name="connsiteX9" fmla="*/ 12310 w 30278"/>
                <a:gd name="connsiteY9" fmla="*/ 1555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45417">
                  <a:moveTo>
                    <a:pt x="12310" y="15559"/>
                  </a:moveTo>
                  <a:cubicBezTo>
                    <a:pt x="15035" y="14499"/>
                    <a:pt x="17760" y="12380"/>
                    <a:pt x="18366" y="10033"/>
                  </a:cubicBezTo>
                  <a:cubicBezTo>
                    <a:pt x="19955" y="4280"/>
                    <a:pt x="23740" y="5719"/>
                    <a:pt x="27449" y="6173"/>
                  </a:cubicBezTo>
                  <a:cubicBezTo>
                    <a:pt x="31764" y="8746"/>
                    <a:pt x="33505" y="12228"/>
                    <a:pt x="30553" y="16770"/>
                  </a:cubicBezTo>
                  <a:cubicBezTo>
                    <a:pt x="28736" y="19571"/>
                    <a:pt x="28055" y="21160"/>
                    <a:pt x="30174" y="24718"/>
                  </a:cubicBezTo>
                  <a:cubicBezTo>
                    <a:pt x="31764" y="27443"/>
                    <a:pt x="27752" y="31455"/>
                    <a:pt x="25027" y="33726"/>
                  </a:cubicBezTo>
                  <a:cubicBezTo>
                    <a:pt x="22226" y="36148"/>
                    <a:pt x="20258" y="38570"/>
                    <a:pt x="19955" y="42279"/>
                  </a:cubicBezTo>
                  <a:cubicBezTo>
                    <a:pt x="13521" y="41144"/>
                    <a:pt x="10569" y="35845"/>
                    <a:pt x="6784" y="31455"/>
                  </a:cubicBezTo>
                  <a:cubicBezTo>
                    <a:pt x="4816" y="29184"/>
                    <a:pt x="5725" y="26383"/>
                    <a:pt x="7541" y="24567"/>
                  </a:cubicBezTo>
                  <a:cubicBezTo>
                    <a:pt x="10115" y="21993"/>
                    <a:pt x="10342" y="18360"/>
                    <a:pt x="12310" y="15559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1765224" y="712561"/>
              <a:ext cx="22709" cy="60556"/>
            </a:xfrm>
            <a:custGeom>
              <a:avLst/>
              <a:gdLst>
                <a:gd name="connsiteX0" fmla="*/ 15031 w 22708"/>
                <a:gd name="connsiteY0" fmla="*/ 15450 h 60556"/>
                <a:gd name="connsiteX1" fmla="*/ 12155 w 22708"/>
                <a:gd name="connsiteY1" fmla="*/ 25291 h 60556"/>
                <a:gd name="connsiteX2" fmla="*/ 11852 w 22708"/>
                <a:gd name="connsiteY2" fmla="*/ 31952 h 60556"/>
                <a:gd name="connsiteX3" fmla="*/ 22676 w 22708"/>
                <a:gd name="connsiteY3" fmla="*/ 42171 h 60556"/>
                <a:gd name="connsiteX4" fmla="*/ 18210 w 22708"/>
                <a:gd name="connsiteY4" fmla="*/ 54131 h 60556"/>
                <a:gd name="connsiteX5" fmla="*/ 13063 w 22708"/>
                <a:gd name="connsiteY5" fmla="*/ 57764 h 60556"/>
                <a:gd name="connsiteX6" fmla="*/ 11700 w 22708"/>
                <a:gd name="connsiteY6" fmla="*/ 51935 h 60556"/>
                <a:gd name="connsiteX7" fmla="*/ 9278 w 22708"/>
                <a:gd name="connsiteY7" fmla="*/ 43987 h 60556"/>
                <a:gd name="connsiteX8" fmla="*/ 7386 w 22708"/>
                <a:gd name="connsiteY8" fmla="*/ 26956 h 60556"/>
                <a:gd name="connsiteX9" fmla="*/ 5796 w 22708"/>
                <a:gd name="connsiteY9" fmla="*/ 14239 h 60556"/>
                <a:gd name="connsiteX10" fmla="*/ 7310 w 22708"/>
                <a:gd name="connsiteY10" fmla="*/ 7881 h 60556"/>
                <a:gd name="connsiteX11" fmla="*/ 11398 w 22708"/>
                <a:gd name="connsiteY11" fmla="*/ 5988 h 60556"/>
                <a:gd name="connsiteX12" fmla="*/ 15031 w 22708"/>
                <a:gd name="connsiteY12" fmla="*/ 154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60556">
                  <a:moveTo>
                    <a:pt x="15031" y="15450"/>
                  </a:moveTo>
                  <a:cubicBezTo>
                    <a:pt x="16166" y="19311"/>
                    <a:pt x="16848" y="22793"/>
                    <a:pt x="12155" y="25291"/>
                  </a:cubicBezTo>
                  <a:cubicBezTo>
                    <a:pt x="9278" y="26805"/>
                    <a:pt x="8521" y="30438"/>
                    <a:pt x="11852" y="31952"/>
                  </a:cubicBezTo>
                  <a:cubicBezTo>
                    <a:pt x="16772" y="34223"/>
                    <a:pt x="18740" y="39143"/>
                    <a:pt x="22676" y="42171"/>
                  </a:cubicBezTo>
                  <a:cubicBezTo>
                    <a:pt x="22373" y="46561"/>
                    <a:pt x="18362" y="49513"/>
                    <a:pt x="18210" y="54131"/>
                  </a:cubicBezTo>
                  <a:cubicBezTo>
                    <a:pt x="18134" y="56023"/>
                    <a:pt x="16166" y="59126"/>
                    <a:pt x="13063" y="57764"/>
                  </a:cubicBezTo>
                  <a:cubicBezTo>
                    <a:pt x="10716" y="56704"/>
                    <a:pt x="9127" y="54812"/>
                    <a:pt x="11700" y="51935"/>
                  </a:cubicBezTo>
                  <a:cubicBezTo>
                    <a:pt x="14955" y="48302"/>
                    <a:pt x="9808" y="46788"/>
                    <a:pt x="9278" y="43987"/>
                  </a:cubicBezTo>
                  <a:cubicBezTo>
                    <a:pt x="8673" y="38310"/>
                    <a:pt x="8067" y="32633"/>
                    <a:pt x="7386" y="26956"/>
                  </a:cubicBezTo>
                  <a:cubicBezTo>
                    <a:pt x="4055" y="23095"/>
                    <a:pt x="7461" y="18402"/>
                    <a:pt x="5796" y="14239"/>
                  </a:cubicBezTo>
                  <a:cubicBezTo>
                    <a:pt x="5418" y="11893"/>
                    <a:pt x="5948" y="9773"/>
                    <a:pt x="7310" y="7881"/>
                  </a:cubicBezTo>
                  <a:cubicBezTo>
                    <a:pt x="8370" y="6064"/>
                    <a:pt x="11927" y="5156"/>
                    <a:pt x="11398" y="5988"/>
                  </a:cubicBezTo>
                  <a:cubicBezTo>
                    <a:pt x="7840" y="11514"/>
                    <a:pt x="14274" y="12347"/>
                    <a:pt x="15031" y="15450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1814609" y="731191"/>
              <a:ext cx="30278" cy="45417"/>
            </a:xfrm>
            <a:custGeom>
              <a:avLst/>
              <a:gdLst>
                <a:gd name="connsiteX0" fmla="*/ 20828 w 30278"/>
                <a:gd name="connsiteY0" fmla="*/ 15896 h 45417"/>
                <a:gd name="connsiteX1" fmla="*/ 25218 w 30278"/>
                <a:gd name="connsiteY1" fmla="*/ 20513 h 45417"/>
                <a:gd name="connsiteX2" fmla="*/ 21509 w 30278"/>
                <a:gd name="connsiteY2" fmla="*/ 26796 h 45417"/>
                <a:gd name="connsiteX3" fmla="*/ 28851 w 30278"/>
                <a:gd name="connsiteY3" fmla="*/ 37394 h 45417"/>
                <a:gd name="connsiteX4" fmla="*/ 30290 w 30278"/>
                <a:gd name="connsiteY4" fmla="*/ 40573 h 45417"/>
                <a:gd name="connsiteX5" fmla="*/ 20676 w 30278"/>
                <a:gd name="connsiteY5" fmla="*/ 37696 h 45417"/>
                <a:gd name="connsiteX6" fmla="*/ 7581 w 30278"/>
                <a:gd name="connsiteY6" fmla="*/ 29218 h 45417"/>
                <a:gd name="connsiteX7" fmla="*/ 5689 w 30278"/>
                <a:gd name="connsiteY7" fmla="*/ 25434 h 45417"/>
                <a:gd name="connsiteX8" fmla="*/ 7505 w 30278"/>
                <a:gd name="connsiteY8" fmla="*/ 13928 h 45417"/>
                <a:gd name="connsiteX9" fmla="*/ 13258 w 30278"/>
                <a:gd name="connsiteY9" fmla="*/ 8326 h 45417"/>
                <a:gd name="connsiteX10" fmla="*/ 13258 w 30278"/>
                <a:gd name="connsiteY10" fmla="*/ 6434 h 45417"/>
                <a:gd name="connsiteX11" fmla="*/ 14394 w 30278"/>
                <a:gd name="connsiteY11" fmla="*/ 5677 h 45417"/>
                <a:gd name="connsiteX12" fmla="*/ 16362 w 30278"/>
                <a:gd name="connsiteY12" fmla="*/ 7342 h 45417"/>
                <a:gd name="connsiteX13" fmla="*/ 16664 w 30278"/>
                <a:gd name="connsiteY13" fmla="*/ 12717 h 45417"/>
                <a:gd name="connsiteX14" fmla="*/ 19844 w 30278"/>
                <a:gd name="connsiteY14" fmla="*/ 15139 h 45417"/>
                <a:gd name="connsiteX15" fmla="*/ 20828 w 30278"/>
                <a:gd name="connsiteY15" fmla="*/ 1589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0828" y="15896"/>
                  </a:moveTo>
                  <a:cubicBezTo>
                    <a:pt x="18027" y="21270"/>
                    <a:pt x="23553" y="18848"/>
                    <a:pt x="25218" y="20513"/>
                  </a:cubicBezTo>
                  <a:cubicBezTo>
                    <a:pt x="25369" y="23466"/>
                    <a:pt x="20676" y="26493"/>
                    <a:pt x="21509" y="26796"/>
                  </a:cubicBezTo>
                  <a:cubicBezTo>
                    <a:pt x="26732" y="28689"/>
                    <a:pt x="22569" y="36561"/>
                    <a:pt x="28851" y="37394"/>
                  </a:cubicBezTo>
                  <a:cubicBezTo>
                    <a:pt x="30138" y="37545"/>
                    <a:pt x="30138" y="39362"/>
                    <a:pt x="30290" y="40573"/>
                  </a:cubicBezTo>
                  <a:cubicBezTo>
                    <a:pt x="25975" y="43146"/>
                    <a:pt x="23401" y="41708"/>
                    <a:pt x="20676" y="37696"/>
                  </a:cubicBezTo>
                  <a:cubicBezTo>
                    <a:pt x="17648" y="33306"/>
                    <a:pt x="14015" y="28840"/>
                    <a:pt x="7581" y="29218"/>
                  </a:cubicBezTo>
                  <a:cubicBezTo>
                    <a:pt x="6975" y="27932"/>
                    <a:pt x="6294" y="26720"/>
                    <a:pt x="5689" y="25434"/>
                  </a:cubicBezTo>
                  <a:cubicBezTo>
                    <a:pt x="5461" y="21497"/>
                    <a:pt x="8716" y="18243"/>
                    <a:pt x="7505" y="13928"/>
                  </a:cubicBezTo>
                  <a:cubicBezTo>
                    <a:pt x="6294" y="9538"/>
                    <a:pt x="11139" y="9992"/>
                    <a:pt x="13258" y="8326"/>
                  </a:cubicBezTo>
                  <a:cubicBezTo>
                    <a:pt x="13258" y="7721"/>
                    <a:pt x="13258" y="7040"/>
                    <a:pt x="13258" y="6434"/>
                  </a:cubicBezTo>
                  <a:cubicBezTo>
                    <a:pt x="13637" y="6207"/>
                    <a:pt x="14015" y="5904"/>
                    <a:pt x="14394" y="5677"/>
                  </a:cubicBezTo>
                  <a:cubicBezTo>
                    <a:pt x="15302" y="5980"/>
                    <a:pt x="15983" y="6510"/>
                    <a:pt x="16362" y="7342"/>
                  </a:cubicBezTo>
                  <a:cubicBezTo>
                    <a:pt x="17043" y="9083"/>
                    <a:pt x="17270" y="10976"/>
                    <a:pt x="16664" y="12717"/>
                  </a:cubicBezTo>
                  <a:cubicBezTo>
                    <a:pt x="15075" y="17183"/>
                    <a:pt x="18708" y="14458"/>
                    <a:pt x="19844" y="15139"/>
                  </a:cubicBezTo>
                  <a:cubicBezTo>
                    <a:pt x="20146" y="15366"/>
                    <a:pt x="20449" y="15669"/>
                    <a:pt x="20828" y="1589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798657" y="733418"/>
              <a:ext cx="30278" cy="30278"/>
            </a:xfrm>
            <a:custGeom>
              <a:avLst/>
              <a:gdLst>
                <a:gd name="connsiteX0" fmla="*/ 29134 w 30278"/>
                <a:gd name="connsiteY0" fmla="*/ 6023 h 30278"/>
                <a:gd name="connsiteX1" fmla="*/ 26636 w 30278"/>
                <a:gd name="connsiteY1" fmla="*/ 14274 h 30278"/>
                <a:gd name="connsiteX2" fmla="*/ 21489 w 30278"/>
                <a:gd name="connsiteY2" fmla="*/ 23206 h 30278"/>
                <a:gd name="connsiteX3" fmla="*/ 11194 w 30278"/>
                <a:gd name="connsiteY3" fmla="*/ 24266 h 30278"/>
                <a:gd name="connsiteX4" fmla="*/ 6047 w 30278"/>
                <a:gd name="connsiteY4" fmla="*/ 22373 h 30278"/>
                <a:gd name="connsiteX5" fmla="*/ 8848 w 30278"/>
                <a:gd name="connsiteY5" fmla="*/ 19345 h 30278"/>
                <a:gd name="connsiteX6" fmla="*/ 13844 w 30278"/>
                <a:gd name="connsiteY6" fmla="*/ 11776 h 30278"/>
                <a:gd name="connsiteX7" fmla="*/ 15358 w 30278"/>
                <a:gd name="connsiteY7" fmla="*/ 7461 h 30278"/>
                <a:gd name="connsiteX8" fmla="*/ 17629 w 30278"/>
                <a:gd name="connsiteY8" fmla="*/ 7915 h 30278"/>
                <a:gd name="connsiteX9" fmla="*/ 19748 w 30278"/>
                <a:gd name="connsiteY9" fmla="*/ 9959 h 30278"/>
                <a:gd name="connsiteX10" fmla="*/ 29134 w 30278"/>
                <a:gd name="connsiteY10" fmla="*/ 60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9134" y="6023"/>
                  </a:moveTo>
                  <a:cubicBezTo>
                    <a:pt x="27166" y="8370"/>
                    <a:pt x="22776" y="9127"/>
                    <a:pt x="26636" y="14274"/>
                  </a:cubicBezTo>
                  <a:cubicBezTo>
                    <a:pt x="28604" y="16847"/>
                    <a:pt x="23684" y="20329"/>
                    <a:pt x="21489" y="23206"/>
                  </a:cubicBezTo>
                  <a:cubicBezTo>
                    <a:pt x="18007" y="22676"/>
                    <a:pt x="14601" y="20556"/>
                    <a:pt x="11194" y="24266"/>
                  </a:cubicBezTo>
                  <a:cubicBezTo>
                    <a:pt x="9529" y="26082"/>
                    <a:pt x="7107" y="24947"/>
                    <a:pt x="6047" y="22373"/>
                  </a:cubicBezTo>
                  <a:cubicBezTo>
                    <a:pt x="4760" y="19270"/>
                    <a:pt x="7107" y="19572"/>
                    <a:pt x="8848" y="19345"/>
                  </a:cubicBezTo>
                  <a:cubicBezTo>
                    <a:pt x="13465" y="18740"/>
                    <a:pt x="13995" y="15485"/>
                    <a:pt x="13844" y="11776"/>
                  </a:cubicBezTo>
                  <a:cubicBezTo>
                    <a:pt x="12708" y="9808"/>
                    <a:pt x="13995" y="8597"/>
                    <a:pt x="15358" y="7461"/>
                  </a:cubicBezTo>
                  <a:cubicBezTo>
                    <a:pt x="16190" y="7083"/>
                    <a:pt x="16947" y="7310"/>
                    <a:pt x="17629" y="7915"/>
                  </a:cubicBezTo>
                  <a:cubicBezTo>
                    <a:pt x="17931" y="9202"/>
                    <a:pt x="19067" y="12003"/>
                    <a:pt x="19748" y="9959"/>
                  </a:cubicBezTo>
                  <a:cubicBezTo>
                    <a:pt x="21716" y="4433"/>
                    <a:pt x="25425" y="5720"/>
                    <a:pt x="29134" y="602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1787653" y="764965"/>
              <a:ext cx="22709" cy="30278"/>
            </a:xfrm>
            <a:custGeom>
              <a:avLst/>
              <a:gdLst>
                <a:gd name="connsiteX0" fmla="*/ 21139 w 22708"/>
                <a:gd name="connsiteY0" fmla="*/ 20120 h 30278"/>
                <a:gd name="connsiteX1" fmla="*/ 14251 w 22708"/>
                <a:gd name="connsiteY1" fmla="*/ 25949 h 30278"/>
                <a:gd name="connsiteX2" fmla="*/ 7816 w 22708"/>
                <a:gd name="connsiteY2" fmla="*/ 25722 h 30278"/>
                <a:gd name="connsiteX3" fmla="*/ 10239 w 22708"/>
                <a:gd name="connsiteY3" fmla="*/ 13535 h 30278"/>
                <a:gd name="connsiteX4" fmla="*/ 9709 w 22708"/>
                <a:gd name="connsiteY4" fmla="*/ 6798 h 30278"/>
                <a:gd name="connsiteX5" fmla="*/ 15386 w 22708"/>
                <a:gd name="connsiteY5" fmla="*/ 10583 h 30278"/>
                <a:gd name="connsiteX6" fmla="*/ 19171 w 22708"/>
                <a:gd name="connsiteY6" fmla="*/ 18228 h 30278"/>
                <a:gd name="connsiteX7" fmla="*/ 18565 w 22708"/>
                <a:gd name="connsiteY7" fmla="*/ 18833 h 30278"/>
                <a:gd name="connsiteX8" fmla="*/ 19171 w 22708"/>
                <a:gd name="connsiteY8" fmla="*/ 18228 h 30278"/>
                <a:gd name="connsiteX9" fmla="*/ 21139 w 22708"/>
                <a:gd name="connsiteY9" fmla="*/ 201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139" y="20120"/>
                  </a:moveTo>
                  <a:cubicBezTo>
                    <a:pt x="21442" y="25116"/>
                    <a:pt x="20155" y="27993"/>
                    <a:pt x="14251" y="25949"/>
                  </a:cubicBezTo>
                  <a:cubicBezTo>
                    <a:pt x="12283" y="25268"/>
                    <a:pt x="9936" y="25722"/>
                    <a:pt x="7816" y="25722"/>
                  </a:cubicBezTo>
                  <a:cubicBezTo>
                    <a:pt x="5924" y="21180"/>
                    <a:pt x="3199" y="16790"/>
                    <a:pt x="10239" y="13535"/>
                  </a:cubicBezTo>
                  <a:cubicBezTo>
                    <a:pt x="12964" y="12248"/>
                    <a:pt x="9028" y="9220"/>
                    <a:pt x="9709" y="6798"/>
                  </a:cubicBezTo>
                  <a:cubicBezTo>
                    <a:pt x="13494" y="5208"/>
                    <a:pt x="16749" y="4451"/>
                    <a:pt x="15386" y="10583"/>
                  </a:cubicBezTo>
                  <a:cubicBezTo>
                    <a:pt x="17960" y="12475"/>
                    <a:pt x="21517" y="13838"/>
                    <a:pt x="19171" y="18228"/>
                  </a:cubicBezTo>
                  <a:cubicBezTo>
                    <a:pt x="18262" y="19136"/>
                    <a:pt x="19398" y="17925"/>
                    <a:pt x="18565" y="18833"/>
                  </a:cubicBezTo>
                  <a:cubicBezTo>
                    <a:pt x="18338" y="19061"/>
                    <a:pt x="18565" y="18833"/>
                    <a:pt x="19171" y="18228"/>
                  </a:cubicBezTo>
                  <a:cubicBezTo>
                    <a:pt x="19852" y="18909"/>
                    <a:pt x="20533" y="19515"/>
                    <a:pt x="21139" y="201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1785921" y="750001"/>
              <a:ext cx="22709" cy="30278"/>
            </a:xfrm>
            <a:custGeom>
              <a:avLst/>
              <a:gdLst>
                <a:gd name="connsiteX0" fmla="*/ 17194 w 22708"/>
                <a:gd name="connsiteY0" fmla="*/ 25623 h 30278"/>
                <a:gd name="connsiteX1" fmla="*/ 11516 w 22708"/>
                <a:gd name="connsiteY1" fmla="*/ 21838 h 30278"/>
                <a:gd name="connsiteX2" fmla="*/ 7732 w 22708"/>
                <a:gd name="connsiteY2" fmla="*/ 21838 h 30278"/>
                <a:gd name="connsiteX3" fmla="*/ 7732 w 22708"/>
                <a:gd name="connsiteY3" fmla="*/ 21838 h 30278"/>
                <a:gd name="connsiteX4" fmla="*/ 5991 w 22708"/>
                <a:gd name="connsiteY4" fmla="*/ 8970 h 30278"/>
                <a:gd name="connsiteX5" fmla="*/ 9548 w 22708"/>
                <a:gd name="connsiteY5" fmla="*/ 6245 h 30278"/>
                <a:gd name="connsiteX6" fmla="*/ 20827 w 22708"/>
                <a:gd name="connsiteY6" fmla="*/ 19568 h 30278"/>
                <a:gd name="connsiteX7" fmla="*/ 17194 w 22708"/>
                <a:gd name="connsiteY7" fmla="*/ 256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194" y="25623"/>
                  </a:moveTo>
                  <a:cubicBezTo>
                    <a:pt x="17194" y="21536"/>
                    <a:pt x="14241" y="21838"/>
                    <a:pt x="11516" y="21838"/>
                  </a:cubicBezTo>
                  <a:cubicBezTo>
                    <a:pt x="10230" y="21838"/>
                    <a:pt x="9018" y="21838"/>
                    <a:pt x="7732" y="21838"/>
                  </a:cubicBezTo>
                  <a:lnTo>
                    <a:pt x="7732" y="21838"/>
                  </a:lnTo>
                  <a:cubicBezTo>
                    <a:pt x="6823" y="17600"/>
                    <a:pt x="4931" y="13436"/>
                    <a:pt x="5991" y="8970"/>
                  </a:cubicBezTo>
                  <a:cubicBezTo>
                    <a:pt x="6369" y="7154"/>
                    <a:pt x="7959" y="4504"/>
                    <a:pt x="9548" y="6245"/>
                  </a:cubicBezTo>
                  <a:cubicBezTo>
                    <a:pt x="13560" y="10484"/>
                    <a:pt x="18632" y="13966"/>
                    <a:pt x="20827" y="19568"/>
                  </a:cubicBezTo>
                  <a:cubicBezTo>
                    <a:pt x="21660" y="21990"/>
                    <a:pt x="21508" y="25396"/>
                    <a:pt x="17194" y="2562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805083" y="776560"/>
              <a:ext cx="22709" cy="15139"/>
            </a:xfrm>
            <a:custGeom>
              <a:avLst/>
              <a:gdLst>
                <a:gd name="connsiteX0" fmla="*/ 16956 w 22708"/>
                <a:gd name="connsiteY0" fmla="*/ 16020 h 15139"/>
                <a:gd name="connsiteX1" fmla="*/ 5677 w 22708"/>
                <a:gd name="connsiteY1" fmla="*/ 8526 h 15139"/>
                <a:gd name="connsiteX2" fmla="*/ 7570 w 22708"/>
                <a:gd name="connsiteY2" fmla="*/ 6633 h 15139"/>
                <a:gd name="connsiteX3" fmla="*/ 12187 w 22708"/>
                <a:gd name="connsiteY3" fmla="*/ 11327 h 15139"/>
                <a:gd name="connsiteX4" fmla="*/ 20135 w 22708"/>
                <a:gd name="connsiteY4" fmla="*/ 9586 h 15139"/>
                <a:gd name="connsiteX5" fmla="*/ 16956 w 22708"/>
                <a:gd name="connsiteY5" fmla="*/ 16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6956" y="16020"/>
                  </a:moveTo>
                  <a:cubicBezTo>
                    <a:pt x="11127" y="16625"/>
                    <a:pt x="9689" y="10645"/>
                    <a:pt x="5677" y="8526"/>
                  </a:cubicBezTo>
                  <a:cubicBezTo>
                    <a:pt x="6283" y="7920"/>
                    <a:pt x="6964" y="7239"/>
                    <a:pt x="7570" y="6633"/>
                  </a:cubicBezTo>
                  <a:cubicBezTo>
                    <a:pt x="13852" y="3530"/>
                    <a:pt x="11733" y="8753"/>
                    <a:pt x="12187" y="11327"/>
                  </a:cubicBezTo>
                  <a:cubicBezTo>
                    <a:pt x="15442" y="13295"/>
                    <a:pt x="16502" y="7996"/>
                    <a:pt x="20135" y="9586"/>
                  </a:cubicBezTo>
                  <a:cubicBezTo>
                    <a:pt x="21270" y="12462"/>
                    <a:pt x="17561" y="13673"/>
                    <a:pt x="16956" y="160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774653" y="766086"/>
              <a:ext cx="22709" cy="22709"/>
            </a:xfrm>
            <a:custGeom>
              <a:avLst/>
              <a:gdLst>
                <a:gd name="connsiteX0" fmla="*/ 18924 w 22708"/>
                <a:gd name="connsiteY0" fmla="*/ 5677 h 22708"/>
                <a:gd name="connsiteX1" fmla="*/ 13247 w 22708"/>
                <a:gd name="connsiteY1" fmla="*/ 18848 h 22708"/>
                <a:gd name="connsiteX2" fmla="*/ 5677 w 22708"/>
                <a:gd name="connsiteY2" fmla="*/ 13095 h 22708"/>
                <a:gd name="connsiteX3" fmla="*/ 18924 w 22708"/>
                <a:gd name="connsiteY3" fmla="*/ 5677 h 22708"/>
                <a:gd name="connsiteX4" fmla="*/ 18924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924" y="5677"/>
                  </a:moveTo>
                  <a:cubicBezTo>
                    <a:pt x="19227" y="10976"/>
                    <a:pt x="11581" y="12565"/>
                    <a:pt x="13247" y="18848"/>
                  </a:cubicBezTo>
                  <a:cubicBezTo>
                    <a:pt x="11203" y="16123"/>
                    <a:pt x="10900" y="11960"/>
                    <a:pt x="5677" y="13095"/>
                  </a:cubicBezTo>
                  <a:cubicBezTo>
                    <a:pt x="11354" y="11960"/>
                    <a:pt x="14231" y="719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1803162" y="731948"/>
              <a:ext cx="15139" cy="15139"/>
            </a:xfrm>
            <a:custGeom>
              <a:avLst/>
              <a:gdLst>
                <a:gd name="connsiteX0" fmla="*/ 11383 w 15139"/>
                <a:gd name="connsiteY0" fmla="*/ 9462 h 15139"/>
                <a:gd name="connsiteX1" fmla="*/ 9414 w 15139"/>
                <a:gd name="connsiteY1" fmla="*/ 13247 h 15139"/>
                <a:gd name="connsiteX2" fmla="*/ 5705 w 15139"/>
                <a:gd name="connsiteY2" fmla="*/ 9008 h 15139"/>
                <a:gd name="connsiteX3" fmla="*/ 11307 w 15139"/>
                <a:gd name="connsiteY3" fmla="*/ 5677 h 15139"/>
                <a:gd name="connsiteX4" fmla="*/ 11307 w 15139"/>
                <a:gd name="connsiteY4" fmla="*/ 5677 h 15139"/>
                <a:gd name="connsiteX5" fmla="*/ 11383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83" y="9462"/>
                  </a:moveTo>
                  <a:cubicBezTo>
                    <a:pt x="10701" y="10749"/>
                    <a:pt x="10096" y="11960"/>
                    <a:pt x="9414" y="13247"/>
                  </a:cubicBezTo>
                  <a:cubicBezTo>
                    <a:pt x="6614" y="13171"/>
                    <a:pt x="5478" y="11657"/>
                    <a:pt x="5705" y="9008"/>
                  </a:cubicBezTo>
                  <a:cubicBezTo>
                    <a:pt x="6008" y="5223"/>
                    <a:pt x="8885" y="5829"/>
                    <a:pt x="11307" y="5677"/>
                  </a:cubicBezTo>
                  <a:lnTo>
                    <a:pt x="11307" y="5677"/>
                  </a:lnTo>
                  <a:cubicBezTo>
                    <a:pt x="12367" y="6888"/>
                    <a:pt x="12518" y="8175"/>
                    <a:pt x="11383" y="9462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1722311" y="1353634"/>
              <a:ext cx="52987" cy="45417"/>
            </a:xfrm>
            <a:custGeom>
              <a:avLst/>
              <a:gdLst>
                <a:gd name="connsiteX0" fmla="*/ 48558 w 52986"/>
                <a:gd name="connsiteY0" fmla="*/ 34214 h 45417"/>
                <a:gd name="connsiteX1" fmla="*/ 44773 w 52986"/>
                <a:gd name="connsiteY1" fmla="*/ 39816 h 45417"/>
                <a:gd name="connsiteX2" fmla="*/ 39323 w 52986"/>
                <a:gd name="connsiteY2" fmla="*/ 39891 h 45417"/>
                <a:gd name="connsiteX3" fmla="*/ 25471 w 52986"/>
                <a:gd name="connsiteY3" fmla="*/ 41178 h 45417"/>
                <a:gd name="connsiteX4" fmla="*/ 26455 w 52986"/>
                <a:gd name="connsiteY4" fmla="*/ 36864 h 45417"/>
                <a:gd name="connsiteX5" fmla="*/ 35160 w 52986"/>
                <a:gd name="connsiteY5" fmla="*/ 30354 h 45417"/>
                <a:gd name="connsiteX6" fmla="*/ 29482 w 52986"/>
                <a:gd name="connsiteY6" fmla="*/ 24677 h 45417"/>
                <a:gd name="connsiteX7" fmla="*/ 28120 w 52986"/>
                <a:gd name="connsiteY7" fmla="*/ 19832 h 45417"/>
                <a:gd name="connsiteX8" fmla="*/ 17371 w 52986"/>
                <a:gd name="connsiteY8" fmla="*/ 13625 h 45417"/>
                <a:gd name="connsiteX9" fmla="*/ 11618 w 52986"/>
                <a:gd name="connsiteY9" fmla="*/ 12641 h 45417"/>
                <a:gd name="connsiteX10" fmla="*/ 6017 w 52986"/>
                <a:gd name="connsiteY10" fmla="*/ 13020 h 45417"/>
                <a:gd name="connsiteX11" fmla="*/ 8136 w 52986"/>
                <a:gd name="connsiteY11" fmla="*/ 7267 h 45417"/>
                <a:gd name="connsiteX12" fmla="*/ 12375 w 52986"/>
                <a:gd name="connsiteY12" fmla="*/ 5677 h 45417"/>
                <a:gd name="connsiteX13" fmla="*/ 29482 w 52986"/>
                <a:gd name="connsiteY13" fmla="*/ 11354 h 45417"/>
                <a:gd name="connsiteX14" fmla="*/ 47725 w 52986"/>
                <a:gd name="connsiteY14" fmla="*/ 18545 h 45417"/>
                <a:gd name="connsiteX15" fmla="*/ 48558 w 52986"/>
                <a:gd name="connsiteY15" fmla="*/ 342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86" h="45417">
                  <a:moveTo>
                    <a:pt x="48558" y="34214"/>
                  </a:moveTo>
                  <a:cubicBezTo>
                    <a:pt x="49012" y="37242"/>
                    <a:pt x="45757" y="37772"/>
                    <a:pt x="44773" y="39816"/>
                  </a:cubicBezTo>
                  <a:cubicBezTo>
                    <a:pt x="43032" y="40346"/>
                    <a:pt x="41518" y="32019"/>
                    <a:pt x="39323" y="39891"/>
                  </a:cubicBezTo>
                  <a:cubicBezTo>
                    <a:pt x="38566" y="42617"/>
                    <a:pt x="28044" y="43222"/>
                    <a:pt x="25471" y="41178"/>
                  </a:cubicBezTo>
                  <a:cubicBezTo>
                    <a:pt x="23124" y="39362"/>
                    <a:pt x="24789" y="37469"/>
                    <a:pt x="26455" y="36864"/>
                  </a:cubicBezTo>
                  <a:cubicBezTo>
                    <a:pt x="30164" y="35577"/>
                    <a:pt x="33494" y="34214"/>
                    <a:pt x="35160" y="30354"/>
                  </a:cubicBezTo>
                  <a:cubicBezTo>
                    <a:pt x="35765" y="25964"/>
                    <a:pt x="30921" y="26948"/>
                    <a:pt x="29482" y="24677"/>
                  </a:cubicBezTo>
                  <a:cubicBezTo>
                    <a:pt x="29331" y="22860"/>
                    <a:pt x="29180" y="19378"/>
                    <a:pt x="28120" y="19832"/>
                  </a:cubicBezTo>
                  <a:cubicBezTo>
                    <a:pt x="21156" y="23011"/>
                    <a:pt x="20172" y="17031"/>
                    <a:pt x="17371" y="13625"/>
                  </a:cubicBezTo>
                  <a:cubicBezTo>
                    <a:pt x="15782" y="11657"/>
                    <a:pt x="13965" y="11506"/>
                    <a:pt x="11618" y="12641"/>
                  </a:cubicBezTo>
                  <a:cubicBezTo>
                    <a:pt x="9953" y="13474"/>
                    <a:pt x="7682" y="15896"/>
                    <a:pt x="6017" y="13020"/>
                  </a:cubicBezTo>
                  <a:cubicBezTo>
                    <a:pt x="4882" y="10900"/>
                    <a:pt x="6850" y="9008"/>
                    <a:pt x="8136" y="7267"/>
                  </a:cubicBezTo>
                  <a:cubicBezTo>
                    <a:pt x="9196" y="5904"/>
                    <a:pt x="10786" y="5753"/>
                    <a:pt x="12375" y="5677"/>
                  </a:cubicBezTo>
                  <a:cubicBezTo>
                    <a:pt x="18355" y="6737"/>
                    <a:pt x="24865" y="6207"/>
                    <a:pt x="29482" y="11354"/>
                  </a:cubicBezTo>
                  <a:cubicBezTo>
                    <a:pt x="32586" y="21119"/>
                    <a:pt x="40685" y="18621"/>
                    <a:pt x="47725" y="18545"/>
                  </a:cubicBezTo>
                  <a:cubicBezTo>
                    <a:pt x="48104" y="23768"/>
                    <a:pt x="39247" y="29521"/>
                    <a:pt x="48558" y="3421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730141" y="1384593"/>
              <a:ext cx="15139" cy="15139"/>
            </a:xfrm>
            <a:custGeom>
              <a:avLst/>
              <a:gdLst>
                <a:gd name="connsiteX0" fmla="*/ 12114 w 15139"/>
                <a:gd name="connsiteY0" fmla="*/ 16426 h 15139"/>
                <a:gd name="connsiteX1" fmla="*/ 6437 w 15139"/>
                <a:gd name="connsiteY1" fmla="*/ 16426 h 15139"/>
                <a:gd name="connsiteX2" fmla="*/ 7724 w 15139"/>
                <a:gd name="connsiteY2" fmla="*/ 5677 h 15139"/>
                <a:gd name="connsiteX3" fmla="*/ 12114 w 15139"/>
                <a:gd name="connsiteY3" fmla="*/ 164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114" y="16426"/>
                  </a:moveTo>
                  <a:cubicBezTo>
                    <a:pt x="10222" y="16426"/>
                    <a:pt x="8330" y="16426"/>
                    <a:pt x="6437" y="16426"/>
                  </a:cubicBezTo>
                  <a:cubicBezTo>
                    <a:pt x="4394" y="12641"/>
                    <a:pt x="7043" y="9386"/>
                    <a:pt x="7724" y="5677"/>
                  </a:cubicBezTo>
                  <a:cubicBezTo>
                    <a:pt x="9919" y="9083"/>
                    <a:pt x="15369" y="10900"/>
                    <a:pt x="12114" y="16426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746111" y="1372461"/>
              <a:ext cx="15139" cy="15139"/>
            </a:xfrm>
            <a:custGeom>
              <a:avLst/>
              <a:gdLst>
                <a:gd name="connsiteX0" fmla="*/ 5682 w 15139"/>
                <a:gd name="connsiteY0" fmla="*/ 5773 h 15139"/>
                <a:gd name="connsiteX1" fmla="*/ 12949 w 15139"/>
                <a:gd name="connsiteY1" fmla="*/ 6833 h 15139"/>
                <a:gd name="connsiteX2" fmla="*/ 11359 w 15139"/>
                <a:gd name="connsiteY2" fmla="*/ 11450 h 15139"/>
                <a:gd name="connsiteX3" fmla="*/ 5682 w 15139"/>
                <a:gd name="connsiteY3" fmla="*/ 57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2" y="5773"/>
                  </a:moveTo>
                  <a:cubicBezTo>
                    <a:pt x="8104" y="5925"/>
                    <a:pt x="10905" y="5016"/>
                    <a:pt x="12949" y="6833"/>
                  </a:cubicBezTo>
                  <a:cubicBezTo>
                    <a:pt x="15901" y="9331"/>
                    <a:pt x="15068" y="10996"/>
                    <a:pt x="11359" y="11450"/>
                  </a:cubicBezTo>
                  <a:cubicBezTo>
                    <a:pt x="9013" y="10012"/>
                    <a:pt x="5531" y="9634"/>
                    <a:pt x="5682" y="5773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1755578" y="1387697"/>
              <a:ext cx="15139" cy="15139"/>
            </a:xfrm>
            <a:custGeom>
              <a:avLst/>
              <a:gdLst>
                <a:gd name="connsiteX0" fmla="*/ 11430 w 15139"/>
                <a:gd name="connsiteY0" fmla="*/ 5677 h 15139"/>
                <a:gd name="connsiteX1" fmla="*/ 9538 w 15139"/>
                <a:gd name="connsiteY1" fmla="*/ 11430 h 15139"/>
                <a:gd name="connsiteX2" fmla="*/ 5677 w 15139"/>
                <a:gd name="connsiteY2" fmla="*/ 11354 h 15139"/>
                <a:gd name="connsiteX3" fmla="*/ 1143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5677"/>
                  </a:moveTo>
                  <a:cubicBezTo>
                    <a:pt x="14836" y="8932"/>
                    <a:pt x="11657" y="9992"/>
                    <a:pt x="9538" y="11430"/>
                  </a:cubicBezTo>
                  <a:cubicBezTo>
                    <a:pt x="8251" y="11430"/>
                    <a:pt x="6964" y="11430"/>
                    <a:pt x="5677" y="11354"/>
                  </a:cubicBezTo>
                  <a:cubicBezTo>
                    <a:pt x="7040" y="8932"/>
                    <a:pt x="10749" y="8781"/>
                    <a:pt x="11430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624667" y="1468463"/>
              <a:ext cx="22709" cy="22709"/>
            </a:xfrm>
            <a:custGeom>
              <a:avLst/>
              <a:gdLst>
                <a:gd name="connsiteX0" fmla="*/ 7301 w 22708"/>
                <a:gd name="connsiteY0" fmla="*/ 12414 h 22708"/>
                <a:gd name="connsiteX1" fmla="*/ 6317 w 22708"/>
                <a:gd name="connsiteY1" fmla="*/ 5677 h 22708"/>
                <a:gd name="connsiteX2" fmla="*/ 18731 w 22708"/>
                <a:gd name="connsiteY2" fmla="*/ 16199 h 22708"/>
                <a:gd name="connsiteX3" fmla="*/ 18731 w 22708"/>
                <a:gd name="connsiteY3" fmla="*/ 16199 h 22708"/>
                <a:gd name="connsiteX4" fmla="*/ 12751 w 22708"/>
                <a:gd name="connsiteY4" fmla="*/ 21195 h 22708"/>
                <a:gd name="connsiteX5" fmla="*/ 7301 w 22708"/>
                <a:gd name="connsiteY5" fmla="*/ 12414 h 22708"/>
                <a:gd name="connsiteX6" fmla="*/ 7301 w 22708"/>
                <a:gd name="connsiteY6" fmla="*/ 1241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301" y="12414"/>
                  </a:moveTo>
                  <a:cubicBezTo>
                    <a:pt x="6695" y="10446"/>
                    <a:pt x="4651" y="8781"/>
                    <a:pt x="6317" y="5677"/>
                  </a:cubicBezTo>
                  <a:cubicBezTo>
                    <a:pt x="11767" y="7570"/>
                    <a:pt x="16081" y="10824"/>
                    <a:pt x="18731" y="16199"/>
                  </a:cubicBezTo>
                  <a:lnTo>
                    <a:pt x="18731" y="16199"/>
                  </a:lnTo>
                  <a:cubicBezTo>
                    <a:pt x="14038" y="14458"/>
                    <a:pt x="11464" y="15745"/>
                    <a:pt x="12751" y="21195"/>
                  </a:cubicBezTo>
                  <a:cubicBezTo>
                    <a:pt x="5484" y="20513"/>
                    <a:pt x="13735" y="12868"/>
                    <a:pt x="7301" y="12414"/>
                  </a:cubicBezTo>
                  <a:lnTo>
                    <a:pt x="7301" y="12414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636398" y="1478985"/>
              <a:ext cx="15139" cy="15139"/>
            </a:xfrm>
            <a:custGeom>
              <a:avLst/>
              <a:gdLst>
                <a:gd name="connsiteX0" fmla="*/ 7000 w 15139"/>
                <a:gd name="connsiteY0" fmla="*/ 5677 h 15139"/>
                <a:gd name="connsiteX1" fmla="*/ 13131 w 15139"/>
                <a:gd name="connsiteY1" fmla="*/ 13474 h 15139"/>
                <a:gd name="connsiteX2" fmla="*/ 9119 w 15139"/>
                <a:gd name="connsiteY2" fmla="*/ 14155 h 15139"/>
                <a:gd name="connsiteX3" fmla="*/ 7000 w 15139"/>
                <a:gd name="connsiteY3" fmla="*/ 5677 h 15139"/>
                <a:gd name="connsiteX4" fmla="*/ 700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000" y="5677"/>
                  </a:moveTo>
                  <a:cubicBezTo>
                    <a:pt x="10330" y="6131"/>
                    <a:pt x="14569" y="11430"/>
                    <a:pt x="13131" y="13474"/>
                  </a:cubicBezTo>
                  <a:cubicBezTo>
                    <a:pt x="12147" y="14912"/>
                    <a:pt x="10633" y="15215"/>
                    <a:pt x="9119" y="14155"/>
                  </a:cubicBezTo>
                  <a:cubicBezTo>
                    <a:pt x="5864" y="11960"/>
                    <a:pt x="4426" y="9310"/>
                    <a:pt x="7000" y="5677"/>
                  </a:cubicBezTo>
                  <a:lnTo>
                    <a:pt x="7000" y="5677"/>
                  </a:lnTo>
                  <a:close/>
                </a:path>
              </a:pathLst>
            </a:custGeom>
            <a:solidFill>
              <a:srgbClr val="F5D5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1642245" y="1459986"/>
              <a:ext cx="15139" cy="15139"/>
            </a:xfrm>
            <a:custGeom>
              <a:avLst/>
              <a:gdLst>
                <a:gd name="connsiteX0" fmla="*/ 14475 w 15139"/>
                <a:gd name="connsiteY0" fmla="*/ 5677 h 15139"/>
                <a:gd name="connsiteX1" fmla="*/ 13718 w 15139"/>
                <a:gd name="connsiteY1" fmla="*/ 10067 h 15139"/>
                <a:gd name="connsiteX2" fmla="*/ 6905 w 15139"/>
                <a:gd name="connsiteY2" fmla="*/ 10900 h 15139"/>
                <a:gd name="connsiteX3" fmla="*/ 5770 w 15139"/>
                <a:gd name="connsiteY3" fmla="*/ 8781 h 15139"/>
                <a:gd name="connsiteX4" fmla="*/ 10841 w 15139"/>
                <a:gd name="connsiteY4" fmla="*/ 5677 h 15139"/>
                <a:gd name="connsiteX5" fmla="*/ 14475 w 15139"/>
                <a:gd name="connsiteY5" fmla="*/ 5677 h 15139"/>
                <a:gd name="connsiteX6" fmla="*/ 14475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75" y="5677"/>
                  </a:moveTo>
                  <a:cubicBezTo>
                    <a:pt x="14248" y="7191"/>
                    <a:pt x="14551" y="9083"/>
                    <a:pt x="13718" y="10067"/>
                  </a:cubicBezTo>
                  <a:cubicBezTo>
                    <a:pt x="11901" y="12187"/>
                    <a:pt x="9252" y="11506"/>
                    <a:pt x="6905" y="10900"/>
                  </a:cubicBezTo>
                  <a:cubicBezTo>
                    <a:pt x="5921" y="10673"/>
                    <a:pt x="5467" y="9613"/>
                    <a:pt x="5770" y="8781"/>
                  </a:cubicBezTo>
                  <a:cubicBezTo>
                    <a:pt x="6603" y="6434"/>
                    <a:pt x="8571" y="5753"/>
                    <a:pt x="10841" y="5677"/>
                  </a:cubicBezTo>
                  <a:cubicBezTo>
                    <a:pt x="11977" y="5753"/>
                    <a:pt x="13264" y="5677"/>
                    <a:pt x="14475" y="5677"/>
                  </a:cubicBezTo>
                  <a:lnTo>
                    <a:pt x="14475" y="5677"/>
                  </a:lnTo>
                  <a:close/>
                </a:path>
              </a:pathLst>
            </a:custGeom>
            <a:solidFill>
              <a:srgbClr val="EFBD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1656398" y="1476345"/>
              <a:ext cx="15139" cy="15139"/>
            </a:xfrm>
            <a:custGeom>
              <a:avLst/>
              <a:gdLst>
                <a:gd name="connsiteX0" fmla="*/ 7891 w 15139"/>
                <a:gd name="connsiteY0" fmla="*/ 8393 h 15139"/>
                <a:gd name="connsiteX1" fmla="*/ 11676 w 15139"/>
                <a:gd name="connsiteY1" fmla="*/ 6501 h 15139"/>
                <a:gd name="connsiteX2" fmla="*/ 15536 w 15139"/>
                <a:gd name="connsiteY2" fmla="*/ 6501 h 15139"/>
                <a:gd name="connsiteX3" fmla="*/ 13644 w 15139"/>
                <a:gd name="connsiteY3" fmla="*/ 12253 h 15139"/>
                <a:gd name="connsiteX4" fmla="*/ 8270 w 15139"/>
                <a:gd name="connsiteY4" fmla="*/ 12178 h 15139"/>
                <a:gd name="connsiteX5" fmla="*/ 5696 w 15139"/>
                <a:gd name="connsiteY5" fmla="*/ 11042 h 15139"/>
                <a:gd name="connsiteX6" fmla="*/ 7891 w 15139"/>
                <a:gd name="connsiteY6" fmla="*/ 8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891" y="8393"/>
                  </a:moveTo>
                  <a:cubicBezTo>
                    <a:pt x="9178" y="7787"/>
                    <a:pt x="10389" y="7106"/>
                    <a:pt x="11676" y="6501"/>
                  </a:cubicBezTo>
                  <a:cubicBezTo>
                    <a:pt x="12963" y="5441"/>
                    <a:pt x="14249" y="5365"/>
                    <a:pt x="15536" y="6501"/>
                  </a:cubicBezTo>
                  <a:cubicBezTo>
                    <a:pt x="17504" y="9226"/>
                    <a:pt x="15234" y="10664"/>
                    <a:pt x="13644" y="12253"/>
                  </a:cubicBezTo>
                  <a:cubicBezTo>
                    <a:pt x="11827" y="12253"/>
                    <a:pt x="10086" y="12405"/>
                    <a:pt x="8270" y="12178"/>
                  </a:cubicBezTo>
                  <a:cubicBezTo>
                    <a:pt x="7361" y="12102"/>
                    <a:pt x="5469" y="13010"/>
                    <a:pt x="5696" y="11042"/>
                  </a:cubicBezTo>
                  <a:cubicBezTo>
                    <a:pt x="5847" y="10058"/>
                    <a:pt x="7134" y="9226"/>
                    <a:pt x="7891" y="8393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1647254" y="1442878"/>
              <a:ext cx="15139" cy="15139"/>
            </a:xfrm>
            <a:custGeom>
              <a:avLst/>
              <a:gdLst>
                <a:gd name="connsiteX0" fmla="*/ 7574 w 15139"/>
                <a:gd name="connsiteY0" fmla="*/ 5753 h 15139"/>
                <a:gd name="connsiteX1" fmla="*/ 11359 w 15139"/>
                <a:gd name="connsiteY1" fmla="*/ 5677 h 15139"/>
                <a:gd name="connsiteX2" fmla="*/ 11359 w 15139"/>
                <a:gd name="connsiteY2" fmla="*/ 6586 h 15139"/>
                <a:gd name="connsiteX3" fmla="*/ 7574 w 15139"/>
                <a:gd name="connsiteY3" fmla="*/ 12414 h 15139"/>
                <a:gd name="connsiteX4" fmla="*/ 75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4" y="5753"/>
                  </a:moveTo>
                  <a:cubicBezTo>
                    <a:pt x="8861" y="5753"/>
                    <a:pt x="10072" y="5753"/>
                    <a:pt x="11359" y="5677"/>
                  </a:cubicBezTo>
                  <a:cubicBezTo>
                    <a:pt x="11359" y="5980"/>
                    <a:pt x="11359" y="6283"/>
                    <a:pt x="11359" y="6586"/>
                  </a:cubicBezTo>
                  <a:cubicBezTo>
                    <a:pt x="11283" y="9462"/>
                    <a:pt x="10829" y="13322"/>
                    <a:pt x="7574" y="12414"/>
                  </a:cubicBezTo>
                  <a:cubicBezTo>
                    <a:pt x="3713" y="11279"/>
                    <a:pt x="6817" y="8024"/>
                    <a:pt x="7574" y="5753"/>
                  </a:cubicBezTo>
                  <a:close/>
                </a:path>
              </a:pathLst>
            </a:custGeom>
            <a:solidFill>
              <a:srgbClr val="EEB9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1651038" y="1470857"/>
              <a:ext cx="15139" cy="15139"/>
            </a:xfrm>
            <a:custGeom>
              <a:avLst/>
              <a:gdLst>
                <a:gd name="connsiteX0" fmla="*/ 5682 w 15139"/>
                <a:gd name="connsiteY0" fmla="*/ 6312 h 15139"/>
                <a:gd name="connsiteX1" fmla="*/ 11359 w 15139"/>
                <a:gd name="connsiteY1" fmla="*/ 10021 h 15139"/>
                <a:gd name="connsiteX2" fmla="*/ 9467 w 15139"/>
                <a:gd name="connsiteY2" fmla="*/ 11913 h 15139"/>
                <a:gd name="connsiteX3" fmla="*/ 9467 w 15139"/>
                <a:gd name="connsiteY3" fmla="*/ 11913 h 15139"/>
                <a:gd name="connsiteX4" fmla="*/ 5682 w 15139"/>
                <a:gd name="connsiteY4" fmla="*/ 63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2" y="6312"/>
                  </a:moveTo>
                  <a:cubicBezTo>
                    <a:pt x="8786" y="5706"/>
                    <a:pt x="12495" y="4192"/>
                    <a:pt x="11359" y="10021"/>
                  </a:cubicBezTo>
                  <a:cubicBezTo>
                    <a:pt x="10678" y="10626"/>
                    <a:pt x="10073" y="11232"/>
                    <a:pt x="9467" y="11913"/>
                  </a:cubicBezTo>
                  <a:lnTo>
                    <a:pt x="9467" y="11913"/>
                  </a:lnTo>
                  <a:cubicBezTo>
                    <a:pt x="5379" y="11913"/>
                    <a:pt x="5682" y="9037"/>
                    <a:pt x="5682" y="6312"/>
                  </a:cubicBez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658612" y="1440990"/>
              <a:ext cx="15139" cy="7570"/>
            </a:xfrm>
            <a:custGeom>
              <a:avLst/>
              <a:gdLst>
                <a:gd name="connsiteX0" fmla="*/ 5677 w 15139"/>
                <a:gd name="connsiteY0" fmla="*/ 7565 h 7569"/>
                <a:gd name="connsiteX1" fmla="*/ 5829 w 15139"/>
                <a:gd name="connsiteY1" fmla="*/ 5749 h 7569"/>
                <a:gd name="connsiteX2" fmla="*/ 10522 w 15139"/>
                <a:gd name="connsiteY2" fmla="*/ 7187 h 7569"/>
                <a:gd name="connsiteX3" fmla="*/ 5753 w 15139"/>
                <a:gd name="connsiteY3" fmla="*/ 9458 h 7569"/>
                <a:gd name="connsiteX4" fmla="*/ 5677 w 15139"/>
                <a:gd name="connsiteY4" fmla="*/ 75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565"/>
                  </a:moveTo>
                  <a:cubicBezTo>
                    <a:pt x="5677" y="6960"/>
                    <a:pt x="5753" y="6354"/>
                    <a:pt x="5829" y="5749"/>
                  </a:cubicBezTo>
                  <a:cubicBezTo>
                    <a:pt x="7570" y="5824"/>
                    <a:pt x="10370" y="5067"/>
                    <a:pt x="10522" y="7187"/>
                  </a:cubicBezTo>
                  <a:cubicBezTo>
                    <a:pt x="10749" y="10517"/>
                    <a:pt x="7570" y="9079"/>
                    <a:pt x="5753" y="9458"/>
                  </a:cubicBezTo>
                  <a:cubicBezTo>
                    <a:pt x="5677" y="8852"/>
                    <a:pt x="5677" y="8171"/>
                    <a:pt x="5677" y="7565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1622430" y="1475125"/>
              <a:ext cx="15139" cy="7570"/>
            </a:xfrm>
            <a:custGeom>
              <a:avLst/>
              <a:gdLst>
                <a:gd name="connsiteX0" fmla="*/ 9538 w 15139"/>
                <a:gd name="connsiteY0" fmla="*/ 5753 h 7569"/>
                <a:gd name="connsiteX1" fmla="*/ 8024 w 15139"/>
                <a:gd name="connsiteY1" fmla="*/ 8781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  <a:gd name="connsiteX4" fmla="*/ 9538 w 15139"/>
                <a:gd name="connsiteY4" fmla="*/ 5753 h 7569"/>
                <a:gd name="connsiteX5" fmla="*/ 9538 w 15139"/>
                <a:gd name="connsiteY5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5753"/>
                  </a:moveTo>
                  <a:cubicBezTo>
                    <a:pt x="9462" y="6964"/>
                    <a:pt x="9386" y="8554"/>
                    <a:pt x="8024" y="8781"/>
                  </a:cubicBezTo>
                  <a:cubicBezTo>
                    <a:pt x="5753" y="9159"/>
                    <a:pt x="5980" y="7040"/>
                    <a:pt x="5677" y="5677"/>
                  </a:cubicBezTo>
                  <a:lnTo>
                    <a:pt x="5677" y="5677"/>
                  </a:lnTo>
                  <a:cubicBezTo>
                    <a:pt x="6964" y="5753"/>
                    <a:pt x="8251" y="5753"/>
                    <a:pt x="9538" y="5753"/>
                  </a:cubicBezTo>
                  <a:lnTo>
                    <a:pt x="9538" y="5753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786989" y="1674784"/>
              <a:ext cx="45417" cy="30278"/>
            </a:xfrm>
            <a:custGeom>
              <a:avLst/>
              <a:gdLst>
                <a:gd name="connsiteX0" fmla="*/ 35125 w 45417"/>
                <a:gd name="connsiteY0" fmla="*/ 5702 h 30278"/>
                <a:gd name="connsiteX1" fmla="*/ 39137 w 45417"/>
                <a:gd name="connsiteY1" fmla="*/ 17889 h 30278"/>
                <a:gd name="connsiteX2" fmla="*/ 36487 w 45417"/>
                <a:gd name="connsiteY2" fmla="*/ 26518 h 30278"/>
                <a:gd name="connsiteX3" fmla="*/ 23014 w 45417"/>
                <a:gd name="connsiteY3" fmla="*/ 25686 h 30278"/>
                <a:gd name="connsiteX4" fmla="*/ 9086 w 45417"/>
                <a:gd name="connsiteY4" fmla="*/ 24626 h 30278"/>
                <a:gd name="connsiteX5" fmla="*/ 5679 w 45417"/>
                <a:gd name="connsiteY5" fmla="*/ 22052 h 30278"/>
                <a:gd name="connsiteX6" fmla="*/ 8934 w 45417"/>
                <a:gd name="connsiteY6" fmla="*/ 19933 h 30278"/>
                <a:gd name="connsiteX7" fmla="*/ 26798 w 45417"/>
                <a:gd name="connsiteY7" fmla="*/ 12212 h 30278"/>
                <a:gd name="connsiteX8" fmla="*/ 35125 w 45417"/>
                <a:gd name="connsiteY8" fmla="*/ 5702 h 30278"/>
                <a:gd name="connsiteX9" fmla="*/ 35125 w 45417"/>
                <a:gd name="connsiteY9" fmla="*/ 57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17" h="30278">
                  <a:moveTo>
                    <a:pt x="35125" y="5702"/>
                  </a:moveTo>
                  <a:cubicBezTo>
                    <a:pt x="34671" y="10319"/>
                    <a:pt x="32324" y="14937"/>
                    <a:pt x="39137" y="17889"/>
                  </a:cubicBezTo>
                  <a:cubicBezTo>
                    <a:pt x="42846" y="19479"/>
                    <a:pt x="40878" y="25837"/>
                    <a:pt x="36487" y="26518"/>
                  </a:cubicBezTo>
                  <a:cubicBezTo>
                    <a:pt x="32021" y="27199"/>
                    <a:pt x="27707" y="28638"/>
                    <a:pt x="23014" y="25686"/>
                  </a:cubicBezTo>
                  <a:cubicBezTo>
                    <a:pt x="19002" y="23188"/>
                    <a:pt x="13779" y="25156"/>
                    <a:pt x="9086" y="24626"/>
                  </a:cubicBezTo>
                  <a:cubicBezTo>
                    <a:pt x="7572" y="24474"/>
                    <a:pt x="5755" y="23945"/>
                    <a:pt x="5679" y="22052"/>
                  </a:cubicBezTo>
                  <a:cubicBezTo>
                    <a:pt x="5604" y="19857"/>
                    <a:pt x="7572" y="20463"/>
                    <a:pt x="8934" y="19933"/>
                  </a:cubicBezTo>
                  <a:cubicBezTo>
                    <a:pt x="14990" y="17510"/>
                    <a:pt x="20591" y="13574"/>
                    <a:pt x="26798" y="12212"/>
                  </a:cubicBezTo>
                  <a:cubicBezTo>
                    <a:pt x="31340" y="11152"/>
                    <a:pt x="30583" y="5248"/>
                    <a:pt x="35125" y="5702"/>
                  </a:cubicBezTo>
                  <a:lnTo>
                    <a:pt x="35125" y="5702"/>
                  </a:lnTo>
                  <a:close/>
                </a:path>
              </a:pathLst>
            </a:custGeom>
            <a:solidFill>
              <a:srgbClr val="F0C1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778957" y="1707277"/>
              <a:ext cx="15139" cy="15139"/>
            </a:xfrm>
            <a:custGeom>
              <a:avLst/>
              <a:gdLst>
                <a:gd name="connsiteX0" fmla="*/ 9094 w 15139"/>
                <a:gd name="connsiteY0" fmla="*/ 10830 h 15139"/>
                <a:gd name="connsiteX1" fmla="*/ 5763 w 15139"/>
                <a:gd name="connsiteY1" fmla="*/ 8105 h 15139"/>
                <a:gd name="connsiteX2" fmla="*/ 7731 w 15139"/>
                <a:gd name="connsiteY2" fmla="*/ 5683 h 15139"/>
                <a:gd name="connsiteX3" fmla="*/ 11592 w 15139"/>
                <a:gd name="connsiteY3" fmla="*/ 8559 h 15139"/>
                <a:gd name="connsiteX4" fmla="*/ 9094 w 15139"/>
                <a:gd name="connsiteY4" fmla="*/ 108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94" y="10830"/>
                  </a:moveTo>
                  <a:cubicBezTo>
                    <a:pt x="7277" y="10754"/>
                    <a:pt x="6142" y="9619"/>
                    <a:pt x="5763" y="8105"/>
                  </a:cubicBezTo>
                  <a:cubicBezTo>
                    <a:pt x="5385" y="6742"/>
                    <a:pt x="6293" y="5758"/>
                    <a:pt x="7731" y="5683"/>
                  </a:cubicBezTo>
                  <a:cubicBezTo>
                    <a:pt x="9699" y="5607"/>
                    <a:pt x="11516" y="6288"/>
                    <a:pt x="11592" y="8559"/>
                  </a:cubicBezTo>
                  <a:cubicBezTo>
                    <a:pt x="11667" y="9997"/>
                    <a:pt x="10305" y="10527"/>
                    <a:pt x="9094" y="10830"/>
                  </a:cubicBezTo>
                  <a:close/>
                </a:path>
              </a:pathLst>
            </a:custGeom>
            <a:solidFill>
              <a:srgbClr val="F2C2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1799273" y="1710916"/>
              <a:ext cx="15139" cy="15139"/>
            </a:xfrm>
            <a:custGeom>
              <a:avLst/>
              <a:gdLst>
                <a:gd name="connsiteX0" fmla="*/ 9519 w 15139"/>
                <a:gd name="connsiteY0" fmla="*/ 5677 h 15139"/>
                <a:gd name="connsiteX1" fmla="*/ 13303 w 15139"/>
                <a:gd name="connsiteY1" fmla="*/ 11354 h 15139"/>
                <a:gd name="connsiteX2" fmla="*/ 9519 w 15139"/>
                <a:gd name="connsiteY2" fmla="*/ 12338 h 15139"/>
                <a:gd name="connsiteX3" fmla="*/ 5734 w 15139"/>
                <a:gd name="connsiteY3" fmla="*/ 11354 h 15139"/>
                <a:gd name="connsiteX4" fmla="*/ 951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19" y="5677"/>
                  </a:moveTo>
                  <a:cubicBezTo>
                    <a:pt x="11714" y="6964"/>
                    <a:pt x="12168" y="9386"/>
                    <a:pt x="13303" y="11354"/>
                  </a:cubicBezTo>
                  <a:cubicBezTo>
                    <a:pt x="12244" y="12565"/>
                    <a:pt x="10881" y="12338"/>
                    <a:pt x="9519" y="12338"/>
                  </a:cubicBezTo>
                  <a:cubicBezTo>
                    <a:pt x="8156" y="12414"/>
                    <a:pt x="6794" y="12414"/>
                    <a:pt x="5734" y="11354"/>
                  </a:cubicBezTo>
                  <a:cubicBezTo>
                    <a:pt x="5204" y="8327"/>
                    <a:pt x="8535" y="7797"/>
                    <a:pt x="9519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1799330" y="1716669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10143 w 15139"/>
                <a:gd name="connsiteY2" fmla="*/ 6964 h 7569"/>
                <a:gd name="connsiteX3" fmla="*/ 9462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10143" y="6131"/>
                    <a:pt x="10370" y="6510"/>
                    <a:pt x="10143" y="6964"/>
                  </a:cubicBezTo>
                  <a:cubicBezTo>
                    <a:pt x="9916" y="7418"/>
                    <a:pt x="9689" y="7570"/>
                    <a:pt x="9462" y="7570"/>
                  </a:cubicBezTo>
                  <a:cubicBezTo>
                    <a:pt x="8175" y="10067"/>
                    <a:pt x="6964" y="7570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584806" y="1506367"/>
              <a:ext cx="22709" cy="30278"/>
            </a:xfrm>
            <a:custGeom>
              <a:avLst/>
              <a:gdLst>
                <a:gd name="connsiteX0" fmla="*/ 11055 w 22708"/>
                <a:gd name="connsiteY0" fmla="*/ 31585 h 30278"/>
                <a:gd name="connsiteX1" fmla="*/ 8632 w 22708"/>
                <a:gd name="connsiteY1" fmla="*/ 16597 h 30278"/>
                <a:gd name="connsiteX2" fmla="*/ 8784 w 22708"/>
                <a:gd name="connsiteY2" fmla="*/ 9482 h 30278"/>
                <a:gd name="connsiteX3" fmla="*/ 13174 w 22708"/>
                <a:gd name="connsiteY3" fmla="*/ 15992 h 30278"/>
                <a:gd name="connsiteX4" fmla="*/ 16808 w 22708"/>
                <a:gd name="connsiteY4" fmla="*/ 17884 h 30278"/>
                <a:gd name="connsiteX5" fmla="*/ 17262 w 22708"/>
                <a:gd name="connsiteY5" fmla="*/ 14099 h 30278"/>
                <a:gd name="connsiteX6" fmla="*/ 14310 w 22708"/>
                <a:gd name="connsiteY6" fmla="*/ 6303 h 30278"/>
                <a:gd name="connsiteX7" fmla="*/ 19760 w 22708"/>
                <a:gd name="connsiteY7" fmla="*/ 12510 h 30278"/>
                <a:gd name="connsiteX8" fmla="*/ 24150 w 22708"/>
                <a:gd name="connsiteY8" fmla="*/ 25151 h 30278"/>
                <a:gd name="connsiteX9" fmla="*/ 21879 w 22708"/>
                <a:gd name="connsiteY9" fmla="*/ 28860 h 30278"/>
                <a:gd name="connsiteX10" fmla="*/ 18246 w 22708"/>
                <a:gd name="connsiteY10" fmla="*/ 26892 h 30278"/>
                <a:gd name="connsiteX11" fmla="*/ 15748 w 22708"/>
                <a:gd name="connsiteY11" fmla="*/ 24091 h 30278"/>
                <a:gd name="connsiteX12" fmla="*/ 10752 w 22708"/>
                <a:gd name="connsiteY12" fmla="*/ 24545 h 30278"/>
                <a:gd name="connsiteX13" fmla="*/ 11585 w 22708"/>
                <a:gd name="connsiteY13" fmla="*/ 28330 h 30278"/>
                <a:gd name="connsiteX14" fmla="*/ 13023 w 22708"/>
                <a:gd name="connsiteY14" fmla="*/ 31661 h 30278"/>
                <a:gd name="connsiteX15" fmla="*/ 11055 w 22708"/>
                <a:gd name="connsiteY15" fmla="*/ 3158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11055" y="31585"/>
                  </a:moveTo>
                  <a:cubicBezTo>
                    <a:pt x="7648" y="27043"/>
                    <a:pt x="2274" y="22956"/>
                    <a:pt x="8632" y="16597"/>
                  </a:cubicBezTo>
                  <a:cubicBezTo>
                    <a:pt x="10525" y="14705"/>
                    <a:pt x="6513" y="11980"/>
                    <a:pt x="8784" y="9482"/>
                  </a:cubicBezTo>
                  <a:cubicBezTo>
                    <a:pt x="12114" y="10390"/>
                    <a:pt x="12266" y="13418"/>
                    <a:pt x="13174" y="15992"/>
                  </a:cubicBezTo>
                  <a:cubicBezTo>
                    <a:pt x="13780" y="17884"/>
                    <a:pt x="15294" y="18565"/>
                    <a:pt x="16808" y="17884"/>
                  </a:cubicBezTo>
                  <a:cubicBezTo>
                    <a:pt x="18776" y="17052"/>
                    <a:pt x="18170" y="15538"/>
                    <a:pt x="17262" y="14099"/>
                  </a:cubicBezTo>
                  <a:cubicBezTo>
                    <a:pt x="15672" y="11602"/>
                    <a:pt x="11812" y="7665"/>
                    <a:pt x="14310" y="6303"/>
                  </a:cubicBezTo>
                  <a:cubicBezTo>
                    <a:pt x="19533" y="3502"/>
                    <a:pt x="16505" y="10920"/>
                    <a:pt x="19760" y="12510"/>
                  </a:cubicBezTo>
                  <a:cubicBezTo>
                    <a:pt x="24756" y="14932"/>
                    <a:pt x="22031" y="21063"/>
                    <a:pt x="24150" y="25151"/>
                  </a:cubicBezTo>
                  <a:cubicBezTo>
                    <a:pt x="24831" y="26514"/>
                    <a:pt x="23393" y="28179"/>
                    <a:pt x="21879" y="28860"/>
                  </a:cubicBezTo>
                  <a:cubicBezTo>
                    <a:pt x="19911" y="29768"/>
                    <a:pt x="19154" y="28179"/>
                    <a:pt x="18246" y="26892"/>
                  </a:cubicBezTo>
                  <a:cubicBezTo>
                    <a:pt x="17489" y="25908"/>
                    <a:pt x="16656" y="24924"/>
                    <a:pt x="15748" y="24091"/>
                  </a:cubicBezTo>
                  <a:cubicBezTo>
                    <a:pt x="13931" y="22274"/>
                    <a:pt x="12114" y="23410"/>
                    <a:pt x="10752" y="24545"/>
                  </a:cubicBezTo>
                  <a:cubicBezTo>
                    <a:pt x="9087" y="25984"/>
                    <a:pt x="10449" y="27119"/>
                    <a:pt x="11585" y="28330"/>
                  </a:cubicBezTo>
                  <a:cubicBezTo>
                    <a:pt x="12342" y="29163"/>
                    <a:pt x="12569" y="30525"/>
                    <a:pt x="13023" y="31661"/>
                  </a:cubicBezTo>
                  <a:cubicBezTo>
                    <a:pt x="12342" y="32191"/>
                    <a:pt x="11736" y="32266"/>
                    <a:pt x="11055" y="31585"/>
                  </a:cubicBezTo>
                  <a:close/>
                </a:path>
              </a:pathLst>
            </a:custGeom>
            <a:solidFill>
              <a:srgbClr val="EFC0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1588586" y="1532275"/>
              <a:ext cx="15139" cy="22709"/>
            </a:xfrm>
            <a:custGeom>
              <a:avLst/>
              <a:gdLst>
                <a:gd name="connsiteX0" fmla="*/ 7274 w 15139"/>
                <a:gd name="connsiteY0" fmla="*/ 5677 h 22708"/>
                <a:gd name="connsiteX1" fmla="*/ 9167 w 15139"/>
                <a:gd name="connsiteY1" fmla="*/ 5677 h 22708"/>
                <a:gd name="connsiteX2" fmla="*/ 12951 w 15139"/>
                <a:gd name="connsiteY2" fmla="*/ 18999 h 22708"/>
                <a:gd name="connsiteX3" fmla="*/ 12951 w 15139"/>
                <a:gd name="connsiteY3" fmla="*/ 18999 h 22708"/>
                <a:gd name="connsiteX4" fmla="*/ 11059 w 15139"/>
                <a:gd name="connsiteY4" fmla="*/ 20968 h 22708"/>
                <a:gd name="connsiteX5" fmla="*/ 11059 w 15139"/>
                <a:gd name="connsiteY5" fmla="*/ 20968 h 22708"/>
                <a:gd name="connsiteX6" fmla="*/ 5685 w 15139"/>
                <a:gd name="connsiteY6" fmla="*/ 18924 h 22708"/>
                <a:gd name="connsiteX7" fmla="*/ 7123 w 15139"/>
                <a:gd name="connsiteY7" fmla="*/ 9538 h 22708"/>
                <a:gd name="connsiteX8" fmla="*/ 7274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274" y="5677"/>
                  </a:moveTo>
                  <a:cubicBezTo>
                    <a:pt x="7880" y="5677"/>
                    <a:pt x="8561" y="5677"/>
                    <a:pt x="9167" y="5677"/>
                  </a:cubicBezTo>
                  <a:cubicBezTo>
                    <a:pt x="16282" y="10295"/>
                    <a:pt x="16282" y="10295"/>
                    <a:pt x="12951" y="18999"/>
                  </a:cubicBezTo>
                  <a:lnTo>
                    <a:pt x="12951" y="18999"/>
                  </a:lnTo>
                  <a:cubicBezTo>
                    <a:pt x="12270" y="19529"/>
                    <a:pt x="11589" y="20211"/>
                    <a:pt x="11059" y="20968"/>
                  </a:cubicBezTo>
                  <a:lnTo>
                    <a:pt x="11059" y="20968"/>
                  </a:lnTo>
                  <a:cubicBezTo>
                    <a:pt x="9167" y="20816"/>
                    <a:pt x="6215" y="25888"/>
                    <a:pt x="5685" y="18924"/>
                  </a:cubicBezTo>
                  <a:cubicBezTo>
                    <a:pt x="5458" y="15290"/>
                    <a:pt x="10454" y="13020"/>
                    <a:pt x="7123" y="9538"/>
                  </a:cubicBezTo>
                  <a:cubicBezTo>
                    <a:pt x="7274" y="8175"/>
                    <a:pt x="7274" y="6888"/>
                    <a:pt x="7274" y="5677"/>
                  </a:cubicBezTo>
                  <a:close/>
                </a:path>
              </a:pathLst>
            </a:custGeom>
            <a:solidFill>
              <a:srgbClr val="EFBE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1662596" y="1452583"/>
              <a:ext cx="15139" cy="30278"/>
            </a:xfrm>
            <a:custGeom>
              <a:avLst/>
              <a:gdLst>
                <a:gd name="connsiteX0" fmla="*/ 7371 w 15139"/>
                <a:gd name="connsiteY0" fmla="*/ 26402 h 30278"/>
                <a:gd name="connsiteX1" fmla="*/ 12064 w 15139"/>
                <a:gd name="connsiteY1" fmla="*/ 6418 h 30278"/>
                <a:gd name="connsiteX2" fmla="*/ 15470 w 15139"/>
                <a:gd name="connsiteY2" fmla="*/ 6116 h 30278"/>
                <a:gd name="connsiteX3" fmla="*/ 15091 w 15139"/>
                <a:gd name="connsiteY3" fmla="*/ 9976 h 30278"/>
                <a:gd name="connsiteX4" fmla="*/ 10777 w 15139"/>
                <a:gd name="connsiteY4" fmla="*/ 13534 h 30278"/>
                <a:gd name="connsiteX5" fmla="*/ 10171 w 15139"/>
                <a:gd name="connsiteY5" fmla="*/ 19438 h 30278"/>
                <a:gd name="connsiteX6" fmla="*/ 9339 w 15139"/>
                <a:gd name="connsiteY6" fmla="*/ 26326 h 30278"/>
                <a:gd name="connsiteX7" fmla="*/ 7371 w 15139"/>
                <a:gd name="connsiteY7" fmla="*/ 264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7371" y="26402"/>
                  </a:moveTo>
                  <a:cubicBezTo>
                    <a:pt x="3964" y="17621"/>
                    <a:pt x="5781" y="10203"/>
                    <a:pt x="12064" y="6418"/>
                  </a:cubicBezTo>
                  <a:cubicBezTo>
                    <a:pt x="13275" y="5661"/>
                    <a:pt x="14486" y="5359"/>
                    <a:pt x="15470" y="6116"/>
                  </a:cubicBezTo>
                  <a:cubicBezTo>
                    <a:pt x="17287" y="7478"/>
                    <a:pt x="16151" y="8916"/>
                    <a:pt x="15091" y="9976"/>
                  </a:cubicBezTo>
                  <a:cubicBezTo>
                    <a:pt x="13805" y="11263"/>
                    <a:pt x="12139" y="12247"/>
                    <a:pt x="10777" y="13534"/>
                  </a:cubicBezTo>
                  <a:cubicBezTo>
                    <a:pt x="8960" y="15275"/>
                    <a:pt x="8809" y="17470"/>
                    <a:pt x="10171" y="19438"/>
                  </a:cubicBezTo>
                  <a:cubicBezTo>
                    <a:pt x="12896" y="23298"/>
                    <a:pt x="12972" y="23223"/>
                    <a:pt x="9339" y="26326"/>
                  </a:cubicBezTo>
                  <a:cubicBezTo>
                    <a:pt x="8657" y="27310"/>
                    <a:pt x="8052" y="27310"/>
                    <a:pt x="7371" y="26402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1666495" y="1442954"/>
              <a:ext cx="7570" cy="15139"/>
            </a:xfrm>
            <a:custGeom>
              <a:avLst/>
              <a:gdLst>
                <a:gd name="connsiteX0" fmla="*/ 9224 w 7569"/>
                <a:gd name="connsiteY0" fmla="*/ 5677 h 15139"/>
                <a:gd name="connsiteX1" fmla="*/ 7938 w 7569"/>
                <a:gd name="connsiteY1" fmla="*/ 10522 h 15139"/>
                <a:gd name="connsiteX2" fmla="*/ 5894 w 7569"/>
                <a:gd name="connsiteY2" fmla="*/ 9462 h 15139"/>
                <a:gd name="connsiteX3" fmla="*/ 9224 w 7569"/>
                <a:gd name="connsiteY3" fmla="*/ 5677 h 15139"/>
                <a:gd name="connsiteX4" fmla="*/ 922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224" y="5677"/>
                  </a:moveTo>
                  <a:cubicBezTo>
                    <a:pt x="9073" y="7418"/>
                    <a:pt x="9679" y="9386"/>
                    <a:pt x="7938" y="10522"/>
                  </a:cubicBezTo>
                  <a:cubicBezTo>
                    <a:pt x="7105" y="11051"/>
                    <a:pt x="6121" y="10370"/>
                    <a:pt x="5894" y="9462"/>
                  </a:cubicBezTo>
                  <a:cubicBezTo>
                    <a:pt x="5061" y="6661"/>
                    <a:pt x="6726" y="5753"/>
                    <a:pt x="9224" y="5677"/>
                  </a:cubicBezTo>
                  <a:lnTo>
                    <a:pt x="9224" y="5677"/>
                  </a:lnTo>
                  <a:close/>
                </a:path>
              </a:pathLst>
            </a:custGeom>
            <a:solidFill>
              <a:srgbClr val="F1C5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1662321" y="1473308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9538 w 15139"/>
                <a:gd name="connsiteY1" fmla="*/ 5677 h 15139"/>
                <a:gd name="connsiteX2" fmla="*/ 9538 w 15139"/>
                <a:gd name="connsiteY2" fmla="*/ 9462 h 15139"/>
                <a:gd name="connsiteX3" fmla="*/ 5677 w 15139"/>
                <a:gd name="connsiteY3" fmla="*/ 946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8251" y="5677"/>
                    <a:pt x="8932" y="5677"/>
                    <a:pt x="9538" y="5677"/>
                  </a:cubicBezTo>
                  <a:cubicBezTo>
                    <a:pt x="9538" y="6964"/>
                    <a:pt x="9538" y="8175"/>
                    <a:pt x="9538" y="9462"/>
                  </a:cubicBezTo>
                  <a:cubicBezTo>
                    <a:pt x="8251" y="9462"/>
                    <a:pt x="6964" y="9462"/>
                    <a:pt x="5677" y="9462"/>
                  </a:cubicBezTo>
                  <a:cubicBezTo>
                    <a:pt x="6434" y="8175"/>
                    <a:pt x="7040" y="6964"/>
                    <a:pt x="7645" y="5677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1655198" y="1456512"/>
              <a:ext cx="7570" cy="7570"/>
            </a:xfrm>
            <a:custGeom>
              <a:avLst/>
              <a:gdLst>
                <a:gd name="connsiteX0" fmla="*/ 8108 w 7569"/>
                <a:gd name="connsiteY0" fmla="*/ 6350 h 7569"/>
                <a:gd name="connsiteX1" fmla="*/ 7124 w 7569"/>
                <a:gd name="connsiteY1" fmla="*/ 7864 h 7569"/>
                <a:gd name="connsiteX2" fmla="*/ 5685 w 7569"/>
                <a:gd name="connsiteY2" fmla="*/ 7410 h 7569"/>
                <a:gd name="connsiteX3" fmla="*/ 6442 w 7569"/>
                <a:gd name="connsiteY3" fmla="*/ 5896 h 7569"/>
                <a:gd name="connsiteX4" fmla="*/ 8108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8" y="6350"/>
                  </a:moveTo>
                  <a:cubicBezTo>
                    <a:pt x="7805" y="6880"/>
                    <a:pt x="7578" y="7485"/>
                    <a:pt x="7124" y="7864"/>
                  </a:cubicBezTo>
                  <a:cubicBezTo>
                    <a:pt x="6518" y="8470"/>
                    <a:pt x="5761" y="8242"/>
                    <a:pt x="5685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4" y="5442"/>
                    <a:pt x="7729" y="5744"/>
                    <a:pt x="8108" y="635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1654827" y="147520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573080" y="1542446"/>
              <a:ext cx="15139" cy="22709"/>
            </a:xfrm>
            <a:custGeom>
              <a:avLst/>
              <a:gdLst>
                <a:gd name="connsiteX0" fmla="*/ 11729 w 15139"/>
                <a:gd name="connsiteY0" fmla="*/ 12159 h 22708"/>
                <a:gd name="connsiteX1" fmla="*/ 10594 w 15139"/>
                <a:gd name="connsiteY1" fmla="*/ 17836 h 22708"/>
                <a:gd name="connsiteX2" fmla="*/ 5750 w 15139"/>
                <a:gd name="connsiteY2" fmla="*/ 9964 h 22708"/>
                <a:gd name="connsiteX3" fmla="*/ 7945 w 15139"/>
                <a:gd name="connsiteY3" fmla="*/ 5725 h 22708"/>
                <a:gd name="connsiteX4" fmla="*/ 11729 w 15139"/>
                <a:gd name="connsiteY4" fmla="*/ 121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29" y="12159"/>
                  </a:moveTo>
                  <a:cubicBezTo>
                    <a:pt x="12032" y="14809"/>
                    <a:pt x="14454" y="17988"/>
                    <a:pt x="10594" y="17836"/>
                  </a:cubicBezTo>
                  <a:cubicBezTo>
                    <a:pt x="6279" y="17685"/>
                    <a:pt x="6052" y="13370"/>
                    <a:pt x="5750" y="9964"/>
                  </a:cubicBezTo>
                  <a:cubicBezTo>
                    <a:pt x="5598" y="8147"/>
                    <a:pt x="5447" y="5271"/>
                    <a:pt x="7945" y="5725"/>
                  </a:cubicBezTo>
                  <a:cubicBezTo>
                    <a:pt x="11729" y="6255"/>
                    <a:pt x="15211" y="8072"/>
                    <a:pt x="11729" y="12159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568686" y="1553242"/>
              <a:ext cx="15139" cy="15139"/>
            </a:xfrm>
            <a:custGeom>
              <a:avLst/>
              <a:gdLst>
                <a:gd name="connsiteX0" fmla="*/ 11960 w 15139"/>
                <a:gd name="connsiteY0" fmla="*/ 13095 h 15139"/>
                <a:gd name="connsiteX1" fmla="*/ 6358 w 15139"/>
                <a:gd name="connsiteY1" fmla="*/ 13171 h 15139"/>
                <a:gd name="connsiteX2" fmla="*/ 5677 w 15139"/>
                <a:gd name="connsiteY2" fmla="*/ 5677 h 15139"/>
                <a:gd name="connsiteX3" fmla="*/ 11960 w 15139"/>
                <a:gd name="connsiteY3" fmla="*/ 130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960" y="13095"/>
                  </a:moveTo>
                  <a:cubicBezTo>
                    <a:pt x="10143" y="16426"/>
                    <a:pt x="8175" y="13550"/>
                    <a:pt x="6358" y="13171"/>
                  </a:cubicBezTo>
                  <a:cubicBezTo>
                    <a:pt x="6131" y="10824"/>
                    <a:pt x="5980" y="8554"/>
                    <a:pt x="5677" y="5677"/>
                  </a:cubicBezTo>
                  <a:cubicBezTo>
                    <a:pt x="9538" y="7191"/>
                    <a:pt x="11733" y="9235"/>
                    <a:pt x="11960" y="13095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550292" y="155884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1546432" y="15550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267" y="6585"/>
                    <a:pt x="7570" y="7570"/>
                  </a:cubicBezTo>
                  <a:cubicBezTo>
                    <a:pt x="6964" y="6964"/>
                    <a:pt x="6358" y="6358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1542647" y="15531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2140867" y="1097026"/>
              <a:ext cx="30278" cy="30278"/>
            </a:xfrm>
            <a:custGeom>
              <a:avLst/>
              <a:gdLst>
                <a:gd name="connsiteX0" fmla="*/ 15745 w 30278"/>
                <a:gd name="connsiteY0" fmla="*/ 28386 h 30278"/>
                <a:gd name="connsiteX1" fmla="*/ 12036 w 30278"/>
                <a:gd name="connsiteY1" fmla="*/ 28386 h 30278"/>
                <a:gd name="connsiteX2" fmla="*/ 5677 w 30278"/>
                <a:gd name="connsiteY2" fmla="*/ 17864 h 30278"/>
                <a:gd name="connsiteX3" fmla="*/ 10900 w 30278"/>
                <a:gd name="connsiteY3" fmla="*/ 8099 h 30278"/>
                <a:gd name="connsiteX4" fmla="*/ 24298 w 30278"/>
                <a:gd name="connsiteY4" fmla="*/ 5677 h 30278"/>
                <a:gd name="connsiteX5" fmla="*/ 24071 w 30278"/>
                <a:gd name="connsiteY5" fmla="*/ 14004 h 30278"/>
                <a:gd name="connsiteX6" fmla="*/ 30808 w 30278"/>
                <a:gd name="connsiteY6" fmla="*/ 27856 h 30278"/>
                <a:gd name="connsiteX7" fmla="*/ 29975 w 30278"/>
                <a:gd name="connsiteY7" fmla="*/ 31262 h 30278"/>
                <a:gd name="connsiteX8" fmla="*/ 27477 w 30278"/>
                <a:gd name="connsiteY8" fmla="*/ 31035 h 30278"/>
                <a:gd name="connsiteX9" fmla="*/ 15745 w 30278"/>
                <a:gd name="connsiteY9" fmla="*/ 283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745" y="28386"/>
                  </a:moveTo>
                  <a:cubicBezTo>
                    <a:pt x="14533" y="28386"/>
                    <a:pt x="13247" y="28386"/>
                    <a:pt x="12036" y="28386"/>
                  </a:cubicBezTo>
                  <a:cubicBezTo>
                    <a:pt x="7494" y="26342"/>
                    <a:pt x="5904" y="22482"/>
                    <a:pt x="5677" y="17864"/>
                  </a:cubicBezTo>
                  <a:cubicBezTo>
                    <a:pt x="13171" y="15669"/>
                    <a:pt x="13171" y="15669"/>
                    <a:pt x="10900" y="8099"/>
                  </a:cubicBezTo>
                  <a:cubicBezTo>
                    <a:pt x="15215" y="7570"/>
                    <a:pt x="19378" y="6888"/>
                    <a:pt x="24298" y="5677"/>
                  </a:cubicBezTo>
                  <a:cubicBezTo>
                    <a:pt x="20286" y="8856"/>
                    <a:pt x="19454" y="10824"/>
                    <a:pt x="24071" y="14004"/>
                  </a:cubicBezTo>
                  <a:cubicBezTo>
                    <a:pt x="28386" y="16956"/>
                    <a:pt x="27250" y="23768"/>
                    <a:pt x="30808" y="27856"/>
                  </a:cubicBezTo>
                  <a:cubicBezTo>
                    <a:pt x="31489" y="28613"/>
                    <a:pt x="30959" y="30354"/>
                    <a:pt x="29975" y="31262"/>
                  </a:cubicBezTo>
                  <a:cubicBezTo>
                    <a:pt x="29143" y="32019"/>
                    <a:pt x="27704" y="31641"/>
                    <a:pt x="27477" y="31035"/>
                  </a:cubicBezTo>
                  <a:cubicBezTo>
                    <a:pt x="25055" y="22860"/>
                    <a:pt x="19832" y="28234"/>
                    <a:pt x="15745" y="28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2168692" y="1102628"/>
              <a:ext cx="7570" cy="15139"/>
            </a:xfrm>
            <a:custGeom>
              <a:avLst/>
              <a:gdLst>
                <a:gd name="connsiteX0" fmla="*/ 8887 w 7569"/>
                <a:gd name="connsiteY0" fmla="*/ 5677 h 15139"/>
                <a:gd name="connsiteX1" fmla="*/ 8055 w 7569"/>
                <a:gd name="connsiteY1" fmla="*/ 10067 h 15139"/>
                <a:gd name="connsiteX2" fmla="*/ 6011 w 7569"/>
                <a:gd name="connsiteY2" fmla="*/ 8856 h 15139"/>
                <a:gd name="connsiteX3" fmla="*/ 8887 w 7569"/>
                <a:gd name="connsiteY3" fmla="*/ 5677 h 15139"/>
                <a:gd name="connsiteX4" fmla="*/ 888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7" y="5677"/>
                  </a:moveTo>
                  <a:cubicBezTo>
                    <a:pt x="8736" y="7191"/>
                    <a:pt x="9341" y="8932"/>
                    <a:pt x="8055" y="10067"/>
                  </a:cubicBezTo>
                  <a:cubicBezTo>
                    <a:pt x="7827" y="10219"/>
                    <a:pt x="6238" y="9462"/>
                    <a:pt x="6011" y="8856"/>
                  </a:cubicBezTo>
                  <a:cubicBezTo>
                    <a:pt x="4800" y="5904"/>
                    <a:pt x="7146" y="5980"/>
                    <a:pt x="8887" y="5677"/>
                  </a:cubicBezTo>
                  <a:lnTo>
                    <a:pt x="888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2414309" y="785616"/>
              <a:ext cx="15139" cy="15139"/>
            </a:xfrm>
            <a:custGeom>
              <a:avLst/>
              <a:gdLst>
                <a:gd name="connsiteX0" fmla="*/ 8448 w 15139"/>
                <a:gd name="connsiteY0" fmla="*/ 16502 h 15139"/>
                <a:gd name="connsiteX1" fmla="*/ 12687 w 15139"/>
                <a:gd name="connsiteY1" fmla="*/ 5677 h 15139"/>
                <a:gd name="connsiteX2" fmla="*/ 8448 w 15139"/>
                <a:gd name="connsiteY2" fmla="*/ 16502 h 15139"/>
                <a:gd name="connsiteX3" fmla="*/ 8448 w 15139"/>
                <a:gd name="connsiteY3" fmla="*/ 165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48" y="16502"/>
                  </a:moveTo>
                  <a:cubicBezTo>
                    <a:pt x="3830" y="10900"/>
                    <a:pt x="4814" y="8175"/>
                    <a:pt x="12687" y="5677"/>
                  </a:cubicBezTo>
                  <a:cubicBezTo>
                    <a:pt x="13595" y="10219"/>
                    <a:pt x="10718" y="13247"/>
                    <a:pt x="8448" y="16502"/>
                  </a:cubicBezTo>
                  <a:lnTo>
                    <a:pt x="8448" y="16502"/>
                  </a:ln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2421525" y="770461"/>
              <a:ext cx="7570" cy="15139"/>
            </a:xfrm>
            <a:custGeom>
              <a:avLst/>
              <a:gdLst>
                <a:gd name="connsiteX0" fmla="*/ 8802 w 7569"/>
                <a:gd name="connsiteY0" fmla="*/ 7812 h 15139"/>
                <a:gd name="connsiteX1" fmla="*/ 7515 w 7569"/>
                <a:gd name="connsiteY1" fmla="*/ 9553 h 15139"/>
                <a:gd name="connsiteX2" fmla="*/ 5698 w 7569"/>
                <a:gd name="connsiteY2" fmla="*/ 6979 h 15139"/>
                <a:gd name="connsiteX3" fmla="*/ 6606 w 7569"/>
                <a:gd name="connsiteY3" fmla="*/ 5693 h 15139"/>
                <a:gd name="connsiteX4" fmla="*/ 8802 w 7569"/>
                <a:gd name="connsiteY4" fmla="*/ 7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02" y="7812"/>
                  </a:moveTo>
                  <a:cubicBezTo>
                    <a:pt x="8726" y="8720"/>
                    <a:pt x="8574" y="9704"/>
                    <a:pt x="7515" y="9553"/>
                  </a:cubicBezTo>
                  <a:cubicBezTo>
                    <a:pt x="6228" y="9402"/>
                    <a:pt x="5547" y="8342"/>
                    <a:pt x="5698" y="6979"/>
                  </a:cubicBezTo>
                  <a:cubicBezTo>
                    <a:pt x="5774" y="6525"/>
                    <a:pt x="6228" y="5693"/>
                    <a:pt x="6606" y="5693"/>
                  </a:cubicBezTo>
                  <a:cubicBezTo>
                    <a:pt x="8045" y="5541"/>
                    <a:pt x="8650" y="6525"/>
                    <a:pt x="8802" y="7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2067335" y="1325556"/>
              <a:ext cx="15139" cy="22709"/>
            </a:xfrm>
            <a:custGeom>
              <a:avLst/>
              <a:gdLst>
                <a:gd name="connsiteX0" fmla="*/ 13355 w 15139"/>
                <a:gd name="connsiteY0" fmla="*/ 14680 h 22708"/>
                <a:gd name="connsiteX1" fmla="*/ 9495 w 15139"/>
                <a:gd name="connsiteY1" fmla="*/ 20357 h 22708"/>
                <a:gd name="connsiteX2" fmla="*/ 6164 w 15139"/>
                <a:gd name="connsiteY2" fmla="*/ 16421 h 22708"/>
                <a:gd name="connsiteX3" fmla="*/ 7829 w 15139"/>
                <a:gd name="connsiteY3" fmla="*/ 6278 h 22708"/>
                <a:gd name="connsiteX4" fmla="*/ 10327 w 15139"/>
                <a:gd name="connsiteY4" fmla="*/ 6126 h 22708"/>
                <a:gd name="connsiteX5" fmla="*/ 13355 w 15139"/>
                <a:gd name="connsiteY5" fmla="*/ 146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3355" y="14680"/>
                  </a:moveTo>
                  <a:cubicBezTo>
                    <a:pt x="10630" y="15588"/>
                    <a:pt x="12220" y="19449"/>
                    <a:pt x="9495" y="20357"/>
                  </a:cubicBezTo>
                  <a:cubicBezTo>
                    <a:pt x="6921" y="20206"/>
                    <a:pt x="4650" y="18540"/>
                    <a:pt x="6164" y="16421"/>
                  </a:cubicBezTo>
                  <a:cubicBezTo>
                    <a:pt x="8586" y="13014"/>
                    <a:pt x="3893" y="9003"/>
                    <a:pt x="7829" y="6278"/>
                  </a:cubicBezTo>
                  <a:cubicBezTo>
                    <a:pt x="8662" y="5672"/>
                    <a:pt x="9797" y="5369"/>
                    <a:pt x="10327" y="6126"/>
                  </a:cubicBezTo>
                  <a:cubicBezTo>
                    <a:pt x="11992" y="8700"/>
                    <a:pt x="15929" y="10592"/>
                    <a:pt x="13355" y="1468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2052077" y="1328276"/>
              <a:ext cx="15139" cy="15139"/>
            </a:xfrm>
            <a:custGeom>
              <a:avLst/>
              <a:gdLst>
                <a:gd name="connsiteX0" fmla="*/ 5677 w 15139"/>
                <a:gd name="connsiteY0" fmla="*/ 13852 h 15139"/>
                <a:gd name="connsiteX1" fmla="*/ 14155 w 15139"/>
                <a:gd name="connsiteY1" fmla="*/ 5677 h 15139"/>
                <a:gd name="connsiteX2" fmla="*/ 5677 w 15139"/>
                <a:gd name="connsiteY2" fmla="*/ 13852 h 15139"/>
                <a:gd name="connsiteX3" fmla="*/ 5677 w 15139"/>
                <a:gd name="connsiteY3" fmla="*/ 138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852"/>
                  </a:moveTo>
                  <a:cubicBezTo>
                    <a:pt x="7191" y="10143"/>
                    <a:pt x="11203" y="9462"/>
                    <a:pt x="14155" y="5677"/>
                  </a:cubicBezTo>
                  <a:cubicBezTo>
                    <a:pt x="12717" y="17713"/>
                    <a:pt x="12717" y="17713"/>
                    <a:pt x="5677" y="13852"/>
                  </a:cubicBezTo>
                  <a:lnTo>
                    <a:pt x="5677" y="13852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1944385" y="1220410"/>
              <a:ext cx="15139" cy="22709"/>
            </a:xfrm>
            <a:custGeom>
              <a:avLst/>
              <a:gdLst>
                <a:gd name="connsiteX0" fmla="*/ 10726 w 15139"/>
                <a:gd name="connsiteY0" fmla="*/ 5677 h 22708"/>
                <a:gd name="connsiteX1" fmla="*/ 16478 w 15139"/>
                <a:gd name="connsiteY1" fmla="*/ 7570 h 22708"/>
                <a:gd name="connsiteX2" fmla="*/ 10726 w 15139"/>
                <a:gd name="connsiteY2" fmla="*/ 13247 h 22708"/>
                <a:gd name="connsiteX3" fmla="*/ 10726 w 15139"/>
                <a:gd name="connsiteY3" fmla="*/ 17031 h 22708"/>
                <a:gd name="connsiteX4" fmla="*/ 5730 w 15139"/>
                <a:gd name="connsiteY4" fmla="*/ 14761 h 22708"/>
                <a:gd name="connsiteX5" fmla="*/ 10726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726" y="5677"/>
                  </a:moveTo>
                  <a:cubicBezTo>
                    <a:pt x="12769" y="5829"/>
                    <a:pt x="15192" y="5147"/>
                    <a:pt x="16478" y="7570"/>
                  </a:cubicBezTo>
                  <a:cubicBezTo>
                    <a:pt x="13905" y="8781"/>
                    <a:pt x="12012" y="10673"/>
                    <a:pt x="10726" y="13247"/>
                  </a:cubicBezTo>
                  <a:cubicBezTo>
                    <a:pt x="9590" y="14533"/>
                    <a:pt x="9514" y="15820"/>
                    <a:pt x="10726" y="17031"/>
                  </a:cubicBezTo>
                  <a:cubicBezTo>
                    <a:pt x="7017" y="20741"/>
                    <a:pt x="5351" y="17183"/>
                    <a:pt x="5730" y="14761"/>
                  </a:cubicBezTo>
                  <a:cubicBezTo>
                    <a:pt x="6411" y="11581"/>
                    <a:pt x="6487" y="7267"/>
                    <a:pt x="10726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934275" y="1217609"/>
              <a:ext cx="15139" cy="15139"/>
            </a:xfrm>
            <a:custGeom>
              <a:avLst/>
              <a:gdLst>
                <a:gd name="connsiteX0" fmla="*/ 5773 w 15139"/>
                <a:gd name="connsiteY0" fmla="*/ 16047 h 15139"/>
                <a:gd name="connsiteX1" fmla="*/ 11828 w 15139"/>
                <a:gd name="connsiteY1" fmla="*/ 5677 h 15139"/>
                <a:gd name="connsiteX2" fmla="*/ 5773 w 15139"/>
                <a:gd name="connsiteY2" fmla="*/ 16047 h 15139"/>
                <a:gd name="connsiteX3" fmla="*/ 5773 w 15139"/>
                <a:gd name="connsiteY3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3" y="16047"/>
                  </a:moveTo>
                  <a:cubicBezTo>
                    <a:pt x="6075" y="12187"/>
                    <a:pt x="3729" y="7115"/>
                    <a:pt x="11828" y="5677"/>
                  </a:cubicBezTo>
                  <a:cubicBezTo>
                    <a:pt x="8422" y="9235"/>
                    <a:pt x="15916" y="16577"/>
                    <a:pt x="5773" y="16047"/>
                  </a:cubicBezTo>
                  <a:lnTo>
                    <a:pt x="5773" y="16047"/>
                  </a:ln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1940700" y="1205195"/>
              <a:ext cx="15139" cy="15139"/>
            </a:xfrm>
            <a:custGeom>
              <a:avLst/>
              <a:gdLst>
                <a:gd name="connsiteX0" fmla="*/ 8734 w 15139"/>
                <a:gd name="connsiteY0" fmla="*/ 5677 h 15139"/>
                <a:gd name="connsiteX1" fmla="*/ 9491 w 15139"/>
                <a:gd name="connsiteY1" fmla="*/ 14912 h 15139"/>
                <a:gd name="connsiteX2" fmla="*/ 8734 w 15139"/>
                <a:gd name="connsiteY2" fmla="*/ 5677 h 15139"/>
                <a:gd name="connsiteX3" fmla="*/ 873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734" y="5677"/>
                  </a:moveTo>
                  <a:cubicBezTo>
                    <a:pt x="11762" y="8478"/>
                    <a:pt x="10853" y="11430"/>
                    <a:pt x="9491" y="14912"/>
                  </a:cubicBezTo>
                  <a:cubicBezTo>
                    <a:pt x="4041" y="11733"/>
                    <a:pt x="5025" y="8781"/>
                    <a:pt x="8734" y="5677"/>
                  </a:cubicBezTo>
                  <a:lnTo>
                    <a:pt x="8734" y="5677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1955863" y="1224346"/>
              <a:ext cx="7570" cy="7570"/>
            </a:xfrm>
            <a:custGeom>
              <a:avLst/>
              <a:gdLst>
                <a:gd name="connsiteX0" fmla="*/ 8861 w 7569"/>
                <a:gd name="connsiteY0" fmla="*/ 7570 h 7569"/>
                <a:gd name="connsiteX1" fmla="*/ 5758 w 7569"/>
                <a:gd name="connsiteY1" fmla="*/ 7797 h 7569"/>
                <a:gd name="connsiteX2" fmla="*/ 8861 w 7569"/>
                <a:gd name="connsiteY2" fmla="*/ 5677 h 7569"/>
                <a:gd name="connsiteX3" fmla="*/ 9316 w 7569"/>
                <a:gd name="connsiteY3" fmla="*/ 6964 h 7569"/>
                <a:gd name="connsiteX4" fmla="*/ 8861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61" y="7570"/>
                  </a:moveTo>
                  <a:cubicBezTo>
                    <a:pt x="7877" y="9008"/>
                    <a:pt x="6364" y="9840"/>
                    <a:pt x="5758" y="7797"/>
                  </a:cubicBezTo>
                  <a:cubicBezTo>
                    <a:pt x="5228" y="5904"/>
                    <a:pt x="7423" y="5829"/>
                    <a:pt x="8861" y="5677"/>
                  </a:cubicBezTo>
                  <a:cubicBezTo>
                    <a:pt x="9316" y="6131"/>
                    <a:pt x="9467" y="6510"/>
                    <a:pt x="9316" y="6964"/>
                  </a:cubicBezTo>
                  <a:cubicBezTo>
                    <a:pt x="9089" y="7342"/>
                    <a:pt x="9013" y="7570"/>
                    <a:pt x="8861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1947920" y="1228055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251"/>
                    <a:pt x="7267" y="946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959047" y="122427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5677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677" y="7040"/>
                    <a:pt x="5677" y="6358"/>
                    <a:pt x="5677" y="5677"/>
                  </a:cubicBezTo>
                  <a:cubicBezTo>
                    <a:pt x="7115" y="6283"/>
                    <a:pt x="7115" y="6964"/>
                    <a:pt x="5677" y="764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534183" y="1739846"/>
              <a:ext cx="37848" cy="37848"/>
            </a:xfrm>
            <a:custGeom>
              <a:avLst/>
              <a:gdLst>
                <a:gd name="connsiteX0" fmla="*/ 17018 w 37847"/>
                <a:gd name="connsiteY0" fmla="*/ 5738 h 37847"/>
                <a:gd name="connsiteX1" fmla="*/ 29281 w 37847"/>
                <a:gd name="connsiteY1" fmla="*/ 10886 h 37847"/>
                <a:gd name="connsiteX2" fmla="*/ 34277 w 37847"/>
                <a:gd name="connsiteY2" fmla="*/ 20802 h 37847"/>
                <a:gd name="connsiteX3" fmla="*/ 20576 w 37847"/>
                <a:gd name="connsiteY3" fmla="*/ 32762 h 37847"/>
                <a:gd name="connsiteX4" fmla="*/ 5739 w 37847"/>
                <a:gd name="connsiteY4" fmla="*/ 18379 h 37847"/>
                <a:gd name="connsiteX5" fmla="*/ 17018 w 37847"/>
                <a:gd name="connsiteY5" fmla="*/ 57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47" h="37847">
                  <a:moveTo>
                    <a:pt x="17018" y="5738"/>
                  </a:moveTo>
                  <a:cubicBezTo>
                    <a:pt x="20576" y="8463"/>
                    <a:pt x="26783" y="5133"/>
                    <a:pt x="29281" y="10886"/>
                  </a:cubicBezTo>
                  <a:cubicBezTo>
                    <a:pt x="30795" y="14292"/>
                    <a:pt x="32914" y="17395"/>
                    <a:pt x="34277" y="20802"/>
                  </a:cubicBezTo>
                  <a:cubicBezTo>
                    <a:pt x="34731" y="22013"/>
                    <a:pt x="21862" y="32837"/>
                    <a:pt x="20576" y="32762"/>
                  </a:cubicBezTo>
                  <a:cubicBezTo>
                    <a:pt x="14066" y="32232"/>
                    <a:pt x="4831" y="23300"/>
                    <a:pt x="5739" y="18379"/>
                  </a:cubicBezTo>
                  <a:cubicBezTo>
                    <a:pt x="7178" y="10129"/>
                    <a:pt x="11719" y="5057"/>
                    <a:pt x="17018" y="5738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1525676" y="1738704"/>
              <a:ext cx="15139" cy="15139"/>
            </a:xfrm>
            <a:custGeom>
              <a:avLst/>
              <a:gdLst>
                <a:gd name="connsiteX0" fmla="*/ 7660 w 15139"/>
                <a:gd name="connsiteY0" fmla="*/ 5744 h 15139"/>
                <a:gd name="connsiteX1" fmla="*/ 10688 w 15139"/>
                <a:gd name="connsiteY1" fmla="*/ 8696 h 15139"/>
                <a:gd name="connsiteX2" fmla="*/ 8417 w 15139"/>
                <a:gd name="connsiteY2" fmla="*/ 11119 h 15139"/>
                <a:gd name="connsiteX3" fmla="*/ 5692 w 15139"/>
                <a:gd name="connsiteY3" fmla="*/ 7939 h 15139"/>
                <a:gd name="connsiteX4" fmla="*/ 7660 w 15139"/>
                <a:gd name="connsiteY4" fmla="*/ 57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60" y="5744"/>
                  </a:moveTo>
                  <a:cubicBezTo>
                    <a:pt x="8947" y="6426"/>
                    <a:pt x="10764" y="6653"/>
                    <a:pt x="10688" y="8696"/>
                  </a:cubicBezTo>
                  <a:cubicBezTo>
                    <a:pt x="10612" y="9983"/>
                    <a:pt x="9704" y="11194"/>
                    <a:pt x="8417" y="11119"/>
                  </a:cubicBezTo>
                  <a:cubicBezTo>
                    <a:pt x="6752" y="10967"/>
                    <a:pt x="5768" y="9605"/>
                    <a:pt x="5692" y="7939"/>
                  </a:cubicBezTo>
                  <a:cubicBezTo>
                    <a:pt x="5616" y="6653"/>
                    <a:pt x="5768" y="5366"/>
                    <a:pt x="7660" y="5744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1546454" y="1729161"/>
              <a:ext cx="7570" cy="15139"/>
            </a:xfrm>
            <a:custGeom>
              <a:avLst/>
              <a:gdLst>
                <a:gd name="connsiteX0" fmla="*/ 9364 w 7569"/>
                <a:gd name="connsiteY0" fmla="*/ 6507 h 15139"/>
                <a:gd name="connsiteX1" fmla="*/ 7169 w 7569"/>
                <a:gd name="connsiteY1" fmla="*/ 9535 h 15139"/>
                <a:gd name="connsiteX2" fmla="*/ 5806 w 7569"/>
                <a:gd name="connsiteY2" fmla="*/ 6734 h 15139"/>
                <a:gd name="connsiteX3" fmla="*/ 9364 w 7569"/>
                <a:gd name="connsiteY3" fmla="*/ 6507 h 15139"/>
                <a:gd name="connsiteX4" fmla="*/ 9364 w 7569"/>
                <a:gd name="connsiteY4" fmla="*/ 65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64" y="6507"/>
                  </a:moveTo>
                  <a:cubicBezTo>
                    <a:pt x="9061" y="7870"/>
                    <a:pt x="9288" y="9838"/>
                    <a:pt x="7169" y="9535"/>
                  </a:cubicBezTo>
                  <a:cubicBezTo>
                    <a:pt x="5882" y="9384"/>
                    <a:pt x="5428" y="7870"/>
                    <a:pt x="5806" y="6734"/>
                  </a:cubicBezTo>
                  <a:cubicBezTo>
                    <a:pt x="6715" y="4539"/>
                    <a:pt x="8228" y="6432"/>
                    <a:pt x="9364" y="6507"/>
                  </a:cubicBezTo>
                  <a:lnTo>
                    <a:pt x="9364" y="6507"/>
                  </a:ln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1604863" y="1355405"/>
              <a:ext cx="22709" cy="22709"/>
            </a:xfrm>
            <a:custGeom>
              <a:avLst/>
              <a:gdLst>
                <a:gd name="connsiteX0" fmla="*/ 6364 w 22708"/>
                <a:gd name="connsiteY0" fmla="*/ 7690 h 22708"/>
                <a:gd name="connsiteX1" fmla="*/ 19459 w 22708"/>
                <a:gd name="connsiteY1" fmla="*/ 5873 h 22708"/>
                <a:gd name="connsiteX2" fmla="*/ 23017 w 22708"/>
                <a:gd name="connsiteY2" fmla="*/ 17379 h 22708"/>
                <a:gd name="connsiteX3" fmla="*/ 13858 w 22708"/>
                <a:gd name="connsiteY3" fmla="*/ 22829 h 22708"/>
                <a:gd name="connsiteX4" fmla="*/ 12874 w 22708"/>
                <a:gd name="connsiteY4" fmla="*/ 21315 h 22708"/>
                <a:gd name="connsiteX5" fmla="*/ 6364 w 22708"/>
                <a:gd name="connsiteY5" fmla="*/ 76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6364" y="7690"/>
                  </a:moveTo>
                  <a:cubicBezTo>
                    <a:pt x="10603" y="6403"/>
                    <a:pt x="14918" y="5192"/>
                    <a:pt x="19459" y="5873"/>
                  </a:cubicBezTo>
                  <a:cubicBezTo>
                    <a:pt x="25061" y="8296"/>
                    <a:pt x="24077" y="12913"/>
                    <a:pt x="23017" y="17379"/>
                  </a:cubicBezTo>
                  <a:cubicBezTo>
                    <a:pt x="21882" y="22299"/>
                    <a:pt x="18400" y="23435"/>
                    <a:pt x="13858" y="22829"/>
                  </a:cubicBezTo>
                  <a:cubicBezTo>
                    <a:pt x="13555" y="22299"/>
                    <a:pt x="13252" y="21391"/>
                    <a:pt x="12874" y="21315"/>
                  </a:cubicBezTo>
                  <a:cubicBezTo>
                    <a:pt x="3866" y="20028"/>
                    <a:pt x="5531" y="13670"/>
                    <a:pt x="6364" y="7690"/>
                  </a:cubicBezTo>
                  <a:close/>
                </a:path>
              </a:pathLst>
            </a:custGeom>
            <a:solidFill>
              <a:srgbClr val="EDB8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1606382" y="1381187"/>
              <a:ext cx="15139" cy="15139"/>
            </a:xfrm>
            <a:custGeom>
              <a:avLst/>
              <a:gdLst>
                <a:gd name="connsiteX0" fmla="*/ 9083 w 15139"/>
                <a:gd name="connsiteY0" fmla="*/ 5677 h 15139"/>
                <a:gd name="connsiteX1" fmla="*/ 11733 w 15139"/>
                <a:gd name="connsiteY1" fmla="*/ 7721 h 15139"/>
                <a:gd name="connsiteX2" fmla="*/ 9008 w 15139"/>
                <a:gd name="connsiteY2" fmla="*/ 11733 h 15139"/>
                <a:gd name="connsiteX3" fmla="*/ 5677 w 15139"/>
                <a:gd name="connsiteY3" fmla="*/ 9538 h 15139"/>
                <a:gd name="connsiteX4" fmla="*/ 908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83" y="5677"/>
                  </a:moveTo>
                  <a:cubicBezTo>
                    <a:pt x="10522" y="5677"/>
                    <a:pt x="11430" y="6510"/>
                    <a:pt x="11733" y="7721"/>
                  </a:cubicBezTo>
                  <a:cubicBezTo>
                    <a:pt x="12263" y="9916"/>
                    <a:pt x="10900" y="11203"/>
                    <a:pt x="9008" y="11733"/>
                  </a:cubicBezTo>
                  <a:cubicBezTo>
                    <a:pt x="7267" y="12187"/>
                    <a:pt x="5677" y="10976"/>
                    <a:pt x="5677" y="9538"/>
                  </a:cubicBezTo>
                  <a:cubicBezTo>
                    <a:pt x="5677" y="7645"/>
                    <a:pt x="7342" y="6434"/>
                    <a:pt x="9083" y="5677"/>
                  </a:cubicBezTo>
                  <a:close/>
                </a:path>
              </a:pathLst>
            </a:custGeom>
            <a:solidFill>
              <a:srgbClr val="EEB5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1554697" y="879447"/>
              <a:ext cx="30278" cy="30278"/>
            </a:xfrm>
            <a:custGeom>
              <a:avLst/>
              <a:gdLst>
                <a:gd name="connsiteX0" fmla="*/ 20272 w 30278"/>
                <a:gd name="connsiteY0" fmla="*/ 12143 h 30278"/>
                <a:gd name="connsiteX1" fmla="*/ 18380 w 30278"/>
                <a:gd name="connsiteY1" fmla="*/ 21680 h 30278"/>
                <a:gd name="connsiteX2" fmla="*/ 16184 w 30278"/>
                <a:gd name="connsiteY2" fmla="*/ 22816 h 30278"/>
                <a:gd name="connsiteX3" fmla="*/ 18380 w 30278"/>
                <a:gd name="connsiteY3" fmla="*/ 21680 h 30278"/>
                <a:gd name="connsiteX4" fmla="*/ 27766 w 30278"/>
                <a:gd name="connsiteY4" fmla="*/ 29174 h 30278"/>
                <a:gd name="connsiteX5" fmla="*/ 25949 w 30278"/>
                <a:gd name="connsiteY5" fmla="*/ 29174 h 30278"/>
                <a:gd name="connsiteX6" fmla="*/ 22164 w 30278"/>
                <a:gd name="connsiteY6" fmla="*/ 29250 h 30278"/>
                <a:gd name="connsiteX7" fmla="*/ 6193 w 30278"/>
                <a:gd name="connsiteY7" fmla="*/ 21453 h 30278"/>
                <a:gd name="connsiteX8" fmla="*/ 10734 w 30278"/>
                <a:gd name="connsiteY8" fmla="*/ 14111 h 30278"/>
                <a:gd name="connsiteX9" fmla="*/ 14595 w 30278"/>
                <a:gd name="connsiteY9" fmla="*/ 12294 h 30278"/>
                <a:gd name="connsiteX10" fmla="*/ 17320 w 30278"/>
                <a:gd name="connsiteY10" fmla="*/ 6844 h 30278"/>
                <a:gd name="connsiteX11" fmla="*/ 21180 w 30278"/>
                <a:gd name="connsiteY11" fmla="*/ 6087 h 30278"/>
                <a:gd name="connsiteX12" fmla="*/ 22089 w 30278"/>
                <a:gd name="connsiteY12" fmla="*/ 10326 h 30278"/>
                <a:gd name="connsiteX13" fmla="*/ 22089 w 30278"/>
                <a:gd name="connsiteY13" fmla="*/ 10326 h 30278"/>
                <a:gd name="connsiteX14" fmla="*/ 20272 w 30278"/>
                <a:gd name="connsiteY14" fmla="*/ 1214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0272" y="12143"/>
                  </a:moveTo>
                  <a:cubicBezTo>
                    <a:pt x="20121" y="15398"/>
                    <a:pt x="17698" y="18198"/>
                    <a:pt x="18380" y="21680"/>
                  </a:cubicBezTo>
                  <a:cubicBezTo>
                    <a:pt x="17925" y="22589"/>
                    <a:pt x="16941" y="22437"/>
                    <a:pt x="16184" y="22816"/>
                  </a:cubicBezTo>
                  <a:cubicBezTo>
                    <a:pt x="17168" y="22816"/>
                    <a:pt x="17850" y="22437"/>
                    <a:pt x="18380" y="21680"/>
                  </a:cubicBezTo>
                  <a:cubicBezTo>
                    <a:pt x="25192" y="19788"/>
                    <a:pt x="26630" y="20923"/>
                    <a:pt x="27766" y="29174"/>
                  </a:cubicBezTo>
                  <a:cubicBezTo>
                    <a:pt x="27160" y="29174"/>
                    <a:pt x="26555" y="29174"/>
                    <a:pt x="25949" y="29174"/>
                  </a:cubicBezTo>
                  <a:cubicBezTo>
                    <a:pt x="24662" y="27812"/>
                    <a:pt x="23375" y="27433"/>
                    <a:pt x="22164" y="29250"/>
                  </a:cubicBezTo>
                  <a:cubicBezTo>
                    <a:pt x="14141" y="31369"/>
                    <a:pt x="9220" y="29174"/>
                    <a:pt x="6193" y="21453"/>
                  </a:cubicBezTo>
                  <a:cubicBezTo>
                    <a:pt x="4754" y="17744"/>
                    <a:pt x="6344" y="14792"/>
                    <a:pt x="10734" y="14111"/>
                  </a:cubicBezTo>
                  <a:cubicBezTo>
                    <a:pt x="12173" y="13808"/>
                    <a:pt x="13157" y="12521"/>
                    <a:pt x="14595" y="12294"/>
                  </a:cubicBezTo>
                  <a:cubicBezTo>
                    <a:pt x="16866" y="11159"/>
                    <a:pt x="16033" y="8509"/>
                    <a:pt x="17320" y="6844"/>
                  </a:cubicBezTo>
                  <a:cubicBezTo>
                    <a:pt x="18380" y="5406"/>
                    <a:pt x="19591" y="5481"/>
                    <a:pt x="21180" y="6087"/>
                  </a:cubicBezTo>
                  <a:cubicBezTo>
                    <a:pt x="24057" y="7071"/>
                    <a:pt x="22618" y="8736"/>
                    <a:pt x="22089" y="10326"/>
                  </a:cubicBezTo>
                  <a:lnTo>
                    <a:pt x="22089" y="10326"/>
                  </a:lnTo>
                  <a:cubicBezTo>
                    <a:pt x="21483" y="10780"/>
                    <a:pt x="20953" y="11537"/>
                    <a:pt x="20272" y="12143"/>
                  </a:cubicBezTo>
                  <a:close/>
                </a:path>
              </a:pathLst>
            </a:custGeom>
            <a:solidFill>
              <a:srgbClr val="F0C4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1555926" y="880235"/>
              <a:ext cx="15139" cy="15139"/>
            </a:xfrm>
            <a:custGeom>
              <a:avLst/>
              <a:gdLst>
                <a:gd name="connsiteX0" fmla="*/ 13441 w 15139"/>
                <a:gd name="connsiteY0" fmla="*/ 11430 h 15139"/>
                <a:gd name="connsiteX1" fmla="*/ 9581 w 15139"/>
                <a:gd name="connsiteY1" fmla="*/ 13247 h 15139"/>
                <a:gd name="connsiteX2" fmla="*/ 5720 w 15139"/>
                <a:gd name="connsiteY2" fmla="*/ 7494 h 15139"/>
                <a:gd name="connsiteX3" fmla="*/ 5872 w 15139"/>
                <a:gd name="connsiteY3" fmla="*/ 5677 h 15139"/>
                <a:gd name="connsiteX4" fmla="*/ 13441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1" y="11430"/>
                  </a:moveTo>
                  <a:cubicBezTo>
                    <a:pt x="12987" y="13777"/>
                    <a:pt x="12609" y="16426"/>
                    <a:pt x="9581" y="13247"/>
                  </a:cubicBezTo>
                  <a:cubicBezTo>
                    <a:pt x="8521" y="11203"/>
                    <a:pt x="5266" y="10597"/>
                    <a:pt x="5720" y="7494"/>
                  </a:cubicBezTo>
                  <a:cubicBezTo>
                    <a:pt x="5720" y="6888"/>
                    <a:pt x="5796" y="6283"/>
                    <a:pt x="5872" y="5677"/>
                  </a:cubicBezTo>
                  <a:cubicBezTo>
                    <a:pt x="9278" y="6358"/>
                    <a:pt x="12911" y="6737"/>
                    <a:pt x="13441" y="11430"/>
                  </a:cubicBezTo>
                  <a:close/>
                </a:path>
              </a:pathLst>
            </a:custGeom>
            <a:solidFill>
              <a:srgbClr val="F6E0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1569673" y="898038"/>
              <a:ext cx="15139" cy="15139"/>
            </a:xfrm>
            <a:custGeom>
              <a:avLst/>
              <a:gdLst>
                <a:gd name="connsiteX0" fmla="*/ 7188 w 15139"/>
                <a:gd name="connsiteY0" fmla="*/ 10659 h 15139"/>
                <a:gd name="connsiteX1" fmla="*/ 6809 w 15139"/>
                <a:gd name="connsiteY1" fmla="*/ 5890 h 15139"/>
                <a:gd name="connsiteX2" fmla="*/ 10972 w 15139"/>
                <a:gd name="connsiteY2" fmla="*/ 10659 h 15139"/>
                <a:gd name="connsiteX3" fmla="*/ 7188 w 15139"/>
                <a:gd name="connsiteY3" fmla="*/ 106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188" y="10659"/>
                  </a:moveTo>
                  <a:cubicBezTo>
                    <a:pt x="6961" y="8993"/>
                    <a:pt x="4160" y="6723"/>
                    <a:pt x="6809" y="5890"/>
                  </a:cubicBezTo>
                  <a:cubicBezTo>
                    <a:pt x="9988" y="4830"/>
                    <a:pt x="10745" y="7934"/>
                    <a:pt x="10972" y="10659"/>
                  </a:cubicBezTo>
                  <a:cubicBezTo>
                    <a:pt x="9686" y="10583"/>
                    <a:pt x="8475" y="10583"/>
                    <a:pt x="7188" y="10659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1816725" y="770628"/>
              <a:ext cx="15139" cy="15139"/>
            </a:xfrm>
            <a:custGeom>
              <a:avLst/>
              <a:gdLst>
                <a:gd name="connsiteX0" fmla="*/ 5692 w 15139"/>
                <a:gd name="connsiteY0" fmla="*/ 8856 h 15139"/>
                <a:gd name="connsiteX1" fmla="*/ 9023 w 15139"/>
                <a:gd name="connsiteY1" fmla="*/ 5677 h 15139"/>
                <a:gd name="connsiteX2" fmla="*/ 10991 w 15139"/>
                <a:gd name="connsiteY2" fmla="*/ 9159 h 15139"/>
                <a:gd name="connsiteX3" fmla="*/ 8342 w 15139"/>
                <a:gd name="connsiteY3" fmla="*/ 12263 h 15139"/>
                <a:gd name="connsiteX4" fmla="*/ 5692 w 15139"/>
                <a:gd name="connsiteY4" fmla="*/ 88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2" y="8856"/>
                  </a:moveTo>
                  <a:cubicBezTo>
                    <a:pt x="5919" y="7342"/>
                    <a:pt x="6828" y="5677"/>
                    <a:pt x="9023" y="5677"/>
                  </a:cubicBezTo>
                  <a:cubicBezTo>
                    <a:pt x="11142" y="5753"/>
                    <a:pt x="10991" y="7645"/>
                    <a:pt x="10991" y="9159"/>
                  </a:cubicBezTo>
                  <a:cubicBezTo>
                    <a:pt x="10991" y="10900"/>
                    <a:pt x="10158" y="12187"/>
                    <a:pt x="8342" y="12263"/>
                  </a:cubicBezTo>
                  <a:cubicBezTo>
                    <a:pt x="6525" y="12338"/>
                    <a:pt x="5541" y="11279"/>
                    <a:pt x="5692" y="885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1882973" y="532068"/>
              <a:ext cx="15139" cy="22709"/>
            </a:xfrm>
            <a:custGeom>
              <a:avLst/>
              <a:gdLst>
                <a:gd name="connsiteX0" fmla="*/ 13247 w 15139"/>
                <a:gd name="connsiteY0" fmla="*/ 5872 h 22708"/>
                <a:gd name="connsiteX1" fmla="*/ 14004 w 15139"/>
                <a:gd name="connsiteY1" fmla="*/ 12003 h 22708"/>
                <a:gd name="connsiteX2" fmla="*/ 13247 w 15139"/>
                <a:gd name="connsiteY2" fmla="*/ 21087 h 22708"/>
                <a:gd name="connsiteX3" fmla="*/ 5677 w 15139"/>
                <a:gd name="connsiteY3" fmla="*/ 17302 h 22708"/>
                <a:gd name="connsiteX4" fmla="*/ 5677 w 15139"/>
                <a:gd name="connsiteY4" fmla="*/ 13517 h 22708"/>
                <a:gd name="connsiteX5" fmla="*/ 5677 w 15139"/>
                <a:gd name="connsiteY5" fmla="*/ 13517 h 22708"/>
                <a:gd name="connsiteX6" fmla="*/ 13247 w 15139"/>
                <a:gd name="connsiteY6" fmla="*/ 587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3247" y="5872"/>
                  </a:moveTo>
                  <a:cubicBezTo>
                    <a:pt x="13398" y="7992"/>
                    <a:pt x="12338" y="10792"/>
                    <a:pt x="14004" y="12003"/>
                  </a:cubicBezTo>
                  <a:cubicBezTo>
                    <a:pt x="19075" y="15712"/>
                    <a:pt x="14534" y="18135"/>
                    <a:pt x="13247" y="21087"/>
                  </a:cubicBezTo>
                  <a:cubicBezTo>
                    <a:pt x="9235" y="22752"/>
                    <a:pt x="6358" y="22222"/>
                    <a:pt x="5677" y="17302"/>
                  </a:cubicBezTo>
                  <a:cubicBezTo>
                    <a:pt x="6813" y="16015"/>
                    <a:pt x="6888" y="14728"/>
                    <a:pt x="5677" y="13517"/>
                  </a:cubicBezTo>
                  <a:lnTo>
                    <a:pt x="5677" y="13517"/>
                  </a:lnTo>
                  <a:cubicBezTo>
                    <a:pt x="7191" y="9960"/>
                    <a:pt x="6888" y="4585"/>
                    <a:pt x="13247" y="587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882973" y="539908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7" y="6964"/>
                    <a:pt x="7797" y="817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1647747" y="1388938"/>
              <a:ext cx="22709" cy="30278"/>
            </a:xfrm>
            <a:custGeom>
              <a:avLst/>
              <a:gdLst>
                <a:gd name="connsiteX0" fmla="*/ 7080 w 22708"/>
                <a:gd name="connsiteY0" fmla="*/ 12081 h 30278"/>
                <a:gd name="connsiteX1" fmla="*/ 7080 w 22708"/>
                <a:gd name="connsiteY1" fmla="*/ 10189 h 30278"/>
                <a:gd name="connsiteX2" fmla="*/ 8973 w 22708"/>
                <a:gd name="connsiteY2" fmla="*/ 8296 h 30278"/>
                <a:gd name="connsiteX3" fmla="*/ 8973 w 22708"/>
                <a:gd name="connsiteY3" fmla="*/ 8296 h 30278"/>
                <a:gd name="connsiteX4" fmla="*/ 12682 w 22708"/>
                <a:gd name="connsiteY4" fmla="*/ 5723 h 30278"/>
                <a:gd name="connsiteX5" fmla="*/ 14726 w 22708"/>
                <a:gd name="connsiteY5" fmla="*/ 6404 h 30278"/>
                <a:gd name="connsiteX6" fmla="*/ 18359 w 22708"/>
                <a:gd name="connsiteY6" fmla="*/ 9280 h 30278"/>
                <a:gd name="connsiteX7" fmla="*/ 21008 w 22708"/>
                <a:gd name="connsiteY7" fmla="*/ 11930 h 30278"/>
                <a:gd name="connsiteX8" fmla="*/ 11622 w 22708"/>
                <a:gd name="connsiteY8" fmla="*/ 30475 h 30278"/>
                <a:gd name="connsiteX9" fmla="*/ 7686 w 22708"/>
                <a:gd name="connsiteY9" fmla="*/ 26917 h 30278"/>
                <a:gd name="connsiteX10" fmla="*/ 6702 w 22708"/>
                <a:gd name="connsiteY10" fmla="*/ 21240 h 30278"/>
                <a:gd name="connsiteX11" fmla="*/ 16618 w 22708"/>
                <a:gd name="connsiteY11" fmla="*/ 12081 h 30278"/>
                <a:gd name="connsiteX12" fmla="*/ 7080 w 22708"/>
                <a:gd name="connsiteY12" fmla="*/ 120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7080" y="12081"/>
                  </a:moveTo>
                  <a:cubicBezTo>
                    <a:pt x="7080" y="11475"/>
                    <a:pt x="7080" y="10870"/>
                    <a:pt x="7080" y="10189"/>
                  </a:cubicBezTo>
                  <a:cubicBezTo>
                    <a:pt x="7837" y="9659"/>
                    <a:pt x="8291" y="8902"/>
                    <a:pt x="8973" y="8296"/>
                  </a:cubicBezTo>
                  <a:lnTo>
                    <a:pt x="8973" y="8296"/>
                  </a:lnTo>
                  <a:cubicBezTo>
                    <a:pt x="10032" y="7161"/>
                    <a:pt x="11244" y="6328"/>
                    <a:pt x="12682" y="5723"/>
                  </a:cubicBezTo>
                  <a:cubicBezTo>
                    <a:pt x="13439" y="5571"/>
                    <a:pt x="14120" y="5798"/>
                    <a:pt x="14726" y="6404"/>
                  </a:cubicBezTo>
                  <a:cubicBezTo>
                    <a:pt x="15407" y="7993"/>
                    <a:pt x="17148" y="8296"/>
                    <a:pt x="18359" y="9280"/>
                  </a:cubicBezTo>
                  <a:cubicBezTo>
                    <a:pt x="19343" y="10113"/>
                    <a:pt x="20327" y="10946"/>
                    <a:pt x="21008" y="11930"/>
                  </a:cubicBezTo>
                  <a:cubicBezTo>
                    <a:pt x="22674" y="14428"/>
                    <a:pt x="14574" y="30248"/>
                    <a:pt x="11622" y="30475"/>
                  </a:cubicBezTo>
                  <a:cubicBezTo>
                    <a:pt x="9124" y="30702"/>
                    <a:pt x="8897" y="28204"/>
                    <a:pt x="7686" y="26917"/>
                  </a:cubicBezTo>
                  <a:cubicBezTo>
                    <a:pt x="6172" y="25252"/>
                    <a:pt x="4582" y="23511"/>
                    <a:pt x="6702" y="21240"/>
                  </a:cubicBezTo>
                  <a:cubicBezTo>
                    <a:pt x="9730" y="17910"/>
                    <a:pt x="12228" y="14200"/>
                    <a:pt x="16618" y="12081"/>
                  </a:cubicBezTo>
                  <a:cubicBezTo>
                    <a:pt x="12682" y="8523"/>
                    <a:pt x="10032" y="12687"/>
                    <a:pt x="7080" y="1208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1652774" y="1379976"/>
              <a:ext cx="22709" cy="22709"/>
            </a:xfrm>
            <a:custGeom>
              <a:avLst/>
              <a:gdLst>
                <a:gd name="connsiteX0" fmla="*/ 9623 w 22708"/>
                <a:gd name="connsiteY0" fmla="*/ 15366 h 22708"/>
                <a:gd name="connsiteX1" fmla="*/ 8715 w 22708"/>
                <a:gd name="connsiteY1" fmla="*/ 15366 h 22708"/>
                <a:gd name="connsiteX2" fmla="*/ 7806 w 22708"/>
                <a:gd name="connsiteY2" fmla="*/ 15366 h 22708"/>
                <a:gd name="connsiteX3" fmla="*/ 5914 w 22708"/>
                <a:gd name="connsiteY3" fmla="*/ 13474 h 22708"/>
                <a:gd name="connsiteX4" fmla="*/ 7958 w 22708"/>
                <a:gd name="connsiteY4" fmla="*/ 5677 h 22708"/>
                <a:gd name="connsiteX5" fmla="*/ 19236 w 22708"/>
                <a:gd name="connsiteY5" fmla="*/ 13474 h 22708"/>
                <a:gd name="connsiteX6" fmla="*/ 19312 w 22708"/>
                <a:gd name="connsiteY6" fmla="*/ 17259 h 22708"/>
                <a:gd name="connsiteX7" fmla="*/ 9623 w 22708"/>
                <a:gd name="connsiteY7" fmla="*/ 153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623" y="15366"/>
                  </a:moveTo>
                  <a:lnTo>
                    <a:pt x="8715" y="15366"/>
                  </a:lnTo>
                  <a:lnTo>
                    <a:pt x="7806" y="15366"/>
                  </a:lnTo>
                  <a:cubicBezTo>
                    <a:pt x="5838" y="16047"/>
                    <a:pt x="5308" y="15290"/>
                    <a:pt x="5914" y="13474"/>
                  </a:cubicBezTo>
                  <a:cubicBezTo>
                    <a:pt x="10910" y="11960"/>
                    <a:pt x="7504" y="8327"/>
                    <a:pt x="7958" y="5677"/>
                  </a:cubicBezTo>
                  <a:cubicBezTo>
                    <a:pt x="13029" y="6358"/>
                    <a:pt x="14695" y="12036"/>
                    <a:pt x="19236" y="13474"/>
                  </a:cubicBezTo>
                  <a:cubicBezTo>
                    <a:pt x="19236" y="14761"/>
                    <a:pt x="19312" y="15972"/>
                    <a:pt x="19312" y="17259"/>
                  </a:cubicBezTo>
                  <a:cubicBezTo>
                    <a:pt x="15830" y="17561"/>
                    <a:pt x="13711" y="11279"/>
                    <a:pt x="9623" y="15366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1666124" y="1391557"/>
              <a:ext cx="7570" cy="15139"/>
            </a:xfrm>
            <a:custGeom>
              <a:avLst/>
              <a:gdLst>
                <a:gd name="connsiteX0" fmla="*/ 5810 w 7569"/>
                <a:gd name="connsiteY0" fmla="*/ 5677 h 15139"/>
                <a:gd name="connsiteX1" fmla="*/ 7703 w 7569"/>
                <a:gd name="connsiteY1" fmla="*/ 15215 h 15139"/>
                <a:gd name="connsiteX2" fmla="*/ 58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10" y="5677"/>
                  </a:moveTo>
                  <a:cubicBezTo>
                    <a:pt x="9217" y="8327"/>
                    <a:pt x="6946" y="12036"/>
                    <a:pt x="7703" y="15215"/>
                  </a:cubicBezTo>
                  <a:cubicBezTo>
                    <a:pt x="4296" y="12565"/>
                    <a:pt x="6340" y="8856"/>
                    <a:pt x="5810" y="5677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1595989" y="1184303"/>
              <a:ext cx="30278" cy="22709"/>
            </a:xfrm>
            <a:custGeom>
              <a:avLst/>
              <a:gdLst>
                <a:gd name="connsiteX0" fmla="*/ 24548 w 30278"/>
                <a:gd name="connsiteY0" fmla="*/ 7570 h 22708"/>
                <a:gd name="connsiteX1" fmla="*/ 26440 w 30278"/>
                <a:gd name="connsiteY1" fmla="*/ 9613 h 22708"/>
                <a:gd name="connsiteX2" fmla="*/ 26440 w 30278"/>
                <a:gd name="connsiteY2" fmla="*/ 10522 h 22708"/>
                <a:gd name="connsiteX3" fmla="*/ 20839 w 30278"/>
                <a:gd name="connsiteY3" fmla="*/ 12414 h 22708"/>
                <a:gd name="connsiteX4" fmla="*/ 24321 w 30278"/>
                <a:gd name="connsiteY4" fmla="*/ 19908 h 22708"/>
                <a:gd name="connsiteX5" fmla="*/ 17811 w 30278"/>
                <a:gd name="connsiteY5" fmla="*/ 12187 h 22708"/>
                <a:gd name="connsiteX6" fmla="*/ 16146 w 30278"/>
                <a:gd name="connsiteY6" fmla="*/ 10143 h 22708"/>
                <a:gd name="connsiteX7" fmla="*/ 12513 w 30278"/>
                <a:gd name="connsiteY7" fmla="*/ 11809 h 22708"/>
                <a:gd name="connsiteX8" fmla="*/ 7592 w 30278"/>
                <a:gd name="connsiteY8" fmla="*/ 15215 h 22708"/>
                <a:gd name="connsiteX9" fmla="*/ 5700 w 30278"/>
                <a:gd name="connsiteY9" fmla="*/ 9538 h 22708"/>
                <a:gd name="connsiteX10" fmla="*/ 5776 w 30278"/>
                <a:gd name="connsiteY10" fmla="*/ 7721 h 22708"/>
                <a:gd name="connsiteX11" fmla="*/ 20839 w 30278"/>
                <a:gd name="connsiteY11" fmla="*/ 5677 h 22708"/>
                <a:gd name="connsiteX12" fmla="*/ 24548 w 30278"/>
                <a:gd name="connsiteY12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4548" y="7570"/>
                  </a:moveTo>
                  <a:cubicBezTo>
                    <a:pt x="25154" y="8251"/>
                    <a:pt x="25835" y="8932"/>
                    <a:pt x="26440" y="9613"/>
                  </a:cubicBezTo>
                  <a:cubicBezTo>
                    <a:pt x="26440" y="9916"/>
                    <a:pt x="26440" y="10219"/>
                    <a:pt x="26440" y="10522"/>
                  </a:cubicBezTo>
                  <a:cubicBezTo>
                    <a:pt x="26138" y="15518"/>
                    <a:pt x="21445" y="7342"/>
                    <a:pt x="20839" y="12414"/>
                  </a:cubicBezTo>
                  <a:cubicBezTo>
                    <a:pt x="20461" y="15518"/>
                    <a:pt x="23261" y="17031"/>
                    <a:pt x="24321" y="19908"/>
                  </a:cubicBezTo>
                  <a:cubicBezTo>
                    <a:pt x="18871" y="18091"/>
                    <a:pt x="18871" y="18091"/>
                    <a:pt x="17811" y="12187"/>
                  </a:cubicBezTo>
                  <a:cubicBezTo>
                    <a:pt x="17660" y="11430"/>
                    <a:pt x="16827" y="10522"/>
                    <a:pt x="16146" y="10143"/>
                  </a:cubicBezTo>
                  <a:cubicBezTo>
                    <a:pt x="14405" y="9386"/>
                    <a:pt x="12513" y="10295"/>
                    <a:pt x="12513" y="11809"/>
                  </a:cubicBezTo>
                  <a:cubicBezTo>
                    <a:pt x="12513" y="15820"/>
                    <a:pt x="9939" y="15139"/>
                    <a:pt x="7592" y="15215"/>
                  </a:cubicBezTo>
                  <a:cubicBezTo>
                    <a:pt x="5624" y="13777"/>
                    <a:pt x="5624" y="11657"/>
                    <a:pt x="5700" y="9538"/>
                  </a:cubicBezTo>
                  <a:cubicBezTo>
                    <a:pt x="5700" y="8932"/>
                    <a:pt x="5700" y="8327"/>
                    <a:pt x="5776" y="7721"/>
                  </a:cubicBezTo>
                  <a:cubicBezTo>
                    <a:pt x="10772" y="7115"/>
                    <a:pt x="16146" y="8781"/>
                    <a:pt x="20839" y="5677"/>
                  </a:cubicBezTo>
                  <a:cubicBezTo>
                    <a:pt x="22277" y="5753"/>
                    <a:pt x="23488" y="6434"/>
                    <a:pt x="24548" y="757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1580721" y="1194692"/>
              <a:ext cx="30278" cy="30278"/>
            </a:xfrm>
            <a:custGeom>
              <a:avLst/>
              <a:gdLst>
                <a:gd name="connsiteX0" fmla="*/ 17032 w 30278"/>
                <a:gd name="connsiteY0" fmla="*/ 23750 h 30278"/>
                <a:gd name="connsiteX1" fmla="*/ 15291 w 30278"/>
                <a:gd name="connsiteY1" fmla="*/ 23977 h 30278"/>
                <a:gd name="connsiteX2" fmla="*/ 9311 w 30278"/>
                <a:gd name="connsiteY2" fmla="*/ 22009 h 30278"/>
                <a:gd name="connsiteX3" fmla="*/ 9311 w 30278"/>
                <a:gd name="connsiteY3" fmla="*/ 16105 h 30278"/>
                <a:gd name="connsiteX4" fmla="*/ 12491 w 30278"/>
                <a:gd name="connsiteY4" fmla="*/ 14439 h 30278"/>
                <a:gd name="connsiteX5" fmla="*/ 13172 w 30278"/>
                <a:gd name="connsiteY5" fmla="*/ 12396 h 30278"/>
                <a:gd name="connsiteX6" fmla="*/ 13172 w 30278"/>
                <a:gd name="connsiteY6" fmla="*/ 12396 h 30278"/>
                <a:gd name="connsiteX7" fmla="*/ 15140 w 30278"/>
                <a:gd name="connsiteY7" fmla="*/ 6113 h 30278"/>
                <a:gd name="connsiteX8" fmla="*/ 20817 w 30278"/>
                <a:gd name="connsiteY8" fmla="*/ 8459 h 30278"/>
                <a:gd name="connsiteX9" fmla="*/ 17638 w 30278"/>
                <a:gd name="connsiteY9" fmla="*/ 15196 h 30278"/>
                <a:gd name="connsiteX10" fmla="*/ 26570 w 30278"/>
                <a:gd name="connsiteY10" fmla="*/ 18148 h 30278"/>
                <a:gd name="connsiteX11" fmla="*/ 26570 w 30278"/>
                <a:gd name="connsiteY11" fmla="*/ 18148 h 30278"/>
                <a:gd name="connsiteX12" fmla="*/ 21044 w 30278"/>
                <a:gd name="connsiteY12" fmla="*/ 21176 h 30278"/>
                <a:gd name="connsiteX13" fmla="*/ 17032 w 30278"/>
                <a:gd name="connsiteY13" fmla="*/ 237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7032" y="23750"/>
                  </a:moveTo>
                  <a:cubicBezTo>
                    <a:pt x="16427" y="23901"/>
                    <a:pt x="15897" y="23977"/>
                    <a:pt x="15291" y="23977"/>
                  </a:cubicBezTo>
                  <a:cubicBezTo>
                    <a:pt x="12491" y="25794"/>
                    <a:pt x="10901" y="23826"/>
                    <a:pt x="9311" y="22009"/>
                  </a:cubicBezTo>
                  <a:cubicBezTo>
                    <a:pt x="2272" y="20041"/>
                    <a:pt x="7268" y="18073"/>
                    <a:pt x="9311" y="16105"/>
                  </a:cubicBezTo>
                  <a:cubicBezTo>
                    <a:pt x="10825" y="16483"/>
                    <a:pt x="12188" y="16407"/>
                    <a:pt x="12491" y="14439"/>
                  </a:cubicBezTo>
                  <a:cubicBezTo>
                    <a:pt x="12491" y="13682"/>
                    <a:pt x="12718" y="13001"/>
                    <a:pt x="13172" y="12396"/>
                  </a:cubicBezTo>
                  <a:lnTo>
                    <a:pt x="13172" y="12396"/>
                  </a:lnTo>
                  <a:cubicBezTo>
                    <a:pt x="15140" y="10730"/>
                    <a:pt x="13399" y="7930"/>
                    <a:pt x="15140" y="6113"/>
                  </a:cubicBezTo>
                  <a:cubicBezTo>
                    <a:pt x="17789" y="5053"/>
                    <a:pt x="19606" y="5961"/>
                    <a:pt x="20817" y="8459"/>
                  </a:cubicBezTo>
                  <a:cubicBezTo>
                    <a:pt x="19833" y="10730"/>
                    <a:pt x="15745" y="11563"/>
                    <a:pt x="17638" y="15196"/>
                  </a:cubicBezTo>
                  <a:cubicBezTo>
                    <a:pt x="19682" y="18981"/>
                    <a:pt x="23315" y="17921"/>
                    <a:pt x="26570" y="18148"/>
                  </a:cubicBezTo>
                  <a:lnTo>
                    <a:pt x="26570" y="18148"/>
                  </a:lnTo>
                  <a:cubicBezTo>
                    <a:pt x="25434" y="20419"/>
                    <a:pt x="24148" y="22387"/>
                    <a:pt x="21044" y="21176"/>
                  </a:cubicBezTo>
                  <a:cubicBezTo>
                    <a:pt x="18698" y="20268"/>
                    <a:pt x="17941" y="22160"/>
                    <a:pt x="17032" y="2375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1601614" y="1201339"/>
              <a:ext cx="15139" cy="22709"/>
            </a:xfrm>
            <a:custGeom>
              <a:avLst/>
              <a:gdLst>
                <a:gd name="connsiteX0" fmla="*/ 5677 w 15139"/>
                <a:gd name="connsiteY0" fmla="*/ 11501 h 22708"/>
                <a:gd name="connsiteX1" fmla="*/ 14306 w 15139"/>
                <a:gd name="connsiteY1" fmla="*/ 7262 h 22708"/>
                <a:gd name="connsiteX2" fmla="*/ 14761 w 15139"/>
                <a:gd name="connsiteY2" fmla="*/ 15740 h 22708"/>
                <a:gd name="connsiteX3" fmla="*/ 8024 w 15139"/>
                <a:gd name="connsiteY3" fmla="*/ 14302 h 22708"/>
                <a:gd name="connsiteX4" fmla="*/ 5677 w 15139"/>
                <a:gd name="connsiteY4" fmla="*/ 11501 h 22708"/>
                <a:gd name="connsiteX5" fmla="*/ 5677 w 15139"/>
                <a:gd name="connsiteY5" fmla="*/ 1150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1501"/>
                  </a:moveTo>
                  <a:cubicBezTo>
                    <a:pt x="7494" y="7867"/>
                    <a:pt x="9386" y="3174"/>
                    <a:pt x="14306" y="7262"/>
                  </a:cubicBezTo>
                  <a:cubicBezTo>
                    <a:pt x="16350" y="8927"/>
                    <a:pt x="17410" y="12939"/>
                    <a:pt x="14761" y="15740"/>
                  </a:cubicBezTo>
                  <a:cubicBezTo>
                    <a:pt x="12036" y="18692"/>
                    <a:pt x="9840" y="16724"/>
                    <a:pt x="8024" y="14302"/>
                  </a:cubicBezTo>
                  <a:cubicBezTo>
                    <a:pt x="7267" y="13318"/>
                    <a:pt x="6434" y="12409"/>
                    <a:pt x="5677" y="11501"/>
                  </a:cubicBezTo>
                  <a:lnTo>
                    <a:pt x="5677" y="11501"/>
                  </a:ln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589228" y="1188164"/>
              <a:ext cx="15139" cy="15139"/>
            </a:xfrm>
            <a:custGeom>
              <a:avLst/>
              <a:gdLst>
                <a:gd name="connsiteX0" fmla="*/ 12310 w 15139"/>
                <a:gd name="connsiteY0" fmla="*/ 15063 h 15139"/>
                <a:gd name="connsiteX1" fmla="*/ 6709 w 15139"/>
                <a:gd name="connsiteY1" fmla="*/ 13247 h 15139"/>
                <a:gd name="connsiteX2" fmla="*/ 6633 w 15139"/>
                <a:gd name="connsiteY2" fmla="*/ 7570 h 15139"/>
                <a:gd name="connsiteX3" fmla="*/ 6633 w 15139"/>
                <a:gd name="connsiteY3" fmla="*/ 7570 h 15139"/>
                <a:gd name="connsiteX4" fmla="*/ 12310 w 15139"/>
                <a:gd name="connsiteY4" fmla="*/ 5677 h 15139"/>
                <a:gd name="connsiteX5" fmla="*/ 14203 w 15139"/>
                <a:gd name="connsiteY5" fmla="*/ 11354 h 15139"/>
                <a:gd name="connsiteX6" fmla="*/ 12310 w 15139"/>
                <a:gd name="connsiteY6" fmla="*/ 150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2310" y="15063"/>
                  </a:moveTo>
                  <a:cubicBezTo>
                    <a:pt x="10418" y="14458"/>
                    <a:pt x="8601" y="13852"/>
                    <a:pt x="6709" y="13247"/>
                  </a:cubicBezTo>
                  <a:cubicBezTo>
                    <a:pt x="5346" y="11354"/>
                    <a:pt x="5346" y="9462"/>
                    <a:pt x="6633" y="7570"/>
                  </a:cubicBezTo>
                  <a:lnTo>
                    <a:pt x="6633" y="7570"/>
                  </a:lnTo>
                  <a:cubicBezTo>
                    <a:pt x="8828" y="7872"/>
                    <a:pt x="10493" y="6358"/>
                    <a:pt x="12310" y="5677"/>
                  </a:cubicBezTo>
                  <a:cubicBezTo>
                    <a:pt x="14808" y="6964"/>
                    <a:pt x="14051" y="9311"/>
                    <a:pt x="14203" y="11354"/>
                  </a:cubicBezTo>
                  <a:cubicBezTo>
                    <a:pt x="13597" y="12565"/>
                    <a:pt x="12916" y="13852"/>
                    <a:pt x="12310" y="15063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2125653" y="1417521"/>
              <a:ext cx="7570" cy="7570"/>
            </a:xfrm>
            <a:custGeom>
              <a:avLst/>
              <a:gdLst>
                <a:gd name="connsiteX0" fmla="*/ 8251 w 7569"/>
                <a:gd name="connsiteY0" fmla="*/ 8251 h 7569"/>
                <a:gd name="connsiteX1" fmla="*/ 5677 w 7569"/>
                <a:gd name="connsiteY1" fmla="*/ 6813 h 7569"/>
                <a:gd name="connsiteX2" fmla="*/ 6813 w 7569"/>
                <a:gd name="connsiteY2" fmla="*/ 5677 h 7569"/>
                <a:gd name="connsiteX3" fmla="*/ 8251 w 7569"/>
                <a:gd name="connsiteY3" fmla="*/ 8251 h 7569"/>
                <a:gd name="connsiteX4" fmla="*/ 8251 w 7569"/>
                <a:gd name="connsiteY4" fmla="*/ 82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8251"/>
                  </a:moveTo>
                  <a:cubicBezTo>
                    <a:pt x="7191" y="8024"/>
                    <a:pt x="5677" y="8629"/>
                    <a:pt x="5677" y="6813"/>
                  </a:cubicBezTo>
                  <a:cubicBezTo>
                    <a:pt x="5677" y="6434"/>
                    <a:pt x="6434" y="5677"/>
                    <a:pt x="6813" y="5677"/>
                  </a:cubicBezTo>
                  <a:cubicBezTo>
                    <a:pt x="8554" y="5677"/>
                    <a:pt x="8024" y="7191"/>
                    <a:pt x="8251" y="8251"/>
                  </a:cubicBezTo>
                  <a:lnTo>
                    <a:pt x="8251" y="8251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1874690" y="534080"/>
              <a:ext cx="15139" cy="7570"/>
            </a:xfrm>
            <a:custGeom>
              <a:avLst/>
              <a:gdLst>
                <a:gd name="connsiteX0" fmla="*/ 10252 w 15139"/>
                <a:gd name="connsiteY0" fmla="*/ 5677 h 7569"/>
                <a:gd name="connsiteX1" fmla="*/ 7300 w 15139"/>
                <a:gd name="connsiteY1" fmla="*/ 9386 h 7569"/>
                <a:gd name="connsiteX2" fmla="*/ 5786 w 15139"/>
                <a:gd name="connsiteY2" fmla="*/ 7948 h 7569"/>
                <a:gd name="connsiteX3" fmla="*/ 10252 w 15139"/>
                <a:gd name="connsiteY3" fmla="*/ 5677 h 7569"/>
                <a:gd name="connsiteX4" fmla="*/ 102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252" y="5677"/>
                  </a:moveTo>
                  <a:cubicBezTo>
                    <a:pt x="10025" y="7494"/>
                    <a:pt x="9798" y="9386"/>
                    <a:pt x="7300" y="9386"/>
                  </a:cubicBezTo>
                  <a:cubicBezTo>
                    <a:pt x="6391" y="9386"/>
                    <a:pt x="5332" y="9235"/>
                    <a:pt x="5786" y="7948"/>
                  </a:cubicBezTo>
                  <a:cubicBezTo>
                    <a:pt x="6467" y="5904"/>
                    <a:pt x="8511" y="5904"/>
                    <a:pt x="10252" y="5677"/>
                  </a:cubicBezTo>
                  <a:lnTo>
                    <a:pt x="10252" y="5677"/>
                  </a:ln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2132601" y="1321223"/>
              <a:ext cx="15139" cy="15139"/>
            </a:xfrm>
            <a:custGeom>
              <a:avLst/>
              <a:gdLst>
                <a:gd name="connsiteX0" fmla="*/ 11976 w 15139"/>
                <a:gd name="connsiteY0" fmla="*/ 7053 h 15139"/>
                <a:gd name="connsiteX1" fmla="*/ 9326 w 15139"/>
                <a:gd name="connsiteY1" fmla="*/ 10837 h 15139"/>
                <a:gd name="connsiteX2" fmla="*/ 5844 w 15139"/>
                <a:gd name="connsiteY2" fmla="*/ 8491 h 15139"/>
                <a:gd name="connsiteX3" fmla="*/ 8342 w 15139"/>
                <a:gd name="connsiteY3" fmla="*/ 5690 h 15139"/>
                <a:gd name="connsiteX4" fmla="*/ 11976 w 15139"/>
                <a:gd name="connsiteY4" fmla="*/ 70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976" y="7053"/>
                  </a:moveTo>
                  <a:cubicBezTo>
                    <a:pt x="11976" y="9399"/>
                    <a:pt x="10840" y="10535"/>
                    <a:pt x="9326" y="10837"/>
                  </a:cubicBezTo>
                  <a:cubicBezTo>
                    <a:pt x="7661" y="11216"/>
                    <a:pt x="6374" y="10081"/>
                    <a:pt x="5844" y="8491"/>
                  </a:cubicBezTo>
                  <a:cubicBezTo>
                    <a:pt x="5163" y="6296"/>
                    <a:pt x="6677" y="5842"/>
                    <a:pt x="8342" y="5690"/>
                  </a:cubicBezTo>
                  <a:cubicBezTo>
                    <a:pt x="9856" y="5615"/>
                    <a:pt x="11370" y="5842"/>
                    <a:pt x="11976" y="70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2127190" y="1328957"/>
              <a:ext cx="15139" cy="15139"/>
            </a:xfrm>
            <a:custGeom>
              <a:avLst/>
              <a:gdLst>
                <a:gd name="connsiteX0" fmla="*/ 8454 w 15139"/>
                <a:gd name="connsiteY0" fmla="*/ 5677 h 15139"/>
                <a:gd name="connsiteX1" fmla="*/ 9287 w 15139"/>
                <a:gd name="connsiteY1" fmla="*/ 10446 h 15139"/>
                <a:gd name="connsiteX2" fmla="*/ 6940 w 15139"/>
                <a:gd name="connsiteY2" fmla="*/ 10370 h 15139"/>
                <a:gd name="connsiteX3" fmla="*/ 6789 w 15139"/>
                <a:gd name="connsiteY3" fmla="*/ 5753 h 15139"/>
                <a:gd name="connsiteX4" fmla="*/ 845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454" y="5677"/>
                  </a:moveTo>
                  <a:cubicBezTo>
                    <a:pt x="8908" y="7267"/>
                    <a:pt x="11179" y="8553"/>
                    <a:pt x="9287" y="10446"/>
                  </a:cubicBezTo>
                  <a:cubicBezTo>
                    <a:pt x="8908" y="10824"/>
                    <a:pt x="7546" y="10673"/>
                    <a:pt x="6940" y="10370"/>
                  </a:cubicBezTo>
                  <a:cubicBezTo>
                    <a:pt x="4594" y="9008"/>
                    <a:pt x="6108" y="7342"/>
                    <a:pt x="6789" y="5753"/>
                  </a:cubicBezTo>
                  <a:cubicBezTo>
                    <a:pt x="7319" y="5677"/>
                    <a:pt x="7924" y="5677"/>
                    <a:pt x="8454" y="5677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633936" y="2005598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2641 w 15139"/>
                <a:gd name="connsiteY1" fmla="*/ 171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1960" y="6964"/>
                    <a:pt x="10749" y="12263"/>
                    <a:pt x="12641" y="17183"/>
                  </a:cubicBezTo>
                  <a:cubicBezTo>
                    <a:pt x="3785" y="16047"/>
                    <a:pt x="6207" y="10143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2063772" y="1317507"/>
              <a:ext cx="15139" cy="15139"/>
            </a:xfrm>
            <a:custGeom>
              <a:avLst/>
              <a:gdLst>
                <a:gd name="connsiteX0" fmla="*/ 9273 w 15139"/>
                <a:gd name="connsiteY0" fmla="*/ 11298 h 15139"/>
                <a:gd name="connsiteX1" fmla="*/ 5866 w 15139"/>
                <a:gd name="connsiteY1" fmla="*/ 7362 h 15139"/>
                <a:gd name="connsiteX2" fmla="*/ 8743 w 15139"/>
                <a:gd name="connsiteY2" fmla="*/ 5848 h 15139"/>
                <a:gd name="connsiteX3" fmla="*/ 9273 w 15139"/>
                <a:gd name="connsiteY3" fmla="*/ 11298 h 15139"/>
                <a:gd name="connsiteX4" fmla="*/ 9273 w 15139"/>
                <a:gd name="connsiteY4" fmla="*/ 112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273" y="11298"/>
                  </a:moveTo>
                  <a:cubicBezTo>
                    <a:pt x="6699" y="11222"/>
                    <a:pt x="5110" y="10238"/>
                    <a:pt x="5866" y="7362"/>
                  </a:cubicBezTo>
                  <a:cubicBezTo>
                    <a:pt x="6245" y="6075"/>
                    <a:pt x="7607" y="5318"/>
                    <a:pt x="8743" y="5848"/>
                  </a:cubicBezTo>
                  <a:cubicBezTo>
                    <a:pt x="11771" y="7211"/>
                    <a:pt x="8516" y="9481"/>
                    <a:pt x="9273" y="11298"/>
                  </a:cubicBezTo>
                  <a:lnTo>
                    <a:pt x="9273" y="11298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1540755" y="1467479"/>
              <a:ext cx="22709" cy="22709"/>
            </a:xfrm>
            <a:custGeom>
              <a:avLst/>
              <a:gdLst>
                <a:gd name="connsiteX0" fmla="*/ 20816 w 22708"/>
                <a:gd name="connsiteY0" fmla="*/ 5677 h 22708"/>
                <a:gd name="connsiteX1" fmla="*/ 17410 w 22708"/>
                <a:gd name="connsiteY1" fmla="*/ 11657 h 22708"/>
                <a:gd name="connsiteX2" fmla="*/ 12263 w 22708"/>
                <a:gd name="connsiteY2" fmla="*/ 15745 h 22708"/>
                <a:gd name="connsiteX3" fmla="*/ 9538 w 22708"/>
                <a:gd name="connsiteY3" fmla="*/ 15215 h 22708"/>
                <a:gd name="connsiteX4" fmla="*/ 5677 w 22708"/>
                <a:gd name="connsiteY4" fmla="*/ 11430 h 22708"/>
                <a:gd name="connsiteX5" fmla="*/ 20816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816" y="5677"/>
                  </a:moveTo>
                  <a:cubicBezTo>
                    <a:pt x="20059" y="7872"/>
                    <a:pt x="16199" y="8402"/>
                    <a:pt x="17410" y="11657"/>
                  </a:cubicBezTo>
                  <a:cubicBezTo>
                    <a:pt x="19832" y="18394"/>
                    <a:pt x="16653" y="17713"/>
                    <a:pt x="12263" y="15745"/>
                  </a:cubicBezTo>
                  <a:cubicBezTo>
                    <a:pt x="11430" y="15366"/>
                    <a:pt x="10446" y="15366"/>
                    <a:pt x="9538" y="15215"/>
                  </a:cubicBezTo>
                  <a:cubicBezTo>
                    <a:pt x="9538" y="12565"/>
                    <a:pt x="8175" y="11430"/>
                    <a:pt x="5677" y="11430"/>
                  </a:cubicBezTo>
                  <a:cubicBezTo>
                    <a:pt x="9311" y="5829"/>
                    <a:pt x="15669" y="7267"/>
                    <a:pt x="20816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1527577" y="1453055"/>
              <a:ext cx="7570" cy="15139"/>
            </a:xfrm>
            <a:custGeom>
              <a:avLst/>
              <a:gdLst>
                <a:gd name="connsiteX0" fmla="*/ 9166 w 7569"/>
                <a:gd name="connsiteY0" fmla="*/ 7764 h 15139"/>
                <a:gd name="connsiteX1" fmla="*/ 7122 w 7569"/>
                <a:gd name="connsiteY1" fmla="*/ 9959 h 15139"/>
                <a:gd name="connsiteX2" fmla="*/ 5684 w 7569"/>
                <a:gd name="connsiteY2" fmla="*/ 7991 h 15139"/>
                <a:gd name="connsiteX3" fmla="*/ 7652 w 7569"/>
                <a:gd name="connsiteY3" fmla="*/ 5720 h 15139"/>
                <a:gd name="connsiteX4" fmla="*/ 9166 w 7569"/>
                <a:gd name="connsiteY4" fmla="*/ 77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166" y="7764"/>
                  </a:moveTo>
                  <a:cubicBezTo>
                    <a:pt x="8938" y="8823"/>
                    <a:pt x="8863" y="10186"/>
                    <a:pt x="7122" y="9959"/>
                  </a:cubicBezTo>
                  <a:cubicBezTo>
                    <a:pt x="6213" y="9808"/>
                    <a:pt x="5608" y="8975"/>
                    <a:pt x="5684" y="7991"/>
                  </a:cubicBezTo>
                  <a:cubicBezTo>
                    <a:pt x="5759" y="6780"/>
                    <a:pt x="5986" y="5417"/>
                    <a:pt x="7652" y="5720"/>
                  </a:cubicBezTo>
                  <a:cubicBezTo>
                    <a:pt x="8711" y="5871"/>
                    <a:pt x="9166" y="6704"/>
                    <a:pt x="9166" y="7764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2282077" y="1384466"/>
              <a:ext cx="15139" cy="15139"/>
            </a:xfrm>
            <a:custGeom>
              <a:avLst/>
              <a:gdLst>
                <a:gd name="connsiteX0" fmla="*/ 5715 w 15139"/>
                <a:gd name="connsiteY0" fmla="*/ 14736 h 15139"/>
                <a:gd name="connsiteX1" fmla="*/ 10862 w 15139"/>
                <a:gd name="connsiteY1" fmla="*/ 5804 h 15139"/>
                <a:gd name="connsiteX2" fmla="*/ 13133 w 15139"/>
                <a:gd name="connsiteY2" fmla="*/ 7848 h 15139"/>
                <a:gd name="connsiteX3" fmla="*/ 5715 w 15139"/>
                <a:gd name="connsiteY3" fmla="*/ 14736 h 15139"/>
                <a:gd name="connsiteX4" fmla="*/ 5715 w 15139"/>
                <a:gd name="connsiteY4" fmla="*/ 14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15" y="14736"/>
                  </a:moveTo>
                  <a:cubicBezTo>
                    <a:pt x="5412" y="10573"/>
                    <a:pt x="6926" y="7394"/>
                    <a:pt x="10862" y="5804"/>
                  </a:cubicBezTo>
                  <a:cubicBezTo>
                    <a:pt x="12073" y="5275"/>
                    <a:pt x="13360" y="6486"/>
                    <a:pt x="13133" y="7848"/>
                  </a:cubicBezTo>
                  <a:cubicBezTo>
                    <a:pt x="12527" y="12011"/>
                    <a:pt x="9954" y="14358"/>
                    <a:pt x="5715" y="14736"/>
                  </a:cubicBezTo>
                  <a:lnTo>
                    <a:pt x="5715" y="14736"/>
                  </a:ln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2295412" y="1382493"/>
              <a:ext cx="15139" cy="15139"/>
            </a:xfrm>
            <a:custGeom>
              <a:avLst/>
              <a:gdLst>
                <a:gd name="connsiteX0" fmla="*/ 13348 w 15139"/>
                <a:gd name="connsiteY0" fmla="*/ 10956 h 15139"/>
                <a:gd name="connsiteX1" fmla="*/ 13802 w 15139"/>
                <a:gd name="connsiteY1" fmla="*/ 15801 h 15139"/>
                <a:gd name="connsiteX2" fmla="*/ 9563 w 15139"/>
                <a:gd name="connsiteY2" fmla="*/ 12849 h 15139"/>
                <a:gd name="connsiteX3" fmla="*/ 8352 w 15139"/>
                <a:gd name="connsiteY3" fmla="*/ 11410 h 15139"/>
                <a:gd name="connsiteX4" fmla="*/ 6762 w 15139"/>
                <a:gd name="connsiteY4" fmla="*/ 6339 h 15139"/>
                <a:gd name="connsiteX5" fmla="*/ 11531 w 15139"/>
                <a:gd name="connsiteY5" fmla="*/ 9064 h 15139"/>
                <a:gd name="connsiteX6" fmla="*/ 13348 w 15139"/>
                <a:gd name="connsiteY6" fmla="*/ 10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48" y="10956"/>
                  </a:moveTo>
                  <a:cubicBezTo>
                    <a:pt x="13575" y="12621"/>
                    <a:pt x="16224" y="14590"/>
                    <a:pt x="13802" y="15801"/>
                  </a:cubicBezTo>
                  <a:cubicBezTo>
                    <a:pt x="11758" y="16860"/>
                    <a:pt x="11455" y="13303"/>
                    <a:pt x="9563" y="12849"/>
                  </a:cubicBezTo>
                  <a:cubicBezTo>
                    <a:pt x="9185" y="12394"/>
                    <a:pt x="8882" y="11789"/>
                    <a:pt x="8352" y="11410"/>
                  </a:cubicBezTo>
                  <a:cubicBezTo>
                    <a:pt x="6308" y="10123"/>
                    <a:pt x="4416" y="8231"/>
                    <a:pt x="6762" y="6339"/>
                  </a:cubicBezTo>
                  <a:cubicBezTo>
                    <a:pt x="9185" y="4371"/>
                    <a:pt x="10396" y="7247"/>
                    <a:pt x="11531" y="9064"/>
                  </a:cubicBezTo>
                  <a:cubicBezTo>
                    <a:pt x="12137" y="9669"/>
                    <a:pt x="12667" y="10426"/>
                    <a:pt x="13348" y="109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2284083" y="1373011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446 w 15139"/>
                <a:gd name="connsiteY1" fmla="*/ 6511 h 15139"/>
                <a:gd name="connsiteX2" fmla="*/ 8781 w 15139"/>
                <a:gd name="connsiteY2" fmla="*/ 9993 h 15139"/>
                <a:gd name="connsiteX3" fmla="*/ 5677 w 15139"/>
                <a:gd name="connsiteY3" fmla="*/ 7116 h 15139"/>
                <a:gd name="connsiteX4" fmla="*/ 5677 w 15139"/>
                <a:gd name="connsiteY4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267" y="6965"/>
                    <a:pt x="8856" y="4391"/>
                    <a:pt x="10446" y="6511"/>
                  </a:cubicBezTo>
                  <a:cubicBezTo>
                    <a:pt x="11581" y="8024"/>
                    <a:pt x="10219" y="9463"/>
                    <a:pt x="8781" y="9993"/>
                  </a:cubicBezTo>
                  <a:cubicBezTo>
                    <a:pt x="5980" y="11128"/>
                    <a:pt x="5980" y="8781"/>
                    <a:pt x="5677" y="7116"/>
                  </a:cubicBezTo>
                  <a:lnTo>
                    <a:pt x="5677" y="711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2301266" y="1385880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510" y="7267"/>
                    <a:pt x="5904" y="6661"/>
                    <a:pt x="5677" y="5677"/>
                  </a:cubicBezTo>
                  <a:cubicBezTo>
                    <a:pt x="6283" y="6283"/>
                    <a:pt x="6888" y="6888"/>
                    <a:pt x="7494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906761" y="524507"/>
              <a:ext cx="22709" cy="30278"/>
            </a:xfrm>
            <a:custGeom>
              <a:avLst/>
              <a:gdLst>
                <a:gd name="connsiteX0" fmla="*/ 17996 w 22708"/>
                <a:gd name="connsiteY0" fmla="*/ 22895 h 30278"/>
                <a:gd name="connsiteX1" fmla="*/ 14211 w 22708"/>
                <a:gd name="connsiteY1" fmla="*/ 26680 h 30278"/>
                <a:gd name="connsiteX2" fmla="*/ 10578 w 22708"/>
                <a:gd name="connsiteY2" fmla="*/ 23349 h 30278"/>
                <a:gd name="connsiteX3" fmla="*/ 8458 w 22708"/>
                <a:gd name="connsiteY3" fmla="*/ 12449 h 30278"/>
                <a:gd name="connsiteX4" fmla="*/ 7474 w 22708"/>
                <a:gd name="connsiteY4" fmla="*/ 6621 h 30278"/>
                <a:gd name="connsiteX5" fmla="*/ 14438 w 22708"/>
                <a:gd name="connsiteY5" fmla="*/ 8740 h 30278"/>
                <a:gd name="connsiteX6" fmla="*/ 17996 w 22708"/>
                <a:gd name="connsiteY6" fmla="*/ 228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7996" y="22895"/>
                  </a:moveTo>
                  <a:cubicBezTo>
                    <a:pt x="16179" y="23576"/>
                    <a:pt x="14968" y="24939"/>
                    <a:pt x="14211" y="26680"/>
                  </a:cubicBezTo>
                  <a:cubicBezTo>
                    <a:pt x="12243" y="26226"/>
                    <a:pt x="7399" y="27664"/>
                    <a:pt x="10578" y="23349"/>
                  </a:cubicBezTo>
                  <a:cubicBezTo>
                    <a:pt x="14287" y="18278"/>
                    <a:pt x="10956" y="15704"/>
                    <a:pt x="8458" y="12449"/>
                  </a:cubicBezTo>
                  <a:cubicBezTo>
                    <a:pt x="7096" y="10708"/>
                    <a:pt x="3538" y="8891"/>
                    <a:pt x="7474" y="6621"/>
                  </a:cubicBezTo>
                  <a:cubicBezTo>
                    <a:pt x="9972" y="5182"/>
                    <a:pt x="12622" y="5031"/>
                    <a:pt x="14438" y="8740"/>
                  </a:cubicBezTo>
                  <a:cubicBezTo>
                    <a:pt x="16482" y="13282"/>
                    <a:pt x="21478" y="16915"/>
                    <a:pt x="17996" y="22895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1571166" y="1570101"/>
              <a:ext cx="22709" cy="15139"/>
            </a:xfrm>
            <a:custGeom>
              <a:avLst/>
              <a:gdLst>
                <a:gd name="connsiteX0" fmla="*/ 19851 w 22708"/>
                <a:gd name="connsiteY0" fmla="*/ 11300 h 15139"/>
                <a:gd name="connsiteX1" fmla="*/ 7967 w 22708"/>
                <a:gd name="connsiteY1" fmla="*/ 15463 h 15139"/>
                <a:gd name="connsiteX2" fmla="*/ 6982 w 22708"/>
                <a:gd name="connsiteY2" fmla="*/ 7893 h 15139"/>
                <a:gd name="connsiteX3" fmla="*/ 19851 w 22708"/>
                <a:gd name="connsiteY3" fmla="*/ 113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9851" y="11300"/>
                  </a:moveTo>
                  <a:cubicBezTo>
                    <a:pt x="15385" y="12057"/>
                    <a:pt x="13644" y="20232"/>
                    <a:pt x="7967" y="15463"/>
                  </a:cubicBezTo>
                  <a:cubicBezTo>
                    <a:pt x="5998" y="13798"/>
                    <a:pt x="4485" y="10391"/>
                    <a:pt x="6982" y="7893"/>
                  </a:cubicBezTo>
                  <a:cubicBezTo>
                    <a:pt x="12357" y="2595"/>
                    <a:pt x="15839" y="8045"/>
                    <a:pt x="19851" y="11300"/>
                  </a:cubicBezTo>
                  <a:close/>
                </a:path>
              </a:pathLst>
            </a:custGeom>
            <a:solidFill>
              <a:srgbClr val="F1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594044" y="154552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964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1662232" y="1566489"/>
              <a:ext cx="15139" cy="15139"/>
            </a:xfrm>
            <a:custGeom>
              <a:avLst/>
              <a:gdLst>
                <a:gd name="connsiteX0" fmla="*/ 9627 w 15139"/>
                <a:gd name="connsiteY0" fmla="*/ 5677 h 15139"/>
                <a:gd name="connsiteX1" fmla="*/ 11444 w 15139"/>
                <a:gd name="connsiteY1" fmla="*/ 12793 h 15139"/>
                <a:gd name="connsiteX2" fmla="*/ 9475 w 15139"/>
                <a:gd name="connsiteY2" fmla="*/ 16275 h 15139"/>
                <a:gd name="connsiteX3" fmla="*/ 6675 w 15139"/>
                <a:gd name="connsiteY3" fmla="*/ 14306 h 15139"/>
                <a:gd name="connsiteX4" fmla="*/ 9627 w 15139"/>
                <a:gd name="connsiteY4" fmla="*/ 5677 h 15139"/>
                <a:gd name="connsiteX5" fmla="*/ 9627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627" y="5677"/>
                  </a:moveTo>
                  <a:cubicBezTo>
                    <a:pt x="10232" y="8024"/>
                    <a:pt x="11065" y="10370"/>
                    <a:pt x="11444" y="12793"/>
                  </a:cubicBezTo>
                  <a:cubicBezTo>
                    <a:pt x="11671" y="14231"/>
                    <a:pt x="11595" y="16047"/>
                    <a:pt x="9475" y="16275"/>
                  </a:cubicBezTo>
                  <a:cubicBezTo>
                    <a:pt x="8113" y="16426"/>
                    <a:pt x="6826" y="15442"/>
                    <a:pt x="6675" y="14306"/>
                  </a:cubicBezTo>
                  <a:cubicBezTo>
                    <a:pt x="6069" y="11052"/>
                    <a:pt x="3647" y="6813"/>
                    <a:pt x="9627" y="5677"/>
                  </a:cubicBezTo>
                  <a:lnTo>
                    <a:pt x="9627" y="5677"/>
                  </a:lnTo>
                  <a:close/>
                </a:path>
              </a:pathLst>
            </a:custGeom>
            <a:solidFill>
              <a:srgbClr val="F1C7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2042615" y="1621780"/>
              <a:ext cx="22709" cy="22709"/>
            </a:xfrm>
            <a:custGeom>
              <a:avLst/>
              <a:gdLst>
                <a:gd name="connsiteX0" fmla="*/ 5677 w 22708"/>
                <a:gd name="connsiteY0" fmla="*/ 11169 h 22708"/>
                <a:gd name="connsiteX1" fmla="*/ 13549 w 22708"/>
                <a:gd name="connsiteY1" fmla="*/ 5795 h 22708"/>
                <a:gd name="connsiteX2" fmla="*/ 20211 w 22708"/>
                <a:gd name="connsiteY2" fmla="*/ 11775 h 22708"/>
                <a:gd name="connsiteX3" fmla="*/ 15290 w 22708"/>
                <a:gd name="connsiteY3" fmla="*/ 18739 h 22708"/>
                <a:gd name="connsiteX4" fmla="*/ 5677 w 22708"/>
                <a:gd name="connsiteY4" fmla="*/ 1116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1169"/>
                  </a:moveTo>
                  <a:cubicBezTo>
                    <a:pt x="7418" y="8066"/>
                    <a:pt x="9386" y="5038"/>
                    <a:pt x="13549" y="5795"/>
                  </a:cubicBezTo>
                  <a:cubicBezTo>
                    <a:pt x="16804" y="6400"/>
                    <a:pt x="19378" y="8520"/>
                    <a:pt x="20211" y="11775"/>
                  </a:cubicBezTo>
                  <a:cubicBezTo>
                    <a:pt x="21195" y="15711"/>
                    <a:pt x="17864" y="17073"/>
                    <a:pt x="15290" y="18739"/>
                  </a:cubicBezTo>
                  <a:cubicBezTo>
                    <a:pt x="11354" y="17225"/>
                    <a:pt x="8781" y="13894"/>
                    <a:pt x="5677" y="11169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2042489" y="1627272"/>
              <a:ext cx="15139" cy="15139"/>
            </a:xfrm>
            <a:custGeom>
              <a:avLst/>
              <a:gdLst>
                <a:gd name="connsiteX0" fmla="*/ 5803 w 15139"/>
                <a:gd name="connsiteY0" fmla="*/ 5677 h 15139"/>
                <a:gd name="connsiteX1" fmla="*/ 15340 w 15139"/>
                <a:gd name="connsiteY1" fmla="*/ 13322 h 15139"/>
                <a:gd name="connsiteX2" fmla="*/ 15340 w 15139"/>
                <a:gd name="connsiteY2" fmla="*/ 13322 h 15139"/>
                <a:gd name="connsiteX3" fmla="*/ 13448 w 15139"/>
                <a:gd name="connsiteY3" fmla="*/ 15215 h 15139"/>
                <a:gd name="connsiteX4" fmla="*/ 6030 w 15139"/>
                <a:gd name="connsiteY4" fmla="*/ 12944 h 15139"/>
                <a:gd name="connsiteX5" fmla="*/ 580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03" y="5677"/>
                  </a:moveTo>
                  <a:cubicBezTo>
                    <a:pt x="10798" y="5980"/>
                    <a:pt x="13675" y="8932"/>
                    <a:pt x="15340" y="13322"/>
                  </a:cubicBezTo>
                  <a:lnTo>
                    <a:pt x="15340" y="13322"/>
                  </a:lnTo>
                  <a:cubicBezTo>
                    <a:pt x="14583" y="13852"/>
                    <a:pt x="14053" y="14609"/>
                    <a:pt x="13448" y="15215"/>
                  </a:cubicBezTo>
                  <a:cubicBezTo>
                    <a:pt x="9739" y="18621"/>
                    <a:pt x="7241" y="16804"/>
                    <a:pt x="6030" y="12944"/>
                  </a:cubicBezTo>
                  <a:cubicBezTo>
                    <a:pt x="5348" y="10749"/>
                    <a:pt x="5878" y="8175"/>
                    <a:pt x="5803" y="5677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2050260" y="16349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2086367" y="1629554"/>
              <a:ext cx="22709" cy="22709"/>
            </a:xfrm>
            <a:custGeom>
              <a:avLst/>
              <a:gdLst>
                <a:gd name="connsiteX0" fmla="*/ 5677 w 22708"/>
                <a:gd name="connsiteY0" fmla="*/ 7256 h 22708"/>
                <a:gd name="connsiteX1" fmla="*/ 10522 w 22708"/>
                <a:gd name="connsiteY1" fmla="*/ 7634 h 22708"/>
                <a:gd name="connsiteX2" fmla="*/ 15215 w 22708"/>
                <a:gd name="connsiteY2" fmla="*/ 11041 h 22708"/>
                <a:gd name="connsiteX3" fmla="*/ 19075 w 22708"/>
                <a:gd name="connsiteY3" fmla="*/ 18610 h 22708"/>
                <a:gd name="connsiteX4" fmla="*/ 9538 w 22708"/>
                <a:gd name="connsiteY4" fmla="*/ 16718 h 22708"/>
                <a:gd name="connsiteX5" fmla="*/ 7645 w 22708"/>
                <a:gd name="connsiteY5" fmla="*/ 10965 h 22708"/>
                <a:gd name="connsiteX6" fmla="*/ 7570 w 22708"/>
                <a:gd name="connsiteY6" fmla="*/ 9072 h 22708"/>
                <a:gd name="connsiteX7" fmla="*/ 5677 w 22708"/>
                <a:gd name="connsiteY7" fmla="*/ 7256 h 22708"/>
                <a:gd name="connsiteX8" fmla="*/ 5677 w 22708"/>
                <a:gd name="connsiteY8" fmla="*/ 72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256"/>
                  </a:moveTo>
                  <a:cubicBezTo>
                    <a:pt x="7494" y="4455"/>
                    <a:pt x="9159" y="5893"/>
                    <a:pt x="10522" y="7634"/>
                  </a:cubicBezTo>
                  <a:cubicBezTo>
                    <a:pt x="11733" y="9375"/>
                    <a:pt x="12717" y="11192"/>
                    <a:pt x="15215" y="11041"/>
                  </a:cubicBezTo>
                  <a:cubicBezTo>
                    <a:pt x="16275" y="13690"/>
                    <a:pt x="19529" y="15204"/>
                    <a:pt x="19075" y="18610"/>
                  </a:cubicBezTo>
                  <a:cubicBezTo>
                    <a:pt x="15669" y="19367"/>
                    <a:pt x="12868" y="16793"/>
                    <a:pt x="9538" y="16718"/>
                  </a:cubicBezTo>
                  <a:cubicBezTo>
                    <a:pt x="7721" y="15204"/>
                    <a:pt x="9462" y="12479"/>
                    <a:pt x="7645" y="10965"/>
                  </a:cubicBezTo>
                  <a:cubicBezTo>
                    <a:pt x="7645" y="10359"/>
                    <a:pt x="7570" y="9754"/>
                    <a:pt x="7570" y="9072"/>
                  </a:cubicBezTo>
                  <a:cubicBezTo>
                    <a:pt x="6888" y="8543"/>
                    <a:pt x="6434" y="7710"/>
                    <a:pt x="5677" y="7256"/>
                  </a:cubicBezTo>
                  <a:lnTo>
                    <a:pt x="5677" y="7256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2092194" y="1644455"/>
              <a:ext cx="15139" cy="15139"/>
            </a:xfrm>
            <a:custGeom>
              <a:avLst/>
              <a:gdLst>
                <a:gd name="connsiteX0" fmla="*/ 13097 w 15139"/>
                <a:gd name="connsiteY0" fmla="*/ 11279 h 15139"/>
                <a:gd name="connsiteX1" fmla="*/ 11204 w 15139"/>
                <a:gd name="connsiteY1" fmla="*/ 16880 h 15139"/>
                <a:gd name="connsiteX2" fmla="*/ 5678 w 15139"/>
                <a:gd name="connsiteY2" fmla="*/ 11354 h 15139"/>
                <a:gd name="connsiteX3" fmla="*/ 13172 w 15139"/>
                <a:gd name="connsiteY3" fmla="*/ 5677 h 15139"/>
                <a:gd name="connsiteX4" fmla="*/ 13097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097" y="11279"/>
                  </a:moveTo>
                  <a:cubicBezTo>
                    <a:pt x="10750" y="12565"/>
                    <a:pt x="11431" y="14912"/>
                    <a:pt x="11204" y="16880"/>
                  </a:cubicBezTo>
                  <a:cubicBezTo>
                    <a:pt x="8858" y="15518"/>
                    <a:pt x="5603" y="15139"/>
                    <a:pt x="5678" y="11354"/>
                  </a:cubicBezTo>
                  <a:cubicBezTo>
                    <a:pt x="5754" y="6207"/>
                    <a:pt x="10901" y="7872"/>
                    <a:pt x="13172" y="5677"/>
                  </a:cubicBezTo>
                  <a:cubicBezTo>
                    <a:pt x="13097" y="7570"/>
                    <a:pt x="13097" y="9386"/>
                    <a:pt x="13097" y="1127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2071228" y="1646305"/>
              <a:ext cx="15139" cy="15139"/>
            </a:xfrm>
            <a:custGeom>
              <a:avLst/>
              <a:gdLst>
                <a:gd name="connsiteX0" fmla="*/ 5677 w 15139"/>
                <a:gd name="connsiteY0" fmla="*/ 13289 h 15139"/>
                <a:gd name="connsiteX1" fmla="*/ 13095 w 15139"/>
                <a:gd name="connsiteY1" fmla="*/ 5719 h 15139"/>
                <a:gd name="connsiteX2" fmla="*/ 9689 w 15139"/>
                <a:gd name="connsiteY2" fmla="*/ 15636 h 15139"/>
                <a:gd name="connsiteX3" fmla="*/ 5677 w 15139"/>
                <a:gd name="connsiteY3" fmla="*/ 132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289"/>
                  </a:moveTo>
                  <a:cubicBezTo>
                    <a:pt x="8554" y="11170"/>
                    <a:pt x="7418" y="5114"/>
                    <a:pt x="13095" y="5719"/>
                  </a:cubicBezTo>
                  <a:cubicBezTo>
                    <a:pt x="13625" y="9580"/>
                    <a:pt x="13322" y="13213"/>
                    <a:pt x="9689" y="15636"/>
                  </a:cubicBezTo>
                  <a:cubicBezTo>
                    <a:pt x="6737" y="17679"/>
                    <a:pt x="5904" y="16014"/>
                    <a:pt x="5677" y="13289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2078721" y="1655128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5063 w 15139"/>
                <a:gd name="connsiteY1" fmla="*/ 5677 h 15139"/>
                <a:gd name="connsiteX2" fmla="*/ 14079 w 15139"/>
                <a:gd name="connsiteY2" fmla="*/ 12944 h 15139"/>
                <a:gd name="connsiteX3" fmla="*/ 5677 w 1513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9613" y="7645"/>
                    <a:pt x="12717" y="8856"/>
                    <a:pt x="15063" y="5677"/>
                  </a:cubicBezTo>
                  <a:cubicBezTo>
                    <a:pt x="16199" y="9159"/>
                    <a:pt x="15896" y="12036"/>
                    <a:pt x="14079" y="12944"/>
                  </a:cubicBezTo>
                  <a:cubicBezTo>
                    <a:pt x="10597" y="14685"/>
                    <a:pt x="9765" y="9916"/>
                    <a:pt x="5677" y="953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2088301" y="1634918"/>
              <a:ext cx="7570" cy="15139"/>
            </a:xfrm>
            <a:custGeom>
              <a:avLst/>
              <a:gdLst>
                <a:gd name="connsiteX0" fmla="*/ 5711 w 7569"/>
                <a:gd name="connsiteY0" fmla="*/ 5677 h 15139"/>
                <a:gd name="connsiteX1" fmla="*/ 7603 w 7569"/>
                <a:gd name="connsiteY1" fmla="*/ 11430 h 15139"/>
                <a:gd name="connsiteX2" fmla="*/ 5711 w 7569"/>
                <a:gd name="connsiteY2" fmla="*/ 11430 h 15139"/>
                <a:gd name="connsiteX3" fmla="*/ 5711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11" y="5677"/>
                  </a:moveTo>
                  <a:cubicBezTo>
                    <a:pt x="8133" y="6964"/>
                    <a:pt x="7452" y="9310"/>
                    <a:pt x="7603" y="11430"/>
                  </a:cubicBezTo>
                  <a:cubicBezTo>
                    <a:pt x="6998" y="11430"/>
                    <a:pt x="6316" y="11430"/>
                    <a:pt x="5711" y="11430"/>
                  </a:cubicBezTo>
                  <a:cubicBezTo>
                    <a:pt x="5635" y="9462"/>
                    <a:pt x="5711" y="7570"/>
                    <a:pt x="5711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1531217" y="1516795"/>
              <a:ext cx="15139" cy="7570"/>
            </a:xfrm>
            <a:custGeom>
              <a:avLst/>
              <a:gdLst>
                <a:gd name="connsiteX0" fmla="*/ 5677 w 15139"/>
                <a:gd name="connsiteY0" fmla="*/ 7834 h 7569"/>
                <a:gd name="connsiteX1" fmla="*/ 15215 w 15139"/>
                <a:gd name="connsiteY1" fmla="*/ 7834 h 7569"/>
                <a:gd name="connsiteX2" fmla="*/ 5677 w 15139"/>
                <a:gd name="connsiteY2" fmla="*/ 78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834"/>
                  </a:moveTo>
                  <a:cubicBezTo>
                    <a:pt x="8856" y="4958"/>
                    <a:pt x="12036" y="4958"/>
                    <a:pt x="15215" y="7834"/>
                  </a:cubicBezTo>
                  <a:cubicBezTo>
                    <a:pt x="12036" y="7834"/>
                    <a:pt x="8856" y="7834"/>
                    <a:pt x="5677" y="7834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1523647" y="1514026"/>
              <a:ext cx="15139" cy="15139"/>
            </a:xfrm>
            <a:custGeom>
              <a:avLst/>
              <a:gdLst>
                <a:gd name="connsiteX0" fmla="*/ 5677 w 15139"/>
                <a:gd name="connsiteY0" fmla="*/ 6818 h 15139"/>
                <a:gd name="connsiteX1" fmla="*/ 9462 w 15139"/>
                <a:gd name="connsiteY1" fmla="*/ 10603 h 15139"/>
                <a:gd name="connsiteX2" fmla="*/ 5677 w 15139"/>
                <a:gd name="connsiteY2" fmla="*/ 68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6818"/>
                  </a:moveTo>
                  <a:cubicBezTo>
                    <a:pt x="11657" y="3261"/>
                    <a:pt x="8554" y="9014"/>
                    <a:pt x="9462" y="10603"/>
                  </a:cubicBezTo>
                  <a:cubicBezTo>
                    <a:pt x="8251" y="9316"/>
                    <a:pt x="6964" y="8029"/>
                    <a:pt x="5677" y="6818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1521755" y="151516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6"/>
                    <a:pt x="6585" y="5904"/>
                    <a:pt x="7570" y="5677"/>
                  </a:cubicBezTo>
                  <a:cubicBezTo>
                    <a:pt x="6964" y="6283"/>
                    <a:pt x="6358" y="6888"/>
                    <a:pt x="5677" y="7570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1763450" y="1429632"/>
              <a:ext cx="22709" cy="22709"/>
            </a:xfrm>
            <a:custGeom>
              <a:avLst/>
              <a:gdLst>
                <a:gd name="connsiteX0" fmla="*/ 22557 w 22708"/>
                <a:gd name="connsiteY0" fmla="*/ 17031 h 22708"/>
                <a:gd name="connsiteX1" fmla="*/ 5677 w 22708"/>
                <a:gd name="connsiteY1" fmla="*/ 6964 h 22708"/>
                <a:gd name="connsiteX2" fmla="*/ 16804 w 22708"/>
                <a:gd name="connsiteY2" fmla="*/ 5677 h 22708"/>
                <a:gd name="connsiteX3" fmla="*/ 18243 w 22708"/>
                <a:gd name="connsiteY3" fmla="*/ 5753 h 22708"/>
                <a:gd name="connsiteX4" fmla="*/ 22557 w 22708"/>
                <a:gd name="connsiteY4" fmla="*/ 17031 h 22708"/>
                <a:gd name="connsiteX5" fmla="*/ 22557 w 22708"/>
                <a:gd name="connsiteY5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557" y="17031"/>
                  </a:moveTo>
                  <a:cubicBezTo>
                    <a:pt x="15290" y="16880"/>
                    <a:pt x="8175" y="16502"/>
                    <a:pt x="5677" y="6964"/>
                  </a:cubicBezTo>
                  <a:cubicBezTo>
                    <a:pt x="9386" y="5677"/>
                    <a:pt x="13701" y="9084"/>
                    <a:pt x="16804" y="5677"/>
                  </a:cubicBezTo>
                  <a:cubicBezTo>
                    <a:pt x="17259" y="5677"/>
                    <a:pt x="17788" y="5677"/>
                    <a:pt x="18243" y="5753"/>
                  </a:cubicBezTo>
                  <a:cubicBezTo>
                    <a:pt x="23163" y="8175"/>
                    <a:pt x="25812" y="11506"/>
                    <a:pt x="22557" y="17031"/>
                  </a:cubicBezTo>
                  <a:lnTo>
                    <a:pt x="22557" y="17031"/>
                  </a:lnTo>
                  <a:close/>
                </a:path>
              </a:pathLst>
            </a:custGeom>
            <a:solidFill>
              <a:srgbClr val="EFBE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1773702" y="1423870"/>
              <a:ext cx="15139" cy="15139"/>
            </a:xfrm>
            <a:custGeom>
              <a:avLst/>
              <a:gdLst>
                <a:gd name="connsiteX0" fmla="*/ 8520 w 15139"/>
                <a:gd name="connsiteY0" fmla="*/ 5686 h 15139"/>
                <a:gd name="connsiteX1" fmla="*/ 14122 w 15139"/>
                <a:gd name="connsiteY1" fmla="*/ 9471 h 15139"/>
                <a:gd name="connsiteX2" fmla="*/ 6552 w 15139"/>
                <a:gd name="connsiteY2" fmla="*/ 11363 h 15139"/>
                <a:gd name="connsiteX3" fmla="*/ 6552 w 15139"/>
                <a:gd name="connsiteY3" fmla="*/ 11363 h 15139"/>
                <a:gd name="connsiteX4" fmla="*/ 8520 w 15139"/>
                <a:gd name="connsiteY4" fmla="*/ 5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20" y="5686"/>
                  </a:moveTo>
                  <a:cubicBezTo>
                    <a:pt x="11245" y="5686"/>
                    <a:pt x="14197" y="5308"/>
                    <a:pt x="14122" y="9471"/>
                  </a:cubicBezTo>
                  <a:cubicBezTo>
                    <a:pt x="12381" y="13256"/>
                    <a:pt x="9656" y="12953"/>
                    <a:pt x="6552" y="11363"/>
                  </a:cubicBezTo>
                  <a:lnTo>
                    <a:pt x="6552" y="11363"/>
                  </a:lnTo>
                  <a:cubicBezTo>
                    <a:pt x="4130" y="8487"/>
                    <a:pt x="7385" y="7427"/>
                    <a:pt x="8520" y="5686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2052152" y="756593"/>
              <a:ext cx="15139" cy="15139"/>
            </a:xfrm>
            <a:custGeom>
              <a:avLst/>
              <a:gdLst>
                <a:gd name="connsiteX0" fmla="*/ 5677 w 15139"/>
                <a:gd name="connsiteY0" fmla="*/ 11310 h 15139"/>
                <a:gd name="connsiteX1" fmla="*/ 11354 w 15139"/>
                <a:gd name="connsiteY1" fmla="*/ 7601 h 15139"/>
                <a:gd name="connsiteX2" fmla="*/ 9310 w 15139"/>
                <a:gd name="connsiteY2" fmla="*/ 11310 h 15139"/>
                <a:gd name="connsiteX3" fmla="*/ 5677 w 15139"/>
                <a:gd name="connsiteY3" fmla="*/ 11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310"/>
                  </a:moveTo>
                  <a:cubicBezTo>
                    <a:pt x="5677" y="7147"/>
                    <a:pt x="5829" y="3211"/>
                    <a:pt x="11354" y="7601"/>
                  </a:cubicBezTo>
                  <a:cubicBezTo>
                    <a:pt x="10673" y="8812"/>
                    <a:pt x="9992" y="10099"/>
                    <a:pt x="9310" y="11310"/>
                  </a:cubicBezTo>
                  <a:cubicBezTo>
                    <a:pt x="8099" y="11310"/>
                    <a:pt x="6888" y="11310"/>
                    <a:pt x="5677" y="1131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2050260" y="7623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570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2056751" y="764270"/>
              <a:ext cx="7570" cy="7570"/>
            </a:xfrm>
            <a:custGeom>
              <a:avLst/>
              <a:gdLst>
                <a:gd name="connsiteX0" fmla="*/ 6756 w 7569"/>
                <a:gd name="connsiteY0" fmla="*/ 7570 h 7569"/>
                <a:gd name="connsiteX1" fmla="*/ 6756 w 7569"/>
                <a:gd name="connsiteY1" fmla="*/ 5677 h 7569"/>
                <a:gd name="connsiteX2" fmla="*/ 6756 w 7569"/>
                <a:gd name="connsiteY2" fmla="*/ 5677 h 7569"/>
                <a:gd name="connsiteX3" fmla="*/ 7437 w 7569"/>
                <a:gd name="connsiteY3" fmla="*/ 6964 h 7569"/>
                <a:gd name="connsiteX4" fmla="*/ 6756 w 7569"/>
                <a:gd name="connsiteY4" fmla="*/ 7570 h 7569"/>
                <a:gd name="connsiteX5" fmla="*/ 6756 w 756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6756" y="7570"/>
                  </a:moveTo>
                  <a:cubicBezTo>
                    <a:pt x="5318" y="6964"/>
                    <a:pt x="5318" y="6283"/>
                    <a:pt x="6756" y="5677"/>
                  </a:cubicBezTo>
                  <a:lnTo>
                    <a:pt x="6756" y="5677"/>
                  </a:lnTo>
                  <a:cubicBezTo>
                    <a:pt x="7437" y="6131"/>
                    <a:pt x="7588" y="6510"/>
                    <a:pt x="7437" y="6964"/>
                  </a:cubicBezTo>
                  <a:cubicBezTo>
                    <a:pt x="7210" y="7342"/>
                    <a:pt x="6983" y="7494"/>
                    <a:pt x="6756" y="7570"/>
                  </a:cubicBezTo>
                  <a:lnTo>
                    <a:pt x="6756" y="7570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1580925" y="1705826"/>
              <a:ext cx="15139" cy="15139"/>
            </a:xfrm>
            <a:custGeom>
              <a:avLst/>
              <a:gdLst>
                <a:gd name="connsiteX0" fmla="*/ 8123 w 15139"/>
                <a:gd name="connsiteY0" fmla="*/ 10615 h 15139"/>
                <a:gd name="connsiteX1" fmla="*/ 5777 w 15139"/>
                <a:gd name="connsiteY1" fmla="*/ 7285 h 15139"/>
                <a:gd name="connsiteX2" fmla="*/ 7669 w 15139"/>
                <a:gd name="connsiteY2" fmla="*/ 5695 h 15139"/>
                <a:gd name="connsiteX3" fmla="*/ 10546 w 15139"/>
                <a:gd name="connsiteY3" fmla="*/ 8723 h 15139"/>
                <a:gd name="connsiteX4" fmla="*/ 8123 w 15139"/>
                <a:gd name="connsiteY4" fmla="*/ 106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23" y="10615"/>
                  </a:moveTo>
                  <a:cubicBezTo>
                    <a:pt x="6080" y="10237"/>
                    <a:pt x="5398" y="9026"/>
                    <a:pt x="5777" y="7285"/>
                  </a:cubicBezTo>
                  <a:cubicBezTo>
                    <a:pt x="6004" y="6376"/>
                    <a:pt x="6534" y="5544"/>
                    <a:pt x="7669" y="5695"/>
                  </a:cubicBezTo>
                  <a:cubicBezTo>
                    <a:pt x="9335" y="5998"/>
                    <a:pt x="10470" y="6982"/>
                    <a:pt x="10546" y="8723"/>
                  </a:cubicBezTo>
                  <a:cubicBezTo>
                    <a:pt x="10621" y="10464"/>
                    <a:pt x="9107" y="10388"/>
                    <a:pt x="8123" y="106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1905909" y="2107711"/>
              <a:ext cx="15139" cy="15139"/>
            </a:xfrm>
            <a:custGeom>
              <a:avLst/>
              <a:gdLst>
                <a:gd name="connsiteX0" fmla="*/ 7494 w 15139"/>
                <a:gd name="connsiteY0" fmla="*/ 11884 h 15139"/>
                <a:gd name="connsiteX1" fmla="*/ 5677 w 15139"/>
                <a:gd name="connsiteY1" fmla="*/ 9916 h 15139"/>
                <a:gd name="connsiteX2" fmla="*/ 13777 w 15139"/>
                <a:gd name="connsiteY2" fmla="*/ 11052 h 15139"/>
                <a:gd name="connsiteX3" fmla="*/ 7494 w 15139"/>
                <a:gd name="connsiteY3" fmla="*/ 118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11884"/>
                  </a:moveTo>
                  <a:cubicBezTo>
                    <a:pt x="6888" y="11203"/>
                    <a:pt x="6283" y="10597"/>
                    <a:pt x="5677" y="9916"/>
                  </a:cubicBezTo>
                  <a:cubicBezTo>
                    <a:pt x="10749" y="4088"/>
                    <a:pt x="10749" y="4088"/>
                    <a:pt x="13777" y="11052"/>
                  </a:cubicBezTo>
                  <a:cubicBezTo>
                    <a:pt x="11884" y="12565"/>
                    <a:pt x="9613" y="11733"/>
                    <a:pt x="7494" y="1188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2303625" y="1395507"/>
              <a:ext cx="15139" cy="15139"/>
            </a:xfrm>
            <a:custGeom>
              <a:avLst/>
              <a:gdLst>
                <a:gd name="connsiteX0" fmla="*/ 8238 w 15139"/>
                <a:gd name="connsiteY0" fmla="*/ 14368 h 15139"/>
                <a:gd name="connsiteX1" fmla="*/ 8238 w 15139"/>
                <a:gd name="connsiteY1" fmla="*/ 6118 h 15139"/>
                <a:gd name="connsiteX2" fmla="*/ 12174 w 15139"/>
                <a:gd name="connsiteY2" fmla="*/ 7102 h 15139"/>
                <a:gd name="connsiteX3" fmla="*/ 8238 w 15139"/>
                <a:gd name="connsiteY3" fmla="*/ 14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238" y="14368"/>
                  </a:moveTo>
                  <a:cubicBezTo>
                    <a:pt x="5664" y="10886"/>
                    <a:pt x="4074" y="8237"/>
                    <a:pt x="8238" y="6118"/>
                  </a:cubicBezTo>
                  <a:cubicBezTo>
                    <a:pt x="9752" y="5361"/>
                    <a:pt x="11568" y="5512"/>
                    <a:pt x="12174" y="7102"/>
                  </a:cubicBezTo>
                  <a:cubicBezTo>
                    <a:pt x="13764" y="11189"/>
                    <a:pt x="9146" y="11341"/>
                    <a:pt x="8238" y="1436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2315771" y="1397310"/>
              <a:ext cx="7570" cy="7570"/>
            </a:xfrm>
            <a:custGeom>
              <a:avLst/>
              <a:gdLst>
                <a:gd name="connsiteX0" fmla="*/ 7749 w 7569"/>
                <a:gd name="connsiteY0" fmla="*/ 7645 h 7569"/>
                <a:gd name="connsiteX1" fmla="*/ 5933 w 7569"/>
                <a:gd name="connsiteY1" fmla="*/ 8781 h 7569"/>
                <a:gd name="connsiteX2" fmla="*/ 5706 w 7569"/>
                <a:gd name="connsiteY2" fmla="*/ 7342 h 7569"/>
                <a:gd name="connsiteX3" fmla="*/ 6311 w 7569"/>
                <a:gd name="connsiteY3" fmla="*/ 5677 h 7569"/>
                <a:gd name="connsiteX4" fmla="*/ 7749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9" y="7645"/>
                  </a:moveTo>
                  <a:cubicBezTo>
                    <a:pt x="7447" y="8553"/>
                    <a:pt x="6841" y="9159"/>
                    <a:pt x="5933" y="8781"/>
                  </a:cubicBezTo>
                  <a:cubicBezTo>
                    <a:pt x="5706" y="8705"/>
                    <a:pt x="5630" y="7797"/>
                    <a:pt x="5706" y="7342"/>
                  </a:cubicBezTo>
                  <a:cubicBezTo>
                    <a:pt x="5781" y="6737"/>
                    <a:pt x="6160" y="6207"/>
                    <a:pt x="6311" y="5677"/>
                  </a:cubicBezTo>
                  <a:cubicBezTo>
                    <a:pt x="7144" y="6056"/>
                    <a:pt x="7749" y="6661"/>
                    <a:pt x="7749" y="764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2315497" y="1396401"/>
              <a:ext cx="7570" cy="7570"/>
            </a:xfrm>
            <a:custGeom>
              <a:avLst/>
              <a:gdLst>
                <a:gd name="connsiteX0" fmla="*/ 5829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10 w 7569"/>
                <a:gd name="connsiteY3" fmla="*/ 6586 h 7569"/>
                <a:gd name="connsiteX4" fmla="*/ 5829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9" y="6207"/>
                  </a:moveTo>
                  <a:cubicBezTo>
                    <a:pt x="5753" y="6056"/>
                    <a:pt x="5753" y="5829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358" y="6056"/>
                    <a:pt x="6434" y="6283"/>
                    <a:pt x="6510" y="6586"/>
                  </a:cubicBezTo>
                  <a:cubicBezTo>
                    <a:pt x="6358" y="6434"/>
                    <a:pt x="6056" y="6358"/>
                    <a:pt x="5829" y="620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1717312" y="432200"/>
              <a:ext cx="30278" cy="30278"/>
            </a:xfrm>
            <a:custGeom>
              <a:avLst/>
              <a:gdLst>
                <a:gd name="connsiteX0" fmla="*/ 26836 w 30278"/>
                <a:gd name="connsiteY0" fmla="*/ 23989 h 30278"/>
                <a:gd name="connsiteX1" fmla="*/ 24944 w 30278"/>
                <a:gd name="connsiteY1" fmla="*/ 25882 h 30278"/>
                <a:gd name="connsiteX2" fmla="*/ 15936 w 30278"/>
                <a:gd name="connsiteY2" fmla="*/ 17858 h 30278"/>
                <a:gd name="connsiteX3" fmla="*/ 6398 w 30278"/>
                <a:gd name="connsiteY3" fmla="*/ 20053 h 30278"/>
                <a:gd name="connsiteX4" fmla="*/ 12000 w 30278"/>
                <a:gd name="connsiteY4" fmla="*/ 11954 h 30278"/>
                <a:gd name="connsiteX5" fmla="*/ 17980 w 30278"/>
                <a:gd name="connsiteY5" fmla="*/ 6504 h 30278"/>
                <a:gd name="connsiteX6" fmla="*/ 21159 w 30278"/>
                <a:gd name="connsiteY6" fmla="*/ 8850 h 30278"/>
                <a:gd name="connsiteX7" fmla="*/ 23051 w 30278"/>
                <a:gd name="connsiteY7" fmla="*/ 10743 h 30278"/>
                <a:gd name="connsiteX8" fmla="*/ 23051 w 30278"/>
                <a:gd name="connsiteY8" fmla="*/ 10743 h 30278"/>
                <a:gd name="connsiteX9" fmla="*/ 23505 w 30278"/>
                <a:gd name="connsiteY9" fmla="*/ 11575 h 30278"/>
                <a:gd name="connsiteX10" fmla="*/ 23278 w 30278"/>
                <a:gd name="connsiteY10" fmla="*/ 12484 h 30278"/>
                <a:gd name="connsiteX11" fmla="*/ 24187 w 30278"/>
                <a:gd name="connsiteY11" fmla="*/ 12256 h 30278"/>
                <a:gd name="connsiteX12" fmla="*/ 25019 w 30278"/>
                <a:gd name="connsiteY12" fmla="*/ 12711 h 30278"/>
                <a:gd name="connsiteX13" fmla="*/ 25019 w 30278"/>
                <a:gd name="connsiteY13" fmla="*/ 12711 h 30278"/>
                <a:gd name="connsiteX14" fmla="*/ 26912 w 30278"/>
                <a:gd name="connsiteY14" fmla="*/ 14603 h 30278"/>
                <a:gd name="connsiteX15" fmla="*/ 26912 w 30278"/>
                <a:gd name="connsiteY15" fmla="*/ 16495 h 30278"/>
                <a:gd name="connsiteX16" fmla="*/ 26912 w 30278"/>
                <a:gd name="connsiteY16" fmla="*/ 20280 h 30278"/>
                <a:gd name="connsiteX17" fmla="*/ 26912 w 30278"/>
                <a:gd name="connsiteY17" fmla="*/ 20280 h 30278"/>
                <a:gd name="connsiteX18" fmla="*/ 26836 w 30278"/>
                <a:gd name="connsiteY18" fmla="*/ 239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0278">
                  <a:moveTo>
                    <a:pt x="26836" y="23989"/>
                  </a:moveTo>
                  <a:cubicBezTo>
                    <a:pt x="26230" y="24595"/>
                    <a:pt x="25549" y="25200"/>
                    <a:pt x="24944" y="25882"/>
                  </a:cubicBezTo>
                  <a:cubicBezTo>
                    <a:pt x="21386" y="23914"/>
                    <a:pt x="19569" y="19977"/>
                    <a:pt x="15936" y="17858"/>
                  </a:cubicBezTo>
                  <a:cubicBezTo>
                    <a:pt x="11773" y="15360"/>
                    <a:pt x="9048" y="16193"/>
                    <a:pt x="6398" y="20053"/>
                  </a:cubicBezTo>
                  <a:cubicBezTo>
                    <a:pt x="7534" y="16950"/>
                    <a:pt x="1478" y="9986"/>
                    <a:pt x="12000" y="11954"/>
                  </a:cubicBezTo>
                  <a:cubicBezTo>
                    <a:pt x="14573" y="12408"/>
                    <a:pt x="15936" y="8245"/>
                    <a:pt x="17980" y="6504"/>
                  </a:cubicBezTo>
                  <a:cubicBezTo>
                    <a:pt x="20705" y="4233"/>
                    <a:pt x="20705" y="7185"/>
                    <a:pt x="21159" y="8850"/>
                  </a:cubicBezTo>
                  <a:cubicBezTo>
                    <a:pt x="21840" y="9456"/>
                    <a:pt x="22370" y="10213"/>
                    <a:pt x="23051" y="10743"/>
                  </a:cubicBezTo>
                  <a:lnTo>
                    <a:pt x="23051" y="10743"/>
                  </a:lnTo>
                  <a:cubicBezTo>
                    <a:pt x="23051" y="10743"/>
                    <a:pt x="23505" y="11575"/>
                    <a:pt x="23505" y="11575"/>
                  </a:cubicBezTo>
                  <a:cubicBezTo>
                    <a:pt x="23505" y="11575"/>
                    <a:pt x="23278" y="12484"/>
                    <a:pt x="23278" y="12484"/>
                  </a:cubicBezTo>
                  <a:cubicBezTo>
                    <a:pt x="23278" y="12484"/>
                    <a:pt x="24187" y="12256"/>
                    <a:pt x="24187" y="12256"/>
                  </a:cubicBezTo>
                  <a:cubicBezTo>
                    <a:pt x="24187" y="12256"/>
                    <a:pt x="25019" y="12711"/>
                    <a:pt x="25019" y="12711"/>
                  </a:cubicBezTo>
                  <a:lnTo>
                    <a:pt x="25019" y="12711"/>
                  </a:lnTo>
                  <a:cubicBezTo>
                    <a:pt x="25852" y="13165"/>
                    <a:pt x="26458" y="13846"/>
                    <a:pt x="26912" y="14603"/>
                  </a:cubicBezTo>
                  <a:cubicBezTo>
                    <a:pt x="26912" y="15209"/>
                    <a:pt x="26912" y="15890"/>
                    <a:pt x="26912" y="16495"/>
                  </a:cubicBezTo>
                  <a:cubicBezTo>
                    <a:pt x="25701" y="17782"/>
                    <a:pt x="25701" y="19069"/>
                    <a:pt x="26912" y="20280"/>
                  </a:cubicBezTo>
                  <a:lnTo>
                    <a:pt x="26912" y="20280"/>
                  </a:lnTo>
                  <a:cubicBezTo>
                    <a:pt x="26836" y="21491"/>
                    <a:pt x="26836" y="22702"/>
                    <a:pt x="26836" y="23989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1736881" y="442943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738471" y="438250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86 w 7569"/>
                <a:gd name="connsiteY1" fmla="*/ 5677 h 7569"/>
                <a:gd name="connsiteX2" fmla="*/ 6434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83" y="5980"/>
                    <a:pt x="6586" y="5677"/>
                  </a:cubicBezTo>
                  <a:cubicBezTo>
                    <a:pt x="6510" y="5829"/>
                    <a:pt x="6586" y="6131"/>
                    <a:pt x="6434" y="6207"/>
                  </a:cubicBezTo>
                  <a:cubicBezTo>
                    <a:pt x="6207" y="6358"/>
                    <a:pt x="5904" y="6434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1732794" y="435373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1736578" y="4391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lnTo>
                    <a:pt x="7570" y="5677"/>
                  </a:lnTo>
                  <a:cubicBezTo>
                    <a:pt x="7570" y="6283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1734686" y="43726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7570 h 7569"/>
                <a:gd name="connsiteX3" fmla="*/ 5677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lnTo>
                    <a:pt x="5677" y="7570"/>
                  </a:ln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1726284" y="1328957"/>
              <a:ext cx="52987" cy="37848"/>
            </a:xfrm>
            <a:custGeom>
              <a:avLst/>
              <a:gdLst>
                <a:gd name="connsiteX0" fmla="*/ 25509 w 52986"/>
                <a:gd name="connsiteY0" fmla="*/ 35955 h 37847"/>
                <a:gd name="connsiteX1" fmla="*/ 8402 w 52986"/>
                <a:gd name="connsiteY1" fmla="*/ 30278 h 37847"/>
                <a:gd name="connsiteX2" fmla="*/ 14004 w 52986"/>
                <a:gd name="connsiteY2" fmla="*/ 24374 h 37847"/>
                <a:gd name="connsiteX3" fmla="*/ 9613 w 52986"/>
                <a:gd name="connsiteY3" fmla="*/ 19756 h 37847"/>
                <a:gd name="connsiteX4" fmla="*/ 5677 w 52986"/>
                <a:gd name="connsiteY4" fmla="*/ 14004 h 37847"/>
                <a:gd name="connsiteX5" fmla="*/ 8099 w 52986"/>
                <a:gd name="connsiteY5" fmla="*/ 13247 h 37847"/>
                <a:gd name="connsiteX6" fmla="*/ 18772 w 52986"/>
                <a:gd name="connsiteY6" fmla="*/ 7948 h 37847"/>
                <a:gd name="connsiteX7" fmla="*/ 21573 w 52986"/>
                <a:gd name="connsiteY7" fmla="*/ 5677 h 37847"/>
                <a:gd name="connsiteX8" fmla="*/ 28689 w 52986"/>
                <a:gd name="connsiteY8" fmla="*/ 13171 h 37847"/>
                <a:gd name="connsiteX9" fmla="*/ 45039 w 52986"/>
                <a:gd name="connsiteY9" fmla="*/ 21346 h 37847"/>
                <a:gd name="connsiteX10" fmla="*/ 47385 w 52986"/>
                <a:gd name="connsiteY10" fmla="*/ 26948 h 37847"/>
                <a:gd name="connsiteX11" fmla="*/ 42465 w 52986"/>
                <a:gd name="connsiteY11" fmla="*/ 28386 h 37847"/>
                <a:gd name="connsiteX12" fmla="*/ 34971 w 52986"/>
                <a:gd name="connsiteY12" fmla="*/ 28386 h 37847"/>
                <a:gd name="connsiteX13" fmla="*/ 34214 w 52986"/>
                <a:gd name="connsiteY13" fmla="*/ 27326 h 37847"/>
                <a:gd name="connsiteX14" fmla="*/ 32776 w 52986"/>
                <a:gd name="connsiteY14" fmla="*/ 22557 h 37847"/>
                <a:gd name="connsiteX15" fmla="*/ 31868 w 52986"/>
                <a:gd name="connsiteY15" fmla="*/ 26720 h 37847"/>
                <a:gd name="connsiteX16" fmla="*/ 33079 w 52986"/>
                <a:gd name="connsiteY16" fmla="*/ 30278 h 37847"/>
                <a:gd name="connsiteX17" fmla="*/ 36864 w 52986"/>
                <a:gd name="connsiteY17" fmla="*/ 37848 h 37847"/>
                <a:gd name="connsiteX18" fmla="*/ 27326 w 52986"/>
                <a:gd name="connsiteY18" fmla="*/ 34063 h 37847"/>
                <a:gd name="connsiteX19" fmla="*/ 26266 w 52986"/>
                <a:gd name="connsiteY19" fmla="*/ 31565 h 37847"/>
                <a:gd name="connsiteX20" fmla="*/ 26266 w 52986"/>
                <a:gd name="connsiteY20" fmla="*/ 31943 h 37847"/>
                <a:gd name="connsiteX21" fmla="*/ 25434 w 52986"/>
                <a:gd name="connsiteY21" fmla="*/ 34063 h 37847"/>
                <a:gd name="connsiteX22" fmla="*/ 25509 w 52986"/>
                <a:gd name="connsiteY22" fmla="*/ 359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25509" y="35955"/>
                  </a:moveTo>
                  <a:cubicBezTo>
                    <a:pt x="19605" y="34744"/>
                    <a:pt x="13777" y="33154"/>
                    <a:pt x="8402" y="30278"/>
                  </a:cubicBezTo>
                  <a:cubicBezTo>
                    <a:pt x="12187" y="30127"/>
                    <a:pt x="14155" y="28159"/>
                    <a:pt x="14004" y="24374"/>
                  </a:cubicBezTo>
                  <a:cubicBezTo>
                    <a:pt x="13928" y="21649"/>
                    <a:pt x="13171" y="19832"/>
                    <a:pt x="9613" y="19756"/>
                  </a:cubicBezTo>
                  <a:cubicBezTo>
                    <a:pt x="6585" y="19756"/>
                    <a:pt x="6283" y="16653"/>
                    <a:pt x="5677" y="14004"/>
                  </a:cubicBezTo>
                  <a:cubicBezTo>
                    <a:pt x="6510" y="13701"/>
                    <a:pt x="7494" y="13020"/>
                    <a:pt x="8099" y="13247"/>
                  </a:cubicBezTo>
                  <a:cubicBezTo>
                    <a:pt x="13549" y="15215"/>
                    <a:pt x="17713" y="14912"/>
                    <a:pt x="18772" y="7948"/>
                  </a:cubicBezTo>
                  <a:cubicBezTo>
                    <a:pt x="18924" y="7040"/>
                    <a:pt x="20589" y="6434"/>
                    <a:pt x="21573" y="5677"/>
                  </a:cubicBezTo>
                  <a:cubicBezTo>
                    <a:pt x="22179" y="9916"/>
                    <a:pt x="24601" y="12187"/>
                    <a:pt x="28689" y="13171"/>
                  </a:cubicBezTo>
                  <a:cubicBezTo>
                    <a:pt x="34744" y="14609"/>
                    <a:pt x="39967" y="17864"/>
                    <a:pt x="45039" y="21346"/>
                  </a:cubicBezTo>
                  <a:cubicBezTo>
                    <a:pt x="46780" y="22482"/>
                    <a:pt x="48294" y="24677"/>
                    <a:pt x="47385" y="26948"/>
                  </a:cubicBezTo>
                  <a:cubicBezTo>
                    <a:pt x="46553" y="29067"/>
                    <a:pt x="44206" y="28310"/>
                    <a:pt x="42465" y="28386"/>
                  </a:cubicBezTo>
                  <a:cubicBezTo>
                    <a:pt x="39967" y="28461"/>
                    <a:pt x="37469" y="28386"/>
                    <a:pt x="34971" y="28386"/>
                  </a:cubicBezTo>
                  <a:cubicBezTo>
                    <a:pt x="34744" y="28007"/>
                    <a:pt x="34441" y="27704"/>
                    <a:pt x="34214" y="27326"/>
                  </a:cubicBezTo>
                  <a:cubicBezTo>
                    <a:pt x="33382" y="25736"/>
                    <a:pt x="35123" y="22557"/>
                    <a:pt x="32776" y="22557"/>
                  </a:cubicBezTo>
                  <a:cubicBezTo>
                    <a:pt x="29824" y="22557"/>
                    <a:pt x="31338" y="25055"/>
                    <a:pt x="31868" y="26720"/>
                  </a:cubicBezTo>
                  <a:cubicBezTo>
                    <a:pt x="32549" y="27856"/>
                    <a:pt x="33003" y="28991"/>
                    <a:pt x="33079" y="30278"/>
                  </a:cubicBezTo>
                  <a:cubicBezTo>
                    <a:pt x="32625" y="33684"/>
                    <a:pt x="35955" y="35198"/>
                    <a:pt x="36864" y="37848"/>
                  </a:cubicBezTo>
                  <a:cubicBezTo>
                    <a:pt x="33003" y="38377"/>
                    <a:pt x="31262" y="33533"/>
                    <a:pt x="27326" y="34063"/>
                  </a:cubicBezTo>
                  <a:cubicBezTo>
                    <a:pt x="26569" y="33382"/>
                    <a:pt x="26493" y="32398"/>
                    <a:pt x="26266" y="31565"/>
                  </a:cubicBezTo>
                  <a:cubicBezTo>
                    <a:pt x="26342" y="31641"/>
                    <a:pt x="26266" y="31868"/>
                    <a:pt x="26266" y="31943"/>
                  </a:cubicBezTo>
                  <a:cubicBezTo>
                    <a:pt x="26342" y="32852"/>
                    <a:pt x="26115" y="33533"/>
                    <a:pt x="25434" y="34063"/>
                  </a:cubicBezTo>
                  <a:cubicBezTo>
                    <a:pt x="25509" y="34668"/>
                    <a:pt x="25509" y="35350"/>
                    <a:pt x="25509" y="35955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1751793" y="1350870"/>
              <a:ext cx="15139" cy="7570"/>
            </a:xfrm>
            <a:custGeom>
              <a:avLst/>
              <a:gdLst>
                <a:gd name="connsiteX0" fmla="*/ 7570 w 15139"/>
                <a:gd name="connsiteY0" fmla="*/ 8365 h 7569"/>
                <a:gd name="connsiteX1" fmla="*/ 5677 w 15139"/>
                <a:gd name="connsiteY1" fmla="*/ 6473 h 7569"/>
                <a:gd name="connsiteX2" fmla="*/ 9462 w 15139"/>
                <a:gd name="connsiteY2" fmla="*/ 6473 h 7569"/>
                <a:gd name="connsiteX3" fmla="*/ 9462 w 15139"/>
                <a:gd name="connsiteY3" fmla="*/ 6473 h 7569"/>
                <a:gd name="connsiteX4" fmla="*/ 7570 w 15139"/>
                <a:gd name="connsiteY4" fmla="*/ 8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8365"/>
                  </a:moveTo>
                  <a:cubicBezTo>
                    <a:pt x="6964" y="7760"/>
                    <a:pt x="6283" y="7079"/>
                    <a:pt x="5677" y="6473"/>
                  </a:cubicBezTo>
                  <a:cubicBezTo>
                    <a:pt x="6964" y="5489"/>
                    <a:pt x="8251" y="5338"/>
                    <a:pt x="9462" y="6473"/>
                  </a:cubicBezTo>
                  <a:lnTo>
                    <a:pt x="9462" y="6473"/>
                  </a:lnTo>
                  <a:cubicBezTo>
                    <a:pt x="8856" y="7079"/>
                    <a:pt x="8175" y="7684"/>
                    <a:pt x="7570" y="836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1774578" y="1427739"/>
              <a:ext cx="22709" cy="22709"/>
            </a:xfrm>
            <a:custGeom>
              <a:avLst/>
              <a:gdLst>
                <a:gd name="connsiteX0" fmla="*/ 5677 w 22708"/>
                <a:gd name="connsiteY0" fmla="*/ 7570 h 22708"/>
                <a:gd name="connsiteX1" fmla="*/ 13247 w 22708"/>
                <a:gd name="connsiteY1" fmla="*/ 5677 h 22708"/>
                <a:gd name="connsiteX2" fmla="*/ 13322 w 22708"/>
                <a:gd name="connsiteY2" fmla="*/ 5677 h 22708"/>
                <a:gd name="connsiteX3" fmla="*/ 14761 w 22708"/>
                <a:gd name="connsiteY3" fmla="*/ 7040 h 22708"/>
                <a:gd name="connsiteX4" fmla="*/ 16047 w 22708"/>
                <a:gd name="connsiteY4" fmla="*/ 9765 h 22708"/>
                <a:gd name="connsiteX5" fmla="*/ 15215 w 22708"/>
                <a:gd name="connsiteY5" fmla="*/ 11430 h 22708"/>
                <a:gd name="connsiteX6" fmla="*/ 22027 w 22708"/>
                <a:gd name="connsiteY6" fmla="*/ 20059 h 22708"/>
                <a:gd name="connsiteX7" fmla="*/ 11354 w 22708"/>
                <a:gd name="connsiteY7" fmla="*/ 19075 h 22708"/>
                <a:gd name="connsiteX8" fmla="*/ 5677 w 22708"/>
                <a:gd name="connsiteY8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570"/>
                  </a:moveTo>
                  <a:cubicBezTo>
                    <a:pt x="8478" y="7872"/>
                    <a:pt x="10900" y="7040"/>
                    <a:pt x="13247" y="5677"/>
                  </a:cubicBezTo>
                  <a:lnTo>
                    <a:pt x="13322" y="5677"/>
                  </a:lnTo>
                  <a:cubicBezTo>
                    <a:pt x="13852" y="6056"/>
                    <a:pt x="14306" y="6510"/>
                    <a:pt x="14761" y="7040"/>
                  </a:cubicBezTo>
                  <a:cubicBezTo>
                    <a:pt x="15290" y="7872"/>
                    <a:pt x="15745" y="8781"/>
                    <a:pt x="16047" y="9765"/>
                  </a:cubicBezTo>
                  <a:cubicBezTo>
                    <a:pt x="16123" y="10522"/>
                    <a:pt x="15820" y="11052"/>
                    <a:pt x="15215" y="11430"/>
                  </a:cubicBezTo>
                  <a:cubicBezTo>
                    <a:pt x="16956" y="14609"/>
                    <a:pt x="24071" y="12944"/>
                    <a:pt x="22027" y="20059"/>
                  </a:cubicBezTo>
                  <a:cubicBezTo>
                    <a:pt x="18621" y="18773"/>
                    <a:pt x="14988" y="19075"/>
                    <a:pt x="11354" y="19075"/>
                  </a:cubicBezTo>
                  <a:cubicBezTo>
                    <a:pt x="12036" y="13852"/>
                    <a:pt x="9083" y="10597"/>
                    <a:pt x="5677" y="757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1782223" y="1422133"/>
              <a:ext cx="15139" cy="15139"/>
            </a:xfrm>
            <a:custGeom>
              <a:avLst/>
              <a:gdLst>
                <a:gd name="connsiteX0" fmla="*/ 5677 w 15139"/>
                <a:gd name="connsiteY0" fmla="*/ 13101 h 15139"/>
                <a:gd name="connsiteX1" fmla="*/ 5677 w 15139"/>
                <a:gd name="connsiteY1" fmla="*/ 11208 h 15139"/>
                <a:gd name="connsiteX2" fmla="*/ 8402 w 15139"/>
                <a:gd name="connsiteY2" fmla="*/ 6667 h 15139"/>
                <a:gd name="connsiteX3" fmla="*/ 12868 w 15139"/>
                <a:gd name="connsiteY3" fmla="*/ 7424 h 15139"/>
                <a:gd name="connsiteX4" fmla="*/ 7570 w 15139"/>
                <a:gd name="connsiteY4" fmla="*/ 16885 h 15139"/>
                <a:gd name="connsiteX5" fmla="*/ 7494 w 15139"/>
                <a:gd name="connsiteY5" fmla="*/ 14993 h 15139"/>
                <a:gd name="connsiteX6" fmla="*/ 5677 w 15139"/>
                <a:gd name="connsiteY6" fmla="*/ 13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101"/>
                  </a:moveTo>
                  <a:cubicBezTo>
                    <a:pt x="5677" y="12495"/>
                    <a:pt x="5677" y="11814"/>
                    <a:pt x="5677" y="11208"/>
                  </a:cubicBezTo>
                  <a:cubicBezTo>
                    <a:pt x="7645" y="10300"/>
                    <a:pt x="7191" y="7878"/>
                    <a:pt x="8402" y="6667"/>
                  </a:cubicBezTo>
                  <a:cubicBezTo>
                    <a:pt x="9916" y="5077"/>
                    <a:pt x="11808" y="5455"/>
                    <a:pt x="12868" y="7424"/>
                  </a:cubicBezTo>
                  <a:cubicBezTo>
                    <a:pt x="14988" y="11284"/>
                    <a:pt x="12490" y="15599"/>
                    <a:pt x="7570" y="16885"/>
                  </a:cubicBezTo>
                  <a:cubicBezTo>
                    <a:pt x="7570" y="16280"/>
                    <a:pt x="7494" y="15674"/>
                    <a:pt x="7494" y="14993"/>
                  </a:cubicBezTo>
                  <a:cubicBezTo>
                    <a:pt x="6888" y="14387"/>
                    <a:pt x="6358" y="13706"/>
                    <a:pt x="5677" y="1310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2059798" y="1638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629 w 7569"/>
                <a:gd name="connsiteY1" fmla="*/ 8024 h 7569"/>
                <a:gd name="connsiteX2" fmla="*/ 8024 w 7569"/>
                <a:gd name="connsiteY2" fmla="*/ 862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904"/>
                    <a:pt x="8932" y="5753"/>
                    <a:pt x="8629" y="8024"/>
                  </a:cubicBezTo>
                  <a:cubicBezTo>
                    <a:pt x="8629" y="8251"/>
                    <a:pt x="8251" y="8629"/>
                    <a:pt x="8024" y="8629"/>
                  </a:cubicBezTo>
                  <a:cubicBezTo>
                    <a:pt x="5677" y="8932"/>
                    <a:pt x="5829" y="7115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1680992" y="1525235"/>
              <a:ext cx="15139" cy="15139"/>
            </a:xfrm>
            <a:custGeom>
              <a:avLst/>
              <a:gdLst>
                <a:gd name="connsiteX0" fmla="*/ 7520 w 15139"/>
                <a:gd name="connsiteY0" fmla="*/ 5677 h 15139"/>
                <a:gd name="connsiteX1" fmla="*/ 7899 w 15139"/>
                <a:gd name="connsiteY1" fmla="*/ 16123 h 15139"/>
                <a:gd name="connsiteX2" fmla="*/ 6158 w 15139"/>
                <a:gd name="connsiteY2" fmla="*/ 16047 h 15139"/>
                <a:gd name="connsiteX3" fmla="*/ 752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0" y="5677"/>
                  </a:moveTo>
                  <a:cubicBezTo>
                    <a:pt x="10397" y="10824"/>
                    <a:pt x="11229" y="13701"/>
                    <a:pt x="7899" y="16123"/>
                  </a:cubicBezTo>
                  <a:cubicBezTo>
                    <a:pt x="7520" y="16426"/>
                    <a:pt x="6309" y="16275"/>
                    <a:pt x="6158" y="16047"/>
                  </a:cubicBezTo>
                  <a:cubicBezTo>
                    <a:pt x="4871" y="12944"/>
                    <a:pt x="6460" y="10370"/>
                    <a:pt x="7520" y="5677"/>
                  </a:cubicBez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1673844" y="1531546"/>
              <a:ext cx="7570" cy="15139"/>
            </a:xfrm>
            <a:custGeom>
              <a:avLst/>
              <a:gdLst>
                <a:gd name="connsiteX0" fmla="*/ 5736 w 7569"/>
                <a:gd name="connsiteY0" fmla="*/ 10115 h 15139"/>
                <a:gd name="connsiteX1" fmla="*/ 6417 w 7569"/>
                <a:gd name="connsiteY1" fmla="*/ 5725 h 15139"/>
                <a:gd name="connsiteX2" fmla="*/ 8007 w 7569"/>
                <a:gd name="connsiteY2" fmla="*/ 6179 h 15139"/>
                <a:gd name="connsiteX3" fmla="*/ 5736 w 7569"/>
                <a:gd name="connsiteY3" fmla="*/ 10115 h 15139"/>
                <a:gd name="connsiteX4" fmla="*/ 5736 w 7569"/>
                <a:gd name="connsiteY4" fmla="*/ 101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36" y="10115"/>
                  </a:moveTo>
                  <a:cubicBezTo>
                    <a:pt x="5812" y="8601"/>
                    <a:pt x="5282" y="7011"/>
                    <a:pt x="6417" y="5725"/>
                  </a:cubicBezTo>
                  <a:cubicBezTo>
                    <a:pt x="6569" y="5573"/>
                    <a:pt x="7780" y="5800"/>
                    <a:pt x="8007" y="6179"/>
                  </a:cubicBezTo>
                  <a:cubicBezTo>
                    <a:pt x="9445" y="8677"/>
                    <a:pt x="7250" y="9207"/>
                    <a:pt x="5736" y="10115"/>
                  </a:cubicBezTo>
                  <a:lnTo>
                    <a:pt x="5736" y="10115"/>
                  </a:ln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1772761" y="1543629"/>
              <a:ext cx="15139" cy="7570"/>
            </a:xfrm>
            <a:custGeom>
              <a:avLst/>
              <a:gdLst>
                <a:gd name="connsiteX0" fmla="*/ 13247 w 15139"/>
                <a:gd name="connsiteY0" fmla="*/ 5677 h 7569"/>
                <a:gd name="connsiteX1" fmla="*/ 13247 w 15139"/>
                <a:gd name="connsiteY1" fmla="*/ 7570 h 7569"/>
                <a:gd name="connsiteX2" fmla="*/ 5677 w 15139"/>
                <a:gd name="connsiteY2" fmla="*/ 5677 h 7569"/>
                <a:gd name="connsiteX3" fmla="*/ 1324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247" y="5677"/>
                  </a:moveTo>
                  <a:cubicBezTo>
                    <a:pt x="13247" y="6283"/>
                    <a:pt x="13247" y="6888"/>
                    <a:pt x="13247" y="7570"/>
                  </a:cubicBezTo>
                  <a:cubicBezTo>
                    <a:pt x="10673" y="7191"/>
                    <a:pt x="7570" y="8781"/>
                    <a:pt x="5677" y="5677"/>
                  </a:cubicBezTo>
                  <a:cubicBezTo>
                    <a:pt x="8175" y="5677"/>
                    <a:pt x="10673" y="5677"/>
                    <a:pt x="13247" y="5677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2086367" y="163113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1803115" y="1716535"/>
              <a:ext cx="22709" cy="15139"/>
            </a:xfrm>
            <a:custGeom>
              <a:avLst/>
              <a:gdLst>
                <a:gd name="connsiteX0" fmla="*/ 5677 w 22708"/>
                <a:gd name="connsiteY0" fmla="*/ 7703 h 15139"/>
                <a:gd name="connsiteX1" fmla="*/ 5677 w 22708"/>
                <a:gd name="connsiteY1" fmla="*/ 5810 h 15139"/>
                <a:gd name="connsiteX2" fmla="*/ 9462 w 22708"/>
                <a:gd name="connsiteY2" fmla="*/ 5810 h 15139"/>
                <a:gd name="connsiteX3" fmla="*/ 9462 w 22708"/>
                <a:gd name="connsiteY3" fmla="*/ 5810 h 15139"/>
                <a:gd name="connsiteX4" fmla="*/ 13247 w 22708"/>
                <a:gd name="connsiteY4" fmla="*/ 5810 h 15139"/>
                <a:gd name="connsiteX5" fmla="*/ 22784 w 22708"/>
                <a:gd name="connsiteY5" fmla="*/ 7703 h 15139"/>
                <a:gd name="connsiteX6" fmla="*/ 19075 w 22708"/>
                <a:gd name="connsiteY6" fmla="*/ 17013 h 15139"/>
                <a:gd name="connsiteX7" fmla="*/ 5677 w 22708"/>
                <a:gd name="connsiteY7" fmla="*/ 77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677" y="7703"/>
                  </a:moveTo>
                  <a:cubicBezTo>
                    <a:pt x="5677" y="7097"/>
                    <a:pt x="5677" y="6416"/>
                    <a:pt x="5677" y="5810"/>
                  </a:cubicBezTo>
                  <a:cubicBezTo>
                    <a:pt x="6964" y="5810"/>
                    <a:pt x="8175" y="5810"/>
                    <a:pt x="9462" y="5810"/>
                  </a:cubicBezTo>
                  <a:lnTo>
                    <a:pt x="9462" y="5810"/>
                  </a:lnTo>
                  <a:cubicBezTo>
                    <a:pt x="10749" y="7021"/>
                    <a:pt x="12036" y="7021"/>
                    <a:pt x="13247" y="5810"/>
                  </a:cubicBezTo>
                  <a:cubicBezTo>
                    <a:pt x="16426" y="6340"/>
                    <a:pt x="20135" y="4296"/>
                    <a:pt x="22784" y="7703"/>
                  </a:cubicBezTo>
                  <a:cubicBezTo>
                    <a:pt x="22557" y="10958"/>
                    <a:pt x="23693" y="14742"/>
                    <a:pt x="19075" y="17013"/>
                  </a:cubicBezTo>
                  <a:cubicBezTo>
                    <a:pt x="18697" y="7778"/>
                    <a:pt x="10143" y="10882"/>
                    <a:pt x="5677" y="7703"/>
                  </a:cubicBezTo>
                  <a:close/>
                </a:path>
              </a:pathLst>
            </a:custGeom>
            <a:solidFill>
              <a:srgbClr val="F0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535008" y="1277484"/>
              <a:ext cx="15139" cy="15139"/>
            </a:xfrm>
            <a:custGeom>
              <a:avLst/>
              <a:gdLst>
                <a:gd name="connsiteX0" fmla="*/ 5823 w 15139"/>
                <a:gd name="connsiteY0" fmla="*/ 5829 h 15139"/>
                <a:gd name="connsiteX1" fmla="*/ 9532 w 15139"/>
                <a:gd name="connsiteY1" fmla="*/ 5677 h 15139"/>
                <a:gd name="connsiteX2" fmla="*/ 6504 w 15139"/>
                <a:gd name="connsiteY2" fmla="*/ 13852 h 15139"/>
                <a:gd name="connsiteX3" fmla="*/ 5823 w 15139"/>
                <a:gd name="connsiteY3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23" y="5829"/>
                  </a:moveTo>
                  <a:cubicBezTo>
                    <a:pt x="7034" y="5753"/>
                    <a:pt x="8321" y="5753"/>
                    <a:pt x="9532" y="5677"/>
                  </a:cubicBezTo>
                  <a:cubicBezTo>
                    <a:pt x="9683" y="8781"/>
                    <a:pt x="9305" y="11733"/>
                    <a:pt x="6504" y="13852"/>
                  </a:cubicBezTo>
                  <a:cubicBezTo>
                    <a:pt x="5066" y="11203"/>
                    <a:pt x="5974" y="8478"/>
                    <a:pt x="5823" y="5829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1950016" y="1707131"/>
              <a:ext cx="15139" cy="22709"/>
            </a:xfrm>
            <a:custGeom>
              <a:avLst/>
              <a:gdLst>
                <a:gd name="connsiteX0" fmla="*/ 8956 w 15139"/>
                <a:gd name="connsiteY0" fmla="*/ 19000 h 22708"/>
                <a:gd name="connsiteX1" fmla="*/ 7139 w 15139"/>
                <a:gd name="connsiteY1" fmla="*/ 18924 h 22708"/>
                <a:gd name="connsiteX2" fmla="*/ 8956 w 15139"/>
                <a:gd name="connsiteY2" fmla="*/ 11354 h 22708"/>
                <a:gd name="connsiteX3" fmla="*/ 11756 w 15139"/>
                <a:gd name="connsiteY3" fmla="*/ 5677 h 22708"/>
                <a:gd name="connsiteX4" fmla="*/ 16298 w 15139"/>
                <a:gd name="connsiteY4" fmla="*/ 14836 h 22708"/>
                <a:gd name="connsiteX5" fmla="*/ 8956 w 15139"/>
                <a:gd name="connsiteY5" fmla="*/ 190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8956" y="19000"/>
                  </a:moveTo>
                  <a:cubicBezTo>
                    <a:pt x="8350" y="19000"/>
                    <a:pt x="7745" y="18924"/>
                    <a:pt x="7139" y="18924"/>
                  </a:cubicBezTo>
                  <a:cubicBezTo>
                    <a:pt x="5020" y="15745"/>
                    <a:pt x="4868" y="13020"/>
                    <a:pt x="8956" y="11354"/>
                  </a:cubicBezTo>
                  <a:cubicBezTo>
                    <a:pt x="12059" y="10597"/>
                    <a:pt x="8880" y="7342"/>
                    <a:pt x="11756" y="5677"/>
                  </a:cubicBezTo>
                  <a:cubicBezTo>
                    <a:pt x="11454" y="10067"/>
                    <a:pt x="17585" y="10900"/>
                    <a:pt x="16298" y="14836"/>
                  </a:cubicBezTo>
                  <a:cubicBezTo>
                    <a:pt x="15995" y="15896"/>
                    <a:pt x="13649" y="21800"/>
                    <a:pt x="8956" y="19000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947087" y="1703286"/>
              <a:ext cx="15139" cy="15139"/>
            </a:xfrm>
            <a:custGeom>
              <a:avLst/>
              <a:gdLst>
                <a:gd name="connsiteX0" fmla="*/ 9916 w 15139"/>
                <a:gd name="connsiteY0" fmla="*/ 5813 h 15139"/>
                <a:gd name="connsiteX1" fmla="*/ 9992 w 15139"/>
                <a:gd name="connsiteY1" fmla="*/ 7630 h 15139"/>
                <a:gd name="connsiteX2" fmla="*/ 9992 w 15139"/>
                <a:gd name="connsiteY2" fmla="*/ 9522 h 15139"/>
                <a:gd name="connsiteX3" fmla="*/ 5677 w 15139"/>
                <a:gd name="connsiteY3" fmla="*/ 7251 h 15139"/>
                <a:gd name="connsiteX4" fmla="*/ 9916 w 15139"/>
                <a:gd name="connsiteY4" fmla="*/ 58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916" y="5813"/>
                  </a:moveTo>
                  <a:cubicBezTo>
                    <a:pt x="9992" y="6419"/>
                    <a:pt x="9992" y="7024"/>
                    <a:pt x="9992" y="7630"/>
                  </a:cubicBezTo>
                  <a:cubicBezTo>
                    <a:pt x="9992" y="8235"/>
                    <a:pt x="9992" y="8841"/>
                    <a:pt x="9992" y="9522"/>
                  </a:cubicBezTo>
                  <a:cubicBezTo>
                    <a:pt x="8175" y="9447"/>
                    <a:pt x="5677" y="9295"/>
                    <a:pt x="5677" y="7251"/>
                  </a:cubicBezTo>
                  <a:cubicBezTo>
                    <a:pt x="5753" y="4526"/>
                    <a:pt x="8402" y="6267"/>
                    <a:pt x="9916" y="5813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1651043" y="138777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9462 w 15139"/>
                <a:gd name="connsiteY1" fmla="*/ 7570 h 15139"/>
                <a:gd name="connsiteX2" fmla="*/ 5677 w 15139"/>
                <a:gd name="connsiteY2" fmla="*/ 9462 h 15139"/>
                <a:gd name="connsiteX3" fmla="*/ 5677 w 15139"/>
                <a:gd name="connsiteY3" fmla="*/ 5677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8175" y="6283"/>
                    <a:pt x="8856" y="6964"/>
                    <a:pt x="9462" y="7570"/>
                  </a:cubicBezTo>
                  <a:cubicBezTo>
                    <a:pt x="8705" y="9235"/>
                    <a:pt x="7267" y="9462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1649150" y="1391557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6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567324" y="2321172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7570 w 15139"/>
                <a:gd name="connsiteY1" fmla="*/ 5677 h 15139"/>
                <a:gd name="connsiteX2" fmla="*/ 13171 w 15139"/>
                <a:gd name="connsiteY2" fmla="*/ 12490 h 15139"/>
                <a:gd name="connsiteX3" fmla="*/ 5677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9538" y="7494"/>
                    <a:pt x="11581" y="9311"/>
                    <a:pt x="13171" y="12490"/>
                  </a:cubicBezTo>
                  <a:cubicBezTo>
                    <a:pt x="9008" y="12490"/>
                    <a:pt x="6207" y="11884"/>
                    <a:pt x="5677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1632043" y="1382095"/>
              <a:ext cx="7570" cy="15139"/>
            </a:xfrm>
            <a:custGeom>
              <a:avLst/>
              <a:gdLst>
                <a:gd name="connsiteX0" fmla="*/ 5753 w 7569"/>
                <a:gd name="connsiteY0" fmla="*/ 5753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  <a:gd name="connsiteX3" fmla="*/ 5753 w 756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753"/>
                  </a:moveTo>
                  <a:cubicBezTo>
                    <a:pt x="6358" y="5677"/>
                    <a:pt x="6964" y="5677"/>
                    <a:pt x="7570" y="5677"/>
                  </a:cubicBezTo>
                  <a:cubicBezTo>
                    <a:pt x="7418" y="7721"/>
                    <a:pt x="8099" y="10067"/>
                    <a:pt x="5677" y="11354"/>
                  </a:cubicBezTo>
                  <a:cubicBezTo>
                    <a:pt x="5677" y="9462"/>
                    <a:pt x="5753" y="7645"/>
                    <a:pt x="5753" y="575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1823557" y="727941"/>
              <a:ext cx="15139" cy="15139"/>
            </a:xfrm>
            <a:custGeom>
              <a:avLst/>
              <a:gdLst>
                <a:gd name="connsiteX0" fmla="*/ 6126 w 15139"/>
                <a:gd name="connsiteY0" fmla="*/ 7716 h 15139"/>
                <a:gd name="connsiteX1" fmla="*/ 15664 w 15139"/>
                <a:gd name="connsiteY1" fmla="*/ 7716 h 15139"/>
                <a:gd name="connsiteX2" fmla="*/ 15134 w 15139"/>
                <a:gd name="connsiteY2" fmla="*/ 15210 h 15139"/>
                <a:gd name="connsiteX3" fmla="*/ 12788 w 15139"/>
                <a:gd name="connsiteY3" fmla="*/ 16345 h 15139"/>
                <a:gd name="connsiteX4" fmla="*/ 6126 w 15139"/>
                <a:gd name="connsiteY4" fmla="*/ 9608 h 15139"/>
                <a:gd name="connsiteX5" fmla="*/ 6126 w 15139"/>
                <a:gd name="connsiteY5" fmla="*/ 9608 h 15139"/>
                <a:gd name="connsiteX6" fmla="*/ 5748 w 15139"/>
                <a:gd name="connsiteY6" fmla="*/ 8322 h 15139"/>
                <a:gd name="connsiteX7" fmla="*/ 6126 w 15139"/>
                <a:gd name="connsiteY7" fmla="*/ 7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126" y="7716"/>
                  </a:moveTo>
                  <a:cubicBezTo>
                    <a:pt x="9306" y="6429"/>
                    <a:pt x="12485" y="3856"/>
                    <a:pt x="15664" y="7716"/>
                  </a:cubicBezTo>
                  <a:cubicBezTo>
                    <a:pt x="17632" y="10365"/>
                    <a:pt x="17329" y="12863"/>
                    <a:pt x="15134" y="15210"/>
                  </a:cubicBezTo>
                  <a:cubicBezTo>
                    <a:pt x="14453" y="15740"/>
                    <a:pt x="13620" y="16118"/>
                    <a:pt x="12788" y="16345"/>
                  </a:cubicBezTo>
                  <a:cubicBezTo>
                    <a:pt x="8095" y="16497"/>
                    <a:pt x="10290" y="9911"/>
                    <a:pt x="6126" y="9608"/>
                  </a:cubicBezTo>
                  <a:lnTo>
                    <a:pt x="6126" y="9608"/>
                  </a:lnTo>
                  <a:cubicBezTo>
                    <a:pt x="5672" y="9154"/>
                    <a:pt x="5597" y="8776"/>
                    <a:pt x="5748" y="8322"/>
                  </a:cubicBezTo>
                  <a:cubicBezTo>
                    <a:pt x="5899" y="7943"/>
                    <a:pt x="5975" y="7716"/>
                    <a:pt x="6126" y="771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1831652" y="730055"/>
              <a:ext cx="15139" cy="22709"/>
            </a:xfrm>
            <a:custGeom>
              <a:avLst/>
              <a:gdLst>
                <a:gd name="connsiteX0" fmla="*/ 5677 w 15139"/>
                <a:gd name="connsiteY0" fmla="*/ 13247 h 22708"/>
                <a:gd name="connsiteX1" fmla="*/ 7570 w 15139"/>
                <a:gd name="connsiteY1" fmla="*/ 5677 h 22708"/>
                <a:gd name="connsiteX2" fmla="*/ 11279 w 15139"/>
                <a:gd name="connsiteY2" fmla="*/ 7645 h 22708"/>
                <a:gd name="connsiteX3" fmla="*/ 13322 w 15139"/>
                <a:gd name="connsiteY3" fmla="*/ 15139 h 22708"/>
                <a:gd name="connsiteX4" fmla="*/ 9538 w 15139"/>
                <a:gd name="connsiteY4" fmla="*/ 17031 h 22708"/>
                <a:gd name="connsiteX5" fmla="*/ 5677 w 15139"/>
                <a:gd name="connsiteY5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3247"/>
                  </a:moveTo>
                  <a:cubicBezTo>
                    <a:pt x="6964" y="10900"/>
                    <a:pt x="7948" y="8402"/>
                    <a:pt x="7570" y="5677"/>
                  </a:cubicBezTo>
                  <a:cubicBezTo>
                    <a:pt x="8781" y="6358"/>
                    <a:pt x="10067" y="6964"/>
                    <a:pt x="11279" y="7645"/>
                  </a:cubicBezTo>
                  <a:cubicBezTo>
                    <a:pt x="11127" y="10370"/>
                    <a:pt x="11960" y="12793"/>
                    <a:pt x="13322" y="15139"/>
                  </a:cubicBezTo>
                  <a:cubicBezTo>
                    <a:pt x="12944" y="17561"/>
                    <a:pt x="12717" y="20286"/>
                    <a:pt x="9538" y="17031"/>
                  </a:cubicBezTo>
                  <a:cubicBezTo>
                    <a:pt x="8629" y="15290"/>
                    <a:pt x="6964" y="14458"/>
                    <a:pt x="5677" y="1324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1808792" y="731872"/>
              <a:ext cx="7570" cy="15139"/>
            </a:xfrm>
            <a:custGeom>
              <a:avLst/>
              <a:gdLst>
                <a:gd name="connsiteX0" fmla="*/ 5753 w 7569"/>
                <a:gd name="connsiteY0" fmla="*/ 9538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753 w 756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9538"/>
                  </a:moveTo>
                  <a:cubicBezTo>
                    <a:pt x="5753" y="8251"/>
                    <a:pt x="5677" y="6964"/>
                    <a:pt x="5677" y="5677"/>
                  </a:cubicBezTo>
                  <a:cubicBezTo>
                    <a:pt x="7342" y="6434"/>
                    <a:pt x="7570" y="7872"/>
                    <a:pt x="7570" y="9462"/>
                  </a:cubicBezTo>
                  <a:cubicBezTo>
                    <a:pt x="6964" y="9462"/>
                    <a:pt x="6358" y="9538"/>
                    <a:pt x="5753" y="9538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822114" y="72998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980" y="6585"/>
                    <a:pt x="6586" y="5980"/>
                    <a:pt x="7570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728933" y="1119735"/>
              <a:ext cx="37848" cy="30278"/>
            </a:xfrm>
            <a:custGeom>
              <a:avLst/>
              <a:gdLst>
                <a:gd name="connsiteX0" fmla="*/ 5677 w 37847"/>
                <a:gd name="connsiteY0" fmla="*/ 20892 h 30278"/>
                <a:gd name="connsiteX1" fmla="*/ 11581 w 37847"/>
                <a:gd name="connsiteY1" fmla="*/ 17259 h 30278"/>
                <a:gd name="connsiteX2" fmla="*/ 13322 w 37847"/>
                <a:gd name="connsiteY2" fmla="*/ 5677 h 30278"/>
                <a:gd name="connsiteX3" fmla="*/ 17107 w 37847"/>
                <a:gd name="connsiteY3" fmla="*/ 13247 h 30278"/>
                <a:gd name="connsiteX4" fmla="*/ 19529 w 37847"/>
                <a:gd name="connsiteY4" fmla="*/ 21952 h 30278"/>
                <a:gd name="connsiteX5" fmla="*/ 32549 w 37847"/>
                <a:gd name="connsiteY5" fmla="*/ 15896 h 30278"/>
                <a:gd name="connsiteX6" fmla="*/ 34214 w 37847"/>
                <a:gd name="connsiteY6" fmla="*/ 22860 h 30278"/>
                <a:gd name="connsiteX7" fmla="*/ 34214 w 37847"/>
                <a:gd name="connsiteY7" fmla="*/ 22860 h 30278"/>
                <a:gd name="connsiteX8" fmla="*/ 32322 w 37847"/>
                <a:gd name="connsiteY8" fmla="*/ 24904 h 30278"/>
                <a:gd name="connsiteX9" fmla="*/ 5677 w 37847"/>
                <a:gd name="connsiteY9" fmla="*/ 208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5677" y="20892"/>
                  </a:moveTo>
                  <a:cubicBezTo>
                    <a:pt x="8478" y="21119"/>
                    <a:pt x="11808" y="22936"/>
                    <a:pt x="11581" y="17259"/>
                  </a:cubicBezTo>
                  <a:cubicBezTo>
                    <a:pt x="11354" y="13474"/>
                    <a:pt x="9689" y="9083"/>
                    <a:pt x="13322" y="5677"/>
                  </a:cubicBezTo>
                  <a:cubicBezTo>
                    <a:pt x="16047" y="7494"/>
                    <a:pt x="15215" y="11052"/>
                    <a:pt x="17107" y="13247"/>
                  </a:cubicBezTo>
                  <a:cubicBezTo>
                    <a:pt x="17334" y="16047"/>
                    <a:pt x="20589" y="17713"/>
                    <a:pt x="19529" y="21952"/>
                  </a:cubicBezTo>
                  <a:cubicBezTo>
                    <a:pt x="23163" y="16653"/>
                    <a:pt x="26948" y="13625"/>
                    <a:pt x="32549" y="15896"/>
                  </a:cubicBezTo>
                  <a:cubicBezTo>
                    <a:pt x="35955" y="17259"/>
                    <a:pt x="36107" y="19908"/>
                    <a:pt x="34214" y="22860"/>
                  </a:cubicBezTo>
                  <a:lnTo>
                    <a:pt x="34214" y="22860"/>
                  </a:lnTo>
                  <a:cubicBezTo>
                    <a:pt x="33457" y="23390"/>
                    <a:pt x="32852" y="24147"/>
                    <a:pt x="32322" y="24904"/>
                  </a:cubicBezTo>
                  <a:cubicBezTo>
                    <a:pt x="20892" y="35425"/>
                    <a:pt x="13020" y="34214"/>
                    <a:pt x="5677" y="2089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1736874" y="1117313"/>
              <a:ext cx="37848" cy="30278"/>
            </a:xfrm>
            <a:custGeom>
              <a:avLst/>
              <a:gdLst>
                <a:gd name="connsiteX0" fmla="*/ 26349 w 37847"/>
                <a:gd name="connsiteY0" fmla="*/ 25207 h 30278"/>
                <a:gd name="connsiteX1" fmla="*/ 23018 w 37847"/>
                <a:gd name="connsiteY1" fmla="*/ 19529 h 30278"/>
                <a:gd name="connsiteX2" fmla="*/ 15676 w 37847"/>
                <a:gd name="connsiteY2" fmla="*/ 22254 h 30278"/>
                <a:gd name="connsiteX3" fmla="*/ 8182 w 37847"/>
                <a:gd name="connsiteY3" fmla="*/ 27629 h 30278"/>
                <a:gd name="connsiteX4" fmla="*/ 8636 w 37847"/>
                <a:gd name="connsiteY4" fmla="*/ 23617 h 30278"/>
                <a:gd name="connsiteX5" fmla="*/ 7501 w 37847"/>
                <a:gd name="connsiteY5" fmla="*/ 19984 h 30278"/>
                <a:gd name="connsiteX6" fmla="*/ 9166 w 37847"/>
                <a:gd name="connsiteY6" fmla="*/ 15669 h 30278"/>
                <a:gd name="connsiteX7" fmla="*/ 15676 w 37847"/>
                <a:gd name="connsiteY7" fmla="*/ 5677 h 30278"/>
                <a:gd name="connsiteX8" fmla="*/ 18704 w 37847"/>
                <a:gd name="connsiteY8" fmla="*/ 11884 h 30278"/>
                <a:gd name="connsiteX9" fmla="*/ 19839 w 37847"/>
                <a:gd name="connsiteY9" fmla="*/ 12187 h 30278"/>
                <a:gd name="connsiteX10" fmla="*/ 21429 w 37847"/>
                <a:gd name="connsiteY10" fmla="*/ 13549 h 30278"/>
                <a:gd name="connsiteX11" fmla="*/ 22791 w 37847"/>
                <a:gd name="connsiteY11" fmla="*/ 14533 h 30278"/>
                <a:gd name="connsiteX12" fmla="*/ 24229 w 37847"/>
                <a:gd name="connsiteY12" fmla="*/ 14458 h 30278"/>
                <a:gd name="connsiteX13" fmla="*/ 25592 w 37847"/>
                <a:gd name="connsiteY13" fmla="*/ 13852 h 30278"/>
                <a:gd name="connsiteX14" fmla="*/ 26349 w 37847"/>
                <a:gd name="connsiteY14" fmla="*/ 13777 h 30278"/>
                <a:gd name="connsiteX15" fmla="*/ 33918 w 37847"/>
                <a:gd name="connsiteY15" fmla="*/ 13777 h 30278"/>
                <a:gd name="connsiteX16" fmla="*/ 32102 w 37847"/>
                <a:gd name="connsiteY16" fmla="*/ 21422 h 30278"/>
                <a:gd name="connsiteX17" fmla="*/ 32102 w 37847"/>
                <a:gd name="connsiteY17" fmla="*/ 21422 h 30278"/>
                <a:gd name="connsiteX18" fmla="*/ 26349 w 37847"/>
                <a:gd name="connsiteY18" fmla="*/ 2520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26349" y="25207"/>
                  </a:moveTo>
                  <a:cubicBezTo>
                    <a:pt x="26122" y="22784"/>
                    <a:pt x="26727" y="19832"/>
                    <a:pt x="23018" y="19529"/>
                  </a:cubicBezTo>
                  <a:cubicBezTo>
                    <a:pt x="20142" y="19302"/>
                    <a:pt x="16660" y="19000"/>
                    <a:pt x="15676" y="22254"/>
                  </a:cubicBezTo>
                  <a:cubicBezTo>
                    <a:pt x="14465" y="26342"/>
                    <a:pt x="11967" y="27629"/>
                    <a:pt x="8182" y="27629"/>
                  </a:cubicBezTo>
                  <a:cubicBezTo>
                    <a:pt x="6820" y="26115"/>
                    <a:pt x="7425" y="24677"/>
                    <a:pt x="8636" y="23617"/>
                  </a:cubicBezTo>
                  <a:cubicBezTo>
                    <a:pt x="11134" y="21422"/>
                    <a:pt x="11134" y="20741"/>
                    <a:pt x="7501" y="19984"/>
                  </a:cubicBezTo>
                  <a:cubicBezTo>
                    <a:pt x="4776" y="19378"/>
                    <a:pt x="4927" y="18545"/>
                    <a:pt x="9166" y="15669"/>
                  </a:cubicBezTo>
                  <a:cubicBezTo>
                    <a:pt x="14389" y="13171"/>
                    <a:pt x="14389" y="13171"/>
                    <a:pt x="15676" y="5677"/>
                  </a:cubicBezTo>
                  <a:cubicBezTo>
                    <a:pt x="17795" y="7267"/>
                    <a:pt x="15752" y="10749"/>
                    <a:pt x="18704" y="11884"/>
                  </a:cubicBezTo>
                  <a:cubicBezTo>
                    <a:pt x="19082" y="11960"/>
                    <a:pt x="19461" y="12111"/>
                    <a:pt x="19839" y="12187"/>
                  </a:cubicBezTo>
                  <a:cubicBezTo>
                    <a:pt x="20445" y="12565"/>
                    <a:pt x="20975" y="13020"/>
                    <a:pt x="21429" y="13549"/>
                  </a:cubicBezTo>
                  <a:cubicBezTo>
                    <a:pt x="21807" y="13928"/>
                    <a:pt x="22261" y="14306"/>
                    <a:pt x="22791" y="14533"/>
                  </a:cubicBezTo>
                  <a:cubicBezTo>
                    <a:pt x="23245" y="14609"/>
                    <a:pt x="23775" y="14685"/>
                    <a:pt x="24229" y="14458"/>
                  </a:cubicBezTo>
                  <a:cubicBezTo>
                    <a:pt x="24684" y="14231"/>
                    <a:pt x="25138" y="14004"/>
                    <a:pt x="25592" y="13852"/>
                  </a:cubicBezTo>
                  <a:cubicBezTo>
                    <a:pt x="25592" y="13852"/>
                    <a:pt x="26349" y="13777"/>
                    <a:pt x="26349" y="13777"/>
                  </a:cubicBezTo>
                  <a:cubicBezTo>
                    <a:pt x="28847" y="11581"/>
                    <a:pt x="31421" y="13928"/>
                    <a:pt x="33918" y="13777"/>
                  </a:cubicBezTo>
                  <a:cubicBezTo>
                    <a:pt x="33540" y="16350"/>
                    <a:pt x="35054" y="19454"/>
                    <a:pt x="32102" y="21422"/>
                  </a:cubicBezTo>
                  <a:lnTo>
                    <a:pt x="32102" y="21422"/>
                  </a:lnTo>
                  <a:cubicBezTo>
                    <a:pt x="30664" y="23541"/>
                    <a:pt x="28241" y="23995"/>
                    <a:pt x="26349" y="2520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1749819" y="1113916"/>
              <a:ext cx="15139" cy="15139"/>
            </a:xfrm>
            <a:custGeom>
              <a:avLst/>
              <a:gdLst>
                <a:gd name="connsiteX0" fmla="*/ 5759 w 15139"/>
                <a:gd name="connsiteY0" fmla="*/ 15281 h 15139"/>
                <a:gd name="connsiteX1" fmla="*/ 13404 w 15139"/>
                <a:gd name="connsiteY1" fmla="*/ 5743 h 15139"/>
                <a:gd name="connsiteX2" fmla="*/ 13404 w 15139"/>
                <a:gd name="connsiteY2" fmla="*/ 5743 h 15139"/>
                <a:gd name="connsiteX3" fmla="*/ 15221 w 15139"/>
                <a:gd name="connsiteY3" fmla="*/ 9528 h 15139"/>
                <a:gd name="connsiteX4" fmla="*/ 15221 w 15139"/>
                <a:gd name="connsiteY4" fmla="*/ 9528 h 15139"/>
                <a:gd name="connsiteX5" fmla="*/ 13328 w 15139"/>
                <a:gd name="connsiteY5" fmla="*/ 11420 h 15139"/>
                <a:gd name="connsiteX6" fmla="*/ 13328 w 15139"/>
                <a:gd name="connsiteY6" fmla="*/ 11420 h 15139"/>
                <a:gd name="connsiteX7" fmla="*/ 5759 w 15139"/>
                <a:gd name="connsiteY7" fmla="*/ 152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59" y="15281"/>
                  </a:moveTo>
                  <a:cubicBezTo>
                    <a:pt x="5380" y="9755"/>
                    <a:pt x="6062" y="5062"/>
                    <a:pt x="13404" y="5743"/>
                  </a:cubicBezTo>
                  <a:lnTo>
                    <a:pt x="13404" y="5743"/>
                  </a:lnTo>
                  <a:cubicBezTo>
                    <a:pt x="14312" y="6879"/>
                    <a:pt x="16583" y="7333"/>
                    <a:pt x="15221" y="9528"/>
                  </a:cubicBezTo>
                  <a:lnTo>
                    <a:pt x="15221" y="9528"/>
                  </a:lnTo>
                  <a:cubicBezTo>
                    <a:pt x="14615" y="10133"/>
                    <a:pt x="13934" y="10815"/>
                    <a:pt x="13328" y="11420"/>
                  </a:cubicBezTo>
                  <a:lnTo>
                    <a:pt x="13328" y="11420"/>
                  </a:lnTo>
                  <a:cubicBezTo>
                    <a:pt x="11360" y="13843"/>
                    <a:pt x="10300" y="18081"/>
                    <a:pt x="5759" y="15281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746116" y="1353558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5677 h 15139"/>
                <a:gd name="connsiteX3" fmla="*/ 7570 w 7569"/>
                <a:gd name="connsiteY3" fmla="*/ 9462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lnTo>
                    <a:pt x="5677" y="5677"/>
                  </a:lnTo>
                  <a:cubicBezTo>
                    <a:pt x="7342" y="6434"/>
                    <a:pt x="7570" y="7872"/>
                    <a:pt x="7570" y="9462"/>
                  </a:cubicBezTo>
                  <a:cubicBezTo>
                    <a:pt x="6888" y="9462"/>
                    <a:pt x="6283" y="9462"/>
                    <a:pt x="5677" y="9462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1765191" y="1380127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6207" y="7040"/>
                    <a:pt x="6888" y="6358"/>
                    <a:pt x="749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2416565" y="881446"/>
              <a:ext cx="22709" cy="22709"/>
            </a:xfrm>
            <a:custGeom>
              <a:avLst/>
              <a:gdLst>
                <a:gd name="connsiteX0" fmla="*/ 17697 w 22708"/>
                <a:gd name="connsiteY0" fmla="*/ 8175 h 22708"/>
                <a:gd name="connsiteX1" fmla="*/ 16486 w 22708"/>
                <a:gd name="connsiteY1" fmla="*/ 9462 h 22708"/>
                <a:gd name="connsiteX2" fmla="*/ 8235 w 22708"/>
                <a:gd name="connsiteY2" fmla="*/ 17713 h 22708"/>
                <a:gd name="connsiteX3" fmla="*/ 5889 w 22708"/>
                <a:gd name="connsiteY3" fmla="*/ 5677 h 22708"/>
                <a:gd name="connsiteX4" fmla="*/ 15805 w 22708"/>
                <a:gd name="connsiteY4" fmla="*/ 6283 h 22708"/>
                <a:gd name="connsiteX5" fmla="*/ 17697 w 22708"/>
                <a:gd name="connsiteY5" fmla="*/ 8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697" y="8175"/>
                  </a:moveTo>
                  <a:cubicBezTo>
                    <a:pt x="17243" y="8629"/>
                    <a:pt x="16486" y="9008"/>
                    <a:pt x="16486" y="9462"/>
                  </a:cubicBezTo>
                  <a:cubicBezTo>
                    <a:pt x="16940" y="18621"/>
                    <a:pt x="17016" y="18621"/>
                    <a:pt x="8235" y="17713"/>
                  </a:cubicBezTo>
                  <a:cubicBezTo>
                    <a:pt x="8084" y="13701"/>
                    <a:pt x="4829" y="10370"/>
                    <a:pt x="5889" y="5677"/>
                  </a:cubicBezTo>
                  <a:cubicBezTo>
                    <a:pt x="9220" y="5904"/>
                    <a:pt x="12550" y="6131"/>
                    <a:pt x="15805" y="6283"/>
                  </a:cubicBezTo>
                  <a:cubicBezTo>
                    <a:pt x="16411" y="6964"/>
                    <a:pt x="17016" y="7570"/>
                    <a:pt x="17697" y="817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1736824" y="752759"/>
              <a:ext cx="22709" cy="22709"/>
            </a:xfrm>
            <a:custGeom>
              <a:avLst/>
              <a:gdLst>
                <a:gd name="connsiteX0" fmla="*/ 16786 w 22708"/>
                <a:gd name="connsiteY0" fmla="*/ 11435 h 22708"/>
                <a:gd name="connsiteX1" fmla="*/ 14969 w 22708"/>
                <a:gd name="connsiteY1" fmla="*/ 19005 h 22708"/>
                <a:gd name="connsiteX2" fmla="*/ 11184 w 22708"/>
                <a:gd name="connsiteY2" fmla="*/ 21578 h 22708"/>
                <a:gd name="connsiteX3" fmla="*/ 5886 w 22708"/>
                <a:gd name="connsiteY3" fmla="*/ 20746 h 22708"/>
                <a:gd name="connsiteX4" fmla="*/ 8611 w 22708"/>
                <a:gd name="connsiteY4" fmla="*/ 16885 h 22708"/>
                <a:gd name="connsiteX5" fmla="*/ 7324 w 22708"/>
                <a:gd name="connsiteY5" fmla="*/ 9467 h 22708"/>
                <a:gd name="connsiteX6" fmla="*/ 7324 w 22708"/>
                <a:gd name="connsiteY6" fmla="*/ 9467 h 22708"/>
                <a:gd name="connsiteX7" fmla="*/ 13001 w 22708"/>
                <a:gd name="connsiteY7" fmla="*/ 5682 h 22708"/>
                <a:gd name="connsiteX8" fmla="*/ 13001 w 22708"/>
                <a:gd name="connsiteY8" fmla="*/ 5682 h 22708"/>
                <a:gd name="connsiteX9" fmla="*/ 14969 w 22708"/>
                <a:gd name="connsiteY9" fmla="*/ 9467 h 22708"/>
                <a:gd name="connsiteX10" fmla="*/ 14969 w 22708"/>
                <a:gd name="connsiteY10" fmla="*/ 9467 h 22708"/>
                <a:gd name="connsiteX11" fmla="*/ 16786 w 22708"/>
                <a:gd name="connsiteY11" fmla="*/ 11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6786" y="11435"/>
                  </a:moveTo>
                  <a:cubicBezTo>
                    <a:pt x="16710" y="14084"/>
                    <a:pt x="19889" y="17566"/>
                    <a:pt x="14969" y="19005"/>
                  </a:cubicBezTo>
                  <a:cubicBezTo>
                    <a:pt x="13682" y="19837"/>
                    <a:pt x="12471" y="20746"/>
                    <a:pt x="11184" y="21578"/>
                  </a:cubicBezTo>
                  <a:cubicBezTo>
                    <a:pt x="9216" y="22865"/>
                    <a:pt x="7021" y="23622"/>
                    <a:pt x="5886" y="20746"/>
                  </a:cubicBezTo>
                  <a:cubicBezTo>
                    <a:pt x="5053" y="18550"/>
                    <a:pt x="6870" y="17945"/>
                    <a:pt x="8611" y="16885"/>
                  </a:cubicBezTo>
                  <a:cubicBezTo>
                    <a:pt x="14363" y="13403"/>
                    <a:pt x="14136" y="12722"/>
                    <a:pt x="7324" y="9467"/>
                  </a:cubicBezTo>
                  <a:lnTo>
                    <a:pt x="7324" y="9467"/>
                  </a:lnTo>
                  <a:cubicBezTo>
                    <a:pt x="7324" y="5379"/>
                    <a:pt x="10276" y="5682"/>
                    <a:pt x="13001" y="5682"/>
                  </a:cubicBezTo>
                  <a:lnTo>
                    <a:pt x="13001" y="5682"/>
                  </a:lnTo>
                  <a:cubicBezTo>
                    <a:pt x="14061" y="6742"/>
                    <a:pt x="13758" y="8483"/>
                    <a:pt x="14969" y="9467"/>
                  </a:cubicBezTo>
                  <a:lnTo>
                    <a:pt x="14969" y="9467"/>
                  </a:lnTo>
                  <a:cubicBezTo>
                    <a:pt x="15575" y="10148"/>
                    <a:pt x="16180" y="10829"/>
                    <a:pt x="16786" y="11435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1730126" y="756605"/>
              <a:ext cx="15139" cy="15139"/>
            </a:xfrm>
            <a:custGeom>
              <a:avLst/>
              <a:gdLst>
                <a:gd name="connsiteX0" fmla="*/ 14022 w 15139"/>
                <a:gd name="connsiteY0" fmla="*/ 5696 h 15139"/>
                <a:gd name="connsiteX1" fmla="*/ 13340 w 15139"/>
                <a:gd name="connsiteY1" fmla="*/ 8270 h 15139"/>
                <a:gd name="connsiteX2" fmla="*/ 6982 w 15139"/>
                <a:gd name="connsiteY2" fmla="*/ 10541 h 15139"/>
                <a:gd name="connsiteX3" fmla="*/ 5695 w 15139"/>
                <a:gd name="connsiteY3" fmla="*/ 8497 h 15139"/>
                <a:gd name="connsiteX4" fmla="*/ 11221 w 15139"/>
                <a:gd name="connsiteY4" fmla="*/ 5772 h 15139"/>
                <a:gd name="connsiteX5" fmla="*/ 14022 w 15139"/>
                <a:gd name="connsiteY5" fmla="*/ 5696 h 15139"/>
                <a:gd name="connsiteX6" fmla="*/ 14022 w 15139"/>
                <a:gd name="connsiteY6" fmla="*/ 5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022" y="5696"/>
                  </a:moveTo>
                  <a:cubicBezTo>
                    <a:pt x="13795" y="6604"/>
                    <a:pt x="13870" y="7816"/>
                    <a:pt x="13340" y="8270"/>
                  </a:cubicBezTo>
                  <a:cubicBezTo>
                    <a:pt x="11524" y="9784"/>
                    <a:pt x="9707" y="11752"/>
                    <a:pt x="6982" y="10541"/>
                  </a:cubicBezTo>
                  <a:cubicBezTo>
                    <a:pt x="6376" y="10238"/>
                    <a:pt x="5544" y="8648"/>
                    <a:pt x="5695" y="8497"/>
                  </a:cubicBezTo>
                  <a:cubicBezTo>
                    <a:pt x="7133" y="6907"/>
                    <a:pt x="9101" y="5999"/>
                    <a:pt x="11221" y="5772"/>
                  </a:cubicBezTo>
                  <a:cubicBezTo>
                    <a:pt x="12205" y="5620"/>
                    <a:pt x="13113" y="5696"/>
                    <a:pt x="14022" y="5696"/>
                  </a:cubicBezTo>
                  <a:lnTo>
                    <a:pt x="14022" y="569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1544539" y="1420094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4382 w 15139"/>
                <a:gd name="connsiteY1" fmla="*/ 16502 h 22708"/>
                <a:gd name="connsiteX2" fmla="*/ 10295 w 15139"/>
                <a:gd name="connsiteY2" fmla="*/ 19756 h 22708"/>
                <a:gd name="connsiteX3" fmla="*/ 7342 w 15139"/>
                <a:gd name="connsiteY3" fmla="*/ 16502 h 22708"/>
                <a:gd name="connsiteX4" fmla="*/ 5677 w 15139"/>
                <a:gd name="connsiteY4" fmla="*/ 5677 h 22708"/>
                <a:gd name="connsiteX5" fmla="*/ 5677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534" y="7115"/>
                    <a:pt x="17486" y="10749"/>
                    <a:pt x="14382" y="16502"/>
                  </a:cubicBezTo>
                  <a:cubicBezTo>
                    <a:pt x="13549" y="18091"/>
                    <a:pt x="12338" y="19908"/>
                    <a:pt x="10295" y="19756"/>
                  </a:cubicBezTo>
                  <a:cubicBezTo>
                    <a:pt x="8629" y="19681"/>
                    <a:pt x="8175" y="17788"/>
                    <a:pt x="7342" y="16502"/>
                  </a:cubicBezTo>
                  <a:cubicBezTo>
                    <a:pt x="5147" y="13095"/>
                    <a:pt x="5829" y="93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806899" y="171666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5677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175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462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1523723" y="1894925"/>
              <a:ext cx="15139" cy="15139"/>
            </a:xfrm>
            <a:custGeom>
              <a:avLst/>
              <a:gdLst>
                <a:gd name="connsiteX0" fmla="*/ 5677 w 15139"/>
                <a:gd name="connsiteY0" fmla="*/ 9847 h 15139"/>
                <a:gd name="connsiteX1" fmla="*/ 5753 w 15139"/>
                <a:gd name="connsiteY1" fmla="*/ 6214 h 15139"/>
                <a:gd name="connsiteX2" fmla="*/ 11354 w 15139"/>
                <a:gd name="connsiteY2" fmla="*/ 9847 h 15139"/>
                <a:gd name="connsiteX3" fmla="*/ 5677 w 1513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847"/>
                  </a:moveTo>
                  <a:cubicBezTo>
                    <a:pt x="5677" y="8636"/>
                    <a:pt x="5753" y="7425"/>
                    <a:pt x="5753" y="6214"/>
                  </a:cubicBezTo>
                  <a:cubicBezTo>
                    <a:pt x="7645" y="7425"/>
                    <a:pt x="13549" y="2429"/>
                    <a:pt x="11354" y="9847"/>
                  </a:cubicBezTo>
                  <a:cubicBezTo>
                    <a:pt x="9386" y="9847"/>
                    <a:pt x="7570" y="9847"/>
                    <a:pt x="5677" y="984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1830895" y="737625"/>
              <a:ext cx="15139" cy="15139"/>
            </a:xfrm>
            <a:custGeom>
              <a:avLst/>
              <a:gdLst>
                <a:gd name="connsiteX0" fmla="*/ 6434 w 15139"/>
                <a:gd name="connsiteY0" fmla="*/ 5677 h 15139"/>
                <a:gd name="connsiteX1" fmla="*/ 10219 w 15139"/>
                <a:gd name="connsiteY1" fmla="*/ 9462 h 15139"/>
                <a:gd name="connsiteX2" fmla="*/ 6434 w 15139"/>
                <a:gd name="connsiteY2" fmla="*/ 7570 h 15139"/>
                <a:gd name="connsiteX3" fmla="*/ 5677 w 15139"/>
                <a:gd name="connsiteY3" fmla="*/ 6586 h 15139"/>
                <a:gd name="connsiteX4" fmla="*/ 6434 w 15139"/>
                <a:gd name="connsiteY4" fmla="*/ 5677 h 15139"/>
                <a:gd name="connsiteX5" fmla="*/ 643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434" y="5677"/>
                  </a:moveTo>
                  <a:cubicBezTo>
                    <a:pt x="9008" y="5677"/>
                    <a:pt x="10295" y="6888"/>
                    <a:pt x="10219" y="9462"/>
                  </a:cubicBezTo>
                  <a:cubicBezTo>
                    <a:pt x="8932" y="8856"/>
                    <a:pt x="7721" y="8175"/>
                    <a:pt x="6434" y="7570"/>
                  </a:cubicBezTo>
                  <a:cubicBezTo>
                    <a:pt x="6207" y="7267"/>
                    <a:pt x="5980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lnTo>
                    <a:pt x="643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1829587" y="739280"/>
              <a:ext cx="7570" cy="7570"/>
            </a:xfrm>
            <a:custGeom>
              <a:avLst/>
              <a:gdLst>
                <a:gd name="connsiteX0" fmla="*/ 7742 w 7569"/>
                <a:gd name="connsiteY0" fmla="*/ 5914 h 7569"/>
                <a:gd name="connsiteX1" fmla="*/ 5850 w 7569"/>
                <a:gd name="connsiteY1" fmla="*/ 7807 h 7569"/>
                <a:gd name="connsiteX2" fmla="*/ 5850 w 7569"/>
                <a:gd name="connsiteY2" fmla="*/ 7807 h 7569"/>
                <a:gd name="connsiteX3" fmla="*/ 7742 w 7569"/>
                <a:gd name="connsiteY3" fmla="*/ 5914 h 7569"/>
                <a:gd name="connsiteX4" fmla="*/ 7742 w 7569"/>
                <a:gd name="connsiteY4" fmla="*/ 591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2" y="5914"/>
                  </a:moveTo>
                  <a:cubicBezTo>
                    <a:pt x="7137" y="6520"/>
                    <a:pt x="6455" y="7201"/>
                    <a:pt x="5850" y="7807"/>
                  </a:cubicBezTo>
                  <a:lnTo>
                    <a:pt x="5850" y="7807"/>
                  </a:lnTo>
                  <a:cubicBezTo>
                    <a:pt x="5396" y="6066"/>
                    <a:pt x="5774" y="5233"/>
                    <a:pt x="7742" y="5914"/>
                  </a:cubicBezTo>
                  <a:lnTo>
                    <a:pt x="7742" y="5914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1755654" y="113684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570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5980"/>
                    <a:pt x="7570" y="5677"/>
                  </a:cubicBezTo>
                  <a:cubicBezTo>
                    <a:pt x="6964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727041" y="113305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342" y="6586"/>
                    <a:pt x="7570" y="7570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1772837" y="448506"/>
              <a:ext cx="22709" cy="15139"/>
            </a:xfrm>
            <a:custGeom>
              <a:avLst/>
              <a:gdLst>
                <a:gd name="connsiteX0" fmla="*/ 20665 w 22708"/>
                <a:gd name="connsiteY0" fmla="*/ 5867 h 15139"/>
                <a:gd name="connsiteX1" fmla="*/ 5677 w 22708"/>
                <a:gd name="connsiteY1" fmla="*/ 14496 h 15139"/>
                <a:gd name="connsiteX2" fmla="*/ 20665 w 22708"/>
                <a:gd name="connsiteY2" fmla="*/ 5867 h 15139"/>
                <a:gd name="connsiteX3" fmla="*/ 20665 w 22708"/>
                <a:gd name="connsiteY3" fmla="*/ 58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20665" y="5867"/>
                  </a:moveTo>
                  <a:cubicBezTo>
                    <a:pt x="17486" y="11392"/>
                    <a:pt x="12944" y="14496"/>
                    <a:pt x="5677" y="14496"/>
                  </a:cubicBezTo>
                  <a:cubicBezTo>
                    <a:pt x="8554" y="6775"/>
                    <a:pt x="13852" y="5034"/>
                    <a:pt x="20665" y="5867"/>
                  </a:cubicBezTo>
                  <a:lnTo>
                    <a:pt x="20665" y="586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801222" y="36308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083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9"/>
                    <a:pt x="9462" y="5223"/>
                    <a:pt x="10597" y="7040"/>
                  </a:cubicBezTo>
                  <a:cubicBezTo>
                    <a:pt x="11127" y="7872"/>
                    <a:pt x="10446" y="8856"/>
                    <a:pt x="9538" y="9083"/>
                  </a:cubicBezTo>
                  <a:cubicBezTo>
                    <a:pt x="6661" y="9840"/>
                    <a:pt x="5829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1811362" y="359299"/>
              <a:ext cx="15139" cy="7570"/>
            </a:xfrm>
            <a:custGeom>
              <a:avLst/>
              <a:gdLst>
                <a:gd name="connsiteX0" fmla="*/ 10752 w 15139"/>
                <a:gd name="connsiteY0" fmla="*/ 5677 h 7569"/>
                <a:gd name="connsiteX1" fmla="*/ 6891 w 15139"/>
                <a:gd name="connsiteY1" fmla="*/ 9083 h 7569"/>
                <a:gd name="connsiteX2" fmla="*/ 5832 w 15139"/>
                <a:gd name="connsiteY2" fmla="*/ 7040 h 7569"/>
                <a:gd name="connsiteX3" fmla="*/ 10752 w 15139"/>
                <a:gd name="connsiteY3" fmla="*/ 5677 h 7569"/>
                <a:gd name="connsiteX4" fmla="*/ 107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52" y="5677"/>
                  </a:moveTo>
                  <a:cubicBezTo>
                    <a:pt x="10600" y="8099"/>
                    <a:pt x="9768" y="9840"/>
                    <a:pt x="6891" y="9083"/>
                  </a:cubicBezTo>
                  <a:cubicBezTo>
                    <a:pt x="5983" y="8856"/>
                    <a:pt x="5377" y="7797"/>
                    <a:pt x="5832" y="7040"/>
                  </a:cubicBezTo>
                  <a:cubicBezTo>
                    <a:pt x="6967" y="5223"/>
                    <a:pt x="9011" y="5829"/>
                    <a:pt x="10752" y="5677"/>
                  </a:cubicBezTo>
                  <a:lnTo>
                    <a:pt x="10752" y="5677"/>
                  </a:ln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1961167" y="901274"/>
              <a:ext cx="22709" cy="15139"/>
            </a:xfrm>
            <a:custGeom>
              <a:avLst/>
              <a:gdLst>
                <a:gd name="connsiteX0" fmla="*/ 11279 w 22708"/>
                <a:gd name="connsiteY0" fmla="*/ 7423 h 15139"/>
                <a:gd name="connsiteX1" fmla="*/ 13247 w 22708"/>
                <a:gd name="connsiteY1" fmla="*/ 5757 h 15139"/>
                <a:gd name="connsiteX2" fmla="*/ 20438 w 22708"/>
                <a:gd name="connsiteY2" fmla="*/ 7574 h 15139"/>
                <a:gd name="connsiteX3" fmla="*/ 18015 w 22708"/>
                <a:gd name="connsiteY3" fmla="*/ 11889 h 15139"/>
                <a:gd name="connsiteX4" fmla="*/ 9840 w 22708"/>
                <a:gd name="connsiteY4" fmla="*/ 15068 h 15139"/>
                <a:gd name="connsiteX5" fmla="*/ 5677 w 22708"/>
                <a:gd name="connsiteY5" fmla="*/ 11510 h 15139"/>
                <a:gd name="connsiteX6" fmla="*/ 11279 w 22708"/>
                <a:gd name="connsiteY6" fmla="*/ 7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1279" y="7423"/>
                  </a:moveTo>
                  <a:cubicBezTo>
                    <a:pt x="11960" y="6893"/>
                    <a:pt x="12565" y="6287"/>
                    <a:pt x="13247" y="5757"/>
                  </a:cubicBezTo>
                  <a:cubicBezTo>
                    <a:pt x="15972" y="5227"/>
                    <a:pt x="17940" y="7498"/>
                    <a:pt x="20438" y="7574"/>
                  </a:cubicBezTo>
                  <a:cubicBezTo>
                    <a:pt x="20513" y="9618"/>
                    <a:pt x="19908" y="12343"/>
                    <a:pt x="18015" y="11889"/>
                  </a:cubicBezTo>
                  <a:cubicBezTo>
                    <a:pt x="14079" y="10904"/>
                    <a:pt x="12414" y="13402"/>
                    <a:pt x="9840" y="15068"/>
                  </a:cubicBezTo>
                  <a:cubicBezTo>
                    <a:pt x="6131" y="17339"/>
                    <a:pt x="6056" y="13932"/>
                    <a:pt x="5677" y="11510"/>
                  </a:cubicBezTo>
                  <a:cubicBezTo>
                    <a:pt x="8175" y="11056"/>
                    <a:pt x="10143" y="9845"/>
                    <a:pt x="11279" y="7423"/>
                  </a:cubicBez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1911359" y="1399367"/>
              <a:ext cx="30278" cy="22709"/>
            </a:xfrm>
            <a:custGeom>
              <a:avLst/>
              <a:gdLst>
                <a:gd name="connsiteX0" fmla="*/ 21043 w 30278"/>
                <a:gd name="connsiteY0" fmla="*/ 16942 h 22708"/>
                <a:gd name="connsiteX1" fmla="*/ 13322 w 30278"/>
                <a:gd name="connsiteY1" fmla="*/ 20273 h 22708"/>
                <a:gd name="connsiteX2" fmla="*/ 5980 w 30278"/>
                <a:gd name="connsiteY2" fmla="*/ 23150 h 22708"/>
                <a:gd name="connsiteX3" fmla="*/ 5677 w 30278"/>
                <a:gd name="connsiteY3" fmla="*/ 18759 h 22708"/>
                <a:gd name="connsiteX4" fmla="*/ 21119 w 30278"/>
                <a:gd name="connsiteY4" fmla="*/ 6799 h 22708"/>
                <a:gd name="connsiteX5" fmla="*/ 28689 w 30278"/>
                <a:gd name="connsiteY5" fmla="*/ 9297 h 22708"/>
                <a:gd name="connsiteX6" fmla="*/ 30430 w 30278"/>
                <a:gd name="connsiteY6" fmla="*/ 11341 h 22708"/>
                <a:gd name="connsiteX7" fmla="*/ 30430 w 30278"/>
                <a:gd name="connsiteY7" fmla="*/ 13158 h 22708"/>
                <a:gd name="connsiteX8" fmla="*/ 26720 w 30278"/>
                <a:gd name="connsiteY8" fmla="*/ 15050 h 22708"/>
                <a:gd name="connsiteX9" fmla="*/ 25812 w 30278"/>
                <a:gd name="connsiteY9" fmla="*/ 15050 h 22708"/>
                <a:gd name="connsiteX10" fmla="*/ 24904 w 30278"/>
                <a:gd name="connsiteY10" fmla="*/ 15050 h 22708"/>
                <a:gd name="connsiteX11" fmla="*/ 21043 w 30278"/>
                <a:gd name="connsiteY11" fmla="*/ 16942 h 22708"/>
                <a:gd name="connsiteX12" fmla="*/ 21043 w 30278"/>
                <a:gd name="connsiteY12" fmla="*/ 169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1043" y="16942"/>
                  </a:moveTo>
                  <a:cubicBezTo>
                    <a:pt x="18621" y="18305"/>
                    <a:pt x="19000" y="25193"/>
                    <a:pt x="13322" y="20273"/>
                  </a:cubicBezTo>
                  <a:cubicBezTo>
                    <a:pt x="10673" y="18002"/>
                    <a:pt x="9538" y="23831"/>
                    <a:pt x="5980" y="23150"/>
                  </a:cubicBezTo>
                  <a:cubicBezTo>
                    <a:pt x="5904" y="21787"/>
                    <a:pt x="5753" y="20273"/>
                    <a:pt x="5677" y="18759"/>
                  </a:cubicBezTo>
                  <a:cubicBezTo>
                    <a:pt x="10824" y="14747"/>
                    <a:pt x="15896" y="10660"/>
                    <a:pt x="21119" y="6799"/>
                  </a:cubicBezTo>
                  <a:cubicBezTo>
                    <a:pt x="24525" y="4301"/>
                    <a:pt x="26872" y="6345"/>
                    <a:pt x="28689" y="9297"/>
                  </a:cubicBezTo>
                  <a:cubicBezTo>
                    <a:pt x="29294" y="9979"/>
                    <a:pt x="29748" y="10736"/>
                    <a:pt x="30430" y="11341"/>
                  </a:cubicBezTo>
                  <a:cubicBezTo>
                    <a:pt x="30430" y="11947"/>
                    <a:pt x="30430" y="12552"/>
                    <a:pt x="30430" y="13158"/>
                  </a:cubicBezTo>
                  <a:cubicBezTo>
                    <a:pt x="29445" y="14369"/>
                    <a:pt x="27705" y="13915"/>
                    <a:pt x="26720" y="15050"/>
                  </a:cubicBezTo>
                  <a:lnTo>
                    <a:pt x="25812" y="15050"/>
                  </a:lnTo>
                  <a:lnTo>
                    <a:pt x="24904" y="15050"/>
                  </a:lnTo>
                  <a:cubicBezTo>
                    <a:pt x="22557" y="13763"/>
                    <a:pt x="21876" y="15429"/>
                    <a:pt x="21043" y="16942"/>
                  </a:cubicBezTo>
                  <a:lnTo>
                    <a:pt x="21043" y="16942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1925770" y="1406790"/>
              <a:ext cx="15139" cy="15139"/>
            </a:xfrm>
            <a:custGeom>
              <a:avLst/>
              <a:gdLst>
                <a:gd name="connsiteX0" fmla="*/ 6633 w 15139"/>
                <a:gd name="connsiteY0" fmla="*/ 9520 h 15139"/>
                <a:gd name="connsiteX1" fmla="*/ 6709 w 15139"/>
                <a:gd name="connsiteY1" fmla="*/ 5886 h 15139"/>
                <a:gd name="connsiteX2" fmla="*/ 10418 w 15139"/>
                <a:gd name="connsiteY2" fmla="*/ 7552 h 15139"/>
                <a:gd name="connsiteX3" fmla="*/ 6633 w 15139"/>
                <a:gd name="connsiteY3" fmla="*/ 95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9520"/>
                  </a:moveTo>
                  <a:cubicBezTo>
                    <a:pt x="6481" y="8308"/>
                    <a:pt x="4513" y="6795"/>
                    <a:pt x="6709" y="5886"/>
                  </a:cubicBezTo>
                  <a:cubicBezTo>
                    <a:pt x="8147" y="5281"/>
                    <a:pt x="9585" y="6038"/>
                    <a:pt x="10418" y="7552"/>
                  </a:cubicBezTo>
                  <a:cubicBezTo>
                    <a:pt x="9131" y="8157"/>
                    <a:pt x="7920" y="8838"/>
                    <a:pt x="6633" y="952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1932327" y="140669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9386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434" y="5980"/>
                    <a:pt x="7872" y="5753"/>
                    <a:pt x="9386" y="5677"/>
                  </a:cubicBezTo>
                  <a:cubicBezTo>
                    <a:pt x="8781" y="7494"/>
                    <a:pt x="7342" y="7645"/>
                    <a:pt x="5677" y="757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1934370" y="1402836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418"/>
                    <a:pt x="5829" y="6737"/>
                    <a:pt x="5677" y="5677"/>
                  </a:cubicBezTo>
                  <a:cubicBezTo>
                    <a:pt x="6661" y="6056"/>
                    <a:pt x="7267" y="6737"/>
                    <a:pt x="7418" y="7721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1761331" y="714765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11354 w 15139"/>
                <a:gd name="connsiteY1" fmla="*/ 13247 h 15139"/>
                <a:gd name="connsiteX2" fmla="*/ 5677 w 15139"/>
                <a:gd name="connsiteY2" fmla="*/ 15139 h 15139"/>
                <a:gd name="connsiteX3" fmla="*/ 5677 w 15139"/>
                <a:gd name="connsiteY3" fmla="*/ 15139 h 15139"/>
                <a:gd name="connsiteX4" fmla="*/ 5829 w 15139"/>
                <a:gd name="connsiteY4" fmla="*/ 11430 h 15139"/>
                <a:gd name="connsiteX5" fmla="*/ 7721 w 15139"/>
                <a:gd name="connsiteY5" fmla="*/ 7645 h 15139"/>
                <a:gd name="connsiteX6" fmla="*/ 1135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1354" y="8175"/>
                    <a:pt x="11354" y="10749"/>
                    <a:pt x="11354" y="13247"/>
                  </a:cubicBezTo>
                  <a:cubicBezTo>
                    <a:pt x="10067" y="15820"/>
                    <a:pt x="8402" y="17107"/>
                    <a:pt x="5677" y="15139"/>
                  </a:cubicBezTo>
                  <a:lnTo>
                    <a:pt x="5677" y="15139"/>
                  </a:lnTo>
                  <a:cubicBezTo>
                    <a:pt x="5753" y="13928"/>
                    <a:pt x="5753" y="12641"/>
                    <a:pt x="5829" y="11430"/>
                  </a:cubicBezTo>
                  <a:cubicBezTo>
                    <a:pt x="7342" y="10597"/>
                    <a:pt x="7645" y="9159"/>
                    <a:pt x="7721" y="7645"/>
                  </a:cubicBezTo>
                  <a:cubicBezTo>
                    <a:pt x="8856" y="7040"/>
                    <a:pt x="10143" y="6358"/>
                    <a:pt x="11354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1774713" y="713549"/>
              <a:ext cx="7570" cy="15139"/>
            </a:xfrm>
            <a:custGeom>
              <a:avLst/>
              <a:gdLst>
                <a:gd name="connsiteX0" fmla="*/ 7282 w 7569"/>
                <a:gd name="connsiteY0" fmla="*/ 9467 h 15139"/>
                <a:gd name="connsiteX1" fmla="*/ 5693 w 7569"/>
                <a:gd name="connsiteY1" fmla="*/ 7574 h 15139"/>
                <a:gd name="connsiteX2" fmla="*/ 7358 w 7569"/>
                <a:gd name="connsiteY2" fmla="*/ 5682 h 15139"/>
                <a:gd name="connsiteX3" fmla="*/ 8872 w 7569"/>
                <a:gd name="connsiteY3" fmla="*/ 7499 h 15139"/>
                <a:gd name="connsiteX4" fmla="*/ 7282 w 7569"/>
                <a:gd name="connsiteY4" fmla="*/ 94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82" y="9467"/>
                  </a:moveTo>
                  <a:cubicBezTo>
                    <a:pt x="5768" y="9467"/>
                    <a:pt x="5617" y="8483"/>
                    <a:pt x="5693" y="7574"/>
                  </a:cubicBezTo>
                  <a:cubicBezTo>
                    <a:pt x="5768" y="6590"/>
                    <a:pt x="6223" y="5682"/>
                    <a:pt x="7358" y="5682"/>
                  </a:cubicBezTo>
                  <a:cubicBezTo>
                    <a:pt x="8418" y="5606"/>
                    <a:pt x="9175" y="6439"/>
                    <a:pt x="8872" y="7499"/>
                  </a:cubicBezTo>
                  <a:cubicBezTo>
                    <a:pt x="8569" y="8256"/>
                    <a:pt x="7812" y="8937"/>
                    <a:pt x="7282" y="9467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1848759" y="720745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10067 w 15139"/>
                <a:gd name="connsiteY1" fmla="*/ 5677 h 15139"/>
                <a:gd name="connsiteX2" fmla="*/ 9916 w 15139"/>
                <a:gd name="connsiteY2" fmla="*/ 14004 h 15139"/>
                <a:gd name="connsiteX3" fmla="*/ 5677 w 15139"/>
                <a:gd name="connsiteY3" fmla="*/ 13020 h 15139"/>
                <a:gd name="connsiteX4" fmla="*/ 5677 w 15139"/>
                <a:gd name="connsiteY4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980" y="10143"/>
                    <a:pt x="6661" y="7570"/>
                    <a:pt x="10067" y="5677"/>
                  </a:cubicBezTo>
                  <a:cubicBezTo>
                    <a:pt x="11581" y="8705"/>
                    <a:pt x="12414" y="11506"/>
                    <a:pt x="9916" y="14004"/>
                  </a:cubicBezTo>
                  <a:cubicBezTo>
                    <a:pt x="8705" y="15290"/>
                    <a:pt x="7115" y="13398"/>
                    <a:pt x="5677" y="13020"/>
                  </a:cubicBezTo>
                  <a:lnTo>
                    <a:pt x="5677" y="130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1584431" y="1202782"/>
              <a:ext cx="15139" cy="15139"/>
            </a:xfrm>
            <a:custGeom>
              <a:avLst/>
              <a:gdLst>
                <a:gd name="connsiteX0" fmla="*/ 9538 w 15139"/>
                <a:gd name="connsiteY0" fmla="*/ 6198 h 15139"/>
                <a:gd name="connsiteX1" fmla="*/ 8856 w 15139"/>
                <a:gd name="connsiteY1" fmla="*/ 11042 h 15139"/>
                <a:gd name="connsiteX2" fmla="*/ 5677 w 15139"/>
                <a:gd name="connsiteY2" fmla="*/ 8015 h 15139"/>
                <a:gd name="connsiteX3" fmla="*/ 7570 w 15139"/>
                <a:gd name="connsiteY3" fmla="*/ 6122 h 15139"/>
                <a:gd name="connsiteX4" fmla="*/ 9538 w 15139"/>
                <a:gd name="connsiteY4" fmla="*/ 61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198"/>
                  </a:moveTo>
                  <a:cubicBezTo>
                    <a:pt x="12490" y="8242"/>
                    <a:pt x="11052" y="10058"/>
                    <a:pt x="8856" y="11042"/>
                  </a:cubicBezTo>
                  <a:cubicBezTo>
                    <a:pt x="5980" y="12329"/>
                    <a:pt x="6056" y="9756"/>
                    <a:pt x="5677" y="8015"/>
                  </a:cubicBezTo>
                  <a:cubicBezTo>
                    <a:pt x="6283" y="7409"/>
                    <a:pt x="6964" y="6728"/>
                    <a:pt x="7570" y="6122"/>
                  </a:cubicBezTo>
                  <a:cubicBezTo>
                    <a:pt x="8251" y="5517"/>
                    <a:pt x="8856" y="5517"/>
                    <a:pt x="9538" y="6198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1588122" y="1190056"/>
              <a:ext cx="7570" cy="22709"/>
            </a:xfrm>
            <a:custGeom>
              <a:avLst/>
              <a:gdLst>
                <a:gd name="connsiteX0" fmla="*/ 7739 w 7569"/>
                <a:gd name="connsiteY0" fmla="*/ 5677 h 22708"/>
                <a:gd name="connsiteX1" fmla="*/ 7814 w 7569"/>
                <a:gd name="connsiteY1" fmla="*/ 11354 h 22708"/>
                <a:gd name="connsiteX2" fmla="*/ 5846 w 7569"/>
                <a:gd name="connsiteY2" fmla="*/ 17107 h 22708"/>
                <a:gd name="connsiteX3" fmla="*/ 7739 w 756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22708">
                  <a:moveTo>
                    <a:pt x="7739" y="5677"/>
                  </a:moveTo>
                  <a:cubicBezTo>
                    <a:pt x="7739" y="7570"/>
                    <a:pt x="7739" y="9462"/>
                    <a:pt x="7814" y="11354"/>
                  </a:cubicBezTo>
                  <a:cubicBezTo>
                    <a:pt x="7587" y="13398"/>
                    <a:pt x="8420" y="15820"/>
                    <a:pt x="5846" y="17107"/>
                  </a:cubicBezTo>
                  <a:cubicBezTo>
                    <a:pt x="6527" y="13247"/>
                    <a:pt x="4105" y="8932"/>
                    <a:pt x="773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1574984" y="1195809"/>
              <a:ext cx="7570" cy="15139"/>
            </a:xfrm>
            <a:custGeom>
              <a:avLst/>
              <a:gdLst>
                <a:gd name="connsiteX0" fmla="*/ 5814 w 7569"/>
                <a:gd name="connsiteY0" fmla="*/ 5753 h 15139"/>
                <a:gd name="connsiteX1" fmla="*/ 7479 w 7569"/>
                <a:gd name="connsiteY1" fmla="*/ 5677 h 15139"/>
                <a:gd name="connsiteX2" fmla="*/ 8766 w 7569"/>
                <a:gd name="connsiteY2" fmla="*/ 9916 h 15139"/>
                <a:gd name="connsiteX3" fmla="*/ 7252 w 7569"/>
                <a:gd name="connsiteY3" fmla="*/ 10522 h 15139"/>
                <a:gd name="connsiteX4" fmla="*/ 5814 w 756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14" y="5753"/>
                  </a:moveTo>
                  <a:cubicBezTo>
                    <a:pt x="6343" y="5677"/>
                    <a:pt x="6949" y="5677"/>
                    <a:pt x="7479" y="5677"/>
                  </a:cubicBezTo>
                  <a:cubicBezTo>
                    <a:pt x="8009" y="7115"/>
                    <a:pt x="9523" y="8251"/>
                    <a:pt x="8766" y="9916"/>
                  </a:cubicBezTo>
                  <a:cubicBezTo>
                    <a:pt x="8614" y="10295"/>
                    <a:pt x="7630" y="10673"/>
                    <a:pt x="7252" y="10522"/>
                  </a:cubicBezTo>
                  <a:cubicBezTo>
                    <a:pt x="4830" y="9613"/>
                    <a:pt x="5965" y="7494"/>
                    <a:pt x="5814" y="5753"/>
                  </a:cubicBez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584355" y="1211024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657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645" y="6358"/>
                    <a:pt x="9613" y="6964"/>
                    <a:pt x="11657" y="7645"/>
                  </a:cubicBezTo>
                  <a:cubicBezTo>
                    <a:pt x="8478" y="10673"/>
                    <a:pt x="6510" y="9916"/>
                    <a:pt x="5677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1586323" y="1201410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  <a:gd name="connsiteX3" fmla="*/ 7645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7570"/>
                    <a:pt x="6358" y="7570"/>
                    <a:pt x="5677" y="7494"/>
                  </a:cubicBezTo>
                  <a:cubicBezTo>
                    <a:pt x="6358" y="6888"/>
                    <a:pt x="6964" y="6283"/>
                    <a:pt x="7645" y="5677"/>
                  </a:cubicBezTo>
                  <a:cubicBezTo>
                    <a:pt x="7645" y="6283"/>
                    <a:pt x="7645" y="6964"/>
                    <a:pt x="7645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2177504" y="1100484"/>
              <a:ext cx="7570" cy="7570"/>
            </a:xfrm>
            <a:custGeom>
              <a:avLst/>
              <a:gdLst>
                <a:gd name="connsiteX0" fmla="*/ 7570 w 7569"/>
                <a:gd name="connsiteY0" fmla="*/ 7896 h 7569"/>
                <a:gd name="connsiteX1" fmla="*/ 5677 w 7569"/>
                <a:gd name="connsiteY1" fmla="*/ 6004 h 7569"/>
                <a:gd name="connsiteX2" fmla="*/ 5829 w 7569"/>
                <a:gd name="connsiteY2" fmla="*/ 5853 h 7569"/>
                <a:gd name="connsiteX3" fmla="*/ 7721 w 7569"/>
                <a:gd name="connsiteY3" fmla="*/ 7745 h 7569"/>
                <a:gd name="connsiteX4" fmla="*/ 7570 w 7569"/>
                <a:gd name="connsiteY4" fmla="*/ 78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896"/>
                  </a:moveTo>
                  <a:cubicBezTo>
                    <a:pt x="6964" y="7291"/>
                    <a:pt x="6283" y="6610"/>
                    <a:pt x="5677" y="6004"/>
                  </a:cubicBezTo>
                  <a:lnTo>
                    <a:pt x="5829" y="5853"/>
                  </a:lnTo>
                  <a:cubicBezTo>
                    <a:pt x="7645" y="5323"/>
                    <a:pt x="8099" y="6004"/>
                    <a:pt x="7721" y="7745"/>
                  </a:cubicBezTo>
                  <a:lnTo>
                    <a:pt x="7570" y="7896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1782893" y="1537952"/>
              <a:ext cx="15139" cy="15139"/>
            </a:xfrm>
            <a:custGeom>
              <a:avLst/>
              <a:gdLst>
                <a:gd name="connsiteX0" fmla="*/ 10684 w 15139"/>
                <a:gd name="connsiteY0" fmla="*/ 5677 h 15139"/>
                <a:gd name="connsiteX1" fmla="*/ 8565 w 15139"/>
                <a:gd name="connsiteY1" fmla="*/ 10749 h 15139"/>
                <a:gd name="connsiteX2" fmla="*/ 5688 w 15139"/>
                <a:gd name="connsiteY2" fmla="*/ 7948 h 15139"/>
                <a:gd name="connsiteX3" fmla="*/ 10684 w 15139"/>
                <a:gd name="connsiteY3" fmla="*/ 5677 h 15139"/>
                <a:gd name="connsiteX4" fmla="*/ 10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4" y="5677"/>
                  </a:moveTo>
                  <a:cubicBezTo>
                    <a:pt x="10381" y="7570"/>
                    <a:pt x="11592" y="10295"/>
                    <a:pt x="8565" y="10749"/>
                  </a:cubicBezTo>
                  <a:cubicBezTo>
                    <a:pt x="6975" y="10976"/>
                    <a:pt x="5537" y="9462"/>
                    <a:pt x="5688" y="7948"/>
                  </a:cubicBezTo>
                  <a:cubicBezTo>
                    <a:pt x="6067" y="4844"/>
                    <a:pt x="8792" y="5980"/>
                    <a:pt x="10684" y="5677"/>
                  </a:cubicBezTo>
                  <a:lnTo>
                    <a:pt x="1068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1731885" y="1161944"/>
              <a:ext cx="15139" cy="15139"/>
            </a:xfrm>
            <a:custGeom>
              <a:avLst/>
              <a:gdLst>
                <a:gd name="connsiteX0" fmla="*/ 8402 w 15139"/>
                <a:gd name="connsiteY0" fmla="*/ 12746 h 15139"/>
                <a:gd name="connsiteX1" fmla="*/ 7040 w 15139"/>
                <a:gd name="connsiteY1" fmla="*/ 11610 h 15139"/>
                <a:gd name="connsiteX2" fmla="*/ 7040 w 15139"/>
                <a:gd name="connsiteY2" fmla="*/ 6084 h 15139"/>
                <a:gd name="connsiteX3" fmla="*/ 9538 w 15139"/>
                <a:gd name="connsiteY3" fmla="*/ 6236 h 15139"/>
                <a:gd name="connsiteX4" fmla="*/ 9235 w 15139"/>
                <a:gd name="connsiteY4" fmla="*/ 11232 h 15139"/>
                <a:gd name="connsiteX5" fmla="*/ 8402 w 15139"/>
                <a:gd name="connsiteY5" fmla="*/ 12746 h 15139"/>
                <a:gd name="connsiteX6" fmla="*/ 8402 w 15139"/>
                <a:gd name="connsiteY6" fmla="*/ 12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402" y="12746"/>
                  </a:moveTo>
                  <a:cubicBezTo>
                    <a:pt x="7948" y="12367"/>
                    <a:pt x="7267" y="12064"/>
                    <a:pt x="7040" y="11610"/>
                  </a:cubicBezTo>
                  <a:cubicBezTo>
                    <a:pt x="6056" y="9793"/>
                    <a:pt x="4542" y="7825"/>
                    <a:pt x="7040" y="6084"/>
                  </a:cubicBezTo>
                  <a:cubicBezTo>
                    <a:pt x="7797" y="5555"/>
                    <a:pt x="8856" y="5479"/>
                    <a:pt x="9538" y="6236"/>
                  </a:cubicBezTo>
                  <a:cubicBezTo>
                    <a:pt x="11052" y="7977"/>
                    <a:pt x="10219" y="9642"/>
                    <a:pt x="9235" y="11232"/>
                  </a:cubicBezTo>
                  <a:cubicBezTo>
                    <a:pt x="8932" y="11686"/>
                    <a:pt x="8629" y="12216"/>
                    <a:pt x="8402" y="12746"/>
                  </a:cubicBezTo>
                  <a:lnTo>
                    <a:pt x="8402" y="12746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673099" y="1401019"/>
              <a:ext cx="7570" cy="15139"/>
            </a:xfrm>
            <a:custGeom>
              <a:avLst/>
              <a:gdLst>
                <a:gd name="connsiteX0" fmla="*/ 8373 w 7569"/>
                <a:gd name="connsiteY0" fmla="*/ 5677 h 15139"/>
                <a:gd name="connsiteX1" fmla="*/ 8373 w 7569"/>
                <a:gd name="connsiteY1" fmla="*/ 13398 h 15139"/>
                <a:gd name="connsiteX2" fmla="*/ 8373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373" y="5677"/>
                  </a:moveTo>
                  <a:cubicBezTo>
                    <a:pt x="8373" y="8251"/>
                    <a:pt x="8373" y="10824"/>
                    <a:pt x="8373" y="13398"/>
                  </a:cubicBezTo>
                  <a:cubicBezTo>
                    <a:pt x="3150" y="10824"/>
                    <a:pt x="6859" y="8251"/>
                    <a:pt x="8373" y="5677"/>
                  </a:cubicBezTo>
                  <a:close/>
                </a:path>
              </a:pathLst>
            </a:custGeom>
            <a:solidFill>
              <a:srgbClr val="F1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2760207" y="1251691"/>
              <a:ext cx="7570" cy="7570"/>
            </a:xfrm>
            <a:custGeom>
              <a:avLst/>
              <a:gdLst>
                <a:gd name="connsiteX0" fmla="*/ 7570 w 7569"/>
                <a:gd name="connsiteY0" fmla="*/ 5734 h 7569"/>
                <a:gd name="connsiteX1" fmla="*/ 7570 w 7569"/>
                <a:gd name="connsiteY1" fmla="*/ 7626 h 7569"/>
                <a:gd name="connsiteX2" fmla="*/ 5677 w 7569"/>
                <a:gd name="connsiteY2" fmla="*/ 5734 h 7569"/>
                <a:gd name="connsiteX3" fmla="*/ 7570 w 7569"/>
                <a:gd name="connsiteY3" fmla="*/ 57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34"/>
                  </a:moveTo>
                  <a:cubicBezTo>
                    <a:pt x="7570" y="6340"/>
                    <a:pt x="7570" y="7021"/>
                    <a:pt x="7570" y="7626"/>
                  </a:cubicBezTo>
                  <a:cubicBezTo>
                    <a:pt x="6964" y="7021"/>
                    <a:pt x="6283" y="6340"/>
                    <a:pt x="5677" y="5734"/>
                  </a:cubicBezTo>
                  <a:cubicBezTo>
                    <a:pt x="6283" y="5658"/>
                    <a:pt x="6888" y="5658"/>
                    <a:pt x="7570" y="5734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2057830" y="763169"/>
              <a:ext cx="15139" cy="7570"/>
            </a:xfrm>
            <a:custGeom>
              <a:avLst/>
              <a:gdLst>
                <a:gd name="connsiteX0" fmla="*/ 5677 w 15139"/>
                <a:gd name="connsiteY0" fmla="*/ 8594 h 7569"/>
                <a:gd name="connsiteX1" fmla="*/ 5677 w 15139"/>
                <a:gd name="connsiteY1" fmla="*/ 6702 h 7569"/>
                <a:gd name="connsiteX2" fmla="*/ 9992 w 15139"/>
                <a:gd name="connsiteY2" fmla="*/ 7156 h 7569"/>
                <a:gd name="connsiteX3" fmla="*/ 5677 w 15139"/>
                <a:gd name="connsiteY3" fmla="*/ 85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594"/>
                  </a:moveTo>
                  <a:cubicBezTo>
                    <a:pt x="5677" y="7989"/>
                    <a:pt x="5677" y="7307"/>
                    <a:pt x="5677" y="6702"/>
                  </a:cubicBezTo>
                  <a:cubicBezTo>
                    <a:pt x="7267" y="6323"/>
                    <a:pt x="9765" y="4355"/>
                    <a:pt x="9992" y="7156"/>
                  </a:cubicBezTo>
                  <a:cubicBezTo>
                    <a:pt x="10295" y="9805"/>
                    <a:pt x="7191" y="8064"/>
                    <a:pt x="5677" y="8594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2000891" y="1386367"/>
              <a:ext cx="15139" cy="15139"/>
            </a:xfrm>
            <a:custGeom>
              <a:avLst/>
              <a:gdLst>
                <a:gd name="connsiteX0" fmla="*/ 9402 w 15139"/>
                <a:gd name="connsiteY0" fmla="*/ 12684 h 15139"/>
                <a:gd name="connsiteX1" fmla="*/ 6375 w 15139"/>
                <a:gd name="connsiteY1" fmla="*/ 7764 h 15139"/>
                <a:gd name="connsiteX2" fmla="*/ 10084 w 15139"/>
                <a:gd name="connsiteY2" fmla="*/ 6099 h 15139"/>
                <a:gd name="connsiteX3" fmla="*/ 9402 w 15139"/>
                <a:gd name="connsiteY3" fmla="*/ 12684 h 15139"/>
                <a:gd name="connsiteX4" fmla="*/ 9402 w 15139"/>
                <a:gd name="connsiteY4" fmla="*/ 126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02" y="12684"/>
                  </a:moveTo>
                  <a:cubicBezTo>
                    <a:pt x="6147" y="12382"/>
                    <a:pt x="4709" y="10943"/>
                    <a:pt x="6375" y="7764"/>
                  </a:cubicBezTo>
                  <a:cubicBezTo>
                    <a:pt x="7131" y="6326"/>
                    <a:pt x="8645" y="4963"/>
                    <a:pt x="10084" y="6099"/>
                  </a:cubicBezTo>
                  <a:cubicBezTo>
                    <a:pt x="12884" y="8370"/>
                    <a:pt x="10084" y="10565"/>
                    <a:pt x="9402" y="12684"/>
                  </a:cubicBezTo>
                  <a:lnTo>
                    <a:pt x="9402" y="12684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2177655" y="1098811"/>
              <a:ext cx="15139" cy="7570"/>
            </a:xfrm>
            <a:custGeom>
              <a:avLst/>
              <a:gdLst>
                <a:gd name="connsiteX0" fmla="*/ 7570 w 15139"/>
                <a:gd name="connsiteY0" fmla="*/ 9418 h 7569"/>
                <a:gd name="connsiteX1" fmla="*/ 5677 w 15139"/>
                <a:gd name="connsiteY1" fmla="*/ 7526 h 7569"/>
                <a:gd name="connsiteX2" fmla="*/ 11052 w 15139"/>
                <a:gd name="connsiteY2" fmla="*/ 5785 h 7569"/>
                <a:gd name="connsiteX3" fmla="*/ 11279 w 15139"/>
                <a:gd name="connsiteY3" fmla="*/ 7526 h 7569"/>
                <a:gd name="connsiteX4" fmla="*/ 7570 w 15139"/>
                <a:gd name="connsiteY4" fmla="*/ 9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9418"/>
                  </a:moveTo>
                  <a:cubicBezTo>
                    <a:pt x="6964" y="8813"/>
                    <a:pt x="6358" y="8207"/>
                    <a:pt x="5677" y="7526"/>
                  </a:cubicBezTo>
                  <a:cubicBezTo>
                    <a:pt x="6813" y="5028"/>
                    <a:pt x="9083" y="5785"/>
                    <a:pt x="11052" y="5785"/>
                  </a:cubicBezTo>
                  <a:cubicBezTo>
                    <a:pt x="11203" y="6315"/>
                    <a:pt x="11279" y="6920"/>
                    <a:pt x="11279" y="7526"/>
                  </a:cubicBezTo>
                  <a:cubicBezTo>
                    <a:pt x="10067" y="8132"/>
                    <a:pt x="8856" y="8737"/>
                    <a:pt x="7570" y="941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1869878" y="1855470"/>
              <a:ext cx="15139" cy="15139"/>
            </a:xfrm>
            <a:custGeom>
              <a:avLst/>
              <a:gdLst>
                <a:gd name="connsiteX0" fmla="*/ 5677 w 15139"/>
                <a:gd name="connsiteY0" fmla="*/ 14860 h 15139"/>
                <a:gd name="connsiteX1" fmla="*/ 5677 w 15139"/>
                <a:gd name="connsiteY1" fmla="*/ 5852 h 15139"/>
                <a:gd name="connsiteX2" fmla="*/ 12565 w 15139"/>
                <a:gd name="connsiteY2" fmla="*/ 7063 h 15139"/>
                <a:gd name="connsiteX3" fmla="*/ 5677 w 15139"/>
                <a:gd name="connsiteY3" fmla="*/ 148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4860"/>
                  </a:moveTo>
                  <a:cubicBezTo>
                    <a:pt x="5677" y="11832"/>
                    <a:pt x="5677" y="8880"/>
                    <a:pt x="5677" y="5852"/>
                  </a:cubicBezTo>
                  <a:cubicBezTo>
                    <a:pt x="7797" y="5776"/>
                    <a:pt x="9992" y="5095"/>
                    <a:pt x="12565" y="7063"/>
                  </a:cubicBezTo>
                  <a:cubicBezTo>
                    <a:pt x="10370" y="9712"/>
                    <a:pt x="9311" y="13270"/>
                    <a:pt x="5677" y="14860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1807711" y="454600"/>
              <a:ext cx="15139" cy="15139"/>
            </a:xfrm>
            <a:custGeom>
              <a:avLst/>
              <a:gdLst>
                <a:gd name="connsiteX0" fmla="*/ 6909 w 15139"/>
                <a:gd name="connsiteY0" fmla="*/ 7418 h 15139"/>
                <a:gd name="connsiteX1" fmla="*/ 12586 w 15139"/>
                <a:gd name="connsiteY1" fmla="*/ 5677 h 15139"/>
                <a:gd name="connsiteX2" fmla="*/ 8726 w 15139"/>
                <a:gd name="connsiteY2" fmla="*/ 16880 h 15139"/>
                <a:gd name="connsiteX3" fmla="*/ 8726 w 15139"/>
                <a:gd name="connsiteY3" fmla="*/ 16880 h 15139"/>
                <a:gd name="connsiteX4" fmla="*/ 6909 w 15139"/>
                <a:gd name="connsiteY4" fmla="*/ 7418 h 15139"/>
                <a:gd name="connsiteX5" fmla="*/ 6909 w 15139"/>
                <a:gd name="connsiteY5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09" y="7418"/>
                  </a:moveTo>
                  <a:cubicBezTo>
                    <a:pt x="8953" y="7267"/>
                    <a:pt x="11148" y="7721"/>
                    <a:pt x="12586" y="5677"/>
                  </a:cubicBezTo>
                  <a:cubicBezTo>
                    <a:pt x="17885" y="13020"/>
                    <a:pt x="17128" y="15139"/>
                    <a:pt x="8726" y="16880"/>
                  </a:cubicBezTo>
                  <a:lnTo>
                    <a:pt x="8726" y="16880"/>
                  </a:lnTo>
                  <a:cubicBezTo>
                    <a:pt x="5925" y="14079"/>
                    <a:pt x="4487" y="11127"/>
                    <a:pt x="6909" y="7418"/>
                  </a:cubicBezTo>
                  <a:lnTo>
                    <a:pt x="6909" y="7418"/>
                  </a:ln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805347" y="456341"/>
              <a:ext cx="15139" cy="15139"/>
            </a:xfrm>
            <a:custGeom>
              <a:avLst/>
              <a:gdLst>
                <a:gd name="connsiteX0" fmla="*/ 9197 w 15139"/>
                <a:gd name="connsiteY0" fmla="*/ 5677 h 15139"/>
                <a:gd name="connsiteX1" fmla="*/ 11014 w 15139"/>
                <a:gd name="connsiteY1" fmla="*/ 15063 h 15139"/>
                <a:gd name="connsiteX2" fmla="*/ 919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197" y="5677"/>
                  </a:moveTo>
                  <a:cubicBezTo>
                    <a:pt x="8440" y="9083"/>
                    <a:pt x="10938" y="11884"/>
                    <a:pt x="11014" y="15063"/>
                  </a:cubicBezTo>
                  <a:cubicBezTo>
                    <a:pt x="4277" y="12565"/>
                    <a:pt x="4201" y="12111"/>
                    <a:pt x="919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778421" y="368988"/>
              <a:ext cx="15139" cy="15139"/>
            </a:xfrm>
            <a:custGeom>
              <a:avLst/>
              <a:gdLst>
                <a:gd name="connsiteX0" fmla="*/ 5694 w 15139"/>
                <a:gd name="connsiteY0" fmla="*/ 7418 h 15139"/>
                <a:gd name="connsiteX1" fmla="*/ 7662 w 15139"/>
                <a:gd name="connsiteY1" fmla="*/ 5677 h 15139"/>
                <a:gd name="connsiteX2" fmla="*/ 10917 w 15139"/>
                <a:gd name="connsiteY2" fmla="*/ 11354 h 15139"/>
                <a:gd name="connsiteX3" fmla="*/ 7965 w 15139"/>
                <a:gd name="connsiteY3" fmla="*/ 12717 h 15139"/>
                <a:gd name="connsiteX4" fmla="*/ 5694 w 15139"/>
                <a:gd name="connsiteY4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4" y="7418"/>
                  </a:moveTo>
                  <a:cubicBezTo>
                    <a:pt x="6375" y="6813"/>
                    <a:pt x="6981" y="6283"/>
                    <a:pt x="7662" y="5677"/>
                  </a:cubicBezTo>
                  <a:cubicBezTo>
                    <a:pt x="10160" y="6737"/>
                    <a:pt x="11825" y="8402"/>
                    <a:pt x="10917" y="11354"/>
                  </a:cubicBezTo>
                  <a:cubicBezTo>
                    <a:pt x="10463" y="12717"/>
                    <a:pt x="9252" y="13095"/>
                    <a:pt x="7965" y="12717"/>
                  </a:cubicBezTo>
                  <a:cubicBezTo>
                    <a:pt x="4937" y="11960"/>
                    <a:pt x="5845" y="9462"/>
                    <a:pt x="5694" y="74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573076" y="231738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1569292" y="88402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267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998058" y="1367948"/>
              <a:ext cx="22709" cy="15139"/>
            </a:xfrm>
            <a:custGeom>
              <a:avLst/>
              <a:gdLst>
                <a:gd name="connsiteX0" fmla="*/ 6709 w 22708"/>
                <a:gd name="connsiteY0" fmla="*/ 15812 h 15139"/>
                <a:gd name="connsiteX1" fmla="*/ 6406 w 22708"/>
                <a:gd name="connsiteY1" fmla="*/ 12330 h 15139"/>
                <a:gd name="connsiteX2" fmla="*/ 12235 w 22708"/>
                <a:gd name="connsiteY2" fmla="*/ 6426 h 15139"/>
                <a:gd name="connsiteX3" fmla="*/ 16625 w 22708"/>
                <a:gd name="connsiteY3" fmla="*/ 9151 h 15139"/>
                <a:gd name="connsiteX4" fmla="*/ 19880 w 22708"/>
                <a:gd name="connsiteY4" fmla="*/ 14071 h 15139"/>
                <a:gd name="connsiteX5" fmla="*/ 6709 w 22708"/>
                <a:gd name="connsiteY5" fmla="*/ 15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709" y="15812"/>
                  </a:moveTo>
                  <a:cubicBezTo>
                    <a:pt x="6633" y="14677"/>
                    <a:pt x="6482" y="13466"/>
                    <a:pt x="6406" y="12330"/>
                  </a:cubicBezTo>
                  <a:cubicBezTo>
                    <a:pt x="4514" y="6577"/>
                    <a:pt x="6255" y="4382"/>
                    <a:pt x="12235" y="6426"/>
                  </a:cubicBezTo>
                  <a:cubicBezTo>
                    <a:pt x="14051" y="6729"/>
                    <a:pt x="14051" y="9605"/>
                    <a:pt x="16625" y="9151"/>
                  </a:cubicBezTo>
                  <a:cubicBezTo>
                    <a:pt x="20939" y="8394"/>
                    <a:pt x="19501" y="11876"/>
                    <a:pt x="19880" y="14071"/>
                  </a:cubicBezTo>
                  <a:cubicBezTo>
                    <a:pt x="15792" y="16872"/>
                    <a:pt x="11175" y="15888"/>
                    <a:pt x="6709" y="15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1995346" y="1361017"/>
              <a:ext cx="15139" cy="22709"/>
            </a:xfrm>
            <a:custGeom>
              <a:avLst/>
              <a:gdLst>
                <a:gd name="connsiteX0" fmla="*/ 14947 w 15139"/>
                <a:gd name="connsiteY0" fmla="*/ 13357 h 22708"/>
                <a:gd name="connsiteX1" fmla="*/ 9118 w 15139"/>
                <a:gd name="connsiteY1" fmla="*/ 19261 h 22708"/>
                <a:gd name="connsiteX2" fmla="*/ 7377 w 15139"/>
                <a:gd name="connsiteY2" fmla="*/ 19110 h 22708"/>
                <a:gd name="connsiteX3" fmla="*/ 5939 w 15139"/>
                <a:gd name="connsiteY3" fmla="*/ 12070 h 22708"/>
                <a:gd name="connsiteX4" fmla="*/ 12979 w 15139"/>
                <a:gd name="connsiteY4" fmla="*/ 5711 h 22708"/>
                <a:gd name="connsiteX5" fmla="*/ 14947 w 15139"/>
                <a:gd name="connsiteY5" fmla="*/ 1335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947" y="13357"/>
                  </a:moveTo>
                  <a:cubicBezTo>
                    <a:pt x="12297" y="14568"/>
                    <a:pt x="8058" y="14265"/>
                    <a:pt x="9118" y="19261"/>
                  </a:cubicBezTo>
                  <a:cubicBezTo>
                    <a:pt x="8513" y="19185"/>
                    <a:pt x="7983" y="19110"/>
                    <a:pt x="7377" y="19110"/>
                  </a:cubicBezTo>
                  <a:cubicBezTo>
                    <a:pt x="7529" y="16612"/>
                    <a:pt x="6469" y="14417"/>
                    <a:pt x="5939" y="12070"/>
                  </a:cubicBezTo>
                  <a:cubicBezTo>
                    <a:pt x="4879" y="7074"/>
                    <a:pt x="6999" y="5409"/>
                    <a:pt x="12979" y="5711"/>
                  </a:cubicBezTo>
                  <a:cubicBezTo>
                    <a:pt x="13660" y="8285"/>
                    <a:pt x="14265" y="10859"/>
                    <a:pt x="14947" y="1335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1716595" y="1144960"/>
              <a:ext cx="15139" cy="15139"/>
            </a:xfrm>
            <a:custGeom>
              <a:avLst/>
              <a:gdLst>
                <a:gd name="connsiteX0" fmla="*/ 5677 w 15139"/>
                <a:gd name="connsiteY0" fmla="*/ 9747 h 15139"/>
                <a:gd name="connsiteX1" fmla="*/ 12111 w 15139"/>
                <a:gd name="connsiteY1" fmla="*/ 6113 h 15139"/>
                <a:gd name="connsiteX2" fmla="*/ 13095 w 15139"/>
                <a:gd name="connsiteY2" fmla="*/ 9974 h 15139"/>
                <a:gd name="connsiteX3" fmla="*/ 5677 w 15139"/>
                <a:gd name="connsiteY3" fmla="*/ 9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747"/>
                  </a:moveTo>
                  <a:cubicBezTo>
                    <a:pt x="7191" y="7324"/>
                    <a:pt x="8554" y="4599"/>
                    <a:pt x="12111" y="6113"/>
                  </a:cubicBezTo>
                  <a:cubicBezTo>
                    <a:pt x="13474" y="6719"/>
                    <a:pt x="14685" y="8384"/>
                    <a:pt x="13095" y="9974"/>
                  </a:cubicBezTo>
                  <a:cubicBezTo>
                    <a:pt x="10749" y="12472"/>
                    <a:pt x="8175" y="12472"/>
                    <a:pt x="5677" y="97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744148" y="752840"/>
              <a:ext cx="7570" cy="15139"/>
            </a:xfrm>
            <a:custGeom>
              <a:avLst/>
              <a:gdLst>
                <a:gd name="connsiteX0" fmla="*/ 7645 w 7569"/>
                <a:gd name="connsiteY0" fmla="*/ 9462 h 15139"/>
                <a:gd name="connsiteX1" fmla="*/ 5677 w 7569"/>
                <a:gd name="connsiteY1" fmla="*/ 5677 h 15139"/>
                <a:gd name="connsiteX2" fmla="*/ 7645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9462"/>
                  </a:moveTo>
                  <a:cubicBezTo>
                    <a:pt x="5904" y="8781"/>
                    <a:pt x="5753" y="7267"/>
                    <a:pt x="5677" y="5677"/>
                  </a:cubicBezTo>
                  <a:cubicBezTo>
                    <a:pt x="7418" y="6358"/>
                    <a:pt x="7570" y="7872"/>
                    <a:pt x="7645" y="946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1746116" y="756549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358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1712129" y="1114011"/>
              <a:ext cx="22709" cy="15139"/>
            </a:xfrm>
            <a:custGeom>
              <a:avLst/>
              <a:gdLst>
                <a:gd name="connsiteX0" fmla="*/ 9311 w 22708"/>
                <a:gd name="connsiteY0" fmla="*/ 11250 h 15139"/>
                <a:gd name="connsiteX1" fmla="*/ 5677 w 22708"/>
                <a:gd name="connsiteY1" fmla="*/ 9281 h 15139"/>
                <a:gd name="connsiteX2" fmla="*/ 13020 w 22708"/>
                <a:gd name="connsiteY2" fmla="*/ 5724 h 15139"/>
                <a:gd name="connsiteX3" fmla="*/ 17410 w 22708"/>
                <a:gd name="connsiteY3" fmla="*/ 8525 h 15139"/>
                <a:gd name="connsiteX4" fmla="*/ 9311 w 22708"/>
                <a:gd name="connsiteY4" fmla="*/ 112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9311" y="11250"/>
                  </a:moveTo>
                  <a:cubicBezTo>
                    <a:pt x="8478" y="9811"/>
                    <a:pt x="7115" y="9509"/>
                    <a:pt x="5677" y="9281"/>
                  </a:cubicBezTo>
                  <a:cubicBezTo>
                    <a:pt x="6888" y="5572"/>
                    <a:pt x="9916" y="5572"/>
                    <a:pt x="13020" y="5724"/>
                  </a:cubicBezTo>
                  <a:cubicBezTo>
                    <a:pt x="13777" y="7768"/>
                    <a:pt x="16199" y="7011"/>
                    <a:pt x="17410" y="8525"/>
                  </a:cubicBezTo>
                  <a:cubicBezTo>
                    <a:pt x="14609" y="9433"/>
                    <a:pt x="11960" y="10341"/>
                    <a:pt x="9311" y="11250"/>
                  </a:cubicBezTo>
                  <a:close/>
                </a:path>
              </a:pathLst>
            </a:custGeom>
            <a:solidFill>
              <a:srgbClr val="F1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1749901" y="1119735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247 w 15139"/>
                <a:gd name="connsiteY2" fmla="*/ 11430 h 15139"/>
                <a:gd name="connsiteX3" fmla="*/ 13247 w 15139"/>
                <a:gd name="connsiteY3" fmla="*/ 11430 h 15139"/>
                <a:gd name="connsiteX4" fmla="*/ 11354 w 15139"/>
                <a:gd name="connsiteY4" fmla="*/ 13322 h 15139"/>
                <a:gd name="connsiteX5" fmla="*/ 11354 w 15139"/>
                <a:gd name="connsiteY5" fmla="*/ 13322 h 15139"/>
                <a:gd name="connsiteX6" fmla="*/ 7570 w 15139"/>
                <a:gd name="connsiteY6" fmla="*/ 13322 h 15139"/>
                <a:gd name="connsiteX7" fmla="*/ 5677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9083" y="9916"/>
                    <a:pt x="10597" y="6586"/>
                    <a:pt x="13247" y="5677"/>
                  </a:cubicBezTo>
                  <a:cubicBezTo>
                    <a:pt x="13247" y="7570"/>
                    <a:pt x="13247" y="9462"/>
                    <a:pt x="13247" y="11430"/>
                  </a:cubicBezTo>
                  <a:lnTo>
                    <a:pt x="13247" y="11430"/>
                  </a:lnTo>
                  <a:cubicBezTo>
                    <a:pt x="12565" y="11960"/>
                    <a:pt x="11960" y="12717"/>
                    <a:pt x="11354" y="13322"/>
                  </a:cubicBezTo>
                  <a:lnTo>
                    <a:pt x="11354" y="13322"/>
                  </a:lnTo>
                  <a:cubicBezTo>
                    <a:pt x="10067" y="14382"/>
                    <a:pt x="8781" y="14382"/>
                    <a:pt x="7570" y="13322"/>
                  </a:cubicBezTo>
                  <a:cubicBezTo>
                    <a:pt x="6964" y="11960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1757546" y="1113982"/>
              <a:ext cx="7570" cy="15139"/>
            </a:xfrm>
            <a:custGeom>
              <a:avLst/>
              <a:gdLst>
                <a:gd name="connsiteX0" fmla="*/ 7494 w 7569"/>
                <a:gd name="connsiteY0" fmla="*/ 9462 h 15139"/>
                <a:gd name="connsiteX1" fmla="*/ 5677 w 7569"/>
                <a:gd name="connsiteY1" fmla="*/ 5677 h 15139"/>
                <a:gd name="connsiteX2" fmla="*/ 749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94" y="9462"/>
                  </a:moveTo>
                  <a:cubicBezTo>
                    <a:pt x="6888" y="8175"/>
                    <a:pt x="6283" y="6888"/>
                    <a:pt x="5677" y="5677"/>
                  </a:cubicBezTo>
                  <a:cubicBezTo>
                    <a:pt x="8024" y="6131"/>
                    <a:pt x="10749" y="6358"/>
                    <a:pt x="7494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1757470" y="111784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1840100" y="731083"/>
              <a:ext cx="15139" cy="15139"/>
            </a:xfrm>
            <a:custGeom>
              <a:avLst/>
              <a:gdLst>
                <a:gd name="connsiteX0" fmla="*/ 6691 w 15139"/>
                <a:gd name="connsiteY0" fmla="*/ 6466 h 15139"/>
                <a:gd name="connsiteX1" fmla="*/ 10400 w 15139"/>
                <a:gd name="connsiteY1" fmla="*/ 7753 h 15139"/>
                <a:gd name="connsiteX2" fmla="*/ 7145 w 15139"/>
                <a:gd name="connsiteY2" fmla="*/ 11008 h 15139"/>
                <a:gd name="connsiteX3" fmla="*/ 6691 w 15139"/>
                <a:gd name="connsiteY3" fmla="*/ 6466 h 15139"/>
                <a:gd name="connsiteX4" fmla="*/ 6691 w 15139"/>
                <a:gd name="connsiteY4" fmla="*/ 64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91" y="6466"/>
                  </a:moveTo>
                  <a:cubicBezTo>
                    <a:pt x="8130" y="6239"/>
                    <a:pt x="10476" y="4196"/>
                    <a:pt x="10400" y="7753"/>
                  </a:cubicBezTo>
                  <a:cubicBezTo>
                    <a:pt x="10400" y="9570"/>
                    <a:pt x="9416" y="11765"/>
                    <a:pt x="7145" y="11008"/>
                  </a:cubicBezTo>
                  <a:cubicBezTo>
                    <a:pt x="4420" y="10100"/>
                    <a:pt x="6237" y="8056"/>
                    <a:pt x="6691" y="6466"/>
                  </a:cubicBezTo>
                  <a:lnTo>
                    <a:pt x="6691" y="6466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1761255" y="722410"/>
              <a:ext cx="15139" cy="22709"/>
            </a:xfrm>
            <a:custGeom>
              <a:avLst/>
              <a:gdLst>
                <a:gd name="connsiteX0" fmla="*/ 5677 w 15139"/>
                <a:gd name="connsiteY0" fmla="*/ 7570 h 22708"/>
                <a:gd name="connsiteX1" fmla="*/ 11354 w 15139"/>
                <a:gd name="connsiteY1" fmla="*/ 5677 h 22708"/>
                <a:gd name="connsiteX2" fmla="*/ 11279 w 15139"/>
                <a:gd name="connsiteY2" fmla="*/ 10295 h 22708"/>
                <a:gd name="connsiteX3" fmla="*/ 11354 w 15139"/>
                <a:gd name="connsiteY3" fmla="*/ 17031 h 22708"/>
                <a:gd name="connsiteX4" fmla="*/ 5677 w 15139"/>
                <a:gd name="connsiteY4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7570"/>
                  </a:moveTo>
                  <a:cubicBezTo>
                    <a:pt x="7872" y="7797"/>
                    <a:pt x="9538" y="6434"/>
                    <a:pt x="11354" y="5677"/>
                  </a:cubicBezTo>
                  <a:cubicBezTo>
                    <a:pt x="13247" y="7191"/>
                    <a:pt x="17864" y="8326"/>
                    <a:pt x="11279" y="10295"/>
                  </a:cubicBezTo>
                  <a:cubicBezTo>
                    <a:pt x="9462" y="10824"/>
                    <a:pt x="12111" y="14685"/>
                    <a:pt x="11354" y="17031"/>
                  </a:cubicBezTo>
                  <a:cubicBezTo>
                    <a:pt x="9083" y="14155"/>
                    <a:pt x="6056" y="11657"/>
                    <a:pt x="5677" y="7570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900137" y="1238333"/>
              <a:ext cx="7570" cy="15139"/>
            </a:xfrm>
            <a:custGeom>
              <a:avLst/>
              <a:gdLst>
                <a:gd name="connsiteX0" fmla="*/ 7513 w 7569"/>
                <a:gd name="connsiteY0" fmla="*/ 10690 h 15139"/>
                <a:gd name="connsiteX1" fmla="*/ 6453 w 7569"/>
                <a:gd name="connsiteY1" fmla="*/ 6072 h 15139"/>
                <a:gd name="connsiteX2" fmla="*/ 8043 w 7569"/>
                <a:gd name="connsiteY2" fmla="*/ 5769 h 15139"/>
                <a:gd name="connsiteX3" fmla="*/ 7513 w 7569"/>
                <a:gd name="connsiteY3" fmla="*/ 10690 h 15139"/>
                <a:gd name="connsiteX4" fmla="*/ 7513 w 7569"/>
                <a:gd name="connsiteY4" fmla="*/ 106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13" y="10690"/>
                  </a:moveTo>
                  <a:cubicBezTo>
                    <a:pt x="5696" y="9479"/>
                    <a:pt x="5015" y="7965"/>
                    <a:pt x="6453" y="6072"/>
                  </a:cubicBezTo>
                  <a:cubicBezTo>
                    <a:pt x="6680" y="5769"/>
                    <a:pt x="7740" y="5542"/>
                    <a:pt x="8043" y="5769"/>
                  </a:cubicBezTo>
                  <a:cubicBezTo>
                    <a:pt x="10238" y="7586"/>
                    <a:pt x="7664" y="9024"/>
                    <a:pt x="7513" y="10690"/>
                  </a:cubicBezTo>
                  <a:lnTo>
                    <a:pt x="7513" y="10690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611076" y="1182571"/>
              <a:ext cx="15139" cy="7570"/>
            </a:xfrm>
            <a:custGeom>
              <a:avLst/>
              <a:gdLst>
                <a:gd name="connsiteX0" fmla="*/ 9462 w 15139"/>
                <a:gd name="connsiteY0" fmla="*/ 9302 h 7569"/>
                <a:gd name="connsiteX1" fmla="*/ 5677 w 15139"/>
                <a:gd name="connsiteY1" fmla="*/ 7409 h 7569"/>
                <a:gd name="connsiteX2" fmla="*/ 9386 w 15139"/>
                <a:gd name="connsiteY2" fmla="*/ 5744 h 7569"/>
                <a:gd name="connsiteX3" fmla="*/ 9462 w 15139"/>
                <a:gd name="connsiteY3" fmla="*/ 93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9302"/>
                  </a:moveTo>
                  <a:cubicBezTo>
                    <a:pt x="7872" y="9302"/>
                    <a:pt x="6434" y="9075"/>
                    <a:pt x="5677" y="7409"/>
                  </a:cubicBezTo>
                  <a:cubicBezTo>
                    <a:pt x="6434" y="5820"/>
                    <a:pt x="7797" y="5517"/>
                    <a:pt x="9386" y="5744"/>
                  </a:cubicBezTo>
                  <a:cubicBezTo>
                    <a:pt x="9386" y="6955"/>
                    <a:pt x="9386" y="8091"/>
                    <a:pt x="9462" y="9302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843080" y="513288"/>
              <a:ext cx="15139" cy="15139"/>
            </a:xfrm>
            <a:custGeom>
              <a:avLst/>
              <a:gdLst>
                <a:gd name="connsiteX0" fmla="*/ 5679 w 15139"/>
                <a:gd name="connsiteY0" fmla="*/ 9437 h 15139"/>
                <a:gd name="connsiteX1" fmla="*/ 11280 w 15139"/>
                <a:gd name="connsiteY1" fmla="*/ 5728 h 15139"/>
                <a:gd name="connsiteX2" fmla="*/ 5679 w 15139"/>
                <a:gd name="connsiteY2" fmla="*/ 94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9" y="9437"/>
                  </a:moveTo>
                  <a:cubicBezTo>
                    <a:pt x="5603" y="5198"/>
                    <a:pt x="8555" y="5652"/>
                    <a:pt x="11280" y="5728"/>
                  </a:cubicBezTo>
                  <a:cubicBezTo>
                    <a:pt x="13551" y="13146"/>
                    <a:pt x="7495" y="8150"/>
                    <a:pt x="5679" y="943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1569292" y="1471718"/>
              <a:ext cx="15139" cy="7570"/>
            </a:xfrm>
            <a:custGeom>
              <a:avLst/>
              <a:gdLst>
                <a:gd name="connsiteX0" fmla="*/ 9462 w 15139"/>
                <a:gd name="connsiteY0" fmla="*/ 7267 h 7569"/>
                <a:gd name="connsiteX1" fmla="*/ 5677 w 15139"/>
                <a:gd name="connsiteY1" fmla="*/ 7267 h 7569"/>
                <a:gd name="connsiteX2" fmla="*/ 9462 w 1513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267"/>
                  </a:moveTo>
                  <a:cubicBezTo>
                    <a:pt x="8175" y="7267"/>
                    <a:pt x="6964" y="7267"/>
                    <a:pt x="5677" y="7267"/>
                  </a:cubicBezTo>
                  <a:cubicBezTo>
                    <a:pt x="6964" y="5147"/>
                    <a:pt x="8251" y="5147"/>
                    <a:pt x="9462" y="726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1573076" y="147330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5677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251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538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544615" y="149995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1546507" y="149806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85" y="5904"/>
                    <a:pt x="7570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1822384" y="731905"/>
              <a:ext cx="15139" cy="22709"/>
            </a:xfrm>
            <a:custGeom>
              <a:avLst/>
              <a:gdLst>
                <a:gd name="connsiteX0" fmla="*/ 14945 w 15139"/>
                <a:gd name="connsiteY0" fmla="*/ 13289 h 22708"/>
                <a:gd name="connsiteX1" fmla="*/ 13052 w 15139"/>
                <a:gd name="connsiteY1" fmla="*/ 15182 h 22708"/>
                <a:gd name="connsiteX2" fmla="*/ 6316 w 15139"/>
                <a:gd name="connsiteY2" fmla="*/ 20253 h 22708"/>
                <a:gd name="connsiteX3" fmla="*/ 7375 w 15139"/>
                <a:gd name="connsiteY3" fmla="*/ 5720 h 22708"/>
                <a:gd name="connsiteX4" fmla="*/ 11690 w 15139"/>
                <a:gd name="connsiteY4" fmla="*/ 9126 h 22708"/>
                <a:gd name="connsiteX5" fmla="*/ 14945 w 15139"/>
                <a:gd name="connsiteY5" fmla="*/ 11397 h 22708"/>
                <a:gd name="connsiteX6" fmla="*/ 14945 w 15139"/>
                <a:gd name="connsiteY6" fmla="*/ 1328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5" y="13289"/>
                  </a:moveTo>
                  <a:cubicBezTo>
                    <a:pt x="14339" y="13895"/>
                    <a:pt x="13658" y="14576"/>
                    <a:pt x="13052" y="15182"/>
                  </a:cubicBezTo>
                  <a:cubicBezTo>
                    <a:pt x="9571" y="14727"/>
                    <a:pt x="9116" y="18664"/>
                    <a:pt x="6316" y="20253"/>
                  </a:cubicBezTo>
                  <a:cubicBezTo>
                    <a:pt x="3969" y="14803"/>
                    <a:pt x="8965" y="10413"/>
                    <a:pt x="7375" y="5720"/>
                  </a:cubicBezTo>
                  <a:cubicBezTo>
                    <a:pt x="9495" y="5947"/>
                    <a:pt x="12750" y="4509"/>
                    <a:pt x="11690" y="9126"/>
                  </a:cubicBezTo>
                  <a:cubicBezTo>
                    <a:pt x="11236" y="11094"/>
                    <a:pt x="13431" y="11170"/>
                    <a:pt x="14945" y="11397"/>
                  </a:cubicBezTo>
                  <a:cubicBezTo>
                    <a:pt x="14945" y="12002"/>
                    <a:pt x="14945" y="12608"/>
                    <a:pt x="14945" y="1328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1794864" y="777516"/>
              <a:ext cx="15139" cy="7570"/>
            </a:xfrm>
            <a:custGeom>
              <a:avLst/>
              <a:gdLst>
                <a:gd name="connsiteX0" fmla="*/ 12036 w 15139"/>
                <a:gd name="connsiteY0" fmla="*/ 5677 h 7569"/>
                <a:gd name="connsiteX1" fmla="*/ 5677 w 15139"/>
                <a:gd name="connsiteY1" fmla="*/ 8251 h 7569"/>
                <a:gd name="connsiteX2" fmla="*/ 12036 w 15139"/>
                <a:gd name="connsiteY2" fmla="*/ 5677 h 7569"/>
                <a:gd name="connsiteX3" fmla="*/ 12036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036" y="5677"/>
                  </a:moveTo>
                  <a:cubicBezTo>
                    <a:pt x="9689" y="8781"/>
                    <a:pt x="9689" y="8781"/>
                    <a:pt x="5677" y="8251"/>
                  </a:cubicBezTo>
                  <a:cubicBezTo>
                    <a:pt x="6888" y="5072"/>
                    <a:pt x="9613" y="5829"/>
                    <a:pt x="12036" y="5677"/>
                  </a:cubicBezTo>
                  <a:lnTo>
                    <a:pt x="1203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1611716" y="1361700"/>
              <a:ext cx="7570" cy="7570"/>
            </a:xfrm>
            <a:custGeom>
              <a:avLst/>
              <a:gdLst>
                <a:gd name="connsiteX0" fmla="*/ 8291 w 7569"/>
                <a:gd name="connsiteY0" fmla="*/ 5710 h 7569"/>
                <a:gd name="connsiteX1" fmla="*/ 9427 w 7569"/>
                <a:gd name="connsiteY1" fmla="*/ 7299 h 7569"/>
                <a:gd name="connsiteX2" fmla="*/ 7156 w 7569"/>
                <a:gd name="connsiteY2" fmla="*/ 8586 h 7569"/>
                <a:gd name="connsiteX3" fmla="*/ 5718 w 7569"/>
                <a:gd name="connsiteY3" fmla="*/ 6770 h 7569"/>
                <a:gd name="connsiteX4" fmla="*/ 8291 w 7569"/>
                <a:gd name="connsiteY4" fmla="*/ 57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91" y="5710"/>
                  </a:moveTo>
                  <a:cubicBezTo>
                    <a:pt x="8443" y="5937"/>
                    <a:pt x="9276" y="6618"/>
                    <a:pt x="9427" y="7299"/>
                  </a:cubicBezTo>
                  <a:cubicBezTo>
                    <a:pt x="9654" y="9267"/>
                    <a:pt x="8140" y="8738"/>
                    <a:pt x="7156" y="8586"/>
                  </a:cubicBezTo>
                  <a:cubicBezTo>
                    <a:pt x="6248" y="8435"/>
                    <a:pt x="5491" y="7905"/>
                    <a:pt x="5718" y="6770"/>
                  </a:cubicBezTo>
                  <a:cubicBezTo>
                    <a:pt x="5869" y="5937"/>
                    <a:pt x="6702" y="5558"/>
                    <a:pt x="8291" y="5710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1560814" y="894097"/>
              <a:ext cx="15139" cy="7570"/>
            </a:xfrm>
            <a:custGeom>
              <a:avLst/>
              <a:gdLst>
                <a:gd name="connsiteX0" fmla="*/ 12263 w 15139"/>
                <a:gd name="connsiteY0" fmla="*/ 6954 h 7569"/>
                <a:gd name="connsiteX1" fmla="*/ 5677 w 15139"/>
                <a:gd name="connsiteY1" fmla="*/ 6197 h 7569"/>
                <a:gd name="connsiteX2" fmla="*/ 12263 w 15139"/>
                <a:gd name="connsiteY2" fmla="*/ 6954 h 7569"/>
                <a:gd name="connsiteX3" fmla="*/ 12263 w 15139"/>
                <a:gd name="connsiteY3" fmla="*/ 695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263" y="6954"/>
                  </a:moveTo>
                  <a:cubicBezTo>
                    <a:pt x="9840" y="9300"/>
                    <a:pt x="9840" y="9300"/>
                    <a:pt x="5677" y="6197"/>
                  </a:cubicBezTo>
                  <a:cubicBezTo>
                    <a:pt x="8099" y="4456"/>
                    <a:pt x="9992" y="7711"/>
                    <a:pt x="12263" y="6954"/>
                  </a:cubicBezTo>
                  <a:lnTo>
                    <a:pt x="12263" y="6954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1731699" y="439158"/>
              <a:ext cx="7570" cy="7570"/>
            </a:xfrm>
            <a:custGeom>
              <a:avLst/>
              <a:gdLst>
                <a:gd name="connsiteX0" fmla="*/ 8664 w 7569"/>
                <a:gd name="connsiteY0" fmla="*/ 5677 h 7569"/>
                <a:gd name="connsiteX1" fmla="*/ 6317 w 7569"/>
                <a:gd name="connsiteY1" fmla="*/ 8705 h 7569"/>
                <a:gd name="connsiteX2" fmla="*/ 5712 w 7569"/>
                <a:gd name="connsiteY2" fmla="*/ 8099 h 7569"/>
                <a:gd name="connsiteX3" fmla="*/ 8664 w 7569"/>
                <a:gd name="connsiteY3" fmla="*/ 5677 h 7569"/>
                <a:gd name="connsiteX4" fmla="*/ 86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664" y="5677"/>
                  </a:moveTo>
                  <a:cubicBezTo>
                    <a:pt x="8437" y="7115"/>
                    <a:pt x="8588" y="8932"/>
                    <a:pt x="6317" y="8705"/>
                  </a:cubicBezTo>
                  <a:cubicBezTo>
                    <a:pt x="6090" y="8705"/>
                    <a:pt x="5712" y="8326"/>
                    <a:pt x="5712" y="8099"/>
                  </a:cubicBezTo>
                  <a:cubicBezTo>
                    <a:pt x="5409" y="5753"/>
                    <a:pt x="7150" y="5904"/>
                    <a:pt x="8664" y="5677"/>
                  </a:cubicBezTo>
                  <a:lnTo>
                    <a:pt x="8664" y="5677"/>
                  </a:ln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1747813" y="1342269"/>
              <a:ext cx="15139" cy="15139"/>
            </a:xfrm>
            <a:custGeom>
              <a:avLst/>
              <a:gdLst>
                <a:gd name="connsiteX0" fmla="*/ 13442 w 15139"/>
                <a:gd name="connsiteY0" fmla="*/ 15074 h 15139"/>
                <a:gd name="connsiteX1" fmla="*/ 9657 w 15139"/>
                <a:gd name="connsiteY1" fmla="*/ 15074 h 15139"/>
                <a:gd name="connsiteX2" fmla="*/ 6402 w 15139"/>
                <a:gd name="connsiteY2" fmla="*/ 7429 h 15139"/>
                <a:gd name="connsiteX3" fmla="*/ 16243 w 15139"/>
                <a:gd name="connsiteY3" fmla="*/ 5688 h 15139"/>
                <a:gd name="connsiteX4" fmla="*/ 13442 w 15139"/>
                <a:gd name="connsiteY4" fmla="*/ 150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2" y="15074"/>
                  </a:moveTo>
                  <a:cubicBezTo>
                    <a:pt x="12155" y="15074"/>
                    <a:pt x="10944" y="15074"/>
                    <a:pt x="9657" y="15074"/>
                  </a:cubicBezTo>
                  <a:cubicBezTo>
                    <a:pt x="6175" y="13560"/>
                    <a:pt x="4661" y="10381"/>
                    <a:pt x="6402" y="7429"/>
                  </a:cubicBezTo>
                  <a:cubicBezTo>
                    <a:pt x="8900" y="3114"/>
                    <a:pt x="13064" y="8488"/>
                    <a:pt x="16243" y="5688"/>
                  </a:cubicBezTo>
                  <a:cubicBezTo>
                    <a:pt x="17303" y="10154"/>
                    <a:pt x="12609" y="11668"/>
                    <a:pt x="13442" y="1507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742781" y="1348552"/>
              <a:ext cx="7570" cy="15139"/>
            </a:xfrm>
            <a:custGeom>
              <a:avLst/>
              <a:gdLst>
                <a:gd name="connsiteX0" fmla="*/ 9012 w 7569"/>
                <a:gd name="connsiteY0" fmla="*/ 10683 h 15139"/>
                <a:gd name="connsiteX1" fmla="*/ 6817 w 7569"/>
                <a:gd name="connsiteY1" fmla="*/ 9245 h 15139"/>
                <a:gd name="connsiteX2" fmla="*/ 6892 w 7569"/>
                <a:gd name="connsiteY2" fmla="*/ 5763 h 15139"/>
                <a:gd name="connsiteX3" fmla="*/ 8936 w 7569"/>
                <a:gd name="connsiteY3" fmla="*/ 8034 h 15139"/>
                <a:gd name="connsiteX4" fmla="*/ 9012 w 7569"/>
                <a:gd name="connsiteY4" fmla="*/ 10683 h 15139"/>
                <a:gd name="connsiteX5" fmla="*/ 9012 w 7569"/>
                <a:gd name="connsiteY5" fmla="*/ 10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10683"/>
                  </a:moveTo>
                  <a:cubicBezTo>
                    <a:pt x="8255" y="10229"/>
                    <a:pt x="7422" y="9850"/>
                    <a:pt x="6817" y="9245"/>
                  </a:cubicBezTo>
                  <a:cubicBezTo>
                    <a:pt x="5681" y="8109"/>
                    <a:pt x="4924" y="6520"/>
                    <a:pt x="6892" y="5763"/>
                  </a:cubicBezTo>
                  <a:cubicBezTo>
                    <a:pt x="8104" y="5309"/>
                    <a:pt x="8785" y="6747"/>
                    <a:pt x="8936" y="8034"/>
                  </a:cubicBezTo>
                  <a:cubicBezTo>
                    <a:pt x="9012" y="8866"/>
                    <a:pt x="8936" y="9775"/>
                    <a:pt x="9012" y="10683"/>
                  </a:cubicBezTo>
                  <a:lnTo>
                    <a:pt x="9012" y="10683"/>
                  </a:ln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1782223" y="142955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888" y="6964"/>
                    <a:pt x="6283" y="6358"/>
                    <a:pt x="5677" y="5677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761379" y="1128894"/>
              <a:ext cx="7570" cy="15139"/>
            </a:xfrm>
            <a:custGeom>
              <a:avLst/>
              <a:gdLst>
                <a:gd name="connsiteX0" fmla="*/ 7521 w 7569"/>
                <a:gd name="connsiteY0" fmla="*/ 9916 h 15139"/>
                <a:gd name="connsiteX1" fmla="*/ 5780 w 7569"/>
                <a:gd name="connsiteY1" fmla="*/ 6358 h 15139"/>
                <a:gd name="connsiteX2" fmla="*/ 6840 w 7569"/>
                <a:gd name="connsiteY2" fmla="*/ 5677 h 15139"/>
                <a:gd name="connsiteX3" fmla="*/ 7521 w 7569"/>
                <a:gd name="connsiteY3" fmla="*/ 9916 h 15139"/>
                <a:gd name="connsiteX4" fmla="*/ 7521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21" y="9916"/>
                  </a:moveTo>
                  <a:cubicBezTo>
                    <a:pt x="6083" y="9159"/>
                    <a:pt x="5402" y="7948"/>
                    <a:pt x="5780" y="6358"/>
                  </a:cubicBezTo>
                  <a:cubicBezTo>
                    <a:pt x="5856" y="6056"/>
                    <a:pt x="6462" y="5904"/>
                    <a:pt x="6840" y="5677"/>
                  </a:cubicBezTo>
                  <a:cubicBezTo>
                    <a:pt x="7143" y="7040"/>
                    <a:pt x="7370" y="8478"/>
                    <a:pt x="7521" y="9916"/>
                  </a:cubicBezTo>
                  <a:lnTo>
                    <a:pt x="7521" y="9916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751793" y="112730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175" y="7797"/>
                    <a:pt x="6888" y="7797"/>
                    <a:pt x="5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1755578" y="11254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59" name="组合 458"/>
          <p:cNvGrpSpPr/>
          <p:nvPr userDrawn="1"/>
        </p:nvGrpSpPr>
        <p:grpSpPr>
          <a:xfrm>
            <a:off x="11062360" y="530600"/>
            <a:ext cx="1129640" cy="2793195"/>
            <a:chOff x="5467035" y="1569010"/>
            <a:chExt cx="1129640" cy="2793195"/>
          </a:xfrm>
        </p:grpSpPr>
        <p:sp>
          <p:nvSpPr>
            <p:cNvPr id="460" name="任意多边形: 形状 459"/>
            <p:cNvSpPr/>
            <p:nvPr/>
          </p:nvSpPr>
          <p:spPr>
            <a:xfrm>
              <a:off x="5869930" y="2337302"/>
              <a:ext cx="52987" cy="45417"/>
            </a:xfrm>
            <a:custGeom>
              <a:avLst/>
              <a:gdLst>
                <a:gd name="connsiteX0" fmla="*/ 46622 w 52986"/>
                <a:gd name="connsiteY0" fmla="*/ 17630 h 45417"/>
                <a:gd name="connsiteX1" fmla="*/ 48439 w 52986"/>
                <a:gd name="connsiteY1" fmla="*/ 27092 h 45417"/>
                <a:gd name="connsiteX2" fmla="*/ 48439 w 52986"/>
                <a:gd name="connsiteY2" fmla="*/ 30953 h 45417"/>
                <a:gd name="connsiteX3" fmla="*/ 33148 w 52986"/>
                <a:gd name="connsiteY3" fmla="*/ 44124 h 45417"/>
                <a:gd name="connsiteX4" fmla="*/ 18993 w 52986"/>
                <a:gd name="connsiteY4" fmla="*/ 35873 h 45417"/>
                <a:gd name="connsiteX5" fmla="*/ 16192 w 52986"/>
                <a:gd name="connsiteY5" fmla="*/ 34056 h 45417"/>
                <a:gd name="connsiteX6" fmla="*/ 18312 w 52986"/>
                <a:gd name="connsiteY6" fmla="*/ 35948 h 45417"/>
                <a:gd name="connsiteX7" fmla="*/ 16117 w 52986"/>
                <a:gd name="connsiteY7" fmla="*/ 46167 h 45417"/>
                <a:gd name="connsiteX8" fmla="*/ 5897 w 52986"/>
                <a:gd name="connsiteY8" fmla="*/ 33375 h 45417"/>
                <a:gd name="connsiteX9" fmla="*/ 9153 w 52986"/>
                <a:gd name="connsiteY9" fmla="*/ 22853 h 45417"/>
                <a:gd name="connsiteX10" fmla="*/ 10591 w 52986"/>
                <a:gd name="connsiteY10" fmla="*/ 15662 h 45417"/>
                <a:gd name="connsiteX11" fmla="*/ 10591 w 52986"/>
                <a:gd name="connsiteY11" fmla="*/ 15662 h 45417"/>
                <a:gd name="connsiteX12" fmla="*/ 18236 w 52986"/>
                <a:gd name="connsiteY12" fmla="*/ 10818 h 45417"/>
                <a:gd name="connsiteX13" fmla="*/ 25124 w 52986"/>
                <a:gd name="connsiteY13" fmla="*/ 12861 h 45417"/>
                <a:gd name="connsiteX14" fmla="*/ 22702 w 52986"/>
                <a:gd name="connsiteY14" fmla="*/ 6881 h 45417"/>
                <a:gd name="connsiteX15" fmla="*/ 44502 w 52986"/>
                <a:gd name="connsiteY15" fmla="*/ 12937 h 45417"/>
                <a:gd name="connsiteX16" fmla="*/ 44956 w 52986"/>
                <a:gd name="connsiteY16" fmla="*/ 14451 h 45417"/>
                <a:gd name="connsiteX17" fmla="*/ 45637 w 52986"/>
                <a:gd name="connsiteY17" fmla="*/ 14905 h 45417"/>
                <a:gd name="connsiteX18" fmla="*/ 46697 w 52986"/>
                <a:gd name="connsiteY18" fmla="*/ 15662 h 45417"/>
                <a:gd name="connsiteX19" fmla="*/ 46622 w 52986"/>
                <a:gd name="connsiteY19" fmla="*/ 176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86" h="45417">
                  <a:moveTo>
                    <a:pt x="46622" y="17630"/>
                  </a:moveTo>
                  <a:cubicBezTo>
                    <a:pt x="46167" y="20961"/>
                    <a:pt x="46546" y="24216"/>
                    <a:pt x="48439" y="27092"/>
                  </a:cubicBezTo>
                  <a:cubicBezTo>
                    <a:pt x="47303" y="28379"/>
                    <a:pt x="46849" y="29666"/>
                    <a:pt x="48439" y="30953"/>
                  </a:cubicBezTo>
                  <a:cubicBezTo>
                    <a:pt x="43216" y="35191"/>
                    <a:pt x="40036" y="41777"/>
                    <a:pt x="33148" y="44124"/>
                  </a:cubicBezTo>
                  <a:cubicBezTo>
                    <a:pt x="27773" y="42534"/>
                    <a:pt x="25049" y="36327"/>
                    <a:pt x="18993" y="35873"/>
                  </a:cubicBezTo>
                  <a:cubicBezTo>
                    <a:pt x="18085" y="35191"/>
                    <a:pt x="17706" y="33753"/>
                    <a:pt x="16192" y="34056"/>
                  </a:cubicBezTo>
                  <a:cubicBezTo>
                    <a:pt x="17025" y="34510"/>
                    <a:pt x="17706" y="35191"/>
                    <a:pt x="18312" y="35948"/>
                  </a:cubicBezTo>
                  <a:cubicBezTo>
                    <a:pt x="19371" y="39809"/>
                    <a:pt x="19523" y="43367"/>
                    <a:pt x="16117" y="46167"/>
                  </a:cubicBezTo>
                  <a:cubicBezTo>
                    <a:pt x="9228" y="44880"/>
                    <a:pt x="8774" y="37841"/>
                    <a:pt x="5897" y="33375"/>
                  </a:cubicBezTo>
                  <a:cubicBezTo>
                    <a:pt x="4686" y="31482"/>
                    <a:pt x="8850" y="26941"/>
                    <a:pt x="9153" y="22853"/>
                  </a:cubicBezTo>
                  <a:cubicBezTo>
                    <a:pt x="9304" y="20507"/>
                    <a:pt x="10515" y="18160"/>
                    <a:pt x="10591" y="15662"/>
                  </a:cubicBezTo>
                  <a:lnTo>
                    <a:pt x="10591" y="15662"/>
                  </a:lnTo>
                  <a:cubicBezTo>
                    <a:pt x="13316" y="14375"/>
                    <a:pt x="14905" y="11120"/>
                    <a:pt x="18236" y="10818"/>
                  </a:cubicBezTo>
                  <a:cubicBezTo>
                    <a:pt x="20658" y="11272"/>
                    <a:pt x="22096" y="14905"/>
                    <a:pt x="25124" y="12861"/>
                  </a:cubicBezTo>
                  <a:cubicBezTo>
                    <a:pt x="22778" y="11575"/>
                    <a:pt x="19750" y="10439"/>
                    <a:pt x="22702" y="6881"/>
                  </a:cubicBezTo>
                  <a:cubicBezTo>
                    <a:pt x="31482" y="3475"/>
                    <a:pt x="38068" y="7866"/>
                    <a:pt x="44502" y="12937"/>
                  </a:cubicBezTo>
                  <a:cubicBezTo>
                    <a:pt x="44881" y="13391"/>
                    <a:pt x="44956" y="13921"/>
                    <a:pt x="44956" y="14451"/>
                  </a:cubicBezTo>
                  <a:cubicBezTo>
                    <a:pt x="44956" y="15359"/>
                    <a:pt x="45183" y="15511"/>
                    <a:pt x="45637" y="14905"/>
                  </a:cubicBezTo>
                  <a:cubicBezTo>
                    <a:pt x="46167" y="14829"/>
                    <a:pt x="46546" y="15056"/>
                    <a:pt x="46697" y="15662"/>
                  </a:cubicBezTo>
                  <a:cubicBezTo>
                    <a:pt x="46470" y="16343"/>
                    <a:pt x="46470" y="16949"/>
                    <a:pt x="46622" y="1763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6471010" y="1602992"/>
              <a:ext cx="37848" cy="52987"/>
            </a:xfrm>
            <a:custGeom>
              <a:avLst/>
              <a:gdLst>
                <a:gd name="connsiteX0" fmla="*/ 25368 w 37847"/>
                <a:gd name="connsiteY0" fmla="*/ 52288 h 52986"/>
                <a:gd name="connsiteX1" fmla="*/ 25141 w 37847"/>
                <a:gd name="connsiteY1" fmla="*/ 53877 h 52986"/>
                <a:gd name="connsiteX2" fmla="*/ 10002 w 37847"/>
                <a:gd name="connsiteY2" fmla="*/ 50395 h 52986"/>
                <a:gd name="connsiteX3" fmla="*/ 9169 w 37847"/>
                <a:gd name="connsiteY3" fmla="*/ 50320 h 52986"/>
                <a:gd name="connsiteX4" fmla="*/ 8337 w 37847"/>
                <a:gd name="connsiteY4" fmla="*/ 50395 h 52986"/>
                <a:gd name="connsiteX5" fmla="*/ 6217 w 37847"/>
                <a:gd name="connsiteY5" fmla="*/ 46308 h 52986"/>
                <a:gd name="connsiteX6" fmla="*/ 7126 w 37847"/>
                <a:gd name="connsiteY6" fmla="*/ 31320 h 52986"/>
                <a:gd name="connsiteX7" fmla="*/ 5763 w 37847"/>
                <a:gd name="connsiteY7" fmla="*/ 27762 h 52986"/>
                <a:gd name="connsiteX8" fmla="*/ 9926 w 37847"/>
                <a:gd name="connsiteY8" fmla="*/ 24810 h 52986"/>
                <a:gd name="connsiteX9" fmla="*/ 12424 w 37847"/>
                <a:gd name="connsiteY9" fmla="*/ 24583 h 52986"/>
                <a:gd name="connsiteX10" fmla="*/ 26655 w 37847"/>
                <a:gd name="connsiteY10" fmla="*/ 26627 h 52986"/>
                <a:gd name="connsiteX11" fmla="*/ 29229 w 37847"/>
                <a:gd name="connsiteY11" fmla="*/ 28292 h 52986"/>
                <a:gd name="connsiteX12" fmla="*/ 29683 w 37847"/>
                <a:gd name="connsiteY12" fmla="*/ 27762 h 52986"/>
                <a:gd name="connsiteX13" fmla="*/ 27791 w 37847"/>
                <a:gd name="connsiteY13" fmla="*/ 26476 h 52986"/>
                <a:gd name="connsiteX14" fmla="*/ 7959 w 37847"/>
                <a:gd name="connsiteY14" fmla="*/ 16257 h 52986"/>
                <a:gd name="connsiteX15" fmla="*/ 5763 w 37847"/>
                <a:gd name="connsiteY15" fmla="*/ 13380 h 52986"/>
                <a:gd name="connsiteX16" fmla="*/ 5839 w 37847"/>
                <a:gd name="connsiteY16" fmla="*/ 9141 h 52986"/>
                <a:gd name="connsiteX17" fmla="*/ 5915 w 37847"/>
                <a:gd name="connsiteY17" fmla="*/ 6946 h 52986"/>
                <a:gd name="connsiteX18" fmla="*/ 11213 w 37847"/>
                <a:gd name="connsiteY18" fmla="*/ 5735 h 52986"/>
                <a:gd name="connsiteX19" fmla="*/ 14090 w 37847"/>
                <a:gd name="connsiteY19" fmla="*/ 6114 h 52986"/>
                <a:gd name="connsiteX20" fmla="*/ 17723 w 37847"/>
                <a:gd name="connsiteY20" fmla="*/ 6871 h 52986"/>
                <a:gd name="connsiteX21" fmla="*/ 19464 w 37847"/>
                <a:gd name="connsiteY21" fmla="*/ 6946 h 52986"/>
                <a:gd name="connsiteX22" fmla="*/ 36571 w 37847"/>
                <a:gd name="connsiteY22" fmla="*/ 31547 h 52986"/>
                <a:gd name="connsiteX23" fmla="*/ 36571 w 37847"/>
                <a:gd name="connsiteY23" fmla="*/ 33288 h 52986"/>
                <a:gd name="connsiteX24" fmla="*/ 36117 w 37847"/>
                <a:gd name="connsiteY24" fmla="*/ 34726 h 52986"/>
                <a:gd name="connsiteX25" fmla="*/ 36571 w 37847"/>
                <a:gd name="connsiteY25" fmla="*/ 35408 h 52986"/>
                <a:gd name="connsiteX26" fmla="*/ 36571 w 37847"/>
                <a:gd name="connsiteY26" fmla="*/ 35408 h 52986"/>
                <a:gd name="connsiteX27" fmla="*/ 30970 w 37847"/>
                <a:gd name="connsiteY27" fmla="*/ 44870 h 52986"/>
                <a:gd name="connsiteX28" fmla="*/ 30970 w 37847"/>
                <a:gd name="connsiteY28" fmla="*/ 44870 h 52986"/>
                <a:gd name="connsiteX29" fmla="*/ 29077 w 37847"/>
                <a:gd name="connsiteY29" fmla="*/ 48654 h 52986"/>
                <a:gd name="connsiteX30" fmla="*/ 29077 w 37847"/>
                <a:gd name="connsiteY30" fmla="*/ 48654 h 52986"/>
                <a:gd name="connsiteX31" fmla="*/ 25368 w 37847"/>
                <a:gd name="connsiteY31" fmla="*/ 522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847" h="52986">
                  <a:moveTo>
                    <a:pt x="25368" y="52288"/>
                  </a:moveTo>
                  <a:cubicBezTo>
                    <a:pt x="25217" y="52818"/>
                    <a:pt x="25141" y="53348"/>
                    <a:pt x="25141" y="53877"/>
                  </a:cubicBezTo>
                  <a:cubicBezTo>
                    <a:pt x="19994" y="53348"/>
                    <a:pt x="15225" y="50698"/>
                    <a:pt x="10002" y="50395"/>
                  </a:cubicBezTo>
                  <a:lnTo>
                    <a:pt x="9169" y="50320"/>
                  </a:lnTo>
                  <a:lnTo>
                    <a:pt x="8337" y="50395"/>
                  </a:lnTo>
                  <a:cubicBezTo>
                    <a:pt x="6747" y="49487"/>
                    <a:pt x="5233" y="48579"/>
                    <a:pt x="6217" y="46308"/>
                  </a:cubicBezTo>
                  <a:cubicBezTo>
                    <a:pt x="9851" y="41539"/>
                    <a:pt x="12349" y="36619"/>
                    <a:pt x="7126" y="31320"/>
                  </a:cubicBezTo>
                  <a:cubicBezTo>
                    <a:pt x="6217" y="30336"/>
                    <a:pt x="5612" y="29201"/>
                    <a:pt x="5763" y="27762"/>
                  </a:cubicBezTo>
                  <a:cubicBezTo>
                    <a:pt x="6671" y="26173"/>
                    <a:pt x="8261" y="25416"/>
                    <a:pt x="9926" y="24810"/>
                  </a:cubicBezTo>
                  <a:cubicBezTo>
                    <a:pt x="10759" y="24659"/>
                    <a:pt x="11592" y="24583"/>
                    <a:pt x="12424" y="24583"/>
                  </a:cubicBezTo>
                  <a:cubicBezTo>
                    <a:pt x="17117" y="25340"/>
                    <a:pt x="22870" y="19133"/>
                    <a:pt x="26655" y="26627"/>
                  </a:cubicBezTo>
                  <a:cubicBezTo>
                    <a:pt x="27337" y="27460"/>
                    <a:pt x="27791" y="28595"/>
                    <a:pt x="29229" y="28292"/>
                  </a:cubicBezTo>
                  <a:cubicBezTo>
                    <a:pt x="29456" y="28217"/>
                    <a:pt x="29759" y="27990"/>
                    <a:pt x="29683" y="27762"/>
                  </a:cubicBezTo>
                  <a:cubicBezTo>
                    <a:pt x="29532" y="26703"/>
                    <a:pt x="28547" y="26778"/>
                    <a:pt x="27791" y="26476"/>
                  </a:cubicBezTo>
                  <a:cubicBezTo>
                    <a:pt x="23098" y="19285"/>
                    <a:pt x="14014" y="20723"/>
                    <a:pt x="7959" y="16257"/>
                  </a:cubicBezTo>
                  <a:cubicBezTo>
                    <a:pt x="6899" y="15500"/>
                    <a:pt x="6066" y="14667"/>
                    <a:pt x="5763" y="13380"/>
                  </a:cubicBezTo>
                  <a:cubicBezTo>
                    <a:pt x="6217" y="12018"/>
                    <a:pt x="7731" y="10580"/>
                    <a:pt x="5839" y="9141"/>
                  </a:cubicBezTo>
                  <a:cubicBezTo>
                    <a:pt x="5612" y="8384"/>
                    <a:pt x="5612" y="7627"/>
                    <a:pt x="5915" y="6946"/>
                  </a:cubicBezTo>
                  <a:cubicBezTo>
                    <a:pt x="7429" y="5432"/>
                    <a:pt x="9321" y="5659"/>
                    <a:pt x="11213" y="5735"/>
                  </a:cubicBezTo>
                  <a:cubicBezTo>
                    <a:pt x="12122" y="6265"/>
                    <a:pt x="12954" y="7173"/>
                    <a:pt x="14090" y="6114"/>
                  </a:cubicBezTo>
                  <a:cubicBezTo>
                    <a:pt x="15377" y="6114"/>
                    <a:pt x="16512" y="6719"/>
                    <a:pt x="17723" y="6871"/>
                  </a:cubicBezTo>
                  <a:cubicBezTo>
                    <a:pt x="18329" y="6946"/>
                    <a:pt x="18934" y="7022"/>
                    <a:pt x="19464" y="6946"/>
                  </a:cubicBezTo>
                  <a:cubicBezTo>
                    <a:pt x="34452" y="11564"/>
                    <a:pt x="36723" y="14743"/>
                    <a:pt x="36571" y="31547"/>
                  </a:cubicBezTo>
                  <a:cubicBezTo>
                    <a:pt x="36495" y="32153"/>
                    <a:pt x="36495" y="32683"/>
                    <a:pt x="36571" y="33288"/>
                  </a:cubicBezTo>
                  <a:cubicBezTo>
                    <a:pt x="36117" y="33742"/>
                    <a:pt x="35965" y="34197"/>
                    <a:pt x="36117" y="34726"/>
                  </a:cubicBezTo>
                  <a:cubicBezTo>
                    <a:pt x="36269" y="35181"/>
                    <a:pt x="36420" y="35408"/>
                    <a:pt x="36571" y="35408"/>
                  </a:cubicBezTo>
                  <a:lnTo>
                    <a:pt x="36571" y="35408"/>
                  </a:lnTo>
                  <a:cubicBezTo>
                    <a:pt x="39448" y="41388"/>
                    <a:pt x="33014" y="41842"/>
                    <a:pt x="30970" y="44870"/>
                  </a:cubicBezTo>
                  <a:lnTo>
                    <a:pt x="30970" y="44870"/>
                  </a:lnTo>
                  <a:cubicBezTo>
                    <a:pt x="29834" y="45854"/>
                    <a:pt x="30137" y="47670"/>
                    <a:pt x="29077" y="48654"/>
                  </a:cubicBezTo>
                  <a:lnTo>
                    <a:pt x="29077" y="48654"/>
                  </a:lnTo>
                  <a:cubicBezTo>
                    <a:pt x="27412" y="49411"/>
                    <a:pt x="26201" y="50622"/>
                    <a:pt x="25368" y="52288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6524751" y="2246519"/>
              <a:ext cx="30278" cy="52987"/>
            </a:xfrm>
            <a:custGeom>
              <a:avLst/>
              <a:gdLst>
                <a:gd name="connsiteX0" fmla="*/ 22798 w 30278"/>
                <a:gd name="connsiteY0" fmla="*/ 5695 h 52986"/>
                <a:gd name="connsiteX1" fmla="*/ 29838 w 30278"/>
                <a:gd name="connsiteY1" fmla="*/ 13870 h 52986"/>
                <a:gd name="connsiteX2" fmla="*/ 30140 w 30278"/>
                <a:gd name="connsiteY2" fmla="*/ 22878 h 52986"/>
                <a:gd name="connsiteX3" fmla="*/ 21587 w 30278"/>
                <a:gd name="connsiteY3" fmla="*/ 15762 h 52986"/>
                <a:gd name="connsiteX4" fmla="*/ 30670 w 30278"/>
                <a:gd name="connsiteY4" fmla="*/ 28782 h 52986"/>
                <a:gd name="connsiteX5" fmla="*/ 28854 w 30278"/>
                <a:gd name="connsiteY5" fmla="*/ 34081 h 52986"/>
                <a:gd name="connsiteX6" fmla="*/ 21284 w 30278"/>
                <a:gd name="connsiteY6" fmla="*/ 36806 h 52986"/>
                <a:gd name="connsiteX7" fmla="*/ 17045 w 30278"/>
                <a:gd name="connsiteY7" fmla="*/ 49371 h 52986"/>
                <a:gd name="connsiteX8" fmla="*/ 9703 w 30278"/>
                <a:gd name="connsiteY8" fmla="*/ 49522 h 52986"/>
                <a:gd name="connsiteX9" fmla="*/ 8038 w 30278"/>
                <a:gd name="connsiteY9" fmla="*/ 46268 h 52986"/>
                <a:gd name="connsiteX10" fmla="*/ 9703 w 30278"/>
                <a:gd name="connsiteY10" fmla="*/ 39531 h 52986"/>
                <a:gd name="connsiteX11" fmla="*/ 15077 w 30278"/>
                <a:gd name="connsiteY11" fmla="*/ 26057 h 52986"/>
                <a:gd name="connsiteX12" fmla="*/ 11065 w 30278"/>
                <a:gd name="connsiteY12" fmla="*/ 21212 h 52986"/>
                <a:gd name="connsiteX13" fmla="*/ 5767 w 30278"/>
                <a:gd name="connsiteY13" fmla="*/ 13037 h 52986"/>
                <a:gd name="connsiteX14" fmla="*/ 22798 w 30278"/>
                <a:gd name="connsiteY14" fmla="*/ 56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52986">
                  <a:moveTo>
                    <a:pt x="22798" y="5695"/>
                  </a:moveTo>
                  <a:cubicBezTo>
                    <a:pt x="28702" y="5392"/>
                    <a:pt x="30670" y="9025"/>
                    <a:pt x="29838" y="13870"/>
                  </a:cubicBezTo>
                  <a:cubicBezTo>
                    <a:pt x="29308" y="17049"/>
                    <a:pt x="31276" y="19850"/>
                    <a:pt x="30140" y="22878"/>
                  </a:cubicBezTo>
                  <a:cubicBezTo>
                    <a:pt x="25750" y="21515"/>
                    <a:pt x="25296" y="21137"/>
                    <a:pt x="21587" y="15762"/>
                  </a:cubicBezTo>
                  <a:cubicBezTo>
                    <a:pt x="24161" y="20455"/>
                    <a:pt x="27945" y="24240"/>
                    <a:pt x="30670" y="28782"/>
                  </a:cubicBezTo>
                  <a:cubicBezTo>
                    <a:pt x="31200" y="30901"/>
                    <a:pt x="33471" y="33778"/>
                    <a:pt x="28854" y="34081"/>
                  </a:cubicBezTo>
                  <a:cubicBezTo>
                    <a:pt x="25977" y="34232"/>
                    <a:pt x="23403" y="34535"/>
                    <a:pt x="21284" y="36806"/>
                  </a:cubicBezTo>
                  <a:cubicBezTo>
                    <a:pt x="17878" y="40363"/>
                    <a:pt x="15834" y="44299"/>
                    <a:pt x="17045" y="49371"/>
                  </a:cubicBezTo>
                  <a:cubicBezTo>
                    <a:pt x="14623" y="49447"/>
                    <a:pt x="12125" y="49447"/>
                    <a:pt x="9703" y="49522"/>
                  </a:cubicBezTo>
                  <a:cubicBezTo>
                    <a:pt x="6297" y="49901"/>
                    <a:pt x="7356" y="47706"/>
                    <a:pt x="8038" y="46268"/>
                  </a:cubicBezTo>
                  <a:cubicBezTo>
                    <a:pt x="9097" y="44072"/>
                    <a:pt x="10762" y="42180"/>
                    <a:pt x="9703" y="39531"/>
                  </a:cubicBezTo>
                  <a:cubicBezTo>
                    <a:pt x="6826" y="28328"/>
                    <a:pt x="7356" y="26889"/>
                    <a:pt x="15077" y="26057"/>
                  </a:cubicBezTo>
                  <a:cubicBezTo>
                    <a:pt x="14775" y="23635"/>
                    <a:pt x="12655" y="22650"/>
                    <a:pt x="11065" y="21212"/>
                  </a:cubicBezTo>
                  <a:cubicBezTo>
                    <a:pt x="9248" y="18563"/>
                    <a:pt x="5010" y="17352"/>
                    <a:pt x="5767" y="13037"/>
                  </a:cubicBezTo>
                  <a:cubicBezTo>
                    <a:pt x="12049" y="11977"/>
                    <a:pt x="16364" y="6452"/>
                    <a:pt x="22798" y="5695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6122683" y="2168392"/>
              <a:ext cx="37848" cy="37848"/>
            </a:xfrm>
            <a:custGeom>
              <a:avLst/>
              <a:gdLst>
                <a:gd name="connsiteX0" fmla="*/ 6346 w 37847"/>
                <a:gd name="connsiteY0" fmla="*/ 23114 h 37847"/>
                <a:gd name="connsiteX1" fmla="*/ 6650 w 37847"/>
                <a:gd name="connsiteY1" fmla="*/ 21297 h 37847"/>
                <a:gd name="connsiteX2" fmla="*/ 33521 w 37847"/>
                <a:gd name="connsiteY2" fmla="*/ 5931 h 37847"/>
                <a:gd name="connsiteX3" fmla="*/ 37684 w 37847"/>
                <a:gd name="connsiteY3" fmla="*/ 11457 h 37847"/>
                <a:gd name="connsiteX4" fmla="*/ 35262 w 37847"/>
                <a:gd name="connsiteY4" fmla="*/ 15847 h 37847"/>
                <a:gd name="connsiteX5" fmla="*/ 32991 w 37847"/>
                <a:gd name="connsiteY5" fmla="*/ 17134 h 37847"/>
                <a:gd name="connsiteX6" fmla="*/ 34354 w 37847"/>
                <a:gd name="connsiteY6" fmla="*/ 22281 h 37847"/>
                <a:gd name="connsiteX7" fmla="*/ 27087 w 37847"/>
                <a:gd name="connsiteY7" fmla="*/ 28488 h 37847"/>
                <a:gd name="connsiteX8" fmla="*/ 21864 w 37847"/>
                <a:gd name="connsiteY8" fmla="*/ 29018 h 37847"/>
                <a:gd name="connsiteX9" fmla="*/ 20275 w 37847"/>
                <a:gd name="connsiteY9" fmla="*/ 30835 h 37847"/>
                <a:gd name="connsiteX10" fmla="*/ 13008 w 37847"/>
                <a:gd name="connsiteY10" fmla="*/ 36512 h 37847"/>
                <a:gd name="connsiteX11" fmla="*/ 5741 w 37847"/>
                <a:gd name="connsiteY11" fmla="*/ 25460 h 37847"/>
                <a:gd name="connsiteX12" fmla="*/ 6346 w 37847"/>
                <a:gd name="connsiteY12" fmla="*/ 231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7847">
                  <a:moveTo>
                    <a:pt x="6346" y="23114"/>
                  </a:moveTo>
                  <a:cubicBezTo>
                    <a:pt x="6574" y="22508"/>
                    <a:pt x="6650" y="21903"/>
                    <a:pt x="6650" y="21297"/>
                  </a:cubicBezTo>
                  <a:cubicBezTo>
                    <a:pt x="11494" y="9110"/>
                    <a:pt x="19593" y="4493"/>
                    <a:pt x="33521" y="5931"/>
                  </a:cubicBezTo>
                  <a:cubicBezTo>
                    <a:pt x="35489" y="7369"/>
                    <a:pt x="36852" y="9186"/>
                    <a:pt x="37684" y="11457"/>
                  </a:cubicBezTo>
                  <a:cubicBezTo>
                    <a:pt x="37836" y="13500"/>
                    <a:pt x="36928" y="14939"/>
                    <a:pt x="35262" y="15847"/>
                  </a:cubicBezTo>
                  <a:cubicBezTo>
                    <a:pt x="35111" y="17285"/>
                    <a:pt x="31629" y="13198"/>
                    <a:pt x="32991" y="17134"/>
                  </a:cubicBezTo>
                  <a:cubicBezTo>
                    <a:pt x="33597" y="18799"/>
                    <a:pt x="34202" y="20540"/>
                    <a:pt x="34354" y="22281"/>
                  </a:cubicBezTo>
                  <a:cubicBezTo>
                    <a:pt x="34808" y="27731"/>
                    <a:pt x="33597" y="31289"/>
                    <a:pt x="27087" y="28488"/>
                  </a:cubicBezTo>
                  <a:cubicBezTo>
                    <a:pt x="25195" y="27655"/>
                    <a:pt x="23454" y="27580"/>
                    <a:pt x="21864" y="29018"/>
                  </a:cubicBezTo>
                  <a:cubicBezTo>
                    <a:pt x="21334" y="29624"/>
                    <a:pt x="20729" y="30229"/>
                    <a:pt x="20275" y="30835"/>
                  </a:cubicBezTo>
                  <a:cubicBezTo>
                    <a:pt x="18004" y="33030"/>
                    <a:pt x="17398" y="38631"/>
                    <a:pt x="13008" y="36512"/>
                  </a:cubicBezTo>
                  <a:cubicBezTo>
                    <a:pt x="8920" y="34544"/>
                    <a:pt x="5136" y="31062"/>
                    <a:pt x="5741" y="25460"/>
                  </a:cubicBezTo>
                  <a:cubicBezTo>
                    <a:pt x="5741" y="24703"/>
                    <a:pt x="5968" y="23871"/>
                    <a:pt x="6346" y="23114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6469582" y="2343501"/>
              <a:ext cx="45417" cy="37848"/>
            </a:xfrm>
            <a:custGeom>
              <a:avLst/>
              <a:gdLst>
                <a:gd name="connsiteX0" fmla="*/ 9613 w 45417"/>
                <a:gd name="connsiteY0" fmla="*/ 32248 h 37847"/>
                <a:gd name="connsiteX1" fmla="*/ 5677 w 45417"/>
                <a:gd name="connsiteY1" fmla="*/ 28614 h 37847"/>
                <a:gd name="connsiteX2" fmla="*/ 30505 w 45417"/>
                <a:gd name="connsiteY2" fmla="*/ 5678 h 37847"/>
                <a:gd name="connsiteX3" fmla="*/ 36258 w 45417"/>
                <a:gd name="connsiteY3" fmla="*/ 7647 h 37847"/>
                <a:gd name="connsiteX4" fmla="*/ 36788 w 45417"/>
                <a:gd name="connsiteY4" fmla="*/ 9160 h 37847"/>
                <a:gd name="connsiteX5" fmla="*/ 36485 w 45417"/>
                <a:gd name="connsiteY5" fmla="*/ 9993 h 37847"/>
                <a:gd name="connsiteX6" fmla="*/ 28613 w 45417"/>
                <a:gd name="connsiteY6" fmla="*/ 16503 h 37847"/>
                <a:gd name="connsiteX7" fmla="*/ 37091 w 45417"/>
                <a:gd name="connsiteY7" fmla="*/ 10977 h 37847"/>
                <a:gd name="connsiteX8" fmla="*/ 40043 w 45417"/>
                <a:gd name="connsiteY8" fmla="*/ 19152 h 37847"/>
                <a:gd name="connsiteX9" fmla="*/ 39135 w 45417"/>
                <a:gd name="connsiteY9" fmla="*/ 19228 h 37847"/>
                <a:gd name="connsiteX10" fmla="*/ 38227 w 45417"/>
                <a:gd name="connsiteY10" fmla="*/ 19152 h 37847"/>
                <a:gd name="connsiteX11" fmla="*/ 38151 w 45417"/>
                <a:gd name="connsiteY11" fmla="*/ 26797 h 37847"/>
                <a:gd name="connsiteX12" fmla="*/ 36107 w 45417"/>
                <a:gd name="connsiteY12" fmla="*/ 34215 h 37847"/>
                <a:gd name="connsiteX13" fmla="*/ 22860 w 45417"/>
                <a:gd name="connsiteY13" fmla="*/ 36259 h 37847"/>
                <a:gd name="connsiteX14" fmla="*/ 23012 w 45417"/>
                <a:gd name="connsiteY14" fmla="*/ 34140 h 37847"/>
                <a:gd name="connsiteX15" fmla="*/ 23693 w 45417"/>
                <a:gd name="connsiteY15" fmla="*/ 32550 h 37847"/>
                <a:gd name="connsiteX16" fmla="*/ 22936 w 45417"/>
                <a:gd name="connsiteY16" fmla="*/ 29522 h 37847"/>
                <a:gd name="connsiteX17" fmla="*/ 22103 w 45417"/>
                <a:gd name="connsiteY17" fmla="*/ 29295 h 37847"/>
                <a:gd name="connsiteX18" fmla="*/ 23617 w 45417"/>
                <a:gd name="connsiteY18" fmla="*/ 31869 h 37847"/>
                <a:gd name="connsiteX19" fmla="*/ 23314 w 45417"/>
                <a:gd name="connsiteY19" fmla="*/ 33686 h 37847"/>
                <a:gd name="connsiteX20" fmla="*/ 15215 w 45417"/>
                <a:gd name="connsiteY20" fmla="*/ 34443 h 37847"/>
                <a:gd name="connsiteX21" fmla="*/ 13171 w 45417"/>
                <a:gd name="connsiteY21" fmla="*/ 32702 h 37847"/>
                <a:gd name="connsiteX22" fmla="*/ 9613 w 45417"/>
                <a:gd name="connsiteY22" fmla="*/ 32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9613" y="32248"/>
                  </a:moveTo>
                  <a:cubicBezTo>
                    <a:pt x="7570" y="31793"/>
                    <a:pt x="6434" y="30431"/>
                    <a:pt x="5677" y="28614"/>
                  </a:cubicBezTo>
                  <a:cubicBezTo>
                    <a:pt x="14610" y="21726"/>
                    <a:pt x="19908" y="10826"/>
                    <a:pt x="30505" y="5678"/>
                  </a:cubicBezTo>
                  <a:cubicBezTo>
                    <a:pt x="32625" y="5754"/>
                    <a:pt x="34896" y="5224"/>
                    <a:pt x="36258" y="7647"/>
                  </a:cubicBezTo>
                  <a:cubicBezTo>
                    <a:pt x="36713" y="8101"/>
                    <a:pt x="36939" y="8630"/>
                    <a:pt x="36788" y="9160"/>
                  </a:cubicBezTo>
                  <a:cubicBezTo>
                    <a:pt x="36713" y="9690"/>
                    <a:pt x="36561" y="9993"/>
                    <a:pt x="36485" y="9993"/>
                  </a:cubicBezTo>
                  <a:cubicBezTo>
                    <a:pt x="34139" y="12491"/>
                    <a:pt x="32246" y="15519"/>
                    <a:pt x="28613" y="16503"/>
                  </a:cubicBezTo>
                  <a:cubicBezTo>
                    <a:pt x="32474" y="16200"/>
                    <a:pt x="33836" y="12188"/>
                    <a:pt x="37091" y="10977"/>
                  </a:cubicBezTo>
                  <a:cubicBezTo>
                    <a:pt x="40724" y="12794"/>
                    <a:pt x="41708" y="15443"/>
                    <a:pt x="40043" y="19152"/>
                  </a:cubicBezTo>
                  <a:lnTo>
                    <a:pt x="39135" y="19228"/>
                  </a:lnTo>
                  <a:lnTo>
                    <a:pt x="38227" y="19152"/>
                  </a:lnTo>
                  <a:cubicBezTo>
                    <a:pt x="35123" y="21650"/>
                    <a:pt x="37545" y="24224"/>
                    <a:pt x="38151" y="26797"/>
                  </a:cubicBezTo>
                  <a:cubicBezTo>
                    <a:pt x="40876" y="30204"/>
                    <a:pt x="38453" y="32172"/>
                    <a:pt x="36107" y="34215"/>
                  </a:cubicBezTo>
                  <a:cubicBezTo>
                    <a:pt x="31868" y="36108"/>
                    <a:pt x="27175" y="35200"/>
                    <a:pt x="22860" y="36259"/>
                  </a:cubicBezTo>
                  <a:cubicBezTo>
                    <a:pt x="22254" y="35502"/>
                    <a:pt x="22330" y="34821"/>
                    <a:pt x="23012" y="34140"/>
                  </a:cubicBezTo>
                  <a:cubicBezTo>
                    <a:pt x="23390" y="33686"/>
                    <a:pt x="23920" y="32929"/>
                    <a:pt x="23693" y="32550"/>
                  </a:cubicBezTo>
                  <a:cubicBezTo>
                    <a:pt x="23163" y="31566"/>
                    <a:pt x="26342" y="29674"/>
                    <a:pt x="22936" y="29522"/>
                  </a:cubicBezTo>
                  <a:cubicBezTo>
                    <a:pt x="22709" y="29522"/>
                    <a:pt x="22179" y="29068"/>
                    <a:pt x="22103" y="29295"/>
                  </a:cubicBezTo>
                  <a:cubicBezTo>
                    <a:pt x="21876" y="30506"/>
                    <a:pt x="23768" y="30582"/>
                    <a:pt x="23617" y="31869"/>
                  </a:cubicBezTo>
                  <a:cubicBezTo>
                    <a:pt x="23542" y="32475"/>
                    <a:pt x="23617" y="33080"/>
                    <a:pt x="23314" y="33686"/>
                  </a:cubicBezTo>
                  <a:cubicBezTo>
                    <a:pt x="20816" y="36259"/>
                    <a:pt x="17940" y="34443"/>
                    <a:pt x="15215" y="34443"/>
                  </a:cubicBezTo>
                  <a:cubicBezTo>
                    <a:pt x="14534" y="33837"/>
                    <a:pt x="13852" y="33231"/>
                    <a:pt x="13171" y="32702"/>
                  </a:cubicBezTo>
                  <a:cubicBezTo>
                    <a:pt x="12112" y="30582"/>
                    <a:pt x="10900" y="31036"/>
                    <a:pt x="9613" y="32248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6556720" y="2471241"/>
              <a:ext cx="30278" cy="37848"/>
            </a:xfrm>
            <a:custGeom>
              <a:avLst/>
              <a:gdLst>
                <a:gd name="connsiteX0" fmla="*/ 15430 w 30278"/>
                <a:gd name="connsiteY0" fmla="*/ 35687 h 37847"/>
                <a:gd name="connsiteX1" fmla="*/ 12402 w 30278"/>
                <a:gd name="connsiteY1" fmla="*/ 38336 h 37847"/>
                <a:gd name="connsiteX2" fmla="*/ 6043 w 30278"/>
                <a:gd name="connsiteY2" fmla="*/ 14795 h 37847"/>
                <a:gd name="connsiteX3" fmla="*/ 5968 w 30278"/>
                <a:gd name="connsiteY3" fmla="*/ 14871 h 37847"/>
                <a:gd name="connsiteX4" fmla="*/ 10661 w 30278"/>
                <a:gd name="connsiteY4" fmla="*/ 10480 h 37847"/>
                <a:gd name="connsiteX5" fmla="*/ 17700 w 30278"/>
                <a:gd name="connsiteY5" fmla="*/ 6393 h 37847"/>
                <a:gd name="connsiteX6" fmla="*/ 27011 w 30278"/>
                <a:gd name="connsiteY6" fmla="*/ 16687 h 37847"/>
                <a:gd name="connsiteX7" fmla="*/ 21939 w 30278"/>
                <a:gd name="connsiteY7" fmla="*/ 20245 h 37847"/>
                <a:gd name="connsiteX8" fmla="*/ 21409 w 30278"/>
                <a:gd name="connsiteY8" fmla="*/ 31978 h 37847"/>
                <a:gd name="connsiteX9" fmla="*/ 15732 w 30278"/>
                <a:gd name="connsiteY9" fmla="*/ 33870 h 37847"/>
                <a:gd name="connsiteX10" fmla="*/ 15051 w 30278"/>
                <a:gd name="connsiteY10" fmla="*/ 35006 h 37847"/>
                <a:gd name="connsiteX11" fmla="*/ 15430 w 30278"/>
                <a:gd name="connsiteY11" fmla="*/ 3568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5430" y="35687"/>
                  </a:moveTo>
                  <a:cubicBezTo>
                    <a:pt x="14900" y="37201"/>
                    <a:pt x="13916" y="39396"/>
                    <a:pt x="12402" y="38336"/>
                  </a:cubicBezTo>
                  <a:cubicBezTo>
                    <a:pt x="8314" y="35460"/>
                    <a:pt x="4454" y="19866"/>
                    <a:pt x="6043" y="14795"/>
                  </a:cubicBezTo>
                  <a:lnTo>
                    <a:pt x="5968" y="14871"/>
                  </a:lnTo>
                  <a:cubicBezTo>
                    <a:pt x="7935" y="13886"/>
                    <a:pt x="8238" y="11010"/>
                    <a:pt x="10661" y="10480"/>
                  </a:cubicBezTo>
                  <a:cubicBezTo>
                    <a:pt x="13537" y="9875"/>
                    <a:pt x="13310" y="3592"/>
                    <a:pt x="17700" y="6393"/>
                  </a:cubicBezTo>
                  <a:cubicBezTo>
                    <a:pt x="21637" y="8891"/>
                    <a:pt x="27465" y="10102"/>
                    <a:pt x="27011" y="16687"/>
                  </a:cubicBezTo>
                  <a:cubicBezTo>
                    <a:pt x="25800" y="18504"/>
                    <a:pt x="23604" y="19034"/>
                    <a:pt x="21939" y="20245"/>
                  </a:cubicBezTo>
                  <a:cubicBezTo>
                    <a:pt x="17625" y="23954"/>
                    <a:pt x="20577" y="28041"/>
                    <a:pt x="21409" y="31978"/>
                  </a:cubicBezTo>
                  <a:cubicBezTo>
                    <a:pt x="20047" y="34249"/>
                    <a:pt x="17776" y="33643"/>
                    <a:pt x="15732" y="33870"/>
                  </a:cubicBezTo>
                  <a:cubicBezTo>
                    <a:pt x="15202" y="34173"/>
                    <a:pt x="14975" y="34551"/>
                    <a:pt x="15051" y="35006"/>
                  </a:cubicBezTo>
                  <a:cubicBezTo>
                    <a:pt x="15126" y="35460"/>
                    <a:pt x="15278" y="35687"/>
                    <a:pt x="15430" y="35687"/>
                  </a:cubicBezTo>
                  <a:close/>
                </a:path>
              </a:pathLst>
            </a:custGeom>
            <a:solidFill>
              <a:srgbClr val="F3CE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6450286" y="1605075"/>
              <a:ext cx="30278" cy="45417"/>
            </a:xfrm>
            <a:custGeom>
              <a:avLst/>
              <a:gdLst>
                <a:gd name="connsiteX0" fmla="*/ 26942 w 30278"/>
                <a:gd name="connsiteY0" fmla="*/ 10313 h 45417"/>
                <a:gd name="connsiteX1" fmla="*/ 28834 w 30278"/>
                <a:gd name="connsiteY1" fmla="*/ 12206 h 45417"/>
                <a:gd name="connsiteX2" fmla="*/ 29516 w 30278"/>
                <a:gd name="connsiteY2" fmla="*/ 17277 h 45417"/>
                <a:gd name="connsiteX3" fmla="*/ 27320 w 30278"/>
                <a:gd name="connsiteY3" fmla="*/ 18413 h 45417"/>
                <a:gd name="connsiteX4" fmla="*/ 24368 w 30278"/>
                <a:gd name="connsiteY4" fmla="*/ 16596 h 45417"/>
                <a:gd name="connsiteX5" fmla="*/ 23535 w 30278"/>
                <a:gd name="connsiteY5" fmla="*/ 16748 h 45417"/>
                <a:gd name="connsiteX6" fmla="*/ 23839 w 30278"/>
                <a:gd name="connsiteY6" fmla="*/ 17429 h 45417"/>
                <a:gd name="connsiteX7" fmla="*/ 24823 w 30278"/>
                <a:gd name="connsiteY7" fmla="*/ 17277 h 45417"/>
                <a:gd name="connsiteX8" fmla="*/ 26942 w 30278"/>
                <a:gd name="connsiteY8" fmla="*/ 25377 h 45417"/>
                <a:gd name="connsiteX9" fmla="*/ 28834 w 30278"/>
                <a:gd name="connsiteY9" fmla="*/ 27269 h 45417"/>
                <a:gd name="connsiteX10" fmla="*/ 23535 w 30278"/>
                <a:gd name="connsiteY10" fmla="*/ 40894 h 45417"/>
                <a:gd name="connsiteX11" fmla="*/ 21643 w 30278"/>
                <a:gd name="connsiteY11" fmla="*/ 42787 h 45417"/>
                <a:gd name="connsiteX12" fmla="*/ 17556 w 30278"/>
                <a:gd name="connsiteY12" fmla="*/ 38624 h 45417"/>
                <a:gd name="connsiteX13" fmla="*/ 17556 w 30278"/>
                <a:gd name="connsiteY13" fmla="*/ 38624 h 45417"/>
                <a:gd name="connsiteX14" fmla="*/ 15663 w 30278"/>
                <a:gd name="connsiteY14" fmla="*/ 36655 h 45417"/>
                <a:gd name="connsiteX15" fmla="*/ 15739 w 30278"/>
                <a:gd name="connsiteY15" fmla="*/ 36731 h 45417"/>
                <a:gd name="connsiteX16" fmla="*/ 13771 w 30278"/>
                <a:gd name="connsiteY16" fmla="*/ 32871 h 45417"/>
                <a:gd name="connsiteX17" fmla="*/ 13771 w 30278"/>
                <a:gd name="connsiteY17" fmla="*/ 32946 h 45417"/>
                <a:gd name="connsiteX18" fmla="*/ 6126 w 30278"/>
                <a:gd name="connsiteY18" fmla="*/ 27194 h 45417"/>
                <a:gd name="connsiteX19" fmla="*/ 6201 w 30278"/>
                <a:gd name="connsiteY19" fmla="*/ 27269 h 45417"/>
                <a:gd name="connsiteX20" fmla="*/ 7034 w 30278"/>
                <a:gd name="connsiteY20" fmla="*/ 21138 h 45417"/>
                <a:gd name="connsiteX21" fmla="*/ 9684 w 30278"/>
                <a:gd name="connsiteY21" fmla="*/ 18337 h 45417"/>
                <a:gd name="connsiteX22" fmla="*/ 15739 w 30278"/>
                <a:gd name="connsiteY22" fmla="*/ 10389 h 45417"/>
                <a:gd name="connsiteX23" fmla="*/ 17404 w 30278"/>
                <a:gd name="connsiteY23" fmla="*/ 10238 h 45417"/>
                <a:gd name="connsiteX24" fmla="*/ 21416 w 30278"/>
                <a:gd name="connsiteY24" fmla="*/ 8345 h 45417"/>
                <a:gd name="connsiteX25" fmla="*/ 21340 w 30278"/>
                <a:gd name="connsiteY25" fmla="*/ 8421 h 45417"/>
                <a:gd name="connsiteX26" fmla="*/ 24974 w 30278"/>
                <a:gd name="connsiteY26" fmla="*/ 6377 h 45417"/>
                <a:gd name="connsiteX27" fmla="*/ 25049 w 30278"/>
                <a:gd name="connsiteY27" fmla="*/ 6302 h 45417"/>
                <a:gd name="connsiteX28" fmla="*/ 26942 w 30278"/>
                <a:gd name="connsiteY28" fmla="*/ 6302 h 45417"/>
                <a:gd name="connsiteX29" fmla="*/ 27169 w 30278"/>
                <a:gd name="connsiteY29" fmla="*/ 6529 h 45417"/>
                <a:gd name="connsiteX30" fmla="*/ 26942 w 30278"/>
                <a:gd name="connsiteY30" fmla="*/ 103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278" h="45417">
                  <a:moveTo>
                    <a:pt x="26942" y="10313"/>
                  </a:moveTo>
                  <a:cubicBezTo>
                    <a:pt x="27548" y="10919"/>
                    <a:pt x="28229" y="11600"/>
                    <a:pt x="28834" y="12206"/>
                  </a:cubicBezTo>
                  <a:cubicBezTo>
                    <a:pt x="30272" y="13720"/>
                    <a:pt x="30424" y="15461"/>
                    <a:pt x="29516" y="17277"/>
                  </a:cubicBezTo>
                  <a:cubicBezTo>
                    <a:pt x="28910" y="17959"/>
                    <a:pt x="28153" y="18337"/>
                    <a:pt x="27320" y="18413"/>
                  </a:cubicBezTo>
                  <a:cubicBezTo>
                    <a:pt x="26337" y="17807"/>
                    <a:pt x="25655" y="16748"/>
                    <a:pt x="24368" y="16596"/>
                  </a:cubicBezTo>
                  <a:cubicBezTo>
                    <a:pt x="24217" y="16596"/>
                    <a:pt x="23839" y="16520"/>
                    <a:pt x="23535" y="16748"/>
                  </a:cubicBezTo>
                  <a:cubicBezTo>
                    <a:pt x="22703" y="17353"/>
                    <a:pt x="23157" y="17126"/>
                    <a:pt x="23839" y="17429"/>
                  </a:cubicBezTo>
                  <a:cubicBezTo>
                    <a:pt x="24823" y="17959"/>
                    <a:pt x="23535" y="17277"/>
                    <a:pt x="24823" y="17277"/>
                  </a:cubicBezTo>
                  <a:cubicBezTo>
                    <a:pt x="27926" y="19397"/>
                    <a:pt x="28456" y="22122"/>
                    <a:pt x="26942" y="25377"/>
                  </a:cubicBezTo>
                  <a:cubicBezTo>
                    <a:pt x="27548" y="25982"/>
                    <a:pt x="28229" y="26664"/>
                    <a:pt x="28834" y="27269"/>
                  </a:cubicBezTo>
                  <a:cubicBezTo>
                    <a:pt x="33603" y="34385"/>
                    <a:pt x="26337" y="36731"/>
                    <a:pt x="23535" y="40894"/>
                  </a:cubicBezTo>
                  <a:cubicBezTo>
                    <a:pt x="23006" y="41651"/>
                    <a:pt x="22325" y="42257"/>
                    <a:pt x="21643" y="42787"/>
                  </a:cubicBezTo>
                  <a:cubicBezTo>
                    <a:pt x="18010" y="43619"/>
                    <a:pt x="18994" y="39910"/>
                    <a:pt x="17556" y="38624"/>
                  </a:cubicBezTo>
                  <a:lnTo>
                    <a:pt x="17556" y="38624"/>
                  </a:lnTo>
                  <a:cubicBezTo>
                    <a:pt x="16875" y="38018"/>
                    <a:pt x="16193" y="37412"/>
                    <a:pt x="15663" y="36655"/>
                  </a:cubicBezTo>
                  <a:lnTo>
                    <a:pt x="15739" y="36731"/>
                  </a:lnTo>
                  <a:cubicBezTo>
                    <a:pt x="14528" y="35747"/>
                    <a:pt x="14831" y="33930"/>
                    <a:pt x="13771" y="32871"/>
                  </a:cubicBezTo>
                  <a:lnTo>
                    <a:pt x="13771" y="32946"/>
                  </a:lnTo>
                  <a:cubicBezTo>
                    <a:pt x="13619" y="27799"/>
                    <a:pt x="9002" y="28632"/>
                    <a:pt x="6126" y="27194"/>
                  </a:cubicBezTo>
                  <a:lnTo>
                    <a:pt x="6201" y="27269"/>
                  </a:lnTo>
                  <a:cubicBezTo>
                    <a:pt x="5066" y="24998"/>
                    <a:pt x="5975" y="23106"/>
                    <a:pt x="7034" y="21138"/>
                  </a:cubicBezTo>
                  <a:cubicBezTo>
                    <a:pt x="7791" y="20078"/>
                    <a:pt x="8699" y="19094"/>
                    <a:pt x="9684" y="18337"/>
                  </a:cubicBezTo>
                  <a:cubicBezTo>
                    <a:pt x="13317" y="16899"/>
                    <a:pt x="13090" y="12584"/>
                    <a:pt x="15739" y="10389"/>
                  </a:cubicBezTo>
                  <a:cubicBezTo>
                    <a:pt x="16269" y="10389"/>
                    <a:pt x="16875" y="10313"/>
                    <a:pt x="17404" y="10238"/>
                  </a:cubicBezTo>
                  <a:cubicBezTo>
                    <a:pt x="19675" y="11600"/>
                    <a:pt x="20281" y="9329"/>
                    <a:pt x="21416" y="8345"/>
                  </a:cubicBezTo>
                  <a:lnTo>
                    <a:pt x="21340" y="8421"/>
                  </a:lnTo>
                  <a:cubicBezTo>
                    <a:pt x="22249" y="7210"/>
                    <a:pt x="24141" y="7664"/>
                    <a:pt x="24974" y="6377"/>
                  </a:cubicBezTo>
                  <a:lnTo>
                    <a:pt x="25049" y="6302"/>
                  </a:lnTo>
                  <a:cubicBezTo>
                    <a:pt x="25655" y="5469"/>
                    <a:pt x="26337" y="5469"/>
                    <a:pt x="26942" y="6302"/>
                  </a:cubicBezTo>
                  <a:lnTo>
                    <a:pt x="27169" y="6529"/>
                  </a:lnTo>
                  <a:cubicBezTo>
                    <a:pt x="27926" y="7891"/>
                    <a:pt x="28077" y="9178"/>
                    <a:pt x="26942" y="1031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5888015" y="2437150"/>
              <a:ext cx="37848" cy="37848"/>
            </a:xfrm>
            <a:custGeom>
              <a:avLst/>
              <a:gdLst>
                <a:gd name="connsiteX0" fmla="*/ 32171 w 37847"/>
                <a:gd name="connsiteY0" fmla="*/ 20576 h 37847"/>
                <a:gd name="connsiteX1" fmla="*/ 32171 w 37847"/>
                <a:gd name="connsiteY1" fmla="*/ 22241 h 37847"/>
                <a:gd name="connsiteX2" fmla="*/ 24677 w 37847"/>
                <a:gd name="connsiteY2" fmla="*/ 31854 h 37847"/>
                <a:gd name="connsiteX3" fmla="*/ 24677 w 37847"/>
                <a:gd name="connsiteY3" fmla="*/ 31854 h 37847"/>
                <a:gd name="connsiteX4" fmla="*/ 12565 w 37847"/>
                <a:gd name="connsiteY4" fmla="*/ 28448 h 37847"/>
                <a:gd name="connsiteX5" fmla="*/ 5753 w 37847"/>
                <a:gd name="connsiteY5" fmla="*/ 16640 h 37847"/>
                <a:gd name="connsiteX6" fmla="*/ 5677 w 37847"/>
                <a:gd name="connsiteY6" fmla="*/ 16715 h 37847"/>
                <a:gd name="connsiteX7" fmla="*/ 9538 w 37847"/>
                <a:gd name="connsiteY7" fmla="*/ 14747 h 37847"/>
                <a:gd name="connsiteX8" fmla="*/ 9538 w 37847"/>
                <a:gd name="connsiteY8" fmla="*/ 14747 h 37847"/>
                <a:gd name="connsiteX9" fmla="*/ 11505 w 37847"/>
                <a:gd name="connsiteY9" fmla="*/ 8994 h 37847"/>
                <a:gd name="connsiteX10" fmla="*/ 11430 w 37847"/>
                <a:gd name="connsiteY10" fmla="*/ 9070 h 37847"/>
                <a:gd name="connsiteX11" fmla="*/ 15215 w 37847"/>
                <a:gd name="connsiteY11" fmla="*/ 7102 h 37847"/>
                <a:gd name="connsiteX12" fmla="*/ 15215 w 37847"/>
                <a:gd name="connsiteY12" fmla="*/ 7102 h 37847"/>
                <a:gd name="connsiteX13" fmla="*/ 20211 w 37847"/>
                <a:gd name="connsiteY13" fmla="*/ 5740 h 37847"/>
                <a:gd name="connsiteX14" fmla="*/ 26115 w 37847"/>
                <a:gd name="connsiteY14" fmla="*/ 8767 h 37847"/>
                <a:gd name="connsiteX15" fmla="*/ 28007 w 37847"/>
                <a:gd name="connsiteY15" fmla="*/ 10584 h 37847"/>
                <a:gd name="connsiteX16" fmla="*/ 29218 w 37847"/>
                <a:gd name="connsiteY16" fmla="*/ 12855 h 37847"/>
                <a:gd name="connsiteX17" fmla="*/ 29218 w 37847"/>
                <a:gd name="connsiteY17" fmla="*/ 14142 h 37847"/>
                <a:gd name="connsiteX18" fmla="*/ 30657 w 37847"/>
                <a:gd name="connsiteY18" fmla="*/ 18835 h 37847"/>
                <a:gd name="connsiteX19" fmla="*/ 32171 w 37847"/>
                <a:gd name="connsiteY19" fmla="*/ 2057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37847">
                  <a:moveTo>
                    <a:pt x="32171" y="20576"/>
                  </a:moveTo>
                  <a:cubicBezTo>
                    <a:pt x="32095" y="21106"/>
                    <a:pt x="32095" y="21636"/>
                    <a:pt x="32171" y="22241"/>
                  </a:cubicBezTo>
                  <a:cubicBezTo>
                    <a:pt x="30051" y="25723"/>
                    <a:pt x="26720" y="28372"/>
                    <a:pt x="24677" y="31854"/>
                  </a:cubicBezTo>
                  <a:lnTo>
                    <a:pt x="24677" y="31854"/>
                  </a:lnTo>
                  <a:cubicBezTo>
                    <a:pt x="19605" y="34428"/>
                    <a:pt x="15215" y="32838"/>
                    <a:pt x="12565" y="28448"/>
                  </a:cubicBezTo>
                  <a:cubicBezTo>
                    <a:pt x="10294" y="24588"/>
                    <a:pt x="5677" y="21938"/>
                    <a:pt x="5753" y="16640"/>
                  </a:cubicBezTo>
                  <a:lnTo>
                    <a:pt x="5677" y="16715"/>
                  </a:lnTo>
                  <a:cubicBezTo>
                    <a:pt x="6661" y="15504"/>
                    <a:pt x="8478" y="15807"/>
                    <a:pt x="9538" y="14747"/>
                  </a:cubicBezTo>
                  <a:lnTo>
                    <a:pt x="9538" y="14747"/>
                  </a:lnTo>
                  <a:cubicBezTo>
                    <a:pt x="11203" y="13158"/>
                    <a:pt x="9689" y="10508"/>
                    <a:pt x="11505" y="8994"/>
                  </a:cubicBezTo>
                  <a:lnTo>
                    <a:pt x="11430" y="9070"/>
                  </a:lnTo>
                  <a:cubicBezTo>
                    <a:pt x="12414" y="7859"/>
                    <a:pt x="14231" y="8237"/>
                    <a:pt x="15215" y="7102"/>
                  </a:cubicBezTo>
                  <a:lnTo>
                    <a:pt x="15215" y="7102"/>
                  </a:lnTo>
                  <a:cubicBezTo>
                    <a:pt x="16653" y="5891"/>
                    <a:pt x="18318" y="5513"/>
                    <a:pt x="20211" y="5740"/>
                  </a:cubicBezTo>
                  <a:cubicBezTo>
                    <a:pt x="22330" y="6421"/>
                    <a:pt x="24298" y="7405"/>
                    <a:pt x="26115" y="8767"/>
                  </a:cubicBezTo>
                  <a:cubicBezTo>
                    <a:pt x="26796" y="9297"/>
                    <a:pt x="27402" y="9979"/>
                    <a:pt x="28007" y="10584"/>
                  </a:cubicBezTo>
                  <a:cubicBezTo>
                    <a:pt x="28537" y="11265"/>
                    <a:pt x="28916" y="12098"/>
                    <a:pt x="29218" y="12855"/>
                  </a:cubicBezTo>
                  <a:cubicBezTo>
                    <a:pt x="29218" y="13233"/>
                    <a:pt x="29218" y="13688"/>
                    <a:pt x="29218" y="14142"/>
                  </a:cubicBezTo>
                  <a:cubicBezTo>
                    <a:pt x="28537" y="16034"/>
                    <a:pt x="28310" y="17851"/>
                    <a:pt x="30657" y="18835"/>
                  </a:cubicBezTo>
                  <a:cubicBezTo>
                    <a:pt x="31111" y="19365"/>
                    <a:pt x="31641" y="19970"/>
                    <a:pt x="32171" y="20576"/>
                  </a:cubicBezTo>
                  <a:close/>
                </a:path>
              </a:pathLst>
            </a:custGeom>
            <a:solidFill>
              <a:srgbClr val="F5D4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5790241" y="1942392"/>
              <a:ext cx="22709" cy="37848"/>
            </a:xfrm>
            <a:custGeom>
              <a:avLst/>
              <a:gdLst>
                <a:gd name="connsiteX0" fmla="*/ 14055 w 22708"/>
                <a:gd name="connsiteY0" fmla="*/ 34214 h 37847"/>
                <a:gd name="connsiteX1" fmla="*/ 6636 w 22708"/>
                <a:gd name="connsiteY1" fmla="*/ 28537 h 37847"/>
                <a:gd name="connsiteX2" fmla="*/ 6031 w 22708"/>
                <a:gd name="connsiteY2" fmla="*/ 17637 h 37847"/>
                <a:gd name="connsiteX3" fmla="*/ 8604 w 22708"/>
                <a:gd name="connsiteY3" fmla="*/ 7570 h 37847"/>
                <a:gd name="connsiteX4" fmla="*/ 16174 w 22708"/>
                <a:gd name="connsiteY4" fmla="*/ 6737 h 37847"/>
                <a:gd name="connsiteX5" fmla="*/ 19732 w 22708"/>
                <a:gd name="connsiteY5" fmla="*/ 7645 h 37847"/>
                <a:gd name="connsiteX6" fmla="*/ 19732 w 22708"/>
                <a:gd name="connsiteY6" fmla="*/ 7645 h 37847"/>
                <a:gd name="connsiteX7" fmla="*/ 21624 w 22708"/>
                <a:gd name="connsiteY7" fmla="*/ 15215 h 37847"/>
                <a:gd name="connsiteX8" fmla="*/ 21624 w 22708"/>
                <a:gd name="connsiteY8" fmla="*/ 15215 h 37847"/>
                <a:gd name="connsiteX9" fmla="*/ 19808 w 22708"/>
                <a:gd name="connsiteY9" fmla="*/ 17107 h 37847"/>
                <a:gd name="connsiteX10" fmla="*/ 19732 w 22708"/>
                <a:gd name="connsiteY10" fmla="*/ 18999 h 37847"/>
                <a:gd name="connsiteX11" fmla="*/ 21624 w 22708"/>
                <a:gd name="connsiteY11" fmla="*/ 20968 h 37847"/>
                <a:gd name="connsiteX12" fmla="*/ 21624 w 22708"/>
                <a:gd name="connsiteY12" fmla="*/ 20968 h 37847"/>
                <a:gd name="connsiteX13" fmla="*/ 23517 w 22708"/>
                <a:gd name="connsiteY13" fmla="*/ 22860 h 37847"/>
                <a:gd name="connsiteX14" fmla="*/ 23517 w 22708"/>
                <a:gd name="connsiteY14" fmla="*/ 22860 h 37847"/>
                <a:gd name="connsiteX15" fmla="*/ 23517 w 22708"/>
                <a:gd name="connsiteY15" fmla="*/ 28537 h 37847"/>
                <a:gd name="connsiteX16" fmla="*/ 23517 w 22708"/>
                <a:gd name="connsiteY16" fmla="*/ 28537 h 37847"/>
                <a:gd name="connsiteX17" fmla="*/ 17764 w 22708"/>
                <a:gd name="connsiteY17" fmla="*/ 32322 h 37847"/>
                <a:gd name="connsiteX18" fmla="*/ 14055 w 22708"/>
                <a:gd name="connsiteY18" fmla="*/ 342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37847">
                  <a:moveTo>
                    <a:pt x="14055" y="34214"/>
                  </a:moveTo>
                  <a:cubicBezTo>
                    <a:pt x="13071" y="30657"/>
                    <a:pt x="8983" y="31111"/>
                    <a:pt x="6636" y="28537"/>
                  </a:cubicBezTo>
                  <a:cubicBezTo>
                    <a:pt x="8226" y="25055"/>
                    <a:pt x="13752" y="21119"/>
                    <a:pt x="6031" y="17637"/>
                  </a:cubicBezTo>
                  <a:cubicBezTo>
                    <a:pt x="5047" y="17183"/>
                    <a:pt x="6182" y="10597"/>
                    <a:pt x="8604" y="7570"/>
                  </a:cubicBezTo>
                  <a:cubicBezTo>
                    <a:pt x="10800" y="4769"/>
                    <a:pt x="13449" y="5601"/>
                    <a:pt x="16174" y="6737"/>
                  </a:cubicBezTo>
                  <a:cubicBezTo>
                    <a:pt x="17310" y="7191"/>
                    <a:pt x="18596" y="7342"/>
                    <a:pt x="19732" y="7645"/>
                  </a:cubicBezTo>
                  <a:lnTo>
                    <a:pt x="19732" y="7645"/>
                  </a:lnTo>
                  <a:cubicBezTo>
                    <a:pt x="22835" y="9538"/>
                    <a:pt x="23971" y="11960"/>
                    <a:pt x="21624" y="15215"/>
                  </a:cubicBezTo>
                  <a:lnTo>
                    <a:pt x="21624" y="15215"/>
                  </a:lnTo>
                  <a:cubicBezTo>
                    <a:pt x="21019" y="15820"/>
                    <a:pt x="20413" y="16502"/>
                    <a:pt x="19808" y="17107"/>
                  </a:cubicBezTo>
                  <a:cubicBezTo>
                    <a:pt x="19808" y="17713"/>
                    <a:pt x="19732" y="18394"/>
                    <a:pt x="19732" y="18999"/>
                  </a:cubicBezTo>
                  <a:cubicBezTo>
                    <a:pt x="20413" y="19605"/>
                    <a:pt x="20943" y="20286"/>
                    <a:pt x="21624" y="20968"/>
                  </a:cubicBezTo>
                  <a:lnTo>
                    <a:pt x="21624" y="20968"/>
                  </a:lnTo>
                  <a:cubicBezTo>
                    <a:pt x="22305" y="21573"/>
                    <a:pt x="22911" y="22254"/>
                    <a:pt x="23517" y="22860"/>
                  </a:cubicBezTo>
                  <a:lnTo>
                    <a:pt x="23517" y="22860"/>
                  </a:lnTo>
                  <a:cubicBezTo>
                    <a:pt x="24879" y="24752"/>
                    <a:pt x="24879" y="26645"/>
                    <a:pt x="23517" y="28537"/>
                  </a:cubicBezTo>
                  <a:lnTo>
                    <a:pt x="23517" y="28537"/>
                  </a:lnTo>
                  <a:cubicBezTo>
                    <a:pt x="22078" y="30505"/>
                    <a:pt x="19505" y="30808"/>
                    <a:pt x="17764" y="32322"/>
                  </a:cubicBezTo>
                  <a:cubicBezTo>
                    <a:pt x="16477" y="32928"/>
                    <a:pt x="15266" y="33533"/>
                    <a:pt x="14055" y="3421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6491232" y="2266819"/>
              <a:ext cx="45417" cy="37848"/>
            </a:xfrm>
            <a:custGeom>
              <a:avLst/>
              <a:gdLst>
                <a:gd name="connsiteX0" fmla="*/ 44887 w 45417"/>
                <a:gd name="connsiteY0" fmla="*/ 19609 h 37847"/>
                <a:gd name="connsiteX1" fmla="*/ 44584 w 45417"/>
                <a:gd name="connsiteY1" fmla="*/ 25438 h 37847"/>
                <a:gd name="connsiteX2" fmla="*/ 43222 w 45417"/>
                <a:gd name="connsiteY2" fmla="*/ 29298 h 37847"/>
                <a:gd name="connsiteX3" fmla="*/ 41254 w 45417"/>
                <a:gd name="connsiteY3" fmla="*/ 35051 h 37847"/>
                <a:gd name="connsiteX4" fmla="*/ 39967 w 45417"/>
                <a:gd name="connsiteY4" fmla="*/ 34748 h 37847"/>
                <a:gd name="connsiteX5" fmla="*/ 25434 w 45417"/>
                <a:gd name="connsiteY5" fmla="*/ 22107 h 37847"/>
                <a:gd name="connsiteX6" fmla="*/ 20437 w 45417"/>
                <a:gd name="connsiteY6" fmla="*/ 22864 h 37847"/>
                <a:gd name="connsiteX7" fmla="*/ 7872 w 45417"/>
                <a:gd name="connsiteY7" fmla="*/ 22410 h 37847"/>
                <a:gd name="connsiteX8" fmla="*/ 5904 w 45417"/>
                <a:gd name="connsiteY8" fmla="*/ 20972 h 37847"/>
                <a:gd name="connsiteX9" fmla="*/ 5677 w 45417"/>
                <a:gd name="connsiteY9" fmla="*/ 19760 h 37847"/>
                <a:gd name="connsiteX10" fmla="*/ 6434 w 45417"/>
                <a:gd name="connsiteY10" fmla="*/ 17414 h 37847"/>
                <a:gd name="connsiteX11" fmla="*/ 9538 w 45417"/>
                <a:gd name="connsiteY11" fmla="*/ 15294 h 37847"/>
                <a:gd name="connsiteX12" fmla="*/ 11808 w 45417"/>
                <a:gd name="connsiteY12" fmla="*/ 14462 h 37847"/>
                <a:gd name="connsiteX13" fmla="*/ 16502 w 45417"/>
                <a:gd name="connsiteY13" fmla="*/ 13781 h 37847"/>
                <a:gd name="connsiteX14" fmla="*/ 21800 w 45417"/>
                <a:gd name="connsiteY14" fmla="*/ 11737 h 37847"/>
                <a:gd name="connsiteX15" fmla="*/ 28007 w 45417"/>
                <a:gd name="connsiteY15" fmla="*/ 5757 h 37847"/>
                <a:gd name="connsiteX16" fmla="*/ 34366 w 45417"/>
                <a:gd name="connsiteY16" fmla="*/ 14310 h 37847"/>
                <a:gd name="connsiteX17" fmla="*/ 38302 w 45417"/>
                <a:gd name="connsiteY17" fmla="*/ 17792 h 37847"/>
                <a:gd name="connsiteX18" fmla="*/ 43676 w 45417"/>
                <a:gd name="connsiteY18" fmla="*/ 19458 h 37847"/>
                <a:gd name="connsiteX19" fmla="*/ 44887 w 45417"/>
                <a:gd name="connsiteY19" fmla="*/ 1960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37847">
                  <a:moveTo>
                    <a:pt x="44887" y="19609"/>
                  </a:moveTo>
                  <a:cubicBezTo>
                    <a:pt x="47612" y="21653"/>
                    <a:pt x="47310" y="23545"/>
                    <a:pt x="44584" y="25438"/>
                  </a:cubicBezTo>
                  <a:cubicBezTo>
                    <a:pt x="43373" y="26270"/>
                    <a:pt x="40648" y="26951"/>
                    <a:pt x="43222" y="29298"/>
                  </a:cubicBezTo>
                  <a:cubicBezTo>
                    <a:pt x="42995" y="31342"/>
                    <a:pt x="43449" y="33613"/>
                    <a:pt x="41254" y="35051"/>
                  </a:cubicBezTo>
                  <a:cubicBezTo>
                    <a:pt x="40799" y="34975"/>
                    <a:pt x="40421" y="34824"/>
                    <a:pt x="39967" y="34748"/>
                  </a:cubicBezTo>
                  <a:cubicBezTo>
                    <a:pt x="33381" y="32553"/>
                    <a:pt x="27477" y="29676"/>
                    <a:pt x="25434" y="22107"/>
                  </a:cubicBezTo>
                  <a:cubicBezTo>
                    <a:pt x="25055" y="20669"/>
                    <a:pt x="24677" y="20744"/>
                    <a:pt x="20437" y="22864"/>
                  </a:cubicBezTo>
                  <a:cubicBezTo>
                    <a:pt x="16198" y="23318"/>
                    <a:pt x="12111" y="21804"/>
                    <a:pt x="7872" y="22410"/>
                  </a:cubicBezTo>
                  <a:cubicBezTo>
                    <a:pt x="7040" y="22183"/>
                    <a:pt x="6358" y="21728"/>
                    <a:pt x="5904" y="20972"/>
                  </a:cubicBezTo>
                  <a:cubicBezTo>
                    <a:pt x="5828" y="20593"/>
                    <a:pt x="5753" y="20139"/>
                    <a:pt x="5677" y="19760"/>
                  </a:cubicBezTo>
                  <a:cubicBezTo>
                    <a:pt x="5753" y="18928"/>
                    <a:pt x="5980" y="18095"/>
                    <a:pt x="6434" y="17414"/>
                  </a:cubicBezTo>
                  <a:cubicBezTo>
                    <a:pt x="7342" y="16506"/>
                    <a:pt x="8402" y="15900"/>
                    <a:pt x="9538" y="15294"/>
                  </a:cubicBezTo>
                  <a:cubicBezTo>
                    <a:pt x="10294" y="14916"/>
                    <a:pt x="11051" y="14613"/>
                    <a:pt x="11808" y="14462"/>
                  </a:cubicBezTo>
                  <a:cubicBezTo>
                    <a:pt x="13322" y="14083"/>
                    <a:pt x="14912" y="14008"/>
                    <a:pt x="16502" y="13781"/>
                  </a:cubicBezTo>
                  <a:cubicBezTo>
                    <a:pt x="18470" y="13553"/>
                    <a:pt x="20211" y="12872"/>
                    <a:pt x="21800" y="11737"/>
                  </a:cubicBezTo>
                  <a:cubicBezTo>
                    <a:pt x="23995" y="9844"/>
                    <a:pt x="23693" y="5000"/>
                    <a:pt x="28007" y="5757"/>
                  </a:cubicBezTo>
                  <a:cubicBezTo>
                    <a:pt x="32473" y="6589"/>
                    <a:pt x="32776" y="11055"/>
                    <a:pt x="34366" y="14310"/>
                  </a:cubicBezTo>
                  <a:cubicBezTo>
                    <a:pt x="35198" y="16051"/>
                    <a:pt x="36334" y="17338"/>
                    <a:pt x="38302" y="17792"/>
                  </a:cubicBezTo>
                  <a:cubicBezTo>
                    <a:pt x="40118" y="18247"/>
                    <a:pt x="42011" y="18625"/>
                    <a:pt x="43676" y="19458"/>
                  </a:cubicBezTo>
                  <a:cubicBezTo>
                    <a:pt x="44130" y="19458"/>
                    <a:pt x="44509" y="19533"/>
                    <a:pt x="44887" y="19609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5850924" y="2062214"/>
              <a:ext cx="37848" cy="30278"/>
            </a:xfrm>
            <a:custGeom>
              <a:avLst/>
              <a:gdLst>
                <a:gd name="connsiteX0" fmla="*/ 12338 w 37847"/>
                <a:gd name="connsiteY0" fmla="*/ 24454 h 30278"/>
                <a:gd name="connsiteX1" fmla="*/ 5677 w 37847"/>
                <a:gd name="connsiteY1" fmla="*/ 22562 h 30278"/>
                <a:gd name="connsiteX2" fmla="*/ 10219 w 37847"/>
                <a:gd name="connsiteY2" fmla="*/ 13175 h 30278"/>
                <a:gd name="connsiteX3" fmla="*/ 10294 w 37847"/>
                <a:gd name="connsiteY3" fmla="*/ 13175 h 30278"/>
                <a:gd name="connsiteX4" fmla="*/ 12187 w 37847"/>
                <a:gd name="connsiteY4" fmla="*/ 11283 h 30278"/>
                <a:gd name="connsiteX5" fmla="*/ 12187 w 37847"/>
                <a:gd name="connsiteY5" fmla="*/ 11283 h 30278"/>
                <a:gd name="connsiteX6" fmla="*/ 16047 w 37847"/>
                <a:gd name="connsiteY6" fmla="*/ 7574 h 30278"/>
                <a:gd name="connsiteX7" fmla="*/ 16047 w 37847"/>
                <a:gd name="connsiteY7" fmla="*/ 7574 h 30278"/>
                <a:gd name="connsiteX8" fmla="*/ 25585 w 37847"/>
                <a:gd name="connsiteY8" fmla="*/ 5682 h 30278"/>
                <a:gd name="connsiteX9" fmla="*/ 27402 w 37847"/>
                <a:gd name="connsiteY9" fmla="*/ 5757 h 30278"/>
                <a:gd name="connsiteX10" fmla="*/ 31262 w 37847"/>
                <a:gd name="connsiteY10" fmla="*/ 9239 h 30278"/>
                <a:gd name="connsiteX11" fmla="*/ 33230 w 37847"/>
                <a:gd name="connsiteY11" fmla="*/ 11359 h 30278"/>
                <a:gd name="connsiteX12" fmla="*/ 35047 w 37847"/>
                <a:gd name="connsiteY12" fmla="*/ 15219 h 30278"/>
                <a:gd name="connsiteX13" fmla="*/ 35047 w 37847"/>
                <a:gd name="connsiteY13" fmla="*/ 15219 h 30278"/>
                <a:gd name="connsiteX14" fmla="*/ 31414 w 37847"/>
                <a:gd name="connsiteY14" fmla="*/ 24832 h 30278"/>
                <a:gd name="connsiteX15" fmla="*/ 30505 w 37847"/>
                <a:gd name="connsiteY15" fmla="*/ 24605 h 30278"/>
                <a:gd name="connsiteX16" fmla="*/ 29597 w 37847"/>
                <a:gd name="connsiteY16" fmla="*/ 24454 h 30278"/>
                <a:gd name="connsiteX17" fmla="*/ 29446 w 37847"/>
                <a:gd name="connsiteY17" fmla="*/ 25438 h 30278"/>
                <a:gd name="connsiteX18" fmla="*/ 27856 w 37847"/>
                <a:gd name="connsiteY18" fmla="*/ 26801 h 30278"/>
                <a:gd name="connsiteX19" fmla="*/ 25661 w 37847"/>
                <a:gd name="connsiteY19" fmla="*/ 26876 h 30278"/>
                <a:gd name="connsiteX20" fmla="*/ 24677 w 37847"/>
                <a:gd name="connsiteY20" fmla="*/ 26195 h 30278"/>
                <a:gd name="connsiteX21" fmla="*/ 12338 w 37847"/>
                <a:gd name="connsiteY21" fmla="*/ 244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2338" y="24454"/>
                  </a:moveTo>
                  <a:cubicBezTo>
                    <a:pt x="10219" y="24530"/>
                    <a:pt x="7948" y="24984"/>
                    <a:pt x="5677" y="22562"/>
                  </a:cubicBezTo>
                  <a:cubicBezTo>
                    <a:pt x="7115" y="19685"/>
                    <a:pt x="11657" y="17641"/>
                    <a:pt x="10219" y="13175"/>
                  </a:cubicBezTo>
                  <a:lnTo>
                    <a:pt x="10294" y="13175"/>
                  </a:lnTo>
                  <a:cubicBezTo>
                    <a:pt x="10976" y="12570"/>
                    <a:pt x="11582" y="11964"/>
                    <a:pt x="12187" y="11283"/>
                  </a:cubicBezTo>
                  <a:lnTo>
                    <a:pt x="12187" y="11283"/>
                  </a:lnTo>
                  <a:cubicBezTo>
                    <a:pt x="13247" y="9769"/>
                    <a:pt x="14458" y="8482"/>
                    <a:pt x="16047" y="7574"/>
                  </a:cubicBezTo>
                  <a:lnTo>
                    <a:pt x="16047" y="7574"/>
                  </a:lnTo>
                  <a:cubicBezTo>
                    <a:pt x="19151" y="6514"/>
                    <a:pt x="22254" y="5606"/>
                    <a:pt x="25585" y="5682"/>
                  </a:cubicBezTo>
                  <a:cubicBezTo>
                    <a:pt x="26191" y="5757"/>
                    <a:pt x="26796" y="5757"/>
                    <a:pt x="27402" y="5757"/>
                  </a:cubicBezTo>
                  <a:cubicBezTo>
                    <a:pt x="29218" y="6363"/>
                    <a:pt x="30127" y="7952"/>
                    <a:pt x="31262" y="9239"/>
                  </a:cubicBezTo>
                  <a:cubicBezTo>
                    <a:pt x="31944" y="9920"/>
                    <a:pt x="32549" y="10677"/>
                    <a:pt x="33230" y="11359"/>
                  </a:cubicBezTo>
                  <a:cubicBezTo>
                    <a:pt x="34290" y="12418"/>
                    <a:pt x="33911" y="14159"/>
                    <a:pt x="35047" y="15219"/>
                  </a:cubicBezTo>
                  <a:lnTo>
                    <a:pt x="35047" y="15219"/>
                  </a:lnTo>
                  <a:cubicBezTo>
                    <a:pt x="35047" y="18853"/>
                    <a:pt x="35728" y="22789"/>
                    <a:pt x="31414" y="24832"/>
                  </a:cubicBezTo>
                  <a:cubicBezTo>
                    <a:pt x="31414" y="24832"/>
                    <a:pt x="30505" y="24605"/>
                    <a:pt x="30505" y="24605"/>
                  </a:cubicBezTo>
                  <a:cubicBezTo>
                    <a:pt x="30505" y="24605"/>
                    <a:pt x="29597" y="24454"/>
                    <a:pt x="29597" y="24454"/>
                  </a:cubicBezTo>
                  <a:cubicBezTo>
                    <a:pt x="29597" y="24454"/>
                    <a:pt x="29521" y="25362"/>
                    <a:pt x="29446" y="25438"/>
                  </a:cubicBezTo>
                  <a:cubicBezTo>
                    <a:pt x="28991" y="25968"/>
                    <a:pt x="28462" y="26422"/>
                    <a:pt x="27856" y="26801"/>
                  </a:cubicBezTo>
                  <a:cubicBezTo>
                    <a:pt x="27099" y="27103"/>
                    <a:pt x="26418" y="27179"/>
                    <a:pt x="25661" y="26876"/>
                  </a:cubicBezTo>
                  <a:cubicBezTo>
                    <a:pt x="25358" y="26649"/>
                    <a:pt x="24979" y="26422"/>
                    <a:pt x="24677" y="26195"/>
                  </a:cubicBezTo>
                  <a:cubicBezTo>
                    <a:pt x="21346" y="19231"/>
                    <a:pt x="17183" y="19458"/>
                    <a:pt x="12338" y="2445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5862256" y="2154196"/>
              <a:ext cx="30278" cy="37848"/>
            </a:xfrm>
            <a:custGeom>
              <a:avLst/>
              <a:gdLst>
                <a:gd name="connsiteX0" fmla="*/ 8500 w 30278"/>
                <a:gd name="connsiteY0" fmla="*/ 22019 h 37847"/>
                <a:gd name="connsiteX1" fmla="*/ 8576 w 30278"/>
                <a:gd name="connsiteY1" fmla="*/ 20126 h 37847"/>
                <a:gd name="connsiteX2" fmla="*/ 6608 w 30278"/>
                <a:gd name="connsiteY2" fmla="*/ 8697 h 37847"/>
                <a:gd name="connsiteX3" fmla="*/ 6608 w 30278"/>
                <a:gd name="connsiteY3" fmla="*/ 8697 h 37847"/>
                <a:gd name="connsiteX4" fmla="*/ 21823 w 30278"/>
                <a:gd name="connsiteY4" fmla="*/ 6728 h 37847"/>
                <a:gd name="connsiteX5" fmla="*/ 23639 w 30278"/>
                <a:gd name="connsiteY5" fmla="*/ 6804 h 37847"/>
                <a:gd name="connsiteX6" fmla="*/ 25608 w 30278"/>
                <a:gd name="connsiteY6" fmla="*/ 8697 h 37847"/>
                <a:gd name="connsiteX7" fmla="*/ 25608 w 30278"/>
                <a:gd name="connsiteY7" fmla="*/ 8697 h 37847"/>
                <a:gd name="connsiteX8" fmla="*/ 27878 w 30278"/>
                <a:gd name="connsiteY8" fmla="*/ 19672 h 37847"/>
                <a:gd name="connsiteX9" fmla="*/ 26137 w 30278"/>
                <a:gd name="connsiteY9" fmla="*/ 21943 h 37847"/>
                <a:gd name="connsiteX10" fmla="*/ 21747 w 30278"/>
                <a:gd name="connsiteY10" fmla="*/ 31481 h 37847"/>
                <a:gd name="connsiteX11" fmla="*/ 21823 w 30278"/>
                <a:gd name="connsiteY11" fmla="*/ 31481 h 37847"/>
                <a:gd name="connsiteX12" fmla="*/ 18038 w 30278"/>
                <a:gd name="connsiteY12" fmla="*/ 31481 h 37847"/>
                <a:gd name="connsiteX13" fmla="*/ 18038 w 30278"/>
                <a:gd name="connsiteY13" fmla="*/ 31481 h 37847"/>
                <a:gd name="connsiteX14" fmla="*/ 8500 w 30278"/>
                <a:gd name="connsiteY14" fmla="*/ 23836 h 37847"/>
                <a:gd name="connsiteX15" fmla="*/ 8500 w 30278"/>
                <a:gd name="connsiteY15" fmla="*/ 23836 h 37847"/>
                <a:gd name="connsiteX16" fmla="*/ 8046 w 30278"/>
                <a:gd name="connsiteY16" fmla="*/ 22624 h 37847"/>
                <a:gd name="connsiteX17" fmla="*/ 8500 w 30278"/>
                <a:gd name="connsiteY17" fmla="*/ 2201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8500" y="22019"/>
                  </a:moveTo>
                  <a:cubicBezTo>
                    <a:pt x="8576" y="21413"/>
                    <a:pt x="8652" y="20732"/>
                    <a:pt x="8576" y="20126"/>
                  </a:cubicBezTo>
                  <a:cubicBezTo>
                    <a:pt x="7289" y="16417"/>
                    <a:pt x="4110" y="13087"/>
                    <a:pt x="6608" y="8697"/>
                  </a:cubicBezTo>
                  <a:lnTo>
                    <a:pt x="6608" y="8697"/>
                  </a:lnTo>
                  <a:cubicBezTo>
                    <a:pt x="11301" y="5139"/>
                    <a:pt x="16448" y="5063"/>
                    <a:pt x="21823" y="6728"/>
                  </a:cubicBezTo>
                  <a:cubicBezTo>
                    <a:pt x="22428" y="6804"/>
                    <a:pt x="23034" y="6804"/>
                    <a:pt x="23639" y="6804"/>
                  </a:cubicBezTo>
                  <a:cubicBezTo>
                    <a:pt x="24321" y="7410"/>
                    <a:pt x="25002" y="8015"/>
                    <a:pt x="25608" y="8697"/>
                  </a:cubicBezTo>
                  <a:lnTo>
                    <a:pt x="25608" y="8697"/>
                  </a:lnTo>
                  <a:cubicBezTo>
                    <a:pt x="26289" y="12406"/>
                    <a:pt x="30074" y="15433"/>
                    <a:pt x="27878" y="19672"/>
                  </a:cubicBezTo>
                  <a:cubicBezTo>
                    <a:pt x="27500" y="20581"/>
                    <a:pt x="24926" y="19748"/>
                    <a:pt x="26137" y="21943"/>
                  </a:cubicBezTo>
                  <a:cubicBezTo>
                    <a:pt x="24926" y="25274"/>
                    <a:pt x="24321" y="28832"/>
                    <a:pt x="21747" y="31481"/>
                  </a:cubicBezTo>
                  <a:lnTo>
                    <a:pt x="21823" y="31481"/>
                  </a:lnTo>
                  <a:cubicBezTo>
                    <a:pt x="20536" y="32616"/>
                    <a:pt x="19325" y="32616"/>
                    <a:pt x="18038" y="31481"/>
                  </a:cubicBezTo>
                  <a:lnTo>
                    <a:pt x="18038" y="31481"/>
                  </a:lnTo>
                  <a:cubicBezTo>
                    <a:pt x="15237" y="28453"/>
                    <a:pt x="13118" y="24592"/>
                    <a:pt x="8500" y="23836"/>
                  </a:cubicBezTo>
                  <a:lnTo>
                    <a:pt x="8500" y="23836"/>
                  </a:lnTo>
                  <a:cubicBezTo>
                    <a:pt x="8046" y="23457"/>
                    <a:pt x="7895" y="23003"/>
                    <a:pt x="8046" y="22624"/>
                  </a:cubicBezTo>
                  <a:cubicBezTo>
                    <a:pt x="8198" y="22246"/>
                    <a:pt x="8349" y="22019"/>
                    <a:pt x="8500" y="22019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5735936" y="2114211"/>
              <a:ext cx="30278" cy="30278"/>
            </a:xfrm>
            <a:custGeom>
              <a:avLst/>
              <a:gdLst>
                <a:gd name="connsiteX0" fmla="*/ 15071 w 30278"/>
                <a:gd name="connsiteY0" fmla="*/ 29758 h 30278"/>
                <a:gd name="connsiteX1" fmla="*/ 13178 w 30278"/>
                <a:gd name="connsiteY1" fmla="*/ 29682 h 30278"/>
                <a:gd name="connsiteX2" fmla="*/ 9394 w 30278"/>
                <a:gd name="connsiteY2" fmla="*/ 27714 h 30278"/>
                <a:gd name="connsiteX3" fmla="*/ 7577 w 30278"/>
                <a:gd name="connsiteY3" fmla="*/ 25822 h 30278"/>
                <a:gd name="connsiteX4" fmla="*/ 6063 w 30278"/>
                <a:gd name="connsiteY4" fmla="*/ 17798 h 30278"/>
                <a:gd name="connsiteX5" fmla="*/ 8031 w 30278"/>
                <a:gd name="connsiteY5" fmla="*/ 15981 h 30278"/>
                <a:gd name="connsiteX6" fmla="*/ 13784 w 30278"/>
                <a:gd name="connsiteY6" fmla="*/ 12424 h 30278"/>
                <a:gd name="connsiteX7" fmla="*/ 8939 w 30278"/>
                <a:gd name="connsiteY7" fmla="*/ 9320 h 30278"/>
                <a:gd name="connsiteX8" fmla="*/ 22640 w 30278"/>
                <a:gd name="connsiteY8" fmla="*/ 6746 h 30278"/>
                <a:gd name="connsiteX9" fmla="*/ 28999 w 30278"/>
                <a:gd name="connsiteY9" fmla="*/ 23627 h 30278"/>
                <a:gd name="connsiteX10" fmla="*/ 28317 w 30278"/>
                <a:gd name="connsiteY10" fmla="*/ 25822 h 30278"/>
                <a:gd name="connsiteX11" fmla="*/ 28317 w 30278"/>
                <a:gd name="connsiteY11" fmla="*/ 25822 h 30278"/>
                <a:gd name="connsiteX12" fmla="*/ 24608 w 30278"/>
                <a:gd name="connsiteY12" fmla="*/ 27790 h 30278"/>
                <a:gd name="connsiteX13" fmla="*/ 22564 w 30278"/>
                <a:gd name="connsiteY13" fmla="*/ 29834 h 30278"/>
                <a:gd name="connsiteX14" fmla="*/ 18780 w 30278"/>
                <a:gd name="connsiteY14" fmla="*/ 29834 h 30278"/>
                <a:gd name="connsiteX15" fmla="*/ 16812 w 30278"/>
                <a:gd name="connsiteY15" fmla="*/ 29834 h 30278"/>
                <a:gd name="connsiteX16" fmla="*/ 15071 w 30278"/>
                <a:gd name="connsiteY16" fmla="*/ 2975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15071" y="29758"/>
                  </a:moveTo>
                  <a:cubicBezTo>
                    <a:pt x="14465" y="29758"/>
                    <a:pt x="13784" y="29682"/>
                    <a:pt x="13178" y="29682"/>
                  </a:cubicBezTo>
                  <a:cubicBezTo>
                    <a:pt x="12194" y="28471"/>
                    <a:pt x="10378" y="28849"/>
                    <a:pt x="9394" y="27714"/>
                  </a:cubicBezTo>
                  <a:cubicBezTo>
                    <a:pt x="9167" y="26730"/>
                    <a:pt x="8561" y="26125"/>
                    <a:pt x="7577" y="25822"/>
                  </a:cubicBezTo>
                  <a:cubicBezTo>
                    <a:pt x="5306" y="23475"/>
                    <a:pt x="5458" y="20674"/>
                    <a:pt x="6063" y="17798"/>
                  </a:cubicBezTo>
                  <a:cubicBezTo>
                    <a:pt x="6517" y="16965"/>
                    <a:pt x="7123" y="15981"/>
                    <a:pt x="8031" y="15981"/>
                  </a:cubicBezTo>
                  <a:cubicBezTo>
                    <a:pt x="10756" y="15981"/>
                    <a:pt x="13632" y="15300"/>
                    <a:pt x="13784" y="12424"/>
                  </a:cubicBezTo>
                  <a:cubicBezTo>
                    <a:pt x="13860" y="10304"/>
                    <a:pt x="8864" y="13181"/>
                    <a:pt x="8939" y="9320"/>
                  </a:cubicBezTo>
                  <a:cubicBezTo>
                    <a:pt x="12648" y="3643"/>
                    <a:pt x="17796" y="6141"/>
                    <a:pt x="22640" y="6746"/>
                  </a:cubicBezTo>
                  <a:cubicBezTo>
                    <a:pt x="21959" y="13408"/>
                    <a:pt x="27106" y="17949"/>
                    <a:pt x="28999" y="23627"/>
                  </a:cubicBezTo>
                  <a:cubicBezTo>
                    <a:pt x="29301" y="24535"/>
                    <a:pt x="28999" y="25216"/>
                    <a:pt x="28317" y="25822"/>
                  </a:cubicBezTo>
                  <a:lnTo>
                    <a:pt x="28317" y="25822"/>
                  </a:lnTo>
                  <a:cubicBezTo>
                    <a:pt x="27333" y="26957"/>
                    <a:pt x="25592" y="26579"/>
                    <a:pt x="24608" y="27790"/>
                  </a:cubicBezTo>
                  <a:cubicBezTo>
                    <a:pt x="23927" y="28471"/>
                    <a:pt x="23246" y="29152"/>
                    <a:pt x="22564" y="29834"/>
                  </a:cubicBezTo>
                  <a:cubicBezTo>
                    <a:pt x="21278" y="30818"/>
                    <a:pt x="20067" y="30818"/>
                    <a:pt x="18780" y="29834"/>
                  </a:cubicBezTo>
                  <a:cubicBezTo>
                    <a:pt x="18099" y="29834"/>
                    <a:pt x="17493" y="29834"/>
                    <a:pt x="16812" y="29834"/>
                  </a:cubicBezTo>
                  <a:cubicBezTo>
                    <a:pt x="16358" y="30363"/>
                    <a:pt x="15676" y="30288"/>
                    <a:pt x="15071" y="29758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5868741" y="2005185"/>
              <a:ext cx="30278" cy="22709"/>
            </a:xfrm>
            <a:custGeom>
              <a:avLst/>
              <a:gdLst>
                <a:gd name="connsiteX0" fmla="*/ 24648 w 30278"/>
                <a:gd name="connsiteY0" fmla="*/ 22667 h 22708"/>
                <a:gd name="connsiteX1" fmla="*/ 23816 w 30278"/>
                <a:gd name="connsiteY1" fmla="*/ 22667 h 22708"/>
                <a:gd name="connsiteX2" fmla="*/ 22983 w 30278"/>
                <a:gd name="connsiteY2" fmla="*/ 22743 h 22708"/>
                <a:gd name="connsiteX3" fmla="*/ 13521 w 30278"/>
                <a:gd name="connsiteY3" fmla="*/ 22894 h 22708"/>
                <a:gd name="connsiteX4" fmla="*/ 11705 w 30278"/>
                <a:gd name="connsiteY4" fmla="*/ 22743 h 22708"/>
                <a:gd name="connsiteX5" fmla="*/ 9736 w 30278"/>
                <a:gd name="connsiteY5" fmla="*/ 20850 h 22708"/>
                <a:gd name="connsiteX6" fmla="*/ 9736 w 30278"/>
                <a:gd name="connsiteY6" fmla="*/ 20850 h 22708"/>
                <a:gd name="connsiteX7" fmla="*/ 7844 w 30278"/>
                <a:gd name="connsiteY7" fmla="*/ 19033 h 22708"/>
                <a:gd name="connsiteX8" fmla="*/ 6103 w 30278"/>
                <a:gd name="connsiteY8" fmla="*/ 18958 h 22708"/>
                <a:gd name="connsiteX9" fmla="*/ 15489 w 30278"/>
                <a:gd name="connsiteY9" fmla="*/ 5711 h 22708"/>
                <a:gd name="connsiteX10" fmla="*/ 17382 w 30278"/>
                <a:gd name="connsiteY10" fmla="*/ 5711 h 22708"/>
                <a:gd name="connsiteX11" fmla="*/ 21242 w 30278"/>
                <a:gd name="connsiteY11" fmla="*/ 7603 h 22708"/>
                <a:gd name="connsiteX12" fmla="*/ 21242 w 30278"/>
                <a:gd name="connsiteY12" fmla="*/ 7603 h 22708"/>
                <a:gd name="connsiteX13" fmla="*/ 24648 w 30278"/>
                <a:gd name="connsiteY13" fmla="*/ 226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4648" y="22667"/>
                  </a:moveTo>
                  <a:lnTo>
                    <a:pt x="23816" y="22667"/>
                  </a:lnTo>
                  <a:lnTo>
                    <a:pt x="22983" y="22743"/>
                  </a:lnTo>
                  <a:cubicBezTo>
                    <a:pt x="19879" y="24256"/>
                    <a:pt x="16700" y="24105"/>
                    <a:pt x="13521" y="22894"/>
                  </a:cubicBezTo>
                  <a:cubicBezTo>
                    <a:pt x="12916" y="22818"/>
                    <a:pt x="12310" y="22743"/>
                    <a:pt x="11705" y="22743"/>
                  </a:cubicBezTo>
                  <a:cubicBezTo>
                    <a:pt x="11023" y="22137"/>
                    <a:pt x="10342" y="21531"/>
                    <a:pt x="9736" y="20850"/>
                  </a:cubicBezTo>
                  <a:lnTo>
                    <a:pt x="9736" y="20850"/>
                  </a:lnTo>
                  <a:cubicBezTo>
                    <a:pt x="9131" y="20245"/>
                    <a:pt x="8525" y="19639"/>
                    <a:pt x="7844" y="19033"/>
                  </a:cubicBezTo>
                  <a:cubicBezTo>
                    <a:pt x="7238" y="18958"/>
                    <a:pt x="6708" y="18882"/>
                    <a:pt x="6103" y="18958"/>
                  </a:cubicBezTo>
                  <a:cubicBezTo>
                    <a:pt x="4513" y="9344"/>
                    <a:pt x="7314" y="5257"/>
                    <a:pt x="15489" y="5711"/>
                  </a:cubicBezTo>
                  <a:cubicBezTo>
                    <a:pt x="16095" y="5711"/>
                    <a:pt x="16700" y="5711"/>
                    <a:pt x="17382" y="5711"/>
                  </a:cubicBezTo>
                  <a:cubicBezTo>
                    <a:pt x="18366" y="6922"/>
                    <a:pt x="20182" y="6468"/>
                    <a:pt x="21242" y="7603"/>
                  </a:cubicBezTo>
                  <a:lnTo>
                    <a:pt x="21242" y="7603"/>
                  </a:lnTo>
                  <a:cubicBezTo>
                    <a:pt x="27449" y="11313"/>
                    <a:pt x="26465" y="16914"/>
                    <a:pt x="24648" y="2266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4" name="任意多边形: 形状 473"/>
            <p:cNvSpPr/>
            <p:nvPr/>
          </p:nvSpPr>
          <p:spPr>
            <a:xfrm>
              <a:off x="6215750" y="2188381"/>
              <a:ext cx="30278" cy="37848"/>
            </a:xfrm>
            <a:custGeom>
              <a:avLst/>
              <a:gdLst>
                <a:gd name="connsiteX0" fmla="*/ 21902 w 30278"/>
                <a:gd name="connsiteY0" fmla="*/ 8650 h 37847"/>
                <a:gd name="connsiteX1" fmla="*/ 23643 w 30278"/>
                <a:gd name="connsiteY1" fmla="*/ 8726 h 37847"/>
                <a:gd name="connsiteX2" fmla="*/ 24325 w 30278"/>
                <a:gd name="connsiteY2" fmla="*/ 10921 h 37847"/>
                <a:gd name="connsiteX3" fmla="*/ 17890 w 30278"/>
                <a:gd name="connsiteY3" fmla="*/ 15236 h 37847"/>
                <a:gd name="connsiteX4" fmla="*/ 25233 w 30278"/>
                <a:gd name="connsiteY4" fmla="*/ 13873 h 37847"/>
                <a:gd name="connsiteX5" fmla="*/ 27580 w 30278"/>
                <a:gd name="connsiteY5" fmla="*/ 14479 h 37847"/>
                <a:gd name="connsiteX6" fmla="*/ 27731 w 30278"/>
                <a:gd name="connsiteY6" fmla="*/ 16296 h 37847"/>
                <a:gd name="connsiteX7" fmla="*/ 28336 w 30278"/>
                <a:gd name="connsiteY7" fmla="*/ 22427 h 37847"/>
                <a:gd name="connsiteX8" fmla="*/ 18420 w 30278"/>
                <a:gd name="connsiteY8" fmla="*/ 22351 h 37847"/>
                <a:gd name="connsiteX9" fmla="*/ 19934 w 30278"/>
                <a:gd name="connsiteY9" fmla="*/ 21821 h 37847"/>
                <a:gd name="connsiteX10" fmla="*/ 28488 w 30278"/>
                <a:gd name="connsiteY10" fmla="*/ 23184 h 37847"/>
                <a:gd name="connsiteX11" fmla="*/ 21751 w 30278"/>
                <a:gd name="connsiteY11" fmla="*/ 31586 h 37847"/>
                <a:gd name="connsiteX12" fmla="*/ 21751 w 30278"/>
                <a:gd name="connsiteY12" fmla="*/ 31586 h 37847"/>
                <a:gd name="connsiteX13" fmla="*/ 14181 w 30278"/>
                <a:gd name="connsiteY13" fmla="*/ 31586 h 37847"/>
                <a:gd name="connsiteX14" fmla="*/ 14257 w 30278"/>
                <a:gd name="connsiteY14" fmla="*/ 31662 h 37847"/>
                <a:gd name="connsiteX15" fmla="*/ 10397 w 30278"/>
                <a:gd name="connsiteY15" fmla="*/ 27877 h 37847"/>
                <a:gd name="connsiteX16" fmla="*/ 10397 w 30278"/>
                <a:gd name="connsiteY16" fmla="*/ 27877 h 37847"/>
                <a:gd name="connsiteX17" fmla="*/ 6688 w 30278"/>
                <a:gd name="connsiteY17" fmla="*/ 12738 h 37847"/>
                <a:gd name="connsiteX18" fmla="*/ 6612 w 30278"/>
                <a:gd name="connsiteY18" fmla="*/ 12814 h 37847"/>
                <a:gd name="connsiteX19" fmla="*/ 9186 w 30278"/>
                <a:gd name="connsiteY19" fmla="*/ 11754 h 37847"/>
                <a:gd name="connsiteX20" fmla="*/ 10321 w 30278"/>
                <a:gd name="connsiteY20" fmla="*/ 10316 h 37847"/>
                <a:gd name="connsiteX21" fmla="*/ 21902 w 30278"/>
                <a:gd name="connsiteY21" fmla="*/ 86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7847">
                  <a:moveTo>
                    <a:pt x="21902" y="8650"/>
                  </a:moveTo>
                  <a:cubicBezTo>
                    <a:pt x="22508" y="8726"/>
                    <a:pt x="23038" y="8802"/>
                    <a:pt x="23643" y="8726"/>
                  </a:cubicBezTo>
                  <a:cubicBezTo>
                    <a:pt x="24400" y="9332"/>
                    <a:pt x="24703" y="10013"/>
                    <a:pt x="24325" y="10921"/>
                  </a:cubicBezTo>
                  <a:cubicBezTo>
                    <a:pt x="22962" y="13268"/>
                    <a:pt x="21599" y="15539"/>
                    <a:pt x="17890" y="15236"/>
                  </a:cubicBezTo>
                  <a:cubicBezTo>
                    <a:pt x="21221" y="17204"/>
                    <a:pt x="23113" y="15084"/>
                    <a:pt x="25233" y="13873"/>
                  </a:cubicBezTo>
                  <a:cubicBezTo>
                    <a:pt x="26141" y="13571"/>
                    <a:pt x="26898" y="13798"/>
                    <a:pt x="27580" y="14479"/>
                  </a:cubicBezTo>
                  <a:cubicBezTo>
                    <a:pt x="27580" y="15084"/>
                    <a:pt x="27655" y="15690"/>
                    <a:pt x="27731" y="16296"/>
                  </a:cubicBezTo>
                  <a:cubicBezTo>
                    <a:pt x="30002" y="18112"/>
                    <a:pt x="32197" y="20005"/>
                    <a:pt x="28336" y="22427"/>
                  </a:cubicBezTo>
                  <a:cubicBezTo>
                    <a:pt x="25006" y="21670"/>
                    <a:pt x="21675" y="20535"/>
                    <a:pt x="18420" y="22351"/>
                  </a:cubicBezTo>
                  <a:cubicBezTo>
                    <a:pt x="18874" y="21973"/>
                    <a:pt x="19329" y="21821"/>
                    <a:pt x="19934" y="21821"/>
                  </a:cubicBezTo>
                  <a:cubicBezTo>
                    <a:pt x="22811" y="22351"/>
                    <a:pt x="25990" y="20610"/>
                    <a:pt x="28488" y="23184"/>
                  </a:cubicBezTo>
                  <a:cubicBezTo>
                    <a:pt x="30153" y="29088"/>
                    <a:pt x="24249" y="28937"/>
                    <a:pt x="21751" y="31586"/>
                  </a:cubicBezTo>
                  <a:lnTo>
                    <a:pt x="21751" y="31586"/>
                  </a:lnTo>
                  <a:cubicBezTo>
                    <a:pt x="19253" y="33024"/>
                    <a:pt x="16679" y="33100"/>
                    <a:pt x="14181" y="31586"/>
                  </a:cubicBezTo>
                  <a:lnTo>
                    <a:pt x="14257" y="31662"/>
                  </a:lnTo>
                  <a:cubicBezTo>
                    <a:pt x="13273" y="30148"/>
                    <a:pt x="11986" y="28785"/>
                    <a:pt x="10397" y="27877"/>
                  </a:cubicBezTo>
                  <a:lnTo>
                    <a:pt x="10397" y="27877"/>
                  </a:lnTo>
                  <a:cubicBezTo>
                    <a:pt x="7066" y="23335"/>
                    <a:pt x="4038" y="18718"/>
                    <a:pt x="6688" y="12738"/>
                  </a:cubicBezTo>
                  <a:lnTo>
                    <a:pt x="6612" y="12814"/>
                  </a:lnTo>
                  <a:cubicBezTo>
                    <a:pt x="7293" y="11981"/>
                    <a:pt x="8202" y="11678"/>
                    <a:pt x="9186" y="11754"/>
                  </a:cubicBezTo>
                  <a:cubicBezTo>
                    <a:pt x="11532" y="13041"/>
                    <a:pt x="9337" y="10316"/>
                    <a:pt x="10321" y="10316"/>
                  </a:cubicBezTo>
                  <a:cubicBezTo>
                    <a:pt x="13879" y="6379"/>
                    <a:pt x="17360" y="3049"/>
                    <a:pt x="21902" y="8650"/>
                  </a:cubicBez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5" name="任意多边形: 形状 474"/>
            <p:cNvSpPr/>
            <p:nvPr/>
          </p:nvSpPr>
          <p:spPr>
            <a:xfrm>
              <a:off x="5503425" y="2150623"/>
              <a:ext cx="30278" cy="30278"/>
            </a:xfrm>
            <a:custGeom>
              <a:avLst/>
              <a:gdLst>
                <a:gd name="connsiteX0" fmla="*/ 6189 w 30278"/>
                <a:gd name="connsiteY0" fmla="*/ 15978 h 30278"/>
                <a:gd name="connsiteX1" fmla="*/ 6114 w 30278"/>
                <a:gd name="connsiteY1" fmla="*/ 14162 h 30278"/>
                <a:gd name="connsiteX2" fmla="*/ 5735 w 30278"/>
                <a:gd name="connsiteY2" fmla="*/ 12875 h 30278"/>
                <a:gd name="connsiteX3" fmla="*/ 6189 w 30278"/>
                <a:gd name="connsiteY3" fmla="*/ 12269 h 30278"/>
                <a:gd name="connsiteX4" fmla="*/ 14818 w 30278"/>
                <a:gd name="connsiteY4" fmla="*/ 5684 h 30278"/>
                <a:gd name="connsiteX5" fmla="*/ 20799 w 30278"/>
                <a:gd name="connsiteY5" fmla="*/ 6441 h 30278"/>
                <a:gd name="connsiteX6" fmla="*/ 23448 w 30278"/>
                <a:gd name="connsiteY6" fmla="*/ 6062 h 30278"/>
                <a:gd name="connsiteX7" fmla="*/ 23296 w 30278"/>
                <a:gd name="connsiteY7" fmla="*/ 21731 h 30278"/>
                <a:gd name="connsiteX8" fmla="*/ 23296 w 30278"/>
                <a:gd name="connsiteY8" fmla="*/ 21731 h 30278"/>
                <a:gd name="connsiteX9" fmla="*/ 21328 w 30278"/>
                <a:gd name="connsiteY9" fmla="*/ 23624 h 30278"/>
                <a:gd name="connsiteX10" fmla="*/ 20420 w 30278"/>
                <a:gd name="connsiteY10" fmla="*/ 23624 h 30278"/>
                <a:gd name="connsiteX11" fmla="*/ 19511 w 30278"/>
                <a:gd name="connsiteY11" fmla="*/ 23624 h 30278"/>
                <a:gd name="connsiteX12" fmla="*/ 6189 w 30278"/>
                <a:gd name="connsiteY12" fmla="*/ 159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6189" y="15978"/>
                  </a:moveTo>
                  <a:cubicBezTo>
                    <a:pt x="6189" y="15373"/>
                    <a:pt x="6189" y="14767"/>
                    <a:pt x="6114" y="14162"/>
                  </a:cubicBezTo>
                  <a:cubicBezTo>
                    <a:pt x="5735" y="13708"/>
                    <a:pt x="5584" y="13329"/>
                    <a:pt x="5735" y="12875"/>
                  </a:cubicBezTo>
                  <a:cubicBezTo>
                    <a:pt x="5886" y="12496"/>
                    <a:pt x="6038" y="12269"/>
                    <a:pt x="6189" y="12269"/>
                  </a:cubicBezTo>
                  <a:cubicBezTo>
                    <a:pt x="7476" y="7955"/>
                    <a:pt x="10125" y="5533"/>
                    <a:pt x="14818" y="5684"/>
                  </a:cubicBezTo>
                  <a:cubicBezTo>
                    <a:pt x="16635" y="7198"/>
                    <a:pt x="18376" y="9393"/>
                    <a:pt x="20799" y="6441"/>
                  </a:cubicBezTo>
                  <a:cubicBezTo>
                    <a:pt x="21631" y="5987"/>
                    <a:pt x="22539" y="5835"/>
                    <a:pt x="23448" y="6062"/>
                  </a:cubicBezTo>
                  <a:cubicBezTo>
                    <a:pt x="30715" y="13102"/>
                    <a:pt x="30639" y="15903"/>
                    <a:pt x="23296" y="21731"/>
                  </a:cubicBezTo>
                  <a:lnTo>
                    <a:pt x="23296" y="21731"/>
                  </a:lnTo>
                  <a:cubicBezTo>
                    <a:pt x="22691" y="22413"/>
                    <a:pt x="22009" y="23018"/>
                    <a:pt x="21328" y="23624"/>
                  </a:cubicBezTo>
                  <a:lnTo>
                    <a:pt x="20420" y="23624"/>
                  </a:lnTo>
                  <a:lnTo>
                    <a:pt x="19511" y="23624"/>
                  </a:lnTo>
                  <a:cubicBezTo>
                    <a:pt x="11034" y="28090"/>
                    <a:pt x="8687" y="21883"/>
                    <a:pt x="6189" y="1597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5994016" y="2296306"/>
              <a:ext cx="30278" cy="30278"/>
            </a:xfrm>
            <a:custGeom>
              <a:avLst/>
              <a:gdLst>
                <a:gd name="connsiteX0" fmla="*/ 9888 w 30278"/>
                <a:gd name="connsiteY0" fmla="*/ 22671 h 30278"/>
                <a:gd name="connsiteX1" fmla="*/ 7996 w 30278"/>
                <a:gd name="connsiteY1" fmla="*/ 22444 h 30278"/>
                <a:gd name="connsiteX2" fmla="*/ 6028 w 30278"/>
                <a:gd name="connsiteY2" fmla="*/ 20627 h 30278"/>
                <a:gd name="connsiteX3" fmla="*/ 6028 w 30278"/>
                <a:gd name="connsiteY3" fmla="*/ 20627 h 30278"/>
                <a:gd name="connsiteX4" fmla="*/ 5952 w 30278"/>
                <a:gd name="connsiteY4" fmla="*/ 18735 h 30278"/>
                <a:gd name="connsiteX5" fmla="*/ 6028 w 30278"/>
                <a:gd name="connsiteY5" fmla="*/ 18659 h 30278"/>
                <a:gd name="connsiteX6" fmla="*/ 7996 w 30278"/>
                <a:gd name="connsiteY6" fmla="*/ 13057 h 30278"/>
                <a:gd name="connsiteX7" fmla="*/ 7996 w 30278"/>
                <a:gd name="connsiteY7" fmla="*/ 13057 h 30278"/>
                <a:gd name="connsiteX8" fmla="*/ 11857 w 30278"/>
                <a:gd name="connsiteY8" fmla="*/ 9273 h 30278"/>
                <a:gd name="connsiteX9" fmla="*/ 11781 w 30278"/>
                <a:gd name="connsiteY9" fmla="*/ 9273 h 30278"/>
                <a:gd name="connsiteX10" fmla="*/ 13749 w 30278"/>
                <a:gd name="connsiteY10" fmla="*/ 7305 h 30278"/>
                <a:gd name="connsiteX11" fmla="*/ 13673 w 30278"/>
                <a:gd name="connsiteY11" fmla="*/ 7380 h 30278"/>
                <a:gd name="connsiteX12" fmla="*/ 23059 w 30278"/>
                <a:gd name="connsiteY12" fmla="*/ 7380 h 30278"/>
                <a:gd name="connsiteX13" fmla="*/ 22984 w 30278"/>
                <a:gd name="connsiteY13" fmla="*/ 7305 h 30278"/>
                <a:gd name="connsiteX14" fmla="*/ 24952 w 30278"/>
                <a:gd name="connsiteY14" fmla="*/ 9197 h 30278"/>
                <a:gd name="connsiteX15" fmla="*/ 24876 w 30278"/>
                <a:gd name="connsiteY15" fmla="*/ 9197 h 30278"/>
                <a:gd name="connsiteX16" fmla="*/ 29417 w 30278"/>
                <a:gd name="connsiteY16" fmla="*/ 16464 h 30278"/>
                <a:gd name="connsiteX17" fmla="*/ 26238 w 30278"/>
                <a:gd name="connsiteY17" fmla="*/ 23049 h 30278"/>
                <a:gd name="connsiteX18" fmla="*/ 23286 w 30278"/>
                <a:gd name="connsiteY18" fmla="*/ 25017 h 30278"/>
                <a:gd name="connsiteX19" fmla="*/ 13976 w 30278"/>
                <a:gd name="connsiteY19" fmla="*/ 24790 h 30278"/>
                <a:gd name="connsiteX20" fmla="*/ 11705 w 30278"/>
                <a:gd name="connsiteY20" fmla="*/ 24487 h 30278"/>
                <a:gd name="connsiteX21" fmla="*/ 11629 w 30278"/>
                <a:gd name="connsiteY21" fmla="*/ 24412 h 30278"/>
                <a:gd name="connsiteX22" fmla="*/ 9888 w 30278"/>
                <a:gd name="connsiteY22" fmla="*/ 226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30278">
                  <a:moveTo>
                    <a:pt x="9888" y="22671"/>
                  </a:moveTo>
                  <a:cubicBezTo>
                    <a:pt x="9283" y="22519"/>
                    <a:pt x="8677" y="22444"/>
                    <a:pt x="7996" y="22444"/>
                  </a:cubicBezTo>
                  <a:cubicBezTo>
                    <a:pt x="7315" y="21838"/>
                    <a:pt x="6634" y="21233"/>
                    <a:pt x="6028" y="20627"/>
                  </a:cubicBezTo>
                  <a:lnTo>
                    <a:pt x="6028" y="20627"/>
                  </a:lnTo>
                  <a:cubicBezTo>
                    <a:pt x="5574" y="20021"/>
                    <a:pt x="5574" y="19340"/>
                    <a:pt x="5952" y="18735"/>
                  </a:cubicBezTo>
                  <a:lnTo>
                    <a:pt x="6028" y="18659"/>
                  </a:lnTo>
                  <a:cubicBezTo>
                    <a:pt x="7920" y="17221"/>
                    <a:pt x="6255" y="14571"/>
                    <a:pt x="7996" y="13057"/>
                  </a:cubicBezTo>
                  <a:lnTo>
                    <a:pt x="7996" y="13057"/>
                  </a:lnTo>
                  <a:cubicBezTo>
                    <a:pt x="9585" y="12073"/>
                    <a:pt x="10873" y="10787"/>
                    <a:pt x="11857" y="9273"/>
                  </a:cubicBezTo>
                  <a:lnTo>
                    <a:pt x="11781" y="9273"/>
                  </a:lnTo>
                  <a:cubicBezTo>
                    <a:pt x="12386" y="8591"/>
                    <a:pt x="12992" y="7910"/>
                    <a:pt x="13749" y="7305"/>
                  </a:cubicBezTo>
                  <a:lnTo>
                    <a:pt x="13673" y="7380"/>
                  </a:lnTo>
                  <a:cubicBezTo>
                    <a:pt x="16776" y="5109"/>
                    <a:pt x="19956" y="5109"/>
                    <a:pt x="23059" y="7380"/>
                  </a:cubicBezTo>
                  <a:lnTo>
                    <a:pt x="22984" y="7305"/>
                  </a:lnTo>
                  <a:cubicBezTo>
                    <a:pt x="23665" y="7910"/>
                    <a:pt x="24346" y="8516"/>
                    <a:pt x="24952" y="9197"/>
                  </a:cubicBezTo>
                  <a:lnTo>
                    <a:pt x="24876" y="9197"/>
                  </a:lnTo>
                  <a:cubicBezTo>
                    <a:pt x="26163" y="11771"/>
                    <a:pt x="29417" y="13057"/>
                    <a:pt x="29417" y="16464"/>
                  </a:cubicBezTo>
                  <a:cubicBezTo>
                    <a:pt x="28358" y="18659"/>
                    <a:pt x="27071" y="20778"/>
                    <a:pt x="26238" y="23049"/>
                  </a:cubicBezTo>
                  <a:cubicBezTo>
                    <a:pt x="25557" y="24185"/>
                    <a:pt x="24573" y="24942"/>
                    <a:pt x="23286" y="25017"/>
                  </a:cubicBezTo>
                  <a:cubicBezTo>
                    <a:pt x="20183" y="24033"/>
                    <a:pt x="17155" y="22368"/>
                    <a:pt x="13976" y="24790"/>
                  </a:cubicBezTo>
                  <a:cubicBezTo>
                    <a:pt x="13143" y="25169"/>
                    <a:pt x="12386" y="25017"/>
                    <a:pt x="11705" y="24487"/>
                  </a:cubicBezTo>
                  <a:lnTo>
                    <a:pt x="11629" y="24412"/>
                  </a:lnTo>
                  <a:cubicBezTo>
                    <a:pt x="11175" y="23730"/>
                    <a:pt x="10569" y="23201"/>
                    <a:pt x="9888" y="22671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5539267" y="2101331"/>
              <a:ext cx="22709" cy="30278"/>
            </a:xfrm>
            <a:custGeom>
              <a:avLst/>
              <a:gdLst>
                <a:gd name="connsiteX0" fmla="*/ 21593 w 22708"/>
                <a:gd name="connsiteY0" fmla="*/ 21595 h 30278"/>
                <a:gd name="connsiteX1" fmla="*/ 8270 w 22708"/>
                <a:gd name="connsiteY1" fmla="*/ 14176 h 30278"/>
                <a:gd name="connsiteX2" fmla="*/ 6378 w 22708"/>
                <a:gd name="connsiteY2" fmla="*/ 10316 h 30278"/>
                <a:gd name="connsiteX3" fmla="*/ 6378 w 22708"/>
                <a:gd name="connsiteY3" fmla="*/ 10316 h 30278"/>
                <a:gd name="connsiteX4" fmla="*/ 10012 w 22708"/>
                <a:gd name="connsiteY4" fmla="*/ 5926 h 30278"/>
                <a:gd name="connsiteX5" fmla="*/ 15840 w 22708"/>
                <a:gd name="connsiteY5" fmla="*/ 8423 h 30278"/>
                <a:gd name="connsiteX6" fmla="*/ 15840 w 22708"/>
                <a:gd name="connsiteY6" fmla="*/ 8423 h 30278"/>
                <a:gd name="connsiteX7" fmla="*/ 19700 w 22708"/>
                <a:gd name="connsiteY7" fmla="*/ 10316 h 30278"/>
                <a:gd name="connsiteX8" fmla="*/ 19700 w 22708"/>
                <a:gd name="connsiteY8" fmla="*/ 10316 h 30278"/>
                <a:gd name="connsiteX9" fmla="*/ 23485 w 22708"/>
                <a:gd name="connsiteY9" fmla="*/ 14176 h 30278"/>
                <a:gd name="connsiteX10" fmla="*/ 23485 w 22708"/>
                <a:gd name="connsiteY10" fmla="*/ 14176 h 30278"/>
                <a:gd name="connsiteX11" fmla="*/ 21669 w 22708"/>
                <a:gd name="connsiteY11" fmla="*/ 19853 h 30278"/>
                <a:gd name="connsiteX12" fmla="*/ 21593 w 22708"/>
                <a:gd name="connsiteY12" fmla="*/ 215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21593" y="21595"/>
                  </a:moveTo>
                  <a:cubicBezTo>
                    <a:pt x="10087" y="27801"/>
                    <a:pt x="10012" y="27801"/>
                    <a:pt x="8270" y="14176"/>
                  </a:cubicBezTo>
                  <a:cubicBezTo>
                    <a:pt x="8044" y="12587"/>
                    <a:pt x="7892" y="11149"/>
                    <a:pt x="6378" y="10316"/>
                  </a:cubicBezTo>
                  <a:lnTo>
                    <a:pt x="6378" y="10316"/>
                  </a:lnTo>
                  <a:cubicBezTo>
                    <a:pt x="4561" y="6304"/>
                    <a:pt x="6454" y="5093"/>
                    <a:pt x="10012" y="5926"/>
                  </a:cubicBezTo>
                  <a:cubicBezTo>
                    <a:pt x="12055" y="6380"/>
                    <a:pt x="14023" y="7364"/>
                    <a:pt x="15840" y="8423"/>
                  </a:cubicBezTo>
                  <a:lnTo>
                    <a:pt x="15840" y="8423"/>
                  </a:lnTo>
                  <a:cubicBezTo>
                    <a:pt x="16900" y="9559"/>
                    <a:pt x="18641" y="9256"/>
                    <a:pt x="19700" y="10316"/>
                  </a:cubicBezTo>
                  <a:lnTo>
                    <a:pt x="19700" y="10316"/>
                  </a:lnTo>
                  <a:cubicBezTo>
                    <a:pt x="21139" y="11451"/>
                    <a:pt x="22804" y="12284"/>
                    <a:pt x="23485" y="14176"/>
                  </a:cubicBezTo>
                  <a:lnTo>
                    <a:pt x="23485" y="14176"/>
                  </a:lnTo>
                  <a:cubicBezTo>
                    <a:pt x="25529" y="16901"/>
                    <a:pt x="23561" y="18340"/>
                    <a:pt x="21669" y="19853"/>
                  </a:cubicBezTo>
                  <a:cubicBezTo>
                    <a:pt x="21669" y="20383"/>
                    <a:pt x="21593" y="20989"/>
                    <a:pt x="21593" y="21595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6139876" y="2215880"/>
              <a:ext cx="37848" cy="30278"/>
            </a:xfrm>
            <a:custGeom>
              <a:avLst/>
              <a:gdLst>
                <a:gd name="connsiteX0" fmla="*/ 19885 w 37847"/>
                <a:gd name="connsiteY0" fmla="*/ 21119 h 30278"/>
                <a:gd name="connsiteX1" fmla="*/ 18977 w 37847"/>
                <a:gd name="connsiteY1" fmla="*/ 21043 h 30278"/>
                <a:gd name="connsiteX2" fmla="*/ 18069 w 37847"/>
                <a:gd name="connsiteY2" fmla="*/ 21043 h 30278"/>
                <a:gd name="connsiteX3" fmla="*/ 12316 w 37847"/>
                <a:gd name="connsiteY3" fmla="*/ 21043 h 30278"/>
                <a:gd name="connsiteX4" fmla="*/ 12392 w 37847"/>
                <a:gd name="connsiteY4" fmla="*/ 21043 h 30278"/>
                <a:gd name="connsiteX5" fmla="*/ 5730 w 37847"/>
                <a:gd name="connsiteY5" fmla="*/ 12565 h 30278"/>
                <a:gd name="connsiteX6" fmla="*/ 7472 w 37847"/>
                <a:gd name="connsiteY6" fmla="*/ 10824 h 30278"/>
                <a:gd name="connsiteX7" fmla="*/ 31694 w 37847"/>
                <a:gd name="connsiteY7" fmla="*/ 5677 h 30278"/>
                <a:gd name="connsiteX8" fmla="*/ 35176 w 37847"/>
                <a:gd name="connsiteY8" fmla="*/ 15442 h 30278"/>
                <a:gd name="connsiteX9" fmla="*/ 35176 w 37847"/>
                <a:gd name="connsiteY9" fmla="*/ 15442 h 30278"/>
                <a:gd name="connsiteX10" fmla="*/ 35554 w 37847"/>
                <a:gd name="connsiteY10" fmla="*/ 16653 h 30278"/>
                <a:gd name="connsiteX11" fmla="*/ 35100 w 37847"/>
                <a:gd name="connsiteY11" fmla="*/ 17259 h 30278"/>
                <a:gd name="connsiteX12" fmla="*/ 35176 w 37847"/>
                <a:gd name="connsiteY12" fmla="*/ 17183 h 30278"/>
                <a:gd name="connsiteX13" fmla="*/ 29423 w 37847"/>
                <a:gd name="connsiteY13" fmla="*/ 19151 h 30278"/>
                <a:gd name="connsiteX14" fmla="*/ 29423 w 37847"/>
                <a:gd name="connsiteY14" fmla="*/ 19075 h 30278"/>
                <a:gd name="connsiteX15" fmla="*/ 25487 w 37847"/>
                <a:gd name="connsiteY15" fmla="*/ 24828 h 30278"/>
                <a:gd name="connsiteX16" fmla="*/ 24730 w 37847"/>
                <a:gd name="connsiteY16" fmla="*/ 24752 h 30278"/>
                <a:gd name="connsiteX17" fmla="*/ 23973 w 37847"/>
                <a:gd name="connsiteY17" fmla="*/ 24752 h 30278"/>
                <a:gd name="connsiteX18" fmla="*/ 19885 w 37847"/>
                <a:gd name="connsiteY18" fmla="*/ 2111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19885" y="21119"/>
                  </a:moveTo>
                  <a:lnTo>
                    <a:pt x="18977" y="21043"/>
                  </a:lnTo>
                  <a:lnTo>
                    <a:pt x="18069" y="21043"/>
                  </a:lnTo>
                  <a:cubicBezTo>
                    <a:pt x="16176" y="20740"/>
                    <a:pt x="14284" y="22254"/>
                    <a:pt x="12316" y="21043"/>
                  </a:cubicBezTo>
                  <a:lnTo>
                    <a:pt x="12392" y="21043"/>
                  </a:lnTo>
                  <a:cubicBezTo>
                    <a:pt x="9818" y="18545"/>
                    <a:pt x="5125" y="17561"/>
                    <a:pt x="5730" y="12565"/>
                  </a:cubicBezTo>
                  <a:cubicBezTo>
                    <a:pt x="6034" y="11733"/>
                    <a:pt x="6639" y="11127"/>
                    <a:pt x="7472" y="10824"/>
                  </a:cubicBezTo>
                  <a:cubicBezTo>
                    <a:pt x="15647" y="9538"/>
                    <a:pt x="24352" y="10900"/>
                    <a:pt x="31694" y="5677"/>
                  </a:cubicBezTo>
                  <a:cubicBezTo>
                    <a:pt x="34646" y="8326"/>
                    <a:pt x="34040" y="12187"/>
                    <a:pt x="35176" y="15442"/>
                  </a:cubicBezTo>
                  <a:lnTo>
                    <a:pt x="35176" y="15442"/>
                  </a:lnTo>
                  <a:cubicBezTo>
                    <a:pt x="35554" y="15896"/>
                    <a:pt x="35706" y="16274"/>
                    <a:pt x="35554" y="16653"/>
                  </a:cubicBezTo>
                  <a:cubicBezTo>
                    <a:pt x="35403" y="17031"/>
                    <a:pt x="35252" y="17259"/>
                    <a:pt x="35100" y="17259"/>
                  </a:cubicBezTo>
                  <a:lnTo>
                    <a:pt x="35176" y="17183"/>
                  </a:lnTo>
                  <a:cubicBezTo>
                    <a:pt x="33662" y="18999"/>
                    <a:pt x="31013" y="17410"/>
                    <a:pt x="29423" y="19151"/>
                  </a:cubicBezTo>
                  <a:lnTo>
                    <a:pt x="29423" y="19075"/>
                  </a:lnTo>
                  <a:cubicBezTo>
                    <a:pt x="26396" y="19832"/>
                    <a:pt x="27077" y="23087"/>
                    <a:pt x="25487" y="24828"/>
                  </a:cubicBezTo>
                  <a:lnTo>
                    <a:pt x="24730" y="24752"/>
                  </a:lnTo>
                  <a:lnTo>
                    <a:pt x="23973" y="24752"/>
                  </a:lnTo>
                  <a:cubicBezTo>
                    <a:pt x="22686" y="23465"/>
                    <a:pt x="21475" y="22103"/>
                    <a:pt x="19885" y="21119"/>
                  </a:cubicBezTo>
                  <a:close/>
                </a:path>
              </a:pathLst>
            </a:custGeom>
            <a:solidFill>
              <a:srgbClr val="F5D7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6079794" y="2349653"/>
              <a:ext cx="30278" cy="22709"/>
            </a:xfrm>
            <a:custGeom>
              <a:avLst/>
              <a:gdLst>
                <a:gd name="connsiteX0" fmla="*/ 9722 w 30278"/>
                <a:gd name="connsiteY0" fmla="*/ 22311 h 22708"/>
                <a:gd name="connsiteX1" fmla="*/ 5786 w 30278"/>
                <a:gd name="connsiteY1" fmla="*/ 16482 h 22708"/>
                <a:gd name="connsiteX2" fmla="*/ 8511 w 30278"/>
                <a:gd name="connsiteY2" fmla="*/ 6642 h 22708"/>
                <a:gd name="connsiteX3" fmla="*/ 13279 w 30278"/>
                <a:gd name="connsiteY3" fmla="*/ 8988 h 22708"/>
                <a:gd name="connsiteX4" fmla="*/ 17216 w 30278"/>
                <a:gd name="connsiteY4" fmla="*/ 7172 h 22708"/>
                <a:gd name="connsiteX5" fmla="*/ 20925 w 30278"/>
                <a:gd name="connsiteY5" fmla="*/ 7777 h 22708"/>
                <a:gd name="connsiteX6" fmla="*/ 24861 w 30278"/>
                <a:gd name="connsiteY6" fmla="*/ 10805 h 22708"/>
                <a:gd name="connsiteX7" fmla="*/ 26526 w 30278"/>
                <a:gd name="connsiteY7" fmla="*/ 10957 h 22708"/>
                <a:gd name="connsiteX8" fmla="*/ 24104 w 30278"/>
                <a:gd name="connsiteY8" fmla="*/ 17542 h 22708"/>
                <a:gd name="connsiteX9" fmla="*/ 13279 w 30278"/>
                <a:gd name="connsiteY9" fmla="*/ 22235 h 22708"/>
                <a:gd name="connsiteX10" fmla="*/ 9722 w 30278"/>
                <a:gd name="connsiteY10" fmla="*/ 223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9722" y="22311"/>
                  </a:moveTo>
                  <a:cubicBezTo>
                    <a:pt x="8435" y="20343"/>
                    <a:pt x="5029" y="19813"/>
                    <a:pt x="5786" y="16482"/>
                  </a:cubicBezTo>
                  <a:cubicBezTo>
                    <a:pt x="6618" y="13152"/>
                    <a:pt x="6618" y="9140"/>
                    <a:pt x="8511" y="6642"/>
                  </a:cubicBezTo>
                  <a:cubicBezTo>
                    <a:pt x="10782" y="3614"/>
                    <a:pt x="11311" y="8686"/>
                    <a:pt x="13279" y="8988"/>
                  </a:cubicBezTo>
                  <a:cubicBezTo>
                    <a:pt x="15702" y="10805"/>
                    <a:pt x="16080" y="8231"/>
                    <a:pt x="17216" y="7172"/>
                  </a:cubicBezTo>
                  <a:cubicBezTo>
                    <a:pt x="18881" y="5052"/>
                    <a:pt x="20319" y="5128"/>
                    <a:pt x="20925" y="7777"/>
                  </a:cubicBezTo>
                  <a:cubicBezTo>
                    <a:pt x="21455" y="10048"/>
                    <a:pt x="22741" y="10805"/>
                    <a:pt x="24861" y="10805"/>
                  </a:cubicBezTo>
                  <a:cubicBezTo>
                    <a:pt x="25391" y="10957"/>
                    <a:pt x="25996" y="11032"/>
                    <a:pt x="26526" y="10957"/>
                  </a:cubicBezTo>
                  <a:cubicBezTo>
                    <a:pt x="28494" y="14136"/>
                    <a:pt x="28494" y="16785"/>
                    <a:pt x="24104" y="17542"/>
                  </a:cubicBezTo>
                  <a:cubicBezTo>
                    <a:pt x="20092" y="18223"/>
                    <a:pt x="16913" y="20646"/>
                    <a:pt x="13279" y="22235"/>
                  </a:cubicBezTo>
                  <a:cubicBezTo>
                    <a:pt x="12144" y="22311"/>
                    <a:pt x="10933" y="22311"/>
                    <a:pt x="9722" y="22311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5908043" y="2271180"/>
              <a:ext cx="30278" cy="22709"/>
            </a:xfrm>
            <a:custGeom>
              <a:avLst/>
              <a:gdLst>
                <a:gd name="connsiteX0" fmla="*/ 12143 w 30278"/>
                <a:gd name="connsiteY0" fmla="*/ 5710 h 22708"/>
                <a:gd name="connsiteX1" fmla="*/ 25540 w 30278"/>
                <a:gd name="connsiteY1" fmla="*/ 7678 h 22708"/>
                <a:gd name="connsiteX2" fmla="*/ 29250 w 30278"/>
                <a:gd name="connsiteY2" fmla="*/ 13431 h 22708"/>
                <a:gd name="connsiteX3" fmla="*/ 27508 w 30278"/>
                <a:gd name="connsiteY3" fmla="*/ 21152 h 22708"/>
                <a:gd name="connsiteX4" fmla="*/ 5935 w 30278"/>
                <a:gd name="connsiteY4" fmla="*/ 15248 h 22708"/>
                <a:gd name="connsiteX5" fmla="*/ 8434 w 30278"/>
                <a:gd name="connsiteY5" fmla="*/ 7754 h 22708"/>
                <a:gd name="connsiteX6" fmla="*/ 8434 w 30278"/>
                <a:gd name="connsiteY6" fmla="*/ 7754 h 22708"/>
                <a:gd name="connsiteX7" fmla="*/ 10477 w 30278"/>
                <a:gd name="connsiteY7" fmla="*/ 5861 h 22708"/>
                <a:gd name="connsiteX8" fmla="*/ 12143 w 30278"/>
                <a:gd name="connsiteY8" fmla="*/ 57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2143" y="5710"/>
                  </a:moveTo>
                  <a:cubicBezTo>
                    <a:pt x="16760" y="5483"/>
                    <a:pt x="21150" y="6467"/>
                    <a:pt x="25540" y="7678"/>
                  </a:cubicBezTo>
                  <a:cubicBezTo>
                    <a:pt x="27433" y="9192"/>
                    <a:pt x="29552" y="10479"/>
                    <a:pt x="29250" y="13431"/>
                  </a:cubicBezTo>
                  <a:cubicBezTo>
                    <a:pt x="29022" y="16080"/>
                    <a:pt x="30233" y="19108"/>
                    <a:pt x="27508" y="21152"/>
                  </a:cubicBezTo>
                  <a:cubicBezTo>
                    <a:pt x="20090" y="19941"/>
                    <a:pt x="13429" y="16080"/>
                    <a:pt x="5935" y="15248"/>
                  </a:cubicBezTo>
                  <a:cubicBezTo>
                    <a:pt x="4951" y="12144"/>
                    <a:pt x="6995" y="10025"/>
                    <a:pt x="8434" y="7754"/>
                  </a:cubicBezTo>
                  <a:lnTo>
                    <a:pt x="8434" y="7754"/>
                  </a:lnTo>
                  <a:cubicBezTo>
                    <a:pt x="9039" y="7072"/>
                    <a:pt x="9720" y="6467"/>
                    <a:pt x="10477" y="5861"/>
                  </a:cubicBezTo>
                  <a:cubicBezTo>
                    <a:pt x="11007" y="5861"/>
                    <a:pt x="11613" y="5786"/>
                    <a:pt x="12143" y="5710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6567911" y="2483364"/>
              <a:ext cx="22709" cy="22709"/>
            </a:xfrm>
            <a:custGeom>
              <a:avLst/>
              <a:gdLst>
                <a:gd name="connsiteX0" fmla="*/ 10143 w 22708"/>
                <a:gd name="connsiteY0" fmla="*/ 19855 h 22708"/>
                <a:gd name="connsiteX1" fmla="*/ 10067 w 22708"/>
                <a:gd name="connsiteY1" fmla="*/ 6457 h 22708"/>
                <a:gd name="connsiteX2" fmla="*/ 23163 w 22708"/>
                <a:gd name="connsiteY2" fmla="*/ 8425 h 22708"/>
                <a:gd name="connsiteX3" fmla="*/ 10143 w 22708"/>
                <a:gd name="connsiteY3" fmla="*/ 198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0143" y="19855"/>
                  </a:moveTo>
                  <a:cubicBezTo>
                    <a:pt x="4239" y="15465"/>
                    <a:pt x="4163" y="9333"/>
                    <a:pt x="10067" y="6457"/>
                  </a:cubicBezTo>
                  <a:cubicBezTo>
                    <a:pt x="14836" y="4110"/>
                    <a:pt x="18773" y="7744"/>
                    <a:pt x="23163" y="8425"/>
                  </a:cubicBezTo>
                  <a:cubicBezTo>
                    <a:pt x="23693" y="17811"/>
                    <a:pt x="15594" y="17281"/>
                    <a:pt x="10143" y="19855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6074226" y="2164104"/>
              <a:ext cx="22709" cy="37848"/>
            </a:xfrm>
            <a:custGeom>
              <a:avLst/>
              <a:gdLst>
                <a:gd name="connsiteX0" fmla="*/ 5677 w 22708"/>
                <a:gd name="connsiteY0" fmla="*/ 21497 h 37847"/>
                <a:gd name="connsiteX1" fmla="*/ 5753 w 22708"/>
                <a:gd name="connsiteY1" fmla="*/ 19681 h 37847"/>
                <a:gd name="connsiteX2" fmla="*/ 18167 w 22708"/>
                <a:gd name="connsiteY2" fmla="*/ 5677 h 37847"/>
                <a:gd name="connsiteX3" fmla="*/ 18016 w 22708"/>
                <a:gd name="connsiteY3" fmla="*/ 13852 h 37847"/>
                <a:gd name="connsiteX4" fmla="*/ 19378 w 22708"/>
                <a:gd name="connsiteY4" fmla="*/ 23995 h 37847"/>
                <a:gd name="connsiteX5" fmla="*/ 13852 w 22708"/>
                <a:gd name="connsiteY5" fmla="*/ 33306 h 37847"/>
                <a:gd name="connsiteX6" fmla="*/ 11506 w 22708"/>
                <a:gd name="connsiteY6" fmla="*/ 32776 h 37847"/>
                <a:gd name="connsiteX7" fmla="*/ 11582 w 22708"/>
                <a:gd name="connsiteY7" fmla="*/ 32852 h 37847"/>
                <a:gd name="connsiteX8" fmla="*/ 9613 w 22708"/>
                <a:gd name="connsiteY8" fmla="*/ 30959 h 37847"/>
                <a:gd name="connsiteX9" fmla="*/ 9613 w 22708"/>
                <a:gd name="connsiteY9" fmla="*/ 30959 h 37847"/>
                <a:gd name="connsiteX10" fmla="*/ 7645 w 22708"/>
                <a:gd name="connsiteY10" fmla="*/ 29143 h 37847"/>
                <a:gd name="connsiteX11" fmla="*/ 7570 w 22708"/>
                <a:gd name="connsiteY11" fmla="*/ 29067 h 37847"/>
                <a:gd name="connsiteX12" fmla="*/ 5753 w 22708"/>
                <a:gd name="connsiteY12" fmla="*/ 25206 h 37847"/>
                <a:gd name="connsiteX13" fmla="*/ 5753 w 22708"/>
                <a:gd name="connsiteY13" fmla="*/ 23390 h 37847"/>
                <a:gd name="connsiteX14" fmla="*/ 6207 w 22708"/>
                <a:gd name="connsiteY14" fmla="*/ 22027 h 37847"/>
                <a:gd name="connsiteX15" fmla="*/ 5677 w 22708"/>
                <a:gd name="connsiteY15" fmla="*/ 21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7847">
                  <a:moveTo>
                    <a:pt x="5677" y="21497"/>
                  </a:moveTo>
                  <a:cubicBezTo>
                    <a:pt x="5753" y="20892"/>
                    <a:pt x="5753" y="20286"/>
                    <a:pt x="5753" y="19681"/>
                  </a:cubicBezTo>
                  <a:cubicBezTo>
                    <a:pt x="5375" y="9840"/>
                    <a:pt x="7267" y="7645"/>
                    <a:pt x="18167" y="5677"/>
                  </a:cubicBezTo>
                  <a:cubicBezTo>
                    <a:pt x="22330" y="8478"/>
                    <a:pt x="18772" y="11203"/>
                    <a:pt x="18016" y="13852"/>
                  </a:cubicBezTo>
                  <a:cubicBezTo>
                    <a:pt x="17031" y="17486"/>
                    <a:pt x="15517" y="19908"/>
                    <a:pt x="19378" y="23995"/>
                  </a:cubicBezTo>
                  <a:cubicBezTo>
                    <a:pt x="24071" y="28991"/>
                    <a:pt x="15896" y="30127"/>
                    <a:pt x="13852" y="33306"/>
                  </a:cubicBezTo>
                  <a:cubicBezTo>
                    <a:pt x="12944" y="33684"/>
                    <a:pt x="12187" y="33533"/>
                    <a:pt x="11506" y="32776"/>
                  </a:cubicBezTo>
                  <a:lnTo>
                    <a:pt x="11582" y="32852"/>
                  </a:lnTo>
                  <a:cubicBezTo>
                    <a:pt x="10900" y="32246"/>
                    <a:pt x="10219" y="31641"/>
                    <a:pt x="9613" y="30959"/>
                  </a:cubicBezTo>
                  <a:lnTo>
                    <a:pt x="9613" y="30959"/>
                  </a:lnTo>
                  <a:cubicBezTo>
                    <a:pt x="8932" y="30354"/>
                    <a:pt x="8327" y="29673"/>
                    <a:pt x="7645" y="29143"/>
                  </a:cubicBezTo>
                  <a:lnTo>
                    <a:pt x="7570" y="29067"/>
                  </a:lnTo>
                  <a:cubicBezTo>
                    <a:pt x="6510" y="28007"/>
                    <a:pt x="6889" y="26266"/>
                    <a:pt x="5753" y="25206"/>
                  </a:cubicBezTo>
                  <a:cubicBezTo>
                    <a:pt x="5753" y="24601"/>
                    <a:pt x="5753" y="23995"/>
                    <a:pt x="5753" y="23390"/>
                  </a:cubicBezTo>
                  <a:cubicBezTo>
                    <a:pt x="6207" y="22936"/>
                    <a:pt x="6359" y="22481"/>
                    <a:pt x="6207" y="22027"/>
                  </a:cubicBezTo>
                  <a:cubicBezTo>
                    <a:pt x="6056" y="21725"/>
                    <a:pt x="5829" y="21497"/>
                    <a:pt x="5677" y="2149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6059045" y="2094056"/>
              <a:ext cx="22709" cy="22709"/>
            </a:xfrm>
            <a:custGeom>
              <a:avLst/>
              <a:gdLst>
                <a:gd name="connsiteX0" fmla="*/ 20782 w 22708"/>
                <a:gd name="connsiteY0" fmla="*/ 23193 h 22708"/>
                <a:gd name="connsiteX1" fmla="*/ 19874 w 22708"/>
                <a:gd name="connsiteY1" fmla="*/ 23117 h 22708"/>
                <a:gd name="connsiteX2" fmla="*/ 18965 w 22708"/>
                <a:gd name="connsiteY2" fmla="*/ 23117 h 22708"/>
                <a:gd name="connsiteX3" fmla="*/ 7535 w 22708"/>
                <a:gd name="connsiteY3" fmla="*/ 21376 h 22708"/>
                <a:gd name="connsiteX4" fmla="*/ 7535 w 22708"/>
                <a:gd name="connsiteY4" fmla="*/ 21300 h 22708"/>
                <a:gd name="connsiteX5" fmla="*/ 5719 w 22708"/>
                <a:gd name="connsiteY5" fmla="*/ 13655 h 22708"/>
                <a:gd name="connsiteX6" fmla="*/ 5719 w 22708"/>
                <a:gd name="connsiteY6" fmla="*/ 13655 h 22708"/>
                <a:gd name="connsiteX7" fmla="*/ 11320 w 22708"/>
                <a:gd name="connsiteY7" fmla="*/ 7978 h 22708"/>
                <a:gd name="connsiteX8" fmla="*/ 13288 w 22708"/>
                <a:gd name="connsiteY8" fmla="*/ 6010 h 22708"/>
                <a:gd name="connsiteX9" fmla="*/ 17073 w 22708"/>
                <a:gd name="connsiteY9" fmla="*/ 8054 h 22708"/>
                <a:gd name="connsiteX10" fmla="*/ 17073 w 22708"/>
                <a:gd name="connsiteY10" fmla="*/ 8054 h 22708"/>
                <a:gd name="connsiteX11" fmla="*/ 19041 w 22708"/>
                <a:gd name="connsiteY11" fmla="*/ 9946 h 22708"/>
                <a:gd name="connsiteX12" fmla="*/ 19041 w 22708"/>
                <a:gd name="connsiteY12" fmla="*/ 9946 h 22708"/>
                <a:gd name="connsiteX13" fmla="*/ 20934 w 22708"/>
                <a:gd name="connsiteY13" fmla="*/ 11838 h 22708"/>
                <a:gd name="connsiteX14" fmla="*/ 20934 w 22708"/>
                <a:gd name="connsiteY14" fmla="*/ 11838 h 22708"/>
                <a:gd name="connsiteX15" fmla="*/ 20782 w 22708"/>
                <a:gd name="connsiteY15" fmla="*/ 231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20782" y="23193"/>
                  </a:moveTo>
                  <a:lnTo>
                    <a:pt x="19874" y="23117"/>
                  </a:lnTo>
                  <a:lnTo>
                    <a:pt x="18965" y="23117"/>
                  </a:lnTo>
                  <a:cubicBezTo>
                    <a:pt x="15332" y="21300"/>
                    <a:pt x="11093" y="23647"/>
                    <a:pt x="7535" y="21376"/>
                  </a:cubicBezTo>
                  <a:lnTo>
                    <a:pt x="7535" y="21300"/>
                  </a:lnTo>
                  <a:cubicBezTo>
                    <a:pt x="5643" y="19105"/>
                    <a:pt x="7763" y="15850"/>
                    <a:pt x="5719" y="13655"/>
                  </a:cubicBezTo>
                  <a:lnTo>
                    <a:pt x="5719" y="13655"/>
                  </a:lnTo>
                  <a:cubicBezTo>
                    <a:pt x="5189" y="9416"/>
                    <a:pt x="9882" y="10325"/>
                    <a:pt x="11320" y="7978"/>
                  </a:cubicBezTo>
                  <a:cubicBezTo>
                    <a:pt x="12002" y="7297"/>
                    <a:pt x="12683" y="6691"/>
                    <a:pt x="13288" y="6010"/>
                  </a:cubicBezTo>
                  <a:cubicBezTo>
                    <a:pt x="15483" y="4874"/>
                    <a:pt x="16013" y="6918"/>
                    <a:pt x="17073" y="8054"/>
                  </a:cubicBezTo>
                  <a:lnTo>
                    <a:pt x="17073" y="8054"/>
                  </a:lnTo>
                  <a:cubicBezTo>
                    <a:pt x="17754" y="8659"/>
                    <a:pt x="18360" y="9340"/>
                    <a:pt x="19041" y="9946"/>
                  </a:cubicBezTo>
                  <a:lnTo>
                    <a:pt x="19041" y="9946"/>
                  </a:lnTo>
                  <a:cubicBezTo>
                    <a:pt x="19647" y="10552"/>
                    <a:pt x="20328" y="11233"/>
                    <a:pt x="20934" y="11838"/>
                  </a:cubicBezTo>
                  <a:lnTo>
                    <a:pt x="20934" y="11838"/>
                  </a:lnTo>
                  <a:cubicBezTo>
                    <a:pt x="21388" y="15623"/>
                    <a:pt x="27065" y="19408"/>
                    <a:pt x="20782" y="2319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5895055" y="2488004"/>
              <a:ext cx="30278" cy="30278"/>
            </a:xfrm>
            <a:custGeom>
              <a:avLst/>
              <a:gdLst>
                <a:gd name="connsiteX0" fmla="*/ 17561 w 30278"/>
                <a:gd name="connsiteY0" fmla="*/ 5753 h 30278"/>
                <a:gd name="connsiteX1" fmla="*/ 19454 w 30278"/>
                <a:gd name="connsiteY1" fmla="*/ 5677 h 30278"/>
                <a:gd name="connsiteX2" fmla="*/ 23314 w 30278"/>
                <a:gd name="connsiteY2" fmla="*/ 17107 h 30278"/>
                <a:gd name="connsiteX3" fmla="*/ 23314 w 30278"/>
                <a:gd name="connsiteY3" fmla="*/ 17107 h 30278"/>
                <a:gd name="connsiteX4" fmla="*/ 17561 w 30278"/>
                <a:gd name="connsiteY4" fmla="*/ 24677 h 30278"/>
                <a:gd name="connsiteX5" fmla="*/ 17561 w 30278"/>
                <a:gd name="connsiteY5" fmla="*/ 24677 h 30278"/>
                <a:gd name="connsiteX6" fmla="*/ 15669 w 30278"/>
                <a:gd name="connsiteY6" fmla="*/ 28537 h 30278"/>
                <a:gd name="connsiteX7" fmla="*/ 15745 w 30278"/>
                <a:gd name="connsiteY7" fmla="*/ 28537 h 30278"/>
                <a:gd name="connsiteX8" fmla="*/ 13777 w 30278"/>
                <a:gd name="connsiteY8" fmla="*/ 30429 h 30278"/>
                <a:gd name="connsiteX9" fmla="*/ 11960 w 30278"/>
                <a:gd name="connsiteY9" fmla="*/ 30581 h 30278"/>
                <a:gd name="connsiteX10" fmla="*/ 8175 w 30278"/>
                <a:gd name="connsiteY10" fmla="*/ 30505 h 30278"/>
                <a:gd name="connsiteX11" fmla="*/ 7266 w 30278"/>
                <a:gd name="connsiteY11" fmla="*/ 30429 h 30278"/>
                <a:gd name="connsiteX12" fmla="*/ 6358 w 30278"/>
                <a:gd name="connsiteY12" fmla="*/ 30429 h 30278"/>
                <a:gd name="connsiteX13" fmla="*/ 5677 w 30278"/>
                <a:gd name="connsiteY13" fmla="*/ 28991 h 30278"/>
                <a:gd name="connsiteX14" fmla="*/ 5829 w 30278"/>
                <a:gd name="connsiteY14" fmla="*/ 28159 h 30278"/>
                <a:gd name="connsiteX15" fmla="*/ 10900 w 30278"/>
                <a:gd name="connsiteY15" fmla="*/ 19454 h 30278"/>
                <a:gd name="connsiteX16" fmla="*/ 12414 w 30278"/>
                <a:gd name="connsiteY16" fmla="*/ 16274 h 30278"/>
                <a:gd name="connsiteX17" fmla="*/ 11279 w 30278"/>
                <a:gd name="connsiteY17" fmla="*/ 9840 h 30278"/>
                <a:gd name="connsiteX18" fmla="*/ 12111 w 30278"/>
                <a:gd name="connsiteY18" fmla="*/ 7797 h 30278"/>
                <a:gd name="connsiteX19" fmla="*/ 13928 w 30278"/>
                <a:gd name="connsiteY19" fmla="*/ 7494 h 30278"/>
                <a:gd name="connsiteX20" fmla="*/ 17561 w 30278"/>
                <a:gd name="connsiteY20" fmla="*/ 5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78" h="30278">
                  <a:moveTo>
                    <a:pt x="17561" y="5753"/>
                  </a:moveTo>
                  <a:cubicBezTo>
                    <a:pt x="18167" y="5753"/>
                    <a:pt x="18848" y="5753"/>
                    <a:pt x="19454" y="5677"/>
                  </a:cubicBezTo>
                  <a:cubicBezTo>
                    <a:pt x="27704" y="7115"/>
                    <a:pt x="25434" y="12111"/>
                    <a:pt x="23314" y="17107"/>
                  </a:cubicBezTo>
                  <a:lnTo>
                    <a:pt x="23314" y="17107"/>
                  </a:lnTo>
                  <a:cubicBezTo>
                    <a:pt x="20513" y="19000"/>
                    <a:pt x="17031" y="20286"/>
                    <a:pt x="17561" y="24677"/>
                  </a:cubicBezTo>
                  <a:lnTo>
                    <a:pt x="17561" y="24677"/>
                  </a:lnTo>
                  <a:cubicBezTo>
                    <a:pt x="16502" y="25736"/>
                    <a:pt x="16804" y="27477"/>
                    <a:pt x="15669" y="28537"/>
                  </a:cubicBezTo>
                  <a:lnTo>
                    <a:pt x="15745" y="28537"/>
                  </a:lnTo>
                  <a:cubicBezTo>
                    <a:pt x="15139" y="29294"/>
                    <a:pt x="14458" y="29824"/>
                    <a:pt x="13777" y="30429"/>
                  </a:cubicBezTo>
                  <a:cubicBezTo>
                    <a:pt x="13171" y="30429"/>
                    <a:pt x="12565" y="30505"/>
                    <a:pt x="11960" y="30581"/>
                  </a:cubicBezTo>
                  <a:cubicBezTo>
                    <a:pt x="10673" y="31565"/>
                    <a:pt x="9462" y="31565"/>
                    <a:pt x="8175" y="30505"/>
                  </a:cubicBezTo>
                  <a:lnTo>
                    <a:pt x="7266" y="30429"/>
                  </a:lnTo>
                  <a:lnTo>
                    <a:pt x="6358" y="30429"/>
                  </a:lnTo>
                  <a:cubicBezTo>
                    <a:pt x="5904" y="29975"/>
                    <a:pt x="5677" y="29521"/>
                    <a:pt x="5677" y="28991"/>
                  </a:cubicBezTo>
                  <a:cubicBezTo>
                    <a:pt x="5677" y="28462"/>
                    <a:pt x="5753" y="28159"/>
                    <a:pt x="5829" y="28159"/>
                  </a:cubicBezTo>
                  <a:cubicBezTo>
                    <a:pt x="7494" y="25282"/>
                    <a:pt x="9689" y="22633"/>
                    <a:pt x="10900" y="19454"/>
                  </a:cubicBezTo>
                  <a:cubicBezTo>
                    <a:pt x="11354" y="18394"/>
                    <a:pt x="11960" y="17334"/>
                    <a:pt x="12414" y="16274"/>
                  </a:cubicBezTo>
                  <a:cubicBezTo>
                    <a:pt x="13625" y="13852"/>
                    <a:pt x="11960" y="11960"/>
                    <a:pt x="11279" y="9840"/>
                  </a:cubicBezTo>
                  <a:cubicBezTo>
                    <a:pt x="11127" y="9008"/>
                    <a:pt x="11430" y="8327"/>
                    <a:pt x="12111" y="7797"/>
                  </a:cubicBezTo>
                  <a:cubicBezTo>
                    <a:pt x="12717" y="7721"/>
                    <a:pt x="13322" y="7645"/>
                    <a:pt x="13928" y="7494"/>
                  </a:cubicBezTo>
                  <a:cubicBezTo>
                    <a:pt x="14912" y="6585"/>
                    <a:pt x="16199" y="6056"/>
                    <a:pt x="17561" y="5753"/>
                  </a:cubicBezTo>
                  <a:close/>
                </a:path>
              </a:pathLst>
            </a:custGeom>
            <a:solidFill>
              <a:srgbClr val="F6DB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5723924" y="2224523"/>
              <a:ext cx="22709" cy="22709"/>
            </a:xfrm>
            <a:custGeom>
              <a:avLst/>
              <a:gdLst>
                <a:gd name="connsiteX0" fmla="*/ 6191 w 22708"/>
                <a:gd name="connsiteY0" fmla="*/ 18153 h 22708"/>
                <a:gd name="connsiteX1" fmla="*/ 6191 w 22708"/>
                <a:gd name="connsiteY1" fmla="*/ 16336 h 22708"/>
                <a:gd name="connsiteX2" fmla="*/ 6191 w 22708"/>
                <a:gd name="connsiteY2" fmla="*/ 12475 h 22708"/>
                <a:gd name="connsiteX3" fmla="*/ 6191 w 22708"/>
                <a:gd name="connsiteY3" fmla="*/ 12475 h 22708"/>
                <a:gd name="connsiteX4" fmla="*/ 12247 w 22708"/>
                <a:gd name="connsiteY4" fmla="*/ 6041 h 22708"/>
                <a:gd name="connsiteX5" fmla="*/ 21330 w 22708"/>
                <a:gd name="connsiteY5" fmla="*/ 12551 h 22708"/>
                <a:gd name="connsiteX6" fmla="*/ 21330 w 22708"/>
                <a:gd name="connsiteY6" fmla="*/ 14216 h 22708"/>
                <a:gd name="connsiteX7" fmla="*/ 6191 w 22708"/>
                <a:gd name="connsiteY7" fmla="*/ 181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91" y="18153"/>
                  </a:moveTo>
                  <a:cubicBezTo>
                    <a:pt x="6191" y="17547"/>
                    <a:pt x="6191" y="16941"/>
                    <a:pt x="6191" y="16336"/>
                  </a:cubicBezTo>
                  <a:cubicBezTo>
                    <a:pt x="7402" y="15049"/>
                    <a:pt x="7326" y="13762"/>
                    <a:pt x="6191" y="12475"/>
                  </a:cubicBezTo>
                  <a:lnTo>
                    <a:pt x="6191" y="12475"/>
                  </a:lnTo>
                  <a:cubicBezTo>
                    <a:pt x="3996" y="6496"/>
                    <a:pt x="9370" y="6874"/>
                    <a:pt x="12247" y="6041"/>
                  </a:cubicBezTo>
                  <a:cubicBezTo>
                    <a:pt x="17470" y="4527"/>
                    <a:pt x="20043" y="7934"/>
                    <a:pt x="21330" y="12551"/>
                  </a:cubicBezTo>
                  <a:cubicBezTo>
                    <a:pt x="21255" y="13081"/>
                    <a:pt x="21255" y="13687"/>
                    <a:pt x="21330" y="14216"/>
                  </a:cubicBezTo>
                  <a:cubicBezTo>
                    <a:pt x="18378" y="23678"/>
                    <a:pt x="12474" y="21862"/>
                    <a:pt x="6191" y="1815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5912511" y="2480948"/>
              <a:ext cx="22709" cy="22709"/>
            </a:xfrm>
            <a:custGeom>
              <a:avLst/>
              <a:gdLst>
                <a:gd name="connsiteX0" fmla="*/ 20921 w 22708"/>
                <a:gd name="connsiteY0" fmla="*/ 7435 h 22708"/>
                <a:gd name="connsiteX1" fmla="*/ 20997 w 22708"/>
                <a:gd name="connsiteY1" fmla="*/ 8949 h 22708"/>
                <a:gd name="connsiteX2" fmla="*/ 15093 w 22708"/>
                <a:gd name="connsiteY2" fmla="*/ 19395 h 22708"/>
                <a:gd name="connsiteX3" fmla="*/ 5858 w 22708"/>
                <a:gd name="connsiteY3" fmla="*/ 9025 h 22708"/>
                <a:gd name="connsiteX4" fmla="*/ 5782 w 22708"/>
                <a:gd name="connsiteY4" fmla="*/ 9100 h 22708"/>
                <a:gd name="connsiteX5" fmla="*/ 20921 w 22708"/>
                <a:gd name="connsiteY5" fmla="*/ 7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921" y="7435"/>
                  </a:moveTo>
                  <a:cubicBezTo>
                    <a:pt x="20845" y="7965"/>
                    <a:pt x="20921" y="8419"/>
                    <a:pt x="20997" y="8949"/>
                  </a:cubicBezTo>
                  <a:cubicBezTo>
                    <a:pt x="23040" y="14702"/>
                    <a:pt x="22435" y="19016"/>
                    <a:pt x="15093" y="19395"/>
                  </a:cubicBezTo>
                  <a:cubicBezTo>
                    <a:pt x="7901" y="19698"/>
                    <a:pt x="4874" y="16064"/>
                    <a:pt x="5858" y="9025"/>
                  </a:cubicBezTo>
                  <a:lnTo>
                    <a:pt x="5782" y="9100"/>
                  </a:lnTo>
                  <a:cubicBezTo>
                    <a:pt x="10551" y="5618"/>
                    <a:pt x="15471" y="4332"/>
                    <a:pt x="20921" y="7435"/>
                  </a:cubicBezTo>
                  <a:close/>
                </a:path>
              </a:pathLst>
            </a:custGeom>
            <a:solidFill>
              <a:srgbClr val="F3CC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6193988" y="2286258"/>
              <a:ext cx="22709" cy="22709"/>
            </a:xfrm>
            <a:custGeom>
              <a:avLst/>
              <a:gdLst>
                <a:gd name="connsiteX0" fmla="*/ 13386 w 22708"/>
                <a:gd name="connsiteY0" fmla="*/ 17655 h 22708"/>
                <a:gd name="connsiteX1" fmla="*/ 11493 w 22708"/>
                <a:gd name="connsiteY1" fmla="*/ 17277 h 22708"/>
                <a:gd name="connsiteX2" fmla="*/ 8919 w 22708"/>
                <a:gd name="connsiteY2" fmla="*/ 6604 h 22708"/>
                <a:gd name="connsiteX3" fmla="*/ 23680 w 22708"/>
                <a:gd name="connsiteY3" fmla="*/ 15460 h 22708"/>
                <a:gd name="connsiteX4" fmla="*/ 13386 w 22708"/>
                <a:gd name="connsiteY4" fmla="*/ 17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86" y="17655"/>
                  </a:moveTo>
                  <a:cubicBezTo>
                    <a:pt x="12780" y="17504"/>
                    <a:pt x="12098" y="17352"/>
                    <a:pt x="11493" y="17277"/>
                  </a:cubicBezTo>
                  <a:cubicBezTo>
                    <a:pt x="2182" y="15763"/>
                    <a:pt x="6194" y="11070"/>
                    <a:pt x="8919" y="6604"/>
                  </a:cubicBezTo>
                  <a:cubicBezTo>
                    <a:pt x="17170" y="4257"/>
                    <a:pt x="20122" y="6074"/>
                    <a:pt x="23680" y="15460"/>
                  </a:cubicBezTo>
                  <a:cubicBezTo>
                    <a:pt x="22772" y="28025"/>
                    <a:pt x="16867" y="17352"/>
                    <a:pt x="13386" y="17655"/>
                  </a:cubicBezTo>
                  <a:close/>
                </a:path>
              </a:pathLst>
            </a:custGeom>
            <a:solidFill>
              <a:srgbClr val="F3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6060359" y="2349255"/>
              <a:ext cx="22709" cy="30278"/>
            </a:xfrm>
            <a:custGeom>
              <a:avLst/>
              <a:gdLst>
                <a:gd name="connsiteX0" fmla="*/ 21436 w 22708"/>
                <a:gd name="connsiteY0" fmla="*/ 5677 h 30278"/>
                <a:gd name="connsiteX1" fmla="*/ 22874 w 22708"/>
                <a:gd name="connsiteY1" fmla="*/ 10294 h 30278"/>
                <a:gd name="connsiteX2" fmla="*/ 21436 w 22708"/>
                <a:gd name="connsiteY2" fmla="*/ 24601 h 30278"/>
                <a:gd name="connsiteX3" fmla="*/ 21436 w 22708"/>
                <a:gd name="connsiteY3" fmla="*/ 24601 h 30278"/>
                <a:gd name="connsiteX4" fmla="*/ 8114 w 22708"/>
                <a:gd name="connsiteY4" fmla="*/ 26569 h 30278"/>
                <a:gd name="connsiteX5" fmla="*/ 6297 w 22708"/>
                <a:gd name="connsiteY5" fmla="*/ 26493 h 30278"/>
                <a:gd name="connsiteX6" fmla="*/ 5691 w 22708"/>
                <a:gd name="connsiteY6" fmla="*/ 24979 h 30278"/>
                <a:gd name="connsiteX7" fmla="*/ 5994 w 22708"/>
                <a:gd name="connsiteY7" fmla="*/ 24147 h 30278"/>
                <a:gd name="connsiteX8" fmla="*/ 15078 w 22708"/>
                <a:gd name="connsiteY8" fmla="*/ 9235 h 30278"/>
                <a:gd name="connsiteX9" fmla="*/ 21436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436" y="5677"/>
                  </a:moveTo>
                  <a:cubicBezTo>
                    <a:pt x="23707" y="6661"/>
                    <a:pt x="23858" y="8629"/>
                    <a:pt x="22874" y="10294"/>
                  </a:cubicBezTo>
                  <a:cubicBezTo>
                    <a:pt x="20149" y="14912"/>
                    <a:pt x="21134" y="19756"/>
                    <a:pt x="21436" y="24601"/>
                  </a:cubicBezTo>
                  <a:lnTo>
                    <a:pt x="21436" y="24601"/>
                  </a:lnTo>
                  <a:cubicBezTo>
                    <a:pt x="16667" y="23163"/>
                    <a:pt x="13034" y="28840"/>
                    <a:pt x="8114" y="26569"/>
                  </a:cubicBezTo>
                  <a:cubicBezTo>
                    <a:pt x="7508" y="26493"/>
                    <a:pt x="6903" y="26418"/>
                    <a:pt x="6297" y="26493"/>
                  </a:cubicBezTo>
                  <a:cubicBezTo>
                    <a:pt x="5843" y="26039"/>
                    <a:pt x="5616" y="25509"/>
                    <a:pt x="5691" y="24979"/>
                  </a:cubicBezTo>
                  <a:cubicBezTo>
                    <a:pt x="5767" y="24449"/>
                    <a:pt x="5843" y="24147"/>
                    <a:pt x="5994" y="24147"/>
                  </a:cubicBezTo>
                  <a:cubicBezTo>
                    <a:pt x="11672" y="20816"/>
                    <a:pt x="9855" y="12868"/>
                    <a:pt x="15078" y="9235"/>
                  </a:cubicBezTo>
                  <a:cubicBezTo>
                    <a:pt x="16895" y="7494"/>
                    <a:pt x="19771" y="7797"/>
                    <a:pt x="21436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6083477" y="2326728"/>
              <a:ext cx="22709" cy="22709"/>
            </a:xfrm>
            <a:custGeom>
              <a:avLst/>
              <a:gdLst>
                <a:gd name="connsiteX0" fmla="*/ 15274 w 22708"/>
                <a:gd name="connsiteY0" fmla="*/ 18742 h 22708"/>
                <a:gd name="connsiteX1" fmla="*/ 13003 w 22708"/>
                <a:gd name="connsiteY1" fmla="*/ 23056 h 22708"/>
                <a:gd name="connsiteX2" fmla="*/ 11035 w 22708"/>
                <a:gd name="connsiteY2" fmla="*/ 19726 h 22708"/>
                <a:gd name="connsiteX3" fmla="*/ 7856 w 22708"/>
                <a:gd name="connsiteY3" fmla="*/ 16698 h 22708"/>
                <a:gd name="connsiteX4" fmla="*/ 7856 w 22708"/>
                <a:gd name="connsiteY4" fmla="*/ 16698 h 22708"/>
                <a:gd name="connsiteX5" fmla="*/ 5888 w 22708"/>
                <a:gd name="connsiteY5" fmla="*/ 14806 h 22708"/>
                <a:gd name="connsiteX6" fmla="*/ 5888 w 22708"/>
                <a:gd name="connsiteY6" fmla="*/ 14806 h 22708"/>
                <a:gd name="connsiteX7" fmla="*/ 15350 w 22708"/>
                <a:gd name="connsiteY7" fmla="*/ 7312 h 22708"/>
                <a:gd name="connsiteX8" fmla="*/ 15274 w 22708"/>
                <a:gd name="connsiteY8" fmla="*/ 7236 h 22708"/>
                <a:gd name="connsiteX9" fmla="*/ 17167 w 22708"/>
                <a:gd name="connsiteY9" fmla="*/ 9280 h 22708"/>
                <a:gd name="connsiteX10" fmla="*/ 17091 w 22708"/>
                <a:gd name="connsiteY10" fmla="*/ 10870 h 22708"/>
                <a:gd name="connsiteX11" fmla="*/ 15274 w 22708"/>
                <a:gd name="connsiteY11" fmla="*/ 18742 h 22708"/>
                <a:gd name="connsiteX12" fmla="*/ 15274 w 22708"/>
                <a:gd name="connsiteY12" fmla="*/ 187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274" y="18742"/>
                  </a:moveTo>
                  <a:cubicBezTo>
                    <a:pt x="15198" y="20559"/>
                    <a:pt x="15274" y="22829"/>
                    <a:pt x="13003" y="23056"/>
                  </a:cubicBezTo>
                  <a:cubicBezTo>
                    <a:pt x="10959" y="23283"/>
                    <a:pt x="11641" y="20861"/>
                    <a:pt x="11035" y="19726"/>
                  </a:cubicBezTo>
                  <a:cubicBezTo>
                    <a:pt x="10278" y="18363"/>
                    <a:pt x="9294" y="17304"/>
                    <a:pt x="7856" y="16698"/>
                  </a:cubicBezTo>
                  <a:lnTo>
                    <a:pt x="7856" y="16698"/>
                  </a:lnTo>
                  <a:cubicBezTo>
                    <a:pt x="7250" y="16017"/>
                    <a:pt x="6569" y="15487"/>
                    <a:pt x="5888" y="14806"/>
                  </a:cubicBezTo>
                  <a:lnTo>
                    <a:pt x="5888" y="14806"/>
                  </a:lnTo>
                  <a:cubicBezTo>
                    <a:pt x="4904" y="5722"/>
                    <a:pt x="7250" y="3830"/>
                    <a:pt x="15350" y="7312"/>
                  </a:cubicBezTo>
                  <a:lnTo>
                    <a:pt x="15274" y="7236"/>
                  </a:lnTo>
                  <a:cubicBezTo>
                    <a:pt x="16031" y="7842"/>
                    <a:pt x="16637" y="8523"/>
                    <a:pt x="17167" y="9280"/>
                  </a:cubicBezTo>
                  <a:cubicBezTo>
                    <a:pt x="17091" y="9810"/>
                    <a:pt x="17091" y="10340"/>
                    <a:pt x="17091" y="10870"/>
                  </a:cubicBezTo>
                  <a:cubicBezTo>
                    <a:pt x="16637" y="13594"/>
                    <a:pt x="12549" y="15336"/>
                    <a:pt x="15274" y="18742"/>
                  </a:cubicBezTo>
                  <a:lnTo>
                    <a:pt x="15274" y="18742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6480558" y="2295317"/>
              <a:ext cx="22709" cy="22709"/>
            </a:xfrm>
            <a:custGeom>
              <a:avLst/>
              <a:gdLst>
                <a:gd name="connsiteX0" fmla="*/ 19378 w 22708"/>
                <a:gd name="connsiteY0" fmla="*/ 21843 h 22708"/>
                <a:gd name="connsiteX1" fmla="*/ 5677 w 22708"/>
                <a:gd name="connsiteY1" fmla="*/ 17755 h 22708"/>
                <a:gd name="connsiteX2" fmla="*/ 6359 w 22708"/>
                <a:gd name="connsiteY2" fmla="*/ 17831 h 22708"/>
                <a:gd name="connsiteX3" fmla="*/ 7494 w 22708"/>
                <a:gd name="connsiteY3" fmla="*/ 12532 h 22708"/>
                <a:gd name="connsiteX4" fmla="*/ 18243 w 22708"/>
                <a:gd name="connsiteY4" fmla="*/ 9050 h 22708"/>
                <a:gd name="connsiteX5" fmla="*/ 20211 w 22708"/>
                <a:gd name="connsiteY5" fmla="*/ 14425 h 22708"/>
                <a:gd name="connsiteX6" fmla="*/ 14458 w 22708"/>
                <a:gd name="connsiteY6" fmla="*/ 16544 h 22708"/>
                <a:gd name="connsiteX7" fmla="*/ 19378 w 22708"/>
                <a:gd name="connsiteY7" fmla="*/ 218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9378" y="21843"/>
                  </a:moveTo>
                  <a:cubicBezTo>
                    <a:pt x="14458" y="21616"/>
                    <a:pt x="9765" y="20783"/>
                    <a:pt x="5677" y="17755"/>
                  </a:cubicBezTo>
                  <a:lnTo>
                    <a:pt x="6359" y="17831"/>
                  </a:lnTo>
                  <a:cubicBezTo>
                    <a:pt x="7418" y="16166"/>
                    <a:pt x="7115" y="14273"/>
                    <a:pt x="7494" y="12532"/>
                  </a:cubicBezTo>
                  <a:cubicBezTo>
                    <a:pt x="9159" y="4433"/>
                    <a:pt x="10976" y="3827"/>
                    <a:pt x="18243" y="9050"/>
                  </a:cubicBezTo>
                  <a:cubicBezTo>
                    <a:pt x="19378" y="10640"/>
                    <a:pt x="20135" y="12381"/>
                    <a:pt x="20211" y="14425"/>
                  </a:cubicBezTo>
                  <a:cubicBezTo>
                    <a:pt x="17637" y="16393"/>
                    <a:pt x="17637" y="16393"/>
                    <a:pt x="14458" y="16544"/>
                  </a:cubicBezTo>
                  <a:cubicBezTo>
                    <a:pt x="15896" y="18361"/>
                    <a:pt x="20589" y="17301"/>
                    <a:pt x="19378" y="21843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6487977" y="2303665"/>
              <a:ext cx="30278" cy="15139"/>
            </a:xfrm>
            <a:custGeom>
              <a:avLst/>
              <a:gdLst>
                <a:gd name="connsiteX0" fmla="*/ 11960 w 30278"/>
                <a:gd name="connsiteY0" fmla="*/ 13495 h 15139"/>
                <a:gd name="connsiteX1" fmla="*/ 5677 w 30278"/>
                <a:gd name="connsiteY1" fmla="*/ 8423 h 15139"/>
                <a:gd name="connsiteX2" fmla="*/ 11960 w 30278"/>
                <a:gd name="connsiteY2" fmla="*/ 5698 h 15139"/>
                <a:gd name="connsiteX3" fmla="*/ 30202 w 30278"/>
                <a:gd name="connsiteY3" fmla="*/ 12284 h 15139"/>
                <a:gd name="connsiteX4" fmla="*/ 31111 w 30278"/>
                <a:gd name="connsiteY4" fmla="*/ 13268 h 15139"/>
                <a:gd name="connsiteX5" fmla="*/ 18697 w 30278"/>
                <a:gd name="connsiteY5" fmla="*/ 14555 h 15139"/>
                <a:gd name="connsiteX6" fmla="*/ 11960 w 30278"/>
                <a:gd name="connsiteY6" fmla="*/ 134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1960" y="13495"/>
                  </a:moveTo>
                  <a:cubicBezTo>
                    <a:pt x="10900" y="10543"/>
                    <a:pt x="7191" y="10921"/>
                    <a:pt x="5677" y="8423"/>
                  </a:cubicBezTo>
                  <a:cubicBezTo>
                    <a:pt x="7418" y="6607"/>
                    <a:pt x="10749" y="8575"/>
                    <a:pt x="11960" y="5698"/>
                  </a:cubicBezTo>
                  <a:cubicBezTo>
                    <a:pt x="18999" y="5244"/>
                    <a:pt x="23390" y="12284"/>
                    <a:pt x="30202" y="12284"/>
                  </a:cubicBezTo>
                  <a:cubicBezTo>
                    <a:pt x="30505" y="12587"/>
                    <a:pt x="30808" y="12965"/>
                    <a:pt x="31111" y="13268"/>
                  </a:cubicBezTo>
                  <a:cubicBezTo>
                    <a:pt x="27250" y="16068"/>
                    <a:pt x="23011" y="18037"/>
                    <a:pt x="18697" y="14555"/>
                  </a:cubicBezTo>
                  <a:cubicBezTo>
                    <a:pt x="16502" y="12738"/>
                    <a:pt x="13928" y="15387"/>
                    <a:pt x="11960" y="13495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6026689" y="2377054"/>
              <a:ext cx="22709" cy="15139"/>
            </a:xfrm>
            <a:custGeom>
              <a:avLst/>
              <a:gdLst>
                <a:gd name="connsiteX0" fmla="*/ 5677 w 22708"/>
                <a:gd name="connsiteY0" fmla="*/ 12016 h 15139"/>
                <a:gd name="connsiteX1" fmla="*/ 5752 w 22708"/>
                <a:gd name="connsiteY1" fmla="*/ 10351 h 15139"/>
                <a:gd name="connsiteX2" fmla="*/ 15139 w 22708"/>
                <a:gd name="connsiteY2" fmla="*/ 6415 h 15139"/>
                <a:gd name="connsiteX3" fmla="*/ 15139 w 22708"/>
                <a:gd name="connsiteY3" fmla="*/ 6415 h 15139"/>
                <a:gd name="connsiteX4" fmla="*/ 17031 w 22708"/>
                <a:gd name="connsiteY4" fmla="*/ 8383 h 15139"/>
                <a:gd name="connsiteX5" fmla="*/ 17031 w 22708"/>
                <a:gd name="connsiteY5" fmla="*/ 8307 h 15139"/>
                <a:gd name="connsiteX6" fmla="*/ 7645 w 22708"/>
                <a:gd name="connsiteY6" fmla="*/ 15801 h 15139"/>
                <a:gd name="connsiteX7" fmla="*/ 7721 w 22708"/>
                <a:gd name="connsiteY7" fmla="*/ 15877 h 15139"/>
                <a:gd name="connsiteX8" fmla="*/ 5677 w 22708"/>
                <a:gd name="connsiteY8" fmla="*/ 120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2016"/>
                  </a:moveTo>
                  <a:cubicBezTo>
                    <a:pt x="5752" y="11486"/>
                    <a:pt x="5752" y="10956"/>
                    <a:pt x="5752" y="10351"/>
                  </a:cubicBezTo>
                  <a:cubicBezTo>
                    <a:pt x="7872" y="6642"/>
                    <a:pt x="10673" y="4446"/>
                    <a:pt x="15139" y="6415"/>
                  </a:cubicBezTo>
                  <a:lnTo>
                    <a:pt x="15139" y="6415"/>
                  </a:lnTo>
                  <a:cubicBezTo>
                    <a:pt x="15820" y="7020"/>
                    <a:pt x="16426" y="7701"/>
                    <a:pt x="17031" y="8383"/>
                  </a:cubicBezTo>
                  <a:lnTo>
                    <a:pt x="17031" y="8307"/>
                  </a:lnTo>
                  <a:cubicBezTo>
                    <a:pt x="18394" y="17391"/>
                    <a:pt x="17258" y="18299"/>
                    <a:pt x="7645" y="15801"/>
                  </a:cubicBezTo>
                  <a:lnTo>
                    <a:pt x="7721" y="15877"/>
                  </a:lnTo>
                  <a:cubicBezTo>
                    <a:pt x="6434" y="14817"/>
                    <a:pt x="6812" y="13000"/>
                    <a:pt x="5677" y="1201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6108189" y="1995680"/>
              <a:ext cx="15139" cy="15139"/>
            </a:xfrm>
            <a:custGeom>
              <a:avLst/>
              <a:gdLst>
                <a:gd name="connsiteX0" fmla="*/ 9789 w 15139"/>
                <a:gd name="connsiteY0" fmla="*/ 5679 h 15139"/>
                <a:gd name="connsiteX1" fmla="*/ 16753 w 15139"/>
                <a:gd name="connsiteY1" fmla="*/ 9691 h 15139"/>
                <a:gd name="connsiteX2" fmla="*/ 9789 w 15139"/>
                <a:gd name="connsiteY2" fmla="*/ 15293 h 15139"/>
                <a:gd name="connsiteX3" fmla="*/ 7821 w 15139"/>
                <a:gd name="connsiteY3" fmla="*/ 15065 h 15139"/>
                <a:gd name="connsiteX4" fmla="*/ 6004 w 15139"/>
                <a:gd name="connsiteY4" fmla="*/ 13097 h 15139"/>
                <a:gd name="connsiteX5" fmla="*/ 6004 w 15139"/>
                <a:gd name="connsiteY5" fmla="*/ 13097 h 15139"/>
                <a:gd name="connsiteX6" fmla="*/ 7821 w 15139"/>
                <a:gd name="connsiteY6" fmla="*/ 7420 h 15139"/>
                <a:gd name="connsiteX7" fmla="*/ 7821 w 15139"/>
                <a:gd name="connsiteY7" fmla="*/ 7420 h 15139"/>
                <a:gd name="connsiteX8" fmla="*/ 9789 w 15139"/>
                <a:gd name="connsiteY8" fmla="*/ 5679 h 15139"/>
                <a:gd name="connsiteX9" fmla="*/ 9789 w 15139"/>
                <a:gd name="connsiteY9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789" y="5679"/>
                  </a:moveTo>
                  <a:cubicBezTo>
                    <a:pt x="12892" y="5679"/>
                    <a:pt x="16753" y="5452"/>
                    <a:pt x="16753" y="9691"/>
                  </a:cubicBezTo>
                  <a:cubicBezTo>
                    <a:pt x="16753" y="13627"/>
                    <a:pt x="13801" y="15520"/>
                    <a:pt x="9789" y="15293"/>
                  </a:cubicBezTo>
                  <a:cubicBezTo>
                    <a:pt x="9108" y="15217"/>
                    <a:pt x="8502" y="15141"/>
                    <a:pt x="7821" y="15065"/>
                  </a:cubicBezTo>
                  <a:cubicBezTo>
                    <a:pt x="7291" y="14309"/>
                    <a:pt x="6610" y="13779"/>
                    <a:pt x="6004" y="13097"/>
                  </a:cubicBezTo>
                  <a:lnTo>
                    <a:pt x="6004" y="13097"/>
                  </a:lnTo>
                  <a:cubicBezTo>
                    <a:pt x="4869" y="10599"/>
                    <a:pt x="6988" y="9237"/>
                    <a:pt x="7821" y="7420"/>
                  </a:cubicBezTo>
                  <a:lnTo>
                    <a:pt x="7821" y="7420"/>
                  </a:lnTo>
                  <a:cubicBezTo>
                    <a:pt x="8502" y="6890"/>
                    <a:pt x="9183" y="6285"/>
                    <a:pt x="9789" y="5679"/>
                  </a:cubicBezTo>
                  <a:lnTo>
                    <a:pt x="9789" y="5679"/>
                  </a:ln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5729678" y="2111647"/>
              <a:ext cx="15139" cy="22709"/>
            </a:xfrm>
            <a:custGeom>
              <a:avLst/>
              <a:gdLst>
                <a:gd name="connsiteX0" fmla="*/ 9974 w 15139"/>
                <a:gd name="connsiteY0" fmla="*/ 5677 h 22708"/>
                <a:gd name="connsiteX1" fmla="*/ 13683 w 15139"/>
                <a:gd name="connsiteY1" fmla="*/ 5677 h 22708"/>
                <a:gd name="connsiteX2" fmla="*/ 14743 w 15139"/>
                <a:gd name="connsiteY2" fmla="*/ 14231 h 22708"/>
                <a:gd name="connsiteX3" fmla="*/ 8006 w 15139"/>
                <a:gd name="connsiteY3" fmla="*/ 17183 h 22708"/>
                <a:gd name="connsiteX4" fmla="*/ 7930 w 15139"/>
                <a:gd name="connsiteY4" fmla="*/ 17107 h 22708"/>
                <a:gd name="connsiteX5" fmla="*/ 6113 w 15139"/>
                <a:gd name="connsiteY5" fmla="*/ 9462 h 22708"/>
                <a:gd name="connsiteX6" fmla="*/ 6113 w 15139"/>
                <a:gd name="connsiteY6" fmla="*/ 9462 h 22708"/>
                <a:gd name="connsiteX7" fmla="*/ 5735 w 15139"/>
                <a:gd name="connsiteY7" fmla="*/ 8175 h 22708"/>
                <a:gd name="connsiteX8" fmla="*/ 6113 w 15139"/>
                <a:gd name="connsiteY8" fmla="*/ 7570 h 22708"/>
                <a:gd name="connsiteX9" fmla="*/ 6113 w 15139"/>
                <a:gd name="connsiteY9" fmla="*/ 7570 h 22708"/>
                <a:gd name="connsiteX10" fmla="*/ 9974 w 15139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9974" y="5677"/>
                  </a:moveTo>
                  <a:cubicBezTo>
                    <a:pt x="11185" y="5677"/>
                    <a:pt x="12472" y="5677"/>
                    <a:pt x="13683" y="5677"/>
                  </a:cubicBezTo>
                  <a:cubicBezTo>
                    <a:pt x="16105" y="8251"/>
                    <a:pt x="14743" y="11354"/>
                    <a:pt x="14743" y="14231"/>
                  </a:cubicBezTo>
                  <a:cubicBezTo>
                    <a:pt x="13380" y="17183"/>
                    <a:pt x="12699" y="21952"/>
                    <a:pt x="8006" y="17183"/>
                  </a:cubicBezTo>
                  <a:lnTo>
                    <a:pt x="7930" y="17107"/>
                  </a:lnTo>
                  <a:cubicBezTo>
                    <a:pt x="6038" y="14836"/>
                    <a:pt x="8157" y="11657"/>
                    <a:pt x="6113" y="9462"/>
                  </a:cubicBezTo>
                  <a:lnTo>
                    <a:pt x="6113" y="9462"/>
                  </a:lnTo>
                  <a:cubicBezTo>
                    <a:pt x="5735" y="9008"/>
                    <a:pt x="5584" y="8629"/>
                    <a:pt x="5735" y="8175"/>
                  </a:cubicBezTo>
                  <a:cubicBezTo>
                    <a:pt x="5887" y="7797"/>
                    <a:pt x="5962" y="7570"/>
                    <a:pt x="6113" y="7570"/>
                  </a:cubicBezTo>
                  <a:lnTo>
                    <a:pt x="6113" y="7570"/>
                  </a:lnTo>
                  <a:cubicBezTo>
                    <a:pt x="7173" y="6434"/>
                    <a:pt x="8990" y="6813"/>
                    <a:pt x="9974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6513095" y="2295889"/>
              <a:ext cx="22709" cy="22709"/>
            </a:xfrm>
            <a:custGeom>
              <a:avLst/>
              <a:gdLst>
                <a:gd name="connsiteX0" fmla="*/ 19466 w 22708"/>
                <a:gd name="connsiteY0" fmla="*/ 5980 h 22708"/>
                <a:gd name="connsiteX1" fmla="*/ 10912 w 22708"/>
                <a:gd name="connsiteY1" fmla="*/ 16956 h 22708"/>
                <a:gd name="connsiteX2" fmla="*/ 6068 w 22708"/>
                <a:gd name="connsiteY2" fmla="*/ 21043 h 22708"/>
                <a:gd name="connsiteX3" fmla="*/ 5765 w 22708"/>
                <a:gd name="connsiteY3" fmla="*/ 20892 h 22708"/>
                <a:gd name="connsiteX4" fmla="*/ 19163 w 22708"/>
                <a:gd name="connsiteY4" fmla="*/ 5677 h 22708"/>
                <a:gd name="connsiteX5" fmla="*/ 19466 w 22708"/>
                <a:gd name="connsiteY5" fmla="*/ 59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466" y="5980"/>
                  </a:moveTo>
                  <a:cubicBezTo>
                    <a:pt x="18709" y="11279"/>
                    <a:pt x="15832" y="15291"/>
                    <a:pt x="10912" y="16956"/>
                  </a:cubicBezTo>
                  <a:cubicBezTo>
                    <a:pt x="8490" y="17788"/>
                    <a:pt x="8036" y="20135"/>
                    <a:pt x="6068" y="21043"/>
                  </a:cubicBezTo>
                  <a:lnTo>
                    <a:pt x="5765" y="20892"/>
                  </a:lnTo>
                  <a:cubicBezTo>
                    <a:pt x="5084" y="13020"/>
                    <a:pt x="8263" y="9462"/>
                    <a:pt x="19163" y="5677"/>
                  </a:cubicBezTo>
                  <a:lnTo>
                    <a:pt x="19466" y="5980"/>
                  </a:ln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6072041" y="2139200"/>
              <a:ext cx="15139" cy="15139"/>
            </a:xfrm>
            <a:custGeom>
              <a:avLst/>
              <a:gdLst>
                <a:gd name="connsiteX0" fmla="*/ 8089 w 15139"/>
                <a:gd name="connsiteY0" fmla="*/ 15972 h 15139"/>
                <a:gd name="connsiteX1" fmla="*/ 10662 w 15139"/>
                <a:gd name="connsiteY1" fmla="*/ 5677 h 15139"/>
                <a:gd name="connsiteX2" fmla="*/ 9527 w 15139"/>
                <a:gd name="connsiteY2" fmla="*/ 15896 h 15139"/>
                <a:gd name="connsiteX3" fmla="*/ 8770 w 15139"/>
                <a:gd name="connsiteY3" fmla="*/ 15896 h 15139"/>
                <a:gd name="connsiteX4" fmla="*/ 8089 w 15139"/>
                <a:gd name="connsiteY4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89" y="15972"/>
                  </a:moveTo>
                  <a:cubicBezTo>
                    <a:pt x="4531" y="12036"/>
                    <a:pt x="4531" y="12036"/>
                    <a:pt x="10662" y="5677"/>
                  </a:cubicBezTo>
                  <a:cubicBezTo>
                    <a:pt x="13160" y="9538"/>
                    <a:pt x="11722" y="12793"/>
                    <a:pt x="9527" y="15896"/>
                  </a:cubicBezTo>
                  <a:lnTo>
                    <a:pt x="8770" y="15896"/>
                  </a:lnTo>
                  <a:lnTo>
                    <a:pt x="8089" y="15972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001937" y="2311095"/>
              <a:ext cx="15139" cy="15139"/>
            </a:xfrm>
            <a:custGeom>
              <a:avLst/>
              <a:gdLst>
                <a:gd name="connsiteX0" fmla="*/ 15139 w 15139"/>
                <a:gd name="connsiteY0" fmla="*/ 9472 h 15139"/>
                <a:gd name="connsiteX1" fmla="*/ 11430 w 15139"/>
                <a:gd name="connsiteY1" fmla="*/ 11818 h 15139"/>
                <a:gd name="connsiteX2" fmla="*/ 9538 w 15139"/>
                <a:gd name="connsiteY2" fmla="*/ 11591 h 15139"/>
                <a:gd name="connsiteX3" fmla="*/ 7645 w 15139"/>
                <a:gd name="connsiteY3" fmla="*/ 11440 h 15139"/>
                <a:gd name="connsiteX4" fmla="*/ 7645 w 15139"/>
                <a:gd name="connsiteY4" fmla="*/ 11440 h 15139"/>
                <a:gd name="connsiteX5" fmla="*/ 5677 w 15139"/>
                <a:gd name="connsiteY5" fmla="*/ 9547 h 15139"/>
                <a:gd name="connsiteX6" fmla="*/ 15139 w 15139"/>
                <a:gd name="connsiteY6" fmla="*/ 94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72"/>
                  </a:moveTo>
                  <a:cubicBezTo>
                    <a:pt x="13928" y="10229"/>
                    <a:pt x="12641" y="11061"/>
                    <a:pt x="11430" y="11818"/>
                  </a:cubicBezTo>
                  <a:cubicBezTo>
                    <a:pt x="10824" y="11742"/>
                    <a:pt x="10143" y="11667"/>
                    <a:pt x="9538" y="11591"/>
                  </a:cubicBezTo>
                  <a:cubicBezTo>
                    <a:pt x="8856" y="12045"/>
                    <a:pt x="8251" y="12045"/>
                    <a:pt x="7645" y="11440"/>
                  </a:cubicBezTo>
                  <a:lnTo>
                    <a:pt x="7645" y="11440"/>
                  </a:lnTo>
                  <a:cubicBezTo>
                    <a:pt x="7040" y="10834"/>
                    <a:pt x="5829" y="10683"/>
                    <a:pt x="5677" y="9547"/>
                  </a:cubicBezTo>
                  <a:cubicBezTo>
                    <a:pt x="8629" y="4400"/>
                    <a:pt x="10370" y="4400"/>
                    <a:pt x="15139" y="947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5932769" y="2196262"/>
              <a:ext cx="15139" cy="15139"/>
            </a:xfrm>
            <a:custGeom>
              <a:avLst/>
              <a:gdLst>
                <a:gd name="connsiteX0" fmla="*/ 6492 w 15139"/>
                <a:gd name="connsiteY0" fmla="*/ 12200 h 15139"/>
                <a:gd name="connsiteX1" fmla="*/ 6341 w 15139"/>
                <a:gd name="connsiteY1" fmla="*/ 10383 h 15139"/>
                <a:gd name="connsiteX2" fmla="*/ 6492 w 15139"/>
                <a:gd name="connsiteY2" fmla="*/ 6598 h 15139"/>
                <a:gd name="connsiteX3" fmla="*/ 6492 w 15139"/>
                <a:gd name="connsiteY3" fmla="*/ 6598 h 15139"/>
                <a:gd name="connsiteX4" fmla="*/ 14061 w 15139"/>
                <a:gd name="connsiteY4" fmla="*/ 12275 h 15139"/>
                <a:gd name="connsiteX5" fmla="*/ 12169 w 15139"/>
                <a:gd name="connsiteY5" fmla="*/ 14319 h 15139"/>
                <a:gd name="connsiteX6" fmla="*/ 6492 w 15139"/>
                <a:gd name="connsiteY6" fmla="*/ 122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92" y="12200"/>
                  </a:moveTo>
                  <a:cubicBezTo>
                    <a:pt x="6492" y="11594"/>
                    <a:pt x="6416" y="10989"/>
                    <a:pt x="6341" y="10383"/>
                  </a:cubicBezTo>
                  <a:cubicBezTo>
                    <a:pt x="5432" y="9096"/>
                    <a:pt x="5432" y="7809"/>
                    <a:pt x="6492" y="6598"/>
                  </a:cubicBezTo>
                  <a:lnTo>
                    <a:pt x="6492" y="6598"/>
                  </a:lnTo>
                  <a:cubicBezTo>
                    <a:pt x="12094" y="4403"/>
                    <a:pt x="14818" y="6068"/>
                    <a:pt x="14061" y="12275"/>
                  </a:cubicBezTo>
                  <a:cubicBezTo>
                    <a:pt x="13456" y="12957"/>
                    <a:pt x="12775" y="13638"/>
                    <a:pt x="12169" y="14319"/>
                  </a:cubicBezTo>
                  <a:cubicBezTo>
                    <a:pt x="9671" y="15076"/>
                    <a:pt x="8233" y="13259"/>
                    <a:pt x="6492" y="1220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5589242" y="2244568"/>
              <a:ext cx="15139" cy="15139"/>
            </a:xfrm>
            <a:custGeom>
              <a:avLst/>
              <a:gdLst>
                <a:gd name="connsiteX0" fmla="*/ 5908 w 15139"/>
                <a:gd name="connsiteY0" fmla="*/ 7721 h 15139"/>
                <a:gd name="connsiteX1" fmla="*/ 11661 w 15139"/>
                <a:gd name="connsiteY1" fmla="*/ 5753 h 15139"/>
                <a:gd name="connsiteX2" fmla="*/ 11585 w 15139"/>
                <a:gd name="connsiteY2" fmla="*/ 5677 h 15139"/>
                <a:gd name="connsiteX3" fmla="*/ 13477 w 15139"/>
                <a:gd name="connsiteY3" fmla="*/ 7645 h 15139"/>
                <a:gd name="connsiteX4" fmla="*/ 13477 w 15139"/>
                <a:gd name="connsiteY4" fmla="*/ 13322 h 15139"/>
                <a:gd name="connsiteX5" fmla="*/ 5908 w 15139"/>
                <a:gd name="connsiteY5" fmla="*/ 7721 h 15139"/>
                <a:gd name="connsiteX6" fmla="*/ 5908 w 15139"/>
                <a:gd name="connsiteY6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908" y="7721"/>
                  </a:moveTo>
                  <a:cubicBezTo>
                    <a:pt x="8103" y="7948"/>
                    <a:pt x="9768" y="6434"/>
                    <a:pt x="11661" y="5753"/>
                  </a:cubicBezTo>
                  <a:lnTo>
                    <a:pt x="11585" y="5677"/>
                  </a:lnTo>
                  <a:cubicBezTo>
                    <a:pt x="12190" y="6358"/>
                    <a:pt x="12796" y="6964"/>
                    <a:pt x="13477" y="7645"/>
                  </a:cubicBezTo>
                  <a:cubicBezTo>
                    <a:pt x="13477" y="9538"/>
                    <a:pt x="13477" y="11430"/>
                    <a:pt x="13477" y="13322"/>
                  </a:cubicBezTo>
                  <a:cubicBezTo>
                    <a:pt x="8406" y="14912"/>
                    <a:pt x="4697" y="14609"/>
                    <a:pt x="5908" y="7721"/>
                  </a:cubicBezTo>
                  <a:lnTo>
                    <a:pt x="5908" y="7721"/>
                  </a:ln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5519151" y="2407369"/>
              <a:ext cx="15139" cy="15139"/>
            </a:xfrm>
            <a:custGeom>
              <a:avLst/>
              <a:gdLst>
                <a:gd name="connsiteX0" fmla="*/ 13247 w 15139"/>
                <a:gd name="connsiteY0" fmla="*/ 6454 h 15139"/>
                <a:gd name="connsiteX1" fmla="*/ 9462 w 15139"/>
                <a:gd name="connsiteY1" fmla="*/ 15992 h 15139"/>
                <a:gd name="connsiteX2" fmla="*/ 8554 w 15139"/>
                <a:gd name="connsiteY2" fmla="*/ 15992 h 15139"/>
                <a:gd name="connsiteX3" fmla="*/ 7645 w 15139"/>
                <a:gd name="connsiteY3" fmla="*/ 15992 h 15139"/>
                <a:gd name="connsiteX4" fmla="*/ 5677 w 15139"/>
                <a:gd name="connsiteY4" fmla="*/ 10239 h 15139"/>
                <a:gd name="connsiteX5" fmla="*/ 5677 w 15139"/>
                <a:gd name="connsiteY5" fmla="*/ 8422 h 15139"/>
                <a:gd name="connsiteX6" fmla="*/ 7570 w 15139"/>
                <a:gd name="connsiteY6" fmla="*/ 6454 h 15139"/>
                <a:gd name="connsiteX7" fmla="*/ 7570 w 15139"/>
                <a:gd name="connsiteY7" fmla="*/ 6454 h 15139"/>
                <a:gd name="connsiteX8" fmla="*/ 11354 w 15139"/>
                <a:gd name="connsiteY8" fmla="*/ 6378 h 15139"/>
                <a:gd name="connsiteX9" fmla="*/ 13247 w 15139"/>
                <a:gd name="connsiteY9" fmla="*/ 64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3247" y="6454"/>
                  </a:moveTo>
                  <a:cubicBezTo>
                    <a:pt x="12641" y="9860"/>
                    <a:pt x="11884" y="13267"/>
                    <a:pt x="9462" y="15992"/>
                  </a:cubicBezTo>
                  <a:lnTo>
                    <a:pt x="8554" y="15992"/>
                  </a:lnTo>
                  <a:lnTo>
                    <a:pt x="7645" y="15992"/>
                  </a:lnTo>
                  <a:cubicBezTo>
                    <a:pt x="6737" y="14175"/>
                    <a:pt x="7494" y="11753"/>
                    <a:pt x="5677" y="10239"/>
                  </a:cubicBezTo>
                  <a:cubicBezTo>
                    <a:pt x="5677" y="9633"/>
                    <a:pt x="5677" y="9028"/>
                    <a:pt x="5677" y="8422"/>
                  </a:cubicBezTo>
                  <a:cubicBezTo>
                    <a:pt x="6359" y="7817"/>
                    <a:pt x="6964" y="7135"/>
                    <a:pt x="7570" y="6454"/>
                  </a:cubicBezTo>
                  <a:lnTo>
                    <a:pt x="7570" y="6454"/>
                  </a:lnTo>
                  <a:cubicBezTo>
                    <a:pt x="8781" y="5470"/>
                    <a:pt x="10068" y="5394"/>
                    <a:pt x="11354" y="6378"/>
                  </a:cubicBezTo>
                  <a:cubicBezTo>
                    <a:pt x="11960" y="6378"/>
                    <a:pt x="12566" y="6454"/>
                    <a:pt x="13247" y="645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6551258" y="1646027"/>
              <a:ext cx="22709" cy="15139"/>
            </a:xfrm>
            <a:custGeom>
              <a:avLst/>
              <a:gdLst>
                <a:gd name="connsiteX0" fmla="*/ 5904 w 22708"/>
                <a:gd name="connsiteY0" fmla="*/ 13038 h 15139"/>
                <a:gd name="connsiteX1" fmla="*/ 5677 w 22708"/>
                <a:gd name="connsiteY1" fmla="*/ 11297 h 15139"/>
                <a:gd name="connsiteX2" fmla="*/ 6131 w 22708"/>
                <a:gd name="connsiteY2" fmla="*/ 10237 h 15139"/>
                <a:gd name="connsiteX3" fmla="*/ 10522 w 22708"/>
                <a:gd name="connsiteY3" fmla="*/ 6301 h 15139"/>
                <a:gd name="connsiteX4" fmla="*/ 14307 w 22708"/>
                <a:gd name="connsiteY4" fmla="*/ 5695 h 15139"/>
                <a:gd name="connsiteX5" fmla="*/ 17788 w 22708"/>
                <a:gd name="connsiteY5" fmla="*/ 7436 h 15139"/>
                <a:gd name="connsiteX6" fmla="*/ 17031 w 22708"/>
                <a:gd name="connsiteY6" fmla="*/ 11221 h 15139"/>
                <a:gd name="connsiteX7" fmla="*/ 17107 w 22708"/>
                <a:gd name="connsiteY7" fmla="*/ 11146 h 15139"/>
                <a:gd name="connsiteX8" fmla="*/ 11354 w 22708"/>
                <a:gd name="connsiteY8" fmla="*/ 13114 h 15139"/>
                <a:gd name="connsiteX9" fmla="*/ 9538 w 22708"/>
                <a:gd name="connsiteY9" fmla="*/ 13189 h 15139"/>
                <a:gd name="connsiteX10" fmla="*/ 7645 w 22708"/>
                <a:gd name="connsiteY10" fmla="*/ 13189 h 15139"/>
                <a:gd name="connsiteX11" fmla="*/ 5904 w 22708"/>
                <a:gd name="connsiteY11" fmla="*/ 130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5904" y="13038"/>
                  </a:moveTo>
                  <a:cubicBezTo>
                    <a:pt x="5828" y="12432"/>
                    <a:pt x="5753" y="11902"/>
                    <a:pt x="5677" y="11297"/>
                  </a:cubicBezTo>
                  <a:cubicBezTo>
                    <a:pt x="5828" y="10918"/>
                    <a:pt x="5980" y="10616"/>
                    <a:pt x="6131" y="10237"/>
                  </a:cubicBezTo>
                  <a:cubicBezTo>
                    <a:pt x="7342" y="8648"/>
                    <a:pt x="8705" y="7209"/>
                    <a:pt x="10522" y="6301"/>
                  </a:cubicBezTo>
                  <a:cubicBezTo>
                    <a:pt x="11733" y="5771"/>
                    <a:pt x="12944" y="5620"/>
                    <a:pt x="14307" y="5695"/>
                  </a:cubicBezTo>
                  <a:cubicBezTo>
                    <a:pt x="15669" y="5847"/>
                    <a:pt x="16880" y="6377"/>
                    <a:pt x="17788" y="7436"/>
                  </a:cubicBezTo>
                  <a:cubicBezTo>
                    <a:pt x="18091" y="8799"/>
                    <a:pt x="18242" y="10161"/>
                    <a:pt x="17031" y="11221"/>
                  </a:cubicBezTo>
                  <a:lnTo>
                    <a:pt x="17107" y="11146"/>
                  </a:lnTo>
                  <a:cubicBezTo>
                    <a:pt x="15593" y="13038"/>
                    <a:pt x="12944" y="11373"/>
                    <a:pt x="11354" y="13114"/>
                  </a:cubicBezTo>
                  <a:cubicBezTo>
                    <a:pt x="10749" y="13114"/>
                    <a:pt x="10143" y="13114"/>
                    <a:pt x="9538" y="13189"/>
                  </a:cubicBezTo>
                  <a:cubicBezTo>
                    <a:pt x="8932" y="13795"/>
                    <a:pt x="8251" y="13719"/>
                    <a:pt x="7645" y="13189"/>
                  </a:cubicBezTo>
                  <a:cubicBezTo>
                    <a:pt x="7115" y="13038"/>
                    <a:pt x="6510" y="13038"/>
                    <a:pt x="5904" y="1303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5923891" y="2287773"/>
              <a:ext cx="15139" cy="22709"/>
            </a:xfrm>
            <a:custGeom>
              <a:avLst/>
              <a:gdLst>
                <a:gd name="connsiteX0" fmla="*/ 5833 w 15139"/>
                <a:gd name="connsiteY0" fmla="*/ 13870 h 22708"/>
                <a:gd name="connsiteX1" fmla="*/ 5833 w 15139"/>
                <a:gd name="connsiteY1" fmla="*/ 8193 h 22708"/>
                <a:gd name="connsiteX2" fmla="*/ 8179 w 15139"/>
                <a:gd name="connsiteY2" fmla="*/ 5695 h 22708"/>
                <a:gd name="connsiteX3" fmla="*/ 9617 w 15139"/>
                <a:gd name="connsiteY3" fmla="*/ 8117 h 22708"/>
                <a:gd name="connsiteX4" fmla="*/ 11585 w 15139"/>
                <a:gd name="connsiteY4" fmla="*/ 17655 h 22708"/>
                <a:gd name="connsiteX5" fmla="*/ 9617 w 15139"/>
                <a:gd name="connsiteY5" fmla="*/ 17655 h 22708"/>
                <a:gd name="connsiteX6" fmla="*/ 7725 w 15139"/>
                <a:gd name="connsiteY6" fmla="*/ 15838 h 22708"/>
                <a:gd name="connsiteX7" fmla="*/ 7649 w 15139"/>
                <a:gd name="connsiteY7" fmla="*/ 15762 h 22708"/>
                <a:gd name="connsiteX8" fmla="*/ 5833 w 15139"/>
                <a:gd name="connsiteY8" fmla="*/ 13870 h 22708"/>
                <a:gd name="connsiteX9" fmla="*/ 5833 w 15139"/>
                <a:gd name="connsiteY9" fmla="*/ 138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833" y="13870"/>
                  </a:moveTo>
                  <a:cubicBezTo>
                    <a:pt x="4924" y="11977"/>
                    <a:pt x="8406" y="10085"/>
                    <a:pt x="5833" y="8193"/>
                  </a:cubicBezTo>
                  <a:cubicBezTo>
                    <a:pt x="5530" y="6376"/>
                    <a:pt x="6438" y="5543"/>
                    <a:pt x="8179" y="5695"/>
                  </a:cubicBezTo>
                  <a:cubicBezTo>
                    <a:pt x="9542" y="5846"/>
                    <a:pt x="9920" y="6830"/>
                    <a:pt x="9617" y="8117"/>
                  </a:cubicBezTo>
                  <a:cubicBezTo>
                    <a:pt x="9466" y="11447"/>
                    <a:pt x="12493" y="14173"/>
                    <a:pt x="11585" y="17655"/>
                  </a:cubicBezTo>
                  <a:cubicBezTo>
                    <a:pt x="10904" y="17655"/>
                    <a:pt x="10298" y="17655"/>
                    <a:pt x="9617" y="17655"/>
                  </a:cubicBezTo>
                  <a:cubicBezTo>
                    <a:pt x="9088" y="16973"/>
                    <a:pt x="8406" y="16368"/>
                    <a:pt x="7725" y="15838"/>
                  </a:cubicBezTo>
                  <a:lnTo>
                    <a:pt x="7649" y="15762"/>
                  </a:lnTo>
                  <a:cubicBezTo>
                    <a:pt x="7044" y="15156"/>
                    <a:pt x="6438" y="14475"/>
                    <a:pt x="5833" y="13870"/>
                  </a:cubicBezTo>
                  <a:lnTo>
                    <a:pt x="5833" y="13870"/>
                  </a:ln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5897477" y="2171493"/>
              <a:ext cx="15139" cy="15139"/>
            </a:xfrm>
            <a:custGeom>
              <a:avLst/>
              <a:gdLst>
                <a:gd name="connsiteX0" fmla="*/ 13247 w 15139"/>
                <a:gd name="connsiteY0" fmla="*/ 12291 h 15139"/>
                <a:gd name="connsiteX1" fmla="*/ 5677 w 15139"/>
                <a:gd name="connsiteY1" fmla="*/ 10399 h 15139"/>
                <a:gd name="connsiteX2" fmla="*/ 5677 w 15139"/>
                <a:gd name="connsiteY2" fmla="*/ 10399 h 15139"/>
                <a:gd name="connsiteX3" fmla="*/ 7570 w 15139"/>
                <a:gd name="connsiteY3" fmla="*/ 6614 h 15139"/>
                <a:gd name="connsiteX4" fmla="*/ 7570 w 15139"/>
                <a:gd name="connsiteY4" fmla="*/ 6614 h 15139"/>
                <a:gd name="connsiteX5" fmla="*/ 13247 w 15139"/>
                <a:gd name="connsiteY5" fmla="*/ 6614 h 15139"/>
                <a:gd name="connsiteX6" fmla="*/ 13247 w 15139"/>
                <a:gd name="connsiteY6" fmla="*/ 12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2291"/>
                  </a:moveTo>
                  <a:cubicBezTo>
                    <a:pt x="10749" y="11686"/>
                    <a:pt x="8175" y="11004"/>
                    <a:pt x="5677" y="10399"/>
                  </a:cubicBezTo>
                  <a:lnTo>
                    <a:pt x="5677" y="10399"/>
                  </a:lnTo>
                  <a:cubicBezTo>
                    <a:pt x="6282" y="9112"/>
                    <a:pt x="6888" y="7825"/>
                    <a:pt x="7570" y="6614"/>
                  </a:cubicBezTo>
                  <a:lnTo>
                    <a:pt x="7570" y="6614"/>
                  </a:lnTo>
                  <a:cubicBezTo>
                    <a:pt x="9462" y="5403"/>
                    <a:pt x="11354" y="5327"/>
                    <a:pt x="13247" y="6614"/>
                  </a:cubicBezTo>
                  <a:cubicBezTo>
                    <a:pt x="13247" y="8506"/>
                    <a:pt x="13247" y="10399"/>
                    <a:pt x="13247" y="12291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6530951" y="1790008"/>
              <a:ext cx="15139" cy="22709"/>
            </a:xfrm>
            <a:custGeom>
              <a:avLst/>
              <a:gdLst>
                <a:gd name="connsiteX0" fmla="*/ 12813 w 15139"/>
                <a:gd name="connsiteY0" fmla="*/ 13559 h 22708"/>
                <a:gd name="connsiteX1" fmla="*/ 12888 w 15139"/>
                <a:gd name="connsiteY1" fmla="*/ 17117 h 22708"/>
                <a:gd name="connsiteX2" fmla="*/ 7438 w 15139"/>
                <a:gd name="connsiteY2" fmla="*/ 14694 h 22708"/>
                <a:gd name="connsiteX3" fmla="*/ 7211 w 15139"/>
                <a:gd name="connsiteY3" fmla="*/ 5914 h 22708"/>
                <a:gd name="connsiteX4" fmla="*/ 9633 w 15139"/>
                <a:gd name="connsiteY4" fmla="*/ 6141 h 22708"/>
                <a:gd name="connsiteX5" fmla="*/ 12888 w 15139"/>
                <a:gd name="connsiteY5" fmla="*/ 11667 h 22708"/>
                <a:gd name="connsiteX6" fmla="*/ 12813 w 15139"/>
                <a:gd name="connsiteY6" fmla="*/ 13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2813" y="13559"/>
                  </a:moveTo>
                  <a:cubicBezTo>
                    <a:pt x="12813" y="14694"/>
                    <a:pt x="12888" y="15905"/>
                    <a:pt x="12888" y="17117"/>
                  </a:cubicBezTo>
                  <a:cubicBezTo>
                    <a:pt x="10012" y="18630"/>
                    <a:pt x="8877" y="16284"/>
                    <a:pt x="7438" y="14694"/>
                  </a:cubicBezTo>
                  <a:cubicBezTo>
                    <a:pt x="5924" y="11818"/>
                    <a:pt x="4486" y="8941"/>
                    <a:pt x="7211" y="5914"/>
                  </a:cubicBezTo>
                  <a:cubicBezTo>
                    <a:pt x="8044" y="5535"/>
                    <a:pt x="8877" y="5611"/>
                    <a:pt x="9633" y="6141"/>
                  </a:cubicBezTo>
                  <a:cubicBezTo>
                    <a:pt x="10996" y="7806"/>
                    <a:pt x="11375" y="10077"/>
                    <a:pt x="12888" y="11667"/>
                  </a:cubicBezTo>
                  <a:cubicBezTo>
                    <a:pt x="12813" y="12348"/>
                    <a:pt x="12813" y="12953"/>
                    <a:pt x="12813" y="13559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6498195" y="2356824"/>
              <a:ext cx="15139" cy="15139"/>
            </a:xfrm>
            <a:custGeom>
              <a:avLst/>
              <a:gdLst>
                <a:gd name="connsiteX0" fmla="*/ 9538 w 15139"/>
                <a:gd name="connsiteY0" fmla="*/ 13398 h 15139"/>
                <a:gd name="connsiteX1" fmla="*/ 5677 w 15139"/>
                <a:gd name="connsiteY1" fmla="*/ 9462 h 15139"/>
                <a:gd name="connsiteX2" fmla="*/ 9613 w 15139"/>
                <a:gd name="connsiteY2" fmla="*/ 5677 h 15139"/>
                <a:gd name="connsiteX3" fmla="*/ 9538 w 15139"/>
                <a:gd name="connsiteY3" fmla="*/ 7418 h 15139"/>
                <a:gd name="connsiteX4" fmla="*/ 11279 w 15139"/>
                <a:gd name="connsiteY4" fmla="*/ 9462 h 15139"/>
                <a:gd name="connsiteX5" fmla="*/ 11354 w 15139"/>
                <a:gd name="connsiteY5" fmla="*/ 11354 h 15139"/>
                <a:gd name="connsiteX6" fmla="*/ 9538 w 15139"/>
                <a:gd name="connsiteY6" fmla="*/ 13398 h 15139"/>
                <a:gd name="connsiteX7" fmla="*/ 9538 w 15139"/>
                <a:gd name="connsiteY7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538" y="13398"/>
                  </a:moveTo>
                  <a:cubicBezTo>
                    <a:pt x="7115" y="13171"/>
                    <a:pt x="5677" y="12187"/>
                    <a:pt x="5677" y="9462"/>
                  </a:cubicBezTo>
                  <a:cubicBezTo>
                    <a:pt x="5677" y="6737"/>
                    <a:pt x="7191" y="5753"/>
                    <a:pt x="9613" y="5677"/>
                  </a:cubicBezTo>
                  <a:cubicBezTo>
                    <a:pt x="9538" y="6283"/>
                    <a:pt x="9538" y="6813"/>
                    <a:pt x="9538" y="7418"/>
                  </a:cubicBezTo>
                  <a:cubicBezTo>
                    <a:pt x="10068" y="8175"/>
                    <a:pt x="10598" y="8856"/>
                    <a:pt x="11279" y="9462"/>
                  </a:cubicBezTo>
                  <a:cubicBezTo>
                    <a:pt x="11430" y="10067"/>
                    <a:pt x="11430" y="10673"/>
                    <a:pt x="11354" y="11354"/>
                  </a:cubicBezTo>
                  <a:cubicBezTo>
                    <a:pt x="10673" y="12036"/>
                    <a:pt x="9992" y="12565"/>
                    <a:pt x="9538" y="13398"/>
                  </a:cubicBezTo>
                  <a:lnTo>
                    <a:pt x="9538" y="13398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5467035" y="2314207"/>
              <a:ext cx="15139" cy="15139"/>
            </a:xfrm>
            <a:custGeom>
              <a:avLst/>
              <a:gdLst>
                <a:gd name="connsiteX0" fmla="*/ 14042 w 15139"/>
                <a:gd name="connsiteY0" fmla="*/ 10295 h 15139"/>
                <a:gd name="connsiteX1" fmla="*/ 14042 w 15139"/>
                <a:gd name="connsiteY1" fmla="*/ 12112 h 15139"/>
                <a:gd name="connsiteX2" fmla="*/ 6472 w 15139"/>
                <a:gd name="connsiteY2" fmla="*/ 10295 h 15139"/>
                <a:gd name="connsiteX3" fmla="*/ 6472 w 15139"/>
                <a:gd name="connsiteY3" fmla="*/ 10295 h 15139"/>
                <a:gd name="connsiteX4" fmla="*/ 6472 w 15139"/>
                <a:gd name="connsiteY4" fmla="*/ 6511 h 15139"/>
                <a:gd name="connsiteX5" fmla="*/ 6472 w 15139"/>
                <a:gd name="connsiteY5" fmla="*/ 6511 h 15139"/>
                <a:gd name="connsiteX6" fmla="*/ 10257 w 15139"/>
                <a:gd name="connsiteY6" fmla="*/ 6435 h 15139"/>
                <a:gd name="connsiteX7" fmla="*/ 12149 w 15139"/>
                <a:gd name="connsiteY7" fmla="*/ 6511 h 15139"/>
                <a:gd name="connsiteX8" fmla="*/ 14042 w 15139"/>
                <a:gd name="connsiteY8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4042" y="10295"/>
                  </a:moveTo>
                  <a:cubicBezTo>
                    <a:pt x="14042" y="10901"/>
                    <a:pt x="14042" y="11507"/>
                    <a:pt x="14042" y="12112"/>
                  </a:cubicBezTo>
                  <a:cubicBezTo>
                    <a:pt x="10787" y="14534"/>
                    <a:pt x="8364" y="13323"/>
                    <a:pt x="6472" y="10295"/>
                  </a:cubicBezTo>
                  <a:lnTo>
                    <a:pt x="6472" y="10295"/>
                  </a:lnTo>
                  <a:cubicBezTo>
                    <a:pt x="5412" y="9009"/>
                    <a:pt x="5412" y="7722"/>
                    <a:pt x="6472" y="6511"/>
                  </a:cubicBezTo>
                  <a:lnTo>
                    <a:pt x="6472" y="6511"/>
                  </a:lnTo>
                  <a:cubicBezTo>
                    <a:pt x="7683" y="5451"/>
                    <a:pt x="8970" y="5375"/>
                    <a:pt x="10257" y="6435"/>
                  </a:cubicBezTo>
                  <a:cubicBezTo>
                    <a:pt x="10862" y="6435"/>
                    <a:pt x="11468" y="6511"/>
                    <a:pt x="12149" y="6511"/>
                  </a:cubicBezTo>
                  <a:cubicBezTo>
                    <a:pt x="13209" y="7495"/>
                    <a:pt x="12830" y="9311"/>
                    <a:pt x="14042" y="10295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572301" y="2482327"/>
              <a:ext cx="22709" cy="15139"/>
            </a:xfrm>
            <a:custGeom>
              <a:avLst/>
              <a:gdLst>
                <a:gd name="connsiteX0" fmla="*/ 18773 w 22708"/>
                <a:gd name="connsiteY0" fmla="*/ 9538 h 15139"/>
                <a:gd name="connsiteX1" fmla="*/ 5677 w 22708"/>
                <a:gd name="connsiteY1" fmla="*/ 7570 h 15139"/>
                <a:gd name="connsiteX2" fmla="*/ 11430 w 22708"/>
                <a:gd name="connsiteY2" fmla="*/ 5677 h 15139"/>
                <a:gd name="connsiteX3" fmla="*/ 18773 w 22708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773" y="9538"/>
                  </a:moveTo>
                  <a:cubicBezTo>
                    <a:pt x="14231" y="10294"/>
                    <a:pt x="10219" y="7191"/>
                    <a:pt x="5677" y="7570"/>
                  </a:cubicBezTo>
                  <a:cubicBezTo>
                    <a:pt x="6964" y="5072"/>
                    <a:pt x="9311" y="5828"/>
                    <a:pt x="11430" y="5677"/>
                  </a:cubicBezTo>
                  <a:cubicBezTo>
                    <a:pt x="13550" y="7494"/>
                    <a:pt x="17259" y="6358"/>
                    <a:pt x="18773" y="9538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5501626" y="2337825"/>
              <a:ext cx="15139" cy="15139"/>
            </a:xfrm>
            <a:custGeom>
              <a:avLst/>
              <a:gdLst>
                <a:gd name="connsiteX0" fmla="*/ 7989 w 15139"/>
                <a:gd name="connsiteY0" fmla="*/ 5677 h 15139"/>
                <a:gd name="connsiteX1" fmla="*/ 11698 w 15139"/>
                <a:gd name="connsiteY1" fmla="*/ 5677 h 15139"/>
                <a:gd name="connsiteX2" fmla="*/ 11698 w 15139"/>
                <a:gd name="connsiteY2" fmla="*/ 11354 h 15139"/>
                <a:gd name="connsiteX3" fmla="*/ 11698 w 15139"/>
                <a:gd name="connsiteY3" fmla="*/ 11354 h 15139"/>
                <a:gd name="connsiteX4" fmla="*/ 6020 w 15139"/>
                <a:gd name="connsiteY4" fmla="*/ 7570 h 15139"/>
                <a:gd name="connsiteX5" fmla="*/ 6020 w 15139"/>
                <a:gd name="connsiteY5" fmla="*/ 7570 h 15139"/>
                <a:gd name="connsiteX6" fmla="*/ 79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989" y="5677"/>
                  </a:moveTo>
                  <a:cubicBezTo>
                    <a:pt x="9199" y="5677"/>
                    <a:pt x="10410" y="5677"/>
                    <a:pt x="11698" y="5677"/>
                  </a:cubicBezTo>
                  <a:cubicBezTo>
                    <a:pt x="13136" y="7570"/>
                    <a:pt x="13060" y="9462"/>
                    <a:pt x="11698" y="11354"/>
                  </a:cubicBezTo>
                  <a:lnTo>
                    <a:pt x="11698" y="11354"/>
                  </a:lnTo>
                  <a:cubicBezTo>
                    <a:pt x="8291" y="12414"/>
                    <a:pt x="4506" y="14004"/>
                    <a:pt x="6020" y="7570"/>
                  </a:cubicBezTo>
                  <a:lnTo>
                    <a:pt x="6020" y="7570"/>
                  </a:lnTo>
                  <a:cubicBezTo>
                    <a:pt x="6701" y="6964"/>
                    <a:pt x="7383" y="6358"/>
                    <a:pt x="7989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6507705" y="2315873"/>
              <a:ext cx="7570" cy="15139"/>
            </a:xfrm>
            <a:custGeom>
              <a:avLst/>
              <a:gdLst>
                <a:gd name="connsiteX0" fmla="*/ 7143 w 7569"/>
                <a:gd name="connsiteY0" fmla="*/ 5677 h 15139"/>
                <a:gd name="connsiteX1" fmla="*/ 8657 w 7569"/>
                <a:gd name="connsiteY1" fmla="*/ 13095 h 15139"/>
                <a:gd name="connsiteX2" fmla="*/ 6462 w 7569"/>
                <a:gd name="connsiteY2" fmla="*/ 13095 h 15139"/>
                <a:gd name="connsiteX3" fmla="*/ 71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143" y="5677"/>
                  </a:moveTo>
                  <a:cubicBezTo>
                    <a:pt x="8582" y="9235"/>
                    <a:pt x="9338" y="11127"/>
                    <a:pt x="8657" y="13095"/>
                  </a:cubicBezTo>
                  <a:cubicBezTo>
                    <a:pt x="8430" y="13852"/>
                    <a:pt x="6992" y="13928"/>
                    <a:pt x="6462" y="13095"/>
                  </a:cubicBezTo>
                  <a:cubicBezTo>
                    <a:pt x="5099" y="11203"/>
                    <a:pt x="5629" y="9235"/>
                    <a:pt x="7143" y="5677"/>
                  </a:cubicBezTo>
                  <a:close/>
                </a:path>
              </a:pathLst>
            </a:custGeom>
            <a:solidFill>
              <a:srgbClr val="F9E3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6127440" y="2234321"/>
              <a:ext cx="15139" cy="15139"/>
            </a:xfrm>
            <a:custGeom>
              <a:avLst/>
              <a:gdLst>
                <a:gd name="connsiteX0" fmla="*/ 13322 w 15139"/>
                <a:gd name="connsiteY0" fmla="*/ 6538 h 15139"/>
                <a:gd name="connsiteX1" fmla="*/ 5677 w 15139"/>
                <a:gd name="connsiteY1" fmla="*/ 8431 h 15139"/>
                <a:gd name="connsiteX2" fmla="*/ 5677 w 15139"/>
                <a:gd name="connsiteY2" fmla="*/ 8431 h 15139"/>
                <a:gd name="connsiteX3" fmla="*/ 7570 w 15139"/>
                <a:gd name="connsiteY3" fmla="*/ 6538 h 15139"/>
                <a:gd name="connsiteX4" fmla="*/ 9462 w 15139"/>
                <a:gd name="connsiteY4" fmla="*/ 6463 h 15139"/>
                <a:gd name="connsiteX5" fmla="*/ 13322 w 15139"/>
                <a:gd name="connsiteY5" fmla="*/ 6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322" y="6538"/>
                  </a:moveTo>
                  <a:cubicBezTo>
                    <a:pt x="12035" y="12291"/>
                    <a:pt x="9083" y="11080"/>
                    <a:pt x="5677" y="8431"/>
                  </a:cubicBezTo>
                  <a:lnTo>
                    <a:pt x="5677" y="8431"/>
                  </a:lnTo>
                  <a:cubicBezTo>
                    <a:pt x="6434" y="7901"/>
                    <a:pt x="6964" y="7220"/>
                    <a:pt x="7570" y="6538"/>
                  </a:cubicBezTo>
                  <a:cubicBezTo>
                    <a:pt x="8175" y="6538"/>
                    <a:pt x="8856" y="6538"/>
                    <a:pt x="9462" y="6463"/>
                  </a:cubicBezTo>
                  <a:cubicBezTo>
                    <a:pt x="10749" y="5479"/>
                    <a:pt x="12035" y="5327"/>
                    <a:pt x="13322" y="6538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6390173" y="2745645"/>
              <a:ext cx="15139" cy="15139"/>
            </a:xfrm>
            <a:custGeom>
              <a:avLst/>
              <a:gdLst>
                <a:gd name="connsiteX0" fmla="*/ 10829 w 15139"/>
                <a:gd name="connsiteY0" fmla="*/ 10321 h 15139"/>
                <a:gd name="connsiteX1" fmla="*/ 5682 w 15139"/>
                <a:gd name="connsiteY1" fmla="*/ 8126 h 15139"/>
                <a:gd name="connsiteX2" fmla="*/ 7120 w 15139"/>
                <a:gd name="connsiteY2" fmla="*/ 6007 h 15139"/>
                <a:gd name="connsiteX3" fmla="*/ 11132 w 15139"/>
                <a:gd name="connsiteY3" fmla="*/ 8429 h 15139"/>
                <a:gd name="connsiteX4" fmla="*/ 10829 w 15139"/>
                <a:gd name="connsiteY4" fmla="*/ 103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29" y="10321"/>
                  </a:moveTo>
                  <a:cubicBezTo>
                    <a:pt x="8862" y="10170"/>
                    <a:pt x="6288" y="11305"/>
                    <a:pt x="5682" y="8126"/>
                  </a:cubicBezTo>
                  <a:cubicBezTo>
                    <a:pt x="5606" y="7521"/>
                    <a:pt x="6439" y="6309"/>
                    <a:pt x="7120" y="6007"/>
                  </a:cubicBezTo>
                  <a:cubicBezTo>
                    <a:pt x="9543" y="4871"/>
                    <a:pt x="10224" y="6915"/>
                    <a:pt x="11132" y="8429"/>
                  </a:cubicBezTo>
                  <a:cubicBezTo>
                    <a:pt x="10981" y="9110"/>
                    <a:pt x="10905" y="9716"/>
                    <a:pt x="10829" y="10321"/>
                  </a:cubicBezTo>
                  <a:close/>
                </a:path>
              </a:pathLst>
            </a:custGeom>
            <a:solidFill>
              <a:srgbClr val="F3D0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5893075" y="2491713"/>
              <a:ext cx="15139" cy="15139"/>
            </a:xfrm>
            <a:custGeom>
              <a:avLst/>
              <a:gdLst>
                <a:gd name="connsiteX0" fmla="*/ 11972 w 15139"/>
                <a:gd name="connsiteY0" fmla="*/ 9538 h 15139"/>
                <a:gd name="connsiteX1" fmla="*/ 8263 w 15139"/>
                <a:gd name="connsiteY1" fmla="*/ 11581 h 15139"/>
                <a:gd name="connsiteX2" fmla="*/ 6295 w 15139"/>
                <a:gd name="connsiteY2" fmla="*/ 10673 h 15139"/>
                <a:gd name="connsiteX3" fmla="*/ 5765 w 15139"/>
                <a:gd name="connsiteY3" fmla="*/ 9689 h 15139"/>
                <a:gd name="connsiteX4" fmla="*/ 6295 w 15139"/>
                <a:gd name="connsiteY4" fmla="*/ 7721 h 15139"/>
                <a:gd name="connsiteX5" fmla="*/ 11896 w 15139"/>
                <a:gd name="connsiteY5" fmla="*/ 5677 h 15139"/>
                <a:gd name="connsiteX6" fmla="*/ 12729 w 15139"/>
                <a:gd name="connsiteY6" fmla="*/ 6434 h 15139"/>
                <a:gd name="connsiteX7" fmla="*/ 11972 w 15139"/>
                <a:gd name="connsiteY7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972" y="9538"/>
                  </a:moveTo>
                  <a:cubicBezTo>
                    <a:pt x="10761" y="10219"/>
                    <a:pt x="9474" y="10900"/>
                    <a:pt x="8263" y="11581"/>
                  </a:cubicBezTo>
                  <a:cubicBezTo>
                    <a:pt x="7506" y="11506"/>
                    <a:pt x="6825" y="11203"/>
                    <a:pt x="6295" y="10673"/>
                  </a:cubicBezTo>
                  <a:cubicBezTo>
                    <a:pt x="6143" y="10370"/>
                    <a:pt x="5916" y="9992"/>
                    <a:pt x="5765" y="9689"/>
                  </a:cubicBezTo>
                  <a:cubicBezTo>
                    <a:pt x="5538" y="8932"/>
                    <a:pt x="5765" y="8251"/>
                    <a:pt x="6295" y="7721"/>
                  </a:cubicBezTo>
                  <a:cubicBezTo>
                    <a:pt x="8187" y="7040"/>
                    <a:pt x="10004" y="6358"/>
                    <a:pt x="11896" y="5677"/>
                  </a:cubicBezTo>
                  <a:cubicBezTo>
                    <a:pt x="12199" y="5904"/>
                    <a:pt x="12502" y="6207"/>
                    <a:pt x="12729" y="6434"/>
                  </a:cubicBezTo>
                  <a:cubicBezTo>
                    <a:pt x="13107" y="7570"/>
                    <a:pt x="12880" y="8629"/>
                    <a:pt x="11972" y="9538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6553831" y="2477331"/>
              <a:ext cx="7570" cy="7570"/>
            </a:xfrm>
            <a:custGeom>
              <a:avLst/>
              <a:gdLst>
                <a:gd name="connsiteX0" fmla="*/ 9008 w 7569"/>
                <a:gd name="connsiteY0" fmla="*/ 8705 h 7569"/>
                <a:gd name="connsiteX1" fmla="*/ 5677 w 7569"/>
                <a:gd name="connsiteY1" fmla="*/ 6813 h 7569"/>
                <a:gd name="connsiteX2" fmla="*/ 6661 w 7569"/>
                <a:gd name="connsiteY2" fmla="*/ 5677 h 7569"/>
                <a:gd name="connsiteX3" fmla="*/ 8857 w 7569"/>
                <a:gd name="connsiteY3" fmla="*/ 8856 h 7569"/>
                <a:gd name="connsiteX4" fmla="*/ 9008 w 7569"/>
                <a:gd name="connsiteY4" fmla="*/ 870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9008" y="8705"/>
                  </a:moveTo>
                  <a:cubicBezTo>
                    <a:pt x="7645" y="8478"/>
                    <a:pt x="5829" y="9084"/>
                    <a:pt x="5677" y="6813"/>
                  </a:cubicBezTo>
                  <a:cubicBezTo>
                    <a:pt x="5677" y="6434"/>
                    <a:pt x="6283" y="5677"/>
                    <a:pt x="6661" y="5677"/>
                  </a:cubicBezTo>
                  <a:cubicBezTo>
                    <a:pt x="8857" y="5677"/>
                    <a:pt x="8629" y="7418"/>
                    <a:pt x="8857" y="8856"/>
                  </a:cubicBezTo>
                  <a:lnTo>
                    <a:pt x="9008" y="8705"/>
                  </a:lnTo>
                  <a:close/>
                </a:path>
              </a:pathLst>
            </a:custGeom>
            <a:solidFill>
              <a:srgbClr val="F0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5884003" y="2180423"/>
              <a:ext cx="15139" cy="7570"/>
            </a:xfrm>
            <a:custGeom>
              <a:avLst/>
              <a:gdLst>
                <a:gd name="connsiteX0" fmla="*/ 5677 w 15139"/>
                <a:gd name="connsiteY0" fmla="*/ 7222 h 7569"/>
                <a:gd name="connsiteX1" fmla="*/ 9538 w 15139"/>
                <a:gd name="connsiteY1" fmla="*/ 9114 h 7569"/>
                <a:gd name="connsiteX2" fmla="*/ 5677 w 15139"/>
                <a:gd name="connsiteY2" fmla="*/ 722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222"/>
                  </a:moveTo>
                  <a:cubicBezTo>
                    <a:pt x="8856" y="3891"/>
                    <a:pt x="9159" y="6616"/>
                    <a:pt x="9538" y="9114"/>
                  </a:cubicBezTo>
                  <a:cubicBezTo>
                    <a:pt x="7948" y="9114"/>
                    <a:pt x="6510" y="8811"/>
                    <a:pt x="5677" y="7222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5890412" y="2178580"/>
              <a:ext cx="7570" cy="7570"/>
            </a:xfrm>
            <a:custGeom>
              <a:avLst/>
              <a:gdLst>
                <a:gd name="connsiteX0" fmla="*/ 8881 w 7569"/>
                <a:gd name="connsiteY0" fmla="*/ 9065 h 7569"/>
                <a:gd name="connsiteX1" fmla="*/ 5778 w 7569"/>
                <a:gd name="connsiteY1" fmla="*/ 6870 h 7569"/>
                <a:gd name="connsiteX2" fmla="*/ 9033 w 7569"/>
                <a:gd name="connsiteY2" fmla="*/ 7172 h 7569"/>
                <a:gd name="connsiteX3" fmla="*/ 8881 w 7569"/>
                <a:gd name="connsiteY3" fmla="*/ 90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81" y="9065"/>
                  </a:moveTo>
                  <a:cubicBezTo>
                    <a:pt x="7443" y="8838"/>
                    <a:pt x="5172" y="8762"/>
                    <a:pt x="5778" y="6870"/>
                  </a:cubicBezTo>
                  <a:cubicBezTo>
                    <a:pt x="6459" y="4826"/>
                    <a:pt x="8049" y="5734"/>
                    <a:pt x="9033" y="7172"/>
                  </a:cubicBezTo>
                  <a:cubicBezTo>
                    <a:pt x="8957" y="7778"/>
                    <a:pt x="8957" y="8459"/>
                    <a:pt x="8881" y="9065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5891693" y="2495110"/>
              <a:ext cx="7570" cy="15139"/>
            </a:xfrm>
            <a:custGeom>
              <a:avLst/>
              <a:gdLst>
                <a:gd name="connsiteX0" fmla="*/ 7600 w 7569"/>
                <a:gd name="connsiteY0" fmla="*/ 9926 h 15139"/>
                <a:gd name="connsiteX1" fmla="*/ 7600 w 7569"/>
                <a:gd name="connsiteY1" fmla="*/ 11818 h 15139"/>
                <a:gd name="connsiteX2" fmla="*/ 5708 w 7569"/>
                <a:gd name="connsiteY2" fmla="*/ 6141 h 15139"/>
                <a:gd name="connsiteX3" fmla="*/ 7525 w 7569"/>
                <a:gd name="connsiteY3" fmla="*/ 6065 h 15139"/>
                <a:gd name="connsiteX4" fmla="*/ 7676 w 7569"/>
                <a:gd name="connsiteY4" fmla="*/ 6217 h 15139"/>
                <a:gd name="connsiteX5" fmla="*/ 7600 w 7569"/>
                <a:gd name="connsiteY5" fmla="*/ 99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600" y="9926"/>
                  </a:moveTo>
                  <a:cubicBezTo>
                    <a:pt x="7600" y="10531"/>
                    <a:pt x="7600" y="11213"/>
                    <a:pt x="7600" y="11818"/>
                  </a:cubicBezTo>
                  <a:cubicBezTo>
                    <a:pt x="5102" y="10531"/>
                    <a:pt x="5784" y="8185"/>
                    <a:pt x="5708" y="6141"/>
                  </a:cubicBezTo>
                  <a:cubicBezTo>
                    <a:pt x="6314" y="5536"/>
                    <a:pt x="6919" y="5536"/>
                    <a:pt x="7525" y="6065"/>
                  </a:cubicBezTo>
                  <a:lnTo>
                    <a:pt x="7676" y="6217"/>
                  </a:lnTo>
                  <a:cubicBezTo>
                    <a:pt x="8660" y="7504"/>
                    <a:pt x="8660" y="8715"/>
                    <a:pt x="7600" y="9926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5891724" y="2170538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872 w 7569"/>
                <a:gd name="connsiteY1" fmla="*/ 8781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737"/>
                    <a:pt x="9386" y="8327"/>
                    <a:pt x="7872" y="8781"/>
                  </a:cubicBezTo>
                  <a:cubicBezTo>
                    <a:pt x="5677" y="9386"/>
                    <a:pt x="5904" y="7115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5515140" y="2149570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7721 w 15139"/>
                <a:gd name="connsiteY1" fmla="*/ 5677 h 7569"/>
                <a:gd name="connsiteX2" fmla="*/ 9613 w 15139"/>
                <a:gd name="connsiteY2" fmla="*/ 5753 h 7569"/>
                <a:gd name="connsiteX3" fmla="*/ 9765 w 15139"/>
                <a:gd name="connsiteY3" fmla="*/ 7494 h 7569"/>
                <a:gd name="connsiteX4" fmla="*/ 9613 w 15139"/>
                <a:gd name="connsiteY4" fmla="*/ 7645 h 7569"/>
                <a:gd name="connsiteX5" fmla="*/ 5677 w 15139"/>
                <a:gd name="connsiteY5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6358" y="6813"/>
                    <a:pt x="7040" y="6283"/>
                    <a:pt x="7721" y="5677"/>
                  </a:cubicBezTo>
                  <a:cubicBezTo>
                    <a:pt x="8326" y="5753"/>
                    <a:pt x="9008" y="5753"/>
                    <a:pt x="9613" y="5753"/>
                  </a:cubicBezTo>
                  <a:cubicBezTo>
                    <a:pt x="9613" y="6358"/>
                    <a:pt x="9689" y="6888"/>
                    <a:pt x="9765" y="7494"/>
                  </a:cubicBezTo>
                  <a:lnTo>
                    <a:pt x="9613" y="7645"/>
                  </a:lnTo>
                  <a:cubicBezTo>
                    <a:pt x="8251" y="8781"/>
                    <a:pt x="6888" y="8629"/>
                    <a:pt x="5677" y="741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5891724" y="2503219"/>
              <a:ext cx="15139" cy="7570"/>
            </a:xfrm>
            <a:custGeom>
              <a:avLst/>
              <a:gdLst>
                <a:gd name="connsiteX0" fmla="*/ 7570 w 15139"/>
                <a:gd name="connsiteY0" fmla="*/ 5677 h 7569"/>
                <a:gd name="connsiteX1" fmla="*/ 9538 w 15139"/>
                <a:gd name="connsiteY1" fmla="*/ 5753 h 7569"/>
                <a:gd name="connsiteX2" fmla="*/ 5753 w 15139"/>
                <a:gd name="connsiteY2" fmla="*/ 7721 h 7569"/>
                <a:gd name="connsiteX3" fmla="*/ 5677 w 15139"/>
                <a:gd name="connsiteY3" fmla="*/ 5677 h 7569"/>
                <a:gd name="connsiteX4" fmla="*/ 7570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5677"/>
                  </a:moveTo>
                  <a:cubicBezTo>
                    <a:pt x="8251" y="5677"/>
                    <a:pt x="8856" y="5753"/>
                    <a:pt x="9538" y="5753"/>
                  </a:cubicBezTo>
                  <a:cubicBezTo>
                    <a:pt x="9538" y="8781"/>
                    <a:pt x="7872" y="8705"/>
                    <a:pt x="5753" y="7721"/>
                  </a:cubicBezTo>
                  <a:cubicBezTo>
                    <a:pt x="5753" y="7040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5899218" y="2489973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21 w 7569"/>
                <a:gd name="connsiteY1" fmla="*/ 7494 h 7569"/>
                <a:gd name="connsiteX2" fmla="*/ 5980 w 7569"/>
                <a:gd name="connsiteY2" fmla="*/ 7645 h 7569"/>
                <a:gd name="connsiteX3" fmla="*/ 5677 w 7569"/>
                <a:gd name="connsiteY3" fmla="*/ 7342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21" y="6283"/>
                    <a:pt x="7721" y="6888"/>
                    <a:pt x="7721" y="7494"/>
                  </a:cubicBezTo>
                  <a:cubicBezTo>
                    <a:pt x="7191" y="8099"/>
                    <a:pt x="6661" y="8099"/>
                    <a:pt x="5980" y="7645"/>
                  </a:cubicBezTo>
                  <a:lnTo>
                    <a:pt x="5677" y="7342"/>
                  </a:lnTo>
                  <a:cubicBezTo>
                    <a:pt x="6359" y="6813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6501980" y="23625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737" y="7267"/>
                    <a:pt x="5677" y="7645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6502056" y="2358641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342"/>
                    <a:pt x="5828" y="6661"/>
                    <a:pt x="5677" y="5677"/>
                  </a:cubicBezTo>
                  <a:cubicBezTo>
                    <a:pt x="6283" y="6283"/>
                    <a:pt x="6812" y="6964"/>
                    <a:pt x="7418" y="7721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6565519" y="2499434"/>
              <a:ext cx="7570" cy="7570"/>
            </a:xfrm>
            <a:custGeom>
              <a:avLst/>
              <a:gdLst>
                <a:gd name="connsiteX0" fmla="*/ 6631 w 7569"/>
                <a:gd name="connsiteY0" fmla="*/ 7494 h 7569"/>
                <a:gd name="connsiteX1" fmla="*/ 6933 w 7569"/>
                <a:gd name="connsiteY1" fmla="*/ 5677 h 7569"/>
                <a:gd name="connsiteX2" fmla="*/ 663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631" y="7494"/>
                  </a:moveTo>
                  <a:cubicBezTo>
                    <a:pt x="5041" y="6585"/>
                    <a:pt x="5647" y="6131"/>
                    <a:pt x="6933" y="5677"/>
                  </a:cubicBezTo>
                  <a:cubicBezTo>
                    <a:pt x="6858" y="6283"/>
                    <a:pt x="6782" y="6888"/>
                    <a:pt x="6631" y="7494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6533777" y="1788352"/>
              <a:ext cx="7570" cy="7570"/>
            </a:xfrm>
            <a:custGeom>
              <a:avLst/>
              <a:gdLst>
                <a:gd name="connsiteX0" fmla="*/ 6278 w 7569"/>
                <a:gd name="connsiteY0" fmla="*/ 5677 h 7569"/>
                <a:gd name="connsiteX1" fmla="*/ 8095 w 7569"/>
                <a:gd name="connsiteY1" fmla="*/ 5677 h 7569"/>
                <a:gd name="connsiteX2" fmla="*/ 8095 w 7569"/>
                <a:gd name="connsiteY2" fmla="*/ 7570 h 7569"/>
                <a:gd name="connsiteX3" fmla="*/ 6278 w 7569"/>
                <a:gd name="connsiteY3" fmla="*/ 7645 h 7569"/>
                <a:gd name="connsiteX4" fmla="*/ 6126 w 7569"/>
                <a:gd name="connsiteY4" fmla="*/ 7494 h 7569"/>
                <a:gd name="connsiteX5" fmla="*/ 5748 w 7569"/>
                <a:gd name="connsiteY5" fmla="*/ 6207 h 7569"/>
                <a:gd name="connsiteX6" fmla="*/ 6278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278" y="5677"/>
                  </a:moveTo>
                  <a:cubicBezTo>
                    <a:pt x="6883" y="5677"/>
                    <a:pt x="7489" y="5677"/>
                    <a:pt x="8095" y="5677"/>
                  </a:cubicBezTo>
                  <a:cubicBezTo>
                    <a:pt x="8095" y="6283"/>
                    <a:pt x="8095" y="6964"/>
                    <a:pt x="8095" y="7570"/>
                  </a:cubicBezTo>
                  <a:cubicBezTo>
                    <a:pt x="7489" y="7570"/>
                    <a:pt x="6883" y="7570"/>
                    <a:pt x="6278" y="7645"/>
                  </a:cubicBezTo>
                  <a:cubicBezTo>
                    <a:pt x="6278" y="7645"/>
                    <a:pt x="6126" y="7494"/>
                    <a:pt x="6126" y="7494"/>
                  </a:cubicBezTo>
                  <a:cubicBezTo>
                    <a:pt x="5672" y="7040"/>
                    <a:pt x="5597" y="6585"/>
                    <a:pt x="5748" y="6207"/>
                  </a:cubicBezTo>
                  <a:cubicBezTo>
                    <a:pt x="5899" y="5904"/>
                    <a:pt x="6126" y="5677"/>
                    <a:pt x="6278" y="5677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6530593" y="2751346"/>
              <a:ext cx="60556" cy="45417"/>
            </a:xfrm>
            <a:custGeom>
              <a:avLst/>
              <a:gdLst>
                <a:gd name="connsiteX0" fmla="*/ 60632 w 60556"/>
                <a:gd name="connsiteY0" fmla="*/ 12493 h 45417"/>
                <a:gd name="connsiteX1" fmla="*/ 60556 w 60556"/>
                <a:gd name="connsiteY1" fmla="*/ 31189 h 45417"/>
                <a:gd name="connsiteX2" fmla="*/ 51246 w 60556"/>
                <a:gd name="connsiteY2" fmla="*/ 34823 h 45417"/>
                <a:gd name="connsiteX3" fmla="*/ 44888 w 60556"/>
                <a:gd name="connsiteY3" fmla="*/ 36412 h 45417"/>
                <a:gd name="connsiteX4" fmla="*/ 43146 w 60556"/>
                <a:gd name="connsiteY4" fmla="*/ 33460 h 45417"/>
                <a:gd name="connsiteX5" fmla="*/ 42692 w 60556"/>
                <a:gd name="connsiteY5" fmla="*/ 35353 h 45417"/>
                <a:gd name="connsiteX6" fmla="*/ 38681 w 60556"/>
                <a:gd name="connsiteY6" fmla="*/ 42998 h 45417"/>
                <a:gd name="connsiteX7" fmla="*/ 33004 w 60556"/>
                <a:gd name="connsiteY7" fmla="*/ 45799 h 45417"/>
                <a:gd name="connsiteX8" fmla="*/ 26418 w 60556"/>
                <a:gd name="connsiteY8" fmla="*/ 45420 h 45417"/>
                <a:gd name="connsiteX9" fmla="*/ 21952 w 60556"/>
                <a:gd name="connsiteY9" fmla="*/ 44133 h 45417"/>
                <a:gd name="connsiteX10" fmla="*/ 21876 w 60556"/>
                <a:gd name="connsiteY10" fmla="*/ 39364 h 45417"/>
                <a:gd name="connsiteX11" fmla="*/ 23693 w 60556"/>
                <a:gd name="connsiteY11" fmla="*/ 37851 h 45417"/>
                <a:gd name="connsiteX12" fmla="*/ 21876 w 60556"/>
                <a:gd name="connsiteY12" fmla="*/ 33914 h 45417"/>
                <a:gd name="connsiteX13" fmla="*/ 16653 w 60556"/>
                <a:gd name="connsiteY13" fmla="*/ 37321 h 45417"/>
                <a:gd name="connsiteX14" fmla="*/ 14155 w 60556"/>
                <a:gd name="connsiteY14" fmla="*/ 40273 h 45417"/>
                <a:gd name="connsiteX15" fmla="*/ 5677 w 60556"/>
                <a:gd name="connsiteY15" fmla="*/ 29448 h 45417"/>
                <a:gd name="connsiteX16" fmla="*/ 12641 w 60556"/>
                <a:gd name="connsiteY16" fmla="*/ 22030 h 45417"/>
                <a:gd name="connsiteX17" fmla="*/ 13474 w 60556"/>
                <a:gd name="connsiteY17" fmla="*/ 21576 h 45417"/>
                <a:gd name="connsiteX18" fmla="*/ 29295 w 60556"/>
                <a:gd name="connsiteY18" fmla="*/ 8557 h 45417"/>
                <a:gd name="connsiteX19" fmla="*/ 55712 w 60556"/>
                <a:gd name="connsiteY19" fmla="*/ 10222 h 45417"/>
                <a:gd name="connsiteX20" fmla="*/ 60632 w 60556"/>
                <a:gd name="connsiteY20" fmla="*/ 124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556" h="45417">
                  <a:moveTo>
                    <a:pt x="60632" y="12493"/>
                  </a:moveTo>
                  <a:cubicBezTo>
                    <a:pt x="60632" y="18700"/>
                    <a:pt x="60556" y="24982"/>
                    <a:pt x="60556" y="31189"/>
                  </a:cubicBezTo>
                  <a:cubicBezTo>
                    <a:pt x="58361" y="34671"/>
                    <a:pt x="55334" y="36261"/>
                    <a:pt x="51246" y="34823"/>
                  </a:cubicBezTo>
                  <a:cubicBezTo>
                    <a:pt x="48975" y="34747"/>
                    <a:pt x="47613" y="38456"/>
                    <a:pt x="44888" y="36412"/>
                  </a:cubicBezTo>
                  <a:cubicBezTo>
                    <a:pt x="44055" y="35504"/>
                    <a:pt x="43601" y="33536"/>
                    <a:pt x="43146" y="33460"/>
                  </a:cubicBezTo>
                  <a:cubicBezTo>
                    <a:pt x="41784" y="33309"/>
                    <a:pt x="42692" y="34671"/>
                    <a:pt x="42692" y="35353"/>
                  </a:cubicBezTo>
                  <a:cubicBezTo>
                    <a:pt x="42465" y="38532"/>
                    <a:pt x="41481" y="41181"/>
                    <a:pt x="38681" y="42998"/>
                  </a:cubicBezTo>
                  <a:cubicBezTo>
                    <a:pt x="36561" y="43452"/>
                    <a:pt x="33836" y="42695"/>
                    <a:pt x="33004" y="45799"/>
                  </a:cubicBezTo>
                  <a:cubicBezTo>
                    <a:pt x="30657" y="47994"/>
                    <a:pt x="28613" y="45193"/>
                    <a:pt x="26418" y="45420"/>
                  </a:cubicBezTo>
                  <a:cubicBezTo>
                    <a:pt x="24828" y="45344"/>
                    <a:pt x="23163" y="45647"/>
                    <a:pt x="21952" y="44133"/>
                  </a:cubicBezTo>
                  <a:cubicBezTo>
                    <a:pt x="21119" y="42544"/>
                    <a:pt x="21119" y="40954"/>
                    <a:pt x="21876" y="39364"/>
                  </a:cubicBezTo>
                  <a:cubicBezTo>
                    <a:pt x="22330" y="38683"/>
                    <a:pt x="23012" y="38153"/>
                    <a:pt x="23693" y="37851"/>
                  </a:cubicBezTo>
                  <a:cubicBezTo>
                    <a:pt x="26796" y="34823"/>
                    <a:pt x="23390" y="34520"/>
                    <a:pt x="21876" y="33914"/>
                  </a:cubicBezTo>
                  <a:cubicBezTo>
                    <a:pt x="18621" y="32552"/>
                    <a:pt x="17486" y="34747"/>
                    <a:pt x="16653" y="37321"/>
                  </a:cubicBezTo>
                  <a:cubicBezTo>
                    <a:pt x="16123" y="38532"/>
                    <a:pt x="15291" y="39516"/>
                    <a:pt x="14155" y="40273"/>
                  </a:cubicBezTo>
                  <a:cubicBezTo>
                    <a:pt x="3861" y="42544"/>
                    <a:pt x="7570" y="33763"/>
                    <a:pt x="5677" y="29448"/>
                  </a:cubicBezTo>
                  <a:cubicBezTo>
                    <a:pt x="8327" y="27253"/>
                    <a:pt x="9235" y="23469"/>
                    <a:pt x="12641" y="22030"/>
                  </a:cubicBezTo>
                  <a:cubicBezTo>
                    <a:pt x="12944" y="21879"/>
                    <a:pt x="13247" y="21803"/>
                    <a:pt x="13474" y="21576"/>
                  </a:cubicBezTo>
                  <a:cubicBezTo>
                    <a:pt x="16275" y="17867"/>
                    <a:pt x="25510" y="10827"/>
                    <a:pt x="29295" y="8557"/>
                  </a:cubicBezTo>
                  <a:cubicBezTo>
                    <a:pt x="38605" y="3031"/>
                    <a:pt x="47159" y="6513"/>
                    <a:pt x="55712" y="10222"/>
                  </a:cubicBezTo>
                  <a:cubicBezTo>
                    <a:pt x="57226" y="10979"/>
                    <a:pt x="58664" y="12341"/>
                    <a:pt x="60632" y="12493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6551258" y="2776762"/>
              <a:ext cx="45417" cy="60556"/>
            </a:xfrm>
            <a:custGeom>
              <a:avLst/>
              <a:gdLst>
                <a:gd name="connsiteX0" fmla="*/ 30505 w 45417"/>
                <a:gd name="connsiteY0" fmla="*/ 7817 h 60556"/>
                <a:gd name="connsiteX1" fmla="*/ 39891 w 45417"/>
                <a:gd name="connsiteY1" fmla="*/ 5773 h 60556"/>
                <a:gd name="connsiteX2" fmla="*/ 39891 w 45417"/>
                <a:gd name="connsiteY2" fmla="*/ 11601 h 60556"/>
                <a:gd name="connsiteX3" fmla="*/ 39816 w 45417"/>
                <a:gd name="connsiteY3" fmla="*/ 22804 h 60556"/>
                <a:gd name="connsiteX4" fmla="*/ 39967 w 45417"/>
                <a:gd name="connsiteY4" fmla="*/ 45740 h 60556"/>
                <a:gd name="connsiteX5" fmla="*/ 34290 w 45417"/>
                <a:gd name="connsiteY5" fmla="*/ 49676 h 60556"/>
                <a:gd name="connsiteX6" fmla="*/ 26796 w 45417"/>
                <a:gd name="connsiteY6" fmla="*/ 55353 h 60556"/>
                <a:gd name="connsiteX7" fmla="*/ 22935 w 45417"/>
                <a:gd name="connsiteY7" fmla="*/ 55353 h 60556"/>
                <a:gd name="connsiteX8" fmla="*/ 22860 w 45417"/>
                <a:gd name="connsiteY8" fmla="*/ 55353 h 60556"/>
                <a:gd name="connsiteX9" fmla="*/ 17258 w 45417"/>
                <a:gd name="connsiteY9" fmla="*/ 57170 h 60556"/>
                <a:gd name="connsiteX10" fmla="*/ 17258 w 45417"/>
                <a:gd name="connsiteY10" fmla="*/ 57170 h 60556"/>
                <a:gd name="connsiteX11" fmla="*/ 15366 w 45417"/>
                <a:gd name="connsiteY11" fmla="*/ 57094 h 60556"/>
                <a:gd name="connsiteX12" fmla="*/ 5677 w 45417"/>
                <a:gd name="connsiteY12" fmla="*/ 45891 h 60556"/>
                <a:gd name="connsiteX13" fmla="*/ 6510 w 45417"/>
                <a:gd name="connsiteY13" fmla="*/ 44907 h 60556"/>
                <a:gd name="connsiteX14" fmla="*/ 10219 w 45417"/>
                <a:gd name="connsiteY14" fmla="*/ 43848 h 60556"/>
                <a:gd name="connsiteX15" fmla="*/ 12793 w 45417"/>
                <a:gd name="connsiteY15" fmla="*/ 43772 h 60556"/>
                <a:gd name="connsiteX16" fmla="*/ 17334 w 45417"/>
                <a:gd name="connsiteY16" fmla="*/ 39155 h 60556"/>
                <a:gd name="connsiteX17" fmla="*/ 16577 w 45417"/>
                <a:gd name="connsiteY17" fmla="*/ 31888 h 60556"/>
                <a:gd name="connsiteX18" fmla="*/ 25434 w 45417"/>
                <a:gd name="connsiteY18" fmla="*/ 35143 h 60556"/>
                <a:gd name="connsiteX19" fmla="*/ 26342 w 45417"/>
                <a:gd name="connsiteY19" fmla="*/ 41123 h 60556"/>
                <a:gd name="connsiteX20" fmla="*/ 28158 w 45417"/>
                <a:gd name="connsiteY20" fmla="*/ 41198 h 60556"/>
                <a:gd name="connsiteX21" fmla="*/ 28688 w 45417"/>
                <a:gd name="connsiteY21" fmla="*/ 38625 h 60556"/>
                <a:gd name="connsiteX22" fmla="*/ 21119 w 45417"/>
                <a:gd name="connsiteY22" fmla="*/ 31509 h 60556"/>
                <a:gd name="connsiteX23" fmla="*/ 12414 w 45417"/>
                <a:gd name="connsiteY23" fmla="*/ 25378 h 60556"/>
                <a:gd name="connsiteX24" fmla="*/ 12868 w 45417"/>
                <a:gd name="connsiteY24" fmla="*/ 22880 h 60556"/>
                <a:gd name="connsiteX25" fmla="*/ 19605 w 45417"/>
                <a:gd name="connsiteY25" fmla="*/ 22880 h 60556"/>
                <a:gd name="connsiteX26" fmla="*/ 20438 w 45417"/>
                <a:gd name="connsiteY26" fmla="*/ 21366 h 60556"/>
                <a:gd name="connsiteX27" fmla="*/ 21725 w 45417"/>
                <a:gd name="connsiteY27" fmla="*/ 19550 h 60556"/>
                <a:gd name="connsiteX28" fmla="*/ 29824 w 45417"/>
                <a:gd name="connsiteY28" fmla="*/ 12510 h 60556"/>
                <a:gd name="connsiteX29" fmla="*/ 30505 w 45417"/>
                <a:gd name="connsiteY29" fmla="*/ 781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60556">
                  <a:moveTo>
                    <a:pt x="30505" y="7817"/>
                  </a:moveTo>
                  <a:cubicBezTo>
                    <a:pt x="34063" y="9028"/>
                    <a:pt x="36409" y="5016"/>
                    <a:pt x="39891" y="5773"/>
                  </a:cubicBezTo>
                  <a:cubicBezTo>
                    <a:pt x="39891" y="7741"/>
                    <a:pt x="39891" y="9709"/>
                    <a:pt x="39891" y="11601"/>
                  </a:cubicBezTo>
                  <a:cubicBezTo>
                    <a:pt x="36409" y="15311"/>
                    <a:pt x="37696" y="19095"/>
                    <a:pt x="39816" y="22804"/>
                  </a:cubicBezTo>
                  <a:cubicBezTo>
                    <a:pt x="39891" y="30450"/>
                    <a:pt x="39891" y="38095"/>
                    <a:pt x="39967" y="45740"/>
                  </a:cubicBezTo>
                  <a:cubicBezTo>
                    <a:pt x="37999" y="46951"/>
                    <a:pt x="37545" y="49903"/>
                    <a:pt x="34290" y="49676"/>
                  </a:cubicBezTo>
                  <a:cubicBezTo>
                    <a:pt x="30354" y="49374"/>
                    <a:pt x="28462" y="52401"/>
                    <a:pt x="26796" y="55353"/>
                  </a:cubicBezTo>
                  <a:cubicBezTo>
                    <a:pt x="25509" y="56489"/>
                    <a:pt x="24223" y="56337"/>
                    <a:pt x="22935" y="55353"/>
                  </a:cubicBezTo>
                  <a:lnTo>
                    <a:pt x="22860" y="55353"/>
                  </a:lnTo>
                  <a:cubicBezTo>
                    <a:pt x="20362" y="53991"/>
                    <a:pt x="19000" y="56262"/>
                    <a:pt x="17258" y="57170"/>
                  </a:cubicBezTo>
                  <a:lnTo>
                    <a:pt x="17258" y="57170"/>
                  </a:lnTo>
                  <a:cubicBezTo>
                    <a:pt x="16577" y="57851"/>
                    <a:pt x="15972" y="57776"/>
                    <a:pt x="15366" y="57094"/>
                  </a:cubicBezTo>
                  <a:cubicBezTo>
                    <a:pt x="15593" y="50357"/>
                    <a:pt x="9840" y="48844"/>
                    <a:pt x="5677" y="45891"/>
                  </a:cubicBezTo>
                  <a:cubicBezTo>
                    <a:pt x="5980" y="45589"/>
                    <a:pt x="6207" y="45210"/>
                    <a:pt x="6510" y="44907"/>
                  </a:cubicBezTo>
                  <a:cubicBezTo>
                    <a:pt x="7645" y="44226"/>
                    <a:pt x="8932" y="43924"/>
                    <a:pt x="10219" y="43848"/>
                  </a:cubicBezTo>
                  <a:cubicBezTo>
                    <a:pt x="11051" y="43772"/>
                    <a:pt x="11960" y="43772"/>
                    <a:pt x="12793" y="43772"/>
                  </a:cubicBezTo>
                  <a:cubicBezTo>
                    <a:pt x="15820" y="43696"/>
                    <a:pt x="19000" y="43772"/>
                    <a:pt x="17334" y="39155"/>
                  </a:cubicBezTo>
                  <a:cubicBezTo>
                    <a:pt x="16502" y="36732"/>
                    <a:pt x="13019" y="34007"/>
                    <a:pt x="16577" y="31888"/>
                  </a:cubicBezTo>
                  <a:cubicBezTo>
                    <a:pt x="20059" y="29844"/>
                    <a:pt x="23163" y="32191"/>
                    <a:pt x="25434" y="35143"/>
                  </a:cubicBezTo>
                  <a:cubicBezTo>
                    <a:pt x="26190" y="37035"/>
                    <a:pt x="24449" y="39382"/>
                    <a:pt x="26342" y="41123"/>
                  </a:cubicBezTo>
                  <a:cubicBezTo>
                    <a:pt x="26948" y="41198"/>
                    <a:pt x="27553" y="41198"/>
                    <a:pt x="28158" y="41198"/>
                  </a:cubicBezTo>
                  <a:cubicBezTo>
                    <a:pt x="29446" y="40593"/>
                    <a:pt x="28764" y="39609"/>
                    <a:pt x="28688" y="38625"/>
                  </a:cubicBezTo>
                  <a:cubicBezTo>
                    <a:pt x="28158" y="34007"/>
                    <a:pt x="24449" y="33023"/>
                    <a:pt x="21119" y="31509"/>
                  </a:cubicBezTo>
                  <a:cubicBezTo>
                    <a:pt x="17864" y="29995"/>
                    <a:pt x="13852" y="29541"/>
                    <a:pt x="12414" y="25378"/>
                  </a:cubicBezTo>
                  <a:cubicBezTo>
                    <a:pt x="12338" y="24470"/>
                    <a:pt x="12489" y="23637"/>
                    <a:pt x="12868" y="22880"/>
                  </a:cubicBezTo>
                  <a:cubicBezTo>
                    <a:pt x="15139" y="21063"/>
                    <a:pt x="17258" y="21972"/>
                    <a:pt x="19605" y="22880"/>
                  </a:cubicBezTo>
                  <a:cubicBezTo>
                    <a:pt x="21497" y="23637"/>
                    <a:pt x="20135" y="21896"/>
                    <a:pt x="20438" y="21366"/>
                  </a:cubicBezTo>
                  <a:cubicBezTo>
                    <a:pt x="20740" y="20609"/>
                    <a:pt x="21119" y="20079"/>
                    <a:pt x="21725" y="19550"/>
                  </a:cubicBezTo>
                  <a:cubicBezTo>
                    <a:pt x="24298" y="16976"/>
                    <a:pt x="30127" y="18263"/>
                    <a:pt x="29824" y="12510"/>
                  </a:cubicBezTo>
                  <a:cubicBezTo>
                    <a:pt x="29824" y="10920"/>
                    <a:pt x="29446" y="9255"/>
                    <a:pt x="30505" y="781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6536086" y="2775949"/>
              <a:ext cx="30278" cy="45417"/>
            </a:xfrm>
            <a:custGeom>
              <a:avLst/>
              <a:gdLst>
                <a:gd name="connsiteX0" fmla="*/ 28570 w 30278"/>
                <a:gd name="connsiteY0" fmla="*/ 23845 h 45417"/>
                <a:gd name="connsiteX1" fmla="*/ 28570 w 30278"/>
                <a:gd name="connsiteY1" fmla="*/ 25737 h 45417"/>
                <a:gd name="connsiteX2" fmla="*/ 26753 w 30278"/>
                <a:gd name="connsiteY2" fmla="*/ 46629 h 45417"/>
                <a:gd name="connsiteX3" fmla="*/ 24785 w 30278"/>
                <a:gd name="connsiteY3" fmla="*/ 46629 h 45417"/>
                <a:gd name="connsiteX4" fmla="*/ 20319 w 30278"/>
                <a:gd name="connsiteY4" fmla="*/ 44812 h 45417"/>
                <a:gd name="connsiteX5" fmla="*/ 19108 w 30278"/>
                <a:gd name="connsiteY5" fmla="*/ 44812 h 45417"/>
                <a:gd name="connsiteX6" fmla="*/ 13431 w 30278"/>
                <a:gd name="connsiteY6" fmla="*/ 40952 h 45417"/>
                <a:gd name="connsiteX7" fmla="*/ 11538 w 30278"/>
                <a:gd name="connsiteY7" fmla="*/ 39060 h 45417"/>
                <a:gd name="connsiteX8" fmla="*/ 5786 w 30278"/>
                <a:gd name="connsiteY8" fmla="*/ 31414 h 45417"/>
                <a:gd name="connsiteX9" fmla="*/ 7072 w 30278"/>
                <a:gd name="connsiteY9" fmla="*/ 26040 h 45417"/>
                <a:gd name="connsiteX10" fmla="*/ 6770 w 30278"/>
                <a:gd name="connsiteY10" fmla="*/ 21120 h 45417"/>
                <a:gd name="connsiteX11" fmla="*/ 10555 w 30278"/>
                <a:gd name="connsiteY11" fmla="*/ 17865 h 45417"/>
                <a:gd name="connsiteX12" fmla="*/ 9646 w 30278"/>
                <a:gd name="connsiteY12" fmla="*/ 12415 h 45417"/>
                <a:gd name="connsiteX13" fmla="*/ 12825 w 30278"/>
                <a:gd name="connsiteY13" fmla="*/ 5753 h 45417"/>
                <a:gd name="connsiteX14" fmla="*/ 23650 w 30278"/>
                <a:gd name="connsiteY14" fmla="*/ 12717 h 45417"/>
                <a:gd name="connsiteX15" fmla="*/ 19108 w 30278"/>
                <a:gd name="connsiteY15" fmla="*/ 14307 h 45417"/>
                <a:gd name="connsiteX16" fmla="*/ 17291 w 30278"/>
                <a:gd name="connsiteY16" fmla="*/ 14307 h 45417"/>
                <a:gd name="connsiteX17" fmla="*/ 17291 w 30278"/>
                <a:gd name="connsiteY17" fmla="*/ 20060 h 45417"/>
                <a:gd name="connsiteX18" fmla="*/ 18957 w 30278"/>
                <a:gd name="connsiteY18" fmla="*/ 24980 h 45417"/>
                <a:gd name="connsiteX19" fmla="*/ 21076 w 30278"/>
                <a:gd name="connsiteY19" fmla="*/ 18168 h 45417"/>
                <a:gd name="connsiteX20" fmla="*/ 26829 w 30278"/>
                <a:gd name="connsiteY20" fmla="*/ 21877 h 45417"/>
                <a:gd name="connsiteX21" fmla="*/ 27737 w 30278"/>
                <a:gd name="connsiteY21" fmla="*/ 22179 h 45417"/>
                <a:gd name="connsiteX22" fmla="*/ 28570 w 30278"/>
                <a:gd name="connsiteY22" fmla="*/ 2384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45417">
                  <a:moveTo>
                    <a:pt x="28570" y="23845"/>
                  </a:moveTo>
                  <a:cubicBezTo>
                    <a:pt x="28570" y="24450"/>
                    <a:pt x="28570" y="25131"/>
                    <a:pt x="28570" y="25737"/>
                  </a:cubicBezTo>
                  <a:cubicBezTo>
                    <a:pt x="28570" y="32777"/>
                    <a:pt x="29100" y="39816"/>
                    <a:pt x="26753" y="46629"/>
                  </a:cubicBezTo>
                  <a:cubicBezTo>
                    <a:pt x="26072" y="46629"/>
                    <a:pt x="25466" y="46629"/>
                    <a:pt x="24785" y="46629"/>
                  </a:cubicBezTo>
                  <a:cubicBezTo>
                    <a:pt x="23498" y="45493"/>
                    <a:pt x="21984" y="44964"/>
                    <a:pt x="20319" y="44812"/>
                  </a:cubicBezTo>
                  <a:cubicBezTo>
                    <a:pt x="19941" y="44812"/>
                    <a:pt x="19487" y="44812"/>
                    <a:pt x="19108" y="44812"/>
                  </a:cubicBezTo>
                  <a:cubicBezTo>
                    <a:pt x="17215" y="43526"/>
                    <a:pt x="14718" y="43147"/>
                    <a:pt x="13431" y="40952"/>
                  </a:cubicBezTo>
                  <a:cubicBezTo>
                    <a:pt x="13431" y="39665"/>
                    <a:pt x="12750" y="39135"/>
                    <a:pt x="11538" y="39060"/>
                  </a:cubicBezTo>
                  <a:cubicBezTo>
                    <a:pt x="8737" y="37243"/>
                    <a:pt x="5710" y="35502"/>
                    <a:pt x="5786" y="31414"/>
                  </a:cubicBezTo>
                  <a:cubicBezTo>
                    <a:pt x="7753" y="29976"/>
                    <a:pt x="9041" y="28538"/>
                    <a:pt x="7072" y="26040"/>
                  </a:cubicBezTo>
                  <a:cubicBezTo>
                    <a:pt x="5861" y="24602"/>
                    <a:pt x="4802" y="22861"/>
                    <a:pt x="6770" y="21120"/>
                  </a:cubicBezTo>
                  <a:cubicBezTo>
                    <a:pt x="7981" y="19984"/>
                    <a:pt x="11538" y="21574"/>
                    <a:pt x="10555" y="17865"/>
                  </a:cubicBezTo>
                  <a:cubicBezTo>
                    <a:pt x="10555" y="15972"/>
                    <a:pt x="11311" y="14004"/>
                    <a:pt x="9646" y="12415"/>
                  </a:cubicBezTo>
                  <a:cubicBezTo>
                    <a:pt x="10630" y="10068"/>
                    <a:pt x="7375" y="4997"/>
                    <a:pt x="12825" y="5753"/>
                  </a:cubicBezTo>
                  <a:cubicBezTo>
                    <a:pt x="17064" y="6359"/>
                    <a:pt x="22741" y="7040"/>
                    <a:pt x="23650" y="12717"/>
                  </a:cubicBezTo>
                  <a:cubicBezTo>
                    <a:pt x="24104" y="15442"/>
                    <a:pt x="21909" y="17259"/>
                    <a:pt x="19108" y="14307"/>
                  </a:cubicBezTo>
                  <a:cubicBezTo>
                    <a:pt x="18502" y="13702"/>
                    <a:pt x="17897" y="13702"/>
                    <a:pt x="17291" y="14307"/>
                  </a:cubicBezTo>
                  <a:cubicBezTo>
                    <a:pt x="17291" y="16199"/>
                    <a:pt x="17291" y="18168"/>
                    <a:pt x="17291" y="20060"/>
                  </a:cubicBezTo>
                  <a:cubicBezTo>
                    <a:pt x="18729" y="21271"/>
                    <a:pt x="18957" y="22936"/>
                    <a:pt x="18957" y="24980"/>
                  </a:cubicBezTo>
                  <a:cubicBezTo>
                    <a:pt x="19638" y="22558"/>
                    <a:pt x="19335" y="19984"/>
                    <a:pt x="21076" y="18168"/>
                  </a:cubicBezTo>
                  <a:cubicBezTo>
                    <a:pt x="24180" y="17562"/>
                    <a:pt x="24710" y="20968"/>
                    <a:pt x="26829" y="21877"/>
                  </a:cubicBezTo>
                  <a:cubicBezTo>
                    <a:pt x="27132" y="21952"/>
                    <a:pt x="27434" y="22104"/>
                    <a:pt x="27737" y="22179"/>
                  </a:cubicBezTo>
                  <a:cubicBezTo>
                    <a:pt x="28115" y="22634"/>
                    <a:pt x="28419" y="23163"/>
                    <a:pt x="28570" y="23845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6461398" y="2875632"/>
              <a:ext cx="52987" cy="37848"/>
            </a:xfrm>
            <a:custGeom>
              <a:avLst/>
              <a:gdLst>
                <a:gd name="connsiteX0" fmla="*/ 48075 w 52986"/>
                <a:gd name="connsiteY0" fmla="*/ 19160 h 37847"/>
                <a:gd name="connsiteX1" fmla="*/ 29152 w 52986"/>
                <a:gd name="connsiteY1" fmla="*/ 23020 h 37847"/>
                <a:gd name="connsiteX2" fmla="*/ 16359 w 52986"/>
                <a:gd name="connsiteY2" fmla="*/ 20219 h 37847"/>
                <a:gd name="connsiteX3" fmla="*/ 29227 w 52986"/>
                <a:gd name="connsiteY3" fmla="*/ 24913 h 37847"/>
                <a:gd name="connsiteX4" fmla="*/ 25367 w 52986"/>
                <a:gd name="connsiteY4" fmla="*/ 32482 h 37847"/>
                <a:gd name="connsiteX5" fmla="*/ 15375 w 52986"/>
                <a:gd name="connsiteY5" fmla="*/ 30136 h 37847"/>
                <a:gd name="connsiteX6" fmla="*/ 6519 w 52986"/>
                <a:gd name="connsiteY6" fmla="*/ 23323 h 37847"/>
                <a:gd name="connsiteX7" fmla="*/ 7503 w 52986"/>
                <a:gd name="connsiteY7" fmla="*/ 15299 h 37847"/>
                <a:gd name="connsiteX8" fmla="*/ 11590 w 52986"/>
                <a:gd name="connsiteY8" fmla="*/ 11060 h 37847"/>
                <a:gd name="connsiteX9" fmla="*/ 23777 w 52986"/>
                <a:gd name="connsiteY9" fmla="*/ 7578 h 37847"/>
                <a:gd name="connsiteX10" fmla="*/ 33088 w 52986"/>
                <a:gd name="connsiteY10" fmla="*/ 15451 h 37847"/>
                <a:gd name="connsiteX11" fmla="*/ 46335 w 52986"/>
                <a:gd name="connsiteY11" fmla="*/ 9698 h 37847"/>
                <a:gd name="connsiteX12" fmla="*/ 48075 w 52986"/>
                <a:gd name="connsiteY12" fmla="*/ 191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7847">
                  <a:moveTo>
                    <a:pt x="48075" y="19160"/>
                  </a:moveTo>
                  <a:cubicBezTo>
                    <a:pt x="41036" y="16965"/>
                    <a:pt x="35889" y="23701"/>
                    <a:pt x="29152" y="23020"/>
                  </a:cubicBezTo>
                  <a:cubicBezTo>
                    <a:pt x="24383" y="24610"/>
                    <a:pt x="20976" y="20144"/>
                    <a:pt x="16359" y="20219"/>
                  </a:cubicBezTo>
                  <a:cubicBezTo>
                    <a:pt x="20750" y="21885"/>
                    <a:pt x="25064" y="23247"/>
                    <a:pt x="29227" y="24913"/>
                  </a:cubicBezTo>
                  <a:cubicBezTo>
                    <a:pt x="29530" y="28243"/>
                    <a:pt x="28697" y="31044"/>
                    <a:pt x="25367" y="32482"/>
                  </a:cubicBezTo>
                  <a:cubicBezTo>
                    <a:pt x="21355" y="34753"/>
                    <a:pt x="18100" y="32785"/>
                    <a:pt x="15375" y="30136"/>
                  </a:cubicBezTo>
                  <a:cubicBezTo>
                    <a:pt x="12650" y="27486"/>
                    <a:pt x="9471" y="25594"/>
                    <a:pt x="6519" y="23323"/>
                  </a:cubicBezTo>
                  <a:cubicBezTo>
                    <a:pt x="4853" y="20371"/>
                    <a:pt x="5913" y="17797"/>
                    <a:pt x="7503" y="15299"/>
                  </a:cubicBezTo>
                  <a:cubicBezTo>
                    <a:pt x="7654" y="13028"/>
                    <a:pt x="12499" y="16510"/>
                    <a:pt x="11590" y="11060"/>
                  </a:cubicBezTo>
                  <a:cubicBezTo>
                    <a:pt x="10682" y="5610"/>
                    <a:pt x="18100" y="4021"/>
                    <a:pt x="23777" y="7578"/>
                  </a:cubicBezTo>
                  <a:cubicBezTo>
                    <a:pt x="27335" y="9773"/>
                    <a:pt x="27411" y="15981"/>
                    <a:pt x="33088" y="15451"/>
                  </a:cubicBezTo>
                  <a:cubicBezTo>
                    <a:pt x="38235" y="15299"/>
                    <a:pt x="40354" y="8108"/>
                    <a:pt x="46335" y="9698"/>
                  </a:cubicBezTo>
                  <a:cubicBezTo>
                    <a:pt x="49892" y="12271"/>
                    <a:pt x="50649" y="15375"/>
                    <a:pt x="48075" y="19160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6504427" y="2939314"/>
              <a:ext cx="45417" cy="37848"/>
            </a:xfrm>
            <a:custGeom>
              <a:avLst/>
              <a:gdLst>
                <a:gd name="connsiteX0" fmla="*/ 10724 w 45417"/>
                <a:gd name="connsiteY0" fmla="*/ 24133 h 37847"/>
                <a:gd name="connsiteX1" fmla="*/ 7091 w 45417"/>
                <a:gd name="connsiteY1" fmla="*/ 18305 h 37847"/>
                <a:gd name="connsiteX2" fmla="*/ 8453 w 45417"/>
                <a:gd name="connsiteY2" fmla="*/ 16412 h 37847"/>
                <a:gd name="connsiteX3" fmla="*/ 9664 w 45417"/>
                <a:gd name="connsiteY3" fmla="*/ 11038 h 37847"/>
                <a:gd name="connsiteX4" fmla="*/ 9589 w 45417"/>
                <a:gd name="connsiteY4" fmla="*/ 8616 h 37847"/>
                <a:gd name="connsiteX5" fmla="*/ 9892 w 45417"/>
                <a:gd name="connsiteY5" fmla="*/ 7405 h 37847"/>
                <a:gd name="connsiteX6" fmla="*/ 11708 w 45417"/>
                <a:gd name="connsiteY6" fmla="*/ 5815 h 37847"/>
                <a:gd name="connsiteX7" fmla="*/ 19051 w 45417"/>
                <a:gd name="connsiteY7" fmla="*/ 6723 h 37847"/>
                <a:gd name="connsiteX8" fmla="*/ 23517 w 45417"/>
                <a:gd name="connsiteY8" fmla="*/ 14066 h 37847"/>
                <a:gd name="connsiteX9" fmla="*/ 28815 w 45417"/>
                <a:gd name="connsiteY9" fmla="*/ 20727 h 37847"/>
                <a:gd name="connsiteX10" fmla="*/ 35703 w 45417"/>
                <a:gd name="connsiteY10" fmla="*/ 23906 h 37847"/>
                <a:gd name="connsiteX11" fmla="*/ 35174 w 45417"/>
                <a:gd name="connsiteY11" fmla="*/ 37304 h 37847"/>
                <a:gd name="connsiteX12" fmla="*/ 32676 w 45417"/>
                <a:gd name="connsiteY12" fmla="*/ 38591 h 37847"/>
                <a:gd name="connsiteX13" fmla="*/ 10724 w 45417"/>
                <a:gd name="connsiteY13" fmla="*/ 2413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10724" y="24133"/>
                  </a:moveTo>
                  <a:cubicBezTo>
                    <a:pt x="6864" y="23830"/>
                    <a:pt x="3760" y="23074"/>
                    <a:pt x="7091" y="18305"/>
                  </a:cubicBezTo>
                  <a:cubicBezTo>
                    <a:pt x="7545" y="17699"/>
                    <a:pt x="7999" y="17094"/>
                    <a:pt x="8453" y="16412"/>
                  </a:cubicBezTo>
                  <a:cubicBezTo>
                    <a:pt x="9589" y="14823"/>
                    <a:pt x="10118" y="13082"/>
                    <a:pt x="9664" y="11038"/>
                  </a:cubicBezTo>
                  <a:cubicBezTo>
                    <a:pt x="9513" y="10205"/>
                    <a:pt x="9513" y="9448"/>
                    <a:pt x="9589" y="8616"/>
                  </a:cubicBezTo>
                  <a:cubicBezTo>
                    <a:pt x="9664" y="8237"/>
                    <a:pt x="9816" y="7783"/>
                    <a:pt x="9892" y="7405"/>
                  </a:cubicBezTo>
                  <a:cubicBezTo>
                    <a:pt x="10270" y="6648"/>
                    <a:pt x="10951" y="6118"/>
                    <a:pt x="11708" y="5815"/>
                  </a:cubicBezTo>
                  <a:cubicBezTo>
                    <a:pt x="14206" y="5512"/>
                    <a:pt x="16704" y="5663"/>
                    <a:pt x="19051" y="6723"/>
                  </a:cubicBezTo>
                  <a:cubicBezTo>
                    <a:pt x="21170" y="8843"/>
                    <a:pt x="22078" y="11568"/>
                    <a:pt x="23517" y="14066"/>
                  </a:cubicBezTo>
                  <a:cubicBezTo>
                    <a:pt x="24879" y="16639"/>
                    <a:pt x="26469" y="18910"/>
                    <a:pt x="28815" y="20727"/>
                  </a:cubicBezTo>
                  <a:cubicBezTo>
                    <a:pt x="31086" y="21862"/>
                    <a:pt x="33508" y="22544"/>
                    <a:pt x="35703" y="23906"/>
                  </a:cubicBezTo>
                  <a:cubicBezTo>
                    <a:pt x="44181" y="28978"/>
                    <a:pt x="44030" y="32308"/>
                    <a:pt x="35174" y="37304"/>
                  </a:cubicBezTo>
                  <a:cubicBezTo>
                    <a:pt x="34417" y="37910"/>
                    <a:pt x="33584" y="38288"/>
                    <a:pt x="32676" y="38591"/>
                  </a:cubicBezTo>
                  <a:cubicBezTo>
                    <a:pt x="24728" y="34730"/>
                    <a:pt x="14357" y="34503"/>
                    <a:pt x="10724" y="2413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6562309" y="2606356"/>
              <a:ext cx="30278" cy="45417"/>
            </a:xfrm>
            <a:custGeom>
              <a:avLst/>
              <a:gdLst>
                <a:gd name="connsiteX0" fmla="*/ 28916 w 30278"/>
                <a:gd name="connsiteY0" fmla="*/ 16613 h 45417"/>
                <a:gd name="connsiteX1" fmla="*/ 27023 w 30278"/>
                <a:gd name="connsiteY1" fmla="*/ 34931 h 45417"/>
                <a:gd name="connsiteX2" fmla="*/ 28537 w 30278"/>
                <a:gd name="connsiteY2" fmla="*/ 43258 h 45417"/>
                <a:gd name="connsiteX3" fmla="*/ 20059 w 30278"/>
                <a:gd name="connsiteY3" fmla="*/ 38640 h 45417"/>
                <a:gd name="connsiteX4" fmla="*/ 19530 w 30278"/>
                <a:gd name="connsiteY4" fmla="*/ 34855 h 45417"/>
                <a:gd name="connsiteX5" fmla="*/ 20059 w 30278"/>
                <a:gd name="connsiteY5" fmla="*/ 32509 h 45417"/>
                <a:gd name="connsiteX6" fmla="*/ 20816 w 30278"/>
                <a:gd name="connsiteY6" fmla="*/ 30692 h 45417"/>
                <a:gd name="connsiteX7" fmla="*/ 19227 w 30278"/>
                <a:gd name="connsiteY7" fmla="*/ 31146 h 45417"/>
                <a:gd name="connsiteX8" fmla="*/ 17486 w 30278"/>
                <a:gd name="connsiteY8" fmla="*/ 30617 h 45417"/>
                <a:gd name="connsiteX9" fmla="*/ 16199 w 30278"/>
                <a:gd name="connsiteY9" fmla="*/ 29254 h 45417"/>
                <a:gd name="connsiteX10" fmla="*/ 14080 w 30278"/>
                <a:gd name="connsiteY10" fmla="*/ 27362 h 45417"/>
                <a:gd name="connsiteX11" fmla="*/ 12490 w 30278"/>
                <a:gd name="connsiteY11" fmla="*/ 26075 h 45417"/>
                <a:gd name="connsiteX12" fmla="*/ 10673 w 30278"/>
                <a:gd name="connsiteY12" fmla="*/ 22139 h 45417"/>
                <a:gd name="connsiteX13" fmla="*/ 6661 w 30278"/>
                <a:gd name="connsiteY13" fmla="*/ 17673 h 45417"/>
                <a:gd name="connsiteX14" fmla="*/ 5677 w 30278"/>
                <a:gd name="connsiteY14" fmla="*/ 15402 h 45417"/>
                <a:gd name="connsiteX15" fmla="*/ 9841 w 30278"/>
                <a:gd name="connsiteY15" fmla="*/ 9119 h 45417"/>
                <a:gd name="connsiteX16" fmla="*/ 19454 w 30278"/>
                <a:gd name="connsiteY16" fmla="*/ 7151 h 45417"/>
                <a:gd name="connsiteX17" fmla="*/ 28916 w 30278"/>
                <a:gd name="connsiteY17" fmla="*/ 166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45417">
                  <a:moveTo>
                    <a:pt x="28916" y="16613"/>
                  </a:moveTo>
                  <a:cubicBezTo>
                    <a:pt x="28007" y="22669"/>
                    <a:pt x="30732" y="29027"/>
                    <a:pt x="27023" y="34931"/>
                  </a:cubicBezTo>
                  <a:cubicBezTo>
                    <a:pt x="25282" y="37656"/>
                    <a:pt x="30430" y="40003"/>
                    <a:pt x="28537" y="43258"/>
                  </a:cubicBezTo>
                  <a:cubicBezTo>
                    <a:pt x="23768" y="45301"/>
                    <a:pt x="22028" y="41820"/>
                    <a:pt x="20059" y="38640"/>
                  </a:cubicBezTo>
                  <a:cubicBezTo>
                    <a:pt x="19605" y="37429"/>
                    <a:pt x="19454" y="36142"/>
                    <a:pt x="19530" y="34855"/>
                  </a:cubicBezTo>
                  <a:cubicBezTo>
                    <a:pt x="19605" y="34023"/>
                    <a:pt x="19833" y="33190"/>
                    <a:pt x="20059" y="32509"/>
                  </a:cubicBezTo>
                  <a:cubicBezTo>
                    <a:pt x="19908" y="31752"/>
                    <a:pt x="21649" y="31752"/>
                    <a:pt x="20816" y="30692"/>
                  </a:cubicBezTo>
                  <a:cubicBezTo>
                    <a:pt x="20362" y="31071"/>
                    <a:pt x="19833" y="31222"/>
                    <a:pt x="19227" y="31146"/>
                  </a:cubicBezTo>
                  <a:cubicBezTo>
                    <a:pt x="18545" y="31146"/>
                    <a:pt x="18016" y="30919"/>
                    <a:pt x="17486" y="30617"/>
                  </a:cubicBezTo>
                  <a:cubicBezTo>
                    <a:pt x="16956" y="30238"/>
                    <a:pt x="16502" y="29784"/>
                    <a:pt x="16199" y="29254"/>
                  </a:cubicBezTo>
                  <a:cubicBezTo>
                    <a:pt x="15593" y="28497"/>
                    <a:pt x="14836" y="27892"/>
                    <a:pt x="14080" y="27362"/>
                  </a:cubicBezTo>
                  <a:cubicBezTo>
                    <a:pt x="13474" y="26983"/>
                    <a:pt x="12944" y="26605"/>
                    <a:pt x="12490" y="26075"/>
                  </a:cubicBezTo>
                  <a:cubicBezTo>
                    <a:pt x="11506" y="24939"/>
                    <a:pt x="10976" y="23577"/>
                    <a:pt x="10673" y="22139"/>
                  </a:cubicBezTo>
                  <a:cubicBezTo>
                    <a:pt x="10068" y="19943"/>
                    <a:pt x="8327" y="18884"/>
                    <a:pt x="6661" y="17673"/>
                  </a:cubicBezTo>
                  <a:cubicBezTo>
                    <a:pt x="5980" y="17067"/>
                    <a:pt x="5677" y="16310"/>
                    <a:pt x="5677" y="15402"/>
                  </a:cubicBezTo>
                  <a:cubicBezTo>
                    <a:pt x="5904" y="12753"/>
                    <a:pt x="10446" y="14115"/>
                    <a:pt x="9841" y="9119"/>
                  </a:cubicBezTo>
                  <a:cubicBezTo>
                    <a:pt x="9387" y="4804"/>
                    <a:pt x="15442" y="5031"/>
                    <a:pt x="19454" y="7151"/>
                  </a:cubicBezTo>
                  <a:cubicBezTo>
                    <a:pt x="22936" y="9952"/>
                    <a:pt x="21876" y="17370"/>
                    <a:pt x="28916" y="1661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6526802" y="2889938"/>
              <a:ext cx="37848" cy="30278"/>
            </a:xfrm>
            <a:custGeom>
              <a:avLst/>
              <a:gdLst>
                <a:gd name="connsiteX0" fmla="*/ 16811 w 37847"/>
                <a:gd name="connsiteY0" fmla="*/ 24004 h 30278"/>
                <a:gd name="connsiteX1" fmla="*/ 15145 w 37847"/>
                <a:gd name="connsiteY1" fmla="*/ 23928 h 30278"/>
                <a:gd name="connsiteX2" fmla="*/ 7424 w 37847"/>
                <a:gd name="connsiteY2" fmla="*/ 21960 h 30278"/>
                <a:gd name="connsiteX3" fmla="*/ 7424 w 37847"/>
                <a:gd name="connsiteY3" fmla="*/ 21960 h 30278"/>
                <a:gd name="connsiteX4" fmla="*/ 6819 w 37847"/>
                <a:gd name="connsiteY4" fmla="*/ 20673 h 30278"/>
                <a:gd name="connsiteX5" fmla="*/ 7046 w 37847"/>
                <a:gd name="connsiteY5" fmla="*/ 19917 h 30278"/>
                <a:gd name="connsiteX6" fmla="*/ 8863 w 37847"/>
                <a:gd name="connsiteY6" fmla="*/ 19160 h 30278"/>
                <a:gd name="connsiteX7" fmla="*/ 9544 w 37847"/>
                <a:gd name="connsiteY7" fmla="*/ 19084 h 30278"/>
                <a:gd name="connsiteX8" fmla="*/ 7500 w 37847"/>
                <a:gd name="connsiteY8" fmla="*/ 18478 h 30278"/>
                <a:gd name="connsiteX9" fmla="*/ 6138 w 37847"/>
                <a:gd name="connsiteY9" fmla="*/ 11666 h 30278"/>
                <a:gd name="connsiteX10" fmla="*/ 17113 w 37847"/>
                <a:gd name="connsiteY10" fmla="*/ 10833 h 30278"/>
                <a:gd name="connsiteX11" fmla="*/ 18325 w 37847"/>
                <a:gd name="connsiteY11" fmla="*/ 12271 h 30278"/>
                <a:gd name="connsiteX12" fmla="*/ 18022 w 37847"/>
                <a:gd name="connsiteY12" fmla="*/ 11439 h 30278"/>
                <a:gd name="connsiteX13" fmla="*/ 17492 w 37847"/>
                <a:gd name="connsiteY13" fmla="*/ 9471 h 30278"/>
                <a:gd name="connsiteX14" fmla="*/ 18855 w 37847"/>
                <a:gd name="connsiteY14" fmla="*/ 6594 h 30278"/>
                <a:gd name="connsiteX15" fmla="*/ 21050 w 37847"/>
                <a:gd name="connsiteY15" fmla="*/ 6064 h 30278"/>
                <a:gd name="connsiteX16" fmla="*/ 24532 w 37847"/>
                <a:gd name="connsiteY16" fmla="*/ 5989 h 30278"/>
                <a:gd name="connsiteX17" fmla="*/ 32252 w 37847"/>
                <a:gd name="connsiteY17" fmla="*/ 10530 h 30278"/>
                <a:gd name="connsiteX18" fmla="*/ 28543 w 37847"/>
                <a:gd name="connsiteY18" fmla="*/ 20068 h 30278"/>
                <a:gd name="connsiteX19" fmla="*/ 26499 w 37847"/>
                <a:gd name="connsiteY19" fmla="*/ 27637 h 30278"/>
                <a:gd name="connsiteX20" fmla="*/ 18930 w 37847"/>
                <a:gd name="connsiteY20" fmla="*/ 25669 h 30278"/>
                <a:gd name="connsiteX21" fmla="*/ 16811 w 37847"/>
                <a:gd name="connsiteY21" fmla="*/ 2400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6811" y="24004"/>
                  </a:moveTo>
                  <a:cubicBezTo>
                    <a:pt x="16281" y="24004"/>
                    <a:pt x="15675" y="24004"/>
                    <a:pt x="15145" y="23928"/>
                  </a:cubicBezTo>
                  <a:cubicBezTo>
                    <a:pt x="11890" y="25972"/>
                    <a:pt x="9923" y="23096"/>
                    <a:pt x="7424" y="21960"/>
                  </a:cubicBezTo>
                  <a:lnTo>
                    <a:pt x="7424" y="21960"/>
                  </a:lnTo>
                  <a:cubicBezTo>
                    <a:pt x="6970" y="21582"/>
                    <a:pt x="6743" y="21128"/>
                    <a:pt x="6819" y="20673"/>
                  </a:cubicBezTo>
                  <a:cubicBezTo>
                    <a:pt x="6819" y="20144"/>
                    <a:pt x="6895" y="19917"/>
                    <a:pt x="7046" y="19917"/>
                  </a:cubicBezTo>
                  <a:cubicBezTo>
                    <a:pt x="7576" y="19463"/>
                    <a:pt x="8181" y="19160"/>
                    <a:pt x="8863" y="19160"/>
                  </a:cubicBezTo>
                  <a:cubicBezTo>
                    <a:pt x="9771" y="18403"/>
                    <a:pt x="9847" y="20295"/>
                    <a:pt x="9544" y="19084"/>
                  </a:cubicBezTo>
                  <a:cubicBezTo>
                    <a:pt x="9241" y="17797"/>
                    <a:pt x="8105" y="19235"/>
                    <a:pt x="7500" y="18478"/>
                  </a:cubicBezTo>
                  <a:cubicBezTo>
                    <a:pt x="5381" y="16510"/>
                    <a:pt x="5381" y="14164"/>
                    <a:pt x="6138" y="11666"/>
                  </a:cubicBezTo>
                  <a:cubicBezTo>
                    <a:pt x="9544" y="8184"/>
                    <a:pt x="13328" y="8789"/>
                    <a:pt x="17113" y="10833"/>
                  </a:cubicBezTo>
                  <a:cubicBezTo>
                    <a:pt x="17719" y="11136"/>
                    <a:pt x="17643" y="12271"/>
                    <a:pt x="18325" y="12271"/>
                  </a:cubicBezTo>
                  <a:cubicBezTo>
                    <a:pt x="18930" y="12271"/>
                    <a:pt x="18779" y="11741"/>
                    <a:pt x="18022" y="11439"/>
                  </a:cubicBezTo>
                  <a:cubicBezTo>
                    <a:pt x="17643" y="10833"/>
                    <a:pt x="17492" y="10152"/>
                    <a:pt x="17492" y="9471"/>
                  </a:cubicBezTo>
                  <a:cubicBezTo>
                    <a:pt x="17567" y="8335"/>
                    <a:pt x="18022" y="7351"/>
                    <a:pt x="18855" y="6594"/>
                  </a:cubicBezTo>
                  <a:cubicBezTo>
                    <a:pt x="19536" y="6216"/>
                    <a:pt x="20293" y="6064"/>
                    <a:pt x="21050" y="6064"/>
                  </a:cubicBezTo>
                  <a:cubicBezTo>
                    <a:pt x="22185" y="6140"/>
                    <a:pt x="23396" y="6140"/>
                    <a:pt x="24532" y="5989"/>
                  </a:cubicBezTo>
                  <a:cubicBezTo>
                    <a:pt x="28316" y="5459"/>
                    <a:pt x="32101" y="4929"/>
                    <a:pt x="32252" y="10530"/>
                  </a:cubicBezTo>
                  <a:cubicBezTo>
                    <a:pt x="32025" y="14088"/>
                    <a:pt x="33009" y="18176"/>
                    <a:pt x="28543" y="20068"/>
                  </a:cubicBezTo>
                  <a:cubicBezTo>
                    <a:pt x="24607" y="21733"/>
                    <a:pt x="27105" y="25064"/>
                    <a:pt x="26499" y="27637"/>
                  </a:cubicBezTo>
                  <a:cubicBezTo>
                    <a:pt x="23699" y="28167"/>
                    <a:pt x="21201" y="27259"/>
                    <a:pt x="18930" y="25669"/>
                  </a:cubicBezTo>
                  <a:cubicBezTo>
                    <a:pt x="18249" y="25064"/>
                    <a:pt x="17567" y="24534"/>
                    <a:pt x="16811" y="240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6530999" y="2921663"/>
              <a:ext cx="37848" cy="37848"/>
            </a:xfrm>
            <a:custGeom>
              <a:avLst/>
              <a:gdLst>
                <a:gd name="connsiteX0" fmla="*/ 35473 w 37847"/>
                <a:gd name="connsiteY0" fmla="*/ 18848 h 37847"/>
                <a:gd name="connsiteX1" fmla="*/ 38047 w 37847"/>
                <a:gd name="connsiteY1" fmla="*/ 30354 h 37847"/>
                <a:gd name="connsiteX2" fmla="*/ 35776 w 37847"/>
                <a:gd name="connsiteY2" fmla="*/ 32246 h 37847"/>
                <a:gd name="connsiteX3" fmla="*/ 26390 w 37847"/>
                <a:gd name="connsiteY3" fmla="*/ 28840 h 37847"/>
                <a:gd name="connsiteX4" fmla="*/ 22605 w 37847"/>
                <a:gd name="connsiteY4" fmla="*/ 23163 h 37847"/>
                <a:gd name="connsiteX5" fmla="*/ 29872 w 37847"/>
                <a:gd name="connsiteY5" fmla="*/ 22860 h 37847"/>
                <a:gd name="connsiteX6" fmla="*/ 31764 w 37847"/>
                <a:gd name="connsiteY6" fmla="*/ 22860 h 37847"/>
                <a:gd name="connsiteX7" fmla="*/ 29569 w 37847"/>
                <a:gd name="connsiteY7" fmla="*/ 22633 h 37847"/>
                <a:gd name="connsiteX8" fmla="*/ 21091 w 37847"/>
                <a:gd name="connsiteY8" fmla="*/ 21043 h 37847"/>
                <a:gd name="connsiteX9" fmla="*/ 16550 w 37847"/>
                <a:gd name="connsiteY9" fmla="*/ 22254 h 37847"/>
                <a:gd name="connsiteX10" fmla="*/ 14203 w 37847"/>
                <a:gd name="connsiteY10" fmla="*/ 21725 h 37847"/>
                <a:gd name="connsiteX11" fmla="*/ 8374 w 37847"/>
                <a:gd name="connsiteY11" fmla="*/ 19454 h 37847"/>
                <a:gd name="connsiteX12" fmla="*/ 5952 w 37847"/>
                <a:gd name="connsiteY12" fmla="*/ 16426 h 37847"/>
                <a:gd name="connsiteX13" fmla="*/ 6028 w 37847"/>
                <a:gd name="connsiteY13" fmla="*/ 12414 h 37847"/>
                <a:gd name="connsiteX14" fmla="*/ 10418 w 37847"/>
                <a:gd name="connsiteY14" fmla="*/ 9992 h 37847"/>
                <a:gd name="connsiteX15" fmla="*/ 20334 w 37847"/>
                <a:gd name="connsiteY15" fmla="*/ 9462 h 37847"/>
                <a:gd name="connsiteX16" fmla="*/ 24270 w 37847"/>
                <a:gd name="connsiteY16" fmla="*/ 5677 h 37847"/>
                <a:gd name="connsiteX17" fmla="*/ 27979 w 37847"/>
                <a:gd name="connsiteY17" fmla="*/ 11203 h 37847"/>
                <a:gd name="connsiteX18" fmla="*/ 25860 w 37847"/>
                <a:gd name="connsiteY18" fmla="*/ 15366 h 37847"/>
                <a:gd name="connsiteX19" fmla="*/ 31764 w 37847"/>
                <a:gd name="connsiteY19" fmla="*/ 16956 h 37847"/>
                <a:gd name="connsiteX20" fmla="*/ 35473 w 37847"/>
                <a:gd name="connsiteY20" fmla="*/ 18848 h 37847"/>
                <a:gd name="connsiteX21" fmla="*/ 35473 w 37847"/>
                <a:gd name="connsiteY21" fmla="*/ 188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5473" y="18848"/>
                  </a:moveTo>
                  <a:cubicBezTo>
                    <a:pt x="35625" y="22784"/>
                    <a:pt x="34868" y="26872"/>
                    <a:pt x="38047" y="30354"/>
                  </a:cubicBezTo>
                  <a:cubicBezTo>
                    <a:pt x="38955" y="31338"/>
                    <a:pt x="36912" y="32019"/>
                    <a:pt x="35776" y="32246"/>
                  </a:cubicBezTo>
                  <a:cubicBezTo>
                    <a:pt x="32067" y="32776"/>
                    <a:pt x="29039" y="31186"/>
                    <a:pt x="26390" y="28840"/>
                  </a:cubicBezTo>
                  <a:cubicBezTo>
                    <a:pt x="24649" y="27250"/>
                    <a:pt x="21318" y="25812"/>
                    <a:pt x="22605" y="23163"/>
                  </a:cubicBezTo>
                  <a:cubicBezTo>
                    <a:pt x="24270" y="19756"/>
                    <a:pt x="27374" y="21573"/>
                    <a:pt x="29872" y="22860"/>
                  </a:cubicBezTo>
                  <a:cubicBezTo>
                    <a:pt x="30477" y="22482"/>
                    <a:pt x="31159" y="23390"/>
                    <a:pt x="31764" y="22860"/>
                  </a:cubicBezTo>
                  <a:cubicBezTo>
                    <a:pt x="31083" y="22330"/>
                    <a:pt x="30250" y="23314"/>
                    <a:pt x="29569" y="22633"/>
                  </a:cubicBezTo>
                  <a:cubicBezTo>
                    <a:pt x="26920" y="20892"/>
                    <a:pt x="24422" y="18621"/>
                    <a:pt x="21091" y="21043"/>
                  </a:cubicBezTo>
                  <a:cubicBezTo>
                    <a:pt x="19729" y="22103"/>
                    <a:pt x="18215" y="22406"/>
                    <a:pt x="16550" y="22254"/>
                  </a:cubicBezTo>
                  <a:cubicBezTo>
                    <a:pt x="15717" y="22179"/>
                    <a:pt x="14960" y="21952"/>
                    <a:pt x="14203" y="21725"/>
                  </a:cubicBezTo>
                  <a:cubicBezTo>
                    <a:pt x="12235" y="20968"/>
                    <a:pt x="10191" y="20513"/>
                    <a:pt x="8374" y="19454"/>
                  </a:cubicBezTo>
                  <a:cubicBezTo>
                    <a:pt x="7315" y="18621"/>
                    <a:pt x="6482" y="17637"/>
                    <a:pt x="5952" y="16426"/>
                  </a:cubicBezTo>
                  <a:cubicBezTo>
                    <a:pt x="5574" y="15063"/>
                    <a:pt x="5574" y="13776"/>
                    <a:pt x="6028" y="12414"/>
                  </a:cubicBezTo>
                  <a:cubicBezTo>
                    <a:pt x="6936" y="10597"/>
                    <a:pt x="8526" y="9916"/>
                    <a:pt x="10418" y="9992"/>
                  </a:cubicBezTo>
                  <a:cubicBezTo>
                    <a:pt x="13749" y="10597"/>
                    <a:pt x="17080" y="10749"/>
                    <a:pt x="20334" y="9462"/>
                  </a:cubicBezTo>
                  <a:cubicBezTo>
                    <a:pt x="21621" y="8175"/>
                    <a:pt x="22984" y="6964"/>
                    <a:pt x="24270" y="5677"/>
                  </a:cubicBezTo>
                  <a:cubicBezTo>
                    <a:pt x="25860" y="7267"/>
                    <a:pt x="27828" y="8629"/>
                    <a:pt x="27979" y="11203"/>
                  </a:cubicBezTo>
                  <a:cubicBezTo>
                    <a:pt x="27904" y="12944"/>
                    <a:pt x="24119" y="12944"/>
                    <a:pt x="25860" y="15366"/>
                  </a:cubicBezTo>
                  <a:cubicBezTo>
                    <a:pt x="27298" y="17334"/>
                    <a:pt x="29645" y="16956"/>
                    <a:pt x="31764" y="16956"/>
                  </a:cubicBezTo>
                  <a:cubicBezTo>
                    <a:pt x="32748" y="18016"/>
                    <a:pt x="34565" y="17637"/>
                    <a:pt x="35473" y="18848"/>
                  </a:cubicBezTo>
                  <a:lnTo>
                    <a:pt x="35473" y="18848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6403053" y="3092863"/>
              <a:ext cx="30278" cy="22709"/>
            </a:xfrm>
            <a:custGeom>
              <a:avLst/>
              <a:gdLst>
                <a:gd name="connsiteX0" fmla="*/ 20961 w 30278"/>
                <a:gd name="connsiteY0" fmla="*/ 22656 h 22708"/>
                <a:gd name="connsiteX1" fmla="*/ 19068 w 30278"/>
                <a:gd name="connsiteY1" fmla="*/ 22202 h 22708"/>
                <a:gd name="connsiteX2" fmla="*/ 7487 w 30278"/>
                <a:gd name="connsiteY2" fmla="*/ 16904 h 22708"/>
                <a:gd name="connsiteX3" fmla="*/ 7562 w 30278"/>
                <a:gd name="connsiteY3" fmla="*/ 16676 h 22708"/>
                <a:gd name="connsiteX4" fmla="*/ 5973 w 30278"/>
                <a:gd name="connsiteY4" fmla="*/ 8955 h 22708"/>
                <a:gd name="connsiteX5" fmla="*/ 7411 w 30278"/>
                <a:gd name="connsiteY5" fmla="*/ 6760 h 22708"/>
                <a:gd name="connsiteX6" fmla="*/ 18614 w 30278"/>
                <a:gd name="connsiteY6" fmla="*/ 7896 h 22708"/>
                <a:gd name="connsiteX7" fmla="*/ 30498 w 30278"/>
                <a:gd name="connsiteY7" fmla="*/ 10999 h 22708"/>
                <a:gd name="connsiteX8" fmla="*/ 27698 w 30278"/>
                <a:gd name="connsiteY8" fmla="*/ 18342 h 22708"/>
                <a:gd name="connsiteX9" fmla="*/ 27168 w 30278"/>
                <a:gd name="connsiteY9" fmla="*/ 21445 h 22708"/>
                <a:gd name="connsiteX10" fmla="*/ 22777 w 30278"/>
                <a:gd name="connsiteY10" fmla="*/ 24246 h 22708"/>
                <a:gd name="connsiteX11" fmla="*/ 22853 w 30278"/>
                <a:gd name="connsiteY11" fmla="*/ 24322 h 22708"/>
                <a:gd name="connsiteX12" fmla="*/ 20961 w 30278"/>
                <a:gd name="connsiteY12" fmla="*/ 22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0961" y="22656"/>
                  </a:moveTo>
                  <a:cubicBezTo>
                    <a:pt x="20355" y="22505"/>
                    <a:pt x="19749" y="22353"/>
                    <a:pt x="19068" y="22202"/>
                  </a:cubicBezTo>
                  <a:cubicBezTo>
                    <a:pt x="14678" y="21597"/>
                    <a:pt x="10439" y="20688"/>
                    <a:pt x="7487" y="16904"/>
                  </a:cubicBezTo>
                  <a:lnTo>
                    <a:pt x="7562" y="16676"/>
                  </a:lnTo>
                  <a:cubicBezTo>
                    <a:pt x="5973" y="14330"/>
                    <a:pt x="5216" y="11832"/>
                    <a:pt x="5973" y="8955"/>
                  </a:cubicBezTo>
                  <a:cubicBezTo>
                    <a:pt x="6276" y="8123"/>
                    <a:pt x="6806" y="7366"/>
                    <a:pt x="7411" y="6760"/>
                  </a:cubicBezTo>
                  <a:cubicBezTo>
                    <a:pt x="11271" y="5473"/>
                    <a:pt x="15132" y="4792"/>
                    <a:pt x="18614" y="7896"/>
                  </a:cubicBezTo>
                  <a:cubicBezTo>
                    <a:pt x="21717" y="12286"/>
                    <a:pt x="26940" y="8350"/>
                    <a:pt x="30498" y="10999"/>
                  </a:cubicBezTo>
                  <a:cubicBezTo>
                    <a:pt x="32391" y="14557"/>
                    <a:pt x="29817" y="16374"/>
                    <a:pt x="27698" y="18342"/>
                  </a:cubicBezTo>
                  <a:cubicBezTo>
                    <a:pt x="25729" y="19023"/>
                    <a:pt x="26335" y="20234"/>
                    <a:pt x="27168" y="21445"/>
                  </a:cubicBezTo>
                  <a:cubicBezTo>
                    <a:pt x="26259" y="23337"/>
                    <a:pt x="25502" y="25306"/>
                    <a:pt x="22777" y="24246"/>
                  </a:cubicBezTo>
                  <a:lnTo>
                    <a:pt x="22853" y="24322"/>
                  </a:lnTo>
                  <a:cubicBezTo>
                    <a:pt x="22247" y="23716"/>
                    <a:pt x="21642" y="23186"/>
                    <a:pt x="20961" y="2265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6562650" y="2694927"/>
              <a:ext cx="30278" cy="30278"/>
            </a:xfrm>
            <a:custGeom>
              <a:avLst/>
              <a:gdLst>
                <a:gd name="connsiteX0" fmla="*/ 17069 w 30278"/>
                <a:gd name="connsiteY0" fmla="*/ 26522 h 30278"/>
                <a:gd name="connsiteX1" fmla="*/ 9575 w 30278"/>
                <a:gd name="connsiteY1" fmla="*/ 30534 h 30278"/>
                <a:gd name="connsiteX2" fmla="*/ 6320 w 30278"/>
                <a:gd name="connsiteY2" fmla="*/ 24629 h 30278"/>
                <a:gd name="connsiteX3" fmla="*/ 19188 w 30278"/>
                <a:gd name="connsiteY3" fmla="*/ 12745 h 30278"/>
                <a:gd name="connsiteX4" fmla="*/ 22746 w 30278"/>
                <a:gd name="connsiteY4" fmla="*/ 7598 h 30278"/>
                <a:gd name="connsiteX5" fmla="*/ 28423 w 30278"/>
                <a:gd name="connsiteY5" fmla="*/ 7901 h 30278"/>
                <a:gd name="connsiteX6" fmla="*/ 28650 w 30278"/>
                <a:gd name="connsiteY6" fmla="*/ 17439 h 30278"/>
                <a:gd name="connsiteX7" fmla="*/ 17069 w 30278"/>
                <a:gd name="connsiteY7" fmla="*/ 2652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17069" y="26522"/>
                  </a:moveTo>
                  <a:cubicBezTo>
                    <a:pt x="13965" y="26749"/>
                    <a:pt x="12376" y="29852"/>
                    <a:pt x="9575" y="30534"/>
                  </a:cubicBezTo>
                  <a:cubicBezTo>
                    <a:pt x="6396" y="29701"/>
                    <a:pt x="4655" y="28490"/>
                    <a:pt x="6320" y="24629"/>
                  </a:cubicBezTo>
                  <a:cubicBezTo>
                    <a:pt x="8894" y="18649"/>
                    <a:pt x="13965" y="15622"/>
                    <a:pt x="19188" y="12745"/>
                  </a:cubicBezTo>
                  <a:cubicBezTo>
                    <a:pt x="21459" y="11761"/>
                    <a:pt x="21384" y="9188"/>
                    <a:pt x="22746" y="7598"/>
                  </a:cubicBezTo>
                  <a:cubicBezTo>
                    <a:pt x="24714" y="5176"/>
                    <a:pt x="26682" y="4797"/>
                    <a:pt x="28423" y="7901"/>
                  </a:cubicBezTo>
                  <a:cubicBezTo>
                    <a:pt x="28499" y="11080"/>
                    <a:pt x="28574" y="14259"/>
                    <a:pt x="28650" y="17439"/>
                  </a:cubicBezTo>
                  <a:cubicBezTo>
                    <a:pt x="23579" y="18877"/>
                    <a:pt x="18356" y="20239"/>
                    <a:pt x="17069" y="265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6514418" y="2914883"/>
              <a:ext cx="30278" cy="22709"/>
            </a:xfrm>
            <a:custGeom>
              <a:avLst/>
              <a:gdLst>
                <a:gd name="connsiteX0" fmla="*/ 27454 w 30278"/>
                <a:gd name="connsiteY0" fmla="*/ 17983 h 22708"/>
                <a:gd name="connsiteX1" fmla="*/ 23669 w 30278"/>
                <a:gd name="connsiteY1" fmla="*/ 19800 h 22708"/>
                <a:gd name="connsiteX2" fmla="*/ 15267 w 30278"/>
                <a:gd name="connsiteY2" fmla="*/ 19043 h 22708"/>
                <a:gd name="connsiteX3" fmla="*/ 8151 w 30278"/>
                <a:gd name="connsiteY3" fmla="*/ 19194 h 22708"/>
                <a:gd name="connsiteX4" fmla="*/ 6335 w 30278"/>
                <a:gd name="connsiteY4" fmla="*/ 17756 h 22708"/>
                <a:gd name="connsiteX5" fmla="*/ 6335 w 30278"/>
                <a:gd name="connsiteY5" fmla="*/ 14955 h 22708"/>
                <a:gd name="connsiteX6" fmla="*/ 8757 w 30278"/>
                <a:gd name="connsiteY6" fmla="*/ 6174 h 22708"/>
                <a:gd name="connsiteX7" fmla="*/ 19279 w 30278"/>
                <a:gd name="connsiteY7" fmla="*/ 9581 h 22708"/>
                <a:gd name="connsiteX8" fmla="*/ 23744 w 30278"/>
                <a:gd name="connsiteY8" fmla="*/ 13971 h 22708"/>
                <a:gd name="connsiteX9" fmla="*/ 27832 w 30278"/>
                <a:gd name="connsiteY9" fmla="*/ 15788 h 22708"/>
                <a:gd name="connsiteX10" fmla="*/ 27454 w 30278"/>
                <a:gd name="connsiteY10" fmla="*/ 179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7454" y="17983"/>
                  </a:moveTo>
                  <a:cubicBezTo>
                    <a:pt x="25864" y="17907"/>
                    <a:pt x="24426" y="18134"/>
                    <a:pt x="23669" y="19800"/>
                  </a:cubicBezTo>
                  <a:cubicBezTo>
                    <a:pt x="20717" y="21162"/>
                    <a:pt x="18067" y="18664"/>
                    <a:pt x="15267" y="19043"/>
                  </a:cubicBezTo>
                  <a:cubicBezTo>
                    <a:pt x="12920" y="18664"/>
                    <a:pt x="10573" y="19648"/>
                    <a:pt x="8151" y="19194"/>
                  </a:cubicBezTo>
                  <a:cubicBezTo>
                    <a:pt x="7394" y="18891"/>
                    <a:pt x="6789" y="18437"/>
                    <a:pt x="6335" y="17756"/>
                  </a:cubicBezTo>
                  <a:cubicBezTo>
                    <a:pt x="6335" y="16847"/>
                    <a:pt x="6638" y="15788"/>
                    <a:pt x="6335" y="14955"/>
                  </a:cubicBezTo>
                  <a:cubicBezTo>
                    <a:pt x="5275" y="11397"/>
                    <a:pt x="5124" y="7158"/>
                    <a:pt x="8757" y="6174"/>
                  </a:cubicBezTo>
                  <a:cubicBezTo>
                    <a:pt x="12087" y="5266"/>
                    <a:pt x="17008" y="5190"/>
                    <a:pt x="19279" y="9581"/>
                  </a:cubicBezTo>
                  <a:cubicBezTo>
                    <a:pt x="20338" y="11624"/>
                    <a:pt x="21625" y="13214"/>
                    <a:pt x="23744" y="13971"/>
                  </a:cubicBezTo>
                  <a:cubicBezTo>
                    <a:pt x="24728" y="15485"/>
                    <a:pt x="26621" y="14804"/>
                    <a:pt x="27832" y="15788"/>
                  </a:cubicBezTo>
                  <a:cubicBezTo>
                    <a:pt x="28059" y="16620"/>
                    <a:pt x="27908" y="17302"/>
                    <a:pt x="27454" y="17983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6529234" y="2860653"/>
              <a:ext cx="22709" cy="30278"/>
            </a:xfrm>
            <a:custGeom>
              <a:avLst/>
              <a:gdLst>
                <a:gd name="connsiteX0" fmla="*/ 16347 w 22708"/>
                <a:gd name="connsiteY0" fmla="*/ 15063 h 30278"/>
                <a:gd name="connsiteX1" fmla="*/ 8096 w 22708"/>
                <a:gd name="connsiteY1" fmla="*/ 25585 h 30278"/>
                <a:gd name="connsiteX2" fmla="*/ 7036 w 22708"/>
                <a:gd name="connsiteY2" fmla="*/ 9462 h 30278"/>
                <a:gd name="connsiteX3" fmla="*/ 10746 w 22708"/>
                <a:gd name="connsiteY3" fmla="*/ 7418 h 30278"/>
                <a:gd name="connsiteX4" fmla="*/ 14606 w 22708"/>
                <a:gd name="connsiteY4" fmla="*/ 5677 h 30278"/>
                <a:gd name="connsiteX5" fmla="*/ 14606 w 22708"/>
                <a:gd name="connsiteY5" fmla="*/ 5677 h 30278"/>
                <a:gd name="connsiteX6" fmla="*/ 16347 w 22708"/>
                <a:gd name="connsiteY6" fmla="*/ 9386 h 30278"/>
                <a:gd name="connsiteX7" fmla="*/ 16347 w 22708"/>
                <a:gd name="connsiteY7" fmla="*/ 150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6347" y="15063"/>
                  </a:moveTo>
                  <a:cubicBezTo>
                    <a:pt x="20208" y="24147"/>
                    <a:pt x="10897" y="22254"/>
                    <a:pt x="8096" y="25585"/>
                  </a:cubicBezTo>
                  <a:cubicBezTo>
                    <a:pt x="3782" y="20286"/>
                    <a:pt x="6431" y="14836"/>
                    <a:pt x="7036" y="9462"/>
                  </a:cubicBezTo>
                  <a:cubicBezTo>
                    <a:pt x="8248" y="8781"/>
                    <a:pt x="9459" y="8099"/>
                    <a:pt x="10746" y="7418"/>
                  </a:cubicBezTo>
                  <a:cubicBezTo>
                    <a:pt x="11805" y="6358"/>
                    <a:pt x="13547" y="6813"/>
                    <a:pt x="14606" y="5677"/>
                  </a:cubicBezTo>
                  <a:lnTo>
                    <a:pt x="14606" y="5677"/>
                  </a:lnTo>
                  <a:cubicBezTo>
                    <a:pt x="17028" y="6056"/>
                    <a:pt x="19678" y="6358"/>
                    <a:pt x="16347" y="9386"/>
                  </a:cubicBezTo>
                  <a:cubicBezTo>
                    <a:pt x="14077" y="11354"/>
                    <a:pt x="14077" y="13247"/>
                    <a:pt x="16347" y="1506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6513864" y="2890776"/>
              <a:ext cx="22709" cy="30278"/>
            </a:xfrm>
            <a:custGeom>
              <a:avLst/>
              <a:gdLst>
                <a:gd name="connsiteX0" fmla="*/ 20362 w 22708"/>
                <a:gd name="connsiteY0" fmla="*/ 19230 h 30278"/>
                <a:gd name="connsiteX1" fmla="*/ 20362 w 22708"/>
                <a:gd name="connsiteY1" fmla="*/ 21122 h 30278"/>
                <a:gd name="connsiteX2" fmla="*/ 7721 w 22708"/>
                <a:gd name="connsiteY2" fmla="*/ 25891 h 30278"/>
                <a:gd name="connsiteX3" fmla="*/ 5677 w 22708"/>
                <a:gd name="connsiteY3" fmla="*/ 8935 h 30278"/>
                <a:gd name="connsiteX4" fmla="*/ 13095 w 22708"/>
                <a:gd name="connsiteY4" fmla="*/ 12644 h 30278"/>
                <a:gd name="connsiteX5" fmla="*/ 14761 w 22708"/>
                <a:gd name="connsiteY5" fmla="*/ 5832 h 30278"/>
                <a:gd name="connsiteX6" fmla="*/ 18016 w 22708"/>
                <a:gd name="connsiteY6" fmla="*/ 7421 h 30278"/>
                <a:gd name="connsiteX7" fmla="*/ 20362 w 22708"/>
                <a:gd name="connsiteY7" fmla="*/ 1923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20362" y="19230"/>
                  </a:moveTo>
                  <a:cubicBezTo>
                    <a:pt x="20362" y="19835"/>
                    <a:pt x="20362" y="20517"/>
                    <a:pt x="20362" y="21122"/>
                  </a:cubicBezTo>
                  <a:cubicBezTo>
                    <a:pt x="15593" y="20441"/>
                    <a:pt x="12111" y="23620"/>
                    <a:pt x="7721" y="25891"/>
                  </a:cubicBezTo>
                  <a:cubicBezTo>
                    <a:pt x="6964" y="19911"/>
                    <a:pt x="6283" y="14385"/>
                    <a:pt x="5677" y="8935"/>
                  </a:cubicBezTo>
                  <a:cubicBezTo>
                    <a:pt x="10068" y="7345"/>
                    <a:pt x="10068" y="12417"/>
                    <a:pt x="13095" y="12644"/>
                  </a:cubicBezTo>
                  <a:cubicBezTo>
                    <a:pt x="15820" y="10903"/>
                    <a:pt x="14307" y="8102"/>
                    <a:pt x="14761" y="5832"/>
                  </a:cubicBezTo>
                  <a:cubicBezTo>
                    <a:pt x="16350" y="5302"/>
                    <a:pt x="17258" y="6210"/>
                    <a:pt x="18016" y="7421"/>
                  </a:cubicBezTo>
                  <a:cubicBezTo>
                    <a:pt x="18848" y="11433"/>
                    <a:pt x="19000" y="15445"/>
                    <a:pt x="20362" y="19230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6391540" y="3085381"/>
              <a:ext cx="22709" cy="22709"/>
            </a:xfrm>
            <a:custGeom>
              <a:avLst/>
              <a:gdLst>
                <a:gd name="connsiteX0" fmla="*/ 5677 w 22708"/>
                <a:gd name="connsiteY0" fmla="*/ 9019 h 22708"/>
                <a:gd name="connsiteX1" fmla="*/ 5677 w 22708"/>
                <a:gd name="connsiteY1" fmla="*/ 7203 h 22708"/>
                <a:gd name="connsiteX2" fmla="*/ 19075 w 22708"/>
                <a:gd name="connsiteY2" fmla="*/ 14772 h 22708"/>
                <a:gd name="connsiteX3" fmla="*/ 19151 w 22708"/>
                <a:gd name="connsiteY3" fmla="*/ 24158 h 22708"/>
                <a:gd name="connsiteX4" fmla="*/ 17183 w 22708"/>
                <a:gd name="connsiteY4" fmla="*/ 22342 h 22708"/>
                <a:gd name="connsiteX5" fmla="*/ 5829 w 22708"/>
                <a:gd name="connsiteY5" fmla="*/ 10912 h 22708"/>
                <a:gd name="connsiteX6" fmla="*/ 5677 w 22708"/>
                <a:gd name="connsiteY6" fmla="*/ 90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9019"/>
                  </a:moveTo>
                  <a:cubicBezTo>
                    <a:pt x="5677" y="8414"/>
                    <a:pt x="5677" y="7808"/>
                    <a:pt x="5677" y="7203"/>
                  </a:cubicBezTo>
                  <a:cubicBezTo>
                    <a:pt x="15442" y="4099"/>
                    <a:pt x="17561" y="5310"/>
                    <a:pt x="19075" y="14772"/>
                  </a:cubicBezTo>
                  <a:cubicBezTo>
                    <a:pt x="19075" y="17876"/>
                    <a:pt x="19151" y="21055"/>
                    <a:pt x="19151" y="24158"/>
                  </a:cubicBezTo>
                  <a:cubicBezTo>
                    <a:pt x="18470" y="23553"/>
                    <a:pt x="17789" y="22947"/>
                    <a:pt x="17183" y="22342"/>
                  </a:cubicBezTo>
                  <a:cubicBezTo>
                    <a:pt x="11808" y="20146"/>
                    <a:pt x="6813" y="17497"/>
                    <a:pt x="5829" y="10912"/>
                  </a:cubicBezTo>
                  <a:cubicBezTo>
                    <a:pt x="5904" y="10306"/>
                    <a:pt x="5829" y="9701"/>
                    <a:pt x="5677" y="901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6533535" y="2876700"/>
              <a:ext cx="30278" cy="22709"/>
            </a:xfrm>
            <a:custGeom>
              <a:avLst/>
              <a:gdLst>
                <a:gd name="connsiteX0" fmla="*/ 6369 w 30278"/>
                <a:gd name="connsiteY0" fmla="*/ 12490 h 22708"/>
                <a:gd name="connsiteX1" fmla="*/ 19616 w 30278"/>
                <a:gd name="connsiteY1" fmla="*/ 8554 h 22708"/>
                <a:gd name="connsiteX2" fmla="*/ 27336 w 30278"/>
                <a:gd name="connsiteY2" fmla="*/ 10522 h 22708"/>
                <a:gd name="connsiteX3" fmla="*/ 25520 w 30278"/>
                <a:gd name="connsiteY3" fmla="*/ 15064 h 22708"/>
                <a:gd name="connsiteX4" fmla="*/ 16285 w 30278"/>
                <a:gd name="connsiteY4" fmla="*/ 20362 h 22708"/>
                <a:gd name="connsiteX5" fmla="*/ 14014 w 30278"/>
                <a:gd name="connsiteY5" fmla="*/ 20060 h 22708"/>
                <a:gd name="connsiteX6" fmla="*/ 14014 w 30278"/>
                <a:gd name="connsiteY6" fmla="*/ 20060 h 22708"/>
                <a:gd name="connsiteX7" fmla="*/ 10911 w 30278"/>
                <a:gd name="connsiteY7" fmla="*/ 19303 h 22708"/>
                <a:gd name="connsiteX8" fmla="*/ 9246 w 30278"/>
                <a:gd name="connsiteY8" fmla="*/ 18016 h 22708"/>
                <a:gd name="connsiteX9" fmla="*/ 7126 w 30278"/>
                <a:gd name="connsiteY9" fmla="*/ 15821 h 22708"/>
                <a:gd name="connsiteX10" fmla="*/ 6369 w 30278"/>
                <a:gd name="connsiteY10" fmla="*/ 15139 h 22708"/>
                <a:gd name="connsiteX11" fmla="*/ 5763 w 30278"/>
                <a:gd name="connsiteY11" fmla="*/ 14307 h 22708"/>
                <a:gd name="connsiteX12" fmla="*/ 6369 w 30278"/>
                <a:gd name="connsiteY12" fmla="*/ 124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6369" y="12490"/>
                  </a:moveTo>
                  <a:cubicBezTo>
                    <a:pt x="10911" y="11506"/>
                    <a:pt x="16739" y="14912"/>
                    <a:pt x="19616" y="8554"/>
                  </a:cubicBezTo>
                  <a:cubicBezTo>
                    <a:pt x="24082" y="1893"/>
                    <a:pt x="25066" y="8630"/>
                    <a:pt x="27336" y="10522"/>
                  </a:cubicBezTo>
                  <a:cubicBezTo>
                    <a:pt x="28926" y="12944"/>
                    <a:pt x="28245" y="14912"/>
                    <a:pt x="25520" y="15064"/>
                  </a:cubicBezTo>
                  <a:cubicBezTo>
                    <a:pt x="21357" y="15291"/>
                    <a:pt x="19313" y="18470"/>
                    <a:pt x="16285" y="20362"/>
                  </a:cubicBezTo>
                  <a:cubicBezTo>
                    <a:pt x="15453" y="20817"/>
                    <a:pt x="14695" y="20665"/>
                    <a:pt x="14014" y="20060"/>
                  </a:cubicBezTo>
                  <a:lnTo>
                    <a:pt x="14014" y="20060"/>
                  </a:lnTo>
                  <a:cubicBezTo>
                    <a:pt x="13106" y="19227"/>
                    <a:pt x="11971" y="19530"/>
                    <a:pt x="10911" y="19303"/>
                  </a:cubicBezTo>
                  <a:cubicBezTo>
                    <a:pt x="10230" y="19000"/>
                    <a:pt x="9700" y="18546"/>
                    <a:pt x="9246" y="18016"/>
                  </a:cubicBezTo>
                  <a:cubicBezTo>
                    <a:pt x="8564" y="17259"/>
                    <a:pt x="7883" y="16502"/>
                    <a:pt x="7126" y="15821"/>
                  </a:cubicBezTo>
                  <a:cubicBezTo>
                    <a:pt x="6899" y="15594"/>
                    <a:pt x="6596" y="15367"/>
                    <a:pt x="6369" y="15139"/>
                  </a:cubicBezTo>
                  <a:cubicBezTo>
                    <a:pt x="6142" y="14837"/>
                    <a:pt x="5991" y="14610"/>
                    <a:pt x="5763" y="14307"/>
                  </a:cubicBezTo>
                  <a:cubicBezTo>
                    <a:pt x="5537" y="13474"/>
                    <a:pt x="5763" y="12868"/>
                    <a:pt x="6369" y="12490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465192" y="2888035"/>
              <a:ext cx="30278" cy="15139"/>
            </a:xfrm>
            <a:custGeom>
              <a:avLst/>
              <a:gdLst>
                <a:gd name="connsiteX0" fmla="*/ 25358 w 30278"/>
                <a:gd name="connsiteY0" fmla="*/ 12509 h 15139"/>
                <a:gd name="connsiteX1" fmla="*/ 5677 w 30278"/>
                <a:gd name="connsiteY1" fmla="*/ 6908 h 15139"/>
                <a:gd name="connsiteX2" fmla="*/ 25358 w 30278"/>
                <a:gd name="connsiteY2" fmla="*/ 10617 h 15139"/>
                <a:gd name="connsiteX3" fmla="*/ 25358 w 30278"/>
                <a:gd name="connsiteY3" fmla="*/ 125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25358" y="12509"/>
                  </a:moveTo>
                  <a:cubicBezTo>
                    <a:pt x="18167" y="14175"/>
                    <a:pt x="12717" y="10012"/>
                    <a:pt x="5677" y="6908"/>
                  </a:cubicBezTo>
                  <a:cubicBezTo>
                    <a:pt x="14079" y="3502"/>
                    <a:pt x="19529" y="7968"/>
                    <a:pt x="25358" y="10617"/>
                  </a:cubicBezTo>
                  <a:cubicBezTo>
                    <a:pt x="25358" y="11223"/>
                    <a:pt x="25358" y="11828"/>
                    <a:pt x="25358" y="12509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6489992" y="2630463"/>
              <a:ext cx="30278" cy="22709"/>
            </a:xfrm>
            <a:custGeom>
              <a:avLst/>
              <a:gdLst>
                <a:gd name="connsiteX0" fmla="*/ 19558 w 30278"/>
                <a:gd name="connsiteY0" fmla="*/ 7721 h 22708"/>
                <a:gd name="connsiteX1" fmla="*/ 23267 w 30278"/>
                <a:gd name="connsiteY1" fmla="*/ 5677 h 22708"/>
                <a:gd name="connsiteX2" fmla="*/ 19558 w 30278"/>
                <a:gd name="connsiteY2" fmla="*/ 16047 h 22708"/>
                <a:gd name="connsiteX3" fmla="*/ 7674 w 30278"/>
                <a:gd name="connsiteY3" fmla="*/ 22784 h 22708"/>
                <a:gd name="connsiteX4" fmla="*/ 5781 w 30278"/>
                <a:gd name="connsiteY4" fmla="*/ 21043 h 22708"/>
                <a:gd name="connsiteX5" fmla="*/ 6160 w 30278"/>
                <a:gd name="connsiteY5" fmla="*/ 18621 h 22708"/>
                <a:gd name="connsiteX6" fmla="*/ 8279 w 30278"/>
                <a:gd name="connsiteY6" fmla="*/ 15290 h 22708"/>
                <a:gd name="connsiteX7" fmla="*/ 8204 w 30278"/>
                <a:gd name="connsiteY7" fmla="*/ 13474 h 22708"/>
                <a:gd name="connsiteX8" fmla="*/ 10248 w 30278"/>
                <a:gd name="connsiteY8" fmla="*/ 11581 h 22708"/>
                <a:gd name="connsiteX9" fmla="*/ 11913 w 30278"/>
                <a:gd name="connsiteY9" fmla="*/ 11581 h 22708"/>
                <a:gd name="connsiteX10" fmla="*/ 15849 w 30278"/>
                <a:gd name="connsiteY10" fmla="*/ 11581 h 22708"/>
                <a:gd name="connsiteX11" fmla="*/ 15849 w 30278"/>
                <a:gd name="connsiteY11" fmla="*/ 11581 h 22708"/>
                <a:gd name="connsiteX12" fmla="*/ 19558 w 30278"/>
                <a:gd name="connsiteY12" fmla="*/ 7721 h 22708"/>
                <a:gd name="connsiteX13" fmla="*/ 19558 w 30278"/>
                <a:gd name="connsiteY13" fmla="*/ 77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19558" y="7721"/>
                  </a:moveTo>
                  <a:cubicBezTo>
                    <a:pt x="20769" y="7040"/>
                    <a:pt x="21980" y="6358"/>
                    <a:pt x="23267" y="5677"/>
                  </a:cubicBezTo>
                  <a:cubicBezTo>
                    <a:pt x="27052" y="10976"/>
                    <a:pt x="22283" y="13095"/>
                    <a:pt x="19558" y="16047"/>
                  </a:cubicBezTo>
                  <a:cubicBezTo>
                    <a:pt x="15546" y="18167"/>
                    <a:pt x="14259" y="25206"/>
                    <a:pt x="7674" y="22784"/>
                  </a:cubicBezTo>
                  <a:cubicBezTo>
                    <a:pt x="6917" y="22330"/>
                    <a:pt x="6236" y="21800"/>
                    <a:pt x="5781" y="21043"/>
                  </a:cubicBezTo>
                  <a:cubicBezTo>
                    <a:pt x="5555" y="20211"/>
                    <a:pt x="5706" y="19378"/>
                    <a:pt x="6160" y="18621"/>
                  </a:cubicBezTo>
                  <a:cubicBezTo>
                    <a:pt x="7295" y="17788"/>
                    <a:pt x="9642" y="17713"/>
                    <a:pt x="8279" y="15290"/>
                  </a:cubicBezTo>
                  <a:cubicBezTo>
                    <a:pt x="8279" y="14685"/>
                    <a:pt x="8204" y="14079"/>
                    <a:pt x="8204" y="13474"/>
                  </a:cubicBezTo>
                  <a:cubicBezTo>
                    <a:pt x="8885" y="12868"/>
                    <a:pt x="9490" y="12187"/>
                    <a:pt x="10248" y="11581"/>
                  </a:cubicBezTo>
                  <a:cubicBezTo>
                    <a:pt x="10778" y="11657"/>
                    <a:pt x="11383" y="11657"/>
                    <a:pt x="11913" y="11581"/>
                  </a:cubicBezTo>
                  <a:cubicBezTo>
                    <a:pt x="13199" y="12717"/>
                    <a:pt x="14562" y="12717"/>
                    <a:pt x="15849" y="11581"/>
                  </a:cubicBezTo>
                  <a:lnTo>
                    <a:pt x="15849" y="11581"/>
                  </a:lnTo>
                  <a:cubicBezTo>
                    <a:pt x="16682" y="9916"/>
                    <a:pt x="18044" y="8705"/>
                    <a:pt x="19558" y="7721"/>
                  </a:cubicBezTo>
                  <a:lnTo>
                    <a:pt x="19558" y="7721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6528636" y="2775117"/>
              <a:ext cx="22709" cy="30278"/>
            </a:xfrm>
            <a:custGeom>
              <a:avLst/>
              <a:gdLst>
                <a:gd name="connsiteX0" fmla="*/ 7558 w 22708"/>
                <a:gd name="connsiteY0" fmla="*/ 5677 h 30278"/>
                <a:gd name="connsiteX1" fmla="*/ 10738 w 22708"/>
                <a:gd name="connsiteY1" fmla="*/ 14836 h 30278"/>
                <a:gd name="connsiteX2" fmla="*/ 15128 w 22708"/>
                <a:gd name="connsiteY2" fmla="*/ 15139 h 30278"/>
                <a:gd name="connsiteX3" fmla="*/ 17626 w 22708"/>
                <a:gd name="connsiteY3" fmla="*/ 18848 h 30278"/>
                <a:gd name="connsiteX4" fmla="*/ 15355 w 22708"/>
                <a:gd name="connsiteY4" fmla="*/ 21422 h 30278"/>
                <a:gd name="connsiteX5" fmla="*/ 9375 w 22708"/>
                <a:gd name="connsiteY5" fmla="*/ 24753 h 30278"/>
                <a:gd name="connsiteX6" fmla="*/ 5817 w 22708"/>
                <a:gd name="connsiteY6" fmla="*/ 8629 h 30278"/>
                <a:gd name="connsiteX7" fmla="*/ 7558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7558" y="5677"/>
                  </a:moveTo>
                  <a:cubicBezTo>
                    <a:pt x="7104" y="9084"/>
                    <a:pt x="13917" y="9765"/>
                    <a:pt x="10738" y="14836"/>
                  </a:cubicBezTo>
                  <a:cubicBezTo>
                    <a:pt x="9905" y="16199"/>
                    <a:pt x="13462" y="15593"/>
                    <a:pt x="15128" y="15139"/>
                  </a:cubicBezTo>
                  <a:cubicBezTo>
                    <a:pt x="16642" y="15972"/>
                    <a:pt x="17929" y="16880"/>
                    <a:pt x="17626" y="18848"/>
                  </a:cubicBezTo>
                  <a:cubicBezTo>
                    <a:pt x="17171" y="19984"/>
                    <a:pt x="16415" y="20892"/>
                    <a:pt x="15355" y="21422"/>
                  </a:cubicBezTo>
                  <a:cubicBezTo>
                    <a:pt x="12857" y="21649"/>
                    <a:pt x="11797" y="24374"/>
                    <a:pt x="9375" y="24753"/>
                  </a:cubicBezTo>
                  <a:cubicBezTo>
                    <a:pt x="8088" y="19378"/>
                    <a:pt x="8164" y="13777"/>
                    <a:pt x="5817" y="8629"/>
                  </a:cubicBezTo>
                  <a:cubicBezTo>
                    <a:pt x="5287" y="7342"/>
                    <a:pt x="6347" y="6283"/>
                    <a:pt x="7558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6532334" y="2790253"/>
              <a:ext cx="15139" cy="22709"/>
            </a:xfrm>
            <a:custGeom>
              <a:avLst/>
              <a:gdLst>
                <a:gd name="connsiteX0" fmla="*/ 5677 w 15139"/>
                <a:gd name="connsiteY0" fmla="*/ 9541 h 22708"/>
                <a:gd name="connsiteX1" fmla="*/ 11354 w 15139"/>
                <a:gd name="connsiteY1" fmla="*/ 5680 h 22708"/>
                <a:gd name="connsiteX2" fmla="*/ 11884 w 15139"/>
                <a:gd name="connsiteY2" fmla="*/ 6891 h 22708"/>
                <a:gd name="connsiteX3" fmla="*/ 11430 w 15139"/>
                <a:gd name="connsiteY3" fmla="*/ 7497 h 22708"/>
                <a:gd name="connsiteX4" fmla="*/ 13928 w 15139"/>
                <a:gd name="connsiteY4" fmla="*/ 12266 h 22708"/>
                <a:gd name="connsiteX5" fmla="*/ 14533 w 15139"/>
                <a:gd name="connsiteY5" fmla="*/ 17262 h 22708"/>
                <a:gd name="connsiteX6" fmla="*/ 9462 w 15139"/>
                <a:gd name="connsiteY6" fmla="*/ 17034 h 22708"/>
                <a:gd name="connsiteX7" fmla="*/ 5677 w 15139"/>
                <a:gd name="connsiteY7" fmla="*/ 95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9541"/>
                  </a:moveTo>
                  <a:cubicBezTo>
                    <a:pt x="6737" y="6967"/>
                    <a:pt x="8478" y="5605"/>
                    <a:pt x="11354" y="5680"/>
                  </a:cubicBezTo>
                  <a:cubicBezTo>
                    <a:pt x="11884" y="6059"/>
                    <a:pt x="12035" y="6513"/>
                    <a:pt x="11884" y="6891"/>
                  </a:cubicBezTo>
                  <a:cubicBezTo>
                    <a:pt x="11733" y="7345"/>
                    <a:pt x="11581" y="7497"/>
                    <a:pt x="11430" y="7497"/>
                  </a:cubicBezTo>
                  <a:cubicBezTo>
                    <a:pt x="9689" y="10373"/>
                    <a:pt x="13777" y="10146"/>
                    <a:pt x="13928" y="12266"/>
                  </a:cubicBezTo>
                  <a:cubicBezTo>
                    <a:pt x="14079" y="13931"/>
                    <a:pt x="16123" y="15672"/>
                    <a:pt x="14533" y="17262"/>
                  </a:cubicBezTo>
                  <a:cubicBezTo>
                    <a:pt x="13171" y="18700"/>
                    <a:pt x="11203" y="16580"/>
                    <a:pt x="9462" y="17034"/>
                  </a:cubicBezTo>
                  <a:cubicBezTo>
                    <a:pt x="8175" y="14612"/>
                    <a:pt x="6888" y="12114"/>
                    <a:pt x="5677" y="9541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6518872" y="2883829"/>
              <a:ext cx="22709" cy="15139"/>
            </a:xfrm>
            <a:custGeom>
              <a:avLst/>
              <a:gdLst>
                <a:gd name="connsiteX0" fmla="*/ 11645 w 22708"/>
                <a:gd name="connsiteY0" fmla="*/ 14747 h 15139"/>
                <a:gd name="connsiteX1" fmla="*/ 9601 w 22708"/>
                <a:gd name="connsiteY1" fmla="*/ 12930 h 15139"/>
                <a:gd name="connsiteX2" fmla="*/ 9601 w 22708"/>
                <a:gd name="connsiteY2" fmla="*/ 12930 h 15139"/>
                <a:gd name="connsiteX3" fmla="*/ 7784 w 22708"/>
                <a:gd name="connsiteY3" fmla="*/ 10962 h 15139"/>
                <a:gd name="connsiteX4" fmla="*/ 5816 w 22708"/>
                <a:gd name="connsiteY4" fmla="*/ 9145 h 15139"/>
                <a:gd name="connsiteX5" fmla="*/ 7709 w 22708"/>
                <a:gd name="connsiteY5" fmla="*/ 5890 h 15139"/>
                <a:gd name="connsiteX6" fmla="*/ 21031 w 22708"/>
                <a:gd name="connsiteY6" fmla="*/ 7253 h 15139"/>
                <a:gd name="connsiteX7" fmla="*/ 21031 w 22708"/>
                <a:gd name="connsiteY7" fmla="*/ 7253 h 15139"/>
                <a:gd name="connsiteX8" fmla="*/ 18230 w 22708"/>
                <a:gd name="connsiteY8" fmla="*/ 13081 h 15139"/>
                <a:gd name="connsiteX9" fmla="*/ 16338 w 22708"/>
                <a:gd name="connsiteY9" fmla="*/ 14065 h 15139"/>
                <a:gd name="connsiteX10" fmla="*/ 14446 w 22708"/>
                <a:gd name="connsiteY10" fmla="*/ 15201 h 15139"/>
                <a:gd name="connsiteX11" fmla="*/ 13462 w 22708"/>
                <a:gd name="connsiteY11" fmla="*/ 15655 h 15139"/>
                <a:gd name="connsiteX12" fmla="*/ 11645 w 22708"/>
                <a:gd name="connsiteY12" fmla="*/ 14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11645" y="14747"/>
                  </a:moveTo>
                  <a:cubicBezTo>
                    <a:pt x="10964" y="14141"/>
                    <a:pt x="10283" y="13535"/>
                    <a:pt x="9601" y="12930"/>
                  </a:cubicBezTo>
                  <a:lnTo>
                    <a:pt x="9601" y="12930"/>
                  </a:lnTo>
                  <a:cubicBezTo>
                    <a:pt x="9071" y="12249"/>
                    <a:pt x="8390" y="11643"/>
                    <a:pt x="7784" y="10962"/>
                  </a:cubicBezTo>
                  <a:cubicBezTo>
                    <a:pt x="7103" y="10356"/>
                    <a:pt x="6422" y="9751"/>
                    <a:pt x="5816" y="9145"/>
                  </a:cubicBezTo>
                  <a:cubicBezTo>
                    <a:pt x="5286" y="7404"/>
                    <a:pt x="6346" y="6572"/>
                    <a:pt x="7709" y="5890"/>
                  </a:cubicBezTo>
                  <a:cubicBezTo>
                    <a:pt x="12250" y="5285"/>
                    <a:pt x="16641" y="6042"/>
                    <a:pt x="21031" y="7253"/>
                  </a:cubicBezTo>
                  <a:lnTo>
                    <a:pt x="21031" y="7253"/>
                  </a:lnTo>
                  <a:cubicBezTo>
                    <a:pt x="23378" y="10811"/>
                    <a:pt x="20501" y="11795"/>
                    <a:pt x="18230" y="13081"/>
                  </a:cubicBezTo>
                  <a:cubicBezTo>
                    <a:pt x="17625" y="13460"/>
                    <a:pt x="16943" y="13762"/>
                    <a:pt x="16338" y="14065"/>
                  </a:cubicBezTo>
                  <a:cubicBezTo>
                    <a:pt x="15732" y="14444"/>
                    <a:pt x="15127" y="14822"/>
                    <a:pt x="14446" y="15201"/>
                  </a:cubicBezTo>
                  <a:cubicBezTo>
                    <a:pt x="14143" y="15352"/>
                    <a:pt x="13764" y="15504"/>
                    <a:pt x="13462" y="15655"/>
                  </a:cubicBezTo>
                  <a:cubicBezTo>
                    <a:pt x="12704" y="15655"/>
                    <a:pt x="12099" y="15428"/>
                    <a:pt x="11645" y="1474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6549505" y="2921345"/>
              <a:ext cx="15139" cy="15139"/>
            </a:xfrm>
            <a:custGeom>
              <a:avLst/>
              <a:gdLst>
                <a:gd name="connsiteX0" fmla="*/ 9399 w 15139"/>
                <a:gd name="connsiteY0" fmla="*/ 11445 h 15139"/>
                <a:gd name="connsiteX1" fmla="*/ 5689 w 15139"/>
                <a:gd name="connsiteY1" fmla="*/ 5919 h 15139"/>
                <a:gd name="connsiteX2" fmla="*/ 9474 w 15139"/>
                <a:gd name="connsiteY2" fmla="*/ 5692 h 15139"/>
                <a:gd name="connsiteX3" fmla="*/ 15832 w 15139"/>
                <a:gd name="connsiteY3" fmla="*/ 8266 h 15139"/>
                <a:gd name="connsiteX4" fmla="*/ 9399 w 15139"/>
                <a:gd name="connsiteY4" fmla="*/ 114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99" y="11445"/>
                  </a:moveTo>
                  <a:cubicBezTo>
                    <a:pt x="6825" y="10461"/>
                    <a:pt x="5538" y="8645"/>
                    <a:pt x="5689" y="5919"/>
                  </a:cubicBezTo>
                  <a:cubicBezTo>
                    <a:pt x="6976" y="5844"/>
                    <a:pt x="8187" y="5617"/>
                    <a:pt x="9474" y="5692"/>
                  </a:cubicBezTo>
                  <a:cubicBezTo>
                    <a:pt x="11972" y="5844"/>
                    <a:pt x="15681" y="5390"/>
                    <a:pt x="15832" y="8266"/>
                  </a:cubicBezTo>
                  <a:cubicBezTo>
                    <a:pt x="16135" y="12505"/>
                    <a:pt x="11896" y="10915"/>
                    <a:pt x="9399" y="114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35427" y="2923328"/>
              <a:ext cx="15139" cy="15139"/>
            </a:xfrm>
            <a:custGeom>
              <a:avLst/>
              <a:gdLst>
                <a:gd name="connsiteX0" fmla="*/ 6445 w 15139"/>
                <a:gd name="connsiteY0" fmla="*/ 9537 h 15139"/>
                <a:gd name="connsiteX1" fmla="*/ 6369 w 15139"/>
                <a:gd name="connsiteY1" fmla="*/ 7494 h 15139"/>
                <a:gd name="connsiteX2" fmla="*/ 5763 w 15139"/>
                <a:gd name="connsiteY2" fmla="*/ 6283 h 15139"/>
                <a:gd name="connsiteX3" fmla="*/ 6369 w 15139"/>
                <a:gd name="connsiteY3" fmla="*/ 5677 h 15139"/>
                <a:gd name="connsiteX4" fmla="*/ 13939 w 15139"/>
                <a:gd name="connsiteY4" fmla="*/ 5828 h 15139"/>
                <a:gd name="connsiteX5" fmla="*/ 15831 w 15139"/>
                <a:gd name="connsiteY5" fmla="*/ 7645 h 15139"/>
                <a:gd name="connsiteX6" fmla="*/ 15831 w 15139"/>
                <a:gd name="connsiteY6" fmla="*/ 7645 h 15139"/>
                <a:gd name="connsiteX7" fmla="*/ 6445 w 15139"/>
                <a:gd name="connsiteY7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445" y="9537"/>
                  </a:moveTo>
                  <a:cubicBezTo>
                    <a:pt x="6445" y="8856"/>
                    <a:pt x="6369" y="8175"/>
                    <a:pt x="6369" y="7494"/>
                  </a:cubicBezTo>
                  <a:cubicBezTo>
                    <a:pt x="5763" y="7040"/>
                    <a:pt x="5537" y="6661"/>
                    <a:pt x="5763" y="6283"/>
                  </a:cubicBezTo>
                  <a:cubicBezTo>
                    <a:pt x="5991" y="5904"/>
                    <a:pt x="6218" y="5677"/>
                    <a:pt x="6369" y="5677"/>
                  </a:cubicBezTo>
                  <a:cubicBezTo>
                    <a:pt x="8867" y="5753"/>
                    <a:pt x="11441" y="5828"/>
                    <a:pt x="13939" y="5828"/>
                  </a:cubicBezTo>
                  <a:cubicBezTo>
                    <a:pt x="14620" y="6358"/>
                    <a:pt x="15301" y="6964"/>
                    <a:pt x="15831" y="7645"/>
                  </a:cubicBezTo>
                  <a:lnTo>
                    <a:pt x="15831" y="7645"/>
                  </a:lnTo>
                  <a:cubicBezTo>
                    <a:pt x="13787" y="13928"/>
                    <a:pt x="10154" y="11884"/>
                    <a:pt x="6445" y="9537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6542891" y="2904386"/>
              <a:ext cx="15139" cy="15139"/>
            </a:xfrm>
            <a:custGeom>
              <a:avLst/>
              <a:gdLst>
                <a:gd name="connsiteX0" fmla="*/ 10335 w 15139"/>
                <a:gd name="connsiteY0" fmla="*/ 13265 h 15139"/>
                <a:gd name="connsiteX1" fmla="*/ 5793 w 15139"/>
                <a:gd name="connsiteY1" fmla="*/ 8042 h 15139"/>
                <a:gd name="connsiteX2" fmla="*/ 12303 w 15139"/>
                <a:gd name="connsiteY2" fmla="*/ 5695 h 15139"/>
                <a:gd name="connsiteX3" fmla="*/ 10335 w 15139"/>
                <a:gd name="connsiteY3" fmla="*/ 132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35" y="13265"/>
                  </a:moveTo>
                  <a:cubicBezTo>
                    <a:pt x="9578" y="10843"/>
                    <a:pt x="4885" y="11221"/>
                    <a:pt x="5793" y="8042"/>
                  </a:cubicBezTo>
                  <a:cubicBezTo>
                    <a:pt x="6626" y="5090"/>
                    <a:pt x="9881" y="5771"/>
                    <a:pt x="12303" y="5695"/>
                  </a:cubicBezTo>
                  <a:cubicBezTo>
                    <a:pt x="12076" y="8269"/>
                    <a:pt x="13893" y="11448"/>
                    <a:pt x="10335" y="13265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6573342" y="2828331"/>
              <a:ext cx="15139" cy="15139"/>
            </a:xfrm>
            <a:custGeom>
              <a:avLst/>
              <a:gdLst>
                <a:gd name="connsiteX0" fmla="*/ 6604 w 15139"/>
                <a:gd name="connsiteY0" fmla="*/ 5677 h 15139"/>
                <a:gd name="connsiteX1" fmla="*/ 8421 w 15139"/>
                <a:gd name="connsiteY1" fmla="*/ 5677 h 15139"/>
                <a:gd name="connsiteX2" fmla="*/ 10389 w 15139"/>
                <a:gd name="connsiteY2" fmla="*/ 7418 h 15139"/>
                <a:gd name="connsiteX3" fmla="*/ 10843 w 15139"/>
                <a:gd name="connsiteY3" fmla="*/ 10749 h 15139"/>
                <a:gd name="connsiteX4" fmla="*/ 6453 w 15139"/>
                <a:gd name="connsiteY4" fmla="*/ 9462 h 15139"/>
                <a:gd name="connsiteX5" fmla="*/ 660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04" y="5677"/>
                  </a:moveTo>
                  <a:cubicBezTo>
                    <a:pt x="7210" y="5677"/>
                    <a:pt x="7816" y="5677"/>
                    <a:pt x="8421" y="5677"/>
                  </a:cubicBezTo>
                  <a:cubicBezTo>
                    <a:pt x="9027" y="6283"/>
                    <a:pt x="9708" y="6888"/>
                    <a:pt x="10389" y="7418"/>
                  </a:cubicBezTo>
                  <a:cubicBezTo>
                    <a:pt x="11676" y="8402"/>
                    <a:pt x="12660" y="9613"/>
                    <a:pt x="10843" y="10749"/>
                  </a:cubicBezTo>
                  <a:cubicBezTo>
                    <a:pt x="9102" y="11884"/>
                    <a:pt x="7513" y="11203"/>
                    <a:pt x="6453" y="9462"/>
                  </a:cubicBezTo>
                  <a:cubicBezTo>
                    <a:pt x="5469" y="8175"/>
                    <a:pt x="5318" y="6888"/>
                    <a:pt x="6604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03873" y="2946113"/>
              <a:ext cx="15139" cy="15139"/>
            </a:xfrm>
            <a:custGeom>
              <a:avLst/>
              <a:gdLst>
                <a:gd name="connsiteX0" fmla="*/ 5677 w 15139"/>
                <a:gd name="connsiteY0" fmla="*/ 7645 h 15139"/>
                <a:gd name="connsiteX1" fmla="*/ 11279 w 15139"/>
                <a:gd name="connsiteY1" fmla="*/ 5677 h 15139"/>
                <a:gd name="connsiteX2" fmla="*/ 9462 w 15139"/>
                <a:gd name="connsiteY2" fmla="*/ 11430 h 15139"/>
                <a:gd name="connsiteX3" fmla="*/ 7645 w 15139"/>
                <a:gd name="connsiteY3" fmla="*/ 11506 h 15139"/>
                <a:gd name="connsiteX4" fmla="*/ 5677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645"/>
                  </a:moveTo>
                  <a:cubicBezTo>
                    <a:pt x="6888" y="5223"/>
                    <a:pt x="9235" y="5904"/>
                    <a:pt x="11279" y="5677"/>
                  </a:cubicBezTo>
                  <a:cubicBezTo>
                    <a:pt x="12490" y="8175"/>
                    <a:pt x="10370" y="9613"/>
                    <a:pt x="9462" y="11430"/>
                  </a:cubicBezTo>
                  <a:cubicBezTo>
                    <a:pt x="8856" y="11430"/>
                    <a:pt x="8251" y="11506"/>
                    <a:pt x="7645" y="11506"/>
                  </a:cubicBezTo>
                  <a:cubicBezTo>
                    <a:pt x="6964" y="10219"/>
                    <a:pt x="6359" y="8932"/>
                    <a:pt x="5677" y="764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6541872" y="2807290"/>
              <a:ext cx="15139" cy="15139"/>
            </a:xfrm>
            <a:custGeom>
              <a:avLst/>
              <a:gdLst>
                <a:gd name="connsiteX0" fmla="*/ 5677 w 15139"/>
                <a:gd name="connsiteY0" fmla="*/ 7718 h 15139"/>
                <a:gd name="connsiteX1" fmla="*/ 10521 w 15139"/>
                <a:gd name="connsiteY1" fmla="*/ 7340 h 15139"/>
                <a:gd name="connsiteX2" fmla="*/ 7570 w 15139"/>
                <a:gd name="connsiteY2" fmla="*/ 9611 h 15139"/>
                <a:gd name="connsiteX3" fmla="*/ 5677 w 15139"/>
                <a:gd name="connsiteY3" fmla="*/ 7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18"/>
                  </a:moveTo>
                  <a:cubicBezTo>
                    <a:pt x="7191" y="5599"/>
                    <a:pt x="9235" y="4615"/>
                    <a:pt x="10521" y="7340"/>
                  </a:cubicBezTo>
                  <a:cubicBezTo>
                    <a:pt x="11505" y="9308"/>
                    <a:pt x="8932" y="9232"/>
                    <a:pt x="7570" y="9611"/>
                  </a:cubicBezTo>
                  <a:cubicBezTo>
                    <a:pt x="6964" y="8929"/>
                    <a:pt x="6282" y="8324"/>
                    <a:pt x="5677" y="7718"/>
                  </a:cubicBezTo>
                  <a:close/>
                </a:path>
              </a:pathLst>
            </a:custGeom>
            <a:solidFill>
              <a:srgbClr val="EF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6432975" y="3075098"/>
              <a:ext cx="15139" cy="15139"/>
            </a:xfrm>
            <a:custGeom>
              <a:avLst/>
              <a:gdLst>
                <a:gd name="connsiteX0" fmla="*/ 10039 w 15139"/>
                <a:gd name="connsiteY0" fmla="*/ 11808 h 15139"/>
                <a:gd name="connsiteX1" fmla="*/ 8449 w 15139"/>
                <a:gd name="connsiteY1" fmla="*/ 11960 h 15139"/>
                <a:gd name="connsiteX2" fmla="*/ 7314 w 15139"/>
                <a:gd name="connsiteY2" fmla="*/ 11354 h 15139"/>
                <a:gd name="connsiteX3" fmla="*/ 5724 w 15139"/>
                <a:gd name="connsiteY3" fmla="*/ 6661 h 15139"/>
                <a:gd name="connsiteX4" fmla="*/ 6481 w 15139"/>
                <a:gd name="connsiteY4" fmla="*/ 5677 h 15139"/>
                <a:gd name="connsiteX5" fmla="*/ 10039 w 15139"/>
                <a:gd name="connsiteY5" fmla="*/ 5904 h 15139"/>
                <a:gd name="connsiteX6" fmla="*/ 10039 w 15139"/>
                <a:gd name="connsiteY6" fmla="*/ 118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039" y="11808"/>
                  </a:moveTo>
                  <a:cubicBezTo>
                    <a:pt x="9509" y="11808"/>
                    <a:pt x="8979" y="11884"/>
                    <a:pt x="8449" y="11960"/>
                  </a:cubicBezTo>
                  <a:cubicBezTo>
                    <a:pt x="8071" y="11733"/>
                    <a:pt x="7692" y="11581"/>
                    <a:pt x="7314" y="11354"/>
                  </a:cubicBezTo>
                  <a:cubicBezTo>
                    <a:pt x="6103" y="9992"/>
                    <a:pt x="5497" y="8478"/>
                    <a:pt x="5724" y="6661"/>
                  </a:cubicBezTo>
                  <a:cubicBezTo>
                    <a:pt x="5951" y="6358"/>
                    <a:pt x="6254" y="5980"/>
                    <a:pt x="6481" y="5677"/>
                  </a:cubicBezTo>
                  <a:cubicBezTo>
                    <a:pt x="7692" y="5753"/>
                    <a:pt x="8828" y="5828"/>
                    <a:pt x="10039" y="5904"/>
                  </a:cubicBezTo>
                  <a:cubicBezTo>
                    <a:pt x="11401" y="7948"/>
                    <a:pt x="11174" y="9916"/>
                    <a:pt x="10039" y="11808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6528549" y="2906221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398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6358"/>
                    <a:pt x="10824" y="6964"/>
                    <a:pt x="13398" y="7645"/>
                  </a:cubicBezTo>
                  <a:cubicBezTo>
                    <a:pt x="9765" y="11279"/>
                    <a:pt x="7645" y="8856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6450583" y="2871929"/>
              <a:ext cx="15139" cy="15139"/>
            </a:xfrm>
            <a:custGeom>
              <a:avLst/>
              <a:gdLst>
                <a:gd name="connsiteX0" fmla="*/ 5752 w 15139"/>
                <a:gd name="connsiteY0" fmla="*/ 9540 h 15139"/>
                <a:gd name="connsiteX1" fmla="*/ 5677 w 15139"/>
                <a:gd name="connsiteY1" fmla="*/ 7648 h 15139"/>
                <a:gd name="connsiteX2" fmla="*/ 7645 w 15139"/>
                <a:gd name="connsiteY2" fmla="*/ 5680 h 15139"/>
                <a:gd name="connsiteX3" fmla="*/ 9537 w 15139"/>
                <a:gd name="connsiteY3" fmla="*/ 9540 h 15139"/>
                <a:gd name="connsiteX4" fmla="*/ 9537 w 15139"/>
                <a:gd name="connsiteY4" fmla="*/ 9540 h 15139"/>
                <a:gd name="connsiteX5" fmla="*/ 5752 w 15139"/>
                <a:gd name="connsiteY5" fmla="*/ 9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2" y="9540"/>
                  </a:moveTo>
                  <a:cubicBezTo>
                    <a:pt x="5752" y="8934"/>
                    <a:pt x="5677" y="8253"/>
                    <a:pt x="5677" y="7648"/>
                  </a:cubicBezTo>
                  <a:cubicBezTo>
                    <a:pt x="6358" y="6967"/>
                    <a:pt x="7040" y="6361"/>
                    <a:pt x="7645" y="5680"/>
                  </a:cubicBezTo>
                  <a:cubicBezTo>
                    <a:pt x="11051" y="5604"/>
                    <a:pt x="10824" y="7269"/>
                    <a:pt x="9537" y="9540"/>
                  </a:cubicBezTo>
                  <a:lnTo>
                    <a:pt x="9537" y="9540"/>
                  </a:lnTo>
                  <a:cubicBezTo>
                    <a:pt x="8251" y="10676"/>
                    <a:pt x="6964" y="10676"/>
                    <a:pt x="5752" y="9540"/>
                  </a:cubicBezTo>
                  <a:close/>
                </a:path>
              </a:pathLst>
            </a:custGeom>
            <a:solidFill>
              <a:srgbClr val="F5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6513220" y="2926962"/>
              <a:ext cx="7570" cy="15139"/>
            </a:xfrm>
            <a:custGeom>
              <a:avLst/>
              <a:gdLst>
                <a:gd name="connsiteX0" fmla="*/ 5716 w 7569"/>
                <a:gd name="connsiteY0" fmla="*/ 11506 h 15139"/>
                <a:gd name="connsiteX1" fmla="*/ 7457 w 7569"/>
                <a:gd name="connsiteY1" fmla="*/ 5677 h 15139"/>
                <a:gd name="connsiteX2" fmla="*/ 7760 w 7569"/>
                <a:gd name="connsiteY2" fmla="*/ 5904 h 15139"/>
                <a:gd name="connsiteX3" fmla="*/ 7079 w 7569"/>
                <a:gd name="connsiteY3" fmla="*/ 11808 h 15139"/>
                <a:gd name="connsiteX4" fmla="*/ 5716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1506"/>
                  </a:moveTo>
                  <a:cubicBezTo>
                    <a:pt x="5716" y="9386"/>
                    <a:pt x="5262" y="7191"/>
                    <a:pt x="7457" y="5677"/>
                  </a:cubicBezTo>
                  <a:lnTo>
                    <a:pt x="7760" y="5904"/>
                  </a:lnTo>
                  <a:cubicBezTo>
                    <a:pt x="9425" y="8099"/>
                    <a:pt x="9577" y="10068"/>
                    <a:pt x="7079" y="11808"/>
                  </a:cubicBezTo>
                  <a:cubicBezTo>
                    <a:pt x="6624" y="11733"/>
                    <a:pt x="6170" y="11581"/>
                    <a:pt x="5716" y="11506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6532485" y="2923253"/>
              <a:ext cx="7570" cy="7570"/>
            </a:xfrm>
            <a:custGeom>
              <a:avLst/>
              <a:gdLst>
                <a:gd name="connsiteX0" fmla="*/ 9311 w 7569"/>
                <a:gd name="connsiteY0" fmla="*/ 5753 h 7569"/>
                <a:gd name="connsiteX1" fmla="*/ 9311 w 7569"/>
                <a:gd name="connsiteY1" fmla="*/ 7570 h 7569"/>
                <a:gd name="connsiteX2" fmla="*/ 5677 w 7569"/>
                <a:gd name="connsiteY2" fmla="*/ 5677 h 7569"/>
                <a:gd name="connsiteX3" fmla="*/ 9311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11" y="5753"/>
                  </a:moveTo>
                  <a:cubicBezTo>
                    <a:pt x="9311" y="6358"/>
                    <a:pt x="9311" y="6964"/>
                    <a:pt x="9311" y="7570"/>
                  </a:cubicBezTo>
                  <a:cubicBezTo>
                    <a:pt x="7721" y="7721"/>
                    <a:pt x="6283" y="7418"/>
                    <a:pt x="5677" y="5677"/>
                  </a:cubicBezTo>
                  <a:cubicBezTo>
                    <a:pt x="6889" y="5677"/>
                    <a:pt x="8099" y="5677"/>
                    <a:pt x="9311" y="575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511518" y="2932790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753 h 7569"/>
                <a:gd name="connsiteX2" fmla="*/ 7494 w 7569"/>
                <a:gd name="connsiteY2" fmla="*/ 5677 h 7569"/>
                <a:gd name="connsiteX3" fmla="*/ 7645 w 7569"/>
                <a:gd name="connsiteY3" fmla="*/ 5828 h 7569"/>
                <a:gd name="connsiteX4" fmla="*/ 5753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7040"/>
                    <a:pt x="5677" y="6434"/>
                    <a:pt x="5677" y="5753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7494" y="5677"/>
                    <a:pt x="7645" y="5828"/>
                    <a:pt x="7645" y="5828"/>
                  </a:cubicBezTo>
                  <a:cubicBezTo>
                    <a:pt x="7948" y="7342"/>
                    <a:pt x="7342" y="8024"/>
                    <a:pt x="5753" y="7645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6543688" y="2923480"/>
              <a:ext cx="7570" cy="7570"/>
            </a:xfrm>
            <a:custGeom>
              <a:avLst/>
              <a:gdLst>
                <a:gd name="connsiteX0" fmla="*/ 7570 w 7569"/>
                <a:gd name="connsiteY0" fmla="*/ 7494 h 7569"/>
                <a:gd name="connsiteX1" fmla="*/ 5677 w 7569"/>
                <a:gd name="connsiteY1" fmla="*/ 5677 h 7569"/>
                <a:gd name="connsiteX2" fmla="*/ 7570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494"/>
                  </a:moveTo>
                  <a:cubicBezTo>
                    <a:pt x="6964" y="6888"/>
                    <a:pt x="6283" y="6283"/>
                    <a:pt x="5677" y="5677"/>
                  </a:cubicBezTo>
                  <a:cubicBezTo>
                    <a:pt x="6737" y="5828"/>
                    <a:pt x="7418" y="6434"/>
                    <a:pt x="7570" y="749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549441" y="2814748"/>
              <a:ext cx="7570" cy="7570"/>
            </a:xfrm>
            <a:custGeom>
              <a:avLst/>
              <a:gdLst>
                <a:gd name="connsiteX0" fmla="*/ 7494 w 7569"/>
                <a:gd name="connsiteY0" fmla="*/ 7981 h 7569"/>
                <a:gd name="connsiteX1" fmla="*/ 5677 w 7569"/>
                <a:gd name="connsiteY1" fmla="*/ 5937 h 7569"/>
                <a:gd name="connsiteX2" fmla="*/ 5904 w 7569"/>
                <a:gd name="connsiteY2" fmla="*/ 5786 h 7569"/>
                <a:gd name="connsiteX3" fmla="*/ 7721 w 7569"/>
                <a:gd name="connsiteY3" fmla="*/ 7678 h 7569"/>
                <a:gd name="connsiteX4" fmla="*/ 7494 w 7569"/>
                <a:gd name="connsiteY4" fmla="*/ 79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7981"/>
                  </a:moveTo>
                  <a:cubicBezTo>
                    <a:pt x="6888" y="7300"/>
                    <a:pt x="6282" y="6619"/>
                    <a:pt x="5677" y="5937"/>
                  </a:cubicBezTo>
                  <a:lnTo>
                    <a:pt x="5904" y="5786"/>
                  </a:lnTo>
                  <a:cubicBezTo>
                    <a:pt x="7645" y="5407"/>
                    <a:pt x="8251" y="6013"/>
                    <a:pt x="7721" y="7678"/>
                  </a:cubicBezTo>
                  <a:lnTo>
                    <a:pt x="7494" y="7981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537935" y="290826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96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829"/>
                    <a:pt x="7418" y="6358"/>
                    <a:pt x="7796" y="7342"/>
                  </a:cubicBezTo>
                  <a:cubicBezTo>
                    <a:pt x="7040" y="6813"/>
                    <a:pt x="6359" y="6283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6521056" y="28890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494" y="7645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6475411" y="3320988"/>
              <a:ext cx="37848" cy="45417"/>
            </a:xfrm>
            <a:custGeom>
              <a:avLst/>
              <a:gdLst>
                <a:gd name="connsiteX0" fmla="*/ 30354 w 37847"/>
                <a:gd name="connsiteY0" fmla="*/ 41449 h 45417"/>
                <a:gd name="connsiteX1" fmla="*/ 29521 w 37847"/>
                <a:gd name="connsiteY1" fmla="*/ 38876 h 45417"/>
                <a:gd name="connsiteX2" fmla="*/ 28840 w 37847"/>
                <a:gd name="connsiteY2" fmla="*/ 27975 h 45417"/>
                <a:gd name="connsiteX3" fmla="*/ 15063 w 37847"/>
                <a:gd name="connsiteY3" fmla="*/ 21996 h 45417"/>
                <a:gd name="connsiteX4" fmla="*/ 7570 w 37847"/>
                <a:gd name="connsiteY4" fmla="*/ 16773 h 45417"/>
                <a:gd name="connsiteX5" fmla="*/ 5677 w 37847"/>
                <a:gd name="connsiteY5" fmla="*/ 16697 h 45417"/>
                <a:gd name="connsiteX6" fmla="*/ 5753 w 37847"/>
                <a:gd name="connsiteY6" fmla="*/ 16697 h 45417"/>
                <a:gd name="connsiteX7" fmla="*/ 18848 w 37847"/>
                <a:gd name="connsiteY7" fmla="*/ 7992 h 45417"/>
                <a:gd name="connsiteX8" fmla="*/ 30430 w 37847"/>
                <a:gd name="connsiteY8" fmla="*/ 10868 h 45417"/>
                <a:gd name="connsiteX9" fmla="*/ 34139 w 37847"/>
                <a:gd name="connsiteY9" fmla="*/ 26235 h 45417"/>
                <a:gd name="connsiteX10" fmla="*/ 36107 w 37847"/>
                <a:gd name="connsiteY10" fmla="*/ 18514 h 45417"/>
                <a:gd name="connsiteX11" fmla="*/ 37772 w 37847"/>
                <a:gd name="connsiteY11" fmla="*/ 33804 h 45417"/>
                <a:gd name="connsiteX12" fmla="*/ 36183 w 37847"/>
                <a:gd name="connsiteY12" fmla="*/ 37437 h 45417"/>
                <a:gd name="connsiteX13" fmla="*/ 34139 w 37847"/>
                <a:gd name="connsiteY13" fmla="*/ 42206 h 45417"/>
                <a:gd name="connsiteX14" fmla="*/ 30354 w 37847"/>
                <a:gd name="connsiteY14" fmla="*/ 414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30354" y="41449"/>
                  </a:moveTo>
                  <a:cubicBezTo>
                    <a:pt x="30051" y="40541"/>
                    <a:pt x="29370" y="39027"/>
                    <a:pt x="29521" y="38876"/>
                  </a:cubicBezTo>
                  <a:cubicBezTo>
                    <a:pt x="35728" y="34864"/>
                    <a:pt x="29824" y="31382"/>
                    <a:pt x="28840" y="27975"/>
                  </a:cubicBezTo>
                  <a:cubicBezTo>
                    <a:pt x="28234" y="25932"/>
                    <a:pt x="18621" y="22374"/>
                    <a:pt x="15063" y="21996"/>
                  </a:cubicBezTo>
                  <a:cubicBezTo>
                    <a:pt x="11657" y="21617"/>
                    <a:pt x="10598" y="17681"/>
                    <a:pt x="7570" y="16773"/>
                  </a:cubicBezTo>
                  <a:cubicBezTo>
                    <a:pt x="6889" y="17454"/>
                    <a:pt x="6283" y="17454"/>
                    <a:pt x="5677" y="16697"/>
                  </a:cubicBezTo>
                  <a:lnTo>
                    <a:pt x="5753" y="16697"/>
                  </a:lnTo>
                  <a:cubicBezTo>
                    <a:pt x="9386" y="12761"/>
                    <a:pt x="14685" y="11398"/>
                    <a:pt x="18848" y="7992"/>
                  </a:cubicBezTo>
                  <a:cubicBezTo>
                    <a:pt x="22557" y="4964"/>
                    <a:pt x="28083" y="3980"/>
                    <a:pt x="30430" y="10868"/>
                  </a:cubicBezTo>
                  <a:cubicBezTo>
                    <a:pt x="30505" y="16319"/>
                    <a:pt x="34290" y="20785"/>
                    <a:pt x="34139" y="26235"/>
                  </a:cubicBezTo>
                  <a:cubicBezTo>
                    <a:pt x="34139" y="23434"/>
                    <a:pt x="33457" y="20633"/>
                    <a:pt x="36107" y="18514"/>
                  </a:cubicBezTo>
                  <a:cubicBezTo>
                    <a:pt x="39740" y="23282"/>
                    <a:pt x="37167" y="28657"/>
                    <a:pt x="37772" y="33804"/>
                  </a:cubicBezTo>
                  <a:cubicBezTo>
                    <a:pt x="36183" y="34561"/>
                    <a:pt x="36107" y="35999"/>
                    <a:pt x="36183" y="37437"/>
                  </a:cubicBezTo>
                  <a:cubicBezTo>
                    <a:pt x="36939" y="39633"/>
                    <a:pt x="35728" y="40995"/>
                    <a:pt x="34139" y="42206"/>
                  </a:cubicBezTo>
                  <a:cubicBezTo>
                    <a:pt x="32776" y="42736"/>
                    <a:pt x="31414" y="42660"/>
                    <a:pt x="30354" y="41449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6511112" y="3325212"/>
              <a:ext cx="30278" cy="30278"/>
            </a:xfrm>
            <a:custGeom>
              <a:avLst/>
              <a:gdLst>
                <a:gd name="connsiteX0" fmla="*/ 23039 w 30278"/>
                <a:gd name="connsiteY0" fmla="*/ 25644 h 30278"/>
                <a:gd name="connsiteX1" fmla="*/ 6992 w 30278"/>
                <a:gd name="connsiteY1" fmla="*/ 17242 h 30278"/>
                <a:gd name="connsiteX2" fmla="*/ 11685 w 30278"/>
                <a:gd name="connsiteY2" fmla="*/ 6720 h 30278"/>
                <a:gd name="connsiteX3" fmla="*/ 16226 w 30278"/>
                <a:gd name="connsiteY3" fmla="*/ 13684 h 30278"/>
                <a:gd name="connsiteX4" fmla="*/ 19406 w 30278"/>
                <a:gd name="connsiteY4" fmla="*/ 6191 h 30278"/>
                <a:gd name="connsiteX5" fmla="*/ 26142 w 30278"/>
                <a:gd name="connsiteY5" fmla="*/ 7174 h 30278"/>
                <a:gd name="connsiteX6" fmla="*/ 26748 w 30278"/>
                <a:gd name="connsiteY6" fmla="*/ 18150 h 30278"/>
                <a:gd name="connsiteX7" fmla="*/ 23039 w 30278"/>
                <a:gd name="connsiteY7" fmla="*/ 256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3039" y="25644"/>
                  </a:moveTo>
                  <a:cubicBezTo>
                    <a:pt x="15015" y="28066"/>
                    <a:pt x="10928" y="22389"/>
                    <a:pt x="6992" y="17242"/>
                  </a:cubicBezTo>
                  <a:cubicBezTo>
                    <a:pt x="4115" y="13457"/>
                    <a:pt x="6083" y="9748"/>
                    <a:pt x="11685" y="6720"/>
                  </a:cubicBezTo>
                  <a:cubicBezTo>
                    <a:pt x="14334" y="8234"/>
                    <a:pt x="15318" y="10884"/>
                    <a:pt x="16226" y="13684"/>
                  </a:cubicBezTo>
                  <a:cubicBezTo>
                    <a:pt x="17665" y="11338"/>
                    <a:pt x="16908" y="8007"/>
                    <a:pt x="19406" y="6191"/>
                  </a:cubicBezTo>
                  <a:cubicBezTo>
                    <a:pt x="21903" y="4904"/>
                    <a:pt x="24023" y="6342"/>
                    <a:pt x="26142" y="7174"/>
                  </a:cubicBezTo>
                  <a:cubicBezTo>
                    <a:pt x="31290" y="10581"/>
                    <a:pt x="30003" y="14290"/>
                    <a:pt x="26748" y="18150"/>
                  </a:cubicBezTo>
                  <a:cubicBezTo>
                    <a:pt x="24477" y="20194"/>
                    <a:pt x="23493" y="22768"/>
                    <a:pt x="23039" y="25644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6547549" y="3360621"/>
              <a:ext cx="15139" cy="22709"/>
            </a:xfrm>
            <a:custGeom>
              <a:avLst/>
              <a:gdLst>
                <a:gd name="connsiteX0" fmla="*/ 5677 w 15139"/>
                <a:gd name="connsiteY0" fmla="*/ 11354 h 22708"/>
                <a:gd name="connsiteX1" fmla="*/ 7645 w 15139"/>
                <a:gd name="connsiteY1" fmla="*/ 5677 h 22708"/>
                <a:gd name="connsiteX2" fmla="*/ 16123 w 15139"/>
                <a:gd name="connsiteY2" fmla="*/ 20211 h 22708"/>
                <a:gd name="connsiteX3" fmla="*/ 15214 w 15139"/>
                <a:gd name="connsiteY3" fmla="*/ 22709 h 22708"/>
                <a:gd name="connsiteX4" fmla="*/ 9462 w 15139"/>
                <a:gd name="connsiteY4" fmla="*/ 20816 h 22708"/>
                <a:gd name="connsiteX5" fmla="*/ 9386 w 15139"/>
                <a:gd name="connsiteY5" fmla="*/ 18924 h 22708"/>
                <a:gd name="connsiteX6" fmla="*/ 5677 w 15139"/>
                <a:gd name="connsiteY6" fmla="*/ 11354 h 22708"/>
                <a:gd name="connsiteX7" fmla="*/ 5677 w 15139"/>
                <a:gd name="connsiteY7" fmla="*/ 113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11354"/>
                  </a:moveTo>
                  <a:cubicBezTo>
                    <a:pt x="5828" y="9311"/>
                    <a:pt x="5071" y="6888"/>
                    <a:pt x="7645" y="5677"/>
                  </a:cubicBezTo>
                  <a:cubicBezTo>
                    <a:pt x="14079" y="8402"/>
                    <a:pt x="15820" y="13852"/>
                    <a:pt x="16123" y="20211"/>
                  </a:cubicBezTo>
                  <a:cubicBezTo>
                    <a:pt x="16123" y="21195"/>
                    <a:pt x="15820" y="22027"/>
                    <a:pt x="15214" y="22709"/>
                  </a:cubicBezTo>
                  <a:cubicBezTo>
                    <a:pt x="13019" y="23011"/>
                    <a:pt x="11354" y="21573"/>
                    <a:pt x="9462" y="20816"/>
                  </a:cubicBezTo>
                  <a:cubicBezTo>
                    <a:pt x="9462" y="20211"/>
                    <a:pt x="9462" y="19529"/>
                    <a:pt x="9386" y="18924"/>
                  </a:cubicBezTo>
                  <a:cubicBezTo>
                    <a:pt x="8251" y="16426"/>
                    <a:pt x="7872" y="13474"/>
                    <a:pt x="5677" y="11354"/>
                  </a:cubicBezTo>
                  <a:lnTo>
                    <a:pt x="5677" y="11354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6520904" y="3320680"/>
              <a:ext cx="15139" cy="15139"/>
            </a:xfrm>
            <a:custGeom>
              <a:avLst/>
              <a:gdLst>
                <a:gd name="connsiteX0" fmla="*/ 15366 w 15139"/>
                <a:gd name="connsiteY0" fmla="*/ 13144 h 15139"/>
                <a:gd name="connsiteX1" fmla="*/ 9613 w 15139"/>
                <a:gd name="connsiteY1" fmla="*/ 11327 h 15139"/>
                <a:gd name="connsiteX2" fmla="*/ 5677 w 15139"/>
                <a:gd name="connsiteY2" fmla="*/ 9435 h 15139"/>
                <a:gd name="connsiteX3" fmla="*/ 13322 w 15139"/>
                <a:gd name="connsiteY3" fmla="*/ 5726 h 15139"/>
                <a:gd name="connsiteX4" fmla="*/ 13322 w 15139"/>
                <a:gd name="connsiteY4" fmla="*/ 5726 h 15139"/>
                <a:gd name="connsiteX5" fmla="*/ 15215 w 15139"/>
                <a:gd name="connsiteY5" fmla="*/ 7694 h 15139"/>
                <a:gd name="connsiteX6" fmla="*/ 15215 w 15139"/>
                <a:gd name="connsiteY6" fmla="*/ 9586 h 15139"/>
                <a:gd name="connsiteX7" fmla="*/ 15366 w 15139"/>
                <a:gd name="connsiteY7" fmla="*/ 13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5366" y="13144"/>
                  </a:moveTo>
                  <a:cubicBezTo>
                    <a:pt x="13474" y="12539"/>
                    <a:pt x="11581" y="11933"/>
                    <a:pt x="9613" y="11327"/>
                  </a:cubicBezTo>
                  <a:cubicBezTo>
                    <a:pt x="7948" y="11479"/>
                    <a:pt x="6585" y="10949"/>
                    <a:pt x="5677" y="9435"/>
                  </a:cubicBezTo>
                  <a:cubicBezTo>
                    <a:pt x="7115" y="5953"/>
                    <a:pt x="10068" y="5499"/>
                    <a:pt x="13322" y="5726"/>
                  </a:cubicBezTo>
                  <a:lnTo>
                    <a:pt x="13322" y="5726"/>
                  </a:lnTo>
                  <a:cubicBezTo>
                    <a:pt x="13928" y="6407"/>
                    <a:pt x="14609" y="7013"/>
                    <a:pt x="15215" y="7694"/>
                  </a:cubicBezTo>
                  <a:cubicBezTo>
                    <a:pt x="15215" y="8300"/>
                    <a:pt x="15215" y="8905"/>
                    <a:pt x="15215" y="9586"/>
                  </a:cubicBezTo>
                  <a:cubicBezTo>
                    <a:pt x="16350" y="10646"/>
                    <a:pt x="16426" y="11857"/>
                    <a:pt x="15366" y="1314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6553188" y="3229051"/>
              <a:ext cx="37848" cy="37848"/>
            </a:xfrm>
            <a:custGeom>
              <a:avLst/>
              <a:gdLst>
                <a:gd name="connsiteX0" fmla="*/ 37961 w 37847"/>
                <a:gd name="connsiteY0" fmla="*/ 8110 h 37847"/>
                <a:gd name="connsiteX1" fmla="*/ 37734 w 37847"/>
                <a:gd name="connsiteY1" fmla="*/ 9927 h 37847"/>
                <a:gd name="connsiteX2" fmla="*/ 24942 w 37847"/>
                <a:gd name="connsiteY2" fmla="*/ 27716 h 37847"/>
                <a:gd name="connsiteX3" fmla="*/ 23277 w 37847"/>
                <a:gd name="connsiteY3" fmla="*/ 29684 h 37847"/>
                <a:gd name="connsiteX4" fmla="*/ 17675 w 37847"/>
                <a:gd name="connsiteY4" fmla="*/ 32863 h 37847"/>
                <a:gd name="connsiteX5" fmla="*/ 10332 w 37847"/>
                <a:gd name="connsiteY5" fmla="*/ 35285 h 37847"/>
                <a:gd name="connsiteX6" fmla="*/ 10332 w 37847"/>
                <a:gd name="connsiteY6" fmla="*/ 20676 h 37847"/>
                <a:gd name="connsiteX7" fmla="*/ 14647 w 37847"/>
                <a:gd name="connsiteY7" fmla="*/ 15831 h 37847"/>
                <a:gd name="connsiteX8" fmla="*/ 24109 w 37847"/>
                <a:gd name="connsiteY8" fmla="*/ 5764 h 37847"/>
                <a:gd name="connsiteX9" fmla="*/ 30619 w 37847"/>
                <a:gd name="connsiteY9" fmla="*/ 6142 h 37847"/>
                <a:gd name="connsiteX10" fmla="*/ 32284 w 37847"/>
                <a:gd name="connsiteY10" fmla="*/ 6142 h 37847"/>
                <a:gd name="connsiteX11" fmla="*/ 37961 w 37847"/>
                <a:gd name="connsiteY11" fmla="*/ 811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7961" y="8110"/>
                  </a:moveTo>
                  <a:cubicBezTo>
                    <a:pt x="37961" y="8716"/>
                    <a:pt x="37886" y="9322"/>
                    <a:pt x="37734" y="9927"/>
                  </a:cubicBezTo>
                  <a:cubicBezTo>
                    <a:pt x="31981" y="14847"/>
                    <a:pt x="27894" y="20903"/>
                    <a:pt x="24942" y="27716"/>
                  </a:cubicBezTo>
                  <a:cubicBezTo>
                    <a:pt x="24487" y="28473"/>
                    <a:pt x="23882" y="29078"/>
                    <a:pt x="23277" y="29684"/>
                  </a:cubicBezTo>
                  <a:cubicBezTo>
                    <a:pt x="21535" y="30895"/>
                    <a:pt x="19567" y="31803"/>
                    <a:pt x="17675" y="32863"/>
                  </a:cubicBezTo>
                  <a:cubicBezTo>
                    <a:pt x="15404" y="34150"/>
                    <a:pt x="13209" y="35815"/>
                    <a:pt x="10332" y="35285"/>
                  </a:cubicBezTo>
                  <a:cubicBezTo>
                    <a:pt x="4125" y="31273"/>
                    <a:pt x="4125" y="27791"/>
                    <a:pt x="10332" y="20676"/>
                  </a:cubicBezTo>
                  <a:cubicBezTo>
                    <a:pt x="17069" y="23855"/>
                    <a:pt x="13436" y="17648"/>
                    <a:pt x="14647" y="15831"/>
                  </a:cubicBezTo>
                  <a:cubicBezTo>
                    <a:pt x="16766" y="11517"/>
                    <a:pt x="17524" y="5915"/>
                    <a:pt x="24109" y="5764"/>
                  </a:cubicBezTo>
                  <a:cubicBezTo>
                    <a:pt x="26304" y="5234"/>
                    <a:pt x="28348" y="7353"/>
                    <a:pt x="30619" y="6142"/>
                  </a:cubicBezTo>
                  <a:cubicBezTo>
                    <a:pt x="31149" y="6142"/>
                    <a:pt x="31754" y="6142"/>
                    <a:pt x="32284" y="6142"/>
                  </a:cubicBezTo>
                  <a:cubicBezTo>
                    <a:pt x="33798" y="7883"/>
                    <a:pt x="36599" y="5915"/>
                    <a:pt x="37961" y="811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6555144" y="3247759"/>
              <a:ext cx="37848" cy="30278"/>
            </a:xfrm>
            <a:custGeom>
              <a:avLst/>
              <a:gdLst>
                <a:gd name="connsiteX0" fmla="*/ 9512 w 37847"/>
                <a:gd name="connsiteY0" fmla="*/ 15820 h 30278"/>
                <a:gd name="connsiteX1" fmla="*/ 15264 w 37847"/>
                <a:gd name="connsiteY1" fmla="*/ 12036 h 30278"/>
                <a:gd name="connsiteX2" fmla="*/ 20942 w 37847"/>
                <a:gd name="connsiteY2" fmla="*/ 10143 h 30278"/>
                <a:gd name="connsiteX3" fmla="*/ 20942 w 37847"/>
                <a:gd name="connsiteY3" fmla="*/ 10143 h 30278"/>
                <a:gd name="connsiteX4" fmla="*/ 33356 w 37847"/>
                <a:gd name="connsiteY4" fmla="*/ 5829 h 30278"/>
                <a:gd name="connsiteX5" fmla="*/ 34718 w 37847"/>
                <a:gd name="connsiteY5" fmla="*/ 5677 h 30278"/>
                <a:gd name="connsiteX6" fmla="*/ 35930 w 37847"/>
                <a:gd name="connsiteY6" fmla="*/ 6283 h 30278"/>
                <a:gd name="connsiteX7" fmla="*/ 36005 w 37847"/>
                <a:gd name="connsiteY7" fmla="*/ 15972 h 30278"/>
                <a:gd name="connsiteX8" fmla="*/ 32902 w 37847"/>
                <a:gd name="connsiteY8" fmla="*/ 16804 h 30278"/>
                <a:gd name="connsiteX9" fmla="*/ 31236 w 37847"/>
                <a:gd name="connsiteY9" fmla="*/ 16804 h 30278"/>
                <a:gd name="connsiteX10" fmla="*/ 29874 w 37847"/>
                <a:gd name="connsiteY10" fmla="*/ 19908 h 30278"/>
                <a:gd name="connsiteX11" fmla="*/ 28965 w 37847"/>
                <a:gd name="connsiteY11" fmla="*/ 23617 h 30278"/>
                <a:gd name="connsiteX12" fmla="*/ 27073 w 37847"/>
                <a:gd name="connsiteY12" fmla="*/ 25131 h 30278"/>
                <a:gd name="connsiteX13" fmla="*/ 8603 w 37847"/>
                <a:gd name="connsiteY13" fmla="*/ 29673 h 30278"/>
                <a:gd name="connsiteX14" fmla="*/ 5878 w 37847"/>
                <a:gd name="connsiteY14" fmla="*/ 19605 h 30278"/>
                <a:gd name="connsiteX15" fmla="*/ 5954 w 37847"/>
                <a:gd name="connsiteY15" fmla="*/ 19681 h 30278"/>
                <a:gd name="connsiteX16" fmla="*/ 9512 w 37847"/>
                <a:gd name="connsiteY16" fmla="*/ 158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9512" y="15820"/>
                  </a:moveTo>
                  <a:cubicBezTo>
                    <a:pt x="11404" y="14534"/>
                    <a:pt x="13372" y="13322"/>
                    <a:pt x="15264" y="12036"/>
                  </a:cubicBezTo>
                  <a:cubicBezTo>
                    <a:pt x="17838" y="13398"/>
                    <a:pt x="19125" y="10976"/>
                    <a:pt x="20942" y="10143"/>
                  </a:cubicBezTo>
                  <a:lnTo>
                    <a:pt x="20942" y="10143"/>
                  </a:lnTo>
                  <a:cubicBezTo>
                    <a:pt x="24651" y="7418"/>
                    <a:pt x="29419" y="7872"/>
                    <a:pt x="33356" y="5829"/>
                  </a:cubicBezTo>
                  <a:cubicBezTo>
                    <a:pt x="33810" y="5753"/>
                    <a:pt x="34264" y="5677"/>
                    <a:pt x="34718" y="5677"/>
                  </a:cubicBezTo>
                  <a:cubicBezTo>
                    <a:pt x="35097" y="5904"/>
                    <a:pt x="35551" y="6056"/>
                    <a:pt x="35930" y="6283"/>
                  </a:cubicBezTo>
                  <a:cubicBezTo>
                    <a:pt x="35930" y="9538"/>
                    <a:pt x="36005" y="12717"/>
                    <a:pt x="36005" y="15972"/>
                  </a:cubicBezTo>
                  <a:cubicBezTo>
                    <a:pt x="35172" y="16880"/>
                    <a:pt x="34112" y="17031"/>
                    <a:pt x="32902" y="16804"/>
                  </a:cubicBezTo>
                  <a:cubicBezTo>
                    <a:pt x="32372" y="17031"/>
                    <a:pt x="31842" y="14912"/>
                    <a:pt x="31236" y="16804"/>
                  </a:cubicBezTo>
                  <a:cubicBezTo>
                    <a:pt x="31085" y="17940"/>
                    <a:pt x="30555" y="19000"/>
                    <a:pt x="29874" y="19908"/>
                  </a:cubicBezTo>
                  <a:cubicBezTo>
                    <a:pt x="28435" y="20892"/>
                    <a:pt x="29041" y="22330"/>
                    <a:pt x="28965" y="23617"/>
                  </a:cubicBezTo>
                  <a:cubicBezTo>
                    <a:pt x="28435" y="24298"/>
                    <a:pt x="27830" y="24753"/>
                    <a:pt x="27073" y="25131"/>
                  </a:cubicBezTo>
                  <a:cubicBezTo>
                    <a:pt x="21623" y="29597"/>
                    <a:pt x="14356" y="26645"/>
                    <a:pt x="8603" y="29673"/>
                  </a:cubicBezTo>
                  <a:cubicBezTo>
                    <a:pt x="4592" y="27175"/>
                    <a:pt x="8376" y="22482"/>
                    <a:pt x="5878" y="19605"/>
                  </a:cubicBezTo>
                  <a:lnTo>
                    <a:pt x="5954" y="19681"/>
                  </a:lnTo>
                  <a:cubicBezTo>
                    <a:pt x="5046" y="16350"/>
                    <a:pt x="6408" y="15291"/>
                    <a:pt x="9512" y="1582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6559054" y="3264594"/>
              <a:ext cx="30278" cy="22709"/>
            </a:xfrm>
            <a:custGeom>
              <a:avLst/>
              <a:gdLst>
                <a:gd name="connsiteX0" fmla="*/ 5677 w 30278"/>
                <a:gd name="connsiteY0" fmla="*/ 12081 h 22708"/>
                <a:gd name="connsiteX1" fmla="*/ 6585 w 30278"/>
                <a:gd name="connsiteY1" fmla="*/ 8069 h 22708"/>
                <a:gd name="connsiteX2" fmla="*/ 24677 w 30278"/>
                <a:gd name="connsiteY2" fmla="*/ 6631 h 22708"/>
                <a:gd name="connsiteX3" fmla="*/ 32019 w 30278"/>
                <a:gd name="connsiteY3" fmla="*/ 10340 h 22708"/>
                <a:gd name="connsiteX4" fmla="*/ 28537 w 30278"/>
                <a:gd name="connsiteY4" fmla="*/ 15790 h 22708"/>
                <a:gd name="connsiteX5" fmla="*/ 20968 w 30278"/>
                <a:gd name="connsiteY5" fmla="*/ 21921 h 22708"/>
                <a:gd name="connsiteX6" fmla="*/ 9159 w 30278"/>
                <a:gd name="connsiteY6" fmla="*/ 17607 h 22708"/>
                <a:gd name="connsiteX7" fmla="*/ 5677 w 30278"/>
                <a:gd name="connsiteY7" fmla="*/ 120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12081"/>
                  </a:moveTo>
                  <a:cubicBezTo>
                    <a:pt x="5904" y="10642"/>
                    <a:pt x="5829" y="7615"/>
                    <a:pt x="6585" y="8069"/>
                  </a:cubicBezTo>
                  <a:cubicBezTo>
                    <a:pt x="13096" y="11702"/>
                    <a:pt x="18621" y="6328"/>
                    <a:pt x="24677" y="6631"/>
                  </a:cubicBezTo>
                  <a:cubicBezTo>
                    <a:pt x="29067" y="3905"/>
                    <a:pt x="30278" y="7615"/>
                    <a:pt x="32019" y="10340"/>
                  </a:cubicBezTo>
                  <a:cubicBezTo>
                    <a:pt x="32474" y="13216"/>
                    <a:pt x="31490" y="15563"/>
                    <a:pt x="28537" y="15790"/>
                  </a:cubicBezTo>
                  <a:cubicBezTo>
                    <a:pt x="24450" y="16168"/>
                    <a:pt x="23314" y="19650"/>
                    <a:pt x="20968" y="21921"/>
                  </a:cubicBezTo>
                  <a:cubicBezTo>
                    <a:pt x="17789" y="18439"/>
                    <a:pt x="13247" y="18742"/>
                    <a:pt x="9159" y="17607"/>
                  </a:cubicBezTo>
                  <a:cubicBezTo>
                    <a:pt x="7343" y="16168"/>
                    <a:pt x="5829" y="14503"/>
                    <a:pt x="5677" y="12081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6570409" y="3233301"/>
              <a:ext cx="22709" cy="30278"/>
            </a:xfrm>
            <a:custGeom>
              <a:avLst/>
              <a:gdLst>
                <a:gd name="connsiteX0" fmla="*/ 20589 w 22708"/>
                <a:gd name="connsiteY0" fmla="*/ 20741 h 30278"/>
                <a:gd name="connsiteX1" fmla="*/ 19000 w 22708"/>
                <a:gd name="connsiteY1" fmla="*/ 20816 h 30278"/>
                <a:gd name="connsiteX2" fmla="*/ 19000 w 22708"/>
                <a:gd name="connsiteY2" fmla="*/ 20816 h 30278"/>
                <a:gd name="connsiteX3" fmla="*/ 5677 w 22708"/>
                <a:gd name="connsiteY3" fmla="*/ 24601 h 30278"/>
                <a:gd name="connsiteX4" fmla="*/ 20589 w 22708"/>
                <a:gd name="connsiteY4" fmla="*/ 5677 h 30278"/>
                <a:gd name="connsiteX5" fmla="*/ 20589 w 22708"/>
                <a:gd name="connsiteY5" fmla="*/ 207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20589" y="20741"/>
                  </a:moveTo>
                  <a:cubicBezTo>
                    <a:pt x="20059" y="20741"/>
                    <a:pt x="19530" y="20816"/>
                    <a:pt x="19000" y="20816"/>
                  </a:cubicBezTo>
                  <a:lnTo>
                    <a:pt x="19000" y="20816"/>
                  </a:lnTo>
                  <a:cubicBezTo>
                    <a:pt x="15972" y="26948"/>
                    <a:pt x="10219" y="23768"/>
                    <a:pt x="5677" y="24601"/>
                  </a:cubicBezTo>
                  <a:cubicBezTo>
                    <a:pt x="8403" y="16502"/>
                    <a:pt x="10143" y="7721"/>
                    <a:pt x="20589" y="5677"/>
                  </a:cubicBezTo>
                  <a:cubicBezTo>
                    <a:pt x="20589" y="10673"/>
                    <a:pt x="20589" y="15745"/>
                    <a:pt x="20589" y="20741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6567529" y="3212228"/>
              <a:ext cx="22709" cy="22709"/>
            </a:xfrm>
            <a:custGeom>
              <a:avLst/>
              <a:gdLst>
                <a:gd name="connsiteX0" fmla="*/ 23545 w 22708"/>
                <a:gd name="connsiteY0" fmla="*/ 7826 h 22708"/>
                <a:gd name="connsiteX1" fmla="*/ 23696 w 22708"/>
                <a:gd name="connsiteY1" fmla="*/ 15245 h 22708"/>
                <a:gd name="connsiteX2" fmla="*/ 11736 w 22708"/>
                <a:gd name="connsiteY2" fmla="*/ 18272 h 22708"/>
                <a:gd name="connsiteX3" fmla="*/ 9768 w 22708"/>
                <a:gd name="connsiteY3" fmla="*/ 17061 h 22708"/>
                <a:gd name="connsiteX4" fmla="*/ 5832 w 22708"/>
                <a:gd name="connsiteY4" fmla="*/ 12974 h 22708"/>
                <a:gd name="connsiteX5" fmla="*/ 5983 w 22708"/>
                <a:gd name="connsiteY5" fmla="*/ 9416 h 22708"/>
                <a:gd name="connsiteX6" fmla="*/ 17943 w 22708"/>
                <a:gd name="connsiteY6" fmla="*/ 6994 h 22708"/>
                <a:gd name="connsiteX7" fmla="*/ 23545 w 22708"/>
                <a:gd name="connsiteY7" fmla="*/ 78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545" y="7826"/>
                  </a:moveTo>
                  <a:cubicBezTo>
                    <a:pt x="23620" y="10325"/>
                    <a:pt x="23620" y="12747"/>
                    <a:pt x="23696" y="15245"/>
                  </a:cubicBezTo>
                  <a:cubicBezTo>
                    <a:pt x="20214" y="18121"/>
                    <a:pt x="16959" y="22133"/>
                    <a:pt x="11736" y="18272"/>
                  </a:cubicBezTo>
                  <a:cubicBezTo>
                    <a:pt x="10979" y="18045"/>
                    <a:pt x="10298" y="17667"/>
                    <a:pt x="9768" y="17061"/>
                  </a:cubicBezTo>
                  <a:cubicBezTo>
                    <a:pt x="9314" y="14942"/>
                    <a:pt x="6816" y="14639"/>
                    <a:pt x="5832" y="12974"/>
                  </a:cubicBezTo>
                  <a:cubicBezTo>
                    <a:pt x="5605" y="11763"/>
                    <a:pt x="5605" y="10552"/>
                    <a:pt x="5983" y="9416"/>
                  </a:cubicBezTo>
                  <a:cubicBezTo>
                    <a:pt x="9314" y="5556"/>
                    <a:pt x="13326" y="4572"/>
                    <a:pt x="17943" y="6994"/>
                  </a:cubicBezTo>
                  <a:cubicBezTo>
                    <a:pt x="19835" y="7221"/>
                    <a:pt x="21879" y="6464"/>
                    <a:pt x="23545" y="7826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6560509" y="3275085"/>
              <a:ext cx="22709" cy="22709"/>
            </a:xfrm>
            <a:custGeom>
              <a:avLst/>
              <a:gdLst>
                <a:gd name="connsiteX0" fmla="*/ 7856 w 22708"/>
                <a:gd name="connsiteY0" fmla="*/ 5677 h 22708"/>
                <a:gd name="connsiteX1" fmla="*/ 19437 w 22708"/>
                <a:gd name="connsiteY1" fmla="*/ 11430 h 22708"/>
                <a:gd name="connsiteX2" fmla="*/ 13608 w 22708"/>
                <a:gd name="connsiteY2" fmla="*/ 16880 h 22708"/>
                <a:gd name="connsiteX3" fmla="*/ 7931 w 22708"/>
                <a:gd name="connsiteY3" fmla="*/ 13322 h 22708"/>
                <a:gd name="connsiteX4" fmla="*/ 7931 w 22708"/>
                <a:gd name="connsiteY4" fmla="*/ 13247 h 22708"/>
                <a:gd name="connsiteX5" fmla="*/ 6115 w 22708"/>
                <a:gd name="connsiteY5" fmla="*/ 11279 h 22708"/>
                <a:gd name="connsiteX6" fmla="*/ 6190 w 22708"/>
                <a:gd name="connsiteY6" fmla="*/ 11354 h 22708"/>
                <a:gd name="connsiteX7" fmla="*/ 7856 w 2270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856" y="5677"/>
                  </a:moveTo>
                  <a:cubicBezTo>
                    <a:pt x="14592" y="7115"/>
                    <a:pt x="15955" y="7797"/>
                    <a:pt x="19437" y="11430"/>
                  </a:cubicBezTo>
                  <a:cubicBezTo>
                    <a:pt x="18680" y="14533"/>
                    <a:pt x="14896" y="14382"/>
                    <a:pt x="13608" y="16880"/>
                  </a:cubicBezTo>
                  <a:cubicBezTo>
                    <a:pt x="8915" y="20135"/>
                    <a:pt x="9597" y="14760"/>
                    <a:pt x="7931" y="13322"/>
                  </a:cubicBezTo>
                  <a:lnTo>
                    <a:pt x="7931" y="13247"/>
                  </a:lnTo>
                  <a:cubicBezTo>
                    <a:pt x="7402" y="12565"/>
                    <a:pt x="6720" y="11960"/>
                    <a:pt x="6115" y="11279"/>
                  </a:cubicBezTo>
                  <a:lnTo>
                    <a:pt x="6190" y="11354"/>
                  </a:lnTo>
                  <a:cubicBezTo>
                    <a:pt x="5055" y="8932"/>
                    <a:pt x="5888" y="7115"/>
                    <a:pt x="7856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6575405" y="3202000"/>
              <a:ext cx="15139" cy="22709"/>
            </a:xfrm>
            <a:custGeom>
              <a:avLst/>
              <a:gdLst>
                <a:gd name="connsiteX0" fmla="*/ 15669 w 15139"/>
                <a:gd name="connsiteY0" fmla="*/ 18054 h 22708"/>
                <a:gd name="connsiteX1" fmla="*/ 10143 w 15139"/>
                <a:gd name="connsiteY1" fmla="*/ 19795 h 22708"/>
                <a:gd name="connsiteX2" fmla="*/ 5677 w 15139"/>
                <a:gd name="connsiteY2" fmla="*/ 9652 h 22708"/>
                <a:gd name="connsiteX3" fmla="*/ 12035 w 15139"/>
                <a:gd name="connsiteY3" fmla="*/ 6549 h 22708"/>
                <a:gd name="connsiteX4" fmla="*/ 12035 w 15139"/>
                <a:gd name="connsiteY4" fmla="*/ 6549 h 22708"/>
                <a:gd name="connsiteX5" fmla="*/ 15744 w 15139"/>
                <a:gd name="connsiteY5" fmla="*/ 6624 h 22708"/>
                <a:gd name="connsiteX6" fmla="*/ 15669 w 15139"/>
                <a:gd name="connsiteY6" fmla="*/ 180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669" y="18054"/>
                  </a:moveTo>
                  <a:cubicBezTo>
                    <a:pt x="13852" y="18735"/>
                    <a:pt x="12263" y="20022"/>
                    <a:pt x="10143" y="19795"/>
                  </a:cubicBezTo>
                  <a:cubicBezTo>
                    <a:pt x="7266" y="16995"/>
                    <a:pt x="6964" y="13134"/>
                    <a:pt x="5677" y="9652"/>
                  </a:cubicBezTo>
                  <a:cubicBezTo>
                    <a:pt x="6510" y="6019"/>
                    <a:pt x="10370" y="8592"/>
                    <a:pt x="12035" y="6549"/>
                  </a:cubicBezTo>
                  <a:lnTo>
                    <a:pt x="12035" y="6549"/>
                  </a:lnTo>
                  <a:cubicBezTo>
                    <a:pt x="13322" y="5337"/>
                    <a:pt x="14533" y="5413"/>
                    <a:pt x="15744" y="6624"/>
                  </a:cubicBezTo>
                  <a:cubicBezTo>
                    <a:pt x="15820" y="10409"/>
                    <a:pt x="15744" y="14194"/>
                    <a:pt x="15669" y="18054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6577467" y="3257457"/>
              <a:ext cx="15139" cy="22709"/>
            </a:xfrm>
            <a:custGeom>
              <a:avLst/>
              <a:gdLst>
                <a:gd name="connsiteX0" fmla="*/ 13531 w 15139"/>
                <a:gd name="connsiteY0" fmla="*/ 17477 h 22708"/>
                <a:gd name="connsiteX1" fmla="*/ 6188 w 15139"/>
                <a:gd name="connsiteY1" fmla="*/ 13768 h 22708"/>
                <a:gd name="connsiteX2" fmla="*/ 6188 w 15139"/>
                <a:gd name="connsiteY2" fmla="*/ 11875 h 22708"/>
                <a:gd name="connsiteX3" fmla="*/ 5734 w 15139"/>
                <a:gd name="connsiteY3" fmla="*/ 10588 h 22708"/>
                <a:gd name="connsiteX4" fmla="*/ 6188 w 15139"/>
                <a:gd name="connsiteY4" fmla="*/ 9983 h 22708"/>
                <a:gd name="connsiteX5" fmla="*/ 8156 w 15139"/>
                <a:gd name="connsiteY5" fmla="*/ 6198 h 22708"/>
                <a:gd name="connsiteX6" fmla="*/ 9973 w 15139"/>
                <a:gd name="connsiteY6" fmla="*/ 6122 h 22708"/>
                <a:gd name="connsiteX7" fmla="*/ 13606 w 15139"/>
                <a:gd name="connsiteY7" fmla="*/ 6274 h 22708"/>
                <a:gd name="connsiteX8" fmla="*/ 13531 w 15139"/>
                <a:gd name="connsiteY8" fmla="*/ 174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3531" y="17477"/>
                  </a:moveTo>
                  <a:cubicBezTo>
                    <a:pt x="11033" y="16417"/>
                    <a:pt x="9519" y="13389"/>
                    <a:pt x="6188" y="13768"/>
                  </a:cubicBezTo>
                  <a:cubicBezTo>
                    <a:pt x="6188" y="13162"/>
                    <a:pt x="6188" y="12481"/>
                    <a:pt x="6188" y="11875"/>
                  </a:cubicBezTo>
                  <a:cubicBezTo>
                    <a:pt x="5734" y="11421"/>
                    <a:pt x="5583" y="11042"/>
                    <a:pt x="5734" y="10588"/>
                  </a:cubicBezTo>
                  <a:cubicBezTo>
                    <a:pt x="5885" y="10134"/>
                    <a:pt x="6037" y="9983"/>
                    <a:pt x="6188" y="9983"/>
                  </a:cubicBezTo>
                  <a:cubicBezTo>
                    <a:pt x="6869" y="8696"/>
                    <a:pt x="7475" y="7485"/>
                    <a:pt x="8156" y="6198"/>
                  </a:cubicBezTo>
                  <a:cubicBezTo>
                    <a:pt x="8762" y="5517"/>
                    <a:pt x="9367" y="5517"/>
                    <a:pt x="9973" y="6122"/>
                  </a:cubicBezTo>
                  <a:cubicBezTo>
                    <a:pt x="11184" y="6198"/>
                    <a:pt x="12395" y="6198"/>
                    <a:pt x="13606" y="6274"/>
                  </a:cubicBezTo>
                  <a:cubicBezTo>
                    <a:pt x="13606" y="9983"/>
                    <a:pt x="13531" y="13692"/>
                    <a:pt x="13531" y="17477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6573498" y="3349718"/>
              <a:ext cx="22709" cy="30278"/>
            </a:xfrm>
            <a:custGeom>
              <a:avLst/>
              <a:gdLst>
                <a:gd name="connsiteX0" fmla="*/ 6372 w 22708"/>
                <a:gd name="connsiteY0" fmla="*/ 10751 h 30278"/>
                <a:gd name="connsiteX1" fmla="*/ 11671 w 22708"/>
                <a:gd name="connsiteY1" fmla="*/ 7799 h 30278"/>
                <a:gd name="connsiteX2" fmla="*/ 17727 w 22708"/>
                <a:gd name="connsiteY2" fmla="*/ 7118 h 30278"/>
                <a:gd name="connsiteX3" fmla="*/ 17424 w 22708"/>
                <a:gd name="connsiteY3" fmla="*/ 18775 h 30278"/>
                <a:gd name="connsiteX4" fmla="*/ 15532 w 22708"/>
                <a:gd name="connsiteY4" fmla="*/ 25966 h 30278"/>
                <a:gd name="connsiteX5" fmla="*/ 11369 w 22708"/>
                <a:gd name="connsiteY5" fmla="*/ 30432 h 30278"/>
                <a:gd name="connsiteX6" fmla="*/ 9173 w 22708"/>
                <a:gd name="connsiteY6" fmla="*/ 29372 h 30278"/>
                <a:gd name="connsiteX7" fmla="*/ 7962 w 22708"/>
                <a:gd name="connsiteY7" fmla="*/ 24604 h 30278"/>
                <a:gd name="connsiteX8" fmla="*/ 7130 w 22708"/>
                <a:gd name="connsiteY8" fmla="*/ 18699 h 30278"/>
                <a:gd name="connsiteX9" fmla="*/ 5691 w 22708"/>
                <a:gd name="connsiteY9" fmla="*/ 13022 h 30278"/>
                <a:gd name="connsiteX10" fmla="*/ 6372 w 22708"/>
                <a:gd name="connsiteY10" fmla="*/ 107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6372" y="10751"/>
                  </a:moveTo>
                  <a:cubicBezTo>
                    <a:pt x="8795" y="10903"/>
                    <a:pt x="10687" y="9919"/>
                    <a:pt x="11671" y="7799"/>
                  </a:cubicBezTo>
                  <a:cubicBezTo>
                    <a:pt x="13412" y="4241"/>
                    <a:pt x="15532" y="5983"/>
                    <a:pt x="17727" y="7118"/>
                  </a:cubicBezTo>
                  <a:cubicBezTo>
                    <a:pt x="17651" y="10978"/>
                    <a:pt x="17576" y="14839"/>
                    <a:pt x="17424" y="18775"/>
                  </a:cubicBezTo>
                  <a:cubicBezTo>
                    <a:pt x="15910" y="20895"/>
                    <a:pt x="15834" y="23468"/>
                    <a:pt x="15532" y="25966"/>
                  </a:cubicBezTo>
                  <a:cubicBezTo>
                    <a:pt x="14926" y="28161"/>
                    <a:pt x="13639" y="29827"/>
                    <a:pt x="11369" y="30432"/>
                  </a:cubicBezTo>
                  <a:cubicBezTo>
                    <a:pt x="10460" y="30432"/>
                    <a:pt x="9779" y="30129"/>
                    <a:pt x="9173" y="29372"/>
                  </a:cubicBezTo>
                  <a:cubicBezTo>
                    <a:pt x="8341" y="27858"/>
                    <a:pt x="8114" y="26269"/>
                    <a:pt x="7962" y="24604"/>
                  </a:cubicBezTo>
                  <a:cubicBezTo>
                    <a:pt x="7735" y="22635"/>
                    <a:pt x="7281" y="20667"/>
                    <a:pt x="7130" y="18699"/>
                  </a:cubicBezTo>
                  <a:cubicBezTo>
                    <a:pt x="7054" y="16731"/>
                    <a:pt x="6221" y="14915"/>
                    <a:pt x="5691" y="13022"/>
                  </a:cubicBezTo>
                  <a:cubicBezTo>
                    <a:pt x="5616" y="12190"/>
                    <a:pt x="5842" y="11433"/>
                    <a:pt x="6372" y="10751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6574984" y="3369192"/>
              <a:ext cx="15139" cy="22709"/>
            </a:xfrm>
            <a:custGeom>
              <a:avLst/>
              <a:gdLst>
                <a:gd name="connsiteX0" fmla="*/ 8822 w 15139"/>
                <a:gd name="connsiteY0" fmla="*/ 10352 h 22708"/>
                <a:gd name="connsiteX1" fmla="*/ 12531 w 15139"/>
                <a:gd name="connsiteY1" fmla="*/ 6492 h 22708"/>
                <a:gd name="connsiteX2" fmla="*/ 16165 w 15139"/>
                <a:gd name="connsiteY2" fmla="*/ 6341 h 22708"/>
                <a:gd name="connsiteX3" fmla="*/ 16316 w 15139"/>
                <a:gd name="connsiteY3" fmla="*/ 19814 h 22708"/>
                <a:gd name="connsiteX4" fmla="*/ 6930 w 15139"/>
                <a:gd name="connsiteY4" fmla="*/ 19890 h 22708"/>
                <a:gd name="connsiteX5" fmla="*/ 5719 w 15139"/>
                <a:gd name="connsiteY5" fmla="*/ 16181 h 22708"/>
                <a:gd name="connsiteX6" fmla="*/ 8822 w 15139"/>
                <a:gd name="connsiteY6" fmla="*/ 103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822" y="10352"/>
                  </a:moveTo>
                  <a:cubicBezTo>
                    <a:pt x="10639" y="9595"/>
                    <a:pt x="11926" y="8384"/>
                    <a:pt x="12531" y="6492"/>
                  </a:cubicBezTo>
                  <a:cubicBezTo>
                    <a:pt x="13667" y="5432"/>
                    <a:pt x="14878" y="5432"/>
                    <a:pt x="16165" y="6341"/>
                  </a:cubicBezTo>
                  <a:cubicBezTo>
                    <a:pt x="16240" y="10807"/>
                    <a:pt x="16240" y="15273"/>
                    <a:pt x="16316" y="19814"/>
                  </a:cubicBezTo>
                  <a:cubicBezTo>
                    <a:pt x="13137" y="19814"/>
                    <a:pt x="10033" y="17014"/>
                    <a:pt x="6930" y="19890"/>
                  </a:cubicBezTo>
                  <a:cubicBezTo>
                    <a:pt x="5794" y="18906"/>
                    <a:pt x="5568" y="17619"/>
                    <a:pt x="5719" y="16181"/>
                  </a:cubicBezTo>
                  <a:cubicBezTo>
                    <a:pt x="6098" y="13986"/>
                    <a:pt x="6703" y="11791"/>
                    <a:pt x="8822" y="10352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581716" y="3362816"/>
              <a:ext cx="7570" cy="15139"/>
            </a:xfrm>
            <a:custGeom>
              <a:avLst/>
              <a:gdLst>
                <a:gd name="connsiteX0" fmla="*/ 9358 w 7569"/>
                <a:gd name="connsiteY0" fmla="*/ 12793 h 15139"/>
                <a:gd name="connsiteX1" fmla="*/ 5724 w 7569"/>
                <a:gd name="connsiteY1" fmla="*/ 12944 h 15139"/>
                <a:gd name="connsiteX2" fmla="*/ 9206 w 7569"/>
                <a:gd name="connsiteY2" fmla="*/ 5677 h 15139"/>
                <a:gd name="connsiteX3" fmla="*/ 9358 w 7569"/>
                <a:gd name="connsiteY3" fmla="*/ 127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358" y="12793"/>
                  </a:moveTo>
                  <a:cubicBezTo>
                    <a:pt x="8146" y="12868"/>
                    <a:pt x="6935" y="12868"/>
                    <a:pt x="5724" y="12944"/>
                  </a:cubicBezTo>
                  <a:cubicBezTo>
                    <a:pt x="5573" y="9916"/>
                    <a:pt x="5573" y="6888"/>
                    <a:pt x="9206" y="5677"/>
                  </a:cubicBezTo>
                  <a:cubicBezTo>
                    <a:pt x="9282" y="8024"/>
                    <a:pt x="9358" y="10370"/>
                    <a:pt x="9358" y="12793"/>
                  </a:cubicBez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6533242" y="3431017"/>
              <a:ext cx="37848" cy="37848"/>
            </a:xfrm>
            <a:custGeom>
              <a:avLst/>
              <a:gdLst>
                <a:gd name="connsiteX0" fmla="*/ 31565 w 37847"/>
                <a:gd name="connsiteY0" fmla="*/ 37999 h 37847"/>
                <a:gd name="connsiteX1" fmla="*/ 21876 w 37847"/>
                <a:gd name="connsiteY1" fmla="*/ 36031 h 37847"/>
                <a:gd name="connsiteX2" fmla="*/ 17713 w 37847"/>
                <a:gd name="connsiteY2" fmla="*/ 36334 h 37847"/>
                <a:gd name="connsiteX3" fmla="*/ 9084 w 37847"/>
                <a:gd name="connsiteY3" fmla="*/ 25737 h 37847"/>
                <a:gd name="connsiteX4" fmla="*/ 6964 w 37847"/>
                <a:gd name="connsiteY4" fmla="*/ 18394 h 37847"/>
                <a:gd name="connsiteX5" fmla="*/ 20135 w 37847"/>
                <a:gd name="connsiteY5" fmla="*/ 7570 h 37847"/>
                <a:gd name="connsiteX6" fmla="*/ 21952 w 37847"/>
                <a:gd name="connsiteY6" fmla="*/ 7494 h 37847"/>
                <a:gd name="connsiteX7" fmla="*/ 25812 w 37847"/>
                <a:gd name="connsiteY7" fmla="*/ 5677 h 37847"/>
                <a:gd name="connsiteX8" fmla="*/ 25812 w 37847"/>
                <a:gd name="connsiteY8" fmla="*/ 5677 h 37847"/>
                <a:gd name="connsiteX9" fmla="*/ 33609 w 37847"/>
                <a:gd name="connsiteY9" fmla="*/ 11127 h 37847"/>
                <a:gd name="connsiteX10" fmla="*/ 29597 w 37847"/>
                <a:gd name="connsiteY10" fmla="*/ 15442 h 37847"/>
                <a:gd name="connsiteX11" fmla="*/ 29900 w 37847"/>
                <a:gd name="connsiteY11" fmla="*/ 20438 h 37847"/>
                <a:gd name="connsiteX12" fmla="*/ 30127 w 37847"/>
                <a:gd name="connsiteY12" fmla="*/ 22482 h 37847"/>
                <a:gd name="connsiteX13" fmla="*/ 28008 w 37847"/>
                <a:gd name="connsiteY13" fmla="*/ 24753 h 37847"/>
                <a:gd name="connsiteX14" fmla="*/ 27932 w 37847"/>
                <a:gd name="connsiteY14" fmla="*/ 26720 h 37847"/>
                <a:gd name="connsiteX15" fmla="*/ 30581 w 37847"/>
                <a:gd name="connsiteY15" fmla="*/ 28916 h 37847"/>
                <a:gd name="connsiteX16" fmla="*/ 34896 w 37847"/>
                <a:gd name="connsiteY16" fmla="*/ 29219 h 37847"/>
                <a:gd name="connsiteX17" fmla="*/ 37394 w 37847"/>
                <a:gd name="connsiteY17" fmla="*/ 30127 h 37847"/>
                <a:gd name="connsiteX18" fmla="*/ 31565 w 37847"/>
                <a:gd name="connsiteY18" fmla="*/ 3799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31565" y="37999"/>
                  </a:moveTo>
                  <a:cubicBezTo>
                    <a:pt x="27099" y="30733"/>
                    <a:pt x="27099" y="30733"/>
                    <a:pt x="21876" y="36031"/>
                  </a:cubicBezTo>
                  <a:cubicBezTo>
                    <a:pt x="20589" y="37015"/>
                    <a:pt x="19227" y="37242"/>
                    <a:pt x="17713" y="36334"/>
                  </a:cubicBezTo>
                  <a:cubicBezTo>
                    <a:pt x="15594" y="32246"/>
                    <a:pt x="15594" y="26720"/>
                    <a:pt x="9084" y="25737"/>
                  </a:cubicBezTo>
                  <a:cubicBezTo>
                    <a:pt x="4769" y="25055"/>
                    <a:pt x="5148" y="21422"/>
                    <a:pt x="6964" y="18394"/>
                  </a:cubicBezTo>
                  <a:cubicBezTo>
                    <a:pt x="9992" y="13171"/>
                    <a:pt x="13701" y="8705"/>
                    <a:pt x="20135" y="7570"/>
                  </a:cubicBezTo>
                  <a:cubicBezTo>
                    <a:pt x="20741" y="7570"/>
                    <a:pt x="21346" y="7570"/>
                    <a:pt x="21952" y="7494"/>
                  </a:cubicBezTo>
                  <a:cubicBezTo>
                    <a:pt x="23012" y="6359"/>
                    <a:pt x="24753" y="6813"/>
                    <a:pt x="25812" y="5677"/>
                  </a:cubicBezTo>
                  <a:lnTo>
                    <a:pt x="25812" y="5677"/>
                  </a:lnTo>
                  <a:cubicBezTo>
                    <a:pt x="29294" y="6283"/>
                    <a:pt x="32852" y="6661"/>
                    <a:pt x="33609" y="11127"/>
                  </a:cubicBezTo>
                  <a:cubicBezTo>
                    <a:pt x="32701" y="12944"/>
                    <a:pt x="30733" y="13777"/>
                    <a:pt x="29597" y="15442"/>
                  </a:cubicBezTo>
                  <a:cubicBezTo>
                    <a:pt x="28386" y="17183"/>
                    <a:pt x="28992" y="18848"/>
                    <a:pt x="29900" y="20438"/>
                  </a:cubicBezTo>
                  <a:cubicBezTo>
                    <a:pt x="30127" y="21119"/>
                    <a:pt x="30203" y="21800"/>
                    <a:pt x="30127" y="22482"/>
                  </a:cubicBezTo>
                  <a:cubicBezTo>
                    <a:pt x="29597" y="23390"/>
                    <a:pt x="28689" y="24071"/>
                    <a:pt x="28008" y="24753"/>
                  </a:cubicBezTo>
                  <a:cubicBezTo>
                    <a:pt x="27780" y="25434"/>
                    <a:pt x="27705" y="26039"/>
                    <a:pt x="27932" y="26720"/>
                  </a:cubicBezTo>
                  <a:cubicBezTo>
                    <a:pt x="28689" y="27629"/>
                    <a:pt x="29673" y="28310"/>
                    <a:pt x="30581" y="28916"/>
                  </a:cubicBezTo>
                  <a:cubicBezTo>
                    <a:pt x="31944" y="30430"/>
                    <a:pt x="33382" y="29673"/>
                    <a:pt x="34896" y="29219"/>
                  </a:cubicBezTo>
                  <a:cubicBezTo>
                    <a:pt x="35804" y="29294"/>
                    <a:pt x="36637" y="29597"/>
                    <a:pt x="37394" y="30127"/>
                  </a:cubicBezTo>
                  <a:cubicBezTo>
                    <a:pt x="38454" y="35123"/>
                    <a:pt x="38378" y="38983"/>
                    <a:pt x="31565" y="37999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79871" y="3011828"/>
              <a:ext cx="15139" cy="30278"/>
            </a:xfrm>
            <a:custGeom>
              <a:avLst/>
              <a:gdLst>
                <a:gd name="connsiteX0" fmla="*/ 11354 w 15139"/>
                <a:gd name="connsiteY0" fmla="*/ 25498 h 30278"/>
                <a:gd name="connsiteX1" fmla="*/ 5677 w 15139"/>
                <a:gd name="connsiteY1" fmla="*/ 10359 h 30278"/>
                <a:gd name="connsiteX2" fmla="*/ 5677 w 15139"/>
                <a:gd name="connsiteY2" fmla="*/ 10359 h 30278"/>
                <a:gd name="connsiteX3" fmla="*/ 11354 w 15139"/>
                <a:gd name="connsiteY3" fmla="*/ 6574 h 30278"/>
                <a:gd name="connsiteX4" fmla="*/ 11354 w 15139"/>
                <a:gd name="connsiteY4" fmla="*/ 254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11354" y="25498"/>
                  </a:moveTo>
                  <a:cubicBezTo>
                    <a:pt x="7948" y="21032"/>
                    <a:pt x="7115" y="15582"/>
                    <a:pt x="5677" y="10359"/>
                  </a:cubicBezTo>
                  <a:lnTo>
                    <a:pt x="5677" y="10359"/>
                  </a:lnTo>
                  <a:cubicBezTo>
                    <a:pt x="7343" y="8769"/>
                    <a:pt x="6661" y="3622"/>
                    <a:pt x="11354" y="6574"/>
                  </a:cubicBezTo>
                  <a:cubicBezTo>
                    <a:pt x="11354" y="12857"/>
                    <a:pt x="11354" y="19215"/>
                    <a:pt x="11354" y="25498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6484192" y="2629803"/>
              <a:ext cx="105974" cy="105974"/>
            </a:xfrm>
            <a:custGeom>
              <a:avLst/>
              <a:gdLst>
                <a:gd name="connsiteX0" fmla="*/ 23390 w 105973"/>
                <a:gd name="connsiteY0" fmla="*/ 15950 h 105973"/>
                <a:gd name="connsiteX1" fmla="*/ 28991 w 105973"/>
                <a:gd name="connsiteY1" fmla="*/ 6337 h 105973"/>
                <a:gd name="connsiteX2" fmla="*/ 28991 w 105973"/>
                <a:gd name="connsiteY2" fmla="*/ 6337 h 105973"/>
                <a:gd name="connsiteX3" fmla="*/ 40648 w 105973"/>
                <a:gd name="connsiteY3" fmla="*/ 6715 h 105973"/>
                <a:gd name="connsiteX4" fmla="*/ 42995 w 105973"/>
                <a:gd name="connsiteY4" fmla="*/ 7775 h 105973"/>
                <a:gd name="connsiteX5" fmla="*/ 51549 w 105973"/>
                <a:gd name="connsiteY5" fmla="*/ 12392 h 105973"/>
                <a:gd name="connsiteX6" fmla="*/ 54954 w 105973"/>
                <a:gd name="connsiteY6" fmla="*/ 18221 h 105973"/>
                <a:gd name="connsiteX7" fmla="*/ 53819 w 105973"/>
                <a:gd name="connsiteY7" fmla="*/ 19886 h 105973"/>
                <a:gd name="connsiteX8" fmla="*/ 52078 w 105973"/>
                <a:gd name="connsiteY8" fmla="*/ 20265 h 105973"/>
                <a:gd name="connsiteX9" fmla="*/ 53516 w 105973"/>
                <a:gd name="connsiteY9" fmla="*/ 21551 h 105973"/>
                <a:gd name="connsiteX10" fmla="*/ 61540 w 105973"/>
                <a:gd name="connsiteY10" fmla="*/ 28970 h 105973"/>
                <a:gd name="connsiteX11" fmla="*/ 65704 w 105973"/>
                <a:gd name="connsiteY11" fmla="*/ 27229 h 105973"/>
                <a:gd name="connsiteX12" fmla="*/ 76150 w 105973"/>
                <a:gd name="connsiteY12" fmla="*/ 29197 h 105973"/>
                <a:gd name="connsiteX13" fmla="*/ 71305 w 105973"/>
                <a:gd name="connsiteY13" fmla="*/ 44942 h 105973"/>
                <a:gd name="connsiteX14" fmla="*/ 89320 w 105973"/>
                <a:gd name="connsiteY14" fmla="*/ 48272 h 105973"/>
                <a:gd name="connsiteX15" fmla="*/ 95982 w 105973"/>
                <a:gd name="connsiteY15" fmla="*/ 47591 h 105973"/>
                <a:gd name="connsiteX16" fmla="*/ 99766 w 105973"/>
                <a:gd name="connsiteY16" fmla="*/ 45774 h 105973"/>
                <a:gd name="connsiteX17" fmla="*/ 101432 w 105973"/>
                <a:gd name="connsiteY17" fmla="*/ 44185 h 105973"/>
                <a:gd name="connsiteX18" fmla="*/ 106730 w 105973"/>
                <a:gd name="connsiteY18" fmla="*/ 42671 h 105973"/>
                <a:gd name="connsiteX19" fmla="*/ 106806 w 105973"/>
                <a:gd name="connsiteY19" fmla="*/ 61594 h 105973"/>
                <a:gd name="connsiteX20" fmla="*/ 101583 w 105973"/>
                <a:gd name="connsiteY20" fmla="*/ 67423 h 105973"/>
                <a:gd name="connsiteX21" fmla="*/ 99615 w 105973"/>
                <a:gd name="connsiteY21" fmla="*/ 69694 h 105973"/>
                <a:gd name="connsiteX22" fmla="*/ 99085 w 105973"/>
                <a:gd name="connsiteY22" fmla="*/ 70451 h 105973"/>
                <a:gd name="connsiteX23" fmla="*/ 96587 w 105973"/>
                <a:gd name="connsiteY23" fmla="*/ 77112 h 105973"/>
                <a:gd name="connsiteX24" fmla="*/ 83416 w 105973"/>
                <a:gd name="connsiteY24" fmla="*/ 78323 h 105973"/>
                <a:gd name="connsiteX25" fmla="*/ 64719 w 105973"/>
                <a:gd name="connsiteY25" fmla="*/ 79383 h 105973"/>
                <a:gd name="connsiteX26" fmla="*/ 63962 w 105973"/>
                <a:gd name="connsiteY26" fmla="*/ 89980 h 105973"/>
                <a:gd name="connsiteX27" fmla="*/ 66688 w 105973"/>
                <a:gd name="connsiteY27" fmla="*/ 89829 h 105973"/>
                <a:gd name="connsiteX28" fmla="*/ 71078 w 105973"/>
                <a:gd name="connsiteY28" fmla="*/ 93008 h 105973"/>
                <a:gd name="connsiteX29" fmla="*/ 82583 w 105973"/>
                <a:gd name="connsiteY29" fmla="*/ 97852 h 105973"/>
                <a:gd name="connsiteX30" fmla="*/ 78193 w 105973"/>
                <a:gd name="connsiteY30" fmla="*/ 101637 h 105973"/>
                <a:gd name="connsiteX31" fmla="*/ 44282 w 105973"/>
                <a:gd name="connsiteY31" fmla="*/ 104060 h 105973"/>
                <a:gd name="connsiteX32" fmla="*/ 42616 w 105973"/>
                <a:gd name="connsiteY32" fmla="*/ 103227 h 105973"/>
                <a:gd name="connsiteX33" fmla="*/ 26266 w 105973"/>
                <a:gd name="connsiteY33" fmla="*/ 97550 h 105973"/>
                <a:gd name="connsiteX34" fmla="*/ 9008 w 105973"/>
                <a:gd name="connsiteY34" fmla="*/ 97777 h 105973"/>
                <a:gd name="connsiteX35" fmla="*/ 6661 w 105973"/>
                <a:gd name="connsiteY35" fmla="*/ 96717 h 105973"/>
                <a:gd name="connsiteX36" fmla="*/ 5677 w 105973"/>
                <a:gd name="connsiteY36" fmla="*/ 94371 h 105973"/>
                <a:gd name="connsiteX37" fmla="*/ 6964 w 105973"/>
                <a:gd name="connsiteY37" fmla="*/ 90661 h 105973"/>
                <a:gd name="connsiteX38" fmla="*/ 15820 w 105973"/>
                <a:gd name="connsiteY38" fmla="*/ 88164 h 105973"/>
                <a:gd name="connsiteX39" fmla="*/ 15820 w 105973"/>
                <a:gd name="connsiteY39" fmla="*/ 88164 h 105973"/>
                <a:gd name="connsiteX40" fmla="*/ 17864 w 105973"/>
                <a:gd name="connsiteY40" fmla="*/ 85665 h 105973"/>
                <a:gd name="connsiteX41" fmla="*/ 19983 w 105973"/>
                <a:gd name="connsiteY41" fmla="*/ 85287 h 105973"/>
                <a:gd name="connsiteX42" fmla="*/ 22103 w 105973"/>
                <a:gd name="connsiteY42" fmla="*/ 85514 h 105973"/>
                <a:gd name="connsiteX43" fmla="*/ 22709 w 105973"/>
                <a:gd name="connsiteY43" fmla="*/ 83546 h 105973"/>
                <a:gd name="connsiteX44" fmla="*/ 35955 w 105973"/>
                <a:gd name="connsiteY44" fmla="*/ 86271 h 105973"/>
                <a:gd name="connsiteX45" fmla="*/ 44130 w 105973"/>
                <a:gd name="connsiteY45" fmla="*/ 92024 h 105973"/>
                <a:gd name="connsiteX46" fmla="*/ 46552 w 105973"/>
                <a:gd name="connsiteY46" fmla="*/ 88391 h 105973"/>
                <a:gd name="connsiteX47" fmla="*/ 54500 w 105973"/>
                <a:gd name="connsiteY47" fmla="*/ 70905 h 105973"/>
                <a:gd name="connsiteX48" fmla="*/ 60783 w 105973"/>
                <a:gd name="connsiteY48" fmla="*/ 65909 h 105973"/>
                <a:gd name="connsiteX49" fmla="*/ 74711 w 105973"/>
                <a:gd name="connsiteY49" fmla="*/ 62578 h 105973"/>
                <a:gd name="connsiteX50" fmla="*/ 86217 w 105973"/>
                <a:gd name="connsiteY50" fmla="*/ 61367 h 105973"/>
                <a:gd name="connsiteX51" fmla="*/ 76906 w 105973"/>
                <a:gd name="connsiteY51" fmla="*/ 62578 h 105973"/>
                <a:gd name="connsiteX52" fmla="*/ 62524 w 105973"/>
                <a:gd name="connsiteY52" fmla="*/ 60308 h 105973"/>
                <a:gd name="connsiteX53" fmla="*/ 56923 w 105973"/>
                <a:gd name="connsiteY53" fmla="*/ 61140 h 105973"/>
                <a:gd name="connsiteX54" fmla="*/ 50640 w 105973"/>
                <a:gd name="connsiteY54" fmla="*/ 67726 h 105973"/>
                <a:gd name="connsiteX55" fmla="*/ 26872 w 105973"/>
                <a:gd name="connsiteY55" fmla="*/ 76885 h 105973"/>
                <a:gd name="connsiteX56" fmla="*/ 28764 w 105973"/>
                <a:gd name="connsiteY56" fmla="*/ 63033 h 105973"/>
                <a:gd name="connsiteX57" fmla="*/ 35274 w 105973"/>
                <a:gd name="connsiteY57" fmla="*/ 51754 h 105973"/>
                <a:gd name="connsiteX58" fmla="*/ 43222 w 105973"/>
                <a:gd name="connsiteY58" fmla="*/ 50997 h 105973"/>
                <a:gd name="connsiteX59" fmla="*/ 44433 w 105973"/>
                <a:gd name="connsiteY59" fmla="*/ 53495 h 105973"/>
                <a:gd name="connsiteX60" fmla="*/ 47612 w 105973"/>
                <a:gd name="connsiteY60" fmla="*/ 54101 h 105973"/>
                <a:gd name="connsiteX61" fmla="*/ 47688 w 105973"/>
                <a:gd name="connsiteY61" fmla="*/ 53344 h 105973"/>
                <a:gd name="connsiteX62" fmla="*/ 44357 w 105973"/>
                <a:gd name="connsiteY62" fmla="*/ 52662 h 105973"/>
                <a:gd name="connsiteX63" fmla="*/ 49429 w 105973"/>
                <a:gd name="connsiteY63" fmla="*/ 41081 h 105973"/>
                <a:gd name="connsiteX64" fmla="*/ 50716 w 105973"/>
                <a:gd name="connsiteY64" fmla="*/ 39189 h 105973"/>
                <a:gd name="connsiteX65" fmla="*/ 47764 w 105973"/>
                <a:gd name="connsiteY65" fmla="*/ 37599 h 105973"/>
                <a:gd name="connsiteX66" fmla="*/ 40951 w 105973"/>
                <a:gd name="connsiteY66" fmla="*/ 34117 h 105973"/>
                <a:gd name="connsiteX67" fmla="*/ 34820 w 105973"/>
                <a:gd name="connsiteY67" fmla="*/ 29878 h 105973"/>
                <a:gd name="connsiteX68" fmla="*/ 32322 w 105973"/>
                <a:gd name="connsiteY68" fmla="*/ 25563 h 105973"/>
                <a:gd name="connsiteX69" fmla="*/ 35576 w 105973"/>
                <a:gd name="connsiteY69" fmla="*/ 17691 h 105973"/>
                <a:gd name="connsiteX70" fmla="*/ 30353 w 105973"/>
                <a:gd name="connsiteY70" fmla="*/ 16707 h 105973"/>
                <a:gd name="connsiteX71" fmla="*/ 28007 w 105973"/>
                <a:gd name="connsiteY71" fmla="*/ 17085 h 105973"/>
                <a:gd name="connsiteX72" fmla="*/ 25282 w 105973"/>
                <a:gd name="connsiteY72" fmla="*/ 18297 h 105973"/>
                <a:gd name="connsiteX73" fmla="*/ 23390 w 105973"/>
                <a:gd name="connsiteY73" fmla="*/ 15950 h 10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5973" h="105973">
                  <a:moveTo>
                    <a:pt x="23390" y="15950"/>
                  </a:moveTo>
                  <a:cubicBezTo>
                    <a:pt x="24601" y="12317"/>
                    <a:pt x="30883" y="11711"/>
                    <a:pt x="28991" y="6337"/>
                  </a:cubicBezTo>
                  <a:lnTo>
                    <a:pt x="28991" y="6337"/>
                  </a:lnTo>
                  <a:cubicBezTo>
                    <a:pt x="32927" y="4823"/>
                    <a:pt x="36788" y="6337"/>
                    <a:pt x="40648" y="6715"/>
                  </a:cubicBezTo>
                  <a:cubicBezTo>
                    <a:pt x="41481" y="6942"/>
                    <a:pt x="42238" y="7321"/>
                    <a:pt x="42995" y="7775"/>
                  </a:cubicBezTo>
                  <a:cubicBezTo>
                    <a:pt x="45417" y="10122"/>
                    <a:pt x="48293" y="11711"/>
                    <a:pt x="51549" y="12392"/>
                  </a:cubicBezTo>
                  <a:cubicBezTo>
                    <a:pt x="54273" y="13452"/>
                    <a:pt x="55560" y="15269"/>
                    <a:pt x="54954" y="18221"/>
                  </a:cubicBezTo>
                  <a:cubicBezTo>
                    <a:pt x="54728" y="18902"/>
                    <a:pt x="54349" y="19432"/>
                    <a:pt x="53819" y="19886"/>
                  </a:cubicBezTo>
                  <a:cubicBezTo>
                    <a:pt x="53214" y="20038"/>
                    <a:pt x="52608" y="20189"/>
                    <a:pt x="52078" y="20265"/>
                  </a:cubicBezTo>
                  <a:cubicBezTo>
                    <a:pt x="52684" y="20492"/>
                    <a:pt x="53138" y="20946"/>
                    <a:pt x="53516" y="21551"/>
                  </a:cubicBezTo>
                  <a:cubicBezTo>
                    <a:pt x="56242" y="23974"/>
                    <a:pt x="54198" y="31543"/>
                    <a:pt x="61540" y="28970"/>
                  </a:cubicBezTo>
                  <a:cubicBezTo>
                    <a:pt x="62903" y="28440"/>
                    <a:pt x="64795" y="28440"/>
                    <a:pt x="65704" y="27229"/>
                  </a:cubicBezTo>
                  <a:cubicBezTo>
                    <a:pt x="70775" y="19962"/>
                    <a:pt x="73651" y="23444"/>
                    <a:pt x="76150" y="29197"/>
                  </a:cubicBezTo>
                  <a:cubicBezTo>
                    <a:pt x="79026" y="35480"/>
                    <a:pt x="77134" y="40400"/>
                    <a:pt x="71305" y="44942"/>
                  </a:cubicBezTo>
                  <a:cubicBezTo>
                    <a:pt x="79631" y="36463"/>
                    <a:pt x="83416" y="47061"/>
                    <a:pt x="89320" y="48272"/>
                  </a:cubicBezTo>
                  <a:cubicBezTo>
                    <a:pt x="91591" y="48348"/>
                    <a:pt x="93786" y="48196"/>
                    <a:pt x="95982" y="47591"/>
                  </a:cubicBezTo>
                  <a:cubicBezTo>
                    <a:pt x="97344" y="47137"/>
                    <a:pt x="98631" y="46607"/>
                    <a:pt x="99766" y="45774"/>
                  </a:cubicBezTo>
                  <a:cubicBezTo>
                    <a:pt x="100296" y="45244"/>
                    <a:pt x="100902" y="44714"/>
                    <a:pt x="101432" y="44185"/>
                  </a:cubicBezTo>
                  <a:cubicBezTo>
                    <a:pt x="102946" y="42746"/>
                    <a:pt x="104308" y="40778"/>
                    <a:pt x="106730" y="42671"/>
                  </a:cubicBezTo>
                  <a:cubicBezTo>
                    <a:pt x="106730" y="48953"/>
                    <a:pt x="106730" y="55236"/>
                    <a:pt x="106806" y="61594"/>
                  </a:cubicBezTo>
                  <a:cubicBezTo>
                    <a:pt x="102189" y="60989"/>
                    <a:pt x="104308" y="66439"/>
                    <a:pt x="101583" y="67423"/>
                  </a:cubicBezTo>
                  <a:cubicBezTo>
                    <a:pt x="100296" y="67574"/>
                    <a:pt x="99918" y="68634"/>
                    <a:pt x="99615" y="69694"/>
                  </a:cubicBezTo>
                  <a:cubicBezTo>
                    <a:pt x="98555" y="70451"/>
                    <a:pt x="100221" y="69845"/>
                    <a:pt x="99085" y="70451"/>
                  </a:cubicBezTo>
                  <a:cubicBezTo>
                    <a:pt x="94468" y="73024"/>
                    <a:pt x="94468" y="73024"/>
                    <a:pt x="96587" y="77112"/>
                  </a:cubicBezTo>
                  <a:cubicBezTo>
                    <a:pt x="92651" y="82486"/>
                    <a:pt x="87806" y="77339"/>
                    <a:pt x="83416" y="78323"/>
                  </a:cubicBezTo>
                  <a:cubicBezTo>
                    <a:pt x="77058" y="74387"/>
                    <a:pt x="70623" y="78247"/>
                    <a:pt x="64719" y="79383"/>
                  </a:cubicBezTo>
                  <a:cubicBezTo>
                    <a:pt x="59042" y="80442"/>
                    <a:pt x="64795" y="86195"/>
                    <a:pt x="63962" y="89980"/>
                  </a:cubicBezTo>
                  <a:cubicBezTo>
                    <a:pt x="63130" y="93538"/>
                    <a:pt x="65325" y="89148"/>
                    <a:pt x="66688" y="89829"/>
                  </a:cubicBezTo>
                  <a:cubicBezTo>
                    <a:pt x="68353" y="90737"/>
                    <a:pt x="69942" y="91418"/>
                    <a:pt x="71078" y="93008"/>
                  </a:cubicBezTo>
                  <a:cubicBezTo>
                    <a:pt x="73273" y="98382"/>
                    <a:pt x="78950" y="95809"/>
                    <a:pt x="82583" y="97852"/>
                  </a:cubicBezTo>
                  <a:cubicBezTo>
                    <a:pt x="82205" y="100426"/>
                    <a:pt x="80843" y="101713"/>
                    <a:pt x="78193" y="101637"/>
                  </a:cubicBezTo>
                  <a:cubicBezTo>
                    <a:pt x="66839" y="101259"/>
                    <a:pt x="55484" y="102167"/>
                    <a:pt x="44282" y="104060"/>
                  </a:cubicBezTo>
                  <a:cubicBezTo>
                    <a:pt x="43827" y="104135"/>
                    <a:pt x="43222" y="103530"/>
                    <a:pt x="42616" y="103227"/>
                  </a:cubicBezTo>
                  <a:cubicBezTo>
                    <a:pt x="37394" y="100729"/>
                    <a:pt x="32700" y="96641"/>
                    <a:pt x="26266" y="97550"/>
                  </a:cubicBezTo>
                  <a:cubicBezTo>
                    <a:pt x="20513" y="98458"/>
                    <a:pt x="14760" y="98912"/>
                    <a:pt x="9008" y="97777"/>
                  </a:cubicBezTo>
                  <a:cubicBezTo>
                    <a:pt x="8175" y="97550"/>
                    <a:pt x="7342" y="97171"/>
                    <a:pt x="6661" y="96717"/>
                  </a:cubicBezTo>
                  <a:cubicBezTo>
                    <a:pt x="6056" y="96036"/>
                    <a:pt x="5677" y="95279"/>
                    <a:pt x="5677" y="94371"/>
                  </a:cubicBezTo>
                  <a:cubicBezTo>
                    <a:pt x="5828" y="93008"/>
                    <a:pt x="6282" y="91797"/>
                    <a:pt x="6964" y="90661"/>
                  </a:cubicBezTo>
                  <a:cubicBezTo>
                    <a:pt x="8856" y="86195"/>
                    <a:pt x="12868" y="89148"/>
                    <a:pt x="15820" y="88164"/>
                  </a:cubicBezTo>
                  <a:lnTo>
                    <a:pt x="15820" y="88164"/>
                  </a:lnTo>
                  <a:cubicBezTo>
                    <a:pt x="16577" y="87407"/>
                    <a:pt x="16956" y="86271"/>
                    <a:pt x="17864" y="85665"/>
                  </a:cubicBezTo>
                  <a:cubicBezTo>
                    <a:pt x="18545" y="85363"/>
                    <a:pt x="19226" y="85287"/>
                    <a:pt x="19983" y="85287"/>
                  </a:cubicBezTo>
                  <a:cubicBezTo>
                    <a:pt x="20665" y="85287"/>
                    <a:pt x="21421" y="85363"/>
                    <a:pt x="22103" y="85514"/>
                  </a:cubicBezTo>
                  <a:cubicBezTo>
                    <a:pt x="24071" y="85438"/>
                    <a:pt x="21800" y="84000"/>
                    <a:pt x="22709" y="83546"/>
                  </a:cubicBezTo>
                  <a:cubicBezTo>
                    <a:pt x="30883" y="78096"/>
                    <a:pt x="32246" y="78323"/>
                    <a:pt x="35955" y="86271"/>
                  </a:cubicBezTo>
                  <a:cubicBezTo>
                    <a:pt x="37620" y="89904"/>
                    <a:pt x="39134" y="93462"/>
                    <a:pt x="44130" y="92024"/>
                  </a:cubicBezTo>
                  <a:cubicBezTo>
                    <a:pt x="45644" y="91570"/>
                    <a:pt x="47310" y="91570"/>
                    <a:pt x="46552" y="88391"/>
                  </a:cubicBezTo>
                  <a:cubicBezTo>
                    <a:pt x="44812" y="80972"/>
                    <a:pt x="43827" y="73252"/>
                    <a:pt x="54500" y="70905"/>
                  </a:cubicBezTo>
                  <a:cubicBezTo>
                    <a:pt x="56998" y="70375"/>
                    <a:pt x="57150" y="65682"/>
                    <a:pt x="60783" y="65909"/>
                  </a:cubicBezTo>
                  <a:cubicBezTo>
                    <a:pt x="66385" y="68710"/>
                    <a:pt x="69791" y="62578"/>
                    <a:pt x="74711" y="62578"/>
                  </a:cubicBezTo>
                  <a:cubicBezTo>
                    <a:pt x="78799" y="64244"/>
                    <a:pt x="82356" y="61670"/>
                    <a:pt x="86217" y="61367"/>
                  </a:cubicBezTo>
                  <a:cubicBezTo>
                    <a:pt x="83038" y="61216"/>
                    <a:pt x="80085" y="62881"/>
                    <a:pt x="76906" y="62578"/>
                  </a:cubicBezTo>
                  <a:cubicBezTo>
                    <a:pt x="72062" y="62276"/>
                    <a:pt x="66914" y="63638"/>
                    <a:pt x="62524" y="60308"/>
                  </a:cubicBezTo>
                  <a:cubicBezTo>
                    <a:pt x="60329" y="58642"/>
                    <a:pt x="58588" y="58869"/>
                    <a:pt x="56923" y="61140"/>
                  </a:cubicBezTo>
                  <a:cubicBezTo>
                    <a:pt x="54046" y="62578"/>
                    <a:pt x="52911" y="66212"/>
                    <a:pt x="50640" y="67726"/>
                  </a:cubicBezTo>
                  <a:cubicBezTo>
                    <a:pt x="43449" y="72343"/>
                    <a:pt x="36636" y="78777"/>
                    <a:pt x="26872" y="76885"/>
                  </a:cubicBezTo>
                  <a:cubicBezTo>
                    <a:pt x="25434" y="71965"/>
                    <a:pt x="28234" y="67650"/>
                    <a:pt x="28764" y="63033"/>
                  </a:cubicBezTo>
                  <a:cubicBezTo>
                    <a:pt x="31413" y="59551"/>
                    <a:pt x="33457" y="55766"/>
                    <a:pt x="35274" y="51754"/>
                  </a:cubicBezTo>
                  <a:cubicBezTo>
                    <a:pt x="37166" y="47666"/>
                    <a:pt x="40043" y="45547"/>
                    <a:pt x="43222" y="50997"/>
                  </a:cubicBezTo>
                  <a:cubicBezTo>
                    <a:pt x="43449" y="51905"/>
                    <a:pt x="43827" y="52814"/>
                    <a:pt x="44433" y="53495"/>
                  </a:cubicBezTo>
                  <a:cubicBezTo>
                    <a:pt x="45341" y="54479"/>
                    <a:pt x="46326" y="55009"/>
                    <a:pt x="47612" y="54101"/>
                  </a:cubicBezTo>
                  <a:cubicBezTo>
                    <a:pt x="47764" y="54025"/>
                    <a:pt x="47915" y="53495"/>
                    <a:pt x="47688" y="53344"/>
                  </a:cubicBezTo>
                  <a:cubicBezTo>
                    <a:pt x="46628" y="52814"/>
                    <a:pt x="45341" y="53344"/>
                    <a:pt x="44357" y="52662"/>
                  </a:cubicBezTo>
                  <a:cubicBezTo>
                    <a:pt x="41405" y="46758"/>
                    <a:pt x="46855" y="44563"/>
                    <a:pt x="49429" y="41081"/>
                  </a:cubicBezTo>
                  <a:cubicBezTo>
                    <a:pt x="49883" y="40475"/>
                    <a:pt x="50413" y="39870"/>
                    <a:pt x="50716" y="39189"/>
                  </a:cubicBezTo>
                  <a:cubicBezTo>
                    <a:pt x="50867" y="36463"/>
                    <a:pt x="49277" y="36842"/>
                    <a:pt x="47764" y="37599"/>
                  </a:cubicBezTo>
                  <a:cubicBezTo>
                    <a:pt x="43827" y="39643"/>
                    <a:pt x="40951" y="39491"/>
                    <a:pt x="40951" y="34117"/>
                  </a:cubicBezTo>
                  <a:cubicBezTo>
                    <a:pt x="40951" y="29500"/>
                    <a:pt x="36864" y="31240"/>
                    <a:pt x="34820" y="29878"/>
                  </a:cubicBezTo>
                  <a:cubicBezTo>
                    <a:pt x="33306" y="28818"/>
                    <a:pt x="32246" y="27531"/>
                    <a:pt x="32322" y="25563"/>
                  </a:cubicBezTo>
                  <a:cubicBezTo>
                    <a:pt x="31186" y="22006"/>
                    <a:pt x="41481" y="23141"/>
                    <a:pt x="35576" y="17691"/>
                  </a:cubicBezTo>
                  <a:cubicBezTo>
                    <a:pt x="33911" y="16934"/>
                    <a:pt x="32171" y="16858"/>
                    <a:pt x="30353" y="16707"/>
                  </a:cubicBezTo>
                  <a:cubicBezTo>
                    <a:pt x="29597" y="16783"/>
                    <a:pt x="28613" y="15572"/>
                    <a:pt x="28007" y="17085"/>
                  </a:cubicBezTo>
                  <a:cubicBezTo>
                    <a:pt x="27326" y="17994"/>
                    <a:pt x="26418" y="18448"/>
                    <a:pt x="25282" y="18297"/>
                  </a:cubicBezTo>
                  <a:cubicBezTo>
                    <a:pt x="24298" y="17918"/>
                    <a:pt x="23617" y="17085"/>
                    <a:pt x="23390" y="15950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6539222" y="2619987"/>
              <a:ext cx="52987" cy="60556"/>
            </a:xfrm>
            <a:custGeom>
              <a:avLst/>
              <a:gdLst>
                <a:gd name="connsiteX0" fmla="*/ 51700 w 52986"/>
                <a:gd name="connsiteY0" fmla="*/ 52335 h 60556"/>
                <a:gd name="connsiteX1" fmla="*/ 46326 w 52986"/>
                <a:gd name="connsiteY1" fmla="*/ 56196 h 60556"/>
                <a:gd name="connsiteX2" fmla="*/ 36864 w 52986"/>
                <a:gd name="connsiteY2" fmla="*/ 54758 h 60556"/>
                <a:gd name="connsiteX3" fmla="*/ 35880 w 52986"/>
                <a:gd name="connsiteY3" fmla="*/ 53244 h 60556"/>
                <a:gd name="connsiteX4" fmla="*/ 19756 w 52986"/>
                <a:gd name="connsiteY4" fmla="*/ 39089 h 60556"/>
                <a:gd name="connsiteX5" fmla="*/ 14988 w 52986"/>
                <a:gd name="connsiteY5" fmla="*/ 32882 h 60556"/>
                <a:gd name="connsiteX6" fmla="*/ 6434 w 52986"/>
                <a:gd name="connsiteY6" fmla="*/ 39013 h 60556"/>
                <a:gd name="connsiteX7" fmla="*/ 5677 w 52986"/>
                <a:gd name="connsiteY7" fmla="*/ 37953 h 60556"/>
                <a:gd name="connsiteX8" fmla="*/ 9538 w 52986"/>
                <a:gd name="connsiteY8" fmla="*/ 18197 h 60556"/>
                <a:gd name="connsiteX9" fmla="*/ 11354 w 52986"/>
                <a:gd name="connsiteY9" fmla="*/ 16607 h 60556"/>
                <a:gd name="connsiteX10" fmla="*/ 28007 w 52986"/>
                <a:gd name="connsiteY10" fmla="*/ 9340 h 60556"/>
                <a:gd name="connsiteX11" fmla="*/ 36864 w 52986"/>
                <a:gd name="connsiteY11" fmla="*/ 12368 h 60556"/>
                <a:gd name="connsiteX12" fmla="*/ 38756 w 52986"/>
                <a:gd name="connsiteY12" fmla="*/ 12444 h 60556"/>
                <a:gd name="connsiteX13" fmla="*/ 40648 w 52986"/>
                <a:gd name="connsiteY13" fmla="*/ 14336 h 60556"/>
                <a:gd name="connsiteX14" fmla="*/ 40648 w 52986"/>
                <a:gd name="connsiteY14" fmla="*/ 16229 h 60556"/>
                <a:gd name="connsiteX15" fmla="*/ 42541 w 52986"/>
                <a:gd name="connsiteY15" fmla="*/ 16229 h 60556"/>
                <a:gd name="connsiteX16" fmla="*/ 44433 w 52986"/>
                <a:gd name="connsiteY16" fmla="*/ 16229 h 60556"/>
                <a:gd name="connsiteX17" fmla="*/ 44963 w 52986"/>
                <a:gd name="connsiteY17" fmla="*/ 17515 h 60556"/>
                <a:gd name="connsiteX18" fmla="*/ 44433 w 52986"/>
                <a:gd name="connsiteY18" fmla="*/ 18121 h 60556"/>
                <a:gd name="connsiteX19" fmla="*/ 44433 w 52986"/>
                <a:gd name="connsiteY19" fmla="*/ 20013 h 60556"/>
                <a:gd name="connsiteX20" fmla="*/ 44433 w 52986"/>
                <a:gd name="connsiteY20" fmla="*/ 23798 h 60556"/>
                <a:gd name="connsiteX21" fmla="*/ 51624 w 52986"/>
                <a:gd name="connsiteY21" fmla="*/ 29551 h 60556"/>
                <a:gd name="connsiteX22" fmla="*/ 51700 w 52986"/>
                <a:gd name="connsiteY22" fmla="*/ 52335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51700" y="52335"/>
                  </a:moveTo>
                  <a:cubicBezTo>
                    <a:pt x="48748" y="52033"/>
                    <a:pt x="48369" y="55287"/>
                    <a:pt x="46326" y="56196"/>
                  </a:cubicBezTo>
                  <a:cubicBezTo>
                    <a:pt x="43449" y="53698"/>
                    <a:pt x="39892" y="56044"/>
                    <a:pt x="36864" y="54758"/>
                  </a:cubicBezTo>
                  <a:cubicBezTo>
                    <a:pt x="36409" y="54303"/>
                    <a:pt x="36107" y="53244"/>
                    <a:pt x="35880" y="53244"/>
                  </a:cubicBezTo>
                  <a:cubicBezTo>
                    <a:pt x="26039" y="53622"/>
                    <a:pt x="25737" y="43025"/>
                    <a:pt x="19756" y="39089"/>
                  </a:cubicBezTo>
                  <a:cubicBezTo>
                    <a:pt x="16729" y="38710"/>
                    <a:pt x="17107" y="35531"/>
                    <a:pt x="14988" y="32882"/>
                  </a:cubicBezTo>
                  <a:cubicBezTo>
                    <a:pt x="14382" y="38862"/>
                    <a:pt x="12868" y="43403"/>
                    <a:pt x="6434" y="39013"/>
                  </a:cubicBezTo>
                  <a:cubicBezTo>
                    <a:pt x="6207" y="38635"/>
                    <a:pt x="5904" y="38332"/>
                    <a:pt x="5677" y="37953"/>
                  </a:cubicBezTo>
                  <a:cubicBezTo>
                    <a:pt x="7570" y="31519"/>
                    <a:pt x="9613" y="25085"/>
                    <a:pt x="9538" y="18197"/>
                  </a:cubicBezTo>
                  <a:cubicBezTo>
                    <a:pt x="10068" y="17591"/>
                    <a:pt x="10673" y="17061"/>
                    <a:pt x="11354" y="16607"/>
                  </a:cubicBezTo>
                  <a:cubicBezTo>
                    <a:pt x="13777" y="4345"/>
                    <a:pt x="16275" y="3133"/>
                    <a:pt x="28007" y="9340"/>
                  </a:cubicBezTo>
                  <a:cubicBezTo>
                    <a:pt x="30884" y="10854"/>
                    <a:pt x="34366" y="10022"/>
                    <a:pt x="36864" y="12368"/>
                  </a:cubicBezTo>
                  <a:cubicBezTo>
                    <a:pt x="37469" y="12368"/>
                    <a:pt x="38151" y="12368"/>
                    <a:pt x="38756" y="12444"/>
                  </a:cubicBezTo>
                  <a:cubicBezTo>
                    <a:pt x="39362" y="13125"/>
                    <a:pt x="39967" y="13731"/>
                    <a:pt x="40648" y="14336"/>
                  </a:cubicBezTo>
                  <a:cubicBezTo>
                    <a:pt x="40648" y="14942"/>
                    <a:pt x="40648" y="15623"/>
                    <a:pt x="40648" y="16229"/>
                  </a:cubicBezTo>
                  <a:cubicBezTo>
                    <a:pt x="41254" y="16910"/>
                    <a:pt x="41936" y="16910"/>
                    <a:pt x="42541" y="16229"/>
                  </a:cubicBezTo>
                  <a:cubicBezTo>
                    <a:pt x="43146" y="16229"/>
                    <a:pt x="43828" y="16229"/>
                    <a:pt x="44433" y="16229"/>
                  </a:cubicBezTo>
                  <a:cubicBezTo>
                    <a:pt x="44963" y="16607"/>
                    <a:pt x="45115" y="17061"/>
                    <a:pt x="44963" y="17515"/>
                  </a:cubicBezTo>
                  <a:cubicBezTo>
                    <a:pt x="44812" y="17970"/>
                    <a:pt x="44660" y="18121"/>
                    <a:pt x="44433" y="18121"/>
                  </a:cubicBezTo>
                  <a:cubicBezTo>
                    <a:pt x="44433" y="18727"/>
                    <a:pt x="44433" y="19408"/>
                    <a:pt x="44433" y="20013"/>
                  </a:cubicBezTo>
                  <a:cubicBezTo>
                    <a:pt x="43222" y="21300"/>
                    <a:pt x="43222" y="22587"/>
                    <a:pt x="44433" y="23798"/>
                  </a:cubicBezTo>
                  <a:cubicBezTo>
                    <a:pt x="46023" y="26675"/>
                    <a:pt x="47991" y="29173"/>
                    <a:pt x="51624" y="29551"/>
                  </a:cubicBezTo>
                  <a:cubicBezTo>
                    <a:pt x="52457" y="37196"/>
                    <a:pt x="52154" y="44766"/>
                    <a:pt x="51700" y="52335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6567729" y="2682025"/>
              <a:ext cx="22709" cy="30278"/>
            </a:xfrm>
            <a:custGeom>
              <a:avLst/>
              <a:gdLst>
                <a:gd name="connsiteX0" fmla="*/ 12142 w 22708"/>
                <a:gd name="connsiteY0" fmla="*/ 24588 h 30278"/>
                <a:gd name="connsiteX1" fmla="*/ 8887 w 22708"/>
                <a:gd name="connsiteY1" fmla="*/ 21787 h 30278"/>
                <a:gd name="connsiteX2" fmla="*/ 6238 w 22708"/>
                <a:gd name="connsiteY2" fmla="*/ 18759 h 30278"/>
                <a:gd name="connsiteX3" fmla="*/ 10325 w 22708"/>
                <a:gd name="connsiteY3" fmla="*/ 17170 h 30278"/>
                <a:gd name="connsiteX4" fmla="*/ 15851 w 22708"/>
                <a:gd name="connsiteY4" fmla="*/ 15126 h 30278"/>
                <a:gd name="connsiteX5" fmla="*/ 15851 w 22708"/>
                <a:gd name="connsiteY5" fmla="*/ 15126 h 30278"/>
                <a:gd name="connsiteX6" fmla="*/ 18803 w 22708"/>
                <a:gd name="connsiteY6" fmla="*/ 10736 h 30278"/>
                <a:gd name="connsiteX7" fmla="*/ 18349 w 22708"/>
                <a:gd name="connsiteY7" fmla="*/ 5891 h 30278"/>
                <a:gd name="connsiteX8" fmla="*/ 23194 w 22708"/>
                <a:gd name="connsiteY8" fmla="*/ 9297 h 30278"/>
                <a:gd name="connsiteX9" fmla="*/ 23269 w 22708"/>
                <a:gd name="connsiteY9" fmla="*/ 20879 h 30278"/>
                <a:gd name="connsiteX10" fmla="*/ 17971 w 22708"/>
                <a:gd name="connsiteY10" fmla="*/ 27162 h 30278"/>
                <a:gd name="connsiteX11" fmla="*/ 17214 w 22708"/>
                <a:gd name="connsiteY11" fmla="*/ 27616 h 30278"/>
                <a:gd name="connsiteX12" fmla="*/ 15851 w 22708"/>
                <a:gd name="connsiteY12" fmla="*/ 26632 h 30278"/>
                <a:gd name="connsiteX13" fmla="*/ 12142 w 22708"/>
                <a:gd name="connsiteY13" fmla="*/ 2458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12142" y="24588"/>
                  </a:moveTo>
                  <a:cubicBezTo>
                    <a:pt x="11537" y="23074"/>
                    <a:pt x="10477" y="21257"/>
                    <a:pt x="8887" y="21787"/>
                  </a:cubicBezTo>
                  <a:cubicBezTo>
                    <a:pt x="5102" y="22999"/>
                    <a:pt x="5330" y="21560"/>
                    <a:pt x="6238" y="18759"/>
                  </a:cubicBezTo>
                  <a:cubicBezTo>
                    <a:pt x="7071" y="16186"/>
                    <a:pt x="7449" y="14369"/>
                    <a:pt x="10325" y="17170"/>
                  </a:cubicBezTo>
                  <a:cubicBezTo>
                    <a:pt x="13353" y="20122"/>
                    <a:pt x="14564" y="17246"/>
                    <a:pt x="15851" y="15126"/>
                  </a:cubicBezTo>
                  <a:lnTo>
                    <a:pt x="15851" y="15126"/>
                  </a:lnTo>
                  <a:cubicBezTo>
                    <a:pt x="17743" y="14218"/>
                    <a:pt x="17971" y="12325"/>
                    <a:pt x="18803" y="10736"/>
                  </a:cubicBezTo>
                  <a:cubicBezTo>
                    <a:pt x="19636" y="8995"/>
                    <a:pt x="14640" y="7481"/>
                    <a:pt x="18349" y="5891"/>
                  </a:cubicBezTo>
                  <a:cubicBezTo>
                    <a:pt x="20999" y="4756"/>
                    <a:pt x="21301" y="8465"/>
                    <a:pt x="23194" y="9297"/>
                  </a:cubicBezTo>
                  <a:cubicBezTo>
                    <a:pt x="23194" y="13158"/>
                    <a:pt x="23269" y="17019"/>
                    <a:pt x="23269" y="20879"/>
                  </a:cubicBezTo>
                  <a:cubicBezTo>
                    <a:pt x="14792" y="17246"/>
                    <a:pt x="20469" y="25648"/>
                    <a:pt x="17971" y="27162"/>
                  </a:cubicBezTo>
                  <a:cubicBezTo>
                    <a:pt x="17743" y="27313"/>
                    <a:pt x="17365" y="27692"/>
                    <a:pt x="17214" y="27616"/>
                  </a:cubicBezTo>
                  <a:cubicBezTo>
                    <a:pt x="16684" y="27389"/>
                    <a:pt x="16306" y="26935"/>
                    <a:pt x="15851" y="26632"/>
                  </a:cubicBezTo>
                  <a:cubicBezTo>
                    <a:pt x="14867" y="25421"/>
                    <a:pt x="12975" y="26102"/>
                    <a:pt x="12142" y="2458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6581071" y="2782673"/>
              <a:ext cx="15139" cy="15139"/>
            </a:xfrm>
            <a:custGeom>
              <a:avLst/>
              <a:gdLst>
                <a:gd name="connsiteX0" fmla="*/ 10002 w 15139"/>
                <a:gd name="connsiteY0" fmla="*/ 16969 h 15139"/>
                <a:gd name="connsiteX1" fmla="*/ 5688 w 15139"/>
                <a:gd name="connsiteY1" fmla="*/ 8264 h 15139"/>
                <a:gd name="connsiteX2" fmla="*/ 10002 w 15139"/>
                <a:gd name="connsiteY2" fmla="*/ 5766 h 15139"/>
                <a:gd name="connsiteX3" fmla="*/ 10002 w 15139"/>
                <a:gd name="connsiteY3" fmla="*/ 169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002" y="16969"/>
                  </a:moveTo>
                  <a:cubicBezTo>
                    <a:pt x="5839" y="15379"/>
                    <a:pt x="5612" y="12125"/>
                    <a:pt x="5688" y="8264"/>
                  </a:cubicBezTo>
                  <a:cubicBezTo>
                    <a:pt x="5763" y="4177"/>
                    <a:pt x="8413" y="6296"/>
                    <a:pt x="10002" y="5766"/>
                  </a:cubicBezTo>
                  <a:cubicBezTo>
                    <a:pt x="10002" y="9475"/>
                    <a:pt x="10002" y="13184"/>
                    <a:pt x="10002" y="16969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401804" y="2434229"/>
              <a:ext cx="45417" cy="60556"/>
            </a:xfrm>
            <a:custGeom>
              <a:avLst/>
              <a:gdLst>
                <a:gd name="connsiteX0" fmla="*/ 37425 w 45417"/>
                <a:gd name="connsiteY0" fmla="*/ 21454 h 60556"/>
                <a:gd name="connsiteX1" fmla="*/ 43177 w 45417"/>
                <a:gd name="connsiteY1" fmla="*/ 30915 h 60556"/>
                <a:gd name="connsiteX2" fmla="*/ 19788 w 45417"/>
                <a:gd name="connsiteY2" fmla="*/ 58544 h 60556"/>
                <a:gd name="connsiteX3" fmla="*/ 17290 w 45417"/>
                <a:gd name="connsiteY3" fmla="*/ 59377 h 60556"/>
                <a:gd name="connsiteX4" fmla="*/ 14640 w 45417"/>
                <a:gd name="connsiteY4" fmla="*/ 59528 h 60556"/>
                <a:gd name="connsiteX5" fmla="*/ 10704 w 45417"/>
                <a:gd name="connsiteY5" fmla="*/ 58696 h 60556"/>
                <a:gd name="connsiteX6" fmla="*/ 6693 w 45417"/>
                <a:gd name="connsiteY6" fmla="*/ 54078 h 60556"/>
                <a:gd name="connsiteX7" fmla="*/ 13126 w 45417"/>
                <a:gd name="connsiteY7" fmla="*/ 49461 h 60556"/>
                <a:gd name="connsiteX8" fmla="*/ 13883 w 45417"/>
                <a:gd name="connsiteY8" fmla="*/ 49688 h 60556"/>
                <a:gd name="connsiteX9" fmla="*/ 13051 w 45417"/>
                <a:gd name="connsiteY9" fmla="*/ 49082 h 60556"/>
                <a:gd name="connsiteX10" fmla="*/ 8358 w 45417"/>
                <a:gd name="connsiteY10" fmla="*/ 30915 h 60556"/>
                <a:gd name="connsiteX11" fmla="*/ 8812 w 45417"/>
                <a:gd name="connsiteY11" fmla="*/ 28417 h 60556"/>
                <a:gd name="connsiteX12" fmla="*/ 7828 w 45417"/>
                <a:gd name="connsiteY12" fmla="*/ 23951 h 60556"/>
                <a:gd name="connsiteX13" fmla="*/ 7222 w 45417"/>
                <a:gd name="connsiteY13" fmla="*/ 17139 h 60556"/>
                <a:gd name="connsiteX14" fmla="*/ 10856 w 45417"/>
                <a:gd name="connsiteY14" fmla="*/ 15625 h 60556"/>
                <a:gd name="connsiteX15" fmla="*/ 19182 w 45417"/>
                <a:gd name="connsiteY15" fmla="*/ 15246 h 60556"/>
                <a:gd name="connsiteX16" fmla="*/ 26827 w 45417"/>
                <a:gd name="connsiteY16" fmla="*/ 9266 h 60556"/>
                <a:gd name="connsiteX17" fmla="*/ 29174 w 45417"/>
                <a:gd name="connsiteY17" fmla="*/ 5785 h 60556"/>
                <a:gd name="connsiteX18" fmla="*/ 33413 w 45417"/>
                <a:gd name="connsiteY18" fmla="*/ 8509 h 60556"/>
                <a:gd name="connsiteX19" fmla="*/ 37425 w 45417"/>
                <a:gd name="connsiteY19" fmla="*/ 2145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60556">
                  <a:moveTo>
                    <a:pt x="37425" y="21454"/>
                  </a:moveTo>
                  <a:cubicBezTo>
                    <a:pt x="36971" y="26071"/>
                    <a:pt x="44161" y="25995"/>
                    <a:pt x="43177" y="30915"/>
                  </a:cubicBezTo>
                  <a:cubicBezTo>
                    <a:pt x="36971" y="41513"/>
                    <a:pt x="28947" y="50521"/>
                    <a:pt x="19788" y="58544"/>
                  </a:cubicBezTo>
                  <a:cubicBezTo>
                    <a:pt x="18955" y="58923"/>
                    <a:pt x="18122" y="59225"/>
                    <a:pt x="17290" y="59377"/>
                  </a:cubicBezTo>
                  <a:cubicBezTo>
                    <a:pt x="16381" y="59528"/>
                    <a:pt x="15473" y="59604"/>
                    <a:pt x="14640" y="59528"/>
                  </a:cubicBezTo>
                  <a:cubicBezTo>
                    <a:pt x="13278" y="59453"/>
                    <a:pt x="11991" y="59150"/>
                    <a:pt x="10704" y="58696"/>
                  </a:cubicBezTo>
                  <a:cubicBezTo>
                    <a:pt x="8812" y="57636"/>
                    <a:pt x="6768" y="56728"/>
                    <a:pt x="6693" y="54078"/>
                  </a:cubicBezTo>
                  <a:cubicBezTo>
                    <a:pt x="7676" y="50975"/>
                    <a:pt x="10174" y="49915"/>
                    <a:pt x="13126" y="49461"/>
                  </a:cubicBezTo>
                  <a:cubicBezTo>
                    <a:pt x="14337" y="49688"/>
                    <a:pt x="12597" y="49612"/>
                    <a:pt x="13883" y="49688"/>
                  </a:cubicBezTo>
                  <a:cubicBezTo>
                    <a:pt x="13883" y="49158"/>
                    <a:pt x="13278" y="49309"/>
                    <a:pt x="13051" y="49082"/>
                  </a:cubicBezTo>
                  <a:cubicBezTo>
                    <a:pt x="1545" y="45525"/>
                    <a:pt x="8055" y="37425"/>
                    <a:pt x="8358" y="30915"/>
                  </a:cubicBezTo>
                  <a:cubicBezTo>
                    <a:pt x="8433" y="30083"/>
                    <a:pt x="8585" y="29250"/>
                    <a:pt x="8812" y="28417"/>
                  </a:cubicBezTo>
                  <a:cubicBezTo>
                    <a:pt x="9190" y="26752"/>
                    <a:pt x="10098" y="25314"/>
                    <a:pt x="7828" y="23951"/>
                  </a:cubicBezTo>
                  <a:cubicBezTo>
                    <a:pt x="4951" y="22210"/>
                    <a:pt x="5179" y="19637"/>
                    <a:pt x="7222" y="17139"/>
                  </a:cubicBezTo>
                  <a:cubicBezTo>
                    <a:pt x="8282" y="16306"/>
                    <a:pt x="9569" y="15852"/>
                    <a:pt x="10856" y="15625"/>
                  </a:cubicBezTo>
                  <a:cubicBezTo>
                    <a:pt x="13656" y="15246"/>
                    <a:pt x="16457" y="15019"/>
                    <a:pt x="19182" y="15246"/>
                  </a:cubicBezTo>
                  <a:cubicBezTo>
                    <a:pt x="23799" y="15625"/>
                    <a:pt x="28190" y="16382"/>
                    <a:pt x="26827" y="9266"/>
                  </a:cubicBezTo>
                  <a:cubicBezTo>
                    <a:pt x="26525" y="7753"/>
                    <a:pt x="27433" y="6163"/>
                    <a:pt x="29174" y="5785"/>
                  </a:cubicBezTo>
                  <a:cubicBezTo>
                    <a:pt x="31445" y="5255"/>
                    <a:pt x="32429" y="6769"/>
                    <a:pt x="33413" y="8509"/>
                  </a:cubicBezTo>
                  <a:cubicBezTo>
                    <a:pt x="35835" y="12446"/>
                    <a:pt x="36062" y="17063"/>
                    <a:pt x="37425" y="21454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6302971" y="2258809"/>
              <a:ext cx="37848" cy="52987"/>
            </a:xfrm>
            <a:custGeom>
              <a:avLst/>
              <a:gdLst>
                <a:gd name="connsiteX0" fmla="*/ 7197 w 37847"/>
                <a:gd name="connsiteY0" fmla="*/ 25650 h 52986"/>
                <a:gd name="connsiteX1" fmla="*/ 7122 w 37847"/>
                <a:gd name="connsiteY1" fmla="*/ 24212 h 52986"/>
                <a:gd name="connsiteX2" fmla="*/ 7046 w 37847"/>
                <a:gd name="connsiteY2" fmla="*/ 21790 h 52986"/>
                <a:gd name="connsiteX3" fmla="*/ 7122 w 37847"/>
                <a:gd name="connsiteY3" fmla="*/ 21865 h 52986"/>
                <a:gd name="connsiteX4" fmla="*/ 10831 w 37847"/>
                <a:gd name="connsiteY4" fmla="*/ 12479 h 52986"/>
                <a:gd name="connsiteX5" fmla="*/ 10755 w 37847"/>
                <a:gd name="connsiteY5" fmla="*/ 12479 h 52986"/>
                <a:gd name="connsiteX6" fmla="*/ 12723 w 37847"/>
                <a:gd name="connsiteY6" fmla="*/ 10511 h 52986"/>
                <a:gd name="connsiteX7" fmla="*/ 12647 w 37847"/>
                <a:gd name="connsiteY7" fmla="*/ 10587 h 52986"/>
                <a:gd name="connsiteX8" fmla="*/ 14615 w 37847"/>
                <a:gd name="connsiteY8" fmla="*/ 8694 h 52986"/>
                <a:gd name="connsiteX9" fmla="*/ 14615 w 37847"/>
                <a:gd name="connsiteY9" fmla="*/ 8770 h 52986"/>
                <a:gd name="connsiteX10" fmla="*/ 28695 w 37847"/>
                <a:gd name="connsiteY10" fmla="*/ 5894 h 52986"/>
                <a:gd name="connsiteX11" fmla="*/ 34977 w 37847"/>
                <a:gd name="connsiteY11" fmla="*/ 11419 h 52986"/>
                <a:gd name="connsiteX12" fmla="*/ 33463 w 37847"/>
                <a:gd name="connsiteY12" fmla="*/ 25196 h 52986"/>
                <a:gd name="connsiteX13" fmla="*/ 34372 w 37847"/>
                <a:gd name="connsiteY13" fmla="*/ 27845 h 52986"/>
                <a:gd name="connsiteX14" fmla="*/ 39141 w 37847"/>
                <a:gd name="connsiteY14" fmla="*/ 36247 h 52986"/>
                <a:gd name="connsiteX15" fmla="*/ 38611 w 37847"/>
                <a:gd name="connsiteY15" fmla="*/ 38670 h 52986"/>
                <a:gd name="connsiteX16" fmla="*/ 37021 w 37847"/>
                <a:gd name="connsiteY16" fmla="*/ 41773 h 52986"/>
                <a:gd name="connsiteX17" fmla="*/ 35658 w 37847"/>
                <a:gd name="connsiteY17" fmla="*/ 43438 h 52986"/>
                <a:gd name="connsiteX18" fmla="*/ 33009 w 37847"/>
                <a:gd name="connsiteY18" fmla="*/ 48283 h 52986"/>
                <a:gd name="connsiteX19" fmla="*/ 12041 w 37847"/>
                <a:gd name="connsiteY19" fmla="*/ 42227 h 52986"/>
                <a:gd name="connsiteX20" fmla="*/ 8938 w 37847"/>
                <a:gd name="connsiteY20" fmla="*/ 29359 h 52986"/>
                <a:gd name="connsiteX21" fmla="*/ 9014 w 37847"/>
                <a:gd name="connsiteY21" fmla="*/ 29435 h 52986"/>
                <a:gd name="connsiteX22" fmla="*/ 7197 w 37847"/>
                <a:gd name="connsiteY22" fmla="*/ 2565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52986">
                  <a:moveTo>
                    <a:pt x="7197" y="25650"/>
                  </a:moveTo>
                  <a:cubicBezTo>
                    <a:pt x="7273" y="25196"/>
                    <a:pt x="7273" y="24666"/>
                    <a:pt x="7122" y="24212"/>
                  </a:cubicBezTo>
                  <a:cubicBezTo>
                    <a:pt x="7727" y="23379"/>
                    <a:pt x="7878" y="22622"/>
                    <a:pt x="7046" y="21790"/>
                  </a:cubicBezTo>
                  <a:lnTo>
                    <a:pt x="7122" y="21865"/>
                  </a:lnTo>
                  <a:cubicBezTo>
                    <a:pt x="3412" y="16794"/>
                    <a:pt x="7651" y="14826"/>
                    <a:pt x="10831" y="12479"/>
                  </a:cubicBezTo>
                  <a:lnTo>
                    <a:pt x="10755" y="12479"/>
                  </a:lnTo>
                  <a:cubicBezTo>
                    <a:pt x="11360" y="11798"/>
                    <a:pt x="11966" y="11117"/>
                    <a:pt x="12723" y="10511"/>
                  </a:cubicBezTo>
                  <a:lnTo>
                    <a:pt x="12647" y="10587"/>
                  </a:lnTo>
                  <a:cubicBezTo>
                    <a:pt x="13253" y="9830"/>
                    <a:pt x="13858" y="9224"/>
                    <a:pt x="14615" y="8694"/>
                  </a:cubicBezTo>
                  <a:lnTo>
                    <a:pt x="14615" y="8770"/>
                  </a:lnTo>
                  <a:cubicBezTo>
                    <a:pt x="18551" y="4001"/>
                    <a:pt x="23926" y="6272"/>
                    <a:pt x="28695" y="5894"/>
                  </a:cubicBezTo>
                  <a:cubicBezTo>
                    <a:pt x="31949" y="6424"/>
                    <a:pt x="33690" y="8694"/>
                    <a:pt x="34977" y="11419"/>
                  </a:cubicBezTo>
                  <a:cubicBezTo>
                    <a:pt x="36188" y="16188"/>
                    <a:pt x="38611" y="21184"/>
                    <a:pt x="33463" y="25196"/>
                  </a:cubicBezTo>
                  <a:cubicBezTo>
                    <a:pt x="30814" y="27240"/>
                    <a:pt x="33312" y="27240"/>
                    <a:pt x="34372" y="27845"/>
                  </a:cubicBezTo>
                  <a:cubicBezTo>
                    <a:pt x="37702" y="29662"/>
                    <a:pt x="39292" y="32463"/>
                    <a:pt x="39141" y="36247"/>
                  </a:cubicBezTo>
                  <a:cubicBezTo>
                    <a:pt x="39065" y="37080"/>
                    <a:pt x="38913" y="37913"/>
                    <a:pt x="38611" y="38670"/>
                  </a:cubicBezTo>
                  <a:cubicBezTo>
                    <a:pt x="38232" y="39729"/>
                    <a:pt x="37627" y="40789"/>
                    <a:pt x="37021" y="41773"/>
                  </a:cubicBezTo>
                  <a:cubicBezTo>
                    <a:pt x="36642" y="42379"/>
                    <a:pt x="36113" y="42984"/>
                    <a:pt x="35658" y="43438"/>
                  </a:cubicBezTo>
                  <a:cubicBezTo>
                    <a:pt x="34296" y="44801"/>
                    <a:pt x="34447" y="46996"/>
                    <a:pt x="33009" y="48283"/>
                  </a:cubicBezTo>
                  <a:cubicBezTo>
                    <a:pt x="22261" y="52598"/>
                    <a:pt x="16735" y="51008"/>
                    <a:pt x="12041" y="42227"/>
                  </a:cubicBezTo>
                  <a:cubicBezTo>
                    <a:pt x="11890" y="37761"/>
                    <a:pt x="11360" y="33295"/>
                    <a:pt x="8938" y="29359"/>
                  </a:cubicBezTo>
                  <a:lnTo>
                    <a:pt x="9014" y="29435"/>
                  </a:lnTo>
                  <a:cubicBezTo>
                    <a:pt x="7878" y="28451"/>
                    <a:pt x="7424" y="27088"/>
                    <a:pt x="7197" y="2565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6336063" y="2298417"/>
              <a:ext cx="52987" cy="75695"/>
            </a:xfrm>
            <a:custGeom>
              <a:avLst/>
              <a:gdLst>
                <a:gd name="connsiteX0" fmla="*/ 40490 w 52986"/>
                <a:gd name="connsiteY0" fmla="*/ 73849 h 75695"/>
                <a:gd name="connsiteX1" fmla="*/ 38522 w 52986"/>
                <a:gd name="connsiteY1" fmla="*/ 75591 h 75695"/>
                <a:gd name="connsiteX2" fmla="*/ 26638 w 52986"/>
                <a:gd name="connsiteY2" fmla="*/ 58559 h 75695"/>
                <a:gd name="connsiteX3" fmla="*/ 24973 w 52986"/>
                <a:gd name="connsiteY3" fmla="*/ 51065 h 75695"/>
                <a:gd name="connsiteX4" fmla="*/ 24291 w 52986"/>
                <a:gd name="connsiteY4" fmla="*/ 47356 h 75695"/>
                <a:gd name="connsiteX5" fmla="*/ 20280 w 52986"/>
                <a:gd name="connsiteY5" fmla="*/ 29113 h 75695"/>
                <a:gd name="connsiteX6" fmla="*/ 17630 w 52986"/>
                <a:gd name="connsiteY6" fmla="*/ 22755 h 75695"/>
                <a:gd name="connsiteX7" fmla="*/ 13694 w 52986"/>
                <a:gd name="connsiteY7" fmla="*/ 18441 h 75695"/>
                <a:gd name="connsiteX8" fmla="*/ 11650 w 52986"/>
                <a:gd name="connsiteY8" fmla="*/ 17078 h 75695"/>
                <a:gd name="connsiteX9" fmla="*/ 6503 w 52986"/>
                <a:gd name="connsiteY9" fmla="*/ 7540 h 75695"/>
                <a:gd name="connsiteX10" fmla="*/ 17782 w 52986"/>
                <a:gd name="connsiteY10" fmla="*/ 7540 h 75695"/>
                <a:gd name="connsiteX11" fmla="*/ 25427 w 52986"/>
                <a:gd name="connsiteY11" fmla="*/ 12612 h 75695"/>
                <a:gd name="connsiteX12" fmla="*/ 33829 w 52986"/>
                <a:gd name="connsiteY12" fmla="*/ 9735 h 75695"/>
                <a:gd name="connsiteX13" fmla="*/ 35495 w 52986"/>
                <a:gd name="connsiteY13" fmla="*/ 8070 h 75695"/>
                <a:gd name="connsiteX14" fmla="*/ 41550 w 52986"/>
                <a:gd name="connsiteY14" fmla="*/ 9357 h 75695"/>
                <a:gd name="connsiteX15" fmla="*/ 43518 w 52986"/>
                <a:gd name="connsiteY15" fmla="*/ 11022 h 75695"/>
                <a:gd name="connsiteX16" fmla="*/ 46243 w 52986"/>
                <a:gd name="connsiteY16" fmla="*/ 15337 h 75695"/>
                <a:gd name="connsiteX17" fmla="*/ 46546 w 52986"/>
                <a:gd name="connsiteY17" fmla="*/ 17835 h 75695"/>
                <a:gd name="connsiteX18" fmla="*/ 41853 w 52986"/>
                <a:gd name="connsiteY18" fmla="*/ 23512 h 75695"/>
                <a:gd name="connsiteX19" fmla="*/ 40112 w 52986"/>
                <a:gd name="connsiteY19" fmla="*/ 25329 h 75695"/>
                <a:gd name="connsiteX20" fmla="*/ 34435 w 52986"/>
                <a:gd name="connsiteY20" fmla="*/ 26086 h 75695"/>
                <a:gd name="connsiteX21" fmla="*/ 31180 w 52986"/>
                <a:gd name="connsiteY21" fmla="*/ 23436 h 75695"/>
                <a:gd name="connsiteX22" fmla="*/ 28984 w 52986"/>
                <a:gd name="connsiteY22" fmla="*/ 24496 h 75695"/>
                <a:gd name="connsiteX23" fmla="*/ 28455 w 52986"/>
                <a:gd name="connsiteY23" fmla="*/ 26389 h 75695"/>
                <a:gd name="connsiteX24" fmla="*/ 31558 w 52986"/>
                <a:gd name="connsiteY24" fmla="*/ 26843 h 75695"/>
                <a:gd name="connsiteX25" fmla="*/ 34813 w 52986"/>
                <a:gd name="connsiteY25" fmla="*/ 26237 h 75695"/>
                <a:gd name="connsiteX26" fmla="*/ 41399 w 52986"/>
                <a:gd name="connsiteY26" fmla="*/ 36683 h 75695"/>
                <a:gd name="connsiteX27" fmla="*/ 39885 w 52986"/>
                <a:gd name="connsiteY27" fmla="*/ 38727 h 75695"/>
                <a:gd name="connsiteX28" fmla="*/ 33981 w 52986"/>
                <a:gd name="connsiteY28" fmla="*/ 41073 h 75695"/>
                <a:gd name="connsiteX29" fmla="*/ 34435 w 52986"/>
                <a:gd name="connsiteY29" fmla="*/ 41679 h 75695"/>
                <a:gd name="connsiteX30" fmla="*/ 39279 w 52986"/>
                <a:gd name="connsiteY30" fmla="*/ 40392 h 75695"/>
                <a:gd name="connsiteX31" fmla="*/ 42156 w 52986"/>
                <a:gd name="connsiteY31" fmla="*/ 46069 h 75695"/>
                <a:gd name="connsiteX32" fmla="*/ 44805 w 52986"/>
                <a:gd name="connsiteY32" fmla="*/ 53866 h 75695"/>
                <a:gd name="connsiteX33" fmla="*/ 45789 w 52986"/>
                <a:gd name="connsiteY33" fmla="*/ 58181 h 75695"/>
                <a:gd name="connsiteX34" fmla="*/ 45865 w 52986"/>
                <a:gd name="connsiteY34" fmla="*/ 59997 h 75695"/>
                <a:gd name="connsiteX35" fmla="*/ 40490 w 52986"/>
                <a:gd name="connsiteY35" fmla="*/ 73849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986" h="75695">
                  <a:moveTo>
                    <a:pt x="40490" y="73849"/>
                  </a:moveTo>
                  <a:cubicBezTo>
                    <a:pt x="39809" y="74455"/>
                    <a:pt x="39204" y="74985"/>
                    <a:pt x="38522" y="75591"/>
                  </a:cubicBezTo>
                  <a:cubicBezTo>
                    <a:pt x="30347" y="73774"/>
                    <a:pt x="26108" y="68097"/>
                    <a:pt x="26638" y="58559"/>
                  </a:cubicBezTo>
                  <a:cubicBezTo>
                    <a:pt x="26789" y="55683"/>
                    <a:pt x="27849" y="53109"/>
                    <a:pt x="24973" y="51065"/>
                  </a:cubicBezTo>
                  <a:cubicBezTo>
                    <a:pt x="24216" y="49930"/>
                    <a:pt x="24065" y="48643"/>
                    <a:pt x="24291" y="47356"/>
                  </a:cubicBezTo>
                  <a:cubicBezTo>
                    <a:pt x="24897" y="40846"/>
                    <a:pt x="19447" y="35623"/>
                    <a:pt x="20280" y="29113"/>
                  </a:cubicBezTo>
                  <a:cubicBezTo>
                    <a:pt x="20204" y="26691"/>
                    <a:pt x="21794" y="23512"/>
                    <a:pt x="17630" y="22755"/>
                  </a:cubicBezTo>
                  <a:cubicBezTo>
                    <a:pt x="16041" y="21544"/>
                    <a:pt x="15359" y="19576"/>
                    <a:pt x="13694" y="18441"/>
                  </a:cubicBezTo>
                  <a:cubicBezTo>
                    <a:pt x="13013" y="17986"/>
                    <a:pt x="12332" y="17532"/>
                    <a:pt x="11650" y="17078"/>
                  </a:cubicBezTo>
                  <a:cubicBezTo>
                    <a:pt x="8396" y="14656"/>
                    <a:pt x="3778" y="11704"/>
                    <a:pt x="6503" y="7540"/>
                  </a:cubicBezTo>
                  <a:cubicBezTo>
                    <a:pt x="9001" y="3756"/>
                    <a:pt x="13921" y="6783"/>
                    <a:pt x="17782" y="7540"/>
                  </a:cubicBezTo>
                  <a:cubicBezTo>
                    <a:pt x="21037" y="8146"/>
                    <a:pt x="22248" y="11855"/>
                    <a:pt x="25427" y="12612"/>
                  </a:cubicBezTo>
                  <a:cubicBezTo>
                    <a:pt x="28152" y="11477"/>
                    <a:pt x="32088" y="13974"/>
                    <a:pt x="33829" y="9735"/>
                  </a:cubicBezTo>
                  <a:cubicBezTo>
                    <a:pt x="34132" y="8903"/>
                    <a:pt x="34737" y="8373"/>
                    <a:pt x="35495" y="8070"/>
                  </a:cubicBezTo>
                  <a:cubicBezTo>
                    <a:pt x="37765" y="7540"/>
                    <a:pt x="39658" y="8297"/>
                    <a:pt x="41550" y="9357"/>
                  </a:cubicBezTo>
                  <a:cubicBezTo>
                    <a:pt x="42307" y="9811"/>
                    <a:pt x="42913" y="10417"/>
                    <a:pt x="43518" y="11022"/>
                  </a:cubicBezTo>
                  <a:cubicBezTo>
                    <a:pt x="44578" y="12385"/>
                    <a:pt x="45486" y="13823"/>
                    <a:pt x="46243" y="15337"/>
                  </a:cubicBezTo>
                  <a:cubicBezTo>
                    <a:pt x="46546" y="16094"/>
                    <a:pt x="46622" y="16927"/>
                    <a:pt x="46546" y="17835"/>
                  </a:cubicBezTo>
                  <a:cubicBezTo>
                    <a:pt x="45411" y="20030"/>
                    <a:pt x="43139" y="21393"/>
                    <a:pt x="41853" y="23512"/>
                  </a:cubicBezTo>
                  <a:cubicBezTo>
                    <a:pt x="41399" y="24193"/>
                    <a:pt x="40793" y="24799"/>
                    <a:pt x="40112" y="25329"/>
                  </a:cubicBezTo>
                  <a:cubicBezTo>
                    <a:pt x="38295" y="26313"/>
                    <a:pt x="36479" y="27448"/>
                    <a:pt x="34435" y="26086"/>
                  </a:cubicBezTo>
                  <a:cubicBezTo>
                    <a:pt x="33375" y="25177"/>
                    <a:pt x="32391" y="24118"/>
                    <a:pt x="31180" y="23436"/>
                  </a:cubicBezTo>
                  <a:cubicBezTo>
                    <a:pt x="30196" y="23209"/>
                    <a:pt x="29514" y="23663"/>
                    <a:pt x="28984" y="24496"/>
                  </a:cubicBezTo>
                  <a:cubicBezTo>
                    <a:pt x="28758" y="25177"/>
                    <a:pt x="28530" y="25783"/>
                    <a:pt x="28455" y="26389"/>
                  </a:cubicBezTo>
                  <a:cubicBezTo>
                    <a:pt x="28984" y="29946"/>
                    <a:pt x="30423" y="27600"/>
                    <a:pt x="31558" y="26843"/>
                  </a:cubicBezTo>
                  <a:cubicBezTo>
                    <a:pt x="32542" y="26010"/>
                    <a:pt x="33526" y="25329"/>
                    <a:pt x="34813" y="26237"/>
                  </a:cubicBezTo>
                  <a:cubicBezTo>
                    <a:pt x="35343" y="30779"/>
                    <a:pt x="43139" y="30703"/>
                    <a:pt x="41399" y="36683"/>
                  </a:cubicBezTo>
                  <a:cubicBezTo>
                    <a:pt x="41096" y="37516"/>
                    <a:pt x="40566" y="38197"/>
                    <a:pt x="39885" y="38727"/>
                  </a:cubicBezTo>
                  <a:cubicBezTo>
                    <a:pt x="37992" y="39635"/>
                    <a:pt x="35646" y="39484"/>
                    <a:pt x="33981" y="41073"/>
                  </a:cubicBezTo>
                  <a:cubicBezTo>
                    <a:pt x="32694" y="41452"/>
                    <a:pt x="34207" y="41982"/>
                    <a:pt x="34435" y="41679"/>
                  </a:cubicBezTo>
                  <a:cubicBezTo>
                    <a:pt x="35495" y="39787"/>
                    <a:pt x="37462" y="39938"/>
                    <a:pt x="39279" y="40392"/>
                  </a:cubicBezTo>
                  <a:cubicBezTo>
                    <a:pt x="41626" y="41603"/>
                    <a:pt x="42156" y="43647"/>
                    <a:pt x="42156" y="46069"/>
                  </a:cubicBezTo>
                  <a:cubicBezTo>
                    <a:pt x="42383" y="48870"/>
                    <a:pt x="37387" y="53260"/>
                    <a:pt x="44805" y="53866"/>
                  </a:cubicBezTo>
                  <a:cubicBezTo>
                    <a:pt x="45865" y="53942"/>
                    <a:pt x="45789" y="56591"/>
                    <a:pt x="45789" y="58181"/>
                  </a:cubicBezTo>
                  <a:cubicBezTo>
                    <a:pt x="45789" y="58786"/>
                    <a:pt x="45638" y="59467"/>
                    <a:pt x="45865" y="59997"/>
                  </a:cubicBezTo>
                  <a:cubicBezTo>
                    <a:pt x="50331" y="70216"/>
                    <a:pt x="50331" y="70216"/>
                    <a:pt x="40490" y="73849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299041" y="2460510"/>
              <a:ext cx="45417" cy="60556"/>
            </a:xfrm>
            <a:custGeom>
              <a:avLst/>
              <a:gdLst>
                <a:gd name="connsiteX0" fmla="*/ 10900 w 45417"/>
                <a:gd name="connsiteY0" fmla="*/ 8494 h 60556"/>
                <a:gd name="connsiteX1" fmla="*/ 14685 w 45417"/>
                <a:gd name="connsiteY1" fmla="*/ 6375 h 60556"/>
                <a:gd name="connsiteX2" fmla="*/ 19681 w 45417"/>
                <a:gd name="connsiteY2" fmla="*/ 7056 h 60556"/>
                <a:gd name="connsiteX3" fmla="*/ 32397 w 45417"/>
                <a:gd name="connsiteY3" fmla="*/ 21136 h 60556"/>
                <a:gd name="connsiteX4" fmla="*/ 34139 w 45417"/>
                <a:gd name="connsiteY4" fmla="*/ 23028 h 60556"/>
                <a:gd name="connsiteX5" fmla="*/ 36107 w 45417"/>
                <a:gd name="connsiteY5" fmla="*/ 24769 h 60556"/>
                <a:gd name="connsiteX6" fmla="*/ 39816 w 45417"/>
                <a:gd name="connsiteY6" fmla="*/ 55501 h 60556"/>
                <a:gd name="connsiteX7" fmla="*/ 36712 w 45417"/>
                <a:gd name="connsiteY7" fmla="*/ 61103 h 60556"/>
                <a:gd name="connsiteX8" fmla="*/ 34593 w 45417"/>
                <a:gd name="connsiteY8" fmla="*/ 62162 h 60556"/>
                <a:gd name="connsiteX9" fmla="*/ 25434 w 45417"/>
                <a:gd name="connsiteY9" fmla="*/ 59816 h 60556"/>
                <a:gd name="connsiteX10" fmla="*/ 20286 w 45417"/>
                <a:gd name="connsiteY10" fmla="*/ 57091 h 60556"/>
                <a:gd name="connsiteX11" fmla="*/ 20059 w 45417"/>
                <a:gd name="connsiteY11" fmla="*/ 52625 h 60556"/>
                <a:gd name="connsiteX12" fmla="*/ 19530 w 45417"/>
                <a:gd name="connsiteY12" fmla="*/ 46039 h 60556"/>
                <a:gd name="connsiteX13" fmla="*/ 11430 w 45417"/>
                <a:gd name="connsiteY13" fmla="*/ 43541 h 60556"/>
                <a:gd name="connsiteX14" fmla="*/ 6434 w 45417"/>
                <a:gd name="connsiteY14" fmla="*/ 38621 h 60556"/>
                <a:gd name="connsiteX15" fmla="*/ 5677 w 45417"/>
                <a:gd name="connsiteY15" fmla="*/ 36199 h 60556"/>
                <a:gd name="connsiteX16" fmla="*/ 9992 w 45417"/>
                <a:gd name="connsiteY16" fmla="*/ 30597 h 60556"/>
                <a:gd name="connsiteX17" fmla="*/ 12490 w 45417"/>
                <a:gd name="connsiteY17" fmla="*/ 30976 h 60556"/>
                <a:gd name="connsiteX18" fmla="*/ 11733 w 45417"/>
                <a:gd name="connsiteY18" fmla="*/ 26888 h 60556"/>
                <a:gd name="connsiteX19" fmla="*/ 14533 w 45417"/>
                <a:gd name="connsiteY19" fmla="*/ 15383 h 60556"/>
                <a:gd name="connsiteX20" fmla="*/ 10900 w 45417"/>
                <a:gd name="connsiteY20" fmla="*/ 849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60556">
                  <a:moveTo>
                    <a:pt x="10900" y="8494"/>
                  </a:moveTo>
                  <a:cubicBezTo>
                    <a:pt x="12187" y="7813"/>
                    <a:pt x="13398" y="7056"/>
                    <a:pt x="14685" y="6375"/>
                  </a:cubicBezTo>
                  <a:cubicBezTo>
                    <a:pt x="16577" y="5164"/>
                    <a:pt x="19302" y="5618"/>
                    <a:pt x="19681" y="7056"/>
                  </a:cubicBezTo>
                  <a:cubicBezTo>
                    <a:pt x="21649" y="13944"/>
                    <a:pt x="29143" y="15610"/>
                    <a:pt x="32397" y="21136"/>
                  </a:cubicBezTo>
                  <a:cubicBezTo>
                    <a:pt x="33003" y="21741"/>
                    <a:pt x="33533" y="22422"/>
                    <a:pt x="34139" y="23028"/>
                  </a:cubicBezTo>
                  <a:cubicBezTo>
                    <a:pt x="34820" y="23558"/>
                    <a:pt x="35425" y="24163"/>
                    <a:pt x="36107" y="24769"/>
                  </a:cubicBezTo>
                  <a:cubicBezTo>
                    <a:pt x="45720" y="34004"/>
                    <a:pt x="45039" y="44450"/>
                    <a:pt x="39816" y="55501"/>
                  </a:cubicBezTo>
                  <a:cubicBezTo>
                    <a:pt x="38680" y="57318"/>
                    <a:pt x="37848" y="59286"/>
                    <a:pt x="36712" y="61103"/>
                  </a:cubicBezTo>
                  <a:cubicBezTo>
                    <a:pt x="36182" y="61784"/>
                    <a:pt x="35425" y="62162"/>
                    <a:pt x="34593" y="62162"/>
                  </a:cubicBezTo>
                  <a:cubicBezTo>
                    <a:pt x="31716" y="60800"/>
                    <a:pt x="28840" y="59210"/>
                    <a:pt x="25434" y="59816"/>
                  </a:cubicBezTo>
                  <a:cubicBezTo>
                    <a:pt x="23314" y="59589"/>
                    <a:pt x="21195" y="59362"/>
                    <a:pt x="20286" y="57091"/>
                  </a:cubicBezTo>
                  <a:cubicBezTo>
                    <a:pt x="21043" y="55577"/>
                    <a:pt x="22406" y="53987"/>
                    <a:pt x="20059" y="52625"/>
                  </a:cubicBezTo>
                  <a:cubicBezTo>
                    <a:pt x="19226" y="50505"/>
                    <a:pt x="19832" y="48234"/>
                    <a:pt x="19530" y="46039"/>
                  </a:cubicBezTo>
                  <a:cubicBezTo>
                    <a:pt x="17561" y="42709"/>
                    <a:pt x="13625" y="45812"/>
                    <a:pt x="11430" y="43541"/>
                  </a:cubicBezTo>
                  <a:cubicBezTo>
                    <a:pt x="9992" y="41725"/>
                    <a:pt x="8554" y="39832"/>
                    <a:pt x="6434" y="38621"/>
                  </a:cubicBezTo>
                  <a:cubicBezTo>
                    <a:pt x="5980" y="37864"/>
                    <a:pt x="5753" y="37107"/>
                    <a:pt x="5677" y="36199"/>
                  </a:cubicBezTo>
                  <a:cubicBezTo>
                    <a:pt x="5829" y="33322"/>
                    <a:pt x="7040" y="31279"/>
                    <a:pt x="9992" y="30597"/>
                  </a:cubicBezTo>
                  <a:cubicBezTo>
                    <a:pt x="10824" y="30597"/>
                    <a:pt x="11884" y="31657"/>
                    <a:pt x="12490" y="30976"/>
                  </a:cubicBezTo>
                  <a:cubicBezTo>
                    <a:pt x="13777" y="29538"/>
                    <a:pt x="12035" y="28251"/>
                    <a:pt x="11733" y="26888"/>
                  </a:cubicBezTo>
                  <a:cubicBezTo>
                    <a:pt x="9916" y="22347"/>
                    <a:pt x="14533" y="19394"/>
                    <a:pt x="14533" y="15383"/>
                  </a:cubicBezTo>
                  <a:cubicBezTo>
                    <a:pt x="13019" y="13263"/>
                    <a:pt x="8402" y="12658"/>
                    <a:pt x="10900" y="8494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6268632" y="2453871"/>
              <a:ext cx="52987" cy="45417"/>
            </a:xfrm>
            <a:custGeom>
              <a:avLst/>
              <a:gdLst>
                <a:gd name="connsiteX0" fmla="*/ 41309 w 52986"/>
                <a:gd name="connsiteY0" fmla="*/ 15133 h 45417"/>
                <a:gd name="connsiteX1" fmla="*/ 48879 w 52986"/>
                <a:gd name="connsiteY1" fmla="*/ 20886 h 45417"/>
                <a:gd name="connsiteX2" fmla="*/ 37146 w 52986"/>
                <a:gd name="connsiteY2" fmla="*/ 26185 h 45417"/>
                <a:gd name="connsiteX3" fmla="*/ 21856 w 52986"/>
                <a:gd name="connsiteY3" fmla="*/ 42081 h 45417"/>
                <a:gd name="connsiteX4" fmla="*/ 17541 w 52986"/>
                <a:gd name="connsiteY4" fmla="*/ 45790 h 45417"/>
                <a:gd name="connsiteX5" fmla="*/ 6035 w 52986"/>
                <a:gd name="connsiteY5" fmla="*/ 23006 h 45417"/>
                <a:gd name="connsiteX6" fmla="*/ 6262 w 52986"/>
                <a:gd name="connsiteY6" fmla="*/ 20432 h 45417"/>
                <a:gd name="connsiteX7" fmla="*/ 6868 w 52986"/>
                <a:gd name="connsiteY7" fmla="*/ 19297 h 45417"/>
                <a:gd name="connsiteX8" fmla="*/ 9063 w 52986"/>
                <a:gd name="connsiteY8" fmla="*/ 15058 h 45417"/>
                <a:gd name="connsiteX9" fmla="*/ 9896 w 52986"/>
                <a:gd name="connsiteY9" fmla="*/ 12938 h 45417"/>
                <a:gd name="connsiteX10" fmla="*/ 11637 w 52986"/>
                <a:gd name="connsiteY10" fmla="*/ 10062 h 45417"/>
                <a:gd name="connsiteX11" fmla="*/ 14438 w 52986"/>
                <a:gd name="connsiteY11" fmla="*/ 8472 h 45417"/>
                <a:gd name="connsiteX12" fmla="*/ 18449 w 52986"/>
                <a:gd name="connsiteY12" fmla="*/ 7337 h 45417"/>
                <a:gd name="connsiteX13" fmla="*/ 41309 w 52986"/>
                <a:gd name="connsiteY13" fmla="*/ 1513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986" h="45417">
                  <a:moveTo>
                    <a:pt x="41309" y="15133"/>
                  </a:moveTo>
                  <a:cubicBezTo>
                    <a:pt x="41007" y="20735"/>
                    <a:pt x="47592" y="17328"/>
                    <a:pt x="48879" y="20886"/>
                  </a:cubicBezTo>
                  <a:cubicBezTo>
                    <a:pt x="46002" y="24974"/>
                    <a:pt x="41007" y="24293"/>
                    <a:pt x="37146" y="26185"/>
                  </a:cubicBezTo>
                  <a:cubicBezTo>
                    <a:pt x="30182" y="29591"/>
                    <a:pt x="22234" y="32240"/>
                    <a:pt x="21856" y="42081"/>
                  </a:cubicBezTo>
                  <a:cubicBezTo>
                    <a:pt x="21780" y="44427"/>
                    <a:pt x="20569" y="46395"/>
                    <a:pt x="17541" y="45790"/>
                  </a:cubicBezTo>
                  <a:cubicBezTo>
                    <a:pt x="4748" y="42762"/>
                    <a:pt x="5203" y="32997"/>
                    <a:pt x="6035" y="23006"/>
                  </a:cubicBezTo>
                  <a:cubicBezTo>
                    <a:pt x="5884" y="22097"/>
                    <a:pt x="5960" y="21265"/>
                    <a:pt x="6262" y="20432"/>
                  </a:cubicBezTo>
                  <a:cubicBezTo>
                    <a:pt x="6414" y="20054"/>
                    <a:pt x="6641" y="19675"/>
                    <a:pt x="6868" y="19297"/>
                  </a:cubicBezTo>
                  <a:cubicBezTo>
                    <a:pt x="7701" y="17934"/>
                    <a:pt x="8533" y="16647"/>
                    <a:pt x="9063" y="15058"/>
                  </a:cubicBezTo>
                  <a:cubicBezTo>
                    <a:pt x="9290" y="14301"/>
                    <a:pt x="9593" y="13619"/>
                    <a:pt x="9896" y="12938"/>
                  </a:cubicBezTo>
                  <a:cubicBezTo>
                    <a:pt x="10350" y="11878"/>
                    <a:pt x="10955" y="10970"/>
                    <a:pt x="11637" y="10062"/>
                  </a:cubicBezTo>
                  <a:cubicBezTo>
                    <a:pt x="12394" y="9153"/>
                    <a:pt x="13226" y="8548"/>
                    <a:pt x="14438" y="8472"/>
                  </a:cubicBezTo>
                  <a:cubicBezTo>
                    <a:pt x="15876" y="8396"/>
                    <a:pt x="17389" y="8699"/>
                    <a:pt x="18449" y="7337"/>
                  </a:cubicBezTo>
                  <a:cubicBezTo>
                    <a:pt x="28063" y="3779"/>
                    <a:pt x="33891" y="5747"/>
                    <a:pt x="41309" y="15133"/>
                  </a:cubicBezTo>
                  <a:close/>
                </a:path>
              </a:pathLst>
            </a:custGeom>
            <a:solidFill>
              <a:srgbClr val="F5CA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6442621" y="2501593"/>
              <a:ext cx="52987" cy="52987"/>
            </a:xfrm>
            <a:custGeom>
              <a:avLst/>
              <a:gdLst>
                <a:gd name="connsiteX0" fmla="*/ 44069 w 52986"/>
                <a:gd name="connsiteY0" fmla="*/ 11088 h 52986"/>
                <a:gd name="connsiteX1" fmla="*/ 49822 w 52986"/>
                <a:gd name="connsiteY1" fmla="*/ 24411 h 52986"/>
                <a:gd name="connsiteX2" fmla="*/ 47399 w 52986"/>
                <a:gd name="connsiteY2" fmla="*/ 23199 h 52986"/>
                <a:gd name="connsiteX3" fmla="*/ 47778 w 52986"/>
                <a:gd name="connsiteY3" fmla="*/ 21761 h 52986"/>
                <a:gd name="connsiteX4" fmla="*/ 46794 w 52986"/>
                <a:gd name="connsiteY4" fmla="*/ 22897 h 52986"/>
                <a:gd name="connsiteX5" fmla="*/ 42706 w 52986"/>
                <a:gd name="connsiteY5" fmla="*/ 22670 h 52986"/>
                <a:gd name="connsiteX6" fmla="*/ 40511 w 52986"/>
                <a:gd name="connsiteY6" fmla="*/ 32132 h 52986"/>
                <a:gd name="connsiteX7" fmla="*/ 33623 w 52986"/>
                <a:gd name="connsiteY7" fmla="*/ 34327 h 52986"/>
                <a:gd name="connsiteX8" fmla="*/ 30520 w 52986"/>
                <a:gd name="connsiteY8" fmla="*/ 29104 h 52986"/>
                <a:gd name="connsiteX9" fmla="*/ 26583 w 52986"/>
                <a:gd name="connsiteY9" fmla="*/ 21307 h 52986"/>
                <a:gd name="connsiteX10" fmla="*/ 21133 w 52986"/>
                <a:gd name="connsiteY10" fmla="*/ 20777 h 52986"/>
                <a:gd name="connsiteX11" fmla="*/ 20679 w 52986"/>
                <a:gd name="connsiteY11" fmla="*/ 21232 h 52986"/>
                <a:gd name="connsiteX12" fmla="*/ 22193 w 52986"/>
                <a:gd name="connsiteY12" fmla="*/ 20247 h 52986"/>
                <a:gd name="connsiteX13" fmla="*/ 25523 w 52986"/>
                <a:gd name="connsiteY13" fmla="*/ 26379 h 52986"/>
                <a:gd name="connsiteX14" fmla="*/ 31049 w 52986"/>
                <a:gd name="connsiteY14" fmla="*/ 35538 h 52986"/>
                <a:gd name="connsiteX15" fmla="*/ 31806 w 52986"/>
                <a:gd name="connsiteY15" fmla="*/ 39247 h 52986"/>
                <a:gd name="connsiteX16" fmla="*/ 26129 w 52986"/>
                <a:gd name="connsiteY16" fmla="*/ 50147 h 52986"/>
                <a:gd name="connsiteX17" fmla="*/ 21284 w 52986"/>
                <a:gd name="connsiteY17" fmla="*/ 49087 h 52986"/>
                <a:gd name="connsiteX18" fmla="*/ 21284 w 52986"/>
                <a:gd name="connsiteY18" fmla="*/ 49087 h 52986"/>
                <a:gd name="connsiteX19" fmla="*/ 9855 w 52986"/>
                <a:gd name="connsiteY19" fmla="*/ 49012 h 52986"/>
                <a:gd name="connsiteX20" fmla="*/ 9930 w 52986"/>
                <a:gd name="connsiteY20" fmla="*/ 49012 h 52986"/>
                <a:gd name="connsiteX21" fmla="*/ 7357 w 52986"/>
                <a:gd name="connsiteY21" fmla="*/ 38717 h 52986"/>
                <a:gd name="connsiteX22" fmla="*/ 9779 w 52986"/>
                <a:gd name="connsiteY22" fmla="*/ 36749 h 52986"/>
                <a:gd name="connsiteX23" fmla="*/ 6297 w 52986"/>
                <a:gd name="connsiteY23" fmla="*/ 36446 h 52986"/>
                <a:gd name="connsiteX24" fmla="*/ 9098 w 52986"/>
                <a:gd name="connsiteY24" fmla="*/ 29407 h 52986"/>
                <a:gd name="connsiteX25" fmla="*/ 7205 w 52986"/>
                <a:gd name="connsiteY25" fmla="*/ 24335 h 52986"/>
                <a:gd name="connsiteX26" fmla="*/ 8265 w 52986"/>
                <a:gd name="connsiteY26" fmla="*/ 20020 h 52986"/>
                <a:gd name="connsiteX27" fmla="*/ 9098 w 52986"/>
                <a:gd name="connsiteY27" fmla="*/ 16538 h 52986"/>
                <a:gd name="connsiteX28" fmla="*/ 12352 w 52986"/>
                <a:gd name="connsiteY28" fmla="*/ 11845 h 52986"/>
                <a:gd name="connsiteX29" fmla="*/ 16289 w 52986"/>
                <a:gd name="connsiteY29" fmla="*/ 7228 h 52986"/>
                <a:gd name="connsiteX30" fmla="*/ 18484 w 52986"/>
                <a:gd name="connsiteY30" fmla="*/ 5865 h 52986"/>
                <a:gd name="connsiteX31" fmla="*/ 23480 w 52986"/>
                <a:gd name="connsiteY31" fmla="*/ 6698 h 52986"/>
                <a:gd name="connsiteX32" fmla="*/ 29687 w 52986"/>
                <a:gd name="connsiteY32" fmla="*/ 9877 h 52986"/>
                <a:gd name="connsiteX33" fmla="*/ 34380 w 52986"/>
                <a:gd name="connsiteY33" fmla="*/ 8515 h 52986"/>
                <a:gd name="connsiteX34" fmla="*/ 36953 w 52986"/>
                <a:gd name="connsiteY34" fmla="*/ 13738 h 52986"/>
                <a:gd name="connsiteX35" fmla="*/ 36499 w 52986"/>
                <a:gd name="connsiteY35" fmla="*/ 14495 h 52986"/>
                <a:gd name="connsiteX36" fmla="*/ 37332 w 52986"/>
                <a:gd name="connsiteY36" fmla="*/ 13813 h 52986"/>
                <a:gd name="connsiteX37" fmla="*/ 44069 w 52986"/>
                <a:gd name="connsiteY37" fmla="*/ 110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986" h="52986">
                  <a:moveTo>
                    <a:pt x="44069" y="11088"/>
                  </a:moveTo>
                  <a:cubicBezTo>
                    <a:pt x="50049" y="12224"/>
                    <a:pt x="52244" y="17447"/>
                    <a:pt x="49822" y="24411"/>
                  </a:cubicBezTo>
                  <a:cubicBezTo>
                    <a:pt x="48459" y="25092"/>
                    <a:pt x="47854" y="24335"/>
                    <a:pt x="47399" y="23199"/>
                  </a:cubicBezTo>
                  <a:cubicBezTo>
                    <a:pt x="47778" y="22821"/>
                    <a:pt x="48157" y="22367"/>
                    <a:pt x="47778" y="21761"/>
                  </a:cubicBezTo>
                  <a:cubicBezTo>
                    <a:pt x="47929" y="22367"/>
                    <a:pt x="47551" y="22745"/>
                    <a:pt x="46794" y="22897"/>
                  </a:cubicBezTo>
                  <a:cubicBezTo>
                    <a:pt x="45431" y="22367"/>
                    <a:pt x="44145" y="21459"/>
                    <a:pt x="42706" y="22670"/>
                  </a:cubicBezTo>
                  <a:cubicBezTo>
                    <a:pt x="40133" y="25395"/>
                    <a:pt x="45053" y="29861"/>
                    <a:pt x="40511" y="32132"/>
                  </a:cubicBezTo>
                  <a:cubicBezTo>
                    <a:pt x="38316" y="33267"/>
                    <a:pt x="34531" y="29255"/>
                    <a:pt x="33623" y="34327"/>
                  </a:cubicBezTo>
                  <a:cubicBezTo>
                    <a:pt x="31049" y="33494"/>
                    <a:pt x="30898" y="31299"/>
                    <a:pt x="30520" y="29104"/>
                  </a:cubicBezTo>
                  <a:cubicBezTo>
                    <a:pt x="29535" y="26303"/>
                    <a:pt x="31958" y="21837"/>
                    <a:pt x="26583" y="21307"/>
                  </a:cubicBezTo>
                  <a:cubicBezTo>
                    <a:pt x="24691" y="21610"/>
                    <a:pt x="23102" y="19112"/>
                    <a:pt x="21133" y="20777"/>
                  </a:cubicBezTo>
                  <a:cubicBezTo>
                    <a:pt x="21058" y="20929"/>
                    <a:pt x="20830" y="20929"/>
                    <a:pt x="20679" y="21232"/>
                  </a:cubicBezTo>
                  <a:cubicBezTo>
                    <a:pt x="21133" y="20853"/>
                    <a:pt x="21588" y="20475"/>
                    <a:pt x="22193" y="20247"/>
                  </a:cubicBezTo>
                  <a:cubicBezTo>
                    <a:pt x="24918" y="21459"/>
                    <a:pt x="25978" y="23502"/>
                    <a:pt x="25523" y="26379"/>
                  </a:cubicBezTo>
                  <a:cubicBezTo>
                    <a:pt x="16970" y="35689"/>
                    <a:pt x="28097" y="33191"/>
                    <a:pt x="31049" y="35538"/>
                  </a:cubicBezTo>
                  <a:cubicBezTo>
                    <a:pt x="31882" y="36673"/>
                    <a:pt x="32034" y="37884"/>
                    <a:pt x="31806" y="39247"/>
                  </a:cubicBezTo>
                  <a:cubicBezTo>
                    <a:pt x="29233" y="42502"/>
                    <a:pt x="28703" y="46892"/>
                    <a:pt x="26129" y="50147"/>
                  </a:cubicBezTo>
                  <a:cubicBezTo>
                    <a:pt x="24312" y="50828"/>
                    <a:pt x="22647" y="50526"/>
                    <a:pt x="21284" y="49087"/>
                  </a:cubicBezTo>
                  <a:lnTo>
                    <a:pt x="21284" y="49087"/>
                  </a:lnTo>
                  <a:cubicBezTo>
                    <a:pt x="17500" y="46968"/>
                    <a:pt x="13640" y="50147"/>
                    <a:pt x="9855" y="49012"/>
                  </a:cubicBezTo>
                  <a:lnTo>
                    <a:pt x="9930" y="49012"/>
                  </a:lnTo>
                  <a:cubicBezTo>
                    <a:pt x="7281" y="45984"/>
                    <a:pt x="9476" y="41821"/>
                    <a:pt x="7357" y="38717"/>
                  </a:cubicBezTo>
                  <a:cubicBezTo>
                    <a:pt x="7659" y="37506"/>
                    <a:pt x="8719" y="37128"/>
                    <a:pt x="9779" y="36749"/>
                  </a:cubicBezTo>
                  <a:cubicBezTo>
                    <a:pt x="8643" y="36749"/>
                    <a:pt x="7433" y="37052"/>
                    <a:pt x="6297" y="36446"/>
                  </a:cubicBezTo>
                  <a:cubicBezTo>
                    <a:pt x="4253" y="32889"/>
                    <a:pt x="7811" y="31602"/>
                    <a:pt x="9098" y="29407"/>
                  </a:cubicBezTo>
                  <a:cubicBezTo>
                    <a:pt x="10309" y="27060"/>
                    <a:pt x="7962" y="26000"/>
                    <a:pt x="7205" y="24335"/>
                  </a:cubicBezTo>
                  <a:cubicBezTo>
                    <a:pt x="6903" y="22745"/>
                    <a:pt x="6903" y="21232"/>
                    <a:pt x="8265" y="20020"/>
                  </a:cubicBezTo>
                  <a:cubicBezTo>
                    <a:pt x="10157" y="19263"/>
                    <a:pt x="9930" y="17977"/>
                    <a:pt x="9098" y="16538"/>
                  </a:cubicBezTo>
                  <a:cubicBezTo>
                    <a:pt x="9022" y="14192"/>
                    <a:pt x="11217" y="13359"/>
                    <a:pt x="12352" y="11845"/>
                  </a:cubicBezTo>
                  <a:cubicBezTo>
                    <a:pt x="13791" y="10407"/>
                    <a:pt x="15002" y="8742"/>
                    <a:pt x="16289" y="7228"/>
                  </a:cubicBezTo>
                  <a:cubicBezTo>
                    <a:pt x="16894" y="6622"/>
                    <a:pt x="17651" y="6168"/>
                    <a:pt x="18484" y="5865"/>
                  </a:cubicBezTo>
                  <a:cubicBezTo>
                    <a:pt x="20301" y="5487"/>
                    <a:pt x="21966" y="5638"/>
                    <a:pt x="23480" y="6698"/>
                  </a:cubicBezTo>
                  <a:cubicBezTo>
                    <a:pt x="25297" y="8136"/>
                    <a:pt x="25523" y="12829"/>
                    <a:pt x="29687" y="9877"/>
                  </a:cubicBezTo>
                  <a:cubicBezTo>
                    <a:pt x="31125" y="8969"/>
                    <a:pt x="32563" y="8136"/>
                    <a:pt x="34380" y="8515"/>
                  </a:cubicBezTo>
                  <a:cubicBezTo>
                    <a:pt x="36272" y="9801"/>
                    <a:pt x="36953" y="11618"/>
                    <a:pt x="36953" y="13738"/>
                  </a:cubicBezTo>
                  <a:cubicBezTo>
                    <a:pt x="36499" y="14873"/>
                    <a:pt x="36878" y="13283"/>
                    <a:pt x="36499" y="14495"/>
                  </a:cubicBezTo>
                  <a:cubicBezTo>
                    <a:pt x="36953" y="14495"/>
                    <a:pt x="37029" y="14040"/>
                    <a:pt x="37332" y="13813"/>
                  </a:cubicBezTo>
                  <a:cubicBezTo>
                    <a:pt x="39376" y="12375"/>
                    <a:pt x="41571" y="11391"/>
                    <a:pt x="44069" y="11088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6323443" y="2343574"/>
              <a:ext cx="52987" cy="45417"/>
            </a:xfrm>
            <a:custGeom>
              <a:avLst/>
              <a:gdLst>
                <a:gd name="connsiteX0" fmla="*/ 37820 w 52986"/>
                <a:gd name="connsiteY0" fmla="*/ 5681 h 45417"/>
                <a:gd name="connsiteX1" fmla="*/ 41680 w 52986"/>
                <a:gd name="connsiteY1" fmla="*/ 11964 h 45417"/>
                <a:gd name="connsiteX2" fmla="*/ 51066 w 52986"/>
                <a:gd name="connsiteY2" fmla="*/ 30433 h 45417"/>
                <a:gd name="connsiteX3" fmla="*/ 51066 w 52986"/>
                <a:gd name="connsiteY3" fmla="*/ 30433 h 45417"/>
                <a:gd name="connsiteX4" fmla="*/ 36835 w 52986"/>
                <a:gd name="connsiteY4" fmla="*/ 35732 h 45417"/>
                <a:gd name="connsiteX5" fmla="*/ 28358 w 52986"/>
                <a:gd name="connsiteY5" fmla="*/ 38154 h 45417"/>
                <a:gd name="connsiteX6" fmla="*/ 28207 w 52986"/>
                <a:gd name="connsiteY6" fmla="*/ 39744 h 45417"/>
                <a:gd name="connsiteX7" fmla="*/ 12462 w 52986"/>
                <a:gd name="connsiteY7" fmla="*/ 36035 h 45417"/>
                <a:gd name="connsiteX8" fmla="*/ 5952 w 52986"/>
                <a:gd name="connsiteY8" fmla="*/ 28768 h 45417"/>
                <a:gd name="connsiteX9" fmla="*/ 6028 w 52986"/>
                <a:gd name="connsiteY9" fmla="*/ 24680 h 45417"/>
                <a:gd name="connsiteX10" fmla="*/ 26617 w 52986"/>
                <a:gd name="connsiteY10" fmla="*/ 25816 h 45417"/>
                <a:gd name="connsiteX11" fmla="*/ 34868 w 52986"/>
                <a:gd name="connsiteY11" fmla="*/ 25589 h 45417"/>
                <a:gd name="connsiteX12" fmla="*/ 23210 w 52986"/>
                <a:gd name="connsiteY12" fmla="*/ 18246 h 45417"/>
                <a:gd name="connsiteX13" fmla="*/ 25708 w 52986"/>
                <a:gd name="connsiteY13" fmla="*/ 8557 h 45417"/>
                <a:gd name="connsiteX14" fmla="*/ 28282 w 52986"/>
                <a:gd name="connsiteY14" fmla="*/ 8709 h 45417"/>
                <a:gd name="connsiteX15" fmla="*/ 36609 w 52986"/>
                <a:gd name="connsiteY15" fmla="*/ 5984 h 45417"/>
                <a:gd name="connsiteX16" fmla="*/ 37820 w 52986"/>
                <a:gd name="connsiteY16" fmla="*/ 568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37820" y="5681"/>
                  </a:moveTo>
                  <a:cubicBezTo>
                    <a:pt x="42362" y="5681"/>
                    <a:pt x="46373" y="5302"/>
                    <a:pt x="41680" y="11964"/>
                  </a:cubicBezTo>
                  <a:cubicBezTo>
                    <a:pt x="38425" y="16733"/>
                    <a:pt x="43724" y="25816"/>
                    <a:pt x="51066" y="30433"/>
                  </a:cubicBezTo>
                  <a:lnTo>
                    <a:pt x="51066" y="30433"/>
                  </a:lnTo>
                  <a:cubicBezTo>
                    <a:pt x="46979" y="33991"/>
                    <a:pt x="42210" y="35505"/>
                    <a:pt x="36835" y="35732"/>
                  </a:cubicBezTo>
                  <a:cubicBezTo>
                    <a:pt x="33959" y="35808"/>
                    <a:pt x="30477" y="35051"/>
                    <a:pt x="28358" y="38154"/>
                  </a:cubicBezTo>
                  <a:cubicBezTo>
                    <a:pt x="28358" y="38684"/>
                    <a:pt x="28282" y="39214"/>
                    <a:pt x="28207" y="39744"/>
                  </a:cubicBezTo>
                  <a:cubicBezTo>
                    <a:pt x="22151" y="41863"/>
                    <a:pt x="17079" y="40122"/>
                    <a:pt x="12462" y="36035"/>
                  </a:cubicBezTo>
                  <a:cubicBezTo>
                    <a:pt x="10267" y="33688"/>
                    <a:pt x="7466" y="31796"/>
                    <a:pt x="5952" y="28768"/>
                  </a:cubicBezTo>
                  <a:cubicBezTo>
                    <a:pt x="5574" y="27406"/>
                    <a:pt x="5574" y="26043"/>
                    <a:pt x="6028" y="24680"/>
                  </a:cubicBezTo>
                  <a:cubicBezTo>
                    <a:pt x="15944" y="12721"/>
                    <a:pt x="17987" y="12872"/>
                    <a:pt x="26617" y="25816"/>
                  </a:cubicBezTo>
                  <a:cubicBezTo>
                    <a:pt x="28433" y="28465"/>
                    <a:pt x="31386" y="26573"/>
                    <a:pt x="34868" y="25589"/>
                  </a:cubicBezTo>
                  <a:cubicBezTo>
                    <a:pt x="31310" y="22107"/>
                    <a:pt x="26314" y="22258"/>
                    <a:pt x="23210" y="18246"/>
                  </a:cubicBezTo>
                  <a:cubicBezTo>
                    <a:pt x="18971" y="12721"/>
                    <a:pt x="19047" y="10374"/>
                    <a:pt x="25708" y="8557"/>
                  </a:cubicBezTo>
                  <a:cubicBezTo>
                    <a:pt x="26541" y="8406"/>
                    <a:pt x="27449" y="8482"/>
                    <a:pt x="28282" y="8709"/>
                  </a:cubicBezTo>
                  <a:cubicBezTo>
                    <a:pt x="33278" y="14537"/>
                    <a:pt x="33884" y="7044"/>
                    <a:pt x="36609" y="5984"/>
                  </a:cubicBezTo>
                  <a:cubicBezTo>
                    <a:pt x="36987" y="5832"/>
                    <a:pt x="37441" y="5757"/>
                    <a:pt x="37820" y="5681"/>
                  </a:cubicBezTo>
                  <a:close/>
                </a:path>
              </a:pathLst>
            </a:custGeom>
            <a:solidFill>
              <a:srgbClr val="F5C2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6316224" y="2443950"/>
              <a:ext cx="52987" cy="37848"/>
            </a:xfrm>
            <a:custGeom>
              <a:avLst/>
              <a:gdLst>
                <a:gd name="connsiteX0" fmla="*/ 6737 w 52986"/>
                <a:gd name="connsiteY0" fmla="*/ 13247 h 37847"/>
                <a:gd name="connsiteX1" fmla="*/ 6888 w 52986"/>
                <a:gd name="connsiteY1" fmla="*/ 11733 h 37847"/>
                <a:gd name="connsiteX2" fmla="*/ 7342 w 52986"/>
                <a:gd name="connsiteY2" fmla="*/ 10522 h 37847"/>
                <a:gd name="connsiteX3" fmla="*/ 6812 w 52986"/>
                <a:gd name="connsiteY3" fmla="*/ 9916 h 37847"/>
                <a:gd name="connsiteX4" fmla="*/ 6812 w 52986"/>
                <a:gd name="connsiteY4" fmla="*/ 9916 h 37847"/>
                <a:gd name="connsiteX5" fmla="*/ 15442 w 52986"/>
                <a:gd name="connsiteY5" fmla="*/ 8705 h 37847"/>
                <a:gd name="connsiteX6" fmla="*/ 26644 w 52986"/>
                <a:gd name="connsiteY6" fmla="*/ 6888 h 37847"/>
                <a:gd name="connsiteX7" fmla="*/ 29067 w 52986"/>
                <a:gd name="connsiteY7" fmla="*/ 5677 h 37847"/>
                <a:gd name="connsiteX8" fmla="*/ 36561 w 52986"/>
                <a:gd name="connsiteY8" fmla="*/ 15064 h 37847"/>
                <a:gd name="connsiteX9" fmla="*/ 41178 w 52986"/>
                <a:gd name="connsiteY9" fmla="*/ 25736 h 37847"/>
                <a:gd name="connsiteX10" fmla="*/ 46477 w 52986"/>
                <a:gd name="connsiteY10" fmla="*/ 28083 h 37847"/>
                <a:gd name="connsiteX11" fmla="*/ 51170 w 52986"/>
                <a:gd name="connsiteY11" fmla="*/ 32549 h 37847"/>
                <a:gd name="connsiteX12" fmla="*/ 46855 w 52986"/>
                <a:gd name="connsiteY12" fmla="*/ 36637 h 37847"/>
                <a:gd name="connsiteX13" fmla="*/ 37394 w 52986"/>
                <a:gd name="connsiteY13" fmla="*/ 33457 h 37847"/>
                <a:gd name="connsiteX14" fmla="*/ 31716 w 52986"/>
                <a:gd name="connsiteY14" fmla="*/ 34517 h 37847"/>
                <a:gd name="connsiteX15" fmla="*/ 31792 w 52986"/>
                <a:gd name="connsiteY15" fmla="*/ 34442 h 37847"/>
                <a:gd name="connsiteX16" fmla="*/ 29445 w 52986"/>
                <a:gd name="connsiteY16" fmla="*/ 35501 h 37847"/>
                <a:gd name="connsiteX17" fmla="*/ 26948 w 52986"/>
                <a:gd name="connsiteY17" fmla="*/ 34744 h 37847"/>
                <a:gd name="connsiteX18" fmla="*/ 22935 w 52986"/>
                <a:gd name="connsiteY18" fmla="*/ 29748 h 37847"/>
                <a:gd name="connsiteX19" fmla="*/ 9916 w 52986"/>
                <a:gd name="connsiteY19" fmla="*/ 28159 h 37847"/>
                <a:gd name="connsiteX20" fmla="*/ 5677 w 52986"/>
                <a:gd name="connsiteY20" fmla="*/ 23390 h 37847"/>
                <a:gd name="connsiteX21" fmla="*/ 6358 w 52986"/>
                <a:gd name="connsiteY21" fmla="*/ 20741 h 37847"/>
                <a:gd name="connsiteX22" fmla="*/ 6737 w 52986"/>
                <a:gd name="connsiteY2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6737" y="13247"/>
                  </a:moveTo>
                  <a:cubicBezTo>
                    <a:pt x="6737" y="12717"/>
                    <a:pt x="6812" y="12187"/>
                    <a:pt x="6888" y="11733"/>
                  </a:cubicBezTo>
                  <a:cubicBezTo>
                    <a:pt x="7418" y="11279"/>
                    <a:pt x="7570" y="10900"/>
                    <a:pt x="7342" y="10522"/>
                  </a:cubicBezTo>
                  <a:cubicBezTo>
                    <a:pt x="7191" y="10143"/>
                    <a:pt x="6964" y="9916"/>
                    <a:pt x="6812" y="9916"/>
                  </a:cubicBezTo>
                  <a:lnTo>
                    <a:pt x="6812" y="9916"/>
                  </a:lnTo>
                  <a:cubicBezTo>
                    <a:pt x="8932" y="4088"/>
                    <a:pt x="13322" y="5223"/>
                    <a:pt x="15442" y="8705"/>
                  </a:cubicBezTo>
                  <a:cubicBezTo>
                    <a:pt x="21346" y="18470"/>
                    <a:pt x="23768" y="13095"/>
                    <a:pt x="26644" y="6888"/>
                  </a:cubicBezTo>
                  <a:cubicBezTo>
                    <a:pt x="27023" y="6131"/>
                    <a:pt x="28158" y="5829"/>
                    <a:pt x="29067" y="5677"/>
                  </a:cubicBezTo>
                  <a:cubicBezTo>
                    <a:pt x="35122" y="5980"/>
                    <a:pt x="38907" y="7267"/>
                    <a:pt x="36561" y="15064"/>
                  </a:cubicBezTo>
                  <a:cubicBezTo>
                    <a:pt x="35576" y="18394"/>
                    <a:pt x="37545" y="23087"/>
                    <a:pt x="41178" y="25736"/>
                  </a:cubicBezTo>
                  <a:cubicBezTo>
                    <a:pt x="42843" y="26720"/>
                    <a:pt x="44433" y="27856"/>
                    <a:pt x="46477" y="28083"/>
                  </a:cubicBezTo>
                  <a:cubicBezTo>
                    <a:pt x="49126" y="28386"/>
                    <a:pt x="52759" y="27780"/>
                    <a:pt x="51170" y="32549"/>
                  </a:cubicBezTo>
                  <a:cubicBezTo>
                    <a:pt x="49959" y="34139"/>
                    <a:pt x="48066" y="35047"/>
                    <a:pt x="46855" y="36637"/>
                  </a:cubicBezTo>
                  <a:cubicBezTo>
                    <a:pt x="41481" y="42162"/>
                    <a:pt x="41027" y="33155"/>
                    <a:pt x="37394" y="33457"/>
                  </a:cubicBezTo>
                  <a:cubicBezTo>
                    <a:pt x="35350" y="32852"/>
                    <a:pt x="33457" y="33155"/>
                    <a:pt x="31716" y="34517"/>
                  </a:cubicBezTo>
                  <a:lnTo>
                    <a:pt x="31792" y="34442"/>
                  </a:lnTo>
                  <a:cubicBezTo>
                    <a:pt x="31111" y="35047"/>
                    <a:pt x="30353" y="35425"/>
                    <a:pt x="29445" y="35501"/>
                  </a:cubicBezTo>
                  <a:cubicBezTo>
                    <a:pt x="28537" y="35501"/>
                    <a:pt x="27704" y="35198"/>
                    <a:pt x="26948" y="34744"/>
                  </a:cubicBezTo>
                  <a:cubicBezTo>
                    <a:pt x="25206" y="33382"/>
                    <a:pt x="24298" y="31414"/>
                    <a:pt x="22935" y="29748"/>
                  </a:cubicBezTo>
                  <a:cubicBezTo>
                    <a:pt x="19075" y="25282"/>
                    <a:pt x="14988" y="22633"/>
                    <a:pt x="9916" y="28159"/>
                  </a:cubicBezTo>
                  <a:cubicBezTo>
                    <a:pt x="7040" y="27856"/>
                    <a:pt x="5752" y="26115"/>
                    <a:pt x="5677" y="23390"/>
                  </a:cubicBezTo>
                  <a:cubicBezTo>
                    <a:pt x="5828" y="22482"/>
                    <a:pt x="5904" y="21497"/>
                    <a:pt x="6358" y="20741"/>
                  </a:cubicBezTo>
                  <a:cubicBezTo>
                    <a:pt x="8099" y="17410"/>
                    <a:pt x="8251" y="15215"/>
                    <a:pt x="6737" y="1324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6365691" y="2403780"/>
              <a:ext cx="52987" cy="30278"/>
            </a:xfrm>
            <a:custGeom>
              <a:avLst/>
              <a:gdLst>
                <a:gd name="connsiteX0" fmla="*/ 10786 w 52986"/>
                <a:gd name="connsiteY0" fmla="*/ 11935 h 30278"/>
                <a:gd name="connsiteX1" fmla="*/ 38036 w 52986"/>
                <a:gd name="connsiteY1" fmla="*/ 8302 h 30278"/>
                <a:gd name="connsiteX2" fmla="*/ 45000 w 52986"/>
                <a:gd name="connsiteY2" fmla="*/ 13752 h 30278"/>
                <a:gd name="connsiteX3" fmla="*/ 49315 w 52986"/>
                <a:gd name="connsiteY3" fmla="*/ 18521 h 30278"/>
                <a:gd name="connsiteX4" fmla="*/ 47801 w 52986"/>
                <a:gd name="connsiteY4" fmla="*/ 20489 h 30278"/>
                <a:gd name="connsiteX5" fmla="*/ 20248 w 52986"/>
                <a:gd name="connsiteY5" fmla="*/ 25787 h 30278"/>
                <a:gd name="connsiteX6" fmla="*/ 17674 w 52986"/>
                <a:gd name="connsiteY6" fmla="*/ 21094 h 30278"/>
                <a:gd name="connsiteX7" fmla="*/ 13208 w 52986"/>
                <a:gd name="connsiteY7" fmla="*/ 30481 h 30278"/>
                <a:gd name="connsiteX8" fmla="*/ 6396 w 52986"/>
                <a:gd name="connsiteY8" fmla="*/ 19278 h 30278"/>
                <a:gd name="connsiteX9" fmla="*/ 5714 w 52986"/>
                <a:gd name="connsiteY9" fmla="*/ 16931 h 30278"/>
                <a:gd name="connsiteX10" fmla="*/ 6774 w 52986"/>
                <a:gd name="connsiteY10" fmla="*/ 13676 h 30278"/>
                <a:gd name="connsiteX11" fmla="*/ 6850 w 52986"/>
                <a:gd name="connsiteY11" fmla="*/ 13676 h 30278"/>
                <a:gd name="connsiteX12" fmla="*/ 10786 w 52986"/>
                <a:gd name="connsiteY12" fmla="*/ 119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0278">
                  <a:moveTo>
                    <a:pt x="10786" y="11935"/>
                  </a:moveTo>
                  <a:cubicBezTo>
                    <a:pt x="19264" y="5955"/>
                    <a:pt x="28423" y="3306"/>
                    <a:pt x="38036" y="8302"/>
                  </a:cubicBezTo>
                  <a:cubicBezTo>
                    <a:pt x="40307" y="9437"/>
                    <a:pt x="47044" y="6788"/>
                    <a:pt x="45000" y="13752"/>
                  </a:cubicBezTo>
                  <a:cubicBezTo>
                    <a:pt x="46590" y="15190"/>
                    <a:pt x="49088" y="15796"/>
                    <a:pt x="49315" y="18521"/>
                  </a:cubicBezTo>
                  <a:cubicBezTo>
                    <a:pt x="49163" y="19429"/>
                    <a:pt x="48709" y="20110"/>
                    <a:pt x="47801" y="20489"/>
                  </a:cubicBezTo>
                  <a:cubicBezTo>
                    <a:pt x="38036" y="19202"/>
                    <a:pt x="28726" y="20262"/>
                    <a:pt x="20248" y="25787"/>
                  </a:cubicBezTo>
                  <a:cubicBezTo>
                    <a:pt x="18431" y="24803"/>
                    <a:pt x="17523" y="23365"/>
                    <a:pt x="17674" y="21094"/>
                  </a:cubicBezTo>
                  <a:cubicBezTo>
                    <a:pt x="16993" y="24728"/>
                    <a:pt x="18658" y="30935"/>
                    <a:pt x="13208" y="30481"/>
                  </a:cubicBezTo>
                  <a:cubicBezTo>
                    <a:pt x="7834" y="30026"/>
                    <a:pt x="5336" y="25030"/>
                    <a:pt x="6396" y="19278"/>
                  </a:cubicBezTo>
                  <a:cubicBezTo>
                    <a:pt x="6093" y="18521"/>
                    <a:pt x="5941" y="17764"/>
                    <a:pt x="5714" y="16931"/>
                  </a:cubicBezTo>
                  <a:cubicBezTo>
                    <a:pt x="5563" y="15644"/>
                    <a:pt x="5866" y="14584"/>
                    <a:pt x="6774" y="13676"/>
                  </a:cubicBezTo>
                  <a:lnTo>
                    <a:pt x="6850" y="13676"/>
                  </a:lnTo>
                  <a:cubicBezTo>
                    <a:pt x="8061" y="12768"/>
                    <a:pt x="9726" y="13146"/>
                    <a:pt x="10786" y="11935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6243405" y="2432520"/>
              <a:ext cx="30278" cy="45417"/>
            </a:xfrm>
            <a:custGeom>
              <a:avLst/>
              <a:gdLst>
                <a:gd name="connsiteX0" fmla="*/ 28461 w 30278"/>
                <a:gd name="connsiteY0" fmla="*/ 13549 h 45417"/>
                <a:gd name="connsiteX1" fmla="*/ 21876 w 30278"/>
                <a:gd name="connsiteY1" fmla="*/ 14382 h 45417"/>
                <a:gd name="connsiteX2" fmla="*/ 28537 w 30278"/>
                <a:gd name="connsiteY2" fmla="*/ 25661 h 45417"/>
                <a:gd name="connsiteX3" fmla="*/ 17031 w 30278"/>
                <a:gd name="connsiteY3" fmla="*/ 40270 h 45417"/>
                <a:gd name="connsiteX4" fmla="*/ 17031 w 30278"/>
                <a:gd name="connsiteY4" fmla="*/ 40270 h 45417"/>
                <a:gd name="connsiteX5" fmla="*/ 7570 w 30278"/>
                <a:gd name="connsiteY5" fmla="*/ 34593 h 45417"/>
                <a:gd name="connsiteX6" fmla="*/ 7570 w 30278"/>
                <a:gd name="connsiteY6" fmla="*/ 34593 h 45417"/>
                <a:gd name="connsiteX7" fmla="*/ 5752 w 30278"/>
                <a:gd name="connsiteY7" fmla="*/ 32549 h 45417"/>
                <a:gd name="connsiteX8" fmla="*/ 5677 w 30278"/>
                <a:gd name="connsiteY8" fmla="*/ 30808 h 45417"/>
                <a:gd name="connsiteX9" fmla="*/ 11808 w 30278"/>
                <a:gd name="connsiteY9" fmla="*/ 17183 h 45417"/>
                <a:gd name="connsiteX10" fmla="*/ 22860 w 30278"/>
                <a:gd name="connsiteY10" fmla="*/ 5677 h 45417"/>
                <a:gd name="connsiteX11" fmla="*/ 28461 w 30278"/>
                <a:gd name="connsiteY11" fmla="*/ 135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45417">
                  <a:moveTo>
                    <a:pt x="28461" y="13549"/>
                  </a:moveTo>
                  <a:cubicBezTo>
                    <a:pt x="26342" y="13701"/>
                    <a:pt x="24071" y="13171"/>
                    <a:pt x="21876" y="14382"/>
                  </a:cubicBezTo>
                  <a:cubicBezTo>
                    <a:pt x="22406" y="19226"/>
                    <a:pt x="27099" y="21195"/>
                    <a:pt x="28537" y="25661"/>
                  </a:cubicBezTo>
                  <a:cubicBezTo>
                    <a:pt x="32397" y="37923"/>
                    <a:pt x="29369" y="42087"/>
                    <a:pt x="17031" y="40270"/>
                  </a:cubicBezTo>
                  <a:lnTo>
                    <a:pt x="17031" y="40270"/>
                  </a:lnTo>
                  <a:cubicBezTo>
                    <a:pt x="13398" y="39134"/>
                    <a:pt x="10673" y="36561"/>
                    <a:pt x="7570" y="34593"/>
                  </a:cubicBezTo>
                  <a:lnTo>
                    <a:pt x="7570" y="34593"/>
                  </a:lnTo>
                  <a:cubicBezTo>
                    <a:pt x="6964" y="33911"/>
                    <a:pt x="6358" y="33230"/>
                    <a:pt x="5752" y="32549"/>
                  </a:cubicBezTo>
                  <a:cubicBezTo>
                    <a:pt x="5828" y="31943"/>
                    <a:pt x="5828" y="31338"/>
                    <a:pt x="5677" y="30808"/>
                  </a:cubicBezTo>
                  <a:cubicBezTo>
                    <a:pt x="10143" y="27326"/>
                    <a:pt x="7872" y="20892"/>
                    <a:pt x="11808" y="17183"/>
                  </a:cubicBezTo>
                  <a:cubicBezTo>
                    <a:pt x="14760" y="12641"/>
                    <a:pt x="19151" y="9462"/>
                    <a:pt x="22860" y="5677"/>
                  </a:cubicBezTo>
                  <a:cubicBezTo>
                    <a:pt x="27704" y="6207"/>
                    <a:pt x="29445" y="8932"/>
                    <a:pt x="28461" y="1354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405014" y="2411931"/>
              <a:ext cx="37848" cy="45417"/>
            </a:xfrm>
            <a:custGeom>
              <a:avLst/>
              <a:gdLst>
                <a:gd name="connsiteX0" fmla="*/ 9462 w 37847"/>
                <a:gd name="connsiteY0" fmla="*/ 11430 h 45417"/>
                <a:gd name="connsiteX1" fmla="*/ 5677 w 37847"/>
                <a:gd name="connsiteY1" fmla="*/ 5677 h 45417"/>
                <a:gd name="connsiteX2" fmla="*/ 24904 w 37847"/>
                <a:gd name="connsiteY2" fmla="*/ 15745 h 45417"/>
                <a:gd name="connsiteX3" fmla="*/ 34214 w 37847"/>
                <a:gd name="connsiteY3" fmla="*/ 43752 h 45417"/>
                <a:gd name="connsiteX4" fmla="*/ 26266 w 37847"/>
                <a:gd name="connsiteY4" fmla="*/ 28613 h 45417"/>
                <a:gd name="connsiteX5" fmla="*/ 25434 w 37847"/>
                <a:gd name="connsiteY5" fmla="*/ 40194 h 45417"/>
                <a:gd name="connsiteX6" fmla="*/ 20514 w 37847"/>
                <a:gd name="connsiteY6" fmla="*/ 40875 h 45417"/>
                <a:gd name="connsiteX7" fmla="*/ 7570 w 37847"/>
                <a:gd name="connsiteY7" fmla="*/ 39891 h 45417"/>
                <a:gd name="connsiteX8" fmla="*/ 7267 w 37847"/>
                <a:gd name="connsiteY8" fmla="*/ 37318 h 45417"/>
                <a:gd name="connsiteX9" fmla="*/ 9462 w 37847"/>
                <a:gd name="connsiteY9" fmla="*/ 114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45417">
                  <a:moveTo>
                    <a:pt x="9462" y="11430"/>
                  </a:moveTo>
                  <a:cubicBezTo>
                    <a:pt x="8175" y="9537"/>
                    <a:pt x="6964" y="7570"/>
                    <a:pt x="5677" y="5677"/>
                  </a:cubicBezTo>
                  <a:cubicBezTo>
                    <a:pt x="13322" y="6737"/>
                    <a:pt x="21422" y="9235"/>
                    <a:pt x="24904" y="15745"/>
                  </a:cubicBezTo>
                  <a:cubicBezTo>
                    <a:pt x="29446" y="24298"/>
                    <a:pt x="35501" y="33003"/>
                    <a:pt x="34214" y="43752"/>
                  </a:cubicBezTo>
                  <a:cubicBezTo>
                    <a:pt x="30884" y="39361"/>
                    <a:pt x="31716" y="32852"/>
                    <a:pt x="26266" y="28613"/>
                  </a:cubicBezTo>
                  <a:cubicBezTo>
                    <a:pt x="24374" y="32700"/>
                    <a:pt x="28234" y="36788"/>
                    <a:pt x="25434" y="40194"/>
                  </a:cubicBezTo>
                  <a:cubicBezTo>
                    <a:pt x="23844" y="42162"/>
                    <a:pt x="23768" y="44736"/>
                    <a:pt x="20514" y="40875"/>
                  </a:cubicBezTo>
                  <a:cubicBezTo>
                    <a:pt x="17561" y="37394"/>
                    <a:pt x="11960" y="40800"/>
                    <a:pt x="7570" y="39891"/>
                  </a:cubicBezTo>
                  <a:cubicBezTo>
                    <a:pt x="7040" y="39059"/>
                    <a:pt x="6661" y="37696"/>
                    <a:pt x="7267" y="37318"/>
                  </a:cubicBezTo>
                  <a:cubicBezTo>
                    <a:pt x="17940" y="29445"/>
                    <a:pt x="9992" y="20135"/>
                    <a:pt x="9462" y="1143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6414325" y="2455834"/>
              <a:ext cx="37848" cy="45417"/>
            </a:xfrm>
            <a:custGeom>
              <a:avLst/>
              <a:gdLst>
                <a:gd name="connsiteX0" fmla="*/ 5677 w 37847"/>
                <a:gd name="connsiteY0" fmla="*/ 36107 h 45417"/>
                <a:gd name="connsiteX1" fmla="*/ 15291 w 37847"/>
                <a:gd name="connsiteY1" fmla="*/ 23920 h 45417"/>
                <a:gd name="connsiteX2" fmla="*/ 22330 w 37847"/>
                <a:gd name="connsiteY2" fmla="*/ 17107 h 45417"/>
                <a:gd name="connsiteX3" fmla="*/ 30581 w 37847"/>
                <a:gd name="connsiteY3" fmla="*/ 9235 h 45417"/>
                <a:gd name="connsiteX4" fmla="*/ 34441 w 37847"/>
                <a:gd name="connsiteY4" fmla="*/ 5677 h 45417"/>
                <a:gd name="connsiteX5" fmla="*/ 36031 w 37847"/>
                <a:gd name="connsiteY5" fmla="*/ 5677 h 45417"/>
                <a:gd name="connsiteX6" fmla="*/ 36183 w 37847"/>
                <a:gd name="connsiteY6" fmla="*/ 14988 h 45417"/>
                <a:gd name="connsiteX7" fmla="*/ 34744 w 37847"/>
                <a:gd name="connsiteY7" fmla="*/ 12263 h 45417"/>
                <a:gd name="connsiteX8" fmla="*/ 32852 w 37847"/>
                <a:gd name="connsiteY8" fmla="*/ 14079 h 45417"/>
                <a:gd name="connsiteX9" fmla="*/ 36258 w 37847"/>
                <a:gd name="connsiteY9" fmla="*/ 15063 h 45417"/>
                <a:gd name="connsiteX10" fmla="*/ 39210 w 37847"/>
                <a:gd name="connsiteY10" fmla="*/ 27477 h 45417"/>
                <a:gd name="connsiteX11" fmla="*/ 30581 w 37847"/>
                <a:gd name="connsiteY11" fmla="*/ 26493 h 45417"/>
                <a:gd name="connsiteX12" fmla="*/ 30581 w 37847"/>
                <a:gd name="connsiteY12" fmla="*/ 26493 h 45417"/>
                <a:gd name="connsiteX13" fmla="*/ 26645 w 37847"/>
                <a:gd name="connsiteY13" fmla="*/ 33912 h 45417"/>
                <a:gd name="connsiteX14" fmla="*/ 22784 w 37847"/>
                <a:gd name="connsiteY14" fmla="*/ 39740 h 45417"/>
                <a:gd name="connsiteX15" fmla="*/ 22860 w 37847"/>
                <a:gd name="connsiteY15" fmla="*/ 39664 h 45417"/>
                <a:gd name="connsiteX16" fmla="*/ 13322 w 37847"/>
                <a:gd name="connsiteY16" fmla="*/ 39664 h 45417"/>
                <a:gd name="connsiteX17" fmla="*/ 13322 w 37847"/>
                <a:gd name="connsiteY17" fmla="*/ 39664 h 45417"/>
                <a:gd name="connsiteX18" fmla="*/ 5677 w 37847"/>
                <a:gd name="connsiteY18" fmla="*/ 3610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5677" y="36107"/>
                  </a:moveTo>
                  <a:cubicBezTo>
                    <a:pt x="8629" y="31792"/>
                    <a:pt x="14458" y="29370"/>
                    <a:pt x="15291" y="23920"/>
                  </a:cubicBezTo>
                  <a:cubicBezTo>
                    <a:pt x="15972" y="19529"/>
                    <a:pt x="23920" y="24450"/>
                    <a:pt x="22330" y="17107"/>
                  </a:cubicBezTo>
                  <a:cubicBezTo>
                    <a:pt x="21422" y="12944"/>
                    <a:pt x="26796" y="10900"/>
                    <a:pt x="30581" y="9235"/>
                  </a:cubicBezTo>
                  <a:cubicBezTo>
                    <a:pt x="31868" y="8024"/>
                    <a:pt x="33155" y="6888"/>
                    <a:pt x="34441" y="5677"/>
                  </a:cubicBezTo>
                  <a:cubicBezTo>
                    <a:pt x="34971" y="6283"/>
                    <a:pt x="35501" y="6207"/>
                    <a:pt x="36031" y="5677"/>
                  </a:cubicBezTo>
                  <a:cubicBezTo>
                    <a:pt x="40118" y="8705"/>
                    <a:pt x="40043" y="11808"/>
                    <a:pt x="36183" y="14988"/>
                  </a:cubicBezTo>
                  <a:cubicBezTo>
                    <a:pt x="35199" y="14382"/>
                    <a:pt x="35501" y="13020"/>
                    <a:pt x="34744" y="12263"/>
                  </a:cubicBezTo>
                  <a:cubicBezTo>
                    <a:pt x="34669" y="13474"/>
                    <a:pt x="33458" y="13474"/>
                    <a:pt x="32852" y="14079"/>
                  </a:cubicBezTo>
                  <a:cubicBezTo>
                    <a:pt x="34063" y="14004"/>
                    <a:pt x="35350" y="14004"/>
                    <a:pt x="36258" y="15063"/>
                  </a:cubicBezTo>
                  <a:cubicBezTo>
                    <a:pt x="33079" y="19984"/>
                    <a:pt x="33609" y="24298"/>
                    <a:pt x="39210" y="27477"/>
                  </a:cubicBezTo>
                  <a:cubicBezTo>
                    <a:pt x="35577" y="29294"/>
                    <a:pt x="33155" y="27553"/>
                    <a:pt x="30581" y="26493"/>
                  </a:cubicBezTo>
                  <a:lnTo>
                    <a:pt x="30581" y="26493"/>
                  </a:lnTo>
                  <a:cubicBezTo>
                    <a:pt x="29597" y="29143"/>
                    <a:pt x="26418" y="30581"/>
                    <a:pt x="26645" y="33912"/>
                  </a:cubicBezTo>
                  <a:cubicBezTo>
                    <a:pt x="23920" y="34895"/>
                    <a:pt x="22709" y="36864"/>
                    <a:pt x="22784" y="39740"/>
                  </a:cubicBezTo>
                  <a:lnTo>
                    <a:pt x="22860" y="39664"/>
                  </a:lnTo>
                  <a:cubicBezTo>
                    <a:pt x="19681" y="42768"/>
                    <a:pt x="16502" y="36334"/>
                    <a:pt x="13322" y="39664"/>
                  </a:cubicBezTo>
                  <a:lnTo>
                    <a:pt x="13322" y="39664"/>
                  </a:lnTo>
                  <a:cubicBezTo>
                    <a:pt x="9084" y="42238"/>
                    <a:pt x="6434" y="41330"/>
                    <a:pt x="5677" y="36107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6345442" y="2414355"/>
              <a:ext cx="37848" cy="52987"/>
            </a:xfrm>
            <a:custGeom>
              <a:avLst/>
              <a:gdLst>
                <a:gd name="connsiteX0" fmla="*/ 14079 w 37847"/>
                <a:gd name="connsiteY0" fmla="*/ 12942 h 52986"/>
                <a:gd name="connsiteX1" fmla="*/ 15820 w 37847"/>
                <a:gd name="connsiteY1" fmla="*/ 10898 h 52986"/>
                <a:gd name="connsiteX2" fmla="*/ 27174 w 37847"/>
                <a:gd name="connsiteY2" fmla="*/ 7037 h 52986"/>
                <a:gd name="connsiteX3" fmla="*/ 27174 w 37847"/>
                <a:gd name="connsiteY3" fmla="*/ 7037 h 52986"/>
                <a:gd name="connsiteX4" fmla="*/ 22406 w 37847"/>
                <a:gd name="connsiteY4" fmla="*/ 22631 h 52986"/>
                <a:gd name="connsiteX5" fmla="*/ 33533 w 37847"/>
                <a:gd name="connsiteY5" fmla="*/ 24069 h 52986"/>
                <a:gd name="connsiteX6" fmla="*/ 26115 w 37847"/>
                <a:gd name="connsiteY6" fmla="*/ 38829 h 52986"/>
                <a:gd name="connsiteX7" fmla="*/ 23617 w 37847"/>
                <a:gd name="connsiteY7" fmla="*/ 49124 h 52986"/>
                <a:gd name="connsiteX8" fmla="*/ 20286 w 37847"/>
                <a:gd name="connsiteY8" fmla="*/ 50638 h 52986"/>
                <a:gd name="connsiteX9" fmla="*/ 18167 w 37847"/>
                <a:gd name="connsiteY9" fmla="*/ 51546 h 52986"/>
                <a:gd name="connsiteX10" fmla="*/ 15139 w 37847"/>
                <a:gd name="connsiteY10" fmla="*/ 43598 h 52986"/>
                <a:gd name="connsiteX11" fmla="*/ 14458 w 37847"/>
                <a:gd name="connsiteY11" fmla="*/ 40116 h 52986"/>
                <a:gd name="connsiteX12" fmla="*/ 5677 w 37847"/>
                <a:gd name="connsiteY12" fmla="*/ 29594 h 52986"/>
                <a:gd name="connsiteX13" fmla="*/ 17183 w 37847"/>
                <a:gd name="connsiteY13" fmla="*/ 30730 h 52986"/>
                <a:gd name="connsiteX14" fmla="*/ 10824 w 37847"/>
                <a:gd name="connsiteY14" fmla="*/ 21646 h 52986"/>
                <a:gd name="connsiteX15" fmla="*/ 10824 w 37847"/>
                <a:gd name="connsiteY15" fmla="*/ 19148 h 52986"/>
                <a:gd name="connsiteX16" fmla="*/ 12187 w 37847"/>
                <a:gd name="connsiteY16" fmla="*/ 15818 h 52986"/>
                <a:gd name="connsiteX17" fmla="*/ 14079 w 37847"/>
                <a:gd name="connsiteY17" fmla="*/ 129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52986">
                  <a:moveTo>
                    <a:pt x="14079" y="12942"/>
                  </a:moveTo>
                  <a:cubicBezTo>
                    <a:pt x="14685" y="12260"/>
                    <a:pt x="15215" y="11579"/>
                    <a:pt x="15820" y="10898"/>
                  </a:cubicBezTo>
                  <a:cubicBezTo>
                    <a:pt x="18848" y="7264"/>
                    <a:pt x="21800" y="3631"/>
                    <a:pt x="27174" y="7037"/>
                  </a:cubicBezTo>
                  <a:lnTo>
                    <a:pt x="27174" y="7037"/>
                  </a:lnTo>
                  <a:cubicBezTo>
                    <a:pt x="26115" y="12185"/>
                    <a:pt x="23541" y="16878"/>
                    <a:pt x="22406" y="22631"/>
                  </a:cubicBezTo>
                  <a:cubicBezTo>
                    <a:pt x="26493" y="21041"/>
                    <a:pt x="30430" y="20132"/>
                    <a:pt x="33533" y="24069"/>
                  </a:cubicBezTo>
                  <a:cubicBezTo>
                    <a:pt x="32852" y="29821"/>
                    <a:pt x="27099" y="32849"/>
                    <a:pt x="26115" y="38829"/>
                  </a:cubicBezTo>
                  <a:cubicBezTo>
                    <a:pt x="25585" y="42084"/>
                    <a:pt x="28007" y="46702"/>
                    <a:pt x="23617" y="49124"/>
                  </a:cubicBezTo>
                  <a:cubicBezTo>
                    <a:pt x="22330" y="49199"/>
                    <a:pt x="20740" y="48594"/>
                    <a:pt x="20286" y="50638"/>
                  </a:cubicBezTo>
                  <a:cubicBezTo>
                    <a:pt x="19681" y="51243"/>
                    <a:pt x="19000" y="51470"/>
                    <a:pt x="18167" y="51546"/>
                  </a:cubicBezTo>
                  <a:cubicBezTo>
                    <a:pt x="13322" y="50335"/>
                    <a:pt x="12035" y="47761"/>
                    <a:pt x="15139" y="43598"/>
                  </a:cubicBezTo>
                  <a:cubicBezTo>
                    <a:pt x="16804" y="42084"/>
                    <a:pt x="15442" y="41100"/>
                    <a:pt x="14458" y="40116"/>
                  </a:cubicBezTo>
                  <a:cubicBezTo>
                    <a:pt x="11657" y="36483"/>
                    <a:pt x="7872" y="33682"/>
                    <a:pt x="5677" y="29594"/>
                  </a:cubicBezTo>
                  <a:cubicBezTo>
                    <a:pt x="10143" y="24447"/>
                    <a:pt x="10143" y="24447"/>
                    <a:pt x="17183" y="30730"/>
                  </a:cubicBezTo>
                  <a:cubicBezTo>
                    <a:pt x="14761" y="27399"/>
                    <a:pt x="11354" y="25507"/>
                    <a:pt x="10824" y="21646"/>
                  </a:cubicBezTo>
                  <a:cubicBezTo>
                    <a:pt x="10673" y="20814"/>
                    <a:pt x="10749" y="19981"/>
                    <a:pt x="10824" y="19148"/>
                  </a:cubicBezTo>
                  <a:cubicBezTo>
                    <a:pt x="11127" y="17937"/>
                    <a:pt x="11581" y="16878"/>
                    <a:pt x="12187" y="15818"/>
                  </a:cubicBezTo>
                  <a:cubicBezTo>
                    <a:pt x="12793" y="14834"/>
                    <a:pt x="13095" y="13623"/>
                    <a:pt x="14079" y="12942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254816" y="2416557"/>
              <a:ext cx="30278" cy="30278"/>
            </a:xfrm>
            <a:custGeom>
              <a:avLst/>
              <a:gdLst>
                <a:gd name="connsiteX0" fmla="*/ 17051 w 30278"/>
                <a:gd name="connsiteY0" fmla="*/ 29512 h 30278"/>
                <a:gd name="connsiteX1" fmla="*/ 11298 w 30278"/>
                <a:gd name="connsiteY1" fmla="*/ 22018 h 30278"/>
                <a:gd name="connsiteX2" fmla="*/ 5772 w 30278"/>
                <a:gd name="connsiteY2" fmla="*/ 18233 h 30278"/>
                <a:gd name="connsiteX3" fmla="*/ 5696 w 30278"/>
                <a:gd name="connsiteY3" fmla="*/ 18309 h 30278"/>
                <a:gd name="connsiteX4" fmla="*/ 11298 w 30278"/>
                <a:gd name="connsiteY4" fmla="*/ 10588 h 30278"/>
                <a:gd name="connsiteX5" fmla="*/ 11449 w 30278"/>
                <a:gd name="connsiteY5" fmla="*/ 8998 h 30278"/>
                <a:gd name="connsiteX6" fmla="*/ 13342 w 30278"/>
                <a:gd name="connsiteY6" fmla="*/ 6803 h 30278"/>
                <a:gd name="connsiteX7" fmla="*/ 13266 w 30278"/>
                <a:gd name="connsiteY7" fmla="*/ 6879 h 30278"/>
                <a:gd name="connsiteX8" fmla="*/ 24620 w 30278"/>
                <a:gd name="connsiteY8" fmla="*/ 6803 h 30278"/>
                <a:gd name="connsiteX9" fmla="*/ 24620 w 30278"/>
                <a:gd name="connsiteY9" fmla="*/ 6803 h 30278"/>
                <a:gd name="connsiteX10" fmla="*/ 26588 w 30278"/>
                <a:gd name="connsiteY10" fmla="*/ 8696 h 30278"/>
                <a:gd name="connsiteX11" fmla="*/ 26588 w 30278"/>
                <a:gd name="connsiteY11" fmla="*/ 8696 h 30278"/>
                <a:gd name="connsiteX12" fmla="*/ 17051 w 30278"/>
                <a:gd name="connsiteY12" fmla="*/ 2951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17051" y="29512"/>
                  </a:moveTo>
                  <a:cubicBezTo>
                    <a:pt x="15385" y="26787"/>
                    <a:pt x="14856" y="23229"/>
                    <a:pt x="11298" y="22018"/>
                  </a:cubicBezTo>
                  <a:cubicBezTo>
                    <a:pt x="8194" y="22624"/>
                    <a:pt x="5091" y="23229"/>
                    <a:pt x="5772" y="18233"/>
                  </a:cubicBezTo>
                  <a:lnTo>
                    <a:pt x="5696" y="18309"/>
                  </a:lnTo>
                  <a:cubicBezTo>
                    <a:pt x="8951" y="16719"/>
                    <a:pt x="8876" y="12783"/>
                    <a:pt x="11298" y="10588"/>
                  </a:cubicBezTo>
                  <a:cubicBezTo>
                    <a:pt x="11449" y="10058"/>
                    <a:pt x="11525" y="9528"/>
                    <a:pt x="11449" y="8998"/>
                  </a:cubicBezTo>
                  <a:cubicBezTo>
                    <a:pt x="11979" y="8166"/>
                    <a:pt x="12585" y="7409"/>
                    <a:pt x="13342" y="6803"/>
                  </a:cubicBezTo>
                  <a:lnTo>
                    <a:pt x="13266" y="6879"/>
                  </a:lnTo>
                  <a:cubicBezTo>
                    <a:pt x="17051" y="5214"/>
                    <a:pt x="20835" y="5365"/>
                    <a:pt x="24620" y="6803"/>
                  </a:cubicBezTo>
                  <a:lnTo>
                    <a:pt x="24620" y="6803"/>
                  </a:lnTo>
                  <a:cubicBezTo>
                    <a:pt x="25302" y="7409"/>
                    <a:pt x="25831" y="8090"/>
                    <a:pt x="26588" y="8696"/>
                  </a:cubicBezTo>
                  <a:lnTo>
                    <a:pt x="26588" y="8696"/>
                  </a:lnTo>
                  <a:cubicBezTo>
                    <a:pt x="33628" y="19444"/>
                    <a:pt x="29995" y="27468"/>
                    <a:pt x="17051" y="29512"/>
                  </a:cubicBezTo>
                  <a:close/>
                </a:path>
              </a:pathLst>
            </a:custGeom>
            <a:solidFill>
              <a:srgbClr val="F5C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370871" y="2333439"/>
              <a:ext cx="37848" cy="45417"/>
            </a:xfrm>
            <a:custGeom>
              <a:avLst/>
              <a:gdLst>
                <a:gd name="connsiteX0" fmla="*/ 5682 w 37847"/>
                <a:gd name="connsiteY0" fmla="*/ 38827 h 45417"/>
                <a:gd name="connsiteX1" fmla="*/ 9542 w 37847"/>
                <a:gd name="connsiteY1" fmla="*/ 35421 h 45417"/>
                <a:gd name="connsiteX2" fmla="*/ 10602 w 37847"/>
                <a:gd name="connsiteY2" fmla="*/ 30198 h 45417"/>
                <a:gd name="connsiteX3" fmla="*/ 9391 w 37847"/>
                <a:gd name="connsiteY3" fmla="*/ 23385 h 45417"/>
                <a:gd name="connsiteX4" fmla="*/ 12116 w 37847"/>
                <a:gd name="connsiteY4" fmla="*/ 24066 h 45417"/>
                <a:gd name="connsiteX5" fmla="*/ 12721 w 37847"/>
                <a:gd name="connsiteY5" fmla="*/ 24596 h 45417"/>
                <a:gd name="connsiteX6" fmla="*/ 13024 w 37847"/>
                <a:gd name="connsiteY6" fmla="*/ 23764 h 45417"/>
                <a:gd name="connsiteX7" fmla="*/ 20972 w 37847"/>
                <a:gd name="connsiteY7" fmla="*/ 16572 h 45417"/>
                <a:gd name="connsiteX8" fmla="*/ 27179 w 37847"/>
                <a:gd name="connsiteY8" fmla="*/ 10214 h 45417"/>
                <a:gd name="connsiteX9" fmla="*/ 32175 w 37847"/>
                <a:gd name="connsiteY9" fmla="*/ 5748 h 45417"/>
                <a:gd name="connsiteX10" fmla="*/ 34824 w 37847"/>
                <a:gd name="connsiteY10" fmla="*/ 6127 h 45417"/>
                <a:gd name="connsiteX11" fmla="*/ 36414 w 37847"/>
                <a:gd name="connsiteY11" fmla="*/ 29289 h 45417"/>
                <a:gd name="connsiteX12" fmla="*/ 33841 w 37847"/>
                <a:gd name="connsiteY12" fmla="*/ 29895 h 45417"/>
                <a:gd name="connsiteX13" fmla="*/ 24000 w 37847"/>
                <a:gd name="connsiteY13" fmla="*/ 32544 h 45417"/>
                <a:gd name="connsiteX14" fmla="*/ 20821 w 37847"/>
                <a:gd name="connsiteY14" fmla="*/ 34815 h 45417"/>
                <a:gd name="connsiteX15" fmla="*/ 15825 w 37847"/>
                <a:gd name="connsiteY15" fmla="*/ 36102 h 45417"/>
                <a:gd name="connsiteX16" fmla="*/ 7498 w 37847"/>
                <a:gd name="connsiteY16" fmla="*/ 38903 h 45417"/>
                <a:gd name="connsiteX17" fmla="*/ 5682 w 37847"/>
                <a:gd name="connsiteY17" fmla="*/ 388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5682" y="38827"/>
                  </a:moveTo>
                  <a:cubicBezTo>
                    <a:pt x="5606" y="36026"/>
                    <a:pt x="6439" y="35269"/>
                    <a:pt x="9542" y="35421"/>
                  </a:cubicBezTo>
                  <a:cubicBezTo>
                    <a:pt x="11510" y="35496"/>
                    <a:pt x="17944" y="33831"/>
                    <a:pt x="10602" y="30198"/>
                  </a:cubicBezTo>
                  <a:cubicBezTo>
                    <a:pt x="8937" y="29365"/>
                    <a:pt x="5682" y="26413"/>
                    <a:pt x="9391" y="23385"/>
                  </a:cubicBezTo>
                  <a:cubicBezTo>
                    <a:pt x="10526" y="22779"/>
                    <a:pt x="11359" y="23234"/>
                    <a:pt x="12116" y="24066"/>
                  </a:cubicBezTo>
                  <a:cubicBezTo>
                    <a:pt x="12116" y="23991"/>
                    <a:pt x="12721" y="24596"/>
                    <a:pt x="12721" y="24596"/>
                  </a:cubicBezTo>
                  <a:cubicBezTo>
                    <a:pt x="12721" y="24596"/>
                    <a:pt x="13100" y="23839"/>
                    <a:pt x="13024" y="23764"/>
                  </a:cubicBezTo>
                  <a:cubicBezTo>
                    <a:pt x="13251" y="18616"/>
                    <a:pt x="17112" y="16497"/>
                    <a:pt x="20972" y="16572"/>
                  </a:cubicBezTo>
                  <a:cubicBezTo>
                    <a:pt x="26195" y="16724"/>
                    <a:pt x="25968" y="13166"/>
                    <a:pt x="27179" y="10214"/>
                  </a:cubicBezTo>
                  <a:cubicBezTo>
                    <a:pt x="28315" y="8095"/>
                    <a:pt x="29904" y="6505"/>
                    <a:pt x="32175" y="5748"/>
                  </a:cubicBezTo>
                  <a:cubicBezTo>
                    <a:pt x="33083" y="5597"/>
                    <a:pt x="33992" y="5672"/>
                    <a:pt x="34824" y="6127"/>
                  </a:cubicBezTo>
                  <a:cubicBezTo>
                    <a:pt x="39593" y="13545"/>
                    <a:pt x="37398" y="21493"/>
                    <a:pt x="36414" y="29289"/>
                  </a:cubicBezTo>
                  <a:cubicBezTo>
                    <a:pt x="35657" y="29819"/>
                    <a:pt x="34295" y="30425"/>
                    <a:pt x="33841" y="29895"/>
                  </a:cubicBezTo>
                  <a:cubicBezTo>
                    <a:pt x="28542" y="23612"/>
                    <a:pt x="26498" y="28987"/>
                    <a:pt x="24000" y="32544"/>
                  </a:cubicBezTo>
                  <a:cubicBezTo>
                    <a:pt x="23167" y="33680"/>
                    <a:pt x="21881" y="34058"/>
                    <a:pt x="20821" y="34815"/>
                  </a:cubicBezTo>
                  <a:cubicBezTo>
                    <a:pt x="19080" y="35118"/>
                    <a:pt x="15825" y="34361"/>
                    <a:pt x="15825" y="36102"/>
                  </a:cubicBezTo>
                  <a:cubicBezTo>
                    <a:pt x="15976" y="46775"/>
                    <a:pt x="10829" y="39811"/>
                    <a:pt x="7498" y="38903"/>
                  </a:cubicBezTo>
                  <a:cubicBezTo>
                    <a:pt x="6968" y="38751"/>
                    <a:pt x="6287" y="38827"/>
                    <a:pt x="5682" y="38827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6120351" y="2545154"/>
              <a:ext cx="37848" cy="37848"/>
            </a:xfrm>
            <a:custGeom>
              <a:avLst/>
              <a:gdLst>
                <a:gd name="connsiteX0" fmla="*/ 20411 w 37847"/>
                <a:gd name="connsiteY0" fmla="*/ 5677 h 37847"/>
                <a:gd name="connsiteX1" fmla="*/ 22228 w 37847"/>
                <a:gd name="connsiteY1" fmla="*/ 5677 h 37847"/>
                <a:gd name="connsiteX2" fmla="*/ 27678 w 37847"/>
                <a:gd name="connsiteY2" fmla="*/ 8932 h 37847"/>
                <a:gd name="connsiteX3" fmla="*/ 37291 w 37847"/>
                <a:gd name="connsiteY3" fmla="*/ 16123 h 37847"/>
                <a:gd name="connsiteX4" fmla="*/ 36837 w 37847"/>
                <a:gd name="connsiteY4" fmla="*/ 19681 h 37847"/>
                <a:gd name="connsiteX5" fmla="*/ 32220 w 37847"/>
                <a:gd name="connsiteY5" fmla="*/ 20665 h 37847"/>
                <a:gd name="connsiteX6" fmla="*/ 30479 w 37847"/>
                <a:gd name="connsiteY6" fmla="*/ 21498 h 37847"/>
                <a:gd name="connsiteX7" fmla="*/ 25559 w 37847"/>
                <a:gd name="connsiteY7" fmla="*/ 23693 h 37847"/>
                <a:gd name="connsiteX8" fmla="*/ 23590 w 37847"/>
                <a:gd name="connsiteY8" fmla="*/ 22330 h 37847"/>
                <a:gd name="connsiteX9" fmla="*/ 18973 w 37847"/>
                <a:gd name="connsiteY9" fmla="*/ 18091 h 37847"/>
                <a:gd name="connsiteX10" fmla="*/ 14658 w 37847"/>
                <a:gd name="connsiteY10" fmla="*/ 18621 h 37847"/>
                <a:gd name="connsiteX11" fmla="*/ 17156 w 37847"/>
                <a:gd name="connsiteY11" fmla="*/ 18394 h 37847"/>
                <a:gd name="connsiteX12" fmla="*/ 23212 w 37847"/>
                <a:gd name="connsiteY12" fmla="*/ 22027 h 37847"/>
                <a:gd name="connsiteX13" fmla="*/ 24953 w 37847"/>
                <a:gd name="connsiteY13" fmla="*/ 23617 h 37847"/>
                <a:gd name="connsiteX14" fmla="*/ 25407 w 37847"/>
                <a:gd name="connsiteY14" fmla="*/ 25812 h 37847"/>
                <a:gd name="connsiteX15" fmla="*/ 25256 w 37847"/>
                <a:gd name="connsiteY15" fmla="*/ 30127 h 37847"/>
                <a:gd name="connsiteX16" fmla="*/ 25407 w 37847"/>
                <a:gd name="connsiteY16" fmla="*/ 31262 h 37847"/>
                <a:gd name="connsiteX17" fmla="*/ 24953 w 37847"/>
                <a:gd name="connsiteY17" fmla="*/ 33533 h 37847"/>
                <a:gd name="connsiteX18" fmla="*/ 21925 w 37847"/>
                <a:gd name="connsiteY18" fmla="*/ 34517 h 37847"/>
                <a:gd name="connsiteX19" fmla="*/ 19881 w 37847"/>
                <a:gd name="connsiteY19" fmla="*/ 33155 h 37847"/>
                <a:gd name="connsiteX20" fmla="*/ 18746 w 37847"/>
                <a:gd name="connsiteY20" fmla="*/ 32625 h 37847"/>
                <a:gd name="connsiteX21" fmla="*/ 7543 w 37847"/>
                <a:gd name="connsiteY21" fmla="*/ 26569 h 37847"/>
                <a:gd name="connsiteX22" fmla="*/ 20411 w 3784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37847">
                  <a:moveTo>
                    <a:pt x="20411" y="5677"/>
                  </a:moveTo>
                  <a:cubicBezTo>
                    <a:pt x="21017" y="5677"/>
                    <a:pt x="21622" y="5677"/>
                    <a:pt x="22228" y="5677"/>
                  </a:cubicBezTo>
                  <a:cubicBezTo>
                    <a:pt x="24196" y="6510"/>
                    <a:pt x="26013" y="7645"/>
                    <a:pt x="27678" y="8932"/>
                  </a:cubicBezTo>
                  <a:cubicBezTo>
                    <a:pt x="30554" y="11808"/>
                    <a:pt x="36459" y="10598"/>
                    <a:pt x="37291" y="16123"/>
                  </a:cubicBezTo>
                  <a:cubicBezTo>
                    <a:pt x="37442" y="17334"/>
                    <a:pt x="37291" y="18545"/>
                    <a:pt x="36837" y="19681"/>
                  </a:cubicBezTo>
                  <a:cubicBezTo>
                    <a:pt x="35702" y="21952"/>
                    <a:pt x="33885" y="20968"/>
                    <a:pt x="32220" y="20665"/>
                  </a:cubicBezTo>
                  <a:cubicBezTo>
                    <a:pt x="31614" y="20892"/>
                    <a:pt x="31008" y="21119"/>
                    <a:pt x="30479" y="21498"/>
                  </a:cubicBezTo>
                  <a:cubicBezTo>
                    <a:pt x="29116" y="22784"/>
                    <a:pt x="27602" y="23920"/>
                    <a:pt x="25559" y="23693"/>
                  </a:cubicBezTo>
                  <a:cubicBezTo>
                    <a:pt x="24801" y="23390"/>
                    <a:pt x="24196" y="22860"/>
                    <a:pt x="23590" y="22330"/>
                  </a:cubicBezTo>
                  <a:cubicBezTo>
                    <a:pt x="21698" y="21346"/>
                    <a:pt x="20184" y="19908"/>
                    <a:pt x="18973" y="18091"/>
                  </a:cubicBezTo>
                  <a:cubicBezTo>
                    <a:pt x="17383" y="15896"/>
                    <a:pt x="15643" y="15291"/>
                    <a:pt x="14658" y="18621"/>
                  </a:cubicBezTo>
                  <a:cubicBezTo>
                    <a:pt x="15567" y="19681"/>
                    <a:pt x="16324" y="18470"/>
                    <a:pt x="17156" y="18394"/>
                  </a:cubicBezTo>
                  <a:cubicBezTo>
                    <a:pt x="19654" y="18773"/>
                    <a:pt x="20790" y="21422"/>
                    <a:pt x="23212" y="22027"/>
                  </a:cubicBezTo>
                  <a:cubicBezTo>
                    <a:pt x="23817" y="22482"/>
                    <a:pt x="24423" y="23011"/>
                    <a:pt x="24953" y="23617"/>
                  </a:cubicBezTo>
                  <a:cubicBezTo>
                    <a:pt x="25256" y="24298"/>
                    <a:pt x="25407" y="25055"/>
                    <a:pt x="25407" y="25812"/>
                  </a:cubicBezTo>
                  <a:cubicBezTo>
                    <a:pt x="25180" y="27250"/>
                    <a:pt x="25029" y="28689"/>
                    <a:pt x="25256" y="30127"/>
                  </a:cubicBezTo>
                  <a:cubicBezTo>
                    <a:pt x="25331" y="30505"/>
                    <a:pt x="25331" y="30884"/>
                    <a:pt x="25407" y="31262"/>
                  </a:cubicBezTo>
                  <a:cubicBezTo>
                    <a:pt x="25407" y="32019"/>
                    <a:pt x="25256" y="32776"/>
                    <a:pt x="24953" y="33533"/>
                  </a:cubicBezTo>
                  <a:cubicBezTo>
                    <a:pt x="24196" y="34593"/>
                    <a:pt x="23212" y="35047"/>
                    <a:pt x="21925" y="34517"/>
                  </a:cubicBezTo>
                  <a:cubicBezTo>
                    <a:pt x="21244" y="34063"/>
                    <a:pt x="20562" y="33609"/>
                    <a:pt x="19881" y="33155"/>
                  </a:cubicBezTo>
                  <a:cubicBezTo>
                    <a:pt x="19503" y="33003"/>
                    <a:pt x="19124" y="32776"/>
                    <a:pt x="18746" y="32625"/>
                  </a:cubicBezTo>
                  <a:cubicBezTo>
                    <a:pt x="14053" y="32398"/>
                    <a:pt x="10420" y="30203"/>
                    <a:pt x="7543" y="26569"/>
                  </a:cubicBezTo>
                  <a:cubicBezTo>
                    <a:pt x="2698" y="13625"/>
                    <a:pt x="7392" y="5980"/>
                    <a:pt x="20411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6315530" y="2429492"/>
              <a:ext cx="30278" cy="37848"/>
            </a:xfrm>
            <a:custGeom>
              <a:avLst/>
              <a:gdLst>
                <a:gd name="connsiteX0" fmla="*/ 30518 w 30278"/>
                <a:gd name="connsiteY0" fmla="*/ 20438 h 37847"/>
                <a:gd name="connsiteX1" fmla="*/ 27641 w 30278"/>
                <a:gd name="connsiteY1" fmla="*/ 23541 h 37847"/>
                <a:gd name="connsiteX2" fmla="*/ 22721 w 30278"/>
                <a:gd name="connsiteY2" fmla="*/ 30505 h 37847"/>
                <a:gd name="connsiteX3" fmla="*/ 15984 w 30278"/>
                <a:gd name="connsiteY3" fmla="*/ 26948 h 37847"/>
                <a:gd name="connsiteX4" fmla="*/ 7506 w 30278"/>
                <a:gd name="connsiteY4" fmla="*/ 24298 h 37847"/>
                <a:gd name="connsiteX5" fmla="*/ 7657 w 30278"/>
                <a:gd name="connsiteY5" fmla="*/ 16956 h 37847"/>
                <a:gd name="connsiteX6" fmla="*/ 21737 w 30278"/>
                <a:gd name="connsiteY6" fmla="*/ 5677 h 37847"/>
                <a:gd name="connsiteX7" fmla="*/ 21282 w 30278"/>
                <a:gd name="connsiteY7" fmla="*/ 10446 h 37847"/>
                <a:gd name="connsiteX8" fmla="*/ 21282 w 30278"/>
                <a:gd name="connsiteY8" fmla="*/ 11808 h 37847"/>
                <a:gd name="connsiteX9" fmla="*/ 20223 w 30278"/>
                <a:gd name="connsiteY9" fmla="*/ 22557 h 37847"/>
                <a:gd name="connsiteX10" fmla="*/ 22872 w 30278"/>
                <a:gd name="connsiteY10" fmla="*/ 12717 h 37847"/>
                <a:gd name="connsiteX11" fmla="*/ 25370 w 30278"/>
                <a:gd name="connsiteY11" fmla="*/ 11884 h 37847"/>
                <a:gd name="connsiteX12" fmla="*/ 31123 w 30278"/>
                <a:gd name="connsiteY12" fmla="*/ 19227 h 37847"/>
                <a:gd name="connsiteX13" fmla="*/ 30518 w 30278"/>
                <a:gd name="connsiteY13" fmla="*/ 204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30518" y="20438"/>
                  </a:moveTo>
                  <a:cubicBezTo>
                    <a:pt x="29004" y="21043"/>
                    <a:pt x="27035" y="22330"/>
                    <a:pt x="27641" y="23541"/>
                  </a:cubicBezTo>
                  <a:cubicBezTo>
                    <a:pt x="30896" y="29446"/>
                    <a:pt x="25143" y="29294"/>
                    <a:pt x="22721" y="30505"/>
                  </a:cubicBezTo>
                  <a:cubicBezTo>
                    <a:pt x="19768" y="32019"/>
                    <a:pt x="15833" y="34593"/>
                    <a:pt x="15984" y="26948"/>
                  </a:cubicBezTo>
                  <a:cubicBezTo>
                    <a:pt x="16135" y="21876"/>
                    <a:pt x="11821" y="20589"/>
                    <a:pt x="7506" y="24298"/>
                  </a:cubicBezTo>
                  <a:cubicBezTo>
                    <a:pt x="4932" y="21800"/>
                    <a:pt x="5159" y="18773"/>
                    <a:pt x="7657" y="16956"/>
                  </a:cubicBezTo>
                  <a:cubicBezTo>
                    <a:pt x="12502" y="13474"/>
                    <a:pt x="15378" y="7570"/>
                    <a:pt x="21737" y="5677"/>
                  </a:cubicBezTo>
                  <a:cubicBezTo>
                    <a:pt x="21585" y="7494"/>
                    <a:pt x="21434" y="8932"/>
                    <a:pt x="21282" y="10446"/>
                  </a:cubicBezTo>
                  <a:cubicBezTo>
                    <a:pt x="21282" y="10900"/>
                    <a:pt x="21282" y="11354"/>
                    <a:pt x="21282" y="11808"/>
                  </a:cubicBezTo>
                  <a:cubicBezTo>
                    <a:pt x="20601" y="15064"/>
                    <a:pt x="18103" y="18016"/>
                    <a:pt x="20223" y="22557"/>
                  </a:cubicBezTo>
                  <a:cubicBezTo>
                    <a:pt x="19087" y="18091"/>
                    <a:pt x="19314" y="14836"/>
                    <a:pt x="22872" y="12717"/>
                  </a:cubicBezTo>
                  <a:cubicBezTo>
                    <a:pt x="23629" y="12263"/>
                    <a:pt x="24462" y="11960"/>
                    <a:pt x="25370" y="11884"/>
                  </a:cubicBezTo>
                  <a:cubicBezTo>
                    <a:pt x="29760" y="12338"/>
                    <a:pt x="31577" y="14836"/>
                    <a:pt x="31123" y="19227"/>
                  </a:cubicBezTo>
                  <a:cubicBezTo>
                    <a:pt x="30896" y="19681"/>
                    <a:pt x="30744" y="20059"/>
                    <a:pt x="30518" y="204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458153" y="2514770"/>
              <a:ext cx="30278" cy="37848"/>
            </a:xfrm>
            <a:custGeom>
              <a:avLst/>
              <a:gdLst>
                <a:gd name="connsiteX0" fmla="*/ 17183 w 30278"/>
                <a:gd name="connsiteY0" fmla="*/ 15018 h 37847"/>
                <a:gd name="connsiteX1" fmla="*/ 18999 w 30278"/>
                <a:gd name="connsiteY1" fmla="*/ 20771 h 37847"/>
                <a:gd name="connsiteX2" fmla="*/ 20816 w 30278"/>
                <a:gd name="connsiteY2" fmla="*/ 22285 h 37847"/>
                <a:gd name="connsiteX3" fmla="*/ 22784 w 30278"/>
                <a:gd name="connsiteY3" fmla="*/ 26599 h 37847"/>
                <a:gd name="connsiteX4" fmla="*/ 25282 w 30278"/>
                <a:gd name="connsiteY4" fmla="*/ 31822 h 37847"/>
                <a:gd name="connsiteX5" fmla="*/ 24904 w 30278"/>
                <a:gd name="connsiteY5" fmla="*/ 33942 h 37847"/>
                <a:gd name="connsiteX6" fmla="*/ 24752 w 30278"/>
                <a:gd name="connsiteY6" fmla="*/ 35759 h 37847"/>
                <a:gd name="connsiteX7" fmla="*/ 17561 w 30278"/>
                <a:gd name="connsiteY7" fmla="*/ 38332 h 37847"/>
                <a:gd name="connsiteX8" fmla="*/ 15290 w 30278"/>
                <a:gd name="connsiteY8" fmla="*/ 26297 h 37847"/>
                <a:gd name="connsiteX9" fmla="*/ 15139 w 30278"/>
                <a:gd name="connsiteY9" fmla="*/ 22360 h 37847"/>
                <a:gd name="connsiteX10" fmla="*/ 8932 w 30278"/>
                <a:gd name="connsiteY10" fmla="*/ 18879 h 37847"/>
                <a:gd name="connsiteX11" fmla="*/ 8175 w 30278"/>
                <a:gd name="connsiteY11" fmla="*/ 15245 h 37847"/>
                <a:gd name="connsiteX12" fmla="*/ 9462 w 30278"/>
                <a:gd name="connsiteY12" fmla="*/ 13050 h 37847"/>
                <a:gd name="connsiteX13" fmla="*/ 5677 w 30278"/>
                <a:gd name="connsiteY13" fmla="*/ 7297 h 37847"/>
                <a:gd name="connsiteX14" fmla="*/ 5677 w 30278"/>
                <a:gd name="connsiteY14" fmla="*/ 7297 h 37847"/>
                <a:gd name="connsiteX15" fmla="*/ 11279 w 30278"/>
                <a:gd name="connsiteY15" fmla="*/ 7297 h 37847"/>
                <a:gd name="connsiteX16" fmla="*/ 14155 w 30278"/>
                <a:gd name="connsiteY16" fmla="*/ 9038 h 37847"/>
                <a:gd name="connsiteX17" fmla="*/ 15669 w 30278"/>
                <a:gd name="connsiteY17" fmla="*/ 13201 h 37847"/>
                <a:gd name="connsiteX18" fmla="*/ 17183 w 30278"/>
                <a:gd name="connsiteY18" fmla="*/ 1501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7847">
                  <a:moveTo>
                    <a:pt x="17183" y="15018"/>
                  </a:moveTo>
                  <a:cubicBezTo>
                    <a:pt x="17334" y="17062"/>
                    <a:pt x="16653" y="19408"/>
                    <a:pt x="18999" y="20771"/>
                  </a:cubicBezTo>
                  <a:cubicBezTo>
                    <a:pt x="19681" y="21149"/>
                    <a:pt x="20286" y="21679"/>
                    <a:pt x="20816" y="22285"/>
                  </a:cubicBezTo>
                  <a:cubicBezTo>
                    <a:pt x="21725" y="23647"/>
                    <a:pt x="22330" y="25086"/>
                    <a:pt x="22784" y="26599"/>
                  </a:cubicBezTo>
                  <a:cubicBezTo>
                    <a:pt x="23314" y="28492"/>
                    <a:pt x="24298" y="30157"/>
                    <a:pt x="25282" y="31822"/>
                  </a:cubicBezTo>
                  <a:cubicBezTo>
                    <a:pt x="25585" y="32579"/>
                    <a:pt x="25509" y="33336"/>
                    <a:pt x="24904" y="33942"/>
                  </a:cubicBezTo>
                  <a:cubicBezTo>
                    <a:pt x="24828" y="34548"/>
                    <a:pt x="24752" y="35153"/>
                    <a:pt x="24752" y="35759"/>
                  </a:cubicBezTo>
                  <a:cubicBezTo>
                    <a:pt x="22784" y="37878"/>
                    <a:pt x="20211" y="38105"/>
                    <a:pt x="17561" y="38332"/>
                  </a:cubicBezTo>
                  <a:cubicBezTo>
                    <a:pt x="14003" y="34850"/>
                    <a:pt x="14231" y="30687"/>
                    <a:pt x="15290" y="26297"/>
                  </a:cubicBezTo>
                  <a:cubicBezTo>
                    <a:pt x="15214" y="25010"/>
                    <a:pt x="15214" y="23647"/>
                    <a:pt x="15139" y="22360"/>
                  </a:cubicBezTo>
                  <a:cubicBezTo>
                    <a:pt x="13247" y="20922"/>
                    <a:pt x="10597" y="20771"/>
                    <a:pt x="8932" y="18879"/>
                  </a:cubicBezTo>
                  <a:cubicBezTo>
                    <a:pt x="8251" y="17743"/>
                    <a:pt x="8024" y="16532"/>
                    <a:pt x="8175" y="15245"/>
                  </a:cubicBezTo>
                  <a:cubicBezTo>
                    <a:pt x="8478" y="14413"/>
                    <a:pt x="8932" y="13731"/>
                    <a:pt x="9462" y="13050"/>
                  </a:cubicBezTo>
                  <a:cubicBezTo>
                    <a:pt x="8402" y="11006"/>
                    <a:pt x="7948" y="8584"/>
                    <a:pt x="5677" y="7297"/>
                  </a:cubicBezTo>
                  <a:lnTo>
                    <a:pt x="5677" y="7297"/>
                  </a:lnTo>
                  <a:cubicBezTo>
                    <a:pt x="7570" y="3891"/>
                    <a:pt x="9386" y="6843"/>
                    <a:pt x="11279" y="7297"/>
                  </a:cubicBezTo>
                  <a:cubicBezTo>
                    <a:pt x="12489" y="7373"/>
                    <a:pt x="13398" y="8054"/>
                    <a:pt x="14155" y="9038"/>
                  </a:cubicBezTo>
                  <a:cubicBezTo>
                    <a:pt x="14988" y="10325"/>
                    <a:pt x="15063" y="11839"/>
                    <a:pt x="15669" y="13201"/>
                  </a:cubicBezTo>
                  <a:cubicBezTo>
                    <a:pt x="16123" y="13958"/>
                    <a:pt x="16577" y="14488"/>
                    <a:pt x="17183" y="15018"/>
                  </a:cubicBezTo>
                  <a:close/>
                </a:path>
              </a:pathLst>
            </a:custGeom>
            <a:solidFill>
              <a:srgbClr val="F8DF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6339917" y="2427145"/>
              <a:ext cx="30278" cy="22709"/>
            </a:xfrm>
            <a:custGeom>
              <a:avLst/>
              <a:gdLst>
                <a:gd name="connsiteX0" fmla="*/ 13776 w 30278"/>
                <a:gd name="connsiteY0" fmla="*/ 9538 h 22708"/>
                <a:gd name="connsiteX1" fmla="*/ 17486 w 30278"/>
                <a:gd name="connsiteY1" fmla="*/ 5677 h 22708"/>
                <a:gd name="connsiteX2" fmla="*/ 23768 w 30278"/>
                <a:gd name="connsiteY2" fmla="*/ 15518 h 22708"/>
                <a:gd name="connsiteX3" fmla="*/ 27477 w 30278"/>
                <a:gd name="connsiteY3" fmla="*/ 20135 h 22708"/>
                <a:gd name="connsiteX4" fmla="*/ 24374 w 30278"/>
                <a:gd name="connsiteY4" fmla="*/ 22027 h 22708"/>
                <a:gd name="connsiteX5" fmla="*/ 19983 w 30278"/>
                <a:gd name="connsiteY5" fmla="*/ 18243 h 22708"/>
                <a:gd name="connsiteX6" fmla="*/ 11808 w 30278"/>
                <a:gd name="connsiteY6" fmla="*/ 17031 h 22708"/>
                <a:gd name="connsiteX7" fmla="*/ 10673 w 30278"/>
                <a:gd name="connsiteY7" fmla="*/ 17713 h 22708"/>
                <a:gd name="connsiteX8" fmla="*/ 9386 w 30278"/>
                <a:gd name="connsiteY8" fmla="*/ 17637 h 22708"/>
                <a:gd name="connsiteX9" fmla="*/ 7115 w 30278"/>
                <a:gd name="connsiteY9" fmla="*/ 16426 h 22708"/>
                <a:gd name="connsiteX10" fmla="*/ 5677 w 30278"/>
                <a:gd name="connsiteY10" fmla="*/ 14382 h 22708"/>
                <a:gd name="connsiteX11" fmla="*/ 6131 w 30278"/>
                <a:gd name="connsiteY11" fmla="*/ 13171 h 22708"/>
                <a:gd name="connsiteX12" fmla="*/ 13776 w 30278"/>
                <a:gd name="connsiteY12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13776" y="9538"/>
                  </a:moveTo>
                  <a:cubicBezTo>
                    <a:pt x="14988" y="8251"/>
                    <a:pt x="16274" y="6964"/>
                    <a:pt x="17486" y="5677"/>
                  </a:cubicBezTo>
                  <a:cubicBezTo>
                    <a:pt x="18167" y="9841"/>
                    <a:pt x="19605" y="13398"/>
                    <a:pt x="23768" y="15518"/>
                  </a:cubicBezTo>
                  <a:cubicBezTo>
                    <a:pt x="25585" y="16426"/>
                    <a:pt x="28007" y="17486"/>
                    <a:pt x="27477" y="20135"/>
                  </a:cubicBezTo>
                  <a:cubicBezTo>
                    <a:pt x="27326" y="20968"/>
                    <a:pt x="25509" y="21649"/>
                    <a:pt x="24374" y="22027"/>
                  </a:cubicBezTo>
                  <a:cubicBezTo>
                    <a:pt x="21119" y="23011"/>
                    <a:pt x="21195" y="19757"/>
                    <a:pt x="19983" y="18243"/>
                  </a:cubicBezTo>
                  <a:cubicBezTo>
                    <a:pt x="17561" y="15366"/>
                    <a:pt x="15442" y="11203"/>
                    <a:pt x="11808" y="17031"/>
                  </a:cubicBezTo>
                  <a:cubicBezTo>
                    <a:pt x="11430" y="17259"/>
                    <a:pt x="11051" y="17486"/>
                    <a:pt x="10673" y="17713"/>
                  </a:cubicBezTo>
                  <a:cubicBezTo>
                    <a:pt x="10219" y="17713"/>
                    <a:pt x="9840" y="17713"/>
                    <a:pt x="9386" y="17637"/>
                  </a:cubicBezTo>
                  <a:cubicBezTo>
                    <a:pt x="8553" y="17410"/>
                    <a:pt x="7796" y="16956"/>
                    <a:pt x="7115" y="16426"/>
                  </a:cubicBezTo>
                  <a:cubicBezTo>
                    <a:pt x="6434" y="15896"/>
                    <a:pt x="5980" y="15215"/>
                    <a:pt x="5677" y="14382"/>
                  </a:cubicBezTo>
                  <a:cubicBezTo>
                    <a:pt x="5828" y="14004"/>
                    <a:pt x="5980" y="13550"/>
                    <a:pt x="6131" y="13171"/>
                  </a:cubicBezTo>
                  <a:cubicBezTo>
                    <a:pt x="9386" y="13474"/>
                    <a:pt x="12489" y="13322"/>
                    <a:pt x="13776" y="95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345990" y="2368254"/>
              <a:ext cx="30278" cy="15139"/>
            </a:xfrm>
            <a:custGeom>
              <a:avLst/>
              <a:gdLst>
                <a:gd name="connsiteX0" fmla="*/ 5810 w 30278"/>
                <a:gd name="connsiteY0" fmla="*/ 13398 h 15139"/>
                <a:gd name="connsiteX1" fmla="*/ 8157 w 30278"/>
                <a:gd name="connsiteY1" fmla="*/ 8856 h 15139"/>
                <a:gd name="connsiteX2" fmla="*/ 28595 w 30278"/>
                <a:gd name="connsiteY2" fmla="*/ 5677 h 15139"/>
                <a:gd name="connsiteX3" fmla="*/ 5810 w 30278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5810" y="13398"/>
                  </a:moveTo>
                  <a:cubicBezTo>
                    <a:pt x="6340" y="11733"/>
                    <a:pt x="4145" y="8554"/>
                    <a:pt x="8157" y="8856"/>
                  </a:cubicBezTo>
                  <a:cubicBezTo>
                    <a:pt x="15197" y="9386"/>
                    <a:pt x="22009" y="8175"/>
                    <a:pt x="28595" y="5677"/>
                  </a:cubicBezTo>
                  <a:cubicBezTo>
                    <a:pt x="22842" y="13777"/>
                    <a:pt x="14818" y="14988"/>
                    <a:pt x="5810" y="13398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6186563" y="2557629"/>
              <a:ext cx="15139" cy="22709"/>
            </a:xfrm>
            <a:custGeom>
              <a:avLst/>
              <a:gdLst>
                <a:gd name="connsiteX0" fmla="*/ 17027 w 15139"/>
                <a:gd name="connsiteY0" fmla="*/ 14094 h 22708"/>
                <a:gd name="connsiteX1" fmla="*/ 15058 w 15139"/>
                <a:gd name="connsiteY1" fmla="*/ 15987 h 22708"/>
                <a:gd name="connsiteX2" fmla="*/ 13090 w 15139"/>
                <a:gd name="connsiteY2" fmla="*/ 19696 h 22708"/>
                <a:gd name="connsiteX3" fmla="*/ 13090 w 15139"/>
                <a:gd name="connsiteY3" fmla="*/ 19696 h 22708"/>
                <a:gd name="connsiteX4" fmla="*/ 8851 w 15139"/>
                <a:gd name="connsiteY4" fmla="*/ 20150 h 22708"/>
                <a:gd name="connsiteX5" fmla="*/ 9835 w 15139"/>
                <a:gd name="connsiteY5" fmla="*/ 5844 h 22708"/>
                <a:gd name="connsiteX6" fmla="*/ 14301 w 15139"/>
                <a:gd name="connsiteY6" fmla="*/ 7812 h 22708"/>
                <a:gd name="connsiteX7" fmla="*/ 16572 w 15139"/>
                <a:gd name="connsiteY7" fmla="*/ 13110 h 22708"/>
                <a:gd name="connsiteX8" fmla="*/ 17027 w 15139"/>
                <a:gd name="connsiteY8" fmla="*/ 140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7027" y="14094"/>
                  </a:moveTo>
                  <a:cubicBezTo>
                    <a:pt x="16345" y="14700"/>
                    <a:pt x="15664" y="15305"/>
                    <a:pt x="15058" y="15987"/>
                  </a:cubicBezTo>
                  <a:cubicBezTo>
                    <a:pt x="13923" y="16971"/>
                    <a:pt x="14226" y="18712"/>
                    <a:pt x="13090" y="19696"/>
                  </a:cubicBezTo>
                  <a:lnTo>
                    <a:pt x="13090" y="19696"/>
                  </a:lnTo>
                  <a:cubicBezTo>
                    <a:pt x="11804" y="20831"/>
                    <a:pt x="10365" y="20831"/>
                    <a:pt x="8851" y="20150"/>
                  </a:cubicBezTo>
                  <a:cubicBezTo>
                    <a:pt x="4612" y="15078"/>
                    <a:pt x="4310" y="10234"/>
                    <a:pt x="9835" y="5844"/>
                  </a:cubicBezTo>
                  <a:cubicBezTo>
                    <a:pt x="11879" y="5314"/>
                    <a:pt x="13318" y="6071"/>
                    <a:pt x="14301" y="7812"/>
                  </a:cubicBezTo>
                  <a:cubicBezTo>
                    <a:pt x="15134" y="9553"/>
                    <a:pt x="15664" y="11445"/>
                    <a:pt x="16572" y="13110"/>
                  </a:cubicBezTo>
                  <a:cubicBezTo>
                    <a:pt x="16723" y="13413"/>
                    <a:pt x="16875" y="13716"/>
                    <a:pt x="17027" y="14094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6454443" y="2498449"/>
              <a:ext cx="30278" cy="15139"/>
            </a:xfrm>
            <a:custGeom>
              <a:avLst/>
              <a:gdLst>
                <a:gd name="connsiteX0" fmla="*/ 5677 w 30278"/>
                <a:gd name="connsiteY0" fmla="*/ 10447 h 15139"/>
                <a:gd name="connsiteX1" fmla="*/ 7570 w 30278"/>
                <a:gd name="connsiteY1" fmla="*/ 8479 h 15139"/>
                <a:gd name="connsiteX2" fmla="*/ 22784 w 30278"/>
                <a:gd name="connsiteY2" fmla="*/ 6586 h 15139"/>
                <a:gd name="connsiteX3" fmla="*/ 26645 w 30278"/>
                <a:gd name="connsiteY3" fmla="*/ 10522 h 15139"/>
                <a:gd name="connsiteX4" fmla="*/ 22709 w 30278"/>
                <a:gd name="connsiteY4" fmla="*/ 12263 h 15139"/>
                <a:gd name="connsiteX5" fmla="*/ 18773 w 30278"/>
                <a:gd name="connsiteY5" fmla="*/ 14232 h 15139"/>
                <a:gd name="connsiteX6" fmla="*/ 11354 w 30278"/>
                <a:gd name="connsiteY6" fmla="*/ 10447 h 15139"/>
                <a:gd name="connsiteX7" fmla="*/ 5677 w 30278"/>
                <a:gd name="connsiteY7" fmla="*/ 104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5677" y="10447"/>
                  </a:moveTo>
                  <a:cubicBezTo>
                    <a:pt x="6283" y="9766"/>
                    <a:pt x="6964" y="9160"/>
                    <a:pt x="7570" y="8479"/>
                  </a:cubicBezTo>
                  <a:cubicBezTo>
                    <a:pt x="12490" y="6813"/>
                    <a:pt x="17335" y="4316"/>
                    <a:pt x="22784" y="6586"/>
                  </a:cubicBezTo>
                  <a:cubicBezTo>
                    <a:pt x="22784" y="9160"/>
                    <a:pt x="24147" y="10447"/>
                    <a:pt x="26645" y="10522"/>
                  </a:cubicBezTo>
                  <a:cubicBezTo>
                    <a:pt x="26418" y="13475"/>
                    <a:pt x="24904" y="13702"/>
                    <a:pt x="22709" y="12263"/>
                  </a:cubicBezTo>
                  <a:cubicBezTo>
                    <a:pt x="21422" y="12945"/>
                    <a:pt x="20135" y="13626"/>
                    <a:pt x="18773" y="14232"/>
                  </a:cubicBezTo>
                  <a:cubicBezTo>
                    <a:pt x="15291" y="14913"/>
                    <a:pt x="13701" y="11961"/>
                    <a:pt x="11354" y="10447"/>
                  </a:cubicBezTo>
                  <a:cubicBezTo>
                    <a:pt x="9538" y="10522"/>
                    <a:pt x="7570" y="10447"/>
                    <a:pt x="5677" y="10447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6386091" y="2357506"/>
              <a:ext cx="22709" cy="15139"/>
            </a:xfrm>
            <a:custGeom>
              <a:avLst/>
              <a:gdLst>
                <a:gd name="connsiteX0" fmla="*/ 5677 w 22708"/>
                <a:gd name="connsiteY0" fmla="*/ 10824 h 15139"/>
                <a:gd name="connsiteX1" fmla="*/ 7494 w 22708"/>
                <a:gd name="connsiteY1" fmla="*/ 8781 h 15139"/>
                <a:gd name="connsiteX2" fmla="*/ 9235 w 22708"/>
                <a:gd name="connsiteY2" fmla="*/ 7115 h 15139"/>
                <a:gd name="connsiteX3" fmla="*/ 12641 w 22708"/>
                <a:gd name="connsiteY3" fmla="*/ 5677 h 15139"/>
                <a:gd name="connsiteX4" fmla="*/ 22557 w 22708"/>
                <a:gd name="connsiteY4" fmla="*/ 10522 h 15139"/>
                <a:gd name="connsiteX5" fmla="*/ 20816 w 22708"/>
                <a:gd name="connsiteY5" fmla="*/ 16426 h 15139"/>
                <a:gd name="connsiteX6" fmla="*/ 16956 w 22708"/>
                <a:gd name="connsiteY6" fmla="*/ 16426 h 15139"/>
                <a:gd name="connsiteX7" fmla="*/ 11279 w 22708"/>
                <a:gd name="connsiteY7" fmla="*/ 12641 h 15139"/>
                <a:gd name="connsiteX8" fmla="*/ 5677 w 22708"/>
                <a:gd name="connsiteY8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0824"/>
                  </a:moveTo>
                  <a:cubicBezTo>
                    <a:pt x="6283" y="10143"/>
                    <a:pt x="6888" y="9462"/>
                    <a:pt x="7494" y="8781"/>
                  </a:cubicBezTo>
                  <a:cubicBezTo>
                    <a:pt x="8099" y="8251"/>
                    <a:pt x="8629" y="7645"/>
                    <a:pt x="9235" y="7115"/>
                  </a:cubicBezTo>
                  <a:cubicBezTo>
                    <a:pt x="10219" y="6358"/>
                    <a:pt x="11354" y="5904"/>
                    <a:pt x="12641" y="5677"/>
                  </a:cubicBezTo>
                  <a:cubicBezTo>
                    <a:pt x="16653" y="5828"/>
                    <a:pt x="19832" y="7721"/>
                    <a:pt x="22557" y="10522"/>
                  </a:cubicBezTo>
                  <a:cubicBezTo>
                    <a:pt x="21952" y="12490"/>
                    <a:pt x="21422" y="14458"/>
                    <a:pt x="20816" y="16426"/>
                  </a:cubicBezTo>
                  <a:cubicBezTo>
                    <a:pt x="19530" y="16426"/>
                    <a:pt x="18242" y="16426"/>
                    <a:pt x="16956" y="16426"/>
                  </a:cubicBezTo>
                  <a:cubicBezTo>
                    <a:pt x="15972" y="13776"/>
                    <a:pt x="13549" y="13398"/>
                    <a:pt x="11279" y="12641"/>
                  </a:cubicBezTo>
                  <a:cubicBezTo>
                    <a:pt x="9084" y="12868"/>
                    <a:pt x="7494" y="11430"/>
                    <a:pt x="5677" y="10824"/>
                  </a:cubicBezTo>
                  <a:close/>
                </a:path>
              </a:pathLst>
            </a:custGeom>
            <a:solidFill>
              <a:srgbClr val="FCEF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6456336" y="2493568"/>
              <a:ext cx="22709" cy="15139"/>
            </a:xfrm>
            <a:custGeom>
              <a:avLst/>
              <a:gdLst>
                <a:gd name="connsiteX0" fmla="*/ 20892 w 22708"/>
                <a:gd name="connsiteY0" fmla="*/ 11544 h 15139"/>
                <a:gd name="connsiteX1" fmla="*/ 5677 w 22708"/>
                <a:gd name="connsiteY1" fmla="*/ 13436 h 15139"/>
                <a:gd name="connsiteX2" fmla="*/ 9462 w 22708"/>
                <a:gd name="connsiteY2" fmla="*/ 5942 h 15139"/>
                <a:gd name="connsiteX3" fmla="*/ 17107 w 22708"/>
                <a:gd name="connsiteY3" fmla="*/ 7835 h 15139"/>
                <a:gd name="connsiteX4" fmla="*/ 20892 w 22708"/>
                <a:gd name="connsiteY4" fmla="*/ 115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11544"/>
                  </a:moveTo>
                  <a:cubicBezTo>
                    <a:pt x="15972" y="13209"/>
                    <a:pt x="10900" y="13815"/>
                    <a:pt x="5677" y="13436"/>
                  </a:cubicBezTo>
                  <a:cubicBezTo>
                    <a:pt x="7645" y="11241"/>
                    <a:pt x="10371" y="9500"/>
                    <a:pt x="9462" y="5942"/>
                  </a:cubicBezTo>
                  <a:cubicBezTo>
                    <a:pt x="12414" y="4883"/>
                    <a:pt x="14534" y="7305"/>
                    <a:pt x="17107" y="7835"/>
                  </a:cubicBezTo>
                  <a:cubicBezTo>
                    <a:pt x="17713" y="9652"/>
                    <a:pt x="21952" y="7911"/>
                    <a:pt x="20892" y="11544"/>
                  </a:cubicBezTo>
                  <a:close/>
                </a:path>
              </a:pathLst>
            </a:custGeom>
            <a:solidFill>
              <a:srgbClr val="FCF6E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6355585" y="2410675"/>
              <a:ext cx="22709" cy="15139"/>
            </a:xfrm>
            <a:custGeom>
              <a:avLst/>
              <a:gdLst>
                <a:gd name="connsiteX0" fmla="*/ 17031 w 22708"/>
                <a:gd name="connsiteY0" fmla="*/ 10718 h 15139"/>
                <a:gd name="connsiteX1" fmla="*/ 5677 w 22708"/>
                <a:gd name="connsiteY1" fmla="*/ 14578 h 15139"/>
                <a:gd name="connsiteX2" fmla="*/ 16956 w 22708"/>
                <a:gd name="connsiteY2" fmla="*/ 6857 h 15139"/>
                <a:gd name="connsiteX3" fmla="*/ 17031 w 22708"/>
                <a:gd name="connsiteY3" fmla="*/ 10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7031" y="10718"/>
                  </a:moveTo>
                  <a:cubicBezTo>
                    <a:pt x="12641" y="10188"/>
                    <a:pt x="9387" y="13064"/>
                    <a:pt x="5677" y="14578"/>
                  </a:cubicBezTo>
                  <a:cubicBezTo>
                    <a:pt x="9765" y="4662"/>
                    <a:pt x="9765" y="4662"/>
                    <a:pt x="16956" y="6857"/>
                  </a:cubicBezTo>
                  <a:cubicBezTo>
                    <a:pt x="16956" y="8144"/>
                    <a:pt x="17031" y="9431"/>
                    <a:pt x="17031" y="10718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6478319" y="2515665"/>
              <a:ext cx="15139" cy="22709"/>
            </a:xfrm>
            <a:custGeom>
              <a:avLst/>
              <a:gdLst>
                <a:gd name="connsiteX0" fmla="*/ 15940 w 15139"/>
                <a:gd name="connsiteY0" fmla="*/ 14047 h 22708"/>
                <a:gd name="connsiteX1" fmla="*/ 12231 w 15139"/>
                <a:gd name="connsiteY1" fmla="*/ 17984 h 22708"/>
                <a:gd name="connsiteX2" fmla="*/ 6478 w 15139"/>
                <a:gd name="connsiteY2" fmla="*/ 6553 h 22708"/>
                <a:gd name="connsiteX3" fmla="*/ 12155 w 15139"/>
                <a:gd name="connsiteY3" fmla="*/ 8446 h 22708"/>
                <a:gd name="connsiteX4" fmla="*/ 12155 w 15139"/>
                <a:gd name="connsiteY4" fmla="*/ 8446 h 22708"/>
                <a:gd name="connsiteX5" fmla="*/ 14123 w 15139"/>
                <a:gd name="connsiteY5" fmla="*/ 10338 h 22708"/>
                <a:gd name="connsiteX6" fmla="*/ 15940 w 15139"/>
                <a:gd name="connsiteY6" fmla="*/ 140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940" y="14047"/>
                  </a:moveTo>
                  <a:cubicBezTo>
                    <a:pt x="14729" y="15334"/>
                    <a:pt x="13442" y="16621"/>
                    <a:pt x="12231" y="17984"/>
                  </a:cubicBezTo>
                  <a:cubicBezTo>
                    <a:pt x="7992" y="15334"/>
                    <a:pt x="3905" y="12609"/>
                    <a:pt x="6478" y="6553"/>
                  </a:cubicBezTo>
                  <a:cubicBezTo>
                    <a:pt x="9430" y="4131"/>
                    <a:pt x="10414" y="7386"/>
                    <a:pt x="12155" y="8446"/>
                  </a:cubicBezTo>
                  <a:lnTo>
                    <a:pt x="12155" y="8446"/>
                  </a:lnTo>
                  <a:cubicBezTo>
                    <a:pt x="12837" y="9052"/>
                    <a:pt x="13442" y="9733"/>
                    <a:pt x="14123" y="10338"/>
                  </a:cubicBezTo>
                  <a:cubicBezTo>
                    <a:pt x="14729" y="11625"/>
                    <a:pt x="15335" y="12836"/>
                    <a:pt x="15940" y="140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6471509" y="2503288"/>
              <a:ext cx="15139" cy="15139"/>
            </a:xfrm>
            <a:custGeom>
              <a:avLst/>
              <a:gdLst>
                <a:gd name="connsiteX0" fmla="*/ 5718 w 15139"/>
                <a:gd name="connsiteY0" fmla="*/ 7501 h 15139"/>
                <a:gd name="connsiteX1" fmla="*/ 9655 w 15139"/>
                <a:gd name="connsiteY1" fmla="*/ 5760 h 15139"/>
                <a:gd name="connsiteX2" fmla="*/ 13515 w 15139"/>
                <a:gd name="connsiteY2" fmla="*/ 7350 h 15139"/>
                <a:gd name="connsiteX3" fmla="*/ 15256 w 15139"/>
                <a:gd name="connsiteY3" fmla="*/ 9469 h 15139"/>
                <a:gd name="connsiteX4" fmla="*/ 15256 w 15139"/>
                <a:gd name="connsiteY4" fmla="*/ 9469 h 15139"/>
                <a:gd name="connsiteX5" fmla="*/ 7686 w 15139"/>
                <a:gd name="connsiteY5" fmla="*/ 13254 h 15139"/>
                <a:gd name="connsiteX6" fmla="*/ 7686 w 15139"/>
                <a:gd name="connsiteY6" fmla="*/ 13254 h 15139"/>
                <a:gd name="connsiteX7" fmla="*/ 5718 w 15139"/>
                <a:gd name="connsiteY7" fmla="*/ 7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18" y="7501"/>
                  </a:moveTo>
                  <a:cubicBezTo>
                    <a:pt x="7232" y="7425"/>
                    <a:pt x="8822" y="7350"/>
                    <a:pt x="9655" y="5760"/>
                  </a:cubicBezTo>
                  <a:cubicBezTo>
                    <a:pt x="11244" y="5533"/>
                    <a:pt x="12683" y="5684"/>
                    <a:pt x="13515" y="7350"/>
                  </a:cubicBezTo>
                  <a:cubicBezTo>
                    <a:pt x="13969" y="8182"/>
                    <a:pt x="14575" y="8864"/>
                    <a:pt x="15256" y="9469"/>
                  </a:cubicBezTo>
                  <a:lnTo>
                    <a:pt x="15256" y="9469"/>
                  </a:lnTo>
                  <a:cubicBezTo>
                    <a:pt x="13894" y="13102"/>
                    <a:pt x="10941" y="13405"/>
                    <a:pt x="7686" y="13254"/>
                  </a:cubicBezTo>
                  <a:lnTo>
                    <a:pt x="7686" y="13254"/>
                  </a:lnTo>
                  <a:cubicBezTo>
                    <a:pt x="6854" y="11361"/>
                    <a:pt x="5416" y="9696"/>
                    <a:pt x="5718" y="7501"/>
                  </a:cubicBez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180438" y="2571799"/>
              <a:ext cx="15139" cy="15139"/>
            </a:xfrm>
            <a:custGeom>
              <a:avLst/>
              <a:gdLst>
                <a:gd name="connsiteX0" fmla="*/ 13538 w 15139"/>
                <a:gd name="connsiteY0" fmla="*/ 13171 h 15139"/>
                <a:gd name="connsiteX1" fmla="*/ 5968 w 15139"/>
                <a:gd name="connsiteY1" fmla="*/ 13171 h 15139"/>
                <a:gd name="connsiteX2" fmla="*/ 11343 w 15139"/>
                <a:gd name="connsiteY2" fmla="*/ 5677 h 15139"/>
                <a:gd name="connsiteX3" fmla="*/ 15657 w 15139"/>
                <a:gd name="connsiteY3" fmla="*/ 7040 h 15139"/>
                <a:gd name="connsiteX4" fmla="*/ 15430 w 15139"/>
                <a:gd name="connsiteY4" fmla="*/ 11203 h 15139"/>
                <a:gd name="connsiteX5" fmla="*/ 13538 w 15139"/>
                <a:gd name="connsiteY5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538" y="13171"/>
                  </a:moveTo>
                  <a:cubicBezTo>
                    <a:pt x="11040" y="13171"/>
                    <a:pt x="8466" y="13171"/>
                    <a:pt x="5968" y="13171"/>
                  </a:cubicBezTo>
                  <a:cubicBezTo>
                    <a:pt x="4832" y="8554"/>
                    <a:pt x="7104" y="6434"/>
                    <a:pt x="11343" y="5677"/>
                  </a:cubicBezTo>
                  <a:cubicBezTo>
                    <a:pt x="12932" y="5677"/>
                    <a:pt x="14370" y="6207"/>
                    <a:pt x="15657" y="7040"/>
                  </a:cubicBezTo>
                  <a:cubicBezTo>
                    <a:pt x="16641" y="8478"/>
                    <a:pt x="16414" y="9916"/>
                    <a:pt x="15430" y="11203"/>
                  </a:cubicBezTo>
                  <a:cubicBezTo>
                    <a:pt x="14824" y="11884"/>
                    <a:pt x="14143" y="12565"/>
                    <a:pt x="13538" y="13171"/>
                  </a:cubicBezTo>
                  <a:close/>
                </a:path>
              </a:pathLst>
            </a:custGeom>
            <a:solidFill>
              <a:srgbClr val="FBEE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6458212" y="2488004"/>
              <a:ext cx="15139" cy="15139"/>
            </a:xfrm>
            <a:custGeom>
              <a:avLst/>
              <a:gdLst>
                <a:gd name="connsiteX0" fmla="*/ 15230 w 15139"/>
                <a:gd name="connsiteY0" fmla="*/ 13322 h 15139"/>
                <a:gd name="connsiteX1" fmla="*/ 7585 w 15139"/>
                <a:gd name="connsiteY1" fmla="*/ 11430 h 15139"/>
                <a:gd name="connsiteX2" fmla="*/ 5693 w 15139"/>
                <a:gd name="connsiteY2" fmla="*/ 5677 h 15139"/>
                <a:gd name="connsiteX3" fmla="*/ 15230 w 1513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230" y="13322"/>
                  </a:moveTo>
                  <a:cubicBezTo>
                    <a:pt x="11824" y="16123"/>
                    <a:pt x="10083" y="12263"/>
                    <a:pt x="7585" y="11430"/>
                  </a:cubicBezTo>
                  <a:cubicBezTo>
                    <a:pt x="5163" y="10067"/>
                    <a:pt x="5768" y="7797"/>
                    <a:pt x="5693" y="5677"/>
                  </a:cubicBezTo>
                  <a:cubicBezTo>
                    <a:pt x="8342" y="8856"/>
                    <a:pt x="14246" y="7948"/>
                    <a:pt x="15230" y="13322"/>
                  </a:cubicBezTo>
                  <a:close/>
                </a:path>
              </a:pathLst>
            </a:custGeom>
            <a:solidFill>
              <a:srgbClr val="FAE8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6108005" y="2552648"/>
              <a:ext cx="15139" cy="15139"/>
            </a:xfrm>
            <a:custGeom>
              <a:avLst/>
              <a:gdLst>
                <a:gd name="connsiteX0" fmla="*/ 9897 w 15139"/>
                <a:gd name="connsiteY0" fmla="*/ 5677 h 15139"/>
                <a:gd name="connsiteX1" fmla="*/ 9897 w 15139"/>
                <a:gd name="connsiteY1" fmla="*/ 13322 h 15139"/>
                <a:gd name="connsiteX2" fmla="*/ 6188 w 15139"/>
                <a:gd name="connsiteY2" fmla="*/ 11354 h 15139"/>
                <a:gd name="connsiteX3" fmla="*/ 5734 w 15139"/>
                <a:gd name="connsiteY3" fmla="*/ 10143 h 15139"/>
                <a:gd name="connsiteX4" fmla="*/ 6188 w 15139"/>
                <a:gd name="connsiteY4" fmla="*/ 9537 h 15139"/>
                <a:gd name="connsiteX5" fmla="*/ 6188 w 15139"/>
                <a:gd name="connsiteY5" fmla="*/ 7721 h 15139"/>
                <a:gd name="connsiteX6" fmla="*/ 9897 w 15139"/>
                <a:gd name="connsiteY6" fmla="*/ 5677 h 15139"/>
                <a:gd name="connsiteX7" fmla="*/ 989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897" y="5677"/>
                  </a:moveTo>
                  <a:cubicBezTo>
                    <a:pt x="16937" y="8251"/>
                    <a:pt x="11032" y="10749"/>
                    <a:pt x="9897" y="13322"/>
                  </a:cubicBezTo>
                  <a:cubicBezTo>
                    <a:pt x="8686" y="12641"/>
                    <a:pt x="7399" y="12036"/>
                    <a:pt x="6188" y="11354"/>
                  </a:cubicBezTo>
                  <a:cubicBezTo>
                    <a:pt x="5734" y="10976"/>
                    <a:pt x="5582" y="10522"/>
                    <a:pt x="5734" y="10143"/>
                  </a:cubicBezTo>
                  <a:cubicBezTo>
                    <a:pt x="5885" y="9689"/>
                    <a:pt x="6037" y="9537"/>
                    <a:pt x="6188" y="9537"/>
                  </a:cubicBezTo>
                  <a:cubicBezTo>
                    <a:pt x="6188" y="8932"/>
                    <a:pt x="6263" y="8327"/>
                    <a:pt x="6188" y="7721"/>
                  </a:cubicBezTo>
                  <a:cubicBezTo>
                    <a:pt x="7096" y="6434"/>
                    <a:pt x="8913" y="6888"/>
                    <a:pt x="9897" y="5677"/>
                  </a:cubicBezTo>
                  <a:lnTo>
                    <a:pt x="9897" y="5677"/>
                  </a:lnTo>
                  <a:close/>
                </a:path>
              </a:pathLst>
            </a:custGeom>
            <a:solidFill>
              <a:srgbClr val="F9E7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6123655" y="2565970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5677 w 22708"/>
                <a:gd name="connsiteY1" fmla="*/ 5677 h 15139"/>
                <a:gd name="connsiteX2" fmla="*/ 17107 w 22708"/>
                <a:gd name="connsiteY2" fmla="*/ 11354 h 15139"/>
                <a:gd name="connsiteX3" fmla="*/ 13322 w 22708"/>
                <a:gd name="connsiteY3" fmla="*/ 13322 h 15139"/>
                <a:gd name="connsiteX4" fmla="*/ 13322 w 22708"/>
                <a:gd name="connsiteY4" fmla="*/ 13322 h 15139"/>
                <a:gd name="connsiteX5" fmla="*/ 11430 w 22708"/>
                <a:gd name="connsiteY5" fmla="*/ 13322 h 15139"/>
                <a:gd name="connsiteX6" fmla="*/ 5677 w 22708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8629" y="9311"/>
                    <a:pt x="13777" y="8554"/>
                    <a:pt x="17107" y="11354"/>
                  </a:cubicBezTo>
                  <a:cubicBezTo>
                    <a:pt x="16198" y="12717"/>
                    <a:pt x="14231" y="12036"/>
                    <a:pt x="13322" y="13322"/>
                  </a:cubicBezTo>
                  <a:lnTo>
                    <a:pt x="13322" y="13322"/>
                  </a:lnTo>
                  <a:cubicBezTo>
                    <a:pt x="12717" y="13928"/>
                    <a:pt x="12035" y="13928"/>
                    <a:pt x="11430" y="13322"/>
                  </a:cubicBezTo>
                  <a:cubicBezTo>
                    <a:pt x="9386" y="12111"/>
                    <a:pt x="6964" y="11657"/>
                    <a:pt x="5677" y="9462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6314841" y="2451519"/>
              <a:ext cx="15139" cy="15139"/>
            </a:xfrm>
            <a:custGeom>
              <a:avLst/>
              <a:gdLst>
                <a:gd name="connsiteX0" fmla="*/ 8347 w 15139"/>
                <a:gd name="connsiteY0" fmla="*/ 15593 h 15139"/>
                <a:gd name="connsiteX1" fmla="*/ 6454 w 15139"/>
                <a:gd name="connsiteY1" fmla="*/ 13625 h 15139"/>
                <a:gd name="connsiteX2" fmla="*/ 6303 w 15139"/>
                <a:gd name="connsiteY2" fmla="*/ 9916 h 15139"/>
                <a:gd name="connsiteX3" fmla="*/ 6530 w 15139"/>
                <a:gd name="connsiteY3" fmla="*/ 6056 h 15139"/>
                <a:gd name="connsiteX4" fmla="*/ 8119 w 15139"/>
                <a:gd name="connsiteY4" fmla="*/ 5677 h 15139"/>
                <a:gd name="connsiteX5" fmla="*/ 8347 w 15139"/>
                <a:gd name="connsiteY5" fmla="*/ 155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47" y="15593"/>
                  </a:moveTo>
                  <a:cubicBezTo>
                    <a:pt x="7741" y="14912"/>
                    <a:pt x="7060" y="14231"/>
                    <a:pt x="6454" y="13625"/>
                  </a:cubicBezTo>
                  <a:cubicBezTo>
                    <a:pt x="6378" y="12338"/>
                    <a:pt x="6378" y="11127"/>
                    <a:pt x="6303" y="9916"/>
                  </a:cubicBezTo>
                  <a:cubicBezTo>
                    <a:pt x="5470" y="8554"/>
                    <a:pt x="5394" y="7267"/>
                    <a:pt x="6530" y="6056"/>
                  </a:cubicBezTo>
                  <a:cubicBezTo>
                    <a:pt x="7060" y="5980"/>
                    <a:pt x="7589" y="5829"/>
                    <a:pt x="8119" y="5677"/>
                  </a:cubicBezTo>
                  <a:cubicBezTo>
                    <a:pt x="15538" y="8856"/>
                    <a:pt x="7438" y="12338"/>
                    <a:pt x="8347" y="15593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6388754" y="2294224"/>
              <a:ext cx="15139" cy="15139"/>
            </a:xfrm>
            <a:custGeom>
              <a:avLst/>
              <a:gdLst>
                <a:gd name="connsiteX0" fmla="*/ 10205 w 15139"/>
                <a:gd name="connsiteY0" fmla="*/ 5677 h 15139"/>
                <a:gd name="connsiteX1" fmla="*/ 10735 w 15139"/>
                <a:gd name="connsiteY1" fmla="*/ 10900 h 15139"/>
                <a:gd name="connsiteX2" fmla="*/ 6042 w 15139"/>
                <a:gd name="connsiteY2" fmla="*/ 9462 h 15139"/>
                <a:gd name="connsiteX3" fmla="*/ 8615 w 15139"/>
                <a:gd name="connsiteY3" fmla="*/ 5677 h 15139"/>
                <a:gd name="connsiteX4" fmla="*/ 1020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05" y="5677"/>
                  </a:moveTo>
                  <a:cubicBezTo>
                    <a:pt x="11113" y="7342"/>
                    <a:pt x="13687" y="9084"/>
                    <a:pt x="10735" y="10900"/>
                  </a:cubicBezTo>
                  <a:cubicBezTo>
                    <a:pt x="9069" y="11960"/>
                    <a:pt x="6950" y="11203"/>
                    <a:pt x="6042" y="9462"/>
                  </a:cubicBezTo>
                  <a:cubicBezTo>
                    <a:pt x="4755" y="7040"/>
                    <a:pt x="7177" y="6585"/>
                    <a:pt x="8615" y="5677"/>
                  </a:cubicBezTo>
                  <a:cubicBezTo>
                    <a:pt x="9145" y="5753"/>
                    <a:pt x="9675" y="5753"/>
                    <a:pt x="10205" y="5677"/>
                  </a:cubicBezTo>
                  <a:close/>
                </a:path>
              </a:pathLst>
            </a:custGeom>
            <a:solidFill>
              <a:srgbClr val="F5C3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6195944" y="2555290"/>
              <a:ext cx="15139" cy="15139"/>
            </a:xfrm>
            <a:custGeom>
              <a:avLst/>
              <a:gdLst>
                <a:gd name="connsiteX0" fmla="*/ 9538 w 15139"/>
                <a:gd name="connsiteY0" fmla="*/ 14390 h 15139"/>
                <a:gd name="connsiteX1" fmla="*/ 7645 w 15139"/>
                <a:gd name="connsiteY1" fmla="*/ 16434 h 15139"/>
                <a:gd name="connsiteX2" fmla="*/ 7266 w 15139"/>
                <a:gd name="connsiteY2" fmla="*/ 16055 h 15139"/>
                <a:gd name="connsiteX3" fmla="*/ 5677 w 15139"/>
                <a:gd name="connsiteY3" fmla="*/ 11135 h 15139"/>
                <a:gd name="connsiteX4" fmla="*/ 6434 w 15139"/>
                <a:gd name="connsiteY4" fmla="*/ 7275 h 15139"/>
                <a:gd name="connsiteX5" fmla="*/ 9840 w 15139"/>
                <a:gd name="connsiteY5" fmla="*/ 5685 h 15139"/>
                <a:gd name="connsiteX6" fmla="*/ 11960 w 15139"/>
                <a:gd name="connsiteY6" fmla="*/ 7048 h 15139"/>
                <a:gd name="connsiteX7" fmla="*/ 11354 w 15139"/>
                <a:gd name="connsiteY7" fmla="*/ 10605 h 15139"/>
                <a:gd name="connsiteX8" fmla="*/ 11279 w 15139"/>
                <a:gd name="connsiteY8" fmla="*/ 12422 h 15139"/>
                <a:gd name="connsiteX9" fmla="*/ 9538 w 15139"/>
                <a:gd name="connsiteY9" fmla="*/ 143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538" y="14390"/>
                  </a:moveTo>
                  <a:cubicBezTo>
                    <a:pt x="8932" y="15071"/>
                    <a:pt x="8251" y="15753"/>
                    <a:pt x="7645" y="16434"/>
                  </a:cubicBezTo>
                  <a:lnTo>
                    <a:pt x="7266" y="16055"/>
                  </a:lnTo>
                  <a:cubicBezTo>
                    <a:pt x="5980" y="14693"/>
                    <a:pt x="5677" y="12952"/>
                    <a:pt x="5677" y="11135"/>
                  </a:cubicBezTo>
                  <a:cubicBezTo>
                    <a:pt x="5677" y="9773"/>
                    <a:pt x="5829" y="8486"/>
                    <a:pt x="6434" y="7275"/>
                  </a:cubicBezTo>
                  <a:cubicBezTo>
                    <a:pt x="7266" y="6064"/>
                    <a:pt x="8402" y="5609"/>
                    <a:pt x="9840" y="5685"/>
                  </a:cubicBezTo>
                  <a:cubicBezTo>
                    <a:pt x="10673" y="5837"/>
                    <a:pt x="11430" y="6291"/>
                    <a:pt x="11960" y="7048"/>
                  </a:cubicBezTo>
                  <a:cubicBezTo>
                    <a:pt x="12263" y="8334"/>
                    <a:pt x="12338" y="9546"/>
                    <a:pt x="11354" y="10605"/>
                  </a:cubicBezTo>
                  <a:cubicBezTo>
                    <a:pt x="11279" y="11211"/>
                    <a:pt x="11279" y="11817"/>
                    <a:pt x="11279" y="12422"/>
                  </a:cubicBezTo>
                  <a:cubicBezTo>
                    <a:pt x="10673" y="13103"/>
                    <a:pt x="10143" y="13709"/>
                    <a:pt x="9538" y="14390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6391692" y="2362972"/>
              <a:ext cx="15139" cy="15139"/>
            </a:xfrm>
            <a:custGeom>
              <a:avLst/>
              <a:gdLst>
                <a:gd name="connsiteX0" fmla="*/ 5677 w 15139"/>
                <a:gd name="connsiteY0" fmla="*/ 7174 h 15139"/>
                <a:gd name="connsiteX1" fmla="*/ 11582 w 15139"/>
                <a:gd name="connsiteY1" fmla="*/ 6720 h 15139"/>
                <a:gd name="connsiteX2" fmla="*/ 11354 w 15139"/>
                <a:gd name="connsiteY2" fmla="*/ 10959 h 15139"/>
                <a:gd name="connsiteX3" fmla="*/ 5677 w 15139"/>
                <a:gd name="connsiteY3" fmla="*/ 71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174"/>
                  </a:moveTo>
                  <a:cubicBezTo>
                    <a:pt x="7645" y="6644"/>
                    <a:pt x="9386" y="4374"/>
                    <a:pt x="11582" y="6720"/>
                  </a:cubicBezTo>
                  <a:cubicBezTo>
                    <a:pt x="13095" y="8310"/>
                    <a:pt x="11733" y="9597"/>
                    <a:pt x="11354" y="10959"/>
                  </a:cubicBezTo>
                  <a:cubicBezTo>
                    <a:pt x="8402" y="11186"/>
                    <a:pt x="6661" y="9748"/>
                    <a:pt x="5677" y="7174"/>
                  </a:cubicBezTo>
                  <a:close/>
                </a:path>
              </a:pathLst>
            </a:custGeom>
            <a:solidFill>
              <a:srgbClr val="F9D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6422046" y="2487042"/>
              <a:ext cx="15139" cy="15139"/>
            </a:xfrm>
            <a:custGeom>
              <a:avLst/>
              <a:gdLst>
                <a:gd name="connsiteX0" fmla="*/ 5677 w 15139"/>
                <a:gd name="connsiteY0" fmla="*/ 8457 h 15139"/>
                <a:gd name="connsiteX1" fmla="*/ 11052 w 15139"/>
                <a:gd name="connsiteY1" fmla="*/ 7018 h 15139"/>
                <a:gd name="connsiteX2" fmla="*/ 15215 w 15139"/>
                <a:gd name="connsiteY2" fmla="*/ 8457 h 15139"/>
                <a:gd name="connsiteX3" fmla="*/ 5677 w 15139"/>
                <a:gd name="connsiteY3" fmla="*/ 84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457"/>
                  </a:moveTo>
                  <a:cubicBezTo>
                    <a:pt x="6888" y="5807"/>
                    <a:pt x="8478" y="4520"/>
                    <a:pt x="11052" y="7018"/>
                  </a:cubicBezTo>
                  <a:cubicBezTo>
                    <a:pt x="12187" y="8154"/>
                    <a:pt x="13625" y="8381"/>
                    <a:pt x="15215" y="8457"/>
                  </a:cubicBezTo>
                  <a:cubicBezTo>
                    <a:pt x="12035" y="13150"/>
                    <a:pt x="8856" y="7775"/>
                    <a:pt x="5677" y="8457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16369" y="2493304"/>
              <a:ext cx="15139" cy="15139"/>
            </a:xfrm>
            <a:custGeom>
              <a:avLst/>
              <a:gdLst>
                <a:gd name="connsiteX0" fmla="*/ 11430 w 15139"/>
                <a:gd name="connsiteY0" fmla="*/ 9991 h 15139"/>
                <a:gd name="connsiteX1" fmla="*/ 5677 w 15139"/>
                <a:gd name="connsiteY1" fmla="*/ 6736 h 15139"/>
                <a:gd name="connsiteX2" fmla="*/ 11430 w 15139"/>
                <a:gd name="connsiteY2" fmla="*/ 5979 h 15139"/>
                <a:gd name="connsiteX3" fmla="*/ 13247 w 15139"/>
                <a:gd name="connsiteY3" fmla="*/ 6130 h 15139"/>
                <a:gd name="connsiteX4" fmla="*/ 13247 w 15139"/>
                <a:gd name="connsiteY4" fmla="*/ 9915 h 15139"/>
                <a:gd name="connsiteX5" fmla="*/ 11430 w 15139"/>
                <a:gd name="connsiteY5" fmla="*/ 99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9991"/>
                  </a:moveTo>
                  <a:cubicBezTo>
                    <a:pt x="9689" y="9007"/>
                    <a:pt x="7948" y="7947"/>
                    <a:pt x="5677" y="6736"/>
                  </a:cubicBezTo>
                  <a:cubicBezTo>
                    <a:pt x="7796" y="4465"/>
                    <a:pt x="9840" y="6660"/>
                    <a:pt x="11430" y="5979"/>
                  </a:cubicBezTo>
                  <a:cubicBezTo>
                    <a:pt x="12035" y="6055"/>
                    <a:pt x="12641" y="6130"/>
                    <a:pt x="13247" y="6130"/>
                  </a:cubicBezTo>
                  <a:cubicBezTo>
                    <a:pt x="14307" y="7417"/>
                    <a:pt x="14458" y="8628"/>
                    <a:pt x="13247" y="9915"/>
                  </a:cubicBezTo>
                  <a:cubicBezTo>
                    <a:pt x="12641" y="9915"/>
                    <a:pt x="12035" y="9915"/>
                    <a:pt x="11430" y="9991"/>
                  </a:cubicBezTo>
                  <a:close/>
                </a:path>
              </a:pathLst>
            </a:custGeom>
            <a:solidFill>
              <a:srgbClr val="FA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6330833" y="2432775"/>
              <a:ext cx="15139" cy="15139"/>
            </a:xfrm>
            <a:custGeom>
              <a:avLst/>
              <a:gdLst>
                <a:gd name="connsiteX0" fmla="*/ 5980 w 15139"/>
                <a:gd name="connsiteY0" fmla="*/ 7314 h 15139"/>
                <a:gd name="connsiteX1" fmla="*/ 15290 w 15139"/>
                <a:gd name="connsiteY1" fmla="*/ 7617 h 15139"/>
                <a:gd name="connsiteX2" fmla="*/ 15139 w 15139"/>
                <a:gd name="connsiteY2" fmla="*/ 7844 h 15139"/>
                <a:gd name="connsiteX3" fmla="*/ 9538 w 15139"/>
                <a:gd name="connsiteY3" fmla="*/ 9585 h 15139"/>
                <a:gd name="connsiteX4" fmla="*/ 5677 w 15139"/>
                <a:gd name="connsiteY4" fmla="*/ 7769 h 15139"/>
                <a:gd name="connsiteX5" fmla="*/ 5980 w 15139"/>
                <a:gd name="connsiteY5" fmla="*/ 73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980" y="7314"/>
                  </a:moveTo>
                  <a:cubicBezTo>
                    <a:pt x="9084" y="6179"/>
                    <a:pt x="12263" y="4135"/>
                    <a:pt x="15290" y="7617"/>
                  </a:cubicBezTo>
                  <a:lnTo>
                    <a:pt x="15139" y="7844"/>
                  </a:lnTo>
                  <a:cubicBezTo>
                    <a:pt x="13777" y="9964"/>
                    <a:pt x="11127" y="8298"/>
                    <a:pt x="9538" y="9585"/>
                  </a:cubicBezTo>
                  <a:cubicBezTo>
                    <a:pt x="7418" y="10796"/>
                    <a:pt x="5677" y="11099"/>
                    <a:pt x="5677" y="7769"/>
                  </a:cubicBezTo>
                  <a:lnTo>
                    <a:pt x="5980" y="7314"/>
                  </a:ln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6272272" y="2445615"/>
              <a:ext cx="7570" cy="15139"/>
            </a:xfrm>
            <a:custGeom>
              <a:avLst/>
              <a:gdLst>
                <a:gd name="connsiteX0" fmla="*/ 9284 w 7569"/>
                <a:gd name="connsiteY0" fmla="*/ 11960 h 15139"/>
                <a:gd name="connsiteX1" fmla="*/ 8830 w 7569"/>
                <a:gd name="connsiteY1" fmla="*/ 5677 h 15139"/>
                <a:gd name="connsiteX2" fmla="*/ 9359 w 7569"/>
                <a:gd name="connsiteY2" fmla="*/ 10068 h 15139"/>
                <a:gd name="connsiteX3" fmla="*/ 9284 w 7569"/>
                <a:gd name="connsiteY3" fmla="*/ 119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284" y="11960"/>
                  </a:moveTo>
                  <a:cubicBezTo>
                    <a:pt x="2320" y="10749"/>
                    <a:pt x="7316" y="7948"/>
                    <a:pt x="8830" y="5677"/>
                  </a:cubicBezTo>
                  <a:cubicBezTo>
                    <a:pt x="8981" y="7115"/>
                    <a:pt x="9208" y="8629"/>
                    <a:pt x="9359" y="10068"/>
                  </a:cubicBezTo>
                  <a:cubicBezTo>
                    <a:pt x="9284" y="10673"/>
                    <a:pt x="9284" y="11354"/>
                    <a:pt x="9284" y="11960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6430991" y="2483865"/>
              <a:ext cx="15139" cy="15139"/>
            </a:xfrm>
            <a:custGeom>
              <a:avLst/>
              <a:gdLst>
                <a:gd name="connsiteX0" fmla="*/ 6194 w 15139"/>
                <a:gd name="connsiteY0" fmla="*/ 11633 h 15139"/>
                <a:gd name="connsiteX1" fmla="*/ 10055 w 15139"/>
                <a:gd name="connsiteY1" fmla="*/ 5804 h 15139"/>
                <a:gd name="connsiteX2" fmla="*/ 6194 w 15139"/>
                <a:gd name="connsiteY2" fmla="*/ 116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194" y="11633"/>
                  </a:moveTo>
                  <a:cubicBezTo>
                    <a:pt x="5513" y="8378"/>
                    <a:pt x="4604" y="4972"/>
                    <a:pt x="10055" y="5804"/>
                  </a:cubicBezTo>
                  <a:cubicBezTo>
                    <a:pt x="8995" y="7924"/>
                    <a:pt x="8616" y="10497"/>
                    <a:pt x="6194" y="11633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6366939" y="241003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7418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781" y="7418"/>
                    <a:pt x="7267" y="7570"/>
                    <a:pt x="5677" y="7418"/>
                  </a:cubicBezTo>
                  <a:cubicBezTo>
                    <a:pt x="6434" y="5828"/>
                    <a:pt x="7948" y="5677"/>
                    <a:pt x="9538" y="5677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6277695" y="2455531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829 w 7569"/>
                <a:gd name="connsiteY1" fmla="*/ 5904 h 7569"/>
                <a:gd name="connsiteX2" fmla="*/ 9386 w 7569"/>
                <a:gd name="connsiteY2" fmla="*/ 5677 h 7569"/>
                <a:gd name="connsiteX3" fmla="*/ 5677 w 756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753" y="6510"/>
                    <a:pt x="5829" y="5904"/>
                  </a:cubicBezTo>
                  <a:cubicBezTo>
                    <a:pt x="7040" y="5829"/>
                    <a:pt x="8175" y="5753"/>
                    <a:pt x="9386" y="5677"/>
                  </a:cubicBezTo>
                  <a:cubicBezTo>
                    <a:pt x="8780" y="7494"/>
                    <a:pt x="7267" y="7721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314047" y="2451898"/>
              <a:ext cx="7570" cy="15139"/>
            </a:xfrm>
            <a:custGeom>
              <a:avLst/>
              <a:gdLst>
                <a:gd name="connsiteX0" fmla="*/ 7324 w 7569"/>
                <a:gd name="connsiteY0" fmla="*/ 5677 h 15139"/>
                <a:gd name="connsiteX1" fmla="*/ 7097 w 7569"/>
                <a:gd name="connsiteY1" fmla="*/ 9537 h 15139"/>
                <a:gd name="connsiteX2" fmla="*/ 732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324" y="5677"/>
                  </a:moveTo>
                  <a:cubicBezTo>
                    <a:pt x="7249" y="6964"/>
                    <a:pt x="7173" y="8251"/>
                    <a:pt x="7097" y="9537"/>
                  </a:cubicBezTo>
                  <a:cubicBezTo>
                    <a:pt x="5205" y="8099"/>
                    <a:pt x="5129" y="6813"/>
                    <a:pt x="7324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6424014" y="2493682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677 w 756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677" y="5677"/>
                  </a:cubicBezTo>
                  <a:cubicBezTo>
                    <a:pt x="7418" y="6358"/>
                    <a:pt x="7570" y="7872"/>
                    <a:pt x="7570" y="9462"/>
                  </a:cubicBezTo>
                  <a:cubicBezTo>
                    <a:pt x="6964" y="9538"/>
                    <a:pt x="6282" y="9462"/>
                    <a:pt x="5677" y="9462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6200596" y="2552497"/>
              <a:ext cx="7570" cy="15139"/>
            </a:xfrm>
            <a:custGeom>
              <a:avLst/>
              <a:gdLst>
                <a:gd name="connsiteX0" fmla="*/ 8518 w 7569"/>
                <a:gd name="connsiteY0" fmla="*/ 9462 h 15139"/>
                <a:gd name="connsiteX1" fmla="*/ 6702 w 7569"/>
                <a:gd name="connsiteY1" fmla="*/ 9689 h 15139"/>
                <a:gd name="connsiteX2" fmla="*/ 6550 w 7569"/>
                <a:gd name="connsiteY2" fmla="*/ 9386 h 15139"/>
                <a:gd name="connsiteX3" fmla="*/ 5945 w 7569"/>
                <a:gd name="connsiteY3" fmla="*/ 6434 h 15139"/>
                <a:gd name="connsiteX4" fmla="*/ 6778 w 7569"/>
                <a:gd name="connsiteY4" fmla="*/ 5677 h 15139"/>
                <a:gd name="connsiteX5" fmla="*/ 8670 w 7569"/>
                <a:gd name="connsiteY5" fmla="*/ 7721 h 15139"/>
                <a:gd name="connsiteX6" fmla="*/ 8518 w 7569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518" y="9462"/>
                  </a:moveTo>
                  <a:cubicBezTo>
                    <a:pt x="7913" y="9538"/>
                    <a:pt x="7307" y="9613"/>
                    <a:pt x="6702" y="9689"/>
                  </a:cubicBezTo>
                  <a:lnTo>
                    <a:pt x="6550" y="9386"/>
                  </a:lnTo>
                  <a:cubicBezTo>
                    <a:pt x="5566" y="8554"/>
                    <a:pt x="5490" y="7570"/>
                    <a:pt x="5945" y="6434"/>
                  </a:cubicBezTo>
                  <a:cubicBezTo>
                    <a:pt x="6248" y="6207"/>
                    <a:pt x="6474" y="5904"/>
                    <a:pt x="6778" y="5677"/>
                  </a:cubicBezTo>
                  <a:cubicBezTo>
                    <a:pt x="7383" y="6358"/>
                    <a:pt x="8064" y="7040"/>
                    <a:pt x="8670" y="7721"/>
                  </a:cubicBezTo>
                  <a:cubicBezTo>
                    <a:pt x="8518" y="8327"/>
                    <a:pt x="8518" y="8856"/>
                    <a:pt x="8518" y="9462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6443165" y="2455664"/>
              <a:ext cx="7570" cy="7570"/>
            </a:xfrm>
            <a:custGeom>
              <a:avLst/>
              <a:gdLst>
                <a:gd name="connsiteX0" fmla="*/ 7267 w 7569"/>
                <a:gd name="connsiteY0" fmla="*/ 5847 h 7569"/>
                <a:gd name="connsiteX1" fmla="*/ 5677 w 7569"/>
                <a:gd name="connsiteY1" fmla="*/ 5847 h 7569"/>
                <a:gd name="connsiteX2" fmla="*/ 7267 w 7569"/>
                <a:gd name="connsiteY2" fmla="*/ 584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5847"/>
                  </a:moveTo>
                  <a:cubicBezTo>
                    <a:pt x="6737" y="6907"/>
                    <a:pt x="6207" y="6983"/>
                    <a:pt x="5677" y="5847"/>
                  </a:cubicBezTo>
                  <a:cubicBezTo>
                    <a:pt x="6207" y="5620"/>
                    <a:pt x="6737" y="5620"/>
                    <a:pt x="7267" y="5847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6317359" y="24481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753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418" y="6207"/>
                    <a:pt x="7267" y="6813"/>
                    <a:pt x="5753" y="7494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479272" y="2504885"/>
              <a:ext cx="7570" cy="7570"/>
            </a:xfrm>
            <a:custGeom>
              <a:avLst/>
              <a:gdLst>
                <a:gd name="connsiteX0" fmla="*/ 7418 w 7569"/>
                <a:gd name="connsiteY0" fmla="*/ 7797 h 7569"/>
                <a:gd name="connsiteX1" fmla="*/ 5677 w 7569"/>
                <a:gd name="connsiteY1" fmla="*/ 5677 h 7569"/>
                <a:gd name="connsiteX2" fmla="*/ 7418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97"/>
                  </a:moveTo>
                  <a:cubicBezTo>
                    <a:pt x="6434" y="7418"/>
                    <a:pt x="5753" y="6737"/>
                    <a:pt x="5677" y="5677"/>
                  </a:cubicBezTo>
                  <a:cubicBezTo>
                    <a:pt x="6283" y="6434"/>
                    <a:pt x="6888" y="7115"/>
                    <a:pt x="7418" y="779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6034107" y="4211129"/>
              <a:ext cx="37848" cy="60556"/>
            </a:xfrm>
            <a:custGeom>
              <a:avLst/>
              <a:gdLst>
                <a:gd name="connsiteX0" fmla="*/ 32549 w 37847"/>
                <a:gd name="connsiteY0" fmla="*/ 48677 h 60556"/>
                <a:gd name="connsiteX1" fmla="*/ 19075 w 37847"/>
                <a:gd name="connsiteY1" fmla="*/ 56171 h 60556"/>
                <a:gd name="connsiteX2" fmla="*/ 16577 w 37847"/>
                <a:gd name="connsiteY2" fmla="*/ 49812 h 60556"/>
                <a:gd name="connsiteX3" fmla="*/ 12035 w 37847"/>
                <a:gd name="connsiteY3" fmla="*/ 41940 h 60556"/>
                <a:gd name="connsiteX4" fmla="*/ 19984 w 37847"/>
                <a:gd name="connsiteY4" fmla="*/ 35355 h 60556"/>
                <a:gd name="connsiteX5" fmla="*/ 21195 w 37847"/>
                <a:gd name="connsiteY5" fmla="*/ 36944 h 60556"/>
                <a:gd name="connsiteX6" fmla="*/ 20362 w 37847"/>
                <a:gd name="connsiteY6" fmla="*/ 35203 h 60556"/>
                <a:gd name="connsiteX7" fmla="*/ 17410 w 37847"/>
                <a:gd name="connsiteY7" fmla="*/ 28391 h 60556"/>
                <a:gd name="connsiteX8" fmla="*/ 12793 w 37847"/>
                <a:gd name="connsiteY8" fmla="*/ 24000 h 60556"/>
                <a:gd name="connsiteX9" fmla="*/ 5677 w 37847"/>
                <a:gd name="connsiteY9" fmla="*/ 15825 h 60556"/>
                <a:gd name="connsiteX10" fmla="*/ 15442 w 37847"/>
                <a:gd name="connsiteY10" fmla="*/ 6818 h 60556"/>
                <a:gd name="connsiteX11" fmla="*/ 17334 w 37847"/>
                <a:gd name="connsiteY11" fmla="*/ 6818 h 60556"/>
                <a:gd name="connsiteX12" fmla="*/ 32549 w 37847"/>
                <a:gd name="connsiteY12" fmla="*/ 10602 h 60556"/>
                <a:gd name="connsiteX13" fmla="*/ 32549 w 37847"/>
                <a:gd name="connsiteY13" fmla="*/ 10602 h 60556"/>
                <a:gd name="connsiteX14" fmla="*/ 33230 w 37847"/>
                <a:gd name="connsiteY14" fmla="*/ 12116 h 60556"/>
                <a:gd name="connsiteX15" fmla="*/ 33079 w 37847"/>
                <a:gd name="connsiteY15" fmla="*/ 12949 h 60556"/>
                <a:gd name="connsiteX16" fmla="*/ 32171 w 37847"/>
                <a:gd name="connsiteY16" fmla="*/ 21351 h 60556"/>
                <a:gd name="connsiteX17" fmla="*/ 31565 w 37847"/>
                <a:gd name="connsiteY17" fmla="*/ 27558 h 60556"/>
                <a:gd name="connsiteX18" fmla="*/ 31489 w 37847"/>
                <a:gd name="connsiteY18" fmla="*/ 38383 h 60556"/>
                <a:gd name="connsiteX19" fmla="*/ 29748 w 37847"/>
                <a:gd name="connsiteY19" fmla="*/ 44135 h 60556"/>
                <a:gd name="connsiteX20" fmla="*/ 32549 w 37847"/>
                <a:gd name="connsiteY20" fmla="*/ 48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60556">
                  <a:moveTo>
                    <a:pt x="32549" y="48677"/>
                  </a:moveTo>
                  <a:cubicBezTo>
                    <a:pt x="30884" y="56247"/>
                    <a:pt x="24449" y="55338"/>
                    <a:pt x="19075" y="56171"/>
                  </a:cubicBezTo>
                  <a:cubicBezTo>
                    <a:pt x="18318" y="53976"/>
                    <a:pt x="18242" y="51629"/>
                    <a:pt x="16577" y="49812"/>
                  </a:cubicBezTo>
                  <a:cubicBezTo>
                    <a:pt x="14231" y="47617"/>
                    <a:pt x="9386" y="46255"/>
                    <a:pt x="12035" y="41940"/>
                  </a:cubicBezTo>
                  <a:cubicBezTo>
                    <a:pt x="13701" y="39139"/>
                    <a:pt x="13322" y="32554"/>
                    <a:pt x="19984" y="35355"/>
                  </a:cubicBezTo>
                  <a:cubicBezTo>
                    <a:pt x="20665" y="35733"/>
                    <a:pt x="20286" y="37247"/>
                    <a:pt x="21195" y="36944"/>
                  </a:cubicBezTo>
                  <a:cubicBezTo>
                    <a:pt x="21649" y="36793"/>
                    <a:pt x="20211" y="36036"/>
                    <a:pt x="20362" y="35203"/>
                  </a:cubicBezTo>
                  <a:cubicBezTo>
                    <a:pt x="19226" y="32932"/>
                    <a:pt x="17258" y="30737"/>
                    <a:pt x="17410" y="28391"/>
                  </a:cubicBezTo>
                  <a:cubicBezTo>
                    <a:pt x="17788" y="24379"/>
                    <a:pt x="17031" y="23319"/>
                    <a:pt x="12793" y="24000"/>
                  </a:cubicBezTo>
                  <a:cubicBezTo>
                    <a:pt x="6888" y="24909"/>
                    <a:pt x="7645" y="19005"/>
                    <a:pt x="5677" y="15825"/>
                  </a:cubicBezTo>
                  <a:cubicBezTo>
                    <a:pt x="8251" y="12041"/>
                    <a:pt x="9462" y="6893"/>
                    <a:pt x="15442" y="6818"/>
                  </a:cubicBezTo>
                  <a:cubicBezTo>
                    <a:pt x="16047" y="6818"/>
                    <a:pt x="16729" y="6818"/>
                    <a:pt x="17334" y="6818"/>
                  </a:cubicBezTo>
                  <a:cubicBezTo>
                    <a:pt x="23617" y="3108"/>
                    <a:pt x="27402" y="9543"/>
                    <a:pt x="32549" y="10602"/>
                  </a:cubicBezTo>
                  <a:lnTo>
                    <a:pt x="32549" y="10602"/>
                  </a:lnTo>
                  <a:cubicBezTo>
                    <a:pt x="33003" y="11057"/>
                    <a:pt x="33230" y="11587"/>
                    <a:pt x="33230" y="12116"/>
                  </a:cubicBezTo>
                  <a:cubicBezTo>
                    <a:pt x="33230" y="12722"/>
                    <a:pt x="33155" y="12949"/>
                    <a:pt x="33079" y="12949"/>
                  </a:cubicBezTo>
                  <a:cubicBezTo>
                    <a:pt x="31792" y="15598"/>
                    <a:pt x="26645" y="17566"/>
                    <a:pt x="32171" y="21351"/>
                  </a:cubicBezTo>
                  <a:cubicBezTo>
                    <a:pt x="34139" y="22714"/>
                    <a:pt x="32095" y="25439"/>
                    <a:pt x="31565" y="27558"/>
                  </a:cubicBezTo>
                  <a:cubicBezTo>
                    <a:pt x="30657" y="31116"/>
                    <a:pt x="27250" y="34371"/>
                    <a:pt x="31489" y="38383"/>
                  </a:cubicBezTo>
                  <a:cubicBezTo>
                    <a:pt x="33079" y="39896"/>
                    <a:pt x="31414" y="42394"/>
                    <a:pt x="29748" y="44135"/>
                  </a:cubicBezTo>
                  <a:cubicBezTo>
                    <a:pt x="24449" y="49585"/>
                    <a:pt x="31943" y="46861"/>
                    <a:pt x="32549" y="48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6051744" y="4217946"/>
              <a:ext cx="30278" cy="45417"/>
            </a:xfrm>
            <a:custGeom>
              <a:avLst/>
              <a:gdLst>
                <a:gd name="connsiteX0" fmla="*/ 14912 w 30278"/>
                <a:gd name="connsiteY0" fmla="*/ 41860 h 45417"/>
                <a:gd name="connsiteX1" fmla="*/ 12489 w 30278"/>
                <a:gd name="connsiteY1" fmla="*/ 43298 h 45417"/>
                <a:gd name="connsiteX2" fmla="*/ 6585 w 30278"/>
                <a:gd name="connsiteY2" fmla="*/ 41860 h 45417"/>
                <a:gd name="connsiteX3" fmla="*/ 8478 w 30278"/>
                <a:gd name="connsiteY3" fmla="*/ 36712 h 45417"/>
                <a:gd name="connsiteX4" fmla="*/ 9008 w 30278"/>
                <a:gd name="connsiteY4" fmla="*/ 29597 h 45417"/>
                <a:gd name="connsiteX5" fmla="*/ 8024 w 30278"/>
                <a:gd name="connsiteY5" fmla="*/ 26266 h 45417"/>
                <a:gd name="connsiteX6" fmla="*/ 13247 w 30278"/>
                <a:gd name="connsiteY6" fmla="*/ 16577 h 45417"/>
                <a:gd name="connsiteX7" fmla="*/ 11203 w 30278"/>
                <a:gd name="connsiteY7" fmla="*/ 13398 h 45417"/>
                <a:gd name="connsiteX8" fmla="*/ 5677 w 30278"/>
                <a:gd name="connsiteY8" fmla="*/ 5677 h 45417"/>
                <a:gd name="connsiteX9" fmla="*/ 14912 w 30278"/>
                <a:gd name="connsiteY9" fmla="*/ 5753 h 45417"/>
                <a:gd name="connsiteX10" fmla="*/ 16804 w 30278"/>
                <a:gd name="connsiteY10" fmla="*/ 9537 h 45417"/>
                <a:gd name="connsiteX11" fmla="*/ 16804 w 30278"/>
                <a:gd name="connsiteY11" fmla="*/ 9537 h 45417"/>
                <a:gd name="connsiteX12" fmla="*/ 18697 w 30278"/>
                <a:gd name="connsiteY12" fmla="*/ 11506 h 45417"/>
                <a:gd name="connsiteX13" fmla="*/ 18697 w 30278"/>
                <a:gd name="connsiteY13" fmla="*/ 11506 h 45417"/>
                <a:gd name="connsiteX14" fmla="*/ 22557 w 30278"/>
                <a:gd name="connsiteY14" fmla="*/ 15290 h 45417"/>
                <a:gd name="connsiteX15" fmla="*/ 22557 w 30278"/>
                <a:gd name="connsiteY15" fmla="*/ 15290 h 45417"/>
                <a:gd name="connsiteX16" fmla="*/ 24676 w 30278"/>
                <a:gd name="connsiteY16" fmla="*/ 36182 h 45417"/>
                <a:gd name="connsiteX17" fmla="*/ 24449 w 30278"/>
                <a:gd name="connsiteY17" fmla="*/ 38075 h 45417"/>
                <a:gd name="connsiteX18" fmla="*/ 14912 w 30278"/>
                <a:gd name="connsiteY18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45417">
                  <a:moveTo>
                    <a:pt x="14912" y="41860"/>
                  </a:moveTo>
                  <a:cubicBezTo>
                    <a:pt x="14079" y="42314"/>
                    <a:pt x="13171" y="42616"/>
                    <a:pt x="12489" y="43298"/>
                  </a:cubicBezTo>
                  <a:cubicBezTo>
                    <a:pt x="9613" y="46250"/>
                    <a:pt x="8024" y="43828"/>
                    <a:pt x="6585" y="41860"/>
                  </a:cubicBezTo>
                  <a:cubicBezTo>
                    <a:pt x="4693" y="39361"/>
                    <a:pt x="6207" y="37545"/>
                    <a:pt x="8478" y="36712"/>
                  </a:cubicBezTo>
                  <a:cubicBezTo>
                    <a:pt x="14155" y="34593"/>
                    <a:pt x="15290" y="32246"/>
                    <a:pt x="9008" y="29597"/>
                  </a:cubicBezTo>
                  <a:cubicBezTo>
                    <a:pt x="6737" y="28613"/>
                    <a:pt x="7115" y="26418"/>
                    <a:pt x="8024" y="26266"/>
                  </a:cubicBezTo>
                  <a:cubicBezTo>
                    <a:pt x="13928" y="25282"/>
                    <a:pt x="9008" y="18697"/>
                    <a:pt x="13247" y="16577"/>
                  </a:cubicBezTo>
                  <a:cubicBezTo>
                    <a:pt x="14836" y="15820"/>
                    <a:pt x="12414" y="14155"/>
                    <a:pt x="11203" y="13398"/>
                  </a:cubicBezTo>
                  <a:cubicBezTo>
                    <a:pt x="8856" y="11960"/>
                    <a:pt x="6282" y="10673"/>
                    <a:pt x="5677" y="5677"/>
                  </a:cubicBezTo>
                  <a:cubicBezTo>
                    <a:pt x="9840" y="11430"/>
                    <a:pt x="11960" y="6283"/>
                    <a:pt x="14912" y="5753"/>
                  </a:cubicBezTo>
                  <a:cubicBezTo>
                    <a:pt x="16426" y="6585"/>
                    <a:pt x="15744" y="8478"/>
                    <a:pt x="16804" y="9537"/>
                  </a:cubicBezTo>
                  <a:lnTo>
                    <a:pt x="16804" y="9537"/>
                  </a:lnTo>
                  <a:cubicBezTo>
                    <a:pt x="17410" y="10219"/>
                    <a:pt x="18091" y="10824"/>
                    <a:pt x="18697" y="11506"/>
                  </a:cubicBezTo>
                  <a:lnTo>
                    <a:pt x="18697" y="11506"/>
                  </a:lnTo>
                  <a:cubicBezTo>
                    <a:pt x="19681" y="13095"/>
                    <a:pt x="20967" y="14382"/>
                    <a:pt x="22557" y="15290"/>
                  </a:cubicBezTo>
                  <a:lnTo>
                    <a:pt x="22557" y="15290"/>
                  </a:lnTo>
                  <a:cubicBezTo>
                    <a:pt x="25358" y="22027"/>
                    <a:pt x="27932" y="28764"/>
                    <a:pt x="24676" y="36182"/>
                  </a:cubicBezTo>
                  <a:cubicBezTo>
                    <a:pt x="24601" y="36788"/>
                    <a:pt x="24525" y="37393"/>
                    <a:pt x="24449" y="38075"/>
                  </a:cubicBezTo>
                  <a:cubicBezTo>
                    <a:pt x="20665" y="37923"/>
                    <a:pt x="17031" y="38075"/>
                    <a:pt x="14912" y="4186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6097956" y="2763102"/>
              <a:ext cx="60556" cy="52987"/>
            </a:xfrm>
            <a:custGeom>
              <a:avLst/>
              <a:gdLst>
                <a:gd name="connsiteX0" fmla="*/ 52267 w 60556"/>
                <a:gd name="connsiteY0" fmla="*/ 51982 h 52986"/>
                <a:gd name="connsiteX1" fmla="*/ 35387 w 60556"/>
                <a:gd name="connsiteY1" fmla="*/ 42974 h 52986"/>
                <a:gd name="connsiteX2" fmla="*/ 25925 w 60556"/>
                <a:gd name="connsiteY2" fmla="*/ 40400 h 52986"/>
                <a:gd name="connsiteX3" fmla="*/ 15934 w 60556"/>
                <a:gd name="connsiteY3" fmla="*/ 37070 h 52986"/>
                <a:gd name="connsiteX4" fmla="*/ 16009 w 60556"/>
                <a:gd name="connsiteY4" fmla="*/ 31241 h 52986"/>
                <a:gd name="connsiteX5" fmla="*/ 16767 w 60556"/>
                <a:gd name="connsiteY5" fmla="*/ 30181 h 52986"/>
                <a:gd name="connsiteX6" fmla="*/ 15253 w 60556"/>
                <a:gd name="connsiteY6" fmla="*/ 27684 h 52986"/>
                <a:gd name="connsiteX7" fmla="*/ 15404 w 60556"/>
                <a:gd name="connsiteY7" fmla="*/ 25791 h 52986"/>
                <a:gd name="connsiteX8" fmla="*/ 14798 w 60556"/>
                <a:gd name="connsiteY8" fmla="*/ 26170 h 52986"/>
                <a:gd name="connsiteX9" fmla="*/ 9878 w 60556"/>
                <a:gd name="connsiteY9" fmla="*/ 24202 h 52986"/>
                <a:gd name="connsiteX10" fmla="*/ 8213 w 60556"/>
                <a:gd name="connsiteY10" fmla="*/ 22385 h 52986"/>
                <a:gd name="connsiteX11" fmla="*/ 5866 w 60556"/>
                <a:gd name="connsiteY11" fmla="*/ 7927 h 52986"/>
                <a:gd name="connsiteX12" fmla="*/ 10332 w 60556"/>
                <a:gd name="connsiteY12" fmla="*/ 5732 h 52986"/>
                <a:gd name="connsiteX13" fmla="*/ 12376 w 60556"/>
                <a:gd name="connsiteY13" fmla="*/ 8987 h 52986"/>
                <a:gd name="connsiteX14" fmla="*/ 33873 w 60556"/>
                <a:gd name="connsiteY14" fmla="*/ 24202 h 52986"/>
                <a:gd name="connsiteX15" fmla="*/ 39248 w 60556"/>
                <a:gd name="connsiteY15" fmla="*/ 30030 h 52986"/>
                <a:gd name="connsiteX16" fmla="*/ 41065 w 60556"/>
                <a:gd name="connsiteY16" fmla="*/ 33966 h 52986"/>
                <a:gd name="connsiteX17" fmla="*/ 48256 w 60556"/>
                <a:gd name="connsiteY17" fmla="*/ 32074 h 52986"/>
                <a:gd name="connsiteX18" fmla="*/ 44244 w 60556"/>
                <a:gd name="connsiteY18" fmla="*/ 27911 h 52986"/>
                <a:gd name="connsiteX19" fmla="*/ 40535 w 60556"/>
                <a:gd name="connsiteY19" fmla="*/ 24202 h 52986"/>
                <a:gd name="connsiteX20" fmla="*/ 54690 w 60556"/>
                <a:gd name="connsiteY20" fmla="*/ 19887 h 52986"/>
                <a:gd name="connsiteX21" fmla="*/ 56809 w 60556"/>
                <a:gd name="connsiteY21" fmla="*/ 21476 h 52986"/>
                <a:gd name="connsiteX22" fmla="*/ 60594 w 60556"/>
                <a:gd name="connsiteY22" fmla="*/ 34572 h 52986"/>
                <a:gd name="connsiteX23" fmla="*/ 60140 w 60556"/>
                <a:gd name="connsiteY23" fmla="*/ 44034 h 52986"/>
                <a:gd name="connsiteX24" fmla="*/ 54160 w 60556"/>
                <a:gd name="connsiteY24" fmla="*/ 47213 h 52986"/>
                <a:gd name="connsiteX25" fmla="*/ 50451 w 60556"/>
                <a:gd name="connsiteY25" fmla="*/ 45926 h 52986"/>
                <a:gd name="connsiteX26" fmla="*/ 52949 w 60556"/>
                <a:gd name="connsiteY26" fmla="*/ 49408 h 52986"/>
                <a:gd name="connsiteX27" fmla="*/ 52267 w 60556"/>
                <a:gd name="connsiteY27" fmla="*/ 5198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556" h="52986">
                  <a:moveTo>
                    <a:pt x="52267" y="51982"/>
                  </a:moveTo>
                  <a:cubicBezTo>
                    <a:pt x="46590" y="49030"/>
                    <a:pt x="40686" y="46456"/>
                    <a:pt x="35387" y="42974"/>
                  </a:cubicBezTo>
                  <a:cubicBezTo>
                    <a:pt x="32284" y="40930"/>
                    <a:pt x="29256" y="40400"/>
                    <a:pt x="25925" y="40400"/>
                  </a:cubicBezTo>
                  <a:cubicBezTo>
                    <a:pt x="23276" y="37145"/>
                    <a:pt x="19188" y="38205"/>
                    <a:pt x="15934" y="37070"/>
                  </a:cubicBezTo>
                  <a:cubicBezTo>
                    <a:pt x="14571" y="35102"/>
                    <a:pt x="14495" y="33134"/>
                    <a:pt x="16009" y="31241"/>
                  </a:cubicBezTo>
                  <a:cubicBezTo>
                    <a:pt x="15707" y="30484"/>
                    <a:pt x="17902" y="31695"/>
                    <a:pt x="16767" y="30181"/>
                  </a:cubicBezTo>
                  <a:cubicBezTo>
                    <a:pt x="15934" y="29500"/>
                    <a:pt x="15479" y="28668"/>
                    <a:pt x="15253" y="27684"/>
                  </a:cubicBezTo>
                  <a:cubicBezTo>
                    <a:pt x="15177" y="27002"/>
                    <a:pt x="15707" y="26245"/>
                    <a:pt x="15404" y="25791"/>
                  </a:cubicBezTo>
                  <a:cubicBezTo>
                    <a:pt x="14647" y="24807"/>
                    <a:pt x="15934" y="25564"/>
                    <a:pt x="14798" y="26170"/>
                  </a:cubicBezTo>
                  <a:cubicBezTo>
                    <a:pt x="12830" y="26397"/>
                    <a:pt x="11316" y="25413"/>
                    <a:pt x="9878" y="24202"/>
                  </a:cubicBezTo>
                  <a:cubicBezTo>
                    <a:pt x="9272" y="23672"/>
                    <a:pt x="8742" y="23066"/>
                    <a:pt x="8213" y="22385"/>
                  </a:cubicBezTo>
                  <a:cubicBezTo>
                    <a:pt x="4579" y="17995"/>
                    <a:pt x="5942" y="12847"/>
                    <a:pt x="5866" y="7927"/>
                  </a:cubicBezTo>
                  <a:cubicBezTo>
                    <a:pt x="6926" y="6413"/>
                    <a:pt x="8288" y="5429"/>
                    <a:pt x="10332" y="5732"/>
                  </a:cubicBezTo>
                  <a:cubicBezTo>
                    <a:pt x="11468" y="6564"/>
                    <a:pt x="11922" y="7776"/>
                    <a:pt x="12376" y="8987"/>
                  </a:cubicBezTo>
                  <a:cubicBezTo>
                    <a:pt x="17750" y="16556"/>
                    <a:pt x="21989" y="25488"/>
                    <a:pt x="33873" y="24202"/>
                  </a:cubicBezTo>
                  <a:cubicBezTo>
                    <a:pt x="36901" y="23899"/>
                    <a:pt x="38415" y="27154"/>
                    <a:pt x="39248" y="30030"/>
                  </a:cubicBezTo>
                  <a:cubicBezTo>
                    <a:pt x="40308" y="31241"/>
                    <a:pt x="39702" y="35177"/>
                    <a:pt x="41065" y="33966"/>
                  </a:cubicBezTo>
                  <a:cubicBezTo>
                    <a:pt x="43563" y="31771"/>
                    <a:pt x="47272" y="34421"/>
                    <a:pt x="48256" y="32074"/>
                  </a:cubicBezTo>
                  <a:cubicBezTo>
                    <a:pt x="49240" y="29652"/>
                    <a:pt x="46363" y="28592"/>
                    <a:pt x="44244" y="27911"/>
                  </a:cubicBezTo>
                  <a:cubicBezTo>
                    <a:pt x="42579" y="27078"/>
                    <a:pt x="40838" y="26321"/>
                    <a:pt x="40535" y="24202"/>
                  </a:cubicBezTo>
                  <a:cubicBezTo>
                    <a:pt x="44244" y="19509"/>
                    <a:pt x="49391" y="19357"/>
                    <a:pt x="54690" y="19887"/>
                  </a:cubicBezTo>
                  <a:cubicBezTo>
                    <a:pt x="55523" y="20265"/>
                    <a:pt x="56204" y="20795"/>
                    <a:pt x="56809" y="21476"/>
                  </a:cubicBezTo>
                  <a:cubicBezTo>
                    <a:pt x="58853" y="25564"/>
                    <a:pt x="61805" y="29500"/>
                    <a:pt x="60594" y="34572"/>
                  </a:cubicBezTo>
                  <a:cubicBezTo>
                    <a:pt x="60518" y="37751"/>
                    <a:pt x="60821" y="40930"/>
                    <a:pt x="60140" y="44034"/>
                  </a:cubicBezTo>
                  <a:cubicBezTo>
                    <a:pt x="59458" y="47364"/>
                    <a:pt x="57869" y="49332"/>
                    <a:pt x="54160" y="47213"/>
                  </a:cubicBezTo>
                  <a:cubicBezTo>
                    <a:pt x="52873" y="46986"/>
                    <a:pt x="52040" y="45320"/>
                    <a:pt x="50451" y="45926"/>
                  </a:cubicBezTo>
                  <a:cubicBezTo>
                    <a:pt x="51435" y="46986"/>
                    <a:pt x="52343" y="48046"/>
                    <a:pt x="52949" y="49408"/>
                  </a:cubicBezTo>
                  <a:cubicBezTo>
                    <a:pt x="52949" y="50392"/>
                    <a:pt x="52797" y="51225"/>
                    <a:pt x="52267" y="51982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144555" y="2766539"/>
              <a:ext cx="68126" cy="52987"/>
            </a:xfrm>
            <a:custGeom>
              <a:avLst/>
              <a:gdLst>
                <a:gd name="connsiteX0" fmla="*/ 7561 w 68125"/>
                <a:gd name="connsiteY0" fmla="*/ 40824 h 52986"/>
                <a:gd name="connsiteX1" fmla="*/ 11271 w 68125"/>
                <a:gd name="connsiteY1" fmla="*/ 41127 h 52986"/>
                <a:gd name="connsiteX2" fmla="*/ 11422 w 68125"/>
                <a:gd name="connsiteY2" fmla="*/ 29394 h 52986"/>
                <a:gd name="connsiteX3" fmla="*/ 23230 w 68125"/>
                <a:gd name="connsiteY3" fmla="*/ 31438 h 52986"/>
                <a:gd name="connsiteX4" fmla="*/ 15207 w 68125"/>
                <a:gd name="connsiteY4" fmla="*/ 43398 h 52986"/>
                <a:gd name="connsiteX5" fmla="*/ 37461 w 68125"/>
                <a:gd name="connsiteY5" fmla="*/ 37342 h 52986"/>
                <a:gd name="connsiteX6" fmla="*/ 51843 w 68125"/>
                <a:gd name="connsiteY6" fmla="*/ 28107 h 52986"/>
                <a:gd name="connsiteX7" fmla="*/ 48437 w 68125"/>
                <a:gd name="connsiteY7" fmla="*/ 17358 h 52986"/>
                <a:gd name="connsiteX8" fmla="*/ 50102 w 68125"/>
                <a:gd name="connsiteY8" fmla="*/ 8048 h 52986"/>
                <a:gd name="connsiteX9" fmla="*/ 57520 w 68125"/>
                <a:gd name="connsiteY9" fmla="*/ 7139 h 52986"/>
                <a:gd name="connsiteX10" fmla="*/ 60927 w 68125"/>
                <a:gd name="connsiteY10" fmla="*/ 33254 h 52986"/>
                <a:gd name="connsiteX11" fmla="*/ 45560 w 68125"/>
                <a:gd name="connsiteY11" fmla="*/ 46501 h 52986"/>
                <a:gd name="connsiteX12" fmla="*/ 28302 w 68125"/>
                <a:gd name="connsiteY12" fmla="*/ 47107 h 52986"/>
                <a:gd name="connsiteX13" fmla="*/ 5745 w 68125"/>
                <a:gd name="connsiteY13" fmla="*/ 48545 h 52986"/>
                <a:gd name="connsiteX14" fmla="*/ 5820 w 68125"/>
                <a:gd name="connsiteY14" fmla="*/ 46501 h 52986"/>
                <a:gd name="connsiteX15" fmla="*/ 7561 w 68125"/>
                <a:gd name="connsiteY15" fmla="*/ 4082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125" h="52986">
                  <a:moveTo>
                    <a:pt x="7561" y="40824"/>
                  </a:moveTo>
                  <a:cubicBezTo>
                    <a:pt x="8924" y="39916"/>
                    <a:pt x="10135" y="46198"/>
                    <a:pt x="11271" y="41127"/>
                  </a:cubicBezTo>
                  <a:cubicBezTo>
                    <a:pt x="12103" y="37342"/>
                    <a:pt x="11422" y="33330"/>
                    <a:pt x="11422" y="29394"/>
                  </a:cubicBezTo>
                  <a:cubicBezTo>
                    <a:pt x="16418" y="23868"/>
                    <a:pt x="20581" y="23338"/>
                    <a:pt x="23230" y="31438"/>
                  </a:cubicBezTo>
                  <a:cubicBezTo>
                    <a:pt x="22549" y="36206"/>
                    <a:pt x="17553" y="37947"/>
                    <a:pt x="15207" y="43398"/>
                  </a:cubicBezTo>
                  <a:cubicBezTo>
                    <a:pt x="21565" y="33633"/>
                    <a:pt x="29816" y="37039"/>
                    <a:pt x="37461" y="37342"/>
                  </a:cubicBezTo>
                  <a:cubicBezTo>
                    <a:pt x="43062" y="35450"/>
                    <a:pt x="47983" y="32270"/>
                    <a:pt x="51843" y="28107"/>
                  </a:cubicBezTo>
                  <a:cubicBezTo>
                    <a:pt x="56006" y="23490"/>
                    <a:pt x="50178" y="20765"/>
                    <a:pt x="48437" y="17358"/>
                  </a:cubicBezTo>
                  <a:cubicBezTo>
                    <a:pt x="47074" y="13876"/>
                    <a:pt x="47680" y="10773"/>
                    <a:pt x="50102" y="8048"/>
                  </a:cubicBezTo>
                  <a:cubicBezTo>
                    <a:pt x="52373" y="6080"/>
                    <a:pt x="54644" y="4339"/>
                    <a:pt x="57520" y="7139"/>
                  </a:cubicBezTo>
                  <a:cubicBezTo>
                    <a:pt x="62214" y="15390"/>
                    <a:pt x="65923" y="23717"/>
                    <a:pt x="60927" y="33254"/>
                  </a:cubicBezTo>
                  <a:cubicBezTo>
                    <a:pt x="59337" y="41732"/>
                    <a:pt x="51162" y="42565"/>
                    <a:pt x="45560" y="46501"/>
                  </a:cubicBezTo>
                  <a:cubicBezTo>
                    <a:pt x="39732" y="44836"/>
                    <a:pt x="34358" y="44836"/>
                    <a:pt x="28302" y="47107"/>
                  </a:cubicBezTo>
                  <a:cubicBezTo>
                    <a:pt x="21263" y="49756"/>
                    <a:pt x="13314" y="49302"/>
                    <a:pt x="5745" y="48545"/>
                  </a:cubicBezTo>
                  <a:cubicBezTo>
                    <a:pt x="5745" y="47864"/>
                    <a:pt x="5745" y="47182"/>
                    <a:pt x="5820" y="46501"/>
                  </a:cubicBezTo>
                  <a:cubicBezTo>
                    <a:pt x="5442" y="44382"/>
                    <a:pt x="5745" y="42338"/>
                    <a:pt x="7561" y="408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6105688" y="2832445"/>
              <a:ext cx="52987" cy="45417"/>
            </a:xfrm>
            <a:custGeom>
              <a:avLst/>
              <a:gdLst>
                <a:gd name="connsiteX0" fmla="*/ 37042 w 52986"/>
                <a:gd name="connsiteY0" fmla="*/ 12841 h 45417"/>
                <a:gd name="connsiteX1" fmla="*/ 46579 w 52986"/>
                <a:gd name="connsiteY1" fmla="*/ 22379 h 45417"/>
                <a:gd name="connsiteX2" fmla="*/ 46353 w 52986"/>
                <a:gd name="connsiteY2" fmla="*/ 23287 h 45417"/>
                <a:gd name="connsiteX3" fmla="*/ 47791 w 52986"/>
                <a:gd name="connsiteY3" fmla="*/ 25482 h 45417"/>
                <a:gd name="connsiteX4" fmla="*/ 49153 w 52986"/>
                <a:gd name="connsiteY4" fmla="*/ 29570 h 45417"/>
                <a:gd name="connsiteX5" fmla="*/ 49304 w 52986"/>
                <a:gd name="connsiteY5" fmla="*/ 30705 h 45417"/>
                <a:gd name="connsiteX6" fmla="*/ 49153 w 52986"/>
                <a:gd name="connsiteY6" fmla="*/ 33052 h 45417"/>
                <a:gd name="connsiteX7" fmla="*/ 44157 w 52986"/>
                <a:gd name="connsiteY7" fmla="*/ 40470 h 45417"/>
                <a:gd name="connsiteX8" fmla="*/ 40221 w 52986"/>
                <a:gd name="connsiteY8" fmla="*/ 36004 h 45417"/>
                <a:gd name="connsiteX9" fmla="*/ 39918 w 52986"/>
                <a:gd name="connsiteY9" fmla="*/ 29797 h 45417"/>
                <a:gd name="connsiteX10" fmla="*/ 40146 w 52986"/>
                <a:gd name="connsiteY10" fmla="*/ 28964 h 45417"/>
                <a:gd name="connsiteX11" fmla="*/ 39918 w 52986"/>
                <a:gd name="connsiteY11" fmla="*/ 26315 h 45417"/>
                <a:gd name="connsiteX12" fmla="*/ 34090 w 52986"/>
                <a:gd name="connsiteY12" fmla="*/ 23817 h 45417"/>
                <a:gd name="connsiteX13" fmla="*/ 18951 w 52986"/>
                <a:gd name="connsiteY13" fmla="*/ 25255 h 45417"/>
                <a:gd name="connsiteX14" fmla="*/ 6007 w 52986"/>
                <a:gd name="connsiteY14" fmla="*/ 20638 h 45417"/>
                <a:gd name="connsiteX15" fmla="*/ 6158 w 52986"/>
                <a:gd name="connsiteY15" fmla="*/ 16096 h 45417"/>
                <a:gd name="connsiteX16" fmla="*/ 12365 w 52986"/>
                <a:gd name="connsiteY16" fmla="*/ 12312 h 45417"/>
                <a:gd name="connsiteX17" fmla="*/ 7823 w 52986"/>
                <a:gd name="connsiteY17" fmla="*/ 7391 h 45417"/>
                <a:gd name="connsiteX18" fmla="*/ 23568 w 52986"/>
                <a:gd name="connsiteY18" fmla="*/ 7316 h 45417"/>
                <a:gd name="connsiteX19" fmla="*/ 23568 w 52986"/>
                <a:gd name="connsiteY19" fmla="*/ 7316 h 45417"/>
                <a:gd name="connsiteX20" fmla="*/ 33863 w 52986"/>
                <a:gd name="connsiteY20" fmla="*/ 10268 h 45417"/>
                <a:gd name="connsiteX21" fmla="*/ 37042 w 52986"/>
                <a:gd name="connsiteY21" fmla="*/ 1284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986" h="45417">
                  <a:moveTo>
                    <a:pt x="37042" y="12841"/>
                  </a:moveTo>
                  <a:cubicBezTo>
                    <a:pt x="39464" y="16778"/>
                    <a:pt x="45217" y="17307"/>
                    <a:pt x="46579" y="22379"/>
                  </a:cubicBezTo>
                  <a:cubicBezTo>
                    <a:pt x="46579" y="22379"/>
                    <a:pt x="46353" y="23287"/>
                    <a:pt x="46353" y="23287"/>
                  </a:cubicBezTo>
                  <a:cubicBezTo>
                    <a:pt x="46050" y="24498"/>
                    <a:pt x="47488" y="24574"/>
                    <a:pt x="47791" y="25482"/>
                  </a:cubicBezTo>
                  <a:cubicBezTo>
                    <a:pt x="48396" y="26769"/>
                    <a:pt x="48850" y="28132"/>
                    <a:pt x="49153" y="29570"/>
                  </a:cubicBezTo>
                  <a:cubicBezTo>
                    <a:pt x="49229" y="29948"/>
                    <a:pt x="49304" y="30327"/>
                    <a:pt x="49304" y="30705"/>
                  </a:cubicBezTo>
                  <a:cubicBezTo>
                    <a:pt x="49304" y="31462"/>
                    <a:pt x="49304" y="32295"/>
                    <a:pt x="49153" y="33052"/>
                  </a:cubicBezTo>
                  <a:cubicBezTo>
                    <a:pt x="48169" y="36004"/>
                    <a:pt x="50743" y="41303"/>
                    <a:pt x="44157" y="40470"/>
                  </a:cubicBezTo>
                  <a:cubicBezTo>
                    <a:pt x="42189" y="39562"/>
                    <a:pt x="40221" y="38653"/>
                    <a:pt x="40221" y="36004"/>
                  </a:cubicBezTo>
                  <a:cubicBezTo>
                    <a:pt x="44839" y="33733"/>
                    <a:pt x="39010" y="31917"/>
                    <a:pt x="39918" y="29797"/>
                  </a:cubicBezTo>
                  <a:cubicBezTo>
                    <a:pt x="40675" y="28813"/>
                    <a:pt x="39237" y="29873"/>
                    <a:pt x="40146" y="28964"/>
                  </a:cubicBezTo>
                  <a:cubicBezTo>
                    <a:pt x="39086" y="28132"/>
                    <a:pt x="45823" y="26694"/>
                    <a:pt x="39918" y="26315"/>
                  </a:cubicBezTo>
                  <a:cubicBezTo>
                    <a:pt x="38404" y="24498"/>
                    <a:pt x="37496" y="22985"/>
                    <a:pt x="34090" y="23817"/>
                  </a:cubicBezTo>
                  <a:cubicBezTo>
                    <a:pt x="29245" y="25028"/>
                    <a:pt x="24249" y="27451"/>
                    <a:pt x="18951" y="25255"/>
                  </a:cubicBezTo>
                  <a:cubicBezTo>
                    <a:pt x="15090" y="22455"/>
                    <a:pt x="9640" y="24044"/>
                    <a:pt x="6007" y="20638"/>
                  </a:cubicBezTo>
                  <a:cubicBezTo>
                    <a:pt x="5477" y="19124"/>
                    <a:pt x="5628" y="17610"/>
                    <a:pt x="6158" y="16096"/>
                  </a:cubicBezTo>
                  <a:cubicBezTo>
                    <a:pt x="7142" y="13069"/>
                    <a:pt x="9110" y="11555"/>
                    <a:pt x="12365" y="12312"/>
                  </a:cubicBezTo>
                  <a:cubicBezTo>
                    <a:pt x="9640" y="11857"/>
                    <a:pt x="6537" y="11630"/>
                    <a:pt x="7823" y="7391"/>
                  </a:cubicBezTo>
                  <a:cubicBezTo>
                    <a:pt x="13046" y="3909"/>
                    <a:pt x="18345" y="6710"/>
                    <a:pt x="23568" y="7316"/>
                  </a:cubicBezTo>
                  <a:lnTo>
                    <a:pt x="23568" y="7316"/>
                  </a:lnTo>
                  <a:cubicBezTo>
                    <a:pt x="26293" y="10873"/>
                    <a:pt x="32046" y="3531"/>
                    <a:pt x="33863" y="10268"/>
                  </a:cubicBezTo>
                  <a:cubicBezTo>
                    <a:pt x="34241" y="11933"/>
                    <a:pt x="34923" y="13144"/>
                    <a:pt x="37042" y="12841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6126910" y="2679957"/>
              <a:ext cx="45417" cy="30278"/>
            </a:xfrm>
            <a:custGeom>
              <a:avLst/>
              <a:gdLst>
                <a:gd name="connsiteX0" fmla="*/ 15593 w 45417"/>
                <a:gd name="connsiteY0" fmla="*/ 11517 h 30278"/>
                <a:gd name="connsiteX1" fmla="*/ 18848 w 45417"/>
                <a:gd name="connsiteY1" fmla="*/ 14847 h 30278"/>
                <a:gd name="connsiteX2" fmla="*/ 31716 w 45417"/>
                <a:gd name="connsiteY2" fmla="*/ 7202 h 30278"/>
                <a:gd name="connsiteX3" fmla="*/ 36409 w 45417"/>
                <a:gd name="connsiteY3" fmla="*/ 6823 h 30278"/>
                <a:gd name="connsiteX4" fmla="*/ 46098 w 45417"/>
                <a:gd name="connsiteY4" fmla="*/ 9246 h 30278"/>
                <a:gd name="connsiteX5" fmla="*/ 39967 w 45417"/>
                <a:gd name="connsiteY5" fmla="*/ 13863 h 30278"/>
                <a:gd name="connsiteX6" fmla="*/ 44887 w 45417"/>
                <a:gd name="connsiteY6" fmla="*/ 22190 h 30278"/>
                <a:gd name="connsiteX7" fmla="*/ 42087 w 45417"/>
                <a:gd name="connsiteY7" fmla="*/ 25596 h 30278"/>
                <a:gd name="connsiteX8" fmla="*/ 39891 w 45417"/>
                <a:gd name="connsiteY8" fmla="*/ 24839 h 30278"/>
                <a:gd name="connsiteX9" fmla="*/ 37394 w 45417"/>
                <a:gd name="connsiteY9" fmla="*/ 22568 h 30278"/>
                <a:gd name="connsiteX10" fmla="*/ 35501 w 45417"/>
                <a:gd name="connsiteY10" fmla="*/ 21433 h 30278"/>
                <a:gd name="connsiteX11" fmla="*/ 32246 w 45417"/>
                <a:gd name="connsiteY11" fmla="*/ 20221 h 30278"/>
                <a:gd name="connsiteX12" fmla="*/ 17183 w 45417"/>
                <a:gd name="connsiteY12" fmla="*/ 20751 h 30278"/>
                <a:gd name="connsiteX13" fmla="*/ 5677 w 45417"/>
                <a:gd name="connsiteY13" fmla="*/ 17951 h 30278"/>
                <a:gd name="connsiteX14" fmla="*/ 9916 w 45417"/>
                <a:gd name="connsiteY14" fmla="*/ 13030 h 30278"/>
                <a:gd name="connsiteX15" fmla="*/ 10143 w 45417"/>
                <a:gd name="connsiteY15" fmla="*/ 11441 h 30278"/>
                <a:gd name="connsiteX16" fmla="*/ 15744 w 45417"/>
                <a:gd name="connsiteY16" fmla="*/ 11365 h 30278"/>
                <a:gd name="connsiteX17" fmla="*/ 15593 w 45417"/>
                <a:gd name="connsiteY17" fmla="*/ 115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15593" y="11517"/>
                  </a:moveTo>
                  <a:cubicBezTo>
                    <a:pt x="15820" y="13560"/>
                    <a:pt x="16880" y="16058"/>
                    <a:pt x="18848" y="14847"/>
                  </a:cubicBezTo>
                  <a:cubicBezTo>
                    <a:pt x="23087" y="12349"/>
                    <a:pt x="30278" y="14923"/>
                    <a:pt x="31716" y="7202"/>
                  </a:cubicBezTo>
                  <a:cubicBezTo>
                    <a:pt x="32171" y="4931"/>
                    <a:pt x="35047" y="5537"/>
                    <a:pt x="36409" y="6823"/>
                  </a:cubicBezTo>
                  <a:cubicBezTo>
                    <a:pt x="39286" y="9548"/>
                    <a:pt x="42617" y="9548"/>
                    <a:pt x="46098" y="9246"/>
                  </a:cubicBezTo>
                  <a:cubicBezTo>
                    <a:pt x="46628" y="14241"/>
                    <a:pt x="42011" y="12198"/>
                    <a:pt x="39967" y="13863"/>
                  </a:cubicBezTo>
                  <a:cubicBezTo>
                    <a:pt x="41481" y="16664"/>
                    <a:pt x="44357" y="18783"/>
                    <a:pt x="44887" y="22190"/>
                  </a:cubicBezTo>
                  <a:cubicBezTo>
                    <a:pt x="45039" y="24233"/>
                    <a:pt x="44055" y="25293"/>
                    <a:pt x="42087" y="25596"/>
                  </a:cubicBezTo>
                  <a:cubicBezTo>
                    <a:pt x="41254" y="25520"/>
                    <a:pt x="40573" y="25293"/>
                    <a:pt x="39891" y="24839"/>
                  </a:cubicBezTo>
                  <a:cubicBezTo>
                    <a:pt x="39059" y="24082"/>
                    <a:pt x="38302" y="23325"/>
                    <a:pt x="37394" y="22568"/>
                  </a:cubicBezTo>
                  <a:cubicBezTo>
                    <a:pt x="36788" y="22190"/>
                    <a:pt x="36106" y="21811"/>
                    <a:pt x="35501" y="21433"/>
                  </a:cubicBezTo>
                  <a:cubicBezTo>
                    <a:pt x="34441" y="20978"/>
                    <a:pt x="33381" y="20524"/>
                    <a:pt x="32246" y="20221"/>
                  </a:cubicBezTo>
                  <a:cubicBezTo>
                    <a:pt x="27174" y="20070"/>
                    <a:pt x="22179" y="19237"/>
                    <a:pt x="17183" y="20751"/>
                  </a:cubicBezTo>
                  <a:cubicBezTo>
                    <a:pt x="12793" y="22190"/>
                    <a:pt x="8175" y="24233"/>
                    <a:pt x="5677" y="17951"/>
                  </a:cubicBezTo>
                  <a:cubicBezTo>
                    <a:pt x="5828" y="15226"/>
                    <a:pt x="8175" y="14393"/>
                    <a:pt x="9916" y="13030"/>
                  </a:cubicBezTo>
                  <a:cubicBezTo>
                    <a:pt x="10067" y="12501"/>
                    <a:pt x="10143" y="11971"/>
                    <a:pt x="10143" y="11441"/>
                  </a:cubicBezTo>
                  <a:cubicBezTo>
                    <a:pt x="11960" y="9775"/>
                    <a:pt x="13852" y="9927"/>
                    <a:pt x="15744" y="11365"/>
                  </a:cubicBezTo>
                  <a:lnTo>
                    <a:pt x="15593" y="11517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6050400" y="2919837"/>
              <a:ext cx="22709" cy="22709"/>
            </a:xfrm>
            <a:custGeom>
              <a:avLst/>
              <a:gdLst>
                <a:gd name="connsiteX0" fmla="*/ 21857 w 22708"/>
                <a:gd name="connsiteY0" fmla="*/ 22491 h 22708"/>
                <a:gd name="connsiteX1" fmla="*/ 8535 w 22708"/>
                <a:gd name="connsiteY1" fmla="*/ 22491 h 22708"/>
                <a:gd name="connsiteX2" fmla="*/ 8535 w 22708"/>
                <a:gd name="connsiteY2" fmla="*/ 22491 h 22708"/>
                <a:gd name="connsiteX3" fmla="*/ 6642 w 22708"/>
                <a:gd name="connsiteY3" fmla="*/ 20599 h 22708"/>
                <a:gd name="connsiteX4" fmla="*/ 6642 w 22708"/>
                <a:gd name="connsiteY4" fmla="*/ 20599 h 22708"/>
                <a:gd name="connsiteX5" fmla="*/ 6642 w 22708"/>
                <a:gd name="connsiteY5" fmla="*/ 14921 h 22708"/>
                <a:gd name="connsiteX6" fmla="*/ 6642 w 22708"/>
                <a:gd name="connsiteY6" fmla="*/ 14921 h 22708"/>
                <a:gd name="connsiteX7" fmla="*/ 10352 w 22708"/>
                <a:gd name="connsiteY7" fmla="*/ 9244 h 22708"/>
                <a:gd name="connsiteX8" fmla="*/ 12319 w 22708"/>
                <a:gd name="connsiteY8" fmla="*/ 7201 h 22708"/>
                <a:gd name="connsiteX9" fmla="*/ 19889 w 22708"/>
                <a:gd name="connsiteY9" fmla="*/ 7503 h 22708"/>
                <a:gd name="connsiteX10" fmla="*/ 22614 w 22708"/>
                <a:gd name="connsiteY10" fmla="*/ 17495 h 22708"/>
                <a:gd name="connsiteX11" fmla="*/ 21857 w 22708"/>
                <a:gd name="connsiteY11" fmla="*/ 22491 h 22708"/>
                <a:gd name="connsiteX12" fmla="*/ 21857 w 22708"/>
                <a:gd name="connsiteY12" fmla="*/ 224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21857" y="22491"/>
                  </a:moveTo>
                  <a:cubicBezTo>
                    <a:pt x="17391" y="23551"/>
                    <a:pt x="13001" y="25897"/>
                    <a:pt x="8535" y="22491"/>
                  </a:cubicBezTo>
                  <a:lnTo>
                    <a:pt x="8535" y="22491"/>
                  </a:lnTo>
                  <a:cubicBezTo>
                    <a:pt x="8005" y="21810"/>
                    <a:pt x="7248" y="21204"/>
                    <a:pt x="6642" y="20599"/>
                  </a:cubicBezTo>
                  <a:lnTo>
                    <a:pt x="6642" y="20599"/>
                  </a:lnTo>
                  <a:cubicBezTo>
                    <a:pt x="5355" y="18706"/>
                    <a:pt x="5355" y="16814"/>
                    <a:pt x="6642" y="14921"/>
                  </a:cubicBezTo>
                  <a:lnTo>
                    <a:pt x="6642" y="14921"/>
                  </a:lnTo>
                  <a:cubicBezTo>
                    <a:pt x="8080" y="13181"/>
                    <a:pt x="9064" y="11061"/>
                    <a:pt x="10352" y="9244"/>
                  </a:cubicBezTo>
                  <a:cubicBezTo>
                    <a:pt x="11033" y="8563"/>
                    <a:pt x="11638" y="7882"/>
                    <a:pt x="12319" y="7201"/>
                  </a:cubicBezTo>
                  <a:cubicBezTo>
                    <a:pt x="14893" y="5308"/>
                    <a:pt x="17467" y="4930"/>
                    <a:pt x="19889" y="7503"/>
                  </a:cubicBezTo>
                  <a:cubicBezTo>
                    <a:pt x="16180" y="12121"/>
                    <a:pt x="18375" y="15073"/>
                    <a:pt x="22614" y="17495"/>
                  </a:cubicBezTo>
                  <a:cubicBezTo>
                    <a:pt x="22765" y="19160"/>
                    <a:pt x="23144" y="20977"/>
                    <a:pt x="21857" y="22491"/>
                  </a:cubicBezTo>
                  <a:lnTo>
                    <a:pt x="21857" y="22491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147802" y="2857966"/>
              <a:ext cx="15139" cy="22709"/>
            </a:xfrm>
            <a:custGeom>
              <a:avLst/>
              <a:gdLst>
                <a:gd name="connsiteX0" fmla="*/ 13852 w 15139"/>
                <a:gd name="connsiteY0" fmla="*/ 8364 h 22708"/>
                <a:gd name="connsiteX1" fmla="*/ 13852 w 15139"/>
                <a:gd name="connsiteY1" fmla="*/ 17826 h 22708"/>
                <a:gd name="connsiteX2" fmla="*/ 13852 w 15139"/>
                <a:gd name="connsiteY2" fmla="*/ 23579 h 22708"/>
                <a:gd name="connsiteX3" fmla="*/ 13852 w 15139"/>
                <a:gd name="connsiteY3" fmla="*/ 23579 h 22708"/>
                <a:gd name="connsiteX4" fmla="*/ 5677 w 15139"/>
                <a:gd name="connsiteY4" fmla="*/ 20627 h 22708"/>
                <a:gd name="connsiteX5" fmla="*/ 7948 w 15139"/>
                <a:gd name="connsiteY5" fmla="*/ 11392 h 22708"/>
                <a:gd name="connsiteX6" fmla="*/ 10067 w 15139"/>
                <a:gd name="connsiteY6" fmla="*/ 6169 h 22708"/>
                <a:gd name="connsiteX7" fmla="*/ 13852 w 15139"/>
                <a:gd name="connsiteY7" fmla="*/ 8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3852" y="8364"/>
                  </a:moveTo>
                  <a:cubicBezTo>
                    <a:pt x="9916" y="11543"/>
                    <a:pt x="12565" y="14723"/>
                    <a:pt x="13852" y="17826"/>
                  </a:cubicBezTo>
                  <a:cubicBezTo>
                    <a:pt x="15139" y="19719"/>
                    <a:pt x="15139" y="21611"/>
                    <a:pt x="13852" y="23579"/>
                  </a:cubicBezTo>
                  <a:lnTo>
                    <a:pt x="13852" y="23579"/>
                  </a:lnTo>
                  <a:cubicBezTo>
                    <a:pt x="9991" y="25698"/>
                    <a:pt x="7494" y="24185"/>
                    <a:pt x="5677" y="20627"/>
                  </a:cubicBezTo>
                  <a:cubicBezTo>
                    <a:pt x="6056" y="17448"/>
                    <a:pt x="8478" y="14798"/>
                    <a:pt x="7948" y="11392"/>
                  </a:cubicBezTo>
                  <a:cubicBezTo>
                    <a:pt x="8024" y="9348"/>
                    <a:pt x="8478" y="7531"/>
                    <a:pt x="10067" y="6169"/>
                  </a:cubicBezTo>
                  <a:cubicBezTo>
                    <a:pt x="12111" y="5563"/>
                    <a:pt x="14155" y="4882"/>
                    <a:pt x="13852" y="836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6131202" y="2837641"/>
              <a:ext cx="15139" cy="15139"/>
            </a:xfrm>
            <a:custGeom>
              <a:avLst/>
              <a:gdLst>
                <a:gd name="connsiteX0" fmla="*/ 7743 w 15139"/>
                <a:gd name="connsiteY0" fmla="*/ 5677 h 15139"/>
                <a:gd name="connsiteX1" fmla="*/ 11376 w 15139"/>
                <a:gd name="connsiteY1" fmla="*/ 5828 h 15139"/>
                <a:gd name="connsiteX2" fmla="*/ 11452 w 15139"/>
                <a:gd name="connsiteY2" fmla="*/ 7570 h 15139"/>
                <a:gd name="connsiteX3" fmla="*/ 6910 w 15139"/>
                <a:gd name="connsiteY3" fmla="*/ 10597 h 15139"/>
                <a:gd name="connsiteX4" fmla="*/ 774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43" y="5677"/>
                  </a:moveTo>
                  <a:cubicBezTo>
                    <a:pt x="8954" y="5753"/>
                    <a:pt x="10165" y="5828"/>
                    <a:pt x="11376" y="5828"/>
                  </a:cubicBezTo>
                  <a:cubicBezTo>
                    <a:pt x="11376" y="6434"/>
                    <a:pt x="11452" y="6964"/>
                    <a:pt x="11452" y="7570"/>
                  </a:cubicBezTo>
                  <a:cubicBezTo>
                    <a:pt x="10468" y="9462"/>
                    <a:pt x="9181" y="11960"/>
                    <a:pt x="6910" y="10597"/>
                  </a:cubicBezTo>
                  <a:cubicBezTo>
                    <a:pt x="4791" y="9386"/>
                    <a:pt x="5623" y="7115"/>
                    <a:pt x="7743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6145890" y="2848996"/>
              <a:ext cx="7570" cy="15139"/>
            </a:xfrm>
            <a:custGeom>
              <a:avLst/>
              <a:gdLst>
                <a:gd name="connsiteX0" fmla="*/ 8043 w 7569"/>
                <a:gd name="connsiteY0" fmla="*/ 5904 h 15139"/>
                <a:gd name="connsiteX1" fmla="*/ 8194 w 7569"/>
                <a:gd name="connsiteY1" fmla="*/ 13398 h 15139"/>
                <a:gd name="connsiteX2" fmla="*/ 6150 w 7569"/>
                <a:gd name="connsiteY2" fmla="*/ 7645 h 15139"/>
                <a:gd name="connsiteX3" fmla="*/ 5696 w 7569"/>
                <a:gd name="connsiteY3" fmla="*/ 6585 h 15139"/>
                <a:gd name="connsiteX4" fmla="*/ 5999 w 7569"/>
                <a:gd name="connsiteY4" fmla="*/ 5980 h 15139"/>
                <a:gd name="connsiteX5" fmla="*/ 6301 w 7569"/>
                <a:gd name="connsiteY5" fmla="*/ 5677 h 15139"/>
                <a:gd name="connsiteX6" fmla="*/ 8043 w 7569"/>
                <a:gd name="connsiteY6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043" y="5904"/>
                  </a:moveTo>
                  <a:cubicBezTo>
                    <a:pt x="10162" y="8402"/>
                    <a:pt x="8043" y="10900"/>
                    <a:pt x="8194" y="13398"/>
                  </a:cubicBezTo>
                  <a:cubicBezTo>
                    <a:pt x="5620" y="12187"/>
                    <a:pt x="6377" y="9689"/>
                    <a:pt x="6150" y="7645"/>
                  </a:cubicBezTo>
                  <a:cubicBezTo>
                    <a:pt x="5771" y="7342"/>
                    <a:pt x="5620" y="6964"/>
                    <a:pt x="5696" y="6585"/>
                  </a:cubicBezTo>
                  <a:cubicBezTo>
                    <a:pt x="5771" y="6207"/>
                    <a:pt x="5847" y="5980"/>
                    <a:pt x="5999" y="5980"/>
                  </a:cubicBezTo>
                  <a:lnTo>
                    <a:pt x="6301" y="5677"/>
                  </a:lnTo>
                  <a:cubicBezTo>
                    <a:pt x="6907" y="5828"/>
                    <a:pt x="7513" y="5904"/>
                    <a:pt x="8043" y="59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5520508" y="3115477"/>
              <a:ext cx="22709" cy="22709"/>
            </a:xfrm>
            <a:custGeom>
              <a:avLst/>
              <a:gdLst>
                <a:gd name="connsiteX0" fmla="*/ 9847 w 22708"/>
                <a:gd name="connsiteY0" fmla="*/ 18965 h 22708"/>
                <a:gd name="connsiteX1" fmla="*/ 8105 w 22708"/>
                <a:gd name="connsiteY1" fmla="*/ 16998 h 22708"/>
                <a:gd name="connsiteX2" fmla="*/ 7954 w 22708"/>
                <a:gd name="connsiteY2" fmla="*/ 15105 h 22708"/>
                <a:gd name="connsiteX3" fmla="*/ 6213 w 22708"/>
                <a:gd name="connsiteY3" fmla="*/ 13213 h 22708"/>
                <a:gd name="connsiteX4" fmla="*/ 11587 w 22708"/>
                <a:gd name="connsiteY4" fmla="*/ 5795 h 22708"/>
                <a:gd name="connsiteX5" fmla="*/ 18930 w 22708"/>
                <a:gd name="connsiteY5" fmla="*/ 13213 h 22708"/>
                <a:gd name="connsiteX6" fmla="*/ 18627 w 22708"/>
                <a:gd name="connsiteY6" fmla="*/ 16089 h 22708"/>
                <a:gd name="connsiteX7" fmla="*/ 11815 w 22708"/>
                <a:gd name="connsiteY7" fmla="*/ 20934 h 22708"/>
                <a:gd name="connsiteX8" fmla="*/ 11815 w 22708"/>
                <a:gd name="connsiteY8" fmla="*/ 20858 h 22708"/>
                <a:gd name="connsiteX9" fmla="*/ 9847 w 22708"/>
                <a:gd name="connsiteY9" fmla="*/ 18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847" y="18965"/>
                  </a:moveTo>
                  <a:cubicBezTo>
                    <a:pt x="9241" y="18284"/>
                    <a:pt x="8711" y="17603"/>
                    <a:pt x="8105" y="16998"/>
                  </a:cubicBezTo>
                  <a:cubicBezTo>
                    <a:pt x="8030" y="16392"/>
                    <a:pt x="7954" y="15711"/>
                    <a:pt x="7954" y="15105"/>
                  </a:cubicBezTo>
                  <a:cubicBezTo>
                    <a:pt x="7348" y="14499"/>
                    <a:pt x="6743" y="13818"/>
                    <a:pt x="6213" y="13213"/>
                  </a:cubicBezTo>
                  <a:cubicBezTo>
                    <a:pt x="4169" y="7990"/>
                    <a:pt x="8408" y="6400"/>
                    <a:pt x="11587" y="5795"/>
                  </a:cubicBezTo>
                  <a:cubicBezTo>
                    <a:pt x="16659" y="4886"/>
                    <a:pt x="17794" y="9428"/>
                    <a:pt x="18930" y="13213"/>
                  </a:cubicBezTo>
                  <a:cubicBezTo>
                    <a:pt x="19005" y="14197"/>
                    <a:pt x="18854" y="15105"/>
                    <a:pt x="18627" y="16089"/>
                  </a:cubicBezTo>
                  <a:cubicBezTo>
                    <a:pt x="17265" y="18965"/>
                    <a:pt x="16735" y="23053"/>
                    <a:pt x="11815" y="20934"/>
                  </a:cubicBezTo>
                  <a:lnTo>
                    <a:pt x="11815" y="20858"/>
                  </a:lnTo>
                  <a:cubicBezTo>
                    <a:pt x="11285" y="20025"/>
                    <a:pt x="10603" y="19495"/>
                    <a:pt x="9847" y="189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6148616" y="3231333"/>
              <a:ext cx="22709" cy="30278"/>
            </a:xfrm>
            <a:custGeom>
              <a:avLst/>
              <a:gdLst>
                <a:gd name="connsiteX0" fmla="*/ 24392 w 22708"/>
                <a:gd name="connsiteY0" fmla="*/ 17031 h 30278"/>
                <a:gd name="connsiteX1" fmla="*/ 18715 w 22708"/>
                <a:gd name="connsiteY1" fmla="*/ 24677 h 30278"/>
                <a:gd name="connsiteX2" fmla="*/ 18715 w 22708"/>
                <a:gd name="connsiteY2" fmla="*/ 24677 h 30278"/>
                <a:gd name="connsiteX3" fmla="*/ 14854 w 22708"/>
                <a:gd name="connsiteY3" fmla="*/ 26645 h 30278"/>
                <a:gd name="connsiteX4" fmla="*/ 7285 w 22708"/>
                <a:gd name="connsiteY4" fmla="*/ 13247 h 30278"/>
                <a:gd name="connsiteX5" fmla="*/ 7285 w 22708"/>
                <a:gd name="connsiteY5" fmla="*/ 13247 h 30278"/>
                <a:gd name="connsiteX6" fmla="*/ 14930 w 22708"/>
                <a:gd name="connsiteY6" fmla="*/ 5677 h 30278"/>
                <a:gd name="connsiteX7" fmla="*/ 16671 w 22708"/>
                <a:gd name="connsiteY7" fmla="*/ 5677 h 30278"/>
                <a:gd name="connsiteX8" fmla="*/ 20153 w 22708"/>
                <a:gd name="connsiteY8" fmla="*/ 10673 h 30278"/>
                <a:gd name="connsiteX9" fmla="*/ 24392 w 22708"/>
                <a:gd name="connsiteY9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4392" y="17031"/>
                  </a:moveTo>
                  <a:cubicBezTo>
                    <a:pt x="22273" y="19378"/>
                    <a:pt x="23862" y="24525"/>
                    <a:pt x="18715" y="24677"/>
                  </a:cubicBezTo>
                  <a:lnTo>
                    <a:pt x="18715" y="24677"/>
                  </a:lnTo>
                  <a:cubicBezTo>
                    <a:pt x="17958" y="26418"/>
                    <a:pt x="16444" y="26569"/>
                    <a:pt x="14854" y="26645"/>
                  </a:cubicBezTo>
                  <a:cubicBezTo>
                    <a:pt x="5998" y="25282"/>
                    <a:pt x="3727" y="21195"/>
                    <a:pt x="7285" y="13247"/>
                  </a:cubicBezTo>
                  <a:lnTo>
                    <a:pt x="7285" y="13247"/>
                  </a:lnTo>
                  <a:cubicBezTo>
                    <a:pt x="8875" y="9765"/>
                    <a:pt x="11524" y="7267"/>
                    <a:pt x="14930" y="5677"/>
                  </a:cubicBezTo>
                  <a:cubicBezTo>
                    <a:pt x="15536" y="5677"/>
                    <a:pt x="16066" y="5753"/>
                    <a:pt x="16671" y="5677"/>
                  </a:cubicBezTo>
                  <a:cubicBezTo>
                    <a:pt x="18715" y="6737"/>
                    <a:pt x="19699" y="8478"/>
                    <a:pt x="20153" y="10673"/>
                  </a:cubicBezTo>
                  <a:cubicBezTo>
                    <a:pt x="20077" y="13776"/>
                    <a:pt x="22651" y="15139"/>
                    <a:pt x="24392" y="17031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6160434" y="3236053"/>
              <a:ext cx="15139" cy="15139"/>
            </a:xfrm>
            <a:custGeom>
              <a:avLst/>
              <a:gdLst>
                <a:gd name="connsiteX0" fmla="*/ 12574 w 15139"/>
                <a:gd name="connsiteY0" fmla="*/ 12311 h 15139"/>
                <a:gd name="connsiteX1" fmla="*/ 6897 w 15139"/>
                <a:gd name="connsiteY1" fmla="*/ 6785 h 15139"/>
                <a:gd name="connsiteX2" fmla="*/ 10606 w 15139"/>
                <a:gd name="connsiteY2" fmla="*/ 5725 h 15139"/>
                <a:gd name="connsiteX3" fmla="*/ 14391 w 15139"/>
                <a:gd name="connsiteY3" fmla="*/ 6709 h 15139"/>
                <a:gd name="connsiteX4" fmla="*/ 12574 w 15139"/>
                <a:gd name="connsiteY4" fmla="*/ 12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574" y="12311"/>
                  </a:moveTo>
                  <a:cubicBezTo>
                    <a:pt x="9547" y="11629"/>
                    <a:pt x="2961" y="14582"/>
                    <a:pt x="6897" y="6785"/>
                  </a:cubicBezTo>
                  <a:cubicBezTo>
                    <a:pt x="7881" y="5498"/>
                    <a:pt x="9244" y="5650"/>
                    <a:pt x="10606" y="5725"/>
                  </a:cubicBezTo>
                  <a:cubicBezTo>
                    <a:pt x="11969" y="5725"/>
                    <a:pt x="13331" y="5574"/>
                    <a:pt x="14391" y="6709"/>
                  </a:cubicBezTo>
                  <a:cubicBezTo>
                    <a:pt x="14694" y="8829"/>
                    <a:pt x="15072" y="11100"/>
                    <a:pt x="12574" y="1231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6274415" y="3204612"/>
              <a:ext cx="7570" cy="7570"/>
            </a:xfrm>
            <a:custGeom>
              <a:avLst/>
              <a:gdLst>
                <a:gd name="connsiteX0" fmla="*/ 8957 w 7569"/>
                <a:gd name="connsiteY0" fmla="*/ 7645 h 7569"/>
                <a:gd name="connsiteX1" fmla="*/ 5778 w 7569"/>
                <a:gd name="connsiteY1" fmla="*/ 7872 h 7569"/>
                <a:gd name="connsiteX2" fmla="*/ 8881 w 7569"/>
                <a:gd name="connsiteY2" fmla="*/ 5677 h 7569"/>
                <a:gd name="connsiteX3" fmla="*/ 8957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957" y="7645"/>
                  </a:moveTo>
                  <a:cubicBezTo>
                    <a:pt x="7973" y="9083"/>
                    <a:pt x="6383" y="9992"/>
                    <a:pt x="5778" y="7872"/>
                  </a:cubicBezTo>
                  <a:cubicBezTo>
                    <a:pt x="5172" y="5980"/>
                    <a:pt x="7443" y="5904"/>
                    <a:pt x="8881" y="5677"/>
                  </a:cubicBezTo>
                  <a:cubicBezTo>
                    <a:pt x="8957" y="6358"/>
                    <a:pt x="8957" y="7040"/>
                    <a:pt x="8957" y="764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6165363" y="3235118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5829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5753" y="6813"/>
                    <a:pt x="5753" y="6207"/>
                    <a:pt x="5829" y="5677"/>
                  </a:cubicBezTo>
                  <a:cubicBezTo>
                    <a:pt x="7418" y="5753"/>
                    <a:pt x="8932" y="5904"/>
                    <a:pt x="9538" y="7645"/>
                  </a:cubicBezTo>
                  <a:cubicBezTo>
                    <a:pt x="8251" y="7570"/>
                    <a:pt x="6964" y="7494"/>
                    <a:pt x="5677" y="7418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5963786" y="2558477"/>
              <a:ext cx="45417" cy="45417"/>
            </a:xfrm>
            <a:custGeom>
              <a:avLst/>
              <a:gdLst>
                <a:gd name="connsiteX0" fmla="*/ 9537 w 45417"/>
                <a:gd name="connsiteY0" fmla="*/ 18621 h 45417"/>
                <a:gd name="connsiteX1" fmla="*/ 11657 w 45417"/>
                <a:gd name="connsiteY1" fmla="*/ 13247 h 45417"/>
                <a:gd name="connsiteX2" fmla="*/ 11581 w 45417"/>
                <a:gd name="connsiteY2" fmla="*/ 13247 h 45417"/>
                <a:gd name="connsiteX3" fmla="*/ 15366 w 45417"/>
                <a:gd name="connsiteY3" fmla="*/ 11279 h 45417"/>
                <a:gd name="connsiteX4" fmla="*/ 15366 w 45417"/>
                <a:gd name="connsiteY4" fmla="*/ 11279 h 45417"/>
                <a:gd name="connsiteX5" fmla="*/ 19302 w 45417"/>
                <a:gd name="connsiteY5" fmla="*/ 5828 h 45417"/>
                <a:gd name="connsiteX6" fmla="*/ 20589 w 45417"/>
                <a:gd name="connsiteY6" fmla="*/ 5677 h 45417"/>
                <a:gd name="connsiteX7" fmla="*/ 34138 w 45417"/>
                <a:gd name="connsiteY7" fmla="*/ 13322 h 45417"/>
                <a:gd name="connsiteX8" fmla="*/ 34063 w 45417"/>
                <a:gd name="connsiteY8" fmla="*/ 13322 h 45417"/>
                <a:gd name="connsiteX9" fmla="*/ 39891 w 45417"/>
                <a:gd name="connsiteY9" fmla="*/ 32549 h 45417"/>
                <a:gd name="connsiteX10" fmla="*/ 17183 w 45417"/>
                <a:gd name="connsiteY10" fmla="*/ 43449 h 45417"/>
                <a:gd name="connsiteX11" fmla="*/ 16426 w 45417"/>
                <a:gd name="connsiteY11" fmla="*/ 42238 h 45417"/>
                <a:gd name="connsiteX12" fmla="*/ 14609 w 45417"/>
                <a:gd name="connsiteY12" fmla="*/ 41708 h 45417"/>
                <a:gd name="connsiteX13" fmla="*/ 5677 w 45417"/>
                <a:gd name="connsiteY13" fmla="*/ 34139 h 45417"/>
                <a:gd name="connsiteX14" fmla="*/ 5677 w 45417"/>
                <a:gd name="connsiteY14" fmla="*/ 34139 h 45417"/>
                <a:gd name="connsiteX15" fmla="*/ 9537 w 45417"/>
                <a:gd name="connsiteY15" fmla="*/ 1862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9537" y="18621"/>
                  </a:moveTo>
                  <a:cubicBezTo>
                    <a:pt x="9310" y="16426"/>
                    <a:pt x="10975" y="15063"/>
                    <a:pt x="11657" y="13247"/>
                  </a:cubicBezTo>
                  <a:lnTo>
                    <a:pt x="11581" y="13247"/>
                  </a:lnTo>
                  <a:cubicBezTo>
                    <a:pt x="12565" y="11960"/>
                    <a:pt x="14382" y="12338"/>
                    <a:pt x="15366" y="11279"/>
                  </a:cubicBezTo>
                  <a:lnTo>
                    <a:pt x="15366" y="11279"/>
                  </a:lnTo>
                  <a:cubicBezTo>
                    <a:pt x="17334" y="9916"/>
                    <a:pt x="20286" y="9311"/>
                    <a:pt x="19302" y="5828"/>
                  </a:cubicBezTo>
                  <a:cubicBezTo>
                    <a:pt x="19756" y="5904"/>
                    <a:pt x="20135" y="5828"/>
                    <a:pt x="20589" y="5677"/>
                  </a:cubicBezTo>
                  <a:cubicBezTo>
                    <a:pt x="25055" y="8402"/>
                    <a:pt x="30353" y="9538"/>
                    <a:pt x="34138" y="13322"/>
                  </a:cubicBezTo>
                  <a:lnTo>
                    <a:pt x="34063" y="13322"/>
                  </a:lnTo>
                  <a:cubicBezTo>
                    <a:pt x="38377" y="19000"/>
                    <a:pt x="40118" y="25585"/>
                    <a:pt x="39891" y="32549"/>
                  </a:cubicBezTo>
                  <a:cubicBezTo>
                    <a:pt x="39513" y="44812"/>
                    <a:pt x="29975" y="49278"/>
                    <a:pt x="17183" y="43449"/>
                  </a:cubicBezTo>
                  <a:cubicBezTo>
                    <a:pt x="16502" y="43374"/>
                    <a:pt x="16198" y="42919"/>
                    <a:pt x="16426" y="42238"/>
                  </a:cubicBezTo>
                  <a:cubicBezTo>
                    <a:pt x="16198" y="40724"/>
                    <a:pt x="14988" y="42617"/>
                    <a:pt x="14609" y="41708"/>
                  </a:cubicBezTo>
                  <a:cubicBezTo>
                    <a:pt x="9689" y="41405"/>
                    <a:pt x="8932" y="36258"/>
                    <a:pt x="5677" y="34139"/>
                  </a:cubicBezTo>
                  <a:lnTo>
                    <a:pt x="5677" y="34139"/>
                  </a:lnTo>
                  <a:cubicBezTo>
                    <a:pt x="6737" y="28916"/>
                    <a:pt x="6585" y="23390"/>
                    <a:pt x="9537" y="18621"/>
                  </a:cubicBezTo>
                  <a:close/>
                </a:path>
              </a:pathLst>
            </a:custGeom>
            <a:solidFill>
              <a:srgbClr val="F0BC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5843352" y="2562273"/>
              <a:ext cx="45417" cy="45417"/>
            </a:xfrm>
            <a:custGeom>
              <a:avLst/>
              <a:gdLst>
                <a:gd name="connsiteX0" fmla="*/ 12341 w 45417"/>
                <a:gd name="connsiteY0" fmla="*/ 9375 h 45417"/>
                <a:gd name="connsiteX1" fmla="*/ 14157 w 45417"/>
                <a:gd name="connsiteY1" fmla="*/ 9299 h 45417"/>
                <a:gd name="connsiteX2" fmla="*/ 16050 w 45417"/>
                <a:gd name="connsiteY2" fmla="*/ 7482 h 45417"/>
                <a:gd name="connsiteX3" fmla="*/ 16050 w 45417"/>
                <a:gd name="connsiteY3" fmla="*/ 7482 h 45417"/>
                <a:gd name="connsiteX4" fmla="*/ 38910 w 45417"/>
                <a:gd name="connsiteY4" fmla="*/ 13311 h 45417"/>
                <a:gd name="connsiteX5" fmla="*/ 38304 w 45417"/>
                <a:gd name="connsiteY5" fmla="*/ 25044 h 45417"/>
                <a:gd name="connsiteX6" fmla="*/ 26117 w 45417"/>
                <a:gd name="connsiteY6" fmla="*/ 28829 h 45417"/>
                <a:gd name="connsiteX7" fmla="*/ 31038 w 45417"/>
                <a:gd name="connsiteY7" fmla="*/ 29661 h 45417"/>
                <a:gd name="connsiteX8" fmla="*/ 30886 w 45417"/>
                <a:gd name="connsiteY8" fmla="*/ 36852 h 45417"/>
                <a:gd name="connsiteX9" fmla="*/ 18018 w 45417"/>
                <a:gd name="connsiteY9" fmla="*/ 42075 h 45417"/>
                <a:gd name="connsiteX10" fmla="*/ 15671 w 45417"/>
                <a:gd name="connsiteY10" fmla="*/ 37155 h 45417"/>
                <a:gd name="connsiteX11" fmla="*/ 12341 w 45417"/>
                <a:gd name="connsiteY11" fmla="*/ 937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12341" y="9375"/>
                  </a:moveTo>
                  <a:cubicBezTo>
                    <a:pt x="12946" y="9375"/>
                    <a:pt x="13552" y="9375"/>
                    <a:pt x="14157" y="9299"/>
                  </a:cubicBezTo>
                  <a:cubicBezTo>
                    <a:pt x="14763" y="8694"/>
                    <a:pt x="15444" y="8088"/>
                    <a:pt x="16050" y="7482"/>
                  </a:cubicBezTo>
                  <a:lnTo>
                    <a:pt x="16050" y="7482"/>
                  </a:lnTo>
                  <a:cubicBezTo>
                    <a:pt x="25133" y="3698"/>
                    <a:pt x="31870" y="5969"/>
                    <a:pt x="38910" y="13311"/>
                  </a:cubicBezTo>
                  <a:cubicBezTo>
                    <a:pt x="44209" y="18837"/>
                    <a:pt x="42467" y="21335"/>
                    <a:pt x="38304" y="25044"/>
                  </a:cubicBezTo>
                  <a:cubicBezTo>
                    <a:pt x="33611" y="24287"/>
                    <a:pt x="29069" y="24060"/>
                    <a:pt x="26117" y="28829"/>
                  </a:cubicBezTo>
                  <a:cubicBezTo>
                    <a:pt x="27404" y="29737"/>
                    <a:pt x="29524" y="28374"/>
                    <a:pt x="31038" y="29661"/>
                  </a:cubicBezTo>
                  <a:cubicBezTo>
                    <a:pt x="32400" y="32083"/>
                    <a:pt x="32475" y="34506"/>
                    <a:pt x="30886" y="36852"/>
                  </a:cubicBezTo>
                  <a:cubicBezTo>
                    <a:pt x="26496" y="38291"/>
                    <a:pt x="23543" y="43438"/>
                    <a:pt x="18018" y="42075"/>
                  </a:cubicBezTo>
                  <a:cubicBezTo>
                    <a:pt x="16731" y="40713"/>
                    <a:pt x="17412" y="38593"/>
                    <a:pt x="15671" y="37155"/>
                  </a:cubicBezTo>
                  <a:cubicBezTo>
                    <a:pt x="3333" y="27239"/>
                    <a:pt x="2652" y="21486"/>
                    <a:pt x="12341" y="9375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5849973" y="2641524"/>
              <a:ext cx="37848" cy="37848"/>
            </a:xfrm>
            <a:custGeom>
              <a:avLst/>
              <a:gdLst>
                <a:gd name="connsiteX0" fmla="*/ 20859 w 37847"/>
                <a:gd name="connsiteY0" fmla="*/ 6198 h 37847"/>
                <a:gd name="connsiteX1" fmla="*/ 22751 w 37847"/>
                <a:gd name="connsiteY1" fmla="*/ 6122 h 37847"/>
                <a:gd name="connsiteX2" fmla="*/ 24644 w 37847"/>
                <a:gd name="connsiteY2" fmla="*/ 6198 h 37847"/>
                <a:gd name="connsiteX3" fmla="*/ 24644 w 37847"/>
                <a:gd name="connsiteY3" fmla="*/ 6198 h 37847"/>
                <a:gd name="connsiteX4" fmla="*/ 31153 w 37847"/>
                <a:gd name="connsiteY4" fmla="*/ 11269 h 37847"/>
                <a:gd name="connsiteX5" fmla="*/ 35468 w 37847"/>
                <a:gd name="connsiteY5" fmla="*/ 20277 h 37847"/>
                <a:gd name="connsiteX6" fmla="*/ 28429 w 37847"/>
                <a:gd name="connsiteY6" fmla="*/ 19142 h 37847"/>
                <a:gd name="connsiteX7" fmla="*/ 30699 w 37847"/>
                <a:gd name="connsiteY7" fmla="*/ 28377 h 37847"/>
                <a:gd name="connsiteX8" fmla="*/ 28126 w 37847"/>
                <a:gd name="connsiteY8" fmla="*/ 33145 h 37847"/>
                <a:gd name="connsiteX9" fmla="*/ 25779 w 37847"/>
                <a:gd name="connsiteY9" fmla="*/ 35341 h 37847"/>
                <a:gd name="connsiteX10" fmla="*/ 7688 w 37847"/>
                <a:gd name="connsiteY10" fmla="*/ 30799 h 37847"/>
                <a:gd name="connsiteX11" fmla="*/ 11473 w 37847"/>
                <a:gd name="connsiteY11" fmla="*/ 9983 h 37847"/>
                <a:gd name="connsiteX12" fmla="*/ 11473 w 37847"/>
                <a:gd name="connsiteY12" fmla="*/ 9983 h 37847"/>
                <a:gd name="connsiteX13" fmla="*/ 15258 w 37847"/>
                <a:gd name="connsiteY13" fmla="*/ 8090 h 37847"/>
                <a:gd name="connsiteX14" fmla="*/ 15258 w 37847"/>
                <a:gd name="connsiteY14" fmla="*/ 8090 h 37847"/>
                <a:gd name="connsiteX15" fmla="*/ 20859 w 37847"/>
                <a:gd name="connsiteY15" fmla="*/ 61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0859" y="6198"/>
                  </a:moveTo>
                  <a:cubicBezTo>
                    <a:pt x="21465" y="6198"/>
                    <a:pt x="22070" y="6198"/>
                    <a:pt x="22751" y="6122"/>
                  </a:cubicBezTo>
                  <a:cubicBezTo>
                    <a:pt x="23357" y="5517"/>
                    <a:pt x="24038" y="5517"/>
                    <a:pt x="24644" y="6198"/>
                  </a:cubicBezTo>
                  <a:lnTo>
                    <a:pt x="24644" y="6198"/>
                  </a:lnTo>
                  <a:cubicBezTo>
                    <a:pt x="27218" y="7258"/>
                    <a:pt x="27823" y="10513"/>
                    <a:pt x="31153" y="11269"/>
                  </a:cubicBezTo>
                  <a:cubicBezTo>
                    <a:pt x="35468" y="12329"/>
                    <a:pt x="36755" y="15963"/>
                    <a:pt x="35468" y="20277"/>
                  </a:cubicBezTo>
                  <a:cubicBezTo>
                    <a:pt x="32895" y="23305"/>
                    <a:pt x="30851" y="21791"/>
                    <a:pt x="28429" y="19142"/>
                  </a:cubicBezTo>
                  <a:cubicBezTo>
                    <a:pt x="28050" y="22699"/>
                    <a:pt x="27672" y="25879"/>
                    <a:pt x="30699" y="28377"/>
                  </a:cubicBezTo>
                  <a:cubicBezTo>
                    <a:pt x="31457" y="30874"/>
                    <a:pt x="30245" y="32237"/>
                    <a:pt x="28126" y="33145"/>
                  </a:cubicBezTo>
                  <a:cubicBezTo>
                    <a:pt x="25022" y="31404"/>
                    <a:pt x="27520" y="35643"/>
                    <a:pt x="25779" y="35341"/>
                  </a:cubicBezTo>
                  <a:cubicBezTo>
                    <a:pt x="19269" y="35568"/>
                    <a:pt x="11473" y="36552"/>
                    <a:pt x="7688" y="30799"/>
                  </a:cubicBezTo>
                  <a:cubicBezTo>
                    <a:pt x="2995" y="23759"/>
                    <a:pt x="7461" y="16492"/>
                    <a:pt x="11473" y="9983"/>
                  </a:cubicBezTo>
                  <a:lnTo>
                    <a:pt x="11473" y="9983"/>
                  </a:lnTo>
                  <a:cubicBezTo>
                    <a:pt x="12533" y="8847"/>
                    <a:pt x="14274" y="9226"/>
                    <a:pt x="15258" y="8090"/>
                  </a:cubicBezTo>
                  <a:lnTo>
                    <a:pt x="15258" y="8090"/>
                  </a:lnTo>
                  <a:cubicBezTo>
                    <a:pt x="16772" y="6728"/>
                    <a:pt x="18967" y="7031"/>
                    <a:pt x="20859" y="6198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5897085" y="2621888"/>
              <a:ext cx="37848" cy="37848"/>
            </a:xfrm>
            <a:custGeom>
              <a:avLst/>
              <a:gdLst>
                <a:gd name="connsiteX0" fmla="*/ 6145 w 37847"/>
                <a:gd name="connsiteY0" fmla="*/ 22049 h 37847"/>
                <a:gd name="connsiteX1" fmla="*/ 7886 w 37847"/>
                <a:gd name="connsiteY1" fmla="*/ 14479 h 37847"/>
                <a:gd name="connsiteX2" fmla="*/ 28702 w 37847"/>
                <a:gd name="connsiteY2" fmla="*/ 8348 h 37847"/>
                <a:gd name="connsiteX3" fmla="*/ 32033 w 37847"/>
                <a:gd name="connsiteY3" fmla="*/ 20080 h 37847"/>
                <a:gd name="connsiteX4" fmla="*/ 12881 w 37847"/>
                <a:gd name="connsiteY4" fmla="*/ 34160 h 37847"/>
                <a:gd name="connsiteX5" fmla="*/ 9627 w 37847"/>
                <a:gd name="connsiteY5" fmla="*/ 32116 h 37847"/>
                <a:gd name="connsiteX6" fmla="*/ 7204 w 37847"/>
                <a:gd name="connsiteY6" fmla="*/ 31510 h 37847"/>
                <a:gd name="connsiteX7" fmla="*/ 5993 w 37847"/>
                <a:gd name="connsiteY7" fmla="*/ 23941 h 37847"/>
                <a:gd name="connsiteX8" fmla="*/ 6145 w 37847"/>
                <a:gd name="connsiteY8" fmla="*/ 2204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6145" y="22049"/>
                  </a:moveTo>
                  <a:cubicBezTo>
                    <a:pt x="6750" y="19550"/>
                    <a:pt x="7280" y="16977"/>
                    <a:pt x="7886" y="14479"/>
                  </a:cubicBezTo>
                  <a:cubicBezTo>
                    <a:pt x="15153" y="4563"/>
                    <a:pt x="19013" y="3806"/>
                    <a:pt x="28702" y="8348"/>
                  </a:cubicBezTo>
                  <a:cubicBezTo>
                    <a:pt x="35136" y="11375"/>
                    <a:pt x="35212" y="14933"/>
                    <a:pt x="32033" y="20080"/>
                  </a:cubicBezTo>
                  <a:cubicBezTo>
                    <a:pt x="24917" y="23789"/>
                    <a:pt x="21587" y="32646"/>
                    <a:pt x="12881" y="34160"/>
                  </a:cubicBezTo>
                  <a:cubicBezTo>
                    <a:pt x="9778" y="36658"/>
                    <a:pt x="14017" y="27726"/>
                    <a:pt x="9627" y="32116"/>
                  </a:cubicBezTo>
                  <a:cubicBezTo>
                    <a:pt x="8718" y="32192"/>
                    <a:pt x="7961" y="32040"/>
                    <a:pt x="7204" y="31510"/>
                  </a:cubicBezTo>
                  <a:cubicBezTo>
                    <a:pt x="5918" y="29088"/>
                    <a:pt x="5236" y="26666"/>
                    <a:pt x="5993" y="23941"/>
                  </a:cubicBezTo>
                  <a:cubicBezTo>
                    <a:pt x="6145" y="23260"/>
                    <a:pt x="6220" y="22654"/>
                    <a:pt x="6145" y="22049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6088330" y="2615831"/>
              <a:ext cx="30278" cy="30278"/>
            </a:xfrm>
            <a:custGeom>
              <a:avLst/>
              <a:gdLst>
                <a:gd name="connsiteX0" fmla="*/ 12540 w 30278"/>
                <a:gd name="connsiteY0" fmla="*/ 24473 h 30278"/>
                <a:gd name="connsiteX1" fmla="*/ 10724 w 30278"/>
                <a:gd name="connsiteY1" fmla="*/ 24170 h 30278"/>
                <a:gd name="connsiteX2" fmla="*/ 8680 w 30278"/>
                <a:gd name="connsiteY2" fmla="*/ 22278 h 30278"/>
                <a:gd name="connsiteX3" fmla="*/ 8680 w 30278"/>
                <a:gd name="connsiteY3" fmla="*/ 22278 h 30278"/>
                <a:gd name="connsiteX4" fmla="*/ 6636 w 30278"/>
                <a:gd name="connsiteY4" fmla="*/ 12816 h 30278"/>
                <a:gd name="connsiteX5" fmla="*/ 6787 w 30278"/>
                <a:gd name="connsiteY5" fmla="*/ 10999 h 30278"/>
                <a:gd name="connsiteX6" fmla="*/ 8756 w 30278"/>
                <a:gd name="connsiteY6" fmla="*/ 7138 h 30278"/>
                <a:gd name="connsiteX7" fmla="*/ 8680 w 30278"/>
                <a:gd name="connsiteY7" fmla="*/ 7214 h 30278"/>
                <a:gd name="connsiteX8" fmla="*/ 22002 w 30278"/>
                <a:gd name="connsiteY8" fmla="*/ 7214 h 30278"/>
                <a:gd name="connsiteX9" fmla="*/ 23667 w 30278"/>
                <a:gd name="connsiteY9" fmla="*/ 7214 h 30278"/>
                <a:gd name="connsiteX10" fmla="*/ 20186 w 30278"/>
                <a:gd name="connsiteY10" fmla="*/ 24246 h 30278"/>
                <a:gd name="connsiteX11" fmla="*/ 20110 w 30278"/>
                <a:gd name="connsiteY11" fmla="*/ 24321 h 30278"/>
                <a:gd name="connsiteX12" fmla="*/ 16098 w 30278"/>
                <a:gd name="connsiteY12" fmla="*/ 26062 h 30278"/>
                <a:gd name="connsiteX13" fmla="*/ 15265 w 30278"/>
                <a:gd name="connsiteY13" fmla="*/ 26062 h 30278"/>
                <a:gd name="connsiteX14" fmla="*/ 14433 w 30278"/>
                <a:gd name="connsiteY14" fmla="*/ 26138 h 30278"/>
                <a:gd name="connsiteX15" fmla="*/ 12540 w 30278"/>
                <a:gd name="connsiteY15" fmla="*/ 244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12540" y="24473"/>
                  </a:moveTo>
                  <a:cubicBezTo>
                    <a:pt x="11935" y="24246"/>
                    <a:pt x="11329" y="24170"/>
                    <a:pt x="10724" y="24170"/>
                  </a:cubicBezTo>
                  <a:cubicBezTo>
                    <a:pt x="10042" y="23564"/>
                    <a:pt x="9285" y="22959"/>
                    <a:pt x="8680" y="22278"/>
                  </a:cubicBezTo>
                  <a:lnTo>
                    <a:pt x="8680" y="22278"/>
                  </a:lnTo>
                  <a:cubicBezTo>
                    <a:pt x="6939" y="19326"/>
                    <a:pt x="4214" y="16600"/>
                    <a:pt x="6636" y="12816"/>
                  </a:cubicBezTo>
                  <a:cubicBezTo>
                    <a:pt x="6712" y="12210"/>
                    <a:pt x="6787" y="11605"/>
                    <a:pt x="6787" y="10999"/>
                  </a:cubicBezTo>
                  <a:cubicBezTo>
                    <a:pt x="7923" y="9939"/>
                    <a:pt x="7544" y="8123"/>
                    <a:pt x="8756" y="7138"/>
                  </a:cubicBezTo>
                  <a:lnTo>
                    <a:pt x="8680" y="7214"/>
                  </a:lnTo>
                  <a:cubicBezTo>
                    <a:pt x="13146" y="4414"/>
                    <a:pt x="17536" y="6079"/>
                    <a:pt x="22002" y="7214"/>
                  </a:cubicBezTo>
                  <a:cubicBezTo>
                    <a:pt x="22532" y="7290"/>
                    <a:pt x="23062" y="7290"/>
                    <a:pt x="23667" y="7214"/>
                  </a:cubicBezTo>
                  <a:cubicBezTo>
                    <a:pt x="33205" y="13951"/>
                    <a:pt x="33205" y="14103"/>
                    <a:pt x="20186" y="24246"/>
                  </a:cubicBezTo>
                  <a:lnTo>
                    <a:pt x="20110" y="24321"/>
                  </a:lnTo>
                  <a:cubicBezTo>
                    <a:pt x="18974" y="25306"/>
                    <a:pt x="17233" y="25003"/>
                    <a:pt x="16098" y="26062"/>
                  </a:cubicBezTo>
                  <a:lnTo>
                    <a:pt x="15265" y="26062"/>
                  </a:lnTo>
                  <a:lnTo>
                    <a:pt x="14433" y="26138"/>
                  </a:lnTo>
                  <a:cubicBezTo>
                    <a:pt x="13903" y="25533"/>
                    <a:pt x="13221" y="25003"/>
                    <a:pt x="12540" y="24473"/>
                  </a:cubicBezTo>
                  <a:close/>
                </a:path>
              </a:pathLst>
            </a:custGeom>
            <a:solidFill>
              <a:srgbClr val="F6D6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6034759" y="2508232"/>
              <a:ext cx="30278" cy="30278"/>
            </a:xfrm>
            <a:custGeom>
              <a:avLst/>
              <a:gdLst>
                <a:gd name="connsiteX0" fmla="*/ 24327 w 30278"/>
                <a:gd name="connsiteY0" fmla="*/ 17771 h 30278"/>
                <a:gd name="connsiteX1" fmla="*/ 24176 w 30278"/>
                <a:gd name="connsiteY1" fmla="*/ 19512 h 30278"/>
                <a:gd name="connsiteX2" fmla="*/ 22359 w 30278"/>
                <a:gd name="connsiteY2" fmla="*/ 21632 h 30278"/>
                <a:gd name="connsiteX3" fmla="*/ 22359 w 30278"/>
                <a:gd name="connsiteY3" fmla="*/ 21632 h 30278"/>
                <a:gd name="connsiteX4" fmla="*/ 20467 w 30278"/>
                <a:gd name="connsiteY4" fmla="*/ 23524 h 30278"/>
                <a:gd name="connsiteX5" fmla="*/ 20467 w 30278"/>
                <a:gd name="connsiteY5" fmla="*/ 23524 h 30278"/>
                <a:gd name="connsiteX6" fmla="*/ 17969 w 30278"/>
                <a:gd name="connsiteY6" fmla="*/ 23675 h 30278"/>
                <a:gd name="connsiteX7" fmla="*/ 13125 w 30278"/>
                <a:gd name="connsiteY7" fmla="*/ 21102 h 30278"/>
                <a:gd name="connsiteX8" fmla="*/ 13579 w 30278"/>
                <a:gd name="connsiteY8" fmla="*/ 26098 h 30278"/>
                <a:gd name="connsiteX9" fmla="*/ 9794 w 30278"/>
                <a:gd name="connsiteY9" fmla="*/ 29428 h 30278"/>
                <a:gd name="connsiteX10" fmla="*/ 9037 w 30278"/>
                <a:gd name="connsiteY10" fmla="*/ 27385 h 30278"/>
                <a:gd name="connsiteX11" fmla="*/ 9037 w 30278"/>
                <a:gd name="connsiteY11" fmla="*/ 25492 h 30278"/>
                <a:gd name="connsiteX12" fmla="*/ 7220 w 30278"/>
                <a:gd name="connsiteY12" fmla="*/ 23524 h 30278"/>
                <a:gd name="connsiteX13" fmla="*/ 7296 w 30278"/>
                <a:gd name="connsiteY13" fmla="*/ 23524 h 30278"/>
                <a:gd name="connsiteX14" fmla="*/ 10778 w 30278"/>
                <a:gd name="connsiteY14" fmla="*/ 6493 h 30278"/>
                <a:gd name="connsiteX15" fmla="*/ 11081 w 30278"/>
                <a:gd name="connsiteY15" fmla="*/ 6190 h 30278"/>
                <a:gd name="connsiteX16" fmla="*/ 18650 w 30278"/>
                <a:gd name="connsiteY16" fmla="*/ 8385 h 30278"/>
                <a:gd name="connsiteX17" fmla="*/ 18650 w 30278"/>
                <a:gd name="connsiteY17" fmla="*/ 8385 h 30278"/>
                <a:gd name="connsiteX18" fmla="*/ 22511 w 30278"/>
                <a:gd name="connsiteY18" fmla="*/ 10277 h 30278"/>
                <a:gd name="connsiteX19" fmla="*/ 22511 w 30278"/>
                <a:gd name="connsiteY19" fmla="*/ 10277 h 30278"/>
                <a:gd name="connsiteX20" fmla="*/ 24479 w 30278"/>
                <a:gd name="connsiteY20" fmla="*/ 15955 h 30278"/>
                <a:gd name="connsiteX21" fmla="*/ 24479 w 30278"/>
                <a:gd name="connsiteY21" fmla="*/ 15955 h 30278"/>
                <a:gd name="connsiteX22" fmla="*/ 24857 w 30278"/>
                <a:gd name="connsiteY22" fmla="*/ 17241 h 30278"/>
                <a:gd name="connsiteX23" fmla="*/ 24327 w 30278"/>
                <a:gd name="connsiteY23" fmla="*/ 177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278" h="30278">
                  <a:moveTo>
                    <a:pt x="24327" y="17771"/>
                  </a:moveTo>
                  <a:cubicBezTo>
                    <a:pt x="24176" y="18301"/>
                    <a:pt x="24176" y="18907"/>
                    <a:pt x="24176" y="19512"/>
                  </a:cubicBezTo>
                  <a:cubicBezTo>
                    <a:pt x="23646" y="20269"/>
                    <a:pt x="22965" y="20950"/>
                    <a:pt x="22359" y="21632"/>
                  </a:cubicBezTo>
                  <a:lnTo>
                    <a:pt x="22359" y="21632"/>
                  </a:lnTo>
                  <a:cubicBezTo>
                    <a:pt x="21678" y="22237"/>
                    <a:pt x="21072" y="22919"/>
                    <a:pt x="20467" y="23524"/>
                  </a:cubicBezTo>
                  <a:lnTo>
                    <a:pt x="20467" y="23524"/>
                  </a:lnTo>
                  <a:cubicBezTo>
                    <a:pt x="19634" y="23978"/>
                    <a:pt x="18877" y="24054"/>
                    <a:pt x="17969" y="23675"/>
                  </a:cubicBezTo>
                  <a:cubicBezTo>
                    <a:pt x="16077" y="23221"/>
                    <a:pt x="15168" y="19891"/>
                    <a:pt x="13125" y="21102"/>
                  </a:cubicBezTo>
                  <a:cubicBezTo>
                    <a:pt x="11913" y="21859"/>
                    <a:pt x="13730" y="24281"/>
                    <a:pt x="13579" y="26098"/>
                  </a:cubicBezTo>
                  <a:cubicBezTo>
                    <a:pt x="13049" y="28066"/>
                    <a:pt x="11913" y="29504"/>
                    <a:pt x="9794" y="29428"/>
                  </a:cubicBezTo>
                  <a:cubicBezTo>
                    <a:pt x="8810" y="29428"/>
                    <a:pt x="8658" y="28293"/>
                    <a:pt x="9037" y="27385"/>
                  </a:cubicBezTo>
                  <a:cubicBezTo>
                    <a:pt x="9037" y="26779"/>
                    <a:pt x="9037" y="26098"/>
                    <a:pt x="9037" y="25492"/>
                  </a:cubicBezTo>
                  <a:cubicBezTo>
                    <a:pt x="8431" y="24811"/>
                    <a:pt x="7750" y="24205"/>
                    <a:pt x="7220" y="23524"/>
                  </a:cubicBezTo>
                  <a:lnTo>
                    <a:pt x="7296" y="23524"/>
                  </a:lnTo>
                  <a:cubicBezTo>
                    <a:pt x="2451" y="16636"/>
                    <a:pt x="9945" y="12246"/>
                    <a:pt x="10778" y="6493"/>
                  </a:cubicBezTo>
                  <a:lnTo>
                    <a:pt x="11081" y="6190"/>
                  </a:lnTo>
                  <a:cubicBezTo>
                    <a:pt x="14260" y="4600"/>
                    <a:pt x="16304" y="7098"/>
                    <a:pt x="18650" y="8385"/>
                  </a:cubicBezTo>
                  <a:lnTo>
                    <a:pt x="18650" y="8385"/>
                  </a:lnTo>
                  <a:cubicBezTo>
                    <a:pt x="19710" y="9520"/>
                    <a:pt x="21451" y="9142"/>
                    <a:pt x="22511" y="10277"/>
                  </a:cubicBezTo>
                  <a:lnTo>
                    <a:pt x="22511" y="10277"/>
                  </a:lnTo>
                  <a:cubicBezTo>
                    <a:pt x="24252" y="11791"/>
                    <a:pt x="22662" y="14441"/>
                    <a:pt x="24479" y="15955"/>
                  </a:cubicBezTo>
                  <a:lnTo>
                    <a:pt x="24479" y="15955"/>
                  </a:lnTo>
                  <a:cubicBezTo>
                    <a:pt x="24857" y="16333"/>
                    <a:pt x="25009" y="16787"/>
                    <a:pt x="24857" y="17241"/>
                  </a:cubicBezTo>
                  <a:cubicBezTo>
                    <a:pt x="24555" y="17544"/>
                    <a:pt x="24403" y="17771"/>
                    <a:pt x="24327" y="1777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6064557" y="2591510"/>
              <a:ext cx="22709" cy="22709"/>
            </a:xfrm>
            <a:custGeom>
              <a:avLst/>
              <a:gdLst>
                <a:gd name="connsiteX0" fmla="*/ 19054 w 22708"/>
                <a:gd name="connsiteY0" fmla="*/ 12535 h 22708"/>
                <a:gd name="connsiteX1" fmla="*/ 18979 w 22708"/>
                <a:gd name="connsiteY1" fmla="*/ 14276 h 22708"/>
                <a:gd name="connsiteX2" fmla="*/ 5808 w 22708"/>
                <a:gd name="connsiteY2" fmla="*/ 14352 h 22708"/>
                <a:gd name="connsiteX3" fmla="*/ 5808 w 22708"/>
                <a:gd name="connsiteY3" fmla="*/ 14352 h 22708"/>
                <a:gd name="connsiteX4" fmla="*/ 17162 w 22708"/>
                <a:gd name="connsiteY4" fmla="*/ 6858 h 22708"/>
                <a:gd name="connsiteX5" fmla="*/ 17086 w 22708"/>
                <a:gd name="connsiteY5" fmla="*/ 6782 h 22708"/>
                <a:gd name="connsiteX6" fmla="*/ 19054 w 22708"/>
                <a:gd name="connsiteY6" fmla="*/ 125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54" y="12535"/>
                  </a:moveTo>
                  <a:cubicBezTo>
                    <a:pt x="18979" y="13065"/>
                    <a:pt x="18979" y="13671"/>
                    <a:pt x="18979" y="14276"/>
                  </a:cubicBezTo>
                  <a:cubicBezTo>
                    <a:pt x="12696" y="22981"/>
                    <a:pt x="10122" y="23057"/>
                    <a:pt x="5808" y="14352"/>
                  </a:cubicBezTo>
                  <a:lnTo>
                    <a:pt x="5808" y="14352"/>
                  </a:lnTo>
                  <a:cubicBezTo>
                    <a:pt x="5202" y="5193"/>
                    <a:pt x="6338" y="4436"/>
                    <a:pt x="17162" y="6858"/>
                  </a:cubicBezTo>
                  <a:lnTo>
                    <a:pt x="17086" y="6782"/>
                  </a:lnTo>
                  <a:cubicBezTo>
                    <a:pt x="18979" y="8296"/>
                    <a:pt x="17389" y="11021"/>
                    <a:pt x="19054" y="12535"/>
                  </a:cubicBezTo>
                  <a:close/>
                </a:path>
              </a:pathLst>
            </a:custGeom>
            <a:solidFill>
              <a:srgbClr val="F5D3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5803212" y="2604498"/>
              <a:ext cx="22709" cy="22709"/>
            </a:xfrm>
            <a:custGeom>
              <a:avLst/>
              <a:gdLst>
                <a:gd name="connsiteX0" fmla="*/ 10470 w 22708"/>
                <a:gd name="connsiteY0" fmla="*/ 20288 h 22708"/>
                <a:gd name="connsiteX1" fmla="*/ 9637 w 22708"/>
                <a:gd name="connsiteY1" fmla="*/ 20288 h 22708"/>
                <a:gd name="connsiteX2" fmla="*/ 8804 w 22708"/>
                <a:gd name="connsiteY2" fmla="*/ 20288 h 22708"/>
                <a:gd name="connsiteX3" fmla="*/ 5701 w 22708"/>
                <a:gd name="connsiteY3" fmla="*/ 13551 h 22708"/>
                <a:gd name="connsiteX4" fmla="*/ 12817 w 22708"/>
                <a:gd name="connsiteY4" fmla="*/ 5679 h 22708"/>
                <a:gd name="connsiteX5" fmla="*/ 19250 w 22708"/>
                <a:gd name="connsiteY5" fmla="*/ 13021 h 22708"/>
                <a:gd name="connsiteX6" fmla="*/ 17964 w 22708"/>
                <a:gd name="connsiteY6" fmla="*/ 18395 h 22708"/>
                <a:gd name="connsiteX7" fmla="*/ 18040 w 22708"/>
                <a:gd name="connsiteY7" fmla="*/ 18320 h 22708"/>
                <a:gd name="connsiteX8" fmla="*/ 10470 w 22708"/>
                <a:gd name="connsiteY8" fmla="*/ 202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470" y="20288"/>
                  </a:moveTo>
                  <a:lnTo>
                    <a:pt x="9637" y="20288"/>
                  </a:lnTo>
                  <a:lnTo>
                    <a:pt x="8804" y="20288"/>
                  </a:lnTo>
                  <a:cubicBezTo>
                    <a:pt x="7291" y="18320"/>
                    <a:pt x="5853" y="16276"/>
                    <a:pt x="5701" y="13551"/>
                  </a:cubicBezTo>
                  <a:cubicBezTo>
                    <a:pt x="5399" y="8404"/>
                    <a:pt x="7972" y="5603"/>
                    <a:pt x="12817" y="5679"/>
                  </a:cubicBezTo>
                  <a:cubicBezTo>
                    <a:pt x="17207" y="5679"/>
                    <a:pt x="19705" y="8252"/>
                    <a:pt x="19250" y="13021"/>
                  </a:cubicBezTo>
                  <a:cubicBezTo>
                    <a:pt x="19099" y="14913"/>
                    <a:pt x="19250" y="16806"/>
                    <a:pt x="17964" y="18395"/>
                  </a:cubicBezTo>
                  <a:lnTo>
                    <a:pt x="18040" y="18320"/>
                  </a:lnTo>
                  <a:cubicBezTo>
                    <a:pt x="15844" y="20136"/>
                    <a:pt x="12892" y="19001"/>
                    <a:pt x="10470" y="20288"/>
                  </a:cubicBezTo>
                  <a:close/>
                </a:path>
              </a:pathLst>
            </a:custGeom>
            <a:solidFill>
              <a:srgbClr val="F3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6066656" y="2607830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171 w 15139"/>
                <a:gd name="connsiteY1" fmla="*/ 15139 h 15139"/>
                <a:gd name="connsiteX2" fmla="*/ 13171 w 15139"/>
                <a:gd name="connsiteY2" fmla="*/ 15139 h 15139"/>
                <a:gd name="connsiteX3" fmla="*/ 9386 w 15139"/>
                <a:gd name="connsiteY3" fmla="*/ 15215 h 15139"/>
                <a:gd name="connsiteX4" fmla="*/ 8554 w 15139"/>
                <a:gd name="connsiteY4" fmla="*/ 15139 h 15139"/>
                <a:gd name="connsiteX5" fmla="*/ 7721 w 15139"/>
                <a:gd name="connsiteY5" fmla="*/ 15139 h 15139"/>
                <a:gd name="connsiteX6" fmla="*/ 5677 w 15139"/>
                <a:gd name="connsiteY6" fmla="*/ 9462 h 15139"/>
                <a:gd name="connsiteX7" fmla="*/ 567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5593" y="6207"/>
                    <a:pt x="16123" y="6888"/>
                    <a:pt x="13171" y="15139"/>
                  </a:cubicBezTo>
                  <a:lnTo>
                    <a:pt x="13171" y="15139"/>
                  </a:lnTo>
                  <a:cubicBezTo>
                    <a:pt x="11960" y="16199"/>
                    <a:pt x="10673" y="16275"/>
                    <a:pt x="9386" y="15215"/>
                  </a:cubicBezTo>
                  <a:lnTo>
                    <a:pt x="8554" y="15139"/>
                  </a:lnTo>
                  <a:lnTo>
                    <a:pt x="7721" y="15139"/>
                  </a:lnTo>
                  <a:cubicBezTo>
                    <a:pt x="6131" y="13550"/>
                    <a:pt x="6585" y="11279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F7DB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5849895" y="2603743"/>
              <a:ext cx="22709" cy="22709"/>
            </a:xfrm>
            <a:custGeom>
              <a:avLst/>
              <a:gdLst>
                <a:gd name="connsiteX0" fmla="*/ 18893 w 22708"/>
                <a:gd name="connsiteY0" fmla="*/ 17561 h 22708"/>
                <a:gd name="connsiteX1" fmla="*/ 7539 w 22708"/>
                <a:gd name="connsiteY1" fmla="*/ 15442 h 22708"/>
                <a:gd name="connsiteX2" fmla="*/ 5949 w 22708"/>
                <a:gd name="connsiteY2" fmla="*/ 15290 h 22708"/>
                <a:gd name="connsiteX3" fmla="*/ 9280 w 22708"/>
                <a:gd name="connsiteY3" fmla="*/ 5677 h 22708"/>
                <a:gd name="connsiteX4" fmla="*/ 18893 w 22708"/>
                <a:gd name="connsiteY4" fmla="*/ 175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893" y="17561"/>
                  </a:moveTo>
                  <a:cubicBezTo>
                    <a:pt x="15184" y="16350"/>
                    <a:pt x="11626" y="14836"/>
                    <a:pt x="7539" y="15442"/>
                  </a:cubicBezTo>
                  <a:cubicBezTo>
                    <a:pt x="7009" y="15290"/>
                    <a:pt x="6479" y="15215"/>
                    <a:pt x="5949" y="15290"/>
                  </a:cubicBezTo>
                  <a:cubicBezTo>
                    <a:pt x="4965" y="11354"/>
                    <a:pt x="6782" y="8402"/>
                    <a:pt x="9280" y="5677"/>
                  </a:cubicBezTo>
                  <a:cubicBezTo>
                    <a:pt x="12232" y="9840"/>
                    <a:pt x="18969" y="10976"/>
                    <a:pt x="18893" y="17561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5953965" y="2581483"/>
              <a:ext cx="15139" cy="15139"/>
            </a:xfrm>
            <a:custGeom>
              <a:avLst/>
              <a:gdLst>
                <a:gd name="connsiteX0" fmla="*/ 6339 w 15139"/>
                <a:gd name="connsiteY0" fmla="*/ 5682 h 15139"/>
                <a:gd name="connsiteX1" fmla="*/ 11789 w 15139"/>
                <a:gd name="connsiteY1" fmla="*/ 11813 h 15139"/>
                <a:gd name="connsiteX2" fmla="*/ 8080 w 15139"/>
                <a:gd name="connsiteY2" fmla="*/ 12949 h 15139"/>
                <a:gd name="connsiteX3" fmla="*/ 8080 w 15139"/>
                <a:gd name="connsiteY3" fmla="*/ 12949 h 15139"/>
                <a:gd name="connsiteX4" fmla="*/ 6188 w 15139"/>
                <a:gd name="connsiteY4" fmla="*/ 9088 h 15139"/>
                <a:gd name="connsiteX5" fmla="*/ 6188 w 15139"/>
                <a:gd name="connsiteY5" fmla="*/ 9088 h 15139"/>
                <a:gd name="connsiteX6" fmla="*/ 5734 w 15139"/>
                <a:gd name="connsiteY6" fmla="*/ 7877 h 15139"/>
                <a:gd name="connsiteX7" fmla="*/ 6112 w 15139"/>
                <a:gd name="connsiteY7" fmla="*/ 7196 h 15139"/>
                <a:gd name="connsiteX8" fmla="*/ 6339 w 15139"/>
                <a:gd name="connsiteY8" fmla="*/ 56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6339" y="5682"/>
                  </a:moveTo>
                  <a:cubicBezTo>
                    <a:pt x="10578" y="5531"/>
                    <a:pt x="11562" y="8861"/>
                    <a:pt x="11789" y="11813"/>
                  </a:cubicBezTo>
                  <a:cubicBezTo>
                    <a:pt x="12092" y="15447"/>
                    <a:pt x="9519" y="13176"/>
                    <a:pt x="8080" y="12949"/>
                  </a:cubicBezTo>
                  <a:lnTo>
                    <a:pt x="8080" y="12949"/>
                  </a:lnTo>
                  <a:cubicBezTo>
                    <a:pt x="6945" y="11889"/>
                    <a:pt x="7324" y="10148"/>
                    <a:pt x="6188" y="9088"/>
                  </a:cubicBezTo>
                  <a:lnTo>
                    <a:pt x="6188" y="9088"/>
                  </a:lnTo>
                  <a:cubicBezTo>
                    <a:pt x="5734" y="8710"/>
                    <a:pt x="5583" y="8256"/>
                    <a:pt x="5734" y="7877"/>
                  </a:cubicBezTo>
                  <a:cubicBezTo>
                    <a:pt x="5885" y="7423"/>
                    <a:pt x="6037" y="7196"/>
                    <a:pt x="6112" y="7196"/>
                  </a:cubicBezTo>
                  <a:cubicBezTo>
                    <a:pt x="6264" y="6742"/>
                    <a:pt x="6339" y="6212"/>
                    <a:pt x="6339" y="5682"/>
                  </a:cubicBezTo>
                  <a:close/>
                </a:path>
              </a:pathLst>
            </a:custGeom>
            <a:solidFill>
              <a:srgbClr val="F2C8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5936679" y="2599796"/>
              <a:ext cx="15139" cy="15139"/>
            </a:xfrm>
            <a:custGeom>
              <a:avLst/>
              <a:gdLst>
                <a:gd name="connsiteX0" fmla="*/ 10151 w 15139"/>
                <a:gd name="connsiteY0" fmla="*/ 6066 h 15139"/>
                <a:gd name="connsiteX1" fmla="*/ 10000 w 15139"/>
                <a:gd name="connsiteY1" fmla="*/ 11894 h 15139"/>
                <a:gd name="connsiteX2" fmla="*/ 6291 w 15139"/>
                <a:gd name="connsiteY2" fmla="*/ 8185 h 15139"/>
                <a:gd name="connsiteX3" fmla="*/ 6366 w 15139"/>
                <a:gd name="connsiteY3" fmla="*/ 6141 h 15139"/>
                <a:gd name="connsiteX4" fmla="*/ 6366 w 15139"/>
                <a:gd name="connsiteY4" fmla="*/ 6141 h 15139"/>
                <a:gd name="connsiteX5" fmla="*/ 8259 w 15139"/>
                <a:gd name="connsiteY5" fmla="*/ 6066 h 15139"/>
                <a:gd name="connsiteX6" fmla="*/ 10151 w 15139"/>
                <a:gd name="connsiteY6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151" y="6066"/>
                  </a:moveTo>
                  <a:cubicBezTo>
                    <a:pt x="10076" y="8034"/>
                    <a:pt x="10076" y="9926"/>
                    <a:pt x="10000" y="11894"/>
                  </a:cubicBezTo>
                  <a:cubicBezTo>
                    <a:pt x="6291" y="13105"/>
                    <a:pt x="4701" y="12197"/>
                    <a:pt x="6291" y="8185"/>
                  </a:cubicBezTo>
                  <a:cubicBezTo>
                    <a:pt x="6291" y="7504"/>
                    <a:pt x="6291" y="6823"/>
                    <a:pt x="6366" y="6141"/>
                  </a:cubicBezTo>
                  <a:lnTo>
                    <a:pt x="6366" y="6141"/>
                  </a:lnTo>
                  <a:cubicBezTo>
                    <a:pt x="6972" y="5536"/>
                    <a:pt x="7578" y="5536"/>
                    <a:pt x="8259" y="6066"/>
                  </a:cubicBezTo>
                  <a:cubicBezTo>
                    <a:pt x="8864" y="5990"/>
                    <a:pt x="9546" y="6066"/>
                    <a:pt x="10151" y="6066"/>
                  </a:cubicBezTo>
                  <a:close/>
                </a:path>
              </a:pathLst>
            </a:custGeom>
            <a:solidFill>
              <a:srgbClr val="F9E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5777727" y="3450676"/>
              <a:ext cx="15139" cy="15139"/>
            </a:xfrm>
            <a:custGeom>
              <a:avLst/>
              <a:gdLst>
                <a:gd name="connsiteX0" fmla="*/ 9159 w 15139"/>
                <a:gd name="connsiteY0" fmla="*/ 10771 h 15139"/>
                <a:gd name="connsiteX1" fmla="*/ 5677 w 15139"/>
                <a:gd name="connsiteY1" fmla="*/ 8424 h 15139"/>
                <a:gd name="connsiteX2" fmla="*/ 5677 w 15139"/>
                <a:gd name="connsiteY2" fmla="*/ 7061 h 15139"/>
                <a:gd name="connsiteX3" fmla="*/ 7342 w 15139"/>
                <a:gd name="connsiteY3" fmla="*/ 6759 h 15139"/>
                <a:gd name="connsiteX4" fmla="*/ 13474 w 15139"/>
                <a:gd name="connsiteY4" fmla="*/ 8651 h 15139"/>
                <a:gd name="connsiteX5" fmla="*/ 9159 w 15139"/>
                <a:gd name="connsiteY5" fmla="*/ 107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159" y="10771"/>
                  </a:moveTo>
                  <a:cubicBezTo>
                    <a:pt x="8024" y="10014"/>
                    <a:pt x="6888" y="9257"/>
                    <a:pt x="5677" y="8424"/>
                  </a:cubicBezTo>
                  <a:cubicBezTo>
                    <a:pt x="5677" y="7970"/>
                    <a:pt x="5677" y="7516"/>
                    <a:pt x="5677" y="7061"/>
                  </a:cubicBezTo>
                  <a:cubicBezTo>
                    <a:pt x="6207" y="6910"/>
                    <a:pt x="6812" y="6834"/>
                    <a:pt x="7342" y="6759"/>
                  </a:cubicBezTo>
                  <a:cubicBezTo>
                    <a:pt x="9992" y="5548"/>
                    <a:pt x="13019" y="4488"/>
                    <a:pt x="13474" y="8651"/>
                  </a:cubicBezTo>
                  <a:cubicBezTo>
                    <a:pt x="13928" y="11603"/>
                    <a:pt x="11506" y="11830"/>
                    <a:pt x="9159" y="10771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5794758" y="340051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597 w 15139"/>
                <a:gd name="connsiteY1" fmla="*/ 7948 h 15139"/>
                <a:gd name="connsiteX2" fmla="*/ 5677 w 15139"/>
                <a:gd name="connsiteY2" fmla="*/ 9462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7570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84" y="5904"/>
                    <a:pt x="11279" y="6056"/>
                    <a:pt x="10597" y="7948"/>
                  </a:cubicBezTo>
                  <a:cubicBezTo>
                    <a:pt x="9992" y="9613"/>
                    <a:pt x="8175" y="11733"/>
                    <a:pt x="5677" y="9462"/>
                  </a:cubicBezTo>
                  <a:cubicBezTo>
                    <a:pt x="5677" y="8856"/>
                    <a:pt x="5677" y="8175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lnTo>
                    <a:pt x="7570" y="5677"/>
                  </a:lnTo>
                  <a:close/>
                </a:path>
              </a:pathLst>
            </a:custGeom>
            <a:solidFill>
              <a:srgbClr val="FAEC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5840478" y="3379469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753 w 7569"/>
                <a:gd name="connsiteY1" fmla="*/ 5904 h 7569"/>
                <a:gd name="connsiteX2" fmla="*/ 7494 w 7569"/>
                <a:gd name="connsiteY2" fmla="*/ 5677 h 7569"/>
                <a:gd name="connsiteX3" fmla="*/ 7343 w 7569"/>
                <a:gd name="connsiteY3" fmla="*/ 6056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677" y="6510"/>
                    <a:pt x="5753" y="5904"/>
                  </a:cubicBezTo>
                  <a:cubicBezTo>
                    <a:pt x="6359" y="5904"/>
                    <a:pt x="6964" y="5829"/>
                    <a:pt x="7494" y="5677"/>
                  </a:cubicBezTo>
                  <a:lnTo>
                    <a:pt x="7343" y="6056"/>
                  </a:lnTo>
                  <a:cubicBezTo>
                    <a:pt x="7797" y="7570"/>
                    <a:pt x="7191" y="8099"/>
                    <a:pt x="5677" y="772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5728620" y="2388155"/>
              <a:ext cx="52987" cy="52987"/>
            </a:xfrm>
            <a:custGeom>
              <a:avLst/>
              <a:gdLst>
                <a:gd name="connsiteX0" fmla="*/ 48955 w 52986"/>
                <a:gd name="connsiteY0" fmla="*/ 25744 h 52986"/>
                <a:gd name="connsiteX1" fmla="*/ 49107 w 52986"/>
                <a:gd name="connsiteY1" fmla="*/ 27561 h 52986"/>
                <a:gd name="connsiteX2" fmla="*/ 48879 w 52986"/>
                <a:gd name="connsiteY2" fmla="*/ 33162 h 52986"/>
                <a:gd name="connsiteX3" fmla="*/ 48955 w 52986"/>
                <a:gd name="connsiteY3" fmla="*/ 33086 h 52986"/>
                <a:gd name="connsiteX4" fmla="*/ 47138 w 52986"/>
                <a:gd name="connsiteY4" fmla="*/ 35055 h 52986"/>
                <a:gd name="connsiteX5" fmla="*/ 47138 w 52986"/>
                <a:gd name="connsiteY5" fmla="*/ 35055 h 52986"/>
                <a:gd name="connsiteX6" fmla="*/ 41461 w 52986"/>
                <a:gd name="connsiteY6" fmla="*/ 40656 h 52986"/>
                <a:gd name="connsiteX7" fmla="*/ 23824 w 52986"/>
                <a:gd name="connsiteY7" fmla="*/ 43078 h 52986"/>
                <a:gd name="connsiteX8" fmla="*/ 18298 w 52986"/>
                <a:gd name="connsiteY8" fmla="*/ 47847 h 52986"/>
                <a:gd name="connsiteX9" fmla="*/ 15876 w 52986"/>
                <a:gd name="connsiteY9" fmla="*/ 48907 h 52986"/>
                <a:gd name="connsiteX10" fmla="*/ 9215 w 52986"/>
                <a:gd name="connsiteY10" fmla="*/ 42548 h 52986"/>
                <a:gd name="connsiteX11" fmla="*/ 9215 w 52986"/>
                <a:gd name="connsiteY11" fmla="*/ 42548 h 52986"/>
                <a:gd name="connsiteX12" fmla="*/ 7247 w 52986"/>
                <a:gd name="connsiteY12" fmla="*/ 38764 h 52986"/>
                <a:gd name="connsiteX13" fmla="*/ 7247 w 52986"/>
                <a:gd name="connsiteY13" fmla="*/ 38764 h 52986"/>
                <a:gd name="connsiteX14" fmla="*/ 6036 w 52986"/>
                <a:gd name="connsiteY14" fmla="*/ 36493 h 52986"/>
                <a:gd name="connsiteX15" fmla="*/ 6566 w 52986"/>
                <a:gd name="connsiteY15" fmla="*/ 31421 h 52986"/>
                <a:gd name="connsiteX16" fmla="*/ 8912 w 52986"/>
                <a:gd name="connsiteY16" fmla="*/ 30437 h 52986"/>
                <a:gd name="connsiteX17" fmla="*/ 23900 w 52986"/>
                <a:gd name="connsiteY17" fmla="*/ 28318 h 52986"/>
                <a:gd name="connsiteX18" fmla="*/ 20797 w 52986"/>
                <a:gd name="connsiteY18" fmla="*/ 24381 h 52986"/>
                <a:gd name="connsiteX19" fmla="*/ 20797 w 52986"/>
                <a:gd name="connsiteY19" fmla="*/ 21732 h 52986"/>
                <a:gd name="connsiteX20" fmla="*/ 30258 w 52986"/>
                <a:gd name="connsiteY20" fmla="*/ 14768 h 52986"/>
                <a:gd name="connsiteX21" fmla="*/ 30031 w 52986"/>
                <a:gd name="connsiteY21" fmla="*/ 5988 h 52986"/>
                <a:gd name="connsiteX22" fmla="*/ 33816 w 52986"/>
                <a:gd name="connsiteY22" fmla="*/ 6593 h 52986"/>
                <a:gd name="connsiteX23" fmla="*/ 33740 w 52986"/>
                <a:gd name="connsiteY23" fmla="*/ 6593 h 52986"/>
                <a:gd name="connsiteX24" fmla="*/ 37601 w 52986"/>
                <a:gd name="connsiteY24" fmla="*/ 8410 h 52986"/>
                <a:gd name="connsiteX25" fmla="*/ 37601 w 52986"/>
                <a:gd name="connsiteY25" fmla="*/ 8410 h 52986"/>
                <a:gd name="connsiteX26" fmla="*/ 47063 w 52986"/>
                <a:gd name="connsiteY26" fmla="*/ 19915 h 52986"/>
                <a:gd name="connsiteX27" fmla="*/ 47063 w 52986"/>
                <a:gd name="connsiteY27" fmla="*/ 19840 h 52986"/>
                <a:gd name="connsiteX28" fmla="*/ 48955 w 52986"/>
                <a:gd name="connsiteY28" fmla="*/ 2574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8955" y="25744"/>
                  </a:moveTo>
                  <a:cubicBezTo>
                    <a:pt x="48879" y="26350"/>
                    <a:pt x="48955" y="26955"/>
                    <a:pt x="49107" y="27561"/>
                  </a:cubicBezTo>
                  <a:cubicBezTo>
                    <a:pt x="50166" y="29453"/>
                    <a:pt x="50393" y="31346"/>
                    <a:pt x="48879" y="33162"/>
                  </a:cubicBezTo>
                  <a:lnTo>
                    <a:pt x="48955" y="33086"/>
                  </a:lnTo>
                  <a:cubicBezTo>
                    <a:pt x="48425" y="33843"/>
                    <a:pt x="47744" y="34449"/>
                    <a:pt x="47138" y="35055"/>
                  </a:cubicBezTo>
                  <a:lnTo>
                    <a:pt x="47138" y="35055"/>
                  </a:lnTo>
                  <a:cubicBezTo>
                    <a:pt x="45927" y="37628"/>
                    <a:pt x="46230" y="41716"/>
                    <a:pt x="41461" y="40656"/>
                  </a:cubicBezTo>
                  <a:cubicBezTo>
                    <a:pt x="34800" y="35736"/>
                    <a:pt x="29577" y="41791"/>
                    <a:pt x="23824" y="43078"/>
                  </a:cubicBezTo>
                  <a:cubicBezTo>
                    <a:pt x="21553" y="43608"/>
                    <a:pt x="20115" y="46182"/>
                    <a:pt x="18298" y="47847"/>
                  </a:cubicBezTo>
                  <a:cubicBezTo>
                    <a:pt x="17617" y="48453"/>
                    <a:pt x="16784" y="48831"/>
                    <a:pt x="15876" y="48907"/>
                  </a:cubicBezTo>
                  <a:cubicBezTo>
                    <a:pt x="12546" y="47923"/>
                    <a:pt x="11032" y="45046"/>
                    <a:pt x="9215" y="42548"/>
                  </a:cubicBezTo>
                  <a:lnTo>
                    <a:pt x="9215" y="42548"/>
                  </a:lnTo>
                  <a:cubicBezTo>
                    <a:pt x="8080" y="41564"/>
                    <a:pt x="8458" y="39748"/>
                    <a:pt x="7247" y="38764"/>
                  </a:cubicBezTo>
                  <a:lnTo>
                    <a:pt x="7247" y="38764"/>
                  </a:lnTo>
                  <a:cubicBezTo>
                    <a:pt x="6717" y="38082"/>
                    <a:pt x="6263" y="37325"/>
                    <a:pt x="6036" y="36493"/>
                  </a:cubicBezTo>
                  <a:cubicBezTo>
                    <a:pt x="5430" y="34752"/>
                    <a:pt x="5582" y="33011"/>
                    <a:pt x="6566" y="31421"/>
                  </a:cubicBezTo>
                  <a:cubicBezTo>
                    <a:pt x="7247" y="30816"/>
                    <a:pt x="8004" y="30513"/>
                    <a:pt x="8912" y="30437"/>
                  </a:cubicBezTo>
                  <a:cubicBezTo>
                    <a:pt x="14589" y="34298"/>
                    <a:pt x="18601" y="26879"/>
                    <a:pt x="23900" y="28318"/>
                  </a:cubicBezTo>
                  <a:cubicBezTo>
                    <a:pt x="22007" y="27636"/>
                    <a:pt x="21099" y="26274"/>
                    <a:pt x="20797" y="24381"/>
                  </a:cubicBezTo>
                  <a:cubicBezTo>
                    <a:pt x="20721" y="23473"/>
                    <a:pt x="20721" y="22640"/>
                    <a:pt x="20797" y="21732"/>
                  </a:cubicBezTo>
                  <a:cubicBezTo>
                    <a:pt x="21251" y="10832"/>
                    <a:pt x="21251" y="10832"/>
                    <a:pt x="30258" y="14768"/>
                  </a:cubicBezTo>
                  <a:cubicBezTo>
                    <a:pt x="31545" y="11740"/>
                    <a:pt x="27912" y="8788"/>
                    <a:pt x="30031" y="5988"/>
                  </a:cubicBezTo>
                  <a:cubicBezTo>
                    <a:pt x="31394" y="5533"/>
                    <a:pt x="32681" y="5458"/>
                    <a:pt x="33816" y="6593"/>
                  </a:cubicBezTo>
                  <a:lnTo>
                    <a:pt x="33740" y="6593"/>
                  </a:lnTo>
                  <a:cubicBezTo>
                    <a:pt x="34800" y="7653"/>
                    <a:pt x="36541" y="7350"/>
                    <a:pt x="37601" y="8410"/>
                  </a:cubicBezTo>
                  <a:lnTo>
                    <a:pt x="37601" y="8410"/>
                  </a:lnTo>
                  <a:cubicBezTo>
                    <a:pt x="43429" y="9999"/>
                    <a:pt x="44792" y="15374"/>
                    <a:pt x="47063" y="19915"/>
                  </a:cubicBezTo>
                  <a:lnTo>
                    <a:pt x="47063" y="19840"/>
                  </a:lnTo>
                  <a:cubicBezTo>
                    <a:pt x="48803" y="21581"/>
                    <a:pt x="47214" y="24230"/>
                    <a:pt x="48955" y="25744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5611178" y="2449818"/>
              <a:ext cx="45417" cy="30278"/>
            </a:xfrm>
            <a:custGeom>
              <a:avLst/>
              <a:gdLst>
                <a:gd name="connsiteX0" fmla="*/ 39078 w 45417"/>
                <a:gd name="connsiteY0" fmla="*/ 26605 h 30278"/>
                <a:gd name="connsiteX1" fmla="*/ 17202 w 45417"/>
                <a:gd name="connsiteY1" fmla="*/ 26377 h 30278"/>
                <a:gd name="connsiteX2" fmla="*/ 6831 w 45417"/>
                <a:gd name="connsiteY2" fmla="*/ 20927 h 30278"/>
                <a:gd name="connsiteX3" fmla="*/ 6756 w 45417"/>
                <a:gd name="connsiteY3" fmla="*/ 19111 h 30278"/>
                <a:gd name="connsiteX4" fmla="*/ 10616 w 45417"/>
                <a:gd name="connsiteY4" fmla="*/ 5864 h 30278"/>
                <a:gd name="connsiteX5" fmla="*/ 10616 w 45417"/>
                <a:gd name="connsiteY5" fmla="*/ 5940 h 30278"/>
                <a:gd name="connsiteX6" fmla="*/ 12508 w 45417"/>
                <a:gd name="connsiteY6" fmla="*/ 6015 h 30278"/>
                <a:gd name="connsiteX7" fmla="*/ 14401 w 45417"/>
                <a:gd name="connsiteY7" fmla="*/ 9573 h 30278"/>
                <a:gd name="connsiteX8" fmla="*/ 13947 w 45417"/>
                <a:gd name="connsiteY8" fmla="*/ 10179 h 30278"/>
                <a:gd name="connsiteX9" fmla="*/ 14325 w 45417"/>
                <a:gd name="connsiteY9" fmla="*/ 9649 h 30278"/>
                <a:gd name="connsiteX10" fmla="*/ 18110 w 45417"/>
                <a:gd name="connsiteY10" fmla="*/ 5940 h 30278"/>
                <a:gd name="connsiteX11" fmla="*/ 29465 w 45417"/>
                <a:gd name="connsiteY11" fmla="*/ 13509 h 30278"/>
                <a:gd name="connsiteX12" fmla="*/ 32795 w 45417"/>
                <a:gd name="connsiteY12" fmla="*/ 13282 h 30278"/>
                <a:gd name="connsiteX13" fmla="*/ 32416 w 45417"/>
                <a:gd name="connsiteY13" fmla="*/ 17294 h 30278"/>
                <a:gd name="connsiteX14" fmla="*/ 29010 w 45417"/>
                <a:gd name="connsiteY14" fmla="*/ 17900 h 30278"/>
                <a:gd name="connsiteX15" fmla="*/ 27345 w 45417"/>
                <a:gd name="connsiteY15" fmla="*/ 18581 h 30278"/>
                <a:gd name="connsiteX16" fmla="*/ 29994 w 45417"/>
                <a:gd name="connsiteY16" fmla="*/ 18808 h 30278"/>
                <a:gd name="connsiteX17" fmla="*/ 39078 w 45417"/>
                <a:gd name="connsiteY17" fmla="*/ 266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39078" y="26605"/>
                  </a:moveTo>
                  <a:cubicBezTo>
                    <a:pt x="31811" y="27891"/>
                    <a:pt x="24696" y="24258"/>
                    <a:pt x="17202" y="26377"/>
                  </a:cubicBezTo>
                  <a:cubicBezTo>
                    <a:pt x="13417" y="27437"/>
                    <a:pt x="10162" y="23123"/>
                    <a:pt x="6831" y="20927"/>
                  </a:cubicBezTo>
                  <a:cubicBezTo>
                    <a:pt x="6831" y="20322"/>
                    <a:pt x="6831" y="19716"/>
                    <a:pt x="6756" y="19111"/>
                  </a:cubicBezTo>
                  <a:cubicBezTo>
                    <a:pt x="3728" y="13434"/>
                    <a:pt x="7740" y="9800"/>
                    <a:pt x="10616" y="5864"/>
                  </a:cubicBezTo>
                  <a:lnTo>
                    <a:pt x="10616" y="5940"/>
                  </a:lnTo>
                  <a:cubicBezTo>
                    <a:pt x="11222" y="5940"/>
                    <a:pt x="11903" y="5940"/>
                    <a:pt x="12508" y="6015"/>
                  </a:cubicBezTo>
                  <a:cubicBezTo>
                    <a:pt x="13720" y="6924"/>
                    <a:pt x="15158" y="7681"/>
                    <a:pt x="14401" y="9573"/>
                  </a:cubicBezTo>
                  <a:cubicBezTo>
                    <a:pt x="13720" y="10557"/>
                    <a:pt x="14704" y="9119"/>
                    <a:pt x="13947" y="10179"/>
                  </a:cubicBezTo>
                  <a:cubicBezTo>
                    <a:pt x="14098" y="10027"/>
                    <a:pt x="14174" y="9876"/>
                    <a:pt x="14325" y="9649"/>
                  </a:cubicBezTo>
                  <a:cubicBezTo>
                    <a:pt x="15082" y="7832"/>
                    <a:pt x="16823" y="7075"/>
                    <a:pt x="18110" y="5940"/>
                  </a:cubicBezTo>
                  <a:cubicBezTo>
                    <a:pt x="24771" y="4199"/>
                    <a:pt x="25226" y="11617"/>
                    <a:pt x="29465" y="13509"/>
                  </a:cubicBezTo>
                  <a:cubicBezTo>
                    <a:pt x="30524" y="12752"/>
                    <a:pt x="31660" y="12298"/>
                    <a:pt x="32795" y="13282"/>
                  </a:cubicBezTo>
                  <a:cubicBezTo>
                    <a:pt x="34309" y="14720"/>
                    <a:pt x="33325" y="16007"/>
                    <a:pt x="32416" y="17294"/>
                  </a:cubicBezTo>
                  <a:cubicBezTo>
                    <a:pt x="31357" y="18127"/>
                    <a:pt x="30221" y="17975"/>
                    <a:pt x="29010" y="17900"/>
                  </a:cubicBezTo>
                  <a:cubicBezTo>
                    <a:pt x="28480" y="17824"/>
                    <a:pt x="27572" y="17521"/>
                    <a:pt x="27345" y="18581"/>
                  </a:cubicBezTo>
                  <a:cubicBezTo>
                    <a:pt x="28253" y="18657"/>
                    <a:pt x="29161" y="18505"/>
                    <a:pt x="29994" y="18808"/>
                  </a:cubicBezTo>
                  <a:cubicBezTo>
                    <a:pt x="33249" y="21079"/>
                    <a:pt x="42332" y="16916"/>
                    <a:pt x="39078" y="26605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5649253" y="2555288"/>
              <a:ext cx="22709" cy="22709"/>
            </a:xfrm>
            <a:custGeom>
              <a:avLst/>
              <a:gdLst>
                <a:gd name="connsiteX0" fmla="*/ 23787 w 22708"/>
                <a:gd name="connsiteY0" fmla="*/ 16435 h 22708"/>
                <a:gd name="connsiteX1" fmla="*/ 23787 w 22708"/>
                <a:gd name="connsiteY1" fmla="*/ 18101 h 22708"/>
                <a:gd name="connsiteX2" fmla="*/ 21895 w 22708"/>
                <a:gd name="connsiteY2" fmla="*/ 20144 h 22708"/>
                <a:gd name="connsiteX3" fmla="*/ 21895 w 22708"/>
                <a:gd name="connsiteY3" fmla="*/ 20144 h 22708"/>
                <a:gd name="connsiteX4" fmla="*/ 20003 w 22708"/>
                <a:gd name="connsiteY4" fmla="*/ 22037 h 22708"/>
                <a:gd name="connsiteX5" fmla="*/ 20003 w 22708"/>
                <a:gd name="connsiteY5" fmla="*/ 22037 h 22708"/>
                <a:gd name="connsiteX6" fmla="*/ 18110 w 22708"/>
                <a:gd name="connsiteY6" fmla="*/ 23929 h 22708"/>
                <a:gd name="connsiteX7" fmla="*/ 18110 w 22708"/>
                <a:gd name="connsiteY7" fmla="*/ 23929 h 22708"/>
                <a:gd name="connsiteX8" fmla="*/ 16218 w 22708"/>
                <a:gd name="connsiteY8" fmla="*/ 23929 h 22708"/>
                <a:gd name="connsiteX9" fmla="*/ 16218 w 22708"/>
                <a:gd name="connsiteY9" fmla="*/ 23929 h 22708"/>
                <a:gd name="connsiteX10" fmla="*/ 8573 w 22708"/>
                <a:gd name="connsiteY10" fmla="*/ 20144 h 22708"/>
                <a:gd name="connsiteX11" fmla="*/ 8573 w 22708"/>
                <a:gd name="connsiteY11" fmla="*/ 20144 h 22708"/>
                <a:gd name="connsiteX12" fmla="*/ 6680 w 22708"/>
                <a:gd name="connsiteY12" fmla="*/ 18177 h 22708"/>
                <a:gd name="connsiteX13" fmla="*/ 6680 w 22708"/>
                <a:gd name="connsiteY13" fmla="*/ 18177 h 22708"/>
                <a:gd name="connsiteX14" fmla="*/ 8573 w 22708"/>
                <a:gd name="connsiteY14" fmla="*/ 8715 h 22708"/>
                <a:gd name="connsiteX15" fmla="*/ 8573 w 22708"/>
                <a:gd name="connsiteY15" fmla="*/ 8715 h 22708"/>
                <a:gd name="connsiteX16" fmla="*/ 16142 w 22708"/>
                <a:gd name="connsiteY16" fmla="*/ 6822 h 22708"/>
                <a:gd name="connsiteX17" fmla="*/ 16142 w 22708"/>
                <a:gd name="connsiteY17" fmla="*/ 6822 h 22708"/>
                <a:gd name="connsiteX18" fmla="*/ 23787 w 22708"/>
                <a:gd name="connsiteY18" fmla="*/ 16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22708">
                  <a:moveTo>
                    <a:pt x="23787" y="16435"/>
                  </a:moveTo>
                  <a:cubicBezTo>
                    <a:pt x="23787" y="16965"/>
                    <a:pt x="23787" y="17571"/>
                    <a:pt x="23787" y="18101"/>
                  </a:cubicBezTo>
                  <a:cubicBezTo>
                    <a:pt x="23182" y="18782"/>
                    <a:pt x="22576" y="19463"/>
                    <a:pt x="21895" y="20144"/>
                  </a:cubicBezTo>
                  <a:lnTo>
                    <a:pt x="21895" y="20144"/>
                  </a:lnTo>
                  <a:cubicBezTo>
                    <a:pt x="21289" y="20826"/>
                    <a:pt x="20608" y="21431"/>
                    <a:pt x="20003" y="22037"/>
                  </a:cubicBezTo>
                  <a:lnTo>
                    <a:pt x="20003" y="22037"/>
                  </a:lnTo>
                  <a:cubicBezTo>
                    <a:pt x="19397" y="22718"/>
                    <a:pt x="18716" y="23324"/>
                    <a:pt x="18110" y="23929"/>
                  </a:cubicBezTo>
                  <a:lnTo>
                    <a:pt x="18110" y="23929"/>
                  </a:lnTo>
                  <a:cubicBezTo>
                    <a:pt x="17505" y="24459"/>
                    <a:pt x="16899" y="24535"/>
                    <a:pt x="16218" y="23929"/>
                  </a:cubicBezTo>
                  <a:lnTo>
                    <a:pt x="16218" y="23929"/>
                  </a:lnTo>
                  <a:cubicBezTo>
                    <a:pt x="13871" y="22264"/>
                    <a:pt x="10465" y="22718"/>
                    <a:pt x="8573" y="20144"/>
                  </a:cubicBezTo>
                  <a:lnTo>
                    <a:pt x="8573" y="20144"/>
                  </a:lnTo>
                  <a:cubicBezTo>
                    <a:pt x="7967" y="19463"/>
                    <a:pt x="7286" y="18858"/>
                    <a:pt x="6680" y="18177"/>
                  </a:cubicBezTo>
                  <a:lnTo>
                    <a:pt x="6680" y="18177"/>
                  </a:lnTo>
                  <a:cubicBezTo>
                    <a:pt x="4258" y="14392"/>
                    <a:pt x="6756" y="11667"/>
                    <a:pt x="8573" y="8715"/>
                  </a:cubicBezTo>
                  <a:lnTo>
                    <a:pt x="8573" y="8715"/>
                  </a:lnTo>
                  <a:cubicBezTo>
                    <a:pt x="10389" y="5384"/>
                    <a:pt x="12963" y="4854"/>
                    <a:pt x="16142" y="6822"/>
                  </a:cubicBezTo>
                  <a:lnTo>
                    <a:pt x="16142" y="6822"/>
                  </a:lnTo>
                  <a:cubicBezTo>
                    <a:pt x="20684" y="8488"/>
                    <a:pt x="23333" y="11591"/>
                    <a:pt x="23787" y="1643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5774218" y="2424799"/>
              <a:ext cx="22709" cy="22709"/>
            </a:xfrm>
            <a:custGeom>
              <a:avLst/>
              <a:gdLst>
                <a:gd name="connsiteX0" fmla="*/ 16680 w 22708"/>
                <a:gd name="connsiteY0" fmla="*/ 19378 h 22708"/>
                <a:gd name="connsiteX1" fmla="*/ 7294 w 22708"/>
                <a:gd name="connsiteY1" fmla="*/ 6283 h 22708"/>
                <a:gd name="connsiteX2" fmla="*/ 11079 w 22708"/>
                <a:gd name="connsiteY2" fmla="*/ 6131 h 22708"/>
                <a:gd name="connsiteX3" fmla="*/ 12971 w 22708"/>
                <a:gd name="connsiteY3" fmla="*/ 6131 h 22708"/>
                <a:gd name="connsiteX4" fmla="*/ 12971 w 22708"/>
                <a:gd name="connsiteY4" fmla="*/ 6131 h 22708"/>
                <a:gd name="connsiteX5" fmla="*/ 14864 w 22708"/>
                <a:gd name="connsiteY5" fmla="*/ 7948 h 22708"/>
                <a:gd name="connsiteX6" fmla="*/ 16680 w 22708"/>
                <a:gd name="connsiteY6" fmla="*/ 8099 h 22708"/>
                <a:gd name="connsiteX7" fmla="*/ 18648 w 22708"/>
                <a:gd name="connsiteY7" fmla="*/ 11884 h 22708"/>
                <a:gd name="connsiteX8" fmla="*/ 18648 w 22708"/>
                <a:gd name="connsiteY8" fmla="*/ 11884 h 22708"/>
                <a:gd name="connsiteX9" fmla="*/ 18724 w 22708"/>
                <a:gd name="connsiteY9" fmla="*/ 15669 h 22708"/>
                <a:gd name="connsiteX10" fmla="*/ 18724 w 22708"/>
                <a:gd name="connsiteY10" fmla="*/ 15669 h 22708"/>
                <a:gd name="connsiteX11" fmla="*/ 16680 w 22708"/>
                <a:gd name="connsiteY11" fmla="*/ 19378 h 22708"/>
                <a:gd name="connsiteX12" fmla="*/ 16680 w 22708"/>
                <a:gd name="connsiteY12" fmla="*/ 193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6680" y="19378"/>
                  </a:moveTo>
                  <a:cubicBezTo>
                    <a:pt x="5174" y="19302"/>
                    <a:pt x="3963" y="17637"/>
                    <a:pt x="7294" y="6283"/>
                  </a:cubicBezTo>
                  <a:cubicBezTo>
                    <a:pt x="8581" y="6207"/>
                    <a:pt x="9792" y="6207"/>
                    <a:pt x="11079" y="6131"/>
                  </a:cubicBezTo>
                  <a:cubicBezTo>
                    <a:pt x="11685" y="5526"/>
                    <a:pt x="12366" y="5526"/>
                    <a:pt x="12971" y="6131"/>
                  </a:cubicBezTo>
                  <a:lnTo>
                    <a:pt x="12971" y="6131"/>
                  </a:lnTo>
                  <a:cubicBezTo>
                    <a:pt x="13577" y="6737"/>
                    <a:pt x="14258" y="7342"/>
                    <a:pt x="14864" y="7948"/>
                  </a:cubicBezTo>
                  <a:cubicBezTo>
                    <a:pt x="15469" y="8024"/>
                    <a:pt x="16075" y="8099"/>
                    <a:pt x="16680" y="8099"/>
                  </a:cubicBezTo>
                  <a:cubicBezTo>
                    <a:pt x="17891" y="9083"/>
                    <a:pt x="17589" y="10900"/>
                    <a:pt x="18648" y="11884"/>
                  </a:cubicBezTo>
                  <a:lnTo>
                    <a:pt x="18648" y="11884"/>
                  </a:lnTo>
                  <a:cubicBezTo>
                    <a:pt x="19784" y="13171"/>
                    <a:pt x="19784" y="14382"/>
                    <a:pt x="18724" y="15669"/>
                  </a:cubicBezTo>
                  <a:lnTo>
                    <a:pt x="18724" y="15669"/>
                  </a:lnTo>
                  <a:cubicBezTo>
                    <a:pt x="17437" y="16653"/>
                    <a:pt x="17816" y="18470"/>
                    <a:pt x="16680" y="19378"/>
                  </a:cubicBezTo>
                  <a:lnTo>
                    <a:pt x="16680" y="19378"/>
                  </a:ln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5588525" y="2556281"/>
              <a:ext cx="22709" cy="22709"/>
            </a:xfrm>
            <a:custGeom>
              <a:avLst/>
              <a:gdLst>
                <a:gd name="connsiteX0" fmla="*/ 19720 w 22708"/>
                <a:gd name="connsiteY0" fmla="*/ 11430 h 22708"/>
                <a:gd name="connsiteX1" fmla="*/ 16011 w 22708"/>
                <a:gd name="connsiteY1" fmla="*/ 19075 h 22708"/>
                <a:gd name="connsiteX2" fmla="*/ 12378 w 22708"/>
                <a:gd name="connsiteY2" fmla="*/ 19075 h 22708"/>
                <a:gd name="connsiteX3" fmla="*/ 8517 w 22708"/>
                <a:gd name="connsiteY3" fmla="*/ 17183 h 22708"/>
                <a:gd name="connsiteX4" fmla="*/ 8517 w 22708"/>
                <a:gd name="connsiteY4" fmla="*/ 17183 h 22708"/>
                <a:gd name="connsiteX5" fmla="*/ 6549 w 22708"/>
                <a:gd name="connsiteY5" fmla="*/ 15291 h 22708"/>
                <a:gd name="connsiteX6" fmla="*/ 6549 w 22708"/>
                <a:gd name="connsiteY6" fmla="*/ 15291 h 22708"/>
                <a:gd name="connsiteX7" fmla="*/ 6397 w 22708"/>
                <a:gd name="connsiteY7" fmla="*/ 11506 h 22708"/>
                <a:gd name="connsiteX8" fmla="*/ 6473 w 22708"/>
                <a:gd name="connsiteY8" fmla="*/ 9613 h 22708"/>
                <a:gd name="connsiteX9" fmla="*/ 10182 w 22708"/>
                <a:gd name="connsiteY9" fmla="*/ 5677 h 22708"/>
                <a:gd name="connsiteX10" fmla="*/ 19720 w 22708"/>
                <a:gd name="connsiteY10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9720" y="11430"/>
                  </a:moveTo>
                  <a:cubicBezTo>
                    <a:pt x="20477" y="14988"/>
                    <a:pt x="17071" y="16502"/>
                    <a:pt x="16011" y="19075"/>
                  </a:cubicBezTo>
                  <a:cubicBezTo>
                    <a:pt x="14799" y="19075"/>
                    <a:pt x="13588" y="19075"/>
                    <a:pt x="12378" y="19075"/>
                  </a:cubicBezTo>
                  <a:cubicBezTo>
                    <a:pt x="11318" y="17940"/>
                    <a:pt x="9501" y="18318"/>
                    <a:pt x="8517" y="17183"/>
                  </a:cubicBezTo>
                  <a:lnTo>
                    <a:pt x="8517" y="17183"/>
                  </a:lnTo>
                  <a:cubicBezTo>
                    <a:pt x="7836" y="16577"/>
                    <a:pt x="7230" y="15896"/>
                    <a:pt x="6549" y="15291"/>
                  </a:cubicBezTo>
                  <a:lnTo>
                    <a:pt x="6549" y="15291"/>
                  </a:lnTo>
                  <a:cubicBezTo>
                    <a:pt x="5413" y="14079"/>
                    <a:pt x="5413" y="12793"/>
                    <a:pt x="6397" y="11506"/>
                  </a:cubicBezTo>
                  <a:cubicBezTo>
                    <a:pt x="6397" y="10900"/>
                    <a:pt x="6473" y="10219"/>
                    <a:pt x="6473" y="9613"/>
                  </a:cubicBezTo>
                  <a:cubicBezTo>
                    <a:pt x="7684" y="8327"/>
                    <a:pt x="8971" y="6964"/>
                    <a:pt x="10182" y="5677"/>
                  </a:cubicBezTo>
                  <a:cubicBezTo>
                    <a:pt x="13437" y="7645"/>
                    <a:pt x="16692" y="9311"/>
                    <a:pt x="19720" y="11430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5626411" y="2517071"/>
              <a:ext cx="15139" cy="15139"/>
            </a:xfrm>
            <a:custGeom>
              <a:avLst/>
              <a:gdLst>
                <a:gd name="connsiteX0" fmla="*/ 6737 w 15139"/>
                <a:gd name="connsiteY0" fmla="*/ 10824 h 15139"/>
                <a:gd name="connsiteX1" fmla="*/ 11734 w 15139"/>
                <a:gd name="connsiteY1" fmla="*/ 5677 h 15139"/>
                <a:gd name="connsiteX2" fmla="*/ 8630 w 15139"/>
                <a:gd name="connsiteY2" fmla="*/ 16653 h 15139"/>
                <a:gd name="connsiteX3" fmla="*/ 7116 w 15139"/>
                <a:gd name="connsiteY3" fmla="*/ 16426 h 15139"/>
                <a:gd name="connsiteX4" fmla="*/ 6737 w 15139"/>
                <a:gd name="connsiteY4" fmla="*/ 10824 h 15139"/>
                <a:gd name="connsiteX5" fmla="*/ 6737 w 15139"/>
                <a:gd name="connsiteY5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737" y="10824"/>
                  </a:moveTo>
                  <a:cubicBezTo>
                    <a:pt x="9235" y="9916"/>
                    <a:pt x="8781" y="6207"/>
                    <a:pt x="11734" y="5677"/>
                  </a:cubicBezTo>
                  <a:cubicBezTo>
                    <a:pt x="14761" y="15063"/>
                    <a:pt x="14761" y="15063"/>
                    <a:pt x="8630" y="16653"/>
                  </a:cubicBezTo>
                  <a:cubicBezTo>
                    <a:pt x="8176" y="16426"/>
                    <a:pt x="7646" y="16350"/>
                    <a:pt x="7116" y="16426"/>
                  </a:cubicBezTo>
                  <a:cubicBezTo>
                    <a:pt x="4997" y="14685"/>
                    <a:pt x="5526" y="12793"/>
                    <a:pt x="6737" y="10824"/>
                  </a:cubicBezTo>
                  <a:lnTo>
                    <a:pt x="6737" y="10824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5740920" y="2431402"/>
              <a:ext cx="15139" cy="22709"/>
            </a:xfrm>
            <a:custGeom>
              <a:avLst/>
              <a:gdLst>
                <a:gd name="connsiteX0" fmla="*/ 11979 w 15139"/>
                <a:gd name="connsiteY0" fmla="*/ 16559 h 22708"/>
                <a:gd name="connsiteX1" fmla="*/ 11146 w 15139"/>
                <a:gd name="connsiteY1" fmla="*/ 16484 h 22708"/>
                <a:gd name="connsiteX2" fmla="*/ 10314 w 15139"/>
                <a:gd name="connsiteY2" fmla="*/ 16484 h 22708"/>
                <a:gd name="connsiteX3" fmla="*/ 5696 w 15139"/>
                <a:gd name="connsiteY3" fmla="*/ 12169 h 22708"/>
                <a:gd name="connsiteX4" fmla="*/ 6075 w 15139"/>
                <a:gd name="connsiteY4" fmla="*/ 9671 h 22708"/>
                <a:gd name="connsiteX5" fmla="*/ 16369 w 15139"/>
                <a:gd name="connsiteY5" fmla="*/ 14364 h 22708"/>
                <a:gd name="connsiteX6" fmla="*/ 15613 w 15139"/>
                <a:gd name="connsiteY6" fmla="*/ 16484 h 22708"/>
                <a:gd name="connsiteX7" fmla="*/ 15688 w 15139"/>
                <a:gd name="connsiteY7" fmla="*/ 16484 h 22708"/>
                <a:gd name="connsiteX8" fmla="*/ 11979 w 15139"/>
                <a:gd name="connsiteY8" fmla="*/ 16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1979" y="16559"/>
                  </a:moveTo>
                  <a:lnTo>
                    <a:pt x="11146" y="16484"/>
                  </a:lnTo>
                  <a:lnTo>
                    <a:pt x="10314" y="16484"/>
                  </a:lnTo>
                  <a:cubicBezTo>
                    <a:pt x="8421" y="15500"/>
                    <a:pt x="6529" y="14364"/>
                    <a:pt x="5696" y="12169"/>
                  </a:cubicBezTo>
                  <a:cubicBezTo>
                    <a:pt x="5621" y="11336"/>
                    <a:pt x="5772" y="10504"/>
                    <a:pt x="6075" y="9671"/>
                  </a:cubicBezTo>
                  <a:cubicBezTo>
                    <a:pt x="12509" y="3540"/>
                    <a:pt x="13493" y="3994"/>
                    <a:pt x="16369" y="14364"/>
                  </a:cubicBezTo>
                  <a:cubicBezTo>
                    <a:pt x="16597" y="15272"/>
                    <a:pt x="16294" y="15954"/>
                    <a:pt x="15613" y="16484"/>
                  </a:cubicBezTo>
                  <a:lnTo>
                    <a:pt x="15688" y="16484"/>
                  </a:lnTo>
                  <a:cubicBezTo>
                    <a:pt x="14477" y="17770"/>
                    <a:pt x="13266" y="17770"/>
                    <a:pt x="11979" y="16559"/>
                  </a:cubicBez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5587578" y="2542454"/>
              <a:ext cx="15139" cy="15139"/>
            </a:xfrm>
            <a:custGeom>
              <a:avLst/>
              <a:gdLst>
                <a:gd name="connsiteX0" fmla="*/ 13400 w 15139"/>
                <a:gd name="connsiteY0" fmla="*/ 8226 h 15139"/>
                <a:gd name="connsiteX1" fmla="*/ 12870 w 15139"/>
                <a:gd name="connsiteY1" fmla="*/ 13147 h 15139"/>
                <a:gd name="connsiteX2" fmla="*/ 5679 w 15139"/>
                <a:gd name="connsiteY2" fmla="*/ 10119 h 15139"/>
                <a:gd name="connsiteX3" fmla="*/ 5679 w 15139"/>
                <a:gd name="connsiteY3" fmla="*/ 10119 h 15139"/>
                <a:gd name="connsiteX4" fmla="*/ 11281 w 15139"/>
                <a:gd name="connsiteY4" fmla="*/ 6258 h 15139"/>
                <a:gd name="connsiteX5" fmla="*/ 13400 w 15139"/>
                <a:gd name="connsiteY5" fmla="*/ 8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400" y="8226"/>
                  </a:moveTo>
                  <a:cubicBezTo>
                    <a:pt x="13930" y="9967"/>
                    <a:pt x="15217" y="11935"/>
                    <a:pt x="12870" y="13147"/>
                  </a:cubicBezTo>
                  <a:cubicBezTo>
                    <a:pt x="9388" y="14963"/>
                    <a:pt x="8177" y="10800"/>
                    <a:pt x="5679" y="10119"/>
                  </a:cubicBezTo>
                  <a:lnTo>
                    <a:pt x="5679" y="10119"/>
                  </a:lnTo>
                  <a:cubicBezTo>
                    <a:pt x="5604" y="6031"/>
                    <a:pt x="7496" y="4820"/>
                    <a:pt x="11281" y="6258"/>
                  </a:cubicBezTo>
                  <a:cubicBezTo>
                    <a:pt x="12037" y="6939"/>
                    <a:pt x="12719" y="7621"/>
                    <a:pt x="13400" y="8226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5694159" y="2442436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900 w 15139"/>
                <a:gd name="connsiteY1" fmla="*/ 9462 h 15139"/>
                <a:gd name="connsiteX2" fmla="*/ 5677 w 15139"/>
                <a:gd name="connsiteY2" fmla="*/ 9462 h 15139"/>
                <a:gd name="connsiteX3" fmla="*/ 5677 w 15139"/>
                <a:gd name="connsiteY3" fmla="*/ 7645 h 15139"/>
                <a:gd name="connsiteX4" fmla="*/ 7494 w 15139"/>
                <a:gd name="connsiteY4" fmla="*/ 5677 h 15139"/>
                <a:gd name="connsiteX5" fmla="*/ 74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10068" y="5677"/>
                    <a:pt x="12036" y="6737"/>
                    <a:pt x="10900" y="9462"/>
                  </a:cubicBezTo>
                  <a:cubicBezTo>
                    <a:pt x="9538" y="12641"/>
                    <a:pt x="7418" y="9840"/>
                    <a:pt x="5677" y="9462"/>
                  </a:cubicBezTo>
                  <a:cubicBezTo>
                    <a:pt x="5677" y="8856"/>
                    <a:pt x="5677" y="8251"/>
                    <a:pt x="5677" y="7645"/>
                  </a:cubicBezTo>
                  <a:cubicBezTo>
                    <a:pt x="6207" y="6964"/>
                    <a:pt x="6813" y="6283"/>
                    <a:pt x="7494" y="5677"/>
                  </a:cubicBezTo>
                  <a:lnTo>
                    <a:pt x="7494" y="5677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5739349" y="2430930"/>
              <a:ext cx="7570" cy="15139"/>
            </a:xfrm>
            <a:custGeom>
              <a:avLst/>
              <a:gdLst>
                <a:gd name="connsiteX0" fmla="*/ 7721 w 7569"/>
                <a:gd name="connsiteY0" fmla="*/ 11581 h 15139"/>
                <a:gd name="connsiteX1" fmla="*/ 5980 w 7569"/>
                <a:gd name="connsiteY1" fmla="*/ 11354 h 15139"/>
                <a:gd name="connsiteX2" fmla="*/ 5677 w 7569"/>
                <a:gd name="connsiteY2" fmla="*/ 9538 h 15139"/>
                <a:gd name="connsiteX3" fmla="*/ 5753 w 7569"/>
                <a:gd name="connsiteY3" fmla="*/ 5980 h 15139"/>
                <a:gd name="connsiteX4" fmla="*/ 6056 w 7569"/>
                <a:gd name="connsiteY4" fmla="*/ 5677 h 15139"/>
                <a:gd name="connsiteX5" fmla="*/ 8024 w 7569"/>
                <a:gd name="connsiteY5" fmla="*/ 11203 h 15139"/>
                <a:gd name="connsiteX6" fmla="*/ 7721 w 7569"/>
                <a:gd name="connsiteY6" fmla="*/ 115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721" y="11581"/>
                  </a:moveTo>
                  <a:cubicBezTo>
                    <a:pt x="7115" y="11506"/>
                    <a:pt x="6585" y="11430"/>
                    <a:pt x="5980" y="11354"/>
                  </a:cubicBezTo>
                  <a:cubicBezTo>
                    <a:pt x="5980" y="10749"/>
                    <a:pt x="5904" y="10143"/>
                    <a:pt x="5677" y="9538"/>
                  </a:cubicBezTo>
                  <a:cubicBezTo>
                    <a:pt x="5677" y="8327"/>
                    <a:pt x="5753" y="7191"/>
                    <a:pt x="5753" y="5980"/>
                  </a:cubicBezTo>
                  <a:lnTo>
                    <a:pt x="6056" y="5677"/>
                  </a:lnTo>
                  <a:cubicBezTo>
                    <a:pt x="10294" y="6207"/>
                    <a:pt x="8780" y="8856"/>
                    <a:pt x="8024" y="11203"/>
                  </a:cubicBezTo>
                  <a:lnTo>
                    <a:pt x="7721" y="11581"/>
                  </a:ln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6422040" y="4301665"/>
              <a:ext cx="15139" cy="15139"/>
            </a:xfrm>
            <a:custGeom>
              <a:avLst/>
              <a:gdLst>
                <a:gd name="connsiteX0" fmla="*/ 5759 w 15139"/>
                <a:gd name="connsiteY0" fmla="*/ 13247 h 15139"/>
                <a:gd name="connsiteX1" fmla="*/ 7651 w 15139"/>
                <a:gd name="connsiteY1" fmla="*/ 5677 h 15139"/>
                <a:gd name="connsiteX2" fmla="*/ 9544 w 15139"/>
                <a:gd name="connsiteY2" fmla="*/ 5677 h 15139"/>
                <a:gd name="connsiteX3" fmla="*/ 5759 w 15139"/>
                <a:gd name="connsiteY3" fmla="*/ 15139 h 15139"/>
                <a:gd name="connsiteX4" fmla="*/ 5759 w 15139"/>
                <a:gd name="connsiteY4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59" y="13247"/>
                  </a:moveTo>
                  <a:cubicBezTo>
                    <a:pt x="5381" y="10446"/>
                    <a:pt x="6364" y="8024"/>
                    <a:pt x="7651" y="5677"/>
                  </a:cubicBezTo>
                  <a:cubicBezTo>
                    <a:pt x="8257" y="5677"/>
                    <a:pt x="8862" y="5677"/>
                    <a:pt x="9544" y="5677"/>
                  </a:cubicBezTo>
                  <a:cubicBezTo>
                    <a:pt x="11587" y="12187"/>
                    <a:pt x="10452" y="15064"/>
                    <a:pt x="5759" y="15139"/>
                  </a:cubicBezTo>
                  <a:cubicBezTo>
                    <a:pt x="5759" y="14458"/>
                    <a:pt x="5759" y="13852"/>
                    <a:pt x="5759" y="13247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6059692" y="3394224"/>
              <a:ext cx="37848" cy="30278"/>
            </a:xfrm>
            <a:custGeom>
              <a:avLst/>
              <a:gdLst>
                <a:gd name="connsiteX0" fmla="*/ 35350 w 37847"/>
                <a:gd name="connsiteY0" fmla="*/ 10072 h 30278"/>
                <a:gd name="connsiteX1" fmla="*/ 37166 w 37847"/>
                <a:gd name="connsiteY1" fmla="*/ 21427 h 30278"/>
                <a:gd name="connsiteX2" fmla="*/ 37242 w 37847"/>
                <a:gd name="connsiteY2" fmla="*/ 21427 h 30278"/>
                <a:gd name="connsiteX3" fmla="*/ 35350 w 37847"/>
                <a:gd name="connsiteY3" fmla="*/ 23395 h 30278"/>
                <a:gd name="connsiteX4" fmla="*/ 35350 w 37847"/>
                <a:gd name="connsiteY4" fmla="*/ 23395 h 30278"/>
                <a:gd name="connsiteX5" fmla="*/ 33457 w 37847"/>
                <a:gd name="connsiteY5" fmla="*/ 23470 h 30278"/>
                <a:gd name="connsiteX6" fmla="*/ 31716 w 37847"/>
                <a:gd name="connsiteY6" fmla="*/ 23395 h 30278"/>
                <a:gd name="connsiteX7" fmla="*/ 28840 w 37847"/>
                <a:gd name="connsiteY7" fmla="*/ 21048 h 30278"/>
                <a:gd name="connsiteX8" fmla="*/ 8705 w 37847"/>
                <a:gd name="connsiteY8" fmla="*/ 27179 h 30278"/>
                <a:gd name="connsiteX9" fmla="*/ 5677 w 37847"/>
                <a:gd name="connsiteY9" fmla="*/ 18323 h 30278"/>
                <a:gd name="connsiteX10" fmla="*/ 12035 w 37847"/>
                <a:gd name="connsiteY10" fmla="*/ 15825 h 30278"/>
                <a:gd name="connsiteX11" fmla="*/ 17486 w 37847"/>
                <a:gd name="connsiteY11" fmla="*/ 14311 h 30278"/>
                <a:gd name="connsiteX12" fmla="*/ 19605 w 37847"/>
                <a:gd name="connsiteY12" fmla="*/ 12949 h 30278"/>
                <a:gd name="connsiteX13" fmla="*/ 29446 w 37847"/>
                <a:gd name="connsiteY13" fmla="*/ 5682 h 30278"/>
                <a:gd name="connsiteX14" fmla="*/ 35350 w 37847"/>
                <a:gd name="connsiteY14" fmla="*/ 1007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35350" y="10072"/>
                  </a:moveTo>
                  <a:cubicBezTo>
                    <a:pt x="36031" y="13857"/>
                    <a:pt x="37923" y="17415"/>
                    <a:pt x="37166" y="21427"/>
                  </a:cubicBezTo>
                  <a:lnTo>
                    <a:pt x="37242" y="21427"/>
                  </a:lnTo>
                  <a:cubicBezTo>
                    <a:pt x="36561" y="22032"/>
                    <a:pt x="36031" y="22789"/>
                    <a:pt x="35350" y="23395"/>
                  </a:cubicBezTo>
                  <a:lnTo>
                    <a:pt x="35350" y="23395"/>
                  </a:lnTo>
                  <a:cubicBezTo>
                    <a:pt x="34744" y="24000"/>
                    <a:pt x="34139" y="24076"/>
                    <a:pt x="33457" y="23470"/>
                  </a:cubicBezTo>
                  <a:cubicBezTo>
                    <a:pt x="32852" y="23395"/>
                    <a:pt x="32322" y="23395"/>
                    <a:pt x="31716" y="23395"/>
                  </a:cubicBezTo>
                  <a:cubicBezTo>
                    <a:pt x="31413" y="21805"/>
                    <a:pt x="31111" y="20291"/>
                    <a:pt x="28840" y="21048"/>
                  </a:cubicBezTo>
                  <a:cubicBezTo>
                    <a:pt x="22179" y="23168"/>
                    <a:pt x="15442" y="25136"/>
                    <a:pt x="8705" y="27179"/>
                  </a:cubicBezTo>
                  <a:cubicBezTo>
                    <a:pt x="6358" y="24682"/>
                    <a:pt x="5753" y="21578"/>
                    <a:pt x="5677" y="18323"/>
                  </a:cubicBezTo>
                  <a:cubicBezTo>
                    <a:pt x="6585" y="14387"/>
                    <a:pt x="9235" y="14387"/>
                    <a:pt x="12035" y="15825"/>
                  </a:cubicBezTo>
                  <a:cubicBezTo>
                    <a:pt x="14533" y="17112"/>
                    <a:pt x="16123" y="16431"/>
                    <a:pt x="17486" y="14311"/>
                  </a:cubicBezTo>
                  <a:cubicBezTo>
                    <a:pt x="18091" y="13706"/>
                    <a:pt x="18848" y="13252"/>
                    <a:pt x="19605" y="12949"/>
                  </a:cubicBezTo>
                  <a:cubicBezTo>
                    <a:pt x="24298" y="12419"/>
                    <a:pt x="24753" y="6212"/>
                    <a:pt x="29446" y="5682"/>
                  </a:cubicBezTo>
                  <a:cubicBezTo>
                    <a:pt x="32625" y="5531"/>
                    <a:pt x="33155" y="8937"/>
                    <a:pt x="35350" y="1007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6106974" y="3343589"/>
              <a:ext cx="15139" cy="15139"/>
            </a:xfrm>
            <a:custGeom>
              <a:avLst/>
              <a:gdLst>
                <a:gd name="connsiteX0" fmla="*/ 10853 w 15139"/>
                <a:gd name="connsiteY0" fmla="*/ 7570 h 15139"/>
                <a:gd name="connsiteX1" fmla="*/ 9566 w 15139"/>
                <a:gd name="connsiteY1" fmla="*/ 14231 h 15139"/>
                <a:gd name="connsiteX2" fmla="*/ 7900 w 15139"/>
                <a:gd name="connsiteY2" fmla="*/ 13852 h 15139"/>
                <a:gd name="connsiteX3" fmla="*/ 7144 w 15139"/>
                <a:gd name="connsiteY3" fmla="*/ 5753 h 15139"/>
                <a:gd name="connsiteX4" fmla="*/ 8658 w 15139"/>
                <a:gd name="connsiteY4" fmla="*/ 5677 h 15139"/>
                <a:gd name="connsiteX5" fmla="*/ 10853 w 15139"/>
                <a:gd name="connsiteY5" fmla="*/ 7570 h 15139"/>
                <a:gd name="connsiteX6" fmla="*/ 10853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53" y="7570"/>
                  </a:moveTo>
                  <a:cubicBezTo>
                    <a:pt x="10625" y="9840"/>
                    <a:pt x="12291" y="12490"/>
                    <a:pt x="9566" y="14231"/>
                  </a:cubicBezTo>
                  <a:cubicBezTo>
                    <a:pt x="9187" y="14458"/>
                    <a:pt x="8279" y="14231"/>
                    <a:pt x="7900" y="13852"/>
                  </a:cubicBezTo>
                  <a:cubicBezTo>
                    <a:pt x="5327" y="11430"/>
                    <a:pt x="4873" y="8705"/>
                    <a:pt x="7144" y="5753"/>
                  </a:cubicBezTo>
                  <a:cubicBezTo>
                    <a:pt x="7673" y="5753"/>
                    <a:pt x="8203" y="5753"/>
                    <a:pt x="8658" y="5677"/>
                  </a:cubicBezTo>
                  <a:cubicBezTo>
                    <a:pt x="9566" y="6131"/>
                    <a:pt x="10247" y="6813"/>
                    <a:pt x="10853" y="7570"/>
                  </a:cubicBezTo>
                  <a:lnTo>
                    <a:pt x="10853" y="7570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6142654" y="3353051"/>
              <a:ext cx="22709" cy="15139"/>
            </a:xfrm>
            <a:custGeom>
              <a:avLst/>
              <a:gdLst>
                <a:gd name="connsiteX0" fmla="*/ 17031 w 22708"/>
                <a:gd name="connsiteY0" fmla="*/ 9386 h 15139"/>
                <a:gd name="connsiteX1" fmla="*/ 5677 w 22708"/>
                <a:gd name="connsiteY1" fmla="*/ 13171 h 15139"/>
                <a:gd name="connsiteX2" fmla="*/ 5677 w 22708"/>
                <a:gd name="connsiteY2" fmla="*/ 11354 h 15139"/>
                <a:gd name="connsiteX3" fmla="*/ 7570 w 22708"/>
                <a:gd name="connsiteY3" fmla="*/ 7570 h 15139"/>
                <a:gd name="connsiteX4" fmla="*/ 7570 w 22708"/>
                <a:gd name="connsiteY4" fmla="*/ 7570 h 15139"/>
                <a:gd name="connsiteX5" fmla="*/ 11354 w 22708"/>
                <a:gd name="connsiteY5" fmla="*/ 5677 h 15139"/>
                <a:gd name="connsiteX6" fmla="*/ 15064 w 22708"/>
                <a:gd name="connsiteY6" fmla="*/ 5677 h 15139"/>
                <a:gd name="connsiteX7" fmla="*/ 17031 w 22708"/>
                <a:gd name="connsiteY7" fmla="*/ 7645 h 15139"/>
                <a:gd name="connsiteX8" fmla="*/ 17031 w 22708"/>
                <a:gd name="connsiteY8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17031" y="9386"/>
                  </a:moveTo>
                  <a:cubicBezTo>
                    <a:pt x="12414" y="8175"/>
                    <a:pt x="9917" y="13322"/>
                    <a:pt x="5677" y="13171"/>
                  </a:cubicBezTo>
                  <a:cubicBezTo>
                    <a:pt x="5677" y="12565"/>
                    <a:pt x="5677" y="11960"/>
                    <a:pt x="5677" y="11354"/>
                  </a:cubicBezTo>
                  <a:cubicBezTo>
                    <a:pt x="6964" y="10446"/>
                    <a:pt x="6132" y="8402"/>
                    <a:pt x="7570" y="7570"/>
                  </a:cubicBezTo>
                  <a:lnTo>
                    <a:pt x="7570" y="7570"/>
                  </a:lnTo>
                  <a:cubicBezTo>
                    <a:pt x="8705" y="6585"/>
                    <a:pt x="9992" y="6056"/>
                    <a:pt x="11354" y="5677"/>
                  </a:cubicBezTo>
                  <a:cubicBezTo>
                    <a:pt x="12566" y="5677"/>
                    <a:pt x="13852" y="5677"/>
                    <a:pt x="15064" y="5677"/>
                  </a:cubicBezTo>
                  <a:cubicBezTo>
                    <a:pt x="15745" y="6283"/>
                    <a:pt x="16275" y="7040"/>
                    <a:pt x="17031" y="7645"/>
                  </a:cubicBezTo>
                  <a:cubicBezTo>
                    <a:pt x="17031" y="8175"/>
                    <a:pt x="17031" y="8781"/>
                    <a:pt x="17031" y="9386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6175260" y="3375760"/>
              <a:ext cx="15139" cy="15139"/>
            </a:xfrm>
            <a:custGeom>
              <a:avLst/>
              <a:gdLst>
                <a:gd name="connsiteX0" fmla="*/ 11071 w 15139"/>
                <a:gd name="connsiteY0" fmla="*/ 5753 h 15139"/>
                <a:gd name="connsiteX1" fmla="*/ 8951 w 15139"/>
                <a:gd name="connsiteY1" fmla="*/ 11127 h 15139"/>
                <a:gd name="connsiteX2" fmla="*/ 5696 w 15139"/>
                <a:gd name="connsiteY2" fmla="*/ 8932 h 15139"/>
                <a:gd name="connsiteX3" fmla="*/ 9254 w 15139"/>
                <a:gd name="connsiteY3" fmla="*/ 5677 h 15139"/>
                <a:gd name="connsiteX4" fmla="*/ 11071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71" y="5753"/>
                  </a:moveTo>
                  <a:cubicBezTo>
                    <a:pt x="10919" y="7797"/>
                    <a:pt x="11903" y="10295"/>
                    <a:pt x="8951" y="11127"/>
                  </a:cubicBezTo>
                  <a:cubicBezTo>
                    <a:pt x="7210" y="11581"/>
                    <a:pt x="5848" y="10749"/>
                    <a:pt x="5696" y="8932"/>
                  </a:cubicBezTo>
                  <a:cubicBezTo>
                    <a:pt x="5469" y="6434"/>
                    <a:pt x="7286" y="5980"/>
                    <a:pt x="9254" y="5677"/>
                  </a:cubicBezTo>
                  <a:cubicBezTo>
                    <a:pt x="9784" y="5677"/>
                    <a:pt x="10390" y="5753"/>
                    <a:pt x="11071" y="5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6101300" y="3320729"/>
              <a:ext cx="7570" cy="15139"/>
            </a:xfrm>
            <a:custGeom>
              <a:avLst/>
              <a:gdLst>
                <a:gd name="connsiteX0" fmla="*/ 8881 w 7569"/>
                <a:gd name="connsiteY0" fmla="*/ 5677 h 15139"/>
                <a:gd name="connsiteX1" fmla="*/ 7897 w 7569"/>
                <a:gd name="connsiteY1" fmla="*/ 10597 h 15139"/>
                <a:gd name="connsiteX2" fmla="*/ 6307 w 7569"/>
                <a:gd name="connsiteY2" fmla="*/ 10370 h 15139"/>
                <a:gd name="connsiteX3" fmla="*/ 7140 w 7569"/>
                <a:gd name="connsiteY3" fmla="*/ 5677 h 15139"/>
                <a:gd name="connsiteX4" fmla="*/ 8881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1" y="5677"/>
                  </a:moveTo>
                  <a:cubicBezTo>
                    <a:pt x="8881" y="7418"/>
                    <a:pt x="9562" y="9310"/>
                    <a:pt x="7897" y="10597"/>
                  </a:cubicBezTo>
                  <a:cubicBezTo>
                    <a:pt x="7594" y="10824"/>
                    <a:pt x="6610" y="10673"/>
                    <a:pt x="6307" y="10370"/>
                  </a:cubicBezTo>
                  <a:cubicBezTo>
                    <a:pt x="4642" y="8478"/>
                    <a:pt x="6762" y="7191"/>
                    <a:pt x="7140" y="5677"/>
                  </a:cubicBezTo>
                  <a:cubicBezTo>
                    <a:pt x="7746" y="5677"/>
                    <a:pt x="8275" y="5677"/>
                    <a:pt x="8881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5574319" y="3538138"/>
              <a:ext cx="45417" cy="45417"/>
            </a:xfrm>
            <a:custGeom>
              <a:avLst/>
              <a:gdLst>
                <a:gd name="connsiteX0" fmla="*/ 41723 w 45417"/>
                <a:gd name="connsiteY0" fmla="*/ 23984 h 45417"/>
                <a:gd name="connsiteX1" fmla="*/ 41799 w 45417"/>
                <a:gd name="connsiteY1" fmla="*/ 25801 h 45417"/>
                <a:gd name="connsiteX2" fmla="*/ 42328 w 45417"/>
                <a:gd name="connsiteY2" fmla="*/ 27239 h 45417"/>
                <a:gd name="connsiteX3" fmla="*/ 42026 w 45417"/>
                <a:gd name="connsiteY3" fmla="*/ 27996 h 45417"/>
                <a:gd name="connsiteX4" fmla="*/ 40512 w 45417"/>
                <a:gd name="connsiteY4" fmla="*/ 33824 h 45417"/>
                <a:gd name="connsiteX5" fmla="*/ 34759 w 45417"/>
                <a:gd name="connsiteY5" fmla="*/ 43286 h 45417"/>
                <a:gd name="connsiteX6" fmla="*/ 23708 w 45417"/>
                <a:gd name="connsiteY6" fmla="*/ 43740 h 45417"/>
                <a:gd name="connsiteX7" fmla="*/ 10688 w 45417"/>
                <a:gd name="connsiteY7" fmla="*/ 37987 h 45417"/>
                <a:gd name="connsiteX8" fmla="*/ 12050 w 45417"/>
                <a:gd name="connsiteY8" fmla="*/ 31856 h 45417"/>
                <a:gd name="connsiteX9" fmla="*/ 14700 w 45417"/>
                <a:gd name="connsiteY9" fmla="*/ 32083 h 45417"/>
                <a:gd name="connsiteX10" fmla="*/ 19999 w 45417"/>
                <a:gd name="connsiteY10" fmla="*/ 31402 h 45417"/>
                <a:gd name="connsiteX11" fmla="*/ 14246 w 45417"/>
                <a:gd name="connsiteY11" fmla="*/ 29282 h 45417"/>
                <a:gd name="connsiteX12" fmla="*/ 7357 w 45417"/>
                <a:gd name="connsiteY12" fmla="*/ 18155 h 45417"/>
                <a:gd name="connsiteX13" fmla="*/ 7357 w 45417"/>
                <a:gd name="connsiteY13" fmla="*/ 17928 h 45417"/>
                <a:gd name="connsiteX14" fmla="*/ 21891 w 45417"/>
                <a:gd name="connsiteY14" fmla="*/ 8088 h 45417"/>
                <a:gd name="connsiteX15" fmla="*/ 27038 w 45417"/>
                <a:gd name="connsiteY15" fmla="*/ 17322 h 45417"/>
                <a:gd name="connsiteX16" fmla="*/ 22648 w 45417"/>
                <a:gd name="connsiteY16" fmla="*/ 8693 h 45417"/>
                <a:gd name="connsiteX17" fmla="*/ 22042 w 45417"/>
                <a:gd name="connsiteY17" fmla="*/ 7331 h 45417"/>
                <a:gd name="connsiteX18" fmla="*/ 22496 w 45417"/>
                <a:gd name="connsiteY18" fmla="*/ 6574 h 45417"/>
                <a:gd name="connsiteX19" fmla="*/ 22496 w 45417"/>
                <a:gd name="connsiteY19" fmla="*/ 6574 h 45417"/>
                <a:gd name="connsiteX20" fmla="*/ 34381 w 45417"/>
                <a:gd name="connsiteY20" fmla="*/ 12099 h 45417"/>
                <a:gd name="connsiteX21" fmla="*/ 41723 w 45417"/>
                <a:gd name="connsiteY21" fmla="*/ 2398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41723" y="23984"/>
                  </a:moveTo>
                  <a:cubicBezTo>
                    <a:pt x="41723" y="24589"/>
                    <a:pt x="41799" y="25195"/>
                    <a:pt x="41799" y="25801"/>
                  </a:cubicBezTo>
                  <a:cubicBezTo>
                    <a:pt x="42253" y="26255"/>
                    <a:pt x="42404" y="26709"/>
                    <a:pt x="42328" y="27239"/>
                  </a:cubicBezTo>
                  <a:cubicBezTo>
                    <a:pt x="42253" y="27768"/>
                    <a:pt x="42102" y="27996"/>
                    <a:pt x="42026" y="27996"/>
                  </a:cubicBezTo>
                  <a:cubicBezTo>
                    <a:pt x="39074" y="29282"/>
                    <a:pt x="39301" y="31478"/>
                    <a:pt x="40512" y="33824"/>
                  </a:cubicBezTo>
                  <a:cubicBezTo>
                    <a:pt x="39755" y="37685"/>
                    <a:pt x="38923" y="41469"/>
                    <a:pt x="34759" y="43286"/>
                  </a:cubicBezTo>
                  <a:cubicBezTo>
                    <a:pt x="30974" y="40637"/>
                    <a:pt x="27265" y="40485"/>
                    <a:pt x="23708" y="43740"/>
                  </a:cubicBezTo>
                  <a:cubicBezTo>
                    <a:pt x="18257" y="44346"/>
                    <a:pt x="14776" y="40561"/>
                    <a:pt x="10688" y="37987"/>
                  </a:cubicBezTo>
                  <a:cubicBezTo>
                    <a:pt x="8569" y="35338"/>
                    <a:pt x="7811" y="33067"/>
                    <a:pt x="12050" y="31856"/>
                  </a:cubicBezTo>
                  <a:cubicBezTo>
                    <a:pt x="12959" y="31780"/>
                    <a:pt x="13867" y="31856"/>
                    <a:pt x="14700" y="32083"/>
                  </a:cubicBezTo>
                  <a:cubicBezTo>
                    <a:pt x="16517" y="32083"/>
                    <a:pt x="18712" y="35414"/>
                    <a:pt x="19999" y="31402"/>
                  </a:cubicBezTo>
                  <a:cubicBezTo>
                    <a:pt x="18712" y="28904"/>
                    <a:pt x="16365" y="29358"/>
                    <a:pt x="14246" y="29282"/>
                  </a:cubicBezTo>
                  <a:cubicBezTo>
                    <a:pt x="6676" y="28828"/>
                    <a:pt x="3421" y="25725"/>
                    <a:pt x="7357" y="18155"/>
                  </a:cubicBezTo>
                  <a:lnTo>
                    <a:pt x="7357" y="17928"/>
                  </a:lnTo>
                  <a:cubicBezTo>
                    <a:pt x="13792" y="17020"/>
                    <a:pt x="14927" y="8239"/>
                    <a:pt x="21891" y="8088"/>
                  </a:cubicBezTo>
                  <a:cubicBezTo>
                    <a:pt x="24843" y="10056"/>
                    <a:pt x="25903" y="13235"/>
                    <a:pt x="27038" y="17322"/>
                  </a:cubicBezTo>
                  <a:cubicBezTo>
                    <a:pt x="27493" y="12629"/>
                    <a:pt x="24692" y="10889"/>
                    <a:pt x="22648" y="8693"/>
                  </a:cubicBezTo>
                  <a:cubicBezTo>
                    <a:pt x="22042" y="8239"/>
                    <a:pt x="21891" y="7861"/>
                    <a:pt x="22042" y="7331"/>
                  </a:cubicBezTo>
                  <a:cubicBezTo>
                    <a:pt x="22194" y="6877"/>
                    <a:pt x="22345" y="6574"/>
                    <a:pt x="22496" y="6574"/>
                  </a:cubicBezTo>
                  <a:lnTo>
                    <a:pt x="22496" y="6574"/>
                  </a:lnTo>
                  <a:cubicBezTo>
                    <a:pt x="28552" y="3924"/>
                    <a:pt x="31580" y="7558"/>
                    <a:pt x="34381" y="12099"/>
                  </a:cubicBezTo>
                  <a:cubicBezTo>
                    <a:pt x="36954" y="16187"/>
                    <a:pt x="37711" y="21107"/>
                    <a:pt x="41723" y="23984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5548644" y="3543613"/>
              <a:ext cx="30278" cy="30278"/>
            </a:xfrm>
            <a:custGeom>
              <a:avLst/>
              <a:gdLst>
                <a:gd name="connsiteX0" fmla="*/ 14184 w 30278"/>
                <a:gd name="connsiteY0" fmla="*/ 16616 h 30278"/>
                <a:gd name="connsiteX1" fmla="*/ 6538 w 30278"/>
                <a:gd name="connsiteY1" fmla="*/ 16616 h 30278"/>
                <a:gd name="connsiteX2" fmla="*/ 6462 w 30278"/>
                <a:gd name="connsiteY2" fmla="*/ 12832 h 30278"/>
                <a:gd name="connsiteX3" fmla="*/ 6462 w 30278"/>
                <a:gd name="connsiteY3" fmla="*/ 10939 h 30278"/>
                <a:gd name="connsiteX4" fmla="*/ 17136 w 30278"/>
                <a:gd name="connsiteY4" fmla="*/ 6170 h 30278"/>
                <a:gd name="connsiteX5" fmla="*/ 18498 w 30278"/>
                <a:gd name="connsiteY5" fmla="*/ 11015 h 30278"/>
                <a:gd name="connsiteX6" fmla="*/ 21905 w 30278"/>
                <a:gd name="connsiteY6" fmla="*/ 6473 h 30278"/>
                <a:gd name="connsiteX7" fmla="*/ 29247 w 30278"/>
                <a:gd name="connsiteY7" fmla="*/ 10864 h 30278"/>
                <a:gd name="connsiteX8" fmla="*/ 31215 w 30278"/>
                <a:gd name="connsiteY8" fmla="*/ 12680 h 30278"/>
                <a:gd name="connsiteX9" fmla="*/ 25462 w 30278"/>
                <a:gd name="connsiteY9" fmla="*/ 26078 h 30278"/>
                <a:gd name="connsiteX10" fmla="*/ 17893 w 30278"/>
                <a:gd name="connsiteY10" fmla="*/ 20401 h 30278"/>
                <a:gd name="connsiteX11" fmla="*/ 17666 w 30278"/>
                <a:gd name="connsiteY11" fmla="*/ 19493 h 30278"/>
                <a:gd name="connsiteX12" fmla="*/ 16303 w 30278"/>
                <a:gd name="connsiteY12" fmla="*/ 18282 h 30278"/>
                <a:gd name="connsiteX13" fmla="*/ 14184 w 30278"/>
                <a:gd name="connsiteY13" fmla="*/ 166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4184" y="16616"/>
                  </a:moveTo>
                  <a:cubicBezTo>
                    <a:pt x="11610" y="18660"/>
                    <a:pt x="9112" y="16465"/>
                    <a:pt x="6538" y="16616"/>
                  </a:cubicBezTo>
                  <a:cubicBezTo>
                    <a:pt x="5403" y="15330"/>
                    <a:pt x="5403" y="14043"/>
                    <a:pt x="6462" y="12832"/>
                  </a:cubicBezTo>
                  <a:cubicBezTo>
                    <a:pt x="6462" y="12226"/>
                    <a:pt x="6462" y="11621"/>
                    <a:pt x="6462" y="10939"/>
                  </a:cubicBezTo>
                  <a:cubicBezTo>
                    <a:pt x="10020" y="9350"/>
                    <a:pt x="11913" y="4051"/>
                    <a:pt x="17136" y="6170"/>
                  </a:cubicBezTo>
                  <a:cubicBezTo>
                    <a:pt x="20163" y="7079"/>
                    <a:pt x="15546" y="10485"/>
                    <a:pt x="18498" y="11015"/>
                  </a:cubicBezTo>
                  <a:cubicBezTo>
                    <a:pt x="22056" y="11696"/>
                    <a:pt x="20163" y="7609"/>
                    <a:pt x="21905" y="6473"/>
                  </a:cubicBezTo>
                  <a:cubicBezTo>
                    <a:pt x="26068" y="5035"/>
                    <a:pt x="27430" y="8290"/>
                    <a:pt x="29247" y="10864"/>
                  </a:cubicBezTo>
                  <a:cubicBezTo>
                    <a:pt x="29928" y="11469"/>
                    <a:pt x="30534" y="12075"/>
                    <a:pt x="31215" y="12680"/>
                  </a:cubicBezTo>
                  <a:cubicBezTo>
                    <a:pt x="29550" y="17298"/>
                    <a:pt x="29096" y="22369"/>
                    <a:pt x="25462" y="26078"/>
                  </a:cubicBezTo>
                  <a:cubicBezTo>
                    <a:pt x="21602" y="26003"/>
                    <a:pt x="19558" y="23505"/>
                    <a:pt x="17893" y="20401"/>
                  </a:cubicBezTo>
                  <a:cubicBezTo>
                    <a:pt x="17893" y="20401"/>
                    <a:pt x="17666" y="19493"/>
                    <a:pt x="17666" y="19493"/>
                  </a:cubicBezTo>
                  <a:cubicBezTo>
                    <a:pt x="17363" y="18963"/>
                    <a:pt x="16908" y="18509"/>
                    <a:pt x="16303" y="18282"/>
                  </a:cubicBezTo>
                  <a:cubicBezTo>
                    <a:pt x="15546" y="17903"/>
                    <a:pt x="14789" y="17373"/>
                    <a:pt x="14184" y="1661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5568505" y="3550616"/>
              <a:ext cx="22709" cy="22709"/>
            </a:xfrm>
            <a:custGeom>
              <a:avLst/>
              <a:gdLst>
                <a:gd name="connsiteX0" fmla="*/ 5677 w 22708"/>
                <a:gd name="connsiteY0" fmla="*/ 19075 h 22708"/>
                <a:gd name="connsiteX1" fmla="*/ 11430 w 22708"/>
                <a:gd name="connsiteY1" fmla="*/ 5677 h 22708"/>
                <a:gd name="connsiteX2" fmla="*/ 13247 w 22708"/>
                <a:gd name="connsiteY2" fmla="*/ 5828 h 22708"/>
                <a:gd name="connsiteX3" fmla="*/ 11127 w 22708"/>
                <a:gd name="connsiteY3" fmla="*/ 12338 h 22708"/>
                <a:gd name="connsiteX4" fmla="*/ 20816 w 22708"/>
                <a:gd name="connsiteY4" fmla="*/ 15366 h 22708"/>
                <a:gd name="connsiteX5" fmla="*/ 18848 w 22708"/>
                <a:gd name="connsiteY5" fmla="*/ 19151 h 22708"/>
                <a:gd name="connsiteX6" fmla="*/ 5677 w 22708"/>
                <a:gd name="connsiteY6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9075"/>
                  </a:moveTo>
                  <a:cubicBezTo>
                    <a:pt x="7191" y="14458"/>
                    <a:pt x="5071" y="8251"/>
                    <a:pt x="11430" y="5677"/>
                  </a:cubicBezTo>
                  <a:cubicBezTo>
                    <a:pt x="12036" y="5753"/>
                    <a:pt x="12641" y="5828"/>
                    <a:pt x="13247" y="5828"/>
                  </a:cubicBezTo>
                  <a:cubicBezTo>
                    <a:pt x="15063" y="8099"/>
                    <a:pt x="19984" y="10597"/>
                    <a:pt x="11127" y="12338"/>
                  </a:cubicBezTo>
                  <a:cubicBezTo>
                    <a:pt x="15366" y="13625"/>
                    <a:pt x="18091" y="14533"/>
                    <a:pt x="20816" y="15366"/>
                  </a:cubicBezTo>
                  <a:cubicBezTo>
                    <a:pt x="21649" y="17410"/>
                    <a:pt x="20589" y="18470"/>
                    <a:pt x="18848" y="19151"/>
                  </a:cubicBezTo>
                  <a:cubicBezTo>
                    <a:pt x="14533" y="19075"/>
                    <a:pt x="10143" y="19075"/>
                    <a:pt x="5677" y="1907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5528613" y="3609109"/>
              <a:ext cx="15139" cy="15139"/>
            </a:xfrm>
            <a:custGeom>
              <a:avLst/>
              <a:gdLst>
                <a:gd name="connsiteX0" fmla="*/ 11354 w 15139"/>
                <a:gd name="connsiteY0" fmla="*/ 6226 h 15139"/>
                <a:gd name="connsiteX1" fmla="*/ 11354 w 15139"/>
                <a:gd name="connsiteY1" fmla="*/ 11828 h 15139"/>
                <a:gd name="connsiteX2" fmla="*/ 7570 w 15139"/>
                <a:gd name="connsiteY2" fmla="*/ 11903 h 15139"/>
                <a:gd name="connsiteX3" fmla="*/ 5677 w 15139"/>
                <a:gd name="connsiteY3" fmla="*/ 10011 h 15139"/>
                <a:gd name="connsiteX4" fmla="*/ 5677 w 15139"/>
                <a:gd name="connsiteY4" fmla="*/ 8043 h 15139"/>
                <a:gd name="connsiteX5" fmla="*/ 7494 w 15139"/>
                <a:gd name="connsiteY5" fmla="*/ 6150 h 15139"/>
                <a:gd name="connsiteX6" fmla="*/ 7570 w 15139"/>
                <a:gd name="connsiteY6" fmla="*/ 6075 h 15139"/>
                <a:gd name="connsiteX7" fmla="*/ 9462 w 15139"/>
                <a:gd name="connsiteY7" fmla="*/ 6075 h 15139"/>
                <a:gd name="connsiteX8" fmla="*/ 11354 w 15139"/>
                <a:gd name="connsiteY8" fmla="*/ 6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54" y="6226"/>
                  </a:moveTo>
                  <a:cubicBezTo>
                    <a:pt x="11354" y="8118"/>
                    <a:pt x="11354" y="10011"/>
                    <a:pt x="11354" y="11828"/>
                  </a:cubicBezTo>
                  <a:cubicBezTo>
                    <a:pt x="10068" y="11828"/>
                    <a:pt x="8781" y="11828"/>
                    <a:pt x="7570" y="11903"/>
                  </a:cubicBezTo>
                  <a:cubicBezTo>
                    <a:pt x="6964" y="11222"/>
                    <a:pt x="6359" y="10616"/>
                    <a:pt x="5677" y="10011"/>
                  </a:cubicBezTo>
                  <a:cubicBezTo>
                    <a:pt x="5677" y="9329"/>
                    <a:pt x="5677" y="8724"/>
                    <a:pt x="5677" y="8043"/>
                  </a:cubicBezTo>
                  <a:cubicBezTo>
                    <a:pt x="6359" y="7437"/>
                    <a:pt x="6964" y="6832"/>
                    <a:pt x="7494" y="6150"/>
                  </a:cubicBezTo>
                  <a:lnTo>
                    <a:pt x="7570" y="6075"/>
                  </a:lnTo>
                  <a:cubicBezTo>
                    <a:pt x="8175" y="5545"/>
                    <a:pt x="8781" y="5545"/>
                    <a:pt x="9462" y="6075"/>
                  </a:cubicBezTo>
                  <a:cubicBezTo>
                    <a:pt x="10068" y="6150"/>
                    <a:pt x="10749" y="6150"/>
                    <a:pt x="11354" y="6226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5536257" y="3608444"/>
              <a:ext cx="7570" cy="15139"/>
            </a:xfrm>
            <a:custGeom>
              <a:avLst/>
              <a:gdLst>
                <a:gd name="connsiteX0" fmla="*/ 5678 w 7569"/>
                <a:gd name="connsiteY0" fmla="*/ 10677 h 15139"/>
                <a:gd name="connsiteX1" fmla="*/ 7041 w 7569"/>
                <a:gd name="connsiteY1" fmla="*/ 5756 h 15139"/>
                <a:gd name="connsiteX2" fmla="*/ 8631 w 7569"/>
                <a:gd name="connsiteY2" fmla="*/ 6135 h 15139"/>
                <a:gd name="connsiteX3" fmla="*/ 7571 w 7569"/>
                <a:gd name="connsiteY3" fmla="*/ 10601 h 15139"/>
                <a:gd name="connsiteX4" fmla="*/ 6587 w 7569"/>
                <a:gd name="connsiteY4" fmla="*/ 10601 h 15139"/>
                <a:gd name="connsiteX5" fmla="*/ 5678 w 7569"/>
                <a:gd name="connsiteY5" fmla="*/ 10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5678" y="10677"/>
                  </a:moveTo>
                  <a:cubicBezTo>
                    <a:pt x="5830" y="8936"/>
                    <a:pt x="5149" y="6968"/>
                    <a:pt x="7041" y="5756"/>
                  </a:cubicBezTo>
                  <a:cubicBezTo>
                    <a:pt x="7344" y="5529"/>
                    <a:pt x="8328" y="5832"/>
                    <a:pt x="8631" y="6135"/>
                  </a:cubicBezTo>
                  <a:cubicBezTo>
                    <a:pt x="9993" y="7952"/>
                    <a:pt x="9387" y="9465"/>
                    <a:pt x="7571" y="10601"/>
                  </a:cubicBezTo>
                  <a:lnTo>
                    <a:pt x="6587" y="10601"/>
                  </a:lnTo>
                  <a:lnTo>
                    <a:pt x="5678" y="10677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5547613" y="35545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753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6283"/>
                    <a:pt x="6359" y="6964"/>
                    <a:pt x="5753" y="7570"/>
                  </a:cubicBezTo>
                  <a:cubicBezTo>
                    <a:pt x="5753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6444149" y="3518836"/>
              <a:ext cx="60556" cy="60556"/>
            </a:xfrm>
            <a:custGeom>
              <a:avLst/>
              <a:gdLst>
                <a:gd name="connsiteX0" fmla="*/ 32852 w 60556"/>
                <a:gd name="connsiteY0" fmla="*/ 9072 h 60556"/>
                <a:gd name="connsiteX1" fmla="*/ 33079 w 60556"/>
                <a:gd name="connsiteY1" fmla="*/ 7103 h 60556"/>
                <a:gd name="connsiteX2" fmla="*/ 52078 w 60556"/>
                <a:gd name="connsiteY2" fmla="*/ 13840 h 60556"/>
                <a:gd name="connsiteX3" fmla="*/ 56696 w 60556"/>
                <a:gd name="connsiteY3" fmla="*/ 22167 h 60556"/>
                <a:gd name="connsiteX4" fmla="*/ 57831 w 60556"/>
                <a:gd name="connsiteY4" fmla="*/ 29888 h 60556"/>
                <a:gd name="connsiteX5" fmla="*/ 57907 w 60556"/>
                <a:gd name="connsiteY5" fmla="*/ 33673 h 60556"/>
                <a:gd name="connsiteX6" fmla="*/ 49278 w 60556"/>
                <a:gd name="connsiteY6" fmla="*/ 37912 h 60556"/>
                <a:gd name="connsiteX7" fmla="*/ 42692 w 60556"/>
                <a:gd name="connsiteY7" fmla="*/ 47146 h 60556"/>
                <a:gd name="connsiteX8" fmla="*/ 40724 w 60556"/>
                <a:gd name="connsiteY8" fmla="*/ 50780 h 60556"/>
                <a:gd name="connsiteX9" fmla="*/ 22784 w 60556"/>
                <a:gd name="connsiteY9" fmla="*/ 56154 h 60556"/>
                <a:gd name="connsiteX10" fmla="*/ 9765 w 60556"/>
                <a:gd name="connsiteY10" fmla="*/ 50174 h 60556"/>
                <a:gd name="connsiteX11" fmla="*/ 13550 w 60556"/>
                <a:gd name="connsiteY11" fmla="*/ 43740 h 60556"/>
                <a:gd name="connsiteX12" fmla="*/ 14988 w 60556"/>
                <a:gd name="connsiteY12" fmla="*/ 41848 h 60556"/>
                <a:gd name="connsiteX13" fmla="*/ 14004 w 60556"/>
                <a:gd name="connsiteY13" fmla="*/ 43210 h 60556"/>
                <a:gd name="connsiteX14" fmla="*/ 9916 w 60556"/>
                <a:gd name="connsiteY14" fmla="*/ 49115 h 60556"/>
                <a:gd name="connsiteX15" fmla="*/ 6509 w 60556"/>
                <a:gd name="connsiteY15" fmla="*/ 43135 h 60556"/>
                <a:gd name="connsiteX16" fmla="*/ 6509 w 60556"/>
                <a:gd name="connsiteY16" fmla="*/ 39350 h 60556"/>
                <a:gd name="connsiteX17" fmla="*/ 9992 w 60556"/>
                <a:gd name="connsiteY17" fmla="*/ 27011 h 60556"/>
                <a:gd name="connsiteX18" fmla="*/ 19227 w 60556"/>
                <a:gd name="connsiteY18" fmla="*/ 25724 h 60556"/>
                <a:gd name="connsiteX19" fmla="*/ 21649 w 60556"/>
                <a:gd name="connsiteY19" fmla="*/ 25573 h 60556"/>
                <a:gd name="connsiteX20" fmla="*/ 27401 w 60556"/>
                <a:gd name="connsiteY20" fmla="*/ 31780 h 60556"/>
                <a:gd name="connsiteX21" fmla="*/ 32322 w 60556"/>
                <a:gd name="connsiteY21" fmla="*/ 32386 h 60556"/>
                <a:gd name="connsiteX22" fmla="*/ 38151 w 60556"/>
                <a:gd name="connsiteY22" fmla="*/ 28677 h 60556"/>
                <a:gd name="connsiteX23" fmla="*/ 29672 w 60556"/>
                <a:gd name="connsiteY23" fmla="*/ 32613 h 60556"/>
                <a:gd name="connsiteX24" fmla="*/ 27326 w 60556"/>
                <a:gd name="connsiteY24" fmla="*/ 31780 h 60556"/>
                <a:gd name="connsiteX25" fmla="*/ 26796 w 60556"/>
                <a:gd name="connsiteY25" fmla="*/ 23529 h 60556"/>
                <a:gd name="connsiteX26" fmla="*/ 32624 w 60556"/>
                <a:gd name="connsiteY26" fmla="*/ 10661 h 60556"/>
                <a:gd name="connsiteX27" fmla="*/ 38453 w 60556"/>
                <a:gd name="connsiteY27" fmla="*/ 13235 h 60556"/>
                <a:gd name="connsiteX28" fmla="*/ 33836 w 60556"/>
                <a:gd name="connsiteY28" fmla="*/ 9753 h 60556"/>
                <a:gd name="connsiteX29" fmla="*/ 32852 w 60556"/>
                <a:gd name="connsiteY29" fmla="*/ 9072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60556">
                  <a:moveTo>
                    <a:pt x="32852" y="9072"/>
                  </a:moveTo>
                  <a:cubicBezTo>
                    <a:pt x="32928" y="8390"/>
                    <a:pt x="33003" y="7785"/>
                    <a:pt x="33079" y="7103"/>
                  </a:cubicBezTo>
                  <a:cubicBezTo>
                    <a:pt x="41784" y="2562"/>
                    <a:pt x="46325" y="9980"/>
                    <a:pt x="52078" y="13840"/>
                  </a:cubicBezTo>
                  <a:cubicBezTo>
                    <a:pt x="54122" y="16338"/>
                    <a:pt x="54955" y="19518"/>
                    <a:pt x="56696" y="22167"/>
                  </a:cubicBezTo>
                  <a:cubicBezTo>
                    <a:pt x="58513" y="24514"/>
                    <a:pt x="56620" y="27390"/>
                    <a:pt x="57831" y="29888"/>
                  </a:cubicBezTo>
                  <a:cubicBezTo>
                    <a:pt x="57831" y="31175"/>
                    <a:pt x="57907" y="32461"/>
                    <a:pt x="57907" y="33673"/>
                  </a:cubicBezTo>
                  <a:cubicBezTo>
                    <a:pt x="56999" y="39123"/>
                    <a:pt x="52532" y="37609"/>
                    <a:pt x="49278" y="37912"/>
                  </a:cubicBezTo>
                  <a:cubicBezTo>
                    <a:pt x="43222" y="38441"/>
                    <a:pt x="35955" y="37533"/>
                    <a:pt x="42692" y="47146"/>
                  </a:cubicBezTo>
                  <a:cubicBezTo>
                    <a:pt x="43752" y="48660"/>
                    <a:pt x="42011" y="49871"/>
                    <a:pt x="40724" y="50780"/>
                  </a:cubicBezTo>
                  <a:cubicBezTo>
                    <a:pt x="34971" y="53353"/>
                    <a:pt x="28915" y="54943"/>
                    <a:pt x="22784" y="56154"/>
                  </a:cubicBezTo>
                  <a:cubicBezTo>
                    <a:pt x="17259" y="57290"/>
                    <a:pt x="11960" y="56760"/>
                    <a:pt x="9765" y="50174"/>
                  </a:cubicBezTo>
                  <a:cubicBezTo>
                    <a:pt x="9992" y="47449"/>
                    <a:pt x="16501" y="48282"/>
                    <a:pt x="13550" y="43740"/>
                  </a:cubicBezTo>
                  <a:cubicBezTo>
                    <a:pt x="14155" y="43210"/>
                    <a:pt x="14533" y="42453"/>
                    <a:pt x="14988" y="41848"/>
                  </a:cubicBezTo>
                  <a:cubicBezTo>
                    <a:pt x="14836" y="42226"/>
                    <a:pt x="14533" y="42680"/>
                    <a:pt x="14004" y="43210"/>
                  </a:cubicBezTo>
                  <a:cubicBezTo>
                    <a:pt x="12111" y="44875"/>
                    <a:pt x="12036" y="47676"/>
                    <a:pt x="9916" y="49115"/>
                  </a:cubicBezTo>
                  <a:cubicBezTo>
                    <a:pt x="6358" y="48509"/>
                    <a:pt x="5904" y="46162"/>
                    <a:pt x="6509" y="43135"/>
                  </a:cubicBezTo>
                  <a:cubicBezTo>
                    <a:pt x="6509" y="41848"/>
                    <a:pt x="6509" y="40636"/>
                    <a:pt x="6509" y="39350"/>
                  </a:cubicBezTo>
                  <a:cubicBezTo>
                    <a:pt x="5071" y="34505"/>
                    <a:pt x="5071" y="30039"/>
                    <a:pt x="9992" y="27011"/>
                  </a:cubicBezTo>
                  <a:cubicBezTo>
                    <a:pt x="13550" y="30418"/>
                    <a:pt x="16274" y="27390"/>
                    <a:pt x="19227" y="25724"/>
                  </a:cubicBezTo>
                  <a:cubicBezTo>
                    <a:pt x="20059" y="25422"/>
                    <a:pt x="20816" y="25422"/>
                    <a:pt x="21649" y="25573"/>
                  </a:cubicBezTo>
                  <a:cubicBezTo>
                    <a:pt x="24677" y="26557"/>
                    <a:pt x="25358" y="29812"/>
                    <a:pt x="27401" y="31780"/>
                  </a:cubicBezTo>
                  <a:cubicBezTo>
                    <a:pt x="28840" y="33446"/>
                    <a:pt x="29975" y="37533"/>
                    <a:pt x="32322" y="32386"/>
                  </a:cubicBezTo>
                  <a:cubicBezTo>
                    <a:pt x="33609" y="30191"/>
                    <a:pt x="36561" y="30796"/>
                    <a:pt x="38151" y="28677"/>
                  </a:cubicBezTo>
                  <a:cubicBezTo>
                    <a:pt x="35274" y="30266"/>
                    <a:pt x="32473" y="31477"/>
                    <a:pt x="29672" y="32613"/>
                  </a:cubicBezTo>
                  <a:cubicBezTo>
                    <a:pt x="28764" y="32689"/>
                    <a:pt x="28007" y="32386"/>
                    <a:pt x="27326" y="31780"/>
                  </a:cubicBezTo>
                  <a:cubicBezTo>
                    <a:pt x="24752" y="29207"/>
                    <a:pt x="28915" y="26179"/>
                    <a:pt x="26796" y="23529"/>
                  </a:cubicBezTo>
                  <a:cubicBezTo>
                    <a:pt x="28159" y="18988"/>
                    <a:pt x="28461" y="13916"/>
                    <a:pt x="32624" y="10661"/>
                  </a:cubicBezTo>
                  <a:cubicBezTo>
                    <a:pt x="35728" y="9526"/>
                    <a:pt x="36712" y="12554"/>
                    <a:pt x="38453" y="13235"/>
                  </a:cubicBezTo>
                  <a:cubicBezTo>
                    <a:pt x="37545" y="11721"/>
                    <a:pt x="35728" y="10737"/>
                    <a:pt x="33836" y="9753"/>
                  </a:cubicBezTo>
                  <a:cubicBezTo>
                    <a:pt x="33533" y="9602"/>
                    <a:pt x="33154" y="9374"/>
                    <a:pt x="32852" y="907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6490506" y="3527907"/>
              <a:ext cx="15139" cy="15139"/>
            </a:xfrm>
            <a:custGeom>
              <a:avLst/>
              <a:gdLst>
                <a:gd name="connsiteX0" fmla="*/ 11322 w 15139"/>
                <a:gd name="connsiteY0" fmla="*/ 7645 h 15139"/>
                <a:gd name="connsiteX1" fmla="*/ 11398 w 15139"/>
                <a:gd name="connsiteY1" fmla="*/ 11354 h 15139"/>
                <a:gd name="connsiteX2" fmla="*/ 9582 w 15139"/>
                <a:gd name="connsiteY2" fmla="*/ 13322 h 15139"/>
                <a:gd name="connsiteX3" fmla="*/ 9582 w 15139"/>
                <a:gd name="connsiteY3" fmla="*/ 13398 h 15139"/>
                <a:gd name="connsiteX4" fmla="*/ 5721 w 15139"/>
                <a:gd name="connsiteY4" fmla="*/ 5753 h 15139"/>
                <a:gd name="connsiteX5" fmla="*/ 7613 w 15139"/>
                <a:gd name="connsiteY5" fmla="*/ 5677 h 15139"/>
                <a:gd name="connsiteX6" fmla="*/ 9279 w 15139"/>
                <a:gd name="connsiteY6" fmla="*/ 5828 h 15139"/>
                <a:gd name="connsiteX7" fmla="*/ 11322 w 15139"/>
                <a:gd name="connsiteY7" fmla="*/ 7645 h 15139"/>
                <a:gd name="connsiteX8" fmla="*/ 11322 w 15139"/>
                <a:gd name="connsiteY8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22" y="7645"/>
                  </a:moveTo>
                  <a:cubicBezTo>
                    <a:pt x="11322" y="8856"/>
                    <a:pt x="11398" y="10143"/>
                    <a:pt x="11398" y="11354"/>
                  </a:cubicBezTo>
                  <a:cubicBezTo>
                    <a:pt x="10793" y="11960"/>
                    <a:pt x="10112" y="12565"/>
                    <a:pt x="9582" y="13322"/>
                  </a:cubicBezTo>
                  <a:lnTo>
                    <a:pt x="9582" y="13398"/>
                  </a:lnTo>
                  <a:cubicBezTo>
                    <a:pt x="4283" y="12868"/>
                    <a:pt x="6024" y="8781"/>
                    <a:pt x="5721" y="5753"/>
                  </a:cubicBezTo>
                  <a:cubicBezTo>
                    <a:pt x="6327" y="5753"/>
                    <a:pt x="6932" y="5677"/>
                    <a:pt x="7613" y="5677"/>
                  </a:cubicBezTo>
                  <a:cubicBezTo>
                    <a:pt x="8143" y="5828"/>
                    <a:pt x="8749" y="5828"/>
                    <a:pt x="9279" y="5828"/>
                  </a:cubicBezTo>
                  <a:cubicBezTo>
                    <a:pt x="10112" y="6283"/>
                    <a:pt x="10717" y="6964"/>
                    <a:pt x="11322" y="7645"/>
                  </a:cubicBezTo>
                  <a:lnTo>
                    <a:pt x="11322" y="7645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6456408" y="3602139"/>
              <a:ext cx="15139" cy="7570"/>
            </a:xfrm>
            <a:custGeom>
              <a:avLst/>
              <a:gdLst>
                <a:gd name="connsiteX0" fmla="*/ 5680 w 15139"/>
                <a:gd name="connsiteY0" fmla="*/ 5703 h 7569"/>
                <a:gd name="connsiteX1" fmla="*/ 9465 w 15139"/>
                <a:gd name="connsiteY1" fmla="*/ 9412 h 7569"/>
                <a:gd name="connsiteX2" fmla="*/ 5680 w 15139"/>
                <a:gd name="connsiteY2" fmla="*/ 57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80" y="5703"/>
                  </a:moveTo>
                  <a:cubicBezTo>
                    <a:pt x="8330" y="5476"/>
                    <a:pt x="9541" y="6762"/>
                    <a:pt x="9465" y="9412"/>
                  </a:cubicBezTo>
                  <a:cubicBezTo>
                    <a:pt x="6892" y="9488"/>
                    <a:pt x="5605" y="8276"/>
                    <a:pt x="5680" y="5703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5940275" y="2923253"/>
              <a:ext cx="15139" cy="30278"/>
            </a:xfrm>
            <a:custGeom>
              <a:avLst/>
              <a:gdLst>
                <a:gd name="connsiteX0" fmla="*/ 8523 w 15139"/>
                <a:gd name="connsiteY0" fmla="*/ 5677 h 30278"/>
                <a:gd name="connsiteX1" fmla="*/ 16093 w 15139"/>
                <a:gd name="connsiteY1" fmla="*/ 13322 h 30278"/>
                <a:gd name="connsiteX2" fmla="*/ 16017 w 15139"/>
                <a:gd name="connsiteY2" fmla="*/ 15215 h 30278"/>
                <a:gd name="connsiteX3" fmla="*/ 15109 w 15139"/>
                <a:gd name="connsiteY3" fmla="*/ 22330 h 30278"/>
                <a:gd name="connsiteX4" fmla="*/ 11854 w 15139"/>
                <a:gd name="connsiteY4" fmla="*/ 30127 h 30278"/>
                <a:gd name="connsiteX5" fmla="*/ 10870 w 15139"/>
                <a:gd name="connsiteY5" fmla="*/ 30732 h 30278"/>
                <a:gd name="connsiteX6" fmla="*/ 8599 w 15139"/>
                <a:gd name="connsiteY6" fmla="*/ 30732 h 30278"/>
                <a:gd name="connsiteX7" fmla="*/ 5874 w 15139"/>
                <a:gd name="connsiteY7" fmla="*/ 27023 h 30278"/>
                <a:gd name="connsiteX8" fmla="*/ 5722 w 15139"/>
                <a:gd name="connsiteY8" fmla="*/ 24752 h 30278"/>
                <a:gd name="connsiteX9" fmla="*/ 6934 w 15139"/>
                <a:gd name="connsiteY9" fmla="*/ 21573 h 30278"/>
                <a:gd name="connsiteX10" fmla="*/ 6328 w 15139"/>
                <a:gd name="connsiteY10" fmla="*/ 17561 h 30278"/>
                <a:gd name="connsiteX11" fmla="*/ 8523 w 15139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39" h="30278">
                  <a:moveTo>
                    <a:pt x="8523" y="5677"/>
                  </a:moveTo>
                  <a:cubicBezTo>
                    <a:pt x="10340" y="8932"/>
                    <a:pt x="12914" y="11430"/>
                    <a:pt x="16093" y="13322"/>
                  </a:cubicBezTo>
                  <a:cubicBezTo>
                    <a:pt x="16017" y="13928"/>
                    <a:pt x="16017" y="14534"/>
                    <a:pt x="16017" y="15215"/>
                  </a:cubicBezTo>
                  <a:cubicBezTo>
                    <a:pt x="14654" y="17486"/>
                    <a:pt x="15487" y="19984"/>
                    <a:pt x="15109" y="22330"/>
                  </a:cubicBezTo>
                  <a:cubicBezTo>
                    <a:pt x="14503" y="25131"/>
                    <a:pt x="13898" y="27932"/>
                    <a:pt x="11854" y="30127"/>
                  </a:cubicBezTo>
                  <a:cubicBezTo>
                    <a:pt x="11551" y="30354"/>
                    <a:pt x="11173" y="30581"/>
                    <a:pt x="10870" y="30732"/>
                  </a:cubicBezTo>
                  <a:cubicBezTo>
                    <a:pt x="10113" y="31035"/>
                    <a:pt x="9356" y="31035"/>
                    <a:pt x="8599" y="30732"/>
                  </a:cubicBezTo>
                  <a:cubicBezTo>
                    <a:pt x="7236" y="29824"/>
                    <a:pt x="6480" y="28462"/>
                    <a:pt x="5874" y="27023"/>
                  </a:cubicBezTo>
                  <a:cubicBezTo>
                    <a:pt x="5647" y="26266"/>
                    <a:pt x="5647" y="25509"/>
                    <a:pt x="5722" y="24752"/>
                  </a:cubicBezTo>
                  <a:cubicBezTo>
                    <a:pt x="6026" y="23693"/>
                    <a:pt x="6480" y="22633"/>
                    <a:pt x="6934" y="21573"/>
                  </a:cubicBezTo>
                  <a:cubicBezTo>
                    <a:pt x="7691" y="20059"/>
                    <a:pt x="7161" y="18773"/>
                    <a:pt x="6328" y="17561"/>
                  </a:cubicBezTo>
                  <a:cubicBezTo>
                    <a:pt x="5496" y="13398"/>
                    <a:pt x="5420" y="9235"/>
                    <a:pt x="8523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5944247" y="2947209"/>
              <a:ext cx="15139" cy="7570"/>
            </a:xfrm>
            <a:custGeom>
              <a:avLst/>
              <a:gdLst>
                <a:gd name="connsiteX0" fmla="*/ 10152 w 15139"/>
                <a:gd name="connsiteY0" fmla="*/ 6473 h 7569"/>
                <a:gd name="connsiteX1" fmla="*/ 10152 w 15139"/>
                <a:gd name="connsiteY1" fmla="*/ 8441 h 7569"/>
                <a:gd name="connsiteX2" fmla="*/ 6443 w 15139"/>
                <a:gd name="connsiteY2" fmla="*/ 8441 h 7569"/>
                <a:gd name="connsiteX3" fmla="*/ 5762 w 15139"/>
                <a:gd name="connsiteY3" fmla="*/ 7230 h 7569"/>
                <a:gd name="connsiteX4" fmla="*/ 6368 w 15139"/>
                <a:gd name="connsiteY4" fmla="*/ 6624 h 7569"/>
                <a:gd name="connsiteX5" fmla="*/ 6519 w 15139"/>
                <a:gd name="connsiteY5" fmla="*/ 6473 h 7569"/>
                <a:gd name="connsiteX6" fmla="*/ 10152 w 15139"/>
                <a:gd name="connsiteY6" fmla="*/ 64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7569">
                  <a:moveTo>
                    <a:pt x="10152" y="6473"/>
                  </a:moveTo>
                  <a:cubicBezTo>
                    <a:pt x="10152" y="7154"/>
                    <a:pt x="10152" y="7760"/>
                    <a:pt x="10152" y="8441"/>
                  </a:cubicBezTo>
                  <a:cubicBezTo>
                    <a:pt x="8941" y="8441"/>
                    <a:pt x="7655" y="8441"/>
                    <a:pt x="6443" y="8441"/>
                  </a:cubicBezTo>
                  <a:cubicBezTo>
                    <a:pt x="5762" y="8063"/>
                    <a:pt x="5535" y="7684"/>
                    <a:pt x="5762" y="7230"/>
                  </a:cubicBezTo>
                  <a:cubicBezTo>
                    <a:pt x="5989" y="6776"/>
                    <a:pt x="6141" y="6624"/>
                    <a:pt x="6368" y="6624"/>
                  </a:cubicBezTo>
                  <a:lnTo>
                    <a:pt x="6519" y="6473"/>
                  </a:lnTo>
                  <a:cubicBezTo>
                    <a:pt x="7731" y="5489"/>
                    <a:pt x="8941" y="5337"/>
                    <a:pt x="10152" y="6473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5696981" y="3352293"/>
              <a:ext cx="37848" cy="52987"/>
            </a:xfrm>
            <a:custGeom>
              <a:avLst/>
              <a:gdLst>
                <a:gd name="connsiteX0" fmla="*/ 21704 w 37847"/>
                <a:gd name="connsiteY0" fmla="*/ 53896 h 52986"/>
                <a:gd name="connsiteX1" fmla="*/ 19887 w 37847"/>
                <a:gd name="connsiteY1" fmla="*/ 53820 h 52986"/>
                <a:gd name="connsiteX2" fmla="*/ 11788 w 37847"/>
                <a:gd name="connsiteY2" fmla="*/ 42693 h 52986"/>
                <a:gd name="connsiteX3" fmla="*/ 21628 w 37847"/>
                <a:gd name="connsiteY3" fmla="*/ 37848 h 52986"/>
                <a:gd name="connsiteX4" fmla="*/ 9062 w 37847"/>
                <a:gd name="connsiteY4" fmla="*/ 36713 h 52986"/>
                <a:gd name="connsiteX5" fmla="*/ 8457 w 37847"/>
                <a:gd name="connsiteY5" fmla="*/ 17789 h 52986"/>
                <a:gd name="connsiteX6" fmla="*/ 8457 w 37847"/>
                <a:gd name="connsiteY6" fmla="*/ 17789 h 52986"/>
                <a:gd name="connsiteX7" fmla="*/ 10349 w 37847"/>
                <a:gd name="connsiteY7" fmla="*/ 15897 h 52986"/>
                <a:gd name="connsiteX8" fmla="*/ 10349 w 37847"/>
                <a:gd name="connsiteY8" fmla="*/ 15897 h 52986"/>
                <a:gd name="connsiteX9" fmla="*/ 12242 w 37847"/>
                <a:gd name="connsiteY9" fmla="*/ 13929 h 52986"/>
                <a:gd name="connsiteX10" fmla="*/ 12242 w 37847"/>
                <a:gd name="connsiteY10" fmla="*/ 13929 h 52986"/>
                <a:gd name="connsiteX11" fmla="*/ 14134 w 37847"/>
                <a:gd name="connsiteY11" fmla="*/ 12036 h 52986"/>
                <a:gd name="connsiteX12" fmla="*/ 14134 w 37847"/>
                <a:gd name="connsiteY12" fmla="*/ 12036 h 52986"/>
                <a:gd name="connsiteX13" fmla="*/ 30560 w 37847"/>
                <a:gd name="connsiteY13" fmla="*/ 7343 h 52986"/>
                <a:gd name="connsiteX14" fmla="*/ 22536 w 37847"/>
                <a:gd name="connsiteY14" fmla="*/ 14988 h 52986"/>
                <a:gd name="connsiteX15" fmla="*/ 29424 w 37847"/>
                <a:gd name="connsiteY15" fmla="*/ 18924 h 52986"/>
                <a:gd name="connsiteX16" fmla="*/ 34042 w 37847"/>
                <a:gd name="connsiteY16" fmla="*/ 30733 h 52986"/>
                <a:gd name="connsiteX17" fmla="*/ 31620 w 37847"/>
                <a:gd name="connsiteY17" fmla="*/ 50035 h 52986"/>
                <a:gd name="connsiteX18" fmla="*/ 23596 w 37847"/>
                <a:gd name="connsiteY18" fmla="*/ 53820 h 52986"/>
                <a:gd name="connsiteX19" fmla="*/ 23596 w 37847"/>
                <a:gd name="connsiteY19" fmla="*/ 53820 h 52986"/>
                <a:gd name="connsiteX20" fmla="*/ 21704 w 37847"/>
                <a:gd name="connsiteY20" fmla="*/ 5389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52986">
                  <a:moveTo>
                    <a:pt x="21704" y="53896"/>
                  </a:moveTo>
                  <a:cubicBezTo>
                    <a:pt x="21098" y="53820"/>
                    <a:pt x="20492" y="53820"/>
                    <a:pt x="19887" y="53820"/>
                  </a:cubicBezTo>
                  <a:cubicBezTo>
                    <a:pt x="17086" y="50187"/>
                    <a:pt x="15345" y="45721"/>
                    <a:pt x="11788" y="42693"/>
                  </a:cubicBezTo>
                  <a:cubicBezTo>
                    <a:pt x="12469" y="35350"/>
                    <a:pt x="17994" y="38378"/>
                    <a:pt x="21628" y="37848"/>
                  </a:cubicBezTo>
                  <a:cubicBezTo>
                    <a:pt x="17767" y="35577"/>
                    <a:pt x="13074" y="40195"/>
                    <a:pt x="9062" y="36713"/>
                  </a:cubicBezTo>
                  <a:cubicBezTo>
                    <a:pt x="2780" y="30582"/>
                    <a:pt x="6867" y="24147"/>
                    <a:pt x="8457" y="17789"/>
                  </a:cubicBezTo>
                  <a:lnTo>
                    <a:pt x="8457" y="17789"/>
                  </a:lnTo>
                  <a:cubicBezTo>
                    <a:pt x="9062" y="17108"/>
                    <a:pt x="9744" y="16502"/>
                    <a:pt x="10349" y="15897"/>
                  </a:cubicBezTo>
                  <a:lnTo>
                    <a:pt x="10349" y="15897"/>
                  </a:lnTo>
                  <a:cubicBezTo>
                    <a:pt x="10955" y="15215"/>
                    <a:pt x="11636" y="14610"/>
                    <a:pt x="12242" y="13929"/>
                  </a:cubicBezTo>
                  <a:lnTo>
                    <a:pt x="12242" y="13929"/>
                  </a:lnTo>
                  <a:cubicBezTo>
                    <a:pt x="12847" y="13323"/>
                    <a:pt x="13529" y="12717"/>
                    <a:pt x="14134" y="12036"/>
                  </a:cubicBezTo>
                  <a:lnTo>
                    <a:pt x="14134" y="12036"/>
                  </a:lnTo>
                  <a:cubicBezTo>
                    <a:pt x="17692" y="3710"/>
                    <a:pt x="24050" y="5224"/>
                    <a:pt x="30560" y="7343"/>
                  </a:cubicBezTo>
                  <a:cubicBezTo>
                    <a:pt x="29727" y="11734"/>
                    <a:pt x="29727" y="11734"/>
                    <a:pt x="22536" y="14988"/>
                  </a:cubicBezTo>
                  <a:cubicBezTo>
                    <a:pt x="27305" y="12793"/>
                    <a:pt x="29349" y="14761"/>
                    <a:pt x="29424" y="18924"/>
                  </a:cubicBezTo>
                  <a:cubicBezTo>
                    <a:pt x="29500" y="23542"/>
                    <a:pt x="31014" y="27402"/>
                    <a:pt x="34042" y="30733"/>
                  </a:cubicBezTo>
                  <a:cubicBezTo>
                    <a:pt x="36767" y="37621"/>
                    <a:pt x="32528" y="43601"/>
                    <a:pt x="31620" y="50035"/>
                  </a:cubicBezTo>
                  <a:cubicBezTo>
                    <a:pt x="29652" y="52760"/>
                    <a:pt x="26321" y="52685"/>
                    <a:pt x="23596" y="53820"/>
                  </a:cubicBezTo>
                  <a:lnTo>
                    <a:pt x="23596" y="53820"/>
                  </a:lnTo>
                  <a:cubicBezTo>
                    <a:pt x="22990" y="54501"/>
                    <a:pt x="22385" y="54501"/>
                    <a:pt x="21704" y="5389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5952361" y="3671804"/>
              <a:ext cx="52987" cy="45417"/>
            </a:xfrm>
            <a:custGeom>
              <a:avLst/>
              <a:gdLst>
                <a:gd name="connsiteX0" fmla="*/ 51468 w 52986"/>
                <a:gd name="connsiteY0" fmla="*/ 38604 h 45417"/>
                <a:gd name="connsiteX1" fmla="*/ 44579 w 52986"/>
                <a:gd name="connsiteY1" fmla="*/ 44206 h 45417"/>
                <a:gd name="connsiteX2" fmla="*/ 12636 w 52986"/>
                <a:gd name="connsiteY2" fmla="*/ 35198 h 45417"/>
                <a:gd name="connsiteX3" fmla="*/ 5748 w 52986"/>
                <a:gd name="connsiteY3" fmla="*/ 30959 h 45417"/>
                <a:gd name="connsiteX4" fmla="*/ 5899 w 52986"/>
                <a:gd name="connsiteY4" fmla="*/ 29067 h 45417"/>
                <a:gd name="connsiteX5" fmla="*/ 9608 w 52986"/>
                <a:gd name="connsiteY5" fmla="*/ 11808 h 45417"/>
                <a:gd name="connsiteX6" fmla="*/ 13090 w 52986"/>
                <a:gd name="connsiteY6" fmla="*/ 7645 h 45417"/>
                <a:gd name="connsiteX7" fmla="*/ 16118 w 52986"/>
                <a:gd name="connsiteY7" fmla="*/ 5677 h 45417"/>
                <a:gd name="connsiteX8" fmla="*/ 23915 w 52986"/>
                <a:gd name="connsiteY8" fmla="*/ 17637 h 45417"/>
                <a:gd name="connsiteX9" fmla="*/ 33074 w 52986"/>
                <a:gd name="connsiteY9" fmla="*/ 29370 h 45417"/>
                <a:gd name="connsiteX10" fmla="*/ 28684 w 52986"/>
                <a:gd name="connsiteY10" fmla="*/ 39740 h 45417"/>
                <a:gd name="connsiteX11" fmla="*/ 28003 w 52986"/>
                <a:gd name="connsiteY11" fmla="*/ 39967 h 45417"/>
                <a:gd name="connsiteX12" fmla="*/ 28078 w 52986"/>
                <a:gd name="connsiteY12" fmla="*/ 40270 h 45417"/>
                <a:gd name="connsiteX13" fmla="*/ 31106 w 52986"/>
                <a:gd name="connsiteY13" fmla="*/ 39361 h 45417"/>
                <a:gd name="connsiteX14" fmla="*/ 33301 w 52986"/>
                <a:gd name="connsiteY14" fmla="*/ 39134 h 45417"/>
                <a:gd name="connsiteX15" fmla="*/ 36405 w 52986"/>
                <a:gd name="connsiteY15" fmla="*/ 35955 h 45417"/>
                <a:gd name="connsiteX16" fmla="*/ 45109 w 52986"/>
                <a:gd name="connsiteY16" fmla="*/ 34290 h 45417"/>
                <a:gd name="connsiteX17" fmla="*/ 51468 w 52986"/>
                <a:gd name="connsiteY17" fmla="*/ 3860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45417">
                  <a:moveTo>
                    <a:pt x="51468" y="38604"/>
                  </a:moveTo>
                  <a:cubicBezTo>
                    <a:pt x="50030" y="41481"/>
                    <a:pt x="47986" y="43903"/>
                    <a:pt x="44579" y="44206"/>
                  </a:cubicBezTo>
                  <a:cubicBezTo>
                    <a:pt x="32771" y="45266"/>
                    <a:pt x="20433" y="47915"/>
                    <a:pt x="12636" y="35198"/>
                  </a:cubicBezTo>
                  <a:cubicBezTo>
                    <a:pt x="10971" y="32473"/>
                    <a:pt x="7186" y="33760"/>
                    <a:pt x="5748" y="30959"/>
                  </a:cubicBezTo>
                  <a:cubicBezTo>
                    <a:pt x="5823" y="30354"/>
                    <a:pt x="5823" y="29672"/>
                    <a:pt x="5899" y="29067"/>
                  </a:cubicBezTo>
                  <a:cubicBezTo>
                    <a:pt x="7111" y="23314"/>
                    <a:pt x="2872" y="16350"/>
                    <a:pt x="9608" y="11808"/>
                  </a:cubicBezTo>
                  <a:cubicBezTo>
                    <a:pt x="13318" y="12565"/>
                    <a:pt x="12485" y="9537"/>
                    <a:pt x="13090" y="7645"/>
                  </a:cubicBezTo>
                  <a:cubicBezTo>
                    <a:pt x="13772" y="6585"/>
                    <a:pt x="14756" y="5828"/>
                    <a:pt x="16118" y="5677"/>
                  </a:cubicBezTo>
                  <a:cubicBezTo>
                    <a:pt x="22098" y="7418"/>
                    <a:pt x="19600" y="14760"/>
                    <a:pt x="23915" y="17637"/>
                  </a:cubicBezTo>
                  <a:cubicBezTo>
                    <a:pt x="24899" y="23163"/>
                    <a:pt x="33680" y="22557"/>
                    <a:pt x="33074" y="29370"/>
                  </a:cubicBezTo>
                  <a:cubicBezTo>
                    <a:pt x="29970" y="32171"/>
                    <a:pt x="34512" y="38150"/>
                    <a:pt x="28684" y="39740"/>
                  </a:cubicBezTo>
                  <a:cubicBezTo>
                    <a:pt x="28229" y="39891"/>
                    <a:pt x="28003" y="39967"/>
                    <a:pt x="28003" y="39967"/>
                  </a:cubicBezTo>
                  <a:cubicBezTo>
                    <a:pt x="27397" y="40573"/>
                    <a:pt x="27397" y="40648"/>
                    <a:pt x="28078" y="40270"/>
                  </a:cubicBezTo>
                  <a:cubicBezTo>
                    <a:pt x="29138" y="39891"/>
                    <a:pt x="30122" y="39589"/>
                    <a:pt x="31106" y="39361"/>
                  </a:cubicBezTo>
                  <a:cubicBezTo>
                    <a:pt x="31863" y="39286"/>
                    <a:pt x="32620" y="39210"/>
                    <a:pt x="33301" y="39134"/>
                  </a:cubicBezTo>
                  <a:cubicBezTo>
                    <a:pt x="34815" y="38529"/>
                    <a:pt x="35269" y="36939"/>
                    <a:pt x="36405" y="35955"/>
                  </a:cubicBezTo>
                  <a:cubicBezTo>
                    <a:pt x="39130" y="34441"/>
                    <a:pt x="42006" y="33987"/>
                    <a:pt x="45109" y="34290"/>
                  </a:cubicBezTo>
                  <a:cubicBezTo>
                    <a:pt x="47077" y="35880"/>
                    <a:pt x="51619" y="33836"/>
                    <a:pt x="51468" y="3860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5975474" y="3658758"/>
              <a:ext cx="37848" cy="52987"/>
            </a:xfrm>
            <a:custGeom>
              <a:avLst/>
              <a:gdLst>
                <a:gd name="connsiteX0" fmla="*/ 35924 w 37847"/>
                <a:gd name="connsiteY0" fmla="*/ 28790 h 52986"/>
                <a:gd name="connsiteX1" fmla="*/ 32291 w 37847"/>
                <a:gd name="connsiteY1" fmla="*/ 49834 h 52986"/>
                <a:gd name="connsiteX2" fmla="*/ 25478 w 37847"/>
                <a:gd name="connsiteY2" fmla="*/ 39918 h 52986"/>
                <a:gd name="connsiteX3" fmla="*/ 20558 w 37847"/>
                <a:gd name="connsiteY3" fmla="*/ 22886 h 52986"/>
                <a:gd name="connsiteX4" fmla="*/ 18439 w 37847"/>
                <a:gd name="connsiteY4" fmla="*/ 20388 h 52986"/>
                <a:gd name="connsiteX5" fmla="*/ 7614 w 37847"/>
                <a:gd name="connsiteY5" fmla="*/ 19480 h 52986"/>
                <a:gd name="connsiteX6" fmla="*/ 5722 w 37847"/>
                <a:gd name="connsiteY6" fmla="*/ 15998 h 52986"/>
                <a:gd name="connsiteX7" fmla="*/ 6479 w 37847"/>
                <a:gd name="connsiteY7" fmla="*/ 12062 h 52986"/>
                <a:gd name="connsiteX8" fmla="*/ 10869 w 37847"/>
                <a:gd name="connsiteY8" fmla="*/ 6839 h 52986"/>
                <a:gd name="connsiteX9" fmla="*/ 11475 w 37847"/>
                <a:gd name="connsiteY9" fmla="*/ 5930 h 52986"/>
                <a:gd name="connsiteX10" fmla="*/ 27901 w 37847"/>
                <a:gd name="connsiteY10" fmla="*/ 14560 h 52986"/>
                <a:gd name="connsiteX11" fmla="*/ 32140 w 37847"/>
                <a:gd name="connsiteY11" fmla="*/ 17587 h 52986"/>
                <a:gd name="connsiteX12" fmla="*/ 32140 w 37847"/>
                <a:gd name="connsiteY12" fmla="*/ 19404 h 52986"/>
                <a:gd name="connsiteX13" fmla="*/ 35924 w 37847"/>
                <a:gd name="connsiteY13" fmla="*/ 2879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52986">
                  <a:moveTo>
                    <a:pt x="35924" y="28790"/>
                  </a:moveTo>
                  <a:cubicBezTo>
                    <a:pt x="35849" y="35982"/>
                    <a:pt x="37135" y="43475"/>
                    <a:pt x="32291" y="49834"/>
                  </a:cubicBezTo>
                  <a:cubicBezTo>
                    <a:pt x="28128" y="47790"/>
                    <a:pt x="31761" y="40448"/>
                    <a:pt x="25478" y="39918"/>
                  </a:cubicBezTo>
                  <a:cubicBezTo>
                    <a:pt x="21769" y="34846"/>
                    <a:pt x="15865" y="30380"/>
                    <a:pt x="20558" y="22886"/>
                  </a:cubicBezTo>
                  <a:cubicBezTo>
                    <a:pt x="22299" y="20085"/>
                    <a:pt x="19271" y="20994"/>
                    <a:pt x="18439" y="20388"/>
                  </a:cubicBezTo>
                  <a:cubicBezTo>
                    <a:pt x="15032" y="17890"/>
                    <a:pt x="11172" y="20691"/>
                    <a:pt x="7614" y="19480"/>
                  </a:cubicBezTo>
                  <a:cubicBezTo>
                    <a:pt x="6479" y="18571"/>
                    <a:pt x="5949" y="17360"/>
                    <a:pt x="5722" y="15998"/>
                  </a:cubicBezTo>
                  <a:cubicBezTo>
                    <a:pt x="5570" y="14635"/>
                    <a:pt x="5798" y="13273"/>
                    <a:pt x="6479" y="12062"/>
                  </a:cubicBezTo>
                  <a:cubicBezTo>
                    <a:pt x="7387" y="9867"/>
                    <a:pt x="11021" y="10018"/>
                    <a:pt x="10869" y="6839"/>
                  </a:cubicBezTo>
                  <a:cubicBezTo>
                    <a:pt x="11096" y="6536"/>
                    <a:pt x="11323" y="6233"/>
                    <a:pt x="11475" y="5930"/>
                  </a:cubicBezTo>
                  <a:cubicBezTo>
                    <a:pt x="19044" y="4795"/>
                    <a:pt x="24646" y="7444"/>
                    <a:pt x="27901" y="14560"/>
                  </a:cubicBezTo>
                  <a:cubicBezTo>
                    <a:pt x="28733" y="16452"/>
                    <a:pt x="30096" y="17436"/>
                    <a:pt x="32140" y="17587"/>
                  </a:cubicBezTo>
                  <a:cubicBezTo>
                    <a:pt x="32140" y="18193"/>
                    <a:pt x="32140" y="18799"/>
                    <a:pt x="32140" y="19404"/>
                  </a:cubicBezTo>
                  <a:cubicBezTo>
                    <a:pt x="30701" y="25460"/>
                    <a:pt x="30701" y="25460"/>
                    <a:pt x="35924" y="2879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5942957" y="3708972"/>
              <a:ext cx="30278" cy="22709"/>
            </a:xfrm>
            <a:custGeom>
              <a:avLst/>
              <a:gdLst>
                <a:gd name="connsiteX0" fmla="*/ 7734 w 30278"/>
                <a:gd name="connsiteY0" fmla="*/ 7265 h 22708"/>
                <a:gd name="connsiteX1" fmla="*/ 21964 w 30278"/>
                <a:gd name="connsiteY1" fmla="*/ 6357 h 22708"/>
                <a:gd name="connsiteX2" fmla="*/ 26657 w 30278"/>
                <a:gd name="connsiteY2" fmla="*/ 12791 h 22708"/>
                <a:gd name="connsiteX3" fmla="*/ 27263 w 30278"/>
                <a:gd name="connsiteY3" fmla="*/ 15062 h 22708"/>
                <a:gd name="connsiteX4" fmla="*/ 25143 w 30278"/>
                <a:gd name="connsiteY4" fmla="*/ 19528 h 22708"/>
                <a:gd name="connsiteX5" fmla="*/ 15152 w 30278"/>
                <a:gd name="connsiteY5" fmla="*/ 24145 h 22708"/>
                <a:gd name="connsiteX6" fmla="*/ 13335 w 30278"/>
                <a:gd name="connsiteY6" fmla="*/ 24296 h 22708"/>
                <a:gd name="connsiteX7" fmla="*/ 5690 w 30278"/>
                <a:gd name="connsiteY7" fmla="*/ 10898 h 22708"/>
                <a:gd name="connsiteX8" fmla="*/ 7734 w 30278"/>
                <a:gd name="connsiteY8" fmla="*/ 72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7734" y="7265"/>
                  </a:moveTo>
                  <a:cubicBezTo>
                    <a:pt x="12503" y="8325"/>
                    <a:pt x="16741" y="4086"/>
                    <a:pt x="21964" y="6357"/>
                  </a:cubicBezTo>
                  <a:cubicBezTo>
                    <a:pt x="25295" y="7795"/>
                    <a:pt x="27112" y="9157"/>
                    <a:pt x="26657" y="12791"/>
                  </a:cubicBezTo>
                  <a:cubicBezTo>
                    <a:pt x="27187" y="13472"/>
                    <a:pt x="27339" y="14229"/>
                    <a:pt x="27263" y="15062"/>
                  </a:cubicBezTo>
                  <a:cubicBezTo>
                    <a:pt x="26885" y="16727"/>
                    <a:pt x="26203" y="18241"/>
                    <a:pt x="25143" y="19528"/>
                  </a:cubicBezTo>
                  <a:cubicBezTo>
                    <a:pt x="22419" y="22404"/>
                    <a:pt x="18407" y="22404"/>
                    <a:pt x="15152" y="24145"/>
                  </a:cubicBezTo>
                  <a:cubicBezTo>
                    <a:pt x="14546" y="24145"/>
                    <a:pt x="13941" y="24221"/>
                    <a:pt x="13335" y="24296"/>
                  </a:cubicBezTo>
                  <a:cubicBezTo>
                    <a:pt x="5614" y="22782"/>
                    <a:pt x="5614" y="16802"/>
                    <a:pt x="5690" y="10898"/>
                  </a:cubicBezTo>
                  <a:cubicBezTo>
                    <a:pt x="6447" y="9687"/>
                    <a:pt x="7053" y="8476"/>
                    <a:pt x="7734" y="7265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5996789" y="3672410"/>
              <a:ext cx="15139" cy="15139"/>
            </a:xfrm>
            <a:custGeom>
              <a:avLst/>
              <a:gdLst>
                <a:gd name="connsiteX0" fmla="*/ 14609 w 15139"/>
                <a:gd name="connsiteY0" fmla="*/ 15139 h 15139"/>
                <a:gd name="connsiteX1" fmla="*/ 5677 w 15139"/>
                <a:gd name="connsiteY1" fmla="*/ 12641 h 15139"/>
                <a:gd name="connsiteX2" fmla="*/ 10824 w 15139"/>
                <a:gd name="connsiteY2" fmla="*/ 5677 h 15139"/>
                <a:gd name="connsiteX3" fmla="*/ 12489 w 15139"/>
                <a:gd name="connsiteY3" fmla="*/ 5753 h 15139"/>
                <a:gd name="connsiteX4" fmla="*/ 14609 w 15139"/>
                <a:gd name="connsiteY4" fmla="*/ 7645 h 15139"/>
                <a:gd name="connsiteX5" fmla="*/ 14533 w 15139"/>
                <a:gd name="connsiteY5" fmla="*/ 7645 h 15139"/>
                <a:gd name="connsiteX6" fmla="*/ 14609 w 15139"/>
                <a:gd name="connsiteY6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609" y="15139"/>
                  </a:moveTo>
                  <a:cubicBezTo>
                    <a:pt x="12035" y="14458"/>
                    <a:pt x="9462" y="13701"/>
                    <a:pt x="5677" y="12641"/>
                  </a:cubicBezTo>
                  <a:cubicBezTo>
                    <a:pt x="9008" y="10900"/>
                    <a:pt x="8099" y="7267"/>
                    <a:pt x="10824" y="5677"/>
                  </a:cubicBezTo>
                  <a:cubicBezTo>
                    <a:pt x="11354" y="5753"/>
                    <a:pt x="11884" y="5753"/>
                    <a:pt x="12489" y="5753"/>
                  </a:cubicBezTo>
                  <a:cubicBezTo>
                    <a:pt x="13322" y="6283"/>
                    <a:pt x="14003" y="6964"/>
                    <a:pt x="14609" y="7645"/>
                  </a:cubicBezTo>
                  <a:lnTo>
                    <a:pt x="14533" y="7645"/>
                  </a:lnTo>
                  <a:cubicBezTo>
                    <a:pt x="14609" y="10067"/>
                    <a:pt x="14609" y="12565"/>
                    <a:pt x="14609" y="1513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5965906" y="3646841"/>
              <a:ext cx="15139" cy="15139"/>
            </a:xfrm>
            <a:custGeom>
              <a:avLst/>
              <a:gdLst>
                <a:gd name="connsiteX0" fmla="*/ 5677 w 15139"/>
                <a:gd name="connsiteY0" fmla="*/ 6644 h 15139"/>
                <a:gd name="connsiteX1" fmla="*/ 7494 w 15139"/>
                <a:gd name="connsiteY1" fmla="*/ 6342 h 15139"/>
                <a:gd name="connsiteX2" fmla="*/ 12490 w 15139"/>
                <a:gd name="connsiteY2" fmla="*/ 7931 h 15139"/>
                <a:gd name="connsiteX3" fmla="*/ 7721 w 15139"/>
                <a:gd name="connsiteY3" fmla="*/ 10126 h 15139"/>
                <a:gd name="connsiteX4" fmla="*/ 5677 w 15139"/>
                <a:gd name="connsiteY4" fmla="*/ 8461 h 15139"/>
                <a:gd name="connsiteX5" fmla="*/ 5677 w 15139"/>
                <a:gd name="connsiteY5" fmla="*/ 66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644"/>
                  </a:moveTo>
                  <a:cubicBezTo>
                    <a:pt x="6283" y="6569"/>
                    <a:pt x="6889" y="6493"/>
                    <a:pt x="7494" y="6342"/>
                  </a:cubicBezTo>
                  <a:cubicBezTo>
                    <a:pt x="9613" y="5660"/>
                    <a:pt x="12263" y="4752"/>
                    <a:pt x="12490" y="7931"/>
                  </a:cubicBezTo>
                  <a:cubicBezTo>
                    <a:pt x="12717" y="11262"/>
                    <a:pt x="9689" y="10278"/>
                    <a:pt x="7721" y="10126"/>
                  </a:cubicBezTo>
                  <a:cubicBezTo>
                    <a:pt x="6964" y="10051"/>
                    <a:pt x="6359" y="9067"/>
                    <a:pt x="5677" y="8461"/>
                  </a:cubicBezTo>
                  <a:cubicBezTo>
                    <a:pt x="5677" y="7780"/>
                    <a:pt x="5677" y="7174"/>
                    <a:pt x="5677" y="664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6244682" y="4038678"/>
              <a:ext cx="15139" cy="15139"/>
            </a:xfrm>
            <a:custGeom>
              <a:avLst/>
              <a:gdLst>
                <a:gd name="connsiteX0" fmla="*/ 8260 w 15139"/>
                <a:gd name="connsiteY0" fmla="*/ 12058 h 15139"/>
                <a:gd name="connsiteX1" fmla="*/ 6292 w 15139"/>
                <a:gd name="connsiteY1" fmla="*/ 10090 h 15139"/>
                <a:gd name="connsiteX2" fmla="*/ 6292 w 15139"/>
                <a:gd name="connsiteY2" fmla="*/ 10090 h 15139"/>
                <a:gd name="connsiteX3" fmla="*/ 10077 w 15139"/>
                <a:gd name="connsiteY3" fmla="*/ 6305 h 15139"/>
                <a:gd name="connsiteX4" fmla="*/ 10077 w 15139"/>
                <a:gd name="connsiteY4" fmla="*/ 6305 h 15139"/>
                <a:gd name="connsiteX5" fmla="*/ 11970 w 15139"/>
                <a:gd name="connsiteY5" fmla="*/ 8197 h 15139"/>
                <a:gd name="connsiteX6" fmla="*/ 14013 w 15139"/>
                <a:gd name="connsiteY6" fmla="*/ 11982 h 15139"/>
                <a:gd name="connsiteX7" fmla="*/ 13862 w 15139"/>
                <a:gd name="connsiteY7" fmla="*/ 11982 h 15139"/>
                <a:gd name="connsiteX8" fmla="*/ 8260 w 15139"/>
                <a:gd name="connsiteY8" fmla="*/ 120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260" y="12058"/>
                  </a:moveTo>
                  <a:cubicBezTo>
                    <a:pt x="7579" y="11376"/>
                    <a:pt x="6973" y="10695"/>
                    <a:pt x="6292" y="10090"/>
                  </a:cubicBezTo>
                  <a:lnTo>
                    <a:pt x="6292" y="10090"/>
                  </a:lnTo>
                  <a:cubicBezTo>
                    <a:pt x="4778" y="6002"/>
                    <a:pt x="6065" y="4791"/>
                    <a:pt x="10077" y="6305"/>
                  </a:cubicBezTo>
                  <a:lnTo>
                    <a:pt x="10077" y="6305"/>
                  </a:lnTo>
                  <a:cubicBezTo>
                    <a:pt x="10682" y="6986"/>
                    <a:pt x="11288" y="7667"/>
                    <a:pt x="11970" y="8197"/>
                  </a:cubicBezTo>
                  <a:cubicBezTo>
                    <a:pt x="12651" y="9484"/>
                    <a:pt x="13332" y="10695"/>
                    <a:pt x="14013" y="11982"/>
                  </a:cubicBezTo>
                  <a:lnTo>
                    <a:pt x="13862" y="11982"/>
                  </a:lnTo>
                  <a:cubicBezTo>
                    <a:pt x="12045" y="13496"/>
                    <a:pt x="10153" y="13496"/>
                    <a:pt x="8260" y="12058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6330492" y="3684964"/>
              <a:ext cx="30278" cy="37848"/>
            </a:xfrm>
            <a:custGeom>
              <a:avLst/>
              <a:gdLst>
                <a:gd name="connsiteX0" fmla="*/ 21384 w 30278"/>
                <a:gd name="connsiteY0" fmla="*/ 33166 h 37847"/>
                <a:gd name="connsiteX1" fmla="*/ 6775 w 30278"/>
                <a:gd name="connsiteY1" fmla="*/ 26429 h 37847"/>
                <a:gd name="connsiteX2" fmla="*/ 7987 w 30278"/>
                <a:gd name="connsiteY2" fmla="*/ 12123 h 37847"/>
                <a:gd name="connsiteX3" fmla="*/ 7987 w 30278"/>
                <a:gd name="connsiteY3" fmla="*/ 12123 h 37847"/>
                <a:gd name="connsiteX4" fmla="*/ 13739 w 30278"/>
                <a:gd name="connsiteY4" fmla="*/ 6521 h 37847"/>
                <a:gd name="connsiteX5" fmla="*/ 13739 w 30278"/>
                <a:gd name="connsiteY5" fmla="*/ 6521 h 37847"/>
                <a:gd name="connsiteX6" fmla="*/ 15631 w 30278"/>
                <a:gd name="connsiteY6" fmla="*/ 6521 h 37847"/>
                <a:gd name="connsiteX7" fmla="*/ 17524 w 30278"/>
                <a:gd name="connsiteY7" fmla="*/ 6521 h 37847"/>
                <a:gd name="connsiteX8" fmla="*/ 25093 w 30278"/>
                <a:gd name="connsiteY8" fmla="*/ 8414 h 37847"/>
                <a:gd name="connsiteX9" fmla="*/ 25093 w 30278"/>
                <a:gd name="connsiteY9" fmla="*/ 8414 h 37847"/>
                <a:gd name="connsiteX10" fmla="*/ 28878 w 30278"/>
                <a:gd name="connsiteY10" fmla="*/ 10306 h 37847"/>
                <a:gd name="connsiteX11" fmla="*/ 28878 w 30278"/>
                <a:gd name="connsiteY11" fmla="*/ 10306 h 37847"/>
                <a:gd name="connsiteX12" fmla="*/ 29408 w 30278"/>
                <a:gd name="connsiteY12" fmla="*/ 11820 h 37847"/>
                <a:gd name="connsiteX13" fmla="*/ 29030 w 30278"/>
                <a:gd name="connsiteY13" fmla="*/ 12653 h 37847"/>
                <a:gd name="connsiteX14" fmla="*/ 24337 w 30278"/>
                <a:gd name="connsiteY14" fmla="*/ 19617 h 37847"/>
                <a:gd name="connsiteX15" fmla="*/ 21536 w 30278"/>
                <a:gd name="connsiteY15" fmla="*/ 24915 h 37847"/>
                <a:gd name="connsiteX16" fmla="*/ 12680 w 30278"/>
                <a:gd name="connsiteY16" fmla="*/ 26051 h 37847"/>
                <a:gd name="connsiteX17" fmla="*/ 21384 w 30278"/>
                <a:gd name="connsiteY17" fmla="*/ 331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1384" y="33166"/>
                  </a:moveTo>
                  <a:cubicBezTo>
                    <a:pt x="13058" y="35815"/>
                    <a:pt x="8289" y="33847"/>
                    <a:pt x="6775" y="26429"/>
                  </a:cubicBezTo>
                  <a:cubicBezTo>
                    <a:pt x="5791" y="21736"/>
                    <a:pt x="4429" y="16589"/>
                    <a:pt x="7987" y="12123"/>
                  </a:cubicBezTo>
                  <a:lnTo>
                    <a:pt x="7987" y="12123"/>
                  </a:lnTo>
                  <a:cubicBezTo>
                    <a:pt x="9349" y="9625"/>
                    <a:pt x="13058" y="9625"/>
                    <a:pt x="13739" y="6521"/>
                  </a:cubicBezTo>
                  <a:lnTo>
                    <a:pt x="13739" y="6521"/>
                  </a:lnTo>
                  <a:cubicBezTo>
                    <a:pt x="14345" y="5916"/>
                    <a:pt x="15026" y="5840"/>
                    <a:pt x="15631" y="6521"/>
                  </a:cubicBezTo>
                  <a:cubicBezTo>
                    <a:pt x="16237" y="6521"/>
                    <a:pt x="16919" y="6521"/>
                    <a:pt x="17524" y="6521"/>
                  </a:cubicBezTo>
                  <a:cubicBezTo>
                    <a:pt x="20854" y="4175"/>
                    <a:pt x="22747" y="7354"/>
                    <a:pt x="25093" y="8414"/>
                  </a:cubicBezTo>
                  <a:lnTo>
                    <a:pt x="25093" y="8414"/>
                  </a:lnTo>
                  <a:cubicBezTo>
                    <a:pt x="26077" y="9549"/>
                    <a:pt x="27819" y="9246"/>
                    <a:pt x="28878" y="10306"/>
                  </a:cubicBezTo>
                  <a:lnTo>
                    <a:pt x="28878" y="10306"/>
                  </a:lnTo>
                  <a:cubicBezTo>
                    <a:pt x="29332" y="10760"/>
                    <a:pt x="29560" y="11290"/>
                    <a:pt x="29408" y="11820"/>
                  </a:cubicBezTo>
                  <a:cubicBezTo>
                    <a:pt x="29332" y="12350"/>
                    <a:pt x="29181" y="12653"/>
                    <a:pt x="29030" y="12653"/>
                  </a:cubicBezTo>
                  <a:cubicBezTo>
                    <a:pt x="26456" y="14242"/>
                    <a:pt x="21082" y="13637"/>
                    <a:pt x="24337" y="19617"/>
                  </a:cubicBezTo>
                  <a:cubicBezTo>
                    <a:pt x="25396" y="21585"/>
                    <a:pt x="23958" y="23931"/>
                    <a:pt x="21536" y="24915"/>
                  </a:cubicBezTo>
                  <a:cubicBezTo>
                    <a:pt x="18735" y="26202"/>
                    <a:pt x="15480" y="23401"/>
                    <a:pt x="12680" y="26051"/>
                  </a:cubicBezTo>
                  <a:cubicBezTo>
                    <a:pt x="13512" y="30820"/>
                    <a:pt x="19492" y="29533"/>
                    <a:pt x="21384" y="3316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6321235" y="3695048"/>
              <a:ext cx="15139" cy="15139"/>
            </a:xfrm>
            <a:custGeom>
              <a:avLst/>
              <a:gdLst>
                <a:gd name="connsiteX0" fmla="*/ 11566 w 15139"/>
                <a:gd name="connsiteY0" fmla="*/ 7715 h 15139"/>
                <a:gd name="connsiteX1" fmla="*/ 5814 w 15139"/>
                <a:gd name="connsiteY1" fmla="*/ 11500 h 15139"/>
                <a:gd name="connsiteX2" fmla="*/ 5814 w 15139"/>
                <a:gd name="connsiteY2" fmla="*/ 9608 h 15139"/>
                <a:gd name="connsiteX3" fmla="*/ 9598 w 15139"/>
                <a:gd name="connsiteY3" fmla="*/ 5747 h 15139"/>
                <a:gd name="connsiteX4" fmla="*/ 11566 w 15139"/>
                <a:gd name="connsiteY4" fmla="*/ 77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66" y="7715"/>
                  </a:moveTo>
                  <a:cubicBezTo>
                    <a:pt x="11491" y="11803"/>
                    <a:pt x="8614" y="11651"/>
                    <a:pt x="5814" y="11500"/>
                  </a:cubicBezTo>
                  <a:cubicBezTo>
                    <a:pt x="5814" y="10894"/>
                    <a:pt x="5814" y="10289"/>
                    <a:pt x="5814" y="9608"/>
                  </a:cubicBezTo>
                  <a:cubicBezTo>
                    <a:pt x="5208" y="6504"/>
                    <a:pt x="6646" y="5369"/>
                    <a:pt x="9598" y="5747"/>
                  </a:cubicBezTo>
                  <a:cubicBezTo>
                    <a:pt x="10279" y="6428"/>
                    <a:pt x="10885" y="7034"/>
                    <a:pt x="11566" y="7715"/>
                  </a:cubicBezTo>
                  <a:close/>
                </a:path>
              </a:pathLst>
            </a:custGeom>
            <a:solidFill>
              <a:srgbClr val="F9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5648360" y="2613495"/>
              <a:ext cx="15139" cy="15139"/>
            </a:xfrm>
            <a:custGeom>
              <a:avLst/>
              <a:gdLst>
                <a:gd name="connsiteX0" fmla="*/ 9465 w 15139"/>
                <a:gd name="connsiteY0" fmla="*/ 5689 h 15139"/>
                <a:gd name="connsiteX1" fmla="*/ 9465 w 15139"/>
                <a:gd name="connsiteY1" fmla="*/ 9474 h 15139"/>
                <a:gd name="connsiteX2" fmla="*/ 9465 w 15139"/>
                <a:gd name="connsiteY2" fmla="*/ 9474 h 15139"/>
                <a:gd name="connsiteX3" fmla="*/ 5680 w 15139"/>
                <a:gd name="connsiteY3" fmla="*/ 9474 h 15139"/>
                <a:gd name="connsiteX4" fmla="*/ 9465 w 15139"/>
                <a:gd name="connsiteY4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5" y="5689"/>
                  </a:moveTo>
                  <a:cubicBezTo>
                    <a:pt x="9465" y="6976"/>
                    <a:pt x="9465" y="8263"/>
                    <a:pt x="9465" y="9474"/>
                  </a:cubicBezTo>
                  <a:lnTo>
                    <a:pt x="9465" y="9474"/>
                  </a:lnTo>
                  <a:cubicBezTo>
                    <a:pt x="8178" y="9474"/>
                    <a:pt x="6892" y="9474"/>
                    <a:pt x="5680" y="9474"/>
                  </a:cubicBezTo>
                  <a:cubicBezTo>
                    <a:pt x="5605" y="6825"/>
                    <a:pt x="6892" y="5538"/>
                    <a:pt x="9465" y="5689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5680737" y="2807304"/>
              <a:ext cx="30278" cy="30278"/>
            </a:xfrm>
            <a:custGeom>
              <a:avLst/>
              <a:gdLst>
                <a:gd name="connsiteX0" fmla="*/ 5701 w 30278"/>
                <a:gd name="connsiteY0" fmla="*/ 17242 h 30278"/>
                <a:gd name="connsiteX1" fmla="*/ 9486 w 30278"/>
                <a:gd name="connsiteY1" fmla="*/ 12852 h 30278"/>
                <a:gd name="connsiteX2" fmla="*/ 20916 w 30278"/>
                <a:gd name="connsiteY2" fmla="*/ 7478 h 30278"/>
                <a:gd name="connsiteX3" fmla="*/ 22354 w 30278"/>
                <a:gd name="connsiteY3" fmla="*/ 8537 h 30278"/>
                <a:gd name="connsiteX4" fmla="*/ 28410 w 30278"/>
                <a:gd name="connsiteY4" fmla="*/ 10808 h 30278"/>
                <a:gd name="connsiteX5" fmla="*/ 22581 w 30278"/>
                <a:gd name="connsiteY5" fmla="*/ 15426 h 30278"/>
                <a:gd name="connsiteX6" fmla="*/ 19780 w 30278"/>
                <a:gd name="connsiteY6" fmla="*/ 19740 h 30278"/>
                <a:gd name="connsiteX7" fmla="*/ 19856 w 30278"/>
                <a:gd name="connsiteY7" fmla="*/ 20195 h 30278"/>
                <a:gd name="connsiteX8" fmla="*/ 22505 w 30278"/>
                <a:gd name="connsiteY8" fmla="*/ 20195 h 30278"/>
                <a:gd name="connsiteX9" fmla="*/ 27123 w 30278"/>
                <a:gd name="connsiteY9" fmla="*/ 23147 h 30278"/>
                <a:gd name="connsiteX10" fmla="*/ 28864 w 30278"/>
                <a:gd name="connsiteY10" fmla="*/ 24661 h 30278"/>
                <a:gd name="connsiteX11" fmla="*/ 28334 w 30278"/>
                <a:gd name="connsiteY11" fmla="*/ 26629 h 30278"/>
                <a:gd name="connsiteX12" fmla="*/ 28334 w 30278"/>
                <a:gd name="connsiteY12" fmla="*/ 26629 h 30278"/>
                <a:gd name="connsiteX13" fmla="*/ 13195 w 30278"/>
                <a:gd name="connsiteY13" fmla="*/ 26780 h 30278"/>
                <a:gd name="connsiteX14" fmla="*/ 11227 w 30278"/>
                <a:gd name="connsiteY14" fmla="*/ 24812 h 30278"/>
                <a:gd name="connsiteX15" fmla="*/ 5701 w 30278"/>
                <a:gd name="connsiteY15" fmla="*/ 17242 h 30278"/>
                <a:gd name="connsiteX16" fmla="*/ 5701 w 30278"/>
                <a:gd name="connsiteY16" fmla="*/ 172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701" y="17242"/>
                  </a:moveTo>
                  <a:cubicBezTo>
                    <a:pt x="8502" y="17091"/>
                    <a:pt x="9032" y="15426"/>
                    <a:pt x="9486" y="12852"/>
                  </a:cubicBezTo>
                  <a:cubicBezTo>
                    <a:pt x="11075" y="4753"/>
                    <a:pt x="12059" y="4374"/>
                    <a:pt x="20916" y="7478"/>
                  </a:cubicBezTo>
                  <a:cubicBezTo>
                    <a:pt x="21294" y="8007"/>
                    <a:pt x="21824" y="8310"/>
                    <a:pt x="22354" y="8537"/>
                  </a:cubicBezTo>
                  <a:cubicBezTo>
                    <a:pt x="24473" y="9294"/>
                    <a:pt x="28258" y="7175"/>
                    <a:pt x="28410" y="10808"/>
                  </a:cubicBezTo>
                  <a:cubicBezTo>
                    <a:pt x="28485" y="13533"/>
                    <a:pt x="25760" y="16258"/>
                    <a:pt x="22581" y="15426"/>
                  </a:cubicBezTo>
                  <a:cubicBezTo>
                    <a:pt x="15769" y="13458"/>
                    <a:pt x="21521" y="18983"/>
                    <a:pt x="19780" y="19740"/>
                  </a:cubicBezTo>
                  <a:cubicBezTo>
                    <a:pt x="19856" y="19816"/>
                    <a:pt x="19326" y="19967"/>
                    <a:pt x="19856" y="20195"/>
                  </a:cubicBezTo>
                  <a:cubicBezTo>
                    <a:pt x="20764" y="19816"/>
                    <a:pt x="21673" y="19892"/>
                    <a:pt x="22505" y="20195"/>
                  </a:cubicBezTo>
                  <a:cubicBezTo>
                    <a:pt x="24095" y="21103"/>
                    <a:pt x="25533" y="22314"/>
                    <a:pt x="27123" y="23147"/>
                  </a:cubicBezTo>
                  <a:cubicBezTo>
                    <a:pt x="27804" y="23525"/>
                    <a:pt x="28334" y="24055"/>
                    <a:pt x="28864" y="24661"/>
                  </a:cubicBezTo>
                  <a:cubicBezTo>
                    <a:pt x="29166" y="25418"/>
                    <a:pt x="28939" y="26099"/>
                    <a:pt x="28334" y="26629"/>
                  </a:cubicBezTo>
                  <a:lnTo>
                    <a:pt x="28334" y="26629"/>
                  </a:lnTo>
                  <a:cubicBezTo>
                    <a:pt x="23338" y="32911"/>
                    <a:pt x="18266" y="30716"/>
                    <a:pt x="13195" y="26780"/>
                  </a:cubicBezTo>
                  <a:cubicBezTo>
                    <a:pt x="12513" y="26099"/>
                    <a:pt x="11908" y="25493"/>
                    <a:pt x="11227" y="24812"/>
                  </a:cubicBezTo>
                  <a:cubicBezTo>
                    <a:pt x="9561" y="22162"/>
                    <a:pt x="5323" y="21330"/>
                    <a:pt x="5701" y="17242"/>
                  </a:cubicBezTo>
                  <a:lnTo>
                    <a:pt x="5701" y="17242"/>
                  </a:ln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6387074" y="3892498"/>
              <a:ext cx="37848" cy="45417"/>
            </a:xfrm>
            <a:custGeom>
              <a:avLst/>
              <a:gdLst>
                <a:gd name="connsiteX0" fmla="*/ 8478 w 37847"/>
                <a:gd name="connsiteY0" fmla="*/ 9949 h 45417"/>
                <a:gd name="connsiteX1" fmla="*/ 10219 w 37847"/>
                <a:gd name="connsiteY1" fmla="*/ 9874 h 45417"/>
                <a:gd name="connsiteX2" fmla="*/ 27402 w 37847"/>
                <a:gd name="connsiteY2" fmla="*/ 6013 h 45417"/>
                <a:gd name="connsiteX3" fmla="*/ 27402 w 37847"/>
                <a:gd name="connsiteY3" fmla="*/ 6013 h 45417"/>
                <a:gd name="connsiteX4" fmla="*/ 35728 w 37847"/>
                <a:gd name="connsiteY4" fmla="*/ 18806 h 45417"/>
                <a:gd name="connsiteX5" fmla="*/ 27326 w 37847"/>
                <a:gd name="connsiteY5" fmla="*/ 22742 h 45417"/>
                <a:gd name="connsiteX6" fmla="*/ 27478 w 37847"/>
                <a:gd name="connsiteY6" fmla="*/ 23121 h 45417"/>
                <a:gd name="connsiteX7" fmla="*/ 37242 w 37847"/>
                <a:gd name="connsiteY7" fmla="*/ 28344 h 45417"/>
                <a:gd name="connsiteX8" fmla="*/ 37016 w 37847"/>
                <a:gd name="connsiteY8" fmla="*/ 30690 h 45417"/>
                <a:gd name="connsiteX9" fmla="*/ 37016 w 37847"/>
                <a:gd name="connsiteY9" fmla="*/ 30690 h 45417"/>
                <a:gd name="connsiteX10" fmla="*/ 35047 w 37847"/>
                <a:gd name="connsiteY10" fmla="*/ 36367 h 45417"/>
                <a:gd name="connsiteX11" fmla="*/ 35047 w 37847"/>
                <a:gd name="connsiteY11" fmla="*/ 36367 h 45417"/>
                <a:gd name="connsiteX12" fmla="*/ 33155 w 37847"/>
                <a:gd name="connsiteY12" fmla="*/ 38335 h 45417"/>
                <a:gd name="connsiteX13" fmla="*/ 25737 w 37847"/>
                <a:gd name="connsiteY13" fmla="*/ 42423 h 45417"/>
                <a:gd name="connsiteX14" fmla="*/ 21498 w 37847"/>
                <a:gd name="connsiteY14" fmla="*/ 31523 h 45417"/>
                <a:gd name="connsiteX15" fmla="*/ 14155 w 37847"/>
                <a:gd name="connsiteY15" fmla="*/ 18352 h 45417"/>
                <a:gd name="connsiteX16" fmla="*/ 6207 w 37847"/>
                <a:gd name="connsiteY16" fmla="*/ 15172 h 45417"/>
                <a:gd name="connsiteX17" fmla="*/ 8478 w 37847"/>
                <a:gd name="connsiteY17" fmla="*/ 99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8478" y="9949"/>
                  </a:moveTo>
                  <a:cubicBezTo>
                    <a:pt x="9084" y="9949"/>
                    <a:pt x="9614" y="9949"/>
                    <a:pt x="10219" y="9874"/>
                  </a:cubicBezTo>
                  <a:cubicBezTo>
                    <a:pt x="16880" y="12599"/>
                    <a:pt x="20968" y="3894"/>
                    <a:pt x="27402" y="6013"/>
                  </a:cubicBezTo>
                  <a:lnTo>
                    <a:pt x="27402" y="6013"/>
                  </a:lnTo>
                  <a:cubicBezTo>
                    <a:pt x="31187" y="9647"/>
                    <a:pt x="35577" y="12826"/>
                    <a:pt x="35728" y="18806"/>
                  </a:cubicBezTo>
                  <a:cubicBezTo>
                    <a:pt x="33609" y="21455"/>
                    <a:pt x="30354" y="21682"/>
                    <a:pt x="27326" y="22742"/>
                  </a:cubicBezTo>
                  <a:cubicBezTo>
                    <a:pt x="26191" y="22666"/>
                    <a:pt x="27251" y="23196"/>
                    <a:pt x="27478" y="23121"/>
                  </a:cubicBezTo>
                  <a:cubicBezTo>
                    <a:pt x="32852" y="20774"/>
                    <a:pt x="33988" y="26527"/>
                    <a:pt x="37242" y="28344"/>
                  </a:cubicBezTo>
                  <a:cubicBezTo>
                    <a:pt x="37697" y="29176"/>
                    <a:pt x="37621" y="30009"/>
                    <a:pt x="37016" y="30690"/>
                  </a:cubicBezTo>
                  <a:lnTo>
                    <a:pt x="37016" y="30690"/>
                  </a:lnTo>
                  <a:cubicBezTo>
                    <a:pt x="35198" y="32204"/>
                    <a:pt x="36788" y="34853"/>
                    <a:pt x="35047" y="36367"/>
                  </a:cubicBezTo>
                  <a:lnTo>
                    <a:pt x="35047" y="36367"/>
                  </a:lnTo>
                  <a:cubicBezTo>
                    <a:pt x="34442" y="37048"/>
                    <a:pt x="33760" y="37654"/>
                    <a:pt x="33155" y="38335"/>
                  </a:cubicBezTo>
                  <a:cubicBezTo>
                    <a:pt x="31187" y="40530"/>
                    <a:pt x="30051" y="44391"/>
                    <a:pt x="25737" y="42423"/>
                  </a:cubicBezTo>
                  <a:cubicBezTo>
                    <a:pt x="22557" y="39471"/>
                    <a:pt x="28310" y="33112"/>
                    <a:pt x="21498" y="31523"/>
                  </a:cubicBezTo>
                  <a:cubicBezTo>
                    <a:pt x="15442" y="29101"/>
                    <a:pt x="20287" y="20698"/>
                    <a:pt x="14155" y="18352"/>
                  </a:cubicBezTo>
                  <a:cubicBezTo>
                    <a:pt x="11960" y="16156"/>
                    <a:pt x="8554" y="16913"/>
                    <a:pt x="6207" y="15172"/>
                  </a:cubicBezTo>
                  <a:cubicBezTo>
                    <a:pt x="4996" y="12599"/>
                    <a:pt x="5904" y="10933"/>
                    <a:pt x="8478" y="994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6378445" y="3904320"/>
              <a:ext cx="30278" cy="37848"/>
            </a:xfrm>
            <a:custGeom>
              <a:avLst/>
              <a:gdLst>
                <a:gd name="connsiteX0" fmla="*/ 22860 w 30278"/>
                <a:gd name="connsiteY0" fmla="*/ 5697 h 37847"/>
                <a:gd name="connsiteX1" fmla="*/ 28462 w 30278"/>
                <a:gd name="connsiteY1" fmla="*/ 11980 h 37847"/>
                <a:gd name="connsiteX2" fmla="*/ 30505 w 30278"/>
                <a:gd name="connsiteY2" fmla="*/ 19171 h 37847"/>
                <a:gd name="connsiteX3" fmla="*/ 31186 w 30278"/>
                <a:gd name="connsiteY3" fmla="*/ 21291 h 37847"/>
                <a:gd name="connsiteX4" fmla="*/ 31338 w 30278"/>
                <a:gd name="connsiteY4" fmla="*/ 27043 h 37847"/>
                <a:gd name="connsiteX5" fmla="*/ 30657 w 30278"/>
                <a:gd name="connsiteY5" fmla="*/ 29314 h 37847"/>
                <a:gd name="connsiteX6" fmla="*/ 25207 w 30278"/>
                <a:gd name="connsiteY6" fmla="*/ 31888 h 37847"/>
                <a:gd name="connsiteX7" fmla="*/ 20514 w 30278"/>
                <a:gd name="connsiteY7" fmla="*/ 34840 h 37847"/>
                <a:gd name="connsiteX8" fmla="*/ 18772 w 30278"/>
                <a:gd name="connsiteY8" fmla="*/ 36657 h 37847"/>
                <a:gd name="connsiteX9" fmla="*/ 11354 w 30278"/>
                <a:gd name="connsiteY9" fmla="*/ 32266 h 37847"/>
                <a:gd name="connsiteX10" fmla="*/ 11354 w 30278"/>
                <a:gd name="connsiteY10" fmla="*/ 32266 h 37847"/>
                <a:gd name="connsiteX11" fmla="*/ 5677 w 30278"/>
                <a:gd name="connsiteY11" fmla="*/ 20836 h 37847"/>
                <a:gd name="connsiteX12" fmla="*/ 9310 w 30278"/>
                <a:gd name="connsiteY12" fmla="*/ 17203 h 37847"/>
                <a:gd name="connsiteX13" fmla="*/ 9992 w 30278"/>
                <a:gd name="connsiteY13" fmla="*/ 16143 h 37847"/>
                <a:gd name="connsiteX14" fmla="*/ 15745 w 30278"/>
                <a:gd name="connsiteY14" fmla="*/ 9558 h 37847"/>
                <a:gd name="connsiteX15" fmla="*/ 18016 w 30278"/>
                <a:gd name="connsiteY15" fmla="*/ 8650 h 37847"/>
                <a:gd name="connsiteX16" fmla="*/ 21346 w 30278"/>
                <a:gd name="connsiteY16" fmla="*/ 9255 h 37847"/>
                <a:gd name="connsiteX17" fmla="*/ 21952 w 30278"/>
                <a:gd name="connsiteY17" fmla="*/ 7514 h 37847"/>
                <a:gd name="connsiteX18" fmla="*/ 22103 w 30278"/>
                <a:gd name="connsiteY18" fmla="*/ 6530 h 37847"/>
                <a:gd name="connsiteX19" fmla="*/ 22860 w 30278"/>
                <a:gd name="connsiteY19" fmla="*/ 56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7847">
                  <a:moveTo>
                    <a:pt x="22860" y="5697"/>
                  </a:moveTo>
                  <a:cubicBezTo>
                    <a:pt x="27402" y="5470"/>
                    <a:pt x="30732" y="7136"/>
                    <a:pt x="28462" y="11980"/>
                  </a:cubicBezTo>
                  <a:cubicBezTo>
                    <a:pt x="26645" y="15765"/>
                    <a:pt x="31868" y="16295"/>
                    <a:pt x="30505" y="19171"/>
                  </a:cubicBezTo>
                  <a:cubicBezTo>
                    <a:pt x="31035" y="19777"/>
                    <a:pt x="31262" y="20458"/>
                    <a:pt x="31186" y="21291"/>
                  </a:cubicBezTo>
                  <a:cubicBezTo>
                    <a:pt x="30884" y="23183"/>
                    <a:pt x="31111" y="25151"/>
                    <a:pt x="31338" y="27043"/>
                  </a:cubicBezTo>
                  <a:cubicBezTo>
                    <a:pt x="31262" y="27876"/>
                    <a:pt x="31035" y="28633"/>
                    <a:pt x="30657" y="29314"/>
                  </a:cubicBezTo>
                  <a:cubicBezTo>
                    <a:pt x="29294" y="31055"/>
                    <a:pt x="27402" y="31812"/>
                    <a:pt x="25207" y="31888"/>
                  </a:cubicBezTo>
                  <a:cubicBezTo>
                    <a:pt x="22860" y="31661"/>
                    <a:pt x="21346" y="32721"/>
                    <a:pt x="20514" y="34840"/>
                  </a:cubicBezTo>
                  <a:cubicBezTo>
                    <a:pt x="20059" y="35597"/>
                    <a:pt x="19530" y="36127"/>
                    <a:pt x="18772" y="36657"/>
                  </a:cubicBezTo>
                  <a:cubicBezTo>
                    <a:pt x="15517" y="36430"/>
                    <a:pt x="13928" y="33478"/>
                    <a:pt x="11354" y="32266"/>
                  </a:cubicBezTo>
                  <a:lnTo>
                    <a:pt x="11354" y="32266"/>
                  </a:lnTo>
                  <a:cubicBezTo>
                    <a:pt x="7418" y="29466"/>
                    <a:pt x="7645" y="24621"/>
                    <a:pt x="5677" y="20836"/>
                  </a:cubicBezTo>
                  <a:cubicBezTo>
                    <a:pt x="6889" y="19625"/>
                    <a:pt x="8099" y="18414"/>
                    <a:pt x="9310" y="17203"/>
                  </a:cubicBezTo>
                  <a:cubicBezTo>
                    <a:pt x="9538" y="16825"/>
                    <a:pt x="9765" y="16446"/>
                    <a:pt x="9992" y="16143"/>
                  </a:cubicBezTo>
                  <a:cubicBezTo>
                    <a:pt x="12338" y="14327"/>
                    <a:pt x="13701" y="11677"/>
                    <a:pt x="15745" y="9558"/>
                  </a:cubicBezTo>
                  <a:cubicBezTo>
                    <a:pt x="16426" y="9028"/>
                    <a:pt x="17183" y="8725"/>
                    <a:pt x="18016" y="8650"/>
                  </a:cubicBezTo>
                  <a:cubicBezTo>
                    <a:pt x="19151" y="8725"/>
                    <a:pt x="20286" y="9104"/>
                    <a:pt x="21346" y="9255"/>
                  </a:cubicBezTo>
                  <a:cubicBezTo>
                    <a:pt x="21876" y="8801"/>
                    <a:pt x="22103" y="8271"/>
                    <a:pt x="21952" y="7514"/>
                  </a:cubicBezTo>
                  <a:cubicBezTo>
                    <a:pt x="21952" y="7136"/>
                    <a:pt x="22028" y="6833"/>
                    <a:pt x="22103" y="6530"/>
                  </a:cubicBezTo>
                  <a:cubicBezTo>
                    <a:pt x="22406" y="6227"/>
                    <a:pt x="22633" y="5925"/>
                    <a:pt x="22860" y="569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6374498" y="3906081"/>
              <a:ext cx="15139" cy="15139"/>
            </a:xfrm>
            <a:custGeom>
              <a:avLst/>
              <a:gdLst>
                <a:gd name="connsiteX0" fmla="*/ 9548 w 15139"/>
                <a:gd name="connsiteY0" fmla="*/ 13398 h 15139"/>
                <a:gd name="connsiteX1" fmla="*/ 7429 w 15139"/>
                <a:gd name="connsiteY1" fmla="*/ 5677 h 15139"/>
                <a:gd name="connsiteX2" fmla="*/ 13485 w 15139"/>
                <a:gd name="connsiteY2" fmla="*/ 15139 h 15139"/>
                <a:gd name="connsiteX3" fmla="*/ 13257 w 15139"/>
                <a:gd name="connsiteY3" fmla="*/ 15366 h 15139"/>
                <a:gd name="connsiteX4" fmla="*/ 9548 w 15139"/>
                <a:gd name="connsiteY4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8" y="13398"/>
                  </a:moveTo>
                  <a:cubicBezTo>
                    <a:pt x="8110" y="11051"/>
                    <a:pt x="3039" y="9613"/>
                    <a:pt x="7429" y="5677"/>
                  </a:cubicBezTo>
                  <a:cubicBezTo>
                    <a:pt x="10835" y="7948"/>
                    <a:pt x="15680" y="9311"/>
                    <a:pt x="13485" y="15139"/>
                  </a:cubicBezTo>
                  <a:lnTo>
                    <a:pt x="13257" y="15366"/>
                  </a:lnTo>
                  <a:cubicBezTo>
                    <a:pt x="12046" y="14685"/>
                    <a:pt x="10760" y="14079"/>
                    <a:pt x="9548" y="13398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6476588" y="3073811"/>
              <a:ext cx="30278" cy="30278"/>
            </a:xfrm>
            <a:custGeom>
              <a:avLst/>
              <a:gdLst>
                <a:gd name="connsiteX0" fmla="*/ 27209 w 30278"/>
                <a:gd name="connsiteY0" fmla="*/ 20589 h 30278"/>
                <a:gd name="connsiteX1" fmla="*/ 23424 w 30278"/>
                <a:gd name="connsiteY1" fmla="*/ 26342 h 30278"/>
                <a:gd name="connsiteX2" fmla="*/ 18201 w 30278"/>
                <a:gd name="connsiteY2" fmla="*/ 31262 h 30278"/>
                <a:gd name="connsiteX3" fmla="*/ 15779 w 30278"/>
                <a:gd name="connsiteY3" fmla="*/ 30127 h 30278"/>
                <a:gd name="connsiteX4" fmla="*/ 17671 w 30278"/>
                <a:gd name="connsiteY4" fmla="*/ 24525 h 30278"/>
                <a:gd name="connsiteX5" fmla="*/ 5787 w 30278"/>
                <a:gd name="connsiteY5" fmla="*/ 13322 h 30278"/>
                <a:gd name="connsiteX6" fmla="*/ 8210 w 30278"/>
                <a:gd name="connsiteY6" fmla="*/ 7418 h 30278"/>
                <a:gd name="connsiteX7" fmla="*/ 8285 w 30278"/>
                <a:gd name="connsiteY7" fmla="*/ 5677 h 30278"/>
                <a:gd name="connsiteX8" fmla="*/ 10178 w 30278"/>
                <a:gd name="connsiteY8" fmla="*/ 5677 h 30278"/>
                <a:gd name="connsiteX9" fmla="*/ 21532 w 30278"/>
                <a:gd name="connsiteY9" fmla="*/ 7418 h 30278"/>
                <a:gd name="connsiteX10" fmla="*/ 25317 w 30278"/>
                <a:gd name="connsiteY10" fmla="*/ 11203 h 30278"/>
                <a:gd name="connsiteX11" fmla="*/ 25241 w 30278"/>
                <a:gd name="connsiteY11" fmla="*/ 16956 h 30278"/>
                <a:gd name="connsiteX12" fmla="*/ 27209 w 30278"/>
                <a:gd name="connsiteY12" fmla="*/ 205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209" y="20589"/>
                  </a:moveTo>
                  <a:cubicBezTo>
                    <a:pt x="24636" y="21649"/>
                    <a:pt x="23349" y="23541"/>
                    <a:pt x="23424" y="26342"/>
                  </a:cubicBezTo>
                  <a:cubicBezTo>
                    <a:pt x="23879" y="30354"/>
                    <a:pt x="20926" y="30657"/>
                    <a:pt x="18201" y="31262"/>
                  </a:cubicBezTo>
                  <a:cubicBezTo>
                    <a:pt x="17293" y="31186"/>
                    <a:pt x="16461" y="30732"/>
                    <a:pt x="15779" y="30127"/>
                  </a:cubicBezTo>
                  <a:cubicBezTo>
                    <a:pt x="16612" y="28310"/>
                    <a:pt x="17975" y="26720"/>
                    <a:pt x="17671" y="24525"/>
                  </a:cubicBezTo>
                  <a:cubicBezTo>
                    <a:pt x="14568" y="19832"/>
                    <a:pt x="7680" y="19226"/>
                    <a:pt x="5787" y="13322"/>
                  </a:cubicBezTo>
                  <a:cubicBezTo>
                    <a:pt x="5182" y="10749"/>
                    <a:pt x="7225" y="9310"/>
                    <a:pt x="8210" y="7418"/>
                  </a:cubicBezTo>
                  <a:cubicBezTo>
                    <a:pt x="8285" y="6813"/>
                    <a:pt x="8285" y="6207"/>
                    <a:pt x="8285" y="5677"/>
                  </a:cubicBezTo>
                  <a:cubicBezTo>
                    <a:pt x="8891" y="5677"/>
                    <a:pt x="9572" y="5677"/>
                    <a:pt x="10178" y="5677"/>
                  </a:cubicBezTo>
                  <a:cubicBezTo>
                    <a:pt x="13206" y="11354"/>
                    <a:pt x="17671" y="7191"/>
                    <a:pt x="21532" y="7418"/>
                  </a:cubicBezTo>
                  <a:cubicBezTo>
                    <a:pt x="24030" y="7494"/>
                    <a:pt x="25317" y="8629"/>
                    <a:pt x="25317" y="11203"/>
                  </a:cubicBezTo>
                  <a:cubicBezTo>
                    <a:pt x="25695" y="13095"/>
                    <a:pt x="23879" y="14988"/>
                    <a:pt x="25241" y="16956"/>
                  </a:cubicBezTo>
                  <a:cubicBezTo>
                    <a:pt x="25922" y="18015"/>
                    <a:pt x="26603" y="19302"/>
                    <a:pt x="27209" y="20589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6471550" y="3088723"/>
              <a:ext cx="15139" cy="22709"/>
            </a:xfrm>
            <a:custGeom>
              <a:avLst/>
              <a:gdLst>
                <a:gd name="connsiteX0" fmla="*/ 5677 w 15139"/>
                <a:gd name="connsiteY0" fmla="*/ 11430 h 22708"/>
                <a:gd name="connsiteX1" fmla="*/ 9462 w 15139"/>
                <a:gd name="connsiteY1" fmla="*/ 5677 h 22708"/>
                <a:gd name="connsiteX2" fmla="*/ 13096 w 15139"/>
                <a:gd name="connsiteY2" fmla="*/ 9311 h 22708"/>
                <a:gd name="connsiteX3" fmla="*/ 11279 w 15139"/>
                <a:gd name="connsiteY3" fmla="*/ 15291 h 22708"/>
                <a:gd name="connsiteX4" fmla="*/ 7494 w 15139"/>
                <a:gd name="connsiteY4" fmla="*/ 17410 h 22708"/>
                <a:gd name="connsiteX5" fmla="*/ 5753 w 15139"/>
                <a:gd name="connsiteY5" fmla="*/ 13171 h 22708"/>
                <a:gd name="connsiteX6" fmla="*/ 5677 w 15139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677" y="11430"/>
                  </a:moveTo>
                  <a:cubicBezTo>
                    <a:pt x="8251" y="10370"/>
                    <a:pt x="6813" y="6661"/>
                    <a:pt x="9462" y="5677"/>
                  </a:cubicBezTo>
                  <a:cubicBezTo>
                    <a:pt x="11279" y="6283"/>
                    <a:pt x="12187" y="7797"/>
                    <a:pt x="13096" y="9311"/>
                  </a:cubicBezTo>
                  <a:cubicBezTo>
                    <a:pt x="12187" y="11203"/>
                    <a:pt x="9008" y="12414"/>
                    <a:pt x="11279" y="15291"/>
                  </a:cubicBezTo>
                  <a:cubicBezTo>
                    <a:pt x="10295" y="16577"/>
                    <a:pt x="9462" y="18016"/>
                    <a:pt x="7494" y="17410"/>
                  </a:cubicBezTo>
                  <a:cubicBezTo>
                    <a:pt x="5980" y="16350"/>
                    <a:pt x="6813" y="14382"/>
                    <a:pt x="5753" y="13171"/>
                  </a:cubicBezTo>
                  <a:cubicBezTo>
                    <a:pt x="5753" y="12641"/>
                    <a:pt x="5677" y="12036"/>
                    <a:pt x="5677" y="11430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6181672" y="3147642"/>
              <a:ext cx="60556" cy="83265"/>
            </a:xfrm>
            <a:custGeom>
              <a:avLst/>
              <a:gdLst>
                <a:gd name="connsiteX0" fmla="*/ 46215 w 60556"/>
                <a:gd name="connsiteY0" fmla="*/ 84069 h 83264"/>
                <a:gd name="connsiteX1" fmla="*/ 35088 w 60556"/>
                <a:gd name="connsiteY1" fmla="*/ 77105 h 83264"/>
                <a:gd name="connsiteX2" fmla="*/ 16089 w 60556"/>
                <a:gd name="connsiteY2" fmla="*/ 74153 h 83264"/>
                <a:gd name="connsiteX3" fmla="*/ 17829 w 60556"/>
                <a:gd name="connsiteY3" fmla="*/ 64010 h 83264"/>
                <a:gd name="connsiteX4" fmla="*/ 23810 w 60556"/>
                <a:gd name="connsiteY4" fmla="*/ 53110 h 83264"/>
                <a:gd name="connsiteX5" fmla="*/ 24264 w 60556"/>
                <a:gd name="connsiteY5" fmla="*/ 51293 h 83264"/>
                <a:gd name="connsiteX6" fmla="*/ 28654 w 60556"/>
                <a:gd name="connsiteY6" fmla="*/ 42740 h 83264"/>
                <a:gd name="connsiteX7" fmla="*/ 34710 w 60556"/>
                <a:gd name="connsiteY7" fmla="*/ 45162 h 83264"/>
                <a:gd name="connsiteX8" fmla="*/ 34256 w 60556"/>
                <a:gd name="connsiteY8" fmla="*/ 49250 h 83264"/>
                <a:gd name="connsiteX9" fmla="*/ 34710 w 60556"/>
                <a:gd name="connsiteY9" fmla="*/ 45238 h 83264"/>
                <a:gd name="connsiteX10" fmla="*/ 32363 w 60556"/>
                <a:gd name="connsiteY10" fmla="*/ 39409 h 83264"/>
                <a:gd name="connsiteX11" fmla="*/ 33272 w 60556"/>
                <a:gd name="connsiteY11" fmla="*/ 36987 h 83264"/>
                <a:gd name="connsiteX12" fmla="*/ 39176 w 60556"/>
                <a:gd name="connsiteY12" fmla="*/ 35700 h 83264"/>
                <a:gd name="connsiteX13" fmla="*/ 44096 w 60556"/>
                <a:gd name="connsiteY13" fmla="*/ 34110 h 83264"/>
                <a:gd name="connsiteX14" fmla="*/ 40538 w 60556"/>
                <a:gd name="connsiteY14" fmla="*/ 29872 h 83264"/>
                <a:gd name="connsiteX15" fmla="*/ 28351 w 60556"/>
                <a:gd name="connsiteY15" fmla="*/ 30553 h 83264"/>
                <a:gd name="connsiteX16" fmla="*/ 22220 w 60556"/>
                <a:gd name="connsiteY16" fmla="*/ 25178 h 83264"/>
                <a:gd name="connsiteX17" fmla="*/ 22901 w 60556"/>
                <a:gd name="connsiteY17" fmla="*/ 22151 h 83264"/>
                <a:gd name="connsiteX18" fmla="*/ 23128 w 60556"/>
                <a:gd name="connsiteY18" fmla="*/ 20561 h 83264"/>
                <a:gd name="connsiteX19" fmla="*/ 21614 w 60556"/>
                <a:gd name="connsiteY19" fmla="*/ 19728 h 83264"/>
                <a:gd name="connsiteX20" fmla="*/ 18284 w 60556"/>
                <a:gd name="connsiteY20" fmla="*/ 19123 h 83264"/>
                <a:gd name="connsiteX21" fmla="*/ 7383 w 60556"/>
                <a:gd name="connsiteY21" fmla="*/ 17609 h 83264"/>
                <a:gd name="connsiteX22" fmla="*/ 6551 w 60556"/>
                <a:gd name="connsiteY22" fmla="*/ 13219 h 83264"/>
                <a:gd name="connsiteX23" fmla="*/ 54088 w 60556"/>
                <a:gd name="connsiteY23" fmla="*/ 13521 h 83264"/>
                <a:gd name="connsiteX24" fmla="*/ 59916 w 60556"/>
                <a:gd name="connsiteY24" fmla="*/ 26617 h 83264"/>
                <a:gd name="connsiteX25" fmla="*/ 53861 w 60556"/>
                <a:gd name="connsiteY25" fmla="*/ 36911 h 83264"/>
                <a:gd name="connsiteX26" fmla="*/ 53028 w 60556"/>
                <a:gd name="connsiteY26" fmla="*/ 39409 h 83264"/>
                <a:gd name="connsiteX27" fmla="*/ 45761 w 60556"/>
                <a:gd name="connsiteY27" fmla="*/ 52429 h 83264"/>
                <a:gd name="connsiteX28" fmla="*/ 42885 w 60556"/>
                <a:gd name="connsiteY28" fmla="*/ 69612 h 83264"/>
                <a:gd name="connsiteX29" fmla="*/ 41901 w 60556"/>
                <a:gd name="connsiteY29" fmla="*/ 71958 h 83264"/>
                <a:gd name="connsiteX30" fmla="*/ 40008 w 60556"/>
                <a:gd name="connsiteY30" fmla="*/ 73548 h 83264"/>
                <a:gd name="connsiteX31" fmla="*/ 42430 w 60556"/>
                <a:gd name="connsiteY31" fmla="*/ 73018 h 83264"/>
                <a:gd name="connsiteX32" fmla="*/ 47729 w 60556"/>
                <a:gd name="connsiteY32" fmla="*/ 76349 h 83264"/>
                <a:gd name="connsiteX33" fmla="*/ 46215 w 60556"/>
                <a:gd name="connsiteY33" fmla="*/ 84069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83264">
                  <a:moveTo>
                    <a:pt x="46215" y="84069"/>
                  </a:moveTo>
                  <a:cubicBezTo>
                    <a:pt x="44702" y="78241"/>
                    <a:pt x="41522" y="75667"/>
                    <a:pt x="35088" y="77105"/>
                  </a:cubicBezTo>
                  <a:cubicBezTo>
                    <a:pt x="28579" y="78544"/>
                    <a:pt x="22220" y="76349"/>
                    <a:pt x="16089" y="74153"/>
                  </a:cubicBezTo>
                  <a:cubicBezTo>
                    <a:pt x="10639" y="69763"/>
                    <a:pt x="10336" y="65524"/>
                    <a:pt x="17829" y="64010"/>
                  </a:cubicBezTo>
                  <a:cubicBezTo>
                    <a:pt x="24869" y="62572"/>
                    <a:pt x="20252" y="55759"/>
                    <a:pt x="23810" y="53110"/>
                  </a:cubicBezTo>
                  <a:cubicBezTo>
                    <a:pt x="25929" y="53110"/>
                    <a:pt x="24188" y="51975"/>
                    <a:pt x="24264" y="51293"/>
                  </a:cubicBezTo>
                  <a:cubicBezTo>
                    <a:pt x="23885" y="47509"/>
                    <a:pt x="25021" y="44481"/>
                    <a:pt x="28654" y="42740"/>
                  </a:cubicBezTo>
                  <a:cubicBezTo>
                    <a:pt x="31228" y="42210"/>
                    <a:pt x="33044" y="43497"/>
                    <a:pt x="34710" y="45162"/>
                  </a:cubicBezTo>
                  <a:cubicBezTo>
                    <a:pt x="36602" y="47509"/>
                    <a:pt x="34256" y="49250"/>
                    <a:pt x="34256" y="49250"/>
                  </a:cubicBezTo>
                  <a:cubicBezTo>
                    <a:pt x="34256" y="49250"/>
                    <a:pt x="37283" y="47660"/>
                    <a:pt x="34710" y="45238"/>
                  </a:cubicBezTo>
                  <a:cubicBezTo>
                    <a:pt x="33272" y="43572"/>
                    <a:pt x="32439" y="41680"/>
                    <a:pt x="32363" y="39409"/>
                  </a:cubicBezTo>
                  <a:cubicBezTo>
                    <a:pt x="32514" y="38501"/>
                    <a:pt x="32817" y="37744"/>
                    <a:pt x="33272" y="36987"/>
                  </a:cubicBezTo>
                  <a:cubicBezTo>
                    <a:pt x="34937" y="35095"/>
                    <a:pt x="36905" y="34640"/>
                    <a:pt x="39176" y="35700"/>
                  </a:cubicBezTo>
                  <a:cubicBezTo>
                    <a:pt x="41371" y="36760"/>
                    <a:pt x="43415" y="37592"/>
                    <a:pt x="44096" y="34110"/>
                  </a:cubicBezTo>
                  <a:cubicBezTo>
                    <a:pt x="44626" y="31158"/>
                    <a:pt x="42128" y="29190"/>
                    <a:pt x="40538" y="29872"/>
                  </a:cubicBezTo>
                  <a:cubicBezTo>
                    <a:pt x="36602" y="31461"/>
                    <a:pt x="32893" y="23362"/>
                    <a:pt x="28351" y="30553"/>
                  </a:cubicBezTo>
                  <a:cubicBezTo>
                    <a:pt x="26610" y="33353"/>
                    <a:pt x="22750" y="29039"/>
                    <a:pt x="22220" y="25178"/>
                  </a:cubicBezTo>
                  <a:cubicBezTo>
                    <a:pt x="22296" y="24119"/>
                    <a:pt x="22523" y="23059"/>
                    <a:pt x="22901" y="22151"/>
                  </a:cubicBezTo>
                  <a:cubicBezTo>
                    <a:pt x="23052" y="21621"/>
                    <a:pt x="23128" y="21091"/>
                    <a:pt x="23128" y="20561"/>
                  </a:cubicBezTo>
                  <a:cubicBezTo>
                    <a:pt x="22826" y="19955"/>
                    <a:pt x="22371" y="19653"/>
                    <a:pt x="21614" y="19728"/>
                  </a:cubicBezTo>
                  <a:cubicBezTo>
                    <a:pt x="20403" y="19804"/>
                    <a:pt x="19343" y="19577"/>
                    <a:pt x="18284" y="19123"/>
                  </a:cubicBezTo>
                  <a:cubicBezTo>
                    <a:pt x="14878" y="16776"/>
                    <a:pt x="11168" y="17382"/>
                    <a:pt x="7383" y="17609"/>
                  </a:cubicBezTo>
                  <a:cubicBezTo>
                    <a:pt x="5491" y="16474"/>
                    <a:pt x="5113" y="14960"/>
                    <a:pt x="6551" y="13219"/>
                  </a:cubicBezTo>
                  <a:cubicBezTo>
                    <a:pt x="21463" y="3151"/>
                    <a:pt x="40008" y="3075"/>
                    <a:pt x="54088" y="13521"/>
                  </a:cubicBezTo>
                  <a:cubicBezTo>
                    <a:pt x="58327" y="16625"/>
                    <a:pt x="60598" y="21091"/>
                    <a:pt x="59916" y="26617"/>
                  </a:cubicBezTo>
                  <a:cubicBezTo>
                    <a:pt x="55677" y="28736"/>
                    <a:pt x="54239" y="32521"/>
                    <a:pt x="53861" y="36911"/>
                  </a:cubicBezTo>
                  <a:cubicBezTo>
                    <a:pt x="53634" y="37744"/>
                    <a:pt x="53406" y="38576"/>
                    <a:pt x="53028" y="39409"/>
                  </a:cubicBezTo>
                  <a:cubicBezTo>
                    <a:pt x="51060" y="43951"/>
                    <a:pt x="49622" y="48720"/>
                    <a:pt x="45761" y="52429"/>
                  </a:cubicBezTo>
                  <a:cubicBezTo>
                    <a:pt x="40765" y="57198"/>
                    <a:pt x="45383" y="64086"/>
                    <a:pt x="42885" y="69612"/>
                  </a:cubicBezTo>
                  <a:cubicBezTo>
                    <a:pt x="42658" y="70444"/>
                    <a:pt x="42355" y="71201"/>
                    <a:pt x="41901" y="71958"/>
                  </a:cubicBezTo>
                  <a:cubicBezTo>
                    <a:pt x="41371" y="72564"/>
                    <a:pt x="40765" y="73094"/>
                    <a:pt x="40008" y="73548"/>
                  </a:cubicBezTo>
                  <a:cubicBezTo>
                    <a:pt x="40841" y="73321"/>
                    <a:pt x="41598" y="73169"/>
                    <a:pt x="42430" y="73018"/>
                  </a:cubicBezTo>
                  <a:cubicBezTo>
                    <a:pt x="44777" y="73169"/>
                    <a:pt x="46443" y="74456"/>
                    <a:pt x="47729" y="76349"/>
                  </a:cubicBezTo>
                  <a:cubicBezTo>
                    <a:pt x="49092" y="79149"/>
                    <a:pt x="50303" y="82177"/>
                    <a:pt x="46215" y="8406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6166949" y="3155032"/>
              <a:ext cx="60556" cy="52987"/>
            </a:xfrm>
            <a:custGeom>
              <a:avLst/>
              <a:gdLst>
                <a:gd name="connsiteX0" fmla="*/ 38381 w 60556"/>
                <a:gd name="connsiteY0" fmla="*/ 15442 h 52986"/>
                <a:gd name="connsiteX1" fmla="*/ 40046 w 60556"/>
                <a:gd name="connsiteY1" fmla="*/ 21497 h 52986"/>
                <a:gd name="connsiteX2" fmla="*/ 42468 w 60556"/>
                <a:gd name="connsiteY2" fmla="*/ 22179 h 52986"/>
                <a:gd name="connsiteX3" fmla="*/ 42922 w 60556"/>
                <a:gd name="connsiteY3" fmla="*/ 19984 h 52986"/>
                <a:gd name="connsiteX4" fmla="*/ 46632 w 60556"/>
                <a:gd name="connsiteY4" fmla="*/ 14382 h 52986"/>
                <a:gd name="connsiteX5" fmla="*/ 48373 w 60556"/>
                <a:gd name="connsiteY5" fmla="*/ 18243 h 52986"/>
                <a:gd name="connsiteX6" fmla="*/ 53066 w 60556"/>
                <a:gd name="connsiteY6" fmla="*/ 19832 h 52986"/>
                <a:gd name="connsiteX7" fmla="*/ 60938 w 60556"/>
                <a:gd name="connsiteY7" fmla="*/ 23163 h 52986"/>
                <a:gd name="connsiteX8" fmla="*/ 59273 w 60556"/>
                <a:gd name="connsiteY8" fmla="*/ 32928 h 52986"/>
                <a:gd name="connsiteX9" fmla="*/ 53974 w 60556"/>
                <a:gd name="connsiteY9" fmla="*/ 31414 h 52986"/>
                <a:gd name="connsiteX10" fmla="*/ 47767 w 60556"/>
                <a:gd name="connsiteY10" fmla="*/ 30581 h 52986"/>
                <a:gd name="connsiteX11" fmla="*/ 46556 w 60556"/>
                <a:gd name="connsiteY11" fmla="*/ 30202 h 52986"/>
                <a:gd name="connsiteX12" fmla="*/ 39137 w 60556"/>
                <a:gd name="connsiteY12" fmla="*/ 35728 h 52986"/>
                <a:gd name="connsiteX13" fmla="*/ 28767 w 60556"/>
                <a:gd name="connsiteY13" fmla="*/ 42389 h 52986"/>
                <a:gd name="connsiteX14" fmla="*/ 9692 w 60556"/>
                <a:gd name="connsiteY14" fmla="*/ 45871 h 52986"/>
                <a:gd name="connsiteX15" fmla="*/ 9768 w 60556"/>
                <a:gd name="connsiteY15" fmla="*/ 20968 h 52986"/>
                <a:gd name="connsiteX16" fmla="*/ 10449 w 60556"/>
                <a:gd name="connsiteY16" fmla="*/ 19908 h 52986"/>
                <a:gd name="connsiteX17" fmla="*/ 10146 w 60556"/>
                <a:gd name="connsiteY17" fmla="*/ 19227 h 52986"/>
                <a:gd name="connsiteX18" fmla="*/ 21122 w 60556"/>
                <a:gd name="connsiteY18" fmla="*/ 5677 h 52986"/>
                <a:gd name="connsiteX19" fmla="*/ 23090 w 60556"/>
                <a:gd name="connsiteY19" fmla="*/ 9613 h 52986"/>
                <a:gd name="connsiteX20" fmla="*/ 31265 w 60556"/>
                <a:gd name="connsiteY20" fmla="*/ 12717 h 52986"/>
                <a:gd name="connsiteX21" fmla="*/ 33233 w 60556"/>
                <a:gd name="connsiteY21" fmla="*/ 13020 h 52986"/>
                <a:gd name="connsiteX22" fmla="*/ 34520 w 60556"/>
                <a:gd name="connsiteY22" fmla="*/ 11581 h 52986"/>
                <a:gd name="connsiteX23" fmla="*/ 38381 w 60556"/>
                <a:gd name="connsiteY23" fmla="*/ 9689 h 52986"/>
                <a:gd name="connsiteX24" fmla="*/ 40273 w 60556"/>
                <a:gd name="connsiteY24" fmla="*/ 11581 h 52986"/>
                <a:gd name="connsiteX25" fmla="*/ 40273 w 60556"/>
                <a:gd name="connsiteY25" fmla="*/ 13474 h 52986"/>
                <a:gd name="connsiteX26" fmla="*/ 38381 w 60556"/>
                <a:gd name="connsiteY26" fmla="*/ 154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52986">
                  <a:moveTo>
                    <a:pt x="38381" y="15442"/>
                  </a:moveTo>
                  <a:cubicBezTo>
                    <a:pt x="38456" y="17637"/>
                    <a:pt x="38078" y="19984"/>
                    <a:pt x="40046" y="21497"/>
                  </a:cubicBezTo>
                  <a:cubicBezTo>
                    <a:pt x="40651" y="22027"/>
                    <a:pt x="41787" y="22406"/>
                    <a:pt x="42468" y="22179"/>
                  </a:cubicBezTo>
                  <a:cubicBezTo>
                    <a:pt x="43679" y="21876"/>
                    <a:pt x="43604" y="20816"/>
                    <a:pt x="42922" y="19984"/>
                  </a:cubicBezTo>
                  <a:cubicBezTo>
                    <a:pt x="39213" y="14912"/>
                    <a:pt x="44890" y="14836"/>
                    <a:pt x="46632" y="14382"/>
                  </a:cubicBezTo>
                  <a:cubicBezTo>
                    <a:pt x="51097" y="13398"/>
                    <a:pt x="48221" y="16502"/>
                    <a:pt x="48373" y="18243"/>
                  </a:cubicBezTo>
                  <a:cubicBezTo>
                    <a:pt x="48599" y="21649"/>
                    <a:pt x="52460" y="20362"/>
                    <a:pt x="53066" y="19832"/>
                  </a:cubicBezTo>
                  <a:cubicBezTo>
                    <a:pt x="58061" y="15745"/>
                    <a:pt x="57532" y="24071"/>
                    <a:pt x="60938" y="23163"/>
                  </a:cubicBezTo>
                  <a:cubicBezTo>
                    <a:pt x="60938" y="26493"/>
                    <a:pt x="62225" y="30202"/>
                    <a:pt x="59273" y="32928"/>
                  </a:cubicBezTo>
                  <a:cubicBezTo>
                    <a:pt x="57002" y="35047"/>
                    <a:pt x="55034" y="33457"/>
                    <a:pt x="53974" y="31414"/>
                  </a:cubicBezTo>
                  <a:cubicBezTo>
                    <a:pt x="52157" y="27780"/>
                    <a:pt x="49962" y="29597"/>
                    <a:pt x="47767" y="30581"/>
                  </a:cubicBezTo>
                  <a:cubicBezTo>
                    <a:pt x="47388" y="30430"/>
                    <a:pt x="46934" y="30354"/>
                    <a:pt x="46556" y="30202"/>
                  </a:cubicBezTo>
                  <a:cubicBezTo>
                    <a:pt x="39743" y="26191"/>
                    <a:pt x="39743" y="31338"/>
                    <a:pt x="39137" y="35728"/>
                  </a:cubicBezTo>
                  <a:cubicBezTo>
                    <a:pt x="35126" y="37091"/>
                    <a:pt x="32628" y="40875"/>
                    <a:pt x="28767" y="42389"/>
                  </a:cubicBezTo>
                  <a:cubicBezTo>
                    <a:pt x="22560" y="44358"/>
                    <a:pt x="17110" y="50413"/>
                    <a:pt x="9692" y="45871"/>
                  </a:cubicBezTo>
                  <a:cubicBezTo>
                    <a:pt x="2728" y="37545"/>
                    <a:pt x="6210" y="29294"/>
                    <a:pt x="9768" y="20968"/>
                  </a:cubicBezTo>
                  <a:cubicBezTo>
                    <a:pt x="10298" y="20665"/>
                    <a:pt x="10525" y="20362"/>
                    <a:pt x="10449" y="19908"/>
                  </a:cubicBezTo>
                  <a:cubicBezTo>
                    <a:pt x="10373" y="19454"/>
                    <a:pt x="10298" y="19227"/>
                    <a:pt x="10146" y="19227"/>
                  </a:cubicBezTo>
                  <a:cubicBezTo>
                    <a:pt x="14385" y="15215"/>
                    <a:pt x="16278" y="9235"/>
                    <a:pt x="21122" y="5677"/>
                  </a:cubicBezTo>
                  <a:cubicBezTo>
                    <a:pt x="21198" y="7267"/>
                    <a:pt x="21349" y="8856"/>
                    <a:pt x="23090" y="9613"/>
                  </a:cubicBezTo>
                  <a:cubicBezTo>
                    <a:pt x="24756" y="13398"/>
                    <a:pt x="26648" y="16729"/>
                    <a:pt x="31265" y="12717"/>
                  </a:cubicBezTo>
                  <a:cubicBezTo>
                    <a:pt x="31947" y="12565"/>
                    <a:pt x="32628" y="12641"/>
                    <a:pt x="33233" y="13020"/>
                  </a:cubicBezTo>
                  <a:cubicBezTo>
                    <a:pt x="33536" y="12414"/>
                    <a:pt x="33914" y="11884"/>
                    <a:pt x="34520" y="11581"/>
                  </a:cubicBezTo>
                  <a:cubicBezTo>
                    <a:pt x="35807" y="10976"/>
                    <a:pt x="37094" y="10370"/>
                    <a:pt x="38381" y="9689"/>
                  </a:cubicBezTo>
                  <a:cubicBezTo>
                    <a:pt x="38986" y="10295"/>
                    <a:pt x="39592" y="10976"/>
                    <a:pt x="40273" y="11581"/>
                  </a:cubicBezTo>
                  <a:cubicBezTo>
                    <a:pt x="40273" y="12187"/>
                    <a:pt x="40273" y="12868"/>
                    <a:pt x="40273" y="13474"/>
                  </a:cubicBezTo>
                  <a:cubicBezTo>
                    <a:pt x="39592" y="14079"/>
                    <a:pt x="39062" y="14836"/>
                    <a:pt x="38381" y="1544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6226283" y="3198860"/>
              <a:ext cx="52987" cy="60556"/>
            </a:xfrm>
            <a:custGeom>
              <a:avLst/>
              <a:gdLst>
                <a:gd name="connsiteX0" fmla="*/ 38165 w 52986"/>
                <a:gd name="connsiteY0" fmla="*/ 55409 h 60556"/>
                <a:gd name="connsiteX1" fmla="*/ 25751 w 52986"/>
                <a:gd name="connsiteY1" fmla="*/ 58513 h 60556"/>
                <a:gd name="connsiteX2" fmla="*/ 23328 w 52986"/>
                <a:gd name="connsiteY2" fmla="*/ 57907 h 60556"/>
                <a:gd name="connsiteX3" fmla="*/ 17046 w 52986"/>
                <a:gd name="connsiteY3" fmla="*/ 51473 h 60556"/>
                <a:gd name="connsiteX4" fmla="*/ 7584 w 52986"/>
                <a:gd name="connsiteY4" fmla="*/ 43828 h 60556"/>
                <a:gd name="connsiteX5" fmla="*/ 7508 w 52986"/>
                <a:gd name="connsiteY5" fmla="*/ 36258 h 60556"/>
                <a:gd name="connsiteX6" fmla="*/ 7962 w 52986"/>
                <a:gd name="connsiteY6" fmla="*/ 29597 h 60556"/>
                <a:gd name="connsiteX7" fmla="*/ 12125 w 52986"/>
                <a:gd name="connsiteY7" fmla="*/ 27553 h 60556"/>
                <a:gd name="connsiteX8" fmla="*/ 22344 w 52986"/>
                <a:gd name="connsiteY8" fmla="*/ 6813 h 60556"/>
                <a:gd name="connsiteX9" fmla="*/ 23101 w 52986"/>
                <a:gd name="connsiteY9" fmla="*/ 5677 h 60556"/>
                <a:gd name="connsiteX10" fmla="*/ 32336 w 52986"/>
                <a:gd name="connsiteY10" fmla="*/ 5753 h 60556"/>
                <a:gd name="connsiteX11" fmla="*/ 38089 w 52986"/>
                <a:gd name="connsiteY11" fmla="*/ 7494 h 60556"/>
                <a:gd name="connsiteX12" fmla="*/ 46567 w 52986"/>
                <a:gd name="connsiteY12" fmla="*/ 22330 h 60556"/>
                <a:gd name="connsiteX13" fmla="*/ 47475 w 52986"/>
                <a:gd name="connsiteY13" fmla="*/ 30429 h 60556"/>
                <a:gd name="connsiteX14" fmla="*/ 39527 w 52986"/>
                <a:gd name="connsiteY14" fmla="*/ 27705 h 60556"/>
                <a:gd name="connsiteX15" fmla="*/ 37105 w 52986"/>
                <a:gd name="connsiteY15" fmla="*/ 23768 h 60556"/>
                <a:gd name="connsiteX16" fmla="*/ 34002 w 52986"/>
                <a:gd name="connsiteY16" fmla="*/ 23844 h 60556"/>
                <a:gd name="connsiteX17" fmla="*/ 31579 w 52986"/>
                <a:gd name="connsiteY17" fmla="*/ 37621 h 60556"/>
                <a:gd name="connsiteX18" fmla="*/ 41344 w 52986"/>
                <a:gd name="connsiteY18" fmla="*/ 33684 h 60556"/>
                <a:gd name="connsiteX19" fmla="*/ 47778 w 52986"/>
                <a:gd name="connsiteY19" fmla="*/ 34441 h 60556"/>
                <a:gd name="connsiteX20" fmla="*/ 46718 w 52986"/>
                <a:gd name="connsiteY20" fmla="*/ 39891 h 60556"/>
                <a:gd name="connsiteX21" fmla="*/ 44523 w 52986"/>
                <a:gd name="connsiteY21" fmla="*/ 43071 h 60556"/>
                <a:gd name="connsiteX22" fmla="*/ 39830 w 52986"/>
                <a:gd name="connsiteY22" fmla="*/ 54955 h 60556"/>
                <a:gd name="connsiteX23" fmla="*/ 38165 w 52986"/>
                <a:gd name="connsiteY23" fmla="*/ 55409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986" h="60556">
                  <a:moveTo>
                    <a:pt x="38165" y="55409"/>
                  </a:moveTo>
                  <a:cubicBezTo>
                    <a:pt x="34228" y="57226"/>
                    <a:pt x="29308" y="55106"/>
                    <a:pt x="25751" y="58513"/>
                  </a:cubicBezTo>
                  <a:cubicBezTo>
                    <a:pt x="25448" y="58815"/>
                    <a:pt x="24161" y="58134"/>
                    <a:pt x="23328" y="57907"/>
                  </a:cubicBezTo>
                  <a:cubicBezTo>
                    <a:pt x="25296" y="51851"/>
                    <a:pt x="18257" y="54501"/>
                    <a:pt x="17046" y="51473"/>
                  </a:cubicBezTo>
                  <a:cubicBezTo>
                    <a:pt x="17878" y="43979"/>
                    <a:pt x="12807" y="43752"/>
                    <a:pt x="7584" y="43828"/>
                  </a:cubicBezTo>
                  <a:cubicBezTo>
                    <a:pt x="3799" y="41330"/>
                    <a:pt x="6676" y="38832"/>
                    <a:pt x="7508" y="36258"/>
                  </a:cubicBezTo>
                  <a:cubicBezTo>
                    <a:pt x="8114" y="34063"/>
                    <a:pt x="5994" y="31716"/>
                    <a:pt x="7962" y="29597"/>
                  </a:cubicBezTo>
                  <a:cubicBezTo>
                    <a:pt x="9249" y="28613"/>
                    <a:pt x="10687" y="28159"/>
                    <a:pt x="12125" y="27553"/>
                  </a:cubicBezTo>
                  <a:cubicBezTo>
                    <a:pt x="24237" y="22709"/>
                    <a:pt x="26129" y="18848"/>
                    <a:pt x="22344" y="6813"/>
                  </a:cubicBezTo>
                  <a:cubicBezTo>
                    <a:pt x="22571" y="6434"/>
                    <a:pt x="22874" y="6056"/>
                    <a:pt x="23101" y="5677"/>
                  </a:cubicBezTo>
                  <a:cubicBezTo>
                    <a:pt x="26205" y="6207"/>
                    <a:pt x="29233" y="8251"/>
                    <a:pt x="32336" y="5753"/>
                  </a:cubicBezTo>
                  <a:cubicBezTo>
                    <a:pt x="33926" y="7418"/>
                    <a:pt x="35516" y="9083"/>
                    <a:pt x="38089" y="7494"/>
                  </a:cubicBezTo>
                  <a:cubicBezTo>
                    <a:pt x="40965" y="12338"/>
                    <a:pt x="40890" y="18773"/>
                    <a:pt x="46567" y="22330"/>
                  </a:cubicBezTo>
                  <a:cubicBezTo>
                    <a:pt x="48762" y="23693"/>
                    <a:pt x="47172" y="27629"/>
                    <a:pt x="47475" y="30429"/>
                  </a:cubicBezTo>
                  <a:cubicBezTo>
                    <a:pt x="44069" y="31641"/>
                    <a:pt x="42025" y="28991"/>
                    <a:pt x="39527" y="27705"/>
                  </a:cubicBezTo>
                  <a:cubicBezTo>
                    <a:pt x="38316" y="26645"/>
                    <a:pt x="37408" y="25358"/>
                    <a:pt x="37105" y="23768"/>
                  </a:cubicBezTo>
                  <a:cubicBezTo>
                    <a:pt x="36045" y="20059"/>
                    <a:pt x="35061" y="23844"/>
                    <a:pt x="34002" y="23844"/>
                  </a:cubicBezTo>
                  <a:cubicBezTo>
                    <a:pt x="31428" y="28007"/>
                    <a:pt x="32185" y="32625"/>
                    <a:pt x="31579" y="37621"/>
                  </a:cubicBezTo>
                  <a:cubicBezTo>
                    <a:pt x="34683" y="35350"/>
                    <a:pt x="37635" y="33609"/>
                    <a:pt x="41344" y="33684"/>
                  </a:cubicBezTo>
                  <a:cubicBezTo>
                    <a:pt x="43539" y="33684"/>
                    <a:pt x="45810" y="32776"/>
                    <a:pt x="47778" y="34441"/>
                  </a:cubicBezTo>
                  <a:cubicBezTo>
                    <a:pt x="46718" y="36107"/>
                    <a:pt x="50352" y="38832"/>
                    <a:pt x="46718" y="39891"/>
                  </a:cubicBezTo>
                  <a:cubicBezTo>
                    <a:pt x="44977" y="40421"/>
                    <a:pt x="43539" y="41178"/>
                    <a:pt x="44523" y="43071"/>
                  </a:cubicBezTo>
                  <a:cubicBezTo>
                    <a:pt x="47324" y="48823"/>
                    <a:pt x="42631" y="51473"/>
                    <a:pt x="39830" y="54955"/>
                  </a:cubicBezTo>
                  <a:cubicBezTo>
                    <a:pt x="39149" y="54576"/>
                    <a:pt x="38543" y="54652"/>
                    <a:pt x="38165" y="55409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6215640" y="3167750"/>
              <a:ext cx="37848" cy="52987"/>
            </a:xfrm>
            <a:custGeom>
              <a:avLst/>
              <a:gdLst>
                <a:gd name="connsiteX0" fmla="*/ 18227 w 37847"/>
                <a:gd name="connsiteY0" fmla="*/ 17939 h 52986"/>
                <a:gd name="connsiteX1" fmla="*/ 18530 w 37847"/>
                <a:gd name="connsiteY1" fmla="*/ 10521 h 52986"/>
                <a:gd name="connsiteX2" fmla="*/ 25948 w 37847"/>
                <a:gd name="connsiteY2" fmla="*/ 6509 h 52986"/>
                <a:gd name="connsiteX3" fmla="*/ 29960 w 37847"/>
                <a:gd name="connsiteY3" fmla="*/ 12262 h 52986"/>
                <a:gd name="connsiteX4" fmla="*/ 28824 w 37847"/>
                <a:gd name="connsiteY4" fmla="*/ 27628 h 52986"/>
                <a:gd name="connsiteX5" fmla="*/ 33820 w 37847"/>
                <a:gd name="connsiteY5" fmla="*/ 36938 h 52986"/>
                <a:gd name="connsiteX6" fmla="*/ 33139 w 37847"/>
                <a:gd name="connsiteY6" fmla="*/ 36938 h 52986"/>
                <a:gd name="connsiteX7" fmla="*/ 19589 w 37847"/>
                <a:gd name="connsiteY7" fmla="*/ 42615 h 52986"/>
                <a:gd name="connsiteX8" fmla="*/ 14139 w 37847"/>
                <a:gd name="connsiteY8" fmla="*/ 47535 h 52986"/>
                <a:gd name="connsiteX9" fmla="*/ 6948 w 37847"/>
                <a:gd name="connsiteY9" fmla="*/ 52153 h 52986"/>
                <a:gd name="connsiteX10" fmla="*/ 5737 w 37847"/>
                <a:gd name="connsiteY10" fmla="*/ 39133 h 52986"/>
                <a:gd name="connsiteX11" fmla="*/ 6494 w 37847"/>
                <a:gd name="connsiteY11" fmla="*/ 36636 h 52986"/>
                <a:gd name="connsiteX12" fmla="*/ 18227 w 37847"/>
                <a:gd name="connsiteY12" fmla="*/ 17939 h 52986"/>
                <a:gd name="connsiteX13" fmla="*/ 19362 w 37847"/>
                <a:gd name="connsiteY13" fmla="*/ 20361 h 52986"/>
                <a:gd name="connsiteX14" fmla="*/ 19514 w 37847"/>
                <a:gd name="connsiteY14" fmla="*/ 21194 h 52986"/>
                <a:gd name="connsiteX15" fmla="*/ 20195 w 37847"/>
                <a:gd name="connsiteY15" fmla="*/ 20588 h 52986"/>
                <a:gd name="connsiteX16" fmla="*/ 19286 w 37847"/>
                <a:gd name="connsiteY16" fmla="*/ 20512 h 52986"/>
                <a:gd name="connsiteX17" fmla="*/ 19211 w 37847"/>
                <a:gd name="connsiteY17" fmla="*/ 19604 h 52986"/>
                <a:gd name="connsiteX18" fmla="*/ 18227 w 37847"/>
                <a:gd name="connsiteY18" fmla="*/ 1793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52986">
                  <a:moveTo>
                    <a:pt x="18227" y="17939"/>
                  </a:moveTo>
                  <a:cubicBezTo>
                    <a:pt x="18303" y="15441"/>
                    <a:pt x="17773" y="12791"/>
                    <a:pt x="18530" y="10521"/>
                  </a:cubicBezTo>
                  <a:cubicBezTo>
                    <a:pt x="19589" y="7190"/>
                    <a:pt x="21558" y="4162"/>
                    <a:pt x="25948" y="6509"/>
                  </a:cubicBezTo>
                  <a:cubicBezTo>
                    <a:pt x="28219" y="7720"/>
                    <a:pt x="31095" y="7947"/>
                    <a:pt x="29960" y="12262"/>
                  </a:cubicBezTo>
                  <a:cubicBezTo>
                    <a:pt x="28673" y="17182"/>
                    <a:pt x="28370" y="22405"/>
                    <a:pt x="28824" y="27628"/>
                  </a:cubicBezTo>
                  <a:cubicBezTo>
                    <a:pt x="29127" y="31564"/>
                    <a:pt x="30565" y="34667"/>
                    <a:pt x="33820" y="36938"/>
                  </a:cubicBezTo>
                  <a:lnTo>
                    <a:pt x="33139" y="36938"/>
                  </a:lnTo>
                  <a:cubicBezTo>
                    <a:pt x="29127" y="40042"/>
                    <a:pt x="26023" y="44811"/>
                    <a:pt x="19589" y="42615"/>
                  </a:cubicBezTo>
                  <a:cubicBezTo>
                    <a:pt x="15729" y="41329"/>
                    <a:pt x="15426" y="45265"/>
                    <a:pt x="14139" y="47535"/>
                  </a:cubicBezTo>
                  <a:cubicBezTo>
                    <a:pt x="12550" y="50261"/>
                    <a:pt x="11868" y="54575"/>
                    <a:pt x="6948" y="52153"/>
                  </a:cubicBezTo>
                  <a:cubicBezTo>
                    <a:pt x="5510" y="47914"/>
                    <a:pt x="10808" y="43069"/>
                    <a:pt x="5737" y="39133"/>
                  </a:cubicBezTo>
                  <a:cubicBezTo>
                    <a:pt x="5510" y="38906"/>
                    <a:pt x="5964" y="37317"/>
                    <a:pt x="6494" y="36636"/>
                  </a:cubicBezTo>
                  <a:cubicBezTo>
                    <a:pt x="11036" y="30807"/>
                    <a:pt x="14442" y="24221"/>
                    <a:pt x="18227" y="17939"/>
                  </a:cubicBezTo>
                  <a:cubicBezTo>
                    <a:pt x="18908" y="18620"/>
                    <a:pt x="19059" y="19528"/>
                    <a:pt x="19362" y="20361"/>
                  </a:cubicBezTo>
                  <a:cubicBezTo>
                    <a:pt x="19362" y="20361"/>
                    <a:pt x="19514" y="21194"/>
                    <a:pt x="19514" y="21194"/>
                  </a:cubicBezTo>
                  <a:cubicBezTo>
                    <a:pt x="19514" y="21194"/>
                    <a:pt x="20195" y="20588"/>
                    <a:pt x="20195" y="20588"/>
                  </a:cubicBezTo>
                  <a:cubicBezTo>
                    <a:pt x="20195" y="20588"/>
                    <a:pt x="19286" y="20512"/>
                    <a:pt x="19286" y="20512"/>
                  </a:cubicBezTo>
                  <a:cubicBezTo>
                    <a:pt x="19286" y="20512"/>
                    <a:pt x="19211" y="19604"/>
                    <a:pt x="19211" y="19604"/>
                  </a:cubicBezTo>
                  <a:cubicBezTo>
                    <a:pt x="18984" y="18923"/>
                    <a:pt x="18681" y="18393"/>
                    <a:pt x="18227" y="17939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6255585" y="3161012"/>
              <a:ext cx="30278" cy="22709"/>
            </a:xfrm>
            <a:custGeom>
              <a:avLst/>
              <a:gdLst>
                <a:gd name="connsiteX0" fmla="*/ 25667 w 30278"/>
                <a:gd name="connsiteY0" fmla="*/ 5753 h 22708"/>
                <a:gd name="connsiteX1" fmla="*/ 27635 w 30278"/>
                <a:gd name="connsiteY1" fmla="*/ 16956 h 22708"/>
                <a:gd name="connsiteX2" fmla="*/ 6516 w 30278"/>
                <a:gd name="connsiteY2" fmla="*/ 16653 h 22708"/>
                <a:gd name="connsiteX3" fmla="*/ 8863 w 30278"/>
                <a:gd name="connsiteY3" fmla="*/ 5677 h 22708"/>
                <a:gd name="connsiteX4" fmla="*/ 25667 w 30278"/>
                <a:gd name="connsiteY4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667" y="5753"/>
                  </a:moveTo>
                  <a:cubicBezTo>
                    <a:pt x="25213" y="9689"/>
                    <a:pt x="28392" y="13020"/>
                    <a:pt x="27635" y="16956"/>
                  </a:cubicBezTo>
                  <a:cubicBezTo>
                    <a:pt x="19687" y="26493"/>
                    <a:pt x="11891" y="26115"/>
                    <a:pt x="6516" y="16653"/>
                  </a:cubicBezTo>
                  <a:cubicBezTo>
                    <a:pt x="3564" y="11506"/>
                    <a:pt x="9393" y="9538"/>
                    <a:pt x="8863" y="5677"/>
                  </a:cubicBezTo>
                  <a:cubicBezTo>
                    <a:pt x="14464" y="5753"/>
                    <a:pt x="20065" y="5753"/>
                    <a:pt x="25667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6179886" y="3179199"/>
              <a:ext cx="37848" cy="45417"/>
            </a:xfrm>
            <a:custGeom>
              <a:avLst/>
              <a:gdLst>
                <a:gd name="connsiteX0" fmla="*/ 15982 w 37847"/>
                <a:gd name="connsiteY0" fmla="*/ 17844 h 45417"/>
                <a:gd name="connsiteX1" fmla="*/ 25520 w 37847"/>
                <a:gd name="connsiteY1" fmla="*/ 12166 h 45417"/>
                <a:gd name="connsiteX2" fmla="*/ 35057 w 37847"/>
                <a:gd name="connsiteY2" fmla="*/ 6489 h 45417"/>
                <a:gd name="connsiteX3" fmla="*/ 35057 w 37847"/>
                <a:gd name="connsiteY3" fmla="*/ 6489 h 45417"/>
                <a:gd name="connsiteX4" fmla="*/ 35057 w 37847"/>
                <a:gd name="connsiteY4" fmla="*/ 8382 h 45417"/>
                <a:gd name="connsiteX5" fmla="*/ 31273 w 37847"/>
                <a:gd name="connsiteY5" fmla="*/ 12166 h 45417"/>
                <a:gd name="connsiteX6" fmla="*/ 27488 w 37847"/>
                <a:gd name="connsiteY6" fmla="*/ 21704 h 45417"/>
                <a:gd name="connsiteX7" fmla="*/ 27488 w 37847"/>
                <a:gd name="connsiteY7" fmla="*/ 21704 h 45417"/>
                <a:gd name="connsiteX8" fmla="*/ 25746 w 37847"/>
                <a:gd name="connsiteY8" fmla="*/ 25564 h 45417"/>
                <a:gd name="connsiteX9" fmla="*/ 21053 w 37847"/>
                <a:gd name="connsiteY9" fmla="*/ 34345 h 45417"/>
                <a:gd name="connsiteX10" fmla="*/ 18026 w 37847"/>
                <a:gd name="connsiteY10" fmla="*/ 42596 h 45417"/>
                <a:gd name="connsiteX11" fmla="*/ 6596 w 37847"/>
                <a:gd name="connsiteY11" fmla="*/ 34951 h 45417"/>
                <a:gd name="connsiteX12" fmla="*/ 8185 w 37847"/>
                <a:gd name="connsiteY12" fmla="*/ 30182 h 45417"/>
                <a:gd name="connsiteX13" fmla="*/ 12197 w 37847"/>
                <a:gd name="connsiteY13" fmla="*/ 27533 h 45417"/>
                <a:gd name="connsiteX14" fmla="*/ 14165 w 37847"/>
                <a:gd name="connsiteY14" fmla="*/ 24429 h 45417"/>
                <a:gd name="connsiteX15" fmla="*/ 16588 w 37847"/>
                <a:gd name="connsiteY15" fmla="*/ 23218 h 45417"/>
                <a:gd name="connsiteX16" fmla="*/ 20448 w 37847"/>
                <a:gd name="connsiteY16" fmla="*/ 21704 h 45417"/>
                <a:gd name="connsiteX17" fmla="*/ 16663 w 37847"/>
                <a:gd name="connsiteY17" fmla="*/ 18903 h 45417"/>
                <a:gd name="connsiteX18" fmla="*/ 15982 w 37847"/>
                <a:gd name="connsiteY18" fmla="*/ 1784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15982" y="17844"/>
                  </a:moveTo>
                  <a:cubicBezTo>
                    <a:pt x="18556" y="14967"/>
                    <a:pt x="19615" y="9517"/>
                    <a:pt x="25520" y="12166"/>
                  </a:cubicBezTo>
                  <a:cubicBezTo>
                    <a:pt x="27942" y="9063"/>
                    <a:pt x="29001" y="3613"/>
                    <a:pt x="35057" y="6489"/>
                  </a:cubicBezTo>
                  <a:lnTo>
                    <a:pt x="35057" y="6489"/>
                  </a:lnTo>
                  <a:cubicBezTo>
                    <a:pt x="35057" y="7095"/>
                    <a:pt x="35057" y="7776"/>
                    <a:pt x="35057" y="8382"/>
                  </a:cubicBezTo>
                  <a:cubicBezTo>
                    <a:pt x="34830" y="10652"/>
                    <a:pt x="32862" y="11258"/>
                    <a:pt x="31273" y="12166"/>
                  </a:cubicBezTo>
                  <a:cubicBezTo>
                    <a:pt x="28169" y="14589"/>
                    <a:pt x="27336" y="17919"/>
                    <a:pt x="27488" y="21704"/>
                  </a:cubicBezTo>
                  <a:lnTo>
                    <a:pt x="27488" y="21704"/>
                  </a:lnTo>
                  <a:cubicBezTo>
                    <a:pt x="25898" y="22537"/>
                    <a:pt x="24914" y="24580"/>
                    <a:pt x="25746" y="25564"/>
                  </a:cubicBezTo>
                  <a:cubicBezTo>
                    <a:pt x="31575" y="32604"/>
                    <a:pt x="23400" y="34042"/>
                    <a:pt x="21053" y="34345"/>
                  </a:cubicBezTo>
                  <a:cubicBezTo>
                    <a:pt x="13560" y="35405"/>
                    <a:pt x="16209" y="38887"/>
                    <a:pt x="18026" y="42596"/>
                  </a:cubicBezTo>
                  <a:cubicBezTo>
                    <a:pt x="11289" y="44413"/>
                    <a:pt x="8185" y="40855"/>
                    <a:pt x="6596" y="34951"/>
                  </a:cubicBezTo>
                  <a:cubicBezTo>
                    <a:pt x="4779" y="32528"/>
                    <a:pt x="5839" y="31166"/>
                    <a:pt x="8185" y="30182"/>
                  </a:cubicBezTo>
                  <a:cubicBezTo>
                    <a:pt x="10229" y="30485"/>
                    <a:pt x="11591" y="29576"/>
                    <a:pt x="12197" y="27533"/>
                  </a:cubicBezTo>
                  <a:cubicBezTo>
                    <a:pt x="12651" y="26397"/>
                    <a:pt x="13257" y="25337"/>
                    <a:pt x="14165" y="24429"/>
                  </a:cubicBezTo>
                  <a:cubicBezTo>
                    <a:pt x="14922" y="23899"/>
                    <a:pt x="15755" y="23521"/>
                    <a:pt x="16588" y="23218"/>
                  </a:cubicBezTo>
                  <a:cubicBezTo>
                    <a:pt x="17874" y="22688"/>
                    <a:pt x="20221" y="23521"/>
                    <a:pt x="20448" y="21704"/>
                  </a:cubicBezTo>
                  <a:cubicBezTo>
                    <a:pt x="20751" y="19206"/>
                    <a:pt x="17420" y="20644"/>
                    <a:pt x="16663" y="18903"/>
                  </a:cubicBezTo>
                  <a:cubicBezTo>
                    <a:pt x="16360" y="18676"/>
                    <a:pt x="16133" y="18298"/>
                    <a:pt x="15982" y="17844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6164534" y="3188741"/>
              <a:ext cx="30278" cy="30278"/>
            </a:xfrm>
            <a:custGeom>
              <a:avLst/>
              <a:gdLst>
                <a:gd name="connsiteX0" fmla="*/ 25581 w 30278"/>
                <a:gd name="connsiteY0" fmla="*/ 21624 h 30278"/>
                <a:gd name="connsiteX1" fmla="*/ 21797 w 30278"/>
                <a:gd name="connsiteY1" fmla="*/ 25409 h 30278"/>
                <a:gd name="connsiteX2" fmla="*/ 14227 w 30278"/>
                <a:gd name="connsiteY2" fmla="*/ 19732 h 30278"/>
                <a:gd name="connsiteX3" fmla="*/ 7793 w 30278"/>
                <a:gd name="connsiteY3" fmla="*/ 23138 h 30278"/>
                <a:gd name="connsiteX4" fmla="*/ 6733 w 30278"/>
                <a:gd name="connsiteY4" fmla="*/ 17915 h 30278"/>
                <a:gd name="connsiteX5" fmla="*/ 6733 w 30278"/>
                <a:gd name="connsiteY5" fmla="*/ 17915 h 30278"/>
                <a:gd name="connsiteX6" fmla="*/ 8323 w 30278"/>
                <a:gd name="connsiteY6" fmla="*/ 15796 h 30278"/>
                <a:gd name="connsiteX7" fmla="*/ 12259 w 30278"/>
                <a:gd name="connsiteY7" fmla="*/ 12238 h 30278"/>
                <a:gd name="connsiteX8" fmla="*/ 15363 w 30278"/>
                <a:gd name="connsiteY8" fmla="*/ 9361 h 30278"/>
                <a:gd name="connsiteX9" fmla="*/ 25809 w 30278"/>
                <a:gd name="connsiteY9" fmla="*/ 7469 h 30278"/>
                <a:gd name="connsiteX10" fmla="*/ 31334 w 30278"/>
                <a:gd name="connsiteY10" fmla="*/ 8302 h 30278"/>
                <a:gd name="connsiteX11" fmla="*/ 31334 w 30278"/>
                <a:gd name="connsiteY11" fmla="*/ 8302 h 30278"/>
                <a:gd name="connsiteX12" fmla="*/ 29442 w 30278"/>
                <a:gd name="connsiteY12" fmla="*/ 15871 h 30278"/>
                <a:gd name="connsiteX13" fmla="*/ 29366 w 30278"/>
                <a:gd name="connsiteY13" fmla="*/ 19656 h 30278"/>
                <a:gd name="connsiteX14" fmla="*/ 25581 w 30278"/>
                <a:gd name="connsiteY14" fmla="*/ 216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5581" y="21624"/>
                  </a:moveTo>
                  <a:cubicBezTo>
                    <a:pt x="23008" y="21624"/>
                    <a:pt x="21721" y="22835"/>
                    <a:pt x="21797" y="25409"/>
                  </a:cubicBezTo>
                  <a:cubicBezTo>
                    <a:pt x="18542" y="24501"/>
                    <a:pt x="17331" y="20867"/>
                    <a:pt x="14227" y="19732"/>
                  </a:cubicBezTo>
                  <a:cubicBezTo>
                    <a:pt x="11654" y="20110"/>
                    <a:pt x="11426" y="25182"/>
                    <a:pt x="7793" y="23138"/>
                  </a:cubicBezTo>
                  <a:cubicBezTo>
                    <a:pt x="5673" y="21927"/>
                    <a:pt x="4841" y="20110"/>
                    <a:pt x="6733" y="17915"/>
                  </a:cubicBezTo>
                  <a:lnTo>
                    <a:pt x="6733" y="17915"/>
                  </a:lnTo>
                  <a:cubicBezTo>
                    <a:pt x="7263" y="17234"/>
                    <a:pt x="7944" y="16628"/>
                    <a:pt x="8323" y="15796"/>
                  </a:cubicBezTo>
                  <a:cubicBezTo>
                    <a:pt x="9610" y="14584"/>
                    <a:pt x="10896" y="13449"/>
                    <a:pt x="12259" y="12238"/>
                  </a:cubicBezTo>
                  <a:cubicBezTo>
                    <a:pt x="12638" y="10497"/>
                    <a:pt x="13546" y="7242"/>
                    <a:pt x="15363" y="9361"/>
                  </a:cubicBezTo>
                  <a:cubicBezTo>
                    <a:pt x="20510" y="15341"/>
                    <a:pt x="23386" y="10951"/>
                    <a:pt x="25809" y="7469"/>
                  </a:cubicBezTo>
                  <a:cubicBezTo>
                    <a:pt x="28760" y="3230"/>
                    <a:pt x="29593" y="7772"/>
                    <a:pt x="31334" y="8302"/>
                  </a:cubicBezTo>
                  <a:lnTo>
                    <a:pt x="31334" y="8302"/>
                  </a:lnTo>
                  <a:cubicBezTo>
                    <a:pt x="32772" y="11330"/>
                    <a:pt x="29896" y="13298"/>
                    <a:pt x="29442" y="15871"/>
                  </a:cubicBezTo>
                  <a:cubicBezTo>
                    <a:pt x="29442" y="17158"/>
                    <a:pt x="29366" y="18369"/>
                    <a:pt x="29366" y="19656"/>
                  </a:cubicBezTo>
                  <a:cubicBezTo>
                    <a:pt x="28306" y="20640"/>
                    <a:pt x="26944" y="21246"/>
                    <a:pt x="25581" y="21624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6228190" y="3232991"/>
              <a:ext cx="22709" cy="22709"/>
            </a:xfrm>
            <a:custGeom>
              <a:avLst/>
              <a:gdLst>
                <a:gd name="connsiteX0" fmla="*/ 5677 w 22708"/>
                <a:gd name="connsiteY0" fmla="*/ 9696 h 22708"/>
                <a:gd name="connsiteX1" fmla="*/ 15744 w 22708"/>
                <a:gd name="connsiteY1" fmla="*/ 8333 h 22708"/>
                <a:gd name="connsiteX2" fmla="*/ 15139 w 22708"/>
                <a:gd name="connsiteY2" fmla="*/ 17266 h 22708"/>
                <a:gd name="connsiteX3" fmla="*/ 15139 w 22708"/>
                <a:gd name="connsiteY3" fmla="*/ 17266 h 22708"/>
                <a:gd name="connsiteX4" fmla="*/ 7494 w 22708"/>
                <a:gd name="connsiteY4" fmla="*/ 13481 h 22708"/>
                <a:gd name="connsiteX5" fmla="*/ 5677 w 22708"/>
                <a:gd name="connsiteY5" fmla="*/ 96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9696"/>
                  </a:moveTo>
                  <a:cubicBezTo>
                    <a:pt x="9159" y="9999"/>
                    <a:pt x="11505" y="1521"/>
                    <a:pt x="15744" y="8333"/>
                  </a:cubicBezTo>
                  <a:cubicBezTo>
                    <a:pt x="17637" y="11437"/>
                    <a:pt x="18016" y="14465"/>
                    <a:pt x="15139" y="17266"/>
                  </a:cubicBezTo>
                  <a:lnTo>
                    <a:pt x="15139" y="17266"/>
                  </a:lnTo>
                  <a:cubicBezTo>
                    <a:pt x="13019" y="15070"/>
                    <a:pt x="10067" y="14768"/>
                    <a:pt x="7494" y="13481"/>
                  </a:cubicBezTo>
                  <a:cubicBezTo>
                    <a:pt x="5904" y="12799"/>
                    <a:pt x="5677" y="11286"/>
                    <a:pt x="5677" y="9696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6222134" y="3217962"/>
              <a:ext cx="15139" cy="22709"/>
            </a:xfrm>
            <a:custGeom>
              <a:avLst/>
              <a:gdLst>
                <a:gd name="connsiteX0" fmla="*/ 11733 w 15139"/>
                <a:gd name="connsiteY0" fmla="*/ 11403 h 22708"/>
                <a:gd name="connsiteX1" fmla="*/ 11657 w 15139"/>
                <a:gd name="connsiteY1" fmla="*/ 17156 h 22708"/>
                <a:gd name="connsiteX2" fmla="*/ 5677 w 15139"/>
                <a:gd name="connsiteY2" fmla="*/ 13750 h 22708"/>
                <a:gd name="connsiteX3" fmla="*/ 5980 w 15139"/>
                <a:gd name="connsiteY3" fmla="*/ 5726 h 22708"/>
                <a:gd name="connsiteX4" fmla="*/ 11733 w 15139"/>
                <a:gd name="connsiteY4" fmla="*/ 1140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33" y="11403"/>
                  </a:moveTo>
                  <a:cubicBezTo>
                    <a:pt x="11657" y="13295"/>
                    <a:pt x="19984" y="15339"/>
                    <a:pt x="11657" y="17156"/>
                  </a:cubicBezTo>
                  <a:cubicBezTo>
                    <a:pt x="9084" y="17080"/>
                    <a:pt x="6207" y="17383"/>
                    <a:pt x="5677" y="13750"/>
                  </a:cubicBezTo>
                  <a:cubicBezTo>
                    <a:pt x="8099" y="11176"/>
                    <a:pt x="5980" y="8375"/>
                    <a:pt x="5980" y="5726"/>
                  </a:cubicBezTo>
                  <a:cubicBezTo>
                    <a:pt x="10219" y="5348"/>
                    <a:pt x="12263" y="7164"/>
                    <a:pt x="11733" y="1140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6259860" y="3219847"/>
              <a:ext cx="15139" cy="15139"/>
            </a:xfrm>
            <a:custGeom>
              <a:avLst/>
              <a:gdLst>
                <a:gd name="connsiteX0" fmla="*/ 14201 w 15139"/>
                <a:gd name="connsiteY0" fmla="*/ 13529 h 15139"/>
                <a:gd name="connsiteX1" fmla="*/ 8297 w 15139"/>
                <a:gd name="connsiteY1" fmla="*/ 15195 h 15139"/>
                <a:gd name="connsiteX2" fmla="*/ 7237 w 15139"/>
                <a:gd name="connsiteY2" fmla="*/ 12242 h 15139"/>
                <a:gd name="connsiteX3" fmla="*/ 5723 w 15139"/>
                <a:gd name="connsiteY3" fmla="*/ 7852 h 15139"/>
                <a:gd name="connsiteX4" fmla="*/ 6329 w 15139"/>
                <a:gd name="connsiteY4" fmla="*/ 5733 h 15139"/>
                <a:gd name="connsiteX5" fmla="*/ 13898 w 15139"/>
                <a:gd name="connsiteY5" fmla="*/ 9518 h 15139"/>
                <a:gd name="connsiteX6" fmla="*/ 14201 w 15139"/>
                <a:gd name="connsiteY6" fmla="*/ 13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201" y="13529"/>
                  </a:moveTo>
                  <a:cubicBezTo>
                    <a:pt x="12233" y="14059"/>
                    <a:pt x="10265" y="14665"/>
                    <a:pt x="8297" y="15195"/>
                  </a:cubicBezTo>
                  <a:cubicBezTo>
                    <a:pt x="7237" y="14438"/>
                    <a:pt x="7010" y="13454"/>
                    <a:pt x="7237" y="12242"/>
                  </a:cubicBezTo>
                  <a:cubicBezTo>
                    <a:pt x="9811" y="9745"/>
                    <a:pt x="5496" y="9593"/>
                    <a:pt x="5723" y="7852"/>
                  </a:cubicBezTo>
                  <a:cubicBezTo>
                    <a:pt x="5572" y="7095"/>
                    <a:pt x="5799" y="6338"/>
                    <a:pt x="6329" y="5733"/>
                  </a:cubicBezTo>
                  <a:cubicBezTo>
                    <a:pt x="9735" y="5203"/>
                    <a:pt x="11173" y="8609"/>
                    <a:pt x="13898" y="9518"/>
                  </a:cubicBezTo>
                  <a:cubicBezTo>
                    <a:pt x="16018" y="10729"/>
                    <a:pt x="16094" y="12091"/>
                    <a:pt x="14201" y="1352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6252942" y="3198831"/>
              <a:ext cx="15139" cy="15139"/>
            </a:xfrm>
            <a:custGeom>
              <a:avLst/>
              <a:gdLst>
                <a:gd name="connsiteX0" fmla="*/ 11430 w 15139"/>
                <a:gd name="connsiteY0" fmla="*/ 7674 h 15139"/>
                <a:gd name="connsiteX1" fmla="*/ 9235 w 15139"/>
                <a:gd name="connsiteY1" fmla="*/ 12519 h 15139"/>
                <a:gd name="connsiteX2" fmla="*/ 5677 w 15139"/>
                <a:gd name="connsiteY2" fmla="*/ 5933 h 15139"/>
                <a:gd name="connsiteX3" fmla="*/ 11430 w 15139"/>
                <a:gd name="connsiteY3" fmla="*/ 76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7674"/>
                  </a:moveTo>
                  <a:cubicBezTo>
                    <a:pt x="10900" y="9491"/>
                    <a:pt x="12187" y="12973"/>
                    <a:pt x="9235" y="12519"/>
                  </a:cubicBezTo>
                  <a:cubicBezTo>
                    <a:pt x="6585" y="12140"/>
                    <a:pt x="5829" y="8734"/>
                    <a:pt x="5677" y="5933"/>
                  </a:cubicBezTo>
                  <a:cubicBezTo>
                    <a:pt x="7873" y="5555"/>
                    <a:pt x="10068" y="5252"/>
                    <a:pt x="11430" y="7674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6150224" y="3193143"/>
              <a:ext cx="15139" cy="15139"/>
            </a:xfrm>
            <a:custGeom>
              <a:avLst/>
              <a:gdLst>
                <a:gd name="connsiteX0" fmla="*/ 7645 w 15139"/>
                <a:gd name="connsiteY0" fmla="*/ 11393 h 15139"/>
                <a:gd name="connsiteX1" fmla="*/ 5677 w 15139"/>
                <a:gd name="connsiteY1" fmla="*/ 9577 h 15139"/>
                <a:gd name="connsiteX2" fmla="*/ 5829 w 15139"/>
                <a:gd name="connsiteY2" fmla="*/ 5868 h 15139"/>
                <a:gd name="connsiteX3" fmla="*/ 10673 w 15139"/>
                <a:gd name="connsiteY3" fmla="*/ 6852 h 15139"/>
                <a:gd name="connsiteX4" fmla="*/ 7645 w 15139"/>
                <a:gd name="connsiteY4" fmla="*/ 11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393"/>
                  </a:moveTo>
                  <a:cubicBezTo>
                    <a:pt x="6964" y="10788"/>
                    <a:pt x="6359" y="10182"/>
                    <a:pt x="5677" y="9577"/>
                  </a:cubicBezTo>
                  <a:cubicBezTo>
                    <a:pt x="5753" y="8366"/>
                    <a:pt x="5753" y="7154"/>
                    <a:pt x="5829" y="5868"/>
                  </a:cubicBezTo>
                  <a:cubicBezTo>
                    <a:pt x="7494" y="5868"/>
                    <a:pt x="9841" y="5035"/>
                    <a:pt x="10673" y="6852"/>
                  </a:cubicBezTo>
                  <a:cubicBezTo>
                    <a:pt x="11733" y="9350"/>
                    <a:pt x="9538" y="10485"/>
                    <a:pt x="7645" y="11393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6171116" y="3168733"/>
              <a:ext cx="7570" cy="15139"/>
            </a:xfrm>
            <a:custGeom>
              <a:avLst/>
              <a:gdLst>
                <a:gd name="connsiteX0" fmla="*/ 6056 w 7569"/>
                <a:gd name="connsiteY0" fmla="*/ 5677 h 15139"/>
                <a:gd name="connsiteX1" fmla="*/ 9235 w 7569"/>
                <a:gd name="connsiteY1" fmla="*/ 9159 h 15139"/>
                <a:gd name="connsiteX2" fmla="*/ 7267 w 7569"/>
                <a:gd name="connsiteY2" fmla="*/ 10597 h 15139"/>
                <a:gd name="connsiteX3" fmla="*/ 5677 w 7569"/>
                <a:gd name="connsiteY3" fmla="*/ 7418 h 15139"/>
                <a:gd name="connsiteX4" fmla="*/ 605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056" y="5677"/>
                  </a:moveTo>
                  <a:cubicBezTo>
                    <a:pt x="8251" y="5753"/>
                    <a:pt x="9765" y="6585"/>
                    <a:pt x="9235" y="9159"/>
                  </a:cubicBezTo>
                  <a:cubicBezTo>
                    <a:pt x="9008" y="10143"/>
                    <a:pt x="8251" y="10976"/>
                    <a:pt x="7267" y="10597"/>
                  </a:cubicBezTo>
                  <a:cubicBezTo>
                    <a:pt x="5904" y="10068"/>
                    <a:pt x="5904" y="8629"/>
                    <a:pt x="5677" y="7418"/>
                  </a:cubicBezTo>
                  <a:cubicBezTo>
                    <a:pt x="5677" y="6737"/>
                    <a:pt x="5829" y="6207"/>
                    <a:pt x="6056" y="5677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230083" y="3240772"/>
              <a:ext cx="15139" cy="15139"/>
            </a:xfrm>
            <a:custGeom>
              <a:avLst/>
              <a:gdLst>
                <a:gd name="connsiteX0" fmla="*/ 5677 w 15139"/>
                <a:gd name="connsiteY0" fmla="*/ 5775 h 15139"/>
                <a:gd name="connsiteX1" fmla="*/ 13322 w 15139"/>
                <a:gd name="connsiteY1" fmla="*/ 9560 h 15139"/>
                <a:gd name="connsiteX2" fmla="*/ 5677 w 15139"/>
                <a:gd name="connsiteY2" fmla="*/ 57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75"/>
                  </a:moveTo>
                  <a:cubicBezTo>
                    <a:pt x="9008" y="5397"/>
                    <a:pt x="11884" y="6002"/>
                    <a:pt x="13322" y="9560"/>
                  </a:cubicBezTo>
                  <a:cubicBezTo>
                    <a:pt x="10219" y="9333"/>
                    <a:pt x="7721" y="8046"/>
                    <a:pt x="5677" y="577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270049" y="3197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7115 w 15139"/>
                <a:gd name="connsiteY2" fmla="*/ 870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235" y="7115"/>
                    <a:pt x="9311" y="9159"/>
                    <a:pt x="7115" y="8705"/>
                  </a:cubicBezTo>
                  <a:cubicBezTo>
                    <a:pt x="5753" y="8478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6257163" y="3245254"/>
              <a:ext cx="7570" cy="7570"/>
            </a:xfrm>
            <a:custGeom>
              <a:avLst/>
              <a:gdLst>
                <a:gd name="connsiteX0" fmla="*/ 7285 w 7569"/>
                <a:gd name="connsiteY0" fmla="*/ 9015 h 7569"/>
                <a:gd name="connsiteX1" fmla="*/ 6755 w 7569"/>
                <a:gd name="connsiteY1" fmla="*/ 5836 h 7569"/>
                <a:gd name="connsiteX2" fmla="*/ 8951 w 7569"/>
                <a:gd name="connsiteY2" fmla="*/ 8712 h 7569"/>
                <a:gd name="connsiteX3" fmla="*/ 7285 w 7569"/>
                <a:gd name="connsiteY3" fmla="*/ 901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9015"/>
                  </a:moveTo>
                  <a:cubicBezTo>
                    <a:pt x="5847" y="8106"/>
                    <a:pt x="4787" y="6593"/>
                    <a:pt x="6755" y="5836"/>
                  </a:cubicBezTo>
                  <a:cubicBezTo>
                    <a:pt x="8648" y="5079"/>
                    <a:pt x="8799" y="7198"/>
                    <a:pt x="8951" y="8712"/>
                  </a:cubicBezTo>
                  <a:cubicBezTo>
                    <a:pt x="8421" y="8863"/>
                    <a:pt x="7815" y="8939"/>
                    <a:pt x="7285" y="901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6253334" y="3182282"/>
              <a:ext cx="7570" cy="7570"/>
            </a:xfrm>
            <a:custGeom>
              <a:avLst/>
              <a:gdLst>
                <a:gd name="connsiteX0" fmla="*/ 7253 w 7569"/>
                <a:gd name="connsiteY0" fmla="*/ 5677 h 7569"/>
                <a:gd name="connsiteX1" fmla="*/ 7708 w 7569"/>
                <a:gd name="connsiteY1" fmla="*/ 7191 h 7569"/>
                <a:gd name="connsiteX2" fmla="*/ 6118 w 7569"/>
                <a:gd name="connsiteY2" fmla="*/ 8099 h 7569"/>
                <a:gd name="connsiteX3" fmla="*/ 5739 w 7569"/>
                <a:gd name="connsiteY3" fmla="*/ 6434 h 7569"/>
                <a:gd name="connsiteX4" fmla="*/ 725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5677"/>
                  </a:moveTo>
                  <a:cubicBezTo>
                    <a:pt x="8011" y="5980"/>
                    <a:pt x="8238" y="6585"/>
                    <a:pt x="7708" y="7191"/>
                  </a:cubicBezTo>
                  <a:cubicBezTo>
                    <a:pt x="7329" y="7570"/>
                    <a:pt x="6648" y="7797"/>
                    <a:pt x="6118" y="8099"/>
                  </a:cubicBezTo>
                  <a:cubicBezTo>
                    <a:pt x="5967" y="7570"/>
                    <a:pt x="5513" y="6813"/>
                    <a:pt x="5739" y="6434"/>
                  </a:cubicBezTo>
                  <a:cubicBezTo>
                    <a:pt x="5891" y="5980"/>
                    <a:pt x="6724" y="5904"/>
                    <a:pt x="7253" y="5677"/>
                  </a:cubicBezTo>
                  <a:close/>
                </a:path>
              </a:pathLst>
            </a:custGeom>
            <a:solidFill>
              <a:srgbClr val="F0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6266568" y="3203780"/>
              <a:ext cx="7570" cy="7570"/>
            </a:xfrm>
            <a:custGeom>
              <a:avLst/>
              <a:gdLst>
                <a:gd name="connsiteX0" fmla="*/ 6888 w 7569"/>
                <a:gd name="connsiteY0" fmla="*/ 7040 h 7569"/>
                <a:gd name="connsiteX1" fmla="*/ 6282 w 7569"/>
                <a:gd name="connsiteY1" fmla="*/ 7570 h 7569"/>
                <a:gd name="connsiteX2" fmla="*/ 5677 w 7569"/>
                <a:gd name="connsiteY2" fmla="*/ 6207 h 7569"/>
                <a:gd name="connsiteX3" fmla="*/ 6282 w 7569"/>
                <a:gd name="connsiteY3" fmla="*/ 5677 h 7569"/>
                <a:gd name="connsiteX4" fmla="*/ 6888 w 7569"/>
                <a:gd name="connsiteY4" fmla="*/ 704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888" y="7040"/>
                  </a:moveTo>
                  <a:cubicBezTo>
                    <a:pt x="6661" y="7191"/>
                    <a:pt x="6510" y="7418"/>
                    <a:pt x="6282" y="7570"/>
                  </a:cubicBezTo>
                  <a:cubicBezTo>
                    <a:pt x="6056" y="7115"/>
                    <a:pt x="5828" y="6661"/>
                    <a:pt x="5677" y="6207"/>
                  </a:cubicBezTo>
                  <a:cubicBezTo>
                    <a:pt x="5677" y="6056"/>
                    <a:pt x="6056" y="5828"/>
                    <a:pt x="6282" y="5677"/>
                  </a:cubicBezTo>
                  <a:cubicBezTo>
                    <a:pt x="6510" y="6131"/>
                    <a:pt x="6661" y="6585"/>
                    <a:pt x="6888" y="704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5816399" y="2862394"/>
              <a:ext cx="22709" cy="22709"/>
            </a:xfrm>
            <a:custGeom>
              <a:avLst/>
              <a:gdLst>
                <a:gd name="connsiteX0" fmla="*/ 10682 w 22708"/>
                <a:gd name="connsiteY0" fmla="*/ 5677 h 22708"/>
                <a:gd name="connsiteX1" fmla="*/ 20144 w 22708"/>
                <a:gd name="connsiteY1" fmla="*/ 9613 h 22708"/>
                <a:gd name="connsiteX2" fmla="*/ 21581 w 22708"/>
                <a:gd name="connsiteY2" fmla="*/ 17486 h 22708"/>
                <a:gd name="connsiteX3" fmla="*/ 16434 w 22708"/>
                <a:gd name="connsiteY3" fmla="*/ 21649 h 22708"/>
                <a:gd name="connsiteX4" fmla="*/ 10682 w 22708"/>
                <a:gd name="connsiteY4" fmla="*/ 19000 h 22708"/>
                <a:gd name="connsiteX5" fmla="*/ 10682 w 22708"/>
                <a:gd name="connsiteY5" fmla="*/ 19000 h 22708"/>
                <a:gd name="connsiteX6" fmla="*/ 8713 w 22708"/>
                <a:gd name="connsiteY6" fmla="*/ 17183 h 22708"/>
                <a:gd name="connsiteX7" fmla="*/ 6821 w 22708"/>
                <a:gd name="connsiteY7" fmla="*/ 17107 h 22708"/>
                <a:gd name="connsiteX8" fmla="*/ 8713 w 22708"/>
                <a:gd name="connsiteY8" fmla="*/ 7645 h 22708"/>
                <a:gd name="connsiteX9" fmla="*/ 10682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0682" y="5677"/>
                  </a:moveTo>
                  <a:cubicBezTo>
                    <a:pt x="14315" y="5829"/>
                    <a:pt x="17040" y="8251"/>
                    <a:pt x="20144" y="9613"/>
                  </a:cubicBezTo>
                  <a:cubicBezTo>
                    <a:pt x="24155" y="11657"/>
                    <a:pt x="23625" y="14458"/>
                    <a:pt x="21581" y="17486"/>
                  </a:cubicBezTo>
                  <a:cubicBezTo>
                    <a:pt x="20144" y="19227"/>
                    <a:pt x="18630" y="20816"/>
                    <a:pt x="16434" y="21649"/>
                  </a:cubicBezTo>
                  <a:cubicBezTo>
                    <a:pt x="14012" y="21800"/>
                    <a:pt x="12498" y="20135"/>
                    <a:pt x="10682" y="19000"/>
                  </a:cubicBezTo>
                  <a:lnTo>
                    <a:pt x="10682" y="19000"/>
                  </a:lnTo>
                  <a:cubicBezTo>
                    <a:pt x="10076" y="18394"/>
                    <a:pt x="9394" y="17788"/>
                    <a:pt x="8713" y="17183"/>
                  </a:cubicBezTo>
                  <a:cubicBezTo>
                    <a:pt x="8108" y="17107"/>
                    <a:pt x="7426" y="17107"/>
                    <a:pt x="6821" y="17107"/>
                  </a:cubicBezTo>
                  <a:cubicBezTo>
                    <a:pt x="4247" y="13322"/>
                    <a:pt x="6518" y="10446"/>
                    <a:pt x="8713" y="7645"/>
                  </a:cubicBezTo>
                  <a:cubicBezTo>
                    <a:pt x="9394" y="7040"/>
                    <a:pt x="10000" y="6358"/>
                    <a:pt x="10682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5828205" y="2856792"/>
              <a:ext cx="22709" cy="37848"/>
            </a:xfrm>
            <a:custGeom>
              <a:avLst/>
              <a:gdLst>
                <a:gd name="connsiteX0" fmla="*/ 8262 w 22708"/>
                <a:gd name="connsiteY0" fmla="*/ 22860 h 37847"/>
                <a:gd name="connsiteX1" fmla="*/ 8337 w 22708"/>
                <a:gd name="connsiteY1" fmla="*/ 15215 h 37847"/>
                <a:gd name="connsiteX2" fmla="*/ 12198 w 22708"/>
                <a:gd name="connsiteY2" fmla="*/ 5677 h 37847"/>
                <a:gd name="connsiteX3" fmla="*/ 15377 w 22708"/>
                <a:gd name="connsiteY3" fmla="*/ 17410 h 37847"/>
                <a:gd name="connsiteX4" fmla="*/ 17496 w 22708"/>
                <a:gd name="connsiteY4" fmla="*/ 22103 h 37847"/>
                <a:gd name="connsiteX5" fmla="*/ 23552 w 22708"/>
                <a:gd name="connsiteY5" fmla="*/ 32322 h 37847"/>
                <a:gd name="connsiteX6" fmla="*/ 10154 w 22708"/>
                <a:gd name="connsiteY6" fmla="*/ 30505 h 37847"/>
                <a:gd name="connsiteX7" fmla="*/ 6369 w 22708"/>
                <a:gd name="connsiteY7" fmla="*/ 30429 h 37847"/>
                <a:gd name="connsiteX8" fmla="*/ 5764 w 22708"/>
                <a:gd name="connsiteY8" fmla="*/ 28462 h 37847"/>
                <a:gd name="connsiteX9" fmla="*/ 7580 w 22708"/>
                <a:gd name="connsiteY9" fmla="*/ 25812 h 37847"/>
                <a:gd name="connsiteX10" fmla="*/ 8186 w 22708"/>
                <a:gd name="connsiteY10" fmla="*/ 23920 h 37847"/>
                <a:gd name="connsiteX11" fmla="*/ 8262 w 22708"/>
                <a:gd name="connsiteY11" fmla="*/ 228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8262" y="22860"/>
                  </a:moveTo>
                  <a:cubicBezTo>
                    <a:pt x="10078" y="20286"/>
                    <a:pt x="10154" y="17788"/>
                    <a:pt x="8337" y="15215"/>
                  </a:cubicBezTo>
                  <a:cubicBezTo>
                    <a:pt x="12273" y="13095"/>
                    <a:pt x="8186" y="7797"/>
                    <a:pt x="12198" y="5677"/>
                  </a:cubicBezTo>
                  <a:cubicBezTo>
                    <a:pt x="15604" y="8932"/>
                    <a:pt x="13939" y="13625"/>
                    <a:pt x="15377" y="17410"/>
                  </a:cubicBezTo>
                  <a:cubicBezTo>
                    <a:pt x="15907" y="19000"/>
                    <a:pt x="16512" y="20665"/>
                    <a:pt x="17496" y="22103"/>
                  </a:cubicBezTo>
                  <a:cubicBezTo>
                    <a:pt x="19540" y="25509"/>
                    <a:pt x="25369" y="26645"/>
                    <a:pt x="23552" y="32322"/>
                  </a:cubicBezTo>
                  <a:cubicBezTo>
                    <a:pt x="19313" y="30127"/>
                    <a:pt x="15074" y="27705"/>
                    <a:pt x="10154" y="30505"/>
                  </a:cubicBezTo>
                  <a:cubicBezTo>
                    <a:pt x="8867" y="30505"/>
                    <a:pt x="7656" y="30505"/>
                    <a:pt x="6369" y="30429"/>
                  </a:cubicBezTo>
                  <a:cubicBezTo>
                    <a:pt x="5764" y="29900"/>
                    <a:pt x="5536" y="29218"/>
                    <a:pt x="5764" y="28462"/>
                  </a:cubicBezTo>
                  <a:cubicBezTo>
                    <a:pt x="6294" y="27477"/>
                    <a:pt x="7050" y="26720"/>
                    <a:pt x="7580" y="25812"/>
                  </a:cubicBezTo>
                  <a:cubicBezTo>
                    <a:pt x="7808" y="25206"/>
                    <a:pt x="8034" y="24601"/>
                    <a:pt x="8186" y="23920"/>
                  </a:cubicBezTo>
                  <a:cubicBezTo>
                    <a:pt x="8262" y="23541"/>
                    <a:pt x="8262" y="23239"/>
                    <a:pt x="8262" y="22860"/>
                  </a:cubicBezTo>
                  <a:close/>
                </a:path>
              </a:pathLst>
            </a:custGeom>
            <a:solidFill>
              <a:srgbClr val="FBF4E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5869965" y="2868071"/>
              <a:ext cx="7570" cy="15139"/>
            </a:xfrm>
            <a:custGeom>
              <a:avLst/>
              <a:gdLst>
                <a:gd name="connsiteX0" fmla="*/ 8437 w 7569"/>
                <a:gd name="connsiteY0" fmla="*/ 9613 h 15139"/>
                <a:gd name="connsiteX1" fmla="*/ 6772 w 7569"/>
                <a:gd name="connsiteY1" fmla="*/ 9841 h 15139"/>
                <a:gd name="connsiteX2" fmla="*/ 5863 w 7569"/>
                <a:gd name="connsiteY2" fmla="*/ 6585 h 15139"/>
                <a:gd name="connsiteX3" fmla="*/ 6696 w 7569"/>
                <a:gd name="connsiteY3" fmla="*/ 5677 h 15139"/>
                <a:gd name="connsiteX4" fmla="*/ 8437 w 7569"/>
                <a:gd name="connsiteY4" fmla="*/ 5904 h 15139"/>
                <a:gd name="connsiteX5" fmla="*/ 8437 w 7569"/>
                <a:gd name="connsiteY5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437" y="9613"/>
                  </a:moveTo>
                  <a:cubicBezTo>
                    <a:pt x="7907" y="9689"/>
                    <a:pt x="7301" y="9765"/>
                    <a:pt x="6772" y="9841"/>
                  </a:cubicBezTo>
                  <a:cubicBezTo>
                    <a:pt x="5636" y="9008"/>
                    <a:pt x="5484" y="7872"/>
                    <a:pt x="5863" y="6585"/>
                  </a:cubicBezTo>
                  <a:cubicBezTo>
                    <a:pt x="6166" y="6283"/>
                    <a:pt x="6468" y="5980"/>
                    <a:pt x="6696" y="5677"/>
                  </a:cubicBezTo>
                  <a:cubicBezTo>
                    <a:pt x="7301" y="5753"/>
                    <a:pt x="7831" y="5829"/>
                    <a:pt x="8437" y="5904"/>
                  </a:cubicBezTo>
                  <a:cubicBezTo>
                    <a:pt x="8361" y="7115"/>
                    <a:pt x="8437" y="8402"/>
                    <a:pt x="8437" y="961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6212464" y="3734929"/>
              <a:ext cx="22709" cy="22709"/>
            </a:xfrm>
            <a:custGeom>
              <a:avLst/>
              <a:gdLst>
                <a:gd name="connsiteX0" fmla="*/ 6188 w 22708"/>
                <a:gd name="connsiteY0" fmla="*/ 17264 h 22708"/>
                <a:gd name="connsiteX1" fmla="*/ 6188 w 22708"/>
                <a:gd name="connsiteY1" fmla="*/ 15371 h 22708"/>
                <a:gd name="connsiteX2" fmla="*/ 8081 w 22708"/>
                <a:gd name="connsiteY2" fmla="*/ 13479 h 22708"/>
                <a:gd name="connsiteX3" fmla="*/ 8081 w 22708"/>
                <a:gd name="connsiteY3" fmla="*/ 13479 h 22708"/>
                <a:gd name="connsiteX4" fmla="*/ 8081 w 22708"/>
                <a:gd name="connsiteY4" fmla="*/ 9694 h 22708"/>
                <a:gd name="connsiteX5" fmla="*/ 8081 w 22708"/>
                <a:gd name="connsiteY5" fmla="*/ 9694 h 22708"/>
                <a:gd name="connsiteX6" fmla="*/ 8459 w 22708"/>
                <a:gd name="connsiteY6" fmla="*/ 7348 h 22708"/>
                <a:gd name="connsiteX7" fmla="*/ 23598 w 22708"/>
                <a:gd name="connsiteY7" fmla="*/ 14917 h 22708"/>
                <a:gd name="connsiteX8" fmla="*/ 6188 w 22708"/>
                <a:gd name="connsiteY8" fmla="*/ 19232 h 22708"/>
                <a:gd name="connsiteX9" fmla="*/ 6188 w 22708"/>
                <a:gd name="connsiteY9" fmla="*/ 19232 h 22708"/>
                <a:gd name="connsiteX10" fmla="*/ 5734 w 22708"/>
                <a:gd name="connsiteY10" fmla="*/ 17945 h 22708"/>
                <a:gd name="connsiteX11" fmla="*/ 6188 w 22708"/>
                <a:gd name="connsiteY11" fmla="*/ 172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6188" y="17264"/>
                  </a:moveTo>
                  <a:cubicBezTo>
                    <a:pt x="6188" y="16658"/>
                    <a:pt x="6188" y="15977"/>
                    <a:pt x="6188" y="15371"/>
                  </a:cubicBezTo>
                  <a:cubicBezTo>
                    <a:pt x="6869" y="14766"/>
                    <a:pt x="7475" y="14084"/>
                    <a:pt x="8081" y="13479"/>
                  </a:cubicBezTo>
                  <a:lnTo>
                    <a:pt x="8081" y="13479"/>
                  </a:lnTo>
                  <a:cubicBezTo>
                    <a:pt x="9291" y="12192"/>
                    <a:pt x="9291" y="10981"/>
                    <a:pt x="8081" y="9694"/>
                  </a:cubicBezTo>
                  <a:lnTo>
                    <a:pt x="8081" y="9694"/>
                  </a:lnTo>
                  <a:cubicBezTo>
                    <a:pt x="7702" y="8861"/>
                    <a:pt x="7853" y="8029"/>
                    <a:pt x="8459" y="7348"/>
                  </a:cubicBezTo>
                  <a:cubicBezTo>
                    <a:pt x="17164" y="2579"/>
                    <a:pt x="20267" y="8937"/>
                    <a:pt x="23598" y="14917"/>
                  </a:cubicBezTo>
                  <a:cubicBezTo>
                    <a:pt x="17694" y="15826"/>
                    <a:pt x="13152" y="22562"/>
                    <a:pt x="6188" y="19232"/>
                  </a:cubicBezTo>
                  <a:lnTo>
                    <a:pt x="6188" y="19232"/>
                  </a:lnTo>
                  <a:cubicBezTo>
                    <a:pt x="5734" y="18853"/>
                    <a:pt x="5582" y="18399"/>
                    <a:pt x="5734" y="17945"/>
                  </a:cubicBezTo>
                  <a:cubicBezTo>
                    <a:pt x="5885" y="17491"/>
                    <a:pt x="6037" y="17264"/>
                    <a:pt x="6188" y="1726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5823371" y="3189549"/>
              <a:ext cx="22709" cy="22709"/>
            </a:xfrm>
            <a:custGeom>
              <a:avLst/>
              <a:gdLst>
                <a:gd name="connsiteX0" fmla="*/ 13096 w 22708"/>
                <a:gd name="connsiteY0" fmla="*/ 5753 h 22708"/>
                <a:gd name="connsiteX1" fmla="*/ 18697 w 22708"/>
                <a:gd name="connsiteY1" fmla="*/ 10900 h 22708"/>
                <a:gd name="connsiteX2" fmla="*/ 12944 w 22708"/>
                <a:gd name="connsiteY2" fmla="*/ 16199 h 22708"/>
                <a:gd name="connsiteX3" fmla="*/ 5677 w 22708"/>
                <a:gd name="connsiteY3" fmla="*/ 16956 h 22708"/>
                <a:gd name="connsiteX4" fmla="*/ 5677 w 22708"/>
                <a:gd name="connsiteY4" fmla="*/ 15139 h 22708"/>
                <a:gd name="connsiteX5" fmla="*/ 9538 w 22708"/>
                <a:gd name="connsiteY5" fmla="*/ 5677 h 22708"/>
                <a:gd name="connsiteX6" fmla="*/ 13096 w 22708"/>
                <a:gd name="connsiteY6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3096" y="5753"/>
                  </a:moveTo>
                  <a:cubicBezTo>
                    <a:pt x="15366" y="6964"/>
                    <a:pt x="18924" y="7191"/>
                    <a:pt x="18697" y="10900"/>
                  </a:cubicBezTo>
                  <a:cubicBezTo>
                    <a:pt x="18470" y="14307"/>
                    <a:pt x="15291" y="14988"/>
                    <a:pt x="12944" y="16199"/>
                  </a:cubicBezTo>
                  <a:cubicBezTo>
                    <a:pt x="10673" y="17410"/>
                    <a:pt x="8099" y="16956"/>
                    <a:pt x="5677" y="16956"/>
                  </a:cubicBezTo>
                  <a:cubicBezTo>
                    <a:pt x="5677" y="16350"/>
                    <a:pt x="5677" y="15745"/>
                    <a:pt x="5677" y="15139"/>
                  </a:cubicBezTo>
                  <a:cubicBezTo>
                    <a:pt x="9613" y="13095"/>
                    <a:pt x="5450" y="7645"/>
                    <a:pt x="9538" y="5677"/>
                  </a:cubicBezTo>
                  <a:cubicBezTo>
                    <a:pt x="10673" y="7191"/>
                    <a:pt x="11884" y="7191"/>
                    <a:pt x="13096" y="5753"/>
                  </a:cubicBezTo>
                  <a:close/>
                </a:path>
              </a:pathLst>
            </a:custGeom>
            <a:solidFill>
              <a:srgbClr val="FA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6237803" y="3459403"/>
              <a:ext cx="30278" cy="22709"/>
            </a:xfrm>
            <a:custGeom>
              <a:avLst/>
              <a:gdLst>
                <a:gd name="connsiteX0" fmla="*/ 20892 w 30278"/>
                <a:gd name="connsiteY0" fmla="*/ 5677 h 22708"/>
                <a:gd name="connsiteX1" fmla="*/ 24601 w 30278"/>
                <a:gd name="connsiteY1" fmla="*/ 7645 h 22708"/>
                <a:gd name="connsiteX2" fmla="*/ 24601 w 30278"/>
                <a:gd name="connsiteY2" fmla="*/ 9386 h 22708"/>
                <a:gd name="connsiteX3" fmla="*/ 18243 w 30278"/>
                <a:gd name="connsiteY3" fmla="*/ 14761 h 22708"/>
                <a:gd name="connsiteX4" fmla="*/ 5677 w 30278"/>
                <a:gd name="connsiteY4" fmla="*/ 13171 h 22708"/>
                <a:gd name="connsiteX5" fmla="*/ 20892 w 3027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22708">
                  <a:moveTo>
                    <a:pt x="20892" y="5677"/>
                  </a:moveTo>
                  <a:cubicBezTo>
                    <a:pt x="22103" y="6359"/>
                    <a:pt x="23390" y="6964"/>
                    <a:pt x="24601" y="7645"/>
                  </a:cubicBezTo>
                  <a:cubicBezTo>
                    <a:pt x="24601" y="8251"/>
                    <a:pt x="24601" y="8856"/>
                    <a:pt x="24601" y="9386"/>
                  </a:cubicBezTo>
                  <a:cubicBezTo>
                    <a:pt x="22482" y="11203"/>
                    <a:pt x="20438" y="13171"/>
                    <a:pt x="18243" y="14761"/>
                  </a:cubicBezTo>
                  <a:cubicBezTo>
                    <a:pt x="13626" y="18167"/>
                    <a:pt x="9235" y="18773"/>
                    <a:pt x="5677" y="13171"/>
                  </a:cubicBezTo>
                  <a:cubicBezTo>
                    <a:pt x="11052" y="11430"/>
                    <a:pt x="14534" y="5753"/>
                    <a:pt x="20892" y="5677"/>
                  </a:cubicBez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6028582" y="3030929"/>
              <a:ext cx="15139" cy="15139"/>
            </a:xfrm>
            <a:custGeom>
              <a:avLst/>
              <a:gdLst>
                <a:gd name="connsiteX0" fmla="*/ 9537 w 15139"/>
                <a:gd name="connsiteY0" fmla="*/ 8364 h 15139"/>
                <a:gd name="connsiteX1" fmla="*/ 5677 w 15139"/>
                <a:gd name="connsiteY1" fmla="*/ 6472 h 15139"/>
                <a:gd name="connsiteX2" fmla="*/ 5677 w 15139"/>
                <a:gd name="connsiteY2" fmla="*/ 6472 h 15139"/>
                <a:gd name="connsiteX3" fmla="*/ 9462 w 15139"/>
                <a:gd name="connsiteY3" fmla="*/ 6472 h 15139"/>
                <a:gd name="connsiteX4" fmla="*/ 9537 w 15139"/>
                <a:gd name="connsiteY4" fmla="*/ 83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7" y="8364"/>
                  </a:moveTo>
                  <a:cubicBezTo>
                    <a:pt x="6358" y="11544"/>
                    <a:pt x="5980" y="9046"/>
                    <a:pt x="5677" y="6472"/>
                  </a:cubicBezTo>
                  <a:lnTo>
                    <a:pt x="5677" y="6472"/>
                  </a:lnTo>
                  <a:cubicBezTo>
                    <a:pt x="6964" y="5412"/>
                    <a:pt x="8175" y="5412"/>
                    <a:pt x="9462" y="6472"/>
                  </a:cubicBezTo>
                  <a:cubicBezTo>
                    <a:pt x="9537" y="7078"/>
                    <a:pt x="9537" y="7683"/>
                    <a:pt x="9537" y="8364"/>
                  </a:cubicBezTo>
                  <a:close/>
                </a:path>
              </a:pathLst>
            </a:custGeom>
            <a:solidFill>
              <a:srgbClr val="F8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6238326" y="3529724"/>
              <a:ext cx="22709" cy="22709"/>
            </a:xfrm>
            <a:custGeom>
              <a:avLst/>
              <a:gdLst>
                <a:gd name="connsiteX0" fmla="*/ 8864 w 22708"/>
                <a:gd name="connsiteY0" fmla="*/ 5677 h 22708"/>
                <a:gd name="connsiteX1" fmla="*/ 15600 w 22708"/>
                <a:gd name="connsiteY1" fmla="*/ 8856 h 22708"/>
                <a:gd name="connsiteX2" fmla="*/ 18553 w 22708"/>
                <a:gd name="connsiteY2" fmla="*/ 15442 h 22708"/>
                <a:gd name="connsiteX3" fmla="*/ 17720 w 22708"/>
                <a:gd name="connsiteY3" fmla="*/ 15291 h 22708"/>
                <a:gd name="connsiteX4" fmla="*/ 16584 w 22708"/>
                <a:gd name="connsiteY4" fmla="*/ 16426 h 22708"/>
                <a:gd name="connsiteX5" fmla="*/ 16660 w 22708"/>
                <a:gd name="connsiteY5" fmla="*/ 17259 h 22708"/>
                <a:gd name="connsiteX6" fmla="*/ 8788 w 22708"/>
                <a:gd name="connsiteY6" fmla="*/ 20362 h 22708"/>
                <a:gd name="connsiteX7" fmla="*/ 6366 w 22708"/>
                <a:gd name="connsiteY7" fmla="*/ 12263 h 22708"/>
                <a:gd name="connsiteX8" fmla="*/ 7122 w 22708"/>
                <a:gd name="connsiteY8" fmla="*/ 5753 h 22708"/>
                <a:gd name="connsiteX9" fmla="*/ 8864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8864" y="5677"/>
                  </a:moveTo>
                  <a:cubicBezTo>
                    <a:pt x="11135" y="6813"/>
                    <a:pt x="13405" y="8932"/>
                    <a:pt x="15600" y="8856"/>
                  </a:cubicBezTo>
                  <a:cubicBezTo>
                    <a:pt x="22791" y="8705"/>
                    <a:pt x="20748" y="11884"/>
                    <a:pt x="18553" y="15442"/>
                  </a:cubicBezTo>
                  <a:cubicBezTo>
                    <a:pt x="18553" y="15442"/>
                    <a:pt x="17720" y="15291"/>
                    <a:pt x="17720" y="15291"/>
                  </a:cubicBezTo>
                  <a:cubicBezTo>
                    <a:pt x="17039" y="15366"/>
                    <a:pt x="16660" y="15745"/>
                    <a:pt x="16584" y="16426"/>
                  </a:cubicBezTo>
                  <a:cubicBezTo>
                    <a:pt x="16584" y="16426"/>
                    <a:pt x="16660" y="17259"/>
                    <a:pt x="16660" y="17259"/>
                  </a:cubicBezTo>
                  <a:cubicBezTo>
                    <a:pt x="14844" y="20438"/>
                    <a:pt x="11967" y="22103"/>
                    <a:pt x="8788" y="20362"/>
                  </a:cubicBezTo>
                  <a:cubicBezTo>
                    <a:pt x="5912" y="18773"/>
                    <a:pt x="4852" y="15896"/>
                    <a:pt x="6366" y="12263"/>
                  </a:cubicBezTo>
                  <a:cubicBezTo>
                    <a:pt x="7198" y="10370"/>
                    <a:pt x="6896" y="7948"/>
                    <a:pt x="7122" y="5753"/>
                  </a:cubicBezTo>
                  <a:cubicBezTo>
                    <a:pt x="7652" y="5753"/>
                    <a:pt x="8258" y="5753"/>
                    <a:pt x="8864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5953308" y="3165758"/>
              <a:ext cx="37848" cy="37848"/>
            </a:xfrm>
            <a:custGeom>
              <a:avLst/>
              <a:gdLst>
                <a:gd name="connsiteX0" fmla="*/ 14339 w 37847"/>
                <a:gd name="connsiteY0" fmla="*/ 38854 h 37847"/>
                <a:gd name="connsiteX1" fmla="*/ 13506 w 37847"/>
                <a:gd name="connsiteY1" fmla="*/ 38854 h 37847"/>
                <a:gd name="connsiteX2" fmla="*/ 12674 w 37847"/>
                <a:gd name="connsiteY2" fmla="*/ 38854 h 37847"/>
                <a:gd name="connsiteX3" fmla="*/ 8813 w 37847"/>
                <a:gd name="connsiteY3" fmla="*/ 35069 h 37847"/>
                <a:gd name="connsiteX4" fmla="*/ 8813 w 37847"/>
                <a:gd name="connsiteY4" fmla="*/ 35069 h 37847"/>
                <a:gd name="connsiteX5" fmla="*/ 8435 w 37847"/>
                <a:gd name="connsiteY5" fmla="*/ 31663 h 37847"/>
                <a:gd name="connsiteX6" fmla="*/ 12598 w 37847"/>
                <a:gd name="connsiteY6" fmla="*/ 27424 h 37847"/>
                <a:gd name="connsiteX7" fmla="*/ 13582 w 37847"/>
                <a:gd name="connsiteY7" fmla="*/ 26440 h 37847"/>
                <a:gd name="connsiteX8" fmla="*/ 13204 w 37847"/>
                <a:gd name="connsiteY8" fmla="*/ 26667 h 37847"/>
                <a:gd name="connsiteX9" fmla="*/ 12749 w 37847"/>
                <a:gd name="connsiteY9" fmla="*/ 27348 h 37847"/>
                <a:gd name="connsiteX10" fmla="*/ 8737 w 37847"/>
                <a:gd name="connsiteY10" fmla="*/ 31285 h 37847"/>
                <a:gd name="connsiteX11" fmla="*/ 6845 w 37847"/>
                <a:gd name="connsiteY11" fmla="*/ 31285 h 37847"/>
                <a:gd name="connsiteX12" fmla="*/ 6845 w 37847"/>
                <a:gd name="connsiteY12" fmla="*/ 31285 h 37847"/>
                <a:gd name="connsiteX13" fmla="*/ 8586 w 37847"/>
                <a:gd name="connsiteY13" fmla="*/ 15464 h 37847"/>
                <a:gd name="connsiteX14" fmla="*/ 8737 w 37847"/>
                <a:gd name="connsiteY14" fmla="*/ 10317 h 37847"/>
                <a:gd name="connsiteX15" fmla="*/ 8737 w 37847"/>
                <a:gd name="connsiteY15" fmla="*/ 10317 h 37847"/>
                <a:gd name="connsiteX16" fmla="*/ 20167 w 37847"/>
                <a:gd name="connsiteY16" fmla="*/ 9636 h 37847"/>
                <a:gd name="connsiteX17" fmla="*/ 21908 w 37847"/>
                <a:gd name="connsiteY17" fmla="*/ 14556 h 37847"/>
                <a:gd name="connsiteX18" fmla="*/ 34322 w 37847"/>
                <a:gd name="connsiteY18" fmla="*/ 20309 h 37847"/>
                <a:gd name="connsiteX19" fmla="*/ 34928 w 37847"/>
                <a:gd name="connsiteY19" fmla="*/ 25759 h 37847"/>
                <a:gd name="connsiteX20" fmla="*/ 23725 w 37847"/>
                <a:gd name="connsiteY20" fmla="*/ 27727 h 37847"/>
                <a:gd name="connsiteX21" fmla="*/ 22666 w 37847"/>
                <a:gd name="connsiteY21" fmla="*/ 28787 h 37847"/>
                <a:gd name="connsiteX22" fmla="*/ 24406 w 37847"/>
                <a:gd name="connsiteY22" fmla="*/ 26894 h 37847"/>
                <a:gd name="connsiteX23" fmla="*/ 31900 w 37847"/>
                <a:gd name="connsiteY23" fmla="*/ 30679 h 37847"/>
                <a:gd name="connsiteX24" fmla="*/ 31522 w 37847"/>
                <a:gd name="connsiteY24" fmla="*/ 33101 h 37847"/>
                <a:gd name="connsiteX25" fmla="*/ 31522 w 37847"/>
                <a:gd name="connsiteY25" fmla="*/ 33101 h 37847"/>
                <a:gd name="connsiteX26" fmla="*/ 14339 w 37847"/>
                <a:gd name="connsiteY26" fmla="*/ 388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37847">
                  <a:moveTo>
                    <a:pt x="14339" y="38854"/>
                  </a:moveTo>
                  <a:lnTo>
                    <a:pt x="13506" y="38854"/>
                  </a:lnTo>
                  <a:lnTo>
                    <a:pt x="12674" y="38854"/>
                  </a:lnTo>
                  <a:cubicBezTo>
                    <a:pt x="11008" y="37946"/>
                    <a:pt x="9721" y="36659"/>
                    <a:pt x="8813" y="35069"/>
                  </a:cubicBezTo>
                  <a:lnTo>
                    <a:pt x="8813" y="35069"/>
                  </a:lnTo>
                  <a:cubicBezTo>
                    <a:pt x="7829" y="34010"/>
                    <a:pt x="7829" y="32874"/>
                    <a:pt x="8435" y="31663"/>
                  </a:cubicBezTo>
                  <a:cubicBezTo>
                    <a:pt x="9797" y="30225"/>
                    <a:pt x="11235" y="28862"/>
                    <a:pt x="12598" y="27424"/>
                  </a:cubicBezTo>
                  <a:cubicBezTo>
                    <a:pt x="12901" y="27121"/>
                    <a:pt x="13658" y="26743"/>
                    <a:pt x="13582" y="26440"/>
                  </a:cubicBezTo>
                  <a:cubicBezTo>
                    <a:pt x="13506" y="25683"/>
                    <a:pt x="13430" y="25835"/>
                    <a:pt x="13204" y="26667"/>
                  </a:cubicBezTo>
                  <a:cubicBezTo>
                    <a:pt x="12901" y="27878"/>
                    <a:pt x="13355" y="26137"/>
                    <a:pt x="12749" y="27348"/>
                  </a:cubicBezTo>
                  <a:cubicBezTo>
                    <a:pt x="11311" y="28635"/>
                    <a:pt x="10025" y="29998"/>
                    <a:pt x="8737" y="31285"/>
                  </a:cubicBezTo>
                  <a:cubicBezTo>
                    <a:pt x="8132" y="32041"/>
                    <a:pt x="7451" y="31966"/>
                    <a:pt x="6845" y="31285"/>
                  </a:cubicBezTo>
                  <a:lnTo>
                    <a:pt x="6845" y="31285"/>
                  </a:lnTo>
                  <a:cubicBezTo>
                    <a:pt x="5331" y="25759"/>
                    <a:pt x="4726" y="20460"/>
                    <a:pt x="8586" y="15464"/>
                  </a:cubicBezTo>
                  <a:cubicBezTo>
                    <a:pt x="9721" y="14026"/>
                    <a:pt x="10251" y="12058"/>
                    <a:pt x="8737" y="10317"/>
                  </a:cubicBezTo>
                  <a:lnTo>
                    <a:pt x="8737" y="10317"/>
                  </a:lnTo>
                  <a:cubicBezTo>
                    <a:pt x="12068" y="2066"/>
                    <a:pt x="16156" y="6759"/>
                    <a:pt x="20167" y="9636"/>
                  </a:cubicBezTo>
                  <a:cubicBezTo>
                    <a:pt x="22968" y="10468"/>
                    <a:pt x="15474" y="14859"/>
                    <a:pt x="21908" y="14556"/>
                  </a:cubicBezTo>
                  <a:cubicBezTo>
                    <a:pt x="26980" y="14329"/>
                    <a:pt x="30159" y="18416"/>
                    <a:pt x="34322" y="20309"/>
                  </a:cubicBezTo>
                  <a:cubicBezTo>
                    <a:pt x="36291" y="21974"/>
                    <a:pt x="37047" y="23715"/>
                    <a:pt x="34928" y="25759"/>
                  </a:cubicBezTo>
                  <a:cubicBezTo>
                    <a:pt x="31370" y="27575"/>
                    <a:pt x="26753" y="23185"/>
                    <a:pt x="23725" y="27727"/>
                  </a:cubicBezTo>
                  <a:cubicBezTo>
                    <a:pt x="23498" y="28181"/>
                    <a:pt x="23120" y="28559"/>
                    <a:pt x="22666" y="28787"/>
                  </a:cubicBezTo>
                  <a:cubicBezTo>
                    <a:pt x="23725" y="28635"/>
                    <a:pt x="23650" y="27348"/>
                    <a:pt x="24406" y="26894"/>
                  </a:cubicBezTo>
                  <a:cubicBezTo>
                    <a:pt x="28267" y="25532"/>
                    <a:pt x="29932" y="28408"/>
                    <a:pt x="31900" y="30679"/>
                  </a:cubicBezTo>
                  <a:cubicBezTo>
                    <a:pt x="32279" y="31587"/>
                    <a:pt x="32127" y="32344"/>
                    <a:pt x="31522" y="33101"/>
                  </a:cubicBezTo>
                  <a:lnTo>
                    <a:pt x="31522" y="33101"/>
                  </a:lnTo>
                  <a:cubicBezTo>
                    <a:pt x="26223" y="36507"/>
                    <a:pt x="19486" y="35296"/>
                    <a:pt x="14339" y="388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5526721" y="2708505"/>
              <a:ext cx="22709" cy="30278"/>
            </a:xfrm>
            <a:custGeom>
              <a:avLst/>
              <a:gdLst>
                <a:gd name="connsiteX0" fmla="*/ 20892 w 22708"/>
                <a:gd name="connsiteY0" fmla="*/ 22784 h 30278"/>
                <a:gd name="connsiteX1" fmla="*/ 19000 w 22708"/>
                <a:gd name="connsiteY1" fmla="*/ 24752 h 30278"/>
                <a:gd name="connsiteX2" fmla="*/ 5677 w 22708"/>
                <a:gd name="connsiteY2" fmla="*/ 11430 h 30278"/>
                <a:gd name="connsiteX3" fmla="*/ 5677 w 22708"/>
                <a:gd name="connsiteY3" fmla="*/ 11430 h 30278"/>
                <a:gd name="connsiteX4" fmla="*/ 7570 w 22708"/>
                <a:gd name="connsiteY4" fmla="*/ 9538 h 30278"/>
                <a:gd name="connsiteX5" fmla="*/ 7570 w 22708"/>
                <a:gd name="connsiteY5" fmla="*/ 9538 h 30278"/>
                <a:gd name="connsiteX6" fmla="*/ 9538 w 22708"/>
                <a:gd name="connsiteY6" fmla="*/ 7721 h 30278"/>
                <a:gd name="connsiteX7" fmla="*/ 11430 w 22708"/>
                <a:gd name="connsiteY7" fmla="*/ 7721 h 30278"/>
                <a:gd name="connsiteX8" fmla="*/ 13322 w 22708"/>
                <a:gd name="connsiteY8" fmla="*/ 5828 h 30278"/>
                <a:gd name="connsiteX9" fmla="*/ 15291 w 22708"/>
                <a:gd name="connsiteY9" fmla="*/ 5677 h 30278"/>
                <a:gd name="connsiteX10" fmla="*/ 16275 w 22708"/>
                <a:gd name="connsiteY10" fmla="*/ 6510 h 30278"/>
                <a:gd name="connsiteX11" fmla="*/ 22179 w 22708"/>
                <a:gd name="connsiteY11" fmla="*/ 18167 h 30278"/>
                <a:gd name="connsiteX12" fmla="*/ 23012 w 22708"/>
                <a:gd name="connsiteY12" fmla="*/ 19075 h 30278"/>
                <a:gd name="connsiteX13" fmla="*/ 20892 w 22708"/>
                <a:gd name="connsiteY13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20892" y="22784"/>
                  </a:moveTo>
                  <a:cubicBezTo>
                    <a:pt x="20287" y="23466"/>
                    <a:pt x="19605" y="24071"/>
                    <a:pt x="19000" y="24752"/>
                  </a:cubicBezTo>
                  <a:cubicBezTo>
                    <a:pt x="7570" y="24601"/>
                    <a:pt x="6359" y="23390"/>
                    <a:pt x="5677" y="11430"/>
                  </a:cubicBezTo>
                  <a:lnTo>
                    <a:pt x="5677" y="11430"/>
                  </a:lnTo>
                  <a:cubicBezTo>
                    <a:pt x="6359" y="10824"/>
                    <a:pt x="6964" y="10219"/>
                    <a:pt x="7570" y="9538"/>
                  </a:cubicBezTo>
                  <a:lnTo>
                    <a:pt x="7570" y="9538"/>
                  </a:lnTo>
                  <a:cubicBezTo>
                    <a:pt x="8251" y="8932"/>
                    <a:pt x="8932" y="8327"/>
                    <a:pt x="9538" y="7721"/>
                  </a:cubicBezTo>
                  <a:cubicBezTo>
                    <a:pt x="10143" y="7721"/>
                    <a:pt x="10825" y="7721"/>
                    <a:pt x="11430" y="7721"/>
                  </a:cubicBezTo>
                  <a:cubicBezTo>
                    <a:pt x="11960" y="7040"/>
                    <a:pt x="12868" y="6585"/>
                    <a:pt x="13322" y="5828"/>
                  </a:cubicBezTo>
                  <a:cubicBezTo>
                    <a:pt x="14004" y="5753"/>
                    <a:pt x="14610" y="5753"/>
                    <a:pt x="15291" y="5677"/>
                  </a:cubicBezTo>
                  <a:cubicBezTo>
                    <a:pt x="15593" y="5980"/>
                    <a:pt x="15972" y="6207"/>
                    <a:pt x="16275" y="6510"/>
                  </a:cubicBezTo>
                  <a:cubicBezTo>
                    <a:pt x="19303" y="9840"/>
                    <a:pt x="17183" y="15820"/>
                    <a:pt x="22179" y="18167"/>
                  </a:cubicBezTo>
                  <a:cubicBezTo>
                    <a:pt x="22482" y="18470"/>
                    <a:pt x="22784" y="18772"/>
                    <a:pt x="23012" y="19075"/>
                  </a:cubicBezTo>
                  <a:cubicBezTo>
                    <a:pt x="22254" y="20211"/>
                    <a:pt x="21573" y="21497"/>
                    <a:pt x="20892" y="2278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542865" y="3140078"/>
              <a:ext cx="22709" cy="22709"/>
            </a:xfrm>
            <a:custGeom>
              <a:avLst/>
              <a:gdLst>
                <a:gd name="connsiteX0" fmla="*/ 6652 w 22708"/>
                <a:gd name="connsiteY0" fmla="*/ 9656 h 22708"/>
                <a:gd name="connsiteX1" fmla="*/ 9074 w 22708"/>
                <a:gd name="connsiteY1" fmla="*/ 8217 h 22708"/>
                <a:gd name="connsiteX2" fmla="*/ 18233 w 22708"/>
                <a:gd name="connsiteY2" fmla="*/ 7309 h 22708"/>
                <a:gd name="connsiteX3" fmla="*/ 18157 w 22708"/>
                <a:gd name="connsiteY3" fmla="*/ 17376 h 22708"/>
                <a:gd name="connsiteX4" fmla="*/ 12556 w 22708"/>
                <a:gd name="connsiteY4" fmla="*/ 17604 h 22708"/>
                <a:gd name="connsiteX5" fmla="*/ 10436 w 22708"/>
                <a:gd name="connsiteY5" fmla="*/ 17225 h 22708"/>
                <a:gd name="connsiteX6" fmla="*/ 6879 w 22708"/>
                <a:gd name="connsiteY6" fmla="*/ 17074 h 22708"/>
                <a:gd name="connsiteX7" fmla="*/ 6576 w 22708"/>
                <a:gd name="connsiteY7" fmla="*/ 11472 h 22708"/>
                <a:gd name="connsiteX8" fmla="*/ 6652 w 22708"/>
                <a:gd name="connsiteY8" fmla="*/ 9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6652" y="9656"/>
                  </a:moveTo>
                  <a:cubicBezTo>
                    <a:pt x="7409" y="9201"/>
                    <a:pt x="8166" y="8520"/>
                    <a:pt x="9074" y="8217"/>
                  </a:cubicBezTo>
                  <a:cubicBezTo>
                    <a:pt x="12102" y="7082"/>
                    <a:pt x="15205" y="3676"/>
                    <a:pt x="18233" y="7309"/>
                  </a:cubicBezTo>
                  <a:cubicBezTo>
                    <a:pt x="20807" y="10337"/>
                    <a:pt x="21110" y="14046"/>
                    <a:pt x="18157" y="17376"/>
                  </a:cubicBezTo>
                  <a:cubicBezTo>
                    <a:pt x="16265" y="16468"/>
                    <a:pt x="14373" y="16771"/>
                    <a:pt x="12556" y="17604"/>
                  </a:cubicBezTo>
                  <a:cubicBezTo>
                    <a:pt x="11724" y="17906"/>
                    <a:pt x="11042" y="17755"/>
                    <a:pt x="10436" y="17225"/>
                  </a:cubicBezTo>
                  <a:cubicBezTo>
                    <a:pt x="9225" y="17149"/>
                    <a:pt x="8015" y="17149"/>
                    <a:pt x="6879" y="17074"/>
                  </a:cubicBezTo>
                  <a:cubicBezTo>
                    <a:pt x="5138" y="15257"/>
                    <a:pt x="5516" y="13365"/>
                    <a:pt x="6576" y="11472"/>
                  </a:cubicBezTo>
                  <a:cubicBezTo>
                    <a:pt x="6652" y="10791"/>
                    <a:pt x="6727" y="10261"/>
                    <a:pt x="6652" y="965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5953219" y="2992107"/>
              <a:ext cx="30278" cy="30278"/>
            </a:xfrm>
            <a:custGeom>
              <a:avLst/>
              <a:gdLst>
                <a:gd name="connsiteX0" fmla="*/ 27750 w 30278"/>
                <a:gd name="connsiteY0" fmla="*/ 14865 h 30278"/>
                <a:gd name="connsiteX1" fmla="*/ 27825 w 30278"/>
                <a:gd name="connsiteY1" fmla="*/ 16757 h 30278"/>
                <a:gd name="connsiteX2" fmla="*/ 28431 w 30278"/>
                <a:gd name="connsiteY2" fmla="*/ 22131 h 30278"/>
                <a:gd name="connsiteX3" fmla="*/ 22451 w 30278"/>
                <a:gd name="connsiteY3" fmla="*/ 23267 h 30278"/>
                <a:gd name="connsiteX4" fmla="*/ 27674 w 30278"/>
                <a:gd name="connsiteY4" fmla="*/ 23721 h 30278"/>
                <a:gd name="connsiteX5" fmla="*/ 20710 w 30278"/>
                <a:gd name="connsiteY5" fmla="*/ 29095 h 30278"/>
                <a:gd name="connsiteX6" fmla="*/ 14654 w 30278"/>
                <a:gd name="connsiteY6" fmla="*/ 29095 h 30278"/>
                <a:gd name="connsiteX7" fmla="*/ 12611 w 30278"/>
                <a:gd name="connsiteY7" fmla="*/ 28111 h 30278"/>
                <a:gd name="connsiteX8" fmla="*/ 12611 w 30278"/>
                <a:gd name="connsiteY8" fmla="*/ 28111 h 30278"/>
                <a:gd name="connsiteX9" fmla="*/ 6101 w 30278"/>
                <a:gd name="connsiteY9" fmla="*/ 22964 h 30278"/>
                <a:gd name="connsiteX10" fmla="*/ 6025 w 30278"/>
                <a:gd name="connsiteY10" fmla="*/ 17211 h 30278"/>
                <a:gd name="connsiteX11" fmla="*/ 5722 w 30278"/>
                <a:gd name="connsiteY11" fmla="*/ 16000 h 30278"/>
                <a:gd name="connsiteX12" fmla="*/ 5874 w 30278"/>
                <a:gd name="connsiteY12" fmla="*/ 13502 h 30278"/>
                <a:gd name="connsiteX13" fmla="*/ 7463 w 30278"/>
                <a:gd name="connsiteY13" fmla="*/ 11534 h 30278"/>
                <a:gd name="connsiteX14" fmla="*/ 10945 w 30278"/>
                <a:gd name="connsiteY14" fmla="*/ 10626 h 30278"/>
                <a:gd name="connsiteX15" fmla="*/ 16849 w 30278"/>
                <a:gd name="connsiteY15" fmla="*/ 6917 h 30278"/>
                <a:gd name="connsiteX16" fmla="*/ 19196 w 30278"/>
                <a:gd name="connsiteY16" fmla="*/ 5706 h 30278"/>
                <a:gd name="connsiteX17" fmla="*/ 21846 w 30278"/>
                <a:gd name="connsiteY17" fmla="*/ 5933 h 30278"/>
                <a:gd name="connsiteX18" fmla="*/ 25327 w 30278"/>
                <a:gd name="connsiteY18" fmla="*/ 7825 h 30278"/>
                <a:gd name="connsiteX19" fmla="*/ 27750 w 30278"/>
                <a:gd name="connsiteY19" fmla="*/ 148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0278">
                  <a:moveTo>
                    <a:pt x="27750" y="14865"/>
                  </a:moveTo>
                  <a:cubicBezTo>
                    <a:pt x="27750" y="15470"/>
                    <a:pt x="27825" y="16152"/>
                    <a:pt x="27825" y="16757"/>
                  </a:cubicBezTo>
                  <a:cubicBezTo>
                    <a:pt x="29112" y="18422"/>
                    <a:pt x="28734" y="20315"/>
                    <a:pt x="28431" y="22131"/>
                  </a:cubicBezTo>
                  <a:cubicBezTo>
                    <a:pt x="26387" y="24175"/>
                    <a:pt x="24041" y="22964"/>
                    <a:pt x="22451" y="23267"/>
                  </a:cubicBezTo>
                  <a:cubicBezTo>
                    <a:pt x="23586" y="24024"/>
                    <a:pt x="25781" y="22888"/>
                    <a:pt x="27674" y="23721"/>
                  </a:cubicBezTo>
                  <a:cubicBezTo>
                    <a:pt x="28280" y="29398"/>
                    <a:pt x="23435" y="27884"/>
                    <a:pt x="20710" y="29095"/>
                  </a:cubicBezTo>
                  <a:cubicBezTo>
                    <a:pt x="18666" y="29247"/>
                    <a:pt x="16698" y="28944"/>
                    <a:pt x="14654" y="29095"/>
                  </a:cubicBezTo>
                  <a:cubicBezTo>
                    <a:pt x="13822" y="29020"/>
                    <a:pt x="13140" y="28717"/>
                    <a:pt x="12611" y="28111"/>
                  </a:cubicBezTo>
                  <a:lnTo>
                    <a:pt x="12611" y="28111"/>
                  </a:lnTo>
                  <a:cubicBezTo>
                    <a:pt x="10794" y="25916"/>
                    <a:pt x="7161" y="26068"/>
                    <a:pt x="6101" y="22964"/>
                  </a:cubicBezTo>
                  <a:cubicBezTo>
                    <a:pt x="5949" y="21072"/>
                    <a:pt x="6782" y="19104"/>
                    <a:pt x="6025" y="17211"/>
                  </a:cubicBezTo>
                  <a:cubicBezTo>
                    <a:pt x="5949" y="16833"/>
                    <a:pt x="5798" y="16454"/>
                    <a:pt x="5722" y="16000"/>
                  </a:cubicBezTo>
                  <a:cubicBezTo>
                    <a:pt x="5647" y="15167"/>
                    <a:pt x="5647" y="14335"/>
                    <a:pt x="5874" y="13502"/>
                  </a:cubicBezTo>
                  <a:cubicBezTo>
                    <a:pt x="6252" y="12669"/>
                    <a:pt x="6782" y="12064"/>
                    <a:pt x="7463" y="11534"/>
                  </a:cubicBezTo>
                  <a:cubicBezTo>
                    <a:pt x="8523" y="10929"/>
                    <a:pt x="9961" y="10020"/>
                    <a:pt x="10945" y="10626"/>
                  </a:cubicBezTo>
                  <a:cubicBezTo>
                    <a:pt x="15639" y="13502"/>
                    <a:pt x="17077" y="11913"/>
                    <a:pt x="16849" y="6917"/>
                  </a:cubicBezTo>
                  <a:cubicBezTo>
                    <a:pt x="16849" y="6311"/>
                    <a:pt x="18288" y="5933"/>
                    <a:pt x="19196" y="5706"/>
                  </a:cubicBezTo>
                  <a:cubicBezTo>
                    <a:pt x="20104" y="5630"/>
                    <a:pt x="20937" y="5706"/>
                    <a:pt x="21846" y="5933"/>
                  </a:cubicBezTo>
                  <a:cubicBezTo>
                    <a:pt x="23132" y="6311"/>
                    <a:pt x="24268" y="6992"/>
                    <a:pt x="25327" y="7825"/>
                  </a:cubicBezTo>
                  <a:cubicBezTo>
                    <a:pt x="27371" y="9717"/>
                    <a:pt x="28204" y="12064"/>
                    <a:pt x="27750" y="1486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502961" y="2237452"/>
              <a:ext cx="45417" cy="30278"/>
            </a:xfrm>
            <a:custGeom>
              <a:avLst/>
              <a:gdLst>
                <a:gd name="connsiteX0" fmla="*/ 44588 w 45417"/>
                <a:gd name="connsiteY0" fmla="*/ 14761 h 30278"/>
                <a:gd name="connsiteX1" fmla="*/ 27481 w 45417"/>
                <a:gd name="connsiteY1" fmla="*/ 22406 h 30278"/>
                <a:gd name="connsiteX2" fmla="*/ 26572 w 45417"/>
                <a:gd name="connsiteY2" fmla="*/ 22331 h 30278"/>
                <a:gd name="connsiteX3" fmla="*/ 25437 w 45417"/>
                <a:gd name="connsiteY3" fmla="*/ 23693 h 30278"/>
                <a:gd name="connsiteX4" fmla="*/ 24301 w 45417"/>
                <a:gd name="connsiteY4" fmla="*/ 25358 h 30278"/>
                <a:gd name="connsiteX5" fmla="*/ 22636 w 45417"/>
                <a:gd name="connsiteY5" fmla="*/ 29370 h 30278"/>
                <a:gd name="connsiteX6" fmla="*/ 21046 w 45417"/>
                <a:gd name="connsiteY6" fmla="*/ 31187 h 30278"/>
                <a:gd name="connsiteX7" fmla="*/ 16126 w 45417"/>
                <a:gd name="connsiteY7" fmla="*/ 32020 h 30278"/>
                <a:gd name="connsiteX8" fmla="*/ 13628 w 45417"/>
                <a:gd name="connsiteY8" fmla="*/ 31565 h 30278"/>
                <a:gd name="connsiteX9" fmla="*/ 11509 w 45417"/>
                <a:gd name="connsiteY9" fmla="*/ 30127 h 30278"/>
                <a:gd name="connsiteX10" fmla="*/ 5907 w 45417"/>
                <a:gd name="connsiteY10" fmla="*/ 19151 h 30278"/>
                <a:gd name="connsiteX11" fmla="*/ 5756 w 45417"/>
                <a:gd name="connsiteY11" fmla="*/ 16578 h 30278"/>
                <a:gd name="connsiteX12" fmla="*/ 7724 w 45417"/>
                <a:gd name="connsiteY12" fmla="*/ 13171 h 30278"/>
                <a:gd name="connsiteX13" fmla="*/ 28919 w 45417"/>
                <a:gd name="connsiteY13" fmla="*/ 13398 h 30278"/>
                <a:gd name="connsiteX14" fmla="*/ 36867 w 45417"/>
                <a:gd name="connsiteY14" fmla="*/ 7192 h 30278"/>
                <a:gd name="connsiteX15" fmla="*/ 44588 w 45417"/>
                <a:gd name="connsiteY15" fmla="*/ 147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44588" y="14761"/>
                  </a:moveTo>
                  <a:cubicBezTo>
                    <a:pt x="39895" y="19606"/>
                    <a:pt x="35428" y="24828"/>
                    <a:pt x="27481" y="22406"/>
                  </a:cubicBezTo>
                  <a:cubicBezTo>
                    <a:pt x="27481" y="22406"/>
                    <a:pt x="26572" y="22331"/>
                    <a:pt x="26572" y="22331"/>
                  </a:cubicBezTo>
                  <a:cubicBezTo>
                    <a:pt x="25967" y="22558"/>
                    <a:pt x="25588" y="23012"/>
                    <a:pt x="25437" y="23693"/>
                  </a:cubicBezTo>
                  <a:cubicBezTo>
                    <a:pt x="25058" y="24299"/>
                    <a:pt x="24680" y="24828"/>
                    <a:pt x="24301" y="25358"/>
                  </a:cubicBezTo>
                  <a:cubicBezTo>
                    <a:pt x="23468" y="26570"/>
                    <a:pt x="23090" y="27932"/>
                    <a:pt x="22636" y="29370"/>
                  </a:cubicBezTo>
                  <a:cubicBezTo>
                    <a:pt x="22333" y="30127"/>
                    <a:pt x="21803" y="30733"/>
                    <a:pt x="21046" y="31187"/>
                  </a:cubicBezTo>
                  <a:cubicBezTo>
                    <a:pt x="19457" y="31944"/>
                    <a:pt x="17791" y="32095"/>
                    <a:pt x="16126" y="32020"/>
                  </a:cubicBezTo>
                  <a:cubicBezTo>
                    <a:pt x="15294" y="31944"/>
                    <a:pt x="14461" y="31793"/>
                    <a:pt x="13628" y="31565"/>
                  </a:cubicBezTo>
                  <a:cubicBezTo>
                    <a:pt x="12796" y="31263"/>
                    <a:pt x="12114" y="30733"/>
                    <a:pt x="11509" y="30127"/>
                  </a:cubicBezTo>
                  <a:cubicBezTo>
                    <a:pt x="9995" y="26342"/>
                    <a:pt x="8405" y="22482"/>
                    <a:pt x="5907" y="19151"/>
                  </a:cubicBezTo>
                  <a:cubicBezTo>
                    <a:pt x="5680" y="18319"/>
                    <a:pt x="5604" y="17486"/>
                    <a:pt x="5756" y="16578"/>
                  </a:cubicBezTo>
                  <a:cubicBezTo>
                    <a:pt x="6210" y="15367"/>
                    <a:pt x="6891" y="14231"/>
                    <a:pt x="7724" y="13171"/>
                  </a:cubicBezTo>
                  <a:cubicBezTo>
                    <a:pt x="16505" y="3104"/>
                    <a:pt x="24604" y="3180"/>
                    <a:pt x="28919" y="13398"/>
                  </a:cubicBezTo>
                  <a:cubicBezTo>
                    <a:pt x="31795" y="11582"/>
                    <a:pt x="31946" y="6283"/>
                    <a:pt x="36867" y="7192"/>
                  </a:cubicBezTo>
                  <a:cubicBezTo>
                    <a:pt x="40273" y="9008"/>
                    <a:pt x="42771" y="11582"/>
                    <a:pt x="44588" y="14761"/>
                  </a:cubicBezTo>
                  <a:close/>
                </a:path>
              </a:pathLst>
            </a:custGeom>
            <a:solidFill>
              <a:srgbClr val="F2C0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493080" y="2235846"/>
              <a:ext cx="45417" cy="22709"/>
            </a:xfrm>
            <a:custGeom>
              <a:avLst/>
              <a:gdLst>
                <a:gd name="connsiteX0" fmla="*/ 16470 w 45417"/>
                <a:gd name="connsiteY0" fmla="*/ 18335 h 22708"/>
                <a:gd name="connsiteX1" fmla="*/ 16470 w 45417"/>
                <a:gd name="connsiteY1" fmla="*/ 20228 h 22708"/>
                <a:gd name="connsiteX2" fmla="*/ 12383 w 45417"/>
                <a:gd name="connsiteY2" fmla="*/ 20076 h 22708"/>
                <a:gd name="connsiteX3" fmla="*/ 5721 w 45417"/>
                <a:gd name="connsiteY3" fmla="*/ 14853 h 22708"/>
                <a:gd name="connsiteX4" fmla="*/ 8749 w 45417"/>
                <a:gd name="connsiteY4" fmla="*/ 8192 h 22708"/>
                <a:gd name="connsiteX5" fmla="*/ 12761 w 45417"/>
                <a:gd name="connsiteY5" fmla="*/ 5997 h 22708"/>
                <a:gd name="connsiteX6" fmla="*/ 36756 w 45417"/>
                <a:gd name="connsiteY6" fmla="*/ 6224 h 22708"/>
                <a:gd name="connsiteX7" fmla="*/ 46975 w 45417"/>
                <a:gd name="connsiteY7" fmla="*/ 8874 h 22708"/>
                <a:gd name="connsiteX8" fmla="*/ 40390 w 45417"/>
                <a:gd name="connsiteY8" fmla="*/ 16746 h 22708"/>
                <a:gd name="connsiteX9" fmla="*/ 38422 w 45417"/>
                <a:gd name="connsiteY9" fmla="*/ 19698 h 22708"/>
                <a:gd name="connsiteX10" fmla="*/ 36530 w 45417"/>
                <a:gd name="connsiteY10" fmla="*/ 16822 h 22708"/>
                <a:gd name="connsiteX11" fmla="*/ 32139 w 45417"/>
                <a:gd name="connsiteY11" fmla="*/ 9101 h 22708"/>
                <a:gd name="connsiteX12" fmla="*/ 21845 w 45417"/>
                <a:gd name="connsiteY12" fmla="*/ 13415 h 22708"/>
                <a:gd name="connsiteX13" fmla="*/ 18438 w 45417"/>
                <a:gd name="connsiteY13" fmla="*/ 16519 h 22708"/>
                <a:gd name="connsiteX14" fmla="*/ 16470 w 45417"/>
                <a:gd name="connsiteY14" fmla="*/ 183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16470" y="18335"/>
                  </a:moveTo>
                  <a:cubicBezTo>
                    <a:pt x="16470" y="18941"/>
                    <a:pt x="16470" y="19622"/>
                    <a:pt x="16470" y="20228"/>
                  </a:cubicBezTo>
                  <a:cubicBezTo>
                    <a:pt x="14956" y="24467"/>
                    <a:pt x="13669" y="21817"/>
                    <a:pt x="12383" y="20076"/>
                  </a:cubicBezTo>
                  <a:cubicBezTo>
                    <a:pt x="12685" y="15080"/>
                    <a:pt x="7311" y="17503"/>
                    <a:pt x="5721" y="14853"/>
                  </a:cubicBezTo>
                  <a:cubicBezTo>
                    <a:pt x="5267" y="11977"/>
                    <a:pt x="8446" y="10766"/>
                    <a:pt x="8749" y="8192"/>
                  </a:cubicBezTo>
                  <a:cubicBezTo>
                    <a:pt x="9052" y="5770"/>
                    <a:pt x="10415" y="5240"/>
                    <a:pt x="12761" y="5997"/>
                  </a:cubicBezTo>
                  <a:cubicBezTo>
                    <a:pt x="20709" y="8419"/>
                    <a:pt x="28733" y="5770"/>
                    <a:pt x="36756" y="6224"/>
                  </a:cubicBezTo>
                  <a:cubicBezTo>
                    <a:pt x="40163" y="6376"/>
                    <a:pt x="44477" y="4483"/>
                    <a:pt x="46975" y="8874"/>
                  </a:cubicBezTo>
                  <a:cubicBezTo>
                    <a:pt x="44780" y="11523"/>
                    <a:pt x="42585" y="14097"/>
                    <a:pt x="40390" y="16746"/>
                  </a:cubicBezTo>
                  <a:cubicBezTo>
                    <a:pt x="39633" y="17654"/>
                    <a:pt x="41298" y="20379"/>
                    <a:pt x="38422" y="19698"/>
                  </a:cubicBezTo>
                  <a:cubicBezTo>
                    <a:pt x="37211" y="19395"/>
                    <a:pt x="36226" y="18184"/>
                    <a:pt x="36530" y="16822"/>
                  </a:cubicBezTo>
                  <a:cubicBezTo>
                    <a:pt x="37513" y="12810"/>
                    <a:pt x="36226" y="9782"/>
                    <a:pt x="32139" y="9101"/>
                  </a:cubicBezTo>
                  <a:cubicBezTo>
                    <a:pt x="28051" y="8419"/>
                    <a:pt x="23812" y="8419"/>
                    <a:pt x="21845" y="13415"/>
                  </a:cubicBezTo>
                  <a:cubicBezTo>
                    <a:pt x="21239" y="14929"/>
                    <a:pt x="19952" y="15913"/>
                    <a:pt x="18438" y="16519"/>
                  </a:cubicBezTo>
                  <a:cubicBezTo>
                    <a:pt x="17757" y="17124"/>
                    <a:pt x="16470" y="17049"/>
                    <a:pt x="16470" y="18335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477107" y="2250170"/>
              <a:ext cx="37848" cy="22709"/>
            </a:xfrm>
            <a:custGeom>
              <a:avLst/>
              <a:gdLst>
                <a:gd name="connsiteX0" fmla="*/ 28355 w 37847"/>
                <a:gd name="connsiteY0" fmla="*/ 5677 h 22708"/>
                <a:gd name="connsiteX1" fmla="*/ 32443 w 37847"/>
                <a:gd name="connsiteY1" fmla="*/ 5829 h 22708"/>
                <a:gd name="connsiteX2" fmla="*/ 38120 w 37847"/>
                <a:gd name="connsiteY2" fmla="*/ 17259 h 22708"/>
                <a:gd name="connsiteX3" fmla="*/ 29794 w 37847"/>
                <a:gd name="connsiteY3" fmla="*/ 21876 h 22708"/>
                <a:gd name="connsiteX4" fmla="*/ 29415 w 37847"/>
                <a:gd name="connsiteY4" fmla="*/ 19529 h 22708"/>
                <a:gd name="connsiteX5" fmla="*/ 28809 w 37847"/>
                <a:gd name="connsiteY5" fmla="*/ 15215 h 22708"/>
                <a:gd name="connsiteX6" fmla="*/ 23889 w 37847"/>
                <a:gd name="connsiteY6" fmla="*/ 15290 h 22708"/>
                <a:gd name="connsiteX7" fmla="*/ 5874 w 37847"/>
                <a:gd name="connsiteY7" fmla="*/ 13474 h 22708"/>
                <a:gd name="connsiteX8" fmla="*/ 9658 w 37847"/>
                <a:gd name="connsiteY8" fmla="*/ 7797 h 22708"/>
                <a:gd name="connsiteX9" fmla="*/ 15109 w 37847"/>
                <a:gd name="connsiteY9" fmla="*/ 7872 h 22708"/>
                <a:gd name="connsiteX10" fmla="*/ 19120 w 37847"/>
                <a:gd name="connsiteY10" fmla="*/ 9689 h 22708"/>
                <a:gd name="connsiteX11" fmla="*/ 28355 w 37847"/>
                <a:gd name="connsiteY11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22708">
                  <a:moveTo>
                    <a:pt x="28355" y="5677"/>
                  </a:moveTo>
                  <a:cubicBezTo>
                    <a:pt x="29718" y="5753"/>
                    <a:pt x="31004" y="8251"/>
                    <a:pt x="32443" y="5829"/>
                  </a:cubicBezTo>
                  <a:cubicBezTo>
                    <a:pt x="37438" y="8099"/>
                    <a:pt x="38650" y="12187"/>
                    <a:pt x="38120" y="17259"/>
                  </a:cubicBezTo>
                  <a:cubicBezTo>
                    <a:pt x="36454" y="20741"/>
                    <a:pt x="35243" y="25207"/>
                    <a:pt x="29794" y="21876"/>
                  </a:cubicBezTo>
                  <a:cubicBezTo>
                    <a:pt x="29490" y="21119"/>
                    <a:pt x="29415" y="20286"/>
                    <a:pt x="29415" y="19529"/>
                  </a:cubicBezTo>
                  <a:cubicBezTo>
                    <a:pt x="29490" y="18016"/>
                    <a:pt x="29566" y="16577"/>
                    <a:pt x="28809" y="15215"/>
                  </a:cubicBezTo>
                  <a:cubicBezTo>
                    <a:pt x="27144" y="13171"/>
                    <a:pt x="25555" y="14761"/>
                    <a:pt x="23889" y="15290"/>
                  </a:cubicBezTo>
                  <a:cubicBezTo>
                    <a:pt x="17304" y="20362"/>
                    <a:pt x="11929" y="13474"/>
                    <a:pt x="5874" y="13474"/>
                  </a:cubicBezTo>
                  <a:cubicBezTo>
                    <a:pt x="5419" y="11733"/>
                    <a:pt x="5419" y="11733"/>
                    <a:pt x="9658" y="7797"/>
                  </a:cubicBezTo>
                  <a:cubicBezTo>
                    <a:pt x="11475" y="7797"/>
                    <a:pt x="13292" y="7872"/>
                    <a:pt x="15109" y="7872"/>
                  </a:cubicBezTo>
                  <a:cubicBezTo>
                    <a:pt x="16320" y="8781"/>
                    <a:pt x="16925" y="11051"/>
                    <a:pt x="19120" y="9689"/>
                  </a:cubicBezTo>
                  <a:cubicBezTo>
                    <a:pt x="20861" y="5299"/>
                    <a:pt x="24873" y="5980"/>
                    <a:pt x="28355" y="5677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6539752" y="2252970"/>
              <a:ext cx="22709" cy="22709"/>
            </a:xfrm>
            <a:custGeom>
              <a:avLst/>
              <a:gdLst>
                <a:gd name="connsiteX0" fmla="*/ 15669 w 22708"/>
                <a:gd name="connsiteY0" fmla="*/ 22330 h 22708"/>
                <a:gd name="connsiteX1" fmla="*/ 5677 w 22708"/>
                <a:gd name="connsiteY1" fmla="*/ 5677 h 22708"/>
                <a:gd name="connsiteX2" fmla="*/ 15139 w 22708"/>
                <a:gd name="connsiteY2" fmla="*/ 16502 h 22708"/>
                <a:gd name="connsiteX3" fmla="*/ 15669 w 22708"/>
                <a:gd name="connsiteY3" fmla="*/ 17259 h 22708"/>
                <a:gd name="connsiteX4" fmla="*/ 20968 w 22708"/>
                <a:gd name="connsiteY4" fmla="*/ 17410 h 22708"/>
                <a:gd name="connsiteX5" fmla="*/ 15669 w 22708"/>
                <a:gd name="connsiteY5" fmla="*/ 223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5669" y="22330"/>
                  </a:moveTo>
                  <a:cubicBezTo>
                    <a:pt x="8705" y="18924"/>
                    <a:pt x="5980" y="13020"/>
                    <a:pt x="5677" y="5677"/>
                  </a:cubicBezTo>
                  <a:cubicBezTo>
                    <a:pt x="8402" y="9689"/>
                    <a:pt x="10824" y="13852"/>
                    <a:pt x="15139" y="16502"/>
                  </a:cubicBezTo>
                  <a:cubicBezTo>
                    <a:pt x="15366" y="16729"/>
                    <a:pt x="15517" y="16956"/>
                    <a:pt x="15669" y="17259"/>
                  </a:cubicBezTo>
                  <a:cubicBezTo>
                    <a:pt x="17410" y="20362"/>
                    <a:pt x="19984" y="13247"/>
                    <a:pt x="20968" y="17410"/>
                  </a:cubicBezTo>
                  <a:cubicBezTo>
                    <a:pt x="21876" y="20892"/>
                    <a:pt x="18394" y="21573"/>
                    <a:pt x="15669" y="22330"/>
                  </a:cubicBezTo>
                  <a:close/>
                </a:path>
              </a:pathLst>
            </a:custGeom>
            <a:solidFill>
              <a:srgbClr val="F1C1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6543613" y="2277041"/>
              <a:ext cx="15139" cy="15139"/>
            </a:xfrm>
            <a:custGeom>
              <a:avLst/>
              <a:gdLst>
                <a:gd name="connsiteX0" fmla="*/ 11506 w 15139"/>
                <a:gd name="connsiteY0" fmla="*/ 9386 h 15139"/>
                <a:gd name="connsiteX1" fmla="*/ 5753 w 15139"/>
                <a:gd name="connsiteY1" fmla="*/ 9538 h 15139"/>
                <a:gd name="connsiteX2" fmla="*/ 5677 w 15139"/>
                <a:gd name="connsiteY2" fmla="*/ 9462 h 15139"/>
                <a:gd name="connsiteX3" fmla="*/ 8629 w 15139"/>
                <a:gd name="connsiteY3" fmla="*/ 5677 h 15139"/>
                <a:gd name="connsiteX4" fmla="*/ 11506 w 15139"/>
                <a:gd name="connsiteY4" fmla="*/ 9386 h 15139"/>
                <a:gd name="connsiteX5" fmla="*/ 11506 w 15139"/>
                <a:gd name="connsiteY5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06" y="9386"/>
                  </a:moveTo>
                  <a:cubicBezTo>
                    <a:pt x="9613" y="9462"/>
                    <a:pt x="7645" y="9462"/>
                    <a:pt x="5753" y="9538"/>
                  </a:cubicBezTo>
                  <a:lnTo>
                    <a:pt x="5677" y="9462"/>
                  </a:lnTo>
                  <a:cubicBezTo>
                    <a:pt x="5753" y="7494"/>
                    <a:pt x="6283" y="5753"/>
                    <a:pt x="8629" y="5677"/>
                  </a:cubicBezTo>
                  <a:cubicBezTo>
                    <a:pt x="11052" y="5677"/>
                    <a:pt x="11506" y="7418"/>
                    <a:pt x="11506" y="9386"/>
                  </a:cubicBezTo>
                  <a:lnTo>
                    <a:pt x="11506" y="9386"/>
                  </a:lnTo>
                  <a:close/>
                </a:path>
              </a:pathLst>
            </a:custGeom>
            <a:solidFill>
              <a:srgbClr val="F3CF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6511118" y="2227366"/>
              <a:ext cx="15139" cy="15139"/>
            </a:xfrm>
            <a:custGeom>
              <a:avLst/>
              <a:gdLst>
                <a:gd name="connsiteX0" fmla="*/ 5849 w 15139"/>
                <a:gd name="connsiteY0" fmla="*/ 7589 h 15139"/>
                <a:gd name="connsiteX1" fmla="*/ 10391 w 15139"/>
                <a:gd name="connsiteY1" fmla="*/ 6680 h 15139"/>
                <a:gd name="connsiteX2" fmla="*/ 8045 w 15139"/>
                <a:gd name="connsiteY2" fmla="*/ 9860 h 15139"/>
                <a:gd name="connsiteX3" fmla="*/ 5849 w 15139"/>
                <a:gd name="connsiteY3" fmla="*/ 75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49" y="7589"/>
                  </a:moveTo>
                  <a:cubicBezTo>
                    <a:pt x="7137" y="5848"/>
                    <a:pt x="9029" y="4788"/>
                    <a:pt x="10391" y="6680"/>
                  </a:cubicBezTo>
                  <a:cubicBezTo>
                    <a:pt x="11376" y="8043"/>
                    <a:pt x="9634" y="9330"/>
                    <a:pt x="8045" y="9860"/>
                  </a:cubicBezTo>
                  <a:cubicBezTo>
                    <a:pt x="6001" y="10314"/>
                    <a:pt x="5320" y="9557"/>
                    <a:pt x="5849" y="7589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486538" y="2252365"/>
              <a:ext cx="15139" cy="7570"/>
            </a:xfrm>
            <a:custGeom>
              <a:avLst/>
              <a:gdLst>
                <a:gd name="connsiteX0" fmla="*/ 9689 w 15139"/>
                <a:gd name="connsiteY0" fmla="*/ 7494 h 7569"/>
                <a:gd name="connsiteX1" fmla="*/ 5677 w 15139"/>
                <a:gd name="connsiteY1" fmla="*/ 5677 h 7569"/>
                <a:gd name="connsiteX2" fmla="*/ 9689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89" y="7494"/>
                  </a:moveTo>
                  <a:cubicBezTo>
                    <a:pt x="6510" y="10976"/>
                    <a:pt x="6282" y="7872"/>
                    <a:pt x="5677" y="5677"/>
                  </a:cubicBezTo>
                  <a:cubicBezTo>
                    <a:pt x="7040" y="6283"/>
                    <a:pt x="8402" y="6888"/>
                    <a:pt x="9689" y="7494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6509933" y="2229278"/>
              <a:ext cx="7570" cy="7570"/>
            </a:xfrm>
            <a:custGeom>
              <a:avLst/>
              <a:gdLst>
                <a:gd name="connsiteX0" fmla="*/ 7035 w 7569"/>
                <a:gd name="connsiteY0" fmla="*/ 5677 h 7569"/>
                <a:gd name="connsiteX1" fmla="*/ 9230 w 7569"/>
                <a:gd name="connsiteY1" fmla="*/ 7872 h 7569"/>
                <a:gd name="connsiteX2" fmla="*/ 6202 w 7569"/>
                <a:gd name="connsiteY2" fmla="*/ 8705 h 7569"/>
                <a:gd name="connsiteX3" fmla="*/ 703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035" y="5677"/>
                  </a:moveTo>
                  <a:cubicBezTo>
                    <a:pt x="7792" y="6434"/>
                    <a:pt x="8473" y="7115"/>
                    <a:pt x="9230" y="7872"/>
                  </a:cubicBezTo>
                  <a:cubicBezTo>
                    <a:pt x="8397" y="8932"/>
                    <a:pt x="7413" y="9840"/>
                    <a:pt x="6202" y="8705"/>
                  </a:cubicBezTo>
                  <a:cubicBezTo>
                    <a:pt x="5142" y="7570"/>
                    <a:pt x="5824" y="6434"/>
                    <a:pt x="7035" y="5677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6214530" y="2695410"/>
              <a:ext cx="37848" cy="75695"/>
            </a:xfrm>
            <a:custGeom>
              <a:avLst/>
              <a:gdLst>
                <a:gd name="connsiteX0" fmla="*/ 26906 w 37847"/>
                <a:gd name="connsiteY0" fmla="*/ 37772 h 75695"/>
                <a:gd name="connsiteX1" fmla="*/ 25847 w 37847"/>
                <a:gd name="connsiteY1" fmla="*/ 53517 h 75695"/>
                <a:gd name="connsiteX2" fmla="*/ 29858 w 37847"/>
                <a:gd name="connsiteY2" fmla="*/ 58740 h 75695"/>
                <a:gd name="connsiteX3" fmla="*/ 18731 w 37847"/>
                <a:gd name="connsiteY3" fmla="*/ 68883 h 75695"/>
                <a:gd name="connsiteX4" fmla="*/ 11692 w 37847"/>
                <a:gd name="connsiteY4" fmla="*/ 71835 h 75695"/>
                <a:gd name="connsiteX5" fmla="*/ 7604 w 37847"/>
                <a:gd name="connsiteY5" fmla="*/ 66839 h 75695"/>
                <a:gd name="connsiteX6" fmla="*/ 10405 w 37847"/>
                <a:gd name="connsiteY6" fmla="*/ 56393 h 75695"/>
                <a:gd name="connsiteX7" fmla="*/ 14492 w 37847"/>
                <a:gd name="connsiteY7" fmla="*/ 46780 h 75695"/>
                <a:gd name="connsiteX8" fmla="*/ 12373 w 37847"/>
                <a:gd name="connsiteY8" fmla="*/ 46628 h 75695"/>
                <a:gd name="connsiteX9" fmla="*/ 7755 w 37847"/>
                <a:gd name="connsiteY9" fmla="*/ 45720 h 75695"/>
                <a:gd name="connsiteX10" fmla="*/ 7453 w 37847"/>
                <a:gd name="connsiteY10" fmla="*/ 44887 h 75695"/>
                <a:gd name="connsiteX11" fmla="*/ 6544 w 37847"/>
                <a:gd name="connsiteY11" fmla="*/ 32549 h 75695"/>
                <a:gd name="connsiteX12" fmla="*/ 7604 w 37847"/>
                <a:gd name="connsiteY12" fmla="*/ 16577 h 75695"/>
                <a:gd name="connsiteX13" fmla="*/ 9723 w 37847"/>
                <a:gd name="connsiteY13" fmla="*/ 16804 h 75695"/>
                <a:gd name="connsiteX14" fmla="*/ 11086 w 37847"/>
                <a:gd name="connsiteY14" fmla="*/ 13928 h 75695"/>
                <a:gd name="connsiteX15" fmla="*/ 14492 w 37847"/>
                <a:gd name="connsiteY15" fmla="*/ 9916 h 75695"/>
                <a:gd name="connsiteX16" fmla="*/ 19639 w 37847"/>
                <a:gd name="connsiteY16" fmla="*/ 5677 h 75695"/>
                <a:gd name="connsiteX17" fmla="*/ 20926 w 37847"/>
                <a:gd name="connsiteY17" fmla="*/ 13095 h 75695"/>
                <a:gd name="connsiteX18" fmla="*/ 15855 w 37847"/>
                <a:gd name="connsiteY18" fmla="*/ 23844 h 75695"/>
                <a:gd name="connsiteX19" fmla="*/ 21305 w 37847"/>
                <a:gd name="connsiteY19" fmla="*/ 14761 h 75695"/>
                <a:gd name="connsiteX20" fmla="*/ 22970 w 37847"/>
                <a:gd name="connsiteY20" fmla="*/ 17940 h 75695"/>
                <a:gd name="connsiteX21" fmla="*/ 28723 w 37847"/>
                <a:gd name="connsiteY21" fmla="*/ 32019 h 75695"/>
                <a:gd name="connsiteX22" fmla="*/ 32432 w 37847"/>
                <a:gd name="connsiteY22" fmla="*/ 32398 h 75695"/>
                <a:gd name="connsiteX23" fmla="*/ 30691 w 37847"/>
                <a:gd name="connsiteY23" fmla="*/ 35955 h 75695"/>
                <a:gd name="connsiteX24" fmla="*/ 27057 w 37847"/>
                <a:gd name="connsiteY24" fmla="*/ 36031 h 75695"/>
                <a:gd name="connsiteX25" fmla="*/ 25468 w 37847"/>
                <a:gd name="connsiteY25" fmla="*/ 35577 h 75695"/>
                <a:gd name="connsiteX26" fmla="*/ 26906 w 37847"/>
                <a:gd name="connsiteY26" fmla="*/ 37772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75695">
                  <a:moveTo>
                    <a:pt x="26906" y="37772"/>
                  </a:moveTo>
                  <a:cubicBezTo>
                    <a:pt x="26149" y="42919"/>
                    <a:pt x="30842" y="48294"/>
                    <a:pt x="25847" y="53517"/>
                  </a:cubicBezTo>
                  <a:cubicBezTo>
                    <a:pt x="24711" y="54728"/>
                    <a:pt x="28950" y="56015"/>
                    <a:pt x="29858" y="58740"/>
                  </a:cubicBezTo>
                  <a:cubicBezTo>
                    <a:pt x="25014" y="60708"/>
                    <a:pt x="19488" y="61995"/>
                    <a:pt x="18731" y="68883"/>
                  </a:cubicBezTo>
                  <a:cubicBezTo>
                    <a:pt x="18353" y="72138"/>
                    <a:pt x="14644" y="72138"/>
                    <a:pt x="11692" y="71835"/>
                  </a:cubicBezTo>
                  <a:cubicBezTo>
                    <a:pt x="10178" y="70321"/>
                    <a:pt x="8815" y="68656"/>
                    <a:pt x="7604" y="66839"/>
                  </a:cubicBezTo>
                  <a:cubicBezTo>
                    <a:pt x="5030" y="62373"/>
                    <a:pt x="7755" y="59345"/>
                    <a:pt x="10405" y="56393"/>
                  </a:cubicBezTo>
                  <a:cubicBezTo>
                    <a:pt x="13281" y="53820"/>
                    <a:pt x="14190" y="50413"/>
                    <a:pt x="14492" y="46780"/>
                  </a:cubicBezTo>
                  <a:cubicBezTo>
                    <a:pt x="14114" y="43828"/>
                    <a:pt x="13054" y="47385"/>
                    <a:pt x="12373" y="46628"/>
                  </a:cubicBezTo>
                  <a:cubicBezTo>
                    <a:pt x="10707" y="47007"/>
                    <a:pt x="9118" y="46855"/>
                    <a:pt x="7755" y="45720"/>
                  </a:cubicBezTo>
                  <a:cubicBezTo>
                    <a:pt x="7604" y="45417"/>
                    <a:pt x="7377" y="44887"/>
                    <a:pt x="7453" y="44887"/>
                  </a:cubicBezTo>
                  <a:cubicBezTo>
                    <a:pt x="14644" y="40194"/>
                    <a:pt x="7604" y="36561"/>
                    <a:pt x="6544" y="32549"/>
                  </a:cubicBezTo>
                  <a:cubicBezTo>
                    <a:pt x="4046" y="27023"/>
                    <a:pt x="7755" y="21952"/>
                    <a:pt x="7604" y="16577"/>
                  </a:cubicBezTo>
                  <a:cubicBezTo>
                    <a:pt x="8437" y="15972"/>
                    <a:pt x="9118" y="16047"/>
                    <a:pt x="9723" y="16804"/>
                  </a:cubicBezTo>
                  <a:cubicBezTo>
                    <a:pt x="11010" y="16274"/>
                    <a:pt x="11692" y="15139"/>
                    <a:pt x="11086" y="13928"/>
                  </a:cubicBezTo>
                  <a:cubicBezTo>
                    <a:pt x="9345" y="9992"/>
                    <a:pt x="10934" y="7948"/>
                    <a:pt x="14492" y="9916"/>
                  </a:cubicBezTo>
                  <a:cubicBezTo>
                    <a:pt x="19261" y="12565"/>
                    <a:pt x="17823" y="7494"/>
                    <a:pt x="19639" y="5677"/>
                  </a:cubicBezTo>
                  <a:cubicBezTo>
                    <a:pt x="21759" y="8402"/>
                    <a:pt x="20699" y="10900"/>
                    <a:pt x="20926" y="13095"/>
                  </a:cubicBezTo>
                  <a:cubicBezTo>
                    <a:pt x="17369" y="15745"/>
                    <a:pt x="17747" y="20286"/>
                    <a:pt x="15855" y="23844"/>
                  </a:cubicBezTo>
                  <a:cubicBezTo>
                    <a:pt x="19034" y="21497"/>
                    <a:pt x="18050" y="16880"/>
                    <a:pt x="21305" y="14761"/>
                  </a:cubicBezTo>
                  <a:cubicBezTo>
                    <a:pt x="22289" y="15593"/>
                    <a:pt x="23273" y="16653"/>
                    <a:pt x="22970" y="17940"/>
                  </a:cubicBezTo>
                  <a:cubicBezTo>
                    <a:pt x="21380" y="24147"/>
                    <a:pt x="24560" y="28234"/>
                    <a:pt x="28723" y="32019"/>
                  </a:cubicBezTo>
                  <a:cubicBezTo>
                    <a:pt x="30085" y="30959"/>
                    <a:pt x="31675" y="30884"/>
                    <a:pt x="32432" y="32398"/>
                  </a:cubicBezTo>
                  <a:cubicBezTo>
                    <a:pt x="33265" y="33912"/>
                    <a:pt x="31902" y="35047"/>
                    <a:pt x="30691" y="35955"/>
                  </a:cubicBezTo>
                  <a:cubicBezTo>
                    <a:pt x="29480" y="35955"/>
                    <a:pt x="28269" y="36031"/>
                    <a:pt x="27057" y="36031"/>
                  </a:cubicBezTo>
                  <a:cubicBezTo>
                    <a:pt x="26528" y="35955"/>
                    <a:pt x="25998" y="35804"/>
                    <a:pt x="25468" y="35577"/>
                  </a:cubicBezTo>
                  <a:cubicBezTo>
                    <a:pt x="24938" y="36939"/>
                    <a:pt x="26376" y="37091"/>
                    <a:pt x="26906" y="37772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6155825" y="2681825"/>
              <a:ext cx="45417" cy="45417"/>
            </a:xfrm>
            <a:custGeom>
              <a:avLst/>
              <a:gdLst>
                <a:gd name="connsiteX0" fmla="*/ 15290 w 45417"/>
                <a:gd name="connsiteY0" fmla="*/ 20927 h 45417"/>
                <a:gd name="connsiteX1" fmla="*/ 5677 w 45417"/>
                <a:gd name="connsiteY1" fmla="*/ 9572 h 45417"/>
                <a:gd name="connsiteX2" fmla="*/ 17183 w 45417"/>
                <a:gd name="connsiteY2" fmla="*/ 7453 h 45417"/>
                <a:gd name="connsiteX3" fmla="*/ 21043 w 45417"/>
                <a:gd name="connsiteY3" fmla="*/ 5712 h 45417"/>
                <a:gd name="connsiteX4" fmla="*/ 22860 w 45417"/>
                <a:gd name="connsiteY4" fmla="*/ 7680 h 45417"/>
                <a:gd name="connsiteX5" fmla="*/ 22860 w 45417"/>
                <a:gd name="connsiteY5" fmla="*/ 7680 h 45417"/>
                <a:gd name="connsiteX6" fmla="*/ 23314 w 45417"/>
                <a:gd name="connsiteY6" fmla="*/ 9269 h 45417"/>
                <a:gd name="connsiteX7" fmla="*/ 22860 w 45417"/>
                <a:gd name="connsiteY7" fmla="*/ 10026 h 45417"/>
                <a:gd name="connsiteX8" fmla="*/ 22633 w 45417"/>
                <a:gd name="connsiteY8" fmla="*/ 10783 h 45417"/>
                <a:gd name="connsiteX9" fmla="*/ 23390 w 45417"/>
                <a:gd name="connsiteY9" fmla="*/ 10481 h 45417"/>
                <a:gd name="connsiteX10" fmla="*/ 24904 w 45417"/>
                <a:gd name="connsiteY10" fmla="*/ 11465 h 45417"/>
                <a:gd name="connsiteX11" fmla="*/ 24904 w 45417"/>
                <a:gd name="connsiteY11" fmla="*/ 11465 h 45417"/>
                <a:gd name="connsiteX12" fmla="*/ 26948 w 45417"/>
                <a:gd name="connsiteY12" fmla="*/ 13281 h 45417"/>
                <a:gd name="connsiteX13" fmla="*/ 38150 w 45417"/>
                <a:gd name="connsiteY13" fmla="*/ 15249 h 45417"/>
                <a:gd name="connsiteX14" fmla="*/ 43600 w 45417"/>
                <a:gd name="connsiteY14" fmla="*/ 18202 h 45417"/>
                <a:gd name="connsiteX15" fmla="*/ 46477 w 45417"/>
                <a:gd name="connsiteY15" fmla="*/ 21986 h 45417"/>
                <a:gd name="connsiteX16" fmla="*/ 45114 w 45417"/>
                <a:gd name="connsiteY16" fmla="*/ 32660 h 45417"/>
                <a:gd name="connsiteX17" fmla="*/ 42313 w 45417"/>
                <a:gd name="connsiteY17" fmla="*/ 39850 h 45417"/>
                <a:gd name="connsiteX18" fmla="*/ 35576 w 45417"/>
                <a:gd name="connsiteY18" fmla="*/ 35384 h 45417"/>
                <a:gd name="connsiteX19" fmla="*/ 24752 w 45417"/>
                <a:gd name="connsiteY19" fmla="*/ 26377 h 45417"/>
                <a:gd name="connsiteX20" fmla="*/ 22406 w 45417"/>
                <a:gd name="connsiteY20" fmla="*/ 27437 h 45417"/>
                <a:gd name="connsiteX21" fmla="*/ 15290 w 45417"/>
                <a:gd name="connsiteY21" fmla="*/ 209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15290" y="20927"/>
                  </a:moveTo>
                  <a:cubicBezTo>
                    <a:pt x="12187" y="17218"/>
                    <a:pt x="9008" y="13509"/>
                    <a:pt x="5677" y="9572"/>
                  </a:cubicBezTo>
                  <a:cubicBezTo>
                    <a:pt x="9840" y="7983"/>
                    <a:pt x="14306" y="11919"/>
                    <a:pt x="17183" y="7453"/>
                  </a:cubicBezTo>
                  <a:cubicBezTo>
                    <a:pt x="18016" y="5863"/>
                    <a:pt x="19378" y="5560"/>
                    <a:pt x="21043" y="5712"/>
                  </a:cubicBezTo>
                  <a:cubicBezTo>
                    <a:pt x="21573" y="6393"/>
                    <a:pt x="22330" y="6999"/>
                    <a:pt x="22860" y="7680"/>
                  </a:cubicBezTo>
                  <a:lnTo>
                    <a:pt x="22860" y="7680"/>
                  </a:lnTo>
                  <a:cubicBezTo>
                    <a:pt x="23465" y="8134"/>
                    <a:pt x="23541" y="8588"/>
                    <a:pt x="23314" y="9269"/>
                  </a:cubicBezTo>
                  <a:cubicBezTo>
                    <a:pt x="23087" y="9724"/>
                    <a:pt x="22935" y="10026"/>
                    <a:pt x="22860" y="10026"/>
                  </a:cubicBezTo>
                  <a:cubicBezTo>
                    <a:pt x="22860" y="10026"/>
                    <a:pt x="22633" y="10783"/>
                    <a:pt x="22633" y="10783"/>
                  </a:cubicBezTo>
                  <a:cubicBezTo>
                    <a:pt x="22633" y="10783"/>
                    <a:pt x="23390" y="10481"/>
                    <a:pt x="23390" y="10481"/>
                  </a:cubicBezTo>
                  <a:cubicBezTo>
                    <a:pt x="24071" y="10556"/>
                    <a:pt x="24525" y="10935"/>
                    <a:pt x="24904" y="11465"/>
                  </a:cubicBezTo>
                  <a:lnTo>
                    <a:pt x="24904" y="11465"/>
                  </a:lnTo>
                  <a:cubicBezTo>
                    <a:pt x="25509" y="12222"/>
                    <a:pt x="26190" y="12752"/>
                    <a:pt x="26948" y="13281"/>
                  </a:cubicBezTo>
                  <a:cubicBezTo>
                    <a:pt x="31111" y="11692"/>
                    <a:pt x="34744" y="13054"/>
                    <a:pt x="38150" y="15249"/>
                  </a:cubicBezTo>
                  <a:cubicBezTo>
                    <a:pt x="39286" y="17445"/>
                    <a:pt x="41178" y="18202"/>
                    <a:pt x="43600" y="18202"/>
                  </a:cubicBezTo>
                  <a:cubicBezTo>
                    <a:pt x="45947" y="18277"/>
                    <a:pt x="46931" y="19640"/>
                    <a:pt x="46477" y="21986"/>
                  </a:cubicBezTo>
                  <a:cubicBezTo>
                    <a:pt x="42541" y="25014"/>
                    <a:pt x="45568" y="29102"/>
                    <a:pt x="45114" y="32660"/>
                  </a:cubicBezTo>
                  <a:cubicBezTo>
                    <a:pt x="44736" y="35460"/>
                    <a:pt x="45417" y="38715"/>
                    <a:pt x="42313" y="39850"/>
                  </a:cubicBezTo>
                  <a:cubicBezTo>
                    <a:pt x="38529" y="41289"/>
                    <a:pt x="36712" y="38564"/>
                    <a:pt x="35576" y="35384"/>
                  </a:cubicBezTo>
                  <a:cubicBezTo>
                    <a:pt x="32322" y="31903"/>
                    <a:pt x="34441" y="22062"/>
                    <a:pt x="24752" y="26377"/>
                  </a:cubicBezTo>
                  <a:cubicBezTo>
                    <a:pt x="24071" y="26831"/>
                    <a:pt x="23239" y="27209"/>
                    <a:pt x="22406" y="27437"/>
                  </a:cubicBezTo>
                  <a:cubicBezTo>
                    <a:pt x="17486" y="27966"/>
                    <a:pt x="17031" y="23803"/>
                    <a:pt x="15290" y="2092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6188299" y="2691474"/>
              <a:ext cx="37848" cy="30278"/>
            </a:xfrm>
            <a:custGeom>
              <a:avLst/>
              <a:gdLst>
                <a:gd name="connsiteX0" fmla="*/ 13247 w 37847"/>
                <a:gd name="connsiteY0" fmla="*/ 13247 h 30278"/>
                <a:gd name="connsiteX1" fmla="*/ 9916 w 37847"/>
                <a:gd name="connsiteY1" fmla="*/ 9538 h 30278"/>
                <a:gd name="connsiteX2" fmla="*/ 5677 w 37847"/>
                <a:gd name="connsiteY2" fmla="*/ 5677 h 30278"/>
                <a:gd name="connsiteX3" fmla="*/ 20135 w 37847"/>
                <a:gd name="connsiteY3" fmla="*/ 14382 h 30278"/>
                <a:gd name="connsiteX4" fmla="*/ 31338 w 37847"/>
                <a:gd name="connsiteY4" fmla="*/ 17788 h 30278"/>
                <a:gd name="connsiteX5" fmla="*/ 36031 w 37847"/>
                <a:gd name="connsiteY5" fmla="*/ 20892 h 30278"/>
                <a:gd name="connsiteX6" fmla="*/ 34063 w 37847"/>
                <a:gd name="connsiteY6" fmla="*/ 20968 h 30278"/>
                <a:gd name="connsiteX7" fmla="*/ 17561 w 37847"/>
                <a:gd name="connsiteY7" fmla="*/ 19075 h 30278"/>
                <a:gd name="connsiteX8" fmla="*/ 15593 w 37847"/>
                <a:gd name="connsiteY8" fmla="*/ 17486 h 30278"/>
                <a:gd name="connsiteX9" fmla="*/ 14685 w 37847"/>
                <a:gd name="connsiteY9" fmla="*/ 16577 h 30278"/>
                <a:gd name="connsiteX10" fmla="*/ 13322 w 37847"/>
                <a:gd name="connsiteY10" fmla="*/ 14533 h 30278"/>
                <a:gd name="connsiteX11" fmla="*/ 13247 w 37847"/>
                <a:gd name="connsiteY11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13247" y="13247"/>
                  </a:moveTo>
                  <a:cubicBezTo>
                    <a:pt x="13095" y="11127"/>
                    <a:pt x="12263" y="9538"/>
                    <a:pt x="9916" y="9538"/>
                  </a:cubicBezTo>
                  <a:cubicBezTo>
                    <a:pt x="7342" y="9538"/>
                    <a:pt x="5677" y="8478"/>
                    <a:pt x="5677" y="5677"/>
                  </a:cubicBezTo>
                  <a:cubicBezTo>
                    <a:pt x="11127" y="7418"/>
                    <a:pt x="16275" y="9159"/>
                    <a:pt x="20135" y="14382"/>
                  </a:cubicBezTo>
                  <a:cubicBezTo>
                    <a:pt x="22103" y="17031"/>
                    <a:pt x="25585" y="22406"/>
                    <a:pt x="31338" y="17788"/>
                  </a:cubicBezTo>
                  <a:cubicBezTo>
                    <a:pt x="33306" y="16199"/>
                    <a:pt x="35123" y="18848"/>
                    <a:pt x="36031" y="20892"/>
                  </a:cubicBezTo>
                  <a:cubicBezTo>
                    <a:pt x="35350" y="20892"/>
                    <a:pt x="34744" y="20892"/>
                    <a:pt x="34063" y="20968"/>
                  </a:cubicBezTo>
                  <a:cubicBezTo>
                    <a:pt x="27780" y="27553"/>
                    <a:pt x="22481" y="24828"/>
                    <a:pt x="17561" y="19075"/>
                  </a:cubicBezTo>
                  <a:cubicBezTo>
                    <a:pt x="16880" y="18545"/>
                    <a:pt x="16275" y="18016"/>
                    <a:pt x="15593" y="17486"/>
                  </a:cubicBezTo>
                  <a:cubicBezTo>
                    <a:pt x="15291" y="17183"/>
                    <a:pt x="14988" y="16880"/>
                    <a:pt x="14685" y="16577"/>
                  </a:cubicBezTo>
                  <a:cubicBezTo>
                    <a:pt x="14155" y="15972"/>
                    <a:pt x="13701" y="15290"/>
                    <a:pt x="13322" y="14533"/>
                  </a:cubicBezTo>
                  <a:cubicBezTo>
                    <a:pt x="13398" y="14079"/>
                    <a:pt x="13322" y="13625"/>
                    <a:pt x="13247" y="13247"/>
                  </a:cubicBezTo>
                  <a:close/>
                </a:path>
              </a:pathLst>
            </a:custGeom>
            <a:solidFill>
              <a:srgbClr val="F8E4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6220821" y="2702709"/>
              <a:ext cx="15139" cy="22709"/>
            </a:xfrm>
            <a:custGeom>
              <a:avLst/>
              <a:gdLst>
                <a:gd name="connsiteX0" fmla="*/ 15089 w 15139"/>
                <a:gd name="connsiteY0" fmla="*/ 7461 h 22708"/>
                <a:gd name="connsiteX1" fmla="*/ 14030 w 15139"/>
                <a:gd name="connsiteY1" fmla="*/ 14652 h 22708"/>
                <a:gd name="connsiteX2" fmla="*/ 7520 w 15139"/>
                <a:gd name="connsiteY2" fmla="*/ 21086 h 22708"/>
                <a:gd name="connsiteX3" fmla="*/ 8882 w 15139"/>
                <a:gd name="connsiteY3" fmla="*/ 13668 h 22708"/>
                <a:gd name="connsiteX4" fmla="*/ 14787 w 15139"/>
                <a:gd name="connsiteY4" fmla="*/ 5796 h 22708"/>
                <a:gd name="connsiteX5" fmla="*/ 15089 w 15139"/>
                <a:gd name="connsiteY5" fmla="*/ 7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089" y="7461"/>
                  </a:moveTo>
                  <a:cubicBezTo>
                    <a:pt x="14711" y="9883"/>
                    <a:pt x="15771" y="12835"/>
                    <a:pt x="14030" y="14652"/>
                  </a:cubicBezTo>
                  <a:cubicBezTo>
                    <a:pt x="11910" y="16998"/>
                    <a:pt x="9942" y="22221"/>
                    <a:pt x="7520" y="21086"/>
                  </a:cubicBezTo>
                  <a:cubicBezTo>
                    <a:pt x="2903" y="18891"/>
                    <a:pt x="8353" y="16317"/>
                    <a:pt x="8882" y="13668"/>
                  </a:cubicBezTo>
                  <a:cubicBezTo>
                    <a:pt x="9640" y="10186"/>
                    <a:pt x="7974" y="4811"/>
                    <a:pt x="14787" y="5796"/>
                  </a:cubicBezTo>
                  <a:cubicBezTo>
                    <a:pt x="15014" y="6401"/>
                    <a:pt x="15089" y="6931"/>
                    <a:pt x="15089" y="7461"/>
                  </a:cubicBezTo>
                  <a:close/>
                </a:path>
              </a:pathLst>
            </a:custGeom>
            <a:solidFill>
              <a:srgbClr val="F2C4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6237652" y="2717995"/>
              <a:ext cx="15139" cy="15139"/>
            </a:xfrm>
            <a:custGeom>
              <a:avLst/>
              <a:gdLst>
                <a:gd name="connsiteX0" fmla="*/ 7645 w 15139"/>
                <a:gd name="connsiteY0" fmla="*/ 13370 h 15139"/>
                <a:gd name="connsiteX1" fmla="*/ 5677 w 15139"/>
                <a:gd name="connsiteY1" fmla="*/ 9434 h 15139"/>
                <a:gd name="connsiteX2" fmla="*/ 15215 w 15139"/>
                <a:gd name="connsiteY2" fmla="*/ 5725 h 15139"/>
                <a:gd name="connsiteX3" fmla="*/ 15215 w 15139"/>
                <a:gd name="connsiteY3" fmla="*/ 11402 h 15139"/>
                <a:gd name="connsiteX4" fmla="*/ 11430 w 15139"/>
                <a:gd name="connsiteY4" fmla="*/ 13294 h 15139"/>
                <a:gd name="connsiteX5" fmla="*/ 7645 w 15139"/>
                <a:gd name="connsiteY5" fmla="*/ 133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3370"/>
                  </a:moveTo>
                  <a:cubicBezTo>
                    <a:pt x="8780" y="11174"/>
                    <a:pt x="9159" y="9282"/>
                    <a:pt x="5677" y="9434"/>
                  </a:cubicBezTo>
                  <a:cubicBezTo>
                    <a:pt x="8251" y="6557"/>
                    <a:pt x="11430" y="5422"/>
                    <a:pt x="15215" y="5725"/>
                  </a:cubicBezTo>
                  <a:cubicBezTo>
                    <a:pt x="15215" y="7617"/>
                    <a:pt x="15215" y="9509"/>
                    <a:pt x="15215" y="11402"/>
                  </a:cubicBezTo>
                  <a:cubicBezTo>
                    <a:pt x="13625" y="11477"/>
                    <a:pt x="12187" y="11629"/>
                    <a:pt x="11430" y="13294"/>
                  </a:cubicBezTo>
                  <a:cubicBezTo>
                    <a:pt x="10143" y="13294"/>
                    <a:pt x="8932" y="13294"/>
                    <a:pt x="7645" y="13370"/>
                  </a:cubicBezTo>
                  <a:close/>
                </a:path>
              </a:pathLst>
            </a:custGeom>
            <a:solidFill>
              <a:srgbClr val="F7E0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6171191" y="2683904"/>
              <a:ext cx="15139" cy="7570"/>
            </a:xfrm>
            <a:custGeom>
              <a:avLst/>
              <a:gdLst>
                <a:gd name="connsiteX0" fmla="*/ 5677 w 15139"/>
                <a:gd name="connsiteY0" fmla="*/ 9386 h 7569"/>
                <a:gd name="connsiteX1" fmla="*/ 7494 w 15139"/>
                <a:gd name="connsiteY1" fmla="*/ 5677 h 7569"/>
                <a:gd name="connsiteX2" fmla="*/ 9462 w 15139"/>
                <a:gd name="connsiteY2" fmla="*/ 9386 h 7569"/>
                <a:gd name="connsiteX3" fmla="*/ 5677 w 15139"/>
                <a:gd name="connsiteY3" fmla="*/ 9386 h 7569"/>
                <a:gd name="connsiteX4" fmla="*/ 5677 w 15139"/>
                <a:gd name="connsiteY4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9386"/>
                  </a:moveTo>
                  <a:cubicBezTo>
                    <a:pt x="6283" y="8175"/>
                    <a:pt x="6889" y="6888"/>
                    <a:pt x="7494" y="5677"/>
                  </a:cubicBezTo>
                  <a:cubicBezTo>
                    <a:pt x="9159" y="6358"/>
                    <a:pt x="9462" y="7797"/>
                    <a:pt x="9462" y="9386"/>
                  </a:cubicBezTo>
                  <a:cubicBezTo>
                    <a:pt x="8251" y="9386"/>
                    <a:pt x="6964" y="9386"/>
                    <a:pt x="5677" y="9386"/>
                  </a:cubicBezTo>
                  <a:lnTo>
                    <a:pt x="5677" y="9386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6174976" y="2687613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6661" y="7342"/>
                    <a:pt x="5980" y="6661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6171191" y="2681860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9" y="6964"/>
                    <a:pt x="6283" y="6359"/>
                    <a:pt x="5677" y="5677"/>
                  </a:cubicBezTo>
                  <a:cubicBezTo>
                    <a:pt x="6737" y="5980"/>
                    <a:pt x="7267" y="6586"/>
                    <a:pt x="7494" y="7645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5763919" y="2667955"/>
              <a:ext cx="22709" cy="30278"/>
            </a:xfrm>
            <a:custGeom>
              <a:avLst/>
              <a:gdLst>
                <a:gd name="connsiteX0" fmla="*/ 19182 w 22708"/>
                <a:gd name="connsiteY0" fmla="*/ 19583 h 30278"/>
                <a:gd name="connsiteX1" fmla="*/ 18349 w 22708"/>
                <a:gd name="connsiteY1" fmla="*/ 19583 h 30278"/>
                <a:gd name="connsiteX2" fmla="*/ 17517 w 22708"/>
                <a:gd name="connsiteY2" fmla="*/ 19734 h 30278"/>
                <a:gd name="connsiteX3" fmla="*/ 15473 w 22708"/>
                <a:gd name="connsiteY3" fmla="*/ 25336 h 30278"/>
                <a:gd name="connsiteX4" fmla="*/ 15548 w 22708"/>
                <a:gd name="connsiteY4" fmla="*/ 25260 h 30278"/>
                <a:gd name="connsiteX5" fmla="*/ 6087 w 22708"/>
                <a:gd name="connsiteY5" fmla="*/ 18447 h 30278"/>
                <a:gd name="connsiteX6" fmla="*/ 8282 w 22708"/>
                <a:gd name="connsiteY6" fmla="*/ 16706 h 30278"/>
                <a:gd name="connsiteX7" fmla="*/ 11385 w 22708"/>
                <a:gd name="connsiteY7" fmla="*/ 17539 h 30278"/>
                <a:gd name="connsiteX8" fmla="*/ 8887 w 22708"/>
                <a:gd name="connsiteY8" fmla="*/ 13603 h 30278"/>
                <a:gd name="connsiteX9" fmla="*/ 8887 w 22708"/>
                <a:gd name="connsiteY9" fmla="*/ 10953 h 30278"/>
                <a:gd name="connsiteX10" fmla="*/ 16533 w 22708"/>
                <a:gd name="connsiteY10" fmla="*/ 6109 h 30278"/>
                <a:gd name="connsiteX11" fmla="*/ 21831 w 22708"/>
                <a:gd name="connsiteY11" fmla="*/ 12165 h 30278"/>
                <a:gd name="connsiteX12" fmla="*/ 19182 w 22708"/>
                <a:gd name="connsiteY12" fmla="*/ 195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19182" y="19583"/>
                  </a:moveTo>
                  <a:lnTo>
                    <a:pt x="18349" y="19583"/>
                  </a:lnTo>
                  <a:lnTo>
                    <a:pt x="17517" y="19734"/>
                  </a:lnTo>
                  <a:cubicBezTo>
                    <a:pt x="15473" y="21097"/>
                    <a:pt x="17441" y="23897"/>
                    <a:pt x="15473" y="25336"/>
                  </a:cubicBezTo>
                  <a:lnTo>
                    <a:pt x="15548" y="25260"/>
                  </a:lnTo>
                  <a:cubicBezTo>
                    <a:pt x="9569" y="26925"/>
                    <a:pt x="4118" y="27682"/>
                    <a:pt x="6087" y="18447"/>
                  </a:cubicBezTo>
                  <a:cubicBezTo>
                    <a:pt x="6692" y="17690"/>
                    <a:pt x="7373" y="17161"/>
                    <a:pt x="8282" y="16706"/>
                  </a:cubicBezTo>
                  <a:cubicBezTo>
                    <a:pt x="9417" y="16555"/>
                    <a:pt x="10629" y="16176"/>
                    <a:pt x="11385" y="17539"/>
                  </a:cubicBezTo>
                  <a:cubicBezTo>
                    <a:pt x="11158" y="15874"/>
                    <a:pt x="9266" y="15192"/>
                    <a:pt x="8887" y="13603"/>
                  </a:cubicBezTo>
                  <a:cubicBezTo>
                    <a:pt x="8736" y="12695"/>
                    <a:pt x="8736" y="11786"/>
                    <a:pt x="8887" y="10953"/>
                  </a:cubicBezTo>
                  <a:cubicBezTo>
                    <a:pt x="10325" y="7547"/>
                    <a:pt x="13580" y="6942"/>
                    <a:pt x="16533" y="6109"/>
                  </a:cubicBezTo>
                  <a:cubicBezTo>
                    <a:pt x="22058" y="4595"/>
                    <a:pt x="23496" y="7169"/>
                    <a:pt x="21831" y="12165"/>
                  </a:cubicBezTo>
                  <a:cubicBezTo>
                    <a:pt x="19636" y="14057"/>
                    <a:pt x="21226" y="17539"/>
                    <a:pt x="19182" y="195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5764197" y="2660325"/>
              <a:ext cx="22709" cy="22709"/>
            </a:xfrm>
            <a:custGeom>
              <a:avLst/>
              <a:gdLst>
                <a:gd name="connsiteX0" fmla="*/ 20948 w 22708"/>
                <a:gd name="connsiteY0" fmla="*/ 19416 h 22708"/>
                <a:gd name="connsiteX1" fmla="*/ 19662 w 22708"/>
                <a:gd name="connsiteY1" fmla="*/ 14874 h 22708"/>
                <a:gd name="connsiteX2" fmla="*/ 9670 w 22708"/>
                <a:gd name="connsiteY2" fmla="*/ 19643 h 22708"/>
                <a:gd name="connsiteX3" fmla="*/ 6566 w 22708"/>
                <a:gd name="connsiteY3" fmla="*/ 19946 h 22708"/>
                <a:gd name="connsiteX4" fmla="*/ 6642 w 22708"/>
                <a:gd name="connsiteY4" fmla="*/ 16085 h 22708"/>
                <a:gd name="connsiteX5" fmla="*/ 9821 w 22708"/>
                <a:gd name="connsiteY5" fmla="*/ 6321 h 22708"/>
                <a:gd name="connsiteX6" fmla="*/ 9821 w 22708"/>
                <a:gd name="connsiteY6" fmla="*/ 6321 h 22708"/>
                <a:gd name="connsiteX7" fmla="*/ 19283 w 22708"/>
                <a:gd name="connsiteY7" fmla="*/ 8213 h 22708"/>
                <a:gd name="connsiteX8" fmla="*/ 19283 w 22708"/>
                <a:gd name="connsiteY8" fmla="*/ 8213 h 22708"/>
                <a:gd name="connsiteX9" fmla="*/ 21176 w 22708"/>
                <a:gd name="connsiteY9" fmla="*/ 9878 h 22708"/>
                <a:gd name="connsiteX10" fmla="*/ 22992 w 22708"/>
                <a:gd name="connsiteY10" fmla="*/ 10105 h 22708"/>
                <a:gd name="connsiteX11" fmla="*/ 23068 w 22708"/>
                <a:gd name="connsiteY11" fmla="*/ 19567 h 22708"/>
                <a:gd name="connsiteX12" fmla="*/ 23068 w 22708"/>
                <a:gd name="connsiteY12" fmla="*/ 19492 h 22708"/>
                <a:gd name="connsiteX13" fmla="*/ 20948 w 22708"/>
                <a:gd name="connsiteY13" fmla="*/ 194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20948" y="19416"/>
                  </a:moveTo>
                  <a:cubicBezTo>
                    <a:pt x="20797" y="17675"/>
                    <a:pt x="20192" y="14193"/>
                    <a:pt x="19662" y="14874"/>
                  </a:cubicBezTo>
                  <a:cubicBezTo>
                    <a:pt x="16937" y="18205"/>
                    <a:pt x="11260" y="14799"/>
                    <a:pt x="9670" y="19643"/>
                  </a:cubicBezTo>
                  <a:cubicBezTo>
                    <a:pt x="8686" y="20476"/>
                    <a:pt x="7626" y="20854"/>
                    <a:pt x="6566" y="19946"/>
                  </a:cubicBezTo>
                  <a:cubicBezTo>
                    <a:pt x="4901" y="18659"/>
                    <a:pt x="5961" y="17372"/>
                    <a:pt x="6642" y="16085"/>
                  </a:cubicBezTo>
                  <a:cubicBezTo>
                    <a:pt x="8761" y="13209"/>
                    <a:pt x="2100" y="7456"/>
                    <a:pt x="9821" y="6321"/>
                  </a:cubicBezTo>
                  <a:lnTo>
                    <a:pt x="9821" y="6321"/>
                  </a:lnTo>
                  <a:cubicBezTo>
                    <a:pt x="13530" y="4353"/>
                    <a:pt x="16179" y="7456"/>
                    <a:pt x="19283" y="8213"/>
                  </a:cubicBezTo>
                  <a:lnTo>
                    <a:pt x="19283" y="8213"/>
                  </a:lnTo>
                  <a:cubicBezTo>
                    <a:pt x="19888" y="8819"/>
                    <a:pt x="20494" y="9424"/>
                    <a:pt x="21176" y="9878"/>
                  </a:cubicBezTo>
                  <a:cubicBezTo>
                    <a:pt x="21781" y="10030"/>
                    <a:pt x="22387" y="10105"/>
                    <a:pt x="22992" y="10105"/>
                  </a:cubicBezTo>
                  <a:cubicBezTo>
                    <a:pt x="24960" y="13209"/>
                    <a:pt x="24506" y="16388"/>
                    <a:pt x="23068" y="19567"/>
                  </a:cubicBezTo>
                  <a:lnTo>
                    <a:pt x="23068" y="19492"/>
                  </a:lnTo>
                  <a:cubicBezTo>
                    <a:pt x="22160" y="20476"/>
                    <a:pt x="21478" y="20400"/>
                    <a:pt x="20948" y="19416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5758573" y="2669749"/>
              <a:ext cx="15139" cy="15139"/>
            </a:xfrm>
            <a:custGeom>
              <a:avLst/>
              <a:gdLst>
                <a:gd name="connsiteX0" fmla="*/ 13401 w 15139"/>
                <a:gd name="connsiteY0" fmla="*/ 15972 h 15139"/>
                <a:gd name="connsiteX1" fmla="*/ 5832 w 15139"/>
                <a:gd name="connsiteY1" fmla="*/ 14003 h 15139"/>
                <a:gd name="connsiteX2" fmla="*/ 11509 w 15139"/>
                <a:gd name="connsiteY2" fmla="*/ 6358 h 15139"/>
                <a:gd name="connsiteX3" fmla="*/ 13325 w 15139"/>
                <a:gd name="connsiteY3" fmla="*/ 6358 h 15139"/>
                <a:gd name="connsiteX4" fmla="*/ 15369 w 15139"/>
                <a:gd name="connsiteY4" fmla="*/ 10219 h 15139"/>
                <a:gd name="connsiteX5" fmla="*/ 15521 w 15139"/>
                <a:gd name="connsiteY5" fmla="*/ 12036 h 15139"/>
                <a:gd name="connsiteX6" fmla="*/ 15369 w 15139"/>
                <a:gd name="connsiteY6" fmla="*/ 15896 h 15139"/>
                <a:gd name="connsiteX7" fmla="*/ 13401 w 15139"/>
                <a:gd name="connsiteY7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401" y="15972"/>
                  </a:moveTo>
                  <a:cubicBezTo>
                    <a:pt x="11433" y="13171"/>
                    <a:pt x="8935" y="12338"/>
                    <a:pt x="5832" y="14003"/>
                  </a:cubicBezTo>
                  <a:cubicBezTo>
                    <a:pt x="4923" y="9386"/>
                    <a:pt x="8178" y="7872"/>
                    <a:pt x="11509" y="6358"/>
                  </a:cubicBezTo>
                  <a:cubicBezTo>
                    <a:pt x="12114" y="5450"/>
                    <a:pt x="12720" y="5450"/>
                    <a:pt x="13325" y="6358"/>
                  </a:cubicBezTo>
                  <a:cubicBezTo>
                    <a:pt x="12493" y="8402"/>
                    <a:pt x="11660" y="10522"/>
                    <a:pt x="15369" y="10219"/>
                  </a:cubicBezTo>
                  <a:cubicBezTo>
                    <a:pt x="15445" y="10824"/>
                    <a:pt x="15521" y="11430"/>
                    <a:pt x="15521" y="12036"/>
                  </a:cubicBezTo>
                  <a:cubicBezTo>
                    <a:pt x="16429" y="13398"/>
                    <a:pt x="16504" y="14685"/>
                    <a:pt x="15369" y="15896"/>
                  </a:cubicBezTo>
                  <a:cubicBezTo>
                    <a:pt x="14612" y="15972"/>
                    <a:pt x="14007" y="15972"/>
                    <a:pt x="13401" y="1597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5880143" y="2365719"/>
              <a:ext cx="22709" cy="22709"/>
            </a:xfrm>
            <a:custGeom>
              <a:avLst/>
              <a:gdLst>
                <a:gd name="connsiteX0" fmla="*/ 9538 w 22708"/>
                <a:gd name="connsiteY0" fmla="*/ 6320 h 22708"/>
                <a:gd name="connsiteX1" fmla="*/ 21044 w 22708"/>
                <a:gd name="connsiteY1" fmla="*/ 6396 h 22708"/>
                <a:gd name="connsiteX2" fmla="*/ 18243 w 22708"/>
                <a:gd name="connsiteY2" fmla="*/ 10938 h 22708"/>
                <a:gd name="connsiteX3" fmla="*/ 22860 w 22708"/>
                <a:gd name="connsiteY3" fmla="*/ 15707 h 22708"/>
                <a:gd name="connsiteX4" fmla="*/ 22860 w 22708"/>
                <a:gd name="connsiteY4" fmla="*/ 15782 h 22708"/>
                <a:gd name="connsiteX5" fmla="*/ 20968 w 22708"/>
                <a:gd name="connsiteY5" fmla="*/ 17675 h 22708"/>
                <a:gd name="connsiteX6" fmla="*/ 5677 w 22708"/>
                <a:gd name="connsiteY6" fmla="*/ 17826 h 22708"/>
                <a:gd name="connsiteX7" fmla="*/ 7645 w 22708"/>
                <a:gd name="connsiteY7" fmla="*/ 8289 h 22708"/>
                <a:gd name="connsiteX8" fmla="*/ 9538 w 22708"/>
                <a:gd name="connsiteY8" fmla="*/ 63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538" y="6320"/>
                  </a:moveTo>
                  <a:cubicBezTo>
                    <a:pt x="13474" y="10484"/>
                    <a:pt x="15821" y="3520"/>
                    <a:pt x="21044" y="6396"/>
                  </a:cubicBezTo>
                  <a:cubicBezTo>
                    <a:pt x="22406" y="7607"/>
                    <a:pt x="16426" y="8667"/>
                    <a:pt x="18243" y="10938"/>
                  </a:cubicBezTo>
                  <a:cubicBezTo>
                    <a:pt x="19681" y="12603"/>
                    <a:pt x="23314" y="12149"/>
                    <a:pt x="22860" y="15707"/>
                  </a:cubicBezTo>
                  <a:lnTo>
                    <a:pt x="22860" y="15782"/>
                  </a:lnTo>
                  <a:cubicBezTo>
                    <a:pt x="22254" y="16464"/>
                    <a:pt x="21649" y="17069"/>
                    <a:pt x="20968" y="17675"/>
                  </a:cubicBezTo>
                  <a:cubicBezTo>
                    <a:pt x="15896" y="18432"/>
                    <a:pt x="10824" y="19719"/>
                    <a:pt x="5677" y="17826"/>
                  </a:cubicBezTo>
                  <a:cubicBezTo>
                    <a:pt x="6359" y="14647"/>
                    <a:pt x="7040" y="11468"/>
                    <a:pt x="7645" y="8289"/>
                  </a:cubicBezTo>
                  <a:cubicBezTo>
                    <a:pt x="7191" y="6472"/>
                    <a:pt x="7873" y="5942"/>
                    <a:pt x="9538" y="6320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5909576" y="2368826"/>
              <a:ext cx="7570" cy="7570"/>
            </a:xfrm>
            <a:custGeom>
              <a:avLst/>
              <a:gdLst>
                <a:gd name="connsiteX0" fmla="*/ 8187 w 7569"/>
                <a:gd name="connsiteY0" fmla="*/ 7150 h 7569"/>
                <a:gd name="connsiteX1" fmla="*/ 6976 w 7569"/>
                <a:gd name="connsiteY1" fmla="*/ 8133 h 7569"/>
                <a:gd name="connsiteX2" fmla="*/ 5840 w 7569"/>
                <a:gd name="connsiteY2" fmla="*/ 6317 h 7569"/>
                <a:gd name="connsiteX3" fmla="*/ 7354 w 7569"/>
                <a:gd name="connsiteY3" fmla="*/ 5711 h 7569"/>
                <a:gd name="connsiteX4" fmla="*/ 8187 w 7569"/>
                <a:gd name="connsiteY4" fmla="*/ 71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87" y="7150"/>
                  </a:moveTo>
                  <a:cubicBezTo>
                    <a:pt x="7809" y="7528"/>
                    <a:pt x="7354" y="8209"/>
                    <a:pt x="6976" y="8133"/>
                  </a:cubicBezTo>
                  <a:cubicBezTo>
                    <a:pt x="5916" y="8133"/>
                    <a:pt x="5386" y="7301"/>
                    <a:pt x="5840" y="6317"/>
                  </a:cubicBezTo>
                  <a:cubicBezTo>
                    <a:pt x="5992" y="5938"/>
                    <a:pt x="6976" y="5560"/>
                    <a:pt x="7354" y="5711"/>
                  </a:cubicBezTo>
                  <a:cubicBezTo>
                    <a:pt x="7733" y="5863"/>
                    <a:pt x="7884" y="6620"/>
                    <a:pt x="8187" y="715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5911329" y="2376575"/>
              <a:ext cx="7570" cy="7570"/>
            </a:xfrm>
            <a:custGeom>
              <a:avLst/>
              <a:gdLst>
                <a:gd name="connsiteX0" fmla="*/ 5677 w 7569"/>
                <a:gd name="connsiteY0" fmla="*/ 6667 h 7569"/>
                <a:gd name="connsiteX1" fmla="*/ 6889 w 7569"/>
                <a:gd name="connsiteY1" fmla="*/ 5683 h 7569"/>
                <a:gd name="connsiteX2" fmla="*/ 8024 w 7569"/>
                <a:gd name="connsiteY2" fmla="*/ 7500 h 7569"/>
                <a:gd name="connsiteX3" fmla="*/ 6510 w 7569"/>
                <a:gd name="connsiteY3" fmla="*/ 8105 h 7569"/>
                <a:gd name="connsiteX4" fmla="*/ 5677 w 7569"/>
                <a:gd name="connsiteY4" fmla="*/ 66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7"/>
                  </a:moveTo>
                  <a:cubicBezTo>
                    <a:pt x="6056" y="6288"/>
                    <a:pt x="6510" y="5607"/>
                    <a:pt x="6889" y="5683"/>
                  </a:cubicBezTo>
                  <a:cubicBezTo>
                    <a:pt x="7948" y="5683"/>
                    <a:pt x="8478" y="6516"/>
                    <a:pt x="8024" y="7500"/>
                  </a:cubicBezTo>
                  <a:cubicBezTo>
                    <a:pt x="7873" y="7878"/>
                    <a:pt x="6964" y="8181"/>
                    <a:pt x="6510" y="8105"/>
                  </a:cubicBezTo>
                  <a:cubicBezTo>
                    <a:pt x="6131" y="7954"/>
                    <a:pt x="5904" y="7197"/>
                    <a:pt x="5677" y="6667"/>
                  </a:cubicBezTo>
                  <a:close/>
                </a:path>
              </a:pathLst>
            </a:custGeom>
            <a:solidFill>
              <a:srgbClr val="F9EA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5932249" y="2358717"/>
              <a:ext cx="7570" cy="7570"/>
            </a:xfrm>
            <a:custGeom>
              <a:avLst/>
              <a:gdLst>
                <a:gd name="connsiteX0" fmla="*/ 8828 w 7569"/>
                <a:gd name="connsiteY0" fmla="*/ 5677 h 7569"/>
                <a:gd name="connsiteX1" fmla="*/ 8828 w 7569"/>
                <a:gd name="connsiteY1" fmla="*/ 9386 h 7569"/>
                <a:gd name="connsiteX2" fmla="*/ 5724 w 7569"/>
                <a:gd name="connsiteY2" fmla="*/ 7040 h 7569"/>
                <a:gd name="connsiteX3" fmla="*/ 882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28" y="5677"/>
                  </a:moveTo>
                  <a:cubicBezTo>
                    <a:pt x="8828" y="6888"/>
                    <a:pt x="8828" y="8175"/>
                    <a:pt x="8828" y="9386"/>
                  </a:cubicBezTo>
                  <a:cubicBezTo>
                    <a:pt x="7314" y="9159"/>
                    <a:pt x="5346" y="9310"/>
                    <a:pt x="5724" y="7040"/>
                  </a:cubicBezTo>
                  <a:cubicBezTo>
                    <a:pt x="5952" y="5753"/>
                    <a:pt x="7617" y="5753"/>
                    <a:pt x="8828" y="5677"/>
                  </a:cubicBezTo>
                  <a:close/>
                </a:path>
              </a:pathLst>
            </a:custGeom>
            <a:solidFill>
              <a:srgbClr val="F7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5909805" y="2358717"/>
              <a:ext cx="7570" cy="15139"/>
            </a:xfrm>
            <a:custGeom>
              <a:avLst/>
              <a:gdLst>
                <a:gd name="connsiteX0" fmla="*/ 8488 w 7569"/>
                <a:gd name="connsiteY0" fmla="*/ 9537 h 15139"/>
                <a:gd name="connsiteX1" fmla="*/ 5687 w 7569"/>
                <a:gd name="connsiteY1" fmla="*/ 8402 h 15139"/>
                <a:gd name="connsiteX2" fmla="*/ 8488 w 7569"/>
                <a:gd name="connsiteY2" fmla="*/ 5677 h 15139"/>
                <a:gd name="connsiteX3" fmla="*/ 8488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8488" y="9537"/>
                  </a:moveTo>
                  <a:cubicBezTo>
                    <a:pt x="7428" y="9462"/>
                    <a:pt x="5763" y="9613"/>
                    <a:pt x="5687" y="8402"/>
                  </a:cubicBezTo>
                  <a:cubicBezTo>
                    <a:pt x="5536" y="6813"/>
                    <a:pt x="7125" y="6131"/>
                    <a:pt x="8488" y="5677"/>
                  </a:cubicBezTo>
                  <a:cubicBezTo>
                    <a:pt x="8488" y="6964"/>
                    <a:pt x="8488" y="8251"/>
                    <a:pt x="8488" y="953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5895509" y="237582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888" y="6283"/>
                    <a:pt x="7570" y="5677"/>
                  </a:cubicBezTo>
                  <a:cubicBezTo>
                    <a:pt x="7267" y="6661"/>
                    <a:pt x="6737" y="7342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5874239" y="2361290"/>
              <a:ext cx="15139" cy="15139"/>
            </a:xfrm>
            <a:custGeom>
              <a:avLst/>
              <a:gdLst>
                <a:gd name="connsiteX0" fmla="*/ 15442 w 15139"/>
                <a:gd name="connsiteY0" fmla="*/ 10749 h 15139"/>
                <a:gd name="connsiteX1" fmla="*/ 13625 w 15139"/>
                <a:gd name="connsiteY1" fmla="*/ 12717 h 15139"/>
                <a:gd name="connsiteX2" fmla="*/ 5677 w 15139"/>
                <a:gd name="connsiteY2" fmla="*/ 5677 h 15139"/>
                <a:gd name="connsiteX3" fmla="*/ 15442 w 15139"/>
                <a:gd name="connsiteY3" fmla="*/ 107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442" y="10749"/>
                  </a:moveTo>
                  <a:cubicBezTo>
                    <a:pt x="14836" y="11430"/>
                    <a:pt x="14231" y="12036"/>
                    <a:pt x="13625" y="12717"/>
                  </a:cubicBezTo>
                  <a:cubicBezTo>
                    <a:pt x="9765" y="12490"/>
                    <a:pt x="7796" y="9992"/>
                    <a:pt x="5677" y="5677"/>
                  </a:cubicBezTo>
                  <a:cubicBezTo>
                    <a:pt x="10370" y="6510"/>
                    <a:pt x="14533" y="5147"/>
                    <a:pt x="15442" y="10749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5882186" y="2339743"/>
              <a:ext cx="15139" cy="15139"/>
            </a:xfrm>
            <a:custGeom>
              <a:avLst/>
              <a:gdLst>
                <a:gd name="connsiteX0" fmla="*/ 5677 w 15139"/>
                <a:gd name="connsiteY0" fmla="*/ 9436 h 15139"/>
                <a:gd name="connsiteX1" fmla="*/ 5829 w 15139"/>
                <a:gd name="connsiteY1" fmla="*/ 7619 h 15139"/>
                <a:gd name="connsiteX2" fmla="*/ 7645 w 15139"/>
                <a:gd name="connsiteY2" fmla="*/ 5802 h 15139"/>
                <a:gd name="connsiteX3" fmla="*/ 9462 w 15139"/>
                <a:gd name="connsiteY3" fmla="*/ 5727 h 15139"/>
                <a:gd name="connsiteX4" fmla="*/ 16880 w 15139"/>
                <a:gd name="connsiteY4" fmla="*/ 10496 h 15139"/>
                <a:gd name="connsiteX5" fmla="*/ 5677 w 15139"/>
                <a:gd name="connsiteY5" fmla="*/ 94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36"/>
                  </a:moveTo>
                  <a:cubicBezTo>
                    <a:pt x="5677" y="8830"/>
                    <a:pt x="5753" y="8225"/>
                    <a:pt x="5829" y="7619"/>
                  </a:cubicBezTo>
                  <a:cubicBezTo>
                    <a:pt x="6359" y="6938"/>
                    <a:pt x="6964" y="6332"/>
                    <a:pt x="7645" y="5802"/>
                  </a:cubicBezTo>
                  <a:cubicBezTo>
                    <a:pt x="8251" y="5651"/>
                    <a:pt x="8856" y="5651"/>
                    <a:pt x="9462" y="5727"/>
                  </a:cubicBezTo>
                  <a:cubicBezTo>
                    <a:pt x="10446" y="8830"/>
                    <a:pt x="13398" y="9133"/>
                    <a:pt x="16880" y="10496"/>
                  </a:cubicBezTo>
                  <a:cubicBezTo>
                    <a:pt x="12263" y="12312"/>
                    <a:pt x="8554" y="15643"/>
                    <a:pt x="5677" y="943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5893837" y="2346227"/>
              <a:ext cx="15139" cy="15139"/>
            </a:xfrm>
            <a:custGeom>
              <a:avLst/>
              <a:gdLst>
                <a:gd name="connsiteX0" fmla="*/ 10376 w 15139"/>
                <a:gd name="connsiteY0" fmla="*/ 5677 h 15139"/>
                <a:gd name="connsiteX1" fmla="*/ 7954 w 15139"/>
                <a:gd name="connsiteY1" fmla="*/ 13852 h 15139"/>
                <a:gd name="connsiteX2" fmla="*/ 5835 w 15139"/>
                <a:gd name="connsiteY2" fmla="*/ 12641 h 15139"/>
                <a:gd name="connsiteX3" fmla="*/ 1037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76" y="5677"/>
                  </a:moveTo>
                  <a:cubicBezTo>
                    <a:pt x="11663" y="9538"/>
                    <a:pt x="11436" y="12338"/>
                    <a:pt x="7954" y="13852"/>
                  </a:cubicBezTo>
                  <a:cubicBezTo>
                    <a:pt x="7046" y="14231"/>
                    <a:pt x="6062" y="13474"/>
                    <a:pt x="5835" y="12641"/>
                  </a:cubicBezTo>
                  <a:cubicBezTo>
                    <a:pt x="5078" y="9311"/>
                    <a:pt x="7121" y="7570"/>
                    <a:pt x="10376" y="5677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5875071" y="2351796"/>
              <a:ext cx="15139" cy="15139"/>
            </a:xfrm>
            <a:custGeom>
              <a:avLst/>
              <a:gdLst>
                <a:gd name="connsiteX0" fmla="*/ 5677 w 15139"/>
                <a:gd name="connsiteY0" fmla="*/ 11993 h 15139"/>
                <a:gd name="connsiteX1" fmla="*/ 9159 w 15139"/>
                <a:gd name="connsiteY1" fmla="*/ 5710 h 15139"/>
                <a:gd name="connsiteX2" fmla="*/ 10673 w 15139"/>
                <a:gd name="connsiteY2" fmla="*/ 7527 h 15139"/>
                <a:gd name="connsiteX3" fmla="*/ 5677 w 15139"/>
                <a:gd name="connsiteY3" fmla="*/ 119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993"/>
                  </a:moveTo>
                  <a:cubicBezTo>
                    <a:pt x="6056" y="8662"/>
                    <a:pt x="6434" y="6391"/>
                    <a:pt x="9159" y="5710"/>
                  </a:cubicBezTo>
                  <a:cubicBezTo>
                    <a:pt x="9992" y="5483"/>
                    <a:pt x="10673" y="6467"/>
                    <a:pt x="10673" y="7527"/>
                  </a:cubicBezTo>
                  <a:cubicBezTo>
                    <a:pt x="10749" y="10857"/>
                    <a:pt x="8175" y="10782"/>
                    <a:pt x="5677" y="11993"/>
                  </a:cubicBezTo>
                  <a:close/>
                </a:path>
              </a:pathLst>
            </a:custGeom>
            <a:solidFill>
              <a:srgbClr val="F0C5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5905496" y="2347362"/>
              <a:ext cx="7570" cy="15139"/>
            </a:xfrm>
            <a:custGeom>
              <a:avLst/>
              <a:gdLst>
                <a:gd name="connsiteX0" fmla="*/ 9012 w 7569"/>
                <a:gd name="connsiteY0" fmla="*/ 5677 h 15139"/>
                <a:gd name="connsiteX1" fmla="*/ 8936 w 7569"/>
                <a:gd name="connsiteY1" fmla="*/ 8402 h 15139"/>
                <a:gd name="connsiteX2" fmla="*/ 6892 w 7569"/>
                <a:gd name="connsiteY2" fmla="*/ 10673 h 15139"/>
                <a:gd name="connsiteX3" fmla="*/ 6817 w 7569"/>
                <a:gd name="connsiteY3" fmla="*/ 7191 h 15139"/>
                <a:gd name="connsiteX4" fmla="*/ 9012 w 7569"/>
                <a:gd name="connsiteY4" fmla="*/ 5677 h 15139"/>
                <a:gd name="connsiteX5" fmla="*/ 9012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5677"/>
                  </a:moveTo>
                  <a:cubicBezTo>
                    <a:pt x="9012" y="6585"/>
                    <a:pt x="9012" y="7494"/>
                    <a:pt x="8936" y="8402"/>
                  </a:cubicBezTo>
                  <a:cubicBezTo>
                    <a:pt x="8861" y="9689"/>
                    <a:pt x="8104" y="11127"/>
                    <a:pt x="6892" y="10673"/>
                  </a:cubicBezTo>
                  <a:cubicBezTo>
                    <a:pt x="4924" y="9916"/>
                    <a:pt x="5682" y="8326"/>
                    <a:pt x="6817" y="7191"/>
                  </a:cubicBezTo>
                  <a:cubicBezTo>
                    <a:pt x="7347" y="6510"/>
                    <a:pt x="8255" y="6131"/>
                    <a:pt x="9012" y="5677"/>
                  </a:cubicBezTo>
                  <a:lnTo>
                    <a:pt x="9012" y="5677"/>
                  </a:ln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6473443" y="1611675"/>
              <a:ext cx="30278" cy="22709"/>
            </a:xfrm>
            <a:custGeom>
              <a:avLst/>
              <a:gdLst>
                <a:gd name="connsiteX0" fmla="*/ 5677 w 30278"/>
                <a:gd name="connsiteY0" fmla="*/ 11359 h 22708"/>
                <a:gd name="connsiteX1" fmla="*/ 5677 w 30278"/>
                <a:gd name="connsiteY1" fmla="*/ 5682 h 22708"/>
                <a:gd name="connsiteX2" fmla="*/ 15442 w 30278"/>
                <a:gd name="connsiteY2" fmla="*/ 8634 h 22708"/>
                <a:gd name="connsiteX3" fmla="*/ 26569 w 30278"/>
                <a:gd name="connsiteY3" fmla="*/ 17112 h 22708"/>
                <a:gd name="connsiteX4" fmla="*/ 22784 w 30278"/>
                <a:gd name="connsiteY4" fmla="*/ 19004 h 22708"/>
                <a:gd name="connsiteX5" fmla="*/ 16426 w 30278"/>
                <a:gd name="connsiteY5" fmla="*/ 16885 h 22708"/>
                <a:gd name="connsiteX6" fmla="*/ 9462 w 30278"/>
                <a:gd name="connsiteY6" fmla="*/ 17112 h 22708"/>
                <a:gd name="connsiteX7" fmla="*/ 6283 w 30278"/>
                <a:gd name="connsiteY7" fmla="*/ 12418 h 22708"/>
                <a:gd name="connsiteX8" fmla="*/ 5677 w 30278"/>
                <a:gd name="connsiteY8" fmla="*/ 113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11359"/>
                  </a:moveTo>
                  <a:cubicBezTo>
                    <a:pt x="5677" y="9466"/>
                    <a:pt x="5677" y="7574"/>
                    <a:pt x="5677" y="5682"/>
                  </a:cubicBezTo>
                  <a:cubicBezTo>
                    <a:pt x="9159" y="5530"/>
                    <a:pt x="10900" y="9315"/>
                    <a:pt x="15442" y="8634"/>
                  </a:cubicBezTo>
                  <a:cubicBezTo>
                    <a:pt x="19454" y="8028"/>
                    <a:pt x="23617" y="13100"/>
                    <a:pt x="26569" y="17112"/>
                  </a:cubicBezTo>
                  <a:cubicBezTo>
                    <a:pt x="26569" y="20291"/>
                    <a:pt x="24979" y="20291"/>
                    <a:pt x="22784" y="19004"/>
                  </a:cubicBezTo>
                  <a:cubicBezTo>
                    <a:pt x="21346" y="16203"/>
                    <a:pt x="19681" y="14160"/>
                    <a:pt x="16426" y="16885"/>
                  </a:cubicBezTo>
                  <a:cubicBezTo>
                    <a:pt x="14155" y="18701"/>
                    <a:pt x="11884" y="20518"/>
                    <a:pt x="9462" y="17112"/>
                  </a:cubicBezTo>
                  <a:cubicBezTo>
                    <a:pt x="8478" y="15446"/>
                    <a:pt x="7645" y="13781"/>
                    <a:pt x="6283" y="12418"/>
                  </a:cubicBezTo>
                  <a:cubicBezTo>
                    <a:pt x="6056" y="12040"/>
                    <a:pt x="5829" y="11662"/>
                    <a:pt x="5677" y="113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6465873" y="1626818"/>
              <a:ext cx="22709" cy="22709"/>
            </a:xfrm>
            <a:custGeom>
              <a:avLst/>
              <a:gdLst>
                <a:gd name="connsiteX0" fmla="*/ 5677 w 22708"/>
                <a:gd name="connsiteY0" fmla="*/ 18924 h 22708"/>
                <a:gd name="connsiteX1" fmla="*/ 8629 w 22708"/>
                <a:gd name="connsiteY1" fmla="*/ 14685 h 22708"/>
                <a:gd name="connsiteX2" fmla="*/ 13171 w 22708"/>
                <a:gd name="connsiteY2" fmla="*/ 5677 h 22708"/>
                <a:gd name="connsiteX3" fmla="*/ 11279 w 22708"/>
                <a:gd name="connsiteY3" fmla="*/ 22784 h 22708"/>
                <a:gd name="connsiteX4" fmla="*/ 11279 w 22708"/>
                <a:gd name="connsiteY4" fmla="*/ 22784 h 22708"/>
                <a:gd name="connsiteX5" fmla="*/ 5677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18924"/>
                  </a:moveTo>
                  <a:cubicBezTo>
                    <a:pt x="5677" y="16804"/>
                    <a:pt x="6585" y="15290"/>
                    <a:pt x="8629" y="14685"/>
                  </a:cubicBezTo>
                  <a:cubicBezTo>
                    <a:pt x="13322" y="13247"/>
                    <a:pt x="13474" y="9613"/>
                    <a:pt x="13171" y="5677"/>
                  </a:cubicBezTo>
                  <a:cubicBezTo>
                    <a:pt x="20059" y="12793"/>
                    <a:pt x="19454" y="18773"/>
                    <a:pt x="11279" y="22784"/>
                  </a:cubicBezTo>
                  <a:lnTo>
                    <a:pt x="11279" y="22784"/>
                  </a:lnTo>
                  <a:cubicBezTo>
                    <a:pt x="10219" y="20362"/>
                    <a:pt x="7343" y="20589"/>
                    <a:pt x="5677" y="189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6490550" y="1622185"/>
              <a:ext cx="15139" cy="15139"/>
            </a:xfrm>
            <a:custGeom>
              <a:avLst/>
              <a:gdLst>
                <a:gd name="connsiteX0" fmla="*/ 5677 w 15139"/>
                <a:gd name="connsiteY0" fmla="*/ 8418 h 15139"/>
                <a:gd name="connsiteX1" fmla="*/ 9462 w 15139"/>
                <a:gd name="connsiteY1" fmla="*/ 6526 h 15139"/>
                <a:gd name="connsiteX2" fmla="*/ 12717 w 15139"/>
                <a:gd name="connsiteY2" fmla="*/ 6223 h 15139"/>
                <a:gd name="connsiteX3" fmla="*/ 10522 w 15139"/>
                <a:gd name="connsiteY3" fmla="*/ 12960 h 15139"/>
                <a:gd name="connsiteX4" fmla="*/ 7267 w 15139"/>
                <a:gd name="connsiteY4" fmla="*/ 12657 h 15139"/>
                <a:gd name="connsiteX5" fmla="*/ 5677 w 15139"/>
                <a:gd name="connsiteY5" fmla="*/ 8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18"/>
                  </a:moveTo>
                  <a:cubicBezTo>
                    <a:pt x="7267" y="8418"/>
                    <a:pt x="8781" y="8191"/>
                    <a:pt x="9462" y="6526"/>
                  </a:cubicBezTo>
                  <a:cubicBezTo>
                    <a:pt x="10598" y="6299"/>
                    <a:pt x="12112" y="4936"/>
                    <a:pt x="12717" y="6223"/>
                  </a:cubicBezTo>
                  <a:cubicBezTo>
                    <a:pt x="14004" y="8872"/>
                    <a:pt x="12036" y="10992"/>
                    <a:pt x="10522" y="12960"/>
                  </a:cubicBezTo>
                  <a:cubicBezTo>
                    <a:pt x="9538" y="14247"/>
                    <a:pt x="8251" y="13490"/>
                    <a:pt x="7267" y="12657"/>
                  </a:cubicBezTo>
                  <a:cubicBezTo>
                    <a:pt x="5980" y="11522"/>
                    <a:pt x="5753" y="10008"/>
                    <a:pt x="5677" y="8418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6469582" y="1616845"/>
              <a:ext cx="15139" cy="15139"/>
            </a:xfrm>
            <a:custGeom>
              <a:avLst/>
              <a:gdLst>
                <a:gd name="connsiteX0" fmla="*/ 7645 w 15139"/>
                <a:gd name="connsiteY0" fmla="*/ 13758 h 15139"/>
                <a:gd name="connsiteX1" fmla="*/ 5677 w 15139"/>
                <a:gd name="connsiteY1" fmla="*/ 6188 h 15139"/>
                <a:gd name="connsiteX2" fmla="*/ 7645 w 15139"/>
                <a:gd name="connsiteY2" fmla="*/ 6188 h 15139"/>
                <a:gd name="connsiteX3" fmla="*/ 9538 w 15139"/>
                <a:gd name="connsiteY3" fmla="*/ 6188 h 15139"/>
                <a:gd name="connsiteX4" fmla="*/ 9538 w 15139"/>
                <a:gd name="connsiteY4" fmla="*/ 6188 h 15139"/>
                <a:gd name="connsiteX5" fmla="*/ 11506 w 15139"/>
                <a:gd name="connsiteY5" fmla="*/ 11865 h 15139"/>
                <a:gd name="connsiteX6" fmla="*/ 7645 w 15139"/>
                <a:gd name="connsiteY6" fmla="*/ 137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3758"/>
                  </a:moveTo>
                  <a:cubicBezTo>
                    <a:pt x="6964" y="11260"/>
                    <a:pt x="6359" y="8686"/>
                    <a:pt x="5677" y="6188"/>
                  </a:cubicBezTo>
                  <a:cubicBezTo>
                    <a:pt x="6283" y="5507"/>
                    <a:pt x="6964" y="5507"/>
                    <a:pt x="7645" y="6188"/>
                  </a:cubicBezTo>
                  <a:cubicBezTo>
                    <a:pt x="8251" y="6188"/>
                    <a:pt x="8932" y="6188"/>
                    <a:pt x="9538" y="6188"/>
                  </a:cubicBezTo>
                  <a:lnTo>
                    <a:pt x="9538" y="6188"/>
                  </a:lnTo>
                  <a:cubicBezTo>
                    <a:pt x="11582" y="7626"/>
                    <a:pt x="13626" y="8989"/>
                    <a:pt x="11506" y="11865"/>
                  </a:cubicBezTo>
                  <a:cubicBezTo>
                    <a:pt x="10749" y="13531"/>
                    <a:pt x="9235" y="13758"/>
                    <a:pt x="7645" y="13758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6473443" y="1617299"/>
              <a:ext cx="15139" cy="15139"/>
            </a:xfrm>
            <a:custGeom>
              <a:avLst/>
              <a:gdLst>
                <a:gd name="connsiteX0" fmla="*/ 7645 w 15139"/>
                <a:gd name="connsiteY0" fmla="*/ 11412 h 15139"/>
                <a:gd name="connsiteX1" fmla="*/ 5677 w 15139"/>
                <a:gd name="connsiteY1" fmla="*/ 5735 h 15139"/>
                <a:gd name="connsiteX2" fmla="*/ 9462 w 15139"/>
                <a:gd name="connsiteY2" fmla="*/ 11412 h 15139"/>
                <a:gd name="connsiteX3" fmla="*/ 8554 w 15139"/>
                <a:gd name="connsiteY3" fmla="*/ 11412 h 15139"/>
                <a:gd name="connsiteX4" fmla="*/ 7645 w 15139"/>
                <a:gd name="connsiteY4" fmla="*/ 11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412"/>
                  </a:moveTo>
                  <a:cubicBezTo>
                    <a:pt x="7797" y="9217"/>
                    <a:pt x="6434" y="7627"/>
                    <a:pt x="5677" y="5735"/>
                  </a:cubicBezTo>
                  <a:cubicBezTo>
                    <a:pt x="10295" y="5356"/>
                    <a:pt x="12338" y="6795"/>
                    <a:pt x="9462" y="11412"/>
                  </a:cubicBezTo>
                  <a:lnTo>
                    <a:pt x="8554" y="11412"/>
                  </a:lnTo>
                  <a:lnTo>
                    <a:pt x="7645" y="11412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6471550" y="1606078"/>
              <a:ext cx="7570" cy="7570"/>
            </a:xfrm>
            <a:custGeom>
              <a:avLst/>
              <a:gdLst>
                <a:gd name="connsiteX0" fmla="*/ 5677 w 7569"/>
                <a:gd name="connsiteY0" fmla="*/ 9310 h 7569"/>
                <a:gd name="connsiteX1" fmla="*/ 5829 w 7569"/>
                <a:gd name="connsiteY1" fmla="*/ 5677 h 7569"/>
                <a:gd name="connsiteX2" fmla="*/ 8327 w 7569"/>
                <a:gd name="connsiteY2" fmla="*/ 7948 h 7569"/>
                <a:gd name="connsiteX3" fmla="*/ 5677 w 756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10"/>
                  </a:moveTo>
                  <a:cubicBezTo>
                    <a:pt x="5753" y="8099"/>
                    <a:pt x="5753" y="6888"/>
                    <a:pt x="5829" y="5677"/>
                  </a:cubicBezTo>
                  <a:cubicBezTo>
                    <a:pt x="7040" y="6056"/>
                    <a:pt x="8251" y="6737"/>
                    <a:pt x="8327" y="7948"/>
                  </a:cubicBezTo>
                  <a:cubicBezTo>
                    <a:pt x="8327" y="9613"/>
                    <a:pt x="6737" y="9159"/>
                    <a:pt x="5677" y="93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6477228" y="1604010"/>
              <a:ext cx="7570" cy="7570"/>
            </a:xfrm>
            <a:custGeom>
              <a:avLst/>
              <a:gdLst>
                <a:gd name="connsiteX0" fmla="*/ 5677 w 7569"/>
                <a:gd name="connsiteY0" fmla="*/ 5777 h 7569"/>
                <a:gd name="connsiteX1" fmla="*/ 7494 w 7569"/>
                <a:gd name="connsiteY1" fmla="*/ 5928 h 7569"/>
                <a:gd name="connsiteX2" fmla="*/ 6813 w 7569"/>
                <a:gd name="connsiteY2" fmla="*/ 8123 h 7569"/>
                <a:gd name="connsiteX3" fmla="*/ 5677 w 7569"/>
                <a:gd name="connsiteY3" fmla="*/ 57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777"/>
                  </a:moveTo>
                  <a:cubicBezTo>
                    <a:pt x="6283" y="5625"/>
                    <a:pt x="6964" y="5625"/>
                    <a:pt x="7494" y="5928"/>
                  </a:cubicBezTo>
                  <a:cubicBezTo>
                    <a:pt x="7267" y="6685"/>
                    <a:pt x="7040" y="8123"/>
                    <a:pt x="6813" y="8123"/>
                  </a:cubicBezTo>
                  <a:cubicBezTo>
                    <a:pt x="5299" y="8047"/>
                    <a:pt x="5904" y="6609"/>
                    <a:pt x="5677" y="57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5857585" y="2074003"/>
              <a:ext cx="22709" cy="15139"/>
            </a:xfrm>
            <a:custGeom>
              <a:avLst/>
              <a:gdLst>
                <a:gd name="connsiteX0" fmla="*/ 5677 w 22708"/>
                <a:gd name="connsiteY0" fmla="*/ 12664 h 15139"/>
                <a:gd name="connsiteX1" fmla="*/ 11203 w 22708"/>
                <a:gd name="connsiteY1" fmla="*/ 5700 h 15139"/>
                <a:gd name="connsiteX2" fmla="*/ 18545 w 22708"/>
                <a:gd name="connsiteY2" fmla="*/ 11907 h 15139"/>
                <a:gd name="connsiteX3" fmla="*/ 20740 w 22708"/>
                <a:gd name="connsiteY3" fmla="*/ 14708 h 15139"/>
                <a:gd name="connsiteX4" fmla="*/ 21270 w 22708"/>
                <a:gd name="connsiteY4" fmla="*/ 15995 h 15139"/>
                <a:gd name="connsiteX5" fmla="*/ 20740 w 22708"/>
                <a:gd name="connsiteY5" fmla="*/ 16600 h 15139"/>
                <a:gd name="connsiteX6" fmla="*/ 15063 w 22708"/>
                <a:gd name="connsiteY6" fmla="*/ 16600 h 15139"/>
                <a:gd name="connsiteX7" fmla="*/ 7494 w 22708"/>
                <a:gd name="connsiteY7" fmla="*/ 14632 h 15139"/>
                <a:gd name="connsiteX8" fmla="*/ 7494 w 22708"/>
                <a:gd name="connsiteY8" fmla="*/ 14632 h 15139"/>
                <a:gd name="connsiteX9" fmla="*/ 5753 w 22708"/>
                <a:gd name="connsiteY9" fmla="*/ 12664 h 15139"/>
                <a:gd name="connsiteX10" fmla="*/ 5677 w 22708"/>
                <a:gd name="connsiteY10" fmla="*/ 126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5677" y="12664"/>
                  </a:moveTo>
                  <a:cubicBezTo>
                    <a:pt x="6737" y="9712"/>
                    <a:pt x="6510" y="5322"/>
                    <a:pt x="11203" y="5700"/>
                  </a:cubicBezTo>
                  <a:cubicBezTo>
                    <a:pt x="14685" y="6003"/>
                    <a:pt x="18394" y="6987"/>
                    <a:pt x="18545" y="11907"/>
                  </a:cubicBezTo>
                  <a:cubicBezTo>
                    <a:pt x="18621" y="13118"/>
                    <a:pt x="19530" y="14178"/>
                    <a:pt x="20740" y="14708"/>
                  </a:cubicBezTo>
                  <a:cubicBezTo>
                    <a:pt x="21270" y="15162"/>
                    <a:pt x="21422" y="15541"/>
                    <a:pt x="21270" y="15995"/>
                  </a:cubicBezTo>
                  <a:cubicBezTo>
                    <a:pt x="21119" y="16449"/>
                    <a:pt x="20892" y="16600"/>
                    <a:pt x="20740" y="16600"/>
                  </a:cubicBezTo>
                  <a:cubicBezTo>
                    <a:pt x="18848" y="16600"/>
                    <a:pt x="16956" y="16600"/>
                    <a:pt x="15063" y="16600"/>
                  </a:cubicBezTo>
                  <a:cubicBezTo>
                    <a:pt x="12944" y="14405"/>
                    <a:pt x="9613" y="16676"/>
                    <a:pt x="7494" y="14632"/>
                  </a:cubicBezTo>
                  <a:lnTo>
                    <a:pt x="7494" y="14632"/>
                  </a:lnTo>
                  <a:cubicBezTo>
                    <a:pt x="6888" y="14027"/>
                    <a:pt x="6283" y="13345"/>
                    <a:pt x="5753" y="12664"/>
                  </a:cubicBezTo>
                  <a:lnTo>
                    <a:pt x="5677" y="12664"/>
                  </a:ln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5905122" y="2075486"/>
              <a:ext cx="15139" cy="15139"/>
            </a:xfrm>
            <a:custGeom>
              <a:avLst/>
              <a:gdLst>
                <a:gd name="connsiteX0" fmla="*/ 5677 w 15139"/>
                <a:gd name="connsiteY0" fmla="*/ 13225 h 15139"/>
                <a:gd name="connsiteX1" fmla="*/ 6812 w 15139"/>
                <a:gd name="connsiteY1" fmla="*/ 10651 h 15139"/>
                <a:gd name="connsiteX2" fmla="*/ 12868 w 15139"/>
                <a:gd name="connsiteY2" fmla="*/ 6488 h 15139"/>
                <a:gd name="connsiteX3" fmla="*/ 15139 w 15139"/>
                <a:gd name="connsiteY3" fmla="*/ 13301 h 15139"/>
                <a:gd name="connsiteX4" fmla="*/ 7191 w 15139"/>
                <a:gd name="connsiteY4" fmla="*/ 14133 h 15139"/>
                <a:gd name="connsiteX5" fmla="*/ 5677 w 15139"/>
                <a:gd name="connsiteY5" fmla="*/ 13225 h 15139"/>
                <a:gd name="connsiteX6" fmla="*/ 5677 w 15139"/>
                <a:gd name="connsiteY6" fmla="*/ 132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225"/>
                  </a:moveTo>
                  <a:cubicBezTo>
                    <a:pt x="6056" y="12392"/>
                    <a:pt x="6585" y="11560"/>
                    <a:pt x="6812" y="10651"/>
                  </a:cubicBezTo>
                  <a:cubicBezTo>
                    <a:pt x="7721" y="7548"/>
                    <a:pt x="8478" y="4066"/>
                    <a:pt x="12868" y="6488"/>
                  </a:cubicBezTo>
                  <a:cubicBezTo>
                    <a:pt x="15366" y="7851"/>
                    <a:pt x="17107" y="9894"/>
                    <a:pt x="15139" y="13301"/>
                  </a:cubicBezTo>
                  <a:cubicBezTo>
                    <a:pt x="12717" y="17615"/>
                    <a:pt x="10219" y="17237"/>
                    <a:pt x="7191" y="14133"/>
                  </a:cubicBezTo>
                  <a:cubicBezTo>
                    <a:pt x="6737" y="13755"/>
                    <a:pt x="6131" y="13528"/>
                    <a:pt x="5677" y="13225"/>
                  </a:cubicBezTo>
                  <a:lnTo>
                    <a:pt x="5677" y="13225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5917132" y="2071825"/>
              <a:ext cx="15139" cy="7570"/>
            </a:xfrm>
            <a:custGeom>
              <a:avLst/>
              <a:gdLst>
                <a:gd name="connsiteX0" fmla="*/ 7747 w 15139"/>
                <a:gd name="connsiteY0" fmla="*/ 9165 h 7569"/>
                <a:gd name="connsiteX1" fmla="*/ 5703 w 15139"/>
                <a:gd name="connsiteY1" fmla="*/ 7652 h 7569"/>
                <a:gd name="connsiteX2" fmla="*/ 7974 w 15139"/>
                <a:gd name="connsiteY2" fmla="*/ 5684 h 7569"/>
                <a:gd name="connsiteX3" fmla="*/ 9867 w 15139"/>
                <a:gd name="connsiteY3" fmla="*/ 7122 h 7569"/>
                <a:gd name="connsiteX4" fmla="*/ 7747 w 15139"/>
                <a:gd name="connsiteY4" fmla="*/ 91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47" y="9165"/>
                  </a:moveTo>
                  <a:cubicBezTo>
                    <a:pt x="6687" y="9090"/>
                    <a:pt x="5855" y="8560"/>
                    <a:pt x="5703" y="7652"/>
                  </a:cubicBezTo>
                  <a:cubicBezTo>
                    <a:pt x="5477" y="5986"/>
                    <a:pt x="6763" y="5759"/>
                    <a:pt x="7974" y="5684"/>
                  </a:cubicBezTo>
                  <a:cubicBezTo>
                    <a:pt x="8958" y="5608"/>
                    <a:pt x="9715" y="6213"/>
                    <a:pt x="9867" y="7122"/>
                  </a:cubicBezTo>
                  <a:cubicBezTo>
                    <a:pt x="10245" y="8938"/>
                    <a:pt x="8807" y="8938"/>
                    <a:pt x="7747" y="916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5887856" y="2076116"/>
              <a:ext cx="15139" cy="15139"/>
            </a:xfrm>
            <a:custGeom>
              <a:avLst/>
              <a:gdLst>
                <a:gd name="connsiteX0" fmla="*/ 9545 w 15139"/>
                <a:gd name="connsiteY0" fmla="*/ 8886 h 15139"/>
                <a:gd name="connsiteX1" fmla="*/ 5836 w 15139"/>
                <a:gd name="connsiteY1" fmla="*/ 8584 h 15139"/>
                <a:gd name="connsiteX2" fmla="*/ 7274 w 15139"/>
                <a:gd name="connsiteY2" fmla="*/ 5707 h 15139"/>
                <a:gd name="connsiteX3" fmla="*/ 9545 w 15139"/>
                <a:gd name="connsiteY3" fmla="*/ 8886 h 15139"/>
                <a:gd name="connsiteX4" fmla="*/ 9545 w 15139"/>
                <a:gd name="connsiteY4" fmla="*/ 8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5" y="8886"/>
                  </a:moveTo>
                  <a:cubicBezTo>
                    <a:pt x="8259" y="8962"/>
                    <a:pt x="6745" y="10930"/>
                    <a:pt x="5836" y="8584"/>
                  </a:cubicBezTo>
                  <a:cubicBezTo>
                    <a:pt x="5382" y="7448"/>
                    <a:pt x="5912" y="5934"/>
                    <a:pt x="7274" y="5707"/>
                  </a:cubicBezTo>
                  <a:cubicBezTo>
                    <a:pt x="9545" y="5405"/>
                    <a:pt x="9243" y="7448"/>
                    <a:pt x="9545" y="8886"/>
                  </a:cubicBezTo>
                  <a:lnTo>
                    <a:pt x="9545" y="8886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5859402" y="2083064"/>
              <a:ext cx="15139" cy="7570"/>
            </a:xfrm>
            <a:custGeom>
              <a:avLst/>
              <a:gdLst>
                <a:gd name="connsiteX0" fmla="*/ 5677 w 15139"/>
                <a:gd name="connsiteY0" fmla="*/ 5723 h 7569"/>
                <a:gd name="connsiteX1" fmla="*/ 13247 w 15139"/>
                <a:gd name="connsiteY1" fmla="*/ 7691 h 7569"/>
                <a:gd name="connsiteX2" fmla="*/ 5677 w 15139"/>
                <a:gd name="connsiteY2" fmla="*/ 57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723"/>
                  </a:moveTo>
                  <a:cubicBezTo>
                    <a:pt x="8251" y="6101"/>
                    <a:pt x="11354" y="4587"/>
                    <a:pt x="13247" y="7691"/>
                  </a:cubicBezTo>
                  <a:cubicBezTo>
                    <a:pt x="10673" y="7161"/>
                    <a:pt x="7570" y="8675"/>
                    <a:pt x="5677" y="5723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5857661" y="208114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888" y="6964"/>
                    <a:pt x="7418" y="7645"/>
                  </a:cubicBezTo>
                  <a:cubicBezTo>
                    <a:pt x="6434" y="7342"/>
                    <a:pt x="5829" y="6661"/>
                    <a:pt x="5677" y="5677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5873860" y="2080734"/>
              <a:ext cx="7570" cy="7570"/>
            </a:xfrm>
            <a:custGeom>
              <a:avLst/>
              <a:gdLst>
                <a:gd name="connsiteX0" fmla="*/ 8402 w 7569"/>
                <a:gd name="connsiteY0" fmla="*/ 6236 h 7569"/>
                <a:gd name="connsiteX1" fmla="*/ 6585 w 7569"/>
                <a:gd name="connsiteY1" fmla="*/ 8204 h 7569"/>
                <a:gd name="connsiteX2" fmla="*/ 5677 w 7569"/>
                <a:gd name="connsiteY2" fmla="*/ 7220 h 7569"/>
                <a:gd name="connsiteX3" fmla="*/ 6434 w 7569"/>
                <a:gd name="connsiteY3" fmla="*/ 6085 h 7569"/>
                <a:gd name="connsiteX4" fmla="*/ 6434 w 7569"/>
                <a:gd name="connsiteY4" fmla="*/ 6085 h 7569"/>
                <a:gd name="connsiteX5" fmla="*/ 8251 w 7569"/>
                <a:gd name="connsiteY5" fmla="*/ 6009 h 7569"/>
                <a:gd name="connsiteX6" fmla="*/ 8402 w 7569"/>
                <a:gd name="connsiteY6" fmla="*/ 623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402" y="6236"/>
                  </a:moveTo>
                  <a:cubicBezTo>
                    <a:pt x="7796" y="6917"/>
                    <a:pt x="7191" y="7523"/>
                    <a:pt x="6585" y="8204"/>
                  </a:cubicBezTo>
                  <a:cubicBezTo>
                    <a:pt x="6282" y="7901"/>
                    <a:pt x="5980" y="7523"/>
                    <a:pt x="5677" y="7220"/>
                  </a:cubicBezTo>
                  <a:cubicBezTo>
                    <a:pt x="5904" y="6842"/>
                    <a:pt x="6207" y="6463"/>
                    <a:pt x="6434" y="6085"/>
                  </a:cubicBezTo>
                  <a:lnTo>
                    <a:pt x="6434" y="6085"/>
                  </a:lnTo>
                  <a:cubicBezTo>
                    <a:pt x="7040" y="5555"/>
                    <a:pt x="7645" y="5555"/>
                    <a:pt x="8251" y="6009"/>
                  </a:cubicBezTo>
                  <a:lnTo>
                    <a:pt x="8402" y="6236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5872725" y="2082656"/>
              <a:ext cx="7570" cy="7570"/>
            </a:xfrm>
            <a:custGeom>
              <a:avLst/>
              <a:gdLst>
                <a:gd name="connsiteX0" fmla="*/ 5677 w 7569"/>
                <a:gd name="connsiteY0" fmla="*/ 8024 h 7569"/>
                <a:gd name="connsiteX1" fmla="*/ 5677 w 7569"/>
                <a:gd name="connsiteY1" fmla="*/ 6131 h 7569"/>
                <a:gd name="connsiteX2" fmla="*/ 5677 w 7569"/>
                <a:gd name="connsiteY2" fmla="*/ 6131 h 7569"/>
                <a:gd name="connsiteX3" fmla="*/ 7570 w 7569"/>
                <a:gd name="connsiteY3" fmla="*/ 6131 h 7569"/>
                <a:gd name="connsiteX4" fmla="*/ 7797 w 7569"/>
                <a:gd name="connsiteY4" fmla="*/ 6358 h 7569"/>
                <a:gd name="connsiteX5" fmla="*/ 5677 w 7569"/>
                <a:gd name="connsiteY5" fmla="*/ 80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8024"/>
                  </a:moveTo>
                  <a:cubicBezTo>
                    <a:pt x="5677" y="7418"/>
                    <a:pt x="5677" y="6737"/>
                    <a:pt x="5677" y="6131"/>
                  </a:cubicBezTo>
                  <a:lnTo>
                    <a:pt x="5677" y="6131"/>
                  </a:lnTo>
                  <a:cubicBezTo>
                    <a:pt x="6283" y="5526"/>
                    <a:pt x="6888" y="5526"/>
                    <a:pt x="7570" y="6131"/>
                  </a:cubicBezTo>
                  <a:lnTo>
                    <a:pt x="7797" y="6358"/>
                  </a:lnTo>
                  <a:cubicBezTo>
                    <a:pt x="7343" y="7267"/>
                    <a:pt x="6661" y="7872"/>
                    <a:pt x="5677" y="802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6550004" y="1596540"/>
              <a:ext cx="30278" cy="37848"/>
            </a:xfrm>
            <a:custGeom>
              <a:avLst/>
              <a:gdLst>
                <a:gd name="connsiteX0" fmla="*/ 29867 w 30278"/>
                <a:gd name="connsiteY0" fmla="*/ 11279 h 37847"/>
                <a:gd name="connsiteX1" fmla="*/ 31684 w 30278"/>
                <a:gd name="connsiteY1" fmla="*/ 13247 h 37847"/>
                <a:gd name="connsiteX2" fmla="*/ 26158 w 30278"/>
                <a:gd name="connsiteY2" fmla="*/ 26569 h 37847"/>
                <a:gd name="connsiteX3" fmla="*/ 24190 w 30278"/>
                <a:gd name="connsiteY3" fmla="*/ 30278 h 37847"/>
                <a:gd name="connsiteX4" fmla="*/ 24190 w 30278"/>
                <a:gd name="connsiteY4" fmla="*/ 30278 h 37847"/>
                <a:gd name="connsiteX5" fmla="*/ 14652 w 30278"/>
                <a:gd name="connsiteY5" fmla="*/ 30354 h 37847"/>
                <a:gd name="connsiteX6" fmla="*/ 9051 w 30278"/>
                <a:gd name="connsiteY6" fmla="*/ 5677 h 37847"/>
                <a:gd name="connsiteX7" fmla="*/ 25552 w 30278"/>
                <a:gd name="connsiteY7" fmla="*/ 11884 h 37847"/>
                <a:gd name="connsiteX8" fmla="*/ 29867 w 30278"/>
                <a:gd name="connsiteY8" fmla="*/ 1127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9867" y="11279"/>
                  </a:moveTo>
                  <a:cubicBezTo>
                    <a:pt x="30473" y="11960"/>
                    <a:pt x="31078" y="12565"/>
                    <a:pt x="31684" y="13247"/>
                  </a:cubicBezTo>
                  <a:cubicBezTo>
                    <a:pt x="26309" y="16199"/>
                    <a:pt x="29337" y="22633"/>
                    <a:pt x="26158" y="26569"/>
                  </a:cubicBezTo>
                  <a:cubicBezTo>
                    <a:pt x="24871" y="27477"/>
                    <a:pt x="25250" y="29294"/>
                    <a:pt x="24190" y="30278"/>
                  </a:cubicBezTo>
                  <a:lnTo>
                    <a:pt x="24190" y="30278"/>
                  </a:lnTo>
                  <a:cubicBezTo>
                    <a:pt x="21011" y="35123"/>
                    <a:pt x="17832" y="34593"/>
                    <a:pt x="14652" y="30354"/>
                  </a:cubicBezTo>
                  <a:cubicBezTo>
                    <a:pt x="4736" y="21649"/>
                    <a:pt x="3298" y="15215"/>
                    <a:pt x="9051" y="5677"/>
                  </a:cubicBezTo>
                  <a:cubicBezTo>
                    <a:pt x="14577" y="7570"/>
                    <a:pt x="21843" y="4693"/>
                    <a:pt x="25552" y="11884"/>
                  </a:cubicBezTo>
                  <a:cubicBezTo>
                    <a:pt x="25780" y="12263"/>
                    <a:pt x="28353" y="11506"/>
                    <a:pt x="29867" y="1127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518989" y="1575270"/>
              <a:ext cx="30278" cy="52987"/>
            </a:xfrm>
            <a:custGeom>
              <a:avLst/>
              <a:gdLst>
                <a:gd name="connsiteX0" fmla="*/ 22883 w 30278"/>
                <a:gd name="connsiteY0" fmla="*/ 45871 h 52986"/>
                <a:gd name="connsiteX1" fmla="*/ 21975 w 30278"/>
                <a:gd name="connsiteY1" fmla="*/ 45947 h 52986"/>
                <a:gd name="connsiteX2" fmla="*/ 21066 w 30278"/>
                <a:gd name="connsiteY2" fmla="*/ 45947 h 52986"/>
                <a:gd name="connsiteX3" fmla="*/ 16222 w 30278"/>
                <a:gd name="connsiteY3" fmla="*/ 42389 h 52986"/>
                <a:gd name="connsiteX4" fmla="*/ 21066 w 30278"/>
                <a:gd name="connsiteY4" fmla="*/ 45871 h 52986"/>
                <a:gd name="connsiteX5" fmla="*/ 20915 w 30278"/>
                <a:gd name="connsiteY5" fmla="*/ 47612 h 52986"/>
                <a:gd name="connsiteX6" fmla="*/ 7819 w 30278"/>
                <a:gd name="connsiteY6" fmla="*/ 47461 h 52986"/>
                <a:gd name="connsiteX7" fmla="*/ 7668 w 30278"/>
                <a:gd name="connsiteY7" fmla="*/ 45720 h 52986"/>
                <a:gd name="connsiteX8" fmla="*/ 8046 w 30278"/>
                <a:gd name="connsiteY8" fmla="*/ 31641 h 52986"/>
                <a:gd name="connsiteX9" fmla="*/ 11755 w 30278"/>
                <a:gd name="connsiteY9" fmla="*/ 28764 h 52986"/>
                <a:gd name="connsiteX10" fmla="*/ 13724 w 30278"/>
                <a:gd name="connsiteY10" fmla="*/ 26796 h 52986"/>
                <a:gd name="connsiteX11" fmla="*/ 14783 w 30278"/>
                <a:gd name="connsiteY11" fmla="*/ 24525 h 52986"/>
                <a:gd name="connsiteX12" fmla="*/ 15389 w 30278"/>
                <a:gd name="connsiteY12" fmla="*/ 5677 h 52986"/>
                <a:gd name="connsiteX13" fmla="*/ 26894 w 30278"/>
                <a:gd name="connsiteY13" fmla="*/ 9462 h 52986"/>
                <a:gd name="connsiteX14" fmla="*/ 25154 w 30278"/>
                <a:gd name="connsiteY14" fmla="*/ 13625 h 52986"/>
                <a:gd name="connsiteX15" fmla="*/ 28787 w 30278"/>
                <a:gd name="connsiteY15" fmla="*/ 38075 h 52986"/>
                <a:gd name="connsiteX16" fmla="*/ 22883 w 30278"/>
                <a:gd name="connsiteY16" fmla="*/ 45871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52986">
                  <a:moveTo>
                    <a:pt x="22883" y="45871"/>
                  </a:moveTo>
                  <a:lnTo>
                    <a:pt x="21975" y="45947"/>
                  </a:lnTo>
                  <a:lnTo>
                    <a:pt x="21066" y="45947"/>
                  </a:lnTo>
                  <a:cubicBezTo>
                    <a:pt x="19401" y="44887"/>
                    <a:pt x="19249" y="41860"/>
                    <a:pt x="16222" y="42389"/>
                  </a:cubicBezTo>
                  <a:cubicBezTo>
                    <a:pt x="17206" y="44585"/>
                    <a:pt x="20082" y="43979"/>
                    <a:pt x="21066" y="45871"/>
                  </a:cubicBezTo>
                  <a:cubicBezTo>
                    <a:pt x="20990" y="46477"/>
                    <a:pt x="20915" y="47083"/>
                    <a:pt x="20915" y="47612"/>
                  </a:cubicBezTo>
                  <a:cubicBezTo>
                    <a:pt x="16524" y="47537"/>
                    <a:pt x="12210" y="47537"/>
                    <a:pt x="7819" y="47461"/>
                  </a:cubicBezTo>
                  <a:cubicBezTo>
                    <a:pt x="7744" y="46931"/>
                    <a:pt x="7668" y="46326"/>
                    <a:pt x="7668" y="45720"/>
                  </a:cubicBezTo>
                  <a:cubicBezTo>
                    <a:pt x="3429" y="40876"/>
                    <a:pt x="7138" y="36334"/>
                    <a:pt x="8046" y="31641"/>
                  </a:cubicBezTo>
                  <a:cubicBezTo>
                    <a:pt x="8652" y="29900"/>
                    <a:pt x="9485" y="27326"/>
                    <a:pt x="11755" y="28764"/>
                  </a:cubicBezTo>
                  <a:cubicBezTo>
                    <a:pt x="16676" y="32019"/>
                    <a:pt x="11983" y="26266"/>
                    <a:pt x="13724" y="26796"/>
                  </a:cubicBezTo>
                  <a:cubicBezTo>
                    <a:pt x="13951" y="25964"/>
                    <a:pt x="14253" y="25207"/>
                    <a:pt x="14783" y="24525"/>
                  </a:cubicBezTo>
                  <a:cubicBezTo>
                    <a:pt x="18871" y="18318"/>
                    <a:pt x="12058" y="11808"/>
                    <a:pt x="15389" y="5677"/>
                  </a:cubicBezTo>
                  <a:cubicBezTo>
                    <a:pt x="19552" y="5980"/>
                    <a:pt x="23867" y="5829"/>
                    <a:pt x="26894" y="9462"/>
                  </a:cubicBezTo>
                  <a:cubicBezTo>
                    <a:pt x="26138" y="10749"/>
                    <a:pt x="24699" y="11884"/>
                    <a:pt x="25154" y="13625"/>
                  </a:cubicBezTo>
                  <a:cubicBezTo>
                    <a:pt x="27122" y="21649"/>
                    <a:pt x="27576" y="29975"/>
                    <a:pt x="28787" y="38075"/>
                  </a:cubicBezTo>
                  <a:cubicBezTo>
                    <a:pt x="28938" y="42465"/>
                    <a:pt x="23488" y="42314"/>
                    <a:pt x="22883" y="45871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6510959" y="1569010"/>
              <a:ext cx="30278" cy="45417"/>
            </a:xfrm>
            <a:custGeom>
              <a:avLst/>
              <a:gdLst>
                <a:gd name="connsiteX0" fmla="*/ 23267 w 30278"/>
                <a:gd name="connsiteY0" fmla="*/ 31163 h 45417"/>
                <a:gd name="connsiteX1" fmla="*/ 23267 w 30278"/>
                <a:gd name="connsiteY1" fmla="*/ 41306 h 45417"/>
                <a:gd name="connsiteX2" fmla="*/ 19179 w 30278"/>
                <a:gd name="connsiteY2" fmla="*/ 36235 h 45417"/>
                <a:gd name="connsiteX3" fmla="*/ 17590 w 30278"/>
                <a:gd name="connsiteY3" fmla="*/ 38808 h 45417"/>
                <a:gd name="connsiteX4" fmla="*/ 15244 w 30278"/>
                <a:gd name="connsiteY4" fmla="*/ 39490 h 45417"/>
                <a:gd name="connsiteX5" fmla="*/ 11080 w 30278"/>
                <a:gd name="connsiteY5" fmla="*/ 36538 h 45417"/>
                <a:gd name="connsiteX6" fmla="*/ 11383 w 30278"/>
                <a:gd name="connsiteY6" fmla="*/ 32828 h 45417"/>
                <a:gd name="connsiteX7" fmla="*/ 14789 w 30278"/>
                <a:gd name="connsiteY7" fmla="*/ 26016 h 45417"/>
                <a:gd name="connsiteX8" fmla="*/ 13578 w 30278"/>
                <a:gd name="connsiteY8" fmla="*/ 24124 h 45417"/>
                <a:gd name="connsiteX9" fmla="*/ 6160 w 30278"/>
                <a:gd name="connsiteY9" fmla="*/ 15797 h 45417"/>
                <a:gd name="connsiteX10" fmla="*/ 11913 w 30278"/>
                <a:gd name="connsiteY10" fmla="*/ 12164 h 45417"/>
                <a:gd name="connsiteX11" fmla="*/ 17287 w 30278"/>
                <a:gd name="connsiteY11" fmla="*/ 8909 h 45417"/>
                <a:gd name="connsiteX12" fmla="*/ 20996 w 30278"/>
                <a:gd name="connsiteY12" fmla="*/ 5805 h 45417"/>
                <a:gd name="connsiteX13" fmla="*/ 23343 w 30278"/>
                <a:gd name="connsiteY13" fmla="*/ 12012 h 45417"/>
                <a:gd name="connsiteX14" fmla="*/ 26598 w 30278"/>
                <a:gd name="connsiteY14" fmla="*/ 30633 h 45417"/>
                <a:gd name="connsiteX15" fmla="*/ 23267 w 30278"/>
                <a:gd name="connsiteY15" fmla="*/ 3116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3267" y="31163"/>
                  </a:moveTo>
                  <a:cubicBezTo>
                    <a:pt x="23267" y="34418"/>
                    <a:pt x="23267" y="37749"/>
                    <a:pt x="23267" y="41306"/>
                  </a:cubicBezTo>
                  <a:cubicBezTo>
                    <a:pt x="20467" y="40095"/>
                    <a:pt x="21677" y="36613"/>
                    <a:pt x="19179" y="36235"/>
                  </a:cubicBezTo>
                  <a:cubicBezTo>
                    <a:pt x="17590" y="35932"/>
                    <a:pt x="17741" y="37673"/>
                    <a:pt x="17590" y="38808"/>
                  </a:cubicBezTo>
                  <a:cubicBezTo>
                    <a:pt x="16909" y="39414"/>
                    <a:pt x="16152" y="39641"/>
                    <a:pt x="15244" y="39490"/>
                  </a:cubicBezTo>
                  <a:cubicBezTo>
                    <a:pt x="13502" y="38960"/>
                    <a:pt x="11989" y="38203"/>
                    <a:pt x="11080" y="36538"/>
                  </a:cubicBezTo>
                  <a:cubicBezTo>
                    <a:pt x="10626" y="35251"/>
                    <a:pt x="10777" y="33964"/>
                    <a:pt x="11383" y="32828"/>
                  </a:cubicBezTo>
                  <a:cubicBezTo>
                    <a:pt x="13351" y="30936"/>
                    <a:pt x="15849" y="29347"/>
                    <a:pt x="14789" y="26016"/>
                  </a:cubicBezTo>
                  <a:cubicBezTo>
                    <a:pt x="14411" y="25335"/>
                    <a:pt x="14032" y="24729"/>
                    <a:pt x="13578" y="24124"/>
                  </a:cubicBezTo>
                  <a:cubicBezTo>
                    <a:pt x="10626" y="21777"/>
                    <a:pt x="3813" y="22837"/>
                    <a:pt x="6160" y="15797"/>
                  </a:cubicBezTo>
                  <a:cubicBezTo>
                    <a:pt x="7371" y="13526"/>
                    <a:pt x="10853" y="14813"/>
                    <a:pt x="11913" y="12164"/>
                  </a:cubicBezTo>
                  <a:cubicBezTo>
                    <a:pt x="13730" y="11104"/>
                    <a:pt x="15698" y="10271"/>
                    <a:pt x="17287" y="8909"/>
                  </a:cubicBezTo>
                  <a:cubicBezTo>
                    <a:pt x="18498" y="7849"/>
                    <a:pt x="18877" y="5048"/>
                    <a:pt x="20996" y="5805"/>
                  </a:cubicBezTo>
                  <a:cubicBezTo>
                    <a:pt x="23873" y="6789"/>
                    <a:pt x="23418" y="9590"/>
                    <a:pt x="23343" y="12012"/>
                  </a:cubicBezTo>
                  <a:cubicBezTo>
                    <a:pt x="25992" y="17917"/>
                    <a:pt x="26295" y="24351"/>
                    <a:pt x="26598" y="30633"/>
                  </a:cubicBezTo>
                  <a:cubicBezTo>
                    <a:pt x="26674" y="33434"/>
                    <a:pt x="24402" y="31087"/>
                    <a:pt x="23267" y="3116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544974" y="1626742"/>
              <a:ext cx="30278" cy="30278"/>
            </a:xfrm>
            <a:custGeom>
              <a:avLst/>
              <a:gdLst>
                <a:gd name="connsiteX0" fmla="*/ 25586 w 30278"/>
                <a:gd name="connsiteY0" fmla="*/ 19227 h 30278"/>
                <a:gd name="connsiteX1" fmla="*/ 23618 w 30278"/>
                <a:gd name="connsiteY1" fmla="*/ 26645 h 30278"/>
                <a:gd name="connsiteX2" fmla="*/ 19758 w 30278"/>
                <a:gd name="connsiteY2" fmla="*/ 26645 h 30278"/>
                <a:gd name="connsiteX3" fmla="*/ 15368 w 30278"/>
                <a:gd name="connsiteY3" fmla="*/ 22860 h 30278"/>
                <a:gd name="connsiteX4" fmla="*/ 11583 w 30278"/>
                <a:gd name="connsiteY4" fmla="*/ 20362 h 30278"/>
                <a:gd name="connsiteX5" fmla="*/ 9085 w 30278"/>
                <a:gd name="connsiteY5" fmla="*/ 19681 h 30278"/>
                <a:gd name="connsiteX6" fmla="*/ 6360 w 30278"/>
                <a:gd name="connsiteY6" fmla="*/ 13171 h 30278"/>
                <a:gd name="connsiteX7" fmla="*/ 15897 w 30278"/>
                <a:gd name="connsiteY7" fmla="*/ 5753 h 30278"/>
                <a:gd name="connsiteX8" fmla="*/ 23618 w 30278"/>
                <a:gd name="connsiteY8" fmla="*/ 13247 h 30278"/>
                <a:gd name="connsiteX9" fmla="*/ 23770 w 30278"/>
                <a:gd name="connsiteY9" fmla="*/ 14837 h 30278"/>
                <a:gd name="connsiteX10" fmla="*/ 25586 w 30278"/>
                <a:gd name="connsiteY10" fmla="*/ 19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5586" y="19227"/>
                  </a:moveTo>
                  <a:cubicBezTo>
                    <a:pt x="25662" y="21876"/>
                    <a:pt x="24830" y="24374"/>
                    <a:pt x="23618" y="26645"/>
                  </a:cubicBezTo>
                  <a:cubicBezTo>
                    <a:pt x="22332" y="26645"/>
                    <a:pt x="21045" y="26645"/>
                    <a:pt x="19758" y="26645"/>
                  </a:cubicBezTo>
                  <a:cubicBezTo>
                    <a:pt x="18395" y="25283"/>
                    <a:pt x="16049" y="24980"/>
                    <a:pt x="15368" y="22860"/>
                  </a:cubicBezTo>
                  <a:cubicBezTo>
                    <a:pt x="15368" y="20135"/>
                    <a:pt x="13400" y="20362"/>
                    <a:pt x="11583" y="20362"/>
                  </a:cubicBezTo>
                  <a:cubicBezTo>
                    <a:pt x="10675" y="20287"/>
                    <a:pt x="9917" y="20060"/>
                    <a:pt x="9085" y="19681"/>
                  </a:cubicBezTo>
                  <a:cubicBezTo>
                    <a:pt x="6663" y="18092"/>
                    <a:pt x="4543" y="16502"/>
                    <a:pt x="6360" y="13171"/>
                  </a:cubicBezTo>
                  <a:cubicBezTo>
                    <a:pt x="9009" y="10068"/>
                    <a:pt x="10220" y="4996"/>
                    <a:pt x="15897" y="5753"/>
                  </a:cubicBezTo>
                  <a:cubicBezTo>
                    <a:pt x="19455" y="7267"/>
                    <a:pt x="21802" y="9916"/>
                    <a:pt x="23618" y="13247"/>
                  </a:cubicBezTo>
                  <a:cubicBezTo>
                    <a:pt x="23694" y="13777"/>
                    <a:pt x="23770" y="14307"/>
                    <a:pt x="23770" y="14837"/>
                  </a:cubicBezTo>
                  <a:cubicBezTo>
                    <a:pt x="25132" y="15972"/>
                    <a:pt x="26495" y="17107"/>
                    <a:pt x="25586" y="1922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6535890" y="1579206"/>
              <a:ext cx="15139" cy="37848"/>
            </a:xfrm>
            <a:custGeom>
              <a:avLst/>
              <a:gdLst>
                <a:gd name="connsiteX0" fmla="*/ 11734 w 15139"/>
                <a:gd name="connsiteY0" fmla="*/ 34290 h 37847"/>
                <a:gd name="connsiteX1" fmla="*/ 6966 w 15139"/>
                <a:gd name="connsiteY1" fmla="*/ 30202 h 37847"/>
                <a:gd name="connsiteX2" fmla="*/ 7571 w 15139"/>
                <a:gd name="connsiteY2" fmla="*/ 22406 h 37847"/>
                <a:gd name="connsiteX3" fmla="*/ 5679 w 15139"/>
                <a:gd name="connsiteY3" fmla="*/ 6585 h 37847"/>
                <a:gd name="connsiteX4" fmla="*/ 9918 w 15139"/>
                <a:gd name="connsiteY4" fmla="*/ 5677 h 37847"/>
                <a:gd name="connsiteX5" fmla="*/ 9918 w 15139"/>
                <a:gd name="connsiteY5" fmla="*/ 5677 h 37847"/>
                <a:gd name="connsiteX6" fmla="*/ 13702 w 15139"/>
                <a:gd name="connsiteY6" fmla="*/ 15215 h 37847"/>
                <a:gd name="connsiteX7" fmla="*/ 11734 w 15139"/>
                <a:gd name="connsiteY7" fmla="*/ 342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7847">
                  <a:moveTo>
                    <a:pt x="11734" y="34290"/>
                  </a:moveTo>
                  <a:cubicBezTo>
                    <a:pt x="6814" y="36409"/>
                    <a:pt x="5603" y="30959"/>
                    <a:pt x="6966" y="30202"/>
                  </a:cubicBezTo>
                  <a:cubicBezTo>
                    <a:pt x="12189" y="27250"/>
                    <a:pt x="8555" y="25434"/>
                    <a:pt x="7571" y="22406"/>
                  </a:cubicBezTo>
                  <a:cubicBezTo>
                    <a:pt x="5982" y="17410"/>
                    <a:pt x="5830" y="11884"/>
                    <a:pt x="5679" y="6585"/>
                  </a:cubicBezTo>
                  <a:cubicBezTo>
                    <a:pt x="5603" y="5374"/>
                    <a:pt x="8479" y="5904"/>
                    <a:pt x="9918" y="5677"/>
                  </a:cubicBezTo>
                  <a:lnTo>
                    <a:pt x="9918" y="5677"/>
                  </a:lnTo>
                  <a:cubicBezTo>
                    <a:pt x="10447" y="9159"/>
                    <a:pt x="12189" y="12187"/>
                    <a:pt x="13702" y="15215"/>
                  </a:cubicBezTo>
                  <a:cubicBezTo>
                    <a:pt x="16579" y="21952"/>
                    <a:pt x="14384" y="28159"/>
                    <a:pt x="11734" y="34290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6555118" y="1621141"/>
              <a:ext cx="22709" cy="22709"/>
            </a:xfrm>
            <a:custGeom>
              <a:avLst/>
              <a:gdLst>
                <a:gd name="connsiteX0" fmla="*/ 13398 w 22708"/>
                <a:gd name="connsiteY0" fmla="*/ 18924 h 22708"/>
                <a:gd name="connsiteX1" fmla="*/ 5677 w 22708"/>
                <a:gd name="connsiteY1" fmla="*/ 11430 h 22708"/>
                <a:gd name="connsiteX2" fmla="*/ 9462 w 22708"/>
                <a:gd name="connsiteY2" fmla="*/ 5753 h 22708"/>
                <a:gd name="connsiteX3" fmla="*/ 18999 w 22708"/>
                <a:gd name="connsiteY3" fmla="*/ 5677 h 22708"/>
                <a:gd name="connsiteX4" fmla="*/ 20892 w 22708"/>
                <a:gd name="connsiteY4" fmla="*/ 13322 h 22708"/>
                <a:gd name="connsiteX5" fmla="*/ 13398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398" y="18924"/>
                  </a:moveTo>
                  <a:cubicBezTo>
                    <a:pt x="10067" y="17259"/>
                    <a:pt x="7645" y="14533"/>
                    <a:pt x="5677" y="11430"/>
                  </a:cubicBezTo>
                  <a:cubicBezTo>
                    <a:pt x="11203" y="12338"/>
                    <a:pt x="10446" y="9083"/>
                    <a:pt x="9462" y="5753"/>
                  </a:cubicBezTo>
                  <a:cubicBezTo>
                    <a:pt x="12641" y="7721"/>
                    <a:pt x="15820" y="8024"/>
                    <a:pt x="18999" y="5677"/>
                  </a:cubicBezTo>
                  <a:cubicBezTo>
                    <a:pt x="19605" y="8251"/>
                    <a:pt x="20286" y="10749"/>
                    <a:pt x="20892" y="13322"/>
                  </a:cubicBezTo>
                  <a:cubicBezTo>
                    <a:pt x="16956" y="13171"/>
                    <a:pt x="12565" y="12565"/>
                    <a:pt x="13398" y="18924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6543583" y="1616145"/>
              <a:ext cx="7570" cy="15139"/>
            </a:xfrm>
            <a:custGeom>
              <a:avLst/>
              <a:gdLst>
                <a:gd name="connsiteX0" fmla="*/ 6539 w 7569"/>
                <a:gd name="connsiteY0" fmla="*/ 5677 h 15139"/>
                <a:gd name="connsiteX1" fmla="*/ 7221 w 7569"/>
                <a:gd name="connsiteY1" fmla="*/ 12641 h 15139"/>
                <a:gd name="connsiteX2" fmla="*/ 6539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6539" y="5677"/>
                  </a:moveTo>
                  <a:cubicBezTo>
                    <a:pt x="10778" y="8024"/>
                    <a:pt x="8659" y="10370"/>
                    <a:pt x="7221" y="12641"/>
                  </a:cubicBezTo>
                  <a:cubicBezTo>
                    <a:pt x="4647" y="10597"/>
                    <a:pt x="5933" y="8326"/>
                    <a:pt x="6539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6539146" y="1579281"/>
              <a:ext cx="15139" cy="15139"/>
            </a:xfrm>
            <a:custGeom>
              <a:avLst/>
              <a:gdLst>
                <a:gd name="connsiteX0" fmla="*/ 10371 w 15139"/>
                <a:gd name="connsiteY0" fmla="*/ 15215 h 15139"/>
                <a:gd name="connsiteX1" fmla="*/ 6586 w 15139"/>
                <a:gd name="connsiteY1" fmla="*/ 5677 h 15139"/>
                <a:gd name="connsiteX2" fmla="*/ 10371 w 15139"/>
                <a:gd name="connsiteY2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71" y="15215"/>
                  </a:moveTo>
                  <a:cubicBezTo>
                    <a:pt x="8403" y="12338"/>
                    <a:pt x="3710" y="10446"/>
                    <a:pt x="6586" y="5677"/>
                  </a:cubicBezTo>
                  <a:cubicBezTo>
                    <a:pt x="9538" y="8175"/>
                    <a:pt x="10296" y="11506"/>
                    <a:pt x="10371" y="15215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6543613" y="1634312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11506 w 15139"/>
                <a:gd name="connsiteY1" fmla="*/ 11506 h 15139"/>
                <a:gd name="connsiteX2" fmla="*/ 9084 w 15139"/>
                <a:gd name="connsiteY2" fmla="*/ 14231 h 15139"/>
                <a:gd name="connsiteX3" fmla="*/ 5677 w 15139"/>
                <a:gd name="connsiteY3" fmla="*/ 1332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7191" y="8781"/>
                    <a:pt x="10446" y="9462"/>
                    <a:pt x="11506" y="11506"/>
                  </a:cubicBezTo>
                  <a:cubicBezTo>
                    <a:pt x="11203" y="12793"/>
                    <a:pt x="10294" y="13701"/>
                    <a:pt x="9084" y="14231"/>
                  </a:cubicBezTo>
                  <a:cubicBezTo>
                    <a:pt x="7796" y="14609"/>
                    <a:pt x="6585" y="14382"/>
                    <a:pt x="5677" y="13322"/>
                  </a:cubicBezTo>
                  <a:cubicBezTo>
                    <a:pt x="6056" y="10749"/>
                    <a:pt x="4693" y="7645"/>
                    <a:pt x="7645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6543674" y="1642033"/>
              <a:ext cx="15139" cy="15139"/>
            </a:xfrm>
            <a:custGeom>
              <a:avLst/>
              <a:gdLst>
                <a:gd name="connsiteX0" fmla="*/ 5691 w 15139"/>
                <a:gd name="connsiteY0" fmla="*/ 5677 h 15139"/>
                <a:gd name="connsiteX1" fmla="*/ 9552 w 15139"/>
                <a:gd name="connsiteY1" fmla="*/ 5677 h 15139"/>
                <a:gd name="connsiteX2" fmla="*/ 10082 w 15139"/>
                <a:gd name="connsiteY2" fmla="*/ 6661 h 15139"/>
                <a:gd name="connsiteX3" fmla="*/ 8568 w 15139"/>
                <a:gd name="connsiteY3" fmla="*/ 10900 h 15139"/>
                <a:gd name="connsiteX4" fmla="*/ 7584 w 15139"/>
                <a:gd name="connsiteY4" fmla="*/ 11506 h 15139"/>
                <a:gd name="connsiteX5" fmla="*/ 569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91" y="5677"/>
                  </a:moveTo>
                  <a:cubicBezTo>
                    <a:pt x="6978" y="5677"/>
                    <a:pt x="8265" y="5677"/>
                    <a:pt x="9552" y="5677"/>
                  </a:cubicBezTo>
                  <a:cubicBezTo>
                    <a:pt x="9703" y="5980"/>
                    <a:pt x="9930" y="6358"/>
                    <a:pt x="10082" y="6661"/>
                  </a:cubicBezTo>
                  <a:cubicBezTo>
                    <a:pt x="10157" y="8251"/>
                    <a:pt x="9552" y="9613"/>
                    <a:pt x="8568" y="10900"/>
                  </a:cubicBezTo>
                  <a:cubicBezTo>
                    <a:pt x="8265" y="11127"/>
                    <a:pt x="7886" y="11279"/>
                    <a:pt x="7584" y="11506"/>
                  </a:cubicBezTo>
                  <a:cubicBezTo>
                    <a:pt x="5388" y="10067"/>
                    <a:pt x="5691" y="7797"/>
                    <a:pt x="5691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6545581" y="1646890"/>
              <a:ext cx="15139" cy="7570"/>
            </a:xfrm>
            <a:custGeom>
              <a:avLst/>
              <a:gdLst>
                <a:gd name="connsiteX0" fmla="*/ 9462 w 15139"/>
                <a:gd name="connsiteY0" fmla="*/ 8693 h 7569"/>
                <a:gd name="connsiteX1" fmla="*/ 5677 w 15139"/>
                <a:gd name="connsiteY1" fmla="*/ 6649 h 7569"/>
                <a:gd name="connsiteX2" fmla="*/ 5828 w 15139"/>
                <a:gd name="connsiteY2" fmla="*/ 6498 h 7569"/>
                <a:gd name="connsiteX3" fmla="*/ 9916 w 15139"/>
                <a:gd name="connsiteY3" fmla="*/ 7482 h 7569"/>
                <a:gd name="connsiteX4" fmla="*/ 9462 w 15139"/>
                <a:gd name="connsiteY4" fmla="*/ 869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8693"/>
                  </a:moveTo>
                  <a:cubicBezTo>
                    <a:pt x="7948" y="8541"/>
                    <a:pt x="6358" y="8390"/>
                    <a:pt x="5677" y="6649"/>
                  </a:cubicBezTo>
                  <a:lnTo>
                    <a:pt x="5828" y="6498"/>
                  </a:lnTo>
                  <a:cubicBezTo>
                    <a:pt x="7645" y="5060"/>
                    <a:pt x="8932" y="5589"/>
                    <a:pt x="9916" y="7482"/>
                  </a:cubicBezTo>
                  <a:cubicBezTo>
                    <a:pt x="9765" y="7860"/>
                    <a:pt x="9613" y="8239"/>
                    <a:pt x="9462" y="8693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6549366" y="1649139"/>
              <a:ext cx="7570" cy="7570"/>
            </a:xfrm>
            <a:custGeom>
              <a:avLst/>
              <a:gdLst>
                <a:gd name="connsiteX0" fmla="*/ 7570 w 7569"/>
                <a:gd name="connsiteY0" fmla="*/ 8184 h 7569"/>
                <a:gd name="connsiteX1" fmla="*/ 5677 w 7569"/>
                <a:gd name="connsiteY1" fmla="*/ 6444 h 7569"/>
                <a:gd name="connsiteX2" fmla="*/ 5753 w 7569"/>
                <a:gd name="connsiteY2" fmla="*/ 6141 h 7569"/>
                <a:gd name="connsiteX3" fmla="*/ 7872 w 7569"/>
                <a:gd name="connsiteY3" fmla="*/ 5914 h 7569"/>
                <a:gd name="connsiteX4" fmla="*/ 7796 w 7569"/>
                <a:gd name="connsiteY4" fmla="*/ 8033 h 7569"/>
                <a:gd name="connsiteX5" fmla="*/ 7570 w 7569"/>
                <a:gd name="connsiteY5" fmla="*/ 81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184"/>
                  </a:moveTo>
                  <a:cubicBezTo>
                    <a:pt x="6964" y="7579"/>
                    <a:pt x="6283" y="7049"/>
                    <a:pt x="5677" y="6444"/>
                  </a:cubicBezTo>
                  <a:lnTo>
                    <a:pt x="5753" y="6141"/>
                  </a:lnTo>
                  <a:cubicBezTo>
                    <a:pt x="6434" y="5611"/>
                    <a:pt x="7115" y="5535"/>
                    <a:pt x="7872" y="5914"/>
                  </a:cubicBezTo>
                  <a:cubicBezTo>
                    <a:pt x="8326" y="6671"/>
                    <a:pt x="8326" y="7352"/>
                    <a:pt x="7796" y="8033"/>
                  </a:cubicBezTo>
                  <a:lnTo>
                    <a:pt x="7570" y="8184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5954779" y="2417759"/>
              <a:ext cx="22709" cy="15139"/>
            </a:xfrm>
            <a:custGeom>
              <a:avLst/>
              <a:gdLst>
                <a:gd name="connsiteX0" fmla="*/ 12868 w 22708"/>
                <a:gd name="connsiteY0" fmla="*/ 15290 h 15139"/>
                <a:gd name="connsiteX1" fmla="*/ 5677 w 22708"/>
                <a:gd name="connsiteY1" fmla="*/ 14761 h 15139"/>
                <a:gd name="connsiteX2" fmla="*/ 13019 w 22708"/>
                <a:gd name="connsiteY2" fmla="*/ 5677 h 15139"/>
                <a:gd name="connsiteX3" fmla="*/ 13019 w 22708"/>
                <a:gd name="connsiteY3" fmla="*/ 5677 h 15139"/>
                <a:gd name="connsiteX4" fmla="*/ 18772 w 22708"/>
                <a:gd name="connsiteY4" fmla="*/ 15290 h 15139"/>
                <a:gd name="connsiteX5" fmla="*/ 12868 w 22708"/>
                <a:gd name="connsiteY5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868" y="15290"/>
                  </a:moveTo>
                  <a:cubicBezTo>
                    <a:pt x="11051" y="15139"/>
                    <a:pt x="9159" y="14988"/>
                    <a:pt x="5677" y="14761"/>
                  </a:cubicBezTo>
                  <a:cubicBezTo>
                    <a:pt x="11203" y="12944"/>
                    <a:pt x="11279" y="8781"/>
                    <a:pt x="13019" y="5677"/>
                  </a:cubicBezTo>
                  <a:lnTo>
                    <a:pt x="13019" y="5677"/>
                  </a:lnTo>
                  <a:cubicBezTo>
                    <a:pt x="21043" y="6813"/>
                    <a:pt x="21573" y="7721"/>
                    <a:pt x="18772" y="15290"/>
                  </a:cubicBezTo>
                  <a:cubicBezTo>
                    <a:pt x="16804" y="16426"/>
                    <a:pt x="14836" y="16426"/>
                    <a:pt x="12868" y="15290"/>
                  </a:cubicBezTo>
                  <a:close/>
                </a:path>
              </a:pathLst>
            </a:custGeom>
            <a:solidFill>
              <a:srgbClr val="F1C4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5960995" y="2427372"/>
              <a:ext cx="15139" cy="15139"/>
            </a:xfrm>
            <a:custGeom>
              <a:avLst/>
              <a:gdLst>
                <a:gd name="connsiteX0" fmla="*/ 6651 w 15139"/>
                <a:gd name="connsiteY0" fmla="*/ 5677 h 15139"/>
                <a:gd name="connsiteX1" fmla="*/ 12480 w 15139"/>
                <a:gd name="connsiteY1" fmla="*/ 5677 h 15139"/>
                <a:gd name="connsiteX2" fmla="*/ 6651 w 15139"/>
                <a:gd name="connsiteY2" fmla="*/ 14912 h 15139"/>
                <a:gd name="connsiteX3" fmla="*/ 665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51" y="5677"/>
                  </a:moveTo>
                  <a:cubicBezTo>
                    <a:pt x="8619" y="5677"/>
                    <a:pt x="10587" y="5677"/>
                    <a:pt x="12480" y="5677"/>
                  </a:cubicBezTo>
                  <a:cubicBezTo>
                    <a:pt x="10512" y="8629"/>
                    <a:pt x="9755" y="12414"/>
                    <a:pt x="6651" y="14912"/>
                  </a:cubicBezTo>
                  <a:cubicBezTo>
                    <a:pt x="3169" y="11354"/>
                    <a:pt x="10436" y="8629"/>
                    <a:pt x="6651" y="5677"/>
                  </a:cubicBezTo>
                  <a:close/>
                </a:path>
              </a:pathLst>
            </a:custGeom>
            <a:solidFill>
              <a:srgbClr val="F9E7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6467690" y="2339617"/>
              <a:ext cx="37848" cy="37848"/>
            </a:xfrm>
            <a:custGeom>
              <a:avLst/>
              <a:gdLst>
                <a:gd name="connsiteX0" fmla="*/ 32398 w 37847"/>
                <a:gd name="connsiteY0" fmla="*/ 9486 h 37847"/>
                <a:gd name="connsiteX1" fmla="*/ 7570 w 37847"/>
                <a:gd name="connsiteY1" fmla="*/ 32422 h 37847"/>
                <a:gd name="connsiteX2" fmla="*/ 7570 w 37847"/>
                <a:gd name="connsiteY2" fmla="*/ 32422 h 37847"/>
                <a:gd name="connsiteX3" fmla="*/ 5677 w 37847"/>
                <a:gd name="connsiteY3" fmla="*/ 30454 h 37847"/>
                <a:gd name="connsiteX4" fmla="*/ 5753 w 37847"/>
                <a:gd name="connsiteY4" fmla="*/ 19175 h 37847"/>
                <a:gd name="connsiteX5" fmla="*/ 14912 w 37847"/>
                <a:gd name="connsiteY5" fmla="*/ 6913 h 37847"/>
                <a:gd name="connsiteX6" fmla="*/ 32398 w 37847"/>
                <a:gd name="connsiteY6" fmla="*/ 94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7847">
                  <a:moveTo>
                    <a:pt x="32398" y="9486"/>
                  </a:moveTo>
                  <a:cubicBezTo>
                    <a:pt x="24223" y="17207"/>
                    <a:pt x="19454" y="28637"/>
                    <a:pt x="7570" y="32422"/>
                  </a:cubicBezTo>
                  <a:lnTo>
                    <a:pt x="7570" y="32422"/>
                  </a:lnTo>
                  <a:cubicBezTo>
                    <a:pt x="7040" y="31665"/>
                    <a:pt x="6359" y="31060"/>
                    <a:pt x="5677" y="30454"/>
                  </a:cubicBezTo>
                  <a:cubicBezTo>
                    <a:pt x="5677" y="26669"/>
                    <a:pt x="5904" y="22960"/>
                    <a:pt x="5753" y="19175"/>
                  </a:cubicBezTo>
                  <a:cubicBezTo>
                    <a:pt x="5526" y="13498"/>
                    <a:pt x="9235" y="8502"/>
                    <a:pt x="14912" y="6913"/>
                  </a:cubicBezTo>
                  <a:cubicBezTo>
                    <a:pt x="21119" y="5247"/>
                    <a:pt x="27175" y="4566"/>
                    <a:pt x="32398" y="9486"/>
                  </a:cubicBezTo>
                  <a:close/>
                </a:path>
              </a:pathLst>
            </a:custGeom>
            <a:solidFill>
              <a:srgbClr val="F6D2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6479120" y="2370723"/>
              <a:ext cx="15139" cy="15139"/>
            </a:xfrm>
            <a:custGeom>
              <a:avLst/>
              <a:gdLst>
                <a:gd name="connsiteX0" fmla="*/ 5677 w 15139"/>
                <a:gd name="connsiteY0" fmla="*/ 7069 h 15139"/>
                <a:gd name="connsiteX1" fmla="*/ 13247 w 15139"/>
                <a:gd name="connsiteY1" fmla="*/ 7069 h 15139"/>
                <a:gd name="connsiteX2" fmla="*/ 13247 w 15139"/>
                <a:gd name="connsiteY2" fmla="*/ 7145 h 15139"/>
                <a:gd name="connsiteX3" fmla="*/ 13322 w 15139"/>
                <a:gd name="connsiteY3" fmla="*/ 8962 h 15139"/>
                <a:gd name="connsiteX4" fmla="*/ 5677 w 15139"/>
                <a:gd name="connsiteY4" fmla="*/ 70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69"/>
                  </a:moveTo>
                  <a:cubicBezTo>
                    <a:pt x="8175" y="5328"/>
                    <a:pt x="10673" y="5101"/>
                    <a:pt x="13247" y="7069"/>
                  </a:cubicBezTo>
                  <a:lnTo>
                    <a:pt x="13247" y="7145"/>
                  </a:lnTo>
                  <a:cubicBezTo>
                    <a:pt x="13247" y="7751"/>
                    <a:pt x="13247" y="8356"/>
                    <a:pt x="13322" y="8962"/>
                  </a:cubicBezTo>
                  <a:cubicBezTo>
                    <a:pt x="9840" y="12141"/>
                    <a:pt x="7948" y="8886"/>
                    <a:pt x="5677" y="7069"/>
                  </a:cubicBezTo>
                  <a:close/>
                </a:path>
              </a:pathLst>
            </a:custGeom>
            <a:solidFill>
              <a:srgbClr val="FCF0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6473519" y="2366438"/>
              <a:ext cx="15139" cy="15139"/>
            </a:xfrm>
            <a:custGeom>
              <a:avLst/>
              <a:gdLst>
                <a:gd name="connsiteX0" fmla="*/ 5677 w 15139"/>
                <a:gd name="connsiteY0" fmla="*/ 9310 h 15139"/>
                <a:gd name="connsiteX1" fmla="*/ 9765 w 15139"/>
                <a:gd name="connsiteY1" fmla="*/ 6131 h 15139"/>
                <a:gd name="connsiteX2" fmla="*/ 9235 w 15139"/>
                <a:gd name="connsiteY2" fmla="*/ 9613 h 15139"/>
                <a:gd name="connsiteX3" fmla="*/ 5677 w 15139"/>
                <a:gd name="connsiteY3" fmla="*/ 9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310"/>
                  </a:moveTo>
                  <a:cubicBezTo>
                    <a:pt x="5829" y="6661"/>
                    <a:pt x="6964" y="4769"/>
                    <a:pt x="9765" y="6131"/>
                  </a:cubicBezTo>
                  <a:cubicBezTo>
                    <a:pt x="11884" y="7115"/>
                    <a:pt x="10598" y="8629"/>
                    <a:pt x="9235" y="9613"/>
                  </a:cubicBezTo>
                  <a:cubicBezTo>
                    <a:pt x="8024" y="9462"/>
                    <a:pt x="6813" y="9386"/>
                    <a:pt x="5677" y="9310"/>
                  </a:cubicBezTo>
                  <a:close/>
                </a:path>
              </a:pathLst>
            </a:custGeom>
            <a:solidFill>
              <a:srgbClr val="F7C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6467690" y="236446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964" y="6964"/>
                    <a:pt x="7570" y="7645"/>
                  </a:cubicBezTo>
                  <a:cubicBezTo>
                    <a:pt x="6586" y="7342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6351721" y="2733753"/>
              <a:ext cx="45417" cy="37848"/>
            </a:xfrm>
            <a:custGeom>
              <a:avLst/>
              <a:gdLst>
                <a:gd name="connsiteX0" fmla="*/ 22864 w 45417"/>
                <a:gd name="connsiteY0" fmla="*/ 37428 h 37847"/>
                <a:gd name="connsiteX1" fmla="*/ 20896 w 45417"/>
                <a:gd name="connsiteY1" fmla="*/ 37428 h 37847"/>
                <a:gd name="connsiteX2" fmla="*/ 15522 w 45417"/>
                <a:gd name="connsiteY2" fmla="*/ 37731 h 37847"/>
                <a:gd name="connsiteX3" fmla="*/ 14613 w 45417"/>
                <a:gd name="connsiteY3" fmla="*/ 37579 h 37847"/>
                <a:gd name="connsiteX4" fmla="*/ 12039 w 45417"/>
                <a:gd name="connsiteY4" fmla="*/ 37504 h 37847"/>
                <a:gd name="connsiteX5" fmla="*/ 11131 w 45417"/>
                <a:gd name="connsiteY5" fmla="*/ 37731 h 37847"/>
                <a:gd name="connsiteX6" fmla="*/ 9466 w 45417"/>
                <a:gd name="connsiteY6" fmla="*/ 37428 h 37847"/>
                <a:gd name="connsiteX7" fmla="*/ 5681 w 45417"/>
                <a:gd name="connsiteY7" fmla="*/ 20699 h 37847"/>
                <a:gd name="connsiteX8" fmla="*/ 24529 w 45417"/>
                <a:gd name="connsiteY8" fmla="*/ 7074 h 37847"/>
                <a:gd name="connsiteX9" fmla="*/ 33158 w 45417"/>
                <a:gd name="connsiteY9" fmla="*/ 6620 h 37847"/>
                <a:gd name="connsiteX10" fmla="*/ 41939 w 45417"/>
                <a:gd name="connsiteY10" fmla="*/ 9723 h 37847"/>
                <a:gd name="connsiteX11" fmla="*/ 39819 w 45417"/>
                <a:gd name="connsiteY11" fmla="*/ 14644 h 37847"/>
                <a:gd name="connsiteX12" fmla="*/ 32023 w 45417"/>
                <a:gd name="connsiteY12" fmla="*/ 17671 h 37847"/>
                <a:gd name="connsiteX13" fmla="*/ 22259 w 45417"/>
                <a:gd name="connsiteY13" fmla="*/ 17823 h 37847"/>
                <a:gd name="connsiteX14" fmla="*/ 21501 w 45417"/>
                <a:gd name="connsiteY14" fmla="*/ 19337 h 37847"/>
                <a:gd name="connsiteX15" fmla="*/ 20139 w 45417"/>
                <a:gd name="connsiteY15" fmla="*/ 24938 h 37847"/>
                <a:gd name="connsiteX16" fmla="*/ 24529 w 45417"/>
                <a:gd name="connsiteY16" fmla="*/ 23954 h 37847"/>
                <a:gd name="connsiteX17" fmla="*/ 26876 w 45417"/>
                <a:gd name="connsiteY17" fmla="*/ 25241 h 37847"/>
                <a:gd name="connsiteX18" fmla="*/ 29601 w 45417"/>
                <a:gd name="connsiteY18" fmla="*/ 30237 h 37847"/>
                <a:gd name="connsiteX19" fmla="*/ 30812 w 45417"/>
                <a:gd name="connsiteY19" fmla="*/ 32054 h 37847"/>
                <a:gd name="connsiteX20" fmla="*/ 28465 w 45417"/>
                <a:gd name="connsiteY20" fmla="*/ 35536 h 37847"/>
                <a:gd name="connsiteX21" fmla="*/ 22864 w 45417"/>
                <a:gd name="connsiteY21" fmla="*/ 374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22864" y="37428"/>
                  </a:moveTo>
                  <a:cubicBezTo>
                    <a:pt x="22183" y="36066"/>
                    <a:pt x="21577" y="36066"/>
                    <a:pt x="20896" y="37428"/>
                  </a:cubicBezTo>
                  <a:cubicBezTo>
                    <a:pt x="19079" y="37504"/>
                    <a:pt x="17338" y="37655"/>
                    <a:pt x="15522" y="37731"/>
                  </a:cubicBezTo>
                  <a:cubicBezTo>
                    <a:pt x="15522" y="37731"/>
                    <a:pt x="14613" y="37504"/>
                    <a:pt x="14613" y="37579"/>
                  </a:cubicBezTo>
                  <a:cubicBezTo>
                    <a:pt x="13780" y="37201"/>
                    <a:pt x="12948" y="37049"/>
                    <a:pt x="12039" y="37504"/>
                  </a:cubicBezTo>
                  <a:cubicBezTo>
                    <a:pt x="12039" y="37504"/>
                    <a:pt x="11131" y="37731"/>
                    <a:pt x="11131" y="37731"/>
                  </a:cubicBezTo>
                  <a:cubicBezTo>
                    <a:pt x="10601" y="37579"/>
                    <a:pt x="10071" y="37504"/>
                    <a:pt x="9466" y="37428"/>
                  </a:cubicBezTo>
                  <a:cubicBezTo>
                    <a:pt x="8406" y="31827"/>
                    <a:pt x="5832" y="26604"/>
                    <a:pt x="5681" y="20699"/>
                  </a:cubicBezTo>
                  <a:cubicBezTo>
                    <a:pt x="5454" y="10253"/>
                    <a:pt x="14764" y="3214"/>
                    <a:pt x="24529" y="7074"/>
                  </a:cubicBezTo>
                  <a:cubicBezTo>
                    <a:pt x="27784" y="8361"/>
                    <a:pt x="30433" y="8588"/>
                    <a:pt x="33158" y="6620"/>
                  </a:cubicBezTo>
                  <a:cubicBezTo>
                    <a:pt x="37398" y="3592"/>
                    <a:pt x="39063" y="8739"/>
                    <a:pt x="41939" y="9723"/>
                  </a:cubicBezTo>
                  <a:cubicBezTo>
                    <a:pt x="43756" y="10329"/>
                    <a:pt x="41637" y="13357"/>
                    <a:pt x="39819" y="14644"/>
                  </a:cubicBezTo>
                  <a:cubicBezTo>
                    <a:pt x="36414" y="13508"/>
                    <a:pt x="34748" y="16915"/>
                    <a:pt x="32023" y="17671"/>
                  </a:cubicBezTo>
                  <a:cubicBezTo>
                    <a:pt x="28768" y="18201"/>
                    <a:pt x="25438" y="17974"/>
                    <a:pt x="22259" y="17823"/>
                  </a:cubicBezTo>
                  <a:cubicBezTo>
                    <a:pt x="20290" y="17444"/>
                    <a:pt x="21274" y="18580"/>
                    <a:pt x="21501" y="19337"/>
                  </a:cubicBezTo>
                  <a:cubicBezTo>
                    <a:pt x="22561" y="21456"/>
                    <a:pt x="17036" y="21229"/>
                    <a:pt x="20139" y="24938"/>
                  </a:cubicBezTo>
                  <a:cubicBezTo>
                    <a:pt x="23469" y="28950"/>
                    <a:pt x="22410" y="21002"/>
                    <a:pt x="24529" y="23954"/>
                  </a:cubicBezTo>
                  <a:cubicBezTo>
                    <a:pt x="24908" y="24484"/>
                    <a:pt x="26194" y="24635"/>
                    <a:pt x="26876" y="25241"/>
                  </a:cubicBezTo>
                  <a:cubicBezTo>
                    <a:pt x="28087" y="26755"/>
                    <a:pt x="28087" y="28874"/>
                    <a:pt x="29601" y="30237"/>
                  </a:cubicBezTo>
                  <a:cubicBezTo>
                    <a:pt x="30131" y="30767"/>
                    <a:pt x="30585" y="31372"/>
                    <a:pt x="30812" y="32054"/>
                  </a:cubicBezTo>
                  <a:cubicBezTo>
                    <a:pt x="30055" y="33189"/>
                    <a:pt x="29298" y="34400"/>
                    <a:pt x="28465" y="35536"/>
                  </a:cubicBezTo>
                  <a:cubicBezTo>
                    <a:pt x="26346" y="35384"/>
                    <a:pt x="24680" y="36671"/>
                    <a:pt x="22864" y="37428"/>
                  </a:cubicBez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6360506" y="2743519"/>
              <a:ext cx="30278" cy="22709"/>
            </a:xfrm>
            <a:custGeom>
              <a:avLst/>
              <a:gdLst>
                <a:gd name="connsiteX0" fmla="*/ 12187 w 30278"/>
                <a:gd name="connsiteY0" fmla="*/ 6845 h 22708"/>
                <a:gd name="connsiteX1" fmla="*/ 23541 w 30278"/>
                <a:gd name="connsiteY1" fmla="*/ 6845 h 22708"/>
                <a:gd name="connsiteX2" fmla="*/ 29294 w 30278"/>
                <a:gd name="connsiteY2" fmla="*/ 6845 h 22708"/>
                <a:gd name="connsiteX3" fmla="*/ 25737 w 30278"/>
                <a:gd name="connsiteY3" fmla="*/ 20395 h 22708"/>
                <a:gd name="connsiteX4" fmla="*/ 24677 w 30278"/>
                <a:gd name="connsiteY4" fmla="*/ 19789 h 22708"/>
                <a:gd name="connsiteX5" fmla="*/ 17864 w 30278"/>
                <a:gd name="connsiteY5" fmla="*/ 16383 h 22708"/>
                <a:gd name="connsiteX6" fmla="*/ 9765 w 30278"/>
                <a:gd name="connsiteY6" fmla="*/ 21227 h 22708"/>
                <a:gd name="connsiteX7" fmla="*/ 10446 w 30278"/>
                <a:gd name="connsiteY7" fmla="*/ 15626 h 22708"/>
                <a:gd name="connsiteX8" fmla="*/ 5677 w 30278"/>
                <a:gd name="connsiteY8" fmla="*/ 11538 h 22708"/>
                <a:gd name="connsiteX9" fmla="*/ 12187 w 30278"/>
                <a:gd name="connsiteY9" fmla="*/ 8738 h 22708"/>
                <a:gd name="connsiteX10" fmla="*/ 11733 w 30278"/>
                <a:gd name="connsiteY10" fmla="*/ 7451 h 22708"/>
                <a:gd name="connsiteX11" fmla="*/ 12187 w 30278"/>
                <a:gd name="connsiteY11" fmla="*/ 68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2187" y="6845"/>
                  </a:moveTo>
                  <a:cubicBezTo>
                    <a:pt x="15972" y="5483"/>
                    <a:pt x="19756" y="5558"/>
                    <a:pt x="23541" y="6845"/>
                  </a:cubicBezTo>
                  <a:cubicBezTo>
                    <a:pt x="25434" y="5483"/>
                    <a:pt x="27402" y="5104"/>
                    <a:pt x="29294" y="6845"/>
                  </a:cubicBezTo>
                  <a:cubicBezTo>
                    <a:pt x="25812" y="10781"/>
                    <a:pt x="29218" y="16459"/>
                    <a:pt x="25737" y="20395"/>
                  </a:cubicBezTo>
                  <a:cubicBezTo>
                    <a:pt x="25358" y="20168"/>
                    <a:pt x="25055" y="19941"/>
                    <a:pt x="24677" y="19789"/>
                  </a:cubicBezTo>
                  <a:cubicBezTo>
                    <a:pt x="23087" y="17291"/>
                    <a:pt x="20892" y="15929"/>
                    <a:pt x="17864" y="16383"/>
                  </a:cubicBezTo>
                  <a:cubicBezTo>
                    <a:pt x="11808" y="13128"/>
                    <a:pt x="14988" y="22741"/>
                    <a:pt x="9765" y="21227"/>
                  </a:cubicBezTo>
                  <a:cubicBezTo>
                    <a:pt x="7948" y="19713"/>
                    <a:pt x="13322" y="17745"/>
                    <a:pt x="10446" y="15626"/>
                  </a:cubicBezTo>
                  <a:cubicBezTo>
                    <a:pt x="8856" y="14415"/>
                    <a:pt x="6131" y="14415"/>
                    <a:pt x="5677" y="11538"/>
                  </a:cubicBezTo>
                  <a:cubicBezTo>
                    <a:pt x="7948" y="10933"/>
                    <a:pt x="11430" y="12598"/>
                    <a:pt x="12187" y="8738"/>
                  </a:cubicBezTo>
                  <a:cubicBezTo>
                    <a:pt x="11733" y="8284"/>
                    <a:pt x="11582" y="7905"/>
                    <a:pt x="11733" y="7451"/>
                  </a:cubicBezTo>
                  <a:cubicBezTo>
                    <a:pt x="11884" y="6997"/>
                    <a:pt x="12036" y="6845"/>
                    <a:pt x="12187" y="6845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>
              <a:off x="6378370" y="2739521"/>
              <a:ext cx="15139" cy="15139"/>
            </a:xfrm>
            <a:custGeom>
              <a:avLst/>
              <a:gdLst>
                <a:gd name="connsiteX0" fmla="*/ 11430 w 15139"/>
                <a:gd name="connsiteY0" fmla="*/ 10844 h 15139"/>
                <a:gd name="connsiteX1" fmla="*/ 5677 w 15139"/>
                <a:gd name="connsiteY1" fmla="*/ 10844 h 15139"/>
                <a:gd name="connsiteX2" fmla="*/ 13247 w 15139"/>
                <a:gd name="connsiteY2" fmla="*/ 8876 h 15139"/>
                <a:gd name="connsiteX3" fmla="*/ 11430 w 15139"/>
                <a:gd name="connsiteY3" fmla="*/ 108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10844"/>
                  </a:moveTo>
                  <a:cubicBezTo>
                    <a:pt x="9538" y="10844"/>
                    <a:pt x="7570" y="10844"/>
                    <a:pt x="5677" y="10844"/>
                  </a:cubicBezTo>
                  <a:cubicBezTo>
                    <a:pt x="10219" y="4410"/>
                    <a:pt x="10900" y="4258"/>
                    <a:pt x="13247" y="8876"/>
                  </a:cubicBezTo>
                  <a:cubicBezTo>
                    <a:pt x="12641" y="9481"/>
                    <a:pt x="12036" y="10163"/>
                    <a:pt x="11430" y="10844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>
              <a:off x="6376401" y="2757146"/>
              <a:ext cx="15139" cy="7570"/>
            </a:xfrm>
            <a:custGeom>
              <a:avLst/>
              <a:gdLst>
                <a:gd name="connsiteX0" fmla="*/ 9538 w 15139"/>
                <a:gd name="connsiteY0" fmla="*/ 8358 h 7569"/>
                <a:gd name="connsiteX1" fmla="*/ 6131 w 15139"/>
                <a:gd name="connsiteY1" fmla="*/ 8585 h 7569"/>
                <a:gd name="connsiteX2" fmla="*/ 5677 w 15139"/>
                <a:gd name="connsiteY2" fmla="*/ 8282 h 7569"/>
                <a:gd name="connsiteX3" fmla="*/ 9462 w 15139"/>
                <a:gd name="connsiteY3" fmla="*/ 6314 h 7569"/>
                <a:gd name="connsiteX4" fmla="*/ 9841 w 15139"/>
                <a:gd name="connsiteY4" fmla="*/ 6692 h 7569"/>
                <a:gd name="connsiteX5" fmla="*/ 9538 w 15139"/>
                <a:gd name="connsiteY5" fmla="*/ 8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8358"/>
                  </a:moveTo>
                  <a:cubicBezTo>
                    <a:pt x="8403" y="8433"/>
                    <a:pt x="7267" y="8509"/>
                    <a:pt x="6131" y="8585"/>
                  </a:cubicBezTo>
                  <a:lnTo>
                    <a:pt x="5677" y="8282"/>
                  </a:lnTo>
                  <a:cubicBezTo>
                    <a:pt x="5753" y="5405"/>
                    <a:pt x="7267" y="5178"/>
                    <a:pt x="9462" y="6314"/>
                  </a:cubicBezTo>
                  <a:lnTo>
                    <a:pt x="9841" y="6692"/>
                  </a:lnTo>
                  <a:cubicBezTo>
                    <a:pt x="9689" y="7298"/>
                    <a:pt x="9538" y="7828"/>
                    <a:pt x="9538" y="8358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>
              <a:off x="6518764" y="2260034"/>
              <a:ext cx="22709" cy="30278"/>
            </a:xfrm>
            <a:custGeom>
              <a:avLst/>
              <a:gdLst>
                <a:gd name="connsiteX0" fmla="*/ 9785 w 22708"/>
                <a:gd name="connsiteY0" fmla="*/ 26394 h 30278"/>
                <a:gd name="connsiteX1" fmla="*/ 6000 w 22708"/>
                <a:gd name="connsiteY1" fmla="*/ 22609 h 30278"/>
                <a:gd name="connsiteX2" fmla="*/ 6000 w 22708"/>
                <a:gd name="connsiteY2" fmla="*/ 7395 h 30278"/>
                <a:gd name="connsiteX3" fmla="*/ 6076 w 22708"/>
                <a:gd name="connsiteY3" fmla="*/ 7395 h 30278"/>
                <a:gd name="connsiteX4" fmla="*/ 11374 w 22708"/>
                <a:gd name="connsiteY4" fmla="*/ 5729 h 30278"/>
                <a:gd name="connsiteX5" fmla="*/ 13494 w 22708"/>
                <a:gd name="connsiteY5" fmla="*/ 6183 h 30278"/>
                <a:gd name="connsiteX6" fmla="*/ 16446 w 22708"/>
                <a:gd name="connsiteY6" fmla="*/ 7243 h 30278"/>
                <a:gd name="connsiteX7" fmla="*/ 17430 w 22708"/>
                <a:gd name="connsiteY7" fmla="*/ 7395 h 30278"/>
                <a:gd name="connsiteX8" fmla="*/ 22880 w 22708"/>
                <a:gd name="connsiteY8" fmla="*/ 9665 h 30278"/>
                <a:gd name="connsiteX9" fmla="*/ 21139 w 22708"/>
                <a:gd name="connsiteY9" fmla="*/ 17462 h 30278"/>
                <a:gd name="connsiteX10" fmla="*/ 17354 w 22708"/>
                <a:gd name="connsiteY10" fmla="*/ 26470 h 30278"/>
                <a:gd name="connsiteX11" fmla="*/ 17354 w 22708"/>
                <a:gd name="connsiteY11" fmla="*/ 26470 h 30278"/>
                <a:gd name="connsiteX12" fmla="*/ 9785 w 22708"/>
                <a:gd name="connsiteY12" fmla="*/ 263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9785" y="26394"/>
                  </a:moveTo>
                  <a:cubicBezTo>
                    <a:pt x="7287" y="26394"/>
                    <a:pt x="6000" y="25183"/>
                    <a:pt x="6000" y="22609"/>
                  </a:cubicBezTo>
                  <a:cubicBezTo>
                    <a:pt x="4486" y="17538"/>
                    <a:pt x="8952" y="12466"/>
                    <a:pt x="6000" y="7395"/>
                  </a:cubicBezTo>
                  <a:lnTo>
                    <a:pt x="6076" y="7395"/>
                  </a:lnTo>
                  <a:cubicBezTo>
                    <a:pt x="7438" y="5654"/>
                    <a:pt x="9406" y="5578"/>
                    <a:pt x="11374" y="5729"/>
                  </a:cubicBezTo>
                  <a:cubicBezTo>
                    <a:pt x="12131" y="5805"/>
                    <a:pt x="12812" y="5956"/>
                    <a:pt x="13494" y="6183"/>
                  </a:cubicBezTo>
                  <a:cubicBezTo>
                    <a:pt x="14478" y="6486"/>
                    <a:pt x="15462" y="6865"/>
                    <a:pt x="16446" y="7243"/>
                  </a:cubicBezTo>
                  <a:cubicBezTo>
                    <a:pt x="16749" y="7319"/>
                    <a:pt x="17127" y="7395"/>
                    <a:pt x="17430" y="7395"/>
                  </a:cubicBezTo>
                  <a:cubicBezTo>
                    <a:pt x="20231" y="5805"/>
                    <a:pt x="22426" y="6259"/>
                    <a:pt x="22880" y="9665"/>
                  </a:cubicBezTo>
                  <a:cubicBezTo>
                    <a:pt x="23258" y="12390"/>
                    <a:pt x="24091" y="15797"/>
                    <a:pt x="21139" y="17462"/>
                  </a:cubicBezTo>
                  <a:cubicBezTo>
                    <a:pt x="16522" y="20111"/>
                    <a:pt x="16370" y="19884"/>
                    <a:pt x="17354" y="26470"/>
                  </a:cubicBezTo>
                  <a:lnTo>
                    <a:pt x="17354" y="26470"/>
                  </a:lnTo>
                  <a:cubicBezTo>
                    <a:pt x="14856" y="27984"/>
                    <a:pt x="12283" y="22988"/>
                    <a:pt x="9785" y="26394"/>
                  </a:cubicBezTo>
                  <a:close/>
                </a:path>
              </a:pathLst>
            </a:custGeom>
            <a:solidFill>
              <a:srgbClr val="F3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1" name="任意多边形: 形状 800"/>
            <p:cNvSpPr/>
            <p:nvPr/>
          </p:nvSpPr>
          <p:spPr>
            <a:xfrm>
              <a:off x="6521917" y="2253793"/>
              <a:ext cx="15139" cy="15139"/>
            </a:xfrm>
            <a:custGeom>
              <a:avLst/>
              <a:gdLst>
                <a:gd name="connsiteX0" fmla="*/ 8525 w 15139"/>
                <a:gd name="connsiteY0" fmla="*/ 6066 h 15139"/>
                <a:gd name="connsiteX1" fmla="*/ 14202 w 15139"/>
                <a:gd name="connsiteY1" fmla="*/ 13711 h 15139"/>
                <a:gd name="connsiteX2" fmla="*/ 14202 w 15139"/>
                <a:gd name="connsiteY2" fmla="*/ 13711 h 15139"/>
                <a:gd name="connsiteX3" fmla="*/ 10417 w 15139"/>
                <a:gd name="connsiteY3" fmla="*/ 13711 h 15139"/>
                <a:gd name="connsiteX4" fmla="*/ 10417 w 15139"/>
                <a:gd name="connsiteY4" fmla="*/ 13711 h 15139"/>
                <a:gd name="connsiteX5" fmla="*/ 6633 w 15139"/>
                <a:gd name="connsiteY5" fmla="*/ 6141 h 15139"/>
                <a:gd name="connsiteX6" fmla="*/ 6633 w 15139"/>
                <a:gd name="connsiteY6" fmla="*/ 6141 h 15139"/>
                <a:gd name="connsiteX7" fmla="*/ 8525 w 15139"/>
                <a:gd name="connsiteY7" fmla="*/ 6066 h 15139"/>
                <a:gd name="connsiteX8" fmla="*/ 8525 w 15139"/>
                <a:gd name="connsiteY8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525" y="6066"/>
                  </a:moveTo>
                  <a:cubicBezTo>
                    <a:pt x="10266" y="8715"/>
                    <a:pt x="14808" y="9245"/>
                    <a:pt x="14202" y="13711"/>
                  </a:cubicBezTo>
                  <a:lnTo>
                    <a:pt x="14202" y="13711"/>
                  </a:lnTo>
                  <a:cubicBezTo>
                    <a:pt x="12915" y="14771"/>
                    <a:pt x="11704" y="14771"/>
                    <a:pt x="10417" y="13711"/>
                  </a:cubicBezTo>
                  <a:lnTo>
                    <a:pt x="10417" y="13711"/>
                  </a:lnTo>
                  <a:cubicBezTo>
                    <a:pt x="8071" y="11743"/>
                    <a:pt x="3756" y="10759"/>
                    <a:pt x="6633" y="6141"/>
                  </a:cubicBezTo>
                  <a:lnTo>
                    <a:pt x="6633" y="6141"/>
                  </a:lnTo>
                  <a:cubicBezTo>
                    <a:pt x="7238" y="5536"/>
                    <a:pt x="7919" y="5536"/>
                    <a:pt x="8525" y="6066"/>
                  </a:cubicBezTo>
                  <a:lnTo>
                    <a:pt x="8525" y="6066"/>
                  </a:lnTo>
                  <a:close/>
                </a:path>
              </a:pathLst>
            </a:custGeom>
            <a:solidFill>
              <a:srgbClr val="F8E1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>
              <a:off x="6119870" y="2172091"/>
              <a:ext cx="60556" cy="60556"/>
            </a:xfrm>
            <a:custGeom>
              <a:avLst/>
              <a:gdLst>
                <a:gd name="connsiteX0" fmla="*/ 5752 w 60556"/>
                <a:gd name="connsiteY0" fmla="*/ 28876 h 60556"/>
                <a:gd name="connsiteX1" fmla="*/ 5677 w 60556"/>
                <a:gd name="connsiteY1" fmla="*/ 26908 h 60556"/>
                <a:gd name="connsiteX2" fmla="*/ 5677 w 60556"/>
                <a:gd name="connsiteY2" fmla="*/ 25016 h 60556"/>
                <a:gd name="connsiteX3" fmla="*/ 7645 w 60556"/>
                <a:gd name="connsiteY3" fmla="*/ 21231 h 60556"/>
                <a:gd name="connsiteX4" fmla="*/ 9310 w 60556"/>
                <a:gd name="connsiteY4" fmla="*/ 21079 h 60556"/>
                <a:gd name="connsiteX5" fmla="*/ 16804 w 60556"/>
                <a:gd name="connsiteY5" fmla="*/ 32282 h 60556"/>
                <a:gd name="connsiteX6" fmla="*/ 22784 w 60556"/>
                <a:gd name="connsiteY6" fmla="*/ 24940 h 60556"/>
                <a:gd name="connsiteX7" fmla="*/ 24979 w 60556"/>
                <a:gd name="connsiteY7" fmla="*/ 26757 h 60556"/>
                <a:gd name="connsiteX8" fmla="*/ 24449 w 60556"/>
                <a:gd name="connsiteY8" fmla="*/ 25848 h 60556"/>
                <a:gd name="connsiteX9" fmla="*/ 22784 w 60556"/>
                <a:gd name="connsiteY9" fmla="*/ 24940 h 60556"/>
                <a:gd name="connsiteX10" fmla="*/ 30202 w 60556"/>
                <a:gd name="connsiteY10" fmla="*/ 22442 h 60556"/>
                <a:gd name="connsiteX11" fmla="*/ 36031 w 60556"/>
                <a:gd name="connsiteY11" fmla="*/ 19263 h 60556"/>
                <a:gd name="connsiteX12" fmla="*/ 41027 w 60556"/>
                <a:gd name="connsiteY12" fmla="*/ 24561 h 60556"/>
                <a:gd name="connsiteX13" fmla="*/ 37923 w 60556"/>
                <a:gd name="connsiteY13" fmla="*/ 11693 h 60556"/>
                <a:gd name="connsiteX14" fmla="*/ 39815 w 60556"/>
                <a:gd name="connsiteY14" fmla="*/ 7908 h 60556"/>
                <a:gd name="connsiteX15" fmla="*/ 41935 w 60556"/>
                <a:gd name="connsiteY15" fmla="*/ 5865 h 60556"/>
                <a:gd name="connsiteX16" fmla="*/ 47461 w 60556"/>
                <a:gd name="connsiteY16" fmla="*/ 5940 h 60556"/>
                <a:gd name="connsiteX17" fmla="*/ 58739 w 60556"/>
                <a:gd name="connsiteY17" fmla="*/ 21155 h 60556"/>
                <a:gd name="connsiteX18" fmla="*/ 57680 w 60556"/>
                <a:gd name="connsiteY18" fmla="*/ 24334 h 60556"/>
                <a:gd name="connsiteX19" fmla="*/ 53062 w 60556"/>
                <a:gd name="connsiteY19" fmla="*/ 47573 h 60556"/>
                <a:gd name="connsiteX20" fmla="*/ 39815 w 60556"/>
                <a:gd name="connsiteY20" fmla="*/ 41139 h 60556"/>
                <a:gd name="connsiteX21" fmla="*/ 37545 w 60556"/>
                <a:gd name="connsiteY21" fmla="*/ 42653 h 60556"/>
                <a:gd name="connsiteX22" fmla="*/ 26569 w 60556"/>
                <a:gd name="connsiteY22" fmla="*/ 55218 h 60556"/>
                <a:gd name="connsiteX23" fmla="*/ 26493 w 60556"/>
                <a:gd name="connsiteY23" fmla="*/ 55824 h 60556"/>
                <a:gd name="connsiteX24" fmla="*/ 9689 w 60556"/>
                <a:gd name="connsiteY24" fmla="*/ 47649 h 60556"/>
                <a:gd name="connsiteX25" fmla="*/ 7721 w 60556"/>
                <a:gd name="connsiteY25" fmla="*/ 43940 h 60556"/>
                <a:gd name="connsiteX26" fmla="*/ 5752 w 60556"/>
                <a:gd name="connsiteY26" fmla="*/ 2887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60556">
                  <a:moveTo>
                    <a:pt x="5752" y="28876"/>
                  </a:moveTo>
                  <a:cubicBezTo>
                    <a:pt x="7115" y="28119"/>
                    <a:pt x="6964" y="27514"/>
                    <a:pt x="5677" y="26908"/>
                  </a:cubicBezTo>
                  <a:cubicBezTo>
                    <a:pt x="5752" y="26302"/>
                    <a:pt x="5752" y="25621"/>
                    <a:pt x="5677" y="25016"/>
                  </a:cubicBezTo>
                  <a:cubicBezTo>
                    <a:pt x="7191" y="24259"/>
                    <a:pt x="7570" y="22820"/>
                    <a:pt x="7645" y="21231"/>
                  </a:cubicBezTo>
                  <a:cubicBezTo>
                    <a:pt x="8251" y="21231"/>
                    <a:pt x="8780" y="21155"/>
                    <a:pt x="9310" y="21079"/>
                  </a:cubicBezTo>
                  <a:cubicBezTo>
                    <a:pt x="10370" y="25545"/>
                    <a:pt x="14458" y="28043"/>
                    <a:pt x="16804" y="32282"/>
                  </a:cubicBezTo>
                  <a:cubicBezTo>
                    <a:pt x="19832" y="30617"/>
                    <a:pt x="18924" y="25621"/>
                    <a:pt x="22784" y="24940"/>
                  </a:cubicBezTo>
                  <a:cubicBezTo>
                    <a:pt x="23465" y="25621"/>
                    <a:pt x="24147" y="26378"/>
                    <a:pt x="24979" y="26757"/>
                  </a:cubicBezTo>
                  <a:cubicBezTo>
                    <a:pt x="25358" y="26908"/>
                    <a:pt x="25358" y="26227"/>
                    <a:pt x="24449" y="25848"/>
                  </a:cubicBezTo>
                  <a:cubicBezTo>
                    <a:pt x="23844" y="25621"/>
                    <a:pt x="23314" y="25243"/>
                    <a:pt x="22784" y="24940"/>
                  </a:cubicBezTo>
                  <a:cubicBezTo>
                    <a:pt x="23768" y="19641"/>
                    <a:pt x="27477" y="20171"/>
                    <a:pt x="30202" y="22442"/>
                  </a:cubicBezTo>
                  <a:cubicBezTo>
                    <a:pt x="35576" y="26757"/>
                    <a:pt x="35576" y="22972"/>
                    <a:pt x="36031" y="19263"/>
                  </a:cubicBezTo>
                  <a:cubicBezTo>
                    <a:pt x="40270" y="18430"/>
                    <a:pt x="38907" y="23275"/>
                    <a:pt x="41027" y="24561"/>
                  </a:cubicBezTo>
                  <a:cubicBezTo>
                    <a:pt x="44736" y="18960"/>
                    <a:pt x="37090" y="16386"/>
                    <a:pt x="37923" y="11693"/>
                  </a:cubicBezTo>
                  <a:cubicBezTo>
                    <a:pt x="38529" y="10406"/>
                    <a:pt x="39210" y="9120"/>
                    <a:pt x="39815" y="7908"/>
                  </a:cubicBezTo>
                  <a:cubicBezTo>
                    <a:pt x="39437" y="6167"/>
                    <a:pt x="39967" y="5259"/>
                    <a:pt x="41935" y="5865"/>
                  </a:cubicBezTo>
                  <a:cubicBezTo>
                    <a:pt x="43752" y="5865"/>
                    <a:pt x="45644" y="5940"/>
                    <a:pt x="47461" y="5940"/>
                  </a:cubicBezTo>
                  <a:cubicBezTo>
                    <a:pt x="51775" y="10558"/>
                    <a:pt x="57756" y="14040"/>
                    <a:pt x="58739" y="21155"/>
                  </a:cubicBezTo>
                  <a:cubicBezTo>
                    <a:pt x="57528" y="21912"/>
                    <a:pt x="56923" y="23275"/>
                    <a:pt x="57680" y="24334"/>
                  </a:cubicBezTo>
                  <a:cubicBezTo>
                    <a:pt x="63962" y="33645"/>
                    <a:pt x="57680" y="40457"/>
                    <a:pt x="53062" y="47573"/>
                  </a:cubicBezTo>
                  <a:cubicBezTo>
                    <a:pt x="47688" y="47421"/>
                    <a:pt x="45720" y="40155"/>
                    <a:pt x="39815" y="41139"/>
                  </a:cubicBezTo>
                  <a:cubicBezTo>
                    <a:pt x="37696" y="39549"/>
                    <a:pt x="37999" y="41669"/>
                    <a:pt x="37545" y="42653"/>
                  </a:cubicBezTo>
                  <a:cubicBezTo>
                    <a:pt x="30657" y="44015"/>
                    <a:pt x="25660" y="47043"/>
                    <a:pt x="26569" y="55218"/>
                  </a:cubicBezTo>
                  <a:lnTo>
                    <a:pt x="26493" y="55824"/>
                  </a:lnTo>
                  <a:cubicBezTo>
                    <a:pt x="19529" y="55975"/>
                    <a:pt x="15744" y="49465"/>
                    <a:pt x="9689" y="47649"/>
                  </a:cubicBezTo>
                  <a:cubicBezTo>
                    <a:pt x="9462" y="46210"/>
                    <a:pt x="9159" y="44772"/>
                    <a:pt x="7721" y="43940"/>
                  </a:cubicBezTo>
                  <a:cubicBezTo>
                    <a:pt x="7948" y="38792"/>
                    <a:pt x="7191" y="33796"/>
                    <a:pt x="5752" y="28876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>
              <a:off x="6145810" y="2175364"/>
              <a:ext cx="22709" cy="30278"/>
            </a:xfrm>
            <a:custGeom>
              <a:avLst/>
              <a:gdLst>
                <a:gd name="connsiteX0" fmla="*/ 11983 w 22708"/>
                <a:gd name="connsiteY0" fmla="*/ 8420 h 30278"/>
                <a:gd name="connsiteX1" fmla="*/ 12513 w 22708"/>
                <a:gd name="connsiteY1" fmla="*/ 9253 h 30278"/>
                <a:gd name="connsiteX2" fmla="*/ 19856 w 22708"/>
                <a:gd name="connsiteY2" fmla="*/ 14855 h 30278"/>
                <a:gd name="connsiteX3" fmla="*/ 18645 w 22708"/>
                <a:gd name="connsiteY3" fmla="*/ 20607 h 30278"/>
                <a:gd name="connsiteX4" fmla="*/ 14103 w 22708"/>
                <a:gd name="connsiteY4" fmla="*/ 27042 h 30278"/>
                <a:gd name="connsiteX5" fmla="*/ 10091 w 22708"/>
                <a:gd name="connsiteY5" fmla="*/ 15990 h 30278"/>
                <a:gd name="connsiteX6" fmla="*/ 8274 w 22708"/>
                <a:gd name="connsiteY6" fmla="*/ 10994 h 30278"/>
                <a:gd name="connsiteX7" fmla="*/ 6912 w 22708"/>
                <a:gd name="connsiteY7" fmla="*/ 6301 h 30278"/>
                <a:gd name="connsiteX8" fmla="*/ 11983 w 22708"/>
                <a:gd name="connsiteY8" fmla="*/ 84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1983" y="8420"/>
                  </a:moveTo>
                  <a:cubicBezTo>
                    <a:pt x="12135" y="8723"/>
                    <a:pt x="12286" y="9026"/>
                    <a:pt x="12513" y="9253"/>
                  </a:cubicBezTo>
                  <a:cubicBezTo>
                    <a:pt x="15011" y="10994"/>
                    <a:pt x="16980" y="13265"/>
                    <a:pt x="19856" y="14855"/>
                  </a:cubicBezTo>
                  <a:cubicBezTo>
                    <a:pt x="22959" y="16596"/>
                    <a:pt x="14027" y="17504"/>
                    <a:pt x="18645" y="20607"/>
                  </a:cubicBezTo>
                  <a:cubicBezTo>
                    <a:pt x="17131" y="22727"/>
                    <a:pt x="15693" y="24846"/>
                    <a:pt x="14103" y="27042"/>
                  </a:cubicBezTo>
                  <a:cubicBezTo>
                    <a:pt x="9713" y="24241"/>
                    <a:pt x="14255" y="18564"/>
                    <a:pt x="10091" y="15990"/>
                  </a:cubicBezTo>
                  <a:cubicBezTo>
                    <a:pt x="9410" y="14325"/>
                    <a:pt x="7896" y="12357"/>
                    <a:pt x="8274" y="10994"/>
                  </a:cubicBezTo>
                  <a:cubicBezTo>
                    <a:pt x="8880" y="8799"/>
                    <a:pt x="3279" y="8875"/>
                    <a:pt x="6912" y="6301"/>
                  </a:cubicBezTo>
                  <a:cubicBezTo>
                    <a:pt x="9940" y="4182"/>
                    <a:pt x="10167" y="8118"/>
                    <a:pt x="11983" y="8420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>
              <a:off x="6150224" y="2169633"/>
              <a:ext cx="15139" cy="15139"/>
            </a:xfrm>
            <a:custGeom>
              <a:avLst/>
              <a:gdLst>
                <a:gd name="connsiteX0" fmla="*/ 11582 w 15139"/>
                <a:gd name="connsiteY0" fmla="*/ 8323 h 15139"/>
                <a:gd name="connsiteX1" fmla="*/ 9462 w 15139"/>
                <a:gd name="connsiteY1" fmla="*/ 10367 h 15139"/>
                <a:gd name="connsiteX2" fmla="*/ 5677 w 15139"/>
                <a:gd name="connsiteY2" fmla="*/ 6431 h 15139"/>
                <a:gd name="connsiteX3" fmla="*/ 11354 w 15139"/>
                <a:gd name="connsiteY3" fmla="*/ 6582 h 15139"/>
                <a:gd name="connsiteX4" fmla="*/ 11582 w 15139"/>
                <a:gd name="connsiteY4" fmla="*/ 83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82" y="8323"/>
                  </a:moveTo>
                  <a:cubicBezTo>
                    <a:pt x="10900" y="9004"/>
                    <a:pt x="10219" y="9686"/>
                    <a:pt x="9462" y="10367"/>
                  </a:cubicBezTo>
                  <a:cubicBezTo>
                    <a:pt x="7570" y="9686"/>
                    <a:pt x="6283" y="8399"/>
                    <a:pt x="5677" y="6431"/>
                  </a:cubicBezTo>
                  <a:cubicBezTo>
                    <a:pt x="7570" y="5295"/>
                    <a:pt x="9462" y="5522"/>
                    <a:pt x="11354" y="6582"/>
                  </a:cubicBezTo>
                  <a:cubicBezTo>
                    <a:pt x="11430" y="7188"/>
                    <a:pt x="11506" y="7793"/>
                    <a:pt x="11582" y="832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>
              <a:off x="6105174" y="2265927"/>
              <a:ext cx="22709" cy="22709"/>
            </a:xfrm>
            <a:custGeom>
              <a:avLst/>
              <a:gdLst>
                <a:gd name="connsiteX0" fmla="*/ 14621 w 22708"/>
                <a:gd name="connsiteY0" fmla="*/ 18608 h 22708"/>
                <a:gd name="connsiteX1" fmla="*/ 12652 w 22708"/>
                <a:gd name="connsiteY1" fmla="*/ 18533 h 22708"/>
                <a:gd name="connsiteX2" fmla="*/ 6521 w 22708"/>
                <a:gd name="connsiteY2" fmla="*/ 15051 h 22708"/>
                <a:gd name="connsiteX3" fmla="*/ 5689 w 22708"/>
                <a:gd name="connsiteY3" fmla="*/ 11417 h 22708"/>
                <a:gd name="connsiteX4" fmla="*/ 16589 w 22708"/>
                <a:gd name="connsiteY4" fmla="*/ 8995 h 22708"/>
                <a:gd name="connsiteX5" fmla="*/ 17648 w 22708"/>
                <a:gd name="connsiteY5" fmla="*/ 13234 h 22708"/>
                <a:gd name="connsiteX6" fmla="*/ 14621 w 22708"/>
                <a:gd name="connsiteY6" fmla="*/ 186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4621" y="18608"/>
                  </a:moveTo>
                  <a:cubicBezTo>
                    <a:pt x="13939" y="18608"/>
                    <a:pt x="13334" y="18533"/>
                    <a:pt x="12652" y="18533"/>
                  </a:cubicBezTo>
                  <a:cubicBezTo>
                    <a:pt x="11138" y="16413"/>
                    <a:pt x="8111" y="17019"/>
                    <a:pt x="6521" y="15051"/>
                  </a:cubicBezTo>
                  <a:cubicBezTo>
                    <a:pt x="5915" y="13915"/>
                    <a:pt x="5613" y="12704"/>
                    <a:pt x="5689" y="11417"/>
                  </a:cubicBezTo>
                  <a:cubicBezTo>
                    <a:pt x="7354" y="1804"/>
                    <a:pt x="12274" y="6648"/>
                    <a:pt x="16589" y="8995"/>
                  </a:cubicBezTo>
                  <a:cubicBezTo>
                    <a:pt x="18330" y="10055"/>
                    <a:pt x="21130" y="10963"/>
                    <a:pt x="17648" y="13234"/>
                  </a:cubicBezTo>
                  <a:cubicBezTo>
                    <a:pt x="15605" y="14596"/>
                    <a:pt x="14621" y="16262"/>
                    <a:pt x="14621" y="18608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>
              <a:off x="6103659" y="2262358"/>
              <a:ext cx="22709" cy="15139"/>
            </a:xfrm>
            <a:custGeom>
              <a:avLst/>
              <a:gdLst>
                <a:gd name="connsiteX0" fmla="*/ 18103 w 22708"/>
                <a:gd name="connsiteY0" fmla="*/ 12640 h 15139"/>
                <a:gd name="connsiteX1" fmla="*/ 14469 w 22708"/>
                <a:gd name="connsiteY1" fmla="*/ 13018 h 15139"/>
                <a:gd name="connsiteX2" fmla="*/ 8565 w 22708"/>
                <a:gd name="connsiteY2" fmla="*/ 14608 h 15139"/>
                <a:gd name="connsiteX3" fmla="*/ 5765 w 22708"/>
                <a:gd name="connsiteY3" fmla="*/ 12791 h 15139"/>
                <a:gd name="connsiteX4" fmla="*/ 6597 w 22708"/>
                <a:gd name="connsiteY4" fmla="*/ 8931 h 15139"/>
                <a:gd name="connsiteX5" fmla="*/ 6597 w 22708"/>
                <a:gd name="connsiteY5" fmla="*/ 8931 h 15139"/>
                <a:gd name="connsiteX6" fmla="*/ 8490 w 22708"/>
                <a:gd name="connsiteY6" fmla="*/ 7038 h 15139"/>
                <a:gd name="connsiteX7" fmla="*/ 18103 w 22708"/>
                <a:gd name="connsiteY7" fmla="*/ 126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8103" y="12640"/>
                  </a:moveTo>
                  <a:cubicBezTo>
                    <a:pt x="17043" y="14381"/>
                    <a:pt x="15605" y="14683"/>
                    <a:pt x="14469" y="13018"/>
                  </a:cubicBezTo>
                  <a:cubicBezTo>
                    <a:pt x="10912" y="7947"/>
                    <a:pt x="10004" y="12034"/>
                    <a:pt x="8565" y="14608"/>
                  </a:cubicBezTo>
                  <a:cubicBezTo>
                    <a:pt x="6824" y="15289"/>
                    <a:pt x="6067" y="14305"/>
                    <a:pt x="5765" y="12791"/>
                  </a:cubicBezTo>
                  <a:cubicBezTo>
                    <a:pt x="5613" y="11428"/>
                    <a:pt x="5537" y="9990"/>
                    <a:pt x="6597" y="8931"/>
                  </a:cubicBezTo>
                  <a:lnTo>
                    <a:pt x="6597" y="8931"/>
                  </a:lnTo>
                  <a:cubicBezTo>
                    <a:pt x="7127" y="8249"/>
                    <a:pt x="7884" y="7644"/>
                    <a:pt x="8490" y="7038"/>
                  </a:cubicBezTo>
                  <a:cubicBezTo>
                    <a:pt x="14999" y="3329"/>
                    <a:pt x="16665" y="7871"/>
                    <a:pt x="18103" y="12640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>
              <a:off x="6104655" y="2263643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753"/>
                    <a:pt x="6888" y="5753"/>
                    <a:pt x="7570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>
              <a:off x="5898527" y="2611006"/>
              <a:ext cx="60556" cy="60556"/>
            </a:xfrm>
            <a:custGeom>
              <a:avLst/>
              <a:gdLst>
                <a:gd name="connsiteX0" fmla="*/ 52164 w 60556"/>
                <a:gd name="connsiteY0" fmla="*/ 52158 h 60556"/>
                <a:gd name="connsiteX1" fmla="*/ 51785 w 60556"/>
                <a:gd name="connsiteY1" fmla="*/ 57381 h 60556"/>
                <a:gd name="connsiteX2" fmla="*/ 48379 w 60556"/>
                <a:gd name="connsiteY2" fmla="*/ 57911 h 60556"/>
                <a:gd name="connsiteX3" fmla="*/ 38387 w 60556"/>
                <a:gd name="connsiteY3" fmla="*/ 39744 h 60556"/>
                <a:gd name="connsiteX4" fmla="*/ 35662 w 60556"/>
                <a:gd name="connsiteY4" fmla="*/ 38684 h 60556"/>
                <a:gd name="connsiteX5" fmla="*/ 26806 w 60556"/>
                <a:gd name="connsiteY5" fmla="*/ 39668 h 60556"/>
                <a:gd name="connsiteX6" fmla="*/ 29304 w 60556"/>
                <a:gd name="connsiteY6" fmla="*/ 30963 h 60556"/>
                <a:gd name="connsiteX7" fmla="*/ 30893 w 60556"/>
                <a:gd name="connsiteY7" fmla="*/ 25664 h 60556"/>
                <a:gd name="connsiteX8" fmla="*/ 30666 w 60556"/>
                <a:gd name="connsiteY8" fmla="*/ 23015 h 60556"/>
                <a:gd name="connsiteX9" fmla="*/ 28320 w 60556"/>
                <a:gd name="connsiteY9" fmla="*/ 22107 h 60556"/>
                <a:gd name="connsiteX10" fmla="*/ 13181 w 60556"/>
                <a:gd name="connsiteY10" fmla="*/ 20593 h 60556"/>
                <a:gd name="connsiteX11" fmla="*/ 6444 w 60556"/>
                <a:gd name="connsiteY11" fmla="*/ 25362 h 60556"/>
                <a:gd name="connsiteX12" fmla="*/ 6444 w 60556"/>
                <a:gd name="connsiteY12" fmla="*/ 25362 h 60556"/>
                <a:gd name="connsiteX13" fmla="*/ 6444 w 60556"/>
                <a:gd name="connsiteY13" fmla="*/ 21501 h 60556"/>
                <a:gd name="connsiteX14" fmla="*/ 6444 w 60556"/>
                <a:gd name="connsiteY14" fmla="*/ 21501 h 60556"/>
                <a:gd name="connsiteX15" fmla="*/ 14089 w 60556"/>
                <a:gd name="connsiteY15" fmla="*/ 13932 h 60556"/>
                <a:gd name="connsiteX16" fmla="*/ 21734 w 60556"/>
                <a:gd name="connsiteY16" fmla="*/ 10147 h 60556"/>
                <a:gd name="connsiteX17" fmla="*/ 25519 w 60556"/>
                <a:gd name="connsiteY17" fmla="*/ 8254 h 60556"/>
                <a:gd name="connsiteX18" fmla="*/ 25519 w 60556"/>
                <a:gd name="connsiteY18" fmla="*/ 8254 h 60556"/>
                <a:gd name="connsiteX19" fmla="*/ 31347 w 60556"/>
                <a:gd name="connsiteY19" fmla="*/ 8557 h 60556"/>
                <a:gd name="connsiteX20" fmla="*/ 37706 w 60556"/>
                <a:gd name="connsiteY20" fmla="*/ 7800 h 60556"/>
                <a:gd name="connsiteX21" fmla="*/ 39295 w 60556"/>
                <a:gd name="connsiteY21" fmla="*/ 6892 h 60556"/>
                <a:gd name="connsiteX22" fmla="*/ 40204 w 60556"/>
                <a:gd name="connsiteY22" fmla="*/ 5984 h 60556"/>
                <a:gd name="connsiteX23" fmla="*/ 42626 w 60556"/>
                <a:gd name="connsiteY23" fmla="*/ 5832 h 60556"/>
                <a:gd name="connsiteX24" fmla="*/ 44746 w 60556"/>
                <a:gd name="connsiteY24" fmla="*/ 10071 h 60556"/>
                <a:gd name="connsiteX25" fmla="*/ 44670 w 60556"/>
                <a:gd name="connsiteY25" fmla="*/ 10147 h 60556"/>
                <a:gd name="connsiteX26" fmla="*/ 53905 w 60556"/>
                <a:gd name="connsiteY26" fmla="*/ 13402 h 60556"/>
                <a:gd name="connsiteX27" fmla="*/ 59052 w 60556"/>
                <a:gd name="connsiteY27" fmla="*/ 13402 h 60556"/>
                <a:gd name="connsiteX28" fmla="*/ 59809 w 60556"/>
                <a:gd name="connsiteY28" fmla="*/ 17792 h 60556"/>
                <a:gd name="connsiteX29" fmla="*/ 59809 w 60556"/>
                <a:gd name="connsiteY29" fmla="*/ 17792 h 60556"/>
                <a:gd name="connsiteX30" fmla="*/ 57992 w 60556"/>
                <a:gd name="connsiteY30" fmla="*/ 23545 h 60556"/>
                <a:gd name="connsiteX31" fmla="*/ 57992 w 60556"/>
                <a:gd name="connsiteY31" fmla="*/ 23545 h 60556"/>
                <a:gd name="connsiteX32" fmla="*/ 61701 w 60556"/>
                <a:gd name="connsiteY32" fmla="*/ 32250 h 60556"/>
                <a:gd name="connsiteX33" fmla="*/ 57614 w 60556"/>
                <a:gd name="connsiteY33" fmla="*/ 50265 h 60556"/>
                <a:gd name="connsiteX34" fmla="*/ 54510 w 60556"/>
                <a:gd name="connsiteY34" fmla="*/ 50265 h 60556"/>
                <a:gd name="connsiteX35" fmla="*/ 52164 w 60556"/>
                <a:gd name="connsiteY35" fmla="*/ 5215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556" h="60556">
                  <a:moveTo>
                    <a:pt x="52164" y="52158"/>
                  </a:moveTo>
                  <a:cubicBezTo>
                    <a:pt x="52013" y="53899"/>
                    <a:pt x="51937" y="55640"/>
                    <a:pt x="51785" y="57381"/>
                  </a:cubicBezTo>
                  <a:cubicBezTo>
                    <a:pt x="50650" y="57532"/>
                    <a:pt x="49515" y="57683"/>
                    <a:pt x="48379" y="57911"/>
                  </a:cubicBezTo>
                  <a:cubicBezTo>
                    <a:pt x="45351" y="51703"/>
                    <a:pt x="47092" y="42771"/>
                    <a:pt x="38387" y="39744"/>
                  </a:cubicBezTo>
                  <a:cubicBezTo>
                    <a:pt x="37403" y="39441"/>
                    <a:pt x="36874" y="37170"/>
                    <a:pt x="35662" y="38684"/>
                  </a:cubicBezTo>
                  <a:cubicBezTo>
                    <a:pt x="32937" y="42090"/>
                    <a:pt x="29531" y="42620"/>
                    <a:pt x="26806" y="39668"/>
                  </a:cubicBezTo>
                  <a:cubicBezTo>
                    <a:pt x="23400" y="36035"/>
                    <a:pt x="28850" y="33991"/>
                    <a:pt x="29304" y="30963"/>
                  </a:cubicBezTo>
                  <a:cubicBezTo>
                    <a:pt x="29833" y="29222"/>
                    <a:pt x="30439" y="27481"/>
                    <a:pt x="30893" y="25664"/>
                  </a:cubicBezTo>
                  <a:cubicBezTo>
                    <a:pt x="31045" y="24832"/>
                    <a:pt x="30969" y="23772"/>
                    <a:pt x="30666" y="23015"/>
                  </a:cubicBezTo>
                  <a:cubicBezTo>
                    <a:pt x="30288" y="22031"/>
                    <a:pt x="29228" y="22182"/>
                    <a:pt x="28320" y="22107"/>
                  </a:cubicBezTo>
                  <a:cubicBezTo>
                    <a:pt x="23248" y="21425"/>
                    <a:pt x="18706" y="14991"/>
                    <a:pt x="13181" y="20593"/>
                  </a:cubicBezTo>
                  <a:cubicBezTo>
                    <a:pt x="11137" y="22636"/>
                    <a:pt x="9017" y="24226"/>
                    <a:pt x="6444" y="25362"/>
                  </a:cubicBezTo>
                  <a:lnTo>
                    <a:pt x="6444" y="25362"/>
                  </a:lnTo>
                  <a:cubicBezTo>
                    <a:pt x="5460" y="24075"/>
                    <a:pt x="5384" y="22788"/>
                    <a:pt x="6444" y="21501"/>
                  </a:cubicBezTo>
                  <a:lnTo>
                    <a:pt x="6444" y="21501"/>
                  </a:lnTo>
                  <a:cubicBezTo>
                    <a:pt x="9775" y="19760"/>
                    <a:pt x="9169" y="14083"/>
                    <a:pt x="14089" y="13932"/>
                  </a:cubicBezTo>
                  <a:cubicBezTo>
                    <a:pt x="16663" y="12645"/>
                    <a:pt x="19161" y="11434"/>
                    <a:pt x="21734" y="10147"/>
                  </a:cubicBezTo>
                  <a:cubicBezTo>
                    <a:pt x="22718" y="9011"/>
                    <a:pt x="24535" y="9390"/>
                    <a:pt x="25519" y="8254"/>
                  </a:cubicBezTo>
                  <a:lnTo>
                    <a:pt x="25519" y="8254"/>
                  </a:lnTo>
                  <a:cubicBezTo>
                    <a:pt x="27563" y="6665"/>
                    <a:pt x="30439" y="6892"/>
                    <a:pt x="31347" y="8557"/>
                  </a:cubicBezTo>
                  <a:cubicBezTo>
                    <a:pt x="34527" y="14613"/>
                    <a:pt x="36116" y="12872"/>
                    <a:pt x="37706" y="7800"/>
                  </a:cubicBezTo>
                  <a:cubicBezTo>
                    <a:pt x="37857" y="7346"/>
                    <a:pt x="38690" y="7195"/>
                    <a:pt x="39295" y="6892"/>
                  </a:cubicBezTo>
                  <a:cubicBezTo>
                    <a:pt x="39598" y="6589"/>
                    <a:pt x="39901" y="6286"/>
                    <a:pt x="40204" y="5984"/>
                  </a:cubicBezTo>
                  <a:cubicBezTo>
                    <a:pt x="40961" y="5605"/>
                    <a:pt x="41793" y="5605"/>
                    <a:pt x="42626" y="5832"/>
                  </a:cubicBezTo>
                  <a:cubicBezTo>
                    <a:pt x="43989" y="6968"/>
                    <a:pt x="43156" y="9087"/>
                    <a:pt x="44746" y="10071"/>
                  </a:cubicBezTo>
                  <a:lnTo>
                    <a:pt x="44670" y="10147"/>
                  </a:lnTo>
                  <a:cubicBezTo>
                    <a:pt x="47622" y="11509"/>
                    <a:pt x="50574" y="13099"/>
                    <a:pt x="53905" y="13402"/>
                  </a:cubicBezTo>
                  <a:cubicBezTo>
                    <a:pt x="55646" y="13402"/>
                    <a:pt x="57311" y="13023"/>
                    <a:pt x="59052" y="13402"/>
                  </a:cubicBezTo>
                  <a:cubicBezTo>
                    <a:pt x="60793" y="14613"/>
                    <a:pt x="61323" y="16051"/>
                    <a:pt x="59809" y="17792"/>
                  </a:cubicBezTo>
                  <a:lnTo>
                    <a:pt x="59809" y="17792"/>
                  </a:lnTo>
                  <a:cubicBezTo>
                    <a:pt x="59128" y="19684"/>
                    <a:pt x="56478" y="20971"/>
                    <a:pt x="57992" y="23545"/>
                  </a:cubicBezTo>
                  <a:lnTo>
                    <a:pt x="57992" y="23545"/>
                  </a:lnTo>
                  <a:cubicBezTo>
                    <a:pt x="60642" y="25816"/>
                    <a:pt x="62458" y="28314"/>
                    <a:pt x="61701" y="32250"/>
                  </a:cubicBezTo>
                  <a:cubicBezTo>
                    <a:pt x="60490" y="38305"/>
                    <a:pt x="60717" y="44664"/>
                    <a:pt x="57614" y="50265"/>
                  </a:cubicBezTo>
                  <a:cubicBezTo>
                    <a:pt x="56630" y="52006"/>
                    <a:pt x="55570" y="50341"/>
                    <a:pt x="54510" y="50265"/>
                  </a:cubicBezTo>
                  <a:cubicBezTo>
                    <a:pt x="53375" y="50568"/>
                    <a:pt x="52618" y="51249"/>
                    <a:pt x="52164" y="52158"/>
                  </a:cubicBezTo>
                  <a:close/>
                </a:path>
              </a:pathLst>
            </a:custGeom>
            <a:solidFill>
              <a:srgbClr val="EFBD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>
              <a:off x="5869035" y="2598293"/>
              <a:ext cx="22709" cy="30278"/>
            </a:xfrm>
            <a:custGeom>
              <a:avLst/>
              <a:gdLst>
                <a:gd name="connsiteX0" fmla="*/ 18829 w 22708"/>
                <a:gd name="connsiteY0" fmla="*/ 5677 h 30278"/>
                <a:gd name="connsiteX1" fmla="*/ 22387 w 22708"/>
                <a:gd name="connsiteY1" fmla="*/ 5904 h 30278"/>
                <a:gd name="connsiteX2" fmla="*/ 14969 w 22708"/>
                <a:gd name="connsiteY2" fmla="*/ 26493 h 30278"/>
                <a:gd name="connsiteX3" fmla="*/ 14060 w 22708"/>
                <a:gd name="connsiteY3" fmla="*/ 26493 h 30278"/>
                <a:gd name="connsiteX4" fmla="*/ 13152 w 22708"/>
                <a:gd name="connsiteY4" fmla="*/ 26493 h 30278"/>
                <a:gd name="connsiteX5" fmla="*/ 5734 w 22708"/>
                <a:gd name="connsiteY5" fmla="*/ 17788 h 30278"/>
                <a:gd name="connsiteX6" fmla="*/ 6188 w 22708"/>
                <a:gd name="connsiteY6" fmla="*/ 13852 h 30278"/>
                <a:gd name="connsiteX7" fmla="*/ 14590 w 22708"/>
                <a:gd name="connsiteY7" fmla="*/ 8932 h 30278"/>
                <a:gd name="connsiteX8" fmla="*/ 18829 w 2270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8829" y="5677"/>
                  </a:moveTo>
                  <a:cubicBezTo>
                    <a:pt x="20040" y="5753"/>
                    <a:pt x="21176" y="5828"/>
                    <a:pt x="22387" y="5904"/>
                  </a:cubicBezTo>
                  <a:cubicBezTo>
                    <a:pt x="21100" y="13171"/>
                    <a:pt x="17997" y="19832"/>
                    <a:pt x="14969" y="26493"/>
                  </a:cubicBezTo>
                  <a:lnTo>
                    <a:pt x="14060" y="26493"/>
                  </a:lnTo>
                  <a:lnTo>
                    <a:pt x="13152" y="26493"/>
                  </a:lnTo>
                  <a:cubicBezTo>
                    <a:pt x="13909" y="20816"/>
                    <a:pt x="6264" y="22330"/>
                    <a:pt x="5734" y="17788"/>
                  </a:cubicBezTo>
                  <a:cubicBezTo>
                    <a:pt x="5582" y="16426"/>
                    <a:pt x="5734" y="15139"/>
                    <a:pt x="6188" y="13852"/>
                  </a:cubicBezTo>
                  <a:cubicBezTo>
                    <a:pt x="8081" y="10597"/>
                    <a:pt x="12168" y="8175"/>
                    <a:pt x="14590" y="8932"/>
                  </a:cubicBezTo>
                  <a:cubicBezTo>
                    <a:pt x="19056" y="10446"/>
                    <a:pt x="17239" y="6283"/>
                    <a:pt x="18829" y="5677"/>
                  </a:cubicBezTo>
                  <a:close/>
                </a:path>
              </a:pathLst>
            </a:custGeom>
            <a:solidFill>
              <a:srgbClr val="F3C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>
              <a:off x="5918369" y="2610840"/>
              <a:ext cx="22709" cy="15139"/>
            </a:xfrm>
            <a:custGeom>
              <a:avLst/>
              <a:gdLst>
                <a:gd name="connsiteX0" fmla="*/ 20816 w 22708"/>
                <a:gd name="connsiteY0" fmla="*/ 6452 h 15139"/>
                <a:gd name="connsiteX1" fmla="*/ 18091 w 22708"/>
                <a:gd name="connsiteY1" fmla="*/ 9859 h 15139"/>
                <a:gd name="connsiteX2" fmla="*/ 19529 w 22708"/>
                <a:gd name="connsiteY2" fmla="*/ 14249 h 15139"/>
                <a:gd name="connsiteX3" fmla="*/ 11808 w 22708"/>
                <a:gd name="connsiteY3" fmla="*/ 11297 h 15139"/>
                <a:gd name="connsiteX4" fmla="*/ 5677 w 22708"/>
                <a:gd name="connsiteY4" fmla="*/ 8345 h 15139"/>
                <a:gd name="connsiteX5" fmla="*/ 18697 w 22708"/>
                <a:gd name="connsiteY5" fmla="*/ 6225 h 15139"/>
                <a:gd name="connsiteX6" fmla="*/ 20816 w 22708"/>
                <a:gd name="connsiteY6" fmla="*/ 64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20816" y="6452"/>
                  </a:moveTo>
                  <a:cubicBezTo>
                    <a:pt x="19907" y="7588"/>
                    <a:pt x="18848" y="8647"/>
                    <a:pt x="18091" y="9859"/>
                  </a:cubicBezTo>
                  <a:cubicBezTo>
                    <a:pt x="16728" y="11978"/>
                    <a:pt x="25055" y="11524"/>
                    <a:pt x="19529" y="14249"/>
                  </a:cubicBezTo>
                  <a:cubicBezTo>
                    <a:pt x="17486" y="15233"/>
                    <a:pt x="13171" y="16217"/>
                    <a:pt x="11808" y="11297"/>
                  </a:cubicBezTo>
                  <a:cubicBezTo>
                    <a:pt x="11127" y="8950"/>
                    <a:pt x="8175" y="8496"/>
                    <a:pt x="5677" y="8345"/>
                  </a:cubicBezTo>
                  <a:cubicBezTo>
                    <a:pt x="9235" y="2894"/>
                    <a:pt x="14458" y="7739"/>
                    <a:pt x="18697" y="6225"/>
                  </a:cubicBezTo>
                  <a:cubicBezTo>
                    <a:pt x="19453" y="5620"/>
                    <a:pt x="20211" y="5695"/>
                    <a:pt x="20816" y="6452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>
              <a:off x="5931294" y="2602304"/>
              <a:ext cx="15139" cy="22709"/>
            </a:xfrm>
            <a:custGeom>
              <a:avLst/>
              <a:gdLst>
                <a:gd name="connsiteX0" fmla="*/ 7891 w 15139"/>
                <a:gd name="connsiteY0" fmla="*/ 14988 h 22708"/>
                <a:gd name="connsiteX1" fmla="*/ 5696 w 15139"/>
                <a:gd name="connsiteY1" fmla="*/ 14836 h 22708"/>
                <a:gd name="connsiteX2" fmla="*/ 11676 w 15139"/>
                <a:gd name="connsiteY2" fmla="*/ 5677 h 22708"/>
                <a:gd name="connsiteX3" fmla="*/ 15385 w 15139"/>
                <a:gd name="connsiteY3" fmla="*/ 9386 h 22708"/>
                <a:gd name="connsiteX4" fmla="*/ 11827 w 15139"/>
                <a:gd name="connsiteY4" fmla="*/ 18697 h 22708"/>
                <a:gd name="connsiteX5" fmla="*/ 9784 w 15139"/>
                <a:gd name="connsiteY5" fmla="*/ 14988 h 22708"/>
                <a:gd name="connsiteX6" fmla="*/ 7891 w 15139"/>
                <a:gd name="connsiteY6" fmla="*/ 14988 h 22708"/>
                <a:gd name="connsiteX7" fmla="*/ 7891 w 15139"/>
                <a:gd name="connsiteY7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891" y="14988"/>
                  </a:moveTo>
                  <a:cubicBezTo>
                    <a:pt x="7134" y="14912"/>
                    <a:pt x="6453" y="14836"/>
                    <a:pt x="5696" y="14836"/>
                  </a:cubicBezTo>
                  <a:cubicBezTo>
                    <a:pt x="5393" y="10294"/>
                    <a:pt x="8800" y="8175"/>
                    <a:pt x="11676" y="5677"/>
                  </a:cubicBezTo>
                  <a:cubicBezTo>
                    <a:pt x="11600" y="8175"/>
                    <a:pt x="12963" y="9310"/>
                    <a:pt x="15385" y="9386"/>
                  </a:cubicBezTo>
                  <a:cubicBezTo>
                    <a:pt x="13871" y="12338"/>
                    <a:pt x="10843" y="14760"/>
                    <a:pt x="11827" y="18697"/>
                  </a:cubicBezTo>
                  <a:cubicBezTo>
                    <a:pt x="10011" y="18091"/>
                    <a:pt x="9859" y="16577"/>
                    <a:pt x="9784" y="14988"/>
                  </a:cubicBezTo>
                  <a:cubicBezTo>
                    <a:pt x="9178" y="14306"/>
                    <a:pt x="8572" y="14231"/>
                    <a:pt x="7891" y="14988"/>
                  </a:cubicBezTo>
                  <a:lnTo>
                    <a:pt x="7891" y="14988"/>
                  </a:ln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>
              <a:off x="5899107" y="2619085"/>
              <a:ext cx="15139" cy="15139"/>
            </a:xfrm>
            <a:custGeom>
              <a:avLst/>
              <a:gdLst>
                <a:gd name="connsiteX0" fmla="*/ 13509 w 15139"/>
                <a:gd name="connsiteY0" fmla="*/ 5776 h 15139"/>
                <a:gd name="connsiteX1" fmla="*/ 5864 w 15139"/>
                <a:gd name="connsiteY1" fmla="*/ 13346 h 15139"/>
                <a:gd name="connsiteX2" fmla="*/ 13509 w 15139"/>
                <a:gd name="connsiteY2" fmla="*/ 57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09" y="5776"/>
                  </a:moveTo>
                  <a:cubicBezTo>
                    <a:pt x="9725" y="7063"/>
                    <a:pt x="10860" y="13346"/>
                    <a:pt x="5864" y="13346"/>
                  </a:cubicBezTo>
                  <a:cubicBezTo>
                    <a:pt x="4880" y="7290"/>
                    <a:pt x="7832" y="5171"/>
                    <a:pt x="13509" y="5776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>
              <a:off x="5897761" y="2626754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538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538"/>
                  </a:cubicBezTo>
                  <a:cubicBezTo>
                    <a:pt x="5166" y="8251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>
              <a:off x="5914584" y="261350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cubicBezTo>
                    <a:pt x="6358" y="5829"/>
                    <a:pt x="7872" y="5677"/>
                    <a:pt x="9462" y="5677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>
              <a:off x="6488052" y="2347438"/>
              <a:ext cx="22709" cy="22709"/>
            </a:xfrm>
            <a:custGeom>
              <a:avLst/>
              <a:gdLst>
                <a:gd name="connsiteX0" fmla="*/ 17561 w 22708"/>
                <a:gd name="connsiteY0" fmla="*/ 5677 h 22708"/>
                <a:gd name="connsiteX1" fmla="*/ 17713 w 22708"/>
                <a:gd name="connsiteY1" fmla="*/ 7418 h 22708"/>
                <a:gd name="connsiteX2" fmla="*/ 5677 w 22708"/>
                <a:gd name="connsiteY2" fmla="*/ 18016 h 22708"/>
                <a:gd name="connsiteX3" fmla="*/ 17561 w 22708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561" y="5677"/>
                  </a:moveTo>
                  <a:cubicBezTo>
                    <a:pt x="17637" y="6283"/>
                    <a:pt x="17637" y="6813"/>
                    <a:pt x="17713" y="7418"/>
                  </a:cubicBezTo>
                  <a:cubicBezTo>
                    <a:pt x="16729" y="14382"/>
                    <a:pt x="9235" y="14004"/>
                    <a:pt x="5677" y="18016"/>
                  </a:cubicBezTo>
                  <a:cubicBezTo>
                    <a:pt x="7267" y="11581"/>
                    <a:pt x="12490" y="8781"/>
                    <a:pt x="17561" y="5677"/>
                  </a:cubicBezTo>
                  <a:close/>
                </a:path>
              </a:pathLst>
            </a:custGeom>
            <a:solidFill>
              <a:srgbClr val="F6CB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>
              <a:off x="6481643" y="2362790"/>
              <a:ext cx="22709" cy="15139"/>
            </a:xfrm>
            <a:custGeom>
              <a:avLst/>
              <a:gdLst>
                <a:gd name="connsiteX0" fmla="*/ 10724 w 22708"/>
                <a:gd name="connsiteY0" fmla="*/ 15002 h 15139"/>
                <a:gd name="connsiteX1" fmla="*/ 6031 w 22708"/>
                <a:gd name="connsiteY1" fmla="*/ 8644 h 15139"/>
                <a:gd name="connsiteX2" fmla="*/ 6409 w 22708"/>
                <a:gd name="connsiteY2" fmla="*/ 6222 h 15139"/>
                <a:gd name="connsiteX3" fmla="*/ 8907 w 22708"/>
                <a:gd name="connsiteY3" fmla="*/ 5692 h 15139"/>
                <a:gd name="connsiteX4" fmla="*/ 17763 w 22708"/>
                <a:gd name="connsiteY4" fmla="*/ 6903 h 15139"/>
                <a:gd name="connsiteX5" fmla="*/ 10724 w 22708"/>
                <a:gd name="connsiteY5" fmla="*/ 15002 h 15139"/>
                <a:gd name="connsiteX6" fmla="*/ 10724 w 22708"/>
                <a:gd name="connsiteY6" fmla="*/ 150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724" y="15002"/>
                  </a:moveTo>
                  <a:cubicBezTo>
                    <a:pt x="11254" y="11293"/>
                    <a:pt x="7166" y="11066"/>
                    <a:pt x="6031" y="8644"/>
                  </a:cubicBezTo>
                  <a:cubicBezTo>
                    <a:pt x="5577" y="7736"/>
                    <a:pt x="5425" y="6751"/>
                    <a:pt x="6409" y="6222"/>
                  </a:cubicBezTo>
                  <a:cubicBezTo>
                    <a:pt x="7166" y="5843"/>
                    <a:pt x="8831" y="5616"/>
                    <a:pt x="8907" y="5692"/>
                  </a:cubicBezTo>
                  <a:cubicBezTo>
                    <a:pt x="11254" y="13110"/>
                    <a:pt x="14433" y="4329"/>
                    <a:pt x="17763" y="6903"/>
                  </a:cubicBezTo>
                  <a:cubicBezTo>
                    <a:pt x="15417" y="9552"/>
                    <a:pt x="13070" y="12277"/>
                    <a:pt x="10724" y="15002"/>
                  </a:cubicBezTo>
                  <a:lnTo>
                    <a:pt x="10724" y="15002"/>
                  </a:ln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>
              <a:off x="6055010" y="2345672"/>
              <a:ext cx="30278" cy="22709"/>
            </a:xfrm>
            <a:custGeom>
              <a:avLst/>
              <a:gdLst>
                <a:gd name="connsiteX0" fmla="*/ 26785 w 30278"/>
                <a:gd name="connsiteY0" fmla="*/ 9260 h 22708"/>
                <a:gd name="connsiteX1" fmla="*/ 21108 w 30278"/>
                <a:gd name="connsiteY1" fmla="*/ 12969 h 22708"/>
                <a:gd name="connsiteX2" fmla="*/ 19821 w 30278"/>
                <a:gd name="connsiteY2" fmla="*/ 13045 h 22708"/>
                <a:gd name="connsiteX3" fmla="*/ 12176 w 30278"/>
                <a:gd name="connsiteY3" fmla="*/ 17435 h 22708"/>
                <a:gd name="connsiteX4" fmla="*/ 5893 w 30278"/>
                <a:gd name="connsiteY4" fmla="*/ 18722 h 22708"/>
                <a:gd name="connsiteX5" fmla="*/ 8315 w 30278"/>
                <a:gd name="connsiteY5" fmla="*/ 9108 h 22708"/>
                <a:gd name="connsiteX6" fmla="*/ 17096 w 30278"/>
                <a:gd name="connsiteY6" fmla="*/ 6308 h 22708"/>
                <a:gd name="connsiteX7" fmla="*/ 26785 w 30278"/>
                <a:gd name="connsiteY7" fmla="*/ 92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6785" y="9260"/>
                  </a:moveTo>
                  <a:cubicBezTo>
                    <a:pt x="26785" y="13347"/>
                    <a:pt x="23833" y="13045"/>
                    <a:pt x="21108" y="12969"/>
                  </a:cubicBezTo>
                  <a:cubicBezTo>
                    <a:pt x="20654" y="12969"/>
                    <a:pt x="20275" y="12969"/>
                    <a:pt x="19821" y="13045"/>
                  </a:cubicBezTo>
                  <a:cubicBezTo>
                    <a:pt x="16339" y="12893"/>
                    <a:pt x="14371" y="15164"/>
                    <a:pt x="12176" y="17435"/>
                  </a:cubicBezTo>
                  <a:cubicBezTo>
                    <a:pt x="10511" y="19176"/>
                    <a:pt x="8543" y="20917"/>
                    <a:pt x="5893" y="18722"/>
                  </a:cubicBezTo>
                  <a:cubicBezTo>
                    <a:pt x="5060" y="15088"/>
                    <a:pt x="6801" y="11909"/>
                    <a:pt x="8315" y="9108"/>
                  </a:cubicBezTo>
                  <a:cubicBezTo>
                    <a:pt x="9981" y="5929"/>
                    <a:pt x="13311" y="4869"/>
                    <a:pt x="17096" y="6308"/>
                  </a:cubicBezTo>
                  <a:cubicBezTo>
                    <a:pt x="20275" y="7443"/>
                    <a:pt x="23530" y="8276"/>
                    <a:pt x="26785" y="926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>
              <a:off x="6057118" y="2352982"/>
              <a:ext cx="22709" cy="22709"/>
            </a:xfrm>
            <a:custGeom>
              <a:avLst/>
              <a:gdLst>
                <a:gd name="connsiteX0" fmla="*/ 9386 w 22708"/>
                <a:gd name="connsiteY0" fmla="*/ 21025 h 22708"/>
                <a:gd name="connsiteX1" fmla="*/ 8478 w 22708"/>
                <a:gd name="connsiteY1" fmla="*/ 21025 h 22708"/>
                <a:gd name="connsiteX2" fmla="*/ 7570 w 22708"/>
                <a:gd name="connsiteY2" fmla="*/ 20949 h 22708"/>
                <a:gd name="connsiteX3" fmla="*/ 5677 w 22708"/>
                <a:gd name="connsiteY3" fmla="*/ 18981 h 22708"/>
                <a:gd name="connsiteX4" fmla="*/ 19000 w 22708"/>
                <a:gd name="connsiteY4" fmla="*/ 5735 h 22708"/>
                <a:gd name="connsiteX5" fmla="*/ 19000 w 22708"/>
                <a:gd name="connsiteY5" fmla="*/ 5735 h 22708"/>
                <a:gd name="connsiteX6" fmla="*/ 16653 w 22708"/>
                <a:gd name="connsiteY6" fmla="*/ 14137 h 22708"/>
                <a:gd name="connsiteX7" fmla="*/ 9386 w 22708"/>
                <a:gd name="connsiteY7" fmla="*/ 2102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386" y="21025"/>
                  </a:moveTo>
                  <a:lnTo>
                    <a:pt x="8478" y="21025"/>
                  </a:lnTo>
                  <a:lnTo>
                    <a:pt x="7570" y="20949"/>
                  </a:lnTo>
                  <a:cubicBezTo>
                    <a:pt x="6964" y="20268"/>
                    <a:pt x="6359" y="19662"/>
                    <a:pt x="5677" y="18981"/>
                  </a:cubicBezTo>
                  <a:cubicBezTo>
                    <a:pt x="6510" y="10503"/>
                    <a:pt x="12036" y="5053"/>
                    <a:pt x="19000" y="5735"/>
                  </a:cubicBezTo>
                  <a:lnTo>
                    <a:pt x="19000" y="5735"/>
                  </a:lnTo>
                  <a:cubicBezTo>
                    <a:pt x="19378" y="8762"/>
                    <a:pt x="15896" y="10276"/>
                    <a:pt x="16653" y="14137"/>
                  </a:cubicBezTo>
                  <a:cubicBezTo>
                    <a:pt x="17410" y="18073"/>
                    <a:pt x="13625" y="20571"/>
                    <a:pt x="9386" y="2102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>
              <a:off x="6055124" y="2349993"/>
              <a:ext cx="22709" cy="22709"/>
            </a:xfrm>
            <a:custGeom>
              <a:avLst/>
              <a:gdLst>
                <a:gd name="connsiteX0" fmla="*/ 20994 w 22708"/>
                <a:gd name="connsiteY0" fmla="*/ 8724 h 22708"/>
                <a:gd name="connsiteX1" fmla="*/ 7671 w 22708"/>
                <a:gd name="connsiteY1" fmla="*/ 21970 h 22708"/>
                <a:gd name="connsiteX2" fmla="*/ 5854 w 22708"/>
                <a:gd name="connsiteY2" fmla="*/ 14325 h 22708"/>
                <a:gd name="connsiteX3" fmla="*/ 12516 w 22708"/>
                <a:gd name="connsiteY3" fmla="*/ 9026 h 22708"/>
                <a:gd name="connsiteX4" fmla="*/ 20994 w 22708"/>
                <a:gd name="connsiteY4" fmla="*/ 87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994" y="8724"/>
                  </a:moveTo>
                  <a:cubicBezTo>
                    <a:pt x="11910" y="8497"/>
                    <a:pt x="11910" y="17353"/>
                    <a:pt x="7671" y="21970"/>
                  </a:cubicBezTo>
                  <a:cubicBezTo>
                    <a:pt x="4644" y="20002"/>
                    <a:pt x="6006" y="16974"/>
                    <a:pt x="5854" y="14325"/>
                  </a:cubicBezTo>
                  <a:cubicBezTo>
                    <a:pt x="9715" y="14552"/>
                    <a:pt x="10472" y="11146"/>
                    <a:pt x="12516" y="9026"/>
                  </a:cubicBezTo>
                  <a:cubicBezTo>
                    <a:pt x="14786" y="6831"/>
                    <a:pt x="17966" y="2895"/>
                    <a:pt x="20994" y="872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>
              <a:off x="6087397" y="2351147"/>
              <a:ext cx="15139" cy="15139"/>
            </a:xfrm>
            <a:custGeom>
              <a:avLst/>
              <a:gdLst>
                <a:gd name="connsiteX0" fmla="*/ 9613 w 15139"/>
                <a:gd name="connsiteY0" fmla="*/ 5677 h 15139"/>
                <a:gd name="connsiteX1" fmla="*/ 8857 w 15139"/>
                <a:gd name="connsiteY1" fmla="*/ 9992 h 15139"/>
                <a:gd name="connsiteX2" fmla="*/ 5677 w 15139"/>
                <a:gd name="connsiteY2" fmla="*/ 7418 h 15139"/>
                <a:gd name="connsiteX3" fmla="*/ 961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3" y="5677"/>
                  </a:moveTo>
                  <a:cubicBezTo>
                    <a:pt x="9386" y="7191"/>
                    <a:pt x="9613" y="9689"/>
                    <a:pt x="8857" y="9992"/>
                  </a:cubicBezTo>
                  <a:cubicBezTo>
                    <a:pt x="7191" y="10749"/>
                    <a:pt x="6359" y="8856"/>
                    <a:pt x="5677" y="7418"/>
                  </a:cubicBezTo>
                  <a:cubicBezTo>
                    <a:pt x="6964" y="6813"/>
                    <a:pt x="8327" y="6207"/>
                    <a:pt x="9613" y="5677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1" name="任意多边形: 形状 820"/>
            <p:cNvSpPr/>
            <p:nvPr/>
          </p:nvSpPr>
          <p:spPr>
            <a:xfrm>
              <a:off x="6566994" y="2474993"/>
              <a:ext cx="7570" cy="7570"/>
            </a:xfrm>
            <a:custGeom>
              <a:avLst/>
              <a:gdLst>
                <a:gd name="connsiteX0" fmla="*/ 8107 w 7569"/>
                <a:gd name="connsiteY0" fmla="*/ 6350 h 7569"/>
                <a:gd name="connsiteX1" fmla="*/ 7123 w 7569"/>
                <a:gd name="connsiteY1" fmla="*/ 7864 h 7569"/>
                <a:gd name="connsiteX2" fmla="*/ 5686 w 7569"/>
                <a:gd name="connsiteY2" fmla="*/ 7410 h 7569"/>
                <a:gd name="connsiteX3" fmla="*/ 6442 w 7569"/>
                <a:gd name="connsiteY3" fmla="*/ 5896 h 7569"/>
                <a:gd name="connsiteX4" fmla="*/ 8107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7" y="6350"/>
                  </a:moveTo>
                  <a:cubicBezTo>
                    <a:pt x="7805" y="6880"/>
                    <a:pt x="7578" y="7485"/>
                    <a:pt x="7123" y="7864"/>
                  </a:cubicBezTo>
                  <a:cubicBezTo>
                    <a:pt x="6518" y="8469"/>
                    <a:pt x="5761" y="8242"/>
                    <a:pt x="5686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3" y="5442"/>
                    <a:pt x="7729" y="5744"/>
                    <a:pt x="8107" y="6350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2" name="任意多边形: 形状 821"/>
            <p:cNvSpPr/>
            <p:nvPr/>
          </p:nvSpPr>
          <p:spPr>
            <a:xfrm>
              <a:off x="6462714" y="1613475"/>
              <a:ext cx="15139" cy="15139"/>
            </a:xfrm>
            <a:custGeom>
              <a:avLst/>
              <a:gdLst>
                <a:gd name="connsiteX0" fmla="*/ 14514 w 15139"/>
                <a:gd name="connsiteY0" fmla="*/ 9558 h 15139"/>
                <a:gd name="connsiteX1" fmla="*/ 12546 w 15139"/>
                <a:gd name="connsiteY1" fmla="*/ 9558 h 15139"/>
                <a:gd name="connsiteX2" fmla="*/ 10578 w 15139"/>
                <a:gd name="connsiteY2" fmla="*/ 11451 h 15139"/>
                <a:gd name="connsiteX3" fmla="*/ 6112 w 15139"/>
                <a:gd name="connsiteY3" fmla="*/ 12208 h 15139"/>
                <a:gd name="connsiteX4" fmla="*/ 7853 w 15139"/>
                <a:gd name="connsiteY4" fmla="*/ 8726 h 15139"/>
                <a:gd name="connsiteX5" fmla="*/ 14514 w 15139"/>
                <a:gd name="connsiteY5" fmla="*/ 95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514" y="9558"/>
                  </a:moveTo>
                  <a:cubicBezTo>
                    <a:pt x="13833" y="9558"/>
                    <a:pt x="13227" y="9558"/>
                    <a:pt x="12546" y="9558"/>
                  </a:cubicBezTo>
                  <a:cubicBezTo>
                    <a:pt x="11865" y="10164"/>
                    <a:pt x="11107" y="10769"/>
                    <a:pt x="10578" y="11451"/>
                  </a:cubicBezTo>
                  <a:cubicBezTo>
                    <a:pt x="9291" y="13192"/>
                    <a:pt x="7550" y="14100"/>
                    <a:pt x="6112" y="12208"/>
                  </a:cubicBezTo>
                  <a:cubicBezTo>
                    <a:pt x="4749" y="10542"/>
                    <a:pt x="6944" y="9710"/>
                    <a:pt x="7853" y="8726"/>
                  </a:cubicBezTo>
                  <a:cubicBezTo>
                    <a:pt x="10502" y="5849"/>
                    <a:pt x="13000" y="3276"/>
                    <a:pt x="14514" y="9558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>
              <a:off x="6465798" y="1639755"/>
              <a:ext cx="15139" cy="15139"/>
            </a:xfrm>
            <a:custGeom>
              <a:avLst/>
              <a:gdLst>
                <a:gd name="connsiteX0" fmla="*/ 5753 w 15139"/>
                <a:gd name="connsiteY0" fmla="*/ 5987 h 15139"/>
                <a:gd name="connsiteX1" fmla="*/ 11354 w 15139"/>
                <a:gd name="connsiteY1" fmla="*/ 9848 h 15139"/>
                <a:gd name="connsiteX2" fmla="*/ 5677 w 15139"/>
                <a:gd name="connsiteY2" fmla="*/ 7804 h 15139"/>
                <a:gd name="connsiteX3" fmla="*/ 5753 w 15139"/>
                <a:gd name="connsiteY3" fmla="*/ 59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5987"/>
                  </a:moveTo>
                  <a:cubicBezTo>
                    <a:pt x="7418" y="7577"/>
                    <a:pt x="13777" y="2354"/>
                    <a:pt x="11354" y="9848"/>
                  </a:cubicBezTo>
                  <a:cubicBezTo>
                    <a:pt x="9159" y="10075"/>
                    <a:pt x="7418" y="8940"/>
                    <a:pt x="5677" y="7804"/>
                  </a:cubicBezTo>
                  <a:cubicBezTo>
                    <a:pt x="5753" y="7199"/>
                    <a:pt x="5753" y="6593"/>
                    <a:pt x="5753" y="598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4" name="任意多边形: 形状 823"/>
            <p:cNvSpPr/>
            <p:nvPr/>
          </p:nvSpPr>
          <p:spPr>
            <a:xfrm>
              <a:off x="6452400" y="1618397"/>
              <a:ext cx="7570" cy="7570"/>
            </a:xfrm>
            <a:custGeom>
              <a:avLst/>
              <a:gdLst>
                <a:gd name="connsiteX0" fmla="*/ 5904 w 7569"/>
                <a:gd name="connsiteY0" fmla="*/ 8345 h 7569"/>
                <a:gd name="connsiteX1" fmla="*/ 7796 w 7569"/>
                <a:gd name="connsiteY1" fmla="*/ 6150 h 7569"/>
                <a:gd name="connsiteX2" fmla="*/ 5904 w 7569"/>
                <a:gd name="connsiteY2" fmla="*/ 83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04" y="8345"/>
                  </a:moveTo>
                  <a:cubicBezTo>
                    <a:pt x="5979" y="7134"/>
                    <a:pt x="4617" y="4636"/>
                    <a:pt x="7796" y="6150"/>
                  </a:cubicBezTo>
                  <a:cubicBezTo>
                    <a:pt x="7191" y="6907"/>
                    <a:pt x="6585" y="7664"/>
                    <a:pt x="5904" y="8345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>
              <a:off x="5907084" y="2444252"/>
              <a:ext cx="15139" cy="15139"/>
            </a:xfrm>
            <a:custGeom>
              <a:avLst/>
              <a:gdLst>
                <a:gd name="connsiteX0" fmla="*/ 9317 w 15139"/>
                <a:gd name="connsiteY0" fmla="*/ 5677 h 15139"/>
                <a:gd name="connsiteX1" fmla="*/ 11360 w 15139"/>
                <a:gd name="connsiteY1" fmla="*/ 13247 h 15139"/>
                <a:gd name="connsiteX2" fmla="*/ 5911 w 15139"/>
                <a:gd name="connsiteY2" fmla="*/ 11354 h 15139"/>
                <a:gd name="connsiteX3" fmla="*/ 931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7" y="5677"/>
                  </a:moveTo>
                  <a:cubicBezTo>
                    <a:pt x="12420" y="7570"/>
                    <a:pt x="10755" y="10673"/>
                    <a:pt x="11360" y="13247"/>
                  </a:cubicBezTo>
                  <a:cubicBezTo>
                    <a:pt x="9393" y="13020"/>
                    <a:pt x="6970" y="14004"/>
                    <a:pt x="5911" y="11354"/>
                  </a:cubicBezTo>
                  <a:cubicBezTo>
                    <a:pt x="4699" y="8099"/>
                    <a:pt x="8560" y="7797"/>
                    <a:pt x="931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>
              <a:off x="5903154" y="243857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326" y="5753"/>
                    <a:pt x="11354" y="5374"/>
                    <a:pt x="11430" y="9462"/>
                  </a:cubicBezTo>
                  <a:cubicBezTo>
                    <a:pt x="9386" y="8327"/>
                    <a:pt x="6888" y="7948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>
              <a:off x="5908831" y="244228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570" y="7645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>
              <a:off x="6463224" y="2263568"/>
              <a:ext cx="45417" cy="52987"/>
            </a:xfrm>
            <a:custGeom>
              <a:avLst/>
              <a:gdLst>
                <a:gd name="connsiteX0" fmla="*/ 10370 w 45417"/>
                <a:gd name="connsiteY0" fmla="*/ 32246 h 52986"/>
                <a:gd name="connsiteX1" fmla="*/ 10143 w 45417"/>
                <a:gd name="connsiteY1" fmla="*/ 30505 h 52986"/>
                <a:gd name="connsiteX2" fmla="*/ 5677 w 45417"/>
                <a:gd name="connsiteY2" fmla="*/ 27553 h 52986"/>
                <a:gd name="connsiteX3" fmla="*/ 14003 w 45417"/>
                <a:gd name="connsiteY3" fmla="*/ 18999 h 52986"/>
                <a:gd name="connsiteX4" fmla="*/ 13701 w 45417"/>
                <a:gd name="connsiteY4" fmla="*/ 8326 h 52986"/>
                <a:gd name="connsiteX5" fmla="*/ 23314 w 45417"/>
                <a:gd name="connsiteY5" fmla="*/ 5677 h 52986"/>
                <a:gd name="connsiteX6" fmla="*/ 34895 w 45417"/>
                <a:gd name="connsiteY6" fmla="*/ 21043 h 52986"/>
                <a:gd name="connsiteX7" fmla="*/ 34895 w 45417"/>
                <a:gd name="connsiteY7" fmla="*/ 22936 h 52986"/>
                <a:gd name="connsiteX8" fmla="*/ 26342 w 45417"/>
                <a:gd name="connsiteY8" fmla="*/ 22179 h 52986"/>
                <a:gd name="connsiteX9" fmla="*/ 22179 w 45417"/>
                <a:gd name="connsiteY9" fmla="*/ 18015 h 52986"/>
                <a:gd name="connsiteX10" fmla="*/ 21800 w 45417"/>
                <a:gd name="connsiteY10" fmla="*/ 17486 h 52986"/>
                <a:gd name="connsiteX11" fmla="*/ 22179 w 45417"/>
                <a:gd name="connsiteY11" fmla="*/ 17940 h 52986"/>
                <a:gd name="connsiteX12" fmla="*/ 25812 w 45417"/>
                <a:gd name="connsiteY12" fmla="*/ 21800 h 52986"/>
                <a:gd name="connsiteX13" fmla="*/ 29672 w 45417"/>
                <a:gd name="connsiteY13" fmla="*/ 28159 h 52986"/>
                <a:gd name="connsiteX14" fmla="*/ 40875 w 45417"/>
                <a:gd name="connsiteY14" fmla="*/ 31792 h 52986"/>
                <a:gd name="connsiteX15" fmla="*/ 39664 w 45417"/>
                <a:gd name="connsiteY15" fmla="*/ 37696 h 52986"/>
                <a:gd name="connsiteX16" fmla="*/ 37318 w 45417"/>
                <a:gd name="connsiteY16" fmla="*/ 40573 h 52986"/>
                <a:gd name="connsiteX17" fmla="*/ 34895 w 45417"/>
                <a:gd name="connsiteY17" fmla="*/ 41860 h 52986"/>
                <a:gd name="connsiteX18" fmla="*/ 27326 w 45417"/>
                <a:gd name="connsiteY18" fmla="*/ 45114 h 52986"/>
                <a:gd name="connsiteX19" fmla="*/ 23693 w 45417"/>
                <a:gd name="connsiteY19" fmla="*/ 49505 h 52986"/>
                <a:gd name="connsiteX20" fmla="*/ 10370 w 45417"/>
                <a:gd name="connsiteY20" fmla="*/ 3224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52986">
                  <a:moveTo>
                    <a:pt x="10370" y="32246"/>
                  </a:moveTo>
                  <a:cubicBezTo>
                    <a:pt x="10370" y="31641"/>
                    <a:pt x="10370" y="31035"/>
                    <a:pt x="10143" y="30505"/>
                  </a:cubicBezTo>
                  <a:cubicBezTo>
                    <a:pt x="9613" y="28159"/>
                    <a:pt x="6888" y="29143"/>
                    <a:pt x="5677" y="27553"/>
                  </a:cubicBezTo>
                  <a:cubicBezTo>
                    <a:pt x="8402" y="24601"/>
                    <a:pt x="14231" y="24752"/>
                    <a:pt x="14003" y="18999"/>
                  </a:cubicBezTo>
                  <a:cubicBezTo>
                    <a:pt x="13852" y="15442"/>
                    <a:pt x="13777" y="11884"/>
                    <a:pt x="13701" y="8326"/>
                  </a:cubicBezTo>
                  <a:cubicBezTo>
                    <a:pt x="18016" y="11430"/>
                    <a:pt x="19908" y="5828"/>
                    <a:pt x="23314" y="5677"/>
                  </a:cubicBezTo>
                  <a:cubicBezTo>
                    <a:pt x="31716" y="7418"/>
                    <a:pt x="32549" y="14761"/>
                    <a:pt x="34895" y="21043"/>
                  </a:cubicBezTo>
                  <a:cubicBezTo>
                    <a:pt x="34895" y="21649"/>
                    <a:pt x="34895" y="22330"/>
                    <a:pt x="34895" y="22936"/>
                  </a:cubicBezTo>
                  <a:cubicBezTo>
                    <a:pt x="31792" y="25434"/>
                    <a:pt x="28991" y="24450"/>
                    <a:pt x="26342" y="22179"/>
                  </a:cubicBezTo>
                  <a:cubicBezTo>
                    <a:pt x="25207" y="20513"/>
                    <a:pt x="23163" y="19756"/>
                    <a:pt x="22179" y="18015"/>
                  </a:cubicBezTo>
                  <a:cubicBezTo>
                    <a:pt x="21422" y="17107"/>
                    <a:pt x="22557" y="18470"/>
                    <a:pt x="21800" y="17486"/>
                  </a:cubicBezTo>
                  <a:cubicBezTo>
                    <a:pt x="21800" y="17713"/>
                    <a:pt x="22027" y="17788"/>
                    <a:pt x="22179" y="17940"/>
                  </a:cubicBezTo>
                  <a:cubicBezTo>
                    <a:pt x="22935" y="19756"/>
                    <a:pt x="24828" y="20286"/>
                    <a:pt x="25812" y="21800"/>
                  </a:cubicBezTo>
                  <a:cubicBezTo>
                    <a:pt x="24753" y="25358"/>
                    <a:pt x="23465" y="28916"/>
                    <a:pt x="29672" y="28159"/>
                  </a:cubicBezTo>
                  <a:cubicBezTo>
                    <a:pt x="33987" y="27629"/>
                    <a:pt x="37620" y="29067"/>
                    <a:pt x="40875" y="31792"/>
                  </a:cubicBezTo>
                  <a:cubicBezTo>
                    <a:pt x="41859" y="34063"/>
                    <a:pt x="40951" y="35955"/>
                    <a:pt x="39664" y="37696"/>
                  </a:cubicBezTo>
                  <a:cubicBezTo>
                    <a:pt x="39589" y="39210"/>
                    <a:pt x="35501" y="37469"/>
                    <a:pt x="37318" y="40573"/>
                  </a:cubicBezTo>
                  <a:cubicBezTo>
                    <a:pt x="36939" y="41708"/>
                    <a:pt x="36334" y="42617"/>
                    <a:pt x="34895" y="41860"/>
                  </a:cubicBezTo>
                  <a:cubicBezTo>
                    <a:pt x="28386" y="37923"/>
                    <a:pt x="28234" y="37923"/>
                    <a:pt x="27326" y="45114"/>
                  </a:cubicBezTo>
                  <a:cubicBezTo>
                    <a:pt x="27023" y="47612"/>
                    <a:pt x="26418" y="49353"/>
                    <a:pt x="23693" y="49505"/>
                  </a:cubicBezTo>
                  <a:cubicBezTo>
                    <a:pt x="15972" y="46326"/>
                    <a:pt x="16426" y="36788"/>
                    <a:pt x="10370" y="32246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>
              <a:off x="6492442" y="2278748"/>
              <a:ext cx="37848" cy="37848"/>
            </a:xfrm>
            <a:custGeom>
              <a:avLst/>
              <a:gdLst>
                <a:gd name="connsiteX0" fmla="*/ 5677 w 37847"/>
                <a:gd name="connsiteY0" fmla="*/ 26755 h 37847"/>
                <a:gd name="connsiteX1" fmla="*/ 7570 w 37847"/>
                <a:gd name="connsiteY1" fmla="*/ 24862 h 37847"/>
                <a:gd name="connsiteX2" fmla="*/ 9916 w 37847"/>
                <a:gd name="connsiteY2" fmla="*/ 24408 h 37847"/>
                <a:gd name="connsiteX3" fmla="*/ 20892 w 37847"/>
                <a:gd name="connsiteY3" fmla="*/ 26830 h 37847"/>
                <a:gd name="connsiteX4" fmla="*/ 21044 w 37847"/>
                <a:gd name="connsiteY4" fmla="*/ 27739 h 37847"/>
                <a:gd name="connsiteX5" fmla="*/ 20362 w 37847"/>
                <a:gd name="connsiteY5" fmla="*/ 29858 h 37847"/>
                <a:gd name="connsiteX6" fmla="*/ 21649 w 37847"/>
                <a:gd name="connsiteY6" fmla="*/ 27890 h 37847"/>
                <a:gd name="connsiteX7" fmla="*/ 25055 w 37847"/>
                <a:gd name="connsiteY7" fmla="*/ 26982 h 37847"/>
                <a:gd name="connsiteX8" fmla="*/ 23844 w 37847"/>
                <a:gd name="connsiteY8" fmla="*/ 24559 h 37847"/>
                <a:gd name="connsiteX9" fmla="*/ 10446 w 37847"/>
                <a:gd name="connsiteY9" fmla="*/ 23802 h 37847"/>
                <a:gd name="connsiteX10" fmla="*/ 9462 w 37847"/>
                <a:gd name="connsiteY10" fmla="*/ 22970 h 37847"/>
                <a:gd name="connsiteX11" fmla="*/ 11354 w 37847"/>
                <a:gd name="connsiteY11" fmla="*/ 17293 h 37847"/>
                <a:gd name="connsiteX12" fmla="*/ 13625 w 37847"/>
                <a:gd name="connsiteY12" fmla="*/ 14416 h 37847"/>
                <a:gd name="connsiteX13" fmla="*/ 19000 w 37847"/>
                <a:gd name="connsiteY13" fmla="*/ 9723 h 37847"/>
                <a:gd name="connsiteX14" fmla="*/ 23087 w 37847"/>
                <a:gd name="connsiteY14" fmla="*/ 6241 h 37847"/>
                <a:gd name="connsiteX15" fmla="*/ 26191 w 37847"/>
                <a:gd name="connsiteY15" fmla="*/ 9193 h 37847"/>
                <a:gd name="connsiteX16" fmla="*/ 37242 w 37847"/>
                <a:gd name="connsiteY16" fmla="*/ 20093 h 37847"/>
                <a:gd name="connsiteX17" fmla="*/ 39664 w 37847"/>
                <a:gd name="connsiteY17" fmla="*/ 22894 h 37847"/>
                <a:gd name="connsiteX18" fmla="*/ 32700 w 37847"/>
                <a:gd name="connsiteY18" fmla="*/ 28723 h 37847"/>
                <a:gd name="connsiteX19" fmla="*/ 26267 w 37847"/>
                <a:gd name="connsiteY19" fmla="*/ 38109 h 37847"/>
                <a:gd name="connsiteX20" fmla="*/ 7418 w 37847"/>
                <a:gd name="connsiteY20" fmla="*/ 30691 h 37847"/>
                <a:gd name="connsiteX21" fmla="*/ 5677 w 37847"/>
                <a:gd name="connsiteY21" fmla="*/ 267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5677" y="26755"/>
                  </a:moveTo>
                  <a:cubicBezTo>
                    <a:pt x="6283" y="26149"/>
                    <a:pt x="6964" y="25468"/>
                    <a:pt x="7570" y="24862"/>
                  </a:cubicBezTo>
                  <a:cubicBezTo>
                    <a:pt x="8251" y="24257"/>
                    <a:pt x="9084" y="24105"/>
                    <a:pt x="9916" y="24408"/>
                  </a:cubicBezTo>
                  <a:cubicBezTo>
                    <a:pt x="13549" y="25392"/>
                    <a:pt x="17789" y="23500"/>
                    <a:pt x="20892" y="26830"/>
                  </a:cubicBezTo>
                  <a:cubicBezTo>
                    <a:pt x="20968" y="27133"/>
                    <a:pt x="21044" y="27436"/>
                    <a:pt x="21044" y="27739"/>
                  </a:cubicBezTo>
                  <a:cubicBezTo>
                    <a:pt x="21119" y="28496"/>
                    <a:pt x="20135" y="29025"/>
                    <a:pt x="20362" y="29858"/>
                  </a:cubicBezTo>
                  <a:cubicBezTo>
                    <a:pt x="20286" y="28874"/>
                    <a:pt x="21195" y="28571"/>
                    <a:pt x="21649" y="27890"/>
                  </a:cubicBezTo>
                  <a:cubicBezTo>
                    <a:pt x="22784" y="27436"/>
                    <a:pt x="24298" y="27890"/>
                    <a:pt x="25055" y="26982"/>
                  </a:cubicBezTo>
                  <a:cubicBezTo>
                    <a:pt x="26039" y="25771"/>
                    <a:pt x="25207" y="24181"/>
                    <a:pt x="23844" y="24559"/>
                  </a:cubicBezTo>
                  <a:cubicBezTo>
                    <a:pt x="19226" y="25771"/>
                    <a:pt x="14988" y="21910"/>
                    <a:pt x="10446" y="23802"/>
                  </a:cubicBezTo>
                  <a:cubicBezTo>
                    <a:pt x="10143" y="23500"/>
                    <a:pt x="9765" y="23273"/>
                    <a:pt x="9462" y="22970"/>
                  </a:cubicBezTo>
                  <a:cubicBezTo>
                    <a:pt x="9235" y="20775"/>
                    <a:pt x="10598" y="19109"/>
                    <a:pt x="11354" y="17293"/>
                  </a:cubicBezTo>
                  <a:cubicBezTo>
                    <a:pt x="11582" y="15930"/>
                    <a:pt x="12414" y="15022"/>
                    <a:pt x="13625" y="14416"/>
                  </a:cubicBezTo>
                  <a:cubicBezTo>
                    <a:pt x="16729" y="14341"/>
                    <a:pt x="18697" y="12978"/>
                    <a:pt x="19000" y="9723"/>
                  </a:cubicBezTo>
                  <a:cubicBezTo>
                    <a:pt x="20362" y="8512"/>
                    <a:pt x="21573" y="6771"/>
                    <a:pt x="23087" y="6241"/>
                  </a:cubicBezTo>
                  <a:cubicBezTo>
                    <a:pt x="25131" y="5560"/>
                    <a:pt x="26493" y="4652"/>
                    <a:pt x="26191" y="9193"/>
                  </a:cubicBezTo>
                  <a:cubicBezTo>
                    <a:pt x="25812" y="14568"/>
                    <a:pt x="31262" y="18882"/>
                    <a:pt x="37242" y="20093"/>
                  </a:cubicBezTo>
                  <a:cubicBezTo>
                    <a:pt x="39286" y="20472"/>
                    <a:pt x="39816" y="21153"/>
                    <a:pt x="39664" y="22894"/>
                  </a:cubicBezTo>
                  <a:cubicBezTo>
                    <a:pt x="37621" y="25165"/>
                    <a:pt x="35274" y="27057"/>
                    <a:pt x="32700" y="28723"/>
                  </a:cubicBezTo>
                  <a:cubicBezTo>
                    <a:pt x="29446" y="30842"/>
                    <a:pt x="25963" y="33340"/>
                    <a:pt x="26267" y="38109"/>
                  </a:cubicBezTo>
                  <a:cubicBezTo>
                    <a:pt x="18016" y="40531"/>
                    <a:pt x="13247" y="34173"/>
                    <a:pt x="7418" y="30691"/>
                  </a:cubicBezTo>
                  <a:cubicBezTo>
                    <a:pt x="5829" y="29782"/>
                    <a:pt x="5677" y="28268"/>
                    <a:pt x="5677" y="26755"/>
                  </a:cubicBezTo>
                  <a:close/>
                </a:path>
              </a:pathLst>
            </a:custGeom>
            <a:solidFill>
              <a:srgbClr val="F2C0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>
              <a:off x="6480861" y="2261751"/>
              <a:ext cx="37848" cy="22709"/>
            </a:xfrm>
            <a:custGeom>
              <a:avLst/>
              <a:gdLst>
                <a:gd name="connsiteX0" fmla="*/ 17258 w 37847"/>
                <a:gd name="connsiteY0" fmla="*/ 22784 h 22708"/>
                <a:gd name="connsiteX1" fmla="*/ 5677 w 37847"/>
                <a:gd name="connsiteY1" fmla="*/ 7418 h 22708"/>
                <a:gd name="connsiteX2" fmla="*/ 9613 w 37847"/>
                <a:gd name="connsiteY2" fmla="*/ 5677 h 22708"/>
                <a:gd name="connsiteX3" fmla="*/ 31792 w 37847"/>
                <a:gd name="connsiteY3" fmla="*/ 15972 h 22708"/>
                <a:gd name="connsiteX4" fmla="*/ 32473 w 37847"/>
                <a:gd name="connsiteY4" fmla="*/ 17107 h 22708"/>
                <a:gd name="connsiteX5" fmla="*/ 26796 w 37847"/>
                <a:gd name="connsiteY5" fmla="*/ 20892 h 22708"/>
                <a:gd name="connsiteX6" fmla="*/ 21043 w 37847"/>
                <a:gd name="connsiteY6" fmla="*/ 20968 h 22708"/>
                <a:gd name="connsiteX7" fmla="*/ 21043 w 37847"/>
                <a:gd name="connsiteY7" fmla="*/ 20968 h 22708"/>
                <a:gd name="connsiteX8" fmla="*/ 17258 w 37847"/>
                <a:gd name="connsiteY8" fmla="*/ 22784 h 22708"/>
                <a:gd name="connsiteX9" fmla="*/ 17258 w 37847"/>
                <a:gd name="connsiteY9" fmla="*/ 2278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22708">
                  <a:moveTo>
                    <a:pt x="17258" y="22784"/>
                  </a:moveTo>
                  <a:cubicBezTo>
                    <a:pt x="11808" y="18848"/>
                    <a:pt x="11657" y="10900"/>
                    <a:pt x="5677" y="7418"/>
                  </a:cubicBezTo>
                  <a:cubicBezTo>
                    <a:pt x="6585" y="5980"/>
                    <a:pt x="8024" y="5677"/>
                    <a:pt x="9613" y="5677"/>
                  </a:cubicBezTo>
                  <a:cubicBezTo>
                    <a:pt x="18167" y="6585"/>
                    <a:pt x="25434" y="10219"/>
                    <a:pt x="31792" y="15972"/>
                  </a:cubicBezTo>
                  <a:cubicBezTo>
                    <a:pt x="32019" y="16350"/>
                    <a:pt x="32246" y="16729"/>
                    <a:pt x="32473" y="17107"/>
                  </a:cubicBezTo>
                  <a:cubicBezTo>
                    <a:pt x="32473" y="21270"/>
                    <a:pt x="29521" y="20892"/>
                    <a:pt x="26796" y="20892"/>
                  </a:cubicBezTo>
                  <a:cubicBezTo>
                    <a:pt x="24904" y="19378"/>
                    <a:pt x="22935" y="18848"/>
                    <a:pt x="21043" y="20968"/>
                  </a:cubicBezTo>
                  <a:lnTo>
                    <a:pt x="21043" y="20968"/>
                  </a:lnTo>
                  <a:cubicBezTo>
                    <a:pt x="20059" y="22027"/>
                    <a:pt x="18242" y="21573"/>
                    <a:pt x="17258" y="22784"/>
                  </a:cubicBezTo>
                  <a:lnTo>
                    <a:pt x="17258" y="22784"/>
                  </a:ln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>
              <a:off x="6478985" y="2278858"/>
              <a:ext cx="30278" cy="22709"/>
            </a:xfrm>
            <a:custGeom>
              <a:avLst/>
              <a:gdLst>
                <a:gd name="connsiteX0" fmla="*/ 26780 w 30278"/>
                <a:gd name="connsiteY0" fmla="*/ 15215 h 22708"/>
                <a:gd name="connsiteX1" fmla="*/ 24887 w 30278"/>
                <a:gd name="connsiteY1" fmla="*/ 17107 h 22708"/>
                <a:gd name="connsiteX2" fmla="*/ 11868 w 30278"/>
                <a:gd name="connsiteY2" fmla="*/ 15290 h 22708"/>
                <a:gd name="connsiteX3" fmla="*/ 5736 w 30278"/>
                <a:gd name="connsiteY3" fmla="*/ 10976 h 22708"/>
                <a:gd name="connsiteX4" fmla="*/ 9673 w 30278"/>
                <a:gd name="connsiteY4" fmla="*/ 5677 h 22708"/>
                <a:gd name="connsiteX5" fmla="*/ 9673 w 30278"/>
                <a:gd name="connsiteY5" fmla="*/ 5677 h 22708"/>
                <a:gd name="connsiteX6" fmla="*/ 19210 w 30278"/>
                <a:gd name="connsiteY6" fmla="*/ 7570 h 22708"/>
                <a:gd name="connsiteX7" fmla="*/ 19210 w 30278"/>
                <a:gd name="connsiteY7" fmla="*/ 9462 h 22708"/>
                <a:gd name="connsiteX8" fmla="*/ 26780 w 30278"/>
                <a:gd name="connsiteY8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6780" y="15215"/>
                  </a:moveTo>
                  <a:cubicBezTo>
                    <a:pt x="26174" y="15820"/>
                    <a:pt x="25493" y="16502"/>
                    <a:pt x="24887" y="17107"/>
                  </a:cubicBezTo>
                  <a:cubicBezTo>
                    <a:pt x="20497" y="17410"/>
                    <a:pt x="16788" y="13701"/>
                    <a:pt x="11868" y="15290"/>
                  </a:cubicBezTo>
                  <a:cubicBezTo>
                    <a:pt x="10505" y="15745"/>
                    <a:pt x="6418" y="13550"/>
                    <a:pt x="5736" y="10976"/>
                  </a:cubicBezTo>
                  <a:cubicBezTo>
                    <a:pt x="5131" y="8781"/>
                    <a:pt x="9370" y="8251"/>
                    <a:pt x="9673" y="5677"/>
                  </a:cubicBezTo>
                  <a:lnTo>
                    <a:pt x="9673" y="5677"/>
                  </a:lnTo>
                  <a:cubicBezTo>
                    <a:pt x="12927" y="5753"/>
                    <a:pt x="15728" y="8251"/>
                    <a:pt x="19210" y="7570"/>
                  </a:cubicBezTo>
                  <a:cubicBezTo>
                    <a:pt x="19210" y="8175"/>
                    <a:pt x="19210" y="8856"/>
                    <a:pt x="19210" y="9462"/>
                  </a:cubicBezTo>
                  <a:cubicBezTo>
                    <a:pt x="27840" y="9689"/>
                    <a:pt x="27840" y="9689"/>
                    <a:pt x="26780" y="15215"/>
                  </a:cubicBez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>
              <a:off x="6505849" y="2261751"/>
              <a:ext cx="22709" cy="22709"/>
            </a:xfrm>
            <a:custGeom>
              <a:avLst/>
              <a:gdLst>
                <a:gd name="connsiteX0" fmla="*/ 18840 w 22708"/>
                <a:gd name="connsiteY0" fmla="*/ 5753 h 22708"/>
                <a:gd name="connsiteX1" fmla="*/ 20959 w 22708"/>
                <a:gd name="connsiteY1" fmla="*/ 15972 h 22708"/>
                <a:gd name="connsiteX2" fmla="*/ 18840 w 22708"/>
                <a:gd name="connsiteY2" fmla="*/ 21043 h 22708"/>
                <a:gd name="connsiteX3" fmla="*/ 16039 w 22708"/>
                <a:gd name="connsiteY3" fmla="*/ 15518 h 22708"/>
                <a:gd name="connsiteX4" fmla="*/ 12406 w 22708"/>
                <a:gd name="connsiteY4" fmla="*/ 12187 h 22708"/>
                <a:gd name="connsiteX5" fmla="*/ 11497 w 22708"/>
                <a:gd name="connsiteY5" fmla="*/ 16956 h 22708"/>
                <a:gd name="connsiteX6" fmla="*/ 7410 w 22708"/>
                <a:gd name="connsiteY6" fmla="*/ 17183 h 22708"/>
                <a:gd name="connsiteX7" fmla="*/ 7410 w 22708"/>
                <a:gd name="connsiteY7" fmla="*/ 17183 h 22708"/>
                <a:gd name="connsiteX8" fmla="*/ 7183 w 22708"/>
                <a:gd name="connsiteY8" fmla="*/ 9310 h 22708"/>
                <a:gd name="connsiteX9" fmla="*/ 9454 w 22708"/>
                <a:gd name="connsiteY9" fmla="*/ 7645 h 22708"/>
                <a:gd name="connsiteX10" fmla="*/ 10740 w 22708"/>
                <a:gd name="connsiteY10" fmla="*/ 7040 h 22708"/>
                <a:gd name="connsiteX11" fmla="*/ 13163 w 22708"/>
                <a:gd name="connsiteY11" fmla="*/ 5677 h 22708"/>
                <a:gd name="connsiteX12" fmla="*/ 18840 w 22708"/>
                <a:gd name="connsiteY12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8840" y="5753"/>
                  </a:moveTo>
                  <a:cubicBezTo>
                    <a:pt x="22776" y="8478"/>
                    <a:pt x="25501" y="11506"/>
                    <a:pt x="20959" y="15972"/>
                  </a:cubicBezTo>
                  <a:cubicBezTo>
                    <a:pt x="19521" y="17410"/>
                    <a:pt x="18840" y="19075"/>
                    <a:pt x="18840" y="21043"/>
                  </a:cubicBezTo>
                  <a:cubicBezTo>
                    <a:pt x="16417" y="19908"/>
                    <a:pt x="17250" y="17183"/>
                    <a:pt x="16039" y="15518"/>
                  </a:cubicBezTo>
                  <a:cubicBezTo>
                    <a:pt x="15055" y="14155"/>
                    <a:pt x="14828" y="11506"/>
                    <a:pt x="12406" y="12187"/>
                  </a:cubicBezTo>
                  <a:cubicBezTo>
                    <a:pt x="9075" y="13095"/>
                    <a:pt x="11649" y="15290"/>
                    <a:pt x="11497" y="16956"/>
                  </a:cubicBezTo>
                  <a:cubicBezTo>
                    <a:pt x="11043" y="21270"/>
                    <a:pt x="8848" y="16653"/>
                    <a:pt x="7410" y="17183"/>
                  </a:cubicBezTo>
                  <a:lnTo>
                    <a:pt x="7410" y="17183"/>
                  </a:lnTo>
                  <a:cubicBezTo>
                    <a:pt x="5139" y="14609"/>
                    <a:pt x="5139" y="12036"/>
                    <a:pt x="7183" y="9310"/>
                  </a:cubicBezTo>
                  <a:cubicBezTo>
                    <a:pt x="7864" y="8705"/>
                    <a:pt x="8621" y="8175"/>
                    <a:pt x="9454" y="7645"/>
                  </a:cubicBezTo>
                  <a:cubicBezTo>
                    <a:pt x="9832" y="7418"/>
                    <a:pt x="10286" y="7267"/>
                    <a:pt x="10740" y="7040"/>
                  </a:cubicBezTo>
                  <a:cubicBezTo>
                    <a:pt x="11649" y="6737"/>
                    <a:pt x="12406" y="6283"/>
                    <a:pt x="13163" y="5677"/>
                  </a:cubicBezTo>
                  <a:cubicBezTo>
                    <a:pt x="15055" y="5677"/>
                    <a:pt x="16947" y="5677"/>
                    <a:pt x="18840" y="5753"/>
                  </a:cubicBez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>
              <a:off x="6492442" y="2280853"/>
              <a:ext cx="22709" cy="15139"/>
            </a:xfrm>
            <a:custGeom>
              <a:avLst/>
              <a:gdLst>
                <a:gd name="connsiteX0" fmla="*/ 13322 w 22708"/>
                <a:gd name="connsiteY0" fmla="*/ 13220 h 15139"/>
                <a:gd name="connsiteX1" fmla="*/ 9538 w 22708"/>
                <a:gd name="connsiteY1" fmla="*/ 9965 h 15139"/>
                <a:gd name="connsiteX2" fmla="*/ 5677 w 22708"/>
                <a:gd name="connsiteY2" fmla="*/ 7467 h 15139"/>
                <a:gd name="connsiteX3" fmla="*/ 19000 w 22708"/>
                <a:gd name="connsiteY3" fmla="*/ 7467 h 15139"/>
                <a:gd name="connsiteX4" fmla="*/ 21044 w 22708"/>
                <a:gd name="connsiteY4" fmla="*/ 13674 h 15139"/>
                <a:gd name="connsiteX5" fmla="*/ 13322 w 22708"/>
                <a:gd name="connsiteY5" fmla="*/ 132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3322" y="13220"/>
                  </a:moveTo>
                  <a:cubicBezTo>
                    <a:pt x="12641" y="11555"/>
                    <a:pt x="15215" y="6256"/>
                    <a:pt x="9538" y="9965"/>
                  </a:cubicBezTo>
                  <a:cubicBezTo>
                    <a:pt x="7343" y="11404"/>
                    <a:pt x="6510" y="9057"/>
                    <a:pt x="5677" y="7467"/>
                  </a:cubicBezTo>
                  <a:cubicBezTo>
                    <a:pt x="10143" y="3985"/>
                    <a:pt x="14533" y="6483"/>
                    <a:pt x="19000" y="7467"/>
                  </a:cubicBezTo>
                  <a:cubicBezTo>
                    <a:pt x="19000" y="9738"/>
                    <a:pt x="23617" y="10722"/>
                    <a:pt x="21044" y="13674"/>
                  </a:cubicBezTo>
                  <a:cubicBezTo>
                    <a:pt x="18470" y="16551"/>
                    <a:pt x="15972" y="12615"/>
                    <a:pt x="13322" y="1322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>
              <a:off x="6522872" y="2277469"/>
              <a:ext cx="15139" cy="15139"/>
            </a:xfrm>
            <a:custGeom>
              <a:avLst/>
              <a:gdLst>
                <a:gd name="connsiteX0" fmla="*/ 5677 w 15139"/>
                <a:gd name="connsiteY0" fmla="*/ 8959 h 15139"/>
                <a:gd name="connsiteX1" fmla="*/ 13322 w 15139"/>
                <a:gd name="connsiteY1" fmla="*/ 8959 h 15139"/>
                <a:gd name="connsiteX2" fmla="*/ 5677 w 15139"/>
                <a:gd name="connsiteY2" fmla="*/ 89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8959"/>
                  </a:moveTo>
                  <a:cubicBezTo>
                    <a:pt x="8175" y="1389"/>
                    <a:pt x="10749" y="9337"/>
                    <a:pt x="13322" y="8959"/>
                  </a:cubicBezTo>
                  <a:cubicBezTo>
                    <a:pt x="10749" y="12895"/>
                    <a:pt x="8175" y="7823"/>
                    <a:pt x="5677" y="8959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>
              <a:off x="6496227" y="2273711"/>
              <a:ext cx="15139" cy="7570"/>
            </a:xfrm>
            <a:custGeom>
              <a:avLst/>
              <a:gdLst>
                <a:gd name="connsiteX0" fmla="*/ 5677 w 15139"/>
                <a:gd name="connsiteY0" fmla="*/ 8932 h 7569"/>
                <a:gd name="connsiteX1" fmla="*/ 7721 w 15139"/>
                <a:gd name="connsiteY1" fmla="*/ 5677 h 7569"/>
                <a:gd name="connsiteX2" fmla="*/ 11430 w 15139"/>
                <a:gd name="connsiteY2" fmla="*/ 8856 h 7569"/>
                <a:gd name="connsiteX3" fmla="*/ 5677 w 15139"/>
                <a:gd name="connsiteY3" fmla="*/ 89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932"/>
                  </a:moveTo>
                  <a:cubicBezTo>
                    <a:pt x="5904" y="7570"/>
                    <a:pt x="5677" y="5753"/>
                    <a:pt x="7721" y="5677"/>
                  </a:cubicBezTo>
                  <a:cubicBezTo>
                    <a:pt x="9689" y="5677"/>
                    <a:pt x="10673" y="7267"/>
                    <a:pt x="11430" y="8856"/>
                  </a:cubicBezTo>
                  <a:cubicBezTo>
                    <a:pt x="9538" y="8932"/>
                    <a:pt x="7570" y="8932"/>
                    <a:pt x="5677" y="8932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>
              <a:off x="6492442" y="227696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>
              <a:off x="5874617" y="2080068"/>
              <a:ext cx="7570" cy="7570"/>
            </a:xfrm>
            <a:custGeom>
              <a:avLst/>
              <a:gdLst>
                <a:gd name="connsiteX0" fmla="*/ 7494 w 7569"/>
                <a:gd name="connsiteY0" fmla="*/ 6751 h 7569"/>
                <a:gd name="connsiteX1" fmla="*/ 5677 w 7569"/>
                <a:gd name="connsiteY1" fmla="*/ 6827 h 7569"/>
                <a:gd name="connsiteX2" fmla="*/ 7494 w 7569"/>
                <a:gd name="connsiteY2" fmla="*/ 67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6751"/>
                  </a:moveTo>
                  <a:cubicBezTo>
                    <a:pt x="6888" y="6827"/>
                    <a:pt x="6283" y="6827"/>
                    <a:pt x="5677" y="6827"/>
                  </a:cubicBezTo>
                  <a:cubicBezTo>
                    <a:pt x="6207" y="5464"/>
                    <a:pt x="6813" y="5161"/>
                    <a:pt x="7494" y="675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8" name="任意多边形: 形状 837"/>
            <p:cNvSpPr/>
            <p:nvPr/>
          </p:nvSpPr>
          <p:spPr>
            <a:xfrm>
              <a:off x="5872649" y="20811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ubicBezTo>
                    <a:pt x="7645" y="6358"/>
                    <a:pt x="7645" y="6964"/>
                    <a:pt x="7570" y="757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>
              <a:off x="5879502" y="2165887"/>
              <a:ext cx="7570" cy="7570"/>
            </a:xfrm>
            <a:custGeom>
              <a:avLst/>
              <a:gdLst>
                <a:gd name="connsiteX0" fmla="*/ 8513 w 7569"/>
                <a:gd name="connsiteY0" fmla="*/ 8587 h 7569"/>
                <a:gd name="connsiteX1" fmla="*/ 5713 w 7569"/>
                <a:gd name="connsiteY1" fmla="*/ 7300 h 7569"/>
                <a:gd name="connsiteX2" fmla="*/ 7302 w 7569"/>
                <a:gd name="connsiteY2" fmla="*/ 5710 h 7569"/>
                <a:gd name="connsiteX3" fmla="*/ 8513 w 7569"/>
                <a:gd name="connsiteY3" fmla="*/ 8587 h 7569"/>
                <a:gd name="connsiteX4" fmla="*/ 8513 w 7569"/>
                <a:gd name="connsiteY4" fmla="*/ 85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513" y="8587"/>
                  </a:moveTo>
                  <a:cubicBezTo>
                    <a:pt x="7453" y="8360"/>
                    <a:pt x="6015" y="8662"/>
                    <a:pt x="5713" y="7300"/>
                  </a:cubicBezTo>
                  <a:cubicBezTo>
                    <a:pt x="5485" y="6467"/>
                    <a:pt x="6394" y="5483"/>
                    <a:pt x="7302" y="5710"/>
                  </a:cubicBezTo>
                  <a:cubicBezTo>
                    <a:pt x="8589" y="6013"/>
                    <a:pt x="8286" y="7451"/>
                    <a:pt x="8513" y="8587"/>
                  </a:cubicBezTo>
                  <a:lnTo>
                    <a:pt x="8513" y="8587"/>
                  </a:ln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0" name="任意多边形: 形状 839"/>
            <p:cNvSpPr/>
            <p:nvPr/>
          </p:nvSpPr>
          <p:spPr>
            <a:xfrm>
              <a:off x="5908195" y="2278052"/>
              <a:ext cx="30278" cy="22709"/>
            </a:xfrm>
            <a:custGeom>
              <a:avLst/>
              <a:gdLst>
                <a:gd name="connsiteX0" fmla="*/ 25314 w 30278"/>
                <a:gd name="connsiteY0" fmla="*/ 17913 h 22708"/>
                <a:gd name="connsiteX1" fmla="*/ 21529 w 30278"/>
                <a:gd name="connsiteY1" fmla="*/ 17989 h 22708"/>
                <a:gd name="connsiteX2" fmla="*/ 8055 w 30278"/>
                <a:gd name="connsiteY2" fmla="*/ 15415 h 22708"/>
                <a:gd name="connsiteX3" fmla="*/ 6390 w 30278"/>
                <a:gd name="connsiteY3" fmla="*/ 8451 h 22708"/>
                <a:gd name="connsiteX4" fmla="*/ 17744 w 30278"/>
                <a:gd name="connsiteY4" fmla="*/ 10041 h 22708"/>
                <a:gd name="connsiteX5" fmla="*/ 24254 w 30278"/>
                <a:gd name="connsiteY5" fmla="*/ 10646 h 22708"/>
                <a:gd name="connsiteX6" fmla="*/ 27281 w 30278"/>
                <a:gd name="connsiteY6" fmla="*/ 14280 h 22708"/>
                <a:gd name="connsiteX7" fmla="*/ 25314 w 30278"/>
                <a:gd name="connsiteY7" fmla="*/ 179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5314" y="17913"/>
                  </a:moveTo>
                  <a:cubicBezTo>
                    <a:pt x="24026" y="15794"/>
                    <a:pt x="22740" y="15869"/>
                    <a:pt x="21529" y="17989"/>
                  </a:cubicBezTo>
                  <a:cubicBezTo>
                    <a:pt x="16079" y="21773"/>
                    <a:pt x="12445" y="17686"/>
                    <a:pt x="8055" y="15415"/>
                  </a:cubicBezTo>
                  <a:cubicBezTo>
                    <a:pt x="3967" y="13371"/>
                    <a:pt x="6390" y="10873"/>
                    <a:pt x="6390" y="8451"/>
                  </a:cubicBezTo>
                  <a:cubicBezTo>
                    <a:pt x="10477" y="6483"/>
                    <a:pt x="14640" y="2623"/>
                    <a:pt x="17744" y="10041"/>
                  </a:cubicBezTo>
                  <a:cubicBezTo>
                    <a:pt x="18501" y="11857"/>
                    <a:pt x="21453" y="12312"/>
                    <a:pt x="24254" y="10646"/>
                  </a:cubicBezTo>
                  <a:cubicBezTo>
                    <a:pt x="29477" y="7694"/>
                    <a:pt x="26222" y="13069"/>
                    <a:pt x="27281" y="14280"/>
                  </a:cubicBezTo>
                  <a:cubicBezTo>
                    <a:pt x="27206" y="15794"/>
                    <a:pt x="27130" y="17307"/>
                    <a:pt x="25314" y="179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>
              <a:off x="5937747" y="2281278"/>
              <a:ext cx="7570" cy="7570"/>
            </a:xfrm>
            <a:custGeom>
              <a:avLst/>
              <a:gdLst>
                <a:gd name="connsiteX0" fmla="*/ 5677 w 7569"/>
                <a:gd name="connsiteY0" fmla="*/ 7118 h 7569"/>
                <a:gd name="connsiteX1" fmla="*/ 6510 w 7569"/>
                <a:gd name="connsiteY1" fmla="*/ 5755 h 7569"/>
                <a:gd name="connsiteX2" fmla="*/ 8402 w 7569"/>
                <a:gd name="connsiteY2" fmla="*/ 7042 h 7569"/>
                <a:gd name="connsiteX3" fmla="*/ 7645 w 7569"/>
                <a:gd name="connsiteY3" fmla="*/ 8405 h 7569"/>
                <a:gd name="connsiteX4" fmla="*/ 5677 w 7569"/>
                <a:gd name="connsiteY4" fmla="*/ 71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18"/>
                  </a:moveTo>
                  <a:cubicBezTo>
                    <a:pt x="5980" y="6664"/>
                    <a:pt x="6131" y="5831"/>
                    <a:pt x="6510" y="5755"/>
                  </a:cubicBezTo>
                  <a:cubicBezTo>
                    <a:pt x="7494" y="5453"/>
                    <a:pt x="8251" y="6058"/>
                    <a:pt x="8402" y="7042"/>
                  </a:cubicBezTo>
                  <a:cubicBezTo>
                    <a:pt x="8478" y="7496"/>
                    <a:pt x="8024" y="8329"/>
                    <a:pt x="7645" y="8405"/>
                  </a:cubicBezTo>
                  <a:cubicBezTo>
                    <a:pt x="6661" y="8632"/>
                    <a:pt x="5980" y="8102"/>
                    <a:pt x="5677" y="7118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2" name="任意多边形: 形状 841"/>
            <p:cNvSpPr/>
            <p:nvPr/>
          </p:nvSpPr>
          <p:spPr>
            <a:xfrm>
              <a:off x="6498569" y="1579054"/>
              <a:ext cx="30278" cy="45417"/>
            </a:xfrm>
            <a:custGeom>
              <a:avLst/>
              <a:gdLst>
                <a:gd name="connsiteX0" fmla="*/ 28088 w 30278"/>
                <a:gd name="connsiteY0" fmla="*/ 13550 h 45417"/>
                <a:gd name="connsiteX1" fmla="*/ 24227 w 30278"/>
                <a:gd name="connsiteY1" fmla="*/ 23087 h 45417"/>
                <a:gd name="connsiteX2" fmla="*/ 23849 w 30278"/>
                <a:gd name="connsiteY2" fmla="*/ 30732 h 45417"/>
                <a:gd name="connsiteX3" fmla="*/ 24076 w 30278"/>
                <a:gd name="connsiteY3" fmla="*/ 40346 h 45417"/>
                <a:gd name="connsiteX4" fmla="*/ 12797 w 30278"/>
                <a:gd name="connsiteY4" fmla="*/ 39589 h 45417"/>
                <a:gd name="connsiteX5" fmla="*/ 6742 w 30278"/>
                <a:gd name="connsiteY5" fmla="*/ 36637 h 45417"/>
                <a:gd name="connsiteX6" fmla="*/ 7574 w 30278"/>
                <a:gd name="connsiteY6" fmla="*/ 29900 h 45417"/>
                <a:gd name="connsiteX7" fmla="*/ 11056 w 30278"/>
                <a:gd name="connsiteY7" fmla="*/ 15518 h 45417"/>
                <a:gd name="connsiteX8" fmla="*/ 15598 w 30278"/>
                <a:gd name="connsiteY8" fmla="*/ 9008 h 45417"/>
                <a:gd name="connsiteX9" fmla="*/ 18474 w 30278"/>
                <a:gd name="connsiteY9" fmla="*/ 5677 h 45417"/>
                <a:gd name="connsiteX10" fmla="*/ 25514 w 30278"/>
                <a:gd name="connsiteY10" fmla="*/ 10900 h 45417"/>
                <a:gd name="connsiteX11" fmla="*/ 28088 w 30278"/>
                <a:gd name="connsiteY11" fmla="*/ 13550 h 45417"/>
                <a:gd name="connsiteX12" fmla="*/ 24076 w 30278"/>
                <a:gd name="connsiteY12" fmla="*/ 15820 h 45417"/>
                <a:gd name="connsiteX13" fmla="*/ 23092 w 30278"/>
                <a:gd name="connsiteY13" fmla="*/ 17031 h 45417"/>
                <a:gd name="connsiteX14" fmla="*/ 24076 w 30278"/>
                <a:gd name="connsiteY14" fmla="*/ 15518 h 45417"/>
                <a:gd name="connsiteX15" fmla="*/ 28088 w 30278"/>
                <a:gd name="connsiteY15" fmla="*/ 1355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8088" y="13550"/>
                  </a:moveTo>
                  <a:cubicBezTo>
                    <a:pt x="31343" y="20816"/>
                    <a:pt x="31040" y="21573"/>
                    <a:pt x="24227" y="23087"/>
                  </a:cubicBezTo>
                  <a:cubicBezTo>
                    <a:pt x="21957" y="25509"/>
                    <a:pt x="22865" y="28083"/>
                    <a:pt x="23849" y="30732"/>
                  </a:cubicBezTo>
                  <a:cubicBezTo>
                    <a:pt x="24909" y="33836"/>
                    <a:pt x="26271" y="37091"/>
                    <a:pt x="24076" y="40346"/>
                  </a:cubicBezTo>
                  <a:cubicBezTo>
                    <a:pt x="20367" y="40421"/>
                    <a:pt x="17415" y="33760"/>
                    <a:pt x="12797" y="39589"/>
                  </a:cubicBezTo>
                  <a:cubicBezTo>
                    <a:pt x="11208" y="41557"/>
                    <a:pt x="8407" y="38605"/>
                    <a:pt x="6742" y="36637"/>
                  </a:cubicBezTo>
                  <a:cubicBezTo>
                    <a:pt x="4547" y="34063"/>
                    <a:pt x="6212" y="30581"/>
                    <a:pt x="7574" y="29900"/>
                  </a:cubicBezTo>
                  <a:cubicBezTo>
                    <a:pt x="14765" y="26266"/>
                    <a:pt x="10905" y="20513"/>
                    <a:pt x="11056" y="15518"/>
                  </a:cubicBezTo>
                  <a:cubicBezTo>
                    <a:pt x="15447" y="15442"/>
                    <a:pt x="15068" y="11506"/>
                    <a:pt x="15598" y="9008"/>
                  </a:cubicBezTo>
                  <a:cubicBezTo>
                    <a:pt x="16052" y="6964"/>
                    <a:pt x="16204" y="5753"/>
                    <a:pt x="18474" y="5677"/>
                  </a:cubicBezTo>
                  <a:cubicBezTo>
                    <a:pt x="18929" y="9992"/>
                    <a:pt x="21805" y="11354"/>
                    <a:pt x="25514" y="10900"/>
                  </a:cubicBezTo>
                  <a:cubicBezTo>
                    <a:pt x="28012" y="10673"/>
                    <a:pt x="27936" y="12036"/>
                    <a:pt x="28088" y="13550"/>
                  </a:cubicBezTo>
                  <a:cubicBezTo>
                    <a:pt x="26877" y="14609"/>
                    <a:pt x="24984" y="14458"/>
                    <a:pt x="24076" y="15820"/>
                  </a:cubicBezTo>
                  <a:cubicBezTo>
                    <a:pt x="23849" y="16275"/>
                    <a:pt x="23546" y="16653"/>
                    <a:pt x="23092" y="17031"/>
                  </a:cubicBezTo>
                  <a:cubicBezTo>
                    <a:pt x="24227" y="17107"/>
                    <a:pt x="23546" y="15896"/>
                    <a:pt x="24076" y="15518"/>
                  </a:cubicBezTo>
                  <a:cubicBezTo>
                    <a:pt x="25287" y="14458"/>
                    <a:pt x="27028" y="14685"/>
                    <a:pt x="28088" y="1355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>
              <a:off x="6513384" y="1596389"/>
              <a:ext cx="15139" cy="30278"/>
            </a:xfrm>
            <a:custGeom>
              <a:avLst/>
              <a:gdLst>
                <a:gd name="connsiteX0" fmla="*/ 9261 w 15139"/>
                <a:gd name="connsiteY0" fmla="*/ 23011 h 30278"/>
                <a:gd name="connsiteX1" fmla="*/ 6687 w 15139"/>
                <a:gd name="connsiteY1" fmla="*/ 13247 h 30278"/>
                <a:gd name="connsiteX2" fmla="*/ 9412 w 15139"/>
                <a:gd name="connsiteY2" fmla="*/ 5677 h 30278"/>
                <a:gd name="connsiteX3" fmla="*/ 9412 w 15139"/>
                <a:gd name="connsiteY3" fmla="*/ 9462 h 30278"/>
                <a:gd name="connsiteX4" fmla="*/ 13197 w 15139"/>
                <a:gd name="connsiteY4" fmla="*/ 11354 h 30278"/>
                <a:gd name="connsiteX5" fmla="*/ 15089 w 15139"/>
                <a:gd name="connsiteY5" fmla="*/ 11354 h 30278"/>
                <a:gd name="connsiteX6" fmla="*/ 13197 w 15139"/>
                <a:gd name="connsiteY6" fmla="*/ 24677 h 30278"/>
                <a:gd name="connsiteX7" fmla="*/ 11305 w 15139"/>
                <a:gd name="connsiteY7" fmla="*/ 24525 h 30278"/>
                <a:gd name="connsiteX8" fmla="*/ 9261 w 15139"/>
                <a:gd name="connsiteY8" fmla="*/ 22860 h 30278"/>
                <a:gd name="connsiteX9" fmla="*/ 9261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9261" y="23011"/>
                  </a:moveTo>
                  <a:cubicBezTo>
                    <a:pt x="7974" y="19908"/>
                    <a:pt x="8655" y="16350"/>
                    <a:pt x="6687" y="13247"/>
                  </a:cubicBezTo>
                  <a:cubicBezTo>
                    <a:pt x="4568" y="9916"/>
                    <a:pt x="5930" y="7342"/>
                    <a:pt x="9412" y="5677"/>
                  </a:cubicBezTo>
                  <a:cubicBezTo>
                    <a:pt x="9412" y="6964"/>
                    <a:pt x="9412" y="8175"/>
                    <a:pt x="9412" y="9462"/>
                  </a:cubicBezTo>
                  <a:cubicBezTo>
                    <a:pt x="10169" y="11127"/>
                    <a:pt x="12289" y="10067"/>
                    <a:pt x="13197" y="11354"/>
                  </a:cubicBezTo>
                  <a:cubicBezTo>
                    <a:pt x="13803" y="11354"/>
                    <a:pt x="14484" y="11354"/>
                    <a:pt x="15089" y="11354"/>
                  </a:cubicBezTo>
                  <a:cubicBezTo>
                    <a:pt x="14938" y="15896"/>
                    <a:pt x="11910" y="19984"/>
                    <a:pt x="13197" y="24677"/>
                  </a:cubicBezTo>
                  <a:cubicBezTo>
                    <a:pt x="12591" y="24601"/>
                    <a:pt x="11910" y="24601"/>
                    <a:pt x="11305" y="24525"/>
                  </a:cubicBezTo>
                  <a:cubicBezTo>
                    <a:pt x="10699" y="23920"/>
                    <a:pt x="10018" y="23390"/>
                    <a:pt x="9261" y="22860"/>
                  </a:cubicBezTo>
                  <a:lnTo>
                    <a:pt x="9261" y="23011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4" name="任意多边形: 形状 843"/>
            <p:cNvSpPr/>
            <p:nvPr/>
          </p:nvSpPr>
          <p:spPr>
            <a:xfrm>
              <a:off x="6517043" y="161364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753"/>
                    <a:pt x="7418" y="6358"/>
                    <a:pt x="7721" y="7342"/>
                  </a:cubicBezTo>
                  <a:cubicBezTo>
                    <a:pt x="6661" y="7191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>
              <a:off x="5973543" y="1929070"/>
              <a:ext cx="37848" cy="30278"/>
            </a:xfrm>
            <a:custGeom>
              <a:avLst/>
              <a:gdLst>
                <a:gd name="connsiteX0" fmla="*/ 26501 w 37847"/>
                <a:gd name="connsiteY0" fmla="*/ 5677 h 30278"/>
                <a:gd name="connsiteX1" fmla="*/ 28393 w 37847"/>
                <a:gd name="connsiteY1" fmla="*/ 7645 h 30278"/>
                <a:gd name="connsiteX2" fmla="*/ 32254 w 37847"/>
                <a:gd name="connsiteY2" fmla="*/ 20968 h 30278"/>
                <a:gd name="connsiteX3" fmla="*/ 31421 w 37847"/>
                <a:gd name="connsiteY3" fmla="*/ 21422 h 30278"/>
                <a:gd name="connsiteX4" fmla="*/ 15828 w 37847"/>
                <a:gd name="connsiteY4" fmla="*/ 26266 h 30278"/>
                <a:gd name="connsiteX5" fmla="*/ 5685 w 37847"/>
                <a:gd name="connsiteY5" fmla="*/ 13398 h 30278"/>
                <a:gd name="connsiteX6" fmla="*/ 15071 w 37847"/>
                <a:gd name="connsiteY6" fmla="*/ 5753 h 30278"/>
                <a:gd name="connsiteX7" fmla="*/ 26501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26501" y="5677"/>
                  </a:moveTo>
                  <a:cubicBezTo>
                    <a:pt x="27107" y="6358"/>
                    <a:pt x="27712" y="6964"/>
                    <a:pt x="28393" y="7645"/>
                  </a:cubicBezTo>
                  <a:cubicBezTo>
                    <a:pt x="30210" y="11960"/>
                    <a:pt x="32330" y="16123"/>
                    <a:pt x="32254" y="20968"/>
                  </a:cubicBezTo>
                  <a:cubicBezTo>
                    <a:pt x="31951" y="21119"/>
                    <a:pt x="31497" y="21195"/>
                    <a:pt x="31421" y="21422"/>
                  </a:cubicBezTo>
                  <a:cubicBezTo>
                    <a:pt x="28393" y="29824"/>
                    <a:pt x="21354" y="28007"/>
                    <a:pt x="15828" y="26266"/>
                  </a:cubicBezTo>
                  <a:cubicBezTo>
                    <a:pt x="10302" y="24525"/>
                    <a:pt x="5458" y="20513"/>
                    <a:pt x="5685" y="13398"/>
                  </a:cubicBezTo>
                  <a:cubicBezTo>
                    <a:pt x="6820" y="8402"/>
                    <a:pt x="12800" y="9235"/>
                    <a:pt x="15071" y="5753"/>
                  </a:cubicBezTo>
                  <a:cubicBezTo>
                    <a:pt x="18932" y="5677"/>
                    <a:pt x="22716" y="5677"/>
                    <a:pt x="26501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6" name="任意多边形: 形状 845"/>
            <p:cNvSpPr/>
            <p:nvPr/>
          </p:nvSpPr>
          <p:spPr>
            <a:xfrm>
              <a:off x="5749160" y="2117248"/>
              <a:ext cx="15139" cy="22709"/>
            </a:xfrm>
            <a:custGeom>
              <a:avLst/>
              <a:gdLst>
                <a:gd name="connsiteX0" fmla="*/ 11384 w 15139"/>
                <a:gd name="connsiteY0" fmla="*/ 5753 h 22708"/>
                <a:gd name="connsiteX1" fmla="*/ 15093 w 15139"/>
                <a:gd name="connsiteY1" fmla="*/ 7721 h 22708"/>
                <a:gd name="connsiteX2" fmla="*/ 15017 w 15139"/>
                <a:gd name="connsiteY2" fmla="*/ 20892 h 22708"/>
                <a:gd name="connsiteX3" fmla="*/ 6010 w 15139"/>
                <a:gd name="connsiteY3" fmla="*/ 8705 h 22708"/>
                <a:gd name="connsiteX4" fmla="*/ 9416 w 15139"/>
                <a:gd name="connsiteY4" fmla="*/ 5677 h 22708"/>
                <a:gd name="connsiteX5" fmla="*/ 11384 w 15139"/>
                <a:gd name="connsiteY5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384" y="5753"/>
                  </a:moveTo>
                  <a:cubicBezTo>
                    <a:pt x="12141" y="7418"/>
                    <a:pt x="13580" y="7645"/>
                    <a:pt x="15093" y="7721"/>
                  </a:cubicBezTo>
                  <a:cubicBezTo>
                    <a:pt x="16380" y="12111"/>
                    <a:pt x="18651" y="16502"/>
                    <a:pt x="15017" y="20892"/>
                  </a:cubicBezTo>
                  <a:cubicBezTo>
                    <a:pt x="11460" y="17259"/>
                    <a:pt x="9416" y="12490"/>
                    <a:pt x="6010" y="8705"/>
                  </a:cubicBezTo>
                  <a:cubicBezTo>
                    <a:pt x="4723" y="7191"/>
                    <a:pt x="7448" y="5904"/>
                    <a:pt x="9416" y="5677"/>
                  </a:cubicBezTo>
                  <a:cubicBezTo>
                    <a:pt x="10097" y="5753"/>
                    <a:pt x="10703" y="5753"/>
                    <a:pt x="11384" y="5753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>
              <a:off x="5737684" y="2117551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5677 w 15139"/>
                <a:gd name="connsiteY1" fmla="*/ 9159 h 15139"/>
                <a:gd name="connsiteX2" fmla="*/ 7645 w 15139"/>
                <a:gd name="connsiteY2" fmla="*/ 7267 h 15139"/>
                <a:gd name="connsiteX3" fmla="*/ 13550 w 15139"/>
                <a:gd name="connsiteY3" fmla="*/ 5677 h 15139"/>
                <a:gd name="connsiteX4" fmla="*/ 10749 w 15139"/>
                <a:gd name="connsiteY4" fmla="*/ 15820 h 15139"/>
                <a:gd name="connsiteX5" fmla="*/ 5677 w 15139"/>
                <a:gd name="connsiteY5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677" y="11733"/>
                    <a:pt x="5677" y="10446"/>
                    <a:pt x="5677" y="9159"/>
                  </a:cubicBezTo>
                  <a:cubicBezTo>
                    <a:pt x="6359" y="8554"/>
                    <a:pt x="6964" y="7948"/>
                    <a:pt x="7645" y="7267"/>
                  </a:cubicBezTo>
                  <a:cubicBezTo>
                    <a:pt x="9462" y="6813"/>
                    <a:pt x="11279" y="6283"/>
                    <a:pt x="13550" y="5677"/>
                  </a:cubicBezTo>
                  <a:cubicBezTo>
                    <a:pt x="14988" y="9689"/>
                    <a:pt x="14458" y="13322"/>
                    <a:pt x="10749" y="15820"/>
                  </a:cubicBezTo>
                  <a:cubicBezTo>
                    <a:pt x="7873" y="17788"/>
                    <a:pt x="7797" y="13398"/>
                    <a:pt x="5677" y="13020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>
              <a:off x="5896493" y="2176215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753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>
              <a:off x="6225573" y="2192874"/>
              <a:ext cx="15139" cy="15139"/>
            </a:xfrm>
            <a:custGeom>
              <a:avLst/>
              <a:gdLst>
                <a:gd name="connsiteX0" fmla="*/ 13820 w 15139"/>
                <a:gd name="connsiteY0" fmla="*/ 6201 h 15139"/>
                <a:gd name="connsiteX1" fmla="*/ 16015 w 15139"/>
                <a:gd name="connsiteY1" fmla="*/ 9759 h 15139"/>
                <a:gd name="connsiteX2" fmla="*/ 7007 w 15139"/>
                <a:gd name="connsiteY2" fmla="*/ 13468 h 15139"/>
                <a:gd name="connsiteX3" fmla="*/ 6099 w 15139"/>
                <a:gd name="connsiteY3" fmla="*/ 10667 h 15139"/>
                <a:gd name="connsiteX4" fmla="*/ 7991 w 15139"/>
                <a:gd name="connsiteY4" fmla="*/ 8169 h 15139"/>
                <a:gd name="connsiteX5" fmla="*/ 13820 w 15139"/>
                <a:gd name="connsiteY5" fmla="*/ 62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820" y="6201"/>
                  </a:moveTo>
                  <a:cubicBezTo>
                    <a:pt x="14577" y="7412"/>
                    <a:pt x="15334" y="8548"/>
                    <a:pt x="16015" y="9759"/>
                  </a:cubicBezTo>
                  <a:cubicBezTo>
                    <a:pt x="15107" y="15890"/>
                    <a:pt x="10338" y="13316"/>
                    <a:pt x="7007" y="13468"/>
                  </a:cubicBezTo>
                  <a:cubicBezTo>
                    <a:pt x="5342" y="13543"/>
                    <a:pt x="5494" y="11651"/>
                    <a:pt x="6099" y="10667"/>
                  </a:cubicBezTo>
                  <a:cubicBezTo>
                    <a:pt x="6705" y="9759"/>
                    <a:pt x="6023" y="6201"/>
                    <a:pt x="7991" y="8169"/>
                  </a:cubicBezTo>
                  <a:cubicBezTo>
                    <a:pt x="12230" y="12484"/>
                    <a:pt x="10868" y="3476"/>
                    <a:pt x="13820" y="6201"/>
                  </a:cubicBezTo>
                  <a:close/>
                </a:path>
              </a:pathLst>
            </a:custGeom>
            <a:solidFill>
              <a:srgbClr val="F4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>
              <a:off x="6222673" y="2202619"/>
              <a:ext cx="22709" cy="15139"/>
            </a:xfrm>
            <a:custGeom>
              <a:avLst/>
              <a:gdLst>
                <a:gd name="connsiteX0" fmla="*/ 20732 w 22708"/>
                <a:gd name="connsiteY0" fmla="*/ 7810 h 15139"/>
                <a:gd name="connsiteX1" fmla="*/ 11194 w 22708"/>
                <a:gd name="connsiteY1" fmla="*/ 9702 h 15139"/>
                <a:gd name="connsiteX2" fmla="*/ 11194 w 22708"/>
                <a:gd name="connsiteY2" fmla="*/ 9702 h 15139"/>
                <a:gd name="connsiteX3" fmla="*/ 6122 w 22708"/>
                <a:gd name="connsiteY3" fmla="*/ 9929 h 15139"/>
                <a:gd name="connsiteX4" fmla="*/ 9302 w 22708"/>
                <a:gd name="connsiteY4" fmla="*/ 5993 h 15139"/>
                <a:gd name="connsiteX5" fmla="*/ 20732 w 22708"/>
                <a:gd name="connsiteY5" fmla="*/ 78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732" y="7810"/>
                  </a:moveTo>
                  <a:cubicBezTo>
                    <a:pt x="18006" y="10611"/>
                    <a:pt x="14070" y="7659"/>
                    <a:pt x="11194" y="9702"/>
                  </a:cubicBezTo>
                  <a:lnTo>
                    <a:pt x="11194" y="9702"/>
                  </a:lnTo>
                  <a:cubicBezTo>
                    <a:pt x="9604" y="11898"/>
                    <a:pt x="7409" y="12503"/>
                    <a:pt x="6122" y="9929"/>
                  </a:cubicBezTo>
                  <a:cubicBezTo>
                    <a:pt x="4760" y="7280"/>
                    <a:pt x="6728" y="5766"/>
                    <a:pt x="9302" y="5993"/>
                  </a:cubicBezTo>
                  <a:cubicBezTo>
                    <a:pt x="13162" y="6372"/>
                    <a:pt x="17401" y="4177"/>
                    <a:pt x="20732" y="7810"/>
                  </a:cubicBezTo>
                  <a:close/>
                </a:path>
              </a:pathLst>
            </a:custGeom>
            <a:solidFill>
              <a:srgbClr val="F3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>
              <a:off x="6219577" y="2195139"/>
              <a:ext cx="7570" cy="15139"/>
            </a:xfrm>
            <a:custGeom>
              <a:avLst/>
              <a:gdLst>
                <a:gd name="connsiteX0" fmla="*/ 6645 w 7569"/>
                <a:gd name="connsiteY0" fmla="*/ 5677 h 15139"/>
                <a:gd name="connsiteX1" fmla="*/ 7931 w 7569"/>
                <a:gd name="connsiteY1" fmla="*/ 10295 h 15139"/>
                <a:gd name="connsiteX2" fmla="*/ 6342 w 7569"/>
                <a:gd name="connsiteY2" fmla="*/ 9840 h 15139"/>
                <a:gd name="connsiteX3" fmla="*/ 6645 w 7569"/>
                <a:gd name="connsiteY3" fmla="*/ 5677 h 15139"/>
                <a:gd name="connsiteX4" fmla="*/ 6645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645" y="5677"/>
                  </a:moveTo>
                  <a:cubicBezTo>
                    <a:pt x="8537" y="6813"/>
                    <a:pt x="9143" y="8327"/>
                    <a:pt x="7931" y="10295"/>
                  </a:cubicBezTo>
                  <a:cubicBezTo>
                    <a:pt x="7856" y="10446"/>
                    <a:pt x="6721" y="10219"/>
                    <a:pt x="6342" y="9840"/>
                  </a:cubicBezTo>
                  <a:cubicBezTo>
                    <a:pt x="4752" y="8402"/>
                    <a:pt x="6493" y="7115"/>
                    <a:pt x="6645" y="5677"/>
                  </a:cubicBezTo>
                  <a:lnTo>
                    <a:pt x="6645" y="5677"/>
                  </a:lnTo>
                  <a:close/>
                </a:path>
              </a:pathLst>
            </a:custGeom>
            <a:solidFill>
              <a:srgbClr val="F2C7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>
              <a:off x="6477303" y="2258035"/>
              <a:ext cx="45417" cy="22709"/>
            </a:xfrm>
            <a:custGeom>
              <a:avLst/>
              <a:gdLst>
                <a:gd name="connsiteX0" fmla="*/ 37923 w 45417"/>
                <a:gd name="connsiteY0" fmla="*/ 13253 h 22708"/>
                <a:gd name="connsiteX1" fmla="*/ 36031 w 45417"/>
                <a:gd name="connsiteY1" fmla="*/ 20898 h 22708"/>
                <a:gd name="connsiteX2" fmla="*/ 32473 w 45417"/>
                <a:gd name="connsiteY2" fmla="*/ 19990 h 22708"/>
                <a:gd name="connsiteX3" fmla="*/ 15517 w 45417"/>
                <a:gd name="connsiteY3" fmla="*/ 12193 h 22708"/>
                <a:gd name="connsiteX4" fmla="*/ 13247 w 45417"/>
                <a:gd name="connsiteY4" fmla="*/ 9468 h 22708"/>
                <a:gd name="connsiteX5" fmla="*/ 5677 w 45417"/>
                <a:gd name="connsiteY5" fmla="*/ 5684 h 22708"/>
                <a:gd name="connsiteX6" fmla="*/ 24601 w 45417"/>
                <a:gd name="connsiteY6" fmla="*/ 5684 h 22708"/>
                <a:gd name="connsiteX7" fmla="*/ 25888 w 45417"/>
                <a:gd name="connsiteY7" fmla="*/ 6743 h 22708"/>
                <a:gd name="connsiteX8" fmla="*/ 27629 w 45417"/>
                <a:gd name="connsiteY8" fmla="*/ 7652 h 22708"/>
                <a:gd name="connsiteX9" fmla="*/ 30354 w 45417"/>
                <a:gd name="connsiteY9" fmla="*/ 11285 h 22708"/>
                <a:gd name="connsiteX10" fmla="*/ 33230 w 45417"/>
                <a:gd name="connsiteY10" fmla="*/ 13178 h 22708"/>
                <a:gd name="connsiteX11" fmla="*/ 37999 w 45417"/>
                <a:gd name="connsiteY11" fmla="*/ 9393 h 22708"/>
                <a:gd name="connsiteX12" fmla="*/ 39892 w 45417"/>
                <a:gd name="connsiteY12" fmla="*/ 9393 h 22708"/>
                <a:gd name="connsiteX13" fmla="*/ 40346 w 45417"/>
                <a:gd name="connsiteY13" fmla="*/ 10604 h 22708"/>
                <a:gd name="connsiteX14" fmla="*/ 39892 w 45417"/>
                <a:gd name="connsiteY14" fmla="*/ 11209 h 22708"/>
                <a:gd name="connsiteX15" fmla="*/ 39892 w 45417"/>
                <a:gd name="connsiteY15" fmla="*/ 11209 h 22708"/>
                <a:gd name="connsiteX16" fmla="*/ 37923 w 45417"/>
                <a:gd name="connsiteY16" fmla="*/ 132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22708">
                  <a:moveTo>
                    <a:pt x="37923" y="13253"/>
                  </a:moveTo>
                  <a:cubicBezTo>
                    <a:pt x="34971" y="15221"/>
                    <a:pt x="36334" y="18249"/>
                    <a:pt x="36031" y="20898"/>
                  </a:cubicBezTo>
                  <a:cubicBezTo>
                    <a:pt x="34820" y="20596"/>
                    <a:pt x="33457" y="20596"/>
                    <a:pt x="32473" y="19990"/>
                  </a:cubicBezTo>
                  <a:cubicBezTo>
                    <a:pt x="27099" y="16811"/>
                    <a:pt x="22633" y="11815"/>
                    <a:pt x="15517" y="12193"/>
                  </a:cubicBezTo>
                  <a:cubicBezTo>
                    <a:pt x="14836" y="12269"/>
                    <a:pt x="14004" y="10377"/>
                    <a:pt x="13247" y="9468"/>
                  </a:cubicBezTo>
                  <a:cubicBezTo>
                    <a:pt x="11733" y="6138"/>
                    <a:pt x="7191" y="9014"/>
                    <a:pt x="5677" y="5684"/>
                  </a:cubicBezTo>
                  <a:cubicBezTo>
                    <a:pt x="11960" y="5532"/>
                    <a:pt x="18318" y="8106"/>
                    <a:pt x="24601" y="5684"/>
                  </a:cubicBezTo>
                  <a:cubicBezTo>
                    <a:pt x="25131" y="5911"/>
                    <a:pt x="25585" y="6214"/>
                    <a:pt x="25888" y="6743"/>
                  </a:cubicBezTo>
                  <a:cubicBezTo>
                    <a:pt x="26493" y="7122"/>
                    <a:pt x="27023" y="7425"/>
                    <a:pt x="27629" y="7652"/>
                  </a:cubicBezTo>
                  <a:cubicBezTo>
                    <a:pt x="28991" y="8560"/>
                    <a:pt x="29976" y="9695"/>
                    <a:pt x="30354" y="11285"/>
                  </a:cubicBezTo>
                  <a:cubicBezTo>
                    <a:pt x="30581" y="12950"/>
                    <a:pt x="30505" y="15297"/>
                    <a:pt x="33230" y="13178"/>
                  </a:cubicBezTo>
                  <a:cubicBezTo>
                    <a:pt x="34820" y="11966"/>
                    <a:pt x="36409" y="10680"/>
                    <a:pt x="37999" y="9393"/>
                  </a:cubicBezTo>
                  <a:cubicBezTo>
                    <a:pt x="38605" y="9393"/>
                    <a:pt x="39286" y="9393"/>
                    <a:pt x="39892" y="9393"/>
                  </a:cubicBezTo>
                  <a:cubicBezTo>
                    <a:pt x="40346" y="9771"/>
                    <a:pt x="40497" y="10225"/>
                    <a:pt x="40346" y="10604"/>
                  </a:cubicBezTo>
                  <a:cubicBezTo>
                    <a:pt x="40194" y="11058"/>
                    <a:pt x="40043" y="11209"/>
                    <a:pt x="39892" y="11209"/>
                  </a:cubicBezTo>
                  <a:lnTo>
                    <a:pt x="39892" y="11209"/>
                  </a:lnTo>
                  <a:cubicBezTo>
                    <a:pt x="39134" y="11891"/>
                    <a:pt x="38529" y="12572"/>
                    <a:pt x="37923" y="13253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>
              <a:off x="6456338" y="2269245"/>
              <a:ext cx="15139" cy="15139"/>
            </a:xfrm>
            <a:custGeom>
              <a:avLst/>
              <a:gdLst>
                <a:gd name="connsiteX0" fmla="*/ 7643 w 15139"/>
                <a:gd name="connsiteY0" fmla="*/ 13322 h 15139"/>
                <a:gd name="connsiteX1" fmla="*/ 5751 w 15139"/>
                <a:gd name="connsiteY1" fmla="*/ 11430 h 15139"/>
                <a:gd name="connsiteX2" fmla="*/ 11428 w 15139"/>
                <a:gd name="connsiteY2" fmla="*/ 5904 h 15139"/>
                <a:gd name="connsiteX3" fmla="*/ 15062 w 15139"/>
                <a:gd name="connsiteY3" fmla="*/ 5677 h 15139"/>
                <a:gd name="connsiteX4" fmla="*/ 11352 w 15139"/>
                <a:gd name="connsiteY4" fmla="*/ 15366 h 15139"/>
                <a:gd name="connsiteX5" fmla="*/ 11352 w 15139"/>
                <a:gd name="connsiteY5" fmla="*/ 15366 h 15139"/>
                <a:gd name="connsiteX6" fmla="*/ 9384 w 15139"/>
                <a:gd name="connsiteY6" fmla="*/ 13549 h 15139"/>
                <a:gd name="connsiteX7" fmla="*/ 7643 w 15139"/>
                <a:gd name="connsiteY7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643" y="13322"/>
                  </a:moveTo>
                  <a:cubicBezTo>
                    <a:pt x="7038" y="12717"/>
                    <a:pt x="6432" y="12036"/>
                    <a:pt x="5751" y="11430"/>
                  </a:cubicBezTo>
                  <a:cubicBezTo>
                    <a:pt x="4994" y="6888"/>
                    <a:pt x="10293" y="8553"/>
                    <a:pt x="11428" y="5904"/>
                  </a:cubicBezTo>
                  <a:cubicBezTo>
                    <a:pt x="12639" y="5828"/>
                    <a:pt x="13850" y="5753"/>
                    <a:pt x="15062" y="5677"/>
                  </a:cubicBezTo>
                  <a:cubicBezTo>
                    <a:pt x="15667" y="9613"/>
                    <a:pt x="17029" y="13852"/>
                    <a:pt x="11352" y="15366"/>
                  </a:cubicBezTo>
                  <a:lnTo>
                    <a:pt x="11352" y="15366"/>
                  </a:lnTo>
                  <a:cubicBezTo>
                    <a:pt x="10747" y="14685"/>
                    <a:pt x="9990" y="14231"/>
                    <a:pt x="9384" y="13549"/>
                  </a:cubicBezTo>
                  <a:cubicBezTo>
                    <a:pt x="8779" y="13398"/>
                    <a:pt x="8249" y="13398"/>
                    <a:pt x="7643" y="13322"/>
                  </a:cubicBezTo>
                  <a:close/>
                </a:path>
              </a:pathLst>
            </a:custGeom>
            <a:solidFill>
              <a:srgbClr val="F9D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>
              <a:off x="5512592" y="2151311"/>
              <a:ext cx="15139" cy="15139"/>
            </a:xfrm>
            <a:custGeom>
              <a:avLst/>
              <a:gdLst>
                <a:gd name="connsiteX0" fmla="*/ 8224 w 15139"/>
                <a:gd name="connsiteY0" fmla="*/ 5677 h 15139"/>
                <a:gd name="connsiteX1" fmla="*/ 12161 w 15139"/>
                <a:gd name="connsiteY1" fmla="*/ 5904 h 15139"/>
                <a:gd name="connsiteX2" fmla="*/ 9133 w 15139"/>
                <a:gd name="connsiteY2" fmla="*/ 10749 h 15139"/>
                <a:gd name="connsiteX3" fmla="*/ 6484 w 15139"/>
                <a:gd name="connsiteY3" fmla="*/ 5828 h 15139"/>
                <a:gd name="connsiteX4" fmla="*/ 822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24" y="5677"/>
                  </a:moveTo>
                  <a:cubicBezTo>
                    <a:pt x="9511" y="5753"/>
                    <a:pt x="10874" y="5828"/>
                    <a:pt x="12161" y="5904"/>
                  </a:cubicBezTo>
                  <a:cubicBezTo>
                    <a:pt x="11858" y="7948"/>
                    <a:pt x="13220" y="11354"/>
                    <a:pt x="9133" y="10749"/>
                  </a:cubicBezTo>
                  <a:cubicBezTo>
                    <a:pt x="6635" y="10370"/>
                    <a:pt x="4440" y="9008"/>
                    <a:pt x="6484" y="5828"/>
                  </a:cubicBezTo>
                  <a:cubicBezTo>
                    <a:pt x="7089" y="5828"/>
                    <a:pt x="7619" y="5753"/>
                    <a:pt x="8224" y="567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>
              <a:off x="6013342" y="2307395"/>
              <a:ext cx="15139" cy="15139"/>
            </a:xfrm>
            <a:custGeom>
              <a:avLst/>
              <a:gdLst>
                <a:gd name="connsiteX0" fmla="*/ 9562 w 15139"/>
                <a:gd name="connsiteY0" fmla="*/ 5677 h 15139"/>
                <a:gd name="connsiteX1" fmla="*/ 5702 w 15139"/>
                <a:gd name="connsiteY1" fmla="*/ 11506 h 15139"/>
                <a:gd name="connsiteX2" fmla="*/ 95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62" y="5677"/>
                  </a:moveTo>
                  <a:cubicBezTo>
                    <a:pt x="13952" y="11354"/>
                    <a:pt x="9941" y="11506"/>
                    <a:pt x="5702" y="11506"/>
                  </a:cubicBezTo>
                  <a:cubicBezTo>
                    <a:pt x="5626" y="8629"/>
                    <a:pt x="5474" y="5753"/>
                    <a:pt x="9562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>
              <a:off x="6135312" y="2204429"/>
              <a:ext cx="37848" cy="22709"/>
            </a:xfrm>
            <a:custGeom>
              <a:avLst/>
              <a:gdLst>
                <a:gd name="connsiteX0" fmla="*/ 11127 w 37847"/>
                <a:gd name="connsiteY0" fmla="*/ 22880 h 22708"/>
                <a:gd name="connsiteX1" fmla="*/ 5677 w 37847"/>
                <a:gd name="connsiteY1" fmla="*/ 12586 h 22708"/>
                <a:gd name="connsiteX2" fmla="*/ 22481 w 37847"/>
                <a:gd name="connsiteY2" fmla="*/ 7968 h 22708"/>
                <a:gd name="connsiteX3" fmla="*/ 22481 w 37847"/>
                <a:gd name="connsiteY3" fmla="*/ 7968 h 22708"/>
                <a:gd name="connsiteX4" fmla="*/ 30657 w 37847"/>
                <a:gd name="connsiteY4" fmla="*/ 8725 h 22708"/>
                <a:gd name="connsiteX5" fmla="*/ 37620 w 37847"/>
                <a:gd name="connsiteY5" fmla="*/ 15311 h 22708"/>
                <a:gd name="connsiteX6" fmla="*/ 35880 w 37847"/>
                <a:gd name="connsiteY6" fmla="*/ 17506 h 22708"/>
                <a:gd name="connsiteX7" fmla="*/ 23465 w 37847"/>
                <a:gd name="connsiteY7" fmla="*/ 23637 h 22708"/>
                <a:gd name="connsiteX8" fmla="*/ 11127 w 37847"/>
                <a:gd name="connsiteY8" fmla="*/ 228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11127" y="22880"/>
                  </a:moveTo>
                  <a:cubicBezTo>
                    <a:pt x="12111" y="18338"/>
                    <a:pt x="8326" y="15916"/>
                    <a:pt x="5677" y="12586"/>
                  </a:cubicBezTo>
                  <a:cubicBezTo>
                    <a:pt x="11582" y="9709"/>
                    <a:pt x="18016" y="12207"/>
                    <a:pt x="22481" y="7968"/>
                  </a:cubicBezTo>
                  <a:lnTo>
                    <a:pt x="22481" y="7968"/>
                  </a:lnTo>
                  <a:cubicBezTo>
                    <a:pt x="26948" y="5016"/>
                    <a:pt x="27553" y="4562"/>
                    <a:pt x="30657" y="8725"/>
                  </a:cubicBezTo>
                  <a:cubicBezTo>
                    <a:pt x="32700" y="11450"/>
                    <a:pt x="37696" y="10769"/>
                    <a:pt x="37620" y="15311"/>
                  </a:cubicBezTo>
                  <a:cubicBezTo>
                    <a:pt x="37015" y="16068"/>
                    <a:pt x="36485" y="16749"/>
                    <a:pt x="35880" y="17506"/>
                  </a:cubicBezTo>
                  <a:cubicBezTo>
                    <a:pt x="33155" y="22350"/>
                    <a:pt x="29370" y="25151"/>
                    <a:pt x="23465" y="23637"/>
                  </a:cubicBezTo>
                  <a:cubicBezTo>
                    <a:pt x="19454" y="22502"/>
                    <a:pt x="15139" y="25832"/>
                    <a:pt x="11127" y="22880"/>
                  </a:cubicBez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>
              <a:off x="6060897" y="2224047"/>
              <a:ext cx="30278" cy="30278"/>
            </a:xfrm>
            <a:custGeom>
              <a:avLst/>
              <a:gdLst>
                <a:gd name="connsiteX0" fmla="*/ 26424 w 30278"/>
                <a:gd name="connsiteY0" fmla="*/ 16660 h 30278"/>
                <a:gd name="connsiteX1" fmla="*/ 22639 w 30278"/>
                <a:gd name="connsiteY1" fmla="*/ 24154 h 30278"/>
                <a:gd name="connsiteX2" fmla="*/ 13329 w 30278"/>
                <a:gd name="connsiteY2" fmla="*/ 24381 h 30278"/>
                <a:gd name="connsiteX3" fmla="*/ 5683 w 30278"/>
                <a:gd name="connsiteY3" fmla="*/ 16736 h 30278"/>
                <a:gd name="connsiteX4" fmla="*/ 14540 w 30278"/>
                <a:gd name="connsiteY4" fmla="*/ 5684 h 30278"/>
                <a:gd name="connsiteX5" fmla="*/ 26424 w 30278"/>
                <a:gd name="connsiteY5" fmla="*/ 166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30278">
                  <a:moveTo>
                    <a:pt x="26424" y="16660"/>
                  </a:moveTo>
                  <a:cubicBezTo>
                    <a:pt x="24153" y="18628"/>
                    <a:pt x="23245" y="21353"/>
                    <a:pt x="22639" y="24154"/>
                  </a:cubicBezTo>
                  <a:cubicBezTo>
                    <a:pt x="19536" y="24608"/>
                    <a:pt x="16508" y="27182"/>
                    <a:pt x="13329" y="24381"/>
                  </a:cubicBezTo>
                  <a:cubicBezTo>
                    <a:pt x="12799" y="19764"/>
                    <a:pt x="11209" y="16357"/>
                    <a:pt x="5683" y="16736"/>
                  </a:cubicBezTo>
                  <a:cubicBezTo>
                    <a:pt x="5532" y="10529"/>
                    <a:pt x="8106" y="5987"/>
                    <a:pt x="14540" y="5684"/>
                  </a:cubicBezTo>
                  <a:cubicBezTo>
                    <a:pt x="21504" y="5457"/>
                    <a:pt x="24683" y="10605"/>
                    <a:pt x="26424" y="16660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>
              <a:off x="6060871" y="2231794"/>
              <a:ext cx="15139" cy="15139"/>
            </a:xfrm>
            <a:custGeom>
              <a:avLst/>
              <a:gdLst>
                <a:gd name="connsiteX0" fmla="*/ 5709 w 15139"/>
                <a:gd name="connsiteY0" fmla="*/ 9065 h 15139"/>
                <a:gd name="connsiteX1" fmla="*/ 13506 w 15139"/>
                <a:gd name="connsiteY1" fmla="*/ 6719 h 15139"/>
                <a:gd name="connsiteX2" fmla="*/ 13354 w 15139"/>
                <a:gd name="connsiteY2" fmla="*/ 16710 h 15139"/>
                <a:gd name="connsiteX3" fmla="*/ 5709 w 15139"/>
                <a:gd name="connsiteY3" fmla="*/ 90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9" y="9065"/>
                  </a:moveTo>
                  <a:cubicBezTo>
                    <a:pt x="8434" y="8611"/>
                    <a:pt x="10024" y="3539"/>
                    <a:pt x="13506" y="6719"/>
                  </a:cubicBezTo>
                  <a:cubicBezTo>
                    <a:pt x="16912" y="9822"/>
                    <a:pt x="14944" y="13380"/>
                    <a:pt x="13354" y="16710"/>
                  </a:cubicBezTo>
                  <a:cubicBezTo>
                    <a:pt x="8359" y="16559"/>
                    <a:pt x="5331" y="14515"/>
                    <a:pt x="5709" y="906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>
              <a:off x="6078760" y="2163518"/>
              <a:ext cx="37848" cy="37848"/>
            </a:xfrm>
            <a:custGeom>
              <a:avLst/>
              <a:gdLst>
                <a:gd name="connsiteX0" fmla="*/ 31572 w 37847"/>
                <a:gd name="connsiteY0" fmla="*/ 35482 h 37847"/>
                <a:gd name="connsiteX1" fmla="*/ 16357 w 37847"/>
                <a:gd name="connsiteY1" fmla="*/ 38207 h 37847"/>
                <a:gd name="connsiteX2" fmla="*/ 8788 w 37847"/>
                <a:gd name="connsiteY2" fmla="*/ 33438 h 37847"/>
                <a:gd name="connsiteX3" fmla="*/ 15071 w 37847"/>
                <a:gd name="connsiteY3" fmla="*/ 27685 h 37847"/>
                <a:gd name="connsiteX4" fmla="*/ 5911 w 37847"/>
                <a:gd name="connsiteY4" fmla="*/ 21100 h 37847"/>
                <a:gd name="connsiteX5" fmla="*/ 10150 w 37847"/>
                <a:gd name="connsiteY5" fmla="*/ 14893 h 37847"/>
                <a:gd name="connsiteX6" fmla="*/ 14465 w 37847"/>
                <a:gd name="connsiteY6" fmla="*/ 7172 h 37847"/>
                <a:gd name="connsiteX7" fmla="*/ 29604 w 37847"/>
                <a:gd name="connsiteY7" fmla="*/ 7096 h 37847"/>
                <a:gd name="connsiteX8" fmla="*/ 31572 w 37847"/>
                <a:gd name="connsiteY8" fmla="*/ 354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31572" y="35482"/>
                  </a:moveTo>
                  <a:cubicBezTo>
                    <a:pt x="26652" y="37374"/>
                    <a:pt x="21580" y="38131"/>
                    <a:pt x="16357" y="38207"/>
                  </a:cubicBezTo>
                  <a:cubicBezTo>
                    <a:pt x="12572" y="38282"/>
                    <a:pt x="11816" y="34271"/>
                    <a:pt x="8788" y="33438"/>
                  </a:cubicBezTo>
                  <a:cubicBezTo>
                    <a:pt x="8788" y="29502"/>
                    <a:pt x="11210" y="27912"/>
                    <a:pt x="15071" y="27685"/>
                  </a:cubicBezTo>
                  <a:cubicBezTo>
                    <a:pt x="12799" y="23673"/>
                    <a:pt x="8712" y="22841"/>
                    <a:pt x="5911" y="21100"/>
                  </a:cubicBezTo>
                  <a:cubicBezTo>
                    <a:pt x="4095" y="16634"/>
                    <a:pt x="13557" y="21251"/>
                    <a:pt x="10150" y="14893"/>
                  </a:cubicBezTo>
                  <a:cubicBezTo>
                    <a:pt x="9318" y="13303"/>
                    <a:pt x="14692" y="10881"/>
                    <a:pt x="14465" y="7172"/>
                  </a:cubicBezTo>
                  <a:cubicBezTo>
                    <a:pt x="19461" y="4144"/>
                    <a:pt x="24532" y="6566"/>
                    <a:pt x="29604" y="7096"/>
                  </a:cubicBezTo>
                  <a:cubicBezTo>
                    <a:pt x="37703" y="13454"/>
                    <a:pt x="40201" y="23598"/>
                    <a:pt x="31572" y="3548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>
              <a:off x="6507422" y="1785080"/>
              <a:ext cx="45417" cy="52987"/>
            </a:xfrm>
            <a:custGeom>
              <a:avLst/>
              <a:gdLst>
                <a:gd name="connsiteX0" fmla="*/ 32557 w 45417"/>
                <a:gd name="connsiteY0" fmla="*/ 18487 h 52986"/>
                <a:gd name="connsiteX1" fmla="*/ 36418 w 45417"/>
                <a:gd name="connsiteY1" fmla="*/ 22045 h 52986"/>
                <a:gd name="connsiteX2" fmla="*/ 34298 w 45417"/>
                <a:gd name="connsiteY2" fmla="*/ 46873 h 52986"/>
                <a:gd name="connsiteX3" fmla="*/ 24231 w 45417"/>
                <a:gd name="connsiteY3" fmla="*/ 49144 h 52986"/>
                <a:gd name="connsiteX4" fmla="*/ 11590 w 45417"/>
                <a:gd name="connsiteY4" fmla="*/ 39531 h 52986"/>
                <a:gd name="connsiteX5" fmla="*/ 15072 w 45417"/>
                <a:gd name="connsiteY5" fmla="*/ 29236 h 52986"/>
                <a:gd name="connsiteX6" fmla="*/ 5761 w 45417"/>
                <a:gd name="connsiteY6" fmla="*/ 18260 h 52986"/>
                <a:gd name="connsiteX7" fmla="*/ 5988 w 45417"/>
                <a:gd name="connsiteY7" fmla="*/ 16595 h 52986"/>
                <a:gd name="connsiteX8" fmla="*/ 9546 w 45417"/>
                <a:gd name="connsiteY8" fmla="*/ 8874 h 52986"/>
                <a:gd name="connsiteX9" fmla="*/ 9546 w 45417"/>
                <a:gd name="connsiteY9" fmla="*/ 8874 h 52986"/>
                <a:gd name="connsiteX10" fmla="*/ 11590 w 45417"/>
                <a:gd name="connsiteY10" fmla="*/ 7133 h 52986"/>
                <a:gd name="connsiteX11" fmla="*/ 13255 w 45417"/>
                <a:gd name="connsiteY11" fmla="*/ 6906 h 52986"/>
                <a:gd name="connsiteX12" fmla="*/ 20900 w 45417"/>
                <a:gd name="connsiteY12" fmla="*/ 7436 h 52986"/>
                <a:gd name="connsiteX13" fmla="*/ 18175 w 45417"/>
                <a:gd name="connsiteY13" fmla="*/ 13718 h 52986"/>
                <a:gd name="connsiteX14" fmla="*/ 18705 w 45417"/>
                <a:gd name="connsiteY14" fmla="*/ 13870 h 52986"/>
                <a:gd name="connsiteX15" fmla="*/ 19083 w 45417"/>
                <a:gd name="connsiteY15" fmla="*/ 13037 h 52986"/>
                <a:gd name="connsiteX16" fmla="*/ 32557 w 45417"/>
                <a:gd name="connsiteY16" fmla="*/ 1848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52986">
                  <a:moveTo>
                    <a:pt x="32557" y="18487"/>
                  </a:moveTo>
                  <a:cubicBezTo>
                    <a:pt x="33390" y="20228"/>
                    <a:pt x="34450" y="21591"/>
                    <a:pt x="36418" y="22045"/>
                  </a:cubicBezTo>
                  <a:cubicBezTo>
                    <a:pt x="45123" y="31128"/>
                    <a:pt x="40202" y="39076"/>
                    <a:pt x="34298" y="46873"/>
                  </a:cubicBezTo>
                  <a:cubicBezTo>
                    <a:pt x="30968" y="47706"/>
                    <a:pt x="27789" y="49068"/>
                    <a:pt x="24231" y="49144"/>
                  </a:cubicBezTo>
                  <a:cubicBezTo>
                    <a:pt x="18705" y="49371"/>
                    <a:pt x="13255" y="45586"/>
                    <a:pt x="11590" y="39531"/>
                  </a:cubicBezTo>
                  <a:cubicBezTo>
                    <a:pt x="8637" y="34686"/>
                    <a:pt x="13255" y="32415"/>
                    <a:pt x="15072" y="29236"/>
                  </a:cubicBezTo>
                  <a:cubicBezTo>
                    <a:pt x="9470" y="27722"/>
                    <a:pt x="5004" y="25224"/>
                    <a:pt x="5761" y="18260"/>
                  </a:cubicBezTo>
                  <a:cubicBezTo>
                    <a:pt x="5761" y="17655"/>
                    <a:pt x="5837" y="17125"/>
                    <a:pt x="5988" y="16595"/>
                  </a:cubicBezTo>
                  <a:cubicBezTo>
                    <a:pt x="7729" y="14248"/>
                    <a:pt x="8941" y="11750"/>
                    <a:pt x="9546" y="8874"/>
                  </a:cubicBezTo>
                  <a:lnTo>
                    <a:pt x="9546" y="8874"/>
                  </a:lnTo>
                  <a:cubicBezTo>
                    <a:pt x="10303" y="8420"/>
                    <a:pt x="10908" y="7739"/>
                    <a:pt x="11590" y="7133"/>
                  </a:cubicBezTo>
                  <a:cubicBezTo>
                    <a:pt x="12120" y="6982"/>
                    <a:pt x="12650" y="6906"/>
                    <a:pt x="13255" y="6906"/>
                  </a:cubicBezTo>
                  <a:cubicBezTo>
                    <a:pt x="15904" y="6225"/>
                    <a:pt x="19008" y="4256"/>
                    <a:pt x="20900" y="7436"/>
                  </a:cubicBezTo>
                  <a:cubicBezTo>
                    <a:pt x="22490" y="10161"/>
                    <a:pt x="18175" y="11296"/>
                    <a:pt x="18175" y="13718"/>
                  </a:cubicBezTo>
                  <a:cubicBezTo>
                    <a:pt x="16813" y="14324"/>
                    <a:pt x="19841" y="14551"/>
                    <a:pt x="18705" y="13870"/>
                  </a:cubicBezTo>
                  <a:cubicBezTo>
                    <a:pt x="18099" y="13567"/>
                    <a:pt x="18327" y="13416"/>
                    <a:pt x="19083" y="13037"/>
                  </a:cubicBezTo>
                  <a:cubicBezTo>
                    <a:pt x="25896" y="9252"/>
                    <a:pt x="27713" y="17428"/>
                    <a:pt x="32557" y="18487"/>
                  </a:cubicBezTo>
                  <a:close/>
                </a:path>
              </a:pathLst>
            </a:custGeom>
            <a:solidFill>
              <a:srgbClr val="EE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>
              <a:off x="6503418" y="1797738"/>
              <a:ext cx="22709" cy="30278"/>
            </a:xfrm>
            <a:custGeom>
              <a:avLst/>
              <a:gdLst>
                <a:gd name="connsiteX0" fmla="*/ 9689 w 22708"/>
                <a:gd name="connsiteY0" fmla="*/ 5677 h 30278"/>
                <a:gd name="connsiteX1" fmla="*/ 23087 w 22708"/>
                <a:gd name="connsiteY1" fmla="*/ 14533 h 30278"/>
                <a:gd name="connsiteX2" fmla="*/ 15518 w 22708"/>
                <a:gd name="connsiteY2" fmla="*/ 26948 h 30278"/>
                <a:gd name="connsiteX3" fmla="*/ 10068 w 22708"/>
                <a:gd name="connsiteY3" fmla="*/ 21270 h 30278"/>
                <a:gd name="connsiteX4" fmla="*/ 12263 w 22708"/>
                <a:gd name="connsiteY4" fmla="*/ 18394 h 30278"/>
                <a:gd name="connsiteX5" fmla="*/ 8100 w 22708"/>
                <a:gd name="connsiteY5" fmla="*/ 17183 h 30278"/>
                <a:gd name="connsiteX6" fmla="*/ 9689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9689" y="5677"/>
                  </a:moveTo>
                  <a:cubicBezTo>
                    <a:pt x="12263" y="11203"/>
                    <a:pt x="15140" y="16199"/>
                    <a:pt x="23087" y="14533"/>
                  </a:cubicBezTo>
                  <a:cubicBezTo>
                    <a:pt x="20287" y="19302"/>
                    <a:pt x="15896" y="21876"/>
                    <a:pt x="15518" y="26948"/>
                  </a:cubicBezTo>
                  <a:cubicBezTo>
                    <a:pt x="8100" y="30430"/>
                    <a:pt x="10371" y="24601"/>
                    <a:pt x="10068" y="21270"/>
                  </a:cubicBezTo>
                  <a:cubicBezTo>
                    <a:pt x="11733" y="21043"/>
                    <a:pt x="12945" y="20816"/>
                    <a:pt x="12263" y="18394"/>
                  </a:cubicBezTo>
                  <a:cubicBezTo>
                    <a:pt x="11355" y="15366"/>
                    <a:pt x="9765" y="16502"/>
                    <a:pt x="8100" y="17183"/>
                  </a:cubicBezTo>
                  <a:cubicBezTo>
                    <a:pt x="3180" y="12565"/>
                    <a:pt x="6813" y="9159"/>
                    <a:pt x="9689" y="5677"/>
                  </a:cubicBezTo>
                  <a:close/>
                </a:path>
              </a:pathLst>
            </a:custGeom>
            <a:solidFill>
              <a:srgbClr val="F1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>
              <a:off x="6104472" y="2400879"/>
              <a:ext cx="37848" cy="45417"/>
            </a:xfrm>
            <a:custGeom>
              <a:avLst/>
              <a:gdLst>
                <a:gd name="connsiteX0" fmla="*/ 13581 w 37847"/>
                <a:gd name="connsiteY0" fmla="*/ 41330 h 45417"/>
                <a:gd name="connsiteX1" fmla="*/ 11688 w 37847"/>
                <a:gd name="connsiteY1" fmla="*/ 39513 h 45417"/>
                <a:gd name="connsiteX2" fmla="*/ 9796 w 37847"/>
                <a:gd name="connsiteY2" fmla="*/ 37621 h 45417"/>
                <a:gd name="connsiteX3" fmla="*/ 7904 w 37847"/>
                <a:gd name="connsiteY3" fmla="*/ 35728 h 45417"/>
                <a:gd name="connsiteX4" fmla="*/ 11007 w 37847"/>
                <a:gd name="connsiteY4" fmla="*/ 9538 h 45417"/>
                <a:gd name="connsiteX5" fmla="*/ 19334 w 37847"/>
                <a:gd name="connsiteY5" fmla="*/ 7115 h 45417"/>
                <a:gd name="connsiteX6" fmla="*/ 26676 w 37847"/>
                <a:gd name="connsiteY6" fmla="*/ 5677 h 45417"/>
                <a:gd name="connsiteX7" fmla="*/ 30764 w 37847"/>
                <a:gd name="connsiteY7" fmla="*/ 14912 h 45417"/>
                <a:gd name="connsiteX8" fmla="*/ 26828 w 37847"/>
                <a:gd name="connsiteY8" fmla="*/ 16275 h 45417"/>
                <a:gd name="connsiteX9" fmla="*/ 30688 w 37847"/>
                <a:gd name="connsiteY9" fmla="*/ 14912 h 45417"/>
                <a:gd name="connsiteX10" fmla="*/ 36289 w 37847"/>
                <a:gd name="connsiteY10" fmla="*/ 28007 h 45417"/>
                <a:gd name="connsiteX11" fmla="*/ 30840 w 37847"/>
                <a:gd name="connsiteY11" fmla="*/ 34366 h 45417"/>
                <a:gd name="connsiteX12" fmla="*/ 15852 w 37847"/>
                <a:gd name="connsiteY12" fmla="*/ 17637 h 45417"/>
                <a:gd name="connsiteX13" fmla="*/ 25011 w 37847"/>
                <a:gd name="connsiteY13" fmla="*/ 39816 h 45417"/>
                <a:gd name="connsiteX14" fmla="*/ 13581 w 37847"/>
                <a:gd name="connsiteY14" fmla="*/ 413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13581" y="41330"/>
                  </a:moveTo>
                  <a:cubicBezTo>
                    <a:pt x="12976" y="40724"/>
                    <a:pt x="12294" y="40119"/>
                    <a:pt x="11688" y="39513"/>
                  </a:cubicBezTo>
                  <a:cubicBezTo>
                    <a:pt x="11083" y="38908"/>
                    <a:pt x="10402" y="38226"/>
                    <a:pt x="9796" y="37621"/>
                  </a:cubicBezTo>
                  <a:cubicBezTo>
                    <a:pt x="9191" y="37015"/>
                    <a:pt x="8585" y="36334"/>
                    <a:pt x="7904" y="35728"/>
                  </a:cubicBezTo>
                  <a:cubicBezTo>
                    <a:pt x="2908" y="26342"/>
                    <a:pt x="7374" y="17788"/>
                    <a:pt x="11007" y="9538"/>
                  </a:cubicBezTo>
                  <a:cubicBezTo>
                    <a:pt x="11764" y="7721"/>
                    <a:pt x="17669" y="5980"/>
                    <a:pt x="19334" y="7115"/>
                  </a:cubicBezTo>
                  <a:cubicBezTo>
                    <a:pt x="23043" y="9613"/>
                    <a:pt x="24254" y="5904"/>
                    <a:pt x="26676" y="5677"/>
                  </a:cubicBezTo>
                  <a:cubicBezTo>
                    <a:pt x="26828" y="9311"/>
                    <a:pt x="32354" y="10522"/>
                    <a:pt x="30764" y="14912"/>
                  </a:cubicBezTo>
                  <a:cubicBezTo>
                    <a:pt x="29704" y="16047"/>
                    <a:pt x="28039" y="15215"/>
                    <a:pt x="26828" y="16275"/>
                  </a:cubicBezTo>
                  <a:cubicBezTo>
                    <a:pt x="28569" y="16956"/>
                    <a:pt x="29553" y="15669"/>
                    <a:pt x="30688" y="14912"/>
                  </a:cubicBezTo>
                  <a:cubicBezTo>
                    <a:pt x="34624" y="18394"/>
                    <a:pt x="35154" y="23390"/>
                    <a:pt x="36289" y="28007"/>
                  </a:cubicBezTo>
                  <a:cubicBezTo>
                    <a:pt x="37274" y="32019"/>
                    <a:pt x="35154" y="34366"/>
                    <a:pt x="30840" y="34366"/>
                  </a:cubicBezTo>
                  <a:cubicBezTo>
                    <a:pt x="18577" y="34744"/>
                    <a:pt x="18577" y="34744"/>
                    <a:pt x="15852" y="17637"/>
                  </a:cubicBezTo>
                  <a:cubicBezTo>
                    <a:pt x="12218" y="24677"/>
                    <a:pt x="15625" y="32852"/>
                    <a:pt x="25011" y="39816"/>
                  </a:cubicBezTo>
                  <a:cubicBezTo>
                    <a:pt x="21529" y="42995"/>
                    <a:pt x="17366" y="41103"/>
                    <a:pt x="13581" y="41330"/>
                  </a:cubicBezTo>
                  <a:close/>
                </a:path>
              </a:pathLst>
            </a:custGeom>
            <a:solidFill>
              <a:srgbClr val="F3C8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>
              <a:off x="6107229" y="2408295"/>
              <a:ext cx="30278" cy="37848"/>
            </a:xfrm>
            <a:custGeom>
              <a:avLst/>
              <a:gdLst>
                <a:gd name="connsiteX0" fmla="*/ 22179 w 30278"/>
                <a:gd name="connsiteY0" fmla="*/ 32172 h 37847"/>
                <a:gd name="connsiteX1" fmla="*/ 14080 w 30278"/>
                <a:gd name="connsiteY1" fmla="*/ 28085 h 37847"/>
                <a:gd name="connsiteX2" fmla="*/ 5677 w 30278"/>
                <a:gd name="connsiteY2" fmla="*/ 16276 h 37847"/>
                <a:gd name="connsiteX3" fmla="*/ 9841 w 30278"/>
                <a:gd name="connsiteY3" fmla="*/ 8253 h 37847"/>
                <a:gd name="connsiteX4" fmla="*/ 13247 w 30278"/>
                <a:gd name="connsiteY4" fmla="*/ 5679 h 37847"/>
                <a:gd name="connsiteX5" fmla="*/ 15064 w 30278"/>
                <a:gd name="connsiteY5" fmla="*/ 8707 h 37847"/>
                <a:gd name="connsiteX6" fmla="*/ 17940 w 30278"/>
                <a:gd name="connsiteY6" fmla="*/ 25965 h 37847"/>
                <a:gd name="connsiteX7" fmla="*/ 28083 w 30278"/>
                <a:gd name="connsiteY7" fmla="*/ 26798 h 37847"/>
                <a:gd name="connsiteX8" fmla="*/ 22179 w 30278"/>
                <a:gd name="connsiteY8" fmla="*/ 3217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2179" y="32172"/>
                  </a:moveTo>
                  <a:cubicBezTo>
                    <a:pt x="19000" y="31870"/>
                    <a:pt x="15442" y="33232"/>
                    <a:pt x="14080" y="28085"/>
                  </a:cubicBezTo>
                  <a:cubicBezTo>
                    <a:pt x="12112" y="20591"/>
                    <a:pt x="11657" y="20667"/>
                    <a:pt x="5677" y="16276"/>
                  </a:cubicBezTo>
                  <a:cubicBezTo>
                    <a:pt x="8175" y="14233"/>
                    <a:pt x="11506" y="12567"/>
                    <a:pt x="9841" y="8253"/>
                  </a:cubicBezTo>
                  <a:cubicBezTo>
                    <a:pt x="9387" y="7041"/>
                    <a:pt x="11582" y="5755"/>
                    <a:pt x="13247" y="5679"/>
                  </a:cubicBezTo>
                  <a:cubicBezTo>
                    <a:pt x="15669" y="5603"/>
                    <a:pt x="14458" y="7874"/>
                    <a:pt x="15064" y="8707"/>
                  </a:cubicBezTo>
                  <a:cubicBezTo>
                    <a:pt x="18924" y="14006"/>
                    <a:pt x="13020" y="20742"/>
                    <a:pt x="17940" y="25965"/>
                  </a:cubicBezTo>
                  <a:cubicBezTo>
                    <a:pt x="21270" y="24830"/>
                    <a:pt x="25131" y="21499"/>
                    <a:pt x="28083" y="26798"/>
                  </a:cubicBezTo>
                  <a:cubicBezTo>
                    <a:pt x="26721" y="29220"/>
                    <a:pt x="24601" y="30885"/>
                    <a:pt x="22179" y="32172"/>
                  </a:cubicBezTo>
                  <a:close/>
                </a:path>
              </a:pathLst>
            </a:custGeom>
            <a:solidFill>
              <a:srgbClr val="F0BC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>
              <a:off x="5890365" y="2500541"/>
              <a:ext cx="15139" cy="15139"/>
            </a:xfrm>
            <a:custGeom>
              <a:avLst/>
              <a:gdLst>
                <a:gd name="connsiteX0" fmla="*/ 7112 w 15139"/>
                <a:gd name="connsiteY0" fmla="*/ 10399 h 15139"/>
                <a:gd name="connsiteX1" fmla="*/ 10897 w 15139"/>
                <a:gd name="connsiteY1" fmla="*/ 8431 h 15139"/>
                <a:gd name="connsiteX2" fmla="*/ 10897 w 15139"/>
                <a:gd name="connsiteY2" fmla="*/ 8431 h 15139"/>
                <a:gd name="connsiteX3" fmla="*/ 12638 w 15139"/>
                <a:gd name="connsiteY3" fmla="*/ 6463 h 15139"/>
                <a:gd name="connsiteX4" fmla="*/ 12714 w 15139"/>
                <a:gd name="connsiteY4" fmla="*/ 6387 h 15139"/>
                <a:gd name="connsiteX5" fmla="*/ 16499 w 15139"/>
                <a:gd name="connsiteY5" fmla="*/ 6614 h 15139"/>
                <a:gd name="connsiteX6" fmla="*/ 10670 w 15139"/>
                <a:gd name="connsiteY6" fmla="*/ 16152 h 15139"/>
                <a:gd name="connsiteX7" fmla="*/ 7112 w 15139"/>
                <a:gd name="connsiteY7" fmla="*/ 103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2" y="10399"/>
                  </a:moveTo>
                  <a:cubicBezTo>
                    <a:pt x="8626" y="10248"/>
                    <a:pt x="10140" y="10096"/>
                    <a:pt x="10897" y="8431"/>
                  </a:cubicBezTo>
                  <a:lnTo>
                    <a:pt x="10897" y="8431"/>
                  </a:lnTo>
                  <a:cubicBezTo>
                    <a:pt x="11502" y="7825"/>
                    <a:pt x="12108" y="7144"/>
                    <a:pt x="12638" y="6463"/>
                  </a:cubicBezTo>
                  <a:lnTo>
                    <a:pt x="12714" y="6387"/>
                  </a:lnTo>
                  <a:cubicBezTo>
                    <a:pt x="14000" y="5479"/>
                    <a:pt x="15287" y="5327"/>
                    <a:pt x="16499" y="6614"/>
                  </a:cubicBezTo>
                  <a:cubicBezTo>
                    <a:pt x="17180" y="11459"/>
                    <a:pt x="15363" y="14714"/>
                    <a:pt x="10670" y="16152"/>
                  </a:cubicBezTo>
                  <a:cubicBezTo>
                    <a:pt x="6279" y="16152"/>
                    <a:pt x="4009" y="14865"/>
                    <a:pt x="7112" y="10399"/>
                  </a:cubicBezTo>
                  <a:close/>
                </a:path>
              </a:pathLst>
            </a:custGeom>
            <a:solidFill>
              <a:srgbClr val="F4CD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>
              <a:off x="5899369" y="2491865"/>
              <a:ext cx="15139" cy="15139"/>
            </a:xfrm>
            <a:custGeom>
              <a:avLst/>
              <a:gdLst>
                <a:gd name="connsiteX0" fmla="*/ 5828 w 15139"/>
                <a:gd name="connsiteY0" fmla="*/ 5828 h 15139"/>
                <a:gd name="connsiteX1" fmla="*/ 7570 w 15139"/>
                <a:gd name="connsiteY1" fmla="*/ 5677 h 15139"/>
                <a:gd name="connsiteX2" fmla="*/ 9462 w 15139"/>
                <a:gd name="connsiteY2" fmla="*/ 13247 h 15139"/>
                <a:gd name="connsiteX3" fmla="*/ 7494 w 15139"/>
                <a:gd name="connsiteY3" fmla="*/ 11430 h 15139"/>
                <a:gd name="connsiteX4" fmla="*/ 7494 w 15139"/>
                <a:gd name="connsiteY4" fmla="*/ 11430 h 15139"/>
                <a:gd name="connsiteX5" fmla="*/ 5677 w 15139"/>
                <a:gd name="connsiteY5" fmla="*/ 9462 h 15139"/>
                <a:gd name="connsiteX6" fmla="*/ 5677 w 15139"/>
                <a:gd name="connsiteY6" fmla="*/ 9462 h 15139"/>
                <a:gd name="connsiteX7" fmla="*/ 5828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828" y="5828"/>
                  </a:moveTo>
                  <a:cubicBezTo>
                    <a:pt x="6434" y="5753"/>
                    <a:pt x="6964" y="5753"/>
                    <a:pt x="7570" y="5677"/>
                  </a:cubicBezTo>
                  <a:cubicBezTo>
                    <a:pt x="10749" y="7570"/>
                    <a:pt x="13095" y="9613"/>
                    <a:pt x="9462" y="13247"/>
                  </a:cubicBezTo>
                  <a:cubicBezTo>
                    <a:pt x="8326" y="13171"/>
                    <a:pt x="8024" y="12187"/>
                    <a:pt x="7494" y="11430"/>
                  </a:cubicBezTo>
                  <a:lnTo>
                    <a:pt x="7494" y="11430"/>
                  </a:lnTo>
                  <a:cubicBezTo>
                    <a:pt x="6888" y="10749"/>
                    <a:pt x="6358" y="10067"/>
                    <a:pt x="5677" y="9462"/>
                  </a:cubicBezTo>
                  <a:lnTo>
                    <a:pt x="5677" y="9462"/>
                  </a:lnTo>
                  <a:cubicBezTo>
                    <a:pt x="5753" y="8175"/>
                    <a:pt x="5753" y="7040"/>
                    <a:pt x="5828" y="5828"/>
                  </a:cubicBezTo>
                  <a:close/>
                </a:path>
              </a:pathLst>
            </a:custGeom>
            <a:solidFill>
              <a:srgbClr val="F0C1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>
              <a:off x="5897401" y="2497542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11430 w 15139"/>
                <a:gd name="connsiteY1" fmla="*/ 7494 h 15139"/>
                <a:gd name="connsiteX2" fmla="*/ 9462 w 15139"/>
                <a:gd name="connsiteY2" fmla="*/ 9537 h 15139"/>
                <a:gd name="connsiteX3" fmla="*/ 5677 w 15139"/>
                <a:gd name="connsiteY3" fmla="*/ 9310 h 15139"/>
                <a:gd name="connsiteX4" fmla="*/ 9462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0143" y="6283"/>
                    <a:pt x="10824" y="6888"/>
                    <a:pt x="11430" y="7494"/>
                  </a:cubicBezTo>
                  <a:cubicBezTo>
                    <a:pt x="10749" y="8175"/>
                    <a:pt x="10068" y="8856"/>
                    <a:pt x="9462" y="9537"/>
                  </a:cubicBezTo>
                  <a:cubicBezTo>
                    <a:pt x="8175" y="9462"/>
                    <a:pt x="6964" y="9386"/>
                    <a:pt x="5677" y="9310"/>
                  </a:cubicBezTo>
                  <a:cubicBezTo>
                    <a:pt x="6888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>
              <a:off x="5739588" y="2278091"/>
              <a:ext cx="15139" cy="15139"/>
            </a:xfrm>
            <a:custGeom>
              <a:avLst/>
              <a:gdLst>
                <a:gd name="connsiteX0" fmla="*/ 5741 w 15139"/>
                <a:gd name="connsiteY0" fmla="*/ 12197 h 15139"/>
                <a:gd name="connsiteX1" fmla="*/ 14446 w 15139"/>
                <a:gd name="connsiteY1" fmla="*/ 9926 h 15139"/>
                <a:gd name="connsiteX2" fmla="*/ 5741 w 15139"/>
                <a:gd name="connsiteY2" fmla="*/ 12197 h 15139"/>
                <a:gd name="connsiteX3" fmla="*/ 5741 w 15139"/>
                <a:gd name="connsiteY3" fmla="*/ 121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41" y="12197"/>
                  </a:moveTo>
                  <a:cubicBezTo>
                    <a:pt x="4908" y="-3320"/>
                    <a:pt x="12478" y="14317"/>
                    <a:pt x="14446" y="9926"/>
                  </a:cubicBezTo>
                  <a:cubicBezTo>
                    <a:pt x="12251" y="13635"/>
                    <a:pt x="8693" y="11819"/>
                    <a:pt x="5741" y="12197"/>
                  </a:cubicBezTo>
                  <a:lnTo>
                    <a:pt x="5741" y="12197"/>
                  </a:ln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>
              <a:off x="5882262" y="2339793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5753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6964" y="6358"/>
                    <a:pt x="6358" y="6964"/>
                    <a:pt x="5753" y="7570"/>
                  </a:cubicBezTo>
                  <a:cubicBezTo>
                    <a:pt x="5753" y="6964"/>
                    <a:pt x="5677" y="6283"/>
                    <a:pt x="5677" y="5677"/>
                  </a:cubicBezTo>
                  <a:cubicBezTo>
                    <a:pt x="6283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>
              <a:off x="6514924" y="1782675"/>
              <a:ext cx="30278" cy="22709"/>
            </a:xfrm>
            <a:custGeom>
              <a:avLst/>
              <a:gdLst>
                <a:gd name="connsiteX0" fmla="*/ 25055 w 30278"/>
                <a:gd name="connsiteY0" fmla="*/ 20892 h 22708"/>
                <a:gd name="connsiteX1" fmla="*/ 16198 w 30278"/>
                <a:gd name="connsiteY1" fmla="*/ 16123 h 22708"/>
                <a:gd name="connsiteX2" fmla="*/ 12717 w 30278"/>
                <a:gd name="connsiteY2" fmla="*/ 17410 h 22708"/>
                <a:gd name="connsiteX3" fmla="*/ 8402 w 30278"/>
                <a:gd name="connsiteY3" fmla="*/ 21573 h 22708"/>
                <a:gd name="connsiteX4" fmla="*/ 12793 w 30278"/>
                <a:gd name="connsiteY4" fmla="*/ 9840 h 22708"/>
                <a:gd name="connsiteX5" fmla="*/ 5677 w 30278"/>
                <a:gd name="connsiteY5" fmla="*/ 9310 h 22708"/>
                <a:gd name="connsiteX6" fmla="*/ 13474 w 30278"/>
                <a:gd name="connsiteY6" fmla="*/ 5677 h 22708"/>
                <a:gd name="connsiteX7" fmla="*/ 17107 w 30278"/>
                <a:gd name="connsiteY7" fmla="*/ 7342 h 22708"/>
                <a:gd name="connsiteX8" fmla="*/ 21195 w 30278"/>
                <a:gd name="connsiteY8" fmla="*/ 9386 h 22708"/>
                <a:gd name="connsiteX9" fmla="*/ 24752 w 30278"/>
                <a:gd name="connsiteY9" fmla="*/ 9613 h 22708"/>
                <a:gd name="connsiteX10" fmla="*/ 24979 w 30278"/>
                <a:gd name="connsiteY10" fmla="*/ 11279 h 22708"/>
                <a:gd name="connsiteX11" fmla="*/ 24828 w 30278"/>
                <a:gd name="connsiteY11" fmla="*/ 13171 h 22708"/>
                <a:gd name="connsiteX12" fmla="*/ 25055 w 30278"/>
                <a:gd name="connsiteY12" fmla="*/ 2089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5055" y="20892"/>
                  </a:moveTo>
                  <a:cubicBezTo>
                    <a:pt x="22179" y="19302"/>
                    <a:pt x="17712" y="21119"/>
                    <a:pt x="16198" y="16123"/>
                  </a:cubicBezTo>
                  <a:cubicBezTo>
                    <a:pt x="15744" y="14533"/>
                    <a:pt x="13019" y="14382"/>
                    <a:pt x="12717" y="17410"/>
                  </a:cubicBezTo>
                  <a:cubicBezTo>
                    <a:pt x="12489" y="19908"/>
                    <a:pt x="10975" y="21195"/>
                    <a:pt x="8402" y="21573"/>
                  </a:cubicBezTo>
                  <a:cubicBezTo>
                    <a:pt x="6737" y="16729"/>
                    <a:pt x="9613" y="13474"/>
                    <a:pt x="12793" y="9840"/>
                  </a:cubicBezTo>
                  <a:cubicBezTo>
                    <a:pt x="9991" y="9613"/>
                    <a:pt x="7872" y="9462"/>
                    <a:pt x="5677" y="9310"/>
                  </a:cubicBezTo>
                  <a:cubicBezTo>
                    <a:pt x="7796" y="6964"/>
                    <a:pt x="10446" y="5980"/>
                    <a:pt x="13474" y="5677"/>
                  </a:cubicBezTo>
                  <a:cubicBezTo>
                    <a:pt x="14231" y="7191"/>
                    <a:pt x="15593" y="7418"/>
                    <a:pt x="17107" y="7342"/>
                  </a:cubicBezTo>
                  <a:cubicBezTo>
                    <a:pt x="19378" y="6283"/>
                    <a:pt x="19983" y="8402"/>
                    <a:pt x="21195" y="9386"/>
                  </a:cubicBezTo>
                  <a:cubicBezTo>
                    <a:pt x="22179" y="11808"/>
                    <a:pt x="23541" y="9613"/>
                    <a:pt x="24752" y="9613"/>
                  </a:cubicBezTo>
                  <a:cubicBezTo>
                    <a:pt x="24752" y="10143"/>
                    <a:pt x="24828" y="10749"/>
                    <a:pt x="24979" y="11279"/>
                  </a:cubicBezTo>
                  <a:cubicBezTo>
                    <a:pt x="24979" y="11884"/>
                    <a:pt x="24904" y="12565"/>
                    <a:pt x="24828" y="13171"/>
                  </a:cubicBezTo>
                  <a:cubicBezTo>
                    <a:pt x="21119" y="15896"/>
                    <a:pt x="24374" y="18394"/>
                    <a:pt x="25055" y="2089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0" name="任意多边形: 形状 869"/>
            <p:cNvSpPr/>
            <p:nvPr/>
          </p:nvSpPr>
          <p:spPr>
            <a:xfrm>
              <a:off x="6507675" y="1788352"/>
              <a:ext cx="15139" cy="15139"/>
            </a:xfrm>
            <a:custGeom>
              <a:avLst/>
              <a:gdLst>
                <a:gd name="connsiteX0" fmla="*/ 9292 w 15139"/>
                <a:gd name="connsiteY0" fmla="*/ 5677 h 15139"/>
                <a:gd name="connsiteX1" fmla="*/ 5735 w 15139"/>
                <a:gd name="connsiteY1" fmla="*/ 13398 h 15139"/>
                <a:gd name="connsiteX2" fmla="*/ 929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292" y="5677"/>
                  </a:moveTo>
                  <a:cubicBezTo>
                    <a:pt x="12926" y="10522"/>
                    <a:pt x="9065" y="11808"/>
                    <a:pt x="5735" y="13398"/>
                  </a:cubicBezTo>
                  <a:cubicBezTo>
                    <a:pt x="5507" y="10143"/>
                    <a:pt x="5811" y="7191"/>
                    <a:pt x="9292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>
              <a:off x="6501980" y="179418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267 w 7569"/>
                <a:gd name="connsiteY1" fmla="*/ 7494 h 7569"/>
                <a:gd name="connsiteX2" fmla="*/ 6283 w 7569"/>
                <a:gd name="connsiteY2" fmla="*/ 8175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267" y="6510"/>
                    <a:pt x="7267" y="7494"/>
                  </a:cubicBezTo>
                  <a:cubicBezTo>
                    <a:pt x="7267" y="7721"/>
                    <a:pt x="6585" y="7948"/>
                    <a:pt x="6283" y="8175"/>
                  </a:cubicBezTo>
                  <a:cubicBezTo>
                    <a:pt x="6056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>
              <a:off x="6511291" y="1786611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18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18"/>
                  </a:cubicBezTo>
                  <a:cubicBezTo>
                    <a:pt x="6056" y="6358"/>
                    <a:pt x="6737" y="5829"/>
                    <a:pt x="7721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>
              <a:off x="5836618" y="2045111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494 w 15139"/>
                <a:gd name="connsiteY2" fmla="*/ 5677 h 15139"/>
                <a:gd name="connsiteX3" fmla="*/ 7494 w 15139"/>
                <a:gd name="connsiteY3" fmla="*/ 5677 h 15139"/>
                <a:gd name="connsiteX4" fmla="*/ 10598 w 15139"/>
                <a:gd name="connsiteY4" fmla="*/ 9765 h 15139"/>
                <a:gd name="connsiteX5" fmla="*/ 7645 w 15139"/>
                <a:gd name="connsiteY5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7"/>
                    <a:pt x="6359" y="8856"/>
                    <a:pt x="5677" y="7570"/>
                  </a:cubicBezTo>
                  <a:cubicBezTo>
                    <a:pt x="6283" y="6888"/>
                    <a:pt x="6889" y="6283"/>
                    <a:pt x="7494" y="5677"/>
                  </a:cubicBezTo>
                  <a:lnTo>
                    <a:pt x="7494" y="5677"/>
                  </a:lnTo>
                  <a:cubicBezTo>
                    <a:pt x="9159" y="6510"/>
                    <a:pt x="11127" y="7418"/>
                    <a:pt x="10598" y="9765"/>
                  </a:cubicBezTo>
                  <a:cubicBezTo>
                    <a:pt x="10446" y="11127"/>
                    <a:pt x="8932" y="11203"/>
                    <a:pt x="7645" y="11279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>
              <a:off x="5844676" y="2045641"/>
              <a:ext cx="7570" cy="7570"/>
            </a:xfrm>
            <a:custGeom>
              <a:avLst/>
              <a:gdLst>
                <a:gd name="connsiteX0" fmla="*/ 6702 w 7569"/>
                <a:gd name="connsiteY0" fmla="*/ 5677 h 7569"/>
                <a:gd name="connsiteX1" fmla="*/ 8140 w 7569"/>
                <a:gd name="connsiteY1" fmla="*/ 6358 h 7569"/>
                <a:gd name="connsiteX2" fmla="*/ 7308 w 7569"/>
                <a:gd name="connsiteY2" fmla="*/ 8251 h 7569"/>
                <a:gd name="connsiteX3" fmla="*/ 5870 w 7569"/>
                <a:gd name="connsiteY3" fmla="*/ 7645 h 7569"/>
                <a:gd name="connsiteX4" fmla="*/ 6702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702" y="5677"/>
                  </a:moveTo>
                  <a:cubicBezTo>
                    <a:pt x="7156" y="5904"/>
                    <a:pt x="7914" y="5980"/>
                    <a:pt x="8140" y="6358"/>
                  </a:cubicBezTo>
                  <a:cubicBezTo>
                    <a:pt x="8595" y="7191"/>
                    <a:pt x="8216" y="8024"/>
                    <a:pt x="7308" y="8251"/>
                  </a:cubicBezTo>
                  <a:cubicBezTo>
                    <a:pt x="6929" y="8402"/>
                    <a:pt x="6096" y="8024"/>
                    <a:pt x="5870" y="7645"/>
                  </a:cubicBezTo>
                  <a:cubicBezTo>
                    <a:pt x="5415" y="6888"/>
                    <a:pt x="5794" y="6131"/>
                    <a:pt x="6702" y="5677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>
              <a:off x="5845465" y="2052788"/>
              <a:ext cx="15139" cy="7570"/>
            </a:xfrm>
            <a:custGeom>
              <a:avLst/>
              <a:gdLst>
                <a:gd name="connsiteX0" fmla="*/ 10002 w 15139"/>
                <a:gd name="connsiteY0" fmla="*/ 7387 h 7569"/>
                <a:gd name="connsiteX1" fmla="*/ 5687 w 15139"/>
                <a:gd name="connsiteY1" fmla="*/ 6630 h 7569"/>
                <a:gd name="connsiteX2" fmla="*/ 6217 w 15139"/>
                <a:gd name="connsiteY2" fmla="*/ 5948 h 7569"/>
                <a:gd name="connsiteX3" fmla="*/ 10002 w 15139"/>
                <a:gd name="connsiteY3" fmla="*/ 7387 h 7569"/>
                <a:gd name="connsiteX4" fmla="*/ 10002 w 15139"/>
                <a:gd name="connsiteY4" fmla="*/ 73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002" y="7387"/>
                  </a:moveTo>
                  <a:cubicBezTo>
                    <a:pt x="8488" y="7311"/>
                    <a:pt x="6898" y="7917"/>
                    <a:pt x="5687" y="6630"/>
                  </a:cubicBezTo>
                  <a:cubicBezTo>
                    <a:pt x="5611" y="6554"/>
                    <a:pt x="5990" y="6024"/>
                    <a:pt x="6217" y="5948"/>
                  </a:cubicBezTo>
                  <a:cubicBezTo>
                    <a:pt x="7882" y="5343"/>
                    <a:pt x="9169" y="5721"/>
                    <a:pt x="10002" y="7387"/>
                  </a:cubicBezTo>
                  <a:lnTo>
                    <a:pt x="10002" y="7387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>
              <a:off x="6104352" y="2274606"/>
              <a:ext cx="15139" cy="15139"/>
            </a:xfrm>
            <a:custGeom>
              <a:avLst/>
              <a:gdLst>
                <a:gd name="connsiteX0" fmla="*/ 7873 w 15139"/>
                <a:gd name="connsiteY0" fmla="*/ 6144 h 15139"/>
                <a:gd name="connsiteX1" fmla="*/ 13474 w 15139"/>
                <a:gd name="connsiteY1" fmla="*/ 9853 h 15139"/>
                <a:gd name="connsiteX2" fmla="*/ 5677 w 15139"/>
                <a:gd name="connsiteY2" fmla="*/ 6296 h 15139"/>
                <a:gd name="connsiteX3" fmla="*/ 7873 w 15139"/>
                <a:gd name="connsiteY3" fmla="*/ 6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873" y="6144"/>
                  </a:moveTo>
                  <a:cubicBezTo>
                    <a:pt x="10522" y="6144"/>
                    <a:pt x="13550" y="5766"/>
                    <a:pt x="13474" y="9853"/>
                  </a:cubicBezTo>
                  <a:cubicBezTo>
                    <a:pt x="10371" y="9853"/>
                    <a:pt x="6510" y="11291"/>
                    <a:pt x="5677" y="6296"/>
                  </a:cubicBezTo>
                  <a:cubicBezTo>
                    <a:pt x="6434" y="5539"/>
                    <a:pt x="7115" y="5463"/>
                    <a:pt x="7873" y="614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>
              <a:off x="6101899" y="2268762"/>
              <a:ext cx="15139" cy="15139"/>
            </a:xfrm>
            <a:custGeom>
              <a:avLst/>
              <a:gdLst>
                <a:gd name="connsiteX0" fmla="*/ 10326 w 15139"/>
                <a:gd name="connsiteY0" fmla="*/ 11989 h 15139"/>
                <a:gd name="connsiteX1" fmla="*/ 8130 w 15139"/>
                <a:gd name="connsiteY1" fmla="*/ 12140 h 15139"/>
                <a:gd name="connsiteX2" fmla="*/ 6541 w 15139"/>
                <a:gd name="connsiteY2" fmla="*/ 11989 h 15139"/>
                <a:gd name="connsiteX3" fmla="*/ 6238 w 15139"/>
                <a:gd name="connsiteY3" fmla="*/ 8128 h 15139"/>
                <a:gd name="connsiteX4" fmla="*/ 6541 w 15139"/>
                <a:gd name="connsiteY4" fmla="*/ 6387 h 15139"/>
                <a:gd name="connsiteX5" fmla="*/ 8358 w 15139"/>
                <a:gd name="connsiteY5" fmla="*/ 6387 h 15139"/>
                <a:gd name="connsiteX6" fmla="*/ 10250 w 15139"/>
                <a:gd name="connsiteY6" fmla="*/ 8280 h 15139"/>
                <a:gd name="connsiteX7" fmla="*/ 10326 w 15139"/>
                <a:gd name="connsiteY7" fmla="*/ 119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326" y="11989"/>
                  </a:moveTo>
                  <a:cubicBezTo>
                    <a:pt x="9568" y="12064"/>
                    <a:pt x="8887" y="12064"/>
                    <a:pt x="8130" y="12140"/>
                  </a:cubicBezTo>
                  <a:cubicBezTo>
                    <a:pt x="7601" y="12140"/>
                    <a:pt x="7071" y="12064"/>
                    <a:pt x="6541" y="11989"/>
                  </a:cubicBezTo>
                  <a:cubicBezTo>
                    <a:pt x="5405" y="10777"/>
                    <a:pt x="5481" y="9491"/>
                    <a:pt x="6238" y="8128"/>
                  </a:cubicBezTo>
                  <a:cubicBezTo>
                    <a:pt x="6389" y="7523"/>
                    <a:pt x="6465" y="6993"/>
                    <a:pt x="6541" y="6387"/>
                  </a:cubicBezTo>
                  <a:cubicBezTo>
                    <a:pt x="7147" y="5479"/>
                    <a:pt x="7752" y="5403"/>
                    <a:pt x="8358" y="6387"/>
                  </a:cubicBezTo>
                  <a:cubicBezTo>
                    <a:pt x="8963" y="6993"/>
                    <a:pt x="9644" y="7674"/>
                    <a:pt x="10250" y="8280"/>
                  </a:cubicBezTo>
                  <a:cubicBezTo>
                    <a:pt x="10326" y="9491"/>
                    <a:pt x="10326" y="10702"/>
                    <a:pt x="10326" y="119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>
              <a:off x="6100871" y="2265460"/>
              <a:ext cx="15139" cy="15139"/>
            </a:xfrm>
            <a:custGeom>
              <a:avLst/>
              <a:gdLst>
                <a:gd name="connsiteX0" fmla="*/ 9462 w 15139"/>
                <a:gd name="connsiteY0" fmla="*/ 9613 h 15139"/>
                <a:gd name="connsiteX1" fmla="*/ 7645 w 15139"/>
                <a:gd name="connsiteY1" fmla="*/ 9613 h 15139"/>
                <a:gd name="connsiteX2" fmla="*/ 5677 w 15139"/>
                <a:gd name="connsiteY2" fmla="*/ 5753 h 15139"/>
                <a:gd name="connsiteX3" fmla="*/ 9462 w 15139"/>
                <a:gd name="connsiteY3" fmla="*/ 5677 h 15139"/>
                <a:gd name="connsiteX4" fmla="*/ 9462 w 1513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9613"/>
                  </a:moveTo>
                  <a:cubicBezTo>
                    <a:pt x="8856" y="9613"/>
                    <a:pt x="8251" y="9613"/>
                    <a:pt x="7645" y="9613"/>
                  </a:cubicBezTo>
                  <a:cubicBezTo>
                    <a:pt x="6964" y="8326"/>
                    <a:pt x="6358" y="7040"/>
                    <a:pt x="5677" y="5753"/>
                  </a:cubicBezTo>
                  <a:cubicBezTo>
                    <a:pt x="6964" y="5753"/>
                    <a:pt x="8175" y="5753"/>
                    <a:pt x="9462" y="5677"/>
                  </a:cubicBezTo>
                  <a:cubicBezTo>
                    <a:pt x="9462" y="7040"/>
                    <a:pt x="9462" y="8326"/>
                    <a:pt x="9462" y="9613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>
              <a:off x="6101133" y="2271213"/>
              <a:ext cx="7570" cy="15139"/>
            </a:xfrm>
            <a:custGeom>
              <a:avLst/>
              <a:gdLst>
                <a:gd name="connsiteX0" fmla="*/ 7004 w 7569"/>
                <a:gd name="connsiteY0" fmla="*/ 5677 h 15139"/>
                <a:gd name="connsiteX1" fmla="*/ 7307 w 7569"/>
                <a:gd name="connsiteY1" fmla="*/ 9538 h 15139"/>
                <a:gd name="connsiteX2" fmla="*/ 700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004" y="5677"/>
                  </a:moveTo>
                  <a:cubicBezTo>
                    <a:pt x="7080" y="6964"/>
                    <a:pt x="7231" y="8251"/>
                    <a:pt x="7307" y="9538"/>
                  </a:cubicBezTo>
                  <a:cubicBezTo>
                    <a:pt x="5187" y="8402"/>
                    <a:pt x="5187" y="7115"/>
                    <a:pt x="7004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0" name="任意多边形: 形状 879"/>
            <p:cNvSpPr/>
            <p:nvPr/>
          </p:nvSpPr>
          <p:spPr>
            <a:xfrm>
              <a:off x="6135009" y="2231394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5677 w 15139"/>
                <a:gd name="connsiteY1" fmla="*/ 5680 h 15139"/>
                <a:gd name="connsiteX2" fmla="*/ 9462 w 15139"/>
                <a:gd name="connsiteY2" fmla="*/ 9465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5677" y="8178"/>
                    <a:pt x="5677" y="6891"/>
                    <a:pt x="5677" y="5680"/>
                  </a:cubicBezTo>
                  <a:cubicBezTo>
                    <a:pt x="8251" y="5605"/>
                    <a:pt x="9537" y="6891"/>
                    <a:pt x="9462" y="9465"/>
                  </a:cubicBezTo>
                  <a:cubicBezTo>
                    <a:pt x="8251" y="9465"/>
                    <a:pt x="6964" y="9465"/>
                    <a:pt x="5677" y="9465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1" name="任意多边形: 形状 880"/>
            <p:cNvSpPr/>
            <p:nvPr/>
          </p:nvSpPr>
          <p:spPr>
            <a:xfrm>
              <a:off x="6568440" y="1617432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7645 w 7569"/>
                <a:gd name="connsiteY1" fmla="*/ 5677 h 7569"/>
                <a:gd name="connsiteX2" fmla="*/ 5677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7797"/>
                    <a:pt x="5904" y="6358"/>
                    <a:pt x="7645" y="5677"/>
                  </a:cubicBezTo>
                  <a:cubicBezTo>
                    <a:pt x="7645" y="7191"/>
                    <a:pt x="7418" y="8705"/>
                    <a:pt x="5677" y="9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>
              <a:off x="6197836" y="2280826"/>
              <a:ext cx="22709" cy="22709"/>
            </a:xfrm>
            <a:custGeom>
              <a:avLst/>
              <a:gdLst>
                <a:gd name="connsiteX0" fmla="*/ 7570 w 22708"/>
                <a:gd name="connsiteY0" fmla="*/ 5677 h 22708"/>
                <a:gd name="connsiteX1" fmla="*/ 18924 w 22708"/>
                <a:gd name="connsiteY1" fmla="*/ 7570 h 22708"/>
                <a:gd name="connsiteX2" fmla="*/ 18848 w 22708"/>
                <a:gd name="connsiteY2" fmla="*/ 20892 h 22708"/>
                <a:gd name="connsiteX3" fmla="*/ 5677 w 22708"/>
                <a:gd name="connsiteY3" fmla="*/ 13247 h 22708"/>
                <a:gd name="connsiteX4" fmla="*/ 7570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7570" y="5677"/>
                  </a:moveTo>
                  <a:cubicBezTo>
                    <a:pt x="11430" y="5980"/>
                    <a:pt x="14912" y="8402"/>
                    <a:pt x="18924" y="7570"/>
                  </a:cubicBezTo>
                  <a:cubicBezTo>
                    <a:pt x="18924" y="12036"/>
                    <a:pt x="18848" y="16426"/>
                    <a:pt x="18848" y="20892"/>
                  </a:cubicBezTo>
                  <a:cubicBezTo>
                    <a:pt x="15215" y="17031"/>
                    <a:pt x="13398" y="9916"/>
                    <a:pt x="5677" y="13247"/>
                  </a:cubicBezTo>
                  <a:cubicBezTo>
                    <a:pt x="6283" y="10749"/>
                    <a:pt x="6888" y="8175"/>
                    <a:pt x="7570" y="5677"/>
                  </a:cubicBezTo>
                  <a:close/>
                </a:path>
              </a:pathLst>
            </a:custGeom>
            <a:solidFill>
              <a:srgbClr val="F7DD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3" name="任意多边形: 形状 882"/>
            <p:cNvSpPr/>
            <p:nvPr/>
          </p:nvSpPr>
          <p:spPr>
            <a:xfrm>
              <a:off x="5644579" y="2296117"/>
              <a:ext cx="22709" cy="30278"/>
            </a:xfrm>
            <a:custGeom>
              <a:avLst/>
              <a:gdLst>
                <a:gd name="connsiteX0" fmla="*/ 15139 w 22708"/>
                <a:gd name="connsiteY0" fmla="*/ 24601 h 30278"/>
                <a:gd name="connsiteX1" fmla="*/ 11354 w 22708"/>
                <a:gd name="connsiteY1" fmla="*/ 22709 h 30278"/>
                <a:gd name="connsiteX2" fmla="*/ 11127 w 22708"/>
                <a:gd name="connsiteY2" fmla="*/ 21043 h 30278"/>
                <a:gd name="connsiteX3" fmla="*/ 11203 w 22708"/>
                <a:gd name="connsiteY3" fmla="*/ 20211 h 30278"/>
                <a:gd name="connsiteX4" fmla="*/ 10068 w 22708"/>
                <a:gd name="connsiteY4" fmla="*/ 19075 h 30278"/>
                <a:gd name="connsiteX5" fmla="*/ 9235 w 22708"/>
                <a:gd name="connsiteY5" fmla="*/ 19227 h 30278"/>
                <a:gd name="connsiteX6" fmla="*/ 5677 w 22708"/>
                <a:gd name="connsiteY6" fmla="*/ 18924 h 30278"/>
                <a:gd name="connsiteX7" fmla="*/ 5753 w 22708"/>
                <a:gd name="connsiteY7" fmla="*/ 11430 h 30278"/>
                <a:gd name="connsiteX8" fmla="*/ 15215 w 22708"/>
                <a:gd name="connsiteY8" fmla="*/ 5677 h 30278"/>
                <a:gd name="connsiteX9" fmla="*/ 22709 w 22708"/>
                <a:gd name="connsiteY9" fmla="*/ 16880 h 30278"/>
                <a:gd name="connsiteX10" fmla="*/ 15139 w 22708"/>
                <a:gd name="connsiteY10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5139" y="24601"/>
                  </a:moveTo>
                  <a:cubicBezTo>
                    <a:pt x="14382" y="23011"/>
                    <a:pt x="12944" y="22709"/>
                    <a:pt x="11354" y="22709"/>
                  </a:cubicBezTo>
                  <a:cubicBezTo>
                    <a:pt x="11279" y="22179"/>
                    <a:pt x="11203" y="21573"/>
                    <a:pt x="11127" y="21043"/>
                  </a:cubicBezTo>
                  <a:cubicBezTo>
                    <a:pt x="11127" y="21043"/>
                    <a:pt x="11203" y="20211"/>
                    <a:pt x="11203" y="20211"/>
                  </a:cubicBezTo>
                  <a:cubicBezTo>
                    <a:pt x="11052" y="19605"/>
                    <a:pt x="10673" y="19227"/>
                    <a:pt x="10068" y="19075"/>
                  </a:cubicBezTo>
                  <a:cubicBezTo>
                    <a:pt x="10068" y="19075"/>
                    <a:pt x="9235" y="19227"/>
                    <a:pt x="9235" y="19227"/>
                  </a:cubicBezTo>
                  <a:cubicBezTo>
                    <a:pt x="8024" y="19151"/>
                    <a:pt x="6889" y="19075"/>
                    <a:pt x="5677" y="18924"/>
                  </a:cubicBezTo>
                  <a:cubicBezTo>
                    <a:pt x="5677" y="16426"/>
                    <a:pt x="5677" y="13928"/>
                    <a:pt x="5753" y="11430"/>
                  </a:cubicBezTo>
                  <a:cubicBezTo>
                    <a:pt x="9538" y="10522"/>
                    <a:pt x="13247" y="9538"/>
                    <a:pt x="15215" y="5677"/>
                  </a:cubicBezTo>
                  <a:cubicBezTo>
                    <a:pt x="20665" y="7418"/>
                    <a:pt x="22784" y="11581"/>
                    <a:pt x="22709" y="16880"/>
                  </a:cubicBezTo>
                  <a:cubicBezTo>
                    <a:pt x="22633" y="21497"/>
                    <a:pt x="19832" y="24071"/>
                    <a:pt x="15139" y="24601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>
              <a:off x="5943511" y="2083110"/>
              <a:ext cx="15139" cy="15139"/>
            </a:xfrm>
            <a:custGeom>
              <a:avLst/>
              <a:gdLst>
                <a:gd name="connsiteX0" fmla="*/ 10889 w 15139"/>
                <a:gd name="connsiteY0" fmla="*/ 5677 h 15139"/>
                <a:gd name="connsiteX1" fmla="*/ 10889 w 15139"/>
                <a:gd name="connsiteY1" fmla="*/ 8478 h 15139"/>
                <a:gd name="connsiteX2" fmla="*/ 7785 w 15139"/>
                <a:gd name="connsiteY2" fmla="*/ 11203 h 15139"/>
                <a:gd name="connsiteX3" fmla="*/ 5741 w 15139"/>
                <a:gd name="connsiteY3" fmla="*/ 9613 h 15139"/>
                <a:gd name="connsiteX4" fmla="*/ 8088 w 15139"/>
                <a:gd name="connsiteY4" fmla="*/ 6056 h 15139"/>
                <a:gd name="connsiteX5" fmla="*/ 10889 w 15139"/>
                <a:gd name="connsiteY5" fmla="*/ 5677 h 15139"/>
                <a:gd name="connsiteX6" fmla="*/ 108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89" y="5677"/>
                  </a:moveTo>
                  <a:cubicBezTo>
                    <a:pt x="10889" y="6586"/>
                    <a:pt x="10964" y="7570"/>
                    <a:pt x="10889" y="8478"/>
                  </a:cubicBezTo>
                  <a:cubicBezTo>
                    <a:pt x="10662" y="10219"/>
                    <a:pt x="9753" y="11354"/>
                    <a:pt x="7785" y="11203"/>
                  </a:cubicBezTo>
                  <a:cubicBezTo>
                    <a:pt x="6725" y="11127"/>
                    <a:pt x="5969" y="10597"/>
                    <a:pt x="5741" y="9613"/>
                  </a:cubicBezTo>
                  <a:cubicBezTo>
                    <a:pt x="5363" y="7721"/>
                    <a:pt x="6725" y="6737"/>
                    <a:pt x="8088" y="6056"/>
                  </a:cubicBezTo>
                  <a:cubicBezTo>
                    <a:pt x="8921" y="5753"/>
                    <a:pt x="9980" y="5829"/>
                    <a:pt x="10889" y="5677"/>
                  </a:cubicBezTo>
                  <a:lnTo>
                    <a:pt x="10889" y="5677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5" name="任意多边形: 形状 884"/>
            <p:cNvSpPr/>
            <p:nvPr/>
          </p:nvSpPr>
          <p:spPr>
            <a:xfrm>
              <a:off x="6049549" y="209643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1354 w 15139"/>
                <a:gd name="connsiteY1" fmla="*/ 5677 h 7569"/>
                <a:gd name="connsiteX2" fmla="*/ 8554 w 15139"/>
                <a:gd name="connsiteY2" fmla="*/ 931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570" y="5677"/>
                    <a:pt x="9462" y="5677"/>
                    <a:pt x="11354" y="5677"/>
                  </a:cubicBezTo>
                  <a:cubicBezTo>
                    <a:pt x="11279" y="7570"/>
                    <a:pt x="10976" y="9310"/>
                    <a:pt x="8554" y="9310"/>
                  </a:cubicBezTo>
                  <a:cubicBezTo>
                    <a:pt x="6207" y="9310"/>
                    <a:pt x="5753" y="7570"/>
                    <a:pt x="5677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>
              <a:off x="6152192" y="1932504"/>
              <a:ext cx="15139" cy="15139"/>
            </a:xfrm>
            <a:custGeom>
              <a:avLst/>
              <a:gdLst>
                <a:gd name="connsiteX0" fmla="*/ 7494 w 15139"/>
                <a:gd name="connsiteY0" fmla="*/ 9888 h 15139"/>
                <a:gd name="connsiteX1" fmla="*/ 5677 w 15139"/>
                <a:gd name="connsiteY1" fmla="*/ 7920 h 15139"/>
                <a:gd name="connsiteX2" fmla="*/ 13096 w 15139"/>
                <a:gd name="connsiteY2" fmla="*/ 9737 h 15139"/>
                <a:gd name="connsiteX3" fmla="*/ 7494 w 15139"/>
                <a:gd name="connsiteY3" fmla="*/ 98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9888"/>
                  </a:moveTo>
                  <a:cubicBezTo>
                    <a:pt x="6889" y="9207"/>
                    <a:pt x="6283" y="8601"/>
                    <a:pt x="5677" y="7920"/>
                  </a:cubicBezTo>
                  <a:cubicBezTo>
                    <a:pt x="8932" y="5422"/>
                    <a:pt x="11960" y="3833"/>
                    <a:pt x="13096" y="9737"/>
                  </a:cubicBezTo>
                  <a:cubicBezTo>
                    <a:pt x="11279" y="9813"/>
                    <a:pt x="9386" y="9888"/>
                    <a:pt x="7494" y="988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7" name="任意多边形: 形状 886"/>
            <p:cNvSpPr/>
            <p:nvPr/>
          </p:nvSpPr>
          <p:spPr>
            <a:xfrm>
              <a:off x="6562991" y="1634868"/>
              <a:ext cx="15139" cy="15139"/>
            </a:xfrm>
            <a:custGeom>
              <a:avLst/>
              <a:gdLst>
                <a:gd name="connsiteX0" fmla="*/ 7570 w 15139"/>
                <a:gd name="connsiteY0" fmla="*/ 11101 h 15139"/>
                <a:gd name="connsiteX1" fmla="*/ 5677 w 15139"/>
                <a:gd name="connsiteY1" fmla="*/ 6786 h 15139"/>
                <a:gd name="connsiteX2" fmla="*/ 11127 w 15139"/>
                <a:gd name="connsiteY2" fmla="*/ 9057 h 15139"/>
                <a:gd name="connsiteX3" fmla="*/ 9235 w 15139"/>
                <a:gd name="connsiteY3" fmla="*/ 10950 h 15139"/>
                <a:gd name="connsiteX4" fmla="*/ 7570 w 15139"/>
                <a:gd name="connsiteY4" fmla="*/ 11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11101"/>
                  </a:moveTo>
                  <a:cubicBezTo>
                    <a:pt x="6964" y="9663"/>
                    <a:pt x="6283" y="8225"/>
                    <a:pt x="5677" y="6786"/>
                  </a:cubicBezTo>
                  <a:cubicBezTo>
                    <a:pt x="8175" y="5878"/>
                    <a:pt x="11127" y="3986"/>
                    <a:pt x="11127" y="9057"/>
                  </a:cubicBezTo>
                  <a:cubicBezTo>
                    <a:pt x="10143" y="9360"/>
                    <a:pt x="9462" y="9966"/>
                    <a:pt x="9235" y="10950"/>
                  </a:cubicBezTo>
                  <a:cubicBezTo>
                    <a:pt x="8705" y="10950"/>
                    <a:pt x="8099" y="11025"/>
                    <a:pt x="7570" y="111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>
              <a:off x="5595226" y="224366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585 w 7569"/>
                <a:gd name="connsiteY1" fmla="*/ 5677 h 7569"/>
                <a:gd name="connsiteX2" fmla="*/ 6434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282" y="5980"/>
                    <a:pt x="6585" y="5677"/>
                  </a:cubicBezTo>
                  <a:cubicBezTo>
                    <a:pt x="6510" y="5904"/>
                    <a:pt x="6585" y="6207"/>
                    <a:pt x="6434" y="6283"/>
                  </a:cubicBezTo>
                  <a:cubicBezTo>
                    <a:pt x="6207" y="6510"/>
                    <a:pt x="5904" y="6510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9" name="任意多边形: 形状 888"/>
            <p:cNvSpPr/>
            <p:nvPr/>
          </p:nvSpPr>
          <p:spPr>
            <a:xfrm>
              <a:off x="6552866" y="1643450"/>
              <a:ext cx="15139" cy="15139"/>
            </a:xfrm>
            <a:custGeom>
              <a:avLst/>
              <a:gdLst>
                <a:gd name="connsiteX0" fmla="*/ 8005 w 15139"/>
                <a:gd name="connsiteY0" fmla="*/ 6152 h 15139"/>
                <a:gd name="connsiteX1" fmla="*/ 11790 w 15139"/>
                <a:gd name="connsiteY1" fmla="*/ 9937 h 15139"/>
                <a:gd name="connsiteX2" fmla="*/ 8005 w 15139"/>
                <a:gd name="connsiteY2" fmla="*/ 9937 h 15139"/>
                <a:gd name="connsiteX3" fmla="*/ 6870 w 15139"/>
                <a:gd name="connsiteY3" fmla="*/ 9407 h 15139"/>
                <a:gd name="connsiteX4" fmla="*/ 5810 w 15139"/>
                <a:gd name="connsiteY4" fmla="*/ 6001 h 15139"/>
                <a:gd name="connsiteX5" fmla="*/ 8005 w 15139"/>
                <a:gd name="connsiteY5" fmla="*/ 61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005" y="6152"/>
                  </a:moveTo>
                  <a:cubicBezTo>
                    <a:pt x="9822" y="6834"/>
                    <a:pt x="11109" y="8120"/>
                    <a:pt x="11790" y="9937"/>
                  </a:cubicBezTo>
                  <a:cubicBezTo>
                    <a:pt x="10503" y="9937"/>
                    <a:pt x="9292" y="9937"/>
                    <a:pt x="8005" y="9937"/>
                  </a:cubicBezTo>
                  <a:cubicBezTo>
                    <a:pt x="7627" y="9786"/>
                    <a:pt x="7248" y="9634"/>
                    <a:pt x="6870" y="9407"/>
                  </a:cubicBezTo>
                  <a:cubicBezTo>
                    <a:pt x="5886" y="8499"/>
                    <a:pt x="5432" y="7363"/>
                    <a:pt x="5810" y="6001"/>
                  </a:cubicBezTo>
                  <a:cubicBezTo>
                    <a:pt x="6567" y="5547"/>
                    <a:pt x="7324" y="5547"/>
                    <a:pt x="8005" y="615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0" name="任意多边形: 形状 889"/>
            <p:cNvSpPr/>
            <p:nvPr/>
          </p:nvSpPr>
          <p:spPr>
            <a:xfrm>
              <a:off x="6551334" y="1647378"/>
              <a:ext cx="15139" cy="15139"/>
            </a:xfrm>
            <a:custGeom>
              <a:avLst/>
              <a:gdLst>
                <a:gd name="connsiteX0" fmla="*/ 5828 w 15139"/>
                <a:gd name="connsiteY0" fmla="*/ 9719 h 15139"/>
                <a:gd name="connsiteX1" fmla="*/ 5677 w 15139"/>
                <a:gd name="connsiteY1" fmla="*/ 7902 h 15139"/>
                <a:gd name="connsiteX2" fmla="*/ 9462 w 15139"/>
                <a:gd name="connsiteY2" fmla="*/ 6010 h 15139"/>
                <a:gd name="connsiteX3" fmla="*/ 9462 w 15139"/>
                <a:gd name="connsiteY3" fmla="*/ 6010 h 15139"/>
                <a:gd name="connsiteX4" fmla="*/ 5828 w 15139"/>
                <a:gd name="connsiteY4" fmla="*/ 9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28" y="9719"/>
                  </a:moveTo>
                  <a:cubicBezTo>
                    <a:pt x="5752" y="9113"/>
                    <a:pt x="5752" y="8508"/>
                    <a:pt x="5677" y="7902"/>
                  </a:cubicBezTo>
                  <a:cubicBezTo>
                    <a:pt x="6434" y="6161"/>
                    <a:pt x="7494" y="5101"/>
                    <a:pt x="9462" y="6010"/>
                  </a:cubicBezTo>
                  <a:lnTo>
                    <a:pt x="9462" y="6010"/>
                  </a:lnTo>
                  <a:cubicBezTo>
                    <a:pt x="9537" y="8508"/>
                    <a:pt x="8402" y="9870"/>
                    <a:pt x="5828" y="9719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1" name="任意多边形: 形状 890"/>
            <p:cNvSpPr/>
            <p:nvPr/>
          </p:nvSpPr>
          <p:spPr>
            <a:xfrm>
              <a:off x="5893617" y="2495650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5753 w 7569"/>
                <a:gd name="connsiteY1" fmla="*/ 5677 h 7569"/>
                <a:gd name="connsiteX2" fmla="*/ 7721 w 7569"/>
                <a:gd name="connsiteY2" fmla="*/ 7570 h 7569"/>
                <a:gd name="connsiteX3" fmla="*/ 5677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8175"/>
                    <a:pt x="5753" y="6888"/>
                    <a:pt x="5753" y="5677"/>
                  </a:cubicBezTo>
                  <a:cubicBezTo>
                    <a:pt x="6434" y="6283"/>
                    <a:pt x="7040" y="6964"/>
                    <a:pt x="7721" y="7570"/>
                  </a:cubicBezTo>
                  <a:cubicBezTo>
                    <a:pt x="7040" y="8175"/>
                    <a:pt x="6358" y="8781"/>
                    <a:pt x="5677" y="9386"/>
                  </a:cubicBezTo>
                  <a:close/>
                </a:path>
              </a:pathLst>
            </a:custGeom>
            <a:solidFill>
              <a:srgbClr val="F5D5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2" name="任意多边形: 形状 891"/>
            <p:cNvSpPr/>
            <p:nvPr/>
          </p:nvSpPr>
          <p:spPr>
            <a:xfrm>
              <a:off x="5899369" y="249557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266" y="6661"/>
                    <a:pt x="7494" y="7645"/>
                  </a:cubicBezTo>
                  <a:cubicBezTo>
                    <a:pt x="6510" y="7342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3" name="任意多边形: 形状 892"/>
            <p:cNvSpPr/>
            <p:nvPr/>
          </p:nvSpPr>
          <p:spPr>
            <a:xfrm>
              <a:off x="5895585" y="250125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5677 w 7569"/>
                <a:gd name="connsiteY1" fmla="*/ 7645 h 7569"/>
                <a:gd name="connsiteX2" fmla="*/ 7418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191" y="6661"/>
                    <a:pt x="6661" y="7418"/>
                    <a:pt x="5677" y="7645"/>
                  </a:cubicBezTo>
                  <a:cubicBezTo>
                    <a:pt x="5828" y="6661"/>
                    <a:pt x="6434" y="6056"/>
                    <a:pt x="7418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4" name="任意多边形: 形状 893"/>
            <p:cNvSpPr/>
            <p:nvPr/>
          </p:nvSpPr>
          <p:spPr>
            <a:xfrm>
              <a:off x="6526430" y="1780858"/>
              <a:ext cx="15139" cy="15139"/>
            </a:xfrm>
            <a:custGeom>
              <a:avLst/>
              <a:gdLst>
                <a:gd name="connsiteX0" fmla="*/ 9765 w 15139"/>
                <a:gd name="connsiteY0" fmla="*/ 11279 h 15139"/>
                <a:gd name="connsiteX1" fmla="*/ 5677 w 15139"/>
                <a:gd name="connsiteY1" fmla="*/ 9235 h 15139"/>
                <a:gd name="connsiteX2" fmla="*/ 5904 w 15139"/>
                <a:gd name="connsiteY2" fmla="*/ 5677 h 15139"/>
                <a:gd name="connsiteX3" fmla="*/ 9613 w 15139"/>
                <a:gd name="connsiteY3" fmla="*/ 5753 h 15139"/>
                <a:gd name="connsiteX4" fmla="*/ 976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65" y="11279"/>
                  </a:moveTo>
                  <a:cubicBezTo>
                    <a:pt x="8403" y="10597"/>
                    <a:pt x="7040" y="9916"/>
                    <a:pt x="5677" y="9235"/>
                  </a:cubicBezTo>
                  <a:cubicBezTo>
                    <a:pt x="5753" y="8024"/>
                    <a:pt x="5829" y="6888"/>
                    <a:pt x="5904" y="5677"/>
                  </a:cubicBezTo>
                  <a:cubicBezTo>
                    <a:pt x="7115" y="5677"/>
                    <a:pt x="8403" y="5753"/>
                    <a:pt x="9613" y="5753"/>
                  </a:cubicBezTo>
                  <a:cubicBezTo>
                    <a:pt x="9689" y="7570"/>
                    <a:pt x="9765" y="9386"/>
                    <a:pt x="9765" y="11279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5" name="任意多边形: 形状 894"/>
            <p:cNvSpPr/>
            <p:nvPr/>
          </p:nvSpPr>
          <p:spPr>
            <a:xfrm>
              <a:off x="6357251" y="2764718"/>
              <a:ext cx="15139" cy="7570"/>
            </a:xfrm>
            <a:custGeom>
              <a:avLst/>
              <a:gdLst>
                <a:gd name="connsiteX0" fmla="*/ 9992 w 15139"/>
                <a:gd name="connsiteY0" fmla="*/ 6841 h 7569"/>
                <a:gd name="connsiteX1" fmla="*/ 9689 w 15139"/>
                <a:gd name="connsiteY1" fmla="*/ 8431 h 7569"/>
                <a:gd name="connsiteX2" fmla="*/ 5677 w 15139"/>
                <a:gd name="connsiteY2" fmla="*/ 6766 h 7569"/>
                <a:gd name="connsiteX3" fmla="*/ 5980 w 15139"/>
                <a:gd name="connsiteY3" fmla="*/ 6463 h 7569"/>
                <a:gd name="connsiteX4" fmla="*/ 9689 w 15139"/>
                <a:gd name="connsiteY4" fmla="*/ 6539 h 7569"/>
                <a:gd name="connsiteX5" fmla="*/ 9992 w 15139"/>
                <a:gd name="connsiteY5" fmla="*/ 68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992" y="6841"/>
                  </a:moveTo>
                  <a:cubicBezTo>
                    <a:pt x="9840" y="7371"/>
                    <a:pt x="9765" y="7901"/>
                    <a:pt x="9689" y="8431"/>
                  </a:cubicBezTo>
                  <a:cubicBezTo>
                    <a:pt x="8099" y="8431"/>
                    <a:pt x="6585" y="8355"/>
                    <a:pt x="5677" y="6766"/>
                  </a:cubicBezTo>
                  <a:lnTo>
                    <a:pt x="5980" y="6463"/>
                  </a:lnTo>
                  <a:cubicBezTo>
                    <a:pt x="7191" y="5403"/>
                    <a:pt x="8478" y="5403"/>
                    <a:pt x="9689" y="6539"/>
                  </a:cubicBezTo>
                  <a:lnTo>
                    <a:pt x="9992" y="6841"/>
                  </a:ln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>
              <a:off x="5648137" y="2309027"/>
              <a:ext cx="7570" cy="7570"/>
            </a:xfrm>
            <a:custGeom>
              <a:avLst/>
              <a:gdLst>
                <a:gd name="connsiteX0" fmla="*/ 7570 w 7569"/>
                <a:gd name="connsiteY0" fmla="*/ 8057 h 7569"/>
                <a:gd name="connsiteX1" fmla="*/ 5677 w 7569"/>
                <a:gd name="connsiteY1" fmla="*/ 6165 h 7569"/>
                <a:gd name="connsiteX2" fmla="*/ 5980 w 7569"/>
                <a:gd name="connsiteY2" fmla="*/ 5862 h 7569"/>
                <a:gd name="connsiteX3" fmla="*/ 7872 w 7569"/>
                <a:gd name="connsiteY3" fmla="*/ 7754 h 7569"/>
                <a:gd name="connsiteX4" fmla="*/ 7570 w 7569"/>
                <a:gd name="connsiteY4" fmla="*/ 80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8057"/>
                  </a:moveTo>
                  <a:cubicBezTo>
                    <a:pt x="6964" y="7451"/>
                    <a:pt x="6282" y="6846"/>
                    <a:pt x="5677" y="6165"/>
                  </a:cubicBezTo>
                  <a:lnTo>
                    <a:pt x="5980" y="5862"/>
                  </a:lnTo>
                  <a:cubicBezTo>
                    <a:pt x="7796" y="5332"/>
                    <a:pt x="8402" y="5937"/>
                    <a:pt x="7872" y="7754"/>
                  </a:cubicBezTo>
                  <a:lnTo>
                    <a:pt x="7570" y="8057"/>
                  </a:ln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7" name="任意多边形: 形状 896"/>
            <p:cNvSpPr/>
            <p:nvPr/>
          </p:nvSpPr>
          <p:spPr>
            <a:xfrm>
              <a:off x="6460045" y="227704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752 w 7569"/>
                <a:gd name="connsiteY2" fmla="*/ 7494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645" y="7494"/>
                  </a:cubicBezTo>
                  <a:cubicBezTo>
                    <a:pt x="7040" y="7494"/>
                    <a:pt x="6358" y="7494"/>
                    <a:pt x="5752" y="7494"/>
                  </a:cubicBezTo>
                  <a:cubicBezTo>
                    <a:pt x="5752" y="6888"/>
                    <a:pt x="5752" y="6283"/>
                    <a:pt x="5677" y="5677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>
              <a:off x="6437947" y="2900620"/>
              <a:ext cx="37848" cy="37848"/>
            </a:xfrm>
            <a:custGeom>
              <a:avLst/>
              <a:gdLst>
                <a:gd name="connsiteX0" fmla="*/ 10744 w 37847"/>
                <a:gd name="connsiteY0" fmla="*/ 9386 h 37847"/>
                <a:gd name="connsiteX1" fmla="*/ 12485 w 37847"/>
                <a:gd name="connsiteY1" fmla="*/ 9235 h 37847"/>
                <a:gd name="connsiteX2" fmla="*/ 13469 w 37847"/>
                <a:gd name="connsiteY2" fmla="*/ 9916 h 37847"/>
                <a:gd name="connsiteX3" fmla="*/ 17859 w 37847"/>
                <a:gd name="connsiteY3" fmla="*/ 12263 h 37847"/>
                <a:gd name="connsiteX4" fmla="*/ 20281 w 37847"/>
                <a:gd name="connsiteY4" fmla="*/ 12111 h 37847"/>
                <a:gd name="connsiteX5" fmla="*/ 23688 w 37847"/>
                <a:gd name="connsiteY5" fmla="*/ 14685 h 37847"/>
                <a:gd name="connsiteX6" fmla="*/ 23991 w 37847"/>
                <a:gd name="connsiteY6" fmla="*/ 5677 h 37847"/>
                <a:gd name="connsiteX7" fmla="*/ 33528 w 37847"/>
                <a:gd name="connsiteY7" fmla="*/ 17107 h 37847"/>
                <a:gd name="connsiteX8" fmla="*/ 29138 w 37847"/>
                <a:gd name="connsiteY8" fmla="*/ 25661 h 37847"/>
                <a:gd name="connsiteX9" fmla="*/ 27775 w 37847"/>
                <a:gd name="connsiteY9" fmla="*/ 27629 h 37847"/>
                <a:gd name="connsiteX10" fmla="*/ 26034 w 37847"/>
                <a:gd name="connsiteY10" fmla="*/ 29143 h 37847"/>
                <a:gd name="connsiteX11" fmla="*/ 25277 w 37847"/>
                <a:gd name="connsiteY11" fmla="*/ 29975 h 37847"/>
                <a:gd name="connsiteX12" fmla="*/ 22023 w 37847"/>
                <a:gd name="connsiteY12" fmla="*/ 34366 h 37847"/>
                <a:gd name="connsiteX13" fmla="*/ 9608 w 37847"/>
                <a:gd name="connsiteY13" fmla="*/ 28461 h 37847"/>
                <a:gd name="connsiteX14" fmla="*/ 5748 w 37847"/>
                <a:gd name="connsiteY14" fmla="*/ 26872 h 37847"/>
                <a:gd name="connsiteX15" fmla="*/ 8852 w 37847"/>
                <a:gd name="connsiteY15" fmla="*/ 22860 h 37847"/>
                <a:gd name="connsiteX16" fmla="*/ 12712 w 37847"/>
                <a:gd name="connsiteY16" fmla="*/ 23163 h 37847"/>
                <a:gd name="connsiteX17" fmla="*/ 10668 w 37847"/>
                <a:gd name="connsiteY17" fmla="*/ 20892 h 37847"/>
                <a:gd name="connsiteX18" fmla="*/ 10744 w 37847"/>
                <a:gd name="connsiteY18" fmla="*/ 93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0744" y="9386"/>
                  </a:moveTo>
                  <a:cubicBezTo>
                    <a:pt x="11349" y="9386"/>
                    <a:pt x="11879" y="9310"/>
                    <a:pt x="12485" y="9235"/>
                  </a:cubicBezTo>
                  <a:cubicBezTo>
                    <a:pt x="12787" y="9462"/>
                    <a:pt x="13091" y="9689"/>
                    <a:pt x="13469" y="9916"/>
                  </a:cubicBezTo>
                  <a:cubicBezTo>
                    <a:pt x="14604" y="11279"/>
                    <a:pt x="15588" y="13095"/>
                    <a:pt x="17859" y="12263"/>
                  </a:cubicBezTo>
                  <a:cubicBezTo>
                    <a:pt x="18692" y="12111"/>
                    <a:pt x="19449" y="12036"/>
                    <a:pt x="20281" y="12111"/>
                  </a:cubicBezTo>
                  <a:cubicBezTo>
                    <a:pt x="21795" y="12414"/>
                    <a:pt x="22931" y="13322"/>
                    <a:pt x="23688" y="14685"/>
                  </a:cubicBezTo>
                  <a:cubicBezTo>
                    <a:pt x="26186" y="11506"/>
                    <a:pt x="18465" y="8554"/>
                    <a:pt x="23991" y="5677"/>
                  </a:cubicBezTo>
                  <a:cubicBezTo>
                    <a:pt x="28986" y="7948"/>
                    <a:pt x="35648" y="8856"/>
                    <a:pt x="33528" y="17107"/>
                  </a:cubicBezTo>
                  <a:cubicBezTo>
                    <a:pt x="29895" y="18848"/>
                    <a:pt x="30425" y="22709"/>
                    <a:pt x="29138" y="25661"/>
                  </a:cubicBezTo>
                  <a:cubicBezTo>
                    <a:pt x="28835" y="26418"/>
                    <a:pt x="28305" y="27023"/>
                    <a:pt x="27775" y="27629"/>
                  </a:cubicBezTo>
                  <a:cubicBezTo>
                    <a:pt x="27246" y="28159"/>
                    <a:pt x="26640" y="28688"/>
                    <a:pt x="26034" y="29143"/>
                  </a:cubicBezTo>
                  <a:cubicBezTo>
                    <a:pt x="25807" y="29445"/>
                    <a:pt x="25504" y="29672"/>
                    <a:pt x="25277" y="29975"/>
                  </a:cubicBezTo>
                  <a:cubicBezTo>
                    <a:pt x="24066" y="31338"/>
                    <a:pt x="23688" y="33306"/>
                    <a:pt x="22023" y="34366"/>
                  </a:cubicBezTo>
                  <a:cubicBezTo>
                    <a:pt x="18465" y="31186"/>
                    <a:pt x="15361" y="27175"/>
                    <a:pt x="9608" y="28461"/>
                  </a:cubicBezTo>
                  <a:cubicBezTo>
                    <a:pt x="8246" y="28764"/>
                    <a:pt x="6126" y="28764"/>
                    <a:pt x="5748" y="26872"/>
                  </a:cubicBezTo>
                  <a:cubicBezTo>
                    <a:pt x="5294" y="24752"/>
                    <a:pt x="7110" y="23693"/>
                    <a:pt x="8852" y="22860"/>
                  </a:cubicBezTo>
                  <a:cubicBezTo>
                    <a:pt x="10214" y="23011"/>
                    <a:pt x="11501" y="24374"/>
                    <a:pt x="12712" y="23163"/>
                  </a:cubicBezTo>
                  <a:cubicBezTo>
                    <a:pt x="12863" y="23011"/>
                    <a:pt x="11198" y="21876"/>
                    <a:pt x="10668" y="20892"/>
                  </a:cubicBezTo>
                  <a:cubicBezTo>
                    <a:pt x="10744" y="16956"/>
                    <a:pt x="10744" y="13171"/>
                    <a:pt x="10744" y="9386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9" name="任意多边形: 形状 898"/>
            <p:cNvSpPr/>
            <p:nvPr/>
          </p:nvSpPr>
          <p:spPr>
            <a:xfrm>
              <a:off x="6455618" y="2921512"/>
              <a:ext cx="22709" cy="37848"/>
            </a:xfrm>
            <a:custGeom>
              <a:avLst/>
              <a:gdLst>
                <a:gd name="connsiteX0" fmla="*/ 8287 w 22708"/>
                <a:gd name="connsiteY0" fmla="*/ 5677 h 37847"/>
                <a:gd name="connsiteX1" fmla="*/ 10180 w 22708"/>
                <a:gd name="connsiteY1" fmla="*/ 5677 h 37847"/>
                <a:gd name="connsiteX2" fmla="*/ 19339 w 22708"/>
                <a:gd name="connsiteY2" fmla="*/ 8554 h 37847"/>
                <a:gd name="connsiteX3" fmla="*/ 21534 w 22708"/>
                <a:gd name="connsiteY3" fmla="*/ 9538 h 37847"/>
                <a:gd name="connsiteX4" fmla="*/ 21307 w 22708"/>
                <a:gd name="connsiteY4" fmla="*/ 11279 h 37847"/>
                <a:gd name="connsiteX5" fmla="*/ 21610 w 22708"/>
                <a:gd name="connsiteY5" fmla="*/ 17031 h 37847"/>
                <a:gd name="connsiteX6" fmla="*/ 21459 w 22708"/>
                <a:gd name="connsiteY6" fmla="*/ 18924 h 37847"/>
                <a:gd name="connsiteX7" fmla="*/ 14192 w 22708"/>
                <a:gd name="connsiteY7" fmla="*/ 24904 h 37847"/>
                <a:gd name="connsiteX8" fmla="*/ 6547 w 22708"/>
                <a:gd name="connsiteY8" fmla="*/ 32171 h 37847"/>
                <a:gd name="connsiteX9" fmla="*/ 7531 w 22708"/>
                <a:gd name="connsiteY9" fmla="*/ 23239 h 37847"/>
                <a:gd name="connsiteX10" fmla="*/ 6395 w 22708"/>
                <a:gd name="connsiteY10" fmla="*/ 7494 h 37847"/>
                <a:gd name="connsiteX11" fmla="*/ 6395 w 22708"/>
                <a:gd name="connsiteY11" fmla="*/ 7494 h 37847"/>
                <a:gd name="connsiteX12" fmla="*/ 8287 w 22708"/>
                <a:gd name="connsiteY1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7847">
                  <a:moveTo>
                    <a:pt x="8287" y="5677"/>
                  </a:moveTo>
                  <a:cubicBezTo>
                    <a:pt x="8893" y="5677"/>
                    <a:pt x="9575" y="5677"/>
                    <a:pt x="10180" y="5677"/>
                  </a:cubicBezTo>
                  <a:cubicBezTo>
                    <a:pt x="13510" y="5753"/>
                    <a:pt x="15782" y="9311"/>
                    <a:pt x="19339" y="8554"/>
                  </a:cubicBezTo>
                  <a:cubicBezTo>
                    <a:pt x="20172" y="8629"/>
                    <a:pt x="20929" y="8932"/>
                    <a:pt x="21534" y="9538"/>
                  </a:cubicBezTo>
                  <a:cubicBezTo>
                    <a:pt x="21534" y="10143"/>
                    <a:pt x="21459" y="10749"/>
                    <a:pt x="21307" y="11279"/>
                  </a:cubicBezTo>
                  <a:cubicBezTo>
                    <a:pt x="19793" y="13247"/>
                    <a:pt x="20172" y="15215"/>
                    <a:pt x="21610" y="17031"/>
                  </a:cubicBezTo>
                  <a:cubicBezTo>
                    <a:pt x="21761" y="17637"/>
                    <a:pt x="21686" y="18318"/>
                    <a:pt x="21459" y="18924"/>
                  </a:cubicBezTo>
                  <a:cubicBezTo>
                    <a:pt x="18885" y="20741"/>
                    <a:pt x="14722" y="20665"/>
                    <a:pt x="14192" y="24904"/>
                  </a:cubicBezTo>
                  <a:cubicBezTo>
                    <a:pt x="15706" y="32398"/>
                    <a:pt x="15706" y="32398"/>
                    <a:pt x="6547" y="32171"/>
                  </a:cubicBezTo>
                  <a:cubicBezTo>
                    <a:pt x="3897" y="28840"/>
                    <a:pt x="8212" y="26342"/>
                    <a:pt x="7531" y="23239"/>
                  </a:cubicBezTo>
                  <a:cubicBezTo>
                    <a:pt x="12678" y="17637"/>
                    <a:pt x="4881" y="12868"/>
                    <a:pt x="6395" y="7494"/>
                  </a:cubicBezTo>
                  <a:lnTo>
                    <a:pt x="6395" y="7494"/>
                  </a:lnTo>
                  <a:cubicBezTo>
                    <a:pt x="7001" y="6888"/>
                    <a:pt x="7682" y="6283"/>
                    <a:pt x="8287" y="5677"/>
                  </a:cubicBezTo>
                  <a:close/>
                </a:path>
              </a:pathLst>
            </a:custGeom>
            <a:solidFill>
              <a:srgbClr val="EEBA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>
              <a:off x="6449448" y="2930858"/>
              <a:ext cx="15139" cy="22709"/>
            </a:xfrm>
            <a:custGeom>
              <a:avLst/>
              <a:gdLst>
                <a:gd name="connsiteX0" fmla="*/ 14609 w 15139"/>
                <a:gd name="connsiteY0" fmla="*/ 13438 h 22708"/>
                <a:gd name="connsiteX1" fmla="*/ 12717 w 15139"/>
                <a:gd name="connsiteY1" fmla="*/ 22824 h 22708"/>
                <a:gd name="connsiteX2" fmla="*/ 10900 w 15139"/>
                <a:gd name="connsiteY2" fmla="*/ 19872 h 22708"/>
                <a:gd name="connsiteX3" fmla="*/ 5677 w 15139"/>
                <a:gd name="connsiteY3" fmla="*/ 7382 h 22708"/>
                <a:gd name="connsiteX4" fmla="*/ 10522 w 15139"/>
                <a:gd name="connsiteY4" fmla="*/ 5793 h 22708"/>
                <a:gd name="connsiteX5" fmla="*/ 14609 w 15139"/>
                <a:gd name="connsiteY5" fmla="*/ 13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609" y="13438"/>
                  </a:moveTo>
                  <a:cubicBezTo>
                    <a:pt x="14003" y="16541"/>
                    <a:pt x="13322" y="19721"/>
                    <a:pt x="12717" y="22824"/>
                  </a:cubicBezTo>
                  <a:cubicBezTo>
                    <a:pt x="11506" y="22219"/>
                    <a:pt x="10370" y="21083"/>
                    <a:pt x="10900" y="19872"/>
                  </a:cubicBezTo>
                  <a:cubicBezTo>
                    <a:pt x="13928" y="13741"/>
                    <a:pt x="12565" y="9426"/>
                    <a:pt x="5677" y="7382"/>
                  </a:cubicBezTo>
                  <a:cubicBezTo>
                    <a:pt x="7342" y="5187"/>
                    <a:pt x="9008" y="5944"/>
                    <a:pt x="10522" y="5793"/>
                  </a:cubicBezTo>
                  <a:cubicBezTo>
                    <a:pt x="18242" y="4960"/>
                    <a:pt x="17259" y="8745"/>
                    <a:pt x="14609" y="1343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1" name="任意多边形: 形状 900"/>
            <p:cNvSpPr/>
            <p:nvPr/>
          </p:nvSpPr>
          <p:spPr>
            <a:xfrm>
              <a:off x="6454292" y="2923328"/>
              <a:ext cx="15139" cy="22709"/>
            </a:xfrm>
            <a:custGeom>
              <a:avLst/>
              <a:gdLst>
                <a:gd name="connsiteX0" fmla="*/ 9765 w 15139"/>
                <a:gd name="connsiteY0" fmla="*/ 20968 h 22708"/>
                <a:gd name="connsiteX1" fmla="*/ 5677 w 15139"/>
                <a:gd name="connsiteY1" fmla="*/ 13322 h 22708"/>
                <a:gd name="connsiteX2" fmla="*/ 5677 w 15139"/>
                <a:gd name="connsiteY2" fmla="*/ 11506 h 22708"/>
                <a:gd name="connsiteX3" fmla="*/ 7645 w 15139"/>
                <a:gd name="connsiteY3" fmla="*/ 5677 h 22708"/>
                <a:gd name="connsiteX4" fmla="*/ 9084 w 15139"/>
                <a:gd name="connsiteY4" fmla="*/ 9008 h 22708"/>
                <a:gd name="connsiteX5" fmla="*/ 9765 w 15139"/>
                <a:gd name="connsiteY5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765" y="20968"/>
                  </a:moveTo>
                  <a:cubicBezTo>
                    <a:pt x="11203" y="16956"/>
                    <a:pt x="9613" y="14458"/>
                    <a:pt x="5677" y="13322"/>
                  </a:cubicBezTo>
                  <a:cubicBezTo>
                    <a:pt x="5753" y="12717"/>
                    <a:pt x="5753" y="12111"/>
                    <a:pt x="5677" y="11506"/>
                  </a:cubicBezTo>
                  <a:cubicBezTo>
                    <a:pt x="5980" y="9462"/>
                    <a:pt x="5147" y="7040"/>
                    <a:pt x="7645" y="5677"/>
                  </a:cubicBezTo>
                  <a:cubicBezTo>
                    <a:pt x="7872" y="6888"/>
                    <a:pt x="7948" y="8099"/>
                    <a:pt x="9084" y="9008"/>
                  </a:cubicBezTo>
                  <a:cubicBezTo>
                    <a:pt x="14988" y="13549"/>
                    <a:pt x="15063" y="14609"/>
                    <a:pt x="9765" y="2096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>
              <a:off x="6441121" y="2915681"/>
              <a:ext cx="15139" cy="15139"/>
            </a:xfrm>
            <a:custGeom>
              <a:avLst/>
              <a:gdLst>
                <a:gd name="connsiteX0" fmla="*/ 7570 w 15139"/>
                <a:gd name="connsiteY0" fmla="*/ 5679 h 15139"/>
                <a:gd name="connsiteX1" fmla="*/ 8478 w 15139"/>
                <a:gd name="connsiteY1" fmla="*/ 5679 h 15139"/>
                <a:gd name="connsiteX2" fmla="*/ 14760 w 15139"/>
                <a:gd name="connsiteY2" fmla="*/ 7875 h 15139"/>
                <a:gd name="connsiteX3" fmla="*/ 12565 w 15139"/>
                <a:gd name="connsiteY3" fmla="*/ 11130 h 15139"/>
                <a:gd name="connsiteX4" fmla="*/ 5677 w 15139"/>
                <a:gd name="connsiteY4" fmla="*/ 7572 h 15139"/>
                <a:gd name="connsiteX5" fmla="*/ 7570 w 15139"/>
                <a:gd name="connsiteY5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9"/>
                  </a:moveTo>
                  <a:cubicBezTo>
                    <a:pt x="7872" y="5679"/>
                    <a:pt x="8175" y="5679"/>
                    <a:pt x="8478" y="5679"/>
                  </a:cubicBezTo>
                  <a:cubicBezTo>
                    <a:pt x="10673" y="6058"/>
                    <a:pt x="13701" y="4620"/>
                    <a:pt x="14760" y="7875"/>
                  </a:cubicBezTo>
                  <a:cubicBezTo>
                    <a:pt x="15290" y="9540"/>
                    <a:pt x="14458" y="10978"/>
                    <a:pt x="12565" y="11130"/>
                  </a:cubicBezTo>
                  <a:cubicBezTo>
                    <a:pt x="9537" y="11432"/>
                    <a:pt x="6131" y="12265"/>
                    <a:pt x="5677" y="7572"/>
                  </a:cubicBezTo>
                  <a:cubicBezTo>
                    <a:pt x="6282" y="6966"/>
                    <a:pt x="6888" y="6361"/>
                    <a:pt x="7570" y="5679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3" name="任意多边形: 形状 902"/>
            <p:cNvSpPr/>
            <p:nvPr/>
          </p:nvSpPr>
          <p:spPr>
            <a:xfrm>
              <a:off x="6466467" y="2957838"/>
              <a:ext cx="15139" cy="15139"/>
            </a:xfrm>
            <a:custGeom>
              <a:avLst/>
              <a:gdLst>
                <a:gd name="connsiteX0" fmla="*/ 14167 w 15139"/>
                <a:gd name="connsiteY0" fmla="*/ 6441 h 15139"/>
                <a:gd name="connsiteX1" fmla="*/ 13561 w 15139"/>
                <a:gd name="connsiteY1" fmla="*/ 8182 h 15139"/>
                <a:gd name="connsiteX2" fmla="*/ 6598 w 15139"/>
                <a:gd name="connsiteY2" fmla="*/ 11286 h 15139"/>
                <a:gd name="connsiteX3" fmla="*/ 5765 w 15139"/>
                <a:gd name="connsiteY3" fmla="*/ 8939 h 15139"/>
                <a:gd name="connsiteX4" fmla="*/ 14167 w 15139"/>
                <a:gd name="connsiteY4" fmla="*/ 64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167" y="6441"/>
                  </a:moveTo>
                  <a:cubicBezTo>
                    <a:pt x="13789" y="7652"/>
                    <a:pt x="13789" y="8107"/>
                    <a:pt x="13561" y="8182"/>
                  </a:cubicBezTo>
                  <a:cubicBezTo>
                    <a:pt x="11215" y="9166"/>
                    <a:pt x="10080" y="13102"/>
                    <a:pt x="6598" y="11286"/>
                  </a:cubicBezTo>
                  <a:cubicBezTo>
                    <a:pt x="5992" y="10983"/>
                    <a:pt x="5462" y="9242"/>
                    <a:pt x="5765" y="8939"/>
                  </a:cubicBezTo>
                  <a:cubicBezTo>
                    <a:pt x="7884" y="6668"/>
                    <a:pt x="10231" y="4473"/>
                    <a:pt x="14167" y="6441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>
              <a:off x="6464097" y="2933818"/>
              <a:ext cx="15139" cy="15139"/>
            </a:xfrm>
            <a:custGeom>
              <a:avLst/>
              <a:gdLst>
                <a:gd name="connsiteX0" fmla="*/ 5713 w 15139"/>
                <a:gd name="connsiteY0" fmla="*/ 12598 h 15139"/>
                <a:gd name="connsiteX1" fmla="*/ 12980 w 15139"/>
                <a:gd name="connsiteY1" fmla="*/ 6618 h 15139"/>
                <a:gd name="connsiteX2" fmla="*/ 5713 w 15139"/>
                <a:gd name="connsiteY2" fmla="*/ 12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13" y="12598"/>
                  </a:moveTo>
                  <a:cubicBezTo>
                    <a:pt x="5561" y="4877"/>
                    <a:pt x="5561" y="4877"/>
                    <a:pt x="12980" y="6618"/>
                  </a:cubicBezTo>
                  <a:cubicBezTo>
                    <a:pt x="13206" y="11765"/>
                    <a:pt x="7605" y="9873"/>
                    <a:pt x="5713" y="1259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5" name="任意多边形: 形状 904"/>
            <p:cNvSpPr/>
            <p:nvPr/>
          </p:nvSpPr>
          <p:spPr>
            <a:xfrm>
              <a:off x="6468187" y="2911974"/>
              <a:ext cx="15139" cy="15139"/>
            </a:xfrm>
            <a:custGeom>
              <a:avLst/>
              <a:gdLst>
                <a:gd name="connsiteX0" fmla="*/ 7148 w 15139"/>
                <a:gd name="connsiteY0" fmla="*/ 13247 h 15139"/>
                <a:gd name="connsiteX1" fmla="*/ 9041 w 15139"/>
                <a:gd name="connsiteY1" fmla="*/ 5677 h 15139"/>
                <a:gd name="connsiteX2" fmla="*/ 7148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148" y="13247"/>
                  </a:moveTo>
                  <a:cubicBezTo>
                    <a:pt x="8662" y="10976"/>
                    <a:pt x="1850" y="6585"/>
                    <a:pt x="9041" y="5677"/>
                  </a:cubicBezTo>
                  <a:cubicBezTo>
                    <a:pt x="11009" y="8856"/>
                    <a:pt x="11463" y="11657"/>
                    <a:pt x="7148" y="1324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>
              <a:off x="6468535" y="2927113"/>
              <a:ext cx="7570" cy="15139"/>
            </a:xfrm>
            <a:custGeom>
              <a:avLst/>
              <a:gdLst>
                <a:gd name="connsiteX0" fmla="*/ 8693 w 7569"/>
                <a:gd name="connsiteY0" fmla="*/ 11430 h 15139"/>
                <a:gd name="connsiteX1" fmla="*/ 8390 w 7569"/>
                <a:gd name="connsiteY1" fmla="*/ 5677 h 15139"/>
                <a:gd name="connsiteX2" fmla="*/ 8693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693" y="11430"/>
                  </a:moveTo>
                  <a:cubicBezTo>
                    <a:pt x="7255" y="9537"/>
                    <a:pt x="2865" y="7872"/>
                    <a:pt x="8390" y="5677"/>
                  </a:cubicBezTo>
                  <a:cubicBezTo>
                    <a:pt x="8542" y="7570"/>
                    <a:pt x="8617" y="9462"/>
                    <a:pt x="8693" y="1143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7" name="任意多边形: 形状 906"/>
            <p:cNvSpPr/>
            <p:nvPr/>
          </p:nvSpPr>
          <p:spPr>
            <a:xfrm>
              <a:off x="6546891" y="2765280"/>
              <a:ext cx="22709" cy="15139"/>
            </a:xfrm>
            <a:custGeom>
              <a:avLst/>
              <a:gdLst>
                <a:gd name="connsiteX0" fmla="*/ 6335 w 22708"/>
                <a:gd name="connsiteY0" fmla="*/ 7869 h 15139"/>
                <a:gd name="connsiteX1" fmla="*/ 8152 w 22708"/>
                <a:gd name="connsiteY1" fmla="*/ 7794 h 15139"/>
                <a:gd name="connsiteX2" fmla="*/ 18370 w 22708"/>
                <a:gd name="connsiteY2" fmla="*/ 12941 h 15139"/>
                <a:gd name="connsiteX3" fmla="*/ 10498 w 22708"/>
                <a:gd name="connsiteY3" fmla="*/ 13622 h 15139"/>
                <a:gd name="connsiteX4" fmla="*/ 6335 w 22708"/>
                <a:gd name="connsiteY4" fmla="*/ 7869 h 15139"/>
                <a:gd name="connsiteX5" fmla="*/ 6335 w 22708"/>
                <a:gd name="connsiteY5" fmla="*/ 7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335" y="7869"/>
                  </a:moveTo>
                  <a:cubicBezTo>
                    <a:pt x="6940" y="7869"/>
                    <a:pt x="7773" y="8096"/>
                    <a:pt x="8152" y="7794"/>
                  </a:cubicBezTo>
                  <a:cubicBezTo>
                    <a:pt x="14737" y="3252"/>
                    <a:pt x="17310" y="6507"/>
                    <a:pt x="18370" y="12941"/>
                  </a:cubicBezTo>
                  <a:cubicBezTo>
                    <a:pt x="15948" y="14833"/>
                    <a:pt x="13526" y="11957"/>
                    <a:pt x="10498" y="13622"/>
                  </a:cubicBezTo>
                  <a:cubicBezTo>
                    <a:pt x="5805" y="16196"/>
                    <a:pt x="4821" y="14606"/>
                    <a:pt x="6335" y="7869"/>
                  </a:cubicBezTo>
                  <a:lnTo>
                    <a:pt x="6335" y="786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>
              <a:off x="6562155" y="2771105"/>
              <a:ext cx="15139" cy="30278"/>
            </a:xfrm>
            <a:custGeom>
              <a:avLst/>
              <a:gdLst>
                <a:gd name="connsiteX0" fmla="*/ 6210 w 15139"/>
                <a:gd name="connsiteY0" fmla="*/ 23011 h 30278"/>
                <a:gd name="connsiteX1" fmla="*/ 9995 w 15139"/>
                <a:gd name="connsiteY1" fmla="*/ 5677 h 30278"/>
                <a:gd name="connsiteX2" fmla="*/ 13931 w 15139"/>
                <a:gd name="connsiteY2" fmla="*/ 17259 h 30278"/>
                <a:gd name="connsiteX3" fmla="*/ 13931 w 15139"/>
                <a:gd name="connsiteY3" fmla="*/ 18394 h 30278"/>
                <a:gd name="connsiteX4" fmla="*/ 13401 w 15139"/>
                <a:gd name="connsiteY4" fmla="*/ 20589 h 30278"/>
                <a:gd name="connsiteX5" fmla="*/ 12568 w 15139"/>
                <a:gd name="connsiteY5" fmla="*/ 22784 h 30278"/>
                <a:gd name="connsiteX6" fmla="*/ 10070 w 15139"/>
                <a:gd name="connsiteY6" fmla="*/ 26796 h 30278"/>
                <a:gd name="connsiteX7" fmla="*/ 10070 w 15139"/>
                <a:gd name="connsiteY7" fmla="*/ 26796 h 30278"/>
                <a:gd name="connsiteX8" fmla="*/ 5831 w 15139"/>
                <a:gd name="connsiteY8" fmla="*/ 25358 h 30278"/>
                <a:gd name="connsiteX9" fmla="*/ 6210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6210" y="23011"/>
                  </a:moveTo>
                  <a:cubicBezTo>
                    <a:pt x="11584" y="18470"/>
                    <a:pt x="5983" y="11581"/>
                    <a:pt x="9995" y="5677"/>
                  </a:cubicBezTo>
                  <a:cubicBezTo>
                    <a:pt x="12644" y="9613"/>
                    <a:pt x="14007" y="13171"/>
                    <a:pt x="13931" y="17259"/>
                  </a:cubicBezTo>
                  <a:cubicBezTo>
                    <a:pt x="13931" y="17637"/>
                    <a:pt x="13931" y="18016"/>
                    <a:pt x="13931" y="18394"/>
                  </a:cubicBezTo>
                  <a:cubicBezTo>
                    <a:pt x="13855" y="19151"/>
                    <a:pt x="13628" y="19832"/>
                    <a:pt x="13401" y="20589"/>
                  </a:cubicBezTo>
                  <a:cubicBezTo>
                    <a:pt x="13174" y="21346"/>
                    <a:pt x="12871" y="22027"/>
                    <a:pt x="12568" y="22784"/>
                  </a:cubicBezTo>
                  <a:cubicBezTo>
                    <a:pt x="12038" y="24298"/>
                    <a:pt x="11282" y="25661"/>
                    <a:pt x="10070" y="26796"/>
                  </a:cubicBezTo>
                  <a:lnTo>
                    <a:pt x="10070" y="26796"/>
                  </a:lnTo>
                  <a:cubicBezTo>
                    <a:pt x="8103" y="27856"/>
                    <a:pt x="6967" y="26720"/>
                    <a:pt x="5831" y="25358"/>
                  </a:cubicBezTo>
                  <a:cubicBezTo>
                    <a:pt x="5529" y="24450"/>
                    <a:pt x="5680" y="23693"/>
                    <a:pt x="6210" y="23011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9" name="任意多边形: 形状 908"/>
            <p:cNvSpPr/>
            <p:nvPr/>
          </p:nvSpPr>
          <p:spPr>
            <a:xfrm>
              <a:off x="6568516" y="2778076"/>
              <a:ext cx="15139" cy="15139"/>
            </a:xfrm>
            <a:custGeom>
              <a:avLst/>
              <a:gdLst>
                <a:gd name="connsiteX0" fmla="*/ 5677 w 15139"/>
                <a:gd name="connsiteY0" fmla="*/ 14072 h 15139"/>
                <a:gd name="connsiteX1" fmla="*/ 5677 w 15139"/>
                <a:gd name="connsiteY1" fmla="*/ 12255 h 15139"/>
                <a:gd name="connsiteX2" fmla="*/ 7570 w 15139"/>
                <a:gd name="connsiteY2" fmla="*/ 10363 h 15139"/>
                <a:gd name="connsiteX3" fmla="*/ 7570 w 15139"/>
                <a:gd name="connsiteY3" fmla="*/ 10363 h 15139"/>
                <a:gd name="connsiteX4" fmla="*/ 13171 w 15139"/>
                <a:gd name="connsiteY4" fmla="*/ 6578 h 15139"/>
                <a:gd name="connsiteX5" fmla="*/ 15063 w 15139"/>
                <a:gd name="connsiteY5" fmla="*/ 10287 h 15139"/>
                <a:gd name="connsiteX6" fmla="*/ 5677 w 15139"/>
                <a:gd name="connsiteY6" fmla="*/ 140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4072"/>
                  </a:moveTo>
                  <a:cubicBezTo>
                    <a:pt x="5677" y="13466"/>
                    <a:pt x="5677" y="12861"/>
                    <a:pt x="5677" y="12255"/>
                  </a:cubicBezTo>
                  <a:cubicBezTo>
                    <a:pt x="6283" y="11574"/>
                    <a:pt x="6889" y="10968"/>
                    <a:pt x="7570" y="10363"/>
                  </a:cubicBezTo>
                  <a:lnTo>
                    <a:pt x="7570" y="10363"/>
                  </a:lnTo>
                  <a:cubicBezTo>
                    <a:pt x="10219" y="10212"/>
                    <a:pt x="8251" y="3248"/>
                    <a:pt x="13171" y="6578"/>
                  </a:cubicBezTo>
                  <a:cubicBezTo>
                    <a:pt x="13777" y="7789"/>
                    <a:pt x="14458" y="9076"/>
                    <a:pt x="15063" y="10287"/>
                  </a:cubicBezTo>
                  <a:cubicBezTo>
                    <a:pt x="12793" y="18160"/>
                    <a:pt x="11733" y="18614"/>
                    <a:pt x="5677" y="14072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>
              <a:off x="6563066" y="2756059"/>
              <a:ext cx="15139" cy="15139"/>
            </a:xfrm>
            <a:custGeom>
              <a:avLst/>
              <a:gdLst>
                <a:gd name="connsiteX0" fmla="*/ 5677 w 15139"/>
                <a:gd name="connsiteY0" fmla="*/ 14138 h 15139"/>
                <a:gd name="connsiteX1" fmla="*/ 10370 w 15139"/>
                <a:gd name="connsiteY1" fmla="*/ 6492 h 15139"/>
                <a:gd name="connsiteX2" fmla="*/ 14533 w 15139"/>
                <a:gd name="connsiteY2" fmla="*/ 6644 h 15139"/>
                <a:gd name="connsiteX3" fmla="*/ 14003 w 15139"/>
                <a:gd name="connsiteY3" fmla="*/ 10202 h 15139"/>
                <a:gd name="connsiteX4" fmla="*/ 5677 w 15139"/>
                <a:gd name="connsiteY4" fmla="*/ 141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4138"/>
                  </a:moveTo>
                  <a:cubicBezTo>
                    <a:pt x="7570" y="11034"/>
                    <a:pt x="8705" y="8536"/>
                    <a:pt x="10370" y="6492"/>
                  </a:cubicBezTo>
                  <a:cubicBezTo>
                    <a:pt x="11430" y="5206"/>
                    <a:pt x="13171" y="5584"/>
                    <a:pt x="14533" y="6644"/>
                  </a:cubicBezTo>
                  <a:cubicBezTo>
                    <a:pt x="16502" y="8158"/>
                    <a:pt x="15063" y="8990"/>
                    <a:pt x="14003" y="10202"/>
                  </a:cubicBezTo>
                  <a:cubicBezTo>
                    <a:pt x="12035" y="12548"/>
                    <a:pt x="10143" y="14819"/>
                    <a:pt x="5677" y="14138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1" name="任意多边形: 形状 910"/>
            <p:cNvSpPr/>
            <p:nvPr/>
          </p:nvSpPr>
          <p:spPr>
            <a:xfrm>
              <a:off x="6546839" y="2788364"/>
              <a:ext cx="15139" cy="22709"/>
            </a:xfrm>
            <a:custGeom>
              <a:avLst/>
              <a:gdLst>
                <a:gd name="connsiteX0" fmla="*/ 10172 w 15139"/>
                <a:gd name="connsiteY0" fmla="*/ 5677 h 22708"/>
                <a:gd name="connsiteX1" fmla="*/ 11459 w 15139"/>
                <a:gd name="connsiteY1" fmla="*/ 13928 h 22708"/>
                <a:gd name="connsiteX2" fmla="*/ 9869 w 15139"/>
                <a:gd name="connsiteY2" fmla="*/ 17788 h 22708"/>
                <a:gd name="connsiteX3" fmla="*/ 5781 w 15139"/>
                <a:gd name="connsiteY3" fmla="*/ 14912 h 22708"/>
                <a:gd name="connsiteX4" fmla="*/ 6387 w 15139"/>
                <a:gd name="connsiteY4" fmla="*/ 7570 h 22708"/>
                <a:gd name="connsiteX5" fmla="*/ 1017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172" y="5677"/>
                  </a:moveTo>
                  <a:cubicBezTo>
                    <a:pt x="10172" y="8478"/>
                    <a:pt x="10020" y="11279"/>
                    <a:pt x="11459" y="13928"/>
                  </a:cubicBezTo>
                  <a:cubicBezTo>
                    <a:pt x="12291" y="15442"/>
                    <a:pt x="11610" y="17259"/>
                    <a:pt x="9869" y="17788"/>
                  </a:cubicBezTo>
                  <a:cubicBezTo>
                    <a:pt x="7598" y="18470"/>
                    <a:pt x="6008" y="16426"/>
                    <a:pt x="5781" y="14912"/>
                  </a:cubicBezTo>
                  <a:cubicBezTo>
                    <a:pt x="5403" y="12565"/>
                    <a:pt x="6160" y="10068"/>
                    <a:pt x="6387" y="7570"/>
                  </a:cubicBezTo>
                  <a:cubicBezTo>
                    <a:pt x="7674" y="6964"/>
                    <a:pt x="8960" y="6358"/>
                    <a:pt x="10172" y="5677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>
              <a:off x="6556836" y="2785746"/>
              <a:ext cx="15139" cy="15139"/>
            </a:xfrm>
            <a:custGeom>
              <a:avLst/>
              <a:gdLst>
                <a:gd name="connsiteX0" fmla="*/ 11529 w 15139"/>
                <a:gd name="connsiteY0" fmla="*/ 8371 h 15139"/>
                <a:gd name="connsiteX1" fmla="*/ 11604 w 15139"/>
                <a:gd name="connsiteY1" fmla="*/ 10187 h 15139"/>
                <a:gd name="connsiteX2" fmla="*/ 5927 w 15139"/>
                <a:gd name="connsiteY2" fmla="*/ 12004 h 15139"/>
                <a:gd name="connsiteX3" fmla="*/ 5927 w 15139"/>
                <a:gd name="connsiteY3" fmla="*/ 12004 h 15139"/>
                <a:gd name="connsiteX4" fmla="*/ 6760 w 15139"/>
                <a:gd name="connsiteY4" fmla="*/ 5873 h 15139"/>
                <a:gd name="connsiteX5" fmla="*/ 11529 w 15139"/>
                <a:gd name="connsiteY5" fmla="*/ 83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29" y="8371"/>
                  </a:moveTo>
                  <a:cubicBezTo>
                    <a:pt x="11529" y="8976"/>
                    <a:pt x="11529" y="9582"/>
                    <a:pt x="11604" y="10187"/>
                  </a:cubicBezTo>
                  <a:cubicBezTo>
                    <a:pt x="10999" y="14653"/>
                    <a:pt x="8349" y="12912"/>
                    <a:pt x="5927" y="12004"/>
                  </a:cubicBezTo>
                  <a:lnTo>
                    <a:pt x="5927" y="12004"/>
                  </a:lnTo>
                  <a:cubicBezTo>
                    <a:pt x="6154" y="9885"/>
                    <a:pt x="4792" y="7084"/>
                    <a:pt x="6760" y="5873"/>
                  </a:cubicBezTo>
                  <a:cubicBezTo>
                    <a:pt x="8501" y="4889"/>
                    <a:pt x="9712" y="7917"/>
                    <a:pt x="11529" y="8371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3" name="任意多边形: 形状 912"/>
            <p:cNvSpPr/>
            <p:nvPr/>
          </p:nvSpPr>
          <p:spPr>
            <a:xfrm>
              <a:off x="6538087" y="2782686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9462 w 15139"/>
                <a:gd name="connsiteY3" fmla="*/ 11430 h 15139"/>
                <a:gd name="connsiteX4" fmla="*/ 764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8"/>
                    <a:pt x="6358" y="8781"/>
                    <a:pt x="5677" y="7570"/>
                  </a:cubicBezTo>
                  <a:cubicBezTo>
                    <a:pt x="6282" y="6964"/>
                    <a:pt x="6964" y="6358"/>
                    <a:pt x="7570" y="5677"/>
                  </a:cubicBezTo>
                  <a:cubicBezTo>
                    <a:pt x="11808" y="6434"/>
                    <a:pt x="12793" y="8251"/>
                    <a:pt x="9462" y="11430"/>
                  </a:cubicBezTo>
                  <a:cubicBezTo>
                    <a:pt x="8780" y="11960"/>
                    <a:pt x="8175" y="11884"/>
                    <a:pt x="7645" y="1127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>
              <a:off x="6556317" y="2777388"/>
              <a:ext cx="7570" cy="7570"/>
            </a:xfrm>
            <a:custGeom>
              <a:avLst/>
              <a:gdLst>
                <a:gd name="connsiteX0" fmla="*/ 6371 w 7569"/>
                <a:gd name="connsiteY0" fmla="*/ 5677 h 7569"/>
                <a:gd name="connsiteX1" fmla="*/ 7052 w 7569"/>
                <a:gd name="connsiteY1" fmla="*/ 5980 h 7569"/>
                <a:gd name="connsiteX2" fmla="*/ 6067 w 7569"/>
                <a:gd name="connsiteY2" fmla="*/ 6737 h 7569"/>
                <a:gd name="connsiteX3" fmla="*/ 5689 w 7569"/>
                <a:gd name="connsiteY3" fmla="*/ 6131 h 7569"/>
                <a:gd name="connsiteX4" fmla="*/ 637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71" y="5677"/>
                  </a:moveTo>
                  <a:cubicBezTo>
                    <a:pt x="6597" y="5753"/>
                    <a:pt x="7052" y="5828"/>
                    <a:pt x="7052" y="5980"/>
                  </a:cubicBezTo>
                  <a:cubicBezTo>
                    <a:pt x="7203" y="6585"/>
                    <a:pt x="6825" y="6888"/>
                    <a:pt x="6067" y="6737"/>
                  </a:cubicBezTo>
                  <a:cubicBezTo>
                    <a:pt x="5916" y="6661"/>
                    <a:pt x="5613" y="6283"/>
                    <a:pt x="5689" y="6131"/>
                  </a:cubicBezTo>
                  <a:cubicBezTo>
                    <a:pt x="5841" y="5904"/>
                    <a:pt x="6143" y="5828"/>
                    <a:pt x="6371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5" name="任意多边形: 形状 914"/>
            <p:cNvSpPr/>
            <p:nvPr/>
          </p:nvSpPr>
          <p:spPr>
            <a:xfrm>
              <a:off x="6546035" y="2765049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88" y="6510"/>
                    <a:pt x="7040" y="7267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>
              <a:off x="6547624" y="2783396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494 w 7569"/>
                <a:gd name="connsiteY1" fmla="*/ 6784 h 7569"/>
                <a:gd name="connsiteX2" fmla="*/ 6586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270"/>
                    <a:pt x="6889" y="5346"/>
                    <a:pt x="7494" y="6784"/>
                  </a:cubicBezTo>
                  <a:lnTo>
                    <a:pt x="6586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7" name="任意多边形: 形状 916"/>
            <p:cNvSpPr/>
            <p:nvPr/>
          </p:nvSpPr>
          <p:spPr>
            <a:xfrm>
              <a:off x="6552090" y="2796009"/>
              <a:ext cx="30278" cy="30278"/>
            </a:xfrm>
            <a:custGeom>
              <a:avLst/>
              <a:gdLst>
                <a:gd name="connsiteX0" fmla="*/ 10673 w 30278"/>
                <a:gd name="connsiteY0" fmla="*/ 26493 h 30278"/>
                <a:gd name="connsiteX1" fmla="*/ 5677 w 30278"/>
                <a:gd name="connsiteY1" fmla="*/ 18773 h 30278"/>
                <a:gd name="connsiteX2" fmla="*/ 12338 w 30278"/>
                <a:gd name="connsiteY2" fmla="*/ 17107 h 30278"/>
                <a:gd name="connsiteX3" fmla="*/ 12490 w 30278"/>
                <a:gd name="connsiteY3" fmla="*/ 5677 h 30278"/>
                <a:gd name="connsiteX4" fmla="*/ 22784 w 30278"/>
                <a:gd name="connsiteY4" fmla="*/ 11430 h 30278"/>
                <a:gd name="connsiteX5" fmla="*/ 29597 w 30278"/>
                <a:gd name="connsiteY5" fmla="*/ 20816 h 30278"/>
                <a:gd name="connsiteX6" fmla="*/ 25812 w 30278"/>
                <a:gd name="connsiteY6" fmla="*/ 22633 h 30278"/>
                <a:gd name="connsiteX7" fmla="*/ 25661 w 30278"/>
                <a:gd name="connsiteY7" fmla="*/ 22936 h 30278"/>
                <a:gd name="connsiteX8" fmla="*/ 23768 w 30278"/>
                <a:gd name="connsiteY8" fmla="*/ 17259 h 30278"/>
                <a:gd name="connsiteX9" fmla="*/ 15139 w 30278"/>
                <a:gd name="connsiteY9" fmla="*/ 13852 h 30278"/>
                <a:gd name="connsiteX10" fmla="*/ 19226 w 30278"/>
                <a:gd name="connsiteY10" fmla="*/ 25509 h 30278"/>
                <a:gd name="connsiteX11" fmla="*/ 10673 w 30278"/>
                <a:gd name="connsiteY11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0673" y="26493"/>
                  </a:moveTo>
                  <a:cubicBezTo>
                    <a:pt x="11506" y="22406"/>
                    <a:pt x="8478" y="20513"/>
                    <a:pt x="5677" y="18773"/>
                  </a:cubicBezTo>
                  <a:cubicBezTo>
                    <a:pt x="7645" y="15517"/>
                    <a:pt x="9992" y="18621"/>
                    <a:pt x="12338" y="17107"/>
                  </a:cubicBezTo>
                  <a:cubicBezTo>
                    <a:pt x="9538" y="13322"/>
                    <a:pt x="7191" y="9235"/>
                    <a:pt x="12490" y="5677"/>
                  </a:cubicBezTo>
                  <a:cubicBezTo>
                    <a:pt x="15215" y="8932"/>
                    <a:pt x="19151" y="10824"/>
                    <a:pt x="22784" y="11430"/>
                  </a:cubicBezTo>
                  <a:cubicBezTo>
                    <a:pt x="28840" y="12414"/>
                    <a:pt x="30278" y="15517"/>
                    <a:pt x="29597" y="20816"/>
                  </a:cubicBezTo>
                  <a:cubicBezTo>
                    <a:pt x="26342" y="17334"/>
                    <a:pt x="27175" y="22179"/>
                    <a:pt x="25812" y="22633"/>
                  </a:cubicBezTo>
                  <a:lnTo>
                    <a:pt x="25661" y="22936"/>
                  </a:lnTo>
                  <a:cubicBezTo>
                    <a:pt x="21270" y="22330"/>
                    <a:pt x="23011" y="19605"/>
                    <a:pt x="23768" y="17259"/>
                  </a:cubicBezTo>
                  <a:cubicBezTo>
                    <a:pt x="21800" y="14609"/>
                    <a:pt x="19226" y="13171"/>
                    <a:pt x="15139" y="13852"/>
                  </a:cubicBezTo>
                  <a:cubicBezTo>
                    <a:pt x="16729" y="17940"/>
                    <a:pt x="22482" y="20589"/>
                    <a:pt x="19226" y="25509"/>
                  </a:cubicBezTo>
                  <a:cubicBezTo>
                    <a:pt x="17107" y="28840"/>
                    <a:pt x="13701" y="26796"/>
                    <a:pt x="10673" y="26493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>
              <a:off x="6566548" y="2782611"/>
              <a:ext cx="22709" cy="15139"/>
            </a:xfrm>
            <a:custGeom>
              <a:avLst/>
              <a:gdLst>
                <a:gd name="connsiteX0" fmla="*/ 7645 w 22708"/>
                <a:gd name="connsiteY0" fmla="*/ 9537 h 15139"/>
                <a:gd name="connsiteX1" fmla="*/ 17031 w 22708"/>
                <a:gd name="connsiteY1" fmla="*/ 5677 h 15139"/>
                <a:gd name="connsiteX2" fmla="*/ 5677 w 22708"/>
                <a:gd name="connsiteY2" fmla="*/ 15215 h 15139"/>
                <a:gd name="connsiteX3" fmla="*/ 7645 w 22708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645" y="9537"/>
                  </a:moveTo>
                  <a:cubicBezTo>
                    <a:pt x="13096" y="14003"/>
                    <a:pt x="14761" y="9083"/>
                    <a:pt x="17031" y="5677"/>
                  </a:cubicBezTo>
                  <a:cubicBezTo>
                    <a:pt x="18697" y="15366"/>
                    <a:pt x="10371" y="13095"/>
                    <a:pt x="5677" y="15215"/>
                  </a:cubicBezTo>
                  <a:cubicBezTo>
                    <a:pt x="5904" y="13171"/>
                    <a:pt x="5148" y="10824"/>
                    <a:pt x="7645" y="953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9" name="任意多边形: 形状 918"/>
            <p:cNvSpPr/>
            <p:nvPr/>
          </p:nvSpPr>
          <p:spPr>
            <a:xfrm>
              <a:off x="6557086" y="2790332"/>
              <a:ext cx="22709" cy="15139"/>
            </a:xfrm>
            <a:custGeom>
              <a:avLst/>
              <a:gdLst>
                <a:gd name="connsiteX0" fmla="*/ 5677 w 22708"/>
                <a:gd name="connsiteY0" fmla="*/ 7494 h 15139"/>
                <a:gd name="connsiteX1" fmla="*/ 11354 w 22708"/>
                <a:gd name="connsiteY1" fmla="*/ 5677 h 15139"/>
                <a:gd name="connsiteX2" fmla="*/ 15139 w 22708"/>
                <a:gd name="connsiteY2" fmla="*/ 7570 h 15139"/>
                <a:gd name="connsiteX3" fmla="*/ 20362 w 22708"/>
                <a:gd name="connsiteY3" fmla="*/ 12111 h 15139"/>
                <a:gd name="connsiteX4" fmla="*/ 7570 w 22708"/>
                <a:gd name="connsiteY4" fmla="*/ 9462 h 15139"/>
                <a:gd name="connsiteX5" fmla="*/ 5677 w 22708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7494"/>
                  </a:moveTo>
                  <a:cubicBezTo>
                    <a:pt x="7721" y="7418"/>
                    <a:pt x="10068" y="8099"/>
                    <a:pt x="11354" y="5677"/>
                  </a:cubicBezTo>
                  <a:cubicBezTo>
                    <a:pt x="12641" y="6283"/>
                    <a:pt x="13928" y="6964"/>
                    <a:pt x="15139" y="7570"/>
                  </a:cubicBezTo>
                  <a:cubicBezTo>
                    <a:pt x="16653" y="8932"/>
                    <a:pt x="18243" y="10219"/>
                    <a:pt x="20362" y="12111"/>
                  </a:cubicBezTo>
                  <a:cubicBezTo>
                    <a:pt x="15215" y="13020"/>
                    <a:pt x="11733" y="9538"/>
                    <a:pt x="7570" y="9462"/>
                  </a:cubicBezTo>
                  <a:cubicBezTo>
                    <a:pt x="6964" y="8781"/>
                    <a:pt x="6359" y="8099"/>
                    <a:pt x="5677" y="749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>
              <a:off x="6574729" y="2792817"/>
              <a:ext cx="15139" cy="15139"/>
            </a:xfrm>
            <a:custGeom>
              <a:avLst/>
              <a:gdLst>
                <a:gd name="connsiteX0" fmla="*/ 10440 w 15139"/>
                <a:gd name="connsiteY0" fmla="*/ 8717 h 15139"/>
                <a:gd name="connsiteX1" fmla="*/ 8472 w 15139"/>
                <a:gd name="connsiteY1" fmla="*/ 11442 h 15139"/>
                <a:gd name="connsiteX2" fmla="*/ 5899 w 15139"/>
                <a:gd name="connsiteY2" fmla="*/ 8112 h 15139"/>
                <a:gd name="connsiteX3" fmla="*/ 7488 w 15139"/>
                <a:gd name="connsiteY3" fmla="*/ 5689 h 15139"/>
                <a:gd name="connsiteX4" fmla="*/ 10440 w 15139"/>
                <a:gd name="connsiteY4" fmla="*/ 87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40" y="8717"/>
                  </a:moveTo>
                  <a:cubicBezTo>
                    <a:pt x="10365" y="10080"/>
                    <a:pt x="9759" y="11442"/>
                    <a:pt x="8472" y="11442"/>
                  </a:cubicBezTo>
                  <a:cubicBezTo>
                    <a:pt x="6656" y="11442"/>
                    <a:pt x="6429" y="9399"/>
                    <a:pt x="5899" y="8112"/>
                  </a:cubicBezTo>
                  <a:cubicBezTo>
                    <a:pt x="5369" y="6825"/>
                    <a:pt x="5747" y="5538"/>
                    <a:pt x="7488" y="5689"/>
                  </a:cubicBezTo>
                  <a:cubicBezTo>
                    <a:pt x="9078" y="5841"/>
                    <a:pt x="10138" y="6976"/>
                    <a:pt x="10440" y="871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1" name="任意多边形: 形状 920"/>
            <p:cNvSpPr/>
            <p:nvPr/>
          </p:nvSpPr>
          <p:spPr>
            <a:xfrm>
              <a:off x="6572377" y="2808726"/>
              <a:ext cx="15139" cy="15139"/>
            </a:xfrm>
            <a:custGeom>
              <a:avLst/>
              <a:gdLst>
                <a:gd name="connsiteX0" fmla="*/ 5677 w 15139"/>
                <a:gd name="connsiteY0" fmla="*/ 9916 h 15139"/>
                <a:gd name="connsiteX1" fmla="*/ 6131 w 15139"/>
                <a:gd name="connsiteY1" fmla="*/ 5677 h 15139"/>
                <a:gd name="connsiteX2" fmla="*/ 9462 w 15139"/>
                <a:gd name="connsiteY2" fmla="*/ 8099 h 15139"/>
                <a:gd name="connsiteX3" fmla="*/ 9689 w 15139"/>
                <a:gd name="connsiteY3" fmla="*/ 12338 h 15139"/>
                <a:gd name="connsiteX4" fmla="*/ 5677 w 1513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916"/>
                  </a:moveTo>
                  <a:cubicBezTo>
                    <a:pt x="5829" y="8478"/>
                    <a:pt x="5980" y="7040"/>
                    <a:pt x="6131" y="5677"/>
                  </a:cubicBezTo>
                  <a:cubicBezTo>
                    <a:pt x="7267" y="6510"/>
                    <a:pt x="8327" y="7267"/>
                    <a:pt x="9462" y="8099"/>
                  </a:cubicBezTo>
                  <a:cubicBezTo>
                    <a:pt x="11582" y="9386"/>
                    <a:pt x="11582" y="11203"/>
                    <a:pt x="9689" y="12338"/>
                  </a:cubicBezTo>
                  <a:cubicBezTo>
                    <a:pt x="7267" y="13777"/>
                    <a:pt x="7343" y="10143"/>
                    <a:pt x="5677" y="9916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>
              <a:off x="6568239" y="2807514"/>
              <a:ext cx="15139" cy="15139"/>
            </a:xfrm>
            <a:custGeom>
              <a:avLst/>
              <a:gdLst>
                <a:gd name="connsiteX0" fmla="*/ 7771 w 15139"/>
                <a:gd name="connsiteY0" fmla="*/ 5677 h 15139"/>
                <a:gd name="connsiteX1" fmla="*/ 9663 w 15139"/>
                <a:gd name="connsiteY1" fmla="*/ 11354 h 15139"/>
                <a:gd name="connsiteX2" fmla="*/ 6938 w 15139"/>
                <a:gd name="connsiteY2" fmla="*/ 12717 h 15139"/>
                <a:gd name="connsiteX3" fmla="*/ 777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71" y="5677"/>
                  </a:moveTo>
                  <a:cubicBezTo>
                    <a:pt x="7922" y="7721"/>
                    <a:pt x="7393" y="9992"/>
                    <a:pt x="9663" y="11354"/>
                  </a:cubicBezTo>
                  <a:cubicBezTo>
                    <a:pt x="9436" y="13247"/>
                    <a:pt x="8982" y="15593"/>
                    <a:pt x="6938" y="12717"/>
                  </a:cubicBezTo>
                  <a:cubicBezTo>
                    <a:pt x="5349" y="10522"/>
                    <a:pt x="4895" y="7721"/>
                    <a:pt x="7771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3" name="任意多边形: 形状 922"/>
            <p:cNvSpPr/>
            <p:nvPr/>
          </p:nvSpPr>
          <p:spPr>
            <a:xfrm>
              <a:off x="6549592" y="2813379"/>
              <a:ext cx="15139" cy="7570"/>
            </a:xfrm>
            <a:custGeom>
              <a:avLst/>
              <a:gdLst>
                <a:gd name="connsiteX0" fmla="*/ 7494 w 15139"/>
                <a:gd name="connsiteY0" fmla="*/ 9124 h 7569"/>
                <a:gd name="connsiteX1" fmla="*/ 5677 w 15139"/>
                <a:gd name="connsiteY1" fmla="*/ 7231 h 7569"/>
                <a:gd name="connsiteX2" fmla="*/ 11203 w 15139"/>
                <a:gd name="connsiteY2" fmla="*/ 9199 h 7569"/>
                <a:gd name="connsiteX3" fmla="*/ 7494 w 15139"/>
                <a:gd name="connsiteY3" fmla="*/ 9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9124"/>
                  </a:moveTo>
                  <a:cubicBezTo>
                    <a:pt x="6889" y="8518"/>
                    <a:pt x="6283" y="7837"/>
                    <a:pt x="5677" y="7231"/>
                  </a:cubicBezTo>
                  <a:cubicBezTo>
                    <a:pt x="9084" y="3522"/>
                    <a:pt x="9765" y="7383"/>
                    <a:pt x="11203" y="9199"/>
                  </a:cubicBezTo>
                  <a:cubicBezTo>
                    <a:pt x="9992" y="9124"/>
                    <a:pt x="8781" y="9124"/>
                    <a:pt x="7494" y="912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>
              <a:off x="6483322" y="2719656"/>
              <a:ext cx="37848" cy="37848"/>
            </a:xfrm>
            <a:custGeom>
              <a:avLst/>
              <a:gdLst>
                <a:gd name="connsiteX0" fmla="*/ 9120 w 37847"/>
                <a:gd name="connsiteY0" fmla="*/ 5956 h 37847"/>
                <a:gd name="connsiteX1" fmla="*/ 26228 w 37847"/>
                <a:gd name="connsiteY1" fmla="*/ 5881 h 37847"/>
                <a:gd name="connsiteX2" fmla="*/ 29407 w 37847"/>
                <a:gd name="connsiteY2" fmla="*/ 7243 h 37847"/>
                <a:gd name="connsiteX3" fmla="*/ 32965 w 37847"/>
                <a:gd name="connsiteY3" fmla="*/ 13829 h 37847"/>
                <a:gd name="connsiteX4" fmla="*/ 33721 w 37847"/>
                <a:gd name="connsiteY4" fmla="*/ 21171 h 37847"/>
                <a:gd name="connsiteX5" fmla="*/ 30012 w 37847"/>
                <a:gd name="connsiteY5" fmla="*/ 32601 h 37847"/>
                <a:gd name="connsiteX6" fmla="*/ 25546 w 37847"/>
                <a:gd name="connsiteY6" fmla="*/ 22533 h 37847"/>
                <a:gd name="connsiteX7" fmla="*/ 24714 w 37847"/>
                <a:gd name="connsiteY7" fmla="*/ 22533 h 37847"/>
                <a:gd name="connsiteX8" fmla="*/ 25395 w 37847"/>
                <a:gd name="connsiteY8" fmla="*/ 23139 h 37847"/>
                <a:gd name="connsiteX9" fmla="*/ 20929 w 37847"/>
                <a:gd name="connsiteY9" fmla="*/ 27908 h 37847"/>
                <a:gd name="connsiteX10" fmla="*/ 18582 w 37847"/>
                <a:gd name="connsiteY10" fmla="*/ 27681 h 37847"/>
                <a:gd name="connsiteX11" fmla="*/ 14343 w 37847"/>
                <a:gd name="connsiteY11" fmla="*/ 29649 h 37847"/>
                <a:gd name="connsiteX12" fmla="*/ 10634 w 37847"/>
                <a:gd name="connsiteY12" fmla="*/ 29195 h 37847"/>
                <a:gd name="connsiteX13" fmla="*/ 9120 w 37847"/>
                <a:gd name="connsiteY13" fmla="*/ 595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9120" y="5956"/>
                  </a:moveTo>
                  <a:cubicBezTo>
                    <a:pt x="14798" y="5956"/>
                    <a:pt x="20550" y="5881"/>
                    <a:pt x="26228" y="5881"/>
                  </a:cubicBezTo>
                  <a:cubicBezTo>
                    <a:pt x="27742" y="5275"/>
                    <a:pt x="28574" y="6108"/>
                    <a:pt x="29407" y="7243"/>
                  </a:cubicBezTo>
                  <a:cubicBezTo>
                    <a:pt x="30315" y="9590"/>
                    <a:pt x="31526" y="11785"/>
                    <a:pt x="32965" y="13829"/>
                  </a:cubicBezTo>
                  <a:cubicBezTo>
                    <a:pt x="34630" y="16175"/>
                    <a:pt x="32435" y="18824"/>
                    <a:pt x="33721" y="21171"/>
                  </a:cubicBezTo>
                  <a:cubicBezTo>
                    <a:pt x="37506" y="26621"/>
                    <a:pt x="32207" y="29119"/>
                    <a:pt x="30012" y="32601"/>
                  </a:cubicBezTo>
                  <a:cubicBezTo>
                    <a:pt x="25244" y="30709"/>
                    <a:pt x="26303" y="26167"/>
                    <a:pt x="25546" y="22533"/>
                  </a:cubicBezTo>
                  <a:cubicBezTo>
                    <a:pt x="25546" y="22609"/>
                    <a:pt x="24714" y="22533"/>
                    <a:pt x="24714" y="22533"/>
                  </a:cubicBezTo>
                  <a:cubicBezTo>
                    <a:pt x="24714" y="22533"/>
                    <a:pt x="25395" y="23063"/>
                    <a:pt x="25395" y="23139"/>
                  </a:cubicBezTo>
                  <a:cubicBezTo>
                    <a:pt x="25017" y="25864"/>
                    <a:pt x="23427" y="27302"/>
                    <a:pt x="20929" y="27908"/>
                  </a:cubicBezTo>
                  <a:cubicBezTo>
                    <a:pt x="20172" y="27984"/>
                    <a:pt x="19340" y="27832"/>
                    <a:pt x="18582" y="27681"/>
                  </a:cubicBezTo>
                  <a:cubicBezTo>
                    <a:pt x="16766" y="27454"/>
                    <a:pt x="15782" y="28968"/>
                    <a:pt x="14343" y="29649"/>
                  </a:cubicBezTo>
                  <a:cubicBezTo>
                    <a:pt x="13057" y="30027"/>
                    <a:pt x="11770" y="29952"/>
                    <a:pt x="10634" y="29195"/>
                  </a:cubicBezTo>
                  <a:cubicBezTo>
                    <a:pt x="4881" y="21852"/>
                    <a:pt x="3822" y="14131"/>
                    <a:pt x="9120" y="5956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5" name="任意多边形: 形状 924"/>
            <p:cNvSpPr/>
            <p:nvPr/>
          </p:nvSpPr>
          <p:spPr>
            <a:xfrm>
              <a:off x="6548519" y="2700133"/>
              <a:ext cx="37848" cy="30278"/>
            </a:xfrm>
            <a:custGeom>
              <a:avLst/>
              <a:gdLst>
                <a:gd name="connsiteX0" fmla="*/ 31351 w 37847"/>
                <a:gd name="connsiteY0" fmla="*/ 6479 h 30278"/>
                <a:gd name="connsiteX1" fmla="*/ 35136 w 37847"/>
                <a:gd name="connsiteY1" fmla="*/ 8372 h 30278"/>
                <a:gd name="connsiteX2" fmla="*/ 21889 w 37847"/>
                <a:gd name="connsiteY2" fmla="*/ 20483 h 30278"/>
                <a:gd name="connsiteX3" fmla="*/ 23631 w 37847"/>
                <a:gd name="connsiteY3" fmla="*/ 25403 h 30278"/>
                <a:gd name="connsiteX4" fmla="*/ 18180 w 37847"/>
                <a:gd name="connsiteY4" fmla="*/ 27447 h 30278"/>
                <a:gd name="connsiteX5" fmla="*/ 6902 w 37847"/>
                <a:gd name="connsiteY5" fmla="*/ 27296 h 30278"/>
                <a:gd name="connsiteX6" fmla="*/ 6523 w 37847"/>
                <a:gd name="connsiteY6" fmla="*/ 23587 h 30278"/>
                <a:gd name="connsiteX7" fmla="*/ 7583 w 37847"/>
                <a:gd name="connsiteY7" fmla="*/ 22981 h 30278"/>
                <a:gd name="connsiteX8" fmla="*/ 11141 w 37847"/>
                <a:gd name="connsiteY8" fmla="*/ 15411 h 30278"/>
                <a:gd name="connsiteX9" fmla="*/ 12579 w 37847"/>
                <a:gd name="connsiteY9" fmla="*/ 13519 h 30278"/>
                <a:gd name="connsiteX10" fmla="*/ 17499 w 37847"/>
                <a:gd name="connsiteY10" fmla="*/ 9431 h 30278"/>
                <a:gd name="connsiteX11" fmla="*/ 19694 w 37847"/>
                <a:gd name="connsiteY11" fmla="*/ 6404 h 30278"/>
                <a:gd name="connsiteX12" fmla="*/ 31351 w 37847"/>
                <a:gd name="connsiteY12" fmla="*/ 64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31351" y="6479"/>
                  </a:moveTo>
                  <a:cubicBezTo>
                    <a:pt x="32941" y="6479"/>
                    <a:pt x="34379" y="6707"/>
                    <a:pt x="35136" y="8372"/>
                  </a:cubicBezTo>
                  <a:cubicBezTo>
                    <a:pt x="30140" y="11778"/>
                    <a:pt x="25598" y="15563"/>
                    <a:pt x="21889" y="20483"/>
                  </a:cubicBezTo>
                  <a:cubicBezTo>
                    <a:pt x="19467" y="23738"/>
                    <a:pt x="23555" y="23662"/>
                    <a:pt x="23631" y="25403"/>
                  </a:cubicBezTo>
                  <a:cubicBezTo>
                    <a:pt x="21965" y="26463"/>
                    <a:pt x="20300" y="27523"/>
                    <a:pt x="18180" y="27447"/>
                  </a:cubicBezTo>
                  <a:cubicBezTo>
                    <a:pt x="14396" y="30248"/>
                    <a:pt x="10611" y="28507"/>
                    <a:pt x="6902" y="27296"/>
                  </a:cubicBezTo>
                  <a:cubicBezTo>
                    <a:pt x="4480" y="26539"/>
                    <a:pt x="6372" y="24873"/>
                    <a:pt x="6523" y="23587"/>
                  </a:cubicBezTo>
                  <a:cubicBezTo>
                    <a:pt x="6902" y="23359"/>
                    <a:pt x="7280" y="23208"/>
                    <a:pt x="7583" y="22981"/>
                  </a:cubicBezTo>
                  <a:cubicBezTo>
                    <a:pt x="16440" y="24116"/>
                    <a:pt x="10535" y="18212"/>
                    <a:pt x="11141" y="15411"/>
                  </a:cubicBezTo>
                  <a:cubicBezTo>
                    <a:pt x="11368" y="14579"/>
                    <a:pt x="11822" y="13973"/>
                    <a:pt x="12579" y="13519"/>
                  </a:cubicBezTo>
                  <a:cubicBezTo>
                    <a:pt x="15228" y="13368"/>
                    <a:pt x="16818" y="12005"/>
                    <a:pt x="17499" y="9431"/>
                  </a:cubicBezTo>
                  <a:cubicBezTo>
                    <a:pt x="18029" y="8220"/>
                    <a:pt x="18862" y="7312"/>
                    <a:pt x="19694" y="6404"/>
                  </a:cubicBezTo>
                  <a:cubicBezTo>
                    <a:pt x="23706" y="3830"/>
                    <a:pt x="27567" y="9129"/>
                    <a:pt x="31351" y="6479"/>
                  </a:cubicBezTo>
                  <a:close/>
                </a:path>
              </a:pathLst>
            </a:custGeom>
            <a:solidFill>
              <a:srgbClr val="EDB6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>
              <a:off x="6491376" y="2733182"/>
              <a:ext cx="22709" cy="30278"/>
            </a:xfrm>
            <a:custGeom>
              <a:avLst/>
              <a:gdLst>
                <a:gd name="connsiteX0" fmla="*/ 16281 w 22708"/>
                <a:gd name="connsiteY0" fmla="*/ 5677 h 30278"/>
                <a:gd name="connsiteX1" fmla="*/ 22034 w 22708"/>
                <a:gd name="connsiteY1" fmla="*/ 19075 h 30278"/>
                <a:gd name="connsiteX2" fmla="*/ 8636 w 22708"/>
                <a:gd name="connsiteY2" fmla="*/ 24752 h 30278"/>
                <a:gd name="connsiteX3" fmla="*/ 10528 w 22708"/>
                <a:gd name="connsiteY3" fmla="*/ 13247 h 30278"/>
                <a:gd name="connsiteX4" fmla="*/ 16281 w 22708"/>
                <a:gd name="connsiteY4" fmla="*/ 7570 h 30278"/>
                <a:gd name="connsiteX5" fmla="*/ 15751 w 22708"/>
                <a:gd name="connsiteY5" fmla="*/ 6283 h 30278"/>
                <a:gd name="connsiteX6" fmla="*/ 16281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6281" y="5677"/>
                  </a:moveTo>
                  <a:cubicBezTo>
                    <a:pt x="20974" y="8932"/>
                    <a:pt x="19082" y="15063"/>
                    <a:pt x="22034" y="19075"/>
                  </a:cubicBezTo>
                  <a:cubicBezTo>
                    <a:pt x="19006" y="24298"/>
                    <a:pt x="14464" y="26039"/>
                    <a:pt x="8636" y="24752"/>
                  </a:cubicBezTo>
                  <a:cubicBezTo>
                    <a:pt x="2278" y="19756"/>
                    <a:pt x="7727" y="16729"/>
                    <a:pt x="10528" y="13247"/>
                  </a:cubicBezTo>
                  <a:cubicBezTo>
                    <a:pt x="14237" y="13171"/>
                    <a:pt x="16205" y="11279"/>
                    <a:pt x="16281" y="7570"/>
                  </a:cubicBezTo>
                  <a:cubicBezTo>
                    <a:pt x="15751" y="7115"/>
                    <a:pt x="15600" y="6661"/>
                    <a:pt x="15751" y="6283"/>
                  </a:cubicBezTo>
                  <a:cubicBezTo>
                    <a:pt x="15903" y="5904"/>
                    <a:pt x="16129" y="5677"/>
                    <a:pt x="16281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7" name="任意多边形: 形状 926"/>
            <p:cNvSpPr/>
            <p:nvPr/>
          </p:nvSpPr>
          <p:spPr>
            <a:xfrm>
              <a:off x="6485024" y="2740463"/>
              <a:ext cx="15139" cy="22709"/>
            </a:xfrm>
            <a:custGeom>
              <a:avLst/>
              <a:gdLst>
                <a:gd name="connsiteX0" fmla="*/ 16880 w 15139"/>
                <a:gd name="connsiteY0" fmla="*/ 6041 h 22708"/>
                <a:gd name="connsiteX1" fmla="*/ 14988 w 15139"/>
                <a:gd name="connsiteY1" fmla="*/ 17547 h 22708"/>
                <a:gd name="connsiteX2" fmla="*/ 9386 w 15139"/>
                <a:gd name="connsiteY2" fmla="*/ 17395 h 22708"/>
                <a:gd name="connsiteX3" fmla="*/ 5677 w 15139"/>
                <a:gd name="connsiteY3" fmla="*/ 11643 h 22708"/>
                <a:gd name="connsiteX4" fmla="*/ 9462 w 15139"/>
                <a:gd name="connsiteY4" fmla="*/ 7933 h 22708"/>
                <a:gd name="connsiteX5" fmla="*/ 13171 w 15139"/>
                <a:gd name="connsiteY5" fmla="*/ 7933 h 22708"/>
                <a:gd name="connsiteX6" fmla="*/ 16880 w 15139"/>
                <a:gd name="connsiteY6" fmla="*/ 6041 h 22708"/>
                <a:gd name="connsiteX7" fmla="*/ 16880 w 15139"/>
                <a:gd name="connsiteY7" fmla="*/ 60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6880" y="6041"/>
                  </a:moveTo>
                  <a:cubicBezTo>
                    <a:pt x="17410" y="10053"/>
                    <a:pt x="10673" y="12853"/>
                    <a:pt x="14988" y="17547"/>
                  </a:cubicBezTo>
                  <a:cubicBezTo>
                    <a:pt x="13095" y="17471"/>
                    <a:pt x="11279" y="17471"/>
                    <a:pt x="9386" y="17395"/>
                  </a:cubicBezTo>
                  <a:cubicBezTo>
                    <a:pt x="9840" y="14367"/>
                    <a:pt x="6434" y="13913"/>
                    <a:pt x="5677" y="11643"/>
                  </a:cubicBezTo>
                  <a:cubicBezTo>
                    <a:pt x="6434" y="9901"/>
                    <a:pt x="7645" y="8615"/>
                    <a:pt x="9462" y="7933"/>
                  </a:cubicBezTo>
                  <a:cubicBezTo>
                    <a:pt x="10673" y="7933"/>
                    <a:pt x="11960" y="7933"/>
                    <a:pt x="13171" y="7933"/>
                  </a:cubicBezTo>
                  <a:cubicBezTo>
                    <a:pt x="14155" y="6949"/>
                    <a:pt x="14685" y="4830"/>
                    <a:pt x="16880" y="6041"/>
                  </a:cubicBezTo>
                  <a:lnTo>
                    <a:pt x="16880" y="6041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>
              <a:off x="6513669" y="2728216"/>
              <a:ext cx="15139" cy="15139"/>
            </a:xfrm>
            <a:custGeom>
              <a:avLst/>
              <a:gdLst>
                <a:gd name="connsiteX0" fmla="*/ 7386 w 15139"/>
                <a:gd name="connsiteY0" fmla="*/ 10567 h 15139"/>
                <a:gd name="connsiteX1" fmla="*/ 6478 w 15139"/>
                <a:gd name="connsiteY1" fmla="*/ 6101 h 15139"/>
                <a:gd name="connsiteX2" fmla="*/ 11095 w 15139"/>
                <a:gd name="connsiteY2" fmla="*/ 8826 h 15139"/>
                <a:gd name="connsiteX3" fmla="*/ 7386 w 15139"/>
                <a:gd name="connsiteY3" fmla="*/ 10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86" y="10567"/>
                  </a:moveTo>
                  <a:cubicBezTo>
                    <a:pt x="7083" y="9053"/>
                    <a:pt x="4358" y="7539"/>
                    <a:pt x="6478" y="6101"/>
                  </a:cubicBezTo>
                  <a:cubicBezTo>
                    <a:pt x="9051" y="4360"/>
                    <a:pt x="9127" y="8523"/>
                    <a:pt x="11095" y="8826"/>
                  </a:cubicBezTo>
                  <a:cubicBezTo>
                    <a:pt x="10490" y="10719"/>
                    <a:pt x="8976" y="10794"/>
                    <a:pt x="7386" y="1056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9" name="任意多边形: 形状 928"/>
            <p:cNvSpPr/>
            <p:nvPr/>
          </p:nvSpPr>
          <p:spPr>
            <a:xfrm>
              <a:off x="6538011" y="2788288"/>
              <a:ext cx="15139" cy="15139"/>
            </a:xfrm>
            <a:custGeom>
              <a:avLst/>
              <a:gdLst>
                <a:gd name="connsiteX0" fmla="*/ 7721 w 15139"/>
                <a:gd name="connsiteY0" fmla="*/ 5677 h 15139"/>
                <a:gd name="connsiteX1" fmla="*/ 9538 w 15139"/>
                <a:gd name="connsiteY1" fmla="*/ 5828 h 15139"/>
                <a:gd name="connsiteX2" fmla="*/ 5753 w 15139"/>
                <a:gd name="connsiteY2" fmla="*/ 9537 h 15139"/>
                <a:gd name="connsiteX3" fmla="*/ 5677 w 15139"/>
                <a:gd name="connsiteY3" fmla="*/ 7721 h 15139"/>
                <a:gd name="connsiteX4" fmla="*/ 772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21" y="5677"/>
                  </a:moveTo>
                  <a:cubicBezTo>
                    <a:pt x="8326" y="5753"/>
                    <a:pt x="8932" y="5753"/>
                    <a:pt x="9538" y="5828"/>
                  </a:cubicBezTo>
                  <a:cubicBezTo>
                    <a:pt x="12035" y="10900"/>
                    <a:pt x="8024" y="9310"/>
                    <a:pt x="5753" y="9537"/>
                  </a:cubicBezTo>
                  <a:cubicBezTo>
                    <a:pt x="5753" y="8932"/>
                    <a:pt x="5753" y="8326"/>
                    <a:pt x="5677" y="7721"/>
                  </a:cubicBezTo>
                  <a:cubicBezTo>
                    <a:pt x="6358" y="7040"/>
                    <a:pt x="7040" y="6358"/>
                    <a:pt x="772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0" name="任意多边形: 形状 929"/>
            <p:cNvSpPr/>
            <p:nvPr/>
          </p:nvSpPr>
          <p:spPr>
            <a:xfrm>
              <a:off x="6518285" y="2925621"/>
              <a:ext cx="45417" cy="52987"/>
            </a:xfrm>
            <a:custGeom>
              <a:avLst/>
              <a:gdLst>
                <a:gd name="connsiteX0" fmla="*/ 10264 w 45417"/>
                <a:gd name="connsiteY0" fmla="*/ 7245 h 52986"/>
                <a:gd name="connsiteX1" fmla="*/ 19726 w 45417"/>
                <a:gd name="connsiteY1" fmla="*/ 9062 h 52986"/>
                <a:gd name="connsiteX2" fmla="*/ 19802 w 45417"/>
                <a:gd name="connsiteY2" fmla="*/ 12847 h 52986"/>
                <a:gd name="connsiteX3" fmla="*/ 18742 w 45417"/>
                <a:gd name="connsiteY3" fmla="*/ 15117 h 52986"/>
                <a:gd name="connsiteX4" fmla="*/ 21694 w 45417"/>
                <a:gd name="connsiteY4" fmla="*/ 14814 h 52986"/>
                <a:gd name="connsiteX5" fmla="*/ 27371 w 45417"/>
                <a:gd name="connsiteY5" fmla="*/ 16783 h 52986"/>
                <a:gd name="connsiteX6" fmla="*/ 31913 w 45417"/>
                <a:gd name="connsiteY6" fmla="*/ 21173 h 52986"/>
                <a:gd name="connsiteX7" fmla="*/ 30172 w 45417"/>
                <a:gd name="connsiteY7" fmla="*/ 31013 h 52986"/>
                <a:gd name="connsiteX8" fmla="*/ 31535 w 45417"/>
                <a:gd name="connsiteY8" fmla="*/ 35101 h 52986"/>
                <a:gd name="connsiteX9" fmla="*/ 42662 w 45417"/>
                <a:gd name="connsiteY9" fmla="*/ 45244 h 52986"/>
                <a:gd name="connsiteX10" fmla="*/ 19953 w 45417"/>
                <a:gd name="connsiteY10" fmla="*/ 49256 h 52986"/>
                <a:gd name="connsiteX11" fmla="*/ 26993 w 45417"/>
                <a:gd name="connsiteY11" fmla="*/ 44941 h 52986"/>
                <a:gd name="connsiteX12" fmla="*/ 12232 w 45417"/>
                <a:gd name="connsiteY12" fmla="*/ 35782 h 52986"/>
                <a:gd name="connsiteX13" fmla="*/ 13973 w 45417"/>
                <a:gd name="connsiteY13" fmla="*/ 29726 h 52986"/>
                <a:gd name="connsiteX14" fmla="*/ 18666 w 45417"/>
                <a:gd name="connsiteY14" fmla="*/ 27304 h 52986"/>
                <a:gd name="connsiteX15" fmla="*/ 10718 w 45417"/>
                <a:gd name="connsiteY15" fmla="*/ 24882 h 52986"/>
                <a:gd name="connsiteX16" fmla="*/ 8599 w 45417"/>
                <a:gd name="connsiteY16" fmla="*/ 23520 h 52986"/>
                <a:gd name="connsiteX17" fmla="*/ 6025 w 45417"/>
                <a:gd name="connsiteY17" fmla="*/ 18145 h 52986"/>
                <a:gd name="connsiteX18" fmla="*/ 5722 w 45417"/>
                <a:gd name="connsiteY18" fmla="*/ 17010 h 52986"/>
                <a:gd name="connsiteX19" fmla="*/ 5874 w 45417"/>
                <a:gd name="connsiteY19" fmla="*/ 14739 h 52986"/>
                <a:gd name="connsiteX20" fmla="*/ 7009 w 45417"/>
                <a:gd name="connsiteY20" fmla="*/ 12922 h 52986"/>
                <a:gd name="connsiteX21" fmla="*/ 8372 w 45417"/>
                <a:gd name="connsiteY21" fmla="*/ 11408 h 52986"/>
                <a:gd name="connsiteX22" fmla="*/ 9432 w 45417"/>
                <a:gd name="connsiteY22" fmla="*/ 8759 h 52986"/>
                <a:gd name="connsiteX23" fmla="*/ 10264 w 45417"/>
                <a:gd name="connsiteY23" fmla="*/ 724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52986">
                  <a:moveTo>
                    <a:pt x="10264" y="7245"/>
                  </a:moveTo>
                  <a:cubicBezTo>
                    <a:pt x="14276" y="3385"/>
                    <a:pt x="16698" y="7699"/>
                    <a:pt x="19726" y="9062"/>
                  </a:cubicBezTo>
                  <a:cubicBezTo>
                    <a:pt x="19726" y="10348"/>
                    <a:pt x="19802" y="11560"/>
                    <a:pt x="19802" y="12847"/>
                  </a:cubicBezTo>
                  <a:cubicBezTo>
                    <a:pt x="19499" y="13679"/>
                    <a:pt x="18364" y="14663"/>
                    <a:pt x="18742" y="15117"/>
                  </a:cubicBezTo>
                  <a:cubicBezTo>
                    <a:pt x="19575" y="16101"/>
                    <a:pt x="20634" y="14814"/>
                    <a:pt x="21694" y="14814"/>
                  </a:cubicBezTo>
                  <a:cubicBezTo>
                    <a:pt x="23738" y="14966"/>
                    <a:pt x="26084" y="14285"/>
                    <a:pt x="27371" y="16783"/>
                  </a:cubicBezTo>
                  <a:cubicBezTo>
                    <a:pt x="27750" y="19356"/>
                    <a:pt x="30323" y="19810"/>
                    <a:pt x="31913" y="21173"/>
                  </a:cubicBezTo>
                  <a:cubicBezTo>
                    <a:pt x="36984" y="25639"/>
                    <a:pt x="36530" y="27759"/>
                    <a:pt x="30172" y="31013"/>
                  </a:cubicBezTo>
                  <a:cubicBezTo>
                    <a:pt x="27977" y="32149"/>
                    <a:pt x="27977" y="32149"/>
                    <a:pt x="31535" y="35101"/>
                  </a:cubicBezTo>
                  <a:cubicBezTo>
                    <a:pt x="36682" y="36842"/>
                    <a:pt x="37439" y="43503"/>
                    <a:pt x="42662" y="45244"/>
                  </a:cubicBezTo>
                  <a:cubicBezTo>
                    <a:pt x="35849" y="50997"/>
                    <a:pt x="28204" y="51603"/>
                    <a:pt x="19953" y="49256"/>
                  </a:cubicBezTo>
                  <a:cubicBezTo>
                    <a:pt x="21013" y="45774"/>
                    <a:pt x="25479" y="48499"/>
                    <a:pt x="26993" y="44941"/>
                  </a:cubicBezTo>
                  <a:cubicBezTo>
                    <a:pt x="23889" y="39188"/>
                    <a:pt x="17228" y="38734"/>
                    <a:pt x="12232" y="35782"/>
                  </a:cubicBezTo>
                  <a:cubicBezTo>
                    <a:pt x="13822" y="34041"/>
                    <a:pt x="12308" y="31392"/>
                    <a:pt x="13973" y="29726"/>
                  </a:cubicBezTo>
                  <a:cubicBezTo>
                    <a:pt x="15411" y="28591"/>
                    <a:pt x="18061" y="29878"/>
                    <a:pt x="18666" y="27304"/>
                  </a:cubicBezTo>
                  <a:cubicBezTo>
                    <a:pt x="16471" y="24958"/>
                    <a:pt x="13065" y="26547"/>
                    <a:pt x="10718" y="24882"/>
                  </a:cubicBezTo>
                  <a:cubicBezTo>
                    <a:pt x="9961" y="24503"/>
                    <a:pt x="9204" y="24049"/>
                    <a:pt x="8599" y="23520"/>
                  </a:cubicBezTo>
                  <a:cubicBezTo>
                    <a:pt x="7009" y="22081"/>
                    <a:pt x="6782" y="19962"/>
                    <a:pt x="6025" y="18145"/>
                  </a:cubicBezTo>
                  <a:cubicBezTo>
                    <a:pt x="5949" y="17767"/>
                    <a:pt x="5874" y="17388"/>
                    <a:pt x="5722" y="17010"/>
                  </a:cubicBezTo>
                  <a:cubicBezTo>
                    <a:pt x="5647" y="16253"/>
                    <a:pt x="5647" y="15496"/>
                    <a:pt x="5874" y="14739"/>
                  </a:cubicBezTo>
                  <a:cubicBezTo>
                    <a:pt x="6176" y="14058"/>
                    <a:pt x="6555" y="13452"/>
                    <a:pt x="7009" y="12922"/>
                  </a:cubicBezTo>
                  <a:cubicBezTo>
                    <a:pt x="7463" y="12392"/>
                    <a:pt x="7918" y="11938"/>
                    <a:pt x="8372" y="11408"/>
                  </a:cubicBezTo>
                  <a:cubicBezTo>
                    <a:pt x="8902" y="10576"/>
                    <a:pt x="9280" y="9743"/>
                    <a:pt x="9432" y="8759"/>
                  </a:cubicBezTo>
                  <a:cubicBezTo>
                    <a:pt x="9356" y="8153"/>
                    <a:pt x="9734" y="7624"/>
                    <a:pt x="10264" y="724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1" name="任意多边形: 形状 930"/>
            <p:cNvSpPr/>
            <p:nvPr/>
          </p:nvSpPr>
          <p:spPr>
            <a:xfrm>
              <a:off x="6509474" y="2935218"/>
              <a:ext cx="15139" cy="15139"/>
            </a:xfrm>
            <a:custGeom>
              <a:avLst/>
              <a:gdLst>
                <a:gd name="connsiteX0" fmla="*/ 5677 w 15139"/>
                <a:gd name="connsiteY0" fmla="*/ 10819 h 15139"/>
                <a:gd name="connsiteX1" fmla="*/ 7494 w 15139"/>
                <a:gd name="connsiteY1" fmla="*/ 7034 h 15139"/>
                <a:gd name="connsiteX2" fmla="*/ 15139 w 15139"/>
                <a:gd name="connsiteY2" fmla="*/ 7109 h 15139"/>
                <a:gd name="connsiteX3" fmla="*/ 15291 w 15139"/>
                <a:gd name="connsiteY3" fmla="*/ 7109 h 15139"/>
                <a:gd name="connsiteX4" fmla="*/ 13398 w 15139"/>
                <a:gd name="connsiteY4" fmla="*/ 10894 h 15139"/>
                <a:gd name="connsiteX5" fmla="*/ 5677 w 15139"/>
                <a:gd name="connsiteY5" fmla="*/ 10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19"/>
                  </a:moveTo>
                  <a:cubicBezTo>
                    <a:pt x="5677" y="9229"/>
                    <a:pt x="5980" y="7866"/>
                    <a:pt x="7494" y="7034"/>
                  </a:cubicBezTo>
                  <a:cubicBezTo>
                    <a:pt x="10068" y="5444"/>
                    <a:pt x="12566" y="4990"/>
                    <a:pt x="15139" y="7109"/>
                  </a:cubicBezTo>
                  <a:lnTo>
                    <a:pt x="15291" y="7109"/>
                  </a:lnTo>
                  <a:cubicBezTo>
                    <a:pt x="16275" y="9153"/>
                    <a:pt x="15063" y="10137"/>
                    <a:pt x="13398" y="10894"/>
                  </a:cubicBezTo>
                  <a:cubicBezTo>
                    <a:pt x="10824" y="13089"/>
                    <a:pt x="8251" y="10819"/>
                    <a:pt x="5677" y="10819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>
              <a:off x="6521011" y="2946643"/>
              <a:ext cx="15139" cy="15139"/>
            </a:xfrm>
            <a:custGeom>
              <a:avLst/>
              <a:gdLst>
                <a:gd name="connsiteX0" fmla="*/ 11398 w 15139"/>
                <a:gd name="connsiteY0" fmla="*/ 9008 h 15139"/>
                <a:gd name="connsiteX1" fmla="*/ 9430 w 15139"/>
                <a:gd name="connsiteY1" fmla="*/ 14761 h 15139"/>
                <a:gd name="connsiteX2" fmla="*/ 5721 w 15139"/>
                <a:gd name="connsiteY2" fmla="*/ 7115 h 15139"/>
                <a:gd name="connsiteX3" fmla="*/ 6478 w 15139"/>
                <a:gd name="connsiteY3" fmla="*/ 6283 h 15139"/>
                <a:gd name="connsiteX4" fmla="*/ 8673 w 15139"/>
                <a:gd name="connsiteY4" fmla="*/ 5677 h 15139"/>
                <a:gd name="connsiteX5" fmla="*/ 11777 w 15139"/>
                <a:gd name="connsiteY5" fmla="*/ 6964 h 15139"/>
                <a:gd name="connsiteX6" fmla="*/ 11398 w 15139"/>
                <a:gd name="connsiteY6" fmla="*/ 90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98" y="9008"/>
                  </a:moveTo>
                  <a:cubicBezTo>
                    <a:pt x="10414" y="10824"/>
                    <a:pt x="14956" y="14534"/>
                    <a:pt x="9430" y="14761"/>
                  </a:cubicBezTo>
                  <a:cubicBezTo>
                    <a:pt x="8446" y="12111"/>
                    <a:pt x="5267" y="10446"/>
                    <a:pt x="5721" y="7115"/>
                  </a:cubicBezTo>
                  <a:cubicBezTo>
                    <a:pt x="5948" y="6813"/>
                    <a:pt x="6251" y="6585"/>
                    <a:pt x="6478" y="6283"/>
                  </a:cubicBezTo>
                  <a:cubicBezTo>
                    <a:pt x="7160" y="5980"/>
                    <a:pt x="7916" y="5753"/>
                    <a:pt x="8673" y="5677"/>
                  </a:cubicBezTo>
                  <a:cubicBezTo>
                    <a:pt x="9884" y="5753"/>
                    <a:pt x="10944" y="6056"/>
                    <a:pt x="11777" y="6964"/>
                  </a:cubicBezTo>
                  <a:cubicBezTo>
                    <a:pt x="12079" y="7721"/>
                    <a:pt x="12004" y="8402"/>
                    <a:pt x="11398" y="9008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3" name="任意多边形: 形状 932"/>
            <p:cNvSpPr/>
            <p:nvPr/>
          </p:nvSpPr>
          <p:spPr>
            <a:xfrm>
              <a:off x="6517195" y="2936651"/>
              <a:ext cx="15139" cy="22709"/>
            </a:xfrm>
            <a:custGeom>
              <a:avLst/>
              <a:gdLst>
                <a:gd name="connsiteX0" fmla="*/ 5677 w 15139"/>
                <a:gd name="connsiteY0" fmla="*/ 9462 h 22708"/>
                <a:gd name="connsiteX1" fmla="*/ 7570 w 15139"/>
                <a:gd name="connsiteY1" fmla="*/ 5677 h 22708"/>
                <a:gd name="connsiteX2" fmla="*/ 9462 w 15139"/>
                <a:gd name="connsiteY2" fmla="*/ 11354 h 22708"/>
                <a:gd name="connsiteX3" fmla="*/ 9462 w 15139"/>
                <a:gd name="connsiteY3" fmla="*/ 17031 h 22708"/>
                <a:gd name="connsiteX4" fmla="*/ 9462 w 15139"/>
                <a:gd name="connsiteY4" fmla="*/ 17031 h 22708"/>
                <a:gd name="connsiteX5" fmla="*/ 5677 w 15139"/>
                <a:gd name="connsiteY5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10068" y="6964"/>
                    <a:pt x="9310" y="9311"/>
                    <a:pt x="9462" y="11354"/>
                  </a:cubicBezTo>
                  <a:cubicBezTo>
                    <a:pt x="10976" y="13247"/>
                    <a:pt x="10976" y="15139"/>
                    <a:pt x="9462" y="17031"/>
                  </a:cubicBezTo>
                  <a:lnTo>
                    <a:pt x="9462" y="17031"/>
                  </a:lnTo>
                  <a:cubicBezTo>
                    <a:pt x="6585" y="15366"/>
                    <a:pt x="6207" y="12338"/>
                    <a:pt x="5677" y="9462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>
              <a:off x="6507657" y="2944296"/>
              <a:ext cx="7570" cy="15139"/>
            </a:xfrm>
            <a:custGeom>
              <a:avLst/>
              <a:gdLst>
                <a:gd name="connsiteX0" fmla="*/ 5677 w 7569"/>
                <a:gd name="connsiteY0" fmla="*/ 13247 h 15139"/>
                <a:gd name="connsiteX1" fmla="*/ 7494 w 7569"/>
                <a:gd name="connsiteY1" fmla="*/ 7494 h 15139"/>
                <a:gd name="connsiteX2" fmla="*/ 7645 w 7569"/>
                <a:gd name="connsiteY2" fmla="*/ 5677 h 15139"/>
                <a:gd name="connsiteX3" fmla="*/ 5677 w 756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3247"/>
                  </a:moveTo>
                  <a:cubicBezTo>
                    <a:pt x="6283" y="11354"/>
                    <a:pt x="6888" y="9386"/>
                    <a:pt x="7494" y="7494"/>
                  </a:cubicBezTo>
                  <a:cubicBezTo>
                    <a:pt x="7570" y="6888"/>
                    <a:pt x="7645" y="6283"/>
                    <a:pt x="7645" y="5677"/>
                  </a:cubicBezTo>
                  <a:cubicBezTo>
                    <a:pt x="11279" y="9311"/>
                    <a:pt x="8780" y="11354"/>
                    <a:pt x="5677" y="1324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5" name="任意多边形: 形状 934"/>
            <p:cNvSpPr/>
            <p:nvPr/>
          </p:nvSpPr>
          <p:spPr>
            <a:xfrm>
              <a:off x="6508422" y="2940360"/>
              <a:ext cx="7570" cy="7570"/>
            </a:xfrm>
            <a:custGeom>
              <a:avLst/>
              <a:gdLst>
                <a:gd name="connsiteX0" fmla="*/ 6729 w 7569"/>
                <a:gd name="connsiteY0" fmla="*/ 7797 h 7569"/>
                <a:gd name="connsiteX1" fmla="*/ 6729 w 7569"/>
                <a:gd name="connsiteY1" fmla="*/ 5677 h 7569"/>
                <a:gd name="connsiteX2" fmla="*/ 6729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29" y="7797"/>
                  </a:moveTo>
                  <a:cubicBezTo>
                    <a:pt x="5442" y="7115"/>
                    <a:pt x="5215" y="6358"/>
                    <a:pt x="6729" y="5677"/>
                  </a:cubicBezTo>
                  <a:cubicBezTo>
                    <a:pt x="6729" y="6434"/>
                    <a:pt x="6729" y="7115"/>
                    <a:pt x="6729" y="779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>
              <a:off x="6407503" y="3023608"/>
              <a:ext cx="37848" cy="52987"/>
            </a:xfrm>
            <a:custGeom>
              <a:avLst/>
              <a:gdLst>
                <a:gd name="connsiteX0" fmla="*/ 8942 w 37847"/>
                <a:gd name="connsiteY0" fmla="*/ 27040 h 52986"/>
                <a:gd name="connsiteX1" fmla="*/ 8714 w 37847"/>
                <a:gd name="connsiteY1" fmla="*/ 7965 h 52986"/>
                <a:gd name="connsiteX2" fmla="*/ 29758 w 37847"/>
                <a:gd name="connsiteY2" fmla="*/ 12961 h 52986"/>
                <a:gd name="connsiteX3" fmla="*/ 33921 w 37847"/>
                <a:gd name="connsiteY3" fmla="*/ 20606 h 52986"/>
                <a:gd name="connsiteX4" fmla="*/ 25519 w 37847"/>
                <a:gd name="connsiteY4" fmla="*/ 22725 h 52986"/>
                <a:gd name="connsiteX5" fmla="*/ 22718 w 37847"/>
                <a:gd name="connsiteY5" fmla="*/ 35745 h 52986"/>
                <a:gd name="connsiteX6" fmla="*/ 23475 w 37847"/>
                <a:gd name="connsiteY6" fmla="*/ 38319 h 52986"/>
                <a:gd name="connsiteX7" fmla="*/ 17874 w 37847"/>
                <a:gd name="connsiteY7" fmla="*/ 48765 h 52986"/>
                <a:gd name="connsiteX8" fmla="*/ 11742 w 37847"/>
                <a:gd name="connsiteY8" fmla="*/ 41649 h 52986"/>
                <a:gd name="connsiteX9" fmla="*/ 10607 w 37847"/>
                <a:gd name="connsiteY9" fmla="*/ 30900 h 52986"/>
                <a:gd name="connsiteX10" fmla="*/ 10758 w 37847"/>
                <a:gd name="connsiteY10" fmla="*/ 29084 h 52986"/>
                <a:gd name="connsiteX11" fmla="*/ 8942 w 37847"/>
                <a:gd name="connsiteY11" fmla="*/ 2704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52986">
                  <a:moveTo>
                    <a:pt x="8942" y="27040"/>
                  </a:moveTo>
                  <a:cubicBezTo>
                    <a:pt x="4475" y="20757"/>
                    <a:pt x="4778" y="14399"/>
                    <a:pt x="8714" y="7965"/>
                  </a:cubicBezTo>
                  <a:cubicBezTo>
                    <a:pt x="17041" y="4256"/>
                    <a:pt x="24308" y="4483"/>
                    <a:pt x="29758" y="12961"/>
                  </a:cubicBezTo>
                  <a:cubicBezTo>
                    <a:pt x="31347" y="15459"/>
                    <a:pt x="35586" y="16973"/>
                    <a:pt x="33921" y="20606"/>
                  </a:cubicBezTo>
                  <a:cubicBezTo>
                    <a:pt x="32331" y="23937"/>
                    <a:pt x="28622" y="23104"/>
                    <a:pt x="25519" y="22725"/>
                  </a:cubicBezTo>
                  <a:cubicBezTo>
                    <a:pt x="21280" y="26359"/>
                    <a:pt x="20977" y="30825"/>
                    <a:pt x="22718" y="35745"/>
                  </a:cubicBezTo>
                  <a:cubicBezTo>
                    <a:pt x="23097" y="36578"/>
                    <a:pt x="23399" y="37410"/>
                    <a:pt x="23475" y="38319"/>
                  </a:cubicBezTo>
                  <a:cubicBezTo>
                    <a:pt x="23021" y="42558"/>
                    <a:pt x="22415" y="46721"/>
                    <a:pt x="17874" y="48765"/>
                  </a:cubicBezTo>
                  <a:cubicBezTo>
                    <a:pt x="13181" y="48689"/>
                    <a:pt x="11364" y="46115"/>
                    <a:pt x="11742" y="41649"/>
                  </a:cubicBezTo>
                  <a:cubicBezTo>
                    <a:pt x="12045" y="38016"/>
                    <a:pt x="10001" y="34609"/>
                    <a:pt x="10607" y="30900"/>
                  </a:cubicBezTo>
                  <a:cubicBezTo>
                    <a:pt x="10682" y="30295"/>
                    <a:pt x="10682" y="29689"/>
                    <a:pt x="10758" y="29084"/>
                  </a:cubicBezTo>
                  <a:cubicBezTo>
                    <a:pt x="10834" y="27721"/>
                    <a:pt x="9472" y="27721"/>
                    <a:pt x="8942" y="27040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7" name="任意多边形: 形状 936"/>
            <p:cNvSpPr/>
            <p:nvPr/>
          </p:nvSpPr>
          <p:spPr>
            <a:xfrm>
              <a:off x="6391424" y="3057675"/>
              <a:ext cx="45417" cy="45417"/>
            </a:xfrm>
            <a:custGeom>
              <a:avLst/>
              <a:gdLst>
                <a:gd name="connsiteX0" fmla="*/ 28654 w 45417"/>
                <a:gd name="connsiteY0" fmla="*/ 6219 h 45417"/>
                <a:gd name="connsiteX1" fmla="*/ 34483 w 45417"/>
                <a:gd name="connsiteY1" fmla="*/ 13940 h 45417"/>
                <a:gd name="connsiteX2" fmla="*/ 39403 w 45417"/>
                <a:gd name="connsiteY2" fmla="*/ 12880 h 45417"/>
                <a:gd name="connsiteX3" fmla="*/ 40765 w 45417"/>
                <a:gd name="connsiteY3" fmla="*/ 14924 h 45417"/>
                <a:gd name="connsiteX4" fmla="*/ 36980 w 45417"/>
                <a:gd name="connsiteY4" fmla="*/ 18330 h 45417"/>
                <a:gd name="connsiteX5" fmla="*/ 26081 w 45417"/>
                <a:gd name="connsiteY5" fmla="*/ 26430 h 45417"/>
                <a:gd name="connsiteX6" fmla="*/ 25551 w 45417"/>
                <a:gd name="connsiteY6" fmla="*/ 27035 h 45417"/>
                <a:gd name="connsiteX7" fmla="*/ 26459 w 45417"/>
                <a:gd name="connsiteY7" fmla="*/ 26960 h 45417"/>
                <a:gd name="connsiteX8" fmla="*/ 22750 w 45417"/>
                <a:gd name="connsiteY8" fmla="*/ 39071 h 45417"/>
                <a:gd name="connsiteX9" fmla="*/ 19344 w 45417"/>
                <a:gd name="connsiteY9" fmla="*/ 42402 h 45417"/>
                <a:gd name="connsiteX10" fmla="*/ 19268 w 45417"/>
                <a:gd name="connsiteY10" fmla="*/ 42477 h 45417"/>
                <a:gd name="connsiteX11" fmla="*/ 5870 w 45417"/>
                <a:gd name="connsiteY11" fmla="*/ 34908 h 45417"/>
                <a:gd name="connsiteX12" fmla="*/ 11774 w 45417"/>
                <a:gd name="connsiteY12" fmla="*/ 14016 h 45417"/>
                <a:gd name="connsiteX13" fmla="*/ 26156 w 45417"/>
                <a:gd name="connsiteY13" fmla="*/ 10534 h 45417"/>
                <a:gd name="connsiteX14" fmla="*/ 27064 w 45417"/>
                <a:gd name="connsiteY14" fmla="*/ 6446 h 45417"/>
                <a:gd name="connsiteX15" fmla="*/ 28654 w 45417"/>
                <a:gd name="connsiteY15" fmla="*/ 621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28654" y="6219"/>
                  </a:moveTo>
                  <a:cubicBezTo>
                    <a:pt x="27973" y="10761"/>
                    <a:pt x="30925" y="12578"/>
                    <a:pt x="34483" y="13940"/>
                  </a:cubicBezTo>
                  <a:cubicBezTo>
                    <a:pt x="35921" y="12653"/>
                    <a:pt x="37586" y="12426"/>
                    <a:pt x="39403" y="12880"/>
                  </a:cubicBezTo>
                  <a:cubicBezTo>
                    <a:pt x="40236" y="13335"/>
                    <a:pt x="40690" y="14016"/>
                    <a:pt x="40765" y="14924"/>
                  </a:cubicBezTo>
                  <a:cubicBezTo>
                    <a:pt x="40084" y="16741"/>
                    <a:pt x="38494" y="17498"/>
                    <a:pt x="36980" y="18330"/>
                  </a:cubicBezTo>
                  <a:cubicBezTo>
                    <a:pt x="33574" y="21434"/>
                    <a:pt x="28578" y="22342"/>
                    <a:pt x="26081" y="26430"/>
                  </a:cubicBezTo>
                  <a:cubicBezTo>
                    <a:pt x="26005" y="26657"/>
                    <a:pt x="25475" y="26581"/>
                    <a:pt x="25551" y="27035"/>
                  </a:cubicBezTo>
                  <a:cubicBezTo>
                    <a:pt x="26686" y="26506"/>
                    <a:pt x="25248" y="27414"/>
                    <a:pt x="26459" y="26960"/>
                  </a:cubicBezTo>
                  <a:cubicBezTo>
                    <a:pt x="31606" y="33015"/>
                    <a:pt x="27746" y="36195"/>
                    <a:pt x="22750" y="39071"/>
                  </a:cubicBezTo>
                  <a:cubicBezTo>
                    <a:pt x="21766" y="40358"/>
                    <a:pt x="20555" y="41418"/>
                    <a:pt x="19344" y="42402"/>
                  </a:cubicBezTo>
                  <a:lnTo>
                    <a:pt x="19268" y="42477"/>
                  </a:lnTo>
                  <a:cubicBezTo>
                    <a:pt x="15710" y="35741"/>
                    <a:pt x="15710" y="35741"/>
                    <a:pt x="5870" y="34908"/>
                  </a:cubicBezTo>
                  <a:cubicBezTo>
                    <a:pt x="4507" y="27035"/>
                    <a:pt x="10790" y="21283"/>
                    <a:pt x="11774" y="14016"/>
                  </a:cubicBezTo>
                  <a:cubicBezTo>
                    <a:pt x="16997" y="15000"/>
                    <a:pt x="20479" y="8717"/>
                    <a:pt x="26156" y="10534"/>
                  </a:cubicBezTo>
                  <a:cubicBezTo>
                    <a:pt x="26913" y="10761"/>
                    <a:pt x="26762" y="7884"/>
                    <a:pt x="27064" y="6446"/>
                  </a:cubicBezTo>
                  <a:cubicBezTo>
                    <a:pt x="27443" y="5462"/>
                    <a:pt x="28048" y="5462"/>
                    <a:pt x="28654" y="6219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8" name="任意多边形: 形状 937"/>
            <p:cNvSpPr/>
            <p:nvPr/>
          </p:nvSpPr>
          <p:spPr>
            <a:xfrm>
              <a:off x="6410540" y="3017108"/>
              <a:ext cx="37848" cy="37848"/>
            </a:xfrm>
            <a:custGeom>
              <a:avLst/>
              <a:gdLst>
                <a:gd name="connsiteX0" fmla="*/ 21044 w 37847"/>
                <a:gd name="connsiteY0" fmla="*/ 27863 h 37847"/>
                <a:gd name="connsiteX1" fmla="*/ 30884 w 37847"/>
                <a:gd name="connsiteY1" fmla="*/ 26500 h 37847"/>
                <a:gd name="connsiteX2" fmla="*/ 19984 w 37847"/>
                <a:gd name="connsiteY2" fmla="*/ 15449 h 37847"/>
                <a:gd name="connsiteX3" fmla="*/ 14382 w 37847"/>
                <a:gd name="connsiteY3" fmla="*/ 13708 h 37847"/>
                <a:gd name="connsiteX4" fmla="*/ 5677 w 37847"/>
                <a:gd name="connsiteY4" fmla="*/ 14389 h 37847"/>
                <a:gd name="connsiteX5" fmla="*/ 12944 w 37847"/>
                <a:gd name="connsiteY5" fmla="*/ 6365 h 37847"/>
                <a:gd name="connsiteX6" fmla="*/ 16350 w 37847"/>
                <a:gd name="connsiteY6" fmla="*/ 6895 h 37847"/>
                <a:gd name="connsiteX7" fmla="*/ 24904 w 37847"/>
                <a:gd name="connsiteY7" fmla="*/ 7047 h 37847"/>
                <a:gd name="connsiteX8" fmla="*/ 30581 w 37847"/>
                <a:gd name="connsiteY8" fmla="*/ 11740 h 37847"/>
                <a:gd name="connsiteX9" fmla="*/ 35577 w 37847"/>
                <a:gd name="connsiteY9" fmla="*/ 28242 h 37847"/>
                <a:gd name="connsiteX10" fmla="*/ 38075 w 37847"/>
                <a:gd name="connsiteY10" fmla="*/ 31648 h 37847"/>
                <a:gd name="connsiteX11" fmla="*/ 38075 w 37847"/>
                <a:gd name="connsiteY11" fmla="*/ 35432 h 37847"/>
                <a:gd name="connsiteX12" fmla="*/ 35274 w 37847"/>
                <a:gd name="connsiteY12" fmla="*/ 38385 h 37847"/>
                <a:gd name="connsiteX13" fmla="*/ 32928 w 37847"/>
                <a:gd name="connsiteY13" fmla="*/ 37401 h 37847"/>
                <a:gd name="connsiteX14" fmla="*/ 25434 w 37847"/>
                <a:gd name="connsiteY14" fmla="*/ 33237 h 37847"/>
                <a:gd name="connsiteX15" fmla="*/ 21044 w 37847"/>
                <a:gd name="connsiteY15" fmla="*/ 2786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1044" y="27863"/>
                  </a:moveTo>
                  <a:cubicBezTo>
                    <a:pt x="23996" y="27485"/>
                    <a:pt x="26872" y="27030"/>
                    <a:pt x="30884" y="26500"/>
                  </a:cubicBezTo>
                  <a:cubicBezTo>
                    <a:pt x="26721" y="22564"/>
                    <a:pt x="22709" y="19612"/>
                    <a:pt x="19984" y="15449"/>
                  </a:cubicBezTo>
                  <a:cubicBezTo>
                    <a:pt x="19000" y="13935"/>
                    <a:pt x="16275" y="11740"/>
                    <a:pt x="14382" y="13708"/>
                  </a:cubicBezTo>
                  <a:cubicBezTo>
                    <a:pt x="11354" y="16811"/>
                    <a:pt x="8478" y="13481"/>
                    <a:pt x="5677" y="14389"/>
                  </a:cubicBezTo>
                  <a:cubicBezTo>
                    <a:pt x="7191" y="10983"/>
                    <a:pt x="13928" y="12648"/>
                    <a:pt x="12944" y="6365"/>
                  </a:cubicBezTo>
                  <a:cubicBezTo>
                    <a:pt x="12717" y="4776"/>
                    <a:pt x="15139" y="6365"/>
                    <a:pt x="16350" y="6895"/>
                  </a:cubicBezTo>
                  <a:cubicBezTo>
                    <a:pt x="19151" y="8031"/>
                    <a:pt x="22028" y="11816"/>
                    <a:pt x="24904" y="7047"/>
                  </a:cubicBezTo>
                  <a:cubicBezTo>
                    <a:pt x="27402" y="7879"/>
                    <a:pt x="28537" y="10453"/>
                    <a:pt x="30581" y="11740"/>
                  </a:cubicBezTo>
                  <a:cubicBezTo>
                    <a:pt x="37394" y="15752"/>
                    <a:pt x="42465" y="20066"/>
                    <a:pt x="35577" y="28242"/>
                  </a:cubicBezTo>
                  <a:cubicBezTo>
                    <a:pt x="35350" y="28469"/>
                    <a:pt x="37242" y="30512"/>
                    <a:pt x="38075" y="31648"/>
                  </a:cubicBezTo>
                  <a:cubicBezTo>
                    <a:pt x="38075" y="32935"/>
                    <a:pt x="38075" y="34146"/>
                    <a:pt x="38075" y="35432"/>
                  </a:cubicBezTo>
                  <a:cubicBezTo>
                    <a:pt x="38832" y="38006"/>
                    <a:pt x="37015" y="38158"/>
                    <a:pt x="35274" y="38385"/>
                  </a:cubicBezTo>
                  <a:cubicBezTo>
                    <a:pt x="34441" y="38233"/>
                    <a:pt x="33685" y="37931"/>
                    <a:pt x="32928" y="37401"/>
                  </a:cubicBezTo>
                  <a:cubicBezTo>
                    <a:pt x="30884" y="35205"/>
                    <a:pt x="28159" y="34146"/>
                    <a:pt x="25434" y="33237"/>
                  </a:cubicBezTo>
                  <a:cubicBezTo>
                    <a:pt x="23541" y="31951"/>
                    <a:pt x="20286" y="31572"/>
                    <a:pt x="21044" y="278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9" name="任意多边形: 形状 938"/>
            <p:cNvSpPr/>
            <p:nvPr/>
          </p:nvSpPr>
          <p:spPr>
            <a:xfrm>
              <a:off x="6409386" y="3048756"/>
              <a:ext cx="15139" cy="15139"/>
            </a:xfrm>
            <a:custGeom>
              <a:avLst/>
              <a:gdLst>
                <a:gd name="connsiteX0" fmla="*/ 10692 w 15139"/>
                <a:gd name="connsiteY0" fmla="*/ 15139 h 15139"/>
                <a:gd name="connsiteX1" fmla="*/ 8951 w 15139"/>
                <a:gd name="connsiteY1" fmla="*/ 15291 h 15139"/>
                <a:gd name="connsiteX2" fmla="*/ 8648 w 15139"/>
                <a:gd name="connsiteY2" fmla="*/ 5677 h 15139"/>
                <a:gd name="connsiteX3" fmla="*/ 10692 w 15139"/>
                <a:gd name="connsiteY3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692" y="15139"/>
                  </a:moveTo>
                  <a:cubicBezTo>
                    <a:pt x="10162" y="15215"/>
                    <a:pt x="9556" y="15291"/>
                    <a:pt x="8951" y="15291"/>
                  </a:cubicBezTo>
                  <a:cubicBezTo>
                    <a:pt x="4485" y="12187"/>
                    <a:pt x="4788" y="9008"/>
                    <a:pt x="8648" y="5677"/>
                  </a:cubicBezTo>
                  <a:cubicBezTo>
                    <a:pt x="13720" y="7948"/>
                    <a:pt x="11524" y="11657"/>
                    <a:pt x="10692" y="1513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>
              <a:off x="6410767" y="304497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251 w 7569"/>
                <a:gd name="connsiteY1" fmla="*/ 6359 h 7569"/>
                <a:gd name="connsiteX2" fmla="*/ 7418 w 7569"/>
                <a:gd name="connsiteY2" fmla="*/ 7645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570" y="5904"/>
                    <a:pt x="8251" y="6359"/>
                  </a:cubicBezTo>
                  <a:cubicBezTo>
                    <a:pt x="8705" y="6661"/>
                    <a:pt x="8175" y="7494"/>
                    <a:pt x="7418" y="7645"/>
                  </a:cubicBezTo>
                  <a:cubicBezTo>
                    <a:pt x="6434" y="7342"/>
                    <a:pt x="5828" y="6661"/>
                    <a:pt x="567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1" name="任意多边形: 形状 940"/>
            <p:cNvSpPr/>
            <p:nvPr/>
          </p:nvSpPr>
          <p:spPr>
            <a:xfrm>
              <a:off x="6448727" y="2891555"/>
              <a:ext cx="22709" cy="30278"/>
            </a:xfrm>
            <a:custGeom>
              <a:avLst/>
              <a:gdLst>
                <a:gd name="connsiteX0" fmla="*/ 11394 w 22708"/>
                <a:gd name="connsiteY0" fmla="*/ 7097 h 30278"/>
                <a:gd name="connsiteX1" fmla="*/ 18963 w 22708"/>
                <a:gd name="connsiteY1" fmla="*/ 7097 h 30278"/>
                <a:gd name="connsiteX2" fmla="*/ 13286 w 22708"/>
                <a:gd name="connsiteY2" fmla="*/ 14667 h 30278"/>
                <a:gd name="connsiteX3" fmla="*/ 14346 w 22708"/>
                <a:gd name="connsiteY3" fmla="*/ 28519 h 30278"/>
                <a:gd name="connsiteX4" fmla="*/ 7534 w 22708"/>
                <a:gd name="connsiteY4" fmla="*/ 22312 h 30278"/>
                <a:gd name="connsiteX5" fmla="*/ 7609 w 22708"/>
                <a:gd name="connsiteY5" fmla="*/ 12850 h 30278"/>
                <a:gd name="connsiteX6" fmla="*/ 7609 w 22708"/>
                <a:gd name="connsiteY6" fmla="*/ 12850 h 30278"/>
                <a:gd name="connsiteX7" fmla="*/ 9426 w 22708"/>
                <a:gd name="connsiteY7" fmla="*/ 10882 h 30278"/>
                <a:gd name="connsiteX8" fmla="*/ 9501 w 22708"/>
                <a:gd name="connsiteY8" fmla="*/ 9141 h 30278"/>
                <a:gd name="connsiteX9" fmla="*/ 11394 w 22708"/>
                <a:gd name="connsiteY9" fmla="*/ 7097 h 30278"/>
                <a:gd name="connsiteX10" fmla="*/ 11394 w 22708"/>
                <a:gd name="connsiteY10" fmla="*/ 70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1394" y="7097"/>
                  </a:moveTo>
                  <a:cubicBezTo>
                    <a:pt x="13892" y="5280"/>
                    <a:pt x="16390" y="5129"/>
                    <a:pt x="18963" y="7097"/>
                  </a:cubicBezTo>
                  <a:cubicBezTo>
                    <a:pt x="20629" y="12320"/>
                    <a:pt x="15254" y="12244"/>
                    <a:pt x="13286" y="14667"/>
                  </a:cubicBezTo>
                  <a:cubicBezTo>
                    <a:pt x="14422" y="19208"/>
                    <a:pt x="18055" y="23523"/>
                    <a:pt x="14346" y="28519"/>
                  </a:cubicBezTo>
                  <a:cubicBezTo>
                    <a:pt x="11545" y="27081"/>
                    <a:pt x="11999" y="21933"/>
                    <a:pt x="7534" y="22312"/>
                  </a:cubicBezTo>
                  <a:cubicBezTo>
                    <a:pt x="4581" y="19133"/>
                    <a:pt x="5565" y="16029"/>
                    <a:pt x="7609" y="12850"/>
                  </a:cubicBezTo>
                  <a:lnTo>
                    <a:pt x="7609" y="12850"/>
                  </a:lnTo>
                  <a:cubicBezTo>
                    <a:pt x="8215" y="12169"/>
                    <a:pt x="8820" y="11487"/>
                    <a:pt x="9426" y="10882"/>
                  </a:cubicBezTo>
                  <a:cubicBezTo>
                    <a:pt x="9501" y="10276"/>
                    <a:pt x="9501" y="9746"/>
                    <a:pt x="9501" y="9141"/>
                  </a:cubicBezTo>
                  <a:cubicBezTo>
                    <a:pt x="10107" y="8384"/>
                    <a:pt x="10788" y="7702"/>
                    <a:pt x="11394" y="7097"/>
                  </a:cubicBezTo>
                  <a:lnTo>
                    <a:pt x="11394" y="7097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>
              <a:off x="6446874" y="2878801"/>
              <a:ext cx="15139" cy="15139"/>
            </a:xfrm>
            <a:custGeom>
              <a:avLst/>
              <a:gdLst>
                <a:gd name="connsiteX0" fmla="*/ 5677 w 15139"/>
                <a:gd name="connsiteY0" fmla="*/ 8421 h 15139"/>
                <a:gd name="connsiteX1" fmla="*/ 9462 w 15139"/>
                <a:gd name="connsiteY1" fmla="*/ 6529 h 15139"/>
                <a:gd name="connsiteX2" fmla="*/ 13247 w 15139"/>
                <a:gd name="connsiteY2" fmla="*/ 6529 h 15139"/>
                <a:gd name="connsiteX3" fmla="*/ 13247 w 15139"/>
                <a:gd name="connsiteY3" fmla="*/ 6529 h 15139"/>
                <a:gd name="connsiteX4" fmla="*/ 13701 w 15139"/>
                <a:gd name="connsiteY4" fmla="*/ 7740 h 15139"/>
                <a:gd name="connsiteX5" fmla="*/ 13322 w 15139"/>
                <a:gd name="connsiteY5" fmla="*/ 8346 h 15139"/>
                <a:gd name="connsiteX6" fmla="*/ 13247 w 15139"/>
                <a:gd name="connsiteY6" fmla="*/ 10162 h 15139"/>
                <a:gd name="connsiteX7" fmla="*/ 5677 w 15139"/>
                <a:gd name="connsiteY7" fmla="*/ 8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8421"/>
                  </a:moveTo>
                  <a:cubicBezTo>
                    <a:pt x="6964" y="7816"/>
                    <a:pt x="8175" y="7134"/>
                    <a:pt x="9462" y="6529"/>
                  </a:cubicBezTo>
                  <a:cubicBezTo>
                    <a:pt x="10749" y="5393"/>
                    <a:pt x="11960" y="5393"/>
                    <a:pt x="13247" y="6529"/>
                  </a:cubicBezTo>
                  <a:lnTo>
                    <a:pt x="13247" y="6529"/>
                  </a:lnTo>
                  <a:cubicBezTo>
                    <a:pt x="13701" y="6907"/>
                    <a:pt x="13852" y="7361"/>
                    <a:pt x="13701" y="7740"/>
                  </a:cubicBezTo>
                  <a:cubicBezTo>
                    <a:pt x="13550" y="8194"/>
                    <a:pt x="13398" y="8346"/>
                    <a:pt x="13322" y="8346"/>
                  </a:cubicBezTo>
                  <a:cubicBezTo>
                    <a:pt x="13322" y="8951"/>
                    <a:pt x="13322" y="9557"/>
                    <a:pt x="13247" y="10162"/>
                  </a:cubicBezTo>
                  <a:cubicBezTo>
                    <a:pt x="10900" y="8875"/>
                    <a:pt x="6586" y="15612"/>
                    <a:pt x="5677" y="84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3" name="任意多边形: 形状 942"/>
            <p:cNvSpPr/>
            <p:nvPr/>
          </p:nvSpPr>
          <p:spPr>
            <a:xfrm>
              <a:off x="6444679" y="2898652"/>
              <a:ext cx="15139" cy="15139"/>
            </a:xfrm>
            <a:custGeom>
              <a:avLst/>
              <a:gdLst>
                <a:gd name="connsiteX0" fmla="*/ 11657 w 15139"/>
                <a:gd name="connsiteY0" fmla="*/ 5753 h 15139"/>
                <a:gd name="connsiteX1" fmla="*/ 11582 w 15139"/>
                <a:gd name="connsiteY1" fmla="*/ 15215 h 15139"/>
                <a:gd name="connsiteX2" fmla="*/ 11582 w 15139"/>
                <a:gd name="connsiteY2" fmla="*/ 15215 h 15139"/>
                <a:gd name="connsiteX3" fmla="*/ 5904 w 15139"/>
                <a:gd name="connsiteY3" fmla="*/ 11506 h 15139"/>
                <a:gd name="connsiteX4" fmla="*/ 5677 w 15139"/>
                <a:gd name="connsiteY4" fmla="*/ 11279 h 15139"/>
                <a:gd name="connsiteX5" fmla="*/ 5904 w 15139"/>
                <a:gd name="connsiteY5" fmla="*/ 7645 h 15139"/>
                <a:gd name="connsiteX6" fmla="*/ 9689 w 15139"/>
                <a:gd name="connsiteY6" fmla="*/ 5677 h 15139"/>
                <a:gd name="connsiteX7" fmla="*/ 11657 w 15139"/>
                <a:gd name="connsiteY7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657" y="5753"/>
                  </a:moveTo>
                  <a:cubicBezTo>
                    <a:pt x="11657" y="8932"/>
                    <a:pt x="11582" y="12036"/>
                    <a:pt x="11582" y="15215"/>
                  </a:cubicBezTo>
                  <a:lnTo>
                    <a:pt x="11582" y="15215"/>
                  </a:lnTo>
                  <a:cubicBezTo>
                    <a:pt x="8024" y="16426"/>
                    <a:pt x="7872" y="12641"/>
                    <a:pt x="5904" y="11506"/>
                  </a:cubicBezTo>
                  <a:lnTo>
                    <a:pt x="5677" y="11279"/>
                  </a:lnTo>
                  <a:cubicBezTo>
                    <a:pt x="5753" y="10067"/>
                    <a:pt x="5829" y="8856"/>
                    <a:pt x="5904" y="7645"/>
                  </a:cubicBezTo>
                  <a:cubicBezTo>
                    <a:pt x="7494" y="7645"/>
                    <a:pt x="8932" y="7418"/>
                    <a:pt x="9689" y="5677"/>
                  </a:cubicBezTo>
                  <a:cubicBezTo>
                    <a:pt x="10370" y="5677"/>
                    <a:pt x="11052" y="5677"/>
                    <a:pt x="11657" y="575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>
              <a:off x="6450658" y="2896684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5904" y="6661"/>
                    <a:pt x="6510" y="5980"/>
                    <a:pt x="7494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5" name="任意多边形: 形状 944"/>
            <p:cNvSpPr/>
            <p:nvPr/>
          </p:nvSpPr>
          <p:spPr>
            <a:xfrm>
              <a:off x="6532579" y="2617216"/>
              <a:ext cx="45417" cy="22709"/>
            </a:xfrm>
            <a:custGeom>
              <a:avLst/>
              <a:gdLst>
                <a:gd name="connsiteX0" fmla="*/ 43507 w 45417"/>
                <a:gd name="connsiteY0" fmla="*/ 15215 h 22708"/>
                <a:gd name="connsiteX1" fmla="*/ 30866 w 45417"/>
                <a:gd name="connsiteY1" fmla="*/ 11430 h 22708"/>
                <a:gd name="connsiteX2" fmla="*/ 26551 w 45417"/>
                <a:gd name="connsiteY2" fmla="*/ 11733 h 22708"/>
                <a:gd name="connsiteX3" fmla="*/ 25189 w 45417"/>
                <a:gd name="connsiteY3" fmla="*/ 13701 h 22708"/>
                <a:gd name="connsiteX4" fmla="*/ 22691 w 45417"/>
                <a:gd name="connsiteY4" fmla="*/ 18091 h 22708"/>
                <a:gd name="connsiteX5" fmla="*/ 23070 w 45417"/>
                <a:gd name="connsiteY5" fmla="*/ 22027 h 22708"/>
                <a:gd name="connsiteX6" fmla="*/ 18755 w 45417"/>
                <a:gd name="connsiteY6" fmla="*/ 20892 h 22708"/>
                <a:gd name="connsiteX7" fmla="*/ 7855 w 45417"/>
                <a:gd name="connsiteY7" fmla="*/ 15139 h 22708"/>
                <a:gd name="connsiteX8" fmla="*/ 7401 w 45417"/>
                <a:gd name="connsiteY8" fmla="*/ 6056 h 22708"/>
                <a:gd name="connsiteX9" fmla="*/ 14970 w 45417"/>
                <a:gd name="connsiteY9" fmla="*/ 5677 h 22708"/>
                <a:gd name="connsiteX10" fmla="*/ 31396 w 45417"/>
                <a:gd name="connsiteY10" fmla="*/ 8327 h 22708"/>
                <a:gd name="connsiteX11" fmla="*/ 35862 w 45417"/>
                <a:gd name="connsiteY11" fmla="*/ 5677 h 22708"/>
                <a:gd name="connsiteX12" fmla="*/ 37830 w 45417"/>
                <a:gd name="connsiteY12" fmla="*/ 5677 h 22708"/>
                <a:gd name="connsiteX13" fmla="*/ 41615 w 45417"/>
                <a:gd name="connsiteY13" fmla="*/ 11354 h 22708"/>
                <a:gd name="connsiteX14" fmla="*/ 43507 w 45417"/>
                <a:gd name="connsiteY1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43507" y="15215"/>
                  </a:moveTo>
                  <a:cubicBezTo>
                    <a:pt x="38663" y="16199"/>
                    <a:pt x="33894" y="17183"/>
                    <a:pt x="30866" y="11430"/>
                  </a:cubicBezTo>
                  <a:cubicBezTo>
                    <a:pt x="30034" y="9840"/>
                    <a:pt x="27838" y="8932"/>
                    <a:pt x="26551" y="11733"/>
                  </a:cubicBezTo>
                  <a:cubicBezTo>
                    <a:pt x="26249" y="12490"/>
                    <a:pt x="25643" y="13701"/>
                    <a:pt x="25189" y="13701"/>
                  </a:cubicBezTo>
                  <a:cubicBezTo>
                    <a:pt x="20572" y="13701"/>
                    <a:pt x="20496" y="13701"/>
                    <a:pt x="22691" y="18091"/>
                  </a:cubicBezTo>
                  <a:cubicBezTo>
                    <a:pt x="23372" y="19454"/>
                    <a:pt x="24886" y="20816"/>
                    <a:pt x="23070" y="22027"/>
                  </a:cubicBezTo>
                  <a:cubicBezTo>
                    <a:pt x="21556" y="23011"/>
                    <a:pt x="20193" y="21195"/>
                    <a:pt x="18755" y="20892"/>
                  </a:cubicBezTo>
                  <a:cubicBezTo>
                    <a:pt x="15803" y="17713"/>
                    <a:pt x="11564" y="16880"/>
                    <a:pt x="7855" y="15139"/>
                  </a:cubicBezTo>
                  <a:cubicBezTo>
                    <a:pt x="5357" y="12187"/>
                    <a:pt x="4751" y="9235"/>
                    <a:pt x="7401" y="6056"/>
                  </a:cubicBezTo>
                  <a:cubicBezTo>
                    <a:pt x="9823" y="4315"/>
                    <a:pt x="12624" y="9386"/>
                    <a:pt x="14970" y="5677"/>
                  </a:cubicBezTo>
                  <a:cubicBezTo>
                    <a:pt x="20269" y="7721"/>
                    <a:pt x="26021" y="6964"/>
                    <a:pt x="31396" y="8327"/>
                  </a:cubicBezTo>
                  <a:cubicBezTo>
                    <a:pt x="33969" y="9008"/>
                    <a:pt x="34121" y="6131"/>
                    <a:pt x="35862" y="5677"/>
                  </a:cubicBezTo>
                  <a:cubicBezTo>
                    <a:pt x="36543" y="5677"/>
                    <a:pt x="37149" y="5677"/>
                    <a:pt x="37830" y="5677"/>
                  </a:cubicBezTo>
                  <a:cubicBezTo>
                    <a:pt x="38814" y="7797"/>
                    <a:pt x="39344" y="10143"/>
                    <a:pt x="41615" y="11354"/>
                  </a:cubicBezTo>
                  <a:cubicBezTo>
                    <a:pt x="42220" y="12717"/>
                    <a:pt x="42826" y="14004"/>
                    <a:pt x="43507" y="15215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>
              <a:off x="6563145" y="2617292"/>
              <a:ext cx="15139" cy="15139"/>
            </a:xfrm>
            <a:custGeom>
              <a:avLst/>
              <a:gdLst>
                <a:gd name="connsiteX0" fmla="*/ 11049 w 15139"/>
                <a:gd name="connsiteY0" fmla="*/ 11354 h 15139"/>
                <a:gd name="connsiteX1" fmla="*/ 6734 w 15139"/>
                <a:gd name="connsiteY1" fmla="*/ 11657 h 15139"/>
                <a:gd name="connsiteX2" fmla="*/ 7264 w 15139"/>
                <a:gd name="connsiteY2" fmla="*/ 5677 h 15139"/>
                <a:gd name="connsiteX3" fmla="*/ 11049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049" y="11354"/>
                  </a:moveTo>
                  <a:cubicBezTo>
                    <a:pt x="9610" y="11733"/>
                    <a:pt x="8324" y="13095"/>
                    <a:pt x="6734" y="11657"/>
                  </a:cubicBezTo>
                  <a:cubicBezTo>
                    <a:pt x="4387" y="9462"/>
                    <a:pt x="6583" y="7645"/>
                    <a:pt x="7264" y="5677"/>
                  </a:cubicBezTo>
                  <a:cubicBezTo>
                    <a:pt x="10746" y="6132"/>
                    <a:pt x="12487" y="7721"/>
                    <a:pt x="11049" y="11354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7" name="任意多边形: 形状 946"/>
            <p:cNvSpPr/>
            <p:nvPr/>
          </p:nvSpPr>
          <p:spPr>
            <a:xfrm>
              <a:off x="6576389" y="2634399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888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>
              <a:off x="6577978" y="2629782"/>
              <a:ext cx="7570" cy="7570"/>
            </a:xfrm>
            <a:custGeom>
              <a:avLst/>
              <a:gdLst>
                <a:gd name="connsiteX0" fmla="*/ 5677 w 7569"/>
                <a:gd name="connsiteY0" fmla="*/ 8402 h 7569"/>
                <a:gd name="connsiteX1" fmla="*/ 5677 w 7569"/>
                <a:gd name="connsiteY1" fmla="*/ 6510 h 7569"/>
                <a:gd name="connsiteX2" fmla="*/ 6964 w 7569"/>
                <a:gd name="connsiteY2" fmla="*/ 5677 h 7569"/>
                <a:gd name="connsiteX3" fmla="*/ 5677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8402"/>
                  </a:moveTo>
                  <a:cubicBezTo>
                    <a:pt x="5677" y="7797"/>
                    <a:pt x="5677" y="7115"/>
                    <a:pt x="5677" y="6510"/>
                  </a:cubicBezTo>
                  <a:cubicBezTo>
                    <a:pt x="6131" y="6207"/>
                    <a:pt x="6585" y="5980"/>
                    <a:pt x="6964" y="5677"/>
                  </a:cubicBezTo>
                  <a:cubicBezTo>
                    <a:pt x="7721" y="7191"/>
                    <a:pt x="6889" y="7872"/>
                    <a:pt x="5677" y="840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9" name="任意多边形: 形状 948"/>
            <p:cNvSpPr/>
            <p:nvPr/>
          </p:nvSpPr>
          <p:spPr>
            <a:xfrm>
              <a:off x="6574193" y="263061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889" y="7115"/>
                    <a:pt x="6283" y="7191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>
              <a:off x="6572301" y="262683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1" name="任意多边形: 形状 950"/>
            <p:cNvSpPr/>
            <p:nvPr/>
          </p:nvSpPr>
          <p:spPr>
            <a:xfrm>
              <a:off x="6510698" y="2617541"/>
              <a:ext cx="30278" cy="22709"/>
            </a:xfrm>
            <a:custGeom>
              <a:avLst/>
              <a:gdLst>
                <a:gd name="connsiteX0" fmla="*/ 29282 w 30278"/>
                <a:gd name="connsiteY0" fmla="*/ 5730 h 22708"/>
                <a:gd name="connsiteX1" fmla="*/ 31174 w 30278"/>
                <a:gd name="connsiteY1" fmla="*/ 14890 h 22708"/>
                <a:gd name="connsiteX2" fmla="*/ 29206 w 30278"/>
                <a:gd name="connsiteY2" fmla="*/ 21172 h 22708"/>
                <a:gd name="connsiteX3" fmla="*/ 27011 w 30278"/>
                <a:gd name="connsiteY3" fmla="*/ 22308 h 22708"/>
                <a:gd name="connsiteX4" fmla="*/ 15959 w 30278"/>
                <a:gd name="connsiteY4" fmla="*/ 20642 h 22708"/>
                <a:gd name="connsiteX5" fmla="*/ 15959 w 30278"/>
                <a:gd name="connsiteY5" fmla="*/ 20642 h 22708"/>
                <a:gd name="connsiteX6" fmla="*/ 10888 w 30278"/>
                <a:gd name="connsiteY6" fmla="*/ 18750 h 22708"/>
                <a:gd name="connsiteX7" fmla="*/ 5816 w 30278"/>
                <a:gd name="connsiteY7" fmla="*/ 15722 h 22708"/>
                <a:gd name="connsiteX8" fmla="*/ 10282 w 30278"/>
                <a:gd name="connsiteY8" fmla="*/ 11105 h 22708"/>
                <a:gd name="connsiteX9" fmla="*/ 20501 w 30278"/>
                <a:gd name="connsiteY9" fmla="*/ 7244 h 22708"/>
                <a:gd name="connsiteX10" fmla="*/ 29282 w 30278"/>
                <a:gd name="connsiteY10" fmla="*/ 57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9282" y="5730"/>
                  </a:moveTo>
                  <a:cubicBezTo>
                    <a:pt x="28979" y="8985"/>
                    <a:pt x="29357" y="12089"/>
                    <a:pt x="31174" y="14890"/>
                  </a:cubicBezTo>
                  <a:cubicBezTo>
                    <a:pt x="29584" y="16706"/>
                    <a:pt x="30039" y="19129"/>
                    <a:pt x="29206" y="21172"/>
                  </a:cubicBezTo>
                  <a:cubicBezTo>
                    <a:pt x="28525" y="21702"/>
                    <a:pt x="27844" y="22081"/>
                    <a:pt x="27011" y="22308"/>
                  </a:cubicBezTo>
                  <a:cubicBezTo>
                    <a:pt x="22923" y="24200"/>
                    <a:pt x="19971" y="19053"/>
                    <a:pt x="15959" y="20642"/>
                  </a:cubicBezTo>
                  <a:lnTo>
                    <a:pt x="15959" y="20642"/>
                  </a:lnTo>
                  <a:cubicBezTo>
                    <a:pt x="14521" y="19431"/>
                    <a:pt x="12780" y="18901"/>
                    <a:pt x="10888" y="18750"/>
                  </a:cubicBezTo>
                  <a:cubicBezTo>
                    <a:pt x="8692" y="18523"/>
                    <a:pt x="6422" y="18145"/>
                    <a:pt x="5816" y="15722"/>
                  </a:cubicBezTo>
                  <a:cubicBezTo>
                    <a:pt x="4908" y="12165"/>
                    <a:pt x="8692" y="12619"/>
                    <a:pt x="10282" y="11105"/>
                  </a:cubicBezTo>
                  <a:cubicBezTo>
                    <a:pt x="13007" y="8077"/>
                    <a:pt x="15051" y="3990"/>
                    <a:pt x="20501" y="7244"/>
                  </a:cubicBezTo>
                  <a:cubicBezTo>
                    <a:pt x="23302" y="8834"/>
                    <a:pt x="26178" y="5201"/>
                    <a:pt x="29282" y="573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2" name="任意多边形: 形状 951"/>
            <p:cNvSpPr/>
            <p:nvPr/>
          </p:nvSpPr>
          <p:spPr>
            <a:xfrm>
              <a:off x="6506927" y="2622894"/>
              <a:ext cx="22709" cy="15139"/>
            </a:xfrm>
            <a:custGeom>
              <a:avLst/>
              <a:gdLst>
                <a:gd name="connsiteX0" fmla="*/ 14053 w 22708"/>
                <a:gd name="connsiteY0" fmla="*/ 5677 h 15139"/>
                <a:gd name="connsiteX1" fmla="*/ 14961 w 22708"/>
                <a:gd name="connsiteY1" fmla="*/ 11506 h 15139"/>
                <a:gd name="connsiteX2" fmla="*/ 19730 w 22708"/>
                <a:gd name="connsiteY2" fmla="*/ 15215 h 15139"/>
                <a:gd name="connsiteX3" fmla="*/ 6332 w 22708"/>
                <a:gd name="connsiteY3" fmla="*/ 13171 h 15139"/>
                <a:gd name="connsiteX4" fmla="*/ 14053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053" y="5677"/>
                  </a:moveTo>
                  <a:cubicBezTo>
                    <a:pt x="13069" y="7797"/>
                    <a:pt x="6483" y="10824"/>
                    <a:pt x="14961" y="11506"/>
                  </a:cubicBezTo>
                  <a:cubicBezTo>
                    <a:pt x="17383" y="11733"/>
                    <a:pt x="18822" y="13095"/>
                    <a:pt x="19730" y="15215"/>
                  </a:cubicBezTo>
                  <a:cubicBezTo>
                    <a:pt x="15188" y="14988"/>
                    <a:pt x="10419" y="16123"/>
                    <a:pt x="6332" y="13171"/>
                  </a:cubicBezTo>
                  <a:cubicBezTo>
                    <a:pt x="4969" y="5980"/>
                    <a:pt x="4969" y="5980"/>
                    <a:pt x="1405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3" name="任意多边形: 形状 952"/>
            <p:cNvSpPr/>
            <p:nvPr/>
          </p:nvSpPr>
          <p:spPr>
            <a:xfrm>
              <a:off x="6537840" y="2932210"/>
              <a:ext cx="30278" cy="37848"/>
            </a:xfrm>
            <a:custGeom>
              <a:avLst/>
              <a:gdLst>
                <a:gd name="connsiteX0" fmla="*/ 11601 w 30278"/>
                <a:gd name="connsiteY0" fmla="*/ 29117 h 37847"/>
                <a:gd name="connsiteX1" fmla="*/ 7513 w 30278"/>
                <a:gd name="connsiteY1" fmla="*/ 32221 h 37847"/>
                <a:gd name="connsiteX2" fmla="*/ 5924 w 30278"/>
                <a:gd name="connsiteY2" fmla="*/ 28209 h 37847"/>
                <a:gd name="connsiteX3" fmla="*/ 7589 w 30278"/>
                <a:gd name="connsiteY3" fmla="*/ 20488 h 37847"/>
                <a:gd name="connsiteX4" fmla="*/ 14250 w 30278"/>
                <a:gd name="connsiteY4" fmla="*/ 23062 h 37847"/>
                <a:gd name="connsiteX5" fmla="*/ 9481 w 30278"/>
                <a:gd name="connsiteY5" fmla="*/ 15719 h 37847"/>
                <a:gd name="connsiteX6" fmla="*/ 7816 w 30278"/>
                <a:gd name="connsiteY6" fmla="*/ 10117 h 37847"/>
                <a:gd name="connsiteX7" fmla="*/ 7816 w 30278"/>
                <a:gd name="connsiteY7" fmla="*/ 10117 h 37847"/>
                <a:gd name="connsiteX8" fmla="*/ 13494 w 30278"/>
                <a:gd name="connsiteY8" fmla="*/ 10117 h 37847"/>
                <a:gd name="connsiteX9" fmla="*/ 16673 w 30278"/>
                <a:gd name="connsiteY9" fmla="*/ 6560 h 37847"/>
                <a:gd name="connsiteX10" fmla="*/ 24923 w 30278"/>
                <a:gd name="connsiteY10" fmla="*/ 12010 h 37847"/>
                <a:gd name="connsiteX11" fmla="*/ 24923 w 30278"/>
                <a:gd name="connsiteY11" fmla="*/ 12010 h 37847"/>
                <a:gd name="connsiteX12" fmla="*/ 16824 w 30278"/>
                <a:gd name="connsiteY12" fmla="*/ 12767 h 37847"/>
                <a:gd name="connsiteX13" fmla="*/ 28935 w 30278"/>
                <a:gd name="connsiteY13" fmla="*/ 21623 h 37847"/>
                <a:gd name="connsiteX14" fmla="*/ 26816 w 30278"/>
                <a:gd name="connsiteY14" fmla="*/ 32751 h 37847"/>
                <a:gd name="connsiteX15" fmla="*/ 14175 w 30278"/>
                <a:gd name="connsiteY15" fmla="*/ 27679 h 37847"/>
                <a:gd name="connsiteX16" fmla="*/ 11601 w 30278"/>
                <a:gd name="connsiteY16" fmla="*/ 28133 h 37847"/>
                <a:gd name="connsiteX17" fmla="*/ 11601 w 30278"/>
                <a:gd name="connsiteY17" fmla="*/ 2911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11601" y="29117"/>
                  </a:moveTo>
                  <a:cubicBezTo>
                    <a:pt x="10768" y="30858"/>
                    <a:pt x="9784" y="32751"/>
                    <a:pt x="7513" y="32221"/>
                  </a:cubicBezTo>
                  <a:cubicBezTo>
                    <a:pt x="5545" y="31766"/>
                    <a:pt x="5772" y="29723"/>
                    <a:pt x="5924" y="28209"/>
                  </a:cubicBezTo>
                  <a:cubicBezTo>
                    <a:pt x="6227" y="25559"/>
                    <a:pt x="4410" y="22153"/>
                    <a:pt x="7589" y="20488"/>
                  </a:cubicBezTo>
                  <a:cubicBezTo>
                    <a:pt x="9784" y="19352"/>
                    <a:pt x="10995" y="22910"/>
                    <a:pt x="14250" y="23062"/>
                  </a:cubicBezTo>
                  <a:cubicBezTo>
                    <a:pt x="13342" y="19806"/>
                    <a:pt x="14704" y="16249"/>
                    <a:pt x="9481" y="15719"/>
                  </a:cubicBezTo>
                  <a:cubicBezTo>
                    <a:pt x="5318" y="15265"/>
                    <a:pt x="4713" y="13070"/>
                    <a:pt x="7816" y="10117"/>
                  </a:cubicBezTo>
                  <a:lnTo>
                    <a:pt x="7816" y="10117"/>
                  </a:lnTo>
                  <a:cubicBezTo>
                    <a:pt x="9709" y="11556"/>
                    <a:pt x="11601" y="11480"/>
                    <a:pt x="13494" y="10117"/>
                  </a:cubicBezTo>
                  <a:cubicBezTo>
                    <a:pt x="14478" y="8906"/>
                    <a:pt x="10995" y="3608"/>
                    <a:pt x="16673" y="6560"/>
                  </a:cubicBezTo>
                  <a:cubicBezTo>
                    <a:pt x="19625" y="8074"/>
                    <a:pt x="22880" y="9134"/>
                    <a:pt x="24923" y="12010"/>
                  </a:cubicBezTo>
                  <a:lnTo>
                    <a:pt x="24923" y="12010"/>
                  </a:lnTo>
                  <a:cubicBezTo>
                    <a:pt x="22577" y="16173"/>
                    <a:pt x="19322" y="10042"/>
                    <a:pt x="16824" y="12767"/>
                  </a:cubicBezTo>
                  <a:cubicBezTo>
                    <a:pt x="20079" y="16779"/>
                    <a:pt x="24545" y="19125"/>
                    <a:pt x="28935" y="21623"/>
                  </a:cubicBezTo>
                  <a:cubicBezTo>
                    <a:pt x="27573" y="25181"/>
                    <a:pt x="30903" y="29723"/>
                    <a:pt x="26816" y="32751"/>
                  </a:cubicBezTo>
                  <a:cubicBezTo>
                    <a:pt x="22577" y="31085"/>
                    <a:pt x="18111" y="30101"/>
                    <a:pt x="14175" y="27679"/>
                  </a:cubicBezTo>
                  <a:cubicBezTo>
                    <a:pt x="13266" y="27528"/>
                    <a:pt x="12282" y="27149"/>
                    <a:pt x="11601" y="28133"/>
                  </a:cubicBezTo>
                  <a:cubicBezTo>
                    <a:pt x="11525" y="28209"/>
                    <a:pt x="11601" y="29117"/>
                    <a:pt x="11601" y="2911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>
              <a:off x="6543253" y="2953358"/>
              <a:ext cx="22709" cy="22709"/>
            </a:xfrm>
            <a:custGeom>
              <a:avLst/>
              <a:gdLst>
                <a:gd name="connsiteX0" fmla="*/ 6188 w 22708"/>
                <a:gd name="connsiteY0" fmla="*/ 6078 h 22708"/>
                <a:gd name="connsiteX1" fmla="*/ 21327 w 22708"/>
                <a:gd name="connsiteY1" fmla="*/ 11603 h 22708"/>
                <a:gd name="connsiteX2" fmla="*/ 17542 w 22708"/>
                <a:gd name="connsiteY2" fmla="*/ 17432 h 22708"/>
                <a:gd name="connsiteX3" fmla="*/ 8762 w 22708"/>
                <a:gd name="connsiteY3" fmla="*/ 10165 h 22708"/>
                <a:gd name="connsiteX4" fmla="*/ 6188 w 22708"/>
                <a:gd name="connsiteY4" fmla="*/ 7970 h 22708"/>
                <a:gd name="connsiteX5" fmla="*/ 6188 w 22708"/>
                <a:gd name="connsiteY5" fmla="*/ 7970 h 22708"/>
                <a:gd name="connsiteX6" fmla="*/ 5734 w 22708"/>
                <a:gd name="connsiteY6" fmla="*/ 6759 h 22708"/>
                <a:gd name="connsiteX7" fmla="*/ 6188 w 22708"/>
                <a:gd name="connsiteY7" fmla="*/ 60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88" y="6078"/>
                  </a:moveTo>
                  <a:cubicBezTo>
                    <a:pt x="10730" y="4639"/>
                    <a:pt x="17769" y="7213"/>
                    <a:pt x="21327" y="11603"/>
                  </a:cubicBezTo>
                  <a:cubicBezTo>
                    <a:pt x="19283" y="13042"/>
                    <a:pt x="18527" y="15312"/>
                    <a:pt x="17542" y="17432"/>
                  </a:cubicBezTo>
                  <a:cubicBezTo>
                    <a:pt x="12471" y="17659"/>
                    <a:pt x="7399" y="17810"/>
                    <a:pt x="8762" y="10165"/>
                  </a:cubicBezTo>
                  <a:cubicBezTo>
                    <a:pt x="8837" y="9559"/>
                    <a:pt x="7096" y="8651"/>
                    <a:pt x="6188" y="7970"/>
                  </a:cubicBezTo>
                  <a:lnTo>
                    <a:pt x="6188" y="7970"/>
                  </a:lnTo>
                  <a:cubicBezTo>
                    <a:pt x="5734" y="7592"/>
                    <a:pt x="5582" y="7137"/>
                    <a:pt x="5734" y="6759"/>
                  </a:cubicBezTo>
                  <a:cubicBezTo>
                    <a:pt x="5885" y="6305"/>
                    <a:pt x="6037" y="6078"/>
                    <a:pt x="6188" y="6078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5" name="任意多边形: 形状 954"/>
            <p:cNvSpPr/>
            <p:nvPr/>
          </p:nvSpPr>
          <p:spPr>
            <a:xfrm>
              <a:off x="6526419" y="2889871"/>
              <a:ext cx="22709" cy="15139"/>
            </a:xfrm>
            <a:custGeom>
              <a:avLst/>
              <a:gdLst>
                <a:gd name="connsiteX0" fmla="*/ 19237 w 22708"/>
                <a:gd name="connsiteY0" fmla="*/ 12565 h 15139"/>
                <a:gd name="connsiteX1" fmla="*/ 7807 w 22708"/>
                <a:gd name="connsiteY1" fmla="*/ 10673 h 15139"/>
                <a:gd name="connsiteX2" fmla="*/ 5915 w 22708"/>
                <a:gd name="connsiteY2" fmla="*/ 8781 h 15139"/>
                <a:gd name="connsiteX3" fmla="*/ 5915 w 22708"/>
                <a:gd name="connsiteY3" fmla="*/ 8781 h 15139"/>
                <a:gd name="connsiteX4" fmla="*/ 7807 w 22708"/>
                <a:gd name="connsiteY4" fmla="*/ 6888 h 15139"/>
                <a:gd name="connsiteX5" fmla="*/ 7807 w 22708"/>
                <a:gd name="connsiteY5" fmla="*/ 6888 h 15139"/>
                <a:gd name="connsiteX6" fmla="*/ 14544 w 22708"/>
                <a:gd name="connsiteY6" fmla="*/ 5677 h 15139"/>
                <a:gd name="connsiteX7" fmla="*/ 19161 w 22708"/>
                <a:gd name="connsiteY7" fmla="*/ 10673 h 15139"/>
                <a:gd name="connsiteX8" fmla="*/ 19237 w 22708"/>
                <a:gd name="connsiteY8" fmla="*/ 12565 h 15139"/>
                <a:gd name="connsiteX9" fmla="*/ 19237 w 22708"/>
                <a:gd name="connsiteY9" fmla="*/ 12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19237" y="12565"/>
                  </a:moveTo>
                  <a:cubicBezTo>
                    <a:pt x="15452" y="11960"/>
                    <a:pt x="11592" y="11354"/>
                    <a:pt x="7807" y="10673"/>
                  </a:cubicBezTo>
                  <a:cubicBezTo>
                    <a:pt x="6066" y="11127"/>
                    <a:pt x="5233" y="10673"/>
                    <a:pt x="5915" y="8781"/>
                  </a:cubicBezTo>
                  <a:lnTo>
                    <a:pt x="5915" y="8781"/>
                  </a:lnTo>
                  <a:cubicBezTo>
                    <a:pt x="6596" y="8175"/>
                    <a:pt x="7201" y="7494"/>
                    <a:pt x="7807" y="6888"/>
                  </a:cubicBezTo>
                  <a:lnTo>
                    <a:pt x="7807" y="6888"/>
                  </a:lnTo>
                  <a:cubicBezTo>
                    <a:pt x="9850" y="5299"/>
                    <a:pt x="12349" y="6207"/>
                    <a:pt x="14544" y="5677"/>
                  </a:cubicBezTo>
                  <a:cubicBezTo>
                    <a:pt x="17269" y="6207"/>
                    <a:pt x="17647" y="8932"/>
                    <a:pt x="19161" y="10673"/>
                  </a:cubicBezTo>
                  <a:cubicBezTo>
                    <a:pt x="19237" y="11279"/>
                    <a:pt x="19237" y="11884"/>
                    <a:pt x="19237" y="12565"/>
                  </a:cubicBezTo>
                  <a:lnTo>
                    <a:pt x="19237" y="12565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>
              <a:off x="6524780" y="2892899"/>
              <a:ext cx="15139" cy="22709"/>
            </a:xfrm>
            <a:custGeom>
              <a:avLst/>
              <a:gdLst>
                <a:gd name="connsiteX0" fmla="*/ 7554 w 15139"/>
                <a:gd name="connsiteY0" fmla="*/ 5753 h 22708"/>
                <a:gd name="connsiteX1" fmla="*/ 9446 w 15139"/>
                <a:gd name="connsiteY1" fmla="*/ 7645 h 22708"/>
                <a:gd name="connsiteX2" fmla="*/ 11338 w 15139"/>
                <a:gd name="connsiteY2" fmla="*/ 15215 h 22708"/>
                <a:gd name="connsiteX3" fmla="*/ 11793 w 15139"/>
                <a:gd name="connsiteY3" fmla="*/ 16502 h 22708"/>
                <a:gd name="connsiteX4" fmla="*/ 11338 w 15139"/>
                <a:gd name="connsiteY4" fmla="*/ 17107 h 22708"/>
                <a:gd name="connsiteX5" fmla="*/ 9446 w 15139"/>
                <a:gd name="connsiteY5" fmla="*/ 17107 h 22708"/>
                <a:gd name="connsiteX6" fmla="*/ 5737 w 15139"/>
                <a:gd name="connsiteY6" fmla="*/ 5677 h 22708"/>
                <a:gd name="connsiteX7" fmla="*/ 7554 w 15139"/>
                <a:gd name="connsiteY7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554" y="5753"/>
                  </a:moveTo>
                  <a:cubicBezTo>
                    <a:pt x="8159" y="6358"/>
                    <a:pt x="8765" y="7040"/>
                    <a:pt x="9446" y="7645"/>
                  </a:cubicBezTo>
                  <a:cubicBezTo>
                    <a:pt x="9824" y="10219"/>
                    <a:pt x="8310" y="13322"/>
                    <a:pt x="11338" y="15215"/>
                  </a:cubicBezTo>
                  <a:cubicBezTo>
                    <a:pt x="11793" y="15669"/>
                    <a:pt x="12019" y="16047"/>
                    <a:pt x="11793" y="16502"/>
                  </a:cubicBezTo>
                  <a:cubicBezTo>
                    <a:pt x="11641" y="16956"/>
                    <a:pt x="11490" y="17107"/>
                    <a:pt x="11338" y="17107"/>
                  </a:cubicBezTo>
                  <a:cubicBezTo>
                    <a:pt x="10733" y="17107"/>
                    <a:pt x="10052" y="17107"/>
                    <a:pt x="9446" y="17107"/>
                  </a:cubicBezTo>
                  <a:cubicBezTo>
                    <a:pt x="6796" y="13701"/>
                    <a:pt x="5358" y="9992"/>
                    <a:pt x="5737" y="5677"/>
                  </a:cubicBezTo>
                  <a:cubicBezTo>
                    <a:pt x="6342" y="5677"/>
                    <a:pt x="6948" y="5677"/>
                    <a:pt x="7554" y="57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7" name="任意多边形: 形状 956"/>
            <p:cNvSpPr/>
            <p:nvPr/>
          </p:nvSpPr>
          <p:spPr>
            <a:xfrm>
              <a:off x="6530442" y="2899740"/>
              <a:ext cx="15139" cy="15139"/>
            </a:xfrm>
            <a:custGeom>
              <a:avLst/>
              <a:gdLst>
                <a:gd name="connsiteX0" fmla="*/ 5677 w 15139"/>
                <a:gd name="connsiteY0" fmla="*/ 10266 h 15139"/>
                <a:gd name="connsiteX1" fmla="*/ 5677 w 15139"/>
                <a:gd name="connsiteY1" fmla="*/ 8374 h 15139"/>
                <a:gd name="connsiteX2" fmla="*/ 7948 w 15139"/>
                <a:gd name="connsiteY2" fmla="*/ 5876 h 15139"/>
                <a:gd name="connsiteX3" fmla="*/ 10143 w 15139"/>
                <a:gd name="connsiteY3" fmla="*/ 8071 h 15139"/>
                <a:gd name="connsiteX4" fmla="*/ 5677 w 15139"/>
                <a:gd name="connsiteY4" fmla="*/ 102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266"/>
                  </a:moveTo>
                  <a:cubicBezTo>
                    <a:pt x="5677" y="9661"/>
                    <a:pt x="5677" y="8979"/>
                    <a:pt x="5677" y="8374"/>
                  </a:cubicBezTo>
                  <a:cubicBezTo>
                    <a:pt x="5904" y="7011"/>
                    <a:pt x="5601" y="5043"/>
                    <a:pt x="7948" y="5876"/>
                  </a:cubicBezTo>
                  <a:cubicBezTo>
                    <a:pt x="8932" y="6179"/>
                    <a:pt x="10597" y="6557"/>
                    <a:pt x="10143" y="8071"/>
                  </a:cubicBezTo>
                  <a:cubicBezTo>
                    <a:pt x="9538" y="10039"/>
                    <a:pt x="7494" y="10190"/>
                    <a:pt x="5677" y="10266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>
              <a:off x="6536195" y="2889114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645 h 15139"/>
                <a:gd name="connsiteX2" fmla="*/ 7570 w 15139"/>
                <a:gd name="connsiteY2" fmla="*/ 5677 h 15139"/>
                <a:gd name="connsiteX3" fmla="*/ 11354 w 15139"/>
                <a:gd name="connsiteY3" fmla="*/ 7570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7570" y="10749"/>
                    <a:pt x="6358" y="9462"/>
                    <a:pt x="5677" y="7645"/>
                  </a:cubicBezTo>
                  <a:cubicBezTo>
                    <a:pt x="5904" y="6585"/>
                    <a:pt x="6510" y="5904"/>
                    <a:pt x="7570" y="5677"/>
                  </a:cubicBezTo>
                  <a:cubicBezTo>
                    <a:pt x="9159" y="5753"/>
                    <a:pt x="10597" y="5904"/>
                    <a:pt x="11354" y="7570"/>
                  </a:cubicBezTo>
                  <a:cubicBezTo>
                    <a:pt x="9689" y="8327"/>
                    <a:pt x="9462" y="9841"/>
                    <a:pt x="9462" y="1143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9" name="任意多边形: 形状 958"/>
            <p:cNvSpPr/>
            <p:nvPr/>
          </p:nvSpPr>
          <p:spPr>
            <a:xfrm>
              <a:off x="6539979" y="28967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358" y="6510"/>
                    <a:pt x="6131" y="6585"/>
                    <a:pt x="6056" y="6434"/>
                  </a:cubicBezTo>
                  <a:cubicBezTo>
                    <a:pt x="5828" y="6207"/>
                    <a:pt x="5752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>
              <a:off x="6541796" y="2891006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7645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7645" y="6358"/>
                    <a:pt x="7645" y="6964"/>
                    <a:pt x="7645" y="7570"/>
                  </a:cubicBezTo>
                  <a:cubicBezTo>
                    <a:pt x="6964" y="6964"/>
                    <a:pt x="6358" y="6283"/>
                    <a:pt x="5677" y="5677"/>
                  </a:cubicBezTo>
                  <a:cubicBezTo>
                    <a:pt x="6358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1" name="任意多边形: 形状 960"/>
            <p:cNvSpPr/>
            <p:nvPr/>
          </p:nvSpPr>
          <p:spPr>
            <a:xfrm>
              <a:off x="6481709" y="2792224"/>
              <a:ext cx="22709" cy="22709"/>
            </a:xfrm>
            <a:custGeom>
              <a:avLst/>
              <a:gdLst>
                <a:gd name="connsiteX0" fmla="*/ 7024 w 22708"/>
                <a:gd name="connsiteY0" fmla="*/ 9538 h 22708"/>
                <a:gd name="connsiteX1" fmla="*/ 10809 w 22708"/>
                <a:gd name="connsiteY1" fmla="*/ 5677 h 22708"/>
                <a:gd name="connsiteX2" fmla="*/ 18227 w 22708"/>
                <a:gd name="connsiteY2" fmla="*/ 5677 h 22708"/>
                <a:gd name="connsiteX3" fmla="*/ 20952 w 22708"/>
                <a:gd name="connsiteY3" fmla="*/ 9916 h 22708"/>
                <a:gd name="connsiteX4" fmla="*/ 20649 w 22708"/>
                <a:gd name="connsiteY4" fmla="*/ 12338 h 22708"/>
                <a:gd name="connsiteX5" fmla="*/ 16864 w 22708"/>
                <a:gd name="connsiteY5" fmla="*/ 19908 h 22708"/>
                <a:gd name="connsiteX6" fmla="*/ 16713 w 22708"/>
                <a:gd name="connsiteY6" fmla="*/ 21119 h 22708"/>
                <a:gd name="connsiteX7" fmla="*/ 6872 w 22708"/>
                <a:gd name="connsiteY7" fmla="*/ 18924 h 22708"/>
                <a:gd name="connsiteX8" fmla="*/ 7024 w 22708"/>
                <a:gd name="connsiteY8" fmla="*/ 9538 h 22708"/>
                <a:gd name="connsiteX9" fmla="*/ 7024 w 22708"/>
                <a:gd name="connsiteY9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7024" y="9538"/>
                  </a:moveTo>
                  <a:cubicBezTo>
                    <a:pt x="8841" y="8781"/>
                    <a:pt x="9976" y="7418"/>
                    <a:pt x="10809" y="5677"/>
                  </a:cubicBezTo>
                  <a:cubicBezTo>
                    <a:pt x="13307" y="5677"/>
                    <a:pt x="15729" y="5677"/>
                    <a:pt x="18227" y="5677"/>
                  </a:cubicBezTo>
                  <a:cubicBezTo>
                    <a:pt x="19438" y="6888"/>
                    <a:pt x="20195" y="8402"/>
                    <a:pt x="20952" y="9916"/>
                  </a:cubicBezTo>
                  <a:cubicBezTo>
                    <a:pt x="21027" y="10749"/>
                    <a:pt x="20952" y="11581"/>
                    <a:pt x="20649" y="12338"/>
                  </a:cubicBezTo>
                  <a:cubicBezTo>
                    <a:pt x="19287" y="14836"/>
                    <a:pt x="17773" y="17183"/>
                    <a:pt x="16864" y="19908"/>
                  </a:cubicBezTo>
                  <a:cubicBezTo>
                    <a:pt x="16789" y="20286"/>
                    <a:pt x="16789" y="20665"/>
                    <a:pt x="16713" y="21119"/>
                  </a:cubicBezTo>
                  <a:cubicBezTo>
                    <a:pt x="12625" y="24147"/>
                    <a:pt x="9295" y="23466"/>
                    <a:pt x="6872" y="18924"/>
                  </a:cubicBezTo>
                  <a:cubicBezTo>
                    <a:pt x="5813" y="15745"/>
                    <a:pt x="4753" y="12641"/>
                    <a:pt x="7024" y="9538"/>
                  </a:cubicBezTo>
                  <a:lnTo>
                    <a:pt x="7024" y="9538"/>
                  </a:ln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2" name="任意多边形: 形状 961"/>
            <p:cNvSpPr/>
            <p:nvPr/>
          </p:nvSpPr>
          <p:spPr>
            <a:xfrm>
              <a:off x="6492329" y="2797740"/>
              <a:ext cx="15139" cy="15139"/>
            </a:xfrm>
            <a:custGeom>
              <a:avLst/>
              <a:gdLst>
                <a:gd name="connsiteX0" fmla="*/ 13284 w 15139"/>
                <a:gd name="connsiteY0" fmla="*/ 9623 h 15139"/>
                <a:gd name="connsiteX1" fmla="*/ 6018 w 15139"/>
                <a:gd name="connsiteY1" fmla="*/ 15603 h 15139"/>
                <a:gd name="connsiteX2" fmla="*/ 5715 w 15139"/>
                <a:gd name="connsiteY2" fmla="*/ 15149 h 15139"/>
                <a:gd name="connsiteX3" fmla="*/ 9424 w 15139"/>
                <a:gd name="connsiteY3" fmla="*/ 6065 h 15139"/>
                <a:gd name="connsiteX4" fmla="*/ 9651 w 15139"/>
                <a:gd name="connsiteY4" fmla="*/ 5838 h 15139"/>
                <a:gd name="connsiteX5" fmla="*/ 13284 w 15139"/>
                <a:gd name="connsiteY5" fmla="*/ 96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9623"/>
                  </a:moveTo>
                  <a:cubicBezTo>
                    <a:pt x="12073" y="13105"/>
                    <a:pt x="10257" y="15830"/>
                    <a:pt x="6018" y="15603"/>
                  </a:cubicBezTo>
                  <a:lnTo>
                    <a:pt x="5715" y="15149"/>
                  </a:lnTo>
                  <a:cubicBezTo>
                    <a:pt x="5336" y="11439"/>
                    <a:pt x="7910" y="8941"/>
                    <a:pt x="9424" y="6065"/>
                  </a:cubicBezTo>
                  <a:lnTo>
                    <a:pt x="9651" y="5838"/>
                  </a:lnTo>
                  <a:cubicBezTo>
                    <a:pt x="13057" y="5005"/>
                    <a:pt x="12906" y="7579"/>
                    <a:pt x="13284" y="9623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3" name="任意多边形: 形状 962"/>
            <p:cNvSpPr/>
            <p:nvPr/>
          </p:nvSpPr>
          <p:spPr>
            <a:xfrm>
              <a:off x="6524840" y="2932866"/>
              <a:ext cx="15139" cy="15139"/>
            </a:xfrm>
            <a:custGeom>
              <a:avLst/>
              <a:gdLst>
                <a:gd name="connsiteX0" fmla="*/ 15139 w 15139"/>
                <a:gd name="connsiteY0" fmla="*/ 7570 h 15139"/>
                <a:gd name="connsiteX1" fmla="*/ 5677 w 15139"/>
                <a:gd name="connsiteY1" fmla="*/ 10900 h 15139"/>
                <a:gd name="connsiteX2" fmla="*/ 13247 w 15139"/>
                <a:gd name="connsiteY2" fmla="*/ 5677 h 15139"/>
                <a:gd name="connsiteX3" fmla="*/ 15139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139" y="7570"/>
                  </a:moveTo>
                  <a:cubicBezTo>
                    <a:pt x="14003" y="13701"/>
                    <a:pt x="9840" y="10900"/>
                    <a:pt x="5677" y="10900"/>
                  </a:cubicBezTo>
                  <a:cubicBezTo>
                    <a:pt x="7418" y="6888"/>
                    <a:pt x="10067" y="5904"/>
                    <a:pt x="13247" y="5677"/>
                  </a:cubicBezTo>
                  <a:cubicBezTo>
                    <a:pt x="13852" y="6283"/>
                    <a:pt x="14533" y="6888"/>
                    <a:pt x="15139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4" name="任意多边形: 形状 963"/>
            <p:cNvSpPr/>
            <p:nvPr/>
          </p:nvSpPr>
          <p:spPr>
            <a:xfrm>
              <a:off x="6539979" y="2936651"/>
              <a:ext cx="15139" cy="7570"/>
            </a:xfrm>
            <a:custGeom>
              <a:avLst/>
              <a:gdLst>
                <a:gd name="connsiteX0" fmla="*/ 11354 w 15139"/>
                <a:gd name="connsiteY0" fmla="*/ 5677 h 7569"/>
                <a:gd name="connsiteX1" fmla="*/ 5677 w 15139"/>
                <a:gd name="connsiteY1" fmla="*/ 5677 h 7569"/>
                <a:gd name="connsiteX2" fmla="*/ 11354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677"/>
                  </a:moveTo>
                  <a:cubicBezTo>
                    <a:pt x="9462" y="8251"/>
                    <a:pt x="7570" y="8251"/>
                    <a:pt x="5677" y="5677"/>
                  </a:cubicBezTo>
                  <a:cubicBezTo>
                    <a:pt x="7570" y="5677"/>
                    <a:pt x="9462" y="5677"/>
                    <a:pt x="11354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5" name="任意多边形: 形状 964"/>
            <p:cNvSpPr/>
            <p:nvPr/>
          </p:nvSpPr>
          <p:spPr>
            <a:xfrm>
              <a:off x="6557086" y="2937635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10 w 7569"/>
                <a:gd name="connsiteY1" fmla="*/ 5677 h 7569"/>
                <a:gd name="connsiteX2" fmla="*/ 6359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07" y="5980"/>
                    <a:pt x="6510" y="5677"/>
                  </a:cubicBezTo>
                  <a:cubicBezTo>
                    <a:pt x="6434" y="5829"/>
                    <a:pt x="6510" y="6131"/>
                    <a:pt x="6359" y="6207"/>
                  </a:cubicBezTo>
                  <a:cubicBezTo>
                    <a:pt x="6207" y="6434"/>
                    <a:pt x="5904" y="6510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6" name="任意多边形: 形状 965"/>
            <p:cNvSpPr/>
            <p:nvPr/>
          </p:nvSpPr>
          <p:spPr>
            <a:xfrm>
              <a:off x="6513493" y="2875763"/>
              <a:ext cx="30278" cy="15139"/>
            </a:xfrm>
            <a:custGeom>
              <a:avLst/>
              <a:gdLst>
                <a:gd name="connsiteX0" fmla="*/ 13088 w 30278"/>
                <a:gd name="connsiteY0" fmla="*/ 15167 h 15139"/>
                <a:gd name="connsiteX1" fmla="*/ 13996 w 30278"/>
                <a:gd name="connsiteY1" fmla="*/ 10474 h 15139"/>
                <a:gd name="connsiteX2" fmla="*/ 7562 w 30278"/>
                <a:gd name="connsiteY2" fmla="*/ 11383 h 15139"/>
                <a:gd name="connsiteX3" fmla="*/ 5745 w 30278"/>
                <a:gd name="connsiteY3" fmla="*/ 5933 h 15139"/>
                <a:gd name="connsiteX4" fmla="*/ 21414 w 30278"/>
                <a:gd name="connsiteY4" fmla="*/ 12064 h 15139"/>
                <a:gd name="connsiteX5" fmla="*/ 26486 w 30278"/>
                <a:gd name="connsiteY5" fmla="*/ 13426 h 15139"/>
                <a:gd name="connsiteX6" fmla="*/ 26486 w 30278"/>
                <a:gd name="connsiteY6" fmla="*/ 15243 h 15139"/>
                <a:gd name="connsiteX7" fmla="*/ 13088 w 30278"/>
                <a:gd name="connsiteY7" fmla="*/ 151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13088" y="15167"/>
                  </a:moveTo>
                  <a:cubicBezTo>
                    <a:pt x="13542" y="13578"/>
                    <a:pt x="15737" y="12139"/>
                    <a:pt x="13996" y="10474"/>
                  </a:cubicBezTo>
                  <a:cubicBezTo>
                    <a:pt x="11725" y="8279"/>
                    <a:pt x="9681" y="10701"/>
                    <a:pt x="7562" y="11383"/>
                  </a:cubicBezTo>
                  <a:cubicBezTo>
                    <a:pt x="6654" y="9642"/>
                    <a:pt x="5367" y="8052"/>
                    <a:pt x="5745" y="5933"/>
                  </a:cubicBezTo>
                  <a:cubicBezTo>
                    <a:pt x="11952" y="5403"/>
                    <a:pt x="18008" y="5024"/>
                    <a:pt x="21414" y="12064"/>
                  </a:cubicBezTo>
                  <a:cubicBezTo>
                    <a:pt x="22247" y="13881"/>
                    <a:pt x="24669" y="13275"/>
                    <a:pt x="26486" y="13426"/>
                  </a:cubicBezTo>
                  <a:cubicBezTo>
                    <a:pt x="26486" y="14032"/>
                    <a:pt x="26561" y="14638"/>
                    <a:pt x="26486" y="15243"/>
                  </a:cubicBezTo>
                  <a:cubicBezTo>
                    <a:pt x="21944" y="15849"/>
                    <a:pt x="17554" y="15697"/>
                    <a:pt x="13088" y="1516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7" name="任意多边形: 形状 966"/>
            <p:cNvSpPr/>
            <p:nvPr/>
          </p:nvSpPr>
          <p:spPr>
            <a:xfrm>
              <a:off x="6534992" y="2864362"/>
              <a:ext cx="15139" cy="15139"/>
            </a:xfrm>
            <a:custGeom>
              <a:avLst/>
              <a:gdLst>
                <a:gd name="connsiteX0" fmla="*/ 10588 w 15139"/>
                <a:gd name="connsiteY0" fmla="*/ 11354 h 15139"/>
                <a:gd name="connsiteX1" fmla="*/ 5744 w 15139"/>
                <a:gd name="connsiteY1" fmla="*/ 7267 h 15139"/>
                <a:gd name="connsiteX2" fmla="*/ 10513 w 15139"/>
                <a:gd name="connsiteY2" fmla="*/ 5677 h 15139"/>
                <a:gd name="connsiteX3" fmla="*/ 1058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88" y="11354"/>
                  </a:moveTo>
                  <a:cubicBezTo>
                    <a:pt x="7939" y="11203"/>
                    <a:pt x="5214" y="10597"/>
                    <a:pt x="5744" y="7267"/>
                  </a:cubicBezTo>
                  <a:cubicBezTo>
                    <a:pt x="6122" y="5072"/>
                    <a:pt x="8772" y="5904"/>
                    <a:pt x="10513" y="5677"/>
                  </a:cubicBezTo>
                  <a:cubicBezTo>
                    <a:pt x="10513" y="7570"/>
                    <a:pt x="10513" y="9462"/>
                    <a:pt x="10588" y="11354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8" name="任意多边形: 形状 967"/>
            <p:cNvSpPr/>
            <p:nvPr/>
          </p:nvSpPr>
          <p:spPr>
            <a:xfrm>
              <a:off x="6486917" y="2681049"/>
              <a:ext cx="30278" cy="30278"/>
            </a:xfrm>
            <a:custGeom>
              <a:avLst/>
              <a:gdLst>
                <a:gd name="connsiteX0" fmla="*/ 26418 w 30278"/>
                <a:gd name="connsiteY0" fmla="*/ 12241 h 30278"/>
                <a:gd name="connsiteX1" fmla="*/ 24449 w 30278"/>
                <a:gd name="connsiteY1" fmla="*/ 25488 h 30278"/>
                <a:gd name="connsiteX2" fmla="*/ 20892 w 30278"/>
                <a:gd name="connsiteY2" fmla="*/ 26169 h 30278"/>
                <a:gd name="connsiteX3" fmla="*/ 9310 w 30278"/>
                <a:gd name="connsiteY3" fmla="*/ 23595 h 30278"/>
                <a:gd name="connsiteX4" fmla="*/ 5677 w 30278"/>
                <a:gd name="connsiteY4" fmla="*/ 21627 h 30278"/>
                <a:gd name="connsiteX5" fmla="*/ 7342 w 30278"/>
                <a:gd name="connsiteY5" fmla="*/ 10349 h 30278"/>
                <a:gd name="connsiteX6" fmla="*/ 19302 w 30278"/>
                <a:gd name="connsiteY6" fmla="*/ 9137 h 30278"/>
                <a:gd name="connsiteX7" fmla="*/ 25434 w 30278"/>
                <a:gd name="connsiteY7" fmla="*/ 11484 h 30278"/>
                <a:gd name="connsiteX8" fmla="*/ 26418 w 30278"/>
                <a:gd name="connsiteY8" fmla="*/ 122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6418" y="12241"/>
                  </a:moveTo>
                  <a:cubicBezTo>
                    <a:pt x="29521" y="17237"/>
                    <a:pt x="25585" y="21173"/>
                    <a:pt x="24449" y="25488"/>
                  </a:cubicBezTo>
                  <a:cubicBezTo>
                    <a:pt x="23390" y="26547"/>
                    <a:pt x="22179" y="26623"/>
                    <a:pt x="20892" y="26169"/>
                  </a:cubicBezTo>
                  <a:cubicBezTo>
                    <a:pt x="18318" y="19356"/>
                    <a:pt x="13852" y="21324"/>
                    <a:pt x="9310" y="23595"/>
                  </a:cubicBezTo>
                  <a:cubicBezTo>
                    <a:pt x="8099" y="22914"/>
                    <a:pt x="6888" y="22233"/>
                    <a:pt x="5677" y="21627"/>
                  </a:cubicBezTo>
                  <a:cubicBezTo>
                    <a:pt x="5980" y="17842"/>
                    <a:pt x="8175" y="14360"/>
                    <a:pt x="7342" y="10349"/>
                  </a:cubicBezTo>
                  <a:cubicBezTo>
                    <a:pt x="10522" y="2174"/>
                    <a:pt x="15063" y="6715"/>
                    <a:pt x="19302" y="9137"/>
                  </a:cubicBezTo>
                  <a:cubicBezTo>
                    <a:pt x="21043" y="10727"/>
                    <a:pt x="22935" y="12014"/>
                    <a:pt x="25434" y="11484"/>
                  </a:cubicBezTo>
                  <a:cubicBezTo>
                    <a:pt x="25812" y="11787"/>
                    <a:pt x="26115" y="12014"/>
                    <a:pt x="26418" y="12241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9" name="任意多边形: 形状 968"/>
            <p:cNvSpPr/>
            <p:nvPr/>
          </p:nvSpPr>
          <p:spPr>
            <a:xfrm>
              <a:off x="6490550" y="2693816"/>
              <a:ext cx="22709" cy="22709"/>
            </a:xfrm>
            <a:custGeom>
              <a:avLst/>
              <a:gdLst>
                <a:gd name="connsiteX0" fmla="*/ 5677 w 22708"/>
                <a:gd name="connsiteY0" fmla="*/ 10828 h 22708"/>
                <a:gd name="connsiteX1" fmla="*/ 16426 w 22708"/>
                <a:gd name="connsiteY1" fmla="*/ 6514 h 22708"/>
                <a:gd name="connsiteX2" fmla="*/ 17031 w 22708"/>
                <a:gd name="connsiteY2" fmla="*/ 12797 h 22708"/>
                <a:gd name="connsiteX3" fmla="*/ 13247 w 22708"/>
                <a:gd name="connsiteY3" fmla="*/ 22259 h 22708"/>
                <a:gd name="connsiteX4" fmla="*/ 11506 w 22708"/>
                <a:gd name="connsiteY4" fmla="*/ 22259 h 22708"/>
                <a:gd name="connsiteX5" fmla="*/ 10824 w 22708"/>
                <a:gd name="connsiteY5" fmla="*/ 21047 h 22708"/>
                <a:gd name="connsiteX6" fmla="*/ 11354 w 22708"/>
                <a:gd name="connsiteY6" fmla="*/ 20366 h 22708"/>
                <a:gd name="connsiteX7" fmla="*/ 5677 w 22708"/>
                <a:gd name="connsiteY7" fmla="*/ 1082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828"/>
                  </a:moveTo>
                  <a:cubicBezTo>
                    <a:pt x="6737" y="3486"/>
                    <a:pt x="12793" y="5984"/>
                    <a:pt x="16426" y="6514"/>
                  </a:cubicBezTo>
                  <a:cubicBezTo>
                    <a:pt x="20211" y="6968"/>
                    <a:pt x="16275" y="10677"/>
                    <a:pt x="17031" y="12797"/>
                  </a:cubicBezTo>
                  <a:cubicBezTo>
                    <a:pt x="18167" y="16884"/>
                    <a:pt x="16350" y="19836"/>
                    <a:pt x="13247" y="22259"/>
                  </a:cubicBezTo>
                  <a:cubicBezTo>
                    <a:pt x="12641" y="22259"/>
                    <a:pt x="12112" y="22259"/>
                    <a:pt x="11506" y="22259"/>
                  </a:cubicBezTo>
                  <a:cubicBezTo>
                    <a:pt x="10900" y="21880"/>
                    <a:pt x="10673" y="21502"/>
                    <a:pt x="10824" y="21047"/>
                  </a:cubicBezTo>
                  <a:cubicBezTo>
                    <a:pt x="10976" y="20593"/>
                    <a:pt x="11127" y="20366"/>
                    <a:pt x="11354" y="20366"/>
                  </a:cubicBezTo>
                  <a:cubicBezTo>
                    <a:pt x="11506" y="15976"/>
                    <a:pt x="6964" y="14386"/>
                    <a:pt x="5677" y="1082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0" name="任意多边形: 形状 969"/>
            <p:cNvSpPr/>
            <p:nvPr/>
          </p:nvSpPr>
          <p:spPr>
            <a:xfrm>
              <a:off x="6481771" y="2706818"/>
              <a:ext cx="22709" cy="15139"/>
            </a:xfrm>
            <a:custGeom>
              <a:avLst/>
              <a:gdLst>
                <a:gd name="connsiteX0" fmla="*/ 18241 w 22708"/>
                <a:gd name="connsiteY0" fmla="*/ 11149 h 15139"/>
                <a:gd name="connsiteX1" fmla="*/ 10596 w 22708"/>
                <a:gd name="connsiteY1" fmla="*/ 15009 h 15139"/>
                <a:gd name="connsiteX2" fmla="*/ 7871 w 22708"/>
                <a:gd name="connsiteY2" fmla="*/ 14933 h 15139"/>
                <a:gd name="connsiteX3" fmla="*/ 6887 w 22708"/>
                <a:gd name="connsiteY3" fmla="*/ 7515 h 15139"/>
                <a:gd name="connsiteX4" fmla="*/ 18241 w 22708"/>
                <a:gd name="connsiteY4" fmla="*/ 11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241" y="11149"/>
                  </a:moveTo>
                  <a:cubicBezTo>
                    <a:pt x="16955" y="14858"/>
                    <a:pt x="11202" y="9786"/>
                    <a:pt x="10596" y="15009"/>
                  </a:cubicBezTo>
                  <a:cubicBezTo>
                    <a:pt x="9688" y="15388"/>
                    <a:pt x="8779" y="15312"/>
                    <a:pt x="7871" y="14933"/>
                  </a:cubicBezTo>
                  <a:cubicBezTo>
                    <a:pt x="5222" y="12738"/>
                    <a:pt x="5070" y="10240"/>
                    <a:pt x="6887" y="7515"/>
                  </a:cubicBezTo>
                  <a:cubicBezTo>
                    <a:pt x="12564" y="3125"/>
                    <a:pt x="15289" y="7515"/>
                    <a:pt x="18241" y="1114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1" name="任意多边形: 形状 970"/>
            <p:cNvSpPr/>
            <p:nvPr/>
          </p:nvSpPr>
          <p:spPr>
            <a:xfrm>
              <a:off x="6494259" y="2708505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7797 w 7569"/>
                <a:gd name="connsiteY1" fmla="*/ 7645 h 15139"/>
                <a:gd name="connsiteX2" fmla="*/ 5677 w 7569"/>
                <a:gd name="connsiteY2" fmla="*/ 9538 h 15139"/>
                <a:gd name="connsiteX3" fmla="*/ 7645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721" y="6358"/>
                    <a:pt x="7721" y="6964"/>
                    <a:pt x="7797" y="7645"/>
                  </a:cubicBezTo>
                  <a:cubicBezTo>
                    <a:pt x="7115" y="8251"/>
                    <a:pt x="6434" y="8856"/>
                    <a:pt x="5677" y="9538"/>
                  </a:cubicBezTo>
                  <a:cubicBezTo>
                    <a:pt x="5753" y="7872"/>
                    <a:pt x="5980" y="6434"/>
                    <a:pt x="7645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2" name="任意多边形: 形状 971"/>
            <p:cNvSpPr/>
            <p:nvPr/>
          </p:nvSpPr>
          <p:spPr>
            <a:xfrm>
              <a:off x="6422383" y="3043305"/>
              <a:ext cx="30278" cy="30278"/>
            </a:xfrm>
            <a:custGeom>
              <a:avLst/>
              <a:gdLst>
                <a:gd name="connsiteX0" fmla="*/ 22523 w 30278"/>
                <a:gd name="connsiteY0" fmla="*/ 11203 h 30278"/>
                <a:gd name="connsiteX1" fmla="*/ 26308 w 30278"/>
                <a:gd name="connsiteY1" fmla="*/ 9311 h 30278"/>
                <a:gd name="connsiteX2" fmla="*/ 28124 w 30278"/>
                <a:gd name="connsiteY2" fmla="*/ 9386 h 30278"/>
                <a:gd name="connsiteX3" fmla="*/ 29941 w 30278"/>
                <a:gd name="connsiteY3" fmla="*/ 11279 h 30278"/>
                <a:gd name="connsiteX4" fmla="*/ 30017 w 30278"/>
                <a:gd name="connsiteY4" fmla="*/ 13095 h 30278"/>
                <a:gd name="connsiteX5" fmla="*/ 28200 w 30278"/>
                <a:gd name="connsiteY5" fmla="*/ 15064 h 30278"/>
                <a:gd name="connsiteX6" fmla="*/ 26383 w 30278"/>
                <a:gd name="connsiteY6" fmla="*/ 18091 h 30278"/>
                <a:gd name="connsiteX7" fmla="*/ 19873 w 30278"/>
                <a:gd name="connsiteY7" fmla="*/ 20892 h 30278"/>
                <a:gd name="connsiteX8" fmla="*/ 18511 w 30278"/>
                <a:gd name="connsiteY8" fmla="*/ 19605 h 30278"/>
                <a:gd name="connsiteX9" fmla="*/ 11320 w 30278"/>
                <a:gd name="connsiteY9" fmla="*/ 22709 h 30278"/>
                <a:gd name="connsiteX10" fmla="*/ 11093 w 30278"/>
                <a:gd name="connsiteY10" fmla="*/ 26493 h 30278"/>
                <a:gd name="connsiteX11" fmla="*/ 8595 w 30278"/>
                <a:gd name="connsiteY11" fmla="*/ 26569 h 30278"/>
                <a:gd name="connsiteX12" fmla="*/ 7459 w 30278"/>
                <a:gd name="connsiteY12" fmla="*/ 17259 h 30278"/>
                <a:gd name="connsiteX13" fmla="*/ 7232 w 30278"/>
                <a:gd name="connsiteY13" fmla="*/ 17031 h 30278"/>
                <a:gd name="connsiteX14" fmla="*/ 7686 w 30278"/>
                <a:gd name="connsiteY14" fmla="*/ 8932 h 30278"/>
                <a:gd name="connsiteX15" fmla="*/ 10563 w 30278"/>
                <a:gd name="connsiteY15" fmla="*/ 9386 h 30278"/>
                <a:gd name="connsiteX16" fmla="*/ 12153 w 30278"/>
                <a:gd name="connsiteY16" fmla="*/ 8402 h 30278"/>
                <a:gd name="connsiteX17" fmla="*/ 13363 w 30278"/>
                <a:gd name="connsiteY17" fmla="*/ 6888 h 30278"/>
                <a:gd name="connsiteX18" fmla="*/ 14802 w 30278"/>
                <a:gd name="connsiteY18" fmla="*/ 5677 h 30278"/>
                <a:gd name="connsiteX19" fmla="*/ 22523 w 30278"/>
                <a:gd name="connsiteY19" fmla="*/ 11203 h 30278"/>
                <a:gd name="connsiteX20" fmla="*/ 22295 w 30278"/>
                <a:gd name="connsiteY20" fmla="*/ 11733 h 30278"/>
                <a:gd name="connsiteX21" fmla="*/ 22523 w 30278"/>
                <a:gd name="connsiteY21" fmla="*/ 1120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0278">
                  <a:moveTo>
                    <a:pt x="22523" y="11203"/>
                  </a:moveTo>
                  <a:cubicBezTo>
                    <a:pt x="24112" y="11203"/>
                    <a:pt x="25550" y="10976"/>
                    <a:pt x="26308" y="9311"/>
                  </a:cubicBezTo>
                  <a:cubicBezTo>
                    <a:pt x="26913" y="9311"/>
                    <a:pt x="27518" y="9311"/>
                    <a:pt x="28124" y="9386"/>
                  </a:cubicBezTo>
                  <a:cubicBezTo>
                    <a:pt x="28805" y="9916"/>
                    <a:pt x="29411" y="10598"/>
                    <a:pt x="29941" y="11279"/>
                  </a:cubicBezTo>
                  <a:cubicBezTo>
                    <a:pt x="30017" y="11884"/>
                    <a:pt x="30017" y="12490"/>
                    <a:pt x="30017" y="13095"/>
                  </a:cubicBezTo>
                  <a:cubicBezTo>
                    <a:pt x="29411" y="13777"/>
                    <a:pt x="28805" y="14382"/>
                    <a:pt x="28200" y="15064"/>
                  </a:cubicBezTo>
                  <a:cubicBezTo>
                    <a:pt x="27064" y="15745"/>
                    <a:pt x="26459" y="16729"/>
                    <a:pt x="26383" y="18091"/>
                  </a:cubicBezTo>
                  <a:cubicBezTo>
                    <a:pt x="26156" y="23390"/>
                    <a:pt x="23734" y="23920"/>
                    <a:pt x="19873" y="20892"/>
                  </a:cubicBezTo>
                  <a:cubicBezTo>
                    <a:pt x="19419" y="20514"/>
                    <a:pt x="19041" y="19984"/>
                    <a:pt x="18511" y="19605"/>
                  </a:cubicBezTo>
                  <a:cubicBezTo>
                    <a:pt x="13061" y="15821"/>
                    <a:pt x="11925" y="16275"/>
                    <a:pt x="11320" y="22709"/>
                  </a:cubicBezTo>
                  <a:cubicBezTo>
                    <a:pt x="11168" y="23996"/>
                    <a:pt x="11168" y="25207"/>
                    <a:pt x="11093" y="26493"/>
                  </a:cubicBezTo>
                  <a:cubicBezTo>
                    <a:pt x="10260" y="27175"/>
                    <a:pt x="9503" y="27175"/>
                    <a:pt x="8595" y="26569"/>
                  </a:cubicBezTo>
                  <a:cubicBezTo>
                    <a:pt x="5945" y="23693"/>
                    <a:pt x="9427" y="20135"/>
                    <a:pt x="7459" y="17259"/>
                  </a:cubicBezTo>
                  <a:lnTo>
                    <a:pt x="7232" y="17031"/>
                  </a:lnTo>
                  <a:cubicBezTo>
                    <a:pt x="4810" y="14155"/>
                    <a:pt x="5416" y="11506"/>
                    <a:pt x="7686" y="8932"/>
                  </a:cubicBezTo>
                  <a:cubicBezTo>
                    <a:pt x="8746" y="8554"/>
                    <a:pt x="9730" y="8402"/>
                    <a:pt x="10563" y="9386"/>
                  </a:cubicBezTo>
                  <a:cubicBezTo>
                    <a:pt x="11168" y="9159"/>
                    <a:pt x="11698" y="8856"/>
                    <a:pt x="12153" y="8402"/>
                  </a:cubicBezTo>
                  <a:cubicBezTo>
                    <a:pt x="12531" y="7872"/>
                    <a:pt x="12909" y="7418"/>
                    <a:pt x="13363" y="6888"/>
                  </a:cubicBezTo>
                  <a:cubicBezTo>
                    <a:pt x="13818" y="6434"/>
                    <a:pt x="14348" y="6056"/>
                    <a:pt x="14802" y="5677"/>
                  </a:cubicBezTo>
                  <a:cubicBezTo>
                    <a:pt x="17981" y="6737"/>
                    <a:pt x="21766" y="6888"/>
                    <a:pt x="22523" y="11203"/>
                  </a:cubicBezTo>
                  <a:lnTo>
                    <a:pt x="22295" y="11733"/>
                  </a:lnTo>
                  <a:lnTo>
                    <a:pt x="22523" y="11203"/>
                  </a:ln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3" name="任意多边形: 形状 972"/>
            <p:cNvSpPr/>
            <p:nvPr/>
          </p:nvSpPr>
          <p:spPr>
            <a:xfrm>
              <a:off x="6421761" y="3065446"/>
              <a:ext cx="22709" cy="15139"/>
            </a:xfrm>
            <a:custGeom>
              <a:avLst/>
              <a:gdLst>
                <a:gd name="connsiteX0" fmla="*/ 5962 w 22708"/>
                <a:gd name="connsiteY0" fmla="*/ 8137 h 15139"/>
                <a:gd name="connsiteX1" fmla="*/ 9822 w 22708"/>
                <a:gd name="connsiteY1" fmla="*/ 6245 h 15139"/>
                <a:gd name="connsiteX2" fmla="*/ 11639 w 22708"/>
                <a:gd name="connsiteY2" fmla="*/ 6245 h 15139"/>
                <a:gd name="connsiteX3" fmla="*/ 17619 w 22708"/>
                <a:gd name="connsiteY3" fmla="*/ 15480 h 15139"/>
                <a:gd name="connsiteX4" fmla="*/ 17240 w 22708"/>
                <a:gd name="connsiteY4" fmla="*/ 15858 h 15139"/>
                <a:gd name="connsiteX5" fmla="*/ 14969 w 22708"/>
                <a:gd name="connsiteY5" fmla="*/ 16009 h 15139"/>
                <a:gd name="connsiteX6" fmla="*/ 7551 w 22708"/>
                <a:gd name="connsiteY6" fmla="*/ 12452 h 15139"/>
                <a:gd name="connsiteX7" fmla="*/ 5962 w 22708"/>
                <a:gd name="connsiteY7" fmla="*/ 81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962" y="8137"/>
                  </a:moveTo>
                  <a:cubicBezTo>
                    <a:pt x="7551" y="8062"/>
                    <a:pt x="9065" y="7910"/>
                    <a:pt x="9822" y="6245"/>
                  </a:cubicBezTo>
                  <a:cubicBezTo>
                    <a:pt x="10427" y="5488"/>
                    <a:pt x="11033" y="5488"/>
                    <a:pt x="11639" y="6245"/>
                  </a:cubicBezTo>
                  <a:cubicBezTo>
                    <a:pt x="14288" y="8894"/>
                    <a:pt x="18224" y="10711"/>
                    <a:pt x="17619" y="15480"/>
                  </a:cubicBezTo>
                  <a:lnTo>
                    <a:pt x="17240" y="15858"/>
                  </a:lnTo>
                  <a:cubicBezTo>
                    <a:pt x="16483" y="16312"/>
                    <a:pt x="15726" y="16388"/>
                    <a:pt x="14969" y="16009"/>
                  </a:cubicBezTo>
                  <a:cubicBezTo>
                    <a:pt x="13001" y="13814"/>
                    <a:pt x="10427" y="12906"/>
                    <a:pt x="7551" y="12452"/>
                  </a:cubicBezTo>
                  <a:cubicBezTo>
                    <a:pt x="6264" y="11316"/>
                    <a:pt x="5129" y="10105"/>
                    <a:pt x="5962" y="813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4" name="任意多边形: 形状 973"/>
            <p:cNvSpPr/>
            <p:nvPr/>
          </p:nvSpPr>
          <p:spPr>
            <a:xfrm>
              <a:off x="6425424" y="3063970"/>
              <a:ext cx="7570" cy="7570"/>
            </a:xfrm>
            <a:custGeom>
              <a:avLst/>
              <a:gdLst>
                <a:gd name="connsiteX0" fmla="*/ 8052 w 7569"/>
                <a:gd name="connsiteY0" fmla="*/ 7645 h 7569"/>
                <a:gd name="connsiteX1" fmla="*/ 6236 w 7569"/>
                <a:gd name="connsiteY1" fmla="*/ 7645 h 7569"/>
                <a:gd name="connsiteX2" fmla="*/ 6160 w 7569"/>
                <a:gd name="connsiteY2" fmla="*/ 7570 h 7569"/>
                <a:gd name="connsiteX3" fmla="*/ 5782 w 7569"/>
                <a:gd name="connsiteY3" fmla="*/ 6358 h 7569"/>
                <a:gd name="connsiteX4" fmla="*/ 6311 w 7569"/>
                <a:gd name="connsiteY4" fmla="*/ 5753 h 7569"/>
                <a:gd name="connsiteX5" fmla="*/ 8128 w 7569"/>
                <a:gd name="connsiteY5" fmla="*/ 5677 h 7569"/>
                <a:gd name="connsiteX6" fmla="*/ 8052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052" y="7645"/>
                  </a:moveTo>
                  <a:cubicBezTo>
                    <a:pt x="7447" y="7645"/>
                    <a:pt x="6841" y="7645"/>
                    <a:pt x="6236" y="7645"/>
                  </a:cubicBezTo>
                  <a:cubicBezTo>
                    <a:pt x="6236" y="7645"/>
                    <a:pt x="6160" y="7570"/>
                    <a:pt x="6160" y="7570"/>
                  </a:cubicBezTo>
                  <a:cubicBezTo>
                    <a:pt x="5706" y="7115"/>
                    <a:pt x="5554" y="6737"/>
                    <a:pt x="5782" y="6358"/>
                  </a:cubicBezTo>
                  <a:cubicBezTo>
                    <a:pt x="5933" y="5980"/>
                    <a:pt x="6160" y="5753"/>
                    <a:pt x="6311" y="5753"/>
                  </a:cubicBezTo>
                  <a:cubicBezTo>
                    <a:pt x="6917" y="5753"/>
                    <a:pt x="7522" y="5677"/>
                    <a:pt x="8128" y="5677"/>
                  </a:cubicBezTo>
                  <a:cubicBezTo>
                    <a:pt x="8052" y="6358"/>
                    <a:pt x="8052" y="6964"/>
                    <a:pt x="8052" y="764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5" name="任意多边形: 形状 974"/>
            <p:cNvSpPr/>
            <p:nvPr/>
          </p:nvSpPr>
          <p:spPr>
            <a:xfrm>
              <a:off x="6460167" y="2911039"/>
              <a:ext cx="15139" cy="22709"/>
            </a:xfrm>
            <a:custGeom>
              <a:avLst/>
              <a:gdLst>
                <a:gd name="connsiteX0" fmla="*/ 15169 w 15139"/>
                <a:gd name="connsiteY0" fmla="*/ 17967 h 22708"/>
                <a:gd name="connsiteX1" fmla="*/ 15320 w 15139"/>
                <a:gd name="connsiteY1" fmla="*/ 19783 h 22708"/>
                <a:gd name="connsiteX2" fmla="*/ 5707 w 15139"/>
                <a:gd name="connsiteY2" fmla="*/ 16074 h 22708"/>
                <a:gd name="connsiteX3" fmla="*/ 5934 w 15139"/>
                <a:gd name="connsiteY3" fmla="*/ 8656 h 22708"/>
                <a:gd name="connsiteX4" fmla="*/ 11460 w 15139"/>
                <a:gd name="connsiteY4" fmla="*/ 6537 h 22708"/>
                <a:gd name="connsiteX5" fmla="*/ 15169 w 15139"/>
                <a:gd name="connsiteY5" fmla="*/ 179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169" y="17967"/>
                  </a:moveTo>
                  <a:cubicBezTo>
                    <a:pt x="15169" y="18572"/>
                    <a:pt x="15244" y="19178"/>
                    <a:pt x="15320" y="19783"/>
                  </a:cubicBezTo>
                  <a:cubicBezTo>
                    <a:pt x="11611" y="19859"/>
                    <a:pt x="7599" y="20768"/>
                    <a:pt x="5707" y="16074"/>
                  </a:cubicBezTo>
                  <a:cubicBezTo>
                    <a:pt x="5782" y="13576"/>
                    <a:pt x="5480" y="11079"/>
                    <a:pt x="5934" y="8656"/>
                  </a:cubicBezTo>
                  <a:cubicBezTo>
                    <a:pt x="6464" y="5250"/>
                    <a:pt x="8735" y="5099"/>
                    <a:pt x="11460" y="6537"/>
                  </a:cubicBezTo>
                  <a:cubicBezTo>
                    <a:pt x="12141" y="10549"/>
                    <a:pt x="10627" y="15242"/>
                    <a:pt x="15169" y="1796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6" name="任意多边形: 形状 975"/>
            <p:cNvSpPr/>
            <p:nvPr/>
          </p:nvSpPr>
          <p:spPr>
            <a:xfrm>
              <a:off x="6414476" y="3078731"/>
              <a:ext cx="30278" cy="30278"/>
            </a:xfrm>
            <a:custGeom>
              <a:avLst/>
              <a:gdLst>
                <a:gd name="connsiteX0" fmla="*/ 24828 w 30278"/>
                <a:gd name="connsiteY0" fmla="*/ 15896 h 30278"/>
                <a:gd name="connsiteX1" fmla="*/ 24753 w 30278"/>
                <a:gd name="connsiteY1" fmla="*/ 17561 h 30278"/>
                <a:gd name="connsiteX2" fmla="*/ 20968 w 30278"/>
                <a:gd name="connsiteY2" fmla="*/ 23390 h 30278"/>
                <a:gd name="connsiteX3" fmla="*/ 20968 w 30278"/>
                <a:gd name="connsiteY3" fmla="*/ 23314 h 30278"/>
                <a:gd name="connsiteX4" fmla="*/ 19000 w 30278"/>
                <a:gd name="connsiteY4" fmla="*/ 25282 h 30278"/>
                <a:gd name="connsiteX5" fmla="*/ 19075 w 30278"/>
                <a:gd name="connsiteY5" fmla="*/ 25282 h 30278"/>
                <a:gd name="connsiteX6" fmla="*/ 5677 w 30278"/>
                <a:gd name="connsiteY6" fmla="*/ 23314 h 30278"/>
                <a:gd name="connsiteX7" fmla="*/ 7494 w 30278"/>
                <a:gd name="connsiteY7" fmla="*/ 21800 h 30278"/>
                <a:gd name="connsiteX8" fmla="*/ 9765 w 30278"/>
                <a:gd name="connsiteY8" fmla="*/ 21043 h 30278"/>
                <a:gd name="connsiteX9" fmla="*/ 13322 w 30278"/>
                <a:gd name="connsiteY9" fmla="*/ 18924 h 30278"/>
                <a:gd name="connsiteX10" fmla="*/ 10749 w 30278"/>
                <a:gd name="connsiteY10" fmla="*/ 15896 h 30278"/>
                <a:gd name="connsiteX11" fmla="*/ 10219 w 30278"/>
                <a:gd name="connsiteY11" fmla="*/ 12414 h 30278"/>
                <a:gd name="connsiteX12" fmla="*/ 11960 w 30278"/>
                <a:gd name="connsiteY12" fmla="*/ 9083 h 30278"/>
                <a:gd name="connsiteX13" fmla="*/ 15669 w 30278"/>
                <a:gd name="connsiteY13" fmla="*/ 5677 h 30278"/>
                <a:gd name="connsiteX14" fmla="*/ 25207 w 30278"/>
                <a:gd name="connsiteY14" fmla="*/ 12187 h 30278"/>
                <a:gd name="connsiteX15" fmla="*/ 24828 w 30278"/>
                <a:gd name="connsiteY15" fmla="*/ 158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24828" y="15896"/>
                  </a:moveTo>
                  <a:cubicBezTo>
                    <a:pt x="24904" y="16426"/>
                    <a:pt x="24904" y="17031"/>
                    <a:pt x="24753" y="17561"/>
                  </a:cubicBezTo>
                  <a:cubicBezTo>
                    <a:pt x="22709" y="18999"/>
                    <a:pt x="22784" y="21800"/>
                    <a:pt x="20968" y="23390"/>
                  </a:cubicBezTo>
                  <a:lnTo>
                    <a:pt x="20968" y="23314"/>
                  </a:lnTo>
                  <a:cubicBezTo>
                    <a:pt x="20211" y="23844"/>
                    <a:pt x="19530" y="24449"/>
                    <a:pt x="19000" y="25282"/>
                  </a:cubicBezTo>
                  <a:lnTo>
                    <a:pt x="19075" y="25282"/>
                  </a:lnTo>
                  <a:cubicBezTo>
                    <a:pt x="14458" y="25358"/>
                    <a:pt x="9159" y="30429"/>
                    <a:pt x="5677" y="23314"/>
                  </a:cubicBezTo>
                  <a:cubicBezTo>
                    <a:pt x="6207" y="22709"/>
                    <a:pt x="6813" y="22179"/>
                    <a:pt x="7494" y="21800"/>
                  </a:cubicBezTo>
                  <a:cubicBezTo>
                    <a:pt x="8251" y="21497"/>
                    <a:pt x="9008" y="21270"/>
                    <a:pt x="9765" y="21043"/>
                  </a:cubicBezTo>
                  <a:cubicBezTo>
                    <a:pt x="11127" y="20589"/>
                    <a:pt x="12565" y="20286"/>
                    <a:pt x="13322" y="18924"/>
                  </a:cubicBezTo>
                  <a:cubicBezTo>
                    <a:pt x="12944" y="17486"/>
                    <a:pt x="11581" y="16880"/>
                    <a:pt x="10749" y="15896"/>
                  </a:cubicBezTo>
                  <a:cubicBezTo>
                    <a:pt x="10143" y="14836"/>
                    <a:pt x="10068" y="13625"/>
                    <a:pt x="10219" y="12414"/>
                  </a:cubicBezTo>
                  <a:cubicBezTo>
                    <a:pt x="10598" y="11203"/>
                    <a:pt x="11203" y="10143"/>
                    <a:pt x="11960" y="9083"/>
                  </a:cubicBezTo>
                  <a:cubicBezTo>
                    <a:pt x="12944" y="7721"/>
                    <a:pt x="13928" y="6207"/>
                    <a:pt x="15669" y="5677"/>
                  </a:cubicBezTo>
                  <a:cubicBezTo>
                    <a:pt x="19605" y="6813"/>
                    <a:pt x="20362" y="12565"/>
                    <a:pt x="25207" y="12187"/>
                  </a:cubicBezTo>
                  <a:cubicBezTo>
                    <a:pt x="25661" y="13474"/>
                    <a:pt x="25661" y="14760"/>
                    <a:pt x="24828" y="1589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7" name="任意多边形: 形状 976"/>
            <p:cNvSpPr/>
            <p:nvPr/>
          </p:nvSpPr>
          <p:spPr>
            <a:xfrm>
              <a:off x="6405090" y="3087749"/>
              <a:ext cx="22709" cy="15139"/>
            </a:xfrm>
            <a:custGeom>
              <a:avLst/>
              <a:gdLst>
                <a:gd name="connsiteX0" fmla="*/ 17031 w 22708"/>
                <a:gd name="connsiteY0" fmla="*/ 14296 h 15139"/>
                <a:gd name="connsiteX1" fmla="*/ 15139 w 22708"/>
                <a:gd name="connsiteY1" fmla="*/ 14296 h 15139"/>
                <a:gd name="connsiteX2" fmla="*/ 5677 w 22708"/>
                <a:gd name="connsiteY2" fmla="*/ 12404 h 15139"/>
                <a:gd name="connsiteX3" fmla="*/ 7494 w 22708"/>
                <a:gd name="connsiteY3" fmla="*/ 8619 h 15139"/>
                <a:gd name="connsiteX4" fmla="*/ 20211 w 22708"/>
                <a:gd name="connsiteY4" fmla="*/ 11041 h 15139"/>
                <a:gd name="connsiteX5" fmla="*/ 17031 w 22708"/>
                <a:gd name="connsiteY5" fmla="*/ 14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4296"/>
                  </a:moveTo>
                  <a:cubicBezTo>
                    <a:pt x="16426" y="14296"/>
                    <a:pt x="15744" y="14296"/>
                    <a:pt x="15139" y="14296"/>
                  </a:cubicBezTo>
                  <a:cubicBezTo>
                    <a:pt x="12717" y="9830"/>
                    <a:pt x="8326" y="15432"/>
                    <a:pt x="5677" y="12404"/>
                  </a:cubicBezTo>
                  <a:cubicBezTo>
                    <a:pt x="5677" y="10814"/>
                    <a:pt x="5828" y="9376"/>
                    <a:pt x="7494" y="8619"/>
                  </a:cubicBezTo>
                  <a:cubicBezTo>
                    <a:pt x="11733" y="9225"/>
                    <a:pt x="17864" y="217"/>
                    <a:pt x="20211" y="11041"/>
                  </a:cubicBezTo>
                  <a:cubicBezTo>
                    <a:pt x="19681" y="12707"/>
                    <a:pt x="18242" y="13388"/>
                    <a:pt x="17031" y="14296"/>
                  </a:cubicBezTo>
                  <a:close/>
                </a:path>
              </a:pathLst>
            </a:custGeom>
            <a:solidFill>
              <a:srgbClr val="F0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8" name="任意多边形: 形状 977"/>
            <p:cNvSpPr/>
            <p:nvPr/>
          </p:nvSpPr>
          <p:spPr>
            <a:xfrm>
              <a:off x="6418988" y="3104375"/>
              <a:ext cx="15139" cy="7570"/>
            </a:xfrm>
            <a:custGeom>
              <a:avLst/>
              <a:gdLst>
                <a:gd name="connsiteX0" fmla="*/ 10703 w 15139"/>
                <a:gd name="connsiteY0" fmla="*/ 7132 h 7569"/>
                <a:gd name="connsiteX1" fmla="*/ 10552 w 15139"/>
                <a:gd name="connsiteY1" fmla="*/ 8873 h 7569"/>
                <a:gd name="connsiteX2" fmla="*/ 5707 w 15139"/>
                <a:gd name="connsiteY2" fmla="*/ 7359 h 7569"/>
                <a:gd name="connsiteX3" fmla="*/ 6388 w 15139"/>
                <a:gd name="connsiteY3" fmla="*/ 5845 h 7569"/>
                <a:gd name="connsiteX4" fmla="*/ 1070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03" y="7132"/>
                  </a:moveTo>
                  <a:cubicBezTo>
                    <a:pt x="10779" y="7737"/>
                    <a:pt x="10703" y="8343"/>
                    <a:pt x="10552" y="8873"/>
                  </a:cubicBezTo>
                  <a:cubicBezTo>
                    <a:pt x="8811" y="8721"/>
                    <a:pt x="6615" y="9781"/>
                    <a:pt x="5707" y="7359"/>
                  </a:cubicBezTo>
                  <a:cubicBezTo>
                    <a:pt x="5556" y="6980"/>
                    <a:pt x="6010" y="5996"/>
                    <a:pt x="6388" y="5845"/>
                  </a:cubicBezTo>
                  <a:cubicBezTo>
                    <a:pt x="8053" y="5163"/>
                    <a:pt x="9189" y="6753"/>
                    <a:pt x="10703" y="7132"/>
                  </a:cubicBezTo>
                  <a:close/>
                </a:path>
              </a:pathLst>
            </a:custGeom>
            <a:solidFill>
              <a:srgbClr val="EAAB7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9" name="任意多边形: 形状 978"/>
            <p:cNvSpPr/>
            <p:nvPr/>
          </p:nvSpPr>
          <p:spPr>
            <a:xfrm>
              <a:off x="6503873" y="2968064"/>
              <a:ext cx="15139" cy="15139"/>
            </a:xfrm>
            <a:custGeom>
              <a:avLst/>
              <a:gdLst>
                <a:gd name="connsiteX0" fmla="*/ 9386 w 15139"/>
                <a:gd name="connsiteY0" fmla="*/ 15820 h 15139"/>
                <a:gd name="connsiteX1" fmla="*/ 5677 w 15139"/>
                <a:gd name="connsiteY1" fmla="*/ 14231 h 15139"/>
                <a:gd name="connsiteX2" fmla="*/ 8629 w 15139"/>
                <a:gd name="connsiteY2" fmla="*/ 5677 h 15139"/>
                <a:gd name="connsiteX3" fmla="*/ 9386 w 15139"/>
                <a:gd name="connsiteY3" fmla="*/ 158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5820"/>
                  </a:moveTo>
                  <a:cubicBezTo>
                    <a:pt x="8175" y="15290"/>
                    <a:pt x="6964" y="14760"/>
                    <a:pt x="5677" y="14231"/>
                  </a:cubicBezTo>
                  <a:cubicBezTo>
                    <a:pt x="6131" y="11354"/>
                    <a:pt x="4466" y="7797"/>
                    <a:pt x="8629" y="5677"/>
                  </a:cubicBezTo>
                  <a:cubicBezTo>
                    <a:pt x="10294" y="9083"/>
                    <a:pt x="9159" y="12490"/>
                    <a:pt x="9386" y="15820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0" name="任意多边形: 形状 979"/>
            <p:cNvSpPr/>
            <p:nvPr/>
          </p:nvSpPr>
          <p:spPr>
            <a:xfrm>
              <a:off x="6511291" y="2926281"/>
              <a:ext cx="22709" cy="15139"/>
            </a:xfrm>
            <a:custGeom>
              <a:avLst/>
              <a:gdLst>
                <a:gd name="connsiteX0" fmla="*/ 13322 w 22708"/>
                <a:gd name="connsiteY0" fmla="*/ 16047 h 15139"/>
                <a:gd name="connsiteX1" fmla="*/ 5677 w 22708"/>
                <a:gd name="connsiteY1" fmla="*/ 15971 h 15139"/>
                <a:gd name="connsiteX2" fmla="*/ 5980 w 22708"/>
                <a:gd name="connsiteY2" fmla="*/ 14079 h 15139"/>
                <a:gd name="connsiteX3" fmla="*/ 7797 w 22708"/>
                <a:gd name="connsiteY3" fmla="*/ 12262 h 15139"/>
                <a:gd name="connsiteX4" fmla="*/ 9689 w 22708"/>
                <a:gd name="connsiteY4" fmla="*/ 6509 h 15139"/>
                <a:gd name="connsiteX5" fmla="*/ 17259 w 22708"/>
                <a:gd name="connsiteY5" fmla="*/ 6509 h 15139"/>
                <a:gd name="connsiteX6" fmla="*/ 17259 w 22708"/>
                <a:gd name="connsiteY6" fmla="*/ 8402 h 15139"/>
                <a:gd name="connsiteX7" fmla="*/ 15366 w 22708"/>
                <a:gd name="connsiteY7" fmla="*/ 12186 h 15139"/>
                <a:gd name="connsiteX8" fmla="*/ 15366 w 22708"/>
                <a:gd name="connsiteY8" fmla="*/ 12186 h 15139"/>
                <a:gd name="connsiteX9" fmla="*/ 13474 w 22708"/>
                <a:gd name="connsiteY9" fmla="*/ 14079 h 15139"/>
                <a:gd name="connsiteX10" fmla="*/ 13322 w 22708"/>
                <a:gd name="connsiteY10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13322" y="16047"/>
                  </a:moveTo>
                  <a:cubicBezTo>
                    <a:pt x="10749" y="16047"/>
                    <a:pt x="8251" y="16047"/>
                    <a:pt x="5677" y="15971"/>
                  </a:cubicBezTo>
                  <a:cubicBezTo>
                    <a:pt x="5677" y="15365"/>
                    <a:pt x="5753" y="14684"/>
                    <a:pt x="5980" y="14079"/>
                  </a:cubicBezTo>
                  <a:cubicBezTo>
                    <a:pt x="6585" y="13473"/>
                    <a:pt x="7191" y="12868"/>
                    <a:pt x="7797" y="12262"/>
                  </a:cubicBezTo>
                  <a:cubicBezTo>
                    <a:pt x="10143" y="10899"/>
                    <a:pt x="9462" y="8629"/>
                    <a:pt x="9689" y="6509"/>
                  </a:cubicBezTo>
                  <a:cubicBezTo>
                    <a:pt x="12187" y="7645"/>
                    <a:pt x="14761" y="4163"/>
                    <a:pt x="17259" y="6509"/>
                  </a:cubicBezTo>
                  <a:cubicBezTo>
                    <a:pt x="17259" y="7115"/>
                    <a:pt x="17259" y="7720"/>
                    <a:pt x="17259" y="8402"/>
                  </a:cubicBezTo>
                  <a:cubicBezTo>
                    <a:pt x="17183" y="9991"/>
                    <a:pt x="16502" y="11202"/>
                    <a:pt x="15366" y="12186"/>
                  </a:cubicBezTo>
                  <a:lnTo>
                    <a:pt x="15366" y="12186"/>
                  </a:lnTo>
                  <a:cubicBezTo>
                    <a:pt x="14685" y="12792"/>
                    <a:pt x="14155" y="13473"/>
                    <a:pt x="13474" y="14079"/>
                  </a:cubicBezTo>
                  <a:cubicBezTo>
                    <a:pt x="13474" y="14760"/>
                    <a:pt x="13398" y="15441"/>
                    <a:pt x="13322" y="1604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1" name="任意多边形: 形状 980"/>
            <p:cNvSpPr/>
            <p:nvPr/>
          </p:nvSpPr>
          <p:spPr>
            <a:xfrm>
              <a:off x="6517271" y="2900998"/>
              <a:ext cx="15139" cy="15139"/>
            </a:xfrm>
            <a:custGeom>
              <a:avLst/>
              <a:gdLst>
                <a:gd name="connsiteX0" fmla="*/ 10219 w 15139"/>
                <a:gd name="connsiteY0" fmla="*/ 7721 h 15139"/>
                <a:gd name="connsiteX1" fmla="*/ 8099 w 15139"/>
                <a:gd name="connsiteY1" fmla="*/ 10295 h 15139"/>
                <a:gd name="connsiteX2" fmla="*/ 5677 w 15139"/>
                <a:gd name="connsiteY2" fmla="*/ 8327 h 15139"/>
                <a:gd name="connsiteX3" fmla="*/ 7494 w 15139"/>
                <a:gd name="connsiteY3" fmla="*/ 5677 h 15139"/>
                <a:gd name="connsiteX4" fmla="*/ 10219 w 15139"/>
                <a:gd name="connsiteY4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21"/>
                  </a:moveTo>
                  <a:cubicBezTo>
                    <a:pt x="10143" y="9084"/>
                    <a:pt x="9462" y="10068"/>
                    <a:pt x="8099" y="10295"/>
                  </a:cubicBezTo>
                  <a:cubicBezTo>
                    <a:pt x="6661" y="10522"/>
                    <a:pt x="5752" y="9765"/>
                    <a:pt x="5677" y="8327"/>
                  </a:cubicBezTo>
                  <a:cubicBezTo>
                    <a:pt x="5677" y="7115"/>
                    <a:pt x="5752" y="5677"/>
                    <a:pt x="7494" y="5677"/>
                  </a:cubicBezTo>
                  <a:cubicBezTo>
                    <a:pt x="8856" y="5677"/>
                    <a:pt x="9765" y="6434"/>
                    <a:pt x="10219" y="7721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2" name="任意多边形: 形状 981"/>
            <p:cNvSpPr/>
            <p:nvPr/>
          </p:nvSpPr>
          <p:spPr>
            <a:xfrm>
              <a:off x="6528625" y="2885405"/>
              <a:ext cx="15139" cy="15139"/>
            </a:xfrm>
            <a:custGeom>
              <a:avLst/>
              <a:gdLst>
                <a:gd name="connsiteX0" fmla="*/ 15139 w 15139"/>
                <a:gd name="connsiteY0" fmla="*/ 9386 h 15139"/>
                <a:gd name="connsiteX1" fmla="*/ 13247 w 15139"/>
                <a:gd name="connsiteY1" fmla="*/ 11354 h 15139"/>
                <a:gd name="connsiteX2" fmla="*/ 5677 w 15139"/>
                <a:gd name="connsiteY2" fmla="*/ 11354 h 15139"/>
                <a:gd name="connsiteX3" fmla="*/ 11354 w 15139"/>
                <a:gd name="connsiteY3" fmla="*/ 5677 h 15139"/>
                <a:gd name="connsiteX4" fmla="*/ 13247 w 15139"/>
                <a:gd name="connsiteY4" fmla="*/ 5677 h 15139"/>
                <a:gd name="connsiteX5" fmla="*/ 15139 w 15139"/>
                <a:gd name="connsiteY5" fmla="*/ 7570 h 15139"/>
                <a:gd name="connsiteX6" fmla="*/ 15139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386"/>
                  </a:moveTo>
                  <a:cubicBezTo>
                    <a:pt x="14533" y="10067"/>
                    <a:pt x="13852" y="10673"/>
                    <a:pt x="13247" y="11354"/>
                  </a:cubicBezTo>
                  <a:cubicBezTo>
                    <a:pt x="10749" y="11354"/>
                    <a:pt x="8175" y="11354"/>
                    <a:pt x="5677" y="11354"/>
                  </a:cubicBezTo>
                  <a:cubicBezTo>
                    <a:pt x="6737" y="8629"/>
                    <a:pt x="11960" y="10067"/>
                    <a:pt x="11354" y="5677"/>
                  </a:cubicBezTo>
                  <a:cubicBezTo>
                    <a:pt x="11960" y="5677"/>
                    <a:pt x="12641" y="5677"/>
                    <a:pt x="13247" y="5677"/>
                  </a:cubicBezTo>
                  <a:cubicBezTo>
                    <a:pt x="13777" y="6434"/>
                    <a:pt x="14458" y="6964"/>
                    <a:pt x="15139" y="7570"/>
                  </a:cubicBezTo>
                  <a:cubicBezTo>
                    <a:pt x="15139" y="8099"/>
                    <a:pt x="15139" y="8781"/>
                    <a:pt x="15139" y="938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3" name="任意多边形: 形状 982"/>
            <p:cNvSpPr/>
            <p:nvPr/>
          </p:nvSpPr>
          <p:spPr>
            <a:xfrm>
              <a:off x="6536195" y="288532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266" y="6585"/>
                    <a:pt x="7570" y="757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4" name="任意多边形: 形状 983"/>
            <p:cNvSpPr/>
            <p:nvPr/>
          </p:nvSpPr>
          <p:spPr>
            <a:xfrm>
              <a:off x="6429770" y="3090615"/>
              <a:ext cx="15139" cy="15139"/>
            </a:xfrm>
            <a:custGeom>
              <a:avLst/>
              <a:gdLst>
                <a:gd name="connsiteX0" fmla="*/ 5749 w 15139"/>
                <a:gd name="connsiteY0" fmla="*/ 11506 h 15139"/>
                <a:gd name="connsiteX1" fmla="*/ 9534 w 15139"/>
                <a:gd name="connsiteY1" fmla="*/ 5677 h 15139"/>
                <a:gd name="connsiteX2" fmla="*/ 5749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49" y="11506"/>
                  </a:moveTo>
                  <a:cubicBezTo>
                    <a:pt x="5598" y="8705"/>
                    <a:pt x="5295" y="5677"/>
                    <a:pt x="9534" y="5677"/>
                  </a:cubicBezTo>
                  <a:cubicBezTo>
                    <a:pt x="9534" y="8478"/>
                    <a:pt x="9685" y="11354"/>
                    <a:pt x="574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5" name="任意多边形: 形状 984"/>
            <p:cNvSpPr/>
            <p:nvPr/>
          </p:nvSpPr>
          <p:spPr>
            <a:xfrm>
              <a:off x="6432723" y="3081002"/>
              <a:ext cx="7570" cy="15139"/>
            </a:xfrm>
            <a:custGeom>
              <a:avLst/>
              <a:gdLst>
                <a:gd name="connsiteX0" fmla="*/ 6582 w 7569"/>
                <a:gd name="connsiteY0" fmla="*/ 13625 h 15139"/>
                <a:gd name="connsiteX1" fmla="*/ 6430 w 7569"/>
                <a:gd name="connsiteY1" fmla="*/ 9538 h 15139"/>
                <a:gd name="connsiteX2" fmla="*/ 8171 w 7569"/>
                <a:gd name="connsiteY2" fmla="*/ 5677 h 15139"/>
                <a:gd name="connsiteX3" fmla="*/ 8701 w 7569"/>
                <a:gd name="connsiteY3" fmla="*/ 6056 h 15139"/>
                <a:gd name="connsiteX4" fmla="*/ 6582 w 7569"/>
                <a:gd name="connsiteY4" fmla="*/ 13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82" y="13625"/>
                  </a:moveTo>
                  <a:cubicBezTo>
                    <a:pt x="6506" y="12263"/>
                    <a:pt x="6506" y="10900"/>
                    <a:pt x="6430" y="9538"/>
                  </a:cubicBezTo>
                  <a:cubicBezTo>
                    <a:pt x="5143" y="7418"/>
                    <a:pt x="5371" y="5980"/>
                    <a:pt x="8171" y="5677"/>
                  </a:cubicBezTo>
                  <a:lnTo>
                    <a:pt x="8701" y="6056"/>
                  </a:lnTo>
                  <a:cubicBezTo>
                    <a:pt x="8096" y="8629"/>
                    <a:pt x="9307" y="11733"/>
                    <a:pt x="6582" y="1362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6" name="任意多边形: 形状 985"/>
            <p:cNvSpPr/>
            <p:nvPr/>
          </p:nvSpPr>
          <p:spPr>
            <a:xfrm>
              <a:off x="6427875" y="3096368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645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585"/>
                    <a:pt x="6585" y="5980"/>
                    <a:pt x="7645" y="5677"/>
                  </a:cubicBezTo>
                  <a:cubicBezTo>
                    <a:pt x="6964" y="6358"/>
                    <a:pt x="6282" y="7040"/>
                    <a:pt x="5677" y="764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7" name="任意多边形: 形状 986"/>
            <p:cNvSpPr/>
            <p:nvPr/>
          </p:nvSpPr>
          <p:spPr>
            <a:xfrm>
              <a:off x="6481760" y="2645589"/>
              <a:ext cx="30278" cy="37848"/>
            </a:xfrm>
            <a:custGeom>
              <a:avLst/>
              <a:gdLst>
                <a:gd name="connsiteX0" fmla="*/ 8790 w 30278"/>
                <a:gd name="connsiteY0" fmla="*/ 11595 h 37847"/>
                <a:gd name="connsiteX1" fmla="*/ 14315 w 30278"/>
                <a:gd name="connsiteY1" fmla="*/ 5690 h 37847"/>
                <a:gd name="connsiteX2" fmla="*/ 14543 w 30278"/>
                <a:gd name="connsiteY2" fmla="*/ 5993 h 37847"/>
                <a:gd name="connsiteX3" fmla="*/ 20826 w 30278"/>
                <a:gd name="connsiteY3" fmla="*/ 17423 h 37847"/>
                <a:gd name="connsiteX4" fmla="*/ 23550 w 30278"/>
                <a:gd name="connsiteY4" fmla="*/ 13184 h 37847"/>
                <a:gd name="connsiteX5" fmla="*/ 30136 w 30278"/>
                <a:gd name="connsiteY5" fmla="*/ 23781 h 37847"/>
                <a:gd name="connsiteX6" fmla="*/ 30817 w 30278"/>
                <a:gd name="connsiteY6" fmla="*/ 26204 h 37847"/>
                <a:gd name="connsiteX7" fmla="*/ 21052 w 30278"/>
                <a:gd name="connsiteY7" fmla="*/ 36650 h 37847"/>
                <a:gd name="connsiteX8" fmla="*/ 8563 w 30278"/>
                <a:gd name="connsiteY8" fmla="*/ 29307 h 37847"/>
                <a:gd name="connsiteX9" fmla="*/ 6897 w 30278"/>
                <a:gd name="connsiteY9" fmla="*/ 15304 h 37847"/>
                <a:gd name="connsiteX10" fmla="*/ 8790 w 30278"/>
                <a:gd name="connsiteY10" fmla="*/ 1159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8790" y="11595"/>
                  </a:moveTo>
                  <a:cubicBezTo>
                    <a:pt x="11439" y="10383"/>
                    <a:pt x="10076" y="5388"/>
                    <a:pt x="14315" y="5690"/>
                  </a:cubicBezTo>
                  <a:lnTo>
                    <a:pt x="14543" y="5993"/>
                  </a:lnTo>
                  <a:cubicBezTo>
                    <a:pt x="18706" y="8718"/>
                    <a:pt x="20750" y="12579"/>
                    <a:pt x="20826" y="17423"/>
                  </a:cubicBezTo>
                  <a:cubicBezTo>
                    <a:pt x="22188" y="16666"/>
                    <a:pt x="21734" y="14092"/>
                    <a:pt x="23550" y="13184"/>
                  </a:cubicBezTo>
                  <a:cubicBezTo>
                    <a:pt x="30666" y="13638"/>
                    <a:pt x="27941" y="20224"/>
                    <a:pt x="30136" y="23781"/>
                  </a:cubicBezTo>
                  <a:cubicBezTo>
                    <a:pt x="30439" y="24538"/>
                    <a:pt x="30666" y="25371"/>
                    <a:pt x="30817" y="26204"/>
                  </a:cubicBezTo>
                  <a:cubicBezTo>
                    <a:pt x="33693" y="35439"/>
                    <a:pt x="25367" y="34152"/>
                    <a:pt x="21052" y="36650"/>
                  </a:cubicBezTo>
                  <a:cubicBezTo>
                    <a:pt x="18100" y="32108"/>
                    <a:pt x="13937" y="29761"/>
                    <a:pt x="8563" y="29307"/>
                  </a:cubicBezTo>
                  <a:cubicBezTo>
                    <a:pt x="5989" y="24917"/>
                    <a:pt x="4475" y="20375"/>
                    <a:pt x="6897" y="15304"/>
                  </a:cubicBezTo>
                  <a:cubicBezTo>
                    <a:pt x="8563" y="14622"/>
                    <a:pt x="8790" y="13184"/>
                    <a:pt x="8790" y="1159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8" name="任意多边形: 形状 987"/>
            <p:cNvSpPr/>
            <p:nvPr/>
          </p:nvSpPr>
          <p:spPr>
            <a:xfrm>
              <a:off x="6482457" y="2667911"/>
              <a:ext cx="30278" cy="22709"/>
            </a:xfrm>
            <a:custGeom>
              <a:avLst/>
              <a:gdLst>
                <a:gd name="connsiteX0" fmla="*/ 5898 w 30278"/>
                <a:gd name="connsiteY0" fmla="*/ 9937 h 22708"/>
                <a:gd name="connsiteX1" fmla="*/ 8017 w 30278"/>
                <a:gd name="connsiteY1" fmla="*/ 6304 h 22708"/>
                <a:gd name="connsiteX2" fmla="*/ 11651 w 30278"/>
                <a:gd name="connsiteY2" fmla="*/ 6304 h 22708"/>
                <a:gd name="connsiteX3" fmla="*/ 19675 w 30278"/>
                <a:gd name="connsiteY3" fmla="*/ 11981 h 22708"/>
                <a:gd name="connsiteX4" fmla="*/ 21340 w 30278"/>
                <a:gd name="connsiteY4" fmla="*/ 14025 h 22708"/>
                <a:gd name="connsiteX5" fmla="*/ 28909 w 30278"/>
                <a:gd name="connsiteY5" fmla="*/ 15993 h 22708"/>
                <a:gd name="connsiteX6" fmla="*/ 30802 w 30278"/>
                <a:gd name="connsiteY6" fmla="*/ 17809 h 22708"/>
                <a:gd name="connsiteX7" fmla="*/ 32013 w 30278"/>
                <a:gd name="connsiteY7" fmla="*/ 20080 h 22708"/>
                <a:gd name="connsiteX8" fmla="*/ 31937 w 30278"/>
                <a:gd name="connsiteY8" fmla="*/ 22578 h 22708"/>
                <a:gd name="connsiteX9" fmla="*/ 30121 w 30278"/>
                <a:gd name="connsiteY9" fmla="*/ 24016 h 22708"/>
                <a:gd name="connsiteX10" fmla="*/ 23308 w 30278"/>
                <a:gd name="connsiteY10" fmla="*/ 23411 h 22708"/>
                <a:gd name="connsiteX11" fmla="*/ 20734 w 30278"/>
                <a:gd name="connsiteY11" fmla="*/ 24168 h 22708"/>
                <a:gd name="connsiteX12" fmla="*/ 11878 w 30278"/>
                <a:gd name="connsiteY12" fmla="*/ 23487 h 22708"/>
                <a:gd name="connsiteX13" fmla="*/ 10137 w 30278"/>
                <a:gd name="connsiteY13" fmla="*/ 23259 h 22708"/>
                <a:gd name="connsiteX14" fmla="*/ 8169 w 30278"/>
                <a:gd name="connsiteY14" fmla="*/ 15766 h 22708"/>
                <a:gd name="connsiteX15" fmla="*/ 8169 w 30278"/>
                <a:gd name="connsiteY15" fmla="*/ 15766 h 22708"/>
                <a:gd name="connsiteX16" fmla="*/ 5898 w 30278"/>
                <a:gd name="connsiteY16" fmla="*/ 99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22708">
                  <a:moveTo>
                    <a:pt x="5898" y="9937"/>
                  </a:moveTo>
                  <a:cubicBezTo>
                    <a:pt x="6125" y="8499"/>
                    <a:pt x="6579" y="7061"/>
                    <a:pt x="8017" y="6304"/>
                  </a:cubicBezTo>
                  <a:cubicBezTo>
                    <a:pt x="9229" y="6304"/>
                    <a:pt x="10591" y="6607"/>
                    <a:pt x="11651" y="6304"/>
                  </a:cubicBezTo>
                  <a:cubicBezTo>
                    <a:pt x="16798" y="4790"/>
                    <a:pt x="19977" y="5774"/>
                    <a:pt x="19675" y="11981"/>
                  </a:cubicBezTo>
                  <a:cubicBezTo>
                    <a:pt x="19675" y="12662"/>
                    <a:pt x="20734" y="13343"/>
                    <a:pt x="21340" y="14025"/>
                  </a:cubicBezTo>
                  <a:cubicBezTo>
                    <a:pt x="24065" y="13798"/>
                    <a:pt x="26638" y="14327"/>
                    <a:pt x="28909" y="15993"/>
                  </a:cubicBezTo>
                  <a:cubicBezTo>
                    <a:pt x="29591" y="16523"/>
                    <a:pt x="30272" y="17128"/>
                    <a:pt x="30802" y="17809"/>
                  </a:cubicBezTo>
                  <a:cubicBezTo>
                    <a:pt x="31332" y="18491"/>
                    <a:pt x="31710" y="19248"/>
                    <a:pt x="32013" y="20080"/>
                  </a:cubicBezTo>
                  <a:cubicBezTo>
                    <a:pt x="32164" y="20913"/>
                    <a:pt x="32088" y="21746"/>
                    <a:pt x="31937" y="22578"/>
                  </a:cubicBezTo>
                  <a:cubicBezTo>
                    <a:pt x="31559" y="23411"/>
                    <a:pt x="30953" y="23865"/>
                    <a:pt x="30121" y="24016"/>
                  </a:cubicBezTo>
                  <a:cubicBezTo>
                    <a:pt x="27849" y="24168"/>
                    <a:pt x="25730" y="21897"/>
                    <a:pt x="23308" y="23411"/>
                  </a:cubicBezTo>
                  <a:cubicBezTo>
                    <a:pt x="22400" y="23638"/>
                    <a:pt x="20734" y="24168"/>
                    <a:pt x="20734" y="24168"/>
                  </a:cubicBezTo>
                  <a:cubicBezTo>
                    <a:pt x="18312" y="16523"/>
                    <a:pt x="14906" y="22275"/>
                    <a:pt x="11878" y="23487"/>
                  </a:cubicBezTo>
                  <a:cubicBezTo>
                    <a:pt x="11272" y="23411"/>
                    <a:pt x="10743" y="23411"/>
                    <a:pt x="10137" y="23259"/>
                  </a:cubicBezTo>
                  <a:cubicBezTo>
                    <a:pt x="7866" y="21216"/>
                    <a:pt x="10213" y="17885"/>
                    <a:pt x="8169" y="15766"/>
                  </a:cubicBezTo>
                  <a:lnTo>
                    <a:pt x="8169" y="15766"/>
                  </a:lnTo>
                  <a:cubicBezTo>
                    <a:pt x="7109" y="13949"/>
                    <a:pt x="4990" y="12511"/>
                    <a:pt x="5898" y="9937"/>
                  </a:cubicBezTo>
                  <a:close/>
                </a:path>
              </a:pathLst>
            </a:custGeom>
            <a:solidFill>
              <a:srgbClr val="ECB3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9" name="任意多边形: 形状 988"/>
            <p:cNvSpPr/>
            <p:nvPr/>
          </p:nvSpPr>
          <p:spPr>
            <a:xfrm>
              <a:off x="6484745" y="2678075"/>
              <a:ext cx="7570" cy="15139"/>
            </a:xfrm>
            <a:custGeom>
              <a:avLst/>
              <a:gdLst>
                <a:gd name="connsiteX0" fmla="*/ 5805 w 7569"/>
                <a:gd name="connsiteY0" fmla="*/ 5677 h 15139"/>
                <a:gd name="connsiteX1" fmla="*/ 7773 w 7569"/>
                <a:gd name="connsiteY1" fmla="*/ 13171 h 15139"/>
                <a:gd name="connsiteX2" fmla="*/ 580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05" y="5677"/>
                  </a:moveTo>
                  <a:cubicBezTo>
                    <a:pt x="8757" y="7570"/>
                    <a:pt x="7243" y="10598"/>
                    <a:pt x="7773" y="13171"/>
                  </a:cubicBezTo>
                  <a:cubicBezTo>
                    <a:pt x="4518" y="11354"/>
                    <a:pt x="6108" y="8251"/>
                    <a:pt x="5805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0" name="任意多边形: 形状 989"/>
            <p:cNvSpPr/>
            <p:nvPr/>
          </p:nvSpPr>
          <p:spPr>
            <a:xfrm>
              <a:off x="6481085" y="2672171"/>
              <a:ext cx="15139" cy="15139"/>
            </a:xfrm>
            <a:custGeom>
              <a:avLst/>
              <a:gdLst>
                <a:gd name="connsiteX0" fmla="*/ 7270 w 15139"/>
                <a:gd name="connsiteY0" fmla="*/ 5677 h 15139"/>
                <a:gd name="connsiteX1" fmla="*/ 9465 w 15139"/>
                <a:gd name="connsiteY1" fmla="*/ 11581 h 15139"/>
                <a:gd name="connsiteX2" fmla="*/ 5680 w 15139"/>
                <a:gd name="connsiteY2" fmla="*/ 5980 h 15139"/>
                <a:gd name="connsiteX3" fmla="*/ 727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70" y="5677"/>
                  </a:moveTo>
                  <a:cubicBezTo>
                    <a:pt x="8103" y="7570"/>
                    <a:pt x="9692" y="9235"/>
                    <a:pt x="9465" y="11581"/>
                  </a:cubicBezTo>
                  <a:cubicBezTo>
                    <a:pt x="6892" y="10598"/>
                    <a:pt x="5605" y="8705"/>
                    <a:pt x="5680" y="5980"/>
                  </a:cubicBezTo>
                  <a:cubicBezTo>
                    <a:pt x="6210" y="5904"/>
                    <a:pt x="6740" y="5829"/>
                    <a:pt x="7270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1" name="任意多边形: 形状 990"/>
            <p:cNvSpPr/>
            <p:nvPr/>
          </p:nvSpPr>
          <p:spPr>
            <a:xfrm>
              <a:off x="6482905" y="268761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327 w 7569"/>
                <a:gd name="connsiteY1" fmla="*/ 7115 h 7569"/>
                <a:gd name="connsiteX2" fmla="*/ 7115 w 7569"/>
                <a:gd name="connsiteY2" fmla="*/ 8327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8251" y="5223"/>
                    <a:pt x="8327" y="7115"/>
                  </a:cubicBezTo>
                  <a:cubicBezTo>
                    <a:pt x="8327" y="7494"/>
                    <a:pt x="7570" y="8251"/>
                    <a:pt x="7115" y="8327"/>
                  </a:cubicBezTo>
                  <a:cubicBezTo>
                    <a:pt x="5299" y="8327"/>
                    <a:pt x="5904" y="673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2" name="任意多边形: 形状 991"/>
            <p:cNvSpPr/>
            <p:nvPr/>
          </p:nvSpPr>
          <p:spPr>
            <a:xfrm>
              <a:off x="6490626" y="2640076"/>
              <a:ext cx="22709" cy="30278"/>
            </a:xfrm>
            <a:custGeom>
              <a:avLst/>
              <a:gdLst>
                <a:gd name="connsiteX0" fmla="*/ 15063 w 22708"/>
                <a:gd name="connsiteY0" fmla="*/ 19000 h 30278"/>
                <a:gd name="connsiteX1" fmla="*/ 13322 w 22708"/>
                <a:gd name="connsiteY1" fmla="*/ 28310 h 30278"/>
                <a:gd name="connsiteX2" fmla="*/ 5677 w 22708"/>
                <a:gd name="connsiteY2" fmla="*/ 11581 h 30278"/>
                <a:gd name="connsiteX3" fmla="*/ 16956 w 22708"/>
                <a:gd name="connsiteY3" fmla="*/ 5677 h 30278"/>
                <a:gd name="connsiteX4" fmla="*/ 18924 w 22708"/>
                <a:gd name="connsiteY4" fmla="*/ 7645 h 30278"/>
                <a:gd name="connsiteX5" fmla="*/ 15063 w 22708"/>
                <a:gd name="connsiteY5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3" y="19000"/>
                  </a:moveTo>
                  <a:cubicBezTo>
                    <a:pt x="15366" y="22103"/>
                    <a:pt x="11808" y="24450"/>
                    <a:pt x="13322" y="28310"/>
                  </a:cubicBezTo>
                  <a:cubicBezTo>
                    <a:pt x="9462" y="23087"/>
                    <a:pt x="9462" y="16426"/>
                    <a:pt x="5677" y="11581"/>
                  </a:cubicBezTo>
                  <a:cubicBezTo>
                    <a:pt x="11733" y="14004"/>
                    <a:pt x="12793" y="6964"/>
                    <a:pt x="16956" y="5677"/>
                  </a:cubicBezTo>
                  <a:cubicBezTo>
                    <a:pt x="17637" y="6358"/>
                    <a:pt x="18242" y="6964"/>
                    <a:pt x="18924" y="7645"/>
                  </a:cubicBezTo>
                  <a:cubicBezTo>
                    <a:pt x="22935" y="13171"/>
                    <a:pt x="17107" y="15442"/>
                    <a:pt x="15063" y="19000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3" name="任意多边形: 形状 992"/>
            <p:cNvSpPr/>
            <p:nvPr/>
          </p:nvSpPr>
          <p:spPr>
            <a:xfrm>
              <a:off x="6475533" y="2719254"/>
              <a:ext cx="22709" cy="37848"/>
            </a:xfrm>
            <a:custGeom>
              <a:avLst/>
              <a:gdLst>
                <a:gd name="connsiteX0" fmla="*/ 7523 w 22708"/>
                <a:gd name="connsiteY0" fmla="*/ 8402 h 37847"/>
                <a:gd name="connsiteX1" fmla="*/ 13125 w 22708"/>
                <a:gd name="connsiteY1" fmla="*/ 6359 h 37847"/>
                <a:gd name="connsiteX2" fmla="*/ 15017 w 22708"/>
                <a:gd name="connsiteY2" fmla="*/ 6359 h 37847"/>
                <a:gd name="connsiteX3" fmla="*/ 16985 w 22708"/>
                <a:gd name="connsiteY3" fmla="*/ 6359 h 37847"/>
                <a:gd name="connsiteX4" fmla="*/ 17742 w 22708"/>
                <a:gd name="connsiteY4" fmla="*/ 9765 h 37847"/>
                <a:gd name="connsiteX5" fmla="*/ 18272 w 22708"/>
                <a:gd name="connsiteY5" fmla="*/ 24752 h 37847"/>
                <a:gd name="connsiteX6" fmla="*/ 18953 w 22708"/>
                <a:gd name="connsiteY6" fmla="*/ 29218 h 37847"/>
                <a:gd name="connsiteX7" fmla="*/ 15169 w 22708"/>
                <a:gd name="connsiteY7" fmla="*/ 32927 h 37847"/>
                <a:gd name="connsiteX8" fmla="*/ 13125 w 22708"/>
                <a:gd name="connsiteY8" fmla="*/ 31111 h 37847"/>
                <a:gd name="connsiteX9" fmla="*/ 7221 w 22708"/>
                <a:gd name="connsiteY9" fmla="*/ 19832 h 37847"/>
                <a:gd name="connsiteX10" fmla="*/ 7523 w 22708"/>
                <a:gd name="connsiteY10" fmla="*/ 8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7523" y="8402"/>
                  </a:moveTo>
                  <a:cubicBezTo>
                    <a:pt x="9567" y="8175"/>
                    <a:pt x="11838" y="8705"/>
                    <a:pt x="13125" y="6359"/>
                  </a:cubicBezTo>
                  <a:cubicBezTo>
                    <a:pt x="13730" y="5450"/>
                    <a:pt x="14336" y="5450"/>
                    <a:pt x="15017" y="6359"/>
                  </a:cubicBezTo>
                  <a:cubicBezTo>
                    <a:pt x="15699" y="6359"/>
                    <a:pt x="16304" y="6359"/>
                    <a:pt x="16985" y="6359"/>
                  </a:cubicBezTo>
                  <a:cubicBezTo>
                    <a:pt x="17288" y="7494"/>
                    <a:pt x="18196" y="9008"/>
                    <a:pt x="17742" y="9765"/>
                  </a:cubicBezTo>
                  <a:cubicBezTo>
                    <a:pt x="14714" y="14912"/>
                    <a:pt x="14109" y="19757"/>
                    <a:pt x="18272" y="24752"/>
                  </a:cubicBezTo>
                  <a:cubicBezTo>
                    <a:pt x="19104" y="25737"/>
                    <a:pt x="18726" y="27704"/>
                    <a:pt x="18953" y="29218"/>
                  </a:cubicBezTo>
                  <a:cubicBezTo>
                    <a:pt x="18878" y="31641"/>
                    <a:pt x="17742" y="33003"/>
                    <a:pt x="15169" y="32927"/>
                  </a:cubicBezTo>
                  <a:cubicBezTo>
                    <a:pt x="14487" y="32322"/>
                    <a:pt x="13806" y="31716"/>
                    <a:pt x="13125" y="31111"/>
                  </a:cubicBezTo>
                  <a:cubicBezTo>
                    <a:pt x="10854" y="27477"/>
                    <a:pt x="12065" y="22103"/>
                    <a:pt x="7221" y="19832"/>
                  </a:cubicBezTo>
                  <a:cubicBezTo>
                    <a:pt x="4798" y="15896"/>
                    <a:pt x="5479" y="12187"/>
                    <a:pt x="7523" y="8402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4" name="任意多边形: 形状 993"/>
            <p:cNvSpPr/>
            <p:nvPr/>
          </p:nvSpPr>
          <p:spPr>
            <a:xfrm>
              <a:off x="6477077" y="273333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581 w 15139"/>
                <a:gd name="connsiteY1" fmla="*/ 16956 h 15139"/>
                <a:gd name="connsiteX2" fmla="*/ 7645 w 15139"/>
                <a:gd name="connsiteY2" fmla="*/ 15139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1581" y="7342"/>
                    <a:pt x="13171" y="11354"/>
                    <a:pt x="11581" y="16956"/>
                  </a:cubicBezTo>
                  <a:cubicBezTo>
                    <a:pt x="10294" y="16350"/>
                    <a:pt x="9008" y="15745"/>
                    <a:pt x="7645" y="15139"/>
                  </a:cubicBezTo>
                  <a:cubicBezTo>
                    <a:pt x="7872" y="11808"/>
                    <a:pt x="7796" y="8554"/>
                    <a:pt x="5677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5" name="任意多边形: 形状 994"/>
            <p:cNvSpPr/>
            <p:nvPr/>
          </p:nvSpPr>
          <p:spPr>
            <a:xfrm>
              <a:off x="6463948" y="2729473"/>
              <a:ext cx="15139" cy="15139"/>
            </a:xfrm>
            <a:custGeom>
              <a:avLst/>
              <a:gdLst>
                <a:gd name="connsiteX0" fmla="*/ 9570 w 15139"/>
                <a:gd name="connsiteY0" fmla="*/ 5753 h 15139"/>
                <a:gd name="connsiteX1" fmla="*/ 11387 w 15139"/>
                <a:gd name="connsiteY1" fmla="*/ 5677 h 15139"/>
                <a:gd name="connsiteX2" fmla="*/ 13128 w 15139"/>
                <a:gd name="connsiteY2" fmla="*/ 9386 h 15139"/>
                <a:gd name="connsiteX3" fmla="*/ 5710 w 15139"/>
                <a:gd name="connsiteY3" fmla="*/ 13247 h 15139"/>
                <a:gd name="connsiteX4" fmla="*/ 9570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70" y="5753"/>
                  </a:moveTo>
                  <a:cubicBezTo>
                    <a:pt x="10176" y="5753"/>
                    <a:pt x="10782" y="5753"/>
                    <a:pt x="11387" y="5677"/>
                  </a:cubicBezTo>
                  <a:cubicBezTo>
                    <a:pt x="13052" y="6358"/>
                    <a:pt x="13203" y="7797"/>
                    <a:pt x="13128" y="9386"/>
                  </a:cubicBezTo>
                  <a:cubicBezTo>
                    <a:pt x="10630" y="10597"/>
                    <a:pt x="9116" y="13777"/>
                    <a:pt x="5710" y="13247"/>
                  </a:cubicBezTo>
                  <a:cubicBezTo>
                    <a:pt x="5331" y="9841"/>
                    <a:pt x="8359" y="8251"/>
                    <a:pt x="9570" y="5753"/>
                  </a:cubicBezTo>
                  <a:close/>
                </a:path>
              </a:pathLst>
            </a:custGeom>
            <a:solidFill>
              <a:srgbClr val="F4D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6" name="任意多边形: 形状 995"/>
            <p:cNvSpPr/>
            <p:nvPr/>
          </p:nvSpPr>
          <p:spPr>
            <a:xfrm>
              <a:off x="6526657" y="289100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266" y="6661"/>
                    <a:pt x="6737" y="7342"/>
                    <a:pt x="5677" y="7570"/>
                  </a:cubicBezTo>
                  <a:cubicBezTo>
                    <a:pt x="5904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7" name="任意多边形: 形状 996"/>
            <p:cNvSpPr/>
            <p:nvPr/>
          </p:nvSpPr>
          <p:spPr>
            <a:xfrm>
              <a:off x="6444906" y="3047015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888" y="6964"/>
                    <a:pt x="6282" y="6283"/>
                    <a:pt x="5677" y="5677"/>
                  </a:cubicBezTo>
                  <a:cubicBezTo>
                    <a:pt x="6661" y="5828"/>
                    <a:pt x="7342" y="6510"/>
                    <a:pt x="7494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8" name="任意多边形: 形状 997"/>
            <p:cNvSpPr/>
            <p:nvPr/>
          </p:nvSpPr>
          <p:spPr>
            <a:xfrm>
              <a:off x="6423400" y="3073752"/>
              <a:ext cx="22709" cy="22709"/>
            </a:xfrm>
            <a:custGeom>
              <a:avLst/>
              <a:gdLst>
                <a:gd name="connsiteX0" fmla="*/ 17494 w 22708"/>
                <a:gd name="connsiteY0" fmla="*/ 12927 h 22708"/>
                <a:gd name="connsiteX1" fmla="*/ 15753 w 22708"/>
                <a:gd name="connsiteY1" fmla="*/ 16787 h 22708"/>
                <a:gd name="connsiteX2" fmla="*/ 9319 w 22708"/>
                <a:gd name="connsiteY2" fmla="*/ 15576 h 22708"/>
                <a:gd name="connsiteX3" fmla="*/ 6518 w 22708"/>
                <a:gd name="connsiteY3" fmla="*/ 10958 h 22708"/>
                <a:gd name="connsiteX4" fmla="*/ 5761 w 22708"/>
                <a:gd name="connsiteY4" fmla="*/ 8082 h 22708"/>
                <a:gd name="connsiteX5" fmla="*/ 13936 w 22708"/>
                <a:gd name="connsiteY5" fmla="*/ 7249 h 22708"/>
                <a:gd name="connsiteX6" fmla="*/ 15753 w 22708"/>
                <a:gd name="connsiteY6" fmla="*/ 7477 h 22708"/>
                <a:gd name="connsiteX7" fmla="*/ 17494 w 22708"/>
                <a:gd name="connsiteY7" fmla="*/ 1292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7494" y="12927"/>
                  </a:moveTo>
                  <a:cubicBezTo>
                    <a:pt x="15980" y="13759"/>
                    <a:pt x="15677" y="15198"/>
                    <a:pt x="15753" y="16787"/>
                  </a:cubicBezTo>
                  <a:cubicBezTo>
                    <a:pt x="13255" y="18225"/>
                    <a:pt x="10454" y="22161"/>
                    <a:pt x="9319" y="15576"/>
                  </a:cubicBezTo>
                  <a:cubicBezTo>
                    <a:pt x="9016" y="13911"/>
                    <a:pt x="7502" y="12472"/>
                    <a:pt x="6518" y="10958"/>
                  </a:cubicBezTo>
                  <a:cubicBezTo>
                    <a:pt x="5761" y="10126"/>
                    <a:pt x="5534" y="9218"/>
                    <a:pt x="5761" y="8082"/>
                  </a:cubicBezTo>
                  <a:cubicBezTo>
                    <a:pt x="8184" y="4752"/>
                    <a:pt x="10984" y="5281"/>
                    <a:pt x="13936" y="7249"/>
                  </a:cubicBezTo>
                  <a:cubicBezTo>
                    <a:pt x="14542" y="7325"/>
                    <a:pt x="15147" y="7401"/>
                    <a:pt x="15753" y="7477"/>
                  </a:cubicBezTo>
                  <a:cubicBezTo>
                    <a:pt x="16586" y="9218"/>
                    <a:pt x="17948" y="10807"/>
                    <a:pt x="17494" y="1292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9" name="任意多边形: 形状 998"/>
            <p:cNvSpPr/>
            <p:nvPr/>
          </p:nvSpPr>
          <p:spPr>
            <a:xfrm>
              <a:off x="6517119" y="3324362"/>
              <a:ext cx="15139" cy="22709"/>
            </a:xfrm>
            <a:custGeom>
              <a:avLst/>
              <a:gdLst>
                <a:gd name="connsiteX0" fmla="*/ 9462 w 15139"/>
                <a:gd name="connsiteY0" fmla="*/ 5677 h 22708"/>
                <a:gd name="connsiteX1" fmla="*/ 13398 w 15139"/>
                <a:gd name="connsiteY1" fmla="*/ 7570 h 22708"/>
                <a:gd name="connsiteX2" fmla="*/ 11506 w 15139"/>
                <a:gd name="connsiteY2" fmla="*/ 19302 h 22708"/>
                <a:gd name="connsiteX3" fmla="*/ 5677 w 15139"/>
                <a:gd name="connsiteY3" fmla="*/ 7570 h 22708"/>
                <a:gd name="connsiteX4" fmla="*/ 9462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62" y="5677"/>
                  </a:moveTo>
                  <a:cubicBezTo>
                    <a:pt x="10976" y="5829"/>
                    <a:pt x="12565" y="5980"/>
                    <a:pt x="13398" y="7570"/>
                  </a:cubicBezTo>
                  <a:cubicBezTo>
                    <a:pt x="13549" y="11279"/>
                    <a:pt x="12944" y="14836"/>
                    <a:pt x="11506" y="19302"/>
                  </a:cubicBezTo>
                  <a:cubicBezTo>
                    <a:pt x="8402" y="15442"/>
                    <a:pt x="6359" y="11960"/>
                    <a:pt x="5677" y="7570"/>
                  </a:cubicBezTo>
                  <a:cubicBezTo>
                    <a:pt x="6510" y="6131"/>
                    <a:pt x="8024" y="5904"/>
                    <a:pt x="9462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0" name="任意多边形: 形状 999"/>
            <p:cNvSpPr/>
            <p:nvPr/>
          </p:nvSpPr>
          <p:spPr>
            <a:xfrm>
              <a:off x="6498618" y="3326255"/>
              <a:ext cx="15139" cy="22709"/>
            </a:xfrm>
            <a:custGeom>
              <a:avLst/>
              <a:gdLst>
                <a:gd name="connsiteX0" fmla="*/ 12900 w 15139"/>
                <a:gd name="connsiteY0" fmla="*/ 13322 h 22708"/>
                <a:gd name="connsiteX1" fmla="*/ 9872 w 15139"/>
                <a:gd name="connsiteY1" fmla="*/ 22103 h 22708"/>
                <a:gd name="connsiteX2" fmla="*/ 7222 w 15139"/>
                <a:gd name="connsiteY2" fmla="*/ 5677 h 22708"/>
                <a:gd name="connsiteX3" fmla="*/ 9039 w 15139"/>
                <a:gd name="connsiteY3" fmla="*/ 7645 h 22708"/>
                <a:gd name="connsiteX4" fmla="*/ 10856 w 15139"/>
                <a:gd name="connsiteY4" fmla="*/ 9613 h 22708"/>
                <a:gd name="connsiteX5" fmla="*/ 10856 w 15139"/>
                <a:gd name="connsiteY5" fmla="*/ 9613 h 22708"/>
                <a:gd name="connsiteX6" fmla="*/ 12900 w 15139"/>
                <a:gd name="connsiteY6" fmla="*/ 13322 h 22708"/>
                <a:gd name="connsiteX7" fmla="*/ 12900 w 15139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2900" y="13322"/>
                  </a:moveTo>
                  <a:cubicBezTo>
                    <a:pt x="12294" y="16123"/>
                    <a:pt x="13959" y="19605"/>
                    <a:pt x="9872" y="22103"/>
                  </a:cubicBezTo>
                  <a:cubicBezTo>
                    <a:pt x="9115" y="16350"/>
                    <a:pt x="2832" y="12111"/>
                    <a:pt x="7222" y="5677"/>
                  </a:cubicBezTo>
                  <a:cubicBezTo>
                    <a:pt x="7828" y="6358"/>
                    <a:pt x="8433" y="6964"/>
                    <a:pt x="9039" y="7645"/>
                  </a:cubicBezTo>
                  <a:cubicBezTo>
                    <a:pt x="9645" y="8327"/>
                    <a:pt x="10250" y="9008"/>
                    <a:pt x="10856" y="9613"/>
                  </a:cubicBezTo>
                  <a:lnTo>
                    <a:pt x="10856" y="9613"/>
                  </a:lnTo>
                  <a:cubicBezTo>
                    <a:pt x="12067" y="10598"/>
                    <a:pt x="11613" y="12490"/>
                    <a:pt x="12900" y="13322"/>
                  </a:cubicBezTo>
                  <a:lnTo>
                    <a:pt x="12900" y="13322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1" name="任意多边形: 形状 1000"/>
            <p:cNvSpPr/>
            <p:nvPr/>
          </p:nvSpPr>
          <p:spPr>
            <a:xfrm>
              <a:off x="6503797" y="3330191"/>
              <a:ext cx="7570" cy="7570"/>
            </a:xfrm>
            <a:custGeom>
              <a:avLst/>
              <a:gdLst>
                <a:gd name="connsiteX0" fmla="*/ 7721 w 7569"/>
                <a:gd name="connsiteY0" fmla="*/ 9386 h 7569"/>
                <a:gd name="connsiteX1" fmla="*/ 5677 w 7569"/>
                <a:gd name="connsiteY1" fmla="*/ 5677 h 7569"/>
                <a:gd name="connsiteX2" fmla="*/ 7721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9386"/>
                  </a:moveTo>
                  <a:cubicBezTo>
                    <a:pt x="5980" y="8705"/>
                    <a:pt x="5753" y="7267"/>
                    <a:pt x="5677" y="5677"/>
                  </a:cubicBezTo>
                  <a:cubicBezTo>
                    <a:pt x="7418" y="6358"/>
                    <a:pt x="7721" y="7797"/>
                    <a:pt x="7721" y="938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2" name="任意多边形: 形状 1001"/>
            <p:cNvSpPr/>
            <p:nvPr/>
          </p:nvSpPr>
          <p:spPr>
            <a:xfrm>
              <a:off x="6501980" y="3328223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283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3" name="任意多边形: 形状 1002"/>
            <p:cNvSpPr/>
            <p:nvPr/>
          </p:nvSpPr>
          <p:spPr>
            <a:xfrm>
              <a:off x="6489490" y="3347677"/>
              <a:ext cx="15139" cy="15139"/>
            </a:xfrm>
            <a:custGeom>
              <a:avLst/>
              <a:gdLst>
                <a:gd name="connsiteX0" fmla="*/ 5677 w 15139"/>
                <a:gd name="connsiteY0" fmla="*/ 10294 h 15139"/>
                <a:gd name="connsiteX1" fmla="*/ 12944 w 15139"/>
                <a:gd name="connsiteY1" fmla="*/ 5677 h 15139"/>
                <a:gd name="connsiteX2" fmla="*/ 5677 w 15139"/>
                <a:gd name="connsiteY2" fmla="*/ 102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94"/>
                  </a:moveTo>
                  <a:cubicBezTo>
                    <a:pt x="7343" y="7040"/>
                    <a:pt x="9916" y="6358"/>
                    <a:pt x="12944" y="5677"/>
                  </a:cubicBezTo>
                  <a:cubicBezTo>
                    <a:pt x="12717" y="10976"/>
                    <a:pt x="10068" y="11581"/>
                    <a:pt x="5677" y="10294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4" name="任意多边形: 形状 1003"/>
            <p:cNvSpPr/>
            <p:nvPr/>
          </p:nvSpPr>
          <p:spPr>
            <a:xfrm>
              <a:off x="6485068" y="3341842"/>
              <a:ext cx="15139" cy="15139"/>
            </a:xfrm>
            <a:custGeom>
              <a:avLst/>
              <a:gdLst>
                <a:gd name="connsiteX0" fmla="*/ 10932 w 15139"/>
                <a:gd name="connsiteY0" fmla="*/ 8484 h 15139"/>
                <a:gd name="connsiteX1" fmla="*/ 8283 w 15139"/>
                <a:gd name="connsiteY1" fmla="*/ 10830 h 15139"/>
                <a:gd name="connsiteX2" fmla="*/ 5709 w 15139"/>
                <a:gd name="connsiteY2" fmla="*/ 8711 h 15139"/>
                <a:gd name="connsiteX3" fmla="*/ 8283 w 15139"/>
                <a:gd name="connsiteY3" fmla="*/ 5683 h 15139"/>
                <a:gd name="connsiteX4" fmla="*/ 10932 w 15139"/>
                <a:gd name="connsiteY4" fmla="*/ 84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32" y="8484"/>
                  </a:moveTo>
                  <a:cubicBezTo>
                    <a:pt x="11084" y="9770"/>
                    <a:pt x="10099" y="10754"/>
                    <a:pt x="8283" y="10830"/>
                  </a:cubicBezTo>
                  <a:cubicBezTo>
                    <a:pt x="6996" y="10906"/>
                    <a:pt x="5861" y="10300"/>
                    <a:pt x="5709" y="8711"/>
                  </a:cubicBezTo>
                  <a:cubicBezTo>
                    <a:pt x="5482" y="6818"/>
                    <a:pt x="6466" y="5758"/>
                    <a:pt x="8283" y="5683"/>
                  </a:cubicBezTo>
                  <a:cubicBezTo>
                    <a:pt x="9570" y="5607"/>
                    <a:pt x="10705" y="6288"/>
                    <a:pt x="10932" y="8484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5" name="任意多边形: 形状 1004"/>
            <p:cNvSpPr/>
            <p:nvPr/>
          </p:nvSpPr>
          <p:spPr>
            <a:xfrm>
              <a:off x="6556768" y="3362263"/>
              <a:ext cx="30278" cy="30278"/>
            </a:xfrm>
            <a:custGeom>
              <a:avLst/>
              <a:gdLst>
                <a:gd name="connsiteX0" fmla="*/ 27039 w 30278"/>
                <a:gd name="connsiteY0" fmla="*/ 17281 h 30278"/>
                <a:gd name="connsiteX1" fmla="*/ 25146 w 30278"/>
                <a:gd name="connsiteY1" fmla="*/ 23261 h 30278"/>
                <a:gd name="connsiteX2" fmla="*/ 21210 w 30278"/>
                <a:gd name="connsiteY2" fmla="*/ 26895 h 30278"/>
                <a:gd name="connsiteX3" fmla="*/ 6071 w 30278"/>
                <a:gd name="connsiteY3" fmla="*/ 21066 h 30278"/>
                <a:gd name="connsiteX4" fmla="*/ 5920 w 30278"/>
                <a:gd name="connsiteY4" fmla="*/ 19249 h 30278"/>
                <a:gd name="connsiteX5" fmla="*/ 8493 w 30278"/>
                <a:gd name="connsiteY5" fmla="*/ 16146 h 30278"/>
                <a:gd name="connsiteX6" fmla="*/ 13262 w 30278"/>
                <a:gd name="connsiteY6" fmla="*/ 16449 h 30278"/>
                <a:gd name="connsiteX7" fmla="*/ 17425 w 30278"/>
                <a:gd name="connsiteY7" fmla="*/ 12815 h 30278"/>
                <a:gd name="connsiteX8" fmla="*/ 18485 w 30278"/>
                <a:gd name="connsiteY8" fmla="*/ 10545 h 30278"/>
                <a:gd name="connsiteX9" fmla="*/ 25070 w 30278"/>
                <a:gd name="connsiteY9" fmla="*/ 5851 h 30278"/>
                <a:gd name="connsiteX10" fmla="*/ 26887 w 30278"/>
                <a:gd name="connsiteY10" fmla="*/ 11604 h 30278"/>
                <a:gd name="connsiteX11" fmla="*/ 26811 w 30278"/>
                <a:gd name="connsiteY11" fmla="*/ 17281 h 30278"/>
                <a:gd name="connsiteX12" fmla="*/ 27039 w 30278"/>
                <a:gd name="connsiteY12" fmla="*/ 172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039" y="17281"/>
                  </a:moveTo>
                  <a:cubicBezTo>
                    <a:pt x="26811" y="19401"/>
                    <a:pt x="27266" y="21747"/>
                    <a:pt x="25146" y="23261"/>
                  </a:cubicBezTo>
                  <a:cubicBezTo>
                    <a:pt x="22724" y="23261"/>
                    <a:pt x="22951" y="26138"/>
                    <a:pt x="21210" y="26895"/>
                  </a:cubicBezTo>
                  <a:cubicBezTo>
                    <a:pt x="17047" y="22580"/>
                    <a:pt x="10083" y="25684"/>
                    <a:pt x="6071" y="21066"/>
                  </a:cubicBezTo>
                  <a:cubicBezTo>
                    <a:pt x="6071" y="20461"/>
                    <a:pt x="5995" y="19855"/>
                    <a:pt x="5920" y="19249"/>
                  </a:cubicBezTo>
                  <a:cubicBezTo>
                    <a:pt x="5011" y="16751"/>
                    <a:pt x="6828" y="16524"/>
                    <a:pt x="8493" y="16146"/>
                  </a:cubicBezTo>
                  <a:cubicBezTo>
                    <a:pt x="10083" y="16146"/>
                    <a:pt x="11672" y="16600"/>
                    <a:pt x="13262" y="16449"/>
                  </a:cubicBezTo>
                  <a:cubicBezTo>
                    <a:pt x="15306" y="15994"/>
                    <a:pt x="16593" y="14708"/>
                    <a:pt x="17425" y="12815"/>
                  </a:cubicBezTo>
                  <a:cubicBezTo>
                    <a:pt x="17728" y="12058"/>
                    <a:pt x="18107" y="11301"/>
                    <a:pt x="18485" y="10545"/>
                  </a:cubicBezTo>
                  <a:cubicBezTo>
                    <a:pt x="20150" y="8274"/>
                    <a:pt x="21059" y="4867"/>
                    <a:pt x="25070" y="5851"/>
                  </a:cubicBezTo>
                  <a:cubicBezTo>
                    <a:pt x="25752" y="7744"/>
                    <a:pt x="27266" y="9333"/>
                    <a:pt x="26887" y="11604"/>
                  </a:cubicBezTo>
                  <a:cubicBezTo>
                    <a:pt x="25373" y="13497"/>
                    <a:pt x="24768" y="15389"/>
                    <a:pt x="26811" y="17281"/>
                  </a:cubicBezTo>
                  <a:lnTo>
                    <a:pt x="27039" y="17281"/>
                  </a:ln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6" name="任意多边形: 形状 1005"/>
            <p:cNvSpPr/>
            <p:nvPr/>
          </p:nvSpPr>
          <p:spPr>
            <a:xfrm>
              <a:off x="6572301" y="3376625"/>
              <a:ext cx="15139" cy="15139"/>
            </a:xfrm>
            <a:custGeom>
              <a:avLst/>
              <a:gdLst>
                <a:gd name="connsiteX0" fmla="*/ 5677 w 15139"/>
                <a:gd name="connsiteY0" fmla="*/ 12533 h 15139"/>
                <a:gd name="connsiteX1" fmla="*/ 5753 w 15139"/>
                <a:gd name="connsiteY1" fmla="*/ 8748 h 15139"/>
                <a:gd name="connsiteX2" fmla="*/ 7267 w 15139"/>
                <a:gd name="connsiteY2" fmla="*/ 5720 h 15139"/>
                <a:gd name="connsiteX3" fmla="*/ 9689 w 15139"/>
                <a:gd name="connsiteY3" fmla="*/ 8824 h 15139"/>
                <a:gd name="connsiteX4" fmla="*/ 9613 w 15139"/>
                <a:gd name="connsiteY4" fmla="*/ 12382 h 15139"/>
                <a:gd name="connsiteX5" fmla="*/ 5677 w 15139"/>
                <a:gd name="connsiteY5" fmla="*/ 125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533"/>
                  </a:moveTo>
                  <a:cubicBezTo>
                    <a:pt x="5677" y="11246"/>
                    <a:pt x="5677" y="10035"/>
                    <a:pt x="5753" y="8748"/>
                  </a:cubicBezTo>
                  <a:cubicBezTo>
                    <a:pt x="5829" y="7537"/>
                    <a:pt x="5753" y="5947"/>
                    <a:pt x="7267" y="5720"/>
                  </a:cubicBezTo>
                  <a:cubicBezTo>
                    <a:pt x="9613" y="5342"/>
                    <a:pt x="9235" y="7537"/>
                    <a:pt x="9689" y="8824"/>
                  </a:cubicBezTo>
                  <a:cubicBezTo>
                    <a:pt x="9689" y="10035"/>
                    <a:pt x="9613" y="11246"/>
                    <a:pt x="9613" y="12382"/>
                  </a:cubicBezTo>
                  <a:cubicBezTo>
                    <a:pt x="8251" y="14274"/>
                    <a:pt x="6964" y="14501"/>
                    <a:pt x="5677" y="12533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7" name="任意多边形: 形状 1006"/>
            <p:cNvSpPr/>
            <p:nvPr/>
          </p:nvSpPr>
          <p:spPr>
            <a:xfrm>
              <a:off x="6549517" y="3350598"/>
              <a:ext cx="30278" cy="30278"/>
            </a:xfrm>
            <a:custGeom>
              <a:avLst/>
              <a:gdLst>
                <a:gd name="connsiteX0" fmla="*/ 26569 w 30278"/>
                <a:gd name="connsiteY0" fmla="*/ 23269 h 30278"/>
                <a:gd name="connsiteX1" fmla="*/ 26569 w 30278"/>
                <a:gd name="connsiteY1" fmla="*/ 25161 h 30278"/>
                <a:gd name="connsiteX2" fmla="*/ 23012 w 30278"/>
                <a:gd name="connsiteY2" fmla="*/ 25767 h 30278"/>
                <a:gd name="connsiteX3" fmla="*/ 19757 w 30278"/>
                <a:gd name="connsiteY3" fmla="*/ 20998 h 30278"/>
                <a:gd name="connsiteX4" fmla="*/ 16956 w 30278"/>
                <a:gd name="connsiteY4" fmla="*/ 29022 h 30278"/>
                <a:gd name="connsiteX5" fmla="*/ 13096 w 30278"/>
                <a:gd name="connsiteY5" fmla="*/ 30914 h 30278"/>
                <a:gd name="connsiteX6" fmla="*/ 5677 w 30278"/>
                <a:gd name="connsiteY6" fmla="*/ 15699 h 30278"/>
                <a:gd name="connsiteX7" fmla="*/ 17864 w 30278"/>
                <a:gd name="connsiteY7" fmla="*/ 7978 h 30278"/>
                <a:gd name="connsiteX8" fmla="*/ 27781 w 30278"/>
                <a:gd name="connsiteY8" fmla="*/ 6162 h 30278"/>
                <a:gd name="connsiteX9" fmla="*/ 30354 w 30278"/>
                <a:gd name="connsiteY9" fmla="*/ 9871 h 30278"/>
                <a:gd name="connsiteX10" fmla="*/ 30354 w 30278"/>
                <a:gd name="connsiteY10" fmla="*/ 11839 h 30278"/>
                <a:gd name="connsiteX11" fmla="*/ 26569 w 30278"/>
                <a:gd name="connsiteY11" fmla="*/ 232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6569" y="23269"/>
                  </a:moveTo>
                  <a:cubicBezTo>
                    <a:pt x="26569" y="23874"/>
                    <a:pt x="26569" y="24556"/>
                    <a:pt x="26569" y="25161"/>
                  </a:cubicBezTo>
                  <a:cubicBezTo>
                    <a:pt x="25510" y="26297"/>
                    <a:pt x="24374" y="26297"/>
                    <a:pt x="23012" y="25767"/>
                  </a:cubicBezTo>
                  <a:cubicBezTo>
                    <a:pt x="21800" y="24707"/>
                    <a:pt x="21725" y="22890"/>
                    <a:pt x="19757" y="20998"/>
                  </a:cubicBezTo>
                  <a:cubicBezTo>
                    <a:pt x="19227" y="24177"/>
                    <a:pt x="19908" y="27508"/>
                    <a:pt x="16956" y="29022"/>
                  </a:cubicBezTo>
                  <a:cubicBezTo>
                    <a:pt x="15366" y="29022"/>
                    <a:pt x="13852" y="29249"/>
                    <a:pt x="13096" y="30914"/>
                  </a:cubicBezTo>
                  <a:cubicBezTo>
                    <a:pt x="11506" y="25464"/>
                    <a:pt x="9084" y="20317"/>
                    <a:pt x="5677" y="15699"/>
                  </a:cubicBezTo>
                  <a:cubicBezTo>
                    <a:pt x="7873" y="10173"/>
                    <a:pt x="11809" y="7676"/>
                    <a:pt x="17864" y="7978"/>
                  </a:cubicBezTo>
                  <a:cubicBezTo>
                    <a:pt x="21195" y="8130"/>
                    <a:pt x="24450" y="7903"/>
                    <a:pt x="27781" y="6162"/>
                  </a:cubicBezTo>
                  <a:cubicBezTo>
                    <a:pt x="31565" y="4269"/>
                    <a:pt x="29597" y="8433"/>
                    <a:pt x="30354" y="9871"/>
                  </a:cubicBezTo>
                  <a:cubicBezTo>
                    <a:pt x="30354" y="10552"/>
                    <a:pt x="30354" y="11158"/>
                    <a:pt x="30354" y="11839"/>
                  </a:cubicBezTo>
                  <a:cubicBezTo>
                    <a:pt x="30278" y="16078"/>
                    <a:pt x="27781" y="19408"/>
                    <a:pt x="26569" y="23269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8" name="任意多边形: 形状 1007"/>
            <p:cNvSpPr/>
            <p:nvPr/>
          </p:nvSpPr>
          <p:spPr>
            <a:xfrm>
              <a:off x="6513410" y="3332840"/>
              <a:ext cx="7570" cy="7570"/>
            </a:xfrm>
            <a:custGeom>
              <a:avLst/>
              <a:gdLst>
                <a:gd name="connsiteX0" fmla="*/ 5677 w 7569"/>
                <a:gd name="connsiteY0" fmla="*/ 6813 h 7569"/>
                <a:gd name="connsiteX1" fmla="*/ 7570 w 7569"/>
                <a:gd name="connsiteY1" fmla="*/ 6813 h 7569"/>
                <a:gd name="connsiteX2" fmla="*/ 5677 w 7569"/>
                <a:gd name="connsiteY2" fmla="*/ 68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813"/>
                  </a:moveTo>
                  <a:cubicBezTo>
                    <a:pt x="6283" y="5299"/>
                    <a:pt x="6964" y="5299"/>
                    <a:pt x="7570" y="6813"/>
                  </a:cubicBezTo>
                  <a:cubicBezTo>
                    <a:pt x="6888" y="7342"/>
                    <a:pt x="6283" y="7342"/>
                    <a:pt x="5677" y="6813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9" name="任意多边形: 形状 1008"/>
            <p:cNvSpPr/>
            <p:nvPr/>
          </p:nvSpPr>
          <p:spPr>
            <a:xfrm>
              <a:off x="6513410" y="333397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8" y="5677"/>
                    <a:pt x="7570" y="5677"/>
                  </a:cubicBezTo>
                  <a:cubicBezTo>
                    <a:pt x="6888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0" name="任意多边形: 形状 1009"/>
            <p:cNvSpPr/>
            <p:nvPr/>
          </p:nvSpPr>
          <p:spPr>
            <a:xfrm>
              <a:off x="6553175" y="3202644"/>
              <a:ext cx="15139" cy="15139"/>
            </a:xfrm>
            <a:custGeom>
              <a:avLst/>
              <a:gdLst>
                <a:gd name="connsiteX0" fmla="*/ 7241 w 15139"/>
                <a:gd name="connsiteY0" fmla="*/ 5677 h 15139"/>
                <a:gd name="connsiteX1" fmla="*/ 10723 w 15139"/>
                <a:gd name="connsiteY1" fmla="*/ 13928 h 15139"/>
                <a:gd name="connsiteX2" fmla="*/ 8301 w 15139"/>
                <a:gd name="connsiteY2" fmla="*/ 14382 h 15139"/>
                <a:gd name="connsiteX3" fmla="*/ 724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41" y="5677"/>
                  </a:moveTo>
                  <a:cubicBezTo>
                    <a:pt x="10118" y="8402"/>
                    <a:pt x="12389" y="10446"/>
                    <a:pt x="10723" y="13928"/>
                  </a:cubicBezTo>
                  <a:cubicBezTo>
                    <a:pt x="10269" y="14912"/>
                    <a:pt x="9134" y="14836"/>
                    <a:pt x="8301" y="14382"/>
                  </a:cubicBezTo>
                  <a:cubicBezTo>
                    <a:pt x="5046" y="12338"/>
                    <a:pt x="4971" y="9689"/>
                    <a:pt x="7241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1" name="任意多边形: 形状 1010"/>
            <p:cNvSpPr/>
            <p:nvPr/>
          </p:nvSpPr>
          <p:spPr>
            <a:xfrm>
              <a:off x="6558827" y="3240870"/>
              <a:ext cx="15139" cy="15139"/>
            </a:xfrm>
            <a:custGeom>
              <a:avLst/>
              <a:gdLst>
                <a:gd name="connsiteX0" fmla="*/ 5677 w 15139"/>
                <a:gd name="connsiteY0" fmla="*/ 9159 h 15139"/>
                <a:gd name="connsiteX1" fmla="*/ 9613 w 15139"/>
                <a:gd name="connsiteY1" fmla="*/ 5677 h 15139"/>
                <a:gd name="connsiteX2" fmla="*/ 13474 w 15139"/>
                <a:gd name="connsiteY2" fmla="*/ 14458 h 15139"/>
                <a:gd name="connsiteX3" fmla="*/ 5677 w 15139"/>
                <a:gd name="connsiteY3" fmla="*/ 91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159"/>
                  </a:moveTo>
                  <a:cubicBezTo>
                    <a:pt x="6585" y="7494"/>
                    <a:pt x="7721" y="6207"/>
                    <a:pt x="9613" y="5677"/>
                  </a:cubicBezTo>
                  <a:cubicBezTo>
                    <a:pt x="10749" y="8251"/>
                    <a:pt x="11884" y="10900"/>
                    <a:pt x="13474" y="14458"/>
                  </a:cubicBezTo>
                  <a:cubicBezTo>
                    <a:pt x="9765" y="13171"/>
                    <a:pt x="5980" y="14004"/>
                    <a:pt x="5677" y="91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2" name="任意多边形: 形状 1011"/>
            <p:cNvSpPr/>
            <p:nvPr/>
          </p:nvSpPr>
          <p:spPr>
            <a:xfrm>
              <a:off x="6564731" y="3252199"/>
              <a:ext cx="15139" cy="7570"/>
            </a:xfrm>
            <a:custGeom>
              <a:avLst/>
              <a:gdLst>
                <a:gd name="connsiteX0" fmla="*/ 11354 w 15139"/>
                <a:gd name="connsiteY0" fmla="*/ 5702 h 7569"/>
                <a:gd name="connsiteX1" fmla="*/ 5677 w 15139"/>
                <a:gd name="connsiteY1" fmla="*/ 7595 h 7569"/>
                <a:gd name="connsiteX2" fmla="*/ 11354 w 15139"/>
                <a:gd name="connsiteY2" fmla="*/ 57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702"/>
                  </a:moveTo>
                  <a:cubicBezTo>
                    <a:pt x="9916" y="7595"/>
                    <a:pt x="9084" y="11455"/>
                    <a:pt x="5677" y="7595"/>
                  </a:cubicBezTo>
                  <a:cubicBezTo>
                    <a:pt x="7494" y="6838"/>
                    <a:pt x="9159" y="5475"/>
                    <a:pt x="11354" y="5702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3" name="任意多边形: 形状 1012"/>
            <p:cNvSpPr/>
            <p:nvPr/>
          </p:nvSpPr>
          <p:spPr>
            <a:xfrm>
              <a:off x="6577286" y="3254266"/>
              <a:ext cx="15139" cy="7570"/>
            </a:xfrm>
            <a:custGeom>
              <a:avLst/>
              <a:gdLst>
                <a:gd name="connsiteX0" fmla="*/ 10154 w 15139"/>
                <a:gd name="connsiteY0" fmla="*/ 9313 h 7569"/>
                <a:gd name="connsiteX1" fmla="*/ 8337 w 15139"/>
                <a:gd name="connsiteY1" fmla="*/ 9389 h 7569"/>
                <a:gd name="connsiteX2" fmla="*/ 5688 w 15139"/>
                <a:gd name="connsiteY2" fmla="*/ 6285 h 7569"/>
                <a:gd name="connsiteX3" fmla="*/ 7202 w 15139"/>
                <a:gd name="connsiteY3" fmla="*/ 5680 h 7569"/>
                <a:gd name="connsiteX4" fmla="*/ 10154 w 15139"/>
                <a:gd name="connsiteY4" fmla="*/ 93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154" y="9313"/>
                  </a:moveTo>
                  <a:cubicBezTo>
                    <a:pt x="9549" y="9389"/>
                    <a:pt x="8943" y="9389"/>
                    <a:pt x="8337" y="9389"/>
                  </a:cubicBezTo>
                  <a:cubicBezTo>
                    <a:pt x="6975" y="8707"/>
                    <a:pt x="5537" y="8102"/>
                    <a:pt x="5688" y="6285"/>
                  </a:cubicBezTo>
                  <a:cubicBezTo>
                    <a:pt x="5688" y="6058"/>
                    <a:pt x="6672" y="5755"/>
                    <a:pt x="7202" y="5680"/>
                  </a:cubicBezTo>
                  <a:cubicBezTo>
                    <a:pt x="9700" y="5604"/>
                    <a:pt x="10078" y="7345"/>
                    <a:pt x="10154" y="9313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4" name="任意多边形: 形状 1013"/>
            <p:cNvSpPr/>
            <p:nvPr/>
          </p:nvSpPr>
          <p:spPr>
            <a:xfrm>
              <a:off x="6576899" y="3261762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888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5" name="任意多边形: 形状 1014"/>
            <p:cNvSpPr/>
            <p:nvPr/>
          </p:nvSpPr>
          <p:spPr>
            <a:xfrm>
              <a:off x="6582747" y="3247532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6" name="任意多边形: 形状 1015"/>
            <p:cNvSpPr/>
            <p:nvPr/>
          </p:nvSpPr>
          <p:spPr>
            <a:xfrm>
              <a:off x="6570182" y="3223082"/>
              <a:ext cx="7570" cy="7570"/>
            </a:xfrm>
            <a:custGeom>
              <a:avLst/>
              <a:gdLst>
                <a:gd name="connsiteX0" fmla="*/ 7872 w 7569"/>
                <a:gd name="connsiteY0" fmla="*/ 6434 h 7569"/>
                <a:gd name="connsiteX1" fmla="*/ 7721 w 7569"/>
                <a:gd name="connsiteY1" fmla="*/ 8175 h 7569"/>
                <a:gd name="connsiteX2" fmla="*/ 7721 w 7569"/>
                <a:gd name="connsiteY2" fmla="*/ 8175 h 7569"/>
                <a:gd name="connsiteX3" fmla="*/ 5904 w 7569"/>
                <a:gd name="connsiteY3" fmla="*/ 8099 h 7569"/>
                <a:gd name="connsiteX4" fmla="*/ 5677 w 7569"/>
                <a:gd name="connsiteY4" fmla="*/ 6434 h 7569"/>
                <a:gd name="connsiteX5" fmla="*/ 6585 w 7569"/>
                <a:gd name="connsiteY5" fmla="*/ 5677 h 7569"/>
                <a:gd name="connsiteX6" fmla="*/ 7645 w 7569"/>
                <a:gd name="connsiteY6" fmla="*/ 6132 h 7569"/>
                <a:gd name="connsiteX7" fmla="*/ 7872 w 7569"/>
                <a:gd name="connsiteY7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9" h="7569">
                  <a:moveTo>
                    <a:pt x="7872" y="6434"/>
                  </a:moveTo>
                  <a:cubicBezTo>
                    <a:pt x="7796" y="7040"/>
                    <a:pt x="7721" y="7570"/>
                    <a:pt x="7721" y="8175"/>
                  </a:cubicBezTo>
                  <a:lnTo>
                    <a:pt x="7721" y="8175"/>
                  </a:lnTo>
                  <a:cubicBezTo>
                    <a:pt x="7115" y="8705"/>
                    <a:pt x="6510" y="8705"/>
                    <a:pt x="5904" y="8099"/>
                  </a:cubicBezTo>
                  <a:cubicBezTo>
                    <a:pt x="5828" y="7570"/>
                    <a:pt x="5753" y="7040"/>
                    <a:pt x="5677" y="6434"/>
                  </a:cubicBezTo>
                  <a:cubicBezTo>
                    <a:pt x="5980" y="6207"/>
                    <a:pt x="6283" y="5904"/>
                    <a:pt x="6585" y="5677"/>
                  </a:cubicBezTo>
                  <a:cubicBezTo>
                    <a:pt x="6964" y="5829"/>
                    <a:pt x="7266" y="5980"/>
                    <a:pt x="7645" y="6132"/>
                  </a:cubicBezTo>
                  <a:lnTo>
                    <a:pt x="7872" y="6434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7" name="任意多边形: 形状 1016"/>
            <p:cNvSpPr/>
            <p:nvPr/>
          </p:nvSpPr>
          <p:spPr>
            <a:xfrm>
              <a:off x="6568516" y="3221643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904 w 7569"/>
                <a:gd name="connsiteY1" fmla="*/ 5753 h 7569"/>
                <a:gd name="connsiteX2" fmla="*/ 7721 w 7569"/>
                <a:gd name="connsiteY2" fmla="*/ 7494 h 7569"/>
                <a:gd name="connsiteX3" fmla="*/ 7418 w 7569"/>
                <a:gd name="connsiteY3" fmla="*/ 7873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753" y="7040"/>
                    <a:pt x="5829" y="6434"/>
                    <a:pt x="5904" y="5753"/>
                  </a:cubicBezTo>
                  <a:cubicBezTo>
                    <a:pt x="7343" y="5451"/>
                    <a:pt x="7948" y="6056"/>
                    <a:pt x="7721" y="7494"/>
                  </a:cubicBezTo>
                  <a:cubicBezTo>
                    <a:pt x="7721" y="7494"/>
                    <a:pt x="7418" y="7873"/>
                    <a:pt x="7418" y="7873"/>
                  </a:cubicBezTo>
                  <a:cubicBezTo>
                    <a:pt x="6813" y="7797"/>
                    <a:pt x="6283" y="7797"/>
                    <a:pt x="5677" y="772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8" name="任意多边形: 形状 1017"/>
            <p:cNvSpPr/>
            <p:nvPr/>
          </p:nvSpPr>
          <p:spPr>
            <a:xfrm>
              <a:off x="6566775" y="3206442"/>
              <a:ext cx="22709" cy="15139"/>
            </a:xfrm>
            <a:custGeom>
              <a:avLst/>
              <a:gdLst>
                <a:gd name="connsiteX0" fmla="*/ 7191 w 22708"/>
                <a:gd name="connsiteY0" fmla="*/ 15505 h 15139"/>
                <a:gd name="connsiteX1" fmla="*/ 5677 w 22708"/>
                <a:gd name="connsiteY1" fmla="*/ 15278 h 15139"/>
                <a:gd name="connsiteX2" fmla="*/ 14988 w 22708"/>
                <a:gd name="connsiteY2" fmla="*/ 5816 h 15139"/>
                <a:gd name="connsiteX3" fmla="*/ 18091 w 22708"/>
                <a:gd name="connsiteY3" fmla="*/ 9071 h 15139"/>
                <a:gd name="connsiteX4" fmla="*/ 18848 w 22708"/>
                <a:gd name="connsiteY4" fmla="*/ 15429 h 15139"/>
                <a:gd name="connsiteX5" fmla="*/ 7191 w 22708"/>
                <a:gd name="connsiteY5" fmla="*/ 155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7191" y="15505"/>
                  </a:moveTo>
                  <a:cubicBezTo>
                    <a:pt x="6661" y="15353"/>
                    <a:pt x="6207" y="15278"/>
                    <a:pt x="5677" y="15278"/>
                  </a:cubicBezTo>
                  <a:cubicBezTo>
                    <a:pt x="9235" y="12553"/>
                    <a:pt x="7342" y="4529"/>
                    <a:pt x="14988" y="5816"/>
                  </a:cubicBezTo>
                  <a:cubicBezTo>
                    <a:pt x="16804" y="6194"/>
                    <a:pt x="19151" y="6194"/>
                    <a:pt x="18091" y="9071"/>
                  </a:cubicBezTo>
                  <a:cubicBezTo>
                    <a:pt x="17183" y="11417"/>
                    <a:pt x="19226" y="13234"/>
                    <a:pt x="18848" y="15429"/>
                  </a:cubicBezTo>
                  <a:cubicBezTo>
                    <a:pt x="14912" y="11569"/>
                    <a:pt x="11052" y="14672"/>
                    <a:pt x="7191" y="15505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9" name="任意多边形: 形状 1018"/>
            <p:cNvSpPr/>
            <p:nvPr/>
          </p:nvSpPr>
          <p:spPr>
            <a:xfrm>
              <a:off x="6568562" y="3218489"/>
              <a:ext cx="15139" cy="15139"/>
            </a:xfrm>
            <a:custGeom>
              <a:avLst/>
              <a:gdLst>
                <a:gd name="connsiteX0" fmla="*/ 7675 w 15139"/>
                <a:gd name="connsiteY0" fmla="*/ 10724 h 15139"/>
                <a:gd name="connsiteX1" fmla="*/ 5858 w 15139"/>
                <a:gd name="connsiteY1" fmla="*/ 8983 h 15139"/>
                <a:gd name="connsiteX2" fmla="*/ 5707 w 15139"/>
                <a:gd name="connsiteY2" fmla="*/ 7167 h 15139"/>
                <a:gd name="connsiteX3" fmla="*/ 10627 w 15139"/>
                <a:gd name="connsiteY3" fmla="*/ 6637 h 15139"/>
                <a:gd name="connsiteX4" fmla="*/ 9340 w 15139"/>
                <a:gd name="connsiteY4" fmla="*/ 10876 h 15139"/>
                <a:gd name="connsiteX5" fmla="*/ 8508 w 15139"/>
                <a:gd name="connsiteY5" fmla="*/ 10876 h 15139"/>
                <a:gd name="connsiteX6" fmla="*/ 7675 w 15139"/>
                <a:gd name="connsiteY6" fmla="*/ 107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75" y="10724"/>
                  </a:moveTo>
                  <a:cubicBezTo>
                    <a:pt x="7069" y="10119"/>
                    <a:pt x="6464" y="9513"/>
                    <a:pt x="5858" y="8983"/>
                  </a:cubicBezTo>
                  <a:cubicBezTo>
                    <a:pt x="5707" y="8378"/>
                    <a:pt x="5631" y="7772"/>
                    <a:pt x="5707" y="7167"/>
                  </a:cubicBezTo>
                  <a:cubicBezTo>
                    <a:pt x="7372" y="6788"/>
                    <a:pt x="8962" y="4366"/>
                    <a:pt x="10627" y="6637"/>
                  </a:cubicBezTo>
                  <a:cubicBezTo>
                    <a:pt x="11687" y="8075"/>
                    <a:pt x="9870" y="9438"/>
                    <a:pt x="9340" y="10876"/>
                  </a:cubicBezTo>
                  <a:lnTo>
                    <a:pt x="8508" y="10876"/>
                  </a:lnTo>
                  <a:lnTo>
                    <a:pt x="7675" y="10724"/>
                  </a:ln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0" name="任意多边形: 形状 1019"/>
            <p:cNvSpPr/>
            <p:nvPr/>
          </p:nvSpPr>
          <p:spPr>
            <a:xfrm>
              <a:off x="6570409" y="3356760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9462 w 15139"/>
                <a:gd name="connsiteY1" fmla="*/ 5677 h 22708"/>
                <a:gd name="connsiteX2" fmla="*/ 11354 w 15139"/>
                <a:gd name="connsiteY2" fmla="*/ 11430 h 22708"/>
                <a:gd name="connsiteX3" fmla="*/ 5677 w 15139"/>
                <a:gd name="connsiteY3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115" y="13322"/>
                    <a:pt x="4088" y="8099"/>
                    <a:pt x="9462" y="5677"/>
                  </a:cubicBezTo>
                  <a:cubicBezTo>
                    <a:pt x="11430" y="7115"/>
                    <a:pt x="15139" y="8024"/>
                    <a:pt x="11354" y="11430"/>
                  </a:cubicBezTo>
                  <a:cubicBezTo>
                    <a:pt x="8251" y="12111"/>
                    <a:pt x="8175" y="15820"/>
                    <a:pt x="5677" y="1710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1" name="任意多边形: 形状 1020"/>
            <p:cNvSpPr/>
            <p:nvPr/>
          </p:nvSpPr>
          <p:spPr>
            <a:xfrm>
              <a:off x="6573612" y="3368190"/>
              <a:ext cx="15139" cy="15139"/>
            </a:xfrm>
            <a:custGeom>
              <a:avLst/>
              <a:gdLst>
                <a:gd name="connsiteX0" fmla="*/ 9892 w 15139"/>
                <a:gd name="connsiteY0" fmla="*/ 11430 h 15139"/>
                <a:gd name="connsiteX1" fmla="*/ 5729 w 15139"/>
                <a:gd name="connsiteY1" fmla="*/ 10673 h 15139"/>
                <a:gd name="connsiteX2" fmla="*/ 9967 w 15139"/>
                <a:gd name="connsiteY2" fmla="*/ 5677 h 15139"/>
                <a:gd name="connsiteX3" fmla="*/ 9892 w 1513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892" y="11430"/>
                  </a:moveTo>
                  <a:cubicBezTo>
                    <a:pt x="8454" y="11279"/>
                    <a:pt x="5956" y="11960"/>
                    <a:pt x="5729" y="10673"/>
                  </a:cubicBezTo>
                  <a:cubicBezTo>
                    <a:pt x="5274" y="7948"/>
                    <a:pt x="7924" y="6888"/>
                    <a:pt x="9967" y="5677"/>
                  </a:cubicBezTo>
                  <a:cubicBezTo>
                    <a:pt x="9967" y="7645"/>
                    <a:pt x="9967" y="9538"/>
                    <a:pt x="9892" y="11430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2" name="任意多边形: 形状 1021"/>
            <p:cNvSpPr/>
            <p:nvPr/>
          </p:nvSpPr>
          <p:spPr>
            <a:xfrm>
              <a:off x="6557266" y="3453019"/>
              <a:ext cx="22709" cy="30278"/>
            </a:xfrm>
            <a:custGeom>
              <a:avLst/>
              <a:gdLst>
                <a:gd name="connsiteX0" fmla="*/ 7541 w 22708"/>
                <a:gd name="connsiteY0" fmla="*/ 15997 h 30278"/>
                <a:gd name="connsiteX1" fmla="*/ 11250 w 22708"/>
                <a:gd name="connsiteY1" fmla="*/ 8276 h 30278"/>
                <a:gd name="connsiteX2" fmla="*/ 15186 w 22708"/>
                <a:gd name="connsiteY2" fmla="*/ 6611 h 30278"/>
                <a:gd name="connsiteX3" fmla="*/ 18895 w 22708"/>
                <a:gd name="connsiteY3" fmla="*/ 12061 h 30278"/>
                <a:gd name="connsiteX4" fmla="*/ 17003 w 22708"/>
                <a:gd name="connsiteY4" fmla="*/ 21674 h 30278"/>
                <a:gd name="connsiteX5" fmla="*/ 17003 w 22708"/>
                <a:gd name="connsiteY5" fmla="*/ 21674 h 30278"/>
                <a:gd name="connsiteX6" fmla="*/ 15035 w 22708"/>
                <a:gd name="connsiteY6" fmla="*/ 23566 h 30278"/>
                <a:gd name="connsiteX7" fmla="*/ 6860 w 22708"/>
                <a:gd name="connsiteY7" fmla="*/ 24475 h 30278"/>
                <a:gd name="connsiteX8" fmla="*/ 7541 w 22708"/>
                <a:gd name="connsiteY8" fmla="*/ 159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7541" y="15997"/>
                  </a:moveTo>
                  <a:cubicBezTo>
                    <a:pt x="11477" y="14710"/>
                    <a:pt x="14429" y="12969"/>
                    <a:pt x="11250" y="8276"/>
                  </a:cubicBezTo>
                  <a:cubicBezTo>
                    <a:pt x="11401" y="4945"/>
                    <a:pt x="13142" y="5324"/>
                    <a:pt x="15186" y="6611"/>
                  </a:cubicBezTo>
                  <a:cubicBezTo>
                    <a:pt x="16397" y="8427"/>
                    <a:pt x="17609" y="10244"/>
                    <a:pt x="18895" y="12061"/>
                  </a:cubicBezTo>
                  <a:cubicBezTo>
                    <a:pt x="19425" y="15467"/>
                    <a:pt x="19577" y="18873"/>
                    <a:pt x="17003" y="21674"/>
                  </a:cubicBezTo>
                  <a:lnTo>
                    <a:pt x="17003" y="21674"/>
                  </a:lnTo>
                  <a:cubicBezTo>
                    <a:pt x="16246" y="22204"/>
                    <a:pt x="15716" y="22885"/>
                    <a:pt x="15035" y="23566"/>
                  </a:cubicBezTo>
                  <a:cubicBezTo>
                    <a:pt x="12612" y="26443"/>
                    <a:pt x="9206" y="26443"/>
                    <a:pt x="6860" y="24475"/>
                  </a:cubicBezTo>
                  <a:cubicBezTo>
                    <a:pt x="3756" y="21901"/>
                    <a:pt x="7768" y="18873"/>
                    <a:pt x="7541" y="1599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3" name="任意多边形: 形状 1022"/>
            <p:cNvSpPr/>
            <p:nvPr/>
          </p:nvSpPr>
          <p:spPr>
            <a:xfrm>
              <a:off x="6552431" y="3446730"/>
              <a:ext cx="22709" cy="15139"/>
            </a:xfrm>
            <a:custGeom>
              <a:avLst/>
              <a:gdLst>
                <a:gd name="connsiteX0" fmla="*/ 20021 w 22708"/>
                <a:gd name="connsiteY0" fmla="*/ 12900 h 15139"/>
                <a:gd name="connsiteX1" fmla="*/ 16085 w 22708"/>
                <a:gd name="connsiteY1" fmla="*/ 14565 h 15139"/>
                <a:gd name="connsiteX2" fmla="*/ 14117 w 22708"/>
                <a:gd name="connsiteY2" fmla="*/ 14565 h 15139"/>
                <a:gd name="connsiteX3" fmla="*/ 10332 w 22708"/>
                <a:gd name="connsiteY3" fmla="*/ 14641 h 15139"/>
                <a:gd name="connsiteX4" fmla="*/ 6472 w 22708"/>
                <a:gd name="connsiteY4" fmla="*/ 10932 h 15139"/>
                <a:gd name="connsiteX5" fmla="*/ 6472 w 22708"/>
                <a:gd name="connsiteY5" fmla="*/ 7147 h 15139"/>
                <a:gd name="connsiteX6" fmla="*/ 10181 w 22708"/>
                <a:gd name="connsiteY6" fmla="*/ 6996 h 15139"/>
                <a:gd name="connsiteX7" fmla="*/ 13814 w 22708"/>
                <a:gd name="connsiteY7" fmla="*/ 5709 h 15139"/>
                <a:gd name="connsiteX8" fmla="*/ 16161 w 22708"/>
                <a:gd name="connsiteY8" fmla="*/ 6996 h 15139"/>
                <a:gd name="connsiteX9" fmla="*/ 17826 w 22708"/>
                <a:gd name="connsiteY9" fmla="*/ 7299 h 15139"/>
                <a:gd name="connsiteX10" fmla="*/ 19870 w 22708"/>
                <a:gd name="connsiteY10" fmla="*/ 8888 h 15139"/>
                <a:gd name="connsiteX11" fmla="*/ 19794 w 22708"/>
                <a:gd name="connsiteY11" fmla="*/ 8964 h 15139"/>
                <a:gd name="connsiteX12" fmla="*/ 20021 w 22708"/>
                <a:gd name="connsiteY12" fmla="*/ 12900 h 15139"/>
                <a:gd name="connsiteX13" fmla="*/ 20021 w 22708"/>
                <a:gd name="connsiteY13" fmla="*/ 129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15139">
                  <a:moveTo>
                    <a:pt x="20021" y="12900"/>
                  </a:moveTo>
                  <a:cubicBezTo>
                    <a:pt x="18356" y="12749"/>
                    <a:pt x="16918" y="12825"/>
                    <a:pt x="16085" y="14565"/>
                  </a:cubicBezTo>
                  <a:cubicBezTo>
                    <a:pt x="15404" y="14565"/>
                    <a:pt x="14798" y="14565"/>
                    <a:pt x="14117" y="14565"/>
                  </a:cubicBezTo>
                  <a:cubicBezTo>
                    <a:pt x="12830" y="14414"/>
                    <a:pt x="11619" y="13430"/>
                    <a:pt x="10332" y="14641"/>
                  </a:cubicBezTo>
                  <a:cubicBezTo>
                    <a:pt x="7759" y="14717"/>
                    <a:pt x="6472" y="13506"/>
                    <a:pt x="6472" y="10932"/>
                  </a:cubicBezTo>
                  <a:cubicBezTo>
                    <a:pt x="5412" y="9645"/>
                    <a:pt x="5412" y="8434"/>
                    <a:pt x="6472" y="7147"/>
                  </a:cubicBezTo>
                  <a:cubicBezTo>
                    <a:pt x="7683" y="7072"/>
                    <a:pt x="8894" y="7072"/>
                    <a:pt x="10181" y="6996"/>
                  </a:cubicBezTo>
                  <a:cubicBezTo>
                    <a:pt x="11165" y="5936"/>
                    <a:pt x="12376" y="5558"/>
                    <a:pt x="13814" y="5709"/>
                  </a:cubicBezTo>
                  <a:cubicBezTo>
                    <a:pt x="14647" y="6012"/>
                    <a:pt x="15480" y="6390"/>
                    <a:pt x="16161" y="6996"/>
                  </a:cubicBezTo>
                  <a:cubicBezTo>
                    <a:pt x="16766" y="7072"/>
                    <a:pt x="17296" y="7147"/>
                    <a:pt x="17826" y="7299"/>
                  </a:cubicBezTo>
                  <a:cubicBezTo>
                    <a:pt x="18507" y="7829"/>
                    <a:pt x="19189" y="8359"/>
                    <a:pt x="19870" y="8888"/>
                  </a:cubicBezTo>
                  <a:lnTo>
                    <a:pt x="19794" y="8964"/>
                  </a:lnTo>
                  <a:cubicBezTo>
                    <a:pt x="20930" y="10175"/>
                    <a:pt x="20930" y="11462"/>
                    <a:pt x="20021" y="12900"/>
                  </a:cubicBezTo>
                  <a:lnTo>
                    <a:pt x="20021" y="12900"/>
                  </a:ln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4" name="任意多边形: 形状 1023"/>
            <p:cNvSpPr/>
            <p:nvPr/>
          </p:nvSpPr>
          <p:spPr>
            <a:xfrm>
              <a:off x="6555194" y="3436467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1506 w 15139"/>
                <a:gd name="connsiteY1" fmla="*/ 5677 h 15139"/>
                <a:gd name="connsiteX2" fmla="*/ 13322 w 15139"/>
                <a:gd name="connsiteY2" fmla="*/ 13474 h 15139"/>
                <a:gd name="connsiteX3" fmla="*/ 11582 w 15139"/>
                <a:gd name="connsiteY3" fmla="*/ 14609 h 15139"/>
                <a:gd name="connsiteX4" fmla="*/ 9462 w 15139"/>
                <a:gd name="connsiteY4" fmla="*/ 14307 h 15139"/>
                <a:gd name="connsiteX5" fmla="*/ 6964 w 15139"/>
                <a:gd name="connsiteY5" fmla="*/ 12338 h 15139"/>
                <a:gd name="connsiteX6" fmla="*/ 5677 w 15139"/>
                <a:gd name="connsiteY6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5299"/>
                    <a:pt x="8932" y="5904"/>
                    <a:pt x="11506" y="5677"/>
                  </a:cubicBezTo>
                  <a:cubicBezTo>
                    <a:pt x="14685" y="7721"/>
                    <a:pt x="16805" y="9992"/>
                    <a:pt x="13322" y="13474"/>
                  </a:cubicBezTo>
                  <a:cubicBezTo>
                    <a:pt x="12868" y="14004"/>
                    <a:pt x="12263" y="14382"/>
                    <a:pt x="11582" y="14609"/>
                  </a:cubicBezTo>
                  <a:cubicBezTo>
                    <a:pt x="10825" y="14685"/>
                    <a:pt x="10143" y="14534"/>
                    <a:pt x="9462" y="14307"/>
                  </a:cubicBezTo>
                  <a:cubicBezTo>
                    <a:pt x="8478" y="13852"/>
                    <a:pt x="7721" y="13171"/>
                    <a:pt x="6964" y="12338"/>
                  </a:cubicBezTo>
                  <a:cubicBezTo>
                    <a:pt x="6283" y="11581"/>
                    <a:pt x="5753" y="10673"/>
                    <a:pt x="5677" y="9538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5" name="任意多边形: 形状 1024"/>
            <p:cNvSpPr/>
            <p:nvPr/>
          </p:nvSpPr>
          <p:spPr>
            <a:xfrm>
              <a:off x="6568460" y="3459403"/>
              <a:ext cx="15139" cy="15139"/>
            </a:xfrm>
            <a:custGeom>
              <a:avLst/>
              <a:gdLst>
                <a:gd name="connsiteX0" fmla="*/ 5809 w 15139"/>
                <a:gd name="connsiteY0" fmla="*/ 15291 h 15139"/>
                <a:gd name="connsiteX1" fmla="*/ 7701 w 15139"/>
                <a:gd name="connsiteY1" fmla="*/ 5677 h 15139"/>
                <a:gd name="connsiteX2" fmla="*/ 5809 w 15139"/>
                <a:gd name="connsiteY2" fmla="*/ 15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09" y="15291"/>
                  </a:moveTo>
                  <a:cubicBezTo>
                    <a:pt x="5431" y="11884"/>
                    <a:pt x="5809" y="8629"/>
                    <a:pt x="7701" y="5677"/>
                  </a:cubicBezTo>
                  <a:cubicBezTo>
                    <a:pt x="13152" y="13701"/>
                    <a:pt x="13152" y="13701"/>
                    <a:pt x="5809" y="15291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6" name="任意多边形: 形状 1025"/>
            <p:cNvSpPr/>
            <p:nvPr/>
          </p:nvSpPr>
          <p:spPr>
            <a:xfrm>
              <a:off x="6541755" y="3461371"/>
              <a:ext cx="15139" cy="15139"/>
            </a:xfrm>
            <a:custGeom>
              <a:avLst/>
              <a:gdLst>
                <a:gd name="connsiteX0" fmla="*/ 5945 w 15139"/>
                <a:gd name="connsiteY0" fmla="*/ 13171 h 15139"/>
                <a:gd name="connsiteX1" fmla="*/ 9730 w 15139"/>
                <a:gd name="connsiteY1" fmla="*/ 5677 h 15139"/>
                <a:gd name="connsiteX2" fmla="*/ 13364 w 15139"/>
                <a:gd name="connsiteY2" fmla="*/ 5677 h 15139"/>
                <a:gd name="connsiteX3" fmla="*/ 5945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945" y="13171"/>
                  </a:moveTo>
                  <a:cubicBezTo>
                    <a:pt x="4734" y="9386"/>
                    <a:pt x="7913" y="7872"/>
                    <a:pt x="9730" y="5677"/>
                  </a:cubicBezTo>
                  <a:cubicBezTo>
                    <a:pt x="10941" y="5677"/>
                    <a:pt x="12152" y="5677"/>
                    <a:pt x="13364" y="5677"/>
                  </a:cubicBezTo>
                  <a:cubicBezTo>
                    <a:pt x="10714" y="7948"/>
                    <a:pt x="10941" y="13171"/>
                    <a:pt x="5945" y="13171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7" name="任意多边形: 形状 1026"/>
            <p:cNvSpPr/>
            <p:nvPr/>
          </p:nvSpPr>
          <p:spPr>
            <a:xfrm>
              <a:off x="6566624" y="3449865"/>
              <a:ext cx="15139" cy="15139"/>
            </a:xfrm>
            <a:custGeom>
              <a:avLst/>
              <a:gdLst>
                <a:gd name="connsiteX0" fmla="*/ 5753 w 15139"/>
                <a:gd name="connsiteY0" fmla="*/ 9689 h 15139"/>
                <a:gd name="connsiteX1" fmla="*/ 5677 w 15139"/>
                <a:gd name="connsiteY1" fmla="*/ 5677 h 15139"/>
                <a:gd name="connsiteX2" fmla="*/ 9992 w 15139"/>
                <a:gd name="connsiteY2" fmla="*/ 7948 h 15139"/>
                <a:gd name="connsiteX3" fmla="*/ 5753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9689"/>
                  </a:moveTo>
                  <a:cubicBezTo>
                    <a:pt x="5753" y="8327"/>
                    <a:pt x="5677" y="7040"/>
                    <a:pt x="5677" y="5677"/>
                  </a:cubicBezTo>
                  <a:cubicBezTo>
                    <a:pt x="7494" y="5753"/>
                    <a:pt x="9992" y="5753"/>
                    <a:pt x="9992" y="7948"/>
                  </a:cubicBezTo>
                  <a:cubicBezTo>
                    <a:pt x="9992" y="10597"/>
                    <a:pt x="7267" y="9159"/>
                    <a:pt x="5753" y="9689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8" name="任意多边形: 形状 1027"/>
            <p:cNvSpPr/>
            <p:nvPr/>
          </p:nvSpPr>
          <p:spPr>
            <a:xfrm>
              <a:off x="6560095" y="3444264"/>
              <a:ext cx="7570" cy="15139"/>
            </a:xfrm>
            <a:custGeom>
              <a:avLst/>
              <a:gdLst>
                <a:gd name="connsiteX0" fmla="*/ 6529 w 7569"/>
                <a:gd name="connsiteY0" fmla="*/ 5677 h 15139"/>
                <a:gd name="connsiteX1" fmla="*/ 8497 w 7569"/>
                <a:gd name="connsiteY1" fmla="*/ 5753 h 15139"/>
                <a:gd name="connsiteX2" fmla="*/ 8572 w 7569"/>
                <a:gd name="connsiteY2" fmla="*/ 9386 h 15139"/>
                <a:gd name="connsiteX3" fmla="*/ 6529 w 7569"/>
                <a:gd name="connsiteY3" fmla="*/ 9462 h 15139"/>
                <a:gd name="connsiteX4" fmla="*/ 65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29" y="5677"/>
                  </a:moveTo>
                  <a:cubicBezTo>
                    <a:pt x="7210" y="5677"/>
                    <a:pt x="7816" y="5677"/>
                    <a:pt x="8497" y="5753"/>
                  </a:cubicBezTo>
                  <a:cubicBezTo>
                    <a:pt x="8497" y="6964"/>
                    <a:pt x="8572" y="8175"/>
                    <a:pt x="8572" y="9386"/>
                  </a:cubicBezTo>
                  <a:cubicBezTo>
                    <a:pt x="7891" y="9386"/>
                    <a:pt x="7210" y="9462"/>
                    <a:pt x="6529" y="9462"/>
                  </a:cubicBezTo>
                  <a:cubicBezTo>
                    <a:pt x="5393" y="8175"/>
                    <a:pt x="5393" y="6888"/>
                    <a:pt x="652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9" name="任意多边形: 形状 1028"/>
            <p:cNvSpPr/>
            <p:nvPr/>
          </p:nvSpPr>
          <p:spPr>
            <a:xfrm>
              <a:off x="6566624" y="346894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645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0" name="任意多边形: 形状 1029"/>
            <p:cNvSpPr/>
            <p:nvPr/>
          </p:nvSpPr>
          <p:spPr>
            <a:xfrm>
              <a:off x="6564656" y="3448200"/>
              <a:ext cx="7570" cy="7570"/>
            </a:xfrm>
            <a:custGeom>
              <a:avLst/>
              <a:gdLst>
                <a:gd name="connsiteX0" fmla="*/ 7721 w 7569"/>
                <a:gd name="connsiteY0" fmla="*/ 7267 h 7569"/>
                <a:gd name="connsiteX1" fmla="*/ 5677 w 7569"/>
                <a:gd name="connsiteY1" fmla="*/ 5677 h 7569"/>
                <a:gd name="connsiteX2" fmla="*/ 7721 w 756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267"/>
                  </a:moveTo>
                  <a:cubicBezTo>
                    <a:pt x="6661" y="7191"/>
                    <a:pt x="5980" y="6661"/>
                    <a:pt x="5677" y="5677"/>
                  </a:cubicBezTo>
                  <a:cubicBezTo>
                    <a:pt x="6737" y="5753"/>
                    <a:pt x="7343" y="6283"/>
                    <a:pt x="7721" y="72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1" name="任意多边形: 形状 1030"/>
            <p:cNvSpPr/>
            <p:nvPr/>
          </p:nvSpPr>
          <p:spPr>
            <a:xfrm>
              <a:off x="6553195" y="3440328"/>
              <a:ext cx="15139" cy="15139"/>
            </a:xfrm>
            <a:custGeom>
              <a:avLst/>
              <a:gdLst>
                <a:gd name="connsiteX0" fmla="*/ 7676 w 15139"/>
                <a:gd name="connsiteY0" fmla="*/ 5677 h 15139"/>
                <a:gd name="connsiteX1" fmla="*/ 9493 w 15139"/>
                <a:gd name="connsiteY1" fmla="*/ 7645 h 15139"/>
                <a:gd name="connsiteX2" fmla="*/ 10326 w 15139"/>
                <a:gd name="connsiteY2" fmla="*/ 10673 h 15139"/>
                <a:gd name="connsiteX3" fmla="*/ 9493 w 15139"/>
                <a:gd name="connsiteY3" fmla="*/ 11430 h 15139"/>
                <a:gd name="connsiteX4" fmla="*/ 767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76" y="5677"/>
                  </a:moveTo>
                  <a:cubicBezTo>
                    <a:pt x="8282" y="6358"/>
                    <a:pt x="8887" y="7040"/>
                    <a:pt x="9493" y="7645"/>
                  </a:cubicBezTo>
                  <a:cubicBezTo>
                    <a:pt x="10401" y="8478"/>
                    <a:pt x="10477" y="9538"/>
                    <a:pt x="10326" y="10673"/>
                  </a:cubicBezTo>
                  <a:cubicBezTo>
                    <a:pt x="10023" y="10900"/>
                    <a:pt x="9796" y="11203"/>
                    <a:pt x="9493" y="11430"/>
                  </a:cubicBezTo>
                  <a:cubicBezTo>
                    <a:pt x="5329" y="10749"/>
                    <a:pt x="4346" y="8932"/>
                    <a:pt x="7676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2" name="任意多边形: 形状 1031"/>
            <p:cNvSpPr/>
            <p:nvPr/>
          </p:nvSpPr>
          <p:spPr>
            <a:xfrm>
              <a:off x="6557086" y="3454047"/>
              <a:ext cx="15139" cy="15139"/>
            </a:xfrm>
            <a:custGeom>
              <a:avLst/>
              <a:gdLst>
                <a:gd name="connsiteX0" fmla="*/ 5677 w 15139"/>
                <a:gd name="connsiteY0" fmla="*/ 7248 h 15139"/>
                <a:gd name="connsiteX1" fmla="*/ 9462 w 15139"/>
                <a:gd name="connsiteY1" fmla="*/ 7173 h 15139"/>
                <a:gd name="connsiteX2" fmla="*/ 5677 w 15139"/>
                <a:gd name="connsiteY2" fmla="*/ 72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7248"/>
                  </a:moveTo>
                  <a:cubicBezTo>
                    <a:pt x="6889" y="5205"/>
                    <a:pt x="8175" y="5129"/>
                    <a:pt x="9462" y="7173"/>
                  </a:cubicBezTo>
                  <a:cubicBezTo>
                    <a:pt x="8251" y="14667"/>
                    <a:pt x="6889" y="5356"/>
                    <a:pt x="5677" y="724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3" name="任意多边形: 形状 1032"/>
            <p:cNvSpPr/>
            <p:nvPr/>
          </p:nvSpPr>
          <p:spPr>
            <a:xfrm>
              <a:off x="6556935" y="3444264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9613 w 15139"/>
                <a:gd name="connsiteY1" fmla="*/ 9462 h 15139"/>
                <a:gd name="connsiteX2" fmla="*/ 5677 w 15139"/>
                <a:gd name="connsiteY2" fmla="*/ 9386 h 15139"/>
                <a:gd name="connsiteX3" fmla="*/ 5828 w 15139"/>
                <a:gd name="connsiteY3" fmla="*/ 7570 h 15139"/>
                <a:gd name="connsiteX4" fmla="*/ 5828 w 15139"/>
                <a:gd name="connsiteY4" fmla="*/ 7570 h 15139"/>
                <a:gd name="connsiteX5" fmla="*/ 7721 w 15139"/>
                <a:gd name="connsiteY5" fmla="*/ 5677 h 15139"/>
                <a:gd name="connsiteX6" fmla="*/ 96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9689" y="6964"/>
                    <a:pt x="9689" y="8175"/>
                    <a:pt x="9613" y="9462"/>
                  </a:cubicBezTo>
                  <a:cubicBezTo>
                    <a:pt x="8326" y="9462"/>
                    <a:pt x="6964" y="9386"/>
                    <a:pt x="5677" y="9386"/>
                  </a:cubicBezTo>
                  <a:cubicBezTo>
                    <a:pt x="5753" y="8781"/>
                    <a:pt x="5828" y="8175"/>
                    <a:pt x="5828" y="7570"/>
                  </a:cubicBezTo>
                  <a:lnTo>
                    <a:pt x="5828" y="7570"/>
                  </a:lnTo>
                  <a:cubicBezTo>
                    <a:pt x="6585" y="7040"/>
                    <a:pt x="6585" y="5829"/>
                    <a:pt x="7721" y="5677"/>
                  </a:cubicBezTo>
                  <a:cubicBezTo>
                    <a:pt x="8402" y="5677"/>
                    <a:pt x="9008" y="5677"/>
                    <a:pt x="9689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4" name="任意多边形: 形状 1033"/>
            <p:cNvSpPr/>
            <p:nvPr/>
          </p:nvSpPr>
          <p:spPr>
            <a:xfrm>
              <a:off x="6551682" y="3448124"/>
              <a:ext cx="7570" cy="15139"/>
            </a:xfrm>
            <a:custGeom>
              <a:avLst/>
              <a:gdLst>
                <a:gd name="connsiteX0" fmla="*/ 7296 w 7569"/>
                <a:gd name="connsiteY0" fmla="*/ 5677 h 15139"/>
                <a:gd name="connsiteX1" fmla="*/ 7296 w 7569"/>
                <a:gd name="connsiteY1" fmla="*/ 9462 h 15139"/>
                <a:gd name="connsiteX2" fmla="*/ 729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96" y="5677"/>
                  </a:moveTo>
                  <a:cubicBezTo>
                    <a:pt x="7296" y="6964"/>
                    <a:pt x="7296" y="8175"/>
                    <a:pt x="7296" y="9462"/>
                  </a:cubicBezTo>
                  <a:cubicBezTo>
                    <a:pt x="5253" y="8175"/>
                    <a:pt x="5025" y="6888"/>
                    <a:pt x="7296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5" name="任意多边形: 形状 1034"/>
            <p:cNvSpPr/>
            <p:nvPr/>
          </p:nvSpPr>
          <p:spPr>
            <a:xfrm>
              <a:off x="6498120" y="2683828"/>
              <a:ext cx="52987" cy="45417"/>
            </a:xfrm>
            <a:custGeom>
              <a:avLst/>
              <a:gdLst>
                <a:gd name="connsiteX0" fmla="*/ 5677 w 52986"/>
                <a:gd name="connsiteY0" fmla="*/ 32246 h 45417"/>
                <a:gd name="connsiteX1" fmla="*/ 9462 w 52986"/>
                <a:gd name="connsiteY1" fmla="*/ 22784 h 45417"/>
                <a:gd name="connsiteX2" fmla="*/ 13247 w 52986"/>
                <a:gd name="connsiteY2" fmla="*/ 22709 h 45417"/>
                <a:gd name="connsiteX3" fmla="*/ 23466 w 52986"/>
                <a:gd name="connsiteY3" fmla="*/ 18091 h 45417"/>
                <a:gd name="connsiteX4" fmla="*/ 30960 w 52986"/>
                <a:gd name="connsiteY4" fmla="*/ 16047 h 45417"/>
                <a:gd name="connsiteX5" fmla="*/ 34517 w 52986"/>
                <a:gd name="connsiteY5" fmla="*/ 13398 h 45417"/>
                <a:gd name="connsiteX6" fmla="*/ 41784 w 52986"/>
                <a:gd name="connsiteY6" fmla="*/ 5677 h 45417"/>
                <a:gd name="connsiteX7" fmla="*/ 43222 w 52986"/>
                <a:gd name="connsiteY7" fmla="*/ 7418 h 45417"/>
                <a:gd name="connsiteX8" fmla="*/ 47764 w 52986"/>
                <a:gd name="connsiteY8" fmla="*/ 11051 h 45417"/>
                <a:gd name="connsiteX9" fmla="*/ 47461 w 52986"/>
                <a:gd name="connsiteY9" fmla="*/ 13247 h 45417"/>
                <a:gd name="connsiteX10" fmla="*/ 44282 w 52986"/>
                <a:gd name="connsiteY10" fmla="*/ 14836 h 45417"/>
                <a:gd name="connsiteX11" fmla="*/ 33987 w 52986"/>
                <a:gd name="connsiteY11" fmla="*/ 19984 h 45417"/>
                <a:gd name="connsiteX12" fmla="*/ 39134 w 52986"/>
                <a:gd name="connsiteY12" fmla="*/ 35274 h 45417"/>
                <a:gd name="connsiteX13" fmla="*/ 18091 w 52986"/>
                <a:gd name="connsiteY13" fmla="*/ 27326 h 45417"/>
                <a:gd name="connsiteX14" fmla="*/ 9613 w 52986"/>
                <a:gd name="connsiteY14" fmla="*/ 32322 h 45417"/>
                <a:gd name="connsiteX15" fmla="*/ 9613 w 52986"/>
                <a:gd name="connsiteY15" fmla="*/ 32322 h 45417"/>
                <a:gd name="connsiteX16" fmla="*/ 5677 w 52986"/>
                <a:gd name="connsiteY16" fmla="*/ 3224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5677" y="32246"/>
                  </a:moveTo>
                  <a:cubicBezTo>
                    <a:pt x="6964" y="29067"/>
                    <a:pt x="8251" y="25888"/>
                    <a:pt x="9462" y="22784"/>
                  </a:cubicBezTo>
                  <a:cubicBezTo>
                    <a:pt x="10749" y="22784"/>
                    <a:pt x="11960" y="22784"/>
                    <a:pt x="13247" y="22709"/>
                  </a:cubicBezTo>
                  <a:cubicBezTo>
                    <a:pt x="16729" y="21497"/>
                    <a:pt x="20892" y="22254"/>
                    <a:pt x="23466" y="18091"/>
                  </a:cubicBezTo>
                  <a:cubicBezTo>
                    <a:pt x="24449" y="16502"/>
                    <a:pt x="26948" y="12490"/>
                    <a:pt x="30960" y="16047"/>
                  </a:cubicBezTo>
                  <a:cubicBezTo>
                    <a:pt x="33003" y="17864"/>
                    <a:pt x="33533" y="14912"/>
                    <a:pt x="34517" y="13398"/>
                  </a:cubicBezTo>
                  <a:cubicBezTo>
                    <a:pt x="36409" y="10446"/>
                    <a:pt x="37167" y="6131"/>
                    <a:pt x="41784" y="5677"/>
                  </a:cubicBezTo>
                  <a:cubicBezTo>
                    <a:pt x="42390" y="6131"/>
                    <a:pt x="42844" y="6737"/>
                    <a:pt x="43222" y="7418"/>
                  </a:cubicBezTo>
                  <a:cubicBezTo>
                    <a:pt x="44206" y="9235"/>
                    <a:pt x="46401" y="9613"/>
                    <a:pt x="47764" y="11051"/>
                  </a:cubicBezTo>
                  <a:cubicBezTo>
                    <a:pt x="48142" y="11884"/>
                    <a:pt x="48067" y="12641"/>
                    <a:pt x="47461" y="13247"/>
                  </a:cubicBezTo>
                  <a:cubicBezTo>
                    <a:pt x="46174" y="13322"/>
                    <a:pt x="44887" y="13474"/>
                    <a:pt x="44282" y="14836"/>
                  </a:cubicBezTo>
                  <a:cubicBezTo>
                    <a:pt x="41860" y="20362"/>
                    <a:pt x="41935" y="20362"/>
                    <a:pt x="33987" y="19984"/>
                  </a:cubicBezTo>
                  <a:cubicBezTo>
                    <a:pt x="39210" y="24677"/>
                    <a:pt x="26039" y="32776"/>
                    <a:pt x="39134" y="35274"/>
                  </a:cubicBezTo>
                  <a:cubicBezTo>
                    <a:pt x="25585" y="45341"/>
                    <a:pt x="22406" y="44206"/>
                    <a:pt x="18091" y="27326"/>
                  </a:cubicBezTo>
                  <a:cubicBezTo>
                    <a:pt x="15517" y="29824"/>
                    <a:pt x="10143" y="26115"/>
                    <a:pt x="9613" y="32322"/>
                  </a:cubicBezTo>
                  <a:lnTo>
                    <a:pt x="9613" y="32322"/>
                  </a:lnTo>
                  <a:cubicBezTo>
                    <a:pt x="8251" y="32246"/>
                    <a:pt x="6964" y="34744"/>
                    <a:pt x="5677" y="32246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6" name="任意多边形: 形状 1035"/>
            <p:cNvSpPr/>
            <p:nvPr/>
          </p:nvSpPr>
          <p:spPr>
            <a:xfrm>
              <a:off x="6498070" y="2652619"/>
              <a:ext cx="45417" cy="45417"/>
            </a:xfrm>
            <a:custGeom>
              <a:avLst/>
              <a:gdLst>
                <a:gd name="connsiteX0" fmla="*/ 13372 w 45417"/>
                <a:gd name="connsiteY0" fmla="*/ 33102 h 45417"/>
                <a:gd name="connsiteX1" fmla="*/ 5727 w 45417"/>
                <a:gd name="connsiteY1" fmla="*/ 29317 h 45417"/>
                <a:gd name="connsiteX2" fmla="*/ 10723 w 45417"/>
                <a:gd name="connsiteY2" fmla="*/ 25911 h 45417"/>
                <a:gd name="connsiteX3" fmla="*/ 13372 w 45417"/>
                <a:gd name="connsiteY3" fmla="*/ 19704 h 45417"/>
                <a:gd name="connsiteX4" fmla="*/ 20260 w 45417"/>
                <a:gd name="connsiteY4" fmla="*/ 7517 h 45417"/>
                <a:gd name="connsiteX5" fmla="*/ 20942 w 45417"/>
                <a:gd name="connsiteY5" fmla="*/ 6457 h 45417"/>
                <a:gd name="connsiteX6" fmla="*/ 24651 w 45417"/>
                <a:gd name="connsiteY6" fmla="*/ 6230 h 45417"/>
                <a:gd name="connsiteX7" fmla="*/ 29041 w 45417"/>
                <a:gd name="connsiteY7" fmla="*/ 11226 h 45417"/>
                <a:gd name="connsiteX8" fmla="*/ 29419 w 45417"/>
                <a:gd name="connsiteY8" fmla="*/ 14708 h 45417"/>
                <a:gd name="connsiteX9" fmla="*/ 40698 w 45417"/>
                <a:gd name="connsiteY9" fmla="*/ 16146 h 45417"/>
                <a:gd name="connsiteX10" fmla="*/ 38049 w 45417"/>
                <a:gd name="connsiteY10" fmla="*/ 17811 h 45417"/>
                <a:gd name="connsiteX11" fmla="*/ 38049 w 45417"/>
                <a:gd name="connsiteY11" fmla="*/ 17811 h 45417"/>
                <a:gd name="connsiteX12" fmla="*/ 30403 w 45417"/>
                <a:gd name="connsiteY12" fmla="*/ 29241 h 45417"/>
                <a:gd name="connsiteX13" fmla="*/ 28587 w 45417"/>
                <a:gd name="connsiteY13" fmla="*/ 29241 h 45417"/>
                <a:gd name="connsiteX14" fmla="*/ 22985 w 45417"/>
                <a:gd name="connsiteY14" fmla="*/ 30225 h 45417"/>
                <a:gd name="connsiteX15" fmla="*/ 15189 w 45417"/>
                <a:gd name="connsiteY15" fmla="*/ 40671 h 45417"/>
                <a:gd name="connsiteX16" fmla="*/ 15189 w 45417"/>
                <a:gd name="connsiteY16" fmla="*/ 40671 h 45417"/>
                <a:gd name="connsiteX17" fmla="*/ 14508 w 45417"/>
                <a:gd name="connsiteY17" fmla="*/ 39385 h 45417"/>
                <a:gd name="connsiteX18" fmla="*/ 15113 w 45417"/>
                <a:gd name="connsiteY18" fmla="*/ 38703 h 45417"/>
                <a:gd name="connsiteX19" fmla="*/ 15113 w 45417"/>
                <a:gd name="connsiteY19" fmla="*/ 38703 h 45417"/>
                <a:gd name="connsiteX20" fmla="*/ 15113 w 45417"/>
                <a:gd name="connsiteY20" fmla="*/ 34918 h 45417"/>
                <a:gd name="connsiteX21" fmla="*/ 15113 w 45417"/>
                <a:gd name="connsiteY21" fmla="*/ 34918 h 45417"/>
                <a:gd name="connsiteX22" fmla="*/ 13372 w 45417"/>
                <a:gd name="connsiteY22" fmla="*/ 3310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3372" y="33102"/>
                  </a:moveTo>
                  <a:cubicBezTo>
                    <a:pt x="11177" y="31134"/>
                    <a:pt x="7619" y="31966"/>
                    <a:pt x="5727" y="29317"/>
                  </a:cubicBezTo>
                  <a:cubicBezTo>
                    <a:pt x="5197" y="25078"/>
                    <a:pt x="9057" y="26365"/>
                    <a:pt x="10723" y="25911"/>
                  </a:cubicBezTo>
                  <a:cubicBezTo>
                    <a:pt x="14886" y="24851"/>
                    <a:pt x="12766" y="21823"/>
                    <a:pt x="13372" y="19704"/>
                  </a:cubicBezTo>
                  <a:cubicBezTo>
                    <a:pt x="13524" y="14405"/>
                    <a:pt x="21168" y="13345"/>
                    <a:pt x="20260" y="7517"/>
                  </a:cubicBezTo>
                  <a:cubicBezTo>
                    <a:pt x="20487" y="7138"/>
                    <a:pt x="20714" y="6760"/>
                    <a:pt x="20942" y="6457"/>
                  </a:cubicBezTo>
                  <a:cubicBezTo>
                    <a:pt x="22152" y="6381"/>
                    <a:pt x="23515" y="6608"/>
                    <a:pt x="24651" y="6230"/>
                  </a:cubicBezTo>
                  <a:cubicBezTo>
                    <a:pt x="29949" y="4640"/>
                    <a:pt x="31009" y="6533"/>
                    <a:pt x="29041" y="11226"/>
                  </a:cubicBezTo>
                  <a:cubicBezTo>
                    <a:pt x="28587" y="12361"/>
                    <a:pt x="28284" y="13648"/>
                    <a:pt x="29419" y="14708"/>
                  </a:cubicBezTo>
                  <a:cubicBezTo>
                    <a:pt x="36762" y="9863"/>
                    <a:pt x="39563" y="10166"/>
                    <a:pt x="40698" y="16146"/>
                  </a:cubicBezTo>
                  <a:cubicBezTo>
                    <a:pt x="41001" y="17660"/>
                    <a:pt x="39260" y="17736"/>
                    <a:pt x="38049" y="17811"/>
                  </a:cubicBezTo>
                  <a:lnTo>
                    <a:pt x="38049" y="17811"/>
                  </a:lnTo>
                  <a:cubicBezTo>
                    <a:pt x="36459" y="22277"/>
                    <a:pt x="30403" y="23716"/>
                    <a:pt x="30403" y="29241"/>
                  </a:cubicBezTo>
                  <a:cubicBezTo>
                    <a:pt x="29798" y="29923"/>
                    <a:pt x="29193" y="29847"/>
                    <a:pt x="28587" y="29241"/>
                  </a:cubicBezTo>
                  <a:cubicBezTo>
                    <a:pt x="25862" y="24473"/>
                    <a:pt x="23742" y="25759"/>
                    <a:pt x="22985" y="30225"/>
                  </a:cubicBezTo>
                  <a:cubicBezTo>
                    <a:pt x="22152" y="35221"/>
                    <a:pt x="20109" y="38930"/>
                    <a:pt x="15189" y="40671"/>
                  </a:cubicBezTo>
                  <a:lnTo>
                    <a:pt x="15189" y="40671"/>
                  </a:lnTo>
                  <a:cubicBezTo>
                    <a:pt x="14508" y="40217"/>
                    <a:pt x="14356" y="39839"/>
                    <a:pt x="14508" y="39385"/>
                  </a:cubicBezTo>
                  <a:cubicBezTo>
                    <a:pt x="14734" y="38930"/>
                    <a:pt x="14962" y="38703"/>
                    <a:pt x="15113" y="38703"/>
                  </a:cubicBezTo>
                  <a:lnTo>
                    <a:pt x="15113" y="38703"/>
                  </a:lnTo>
                  <a:cubicBezTo>
                    <a:pt x="16324" y="37416"/>
                    <a:pt x="16248" y="36205"/>
                    <a:pt x="15113" y="34918"/>
                  </a:cubicBezTo>
                  <a:lnTo>
                    <a:pt x="15113" y="34918"/>
                  </a:lnTo>
                  <a:cubicBezTo>
                    <a:pt x="14659" y="34313"/>
                    <a:pt x="13978" y="33707"/>
                    <a:pt x="13372" y="33102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7" name="任意多边形: 形状 1036"/>
            <p:cNvSpPr/>
            <p:nvPr/>
          </p:nvSpPr>
          <p:spPr>
            <a:xfrm>
              <a:off x="6546035" y="2653399"/>
              <a:ext cx="30278" cy="30278"/>
            </a:xfrm>
            <a:custGeom>
              <a:avLst/>
              <a:gdLst>
                <a:gd name="connsiteX0" fmla="*/ 12944 w 30278"/>
                <a:gd name="connsiteY0" fmla="*/ 5677 h 30278"/>
                <a:gd name="connsiteX1" fmla="*/ 22860 w 30278"/>
                <a:gd name="connsiteY1" fmla="*/ 17637 h 30278"/>
                <a:gd name="connsiteX2" fmla="*/ 27099 w 30278"/>
                <a:gd name="connsiteY2" fmla="*/ 14458 h 30278"/>
                <a:gd name="connsiteX3" fmla="*/ 29975 w 30278"/>
                <a:gd name="connsiteY3" fmla="*/ 20892 h 30278"/>
                <a:gd name="connsiteX4" fmla="*/ 28007 w 30278"/>
                <a:gd name="connsiteY4" fmla="*/ 26569 h 30278"/>
                <a:gd name="connsiteX5" fmla="*/ 22935 w 30278"/>
                <a:gd name="connsiteY5" fmla="*/ 27175 h 30278"/>
                <a:gd name="connsiteX6" fmla="*/ 8402 w 30278"/>
                <a:gd name="connsiteY6" fmla="*/ 26266 h 30278"/>
                <a:gd name="connsiteX7" fmla="*/ 5677 w 30278"/>
                <a:gd name="connsiteY7" fmla="*/ 17031 h 30278"/>
                <a:gd name="connsiteX8" fmla="*/ 11354 w 30278"/>
                <a:gd name="connsiteY8" fmla="*/ 17259 h 30278"/>
                <a:gd name="connsiteX9" fmla="*/ 12944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944" y="5677"/>
                  </a:moveTo>
                  <a:cubicBezTo>
                    <a:pt x="19530" y="7115"/>
                    <a:pt x="23011" y="11127"/>
                    <a:pt x="22860" y="17637"/>
                  </a:cubicBezTo>
                  <a:cubicBezTo>
                    <a:pt x="27780" y="20059"/>
                    <a:pt x="23844" y="12414"/>
                    <a:pt x="27099" y="14458"/>
                  </a:cubicBezTo>
                  <a:cubicBezTo>
                    <a:pt x="28840" y="15517"/>
                    <a:pt x="32397" y="17259"/>
                    <a:pt x="29975" y="20892"/>
                  </a:cubicBezTo>
                  <a:cubicBezTo>
                    <a:pt x="30354" y="23163"/>
                    <a:pt x="29824" y="25055"/>
                    <a:pt x="28007" y="26569"/>
                  </a:cubicBezTo>
                  <a:cubicBezTo>
                    <a:pt x="26342" y="26872"/>
                    <a:pt x="24904" y="29143"/>
                    <a:pt x="22935" y="27175"/>
                  </a:cubicBezTo>
                  <a:cubicBezTo>
                    <a:pt x="16047" y="19983"/>
                    <a:pt x="16047" y="19983"/>
                    <a:pt x="8402" y="26266"/>
                  </a:cubicBezTo>
                  <a:cubicBezTo>
                    <a:pt x="7418" y="22936"/>
                    <a:pt x="6510" y="19832"/>
                    <a:pt x="5677" y="17031"/>
                  </a:cubicBezTo>
                  <a:cubicBezTo>
                    <a:pt x="8175" y="13777"/>
                    <a:pt x="9462" y="19605"/>
                    <a:pt x="11354" y="17259"/>
                  </a:cubicBezTo>
                  <a:cubicBezTo>
                    <a:pt x="14155" y="13777"/>
                    <a:pt x="13928" y="9765"/>
                    <a:pt x="1294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8" name="任意多边形: 形状 1037"/>
            <p:cNvSpPr/>
            <p:nvPr/>
          </p:nvSpPr>
          <p:spPr>
            <a:xfrm>
              <a:off x="6538031" y="2698148"/>
              <a:ext cx="30278" cy="30278"/>
            </a:xfrm>
            <a:custGeom>
              <a:avLst/>
              <a:gdLst>
                <a:gd name="connsiteX0" fmla="*/ 30409 w 30278"/>
                <a:gd name="connsiteY0" fmla="*/ 8465 h 30278"/>
                <a:gd name="connsiteX1" fmla="*/ 30409 w 30278"/>
                <a:gd name="connsiteY1" fmla="*/ 12249 h 30278"/>
                <a:gd name="connsiteX2" fmla="*/ 22839 w 30278"/>
                <a:gd name="connsiteY2" fmla="*/ 16110 h 30278"/>
                <a:gd name="connsiteX3" fmla="*/ 22839 w 30278"/>
                <a:gd name="connsiteY3" fmla="*/ 16110 h 30278"/>
                <a:gd name="connsiteX4" fmla="*/ 16784 w 30278"/>
                <a:gd name="connsiteY4" fmla="*/ 14445 h 30278"/>
                <a:gd name="connsiteX5" fmla="*/ 17162 w 30278"/>
                <a:gd name="connsiteY5" fmla="*/ 25572 h 30278"/>
                <a:gd name="connsiteX6" fmla="*/ 17162 w 30278"/>
                <a:gd name="connsiteY6" fmla="*/ 25572 h 30278"/>
                <a:gd name="connsiteX7" fmla="*/ 12469 w 30278"/>
                <a:gd name="connsiteY7" fmla="*/ 22695 h 30278"/>
                <a:gd name="connsiteX8" fmla="*/ 11940 w 30278"/>
                <a:gd name="connsiteY8" fmla="*/ 28600 h 30278"/>
                <a:gd name="connsiteX9" fmla="*/ 9442 w 30278"/>
                <a:gd name="connsiteY9" fmla="*/ 27994 h 30278"/>
                <a:gd name="connsiteX10" fmla="*/ 7322 w 30278"/>
                <a:gd name="connsiteY10" fmla="*/ 22620 h 30278"/>
                <a:gd name="connsiteX11" fmla="*/ 6489 w 30278"/>
                <a:gd name="connsiteY11" fmla="*/ 14974 h 30278"/>
                <a:gd name="connsiteX12" fmla="*/ 9442 w 30278"/>
                <a:gd name="connsiteY12" fmla="*/ 7859 h 30278"/>
                <a:gd name="connsiteX13" fmla="*/ 30409 w 30278"/>
                <a:gd name="connsiteY13" fmla="*/ 84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30409" y="8465"/>
                  </a:moveTo>
                  <a:cubicBezTo>
                    <a:pt x="30409" y="9751"/>
                    <a:pt x="30409" y="10962"/>
                    <a:pt x="30409" y="12249"/>
                  </a:cubicBezTo>
                  <a:cubicBezTo>
                    <a:pt x="27911" y="13536"/>
                    <a:pt x="25186" y="14445"/>
                    <a:pt x="22839" y="16110"/>
                  </a:cubicBezTo>
                  <a:lnTo>
                    <a:pt x="22839" y="16110"/>
                  </a:lnTo>
                  <a:cubicBezTo>
                    <a:pt x="20418" y="17472"/>
                    <a:pt x="18904" y="15504"/>
                    <a:pt x="16784" y="14445"/>
                  </a:cubicBezTo>
                  <a:cubicBezTo>
                    <a:pt x="18676" y="18229"/>
                    <a:pt x="20569" y="21863"/>
                    <a:pt x="17162" y="25572"/>
                  </a:cubicBezTo>
                  <a:lnTo>
                    <a:pt x="17162" y="25572"/>
                  </a:lnTo>
                  <a:cubicBezTo>
                    <a:pt x="15573" y="24588"/>
                    <a:pt x="13983" y="23604"/>
                    <a:pt x="12469" y="22695"/>
                  </a:cubicBezTo>
                  <a:cubicBezTo>
                    <a:pt x="10426" y="24663"/>
                    <a:pt x="14740" y="27010"/>
                    <a:pt x="11940" y="28600"/>
                  </a:cubicBezTo>
                  <a:cubicBezTo>
                    <a:pt x="11410" y="28902"/>
                    <a:pt x="10047" y="28524"/>
                    <a:pt x="9442" y="27994"/>
                  </a:cubicBezTo>
                  <a:cubicBezTo>
                    <a:pt x="7776" y="26631"/>
                    <a:pt x="5581" y="25269"/>
                    <a:pt x="7322" y="22620"/>
                  </a:cubicBezTo>
                  <a:cubicBezTo>
                    <a:pt x="9139" y="19819"/>
                    <a:pt x="8155" y="17624"/>
                    <a:pt x="6489" y="14974"/>
                  </a:cubicBezTo>
                  <a:cubicBezTo>
                    <a:pt x="4597" y="11795"/>
                    <a:pt x="6187" y="7178"/>
                    <a:pt x="9442" y="7859"/>
                  </a:cubicBezTo>
                  <a:cubicBezTo>
                    <a:pt x="16557" y="9373"/>
                    <a:pt x="23748" y="1803"/>
                    <a:pt x="30409" y="84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9" name="任意多边形: 形状 1038"/>
            <p:cNvSpPr/>
            <p:nvPr/>
          </p:nvSpPr>
          <p:spPr>
            <a:xfrm>
              <a:off x="6498611" y="2638495"/>
              <a:ext cx="22709" cy="30278"/>
            </a:xfrm>
            <a:custGeom>
              <a:avLst/>
              <a:gdLst>
                <a:gd name="connsiteX0" fmla="*/ 7078 w 22708"/>
                <a:gd name="connsiteY0" fmla="*/ 20581 h 30278"/>
                <a:gd name="connsiteX1" fmla="*/ 7684 w 22708"/>
                <a:gd name="connsiteY1" fmla="*/ 16493 h 30278"/>
                <a:gd name="connsiteX2" fmla="*/ 10863 w 22708"/>
                <a:gd name="connsiteY2" fmla="*/ 9151 h 30278"/>
                <a:gd name="connsiteX3" fmla="*/ 12755 w 22708"/>
                <a:gd name="connsiteY3" fmla="*/ 7258 h 30278"/>
                <a:gd name="connsiteX4" fmla="*/ 14647 w 22708"/>
                <a:gd name="connsiteY4" fmla="*/ 7258 h 30278"/>
                <a:gd name="connsiteX5" fmla="*/ 20400 w 22708"/>
                <a:gd name="connsiteY5" fmla="*/ 7334 h 30278"/>
                <a:gd name="connsiteX6" fmla="*/ 18508 w 22708"/>
                <a:gd name="connsiteY6" fmla="*/ 16720 h 30278"/>
                <a:gd name="connsiteX7" fmla="*/ 20325 w 22708"/>
                <a:gd name="connsiteY7" fmla="*/ 20581 h 30278"/>
                <a:gd name="connsiteX8" fmla="*/ 20325 w 22708"/>
                <a:gd name="connsiteY8" fmla="*/ 20581 h 30278"/>
                <a:gd name="connsiteX9" fmla="*/ 12755 w 22708"/>
                <a:gd name="connsiteY9" fmla="*/ 32011 h 30278"/>
                <a:gd name="connsiteX10" fmla="*/ 9728 w 22708"/>
                <a:gd name="connsiteY10" fmla="*/ 28680 h 30278"/>
                <a:gd name="connsiteX11" fmla="*/ 7078 w 22708"/>
                <a:gd name="connsiteY11" fmla="*/ 205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7078" y="20581"/>
                  </a:moveTo>
                  <a:cubicBezTo>
                    <a:pt x="4656" y="18840"/>
                    <a:pt x="5715" y="17553"/>
                    <a:pt x="7684" y="16493"/>
                  </a:cubicBezTo>
                  <a:cubicBezTo>
                    <a:pt x="10711" y="14904"/>
                    <a:pt x="11014" y="12178"/>
                    <a:pt x="10863" y="9151"/>
                  </a:cubicBezTo>
                  <a:cubicBezTo>
                    <a:pt x="11468" y="8545"/>
                    <a:pt x="12149" y="7864"/>
                    <a:pt x="12755" y="7258"/>
                  </a:cubicBezTo>
                  <a:cubicBezTo>
                    <a:pt x="13361" y="6653"/>
                    <a:pt x="14042" y="6653"/>
                    <a:pt x="14647" y="7258"/>
                  </a:cubicBezTo>
                  <a:cubicBezTo>
                    <a:pt x="16540" y="6880"/>
                    <a:pt x="18508" y="3852"/>
                    <a:pt x="20400" y="7334"/>
                  </a:cubicBezTo>
                  <a:cubicBezTo>
                    <a:pt x="20855" y="10665"/>
                    <a:pt x="20022" y="13768"/>
                    <a:pt x="18508" y="16720"/>
                  </a:cubicBezTo>
                  <a:cubicBezTo>
                    <a:pt x="19114" y="18007"/>
                    <a:pt x="19719" y="19294"/>
                    <a:pt x="20325" y="20581"/>
                  </a:cubicBezTo>
                  <a:lnTo>
                    <a:pt x="20325" y="20581"/>
                  </a:lnTo>
                  <a:cubicBezTo>
                    <a:pt x="15556" y="22927"/>
                    <a:pt x="16994" y="29361"/>
                    <a:pt x="12755" y="32011"/>
                  </a:cubicBezTo>
                  <a:cubicBezTo>
                    <a:pt x="10863" y="31708"/>
                    <a:pt x="8592" y="31481"/>
                    <a:pt x="9728" y="28680"/>
                  </a:cubicBezTo>
                  <a:cubicBezTo>
                    <a:pt x="11317" y="25123"/>
                    <a:pt x="9576" y="22776"/>
                    <a:pt x="7078" y="20581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0" name="任意多边形: 形状 1039"/>
            <p:cNvSpPr/>
            <p:nvPr/>
          </p:nvSpPr>
          <p:spPr>
            <a:xfrm>
              <a:off x="6534168" y="2671263"/>
              <a:ext cx="30278" cy="30278"/>
            </a:xfrm>
            <a:custGeom>
              <a:avLst/>
              <a:gdLst>
                <a:gd name="connsiteX0" fmla="*/ 5736 w 30278"/>
                <a:gd name="connsiteY0" fmla="*/ 20135 h 30278"/>
                <a:gd name="connsiteX1" fmla="*/ 5736 w 30278"/>
                <a:gd name="connsiteY1" fmla="*/ 18243 h 30278"/>
                <a:gd name="connsiteX2" fmla="*/ 8915 w 30278"/>
                <a:gd name="connsiteY2" fmla="*/ 5677 h 30278"/>
                <a:gd name="connsiteX3" fmla="*/ 11489 w 30278"/>
                <a:gd name="connsiteY3" fmla="*/ 8175 h 30278"/>
                <a:gd name="connsiteX4" fmla="*/ 14592 w 30278"/>
                <a:gd name="connsiteY4" fmla="*/ 17107 h 30278"/>
                <a:gd name="connsiteX5" fmla="*/ 24660 w 30278"/>
                <a:gd name="connsiteY5" fmla="*/ 18773 h 30278"/>
                <a:gd name="connsiteX6" fmla="*/ 26779 w 30278"/>
                <a:gd name="connsiteY6" fmla="*/ 20211 h 30278"/>
                <a:gd name="connsiteX7" fmla="*/ 24887 w 30278"/>
                <a:gd name="connsiteY7" fmla="*/ 22103 h 30278"/>
                <a:gd name="connsiteX8" fmla="*/ 18983 w 30278"/>
                <a:gd name="connsiteY8" fmla="*/ 26266 h 30278"/>
                <a:gd name="connsiteX9" fmla="*/ 11413 w 30278"/>
                <a:gd name="connsiteY9" fmla="*/ 25888 h 30278"/>
                <a:gd name="connsiteX10" fmla="*/ 11413 w 30278"/>
                <a:gd name="connsiteY10" fmla="*/ 23996 h 30278"/>
                <a:gd name="connsiteX11" fmla="*/ 5736 w 30278"/>
                <a:gd name="connsiteY11" fmla="*/ 201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736" y="20135"/>
                  </a:moveTo>
                  <a:cubicBezTo>
                    <a:pt x="5736" y="19530"/>
                    <a:pt x="5812" y="18924"/>
                    <a:pt x="5736" y="18243"/>
                  </a:cubicBezTo>
                  <a:cubicBezTo>
                    <a:pt x="13154" y="15820"/>
                    <a:pt x="6039" y="9311"/>
                    <a:pt x="8915" y="5677"/>
                  </a:cubicBezTo>
                  <a:cubicBezTo>
                    <a:pt x="10807" y="5829"/>
                    <a:pt x="10883" y="7115"/>
                    <a:pt x="11489" y="8175"/>
                  </a:cubicBezTo>
                  <a:cubicBezTo>
                    <a:pt x="13078" y="10900"/>
                    <a:pt x="8007" y="15518"/>
                    <a:pt x="14592" y="17107"/>
                  </a:cubicBezTo>
                  <a:cubicBezTo>
                    <a:pt x="17923" y="17864"/>
                    <a:pt x="20648" y="21346"/>
                    <a:pt x="24660" y="18773"/>
                  </a:cubicBezTo>
                  <a:cubicBezTo>
                    <a:pt x="24962" y="18621"/>
                    <a:pt x="26022" y="19681"/>
                    <a:pt x="26779" y="20211"/>
                  </a:cubicBezTo>
                  <a:cubicBezTo>
                    <a:pt x="27158" y="21876"/>
                    <a:pt x="26855" y="22784"/>
                    <a:pt x="24887" y="22103"/>
                  </a:cubicBezTo>
                  <a:cubicBezTo>
                    <a:pt x="22767" y="23239"/>
                    <a:pt x="20269" y="23920"/>
                    <a:pt x="18983" y="26266"/>
                  </a:cubicBezTo>
                  <a:cubicBezTo>
                    <a:pt x="16182" y="31489"/>
                    <a:pt x="13835" y="28007"/>
                    <a:pt x="11413" y="25888"/>
                  </a:cubicBezTo>
                  <a:cubicBezTo>
                    <a:pt x="11413" y="25282"/>
                    <a:pt x="11489" y="24601"/>
                    <a:pt x="11413" y="23996"/>
                  </a:cubicBezTo>
                  <a:cubicBezTo>
                    <a:pt x="10505" y="21270"/>
                    <a:pt x="5054" y="25207"/>
                    <a:pt x="5736" y="20135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1" name="任意多边形: 形状 1040"/>
            <p:cNvSpPr/>
            <p:nvPr/>
          </p:nvSpPr>
          <p:spPr>
            <a:xfrm>
              <a:off x="6553301" y="2682337"/>
              <a:ext cx="22709" cy="15139"/>
            </a:xfrm>
            <a:custGeom>
              <a:avLst/>
              <a:gdLst>
                <a:gd name="connsiteX0" fmla="*/ 5677 w 22708"/>
                <a:gd name="connsiteY0" fmla="*/ 10953 h 15139"/>
                <a:gd name="connsiteX1" fmla="*/ 7570 w 22708"/>
                <a:gd name="connsiteY1" fmla="*/ 9061 h 15139"/>
                <a:gd name="connsiteX2" fmla="*/ 18319 w 22708"/>
                <a:gd name="connsiteY2" fmla="*/ 5882 h 15139"/>
                <a:gd name="connsiteX3" fmla="*/ 22482 w 22708"/>
                <a:gd name="connsiteY3" fmla="*/ 9667 h 15139"/>
                <a:gd name="connsiteX4" fmla="*/ 18773 w 22708"/>
                <a:gd name="connsiteY4" fmla="*/ 11634 h 15139"/>
                <a:gd name="connsiteX5" fmla="*/ 5677 w 22708"/>
                <a:gd name="connsiteY5" fmla="*/ 109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0953"/>
                  </a:moveTo>
                  <a:cubicBezTo>
                    <a:pt x="6283" y="10348"/>
                    <a:pt x="6964" y="9667"/>
                    <a:pt x="7570" y="9061"/>
                  </a:cubicBezTo>
                  <a:cubicBezTo>
                    <a:pt x="10749" y="6639"/>
                    <a:pt x="14761" y="7168"/>
                    <a:pt x="18319" y="5882"/>
                  </a:cubicBezTo>
                  <a:cubicBezTo>
                    <a:pt x="20741" y="4973"/>
                    <a:pt x="22406" y="7244"/>
                    <a:pt x="22482" y="9667"/>
                  </a:cubicBezTo>
                  <a:cubicBezTo>
                    <a:pt x="22558" y="12391"/>
                    <a:pt x="20741" y="12921"/>
                    <a:pt x="18773" y="11634"/>
                  </a:cubicBezTo>
                  <a:cubicBezTo>
                    <a:pt x="14458" y="9137"/>
                    <a:pt x="9765" y="16176"/>
                    <a:pt x="5677" y="10953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2" name="任意多边形: 形状 1041"/>
            <p:cNvSpPr/>
            <p:nvPr/>
          </p:nvSpPr>
          <p:spPr>
            <a:xfrm>
              <a:off x="6510357" y="2640062"/>
              <a:ext cx="15139" cy="15139"/>
            </a:xfrm>
            <a:custGeom>
              <a:avLst/>
              <a:gdLst>
                <a:gd name="connsiteX0" fmla="*/ 6838 w 15139"/>
                <a:gd name="connsiteY0" fmla="*/ 15153 h 15139"/>
                <a:gd name="connsiteX1" fmla="*/ 8730 w 15139"/>
                <a:gd name="connsiteY1" fmla="*/ 5767 h 15139"/>
                <a:gd name="connsiteX2" fmla="*/ 15618 w 15139"/>
                <a:gd name="connsiteY2" fmla="*/ 12125 h 15139"/>
                <a:gd name="connsiteX3" fmla="*/ 6838 w 15139"/>
                <a:gd name="connsiteY3" fmla="*/ 151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38" y="15153"/>
                  </a:moveTo>
                  <a:cubicBezTo>
                    <a:pt x="6232" y="11747"/>
                    <a:pt x="3734" y="8038"/>
                    <a:pt x="8730" y="5767"/>
                  </a:cubicBezTo>
                  <a:cubicBezTo>
                    <a:pt x="13575" y="5161"/>
                    <a:pt x="15467" y="7659"/>
                    <a:pt x="15618" y="12125"/>
                  </a:cubicBezTo>
                  <a:cubicBezTo>
                    <a:pt x="12591" y="13185"/>
                    <a:pt x="9714" y="14169"/>
                    <a:pt x="6838" y="15153"/>
                  </a:cubicBezTo>
                  <a:close/>
                </a:path>
              </a:pathLst>
            </a:custGeom>
            <a:solidFill>
              <a:srgbClr val="EBB0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3" name="任意多边形: 形状 1042"/>
            <p:cNvSpPr/>
            <p:nvPr/>
          </p:nvSpPr>
          <p:spPr>
            <a:xfrm>
              <a:off x="6568440" y="2665369"/>
              <a:ext cx="22709" cy="15139"/>
            </a:xfrm>
            <a:custGeom>
              <a:avLst/>
              <a:gdLst>
                <a:gd name="connsiteX0" fmla="*/ 5677 w 22708"/>
                <a:gd name="connsiteY0" fmla="*/ 14599 h 15139"/>
                <a:gd name="connsiteX1" fmla="*/ 7645 w 22708"/>
                <a:gd name="connsiteY1" fmla="*/ 8921 h 15139"/>
                <a:gd name="connsiteX2" fmla="*/ 17183 w 22708"/>
                <a:gd name="connsiteY2" fmla="*/ 10814 h 15139"/>
                <a:gd name="connsiteX3" fmla="*/ 17183 w 22708"/>
                <a:gd name="connsiteY3" fmla="*/ 10814 h 15139"/>
                <a:gd name="connsiteX4" fmla="*/ 13398 w 22708"/>
                <a:gd name="connsiteY4" fmla="*/ 12706 h 15139"/>
                <a:gd name="connsiteX5" fmla="*/ 5677 w 22708"/>
                <a:gd name="connsiteY5" fmla="*/ 145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4599"/>
                  </a:moveTo>
                  <a:cubicBezTo>
                    <a:pt x="5829" y="12555"/>
                    <a:pt x="5148" y="10208"/>
                    <a:pt x="7645" y="8921"/>
                  </a:cubicBezTo>
                  <a:cubicBezTo>
                    <a:pt x="10825" y="9376"/>
                    <a:pt x="15972" y="217"/>
                    <a:pt x="17183" y="10814"/>
                  </a:cubicBezTo>
                  <a:lnTo>
                    <a:pt x="17183" y="10814"/>
                  </a:lnTo>
                  <a:cubicBezTo>
                    <a:pt x="16123" y="11874"/>
                    <a:pt x="14382" y="11571"/>
                    <a:pt x="13398" y="12706"/>
                  </a:cubicBezTo>
                  <a:cubicBezTo>
                    <a:pt x="11354" y="15734"/>
                    <a:pt x="8327" y="14220"/>
                    <a:pt x="5677" y="14599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4" name="任意多边形: 形状 1043"/>
            <p:cNvSpPr/>
            <p:nvPr/>
          </p:nvSpPr>
          <p:spPr>
            <a:xfrm>
              <a:off x="6530365" y="2643861"/>
              <a:ext cx="15139" cy="22709"/>
            </a:xfrm>
            <a:custGeom>
              <a:avLst/>
              <a:gdLst>
                <a:gd name="connsiteX0" fmla="*/ 5754 w 15139"/>
                <a:gd name="connsiteY0" fmla="*/ 5677 h 22708"/>
                <a:gd name="connsiteX1" fmla="*/ 7646 w 15139"/>
                <a:gd name="connsiteY1" fmla="*/ 5677 h 22708"/>
                <a:gd name="connsiteX2" fmla="*/ 8857 w 15139"/>
                <a:gd name="connsiteY2" fmla="*/ 6056 h 22708"/>
                <a:gd name="connsiteX3" fmla="*/ 15215 w 15139"/>
                <a:gd name="connsiteY3" fmla="*/ 15215 h 22708"/>
                <a:gd name="connsiteX4" fmla="*/ 11961 w 15139"/>
                <a:gd name="connsiteY4" fmla="*/ 20211 h 22708"/>
                <a:gd name="connsiteX5" fmla="*/ 9084 w 15139"/>
                <a:gd name="connsiteY5" fmla="*/ 16199 h 22708"/>
                <a:gd name="connsiteX6" fmla="*/ 5754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54" y="5677"/>
                  </a:moveTo>
                  <a:cubicBezTo>
                    <a:pt x="6359" y="5677"/>
                    <a:pt x="7040" y="5677"/>
                    <a:pt x="7646" y="5677"/>
                  </a:cubicBezTo>
                  <a:cubicBezTo>
                    <a:pt x="8024" y="5828"/>
                    <a:pt x="8478" y="5904"/>
                    <a:pt x="8857" y="6056"/>
                  </a:cubicBezTo>
                  <a:cubicBezTo>
                    <a:pt x="12187" y="8251"/>
                    <a:pt x="13096" y="12111"/>
                    <a:pt x="15215" y="15215"/>
                  </a:cubicBezTo>
                  <a:cubicBezTo>
                    <a:pt x="15140" y="17561"/>
                    <a:pt x="14458" y="19908"/>
                    <a:pt x="11961" y="20211"/>
                  </a:cubicBezTo>
                  <a:cubicBezTo>
                    <a:pt x="9311" y="20589"/>
                    <a:pt x="9765" y="17788"/>
                    <a:pt x="9084" y="16199"/>
                  </a:cubicBezTo>
                  <a:cubicBezTo>
                    <a:pt x="7570" y="12868"/>
                    <a:pt x="5224" y="9765"/>
                    <a:pt x="5754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5" name="任意多边形: 形状 1044"/>
            <p:cNvSpPr/>
            <p:nvPr/>
          </p:nvSpPr>
          <p:spPr>
            <a:xfrm>
              <a:off x="6520980" y="2627208"/>
              <a:ext cx="22709" cy="15139"/>
            </a:xfrm>
            <a:custGeom>
              <a:avLst/>
              <a:gdLst>
                <a:gd name="connsiteX0" fmla="*/ 5677 w 22708"/>
                <a:gd name="connsiteY0" fmla="*/ 10976 h 15139"/>
                <a:gd name="connsiteX1" fmla="*/ 11960 w 22708"/>
                <a:gd name="connsiteY1" fmla="*/ 5677 h 15139"/>
                <a:gd name="connsiteX2" fmla="*/ 17107 w 22708"/>
                <a:gd name="connsiteY2" fmla="*/ 10976 h 15139"/>
                <a:gd name="connsiteX3" fmla="*/ 17788 w 22708"/>
                <a:gd name="connsiteY3" fmla="*/ 12717 h 15139"/>
                <a:gd name="connsiteX4" fmla="*/ 14761 w 22708"/>
                <a:gd name="connsiteY4" fmla="*/ 15366 h 15139"/>
                <a:gd name="connsiteX5" fmla="*/ 13247 w 22708"/>
                <a:gd name="connsiteY5" fmla="*/ 16653 h 15139"/>
                <a:gd name="connsiteX6" fmla="*/ 5677 w 22708"/>
                <a:gd name="connsiteY6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10976"/>
                  </a:moveTo>
                  <a:cubicBezTo>
                    <a:pt x="8175" y="9840"/>
                    <a:pt x="8024" y="5753"/>
                    <a:pt x="11960" y="5677"/>
                  </a:cubicBezTo>
                  <a:cubicBezTo>
                    <a:pt x="8554" y="12641"/>
                    <a:pt x="13777" y="10824"/>
                    <a:pt x="17107" y="10976"/>
                  </a:cubicBezTo>
                  <a:cubicBezTo>
                    <a:pt x="17712" y="11430"/>
                    <a:pt x="17940" y="11960"/>
                    <a:pt x="17788" y="12717"/>
                  </a:cubicBezTo>
                  <a:cubicBezTo>
                    <a:pt x="17107" y="13928"/>
                    <a:pt x="15896" y="14609"/>
                    <a:pt x="14761" y="15366"/>
                  </a:cubicBezTo>
                  <a:cubicBezTo>
                    <a:pt x="14231" y="15820"/>
                    <a:pt x="13777" y="16199"/>
                    <a:pt x="13247" y="16653"/>
                  </a:cubicBezTo>
                  <a:cubicBezTo>
                    <a:pt x="9840" y="15896"/>
                    <a:pt x="6056" y="15669"/>
                    <a:pt x="5677" y="10976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6" name="任意多边形: 形状 1045"/>
            <p:cNvSpPr/>
            <p:nvPr/>
          </p:nvSpPr>
          <p:spPr>
            <a:xfrm>
              <a:off x="6528474" y="2632400"/>
              <a:ext cx="15139" cy="22709"/>
            </a:xfrm>
            <a:custGeom>
              <a:avLst/>
              <a:gdLst>
                <a:gd name="connsiteX0" fmla="*/ 5677 w 15139"/>
                <a:gd name="connsiteY0" fmla="*/ 11461 h 22708"/>
                <a:gd name="connsiteX1" fmla="*/ 5753 w 15139"/>
                <a:gd name="connsiteY1" fmla="*/ 9569 h 22708"/>
                <a:gd name="connsiteX2" fmla="*/ 9538 w 15139"/>
                <a:gd name="connsiteY2" fmla="*/ 7676 h 22708"/>
                <a:gd name="connsiteX3" fmla="*/ 9538 w 15139"/>
                <a:gd name="connsiteY3" fmla="*/ 5784 h 22708"/>
                <a:gd name="connsiteX4" fmla="*/ 11430 w 15139"/>
                <a:gd name="connsiteY4" fmla="*/ 5784 h 22708"/>
                <a:gd name="connsiteX5" fmla="*/ 15139 w 15139"/>
                <a:gd name="connsiteY5" fmla="*/ 7752 h 22708"/>
                <a:gd name="connsiteX6" fmla="*/ 9538 w 15139"/>
                <a:gd name="connsiteY6" fmla="*/ 17214 h 22708"/>
                <a:gd name="connsiteX7" fmla="*/ 9538 w 15139"/>
                <a:gd name="connsiteY7" fmla="*/ 17214 h 22708"/>
                <a:gd name="connsiteX8" fmla="*/ 5677 w 15139"/>
                <a:gd name="connsiteY8" fmla="*/ 11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1461"/>
                  </a:moveTo>
                  <a:cubicBezTo>
                    <a:pt x="5677" y="10856"/>
                    <a:pt x="5753" y="10174"/>
                    <a:pt x="5753" y="9569"/>
                  </a:cubicBezTo>
                  <a:cubicBezTo>
                    <a:pt x="6813" y="8509"/>
                    <a:pt x="8554" y="8812"/>
                    <a:pt x="9538" y="7676"/>
                  </a:cubicBezTo>
                  <a:cubicBezTo>
                    <a:pt x="9538" y="7071"/>
                    <a:pt x="9538" y="6390"/>
                    <a:pt x="9538" y="5784"/>
                  </a:cubicBezTo>
                  <a:cubicBezTo>
                    <a:pt x="10143" y="5784"/>
                    <a:pt x="10824" y="5784"/>
                    <a:pt x="11430" y="5784"/>
                  </a:cubicBezTo>
                  <a:cubicBezTo>
                    <a:pt x="13247" y="5330"/>
                    <a:pt x="14231" y="6390"/>
                    <a:pt x="15139" y="7752"/>
                  </a:cubicBezTo>
                  <a:cubicBezTo>
                    <a:pt x="17258" y="16079"/>
                    <a:pt x="16502" y="17289"/>
                    <a:pt x="9538" y="17214"/>
                  </a:cubicBezTo>
                  <a:lnTo>
                    <a:pt x="9538" y="17214"/>
                  </a:lnTo>
                  <a:cubicBezTo>
                    <a:pt x="9613" y="14337"/>
                    <a:pt x="9840" y="11385"/>
                    <a:pt x="5677" y="11461"/>
                  </a:cubicBezTo>
                  <a:close/>
                </a:path>
              </a:pathLst>
            </a:custGeom>
            <a:solidFill>
              <a:srgbClr val="ECB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7" name="任意多边形: 形状 1046"/>
            <p:cNvSpPr/>
            <p:nvPr/>
          </p:nvSpPr>
          <p:spPr>
            <a:xfrm>
              <a:off x="6520980" y="2674621"/>
              <a:ext cx="15139" cy="15139"/>
            </a:xfrm>
            <a:custGeom>
              <a:avLst/>
              <a:gdLst>
                <a:gd name="connsiteX0" fmla="*/ 5677 w 15139"/>
                <a:gd name="connsiteY0" fmla="*/ 7239 h 15139"/>
                <a:gd name="connsiteX1" fmla="*/ 7494 w 15139"/>
                <a:gd name="connsiteY1" fmla="*/ 7239 h 15139"/>
                <a:gd name="connsiteX2" fmla="*/ 16350 w 15139"/>
                <a:gd name="connsiteY2" fmla="*/ 6255 h 15139"/>
                <a:gd name="connsiteX3" fmla="*/ 10900 w 15139"/>
                <a:gd name="connsiteY3" fmla="*/ 13900 h 15139"/>
                <a:gd name="connsiteX4" fmla="*/ 5677 w 15139"/>
                <a:gd name="connsiteY4" fmla="*/ 72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239"/>
                  </a:moveTo>
                  <a:cubicBezTo>
                    <a:pt x="6283" y="7239"/>
                    <a:pt x="6888" y="7239"/>
                    <a:pt x="7494" y="7239"/>
                  </a:cubicBezTo>
                  <a:cubicBezTo>
                    <a:pt x="10370" y="7769"/>
                    <a:pt x="12565" y="4363"/>
                    <a:pt x="16350" y="6255"/>
                  </a:cubicBezTo>
                  <a:cubicBezTo>
                    <a:pt x="13474" y="8375"/>
                    <a:pt x="13398" y="13371"/>
                    <a:pt x="10900" y="13900"/>
                  </a:cubicBezTo>
                  <a:cubicBezTo>
                    <a:pt x="8099" y="14430"/>
                    <a:pt x="5753" y="10872"/>
                    <a:pt x="5677" y="723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8" name="任意多边形: 形状 1047"/>
            <p:cNvSpPr/>
            <p:nvPr/>
          </p:nvSpPr>
          <p:spPr>
            <a:xfrm>
              <a:off x="6544413" y="2657335"/>
              <a:ext cx="15139" cy="7570"/>
            </a:xfrm>
            <a:custGeom>
              <a:avLst/>
              <a:gdLst>
                <a:gd name="connsiteX0" fmla="*/ 7754 w 15139"/>
                <a:gd name="connsiteY0" fmla="*/ 5677 h 7569"/>
                <a:gd name="connsiteX1" fmla="*/ 9495 w 15139"/>
                <a:gd name="connsiteY1" fmla="*/ 6888 h 7569"/>
                <a:gd name="connsiteX2" fmla="*/ 6997 w 15139"/>
                <a:gd name="connsiteY2" fmla="*/ 8705 h 7569"/>
                <a:gd name="connsiteX3" fmla="*/ 5710 w 15139"/>
                <a:gd name="connsiteY3" fmla="*/ 7797 h 7569"/>
                <a:gd name="connsiteX4" fmla="*/ 775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54" y="5677"/>
                  </a:moveTo>
                  <a:cubicBezTo>
                    <a:pt x="8662" y="5677"/>
                    <a:pt x="9646" y="5904"/>
                    <a:pt x="9495" y="6888"/>
                  </a:cubicBezTo>
                  <a:cubicBezTo>
                    <a:pt x="9344" y="8175"/>
                    <a:pt x="8284" y="8856"/>
                    <a:pt x="6997" y="8705"/>
                  </a:cubicBezTo>
                  <a:cubicBezTo>
                    <a:pt x="6542" y="8629"/>
                    <a:pt x="5710" y="8175"/>
                    <a:pt x="5710" y="7797"/>
                  </a:cubicBezTo>
                  <a:cubicBezTo>
                    <a:pt x="5483" y="6358"/>
                    <a:pt x="6467" y="5829"/>
                    <a:pt x="775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9" name="任意多边形: 形状 1048"/>
            <p:cNvSpPr/>
            <p:nvPr/>
          </p:nvSpPr>
          <p:spPr>
            <a:xfrm>
              <a:off x="6574941" y="2688426"/>
              <a:ext cx="7570" cy="7570"/>
            </a:xfrm>
            <a:custGeom>
              <a:avLst/>
              <a:gdLst>
                <a:gd name="connsiteX0" fmla="*/ 8714 w 7569"/>
                <a:gd name="connsiteY0" fmla="*/ 8649 h 7569"/>
                <a:gd name="connsiteX1" fmla="*/ 5686 w 7569"/>
                <a:gd name="connsiteY1" fmla="*/ 6303 h 7569"/>
                <a:gd name="connsiteX2" fmla="*/ 6292 w 7569"/>
                <a:gd name="connsiteY2" fmla="*/ 5697 h 7569"/>
                <a:gd name="connsiteX3" fmla="*/ 8714 w 7569"/>
                <a:gd name="connsiteY3" fmla="*/ 8649 h 7569"/>
                <a:gd name="connsiteX4" fmla="*/ 8714 w 7569"/>
                <a:gd name="connsiteY4" fmla="*/ 8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14" y="8649"/>
                  </a:moveTo>
                  <a:cubicBezTo>
                    <a:pt x="7276" y="8422"/>
                    <a:pt x="5535" y="8573"/>
                    <a:pt x="5686" y="6303"/>
                  </a:cubicBezTo>
                  <a:cubicBezTo>
                    <a:pt x="5686" y="6076"/>
                    <a:pt x="6065" y="5697"/>
                    <a:pt x="6292" y="5697"/>
                  </a:cubicBezTo>
                  <a:cubicBezTo>
                    <a:pt x="8638" y="5470"/>
                    <a:pt x="8487" y="7211"/>
                    <a:pt x="8714" y="8649"/>
                  </a:cubicBezTo>
                  <a:lnTo>
                    <a:pt x="8714" y="8649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0" name="任意多边形: 形状 1049"/>
            <p:cNvSpPr/>
            <p:nvPr/>
          </p:nvSpPr>
          <p:spPr>
            <a:xfrm>
              <a:off x="6576086" y="267050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3" y="5677"/>
                    <a:pt x="9462" y="5677"/>
                  </a:cubicBezTo>
                  <a:cubicBezTo>
                    <a:pt x="8781" y="7342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1" name="任意多边形: 形状 1050"/>
            <p:cNvSpPr/>
            <p:nvPr/>
          </p:nvSpPr>
          <p:spPr>
            <a:xfrm>
              <a:off x="6501980" y="271039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2" name="任意多边形: 形状 1051"/>
            <p:cNvSpPr/>
            <p:nvPr/>
          </p:nvSpPr>
          <p:spPr>
            <a:xfrm>
              <a:off x="6528928" y="2641439"/>
              <a:ext cx="7570" cy="7570"/>
            </a:xfrm>
            <a:custGeom>
              <a:avLst/>
              <a:gdLst>
                <a:gd name="connsiteX0" fmla="*/ 5677 w 7569"/>
                <a:gd name="connsiteY0" fmla="*/ 6283 h 7569"/>
                <a:gd name="connsiteX1" fmla="*/ 6661 w 7569"/>
                <a:gd name="connsiteY1" fmla="*/ 5677 h 7569"/>
                <a:gd name="connsiteX2" fmla="*/ 7191 w 7569"/>
                <a:gd name="connsiteY2" fmla="*/ 7267 h 7569"/>
                <a:gd name="connsiteX3" fmla="*/ 6510 w 7569"/>
                <a:gd name="connsiteY3" fmla="*/ 7721 h 7569"/>
                <a:gd name="connsiteX4" fmla="*/ 5677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283"/>
                  </a:moveTo>
                  <a:cubicBezTo>
                    <a:pt x="5980" y="6056"/>
                    <a:pt x="6359" y="5904"/>
                    <a:pt x="6661" y="5677"/>
                  </a:cubicBezTo>
                  <a:cubicBezTo>
                    <a:pt x="6813" y="6207"/>
                    <a:pt x="6964" y="6737"/>
                    <a:pt x="7191" y="7267"/>
                  </a:cubicBezTo>
                  <a:cubicBezTo>
                    <a:pt x="7494" y="8251"/>
                    <a:pt x="7191" y="8478"/>
                    <a:pt x="6510" y="7721"/>
                  </a:cubicBezTo>
                  <a:cubicBezTo>
                    <a:pt x="6131" y="7342"/>
                    <a:pt x="5980" y="6813"/>
                    <a:pt x="5677" y="628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3" name="任意多边形: 形状 1052"/>
            <p:cNvSpPr/>
            <p:nvPr/>
          </p:nvSpPr>
          <p:spPr>
            <a:xfrm>
              <a:off x="6505765" y="2638969"/>
              <a:ext cx="7570" cy="7570"/>
            </a:xfrm>
            <a:custGeom>
              <a:avLst/>
              <a:gdLst>
                <a:gd name="connsiteX0" fmla="*/ 7570 w 7569"/>
                <a:gd name="connsiteY0" fmla="*/ 6784 h 7569"/>
                <a:gd name="connsiteX1" fmla="*/ 5677 w 7569"/>
                <a:gd name="connsiteY1" fmla="*/ 6784 h 7569"/>
                <a:gd name="connsiteX2" fmla="*/ 7570 w 7569"/>
                <a:gd name="connsiteY2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84"/>
                  </a:moveTo>
                  <a:cubicBezTo>
                    <a:pt x="6964" y="6784"/>
                    <a:pt x="6283" y="6784"/>
                    <a:pt x="5677" y="6784"/>
                  </a:cubicBezTo>
                  <a:cubicBezTo>
                    <a:pt x="6283" y="5346"/>
                    <a:pt x="6888" y="5271"/>
                    <a:pt x="7570" y="6784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4" name="任意多边形: 形状 1053"/>
            <p:cNvSpPr/>
            <p:nvPr/>
          </p:nvSpPr>
          <p:spPr>
            <a:xfrm>
              <a:off x="6482905" y="2717286"/>
              <a:ext cx="7570" cy="7570"/>
            </a:xfrm>
            <a:custGeom>
              <a:avLst/>
              <a:gdLst>
                <a:gd name="connsiteX0" fmla="*/ 7570 w 7569"/>
                <a:gd name="connsiteY0" fmla="*/ 8327 h 7569"/>
                <a:gd name="connsiteX1" fmla="*/ 5677 w 7569"/>
                <a:gd name="connsiteY1" fmla="*/ 8327 h 7569"/>
                <a:gd name="connsiteX2" fmla="*/ 5753 w 7569"/>
                <a:gd name="connsiteY2" fmla="*/ 6434 h 7569"/>
                <a:gd name="connsiteX3" fmla="*/ 6661 w 7569"/>
                <a:gd name="connsiteY3" fmla="*/ 5677 h 7569"/>
                <a:gd name="connsiteX4" fmla="*/ 7570 w 7569"/>
                <a:gd name="connsiteY4" fmla="*/ 6434 h 7569"/>
                <a:gd name="connsiteX5" fmla="*/ 7570 w 7569"/>
                <a:gd name="connsiteY5" fmla="*/ 83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327"/>
                  </a:moveTo>
                  <a:cubicBezTo>
                    <a:pt x="6964" y="8327"/>
                    <a:pt x="6359" y="8327"/>
                    <a:pt x="5677" y="8327"/>
                  </a:cubicBezTo>
                  <a:cubicBezTo>
                    <a:pt x="5677" y="7721"/>
                    <a:pt x="5677" y="7115"/>
                    <a:pt x="5753" y="6434"/>
                  </a:cubicBezTo>
                  <a:cubicBezTo>
                    <a:pt x="6056" y="6207"/>
                    <a:pt x="6359" y="5904"/>
                    <a:pt x="6661" y="5677"/>
                  </a:cubicBezTo>
                  <a:cubicBezTo>
                    <a:pt x="6964" y="5904"/>
                    <a:pt x="7267" y="6207"/>
                    <a:pt x="7570" y="6434"/>
                  </a:cubicBezTo>
                  <a:cubicBezTo>
                    <a:pt x="7645" y="7040"/>
                    <a:pt x="7570" y="7721"/>
                    <a:pt x="7570" y="8327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5" name="任意多边形: 形状 1054"/>
            <p:cNvSpPr/>
            <p:nvPr/>
          </p:nvSpPr>
          <p:spPr>
            <a:xfrm>
              <a:off x="6484361" y="2716150"/>
              <a:ext cx="7570" cy="7570"/>
            </a:xfrm>
            <a:custGeom>
              <a:avLst/>
              <a:gdLst>
                <a:gd name="connsiteX0" fmla="*/ 6114 w 7569"/>
                <a:gd name="connsiteY0" fmla="*/ 5677 h 7569"/>
                <a:gd name="connsiteX1" fmla="*/ 8006 w 7569"/>
                <a:gd name="connsiteY1" fmla="*/ 5677 h 7569"/>
                <a:gd name="connsiteX2" fmla="*/ 6189 w 7569"/>
                <a:gd name="connsiteY2" fmla="*/ 7645 h 7569"/>
                <a:gd name="connsiteX3" fmla="*/ 6114 w 7569"/>
                <a:gd name="connsiteY3" fmla="*/ 7570 h 7569"/>
                <a:gd name="connsiteX4" fmla="*/ 5735 w 7569"/>
                <a:gd name="connsiteY4" fmla="*/ 6283 h 7569"/>
                <a:gd name="connsiteX5" fmla="*/ 6114 w 7569"/>
                <a:gd name="connsiteY5" fmla="*/ 5677 h 7569"/>
                <a:gd name="connsiteX6" fmla="*/ 6114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114" y="5677"/>
                  </a:moveTo>
                  <a:cubicBezTo>
                    <a:pt x="6719" y="5677"/>
                    <a:pt x="7401" y="5677"/>
                    <a:pt x="8006" y="5677"/>
                  </a:cubicBezTo>
                  <a:cubicBezTo>
                    <a:pt x="7779" y="6661"/>
                    <a:pt x="7173" y="7342"/>
                    <a:pt x="6189" y="7645"/>
                  </a:cubicBezTo>
                  <a:lnTo>
                    <a:pt x="6114" y="7570"/>
                  </a:lnTo>
                  <a:cubicBezTo>
                    <a:pt x="5735" y="7115"/>
                    <a:pt x="5584" y="6737"/>
                    <a:pt x="5735" y="6283"/>
                  </a:cubicBezTo>
                  <a:cubicBezTo>
                    <a:pt x="5887" y="5828"/>
                    <a:pt x="6038" y="5677"/>
                    <a:pt x="6114" y="5677"/>
                  </a:cubicBezTo>
                  <a:lnTo>
                    <a:pt x="6114" y="5677"/>
                  </a:ln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6" name="任意多边形: 形状 1055"/>
            <p:cNvSpPr/>
            <p:nvPr/>
          </p:nvSpPr>
          <p:spPr>
            <a:xfrm>
              <a:off x="6532410" y="2632507"/>
              <a:ext cx="22709" cy="30278"/>
            </a:xfrm>
            <a:custGeom>
              <a:avLst/>
              <a:gdLst>
                <a:gd name="connsiteX0" fmla="*/ 5677 w 22708"/>
                <a:gd name="connsiteY0" fmla="*/ 17031 h 30278"/>
                <a:gd name="connsiteX1" fmla="*/ 9462 w 22708"/>
                <a:gd name="connsiteY1" fmla="*/ 7570 h 30278"/>
                <a:gd name="connsiteX2" fmla="*/ 17107 w 22708"/>
                <a:gd name="connsiteY2" fmla="*/ 5677 h 30278"/>
                <a:gd name="connsiteX3" fmla="*/ 13247 w 22708"/>
                <a:gd name="connsiteY3" fmla="*/ 26569 h 30278"/>
                <a:gd name="connsiteX4" fmla="*/ 5677 w 22708"/>
                <a:gd name="connsiteY4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5677" y="17031"/>
                  </a:moveTo>
                  <a:cubicBezTo>
                    <a:pt x="13625" y="16577"/>
                    <a:pt x="9840" y="11354"/>
                    <a:pt x="9462" y="7570"/>
                  </a:cubicBezTo>
                  <a:cubicBezTo>
                    <a:pt x="12338" y="8327"/>
                    <a:pt x="14685" y="6964"/>
                    <a:pt x="17107" y="5677"/>
                  </a:cubicBezTo>
                  <a:cubicBezTo>
                    <a:pt x="20211" y="13474"/>
                    <a:pt x="16577" y="19984"/>
                    <a:pt x="13247" y="26569"/>
                  </a:cubicBezTo>
                  <a:cubicBezTo>
                    <a:pt x="9008" y="24752"/>
                    <a:pt x="7418" y="20816"/>
                    <a:pt x="5677" y="17031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7" name="任意多边形: 形状 1056"/>
            <p:cNvSpPr/>
            <p:nvPr/>
          </p:nvSpPr>
          <p:spPr>
            <a:xfrm>
              <a:off x="6531726" y="2626399"/>
              <a:ext cx="22709" cy="15139"/>
            </a:xfrm>
            <a:custGeom>
              <a:avLst/>
              <a:gdLst>
                <a:gd name="connsiteX0" fmla="*/ 17715 w 22708"/>
                <a:gd name="connsiteY0" fmla="*/ 11785 h 15139"/>
                <a:gd name="connsiteX1" fmla="*/ 10070 w 22708"/>
                <a:gd name="connsiteY1" fmla="*/ 13677 h 15139"/>
                <a:gd name="connsiteX2" fmla="*/ 8178 w 22708"/>
                <a:gd name="connsiteY2" fmla="*/ 11785 h 15139"/>
                <a:gd name="connsiteX3" fmla="*/ 10070 w 22708"/>
                <a:gd name="connsiteY3" fmla="*/ 6032 h 15139"/>
                <a:gd name="connsiteX4" fmla="*/ 19532 w 22708"/>
                <a:gd name="connsiteY4" fmla="*/ 11709 h 15139"/>
                <a:gd name="connsiteX5" fmla="*/ 17715 w 22708"/>
                <a:gd name="connsiteY5" fmla="*/ 11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715" y="11785"/>
                  </a:moveTo>
                  <a:cubicBezTo>
                    <a:pt x="15898" y="15418"/>
                    <a:pt x="13779" y="17689"/>
                    <a:pt x="10070" y="13677"/>
                  </a:cubicBezTo>
                  <a:cubicBezTo>
                    <a:pt x="9464" y="13071"/>
                    <a:pt x="8783" y="12390"/>
                    <a:pt x="8178" y="11785"/>
                  </a:cubicBezTo>
                  <a:cubicBezTo>
                    <a:pt x="4544" y="8454"/>
                    <a:pt x="4620" y="6334"/>
                    <a:pt x="10070" y="6032"/>
                  </a:cubicBezTo>
                  <a:cubicBezTo>
                    <a:pt x="15066" y="4896"/>
                    <a:pt x="18396" y="6410"/>
                    <a:pt x="19532" y="11709"/>
                  </a:cubicBezTo>
                  <a:cubicBezTo>
                    <a:pt x="19002" y="11785"/>
                    <a:pt x="18396" y="11785"/>
                    <a:pt x="17715" y="1178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8" name="任意多边形: 形状 1057"/>
            <p:cNvSpPr/>
            <p:nvPr/>
          </p:nvSpPr>
          <p:spPr>
            <a:xfrm>
              <a:off x="6570892" y="2635682"/>
              <a:ext cx="7570" cy="7570"/>
            </a:xfrm>
            <a:custGeom>
              <a:avLst/>
              <a:gdLst>
                <a:gd name="connsiteX0" fmla="*/ 8751 w 7569"/>
                <a:gd name="connsiteY0" fmla="*/ 7649 h 7569"/>
                <a:gd name="connsiteX1" fmla="*/ 7010 w 7569"/>
                <a:gd name="connsiteY1" fmla="*/ 9390 h 7569"/>
                <a:gd name="connsiteX2" fmla="*/ 5799 w 7569"/>
                <a:gd name="connsiteY2" fmla="*/ 7422 h 7569"/>
                <a:gd name="connsiteX3" fmla="*/ 7691 w 7569"/>
                <a:gd name="connsiteY3" fmla="*/ 5681 h 7569"/>
                <a:gd name="connsiteX4" fmla="*/ 8751 w 7569"/>
                <a:gd name="connsiteY4" fmla="*/ 7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51" y="7649"/>
                  </a:moveTo>
                  <a:cubicBezTo>
                    <a:pt x="8600" y="8709"/>
                    <a:pt x="8070" y="9466"/>
                    <a:pt x="7010" y="9390"/>
                  </a:cubicBezTo>
                  <a:cubicBezTo>
                    <a:pt x="5951" y="9314"/>
                    <a:pt x="5421" y="8330"/>
                    <a:pt x="5799" y="7422"/>
                  </a:cubicBezTo>
                  <a:cubicBezTo>
                    <a:pt x="6102" y="6665"/>
                    <a:pt x="7010" y="5681"/>
                    <a:pt x="7691" y="5681"/>
                  </a:cubicBezTo>
                  <a:cubicBezTo>
                    <a:pt x="8751" y="5605"/>
                    <a:pt x="8827" y="6740"/>
                    <a:pt x="8751" y="764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9" name="任意多边形: 形状 1058"/>
            <p:cNvSpPr/>
            <p:nvPr/>
          </p:nvSpPr>
          <p:spPr>
            <a:xfrm>
              <a:off x="6561518" y="2642499"/>
              <a:ext cx="7570" cy="7570"/>
            </a:xfrm>
            <a:custGeom>
              <a:avLst/>
              <a:gdLst>
                <a:gd name="connsiteX0" fmla="*/ 7074 w 7569"/>
                <a:gd name="connsiteY0" fmla="*/ 5677 h 7569"/>
                <a:gd name="connsiteX1" fmla="*/ 8134 w 7569"/>
                <a:gd name="connsiteY1" fmla="*/ 6964 h 7569"/>
                <a:gd name="connsiteX2" fmla="*/ 6317 w 7569"/>
                <a:gd name="connsiteY2" fmla="*/ 8099 h 7569"/>
                <a:gd name="connsiteX3" fmla="*/ 5711 w 7569"/>
                <a:gd name="connsiteY3" fmla="*/ 6585 h 7569"/>
                <a:gd name="connsiteX4" fmla="*/ 707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074" y="5677"/>
                  </a:moveTo>
                  <a:cubicBezTo>
                    <a:pt x="7452" y="6131"/>
                    <a:pt x="8134" y="6510"/>
                    <a:pt x="8134" y="6964"/>
                  </a:cubicBezTo>
                  <a:cubicBezTo>
                    <a:pt x="8134" y="8024"/>
                    <a:pt x="7301" y="8554"/>
                    <a:pt x="6317" y="8099"/>
                  </a:cubicBezTo>
                  <a:cubicBezTo>
                    <a:pt x="5939" y="7948"/>
                    <a:pt x="5560" y="6964"/>
                    <a:pt x="5711" y="6585"/>
                  </a:cubicBezTo>
                  <a:cubicBezTo>
                    <a:pt x="5787" y="6207"/>
                    <a:pt x="6544" y="5980"/>
                    <a:pt x="7074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0" name="任意多边形: 形状 1059"/>
            <p:cNvSpPr/>
            <p:nvPr/>
          </p:nvSpPr>
          <p:spPr>
            <a:xfrm>
              <a:off x="6377084" y="2598274"/>
              <a:ext cx="37848" cy="37848"/>
            </a:xfrm>
            <a:custGeom>
              <a:avLst/>
              <a:gdLst>
                <a:gd name="connsiteX0" fmla="*/ 27779 w 37847"/>
                <a:gd name="connsiteY0" fmla="*/ 28405 h 37847"/>
                <a:gd name="connsiteX1" fmla="*/ 23918 w 37847"/>
                <a:gd name="connsiteY1" fmla="*/ 34082 h 37847"/>
                <a:gd name="connsiteX2" fmla="*/ 6509 w 37847"/>
                <a:gd name="connsiteY2" fmla="*/ 25831 h 37847"/>
                <a:gd name="connsiteX3" fmla="*/ 5752 w 37847"/>
                <a:gd name="connsiteY3" fmla="*/ 21895 h 37847"/>
                <a:gd name="connsiteX4" fmla="*/ 6812 w 37847"/>
                <a:gd name="connsiteY4" fmla="*/ 19473 h 37847"/>
                <a:gd name="connsiteX5" fmla="*/ 7644 w 37847"/>
                <a:gd name="connsiteY5" fmla="*/ 18413 h 37847"/>
                <a:gd name="connsiteX6" fmla="*/ 9461 w 37847"/>
                <a:gd name="connsiteY6" fmla="*/ 16596 h 37847"/>
                <a:gd name="connsiteX7" fmla="*/ 11429 w 37847"/>
                <a:gd name="connsiteY7" fmla="*/ 14931 h 37847"/>
                <a:gd name="connsiteX8" fmla="*/ 24146 w 37847"/>
                <a:gd name="connsiteY8" fmla="*/ 7437 h 37847"/>
                <a:gd name="connsiteX9" fmla="*/ 38301 w 37847"/>
                <a:gd name="connsiteY9" fmla="*/ 9481 h 37847"/>
                <a:gd name="connsiteX10" fmla="*/ 27779 w 37847"/>
                <a:gd name="connsiteY10" fmla="*/ 2840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27779" y="28405"/>
                  </a:moveTo>
                  <a:cubicBezTo>
                    <a:pt x="25206" y="29389"/>
                    <a:pt x="24373" y="31660"/>
                    <a:pt x="23918" y="34082"/>
                  </a:cubicBezTo>
                  <a:cubicBezTo>
                    <a:pt x="15289" y="37261"/>
                    <a:pt x="11353" y="30600"/>
                    <a:pt x="6509" y="25831"/>
                  </a:cubicBezTo>
                  <a:cubicBezTo>
                    <a:pt x="5828" y="24620"/>
                    <a:pt x="5524" y="23257"/>
                    <a:pt x="5752" y="21895"/>
                  </a:cubicBezTo>
                  <a:cubicBezTo>
                    <a:pt x="5979" y="20986"/>
                    <a:pt x="6282" y="20229"/>
                    <a:pt x="6812" y="19473"/>
                  </a:cubicBezTo>
                  <a:cubicBezTo>
                    <a:pt x="7038" y="19094"/>
                    <a:pt x="7341" y="18791"/>
                    <a:pt x="7644" y="18413"/>
                  </a:cubicBezTo>
                  <a:cubicBezTo>
                    <a:pt x="8174" y="17732"/>
                    <a:pt x="8855" y="17126"/>
                    <a:pt x="9461" y="16596"/>
                  </a:cubicBezTo>
                  <a:cubicBezTo>
                    <a:pt x="10066" y="15991"/>
                    <a:pt x="10747" y="15461"/>
                    <a:pt x="11429" y="14931"/>
                  </a:cubicBezTo>
                  <a:cubicBezTo>
                    <a:pt x="14986" y="11222"/>
                    <a:pt x="20664" y="11222"/>
                    <a:pt x="24146" y="7437"/>
                  </a:cubicBezTo>
                  <a:cubicBezTo>
                    <a:pt x="29520" y="2971"/>
                    <a:pt x="33153" y="8270"/>
                    <a:pt x="38301" y="9481"/>
                  </a:cubicBezTo>
                  <a:cubicBezTo>
                    <a:pt x="31034" y="14325"/>
                    <a:pt x="29369" y="21365"/>
                    <a:pt x="27779" y="28405"/>
                  </a:cubicBezTo>
                  <a:close/>
                </a:path>
              </a:pathLst>
            </a:custGeom>
            <a:solidFill>
              <a:srgbClr val="F3C5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1" name="任意多边形: 形状 1060"/>
            <p:cNvSpPr/>
            <p:nvPr/>
          </p:nvSpPr>
          <p:spPr>
            <a:xfrm>
              <a:off x="6361025" y="2598812"/>
              <a:ext cx="30278" cy="37848"/>
            </a:xfrm>
            <a:custGeom>
              <a:avLst/>
              <a:gdLst>
                <a:gd name="connsiteX0" fmla="*/ 23097 w 30278"/>
                <a:gd name="connsiteY0" fmla="*/ 20373 h 37847"/>
                <a:gd name="connsiteX1" fmla="*/ 23097 w 30278"/>
                <a:gd name="connsiteY1" fmla="*/ 24082 h 37847"/>
                <a:gd name="connsiteX2" fmla="*/ 20069 w 30278"/>
                <a:gd name="connsiteY2" fmla="*/ 26201 h 37847"/>
                <a:gd name="connsiteX3" fmla="*/ 20296 w 30278"/>
                <a:gd name="connsiteY3" fmla="*/ 35285 h 37847"/>
                <a:gd name="connsiteX4" fmla="*/ 19161 w 30278"/>
                <a:gd name="connsiteY4" fmla="*/ 37556 h 37847"/>
                <a:gd name="connsiteX5" fmla="*/ 9850 w 30278"/>
                <a:gd name="connsiteY5" fmla="*/ 33165 h 37847"/>
                <a:gd name="connsiteX6" fmla="*/ 6066 w 30278"/>
                <a:gd name="connsiteY6" fmla="*/ 29986 h 37847"/>
                <a:gd name="connsiteX7" fmla="*/ 6141 w 30278"/>
                <a:gd name="connsiteY7" fmla="*/ 27791 h 37847"/>
                <a:gd name="connsiteX8" fmla="*/ 8110 w 30278"/>
                <a:gd name="connsiteY8" fmla="*/ 25444 h 37847"/>
                <a:gd name="connsiteX9" fmla="*/ 7882 w 30278"/>
                <a:gd name="connsiteY9" fmla="*/ 20297 h 37847"/>
                <a:gd name="connsiteX10" fmla="*/ 9850 w 30278"/>
                <a:gd name="connsiteY10" fmla="*/ 12728 h 37847"/>
                <a:gd name="connsiteX11" fmla="*/ 12575 w 30278"/>
                <a:gd name="connsiteY11" fmla="*/ 11214 h 37847"/>
                <a:gd name="connsiteX12" fmla="*/ 9472 w 30278"/>
                <a:gd name="connsiteY12" fmla="*/ 8413 h 37847"/>
                <a:gd name="connsiteX13" fmla="*/ 19388 w 30278"/>
                <a:gd name="connsiteY13" fmla="*/ 6975 h 37847"/>
                <a:gd name="connsiteX14" fmla="*/ 27033 w 30278"/>
                <a:gd name="connsiteY14" fmla="*/ 16512 h 37847"/>
                <a:gd name="connsiteX15" fmla="*/ 25141 w 30278"/>
                <a:gd name="connsiteY15" fmla="*/ 18405 h 37847"/>
                <a:gd name="connsiteX16" fmla="*/ 25141 w 30278"/>
                <a:gd name="connsiteY16" fmla="*/ 18405 h 37847"/>
                <a:gd name="connsiteX17" fmla="*/ 23097 w 30278"/>
                <a:gd name="connsiteY17" fmla="*/ 2037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3097" y="20373"/>
                  </a:moveTo>
                  <a:cubicBezTo>
                    <a:pt x="23097" y="21584"/>
                    <a:pt x="23097" y="22871"/>
                    <a:pt x="23097" y="24082"/>
                  </a:cubicBezTo>
                  <a:cubicBezTo>
                    <a:pt x="22340" y="25141"/>
                    <a:pt x="21205" y="25671"/>
                    <a:pt x="20069" y="26201"/>
                  </a:cubicBezTo>
                  <a:cubicBezTo>
                    <a:pt x="14922" y="29380"/>
                    <a:pt x="21205" y="32257"/>
                    <a:pt x="20296" y="35285"/>
                  </a:cubicBezTo>
                  <a:cubicBezTo>
                    <a:pt x="20221" y="36193"/>
                    <a:pt x="19842" y="36950"/>
                    <a:pt x="19161" y="37556"/>
                  </a:cubicBezTo>
                  <a:cubicBezTo>
                    <a:pt x="14695" y="39069"/>
                    <a:pt x="11213" y="38086"/>
                    <a:pt x="9850" y="33165"/>
                  </a:cubicBezTo>
                  <a:cubicBezTo>
                    <a:pt x="9245" y="30970"/>
                    <a:pt x="8261" y="29910"/>
                    <a:pt x="6066" y="29986"/>
                  </a:cubicBezTo>
                  <a:cubicBezTo>
                    <a:pt x="5536" y="29229"/>
                    <a:pt x="5536" y="28472"/>
                    <a:pt x="6141" y="27791"/>
                  </a:cubicBezTo>
                  <a:cubicBezTo>
                    <a:pt x="7580" y="27715"/>
                    <a:pt x="9548" y="27867"/>
                    <a:pt x="8110" y="25444"/>
                  </a:cubicBezTo>
                  <a:cubicBezTo>
                    <a:pt x="7125" y="23703"/>
                    <a:pt x="4779" y="22189"/>
                    <a:pt x="7882" y="20297"/>
                  </a:cubicBezTo>
                  <a:cubicBezTo>
                    <a:pt x="7655" y="17572"/>
                    <a:pt x="8488" y="15074"/>
                    <a:pt x="9850" y="12728"/>
                  </a:cubicBezTo>
                  <a:cubicBezTo>
                    <a:pt x="10305" y="11365"/>
                    <a:pt x="13333" y="14090"/>
                    <a:pt x="12575" y="11214"/>
                  </a:cubicBezTo>
                  <a:cubicBezTo>
                    <a:pt x="12273" y="10229"/>
                    <a:pt x="10002" y="10002"/>
                    <a:pt x="9472" y="8413"/>
                  </a:cubicBezTo>
                  <a:cubicBezTo>
                    <a:pt x="12500" y="6066"/>
                    <a:pt x="15603" y="4401"/>
                    <a:pt x="19388" y="6975"/>
                  </a:cubicBezTo>
                  <a:cubicBezTo>
                    <a:pt x="23249" y="9094"/>
                    <a:pt x="27714" y="10684"/>
                    <a:pt x="27033" y="16512"/>
                  </a:cubicBezTo>
                  <a:cubicBezTo>
                    <a:pt x="26352" y="17118"/>
                    <a:pt x="25746" y="17723"/>
                    <a:pt x="25141" y="18405"/>
                  </a:cubicBezTo>
                  <a:lnTo>
                    <a:pt x="25141" y="18405"/>
                  </a:lnTo>
                  <a:cubicBezTo>
                    <a:pt x="24233" y="19010"/>
                    <a:pt x="23703" y="19767"/>
                    <a:pt x="23097" y="20373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2" name="任意多边形: 形状 1061"/>
            <p:cNvSpPr/>
            <p:nvPr/>
          </p:nvSpPr>
          <p:spPr>
            <a:xfrm>
              <a:off x="6343226" y="2571004"/>
              <a:ext cx="30278" cy="37848"/>
            </a:xfrm>
            <a:custGeom>
              <a:avLst/>
              <a:gdLst>
                <a:gd name="connsiteX0" fmla="*/ 8500 w 30278"/>
                <a:gd name="connsiteY0" fmla="*/ 6320 h 37847"/>
                <a:gd name="connsiteX1" fmla="*/ 26590 w 30278"/>
                <a:gd name="connsiteY1" fmla="*/ 15858 h 37847"/>
                <a:gd name="connsiteX2" fmla="*/ 20005 w 30278"/>
                <a:gd name="connsiteY2" fmla="*/ 34933 h 37847"/>
                <a:gd name="connsiteX3" fmla="*/ 19021 w 30278"/>
                <a:gd name="connsiteY3" fmla="*/ 34252 h 37847"/>
                <a:gd name="connsiteX4" fmla="*/ 17204 w 30278"/>
                <a:gd name="connsiteY4" fmla="*/ 30997 h 37847"/>
                <a:gd name="connsiteX5" fmla="*/ 16902 w 30278"/>
                <a:gd name="connsiteY5" fmla="*/ 28423 h 37847"/>
                <a:gd name="connsiteX6" fmla="*/ 17507 w 30278"/>
                <a:gd name="connsiteY6" fmla="*/ 22973 h 37847"/>
                <a:gd name="connsiteX7" fmla="*/ 19929 w 30278"/>
                <a:gd name="connsiteY7" fmla="*/ 19189 h 37847"/>
                <a:gd name="connsiteX8" fmla="*/ 13571 w 30278"/>
                <a:gd name="connsiteY8" fmla="*/ 21762 h 37847"/>
                <a:gd name="connsiteX9" fmla="*/ 8500 w 30278"/>
                <a:gd name="connsiteY9" fmla="*/ 632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8500" y="6320"/>
                  </a:moveTo>
                  <a:cubicBezTo>
                    <a:pt x="17280" y="4201"/>
                    <a:pt x="23033" y="7304"/>
                    <a:pt x="26590" y="15858"/>
                  </a:cubicBezTo>
                  <a:cubicBezTo>
                    <a:pt x="30299" y="24866"/>
                    <a:pt x="28483" y="30165"/>
                    <a:pt x="20005" y="34933"/>
                  </a:cubicBezTo>
                  <a:cubicBezTo>
                    <a:pt x="19702" y="34706"/>
                    <a:pt x="19324" y="34479"/>
                    <a:pt x="19021" y="34252"/>
                  </a:cubicBezTo>
                  <a:cubicBezTo>
                    <a:pt x="18188" y="33268"/>
                    <a:pt x="17658" y="32208"/>
                    <a:pt x="17204" y="30997"/>
                  </a:cubicBezTo>
                  <a:cubicBezTo>
                    <a:pt x="16977" y="30165"/>
                    <a:pt x="16902" y="29332"/>
                    <a:pt x="16902" y="28423"/>
                  </a:cubicBezTo>
                  <a:cubicBezTo>
                    <a:pt x="16977" y="26607"/>
                    <a:pt x="16977" y="24714"/>
                    <a:pt x="17507" y="22973"/>
                  </a:cubicBezTo>
                  <a:cubicBezTo>
                    <a:pt x="17886" y="21535"/>
                    <a:pt x="18945" y="20627"/>
                    <a:pt x="19929" y="19189"/>
                  </a:cubicBezTo>
                  <a:cubicBezTo>
                    <a:pt x="17810" y="20627"/>
                    <a:pt x="16372" y="22898"/>
                    <a:pt x="13571" y="21762"/>
                  </a:cubicBezTo>
                  <a:cubicBezTo>
                    <a:pt x="9862" y="17372"/>
                    <a:pt x="1233" y="14344"/>
                    <a:pt x="8500" y="6320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3" name="任意多边形: 形状 1062"/>
            <p:cNvSpPr/>
            <p:nvPr/>
          </p:nvSpPr>
          <p:spPr>
            <a:xfrm>
              <a:off x="6374076" y="2617292"/>
              <a:ext cx="30278" cy="30278"/>
            </a:xfrm>
            <a:custGeom>
              <a:avLst/>
              <a:gdLst>
                <a:gd name="connsiteX0" fmla="*/ 6186 w 30278"/>
                <a:gd name="connsiteY0" fmla="*/ 5677 h 30278"/>
                <a:gd name="connsiteX1" fmla="*/ 10046 w 30278"/>
                <a:gd name="connsiteY1" fmla="*/ 5677 h 30278"/>
                <a:gd name="connsiteX2" fmla="*/ 26926 w 30278"/>
                <a:gd name="connsiteY2" fmla="*/ 15139 h 30278"/>
                <a:gd name="connsiteX3" fmla="*/ 27002 w 30278"/>
                <a:gd name="connsiteY3" fmla="*/ 24753 h 30278"/>
                <a:gd name="connsiteX4" fmla="*/ 27002 w 30278"/>
                <a:gd name="connsiteY4" fmla="*/ 28462 h 30278"/>
                <a:gd name="connsiteX5" fmla="*/ 23747 w 30278"/>
                <a:gd name="connsiteY5" fmla="*/ 29900 h 30278"/>
                <a:gd name="connsiteX6" fmla="*/ 6035 w 30278"/>
                <a:gd name="connsiteY6" fmla="*/ 19151 h 30278"/>
                <a:gd name="connsiteX7" fmla="*/ 6110 w 30278"/>
                <a:gd name="connsiteY7" fmla="*/ 17107 h 30278"/>
                <a:gd name="connsiteX8" fmla="*/ 8381 w 30278"/>
                <a:gd name="connsiteY8" fmla="*/ 13020 h 30278"/>
                <a:gd name="connsiteX9" fmla="*/ 6186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6186" y="5677"/>
                  </a:moveTo>
                  <a:cubicBezTo>
                    <a:pt x="7473" y="5677"/>
                    <a:pt x="8760" y="5677"/>
                    <a:pt x="10046" y="5677"/>
                  </a:cubicBezTo>
                  <a:cubicBezTo>
                    <a:pt x="15648" y="8856"/>
                    <a:pt x="19432" y="15366"/>
                    <a:pt x="26926" y="15139"/>
                  </a:cubicBezTo>
                  <a:cubicBezTo>
                    <a:pt x="23066" y="18394"/>
                    <a:pt x="23141" y="21573"/>
                    <a:pt x="27002" y="24753"/>
                  </a:cubicBezTo>
                  <a:cubicBezTo>
                    <a:pt x="27002" y="25964"/>
                    <a:pt x="27002" y="27250"/>
                    <a:pt x="27002" y="28462"/>
                  </a:cubicBezTo>
                  <a:cubicBezTo>
                    <a:pt x="25867" y="28991"/>
                    <a:pt x="23899" y="30127"/>
                    <a:pt x="23747" y="29900"/>
                  </a:cubicBezTo>
                  <a:cubicBezTo>
                    <a:pt x="19206" y="23996"/>
                    <a:pt x="10425" y="25131"/>
                    <a:pt x="6035" y="19151"/>
                  </a:cubicBezTo>
                  <a:cubicBezTo>
                    <a:pt x="6035" y="18470"/>
                    <a:pt x="6110" y="17788"/>
                    <a:pt x="6110" y="17107"/>
                  </a:cubicBezTo>
                  <a:cubicBezTo>
                    <a:pt x="6489" y="15593"/>
                    <a:pt x="11712" y="16729"/>
                    <a:pt x="8381" y="13020"/>
                  </a:cubicBezTo>
                  <a:cubicBezTo>
                    <a:pt x="6640" y="10976"/>
                    <a:pt x="4748" y="8781"/>
                    <a:pt x="6186" y="5677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4" name="任意多边形: 形状 1063"/>
            <p:cNvSpPr/>
            <p:nvPr/>
          </p:nvSpPr>
          <p:spPr>
            <a:xfrm>
              <a:off x="6331462" y="2571648"/>
              <a:ext cx="30278" cy="30278"/>
            </a:xfrm>
            <a:custGeom>
              <a:avLst/>
              <a:gdLst>
                <a:gd name="connsiteX0" fmla="*/ 20263 w 30278"/>
                <a:gd name="connsiteY0" fmla="*/ 5677 h 30278"/>
                <a:gd name="connsiteX1" fmla="*/ 21020 w 30278"/>
                <a:gd name="connsiteY1" fmla="*/ 14155 h 30278"/>
                <a:gd name="connsiteX2" fmla="*/ 25940 w 30278"/>
                <a:gd name="connsiteY2" fmla="*/ 20892 h 30278"/>
                <a:gd name="connsiteX3" fmla="*/ 19279 w 30278"/>
                <a:gd name="connsiteY3" fmla="*/ 21725 h 30278"/>
                <a:gd name="connsiteX4" fmla="*/ 17311 w 30278"/>
                <a:gd name="connsiteY4" fmla="*/ 20665 h 30278"/>
                <a:gd name="connsiteX5" fmla="*/ 9590 w 30278"/>
                <a:gd name="connsiteY5" fmla="*/ 26493 h 30278"/>
                <a:gd name="connsiteX6" fmla="*/ 8681 w 30278"/>
                <a:gd name="connsiteY6" fmla="*/ 23087 h 30278"/>
                <a:gd name="connsiteX7" fmla="*/ 7016 w 30278"/>
                <a:gd name="connsiteY7" fmla="*/ 26569 h 30278"/>
                <a:gd name="connsiteX8" fmla="*/ 20263 w 3027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0263" y="5677"/>
                  </a:moveTo>
                  <a:cubicBezTo>
                    <a:pt x="18067" y="8705"/>
                    <a:pt x="18597" y="11733"/>
                    <a:pt x="21020" y="14155"/>
                  </a:cubicBezTo>
                  <a:cubicBezTo>
                    <a:pt x="23139" y="16123"/>
                    <a:pt x="24804" y="18243"/>
                    <a:pt x="25940" y="20892"/>
                  </a:cubicBezTo>
                  <a:cubicBezTo>
                    <a:pt x="23896" y="22784"/>
                    <a:pt x="21474" y="21573"/>
                    <a:pt x="19279" y="21725"/>
                  </a:cubicBezTo>
                  <a:cubicBezTo>
                    <a:pt x="18522" y="21498"/>
                    <a:pt x="17841" y="21195"/>
                    <a:pt x="17311" y="20665"/>
                  </a:cubicBezTo>
                  <a:cubicBezTo>
                    <a:pt x="13602" y="21195"/>
                    <a:pt x="13602" y="26796"/>
                    <a:pt x="9590" y="26493"/>
                  </a:cubicBezTo>
                  <a:cubicBezTo>
                    <a:pt x="8227" y="26418"/>
                    <a:pt x="7243" y="24753"/>
                    <a:pt x="8681" y="23087"/>
                  </a:cubicBezTo>
                  <a:cubicBezTo>
                    <a:pt x="6865" y="23617"/>
                    <a:pt x="8530" y="25888"/>
                    <a:pt x="7016" y="26569"/>
                  </a:cubicBezTo>
                  <a:cubicBezTo>
                    <a:pt x="2777" y="16502"/>
                    <a:pt x="8984" y="6661"/>
                    <a:pt x="20263" y="5677"/>
                  </a:cubicBezTo>
                  <a:close/>
                </a:path>
              </a:pathLst>
            </a:custGeom>
            <a:solidFill>
              <a:srgbClr val="FADF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5" name="任意多边形: 形状 1064"/>
            <p:cNvSpPr/>
            <p:nvPr/>
          </p:nvSpPr>
          <p:spPr>
            <a:xfrm>
              <a:off x="6337655" y="2586862"/>
              <a:ext cx="22709" cy="22709"/>
            </a:xfrm>
            <a:custGeom>
              <a:avLst/>
              <a:gdLst>
                <a:gd name="connsiteX0" fmla="*/ 12178 w 22708"/>
                <a:gd name="connsiteY0" fmla="*/ 5677 h 22708"/>
                <a:gd name="connsiteX1" fmla="*/ 14070 w 22708"/>
                <a:gd name="connsiteY1" fmla="*/ 5753 h 22708"/>
                <a:gd name="connsiteX2" fmla="*/ 19368 w 22708"/>
                <a:gd name="connsiteY2" fmla="*/ 12565 h 22708"/>
                <a:gd name="connsiteX3" fmla="*/ 17930 w 22708"/>
                <a:gd name="connsiteY3" fmla="*/ 13474 h 22708"/>
                <a:gd name="connsiteX4" fmla="*/ 18612 w 22708"/>
                <a:gd name="connsiteY4" fmla="*/ 14079 h 22708"/>
                <a:gd name="connsiteX5" fmla="*/ 19293 w 22708"/>
                <a:gd name="connsiteY5" fmla="*/ 13398 h 22708"/>
                <a:gd name="connsiteX6" fmla="*/ 23683 w 22708"/>
                <a:gd name="connsiteY6" fmla="*/ 15139 h 22708"/>
                <a:gd name="connsiteX7" fmla="*/ 23683 w 22708"/>
                <a:gd name="connsiteY7" fmla="*/ 15139 h 22708"/>
                <a:gd name="connsiteX8" fmla="*/ 24591 w 22708"/>
                <a:gd name="connsiteY8" fmla="*/ 18621 h 22708"/>
                <a:gd name="connsiteX9" fmla="*/ 23683 w 22708"/>
                <a:gd name="connsiteY9" fmla="*/ 20892 h 22708"/>
                <a:gd name="connsiteX10" fmla="*/ 23683 w 22708"/>
                <a:gd name="connsiteY10" fmla="*/ 20892 h 22708"/>
                <a:gd name="connsiteX11" fmla="*/ 16114 w 22708"/>
                <a:gd name="connsiteY11" fmla="*/ 22936 h 22708"/>
                <a:gd name="connsiteX12" fmla="*/ 6652 w 22708"/>
                <a:gd name="connsiteY12" fmla="*/ 20665 h 22708"/>
                <a:gd name="connsiteX13" fmla="*/ 12178 w 22708"/>
                <a:gd name="connsiteY1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12178" y="5677"/>
                  </a:moveTo>
                  <a:cubicBezTo>
                    <a:pt x="12783" y="5677"/>
                    <a:pt x="13464" y="5677"/>
                    <a:pt x="14070" y="5753"/>
                  </a:cubicBezTo>
                  <a:cubicBezTo>
                    <a:pt x="17022" y="7115"/>
                    <a:pt x="21715" y="7115"/>
                    <a:pt x="19368" y="12565"/>
                  </a:cubicBezTo>
                  <a:cubicBezTo>
                    <a:pt x="19142" y="13171"/>
                    <a:pt x="18612" y="13550"/>
                    <a:pt x="17930" y="13474"/>
                  </a:cubicBezTo>
                  <a:cubicBezTo>
                    <a:pt x="17930" y="13474"/>
                    <a:pt x="18612" y="14079"/>
                    <a:pt x="18612" y="14079"/>
                  </a:cubicBezTo>
                  <a:cubicBezTo>
                    <a:pt x="18612" y="14079"/>
                    <a:pt x="19217" y="13474"/>
                    <a:pt x="19293" y="13398"/>
                  </a:cubicBezTo>
                  <a:cubicBezTo>
                    <a:pt x="21488" y="12187"/>
                    <a:pt x="22699" y="13474"/>
                    <a:pt x="23683" y="15139"/>
                  </a:cubicBezTo>
                  <a:lnTo>
                    <a:pt x="23683" y="15139"/>
                  </a:lnTo>
                  <a:cubicBezTo>
                    <a:pt x="24667" y="16123"/>
                    <a:pt x="24591" y="17334"/>
                    <a:pt x="24591" y="18621"/>
                  </a:cubicBezTo>
                  <a:cubicBezTo>
                    <a:pt x="24516" y="19454"/>
                    <a:pt x="24289" y="20211"/>
                    <a:pt x="23683" y="20892"/>
                  </a:cubicBezTo>
                  <a:lnTo>
                    <a:pt x="23683" y="20892"/>
                  </a:lnTo>
                  <a:cubicBezTo>
                    <a:pt x="21564" y="22936"/>
                    <a:pt x="18157" y="20513"/>
                    <a:pt x="16114" y="22936"/>
                  </a:cubicBezTo>
                  <a:cubicBezTo>
                    <a:pt x="12253" y="24979"/>
                    <a:pt x="9982" y="20513"/>
                    <a:pt x="6652" y="20665"/>
                  </a:cubicBezTo>
                  <a:cubicBezTo>
                    <a:pt x="5062" y="14458"/>
                    <a:pt x="4532" y="8554"/>
                    <a:pt x="12178" y="5677"/>
                  </a:cubicBezTo>
                  <a:close/>
                </a:path>
              </a:pathLst>
            </a:custGeom>
            <a:solidFill>
              <a:srgbClr val="F3C2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6" name="任意多边形: 形状 1065"/>
            <p:cNvSpPr/>
            <p:nvPr/>
          </p:nvSpPr>
          <p:spPr>
            <a:xfrm>
              <a:off x="6332765" y="2581423"/>
              <a:ext cx="22709" cy="30278"/>
            </a:xfrm>
            <a:custGeom>
              <a:avLst/>
              <a:gdLst>
                <a:gd name="connsiteX0" fmla="*/ 17068 w 22708"/>
                <a:gd name="connsiteY0" fmla="*/ 11117 h 30278"/>
                <a:gd name="connsiteX1" fmla="*/ 11466 w 22708"/>
                <a:gd name="connsiteY1" fmla="*/ 26104 h 30278"/>
                <a:gd name="connsiteX2" fmla="*/ 5714 w 22708"/>
                <a:gd name="connsiteY2" fmla="*/ 16794 h 30278"/>
                <a:gd name="connsiteX3" fmla="*/ 8211 w 22708"/>
                <a:gd name="connsiteY3" fmla="*/ 8316 h 30278"/>
                <a:gd name="connsiteX4" fmla="*/ 8590 w 22708"/>
                <a:gd name="connsiteY4" fmla="*/ 15658 h 30278"/>
                <a:gd name="connsiteX5" fmla="*/ 12677 w 22708"/>
                <a:gd name="connsiteY5" fmla="*/ 10284 h 30278"/>
                <a:gd name="connsiteX6" fmla="*/ 14797 w 22708"/>
                <a:gd name="connsiteY6" fmla="*/ 5742 h 30278"/>
                <a:gd name="connsiteX7" fmla="*/ 17068 w 22708"/>
                <a:gd name="connsiteY7" fmla="*/ 111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068" y="11117"/>
                  </a:moveTo>
                  <a:cubicBezTo>
                    <a:pt x="12374" y="15053"/>
                    <a:pt x="13434" y="21184"/>
                    <a:pt x="11466" y="26104"/>
                  </a:cubicBezTo>
                  <a:cubicBezTo>
                    <a:pt x="8060" y="23909"/>
                    <a:pt x="7454" y="19973"/>
                    <a:pt x="5714" y="16794"/>
                  </a:cubicBezTo>
                  <a:cubicBezTo>
                    <a:pt x="6016" y="13842"/>
                    <a:pt x="4578" y="10360"/>
                    <a:pt x="8211" y="8316"/>
                  </a:cubicBezTo>
                  <a:cubicBezTo>
                    <a:pt x="10558" y="10662"/>
                    <a:pt x="6168" y="12858"/>
                    <a:pt x="8590" y="15658"/>
                  </a:cubicBezTo>
                  <a:cubicBezTo>
                    <a:pt x="9953" y="13842"/>
                    <a:pt x="11239" y="12025"/>
                    <a:pt x="12677" y="10284"/>
                  </a:cubicBezTo>
                  <a:cubicBezTo>
                    <a:pt x="13813" y="8921"/>
                    <a:pt x="10407" y="5137"/>
                    <a:pt x="14797" y="5742"/>
                  </a:cubicBezTo>
                  <a:cubicBezTo>
                    <a:pt x="17825" y="6121"/>
                    <a:pt x="16841" y="9073"/>
                    <a:pt x="17068" y="11117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7" name="任意多边形: 形状 1066"/>
            <p:cNvSpPr/>
            <p:nvPr/>
          </p:nvSpPr>
          <p:spPr>
            <a:xfrm>
              <a:off x="6374509" y="2598972"/>
              <a:ext cx="30278" cy="15139"/>
            </a:xfrm>
            <a:custGeom>
              <a:avLst/>
              <a:gdLst>
                <a:gd name="connsiteX0" fmla="*/ 13322 w 30278"/>
                <a:gd name="connsiteY0" fmla="*/ 16352 h 15139"/>
                <a:gd name="connsiteX1" fmla="*/ 5677 w 30278"/>
                <a:gd name="connsiteY1" fmla="*/ 6814 h 15139"/>
                <a:gd name="connsiteX2" fmla="*/ 16729 w 30278"/>
                <a:gd name="connsiteY2" fmla="*/ 7950 h 15139"/>
                <a:gd name="connsiteX3" fmla="*/ 26569 w 30278"/>
                <a:gd name="connsiteY3" fmla="*/ 6739 h 15139"/>
                <a:gd name="connsiteX4" fmla="*/ 13322 w 30278"/>
                <a:gd name="connsiteY4" fmla="*/ 163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3322" y="16352"/>
                  </a:moveTo>
                  <a:cubicBezTo>
                    <a:pt x="10749" y="13173"/>
                    <a:pt x="8251" y="9994"/>
                    <a:pt x="5677" y="6814"/>
                  </a:cubicBezTo>
                  <a:cubicBezTo>
                    <a:pt x="9538" y="5528"/>
                    <a:pt x="13020" y="4695"/>
                    <a:pt x="16729" y="7950"/>
                  </a:cubicBezTo>
                  <a:cubicBezTo>
                    <a:pt x="19832" y="10675"/>
                    <a:pt x="23163" y="6739"/>
                    <a:pt x="26569" y="6739"/>
                  </a:cubicBezTo>
                  <a:cubicBezTo>
                    <a:pt x="24072" y="12567"/>
                    <a:pt x="17940" y="13400"/>
                    <a:pt x="13322" y="16352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8" name="任意多边形: 形状 1067"/>
            <p:cNvSpPr/>
            <p:nvPr/>
          </p:nvSpPr>
          <p:spPr>
            <a:xfrm>
              <a:off x="6363230" y="2601623"/>
              <a:ext cx="15139" cy="15139"/>
            </a:xfrm>
            <a:custGeom>
              <a:avLst/>
              <a:gdLst>
                <a:gd name="connsiteX0" fmla="*/ 7115 w 15139"/>
                <a:gd name="connsiteY0" fmla="*/ 5677 h 15139"/>
                <a:gd name="connsiteX1" fmla="*/ 11657 w 15139"/>
                <a:gd name="connsiteY1" fmla="*/ 6207 h 15139"/>
                <a:gd name="connsiteX2" fmla="*/ 15896 w 15139"/>
                <a:gd name="connsiteY2" fmla="*/ 10370 h 15139"/>
                <a:gd name="connsiteX3" fmla="*/ 14155 w 15139"/>
                <a:gd name="connsiteY3" fmla="*/ 13247 h 15139"/>
                <a:gd name="connsiteX4" fmla="*/ 8932 w 15139"/>
                <a:gd name="connsiteY4" fmla="*/ 11127 h 15139"/>
                <a:gd name="connsiteX5" fmla="*/ 7494 w 15139"/>
                <a:gd name="connsiteY5" fmla="*/ 9992 h 15139"/>
                <a:gd name="connsiteX6" fmla="*/ 5677 w 15139"/>
                <a:gd name="connsiteY6" fmla="*/ 8099 h 15139"/>
                <a:gd name="connsiteX7" fmla="*/ 711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5" y="5677"/>
                  </a:moveTo>
                  <a:cubicBezTo>
                    <a:pt x="8629" y="5828"/>
                    <a:pt x="10143" y="6131"/>
                    <a:pt x="11657" y="6207"/>
                  </a:cubicBezTo>
                  <a:cubicBezTo>
                    <a:pt x="14382" y="6283"/>
                    <a:pt x="15291" y="8175"/>
                    <a:pt x="15896" y="10370"/>
                  </a:cubicBezTo>
                  <a:cubicBezTo>
                    <a:pt x="16275" y="11733"/>
                    <a:pt x="15291" y="12641"/>
                    <a:pt x="14155" y="13247"/>
                  </a:cubicBezTo>
                  <a:cubicBezTo>
                    <a:pt x="11657" y="14458"/>
                    <a:pt x="10143" y="13247"/>
                    <a:pt x="8932" y="11127"/>
                  </a:cubicBezTo>
                  <a:cubicBezTo>
                    <a:pt x="8629" y="10673"/>
                    <a:pt x="8024" y="10370"/>
                    <a:pt x="7494" y="9992"/>
                  </a:cubicBezTo>
                  <a:cubicBezTo>
                    <a:pt x="6889" y="9310"/>
                    <a:pt x="6359" y="8629"/>
                    <a:pt x="5677" y="8099"/>
                  </a:cubicBezTo>
                  <a:cubicBezTo>
                    <a:pt x="6207" y="7191"/>
                    <a:pt x="6661" y="6434"/>
                    <a:pt x="7115" y="5677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9" name="任意多边形: 形状 1068"/>
            <p:cNvSpPr/>
            <p:nvPr/>
          </p:nvSpPr>
          <p:spPr>
            <a:xfrm>
              <a:off x="6355948" y="2618307"/>
              <a:ext cx="15139" cy="15139"/>
            </a:xfrm>
            <a:custGeom>
              <a:avLst/>
              <a:gdLst>
                <a:gd name="connsiteX0" fmla="*/ 11143 w 15139"/>
                <a:gd name="connsiteY0" fmla="*/ 8296 h 15139"/>
                <a:gd name="connsiteX1" fmla="*/ 11067 w 15139"/>
                <a:gd name="connsiteY1" fmla="*/ 10491 h 15139"/>
                <a:gd name="connsiteX2" fmla="*/ 6071 w 15139"/>
                <a:gd name="connsiteY2" fmla="*/ 9507 h 15139"/>
                <a:gd name="connsiteX3" fmla="*/ 6828 w 15139"/>
                <a:gd name="connsiteY3" fmla="*/ 6177 h 15139"/>
                <a:gd name="connsiteX4" fmla="*/ 11143 w 15139"/>
                <a:gd name="connsiteY4" fmla="*/ 8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43" y="8296"/>
                  </a:moveTo>
                  <a:cubicBezTo>
                    <a:pt x="11143" y="9053"/>
                    <a:pt x="11143" y="9810"/>
                    <a:pt x="11067" y="10491"/>
                  </a:cubicBezTo>
                  <a:cubicBezTo>
                    <a:pt x="8796" y="13368"/>
                    <a:pt x="7282" y="11551"/>
                    <a:pt x="6071" y="9507"/>
                  </a:cubicBezTo>
                  <a:cubicBezTo>
                    <a:pt x="5314" y="8296"/>
                    <a:pt x="5693" y="6858"/>
                    <a:pt x="6828" y="6177"/>
                  </a:cubicBezTo>
                  <a:cubicBezTo>
                    <a:pt x="9250" y="4738"/>
                    <a:pt x="10158" y="6706"/>
                    <a:pt x="11143" y="8296"/>
                  </a:cubicBezTo>
                  <a:close/>
                </a:path>
              </a:pathLst>
            </a:custGeom>
            <a:solidFill>
              <a:srgbClr val="F7C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0" name="任意多边形: 形状 1069"/>
            <p:cNvSpPr/>
            <p:nvPr/>
          </p:nvSpPr>
          <p:spPr>
            <a:xfrm>
              <a:off x="6348016" y="2602013"/>
              <a:ext cx="15139" cy="7570"/>
            </a:xfrm>
            <a:custGeom>
              <a:avLst/>
              <a:gdLst>
                <a:gd name="connsiteX0" fmla="*/ 5677 w 15139"/>
                <a:gd name="connsiteY0" fmla="*/ 7785 h 7569"/>
                <a:gd name="connsiteX1" fmla="*/ 13247 w 15139"/>
                <a:gd name="connsiteY1" fmla="*/ 5741 h 7569"/>
                <a:gd name="connsiteX2" fmla="*/ 5677 w 15139"/>
                <a:gd name="connsiteY2" fmla="*/ 77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785"/>
                  </a:moveTo>
                  <a:cubicBezTo>
                    <a:pt x="7494" y="4530"/>
                    <a:pt x="10598" y="6120"/>
                    <a:pt x="13247" y="5741"/>
                  </a:cubicBezTo>
                  <a:cubicBezTo>
                    <a:pt x="11354" y="8693"/>
                    <a:pt x="8251" y="7331"/>
                    <a:pt x="5677" y="7785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1" name="任意多边形: 形状 1070"/>
            <p:cNvSpPr/>
            <p:nvPr/>
          </p:nvSpPr>
          <p:spPr>
            <a:xfrm>
              <a:off x="6363230" y="260397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510" y="7267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2" name="任意多边形: 形状 1071"/>
            <p:cNvSpPr/>
            <p:nvPr/>
          </p:nvSpPr>
          <p:spPr>
            <a:xfrm>
              <a:off x="6355585" y="2599521"/>
              <a:ext cx="7570" cy="7570"/>
            </a:xfrm>
            <a:custGeom>
              <a:avLst/>
              <a:gdLst>
                <a:gd name="connsiteX0" fmla="*/ 5677 w 7569"/>
                <a:gd name="connsiteY0" fmla="*/ 8233 h 7569"/>
                <a:gd name="connsiteX1" fmla="*/ 5677 w 7569"/>
                <a:gd name="connsiteY1" fmla="*/ 6341 h 7569"/>
                <a:gd name="connsiteX2" fmla="*/ 7494 w 7569"/>
                <a:gd name="connsiteY2" fmla="*/ 6265 h 7569"/>
                <a:gd name="connsiteX3" fmla="*/ 7645 w 7569"/>
                <a:gd name="connsiteY3" fmla="*/ 6416 h 7569"/>
                <a:gd name="connsiteX4" fmla="*/ 5677 w 7569"/>
                <a:gd name="connsiteY4" fmla="*/ 82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233"/>
                  </a:moveTo>
                  <a:cubicBezTo>
                    <a:pt x="5677" y="7628"/>
                    <a:pt x="5677" y="6946"/>
                    <a:pt x="5677" y="6341"/>
                  </a:cubicBezTo>
                  <a:cubicBezTo>
                    <a:pt x="6283" y="5508"/>
                    <a:pt x="6889" y="5433"/>
                    <a:pt x="7494" y="6265"/>
                  </a:cubicBezTo>
                  <a:lnTo>
                    <a:pt x="7645" y="6416"/>
                  </a:lnTo>
                  <a:cubicBezTo>
                    <a:pt x="7343" y="7400"/>
                    <a:pt x="6737" y="8082"/>
                    <a:pt x="5677" y="8233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3" name="任意多边形: 形状 1072"/>
            <p:cNvSpPr/>
            <p:nvPr/>
          </p:nvSpPr>
          <p:spPr>
            <a:xfrm>
              <a:off x="6368824" y="2443950"/>
              <a:ext cx="45417" cy="60556"/>
            </a:xfrm>
            <a:custGeom>
              <a:avLst/>
              <a:gdLst>
                <a:gd name="connsiteX0" fmla="*/ 39976 w 45417"/>
                <a:gd name="connsiteY0" fmla="*/ 7948 h 60556"/>
                <a:gd name="connsiteX1" fmla="*/ 46713 w 45417"/>
                <a:gd name="connsiteY1" fmla="*/ 12490 h 60556"/>
                <a:gd name="connsiteX2" fmla="*/ 43760 w 45417"/>
                <a:gd name="connsiteY2" fmla="*/ 19378 h 60556"/>
                <a:gd name="connsiteX3" fmla="*/ 29302 w 45417"/>
                <a:gd name="connsiteY3" fmla="*/ 17864 h 60556"/>
                <a:gd name="connsiteX4" fmla="*/ 33693 w 45417"/>
                <a:gd name="connsiteY4" fmla="*/ 34593 h 60556"/>
                <a:gd name="connsiteX5" fmla="*/ 38613 w 45417"/>
                <a:gd name="connsiteY5" fmla="*/ 43222 h 60556"/>
                <a:gd name="connsiteX6" fmla="*/ 35888 w 45417"/>
                <a:gd name="connsiteY6" fmla="*/ 47310 h 60556"/>
                <a:gd name="connsiteX7" fmla="*/ 36872 w 45417"/>
                <a:gd name="connsiteY7" fmla="*/ 48521 h 60556"/>
                <a:gd name="connsiteX8" fmla="*/ 34299 w 45417"/>
                <a:gd name="connsiteY8" fmla="*/ 55560 h 60556"/>
                <a:gd name="connsiteX9" fmla="*/ 34299 w 45417"/>
                <a:gd name="connsiteY9" fmla="*/ 55560 h 60556"/>
                <a:gd name="connsiteX10" fmla="*/ 27637 w 45417"/>
                <a:gd name="connsiteY10" fmla="*/ 56620 h 60556"/>
                <a:gd name="connsiteX11" fmla="*/ 22717 w 45417"/>
                <a:gd name="connsiteY11" fmla="*/ 55333 h 60556"/>
                <a:gd name="connsiteX12" fmla="*/ 22793 w 45417"/>
                <a:gd name="connsiteY12" fmla="*/ 52987 h 60556"/>
                <a:gd name="connsiteX13" fmla="*/ 24534 w 45417"/>
                <a:gd name="connsiteY13" fmla="*/ 50186 h 60556"/>
                <a:gd name="connsiteX14" fmla="*/ 11060 w 45417"/>
                <a:gd name="connsiteY14" fmla="*/ 41708 h 60556"/>
                <a:gd name="connsiteX15" fmla="*/ 7048 w 45417"/>
                <a:gd name="connsiteY15" fmla="*/ 38453 h 60556"/>
                <a:gd name="connsiteX16" fmla="*/ 7124 w 45417"/>
                <a:gd name="connsiteY16" fmla="*/ 34744 h 60556"/>
                <a:gd name="connsiteX17" fmla="*/ 15905 w 45417"/>
                <a:gd name="connsiteY17" fmla="*/ 22027 h 60556"/>
                <a:gd name="connsiteX18" fmla="*/ 18630 w 45417"/>
                <a:gd name="connsiteY18" fmla="*/ 19832 h 60556"/>
                <a:gd name="connsiteX19" fmla="*/ 35358 w 45417"/>
                <a:gd name="connsiteY19" fmla="*/ 5677 h 60556"/>
                <a:gd name="connsiteX20" fmla="*/ 39143 w 45417"/>
                <a:gd name="connsiteY20" fmla="*/ 7040 h 60556"/>
                <a:gd name="connsiteX21" fmla="*/ 39976 w 45417"/>
                <a:gd name="connsiteY21" fmla="*/ 794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60556">
                  <a:moveTo>
                    <a:pt x="39976" y="7948"/>
                  </a:moveTo>
                  <a:cubicBezTo>
                    <a:pt x="38764" y="14155"/>
                    <a:pt x="43231" y="12944"/>
                    <a:pt x="46713" y="12490"/>
                  </a:cubicBezTo>
                  <a:cubicBezTo>
                    <a:pt x="47015" y="15745"/>
                    <a:pt x="43079" y="16502"/>
                    <a:pt x="43760" y="19378"/>
                  </a:cubicBezTo>
                  <a:cubicBezTo>
                    <a:pt x="39370" y="24071"/>
                    <a:pt x="35055" y="22406"/>
                    <a:pt x="29302" y="17864"/>
                  </a:cubicBezTo>
                  <a:cubicBezTo>
                    <a:pt x="31422" y="24525"/>
                    <a:pt x="33239" y="29446"/>
                    <a:pt x="33693" y="34593"/>
                  </a:cubicBezTo>
                  <a:cubicBezTo>
                    <a:pt x="34828" y="37772"/>
                    <a:pt x="37478" y="40043"/>
                    <a:pt x="38613" y="43222"/>
                  </a:cubicBezTo>
                  <a:cubicBezTo>
                    <a:pt x="39067" y="45493"/>
                    <a:pt x="38083" y="46931"/>
                    <a:pt x="35888" y="47310"/>
                  </a:cubicBezTo>
                  <a:cubicBezTo>
                    <a:pt x="34753" y="48748"/>
                    <a:pt x="37251" y="47612"/>
                    <a:pt x="36872" y="48521"/>
                  </a:cubicBezTo>
                  <a:cubicBezTo>
                    <a:pt x="38537" y="51851"/>
                    <a:pt x="36797" y="53820"/>
                    <a:pt x="34299" y="55560"/>
                  </a:cubicBezTo>
                  <a:lnTo>
                    <a:pt x="34299" y="55560"/>
                  </a:lnTo>
                  <a:cubicBezTo>
                    <a:pt x="32255" y="57150"/>
                    <a:pt x="29832" y="56242"/>
                    <a:pt x="27637" y="56620"/>
                  </a:cubicBezTo>
                  <a:cubicBezTo>
                    <a:pt x="25972" y="56242"/>
                    <a:pt x="24004" y="56923"/>
                    <a:pt x="22717" y="55333"/>
                  </a:cubicBezTo>
                  <a:cubicBezTo>
                    <a:pt x="22414" y="54577"/>
                    <a:pt x="22414" y="53744"/>
                    <a:pt x="22793" y="52987"/>
                  </a:cubicBezTo>
                  <a:cubicBezTo>
                    <a:pt x="23398" y="52078"/>
                    <a:pt x="24155" y="51170"/>
                    <a:pt x="24534" y="50186"/>
                  </a:cubicBezTo>
                  <a:cubicBezTo>
                    <a:pt x="20068" y="47234"/>
                    <a:pt x="16207" y="43449"/>
                    <a:pt x="11060" y="41708"/>
                  </a:cubicBezTo>
                  <a:cubicBezTo>
                    <a:pt x="9243" y="41178"/>
                    <a:pt x="7881" y="40194"/>
                    <a:pt x="7048" y="38453"/>
                  </a:cubicBezTo>
                  <a:cubicBezTo>
                    <a:pt x="6821" y="37166"/>
                    <a:pt x="7427" y="35804"/>
                    <a:pt x="7124" y="34744"/>
                  </a:cubicBezTo>
                  <a:cubicBezTo>
                    <a:pt x="5231" y="27099"/>
                    <a:pt x="3036" y="19454"/>
                    <a:pt x="15905" y="22027"/>
                  </a:cubicBezTo>
                  <a:cubicBezTo>
                    <a:pt x="17267" y="22254"/>
                    <a:pt x="18554" y="20816"/>
                    <a:pt x="18630" y="19832"/>
                  </a:cubicBezTo>
                  <a:cubicBezTo>
                    <a:pt x="19462" y="9462"/>
                    <a:pt x="29454" y="9992"/>
                    <a:pt x="35358" y="5677"/>
                  </a:cubicBezTo>
                  <a:cubicBezTo>
                    <a:pt x="36721" y="5829"/>
                    <a:pt x="37932" y="6283"/>
                    <a:pt x="39143" y="7040"/>
                  </a:cubicBezTo>
                  <a:cubicBezTo>
                    <a:pt x="39446" y="7267"/>
                    <a:pt x="39673" y="7570"/>
                    <a:pt x="39976" y="7948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4" name="任意多边形: 形状 1073"/>
            <p:cNvSpPr/>
            <p:nvPr/>
          </p:nvSpPr>
          <p:spPr>
            <a:xfrm>
              <a:off x="6391437" y="2417683"/>
              <a:ext cx="30278" cy="37848"/>
            </a:xfrm>
            <a:custGeom>
              <a:avLst/>
              <a:gdLst>
                <a:gd name="connsiteX0" fmla="*/ 23039 w 30278"/>
                <a:gd name="connsiteY0" fmla="*/ 5677 h 37847"/>
                <a:gd name="connsiteX1" fmla="*/ 28035 w 30278"/>
                <a:gd name="connsiteY1" fmla="*/ 12868 h 37847"/>
                <a:gd name="connsiteX2" fmla="*/ 31138 w 30278"/>
                <a:gd name="connsiteY2" fmla="*/ 23920 h 37847"/>
                <a:gd name="connsiteX3" fmla="*/ 26975 w 30278"/>
                <a:gd name="connsiteY3" fmla="*/ 29748 h 37847"/>
                <a:gd name="connsiteX4" fmla="*/ 21222 w 30278"/>
                <a:gd name="connsiteY4" fmla="*/ 34214 h 37847"/>
                <a:gd name="connsiteX5" fmla="*/ 17438 w 30278"/>
                <a:gd name="connsiteY5" fmla="*/ 34290 h 37847"/>
                <a:gd name="connsiteX6" fmla="*/ 17362 w 30278"/>
                <a:gd name="connsiteY6" fmla="*/ 34214 h 37847"/>
                <a:gd name="connsiteX7" fmla="*/ 21903 w 30278"/>
                <a:gd name="connsiteY7" fmla="*/ 25585 h 37847"/>
                <a:gd name="connsiteX8" fmla="*/ 22661 w 30278"/>
                <a:gd name="connsiteY8" fmla="*/ 25207 h 37847"/>
                <a:gd name="connsiteX9" fmla="*/ 21677 w 30278"/>
                <a:gd name="connsiteY9" fmla="*/ 25661 h 37847"/>
                <a:gd name="connsiteX10" fmla="*/ 13955 w 30278"/>
                <a:gd name="connsiteY10" fmla="*/ 31414 h 37847"/>
                <a:gd name="connsiteX11" fmla="*/ 8960 w 30278"/>
                <a:gd name="connsiteY11" fmla="*/ 26418 h 37847"/>
                <a:gd name="connsiteX12" fmla="*/ 7824 w 30278"/>
                <a:gd name="connsiteY12" fmla="*/ 19681 h 37847"/>
                <a:gd name="connsiteX13" fmla="*/ 14713 w 30278"/>
                <a:gd name="connsiteY13" fmla="*/ 13247 h 37847"/>
                <a:gd name="connsiteX14" fmla="*/ 20692 w 30278"/>
                <a:gd name="connsiteY14" fmla="*/ 9992 h 37847"/>
                <a:gd name="connsiteX15" fmla="*/ 23039 w 30278"/>
                <a:gd name="connsiteY15" fmla="*/ 5677 h 37847"/>
                <a:gd name="connsiteX16" fmla="*/ 23039 w 30278"/>
                <a:gd name="connsiteY16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3039" y="5677"/>
                  </a:moveTo>
                  <a:cubicBezTo>
                    <a:pt x="26370" y="6888"/>
                    <a:pt x="28489" y="10295"/>
                    <a:pt x="28035" y="12868"/>
                  </a:cubicBezTo>
                  <a:cubicBezTo>
                    <a:pt x="27202" y="17410"/>
                    <a:pt x="25461" y="20514"/>
                    <a:pt x="31138" y="23920"/>
                  </a:cubicBezTo>
                  <a:cubicBezTo>
                    <a:pt x="34091" y="25736"/>
                    <a:pt x="29473" y="29976"/>
                    <a:pt x="26975" y="29748"/>
                  </a:cubicBezTo>
                  <a:cubicBezTo>
                    <a:pt x="22887" y="29370"/>
                    <a:pt x="22509" y="31868"/>
                    <a:pt x="21222" y="34214"/>
                  </a:cubicBezTo>
                  <a:cubicBezTo>
                    <a:pt x="19935" y="34214"/>
                    <a:pt x="18649" y="34290"/>
                    <a:pt x="17438" y="34290"/>
                  </a:cubicBezTo>
                  <a:lnTo>
                    <a:pt x="17362" y="34214"/>
                  </a:lnTo>
                  <a:cubicBezTo>
                    <a:pt x="15924" y="29748"/>
                    <a:pt x="19178" y="27780"/>
                    <a:pt x="21903" y="25585"/>
                  </a:cubicBezTo>
                  <a:cubicBezTo>
                    <a:pt x="22736" y="24677"/>
                    <a:pt x="22131" y="26342"/>
                    <a:pt x="22661" y="25207"/>
                  </a:cubicBezTo>
                  <a:cubicBezTo>
                    <a:pt x="22206" y="25131"/>
                    <a:pt x="22055" y="25661"/>
                    <a:pt x="21677" y="25661"/>
                  </a:cubicBezTo>
                  <a:cubicBezTo>
                    <a:pt x="18724" y="27099"/>
                    <a:pt x="17740" y="31035"/>
                    <a:pt x="13955" y="31414"/>
                  </a:cubicBezTo>
                  <a:cubicBezTo>
                    <a:pt x="10776" y="31338"/>
                    <a:pt x="11079" y="27629"/>
                    <a:pt x="8960" y="26418"/>
                  </a:cubicBezTo>
                  <a:cubicBezTo>
                    <a:pt x="7067" y="24450"/>
                    <a:pt x="3283" y="22784"/>
                    <a:pt x="7824" y="19681"/>
                  </a:cubicBezTo>
                  <a:cubicBezTo>
                    <a:pt x="14410" y="22179"/>
                    <a:pt x="11457" y="14307"/>
                    <a:pt x="14713" y="13247"/>
                  </a:cubicBezTo>
                  <a:cubicBezTo>
                    <a:pt x="16756" y="12263"/>
                    <a:pt x="20314" y="14079"/>
                    <a:pt x="20692" y="9992"/>
                  </a:cubicBezTo>
                  <a:cubicBezTo>
                    <a:pt x="21071" y="8327"/>
                    <a:pt x="21752" y="6813"/>
                    <a:pt x="23039" y="5677"/>
                  </a:cubicBezTo>
                  <a:lnTo>
                    <a:pt x="23039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5" name="任意多边形: 形状 1074"/>
            <p:cNvSpPr/>
            <p:nvPr/>
          </p:nvSpPr>
          <p:spPr>
            <a:xfrm>
              <a:off x="6388210" y="2451822"/>
              <a:ext cx="22709" cy="30278"/>
            </a:xfrm>
            <a:custGeom>
              <a:avLst/>
              <a:gdLst>
                <a:gd name="connsiteX0" fmla="*/ 12944 w 22708"/>
                <a:gd name="connsiteY0" fmla="*/ 26645 h 30278"/>
                <a:gd name="connsiteX1" fmla="*/ 9992 w 22708"/>
                <a:gd name="connsiteY1" fmla="*/ 25206 h 30278"/>
                <a:gd name="connsiteX2" fmla="*/ 10219 w 22708"/>
                <a:gd name="connsiteY2" fmla="*/ 14836 h 30278"/>
                <a:gd name="connsiteX3" fmla="*/ 5677 w 22708"/>
                <a:gd name="connsiteY3" fmla="*/ 14458 h 30278"/>
                <a:gd name="connsiteX4" fmla="*/ 13928 w 22708"/>
                <a:gd name="connsiteY4" fmla="*/ 5677 h 30278"/>
                <a:gd name="connsiteX5" fmla="*/ 24298 w 22708"/>
                <a:gd name="connsiteY5" fmla="*/ 11430 h 30278"/>
                <a:gd name="connsiteX6" fmla="*/ 24298 w 22708"/>
                <a:gd name="connsiteY6" fmla="*/ 13322 h 30278"/>
                <a:gd name="connsiteX7" fmla="*/ 16502 w 22708"/>
                <a:gd name="connsiteY7" fmla="*/ 27932 h 30278"/>
                <a:gd name="connsiteX8" fmla="*/ 12944 w 22708"/>
                <a:gd name="connsiteY8" fmla="*/ 2664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44" y="26645"/>
                  </a:moveTo>
                  <a:cubicBezTo>
                    <a:pt x="11733" y="26569"/>
                    <a:pt x="9689" y="25509"/>
                    <a:pt x="9992" y="25206"/>
                  </a:cubicBezTo>
                  <a:cubicBezTo>
                    <a:pt x="14155" y="21725"/>
                    <a:pt x="6737" y="18167"/>
                    <a:pt x="10219" y="14836"/>
                  </a:cubicBezTo>
                  <a:cubicBezTo>
                    <a:pt x="9084" y="14761"/>
                    <a:pt x="7948" y="14609"/>
                    <a:pt x="5677" y="14458"/>
                  </a:cubicBezTo>
                  <a:cubicBezTo>
                    <a:pt x="8478" y="11430"/>
                    <a:pt x="10900" y="8932"/>
                    <a:pt x="13928" y="5677"/>
                  </a:cubicBezTo>
                  <a:cubicBezTo>
                    <a:pt x="13626" y="16729"/>
                    <a:pt x="20287" y="11127"/>
                    <a:pt x="24298" y="11430"/>
                  </a:cubicBezTo>
                  <a:cubicBezTo>
                    <a:pt x="24298" y="12036"/>
                    <a:pt x="24298" y="12641"/>
                    <a:pt x="24298" y="13322"/>
                  </a:cubicBezTo>
                  <a:cubicBezTo>
                    <a:pt x="18849" y="16729"/>
                    <a:pt x="22406" y="24828"/>
                    <a:pt x="16502" y="27932"/>
                  </a:cubicBezTo>
                  <a:cubicBezTo>
                    <a:pt x="15139" y="28083"/>
                    <a:pt x="13928" y="27629"/>
                    <a:pt x="12944" y="26645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6" name="任意多边形: 形状 1075"/>
            <p:cNvSpPr/>
            <p:nvPr/>
          </p:nvSpPr>
          <p:spPr>
            <a:xfrm>
              <a:off x="6399160" y="2459467"/>
              <a:ext cx="22709" cy="30278"/>
            </a:xfrm>
            <a:custGeom>
              <a:avLst/>
              <a:gdLst>
                <a:gd name="connsiteX0" fmla="*/ 5778 w 22708"/>
                <a:gd name="connsiteY0" fmla="*/ 18999 h 30278"/>
                <a:gd name="connsiteX1" fmla="*/ 13348 w 22708"/>
                <a:gd name="connsiteY1" fmla="*/ 5677 h 30278"/>
                <a:gd name="connsiteX2" fmla="*/ 17208 w 22708"/>
                <a:gd name="connsiteY2" fmla="*/ 24677 h 30278"/>
                <a:gd name="connsiteX3" fmla="*/ 9563 w 22708"/>
                <a:gd name="connsiteY3" fmla="*/ 28461 h 30278"/>
                <a:gd name="connsiteX4" fmla="*/ 8731 w 22708"/>
                <a:gd name="connsiteY4" fmla="*/ 27629 h 30278"/>
                <a:gd name="connsiteX5" fmla="*/ 5778 w 22708"/>
                <a:gd name="connsiteY5" fmla="*/ 189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78" y="18999"/>
                  </a:moveTo>
                  <a:cubicBezTo>
                    <a:pt x="7368" y="14003"/>
                    <a:pt x="6611" y="7721"/>
                    <a:pt x="13348" y="5677"/>
                  </a:cubicBezTo>
                  <a:cubicBezTo>
                    <a:pt x="10245" y="17259"/>
                    <a:pt x="10245" y="17259"/>
                    <a:pt x="17208" y="24677"/>
                  </a:cubicBezTo>
                  <a:cubicBezTo>
                    <a:pt x="14635" y="25963"/>
                    <a:pt x="12137" y="27250"/>
                    <a:pt x="9563" y="28461"/>
                  </a:cubicBezTo>
                  <a:cubicBezTo>
                    <a:pt x="9261" y="28159"/>
                    <a:pt x="9033" y="27932"/>
                    <a:pt x="8731" y="27629"/>
                  </a:cubicBezTo>
                  <a:cubicBezTo>
                    <a:pt x="8049" y="24677"/>
                    <a:pt x="5097" y="22482"/>
                    <a:pt x="5778" y="1899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7" name="任意多边形: 形状 1076"/>
            <p:cNvSpPr/>
            <p:nvPr/>
          </p:nvSpPr>
          <p:spPr>
            <a:xfrm>
              <a:off x="6397445" y="2481816"/>
              <a:ext cx="15139" cy="22709"/>
            </a:xfrm>
            <a:custGeom>
              <a:avLst/>
              <a:gdLst>
                <a:gd name="connsiteX0" fmla="*/ 5677 w 15139"/>
                <a:gd name="connsiteY0" fmla="*/ 17618 h 22708"/>
                <a:gd name="connsiteX1" fmla="*/ 5677 w 15139"/>
                <a:gd name="connsiteY1" fmla="*/ 9973 h 22708"/>
                <a:gd name="connsiteX2" fmla="*/ 5677 w 15139"/>
                <a:gd name="connsiteY2" fmla="*/ 9973 h 22708"/>
                <a:gd name="connsiteX3" fmla="*/ 9462 w 15139"/>
                <a:gd name="connsiteY3" fmla="*/ 6188 h 22708"/>
                <a:gd name="connsiteX4" fmla="*/ 11354 w 15139"/>
                <a:gd name="connsiteY4" fmla="*/ 6188 h 22708"/>
                <a:gd name="connsiteX5" fmla="*/ 11354 w 15139"/>
                <a:gd name="connsiteY5" fmla="*/ 6188 h 22708"/>
                <a:gd name="connsiteX6" fmla="*/ 15215 w 15139"/>
                <a:gd name="connsiteY6" fmla="*/ 9973 h 22708"/>
                <a:gd name="connsiteX7" fmla="*/ 15442 w 15139"/>
                <a:gd name="connsiteY7" fmla="*/ 13985 h 22708"/>
                <a:gd name="connsiteX8" fmla="*/ 5677 w 15139"/>
                <a:gd name="connsiteY8" fmla="*/ 1761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618"/>
                  </a:moveTo>
                  <a:cubicBezTo>
                    <a:pt x="6434" y="15045"/>
                    <a:pt x="9386" y="12546"/>
                    <a:pt x="5677" y="9973"/>
                  </a:cubicBezTo>
                  <a:lnTo>
                    <a:pt x="5677" y="9973"/>
                  </a:lnTo>
                  <a:cubicBezTo>
                    <a:pt x="6964" y="8686"/>
                    <a:pt x="8175" y="7475"/>
                    <a:pt x="9462" y="6188"/>
                  </a:cubicBezTo>
                  <a:cubicBezTo>
                    <a:pt x="10068" y="5507"/>
                    <a:pt x="10749" y="5507"/>
                    <a:pt x="11354" y="6188"/>
                  </a:cubicBezTo>
                  <a:lnTo>
                    <a:pt x="11354" y="6188"/>
                  </a:lnTo>
                  <a:cubicBezTo>
                    <a:pt x="12641" y="7475"/>
                    <a:pt x="13928" y="8686"/>
                    <a:pt x="15215" y="9973"/>
                  </a:cubicBezTo>
                  <a:cubicBezTo>
                    <a:pt x="16426" y="11260"/>
                    <a:pt x="15215" y="12698"/>
                    <a:pt x="15442" y="13985"/>
                  </a:cubicBezTo>
                  <a:cubicBezTo>
                    <a:pt x="12414" y="16028"/>
                    <a:pt x="9159" y="17164"/>
                    <a:pt x="5677" y="17618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8" name="任意多边形: 形状 1077"/>
            <p:cNvSpPr/>
            <p:nvPr/>
          </p:nvSpPr>
          <p:spPr>
            <a:xfrm>
              <a:off x="6405871" y="2486112"/>
              <a:ext cx="15139" cy="15139"/>
            </a:xfrm>
            <a:custGeom>
              <a:avLst/>
              <a:gdLst>
                <a:gd name="connsiteX0" fmla="*/ 6940 w 15139"/>
                <a:gd name="connsiteY0" fmla="*/ 9689 h 15139"/>
                <a:gd name="connsiteX1" fmla="*/ 6713 w 15139"/>
                <a:gd name="connsiteY1" fmla="*/ 5677 h 15139"/>
                <a:gd name="connsiteX2" fmla="*/ 10498 w 15139"/>
                <a:gd name="connsiteY2" fmla="*/ 5677 h 15139"/>
                <a:gd name="connsiteX3" fmla="*/ 10952 w 15139"/>
                <a:gd name="connsiteY3" fmla="*/ 6964 h 15139"/>
                <a:gd name="connsiteX4" fmla="*/ 10498 w 15139"/>
                <a:gd name="connsiteY4" fmla="*/ 7570 h 15139"/>
                <a:gd name="connsiteX5" fmla="*/ 6940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40" y="9689"/>
                  </a:moveTo>
                  <a:cubicBezTo>
                    <a:pt x="4366" y="8478"/>
                    <a:pt x="6486" y="7040"/>
                    <a:pt x="6713" y="5677"/>
                  </a:cubicBezTo>
                  <a:cubicBezTo>
                    <a:pt x="8000" y="5677"/>
                    <a:pt x="9286" y="5677"/>
                    <a:pt x="10498" y="5677"/>
                  </a:cubicBezTo>
                  <a:cubicBezTo>
                    <a:pt x="10952" y="6131"/>
                    <a:pt x="11103" y="6510"/>
                    <a:pt x="10952" y="6964"/>
                  </a:cubicBezTo>
                  <a:cubicBezTo>
                    <a:pt x="10800" y="7342"/>
                    <a:pt x="10649" y="7570"/>
                    <a:pt x="10498" y="7570"/>
                  </a:cubicBezTo>
                  <a:cubicBezTo>
                    <a:pt x="9741" y="9008"/>
                    <a:pt x="8454" y="9462"/>
                    <a:pt x="6940" y="968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9" name="任意多边形: 形状 1078"/>
            <p:cNvSpPr/>
            <p:nvPr/>
          </p:nvSpPr>
          <p:spPr>
            <a:xfrm>
              <a:off x="6410574" y="2478427"/>
              <a:ext cx="7570" cy="7570"/>
            </a:xfrm>
            <a:custGeom>
              <a:avLst/>
              <a:gdLst>
                <a:gd name="connsiteX0" fmla="*/ 7308 w 7569"/>
                <a:gd name="connsiteY0" fmla="*/ 7533 h 7569"/>
                <a:gd name="connsiteX1" fmla="*/ 6324 w 7569"/>
                <a:gd name="connsiteY1" fmla="*/ 8139 h 7569"/>
                <a:gd name="connsiteX2" fmla="*/ 5794 w 7569"/>
                <a:gd name="connsiteY2" fmla="*/ 6549 h 7569"/>
                <a:gd name="connsiteX3" fmla="*/ 6475 w 7569"/>
                <a:gd name="connsiteY3" fmla="*/ 6095 h 7569"/>
                <a:gd name="connsiteX4" fmla="*/ 7308 w 7569"/>
                <a:gd name="connsiteY4" fmla="*/ 75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308" y="7533"/>
                  </a:moveTo>
                  <a:cubicBezTo>
                    <a:pt x="7005" y="7761"/>
                    <a:pt x="6627" y="7912"/>
                    <a:pt x="6324" y="8139"/>
                  </a:cubicBezTo>
                  <a:cubicBezTo>
                    <a:pt x="6173" y="7609"/>
                    <a:pt x="6021" y="7079"/>
                    <a:pt x="5794" y="6549"/>
                  </a:cubicBezTo>
                  <a:cubicBezTo>
                    <a:pt x="5492" y="5565"/>
                    <a:pt x="5794" y="5414"/>
                    <a:pt x="6475" y="6095"/>
                  </a:cubicBezTo>
                  <a:cubicBezTo>
                    <a:pt x="6930" y="6549"/>
                    <a:pt x="7081" y="7079"/>
                    <a:pt x="7308" y="7533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0" name="任意多边形: 形状 1079"/>
            <p:cNvSpPr/>
            <p:nvPr/>
          </p:nvSpPr>
          <p:spPr>
            <a:xfrm>
              <a:off x="6410692" y="24861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5753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5677"/>
                    <a:pt x="6964" y="5753"/>
                    <a:pt x="7645" y="5753"/>
                  </a:cubicBezTo>
                  <a:cubicBezTo>
                    <a:pt x="7040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1" name="任意多边形: 形状 1080"/>
            <p:cNvSpPr/>
            <p:nvPr/>
          </p:nvSpPr>
          <p:spPr>
            <a:xfrm>
              <a:off x="6325988" y="2265536"/>
              <a:ext cx="22709" cy="37848"/>
            </a:xfrm>
            <a:custGeom>
              <a:avLst/>
              <a:gdLst>
                <a:gd name="connsiteX0" fmla="*/ 18091 w 22708"/>
                <a:gd name="connsiteY0" fmla="*/ 21043 h 37847"/>
                <a:gd name="connsiteX1" fmla="*/ 19984 w 22708"/>
                <a:gd name="connsiteY1" fmla="*/ 23011 h 37847"/>
                <a:gd name="connsiteX2" fmla="*/ 20135 w 22708"/>
                <a:gd name="connsiteY2" fmla="*/ 26720 h 37847"/>
                <a:gd name="connsiteX3" fmla="*/ 20135 w 22708"/>
                <a:gd name="connsiteY3" fmla="*/ 26720 h 37847"/>
                <a:gd name="connsiteX4" fmla="*/ 18318 w 22708"/>
                <a:gd name="connsiteY4" fmla="*/ 28613 h 37847"/>
                <a:gd name="connsiteX5" fmla="*/ 18242 w 22708"/>
                <a:gd name="connsiteY5" fmla="*/ 28688 h 37847"/>
                <a:gd name="connsiteX6" fmla="*/ 14458 w 22708"/>
                <a:gd name="connsiteY6" fmla="*/ 32473 h 37847"/>
                <a:gd name="connsiteX7" fmla="*/ 5677 w 22708"/>
                <a:gd name="connsiteY7" fmla="*/ 20135 h 37847"/>
                <a:gd name="connsiteX8" fmla="*/ 10749 w 22708"/>
                <a:gd name="connsiteY8" fmla="*/ 5677 h 37847"/>
                <a:gd name="connsiteX9" fmla="*/ 18167 w 22708"/>
                <a:gd name="connsiteY9" fmla="*/ 15290 h 37847"/>
                <a:gd name="connsiteX10" fmla="*/ 14761 w 22708"/>
                <a:gd name="connsiteY10" fmla="*/ 19075 h 37847"/>
                <a:gd name="connsiteX11" fmla="*/ 18091 w 22708"/>
                <a:gd name="connsiteY11" fmla="*/ 2104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18091" y="21043"/>
                  </a:moveTo>
                  <a:cubicBezTo>
                    <a:pt x="18697" y="21725"/>
                    <a:pt x="19302" y="22330"/>
                    <a:pt x="19984" y="23011"/>
                  </a:cubicBezTo>
                  <a:cubicBezTo>
                    <a:pt x="20059" y="24222"/>
                    <a:pt x="20059" y="25434"/>
                    <a:pt x="20135" y="26720"/>
                  </a:cubicBezTo>
                  <a:lnTo>
                    <a:pt x="20135" y="26720"/>
                  </a:lnTo>
                  <a:cubicBezTo>
                    <a:pt x="19454" y="27250"/>
                    <a:pt x="18848" y="27932"/>
                    <a:pt x="18318" y="28613"/>
                  </a:cubicBezTo>
                  <a:lnTo>
                    <a:pt x="18242" y="28688"/>
                  </a:lnTo>
                  <a:cubicBezTo>
                    <a:pt x="16956" y="29975"/>
                    <a:pt x="15745" y="31186"/>
                    <a:pt x="14458" y="32473"/>
                  </a:cubicBezTo>
                  <a:cubicBezTo>
                    <a:pt x="13852" y="24904"/>
                    <a:pt x="13852" y="24904"/>
                    <a:pt x="5677" y="20135"/>
                  </a:cubicBezTo>
                  <a:cubicBezTo>
                    <a:pt x="13625" y="17259"/>
                    <a:pt x="11279" y="11203"/>
                    <a:pt x="10749" y="5677"/>
                  </a:cubicBezTo>
                  <a:cubicBezTo>
                    <a:pt x="15215" y="7342"/>
                    <a:pt x="17183" y="10976"/>
                    <a:pt x="18167" y="15290"/>
                  </a:cubicBezTo>
                  <a:cubicBezTo>
                    <a:pt x="16577" y="16123"/>
                    <a:pt x="15139" y="17107"/>
                    <a:pt x="14761" y="19075"/>
                  </a:cubicBezTo>
                  <a:cubicBezTo>
                    <a:pt x="13928" y="22784"/>
                    <a:pt x="16047" y="21876"/>
                    <a:pt x="18091" y="21043"/>
                  </a:cubicBezTo>
                  <a:close/>
                </a:path>
              </a:pathLst>
            </a:custGeom>
            <a:solidFill>
              <a:srgbClr val="F7D5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2" name="任意多边形: 形状 1081"/>
            <p:cNvSpPr/>
            <p:nvPr/>
          </p:nvSpPr>
          <p:spPr>
            <a:xfrm>
              <a:off x="6329340" y="2295088"/>
              <a:ext cx="7570" cy="15139"/>
            </a:xfrm>
            <a:custGeom>
              <a:avLst/>
              <a:gdLst>
                <a:gd name="connsiteX0" fmla="*/ 9138 w 7569"/>
                <a:gd name="connsiteY0" fmla="*/ 6631 h 15139"/>
                <a:gd name="connsiteX1" fmla="*/ 7094 w 7569"/>
                <a:gd name="connsiteY1" fmla="*/ 10264 h 15139"/>
                <a:gd name="connsiteX2" fmla="*/ 5959 w 7569"/>
                <a:gd name="connsiteY2" fmla="*/ 6176 h 15139"/>
                <a:gd name="connsiteX3" fmla="*/ 9138 w 7569"/>
                <a:gd name="connsiteY3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138" y="6631"/>
                  </a:moveTo>
                  <a:cubicBezTo>
                    <a:pt x="9138" y="8220"/>
                    <a:pt x="8911" y="9734"/>
                    <a:pt x="7094" y="10264"/>
                  </a:cubicBezTo>
                  <a:cubicBezTo>
                    <a:pt x="6867" y="8826"/>
                    <a:pt x="4975" y="7615"/>
                    <a:pt x="5959" y="6176"/>
                  </a:cubicBezTo>
                  <a:cubicBezTo>
                    <a:pt x="6867" y="4890"/>
                    <a:pt x="8003" y="6479"/>
                    <a:pt x="9138" y="6631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3" name="任意多边形: 形状 1082"/>
            <p:cNvSpPr/>
            <p:nvPr/>
          </p:nvSpPr>
          <p:spPr>
            <a:xfrm>
              <a:off x="6332789" y="2292256"/>
              <a:ext cx="7570" cy="15139"/>
            </a:xfrm>
            <a:custGeom>
              <a:avLst/>
              <a:gdLst>
                <a:gd name="connsiteX0" fmla="*/ 7657 w 7569"/>
                <a:gd name="connsiteY0" fmla="*/ 5677 h 15139"/>
                <a:gd name="connsiteX1" fmla="*/ 5690 w 7569"/>
                <a:gd name="connsiteY1" fmla="*/ 9462 h 15139"/>
                <a:gd name="connsiteX2" fmla="*/ 765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57" y="5677"/>
                  </a:moveTo>
                  <a:cubicBezTo>
                    <a:pt x="7582" y="7267"/>
                    <a:pt x="7355" y="8705"/>
                    <a:pt x="5690" y="9462"/>
                  </a:cubicBezTo>
                  <a:cubicBezTo>
                    <a:pt x="5614" y="7797"/>
                    <a:pt x="5841" y="6358"/>
                    <a:pt x="7657" y="5677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4" name="任意多边形: 形状 1083"/>
            <p:cNvSpPr/>
            <p:nvPr/>
          </p:nvSpPr>
          <p:spPr>
            <a:xfrm>
              <a:off x="6363319" y="2292635"/>
              <a:ext cx="45417" cy="37848"/>
            </a:xfrm>
            <a:custGeom>
              <a:avLst/>
              <a:gdLst>
                <a:gd name="connsiteX0" fmla="*/ 7178 w 45417"/>
                <a:gd name="connsiteY0" fmla="*/ 14988 h 37847"/>
                <a:gd name="connsiteX1" fmla="*/ 5740 w 45417"/>
                <a:gd name="connsiteY1" fmla="*/ 11127 h 37847"/>
                <a:gd name="connsiteX2" fmla="*/ 14294 w 45417"/>
                <a:gd name="connsiteY2" fmla="*/ 5677 h 37847"/>
                <a:gd name="connsiteX3" fmla="*/ 41696 w 45417"/>
                <a:gd name="connsiteY3" fmla="*/ 24223 h 37847"/>
                <a:gd name="connsiteX4" fmla="*/ 34353 w 45417"/>
                <a:gd name="connsiteY4" fmla="*/ 35880 h 37847"/>
                <a:gd name="connsiteX5" fmla="*/ 18911 w 45417"/>
                <a:gd name="connsiteY5" fmla="*/ 22330 h 37847"/>
                <a:gd name="connsiteX6" fmla="*/ 18835 w 45417"/>
                <a:gd name="connsiteY6" fmla="*/ 22179 h 37847"/>
                <a:gd name="connsiteX7" fmla="*/ 15126 w 45417"/>
                <a:gd name="connsiteY7" fmla="*/ 16577 h 37847"/>
                <a:gd name="connsiteX8" fmla="*/ 15051 w 45417"/>
                <a:gd name="connsiteY8" fmla="*/ 16502 h 37847"/>
                <a:gd name="connsiteX9" fmla="*/ 7557 w 45417"/>
                <a:gd name="connsiteY9" fmla="*/ 14609 h 37847"/>
                <a:gd name="connsiteX10" fmla="*/ 7178 w 45417"/>
                <a:gd name="connsiteY10" fmla="*/ 1498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17" h="37847">
                  <a:moveTo>
                    <a:pt x="7178" y="14988"/>
                  </a:moveTo>
                  <a:cubicBezTo>
                    <a:pt x="5589" y="14155"/>
                    <a:pt x="5589" y="12641"/>
                    <a:pt x="5740" y="11127"/>
                  </a:cubicBezTo>
                  <a:cubicBezTo>
                    <a:pt x="10055" y="12036"/>
                    <a:pt x="11417" y="8024"/>
                    <a:pt x="14294" y="5677"/>
                  </a:cubicBezTo>
                  <a:cubicBezTo>
                    <a:pt x="21788" y="14382"/>
                    <a:pt x="31931" y="19075"/>
                    <a:pt x="41696" y="24223"/>
                  </a:cubicBezTo>
                  <a:cubicBezTo>
                    <a:pt x="43664" y="30884"/>
                    <a:pt x="38289" y="32852"/>
                    <a:pt x="34353" y="35880"/>
                  </a:cubicBezTo>
                  <a:cubicBezTo>
                    <a:pt x="26102" y="34895"/>
                    <a:pt x="22620" y="28462"/>
                    <a:pt x="18911" y="22330"/>
                  </a:cubicBezTo>
                  <a:lnTo>
                    <a:pt x="18835" y="22179"/>
                  </a:lnTo>
                  <a:cubicBezTo>
                    <a:pt x="18230" y="19908"/>
                    <a:pt x="16867" y="18091"/>
                    <a:pt x="15126" y="16577"/>
                  </a:cubicBezTo>
                  <a:lnTo>
                    <a:pt x="15051" y="16502"/>
                  </a:lnTo>
                  <a:cubicBezTo>
                    <a:pt x="13461" y="12338"/>
                    <a:pt x="10358" y="14004"/>
                    <a:pt x="7557" y="14609"/>
                  </a:cubicBezTo>
                  <a:lnTo>
                    <a:pt x="7178" y="14988"/>
                  </a:ln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5" name="任意多边形: 形状 1084"/>
            <p:cNvSpPr/>
            <p:nvPr/>
          </p:nvSpPr>
          <p:spPr>
            <a:xfrm>
              <a:off x="6399262" y="2324427"/>
              <a:ext cx="22709" cy="37848"/>
            </a:xfrm>
            <a:custGeom>
              <a:avLst/>
              <a:gdLst>
                <a:gd name="connsiteX0" fmla="*/ 7645 w 22708"/>
                <a:gd name="connsiteY0" fmla="*/ 38075 h 37847"/>
                <a:gd name="connsiteX1" fmla="*/ 7040 w 22708"/>
                <a:gd name="connsiteY1" fmla="*/ 20438 h 37847"/>
                <a:gd name="connsiteX2" fmla="*/ 5677 w 22708"/>
                <a:gd name="connsiteY2" fmla="*/ 15290 h 37847"/>
                <a:gd name="connsiteX3" fmla="*/ 7267 w 22708"/>
                <a:gd name="connsiteY3" fmla="*/ 12338 h 37847"/>
                <a:gd name="connsiteX4" fmla="*/ 10522 w 22708"/>
                <a:gd name="connsiteY4" fmla="*/ 9159 h 37847"/>
                <a:gd name="connsiteX5" fmla="*/ 12263 w 22708"/>
                <a:gd name="connsiteY5" fmla="*/ 7645 h 37847"/>
                <a:gd name="connsiteX6" fmla="*/ 15139 w 22708"/>
                <a:gd name="connsiteY6" fmla="*/ 5677 h 37847"/>
                <a:gd name="connsiteX7" fmla="*/ 20740 w 22708"/>
                <a:gd name="connsiteY7" fmla="*/ 16804 h 37847"/>
                <a:gd name="connsiteX8" fmla="*/ 18394 w 22708"/>
                <a:gd name="connsiteY8" fmla="*/ 23465 h 37847"/>
                <a:gd name="connsiteX9" fmla="*/ 13625 w 22708"/>
                <a:gd name="connsiteY9" fmla="*/ 30505 h 37847"/>
                <a:gd name="connsiteX10" fmla="*/ 12338 w 22708"/>
                <a:gd name="connsiteY10" fmla="*/ 35350 h 37847"/>
                <a:gd name="connsiteX11" fmla="*/ 7645 w 22708"/>
                <a:gd name="connsiteY11" fmla="*/ 3807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7645" y="38075"/>
                  </a:moveTo>
                  <a:cubicBezTo>
                    <a:pt x="5980" y="32246"/>
                    <a:pt x="6813" y="26342"/>
                    <a:pt x="7040" y="20438"/>
                  </a:cubicBezTo>
                  <a:cubicBezTo>
                    <a:pt x="7115" y="18318"/>
                    <a:pt x="6207" y="16956"/>
                    <a:pt x="5677" y="15290"/>
                  </a:cubicBezTo>
                  <a:cubicBezTo>
                    <a:pt x="5829" y="14079"/>
                    <a:pt x="6434" y="13171"/>
                    <a:pt x="7267" y="12338"/>
                  </a:cubicBezTo>
                  <a:cubicBezTo>
                    <a:pt x="8402" y="11279"/>
                    <a:pt x="9462" y="10294"/>
                    <a:pt x="10522" y="9159"/>
                  </a:cubicBezTo>
                  <a:cubicBezTo>
                    <a:pt x="11052" y="8629"/>
                    <a:pt x="11657" y="8099"/>
                    <a:pt x="12263" y="7645"/>
                  </a:cubicBezTo>
                  <a:cubicBezTo>
                    <a:pt x="13171" y="6888"/>
                    <a:pt x="14079" y="6131"/>
                    <a:pt x="15139" y="5677"/>
                  </a:cubicBezTo>
                  <a:cubicBezTo>
                    <a:pt x="18621" y="8478"/>
                    <a:pt x="15442" y="14155"/>
                    <a:pt x="20740" y="16804"/>
                  </a:cubicBezTo>
                  <a:cubicBezTo>
                    <a:pt x="23693" y="18318"/>
                    <a:pt x="17183" y="20438"/>
                    <a:pt x="18394" y="23465"/>
                  </a:cubicBezTo>
                  <a:cubicBezTo>
                    <a:pt x="14003" y="23920"/>
                    <a:pt x="15669" y="28537"/>
                    <a:pt x="13625" y="30505"/>
                  </a:cubicBezTo>
                  <a:cubicBezTo>
                    <a:pt x="11354" y="31641"/>
                    <a:pt x="12490" y="33609"/>
                    <a:pt x="12338" y="35350"/>
                  </a:cubicBezTo>
                  <a:cubicBezTo>
                    <a:pt x="12036" y="38529"/>
                    <a:pt x="10749" y="39891"/>
                    <a:pt x="7645" y="3807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6" name="任意多边形: 形状 1085"/>
            <p:cNvSpPr/>
            <p:nvPr/>
          </p:nvSpPr>
          <p:spPr>
            <a:xfrm>
              <a:off x="6387923" y="2347514"/>
              <a:ext cx="30278" cy="22709"/>
            </a:xfrm>
            <a:custGeom>
              <a:avLst/>
              <a:gdLst>
                <a:gd name="connsiteX0" fmla="*/ 18984 w 30278"/>
                <a:gd name="connsiteY0" fmla="*/ 14988 h 22708"/>
                <a:gd name="connsiteX1" fmla="*/ 22315 w 30278"/>
                <a:gd name="connsiteY1" fmla="*/ 10370 h 22708"/>
                <a:gd name="connsiteX2" fmla="*/ 25040 w 30278"/>
                <a:gd name="connsiteY2" fmla="*/ 7570 h 22708"/>
                <a:gd name="connsiteX3" fmla="*/ 28522 w 30278"/>
                <a:gd name="connsiteY3" fmla="*/ 12944 h 22708"/>
                <a:gd name="connsiteX4" fmla="*/ 26629 w 30278"/>
                <a:gd name="connsiteY4" fmla="*/ 16956 h 22708"/>
                <a:gd name="connsiteX5" fmla="*/ 20801 w 30278"/>
                <a:gd name="connsiteY5" fmla="*/ 20589 h 22708"/>
                <a:gd name="connsiteX6" fmla="*/ 9749 w 30278"/>
                <a:gd name="connsiteY6" fmla="*/ 17107 h 22708"/>
                <a:gd name="connsiteX7" fmla="*/ 7630 w 30278"/>
                <a:gd name="connsiteY7" fmla="*/ 18773 h 22708"/>
                <a:gd name="connsiteX8" fmla="*/ 6721 w 30278"/>
                <a:gd name="connsiteY8" fmla="*/ 18848 h 22708"/>
                <a:gd name="connsiteX9" fmla="*/ 5813 w 30278"/>
                <a:gd name="connsiteY9" fmla="*/ 18848 h 22708"/>
                <a:gd name="connsiteX10" fmla="*/ 13761 w 30278"/>
                <a:gd name="connsiteY10" fmla="*/ 5677 h 22708"/>
                <a:gd name="connsiteX11" fmla="*/ 18984 w 30278"/>
                <a:gd name="connsiteY11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8984" y="14988"/>
                  </a:moveTo>
                  <a:cubicBezTo>
                    <a:pt x="22087" y="14836"/>
                    <a:pt x="23299" y="13247"/>
                    <a:pt x="22315" y="10370"/>
                  </a:cubicBezTo>
                  <a:cubicBezTo>
                    <a:pt x="21255" y="7418"/>
                    <a:pt x="23147" y="7570"/>
                    <a:pt x="25040" y="7570"/>
                  </a:cubicBezTo>
                  <a:cubicBezTo>
                    <a:pt x="24813" y="10294"/>
                    <a:pt x="24359" y="13095"/>
                    <a:pt x="28522" y="12944"/>
                  </a:cubicBezTo>
                  <a:cubicBezTo>
                    <a:pt x="29808" y="15139"/>
                    <a:pt x="27764" y="15820"/>
                    <a:pt x="26629" y="16956"/>
                  </a:cubicBezTo>
                  <a:cubicBezTo>
                    <a:pt x="23980" y="17031"/>
                    <a:pt x="21028" y="16653"/>
                    <a:pt x="20801" y="20589"/>
                  </a:cubicBezTo>
                  <a:cubicBezTo>
                    <a:pt x="16713" y="20740"/>
                    <a:pt x="13913" y="16880"/>
                    <a:pt x="9749" y="17107"/>
                  </a:cubicBezTo>
                  <a:cubicBezTo>
                    <a:pt x="8992" y="17561"/>
                    <a:pt x="8160" y="18016"/>
                    <a:pt x="7630" y="18773"/>
                  </a:cubicBezTo>
                  <a:lnTo>
                    <a:pt x="6721" y="18848"/>
                  </a:lnTo>
                  <a:lnTo>
                    <a:pt x="5813" y="18848"/>
                  </a:lnTo>
                  <a:cubicBezTo>
                    <a:pt x="4526" y="12187"/>
                    <a:pt x="12777" y="12187"/>
                    <a:pt x="13761" y="5677"/>
                  </a:cubicBezTo>
                  <a:cubicBezTo>
                    <a:pt x="16335" y="9311"/>
                    <a:pt x="13231" y="15063"/>
                    <a:pt x="18984" y="14988"/>
                  </a:cubicBezTo>
                  <a:close/>
                </a:path>
              </a:pathLst>
            </a:custGeom>
            <a:solidFill>
              <a:srgbClr val="F6CD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7" name="任意多边形: 形状 1086"/>
            <p:cNvSpPr/>
            <p:nvPr/>
          </p:nvSpPr>
          <p:spPr>
            <a:xfrm>
              <a:off x="6391692" y="2311256"/>
              <a:ext cx="22709" cy="22709"/>
            </a:xfrm>
            <a:custGeom>
              <a:avLst/>
              <a:gdLst>
                <a:gd name="connsiteX0" fmla="*/ 5677 w 22708"/>
                <a:gd name="connsiteY0" fmla="*/ 17031 h 22708"/>
                <a:gd name="connsiteX1" fmla="*/ 13247 w 22708"/>
                <a:gd name="connsiteY1" fmla="*/ 5677 h 22708"/>
                <a:gd name="connsiteX2" fmla="*/ 20892 w 22708"/>
                <a:gd name="connsiteY2" fmla="*/ 13020 h 22708"/>
                <a:gd name="connsiteX3" fmla="*/ 20514 w 22708"/>
                <a:gd name="connsiteY3" fmla="*/ 13852 h 22708"/>
                <a:gd name="connsiteX4" fmla="*/ 19000 w 22708"/>
                <a:gd name="connsiteY4" fmla="*/ 14912 h 22708"/>
                <a:gd name="connsiteX5" fmla="*/ 16577 w 22708"/>
                <a:gd name="connsiteY5" fmla="*/ 16199 h 22708"/>
                <a:gd name="connsiteX6" fmla="*/ 14761 w 22708"/>
                <a:gd name="connsiteY6" fmla="*/ 16653 h 22708"/>
                <a:gd name="connsiteX7" fmla="*/ 12944 w 22708"/>
                <a:gd name="connsiteY7" fmla="*/ 16880 h 22708"/>
                <a:gd name="connsiteX8" fmla="*/ 10219 w 22708"/>
                <a:gd name="connsiteY8" fmla="*/ 17637 h 22708"/>
                <a:gd name="connsiteX9" fmla="*/ 9310 w 22708"/>
                <a:gd name="connsiteY9" fmla="*/ 17940 h 22708"/>
                <a:gd name="connsiteX10" fmla="*/ 7343 w 22708"/>
                <a:gd name="connsiteY10" fmla="*/ 18016 h 22708"/>
                <a:gd name="connsiteX11" fmla="*/ 6434 w 22708"/>
                <a:gd name="connsiteY11" fmla="*/ 17637 h 22708"/>
                <a:gd name="connsiteX12" fmla="*/ 5677 w 22708"/>
                <a:gd name="connsiteY12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5677" y="17031"/>
                  </a:moveTo>
                  <a:cubicBezTo>
                    <a:pt x="7343" y="12641"/>
                    <a:pt x="12414" y="10597"/>
                    <a:pt x="13247" y="5677"/>
                  </a:cubicBezTo>
                  <a:cubicBezTo>
                    <a:pt x="17713" y="6131"/>
                    <a:pt x="20362" y="8554"/>
                    <a:pt x="20892" y="13020"/>
                  </a:cubicBezTo>
                  <a:cubicBezTo>
                    <a:pt x="20892" y="13020"/>
                    <a:pt x="20514" y="13852"/>
                    <a:pt x="20514" y="13852"/>
                  </a:cubicBezTo>
                  <a:cubicBezTo>
                    <a:pt x="20059" y="14307"/>
                    <a:pt x="19530" y="14609"/>
                    <a:pt x="19000" y="14912"/>
                  </a:cubicBezTo>
                  <a:cubicBezTo>
                    <a:pt x="18167" y="15366"/>
                    <a:pt x="17410" y="15896"/>
                    <a:pt x="16577" y="16199"/>
                  </a:cubicBezTo>
                  <a:cubicBezTo>
                    <a:pt x="15972" y="16426"/>
                    <a:pt x="15366" y="16577"/>
                    <a:pt x="14761" y="16653"/>
                  </a:cubicBezTo>
                  <a:cubicBezTo>
                    <a:pt x="14155" y="16804"/>
                    <a:pt x="13549" y="16880"/>
                    <a:pt x="12944" y="16880"/>
                  </a:cubicBezTo>
                  <a:cubicBezTo>
                    <a:pt x="12036" y="17031"/>
                    <a:pt x="11127" y="17334"/>
                    <a:pt x="10219" y="17637"/>
                  </a:cubicBezTo>
                  <a:cubicBezTo>
                    <a:pt x="9916" y="17788"/>
                    <a:pt x="9613" y="17864"/>
                    <a:pt x="9310" y="17940"/>
                  </a:cubicBezTo>
                  <a:cubicBezTo>
                    <a:pt x="8629" y="18091"/>
                    <a:pt x="8024" y="18091"/>
                    <a:pt x="7343" y="18016"/>
                  </a:cubicBezTo>
                  <a:cubicBezTo>
                    <a:pt x="7040" y="17864"/>
                    <a:pt x="6737" y="17788"/>
                    <a:pt x="6434" y="17637"/>
                  </a:cubicBezTo>
                  <a:cubicBezTo>
                    <a:pt x="6131" y="17561"/>
                    <a:pt x="5904" y="17259"/>
                    <a:pt x="5677" y="17031"/>
                  </a:cubicBezTo>
                  <a:close/>
                </a:path>
              </a:pathLst>
            </a:custGeom>
            <a:solidFill>
              <a:srgbClr val="F8D7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8" name="任意多边形: 形状 1087"/>
            <p:cNvSpPr/>
            <p:nvPr/>
          </p:nvSpPr>
          <p:spPr>
            <a:xfrm>
              <a:off x="6402191" y="2318674"/>
              <a:ext cx="15139" cy="15139"/>
            </a:xfrm>
            <a:custGeom>
              <a:avLst/>
              <a:gdLst>
                <a:gd name="connsiteX0" fmla="*/ 12286 w 15139"/>
                <a:gd name="connsiteY0" fmla="*/ 11506 h 15139"/>
                <a:gd name="connsiteX1" fmla="*/ 10393 w 15139"/>
                <a:gd name="connsiteY1" fmla="*/ 15366 h 15139"/>
                <a:gd name="connsiteX2" fmla="*/ 10318 w 15139"/>
                <a:gd name="connsiteY2" fmla="*/ 6131 h 15139"/>
                <a:gd name="connsiteX3" fmla="*/ 10393 w 15139"/>
                <a:gd name="connsiteY3" fmla="*/ 5677 h 15139"/>
                <a:gd name="connsiteX4" fmla="*/ 12286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286" y="11506"/>
                  </a:moveTo>
                  <a:cubicBezTo>
                    <a:pt x="12210" y="13095"/>
                    <a:pt x="12058" y="14609"/>
                    <a:pt x="10393" y="15366"/>
                  </a:cubicBezTo>
                  <a:cubicBezTo>
                    <a:pt x="1915" y="12338"/>
                    <a:pt x="6760" y="9235"/>
                    <a:pt x="10318" y="6131"/>
                  </a:cubicBezTo>
                  <a:lnTo>
                    <a:pt x="10393" y="5677"/>
                  </a:lnTo>
                  <a:cubicBezTo>
                    <a:pt x="12588" y="7115"/>
                    <a:pt x="12210" y="9386"/>
                    <a:pt x="12286" y="11506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9" name="任意多边形: 形状 1088"/>
            <p:cNvSpPr/>
            <p:nvPr/>
          </p:nvSpPr>
          <p:spPr>
            <a:xfrm>
              <a:off x="6408799" y="2353908"/>
              <a:ext cx="15139" cy="15139"/>
            </a:xfrm>
            <a:custGeom>
              <a:avLst/>
              <a:gdLst>
                <a:gd name="connsiteX0" fmla="*/ 5677 w 15139"/>
                <a:gd name="connsiteY0" fmla="*/ 10486 h 15139"/>
                <a:gd name="connsiteX1" fmla="*/ 7570 w 15139"/>
                <a:gd name="connsiteY1" fmla="*/ 6474 h 15139"/>
                <a:gd name="connsiteX2" fmla="*/ 10370 w 15139"/>
                <a:gd name="connsiteY2" fmla="*/ 7685 h 15139"/>
                <a:gd name="connsiteX3" fmla="*/ 5677 w 15139"/>
                <a:gd name="connsiteY3" fmla="*/ 104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0486"/>
                  </a:moveTo>
                  <a:cubicBezTo>
                    <a:pt x="6283" y="9123"/>
                    <a:pt x="6888" y="7836"/>
                    <a:pt x="7570" y="6474"/>
                  </a:cubicBezTo>
                  <a:cubicBezTo>
                    <a:pt x="9386" y="4733"/>
                    <a:pt x="10522" y="6171"/>
                    <a:pt x="10370" y="7685"/>
                  </a:cubicBezTo>
                  <a:cubicBezTo>
                    <a:pt x="10068" y="10259"/>
                    <a:pt x="7872" y="10637"/>
                    <a:pt x="5677" y="10486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0" name="任意多边形: 形状 1089"/>
            <p:cNvSpPr/>
            <p:nvPr/>
          </p:nvSpPr>
          <p:spPr>
            <a:xfrm>
              <a:off x="6364972" y="2309322"/>
              <a:ext cx="37848" cy="52987"/>
            </a:xfrm>
            <a:custGeom>
              <a:avLst/>
              <a:gdLst>
                <a:gd name="connsiteX0" fmla="*/ 17183 w 37847"/>
                <a:gd name="connsiteY0" fmla="*/ 5719 h 52986"/>
                <a:gd name="connsiteX1" fmla="*/ 22633 w 37847"/>
                <a:gd name="connsiteY1" fmla="*/ 9503 h 52986"/>
                <a:gd name="connsiteX2" fmla="*/ 26569 w 37847"/>
                <a:gd name="connsiteY2" fmla="*/ 13515 h 52986"/>
                <a:gd name="connsiteX3" fmla="*/ 32322 w 37847"/>
                <a:gd name="connsiteY3" fmla="*/ 18965 h 52986"/>
                <a:gd name="connsiteX4" fmla="*/ 32322 w 37847"/>
                <a:gd name="connsiteY4" fmla="*/ 18965 h 52986"/>
                <a:gd name="connsiteX5" fmla="*/ 33003 w 37847"/>
                <a:gd name="connsiteY5" fmla="*/ 20252 h 52986"/>
                <a:gd name="connsiteX6" fmla="*/ 32776 w 37847"/>
                <a:gd name="connsiteY6" fmla="*/ 21009 h 52986"/>
                <a:gd name="connsiteX7" fmla="*/ 29899 w 37847"/>
                <a:gd name="connsiteY7" fmla="*/ 23053 h 52986"/>
                <a:gd name="connsiteX8" fmla="*/ 27023 w 37847"/>
                <a:gd name="connsiteY8" fmla="*/ 25172 h 52986"/>
                <a:gd name="connsiteX9" fmla="*/ 32095 w 37847"/>
                <a:gd name="connsiteY9" fmla="*/ 32969 h 52986"/>
                <a:gd name="connsiteX10" fmla="*/ 34214 w 37847"/>
                <a:gd name="connsiteY10" fmla="*/ 34256 h 52986"/>
                <a:gd name="connsiteX11" fmla="*/ 32927 w 37847"/>
                <a:gd name="connsiteY11" fmla="*/ 42355 h 52986"/>
                <a:gd name="connsiteX12" fmla="*/ 30505 w 37847"/>
                <a:gd name="connsiteY12" fmla="*/ 44020 h 52986"/>
                <a:gd name="connsiteX13" fmla="*/ 21649 w 37847"/>
                <a:gd name="connsiteY13" fmla="*/ 50985 h 52986"/>
                <a:gd name="connsiteX14" fmla="*/ 18999 w 37847"/>
                <a:gd name="connsiteY14" fmla="*/ 53255 h 52986"/>
                <a:gd name="connsiteX15" fmla="*/ 17107 w 37847"/>
                <a:gd name="connsiteY15" fmla="*/ 51363 h 52986"/>
                <a:gd name="connsiteX16" fmla="*/ 15214 w 37847"/>
                <a:gd name="connsiteY16" fmla="*/ 47578 h 52986"/>
                <a:gd name="connsiteX17" fmla="*/ 12793 w 37847"/>
                <a:gd name="connsiteY17" fmla="*/ 43642 h 52986"/>
                <a:gd name="connsiteX18" fmla="*/ 9840 w 37847"/>
                <a:gd name="connsiteY18" fmla="*/ 45837 h 52986"/>
                <a:gd name="connsiteX19" fmla="*/ 8326 w 37847"/>
                <a:gd name="connsiteY19" fmla="*/ 40917 h 52986"/>
                <a:gd name="connsiteX20" fmla="*/ 11430 w 37847"/>
                <a:gd name="connsiteY20" fmla="*/ 36300 h 52986"/>
                <a:gd name="connsiteX21" fmla="*/ 11430 w 37847"/>
                <a:gd name="connsiteY21" fmla="*/ 26838 h 52986"/>
                <a:gd name="connsiteX22" fmla="*/ 6207 w 37847"/>
                <a:gd name="connsiteY22" fmla="*/ 21236 h 52986"/>
                <a:gd name="connsiteX23" fmla="*/ 5677 w 37847"/>
                <a:gd name="connsiteY23" fmla="*/ 15332 h 52986"/>
                <a:gd name="connsiteX24" fmla="*/ 5677 w 37847"/>
                <a:gd name="connsiteY24" fmla="*/ 15332 h 52986"/>
                <a:gd name="connsiteX25" fmla="*/ 11430 w 37847"/>
                <a:gd name="connsiteY25" fmla="*/ 13440 h 52986"/>
                <a:gd name="connsiteX26" fmla="*/ 17183 w 37847"/>
                <a:gd name="connsiteY26" fmla="*/ 571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52986">
                  <a:moveTo>
                    <a:pt x="17183" y="5719"/>
                  </a:moveTo>
                  <a:cubicBezTo>
                    <a:pt x="20286" y="5264"/>
                    <a:pt x="22784" y="8671"/>
                    <a:pt x="22633" y="9503"/>
                  </a:cubicBezTo>
                  <a:cubicBezTo>
                    <a:pt x="22027" y="13288"/>
                    <a:pt x="23844" y="13364"/>
                    <a:pt x="26569" y="13515"/>
                  </a:cubicBezTo>
                  <a:cubicBezTo>
                    <a:pt x="29824" y="13742"/>
                    <a:pt x="29899" y="17679"/>
                    <a:pt x="32322" y="18965"/>
                  </a:cubicBezTo>
                  <a:lnTo>
                    <a:pt x="32322" y="18965"/>
                  </a:lnTo>
                  <a:cubicBezTo>
                    <a:pt x="32776" y="19344"/>
                    <a:pt x="33003" y="19798"/>
                    <a:pt x="33003" y="20252"/>
                  </a:cubicBezTo>
                  <a:cubicBezTo>
                    <a:pt x="33003" y="20782"/>
                    <a:pt x="32927" y="21009"/>
                    <a:pt x="32776" y="21009"/>
                  </a:cubicBezTo>
                  <a:cubicBezTo>
                    <a:pt x="31943" y="21918"/>
                    <a:pt x="30883" y="22447"/>
                    <a:pt x="29899" y="23053"/>
                  </a:cubicBezTo>
                  <a:cubicBezTo>
                    <a:pt x="28915" y="23658"/>
                    <a:pt x="27932" y="24415"/>
                    <a:pt x="27023" y="25172"/>
                  </a:cubicBezTo>
                  <a:cubicBezTo>
                    <a:pt x="23768" y="31001"/>
                    <a:pt x="29369" y="31077"/>
                    <a:pt x="32095" y="32969"/>
                  </a:cubicBezTo>
                  <a:cubicBezTo>
                    <a:pt x="32927" y="33196"/>
                    <a:pt x="33609" y="33650"/>
                    <a:pt x="34214" y="34256"/>
                  </a:cubicBezTo>
                  <a:cubicBezTo>
                    <a:pt x="34138" y="36981"/>
                    <a:pt x="34744" y="39857"/>
                    <a:pt x="32927" y="42355"/>
                  </a:cubicBezTo>
                  <a:cubicBezTo>
                    <a:pt x="32322" y="43188"/>
                    <a:pt x="32397" y="44172"/>
                    <a:pt x="30505" y="44020"/>
                  </a:cubicBezTo>
                  <a:cubicBezTo>
                    <a:pt x="22179" y="43112"/>
                    <a:pt x="22254" y="43263"/>
                    <a:pt x="21649" y="50985"/>
                  </a:cubicBezTo>
                  <a:cubicBezTo>
                    <a:pt x="21573" y="51817"/>
                    <a:pt x="19907" y="52498"/>
                    <a:pt x="18999" y="53255"/>
                  </a:cubicBezTo>
                  <a:cubicBezTo>
                    <a:pt x="18394" y="52574"/>
                    <a:pt x="17788" y="51969"/>
                    <a:pt x="17107" y="51363"/>
                  </a:cubicBezTo>
                  <a:cubicBezTo>
                    <a:pt x="17031" y="49773"/>
                    <a:pt x="16880" y="48259"/>
                    <a:pt x="15214" y="47578"/>
                  </a:cubicBezTo>
                  <a:cubicBezTo>
                    <a:pt x="14458" y="46216"/>
                    <a:pt x="16880" y="42885"/>
                    <a:pt x="12793" y="43642"/>
                  </a:cubicBezTo>
                  <a:cubicBezTo>
                    <a:pt x="11430" y="43869"/>
                    <a:pt x="11808" y="47351"/>
                    <a:pt x="9840" y="45837"/>
                  </a:cubicBezTo>
                  <a:cubicBezTo>
                    <a:pt x="8629" y="44929"/>
                    <a:pt x="7266" y="42885"/>
                    <a:pt x="8326" y="40917"/>
                  </a:cubicBezTo>
                  <a:cubicBezTo>
                    <a:pt x="9159" y="39252"/>
                    <a:pt x="10370" y="37814"/>
                    <a:pt x="11430" y="36300"/>
                  </a:cubicBezTo>
                  <a:cubicBezTo>
                    <a:pt x="22633" y="33196"/>
                    <a:pt x="13171" y="29941"/>
                    <a:pt x="11430" y="26838"/>
                  </a:cubicBezTo>
                  <a:cubicBezTo>
                    <a:pt x="10900" y="23961"/>
                    <a:pt x="11279" y="20404"/>
                    <a:pt x="6207" y="21236"/>
                  </a:cubicBezTo>
                  <a:cubicBezTo>
                    <a:pt x="5374" y="21388"/>
                    <a:pt x="5904" y="17376"/>
                    <a:pt x="5677" y="15332"/>
                  </a:cubicBezTo>
                  <a:lnTo>
                    <a:pt x="5677" y="15332"/>
                  </a:lnTo>
                  <a:cubicBezTo>
                    <a:pt x="7570" y="14651"/>
                    <a:pt x="9235" y="13213"/>
                    <a:pt x="11430" y="13440"/>
                  </a:cubicBezTo>
                  <a:cubicBezTo>
                    <a:pt x="9991" y="8217"/>
                    <a:pt x="14988" y="7990"/>
                    <a:pt x="17183" y="5719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1" name="任意多边形: 形状 1090"/>
            <p:cNvSpPr/>
            <p:nvPr/>
          </p:nvSpPr>
          <p:spPr>
            <a:xfrm>
              <a:off x="6339009" y="2316117"/>
              <a:ext cx="30278" cy="30278"/>
            </a:xfrm>
            <a:custGeom>
              <a:avLst/>
              <a:gdLst>
                <a:gd name="connsiteX0" fmla="*/ 18394 w 30278"/>
                <a:gd name="connsiteY0" fmla="*/ 10354 h 30278"/>
                <a:gd name="connsiteX1" fmla="*/ 25357 w 30278"/>
                <a:gd name="connsiteY1" fmla="*/ 27007 h 30278"/>
                <a:gd name="connsiteX2" fmla="*/ 22329 w 30278"/>
                <a:gd name="connsiteY2" fmla="*/ 29202 h 30278"/>
                <a:gd name="connsiteX3" fmla="*/ 21043 w 30278"/>
                <a:gd name="connsiteY3" fmla="*/ 28975 h 30278"/>
                <a:gd name="connsiteX4" fmla="*/ 8023 w 30278"/>
                <a:gd name="connsiteY4" fmla="*/ 24736 h 30278"/>
                <a:gd name="connsiteX5" fmla="*/ 6282 w 30278"/>
                <a:gd name="connsiteY5" fmla="*/ 22844 h 30278"/>
                <a:gd name="connsiteX6" fmla="*/ 5904 w 30278"/>
                <a:gd name="connsiteY6" fmla="*/ 12776 h 30278"/>
                <a:gd name="connsiteX7" fmla="*/ 16652 w 30278"/>
                <a:gd name="connsiteY7" fmla="*/ 8234 h 30278"/>
                <a:gd name="connsiteX8" fmla="*/ 18394 w 30278"/>
                <a:gd name="connsiteY8" fmla="*/ 103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18394" y="10354"/>
                  </a:moveTo>
                  <a:cubicBezTo>
                    <a:pt x="21043" y="15728"/>
                    <a:pt x="20513" y="22389"/>
                    <a:pt x="25357" y="27007"/>
                  </a:cubicBezTo>
                  <a:cubicBezTo>
                    <a:pt x="26568" y="28142"/>
                    <a:pt x="23843" y="28975"/>
                    <a:pt x="22329" y="29202"/>
                  </a:cubicBezTo>
                  <a:cubicBezTo>
                    <a:pt x="21951" y="29126"/>
                    <a:pt x="21497" y="29051"/>
                    <a:pt x="21043" y="28975"/>
                  </a:cubicBezTo>
                  <a:cubicBezTo>
                    <a:pt x="17864" y="24131"/>
                    <a:pt x="12716" y="25190"/>
                    <a:pt x="8023" y="24736"/>
                  </a:cubicBezTo>
                  <a:cubicBezTo>
                    <a:pt x="7190" y="24282"/>
                    <a:pt x="6660" y="23676"/>
                    <a:pt x="6282" y="22844"/>
                  </a:cubicBezTo>
                  <a:cubicBezTo>
                    <a:pt x="5601" y="19513"/>
                    <a:pt x="5525" y="16182"/>
                    <a:pt x="5904" y="12776"/>
                  </a:cubicBezTo>
                  <a:cubicBezTo>
                    <a:pt x="6888" y="4828"/>
                    <a:pt x="9007" y="3920"/>
                    <a:pt x="16652" y="8234"/>
                  </a:cubicBezTo>
                  <a:cubicBezTo>
                    <a:pt x="17334" y="8916"/>
                    <a:pt x="17864" y="9597"/>
                    <a:pt x="18394" y="10354"/>
                  </a:cubicBezTo>
                  <a:close/>
                </a:path>
              </a:pathLst>
            </a:custGeom>
            <a:solidFill>
              <a:srgbClr val="F4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2" name="任意多边形: 形状 1091"/>
            <p:cNvSpPr/>
            <p:nvPr/>
          </p:nvSpPr>
          <p:spPr>
            <a:xfrm>
              <a:off x="6368536" y="2330238"/>
              <a:ext cx="15139" cy="22709"/>
            </a:xfrm>
            <a:custGeom>
              <a:avLst/>
              <a:gdLst>
                <a:gd name="connsiteX0" fmla="*/ 7941 w 15139"/>
                <a:gd name="connsiteY0" fmla="*/ 5694 h 22708"/>
                <a:gd name="connsiteX1" fmla="*/ 14527 w 15139"/>
                <a:gd name="connsiteY1" fmla="*/ 8117 h 22708"/>
                <a:gd name="connsiteX2" fmla="*/ 15057 w 15139"/>
                <a:gd name="connsiteY2" fmla="*/ 16670 h 22708"/>
                <a:gd name="connsiteX3" fmla="*/ 7941 w 15139"/>
                <a:gd name="connsiteY3" fmla="*/ 15156 h 22708"/>
                <a:gd name="connsiteX4" fmla="*/ 6049 w 15139"/>
                <a:gd name="connsiteY4" fmla="*/ 9479 h 22708"/>
                <a:gd name="connsiteX5" fmla="*/ 7941 w 15139"/>
                <a:gd name="connsiteY5" fmla="*/ 5694 h 22708"/>
                <a:gd name="connsiteX6" fmla="*/ 7941 w 15139"/>
                <a:gd name="connsiteY6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941" y="5694"/>
                  </a:moveTo>
                  <a:cubicBezTo>
                    <a:pt x="10439" y="5694"/>
                    <a:pt x="13543" y="5316"/>
                    <a:pt x="14527" y="8117"/>
                  </a:cubicBezTo>
                  <a:cubicBezTo>
                    <a:pt x="15511" y="10766"/>
                    <a:pt x="18085" y="13491"/>
                    <a:pt x="15057" y="16670"/>
                  </a:cubicBezTo>
                  <a:cubicBezTo>
                    <a:pt x="11650" y="20228"/>
                    <a:pt x="10364" y="15459"/>
                    <a:pt x="7941" y="15156"/>
                  </a:cubicBezTo>
                  <a:cubicBezTo>
                    <a:pt x="7790" y="13113"/>
                    <a:pt x="8471" y="10766"/>
                    <a:pt x="6049" y="9479"/>
                  </a:cubicBezTo>
                  <a:cubicBezTo>
                    <a:pt x="4838" y="7284"/>
                    <a:pt x="6882" y="6754"/>
                    <a:pt x="7941" y="5694"/>
                  </a:cubicBezTo>
                  <a:lnTo>
                    <a:pt x="7941" y="5694"/>
                  </a:lnTo>
                  <a:close/>
                </a:path>
              </a:pathLst>
            </a:custGeom>
            <a:solidFill>
              <a:srgbClr val="F3B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3" name="任意多边形: 形状 1092"/>
            <p:cNvSpPr/>
            <p:nvPr/>
          </p:nvSpPr>
          <p:spPr>
            <a:xfrm>
              <a:off x="6361649" y="2330255"/>
              <a:ext cx="15139" cy="15139"/>
            </a:xfrm>
            <a:custGeom>
              <a:avLst/>
              <a:gdLst>
                <a:gd name="connsiteX0" fmla="*/ 14829 w 15139"/>
                <a:gd name="connsiteY0" fmla="*/ 5677 h 15139"/>
                <a:gd name="connsiteX1" fmla="*/ 12936 w 15139"/>
                <a:gd name="connsiteY1" fmla="*/ 9462 h 15139"/>
                <a:gd name="connsiteX2" fmla="*/ 7941 w 15139"/>
                <a:gd name="connsiteY2" fmla="*/ 15896 h 15139"/>
                <a:gd name="connsiteX3" fmla="*/ 1482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829" y="5677"/>
                  </a:moveTo>
                  <a:cubicBezTo>
                    <a:pt x="14223" y="6964"/>
                    <a:pt x="13542" y="8175"/>
                    <a:pt x="12936" y="9462"/>
                  </a:cubicBezTo>
                  <a:cubicBezTo>
                    <a:pt x="8092" y="9008"/>
                    <a:pt x="10211" y="14231"/>
                    <a:pt x="7941" y="15896"/>
                  </a:cubicBezTo>
                  <a:cubicBezTo>
                    <a:pt x="3928" y="8402"/>
                    <a:pt x="4686" y="7342"/>
                    <a:pt x="14829" y="5677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4" name="任意多边形: 形状 1093"/>
            <p:cNvSpPr/>
            <p:nvPr/>
          </p:nvSpPr>
          <p:spPr>
            <a:xfrm>
              <a:off x="6357478" y="2313148"/>
              <a:ext cx="15139" cy="15139"/>
            </a:xfrm>
            <a:custGeom>
              <a:avLst/>
              <a:gdLst>
                <a:gd name="connsiteX0" fmla="*/ 13247 w 15139"/>
                <a:gd name="connsiteY0" fmla="*/ 11279 h 15139"/>
                <a:gd name="connsiteX1" fmla="*/ 11354 w 15139"/>
                <a:gd name="connsiteY1" fmla="*/ 13171 h 15139"/>
                <a:gd name="connsiteX2" fmla="*/ 5677 w 15139"/>
                <a:gd name="connsiteY2" fmla="*/ 9386 h 15139"/>
                <a:gd name="connsiteX3" fmla="*/ 5677 w 15139"/>
                <a:gd name="connsiteY3" fmla="*/ 7570 h 15139"/>
                <a:gd name="connsiteX4" fmla="*/ 9462 w 15139"/>
                <a:gd name="connsiteY4" fmla="*/ 5677 h 15139"/>
                <a:gd name="connsiteX5" fmla="*/ 13247 w 15139"/>
                <a:gd name="connsiteY5" fmla="*/ 11279 h 15139"/>
                <a:gd name="connsiteX6" fmla="*/ 1324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1279"/>
                  </a:moveTo>
                  <a:cubicBezTo>
                    <a:pt x="12641" y="11884"/>
                    <a:pt x="11960" y="12565"/>
                    <a:pt x="11354" y="13171"/>
                  </a:cubicBezTo>
                  <a:cubicBezTo>
                    <a:pt x="4466" y="19378"/>
                    <a:pt x="7343" y="10976"/>
                    <a:pt x="5677" y="9386"/>
                  </a:cubicBezTo>
                  <a:cubicBezTo>
                    <a:pt x="5677" y="8781"/>
                    <a:pt x="5677" y="8175"/>
                    <a:pt x="5677" y="7570"/>
                  </a:cubicBezTo>
                  <a:cubicBezTo>
                    <a:pt x="6661" y="6434"/>
                    <a:pt x="8478" y="6813"/>
                    <a:pt x="9462" y="5677"/>
                  </a:cubicBezTo>
                  <a:cubicBezTo>
                    <a:pt x="13550" y="5677"/>
                    <a:pt x="13322" y="8554"/>
                    <a:pt x="13247" y="11279"/>
                  </a:cubicBezTo>
                  <a:lnTo>
                    <a:pt x="13247" y="11279"/>
                  </a:lnTo>
                  <a:close/>
                </a:path>
              </a:pathLst>
            </a:custGeom>
            <a:solidFill>
              <a:srgbClr val="F9DE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5" name="任意多边形: 形状 1094"/>
            <p:cNvSpPr/>
            <p:nvPr/>
          </p:nvSpPr>
          <p:spPr>
            <a:xfrm>
              <a:off x="6355629" y="2316857"/>
              <a:ext cx="15139" cy="15139"/>
            </a:xfrm>
            <a:custGeom>
              <a:avLst/>
              <a:gdLst>
                <a:gd name="connsiteX0" fmla="*/ 7526 w 15139"/>
                <a:gd name="connsiteY0" fmla="*/ 5677 h 15139"/>
                <a:gd name="connsiteX1" fmla="*/ 13203 w 15139"/>
                <a:gd name="connsiteY1" fmla="*/ 9462 h 15139"/>
                <a:gd name="connsiteX2" fmla="*/ 7451 w 15139"/>
                <a:gd name="connsiteY2" fmla="*/ 12792 h 15139"/>
                <a:gd name="connsiteX3" fmla="*/ 752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6" y="5677"/>
                  </a:moveTo>
                  <a:cubicBezTo>
                    <a:pt x="10176" y="5828"/>
                    <a:pt x="8208" y="12717"/>
                    <a:pt x="13203" y="9462"/>
                  </a:cubicBezTo>
                  <a:cubicBezTo>
                    <a:pt x="13052" y="13625"/>
                    <a:pt x="10024" y="14155"/>
                    <a:pt x="7451" y="12792"/>
                  </a:cubicBezTo>
                  <a:cubicBezTo>
                    <a:pt x="3817" y="10900"/>
                    <a:pt x="6769" y="8099"/>
                    <a:pt x="7526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6" name="任意多边形: 形状 1095"/>
            <p:cNvSpPr/>
            <p:nvPr/>
          </p:nvSpPr>
          <p:spPr>
            <a:xfrm>
              <a:off x="6347486" y="2313737"/>
              <a:ext cx="15139" cy="15139"/>
            </a:xfrm>
            <a:custGeom>
              <a:avLst/>
              <a:gdLst>
                <a:gd name="connsiteX0" fmla="*/ 9916 w 15139"/>
                <a:gd name="connsiteY0" fmla="*/ 12734 h 15139"/>
                <a:gd name="connsiteX1" fmla="*/ 8099 w 15139"/>
                <a:gd name="connsiteY1" fmla="*/ 12658 h 15139"/>
                <a:gd name="connsiteX2" fmla="*/ 5677 w 15139"/>
                <a:gd name="connsiteY2" fmla="*/ 8116 h 15139"/>
                <a:gd name="connsiteX3" fmla="*/ 6207 w 15139"/>
                <a:gd name="connsiteY3" fmla="*/ 6905 h 15139"/>
                <a:gd name="connsiteX4" fmla="*/ 13247 w 15139"/>
                <a:gd name="connsiteY4" fmla="*/ 6224 h 15139"/>
                <a:gd name="connsiteX5" fmla="*/ 9916 w 15139"/>
                <a:gd name="connsiteY5" fmla="*/ 12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916" y="12734"/>
                  </a:moveTo>
                  <a:cubicBezTo>
                    <a:pt x="9310" y="12734"/>
                    <a:pt x="8705" y="12658"/>
                    <a:pt x="8099" y="12658"/>
                  </a:cubicBezTo>
                  <a:cubicBezTo>
                    <a:pt x="7115" y="11295"/>
                    <a:pt x="6207" y="9857"/>
                    <a:pt x="5677" y="8116"/>
                  </a:cubicBezTo>
                  <a:cubicBezTo>
                    <a:pt x="5828" y="7738"/>
                    <a:pt x="6056" y="7359"/>
                    <a:pt x="6207" y="6905"/>
                  </a:cubicBezTo>
                  <a:cubicBezTo>
                    <a:pt x="8553" y="7511"/>
                    <a:pt x="10446" y="4483"/>
                    <a:pt x="13247" y="6224"/>
                  </a:cubicBezTo>
                  <a:cubicBezTo>
                    <a:pt x="12111" y="8419"/>
                    <a:pt x="11051" y="10538"/>
                    <a:pt x="9916" y="12734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7" name="任意多边形: 形状 1096"/>
            <p:cNvSpPr/>
            <p:nvPr/>
          </p:nvSpPr>
          <p:spPr>
            <a:xfrm>
              <a:off x="6365199" y="2299456"/>
              <a:ext cx="15139" cy="15139"/>
            </a:xfrm>
            <a:custGeom>
              <a:avLst/>
              <a:gdLst>
                <a:gd name="connsiteX0" fmla="*/ 5677 w 15139"/>
                <a:gd name="connsiteY0" fmla="*/ 7863 h 15139"/>
                <a:gd name="connsiteX1" fmla="*/ 13398 w 15139"/>
                <a:gd name="connsiteY1" fmla="*/ 6198 h 15139"/>
                <a:gd name="connsiteX2" fmla="*/ 13171 w 15139"/>
                <a:gd name="connsiteY2" fmla="*/ 9831 h 15139"/>
                <a:gd name="connsiteX3" fmla="*/ 5677 w 15139"/>
                <a:gd name="connsiteY3" fmla="*/ 78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863"/>
                  </a:moveTo>
                  <a:cubicBezTo>
                    <a:pt x="7721" y="4835"/>
                    <a:pt x="10976" y="5668"/>
                    <a:pt x="13398" y="6198"/>
                  </a:cubicBezTo>
                  <a:cubicBezTo>
                    <a:pt x="18772" y="7333"/>
                    <a:pt x="12263" y="8469"/>
                    <a:pt x="13171" y="9831"/>
                  </a:cubicBezTo>
                  <a:cubicBezTo>
                    <a:pt x="10673" y="9150"/>
                    <a:pt x="8175" y="8469"/>
                    <a:pt x="5677" y="7863"/>
                  </a:cubicBezTo>
                  <a:close/>
                </a:path>
              </a:pathLst>
            </a:custGeom>
            <a:solidFill>
              <a:srgbClr val="F5C7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8" name="任意多边形: 形状 1097"/>
            <p:cNvSpPr/>
            <p:nvPr/>
          </p:nvSpPr>
          <p:spPr>
            <a:xfrm>
              <a:off x="6372756" y="2303686"/>
              <a:ext cx="15139" cy="15139"/>
            </a:xfrm>
            <a:custGeom>
              <a:avLst/>
              <a:gdLst>
                <a:gd name="connsiteX0" fmla="*/ 5690 w 15139"/>
                <a:gd name="connsiteY0" fmla="*/ 5677 h 15139"/>
                <a:gd name="connsiteX1" fmla="*/ 9399 w 15139"/>
                <a:gd name="connsiteY1" fmla="*/ 11279 h 15139"/>
                <a:gd name="connsiteX2" fmla="*/ 5690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90" y="5677"/>
                  </a:moveTo>
                  <a:cubicBezTo>
                    <a:pt x="9475" y="5829"/>
                    <a:pt x="11670" y="7040"/>
                    <a:pt x="9399" y="11279"/>
                  </a:cubicBezTo>
                  <a:cubicBezTo>
                    <a:pt x="6750" y="10295"/>
                    <a:pt x="5538" y="8402"/>
                    <a:pt x="5690" y="5677"/>
                  </a:cubicBezTo>
                  <a:close/>
                </a:path>
              </a:pathLst>
            </a:custGeom>
            <a:solidFill>
              <a:srgbClr val="FAE4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9" name="任意多边形: 形状 1098"/>
            <p:cNvSpPr/>
            <p:nvPr/>
          </p:nvSpPr>
          <p:spPr>
            <a:xfrm>
              <a:off x="6343550" y="2309363"/>
              <a:ext cx="15139" cy="15139"/>
            </a:xfrm>
            <a:custGeom>
              <a:avLst/>
              <a:gdLst>
                <a:gd name="connsiteX0" fmla="*/ 8175 w 15139"/>
                <a:gd name="connsiteY0" fmla="*/ 5677 h 15139"/>
                <a:gd name="connsiteX1" fmla="*/ 10143 w 15139"/>
                <a:gd name="connsiteY1" fmla="*/ 11354 h 15139"/>
                <a:gd name="connsiteX2" fmla="*/ 10143 w 15139"/>
                <a:gd name="connsiteY2" fmla="*/ 11354 h 15139"/>
                <a:gd name="connsiteX3" fmla="*/ 5677 w 15139"/>
                <a:gd name="connsiteY3" fmla="*/ 8402 h 15139"/>
                <a:gd name="connsiteX4" fmla="*/ 817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75" y="5677"/>
                  </a:moveTo>
                  <a:cubicBezTo>
                    <a:pt x="10749" y="6888"/>
                    <a:pt x="9992" y="9311"/>
                    <a:pt x="10143" y="11354"/>
                  </a:cubicBezTo>
                  <a:lnTo>
                    <a:pt x="10143" y="11354"/>
                  </a:lnTo>
                  <a:cubicBezTo>
                    <a:pt x="7266" y="12490"/>
                    <a:pt x="6358" y="10597"/>
                    <a:pt x="5677" y="8402"/>
                  </a:cubicBezTo>
                  <a:cubicBezTo>
                    <a:pt x="5904" y="6964"/>
                    <a:pt x="7191" y="6510"/>
                    <a:pt x="8175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0" name="任意多边形: 形状 1099"/>
            <p:cNvSpPr/>
            <p:nvPr/>
          </p:nvSpPr>
          <p:spPr>
            <a:xfrm>
              <a:off x="6351315" y="2339057"/>
              <a:ext cx="15139" cy="15139"/>
            </a:xfrm>
            <a:custGeom>
              <a:avLst/>
              <a:gdLst>
                <a:gd name="connsiteX0" fmla="*/ 10023 w 15139"/>
                <a:gd name="connsiteY0" fmla="*/ 6262 h 15139"/>
                <a:gd name="connsiteX1" fmla="*/ 9947 w 15139"/>
                <a:gd name="connsiteY1" fmla="*/ 10122 h 15139"/>
                <a:gd name="connsiteX2" fmla="*/ 9947 w 15139"/>
                <a:gd name="connsiteY2" fmla="*/ 10122 h 15139"/>
                <a:gd name="connsiteX3" fmla="*/ 5708 w 15139"/>
                <a:gd name="connsiteY3" fmla="*/ 8684 h 15139"/>
                <a:gd name="connsiteX4" fmla="*/ 10023 w 15139"/>
                <a:gd name="connsiteY4" fmla="*/ 6262 h 15139"/>
                <a:gd name="connsiteX5" fmla="*/ 10023 w 15139"/>
                <a:gd name="connsiteY5" fmla="*/ 62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23" y="6262"/>
                  </a:moveTo>
                  <a:cubicBezTo>
                    <a:pt x="10023" y="7549"/>
                    <a:pt x="10023" y="8836"/>
                    <a:pt x="9947" y="10122"/>
                  </a:cubicBezTo>
                  <a:lnTo>
                    <a:pt x="9947" y="10122"/>
                  </a:lnTo>
                  <a:cubicBezTo>
                    <a:pt x="7979" y="11258"/>
                    <a:pt x="6011" y="11031"/>
                    <a:pt x="5708" y="8684"/>
                  </a:cubicBezTo>
                  <a:cubicBezTo>
                    <a:pt x="5405" y="5657"/>
                    <a:pt x="7373" y="5051"/>
                    <a:pt x="10023" y="6262"/>
                  </a:cubicBezTo>
                  <a:lnTo>
                    <a:pt x="10023" y="6262"/>
                  </a:ln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1" name="任意多边形: 形状 1100"/>
            <p:cNvSpPr/>
            <p:nvPr/>
          </p:nvSpPr>
          <p:spPr>
            <a:xfrm>
              <a:off x="6357478" y="2313148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191" y="7570"/>
                    <a:pt x="5677" y="7570"/>
                  </a:cubicBezTo>
                  <a:cubicBezTo>
                    <a:pt x="6434" y="5829"/>
                    <a:pt x="7873" y="5677"/>
                    <a:pt x="9462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2" name="任意多边形: 形状 1101"/>
            <p:cNvSpPr/>
            <p:nvPr/>
          </p:nvSpPr>
          <p:spPr>
            <a:xfrm>
              <a:off x="6275809" y="2490844"/>
              <a:ext cx="52987" cy="45417"/>
            </a:xfrm>
            <a:custGeom>
              <a:avLst/>
              <a:gdLst>
                <a:gd name="connsiteX0" fmla="*/ 39734 w 52986"/>
                <a:gd name="connsiteY0" fmla="*/ 40761 h 45417"/>
                <a:gd name="connsiteX1" fmla="*/ 30348 w 52986"/>
                <a:gd name="connsiteY1" fmla="*/ 40912 h 45417"/>
                <a:gd name="connsiteX2" fmla="*/ 24670 w 52986"/>
                <a:gd name="connsiteY2" fmla="*/ 40761 h 45417"/>
                <a:gd name="connsiteX3" fmla="*/ 20734 w 52986"/>
                <a:gd name="connsiteY3" fmla="*/ 39020 h 45417"/>
                <a:gd name="connsiteX4" fmla="*/ 21188 w 52986"/>
                <a:gd name="connsiteY4" fmla="*/ 38339 h 45417"/>
                <a:gd name="connsiteX5" fmla="*/ 20734 w 52986"/>
                <a:gd name="connsiteY5" fmla="*/ 39020 h 45417"/>
                <a:gd name="connsiteX6" fmla="*/ 18917 w 52986"/>
                <a:gd name="connsiteY6" fmla="*/ 38944 h 45417"/>
                <a:gd name="connsiteX7" fmla="*/ 13392 w 52986"/>
                <a:gd name="connsiteY7" fmla="*/ 35084 h 45417"/>
                <a:gd name="connsiteX8" fmla="*/ 11802 w 52986"/>
                <a:gd name="connsiteY8" fmla="*/ 29936 h 45417"/>
                <a:gd name="connsiteX9" fmla="*/ 7639 w 52986"/>
                <a:gd name="connsiteY9" fmla="*/ 12375 h 45417"/>
                <a:gd name="connsiteX10" fmla="*/ 13770 w 52986"/>
                <a:gd name="connsiteY10" fmla="*/ 19869 h 45417"/>
                <a:gd name="connsiteX11" fmla="*/ 11726 w 52986"/>
                <a:gd name="connsiteY11" fmla="*/ 21837 h 45417"/>
                <a:gd name="connsiteX12" fmla="*/ 13997 w 52986"/>
                <a:gd name="connsiteY12" fmla="*/ 20323 h 45417"/>
                <a:gd name="connsiteX13" fmla="*/ 15814 w 52986"/>
                <a:gd name="connsiteY13" fmla="*/ 18128 h 45417"/>
                <a:gd name="connsiteX14" fmla="*/ 22702 w 52986"/>
                <a:gd name="connsiteY14" fmla="*/ 14873 h 45417"/>
                <a:gd name="connsiteX15" fmla="*/ 22778 w 52986"/>
                <a:gd name="connsiteY15" fmla="*/ 23275 h 45417"/>
                <a:gd name="connsiteX16" fmla="*/ 21491 w 52986"/>
                <a:gd name="connsiteY16" fmla="*/ 24259 h 45417"/>
                <a:gd name="connsiteX17" fmla="*/ 22854 w 52986"/>
                <a:gd name="connsiteY17" fmla="*/ 23957 h 45417"/>
                <a:gd name="connsiteX18" fmla="*/ 24292 w 52986"/>
                <a:gd name="connsiteY18" fmla="*/ 14192 h 45417"/>
                <a:gd name="connsiteX19" fmla="*/ 26639 w 52986"/>
                <a:gd name="connsiteY19" fmla="*/ 5865 h 45417"/>
                <a:gd name="connsiteX20" fmla="*/ 30272 w 52986"/>
                <a:gd name="connsiteY20" fmla="*/ 6698 h 45417"/>
                <a:gd name="connsiteX21" fmla="*/ 30272 w 52986"/>
                <a:gd name="connsiteY21" fmla="*/ 8590 h 45417"/>
                <a:gd name="connsiteX22" fmla="*/ 33981 w 52986"/>
                <a:gd name="connsiteY22" fmla="*/ 12299 h 45417"/>
                <a:gd name="connsiteX23" fmla="*/ 47531 w 52986"/>
                <a:gd name="connsiteY23" fmla="*/ 9877 h 45417"/>
                <a:gd name="connsiteX24" fmla="*/ 43518 w 52986"/>
                <a:gd name="connsiteY24" fmla="*/ 16160 h 45417"/>
                <a:gd name="connsiteX25" fmla="*/ 43518 w 52986"/>
                <a:gd name="connsiteY25" fmla="*/ 21913 h 45417"/>
                <a:gd name="connsiteX26" fmla="*/ 47682 w 52986"/>
                <a:gd name="connsiteY26" fmla="*/ 25016 h 45417"/>
                <a:gd name="connsiteX27" fmla="*/ 43518 w 52986"/>
                <a:gd name="connsiteY27" fmla="*/ 25697 h 45417"/>
                <a:gd name="connsiteX28" fmla="*/ 42686 w 52986"/>
                <a:gd name="connsiteY28" fmla="*/ 25546 h 45417"/>
                <a:gd name="connsiteX29" fmla="*/ 40869 w 52986"/>
                <a:gd name="connsiteY29" fmla="*/ 27211 h 45417"/>
                <a:gd name="connsiteX30" fmla="*/ 39431 w 52986"/>
                <a:gd name="connsiteY30" fmla="*/ 28650 h 45417"/>
                <a:gd name="connsiteX31" fmla="*/ 37917 w 52986"/>
                <a:gd name="connsiteY31" fmla="*/ 32661 h 45417"/>
                <a:gd name="connsiteX32" fmla="*/ 39734 w 52986"/>
                <a:gd name="connsiteY32" fmla="*/ 39020 h 45417"/>
                <a:gd name="connsiteX33" fmla="*/ 39734 w 52986"/>
                <a:gd name="connsiteY33" fmla="*/ 4076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986" h="45417">
                  <a:moveTo>
                    <a:pt x="39734" y="40761"/>
                  </a:moveTo>
                  <a:cubicBezTo>
                    <a:pt x="36630" y="40836"/>
                    <a:pt x="33451" y="40836"/>
                    <a:pt x="30348" y="40912"/>
                  </a:cubicBezTo>
                  <a:cubicBezTo>
                    <a:pt x="28531" y="38263"/>
                    <a:pt x="26639" y="39096"/>
                    <a:pt x="24670" y="40761"/>
                  </a:cubicBezTo>
                  <a:cubicBezTo>
                    <a:pt x="23081" y="40912"/>
                    <a:pt x="21567" y="40761"/>
                    <a:pt x="20734" y="39020"/>
                  </a:cubicBezTo>
                  <a:cubicBezTo>
                    <a:pt x="20886" y="38793"/>
                    <a:pt x="21264" y="38641"/>
                    <a:pt x="21188" y="38339"/>
                  </a:cubicBezTo>
                  <a:cubicBezTo>
                    <a:pt x="20886" y="38717"/>
                    <a:pt x="20734" y="38944"/>
                    <a:pt x="20734" y="39020"/>
                  </a:cubicBezTo>
                  <a:cubicBezTo>
                    <a:pt x="20128" y="39020"/>
                    <a:pt x="19523" y="39020"/>
                    <a:pt x="18917" y="38944"/>
                  </a:cubicBezTo>
                  <a:cubicBezTo>
                    <a:pt x="18917" y="35008"/>
                    <a:pt x="16041" y="35159"/>
                    <a:pt x="13392" y="35084"/>
                  </a:cubicBezTo>
                  <a:cubicBezTo>
                    <a:pt x="13165" y="33267"/>
                    <a:pt x="13694" y="30996"/>
                    <a:pt x="11802" y="29936"/>
                  </a:cubicBezTo>
                  <a:cubicBezTo>
                    <a:pt x="4006" y="25546"/>
                    <a:pt x="4914" y="19188"/>
                    <a:pt x="7639" y="12375"/>
                  </a:cubicBezTo>
                  <a:cubicBezTo>
                    <a:pt x="14679" y="10785"/>
                    <a:pt x="13013" y="16235"/>
                    <a:pt x="13770" y="19869"/>
                  </a:cubicBezTo>
                  <a:cubicBezTo>
                    <a:pt x="13392" y="20853"/>
                    <a:pt x="13694" y="22518"/>
                    <a:pt x="11726" y="21837"/>
                  </a:cubicBezTo>
                  <a:cubicBezTo>
                    <a:pt x="13543" y="22972"/>
                    <a:pt x="13316" y="21004"/>
                    <a:pt x="13997" y="20323"/>
                  </a:cubicBezTo>
                  <a:cubicBezTo>
                    <a:pt x="14527" y="19491"/>
                    <a:pt x="15057" y="18658"/>
                    <a:pt x="15814" y="18128"/>
                  </a:cubicBezTo>
                  <a:cubicBezTo>
                    <a:pt x="18009" y="16690"/>
                    <a:pt x="19826" y="12829"/>
                    <a:pt x="22702" y="14873"/>
                  </a:cubicBezTo>
                  <a:cubicBezTo>
                    <a:pt x="25730" y="16992"/>
                    <a:pt x="24595" y="20474"/>
                    <a:pt x="22778" y="23275"/>
                  </a:cubicBezTo>
                  <a:cubicBezTo>
                    <a:pt x="22475" y="23729"/>
                    <a:pt x="22021" y="24032"/>
                    <a:pt x="21491" y="24259"/>
                  </a:cubicBezTo>
                  <a:cubicBezTo>
                    <a:pt x="21870" y="24638"/>
                    <a:pt x="22324" y="24562"/>
                    <a:pt x="22854" y="23957"/>
                  </a:cubicBezTo>
                  <a:cubicBezTo>
                    <a:pt x="25579" y="21004"/>
                    <a:pt x="24670" y="17447"/>
                    <a:pt x="24292" y="14192"/>
                  </a:cubicBezTo>
                  <a:cubicBezTo>
                    <a:pt x="23913" y="11012"/>
                    <a:pt x="23308" y="7909"/>
                    <a:pt x="26639" y="5865"/>
                  </a:cubicBezTo>
                  <a:cubicBezTo>
                    <a:pt x="28001" y="5487"/>
                    <a:pt x="29288" y="5638"/>
                    <a:pt x="30272" y="6698"/>
                  </a:cubicBezTo>
                  <a:cubicBezTo>
                    <a:pt x="30272" y="7303"/>
                    <a:pt x="30272" y="7985"/>
                    <a:pt x="30272" y="8590"/>
                  </a:cubicBezTo>
                  <a:cubicBezTo>
                    <a:pt x="31558" y="9726"/>
                    <a:pt x="31256" y="12526"/>
                    <a:pt x="33981" y="12299"/>
                  </a:cubicBezTo>
                  <a:cubicBezTo>
                    <a:pt x="38069" y="12602"/>
                    <a:pt x="42156" y="12526"/>
                    <a:pt x="47531" y="9877"/>
                  </a:cubicBezTo>
                  <a:cubicBezTo>
                    <a:pt x="45487" y="13132"/>
                    <a:pt x="44503" y="14646"/>
                    <a:pt x="43518" y="16160"/>
                  </a:cubicBezTo>
                  <a:cubicBezTo>
                    <a:pt x="41096" y="18052"/>
                    <a:pt x="40642" y="20020"/>
                    <a:pt x="43518" y="21913"/>
                  </a:cubicBezTo>
                  <a:cubicBezTo>
                    <a:pt x="45108" y="22821"/>
                    <a:pt x="47682" y="23200"/>
                    <a:pt x="47682" y="25016"/>
                  </a:cubicBezTo>
                  <a:cubicBezTo>
                    <a:pt x="47682" y="26152"/>
                    <a:pt x="44957" y="25622"/>
                    <a:pt x="43518" y="25697"/>
                  </a:cubicBezTo>
                  <a:cubicBezTo>
                    <a:pt x="43518" y="25697"/>
                    <a:pt x="42686" y="25546"/>
                    <a:pt x="42686" y="25546"/>
                  </a:cubicBezTo>
                  <a:cubicBezTo>
                    <a:pt x="41475" y="25395"/>
                    <a:pt x="41702" y="26833"/>
                    <a:pt x="40869" y="27211"/>
                  </a:cubicBezTo>
                  <a:cubicBezTo>
                    <a:pt x="40415" y="27741"/>
                    <a:pt x="39885" y="28195"/>
                    <a:pt x="39431" y="28650"/>
                  </a:cubicBezTo>
                  <a:cubicBezTo>
                    <a:pt x="38447" y="29861"/>
                    <a:pt x="38220" y="31223"/>
                    <a:pt x="37917" y="32661"/>
                  </a:cubicBezTo>
                  <a:cubicBezTo>
                    <a:pt x="37236" y="35159"/>
                    <a:pt x="38598" y="37052"/>
                    <a:pt x="39734" y="39020"/>
                  </a:cubicBezTo>
                  <a:cubicBezTo>
                    <a:pt x="39809" y="39550"/>
                    <a:pt x="39734" y="40155"/>
                    <a:pt x="39734" y="40761"/>
                  </a:cubicBezTo>
                  <a:close/>
                </a:path>
              </a:pathLst>
            </a:custGeom>
            <a:solidFill>
              <a:srgbClr val="F9DA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3" name="任意多边形: 形状 1102"/>
            <p:cNvSpPr/>
            <p:nvPr/>
          </p:nvSpPr>
          <p:spPr>
            <a:xfrm>
              <a:off x="6281253" y="2469005"/>
              <a:ext cx="37848" cy="37848"/>
            </a:xfrm>
            <a:custGeom>
              <a:avLst/>
              <a:gdLst>
                <a:gd name="connsiteX0" fmla="*/ 24904 w 37847"/>
                <a:gd name="connsiteY0" fmla="*/ 28462 h 37847"/>
                <a:gd name="connsiteX1" fmla="*/ 21119 w 37847"/>
                <a:gd name="connsiteY1" fmla="*/ 28462 h 37847"/>
                <a:gd name="connsiteX2" fmla="*/ 13625 w 37847"/>
                <a:gd name="connsiteY2" fmla="*/ 33533 h 37847"/>
                <a:gd name="connsiteX3" fmla="*/ 5677 w 37847"/>
                <a:gd name="connsiteY3" fmla="*/ 30203 h 37847"/>
                <a:gd name="connsiteX4" fmla="*/ 5752 w 37847"/>
                <a:gd name="connsiteY4" fmla="*/ 30203 h 37847"/>
                <a:gd name="connsiteX5" fmla="*/ 6585 w 37847"/>
                <a:gd name="connsiteY5" fmla="*/ 29824 h 37847"/>
                <a:gd name="connsiteX6" fmla="*/ 9159 w 37847"/>
                <a:gd name="connsiteY6" fmla="*/ 16502 h 37847"/>
                <a:gd name="connsiteX7" fmla="*/ 32776 w 37847"/>
                <a:gd name="connsiteY7" fmla="*/ 6510 h 37847"/>
                <a:gd name="connsiteX8" fmla="*/ 36334 w 37847"/>
                <a:gd name="connsiteY8" fmla="*/ 5677 h 37847"/>
                <a:gd name="connsiteX9" fmla="*/ 30732 w 37847"/>
                <a:gd name="connsiteY9" fmla="*/ 18924 h 37847"/>
                <a:gd name="connsiteX10" fmla="*/ 28840 w 37847"/>
                <a:gd name="connsiteY10" fmla="*/ 22709 h 37847"/>
                <a:gd name="connsiteX11" fmla="*/ 24904 w 37847"/>
                <a:gd name="connsiteY11" fmla="*/ 2846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24904" y="28462"/>
                  </a:moveTo>
                  <a:cubicBezTo>
                    <a:pt x="23617" y="28462"/>
                    <a:pt x="22406" y="28462"/>
                    <a:pt x="21119" y="28462"/>
                  </a:cubicBezTo>
                  <a:cubicBezTo>
                    <a:pt x="18469" y="29976"/>
                    <a:pt x="16502" y="32322"/>
                    <a:pt x="13625" y="33533"/>
                  </a:cubicBezTo>
                  <a:cubicBezTo>
                    <a:pt x="9765" y="35123"/>
                    <a:pt x="6585" y="35501"/>
                    <a:pt x="5677" y="30203"/>
                  </a:cubicBezTo>
                  <a:lnTo>
                    <a:pt x="5752" y="30203"/>
                  </a:lnTo>
                  <a:cubicBezTo>
                    <a:pt x="6056" y="30051"/>
                    <a:pt x="6585" y="29976"/>
                    <a:pt x="6585" y="29824"/>
                  </a:cubicBezTo>
                  <a:cubicBezTo>
                    <a:pt x="7418" y="25207"/>
                    <a:pt x="6888" y="17410"/>
                    <a:pt x="9159" y="16502"/>
                  </a:cubicBezTo>
                  <a:cubicBezTo>
                    <a:pt x="17031" y="13322"/>
                    <a:pt x="23314" y="5980"/>
                    <a:pt x="32776" y="6510"/>
                  </a:cubicBezTo>
                  <a:cubicBezTo>
                    <a:pt x="33911" y="6585"/>
                    <a:pt x="35122" y="5980"/>
                    <a:pt x="36334" y="5677"/>
                  </a:cubicBezTo>
                  <a:cubicBezTo>
                    <a:pt x="36485" y="10976"/>
                    <a:pt x="28991" y="12944"/>
                    <a:pt x="30732" y="18924"/>
                  </a:cubicBezTo>
                  <a:cubicBezTo>
                    <a:pt x="31716" y="21043"/>
                    <a:pt x="30505" y="21952"/>
                    <a:pt x="28840" y="22709"/>
                  </a:cubicBezTo>
                  <a:cubicBezTo>
                    <a:pt x="26115" y="23768"/>
                    <a:pt x="24828" y="25737"/>
                    <a:pt x="24904" y="28462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4" name="任意多边形: 形状 1103"/>
            <p:cNvSpPr/>
            <p:nvPr/>
          </p:nvSpPr>
          <p:spPr>
            <a:xfrm>
              <a:off x="6305021" y="2510410"/>
              <a:ext cx="22709" cy="22709"/>
            </a:xfrm>
            <a:custGeom>
              <a:avLst/>
              <a:gdLst>
                <a:gd name="connsiteX0" fmla="*/ 10598 w 22708"/>
                <a:gd name="connsiteY0" fmla="*/ 6131 h 22708"/>
                <a:gd name="connsiteX1" fmla="*/ 12490 w 22708"/>
                <a:gd name="connsiteY1" fmla="*/ 6131 h 22708"/>
                <a:gd name="connsiteX2" fmla="*/ 14382 w 22708"/>
                <a:gd name="connsiteY2" fmla="*/ 6131 h 22708"/>
                <a:gd name="connsiteX3" fmla="*/ 14382 w 22708"/>
                <a:gd name="connsiteY3" fmla="*/ 6131 h 22708"/>
                <a:gd name="connsiteX4" fmla="*/ 20135 w 22708"/>
                <a:gd name="connsiteY4" fmla="*/ 8024 h 22708"/>
                <a:gd name="connsiteX5" fmla="*/ 20741 w 22708"/>
                <a:gd name="connsiteY5" fmla="*/ 9538 h 22708"/>
                <a:gd name="connsiteX6" fmla="*/ 20589 w 22708"/>
                <a:gd name="connsiteY6" fmla="*/ 10370 h 22708"/>
                <a:gd name="connsiteX7" fmla="*/ 10598 w 22708"/>
                <a:gd name="connsiteY7" fmla="*/ 19378 h 22708"/>
                <a:gd name="connsiteX8" fmla="*/ 10673 w 22708"/>
                <a:gd name="connsiteY8" fmla="*/ 19454 h 22708"/>
                <a:gd name="connsiteX9" fmla="*/ 6813 w 22708"/>
                <a:gd name="connsiteY9" fmla="*/ 11808 h 22708"/>
                <a:gd name="connsiteX10" fmla="*/ 10598 w 22708"/>
                <a:gd name="connsiteY10" fmla="*/ 61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98" y="6131"/>
                  </a:moveTo>
                  <a:cubicBezTo>
                    <a:pt x="11203" y="6131"/>
                    <a:pt x="11884" y="6131"/>
                    <a:pt x="12490" y="6131"/>
                  </a:cubicBezTo>
                  <a:cubicBezTo>
                    <a:pt x="13096" y="5526"/>
                    <a:pt x="13777" y="5526"/>
                    <a:pt x="14382" y="6131"/>
                  </a:cubicBezTo>
                  <a:lnTo>
                    <a:pt x="14382" y="6131"/>
                  </a:lnTo>
                  <a:cubicBezTo>
                    <a:pt x="15669" y="8629"/>
                    <a:pt x="18091" y="7872"/>
                    <a:pt x="20135" y="8024"/>
                  </a:cubicBezTo>
                  <a:cubicBezTo>
                    <a:pt x="20589" y="8478"/>
                    <a:pt x="20741" y="9008"/>
                    <a:pt x="20741" y="9538"/>
                  </a:cubicBezTo>
                  <a:cubicBezTo>
                    <a:pt x="20741" y="10068"/>
                    <a:pt x="20665" y="10370"/>
                    <a:pt x="20589" y="10370"/>
                  </a:cubicBezTo>
                  <a:cubicBezTo>
                    <a:pt x="17410" y="13549"/>
                    <a:pt x="14080" y="16577"/>
                    <a:pt x="10598" y="19378"/>
                  </a:cubicBezTo>
                  <a:lnTo>
                    <a:pt x="10673" y="19454"/>
                  </a:lnTo>
                  <a:cubicBezTo>
                    <a:pt x="2650" y="20286"/>
                    <a:pt x="6661" y="15063"/>
                    <a:pt x="6813" y="11808"/>
                  </a:cubicBezTo>
                  <a:cubicBezTo>
                    <a:pt x="7343" y="9386"/>
                    <a:pt x="11960" y="9765"/>
                    <a:pt x="10598" y="6131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5" name="任意多边形: 形状 1104"/>
            <p:cNvSpPr/>
            <p:nvPr/>
          </p:nvSpPr>
          <p:spPr>
            <a:xfrm>
              <a:off x="6312438" y="2480641"/>
              <a:ext cx="15139" cy="15139"/>
            </a:xfrm>
            <a:custGeom>
              <a:avLst/>
              <a:gdLst>
                <a:gd name="connsiteX0" fmla="*/ 9614 w 15139"/>
                <a:gd name="connsiteY0" fmla="*/ 15311 h 15139"/>
                <a:gd name="connsiteX1" fmla="*/ 5678 w 15139"/>
                <a:gd name="connsiteY1" fmla="*/ 6531 h 15139"/>
                <a:gd name="connsiteX2" fmla="*/ 14080 w 15139"/>
                <a:gd name="connsiteY2" fmla="*/ 9180 h 15139"/>
                <a:gd name="connsiteX3" fmla="*/ 9614 w 15139"/>
                <a:gd name="connsiteY3" fmla="*/ 15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4" y="15311"/>
                  </a:moveTo>
                  <a:cubicBezTo>
                    <a:pt x="9463" y="11678"/>
                    <a:pt x="5602" y="10164"/>
                    <a:pt x="5678" y="6531"/>
                  </a:cubicBezTo>
                  <a:cubicBezTo>
                    <a:pt x="9387" y="4563"/>
                    <a:pt x="12491" y="6228"/>
                    <a:pt x="14080" y="9180"/>
                  </a:cubicBezTo>
                  <a:cubicBezTo>
                    <a:pt x="15745" y="12586"/>
                    <a:pt x="11355" y="13343"/>
                    <a:pt x="9614" y="15311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6" name="任意多边形: 形状 1105"/>
            <p:cNvSpPr/>
            <p:nvPr/>
          </p:nvSpPr>
          <p:spPr>
            <a:xfrm>
              <a:off x="6318617" y="2511972"/>
              <a:ext cx="15139" cy="15139"/>
            </a:xfrm>
            <a:custGeom>
              <a:avLst/>
              <a:gdLst>
                <a:gd name="connsiteX0" fmla="*/ 6463 w 15139"/>
                <a:gd name="connsiteY0" fmla="*/ 8354 h 15139"/>
                <a:gd name="connsiteX1" fmla="*/ 6539 w 15139"/>
                <a:gd name="connsiteY1" fmla="*/ 6462 h 15139"/>
                <a:gd name="connsiteX2" fmla="*/ 15925 w 15139"/>
                <a:gd name="connsiteY2" fmla="*/ 10095 h 15139"/>
                <a:gd name="connsiteX3" fmla="*/ 10248 w 15139"/>
                <a:gd name="connsiteY3" fmla="*/ 14031 h 15139"/>
                <a:gd name="connsiteX4" fmla="*/ 6463 w 15139"/>
                <a:gd name="connsiteY4" fmla="*/ 8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463" y="8354"/>
                  </a:moveTo>
                  <a:cubicBezTo>
                    <a:pt x="6539" y="7749"/>
                    <a:pt x="6539" y="7068"/>
                    <a:pt x="6539" y="6462"/>
                  </a:cubicBezTo>
                  <a:cubicBezTo>
                    <a:pt x="10929" y="4342"/>
                    <a:pt x="13578" y="6840"/>
                    <a:pt x="15925" y="10095"/>
                  </a:cubicBezTo>
                  <a:cubicBezTo>
                    <a:pt x="14865" y="12593"/>
                    <a:pt x="12216" y="12820"/>
                    <a:pt x="10248" y="14031"/>
                  </a:cubicBezTo>
                  <a:cubicBezTo>
                    <a:pt x="6009" y="14107"/>
                    <a:pt x="4646" y="12291"/>
                    <a:pt x="6463" y="8354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7" name="任意多边形: 形状 1106"/>
            <p:cNvSpPr/>
            <p:nvPr/>
          </p:nvSpPr>
          <p:spPr>
            <a:xfrm>
              <a:off x="6306497" y="2501175"/>
              <a:ext cx="15139" cy="15139"/>
            </a:xfrm>
            <a:custGeom>
              <a:avLst/>
              <a:gdLst>
                <a:gd name="connsiteX0" fmla="*/ 12906 w 15139"/>
                <a:gd name="connsiteY0" fmla="*/ 11506 h 15139"/>
                <a:gd name="connsiteX1" fmla="*/ 10105 w 15139"/>
                <a:gd name="connsiteY1" fmla="*/ 11506 h 15139"/>
                <a:gd name="connsiteX2" fmla="*/ 5714 w 15139"/>
                <a:gd name="connsiteY2" fmla="*/ 8175 h 15139"/>
                <a:gd name="connsiteX3" fmla="*/ 10105 w 15139"/>
                <a:gd name="connsiteY3" fmla="*/ 5753 h 15139"/>
                <a:gd name="connsiteX4" fmla="*/ 12906 w 15139"/>
                <a:gd name="connsiteY4" fmla="*/ 5677 h 15139"/>
                <a:gd name="connsiteX5" fmla="*/ 12906 w 15139"/>
                <a:gd name="connsiteY5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906" y="11506"/>
                  </a:moveTo>
                  <a:cubicBezTo>
                    <a:pt x="11997" y="11506"/>
                    <a:pt x="11013" y="11581"/>
                    <a:pt x="10105" y="11506"/>
                  </a:cubicBezTo>
                  <a:cubicBezTo>
                    <a:pt x="7909" y="11430"/>
                    <a:pt x="5336" y="11506"/>
                    <a:pt x="5714" y="8175"/>
                  </a:cubicBezTo>
                  <a:cubicBezTo>
                    <a:pt x="6017" y="5602"/>
                    <a:pt x="8213" y="5904"/>
                    <a:pt x="10105" y="5753"/>
                  </a:cubicBezTo>
                  <a:cubicBezTo>
                    <a:pt x="11013" y="5677"/>
                    <a:pt x="11997" y="5677"/>
                    <a:pt x="12906" y="5677"/>
                  </a:cubicBezTo>
                  <a:cubicBezTo>
                    <a:pt x="16312" y="7645"/>
                    <a:pt x="13360" y="9613"/>
                    <a:pt x="12906" y="1150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8" name="任意多边形: 形状 1107"/>
            <p:cNvSpPr/>
            <p:nvPr/>
          </p:nvSpPr>
          <p:spPr>
            <a:xfrm>
              <a:off x="6304264" y="2482327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7570 w 15139"/>
                <a:gd name="connsiteY1" fmla="*/ 5677 h 15139"/>
                <a:gd name="connsiteX2" fmla="*/ 10749 w 15139"/>
                <a:gd name="connsiteY2" fmla="*/ 8024 h 15139"/>
                <a:gd name="connsiteX3" fmla="*/ 7191 w 15139"/>
                <a:gd name="connsiteY3" fmla="*/ 1203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9084" y="5904"/>
                    <a:pt x="11052" y="5904"/>
                    <a:pt x="10749" y="8024"/>
                  </a:cubicBezTo>
                  <a:cubicBezTo>
                    <a:pt x="10522" y="9916"/>
                    <a:pt x="9008" y="11581"/>
                    <a:pt x="7191" y="12036"/>
                  </a:cubicBezTo>
                  <a:cubicBezTo>
                    <a:pt x="5601" y="12414"/>
                    <a:pt x="5829" y="10522"/>
                    <a:pt x="5677" y="9462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9" name="任意多边形: 形状 1108"/>
            <p:cNvSpPr/>
            <p:nvPr/>
          </p:nvSpPr>
          <p:spPr>
            <a:xfrm>
              <a:off x="6300403" y="2492181"/>
              <a:ext cx="15139" cy="15139"/>
            </a:xfrm>
            <a:custGeom>
              <a:avLst/>
              <a:gdLst>
                <a:gd name="connsiteX0" fmla="*/ 9386 w 15139"/>
                <a:gd name="connsiteY0" fmla="*/ 10886 h 15139"/>
                <a:gd name="connsiteX1" fmla="*/ 5677 w 15139"/>
                <a:gd name="connsiteY1" fmla="*/ 7177 h 15139"/>
                <a:gd name="connsiteX2" fmla="*/ 10598 w 15139"/>
                <a:gd name="connsiteY2" fmla="*/ 6572 h 15139"/>
                <a:gd name="connsiteX3" fmla="*/ 9386 w 15139"/>
                <a:gd name="connsiteY3" fmla="*/ 10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0886"/>
                  </a:moveTo>
                  <a:cubicBezTo>
                    <a:pt x="4390" y="13460"/>
                    <a:pt x="6056" y="9297"/>
                    <a:pt x="5677" y="7177"/>
                  </a:cubicBezTo>
                  <a:cubicBezTo>
                    <a:pt x="7343" y="6874"/>
                    <a:pt x="9008" y="4376"/>
                    <a:pt x="10598" y="6572"/>
                  </a:cubicBezTo>
                  <a:cubicBezTo>
                    <a:pt x="11733" y="8085"/>
                    <a:pt x="9916" y="9448"/>
                    <a:pt x="9386" y="10886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0" name="任意多边形: 形状 1109"/>
            <p:cNvSpPr/>
            <p:nvPr/>
          </p:nvSpPr>
          <p:spPr>
            <a:xfrm>
              <a:off x="6328865" y="2510864"/>
              <a:ext cx="7570" cy="15139"/>
            </a:xfrm>
            <a:custGeom>
              <a:avLst/>
              <a:gdLst>
                <a:gd name="connsiteX0" fmla="*/ 7721 w 7569"/>
                <a:gd name="connsiteY0" fmla="*/ 5677 h 15139"/>
                <a:gd name="connsiteX1" fmla="*/ 5677 w 7569"/>
                <a:gd name="connsiteY1" fmla="*/ 11279 h 15139"/>
                <a:gd name="connsiteX2" fmla="*/ 7721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721" y="5677"/>
                  </a:moveTo>
                  <a:cubicBezTo>
                    <a:pt x="7494" y="7721"/>
                    <a:pt x="8251" y="10068"/>
                    <a:pt x="5677" y="11279"/>
                  </a:cubicBezTo>
                  <a:cubicBezTo>
                    <a:pt x="5753" y="9159"/>
                    <a:pt x="5223" y="6888"/>
                    <a:pt x="7721" y="5677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1" name="任意多边形: 形状 1110"/>
            <p:cNvSpPr/>
            <p:nvPr/>
          </p:nvSpPr>
          <p:spPr>
            <a:xfrm>
              <a:off x="6317950" y="2504487"/>
              <a:ext cx="7570" cy="7570"/>
            </a:xfrm>
            <a:custGeom>
              <a:avLst/>
              <a:gdLst>
                <a:gd name="connsiteX0" fmla="*/ 5919 w 7569"/>
                <a:gd name="connsiteY0" fmla="*/ 5696 h 7569"/>
                <a:gd name="connsiteX1" fmla="*/ 6601 w 7569"/>
                <a:gd name="connsiteY1" fmla="*/ 5772 h 7569"/>
                <a:gd name="connsiteX2" fmla="*/ 6752 w 7569"/>
                <a:gd name="connsiteY2" fmla="*/ 6604 h 7569"/>
                <a:gd name="connsiteX3" fmla="*/ 5692 w 7569"/>
                <a:gd name="connsiteY3" fmla="*/ 6529 h 7569"/>
                <a:gd name="connsiteX4" fmla="*/ 5919 w 756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919" y="5696"/>
                  </a:moveTo>
                  <a:cubicBezTo>
                    <a:pt x="6147" y="5696"/>
                    <a:pt x="6525" y="5620"/>
                    <a:pt x="6601" y="5772"/>
                  </a:cubicBezTo>
                  <a:cubicBezTo>
                    <a:pt x="6752" y="5999"/>
                    <a:pt x="6903" y="6377"/>
                    <a:pt x="6752" y="6604"/>
                  </a:cubicBezTo>
                  <a:cubicBezTo>
                    <a:pt x="6373" y="7437"/>
                    <a:pt x="5919" y="7437"/>
                    <a:pt x="5692" y="6529"/>
                  </a:cubicBezTo>
                  <a:cubicBezTo>
                    <a:pt x="5617" y="6226"/>
                    <a:pt x="5844" y="5923"/>
                    <a:pt x="5919" y="569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2" name="任意多边形: 形状 1111"/>
            <p:cNvSpPr/>
            <p:nvPr/>
          </p:nvSpPr>
          <p:spPr>
            <a:xfrm>
              <a:off x="6325156" y="24784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6283"/>
                    <a:pt x="6964" y="6888"/>
                    <a:pt x="7645" y="7418"/>
                  </a:cubicBezTo>
                  <a:cubicBezTo>
                    <a:pt x="6585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3" name="任意多边形: 形状 1112"/>
            <p:cNvSpPr/>
            <p:nvPr/>
          </p:nvSpPr>
          <p:spPr>
            <a:xfrm>
              <a:off x="6271931" y="2463101"/>
              <a:ext cx="7570" cy="15139"/>
            </a:xfrm>
            <a:custGeom>
              <a:avLst/>
              <a:gdLst>
                <a:gd name="connsiteX0" fmla="*/ 5688 w 7569"/>
                <a:gd name="connsiteY0" fmla="*/ 9689 h 15139"/>
                <a:gd name="connsiteX1" fmla="*/ 7429 w 7569"/>
                <a:gd name="connsiteY1" fmla="*/ 5677 h 15139"/>
                <a:gd name="connsiteX2" fmla="*/ 5688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88" y="9689"/>
                  </a:moveTo>
                  <a:cubicBezTo>
                    <a:pt x="5612" y="8099"/>
                    <a:pt x="5915" y="6585"/>
                    <a:pt x="7429" y="5677"/>
                  </a:cubicBezTo>
                  <a:cubicBezTo>
                    <a:pt x="7580" y="7342"/>
                    <a:pt x="7504" y="8856"/>
                    <a:pt x="5688" y="968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4" name="任意多边形: 形状 1113"/>
            <p:cNvSpPr/>
            <p:nvPr/>
          </p:nvSpPr>
          <p:spPr>
            <a:xfrm>
              <a:off x="6270201" y="246703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18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12" y="6358"/>
                    <a:pt x="7418" y="5677"/>
                  </a:cubicBezTo>
                  <a:cubicBezTo>
                    <a:pt x="7191" y="6737"/>
                    <a:pt x="6585" y="7342"/>
                    <a:pt x="5677" y="7645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5" name="任意多边形: 形状 1114"/>
            <p:cNvSpPr/>
            <p:nvPr/>
          </p:nvSpPr>
          <p:spPr>
            <a:xfrm>
              <a:off x="6273834" y="2459316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6056"/>
                    <a:pt x="7494" y="5677"/>
                  </a:cubicBezTo>
                  <a:cubicBezTo>
                    <a:pt x="7267" y="6737"/>
                    <a:pt x="6661" y="7418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6" name="任意多边形: 形状 1115"/>
            <p:cNvSpPr/>
            <p:nvPr/>
          </p:nvSpPr>
          <p:spPr>
            <a:xfrm>
              <a:off x="6455272" y="2522294"/>
              <a:ext cx="22709" cy="15139"/>
            </a:xfrm>
            <a:custGeom>
              <a:avLst/>
              <a:gdLst>
                <a:gd name="connsiteX0" fmla="*/ 12494 w 22708"/>
                <a:gd name="connsiteY0" fmla="*/ 11203 h 15139"/>
                <a:gd name="connsiteX1" fmla="*/ 18020 w 22708"/>
                <a:gd name="connsiteY1" fmla="*/ 14988 h 15139"/>
                <a:gd name="connsiteX2" fmla="*/ 5681 w 22708"/>
                <a:gd name="connsiteY2" fmla="*/ 10370 h 15139"/>
                <a:gd name="connsiteX3" fmla="*/ 12343 w 22708"/>
                <a:gd name="connsiteY3" fmla="*/ 5677 h 15139"/>
                <a:gd name="connsiteX4" fmla="*/ 12343 w 22708"/>
                <a:gd name="connsiteY4" fmla="*/ 7494 h 15139"/>
                <a:gd name="connsiteX5" fmla="*/ 12494 w 22708"/>
                <a:gd name="connsiteY5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494" y="11203"/>
                  </a:moveTo>
                  <a:cubicBezTo>
                    <a:pt x="14992" y="11430"/>
                    <a:pt x="18171" y="10749"/>
                    <a:pt x="18020" y="14988"/>
                  </a:cubicBezTo>
                  <a:cubicBezTo>
                    <a:pt x="13932" y="16047"/>
                    <a:pt x="5757" y="13247"/>
                    <a:pt x="5681" y="10370"/>
                  </a:cubicBezTo>
                  <a:cubicBezTo>
                    <a:pt x="5530" y="6056"/>
                    <a:pt x="9466" y="6283"/>
                    <a:pt x="12343" y="5677"/>
                  </a:cubicBezTo>
                  <a:cubicBezTo>
                    <a:pt x="12343" y="6283"/>
                    <a:pt x="12343" y="6888"/>
                    <a:pt x="12343" y="7494"/>
                  </a:cubicBezTo>
                  <a:cubicBezTo>
                    <a:pt x="11283" y="8705"/>
                    <a:pt x="11207" y="9992"/>
                    <a:pt x="12494" y="11203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7" name="任意多边形: 形状 1116"/>
            <p:cNvSpPr/>
            <p:nvPr/>
          </p:nvSpPr>
          <p:spPr>
            <a:xfrm>
              <a:off x="6462539" y="2535541"/>
              <a:ext cx="15139" cy="22709"/>
            </a:xfrm>
            <a:custGeom>
              <a:avLst/>
              <a:gdLst>
                <a:gd name="connsiteX0" fmla="*/ 12646 w 15139"/>
                <a:gd name="connsiteY0" fmla="*/ 16956 h 22708"/>
                <a:gd name="connsiteX1" fmla="*/ 7044 w 15139"/>
                <a:gd name="connsiteY1" fmla="*/ 15215 h 22708"/>
                <a:gd name="connsiteX2" fmla="*/ 10904 w 15139"/>
                <a:gd name="connsiteY2" fmla="*/ 5677 h 22708"/>
                <a:gd name="connsiteX3" fmla="*/ 12646 w 15139"/>
                <a:gd name="connsiteY3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2646" y="16956"/>
                  </a:moveTo>
                  <a:cubicBezTo>
                    <a:pt x="10450" y="17486"/>
                    <a:pt x="8785" y="16199"/>
                    <a:pt x="7044" y="15215"/>
                  </a:cubicBezTo>
                  <a:cubicBezTo>
                    <a:pt x="3713" y="10219"/>
                    <a:pt x="7044" y="7797"/>
                    <a:pt x="10904" y="5677"/>
                  </a:cubicBezTo>
                  <a:cubicBezTo>
                    <a:pt x="12797" y="9235"/>
                    <a:pt x="12872" y="13095"/>
                    <a:pt x="12646" y="16956"/>
                  </a:cubicBezTo>
                  <a:close/>
                </a:path>
              </a:pathLst>
            </a:custGeom>
            <a:solidFill>
              <a:srgbClr val="F4C5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8" name="任意多边形: 形状 1117"/>
            <p:cNvSpPr/>
            <p:nvPr/>
          </p:nvSpPr>
          <p:spPr>
            <a:xfrm>
              <a:off x="6475299" y="2516541"/>
              <a:ext cx="15139" cy="22709"/>
            </a:xfrm>
            <a:custGeom>
              <a:avLst/>
              <a:gdLst>
                <a:gd name="connsiteX0" fmla="*/ 9498 w 15139"/>
                <a:gd name="connsiteY0" fmla="*/ 5677 h 22708"/>
                <a:gd name="connsiteX1" fmla="*/ 15251 w 15139"/>
                <a:gd name="connsiteY1" fmla="*/ 17107 h 22708"/>
                <a:gd name="connsiteX2" fmla="*/ 15251 w 15139"/>
                <a:gd name="connsiteY2" fmla="*/ 17107 h 22708"/>
                <a:gd name="connsiteX3" fmla="*/ 13207 w 15139"/>
                <a:gd name="connsiteY3" fmla="*/ 18470 h 22708"/>
                <a:gd name="connsiteX4" fmla="*/ 8363 w 15139"/>
                <a:gd name="connsiteY4" fmla="*/ 17940 h 22708"/>
                <a:gd name="connsiteX5" fmla="*/ 7530 w 15139"/>
                <a:gd name="connsiteY5" fmla="*/ 17031 h 22708"/>
                <a:gd name="connsiteX6" fmla="*/ 6849 w 15139"/>
                <a:gd name="connsiteY6" fmla="*/ 11279 h 22708"/>
                <a:gd name="connsiteX7" fmla="*/ 9498 w 15139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9498" y="5677"/>
                  </a:moveTo>
                  <a:cubicBezTo>
                    <a:pt x="8968" y="10749"/>
                    <a:pt x="14646" y="12641"/>
                    <a:pt x="15251" y="17107"/>
                  </a:cubicBezTo>
                  <a:lnTo>
                    <a:pt x="15251" y="17107"/>
                  </a:lnTo>
                  <a:cubicBezTo>
                    <a:pt x="14721" y="17713"/>
                    <a:pt x="14040" y="18167"/>
                    <a:pt x="13207" y="18470"/>
                  </a:cubicBezTo>
                  <a:cubicBezTo>
                    <a:pt x="11542" y="18848"/>
                    <a:pt x="9953" y="18773"/>
                    <a:pt x="8363" y="17940"/>
                  </a:cubicBezTo>
                  <a:cubicBezTo>
                    <a:pt x="8060" y="17637"/>
                    <a:pt x="7833" y="17334"/>
                    <a:pt x="7530" y="17031"/>
                  </a:cubicBezTo>
                  <a:cubicBezTo>
                    <a:pt x="8742" y="14912"/>
                    <a:pt x="8363" y="13322"/>
                    <a:pt x="6849" y="11279"/>
                  </a:cubicBezTo>
                  <a:cubicBezTo>
                    <a:pt x="4730" y="8402"/>
                    <a:pt x="5411" y="6056"/>
                    <a:pt x="9498" y="5677"/>
                  </a:cubicBezTo>
                  <a:close/>
                </a:path>
              </a:pathLst>
            </a:custGeom>
            <a:solidFill>
              <a:srgbClr val="F3C8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9" name="任意多边形: 形状 1118"/>
            <p:cNvSpPr/>
            <p:nvPr/>
          </p:nvSpPr>
          <p:spPr>
            <a:xfrm>
              <a:off x="6460196" y="2503083"/>
              <a:ext cx="15139" cy="15139"/>
            </a:xfrm>
            <a:custGeom>
              <a:avLst/>
              <a:gdLst>
                <a:gd name="connsiteX0" fmla="*/ 5677 w 15139"/>
                <a:gd name="connsiteY0" fmla="*/ 5889 h 15139"/>
                <a:gd name="connsiteX1" fmla="*/ 13096 w 15139"/>
                <a:gd name="connsiteY1" fmla="*/ 9674 h 15139"/>
                <a:gd name="connsiteX2" fmla="*/ 7797 w 15139"/>
                <a:gd name="connsiteY2" fmla="*/ 13004 h 15139"/>
                <a:gd name="connsiteX3" fmla="*/ 5677 w 15139"/>
                <a:gd name="connsiteY3" fmla="*/ 58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889"/>
                  </a:moveTo>
                  <a:cubicBezTo>
                    <a:pt x="9311" y="4905"/>
                    <a:pt x="11052" y="7554"/>
                    <a:pt x="13096" y="9674"/>
                  </a:cubicBezTo>
                  <a:cubicBezTo>
                    <a:pt x="12112" y="12172"/>
                    <a:pt x="9992" y="14367"/>
                    <a:pt x="7797" y="13004"/>
                  </a:cubicBezTo>
                  <a:cubicBezTo>
                    <a:pt x="5904" y="11869"/>
                    <a:pt x="5829" y="8462"/>
                    <a:pt x="5677" y="5889"/>
                  </a:cubicBezTo>
                  <a:close/>
                </a:path>
              </a:pathLst>
            </a:custGeom>
            <a:solidFill>
              <a:srgbClr val="F3C5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0" name="任意多边形: 形状 1119"/>
            <p:cNvSpPr/>
            <p:nvPr/>
          </p:nvSpPr>
          <p:spPr>
            <a:xfrm>
              <a:off x="6442149" y="2531687"/>
              <a:ext cx="22709" cy="15139"/>
            </a:xfrm>
            <a:custGeom>
              <a:avLst/>
              <a:gdLst>
                <a:gd name="connsiteX0" fmla="*/ 8434 w 22708"/>
                <a:gd name="connsiteY0" fmla="*/ 9607 h 15139"/>
                <a:gd name="connsiteX1" fmla="*/ 6542 w 22708"/>
                <a:gd name="connsiteY1" fmla="*/ 5746 h 15139"/>
                <a:gd name="connsiteX2" fmla="*/ 17290 w 22708"/>
                <a:gd name="connsiteY2" fmla="*/ 6806 h 15139"/>
                <a:gd name="connsiteX3" fmla="*/ 8434 w 22708"/>
                <a:gd name="connsiteY3" fmla="*/ 96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8434" y="9607"/>
                  </a:moveTo>
                  <a:cubicBezTo>
                    <a:pt x="6466" y="9001"/>
                    <a:pt x="4498" y="8320"/>
                    <a:pt x="6542" y="5746"/>
                  </a:cubicBezTo>
                  <a:cubicBezTo>
                    <a:pt x="10023" y="6125"/>
                    <a:pt x="13732" y="4838"/>
                    <a:pt x="17290" y="6806"/>
                  </a:cubicBezTo>
                  <a:cubicBezTo>
                    <a:pt x="15550" y="12786"/>
                    <a:pt x="10251" y="5065"/>
                    <a:pt x="8434" y="9607"/>
                  </a:cubicBezTo>
                  <a:close/>
                </a:path>
              </a:pathLst>
            </a:custGeom>
            <a:solidFill>
              <a:srgbClr val="F2C4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1" name="任意多边形: 形状 1120"/>
            <p:cNvSpPr/>
            <p:nvPr/>
          </p:nvSpPr>
          <p:spPr>
            <a:xfrm>
              <a:off x="6443580" y="2520402"/>
              <a:ext cx="15139" cy="15139"/>
            </a:xfrm>
            <a:custGeom>
              <a:avLst/>
              <a:gdLst>
                <a:gd name="connsiteX0" fmla="*/ 10636 w 15139"/>
                <a:gd name="connsiteY0" fmla="*/ 11506 h 15139"/>
                <a:gd name="connsiteX1" fmla="*/ 7078 w 15139"/>
                <a:gd name="connsiteY1" fmla="*/ 5677 h 15139"/>
                <a:gd name="connsiteX2" fmla="*/ 10636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636" y="11506"/>
                  </a:moveTo>
                  <a:cubicBezTo>
                    <a:pt x="6246" y="11506"/>
                    <a:pt x="4051" y="10143"/>
                    <a:pt x="7078" y="5677"/>
                  </a:cubicBezTo>
                  <a:cubicBezTo>
                    <a:pt x="10106" y="6510"/>
                    <a:pt x="14799" y="6283"/>
                    <a:pt x="10636" y="11506"/>
                  </a:cubicBezTo>
                  <a:close/>
                </a:path>
              </a:pathLst>
            </a:custGeom>
            <a:solidFill>
              <a:srgbClr val="F2C2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2" name="任意多边形: 形状 1121"/>
            <p:cNvSpPr/>
            <p:nvPr/>
          </p:nvSpPr>
          <p:spPr>
            <a:xfrm>
              <a:off x="6463830" y="2513867"/>
              <a:ext cx="15139" cy="15139"/>
            </a:xfrm>
            <a:custGeom>
              <a:avLst/>
              <a:gdLst>
                <a:gd name="connsiteX0" fmla="*/ 7645 w 15139"/>
                <a:gd name="connsiteY0" fmla="*/ 10244 h 15139"/>
                <a:gd name="connsiteX1" fmla="*/ 5677 w 15139"/>
                <a:gd name="connsiteY1" fmla="*/ 8352 h 15139"/>
                <a:gd name="connsiteX2" fmla="*/ 8099 w 15139"/>
                <a:gd name="connsiteY2" fmla="*/ 6081 h 15139"/>
                <a:gd name="connsiteX3" fmla="*/ 11505 w 15139"/>
                <a:gd name="connsiteY3" fmla="*/ 15846 h 15139"/>
                <a:gd name="connsiteX4" fmla="*/ 10597 w 15139"/>
                <a:gd name="connsiteY4" fmla="*/ 15846 h 15139"/>
                <a:gd name="connsiteX5" fmla="*/ 9689 w 15139"/>
                <a:gd name="connsiteY5" fmla="*/ 15846 h 15139"/>
                <a:gd name="connsiteX6" fmla="*/ 7645 w 15139"/>
                <a:gd name="connsiteY6" fmla="*/ 102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0244"/>
                  </a:moveTo>
                  <a:cubicBezTo>
                    <a:pt x="6964" y="9639"/>
                    <a:pt x="6282" y="8958"/>
                    <a:pt x="5677" y="8352"/>
                  </a:cubicBezTo>
                  <a:cubicBezTo>
                    <a:pt x="6056" y="7141"/>
                    <a:pt x="5677" y="4719"/>
                    <a:pt x="8099" y="6081"/>
                  </a:cubicBezTo>
                  <a:cubicBezTo>
                    <a:pt x="11884" y="8276"/>
                    <a:pt x="11657" y="12137"/>
                    <a:pt x="11505" y="15846"/>
                  </a:cubicBezTo>
                  <a:lnTo>
                    <a:pt x="10597" y="15846"/>
                  </a:lnTo>
                  <a:lnTo>
                    <a:pt x="9689" y="15846"/>
                  </a:lnTo>
                  <a:cubicBezTo>
                    <a:pt x="7872" y="14408"/>
                    <a:pt x="9462" y="11758"/>
                    <a:pt x="7645" y="10244"/>
                  </a:cubicBezTo>
                  <a:close/>
                </a:path>
              </a:pathLst>
            </a:custGeom>
            <a:solidFill>
              <a:srgbClr val="F2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3" name="任意多边形: 形状 1122"/>
            <p:cNvSpPr/>
            <p:nvPr/>
          </p:nvSpPr>
          <p:spPr>
            <a:xfrm>
              <a:off x="6471412" y="2525379"/>
              <a:ext cx="15139" cy="15139"/>
            </a:xfrm>
            <a:custGeom>
              <a:avLst/>
              <a:gdLst>
                <a:gd name="connsiteX0" fmla="*/ 5815 w 15139"/>
                <a:gd name="connsiteY0" fmla="*/ 11979 h 15139"/>
                <a:gd name="connsiteX1" fmla="*/ 5740 w 15139"/>
                <a:gd name="connsiteY1" fmla="*/ 10162 h 15139"/>
                <a:gd name="connsiteX2" fmla="*/ 11568 w 15139"/>
                <a:gd name="connsiteY2" fmla="*/ 8194 h 15139"/>
                <a:gd name="connsiteX3" fmla="*/ 11568 w 15139"/>
                <a:gd name="connsiteY3" fmla="*/ 8194 h 15139"/>
                <a:gd name="connsiteX4" fmla="*/ 5815 w 15139"/>
                <a:gd name="connsiteY4" fmla="*/ 119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15" y="11979"/>
                  </a:moveTo>
                  <a:cubicBezTo>
                    <a:pt x="5815" y="11374"/>
                    <a:pt x="5740" y="10768"/>
                    <a:pt x="5740" y="10162"/>
                  </a:cubicBezTo>
                  <a:cubicBezTo>
                    <a:pt x="5134" y="2063"/>
                    <a:pt x="9070" y="7210"/>
                    <a:pt x="11568" y="8194"/>
                  </a:cubicBezTo>
                  <a:lnTo>
                    <a:pt x="11568" y="8194"/>
                  </a:lnTo>
                  <a:cubicBezTo>
                    <a:pt x="12855" y="14401"/>
                    <a:pt x="9600" y="13569"/>
                    <a:pt x="5815" y="11979"/>
                  </a:cubicBezTo>
                  <a:close/>
                </a:path>
              </a:pathLst>
            </a:custGeom>
            <a:solidFill>
              <a:srgbClr val="F1C1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4" name="任意多边形: 形状 1123"/>
            <p:cNvSpPr/>
            <p:nvPr/>
          </p:nvSpPr>
          <p:spPr>
            <a:xfrm>
              <a:off x="6446571" y="2512908"/>
              <a:ext cx="15139" cy="15139"/>
            </a:xfrm>
            <a:custGeom>
              <a:avLst/>
              <a:gdLst>
                <a:gd name="connsiteX0" fmla="*/ 5677 w 15139"/>
                <a:gd name="connsiteY0" fmla="*/ 9083 h 15139"/>
                <a:gd name="connsiteX1" fmla="*/ 6283 w 15139"/>
                <a:gd name="connsiteY1" fmla="*/ 5677 h 15139"/>
                <a:gd name="connsiteX2" fmla="*/ 9159 w 15139"/>
                <a:gd name="connsiteY2" fmla="*/ 9765 h 15139"/>
                <a:gd name="connsiteX3" fmla="*/ 5677 w 15139"/>
                <a:gd name="connsiteY3" fmla="*/ 90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083"/>
                  </a:moveTo>
                  <a:cubicBezTo>
                    <a:pt x="5904" y="7948"/>
                    <a:pt x="6056" y="6813"/>
                    <a:pt x="6283" y="5677"/>
                  </a:cubicBezTo>
                  <a:cubicBezTo>
                    <a:pt x="9008" y="5828"/>
                    <a:pt x="10598" y="7115"/>
                    <a:pt x="9159" y="9765"/>
                  </a:cubicBezTo>
                  <a:cubicBezTo>
                    <a:pt x="7948" y="11808"/>
                    <a:pt x="6661" y="10294"/>
                    <a:pt x="5677" y="9083"/>
                  </a:cubicBezTo>
                  <a:close/>
                </a:path>
              </a:pathLst>
            </a:custGeom>
            <a:solidFill>
              <a:srgbClr val="F3C4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5" name="任意多边形: 形状 1124"/>
            <p:cNvSpPr/>
            <p:nvPr/>
          </p:nvSpPr>
          <p:spPr>
            <a:xfrm>
              <a:off x="6453383" y="2516541"/>
              <a:ext cx="15139" cy="15139"/>
            </a:xfrm>
            <a:custGeom>
              <a:avLst/>
              <a:gdLst>
                <a:gd name="connsiteX0" fmla="*/ 10522 w 15139"/>
                <a:gd name="connsiteY0" fmla="*/ 5677 h 15139"/>
                <a:gd name="connsiteX1" fmla="*/ 5829 w 15139"/>
                <a:gd name="connsiteY1" fmla="*/ 10219 h 15139"/>
                <a:gd name="connsiteX2" fmla="*/ 10522 w 15139"/>
                <a:gd name="connsiteY2" fmla="*/ 5677 h 15139"/>
                <a:gd name="connsiteX3" fmla="*/ 1052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22" y="5677"/>
                  </a:moveTo>
                  <a:cubicBezTo>
                    <a:pt x="10598" y="8781"/>
                    <a:pt x="8706" y="9916"/>
                    <a:pt x="5829" y="10219"/>
                  </a:cubicBezTo>
                  <a:cubicBezTo>
                    <a:pt x="4997" y="6131"/>
                    <a:pt x="7722" y="5904"/>
                    <a:pt x="10522" y="5677"/>
                  </a:cubicBezTo>
                  <a:lnTo>
                    <a:pt x="10522" y="5677"/>
                  </a:lnTo>
                  <a:close/>
                </a:path>
              </a:pathLst>
            </a:custGeom>
            <a:solidFill>
              <a:srgbClr val="F3BA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6" name="任意多边形: 形状 1125"/>
            <p:cNvSpPr/>
            <p:nvPr/>
          </p:nvSpPr>
          <p:spPr>
            <a:xfrm>
              <a:off x="6450646" y="2503219"/>
              <a:ext cx="7570" cy="15139"/>
            </a:xfrm>
            <a:custGeom>
              <a:avLst/>
              <a:gdLst>
                <a:gd name="connsiteX0" fmla="*/ 5690 w 7569"/>
                <a:gd name="connsiteY0" fmla="*/ 11430 h 15139"/>
                <a:gd name="connsiteX1" fmla="*/ 9399 w 7569"/>
                <a:gd name="connsiteY1" fmla="*/ 5677 h 15139"/>
                <a:gd name="connsiteX2" fmla="*/ 5690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11430"/>
                  </a:moveTo>
                  <a:cubicBezTo>
                    <a:pt x="5539" y="8629"/>
                    <a:pt x="6750" y="6661"/>
                    <a:pt x="9399" y="5677"/>
                  </a:cubicBezTo>
                  <a:cubicBezTo>
                    <a:pt x="9550" y="8478"/>
                    <a:pt x="8264" y="10370"/>
                    <a:pt x="5690" y="11430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7" name="任意多边形: 形状 1126"/>
            <p:cNvSpPr/>
            <p:nvPr/>
          </p:nvSpPr>
          <p:spPr>
            <a:xfrm>
              <a:off x="6484797" y="2515936"/>
              <a:ext cx="7570" cy="7570"/>
            </a:xfrm>
            <a:custGeom>
              <a:avLst/>
              <a:gdLst>
                <a:gd name="connsiteX0" fmla="*/ 5677 w 7569"/>
                <a:gd name="connsiteY0" fmla="*/ 8175 h 7569"/>
                <a:gd name="connsiteX1" fmla="*/ 6207 w 7569"/>
                <a:gd name="connsiteY1" fmla="*/ 5677 h 7569"/>
                <a:gd name="connsiteX2" fmla="*/ 7191 w 7569"/>
                <a:gd name="connsiteY2" fmla="*/ 6358 h 7569"/>
                <a:gd name="connsiteX3" fmla="*/ 5677 w 7569"/>
                <a:gd name="connsiteY3" fmla="*/ 8175 h 7569"/>
                <a:gd name="connsiteX4" fmla="*/ 5677 w 7569"/>
                <a:gd name="connsiteY4" fmla="*/ 81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175"/>
                  </a:moveTo>
                  <a:cubicBezTo>
                    <a:pt x="5829" y="7342"/>
                    <a:pt x="6056" y="6510"/>
                    <a:pt x="6207" y="5677"/>
                  </a:cubicBezTo>
                  <a:cubicBezTo>
                    <a:pt x="6510" y="5904"/>
                    <a:pt x="7115" y="6131"/>
                    <a:pt x="7191" y="6358"/>
                  </a:cubicBezTo>
                  <a:cubicBezTo>
                    <a:pt x="7267" y="7342"/>
                    <a:pt x="6585" y="7872"/>
                    <a:pt x="5677" y="8175"/>
                  </a:cubicBezTo>
                  <a:lnTo>
                    <a:pt x="5677" y="8175"/>
                  </a:lnTo>
                  <a:close/>
                </a:path>
              </a:pathLst>
            </a:custGeom>
            <a:solidFill>
              <a:srgbClr val="F3BD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8" name="任意多边形: 形状 1127"/>
            <p:cNvSpPr/>
            <p:nvPr/>
          </p:nvSpPr>
          <p:spPr>
            <a:xfrm>
              <a:off x="6471929" y="2510789"/>
              <a:ext cx="7570" cy="7570"/>
            </a:xfrm>
            <a:custGeom>
              <a:avLst/>
              <a:gdLst>
                <a:gd name="connsiteX0" fmla="*/ 7191 w 7569"/>
                <a:gd name="connsiteY0" fmla="*/ 5677 h 7569"/>
                <a:gd name="connsiteX1" fmla="*/ 6661 w 7569"/>
                <a:gd name="connsiteY1" fmla="*/ 8099 h 7569"/>
                <a:gd name="connsiteX2" fmla="*/ 5677 w 7569"/>
                <a:gd name="connsiteY2" fmla="*/ 7494 h 7569"/>
                <a:gd name="connsiteX3" fmla="*/ 7191 w 7569"/>
                <a:gd name="connsiteY3" fmla="*/ 5677 h 7569"/>
                <a:gd name="connsiteX4" fmla="*/ 71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5677"/>
                  </a:moveTo>
                  <a:cubicBezTo>
                    <a:pt x="7040" y="6510"/>
                    <a:pt x="6813" y="7267"/>
                    <a:pt x="6661" y="8099"/>
                  </a:cubicBezTo>
                  <a:cubicBezTo>
                    <a:pt x="6359" y="7872"/>
                    <a:pt x="5980" y="7721"/>
                    <a:pt x="5677" y="7494"/>
                  </a:cubicBezTo>
                  <a:cubicBezTo>
                    <a:pt x="6207" y="6888"/>
                    <a:pt x="6661" y="6283"/>
                    <a:pt x="7191" y="5677"/>
                  </a:cubicBezTo>
                  <a:lnTo>
                    <a:pt x="7191" y="5677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9" name="任意多边形: 形状 1128"/>
            <p:cNvSpPr/>
            <p:nvPr/>
          </p:nvSpPr>
          <p:spPr>
            <a:xfrm>
              <a:off x="6277846" y="2491865"/>
              <a:ext cx="30278" cy="30278"/>
            </a:xfrm>
            <a:custGeom>
              <a:avLst/>
              <a:gdLst>
                <a:gd name="connsiteX0" fmla="*/ 9084 w 30278"/>
                <a:gd name="connsiteY0" fmla="*/ 7418 h 30278"/>
                <a:gd name="connsiteX1" fmla="*/ 15896 w 30278"/>
                <a:gd name="connsiteY1" fmla="*/ 8629 h 30278"/>
                <a:gd name="connsiteX2" fmla="*/ 24525 w 30278"/>
                <a:gd name="connsiteY2" fmla="*/ 5677 h 30278"/>
                <a:gd name="connsiteX3" fmla="*/ 24449 w 30278"/>
                <a:gd name="connsiteY3" fmla="*/ 20892 h 30278"/>
                <a:gd name="connsiteX4" fmla="*/ 20665 w 30278"/>
                <a:gd name="connsiteY4" fmla="*/ 24677 h 30278"/>
                <a:gd name="connsiteX5" fmla="*/ 18772 w 30278"/>
                <a:gd name="connsiteY5" fmla="*/ 22709 h 30278"/>
                <a:gd name="connsiteX6" fmla="*/ 19832 w 30278"/>
                <a:gd name="connsiteY6" fmla="*/ 14079 h 30278"/>
                <a:gd name="connsiteX7" fmla="*/ 11203 w 30278"/>
                <a:gd name="connsiteY7" fmla="*/ 20816 h 30278"/>
                <a:gd name="connsiteX8" fmla="*/ 11203 w 30278"/>
                <a:gd name="connsiteY8" fmla="*/ 20816 h 30278"/>
                <a:gd name="connsiteX9" fmla="*/ 5677 w 30278"/>
                <a:gd name="connsiteY9" fmla="*/ 11279 h 30278"/>
                <a:gd name="connsiteX10" fmla="*/ 9084 w 30278"/>
                <a:gd name="connsiteY10" fmla="*/ 74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9084" y="7418"/>
                  </a:moveTo>
                  <a:cubicBezTo>
                    <a:pt x="11051" y="9235"/>
                    <a:pt x="12489" y="11657"/>
                    <a:pt x="15896" y="8629"/>
                  </a:cubicBezTo>
                  <a:cubicBezTo>
                    <a:pt x="18016" y="6737"/>
                    <a:pt x="21573" y="6585"/>
                    <a:pt x="24525" y="5677"/>
                  </a:cubicBezTo>
                  <a:cubicBezTo>
                    <a:pt x="22709" y="10749"/>
                    <a:pt x="25585" y="15820"/>
                    <a:pt x="24449" y="20892"/>
                  </a:cubicBezTo>
                  <a:cubicBezTo>
                    <a:pt x="23995" y="22860"/>
                    <a:pt x="24904" y="26342"/>
                    <a:pt x="20665" y="24677"/>
                  </a:cubicBezTo>
                  <a:cubicBezTo>
                    <a:pt x="19832" y="24147"/>
                    <a:pt x="18848" y="23844"/>
                    <a:pt x="18772" y="22709"/>
                  </a:cubicBezTo>
                  <a:cubicBezTo>
                    <a:pt x="19983" y="20211"/>
                    <a:pt x="21649" y="17713"/>
                    <a:pt x="19832" y="14079"/>
                  </a:cubicBezTo>
                  <a:cubicBezTo>
                    <a:pt x="17712" y="17637"/>
                    <a:pt x="14609" y="19529"/>
                    <a:pt x="11203" y="20816"/>
                  </a:cubicBezTo>
                  <a:lnTo>
                    <a:pt x="11203" y="20816"/>
                  </a:lnTo>
                  <a:cubicBezTo>
                    <a:pt x="7872" y="18470"/>
                    <a:pt x="11733" y="12036"/>
                    <a:pt x="5677" y="11279"/>
                  </a:cubicBezTo>
                  <a:cubicBezTo>
                    <a:pt x="5904" y="9235"/>
                    <a:pt x="7266" y="8175"/>
                    <a:pt x="9084" y="7418"/>
                  </a:cubicBez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0" name="任意多边形: 形状 1129"/>
            <p:cNvSpPr/>
            <p:nvPr/>
          </p:nvSpPr>
          <p:spPr>
            <a:xfrm>
              <a:off x="6319176" y="2333281"/>
              <a:ext cx="45417" cy="37848"/>
            </a:xfrm>
            <a:custGeom>
              <a:avLst/>
              <a:gdLst>
                <a:gd name="connsiteX0" fmla="*/ 30657 w 45417"/>
                <a:gd name="connsiteY0" fmla="*/ 19758 h 37847"/>
                <a:gd name="connsiteX1" fmla="*/ 25585 w 45417"/>
                <a:gd name="connsiteY1" fmla="*/ 23392 h 37847"/>
                <a:gd name="connsiteX2" fmla="*/ 33760 w 45417"/>
                <a:gd name="connsiteY2" fmla="*/ 31113 h 37847"/>
                <a:gd name="connsiteX3" fmla="*/ 43146 w 45417"/>
                <a:gd name="connsiteY3" fmla="*/ 36108 h 37847"/>
                <a:gd name="connsiteX4" fmla="*/ 32852 w 45417"/>
                <a:gd name="connsiteY4" fmla="*/ 38909 h 37847"/>
                <a:gd name="connsiteX5" fmla="*/ 28916 w 45417"/>
                <a:gd name="connsiteY5" fmla="*/ 34897 h 37847"/>
                <a:gd name="connsiteX6" fmla="*/ 19832 w 45417"/>
                <a:gd name="connsiteY6" fmla="*/ 27933 h 37847"/>
                <a:gd name="connsiteX7" fmla="*/ 15972 w 45417"/>
                <a:gd name="connsiteY7" fmla="*/ 33611 h 37847"/>
                <a:gd name="connsiteX8" fmla="*/ 11506 w 45417"/>
                <a:gd name="connsiteY8" fmla="*/ 34897 h 37847"/>
                <a:gd name="connsiteX9" fmla="*/ 5753 w 45417"/>
                <a:gd name="connsiteY9" fmla="*/ 31113 h 37847"/>
                <a:gd name="connsiteX10" fmla="*/ 5677 w 45417"/>
                <a:gd name="connsiteY10" fmla="*/ 31113 h 37847"/>
                <a:gd name="connsiteX11" fmla="*/ 12641 w 45417"/>
                <a:gd name="connsiteY11" fmla="*/ 20137 h 37847"/>
                <a:gd name="connsiteX12" fmla="*/ 14685 w 45417"/>
                <a:gd name="connsiteY12" fmla="*/ 19001 h 37847"/>
                <a:gd name="connsiteX13" fmla="*/ 15669 w 45417"/>
                <a:gd name="connsiteY13" fmla="*/ 19683 h 37847"/>
                <a:gd name="connsiteX14" fmla="*/ 14382 w 45417"/>
                <a:gd name="connsiteY14" fmla="*/ 18623 h 37847"/>
                <a:gd name="connsiteX15" fmla="*/ 12187 w 45417"/>
                <a:gd name="connsiteY15" fmla="*/ 5679 h 37847"/>
                <a:gd name="connsiteX16" fmla="*/ 30657 w 45417"/>
                <a:gd name="connsiteY16" fmla="*/ 1975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37847">
                  <a:moveTo>
                    <a:pt x="30657" y="19758"/>
                  </a:moveTo>
                  <a:cubicBezTo>
                    <a:pt x="29900" y="22256"/>
                    <a:pt x="26267" y="20742"/>
                    <a:pt x="25585" y="23392"/>
                  </a:cubicBezTo>
                  <a:cubicBezTo>
                    <a:pt x="30732" y="23392"/>
                    <a:pt x="28462" y="31188"/>
                    <a:pt x="33760" y="31113"/>
                  </a:cubicBezTo>
                  <a:cubicBezTo>
                    <a:pt x="37848" y="31113"/>
                    <a:pt x="43676" y="31188"/>
                    <a:pt x="43146" y="36108"/>
                  </a:cubicBezTo>
                  <a:cubicBezTo>
                    <a:pt x="42617" y="40423"/>
                    <a:pt x="36864" y="39893"/>
                    <a:pt x="32852" y="38909"/>
                  </a:cubicBezTo>
                  <a:cubicBezTo>
                    <a:pt x="31262" y="38455"/>
                    <a:pt x="24753" y="42618"/>
                    <a:pt x="28916" y="34897"/>
                  </a:cubicBezTo>
                  <a:cubicBezTo>
                    <a:pt x="29900" y="33005"/>
                    <a:pt x="23920" y="28615"/>
                    <a:pt x="19832" y="27933"/>
                  </a:cubicBezTo>
                  <a:cubicBezTo>
                    <a:pt x="15821" y="27252"/>
                    <a:pt x="16123" y="30507"/>
                    <a:pt x="15972" y="33611"/>
                  </a:cubicBezTo>
                  <a:cubicBezTo>
                    <a:pt x="15896" y="35881"/>
                    <a:pt x="12414" y="32248"/>
                    <a:pt x="11506" y="34897"/>
                  </a:cubicBezTo>
                  <a:cubicBezTo>
                    <a:pt x="8024" y="36033"/>
                    <a:pt x="7645" y="32475"/>
                    <a:pt x="5753" y="31113"/>
                  </a:cubicBezTo>
                  <a:lnTo>
                    <a:pt x="5677" y="31113"/>
                  </a:lnTo>
                  <a:cubicBezTo>
                    <a:pt x="6131" y="26268"/>
                    <a:pt x="13626" y="25890"/>
                    <a:pt x="12641" y="20137"/>
                  </a:cubicBezTo>
                  <a:cubicBezTo>
                    <a:pt x="13171" y="19456"/>
                    <a:pt x="13852" y="19077"/>
                    <a:pt x="14685" y="19001"/>
                  </a:cubicBezTo>
                  <a:cubicBezTo>
                    <a:pt x="15064" y="19380"/>
                    <a:pt x="15442" y="19607"/>
                    <a:pt x="15669" y="19683"/>
                  </a:cubicBezTo>
                  <a:cubicBezTo>
                    <a:pt x="15215" y="19456"/>
                    <a:pt x="14761" y="19153"/>
                    <a:pt x="14382" y="18623"/>
                  </a:cubicBezTo>
                  <a:cubicBezTo>
                    <a:pt x="11506" y="14611"/>
                    <a:pt x="8327" y="10751"/>
                    <a:pt x="12187" y="5679"/>
                  </a:cubicBezTo>
                  <a:cubicBezTo>
                    <a:pt x="22103" y="5528"/>
                    <a:pt x="24601" y="15065"/>
                    <a:pt x="30657" y="19758"/>
                  </a:cubicBezTo>
                  <a:close/>
                </a:path>
              </a:pathLst>
            </a:custGeom>
            <a:solidFill>
              <a:srgbClr val="F5CA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1" name="任意多边形: 形状 1130"/>
            <p:cNvSpPr/>
            <p:nvPr/>
          </p:nvSpPr>
          <p:spPr>
            <a:xfrm>
              <a:off x="6337837" y="2332650"/>
              <a:ext cx="22709" cy="30278"/>
            </a:xfrm>
            <a:custGeom>
              <a:avLst/>
              <a:gdLst>
                <a:gd name="connsiteX0" fmla="*/ 23426 w 22708"/>
                <a:gd name="connsiteY0" fmla="*/ 12668 h 30278"/>
                <a:gd name="connsiteX1" fmla="*/ 20322 w 22708"/>
                <a:gd name="connsiteY1" fmla="*/ 15091 h 30278"/>
                <a:gd name="connsiteX2" fmla="*/ 23426 w 22708"/>
                <a:gd name="connsiteY2" fmla="*/ 16605 h 30278"/>
                <a:gd name="connsiteX3" fmla="*/ 20701 w 22708"/>
                <a:gd name="connsiteY3" fmla="*/ 20389 h 30278"/>
                <a:gd name="connsiteX4" fmla="*/ 20247 w 22708"/>
                <a:gd name="connsiteY4" fmla="*/ 25915 h 30278"/>
                <a:gd name="connsiteX5" fmla="*/ 13813 w 22708"/>
                <a:gd name="connsiteY5" fmla="*/ 20389 h 30278"/>
                <a:gd name="connsiteX6" fmla="*/ 8135 w 22708"/>
                <a:gd name="connsiteY6" fmla="*/ 7067 h 30278"/>
                <a:gd name="connsiteX7" fmla="*/ 10860 w 22708"/>
                <a:gd name="connsiteY7" fmla="*/ 6991 h 30278"/>
                <a:gd name="connsiteX8" fmla="*/ 23426 w 22708"/>
                <a:gd name="connsiteY8" fmla="*/ 126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23426" y="12668"/>
                  </a:moveTo>
                  <a:cubicBezTo>
                    <a:pt x="21987" y="12971"/>
                    <a:pt x="19944" y="12820"/>
                    <a:pt x="20322" y="15091"/>
                  </a:cubicBezTo>
                  <a:cubicBezTo>
                    <a:pt x="20549" y="16453"/>
                    <a:pt x="22139" y="16453"/>
                    <a:pt x="23426" y="16605"/>
                  </a:cubicBezTo>
                  <a:cubicBezTo>
                    <a:pt x="22517" y="17891"/>
                    <a:pt x="21836" y="19329"/>
                    <a:pt x="20701" y="20389"/>
                  </a:cubicBezTo>
                  <a:cubicBezTo>
                    <a:pt x="18884" y="22206"/>
                    <a:pt x="25167" y="24780"/>
                    <a:pt x="20247" y="25915"/>
                  </a:cubicBezTo>
                  <a:cubicBezTo>
                    <a:pt x="16083" y="26899"/>
                    <a:pt x="15327" y="23038"/>
                    <a:pt x="13813" y="20389"/>
                  </a:cubicBezTo>
                  <a:cubicBezTo>
                    <a:pt x="12071" y="15848"/>
                    <a:pt x="793" y="15393"/>
                    <a:pt x="8135" y="7067"/>
                  </a:cubicBezTo>
                  <a:cubicBezTo>
                    <a:pt x="9044" y="7067"/>
                    <a:pt x="10104" y="7370"/>
                    <a:pt x="10860" y="6991"/>
                  </a:cubicBezTo>
                  <a:cubicBezTo>
                    <a:pt x="17522" y="3660"/>
                    <a:pt x="20928" y="7067"/>
                    <a:pt x="23426" y="12668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2" name="任意多边形: 形状 1131"/>
            <p:cNvSpPr/>
            <p:nvPr/>
          </p:nvSpPr>
          <p:spPr>
            <a:xfrm>
              <a:off x="6326064" y="2328432"/>
              <a:ext cx="30278" cy="22709"/>
            </a:xfrm>
            <a:custGeom>
              <a:avLst/>
              <a:gdLst>
                <a:gd name="connsiteX0" fmla="*/ 19984 w 30278"/>
                <a:gd name="connsiteY0" fmla="*/ 11210 h 22708"/>
                <a:gd name="connsiteX1" fmla="*/ 23617 w 30278"/>
                <a:gd name="connsiteY1" fmla="*/ 19233 h 22708"/>
                <a:gd name="connsiteX2" fmla="*/ 25661 w 30278"/>
                <a:gd name="connsiteY2" fmla="*/ 24532 h 22708"/>
                <a:gd name="connsiteX3" fmla="*/ 24752 w 30278"/>
                <a:gd name="connsiteY3" fmla="*/ 24532 h 22708"/>
                <a:gd name="connsiteX4" fmla="*/ 23844 w 30278"/>
                <a:gd name="connsiteY4" fmla="*/ 24532 h 22708"/>
                <a:gd name="connsiteX5" fmla="*/ 6737 w 30278"/>
                <a:gd name="connsiteY5" fmla="*/ 11210 h 22708"/>
                <a:gd name="connsiteX6" fmla="*/ 5677 w 30278"/>
                <a:gd name="connsiteY6" fmla="*/ 8787 h 22708"/>
                <a:gd name="connsiteX7" fmla="*/ 7115 w 30278"/>
                <a:gd name="connsiteY7" fmla="*/ 6517 h 22708"/>
                <a:gd name="connsiteX8" fmla="*/ 9689 w 30278"/>
                <a:gd name="connsiteY8" fmla="*/ 5684 h 22708"/>
                <a:gd name="connsiteX9" fmla="*/ 19984 w 30278"/>
                <a:gd name="connsiteY9" fmla="*/ 11210 h 22708"/>
                <a:gd name="connsiteX10" fmla="*/ 19984 w 30278"/>
                <a:gd name="connsiteY10" fmla="*/ 112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9984" y="11210"/>
                  </a:moveTo>
                  <a:cubicBezTo>
                    <a:pt x="19075" y="14767"/>
                    <a:pt x="18016" y="18249"/>
                    <a:pt x="23617" y="19233"/>
                  </a:cubicBezTo>
                  <a:cubicBezTo>
                    <a:pt x="26418" y="19688"/>
                    <a:pt x="25434" y="22564"/>
                    <a:pt x="25661" y="24532"/>
                  </a:cubicBezTo>
                  <a:lnTo>
                    <a:pt x="24752" y="24532"/>
                  </a:lnTo>
                  <a:lnTo>
                    <a:pt x="23844" y="24532"/>
                  </a:lnTo>
                  <a:cubicBezTo>
                    <a:pt x="15593" y="23321"/>
                    <a:pt x="14003" y="13556"/>
                    <a:pt x="6737" y="11210"/>
                  </a:cubicBezTo>
                  <a:cubicBezTo>
                    <a:pt x="6056" y="10528"/>
                    <a:pt x="5753" y="9696"/>
                    <a:pt x="5677" y="8787"/>
                  </a:cubicBezTo>
                  <a:cubicBezTo>
                    <a:pt x="5904" y="7879"/>
                    <a:pt x="6358" y="7122"/>
                    <a:pt x="7115" y="6517"/>
                  </a:cubicBezTo>
                  <a:cubicBezTo>
                    <a:pt x="7948" y="6062"/>
                    <a:pt x="8780" y="5835"/>
                    <a:pt x="9689" y="5684"/>
                  </a:cubicBezTo>
                  <a:cubicBezTo>
                    <a:pt x="14155" y="5457"/>
                    <a:pt x="15745" y="10907"/>
                    <a:pt x="19984" y="11210"/>
                  </a:cubicBezTo>
                  <a:lnTo>
                    <a:pt x="19984" y="11210"/>
                  </a:lnTo>
                  <a:close/>
                </a:path>
              </a:pathLst>
            </a:custGeom>
            <a:solidFill>
              <a:srgbClr val="F8D5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3" name="任意多边形: 形状 1132"/>
            <p:cNvSpPr/>
            <p:nvPr/>
          </p:nvSpPr>
          <p:spPr>
            <a:xfrm>
              <a:off x="6319327" y="2358792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11430 w 15139"/>
                <a:gd name="connsiteY2" fmla="*/ 13322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6964"/>
                    <a:pt x="9538" y="8175"/>
                    <a:pt x="11430" y="9462"/>
                  </a:cubicBezTo>
                  <a:cubicBezTo>
                    <a:pt x="11430" y="10749"/>
                    <a:pt x="11430" y="12036"/>
                    <a:pt x="11430" y="13322"/>
                  </a:cubicBezTo>
                  <a:cubicBezTo>
                    <a:pt x="8705" y="11430"/>
                    <a:pt x="5677" y="9689"/>
                    <a:pt x="5677" y="5677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4" name="任意多边形: 形状 1133"/>
            <p:cNvSpPr/>
            <p:nvPr/>
          </p:nvSpPr>
          <p:spPr>
            <a:xfrm>
              <a:off x="6308124" y="2320718"/>
              <a:ext cx="30278" cy="37848"/>
            </a:xfrm>
            <a:custGeom>
              <a:avLst/>
              <a:gdLst>
                <a:gd name="connsiteX0" fmla="*/ 24601 w 30278"/>
                <a:gd name="connsiteY0" fmla="*/ 15215 h 37847"/>
                <a:gd name="connsiteX1" fmla="*/ 24601 w 30278"/>
                <a:gd name="connsiteY1" fmla="*/ 17107 h 37847"/>
                <a:gd name="connsiteX2" fmla="*/ 22103 w 30278"/>
                <a:gd name="connsiteY2" fmla="*/ 23314 h 37847"/>
                <a:gd name="connsiteX3" fmla="*/ 10976 w 30278"/>
                <a:gd name="connsiteY3" fmla="*/ 34366 h 37847"/>
                <a:gd name="connsiteX4" fmla="*/ 7721 w 30278"/>
                <a:gd name="connsiteY4" fmla="*/ 26796 h 37847"/>
                <a:gd name="connsiteX5" fmla="*/ 10900 w 30278"/>
                <a:gd name="connsiteY5" fmla="*/ 22557 h 37847"/>
                <a:gd name="connsiteX6" fmla="*/ 9689 w 30278"/>
                <a:gd name="connsiteY6" fmla="*/ 13171 h 37847"/>
                <a:gd name="connsiteX7" fmla="*/ 5677 w 30278"/>
                <a:gd name="connsiteY7" fmla="*/ 9386 h 37847"/>
                <a:gd name="connsiteX8" fmla="*/ 5677 w 30278"/>
                <a:gd name="connsiteY8" fmla="*/ 9386 h 37847"/>
                <a:gd name="connsiteX9" fmla="*/ 9613 w 30278"/>
                <a:gd name="connsiteY9" fmla="*/ 6661 h 37847"/>
                <a:gd name="connsiteX10" fmla="*/ 20816 w 30278"/>
                <a:gd name="connsiteY10" fmla="*/ 5677 h 37847"/>
                <a:gd name="connsiteX11" fmla="*/ 21876 w 30278"/>
                <a:gd name="connsiteY11" fmla="*/ 8099 h 37847"/>
                <a:gd name="connsiteX12" fmla="*/ 23541 w 30278"/>
                <a:gd name="connsiteY12" fmla="*/ 9538 h 37847"/>
                <a:gd name="connsiteX13" fmla="*/ 24601 w 30278"/>
                <a:gd name="connsiteY13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4601" y="15215"/>
                  </a:moveTo>
                  <a:cubicBezTo>
                    <a:pt x="24601" y="15820"/>
                    <a:pt x="24601" y="16502"/>
                    <a:pt x="24601" y="17107"/>
                  </a:cubicBezTo>
                  <a:cubicBezTo>
                    <a:pt x="21421" y="18243"/>
                    <a:pt x="21800" y="20589"/>
                    <a:pt x="22103" y="23314"/>
                  </a:cubicBezTo>
                  <a:cubicBezTo>
                    <a:pt x="22935" y="31414"/>
                    <a:pt x="18772" y="34820"/>
                    <a:pt x="10976" y="34366"/>
                  </a:cubicBezTo>
                  <a:cubicBezTo>
                    <a:pt x="9008" y="32246"/>
                    <a:pt x="7872" y="29673"/>
                    <a:pt x="7721" y="26796"/>
                  </a:cubicBezTo>
                  <a:cubicBezTo>
                    <a:pt x="10219" y="26418"/>
                    <a:pt x="12187" y="24828"/>
                    <a:pt x="10900" y="22557"/>
                  </a:cubicBezTo>
                  <a:cubicBezTo>
                    <a:pt x="9008" y="19378"/>
                    <a:pt x="10749" y="16199"/>
                    <a:pt x="9689" y="13171"/>
                  </a:cubicBezTo>
                  <a:cubicBezTo>
                    <a:pt x="8478" y="11808"/>
                    <a:pt x="7266" y="10370"/>
                    <a:pt x="5677" y="9386"/>
                  </a:cubicBezTo>
                  <a:lnTo>
                    <a:pt x="5677" y="9386"/>
                  </a:lnTo>
                  <a:cubicBezTo>
                    <a:pt x="5753" y="6661"/>
                    <a:pt x="6661" y="5450"/>
                    <a:pt x="9613" y="6661"/>
                  </a:cubicBezTo>
                  <a:cubicBezTo>
                    <a:pt x="13474" y="8251"/>
                    <a:pt x="17258" y="7797"/>
                    <a:pt x="20816" y="5677"/>
                  </a:cubicBezTo>
                  <a:cubicBezTo>
                    <a:pt x="21725" y="6283"/>
                    <a:pt x="21951" y="7115"/>
                    <a:pt x="21876" y="8099"/>
                  </a:cubicBezTo>
                  <a:cubicBezTo>
                    <a:pt x="21497" y="9613"/>
                    <a:pt x="23087" y="8932"/>
                    <a:pt x="23541" y="9538"/>
                  </a:cubicBezTo>
                  <a:cubicBezTo>
                    <a:pt x="25358" y="11127"/>
                    <a:pt x="26644" y="12868"/>
                    <a:pt x="24601" y="15215"/>
                  </a:cubicBezTo>
                  <a:close/>
                </a:path>
              </a:pathLst>
            </a:custGeom>
            <a:solidFill>
              <a:srgbClr val="F5CD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5" name="任意多边形: 形状 1134"/>
            <p:cNvSpPr/>
            <p:nvPr/>
          </p:nvSpPr>
          <p:spPr>
            <a:xfrm>
              <a:off x="6327841" y="2309229"/>
              <a:ext cx="30278" cy="30278"/>
            </a:xfrm>
            <a:custGeom>
              <a:avLst/>
              <a:gdLst>
                <a:gd name="connsiteX0" fmla="*/ 18207 w 30278"/>
                <a:gd name="connsiteY0" fmla="*/ 30413 h 30278"/>
                <a:gd name="connsiteX1" fmla="*/ 6777 w 30278"/>
                <a:gd name="connsiteY1" fmla="*/ 26628 h 30278"/>
                <a:gd name="connsiteX2" fmla="*/ 10486 w 30278"/>
                <a:gd name="connsiteY2" fmla="*/ 16863 h 30278"/>
                <a:gd name="connsiteX3" fmla="*/ 10259 w 30278"/>
                <a:gd name="connsiteY3" fmla="*/ 15198 h 30278"/>
                <a:gd name="connsiteX4" fmla="*/ 8821 w 30278"/>
                <a:gd name="connsiteY4" fmla="*/ 7401 h 30278"/>
                <a:gd name="connsiteX5" fmla="*/ 21992 w 30278"/>
                <a:gd name="connsiteY5" fmla="*/ 5736 h 30278"/>
                <a:gd name="connsiteX6" fmla="*/ 21992 w 30278"/>
                <a:gd name="connsiteY6" fmla="*/ 7628 h 30278"/>
                <a:gd name="connsiteX7" fmla="*/ 25777 w 30278"/>
                <a:gd name="connsiteY7" fmla="*/ 11564 h 30278"/>
                <a:gd name="connsiteX8" fmla="*/ 27669 w 30278"/>
                <a:gd name="connsiteY8" fmla="*/ 17242 h 30278"/>
                <a:gd name="connsiteX9" fmla="*/ 18737 w 30278"/>
                <a:gd name="connsiteY9" fmla="*/ 21859 h 30278"/>
                <a:gd name="connsiteX10" fmla="*/ 18207 w 30278"/>
                <a:gd name="connsiteY10" fmla="*/ 3041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18207" y="30413"/>
                  </a:moveTo>
                  <a:cubicBezTo>
                    <a:pt x="13287" y="32608"/>
                    <a:pt x="11319" y="25644"/>
                    <a:pt x="6777" y="26628"/>
                  </a:cubicBezTo>
                  <a:cubicBezTo>
                    <a:pt x="6323" y="22767"/>
                    <a:pt x="3068" y="17923"/>
                    <a:pt x="10486" y="16863"/>
                  </a:cubicBezTo>
                  <a:cubicBezTo>
                    <a:pt x="12605" y="16560"/>
                    <a:pt x="10486" y="15425"/>
                    <a:pt x="10259" y="15198"/>
                  </a:cubicBezTo>
                  <a:cubicBezTo>
                    <a:pt x="8291" y="12851"/>
                    <a:pt x="5642" y="10656"/>
                    <a:pt x="8821" y="7401"/>
                  </a:cubicBezTo>
                  <a:cubicBezTo>
                    <a:pt x="13665" y="10580"/>
                    <a:pt x="17450" y="5055"/>
                    <a:pt x="21992" y="5736"/>
                  </a:cubicBezTo>
                  <a:cubicBezTo>
                    <a:pt x="21916" y="6341"/>
                    <a:pt x="21916" y="6947"/>
                    <a:pt x="21992" y="7628"/>
                  </a:cubicBezTo>
                  <a:cubicBezTo>
                    <a:pt x="22597" y="9521"/>
                    <a:pt x="23884" y="10807"/>
                    <a:pt x="25777" y="11564"/>
                  </a:cubicBezTo>
                  <a:cubicBezTo>
                    <a:pt x="26534" y="13457"/>
                    <a:pt x="27896" y="15046"/>
                    <a:pt x="27669" y="17242"/>
                  </a:cubicBezTo>
                  <a:cubicBezTo>
                    <a:pt x="19872" y="12321"/>
                    <a:pt x="19342" y="12624"/>
                    <a:pt x="18737" y="21859"/>
                  </a:cubicBezTo>
                  <a:cubicBezTo>
                    <a:pt x="18586" y="24660"/>
                    <a:pt x="20705" y="27688"/>
                    <a:pt x="18207" y="30413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6" name="任意多边形: 形状 1135"/>
            <p:cNvSpPr/>
            <p:nvPr/>
          </p:nvSpPr>
          <p:spPr>
            <a:xfrm>
              <a:off x="6323264" y="2307956"/>
              <a:ext cx="22709" cy="30278"/>
            </a:xfrm>
            <a:custGeom>
              <a:avLst/>
              <a:gdLst>
                <a:gd name="connsiteX0" fmla="*/ 13398 w 22708"/>
                <a:gd name="connsiteY0" fmla="*/ 8674 h 30278"/>
                <a:gd name="connsiteX1" fmla="*/ 18470 w 22708"/>
                <a:gd name="connsiteY1" fmla="*/ 22678 h 30278"/>
                <a:gd name="connsiteX2" fmla="*/ 12717 w 22708"/>
                <a:gd name="connsiteY2" fmla="*/ 20104 h 30278"/>
                <a:gd name="connsiteX3" fmla="*/ 11354 w 22708"/>
                <a:gd name="connsiteY3" fmla="*/ 27901 h 30278"/>
                <a:gd name="connsiteX4" fmla="*/ 9462 w 22708"/>
                <a:gd name="connsiteY4" fmla="*/ 27901 h 30278"/>
                <a:gd name="connsiteX5" fmla="*/ 5677 w 22708"/>
                <a:gd name="connsiteY5" fmla="*/ 22148 h 30278"/>
                <a:gd name="connsiteX6" fmla="*/ 5677 w 22708"/>
                <a:gd name="connsiteY6" fmla="*/ 22148 h 30278"/>
                <a:gd name="connsiteX7" fmla="*/ 5677 w 22708"/>
                <a:gd name="connsiteY7" fmla="*/ 18364 h 30278"/>
                <a:gd name="connsiteX8" fmla="*/ 10446 w 22708"/>
                <a:gd name="connsiteY8" fmla="*/ 6631 h 30278"/>
                <a:gd name="connsiteX9" fmla="*/ 13398 w 22708"/>
                <a:gd name="connsiteY9" fmla="*/ 86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3398" y="8674"/>
                  </a:moveTo>
                  <a:cubicBezTo>
                    <a:pt x="12414" y="14200"/>
                    <a:pt x="19983" y="16320"/>
                    <a:pt x="18470" y="22678"/>
                  </a:cubicBezTo>
                  <a:cubicBezTo>
                    <a:pt x="16274" y="23057"/>
                    <a:pt x="15744" y="17304"/>
                    <a:pt x="12717" y="20104"/>
                  </a:cubicBezTo>
                  <a:cubicBezTo>
                    <a:pt x="10294" y="22375"/>
                    <a:pt x="13852" y="25630"/>
                    <a:pt x="11354" y="27901"/>
                  </a:cubicBezTo>
                  <a:cubicBezTo>
                    <a:pt x="10749" y="27901"/>
                    <a:pt x="10067" y="27901"/>
                    <a:pt x="9462" y="27901"/>
                  </a:cubicBezTo>
                  <a:cubicBezTo>
                    <a:pt x="9538" y="25100"/>
                    <a:pt x="8251" y="23208"/>
                    <a:pt x="5677" y="22148"/>
                  </a:cubicBezTo>
                  <a:lnTo>
                    <a:pt x="5677" y="22148"/>
                  </a:lnTo>
                  <a:cubicBezTo>
                    <a:pt x="5677" y="20861"/>
                    <a:pt x="5677" y="19575"/>
                    <a:pt x="5677" y="18364"/>
                  </a:cubicBezTo>
                  <a:cubicBezTo>
                    <a:pt x="5904" y="13973"/>
                    <a:pt x="9386" y="10870"/>
                    <a:pt x="10446" y="6631"/>
                  </a:cubicBezTo>
                  <a:cubicBezTo>
                    <a:pt x="11127" y="4133"/>
                    <a:pt x="12793" y="7161"/>
                    <a:pt x="13398" y="8674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7" name="任意多边形: 形状 1136"/>
            <p:cNvSpPr/>
            <p:nvPr/>
          </p:nvSpPr>
          <p:spPr>
            <a:xfrm>
              <a:off x="6311711" y="2307252"/>
              <a:ext cx="15139" cy="15139"/>
            </a:xfrm>
            <a:custGeom>
              <a:avLst/>
              <a:gdLst>
                <a:gd name="connsiteX0" fmla="*/ 7768 w 15139"/>
                <a:gd name="connsiteY0" fmla="*/ 15282 h 15139"/>
                <a:gd name="connsiteX1" fmla="*/ 5800 w 15139"/>
                <a:gd name="connsiteY1" fmla="*/ 11498 h 15139"/>
                <a:gd name="connsiteX2" fmla="*/ 14959 w 15139"/>
                <a:gd name="connsiteY2" fmla="*/ 7410 h 15139"/>
                <a:gd name="connsiteX3" fmla="*/ 7768 w 15139"/>
                <a:gd name="connsiteY3" fmla="*/ 15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68" y="15282"/>
                  </a:moveTo>
                  <a:cubicBezTo>
                    <a:pt x="7087" y="13996"/>
                    <a:pt x="6481" y="12784"/>
                    <a:pt x="5800" y="11498"/>
                  </a:cubicBezTo>
                  <a:cubicBezTo>
                    <a:pt x="4664" y="673"/>
                    <a:pt x="11704" y="8470"/>
                    <a:pt x="14959" y="7410"/>
                  </a:cubicBezTo>
                  <a:cubicBezTo>
                    <a:pt x="12234" y="9984"/>
                    <a:pt x="12764" y="15131"/>
                    <a:pt x="7768" y="15282"/>
                  </a:cubicBezTo>
                  <a:close/>
                </a:path>
              </a:pathLst>
            </a:custGeom>
            <a:solidFill>
              <a:srgbClr val="F7D5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" name="任意多边形: 形状 1137"/>
            <p:cNvSpPr/>
            <p:nvPr/>
          </p:nvSpPr>
          <p:spPr>
            <a:xfrm>
              <a:off x="6339387" y="2293164"/>
              <a:ext cx="7570" cy="7570"/>
            </a:xfrm>
            <a:custGeom>
              <a:avLst/>
              <a:gdLst>
                <a:gd name="connsiteX0" fmla="*/ 6661 w 7569"/>
                <a:gd name="connsiteY0" fmla="*/ 6586 h 7569"/>
                <a:gd name="connsiteX1" fmla="*/ 5677 w 7569"/>
                <a:gd name="connsiteY1" fmla="*/ 5677 h 7569"/>
                <a:gd name="connsiteX2" fmla="*/ 6282 w 7569"/>
                <a:gd name="connsiteY2" fmla="*/ 5829 h 7569"/>
                <a:gd name="connsiteX3" fmla="*/ 6661 w 7569"/>
                <a:gd name="connsiteY3" fmla="*/ 6586 h 7569"/>
                <a:gd name="connsiteX4" fmla="*/ 6661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661" y="6586"/>
                  </a:moveTo>
                  <a:cubicBezTo>
                    <a:pt x="6358" y="6283"/>
                    <a:pt x="6056" y="5980"/>
                    <a:pt x="5677" y="5677"/>
                  </a:cubicBezTo>
                  <a:cubicBezTo>
                    <a:pt x="5904" y="5753"/>
                    <a:pt x="6131" y="5677"/>
                    <a:pt x="6282" y="5829"/>
                  </a:cubicBezTo>
                  <a:cubicBezTo>
                    <a:pt x="6510" y="6056"/>
                    <a:pt x="6510" y="6358"/>
                    <a:pt x="6661" y="6586"/>
                  </a:cubicBezTo>
                  <a:lnTo>
                    <a:pt x="6661" y="6586"/>
                  </a:lnTo>
                  <a:close/>
                </a:path>
              </a:pathLst>
            </a:custGeom>
            <a:solidFill>
              <a:srgbClr val="F8D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9" name="任意多边形: 形状 1138"/>
            <p:cNvSpPr/>
            <p:nvPr/>
          </p:nvSpPr>
          <p:spPr>
            <a:xfrm>
              <a:off x="6355167" y="2431865"/>
              <a:ext cx="52987" cy="52987"/>
            </a:xfrm>
            <a:custGeom>
              <a:avLst/>
              <a:gdLst>
                <a:gd name="connsiteX0" fmla="*/ 47879 w 52986"/>
                <a:gd name="connsiteY0" fmla="*/ 10495 h 52986"/>
                <a:gd name="connsiteX1" fmla="*/ 49771 w 52986"/>
                <a:gd name="connsiteY1" fmla="*/ 16172 h 52986"/>
                <a:gd name="connsiteX2" fmla="*/ 49771 w 52986"/>
                <a:gd name="connsiteY2" fmla="*/ 19957 h 52986"/>
                <a:gd name="connsiteX3" fmla="*/ 45986 w 52986"/>
                <a:gd name="connsiteY3" fmla="*/ 20487 h 52986"/>
                <a:gd name="connsiteX4" fmla="*/ 38947 w 52986"/>
                <a:gd name="connsiteY4" fmla="*/ 25634 h 52986"/>
                <a:gd name="connsiteX5" fmla="*/ 37130 w 52986"/>
                <a:gd name="connsiteY5" fmla="*/ 30100 h 52986"/>
                <a:gd name="connsiteX6" fmla="*/ 35086 w 52986"/>
                <a:gd name="connsiteY6" fmla="*/ 32447 h 52986"/>
                <a:gd name="connsiteX7" fmla="*/ 33118 w 52986"/>
                <a:gd name="connsiteY7" fmla="*/ 38200 h 52986"/>
                <a:gd name="connsiteX8" fmla="*/ 28652 w 52986"/>
                <a:gd name="connsiteY8" fmla="*/ 36232 h 52986"/>
                <a:gd name="connsiteX9" fmla="*/ 21537 w 52986"/>
                <a:gd name="connsiteY9" fmla="*/ 36307 h 52986"/>
                <a:gd name="connsiteX10" fmla="*/ 22824 w 52986"/>
                <a:gd name="connsiteY10" fmla="*/ 42514 h 52986"/>
                <a:gd name="connsiteX11" fmla="*/ 21159 w 52986"/>
                <a:gd name="connsiteY11" fmla="*/ 50387 h 52986"/>
                <a:gd name="connsiteX12" fmla="*/ 18887 w 52986"/>
                <a:gd name="connsiteY12" fmla="*/ 50538 h 52986"/>
                <a:gd name="connsiteX13" fmla="*/ 14346 w 52986"/>
                <a:gd name="connsiteY13" fmla="*/ 45239 h 52986"/>
                <a:gd name="connsiteX14" fmla="*/ 14573 w 52986"/>
                <a:gd name="connsiteY14" fmla="*/ 41455 h 52986"/>
                <a:gd name="connsiteX15" fmla="*/ 13059 w 52986"/>
                <a:gd name="connsiteY15" fmla="*/ 45012 h 52986"/>
                <a:gd name="connsiteX16" fmla="*/ 11772 w 52986"/>
                <a:gd name="connsiteY16" fmla="*/ 44709 h 52986"/>
                <a:gd name="connsiteX17" fmla="*/ 6095 w 52986"/>
                <a:gd name="connsiteY17" fmla="*/ 42817 h 52986"/>
                <a:gd name="connsiteX18" fmla="*/ 6625 w 52986"/>
                <a:gd name="connsiteY18" fmla="*/ 38276 h 52986"/>
                <a:gd name="connsiteX19" fmla="*/ 9880 w 52986"/>
                <a:gd name="connsiteY19" fmla="*/ 33355 h 52986"/>
                <a:gd name="connsiteX20" fmla="*/ 9880 w 52986"/>
                <a:gd name="connsiteY20" fmla="*/ 33355 h 52986"/>
                <a:gd name="connsiteX21" fmla="*/ 11772 w 52986"/>
                <a:gd name="connsiteY21" fmla="*/ 31463 h 52986"/>
                <a:gd name="connsiteX22" fmla="*/ 14346 w 52986"/>
                <a:gd name="connsiteY22" fmla="*/ 27451 h 52986"/>
                <a:gd name="connsiteX23" fmla="*/ 15254 w 52986"/>
                <a:gd name="connsiteY23" fmla="*/ 20260 h 52986"/>
                <a:gd name="connsiteX24" fmla="*/ 16011 w 52986"/>
                <a:gd name="connsiteY24" fmla="*/ 10722 h 52986"/>
                <a:gd name="connsiteX25" fmla="*/ 23202 w 52986"/>
                <a:gd name="connsiteY25" fmla="*/ 6786 h 52986"/>
                <a:gd name="connsiteX26" fmla="*/ 36827 w 52986"/>
                <a:gd name="connsiteY26" fmla="*/ 10192 h 52986"/>
                <a:gd name="connsiteX27" fmla="*/ 38417 w 52986"/>
                <a:gd name="connsiteY27" fmla="*/ 11479 h 52986"/>
                <a:gd name="connsiteX28" fmla="*/ 47879 w 52986"/>
                <a:gd name="connsiteY28" fmla="*/ 104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7879" y="10495"/>
                  </a:moveTo>
                  <a:cubicBezTo>
                    <a:pt x="51512" y="11328"/>
                    <a:pt x="47122" y="14961"/>
                    <a:pt x="49771" y="16172"/>
                  </a:cubicBezTo>
                  <a:cubicBezTo>
                    <a:pt x="50983" y="17459"/>
                    <a:pt x="50907" y="18670"/>
                    <a:pt x="49771" y="19957"/>
                  </a:cubicBezTo>
                  <a:cubicBezTo>
                    <a:pt x="48485" y="19806"/>
                    <a:pt x="46592" y="17913"/>
                    <a:pt x="45986" y="20487"/>
                  </a:cubicBezTo>
                  <a:cubicBezTo>
                    <a:pt x="45078" y="24423"/>
                    <a:pt x="41975" y="24802"/>
                    <a:pt x="38947" y="25634"/>
                  </a:cubicBezTo>
                  <a:cubicBezTo>
                    <a:pt x="36525" y="26316"/>
                    <a:pt x="36525" y="26316"/>
                    <a:pt x="37130" y="30100"/>
                  </a:cubicBezTo>
                  <a:cubicBezTo>
                    <a:pt x="37357" y="31690"/>
                    <a:pt x="36449" y="32296"/>
                    <a:pt x="35086" y="32447"/>
                  </a:cubicBezTo>
                  <a:cubicBezTo>
                    <a:pt x="30317" y="32977"/>
                    <a:pt x="34102" y="36156"/>
                    <a:pt x="33118" y="38200"/>
                  </a:cubicBezTo>
                  <a:cubicBezTo>
                    <a:pt x="30999" y="39486"/>
                    <a:pt x="30166" y="36989"/>
                    <a:pt x="28652" y="36232"/>
                  </a:cubicBezTo>
                  <a:cubicBezTo>
                    <a:pt x="26230" y="35020"/>
                    <a:pt x="23656" y="34491"/>
                    <a:pt x="21537" y="36307"/>
                  </a:cubicBezTo>
                  <a:cubicBezTo>
                    <a:pt x="18736" y="38805"/>
                    <a:pt x="21083" y="40925"/>
                    <a:pt x="22824" y="42514"/>
                  </a:cubicBezTo>
                  <a:cubicBezTo>
                    <a:pt x="27063" y="46299"/>
                    <a:pt x="21385" y="47662"/>
                    <a:pt x="21159" y="50387"/>
                  </a:cubicBezTo>
                  <a:cubicBezTo>
                    <a:pt x="20401" y="50841"/>
                    <a:pt x="19645" y="50917"/>
                    <a:pt x="18887" y="50538"/>
                  </a:cubicBezTo>
                  <a:cubicBezTo>
                    <a:pt x="17979" y="48267"/>
                    <a:pt x="13967" y="48570"/>
                    <a:pt x="14346" y="45239"/>
                  </a:cubicBezTo>
                  <a:cubicBezTo>
                    <a:pt x="14497" y="43953"/>
                    <a:pt x="14648" y="42742"/>
                    <a:pt x="14573" y="41455"/>
                  </a:cubicBezTo>
                  <a:cubicBezTo>
                    <a:pt x="14573" y="42893"/>
                    <a:pt x="14497" y="44255"/>
                    <a:pt x="13059" y="45012"/>
                  </a:cubicBezTo>
                  <a:cubicBezTo>
                    <a:pt x="12605" y="44937"/>
                    <a:pt x="12226" y="44785"/>
                    <a:pt x="11772" y="44709"/>
                  </a:cubicBezTo>
                  <a:cubicBezTo>
                    <a:pt x="11469" y="39259"/>
                    <a:pt x="7836" y="43801"/>
                    <a:pt x="6095" y="42817"/>
                  </a:cubicBezTo>
                  <a:cubicBezTo>
                    <a:pt x="5187" y="41152"/>
                    <a:pt x="5944" y="39714"/>
                    <a:pt x="6625" y="38276"/>
                  </a:cubicBezTo>
                  <a:cubicBezTo>
                    <a:pt x="7533" y="36534"/>
                    <a:pt x="8215" y="34642"/>
                    <a:pt x="9880" y="33355"/>
                  </a:cubicBezTo>
                  <a:lnTo>
                    <a:pt x="9880" y="33355"/>
                  </a:lnTo>
                  <a:cubicBezTo>
                    <a:pt x="10561" y="32750"/>
                    <a:pt x="10637" y="31539"/>
                    <a:pt x="11772" y="31463"/>
                  </a:cubicBezTo>
                  <a:cubicBezTo>
                    <a:pt x="13438" y="30630"/>
                    <a:pt x="15406" y="29797"/>
                    <a:pt x="14346" y="27451"/>
                  </a:cubicBezTo>
                  <a:cubicBezTo>
                    <a:pt x="13210" y="24802"/>
                    <a:pt x="12302" y="22758"/>
                    <a:pt x="15254" y="20260"/>
                  </a:cubicBezTo>
                  <a:cubicBezTo>
                    <a:pt x="18433" y="17611"/>
                    <a:pt x="14194" y="13599"/>
                    <a:pt x="16011" y="10722"/>
                  </a:cubicBezTo>
                  <a:cubicBezTo>
                    <a:pt x="17449" y="8376"/>
                    <a:pt x="23278" y="12842"/>
                    <a:pt x="23202" y="6786"/>
                  </a:cubicBezTo>
                  <a:cubicBezTo>
                    <a:pt x="28274" y="5726"/>
                    <a:pt x="33648" y="3834"/>
                    <a:pt x="36827" y="10192"/>
                  </a:cubicBezTo>
                  <a:cubicBezTo>
                    <a:pt x="37054" y="10874"/>
                    <a:pt x="36752" y="12236"/>
                    <a:pt x="38417" y="11479"/>
                  </a:cubicBezTo>
                  <a:cubicBezTo>
                    <a:pt x="41445" y="9814"/>
                    <a:pt x="44927" y="12615"/>
                    <a:pt x="47879" y="10495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0" name="任意多边形: 形状 1139"/>
            <p:cNvSpPr/>
            <p:nvPr/>
          </p:nvSpPr>
          <p:spPr>
            <a:xfrm>
              <a:off x="6340289" y="2438500"/>
              <a:ext cx="30278" cy="37848"/>
            </a:xfrm>
            <a:custGeom>
              <a:avLst/>
              <a:gdLst>
                <a:gd name="connsiteX0" fmla="*/ 24759 w 30278"/>
                <a:gd name="connsiteY0" fmla="*/ 26645 h 37847"/>
                <a:gd name="connsiteX1" fmla="*/ 22866 w 30278"/>
                <a:gd name="connsiteY1" fmla="*/ 32322 h 37847"/>
                <a:gd name="connsiteX2" fmla="*/ 17114 w 30278"/>
                <a:gd name="connsiteY2" fmla="*/ 32322 h 37847"/>
                <a:gd name="connsiteX3" fmla="*/ 12723 w 30278"/>
                <a:gd name="connsiteY3" fmla="*/ 31262 h 37847"/>
                <a:gd name="connsiteX4" fmla="*/ 8560 w 30278"/>
                <a:gd name="connsiteY4" fmla="*/ 20135 h 37847"/>
                <a:gd name="connsiteX5" fmla="*/ 12118 w 30278"/>
                <a:gd name="connsiteY5" fmla="*/ 14685 h 37847"/>
                <a:gd name="connsiteX6" fmla="*/ 5684 w 30278"/>
                <a:gd name="connsiteY6" fmla="*/ 11430 h 37847"/>
                <a:gd name="connsiteX7" fmla="*/ 5684 w 30278"/>
                <a:gd name="connsiteY7" fmla="*/ 11430 h 37847"/>
                <a:gd name="connsiteX8" fmla="*/ 9468 w 30278"/>
                <a:gd name="connsiteY8" fmla="*/ 5677 h 37847"/>
                <a:gd name="connsiteX9" fmla="*/ 11361 w 30278"/>
                <a:gd name="connsiteY9" fmla="*/ 5677 h 37847"/>
                <a:gd name="connsiteX10" fmla="*/ 20898 w 30278"/>
                <a:gd name="connsiteY10" fmla="*/ 15215 h 37847"/>
                <a:gd name="connsiteX11" fmla="*/ 20898 w 30278"/>
                <a:gd name="connsiteY11" fmla="*/ 16199 h 37847"/>
                <a:gd name="connsiteX12" fmla="*/ 20898 w 30278"/>
                <a:gd name="connsiteY12" fmla="*/ 18091 h 37847"/>
                <a:gd name="connsiteX13" fmla="*/ 20898 w 30278"/>
                <a:gd name="connsiteY13" fmla="*/ 19075 h 37847"/>
                <a:gd name="connsiteX14" fmla="*/ 24759 w 30278"/>
                <a:gd name="connsiteY14" fmla="*/ 266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7847">
                  <a:moveTo>
                    <a:pt x="24759" y="26645"/>
                  </a:moveTo>
                  <a:cubicBezTo>
                    <a:pt x="24607" y="28689"/>
                    <a:pt x="25364" y="31035"/>
                    <a:pt x="22866" y="32322"/>
                  </a:cubicBezTo>
                  <a:cubicBezTo>
                    <a:pt x="20974" y="32322"/>
                    <a:pt x="19081" y="32322"/>
                    <a:pt x="17114" y="32322"/>
                  </a:cubicBezTo>
                  <a:cubicBezTo>
                    <a:pt x="15448" y="32928"/>
                    <a:pt x="13934" y="33987"/>
                    <a:pt x="12723" y="31262"/>
                  </a:cubicBezTo>
                  <a:cubicBezTo>
                    <a:pt x="11133" y="27629"/>
                    <a:pt x="11209" y="23617"/>
                    <a:pt x="8560" y="20135"/>
                  </a:cubicBezTo>
                  <a:cubicBezTo>
                    <a:pt x="6440" y="17410"/>
                    <a:pt x="11891" y="17259"/>
                    <a:pt x="12118" y="14685"/>
                  </a:cubicBezTo>
                  <a:cubicBezTo>
                    <a:pt x="11285" y="10976"/>
                    <a:pt x="5456" y="17259"/>
                    <a:pt x="5684" y="11430"/>
                  </a:cubicBezTo>
                  <a:lnTo>
                    <a:pt x="5684" y="11430"/>
                  </a:lnTo>
                  <a:cubicBezTo>
                    <a:pt x="6895" y="9538"/>
                    <a:pt x="6214" y="6283"/>
                    <a:pt x="9468" y="5677"/>
                  </a:cubicBezTo>
                  <a:cubicBezTo>
                    <a:pt x="10074" y="5677"/>
                    <a:pt x="10755" y="5677"/>
                    <a:pt x="11361" y="5677"/>
                  </a:cubicBezTo>
                  <a:cubicBezTo>
                    <a:pt x="16054" y="7342"/>
                    <a:pt x="18400" y="11279"/>
                    <a:pt x="20898" y="15215"/>
                  </a:cubicBezTo>
                  <a:cubicBezTo>
                    <a:pt x="20898" y="15518"/>
                    <a:pt x="20898" y="15820"/>
                    <a:pt x="20898" y="16199"/>
                  </a:cubicBezTo>
                  <a:cubicBezTo>
                    <a:pt x="20898" y="16804"/>
                    <a:pt x="20898" y="17486"/>
                    <a:pt x="20898" y="18091"/>
                  </a:cubicBezTo>
                  <a:cubicBezTo>
                    <a:pt x="20898" y="18394"/>
                    <a:pt x="20898" y="18697"/>
                    <a:pt x="20898" y="19075"/>
                  </a:cubicBezTo>
                  <a:cubicBezTo>
                    <a:pt x="19233" y="23087"/>
                    <a:pt x="20823" y="25509"/>
                    <a:pt x="24759" y="26645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1" name="任意多边形: 形状 1140"/>
            <p:cNvSpPr/>
            <p:nvPr/>
          </p:nvSpPr>
          <p:spPr>
            <a:xfrm>
              <a:off x="6348016" y="2469003"/>
              <a:ext cx="37848" cy="30278"/>
            </a:xfrm>
            <a:custGeom>
              <a:avLst/>
              <a:gdLst>
                <a:gd name="connsiteX0" fmla="*/ 15366 w 37847"/>
                <a:gd name="connsiteY0" fmla="*/ 20666 h 30278"/>
                <a:gd name="connsiteX1" fmla="*/ 11354 w 37847"/>
                <a:gd name="connsiteY1" fmla="*/ 17033 h 30278"/>
                <a:gd name="connsiteX2" fmla="*/ 7645 w 37847"/>
                <a:gd name="connsiteY2" fmla="*/ 11280 h 30278"/>
                <a:gd name="connsiteX3" fmla="*/ 5677 w 37847"/>
                <a:gd name="connsiteY3" fmla="*/ 5678 h 30278"/>
                <a:gd name="connsiteX4" fmla="*/ 11203 w 37847"/>
                <a:gd name="connsiteY4" fmla="*/ 10977 h 30278"/>
                <a:gd name="connsiteX5" fmla="*/ 13247 w 37847"/>
                <a:gd name="connsiteY5" fmla="*/ 9463 h 30278"/>
                <a:gd name="connsiteX6" fmla="*/ 18470 w 37847"/>
                <a:gd name="connsiteY6" fmla="*/ 12113 h 30278"/>
                <a:gd name="connsiteX7" fmla="*/ 31641 w 37847"/>
                <a:gd name="connsiteY7" fmla="*/ 20439 h 30278"/>
                <a:gd name="connsiteX8" fmla="*/ 34366 w 37847"/>
                <a:gd name="connsiteY8" fmla="*/ 22786 h 30278"/>
                <a:gd name="connsiteX9" fmla="*/ 34669 w 37847"/>
                <a:gd name="connsiteY9" fmla="*/ 23921 h 30278"/>
                <a:gd name="connsiteX10" fmla="*/ 33458 w 37847"/>
                <a:gd name="connsiteY10" fmla="*/ 25813 h 30278"/>
                <a:gd name="connsiteX11" fmla="*/ 30430 w 37847"/>
                <a:gd name="connsiteY11" fmla="*/ 27176 h 30278"/>
                <a:gd name="connsiteX12" fmla="*/ 28386 w 37847"/>
                <a:gd name="connsiteY12" fmla="*/ 26570 h 30278"/>
                <a:gd name="connsiteX13" fmla="*/ 15366 w 37847"/>
                <a:gd name="connsiteY13" fmla="*/ 2066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5366" y="20666"/>
                  </a:moveTo>
                  <a:cubicBezTo>
                    <a:pt x="14988" y="18395"/>
                    <a:pt x="13852" y="17033"/>
                    <a:pt x="11354" y="17033"/>
                  </a:cubicBezTo>
                  <a:cubicBezTo>
                    <a:pt x="10143" y="15140"/>
                    <a:pt x="8857" y="13248"/>
                    <a:pt x="7645" y="11280"/>
                  </a:cubicBezTo>
                  <a:cubicBezTo>
                    <a:pt x="7873" y="9085"/>
                    <a:pt x="6434" y="7495"/>
                    <a:pt x="5677" y="5678"/>
                  </a:cubicBezTo>
                  <a:cubicBezTo>
                    <a:pt x="9311" y="5603"/>
                    <a:pt x="9765" y="8782"/>
                    <a:pt x="11203" y="10977"/>
                  </a:cubicBezTo>
                  <a:cubicBezTo>
                    <a:pt x="11657" y="11734"/>
                    <a:pt x="11733" y="11658"/>
                    <a:pt x="13247" y="9463"/>
                  </a:cubicBezTo>
                  <a:cubicBezTo>
                    <a:pt x="15972" y="8404"/>
                    <a:pt x="16880" y="10901"/>
                    <a:pt x="18470" y="12113"/>
                  </a:cubicBezTo>
                  <a:cubicBezTo>
                    <a:pt x="22709" y="15140"/>
                    <a:pt x="27856" y="16730"/>
                    <a:pt x="31641" y="20439"/>
                  </a:cubicBezTo>
                  <a:cubicBezTo>
                    <a:pt x="32700" y="21045"/>
                    <a:pt x="33685" y="21802"/>
                    <a:pt x="34366" y="22786"/>
                  </a:cubicBezTo>
                  <a:cubicBezTo>
                    <a:pt x="34442" y="23164"/>
                    <a:pt x="34593" y="23543"/>
                    <a:pt x="34669" y="23921"/>
                  </a:cubicBezTo>
                  <a:cubicBezTo>
                    <a:pt x="34517" y="24678"/>
                    <a:pt x="34063" y="25284"/>
                    <a:pt x="33458" y="25813"/>
                  </a:cubicBezTo>
                  <a:cubicBezTo>
                    <a:pt x="32549" y="26495"/>
                    <a:pt x="31490" y="26949"/>
                    <a:pt x="30430" y="27176"/>
                  </a:cubicBezTo>
                  <a:cubicBezTo>
                    <a:pt x="29673" y="27252"/>
                    <a:pt x="28991" y="27100"/>
                    <a:pt x="28386" y="26570"/>
                  </a:cubicBezTo>
                  <a:cubicBezTo>
                    <a:pt x="23996" y="24602"/>
                    <a:pt x="19681" y="22634"/>
                    <a:pt x="15366" y="2066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2" name="任意多边形: 形状 1141"/>
            <p:cNvSpPr/>
            <p:nvPr/>
          </p:nvSpPr>
          <p:spPr>
            <a:xfrm>
              <a:off x="6320634" y="2458426"/>
              <a:ext cx="22709" cy="22709"/>
            </a:xfrm>
            <a:custGeom>
              <a:avLst/>
              <a:gdLst>
                <a:gd name="connsiteX0" fmla="*/ 23521 w 22708"/>
                <a:gd name="connsiteY0" fmla="*/ 19965 h 22708"/>
                <a:gd name="connsiteX1" fmla="*/ 6263 w 22708"/>
                <a:gd name="connsiteY1" fmla="*/ 12622 h 22708"/>
                <a:gd name="connsiteX2" fmla="*/ 7625 w 22708"/>
                <a:gd name="connsiteY2" fmla="*/ 9746 h 22708"/>
                <a:gd name="connsiteX3" fmla="*/ 6338 w 22708"/>
                <a:gd name="connsiteY3" fmla="*/ 6264 h 22708"/>
                <a:gd name="connsiteX4" fmla="*/ 9669 w 22708"/>
                <a:gd name="connsiteY4" fmla="*/ 6491 h 22708"/>
                <a:gd name="connsiteX5" fmla="*/ 23521 w 22708"/>
                <a:gd name="connsiteY5" fmla="*/ 19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3521" y="19965"/>
                  </a:moveTo>
                  <a:cubicBezTo>
                    <a:pt x="17011" y="19208"/>
                    <a:pt x="10275" y="19132"/>
                    <a:pt x="6263" y="12622"/>
                  </a:cubicBezTo>
                  <a:cubicBezTo>
                    <a:pt x="7398" y="12017"/>
                    <a:pt x="8231" y="11184"/>
                    <a:pt x="7625" y="9746"/>
                  </a:cubicBezTo>
                  <a:cubicBezTo>
                    <a:pt x="7171" y="8611"/>
                    <a:pt x="4446" y="8232"/>
                    <a:pt x="6338" y="6264"/>
                  </a:cubicBezTo>
                  <a:cubicBezTo>
                    <a:pt x="7398" y="5128"/>
                    <a:pt x="8609" y="5885"/>
                    <a:pt x="9669" y="6491"/>
                  </a:cubicBezTo>
                  <a:cubicBezTo>
                    <a:pt x="15498" y="9670"/>
                    <a:pt x="21553" y="12698"/>
                    <a:pt x="23521" y="19965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3" name="任意多边形: 形状 1142"/>
            <p:cNvSpPr/>
            <p:nvPr/>
          </p:nvSpPr>
          <p:spPr>
            <a:xfrm>
              <a:off x="6351725" y="2462136"/>
              <a:ext cx="15139" cy="15139"/>
            </a:xfrm>
            <a:custGeom>
              <a:avLst/>
              <a:gdLst>
                <a:gd name="connsiteX0" fmla="*/ 5677 w 15139"/>
                <a:gd name="connsiteY0" fmla="*/ 8686 h 15139"/>
                <a:gd name="connsiteX1" fmla="*/ 11430 w 15139"/>
                <a:gd name="connsiteY1" fmla="*/ 8686 h 15139"/>
                <a:gd name="connsiteX2" fmla="*/ 9537 w 15139"/>
                <a:gd name="connsiteY2" fmla="*/ 12546 h 15139"/>
                <a:gd name="connsiteX3" fmla="*/ 5677 w 15139"/>
                <a:gd name="connsiteY3" fmla="*/ 8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686"/>
                  </a:moveTo>
                  <a:cubicBezTo>
                    <a:pt x="7570" y="4674"/>
                    <a:pt x="9462" y="4674"/>
                    <a:pt x="11430" y="8686"/>
                  </a:cubicBezTo>
                  <a:cubicBezTo>
                    <a:pt x="10824" y="9973"/>
                    <a:pt x="10143" y="11260"/>
                    <a:pt x="9537" y="12546"/>
                  </a:cubicBezTo>
                  <a:cubicBezTo>
                    <a:pt x="7645" y="11865"/>
                    <a:pt x="6358" y="10578"/>
                    <a:pt x="5677" y="868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4" name="任意多边形: 形状 1143"/>
            <p:cNvSpPr/>
            <p:nvPr/>
          </p:nvSpPr>
          <p:spPr>
            <a:xfrm>
              <a:off x="6355585" y="2470822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570 h 15139"/>
                <a:gd name="connsiteX2" fmla="*/ 11354 w 15139"/>
                <a:gd name="connsiteY2" fmla="*/ 5677 h 15139"/>
                <a:gd name="connsiteX3" fmla="*/ 10598 w 15139"/>
                <a:gd name="connsiteY3" fmla="*/ 10976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8175" y="10143"/>
                    <a:pt x="6964" y="8856"/>
                    <a:pt x="5677" y="7570"/>
                  </a:cubicBezTo>
                  <a:cubicBezTo>
                    <a:pt x="6964" y="5071"/>
                    <a:pt x="9311" y="5828"/>
                    <a:pt x="11354" y="5677"/>
                  </a:cubicBezTo>
                  <a:cubicBezTo>
                    <a:pt x="13322" y="7721"/>
                    <a:pt x="12263" y="9386"/>
                    <a:pt x="10598" y="10976"/>
                  </a:cubicBezTo>
                  <a:cubicBezTo>
                    <a:pt x="10295" y="11203"/>
                    <a:pt x="9841" y="11354"/>
                    <a:pt x="9462" y="11430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5" name="任意多边形: 形状 1144"/>
            <p:cNvSpPr/>
            <p:nvPr/>
          </p:nvSpPr>
          <p:spPr>
            <a:xfrm>
              <a:off x="6341553" y="2463695"/>
              <a:ext cx="7570" cy="7570"/>
            </a:xfrm>
            <a:custGeom>
              <a:avLst/>
              <a:gdLst>
                <a:gd name="connsiteX0" fmla="*/ 6539 w 7569"/>
                <a:gd name="connsiteY0" fmla="*/ 6824 h 7569"/>
                <a:gd name="connsiteX1" fmla="*/ 5782 w 7569"/>
                <a:gd name="connsiteY1" fmla="*/ 6521 h 7569"/>
                <a:gd name="connsiteX2" fmla="*/ 6614 w 7569"/>
                <a:gd name="connsiteY2" fmla="*/ 5689 h 7569"/>
                <a:gd name="connsiteX3" fmla="*/ 7220 w 7569"/>
                <a:gd name="connsiteY3" fmla="*/ 6294 h 7569"/>
                <a:gd name="connsiteX4" fmla="*/ 6539 w 7569"/>
                <a:gd name="connsiteY4" fmla="*/ 68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39" y="6824"/>
                  </a:moveTo>
                  <a:cubicBezTo>
                    <a:pt x="6312" y="6748"/>
                    <a:pt x="5858" y="6748"/>
                    <a:pt x="5782" y="6521"/>
                  </a:cubicBezTo>
                  <a:cubicBezTo>
                    <a:pt x="5479" y="5916"/>
                    <a:pt x="5858" y="5613"/>
                    <a:pt x="6614" y="5689"/>
                  </a:cubicBezTo>
                  <a:cubicBezTo>
                    <a:pt x="6842" y="5689"/>
                    <a:pt x="6993" y="6067"/>
                    <a:pt x="7220" y="6294"/>
                  </a:cubicBezTo>
                  <a:cubicBezTo>
                    <a:pt x="6993" y="6446"/>
                    <a:pt x="6766" y="6597"/>
                    <a:pt x="6539" y="682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6" name="任意多边形: 形状 1145"/>
            <p:cNvSpPr/>
            <p:nvPr/>
          </p:nvSpPr>
          <p:spPr>
            <a:xfrm>
              <a:off x="6358552" y="2415133"/>
              <a:ext cx="45417" cy="30278"/>
            </a:xfrm>
            <a:custGeom>
              <a:avLst/>
              <a:gdLst>
                <a:gd name="connsiteX0" fmla="*/ 44495 w 45417"/>
                <a:gd name="connsiteY0" fmla="*/ 27227 h 30278"/>
                <a:gd name="connsiteX1" fmla="*/ 33140 w 45417"/>
                <a:gd name="connsiteY1" fmla="*/ 29119 h 30278"/>
                <a:gd name="connsiteX2" fmla="*/ 33140 w 45417"/>
                <a:gd name="connsiteY2" fmla="*/ 29119 h 30278"/>
                <a:gd name="connsiteX3" fmla="*/ 19818 w 45417"/>
                <a:gd name="connsiteY3" fmla="*/ 23442 h 30278"/>
                <a:gd name="connsiteX4" fmla="*/ 11189 w 45417"/>
                <a:gd name="connsiteY4" fmla="*/ 23669 h 30278"/>
                <a:gd name="connsiteX5" fmla="*/ 8388 w 45417"/>
                <a:gd name="connsiteY5" fmla="*/ 24956 h 30278"/>
                <a:gd name="connsiteX6" fmla="*/ 6117 w 45417"/>
                <a:gd name="connsiteY6" fmla="*/ 20490 h 30278"/>
                <a:gd name="connsiteX7" fmla="*/ 14141 w 45417"/>
                <a:gd name="connsiteY7" fmla="*/ 6335 h 30278"/>
                <a:gd name="connsiteX8" fmla="*/ 15503 w 45417"/>
                <a:gd name="connsiteY8" fmla="*/ 11558 h 30278"/>
                <a:gd name="connsiteX9" fmla="*/ 20424 w 45417"/>
                <a:gd name="connsiteY9" fmla="*/ 18825 h 30278"/>
                <a:gd name="connsiteX10" fmla="*/ 22240 w 45417"/>
                <a:gd name="connsiteY10" fmla="*/ 6411 h 30278"/>
                <a:gd name="connsiteX11" fmla="*/ 27463 w 45417"/>
                <a:gd name="connsiteY11" fmla="*/ 13905 h 30278"/>
                <a:gd name="connsiteX12" fmla="*/ 40710 w 45417"/>
                <a:gd name="connsiteY12" fmla="*/ 23442 h 30278"/>
                <a:gd name="connsiteX13" fmla="*/ 44495 w 45417"/>
                <a:gd name="connsiteY13" fmla="*/ 27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0278">
                  <a:moveTo>
                    <a:pt x="44495" y="27227"/>
                  </a:moveTo>
                  <a:cubicBezTo>
                    <a:pt x="41013" y="29649"/>
                    <a:pt x="37304" y="30633"/>
                    <a:pt x="33140" y="29119"/>
                  </a:cubicBezTo>
                  <a:lnTo>
                    <a:pt x="33140" y="29119"/>
                  </a:lnTo>
                  <a:cubicBezTo>
                    <a:pt x="30794" y="22307"/>
                    <a:pt x="24511" y="24653"/>
                    <a:pt x="19818" y="23442"/>
                  </a:cubicBezTo>
                  <a:cubicBezTo>
                    <a:pt x="17017" y="23896"/>
                    <a:pt x="14065" y="19885"/>
                    <a:pt x="11189" y="23669"/>
                  </a:cubicBezTo>
                  <a:cubicBezTo>
                    <a:pt x="10659" y="24426"/>
                    <a:pt x="10356" y="27757"/>
                    <a:pt x="8388" y="24956"/>
                  </a:cubicBezTo>
                  <a:cubicBezTo>
                    <a:pt x="7404" y="23594"/>
                    <a:pt x="4603" y="21474"/>
                    <a:pt x="6117" y="20490"/>
                  </a:cubicBezTo>
                  <a:cubicBezTo>
                    <a:pt x="11416" y="17008"/>
                    <a:pt x="7404" y="8606"/>
                    <a:pt x="14141" y="6335"/>
                  </a:cubicBezTo>
                  <a:cubicBezTo>
                    <a:pt x="15201" y="7773"/>
                    <a:pt x="19742" y="7546"/>
                    <a:pt x="15503" y="11558"/>
                  </a:cubicBezTo>
                  <a:cubicBezTo>
                    <a:pt x="13384" y="13526"/>
                    <a:pt x="20121" y="15116"/>
                    <a:pt x="20424" y="18825"/>
                  </a:cubicBezTo>
                  <a:cubicBezTo>
                    <a:pt x="24890" y="14813"/>
                    <a:pt x="22316" y="10423"/>
                    <a:pt x="22240" y="6411"/>
                  </a:cubicBezTo>
                  <a:cubicBezTo>
                    <a:pt x="32081" y="3231"/>
                    <a:pt x="25873" y="11255"/>
                    <a:pt x="27463" y="13905"/>
                  </a:cubicBezTo>
                  <a:cubicBezTo>
                    <a:pt x="33519" y="14813"/>
                    <a:pt x="38818" y="16781"/>
                    <a:pt x="40710" y="23442"/>
                  </a:cubicBezTo>
                  <a:cubicBezTo>
                    <a:pt x="40029" y="26394"/>
                    <a:pt x="40029" y="26394"/>
                    <a:pt x="44495" y="27227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7" name="任意多边形: 形状 1146"/>
            <p:cNvSpPr/>
            <p:nvPr/>
          </p:nvSpPr>
          <p:spPr>
            <a:xfrm>
              <a:off x="6380338" y="2415540"/>
              <a:ext cx="37848" cy="22709"/>
            </a:xfrm>
            <a:custGeom>
              <a:avLst/>
              <a:gdLst>
                <a:gd name="connsiteX0" fmla="*/ 18924 w 37847"/>
                <a:gd name="connsiteY0" fmla="*/ 22960 h 22708"/>
                <a:gd name="connsiteX1" fmla="*/ 5677 w 37847"/>
                <a:gd name="connsiteY1" fmla="*/ 13422 h 22708"/>
                <a:gd name="connsiteX2" fmla="*/ 34214 w 37847"/>
                <a:gd name="connsiteY2" fmla="*/ 7745 h 22708"/>
                <a:gd name="connsiteX3" fmla="*/ 34214 w 37847"/>
                <a:gd name="connsiteY3" fmla="*/ 13422 h 22708"/>
                <a:gd name="connsiteX4" fmla="*/ 29672 w 37847"/>
                <a:gd name="connsiteY4" fmla="*/ 13195 h 22708"/>
                <a:gd name="connsiteX5" fmla="*/ 27629 w 37847"/>
                <a:gd name="connsiteY5" fmla="*/ 13725 h 22708"/>
                <a:gd name="connsiteX6" fmla="*/ 26569 w 37847"/>
                <a:gd name="connsiteY6" fmla="*/ 15390 h 22708"/>
                <a:gd name="connsiteX7" fmla="*/ 18924 w 37847"/>
                <a:gd name="connsiteY7" fmla="*/ 229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18924" y="22960"/>
                  </a:moveTo>
                  <a:cubicBezTo>
                    <a:pt x="14155" y="20235"/>
                    <a:pt x="10749" y="15617"/>
                    <a:pt x="5677" y="13422"/>
                  </a:cubicBezTo>
                  <a:cubicBezTo>
                    <a:pt x="13701" y="3960"/>
                    <a:pt x="23693" y="4642"/>
                    <a:pt x="34214" y="7745"/>
                  </a:cubicBezTo>
                  <a:cubicBezTo>
                    <a:pt x="34214" y="9638"/>
                    <a:pt x="34214" y="11530"/>
                    <a:pt x="34214" y="13422"/>
                  </a:cubicBezTo>
                  <a:cubicBezTo>
                    <a:pt x="32625" y="14482"/>
                    <a:pt x="31186" y="13422"/>
                    <a:pt x="29672" y="13195"/>
                  </a:cubicBezTo>
                  <a:cubicBezTo>
                    <a:pt x="28991" y="13195"/>
                    <a:pt x="28310" y="13347"/>
                    <a:pt x="27629" y="13725"/>
                  </a:cubicBezTo>
                  <a:cubicBezTo>
                    <a:pt x="27023" y="14104"/>
                    <a:pt x="26645" y="14633"/>
                    <a:pt x="26569" y="15390"/>
                  </a:cubicBezTo>
                  <a:cubicBezTo>
                    <a:pt x="24979" y="18948"/>
                    <a:pt x="26645" y="25685"/>
                    <a:pt x="18924" y="2296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8" name="任意多边形: 形状 1147"/>
            <p:cNvSpPr/>
            <p:nvPr/>
          </p:nvSpPr>
          <p:spPr>
            <a:xfrm>
              <a:off x="6140913" y="2530823"/>
              <a:ext cx="45417" cy="37848"/>
            </a:xfrm>
            <a:custGeom>
              <a:avLst/>
              <a:gdLst>
                <a:gd name="connsiteX0" fmla="*/ 16956 w 45417"/>
                <a:gd name="connsiteY0" fmla="*/ 18040 h 37847"/>
                <a:gd name="connsiteX1" fmla="*/ 17031 w 45417"/>
                <a:gd name="connsiteY1" fmla="*/ 16223 h 37847"/>
                <a:gd name="connsiteX2" fmla="*/ 22557 w 45417"/>
                <a:gd name="connsiteY2" fmla="*/ 14180 h 37847"/>
                <a:gd name="connsiteX3" fmla="*/ 24449 w 45417"/>
                <a:gd name="connsiteY3" fmla="*/ 12287 h 37847"/>
                <a:gd name="connsiteX4" fmla="*/ 37545 w 45417"/>
                <a:gd name="connsiteY4" fmla="*/ 6459 h 37847"/>
                <a:gd name="connsiteX5" fmla="*/ 45645 w 45417"/>
                <a:gd name="connsiteY5" fmla="*/ 10319 h 37847"/>
                <a:gd name="connsiteX6" fmla="*/ 44131 w 45417"/>
                <a:gd name="connsiteY6" fmla="*/ 21446 h 37847"/>
                <a:gd name="connsiteX7" fmla="*/ 39740 w 45417"/>
                <a:gd name="connsiteY7" fmla="*/ 27654 h 37847"/>
                <a:gd name="connsiteX8" fmla="*/ 36788 w 45417"/>
                <a:gd name="connsiteY8" fmla="*/ 26140 h 37847"/>
                <a:gd name="connsiteX9" fmla="*/ 33533 w 45417"/>
                <a:gd name="connsiteY9" fmla="*/ 22355 h 37847"/>
                <a:gd name="connsiteX10" fmla="*/ 32095 w 45417"/>
                <a:gd name="connsiteY10" fmla="*/ 21901 h 37847"/>
                <a:gd name="connsiteX11" fmla="*/ 34669 w 45417"/>
                <a:gd name="connsiteY11" fmla="*/ 23642 h 37847"/>
                <a:gd name="connsiteX12" fmla="*/ 35047 w 45417"/>
                <a:gd name="connsiteY12" fmla="*/ 27275 h 37847"/>
                <a:gd name="connsiteX13" fmla="*/ 25585 w 45417"/>
                <a:gd name="connsiteY13" fmla="*/ 34088 h 37847"/>
                <a:gd name="connsiteX14" fmla="*/ 19756 w 45417"/>
                <a:gd name="connsiteY14" fmla="*/ 38024 h 37847"/>
                <a:gd name="connsiteX15" fmla="*/ 15139 w 45417"/>
                <a:gd name="connsiteY15" fmla="*/ 31438 h 37847"/>
                <a:gd name="connsiteX16" fmla="*/ 9992 w 45417"/>
                <a:gd name="connsiteY16" fmla="*/ 27654 h 37847"/>
                <a:gd name="connsiteX17" fmla="*/ 5677 w 45417"/>
                <a:gd name="connsiteY17" fmla="*/ 24020 h 37847"/>
                <a:gd name="connsiteX18" fmla="*/ 18772 w 45417"/>
                <a:gd name="connsiteY18" fmla="*/ 24247 h 37847"/>
                <a:gd name="connsiteX19" fmla="*/ 19000 w 45417"/>
                <a:gd name="connsiteY19" fmla="*/ 23112 h 37847"/>
                <a:gd name="connsiteX20" fmla="*/ 18394 w 45417"/>
                <a:gd name="connsiteY20" fmla="*/ 20008 h 37847"/>
                <a:gd name="connsiteX21" fmla="*/ 16956 w 45417"/>
                <a:gd name="connsiteY21" fmla="*/ 1804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16956" y="18040"/>
                  </a:moveTo>
                  <a:cubicBezTo>
                    <a:pt x="16956" y="17435"/>
                    <a:pt x="16956" y="16829"/>
                    <a:pt x="17031" y="16223"/>
                  </a:cubicBezTo>
                  <a:cubicBezTo>
                    <a:pt x="19227" y="16375"/>
                    <a:pt x="20816" y="15013"/>
                    <a:pt x="22557" y="14180"/>
                  </a:cubicBezTo>
                  <a:cubicBezTo>
                    <a:pt x="23844" y="14180"/>
                    <a:pt x="24525" y="13650"/>
                    <a:pt x="24449" y="12287"/>
                  </a:cubicBezTo>
                  <a:cubicBezTo>
                    <a:pt x="28462" y="9562"/>
                    <a:pt x="33457" y="9335"/>
                    <a:pt x="37545" y="6459"/>
                  </a:cubicBezTo>
                  <a:cubicBezTo>
                    <a:pt x="40724" y="4188"/>
                    <a:pt x="43676" y="7291"/>
                    <a:pt x="45645" y="10319"/>
                  </a:cubicBezTo>
                  <a:cubicBezTo>
                    <a:pt x="44357" y="13877"/>
                    <a:pt x="44055" y="17662"/>
                    <a:pt x="44131" y="21446"/>
                  </a:cubicBezTo>
                  <a:cubicBezTo>
                    <a:pt x="43373" y="24020"/>
                    <a:pt x="42011" y="26140"/>
                    <a:pt x="39740" y="27654"/>
                  </a:cubicBezTo>
                  <a:cubicBezTo>
                    <a:pt x="38302" y="27956"/>
                    <a:pt x="37469" y="27275"/>
                    <a:pt x="36788" y="26140"/>
                  </a:cubicBezTo>
                  <a:cubicBezTo>
                    <a:pt x="36334" y="24323"/>
                    <a:pt x="35728" y="22582"/>
                    <a:pt x="33533" y="22355"/>
                  </a:cubicBezTo>
                  <a:cubicBezTo>
                    <a:pt x="33003" y="22128"/>
                    <a:pt x="32549" y="21976"/>
                    <a:pt x="32095" y="21901"/>
                  </a:cubicBezTo>
                  <a:cubicBezTo>
                    <a:pt x="32625" y="22885"/>
                    <a:pt x="33911" y="22885"/>
                    <a:pt x="34669" y="23642"/>
                  </a:cubicBezTo>
                  <a:cubicBezTo>
                    <a:pt x="35274" y="24853"/>
                    <a:pt x="35350" y="26064"/>
                    <a:pt x="35047" y="27275"/>
                  </a:cubicBezTo>
                  <a:cubicBezTo>
                    <a:pt x="33306" y="31590"/>
                    <a:pt x="26796" y="29016"/>
                    <a:pt x="25585" y="34088"/>
                  </a:cubicBezTo>
                  <a:cubicBezTo>
                    <a:pt x="24223" y="36283"/>
                    <a:pt x="22860" y="38554"/>
                    <a:pt x="19756" y="38024"/>
                  </a:cubicBezTo>
                  <a:cubicBezTo>
                    <a:pt x="17183" y="36586"/>
                    <a:pt x="17789" y="32877"/>
                    <a:pt x="15139" y="31438"/>
                  </a:cubicBezTo>
                  <a:cubicBezTo>
                    <a:pt x="15063" y="27881"/>
                    <a:pt x="12641" y="27578"/>
                    <a:pt x="9992" y="27654"/>
                  </a:cubicBezTo>
                  <a:cubicBezTo>
                    <a:pt x="7418" y="27729"/>
                    <a:pt x="5753" y="26821"/>
                    <a:pt x="5677" y="24020"/>
                  </a:cubicBezTo>
                  <a:cubicBezTo>
                    <a:pt x="9992" y="25988"/>
                    <a:pt x="14307" y="27124"/>
                    <a:pt x="18772" y="24247"/>
                  </a:cubicBezTo>
                  <a:cubicBezTo>
                    <a:pt x="18848" y="23869"/>
                    <a:pt x="18924" y="23490"/>
                    <a:pt x="19000" y="23112"/>
                  </a:cubicBezTo>
                  <a:cubicBezTo>
                    <a:pt x="19302" y="21976"/>
                    <a:pt x="19151" y="20917"/>
                    <a:pt x="18394" y="20008"/>
                  </a:cubicBezTo>
                  <a:cubicBezTo>
                    <a:pt x="17637" y="19251"/>
                    <a:pt x="17259" y="18646"/>
                    <a:pt x="16956" y="1804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9" name="任意多边形: 形状 1148"/>
            <p:cNvSpPr/>
            <p:nvPr/>
          </p:nvSpPr>
          <p:spPr>
            <a:xfrm>
              <a:off x="6177398" y="2535437"/>
              <a:ext cx="30278" cy="37848"/>
            </a:xfrm>
            <a:custGeom>
              <a:avLst/>
              <a:gdLst>
                <a:gd name="connsiteX0" fmla="*/ 20362 w 30278"/>
                <a:gd name="connsiteY0" fmla="*/ 9566 h 37847"/>
                <a:gd name="connsiteX1" fmla="*/ 20362 w 30278"/>
                <a:gd name="connsiteY1" fmla="*/ 11458 h 37847"/>
                <a:gd name="connsiteX2" fmla="*/ 26039 w 30278"/>
                <a:gd name="connsiteY2" fmla="*/ 13427 h 37847"/>
                <a:gd name="connsiteX3" fmla="*/ 29976 w 30278"/>
                <a:gd name="connsiteY3" fmla="*/ 22737 h 37847"/>
                <a:gd name="connsiteX4" fmla="*/ 29824 w 30278"/>
                <a:gd name="connsiteY4" fmla="*/ 22964 h 37847"/>
                <a:gd name="connsiteX5" fmla="*/ 26115 w 30278"/>
                <a:gd name="connsiteY5" fmla="*/ 26673 h 37847"/>
                <a:gd name="connsiteX6" fmla="*/ 26115 w 30278"/>
                <a:gd name="connsiteY6" fmla="*/ 30382 h 37847"/>
                <a:gd name="connsiteX7" fmla="*/ 22330 w 30278"/>
                <a:gd name="connsiteY7" fmla="*/ 32426 h 37847"/>
                <a:gd name="connsiteX8" fmla="*/ 20362 w 30278"/>
                <a:gd name="connsiteY8" fmla="*/ 28566 h 37847"/>
                <a:gd name="connsiteX9" fmla="*/ 14155 w 30278"/>
                <a:gd name="connsiteY9" fmla="*/ 32502 h 37847"/>
                <a:gd name="connsiteX10" fmla="*/ 6283 w 30278"/>
                <a:gd name="connsiteY10" fmla="*/ 32048 h 37847"/>
                <a:gd name="connsiteX11" fmla="*/ 5904 w 30278"/>
                <a:gd name="connsiteY11" fmla="*/ 30836 h 37847"/>
                <a:gd name="connsiteX12" fmla="*/ 5677 w 30278"/>
                <a:gd name="connsiteY12" fmla="*/ 28263 h 37847"/>
                <a:gd name="connsiteX13" fmla="*/ 6813 w 30278"/>
                <a:gd name="connsiteY13" fmla="*/ 20769 h 37847"/>
                <a:gd name="connsiteX14" fmla="*/ 7721 w 30278"/>
                <a:gd name="connsiteY14" fmla="*/ 17060 h 37847"/>
                <a:gd name="connsiteX15" fmla="*/ 10824 w 30278"/>
                <a:gd name="connsiteY15" fmla="*/ 5933 h 37847"/>
                <a:gd name="connsiteX16" fmla="*/ 20362 w 30278"/>
                <a:gd name="connsiteY16" fmla="*/ 95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0362" y="9566"/>
                  </a:moveTo>
                  <a:cubicBezTo>
                    <a:pt x="19000" y="10172"/>
                    <a:pt x="18848" y="10853"/>
                    <a:pt x="20362" y="11458"/>
                  </a:cubicBezTo>
                  <a:cubicBezTo>
                    <a:pt x="21649" y="13956"/>
                    <a:pt x="23995" y="13200"/>
                    <a:pt x="26039" y="13427"/>
                  </a:cubicBezTo>
                  <a:cubicBezTo>
                    <a:pt x="25963" y="17136"/>
                    <a:pt x="26115" y="20693"/>
                    <a:pt x="29976" y="22737"/>
                  </a:cubicBezTo>
                  <a:lnTo>
                    <a:pt x="29824" y="22964"/>
                  </a:lnTo>
                  <a:cubicBezTo>
                    <a:pt x="28840" y="24478"/>
                    <a:pt x="26342" y="24402"/>
                    <a:pt x="26115" y="26673"/>
                  </a:cubicBezTo>
                  <a:cubicBezTo>
                    <a:pt x="26115" y="27884"/>
                    <a:pt x="26115" y="29171"/>
                    <a:pt x="26115" y="30382"/>
                  </a:cubicBezTo>
                  <a:cubicBezTo>
                    <a:pt x="25055" y="31442"/>
                    <a:pt x="24525" y="33486"/>
                    <a:pt x="22330" y="32426"/>
                  </a:cubicBezTo>
                  <a:cubicBezTo>
                    <a:pt x="22254" y="30836"/>
                    <a:pt x="22103" y="29323"/>
                    <a:pt x="20362" y="28566"/>
                  </a:cubicBezTo>
                  <a:cubicBezTo>
                    <a:pt x="16729" y="27355"/>
                    <a:pt x="15139" y="29928"/>
                    <a:pt x="14155" y="32502"/>
                  </a:cubicBezTo>
                  <a:cubicBezTo>
                    <a:pt x="10900" y="41055"/>
                    <a:pt x="8629" y="36514"/>
                    <a:pt x="6283" y="32048"/>
                  </a:cubicBezTo>
                  <a:cubicBezTo>
                    <a:pt x="6131" y="31669"/>
                    <a:pt x="6056" y="31215"/>
                    <a:pt x="5904" y="30836"/>
                  </a:cubicBezTo>
                  <a:cubicBezTo>
                    <a:pt x="5753" y="30004"/>
                    <a:pt x="5677" y="29095"/>
                    <a:pt x="5677" y="28263"/>
                  </a:cubicBezTo>
                  <a:cubicBezTo>
                    <a:pt x="6056" y="25765"/>
                    <a:pt x="6737" y="23267"/>
                    <a:pt x="6813" y="20769"/>
                  </a:cubicBezTo>
                  <a:cubicBezTo>
                    <a:pt x="6964" y="19482"/>
                    <a:pt x="7343" y="18271"/>
                    <a:pt x="7721" y="17060"/>
                  </a:cubicBezTo>
                  <a:cubicBezTo>
                    <a:pt x="8326" y="13200"/>
                    <a:pt x="9084" y="9415"/>
                    <a:pt x="10824" y="5933"/>
                  </a:cubicBezTo>
                  <a:cubicBezTo>
                    <a:pt x="14079" y="6841"/>
                    <a:pt x="19226" y="3132"/>
                    <a:pt x="20362" y="9566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0" name="任意多边形: 形状 1149"/>
            <p:cNvSpPr/>
            <p:nvPr/>
          </p:nvSpPr>
          <p:spPr>
            <a:xfrm>
              <a:off x="6176655" y="2535314"/>
              <a:ext cx="15139" cy="22709"/>
            </a:xfrm>
            <a:custGeom>
              <a:avLst/>
              <a:gdLst>
                <a:gd name="connsiteX0" fmla="*/ 11568 w 15139"/>
                <a:gd name="connsiteY0" fmla="*/ 5904 h 22708"/>
                <a:gd name="connsiteX1" fmla="*/ 9676 w 15139"/>
                <a:gd name="connsiteY1" fmla="*/ 17183 h 22708"/>
                <a:gd name="connsiteX2" fmla="*/ 8767 w 15139"/>
                <a:gd name="connsiteY2" fmla="*/ 17940 h 22708"/>
                <a:gd name="connsiteX3" fmla="*/ 7783 w 15139"/>
                <a:gd name="connsiteY3" fmla="*/ 17259 h 22708"/>
                <a:gd name="connsiteX4" fmla="*/ 9827 w 15139"/>
                <a:gd name="connsiteY4" fmla="*/ 5677 h 22708"/>
                <a:gd name="connsiteX5" fmla="*/ 11568 w 15139"/>
                <a:gd name="connsiteY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568" y="5904"/>
                  </a:moveTo>
                  <a:cubicBezTo>
                    <a:pt x="13612" y="10143"/>
                    <a:pt x="11190" y="13625"/>
                    <a:pt x="9676" y="17183"/>
                  </a:cubicBezTo>
                  <a:cubicBezTo>
                    <a:pt x="9373" y="17410"/>
                    <a:pt x="9070" y="17713"/>
                    <a:pt x="8767" y="17940"/>
                  </a:cubicBezTo>
                  <a:cubicBezTo>
                    <a:pt x="8465" y="17713"/>
                    <a:pt x="8162" y="17486"/>
                    <a:pt x="7783" y="17259"/>
                  </a:cubicBezTo>
                  <a:cubicBezTo>
                    <a:pt x="4377" y="12641"/>
                    <a:pt x="5134" y="8856"/>
                    <a:pt x="9827" y="5677"/>
                  </a:cubicBezTo>
                  <a:cubicBezTo>
                    <a:pt x="10433" y="5828"/>
                    <a:pt x="11038" y="5828"/>
                    <a:pt x="11568" y="5904"/>
                  </a:cubicBezTo>
                  <a:close/>
                </a:path>
              </a:pathLst>
            </a:custGeom>
            <a:solidFill>
              <a:srgbClr val="F7CB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1" name="任意多边形: 形状 1150"/>
            <p:cNvSpPr/>
            <p:nvPr/>
          </p:nvSpPr>
          <p:spPr>
            <a:xfrm>
              <a:off x="6184468" y="2519902"/>
              <a:ext cx="15139" cy="22709"/>
            </a:xfrm>
            <a:custGeom>
              <a:avLst/>
              <a:gdLst>
                <a:gd name="connsiteX0" fmla="*/ 11324 w 15139"/>
                <a:gd name="connsiteY0" fmla="*/ 9962 h 22708"/>
                <a:gd name="connsiteX1" fmla="*/ 11854 w 15139"/>
                <a:gd name="connsiteY1" fmla="*/ 12762 h 22708"/>
                <a:gd name="connsiteX2" fmla="*/ 11021 w 15139"/>
                <a:gd name="connsiteY2" fmla="*/ 17228 h 22708"/>
                <a:gd name="connsiteX3" fmla="*/ 7691 w 15139"/>
                <a:gd name="connsiteY3" fmla="*/ 14882 h 22708"/>
                <a:gd name="connsiteX4" fmla="*/ 6177 w 15139"/>
                <a:gd name="connsiteY4" fmla="*/ 5799 h 22708"/>
                <a:gd name="connsiteX5" fmla="*/ 11324 w 15139"/>
                <a:gd name="connsiteY5" fmla="*/ 9962 h 22708"/>
                <a:gd name="connsiteX6" fmla="*/ 11324 w 15139"/>
                <a:gd name="connsiteY6" fmla="*/ 99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24" y="9962"/>
                  </a:moveTo>
                  <a:cubicBezTo>
                    <a:pt x="11475" y="10870"/>
                    <a:pt x="11551" y="11854"/>
                    <a:pt x="11854" y="12762"/>
                  </a:cubicBezTo>
                  <a:cubicBezTo>
                    <a:pt x="12459" y="14504"/>
                    <a:pt x="13973" y="16396"/>
                    <a:pt x="11021" y="17228"/>
                  </a:cubicBezTo>
                  <a:cubicBezTo>
                    <a:pt x="9205" y="17758"/>
                    <a:pt x="8069" y="16623"/>
                    <a:pt x="7691" y="14882"/>
                  </a:cubicBezTo>
                  <a:cubicBezTo>
                    <a:pt x="7009" y="11930"/>
                    <a:pt x="4663" y="9205"/>
                    <a:pt x="6177" y="5799"/>
                  </a:cubicBezTo>
                  <a:cubicBezTo>
                    <a:pt x="9659" y="4890"/>
                    <a:pt x="8977" y="9356"/>
                    <a:pt x="11324" y="9962"/>
                  </a:cubicBezTo>
                  <a:lnTo>
                    <a:pt x="11324" y="9962"/>
                  </a:lnTo>
                  <a:close/>
                </a:path>
              </a:pathLst>
            </a:custGeom>
            <a:solidFill>
              <a:srgbClr val="F9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2" name="任意多边形: 形状 1151"/>
            <p:cNvSpPr/>
            <p:nvPr/>
          </p:nvSpPr>
          <p:spPr>
            <a:xfrm>
              <a:off x="6157793" y="2537358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900 w 15139"/>
                <a:gd name="connsiteY1" fmla="*/ 7872 h 15139"/>
                <a:gd name="connsiteX2" fmla="*/ 8781 w 15139"/>
                <a:gd name="connsiteY2" fmla="*/ 10446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08" y="5980"/>
                    <a:pt x="10900" y="5829"/>
                    <a:pt x="10900" y="7872"/>
                  </a:cubicBezTo>
                  <a:cubicBezTo>
                    <a:pt x="10900" y="9159"/>
                    <a:pt x="9992" y="10446"/>
                    <a:pt x="8781" y="10446"/>
                  </a:cubicBezTo>
                  <a:cubicBezTo>
                    <a:pt x="7115" y="10522"/>
                    <a:pt x="6283" y="9008"/>
                    <a:pt x="5677" y="7570"/>
                  </a:cubicBezTo>
                  <a:cubicBezTo>
                    <a:pt x="6283" y="6964"/>
                    <a:pt x="6889" y="6283"/>
                    <a:pt x="7570" y="5677"/>
                  </a:cubicBezTo>
                  <a:close/>
                </a:path>
              </a:pathLst>
            </a:custGeom>
            <a:solidFill>
              <a:srgbClr val="F2C1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3" name="任意多边形: 形状 1152"/>
            <p:cNvSpPr/>
            <p:nvPr/>
          </p:nvSpPr>
          <p:spPr>
            <a:xfrm>
              <a:off x="6438850" y="2462098"/>
              <a:ext cx="15139" cy="7570"/>
            </a:xfrm>
            <a:custGeom>
              <a:avLst/>
              <a:gdLst>
                <a:gd name="connsiteX0" fmla="*/ 11733 w 15139"/>
                <a:gd name="connsiteY0" fmla="*/ 8800 h 7569"/>
                <a:gd name="connsiteX1" fmla="*/ 5677 w 15139"/>
                <a:gd name="connsiteY1" fmla="*/ 8800 h 7569"/>
                <a:gd name="connsiteX2" fmla="*/ 11733 w 15139"/>
                <a:gd name="connsiteY2" fmla="*/ 8800 h 7569"/>
                <a:gd name="connsiteX3" fmla="*/ 11733 w 15139"/>
                <a:gd name="connsiteY3" fmla="*/ 88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1733" y="8800"/>
                  </a:moveTo>
                  <a:cubicBezTo>
                    <a:pt x="9841" y="8800"/>
                    <a:pt x="8024" y="8800"/>
                    <a:pt x="5677" y="8800"/>
                  </a:cubicBezTo>
                  <a:cubicBezTo>
                    <a:pt x="10976" y="4636"/>
                    <a:pt x="10976" y="4636"/>
                    <a:pt x="11733" y="8800"/>
                  </a:cubicBezTo>
                  <a:lnTo>
                    <a:pt x="11733" y="8800"/>
                  </a:ln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4" name="任意多边形: 形状 1153"/>
            <p:cNvSpPr/>
            <p:nvPr/>
          </p:nvSpPr>
          <p:spPr>
            <a:xfrm>
              <a:off x="6437705" y="2471823"/>
              <a:ext cx="7570" cy="15139"/>
            </a:xfrm>
            <a:custGeom>
              <a:avLst/>
              <a:gdLst>
                <a:gd name="connsiteX0" fmla="*/ 7276 w 7569"/>
                <a:gd name="connsiteY0" fmla="*/ 10504 h 15139"/>
                <a:gd name="connsiteX1" fmla="*/ 6974 w 7569"/>
                <a:gd name="connsiteY1" fmla="*/ 6114 h 15139"/>
                <a:gd name="connsiteX2" fmla="*/ 8488 w 7569"/>
                <a:gd name="connsiteY2" fmla="*/ 6265 h 15139"/>
                <a:gd name="connsiteX3" fmla="*/ 7276 w 7569"/>
                <a:gd name="connsiteY3" fmla="*/ 10504 h 15139"/>
                <a:gd name="connsiteX4" fmla="*/ 7276 w 7569"/>
                <a:gd name="connsiteY4" fmla="*/ 105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6" y="10504"/>
                  </a:moveTo>
                  <a:cubicBezTo>
                    <a:pt x="5006" y="9217"/>
                    <a:pt x="5384" y="7704"/>
                    <a:pt x="6974" y="6114"/>
                  </a:cubicBezTo>
                  <a:cubicBezTo>
                    <a:pt x="7579" y="5508"/>
                    <a:pt x="8260" y="5508"/>
                    <a:pt x="8488" y="6265"/>
                  </a:cubicBezTo>
                  <a:cubicBezTo>
                    <a:pt x="9093" y="7931"/>
                    <a:pt x="7428" y="9066"/>
                    <a:pt x="7276" y="10504"/>
                  </a:cubicBezTo>
                  <a:lnTo>
                    <a:pt x="7276" y="10504"/>
                  </a:lnTo>
                  <a:close/>
                </a:path>
              </a:pathLst>
            </a:custGeom>
            <a:solidFill>
              <a:srgbClr val="F3C4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5" name="任意多边形: 形状 1154"/>
            <p:cNvSpPr/>
            <p:nvPr/>
          </p:nvSpPr>
          <p:spPr>
            <a:xfrm>
              <a:off x="6354800" y="2448037"/>
              <a:ext cx="15139" cy="15139"/>
            </a:xfrm>
            <a:custGeom>
              <a:avLst/>
              <a:gdLst>
                <a:gd name="connsiteX0" fmla="*/ 6462 w 15139"/>
                <a:gd name="connsiteY0" fmla="*/ 5677 h 15139"/>
                <a:gd name="connsiteX1" fmla="*/ 8809 w 15139"/>
                <a:gd name="connsiteY1" fmla="*/ 7191 h 15139"/>
                <a:gd name="connsiteX2" fmla="*/ 10626 w 15139"/>
                <a:gd name="connsiteY2" fmla="*/ 10673 h 15139"/>
                <a:gd name="connsiteX3" fmla="*/ 6538 w 15139"/>
                <a:gd name="connsiteY3" fmla="*/ 9538 h 15139"/>
                <a:gd name="connsiteX4" fmla="*/ 6538 w 15139"/>
                <a:gd name="connsiteY4" fmla="*/ 9538 h 15139"/>
                <a:gd name="connsiteX5" fmla="*/ 6462 w 15139"/>
                <a:gd name="connsiteY5" fmla="*/ 5677 h 15139"/>
                <a:gd name="connsiteX6" fmla="*/ 6462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62" y="5677"/>
                  </a:moveTo>
                  <a:cubicBezTo>
                    <a:pt x="7220" y="6131"/>
                    <a:pt x="8204" y="6510"/>
                    <a:pt x="8809" y="7191"/>
                  </a:cubicBezTo>
                  <a:cubicBezTo>
                    <a:pt x="9642" y="8251"/>
                    <a:pt x="12064" y="9084"/>
                    <a:pt x="10626" y="10673"/>
                  </a:cubicBezTo>
                  <a:cubicBezTo>
                    <a:pt x="9490" y="11884"/>
                    <a:pt x="7976" y="9765"/>
                    <a:pt x="6538" y="9538"/>
                  </a:cubicBezTo>
                  <a:lnTo>
                    <a:pt x="6538" y="9538"/>
                  </a:lnTo>
                  <a:cubicBezTo>
                    <a:pt x="5403" y="8251"/>
                    <a:pt x="5403" y="6964"/>
                    <a:pt x="6462" y="5677"/>
                  </a:cubicBezTo>
                  <a:lnTo>
                    <a:pt x="6462" y="5677"/>
                  </a:ln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6" name="任意多边形: 形状 1155"/>
            <p:cNvSpPr/>
            <p:nvPr/>
          </p:nvSpPr>
          <p:spPr>
            <a:xfrm>
              <a:off x="6359370" y="2456711"/>
              <a:ext cx="7570" cy="7570"/>
            </a:xfrm>
            <a:custGeom>
              <a:avLst/>
              <a:gdLst>
                <a:gd name="connsiteX0" fmla="*/ 7570 w 7569"/>
                <a:gd name="connsiteY0" fmla="*/ 6541 h 7569"/>
                <a:gd name="connsiteX1" fmla="*/ 5677 w 7569"/>
                <a:gd name="connsiteY1" fmla="*/ 8434 h 7569"/>
                <a:gd name="connsiteX2" fmla="*/ 6207 w 7569"/>
                <a:gd name="connsiteY2" fmla="*/ 5860 h 7569"/>
                <a:gd name="connsiteX3" fmla="*/ 7570 w 7569"/>
                <a:gd name="connsiteY3" fmla="*/ 65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6541"/>
                  </a:moveTo>
                  <a:cubicBezTo>
                    <a:pt x="6964" y="7147"/>
                    <a:pt x="6283" y="7828"/>
                    <a:pt x="5677" y="8434"/>
                  </a:cubicBezTo>
                  <a:cubicBezTo>
                    <a:pt x="5829" y="7525"/>
                    <a:pt x="5753" y="6541"/>
                    <a:pt x="6207" y="5860"/>
                  </a:cubicBezTo>
                  <a:cubicBezTo>
                    <a:pt x="6585" y="5406"/>
                    <a:pt x="7343" y="5860"/>
                    <a:pt x="7570" y="6541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7" name="任意多边形: 形状 1156"/>
            <p:cNvSpPr/>
            <p:nvPr/>
          </p:nvSpPr>
          <p:spPr>
            <a:xfrm>
              <a:off x="6351800" y="24251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283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8" name="任意多边形: 形状 1157"/>
            <p:cNvSpPr/>
            <p:nvPr/>
          </p:nvSpPr>
          <p:spPr>
            <a:xfrm>
              <a:off x="6309865" y="2514649"/>
              <a:ext cx="22709" cy="15139"/>
            </a:xfrm>
            <a:custGeom>
              <a:avLst/>
              <a:gdLst>
                <a:gd name="connsiteX0" fmla="*/ 15215 w 22708"/>
                <a:gd name="connsiteY0" fmla="*/ 5677 h 15139"/>
                <a:gd name="connsiteX1" fmla="*/ 19000 w 22708"/>
                <a:gd name="connsiteY1" fmla="*/ 11354 h 15139"/>
                <a:gd name="connsiteX2" fmla="*/ 19000 w 22708"/>
                <a:gd name="connsiteY2" fmla="*/ 15139 h 15139"/>
                <a:gd name="connsiteX3" fmla="*/ 5677 w 22708"/>
                <a:gd name="connsiteY3" fmla="*/ 15139 h 15139"/>
                <a:gd name="connsiteX4" fmla="*/ 15215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5215" y="5677"/>
                  </a:moveTo>
                  <a:cubicBezTo>
                    <a:pt x="15215" y="8402"/>
                    <a:pt x="16350" y="10370"/>
                    <a:pt x="19000" y="11354"/>
                  </a:cubicBezTo>
                  <a:cubicBezTo>
                    <a:pt x="19000" y="12641"/>
                    <a:pt x="19000" y="13852"/>
                    <a:pt x="19000" y="15139"/>
                  </a:cubicBezTo>
                  <a:cubicBezTo>
                    <a:pt x="14533" y="12717"/>
                    <a:pt x="10143" y="15215"/>
                    <a:pt x="5677" y="15139"/>
                  </a:cubicBezTo>
                  <a:cubicBezTo>
                    <a:pt x="7040" y="10068"/>
                    <a:pt x="10143" y="6888"/>
                    <a:pt x="1521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9" name="任意多边形: 形状 1158"/>
            <p:cNvSpPr/>
            <p:nvPr/>
          </p:nvSpPr>
          <p:spPr>
            <a:xfrm>
              <a:off x="6392752" y="2318825"/>
              <a:ext cx="22709" cy="22709"/>
            </a:xfrm>
            <a:custGeom>
              <a:avLst/>
              <a:gdLst>
                <a:gd name="connsiteX0" fmla="*/ 19756 w 22708"/>
                <a:gd name="connsiteY0" fmla="*/ 5904 h 22708"/>
                <a:gd name="connsiteX1" fmla="*/ 19832 w 22708"/>
                <a:gd name="connsiteY1" fmla="*/ 15139 h 22708"/>
                <a:gd name="connsiteX2" fmla="*/ 17940 w 22708"/>
                <a:gd name="connsiteY2" fmla="*/ 15139 h 22708"/>
                <a:gd name="connsiteX3" fmla="*/ 14155 w 22708"/>
                <a:gd name="connsiteY3" fmla="*/ 18924 h 22708"/>
                <a:gd name="connsiteX4" fmla="*/ 12187 w 22708"/>
                <a:gd name="connsiteY4" fmla="*/ 20892 h 22708"/>
                <a:gd name="connsiteX5" fmla="*/ 10294 w 22708"/>
                <a:gd name="connsiteY5" fmla="*/ 20892 h 22708"/>
                <a:gd name="connsiteX6" fmla="*/ 9159 w 22708"/>
                <a:gd name="connsiteY6" fmla="*/ 20513 h 22708"/>
                <a:gd name="connsiteX7" fmla="*/ 6812 w 22708"/>
                <a:gd name="connsiteY7" fmla="*/ 17864 h 22708"/>
                <a:gd name="connsiteX8" fmla="*/ 5677 w 22708"/>
                <a:gd name="connsiteY8" fmla="*/ 14534 h 22708"/>
                <a:gd name="connsiteX9" fmla="*/ 8402 w 22708"/>
                <a:gd name="connsiteY9" fmla="*/ 9386 h 22708"/>
                <a:gd name="connsiteX10" fmla="*/ 8402 w 22708"/>
                <a:gd name="connsiteY10" fmla="*/ 9386 h 22708"/>
                <a:gd name="connsiteX11" fmla="*/ 11279 w 22708"/>
                <a:gd name="connsiteY11" fmla="*/ 8554 h 22708"/>
                <a:gd name="connsiteX12" fmla="*/ 14079 w 22708"/>
                <a:gd name="connsiteY12" fmla="*/ 7570 h 22708"/>
                <a:gd name="connsiteX13" fmla="*/ 15820 w 22708"/>
                <a:gd name="connsiteY13" fmla="*/ 7494 h 22708"/>
                <a:gd name="connsiteX14" fmla="*/ 17864 w 22708"/>
                <a:gd name="connsiteY14" fmla="*/ 5677 h 22708"/>
                <a:gd name="connsiteX15" fmla="*/ 19756 w 22708"/>
                <a:gd name="connsiteY1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19756" y="5904"/>
                  </a:moveTo>
                  <a:cubicBezTo>
                    <a:pt x="19681" y="9008"/>
                    <a:pt x="14003" y="12111"/>
                    <a:pt x="19832" y="15139"/>
                  </a:cubicBezTo>
                  <a:cubicBezTo>
                    <a:pt x="19226" y="15139"/>
                    <a:pt x="18545" y="15139"/>
                    <a:pt x="17940" y="15139"/>
                  </a:cubicBezTo>
                  <a:cubicBezTo>
                    <a:pt x="16956" y="16653"/>
                    <a:pt x="15669" y="17940"/>
                    <a:pt x="14155" y="18924"/>
                  </a:cubicBezTo>
                  <a:cubicBezTo>
                    <a:pt x="13474" y="19605"/>
                    <a:pt x="12868" y="20211"/>
                    <a:pt x="12187" y="20892"/>
                  </a:cubicBezTo>
                  <a:cubicBezTo>
                    <a:pt x="11581" y="20892"/>
                    <a:pt x="10976" y="20892"/>
                    <a:pt x="10294" y="20892"/>
                  </a:cubicBezTo>
                  <a:cubicBezTo>
                    <a:pt x="9916" y="20741"/>
                    <a:pt x="9538" y="20665"/>
                    <a:pt x="9159" y="20513"/>
                  </a:cubicBezTo>
                  <a:cubicBezTo>
                    <a:pt x="8175" y="19832"/>
                    <a:pt x="7418" y="18924"/>
                    <a:pt x="6812" y="17864"/>
                  </a:cubicBezTo>
                  <a:cubicBezTo>
                    <a:pt x="6207" y="16804"/>
                    <a:pt x="5829" y="15745"/>
                    <a:pt x="5677" y="14534"/>
                  </a:cubicBezTo>
                  <a:cubicBezTo>
                    <a:pt x="5753" y="12414"/>
                    <a:pt x="6964" y="10900"/>
                    <a:pt x="8402" y="9386"/>
                  </a:cubicBezTo>
                  <a:lnTo>
                    <a:pt x="8402" y="9386"/>
                  </a:lnTo>
                  <a:cubicBezTo>
                    <a:pt x="9235" y="8629"/>
                    <a:pt x="10219" y="8478"/>
                    <a:pt x="11279" y="8554"/>
                  </a:cubicBezTo>
                  <a:cubicBezTo>
                    <a:pt x="12338" y="8554"/>
                    <a:pt x="13322" y="8402"/>
                    <a:pt x="14079" y="7570"/>
                  </a:cubicBezTo>
                  <a:cubicBezTo>
                    <a:pt x="14685" y="7494"/>
                    <a:pt x="15291" y="7494"/>
                    <a:pt x="15820" y="7494"/>
                  </a:cubicBezTo>
                  <a:cubicBezTo>
                    <a:pt x="16577" y="6964"/>
                    <a:pt x="17334" y="6434"/>
                    <a:pt x="17864" y="5677"/>
                  </a:cubicBezTo>
                  <a:cubicBezTo>
                    <a:pt x="18545" y="5677"/>
                    <a:pt x="19151" y="5753"/>
                    <a:pt x="19756" y="5904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0" name="任意多边形: 形状 1159"/>
            <p:cNvSpPr/>
            <p:nvPr/>
          </p:nvSpPr>
          <p:spPr>
            <a:xfrm>
              <a:off x="6389199" y="2327559"/>
              <a:ext cx="15139" cy="15139"/>
            </a:xfrm>
            <a:custGeom>
              <a:avLst/>
              <a:gdLst>
                <a:gd name="connsiteX0" fmla="*/ 10062 w 15139"/>
                <a:gd name="connsiteY0" fmla="*/ 6405 h 15139"/>
                <a:gd name="connsiteX1" fmla="*/ 11955 w 15139"/>
                <a:gd name="connsiteY1" fmla="*/ 8298 h 15139"/>
                <a:gd name="connsiteX2" fmla="*/ 13847 w 15139"/>
                <a:gd name="connsiteY2" fmla="*/ 12082 h 15139"/>
                <a:gd name="connsiteX3" fmla="*/ 13847 w 15139"/>
                <a:gd name="connsiteY3" fmla="*/ 12158 h 15139"/>
                <a:gd name="connsiteX4" fmla="*/ 10062 w 15139"/>
                <a:gd name="connsiteY4" fmla="*/ 15943 h 15139"/>
                <a:gd name="connsiteX5" fmla="*/ 8246 w 15139"/>
                <a:gd name="connsiteY5" fmla="*/ 15943 h 15139"/>
                <a:gd name="connsiteX6" fmla="*/ 6278 w 15139"/>
                <a:gd name="connsiteY6" fmla="*/ 6557 h 15139"/>
                <a:gd name="connsiteX7" fmla="*/ 10062 w 15139"/>
                <a:gd name="connsiteY7" fmla="*/ 64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062" y="6405"/>
                  </a:moveTo>
                  <a:cubicBezTo>
                    <a:pt x="11046" y="6708"/>
                    <a:pt x="11652" y="7314"/>
                    <a:pt x="11955" y="8298"/>
                  </a:cubicBezTo>
                  <a:cubicBezTo>
                    <a:pt x="10592" y="10569"/>
                    <a:pt x="12787" y="11098"/>
                    <a:pt x="13847" y="12082"/>
                  </a:cubicBezTo>
                  <a:lnTo>
                    <a:pt x="13847" y="12158"/>
                  </a:lnTo>
                  <a:cubicBezTo>
                    <a:pt x="13166" y="13975"/>
                    <a:pt x="11879" y="15262"/>
                    <a:pt x="10062" y="15943"/>
                  </a:cubicBezTo>
                  <a:cubicBezTo>
                    <a:pt x="9457" y="15943"/>
                    <a:pt x="8851" y="15943"/>
                    <a:pt x="8246" y="15943"/>
                  </a:cubicBezTo>
                  <a:cubicBezTo>
                    <a:pt x="5521" y="13218"/>
                    <a:pt x="5142" y="10039"/>
                    <a:pt x="6278" y="6557"/>
                  </a:cubicBezTo>
                  <a:cubicBezTo>
                    <a:pt x="7489" y="5573"/>
                    <a:pt x="8776" y="5270"/>
                    <a:pt x="10062" y="640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1" name="任意多边形: 形状 1160"/>
            <p:cNvSpPr/>
            <p:nvPr/>
          </p:nvSpPr>
          <p:spPr>
            <a:xfrm>
              <a:off x="6376477" y="235493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585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2" name="任意多边形: 形状 1161"/>
            <p:cNvSpPr/>
            <p:nvPr/>
          </p:nvSpPr>
          <p:spPr>
            <a:xfrm>
              <a:off x="6138046" y="2545547"/>
              <a:ext cx="52987" cy="45417"/>
            </a:xfrm>
            <a:custGeom>
              <a:avLst/>
              <a:gdLst>
                <a:gd name="connsiteX0" fmla="*/ 21564 w 52986"/>
                <a:gd name="connsiteY0" fmla="*/ 22240 h 45417"/>
                <a:gd name="connsiteX1" fmla="*/ 27392 w 52986"/>
                <a:gd name="connsiteY1" fmla="*/ 18531 h 45417"/>
                <a:gd name="connsiteX2" fmla="*/ 28452 w 52986"/>
                <a:gd name="connsiteY2" fmla="*/ 18758 h 45417"/>
                <a:gd name="connsiteX3" fmla="*/ 30193 w 52986"/>
                <a:gd name="connsiteY3" fmla="*/ 19894 h 45417"/>
                <a:gd name="connsiteX4" fmla="*/ 30950 w 52986"/>
                <a:gd name="connsiteY4" fmla="*/ 20575 h 45417"/>
                <a:gd name="connsiteX5" fmla="*/ 32843 w 52986"/>
                <a:gd name="connsiteY5" fmla="*/ 22543 h 45417"/>
                <a:gd name="connsiteX6" fmla="*/ 36930 w 52986"/>
                <a:gd name="connsiteY6" fmla="*/ 12930 h 45417"/>
                <a:gd name="connsiteX7" fmla="*/ 36930 w 52986"/>
                <a:gd name="connsiteY7" fmla="*/ 8918 h 45417"/>
                <a:gd name="connsiteX8" fmla="*/ 36552 w 52986"/>
                <a:gd name="connsiteY8" fmla="*/ 7707 h 45417"/>
                <a:gd name="connsiteX9" fmla="*/ 37006 w 52986"/>
                <a:gd name="connsiteY9" fmla="*/ 7177 h 45417"/>
                <a:gd name="connsiteX10" fmla="*/ 41018 w 52986"/>
                <a:gd name="connsiteY10" fmla="*/ 5966 h 45417"/>
                <a:gd name="connsiteX11" fmla="*/ 40791 w 52986"/>
                <a:gd name="connsiteY11" fmla="*/ 10962 h 45417"/>
                <a:gd name="connsiteX12" fmla="*/ 41547 w 52986"/>
                <a:gd name="connsiteY12" fmla="*/ 15125 h 45417"/>
                <a:gd name="connsiteX13" fmla="*/ 42910 w 52986"/>
                <a:gd name="connsiteY13" fmla="*/ 16790 h 45417"/>
                <a:gd name="connsiteX14" fmla="*/ 43591 w 52986"/>
                <a:gd name="connsiteY14" fmla="*/ 17547 h 45417"/>
                <a:gd name="connsiteX15" fmla="*/ 46468 w 52986"/>
                <a:gd name="connsiteY15" fmla="*/ 20575 h 45417"/>
                <a:gd name="connsiteX16" fmla="*/ 46468 w 52986"/>
                <a:gd name="connsiteY16" fmla="*/ 20575 h 45417"/>
                <a:gd name="connsiteX17" fmla="*/ 51615 w 52986"/>
                <a:gd name="connsiteY17" fmla="*/ 29810 h 45417"/>
                <a:gd name="connsiteX18" fmla="*/ 54113 w 52986"/>
                <a:gd name="connsiteY18" fmla="*/ 33822 h 45417"/>
                <a:gd name="connsiteX19" fmla="*/ 48360 w 52986"/>
                <a:gd name="connsiteY19" fmla="*/ 39650 h 45417"/>
                <a:gd name="connsiteX20" fmla="*/ 44500 w 52986"/>
                <a:gd name="connsiteY20" fmla="*/ 41543 h 45417"/>
                <a:gd name="connsiteX21" fmla="*/ 40866 w 52986"/>
                <a:gd name="connsiteY21" fmla="*/ 41694 h 45417"/>
                <a:gd name="connsiteX22" fmla="*/ 40185 w 52986"/>
                <a:gd name="connsiteY22" fmla="*/ 40407 h 45417"/>
                <a:gd name="connsiteX23" fmla="*/ 40866 w 52986"/>
                <a:gd name="connsiteY23" fmla="*/ 41694 h 45417"/>
                <a:gd name="connsiteX24" fmla="*/ 40791 w 52986"/>
                <a:gd name="connsiteY24" fmla="*/ 43435 h 45417"/>
                <a:gd name="connsiteX25" fmla="*/ 38822 w 52986"/>
                <a:gd name="connsiteY25" fmla="*/ 45327 h 45417"/>
                <a:gd name="connsiteX26" fmla="*/ 27241 w 52986"/>
                <a:gd name="connsiteY26" fmla="*/ 41694 h 45417"/>
                <a:gd name="connsiteX27" fmla="*/ 27771 w 52986"/>
                <a:gd name="connsiteY27" fmla="*/ 40483 h 45417"/>
                <a:gd name="connsiteX28" fmla="*/ 29890 w 52986"/>
                <a:gd name="connsiteY28" fmla="*/ 34957 h 45417"/>
                <a:gd name="connsiteX29" fmla="*/ 26484 w 52986"/>
                <a:gd name="connsiteY29" fmla="*/ 37228 h 45417"/>
                <a:gd name="connsiteX30" fmla="*/ 25424 w 52986"/>
                <a:gd name="connsiteY30" fmla="*/ 37909 h 45417"/>
                <a:gd name="connsiteX31" fmla="*/ 19672 w 52986"/>
                <a:gd name="connsiteY31" fmla="*/ 30264 h 45417"/>
                <a:gd name="connsiteX32" fmla="*/ 16038 w 52986"/>
                <a:gd name="connsiteY32" fmla="*/ 28220 h 45417"/>
                <a:gd name="connsiteX33" fmla="*/ 9528 w 52986"/>
                <a:gd name="connsiteY33" fmla="*/ 27842 h 45417"/>
                <a:gd name="connsiteX34" fmla="*/ 8317 w 52986"/>
                <a:gd name="connsiteY34" fmla="*/ 30188 h 45417"/>
                <a:gd name="connsiteX35" fmla="*/ 6500 w 52986"/>
                <a:gd name="connsiteY35" fmla="*/ 30188 h 45417"/>
                <a:gd name="connsiteX36" fmla="*/ 6500 w 52986"/>
                <a:gd name="connsiteY36" fmla="*/ 30188 h 45417"/>
                <a:gd name="connsiteX37" fmla="*/ 6500 w 52986"/>
                <a:gd name="connsiteY37" fmla="*/ 26403 h 45417"/>
                <a:gd name="connsiteX38" fmla="*/ 6500 w 52986"/>
                <a:gd name="connsiteY38" fmla="*/ 24511 h 45417"/>
                <a:gd name="connsiteX39" fmla="*/ 8393 w 52986"/>
                <a:gd name="connsiteY39" fmla="*/ 22619 h 45417"/>
                <a:gd name="connsiteX40" fmla="*/ 12178 w 52986"/>
                <a:gd name="connsiteY40" fmla="*/ 18758 h 45417"/>
                <a:gd name="connsiteX41" fmla="*/ 14070 w 52986"/>
                <a:gd name="connsiteY41" fmla="*/ 16942 h 45417"/>
                <a:gd name="connsiteX42" fmla="*/ 17779 w 52986"/>
                <a:gd name="connsiteY42" fmla="*/ 20726 h 45417"/>
                <a:gd name="connsiteX43" fmla="*/ 21564 w 52986"/>
                <a:gd name="connsiteY43" fmla="*/ 2224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2986" h="45417">
                  <a:moveTo>
                    <a:pt x="21564" y="22240"/>
                  </a:moveTo>
                  <a:cubicBezTo>
                    <a:pt x="24743" y="22922"/>
                    <a:pt x="25273" y="19515"/>
                    <a:pt x="27392" y="18531"/>
                  </a:cubicBezTo>
                  <a:cubicBezTo>
                    <a:pt x="27771" y="18607"/>
                    <a:pt x="28074" y="18683"/>
                    <a:pt x="28452" y="18758"/>
                  </a:cubicBezTo>
                  <a:cubicBezTo>
                    <a:pt x="29058" y="19061"/>
                    <a:pt x="29664" y="19440"/>
                    <a:pt x="30193" y="19894"/>
                  </a:cubicBezTo>
                  <a:cubicBezTo>
                    <a:pt x="30420" y="20121"/>
                    <a:pt x="30647" y="20348"/>
                    <a:pt x="30950" y="20575"/>
                  </a:cubicBezTo>
                  <a:cubicBezTo>
                    <a:pt x="31631" y="21180"/>
                    <a:pt x="32237" y="21937"/>
                    <a:pt x="32843" y="22543"/>
                  </a:cubicBezTo>
                  <a:cubicBezTo>
                    <a:pt x="30799" y="17850"/>
                    <a:pt x="34508" y="15655"/>
                    <a:pt x="36930" y="12930"/>
                  </a:cubicBezTo>
                  <a:cubicBezTo>
                    <a:pt x="36930" y="11567"/>
                    <a:pt x="36930" y="10280"/>
                    <a:pt x="36930" y="8918"/>
                  </a:cubicBezTo>
                  <a:cubicBezTo>
                    <a:pt x="36476" y="8464"/>
                    <a:pt x="36400" y="8085"/>
                    <a:pt x="36552" y="7707"/>
                  </a:cubicBezTo>
                  <a:cubicBezTo>
                    <a:pt x="36703" y="7328"/>
                    <a:pt x="36854" y="7177"/>
                    <a:pt x="37006" y="7177"/>
                  </a:cubicBezTo>
                  <a:cubicBezTo>
                    <a:pt x="38368" y="6798"/>
                    <a:pt x="39806" y="4982"/>
                    <a:pt x="41018" y="5966"/>
                  </a:cubicBezTo>
                  <a:cubicBezTo>
                    <a:pt x="42607" y="7328"/>
                    <a:pt x="40336" y="9221"/>
                    <a:pt x="40791" y="10962"/>
                  </a:cubicBezTo>
                  <a:cubicBezTo>
                    <a:pt x="39580" y="12627"/>
                    <a:pt x="40715" y="13838"/>
                    <a:pt x="41547" y="15125"/>
                  </a:cubicBezTo>
                  <a:cubicBezTo>
                    <a:pt x="42001" y="15655"/>
                    <a:pt x="42456" y="16260"/>
                    <a:pt x="42910" y="16790"/>
                  </a:cubicBezTo>
                  <a:cubicBezTo>
                    <a:pt x="43137" y="17017"/>
                    <a:pt x="43364" y="17320"/>
                    <a:pt x="43591" y="17547"/>
                  </a:cubicBezTo>
                  <a:cubicBezTo>
                    <a:pt x="44575" y="18456"/>
                    <a:pt x="45484" y="19591"/>
                    <a:pt x="46468" y="20575"/>
                  </a:cubicBezTo>
                  <a:lnTo>
                    <a:pt x="46468" y="20575"/>
                  </a:lnTo>
                  <a:cubicBezTo>
                    <a:pt x="46089" y="24814"/>
                    <a:pt x="42986" y="30415"/>
                    <a:pt x="51615" y="29810"/>
                  </a:cubicBezTo>
                  <a:cubicBezTo>
                    <a:pt x="53280" y="29658"/>
                    <a:pt x="54794" y="31551"/>
                    <a:pt x="54113" y="33822"/>
                  </a:cubicBezTo>
                  <a:cubicBezTo>
                    <a:pt x="50177" y="33822"/>
                    <a:pt x="49798" y="37228"/>
                    <a:pt x="48360" y="39650"/>
                  </a:cubicBezTo>
                  <a:cubicBezTo>
                    <a:pt x="46846" y="39726"/>
                    <a:pt x="45257" y="39801"/>
                    <a:pt x="44500" y="41543"/>
                  </a:cubicBezTo>
                  <a:cubicBezTo>
                    <a:pt x="43289" y="41618"/>
                    <a:pt x="42077" y="41618"/>
                    <a:pt x="40866" y="41694"/>
                  </a:cubicBezTo>
                  <a:cubicBezTo>
                    <a:pt x="40336" y="41164"/>
                    <a:pt x="40109" y="40710"/>
                    <a:pt x="40185" y="40407"/>
                  </a:cubicBezTo>
                  <a:cubicBezTo>
                    <a:pt x="40034" y="40710"/>
                    <a:pt x="40261" y="41164"/>
                    <a:pt x="40866" y="41694"/>
                  </a:cubicBezTo>
                  <a:cubicBezTo>
                    <a:pt x="40866" y="42300"/>
                    <a:pt x="40866" y="42829"/>
                    <a:pt x="40791" y="43435"/>
                  </a:cubicBezTo>
                  <a:cubicBezTo>
                    <a:pt x="39806" y="43738"/>
                    <a:pt x="39125" y="44268"/>
                    <a:pt x="38822" y="45327"/>
                  </a:cubicBezTo>
                  <a:cubicBezTo>
                    <a:pt x="35038" y="43889"/>
                    <a:pt x="30647" y="44268"/>
                    <a:pt x="27241" y="41694"/>
                  </a:cubicBezTo>
                  <a:cubicBezTo>
                    <a:pt x="27392" y="41315"/>
                    <a:pt x="27620" y="40937"/>
                    <a:pt x="27771" y="40483"/>
                  </a:cubicBezTo>
                  <a:cubicBezTo>
                    <a:pt x="28376" y="38515"/>
                    <a:pt x="31556" y="37077"/>
                    <a:pt x="29890" y="34957"/>
                  </a:cubicBezTo>
                  <a:cubicBezTo>
                    <a:pt x="28982" y="33822"/>
                    <a:pt x="27620" y="36320"/>
                    <a:pt x="26484" y="37228"/>
                  </a:cubicBezTo>
                  <a:cubicBezTo>
                    <a:pt x="26106" y="37455"/>
                    <a:pt x="25727" y="37682"/>
                    <a:pt x="25424" y="37909"/>
                  </a:cubicBezTo>
                  <a:cubicBezTo>
                    <a:pt x="22472" y="36092"/>
                    <a:pt x="20050" y="33973"/>
                    <a:pt x="19672" y="30264"/>
                  </a:cubicBezTo>
                  <a:cubicBezTo>
                    <a:pt x="19747" y="27388"/>
                    <a:pt x="19218" y="27085"/>
                    <a:pt x="16038" y="28220"/>
                  </a:cubicBezTo>
                  <a:cubicBezTo>
                    <a:pt x="13919" y="27842"/>
                    <a:pt x="11875" y="30491"/>
                    <a:pt x="9528" y="27842"/>
                  </a:cubicBezTo>
                  <a:cubicBezTo>
                    <a:pt x="8772" y="27009"/>
                    <a:pt x="8620" y="29280"/>
                    <a:pt x="8317" y="30188"/>
                  </a:cubicBezTo>
                  <a:cubicBezTo>
                    <a:pt x="7712" y="30794"/>
                    <a:pt x="7106" y="30718"/>
                    <a:pt x="6500" y="30188"/>
                  </a:cubicBezTo>
                  <a:lnTo>
                    <a:pt x="6500" y="30188"/>
                  </a:lnTo>
                  <a:cubicBezTo>
                    <a:pt x="5441" y="28902"/>
                    <a:pt x="5365" y="27690"/>
                    <a:pt x="6500" y="26403"/>
                  </a:cubicBezTo>
                  <a:cubicBezTo>
                    <a:pt x="6500" y="25798"/>
                    <a:pt x="6500" y="25117"/>
                    <a:pt x="6500" y="24511"/>
                  </a:cubicBezTo>
                  <a:cubicBezTo>
                    <a:pt x="6955" y="23679"/>
                    <a:pt x="7560" y="23073"/>
                    <a:pt x="8393" y="22619"/>
                  </a:cubicBezTo>
                  <a:cubicBezTo>
                    <a:pt x="10285" y="21937"/>
                    <a:pt x="11497" y="20651"/>
                    <a:pt x="12178" y="18758"/>
                  </a:cubicBezTo>
                  <a:cubicBezTo>
                    <a:pt x="12859" y="18153"/>
                    <a:pt x="13540" y="17623"/>
                    <a:pt x="14070" y="16942"/>
                  </a:cubicBezTo>
                  <a:cubicBezTo>
                    <a:pt x="15281" y="18228"/>
                    <a:pt x="16568" y="19440"/>
                    <a:pt x="17779" y="20726"/>
                  </a:cubicBezTo>
                  <a:cubicBezTo>
                    <a:pt x="19444" y="20272"/>
                    <a:pt x="20656" y="20953"/>
                    <a:pt x="21564" y="22240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3" name="任意多边形: 形状 1162"/>
            <p:cNvSpPr/>
            <p:nvPr/>
          </p:nvSpPr>
          <p:spPr>
            <a:xfrm>
              <a:off x="6126530" y="2552627"/>
              <a:ext cx="22709" cy="15139"/>
            </a:xfrm>
            <a:custGeom>
              <a:avLst/>
              <a:gdLst>
                <a:gd name="connsiteX0" fmla="*/ 6586 w 22708"/>
                <a:gd name="connsiteY0" fmla="*/ 13343 h 15139"/>
                <a:gd name="connsiteX1" fmla="*/ 9311 w 22708"/>
                <a:gd name="connsiteY1" fmla="*/ 5925 h 15139"/>
                <a:gd name="connsiteX2" fmla="*/ 14534 w 22708"/>
                <a:gd name="connsiteY2" fmla="*/ 9634 h 15139"/>
                <a:gd name="connsiteX3" fmla="*/ 18016 w 22708"/>
                <a:gd name="connsiteY3" fmla="*/ 15160 h 15139"/>
                <a:gd name="connsiteX4" fmla="*/ 18016 w 22708"/>
                <a:gd name="connsiteY4" fmla="*/ 15160 h 15139"/>
                <a:gd name="connsiteX5" fmla="*/ 10371 w 22708"/>
                <a:gd name="connsiteY5" fmla="*/ 11451 h 15139"/>
                <a:gd name="connsiteX6" fmla="*/ 6586 w 22708"/>
                <a:gd name="connsiteY6" fmla="*/ 13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6586" y="13343"/>
                  </a:moveTo>
                  <a:cubicBezTo>
                    <a:pt x="4845" y="9937"/>
                    <a:pt x="5527" y="7136"/>
                    <a:pt x="9311" y="5925"/>
                  </a:cubicBezTo>
                  <a:cubicBezTo>
                    <a:pt x="12264" y="5017"/>
                    <a:pt x="13777" y="6682"/>
                    <a:pt x="14534" y="9634"/>
                  </a:cubicBezTo>
                  <a:cubicBezTo>
                    <a:pt x="15064" y="11602"/>
                    <a:pt x="16805" y="13343"/>
                    <a:pt x="18016" y="15160"/>
                  </a:cubicBezTo>
                  <a:lnTo>
                    <a:pt x="18016" y="15160"/>
                  </a:lnTo>
                  <a:cubicBezTo>
                    <a:pt x="14383" y="16068"/>
                    <a:pt x="12642" y="13192"/>
                    <a:pt x="10371" y="11451"/>
                  </a:cubicBezTo>
                  <a:cubicBezTo>
                    <a:pt x="9311" y="12586"/>
                    <a:pt x="8706" y="14479"/>
                    <a:pt x="6586" y="13343"/>
                  </a:cubicBezTo>
                  <a:close/>
                </a:path>
              </a:pathLst>
            </a:custGeom>
            <a:solidFill>
              <a:srgbClr val="F7D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4" name="任意多边形: 形状 1163"/>
            <p:cNvSpPr/>
            <p:nvPr/>
          </p:nvSpPr>
          <p:spPr>
            <a:xfrm>
              <a:off x="6150148" y="2556444"/>
              <a:ext cx="15139" cy="15139"/>
            </a:xfrm>
            <a:custGeom>
              <a:avLst/>
              <a:gdLst>
                <a:gd name="connsiteX0" fmla="*/ 9462 w 15139"/>
                <a:gd name="connsiteY0" fmla="*/ 11343 h 15139"/>
                <a:gd name="connsiteX1" fmla="*/ 5677 w 15139"/>
                <a:gd name="connsiteY1" fmla="*/ 9602 h 15139"/>
                <a:gd name="connsiteX2" fmla="*/ 5752 w 15139"/>
                <a:gd name="connsiteY2" fmla="*/ 5742 h 15139"/>
                <a:gd name="connsiteX3" fmla="*/ 9462 w 15139"/>
                <a:gd name="connsiteY3" fmla="*/ 11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62" y="11343"/>
                  </a:moveTo>
                  <a:cubicBezTo>
                    <a:pt x="7948" y="11343"/>
                    <a:pt x="6510" y="11116"/>
                    <a:pt x="5677" y="9602"/>
                  </a:cubicBezTo>
                  <a:cubicBezTo>
                    <a:pt x="5677" y="8316"/>
                    <a:pt x="5752" y="7029"/>
                    <a:pt x="5752" y="5742"/>
                  </a:cubicBezTo>
                  <a:cubicBezTo>
                    <a:pt x="10294" y="5363"/>
                    <a:pt x="12641" y="6574"/>
                    <a:pt x="9462" y="11343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5" name="任意多边形: 形状 1164"/>
            <p:cNvSpPr/>
            <p:nvPr/>
          </p:nvSpPr>
          <p:spPr>
            <a:xfrm>
              <a:off x="6127440" y="2558401"/>
              <a:ext cx="7570" cy="15139"/>
            </a:xfrm>
            <a:custGeom>
              <a:avLst/>
              <a:gdLst>
                <a:gd name="connsiteX0" fmla="*/ 5677 w 7569"/>
                <a:gd name="connsiteY0" fmla="*/ 7570 h 15139"/>
                <a:gd name="connsiteX1" fmla="*/ 9386 w 7569"/>
                <a:gd name="connsiteY1" fmla="*/ 5677 h 15139"/>
                <a:gd name="connsiteX2" fmla="*/ 8024 w 7569"/>
                <a:gd name="connsiteY2" fmla="*/ 10446 h 15139"/>
                <a:gd name="connsiteX3" fmla="*/ 5677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7570"/>
                  </a:moveTo>
                  <a:cubicBezTo>
                    <a:pt x="6888" y="6964"/>
                    <a:pt x="8175" y="6359"/>
                    <a:pt x="9386" y="5677"/>
                  </a:cubicBezTo>
                  <a:cubicBezTo>
                    <a:pt x="9235" y="7418"/>
                    <a:pt x="10143" y="9765"/>
                    <a:pt x="8024" y="10446"/>
                  </a:cubicBezTo>
                  <a:cubicBezTo>
                    <a:pt x="5828" y="11203"/>
                    <a:pt x="5980" y="8932"/>
                    <a:pt x="5677" y="7570"/>
                  </a:cubicBezTo>
                  <a:close/>
                </a:path>
              </a:pathLst>
            </a:custGeom>
            <a:solidFill>
              <a:srgbClr val="F0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6" name="任意多边形: 形状 1165"/>
            <p:cNvSpPr/>
            <p:nvPr/>
          </p:nvSpPr>
          <p:spPr>
            <a:xfrm>
              <a:off x="6137261" y="2565970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462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462"/>
                  </a:cubicBezTo>
                  <a:cubicBezTo>
                    <a:pt x="5166" y="8175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7" name="任意多边形: 形状 1166"/>
            <p:cNvSpPr/>
            <p:nvPr/>
          </p:nvSpPr>
          <p:spPr>
            <a:xfrm>
              <a:off x="6138869" y="25621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5677 w 7569"/>
                <a:gd name="connsiteY3" fmla="*/ 5677 h 7569"/>
                <a:gd name="connsiteX4" fmla="*/ 757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lnTo>
                    <a:pt x="5677" y="5677"/>
                  </a:ln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8" name="任意多边形: 形状 1167"/>
            <p:cNvSpPr/>
            <p:nvPr/>
          </p:nvSpPr>
          <p:spPr>
            <a:xfrm>
              <a:off x="6144546" y="255650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494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888"/>
                    <a:pt x="5677" y="7494"/>
                  </a:cubicBezTo>
                  <a:cubicBezTo>
                    <a:pt x="5980" y="6510"/>
                    <a:pt x="6586" y="5904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9" name="任意多边形: 形状 1168"/>
            <p:cNvSpPr/>
            <p:nvPr/>
          </p:nvSpPr>
          <p:spPr>
            <a:xfrm>
              <a:off x="6135085" y="257164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ubicBezTo>
                    <a:pt x="7040" y="7494"/>
                    <a:pt x="6359" y="7570"/>
                    <a:pt x="5677" y="7570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0" name="任意多边形: 形状 1169"/>
            <p:cNvSpPr/>
            <p:nvPr/>
          </p:nvSpPr>
          <p:spPr>
            <a:xfrm>
              <a:off x="6138869" y="256975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677 h 7569"/>
                <a:gd name="connsiteX2" fmla="*/ 5829 w 7569"/>
                <a:gd name="connsiteY2" fmla="*/ 7797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9" y="5677"/>
                    <a:pt x="7494" y="5677"/>
                  </a:cubicBezTo>
                  <a:cubicBezTo>
                    <a:pt x="6964" y="6359"/>
                    <a:pt x="6434" y="7115"/>
                    <a:pt x="5829" y="7797"/>
                  </a:cubicBezTo>
                  <a:cubicBezTo>
                    <a:pt x="5753" y="7115"/>
                    <a:pt x="5753" y="6359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1" name="任意多边形: 形状 1170"/>
            <p:cNvSpPr/>
            <p:nvPr/>
          </p:nvSpPr>
          <p:spPr>
            <a:xfrm>
              <a:off x="6313423" y="2331268"/>
              <a:ext cx="22709" cy="30278"/>
            </a:xfrm>
            <a:custGeom>
              <a:avLst/>
              <a:gdLst>
                <a:gd name="connsiteX0" fmla="*/ 5677 w 22708"/>
                <a:gd name="connsiteY0" fmla="*/ 23740 h 30278"/>
                <a:gd name="connsiteX1" fmla="*/ 14836 w 22708"/>
                <a:gd name="connsiteY1" fmla="*/ 7920 h 30278"/>
                <a:gd name="connsiteX2" fmla="*/ 19378 w 22708"/>
                <a:gd name="connsiteY2" fmla="*/ 6557 h 30278"/>
                <a:gd name="connsiteX3" fmla="*/ 19378 w 22708"/>
                <a:gd name="connsiteY3" fmla="*/ 8450 h 30278"/>
                <a:gd name="connsiteX4" fmla="*/ 21270 w 22708"/>
                <a:gd name="connsiteY4" fmla="*/ 21772 h 30278"/>
                <a:gd name="connsiteX5" fmla="*/ 21270 w 22708"/>
                <a:gd name="connsiteY5" fmla="*/ 21772 h 30278"/>
                <a:gd name="connsiteX6" fmla="*/ 19378 w 22708"/>
                <a:gd name="connsiteY6" fmla="*/ 21772 h 30278"/>
                <a:gd name="connsiteX7" fmla="*/ 15214 w 22708"/>
                <a:gd name="connsiteY7" fmla="*/ 27676 h 30278"/>
                <a:gd name="connsiteX8" fmla="*/ 5980 w 22708"/>
                <a:gd name="connsiteY8" fmla="*/ 25557 h 30278"/>
                <a:gd name="connsiteX9" fmla="*/ 5677 w 22708"/>
                <a:gd name="connsiteY9" fmla="*/ 2374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23740"/>
                  </a:moveTo>
                  <a:cubicBezTo>
                    <a:pt x="12944" y="20939"/>
                    <a:pt x="17712" y="17155"/>
                    <a:pt x="14836" y="7920"/>
                  </a:cubicBezTo>
                  <a:cubicBezTo>
                    <a:pt x="13776" y="4438"/>
                    <a:pt x="17410" y="5876"/>
                    <a:pt x="19378" y="6557"/>
                  </a:cubicBezTo>
                  <a:cubicBezTo>
                    <a:pt x="19378" y="7163"/>
                    <a:pt x="19378" y="7844"/>
                    <a:pt x="19378" y="8450"/>
                  </a:cubicBezTo>
                  <a:cubicBezTo>
                    <a:pt x="16274" y="13446"/>
                    <a:pt x="21497" y="17155"/>
                    <a:pt x="21270" y="21772"/>
                  </a:cubicBezTo>
                  <a:lnTo>
                    <a:pt x="21270" y="21772"/>
                  </a:lnTo>
                  <a:cubicBezTo>
                    <a:pt x="20665" y="21772"/>
                    <a:pt x="19983" y="21772"/>
                    <a:pt x="19378" y="21772"/>
                  </a:cubicBezTo>
                  <a:cubicBezTo>
                    <a:pt x="17561" y="23437"/>
                    <a:pt x="17031" y="26011"/>
                    <a:pt x="15214" y="27676"/>
                  </a:cubicBezTo>
                  <a:cubicBezTo>
                    <a:pt x="11051" y="31612"/>
                    <a:pt x="7948" y="31310"/>
                    <a:pt x="5980" y="25557"/>
                  </a:cubicBezTo>
                  <a:cubicBezTo>
                    <a:pt x="5828" y="24951"/>
                    <a:pt x="5677" y="24346"/>
                    <a:pt x="5677" y="23740"/>
                  </a:cubicBez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2" name="任意多边形: 形状 1171"/>
            <p:cNvSpPr/>
            <p:nvPr/>
          </p:nvSpPr>
          <p:spPr>
            <a:xfrm>
              <a:off x="6313710" y="2347316"/>
              <a:ext cx="22709" cy="22709"/>
            </a:xfrm>
            <a:custGeom>
              <a:avLst/>
              <a:gdLst>
                <a:gd name="connsiteX0" fmla="*/ 5693 w 22708"/>
                <a:gd name="connsiteY0" fmla="*/ 9509 h 22708"/>
                <a:gd name="connsiteX1" fmla="*/ 13641 w 22708"/>
                <a:gd name="connsiteY1" fmla="*/ 10114 h 22708"/>
                <a:gd name="connsiteX2" fmla="*/ 19092 w 22708"/>
                <a:gd name="connsiteY2" fmla="*/ 5724 h 22708"/>
                <a:gd name="connsiteX3" fmla="*/ 11295 w 22708"/>
                <a:gd name="connsiteY3" fmla="*/ 17230 h 22708"/>
                <a:gd name="connsiteX4" fmla="*/ 5693 w 22708"/>
                <a:gd name="connsiteY4" fmla="*/ 95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3" y="9509"/>
                  </a:moveTo>
                  <a:cubicBezTo>
                    <a:pt x="8116" y="12309"/>
                    <a:pt x="10538" y="14429"/>
                    <a:pt x="13641" y="10114"/>
                  </a:cubicBezTo>
                  <a:cubicBezTo>
                    <a:pt x="15004" y="8222"/>
                    <a:pt x="15761" y="5270"/>
                    <a:pt x="19092" y="5724"/>
                  </a:cubicBezTo>
                  <a:cubicBezTo>
                    <a:pt x="24012" y="14656"/>
                    <a:pt x="15761" y="14656"/>
                    <a:pt x="11295" y="17230"/>
                  </a:cubicBezTo>
                  <a:cubicBezTo>
                    <a:pt x="6374" y="16851"/>
                    <a:pt x="5542" y="13521"/>
                    <a:pt x="5693" y="9509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3" name="任意多边形: 形状 1172"/>
            <p:cNvSpPr/>
            <p:nvPr/>
          </p:nvSpPr>
          <p:spPr>
            <a:xfrm>
              <a:off x="6327188" y="2434866"/>
              <a:ext cx="15139" cy="22709"/>
            </a:xfrm>
            <a:custGeom>
              <a:avLst/>
              <a:gdLst>
                <a:gd name="connsiteX0" fmla="*/ 9322 w 15139"/>
                <a:gd name="connsiteY0" fmla="*/ 5677 h 22708"/>
                <a:gd name="connsiteX1" fmla="*/ 13183 w 15139"/>
                <a:gd name="connsiteY1" fmla="*/ 7494 h 22708"/>
                <a:gd name="connsiteX2" fmla="*/ 12123 w 15139"/>
                <a:gd name="connsiteY2" fmla="*/ 16350 h 22708"/>
                <a:gd name="connsiteX3" fmla="*/ 10609 w 15139"/>
                <a:gd name="connsiteY3" fmla="*/ 18772 h 22708"/>
                <a:gd name="connsiteX4" fmla="*/ 5689 w 15139"/>
                <a:gd name="connsiteY4" fmla="*/ 15896 h 22708"/>
                <a:gd name="connsiteX5" fmla="*/ 932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322" y="5677"/>
                  </a:moveTo>
                  <a:cubicBezTo>
                    <a:pt x="10079" y="7267"/>
                    <a:pt x="11593" y="7494"/>
                    <a:pt x="13183" y="7494"/>
                  </a:cubicBezTo>
                  <a:cubicBezTo>
                    <a:pt x="11820" y="10294"/>
                    <a:pt x="5008" y="12263"/>
                    <a:pt x="12123" y="16350"/>
                  </a:cubicBezTo>
                  <a:cubicBezTo>
                    <a:pt x="13410" y="17107"/>
                    <a:pt x="11896" y="18621"/>
                    <a:pt x="10609" y="18772"/>
                  </a:cubicBezTo>
                  <a:cubicBezTo>
                    <a:pt x="8338" y="19075"/>
                    <a:pt x="5840" y="18999"/>
                    <a:pt x="5689" y="15896"/>
                  </a:cubicBezTo>
                  <a:cubicBezTo>
                    <a:pt x="5537" y="12111"/>
                    <a:pt x="6900" y="8629"/>
                    <a:pt x="9322" y="567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4" name="任意多边形: 形状 1173"/>
            <p:cNvSpPr/>
            <p:nvPr/>
          </p:nvSpPr>
          <p:spPr>
            <a:xfrm>
              <a:off x="6334694" y="2434820"/>
              <a:ext cx="15139" cy="15139"/>
            </a:xfrm>
            <a:custGeom>
              <a:avLst/>
              <a:gdLst>
                <a:gd name="connsiteX0" fmla="*/ 15139 w 15139"/>
                <a:gd name="connsiteY0" fmla="*/ 9432 h 15139"/>
                <a:gd name="connsiteX1" fmla="*/ 11354 w 15139"/>
                <a:gd name="connsiteY1" fmla="*/ 15185 h 15139"/>
                <a:gd name="connsiteX2" fmla="*/ 5677 w 15139"/>
                <a:gd name="connsiteY2" fmla="*/ 7540 h 15139"/>
                <a:gd name="connsiteX3" fmla="*/ 11279 w 15139"/>
                <a:gd name="connsiteY3" fmla="*/ 5799 h 15139"/>
                <a:gd name="connsiteX4" fmla="*/ 13322 w 15139"/>
                <a:gd name="connsiteY4" fmla="*/ 7691 h 15139"/>
                <a:gd name="connsiteX5" fmla="*/ 15139 w 15139"/>
                <a:gd name="connsiteY5" fmla="*/ 9432 h 15139"/>
                <a:gd name="connsiteX6" fmla="*/ 15139 w 15139"/>
                <a:gd name="connsiteY6" fmla="*/ 943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32"/>
                  </a:moveTo>
                  <a:cubicBezTo>
                    <a:pt x="13928" y="11400"/>
                    <a:pt x="13549" y="13898"/>
                    <a:pt x="11354" y="15185"/>
                  </a:cubicBezTo>
                  <a:cubicBezTo>
                    <a:pt x="10143" y="12157"/>
                    <a:pt x="9916" y="8297"/>
                    <a:pt x="5677" y="7540"/>
                  </a:cubicBezTo>
                  <a:cubicBezTo>
                    <a:pt x="6964" y="5118"/>
                    <a:pt x="9235" y="5723"/>
                    <a:pt x="11279" y="5799"/>
                  </a:cubicBezTo>
                  <a:cubicBezTo>
                    <a:pt x="11960" y="6405"/>
                    <a:pt x="12641" y="7010"/>
                    <a:pt x="13322" y="7691"/>
                  </a:cubicBezTo>
                  <a:cubicBezTo>
                    <a:pt x="13928" y="8221"/>
                    <a:pt x="14533" y="8827"/>
                    <a:pt x="15139" y="9432"/>
                  </a:cubicBezTo>
                  <a:lnTo>
                    <a:pt x="15139" y="9432"/>
                  </a:ln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5" name="任意多边形: 形状 1174"/>
            <p:cNvSpPr/>
            <p:nvPr/>
          </p:nvSpPr>
          <p:spPr>
            <a:xfrm>
              <a:off x="6148407" y="2564432"/>
              <a:ext cx="15139" cy="15139"/>
            </a:xfrm>
            <a:custGeom>
              <a:avLst/>
              <a:gdLst>
                <a:gd name="connsiteX0" fmla="*/ 5677 w 15139"/>
                <a:gd name="connsiteY0" fmla="*/ 8957 h 15139"/>
                <a:gd name="connsiteX1" fmla="*/ 9538 w 15139"/>
                <a:gd name="connsiteY1" fmla="*/ 6611 h 15139"/>
                <a:gd name="connsiteX2" fmla="*/ 11808 w 15139"/>
                <a:gd name="connsiteY2" fmla="*/ 11682 h 15139"/>
                <a:gd name="connsiteX3" fmla="*/ 9311 w 15139"/>
                <a:gd name="connsiteY3" fmla="*/ 11001 h 15139"/>
                <a:gd name="connsiteX4" fmla="*/ 5677 w 15139"/>
                <a:gd name="connsiteY4" fmla="*/ 89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8957"/>
                  </a:moveTo>
                  <a:cubicBezTo>
                    <a:pt x="5904" y="6459"/>
                    <a:pt x="6813" y="4415"/>
                    <a:pt x="9538" y="6611"/>
                  </a:cubicBezTo>
                  <a:cubicBezTo>
                    <a:pt x="10900" y="7746"/>
                    <a:pt x="14307" y="8730"/>
                    <a:pt x="11808" y="11682"/>
                  </a:cubicBezTo>
                  <a:cubicBezTo>
                    <a:pt x="11582" y="11985"/>
                    <a:pt x="10143" y="11228"/>
                    <a:pt x="9311" y="11001"/>
                  </a:cubicBezTo>
                  <a:cubicBezTo>
                    <a:pt x="8024" y="10395"/>
                    <a:pt x="6889" y="9714"/>
                    <a:pt x="5677" y="895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6" name="任意多边形: 形状 1175"/>
            <p:cNvSpPr/>
            <p:nvPr/>
          </p:nvSpPr>
          <p:spPr>
            <a:xfrm>
              <a:off x="6157718" y="2577173"/>
              <a:ext cx="7570" cy="15139"/>
            </a:xfrm>
            <a:custGeom>
              <a:avLst/>
              <a:gdLst>
                <a:gd name="connsiteX0" fmla="*/ 7570 w 7569"/>
                <a:gd name="connsiteY0" fmla="*/ 9840 h 15139"/>
                <a:gd name="connsiteX1" fmla="*/ 5677 w 7569"/>
                <a:gd name="connsiteY1" fmla="*/ 5980 h 15139"/>
                <a:gd name="connsiteX2" fmla="*/ 6131 w 7569"/>
                <a:gd name="connsiteY2" fmla="*/ 5677 h 15139"/>
                <a:gd name="connsiteX3" fmla="*/ 8024 w 7569"/>
                <a:gd name="connsiteY3" fmla="*/ 9462 h 15139"/>
                <a:gd name="connsiteX4" fmla="*/ 7570 w 7569"/>
                <a:gd name="connsiteY4" fmla="*/ 98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9840"/>
                  </a:moveTo>
                  <a:cubicBezTo>
                    <a:pt x="6056" y="9008"/>
                    <a:pt x="5904" y="7494"/>
                    <a:pt x="5677" y="5980"/>
                  </a:cubicBezTo>
                  <a:lnTo>
                    <a:pt x="6131" y="5677"/>
                  </a:lnTo>
                  <a:cubicBezTo>
                    <a:pt x="8629" y="5980"/>
                    <a:pt x="9008" y="7342"/>
                    <a:pt x="8024" y="9462"/>
                  </a:cubicBezTo>
                  <a:lnTo>
                    <a:pt x="7570" y="9840"/>
                  </a:ln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7" name="任意多边形: 形状 1176"/>
            <p:cNvSpPr/>
            <p:nvPr/>
          </p:nvSpPr>
          <p:spPr>
            <a:xfrm>
              <a:off x="6388995" y="2493682"/>
              <a:ext cx="15139" cy="7570"/>
            </a:xfrm>
            <a:custGeom>
              <a:avLst/>
              <a:gdLst>
                <a:gd name="connsiteX0" fmla="*/ 6482 w 15139"/>
                <a:gd name="connsiteY0" fmla="*/ 5677 h 7569"/>
                <a:gd name="connsiteX1" fmla="*/ 14127 w 15139"/>
                <a:gd name="connsiteY1" fmla="*/ 5677 h 7569"/>
                <a:gd name="connsiteX2" fmla="*/ 14051 w 15139"/>
                <a:gd name="connsiteY2" fmla="*/ 7494 h 7569"/>
                <a:gd name="connsiteX3" fmla="*/ 6406 w 15139"/>
                <a:gd name="connsiteY3" fmla="*/ 7797 h 7569"/>
                <a:gd name="connsiteX4" fmla="*/ 648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6482" y="5677"/>
                  </a:moveTo>
                  <a:cubicBezTo>
                    <a:pt x="9056" y="5677"/>
                    <a:pt x="11553" y="5677"/>
                    <a:pt x="14127" y="5677"/>
                  </a:cubicBezTo>
                  <a:cubicBezTo>
                    <a:pt x="14127" y="6283"/>
                    <a:pt x="14051" y="6888"/>
                    <a:pt x="14051" y="7494"/>
                  </a:cubicBezTo>
                  <a:cubicBezTo>
                    <a:pt x="11478" y="6358"/>
                    <a:pt x="9056" y="9765"/>
                    <a:pt x="6406" y="7797"/>
                  </a:cubicBezTo>
                  <a:cubicBezTo>
                    <a:pt x="5422" y="7115"/>
                    <a:pt x="5422" y="6358"/>
                    <a:pt x="6482" y="5677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8" name="任意多边形: 形状 1177"/>
            <p:cNvSpPr/>
            <p:nvPr/>
          </p:nvSpPr>
          <p:spPr>
            <a:xfrm>
              <a:off x="6372106" y="2486584"/>
              <a:ext cx="22709" cy="15139"/>
            </a:xfrm>
            <a:custGeom>
              <a:avLst/>
              <a:gdLst>
                <a:gd name="connsiteX0" fmla="*/ 23371 w 22708"/>
                <a:gd name="connsiteY0" fmla="*/ 12774 h 15139"/>
                <a:gd name="connsiteX1" fmla="*/ 23295 w 22708"/>
                <a:gd name="connsiteY1" fmla="*/ 14970 h 15139"/>
                <a:gd name="connsiteX2" fmla="*/ 6188 w 22708"/>
                <a:gd name="connsiteY2" fmla="*/ 11033 h 15139"/>
                <a:gd name="connsiteX3" fmla="*/ 5734 w 22708"/>
                <a:gd name="connsiteY3" fmla="*/ 9595 h 15139"/>
                <a:gd name="connsiteX4" fmla="*/ 6264 w 22708"/>
                <a:gd name="connsiteY4" fmla="*/ 8914 h 15139"/>
                <a:gd name="connsiteX5" fmla="*/ 8156 w 22708"/>
                <a:gd name="connsiteY5" fmla="*/ 7021 h 15139"/>
                <a:gd name="connsiteX6" fmla="*/ 10048 w 22708"/>
                <a:gd name="connsiteY6" fmla="*/ 7021 h 15139"/>
                <a:gd name="connsiteX7" fmla="*/ 10048 w 22708"/>
                <a:gd name="connsiteY7" fmla="*/ 7021 h 15139"/>
                <a:gd name="connsiteX8" fmla="*/ 15499 w 22708"/>
                <a:gd name="connsiteY8" fmla="*/ 6719 h 15139"/>
                <a:gd name="connsiteX9" fmla="*/ 16104 w 22708"/>
                <a:gd name="connsiteY9" fmla="*/ 9217 h 15139"/>
                <a:gd name="connsiteX10" fmla="*/ 17088 w 22708"/>
                <a:gd name="connsiteY10" fmla="*/ 8005 h 15139"/>
                <a:gd name="connsiteX11" fmla="*/ 19510 w 22708"/>
                <a:gd name="connsiteY11" fmla="*/ 10806 h 15139"/>
                <a:gd name="connsiteX12" fmla="*/ 23371 w 22708"/>
                <a:gd name="connsiteY12" fmla="*/ 127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23371" y="12774"/>
                  </a:moveTo>
                  <a:cubicBezTo>
                    <a:pt x="23371" y="13531"/>
                    <a:pt x="23295" y="14213"/>
                    <a:pt x="23295" y="14970"/>
                  </a:cubicBezTo>
                  <a:cubicBezTo>
                    <a:pt x="17088" y="15878"/>
                    <a:pt x="10427" y="18906"/>
                    <a:pt x="6188" y="11033"/>
                  </a:cubicBezTo>
                  <a:cubicBezTo>
                    <a:pt x="5734" y="10579"/>
                    <a:pt x="5583" y="10049"/>
                    <a:pt x="5734" y="9595"/>
                  </a:cubicBezTo>
                  <a:cubicBezTo>
                    <a:pt x="5885" y="9141"/>
                    <a:pt x="6113" y="8914"/>
                    <a:pt x="6264" y="8914"/>
                  </a:cubicBezTo>
                  <a:cubicBezTo>
                    <a:pt x="6869" y="8308"/>
                    <a:pt x="7551" y="7627"/>
                    <a:pt x="8156" y="7021"/>
                  </a:cubicBezTo>
                  <a:cubicBezTo>
                    <a:pt x="8762" y="7703"/>
                    <a:pt x="9443" y="7703"/>
                    <a:pt x="10048" y="7021"/>
                  </a:cubicBezTo>
                  <a:lnTo>
                    <a:pt x="10048" y="7021"/>
                  </a:lnTo>
                  <a:cubicBezTo>
                    <a:pt x="11790" y="5205"/>
                    <a:pt x="13606" y="5356"/>
                    <a:pt x="15499" y="6719"/>
                  </a:cubicBezTo>
                  <a:cubicBezTo>
                    <a:pt x="16483" y="7324"/>
                    <a:pt x="15120" y="8535"/>
                    <a:pt x="16104" y="9217"/>
                  </a:cubicBezTo>
                  <a:cubicBezTo>
                    <a:pt x="15953" y="8535"/>
                    <a:pt x="16331" y="8157"/>
                    <a:pt x="17088" y="8005"/>
                  </a:cubicBezTo>
                  <a:cubicBezTo>
                    <a:pt x="18754" y="8233"/>
                    <a:pt x="20268" y="8535"/>
                    <a:pt x="19510" y="10806"/>
                  </a:cubicBezTo>
                  <a:cubicBezTo>
                    <a:pt x="20268" y="12623"/>
                    <a:pt x="21781" y="12774"/>
                    <a:pt x="23371" y="12774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9" name="任意多边形: 形状 1178"/>
            <p:cNvSpPr/>
            <p:nvPr/>
          </p:nvSpPr>
          <p:spPr>
            <a:xfrm>
              <a:off x="6370724" y="2489897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7570 w 7569"/>
                <a:gd name="connsiteY1" fmla="*/ 7797 h 7569"/>
                <a:gd name="connsiteX2" fmla="*/ 5677 w 7569"/>
                <a:gd name="connsiteY2" fmla="*/ 5753 h 7569"/>
                <a:gd name="connsiteX3" fmla="*/ 764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645" y="6358"/>
                    <a:pt x="7570" y="7040"/>
                    <a:pt x="7570" y="7797"/>
                  </a:cubicBezTo>
                  <a:cubicBezTo>
                    <a:pt x="6964" y="7115"/>
                    <a:pt x="6283" y="6434"/>
                    <a:pt x="5677" y="5753"/>
                  </a:cubicBezTo>
                  <a:cubicBezTo>
                    <a:pt x="6283" y="5677"/>
                    <a:pt x="6964" y="5677"/>
                    <a:pt x="7645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0" name="任意多边形: 形状 1179"/>
            <p:cNvSpPr/>
            <p:nvPr/>
          </p:nvSpPr>
          <p:spPr>
            <a:xfrm>
              <a:off x="6471550" y="2527896"/>
              <a:ext cx="22709" cy="22709"/>
            </a:xfrm>
            <a:custGeom>
              <a:avLst/>
              <a:gdLst>
                <a:gd name="connsiteX0" fmla="*/ 5677 w 22708"/>
                <a:gd name="connsiteY0" fmla="*/ 9462 h 22708"/>
                <a:gd name="connsiteX1" fmla="*/ 11354 w 22708"/>
                <a:gd name="connsiteY1" fmla="*/ 5677 h 22708"/>
                <a:gd name="connsiteX2" fmla="*/ 17107 w 22708"/>
                <a:gd name="connsiteY2" fmla="*/ 5753 h 22708"/>
                <a:gd name="connsiteX3" fmla="*/ 15291 w 22708"/>
                <a:gd name="connsiteY3" fmla="*/ 13322 h 22708"/>
                <a:gd name="connsiteX4" fmla="*/ 13247 w 22708"/>
                <a:gd name="connsiteY4" fmla="*/ 17031 h 22708"/>
                <a:gd name="connsiteX5" fmla="*/ 11506 w 22708"/>
                <a:gd name="connsiteY5" fmla="*/ 17183 h 22708"/>
                <a:gd name="connsiteX6" fmla="*/ 7570 w 22708"/>
                <a:gd name="connsiteY6" fmla="*/ 13247 h 22708"/>
                <a:gd name="connsiteX7" fmla="*/ 5677 w 22708"/>
                <a:gd name="connsiteY7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9462"/>
                  </a:moveTo>
                  <a:cubicBezTo>
                    <a:pt x="8403" y="9462"/>
                    <a:pt x="11354" y="9765"/>
                    <a:pt x="11354" y="5677"/>
                  </a:cubicBezTo>
                  <a:cubicBezTo>
                    <a:pt x="13247" y="5677"/>
                    <a:pt x="15215" y="5753"/>
                    <a:pt x="17107" y="5753"/>
                  </a:cubicBezTo>
                  <a:cubicBezTo>
                    <a:pt x="17864" y="8629"/>
                    <a:pt x="15593" y="10749"/>
                    <a:pt x="15291" y="13322"/>
                  </a:cubicBezTo>
                  <a:cubicBezTo>
                    <a:pt x="14609" y="14534"/>
                    <a:pt x="13928" y="15820"/>
                    <a:pt x="13247" y="17031"/>
                  </a:cubicBezTo>
                  <a:cubicBezTo>
                    <a:pt x="12641" y="17107"/>
                    <a:pt x="12112" y="17107"/>
                    <a:pt x="11506" y="17183"/>
                  </a:cubicBezTo>
                  <a:cubicBezTo>
                    <a:pt x="9538" y="16577"/>
                    <a:pt x="9084" y="14382"/>
                    <a:pt x="7570" y="13247"/>
                  </a:cubicBezTo>
                  <a:cubicBezTo>
                    <a:pt x="6964" y="12036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1" name="任意多边形: 形状 1180"/>
            <p:cNvSpPr/>
            <p:nvPr/>
          </p:nvSpPr>
          <p:spPr>
            <a:xfrm>
              <a:off x="6473392" y="2535532"/>
              <a:ext cx="15139" cy="15139"/>
            </a:xfrm>
            <a:custGeom>
              <a:avLst/>
              <a:gdLst>
                <a:gd name="connsiteX0" fmla="*/ 5728 w 15139"/>
                <a:gd name="connsiteY0" fmla="*/ 5687 h 15139"/>
                <a:gd name="connsiteX1" fmla="*/ 9664 w 15139"/>
                <a:gd name="connsiteY1" fmla="*/ 9623 h 15139"/>
                <a:gd name="connsiteX2" fmla="*/ 9437 w 15139"/>
                <a:gd name="connsiteY2" fmla="*/ 11288 h 15139"/>
                <a:gd name="connsiteX3" fmla="*/ 5728 w 15139"/>
                <a:gd name="connsiteY3" fmla="*/ 56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28" y="5687"/>
                  </a:moveTo>
                  <a:cubicBezTo>
                    <a:pt x="8453" y="5535"/>
                    <a:pt x="9513" y="7201"/>
                    <a:pt x="9664" y="9623"/>
                  </a:cubicBezTo>
                  <a:cubicBezTo>
                    <a:pt x="9664" y="10228"/>
                    <a:pt x="9589" y="10758"/>
                    <a:pt x="9437" y="11288"/>
                  </a:cubicBezTo>
                  <a:cubicBezTo>
                    <a:pt x="5198" y="11440"/>
                    <a:pt x="5652" y="8412"/>
                    <a:pt x="5728" y="5687"/>
                  </a:cubicBezTo>
                  <a:close/>
                </a:path>
              </a:pathLst>
            </a:custGeom>
            <a:solidFill>
              <a:srgbClr val="F2C1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2" name="任意多边形: 形状 1181"/>
            <p:cNvSpPr/>
            <p:nvPr/>
          </p:nvSpPr>
          <p:spPr>
            <a:xfrm>
              <a:off x="6465798" y="25184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645 w 7569"/>
                <a:gd name="connsiteY1" fmla="*/ 11354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6964"/>
                    <a:pt x="7418" y="9311"/>
                    <a:pt x="7645" y="11354"/>
                  </a:cubicBezTo>
                  <a:cubicBezTo>
                    <a:pt x="5072" y="10143"/>
                    <a:pt x="5904" y="7721"/>
                    <a:pt x="5677" y="567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3" name="任意多边形: 形状 1182"/>
            <p:cNvSpPr/>
            <p:nvPr/>
          </p:nvSpPr>
          <p:spPr>
            <a:xfrm>
              <a:off x="6460490" y="2524035"/>
              <a:ext cx="7570" cy="15139"/>
            </a:xfrm>
            <a:custGeom>
              <a:avLst/>
              <a:gdLst>
                <a:gd name="connsiteX0" fmla="*/ 7276 w 7569"/>
                <a:gd name="connsiteY0" fmla="*/ 9462 h 15139"/>
                <a:gd name="connsiteX1" fmla="*/ 7200 w 7569"/>
                <a:gd name="connsiteY1" fmla="*/ 5677 h 15139"/>
                <a:gd name="connsiteX2" fmla="*/ 7276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9462"/>
                  </a:moveTo>
                  <a:cubicBezTo>
                    <a:pt x="5081" y="8251"/>
                    <a:pt x="5233" y="6964"/>
                    <a:pt x="7200" y="5677"/>
                  </a:cubicBezTo>
                  <a:cubicBezTo>
                    <a:pt x="7200" y="6964"/>
                    <a:pt x="7200" y="8251"/>
                    <a:pt x="7276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4" name="任意多边形: 形状 1183"/>
            <p:cNvSpPr/>
            <p:nvPr/>
          </p:nvSpPr>
          <p:spPr>
            <a:xfrm>
              <a:off x="6342338" y="2436759"/>
              <a:ext cx="7570" cy="7570"/>
            </a:xfrm>
            <a:custGeom>
              <a:avLst/>
              <a:gdLst>
                <a:gd name="connsiteX0" fmla="*/ 7494 w 7569"/>
                <a:gd name="connsiteY0" fmla="*/ 7494 h 7569"/>
                <a:gd name="connsiteX1" fmla="*/ 5677 w 7569"/>
                <a:gd name="connsiteY1" fmla="*/ 5677 h 7569"/>
                <a:gd name="connsiteX2" fmla="*/ 7494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494"/>
                  </a:moveTo>
                  <a:cubicBezTo>
                    <a:pt x="6889" y="6888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494" y="749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5" name="任意多边形: 形状 1184"/>
            <p:cNvSpPr/>
            <p:nvPr/>
          </p:nvSpPr>
          <p:spPr>
            <a:xfrm>
              <a:off x="6331831" y="2260326"/>
              <a:ext cx="7570" cy="7570"/>
            </a:xfrm>
            <a:custGeom>
              <a:avLst/>
              <a:gdLst>
                <a:gd name="connsiteX0" fmla="*/ 7253 w 7569"/>
                <a:gd name="connsiteY0" fmla="*/ 6497 h 7569"/>
                <a:gd name="connsiteX1" fmla="*/ 6420 w 7569"/>
                <a:gd name="connsiteY1" fmla="*/ 6800 h 7569"/>
                <a:gd name="connsiteX2" fmla="*/ 6193 w 7569"/>
                <a:gd name="connsiteY2" fmla="*/ 5740 h 7569"/>
                <a:gd name="connsiteX3" fmla="*/ 7026 w 7569"/>
                <a:gd name="connsiteY3" fmla="*/ 5891 h 7569"/>
                <a:gd name="connsiteX4" fmla="*/ 7253 w 7569"/>
                <a:gd name="connsiteY4" fmla="*/ 64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6497"/>
                  </a:moveTo>
                  <a:cubicBezTo>
                    <a:pt x="6950" y="6572"/>
                    <a:pt x="6723" y="6800"/>
                    <a:pt x="6420" y="6800"/>
                  </a:cubicBezTo>
                  <a:cubicBezTo>
                    <a:pt x="5512" y="6572"/>
                    <a:pt x="5436" y="6118"/>
                    <a:pt x="6193" y="5740"/>
                  </a:cubicBezTo>
                  <a:cubicBezTo>
                    <a:pt x="6420" y="5589"/>
                    <a:pt x="6799" y="5740"/>
                    <a:pt x="7026" y="5891"/>
                  </a:cubicBezTo>
                  <a:cubicBezTo>
                    <a:pt x="7253" y="5891"/>
                    <a:pt x="7253" y="6270"/>
                    <a:pt x="7253" y="6497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6" name="任意多边形: 形状 1185"/>
            <p:cNvSpPr/>
            <p:nvPr/>
          </p:nvSpPr>
          <p:spPr>
            <a:xfrm>
              <a:off x="6326973" y="2258118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5829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753" y="6888"/>
                    <a:pt x="5829" y="6283"/>
                    <a:pt x="5829" y="5677"/>
                  </a:cubicBezTo>
                  <a:cubicBezTo>
                    <a:pt x="7418" y="6434"/>
                    <a:pt x="7040" y="7040"/>
                    <a:pt x="5677" y="7494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7" name="任意多边形: 形状 1186"/>
            <p:cNvSpPr/>
            <p:nvPr/>
          </p:nvSpPr>
          <p:spPr>
            <a:xfrm>
              <a:off x="6148996" y="2543186"/>
              <a:ext cx="15139" cy="15139"/>
            </a:xfrm>
            <a:custGeom>
              <a:avLst/>
              <a:gdLst>
                <a:gd name="connsiteX0" fmla="*/ 8873 w 15139"/>
                <a:gd name="connsiteY0" fmla="*/ 5677 h 15139"/>
                <a:gd name="connsiteX1" fmla="*/ 10841 w 15139"/>
                <a:gd name="connsiteY1" fmla="*/ 5753 h 15139"/>
                <a:gd name="connsiteX2" fmla="*/ 10765 w 15139"/>
                <a:gd name="connsiteY2" fmla="*/ 11279 h 15139"/>
                <a:gd name="connsiteX3" fmla="*/ 10462 w 15139"/>
                <a:gd name="connsiteY3" fmla="*/ 11733 h 15139"/>
                <a:gd name="connsiteX4" fmla="*/ 6980 w 15139"/>
                <a:gd name="connsiteY4" fmla="*/ 5753 h 15139"/>
                <a:gd name="connsiteX5" fmla="*/ 887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873" y="5677"/>
                  </a:moveTo>
                  <a:cubicBezTo>
                    <a:pt x="9554" y="5677"/>
                    <a:pt x="10160" y="5753"/>
                    <a:pt x="10841" y="5753"/>
                  </a:cubicBezTo>
                  <a:cubicBezTo>
                    <a:pt x="10992" y="7645"/>
                    <a:pt x="11068" y="9462"/>
                    <a:pt x="10765" y="11279"/>
                  </a:cubicBezTo>
                  <a:lnTo>
                    <a:pt x="10462" y="11733"/>
                  </a:lnTo>
                  <a:cubicBezTo>
                    <a:pt x="6148" y="11581"/>
                    <a:pt x="4180" y="9992"/>
                    <a:pt x="6980" y="5753"/>
                  </a:cubicBezTo>
                  <a:cubicBezTo>
                    <a:pt x="7662" y="5677"/>
                    <a:pt x="8267" y="5677"/>
                    <a:pt x="8873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8" name="任意多边形: 形状 1187"/>
            <p:cNvSpPr/>
            <p:nvPr/>
          </p:nvSpPr>
          <p:spPr>
            <a:xfrm>
              <a:off x="6173812" y="2557119"/>
              <a:ext cx="22709" cy="22709"/>
            </a:xfrm>
            <a:custGeom>
              <a:avLst/>
              <a:gdLst>
                <a:gd name="connsiteX0" fmla="*/ 18271 w 22708"/>
                <a:gd name="connsiteY0" fmla="*/ 22023 h 22708"/>
                <a:gd name="connsiteX1" fmla="*/ 13957 w 22708"/>
                <a:gd name="connsiteY1" fmla="*/ 19525 h 22708"/>
                <a:gd name="connsiteX2" fmla="*/ 5706 w 22708"/>
                <a:gd name="connsiteY2" fmla="*/ 19222 h 22708"/>
                <a:gd name="connsiteX3" fmla="*/ 10550 w 22708"/>
                <a:gd name="connsiteY3" fmla="*/ 8851 h 22708"/>
                <a:gd name="connsiteX4" fmla="*/ 14108 w 22708"/>
                <a:gd name="connsiteY4" fmla="*/ 13923 h 22708"/>
                <a:gd name="connsiteX5" fmla="*/ 23873 w 22708"/>
                <a:gd name="connsiteY5" fmla="*/ 6884 h 22708"/>
                <a:gd name="connsiteX6" fmla="*/ 22283 w 22708"/>
                <a:gd name="connsiteY6" fmla="*/ 20433 h 22708"/>
                <a:gd name="connsiteX7" fmla="*/ 21980 w 22708"/>
                <a:gd name="connsiteY7" fmla="*/ 22023 h 22708"/>
                <a:gd name="connsiteX8" fmla="*/ 18271 w 22708"/>
                <a:gd name="connsiteY8" fmla="*/ 22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8271" y="22023"/>
                  </a:moveTo>
                  <a:cubicBezTo>
                    <a:pt x="17363" y="20357"/>
                    <a:pt x="16379" y="18616"/>
                    <a:pt x="13957" y="19525"/>
                  </a:cubicBezTo>
                  <a:cubicBezTo>
                    <a:pt x="11232" y="20509"/>
                    <a:pt x="8507" y="20736"/>
                    <a:pt x="5706" y="19222"/>
                  </a:cubicBezTo>
                  <a:cubicBezTo>
                    <a:pt x="5403" y="14831"/>
                    <a:pt x="7523" y="11652"/>
                    <a:pt x="10550" y="8851"/>
                  </a:cubicBezTo>
                  <a:cubicBezTo>
                    <a:pt x="13124" y="9533"/>
                    <a:pt x="11610" y="13090"/>
                    <a:pt x="14108" y="13923"/>
                  </a:cubicBezTo>
                  <a:cubicBezTo>
                    <a:pt x="16076" y="4991"/>
                    <a:pt x="16757" y="4537"/>
                    <a:pt x="23873" y="6884"/>
                  </a:cubicBezTo>
                  <a:cubicBezTo>
                    <a:pt x="18650" y="10820"/>
                    <a:pt x="20769" y="15664"/>
                    <a:pt x="22283" y="20433"/>
                  </a:cubicBezTo>
                  <a:cubicBezTo>
                    <a:pt x="22132" y="20963"/>
                    <a:pt x="22056" y="21493"/>
                    <a:pt x="21980" y="22023"/>
                  </a:cubicBezTo>
                  <a:cubicBezTo>
                    <a:pt x="20694" y="21947"/>
                    <a:pt x="19482" y="22023"/>
                    <a:pt x="18271" y="22023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9" name="任意多边形: 形状 1188"/>
            <p:cNvSpPr/>
            <p:nvPr/>
          </p:nvSpPr>
          <p:spPr>
            <a:xfrm>
              <a:off x="6193976" y="2560142"/>
              <a:ext cx="15139" cy="15139"/>
            </a:xfrm>
            <a:custGeom>
              <a:avLst/>
              <a:gdLst>
                <a:gd name="connsiteX0" fmla="*/ 5677 w 15139"/>
                <a:gd name="connsiteY0" fmla="*/ 7721 h 15139"/>
                <a:gd name="connsiteX1" fmla="*/ 9462 w 15139"/>
                <a:gd name="connsiteY1" fmla="*/ 5677 h 15139"/>
                <a:gd name="connsiteX2" fmla="*/ 9159 w 15139"/>
                <a:gd name="connsiteY2" fmla="*/ 11203 h 15139"/>
                <a:gd name="connsiteX3" fmla="*/ 5677 w 15139"/>
                <a:gd name="connsiteY3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21"/>
                  </a:moveTo>
                  <a:cubicBezTo>
                    <a:pt x="6964" y="7040"/>
                    <a:pt x="8251" y="6358"/>
                    <a:pt x="9462" y="5677"/>
                  </a:cubicBezTo>
                  <a:cubicBezTo>
                    <a:pt x="9386" y="7494"/>
                    <a:pt x="9235" y="9386"/>
                    <a:pt x="9159" y="11203"/>
                  </a:cubicBezTo>
                  <a:cubicBezTo>
                    <a:pt x="6661" y="11506"/>
                    <a:pt x="5677" y="10067"/>
                    <a:pt x="5677" y="7721"/>
                  </a:cubicBezTo>
                  <a:close/>
                </a:path>
              </a:pathLst>
            </a:custGeom>
            <a:solidFill>
              <a:srgbClr val="F3C5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0" name="任意多边形: 形状 1189"/>
            <p:cNvSpPr/>
            <p:nvPr/>
          </p:nvSpPr>
          <p:spPr>
            <a:xfrm>
              <a:off x="6389800" y="2358868"/>
              <a:ext cx="7570" cy="7570"/>
            </a:xfrm>
            <a:custGeom>
              <a:avLst/>
              <a:gdLst>
                <a:gd name="connsiteX0" fmla="*/ 5677 w 7569"/>
                <a:gd name="connsiteY0" fmla="*/ 7342 h 7569"/>
                <a:gd name="connsiteX1" fmla="*/ 7797 w 7569"/>
                <a:gd name="connsiteY1" fmla="*/ 5677 h 7569"/>
                <a:gd name="connsiteX2" fmla="*/ 5677 w 7569"/>
                <a:gd name="connsiteY2" fmla="*/ 73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342"/>
                  </a:moveTo>
                  <a:cubicBezTo>
                    <a:pt x="6056" y="6358"/>
                    <a:pt x="6737" y="5828"/>
                    <a:pt x="7797" y="5677"/>
                  </a:cubicBezTo>
                  <a:cubicBezTo>
                    <a:pt x="7115" y="6283"/>
                    <a:pt x="6359" y="6813"/>
                    <a:pt x="5677" y="7342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1" name="任意多边形: 形状 1190"/>
            <p:cNvSpPr/>
            <p:nvPr/>
          </p:nvSpPr>
          <p:spPr>
            <a:xfrm>
              <a:off x="6479869" y="2528047"/>
              <a:ext cx="15139" cy="15139"/>
            </a:xfrm>
            <a:custGeom>
              <a:avLst/>
              <a:gdLst>
                <a:gd name="connsiteX0" fmla="*/ 6973 w 15139"/>
                <a:gd name="connsiteY0" fmla="*/ 13247 h 15139"/>
                <a:gd name="connsiteX1" fmla="*/ 8789 w 15139"/>
                <a:gd name="connsiteY1" fmla="*/ 5677 h 15139"/>
                <a:gd name="connsiteX2" fmla="*/ 10757 w 15139"/>
                <a:gd name="connsiteY2" fmla="*/ 5677 h 15139"/>
                <a:gd name="connsiteX3" fmla="*/ 6973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973" y="13247"/>
                  </a:moveTo>
                  <a:cubicBezTo>
                    <a:pt x="4248" y="9916"/>
                    <a:pt x="6291" y="7721"/>
                    <a:pt x="8789" y="5677"/>
                  </a:cubicBezTo>
                  <a:cubicBezTo>
                    <a:pt x="9471" y="5677"/>
                    <a:pt x="10076" y="5677"/>
                    <a:pt x="10757" y="5677"/>
                  </a:cubicBezTo>
                  <a:cubicBezTo>
                    <a:pt x="14239" y="10522"/>
                    <a:pt x="9925" y="11581"/>
                    <a:pt x="6973" y="132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2" name="任意多边形: 形状 1191"/>
            <p:cNvSpPr/>
            <p:nvPr/>
          </p:nvSpPr>
          <p:spPr>
            <a:xfrm>
              <a:off x="6294802" y="2521429"/>
              <a:ext cx="15139" cy="15139"/>
            </a:xfrm>
            <a:custGeom>
              <a:avLst/>
              <a:gdLst>
                <a:gd name="connsiteX0" fmla="*/ 5677 w 15139"/>
                <a:gd name="connsiteY0" fmla="*/ 10176 h 15139"/>
                <a:gd name="connsiteX1" fmla="*/ 9613 w 15139"/>
                <a:gd name="connsiteY1" fmla="*/ 5786 h 15139"/>
                <a:gd name="connsiteX2" fmla="*/ 11354 w 15139"/>
                <a:gd name="connsiteY2" fmla="*/ 10328 h 15139"/>
                <a:gd name="connsiteX3" fmla="*/ 9386 w 15139"/>
                <a:gd name="connsiteY3" fmla="*/ 12144 h 15139"/>
                <a:gd name="connsiteX4" fmla="*/ 5677 w 15139"/>
                <a:gd name="connsiteY4" fmla="*/ 101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176"/>
                  </a:moveTo>
                  <a:cubicBezTo>
                    <a:pt x="5904" y="7754"/>
                    <a:pt x="6056" y="5105"/>
                    <a:pt x="9613" y="5786"/>
                  </a:cubicBezTo>
                  <a:cubicBezTo>
                    <a:pt x="12565" y="6316"/>
                    <a:pt x="12489" y="8132"/>
                    <a:pt x="11354" y="10328"/>
                  </a:cubicBezTo>
                  <a:cubicBezTo>
                    <a:pt x="10673" y="10933"/>
                    <a:pt x="10068" y="11539"/>
                    <a:pt x="9386" y="12144"/>
                  </a:cubicBezTo>
                  <a:cubicBezTo>
                    <a:pt x="8099" y="11463"/>
                    <a:pt x="6888" y="10858"/>
                    <a:pt x="5677" y="10176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3" name="任意多边形: 形状 1192"/>
            <p:cNvSpPr/>
            <p:nvPr/>
          </p:nvSpPr>
          <p:spPr>
            <a:xfrm>
              <a:off x="6195360" y="2552684"/>
              <a:ext cx="15139" cy="7570"/>
            </a:xfrm>
            <a:custGeom>
              <a:avLst/>
              <a:gdLst>
                <a:gd name="connsiteX0" fmla="*/ 8077 w 15139"/>
                <a:gd name="connsiteY0" fmla="*/ 9427 h 7569"/>
                <a:gd name="connsiteX1" fmla="*/ 6639 w 15139"/>
                <a:gd name="connsiteY1" fmla="*/ 7458 h 7569"/>
                <a:gd name="connsiteX2" fmla="*/ 11786 w 15139"/>
                <a:gd name="connsiteY2" fmla="*/ 5717 h 7569"/>
                <a:gd name="connsiteX3" fmla="*/ 11786 w 15139"/>
                <a:gd name="connsiteY3" fmla="*/ 9199 h 7569"/>
                <a:gd name="connsiteX4" fmla="*/ 8077 w 15139"/>
                <a:gd name="connsiteY4" fmla="*/ 94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8077" y="9427"/>
                  </a:moveTo>
                  <a:cubicBezTo>
                    <a:pt x="7396" y="8897"/>
                    <a:pt x="4065" y="9956"/>
                    <a:pt x="6639" y="7458"/>
                  </a:cubicBezTo>
                  <a:cubicBezTo>
                    <a:pt x="7850" y="6247"/>
                    <a:pt x="9818" y="5490"/>
                    <a:pt x="11786" y="5717"/>
                  </a:cubicBezTo>
                  <a:cubicBezTo>
                    <a:pt x="11786" y="6853"/>
                    <a:pt x="11786" y="8064"/>
                    <a:pt x="11786" y="9199"/>
                  </a:cubicBezTo>
                  <a:cubicBezTo>
                    <a:pt x="10575" y="9275"/>
                    <a:pt x="9364" y="9351"/>
                    <a:pt x="8077" y="942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4" name="任意多边形: 形状 1193"/>
            <p:cNvSpPr/>
            <p:nvPr/>
          </p:nvSpPr>
          <p:spPr>
            <a:xfrm>
              <a:off x="6028408" y="4221731"/>
              <a:ext cx="30278" cy="45417"/>
            </a:xfrm>
            <a:custGeom>
              <a:avLst/>
              <a:gdLst>
                <a:gd name="connsiteX0" fmla="*/ 7894 w 30278"/>
                <a:gd name="connsiteY0" fmla="*/ 11506 h 45417"/>
                <a:gd name="connsiteX1" fmla="*/ 9635 w 30278"/>
                <a:gd name="connsiteY1" fmla="*/ 9462 h 45417"/>
                <a:gd name="connsiteX2" fmla="*/ 11603 w 30278"/>
                <a:gd name="connsiteY2" fmla="*/ 5677 h 45417"/>
                <a:gd name="connsiteX3" fmla="*/ 11603 w 30278"/>
                <a:gd name="connsiteY3" fmla="*/ 5677 h 45417"/>
                <a:gd name="connsiteX4" fmla="*/ 13420 w 30278"/>
                <a:gd name="connsiteY4" fmla="*/ 6056 h 45417"/>
                <a:gd name="connsiteX5" fmla="*/ 24547 w 30278"/>
                <a:gd name="connsiteY5" fmla="*/ 10522 h 45417"/>
                <a:gd name="connsiteX6" fmla="*/ 28407 w 30278"/>
                <a:gd name="connsiteY6" fmla="*/ 12111 h 45417"/>
                <a:gd name="connsiteX7" fmla="*/ 26818 w 30278"/>
                <a:gd name="connsiteY7" fmla="*/ 26569 h 45417"/>
                <a:gd name="connsiteX8" fmla="*/ 26818 w 30278"/>
                <a:gd name="connsiteY8" fmla="*/ 26569 h 45417"/>
                <a:gd name="connsiteX9" fmla="*/ 22503 w 30278"/>
                <a:gd name="connsiteY9" fmla="*/ 26115 h 45417"/>
                <a:gd name="connsiteX10" fmla="*/ 18340 w 30278"/>
                <a:gd name="connsiteY10" fmla="*/ 33533 h 45417"/>
                <a:gd name="connsiteX11" fmla="*/ 24849 w 30278"/>
                <a:gd name="connsiteY11" fmla="*/ 38075 h 45417"/>
                <a:gd name="connsiteX12" fmla="*/ 21140 w 30278"/>
                <a:gd name="connsiteY12" fmla="*/ 40724 h 45417"/>
                <a:gd name="connsiteX13" fmla="*/ 19097 w 30278"/>
                <a:gd name="connsiteY13" fmla="*/ 39967 h 45417"/>
                <a:gd name="connsiteX14" fmla="*/ 19097 w 30278"/>
                <a:gd name="connsiteY14" fmla="*/ 39967 h 45417"/>
                <a:gd name="connsiteX15" fmla="*/ 17280 w 30278"/>
                <a:gd name="connsiteY15" fmla="*/ 39891 h 45417"/>
                <a:gd name="connsiteX16" fmla="*/ 13495 w 30278"/>
                <a:gd name="connsiteY16" fmla="*/ 39816 h 45417"/>
                <a:gd name="connsiteX17" fmla="*/ 9635 w 30278"/>
                <a:gd name="connsiteY17" fmla="*/ 32322 h 45417"/>
                <a:gd name="connsiteX18" fmla="*/ 5850 w 30278"/>
                <a:gd name="connsiteY18" fmla="*/ 22784 h 45417"/>
                <a:gd name="connsiteX19" fmla="*/ 7894 w 30278"/>
                <a:gd name="connsiteY19" fmla="*/ 11506 h 45417"/>
                <a:gd name="connsiteX20" fmla="*/ 12814 w 30278"/>
                <a:gd name="connsiteY20" fmla="*/ 21497 h 45417"/>
                <a:gd name="connsiteX21" fmla="*/ 7894 w 30278"/>
                <a:gd name="connsiteY21" fmla="*/ 1150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45417">
                  <a:moveTo>
                    <a:pt x="7894" y="11506"/>
                  </a:moveTo>
                  <a:cubicBezTo>
                    <a:pt x="8045" y="10446"/>
                    <a:pt x="8651" y="9765"/>
                    <a:pt x="9635" y="9462"/>
                  </a:cubicBezTo>
                  <a:cubicBezTo>
                    <a:pt x="10846" y="8478"/>
                    <a:pt x="10543" y="6737"/>
                    <a:pt x="11603" y="5677"/>
                  </a:cubicBezTo>
                  <a:lnTo>
                    <a:pt x="11603" y="5677"/>
                  </a:lnTo>
                  <a:cubicBezTo>
                    <a:pt x="12208" y="5828"/>
                    <a:pt x="13344" y="5828"/>
                    <a:pt x="13420" y="6056"/>
                  </a:cubicBezTo>
                  <a:cubicBezTo>
                    <a:pt x="15085" y="12717"/>
                    <a:pt x="19930" y="11808"/>
                    <a:pt x="24547" y="10522"/>
                  </a:cubicBezTo>
                  <a:cubicBezTo>
                    <a:pt x="26742" y="9916"/>
                    <a:pt x="29240" y="11581"/>
                    <a:pt x="28407" y="12111"/>
                  </a:cubicBezTo>
                  <a:cubicBezTo>
                    <a:pt x="20762" y="16426"/>
                    <a:pt x="30224" y="22178"/>
                    <a:pt x="26818" y="26569"/>
                  </a:cubicBezTo>
                  <a:lnTo>
                    <a:pt x="26818" y="26569"/>
                  </a:lnTo>
                  <a:cubicBezTo>
                    <a:pt x="25228" y="26569"/>
                    <a:pt x="22049" y="24071"/>
                    <a:pt x="22503" y="26115"/>
                  </a:cubicBezTo>
                  <a:cubicBezTo>
                    <a:pt x="23487" y="30657"/>
                    <a:pt x="18113" y="30354"/>
                    <a:pt x="18340" y="33533"/>
                  </a:cubicBezTo>
                  <a:cubicBezTo>
                    <a:pt x="19248" y="36863"/>
                    <a:pt x="23790" y="35047"/>
                    <a:pt x="24849" y="38075"/>
                  </a:cubicBezTo>
                  <a:cubicBezTo>
                    <a:pt x="23866" y="39286"/>
                    <a:pt x="22730" y="40270"/>
                    <a:pt x="21140" y="40724"/>
                  </a:cubicBezTo>
                  <a:cubicBezTo>
                    <a:pt x="20308" y="40800"/>
                    <a:pt x="19626" y="40573"/>
                    <a:pt x="19097" y="39967"/>
                  </a:cubicBezTo>
                  <a:lnTo>
                    <a:pt x="19097" y="39967"/>
                  </a:lnTo>
                  <a:cubicBezTo>
                    <a:pt x="18491" y="39210"/>
                    <a:pt x="17886" y="39210"/>
                    <a:pt x="17280" y="39891"/>
                  </a:cubicBezTo>
                  <a:cubicBezTo>
                    <a:pt x="15993" y="39891"/>
                    <a:pt x="14782" y="39891"/>
                    <a:pt x="13495" y="39816"/>
                  </a:cubicBezTo>
                  <a:cubicBezTo>
                    <a:pt x="11679" y="37545"/>
                    <a:pt x="13949" y="33230"/>
                    <a:pt x="9635" y="32322"/>
                  </a:cubicBezTo>
                  <a:cubicBezTo>
                    <a:pt x="5396" y="30354"/>
                    <a:pt x="8727" y="25358"/>
                    <a:pt x="5850" y="22784"/>
                  </a:cubicBezTo>
                  <a:cubicBezTo>
                    <a:pt x="6456" y="19075"/>
                    <a:pt x="4109" y="14760"/>
                    <a:pt x="7894" y="11506"/>
                  </a:cubicBezTo>
                  <a:cubicBezTo>
                    <a:pt x="10619" y="14004"/>
                    <a:pt x="9710" y="18394"/>
                    <a:pt x="12814" y="21497"/>
                  </a:cubicBezTo>
                  <a:cubicBezTo>
                    <a:pt x="13268" y="16502"/>
                    <a:pt x="9938" y="14382"/>
                    <a:pt x="7894" y="11506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5" name="任意多边形: 形状 1194"/>
            <p:cNvSpPr/>
            <p:nvPr/>
          </p:nvSpPr>
          <p:spPr>
            <a:xfrm>
              <a:off x="6042952" y="4254129"/>
              <a:ext cx="15139" cy="15139"/>
            </a:xfrm>
            <a:custGeom>
              <a:avLst/>
              <a:gdLst>
                <a:gd name="connsiteX0" fmla="*/ 6370 w 15139"/>
                <a:gd name="connsiteY0" fmla="*/ 7570 h 15139"/>
                <a:gd name="connsiteX1" fmla="*/ 10306 w 15139"/>
                <a:gd name="connsiteY1" fmla="*/ 5677 h 15139"/>
                <a:gd name="connsiteX2" fmla="*/ 10231 w 15139"/>
                <a:gd name="connsiteY2" fmla="*/ 13095 h 15139"/>
                <a:gd name="connsiteX3" fmla="*/ 6521 w 15139"/>
                <a:gd name="connsiteY3" fmla="*/ 11279 h 15139"/>
                <a:gd name="connsiteX4" fmla="*/ 6370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70" y="7570"/>
                  </a:moveTo>
                  <a:cubicBezTo>
                    <a:pt x="7127" y="5829"/>
                    <a:pt x="8641" y="5677"/>
                    <a:pt x="10306" y="5677"/>
                  </a:cubicBezTo>
                  <a:cubicBezTo>
                    <a:pt x="12199" y="8175"/>
                    <a:pt x="12350" y="10597"/>
                    <a:pt x="10231" y="13095"/>
                  </a:cubicBezTo>
                  <a:cubicBezTo>
                    <a:pt x="9019" y="12489"/>
                    <a:pt x="7809" y="11884"/>
                    <a:pt x="6521" y="11279"/>
                  </a:cubicBezTo>
                  <a:cubicBezTo>
                    <a:pt x="5462" y="10143"/>
                    <a:pt x="5386" y="8856"/>
                    <a:pt x="6370" y="7570"/>
                  </a:cubicBezTo>
                  <a:close/>
                </a:path>
              </a:pathLst>
            </a:custGeom>
            <a:solidFill>
              <a:srgbClr val="EE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6" name="任意多边形: 形状 1195"/>
            <p:cNvSpPr/>
            <p:nvPr/>
          </p:nvSpPr>
          <p:spPr>
            <a:xfrm>
              <a:off x="6032366" y="4248267"/>
              <a:ext cx="15139" cy="15139"/>
            </a:xfrm>
            <a:custGeom>
              <a:avLst/>
              <a:gdLst>
                <a:gd name="connsiteX0" fmla="*/ 5677 w 15139"/>
                <a:gd name="connsiteY0" fmla="*/ 5785 h 15139"/>
                <a:gd name="connsiteX1" fmla="*/ 9537 w 15139"/>
                <a:gd name="connsiteY1" fmla="*/ 13279 h 15139"/>
                <a:gd name="connsiteX2" fmla="*/ 5677 w 15139"/>
                <a:gd name="connsiteY2" fmla="*/ 5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85"/>
                  </a:moveTo>
                  <a:cubicBezTo>
                    <a:pt x="13701" y="4801"/>
                    <a:pt x="8251" y="10781"/>
                    <a:pt x="9537" y="13279"/>
                  </a:cubicBezTo>
                  <a:cubicBezTo>
                    <a:pt x="6737" y="11614"/>
                    <a:pt x="7645" y="7980"/>
                    <a:pt x="5677" y="578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7" name="任意多边形: 形状 1196"/>
            <p:cNvSpPr/>
            <p:nvPr/>
          </p:nvSpPr>
          <p:spPr>
            <a:xfrm>
              <a:off x="6041904" y="425602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7645 w 7569"/>
                <a:gd name="connsiteY1" fmla="*/ 9386 h 7569"/>
                <a:gd name="connsiteX2" fmla="*/ 5677 w 7569"/>
                <a:gd name="connsiteY2" fmla="*/ 5677 h 7569"/>
                <a:gd name="connsiteX3" fmla="*/ 741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494" y="6888"/>
                    <a:pt x="7570" y="8175"/>
                    <a:pt x="7645" y="9386"/>
                  </a:cubicBezTo>
                  <a:cubicBezTo>
                    <a:pt x="5980" y="8705"/>
                    <a:pt x="5753" y="7191"/>
                    <a:pt x="5677" y="5677"/>
                  </a:cubicBezTo>
                  <a:cubicBezTo>
                    <a:pt x="6207" y="5677"/>
                    <a:pt x="6813" y="5677"/>
                    <a:pt x="7418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8" name="任意多边形: 形状 1197"/>
            <p:cNvSpPr/>
            <p:nvPr/>
          </p:nvSpPr>
          <p:spPr>
            <a:xfrm>
              <a:off x="6040011" y="4254847"/>
              <a:ext cx="7570" cy="7570"/>
            </a:xfrm>
            <a:custGeom>
              <a:avLst/>
              <a:gdLst>
                <a:gd name="connsiteX0" fmla="*/ 5677 w 7569"/>
                <a:gd name="connsiteY0" fmla="*/ 6775 h 7569"/>
                <a:gd name="connsiteX1" fmla="*/ 7494 w 7569"/>
                <a:gd name="connsiteY1" fmla="*/ 6851 h 7569"/>
                <a:gd name="connsiteX2" fmla="*/ 5677 w 7569"/>
                <a:gd name="connsiteY2" fmla="*/ 67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775"/>
                  </a:moveTo>
                  <a:cubicBezTo>
                    <a:pt x="6359" y="5261"/>
                    <a:pt x="6964" y="5337"/>
                    <a:pt x="7494" y="6851"/>
                  </a:cubicBezTo>
                  <a:cubicBezTo>
                    <a:pt x="6889" y="6851"/>
                    <a:pt x="6283" y="6851"/>
                    <a:pt x="5677" y="67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9" name="任意多边形: 形状 1198"/>
            <p:cNvSpPr/>
            <p:nvPr/>
          </p:nvSpPr>
          <p:spPr>
            <a:xfrm>
              <a:off x="6049473" y="424269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0" name="任意多边形: 形状 1199"/>
            <p:cNvSpPr/>
            <p:nvPr/>
          </p:nvSpPr>
          <p:spPr>
            <a:xfrm>
              <a:off x="5921945" y="4141872"/>
              <a:ext cx="45417" cy="37848"/>
            </a:xfrm>
            <a:custGeom>
              <a:avLst/>
              <a:gdLst>
                <a:gd name="connsiteX0" fmla="*/ 28670 w 45417"/>
                <a:gd name="connsiteY0" fmla="*/ 5677 h 37847"/>
                <a:gd name="connsiteX1" fmla="*/ 32455 w 45417"/>
                <a:gd name="connsiteY1" fmla="*/ 5753 h 37847"/>
                <a:gd name="connsiteX2" fmla="*/ 37224 w 45417"/>
                <a:gd name="connsiteY2" fmla="*/ 13398 h 37847"/>
                <a:gd name="connsiteX3" fmla="*/ 43961 w 45417"/>
                <a:gd name="connsiteY3" fmla="*/ 22860 h 37847"/>
                <a:gd name="connsiteX4" fmla="*/ 43052 w 45417"/>
                <a:gd name="connsiteY4" fmla="*/ 23768 h 37847"/>
                <a:gd name="connsiteX5" fmla="*/ 36089 w 45417"/>
                <a:gd name="connsiteY5" fmla="*/ 24677 h 37847"/>
                <a:gd name="connsiteX6" fmla="*/ 24734 w 45417"/>
                <a:gd name="connsiteY6" fmla="*/ 25661 h 37847"/>
                <a:gd name="connsiteX7" fmla="*/ 20344 w 45417"/>
                <a:gd name="connsiteY7" fmla="*/ 25661 h 37847"/>
                <a:gd name="connsiteX8" fmla="*/ 18754 w 45417"/>
                <a:gd name="connsiteY8" fmla="*/ 26569 h 37847"/>
                <a:gd name="connsiteX9" fmla="*/ 19511 w 45417"/>
                <a:gd name="connsiteY9" fmla="*/ 26796 h 37847"/>
                <a:gd name="connsiteX10" fmla="*/ 19284 w 45417"/>
                <a:gd name="connsiteY10" fmla="*/ 29067 h 37847"/>
                <a:gd name="connsiteX11" fmla="*/ 13304 w 45417"/>
                <a:gd name="connsiteY11" fmla="*/ 25358 h 37847"/>
                <a:gd name="connsiteX12" fmla="*/ 12698 w 45417"/>
                <a:gd name="connsiteY12" fmla="*/ 26418 h 37847"/>
                <a:gd name="connsiteX13" fmla="*/ 9595 w 45417"/>
                <a:gd name="connsiteY13" fmla="*/ 32398 h 37847"/>
                <a:gd name="connsiteX14" fmla="*/ 11412 w 45417"/>
                <a:gd name="connsiteY14" fmla="*/ 7721 h 37847"/>
                <a:gd name="connsiteX15" fmla="*/ 12623 w 45417"/>
                <a:gd name="connsiteY15" fmla="*/ 8251 h 37847"/>
                <a:gd name="connsiteX16" fmla="*/ 22160 w 45417"/>
                <a:gd name="connsiteY16" fmla="*/ 13474 h 37847"/>
                <a:gd name="connsiteX17" fmla="*/ 28065 w 45417"/>
                <a:gd name="connsiteY17" fmla="*/ 7040 h 37847"/>
                <a:gd name="connsiteX18" fmla="*/ 28670 w 45417"/>
                <a:gd name="connsiteY18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417" h="37847">
                  <a:moveTo>
                    <a:pt x="28670" y="5677"/>
                  </a:moveTo>
                  <a:cubicBezTo>
                    <a:pt x="29957" y="5677"/>
                    <a:pt x="31168" y="5677"/>
                    <a:pt x="32455" y="5753"/>
                  </a:cubicBezTo>
                  <a:cubicBezTo>
                    <a:pt x="34726" y="7872"/>
                    <a:pt x="36770" y="10219"/>
                    <a:pt x="37224" y="13398"/>
                  </a:cubicBezTo>
                  <a:cubicBezTo>
                    <a:pt x="37905" y="17713"/>
                    <a:pt x="40706" y="20438"/>
                    <a:pt x="43961" y="22860"/>
                  </a:cubicBezTo>
                  <a:cubicBezTo>
                    <a:pt x="43658" y="23163"/>
                    <a:pt x="43355" y="23466"/>
                    <a:pt x="43052" y="23768"/>
                  </a:cubicBezTo>
                  <a:cubicBezTo>
                    <a:pt x="40857" y="25282"/>
                    <a:pt x="38208" y="22482"/>
                    <a:pt x="36089" y="24677"/>
                  </a:cubicBezTo>
                  <a:cubicBezTo>
                    <a:pt x="32606" y="28689"/>
                    <a:pt x="28897" y="30203"/>
                    <a:pt x="24734" y="25661"/>
                  </a:cubicBezTo>
                  <a:cubicBezTo>
                    <a:pt x="23296" y="25358"/>
                    <a:pt x="21858" y="25358"/>
                    <a:pt x="20344" y="25661"/>
                  </a:cubicBezTo>
                  <a:cubicBezTo>
                    <a:pt x="19738" y="25888"/>
                    <a:pt x="18830" y="25812"/>
                    <a:pt x="18754" y="26569"/>
                  </a:cubicBezTo>
                  <a:cubicBezTo>
                    <a:pt x="18679" y="27856"/>
                    <a:pt x="18300" y="26266"/>
                    <a:pt x="19511" y="26796"/>
                  </a:cubicBezTo>
                  <a:cubicBezTo>
                    <a:pt x="19738" y="27553"/>
                    <a:pt x="19587" y="28310"/>
                    <a:pt x="19284" y="29067"/>
                  </a:cubicBezTo>
                  <a:cubicBezTo>
                    <a:pt x="13758" y="33230"/>
                    <a:pt x="13153" y="29900"/>
                    <a:pt x="13304" y="25358"/>
                  </a:cubicBezTo>
                  <a:cubicBezTo>
                    <a:pt x="12244" y="25207"/>
                    <a:pt x="13002" y="26115"/>
                    <a:pt x="12698" y="26418"/>
                  </a:cubicBezTo>
                  <a:cubicBezTo>
                    <a:pt x="12472" y="28840"/>
                    <a:pt x="11714" y="30959"/>
                    <a:pt x="9595" y="32398"/>
                  </a:cubicBezTo>
                  <a:cubicBezTo>
                    <a:pt x="5129" y="23768"/>
                    <a:pt x="3010" y="15366"/>
                    <a:pt x="11412" y="7721"/>
                  </a:cubicBezTo>
                  <a:cubicBezTo>
                    <a:pt x="11790" y="7872"/>
                    <a:pt x="12244" y="8024"/>
                    <a:pt x="12623" y="8251"/>
                  </a:cubicBezTo>
                  <a:cubicBezTo>
                    <a:pt x="15726" y="10068"/>
                    <a:pt x="18376" y="13020"/>
                    <a:pt x="22160" y="13474"/>
                  </a:cubicBezTo>
                  <a:cubicBezTo>
                    <a:pt x="26929" y="14079"/>
                    <a:pt x="30336" y="13095"/>
                    <a:pt x="28065" y="7040"/>
                  </a:cubicBezTo>
                  <a:cubicBezTo>
                    <a:pt x="28367" y="6510"/>
                    <a:pt x="28519" y="6131"/>
                    <a:pt x="28670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1" name="任意多边形: 形状 1200"/>
            <p:cNvSpPr/>
            <p:nvPr/>
          </p:nvSpPr>
          <p:spPr>
            <a:xfrm>
              <a:off x="5925939" y="4158722"/>
              <a:ext cx="37848" cy="22709"/>
            </a:xfrm>
            <a:custGeom>
              <a:avLst/>
              <a:gdLst>
                <a:gd name="connsiteX0" fmla="*/ 5677 w 37847"/>
                <a:gd name="connsiteY0" fmla="*/ 15396 h 22708"/>
                <a:gd name="connsiteX1" fmla="*/ 7494 w 37847"/>
                <a:gd name="connsiteY1" fmla="*/ 7978 h 22708"/>
                <a:gd name="connsiteX2" fmla="*/ 11279 w 37847"/>
                <a:gd name="connsiteY2" fmla="*/ 5934 h 22708"/>
                <a:gd name="connsiteX3" fmla="*/ 10900 w 37847"/>
                <a:gd name="connsiteY3" fmla="*/ 8735 h 22708"/>
                <a:gd name="connsiteX4" fmla="*/ 11960 w 37847"/>
                <a:gd name="connsiteY4" fmla="*/ 12595 h 22708"/>
                <a:gd name="connsiteX5" fmla="*/ 15214 w 37847"/>
                <a:gd name="connsiteY5" fmla="*/ 9870 h 22708"/>
                <a:gd name="connsiteX6" fmla="*/ 20892 w 37847"/>
                <a:gd name="connsiteY6" fmla="*/ 6086 h 22708"/>
                <a:gd name="connsiteX7" fmla="*/ 23465 w 37847"/>
                <a:gd name="connsiteY7" fmla="*/ 6767 h 22708"/>
                <a:gd name="connsiteX8" fmla="*/ 28991 w 37847"/>
                <a:gd name="connsiteY8" fmla="*/ 7372 h 22708"/>
                <a:gd name="connsiteX9" fmla="*/ 32322 w 37847"/>
                <a:gd name="connsiteY9" fmla="*/ 6010 h 22708"/>
                <a:gd name="connsiteX10" fmla="*/ 32322 w 37847"/>
                <a:gd name="connsiteY10" fmla="*/ 13807 h 22708"/>
                <a:gd name="connsiteX11" fmla="*/ 15290 w 37847"/>
                <a:gd name="connsiteY11" fmla="*/ 21225 h 22708"/>
                <a:gd name="connsiteX12" fmla="*/ 5677 w 37847"/>
                <a:gd name="connsiteY12" fmla="*/ 153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22708">
                  <a:moveTo>
                    <a:pt x="5677" y="15396"/>
                  </a:moveTo>
                  <a:cubicBezTo>
                    <a:pt x="6282" y="12898"/>
                    <a:pt x="6888" y="10476"/>
                    <a:pt x="7494" y="7978"/>
                  </a:cubicBezTo>
                  <a:cubicBezTo>
                    <a:pt x="8099" y="6161"/>
                    <a:pt x="9235" y="5177"/>
                    <a:pt x="11279" y="5934"/>
                  </a:cubicBezTo>
                  <a:cubicBezTo>
                    <a:pt x="11127" y="6843"/>
                    <a:pt x="11203" y="7902"/>
                    <a:pt x="10900" y="8735"/>
                  </a:cubicBezTo>
                  <a:cubicBezTo>
                    <a:pt x="10219" y="10400"/>
                    <a:pt x="9916" y="12066"/>
                    <a:pt x="11960" y="12595"/>
                  </a:cubicBezTo>
                  <a:cubicBezTo>
                    <a:pt x="13776" y="13050"/>
                    <a:pt x="14533" y="11309"/>
                    <a:pt x="15214" y="9870"/>
                  </a:cubicBezTo>
                  <a:cubicBezTo>
                    <a:pt x="16577" y="7902"/>
                    <a:pt x="19453" y="8054"/>
                    <a:pt x="20892" y="6086"/>
                  </a:cubicBezTo>
                  <a:cubicBezTo>
                    <a:pt x="21800" y="6313"/>
                    <a:pt x="23238" y="6237"/>
                    <a:pt x="23465" y="6767"/>
                  </a:cubicBezTo>
                  <a:cubicBezTo>
                    <a:pt x="25055" y="10022"/>
                    <a:pt x="26418" y="12671"/>
                    <a:pt x="28991" y="7372"/>
                  </a:cubicBezTo>
                  <a:cubicBezTo>
                    <a:pt x="29597" y="6161"/>
                    <a:pt x="31035" y="6086"/>
                    <a:pt x="32322" y="6010"/>
                  </a:cubicBezTo>
                  <a:cubicBezTo>
                    <a:pt x="33684" y="8584"/>
                    <a:pt x="33684" y="11233"/>
                    <a:pt x="32322" y="13807"/>
                  </a:cubicBezTo>
                  <a:cubicBezTo>
                    <a:pt x="26872" y="16759"/>
                    <a:pt x="21573" y="20165"/>
                    <a:pt x="15290" y="21225"/>
                  </a:cubicBezTo>
                  <a:cubicBezTo>
                    <a:pt x="11354" y="20392"/>
                    <a:pt x="8402" y="18121"/>
                    <a:pt x="5677" y="1539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2" name="任意多边形: 形状 1201"/>
            <p:cNvSpPr/>
            <p:nvPr/>
          </p:nvSpPr>
          <p:spPr>
            <a:xfrm>
              <a:off x="5935325" y="4136271"/>
              <a:ext cx="15139" cy="22709"/>
            </a:xfrm>
            <a:custGeom>
              <a:avLst/>
              <a:gdLst>
                <a:gd name="connsiteX0" fmla="*/ 7721 w 15139"/>
                <a:gd name="connsiteY0" fmla="*/ 5677 h 22708"/>
                <a:gd name="connsiteX1" fmla="*/ 15366 w 15139"/>
                <a:gd name="connsiteY1" fmla="*/ 11279 h 22708"/>
                <a:gd name="connsiteX2" fmla="*/ 15290 w 15139"/>
                <a:gd name="connsiteY2" fmla="*/ 11354 h 22708"/>
                <a:gd name="connsiteX3" fmla="*/ 14306 w 15139"/>
                <a:gd name="connsiteY3" fmla="*/ 13928 h 22708"/>
                <a:gd name="connsiteX4" fmla="*/ 9765 w 15139"/>
                <a:gd name="connsiteY4" fmla="*/ 19681 h 22708"/>
                <a:gd name="connsiteX5" fmla="*/ 6056 w 15139"/>
                <a:gd name="connsiteY5" fmla="*/ 13398 h 22708"/>
                <a:gd name="connsiteX6" fmla="*/ 5904 w 15139"/>
                <a:gd name="connsiteY6" fmla="*/ 10673 h 22708"/>
                <a:gd name="connsiteX7" fmla="*/ 5677 w 15139"/>
                <a:gd name="connsiteY7" fmla="*/ 9386 h 22708"/>
                <a:gd name="connsiteX8" fmla="*/ 7721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721" y="5677"/>
                  </a:moveTo>
                  <a:cubicBezTo>
                    <a:pt x="10446" y="7267"/>
                    <a:pt x="14003" y="7872"/>
                    <a:pt x="15366" y="11279"/>
                  </a:cubicBezTo>
                  <a:lnTo>
                    <a:pt x="15290" y="11354"/>
                  </a:lnTo>
                  <a:cubicBezTo>
                    <a:pt x="14685" y="12111"/>
                    <a:pt x="14382" y="12944"/>
                    <a:pt x="14306" y="13928"/>
                  </a:cubicBezTo>
                  <a:cubicBezTo>
                    <a:pt x="14155" y="16956"/>
                    <a:pt x="13247" y="19832"/>
                    <a:pt x="9765" y="19681"/>
                  </a:cubicBezTo>
                  <a:cubicBezTo>
                    <a:pt x="5904" y="19529"/>
                    <a:pt x="6282" y="16123"/>
                    <a:pt x="6056" y="13398"/>
                  </a:cubicBezTo>
                  <a:cubicBezTo>
                    <a:pt x="5980" y="12490"/>
                    <a:pt x="6056" y="11581"/>
                    <a:pt x="5904" y="10673"/>
                  </a:cubicBezTo>
                  <a:cubicBezTo>
                    <a:pt x="5828" y="10219"/>
                    <a:pt x="5753" y="9840"/>
                    <a:pt x="5677" y="9386"/>
                  </a:cubicBezTo>
                  <a:cubicBezTo>
                    <a:pt x="6358" y="8175"/>
                    <a:pt x="7040" y="6888"/>
                    <a:pt x="7721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3" name="任意多边形: 形状 1202"/>
            <p:cNvSpPr/>
            <p:nvPr/>
          </p:nvSpPr>
          <p:spPr>
            <a:xfrm>
              <a:off x="5916912" y="4166700"/>
              <a:ext cx="15139" cy="15139"/>
            </a:xfrm>
            <a:custGeom>
              <a:avLst/>
              <a:gdLst>
                <a:gd name="connsiteX0" fmla="*/ 8194 w 15139"/>
                <a:gd name="connsiteY0" fmla="*/ 5677 h 15139"/>
                <a:gd name="connsiteX1" fmla="*/ 12433 w 15139"/>
                <a:gd name="connsiteY1" fmla="*/ 12263 h 15139"/>
                <a:gd name="connsiteX2" fmla="*/ 9405 w 15139"/>
                <a:gd name="connsiteY2" fmla="*/ 14836 h 15139"/>
                <a:gd name="connsiteX3" fmla="*/ 5772 w 15139"/>
                <a:gd name="connsiteY3" fmla="*/ 7872 h 15139"/>
                <a:gd name="connsiteX4" fmla="*/ 81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94" y="5677"/>
                  </a:moveTo>
                  <a:cubicBezTo>
                    <a:pt x="11449" y="6661"/>
                    <a:pt x="12130" y="9462"/>
                    <a:pt x="12433" y="12263"/>
                  </a:cubicBezTo>
                  <a:cubicBezTo>
                    <a:pt x="12584" y="13928"/>
                    <a:pt x="11298" y="15366"/>
                    <a:pt x="9405" y="14836"/>
                  </a:cubicBezTo>
                  <a:cubicBezTo>
                    <a:pt x="5999" y="13852"/>
                    <a:pt x="6680" y="10295"/>
                    <a:pt x="5772" y="7872"/>
                  </a:cubicBezTo>
                  <a:cubicBezTo>
                    <a:pt x="5242" y="6358"/>
                    <a:pt x="7059" y="6056"/>
                    <a:pt x="8194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4" name="任意多边形: 形状 1203"/>
            <p:cNvSpPr/>
            <p:nvPr/>
          </p:nvSpPr>
          <p:spPr>
            <a:xfrm>
              <a:off x="5927831" y="4139980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322 w 15139"/>
                <a:gd name="connsiteY2" fmla="*/ 5753 h 15139"/>
                <a:gd name="connsiteX3" fmla="*/ 12793 w 15139"/>
                <a:gd name="connsiteY3" fmla="*/ 13095 h 15139"/>
                <a:gd name="connsiteX4" fmla="*/ 5752 w 15139"/>
                <a:gd name="connsiteY4" fmla="*/ 9613 h 15139"/>
                <a:gd name="connsiteX5" fmla="*/ 5677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7418" y="6661"/>
                    <a:pt x="11051" y="7645"/>
                    <a:pt x="13247" y="5677"/>
                  </a:cubicBezTo>
                  <a:lnTo>
                    <a:pt x="13322" y="5753"/>
                  </a:lnTo>
                  <a:cubicBezTo>
                    <a:pt x="15214" y="8402"/>
                    <a:pt x="15290" y="11733"/>
                    <a:pt x="12793" y="13095"/>
                  </a:cubicBezTo>
                  <a:cubicBezTo>
                    <a:pt x="10143" y="14458"/>
                    <a:pt x="8024" y="11127"/>
                    <a:pt x="5752" y="9613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5" name="任意多边形: 形状 1204"/>
            <p:cNvSpPr/>
            <p:nvPr/>
          </p:nvSpPr>
          <p:spPr>
            <a:xfrm>
              <a:off x="6067025" y="4245575"/>
              <a:ext cx="7570" cy="7570"/>
            </a:xfrm>
            <a:custGeom>
              <a:avLst/>
              <a:gdLst>
                <a:gd name="connsiteX0" fmla="*/ 6293 w 7569"/>
                <a:gd name="connsiteY0" fmla="*/ 5677 h 7569"/>
                <a:gd name="connsiteX1" fmla="*/ 6823 w 7569"/>
                <a:gd name="connsiteY1" fmla="*/ 6283 h 7569"/>
                <a:gd name="connsiteX2" fmla="*/ 6217 w 7569"/>
                <a:gd name="connsiteY2" fmla="*/ 7645 h 7569"/>
                <a:gd name="connsiteX3" fmla="*/ 5687 w 7569"/>
                <a:gd name="connsiteY3" fmla="*/ 7115 h 7569"/>
                <a:gd name="connsiteX4" fmla="*/ 629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3" y="5677"/>
                  </a:moveTo>
                  <a:cubicBezTo>
                    <a:pt x="6520" y="5904"/>
                    <a:pt x="6898" y="6131"/>
                    <a:pt x="6823" y="6283"/>
                  </a:cubicBezTo>
                  <a:cubicBezTo>
                    <a:pt x="6671" y="6737"/>
                    <a:pt x="6444" y="7191"/>
                    <a:pt x="6217" y="7645"/>
                  </a:cubicBezTo>
                  <a:cubicBezTo>
                    <a:pt x="5990" y="7418"/>
                    <a:pt x="5611" y="7191"/>
                    <a:pt x="5687" y="7115"/>
                  </a:cubicBezTo>
                  <a:cubicBezTo>
                    <a:pt x="5763" y="6585"/>
                    <a:pt x="6066" y="6131"/>
                    <a:pt x="6293" y="5677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6" name="任意多边形: 形状 1205"/>
            <p:cNvSpPr/>
            <p:nvPr/>
          </p:nvSpPr>
          <p:spPr>
            <a:xfrm>
              <a:off x="5951153" y="4158235"/>
              <a:ext cx="15139" cy="15139"/>
            </a:xfrm>
            <a:custGeom>
              <a:avLst/>
              <a:gdLst>
                <a:gd name="connsiteX0" fmla="*/ 14601 w 15139"/>
                <a:gd name="connsiteY0" fmla="*/ 6498 h 15139"/>
                <a:gd name="connsiteX1" fmla="*/ 10287 w 15139"/>
                <a:gd name="connsiteY1" fmla="*/ 16338 h 15139"/>
                <a:gd name="connsiteX2" fmla="*/ 7031 w 15139"/>
                <a:gd name="connsiteY2" fmla="*/ 15960 h 15139"/>
                <a:gd name="connsiteX3" fmla="*/ 6956 w 15139"/>
                <a:gd name="connsiteY3" fmla="*/ 14219 h 15139"/>
                <a:gd name="connsiteX4" fmla="*/ 6956 w 15139"/>
                <a:gd name="connsiteY4" fmla="*/ 6422 h 15139"/>
                <a:gd name="connsiteX5" fmla="*/ 14601 w 15139"/>
                <a:gd name="connsiteY5" fmla="*/ 64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601" y="6498"/>
                  </a:moveTo>
                  <a:cubicBezTo>
                    <a:pt x="14677" y="10358"/>
                    <a:pt x="9454" y="11948"/>
                    <a:pt x="10287" y="16338"/>
                  </a:cubicBezTo>
                  <a:cubicBezTo>
                    <a:pt x="10362" y="16944"/>
                    <a:pt x="8167" y="16187"/>
                    <a:pt x="7031" y="15960"/>
                  </a:cubicBezTo>
                  <a:cubicBezTo>
                    <a:pt x="6956" y="15354"/>
                    <a:pt x="6956" y="14824"/>
                    <a:pt x="6956" y="14219"/>
                  </a:cubicBezTo>
                  <a:cubicBezTo>
                    <a:pt x="5366" y="11645"/>
                    <a:pt x="5139" y="8996"/>
                    <a:pt x="6956" y="6422"/>
                  </a:cubicBezTo>
                  <a:cubicBezTo>
                    <a:pt x="9605" y="4303"/>
                    <a:pt x="12103" y="7482"/>
                    <a:pt x="14601" y="6498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7" name="任意多边形: 形状 1206"/>
            <p:cNvSpPr/>
            <p:nvPr/>
          </p:nvSpPr>
          <p:spPr>
            <a:xfrm>
              <a:off x="6032366" y="4221807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5677 w 7569"/>
                <a:gd name="connsiteY1" fmla="*/ 9462 h 15139"/>
                <a:gd name="connsiteX2" fmla="*/ 764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645" y="7267"/>
                    <a:pt x="7418" y="8781"/>
                    <a:pt x="5677" y="9462"/>
                  </a:cubicBezTo>
                  <a:cubicBezTo>
                    <a:pt x="5677" y="7872"/>
                    <a:pt x="5904" y="6359"/>
                    <a:pt x="7645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8" name="任意多边形: 形状 1207"/>
            <p:cNvSpPr/>
            <p:nvPr/>
          </p:nvSpPr>
          <p:spPr>
            <a:xfrm>
              <a:off x="6181837" y="2739935"/>
              <a:ext cx="45417" cy="60556"/>
            </a:xfrm>
            <a:custGeom>
              <a:avLst/>
              <a:gdLst>
                <a:gd name="connsiteX0" fmla="*/ 42493 w 45417"/>
                <a:gd name="connsiteY0" fmla="*/ 21783 h 60556"/>
                <a:gd name="connsiteX1" fmla="*/ 44385 w 45417"/>
                <a:gd name="connsiteY1" fmla="*/ 27385 h 60556"/>
                <a:gd name="connsiteX2" fmla="*/ 40525 w 45417"/>
                <a:gd name="connsiteY2" fmla="*/ 30640 h 60556"/>
                <a:gd name="connsiteX3" fmla="*/ 29171 w 45417"/>
                <a:gd name="connsiteY3" fmla="*/ 54030 h 60556"/>
                <a:gd name="connsiteX4" fmla="*/ 27505 w 45417"/>
                <a:gd name="connsiteY4" fmla="*/ 50396 h 60556"/>
                <a:gd name="connsiteX5" fmla="*/ 27354 w 45417"/>
                <a:gd name="connsiteY5" fmla="*/ 54257 h 60556"/>
                <a:gd name="connsiteX6" fmla="*/ 23493 w 45417"/>
                <a:gd name="connsiteY6" fmla="*/ 59782 h 60556"/>
                <a:gd name="connsiteX7" fmla="*/ 22585 w 45417"/>
                <a:gd name="connsiteY7" fmla="*/ 55316 h 60556"/>
                <a:gd name="connsiteX8" fmla="*/ 18346 w 45417"/>
                <a:gd name="connsiteY8" fmla="*/ 37150 h 60556"/>
                <a:gd name="connsiteX9" fmla="*/ 19633 w 45417"/>
                <a:gd name="connsiteY9" fmla="*/ 35030 h 60556"/>
                <a:gd name="connsiteX10" fmla="*/ 20465 w 45417"/>
                <a:gd name="connsiteY10" fmla="*/ 34954 h 60556"/>
                <a:gd name="connsiteX11" fmla="*/ 21828 w 45417"/>
                <a:gd name="connsiteY11" fmla="*/ 34197 h 60556"/>
                <a:gd name="connsiteX12" fmla="*/ 22434 w 45417"/>
                <a:gd name="connsiteY12" fmla="*/ 32759 h 60556"/>
                <a:gd name="connsiteX13" fmla="*/ 21601 w 45417"/>
                <a:gd name="connsiteY13" fmla="*/ 31018 h 60556"/>
                <a:gd name="connsiteX14" fmla="*/ 11155 w 45417"/>
                <a:gd name="connsiteY14" fmla="*/ 27234 h 60556"/>
                <a:gd name="connsiteX15" fmla="*/ 7219 w 45417"/>
                <a:gd name="connsiteY15" fmla="*/ 6871 h 60556"/>
                <a:gd name="connsiteX16" fmla="*/ 14940 w 45417"/>
                <a:gd name="connsiteY16" fmla="*/ 11186 h 60556"/>
                <a:gd name="connsiteX17" fmla="*/ 25537 w 45417"/>
                <a:gd name="connsiteY17" fmla="*/ 16636 h 60556"/>
                <a:gd name="connsiteX18" fmla="*/ 32653 w 45417"/>
                <a:gd name="connsiteY18" fmla="*/ 19285 h 60556"/>
                <a:gd name="connsiteX19" fmla="*/ 32955 w 45417"/>
                <a:gd name="connsiteY19" fmla="*/ 27461 h 60556"/>
                <a:gd name="connsiteX20" fmla="*/ 32350 w 45417"/>
                <a:gd name="connsiteY20" fmla="*/ 29050 h 60556"/>
                <a:gd name="connsiteX21" fmla="*/ 33258 w 45417"/>
                <a:gd name="connsiteY21" fmla="*/ 29126 h 60556"/>
                <a:gd name="connsiteX22" fmla="*/ 35075 w 45417"/>
                <a:gd name="connsiteY22" fmla="*/ 29580 h 60556"/>
                <a:gd name="connsiteX23" fmla="*/ 36967 w 45417"/>
                <a:gd name="connsiteY23" fmla="*/ 27763 h 60556"/>
                <a:gd name="connsiteX24" fmla="*/ 42493 w 45417"/>
                <a:gd name="connsiteY24" fmla="*/ 2178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417" h="60556">
                  <a:moveTo>
                    <a:pt x="42493" y="21783"/>
                  </a:moveTo>
                  <a:cubicBezTo>
                    <a:pt x="44991" y="22995"/>
                    <a:pt x="44310" y="25341"/>
                    <a:pt x="44385" y="27385"/>
                  </a:cubicBezTo>
                  <a:cubicBezTo>
                    <a:pt x="42417" y="27612"/>
                    <a:pt x="40827" y="28218"/>
                    <a:pt x="40525" y="30640"/>
                  </a:cubicBezTo>
                  <a:cubicBezTo>
                    <a:pt x="39389" y="39723"/>
                    <a:pt x="33864" y="46687"/>
                    <a:pt x="29171" y="54030"/>
                  </a:cubicBezTo>
                  <a:cubicBezTo>
                    <a:pt x="27732" y="53273"/>
                    <a:pt x="29019" y="51153"/>
                    <a:pt x="27505" y="50396"/>
                  </a:cubicBezTo>
                  <a:cubicBezTo>
                    <a:pt x="28868" y="51759"/>
                    <a:pt x="28186" y="52970"/>
                    <a:pt x="27354" y="54257"/>
                  </a:cubicBezTo>
                  <a:cubicBezTo>
                    <a:pt x="27884" y="57360"/>
                    <a:pt x="29095" y="60918"/>
                    <a:pt x="23493" y="59782"/>
                  </a:cubicBezTo>
                  <a:cubicBezTo>
                    <a:pt x="23191" y="58269"/>
                    <a:pt x="22131" y="56528"/>
                    <a:pt x="22585" y="55316"/>
                  </a:cubicBezTo>
                  <a:cubicBezTo>
                    <a:pt x="25234" y="48201"/>
                    <a:pt x="22888" y="42524"/>
                    <a:pt x="18346" y="37150"/>
                  </a:cubicBezTo>
                  <a:cubicBezTo>
                    <a:pt x="17816" y="36544"/>
                    <a:pt x="18800" y="35484"/>
                    <a:pt x="19633" y="35030"/>
                  </a:cubicBezTo>
                  <a:cubicBezTo>
                    <a:pt x="19633" y="35030"/>
                    <a:pt x="20465" y="34954"/>
                    <a:pt x="20465" y="34954"/>
                  </a:cubicBezTo>
                  <a:cubicBezTo>
                    <a:pt x="20995" y="34803"/>
                    <a:pt x="21449" y="34500"/>
                    <a:pt x="21828" y="34197"/>
                  </a:cubicBezTo>
                  <a:cubicBezTo>
                    <a:pt x="22207" y="33819"/>
                    <a:pt x="22434" y="33365"/>
                    <a:pt x="22434" y="32759"/>
                  </a:cubicBezTo>
                  <a:cubicBezTo>
                    <a:pt x="22282" y="32078"/>
                    <a:pt x="22055" y="31548"/>
                    <a:pt x="21601" y="31018"/>
                  </a:cubicBezTo>
                  <a:cubicBezTo>
                    <a:pt x="18800" y="27839"/>
                    <a:pt x="13956" y="30413"/>
                    <a:pt x="11155" y="27234"/>
                  </a:cubicBezTo>
                  <a:cubicBezTo>
                    <a:pt x="6462" y="21102"/>
                    <a:pt x="3813" y="14592"/>
                    <a:pt x="7219" y="6871"/>
                  </a:cubicBezTo>
                  <a:cubicBezTo>
                    <a:pt x="12291" y="3768"/>
                    <a:pt x="13804" y="7250"/>
                    <a:pt x="14940" y="11186"/>
                  </a:cubicBezTo>
                  <a:cubicBezTo>
                    <a:pt x="16530" y="16788"/>
                    <a:pt x="18952" y="20724"/>
                    <a:pt x="25537" y="16636"/>
                  </a:cubicBezTo>
                  <a:cubicBezTo>
                    <a:pt x="28943" y="14592"/>
                    <a:pt x="30609" y="17545"/>
                    <a:pt x="32653" y="19285"/>
                  </a:cubicBezTo>
                  <a:cubicBezTo>
                    <a:pt x="35832" y="21935"/>
                    <a:pt x="34999" y="24735"/>
                    <a:pt x="32955" y="27461"/>
                  </a:cubicBezTo>
                  <a:cubicBezTo>
                    <a:pt x="32425" y="27839"/>
                    <a:pt x="32199" y="28369"/>
                    <a:pt x="32350" y="29050"/>
                  </a:cubicBezTo>
                  <a:cubicBezTo>
                    <a:pt x="32350" y="29050"/>
                    <a:pt x="32653" y="29126"/>
                    <a:pt x="33258" y="29126"/>
                  </a:cubicBezTo>
                  <a:cubicBezTo>
                    <a:pt x="33864" y="29277"/>
                    <a:pt x="34469" y="29429"/>
                    <a:pt x="35075" y="29580"/>
                  </a:cubicBezTo>
                  <a:cubicBezTo>
                    <a:pt x="36134" y="29429"/>
                    <a:pt x="36589" y="28672"/>
                    <a:pt x="36967" y="27763"/>
                  </a:cubicBezTo>
                  <a:cubicBezTo>
                    <a:pt x="38027" y="24887"/>
                    <a:pt x="40222" y="23297"/>
                    <a:pt x="42493" y="21783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9" name="任意多边形: 形状 1208"/>
            <p:cNvSpPr/>
            <p:nvPr/>
          </p:nvSpPr>
          <p:spPr>
            <a:xfrm>
              <a:off x="6219089" y="2807336"/>
              <a:ext cx="37848" cy="37848"/>
            </a:xfrm>
            <a:custGeom>
              <a:avLst/>
              <a:gdLst>
                <a:gd name="connsiteX0" fmla="*/ 10994 w 37847"/>
                <a:gd name="connsiteY0" fmla="*/ 38177 h 37847"/>
                <a:gd name="connsiteX1" fmla="*/ 5695 w 37847"/>
                <a:gd name="connsiteY1" fmla="*/ 25536 h 37847"/>
                <a:gd name="connsiteX2" fmla="*/ 18109 w 37847"/>
                <a:gd name="connsiteY2" fmla="*/ 10548 h 37847"/>
                <a:gd name="connsiteX3" fmla="*/ 26360 w 37847"/>
                <a:gd name="connsiteY3" fmla="*/ 6082 h 37847"/>
                <a:gd name="connsiteX4" fmla="*/ 39228 w 37847"/>
                <a:gd name="connsiteY4" fmla="*/ 15317 h 37847"/>
                <a:gd name="connsiteX5" fmla="*/ 35671 w 37847"/>
                <a:gd name="connsiteY5" fmla="*/ 27883 h 37847"/>
                <a:gd name="connsiteX6" fmla="*/ 25225 w 37847"/>
                <a:gd name="connsiteY6" fmla="*/ 24022 h 37847"/>
                <a:gd name="connsiteX7" fmla="*/ 17125 w 37847"/>
                <a:gd name="connsiteY7" fmla="*/ 24628 h 37847"/>
                <a:gd name="connsiteX8" fmla="*/ 15838 w 37847"/>
                <a:gd name="connsiteY8" fmla="*/ 31516 h 37847"/>
                <a:gd name="connsiteX9" fmla="*/ 14249 w 37847"/>
                <a:gd name="connsiteY9" fmla="*/ 34695 h 37847"/>
                <a:gd name="connsiteX10" fmla="*/ 10994 w 37847"/>
                <a:gd name="connsiteY10" fmla="*/ 381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10994" y="38177"/>
                  </a:moveTo>
                  <a:cubicBezTo>
                    <a:pt x="8950" y="34090"/>
                    <a:pt x="5393" y="30835"/>
                    <a:pt x="5695" y="25536"/>
                  </a:cubicBezTo>
                  <a:cubicBezTo>
                    <a:pt x="6149" y="17210"/>
                    <a:pt x="13416" y="15015"/>
                    <a:pt x="18109" y="10548"/>
                  </a:cubicBezTo>
                  <a:cubicBezTo>
                    <a:pt x="20456" y="8278"/>
                    <a:pt x="21970" y="4417"/>
                    <a:pt x="26360" y="6082"/>
                  </a:cubicBezTo>
                  <a:cubicBezTo>
                    <a:pt x="31431" y="8050"/>
                    <a:pt x="37790" y="8278"/>
                    <a:pt x="39228" y="15317"/>
                  </a:cubicBezTo>
                  <a:cubicBezTo>
                    <a:pt x="34762" y="18572"/>
                    <a:pt x="37866" y="23947"/>
                    <a:pt x="35671" y="27883"/>
                  </a:cubicBezTo>
                  <a:cubicBezTo>
                    <a:pt x="29312" y="34393"/>
                    <a:pt x="28404" y="26293"/>
                    <a:pt x="25225" y="24022"/>
                  </a:cubicBezTo>
                  <a:cubicBezTo>
                    <a:pt x="22197" y="20313"/>
                    <a:pt x="19699" y="22660"/>
                    <a:pt x="17125" y="24628"/>
                  </a:cubicBezTo>
                  <a:cubicBezTo>
                    <a:pt x="15536" y="26671"/>
                    <a:pt x="16141" y="29170"/>
                    <a:pt x="15838" y="31516"/>
                  </a:cubicBezTo>
                  <a:cubicBezTo>
                    <a:pt x="15536" y="32727"/>
                    <a:pt x="14930" y="33711"/>
                    <a:pt x="14249" y="34695"/>
                  </a:cubicBezTo>
                  <a:cubicBezTo>
                    <a:pt x="13416" y="36058"/>
                    <a:pt x="12053" y="36966"/>
                    <a:pt x="10994" y="381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0" name="任意多边形: 形状 1209"/>
            <p:cNvSpPr/>
            <p:nvPr/>
          </p:nvSpPr>
          <p:spPr>
            <a:xfrm>
              <a:off x="6224405" y="2824546"/>
              <a:ext cx="30278" cy="30278"/>
            </a:xfrm>
            <a:custGeom>
              <a:avLst/>
              <a:gdLst>
                <a:gd name="connsiteX0" fmla="*/ 5677 w 30278"/>
                <a:gd name="connsiteY0" fmla="*/ 20968 h 30278"/>
                <a:gd name="connsiteX1" fmla="*/ 7494 w 30278"/>
                <a:gd name="connsiteY1" fmla="*/ 17031 h 30278"/>
                <a:gd name="connsiteX2" fmla="*/ 14382 w 30278"/>
                <a:gd name="connsiteY2" fmla="*/ 9765 h 30278"/>
                <a:gd name="connsiteX3" fmla="*/ 20967 w 30278"/>
                <a:gd name="connsiteY3" fmla="*/ 5677 h 30278"/>
                <a:gd name="connsiteX4" fmla="*/ 26569 w 30278"/>
                <a:gd name="connsiteY4" fmla="*/ 11127 h 30278"/>
                <a:gd name="connsiteX5" fmla="*/ 28613 w 30278"/>
                <a:gd name="connsiteY5" fmla="*/ 9386 h 30278"/>
                <a:gd name="connsiteX6" fmla="*/ 31186 w 30278"/>
                <a:gd name="connsiteY6" fmla="*/ 15064 h 30278"/>
                <a:gd name="connsiteX7" fmla="*/ 30581 w 30278"/>
                <a:gd name="connsiteY7" fmla="*/ 20816 h 30278"/>
                <a:gd name="connsiteX8" fmla="*/ 9538 w 30278"/>
                <a:gd name="connsiteY8" fmla="*/ 28537 h 30278"/>
                <a:gd name="connsiteX9" fmla="*/ 7418 w 30278"/>
                <a:gd name="connsiteY9" fmla="*/ 20892 h 30278"/>
                <a:gd name="connsiteX10" fmla="*/ 6585 w 30278"/>
                <a:gd name="connsiteY10" fmla="*/ 20892 h 30278"/>
                <a:gd name="connsiteX11" fmla="*/ 5677 w 30278"/>
                <a:gd name="connsiteY11" fmla="*/ 209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677" y="20968"/>
                  </a:moveTo>
                  <a:cubicBezTo>
                    <a:pt x="5677" y="19378"/>
                    <a:pt x="5753" y="17864"/>
                    <a:pt x="7494" y="17031"/>
                  </a:cubicBezTo>
                  <a:cubicBezTo>
                    <a:pt x="13095" y="17713"/>
                    <a:pt x="12641" y="12717"/>
                    <a:pt x="14382" y="9765"/>
                  </a:cubicBezTo>
                  <a:cubicBezTo>
                    <a:pt x="16047" y="7570"/>
                    <a:pt x="18091" y="5980"/>
                    <a:pt x="20967" y="5677"/>
                  </a:cubicBezTo>
                  <a:cubicBezTo>
                    <a:pt x="22784" y="7494"/>
                    <a:pt x="24525" y="9538"/>
                    <a:pt x="26569" y="11127"/>
                  </a:cubicBezTo>
                  <a:cubicBezTo>
                    <a:pt x="29143" y="13171"/>
                    <a:pt x="28158" y="10295"/>
                    <a:pt x="28613" y="9386"/>
                  </a:cubicBezTo>
                  <a:cubicBezTo>
                    <a:pt x="33230" y="9538"/>
                    <a:pt x="31867" y="12565"/>
                    <a:pt x="31186" y="15064"/>
                  </a:cubicBezTo>
                  <a:cubicBezTo>
                    <a:pt x="30657" y="16956"/>
                    <a:pt x="28764" y="18697"/>
                    <a:pt x="30581" y="20816"/>
                  </a:cubicBezTo>
                  <a:cubicBezTo>
                    <a:pt x="24601" y="26191"/>
                    <a:pt x="16728" y="26266"/>
                    <a:pt x="9538" y="28537"/>
                  </a:cubicBezTo>
                  <a:cubicBezTo>
                    <a:pt x="7570" y="26342"/>
                    <a:pt x="10143" y="22936"/>
                    <a:pt x="7418" y="20892"/>
                  </a:cubicBezTo>
                  <a:lnTo>
                    <a:pt x="6585" y="20892"/>
                  </a:lnTo>
                  <a:lnTo>
                    <a:pt x="5677" y="20968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1" name="任意多边形: 形状 1210"/>
            <p:cNvSpPr/>
            <p:nvPr/>
          </p:nvSpPr>
          <p:spPr>
            <a:xfrm>
              <a:off x="6245812" y="2816112"/>
              <a:ext cx="22709" cy="30278"/>
            </a:xfrm>
            <a:custGeom>
              <a:avLst/>
              <a:gdLst>
                <a:gd name="connsiteX0" fmla="*/ 9023 w 22708"/>
                <a:gd name="connsiteY0" fmla="*/ 29251 h 30278"/>
                <a:gd name="connsiteX1" fmla="*/ 6903 w 22708"/>
                <a:gd name="connsiteY1" fmla="*/ 24709 h 30278"/>
                <a:gd name="connsiteX2" fmla="*/ 7130 w 22708"/>
                <a:gd name="connsiteY2" fmla="*/ 17821 h 30278"/>
                <a:gd name="connsiteX3" fmla="*/ 7736 w 22708"/>
                <a:gd name="connsiteY3" fmla="*/ 9873 h 30278"/>
                <a:gd name="connsiteX4" fmla="*/ 12580 w 22708"/>
                <a:gd name="connsiteY4" fmla="*/ 6542 h 30278"/>
                <a:gd name="connsiteX5" fmla="*/ 15079 w 22708"/>
                <a:gd name="connsiteY5" fmla="*/ 10478 h 30278"/>
                <a:gd name="connsiteX6" fmla="*/ 14549 w 22708"/>
                <a:gd name="connsiteY6" fmla="*/ 17896 h 30278"/>
                <a:gd name="connsiteX7" fmla="*/ 9023 w 22708"/>
                <a:gd name="connsiteY7" fmla="*/ 292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023" y="29251"/>
                  </a:moveTo>
                  <a:cubicBezTo>
                    <a:pt x="5617" y="28948"/>
                    <a:pt x="4633" y="27585"/>
                    <a:pt x="6903" y="24709"/>
                  </a:cubicBezTo>
                  <a:cubicBezTo>
                    <a:pt x="8720" y="22438"/>
                    <a:pt x="10310" y="20243"/>
                    <a:pt x="7130" y="17821"/>
                  </a:cubicBezTo>
                  <a:cubicBezTo>
                    <a:pt x="8568" y="15247"/>
                    <a:pt x="8568" y="12446"/>
                    <a:pt x="7736" y="9873"/>
                  </a:cubicBezTo>
                  <a:cubicBezTo>
                    <a:pt x="5465" y="2909"/>
                    <a:pt x="10385" y="6769"/>
                    <a:pt x="12580" y="6542"/>
                  </a:cubicBezTo>
                  <a:cubicBezTo>
                    <a:pt x="13413" y="7829"/>
                    <a:pt x="14170" y="9191"/>
                    <a:pt x="15079" y="10478"/>
                  </a:cubicBezTo>
                  <a:cubicBezTo>
                    <a:pt x="16895" y="13052"/>
                    <a:pt x="21891" y="14944"/>
                    <a:pt x="14549" y="17896"/>
                  </a:cubicBezTo>
                  <a:cubicBezTo>
                    <a:pt x="11672" y="19032"/>
                    <a:pt x="10764" y="25314"/>
                    <a:pt x="9023" y="29251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2" name="任意多边形: 形状 1211"/>
            <p:cNvSpPr/>
            <p:nvPr/>
          </p:nvSpPr>
          <p:spPr>
            <a:xfrm>
              <a:off x="6245448" y="2779432"/>
              <a:ext cx="15139" cy="22709"/>
            </a:xfrm>
            <a:custGeom>
              <a:avLst/>
              <a:gdLst>
                <a:gd name="connsiteX0" fmla="*/ 5677 w 15139"/>
                <a:gd name="connsiteY0" fmla="*/ 12868 h 22708"/>
                <a:gd name="connsiteX1" fmla="*/ 16426 w 15139"/>
                <a:gd name="connsiteY1" fmla="*/ 5677 h 22708"/>
                <a:gd name="connsiteX2" fmla="*/ 16047 w 15139"/>
                <a:gd name="connsiteY2" fmla="*/ 15517 h 22708"/>
                <a:gd name="connsiteX3" fmla="*/ 12338 w 15139"/>
                <a:gd name="connsiteY3" fmla="*/ 22633 h 22708"/>
                <a:gd name="connsiteX4" fmla="*/ 7418 w 15139"/>
                <a:gd name="connsiteY4" fmla="*/ 20286 h 22708"/>
                <a:gd name="connsiteX5" fmla="*/ 7721 w 15139"/>
                <a:gd name="connsiteY5" fmla="*/ 19681 h 22708"/>
                <a:gd name="connsiteX6" fmla="*/ 8327 w 15139"/>
                <a:gd name="connsiteY6" fmla="*/ 18545 h 22708"/>
                <a:gd name="connsiteX7" fmla="*/ 8024 w 15139"/>
                <a:gd name="connsiteY7" fmla="*/ 17107 h 22708"/>
                <a:gd name="connsiteX8" fmla="*/ 6661 w 15139"/>
                <a:gd name="connsiteY8" fmla="*/ 15896 h 22708"/>
                <a:gd name="connsiteX9" fmla="*/ 5677 w 15139"/>
                <a:gd name="connsiteY9" fmla="*/ 128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677" y="12868"/>
                  </a:moveTo>
                  <a:cubicBezTo>
                    <a:pt x="7040" y="8024"/>
                    <a:pt x="10522" y="6056"/>
                    <a:pt x="16426" y="5677"/>
                  </a:cubicBezTo>
                  <a:cubicBezTo>
                    <a:pt x="13398" y="9235"/>
                    <a:pt x="13398" y="12036"/>
                    <a:pt x="16047" y="15517"/>
                  </a:cubicBezTo>
                  <a:cubicBezTo>
                    <a:pt x="18545" y="18848"/>
                    <a:pt x="15291" y="20968"/>
                    <a:pt x="12338" y="22633"/>
                  </a:cubicBezTo>
                  <a:cubicBezTo>
                    <a:pt x="9311" y="24298"/>
                    <a:pt x="7570" y="24071"/>
                    <a:pt x="7418" y="20286"/>
                  </a:cubicBezTo>
                  <a:cubicBezTo>
                    <a:pt x="7418" y="20286"/>
                    <a:pt x="7797" y="19681"/>
                    <a:pt x="7721" y="19681"/>
                  </a:cubicBezTo>
                  <a:cubicBezTo>
                    <a:pt x="8099" y="19454"/>
                    <a:pt x="8327" y="19075"/>
                    <a:pt x="8327" y="18545"/>
                  </a:cubicBezTo>
                  <a:cubicBezTo>
                    <a:pt x="8251" y="18091"/>
                    <a:pt x="8175" y="17637"/>
                    <a:pt x="8024" y="17107"/>
                  </a:cubicBezTo>
                  <a:cubicBezTo>
                    <a:pt x="7645" y="16653"/>
                    <a:pt x="7191" y="16199"/>
                    <a:pt x="6661" y="15896"/>
                  </a:cubicBezTo>
                  <a:cubicBezTo>
                    <a:pt x="6131" y="14912"/>
                    <a:pt x="6283" y="13701"/>
                    <a:pt x="5677" y="12868"/>
                  </a:cubicBez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3" name="任意多边形: 形状 1212"/>
            <p:cNvSpPr/>
            <p:nvPr/>
          </p:nvSpPr>
          <p:spPr>
            <a:xfrm>
              <a:off x="6255959" y="2801762"/>
              <a:ext cx="15139" cy="15139"/>
            </a:xfrm>
            <a:custGeom>
              <a:avLst/>
              <a:gdLst>
                <a:gd name="connsiteX0" fmla="*/ 8717 w 15139"/>
                <a:gd name="connsiteY0" fmla="*/ 11354 h 15139"/>
                <a:gd name="connsiteX1" fmla="*/ 5689 w 15139"/>
                <a:gd name="connsiteY1" fmla="*/ 8856 h 15139"/>
                <a:gd name="connsiteX2" fmla="*/ 10382 w 15139"/>
                <a:gd name="connsiteY2" fmla="*/ 5677 h 15139"/>
                <a:gd name="connsiteX3" fmla="*/ 13410 w 15139"/>
                <a:gd name="connsiteY3" fmla="*/ 8099 h 15139"/>
                <a:gd name="connsiteX4" fmla="*/ 8717 w 15139"/>
                <a:gd name="connsiteY4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17" y="11354"/>
                  </a:moveTo>
                  <a:cubicBezTo>
                    <a:pt x="6900" y="10824"/>
                    <a:pt x="5537" y="10143"/>
                    <a:pt x="5689" y="8856"/>
                  </a:cubicBezTo>
                  <a:cubicBezTo>
                    <a:pt x="5916" y="6056"/>
                    <a:pt x="8111" y="5677"/>
                    <a:pt x="10382" y="5677"/>
                  </a:cubicBezTo>
                  <a:cubicBezTo>
                    <a:pt x="11972" y="5677"/>
                    <a:pt x="14015" y="6207"/>
                    <a:pt x="13410" y="8099"/>
                  </a:cubicBezTo>
                  <a:cubicBezTo>
                    <a:pt x="12728" y="10143"/>
                    <a:pt x="10079" y="10446"/>
                    <a:pt x="8717" y="11354"/>
                  </a:cubicBezTo>
                  <a:close/>
                </a:path>
              </a:pathLst>
            </a:custGeom>
            <a:solidFill>
              <a:srgbClr val="F1C9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4" name="任意多边形: 形状 1213"/>
            <p:cNvSpPr/>
            <p:nvPr/>
          </p:nvSpPr>
          <p:spPr>
            <a:xfrm>
              <a:off x="6229553" y="2720238"/>
              <a:ext cx="15139" cy="15139"/>
            </a:xfrm>
            <a:custGeom>
              <a:avLst/>
              <a:gdLst>
                <a:gd name="connsiteX0" fmla="*/ 11884 w 15139"/>
                <a:gd name="connsiteY0" fmla="*/ 12944 h 15139"/>
                <a:gd name="connsiteX1" fmla="*/ 5677 w 15139"/>
                <a:gd name="connsiteY1" fmla="*/ 5677 h 15139"/>
                <a:gd name="connsiteX2" fmla="*/ 12111 w 15139"/>
                <a:gd name="connsiteY2" fmla="*/ 11203 h 15139"/>
                <a:gd name="connsiteX3" fmla="*/ 11884 w 15139"/>
                <a:gd name="connsiteY3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884" y="12944"/>
                  </a:moveTo>
                  <a:cubicBezTo>
                    <a:pt x="5071" y="14079"/>
                    <a:pt x="7494" y="9386"/>
                    <a:pt x="5677" y="5677"/>
                  </a:cubicBezTo>
                  <a:cubicBezTo>
                    <a:pt x="10597" y="6510"/>
                    <a:pt x="10749" y="9386"/>
                    <a:pt x="12111" y="11203"/>
                  </a:cubicBezTo>
                  <a:cubicBezTo>
                    <a:pt x="12035" y="11808"/>
                    <a:pt x="11960" y="12414"/>
                    <a:pt x="11884" y="12944"/>
                  </a:cubicBezTo>
                  <a:close/>
                </a:path>
              </a:pathLst>
            </a:custGeom>
            <a:solidFill>
              <a:srgbClr val="F1C2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5" name="任意多边形: 形状 1214"/>
            <p:cNvSpPr/>
            <p:nvPr/>
          </p:nvSpPr>
          <p:spPr>
            <a:xfrm>
              <a:off x="6241452" y="2769835"/>
              <a:ext cx="15139" cy="15139"/>
            </a:xfrm>
            <a:custGeom>
              <a:avLst/>
              <a:gdLst>
                <a:gd name="connsiteX0" fmla="*/ 10809 w 15139"/>
                <a:gd name="connsiteY0" fmla="*/ 8234 h 15139"/>
                <a:gd name="connsiteX1" fmla="*/ 8084 w 15139"/>
                <a:gd name="connsiteY1" fmla="*/ 11413 h 15139"/>
                <a:gd name="connsiteX2" fmla="*/ 5738 w 15139"/>
                <a:gd name="connsiteY2" fmla="*/ 9521 h 15139"/>
                <a:gd name="connsiteX3" fmla="*/ 7403 w 15139"/>
                <a:gd name="connsiteY3" fmla="*/ 5736 h 15139"/>
                <a:gd name="connsiteX4" fmla="*/ 10809 w 15139"/>
                <a:gd name="connsiteY4" fmla="*/ 82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09" y="8234"/>
                  </a:moveTo>
                  <a:cubicBezTo>
                    <a:pt x="10960" y="10202"/>
                    <a:pt x="9598" y="10959"/>
                    <a:pt x="8084" y="11413"/>
                  </a:cubicBezTo>
                  <a:cubicBezTo>
                    <a:pt x="6570" y="11867"/>
                    <a:pt x="5813" y="10959"/>
                    <a:pt x="5738" y="9521"/>
                  </a:cubicBezTo>
                  <a:cubicBezTo>
                    <a:pt x="5662" y="8007"/>
                    <a:pt x="5359" y="6190"/>
                    <a:pt x="7403" y="5736"/>
                  </a:cubicBezTo>
                  <a:cubicBezTo>
                    <a:pt x="9219" y="5358"/>
                    <a:pt x="10052" y="6872"/>
                    <a:pt x="10809" y="8234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6" name="任意多边形: 形状 1215"/>
            <p:cNvSpPr/>
            <p:nvPr/>
          </p:nvSpPr>
          <p:spPr>
            <a:xfrm>
              <a:off x="6242113" y="2801881"/>
              <a:ext cx="15139" cy="15139"/>
            </a:xfrm>
            <a:custGeom>
              <a:avLst/>
              <a:gdLst>
                <a:gd name="connsiteX0" fmla="*/ 7499 w 15139"/>
                <a:gd name="connsiteY0" fmla="*/ 5709 h 15139"/>
                <a:gd name="connsiteX1" fmla="*/ 10602 w 15139"/>
                <a:gd name="connsiteY1" fmla="*/ 8207 h 15139"/>
                <a:gd name="connsiteX2" fmla="*/ 8483 w 15139"/>
                <a:gd name="connsiteY2" fmla="*/ 10554 h 15139"/>
                <a:gd name="connsiteX3" fmla="*/ 5833 w 15139"/>
                <a:gd name="connsiteY3" fmla="*/ 8283 h 15139"/>
                <a:gd name="connsiteX4" fmla="*/ 7499 w 15139"/>
                <a:gd name="connsiteY4" fmla="*/ 57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9" y="5709"/>
                  </a:moveTo>
                  <a:cubicBezTo>
                    <a:pt x="9391" y="5482"/>
                    <a:pt x="10451" y="6466"/>
                    <a:pt x="10602" y="8207"/>
                  </a:cubicBezTo>
                  <a:cubicBezTo>
                    <a:pt x="10678" y="9570"/>
                    <a:pt x="9997" y="10705"/>
                    <a:pt x="8483" y="10554"/>
                  </a:cubicBezTo>
                  <a:cubicBezTo>
                    <a:pt x="7272" y="10403"/>
                    <a:pt x="6212" y="9570"/>
                    <a:pt x="5833" y="8283"/>
                  </a:cubicBezTo>
                  <a:cubicBezTo>
                    <a:pt x="5379" y="6921"/>
                    <a:pt x="5909" y="5937"/>
                    <a:pt x="7499" y="5709"/>
                  </a:cubicBezTo>
                  <a:close/>
                </a:path>
              </a:pathLst>
            </a:custGeom>
            <a:solidFill>
              <a:srgbClr val="F8E6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7" name="任意多边形: 形状 1216"/>
            <p:cNvSpPr/>
            <p:nvPr/>
          </p:nvSpPr>
          <p:spPr>
            <a:xfrm>
              <a:off x="6261638" y="2831632"/>
              <a:ext cx="15139" cy="15139"/>
            </a:xfrm>
            <a:custGeom>
              <a:avLst/>
              <a:gdLst>
                <a:gd name="connsiteX0" fmla="*/ 10380 w 15139"/>
                <a:gd name="connsiteY0" fmla="*/ 6009 h 15139"/>
                <a:gd name="connsiteX1" fmla="*/ 13483 w 15139"/>
                <a:gd name="connsiteY1" fmla="*/ 8582 h 15139"/>
                <a:gd name="connsiteX2" fmla="*/ 10077 w 15139"/>
                <a:gd name="connsiteY2" fmla="*/ 10702 h 15139"/>
                <a:gd name="connsiteX3" fmla="*/ 6443 w 15139"/>
                <a:gd name="connsiteY3" fmla="*/ 9869 h 15139"/>
                <a:gd name="connsiteX4" fmla="*/ 5762 w 15139"/>
                <a:gd name="connsiteY4" fmla="*/ 8658 h 15139"/>
                <a:gd name="connsiteX5" fmla="*/ 6368 w 15139"/>
                <a:gd name="connsiteY5" fmla="*/ 7977 h 15139"/>
                <a:gd name="connsiteX6" fmla="*/ 6368 w 15139"/>
                <a:gd name="connsiteY6" fmla="*/ 7977 h 15139"/>
                <a:gd name="connsiteX7" fmla="*/ 8260 w 15139"/>
                <a:gd name="connsiteY7" fmla="*/ 6085 h 15139"/>
                <a:gd name="connsiteX8" fmla="*/ 8260 w 15139"/>
                <a:gd name="connsiteY8" fmla="*/ 6085 h 15139"/>
                <a:gd name="connsiteX9" fmla="*/ 10380 w 15139"/>
                <a:gd name="connsiteY9" fmla="*/ 60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0380" y="6009"/>
                  </a:moveTo>
                  <a:cubicBezTo>
                    <a:pt x="11894" y="6312"/>
                    <a:pt x="13786" y="6539"/>
                    <a:pt x="13483" y="8582"/>
                  </a:cubicBezTo>
                  <a:cubicBezTo>
                    <a:pt x="13256" y="10172"/>
                    <a:pt x="11969" y="11232"/>
                    <a:pt x="10077" y="10702"/>
                  </a:cubicBezTo>
                  <a:cubicBezTo>
                    <a:pt x="8866" y="10399"/>
                    <a:pt x="7655" y="10172"/>
                    <a:pt x="6443" y="9869"/>
                  </a:cubicBezTo>
                  <a:cubicBezTo>
                    <a:pt x="5762" y="9491"/>
                    <a:pt x="5535" y="9037"/>
                    <a:pt x="5762" y="8658"/>
                  </a:cubicBezTo>
                  <a:cubicBezTo>
                    <a:pt x="5989" y="8204"/>
                    <a:pt x="6141" y="7977"/>
                    <a:pt x="6368" y="7977"/>
                  </a:cubicBezTo>
                  <a:lnTo>
                    <a:pt x="6368" y="7977"/>
                  </a:lnTo>
                  <a:cubicBezTo>
                    <a:pt x="7125" y="7447"/>
                    <a:pt x="7731" y="6766"/>
                    <a:pt x="8260" y="6085"/>
                  </a:cubicBezTo>
                  <a:lnTo>
                    <a:pt x="8260" y="6085"/>
                  </a:lnTo>
                  <a:cubicBezTo>
                    <a:pt x="9017" y="5555"/>
                    <a:pt x="9698" y="5555"/>
                    <a:pt x="10380" y="6009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8" name="任意多边形: 形状 1217"/>
            <p:cNvSpPr/>
            <p:nvPr/>
          </p:nvSpPr>
          <p:spPr>
            <a:xfrm>
              <a:off x="6243320" y="2786547"/>
              <a:ext cx="15139" cy="15139"/>
            </a:xfrm>
            <a:custGeom>
              <a:avLst/>
              <a:gdLst>
                <a:gd name="connsiteX0" fmla="*/ 11440 w 15139"/>
                <a:gd name="connsiteY0" fmla="*/ 9386 h 15139"/>
                <a:gd name="connsiteX1" fmla="*/ 11364 w 15139"/>
                <a:gd name="connsiteY1" fmla="*/ 11127 h 15139"/>
                <a:gd name="connsiteX2" fmla="*/ 9471 w 15139"/>
                <a:gd name="connsiteY2" fmla="*/ 13171 h 15139"/>
                <a:gd name="connsiteX3" fmla="*/ 9547 w 15139"/>
                <a:gd name="connsiteY3" fmla="*/ 13095 h 15139"/>
                <a:gd name="connsiteX4" fmla="*/ 7806 w 15139"/>
                <a:gd name="connsiteY4" fmla="*/ 5677 h 15139"/>
                <a:gd name="connsiteX5" fmla="*/ 11440 w 15139"/>
                <a:gd name="connsiteY5" fmla="*/ 9386 h 15139"/>
                <a:gd name="connsiteX6" fmla="*/ 11440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440" y="9386"/>
                  </a:moveTo>
                  <a:cubicBezTo>
                    <a:pt x="11440" y="9992"/>
                    <a:pt x="11364" y="10597"/>
                    <a:pt x="11364" y="11127"/>
                  </a:cubicBezTo>
                  <a:cubicBezTo>
                    <a:pt x="11288" y="12338"/>
                    <a:pt x="10077" y="12490"/>
                    <a:pt x="9471" y="13171"/>
                  </a:cubicBezTo>
                  <a:lnTo>
                    <a:pt x="9547" y="13095"/>
                  </a:lnTo>
                  <a:cubicBezTo>
                    <a:pt x="3189" y="11960"/>
                    <a:pt x="6217" y="8705"/>
                    <a:pt x="7806" y="5677"/>
                  </a:cubicBezTo>
                  <a:cubicBezTo>
                    <a:pt x="9017" y="6964"/>
                    <a:pt x="10228" y="8175"/>
                    <a:pt x="11440" y="9386"/>
                  </a:cubicBezTo>
                  <a:lnTo>
                    <a:pt x="11440" y="9386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9" name="任意多边形: 形状 1218"/>
            <p:cNvSpPr/>
            <p:nvPr/>
          </p:nvSpPr>
          <p:spPr>
            <a:xfrm>
              <a:off x="6232540" y="2761860"/>
              <a:ext cx="15139" cy="15139"/>
            </a:xfrm>
            <a:custGeom>
              <a:avLst/>
              <a:gdLst>
                <a:gd name="connsiteX0" fmla="*/ 8291 w 15139"/>
                <a:gd name="connsiteY0" fmla="*/ 10229 h 15139"/>
                <a:gd name="connsiteX1" fmla="*/ 5717 w 15139"/>
                <a:gd name="connsiteY1" fmla="*/ 8110 h 15139"/>
                <a:gd name="connsiteX2" fmla="*/ 7685 w 15139"/>
                <a:gd name="connsiteY2" fmla="*/ 5688 h 15139"/>
                <a:gd name="connsiteX3" fmla="*/ 10335 w 15139"/>
                <a:gd name="connsiteY3" fmla="*/ 7505 h 15139"/>
                <a:gd name="connsiteX4" fmla="*/ 8291 w 15139"/>
                <a:gd name="connsiteY4" fmla="*/ 102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91" y="10229"/>
                  </a:moveTo>
                  <a:cubicBezTo>
                    <a:pt x="6928" y="10154"/>
                    <a:pt x="5944" y="9397"/>
                    <a:pt x="5717" y="8110"/>
                  </a:cubicBezTo>
                  <a:cubicBezTo>
                    <a:pt x="5490" y="6672"/>
                    <a:pt x="6247" y="5688"/>
                    <a:pt x="7685" y="5688"/>
                  </a:cubicBezTo>
                  <a:cubicBezTo>
                    <a:pt x="8972" y="5612"/>
                    <a:pt x="10259" y="5915"/>
                    <a:pt x="10335" y="7505"/>
                  </a:cubicBezTo>
                  <a:cubicBezTo>
                    <a:pt x="10335" y="8791"/>
                    <a:pt x="9577" y="9775"/>
                    <a:pt x="8291" y="10229"/>
                  </a:cubicBezTo>
                  <a:close/>
                </a:path>
              </a:pathLst>
            </a:custGeom>
            <a:solidFill>
              <a:srgbClr val="F5D7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0" name="任意多边形: 形状 1219"/>
            <p:cNvSpPr/>
            <p:nvPr/>
          </p:nvSpPr>
          <p:spPr>
            <a:xfrm>
              <a:off x="6257423" y="2832478"/>
              <a:ext cx="15139" cy="7570"/>
            </a:xfrm>
            <a:custGeom>
              <a:avLst/>
              <a:gdLst>
                <a:gd name="connsiteX0" fmla="*/ 10583 w 15139"/>
                <a:gd name="connsiteY0" fmla="*/ 7132 h 7569"/>
                <a:gd name="connsiteX1" fmla="*/ 10734 w 15139"/>
                <a:gd name="connsiteY1" fmla="*/ 9024 h 7569"/>
                <a:gd name="connsiteX2" fmla="*/ 5814 w 15139"/>
                <a:gd name="connsiteY2" fmla="*/ 7964 h 7569"/>
                <a:gd name="connsiteX3" fmla="*/ 5890 w 15139"/>
                <a:gd name="connsiteY3" fmla="*/ 6375 h 7569"/>
                <a:gd name="connsiteX4" fmla="*/ 1058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83" y="7132"/>
                  </a:moveTo>
                  <a:cubicBezTo>
                    <a:pt x="10659" y="7737"/>
                    <a:pt x="10659" y="8418"/>
                    <a:pt x="10734" y="9024"/>
                  </a:cubicBezTo>
                  <a:cubicBezTo>
                    <a:pt x="8994" y="9100"/>
                    <a:pt x="7101" y="9630"/>
                    <a:pt x="5814" y="7964"/>
                  </a:cubicBezTo>
                  <a:cubicBezTo>
                    <a:pt x="5587" y="7661"/>
                    <a:pt x="5663" y="6678"/>
                    <a:pt x="5890" y="6375"/>
                  </a:cubicBezTo>
                  <a:cubicBezTo>
                    <a:pt x="7707" y="4558"/>
                    <a:pt x="9069" y="6829"/>
                    <a:pt x="10583" y="713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1" name="任意多边形: 形状 1220"/>
            <p:cNvSpPr/>
            <p:nvPr/>
          </p:nvSpPr>
          <p:spPr>
            <a:xfrm>
              <a:off x="6225995" y="28398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797 w 7569"/>
                <a:gd name="connsiteY1" fmla="*/ 1332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9235" y="7418"/>
                    <a:pt x="7418" y="10673"/>
                    <a:pt x="7797" y="13322"/>
                  </a:cubicBezTo>
                  <a:cubicBezTo>
                    <a:pt x="4996" y="11354"/>
                    <a:pt x="6510" y="8175"/>
                    <a:pt x="5677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2" name="任意多边形: 形状 1221"/>
            <p:cNvSpPr/>
            <p:nvPr/>
          </p:nvSpPr>
          <p:spPr>
            <a:xfrm>
              <a:off x="6203459" y="2784421"/>
              <a:ext cx="7570" cy="15139"/>
            </a:xfrm>
            <a:custGeom>
              <a:avLst/>
              <a:gdLst>
                <a:gd name="connsiteX0" fmla="*/ 5807 w 7569"/>
                <a:gd name="connsiteY0" fmla="*/ 9847 h 15139"/>
                <a:gd name="connsiteX1" fmla="*/ 6867 w 7569"/>
                <a:gd name="connsiteY1" fmla="*/ 5683 h 15139"/>
                <a:gd name="connsiteX2" fmla="*/ 7624 w 7569"/>
                <a:gd name="connsiteY2" fmla="*/ 9544 h 15139"/>
                <a:gd name="connsiteX3" fmla="*/ 5807 w 756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07" y="9847"/>
                  </a:moveTo>
                  <a:cubicBezTo>
                    <a:pt x="6186" y="8408"/>
                    <a:pt x="4747" y="5986"/>
                    <a:pt x="6867" y="5683"/>
                  </a:cubicBezTo>
                  <a:cubicBezTo>
                    <a:pt x="8002" y="5532"/>
                    <a:pt x="7397" y="8181"/>
                    <a:pt x="7624" y="9544"/>
                  </a:cubicBezTo>
                  <a:cubicBezTo>
                    <a:pt x="7018" y="9771"/>
                    <a:pt x="6413" y="9847"/>
                    <a:pt x="5807" y="984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3" name="任意多边形: 形状 1222"/>
            <p:cNvSpPr/>
            <p:nvPr/>
          </p:nvSpPr>
          <p:spPr>
            <a:xfrm>
              <a:off x="6264221" y="2830951"/>
              <a:ext cx="7570" cy="7570"/>
            </a:xfrm>
            <a:custGeom>
              <a:avLst/>
              <a:gdLst>
                <a:gd name="connsiteX0" fmla="*/ 7796 w 7569"/>
                <a:gd name="connsiteY0" fmla="*/ 6690 h 7569"/>
                <a:gd name="connsiteX1" fmla="*/ 5677 w 7569"/>
                <a:gd name="connsiteY1" fmla="*/ 6766 h 7569"/>
                <a:gd name="connsiteX2" fmla="*/ 7796 w 7569"/>
                <a:gd name="connsiteY2" fmla="*/ 669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96" y="6690"/>
                  </a:moveTo>
                  <a:cubicBezTo>
                    <a:pt x="7115" y="6690"/>
                    <a:pt x="6358" y="6766"/>
                    <a:pt x="5677" y="6766"/>
                  </a:cubicBezTo>
                  <a:cubicBezTo>
                    <a:pt x="6358" y="5252"/>
                    <a:pt x="7040" y="5403"/>
                    <a:pt x="7796" y="669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4" name="任意多边形: 形状 1223"/>
            <p:cNvSpPr/>
            <p:nvPr/>
          </p:nvSpPr>
          <p:spPr>
            <a:xfrm>
              <a:off x="6262329" y="283204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2" y="6661"/>
                    <a:pt x="6737" y="7342"/>
                    <a:pt x="5677" y="7570"/>
                  </a:cubicBezTo>
                  <a:cubicBezTo>
                    <a:pt x="6358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5" name="任意多边形: 形状 1224"/>
            <p:cNvSpPr/>
            <p:nvPr/>
          </p:nvSpPr>
          <p:spPr>
            <a:xfrm>
              <a:off x="6024948" y="2734765"/>
              <a:ext cx="45417" cy="37848"/>
            </a:xfrm>
            <a:custGeom>
              <a:avLst/>
              <a:gdLst>
                <a:gd name="connsiteX0" fmla="*/ 35955 w 45417"/>
                <a:gd name="connsiteY0" fmla="*/ 13631 h 37847"/>
                <a:gd name="connsiteX1" fmla="*/ 38605 w 45417"/>
                <a:gd name="connsiteY1" fmla="*/ 19611 h 37847"/>
                <a:gd name="connsiteX2" fmla="*/ 45266 w 45417"/>
                <a:gd name="connsiteY2" fmla="*/ 35356 h 37847"/>
                <a:gd name="connsiteX3" fmla="*/ 32246 w 45417"/>
                <a:gd name="connsiteY3" fmla="*/ 32782 h 37847"/>
                <a:gd name="connsiteX4" fmla="*/ 24525 w 45417"/>
                <a:gd name="connsiteY4" fmla="*/ 27862 h 37847"/>
                <a:gd name="connsiteX5" fmla="*/ 23920 w 45417"/>
                <a:gd name="connsiteY5" fmla="*/ 26121 h 37847"/>
                <a:gd name="connsiteX6" fmla="*/ 23163 w 45417"/>
                <a:gd name="connsiteY6" fmla="*/ 26348 h 37847"/>
                <a:gd name="connsiteX7" fmla="*/ 16275 w 45417"/>
                <a:gd name="connsiteY7" fmla="*/ 23774 h 37847"/>
                <a:gd name="connsiteX8" fmla="*/ 16426 w 45417"/>
                <a:gd name="connsiteY8" fmla="*/ 21352 h 37847"/>
                <a:gd name="connsiteX9" fmla="*/ 22482 w 45417"/>
                <a:gd name="connsiteY9" fmla="*/ 14085 h 37847"/>
                <a:gd name="connsiteX10" fmla="*/ 22936 w 45417"/>
                <a:gd name="connsiteY10" fmla="*/ 13404 h 37847"/>
                <a:gd name="connsiteX11" fmla="*/ 23163 w 45417"/>
                <a:gd name="connsiteY11" fmla="*/ 13328 h 37847"/>
                <a:gd name="connsiteX12" fmla="*/ 22558 w 45417"/>
                <a:gd name="connsiteY12" fmla="*/ 14010 h 37847"/>
                <a:gd name="connsiteX13" fmla="*/ 16880 w 45417"/>
                <a:gd name="connsiteY13" fmla="*/ 20444 h 37847"/>
                <a:gd name="connsiteX14" fmla="*/ 5677 w 45417"/>
                <a:gd name="connsiteY14" fmla="*/ 23169 h 37847"/>
                <a:gd name="connsiteX15" fmla="*/ 18394 w 45417"/>
                <a:gd name="connsiteY15" fmla="*/ 6819 h 37847"/>
                <a:gd name="connsiteX16" fmla="*/ 32474 w 45417"/>
                <a:gd name="connsiteY16" fmla="*/ 11512 h 37847"/>
                <a:gd name="connsiteX17" fmla="*/ 32474 w 45417"/>
                <a:gd name="connsiteY17" fmla="*/ 12723 h 37847"/>
                <a:gd name="connsiteX18" fmla="*/ 33382 w 45417"/>
                <a:gd name="connsiteY18" fmla="*/ 17416 h 37847"/>
                <a:gd name="connsiteX19" fmla="*/ 35199 w 45417"/>
                <a:gd name="connsiteY19" fmla="*/ 14388 h 37847"/>
                <a:gd name="connsiteX20" fmla="*/ 35955 w 45417"/>
                <a:gd name="connsiteY20" fmla="*/ 1363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37847">
                  <a:moveTo>
                    <a:pt x="35955" y="13631"/>
                  </a:moveTo>
                  <a:cubicBezTo>
                    <a:pt x="38302" y="14994"/>
                    <a:pt x="40270" y="16508"/>
                    <a:pt x="38605" y="19611"/>
                  </a:cubicBezTo>
                  <a:cubicBezTo>
                    <a:pt x="34593" y="27029"/>
                    <a:pt x="37545" y="32025"/>
                    <a:pt x="45266" y="35356"/>
                  </a:cubicBezTo>
                  <a:cubicBezTo>
                    <a:pt x="38756" y="41487"/>
                    <a:pt x="35577" y="36794"/>
                    <a:pt x="32246" y="32782"/>
                  </a:cubicBezTo>
                  <a:cubicBezTo>
                    <a:pt x="29067" y="32101"/>
                    <a:pt x="26948" y="29754"/>
                    <a:pt x="24525" y="27862"/>
                  </a:cubicBezTo>
                  <a:cubicBezTo>
                    <a:pt x="24147" y="27408"/>
                    <a:pt x="23920" y="26802"/>
                    <a:pt x="23920" y="26121"/>
                  </a:cubicBezTo>
                  <a:cubicBezTo>
                    <a:pt x="23390" y="25440"/>
                    <a:pt x="23239" y="25515"/>
                    <a:pt x="23163" y="26348"/>
                  </a:cubicBezTo>
                  <a:cubicBezTo>
                    <a:pt x="19681" y="28619"/>
                    <a:pt x="17713" y="26802"/>
                    <a:pt x="16275" y="23774"/>
                  </a:cubicBezTo>
                  <a:cubicBezTo>
                    <a:pt x="16047" y="22942"/>
                    <a:pt x="16123" y="22109"/>
                    <a:pt x="16426" y="21352"/>
                  </a:cubicBezTo>
                  <a:cubicBezTo>
                    <a:pt x="19075" y="19460"/>
                    <a:pt x="21195" y="17037"/>
                    <a:pt x="22482" y="14085"/>
                  </a:cubicBezTo>
                  <a:cubicBezTo>
                    <a:pt x="23239" y="13177"/>
                    <a:pt x="22179" y="14388"/>
                    <a:pt x="22936" y="13404"/>
                  </a:cubicBezTo>
                  <a:cubicBezTo>
                    <a:pt x="22936" y="13328"/>
                    <a:pt x="23163" y="13253"/>
                    <a:pt x="23163" y="13328"/>
                  </a:cubicBezTo>
                  <a:cubicBezTo>
                    <a:pt x="22936" y="14539"/>
                    <a:pt x="23087" y="12799"/>
                    <a:pt x="22558" y="14010"/>
                  </a:cubicBezTo>
                  <a:cubicBezTo>
                    <a:pt x="21044" y="16583"/>
                    <a:pt x="19681" y="19157"/>
                    <a:pt x="16880" y="20444"/>
                  </a:cubicBezTo>
                  <a:cubicBezTo>
                    <a:pt x="13625" y="23472"/>
                    <a:pt x="10068" y="24834"/>
                    <a:pt x="5677" y="23169"/>
                  </a:cubicBezTo>
                  <a:cubicBezTo>
                    <a:pt x="5904" y="14691"/>
                    <a:pt x="12566" y="10528"/>
                    <a:pt x="18394" y="6819"/>
                  </a:cubicBezTo>
                  <a:cubicBezTo>
                    <a:pt x="23617" y="3488"/>
                    <a:pt x="28310" y="8181"/>
                    <a:pt x="32474" y="11512"/>
                  </a:cubicBezTo>
                  <a:cubicBezTo>
                    <a:pt x="32474" y="11890"/>
                    <a:pt x="32474" y="12344"/>
                    <a:pt x="32474" y="12723"/>
                  </a:cubicBezTo>
                  <a:cubicBezTo>
                    <a:pt x="32928" y="14312"/>
                    <a:pt x="31035" y="16508"/>
                    <a:pt x="33382" y="17416"/>
                  </a:cubicBezTo>
                  <a:cubicBezTo>
                    <a:pt x="33912" y="17643"/>
                    <a:pt x="34441" y="15372"/>
                    <a:pt x="35199" y="14388"/>
                  </a:cubicBezTo>
                  <a:cubicBezTo>
                    <a:pt x="35350" y="14161"/>
                    <a:pt x="35653" y="13858"/>
                    <a:pt x="35955" y="1363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6" name="任意多边形: 形状 1225"/>
            <p:cNvSpPr/>
            <p:nvPr/>
          </p:nvSpPr>
          <p:spPr>
            <a:xfrm>
              <a:off x="6022415" y="2748472"/>
              <a:ext cx="37848" cy="30278"/>
            </a:xfrm>
            <a:custGeom>
              <a:avLst/>
              <a:gdLst>
                <a:gd name="connsiteX0" fmla="*/ 27058 w 37847"/>
                <a:gd name="connsiteY0" fmla="*/ 13247 h 30278"/>
                <a:gd name="connsiteX1" fmla="*/ 34703 w 37847"/>
                <a:gd name="connsiteY1" fmla="*/ 19000 h 30278"/>
                <a:gd name="connsiteX2" fmla="*/ 34703 w 37847"/>
                <a:gd name="connsiteY2" fmla="*/ 19000 h 30278"/>
                <a:gd name="connsiteX3" fmla="*/ 30843 w 37847"/>
                <a:gd name="connsiteY3" fmla="*/ 20816 h 30278"/>
                <a:gd name="connsiteX4" fmla="*/ 23349 w 37847"/>
                <a:gd name="connsiteY4" fmla="*/ 28310 h 30278"/>
                <a:gd name="connsiteX5" fmla="*/ 21457 w 37847"/>
                <a:gd name="connsiteY5" fmla="*/ 26493 h 30278"/>
                <a:gd name="connsiteX6" fmla="*/ 10027 w 37847"/>
                <a:gd name="connsiteY6" fmla="*/ 19075 h 30278"/>
                <a:gd name="connsiteX7" fmla="*/ 8059 w 37847"/>
                <a:gd name="connsiteY7" fmla="*/ 9462 h 30278"/>
                <a:gd name="connsiteX8" fmla="*/ 19413 w 37847"/>
                <a:gd name="connsiteY8" fmla="*/ 5677 h 30278"/>
                <a:gd name="connsiteX9" fmla="*/ 19943 w 37847"/>
                <a:gd name="connsiteY9" fmla="*/ 6964 h 30278"/>
                <a:gd name="connsiteX10" fmla="*/ 19413 w 37847"/>
                <a:gd name="connsiteY10" fmla="*/ 7645 h 30278"/>
                <a:gd name="connsiteX11" fmla="*/ 19413 w 37847"/>
                <a:gd name="connsiteY11" fmla="*/ 9462 h 30278"/>
                <a:gd name="connsiteX12" fmla="*/ 27058 w 37847"/>
                <a:gd name="connsiteY12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27058" y="13247"/>
                  </a:moveTo>
                  <a:cubicBezTo>
                    <a:pt x="30994" y="13247"/>
                    <a:pt x="33038" y="15972"/>
                    <a:pt x="34703" y="19000"/>
                  </a:cubicBezTo>
                  <a:lnTo>
                    <a:pt x="34703" y="19000"/>
                  </a:lnTo>
                  <a:cubicBezTo>
                    <a:pt x="33644" y="19983"/>
                    <a:pt x="31903" y="19681"/>
                    <a:pt x="30843" y="20816"/>
                  </a:cubicBezTo>
                  <a:cubicBezTo>
                    <a:pt x="28042" y="23011"/>
                    <a:pt x="27134" y="27175"/>
                    <a:pt x="23349" y="28310"/>
                  </a:cubicBezTo>
                  <a:cubicBezTo>
                    <a:pt x="22744" y="27705"/>
                    <a:pt x="22062" y="27099"/>
                    <a:pt x="21457" y="26493"/>
                  </a:cubicBezTo>
                  <a:cubicBezTo>
                    <a:pt x="19640" y="21119"/>
                    <a:pt x="13887" y="21270"/>
                    <a:pt x="10027" y="19075"/>
                  </a:cubicBezTo>
                  <a:cubicBezTo>
                    <a:pt x="4653" y="16123"/>
                    <a:pt x="4577" y="13474"/>
                    <a:pt x="8059" y="9462"/>
                  </a:cubicBezTo>
                  <a:cubicBezTo>
                    <a:pt x="11844" y="8175"/>
                    <a:pt x="15628" y="6888"/>
                    <a:pt x="19413" y="5677"/>
                  </a:cubicBezTo>
                  <a:cubicBezTo>
                    <a:pt x="19943" y="6131"/>
                    <a:pt x="20094" y="6510"/>
                    <a:pt x="19943" y="6964"/>
                  </a:cubicBezTo>
                  <a:cubicBezTo>
                    <a:pt x="19792" y="7418"/>
                    <a:pt x="19640" y="7645"/>
                    <a:pt x="19413" y="7645"/>
                  </a:cubicBezTo>
                  <a:cubicBezTo>
                    <a:pt x="19413" y="8251"/>
                    <a:pt x="19413" y="8856"/>
                    <a:pt x="19413" y="9462"/>
                  </a:cubicBezTo>
                  <a:cubicBezTo>
                    <a:pt x="19867" y="14912"/>
                    <a:pt x="22062" y="16804"/>
                    <a:pt x="27058" y="1324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7" name="任意多边形: 形状 1226"/>
            <p:cNvSpPr/>
            <p:nvPr/>
          </p:nvSpPr>
          <p:spPr>
            <a:xfrm>
              <a:off x="6071652" y="2744053"/>
              <a:ext cx="22709" cy="30278"/>
            </a:xfrm>
            <a:custGeom>
              <a:avLst/>
              <a:gdLst>
                <a:gd name="connsiteX0" fmla="*/ 19605 w 22708"/>
                <a:gd name="connsiteY0" fmla="*/ 25311 h 30278"/>
                <a:gd name="connsiteX1" fmla="*/ 17712 w 22708"/>
                <a:gd name="connsiteY1" fmla="*/ 25236 h 30278"/>
                <a:gd name="connsiteX2" fmla="*/ 5677 w 22708"/>
                <a:gd name="connsiteY2" fmla="*/ 20467 h 30278"/>
                <a:gd name="connsiteX3" fmla="*/ 13852 w 22708"/>
                <a:gd name="connsiteY3" fmla="*/ 6085 h 30278"/>
                <a:gd name="connsiteX4" fmla="*/ 15820 w 22708"/>
                <a:gd name="connsiteY4" fmla="*/ 6009 h 30278"/>
                <a:gd name="connsiteX5" fmla="*/ 17788 w 22708"/>
                <a:gd name="connsiteY5" fmla="*/ 9945 h 30278"/>
                <a:gd name="connsiteX6" fmla="*/ 21497 w 22708"/>
                <a:gd name="connsiteY6" fmla="*/ 11838 h 30278"/>
                <a:gd name="connsiteX7" fmla="*/ 23390 w 22708"/>
                <a:gd name="connsiteY7" fmla="*/ 13805 h 30278"/>
                <a:gd name="connsiteX8" fmla="*/ 19605 w 22708"/>
                <a:gd name="connsiteY8" fmla="*/ 253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605" y="25311"/>
                  </a:moveTo>
                  <a:cubicBezTo>
                    <a:pt x="18999" y="25236"/>
                    <a:pt x="18318" y="25236"/>
                    <a:pt x="17712" y="25236"/>
                  </a:cubicBezTo>
                  <a:cubicBezTo>
                    <a:pt x="14912" y="22359"/>
                    <a:pt x="11808" y="19937"/>
                    <a:pt x="5677" y="20467"/>
                  </a:cubicBezTo>
                  <a:cubicBezTo>
                    <a:pt x="10370" y="15471"/>
                    <a:pt x="11505" y="10475"/>
                    <a:pt x="13852" y="6085"/>
                  </a:cubicBezTo>
                  <a:cubicBezTo>
                    <a:pt x="14458" y="5555"/>
                    <a:pt x="15139" y="5555"/>
                    <a:pt x="15820" y="6009"/>
                  </a:cubicBezTo>
                  <a:cubicBezTo>
                    <a:pt x="17410" y="6842"/>
                    <a:pt x="17637" y="8355"/>
                    <a:pt x="17788" y="9945"/>
                  </a:cubicBezTo>
                  <a:cubicBezTo>
                    <a:pt x="18772" y="11156"/>
                    <a:pt x="20513" y="10778"/>
                    <a:pt x="21497" y="11838"/>
                  </a:cubicBezTo>
                  <a:cubicBezTo>
                    <a:pt x="22103" y="12519"/>
                    <a:pt x="22709" y="13124"/>
                    <a:pt x="23390" y="13805"/>
                  </a:cubicBezTo>
                  <a:cubicBezTo>
                    <a:pt x="23390" y="18120"/>
                    <a:pt x="22557" y="22056"/>
                    <a:pt x="19605" y="25311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8" name="任意多边形: 形状 1227"/>
            <p:cNvSpPr/>
            <p:nvPr/>
          </p:nvSpPr>
          <p:spPr>
            <a:xfrm>
              <a:off x="6087548" y="2729254"/>
              <a:ext cx="15139" cy="15139"/>
            </a:xfrm>
            <a:custGeom>
              <a:avLst/>
              <a:gdLst>
                <a:gd name="connsiteX0" fmla="*/ 5677 w 15139"/>
                <a:gd name="connsiteY0" fmla="*/ 9605 h 15139"/>
                <a:gd name="connsiteX1" fmla="*/ 14155 w 15139"/>
                <a:gd name="connsiteY1" fmla="*/ 5971 h 15139"/>
                <a:gd name="connsiteX2" fmla="*/ 7494 w 15139"/>
                <a:gd name="connsiteY2" fmla="*/ 9832 h 15139"/>
                <a:gd name="connsiteX3" fmla="*/ 5677 w 15139"/>
                <a:gd name="connsiteY3" fmla="*/ 96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605"/>
                  </a:moveTo>
                  <a:cubicBezTo>
                    <a:pt x="6585" y="3549"/>
                    <a:pt x="10749" y="6425"/>
                    <a:pt x="14155" y="5971"/>
                  </a:cubicBezTo>
                  <a:cubicBezTo>
                    <a:pt x="13171" y="10437"/>
                    <a:pt x="9992" y="9377"/>
                    <a:pt x="7494" y="9832"/>
                  </a:cubicBezTo>
                  <a:cubicBezTo>
                    <a:pt x="6888" y="9756"/>
                    <a:pt x="6283" y="9680"/>
                    <a:pt x="5677" y="960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9" name="任意多边形: 形状 1228"/>
            <p:cNvSpPr/>
            <p:nvPr/>
          </p:nvSpPr>
          <p:spPr>
            <a:xfrm>
              <a:off x="6071303" y="2735150"/>
              <a:ext cx="15139" cy="15139"/>
            </a:xfrm>
            <a:custGeom>
              <a:avLst/>
              <a:gdLst>
                <a:gd name="connsiteX0" fmla="*/ 6707 w 15139"/>
                <a:gd name="connsiteY0" fmla="*/ 5677 h 15139"/>
                <a:gd name="connsiteX1" fmla="*/ 9811 w 15139"/>
                <a:gd name="connsiteY1" fmla="*/ 8705 h 15139"/>
                <a:gd name="connsiteX2" fmla="*/ 7086 w 15139"/>
                <a:gd name="connsiteY2" fmla="*/ 10295 h 15139"/>
                <a:gd name="connsiteX3" fmla="*/ 6707 w 15139"/>
                <a:gd name="connsiteY3" fmla="*/ 5677 h 15139"/>
                <a:gd name="connsiteX4" fmla="*/ 670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707" y="5677"/>
                  </a:moveTo>
                  <a:cubicBezTo>
                    <a:pt x="8448" y="5980"/>
                    <a:pt x="10719" y="5829"/>
                    <a:pt x="9811" y="8705"/>
                  </a:cubicBezTo>
                  <a:cubicBezTo>
                    <a:pt x="9432" y="9841"/>
                    <a:pt x="8448" y="10976"/>
                    <a:pt x="7086" y="10295"/>
                  </a:cubicBezTo>
                  <a:cubicBezTo>
                    <a:pt x="4436" y="9008"/>
                    <a:pt x="6253" y="7267"/>
                    <a:pt x="6707" y="5677"/>
                  </a:cubicBezTo>
                  <a:lnTo>
                    <a:pt x="6707" y="5677"/>
                  </a:ln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0" name="任意多边形: 形状 1229"/>
            <p:cNvSpPr/>
            <p:nvPr/>
          </p:nvSpPr>
          <p:spPr>
            <a:xfrm>
              <a:off x="6051356" y="2740600"/>
              <a:ext cx="15139" cy="7570"/>
            </a:xfrm>
            <a:custGeom>
              <a:avLst/>
              <a:gdLst>
                <a:gd name="connsiteX0" fmla="*/ 5914 w 15139"/>
                <a:gd name="connsiteY0" fmla="*/ 5677 h 7569"/>
                <a:gd name="connsiteX1" fmla="*/ 9547 w 15139"/>
                <a:gd name="connsiteY1" fmla="*/ 7797 h 7569"/>
                <a:gd name="connsiteX2" fmla="*/ 9320 w 15139"/>
                <a:gd name="connsiteY2" fmla="*/ 8024 h 7569"/>
                <a:gd name="connsiteX3" fmla="*/ 5686 w 15139"/>
                <a:gd name="connsiteY3" fmla="*/ 6056 h 7569"/>
                <a:gd name="connsiteX4" fmla="*/ 591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914" y="5677"/>
                  </a:moveTo>
                  <a:cubicBezTo>
                    <a:pt x="7428" y="5904"/>
                    <a:pt x="8866" y="6207"/>
                    <a:pt x="9547" y="7797"/>
                  </a:cubicBezTo>
                  <a:lnTo>
                    <a:pt x="9320" y="8024"/>
                  </a:lnTo>
                  <a:cubicBezTo>
                    <a:pt x="7276" y="8856"/>
                    <a:pt x="5535" y="9159"/>
                    <a:pt x="5686" y="6056"/>
                  </a:cubicBezTo>
                  <a:lnTo>
                    <a:pt x="5914" y="5677"/>
                  </a:ln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1" name="任意多边形: 形状 1230"/>
            <p:cNvSpPr/>
            <p:nvPr/>
          </p:nvSpPr>
          <p:spPr>
            <a:xfrm>
              <a:off x="6047581" y="2761795"/>
              <a:ext cx="15139" cy="7570"/>
            </a:xfrm>
            <a:custGeom>
              <a:avLst/>
              <a:gdLst>
                <a:gd name="connsiteX0" fmla="*/ 5677 w 15139"/>
                <a:gd name="connsiteY0" fmla="*/ 7494 h 7569"/>
                <a:gd name="connsiteX1" fmla="*/ 9538 w 15139"/>
                <a:gd name="connsiteY1" fmla="*/ 5677 h 7569"/>
                <a:gd name="connsiteX2" fmla="*/ 5677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494"/>
                  </a:moveTo>
                  <a:cubicBezTo>
                    <a:pt x="6434" y="5828"/>
                    <a:pt x="7948" y="5677"/>
                    <a:pt x="9538" y="5677"/>
                  </a:cubicBezTo>
                  <a:cubicBezTo>
                    <a:pt x="8781" y="7342"/>
                    <a:pt x="7267" y="7494"/>
                    <a:pt x="5677" y="7494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2" name="任意多边形: 形状 1231"/>
            <p:cNvSpPr/>
            <p:nvPr/>
          </p:nvSpPr>
          <p:spPr>
            <a:xfrm>
              <a:off x="6094451" y="2739280"/>
              <a:ext cx="52987" cy="60556"/>
            </a:xfrm>
            <a:custGeom>
              <a:avLst/>
              <a:gdLst>
                <a:gd name="connsiteX0" fmla="*/ 10129 w 52986"/>
                <a:gd name="connsiteY0" fmla="*/ 31977 h 60556"/>
                <a:gd name="connsiteX1" fmla="*/ 6344 w 52986"/>
                <a:gd name="connsiteY1" fmla="*/ 12977 h 60556"/>
                <a:gd name="connsiteX2" fmla="*/ 10885 w 52986"/>
                <a:gd name="connsiteY2" fmla="*/ 5786 h 60556"/>
                <a:gd name="connsiteX3" fmla="*/ 20045 w 52986"/>
                <a:gd name="connsiteY3" fmla="*/ 11463 h 60556"/>
                <a:gd name="connsiteX4" fmla="*/ 23527 w 52986"/>
                <a:gd name="connsiteY4" fmla="*/ 18730 h 60556"/>
                <a:gd name="connsiteX5" fmla="*/ 31551 w 52986"/>
                <a:gd name="connsiteY5" fmla="*/ 8511 h 60556"/>
                <a:gd name="connsiteX6" fmla="*/ 38363 w 52986"/>
                <a:gd name="connsiteY6" fmla="*/ 17973 h 60556"/>
                <a:gd name="connsiteX7" fmla="*/ 37909 w 52986"/>
                <a:gd name="connsiteY7" fmla="*/ 23953 h 60556"/>
                <a:gd name="connsiteX8" fmla="*/ 41164 w 52986"/>
                <a:gd name="connsiteY8" fmla="*/ 26073 h 60556"/>
                <a:gd name="connsiteX9" fmla="*/ 42375 w 52986"/>
                <a:gd name="connsiteY9" fmla="*/ 29782 h 60556"/>
                <a:gd name="connsiteX10" fmla="*/ 35714 w 52986"/>
                <a:gd name="connsiteY10" fmla="*/ 42423 h 60556"/>
                <a:gd name="connsiteX11" fmla="*/ 42072 w 52986"/>
                <a:gd name="connsiteY11" fmla="*/ 44694 h 60556"/>
                <a:gd name="connsiteX12" fmla="*/ 44267 w 52986"/>
                <a:gd name="connsiteY12" fmla="*/ 49084 h 60556"/>
                <a:gd name="connsiteX13" fmla="*/ 48052 w 52986"/>
                <a:gd name="connsiteY13" fmla="*/ 50976 h 60556"/>
                <a:gd name="connsiteX14" fmla="*/ 40483 w 52986"/>
                <a:gd name="connsiteY14" fmla="*/ 54761 h 60556"/>
                <a:gd name="connsiteX15" fmla="*/ 34502 w 52986"/>
                <a:gd name="connsiteY15" fmla="*/ 49841 h 60556"/>
                <a:gd name="connsiteX16" fmla="*/ 18531 w 52986"/>
                <a:gd name="connsiteY16" fmla="*/ 39395 h 60556"/>
                <a:gd name="connsiteX17" fmla="*/ 13005 w 52986"/>
                <a:gd name="connsiteY17" fmla="*/ 35307 h 60556"/>
                <a:gd name="connsiteX18" fmla="*/ 13157 w 52986"/>
                <a:gd name="connsiteY18" fmla="*/ 34399 h 60556"/>
                <a:gd name="connsiteX19" fmla="*/ 13913 w 52986"/>
                <a:gd name="connsiteY19" fmla="*/ 33793 h 60556"/>
                <a:gd name="connsiteX20" fmla="*/ 21786 w 52986"/>
                <a:gd name="connsiteY20" fmla="*/ 32658 h 60556"/>
                <a:gd name="connsiteX21" fmla="*/ 31172 w 52986"/>
                <a:gd name="connsiteY21" fmla="*/ 31522 h 60556"/>
                <a:gd name="connsiteX22" fmla="*/ 29507 w 52986"/>
                <a:gd name="connsiteY22" fmla="*/ 31522 h 60556"/>
                <a:gd name="connsiteX23" fmla="*/ 28901 w 52986"/>
                <a:gd name="connsiteY23" fmla="*/ 32279 h 60556"/>
                <a:gd name="connsiteX24" fmla="*/ 13913 w 52986"/>
                <a:gd name="connsiteY24" fmla="*/ 30009 h 60556"/>
                <a:gd name="connsiteX25" fmla="*/ 10129 w 52986"/>
                <a:gd name="connsiteY25" fmla="*/ 319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986" h="60556">
                  <a:moveTo>
                    <a:pt x="10129" y="31977"/>
                  </a:moveTo>
                  <a:cubicBezTo>
                    <a:pt x="5436" y="26300"/>
                    <a:pt x="6495" y="19563"/>
                    <a:pt x="6344" y="12977"/>
                  </a:cubicBezTo>
                  <a:cubicBezTo>
                    <a:pt x="4376" y="8360"/>
                    <a:pt x="7025" y="6392"/>
                    <a:pt x="10885" y="5786"/>
                  </a:cubicBezTo>
                  <a:cubicBezTo>
                    <a:pt x="15276" y="5029"/>
                    <a:pt x="17774" y="8360"/>
                    <a:pt x="20045" y="11463"/>
                  </a:cubicBezTo>
                  <a:cubicBezTo>
                    <a:pt x="21635" y="13583"/>
                    <a:pt x="19666" y="17443"/>
                    <a:pt x="23527" y="18730"/>
                  </a:cubicBezTo>
                  <a:cubicBezTo>
                    <a:pt x="26630" y="15778"/>
                    <a:pt x="23148" y="7830"/>
                    <a:pt x="31551" y="8511"/>
                  </a:cubicBezTo>
                  <a:cubicBezTo>
                    <a:pt x="38136" y="9041"/>
                    <a:pt x="40709" y="11766"/>
                    <a:pt x="38363" y="17973"/>
                  </a:cubicBezTo>
                  <a:cubicBezTo>
                    <a:pt x="37606" y="19941"/>
                    <a:pt x="33746" y="21606"/>
                    <a:pt x="37909" y="23953"/>
                  </a:cubicBezTo>
                  <a:cubicBezTo>
                    <a:pt x="39120" y="24483"/>
                    <a:pt x="40255" y="25088"/>
                    <a:pt x="41164" y="26073"/>
                  </a:cubicBezTo>
                  <a:cubicBezTo>
                    <a:pt x="41921" y="27208"/>
                    <a:pt x="42299" y="28419"/>
                    <a:pt x="42375" y="29782"/>
                  </a:cubicBezTo>
                  <a:cubicBezTo>
                    <a:pt x="42526" y="35232"/>
                    <a:pt x="38893" y="38714"/>
                    <a:pt x="35714" y="42423"/>
                  </a:cubicBezTo>
                  <a:cubicBezTo>
                    <a:pt x="37076" y="45526"/>
                    <a:pt x="40180" y="43558"/>
                    <a:pt x="42072" y="44694"/>
                  </a:cubicBezTo>
                  <a:cubicBezTo>
                    <a:pt x="43964" y="45602"/>
                    <a:pt x="43283" y="47797"/>
                    <a:pt x="44267" y="49084"/>
                  </a:cubicBezTo>
                  <a:cubicBezTo>
                    <a:pt x="45857" y="49084"/>
                    <a:pt x="47371" y="49311"/>
                    <a:pt x="48052" y="50976"/>
                  </a:cubicBezTo>
                  <a:cubicBezTo>
                    <a:pt x="47674" y="56578"/>
                    <a:pt x="44797" y="57107"/>
                    <a:pt x="40483" y="54761"/>
                  </a:cubicBezTo>
                  <a:cubicBezTo>
                    <a:pt x="40028" y="51203"/>
                    <a:pt x="39120" y="49462"/>
                    <a:pt x="34502" y="49841"/>
                  </a:cubicBezTo>
                  <a:cubicBezTo>
                    <a:pt x="25192" y="50598"/>
                    <a:pt x="21559" y="47721"/>
                    <a:pt x="18531" y="39395"/>
                  </a:cubicBezTo>
                  <a:cubicBezTo>
                    <a:pt x="17547" y="36594"/>
                    <a:pt x="13686" y="38184"/>
                    <a:pt x="13005" y="35307"/>
                  </a:cubicBezTo>
                  <a:cubicBezTo>
                    <a:pt x="12929" y="35005"/>
                    <a:pt x="13005" y="34626"/>
                    <a:pt x="13157" y="34399"/>
                  </a:cubicBezTo>
                  <a:cubicBezTo>
                    <a:pt x="13308" y="34172"/>
                    <a:pt x="13611" y="34020"/>
                    <a:pt x="13913" y="33793"/>
                  </a:cubicBezTo>
                  <a:cubicBezTo>
                    <a:pt x="16260" y="31447"/>
                    <a:pt x="19061" y="31674"/>
                    <a:pt x="21786" y="32658"/>
                  </a:cubicBezTo>
                  <a:cubicBezTo>
                    <a:pt x="24511" y="33642"/>
                    <a:pt x="27084" y="33718"/>
                    <a:pt x="31172" y="31522"/>
                  </a:cubicBezTo>
                  <a:cubicBezTo>
                    <a:pt x="30793" y="31598"/>
                    <a:pt x="28825" y="30463"/>
                    <a:pt x="29507" y="31522"/>
                  </a:cubicBezTo>
                  <a:cubicBezTo>
                    <a:pt x="29809" y="31977"/>
                    <a:pt x="29582" y="32052"/>
                    <a:pt x="28901" y="32279"/>
                  </a:cubicBezTo>
                  <a:cubicBezTo>
                    <a:pt x="23527" y="33869"/>
                    <a:pt x="19212" y="28722"/>
                    <a:pt x="13913" y="30009"/>
                  </a:cubicBezTo>
                  <a:cubicBezTo>
                    <a:pt x="12627" y="30690"/>
                    <a:pt x="11415" y="31371"/>
                    <a:pt x="10129" y="3197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3" name="任意多边形: 形状 1232"/>
            <p:cNvSpPr/>
            <p:nvPr/>
          </p:nvSpPr>
          <p:spPr>
            <a:xfrm>
              <a:off x="6145985" y="2770037"/>
              <a:ext cx="37848" cy="30278"/>
            </a:xfrm>
            <a:custGeom>
              <a:avLst/>
              <a:gdLst>
                <a:gd name="connsiteX0" fmla="*/ 8024 w 37847"/>
                <a:gd name="connsiteY0" fmla="*/ 16435 h 30278"/>
                <a:gd name="connsiteX1" fmla="*/ 8024 w 37847"/>
                <a:gd name="connsiteY1" fmla="*/ 14542 h 30278"/>
                <a:gd name="connsiteX2" fmla="*/ 5677 w 37847"/>
                <a:gd name="connsiteY2" fmla="*/ 10379 h 30278"/>
                <a:gd name="connsiteX3" fmla="*/ 7494 w 37847"/>
                <a:gd name="connsiteY3" fmla="*/ 7200 h 30278"/>
                <a:gd name="connsiteX4" fmla="*/ 13852 w 37847"/>
                <a:gd name="connsiteY4" fmla="*/ 5837 h 30278"/>
                <a:gd name="connsiteX5" fmla="*/ 30657 w 37847"/>
                <a:gd name="connsiteY5" fmla="*/ 9849 h 30278"/>
                <a:gd name="connsiteX6" fmla="*/ 35728 w 37847"/>
                <a:gd name="connsiteY6" fmla="*/ 16283 h 30278"/>
                <a:gd name="connsiteX7" fmla="*/ 28840 w 37847"/>
                <a:gd name="connsiteY7" fmla="*/ 26578 h 30278"/>
                <a:gd name="connsiteX8" fmla="*/ 22254 w 37847"/>
                <a:gd name="connsiteY8" fmla="*/ 25594 h 30278"/>
                <a:gd name="connsiteX9" fmla="*/ 8024 w 37847"/>
                <a:gd name="connsiteY9" fmla="*/ 164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8024" y="16435"/>
                  </a:moveTo>
                  <a:cubicBezTo>
                    <a:pt x="8024" y="15829"/>
                    <a:pt x="8024" y="15148"/>
                    <a:pt x="8024" y="14542"/>
                  </a:cubicBezTo>
                  <a:cubicBezTo>
                    <a:pt x="8781" y="12271"/>
                    <a:pt x="7494" y="11212"/>
                    <a:pt x="5677" y="10379"/>
                  </a:cubicBezTo>
                  <a:cubicBezTo>
                    <a:pt x="5677" y="8941"/>
                    <a:pt x="6434" y="8032"/>
                    <a:pt x="7494" y="7200"/>
                  </a:cubicBezTo>
                  <a:cubicBezTo>
                    <a:pt x="9462" y="5913"/>
                    <a:pt x="11506" y="5383"/>
                    <a:pt x="13852" y="5837"/>
                  </a:cubicBezTo>
                  <a:cubicBezTo>
                    <a:pt x="19605" y="6670"/>
                    <a:pt x="25055" y="8411"/>
                    <a:pt x="30657" y="9849"/>
                  </a:cubicBezTo>
                  <a:cubicBezTo>
                    <a:pt x="34442" y="10757"/>
                    <a:pt x="35955" y="12574"/>
                    <a:pt x="35728" y="16283"/>
                  </a:cubicBezTo>
                  <a:cubicBezTo>
                    <a:pt x="34442" y="20371"/>
                    <a:pt x="32322" y="23853"/>
                    <a:pt x="28840" y="26578"/>
                  </a:cubicBezTo>
                  <a:cubicBezTo>
                    <a:pt x="26418" y="27638"/>
                    <a:pt x="24298" y="26956"/>
                    <a:pt x="22254" y="25594"/>
                  </a:cubicBezTo>
                  <a:cubicBezTo>
                    <a:pt x="18849" y="20371"/>
                    <a:pt x="15215" y="15602"/>
                    <a:pt x="8024" y="1643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4" name="任意多边形: 形状 1233"/>
            <p:cNvSpPr/>
            <p:nvPr/>
          </p:nvSpPr>
          <p:spPr>
            <a:xfrm>
              <a:off x="6146884" y="2779649"/>
              <a:ext cx="22709" cy="22709"/>
            </a:xfrm>
            <a:custGeom>
              <a:avLst/>
              <a:gdLst>
                <a:gd name="connsiteX0" fmla="*/ 7124 w 22708"/>
                <a:gd name="connsiteY0" fmla="*/ 6822 h 22708"/>
                <a:gd name="connsiteX1" fmla="*/ 22339 w 22708"/>
                <a:gd name="connsiteY1" fmla="*/ 14391 h 22708"/>
                <a:gd name="connsiteX2" fmla="*/ 23021 w 22708"/>
                <a:gd name="connsiteY2" fmla="*/ 16359 h 22708"/>
                <a:gd name="connsiteX3" fmla="*/ 21507 w 22708"/>
                <a:gd name="connsiteY3" fmla="*/ 17949 h 22708"/>
                <a:gd name="connsiteX4" fmla="*/ 20447 w 22708"/>
                <a:gd name="connsiteY4" fmla="*/ 18176 h 22708"/>
                <a:gd name="connsiteX5" fmla="*/ 9017 w 22708"/>
                <a:gd name="connsiteY5" fmla="*/ 16284 h 22708"/>
                <a:gd name="connsiteX6" fmla="*/ 6822 w 22708"/>
                <a:gd name="connsiteY6" fmla="*/ 10077 h 22708"/>
                <a:gd name="connsiteX7" fmla="*/ 7124 w 22708"/>
                <a:gd name="connsiteY7" fmla="*/ 6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124" y="6822"/>
                  </a:moveTo>
                  <a:cubicBezTo>
                    <a:pt x="13937" y="4021"/>
                    <a:pt x="18555" y="6292"/>
                    <a:pt x="22339" y="14391"/>
                  </a:cubicBezTo>
                  <a:cubicBezTo>
                    <a:pt x="22869" y="14921"/>
                    <a:pt x="23097" y="15602"/>
                    <a:pt x="23021" y="16359"/>
                  </a:cubicBezTo>
                  <a:cubicBezTo>
                    <a:pt x="22642" y="17041"/>
                    <a:pt x="22188" y="17571"/>
                    <a:pt x="21507" y="17949"/>
                  </a:cubicBezTo>
                  <a:cubicBezTo>
                    <a:pt x="21128" y="18025"/>
                    <a:pt x="20826" y="18100"/>
                    <a:pt x="20447" y="18176"/>
                  </a:cubicBezTo>
                  <a:cubicBezTo>
                    <a:pt x="17268" y="13634"/>
                    <a:pt x="13332" y="14089"/>
                    <a:pt x="9017" y="16284"/>
                  </a:cubicBezTo>
                  <a:cubicBezTo>
                    <a:pt x="8563" y="14164"/>
                    <a:pt x="11969" y="10909"/>
                    <a:pt x="6822" y="10077"/>
                  </a:cubicBezTo>
                  <a:cubicBezTo>
                    <a:pt x="5005" y="9849"/>
                    <a:pt x="5535" y="7806"/>
                    <a:pt x="7124" y="682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5" name="任意多边形: 形状 1234"/>
            <p:cNvSpPr/>
            <p:nvPr/>
          </p:nvSpPr>
          <p:spPr>
            <a:xfrm>
              <a:off x="6129332" y="2783160"/>
              <a:ext cx="22709" cy="22709"/>
            </a:xfrm>
            <a:custGeom>
              <a:avLst/>
              <a:gdLst>
                <a:gd name="connsiteX0" fmla="*/ 5677 w 22708"/>
                <a:gd name="connsiteY0" fmla="*/ 10881 h 22708"/>
                <a:gd name="connsiteX1" fmla="*/ 13247 w 22708"/>
                <a:gd name="connsiteY1" fmla="*/ 7096 h 22708"/>
                <a:gd name="connsiteX2" fmla="*/ 18848 w 22708"/>
                <a:gd name="connsiteY2" fmla="*/ 7096 h 22708"/>
                <a:gd name="connsiteX3" fmla="*/ 17486 w 22708"/>
                <a:gd name="connsiteY3" fmla="*/ 17769 h 22708"/>
                <a:gd name="connsiteX4" fmla="*/ 12717 w 22708"/>
                <a:gd name="connsiteY4" fmla="*/ 14060 h 22708"/>
                <a:gd name="connsiteX5" fmla="*/ 8856 w 22708"/>
                <a:gd name="connsiteY5" fmla="*/ 20040 h 22708"/>
                <a:gd name="connsiteX6" fmla="*/ 5677 w 22708"/>
                <a:gd name="connsiteY6" fmla="*/ 108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0881"/>
                  </a:moveTo>
                  <a:cubicBezTo>
                    <a:pt x="8932" y="11032"/>
                    <a:pt x="11884" y="10654"/>
                    <a:pt x="13247" y="7096"/>
                  </a:cubicBezTo>
                  <a:cubicBezTo>
                    <a:pt x="15139" y="6642"/>
                    <a:pt x="16880" y="4144"/>
                    <a:pt x="18848" y="7096"/>
                  </a:cubicBezTo>
                  <a:cubicBezTo>
                    <a:pt x="20211" y="9140"/>
                    <a:pt x="20059" y="10881"/>
                    <a:pt x="17486" y="17769"/>
                  </a:cubicBezTo>
                  <a:cubicBezTo>
                    <a:pt x="14079" y="18980"/>
                    <a:pt x="16577" y="13076"/>
                    <a:pt x="12717" y="14060"/>
                  </a:cubicBezTo>
                  <a:cubicBezTo>
                    <a:pt x="9083" y="14968"/>
                    <a:pt x="12263" y="18829"/>
                    <a:pt x="8856" y="20040"/>
                  </a:cubicBezTo>
                  <a:cubicBezTo>
                    <a:pt x="7418" y="17164"/>
                    <a:pt x="6131" y="14211"/>
                    <a:pt x="5677" y="108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6" name="任意多边形: 形状 1235"/>
            <p:cNvSpPr/>
            <p:nvPr/>
          </p:nvSpPr>
          <p:spPr>
            <a:xfrm>
              <a:off x="6102687" y="2760970"/>
              <a:ext cx="22709" cy="15139"/>
            </a:xfrm>
            <a:custGeom>
              <a:avLst/>
              <a:gdLst>
                <a:gd name="connsiteX0" fmla="*/ 5677 w 22708"/>
                <a:gd name="connsiteY0" fmla="*/ 8318 h 15139"/>
                <a:gd name="connsiteX1" fmla="*/ 11279 w 22708"/>
                <a:gd name="connsiteY1" fmla="*/ 6577 h 15139"/>
                <a:gd name="connsiteX2" fmla="*/ 16956 w 22708"/>
                <a:gd name="connsiteY2" fmla="*/ 8772 h 15139"/>
                <a:gd name="connsiteX3" fmla="*/ 21876 w 22708"/>
                <a:gd name="connsiteY3" fmla="*/ 6047 h 15139"/>
                <a:gd name="connsiteX4" fmla="*/ 15821 w 22708"/>
                <a:gd name="connsiteY4" fmla="*/ 13465 h 15139"/>
                <a:gd name="connsiteX5" fmla="*/ 5677 w 22708"/>
                <a:gd name="connsiteY5" fmla="*/ 12103 h 15139"/>
                <a:gd name="connsiteX6" fmla="*/ 5677 w 22708"/>
                <a:gd name="connsiteY6" fmla="*/ 83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8318"/>
                  </a:moveTo>
                  <a:cubicBezTo>
                    <a:pt x="5829" y="2187"/>
                    <a:pt x="10294" y="10059"/>
                    <a:pt x="11279" y="6577"/>
                  </a:cubicBezTo>
                  <a:cubicBezTo>
                    <a:pt x="12868" y="7485"/>
                    <a:pt x="15442" y="2792"/>
                    <a:pt x="16956" y="8772"/>
                  </a:cubicBezTo>
                  <a:cubicBezTo>
                    <a:pt x="18091" y="13238"/>
                    <a:pt x="20135" y="7182"/>
                    <a:pt x="21876" y="6047"/>
                  </a:cubicBezTo>
                  <a:cubicBezTo>
                    <a:pt x="22784" y="13844"/>
                    <a:pt x="22709" y="13995"/>
                    <a:pt x="15821" y="13465"/>
                  </a:cubicBezTo>
                  <a:cubicBezTo>
                    <a:pt x="12414" y="13238"/>
                    <a:pt x="9235" y="11497"/>
                    <a:pt x="5677" y="12103"/>
                  </a:cubicBezTo>
                  <a:cubicBezTo>
                    <a:pt x="5753" y="10891"/>
                    <a:pt x="5677" y="9605"/>
                    <a:pt x="5677" y="83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7" name="任意多边形: 形状 1236"/>
            <p:cNvSpPr/>
            <p:nvPr/>
          </p:nvSpPr>
          <p:spPr>
            <a:xfrm>
              <a:off x="6131224" y="2773094"/>
              <a:ext cx="22709" cy="15139"/>
            </a:xfrm>
            <a:custGeom>
              <a:avLst/>
              <a:gdLst>
                <a:gd name="connsiteX0" fmla="*/ 20892 w 22708"/>
                <a:gd name="connsiteY0" fmla="*/ 7625 h 15139"/>
                <a:gd name="connsiteX1" fmla="*/ 22784 w 22708"/>
                <a:gd name="connsiteY1" fmla="*/ 11410 h 15139"/>
                <a:gd name="connsiteX2" fmla="*/ 7570 w 22708"/>
                <a:gd name="connsiteY2" fmla="*/ 15194 h 15139"/>
                <a:gd name="connsiteX3" fmla="*/ 5677 w 22708"/>
                <a:gd name="connsiteY3" fmla="*/ 11410 h 15139"/>
                <a:gd name="connsiteX4" fmla="*/ 20892 w 22708"/>
                <a:gd name="connsiteY4" fmla="*/ 7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7625"/>
                  </a:moveTo>
                  <a:cubicBezTo>
                    <a:pt x="24525" y="7473"/>
                    <a:pt x="23768" y="9366"/>
                    <a:pt x="22784" y="11410"/>
                  </a:cubicBezTo>
                  <a:cubicBezTo>
                    <a:pt x="17410" y="11410"/>
                    <a:pt x="12263" y="12318"/>
                    <a:pt x="7570" y="15194"/>
                  </a:cubicBezTo>
                  <a:cubicBezTo>
                    <a:pt x="5904" y="14437"/>
                    <a:pt x="5677" y="12999"/>
                    <a:pt x="5677" y="11410"/>
                  </a:cubicBezTo>
                  <a:cubicBezTo>
                    <a:pt x="9916" y="6716"/>
                    <a:pt x="14458" y="3386"/>
                    <a:pt x="20892" y="7625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8" name="任意多边形: 形状 1237"/>
            <p:cNvSpPr/>
            <p:nvPr/>
          </p:nvSpPr>
          <p:spPr>
            <a:xfrm>
              <a:off x="6138263" y="2798290"/>
              <a:ext cx="15139" cy="15139"/>
            </a:xfrm>
            <a:custGeom>
              <a:avLst/>
              <a:gdLst>
                <a:gd name="connsiteX0" fmla="*/ 13853 w 15139"/>
                <a:gd name="connsiteY0" fmla="*/ 9073 h 15139"/>
                <a:gd name="connsiteX1" fmla="*/ 11961 w 15139"/>
                <a:gd name="connsiteY1" fmla="*/ 14750 h 15139"/>
                <a:gd name="connsiteX2" fmla="*/ 11128 w 15139"/>
                <a:gd name="connsiteY2" fmla="*/ 14372 h 15139"/>
                <a:gd name="connsiteX3" fmla="*/ 6284 w 15139"/>
                <a:gd name="connsiteY3" fmla="*/ 6954 h 15139"/>
                <a:gd name="connsiteX4" fmla="*/ 13853 w 15139"/>
                <a:gd name="connsiteY4" fmla="*/ 90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53" y="9073"/>
                  </a:moveTo>
                  <a:cubicBezTo>
                    <a:pt x="13778" y="11117"/>
                    <a:pt x="14459" y="13464"/>
                    <a:pt x="11961" y="14750"/>
                  </a:cubicBezTo>
                  <a:cubicBezTo>
                    <a:pt x="11658" y="14599"/>
                    <a:pt x="11280" y="14599"/>
                    <a:pt x="11128" y="14372"/>
                  </a:cubicBezTo>
                  <a:cubicBezTo>
                    <a:pt x="9009" y="12101"/>
                    <a:pt x="3937" y="10436"/>
                    <a:pt x="6284" y="6954"/>
                  </a:cubicBezTo>
                  <a:cubicBezTo>
                    <a:pt x="9009" y="2715"/>
                    <a:pt x="10598" y="10512"/>
                    <a:pt x="13853" y="9073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9" name="任意多边形: 形状 1238"/>
            <p:cNvSpPr/>
            <p:nvPr/>
          </p:nvSpPr>
          <p:spPr>
            <a:xfrm>
              <a:off x="6110257" y="278828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673 w 15139"/>
                <a:gd name="connsiteY1" fmla="*/ 7948 h 7569"/>
                <a:gd name="connsiteX2" fmla="*/ 9613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94" y="6131"/>
                    <a:pt x="10143" y="4693"/>
                    <a:pt x="10673" y="7948"/>
                  </a:cubicBezTo>
                  <a:cubicBezTo>
                    <a:pt x="10749" y="8326"/>
                    <a:pt x="10068" y="9008"/>
                    <a:pt x="9613" y="9159"/>
                  </a:cubicBezTo>
                  <a:cubicBezTo>
                    <a:pt x="6661" y="9916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0" name="任意多边形: 形状 1239"/>
            <p:cNvSpPr/>
            <p:nvPr/>
          </p:nvSpPr>
          <p:spPr>
            <a:xfrm>
              <a:off x="6169299" y="2778749"/>
              <a:ext cx="30278" cy="30278"/>
            </a:xfrm>
            <a:custGeom>
              <a:avLst/>
              <a:gdLst>
                <a:gd name="connsiteX0" fmla="*/ 5677 w 30278"/>
                <a:gd name="connsiteY0" fmla="*/ 17184 h 30278"/>
                <a:gd name="connsiteX1" fmla="*/ 11354 w 30278"/>
                <a:gd name="connsiteY1" fmla="*/ 7722 h 30278"/>
                <a:gd name="connsiteX2" fmla="*/ 12717 w 30278"/>
                <a:gd name="connsiteY2" fmla="*/ 7722 h 30278"/>
                <a:gd name="connsiteX3" fmla="*/ 17335 w 30278"/>
                <a:gd name="connsiteY3" fmla="*/ 8101 h 30278"/>
                <a:gd name="connsiteX4" fmla="*/ 21876 w 30278"/>
                <a:gd name="connsiteY4" fmla="*/ 9614 h 30278"/>
                <a:gd name="connsiteX5" fmla="*/ 23920 w 30278"/>
                <a:gd name="connsiteY5" fmla="*/ 6738 h 30278"/>
                <a:gd name="connsiteX6" fmla="*/ 24677 w 30278"/>
                <a:gd name="connsiteY6" fmla="*/ 5678 h 30278"/>
                <a:gd name="connsiteX7" fmla="*/ 31035 w 30278"/>
                <a:gd name="connsiteY7" fmla="*/ 12340 h 30278"/>
                <a:gd name="connsiteX8" fmla="*/ 26721 w 30278"/>
                <a:gd name="connsiteY8" fmla="*/ 18774 h 30278"/>
                <a:gd name="connsiteX9" fmla="*/ 20211 w 30278"/>
                <a:gd name="connsiteY9" fmla="*/ 22407 h 30278"/>
                <a:gd name="connsiteX10" fmla="*/ 18470 w 30278"/>
                <a:gd name="connsiteY10" fmla="*/ 24678 h 30278"/>
                <a:gd name="connsiteX11" fmla="*/ 13247 w 30278"/>
                <a:gd name="connsiteY11" fmla="*/ 26646 h 30278"/>
                <a:gd name="connsiteX12" fmla="*/ 13398 w 30278"/>
                <a:gd name="connsiteY12" fmla="*/ 25813 h 30278"/>
                <a:gd name="connsiteX13" fmla="*/ 11657 w 30278"/>
                <a:gd name="connsiteY13" fmla="*/ 24526 h 30278"/>
                <a:gd name="connsiteX14" fmla="*/ 9462 w 30278"/>
                <a:gd name="connsiteY14" fmla="*/ 22483 h 30278"/>
                <a:gd name="connsiteX15" fmla="*/ 6056 w 30278"/>
                <a:gd name="connsiteY15" fmla="*/ 18244 h 30278"/>
                <a:gd name="connsiteX16" fmla="*/ 5677 w 30278"/>
                <a:gd name="connsiteY16" fmla="*/ 171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677" y="17184"/>
                  </a:moveTo>
                  <a:cubicBezTo>
                    <a:pt x="5904" y="13021"/>
                    <a:pt x="9159" y="10674"/>
                    <a:pt x="11354" y="7722"/>
                  </a:cubicBezTo>
                  <a:cubicBezTo>
                    <a:pt x="11808" y="7722"/>
                    <a:pt x="12263" y="7722"/>
                    <a:pt x="12717" y="7722"/>
                  </a:cubicBezTo>
                  <a:cubicBezTo>
                    <a:pt x="14307" y="6057"/>
                    <a:pt x="14912" y="12794"/>
                    <a:pt x="17335" y="8101"/>
                  </a:cubicBezTo>
                  <a:cubicBezTo>
                    <a:pt x="18318" y="6284"/>
                    <a:pt x="20286" y="9009"/>
                    <a:pt x="21876" y="9614"/>
                  </a:cubicBezTo>
                  <a:cubicBezTo>
                    <a:pt x="25585" y="11128"/>
                    <a:pt x="22633" y="7419"/>
                    <a:pt x="23920" y="6738"/>
                  </a:cubicBezTo>
                  <a:cubicBezTo>
                    <a:pt x="24147" y="6360"/>
                    <a:pt x="24449" y="6057"/>
                    <a:pt x="24677" y="5678"/>
                  </a:cubicBezTo>
                  <a:cubicBezTo>
                    <a:pt x="29218" y="5603"/>
                    <a:pt x="29672" y="9160"/>
                    <a:pt x="31035" y="12340"/>
                  </a:cubicBezTo>
                  <a:cubicBezTo>
                    <a:pt x="33306" y="17638"/>
                    <a:pt x="29521" y="16957"/>
                    <a:pt x="26721" y="18774"/>
                  </a:cubicBezTo>
                  <a:cubicBezTo>
                    <a:pt x="24677" y="20136"/>
                    <a:pt x="25055" y="25283"/>
                    <a:pt x="20211" y="22407"/>
                  </a:cubicBezTo>
                  <a:cubicBezTo>
                    <a:pt x="20059" y="22331"/>
                    <a:pt x="18470" y="22634"/>
                    <a:pt x="18470" y="24678"/>
                  </a:cubicBezTo>
                  <a:cubicBezTo>
                    <a:pt x="18470" y="28084"/>
                    <a:pt x="17864" y="28084"/>
                    <a:pt x="13247" y="26646"/>
                  </a:cubicBezTo>
                  <a:cubicBezTo>
                    <a:pt x="13247" y="26646"/>
                    <a:pt x="13398" y="25813"/>
                    <a:pt x="13398" y="25813"/>
                  </a:cubicBezTo>
                  <a:cubicBezTo>
                    <a:pt x="13625" y="24299"/>
                    <a:pt x="12112" y="25208"/>
                    <a:pt x="11657" y="24526"/>
                  </a:cubicBezTo>
                  <a:cubicBezTo>
                    <a:pt x="10824" y="23921"/>
                    <a:pt x="10068" y="23240"/>
                    <a:pt x="9462" y="22483"/>
                  </a:cubicBezTo>
                  <a:cubicBezTo>
                    <a:pt x="8251" y="21120"/>
                    <a:pt x="7040" y="19758"/>
                    <a:pt x="6056" y="18244"/>
                  </a:cubicBezTo>
                  <a:cubicBezTo>
                    <a:pt x="5904" y="17941"/>
                    <a:pt x="5753" y="17563"/>
                    <a:pt x="5677" y="17184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1" name="任意多边形: 形状 1240"/>
            <p:cNvSpPr/>
            <p:nvPr/>
          </p:nvSpPr>
          <p:spPr>
            <a:xfrm>
              <a:off x="6152721" y="2788364"/>
              <a:ext cx="30278" cy="22709"/>
            </a:xfrm>
            <a:custGeom>
              <a:avLst/>
              <a:gdLst>
                <a:gd name="connsiteX0" fmla="*/ 27932 w 30278"/>
                <a:gd name="connsiteY0" fmla="*/ 13247 h 22708"/>
                <a:gd name="connsiteX1" fmla="*/ 29824 w 30278"/>
                <a:gd name="connsiteY1" fmla="*/ 15139 h 22708"/>
                <a:gd name="connsiteX2" fmla="*/ 30203 w 30278"/>
                <a:gd name="connsiteY2" fmla="*/ 16426 h 22708"/>
                <a:gd name="connsiteX3" fmla="*/ 29748 w 30278"/>
                <a:gd name="connsiteY3" fmla="*/ 17031 h 22708"/>
                <a:gd name="connsiteX4" fmla="*/ 29748 w 30278"/>
                <a:gd name="connsiteY4" fmla="*/ 17031 h 22708"/>
                <a:gd name="connsiteX5" fmla="*/ 17107 w 30278"/>
                <a:gd name="connsiteY5" fmla="*/ 16426 h 22708"/>
                <a:gd name="connsiteX6" fmla="*/ 5905 w 30278"/>
                <a:gd name="connsiteY6" fmla="*/ 24223 h 22708"/>
                <a:gd name="connsiteX7" fmla="*/ 14609 w 30278"/>
                <a:gd name="connsiteY7" fmla="*/ 9462 h 22708"/>
                <a:gd name="connsiteX8" fmla="*/ 14609 w 30278"/>
                <a:gd name="connsiteY8" fmla="*/ 9462 h 22708"/>
                <a:gd name="connsiteX9" fmla="*/ 16502 w 30278"/>
                <a:gd name="connsiteY9" fmla="*/ 7570 h 22708"/>
                <a:gd name="connsiteX10" fmla="*/ 16502 w 30278"/>
                <a:gd name="connsiteY10" fmla="*/ 5677 h 22708"/>
                <a:gd name="connsiteX11" fmla="*/ 22179 w 30278"/>
                <a:gd name="connsiteY11" fmla="*/ 7570 h 22708"/>
                <a:gd name="connsiteX12" fmla="*/ 22179 w 30278"/>
                <a:gd name="connsiteY12" fmla="*/ 7570 h 22708"/>
                <a:gd name="connsiteX13" fmla="*/ 27932 w 30278"/>
                <a:gd name="connsiteY13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7932" y="13247"/>
                  </a:moveTo>
                  <a:cubicBezTo>
                    <a:pt x="28537" y="13852"/>
                    <a:pt x="29218" y="14534"/>
                    <a:pt x="29824" y="15139"/>
                  </a:cubicBezTo>
                  <a:cubicBezTo>
                    <a:pt x="30278" y="15593"/>
                    <a:pt x="30354" y="15972"/>
                    <a:pt x="30203" y="16426"/>
                  </a:cubicBezTo>
                  <a:cubicBezTo>
                    <a:pt x="30051" y="16880"/>
                    <a:pt x="29900" y="17031"/>
                    <a:pt x="29748" y="17031"/>
                  </a:cubicBezTo>
                  <a:lnTo>
                    <a:pt x="29748" y="17031"/>
                  </a:lnTo>
                  <a:cubicBezTo>
                    <a:pt x="25661" y="16199"/>
                    <a:pt x="21649" y="18016"/>
                    <a:pt x="17107" y="16426"/>
                  </a:cubicBezTo>
                  <a:cubicBezTo>
                    <a:pt x="14761" y="15593"/>
                    <a:pt x="10068" y="21195"/>
                    <a:pt x="5905" y="24223"/>
                  </a:cubicBezTo>
                  <a:cubicBezTo>
                    <a:pt x="4466" y="16502"/>
                    <a:pt x="10144" y="13322"/>
                    <a:pt x="14609" y="9462"/>
                  </a:cubicBezTo>
                  <a:lnTo>
                    <a:pt x="14609" y="9462"/>
                  </a:lnTo>
                  <a:cubicBezTo>
                    <a:pt x="15367" y="8932"/>
                    <a:pt x="15821" y="8175"/>
                    <a:pt x="16502" y="7570"/>
                  </a:cubicBezTo>
                  <a:cubicBezTo>
                    <a:pt x="16502" y="6964"/>
                    <a:pt x="16502" y="6283"/>
                    <a:pt x="16502" y="5677"/>
                  </a:cubicBezTo>
                  <a:cubicBezTo>
                    <a:pt x="18394" y="6434"/>
                    <a:pt x="19984" y="7797"/>
                    <a:pt x="22179" y="7570"/>
                  </a:cubicBezTo>
                  <a:lnTo>
                    <a:pt x="22179" y="7570"/>
                  </a:lnTo>
                  <a:cubicBezTo>
                    <a:pt x="24980" y="8629"/>
                    <a:pt x="24753" y="12641"/>
                    <a:pt x="27932" y="1324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2" name="任意多边形: 形状 1241"/>
            <p:cNvSpPr/>
            <p:nvPr/>
          </p:nvSpPr>
          <p:spPr>
            <a:xfrm>
              <a:off x="6184920" y="2760946"/>
              <a:ext cx="22709" cy="15139"/>
            </a:xfrm>
            <a:custGeom>
              <a:avLst/>
              <a:gdLst>
                <a:gd name="connsiteX0" fmla="*/ 9056 w 22708"/>
                <a:gd name="connsiteY0" fmla="*/ 6450 h 15139"/>
                <a:gd name="connsiteX1" fmla="*/ 22378 w 22708"/>
                <a:gd name="connsiteY1" fmla="*/ 12128 h 15139"/>
                <a:gd name="connsiteX2" fmla="*/ 20486 w 22708"/>
                <a:gd name="connsiteY2" fmla="*/ 14020 h 15139"/>
                <a:gd name="connsiteX3" fmla="*/ 20486 w 22708"/>
                <a:gd name="connsiteY3" fmla="*/ 14020 h 15139"/>
                <a:gd name="connsiteX4" fmla="*/ 16701 w 22708"/>
                <a:gd name="connsiteY4" fmla="*/ 14020 h 15139"/>
                <a:gd name="connsiteX5" fmla="*/ 16701 w 22708"/>
                <a:gd name="connsiteY5" fmla="*/ 14020 h 15139"/>
                <a:gd name="connsiteX6" fmla="*/ 10948 w 22708"/>
                <a:gd name="connsiteY6" fmla="*/ 14020 h 15139"/>
                <a:gd name="connsiteX7" fmla="*/ 9737 w 22708"/>
                <a:gd name="connsiteY7" fmla="*/ 13944 h 15139"/>
                <a:gd name="connsiteX8" fmla="*/ 7466 w 22708"/>
                <a:gd name="connsiteY8" fmla="*/ 13112 h 15139"/>
                <a:gd name="connsiteX9" fmla="*/ 5953 w 22708"/>
                <a:gd name="connsiteY9" fmla="*/ 11295 h 15139"/>
                <a:gd name="connsiteX10" fmla="*/ 6028 w 22708"/>
                <a:gd name="connsiteY10" fmla="*/ 7662 h 15139"/>
                <a:gd name="connsiteX11" fmla="*/ 9056 w 22708"/>
                <a:gd name="connsiteY11" fmla="*/ 64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9056" y="6450"/>
                  </a:moveTo>
                  <a:cubicBezTo>
                    <a:pt x="14733" y="5466"/>
                    <a:pt x="20562" y="4028"/>
                    <a:pt x="22378" y="12128"/>
                  </a:cubicBezTo>
                  <a:cubicBezTo>
                    <a:pt x="21697" y="12733"/>
                    <a:pt x="21092" y="13414"/>
                    <a:pt x="20486" y="14020"/>
                  </a:cubicBezTo>
                  <a:lnTo>
                    <a:pt x="20486" y="14020"/>
                  </a:lnTo>
                  <a:cubicBezTo>
                    <a:pt x="19199" y="15080"/>
                    <a:pt x="17988" y="15080"/>
                    <a:pt x="16701" y="14020"/>
                  </a:cubicBezTo>
                  <a:lnTo>
                    <a:pt x="16701" y="14020"/>
                  </a:lnTo>
                  <a:cubicBezTo>
                    <a:pt x="14809" y="10614"/>
                    <a:pt x="12916" y="13641"/>
                    <a:pt x="10948" y="14020"/>
                  </a:cubicBezTo>
                  <a:cubicBezTo>
                    <a:pt x="10570" y="14020"/>
                    <a:pt x="10191" y="13944"/>
                    <a:pt x="9737" y="13944"/>
                  </a:cubicBezTo>
                  <a:cubicBezTo>
                    <a:pt x="8980" y="13793"/>
                    <a:pt x="8223" y="13490"/>
                    <a:pt x="7466" y="13112"/>
                  </a:cubicBezTo>
                  <a:cubicBezTo>
                    <a:pt x="6785" y="12657"/>
                    <a:pt x="6255" y="11976"/>
                    <a:pt x="5953" y="11295"/>
                  </a:cubicBezTo>
                  <a:cubicBezTo>
                    <a:pt x="5574" y="10084"/>
                    <a:pt x="5574" y="8873"/>
                    <a:pt x="6028" y="7662"/>
                  </a:cubicBezTo>
                  <a:cubicBezTo>
                    <a:pt x="6785" y="6677"/>
                    <a:pt x="7542" y="5845"/>
                    <a:pt x="9056" y="6450"/>
                  </a:cubicBezTo>
                  <a:close/>
                </a:path>
              </a:pathLst>
            </a:custGeom>
            <a:solidFill>
              <a:srgbClr val="ECB2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3" name="任意多边形: 形状 1242"/>
            <p:cNvSpPr/>
            <p:nvPr/>
          </p:nvSpPr>
          <p:spPr>
            <a:xfrm>
              <a:off x="6179057" y="2766401"/>
              <a:ext cx="15139" cy="22709"/>
            </a:xfrm>
            <a:custGeom>
              <a:avLst/>
              <a:gdLst>
                <a:gd name="connsiteX0" fmla="*/ 13026 w 15139"/>
                <a:gd name="connsiteY0" fmla="*/ 6748 h 22708"/>
                <a:gd name="connsiteX1" fmla="*/ 14919 w 15139"/>
                <a:gd name="connsiteY1" fmla="*/ 6824 h 22708"/>
                <a:gd name="connsiteX2" fmla="*/ 16811 w 15139"/>
                <a:gd name="connsiteY2" fmla="*/ 8716 h 22708"/>
                <a:gd name="connsiteX3" fmla="*/ 16811 w 15139"/>
                <a:gd name="connsiteY3" fmla="*/ 8716 h 22708"/>
                <a:gd name="connsiteX4" fmla="*/ 14919 w 15139"/>
                <a:gd name="connsiteY4" fmla="*/ 18178 h 22708"/>
                <a:gd name="connsiteX5" fmla="*/ 14919 w 15139"/>
                <a:gd name="connsiteY5" fmla="*/ 18178 h 22708"/>
                <a:gd name="connsiteX6" fmla="*/ 6744 w 15139"/>
                <a:gd name="connsiteY6" fmla="*/ 15907 h 22708"/>
                <a:gd name="connsiteX7" fmla="*/ 5759 w 15139"/>
                <a:gd name="connsiteY7" fmla="*/ 13182 h 22708"/>
                <a:gd name="connsiteX8" fmla="*/ 5835 w 15139"/>
                <a:gd name="connsiteY8" fmla="*/ 10306 h 22708"/>
                <a:gd name="connsiteX9" fmla="*/ 9166 w 15139"/>
                <a:gd name="connsiteY9" fmla="*/ 5916 h 22708"/>
                <a:gd name="connsiteX10" fmla="*/ 13026 w 15139"/>
                <a:gd name="connsiteY10" fmla="*/ 6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3026" y="6748"/>
                  </a:moveTo>
                  <a:cubicBezTo>
                    <a:pt x="13632" y="6748"/>
                    <a:pt x="14237" y="6748"/>
                    <a:pt x="14919" y="6824"/>
                  </a:cubicBezTo>
                  <a:cubicBezTo>
                    <a:pt x="15524" y="7505"/>
                    <a:pt x="16130" y="8111"/>
                    <a:pt x="16811" y="8716"/>
                  </a:cubicBezTo>
                  <a:lnTo>
                    <a:pt x="16811" y="8716"/>
                  </a:lnTo>
                  <a:cubicBezTo>
                    <a:pt x="14919" y="11668"/>
                    <a:pt x="14691" y="14848"/>
                    <a:pt x="14919" y="18178"/>
                  </a:cubicBezTo>
                  <a:lnTo>
                    <a:pt x="14919" y="18178"/>
                  </a:lnTo>
                  <a:cubicBezTo>
                    <a:pt x="11134" y="20979"/>
                    <a:pt x="8787" y="19011"/>
                    <a:pt x="6744" y="15907"/>
                  </a:cubicBezTo>
                  <a:cubicBezTo>
                    <a:pt x="6289" y="15075"/>
                    <a:pt x="5987" y="14166"/>
                    <a:pt x="5759" y="13182"/>
                  </a:cubicBezTo>
                  <a:cubicBezTo>
                    <a:pt x="5608" y="12198"/>
                    <a:pt x="5684" y="11290"/>
                    <a:pt x="5835" y="10306"/>
                  </a:cubicBezTo>
                  <a:cubicBezTo>
                    <a:pt x="6365" y="8414"/>
                    <a:pt x="7425" y="6900"/>
                    <a:pt x="9166" y="5916"/>
                  </a:cubicBezTo>
                  <a:cubicBezTo>
                    <a:pt x="10604" y="5461"/>
                    <a:pt x="11891" y="5613"/>
                    <a:pt x="13026" y="674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4" name="任意多边形: 形状 1243"/>
            <p:cNvSpPr/>
            <p:nvPr/>
          </p:nvSpPr>
          <p:spPr>
            <a:xfrm>
              <a:off x="6077175" y="2865780"/>
              <a:ext cx="52987" cy="60556"/>
            </a:xfrm>
            <a:custGeom>
              <a:avLst/>
              <a:gdLst>
                <a:gd name="connsiteX0" fmla="*/ 8329 w 52986"/>
                <a:gd name="connsiteY0" fmla="*/ 21441 h 60556"/>
                <a:gd name="connsiteX1" fmla="*/ 8253 w 52986"/>
                <a:gd name="connsiteY1" fmla="*/ 8044 h 60556"/>
                <a:gd name="connsiteX2" fmla="*/ 11130 w 52986"/>
                <a:gd name="connsiteY2" fmla="*/ 14024 h 60556"/>
                <a:gd name="connsiteX3" fmla="*/ 10449 w 52986"/>
                <a:gd name="connsiteY3" fmla="*/ 15689 h 60556"/>
                <a:gd name="connsiteX4" fmla="*/ 11281 w 52986"/>
                <a:gd name="connsiteY4" fmla="*/ 14099 h 60556"/>
                <a:gd name="connsiteX5" fmla="*/ 15898 w 52986"/>
                <a:gd name="connsiteY5" fmla="*/ 5773 h 60556"/>
                <a:gd name="connsiteX6" fmla="*/ 22105 w 52986"/>
                <a:gd name="connsiteY6" fmla="*/ 9330 h 60556"/>
                <a:gd name="connsiteX7" fmla="*/ 21727 w 52986"/>
                <a:gd name="connsiteY7" fmla="*/ 15386 h 60556"/>
                <a:gd name="connsiteX8" fmla="*/ 24755 w 52986"/>
                <a:gd name="connsiteY8" fmla="*/ 18187 h 60556"/>
                <a:gd name="connsiteX9" fmla="*/ 33838 w 52986"/>
                <a:gd name="connsiteY9" fmla="*/ 17960 h 60556"/>
                <a:gd name="connsiteX10" fmla="*/ 38153 w 52986"/>
                <a:gd name="connsiteY10" fmla="*/ 25226 h 60556"/>
                <a:gd name="connsiteX11" fmla="*/ 46404 w 52986"/>
                <a:gd name="connsiteY11" fmla="*/ 26816 h 60556"/>
                <a:gd name="connsiteX12" fmla="*/ 52838 w 52986"/>
                <a:gd name="connsiteY12" fmla="*/ 25832 h 60556"/>
                <a:gd name="connsiteX13" fmla="*/ 53216 w 52986"/>
                <a:gd name="connsiteY13" fmla="*/ 33629 h 60556"/>
                <a:gd name="connsiteX14" fmla="*/ 40802 w 52986"/>
                <a:gd name="connsiteY14" fmla="*/ 42182 h 60556"/>
                <a:gd name="connsiteX15" fmla="*/ 36564 w 52986"/>
                <a:gd name="connsiteY15" fmla="*/ 39306 h 60556"/>
                <a:gd name="connsiteX16" fmla="*/ 34898 w 52986"/>
                <a:gd name="connsiteY16" fmla="*/ 47632 h 60556"/>
                <a:gd name="connsiteX17" fmla="*/ 34974 w 52986"/>
                <a:gd name="connsiteY17" fmla="*/ 53764 h 60556"/>
                <a:gd name="connsiteX18" fmla="*/ 17034 w 52986"/>
                <a:gd name="connsiteY18" fmla="*/ 50736 h 60556"/>
                <a:gd name="connsiteX19" fmla="*/ 17942 w 52986"/>
                <a:gd name="connsiteY19" fmla="*/ 48162 h 60556"/>
                <a:gd name="connsiteX20" fmla="*/ 17942 w 52986"/>
                <a:gd name="connsiteY20" fmla="*/ 46194 h 60556"/>
                <a:gd name="connsiteX21" fmla="*/ 12038 w 52986"/>
                <a:gd name="connsiteY21" fmla="*/ 29238 h 60556"/>
                <a:gd name="connsiteX22" fmla="*/ 8329 w 52986"/>
                <a:gd name="connsiteY22" fmla="*/ 21441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8329" y="21441"/>
                  </a:moveTo>
                  <a:cubicBezTo>
                    <a:pt x="5907" y="16976"/>
                    <a:pt x="3863" y="12510"/>
                    <a:pt x="8253" y="8044"/>
                  </a:cubicBezTo>
                  <a:cubicBezTo>
                    <a:pt x="13022" y="8195"/>
                    <a:pt x="10373" y="11904"/>
                    <a:pt x="11130" y="14024"/>
                  </a:cubicBezTo>
                  <a:cubicBezTo>
                    <a:pt x="10978" y="14553"/>
                    <a:pt x="10675" y="15083"/>
                    <a:pt x="10449" y="15689"/>
                  </a:cubicBezTo>
                  <a:cubicBezTo>
                    <a:pt x="10827" y="15235"/>
                    <a:pt x="11054" y="14705"/>
                    <a:pt x="11281" y="14099"/>
                  </a:cubicBezTo>
                  <a:cubicBezTo>
                    <a:pt x="12341" y="11071"/>
                    <a:pt x="13249" y="7968"/>
                    <a:pt x="15898" y="5773"/>
                  </a:cubicBezTo>
                  <a:cubicBezTo>
                    <a:pt x="18926" y="5243"/>
                    <a:pt x="20667" y="6984"/>
                    <a:pt x="22105" y="9330"/>
                  </a:cubicBezTo>
                  <a:cubicBezTo>
                    <a:pt x="22863" y="11450"/>
                    <a:pt x="21197" y="13342"/>
                    <a:pt x="21727" y="15386"/>
                  </a:cubicBezTo>
                  <a:cubicBezTo>
                    <a:pt x="22333" y="16748"/>
                    <a:pt x="23392" y="17657"/>
                    <a:pt x="24755" y="18187"/>
                  </a:cubicBezTo>
                  <a:cubicBezTo>
                    <a:pt x="27858" y="19549"/>
                    <a:pt x="30735" y="15840"/>
                    <a:pt x="33838" y="17960"/>
                  </a:cubicBezTo>
                  <a:cubicBezTo>
                    <a:pt x="36109" y="19928"/>
                    <a:pt x="36639" y="22880"/>
                    <a:pt x="38153" y="25226"/>
                  </a:cubicBezTo>
                  <a:cubicBezTo>
                    <a:pt x="40273" y="28557"/>
                    <a:pt x="42770" y="30601"/>
                    <a:pt x="46404" y="26816"/>
                  </a:cubicBezTo>
                  <a:cubicBezTo>
                    <a:pt x="48296" y="24848"/>
                    <a:pt x="50340" y="23334"/>
                    <a:pt x="52838" y="25832"/>
                  </a:cubicBezTo>
                  <a:cubicBezTo>
                    <a:pt x="55184" y="28254"/>
                    <a:pt x="54882" y="30903"/>
                    <a:pt x="53216" y="33629"/>
                  </a:cubicBezTo>
                  <a:cubicBezTo>
                    <a:pt x="50264" y="38170"/>
                    <a:pt x="45798" y="40517"/>
                    <a:pt x="40802" y="42182"/>
                  </a:cubicBezTo>
                  <a:cubicBezTo>
                    <a:pt x="39288" y="41425"/>
                    <a:pt x="37850" y="40441"/>
                    <a:pt x="36564" y="39306"/>
                  </a:cubicBezTo>
                  <a:cubicBezTo>
                    <a:pt x="31113" y="41122"/>
                    <a:pt x="34368" y="44680"/>
                    <a:pt x="34898" y="47632"/>
                  </a:cubicBezTo>
                  <a:cubicBezTo>
                    <a:pt x="35731" y="49676"/>
                    <a:pt x="36942" y="51720"/>
                    <a:pt x="34974" y="53764"/>
                  </a:cubicBezTo>
                  <a:cubicBezTo>
                    <a:pt x="27934" y="58987"/>
                    <a:pt x="23014" y="51795"/>
                    <a:pt x="17034" y="50736"/>
                  </a:cubicBezTo>
                  <a:cubicBezTo>
                    <a:pt x="17337" y="49903"/>
                    <a:pt x="17640" y="48995"/>
                    <a:pt x="17942" y="48162"/>
                  </a:cubicBezTo>
                  <a:cubicBezTo>
                    <a:pt x="17867" y="47481"/>
                    <a:pt x="21273" y="46875"/>
                    <a:pt x="17942" y="46194"/>
                  </a:cubicBezTo>
                  <a:cubicBezTo>
                    <a:pt x="14158" y="41198"/>
                    <a:pt x="11963" y="35596"/>
                    <a:pt x="12038" y="29238"/>
                  </a:cubicBezTo>
                  <a:cubicBezTo>
                    <a:pt x="12341" y="25832"/>
                    <a:pt x="11811" y="22955"/>
                    <a:pt x="8329" y="21441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5" name="任意多边形: 形状 1244"/>
            <p:cNvSpPr/>
            <p:nvPr/>
          </p:nvSpPr>
          <p:spPr>
            <a:xfrm>
              <a:off x="6104655" y="2877230"/>
              <a:ext cx="60556" cy="45417"/>
            </a:xfrm>
            <a:custGeom>
              <a:avLst/>
              <a:gdLst>
                <a:gd name="connsiteX0" fmla="*/ 7570 w 60556"/>
                <a:gd name="connsiteY0" fmla="*/ 42162 h 45417"/>
                <a:gd name="connsiteX1" fmla="*/ 5677 w 60556"/>
                <a:gd name="connsiteY1" fmla="*/ 36637 h 45417"/>
                <a:gd name="connsiteX2" fmla="*/ 7645 w 60556"/>
                <a:gd name="connsiteY2" fmla="*/ 35425 h 45417"/>
                <a:gd name="connsiteX3" fmla="*/ 8780 w 60556"/>
                <a:gd name="connsiteY3" fmla="*/ 35350 h 45417"/>
                <a:gd name="connsiteX4" fmla="*/ 9840 w 60556"/>
                <a:gd name="connsiteY4" fmla="*/ 35425 h 45417"/>
                <a:gd name="connsiteX5" fmla="*/ 12263 w 60556"/>
                <a:gd name="connsiteY5" fmla="*/ 34290 h 45417"/>
                <a:gd name="connsiteX6" fmla="*/ 13398 w 60556"/>
                <a:gd name="connsiteY6" fmla="*/ 28991 h 45417"/>
                <a:gd name="connsiteX7" fmla="*/ 14231 w 60556"/>
                <a:gd name="connsiteY7" fmla="*/ 29294 h 45417"/>
                <a:gd name="connsiteX8" fmla="*/ 25434 w 60556"/>
                <a:gd name="connsiteY8" fmla="*/ 17788 h 45417"/>
                <a:gd name="connsiteX9" fmla="*/ 23920 w 60556"/>
                <a:gd name="connsiteY9" fmla="*/ 14760 h 45417"/>
                <a:gd name="connsiteX10" fmla="*/ 21876 w 60556"/>
                <a:gd name="connsiteY10" fmla="*/ 14760 h 45417"/>
                <a:gd name="connsiteX11" fmla="*/ 15517 w 60556"/>
                <a:gd name="connsiteY11" fmla="*/ 20740 h 45417"/>
                <a:gd name="connsiteX12" fmla="*/ 8099 w 60556"/>
                <a:gd name="connsiteY12" fmla="*/ 14231 h 45417"/>
                <a:gd name="connsiteX13" fmla="*/ 5753 w 60556"/>
                <a:gd name="connsiteY13" fmla="*/ 6131 h 45417"/>
                <a:gd name="connsiteX14" fmla="*/ 6964 w 60556"/>
                <a:gd name="connsiteY14" fmla="*/ 5677 h 45417"/>
                <a:gd name="connsiteX15" fmla="*/ 22481 w 60556"/>
                <a:gd name="connsiteY15" fmla="*/ 8478 h 45417"/>
                <a:gd name="connsiteX16" fmla="*/ 32927 w 60556"/>
                <a:gd name="connsiteY16" fmla="*/ 6207 h 45417"/>
                <a:gd name="connsiteX17" fmla="*/ 34139 w 60556"/>
                <a:gd name="connsiteY17" fmla="*/ 11051 h 45417"/>
                <a:gd name="connsiteX18" fmla="*/ 36031 w 60556"/>
                <a:gd name="connsiteY18" fmla="*/ 21119 h 45417"/>
                <a:gd name="connsiteX19" fmla="*/ 39740 w 60556"/>
                <a:gd name="connsiteY19" fmla="*/ 24601 h 45417"/>
                <a:gd name="connsiteX20" fmla="*/ 40194 w 60556"/>
                <a:gd name="connsiteY20" fmla="*/ 20513 h 45417"/>
                <a:gd name="connsiteX21" fmla="*/ 41178 w 60556"/>
                <a:gd name="connsiteY21" fmla="*/ 13322 h 45417"/>
                <a:gd name="connsiteX22" fmla="*/ 42465 w 60556"/>
                <a:gd name="connsiteY22" fmla="*/ 11354 h 45417"/>
                <a:gd name="connsiteX23" fmla="*/ 44433 w 60556"/>
                <a:gd name="connsiteY23" fmla="*/ 8553 h 45417"/>
                <a:gd name="connsiteX24" fmla="*/ 46250 w 60556"/>
                <a:gd name="connsiteY24" fmla="*/ 7342 h 45417"/>
                <a:gd name="connsiteX25" fmla="*/ 49353 w 60556"/>
                <a:gd name="connsiteY25" fmla="*/ 8175 h 45417"/>
                <a:gd name="connsiteX26" fmla="*/ 49353 w 60556"/>
                <a:gd name="connsiteY26" fmla="*/ 8175 h 45417"/>
                <a:gd name="connsiteX27" fmla="*/ 53138 w 60556"/>
                <a:gd name="connsiteY27" fmla="*/ 10067 h 45417"/>
                <a:gd name="connsiteX28" fmla="*/ 55030 w 60556"/>
                <a:gd name="connsiteY28" fmla="*/ 10067 h 45417"/>
                <a:gd name="connsiteX29" fmla="*/ 56998 w 60556"/>
                <a:gd name="connsiteY29" fmla="*/ 11960 h 45417"/>
                <a:gd name="connsiteX30" fmla="*/ 58815 w 60556"/>
                <a:gd name="connsiteY30" fmla="*/ 13928 h 45417"/>
                <a:gd name="connsiteX31" fmla="*/ 51245 w 60556"/>
                <a:gd name="connsiteY31" fmla="*/ 17561 h 45417"/>
                <a:gd name="connsiteX32" fmla="*/ 50867 w 60556"/>
                <a:gd name="connsiteY32" fmla="*/ 17259 h 45417"/>
                <a:gd name="connsiteX33" fmla="*/ 51170 w 60556"/>
                <a:gd name="connsiteY33" fmla="*/ 17561 h 45417"/>
                <a:gd name="connsiteX34" fmla="*/ 49202 w 60556"/>
                <a:gd name="connsiteY34" fmla="*/ 25131 h 45417"/>
                <a:gd name="connsiteX35" fmla="*/ 45417 w 60556"/>
                <a:gd name="connsiteY35" fmla="*/ 30884 h 45417"/>
                <a:gd name="connsiteX36" fmla="*/ 39816 w 60556"/>
                <a:gd name="connsiteY36" fmla="*/ 34820 h 45417"/>
                <a:gd name="connsiteX37" fmla="*/ 36031 w 60556"/>
                <a:gd name="connsiteY37" fmla="*/ 36788 h 45417"/>
                <a:gd name="connsiteX38" fmla="*/ 33685 w 60556"/>
                <a:gd name="connsiteY38" fmla="*/ 36031 h 45417"/>
                <a:gd name="connsiteX39" fmla="*/ 36031 w 60556"/>
                <a:gd name="connsiteY39" fmla="*/ 36788 h 45417"/>
                <a:gd name="connsiteX40" fmla="*/ 26569 w 60556"/>
                <a:gd name="connsiteY40" fmla="*/ 44433 h 45417"/>
                <a:gd name="connsiteX41" fmla="*/ 24525 w 60556"/>
                <a:gd name="connsiteY41" fmla="*/ 42919 h 45417"/>
                <a:gd name="connsiteX42" fmla="*/ 26569 w 60556"/>
                <a:gd name="connsiteY42" fmla="*/ 44433 h 45417"/>
                <a:gd name="connsiteX43" fmla="*/ 20892 w 60556"/>
                <a:gd name="connsiteY43" fmla="*/ 46174 h 45417"/>
                <a:gd name="connsiteX44" fmla="*/ 15139 w 60556"/>
                <a:gd name="connsiteY44" fmla="*/ 46326 h 45417"/>
                <a:gd name="connsiteX45" fmla="*/ 7570 w 60556"/>
                <a:gd name="connsiteY45" fmla="*/ 421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556" h="45417">
                  <a:moveTo>
                    <a:pt x="7570" y="42162"/>
                  </a:moveTo>
                  <a:cubicBezTo>
                    <a:pt x="7796" y="40043"/>
                    <a:pt x="6434" y="38377"/>
                    <a:pt x="5677" y="36637"/>
                  </a:cubicBezTo>
                  <a:cubicBezTo>
                    <a:pt x="6207" y="36031"/>
                    <a:pt x="6812" y="35652"/>
                    <a:pt x="7645" y="35425"/>
                  </a:cubicBezTo>
                  <a:cubicBezTo>
                    <a:pt x="8024" y="35425"/>
                    <a:pt x="8402" y="35425"/>
                    <a:pt x="8780" y="35350"/>
                  </a:cubicBezTo>
                  <a:cubicBezTo>
                    <a:pt x="9159" y="35350"/>
                    <a:pt x="9538" y="35425"/>
                    <a:pt x="9840" y="35425"/>
                  </a:cubicBezTo>
                  <a:cubicBezTo>
                    <a:pt x="10824" y="35425"/>
                    <a:pt x="11808" y="35501"/>
                    <a:pt x="12263" y="34290"/>
                  </a:cubicBezTo>
                  <a:cubicBezTo>
                    <a:pt x="12414" y="32473"/>
                    <a:pt x="11808" y="30505"/>
                    <a:pt x="13398" y="28991"/>
                  </a:cubicBezTo>
                  <a:cubicBezTo>
                    <a:pt x="13701" y="29067"/>
                    <a:pt x="14155" y="29370"/>
                    <a:pt x="14231" y="29294"/>
                  </a:cubicBezTo>
                  <a:cubicBezTo>
                    <a:pt x="18242" y="25661"/>
                    <a:pt x="23920" y="23617"/>
                    <a:pt x="25434" y="17788"/>
                  </a:cubicBezTo>
                  <a:cubicBezTo>
                    <a:pt x="25661" y="16880"/>
                    <a:pt x="24374" y="15669"/>
                    <a:pt x="23920" y="14760"/>
                  </a:cubicBezTo>
                  <a:cubicBezTo>
                    <a:pt x="23011" y="14760"/>
                    <a:pt x="21951" y="14609"/>
                    <a:pt x="21876" y="14760"/>
                  </a:cubicBezTo>
                  <a:cubicBezTo>
                    <a:pt x="20665" y="17864"/>
                    <a:pt x="19000" y="20816"/>
                    <a:pt x="15517" y="20740"/>
                  </a:cubicBezTo>
                  <a:cubicBezTo>
                    <a:pt x="11657" y="20665"/>
                    <a:pt x="9689" y="17183"/>
                    <a:pt x="8099" y="14231"/>
                  </a:cubicBezTo>
                  <a:cubicBezTo>
                    <a:pt x="6812" y="11808"/>
                    <a:pt x="6434" y="8856"/>
                    <a:pt x="5753" y="6131"/>
                  </a:cubicBezTo>
                  <a:cubicBezTo>
                    <a:pt x="6131" y="5980"/>
                    <a:pt x="6585" y="5828"/>
                    <a:pt x="6964" y="5677"/>
                  </a:cubicBezTo>
                  <a:cubicBezTo>
                    <a:pt x="11808" y="8402"/>
                    <a:pt x="16350" y="13020"/>
                    <a:pt x="22481" y="8478"/>
                  </a:cubicBezTo>
                  <a:cubicBezTo>
                    <a:pt x="26493" y="10370"/>
                    <a:pt x="28840" y="4012"/>
                    <a:pt x="32927" y="6207"/>
                  </a:cubicBezTo>
                  <a:cubicBezTo>
                    <a:pt x="34063" y="7645"/>
                    <a:pt x="34290" y="9310"/>
                    <a:pt x="34139" y="11051"/>
                  </a:cubicBezTo>
                  <a:cubicBezTo>
                    <a:pt x="33306" y="14685"/>
                    <a:pt x="33457" y="18091"/>
                    <a:pt x="36031" y="21119"/>
                  </a:cubicBezTo>
                  <a:cubicBezTo>
                    <a:pt x="37242" y="22406"/>
                    <a:pt x="37620" y="25131"/>
                    <a:pt x="39740" y="24601"/>
                  </a:cubicBezTo>
                  <a:cubicBezTo>
                    <a:pt x="41329" y="24147"/>
                    <a:pt x="40270" y="21952"/>
                    <a:pt x="40194" y="20513"/>
                  </a:cubicBezTo>
                  <a:cubicBezTo>
                    <a:pt x="39816" y="18015"/>
                    <a:pt x="39967" y="15593"/>
                    <a:pt x="41178" y="13322"/>
                  </a:cubicBezTo>
                  <a:cubicBezTo>
                    <a:pt x="41557" y="12641"/>
                    <a:pt x="42011" y="11960"/>
                    <a:pt x="42465" y="11354"/>
                  </a:cubicBezTo>
                  <a:cubicBezTo>
                    <a:pt x="43071" y="10446"/>
                    <a:pt x="43752" y="9462"/>
                    <a:pt x="44433" y="8553"/>
                  </a:cubicBezTo>
                  <a:cubicBezTo>
                    <a:pt x="44887" y="7948"/>
                    <a:pt x="45493" y="7570"/>
                    <a:pt x="46250" y="7342"/>
                  </a:cubicBezTo>
                  <a:cubicBezTo>
                    <a:pt x="47385" y="7267"/>
                    <a:pt x="48521" y="7342"/>
                    <a:pt x="49353" y="8175"/>
                  </a:cubicBezTo>
                  <a:lnTo>
                    <a:pt x="49353" y="8175"/>
                  </a:lnTo>
                  <a:cubicBezTo>
                    <a:pt x="50489" y="9008"/>
                    <a:pt x="51700" y="9840"/>
                    <a:pt x="53138" y="10067"/>
                  </a:cubicBezTo>
                  <a:cubicBezTo>
                    <a:pt x="53744" y="10067"/>
                    <a:pt x="54349" y="10067"/>
                    <a:pt x="55030" y="10067"/>
                  </a:cubicBezTo>
                  <a:cubicBezTo>
                    <a:pt x="55712" y="10673"/>
                    <a:pt x="56317" y="11279"/>
                    <a:pt x="56998" y="11960"/>
                  </a:cubicBezTo>
                  <a:cubicBezTo>
                    <a:pt x="57604" y="12641"/>
                    <a:pt x="58210" y="13247"/>
                    <a:pt x="58815" y="13928"/>
                  </a:cubicBezTo>
                  <a:cubicBezTo>
                    <a:pt x="58361" y="19454"/>
                    <a:pt x="54198" y="17334"/>
                    <a:pt x="51245" y="17561"/>
                  </a:cubicBezTo>
                  <a:lnTo>
                    <a:pt x="50867" y="17259"/>
                  </a:lnTo>
                  <a:lnTo>
                    <a:pt x="51170" y="17561"/>
                  </a:lnTo>
                  <a:cubicBezTo>
                    <a:pt x="49959" y="19908"/>
                    <a:pt x="49050" y="22406"/>
                    <a:pt x="49202" y="25131"/>
                  </a:cubicBezTo>
                  <a:cubicBezTo>
                    <a:pt x="45190" y="25206"/>
                    <a:pt x="45417" y="28083"/>
                    <a:pt x="45417" y="30884"/>
                  </a:cubicBezTo>
                  <a:cubicBezTo>
                    <a:pt x="42692" y="31035"/>
                    <a:pt x="40800" y="32246"/>
                    <a:pt x="39816" y="34820"/>
                  </a:cubicBezTo>
                  <a:cubicBezTo>
                    <a:pt x="38529" y="35501"/>
                    <a:pt x="37318" y="36107"/>
                    <a:pt x="36031" y="36788"/>
                  </a:cubicBezTo>
                  <a:cubicBezTo>
                    <a:pt x="35350" y="36182"/>
                    <a:pt x="34593" y="35955"/>
                    <a:pt x="33685" y="36031"/>
                  </a:cubicBezTo>
                  <a:cubicBezTo>
                    <a:pt x="34366" y="36637"/>
                    <a:pt x="35350" y="36182"/>
                    <a:pt x="36031" y="36788"/>
                  </a:cubicBezTo>
                  <a:cubicBezTo>
                    <a:pt x="36636" y="44055"/>
                    <a:pt x="30581" y="42995"/>
                    <a:pt x="26569" y="44433"/>
                  </a:cubicBezTo>
                  <a:cubicBezTo>
                    <a:pt x="25963" y="43827"/>
                    <a:pt x="25207" y="43449"/>
                    <a:pt x="24525" y="42919"/>
                  </a:cubicBezTo>
                  <a:cubicBezTo>
                    <a:pt x="25131" y="43449"/>
                    <a:pt x="25963" y="43827"/>
                    <a:pt x="26569" y="44433"/>
                  </a:cubicBezTo>
                  <a:cubicBezTo>
                    <a:pt x="25282" y="46931"/>
                    <a:pt x="22935" y="46023"/>
                    <a:pt x="20892" y="46174"/>
                  </a:cubicBezTo>
                  <a:cubicBezTo>
                    <a:pt x="18924" y="43600"/>
                    <a:pt x="16956" y="43827"/>
                    <a:pt x="15139" y="46326"/>
                  </a:cubicBezTo>
                  <a:cubicBezTo>
                    <a:pt x="11657" y="46704"/>
                    <a:pt x="10976" y="41784"/>
                    <a:pt x="7570" y="4216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6" name="任意多边形: 形状 1245"/>
            <p:cNvSpPr/>
            <p:nvPr/>
          </p:nvSpPr>
          <p:spPr>
            <a:xfrm>
              <a:off x="6079827" y="2880566"/>
              <a:ext cx="15139" cy="15139"/>
            </a:xfrm>
            <a:custGeom>
              <a:avLst/>
              <a:gdLst>
                <a:gd name="connsiteX0" fmla="*/ 5677 w 15139"/>
                <a:gd name="connsiteY0" fmla="*/ 6655 h 15139"/>
                <a:gd name="connsiteX1" fmla="*/ 11808 w 15139"/>
                <a:gd name="connsiteY1" fmla="*/ 7488 h 15139"/>
                <a:gd name="connsiteX2" fmla="*/ 9386 w 15139"/>
                <a:gd name="connsiteY2" fmla="*/ 14376 h 15139"/>
                <a:gd name="connsiteX3" fmla="*/ 5980 w 15139"/>
                <a:gd name="connsiteY3" fmla="*/ 12181 h 15139"/>
                <a:gd name="connsiteX4" fmla="*/ 5677 w 15139"/>
                <a:gd name="connsiteY4" fmla="*/ 66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55"/>
                  </a:moveTo>
                  <a:cubicBezTo>
                    <a:pt x="8024" y="5444"/>
                    <a:pt x="10976" y="4990"/>
                    <a:pt x="11808" y="7488"/>
                  </a:cubicBezTo>
                  <a:cubicBezTo>
                    <a:pt x="12490" y="9532"/>
                    <a:pt x="12263" y="12862"/>
                    <a:pt x="9386" y="14376"/>
                  </a:cubicBezTo>
                  <a:cubicBezTo>
                    <a:pt x="8251" y="13619"/>
                    <a:pt x="7115" y="12938"/>
                    <a:pt x="5980" y="12181"/>
                  </a:cubicBezTo>
                  <a:cubicBezTo>
                    <a:pt x="5829" y="10365"/>
                    <a:pt x="5753" y="8472"/>
                    <a:pt x="5677" y="665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7" name="任意多边形: 形状 1246"/>
            <p:cNvSpPr/>
            <p:nvPr/>
          </p:nvSpPr>
          <p:spPr>
            <a:xfrm>
              <a:off x="6097086" y="2920677"/>
              <a:ext cx="15139" cy="15139"/>
            </a:xfrm>
            <a:custGeom>
              <a:avLst/>
              <a:gdLst>
                <a:gd name="connsiteX0" fmla="*/ 5677 w 15139"/>
                <a:gd name="connsiteY0" fmla="*/ 12114 h 15139"/>
                <a:gd name="connsiteX1" fmla="*/ 5677 w 15139"/>
                <a:gd name="connsiteY1" fmla="*/ 11205 h 15139"/>
                <a:gd name="connsiteX2" fmla="*/ 8856 w 15139"/>
                <a:gd name="connsiteY2" fmla="*/ 5679 h 15139"/>
                <a:gd name="connsiteX3" fmla="*/ 11203 w 15139"/>
                <a:gd name="connsiteY3" fmla="*/ 9161 h 15139"/>
                <a:gd name="connsiteX4" fmla="*/ 5677 w 15139"/>
                <a:gd name="connsiteY4" fmla="*/ 12114 h 15139"/>
                <a:gd name="connsiteX5" fmla="*/ 5677 w 15139"/>
                <a:gd name="connsiteY5" fmla="*/ 121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114"/>
                  </a:moveTo>
                  <a:cubicBezTo>
                    <a:pt x="5677" y="11811"/>
                    <a:pt x="5677" y="11508"/>
                    <a:pt x="5677" y="11205"/>
                  </a:cubicBezTo>
                  <a:cubicBezTo>
                    <a:pt x="5828" y="8858"/>
                    <a:pt x="5374" y="5831"/>
                    <a:pt x="8856" y="5679"/>
                  </a:cubicBezTo>
                  <a:cubicBezTo>
                    <a:pt x="10370" y="5604"/>
                    <a:pt x="11279" y="7496"/>
                    <a:pt x="11203" y="9161"/>
                  </a:cubicBezTo>
                  <a:cubicBezTo>
                    <a:pt x="10976" y="13022"/>
                    <a:pt x="7872" y="11886"/>
                    <a:pt x="5677" y="12114"/>
                  </a:cubicBezTo>
                  <a:lnTo>
                    <a:pt x="5677" y="12114"/>
                  </a:ln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8" name="任意多边形: 形状 1247"/>
            <p:cNvSpPr/>
            <p:nvPr/>
          </p:nvSpPr>
          <p:spPr>
            <a:xfrm>
              <a:off x="6089440" y="2904301"/>
              <a:ext cx="15139" cy="15139"/>
            </a:xfrm>
            <a:custGeom>
              <a:avLst/>
              <a:gdLst>
                <a:gd name="connsiteX0" fmla="*/ 5677 w 15139"/>
                <a:gd name="connsiteY0" fmla="*/ 7598 h 15139"/>
                <a:gd name="connsiteX1" fmla="*/ 12187 w 15139"/>
                <a:gd name="connsiteY1" fmla="*/ 6462 h 15139"/>
                <a:gd name="connsiteX2" fmla="*/ 5753 w 15139"/>
                <a:gd name="connsiteY2" fmla="*/ 9566 h 15139"/>
                <a:gd name="connsiteX3" fmla="*/ 5677 w 15139"/>
                <a:gd name="connsiteY3" fmla="*/ 7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98"/>
                  </a:moveTo>
                  <a:cubicBezTo>
                    <a:pt x="7418" y="5100"/>
                    <a:pt x="9613" y="5402"/>
                    <a:pt x="12187" y="6462"/>
                  </a:cubicBezTo>
                  <a:cubicBezTo>
                    <a:pt x="11127" y="10096"/>
                    <a:pt x="8175" y="9414"/>
                    <a:pt x="5753" y="9566"/>
                  </a:cubicBezTo>
                  <a:cubicBezTo>
                    <a:pt x="5677" y="8885"/>
                    <a:pt x="5677" y="8203"/>
                    <a:pt x="5677" y="7598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9" name="任意多边形: 形状 1248"/>
            <p:cNvSpPr/>
            <p:nvPr/>
          </p:nvSpPr>
          <p:spPr>
            <a:xfrm>
              <a:off x="6084794" y="2832276"/>
              <a:ext cx="37848" cy="37848"/>
            </a:xfrm>
            <a:custGeom>
              <a:avLst/>
              <a:gdLst>
                <a:gd name="connsiteX0" fmla="*/ 6538 w 37847"/>
                <a:gd name="connsiteY0" fmla="*/ 16871 h 37847"/>
                <a:gd name="connsiteX1" fmla="*/ 15773 w 37847"/>
                <a:gd name="connsiteY1" fmla="*/ 13389 h 37847"/>
                <a:gd name="connsiteX2" fmla="*/ 25689 w 37847"/>
                <a:gd name="connsiteY2" fmla="*/ 6576 h 37847"/>
                <a:gd name="connsiteX3" fmla="*/ 29323 w 37847"/>
                <a:gd name="connsiteY3" fmla="*/ 7182 h 37847"/>
                <a:gd name="connsiteX4" fmla="*/ 30534 w 37847"/>
                <a:gd name="connsiteY4" fmla="*/ 10588 h 37847"/>
                <a:gd name="connsiteX5" fmla="*/ 31215 w 37847"/>
                <a:gd name="connsiteY5" fmla="*/ 13465 h 37847"/>
                <a:gd name="connsiteX6" fmla="*/ 27430 w 37847"/>
                <a:gd name="connsiteY6" fmla="*/ 20656 h 37847"/>
                <a:gd name="connsiteX7" fmla="*/ 26598 w 37847"/>
                <a:gd name="connsiteY7" fmla="*/ 25273 h 37847"/>
                <a:gd name="connsiteX8" fmla="*/ 21148 w 37847"/>
                <a:gd name="connsiteY8" fmla="*/ 26711 h 37847"/>
                <a:gd name="connsiteX9" fmla="*/ 19558 w 37847"/>
                <a:gd name="connsiteY9" fmla="*/ 27620 h 37847"/>
                <a:gd name="connsiteX10" fmla="*/ 12897 w 37847"/>
                <a:gd name="connsiteY10" fmla="*/ 36476 h 37847"/>
                <a:gd name="connsiteX11" fmla="*/ 6917 w 37847"/>
                <a:gd name="connsiteY11" fmla="*/ 22321 h 37847"/>
                <a:gd name="connsiteX12" fmla="*/ 6463 w 37847"/>
                <a:gd name="connsiteY12" fmla="*/ 20656 h 37847"/>
                <a:gd name="connsiteX13" fmla="*/ 6463 w 37847"/>
                <a:gd name="connsiteY13" fmla="*/ 20656 h 37847"/>
                <a:gd name="connsiteX14" fmla="*/ 6538 w 37847"/>
                <a:gd name="connsiteY14" fmla="*/ 16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6538" y="16871"/>
                  </a:moveTo>
                  <a:cubicBezTo>
                    <a:pt x="8885" y="13919"/>
                    <a:pt x="12745" y="14676"/>
                    <a:pt x="15773" y="13389"/>
                  </a:cubicBezTo>
                  <a:cubicBezTo>
                    <a:pt x="19709" y="11724"/>
                    <a:pt x="24327" y="12178"/>
                    <a:pt x="25689" y="6576"/>
                  </a:cubicBezTo>
                  <a:cubicBezTo>
                    <a:pt x="26068" y="5062"/>
                    <a:pt x="28263" y="5592"/>
                    <a:pt x="29323" y="7182"/>
                  </a:cubicBezTo>
                  <a:cubicBezTo>
                    <a:pt x="29399" y="8469"/>
                    <a:pt x="29550" y="9604"/>
                    <a:pt x="30534" y="10588"/>
                  </a:cubicBezTo>
                  <a:cubicBezTo>
                    <a:pt x="31215" y="11270"/>
                    <a:pt x="37346" y="10891"/>
                    <a:pt x="31215" y="13465"/>
                  </a:cubicBezTo>
                  <a:cubicBezTo>
                    <a:pt x="28339" y="14676"/>
                    <a:pt x="29323" y="18536"/>
                    <a:pt x="27430" y="20656"/>
                  </a:cubicBezTo>
                  <a:cubicBezTo>
                    <a:pt x="27581" y="22321"/>
                    <a:pt x="27430" y="23835"/>
                    <a:pt x="26598" y="25273"/>
                  </a:cubicBezTo>
                  <a:cubicBezTo>
                    <a:pt x="25235" y="27393"/>
                    <a:pt x="23116" y="26711"/>
                    <a:pt x="21148" y="26711"/>
                  </a:cubicBezTo>
                  <a:cubicBezTo>
                    <a:pt x="20542" y="26863"/>
                    <a:pt x="19785" y="27090"/>
                    <a:pt x="19558" y="27620"/>
                  </a:cubicBezTo>
                  <a:cubicBezTo>
                    <a:pt x="18271" y="31329"/>
                    <a:pt x="20012" y="37536"/>
                    <a:pt x="12897" y="36476"/>
                  </a:cubicBezTo>
                  <a:cubicBezTo>
                    <a:pt x="7749" y="35795"/>
                    <a:pt x="5024" y="28906"/>
                    <a:pt x="6917" y="22321"/>
                  </a:cubicBezTo>
                  <a:cubicBezTo>
                    <a:pt x="7068" y="21716"/>
                    <a:pt x="6917" y="21186"/>
                    <a:pt x="6463" y="20656"/>
                  </a:cubicBezTo>
                  <a:lnTo>
                    <a:pt x="6463" y="20656"/>
                  </a:lnTo>
                  <a:cubicBezTo>
                    <a:pt x="5479" y="19445"/>
                    <a:pt x="5327" y="18158"/>
                    <a:pt x="6538" y="16871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0" name="任意多边形: 形状 1249"/>
            <p:cNvSpPr/>
            <p:nvPr/>
          </p:nvSpPr>
          <p:spPr>
            <a:xfrm>
              <a:off x="6131885" y="2851634"/>
              <a:ext cx="22709" cy="30278"/>
            </a:xfrm>
            <a:custGeom>
              <a:avLst/>
              <a:gdLst>
                <a:gd name="connsiteX0" fmla="*/ 14553 w 22708"/>
                <a:gd name="connsiteY0" fmla="*/ 7051 h 30278"/>
                <a:gd name="connsiteX1" fmla="*/ 14553 w 22708"/>
                <a:gd name="connsiteY1" fmla="*/ 10836 h 30278"/>
                <a:gd name="connsiteX2" fmla="*/ 14553 w 22708"/>
                <a:gd name="connsiteY2" fmla="*/ 16513 h 30278"/>
                <a:gd name="connsiteX3" fmla="*/ 18338 w 22708"/>
                <a:gd name="connsiteY3" fmla="*/ 20298 h 30278"/>
                <a:gd name="connsiteX4" fmla="*/ 14402 w 22708"/>
                <a:gd name="connsiteY4" fmla="*/ 26580 h 30278"/>
                <a:gd name="connsiteX5" fmla="*/ 6530 w 22708"/>
                <a:gd name="connsiteY5" fmla="*/ 11139 h 30278"/>
                <a:gd name="connsiteX6" fmla="*/ 7741 w 22708"/>
                <a:gd name="connsiteY6" fmla="*/ 9095 h 30278"/>
                <a:gd name="connsiteX7" fmla="*/ 9482 w 22708"/>
                <a:gd name="connsiteY7" fmla="*/ 5991 h 30278"/>
                <a:gd name="connsiteX8" fmla="*/ 14553 w 22708"/>
                <a:gd name="connsiteY8" fmla="*/ 70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4553" y="7051"/>
                  </a:moveTo>
                  <a:cubicBezTo>
                    <a:pt x="21820" y="8262"/>
                    <a:pt x="12737" y="9625"/>
                    <a:pt x="14553" y="10836"/>
                  </a:cubicBezTo>
                  <a:cubicBezTo>
                    <a:pt x="14553" y="12728"/>
                    <a:pt x="16673" y="14621"/>
                    <a:pt x="14553" y="16513"/>
                  </a:cubicBezTo>
                  <a:cubicBezTo>
                    <a:pt x="15840" y="17800"/>
                    <a:pt x="17051" y="19087"/>
                    <a:pt x="18338" y="20298"/>
                  </a:cubicBezTo>
                  <a:cubicBezTo>
                    <a:pt x="19398" y="23855"/>
                    <a:pt x="17127" y="25369"/>
                    <a:pt x="14402" y="26580"/>
                  </a:cubicBezTo>
                  <a:cubicBezTo>
                    <a:pt x="8801" y="22947"/>
                    <a:pt x="3578" y="19162"/>
                    <a:pt x="6530" y="11139"/>
                  </a:cubicBezTo>
                  <a:cubicBezTo>
                    <a:pt x="6757" y="10382"/>
                    <a:pt x="10163" y="11517"/>
                    <a:pt x="7741" y="9095"/>
                  </a:cubicBezTo>
                  <a:cubicBezTo>
                    <a:pt x="7741" y="7732"/>
                    <a:pt x="8195" y="6597"/>
                    <a:pt x="9482" y="5991"/>
                  </a:cubicBezTo>
                  <a:cubicBezTo>
                    <a:pt x="11374" y="5386"/>
                    <a:pt x="13116" y="5613"/>
                    <a:pt x="14553" y="705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1" name="任意多边形: 形状 1250"/>
            <p:cNvSpPr/>
            <p:nvPr/>
          </p:nvSpPr>
          <p:spPr>
            <a:xfrm>
              <a:off x="6137886" y="2858334"/>
              <a:ext cx="22709" cy="30278"/>
            </a:xfrm>
            <a:custGeom>
              <a:avLst/>
              <a:gdLst>
                <a:gd name="connsiteX0" fmla="*/ 8553 w 22708"/>
                <a:gd name="connsiteY0" fmla="*/ 19350 h 30278"/>
                <a:gd name="connsiteX1" fmla="*/ 12338 w 22708"/>
                <a:gd name="connsiteY1" fmla="*/ 13673 h 30278"/>
                <a:gd name="connsiteX2" fmla="*/ 14836 w 22708"/>
                <a:gd name="connsiteY2" fmla="*/ 11402 h 30278"/>
                <a:gd name="connsiteX3" fmla="*/ 16123 w 22708"/>
                <a:gd name="connsiteY3" fmla="*/ 6103 h 30278"/>
                <a:gd name="connsiteX4" fmla="*/ 18242 w 22708"/>
                <a:gd name="connsiteY4" fmla="*/ 6103 h 30278"/>
                <a:gd name="connsiteX5" fmla="*/ 19907 w 22708"/>
                <a:gd name="connsiteY5" fmla="*/ 11781 h 30278"/>
                <a:gd name="connsiteX6" fmla="*/ 16198 w 22708"/>
                <a:gd name="connsiteY6" fmla="*/ 19350 h 30278"/>
                <a:gd name="connsiteX7" fmla="*/ 14382 w 22708"/>
                <a:gd name="connsiteY7" fmla="*/ 19501 h 30278"/>
                <a:gd name="connsiteX8" fmla="*/ 12414 w 22708"/>
                <a:gd name="connsiteY8" fmla="*/ 22151 h 30278"/>
                <a:gd name="connsiteX9" fmla="*/ 11505 w 22708"/>
                <a:gd name="connsiteY9" fmla="*/ 27525 h 30278"/>
                <a:gd name="connsiteX10" fmla="*/ 10597 w 22708"/>
                <a:gd name="connsiteY10" fmla="*/ 30780 h 30278"/>
                <a:gd name="connsiteX11" fmla="*/ 10597 w 22708"/>
                <a:gd name="connsiteY11" fmla="*/ 30780 h 30278"/>
                <a:gd name="connsiteX12" fmla="*/ 6282 w 22708"/>
                <a:gd name="connsiteY12" fmla="*/ 30402 h 30278"/>
                <a:gd name="connsiteX13" fmla="*/ 5677 w 22708"/>
                <a:gd name="connsiteY13" fmla="*/ 28055 h 30278"/>
                <a:gd name="connsiteX14" fmla="*/ 6434 w 22708"/>
                <a:gd name="connsiteY14" fmla="*/ 24573 h 30278"/>
                <a:gd name="connsiteX15" fmla="*/ 7266 w 22708"/>
                <a:gd name="connsiteY15" fmla="*/ 21167 h 30278"/>
                <a:gd name="connsiteX16" fmla="*/ 8553 w 22708"/>
                <a:gd name="connsiteY16" fmla="*/ 193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08" h="30278">
                  <a:moveTo>
                    <a:pt x="8553" y="19350"/>
                  </a:moveTo>
                  <a:cubicBezTo>
                    <a:pt x="9840" y="17458"/>
                    <a:pt x="11127" y="15565"/>
                    <a:pt x="12338" y="13673"/>
                  </a:cubicBezTo>
                  <a:cubicBezTo>
                    <a:pt x="13625" y="13370"/>
                    <a:pt x="15593" y="13749"/>
                    <a:pt x="14836" y="11402"/>
                  </a:cubicBezTo>
                  <a:cubicBezTo>
                    <a:pt x="14230" y="9283"/>
                    <a:pt x="13776" y="7390"/>
                    <a:pt x="16123" y="6103"/>
                  </a:cubicBezTo>
                  <a:cubicBezTo>
                    <a:pt x="16804" y="5498"/>
                    <a:pt x="17561" y="5574"/>
                    <a:pt x="18242" y="6103"/>
                  </a:cubicBezTo>
                  <a:cubicBezTo>
                    <a:pt x="19605" y="7769"/>
                    <a:pt x="18242" y="10191"/>
                    <a:pt x="19907" y="11781"/>
                  </a:cubicBezTo>
                  <a:cubicBezTo>
                    <a:pt x="19529" y="14733"/>
                    <a:pt x="21497" y="18820"/>
                    <a:pt x="16198" y="19350"/>
                  </a:cubicBezTo>
                  <a:cubicBezTo>
                    <a:pt x="15593" y="19350"/>
                    <a:pt x="14988" y="19426"/>
                    <a:pt x="14382" y="19501"/>
                  </a:cubicBezTo>
                  <a:cubicBezTo>
                    <a:pt x="13549" y="20258"/>
                    <a:pt x="13171" y="21318"/>
                    <a:pt x="12414" y="22151"/>
                  </a:cubicBezTo>
                  <a:cubicBezTo>
                    <a:pt x="10900" y="23740"/>
                    <a:pt x="11808" y="25784"/>
                    <a:pt x="11505" y="27525"/>
                  </a:cubicBezTo>
                  <a:cubicBezTo>
                    <a:pt x="11505" y="28661"/>
                    <a:pt x="11430" y="29872"/>
                    <a:pt x="10597" y="30780"/>
                  </a:cubicBezTo>
                  <a:lnTo>
                    <a:pt x="10597" y="30780"/>
                  </a:lnTo>
                  <a:cubicBezTo>
                    <a:pt x="9008" y="32218"/>
                    <a:pt x="7570" y="31840"/>
                    <a:pt x="6282" y="30402"/>
                  </a:cubicBezTo>
                  <a:cubicBezTo>
                    <a:pt x="5904" y="29645"/>
                    <a:pt x="5677" y="28888"/>
                    <a:pt x="5677" y="28055"/>
                  </a:cubicBezTo>
                  <a:cubicBezTo>
                    <a:pt x="5752" y="26844"/>
                    <a:pt x="6131" y="25709"/>
                    <a:pt x="6434" y="24573"/>
                  </a:cubicBezTo>
                  <a:cubicBezTo>
                    <a:pt x="6661" y="23438"/>
                    <a:pt x="6888" y="22302"/>
                    <a:pt x="7266" y="21167"/>
                  </a:cubicBezTo>
                  <a:cubicBezTo>
                    <a:pt x="7418" y="20410"/>
                    <a:pt x="7948" y="19804"/>
                    <a:pt x="8553" y="19350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2" name="任意多边形: 形状 1251"/>
            <p:cNvSpPr/>
            <p:nvPr/>
          </p:nvSpPr>
          <p:spPr>
            <a:xfrm>
              <a:off x="6118913" y="2846043"/>
              <a:ext cx="30278" cy="15139"/>
            </a:xfrm>
            <a:custGeom>
              <a:avLst/>
              <a:gdLst>
                <a:gd name="connsiteX0" fmla="*/ 27525 w 30278"/>
                <a:gd name="connsiteY0" fmla="*/ 12642 h 15139"/>
                <a:gd name="connsiteX1" fmla="*/ 21848 w 30278"/>
                <a:gd name="connsiteY1" fmla="*/ 12718 h 15139"/>
                <a:gd name="connsiteX2" fmla="*/ 8526 w 30278"/>
                <a:gd name="connsiteY2" fmla="*/ 16048 h 15139"/>
                <a:gd name="connsiteX3" fmla="*/ 6104 w 30278"/>
                <a:gd name="connsiteY3" fmla="*/ 14686 h 15139"/>
                <a:gd name="connsiteX4" fmla="*/ 5801 w 30278"/>
                <a:gd name="connsiteY4" fmla="*/ 11885 h 15139"/>
                <a:gd name="connsiteX5" fmla="*/ 6634 w 30278"/>
                <a:gd name="connsiteY5" fmla="*/ 10674 h 15139"/>
                <a:gd name="connsiteX6" fmla="*/ 22076 w 30278"/>
                <a:gd name="connsiteY6" fmla="*/ 6435 h 15139"/>
                <a:gd name="connsiteX7" fmla="*/ 27525 w 30278"/>
                <a:gd name="connsiteY7" fmla="*/ 126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27525" y="12642"/>
                  </a:moveTo>
                  <a:cubicBezTo>
                    <a:pt x="25633" y="12642"/>
                    <a:pt x="23741" y="12642"/>
                    <a:pt x="21848" y="12718"/>
                  </a:cubicBezTo>
                  <a:cubicBezTo>
                    <a:pt x="17912" y="15745"/>
                    <a:pt x="13295" y="16048"/>
                    <a:pt x="8526" y="16048"/>
                  </a:cubicBezTo>
                  <a:cubicBezTo>
                    <a:pt x="7618" y="15821"/>
                    <a:pt x="6785" y="15367"/>
                    <a:pt x="6104" y="14686"/>
                  </a:cubicBezTo>
                  <a:cubicBezTo>
                    <a:pt x="5650" y="13777"/>
                    <a:pt x="5574" y="12869"/>
                    <a:pt x="5801" y="11885"/>
                  </a:cubicBezTo>
                  <a:cubicBezTo>
                    <a:pt x="6028" y="11506"/>
                    <a:pt x="6331" y="11128"/>
                    <a:pt x="6634" y="10674"/>
                  </a:cubicBezTo>
                  <a:cubicBezTo>
                    <a:pt x="12008" y="10144"/>
                    <a:pt x="17004" y="9160"/>
                    <a:pt x="22076" y="6435"/>
                  </a:cubicBezTo>
                  <a:cubicBezTo>
                    <a:pt x="27299" y="3710"/>
                    <a:pt x="27450" y="8933"/>
                    <a:pt x="27525" y="12642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3" name="任意多边形: 形状 1252"/>
            <p:cNvSpPr/>
            <p:nvPr/>
          </p:nvSpPr>
          <p:spPr>
            <a:xfrm>
              <a:off x="6104655" y="2847153"/>
              <a:ext cx="22709" cy="15139"/>
            </a:xfrm>
            <a:custGeom>
              <a:avLst/>
              <a:gdLst>
                <a:gd name="connsiteX0" fmla="*/ 5677 w 22708"/>
                <a:gd name="connsiteY0" fmla="*/ 9563 h 15139"/>
                <a:gd name="connsiteX1" fmla="*/ 7494 w 22708"/>
                <a:gd name="connsiteY1" fmla="*/ 5779 h 15139"/>
                <a:gd name="connsiteX2" fmla="*/ 20740 w 22708"/>
                <a:gd name="connsiteY2" fmla="*/ 9563 h 15139"/>
                <a:gd name="connsiteX3" fmla="*/ 20740 w 22708"/>
                <a:gd name="connsiteY3" fmla="*/ 9563 h 15139"/>
                <a:gd name="connsiteX4" fmla="*/ 20740 w 22708"/>
                <a:gd name="connsiteY4" fmla="*/ 13424 h 15139"/>
                <a:gd name="connsiteX5" fmla="*/ 20740 w 22708"/>
                <a:gd name="connsiteY5" fmla="*/ 13424 h 15139"/>
                <a:gd name="connsiteX6" fmla="*/ 5677 w 22708"/>
                <a:gd name="connsiteY6" fmla="*/ 95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63"/>
                  </a:moveTo>
                  <a:cubicBezTo>
                    <a:pt x="5677" y="7974"/>
                    <a:pt x="5828" y="6536"/>
                    <a:pt x="7494" y="5779"/>
                  </a:cubicBezTo>
                  <a:cubicBezTo>
                    <a:pt x="12035" y="6611"/>
                    <a:pt x="17712" y="3432"/>
                    <a:pt x="20740" y="9563"/>
                  </a:cubicBezTo>
                  <a:lnTo>
                    <a:pt x="20740" y="9563"/>
                  </a:lnTo>
                  <a:cubicBezTo>
                    <a:pt x="19605" y="10850"/>
                    <a:pt x="19605" y="12137"/>
                    <a:pt x="20740" y="13424"/>
                  </a:cubicBezTo>
                  <a:lnTo>
                    <a:pt x="20740" y="13424"/>
                  </a:lnTo>
                  <a:cubicBezTo>
                    <a:pt x="14307" y="18041"/>
                    <a:pt x="10068" y="13651"/>
                    <a:pt x="5677" y="95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4" name="任意多边形: 形状 1253"/>
            <p:cNvSpPr/>
            <p:nvPr/>
          </p:nvSpPr>
          <p:spPr>
            <a:xfrm>
              <a:off x="6139815" y="2856792"/>
              <a:ext cx="15139" cy="15139"/>
            </a:xfrm>
            <a:custGeom>
              <a:avLst/>
              <a:gdLst>
                <a:gd name="connsiteX0" fmla="*/ 6624 w 15139"/>
                <a:gd name="connsiteY0" fmla="*/ 11354 h 15139"/>
                <a:gd name="connsiteX1" fmla="*/ 6624 w 15139"/>
                <a:gd name="connsiteY1" fmla="*/ 5677 h 15139"/>
                <a:gd name="connsiteX2" fmla="*/ 662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624" y="11354"/>
                  </a:moveTo>
                  <a:cubicBezTo>
                    <a:pt x="7457" y="9462"/>
                    <a:pt x="4126" y="7570"/>
                    <a:pt x="6624" y="5677"/>
                  </a:cubicBezTo>
                  <a:cubicBezTo>
                    <a:pt x="7911" y="7570"/>
                    <a:pt x="12756" y="9462"/>
                    <a:pt x="6624" y="1135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5" name="任意多边形: 形状 1254"/>
            <p:cNvSpPr/>
            <p:nvPr/>
          </p:nvSpPr>
          <p:spPr>
            <a:xfrm>
              <a:off x="6145390" y="2849374"/>
              <a:ext cx="7570" cy="7570"/>
            </a:xfrm>
            <a:custGeom>
              <a:avLst/>
              <a:gdLst>
                <a:gd name="connsiteX0" fmla="*/ 6499 w 7569"/>
                <a:gd name="connsiteY0" fmla="*/ 5677 h 7569"/>
                <a:gd name="connsiteX1" fmla="*/ 6651 w 7569"/>
                <a:gd name="connsiteY1" fmla="*/ 7342 h 7569"/>
                <a:gd name="connsiteX2" fmla="*/ 5743 w 7569"/>
                <a:gd name="connsiteY2" fmla="*/ 6207 h 7569"/>
                <a:gd name="connsiteX3" fmla="*/ 6499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499" y="5677"/>
                  </a:moveTo>
                  <a:cubicBezTo>
                    <a:pt x="6575" y="6207"/>
                    <a:pt x="6651" y="6737"/>
                    <a:pt x="6651" y="7342"/>
                  </a:cubicBezTo>
                  <a:cubicBezTo>
                    <a:pt x="5894" y="7191"/>
                    <a:pt x="5515" y="6813"/>
                    <a:pt x="5743" y="6207"/>
                  </a:cubicBezTo>
                  <a:cubicBezTo>
                    <a:pt x="5894" y="5980"/>
                    <a:pt x="6272" y="5829"/>
                    <a:pt x="6499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6" name="任意多边形: 形状 1255"/>
            <p:cNvSpPr/>
            <p:nvPr/>
          </p:nvSpPr>
          <p:spPr>
            <a:xfrm>
              <a:off x="6148331" y="2856716"/>
              <a:ext cx="7570" cy="7570"/>
            </a:xfrm>
            <a:custGeom>
              <a:avLst/>
              <a:gdLst>
                <a:gd name="connsiteX0" fmla="*/ 7570 w 7569"/>
                <a:gd name="connsiteY0" fmla="*/ 7721 h 7569"/>
                <a:gd name="connsiteX1" fmla="*/ 5677 w 7569"/>
                <a:gd name="connsiteY1" fmla="*/ 7645 h 7569"/>
                <a:gd name="connsiteX2" fmla="*/ 5753 w 7569"/>
                <a:gd name="connsiteY2" fmla="*/ 5677 h 7569"/>
                <a:gd name="connsiteX3" fmla="*/ 7570 w 7569"/>
                <a:gd name="connsiteY3" fmla="*/ 5753 h 7569"/>
                <a:gd name="connsiteX4" fmla="*/ 8403 w 7569"/>
                <a:gd name="connsiteY4" fmla="*/ 6737 h 7569"/>
                <a:gd name="connsiteX5" fmla="*/ 7570 w 7569"/>
                <a:gd name="connsiteY5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7721"/>
                  </a:moveTo>
                  <a:cubicBezTo>
                    <a:pt x="6964" y="7721"/>
                    <a:pt x="6359" y="7721"/>
                    <a:pt x="5677" y="7645"/>
                  </a:cubicBezTo>
                  <a:cubicBezTo>
                    <a:pt x="5677" y="6964"/>
                    <a:pt x="5677" y="6358"/>
                    <a:pt x="5753" y="5677"/>
                  </a:cubicBezTo>
                  <a:cubicBezTo>
                    <a:pt x="6359" y="5677"/>
                    <a:pt x="6964" y="5753"/>
                    <a:pt x="7570" y="5753"/>
                  </a:cubicBezTo>
                  <a:cubicBezTo>
                    <a:pt x="7873" y="6056"/>
                    <a:pt x="8099" y="6434"/>
                    <a:pt x="8403" y="6737"/>
                  </a:cubicBezTo>
                  <a:cubicBezTo>
                    <a:pt x="8175" y="7115"/>
                    <a:pt x="7873" y="7418"/>
                    <a:pt x="7570" y="772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7" name="任意多边形: 形状 1256"/>
            <p:cNvSpPr/>
            <p:nvPr/>
          </p:nvSpPr>
          <p:spPr>
            <a:xfrm>
              <a:off x="6079751" y="2847330"/>
              <a:ext cx="37848" cy="30278"/>
            </a:xfrm>
            <a:custGeom>
              <a:avLst/>
              <a:gdLst>
                <a:gd name="connsiteX0" fmla="*/ 11506 w 37847"/>
                <a:gd name="connsiteY0" fmla="*/ 5677 h 30278"/>
                <a:gd name="connsiteX1" fmla="*/ 15366 w 37847"/>
                <a:gd name="connsiteY1" fmla="*/ 17486 h 30278"/>
                <a:gd name="connsiteX2" fmla="*/ 20589 w 37847"/>
                <a:gd name="connsiteY2" fmla="*/ 19832 h 30278"/>
                <a:gd name="connsiteX3" fmla="*/ 21422 w 37847"/>
                <a:gd name="connsiteY3" fmla="*/ 14306 h 30278"/>
                <a:gd name="connsiteX4" fmla="*/ 26721 w 37847"/>
                <a:gd name="connsiteY4" fmla="*/ 9386 h 30278"/>
                <a:gd name="connsiteX5" fmla="*/ 31035 w 37847"/>
                <a:gd name="connsiteY5" fmla="*/ 12868 h 30278"/>
                <a:gd name="connsiteX6" fmla="*/ 33912 w 37847"/>
                <a:gd name="connsiteY6" fmla="*/ 22103 h 30278"/>
                <a:gd name="connsiteX7" fmla="*/ 26493 w 37847"/>
                <a:gd name="connsiteY7" fmla="*/ 23768 h 30278"/>
                <a:gd name="connsiteX8" fmla="*/ 23617 w 37847"/>
                <a:gd name="connsiteY8" fmla="*/ 25963 h 30278"/>
                <a:gd name="connsiteX9" fmla="*/ 21649 w 37847"/>
                <a:gd name="connsiteY9" fmla="*/ 27705 h 30278"/>
                <a:gd name="connsiteX10" fmla="*/ 19151 w 37847"/>
                <a:gd name="connsiteY10" fmla="*/ 28386 h 30278"/>
                <a:gd name="connsiteX11" fmla="*/ 13474 w 37847"/>
                <a:gd name="connsiteY11" fmla="*/ 24677 h 30278"/>
                <a:gd name="connsiteX12" fmla="*/ 5677 w 37847"/>
                <a:gd name="connsiteY12" fmla="*/ 18848 h 30278"/>
                <a:gd name="connsiteX13" fmla="*/ 11506 w 37847"/>
                <a:gd name="connsiteY13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1506" y="5677"/>
                  </a:moveTo>
                  <a:cubicBezTo>
                    <a:pt x="14307" y="9084"/>
                    <a:pt x="9916" y="14685"/>
                    <a:pt x="15366" y="17486"/>
                  </a:cubicBezTo>
                  <a:cubicBezTo>
                    <a:pt x="17107" y="18394"/>
                    <a:pt x="17940" y="21346"/>
                    <a:pt x="20589" y="19832"/>
                  </a:cubicBezTo>
                  <a:cubicBezTo>
                    <a:pt x="23012" y="18470"/>
                    <a:pt x="22330" y="16729"/>
                    <a:pt x="21422" y="14306"/>
                  </a:cubicBezTo>
                  <a:cubicBezTo>
                    <a:pt x="20135" y="10824"/>
                    <a:pt x="21952" y="9462"/>
                    <a:pt x="26721" y="9386"/>
                  </a:cubicBezTo>
                  <a:cubicBezTo>
                    <a:pt x="27629" y="11203"/>
                    <a:pt x="29446" y="11808"/>
                    <a:pt x="31035" y="12868"/>
                  </a:cubicBezTo>
                  <a:cubicBezTo>
                    <a:pt x="34366" y="15063"/>
                    <a:pt x="34896" y="18545"/>
                    <a:pt x="33912" y="22103"/>
                  </a:cubicBezTo>
                  <a:cubicBezTo>
                    <a:pt x="32549" y="26948"/>
                    <a:pt x="29521" y="24904"/>
                    <a:pt x="26493" y="23768"/>
                  </a:cubicBezTo>
                  <a:cubicBezTo>
                    <a:pt x="25358" y="23390"/>
                    <a:pt x="24526" y="25055"/>
                    <a:pt x="23617" y="25963"/>
                  </a:cubicBezTo>
                  <a:cubicBezTo>
                    <a:pt x="23012" y="26645"/>
                    <a:pt x="22330" y="27175"/>
                    <a:pt x="21649" y="27705"/>
                  </a:cubicBezTo>
                  <a:cubicBezTo>
                    <a:pt x="20892" y="28159"/>
                    <a:pt x="19984" y="28386"/>
                    <a:pt x="19151" y="28386"/>
                  </a:cubicBezTo>
                  <a:cubicBezTo>
                    <a:pt x="17259" y="27175"/>
                    <a:pt x="15366" y="25888"/>
                    <a:pt x="13474" y="24677"/>
                  </a:cubicBezTo>
                  <a:cubicBezTo>
                    <a:pt x="9387" y="24752"/>
                    <a:pt x="9765" y="18848"/>
                    <a:pt x="5677" y="18848"/>
                  </a:cubicBezTo>
                  <a:cubicBezTo>
                    <a:pt x="6889" y="14155"/>
                    <a:pt x="8478" y="9613"/>
                    <a:pt x="11506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8" name="任意多边形: 形状 1257"/>
            <p:cNvSpPr/>
            <p:nvPr/>
          </p:nvSpPr>
          <p:spPr>
            <a:xfrm>
              <a:off x="6078446" y="2858814"/>
              <a:ext cx="15139" cy="22709"/>
            </a:xfrm>
            <a:custGeom>
              <a:avLst/>
              <a:gdLst>
                <a:gd name="connsiteX0" fmla="*/ 6907 w 15139"/>
                <a:gd name="connsiteY0" fmla="*/ 7364 h 22708"/>
                <a:gd name="connsiteX1" fmla="*/ 13114 w 15139"/>
                <a:gd name="connsiteY1" fmla="*/ 11149 h 22708"/>
                <a:gd name="connsiteX2" fmla="*/ 14703 w 15139"/>
                <a:gd name="connsiteY2" fmla="*/ 13193 h 22708"/>
                <a:gd name="connsiteX3" fmla="*/ 9026 w 15139"/>
                <a:gd name="connsiteY3" fmla="*/ 22655 h 22708"/>
                <a:gd name="connsiteX4" fmla="*/ 6982 w 15139"/>
                <a:gd name="connsiteY4" fmla="*/ 15009 h 22708"/>
                <a:gd name="connsiteX5" fmla="*/ 6907 w 15139"/>
                <a:gd name="connsiteY5" fmla="*/ 7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6907" y="7364"/>
                  </a:moveTo>
                  <a:cubicBezTo>
                    <a:pt x="10843" y="5547"/>
                    <a:pt x="14855" y="3504"/>
                    <a:pt x="13114" y="11149"/>
                  </a:cubicBezTo>
                  <a:cubicBezTo>
                    <a:pt x="12963" y="11679"/>
                    <a:pt x="14174" y="12511"/>
                    <a:pt x="14703" y="13193"/>
                  </a:cubicBezTo>
                  <a:cubicBezTo>
                    <a:pt x="13341" y="16675"/>
                    <a:pt x="14401" y="21595"/>
                    <a:pt x="9026" y="22655"/>
                  </a:cubicBezTo>
                  <a:cubicBezTo>
                    <a:pt x="6528" y="20535"/>
                    <a:pt x="9102" y="17129"/>
                    <a:pt x="6982" y="15009"/>
                  </a:cubicBezTo>
                  <a:cubicBezTo>
                    <a:pt x="7815" y="12436"/>
                    <a:pt x="3728" y="9938"/>
                    <a:pt x="6907" y="7364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9" name="任意多边形: 形状 1258"/>
            <p:cNvSpPr/>
            <p:nvPr/>
          </p:nvSpPr>
          <p:spPr>
            <a:xfrm>
              <a:off x="6083763" y="2843470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494 w 7569"/>
                <a:gd name="connsiteY1" fmla="*/ 9538 h 15139"/>
                <a:gd name="connsiteX2" fmla="*/ 5677 w 7569"/>
                <a:gd name="connsiteY2" fmla="*/ 5753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251"/>
                    <a:pt x="7494" y="9538"/>
                  </a:cubicBezTo>
                  <a:cubicBezTo>
                    <a:pt x="5829" y="8781"/>
                    <a:pt x="5677" y="7267"/>
                    <a:pt x="5677" y="5753"/>
                  </a:cubicBezTo>
                  <a:cubicBezTo>
                    <a:pt x="6283" y="5753"/>
                    <a:pt x="6888" y="5677"/>
                    <a:pt x="7570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0" name="任意多边形: 形状 1259"/>
            <p:cNvSpPr/>
            <p:nvPr/>
          </p:nvSpPr>
          <p:spPr>
            <a:xfrm>
              <a:off x="6138869" y="2691657"/>
              <a:ext cx="45417" cy="45417"/>
            </a:xfrm>
            <a:custGeom>
              <a:avLst/>
              <a:gdLst>
                <a:gd name="connsiteX0" fmla="*/ 39892 w 45417"/>
                <a:gd name="connsiteY0" fmla="*/ 16848 h 45417"/>
                <a:gd name="connsiteX1" fmla="*/ 39892 w 45417"/>
                <a:gd name="connsiteY1" fmla="*/ 14955 h 45417"/>
                <a:gd name="connsiteX2" fmla="*/ 45947 w 45417"/>
                <a:gd name="connsiteY2" fmla="*/ 23811 h 45417"/>
                <a:gd name="connsiteX3" fmla="*/ 44963 w 45417"/>
                <a:gd name="connsiteY3" fmla="*/ 29337 h 45417"/>
                <a:gd name="connsiteX4" fmla="*/ 41708 w 45417"/>
                <a:gd name="connsiteY4" fmla="*/ 36301 h 45417"/>
                <a:gd name="connsiteX5" fmla="*/ 42314 w 45417"/>
                <a:gd name="connsiteY5" fmla="*/ 38723 h 45417"/>
                <a:gd name="connsiteX6" fmla="*/ 35653 w 45417"/>
                <a:gd name="connsiteY6" fmla="*/ 43265 h 45417"/>
                <a:gd name="connsiteX7" fmla="*/ 31944 w 45417"/>
                <a:gd name="connsiteY7" fmla="*/ 32289 h 45417"/>
                <a:gd name="connsiteX8" fmla="*/ 29824 w 45417"/>
                <a:gd name="connsiteY8" fmla="*/ 28883 h 45417"/>
                <a:gd name="connsiteX9" fmla="*/ 17335 w 45417"/>
                <a:gd name="connsiteY9" fmla="*/ 16545 h 45417"/>
                <a:gd name="connsiteX10" fmla="*/ 16123 w 45417"/>
                <a:gd name="connsiteY10" fmla="*/ 14425 h 45417"/>
                <a:gd name="connsiteX11" fmla="*/ 13701 w 45417"/>
                <a:gd name="connsiteY11" fmla="*/ 12306 h 45417"/>
                <a:gd name="connsiteX12" fmla="*/ 11506 w 45417"/>
                <a:gd name="connsiteY12" fmla="*/ 11927 h 45417"/>
                <a:gd name="connsiteX13" fmla="*/ 7418 w 45417"/>
                <a:gd name="connsiteY13" fmla="*/ 10111 h 45417"/>
                <a:gd name="connsiteX14" fmla="*/ 5677 w 45417"/>
                <a:gd name="connsiteY14" fmla="*/ 7310 h 45417"/>
                <a:gd name="connsiteX15" fmla="*/ 22784 w 45417"/>
                <a:gd name="connsiteY15" fmla="*/ 7310 h 45417"/>
                <a:gd name="connsiteX16" fmla="*/ 24753 w 45417"/>
                <a:gd name="connsiteY16" fmla="*/ 9126 h 45417"/>
                <a:gd name="connsiteX17" fmla="*/ 26645 w 45417"/>
                <a:gd name="connsiteY17" fmla="*/ 9202 h 45417"/>
                <a:gd name="connsiteX18" fmla="*/ 28537 w 45417"/>
                <a:gd name="connsiteY18" fmla="*/ 11095 h 45417"/>
                <a:gd name="connsiteX19" fmla="*/ 28537 w 45417"/>
                <a:gd name="connsiteY19" fmla="*/ 12987 h 45417"/>
                <a:gd name="connsiteX20" fmla="*/ 39892 w 45417"/>
                <a:gd name="connsiteY20" fmla="*/ 1684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39892" y="16848"/>
                  </a:moveTo>
                  <a:cubicBezTo>
                    <a:pt x="39892" y="16242"/>
                    <a:pt x="39892" y="15561"/>
                    <a:pt x="39892" y="14955"/>
                  </a:cubicBezTo>
                  <a:cubicBezTo>
                    <a:pt x="45569" y="15409"/>
                    <a:pt x="45190" y="19951"/>
                    <a:pt x="45947" y="23811"/>
                  </a:cubicBezTo>
                  <a:cubicBezTo>
                    <a:pt x="46023" y="25704"/>
                    <a:pt x="45796" y="27596"/>
                    <a:pt x="44963" y="29337"/>
                  </a:cubicBezTo>
                  <a:cubicBezTo>
                    <a:pt x="44131" y="31760"/>
                    <a:pt x="39589" y="32441"/>
                    <a:pt x="41708" y="36301"/>
                  </a:cubicBezTo>
                  <a:cubicBezTo>
                    <a:pt x="42087" y="37058"/>
                    <a:pt x="42314" y="37891"/>
                    <a:pt x="42314" y="38723"/>
                  </a:cubicBezTo>
                  <a:cubicBezTo>
                    <a:pt x="40876" y="41449"/>
                    <a:pt x="39589" y="44325"/>
                    <a:pt x="35653" y="43265"/>
                  </a:cubicBezTo>
                  <a:cubicBezTo>
                    <a:pt x="32246" y="40313"/>
                    <a:pt x="32095" y="36301"/>
                    <a:pt x="31944" y="32289"/>
                  </a:cubicBezTo>
                  <a:cubicBezTo>
                    <a:pt x="31868" y="30927"/>
                    <a:pt x="33458" y="28202"/>
                    <a:pt x="29824" y="28883"/>
                  </a:cubicBezTo>
                  <a:cubicBezTo>
                    <a:pt x="22558" y="27823"/>
                    <a:pt x="18091" y="24038"/>
                    <a:pt x="17335" y="16545"/>
                  </a:cubicBezTo>
                  <a:cubicBezTo>
                    <a:pt x="16805" y="15863"/>
                    <a:pt x="16426" y="15182"/>
                    <a:pt x="16123" y="14425"/>
                  </a:cubicBezTo>
                  <a:cubicBezTo>
                    <a:pt x="15594" y="13366"/>
                    <a:pt x="14836" y="12533"/>
                    <a:pt x="13701" y="12306"/>
                  </a:cubicBezTo>
                  <a:cubicBezTo>
                    <a:pt x="12944" y="12230"/>
                    <a:pt x="12263" y="12079"/>
                    <a:pt x="11506" y="11927"/>
                  </a:cubicBezTo>
                  <a:cubicBezTo>
                    <a:pt x="10068" y="11549"/>
                    <a:pt x="8705" y="10943"/>
                    <a:pt x="7418" y="10111"/>
                  </a:cubicBezTo>
                  <a:cubicBezTo>
                    <a:pt x="6510" y="9429"/>
                    <a:pt x="5829" y="8521"/>
                    <a:pt x="5677" y="7310"/>
                  </a:cubicBezTo>
                  <a:cubicBezTo>
                    <a:pt x="11354" y="5569"/>
                    <a:pt x="17107" y="4736"/>
                    <a:pt x="22784" y="7310"/>
                  </a:cubicBezTo>
                  <a:cubicBezTo>
                    <a:pt x="23314" y="7991"/>
                    <a:pt x="24072" y="8521"/>
                    <a:pt x="24753" y="9126"/>
                  </a:cubicBezTo>
                  <a:cubicBezTo>
                    <a:pt x="25358" y="9126"/>
                    <a:pt x="25964" y="9126"/>
                    <a:pt x="26645" y="9202"/>
                  </a:cubicBezTo>
                  <a:cubicBezTo>
                    <a:pt x="27251" y="9883"/>
                    <a:pt x="27856" y="10489"/>
                    <a:pt x="28537" y="11095"/>
                  </a:cubicBezTo>
                  <a:cubicBezTo>
                    <a:pt x="28537" y="11700"/>
                    <a:pt x="28537" y="12382"/>
                    <a:pt x="28537" y="12987"/>
                  </a:cubicBezTo>
                  <a:cubicBezTo>
                    <a:pt x="32019" y="15182"/>
                    <a:pt x="35199" y="18361"/>
                    <a:pt x="39892" y="16848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1" name="任意多边形: 形状 1260"/>
            <p:cNvSpPr/>
            <p:nvPr/>
          </p:nvSpPr>
          <p:spPr>
            <a:xfrm>
              <a:off x="6114673" y="2691398"/>
              <a:ext cx="37848" cy="30278"/>
            </a:xfrm>
            <a:custGeom>
              <a:avLst/>
              <a:gdLst>
                <a:gd name="connsiteX0" fmla="*/ 29798 w 37847"/>
                <a:gd name="connsiteY0" fmla="*/ 7570 h 30278"/>
                <a:gd name="connsiteX1" fmla="*/ 31766 w 37847"/>
                <a:gd name="connsiteY1" fmla="*/ 9538 h 30278"/>
                <a:gd name="connsiteX2" fmla="*/ 32145 w 37847"/>
                <a:gd name="connsiteY2" fmla="*/ 12338 h 30278"/>
                <a:gd name="connsiteX3" fmla="*/ 17006 w 37847"/>
                <a:gd name="connsiteY3" fmla="*/ 28310 h 30278"/>
                <a:gd name="connsiteX4" fmla="*/ 7620 w 37847"/>
                <a:gd name="connsiteY4" fmla="*/ 29067 h 30278"/>
                <a:gd name="connsiteX5" fmla="*/ 8301 w 37847"/>
                <a:gd name="connsiteY5" fmla="*/ 20968 h 30278"/>
                <a:gd name="connsiteX6" fmla="*/ 12388 w 37847"/>
                <a:gd name="connsiteY6" fmla="*/ 9992 h 30278"/>
                <a:gd name="connsiteX7" fmla="*/ 16552 w 37847"/>
                <a:gd name="connsiteY7" fmla="*/ 5829 h 30278"/>
                <a:gd name="connsiteX8" fmla="*/ 18444 w 37847"/>
                <a:gd name="connsiteY8" fmla="*/ 5677 h 30278"/>
                <a:gd name="connsiteX9" fmla="*/ 29798 w 37847"/>
                <a:gd name="connsiteY9" fmla="*/ 757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9798" y="7570"/>
                  </a:moveTo>
                  <a:cubicBezTo>
                    <a:pt x="30479" y="8251"/>
                    <a:pt x="31085" y="8856"/>
                    <a:pt x="31766" y="9538"/>
                  </a:cubicBezTo>
                  <a:cubicBezTo>
                    <a:pt x="32296" y="10446"/>
                    <a:pt x="32372" y="11354"/>
                    <a:pt x="32145" y="12338"/>
                  </a:cubicBezTo>
                  <a:cubicBezTo>
                    <a:pt x="27149" y="17713"/>
                    <a:pt x="21093" y="21952"/>
                    <a:pt x="17006" y="28310"/>
                  </a:cubicBezTo>
                  <a:cubicBezTo>
                    <a:pt x="15038" y="31414"/>
                    <a:pt x="10647" y="31489"/>
                    <a:pt x="7620" y="29067"/>
                  </a:cubicBezTo>
                  <a:cubicBezTo>
                    <a:pt x="4289" y="26418"/>
                    <a:pt x="5727" y="23314"/>
                    <a:pt x="8301" y="20968"/>
                  </a:cubicBezTo>
                  <a:cubicBezTo>
                    <a:pt x="11631" y="17940"/>
                    <a:pt x="13221" y="14458"/>
                    <a:pt x="12388" y="9992"/>
                  </a:cubicBezTo>
                  <a:cubicBezTo>
                    <a:pt x="11783" y="6737"/>
                    <a:pt x="14962" y="7040"/>
                    <a:pt x="16552" y="5829"/>
                  </a:cubicBezTo>
                  <a:cubicBezTo>
                    <a:pt x="17157" y="5753"/>
                    <a:pt x="17838" y="5753"/>
                    <a:pt x="18444" y="5677"/>
                  </a:cubicBezTo>
                  <a:cubicBezTo>
                    <a:pt x="21245" y="12414"/>
                    <a:pt x="25938" y="7721"/>
                    <a:pt x="29798" y="7570"/>
                  </a:cubicBezTo>
                  <a:close/>
                </a:path>
              </a:pathLst>
            </a:custGeom>
            <a:solidFill>
              <a:srgbClr val="EFBC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2" name="任意多边形: 形状 1261"/>
            <p:cNvSpPr/>
            <p:nvPr/>
          </p:nvSpPr>
          <p:spPr>
            <a:xfrm>
              <a:off x="6161729" y="2695262"/>
              <a:ext cx="22709" cy="15139"/>
            </a:xfrm>
            <a:custGeom>
              <a:avLst/>
              <a:gdLst>
                <a:gd name="connsiteX0" fmla="*/ 17031 w 22708"/>
                <a:gd name="connsiteY0" fmla="*/ 13243 h 15139"/>
                <a:gd name="connsiteX1" fmla="*/ 5677 w 22708"/>
                <a:gd name="connsiteY1" fmla="*/ 9459 h 15139"/>
                <a:gd name="connsiteX2" fmla="*/ 9462 w 22708"/>
                <a:gd name="connsiteY2" fmla="*/ 7566 h 15139"/>
                <a:gd name="connsiteX3" fmla="*/ 13247 w 22708"/>
                <a:gd name="connsiteY3" fmla="*/ 6052 h 15139"/>
                <a:gd name="connsiteX4" fmla="*/ 12187 w 22708"/>
                <a:gd name="connsiteY4" fmla="*/ 8702 h 15139"/>
                <a:gd name="connsiteX5" fmla="*/ 17031 w 22708"/>
                <a:gd name="connsiteY5" fmla="*/ 132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3243"/>
                  </a:moveTo>
                  <a:cubicBezTo>
                    <a:pt x="11354" y="17558"/>
                    <a:pt x="7948" y="15212"/>
                    <a:pt x="5677" y="9459"/>
                  </a:cubicBezTo>
                  <a:cubicBezTo>
                    <a:pt x="7267" y="9459"/>
                    <a:pt x="8705" y="9232"/>
                    <a:pt x="9462" y="7566"/>
                  </a:cubicBezTo>
                  <a:cubicBezTo>
                    <a:pt x="10294" y="5977"/>
                    <a:pt x="11884" y="5144"/>
                    <a:pt x="13247" y="6052"/>
                  </a:cubicBezTo>
                  <a:cubicBezTo>
                    <a:pt x="14988" y="7339"/>
                    <a:pt x="12263" y="7642"/>
                    <a:pt x="12187" y="8702"/>
                  </a:cubicBezTo>
                  <a:cubicBezTo>
                    <a:pt x="12036" y="12108"/>
                    <a:pt x="15291" y="11805"/>
                    <a:pt x="17031" y="13243"/>
                  </a:cubicBezTo>
                  <a:close/>
                </a:path>
              </a:pathLst>
            </a:custGeom>
            <a:solidFill>
              <a:srgbClr val="F3CF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3" name="任意多边形: 形状 1262"/>
            <p:cNvSpPr/>
            <p:nvPr/>
          </p:nvSpPr>
          <p:spPr>
            <a:xfrm>
              <a:off x="6155901" y="2693366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661" y="7267"/>
                    <a:pt x="5980" y="6585"/>
                    <a:pt x="5677" y="5677"/>
                  </a:cubicBezTo>
                  <a:cubicBezTo>
                    <a:pt x="6359" y="6283"/>
                    <a:pt x="7040" y="6888"/>
                    <a:pt x="7645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4" name="任意多边形: 形状 1263"/>
            <p:cNvSpPr/>
            <p:nvPr/>
          </p:nvSpPr>
          <p:spPr>
            <a:xfrm>
              <a:off x="6159761" y="26952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5" name="任意多边形: 形状 1264"/>
            <p:cNvSpPr/>
            <p:nvPr/>
          </p:nvSpPr>
          <p:spPr>
            <a:xfrm>
              <a:off x="6093093" y="2715690"/>
              <a:ext cx="75695" cy="52987"/>
            </a:xfrm>
            <a:custGeom>
              <a:avLst/>
              <a:gdLst>
                <a:gd name="connsiteX0" fmla="*/ 41916 w 75695"/>
                <a:gd name="connsiteY0" fmla="*/ 53674 h 52986"/>
                <a:gd name="connsiteX1" fmla="*/ 41916 w 75695"/>
                <a:gd name="connsiteY1" fmla="*/ 49890 h 52986"/>
                <a:gd name="connsiteX2" fmla="*/ 38132 w 75695"/>
                <a:gd name="connsiteY2" fmla="*/ 49890 h 52986"/>
                <a:gd name="connsiteX3" fmla="*/ 36844 w 75695"/>
                <a:gd name="connsiteY3" fmla="*/ 42093 h 52986"/>
                <a:gd name="connsiteX4" fmla="*/ 38132 w 75695"/>
                <a:gd name="connsiteY4" fmla="*/ 35583 h 52986"/>
                <a:gd name="connsiteX5" fmla="*/ 31092 w 75695"/>
                <a:gd name="connsiteY5" fmla="*/ 33994 h 52986"/>
                <a:gd name="connsiteX6" fmla="*/ 28745 w 75695"/>
                <a:gd name="connsiteY6" fmla="*/ 37324 h 52986"/>
                <a:gd name="connsiteX7" fmla="*/ 28897 w 75695"/>
                <a:gd name="connsiteY7" fmla="*/ 46710 h 52986"/>
                <a:gd name="connsiteX8" fmla="*/ 21327 w 75695"/>
                <a:gd name="connsiteY8" fmla="*/ 43985 h 52986"/>
                <a:gd name="connsiteX9" fmla="*/ 19132 w 75695"/>
                <a:gd name="connsiteY9" fmla="*/ 39519 h 52986"/>
                <a:gd name="connsiteX10" fmla="*/ 14666 w 75695"/>
                <a:gd name="connsiteY10" fmla="*/ 31041 h 52986"/>
                <a:gd name="connsiteX11" fmla="*/ 7702 w 75695"/>
                <a:gd name="connsiteY11" fmla="*/ 36718 h 52986"/>
                <a:gd name="connsiteX12" fmla="*/ 5961 w 75695"/>
                <a:gd name="connsiteY12" fmla="*/ 36567 h 52986"/>
                <a:gd name="connsiteX13" fmla="*/ 9594 w 75695"/>
                <a:gd name="connsiteY13" fmla="*/ 27181 h 52986"/>
                <a:gd name="connsiteX14" fmla="*/ 13076 w 75695"/>
                <a:gd name="connsiteY14" fmla="*/ 24077 h 52986"/>
                <a:gd name="connsiteX15" fmla="*/ 23749 w 75695"/>
                <a:gd name="connsiteY15" fmla="*/ 22866 h 52986"/>
                <a:gd name="connsiteX16" fmla="*/ 30032 w 75695"/>
                <a:gd name="connsiteY16" fmla="*/ 23926 h 52986"/>
                <a:gd name="connsiteX17" fmla="*/ 21554 w 75695"/>
                <a:gd name="connsiteY17" fmla="*/ 16583 h 52986"/>
                <a:gd name="connsiteX18" fmla="*/ 16558 w 75695"/>
                <a:gd name="connsiteY18" fmla="*/ 11739 h 52986"/>
                <a:gd name="connsiteX19" fmla="*/ 22311 w 75695"/>
                <a:gd name="connsiteY19" fmla="*/ 7879 h 52986"/>
                <a:gd name="connsiteX20" fmla="*/ 28594 w 75695"/>
                <a:gd name="connsiteY20" fmla="*/ 5683 h 52986"/>
                <a:gd name="connsiteX21" fmla="*/ 30411 w 75695"/>
                <a:gd name="connsiteY21" fmla="*/ 5986 h 52986"/>
                <a:gd name="connsiteX22" fmla="*/ 53422 w 75695"/>
                <a:gd name="connsiteY22" fmla="*/ 7727 h 52986"/>
                <a:gd name="connsiteX23" fmla="*/ 63641 w 75695"/>
                <a:gd name="connsiteY23" fmla="*/ 11739 h 52986"/>
                <a:gd name="connsiteX24" fmla="*/ 68637 w 75695"/>
                <a:gd name="connsiteY24" fmla="*/ 15448 h 52986"/>
                <a:gd name="connsiteX25" fmla="*/ 70832 w 75695"/>
                <a:gd name="connsiteY25" fmla="*/ 24683 h 52986"/>
                <a:gd name="connsiteX26" fmla="*/ 64019 w 75695"/>
                <a:gd name="connsiteY26" fmla="*/ 24002 h 52986"/>
                <a:gd name="connsiteX27" fmla="*/ 62808 w 75695"/>
                <a:gd name="connsiteY27" fmla="*/ 24153 h 52986"/>
                <a:gd name="connsiteX28" fmla="*/ 51227 w 75695"/>
                <a:gd name="connsiteY28" fmla="*/ 28998 h 52986"/>
                <a:gd name="connsiteX29" fmla="*/ 44414 w 75695"/>
                <a:gd name="connsiteY29" fmla="*/ 32555 h 52986"/>
                <a:gd name="connsiteX30" fmla="*/ 47290 w 75695"/>
                <a:gd name="connsiteY30" fmla="*/ 38838 h 52986"/>
                <a:gd name="connsiteX31" fmla="*/ 49864 w 75695"/>
                <a:gd name="connsiteY31" fmla="*/ 45802 h 52986"/>
                <a:gd name="connsiteX32" fmla="*/ 41916 w 75695"/>
                <a:gd name="connsiteY32" fmla="*/ 5367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695" h="52986">
                  <a:moveTo>
                    <a:pt x="41916" y="53674"/>
                  </a:moveTo>
                  <a:cubicBezTo>
                    <a:pt x="41916" y="52387"/>
                    <a:pt x="41916" y="51176"/>
                    <a:pt x="41916" y="49890"/>
                  </a:cubicBezTo>
                  <a:cubicBezTo>
                    <a:pt x="40629" y="48830"/>
                    <a:pt x="39418" y="48300"/>
                    <a:pt x="38132" y="49890"/>
                  </a:cubicBezTo>
                  <a:cubicBezTo>
                    <a:pt x="32000" y="45726"/>
                    <a:pt x="31773" y="45348"/>
                    <a:pt x="36844" y="42093"/>
                  </a:cubicBezTo>
                  <a:cubicBezTo>
                    <a:pt x="40099" y="39973"/>
                    <a:pt x="38510" y="37930"/>
                    <a:pt x="38132" y="35583"/>
                  </a:cubicBezTo>
                  <a:cubicBezTo>
                    <a:pt x="37223" y="30057"/>
                    <a:pt x="33514" y="37248"/>
                    <a:pt x="31092" y="33994"/>
                  </a:cubicBezTo>
                  <a:cubicBezTo>
                    <a:pt x="29578" y="32025"/>
                    <a:pt x="28670" y="35734"/>
                    <a:pt x="28745" y="37324"/>
                  </a:cubicBezTo>
                  <a:cubicBezTo>
                    <a:pt x="28972" y="40428"/>
                    <a:pt x="26247" y="43228"/>
                    <a:pt x="28897" y="46710"/>
                  </a:cubicBezTo>
                  <a:cubicBezTo>
                    <a:pt x="25339" y="46862"/>
                    <a:pt x="23901" y="44212"/>
                    <a:pt x="21327" y="43985"/>
                  </a:cubicBezTo>
                  <a:cubicBezTo>
                    <a:pt x="18980" y="43834"/>
                    <a:pt x="16937" y="42320"/>
                    <a:pt x="19132" y="39519"/>
                  </a:cubicBezTo>
                  <a:cubicBezTo>
                    <a:pt x="24203" y="33161"/>
                    <a:pt x="12849" y="35583"/>
                    <a:pt x="14666" y="31041"/>
                  </a:cubicBezTo>
                  <a:cubicBezTo>
                    <a:pt x="10503" y="30663"/>
                    <a:pt x="7929" y="32252"/>
                    <a:pt x="7702" y="36718"/>
                  </a:cubicBezTo>
                  <a:cubicBezTo>
                    <a:pt x="7096" y="36643"/>
                    <a:pt x="6566" y="36567"/>
                    <a:pt x="5961" y="36567"/>
                  </a:cubicBezTo>
                  <a:cubicBezTo>
                    <a:pt x="6794" y="33312"/>
                    <a:pt x="3160" y="28241"/>
                    <a:pt x="9594" y="27181"/>
                  </a:cubicBezTo>
                  <a:cubicBezTo>
                    <a:pt x="10957" y="26348"/>
                    <a:pt x="12243" y="25516"/>
                    <a:pt x="13076" y="24077"/>
                  </a:cubicBezTo>
                  <a:cubicBezTo>
                    <a:pt x="16028" y="18854"/>
                    <a:pt x="19208" y="15145"/>
                    <a:pt x="23749" y="22866"/>
                  </a:cubicBezTo>
                  <a:cubicBezTo>
                    <a:pt x="24885" y="24834"/>
                    <a:pt x="27156" y="23850"/>
                    <a:pt x="30032" y="23926"/>
                  </a:cubicBezTo>
                  <a:cubicBezTo>
                    <a:pt x="27761" y="20217"/>
                    <a:pt x="24809" y="18249"/>
                    <a:pt x="21554" y="16583"/>
                  </a:cubicBezTo>
                  <a:cubicBezTo>
                    <a:pt x="19359" y="15524"/>
                    <a:pt x="16256" y="14994"/>
                    <a:pt x="16558" y="11739"/>
                  </a:cubicBezTo>
                  <a:cubicBezTo>
                    <a:pt x="16861" y="8484"/>
                    <a:pt x="19889" y="8333"/>
                    <a:pt x="22311" y="7879"/>
                  </a:cubicBezTo>
                  <a:cubicBezTo>
                    <a:pt x="24506" y="7500"/>
                    <a:pt x="26550" y="6592"/>
                    <a:pt x="28594" y="5683"/>
                  </a:cubicBezTo>
                  <a:cubicBezTo>
                    <a:pt x="29200" y="5683"/>
                    <a:pt x="30032" y="5608"/>
                    <a:pt x="30411" y="5986"/>
                  </a:cubicBezTo>
                  <a:cubicBezTo>
                    <a:pt x="39267" y="14918"/>
                    <a:pt x="40554" y="14767"/>
                    <a:pt x="53422" y="7727"/>
                  </a:cubicBezTo>
                  <a:cubicBezTo>
                    <a:pt x="57510" y="5456"/>
                    <a:pt x="62808" y="4018"/>
                    <a:pt x="63641" y="11739"/>
                  </a:cubicBezTo>
                  <a:cubicBezTo>
                    <a:pt x="62733" y="16205"/>
                    <a:pt x="67123" y="13783"/>
                    <a:pt x="68637" y="15448"/>
                  </a:cubicBezTo>
                  <a:cubicBezTo>
                    <a:pt x="71135" y="18249"/>
                    <a:pt x="73179" y="21277"/>
                    <a:pt x="70832" y="24683"/>
                  </a:cubicBezTo>
                  <a:cubicBezTo>
                    <a:pt x="68864" y="27559"/>
                    <a:pt x="66063" y="27332"/>
                    <a:pt x="64019" y="24002"/>
                  </a:cubicBezTo>
                  <a:cubicBezTo>
                    <a:pt x="63792" y="23623"/>
                    <a:pt x="63338" y="21882"/>
                    <a:pt x="62808" y="24153"/>
                  </a:cubicBezTo>
                  <a:cubicBezTo>
                    <a:pt x="61219" y="30739"/>
                    <a:pt x="55768" y="29376"/>
                    <a:pt x="51227" y="28998"/>
                  </a:cubicBezTo>
                  <a:cubicBezTo>
                    <a:pt x="47896" y="28695"/>
                    <a:pt x="45625" y="29376"/>
                    <a:pt x="44414" y="32555"/>
                  </a:cubicBezTo>
                  <a:cubicBezTo>
                    <a:pt x="43355" y="35432"/>
                    <a:pt x="43052" y="37703"/>
                    <a:pt x="47290" y="38838"/>
                  </a:cubicBezTo>
                  <a:cubicBezTo>
                    <a:pt x="50318" y="39671"/>
                    <a:pt x="51757" y="43455"/>
                    <a:pt x="49864" y="45802"/>
                  </a:cubicBezTo>
                  <a:cubicBezTo>
                    <a:pt x="47669" y="48527"/>
                    <a:pt x="48729" y="55264"/>
                    <a:pt x="41916" y="53674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6" name="任意多边形: 形状 1265"/>
            <p:cNvSpPr/>
            <p:nvPr/>
          </p:nvSpPr>
          <p:spPr>
            <a:xfrm>
              <a:off x="6096934" y="2710999"/>
              <a:ext cx="30278" cy="37848"/>
            </a:xfrm>
            <a:custGeom>
              <a:avLst/>
              <a:gdLst>
                <a:gd name="connsiteX0" fmla="*/ 24828 w 30278"/>
                <a:gd name="connsiteY0" fmla="*/ 10828 h 37847"/>
                <a:gd name="connsiteX1" fmla="*/ 13852 w 30278"/>
                <a:gd name="connsiteY1" fmla="*/ 16808 h 37847"/>
                <a:gd name="connsiteX2" fmla="*/ 29900 w 30278"/>
                <a:gd name="connsiteY2" fmla="*/ 32174 h 37847"/>
                <a:gd name="connsiteX3" fmla="*/ 23087 w 30278"/>
                <a:gd name="connsiteY3" fmla="*/ 30660 h 37847"/>
                <a:gd name="connsiteX4" fmla="*/ 16805 w 30278"/>
                <a:gd name="connsiteY4" fmla="*/ 31114 h 37847"/>
                <a:gd name="connsiteX5" fmla="*/ 17789 w 30278"/>
                <a:gd name="connsiteY5" fmla="*/ 26648 h 37847"/>
                <a:gd name="connsiteX6" fmla="*/ 15896 w 30278"/>
                <a:gd name="connsiteY6" fmla="*/ 24832 h 37847"/>
                <a:gd name="connsiteX7" fmla="*/ 11657 w 30278"/>
                <a:gd name="connsiteY7" fmla="*/ 28616 h 37847"/>
                <a:gd name="connsiteX8" fmla="*/ 5677 w 30278"/>
                <a:gd name="connsiteY8" fmla="*/ 31720 h 37847"/>
                <a:gd name="connsiteX9" fmla="*/ 9613 w 30278"/>
                <a:gd name="connsiteY9" fmla="*/ 7195 h 37847"/>
                <a:gd name="connsiteX10" fmla="*/ 12944 w 30278"/>
                <a:gd name="connsiteY10" fmla="*/ 6816 h 37847"/>
                <a:gd name="connsiteX11" fmla="*/ 24828 w 30278"/>
                <a:gd name="connsiteY11" fmla="*/ 108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828" y="10828"/>
                  </a:moveTo>
                  <a:cubicBezTo>
                    <a:pt x="23995" y="17868"/>
                    <a:pt x="16880" y="12266"/>
                    <a:pt x="13852" y="16808"/>
                  </a:cubicBezTo>
                  <a:cubicBezTo>
                    <a:pt x="20968" y="19911"/>
                    <a:pt x="28916" y="22561"/>
                    <a:pt x="29900" y="32174"/>
                  </a:cubicBezTo>
                  <a:cubicBezTo>
                    <a:pt x="27326" y="32855"/>
                    <a:pt x="25888" y="28919"/>
                    <a:pt x="23087" y="30660"/>
                  </a:cubicBezTo>
                  <a:cubicBezTo>
                    <a:pt x="21119" y="31871"/>
                    <a:pt x="18772" y="32553"/>
                    <a:pt x="16805" y="31114"/>
                  </a:cubicBezTo>
                  <a:cubicBezTo>
                    <a:pt x="14231" y="29222"/>
                    <a:pt x="18091" y="28238"/>
                    <a:pt x="17789" y="26648"/>
                  </a:cubicBezTo>
                  <a:cubicBezTo>
                    <a:pt x="17637" y="25891"/>
                    <a:pt x="16653" y="24983"/>
                    <a:pt x="15896" y="24832"/>
                  </a:cubicBezTo>
                  <a:cubicBezTo>
                    <a:pt x="13020" y="24302"/>
                    <a:pt x="11657" y="26346"/>
                    <a:pt x="11657" y="28616"/>
                  </a:cubicBezTo>
                  <a:cubicBezTo>
                    <a:pt x="11506" y="33537"/>
                    <a:pt x="9386" y="33915"/>
                    <a:pt x="5677" y="31720"/>
                  </a:cubicBezTo>
                  <a:cubicBezTo>
                    <a:pt x="7343" y="23620"/>
                    <a:pt x="10068" y="15673"/>
                    <a:pt x="9613" y="7195"/>
                  </a:cubicBezTo>
                  <a:cubicBezTo>
                    <a:pt x="10749" y="7043"/>
                    <a:pt x="11808" y="6968"/>
                    <a:pt x="12944" y="6816"/>
                  </a:cubicBezTo>
                  <a:cubicBezTo>
                    <a:pt x="18394" y="3940"/>
                    <a:pt x="21725" y="6968"/>
                    <a:pt x="24828" y="10828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7" name="任意多边形: 形状 1266"/>
            <p:cNvSpPr/>
            <p:nvPr/>
          </p:nvSpPr>
          <p:spPr>
            <a:xfrm>
              <a:off x="6082275" y="2725612"/>
              <a:ext cx="7570" cy="15139"/>
            </a:xfrm>
            <a:custGeom>
              <a:avLst/>
              <a:gdLst>
                <a:gd name="connsiteX0" fmla="*/ 7089 w 7569"/>
                <a:gd name="connsiteY0" fmla="*/ 5677 h 15139"/>
                <a:gd name="connsiteX1" fmla="*/ 8149 w 7569"/>
                <a:gd name="connsiteY1" fmla="*/ 10294 h 15139"/>
                <a:gd name="connsiteX2" fmla="*/ 6559 w 7569"/>
                <a:gd name="connsiteY2" fmla="*/ 10597 h 15139"/>
                <a:gd name="connsiteX3" fmla="*/ 7089 w 7569"/>
                <a:gd name="connsiteY3" fmla="*/ 5677 h 15139"/>
                <a:gd name="connsiteX4" fmla="*/ 708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089" y="5677"/>
                  </a:moveTo>
                  <a:cubicBezTo>
                    <a:pt x="8982" y="6813"/>
                    <a:pt x="9663" y="8402"/>
                    <a:pt x="8149" y="10294"/>
                  </a:cubicBezTo>
                  <a:cubicBezTo>
                    <a:pt x="7922" y="10597"/>
                    <a:pt x="6863" y="10824"/>
                    <a:pt x="6559" y="10597"/>
                  </a:cubicBezTo>
                  <a:cubicBezTo>
                    <a:pt x="4364" y="8780"/>
                    <a:pt x="6938" y="7342"/>
                    <a:pt x="7089" y="5677"/>
                  </a:cubicBezTo>
                  <a:lnTo>
                    <a:pt x="7089" y="567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8" name="任意多边形: 形状 1267"/>
            <p:cNvSpPr/>
            <p:nvPr/>
          </p:nvSpPr>
          <p:spPr>
            <a:xfrm>
              <a:off x="6057800" y="2923241"/>
              <a:ext cx="15139" cy="15139"/>
            </a:xfrm>
            <a:custGeom>
              <a:avLst/>
              <a:gdLst>
                <a:gd name="connsiteX0" fmla="*/ 14458 w 15139"/>
                <a:gd name="connsiteY0" fmla="*/ 7733 h 15139"/>
                <a:gd name="connsiteX1" fmla="*/ 14458 w 15139"/>
                <a:gd name="connsiteY1" fmla="*/ 13258 h 15139"/>
                <a:gd name="connsiteX2" fmla="*/ 9310 w 15139"/>
                <a:gd name="connsiteY2" fmla="*/ 13183 h 15139"/>
                <a:gd name="connsiteX3" fmla="*/ 5677 w 15139"/>
                <a:gd name="connsiteY3" fmla="*/ 7127 h 15139"/>
                <a:gd name="connsiteX4" fmla="*/ 12565 w 15139"/>
                <a:gd name="connsiteY4" fmla="*/ 5765 h 15139"/>
                <a:gd name="connsiteX5" fmla="*/ 12565 w 15139"/>
                <a:gd name="connsiteY5" fmla="*/ 5765 h 15139"/>
                <a:gd name="connsiteX6" fmla="*/ 14458 w 15139"/>
                <a:gd name="connsiteY6" fmla="*/ 7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58" y="7733"/>
                  </a:moveTo>
                  <a:cubicBezTo>
                    <a:pt x="14458" y="9549"/>
                    <a:pt x="14458" y="11442"/>
                    <a:pt x="14458" y="13258"/>
                  </a:cubicBezTo>
                  <a:cubicBezTo>
                    <a:pt x="12641" y="13637"/>
                    <a:pt x="10294" y="16740"/>
                    <a:pt x="9310" y="13183"/>
                  </a:cubicBezTo>
                  <a:cubicBezTo>
                    <a:pt x="8629" y="10609"/>
                    <a:pt x="5753" y="9776"/>
                    <a:pt x="5677" y="7127"/>
                  </a:cubicBezTo>
                  <a:cubicBezTo>
                    <a:pt x="7645" y="4629"/>
                    <a:pt x="10294" y="6219"/>
                    <a:pt x="12565" y="5765"/>
                  </a:cubicBezTo>
                  <a:lnTo>
                    <a:pt x="12565" y="5765"/>
                  </a:lnTo>
                  <a:cubicBezTo>
                    <a:pt x="13171" y="6446"/>
                    <a:pt x="13852" y="7127"/>
                    <a:pt x="14458" y="7733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9" name="任意多边形: 形状 1268"/>
            <p:cNvSpPr/>
            <p:nvPr/>
          </p:nvSpPr>
          <p:spPr>
            <a:xfrm>
              <a:off x="6104277" y="2691164"/>
              <a:ext cx="60556" cy="45417"/>
            </a:xfrm>
            <a:custGeom>
              <a:avLst/>
              <a:gdLst>
                <a:gd name="connsiteX0" fmla="*/ 17486 w 60556"/>
                <a:gd name="connsiteY0" fmla="*/ 30664 h 45417"/>
                <a:gd name="connsiteX1" fmla="*/ 5677 w 60556"/>
                <a:gd name="connsiteY1" fmla="*/ 26651 h 45417"/>
                <a:gd name="connsiteX2" fmla="*/ 6056 w 60556"/>
                <a:gd name="connsiteY2" fmla="*/ 24911 h 45417"/>
                <a:gd name="connsiteX3" fmla="*/ 8099 w 60556"/>
                <a:gd name="connsiteY3" fmla="*/ 21126 h 45417"/>
                <a:gd name="connsiteX4" fmla="*/ 11960 w 60556"/>
                <a:gd name="connsiteY4" fmla="*/ 11664 h 45417"/>
                <a:gd name="connsiteX5" fmla="*/ 15669 w 60556"/>
                <a:gd name="connsiteY5" fmla="*/ 9772 h 45417"/>
                <a:gd name="connsiteX6" fmla="*/ 27023 w 60556"/>
                <a:gd name="connsiteY6" fmla="*/ 5987 h 45417"/>
                <a:gd name="connsiteX7" fmla="*/ 24828 w 60556"/>
                <a:gd name="connsiteY7" fmla="*/ 10226 h 45417"/>
                <a:gd name="connsiteX8" fmla="*/ 20816 w 60556"/>
                <a:gd name="connsiteY8" fmla="*/ 22261 h 45417"/>
                <a:gd name="connsiteX9" fmla="*/ 18318 w 60556"/>
                <a:gd name="connsiteY9" fmla="*/ 27257 h 45417"/>
                <a:gd name="connsiteX10" fmla="*/ 24374 w 60556"/>
                <a:gd name="connsiteY10" fmla="*/ 28393 h 45417"/>
                <a:gd name="connsiteX11" fmla="*/ 26493 w 60556"/>
                <a:gd name="connsiteY11" fmla="*/ 26954 h 45417"/>
                <a:gd name="connsiteX12" fmla="*/ 42238 w 60556"/>
                <a:gd name="connsiteY12" fmla="*/ 11588 h 45417"/>
                <a:gd name="connsiteX13" fmla="*/ 43071 w 60556"/>
                <a:gd name="connsiteY13" fmla="*/ 12496 h 45417"/>
                <a:gd name="connsiteX14" fmla="*/ 39513 w 60556"/>
                <a:gd name="connsiteY14" fmla="*/ 20823 h 45417"/>
                <a:gd name="connsiteX15" fmla="*/ 44887 w 60556"/>
                <a:gd name="connsiteY15" fmla="*/ 11967 h 45417"/>
                <a:gd name="connsiteX16" fmla="*/ 46098 w 60556"/>
                <a:gd name="connsiteY16" fmla="*/ 11512 h 45417"/>
                <a:gd name="connsiteX17" fmla="*/ 47991 w 60556"/>
                <a:gd name="connsiteY17" fmla="*/ 11512 h 45417"/>
                <a:gd name="connsiteX18" fmla="*/ 51851 w 60556"/>
                <a:gd name="connsiteY18" fmla="*/ 13481 h 45417"/>
                <a:gd name="connsiteX19" fmla="*/ 51775 w 60556"/>
                <a:gd name="connsiteY19" fmla="*/ 15297 h 45417"/>
                <a:gd name="connsiteX20" fmla="*/ 51245 w 60556"/>
                <a:gd name="connsiteY20" fmla="*/ 22413 h 45417"/>
                <a:gd name="connsiteX21" fmla="*/ 56242 w 60556"/>
                <a:gd name="connsiteY21" fmla="*/ 35054 h 45417"/>
                <a:gd name="connsiteX22" fmla="*/ 51775 w 60556"/>
                <a:gd name="connsiteY22" fmla="*/ 36189 h 45417"/>
                <a:gd name="connsiteX23" fmla="*/ 44660 w 60556"/>
                <a:gd name="connsiteY23" fmla="*/ 32631 h 45417"/>
                <a:gd name="connsiteX24" fmla="*/ 42692 w 60556"/>
                <a:gd name="connsiteY24" fmla="*/ 36946 h 45417"/>
                <a:gd name="connsiteX25" fmla="*/ 39513 w 60556"/>
                <a:gd name="connsiteY25" fmla="*/ 38914 h 45417"/>
                <a:gd name="connsiteX26" fmla="*/ 32397 w 60556"/>
                <a:gd name="connsiteY26" fmla="*/ 38687 h 45417"/>
                <a:gd name="connsiteX27" fmla="*/ 23163 w 60556"/>
                <a:gd name="connsiteY27" fmla="*/ 39974 h 45417"/>
                <a:gd name="connsiteX28" fmla="*/ 20286 w 60556"/>
                <a:gd name="connsiteY28" fmla="*/ 32934 h 45417"/>
                <a:gd name="connsiteX29" fmla="*/ 17486 w 60556"/>
                <a:gd name="connsiteY29" fmla="*/ 3066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45417">
                  <a:moveTo>
                    <a:pt x="17486" y="30664"/>
                  </a:moveTo>
                  <a:cubicBezTo>
                    <a:pt x="13095" y="30664"/>
                    <a:pt x="10446" y="25592"/>
                    <a:pt x="5677" y="26651"/>
                  </a:cubicBezTo>
                  <a:cubicBezTo>
                    <a:pt x="5904" y="26122"/>
                    <a:pt x="5980" y="25516"/>
                    <a:pt x="6056" y="24911"/>
                  </a:cubicBezTo>
                  <a:cubicBezTo>
                    <a:pt x="7796" y="24229"/>
                    <a:pt x="8099" y="22715"/>
                    <a:pt x="8099" y="21126"/>
                  </a:cubicBezTo>
                  <a:cubicBezTo>
                    <a:pt x="8780" y="17719"/>
                    <a:pt x="9083" y="14162"/>
                    <a:pt x="11960" y="11664"/>
                  </a:cubicBezTo>
                  <a:cubicBezTo>
                    <a:pt x="13474" y="11588"/>
                    <a:pt x="14988" y="11437"/>
                    <a:pt x="15669" y="9772"/>
                  </a:cubicBezTo>
                  <a:cubicBezTo>
                    <a:pt x="19908" y="9923"/>
                    <a:pt x="22254" y="4321"/>
                    <a:pt x="27023" y="5987"/>
                  </a:cubicBezTo>
                  <a:cubicBezTo>
                    <a:pt x="26796" y="7652"/>
                    <a:pt x="23238" y="7576"/>
                    <a:pt x="24828" y="10226"/>
                  </a:cubicBezTo>
                  <a:cubicBezTo>
                    <a:pt x="28158" y="15827"/>
                    <a:pt x="25509" y="19461"/>
                    <a:pt x="20816" y="22261"/>
                  </a:cubicBezTo>
                  <a:cubicBezTo>
                    <a:pt x="18848" y="23472"/>
                    <a:pt x="16653" y="24759"/>
                    <a:pt x="18318" y="27257"/>
                  </a:cubicBezTo>
                  <a:cubicBezTo>
                    <a:pt x="19681" y="29377"/>
                    <a:pt x="22254" y="28695"/>
                    <a:pt x="24374" y="28393"/>
                  </a:cubicBezTo>
                  <a:cubicBezTo>
                    <a:pt x="25130" y="28241"/>
                    <a:pt x="26342" y="27636"/>
                    <a:pt x="26493" y="26954"/>
                  </a:cubicBezTo>
                  <a:cubicBezTo>
                    <a:pt x="29067" y="19006"/>
                    <a:pt x="35880" y="15600"/>
                    <a:pt x="42238" y="11588"/>
                  </a:cubicBezTo>
                  <a:cubicBezTo>
                    <a:pt x="42541" y="11891"/>
                    <a:pt x="42843" y="12194"/>
                    <a:pt x="43071" y="12496"/>
                  </a:cubicBezTo>
                  <a:cubicBezTo>
                    <a:pt x="43600" y="15827"/>
                    <a:pt x="42541" y="18476"/>
                    <a:pt x="39513" y="20823"/>
                  </a:cubicBezTo>
                  <a:cubicBezTo>
                    <a:pt x="44130" y="19158"/>
                    <a:pt x="42162" y="14238"/>
                    <a:pt x="44887" y="11967"/>
                  </a:cubicBezTo>
                  <a:cubicBezTo>
                    <a:pt x="45266" y="11815"/>
                    <a:pt x="45644" y="11664"/>
                    <a:pt x="46098" y="11512"/>
                  </a:cubicBezTo>
                  <a:cubicBezTo>
                    <a:pt x="46704" y="11512"/>
                    <a:pt x="47385" y="11512"/>
                    <a:pt x="47991" y="11512"/>
                  </a:cubicBezTo>
                  <a:cubicBezTo>
                    <a:pt x="49580" y="11588"/>
                    <a:pt x="50943" y="12042"/>
                    <a:pt x="51851" y="13481"/>
                  </a:cubicBezTo>
                  <a:cubicBezTo>
                    <a:pt x="51851" y="14086"/>
                    <a:pt x="51851" y="14692"/>
                    <a:pt x="51775" y="15297"/>
                  </a:cubicBezTo>
                  <a:cubicBezTo>
                    <a:pt x="50716" y="17568"/>
                    <a:pt x="47915" y="19385"/>
                    <a:pt x="51245" y="22413"/>
                  </a:cubicBezTo>
                  <a:cubicBezTo>
                    <a:pt x="54728" y="25668"/>
                    <a:pt x="55712" y="30361"/>
                    <a:pt x="56242" y="35054"/>
                  </a:cubicBezTo>
                  <a:cubicBezTo>
                    <a:pt x="55182" y="37097"/>
                    <a:pt x="53744" y="37552"/>
                    <a:pt x="51775" y="36189"/>
                  </a:cubicBezTo>
                  <a:cubicBezTo>
                    <a:pt x="51397" y="31118"/>
                    <a:pt x="47536" y="32404"/>
                    <a:pt x="44660" y="32631"/>
                  </a:cubicBezTo>
                  <a:cubicBezTo>
                    <a:pt x="42541" y="32859"/>
                    <a:pt x="40421" y="33540"/>
                    <a:pt x="42692" y="36946"/>
                  </a:cubicBezTo>
                  <a:cubicBezTo>
                    <a:pt x="43979" y="38990"/>
                    <a:pt x="40648" y="40353"/>
                    <a:pt x="39513" y="38914"/>
                  </a:cubicBezTo>
                  <a:cubicBezTo>
                    <a:pt x="36864" y="35659"/>
                    <a:pt x="33911" y="36568"/>
                    <a:pt x="32397" y="38687"/>
                  </a:cubicBezTo>
                  <a:cubicBezTo>
                    <a:pt x="29445" y="42775"/>
                    <a:pt x="26266" y="40201"/>
                    <a:pt x="23163" y="39974"/>
                  </a:cubicBezTo>
                  <a:cubicBezTo>
                    <a:pt x="17410" y="39596"/>
                    <a:pt x="20816" y="35508"/>
                    <a:pt x="20286" y="32934"/>
                  </a:cubicBezTo>
                  <a:cubicBezTo>
                    <a:pt x="19908" y="32102"/>
                    <a:pt x="18394" y="31420"/>
                    <a:pt x="17486" y="30664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0" name="任意多边形: 形状 1269"/>
            <p:cNvSpPr/>
            <p:nvPr/>
          </p:nvSpPr>
          <p:spPr>
            <a:xfrm>
              <a:off x="6064688" y="2923404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343" y="6510"/>
                    <a:pt x="7570" y="757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1" name="任意多边形: 形状 1270"/>
            <p:cNvSpPr/>
            <p:nvPr/>
          </p:nvSpPr>
          <p:spPr>
            <a:xfrm>
              <a:off x="6089307" y="2706688"/>
              <a:ext cx="15139" cy="15139"/>
            </a:xfrm>
            <a:custGeom>
              <a:avLst/>
              <a:gdLst>
                <a:gd name="connsiteX0" fmla="*/ 5734 w 15139"/>
                <a:gd name="connsiteY0" fmla="*/ 11354 h 15139"/>
                <a:gd name="connsiteX1" fmla="*/ 9519 w 15139"/>
                <a:gd name="connsiteY1" fmla="*/ 5677 h 15139"/>
                <a:gd name="connsiteX2" fmla="*/ 573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34" y="11354"/>
                  </a:moveTo>
                  <a:cubicBezTo>
                    <a:pt x="5583" y="8553"/>
                    <a:pt x="5432" y="5677"/>
                    <a:pt x="9519" y="5677"/>
                  </a:cubicBezTo>
                  <a:cubicBezTo>
                    <a:pt x="9595" y="8478"/>
                    <a:pt x="9898" y="11354"/>
                    <a:pt x="5734" y="113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2" name="任意多边形: 形状 1271"/>
            <p:cNvSpPr/>
            <p:nvPr/>
          </p:nvSpPr>
          <p:spPr>
            <a:xfrm>
              <a:off x="6150224" y="2858174"/>
              <a:ext cx="7570" cy="15139"/>
            </a:xfrm>
            <a:custGeom>
              <a:avLst/>
              <a:gdLst>
                <a:gd name="connsiteX0" fmla="*/ 7570 w 7569"/>
                <a:gd name="connsiteY0" fmla="*/ 11941 h 15139"/>
                <a:gd name="connsiteX1" fmla="*/ 5677 w 7569"/>
                <a:gd name="connsiteY1" fmla="*/ 6264 h 15139"/>
                <a:gd name="connsiteX2" fmla="*/ 5753 w 7569"/>
                <a:gd name="connsiteY2" fmla="*/ 6188 h 15139"/>
                <a:gd name="connsiteX3" fmla="*/ 7645 w 7569"/>
                <a:gd name="connsiteY3" fmla="*/ 6188 h 15139"/>
                <a:gd name="connsiteX4" fmla="*/ 7645 w 7569"/>
                <a:gd name="connsiteY4" fmla="*/ 6188 h 15139"/>
                <a:gd name="connsiteX5" fmla="*/ 7570 w 7569"/>
                <a:gd name="connsiteY5" fmla="*/ 119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570" y="11941"/>
                  </a:moveTo>
                  <a:cubicBezTo>
                    <a:pt x="5223" y="10654"/>
                    <a:pt x="5829" y="8308"/>
                    <a:pt x="5677" y="6264"/>
                  </a:cubicBezTo>
                  <a:lnTo>
                    <a:pt x="5753" y="6188"/>
                  </a:lnTo>
                  <a:cubicBezTo>
                    <a:pt x="6359" y="5507"/>
                    <a:pt x="7040" y="5507"/>
                    <a:pt x="7645" y="6188"/>
                  </a:cubicBezTo>
                  <a:lnTo>
                    <a:pt x="7645" y="6188"/>
                  </a:lnTo>
                  <a:cubicBezTo>
                    <a:pt x="7570" y="8080"/>
                    <a:pt x="7570" y="10049"/>
                    <a:pt x="7570" y="1194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3" name="任意多边形: 形状 1272"/>
            <p:cNvSpPr/>
            <p:nvPr/>
          </p:nvSpPr>
          <p:spPr>
            <a:xfrm>
              <a:off x="6142696" y="2873899"/>
              <a:ext cx="7570" cy="15139"/>
            </a:xfrm>
            <a:custGeom>
              <a:avLst/>
              <a:gdLst>
                <a:gd name="connsiteX0" fmla="*/ 5711 w 7569"/>
                <a:gd name="connsiteY0" fmla="*/ 11354 h 15139"/>
                <a:gd name="connsiteX1" fmla="*/ 7527 w 7569"/>
                <a:gd name="connsiteY1" fmla="*/ 5677 h 15139"/>
                <a:gd name="connsiteX2" fmla="*/ 8057 w 7569"/>
                <a:gd name="connsiteY2" fmla="*/ 6964 h 15139"/>
                <a:gd name="connsiteX3" fmla="*/ 7603 w 7569"/>
                <a:gd name="connsiteY3" fmla="*/ 7645 h 15139"/>
                <a:gd name="connsiteX4" fmla="*/ 7603 w 7569"/>
                <a:gd name="connsiteY4" fmla="*/ 9462 h 15139"/>
                <a:gd name="connsiteX5" fmla="*/ 8209 w 7569"/>
                <a:gd name="connsiteY5" fmla="*/ 10749 h 15139"/>
                <a:gd name="connsiteX6" fmla="*/ 7603 w 7569"/>
                <a:gd name="connsiteY6" fmla="*/ 11354 h 15139"/>
                <a:gd name="connsiteX7" fmla="*/ 7527 w 7569"/>
                <a:gd name="connsiteY7" fmla="*/ 11430 h 15139"/>
                <a:gd name="connsiteX8" fmla="*/ 5711 w 7569"/>
                <a:gd name="connsiteY8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69" h="15139">
                  <a:moveTo>
                    <a:pt x="5711" y="11354"/>
                  </a:moveTo>
                  <a:cubicBezTo>
                    <a:pt x="5786" y="9310"/>
                    <a:pt x="5105" y="6964"/>
                    <a:pt x="7527" y="5677"/>
                  </a:cubicBezTo>
                  <a:cubicBezTo>
                    <a:pt x="8057" y="6056"/>
                    <a:pt x="8285" y="6510"/>
                    <a:pt x="8057" y="6964"/>
                  </a:cubicBezTo>
                  <a:cubicBezTo>
                    <a:pt x="7906" y="7418"/>
                    <a:pt x="7755" y="7645"/>
                    <a:pt x="7603" y="7645"/>
                  </a:cubicBezTo>
                  <a:cubicBezTo>
                    <a:pt x="7603" y="8251"/>
                    <a:pt x="7603" y="8856"/>
                    <a:pt x="7603" y="9462"/>
                  </a:cubicBezTo>
                  <a:cubicBezTo>
                    <a:pt x="8209" y="9916"/>
                    <a:pt x="8436" y="10294"/>
                    <a:pt x="8209" y="10749"/>
                  </a:cubicBezTo>
                  <a:cubicBezTo>
                    <a:pt x="7982" y="11203"/>
                    <a:pt x="7755" y="11354"/>
                    <a:pt x="7603" y="11354"/>
                  </a:cubicBezTo>
                  <a:lnTo>
                    <a:pt x="7527" y="11430"/>
                  </a:lnTo>
                  <a:cubicBezTo>
                    <a:pt x="6846" y="12263"/>
                    <a:pt x="6241" y="12187"/>
                    <a:pt x="5711" y="1135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4" name="任意多边形: 形状 1273"/>
            <p:cNvSpPr/>
            <p:nvPr/>
          </p:nvSpPr>
          <p:spPr>
            <a:xfrm>
              <a:off x="6148407" y="2879652"/>
              <a:ext cx="15139" cy="7570"/>
            </a:xfrm>
            <a:custGeom>
              <a:avLst/>
              <a:gdLst>
                <a:gd name="connsiteX0" fmla="*/ 9462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570"/>
                  </a:moveTo>
                  <a:cubicBezTo>
                    <a:pt x="6813" y="9765"/>
                    <a:pt x="6585" y="7040"/>
                    <a:pt x="5677" y="5677"/>
                  </a:cubicBezTo>
                  <a:cubicBezTo>
                    <a:pt x="7191" y="5677"/>
                    <a:pt x="8705" y="5829"/>
                    <a:pt x="9462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5" name="任意多边形: 形状 1274"/>
            <p:cNvSpPr/>
            <p:nvPr/>
          </p:nvSpPr>
          <p:spPr>
            <a:xfrm>
              <a:off x="6144622" y="287768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9386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5753"/>
                    <a:pt x="8705" y="5980"/>
                    <a:pt x="9386" y="7645"/>
                  </a:cubicBezTo>
                  <a:cubicBezTo>
                    <a:pt x="8175" y="7645"/>
                    <a:pt x="6889" y="7570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6" name="任意多边形: 形状 1275"/>
            <p:cNvSpPr/>
            <p:nvPr/>
          </p:nvSpPr>
          <p:spPr>
            <a:xfrm>
              <a:off x="6144546" y="2872158"/>
              <a:ext cx="7570" cy="7570"/>
            </a:xfrm>
            <a:custGeom>
              <a:avLst/>
              <a:gdLst>
                <a:gd name="connsiteX0" fmla="*/ 5753 w 7569"/>
                <a:gd name="connsiteY0" fmla="*/ 9386 h 7569"/>
                <a:gd name="connsiteX1" fmla="*/ 5677 w 7569"/>
                <a:gd name="connsiteY1" fmla="*/ 7418 h 7569"/>
                <a:gd name="connsiteX2" fmla="*/ 7645 w 7569"/>
                <a:gd name="connsiteY2" fmla="*/ 5677 h 7569"/>
                <a:gd name="connsiteX3" fmla="*/ 5753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53" y="9386"/>
                  </a:moveTo>
                  <a:cubicBezTo>
                    <a:pt x="5753" y="8705"/>
                    <a:pt x="5677" y="8099"/>
                    <a:pt x="5677" y="7418"/>
                  </a:cubicBezTo>
                  <a:cubicBezTo>
                    <a:pt x="5980" y="6434"/>
                    <a:pt x="6586" y="5828"/>
                    <a:pt x="7645" y="5677"/>
                  </a:cubicBezTo>
                  <a:cubicBezTo>
                    <a:pt x="7570" y="7191"/>
                    <a:pt x="7343" y="8629"/>
                    <a:pt x="5753" y="938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7" name="任意多边形: 形状 1276"/>
            <p:cNvSpPr/>
            <p:nvPr/>
          </p:nvSpPr>
          <p:spPr>
            <a:xfrm>
              <a:off x="6150299" y="285679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358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8" name="任意多边形: 形状 1277"/>
            <p:cNvSpPr/>
            <p:nvPr/>
          </p:nvSpPr>
          <p:spPr>
            <a:xfrm>
              <a:off x="5531690" y="3105286"/>
              <a:ext cx="37848" cy="37848"/>
            </a:xfrm>
            <a:custGeom>
              <a:avLst/>
              <a:gdLst>
                <a:gd name="connsiteX0" fmla="*/ 38859 w 37847"/>
                <a:gd name="connsiteY0" fmla="*/ 33094 h 37847"/>
                <a:gd name="connsiteX1" fmla="*/ 31365 w 37847"/>
                <a:gd name="connsiteY1" fmla="*/ 36803 h 37847"/>
                <a:gd name="connsiteX2" fmla="*/ 30078 w 37847"/>
                <a:gd name="connsiteY2" fmla="*/ 36500 h 37847"/>
                <a:gd name="connsiteX3" fmla="*/ 10322 w 37847"/>
                <a:gd name="connsiteY3" fmla="*/ 30974 h 37847"/>
                <a:gd name="connsiteX4" fmla="*/ 6385 w 37847"/>
                <a:gd name="connsiteY4" fmla="*/ 25372 h 37847"/>
                <a:gd name="connsiteX5" fmla="*/ 6385 w 37847"/>
                <a:gd name="connsiteY5" fmla="*/ 25372 h 37847"/>
                <a:gd name="connsiteX6" fmla="*/ 10852 w 37847"/>
                <a:gd name="connsiteY6" fmla="*/ 23480 h 37847"/>
                <a:gd name="connsiteX7" fmla="*/ 15166 w 37847"/>
                <a:gd name="connsiteY7" fmla="*/ 21134 h 37847"/>
                <a:gd name="connsiteX8" fmla="*/ 15015 w 37847"/>
                <a:gd name="connsiteY8" fmla="*/ 20452 h 37847"/>
                <a:gd name="connsiteX9" fmla="*/ 13728 w 37847"/>
                <a:gd name="connsiteY9" fmla="*/ 21285 h 37847"/>
                <a:gd name="connsiteX10" fmla="*/ 12214 w 37847"/>
                <a:gd name="connsiteY10" fmla="*/ 22345 h 37847"/>
                <a:gd name="connsiteX11" fmla="*/ 10170 w 37847"/>
                <a:gd name="connsiteY11" fmla="*/ 22572 h 37847"/>
                <a:gd name="connsiteX12" fmla="*/ 9111 w 37847"/>
                <a:gd name="connsiteY12" fmla="*/ 16970 h 37847"/>
                <a:gd name="connsiteX13" fmla="*/ 11457 w 37847"/>
                <a:gd name="connsiteY13" fmla="*/ 12731 h 37847"/>
                <a:gd name="connsiteX14" fmla="*/ 21146 w 37847"/>
                <a:gd name="connsiteY14" fmla="*/ 8795 h 37847"/>
                <a:gd name="connsiteX15" fmla="*/ 27505 w 37847"/>
                <a:gd name="connsiteY15" fmla="*/ 5692 h 37847"/>
                <a:gd name="connsiteX16" fmla="*/ 34998 w 37847"/>
                <a:gd name="connsiteY16" fmla="*/ 9855 h 37847"/>
                <a:gd name="connsiteX17" fmla="*/ 36739 w 37847"/>
                <a:gd name="connsiteY17" fmla="*/ 11747 h 37847"/>
                <a:gd name="connsiteX18" fmla="*/ 38102 w 37847"/>
                <a:gd name="connsiteY18" fmla="*/ 14018 h 37847"/>
                <a:gd name="connsiteX19" fmla="*/ 38859 w 37847"/>
                <a:gd name="connsiteY19" fmla="*/ 16592 h 37847"/>
                <a:gd name="connsiteX20" fmla="*/ 39086 w 37847"/>
                <a:gd name="connsiteY20" fmla="*/ 21815 h 37847"/>
                <a:gd name="connsiteX21" fmla="*/ 38859 w 37847"/>
                <a:gd name="connsiteY21" fmla="*/ 3309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8859" y="33094"/>
                  </a:moveTo>
                  <a:cubicBezTo>
                    <a:pt x="39540" y="40739"/>
                    <a:pt x="34469" y="36878"/>
                    <a:pt x="31365" y="36803"/>
                  </a:cubicBezTo>
                  <a:cubicBezTo>
                    <a:pt x="30911" y="36727"/>
                    <a:pt x="30532" y="36575"/>
                    <a:pt x="30078" y="36500"/>
                  </a:cubicBezTo>
                  <a:cubicBezTo>
                    <a:pt x="23417" y="34986"/>
                    <a:pt x="17437" y="30974"/>
                    <a:pt x="10322" y="30974"/>
                  </a:cubicBezTo>
                  <a:cubicBezTo>
                    <a:pt x="7294" y="30293"/>
                    <a:pt x="4266" y="29611"/>
                    <a:pt x="6385" y="25372"/>
                  </a:cubicBezTo>
                  <a:lnTo>
                    <a:pt x="6385" y="25372"/>
                  </a:lnTo>
                  <a:cubicBezTo>
                    <a:pt x="7597" y="24010"/>
                    <a:pt x="9111" y="23556"/>
                    <a:pt x="10852" y="23480"/>
                  </a:cubicBezTo>
                  <a:cubicBezTo>
                    <a:pt x="12668" y="23329"/>
                    <a:pt x="14258" y="22875"/>
                    <a:pt x="15166" y="21134"/>
                  </a:cubicBezTo>
                  <a:cubicBezTo>
                    <a:pt x="15091" y="21209"/>
                    <a:pt x="15015" y="20452"/>
                    <a:pt x="15015" y="20452"/>
                  </a:cubicBezTo>
                  <a:cubicBezTo>
                    <a:pt x="14485" y="20604"/>
                    <a:pt x="14106" y="20906"/>
                    <a:pt x="13728" y="21285"/>
                  </a:cubicBezTo>
                  <a:cubicBezTo>
                    <a:pt x="13274" y="21739"/>
                    <a:pt x="12744" y="22042"/>
                    <a:pt x="12214" y="22345"/>
                  </a:cubicBezTo>
                  <a:cubicBezTo>
                    <a:pt x="11533" y="22572"/>
                    <a:pt x="10852" y="22648"/>
                    <a:pt x="10170" y="22572"/>
                  </a:cubicBezTo>
                  <a:cubicBezTo>
                    <a:pt x="6688" y="21285"/>
                    <a:pt x="8127" y="19090"/>
                    <a:pt x="9111" y="16970"/>
                  </a:cubicBezTo>
                  <a:cubicBezTo>
                    <a:pt x="9868" y="15532"/>
                    <a:pt x="10624" y="14170"/>
                    <a:pt x="11457" y="12731"/>
                  </a:cubicBezTo>
                  <a:cubicBezTo>
                    <a:pt x="13501" y="8493"/>
                    <a:pt x="17815" y="9779"/>
                    <a:pt x="21146" y="8795"/>
                  </a:cubicBezTo>
                  <a:cubicBezTo>
                    <a:pt x="23493" y="8265"/>
                    <a:pt x="25461" y="6827"/>
                    <a:pt x="27505" y="5692"/>
                  </a:cubicBezTo>
                  <a:cubicBezTo>
                    <a:pt x="30911" y="5465"/>
                    <a:pt x="32728" y="7963"/>
                    <a:pt x="34998" y="9855"/>
                  </a:cubicBezTo>
                  <a:cubicBezTo>
                    <a:pt x="35604" y="10460"/>
                    <a:pt x="36209" y="11066"/>
                    <a:pt x="36739" y="11747"/>
                  </a:cubicBezTo>
                  <a:cubicBezTo>
                    <a:pt x="37269" y="12429"/>
                    <a:pt x="37723" y="13186"/>
                    <a:pt x="38102" y="14018"/>
                  </a:cubicBezTo>
                  <a:cubicBezTo>
                    <a:pt x="38405" y="14851"/>
                    <a:pt x="38632" y="15683"/>
                    <a:pt x="38859" y="16592"/>
                  </a:cubicBezTo>
                  <a:cubicBezTo>
                    <a:pt x="39086" y="18333"/>
                    <a:pt x="39162" y="20074"/>
                    <a:pt x="39086" y="21815"/>
                  </a:cubicBezTo>
                  <a:cubicBezTo>
                    <a:pt x="38783" y="25524"/>
                    <a:pt x="37421" y="29309"/>
                    <a:pt x="38859" y="33094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9" name="任意多边形: 形状 1278"/>
            <p:cNvSpPr/>
            <p:nvPr/>
          </p:nvSpPr>
          <p:spPr>
            <a:xfrm>
              <a:off x="5598875" y="3083369"/>
              <a:ext cx="30278" cy="37848"/>
            </a:xfrm>
            <a:custGeom>
              <a:avLst/>
              <a:gdLst>
                <a:gd name="connsiteX0" fmla="*/ 28597 w 30278"/>
                <a:gd name="connsiteY0" fmla="*/ 14816 h 37847"/>
                <a:gd name="connsiteX1" fmla="*/ 28672 w 30278"/>
                <a:gd name="connsiteY1" fmla="*/ 18676 h 37847"/>
                <a:gd name="connsiteX2" fmla="*/ 28597 w 30278"/>
                <a:gd name="connsiteY2" fmla="*/ 20493 h 37847"/>
                <a:gd name="connsiteX3" fmla="*/ 26629 w 30278"/>
                <a:gd name="connsiteY3" fmla="*/ 23899 h 37847"/>
                <a:gd name="connsiteX4" fmla="*/ 26856 w 30278"/>
                <a:gd name="connsiteY4" fmla="*/ 30031 h 37847"/>
                <a:gd name="connsiteX5" fmla="*/ 26856 w 30278"/>
                <a:gd name="connsiteY5" fmla="*/ 30107 h 37847"/>
                <a:gd name="connsiteX6" fmla="*/ 24812 w 30278"/>
                <a:gd name="connsiteY6" fmla="*/ 35632 h 37847"/>
                <a:gd name="connsiteX7" fmla="*/ 21254 w 30278"/>
                <a:gd name="connsiteY7" fmla="*/ 35254 h 37847"/>
                <a:gd name="connsiteX8" fmla="*/ 6191 w 30278"/>
                <a:gd name="connsiteY8" fmla="*/ 22310 h 37847"/>
                <a:gd name="connsiteX9" fmla="*/ 13382 w 30278"/>
                <a:gd name="connsiteY9" fmla="*/ 6944 h 37847"/>
                <a:gd name="connsiteX10" fmla="*/ 28597 w 30278"/>
                <a:gd name="connsiteY10" fmla="*/ 1481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28597" y="14816"/>
                  </a:moveTo>
                  <a:cubicBezTo>
                    <a:pt x="28597" y="16103"/>
                    <a:pt x="28597" y="17390"/>
                    <a:pt x="28672" y="18676"/>
                  </a:cubicBezTo>
                  <a:cubicBezTo>
                    <a:pt x="28672" y="19282"/>
                    <a:pt x="28597" y="19888"/>
                    <a:pt x="28597" y="20493"/>
                  </a:cubicBezTo>
                  <a:cubicBezTo>
                    <a:pt x="28521" y="21931"/>
                    <a:pt x="23979" y="20645"/>
                    <a:pt x="26629" y="23899"/>
                  </a:cubicBezTo>
                  <a:cubicBezTo>
                    <a:pt x="28143" y="25716"/>
                    <a:pt x="28067" y="27987"/>
                    <a:pt x="26856" y="30031"/>
                  </a:cubicBezTo>
                  <a:lnTo>
                    <a:pt x="26856" y="30107"/>
                  </a:lnTo>
                  <a:cubicBezTo>
                    <a:pt x="21179" y="30107"/>
                    <a:pt x="25872" y="33891"/>
                    <a:pt x="24812" y="35632"/>
                  </a:cubicBezTo>
                  <a:cubicBezTo>
                    <a:pt x="23601" y="35481"/>
                    <a:pt x="21254" y="35481"/>
                    <a:pt x="21254" y="35254"/>
                  </a:cubicBezTo>
                  <a:cubicBezTo>
                    <a:pt x="20498" y="25868"/>
                    <a:pt x="9068" y="28820"/>
                    <a:pt x="6191" y="22310"/>
                  </a:cubicBezTo>
                  <a:cubicBezTo>
                    <a:pt x="4147" y="17617"/>
                    <a:pt x="8538" y="8760"/>
                    <a:pt x="13382" y="6944"/>
                  </a:cubicBezTo>
                  <a:cubicBezTo>
                    <a:pt x="21481" y="3992"/>
                    <a:pt x="25418" y="6035"/>
                    <a:pt x="28597" y="14816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0" name="任意多边形: 形状 1279"/>
            <p:cNvSpPr/>
            <p:nvPr/>
          </p:nvSpPr>
          <p:spPr>
            <a:xfrm>
              <a:off x="5526721" y="3133163"/>
              <a:ext cx="37848" cy="22709"/>
            </a:xfrm>
            <a:custGeom>
              <a:avLst/>
              <a:gdLst>
                <a:gd name="connsiteX0" fmla="*/ 37923 w 37847"/>
                <a:gd name="connsiteY0" fmla="*/ 14451 h 22708"/>
                <a:gd name="connsiteX1" fmla="*/ 36031 w 37847"/>
                <a:gd name="connsiteY1" fmla="*/ 16343 h 22708"/>
                <a:gd name="connsiteX2" fmla="*/ 19000 w 37847"/>
                <a:gd name="connsiteY2" fmla="*/ 20128 h 22708"/>
                <a:gd name="connsiteX3" fmla="*/ 11808 w 37847"/>
                <a:gd name="connsiteY3" fmla="*/ 16343 h 22708"/>
                <a:gd name="connsiteX4" fmla="*/ 5677 w 37847"/>
                <a:gd name="connsiteY4" fmla="*/ 12559 h 22708"/>
                <a:gd name="connsiteX5" fmla="*/ 13020 w 37847"/>
                <a:gd name="connsiteY5" fmla="*/ 7109 h 22708"/>
                <a:gd name="connsiteX6" fmla="*/ 35880 w 37847"/>
                <a:gd name="connsiteY6" fmla="*/ 8622 h 22708"/>
                <a:gd name="connsiteX7" fmla="*/ 36258 w 37847"/>
                <a:gd name="connsiteY7" fmla="*/ 8849 h 22708"/>
                <a:gd name="connsiteX8" fmla="*/ 37923 w 37847"/>
                <a:gd name="connsiteY8" fmla="*/ 1445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37923" y="14451"/>
                  </a:moveTo>
                  <a:cubicBezTo>
                    <a:pt x="37318" y="15056"/>
                    <a:pt x="36637" y="15738"/>
                    <a:pt x="36031" y="16343"/>
                  </a:cubicBezTo>
                  <a:cubicBezTo>
                    <a:pt x="30354" y="17630"/>
                    <a:pt x="25282" y="21718"/>
                    <a:pt x="19000" y="20128"/>
                  </a:cubicBezTo>
                  <a:cubicBezTo>
                    <a:pt x="18545" y="15132"/>
                    <a:pt x="14685" y="16570"/>
                    <a:pt x="11808" y="16343"/>
                  </a:cubicBezTo>
                  <a:cubicBezTo>
                    <a:pt x="9084" y="16116"/>
                    <a:pt x="5829" y="16949"/>
                    <a:pt x="5677" y="12559"/>
                  </a:cubicBezTo>
                  <a:cubicBezTo>
                    <a:pt x="8478" y="11272"/>
                    <a:pt x="11052" y="9606"/>
                    <a:pt x="13020" y="7109"/>
                  </a:cubicBezTo>
                  <a:cubicBezTo>
                    <a:pt x="20816" y="4838"/>
                    <a:pt x="28462" y="5216"/>
                    <a:pt x="35880" y="8622"/>
                  </a:cubicBezTo>
                  <a:lnTo>
                    <a:pt x="36258" y="8849"/>
                  </a:lnTo>
                  <a:cubicBezTo>
                    <a:pt x="36864" y="10742"/>
                    <a:pt x="37394" y="12559"/>
                    <a:pt x="37923" y="14451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1" name="任意多边形: 形状 1280"/>
            <p:cNvSpPr/>
            <p:nvPr/>
          </p:nvSpPr>
          <p:spPr>
            <a:xfrm>
              <a:off x="5561168" y="3121029"/>
              <a:ext cx="15139" cy="22709"/>
            </a:xfrm>
            <a:custGeom>
              <a:avLst/>
              <a:gdLst>
                <a:gd name="connsiteX0" fmla="*/ 7337 w 15139"/>
                <a:gd name="connsiteY0" fmla="*/ 5693 h 22708"/>
                <a:gd name="connsiteX1" fmla="*/ 13014 w 15139"/>
                <a:gd name="connsiteY1" fmla="*/ 13338 h 22708"/>
                <a:gd name="connsiteX2" fmla="*/ 13014 w 15139"/>
                <a:gd name="connsiteY2" fmla="*/ 13338 h 22708"/>
                <a:gd name="connsiteX3" fmla="*/ 13468 w 15139"/>
                <a:gd name="connsiteY3" fmla="*/ 14549 h 22708"/>
                <a:gd name="connsiteX4" fmla="*/ 13165 w 15139"/>
                <a:gd name="connsiteY4" fmla="*/ 15231 h 22708"/>
                <a:gd name="connsiteX5" fmla="*/ 13165 w 15139"/>
                <a:gd name="connsiteY5" fmla="*/ 15231 h 22708"/>
                <a:gd name="connsiteX6" fmla="*/ 11273 w 15139"/>
                <a:gd name="connsiteY6" fmla="*/ 17123 h 22708"/>
                <a:gd name="connsiteX7" fmla="*/ 9532 w 15139"/>
                <a:gd name="connsiteY7" fmla="*/ 17350 h 22708"/>
                <a:gd name="connsiteX8" fmla="*/ 6050 w 15139"/>
                <a:gd name="connsiteY8" fmla="*/ 12581 h 22708"/>
                <a:gd name="connsiteX9" fmla="*/ 7337 w 15139"/>
                <a:gd name="connsiteY9" fmla="*/ 56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7337" y="5693"/>
                  </a:moveTo>
                  <a:cubicBezTo>
                    <a:pt x="13090" y="5314"/>
                    <a:pt x="9532" y="11900"/>
                    <a:pt x="13014" y="13338"/>
                  </a:cubicBezTo>
                  <a:lnTo>
                    <a:pt x="13014" y="13338"/>
                  </a:lnTo>
                  <a:cubicBezTo>
                    <a:pt x="13392" y="13717"/>
                    <a:pt x="13544" y="14171"/>
                    <a:pt x="13468" y="14549"/>
                  </a:cubicBezTo>
                  <a:cubicBezTo>
                    <a:pt x="13392" y="15003"/>
                    <a:pt x="13241" y="15231"/>
                    <a:pt x="13165" y="15231"/>
                  </a:cubicBezTo>
                  <a:lnTo>
                    <a:pt x="13165" y="15231"/>
                  </a:lnTo>
                  <a:cubicBezTo>
                    <a:pt x="12484" y="15836"/>
                    <a:pt x="11803" y="16366"/>
                    <a:pt x="11273" y="17123"/>
                  </a:cubicBezTo>
                  <a:cubicBezTo>
                    <a:pt x="10667" y="17123"/>
                    <a:pt x="10062" y="17198"/>
                    <a:pt x="9532" y="17350"/>
                  </a:cubicBezTo>
                  <a:cubicBezTo>
                    <a:pt x="6731" y="16971"/>
                    <a:pt x="4839" y="15609"/>
                    <a:pt x="6050" y="12581"/>
                  </a:cubicBezTo>
                  <a:cubicBezTo>
                    <a:pt x="6807" y="10310"/>
                    <a:pt x="7488" y="8115"/>
                    <a:pt x="7337" y="569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2" name="任意多边形: 形状 1281"/>
            <p:cNvSpPr/>
            <p:nvPr/>
          </p:nvSpPr>
          <p:spPr>
            <a:xfrm>
              <a:off x="5566611" y="3096442"/>
              <a:ext cx="15139" cy="15139"/>
            </a:xfrm>
            <a:custGeom>
              <a:avLst/>
              <a:gdLst>
                <a:gd name="connsiteX0" fmla="*/ 11280 w 15139"/>
                <a:gd name="connsiteY0" fmla="*/ 11205 h 15139"/>
                <a:gd name="connsiteX1" fmla="*/ 5831 w 15139"/>
                <a:gd name="connsiteY1" fmla="*/ 13703 h 15139"/>
                <a:gd name="connsiteX2" fmla="*/ 11129 w 15139"/>
                <a:gd name="connsiteY2" fmla="*/ 5755 h 15139"/>
                <a:gd name="connsiteX3" fmla="*/ 11280 w 15139"/>
                <a:gd name="connsiteY3" fmla="*/ 11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80" y="11205"/>
                  </a:moveTo>
                  <a:cubicBezTo>
                    <a:pt x="9540" y="11659"/>
                    <a:pt x="8707" y="13854"/>
                    <a:pt x="5831" y="13703"/>
                  </a:cubicBezTo>
                  <a:cubicBezTo>
                    <a:pt x="6209" y="9918"/>
                    <a:pt x="3560" y="4998"/>
                    <a:pt x="11129" y="5755"/>
                  </a:cubicBezTo>
                  <a:cubicBezTo>
                    <a:pt x="11205" y="7572"/>
                    <a:pt x="11205" y="9388"/>
                    <a:pt x="11280" y="11205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3" name="任意多边形: 形状 1282"/>
            <p:cNvSpPr/>
            <p:nvPr/>
          </p:nvSpPr>
          <p:spPr>
            <a:xfrm>
              <a:off x="5591432" y="3091145"/>
              <a:ext cx="15139" cy="15139"/>
            </a:xfrm>
            <a:custGeom>
              <a:avLst/>
              <a:gdLst>
                <a:gd name="connsiteX0" fmla="*/ 8638 w 15139"/>
                <a:gd name="connsiteY0" fmla="*/ 5677 h 15139"/>
                <a:gd name="connsiteX1" fmla="*/ 10531 w 15139"/>
                <a:gd name="connsiteY1" fmla="*/ 8402 h 15139"/>
                <a:gd name="connsiteX2" fmla="*/ 7200 w 15139"/>
                <a:gd name="connsiteY2" fmla="*/ 12036 h 15139"/>
                <a:gd name="connsiteX3" fmla="*/ 5762 w 15139"/>
                <a:gd name="connsiteY3" fmla="*/ 9311 h 15139"/>
                <a:gd name="connsiteX4" fmla="*/ 86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38" y="5677"/>
                  </a:moveTo>
                  <a:cubicBezTo>
                    <a:pt x="10758" y="6131"/>
                    <a:pt x="11136" y="7191"/>
                    <a:pt x="10531" y="8402"/>
                  </a:cubicBezTo>
                  <a:cubicBezTo>
                    <a:pt x="9774" y="9916"/>
                    <a:pt x="9546" y="12187"/>
                    <a:pt x="7200" y="12036"/>
                  </a:cubicBezTo>
                  <a:cubicBezTo>
                    <a:pt x="5686" y="11960"/>
                    <a:pt x="5535" y="10522"/>
                    <a:pt x="5762" y="9311"/>
                  </a:cubicBezTo>
                  <a:cubicBezTo>
                    <a:pt x="6065" y="7342"/>
                    <a:pt x="7351" y="6207"/>
                    <a:pt x="8638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4" name="任意多边形: 形状 1283"/>
            <p:cNvSpPr/>
            <p:nvPr/>
          </p:nvSpPr>
          <p:spPr>
            <a:xfrm>
              <a:off x="5589548" y="3075691"/>
              <a:ext cx="15139" cy="15139"/>
            </a:xfrm>
            <a:custGeom>
              <a:avLst/>
              <a:gdLst>
                <a:gd name="connsiteX0" fmla="*/ 7872 w 15139"/>
                <a:gd name="connsiteY0" fmla="*/ 10610 h 15139"/>
                <a:gd name="connsiteX1" fmla="*/ 5677 w 15139"/>
                <a:gd name="connsiteY1" fmla="*/ 8188 h 15139"/>
                <a:gd name="connsiteX2" fmla="*/ 7872 w 15139"/>
                <a:gd name="connsiteY2" fmla="*/ 5690 h 15139"/>
                <a:gd name="connsiteX3" fmla="*/ 10597 w 15139"/>
                <a:gd name="connsiteY3" fmla="*/ 7431 h 15139"/>
                <a:gd name="connsiteX4" fmla="*/ 7872 w 15139"/>
                <a:gd name="connsiteY4" fmla="*/ 106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2" y="10610"/>
                  </a:moveTo>
                  <a:cubicBezTo>
                    <a:pt x="6358" y="10534"/>
                    <a:pt x="5677" y="9475"/>
                    <a:pt x="5677" y="8188"/>
                  </a:cubicBezTo>
                  <a:cubicBezTo>
                    <a:pt x="5677" y="6901"/>
                    <a:pt x="6358" y="5765"/>
                    <a:pt x="7872" y="5690"/>
                  </a:cubicBezTo>
                  <a:cubicBezTo>
                    <a:pt x="9159" y="5614"/>
                    <a:pt x="10446" y="5841"/>
                    <a:pt x="10597" y="7431"/>
                  </a:cubicBezTo>
                  <a:cubicBezTo>
                    <a:pt x="10749" y="9172"/>
                    <a:pt x="9462" y="10080"/>
                    <a:pt x="7872" y="10610"/>
                  </a:cubicBezTo>
                  <a:close/>
                </a:path>
              </a:pathLst>
            </a:custGeom>
            <a:solidFill>
              <a:srgbClr val="F5D8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5" name="任意多边形: 形状 1284"/>
            <p:cNvSpPr/>
            <p:nvPr/>
          </p:nvSpPr>
          <p:spPr>
            <a:xfrm>
              <a:off x="5584325" y="3103090"/>
              <a:ext cx="15139" cy="15139"/>
            </a:xfrm>
            <a:custGeom>
              <a:avLst/>
              <a:gdLst>
                <a:gd name="connsiteX0" fmla="*/ 10219 w 15139"/>
                <a:gd name="connsiteY0" fmla="*/ 7736 h 15139"/>
                <a:gd name="connsiteX1" fmla="*/ 8251 w 15139"/>
                <a:gd name="connsiteY1" fmla="*/ 10159 h 15139"/>
                <a:gd name="connsiteX2" fmla="*/ 5677 w 15139"/>
                <a:gd name="connsiteY2" fmla="*/ 8342 h 15139"/>
                <a:gd name="connsiteX3" fmla="*/ 7721 w 15139"/>
                <a:gd name="connsiteY3" fmla="*/ 5693 h 15139"/>
                <a:gd name="connsiteX4" fmla="*/ 10219 w 15139"/>
                <a:gd name="connsiteY4" fmla="*/ 7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36"/>
                  </a:moveTo>
                  <a:cubicBezTo>
                    <a:pt x="10294" y="9175"/>
                    <a:pt x="9689" y="10083"/>
                    <a:pt x="8251" y="10159"/>
                  </a:cubicBezTo>
                  <a:cubicBezTo>
                    <a:pt x="7040" y="10159"/>
                    <a:pt x="5677" y="10007"/>
                    <a:pt x="5677" y="8342"/>
                  </a:cubicBezTo>
                  <a:cubicBezTo>
                    <a:pt x="5677" y="7055"/>
                    <a:pt x="6358" y="5920"/>
                    <a:pt x="7721" y="5693"/>
                  </a:cubicBezTo>
                  <a:cubicBezTo>
                    <a:pt x="9008" y="5541"/>
                    <a:pt x="9840" y="6525"/>
                    <a:pt x="10219" y="7736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6" name="任意多边形: 形状 1285"/>
            <p:cNvSpPr/>
            <p:nvPr/>
          </p:nvSpPr>
          <p:spPr>
            <a:xfrm>
              <a:off x="5576302" y="3106360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143 w 15139"/>
                <a:gd name="connsiteY1" fmla="*/ 7797 h 15139"/>
                <a:gd name="connsiteX2" fmla="*/ 8024 w 15139"/>
                <a:gd name="connsiteY2" fmla="*/ 10294 h 15139"/>
                <a:gd name="connsiteX3" fmla="*/ 5677 w 15139"/>
                <a:gd name="connsiteY3" fmla="*/ 8327 h 15139"/>
                <a:gd name="connsiteX4" fmla="*/ 74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8856" y="5904"/>
                    <a:pt x="10067" y="6434"/>
                    <a:pt x="10143" y="7797"/>
                  </a:cubicBezTo>
                  <a:cubicBezTo>
                    <a:pt x="10294" y="9159"/>
                    <a:pt x="9310" y="10067"/>
                    <a:pt x="8024" y="10294"/>
                  </a:cubicBezTo>
                  <a:cubicBezTo>
                    <a:pt x="6661" y="10522"/>
                    <a:pt x="5677" y="9840"/>
                    <a:pt x="5677" y="8327"/>
                  </a:cubicBezTo>
                  <a:cubicBezTo>
                    <a:pt x="5677" y="7040"/>
                    <a:pt x="5980" y="5904"/>
                    <a:pt x="7494" y="5677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7" name="任意多边形: 形状 1286"/>
            <p:cNvSpPr/>
            <p:nvPr/>
          </p:nvSpPr>
          <p:spPr>
            <a:xfrm>
              <a:off x="5584476" y="3113988"/>
              <a:ext cx="7570" cy="7570"/>
            </a:xfrm>
            <a:custGeom>
              <a:avLst/>
              <a:gdLst>
                <a:gd name="connsiteX0" fmla="*/ 8251 w 7569"/>
                <a:gd name="connsiteY0" fmla="*/ 7133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3"/>
                  </a:moveTo>
                  <a:cubicBezTo>
                    <a:pt x="8024" y="8116"/>
                    <a:pt x="7343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5" y="5467"/>
                    <a:pt x="7494" y="5770"/>
                  </a:cubicBezTo>
                  <a:cubicBezTo>
                    <a:pt x="7797" y="5921"/>
                    <a:pt x="7948" y="6678"/>
                    <a:pt x="8251" y="713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8" name="任意多边形: 形状 1287"/>
            <p:cNvSpPr/>
            <p:nvPr/>
          </p:nvSpPr>
          <p:spPr>
            <a:xfrm>
              <a:off x="5615911" y="3185537"/>
              <a:ext cx="37848" cy="30278"/>
            </a:xfrm>
            <a:custGeom>
              <a:avLst/>
              <a:gdLst>
                <a:gd name="connsiteX0" fmla="*/ 9668 w 37847"/>
                <a:gd name="connsiteY0" fmla="*/ 24753 h 30278"/>
                <a:gd name="connsiteX1" fmla="*/ 7775 w 37847"/>
                <a:gd name="connsiteY1" fmla="*/ 20968 h 30278"/>
                <a:gd name="connsiteX2" fmla="*/ 7775 w 37847"/>
                <a:gd name="connsiteY2" fmla="*/ 19151 h 30278"/>
                <a:gd name="connsiteX3" fmla="*/ 7624 w 37847"/>
                <a:gd name="connsiteY3" fmla="*/ 5677 h 30278"/>
                <a:gd name="connsiteX4" fmla="*/ 14436 w 37847"/>
                <a:gd name="connsiteY4" fmla="*/ 9235 h 30278"/>
                <a:gd name="connsiteX5" fmla="*/ 16632 w 37847"/>
                <a:gd name="connsiteY5" fmla="*/ 9159 h 30278"/>
                <a:gd name="connsiteX6" fmla="*/ 22006 w 37847"/>
                <a:gd name="connsiteY6" fmla="*/ 9008 h 30278"/>
                <a:gd name="connsiteX7" fmla="*/ 26170 w 37847"/>
                <a:gd name="connsiteY7" fmla="*/ 13095 h 30278"/>
                <a:gd name="connsiteX8" fmla="*/ 32301 w 37847"/>
                <a:gd name="connsiteY8" fmla="*/ 19151 h 30278"/>
                <a:gd name="connsiteX9" fmla="*/ 24731 w 37847"/>
                <a:gd name="connsiteY9" fmla="*/ 24980 h 30278"/>
                <a:gd name="connsiteX10" fmla="*/ 24731 w 37847"/>
                <a:gd name="connsiteY10" fmla="*/ 24980 h 30278"/>
                <a:gd name="connsiteX11" fmla="*/ 9668 w 37847"/>
                <a:gd name="connsiteY11" fmla="*/ 24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9668" y="24753"/>
                  </a:moveTo>
                  <a:cubicBezTo>
                    <a:pt x="9062" y="23466"/>
                    <a:pt x="8381" y="22254"/>
                    <a:pt x="7775" y="20968"/>
                  </a:cubicBezTo>
                  <a:cubicBezTo>
                    <a:pt x="8684" y="20362"/>
                    <a:pt x="9213" y="19757"/>
                    <a:pt x="7775" y="19151"/>
                  </a:cubicBezTo>
                  <a:cubicBezTo>
                    <a:pt x="7321" y="14685"/>
                    <a:pt x="3385" y="10219"/>
                    <a:pt x="7624" y="5677"/>
                  </a:cubicBezTo>
                  <a:cubicBezTo>
                    <a:pt x="10046" y="6585"/>
                    <a:pt x="11333" y="9689"/>
                    <a:pt x="14436" y="9235"/>
                  </a:cubicBezTo>
                  <a:cubicBezTo>
                    <a:pt x="15194" y="9084"/>
                    <a:pt x="15875" y="9008"/>
                    <a:pt x="16632" y="9159"/>
                  </a:cubicBezTo>
                  <a:cubicBezTo>
                    <a:pt x="18449" y="10068"/>
                    <a:pt x="20189" y="9159"/>
                    <a:pt x="22006" y="9008"/>
                  </a:cubicBezTo>
                  <a:cubicBezTo>
                    <a:pt x="24277" y="9462"/>
                    <a:pt x="25564" y="10976"/>
                    <a:pt x="26170" y="13095"/>
                  </a:cubicBezTo>
                  <a:cubicBezTo>
                    <a:pt x="25715" y="17637"/>
                    <a:pt x="31014" y="16350"/>
                    <a:pt x="32301" y="19151"/>
                  </a:cubicBezTo>
                  <a:cubicBezTo>
                    <a:pt x="29954" y="21270"/>
                    <a:pt x="31241" y="28159"/>
                    <a:pt x="24731" y="24980"/>
                  </a:cubicBezTo>
                  <a:lnTo>
                    <a:pt x="24731" y="24980"/>
                  </a:lnTo>
                  <a:cubicBezTo>
                    <a:pt x="19735" y="24753"/>
                    <a:pt x="14664" y="26342"/>
                    <a:pt x="9668" y="2475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9" name="任意多边形: 形状 1288"/>
            <p:cNvSpPr/>
            <p:nvPr/>
          </p:nvSpPr>
          <p:spPr>
            <a:xfrm>
              <a:off x="5625579" y="3174259"/>
              <a:ext cx="30278" cy="30278"/>
            </a:xfrm>
            <a:custGeom>
              <a:avLst/>
              <a:gdLst>
                <a:gd name="connsiteX0" fmla="*/ 15139 w 30278"/>
                <a:gd name="connsiteY0" fmla="*/ 24677 h 30278"/>
                <a:gd name="connsiteX1" fmla="*/ 11354 w 30278"/>
                <a:gd name="connsiteY1" fmla="*/ 20892 h 30278"/>
                <a:gd name="connsiteX2" fmla="*/ 7267 w 30278"/>
                <a:gd name="connsiteY2" fmla="*/ 9538 h 30278"/>
                <a:gd name="connsiteX3" fmla="*/ 5677 w 30278"/>
                <a:gd name="connsiteY3" fmla="*/ 7494 h 30278"/>
                <a:gd name="connsiteX4" fmla="*/ 20892 w 30278"/>
                <a:gd name="connsiteY4" fmla="*/ 5677 h 30278"/>
                <a:gd name="connsiteX5" fmla="*/ 25131 w 30278"/>
                <a:gd name="connsiteY5" fmla="*/ 12717 h 30278"/>
                <a:gd name="connsiteX6" fmla="*/ 24828 w 30278"/>
                <a:gd name="connsiteY6" fmla="*/ 19075 h 30278"/>
                <a:gd name="connsiteX7" fmla="*/ 24753 w 30278"/>
                <a:gd name="connsiteY7" fmla="*/ 20892 h 30278"/>
                <a:gd name="connsiteX8" fmla="*/ 24753 w 30278"/>
                <a:gd name="connsiteY8" fmla="*/ 22784 h 30278"/>
                <a:gd name="connsiteX9" fmla="*/ 15139 w 30278"/>
                <a:gd name="connsiteY9" fmla="*/ 24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139" y="24677"/>
                  </a:moveTo>
                  <a:cubicBezTo>
                    <a:pt x="14458" y="22860"/>
                    <a:pt x="13171" y="21573"/>
                    <a:pt x="11354" y="20892"/>
                  </a:cubicBezTo>
                  <a:cubicBezTo>
                    <a:pt x="12187" y="16274"/>
                    <a:pt x="11657" y="12187"/>
                    <a:pt x="7267" y="9538"/>
                  </a:cubicBezTo>
                  <a:cubicBezTo>
                    <a:pt x="6586" y="9008"/>
                    <a:pt x="6056" y="8327"/>
                    <a:pt x="5677" y="7494"/>
                  </a:cubicBezTo>
                  <a:cubicBezTo>
                    <a:pt x="10371" y="3482"/>
                    <a:pt x="16048" y="8099"/>
                    <a:pt x="20892" y="5677"/>
                  </a:cubicBezTo>
                  <a:cubicBezTo>
                    <a:pt x="22254" y="8024"/>
                    <a:pt x="23542" y="10522"/>
                    <a:pt x="25131" y="12717"/>
                  </a:cubicBezTo>
                  <a:cubicBezTo>
                    <a:pt x="26645" y="14988"/>
                    <a:pt x="27477" y="17031"/>
                    <a:pt x="24828" y="19075"/>
                  </a:cubicBezTo>
                  <a:cubicBezTo>
                    <a:pt x="22936" y="19605"/>
                    <a:pt x="24526" y="20286"/>
                    <a:pt x="24753" y="20892"/>
                  </a:cubicBezTo>
                  <a:cubicBezTo>
                    <a:pt x="24753" y="21497"/>
                    <a:pt x="24753" y="22179"/>
                    <a:pt x="24753" y="22784"/>
                  </a:cubicBezTo>
                  <a:cubicBezTo>
                    <a:pt x="21649" y="24222"/>
                    <a:pt x="18545" y="25358"/>
                    <a:pt x="15139" y="24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0" name="任意多边形: 形状 1289"/>
            <p:cNvSpPr/>
            <p:nvPr/>
          </p:nvSpPr>
          <p:spPr>
            <a:xfrm>
              <a:off x="5634417" y="3190662"/>
              <a:ext cx="15139" cy="15139"/>
            </a:xfrm>
            <a:custGeom>
              <a:avLst/>
              <a:gdLst>
                <a:gd name="connsiteX0" fmla="*/ 6301 w 15139"/>
                <a:gd name="connsiteY0" fmla="*/ 8273 h 15139"/>
                <a:gd name="connsiteX1" fmla="*/ 15763 w 15139"/>
                <a:gd name="connsiteY1" fmla="*/ 6381 h 15139"/>
                <a:gd name="connsiteX2" fmla="*/ 13719 w 15139"/>
                <a:gd name="connsiteY2" fmla="*/ 13950 h 15139"/>
                <a:gd name="connsiteX3" fmla="*/ 10237 w 15139"/>
                <a:gd name="connsiteY3" fmla="*/ 13269 h 15139"/>
                <a:gd name="connsiteX4" fmla="*/ 6301 w 15139"/>
                <a:gd name="connsiteY4" fmla="*/ 82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01" y="8273"/>
                  </a:moveTo>
                  <a:cubicBezTo>
                    <a:pt x="9102" y="5775"/>
                    <a:pt x="12205" y="4943"/>
                    <a:pt x="15763" y="6381"/>
                  </a:cubicBezTo>
                  <a:cubicBezTo>
                    <a:pt x="16217" y="9182"/>
                    <a:pt x="15157" y="11604"/>
                    <a:pt x="13719" y="13950"/>
                  </a:cubicBezTo>
                  <a:cubicBezTo>
                    <a:pt x="12584" y="13723"/>
                    <a:pt x="11297" y="13042"/>
                    <a:pt x="10237" y="13269"/>
                  </a:cubicBezTo>
                  <a:cubicBezTo>
                    <a:pt x="5620" y="14178"/>
                    <a:pt x="4938" y="12134"/>
                    <a:pt x="6301" y="827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5642937" y="3186824"/>
              <a:ext cx="7570" cy="7570"/>
            </a:xfrm>
            <a:custGeom>
              <a:avLst/>
              <a:gdLst>
                <a:gd name="connsiteX0" fmla="*/ 7319 w 7569"/>
                <a:gd name="connsiteY0" fmla="*/ 8402 h 7569"/>
                <a:gd name="connsiteX1" fmla="*/ 6032 w 7569"/>
                <a:gd name="connsiteY1" fmla="*/ 5677 h 7569"/>
                <a:gd name="connsiteX2" fmla="*/ 7394 w 7569"/>
                <a:gd name="connsiteY2" fmla="*/ 6585 h 7569"/>
                <a:gd name="connsiteX3" fmla="*/ 7319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319" y="8402"/>
                  </a:moveTo>
                  <a:cubicBezTo>
                    <a:pt x="6108" y="7872"/>
                    <a:pt x="5124" y="7191"/>
                    <a:pt x="6032" y="5677"/>
                  </a:cubicBezTo>
                  <a:cubicBezTo>
                    <a:pt x="6486" y="5980"/>
                    <a:pt x="6940" y="6283"/>
                    <a:pt x="7394" y="6585"/>
                  </a:cubicBezTo>
                  <a:cubicBezTo>
                    <a:pt x="7394" y="7191"/>
                    <a:pt x="7394" y="7797"/>
                    <a:pt x="7319" y="840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2" name="任意多边形: 形状 1291"/>
            <p:cNvSpPr/>
            <p:nvPr/>
          </p:nvSpPr>
          <p:spPr>
            <a:xfrm>
              <a:off x="5617934" y="3176302"/>
              <a:ext cx="22709" cy="22709"/>
            </a:xfrm>
            <a:custGeom>
              <a:avLst/>
              <a:gdLst>
                <a:gd name="connsiteX0" fmla="*/ 15063 w 22708"/>
                <a:gd name="connsiteY0" fmla="*/ 5677 h 22708"/>
                <a:gd name="connsiteX1" fmla="*/ 24222 w 22708"/>
                <a:gd name="connsiteY1" fmla="*/ 14534 h 22708"/>
                <a:gd name="connsiteX2" fmla="*/ 19075 w 22708"/>
                <a:gd name="connsiteY2" fmla="*/ 18848 h 22708"/>
                <a:gd name="connsiteX3" fmla="*/ 13398 w 22708"/>
                <a:gd name="connsiteY3" fmla="*/ 18848 h 22708"/>
                <a:gd name="connsiteX4" fmla="*/ 13398 w 22708"/>
                <a:gd name="connsiteY4" fmla="*/ 18848 h 22708"/>
                <a:gd name="connsiteX5" fmla="*/ 10975 w 22708"/>
                <a:gd name="connsiteY5" fmla="*/ 21270 h 22708"/>
                <a:gd name="connsiteX6" fmla="*/ 5677 w 22708"/>
                <a:gd name="connsiteY6" fmla="*/ 14836 h 22708"/>
                <a:gd name="connsiteX7" fmla="*/ 9386 w 22708"/>
                <a:gd name="connsiteY7" fmla="*/ 9084 h 22708"/>
                <a:gd name="connsiteX8" fmla="*/ 15063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063" y="5677"/>
                  </a:moveTo>
                  <a:cubicBezTo>
                    <a:pt x="20967" y="6131"/>
                    <a:pt x="20059" y="12944"/>
                    <a:pt x="24222" y="14534"/>
                  </a:cubicBezTo>
                  <a:cubicBezTo>
                    <a:pt x="23314" y="17788"/>
                    <a:pt x="18242" y="14231"/>
                    <a:pt x="19075" y="18848"/>
                  </a:cubicBezTo>
                  <a:cubicBezTo>
                    <a:pt x="17183" y="24071"/>
                    <a:pt x="15290" y="20286"/>
                    <a:pt x="13398" y="18848"/>
                  </a:cubicBezTo>
                  <a:lnTo>
                    <a:pt x="13398" y="18848"/>
                  </a:lnTo>
                  <a:cubicBezTo>
                    <a:pt x="13171" y="20286"/>
                    <a:pt x="13322" y="22103"/>
                    <a:pt x="10975" y="21270"/>
                  </a:cubicBezTo>
                  <a:cubicBezTo>
                    <a:pt x="7872" y="20211"/>
                    <a:pt x="5677" y="18470"/>
                    <a:pt x="5677" y="14836"/>
                  </a:cubicBezTo>
                  <a:cubicBezTo>
                    <a:pt x="6964" y="12944"/>
                    <a:pt x="7342" y="10522"/>
                    <a:pt x="9386" y="9084"/>
                  </a:cubicBezTo>
                  <a:cubicBezTo>
                    <a:pt x="13549" y="11808"/>
                    <a:pt x="13171" y="6964"/>
                    <a:pt x="15063" y="567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>
              <a:off x="5621567" y="3176075"/>
              <a:ext cx="15139" cy="15139"/>
            </a:xfrm>
            <a:custGeom>
              <a:avLst/>
              <a:gdLst>
                <a:gd name="connsiteX0" fmla="*/ 11430 w 15139"/>
                <a:gd name="connsiteY0" fmla="*/ 5904 h 15139"/>
                <a:gd name="connsiteX1" fmla="*/ 11581 w 15139"/>
                <a:gd name="connsiteY1" fmla="*/ 9689 h 15139"/>
                <a:gd name="connsiteX2" fmla="*/ 9008 w 15139"/>
                <a:gd name="connsiteY2" fmla="*/ 14912 h 15139"/>
                <a:gd name="connsiteX3" fmla="*/ 5677 w 15139"/>
                <a:gd name="connsiteY3" fmla="*/ 9386 h 15139"/>
                <a:gd name="connsiteX4" fmla="*/ 9613 w 15139"/>
                <a:gd name="connsiteY4" fmla="*/ 5677 h 15139"/>
                <a:gd name="connsiteX5" fmla="*/ 11430 w 15139"/>
                <a:gd name="connsiteY5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5904"/>
                  </a:moveTo>
                  <a:cubicBezTo>
                    <a:pt x="11506" y="7191"/>
                    <a:pt x="11657" y="8402"/>
                    <a:pt x="11581" y="9689"/>
                  </a:cubicBezTo>
                  <a:cubicBezTo>
                    <a:pt x="11430" y="11733"/>
                    <a:pt x="12187" y="14685"/>
                    <a:pt x="9008" y="14912"/>
                  </a:cubicBezTo>
                  <a:cubicBezTo>
                    <a:pt x="5071" y="15139"/>
                    <a:pt x="6207" y="11581"/>
                    <a:pt x="5677" y="9386"/>
                  </a:cubicBezTo>
                  <a:cubicBezTo>
                    <a:pt x="6585" y="7721"/>
                    <a:pt x="7872" y="6434"/>
                    <a:pt x="9613" y="5677"/>
                  </a:cubicBezTo>
                  <a:cubicBezTo>
                    <a:pt x="10219" y="5829"/>
                    <a:pt x="10824" y="5904"/>
                    <a:pt x="11430" y="590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>
              <a:off x="5617953" y="3198024"/>
              <a:ext cx="7570" cy="7570"/>
            </a:xfrm>
            <a:custGeom>
              <a:avLst/>
              <a:gdLst>
                <a:gd name="connsiteX0" fmla="*/ 5734 w 7569"/>
                <a:gd name="connsiteY0" fmla="*/ 6664 h 7569"/>
                <a:gd name="connsiteX1" fmla="*/ 8989 w 7569"/>
                <a:gd name="connsiteY1" fmla="*/ 6740 h 7569"/>
                <a:gd name="connsiteX2" fmla="*/ 5734 w 7569"/>
                <a:gd name="connsiteY2" fmla="*/ 8481 h 7569"/>
                <a:gd name="connsiteX3" fmla="*/ 5734 w 7569"/>
                <a:gd name="connsiteY3" fmla="*/ 666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34" y="6664"/>
                  </a:moveTo>
                  <a:cubicBezTo>
                    <a:pt x="6869" y="6664"/>
                    <a:pt x="8535" y="4394"/>
                    <a:pt x="8989" y="6740"/>
                  </a:cubicBezTo>
                  <a:cubicBezTo>
                    <a:pt x="9367" y="8481"/>
                    <a:pt x="7172" y="8405"/>
                    <a:pt x="5734" y="8481"/>
                  </a:cubicBezTo>
                  <a:cubicBezTo>
                    <a:pt x="5658" y="7875"/>
                    <a:pt x="5658" y="7270"/>
                    <a:pt x="5734" y="6664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>
              <a:off x="5520867" y="3097730"/>
              <a:ext cx="22709" cy="22709"/>
            </a:xfrm>
            <a:custGeom>
              <a:avLst/>
              <a:gdLst>
                <a:gd name="connsiteX0" fmla="*/ 7670 w 22708"/>
                <a:gd name="connsiteY0" fmla="*/ 13777 h 22708"/>
                <a:gd name="connsiteX1" fmla="*/ 5702 w 22708"/>
                <a:gd name="connsiteY1" fmla="*/ 13777 h 22708"/>
                <a:gd name="connsiteX2" fmla="*/ 9411 w 22708"/>
                <a:gd name="connsiteY2" fmla="*/ 7948 h 22708"/>
                <a:gd name="connsiteX3" fmla="*/ 19782 w 22708"/>
                <a:gd name="connsiteY3" fmla="*/ 5677 h 22708"/>
                <a:gd name="connsiteX4" fmla="*/ 14407 w 22708"/>
                <a:gd name="connsiteY4" fmla="*/ 19151 h 22708"/>
                <a:gd name="connsiteX5" fmla="*/ 7670 w 22708"/>
                <a:gd name="connsiteY5" fmla="*/ 137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70" y="13777"/>
                  </a:moveTo>
                  <a:cubicBezTo>
                    <a:pt x="6989" y="13777"/>
                    <a:pt x="6383" y="13777"/>
                    <a:pt x="5702" y="13777"/>
                  </a:cubicBezTo>
                  <a:cubicBezTo>
                    <a:pt x="5627" y="10976"/>
                    <a:pt x="5475" y="8175"/>
                    <a:pt x="9411" y="7948"/>
                  </a:cubicBezTo>
                  <a:cubicBezTo>
                    <a:pt x="12742" y="8251"/>
                    <a:pt x="16073" y="8175"/>
                    <a:pt x="19782" y="5677"/>
                  </a:cubicBezTo>
                  <a:cubicBezTo>
                    <a:pt x="19554" y="11733"/>
                    <a:pt x="14710" y="14307"/>
                    <a:pt x="14407" y="19151"/>
                  </a:cubicBezTo>
                  <a:cubicBezTo>
                    <a:pt x="11228" y="17864"/>
                    <a:pt x="9563" y="15745"/>
                    <a:pt x="7670" y="137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>
              <a:off x="5524677" y="312876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342" y="6510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>
              <a:off x="5568505" y="3076214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99 w 7569"/>
                <a:gd name="connsiteY1" fmla="*/ 5697 h 7569"/>
                <a:gd name="connsiteX2" fmla="*/ 8705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3" y="5469"/>
                    <a:pt x="8099" y="5697"/>
                  </a:cubicBezTo>
                  <a:cubicBezTo>
                    <a:pt x="8326" y="5697"/>
                    <a:pt x="8705" y="6075"/>
                    <a:pt x="8705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F9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>
              <a:off x="6332650" y="3279132"/>
              <a:ext cx="52987" cy="45417"/>
            </a:xfrm>
            <a:custGeom>
              <a:avLst/>
              <a:gdLst>
                <a:gd name="connsiteX0" fmla="*/ 47612 w 52986"/>
                <a:gd name="connsiteY0" fmla="*/ 14876 h 45417"/>
                <a:gd name="connsiteX1" fmla="*/ 45720 w 52986"/>
                <a:gd name="connsiteY1" fmla="*/ 23808 h 45417"/>
                <a:gd name="connsiteX2" fmla="*/ 35350 w 52986"/>
                <a:gd name="connsiteY2" fmla="*/ 40764 h 45417"/>
                <a:gd name="connsiteX3" fmla="*/ 29446 w 52986"/>
                <a:gd name="connsiteY3" fmla="*/ 42126 h 45417"/>
                <a:gd name="connsiteX4" fmla="*/ 20135 w 52986"/>
                <a:gd name="connsiteY4" fmla="*/ 38417 h 45417"/>
                <a:gd name="connsiteX5" fmla="*/ 5677 w 52986"/>
                <a:gd name="connsiteY5" fmla="*/ 31983 h 45417"/>
                <a:gd name="connsiteX6" fmla="*/ 16880 w 52986"/>
                <a:gd name="connsiteY6" fmla="*/ 28123 h 45417"/>
                <a:gd name="connsiteX7" fmla="*/ 27250 w 52986"/>
                <a:gd name="connsiteY7" fmla="*/ 23960 h 45417"/>
                <a:gd name="connsiteX8" fmla="*/ 25358 w 52986"/>
                <a:gd name="connsiteY8" fmla="*/ 18207 h 45417"/>
                <a:gd name="connsiteX9" fmla="*/ 23768 w 52986"/>
                <a:gd name="connsiteY9" fmla="*/ 8593 h 45417"/>
                <a:gd name="connsiteX10" fmla="*/ 33079 w 52986"/>
                <a:gd name="connsiteY10" fmla="*/ 5944 h 45417"/>
                <a:gd name="connsiteX11" fmla="*/ 40118 w 52986"/>
                <a:gd name="connsiteY11" fmla="*/ 8366 h 45417"/>
                <a:gd name="connsiteX12" fmla="*/ 47612 w 52986"/>
                <a:gd name="connsiteY12" fmla="*/ 148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47612" y="14876"/>
                  </a:moveTo>
                  <a:cubicBezTo>
                    <a:pt x="50943" y="18661"/>
                    <a:pt x="47082" y="21235"/>
                    <a:pt x="45720" y="23808"/>
                  </a:cubicBezTo>
                  <a:cubicBezTo>
                    <a:pt x="42692" y="29637"/>
                    <a:pt x="36864" y="33724"/>
                    <a:pt x="35350" y="40764"/>
                  </a:cubicBezTo>
                  <a:cubicBezTo>
                    <a:pt x="34744" y="43489"/>
                    <a:pt x="31489" y="44624"/>
                    <a:pt x="29446" y="42126"/>
                  </a:cubicBezTo>
                  <a:cubicBezTo>
                    <a:pt x="26796" y="38796"/>
                    <a:pt x="24298" y="38720"/>
                    <a:pt x="20135" y="38417"/>
                  </a:cubicBezTo>
                  <a:cubicBezTo>
                    <a:pt x="15442" y="38039"/>
                    <a:pt x="9159" y="37055"/>
                    <a:pt x="5677" y="31983"/>
                  </a:cubicBezTo>
                  <a:cubicBezTo>
                    <a:pt x="7645" y="25474"/>
                    <a:pt x="12717" y="28047"/>
                    <a:pt x="16880" y="28123"/>
                  </a:cubicBezTo>
                  <a:cubicBezTo>
                    <a:pt x="23087" y="33649"/>
                    <a:pt x="25358" y="29183"/>
                    <a:pt x="27250" y="23960"/>
                  </a:cubicBezTo>
                  <a:cubicBezTo>
                    <a:pt x="28386" y="21462"/>
                    <a:pt x="26796" y="19872"/>
                    <a:pt x="25358" y="18207"/>
                  </a:cubicBezTo>
                  <a:cubicBezTo>
                    <a:pt x="22860" y="15330"/>
                    <a:pt x="21951" y="12000"/>
                    <a:pt x="23768" y="8593"/>
                  </a:cubicBezTo>
                  <a:cubicBezTo>
                    <a:pt x="25812" y="4657"/>
                    <a:pt x="29672" y="5793"/>
                    <a:pt x="33079" y="5944"/>
                  </a:cubicBezTo>
                  <a:cubicBezTo>
                    <a:pt x="35577" y="6020"/>
                    <a:pt x="37999" y="6777"/>
                    <a:pt x="40118" y="8366"/>
                  </a:cubicBezTo>
                  <a:cubicBezTo>
                    <a:pt x="42541" y="10637"/>
                    <a:pt x="41784" y="16617"/>
                    <a:pt x="47612" y="1487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>
              <a:off x="6327199" y="3260458"/>
              <a:ext cx="45417" cy="52987"/>
            </a:xfrm>
            <a:custGeom>
              <a:avLst/>
              <a:gdLst>
                <a:gd name="connsiteX0" fmla="*/ 45417 w 45417"/>
                <a:gd name="connsiteY0" fmla="*/ 27873 h 52986"/>
                <a:gd name="connsiteX1" fmla="*/ 37318 w 45417"/>
                <a:gd name="connsiteY1" fmla="*/ 26662 h 52986"/>
                <a:gd name="connsiteX2" fmla="*/ 30657 w 45417"/>
                <a:gd name="connsiteY2" fmla="*/ 27949 h 52986"/>
                <a:gd name="connsiteX3" fmla="*/ 33079 w 45417"/>
                <a:gd name="connsiteY3" fmla="*/ 36048 h 52986"/>
                <a:gd name="connsiteX4" fmla="*/ 36939 w 45417"/>
                <a:gd name="connsiteY4" fmla="*/ 39984 h 52986"/>
                <a:gd name="connsiteX5" fmla="*/ 33988 w 45417"/>
                <a:gd name="connsiteY5" fmla="*/ 43163 h 52986"/>
                <a:gd name="connsiteX6" fmla="*/ 24601 w 45417"/>
                <a:gd name="connsiteY6" fmla="*/ 48765 h 52986"/>
                <a:gd name="connsiteX7" fmla="*/ 11203 w 45417"/>
                <a:gd name="connsiteY7" fmla="*/ 50733 h 52986"/>
                <a:gd name="connsiteX8" fmla="*/ 7343 w 45417"/>
                <a:gd name="connsiteY8" fmla="*/ 45056 h 52986"/>
                <a:gd name="connsiteX9" fmla="*/ 5753 w 45417"/>
                <a:gd name="connsiteY9" fmla="*/ 39303 h 52986"/>
                <a:gd name="connsiteX10" fmla="*/ 5677 w 45417"/>
                <a:gd name="connsiteY10" fmla="*/ 37411 h 52986"/>
                <a:gd name="connsiteX11" fmla="*/ 5677 w 45417"/>
                <a:gd name="connsiteY11" fmla="*/ 37411 h 52986"/>
                <a:gd name="connsiteX12" fmla="*/ 7570 w 45417"/>
                <a:gd name="connsiteY12" fmla="*/ 33474 h 52986"/>
                <a:gd name="connsiteX13" fmla="*/ 13777 w 45417"/>
                <a:gd name="connsiteY13" fmla="*/ 31809 h 52986"/>
                <a:gd name="connsiteX14" fmla="*/ 16275 w 45417"/>
                <a:gd name="connsiteY14" fmla="*/ 32339 h 52986"/>
                <a:gd name="connsiteX15" fmla="*/ 25131 w 45417"/>
                <a:gd name="connsiteY15" fmla="*/ 30674 h 52986"/>
                <a:gd name="connsiteX16" fmla="*/ 22103 w 45417"/>
                <a:gd name="connsiteY16" fmla="*/ 25754 h 52986"/>
                <a:gd name="connsiteX17" fmla="*/ 20362 w 45417"/>
                <a:gd name="connsiteY17" fmla="*/ 24164 h 52986"/>
                <a:gd name="connsiteX18" fmla="*/ 19984 w 45417"/>
                <a:gd name="connsiteY18" fmla="*/ 17730 h 52986"/>
                <a:gd name="connsiteX19" fmla="*/ 18697 w 45417"/>
                <a:gd name="connsiteY19" fmla="*/ 15913 h 52986"/>
                <a:gd name="connsiteX20" fmla="*/ 14382 w 45417"/>
                <a:gd name="connsiteY20" fmla="*/ 9025 h 52986"/>
                <a:gd name="connsiteX21" fmla="*/ 15064 w 45417"/>
                <a:gd name="connsiteY21" fmla="*/ 6981 h 52986"/>
                <a:gd name="connsiteX22" fmla="*/ 15064 w 45417"/>
                <a:gd name="connsiteY22" fmla="*/ 6981 h 52986"/>
                <a:gd name="connsiteX23" fmla="*/ 19908 w 45417"/>
                <a:gd name="connsiteY23" fmla="*/ 5997 h 52986"/>
                <a:gd name="connsiteX24" fmla="*/ 31035 w 45417"/>
                <a:gd name="connsiteY24" fmla="*/ 12128 h 52986"/>
                <a:gd name="connsiteX25" fmla="*/ 33230 w 45417"/>
                <a:gd name="connsiteY25" fmla="*/ 13339 h 52986"/>
                <a:gd name="connsiteX26" fmla="*/ 39362 w 45417"/>
                <a:gd name="connsiteY26" fmla="*/ 18941 h 52986"/>
                <a:gd name="connsiteX27" fmla="*/ 41254 w 45417"/>
                <a:gd name="connsiteY27" fmla="*/ 20455 h 52986"/>
                <a:gd name="connsiteX28" fmla="*/ 45115 w 45417"/>
                <a:gd name="connsiteY28" fmla="*/ 23407 h 52986"/>
                <a:gd name="connsiteX29" fmla="*/ 45417 w 45417"/>
                <a:gd name="connsiteY29" fmla="*/ 27873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52986">
                  <a:moveTo>
                    <a:pt x="45417" y="27873"/>
                  </a:moveTo>
                  <a:cubicBezTo>
                    <a:pt x="42541" y="28479"/>
                    <a:pt x="39816" y="25905"/>
                    <a:pt x="37318" y="26662"/>
                  </a:cubicBezTo>
                  <a:cubicBezTo>
                    <a:pt x="35047" y="27343"/>
                    <a:pt x="31792" y="24694"/>
                    <a:pt x="30657" y="27949"/>
                  </a:cubicBezTo>
                  <a:cubicBezTo>
                    <a:pt x="29597" y="30825"/>
                    <a:pt x="29446" y="34004"/>
                    <a:pt x="33079" y="36048"/>
                  </a:cubicBezTo>
                  <a:cubicBezTo>
                    <a:pt x="34669" y="36956"/>
                    <a:pt x="36183" y="38395"/>
                    <a:pt x="36939" y="39984"/>
                  </a:cubicBezTo>
                  <a:cubicBezTo>
                    <a:pt x="38227" y="42709"/>
                    <a:pt x="35804" y="42861"/>
                    <a:pt x="33988" y="43163"/>
                  </a:cubicBezTo>
                  <a:cubicBezTo>
                    <a:pt x="28462" y="41044"/>
                    <a:pt x="26418" y="44753"/>
                    <a:pt x="24601" y="48765"/>
                  </a:cubicBezTo>
                  <a:cubicBezTo>
                    <a:pt x="20135" y="49598"/>
                    <a:pt x="15215" y="46872"/>
                    <a:pt x="11203" y="50733"/>
                  </a:cubicBezTo>
                  <a:cubicBezTo>
                    <a:pt x="9159" y="49371"/>
                    <a:pt x="8705" y="46872"/>
                    <a:pt x="7343" y="45056"/>
                  </a:cubicBezTo>
                  <a:cubicBezTo>
                    <a:pt x="8024" y="42785"/>
                    <a:pt x="6964" y="41044"/>
                    <a:pt x="5753" y="39303"/>
                  </a:cubicBezTo>
                  <a:cubicBezTo>
                    <a:pt x="5753" y="38697"/>
                    <a:pt x="5753" y="38016"/>
                    <a:pt x="5677" y="37411"/>
                  </a:cubicBezTo>
                  <a:lnTo>
                    <a:pt x="5677" y="37411"/>
                  </a:lnTo>
                  <a:cubicBezTo>
                    <a:pt x="9311" y="37562"/>
                    <a:pt x="8327" y="35443"/>
                    <a:pt x="7570" y="33474"/>
                  </a:cubicBezTo>
                  <a:cubicBezTo>
                    <a:pt x="9311" y="31733"/>
                    <a:pt x="11506" y="31431"/>
                    <a:pt x="13777" y="31809"/>
                  </a:cubicBezTo>
                  <a:cubicBezTo>
                    <a:pt x="14610" y="31960"/>
                    <a:pt x="15442" y="32112"/>
                    <a:pt x="16275" y="32339"/>
                  </a:cubicBezTo>
                  <a:cubicBezTo>
                    <a:pt x="19454" y="32793"/>
                    <a:pt x="23163" y="34761"/>
                    <a:pt x="25131" y="30674"/>
                  </a:cubicBezTo>
                  <a:cubicBezTo>
                    <a:pt x="26342" y="28251"/>
                    <a:pt x="23920" y="26889"/>
                    <a:pt x="22103" y="25754"/>
                  </a:cubicBezTo>
                  <a:cubicBezTo>
                    <a:pt x="21422" y="25375"/>
                    <a:pt x="20816" y="24845"/>
                    <a:pt x="20362" y="24164"/>
                  </a:cubicBezTo>
                  <a:cubicBezTo>
                    <a:pt x="19530" y="22044"/>
                    <a:pt x="21422" y="19774"/>
                    <a:pt x="19984" y="17730"/>
                  </a:cubicBezTo>
                  <a:cubicBezTo>
                    <a:pt x="19530" y="17124"/>
                    <a:pt x="19075" y="16519"/>
                    <a:pt x="18697" y="15913"/>
                  </a:cubicBezTo>
                  <a:cubicBezTo>
                    <a:pt x="17335" y="13567"/>
                    <a:pt x="15972" y="11220"/>
                    <a:pt x="14382" y="9025"/>
                  </a:cubicBezTo>
                  <a:cubicBezTo>
                    <a:pt x="14155" y="8192"/>
                    <a:pt x="14382" y="7511"/>
                    <a:pt x="15064" y="6981"/>
                  </a:cubicBezTo>
                  <a:lnTo>
                    <a:pt x="15064" y="6981"/>
                  </a:lnTo>
                  <a:cubicBezTo>
                    <a:pt x="16350" y="5240"/>
                    <a:pt x="18091" y="5619"/>
                    <a:pt x="19908" y="5997"/>
                  </a:cubicBezTo>
                  <a:cubicBezTo>
                    <a:pt x="24072" y="7208"/>
                    <a:pt x="27175" y="10312"/>
                    <a:pt x="31035" y="12128"/>
                  </a:cubicBezTo>
                  <a:cubicBezTo>
                    <a:pt x="31792" y="12431"/>
                    <a:pt x="32549" y="12885"/>
                    <a:pt x="33230" y="13339"/>
                  </a:cubicBezTo>
                  <a:cubicBezTo>
                    <a:pt x="35426" y="15005"/>
                    <a:pt x="36788" y="17730"/>
                    <a:pt x="39362" y="18941"/>
                  </a:cubicBezTo>
                  <a:cubicBezTo>
                    <a:pt x="40043" y="19395"/>
                    <a:pt x="40648" y="19925"/>
                    <a:pt x="41254" y="20455"/>
                  </a:cubicBezTo>
                  <a:cubicBezTo>
                    <a:pt x="42465" y="21515"/>
                    <a:pt x="43904" y="22347"/>
                    <a:pt x="45115" y="23407"/>
                  </a:cubicBezTo>
                  <a:cubicBezTo>
                    <a:pt x="46326" y="24770"/>
                    <a:pt x="46855" y="26283"/>
                    <a:pt x="45417" y="2787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>
              <a:off x="6350688" y="3261762"/>
              <a:ext cx="30278" cy="37848"/>
            </a:xfrm>
            <a:custGeom>
              <a:avLst/>
              <a:gdLst>
                <a:gd name="connsiteX0" fmla="*/ 8606 w 30278"/>
                <a:gd name="connsiteY0" fmla="*/ 13247 h 37847"/>
                <a:gd name="connsiteX1" fmla="*/ 6789 w 30278"/>
                <a:gd name="connsiteY1" fmla="*/ 13247 h 37847"/>
                <a:gd name="connsiteX2" fmla="*/ 14359 w 30278"/>
                <a:gd name="connsiteY2" fmla="*/ 5677 h 37847"/>
                <a:gd name="connsiteX3" fmla="*/ 27681 w 30278"/>
                <a:gd name="connsiteY3" fmla="*/ 8024 h 37847"/>
                <a:gd name="connsiteX4" fmla="*/ 27757 w 30278"/>
                <a:gd name="connsiteY4" fmla="*/ 26418 h 37847"/>
                <a:gd name="connsiteX5" fmla="*/ 29574 w 30278"/>
                <a:gd name="connsiteY5" fmla="*/ 32246 h 37847"/>
                <a:gd name="connsiteX6" fmla="*/ 29574 w 30278"/>
                <a:gd name="connsiteY6" fmla="*/ 32246 h 37847"/>
                <a:gd name="connsiteX7" fmla="*/ 24048 w 30278"/>
                <a:gd name="connsiteY7" fmla="*/ 35577 h 37847"/>
                <a:gd name="connsiteX8" fmla="*/ 21928 w 30278"/>
                <a:gd name="connsiteY8" fmla="*/ 26569 h 37847"/>
                <a:gd name="connsiteX9" fmla="*/ 20036 w 30278"/>
                <a:gd name="connsiteY9" fmla="*/ 22784 h 37847"/>
                <a:gd name="connsiteX10" fmla="*/ 16251 w 30278"/>
                <a:gd name="connsiteY10" fmla="*/ 20892 h 37847"/>
                <a:gd name="connsiteX11" fmla="*/ 16251 w 30278"/>
                <a:gd name="connsiteY11" fmla="*/ 19000 h 37847"/>
                <a:gd name="connsiteX12" fmla="*/ 8606 w 30278"/>
                <a:gd name="connsiteY1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7847">
                  <a:moveTo>
                    <a:pt x="8606" y="13247"/>
                  </a:moveTo>
                  <a:cubicBezTo>
                    <a:pt x="8001" y="13247"/>
                    <a:pt x="7395" y="13247"/>
                    <a:pt x="6789" y="13247"/>
                  </a:cubicBezTo>
                  <a:cubicBezTo>
                    <a:pt x="2475" y="3861"/>
                    <a:pt x="11937" y="8327"/>
                    <a:pt x="14359" y="5677"/>
                  </a:cubicBezTo>
                  <a:cubicBezTo>
                    <a:pt x="18673" y="5980"/>
                    <a:pt x="22382" y="8781"/>
                    <a:pt x="27681" y="8024"/>
                  </a:cubicBezTo>
                  <a:cubicBezTo>
                    <a:pt x="20566" y="14912"/>
                    <a:pt x="26773" y="20513"/>
                    <a:pt x="27757" y="26418"/>
                  </a:cubicBezTo>
                  <a:cubicBezTo>
                    <a:pt x="29347" y="28083"/>
                    <a:pt x="27757" y="30657"/>
                    <a:pt x="29574" y="32246"/>
                  </a:cubicBezTo>
                  <a:lnTo>
                    <a:pt x="29574" y="32246"/>
                  </a:lnTo>
                  <a:cubicBezTo>
                    <a:pt x="28438" y="34593"/>
                    <a:pt x="26697" y="36864"/>
                    <a:pt x="24048" y="35577"/>
                  </a:cubicBezTo>
                  <a:cubicBezTo>
                    <a:pt x="20187" y="33685"/>
                    <a:pt x="22686" y="29597"/>
                    <a:pt x="21928" y="26569"/>
                  </a:cubicBezTo>
                  <a:cubicBezTo>
                    <a:pt x="21928" y="24979"/>
                    <a:pt x="21701" y="23541"/>
                    <a:pt x="20036" y="22784"/>
                  </a:cubicBezTo>
                  <a:cubicBezTo>
                    <a:pt x="19052" y="21573"/>
                    <a:pt x="17235" y="21952"/>
                    <a:pt x="16251" y="20892"/>
                  </a:cubicBezTo>
                  <a:cubicBezTo>
                    <a:pt x="16251" y="20286"/>
                    <a:pt x="16251" y="19605"/>
                    <a:pt x="16251" y="19000"/>
                  </a:cubicBezTo>
                  <a:cubicBezTo>
                    <a:pt x="13375" y="17486"/>
                    <a:pt x="12996" y="12793"/>
                    <a:pt x="8606" y="132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>
              <a:off x="6328865" y="3268906"/>
              <a:ext cx="22709" cy="30278"/>
            </a:xfrm>
            <a:custGeom>
              <a:avLst/>
              <a:gdLst>
                <a:gd name="connsiteX0" fmla="*/ 5677 w 22708"/>
                <a:gd name="connsiteY0" fmla="*/ 17533 h 30278"/>
                <a:gd name="connsiteX1" fmla="*/ 7570 w 22708"/>
                <a:gd name="connsiteY1" fmla="*/ 8147 h 30278"/>
                <a:gd name="connsiteX2" fmla="*/ 8554 w 22708"/>
                <a:gd name="connsiteY2" fmla="*/ 7541 h 30278"/>
                <a:gd name="connsiteX3" fmla="*/ 19075 w 22708"/>
                <a:gd name="connsiteY3" fmla="*/ 8071 h 30278"/>
                <a:gd name="connsiteX4" fmla="*/ 19075 w 22708"/>
                <a:gd name="connsiteY4" fmla="*/ 8071 h 30278"/>
                <a:gd name="connsiteX5" fmla="*/ 19075 w 22708"/>
                <a:gd name="connsiteY5" fmla="*/ 15641 h 30278"/>
                <a:gd name="connsiteX6" fmla="*/ 19075 w 22708"/>
                <a:gd name="connsiteY6" fmla="*/ 15641 h 30278"/>
                <a:gd name="connsiteX7" fmla="*/ 13398 w 22708"/>
                <a:gd name="connsiteY7" fmla="*/ 25178 h 30278"/>
                <a:gd name="connsiteX8" fmla="*/ 13322 w 22708"/>
                <a:gd name="connsiteY8" fmla="*/ 25103 h 30278"/>
                <a:gd name="connsiteX9" fmla="*/ 5677 w 22708"/>
                <a:gd name="connsiteY9" fmla="*/ 1753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17533"/>
                  </a:moveTo>
                  <a:cubicBezTo>
                    <a:pt x="5677" y="14278"/>
                    <a:pt x="8554" y="11553"/>
                    <a:pt x="7570" y="8147"/>
                  </a:cubicBezTo>
                  <a:cubicBezTo>
                    <a:pt x="7872" y="7920"/>
                    <a:pt x="8251" y="7768"/>
                    <a:pt x="8554" y="7541"/>
                  </a:cubicBezTo>
                  <a:cubicBezTo>
                    <a:pt x="12187" y="5195"/>
                    <a:pt x="15669" y="4741"/>
                    <a:pt x="19075" y="8071"/>
                  </a:cubicBezTo>
                  <a:lnTo>
                    <a:pt x="19075" y="8071"/>
                  </a:lnTo>
                  <a:cubicBezTo>
                    <a:pt x="21270" y="10569"/>
                    <a:pt x="17183" y="13143"/>
                    <a:pt x="19075" y="15641"/>
                  </a:cubicBezTo>
                  <a:lnTo>
                    <a:pt x="19075" y="15641"/>
                  </a:lnTo>
                  <a:cubicBezTo>
                    <a:pt x="22103" y="24346"/>
                    <a:pt x="21497" y="25405"/>
                    <a:pt x="13398" y="25178"/>
                  </a:cubicBezTo>
                  <a:lnTo>
                    <a:pt x="13322" y="25103"/>
                  </a:lnTo>
                  <a:cubicBezTo>
                    <a:pt x="8705" y="24648"/>
                    <a:pt x="8251" y="19955"/>
                    <a:pt x="5677" y="1753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>
              <a:off x="6347940" y="3235042"/>
              <a:ext cx="15139" cy="22709"/>
            </a:xfrm>
            <a:custGeom>
              <a:avLst/>
              <a:gdLst>
                <a:gd name="connsiteX0" fmla="*/ 5677 w 15139"/>
                <a:gd name="connsiteY0" fmla="*/ 9538 h 22708"/>
                <a:gd name="connsiteX1" fmla="*/ 11354 w 15139"/>
                <a:gd name="connsiteY1" fmla="*/ 5677 h 22708"/>
                <a:gd name="connsiteX2" fmla="*/ 15442 w 15139"/>
                <a:gd name="connsiteY2" fmla="*/ 9613 h 22708"/>
                <a:gd name="connsiteX3" fmla="*/ 9765 w 15139"/>
                <a:gd name="connsiteY3" fmla="*/ 18243 h 22708"/>
                <a:gd name="connsiteX4" fmla="*/ 5677 w 15139"/>
                <a:gd name="connsiteY4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9538"/>
                  </a:moveTo>
                  <a:cubicBezTo>
                    <a:pt x="7570" y="8251"/>
                    <a:pt x="10067" y="7872"/>
                    <a:pt x="11354" y="5677"/>
                  </a:cubicBezTo>
                  <a:cubicBezTo>
                    <a:pt x="13852" y="5904"/>
                    <a:pt x="17334" y="6661"/>
                    <a:pt x="15442" y="9613"/>
                  </a:cubicBezTo>
                  <a:cubicBezTo>
                    <a:pt x="13625" y="12565"/>
                    <a:pt x="14609" y="18318"/>
                    <a:pt x="9765" y="18243"/>
                  </a:cubicBezTo>
                  <a:cubicBezTo>
                    <a:pt x="4239" y="18167"/>
                    <a:pt x="6207" y="12944"/>
                    <a:pt x="5677" y="9538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>
              <a:off x="6376326" y="3263095"/>
              <a:ext cx="22709" cy="22709"/>
            </a:xfrm>
            <a:custGeom>
              <a:avLst/>
              <a:gdLst>
                <a:gd name="connsiteX0" fmla="*/ 20816 w 22708"/>
                <a:gd name="connsiteY0" fmla="*/ 11687 h 22708"/>
                <a:gd name="connsiteX1" fmla="*/ 15214 w 22708"/>
                <a:gd name="connsiteY1" fmla="*/ 15547 h 22708"/>
                <a:gd name="connsiteX2" fmla="*/ 5677 w 22708"/>
                <a:gd name="connsiteY2" fmla="*/ 15698 h 22708"/>
                <a:gd name="connsiteX3" fmla="*/ 20286 w 22708"/>
                <a:gd name="connsiteY3" fmla="*/ 5707 h 22708"/>
                <a:gd name="connsiteX4" fmla="*/ 20816 w 22708"/>
                <a:gd name="connsiteY4" fmla="*/ 116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16" y="11687"/>
                  </a:moveTo>
                  <a:cubicBezTo>
                    <a:pt x="18318" y="11989"/>
                    <a:pt x="16274" y="13125"/>
                    <a:pt x="15214" y="15547"/>
                  </a:cubicBezTo>
                  <a:cubicBezTo>
                    <a:pt x="12263" y="15168"/>
                    <a:pt x="9840" y="19407"/>
                    <a:pt x="5677" y="15698"/>
                  </a:cubicBezTo>
                  <a:cubicBezTo>
                    <a:pt x="12187" y="14033"/>
                    <a:pt x="12338" y="5101"/>
                    <a:pt x="20286" y="5707"/>
                  </a:cubicBezTo>
                  <a:cubicBezTo>
                    <a:pt x="21876" y="7296"/>
                    <a:pt x="20740" y="9567"/>
                    <a:pt x="20816" y="1168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>
              <a:off x="6341483" y="3259032"/>
              <a:ext cx="22709" cy="15139"/>
            </a:xfrm>
            <a:custGeom>
              <a:avLst/>
              <a:gdLst>
                <a:gd name="connsiteX0" fmla="*/ 23564 w 22708"/>
                <a:gd name="connsiteY0" fmla="*/ 8408 h 15139"/>
                <a:gd name="connsiteX1" fmla="*/ 15994 w 22708"/>
                <a:gd name="connsiteY1" fmla="*/ 15977 h 15139"/>
                <a:gd name="connsiteX2" fmla="*/ 6381 w 22708"/>
                <a:gd name="connsiteY2" fmla="*/ 8408 h 15139"/>
                <a:gd name="connsiteX3" fmla="*/ 5776 w 22708"/>
                <a:gd name="connsiteY3" fmla="*/ 7197 h 15139"/>
                <a:gd name="connsiteX4" fmla="*/ 6532 w 22708"/>
                <a:gd name="connsiteY4" fmla="*/ 6667 h 15139"/>
                <a:gd name="connsiteX5" fmla="*/ 23564 w 22708"/>
                <a:gd name="connsiteY5" fmla="*/ 8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3564" y="8408"/>
                  </a:moveTo>
                  <a:cubicBezTo>
                    <a:pt x="21596" y="11511"/>
                    <a:pt x="14102" y="9013"/>
                    <a:pt x="15994" y="15977"/>
                  </a:cubicBezTo>
                  <a:cubicBezTo>
                    <a:pt x="12740" y="13479"/>
                    <a:pt x="8425" y="12420"/>
                    <a:pt x="6381" y="8408"/>
                  </a:cubicBezTo>
                  <a:cubicBezTo>
                    <a:pt x="5700" y="7954"/>
                    <a:pt x="5548" y="7575"/>
                    <a:pt x="5776" y="7197"/>
                  </a:cubicBezTo>
                  <a:cubicBezTo>
                    <a:pt x="6003" y="6818"/>
                    <a:pt x="6306" y="6667"/>
                    <a:pt x="6532" y="6667"/>
                  </a:cubicBezTo>
                  <a:cubicBezTo>
                    <a:pt x="12664" y="3563"/>
                    <a:pt x="17811" y="8786"/>
                    <a:pt x="23564" y="840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>
              <a:off x="6321371" y="3233301"/>
              <a:ext cx="15139" cy="15139"/>
            </a:xfrm>
            <a:custGeom>
              <a:avLst/>
              <a:gdLst>
                <a:gd name="connsiteX0" fmla="*/ 5753 w 15139"/>
                <a:gd name="connsiteY0" fmla="*/ 14988 h 15139"/>
                <a:gd name="connsiteX1" fmla="*/ 5677 w 15139"/>
                <a:gd name="connsiteY1" fmla="*/ 5677 h 15139"/>
                <a:gd name="connsiteX2" fmla="*/ 9538 w 15139"/>
                <a:gd name="connsiteY2" fmla="*/ 9235 h 15139"/>
                <a:gd name="connsiteX3" fmla="*/ 9538 w 15139"/>
                <a:gd name="connsiteY3" fmla="*/ 9235 h 15139"/>
                <a:gd name="connsiteX4" fmla="*/ 12793 w 15139"/>
                <a:gd name="connsiteY4" fmla="*/ 15064 h 15139"/>
                <a:gd name="connsiteX5" fmla="*/ 5753 w 15139"/>
                <a:gd name="connsiteY5" fmla="*/ 149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3" y="14988"/>
                  </a:moveTo>
                  <a:cubicBezTo>
                    <a:pt x="5753" y="11884"/>
                    <a:pt x="5677" y="8781"/>
                    <a:pt x="5677" y="5677"/>
                  </a:cubicBezTo>
                  <a:cubicBezTo>
                    <a:pt x="7494" y="6283"/>
                    <a:pt x="8856" y="7418"/>
                    <a:pt x="9538" y="9235"/>
                  </a:cubicBezTo>
                  <a:lnTo>
                    <a:pt x="9538" y="9235"/>
                  </a:lnTo>
                  <a:cubicBezTo>
                    <a:pt x="13625" y="9462"/>
                    <a:pt x="14079" y="12490"/>
                    <a:pt x="12793" y="15064"/>
                  </a:cubicBezTo>
                  <a:cubicBezTo>
                    <a:pt x="10824" y="18924"/>
                    <a:pt x="8175" y="15820"/>
                    <a:pt x="5753" y="14988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>
              <a:off x="6331798" y="3252139"/>
              <a:ext cx="15139" cy="15139"/>
            </a:xfrm>
            <a:custGeom>
              <a:avLst/>
              <a:gdLst>
                <a:gd name="connsiteX0" fmla="*/ 6680 w 15139"/>
                <a:gd name="connsiteY0" fmla="*/ 5763 h 15139"/>
                <a:gd name="connsiteX1" fmla="*/ 14553 w 15139"/>
                <a:gd name="connsiteY1" fmla="*/ 7882 h 15139"/>
                <a:gd name="connsiteX2" fmla="*/ 14250 w 15139"/>
                <a:gd name="connsiteY2" fmla="*/ 11440 h 15139"/>
                <a:gd name="connsiteX3" fmla="*/ 6605 w 15139"/>
                <a:gd name="connsiteY3" fmla="*/ 11516 h 15139"/>
                <a:gd name="connsiteX4" fmla="*/ 6605 w 15139"/>
                <a:gd name="connsiteY4" fmla="*/ 11516 h 15139"/>
                <a:gd name="connsiteX5" fmla="*/ 6680 w 15139"/>
                <a:gd name="connsiteY5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80" y="5763"/>
                  </a:moveTo>
                  <a:cubicBezTo>
                    <a:pt x="9556" y="5384"/>
                    <a:pt x="12206" y="6293"/>
                    <a:pt x="14553" y="7882"/>
                  </a:cubicBezTo>
                  <a:cubicBezTo>
                    <a:pt x="16369" y="9093"/>
                    <a:pt x="15839" y="10380"/>
                    <a:pt x="14250" y="11440"/>
                  </a:cubicBezTo>
                  <a:cubicBezTo>
                    <a:pt x="11752" y="13408"/>
                    <a:pt x="9178" y="12727"/>
                    <a:pt x="6605" y="11516"/>
                  </a:cubicBezTo>
                  <a:lnTo>
                    <a:pt x="6605" y="11516"/>
                  </a:lnTo>
                  <a:cubicBezTo>
                    <a:pt x="5393" y="9547"/>
                    <a:pt x="5317" y="7655"/>
                    <a:pt x="6680" y="576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>
              <a:off x="6328865" y="3279958"/>
              <a:ext cx="15139" cy="15139"/>
            </a:xfrm>
            <a:custGeom>
              <a:avLst/>
              <a:gdLst>
                <a:gd name="connsiteX0" fmla="*/ 5677 w 15139"/>
                <a:gd name="connsiteY0" fmla="*/ 6481 h 15139"/>
                <a:gd name="connsiteX1" fmla="*/ 9386 w 15139"/>
                <a:gd name="connsiteY1" fmla="*/ 7540 h 15139"/>
                <a:gd name="connsiteX2" fmla="*/ 13247 w 15139"/>
                <a:gd name="connsiteY2" fmla="*/ 14050 h 15139"/>
                <a:gd name="connsiteX3" fmla="*/ 5753 w 15139"/>
                <a:gd name="connsiteY3" fmla="*/ 14050 h 15139"/>
                <a:gd name="connsiteX4" fmla="*/ 5677 w 15139"/>
                <a:gd name="connsiteY4" fmla="*/ 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481"/>
                  </a:moveTo>
                  <a:cubicBezTo>
                    <a:pt x="7115" y="6329"/>
                    <a:pt x="9613" y="4210"/>
                    <a:pt x="9386" y="7540"/>
                  </a:cubicBezTo>
                  <a:cubicBezTo>
                    <a:pt x="9159" y="10947"/>
                    <a:pt x="11960" y="11931"/>
                    <a:pt x="13247" y="14050"/>
                  </a:cubicBezTo>
                  <a:cubicBezTo>
                    <a:pt x="10749" y="14050"/>
                    <a:pt x="8251" y="14050"/>
                    <a:pt x="5753" y="14050"/>
                  </a:cubicBezTo>
                  <a:cubicBezTo>
                    <a:pt x="5753" y="11552"/>
                    <a:pt x="5753" y="8979"/>
                    <a:pt x="5677" y="6481"/>
                  </a:cubicBez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>
              <a:off x="6326015" y="3294084"/>
              <a:ext cx="15139" cy="15139"/>
            </a:xfrm>
            <a:custGeom>
              <a:avLst/>
              <a:gdLst>
                <a:gd name="connsiteX0" fmla="*/ 6861 w 15139"/>
                <a:gd name="connsiteY0" fmla="*/ 5677 h 15139"/>
                <a:gd name="connsiteX1" fmla="*/ 11782 w 15139"/>
                <a:gd name="connsiteY1" fmla="*/ 9084 h 15139"/>
                <a:gd name="connsiteX2" fmla="*/ 8451 w 15139"/>
                <a:gd name="connsiteY2" fmla="*/ 11430 h 15139"/>
                <a:gd name="connsiteX3" fmla="*/ 686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61" y="5677"/>
                  </a:moveTo>
                  <a:cubicBezTo>
                    <a:pt x="9284" y="5753"/>
                    <a:pt x="11403" y="6434"/>
                    <a:pt x="11782" y="9084"/>
                  </a:cubicBezTo>
                  <a:cubicBezTo>
                    <a:pt x="12084" y="11279"/>
                    <a:pt x="9965" y="11127"/>
                    <a:pt x="8451" y="11430"/>
                  </a:cubicBezTo>
                  <a:cubicBezTo>
                    <a:pt x="5348" y="10219"/>
                    <a:pt x="4894" y="8327"/>
                    <a:pt x="6861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>
              <a:off x="6331490" y="3239561"/>
              <a:ext cx="15139" cy="15139"/>
            </a:xfrm>
            <a:custGeom>
              <a:avLst/>
              <a:gdLst>
                <a:gd name="connsiteX0" fmla="*/ 10697 w 15139"/>
                <a:gd name="connsiteY0" fmla="*/ 10696 h 15139"/>
                <a:gd name="connsiteX1" fmla="*/ 5701 w 15139"/>
                <a:gd name="connsiteY1" fmla="*/ 8501 h 15139"/>
                <a:gd name="connsiteX2" fmla="*/ 8502 w 15139"/>
                <a:gd name="connsiteY2" fmla="*/ 5700 h 15139"/>
                <a:gd name="connsiteX3" fmla="*/ 10697 w 15139"/>
                <a:gd name="connsiteY3" fmla="*/ 10696 h 15139"/>
                <a:gd name="connsiteX4" fmla="*/ 10697 w 15139"/>
                <a:gd name="connsiteY4" fmla="*/ 10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97" y="10696"/>
                  </a:moveTo>
                  <a:cubicBezTo>
                    <a:pt x="8805" y="10469"/>
                    <a:pt x="6079" y="11604"/>
                    <a:pt x="5701" y="8501"/>
                  </a:cubicBezTo>
                  <a:cubicBezTo>
                    <a:pt x="5474" y="6987"/>
                    <a:pt x="6912" y="5473"/>
                    <a:pt x="8502" y="5700"/>
                  </a:cubicBezTo>
                  <a:cubicBezTo>
                    <a:pt x="11605" y="6154"/>
                    <a:pt x="10470" y="8803"/>
                    <a:pt x="10697" y="10696"/>
                  </a:cubicBezTo>
                  <a:lnTo>
                    <a:pt x="10697" y="10696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>
              <a:off x="6372683" y="3282503"/>
              <a:ext cx="7570" cy="15139"/>
            </a:xfrm>
            <a:custGeom>
              <a:avLst/>
              <a:gdLst>
                <a:gd name="connsiteX0" fmla="*/ 7579 w 7569"/>
                <a:gd name="connsiteY0" fmla="*/ 11506 h 15139"/>
                <a:gd name="connsiteX1" fmla="*/ 5762 w 7569"/>
                <a:gd name="connsiteY1" fmla="*/ 5677 h 15139"/>
                <a:gd name="connsiteX2" fmla="*/ 7579 w 756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9" y="11506"/>
                  </a:moveTo>
                  <a:cubicBezTo>
                    <a:pt x="5081" y="10143"/>
                    <a:pt x="5762" y="7797"/>
                    <a:pt x="5762" y="5677"/>
                  </a:cubicBezTo>
                  <a:cubicBezTo>
                    <a:pt x="8033" y="7115"/>
                    <a:pt x="7503" y="9386"/>
                    <a:pt x="757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>
              <a:off x="6329016" y="3266960"/>
              <a:ext cx="7570" cy="15139"/>
            </a:xfrm>
            <a:custGeom>
              <a:avLst/>
              <a:gdLst>
                <a:gd name="connsiteX0" fmla="*/ 7418 w 7569"/>
                <a:gd name="connsiteY0" fmla="*/ 10017 h 15139"/>
                <a:gd name="connsiteX1" fmla="*/ 5677 w 7569"/>
                <a:gd name="connsiteY1" fmla="*/ 6308 h 15139"/>
                <a:gd name="connsiteX2" fmla="*/ 8024 w 7569"/>
                <a:gd name="connsiteY2" fmla="*/ 6081 h 15139"/>
                <a:gd name="connsiteX3" fmla="*/ 7570 w 7569"/>
                <a:gd name="connsiteY3" fmla="*/ 9941 h 15139"/>
                <a:gd name="connsiteX4" fmla="*/ 7418 w 7569"/>
                <a:gd name="connsiteY4" fmla="*/ 100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18" y="10017"/>
                  </a:moveTo>
                  <a:cubicBezTo>
                    <a:pt x="5828" y="9260"/>
                    <a:pt x="5677" y="7822"/>
                    <a:pt x="5677" y="6308"/>
                  </a:cubicBezTo>
                  <a:cubicBezTo>
                    <a:pt x="6434" y="5551"/>
                    <a:pt x="7191" y="5475"/>
                    <a:pt x="8024" y="6081"/>
                  </a:cubicBezTo>
                  <a:cubicBezTo>
                    <a:pt x="8705" y="7443"/>
                    <a:pt x="8705" y="8730"/>
                    <a:pt x="7570" y="9941"/>
                  </a:cubicBezTo>
                  <a:lnTo>
                    <a:pt x="7418" y="1001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>
              <a:off x="6156808" y="3246592"/>
              <a:ext cx="15139" cy="7570"/>
            </a:xfrm>
            <a:custGeom>
              <a:avLst/>
              <a:gdLst>
                <a:gd name="connsiteX0" fmla="*/ 10523 w 15139"/>
                <a:gd name="connsiteY0" fmla="*/ 9417 h 7569"/>
                <a:gd name="connsiteX1" fmla="*/ 5679 w 15139"/>
                <a:gd name="connsiteY1" fmla="*/ 7298 h 7569"/>
                <a:gd name="connsiteX2" fmla="*/ 9312 w 15139"/>
                <a:gd name="connsiteY2" fmla="*/ 5708 h 7569"/>
                <a:gd name="connsiteX3" fmla="*/ 10523 w 15139"/>
                <a:gd name="connsiteY3" fmla="*/ 9417 h 7569"/>
                <a:gd name="connsiteX4" fmla="*/ 10523 w 15139"/>
                <a:gd name="connsiteY4" fmla="*/ 941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23" y="9417"/>
                  </a:moveTo>
                  <a:cubicBezTo>
                    <a:pt x="8707" y="9039"/>
                    <a:pt x="5754" y="10477"/>
                    <a:pt x="5679" y="7298"/>
                  </a:cubicBezTo>
                  <a:cubicBezTo>
                    <a:pt x="5603" y="5557"/>
                    <a:pt x="7798" y="5632"/>
                    <a:pt x="9312" y="5708"/>
                  </a:cubicBezTo>
                  <a:cubicBezTo>
                    <a:pt x="12794" y="5859"/>
                    <a:pt x="10675" y="7979"/>
                    <a:pt x="10523" y="9417"/>
                  </a:cubicBezTo>
                  <a:lnTo>
                    <a:pt x="10523" y="941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>
              <a:off x="5970966" y="2607617"/>
              <a:ext cx="30278" cy="22709"/>
            </a:xfrm>
            <a:custGeom>
              <a:avLst/>
              <a:gdLst>
                <a:gd name="connsiteX0" fmla="*/ 12047 w 30278"/>
                <a:gd name="connsiteY0" fmla="*/ 18985 h 22708"/>
                <a:gd name="connsiteX1" fmla="*/ 6142 w 30278"/>
                <a:gd name="connsiteY1" fmla="*/ 9826 h 22708"/>
                <a:gd name="connsiteX2" fmla="*/ 13939 w 30278"/>
                <a:gd name="connsiteY2" fmla="*/ 7101 h 22708"/>
                <a:gd name="connsiteX3" fmla="*/ 19768 w 30278"/>
                <a:gd name="connsiteY3" fmla="*/ 5739 h 22708"/>
                <a:gd name="connsiteX4" fmla="*/ 21963 w 30278"/>
                <a:gd name="connsiteY4" fmla="*/ 8615 h 22708"/>
                <a:gd name="connsiteX5" fmla="*/ 23249 w 30278"/>
                <a:gd name="connsiteY5" fmla="*/ 18531 h 22708"/>
                <a:gd name="connsiteX6" fmla="*/ 15907 w 30278"/>
                <a:gd name="connsiteY6" fmla="*/ 19288 h 22708"/>
                <a:gd name="connsiteX7" fmla="*/ 12047 w 30278"/>
                <a:gd name="connsiteY7" fmla="*/ 189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12047" y="18985"/>
                  </a:moveTo>
                  <a:cubicBezTo>
                    <a:pt x="7808" y="17396"/>
                    <a:pt x="4401" y="15276"/>
                    <a:pt x="6142" y="9826"/>
                  </a:cubicBezTo>
                  <a:cubicBezTo>
                    <a:pt x="8035" y="6950"/>
                    <a:pt x="9700" y="3771"/>
                    <a:pt x="13939" y="7101"/>
                  </a:cubicBezTo>
                  <a:cubicBezTo>
                    <a:pt x="16210" y="8842"/>
                    <a:pt x="17724" y="6042"/>
                    <a:pt x="19768" y="5739"/>
                  </a:cubicBezTo>
                  <a:cubicBezTo>
                    <a:pt x="20524" y="6723"/>
                    <a:pt x="21054" y="7858"/>
                    <a:pt x="21963" y="8615"/>
                  </a:cubicBezTo>
                  <a:cubicBezTo>
                    <a:pt x="25293" y="11567"/>
                    <a:pt x="25218" y="15049"/>
                    <a:pt x="23249" y="18531"/>
                  </a:cubicBezTo>
                  <a:cubicBezTo>
                    <a:pt x="21281" y="21938"/>
                    <a:pt x="18254" y="17850"/>
                    <a:pt x="15907" y="19288"/>
                  </a:cubicBezTo>
                  <a:cubicBezTo>
                    <a:pt x="14620" y="18304"/>
                    <a:pt x="13485" y="16942"/>
                    <a:pt x="12047" y="18985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>
              <a:off x="5970788" y="2604250"/>
              <a:ext cx="22709" cy="15139"/>
            </a:xfrm>
            <a:custGeom>
              <a:avLst/>
              <a:gdLst>
                <a:gd name="connsiteX0" fmla="*/ 19946 w 22708"/>
                <a:gd name="connsiteY0" fmla="*/ 9030 h 15139"/>
                <a:gd name="connsiteX1" fmla="*/ 12603 w 22708"/>
                <a:gd name="connsiteY1" fmla="*/ 10923 h 15139"/>
                <a:gd name="connsiteX2" fmla="*/ 6320 w 22708"/>
                <a:gd name="connsiteY2" fmla="*/ 13118 h 15139"/>
                <a:gd name="connsiteX3" fmla="*/ 6320 w 22708"/>
                <a:gd name="connsiteY3" fmla="*/ 13042 h 15139"/>
                <a:gd name="connsiteX4" fmla="*/ 6396 w 22708"/>
                <a:gd name="connsiteY4" fmla="*/ 9106 h 15139"/>
                <a:gd name="connsiteX5" fmla="*/ 19946 w 22708"/>
                <a:gd name="connsiteY5" fmla="*/ 90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9946" y="9030"/>
                  </a:moveTo>
                  <a:cubicBezTo>
                    <a:pt x="17070" y="13421"/>
                    <a:pt x="17070" y="13421"/>
                    <a:pt x="12603" y="10923"/>
                  </a:cubicBezTo>
                  <a:cubicBezTo>
                    <a:pt x="9803" y="9409"/>
                    <a:pt x="9046" y="14178"/>
                    <a:pt x="6320" y="13118"/>
                  </a:cubicBezTo>
                  <a:lnTo>
                    <a:pt x="6320" y="13042"/>
                  </a:lnTo>
                  <a:cubicBezTo>
                    <a:pt x="5488" y="11680"/>
                    <a:pt x="5412" y="10393"/>
                    <a:pt x="6396" y="9106"/>
                  </a:cubicBezTo>
                  <a:cubicBezTo>
                    <a:pt x="10862" y="5094"/>
                    <a:pt x="15404" y="4035"/>
                    <a:pt x="19946" y="9030"/>
                  </a:cubicBezTo>
                  <a:close/>
                </a:path>
              </a:pathLst>
            </a:custGeom>
            <a:solidFill>
              <a:srgbClr val="F1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>
              <a:off x="5961423" y="2571421"/>
              <a:ext cx="15139" cy="22709"/>
            </a:xfrm>
            <a:custGeom>
              <a:avLst/>
              <a:gdLst>
                <a:gd name="connsiteX0" fmla="*/ 11901 w 15139"/>
                <a:gd name="connsiteY0" fmla="*/ 5677 h 22708"/>
                <a:gd name="connsiteX1" fmla="*/ 11371 w 15139"/>
                <a:gd name="connsiteY1" fmla="*/ 9311 h 22708"/>
                <a:gd name="connsiteX2" fmla="*/ 8116 w 15139"/>
                <a:gd name="connsiteY2" fmla="*/ 21195 h 22708"/>
                <a:gd name="connsiteX3" fmla="*/ 11901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1901" y="5677"/>
                  </a:moveTo>
                  <a:cubicBezTo>
                    <a:pt x="11674" y="6888"/>
                    <a:pt x="10917" y="8554"/>
                    <a:pt x="11371" y="9311"/>
                  </a:cubicBezTo>
                  <a:cubicBezTo>
                    <a:pt x="14777" y="14609"/>
                    <a:pt x="11447" y="17864"/>
                    <a:pt x="8116" y="21195"/>
                  </a:cubicBezTo>
                  <a:cubicBezTo>
                    <a:pt x="4180" y="14307"/>
                    <a:pt x="4710" y="12111"/>
                    <a:pt x="11901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>
              <a:off x="5942209" y="2611529"/>
              <a:ext cx="15139" cy="15139"/>
            </a:xfrm>
            <a:custGeom>
              <a:avLst/>
              <a:gdLst>
                <a:gd name="connsiteX0" fmla="*/ 14234 w 15139"/>
                <a:gd name="connsiteY0" fmla="*/ 13408 h 15139"/>
                <a:gd name="connsiteX1" fmla="*/ 10374 w 15139"/>
                <a:gd name="connsiteY1" fmla="*/ 15149 h 15139"/>
                <a:gd name="connsiteX2" fmla="*/ 6513 w 15139"/>
                <a:gd name="connsiteY2" fmla="*/ 9548 h 15139"/>
                <a:gd name="connsiteX3" fmla="*/ 14234 w 15139"/>
                <a:gd name="connsiteY3" fmla="*/ 7580 h 15139"/>
                <a:gd name="connsiteX4" fmla="*/ 14234 w 15139"/>
                <a:gd name="connsiteY4" fmla="*/ 13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34" y="13408"/>
                  </a:moveTo>
                  <a:cubicBezTo>
                    <a:pt x="13477" y="15074"/>
                    <a:pt x="11963" y="15149"/>
                    <a:pt x="10374" y="15149"/>
                  </a:cubicBezTo>
                  <a:cubicBezTo>
                    <a:pt x="8709" y="13560"/>
                    <a:pt x="3712" y="14241"/>
                    <a:pt x="6513" y="9548"/>
                  </a:cubicBezTo>
                  <a:cubicBezTo>
                    <a:pt x="8406" y="6293"/>
                    <a:pt x="10525" y="3795"/>
                    <a:pt x="14234" y="7580"/>
                  </a:cubicBezTo>
                  <a:cubicBezTo>
                    <a:pt x="15672" y="9548"/>
                    <a:pt x="14613" y="11516"/>
                    <a:pt x="14234" y="13408"/>
                  </a:cubicBezTo>
                  <a:close/>
                </a:path>
              </a:pathLst>
            </a:custGeom>
            <a:solidFill>
              <a:srgbClr val="F8E0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>
              <a:off x="5963862" y="2586938"/>
              <a:ext cx="22709" cy="15139"/>
            </a:xfrm>
            <a:custGeom>
              <a:avLst/>
              <a:gdLst>
                <a:gd name="connsiteX0" fmla="*/ 5677 w 22708"/>
                <a:gd name="connsiteY0" fmla="*/ 5677 h 15139"/>
                <a:gd name="connsiteX1" fmla="*/ 17183 w 22708"/>
                <a:gd name="connsiteY1" fmla="*/ 13171 h 15139"/>
                <a:gd name="connsiteX2" fmla="*/ 17183 w 22708"/>
                <a:gd name="connsiteY2" fmla="*/ 13171 h 15139"/>
                <a:gd name="connsiteX3" fmla="*/ 17259 w 22708"/>
                <a:gd name="connsiteY3" fmla="*/ 14912 h 15139"/>
                <a:gd name="connsiteX4" fmla="*/ 5677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5677"/>
                  </a:moveTo>
                  <a:cubicBezTo>
                    <a:pt x="9538" y="8175"/>
                    <a:pt x="13322" y="10673"/>
                    <a:pt x="17183" y="13171"/>
                  </a:cubicBezTo>
                  <a:lnTo>
                    <a:pt x="17183" y="13171"/>
                  </a:lnTo>
                  <a:cubicBezTo>
                    <a:pt x="17183" y="13777"/>
                    <a:pt x="17183" y="14382"/>
                    <a:pt x="17259" y="14912"/>
                  </a:cubicBezTo>
                  <a:cubicBezTo>
                    <a:pt x="9916" y="16123"/>
                    <a:pt x="7494" y="11279"/>
                    <a:pt x="5677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>
              <a:off x="5937368" y="2615324"/>
              <a:ext cx="15139" cy="15139"/>
            </a:xfrm>
            <a:custGeom>
              <a:avLst/>
              <a:gdLst>
                <a:gd name="connsiteX0" fmla="*/ 11354 w 15139"/>
                <a:gd name="connsiteY0" fmla="*/ 5753 h 15139"/>
                <a:gd name="connsiteX1" fmla="*/ 15215 w 15139"/>
                <a:gd name="connsiteY1" fmla="*/ 11354 h 15139"/>
                <a:gd name="connsiteX2" fmla="*/ 5677 w 15139"/>
                <a:gd name="connsiteY2" fmla="*/ 5677 h 15139"/>
                <a:gd name="connsiteX3" fmla="*/ 11354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753"/>
                  </a:moveTo>
                  <a:cubicBezTo>
                    <a:pt x="10825" y="8856"/>
                    <a:pt x="14080" y="9386"/>
                    <a:pt x="15215" y="11354"/>
                  </a:cubicBezTo>
                  <a:cubicBezTo>
                    <a:pt x="10370" y="12263"/>
                    <a:pt x="8403" y="8327"/>
                    <a:pt x="5677" y="5677"/>
                  </a:cubicBezTo>
                  <a:cubicBezTo>
                    <a:pt x="7570" y="5753"/>
                    <a:pt x="9462" y="5753"/>
                    <a:pt x="11354" y="5753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9" name="任意多边形: 形状 1318"/>
            <p:cNvSpPr/>
            <p:nvPr/>
          </p:nvSpPr>
          <p:spPr>
            <a:xfrm>
              <a:off x="5975776" y="2616215"/>
              <a:ext cx="15139" cy="15139"/>
            </a:xfrm>
            <a:custGeom>
              <a:avLst/>
              <a:gdLst>
                <a:gd name="connsiteX0" fmla="*/ 7237 w 15139"/>
                <a:gd name="connsiteY0" fmla="*/ 10388 h 15139"/>
                <a:gd name="connsiteX1" fmla="*/ 6555 w 15139"/>
                <a:gd name="connsiteY1" fmla="*/ 5922 h 15139"/>
                <a:gd name="connsiteX2" fmla="*/ 11022 w 15139"/>
                <a:gd name="connsiteY2" fmla="*/ 10615 h 15139"/>
                <a:gd name="connsiteX3" fmla="*/ 11022 w 15139"/>
                <a:gd name="connsiteY3" fmla="*/ 10615 h 15139"/>
                <a:gd name="connsiteX4" fmla="*/ 8978 w 15139"/>
                <a:gd name="connsiteY4" fmla="*/ 10615 h 15139"/>
                <a:gd name="connsiteX5" fmla="*/ 7237 w 15139"/>
                <a:gd name="connsiteY5" fmla="*/ 103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37" y="10388"/>
                  </a:moveTo>
                  <a:cubicBezTo>
                    <a:pt x="6934" y="8798"/>
                    <a:pt x="4360" y="6679"/>
                    <a:pt x="6555" y="5922"/>
                  </a:cubicBezTo>
                  <a:cubicBezTo>
                    <a:pt x="9962" y="4787"/>
                    <a:pt x="10794" y="7814"/>
                    <a:pt x="11022" y="10615"/>
                  </a:cubicBezTo>
                  <a:lnTo>
                    <a:pt x="11022" y="10615"/>
                  </a:lnTo>
                  <a:cubicBezTo>
                    <a:pt x="10340" y="11221"/>
                    <a:pt x="9659" y="11221"/>
                    <a:pt x="8978" y="10615"/>
                  </a:cubicBezTo>
                  <a:cubicBezTo>
                    <a:pt x="8373" y="10615"/>
                    <a:pt x="7843" y="10464"/>
                    <a:pt x="7237" y="10388"/>
                  </a:cubicBezTo>
                  <a:close/>
                </a:path>
              </a:pathLst>
            </a:custGeom>
            <a:solidFill>
              <a:srgbClr val="F2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0" name="任意多边形: 形状 1319"/>
            <p:cNvSpPr/>
            <p:nvPr/>
          </p:nvSpPr>
          <p:spPr>
            <a:xfrm>
              <a:off x="5983921" y="2629092"/>
              <a:ext cx="7570" cy="7570"/>
            </a:xfrm>
            <a:custGeom>
              <a:avLst/>
              <a:gdLst>
                <a:gd name="connsiteX0" fmla="*/ 7645 w 7569"/>
                <a:gd name="connsiteY0" fmla="*/ 6291 h 7569"/>
                <a:gd name="connsiteX1" fmla="*/ 6207 w 7569"/>
                <a:gd name="connsiteY1" fmla="*/ 6821 h 7569"/>
                <a:gd name="connsiteX2" fmla="*/ 5677 w 7569"/>
                <a:gd name="connsiteY2" fmla="*/ 6215 h 7569"/>
                <a:gd name="connsiteX3" fmla="*/ 7115 w 7569"/>
                <a:gd name="connsiteY3" fmla="*/ 5686 h 7569"/>
                <a:gd name="connsiteX4" fmla="*/ 7645 w 7569"/>
                <a:gd name="connsiteY4" fmla="*/ 62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45" y="6291"/>
                  </a:moveTo>
                  <a:cubicBezTo>
                    <a:pt x="7191" y="6442"/>
                    <a:pt x="6661" y="6745"/>
                    <a:pt x="6207" y="6821"/>
                  </a:cubicBezTo>
                  <a:cubicBezTo>
                    <a:pt x="6056" y="6821"/>
                    <a:pt x="5904" y="6442"/>
                    <a:pt x="5677" y="6215"/>
                  </a:cubicBezTo>
                  <a:cubicBezTo>
                    <a:pt x="6131" y="6064"/>
                    <a:pt x="6661" y="5837"/>
                    <a:pt x="7115" y="5686"/>
                  </a:cubicBezTo>
                  <a:cubicBezTo>
                    <a:pt x="7267" y="5610"/>
                    <a:pt x="7494" y="6064"/>
                    <a:pt x="7645" y="6291"/>
                  </a:cubicBezTo>
                  <a:close/>
                </a:path>
              </a:pathLst>
            </a:custGeom>
            <a:solidFill>
              <a:srgbClr val="F7D9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1" name="任意多边形: 形状 1320"/>
            <p:cNvSpPr/>
            <p:nvPr/>
          </p:nvSpPr>
          <p:spPr>
            <a:xfrm>
              <a:off x="5969907" y="2607754"/>
              <a:ext cx="7570" cy="15139"/>
            </a:xfrm>
            <a:custGeom>
              <a:avLst/>
              <a:gdLst>
                <a:gd name="connsiteX0" fmla="*/ 7277 w 7569"/>
                <a:gd name="connsiteY0" fmla="*/ 5677 h 15139"/>
                <a:gd name="connsiteX1" fmla="*/ 7201 w 7569"/>
                <a:gd name="connsiteY1" fmla="*/ 9613 h 15139"/>
                <a:gd name="connsiteX2" fmla="*/ 72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7" y="5677"/>
                  </a:moveTo>
                  <a:cubicBezTo>
                    <a:pt x="7277" y="6964"/>
                    <a:pt x="7201" y="8327"/>
                    <a:pt x="7201" y="9613"/>
                  </a:cubicBezTo>
                  <a:cubicBezTo>
                    <a:pt x="5082" y="8251"/>
                    <a:pt x="5234" y="6888"/>
                    <a:pt x="72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2" name="任意多边形: 形状 1321"/>
            <p:cNvSpPr/>
            <p:nvPr/>
          </p:nvSpPr>
          <p:spPr>
            <a:xfrm>
              <a:off x="5979076" y="26211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753 w 7569"/>
                <a:gd name="connsiteY2" fmla="*/ 7418 h 7569"/>
                <a:gd name="connsiteX3" fmla="*/ 5753 w 7569"/>
                <a:gd name="connsiteY3" fmla="*/ 7418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5677"/>
                    <a:pt x="7040" y="5677"/>
                    <a:pt x="7721" y="5677"/>
                  </a:cubicBezTo>
                  <a:cubicBezTo>
                    <a:pt x="7040" y="6283"/>
                    <a:pt x="6434" y="6888"/>
                    <a:pt x="5753" y="7418"/>
                  </a:cubicBezTo>
                  <a:lnTo>
                    <a:pt x="5753" y="7418"/>
                  </a:lnTo>
                  <a:cubicBezTo>
                    <a:pt x="5753" y="6888"/>
                    <a:pt x="5753" y="6283"/>
                    <a:pt x="56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3" name="任意多边形: 形状 1322"/>
            <p:cNvSpPr/>
            <p:nvPr/>
          </p:nvSpPr>
          <p:spPr>
            <a:xfrm>
              <a:off x="5962726" y="2608360"/>
              <a:ext cx="7570" cy="7570"/>
            </a:xfrm>
            <a:custGeom>
              <a:avLst/>
              <a:gdLst>
                <a:gd name="connsiteX0" fmla="*/ 5980 w 7569"/>
                <a:gd name="connsiteY0" fmla="*/ 5677 h 7569"/>
                <a:gd name="connsiteX1" fmla="*/ 6131 w 7569"/>
                <a:gd name="connsiteY1" fmla="*/ 6207 h 7569"/>
                <a:gd name="connsiteX2" fmla="*/ 5677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80" y="5677"/>
                  </a:moveTo>
                  <a:lnTo>
                    <a:pt x="6131" y="6207"/>
                  </a:lnTo>
                  <a:lnTo>
                    <a:pt x="5677" y="6131"/>
                  </a:lnTo>
                  <a:close/>
                </a:path>
              </a:pathLst>
            </a:custGeom>
            <a:solidFill>
              <a:srgbClr val="F5D2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4" name="任意多边形: 形状 1323"/>
            <p:cNvSpPr/>
            <p:nvPr/>
          </p:nvSpPr>
          <p:spPr>
            <a:xfrm>
              <a:off x="5981726" y="2586021"/>
              <a:ext cx="15139" cy="15139"/>
            </a:xfrm>
            <a:custGeom>
              <a:avLst/>
              <a:gdLst>
                <a:gd name="connsiteX0" fmla="*/ 5677 w 15139"/>
                <a:gd name="connsiteY0" fmla="*/ 7351 h 15139"/>
                <a:gd name="connsiteX1" fmla="*/ 13625 w 15139"/>
                <a:gd name="connsiteY1" fmla="*/ 7276 h 15139"/>
                <a:gd name="connsiteX2" fmla="*/ 13095 w 15139"/>
                <a:gd name="connsiteY2" fmla="*/ 9622 h 15139"/>
                <a:gd name="connsiteX3" fmla="*/ 5677 w 15139"/>
                <a:gd name="connsiteY3" fmla="*/ 73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351"/>
                  </a:moveTo>
                  <a:cubicBezTo>
                    <a:pt x="8554" y="6897"/>
                    <a:pt x="10900" y="3869"/>
                    <a:pt x="13625" y="7276"/>
                  </a:cubicBezTo>
                  <a:cubicBezTo>
                    <a:pt x="14306" y="8108"/>
                    <a:pt x="14003" y="9168"/>
                    <a:pt x="13095" y="9622"/>
                  </a:cubicBezTo>
                  <a:cubicBezTo>
                    <a:pt x="10446" y="10909"/>
                    <a:pt x="7948" y="10757"/>
                    <a:pt x="5677" y="7351"/>
                  </a:cubicBezTo>
                  <a:close/>
                </a:path>
              </a:pathLst>
            </a:custGeom>
            <a:solidFill>
              <a:srgbClr val="F2C7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5" name="任意多边形: 形状 1324"/>
            <p:cNvSpPr/>
            <p:nvPr/>
          </p:nvSpPr>
          <p:spPr>
            <a:xfrm>
              <a:off x="5975367" y="259201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964"/>
                    <a:pt x="6207" y="7570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6" name="任意多边形: 形状 1325"/>
            <p:cNvSpPr/>
            <p:nvPr/>
          </p:nvSpPr>
          <p:spPr>
            <a:xfrm>
              <a:off x="5853016" y="2592339"/>
              <a:ext cx="37848" cy="22709"/>
            </a:xfrm>
            <a:custGeom>
              <a:avLst/>
              <a:gdLst>
                <a:gd name="connsiteX0" fmla="*/ 23493 w 37847"/>
                <a:gd name="connsiteY0" fmla="*/ 19200 h 22708"/>
                <a:gd name="connsiteX1" fmla="*/ 23417 w 37847"/>
                <a:gd name="connsiteY1" fmla="*/ 23061 h 22708"/>
                <a:gd name="connsiteX2" fmla="*/ 6159 w 37847"/>
                <a:gd name="connsiteY2" fmla="*/ 15416 h 22708"/>
                <a:gd name="connsiteX3" fmla="*/ 8278 w 37847"/>
                <a:gd name="connsiteY3" fmla="*/ 11631 h 22708"/>
                <a:gd name="connsiteX4" fmla="*/ 21676 w 37847"/>
                <a:gd name="connsiteY4" fmla="*/ 5878 h 22708"/>
                <a:gd name="connsiteX5" fmla="*/ 32728 w 37847"/>
                <a:gd name="connsiteY5" fmla="*/ 8073 h 22708"/>
                <a:gd name="connsiteX6" fmla="*/ 33257 w 37847"/>
                <a:gd name="connsiteY6" fmla="*/ 11555 h 22708"/>
                <a:gd name="connsiteX7" fmla="*/ 23493 w 37847"/>
                <a:gd name="connsiteY7" fmla="*/ 192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3493" y="19200"/>
                  </a:moveTo>
                  <a:cubicBezTo>
                    <a:pt x="23493" y="20487"/>
                    <a:pt x="23493" y="21774"/>
                    <a:pt x="23417" y="23061"/>
                  </a:cubicBezTo>
                  <a:cubicBezTo>
                    <a:pt x="16302" y="23515"/>
                    <a:pt x="10019" y="22228"/>
                    <a:pt x="6159" y="15416"/>
                  </a:cubicBezTo>
                  <a:cubicBezTo>
                    <a:pt x="4266" y="12690"/>
                    <a:pt x="8581" y="13447"/>
                    <a:pt x="8278" y="11631"/>
                  </a:cubicBezTo>
                  <a:cubicBezTo>
                    <a:pt x="13047" y="10495"/>
                    <a:pt x="15772" y="4515"/>
                    <a:pt x="21676" y="5878"/>
                  </a:cubicBezTo>
                  <a:cubicBezTo>
                    <a:pt x="25537" y="5878"/>
                    <a:pt x="29473" y="5348"/>
                    <a:pt x="32728" y="8073"/>
                  </a:cubicBezTo>
                  <a:cubicBezTo>
                    <a:pt x="32879" y="9208"/>
                    <a:pt x="33106" y="10344"/>
                    <a:pt x="33257" y="11555"/>
                  </a:cubicBezTo>
                  <a:cubicBezTo>
                    <a:pt x="29548" y="13523"/>
                    <a:pt x="23341" y="12236"/>
                    <a:pt x="23493" y="19200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7" name="任意多边形: 形状 1326"/>
            <p:cNvSpPr/>
            <p:nvPr/>
          </p:nvSpPr>
          <p:spPr>
            <a:xfrm>
              <a:off x="5857813" y="2578021"/>
              <a:ext cx="22709" cy="15139"/>
            </a:xfrm>
            <a:custGeom>
              <a:avLst/>
              <a:gdLst>
                <a:gd name="connsiteX0" fmla="*/ 22406 w 22708"/>
                <a:gd name="connsiteY0" fmla="*/ 8766 h 15139"/>
                <a:gd name="connsiteX1" fmla="*/ 16804 w 22708"/>
                <a:gd name="connsiteY1" fmla="*/ 14594 h 15139"/>
                <a:gd name="connsiteX2" fmla="*/ 5677 w 22708"/>
                <a:gd name="connsiteY2" fmla="*/ 14973 h 15139"/>
                <a:gd name="connsiteX3" fmla="*/ 18999 w 22708"/>
                <a:gd name="connsiteY3" fmla="*/ 5738 h 15139"/>
                <a:gd name="connsiteX4" fmla="*/ 22406 w 22708"/>
                <a:gd name="connsiteY4" fmla="*/ 87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406" y="8766"/>
                  </a:moveTo>
                  <a:cubicBezTo>
                    <a:pt x="21195" y="11339"/>
                    <a:pt x="19378" y="13307"/>
                    <a:pt x="16804" y="14594"/>
                  </a:cubicBezTo>
                  <a:cubicBezTo>
                    <a:pt x="13549" y="14897"/>
                    <a:pt x="10294" y="16108"/>
                    <a:pt x="5677" y="14973"/>
                  </a:cubicBezTo>
                  <a:cubicBezTo>
                    <a:pt x="10143" y="10809"/>
                    <a:pt x="12944" y="6343"/>
                    <a:pt x="18999" y="5738"/>
                  </a:cubicBezTo>
                  <a:cubicBezTo>
                    <a:pt x="21876" y="5359"/>
                    <a:pt x="22254" y="6798"/>
                    <a:pt x="22406" y="8766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8" name="任意多边形: 形状 1327"/>
            <p:cNvSpPr/>
            <p:nvPr/>
          </p:nvSpPr>
          <p:spPr>
            <a:xfrm>
              <a:off x="5855914" y="2572401"/>
              <a:ext cx="7570" cy="15139"/>
            </a:xfrm>
            <a:custGeom>
              <a:avLst/>
              <a:gdLst>
                <a:gd name="connsiteX0" fmla="*/ 8938 w 7569"/>
                <a:gd name="connsiteY0" fmla="*/ 7421 h 15139"/>
                <a:gd name="connsiteX1" fmla="*/ 7197 w 7569"/>
                <a:gd name="connsiteY1" fmla="*/ 9844 h 15139"/>
                <a:gd name="connsiteX2" fmla="*/ 5684 w 7569"/>
                <a:gd name="connsiteY2" fmla="*/ 8103 h 15139"/>
                <a:gd name="connsiteX3" fmla="*/ 7424 w 7569"/>
                <a:gd name="connsiteY3" fmla="*/ 5680 h 15139"/>
                <a:gd name="connsiteX4" fmla="*/ 8938 w 7569"/>
                <a:gd name="connsiteY4" fmla="*/ 7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8" y="7421"/>
                  </a:moveTo>
                  <a:cubicBezTo>
                    <a:pt x="8863" y="8633"/>
                    <a:pt x="8787" y="9919"/>
                    <a:pt x="7197" y="9844"/>
                  </a:cubicBezTo>
                  <a:cubicBezTo>
                    <a:pt x="6213" y="9844"/>
                    <a:pt x="5608" y="9087"/>
                    <a:pt x="5684" y="8103"/>
                  </a:cubicBezTo>
                  <a:cubicBezTo>
                    <a:pt x="5684" y="6891"/>
                    <a:pt x="5835" y="5605"/>
                    <a:pt x="7424" y="5680"/>
                  </a:cubicBezTo>
                  <a:cubicBezTo>
                    <a:pt x="8333" y="5680"/>
                    <a:pt x="8938" y="6437"/>
                    <a:pt x="8938" y="7421"/>
                  </a:cubicBezTo>
                  <a:close/>
                </a:path>
              </a:pathLst>
            </a:custGeom>
            <a:solidFill>
              <a:srgbClr val="F3CE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9" name="任意多边形: 形状 1328"/>
            <p:cNvSpPr/>
            <p:nvPr/>
          </p:nvSpPr>
          <p:spPr>
            <a:xfrm>
              <a:off x="5852105" y="2578609"/>
              <a:ext cx="15139" cy="15139"/>
            </a:xfrm>
            <a:custGeom>
              <a:avLst/>
              <a:gdLst>
                <a:gd name="connsiteX0" fmla="*/ 9719 w 15139"/>
                <a:gd name="connsiteY0" fmla="*/ 8102 h 15139"/>
                <a:gd name="connsiteX1" fmla="*/ 8432 w 15139"/>
                <a:gd name="connsiteY1" fmla="*/ 9919 h 15139"/>
                <a:gd name="connsiteX2" fmla="*/ 5707 w 15139"/>
                <a:gd name="connsiteY2" fmla="*/ 8102 h 15139"/>
                <a:gd name="connsiteX3" fmla="*/ 6237 w 15139"/>
                <a:gd name="connsiteY3" fmla="*/ 5680 h 15139"/>
                <a:gd name="connsiteX4" fmla="*/ 9719 w 15139"/>
                <a:gd name="connsiteY4" fmla="*/ 81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19" y="8102"/>
                  </a:moveTo>
                  <a:cubicBezTo>
                    <a:pt x="10173" y="9465"/>
                    <a:pt x="9416" y="9843"/>
                    <a:pt x="8432" y="9919"/>
                  </a:cubicBezTo>
                  <a:cubicBezTo>
                    <a:pt x="7070" y="9995"/>
                    <a:pt x="5859" y="9616"/>
                    <a:pt x="5707" y="8102"/>
                  </a:cubicBezTo>
                  <a:cubicBezTo>
                    <a:pt x="5556" y="7270"/>
                    <a:pt x="6010" y="5680"/>
                    <a:pt x="6237" y="5680"/>
                  </a:cubicBezTo>
                  <a:cubicBezTo>
                    <a:pt x="7978" y="5604"/>
                    <a:pt x="8811" y="6967"/>
                    <a:pt x="9719" y="8102"/>
                  </a:cubicBezTo>
                  <a:close/>
                </a:path>
              </a:pathLst>
            </a:custGeom>
            <a:solidFill>
              <a:srgbClr val="F2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0" name="任意多边形: 形状 1329"/>
            <p:cNvSpPr/>
            <p:nvPr/>
          </p:nvSpPr>
          <p:spPr>
            <a:xfrm>
              <a:off x="5864349" y="2572935"/>
              <a:ext cx="7570" cy="7570"/>
            </a:xfrm>
            <a:custGeom>
              <a:avLst/>
              <a:gdLst>
                <a:gd name="connsiteX0" fmla="*/ 8224 w 7569"/>
                <a:gd name="connsiteY0" fmla="*/ 7191 h 7569"/>
                <a:gd name="connsiteX1" fmla="*/ 6937 w 7569"/>
                <a:gd name="connsiteY1" fmla="*/ 9386 h 7569"/>
                <a:gd name="connsiteX2" fmla="*/ 5878 w 7569"/>
                <a:gd name="connsiteY2" fmla="*/ 7797 h 7569"/>
                <a:gd name="connsiteX3" fmla="*/ 7467 w 7569"/>
                <a:gd name="connsiteY3" fmla="*/ 5677 h 7569"/>
                <a:gd name="connsiteX4" fmla="*/ 8224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24" y="7191"/>
                  </a:moveTo>
                  <a:cubicBezTo>
                    <a:pt x="8149" y="8175"/>
                    <a:pt x="7921" y="9159"/>
                    <a:pt x="6937" y="9386"/>
                  </a:cubicBezTo>
                  <a:cubicBezTo>
                    <a:pt x="5726" y="9613"/>
                    <a:pt x="5423" y="8781"/>
                    <a:pt x="5878" y="7797"/>
                  </a:cubicBezTo>
                  <a:cubicBezTo>
                    <a:pt x="6256" y="7040"/>
                    <a:pt x="6937" y="6358"/>
                    <a:pt x="7467" y="5677"/>
                  </a:cubicBezTo>
                  <a:cubicBezTo>
                    <a:pt x="7694" y="6131"/>
                    <a:pt x="7997" y="6661"/>
                    <a:pt x="8224" y="7191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1" name="任意多边形: 形状 1330"/>
            <p:cNvSpPr/>
            <p:nvPr/>
          </p:nvSpPr>
          <p:spPr>
            <a:xfrm>
              <a:off x="5869823" y="2652188"/>
              <a:ext cx="15139" cy="22709"/>
            </a:xfrm>
            <a:custGeom>
              <a:avLst/>
              <a:gdLst>
                <a:gd name="connsiteX0" fmla="*/ 14255 w 15139"/>
                <a:gd name="connsiteY0" fmla="*/ 10673 h 22708"/>
                <a:gd name="connsiteX1" fmla="*/ 10622 w 15139"/>
                <a:gd name="connsiteY1" fmla="*/ 18394 h 22708"/>
                <a:gd name="connsiteX2" fmla="*/ 5929 w 15139"/>
                <a:gd name="connsiteY2" fmla="*/ 5677 h 22708"/>
                <a:gd name="connsiteX3" fmla="*/ 14255 w 15139"/>
                <a:gd name="connsiteY3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255" y="10673"/>
                  </a:moveTo>
                  <a:cubicBezTo>
                    <a:pt x="14180" y="13777"/>
                    <a:pt x="12741" y="16274"/>
                    <a:pt x="10622" y="18394"/>
                  </a:cubicBezTo>
                  <a:cubicBezTo>
                    <a:pt x="933" y="16804"/>
                    <a:pt x="9032" y="10219"/>
                    <a:pt x="5929" y="5677"/>
                  </a:cubicBezTo>
                  <a:cubicBezTo>
                    <a:pt x="9562" y="7872"/>
                    <a:pt x="11909" y="9311"/>
                    <a:pt x="14255" y="10673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2" name="任意多边形: 形状 1331"/>
            <p:cNvSpPr/>
            <p:nvPr/>
          </p:nvSpPr>
          <p:spPr>
            <a:xfrm>
              <a:off x="5861378" y="2651506"/>
              <a:ext cx="15139" cy="15139"/>
            </a:xfrm>
            <a:custGeom>
              <a:avLst/>
              <a:gdLst>
                <a:gd name="connsiteX0" fmla="*/ 11347 w 15139"/>
                <a:gd name="connsiteY0" fmla="*/ 11355 h 15139"/>
                <a:gd name="connsiteX1" fmla="*/ 6427 w 15139"/>
                <a:gd name="connsiteY1" fmla="*/ 10825 h 15139"/>
                <a:gd name="connsiteX2" fmla="*/ 6578 w 15139"/>
                <a:gd name="connsiteY2" fmla="*/ 6510 h 15139"/>
                <a:gd name="connsiteX3" fmla="*/ 11271 w 15139"/>
                <a:gd name="connsiteY3" fmla="*/ 7494 h 15139"/>
                <a:gd name="connsiteX4" fmla="*/ 11347 w 15139"/>
                <a:gd name="connsiteY4" fmla="*/ 113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47" y="11355"/>
                  </a:moveTo>
                  <a:cubicBezTo>
                    <a:pt x="9606" y="11960"/>
                    <a:pt x="7790" y="13247"/>
                    <a:pt x="6427" y="10825"/>
                  </a:cubicBezTo>
                  <a:cubicBezTo>
                    <a:pt x="5594" y="9387"/>
                    <a:pt x="5216" y="7721"/>
                    <a:pt x="6578" y="6510"/>
                  </a:cubicBezTo>
                  <a:cubicBezTo>
                    <a:pt x="8395" y="4996"/>
                    <a:pt x="10060" y="5678"/>
                    <a:pt x="11271" y="7494"/>
                  </a:cubicBezTo>
                  <a:cubicBezTo>
                    <a:pt x="12407" y="8857"/>
                    <a:pt x="12331" y="10144"/>
                    <a:pt x="11347" y="11355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3" name="任意多边形: 形状 1332"/>
            <p:cNvSpPr/>
            <p:nvPr/>
          </p:nvSpPr>
          <p:spPr>
            <a:xfrm>
              <a:off x="5858107" y="2661414"/>
              <a:ext cx="7570" cy="7570"/>
            </a:xfrm>
            <a:custGeom>
              <a:avLst/>
              <a:gdLst>
                <a:gd name="connsiteX0" fmla="*/ 8335 w 7569"/>
                <a:gd name="connsiteY0" fmla="*/ 7048 h 7569"/>
                <a:gd name="connsiteX1" fmla="*/ 7502 w 7569"/>
                <a:gd name="connsiteY1" fmla="*/ 8487 h 7569"/>
                <a:gd name="connsiteX2" fmla="*/ 5685 w 7569"/>
                <a:gd name="connsiteY2" fmla="*/ 7200 h 7569"/>
                <a:gd name="connsiteX3" fmla="*/ 6518 w 7569"/>
                <a:gd name="connsiteY3" fmla="*/ 5762 h 7569"/>
                <a:gd name="connsiteX4" fmla="*/ 8335 w 7569"/>
                <a:gd name="connsiteY4" fmla="*/ 704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5" y="7048"/>
                  </a:moveTo>
                  <a:cubicBezTo>
                    <a:pt x="8032" y="7503"/>
                    <a:pt x="7880" y="8335"/>
                    <a:pt x="7502" y="8487"/>
                  </a:cubicBezTo>
                  <a:cubicBezTo>
                    <a:pt x="6518" y="8789"/>
                    <a:pt x="5761" y="8260"/>
                    <a:pt x="5685" y="7200"/>
                  </a:cubicBezTo>
                  <a:cubicBezTo>
                    <a:pt x="5610" y="6746"/>
                    <a:pt x="6064" y="5913"/>
                    <a:pt x="6518" y="5762"/>
                  </a:cubicBezTo>
                  <a:cubicBezTo>
                    <a:pt x="7426" y="5459"/>
                    <a:pt x="8108" y="5989"/>
                    <a:pt x="8335" y="7048"/>
                  </a:cubicBezTo>
                  <a:close/>
                </a:path>
              </a:pathLst>
            </a:custGeom>
            <a:solidFill>
              <a:srgbClr val="EC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4" name="任意多边形: 形状 1333"/>
            <p:cNvSpPr/>
            <p:nvPr/>
          </p:nvSpPr>
          <p:spPr>
            <a:xfrm>
              <a:off x="5867047" y="265339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7721" y="6964"/>
                    <a:pt x="7872" y="8175"/>
                    <a:pt x="5677" y="9462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5" name="任意多边形: 形状 1334"/>
            <p:cNvSpPr/>
            <p:nvPr/>
          </p:nvSpPr>
          <p:spPr>
            <a:xfrm>
              <a:off x="5901914" y="2636292"/>
              <a:ext cx="45417" cy="37848"/>
            </a:xfrm>
            <a:custGeom>
              <a:avLst/>
              <a:gdLst>
                <a:gd name="connsiteX0" fmla="*/ 25917 w 45417"/>
                <a:gd name="connsiteY0" fmla="*/ 5677 h 37847"/>
                <a:gd name="connsiteX1" fmla="*/ 26673 w 45417"/>
                <a:gd name="connsiteY1" fmla="*/ 9311 h 37847"/>
                <a:gd name="connsiteX2" fmla="*/ 25084 w 45417"/>
                <a:gd name="connsiteY2" fmla="*/ 13777 h 37847"/>
                <a:gd name="connsiteX3" fmla="*/ 31669 w 45417"/>
                <a:gd name="connsiteY3" fmla="*/ 11203 h 37847"/>
                <a:gd name="connsiteX4" fmla="*/ 34924 w 45417"/>
                <a:gd name="connsiteY4" fmla="*/ 8099 h 37847"/>
                <a:gd name="connsiteX5" fmla="*/ 46051 w 45417"/>
                <a:gd name="connsiteY5" fmla="*/ 18545 h 37847"/>
                <a:gd name="connsiteX6" fmla="*/ 44916 w 45417"/>
                <a:gd name="connsiteY6" fmla="*/ 23466 h 37847"/>
                <a:gd name="connsiteX7" fmla="*/ 44916 w 45417"/>
                <a:gd name="connsiteY7" fmla="*/ 32700 h 37847"/>
                <a:gd name="connsiteX8" fmla="*/ 42796 w 45417"/>
                <a:gd name="connsiteY8" fmla="*/ 38075 h 37847"/>
                <a:gd name="connsiteX9" fmla="*/ 24099 w 45417"/>
                <a:gd name="connsiteY9" fmla="*/ 39513 h 37847"/>
                <a:gd name="connsiteX10" fmla="*/ 17514 w 45417"/>
                <a:gd name="connsiteY10" fmla="*/ 37469 h 37847"/>
                <a:gd name="connsiteX11" fmla="*/ 12216 w 45417"/>
                <a:gd name="connsiteY11" fmla="*/ 35652 h 37847"/>
                <a:gd name="connsiteX12" fmla="*/ 10172 w 45417"/>
                <a:gd name="connsiteY12" fmla="*/ 32928 h 37847"/>
                <a:gd name="connsiteX13" fmla="*/ 9869 w 45417"/>
                <a:gd name="connsiteY13" fmla="*/ 30732 h 37847"/>
                <a:gd name="connsiteX14" fmla="*/ 11307 w 45417"/>
                <a:gd name="connsiteY14" fmla="*/ 29748 h 37847"/>
                <a:gd name="connsiteX15" fmla="*/ 9642 w 45417"/>
                <a:gd name="connsiteY15" fmla="*/ 29370 h 37847"/>
                <a:gd name="connsiteX16" fmla="*/ 7295 w 45417"/>
                <a:gd name="connsiteY16" fmla="*/ 25963 h 37847"/>
                <a:gd name="connsiteX17" fmla="*/ 5933 w 45417"/>
                <a:gd name="connsiteY17" fmla="*/ 23011 h 37847"/>
                <a:gd name="connsiteX18" fmla="*/ 5706 w 45417"/>
                <a:gd name="connsiteY18" fmla="*/ 20816 h 37847"/>
                <a:gd name="connsiteX19" fmla="*/ 6084 w 45417"/>
                <a:gd name="connsiteY19" fmla="*/ 19757 h 37847"/>
                <a:gd name="connsiteX20" fmla="*/ 6841 w 45417"/>
                <a:gd name="connsiteY20" fmla="*/ 19000 h 37847"/>
                <a:gd name="connsiteX21" fmla="*/ 14108 w 45417"/>
                <a:gd name="connsiteY21" fmla="*/ 13928 h 37847"/>
                <a:gd name="connsiteX22" fmla="*/ 25917 w 4541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25917" y="5677"/>
                  </a:moveTo>
                  <a:cubicBezTo>
                    <a:pt x="26143" y="6888"/>
                    <a:pt x="25992" y="8554"/>
                    <a:pt x="26673" y="9311"/>
                  </a:cubicBezTo>
                  <a:cubicBezTo>
                    <a:pt x="29322" y="12111"/>
                    <a:pt x="20164" y="10446"/>
                    <a:pt x="25084" y="13777"/>
                  </a:cubicBezTo>
                  <a:cubicBezTo>
                    <a:pt x="28490" y="16047"/>
                    <a:pt x="30231" y="14079"/>
                    <a:pt x="31669" y="11203"/>
                  </a:cubicBezTo>
                  <a:cubicBezTo>
                    <a:pt x="32350" y="9765"/>
                    <a:pt x="33259" y="8478"/>
                    <a:pt x="34924" y="8099"/>
                  </a:cubicBezTo>
                  <a:cubicBezTo>
                    <a:pt x="35530" y="14988"/>
                    <a:pt x="41585" y="15972"/>
                    <a:pt x="46051" y="18545"/>
                  </a:cubicBezTo>
                  <a:cubicBezTo>
                    <a:pt x="47944" y="20740"/>
                    <a:pt x="36892" y="19227"/>
                    <a:pt x="44916" y="23466"/>
                  </a:cubicBezTo>
                  <a:cubicBezTo>
                    <a:pt x="49155" y="25661"/>
                    <a:pt x="45597" y="29597"/>
                    <a:pt x="44916" y="32700"/>
                  </a:cubicBezTo>
                  <a:cubicBezTo>
                    <a:pt x="44840" y="34744"/>
                    <a:pt x="45067" y="36864"/>
                    <a:pt x="42796" y="38075"/>
                  </a:cubicBezTo>
                  <a:cubicBezTo>
                    <a:pt x="36741" y="40951"/>
                    <a:pt x="30307" y="38908"/>
                    <a:pt x="24099" y="39513"/>
                  </a:cubicBezTo>
                  <a:cubicBezTo>
                    <a:pt x="21602" y="39891"/>
                    <a:pt x="19861" y="37696"/>
                    <a:pt x="17514" y="37469"/>
                  </a:cubicBezTo>
                  <a:cubicBezTo>
                    <a:pt x="15471" y="37545"/>
                    <a:pt x="13729" y="36864"/>
                    <a:pt x="12216" y="35652"/>
                  </a:cubicBezTo>
                  <a:cubicBezTo>
                    <a:pt x="11307" y="34896"/>
                    <a:pt x="10626" y="33987"/>
                    <a:pt x="10172" y="32928"/>
                  </a:cubicBezTo>
                  <a:cubicBezTo>
                    <a:pt x="9869" y="32246"/>
                    <a:pt x="9793" y="31489"/>
                    <a:pt x="9869" y="30732"/>
                  </a:cubicBezTo>
                  <a:cubicBezTo>
                    <a:pt x="10096" y="30127"/>
                    <a:pt x="10777" y="30127"/>
                    <a:pt x="11307" y="29748"/>
                  </a:cubicBezTo>
                  <a:cubicBezTo>
                    <a:pt x="10777" y="29521"/>
                    <a:pt x="10248" y="29446"/>
                    <a:pt x="9642" y="29370"/>
                  </a:cubicBezTo>
                  <a:cubicBezTo>
                    <a:pt x="8128" y="28764"/>
                    <a:pt x="7901" y="27250"/>
                    <a:pt x="7295" y="25963"/>
                  </a:cubicBezTo>
                  <a:cubicBezTo>
                    <a:pt x="6841" y="24980"/>
                    <a:pt x="6311" y="24071"/>
                    <a:pt x="5933" y="23011"/>
                  </a:cubicBezTo>
                  <a:cubicBezTo>
                    <a:pt x="5706" y="22330"/>
                    <a:pt x="5630" y="21573"/>
                    <a:pt x="5706" y="20816"/>
                  </a:cubicBezTo>
                  <a:cubicBezTo>
                    <a:pt x="5857" y="20438"/>
                    <a:pt x="5933" y="20135"/>
                    <a:pt x="6084" y="19757"/>
                  </a:cubicBezTo>
                  <a:cubicBezTo>
                    <a:pt x="6311" y="19530"/>
                    <a:pt x="6614" y="19227"/>
                    <a:pt x="6841" y="19000"/>
                  </a:cubicBezTo>
                  <a:cubicBezTo>
                    <a:pt x="10474" y="19075"/>
                    <a:pt x="12443" y="16577"/>
                    <a:pt x="14108" y="13928"/>
                  </a:cubicBezTo>
                  <a:cubicBezTo>
                    <a:pt x="16984" y="9538"/>
                    <a:pt x="20920" y="6888"/>
                    <a:pt x="25917" y="567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6" name="任意多边形: 形状 1335"/>
            <p:cNvSpPr/>
            <p:nvPr/>
          </p:nvSpPr>
          <p:spPr>
            <a:xfrm>
              <a:off x="5899294" y="2647722"/>
              <a:ext cx="45417" cy="45417"/>
            </a:xfrm>
            <a:custGeom>
              <a:avLst/>
              <a:gdLst>
                <a:gd name="connsiteX0" fmla="*/ 9462 w 45417"/>
                <a:gd name="connsiteY0" fmla="*/ 9462 h 45417"/>
                <a:gd name="connsiteX1" fmla="*/ 9538 w 45417"/>
                <a:gd name="connsiteY1" fmla="*/ 11354 h 45417"/>
                <a:gd name="connsiteX2" fmla="*/ 11430 w 45417"/>
                <a:gd name="connsiteY2" fmla="*/ 13247 h 45417"/>
                <a:gd name="connsiteX3" fmla="*/ 13322 w 45417"/>
                <a:gd name="connsiteY3" fmla="*/ 17031 h 45417"/>
                <a:gd name="connsiteX4" fmla="*/ 13777 w 45417"/>
                <a:gd name="connsiteY4" fmla="*/ 18318 h 45417"/>
                <a:gd name="connsiteX5" fmla="*/ 13322 w 45417"/>
                <a:gd name="connsiteY5" fmla="*/ 18924 h 45417"/>
                <a:gd name="connsiteX6" fmla="*/ 13322 w 45417"/>
                <a:gd name="connsiteY6" fmla="*/ 20816 h 45417"/>
                <a:gd name="connsiteX7" fmla="*/ 15215 w 45417"/>
                <a:gd name="connsiteY7" fmla="*/ 22709 h 45417"/>
                <a:gd name="connsiteX8" fmla="*/ 20892 w 45417"/>
                <a:gd name="connsiteY8" fmla="*/ 24601 h 45417"/>
                <a:gd name="connsiteX9" fmla="*/ 26569 w 45417"/>
                <a:gd name="connsiteY9" fmla="*/ 26493 h 45417"/>
                <a:gd name="connsiteX10" fmla="*/ 45493 w 45417"/>
                <a:gd name="connsiteY10" fmla="*/ 26493 h 45417"/>
                <a:gd name="connsiteX11" fmla="*/ 23844 w 45417"/>
                <a:gd name="connsiteY11" fmla="*/ 35955 h 45417"/>
                <a:gd name="connsiteX12" fmla="*/ 20816 w 45417"/>
                <a:gd name="connsiteY12" fmla="*/ 41784 h 45417"/>
                <a:gd name="connsiteX13" fmla="*/ 17712 w 45417"/>
                <a:gd name="connsiteY13" fmla="*/ 35955 h 45417"/>
                <a:gd name="connsiteX14" fmla="*/ 13247 w 45417"/>
                <a:gd name="connsiteY14" fmla="*/ 30278 h 45417"/>
                <a:gd name="connsiteX15" fmla="*/ 7494 w 45417"/>
                <a:gd name="connsiteY15" fmla="*/ 15139 h 45417"/>
                <a:gd name="connsiteX16" fmla="*/ 5829 w 45417"/>
                <a:gd name="connsiteY16" fmla="*/ 13322 h 45417"/>
                <a:gd name="connsiteX17" fmla="*/ 5677 w 45417"/>
                <a:gd name="connsiteY17" fmla="*/ 5677 h 45417"/>
                <a:gd name="connsiteX18" fmla="*/ 7494 w 45417"/>
                <a:gd name="connsiteY18" fmla="*/ 5677 h 45417"/>
                <a:gd name="connsiteX19" fmla="*/ 8402 w 45417"/>
                <a:gd name="connsiteY19" fmla="*/ 7040 h 45417"/>
                <a:gd name="connsiteX20" fmla="*/ 9462 w 45417"/>
                <a:gd name="connsiteY20" fmla="*/ 94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9462" y="9462"/>
                  </a:moveTo>
                  <a:cubicBezTo>
                    <a:pt x="9462" y="10067"/>
                    <a:pt x="9462" y="10673"/>
                    <a:pt x="9538" y="11354"/>
                  </a:cubicBezTo>
                  <a:cubicBezTo>
                    <a:pt x="10219" y="11960"/>
                    <a:pt x="10673" y="12717"/>
                    <a:pt x="11430" y="13247"/>
                  </a:cubicBezTo>
                  <a:cubicBezTo>
                    <a:pt x="11506" y="14836"/>
                    <a:pt x="11657" y="16274"/>
                    <a:pt x="13322" y="17031"/>
                  </a:cubicBezTo>
                  <a:cubicBezTo>
                    <a:pt x="13777" y="17486"/>
                    <a:pt x="13928" y="17864"/>
                    <a:pt x="13777" y="18318"/>
                  </a:cubicBezTo>
                  <a:cubicBezTo>
                    <a:pt x="13625" y="18772"/>
                    <a:pt x="13474" y="18924"/>
                    <a:pt x="13322" y="18924"/>
                  </a:cubicBezTo>
                  <a:cubicBezTo>
                    <a:pt x="13322" y="19529"/>
                    <a:pt x="13322" y="20135"/>
                    <a:pt x="13322" y="20816"/>
                  </a:cubicBezTo>
                  <a:cubicBezTo>
                    <a:pt x="13928" y="21497"/>
                    <a:pt x="14609" y="22103"/>
                    <a:pt x="15215" y="22709"/>
                  </a:cubicBezTo>
                  <a:cubicBezTo>
                    <a:pt x="17031" y="23466"/>
                    <a:pt x="18697" y="24828"/>
                    <a:pt x="20892" y="24601"/>
                  </a:cubicBezTo>
                  <a:cubicBezTo>
                    <a:pt x="22406" y="26418"/>
                    <a:pt x="23693" y="28916"/>
                    <a:pt x="26569" y="26493"/>
                  </a:cubicBezTo>
                  <a:cubicBezTo>
                    <a:pt x="32852" y="23844"/>
                    <a:pt x="39210" y="26796"/>
                    <a:pt x="45493" y="26493"/>
                  </a:cubicBezTo>
                  <a:cubicBezTo>
                    <a:pt x="40724" y="29900"/>
                    <a:pt x="30278" y="34668"/>
                    <a:pt x="23844" y="35955"/>
                  </a:cubicBezTo>
                  <a:cubicBezTo>
                    <a:pt x="20059" y="36712"/>
                    <a:pt x="22784" y="40346"/>
                    <a:pt x="20816" y="41784"/>
                  </a:cubicBezTo>
                  <a:cubicBezTo>
                    <a:pt x="18318" y="40648"/>
                    <a:pt x="17031" y="39134"/>
                    <a:pt x="17712" y="35955"/>
                  </a:cubicBezTo>
                  <a:cubicBezTo>
                    <a:pt x="18318" y="33079"/>
                    <a:pt x="16956" y="30429"/>
                    <a:pt x="13247" y="30278"/>
                  </a:cubicBezTo>
                  <a:cubicBezTo>
                    <a:pt x="9084" y="26039"/>
                    <a:pt x="13398" y="18697"/>
                    <a:pt x="7494" y="15139"/>
                  </a:cubicBezTo>
                  <a:cubicBezTo>
                    <a:pt x="6888" y="14533"/>
                    <a:pt x="6358" y="13928"/>
                    <a:pt x="5829" y="13322"/>
                  </a:cubicBezTo>
                  <a:cubicBezTo>
                    <a:pt x="5753" y="10749"/>
                    <a:pt x="5677" y="8175"/>
                    <a:pt x="5677" y="5677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8251" y="5828"/>
                    <a:pt x="8554" y="6283"/>
                    <a:pt x="8402" y="7040"/>
                  </a:cubicBezTo>
                  <a:cubicBezTo>
                    <a:pt x="8478" y="7948"/>
                    <a:pt x="8780" y="8781"/>
                    <a:pt x="9462" y="9462"/>
                  </a:cubicBezTo>
                  <a:close/>
                </a:path>
              </a:pathLst>
            </a:custGeom>
            <a:solidFill>
              <a:srgbClr val="F0C3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>
              <a:off x="5901262" y="2640833"/>
              <a:ext cx="7570" cy="15139"/>
            </a:xfrm>
            <a:custGeom>
              <a:avLst/>
              <a:gdLst>
                <a:gd name="connsiteX0" fmla="*/ 5677 w 7569"/>
                <a:gd name="connsiteY0" fmla="*/ 14382 h 15139"/>
                <a:gd name="connsiteX1" fmla="*/ 5677 w 7569"/>
                <a:gd name="connsiteY1" fmla="*/ 12490 h 15139"/>
                <a:gd name="connsiteX2" fmla="*/ 8478 w 7569"/>
                <a:gd name="connsiteY2" fmla="*/ 5677 h 15139"/>
                <a:gd name="connsiteX3" fmla="*/ 7570 w 7569"/>
                <a:gd name="connsiteY3" fmla="*/ 14458 h 15139"/>
                <a:gd name="connsiteX4" fmla="*/ 5677 w 7569"/>
                <a:gd name="connsiteY4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4382"/>
                  </a:moveTo>
                  <a:cubicBezTo>
                    <a:pt x="5677" y="13777"/>
                    <a:pt x="5677" y="13171"/>
                    <a:pt x="5677" y="12490"/>
                  </a:cubicBezTo>
                  <a:cubicBezTo>
                    <a:pt x="5753" y="10067"/>
                    <a:pt x="5374" y="7418"/>
                    <a:pt x="8478" y="5677"/>
                  </a:cubicBezTo>
                  <a:cubicBezTo>
                    <a:pt x="9159" y="8856"/>
                    <a:pt x="8780" y="11657"/>
                    <a:pt x="7570" y="14458"/>
                  </a:cubicBezTo>
                  <a:cubicBezTo>
                    <a:pt x="6888" y="15063"/>
                    <a:pt x="6282" y="14988"/>
                    <a:pt x="5677" y="14382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>
              <a:off x="6020927" y="2569829"/>
              <a:ext cx="15139" cy="15139"/>
            </a:xfrm>
            <a:custGeom>
              <a:avLst/>
              <a:gdLst>
                <a:gd name="connsiteX0" fmla="*/ 5687 w 15139"/>
                <a:gd name="connsiteY0" fmla="*/ 11734 h 15139"/>
                <a:gd name="connsiteX1" fmla="*/ 9547 w 15139"/>
                <a:gd name="connsiteY1" fmla="*/ 5679 h 15139"/>
                <a:gd name="connsiteX2" fmla="*/ 15905 w 15139"/>
                <a:gd name="connsiteY2" fmla="*/ 11356 h 15139"/>
                <a:gd name="connsiteX3" fmla="*/ 9471 w 15139"/>
                <a:gd name="connsiteY3" fmla="*/ 16579 h 15139"/>
                <a:gd name="connsiteX4" fmla="*/ 5687 w 15139"/>
                <a:gd name="connsiteY4" fmla="*/ 11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7" y="11734"/>
                  </a:moveTo>
                  <a:cubicBezTo>
                    <a:pt x="5913" y="9009"/>
                    <a:pt x="5157" y="5755"/>
                    <a:pt x="9547" y="5679"/>
                  </a:cubicBezTo>
                  <a:cubicBezTo>
                    <a:pt x="13483" y="5603"/>
                    <a:pt x="15527" y="8177"/>
                    <a:pt x="15905" y="11356"/>
                  </a:cubicBezTo>
                  <a:cubicBezTo>
                    <a:pt x="16359" y="15519"/>
                    <a:pt x="12196" y="15973"/>
                    <a:pt x="9471" y="16579"/>
                  </a:cubicBezTo>
                  <a:cubicBezTo>
                    <a:pt x="5913" y="17336"/>
                    <a:pt x="5611" y="14384"/>
                    <a:pt x="5687" y="11734"/>
                  </a:cubicBezTo>
                  <a:close/>
                </a:path>
              </a:pathLst>
            </a:custGeom>
            <a:solidFill>
              <a:srgbClr val="F5D3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>
              <a:off x="5853451" y="2602077"/>
              <a:ext cx="30278" cy="22709"/>
            </a:xfrm>
            <a:custGeom>
              <a:avLst/>
              <a:gdLst>
                <a:gd name="connsiteX0" fmla="*/ 5724 w 30278"/>
                <a:gd name="connsiteY0" fmla="*/ 5677 h 22708"/>
                <a:gd name="connsiteX1" fmla="*/ 22983 w 30278"/>
                <a:gd name="connsiteY1" fmla="*/ 13322 h 22708"/>
                <a:gd name="connsiteX2" fmla="*/ 24421 w 30278"/>
                <a:gd name="connsiteY2" fmla="*/ 16350 h 22708"/>
                <a:gd name="connsiteX3" fmla="*/ 28736 w 30278"/>
                <a:gd name="connsiteY3" fmla="*/ 22633 h 22708"/>
                <a:gd name="connsiteX4" fmla="*/ 15337 w 30278"/>
                <a:gd name="connsiteY4" fmla="*/ 19151 h 22708"/>
                <a:gd name="connsiteX5" fmla="*/ 5724 w 30278"/>
                <a:gd name="connsiteY5" fmla="*/ 7191 h 22708"/>
                <a:gd name="connsiteX6" fmla="*/ 5724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724" y="5677"/>
                  </a:moveTo>
                  <a:cubicBezTo>
                    <a:pt x="10418" y="10673"/>
                    <a:pt x="17684" y="9689"/>
                    <a:pt x="22983" y="13322"/>
                  </a:cubicBezTo>
                  <a:cubicBezTo>
                    <a:pt x="23059" y="14533"/>
                    <a:pt x="23361" y="16502"/>
                    <a:pt x="24421" y="16350"/>
                  </a:cubicBezTo>
                  <a:cubicBezTo>
                    <a:pt x="30477" y="15517"/>
                    <a:pt x="28433" y="19832"/>
                    <a:pt x="28736" y="22633"/>
                  </a:cubicBezTo>
                  <a:cubicBezTo>
                    <a:pt x="23891" y="22936"/>
                    <a:pt x="19425" y="22027"/>
                    <a:pt x="15337" y="19151"/>
                  </a:cubicBezTo>
                  <a:cubicBezTo>
                    <a:pt x="13521" y="14079"/>
                    <a:pt x="4967" y="14382"/>
                    <a:pt x="5724" y="7191"/>
                  </a:cubicBezTo>
                  <a:cubicBezTo>
                    <a:pt x="5724" y="6737"/>
                    <a:pt x="5649" y="6207"/>
                    <a:pt x="5724" y="5677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>
              <a:off x="6038053" y="2518570"/>
              <a:ext cx="15139" cy="15139"/>
            </a:xfrm>
            <a:custGeom>
              <a:avLst/>
              <a:gdLst>
                <a:gd name="connsiteX0" fmla="*/ 11269 w 15139"/>
                <a:gd name="connsiteY0" fmla="*/ 15154 h 15139"/>
                <a:gd name="connsiteX1" fmla="*/ 10437 w 15139"/>
                <a:gd name="connsiteY1" fmla="*/ 15078 h 15139"/>
                <a:gd name="connsiteX2" fmla="*/ 9604 w 15139"/>
                <a:gd name="connsiteY2" fmla="*/ 15078 h 15139"/>
                <a:gd name="connsiteX3" fmla="*/ 7560 w 15139"/>
                <a:gd name="connsiteY3" fmla="*/ 6298 h 15139"/>
                <a:gd name="connsiteX4" fmla="*/ 15281 w 15139"/>
                <a:gd name="connsiteY4" fmla="*/ 13110 h 15139"/>
                <a:gd name="connsiteX5" fmla="*/ 15281 w 15139"/>
                <a:gd name="connsiteY5" fmla="*/ 13110 h 15139"/>
                <a:gd name="connsiteX6" fmla="*/ 11269 w 15139"/>
                <a:gd name="connsiteY6" fmla="*/ 151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269" y="15154"/>
                  </a:moveTo>
                  <a:lnTo>
                    <a:pt x="10437" y="15078"/>
                  </a:lnTo>
                  <a:lnTo>
                    <a:pt x="9604" y="15078"/>
                  </a:lnTo>
                  <a:cubicBezTo>
                    <a:pt x="7560" y="12353"/>
                    <a:pt x="3170" y="8644"/>
                    <a:pt x="7560" y="6298"/>
                  </a:cubicBezTo>
                  <a:cubicBezTo>
                    <a:pt x="12480" y="3648"/>
                    <a:pt x="13162" y="10158"/>
                    <a:pt x="15281" y="13110"/>
                  </a:cubicBezTo>
                  <a:lnTo>
                    <a:pt x="15281" y="13110"/>
                  </a:lnTo>
                  <a:cubicBezTo>
                    <a:pt x="14070" y="14170"/>
                    <a:pt x="13540" y="16365"/>
                    <a:pt x="11269" y="15154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>
              <a:off x="5945014" y="2655367"/>
              <a:ext cx="7570" cy="7570"/>
            </a:xfrm>
            <a:custGeom>
              <a:avLst/>
              <a:gdLst>
                <a:gd name="connsiteX0" fmla="*/ 5677 w 7569"/>
                <a:gd name="connsiteY0" fmla="*/ 7797 h 7569"/>
                <a:gd name="connsiteX1" fmla="*/ 7797 w 7569"/>
                <a:gd name="connsiteY1" fmla="*/ 5677 h 7569"/>
                <a:gd name="connsiteX2" fmla="*/ 567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97"/>
                  </a:moveTo>
                  <a:cubicBezTo>
                    <a:pt x="5904" y="6586"/>
                    <a:pt x="6661" y="5904"/>
                    <a:pt x="7797" y="5677"/>
                  </a:cubicBezTo>
                  <a:cubicBezTo>
                    <a:pt x="7115" y="6359"/>
                    <a:pt x="6359" y="7115"/>
                    <a:pt x="5677" y="779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>
              <a:off x="5899590" y="2655367"/>
              <a:ext cx="7570" cy="7570"/>
            </a:xfrm>
            <a:custGeom>
              <a:avLst/>
              <a:gdLst>
                <a:gd name="connsiteX0" fmla="*/ 5683 w 7569"/>
                <a:gd name="connsiteY0" fmla="*/ 5677 h 7569"/>
                <a:gd name="connsiteX1" fmla="*/ 7349 w 7569"/>
                <a:gd name="connsiteY1" fmla="*/ 7494 h 7569"/>
                <a:gd name="connsiteX2" fmla="*/ 5683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83" y="5677"/>
                  </a:moveTo>
                  <a:cubicBezTo>
                    <a:pt x="6213" y="6283"/>
                    <a:pt x="6819" y="6888"/>
                    <a:pt x="7349" y="7494"/>
                  </a:cubicBezTo>
                  <a:cubicBezTo>
                    <a:pt x="6213" y="7418"/>
                    <a:pt x="5608" y="6813"/>
                    <a:pt x="5683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>
              <a:off x="6043645" y="2526003"/>
              <a:ext cx="15139" cy="7570"/>
            </a:xfrm>
            <a:custGeom>
              <a:avLst/>
              <a:gdLst>
                <a:gd name="connsiteX0" fmla="*/ 5677 w 15139"/>
                <a:gd name="connsiteY0" fmla="*/ 7721 h 7569"/>
                <a:gd name="connsiteX1" fmla="*/ 9689 w 15139"/>
                <a:gd name="connsiteY1" fmla="*/ 5677 h 7569"/>
                <a:gd name="connsiteX2" fmla="*/ 9538 w 15139"/>
                <a:gd name="connsiteY2" fmla="*/ 9386 h 7569"/>
                <a:gd name="connsiteX3" fmla="*/ 5677 w 1513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721"/>
                  </a:moveTo>
                  <a:cubicBezTo>
                    <a:pt x="7040" y="7040"/>
                    <a:pt x="8326" y="6358"/>
                    <a:pt x="9689" y="5677"/>
                  </a:cubicBezTo>
                  <a:cubicBezTo>
                    <a:pt x="9613" y="6888"/>
                    <a:pt x="9613" y="8099"/>
                    <a:pt x="9538" y="9386"/>
                  </a:cubicBezTo>
                  <a:cubicBezTo>
                    <a:pt x="8024" y="9462"/>
                    <a:pt x="6510" y="9311"/>
                    <a:pt x="5677" y="772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>
              <a:off x="5867520" y="2596921"/>
              <a:ext cx="22709" cy="15139"/>
            </a:xfrm>
            <a:custGeom>
              <a:avLst/>
              <a:gdLst>
                <a:gd name="connsiteX0" fmla="*/ 8989 w 22708"/>
                <a:gd name="connsiteY0" fmla="*/ 14618 h 15139"/>
                <a:gd name="connsiteX1" fmla="*/ 6189 w 22708"/>
                <a:gd name="connsiteY1" fmla="*/ 8563 h 15139"/>
                <a:gd name="connsiteX2" fmla="*/ 18830 w 22708"/>
                <a:gd name="connsiteY2" fmla="*/ 6897 h 15139"/>
                <a:gd name="connsiteX3" fmla="*/ 20419 w 22708"/>
                <a:gd name="connsiteY3" fmla="*/ 7049 h 15139"/>
                <a:gd name="connsiteX4" fmla="*/ 18830 w 22708"/>
                <a:gd name="connsiteY4" fmla="*/ 11439 h 15139"/>
                <a:gd name="connsiteX5" fmla="*/ 8989 w 22708"/>
                <a:gd name="connsiteY5" fmla="*/ 146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8989" y="14618"/>
                  </a:moveTo>
                  <a:cubicBezTo>
                    <a:pt x="8535" y="12272"/>
                    <a:pt x="4220" y="10077"/>
                    <a:pt x="6189" y="8563"/>
                  </a:cubicBezTo>
                  <a:cubicBezTo>
                    <a:pt x="9595" y="5989"/>
                    <a:pt x="14212" y="4475"/>
                    <a:pt x="18830" y="6897"/>
                  </a:cubicBezTo>
                  <a:cubicBezTo>
                    <a:pt x="19360" y="6897"/>
                    <a:pt x="19889" y="6973"/>
                    <a:pt x="20419" y="7049"/>
                  </a:cubicBezTo>
                  <a:cubicBezTo>
                    <a:pt x="19965" y="8563"/>
                    <a:pt x="21403" y="11666"/>
                    <a:pt x="18830" y="11439"/>
                  </a:cubicBezTo>
                  <a:cubicBezTo>
                    <a:pt x="14818" y="11061"/>
                    <a:pt x="12547" y="14694"/>
                    <a:pt x="8989" y="14618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>
              <a:off x="5844036" y="3374018"/>
              <a:ext cx="37848" cy="68126"/>
            </a:xfrm>
            <a:custGeom>
              <a:avLst/>
              <a:gdLst>
                <a:gd name="connsiteX0" fmla="*/ 26720 w 37847"/>
                <a:gd name="connsiteY0" fmla="*/ 64493 h 68125"/>
                <a:gd name="connsiteX1" fmla="*/ 15290 w 37847"/>
                <a:gd name="connsiteY1" fmla="*/ 64493 h 68125"/>
                <a:gd name="connsiteX2" fmla="*/ 12338 w 37847"/>
                <a:gd name="connsiteY2" fmla="*/ 47234 h 68125"/>
                <a:gd name="connsiteX3" fmla="*/ 10446 w 37847"/>
                <a:gd name="connsiteY3" fmla="*/ 45417 h 68125"/>
                <a:gd name="connsiteX4" fmla="*/ 8175 w 37847"/>
                <a:gd name="connsiteY4" fmla="*/ 40573 h 68125"/>
                <a:gd name="connsiteX5" fmla="*/ 13777 w 37847"/>
                <a:gd name="connsiteY5" fmla="*/ 33079 h 68125"/>
                <a:gd name="connsiteX6" fmla="*/ 15744 w 37847"/>
                <a:gd name="connsiteY6" fmla="*/ 32852 h 68125"/>
                <a:gd name="connsiteX7" fmla="*/ 14003 w 37847"/>
                <a:gd name="connsiteY7" fmla="*/ 32776 h 68125"/>
                <a:gd name="connsiteX8" fmla="*/ 8856 w 37847"/>
                <a:gd name="connsiteY8" fmla="*/ 22860 h 68125"/>
                <a:gd name="connsiteX9" fmla="*/ 5677 w 37847"/>
                <a:gd name="connsiteY9" fmla="*/ 11203 h 68125"/>
                <a:gd name="connsiteX10" fmla="*/ 17107 w 37847"/>
                <a:gd name="connsiteY10" fmla="*/ 9235 h 68125"/>
                <a:gd name="connsiteX11" fmla="*/ 22103 w 37847"/>
                <a:gd name="connsiteY11" fmla="*/ 18394 h 68125"/>
                <a:gd name="connsiteX12" fmla="*/ 24374 w 37847"/>
                <a:gd name="connsiteY12" fmla="*/ 8251 h 68125"/>
                <a:gd name="connsiteX13" fmla="*/ 32473 w 37847"/>
                <a:gd name="connsiteY13" fmla="*/ 5677 h 68125"/>
                <a:gd name="connsiteX14" fmla="*/ 34214 w 37847"/>
                <a:gd name="connsiteY14" fmla="*/ 5677 h 68125"/>
                <a:gd name="connsiteX15" fmla="*/ 36182 w 37847"/>
                <a:gd name="connsiteY15" fmla="*/ 7494 h 68125"/>
                <a:gd name="connsiteX16" fmla="*/ 38150 w 37847"/>
                <a:gd name="connsiteY16" fmla="*/ 13171 h 68125"/>
                <a:gd name="connsiteX17" fmla="*/ 35047 w 37847"/>
                <a:gd name="connsiteY17" fmla="*/ 27932 h 68125"/>
                <a:gd name="connsiteX18" fmla="*/ 35198 w 37847"/>
                <a:gd name="connsiteY18" fmla="*/ 29219 h 68125"/>
                <a:gd name="connsiteX19" fmla="*/ 35047 w 37847"/>
                <a:gd name="connsiteY19" fmla="*/ 30505 h 68125"/>
                <a:gd name="connsiteX20" fmla="*/ 30808 w 37847"/>
                <a:gd name="connsiteY20" fmla="*/ 34366 h 68125"/>
                <a:gd name="connsiteX21" fmla="*/ 27023 w 37847"/>
                <a:gd name="connsiteY21" fmla="*/ 31943 h 68125"/>
                <a:gd name="connsiteX22" fmla="*/ 26720 w 37847"/>
                <a:gd name="connsiteY22" fmla="*/ 6449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68125">
                  <a:moveTo>
                    <a:pt x="26720" y="64493"/>
                  </a:moveTo>
                  <a:cubicBezTo>
                    <a:pt x="22935" y="64493"/>
                    <a:pt x="19151" y="64493"/>
                    <a:pt x="15290" y="64493"/>
                  </a:cubicBezTo>
                  <a:cubicBezTo>
                    <a:pt x="15669" y="58513"/>
                    <a:pt x="19000" y="52003"/>
                    <a:pt x="12338" y="47234"/>
                  </a:cubicBezTo>
                  <a:cubicBezTo>
                    <a:pt x="11657" y="46704"/>
                    <a:pt x="10975" y="46099"/>
                    <a:pt x="10446" y="45417"/>
                  </a:cubicBezTo>
                  <a:cubicBezTo>
                    <a:pt x="9386" y="43903"/>
                    <a:pt x="8554" y="42314"/>
                    <a:pt x="8175" y="40573"/>
                  </a:cubicBezTo>
                  <a:cubicBezTo>
                    <a:pt x="7948" y="36485"/>
                    <a:pt x="9083" y="33457"/>
                    <a:pt x="13777" y="33079"/>
                  </a:cubicBezTo>
                  <a:cubicBezTo>
                    <a:pt x="14382" y="32776"/>
                    <a:pt x="15215" y="33987"/>
                    <a:pt x="15744" y="32852"/>
                  </a:cubicBezTo>
                  <a:cubicBezTo>
                    <a:pt x="15215" y="32928"/>
                    <a:pt x="14609" y="32852"/>
                    <a:pt x="14003" y="32776"/>
                  </a:cubicBezTo>
                  <a:cubicBezTo>
                    <a:pt x="8856" y="31187"/>
                    <a:pt x="8629" y="27175"/>
                    <a:pt x="8856" y="22860"/>
                  </a:cubicBezTo>
                  <a:cubicBezTo>
                    <a:pt x="10219" y="18318"/>
                    <a:pt x="6207" y="15215"/>
                    <a:pt x="5677" y="11203"/>
                  </a:cubicBezTo>
                  <a:cubicBezTo>
                    <a:pt x="8780" y="6737"/>
                    <a:pt x="13019" y="8478"/>
                    <a:pt x="17107" y="9235"/>
                  </a:cubicBezTo>
                  <a:cubicBezTo>
                    <a:pt x="20059" y="11279"/>
                    <a:pt x="20589" y="14761"/>
                    <a:pt x="22103" y="18394"/>
                  </a:cubicBezTo>
                  <a:cubicBezTo>
                    <a:pt x="21649" y="14307"/>
                    <a:pt x="24904" y="11808"/>
                    <a:pt x="24374" y="8251"/>
                  </a:cubicBezTo>
                  <a:cubicBezTo>
                    <a:pt x="26190" y="4693"/>
                    <a:pt x="30278" y="7948"/>
                    <a:pt x="32473" y="5677"/>
                  </a:cubicBezTo>
                  <a:cubicBezTo>
                    <a:pt x="33079" y="5677"/>
                    <a:pt x="33684" y="5677"/>
                    <a:pt x="34214" y="5677"/>
                  </a:cubicBezTo>
                  <a:cubicBezTo>
                    <a:pt x="34895" y="6283"/>
                    <a:pt x="35501" y="6964"/>
                    <a:pt x="36182" y="7494"/>
                  </a:cubicBezTo>
                  <a:cubicBezTo>
                    <a:pt x="35955" y="9689"/>
                    <a:pt x="37394" y="11279"/>
                    <a:pt x="38150" y="13171"/>
                  </a:cubicBezTo>
                  <a:cubicBezTo>
                    <a:pt x="37090" y="18091"/>
                    <a:pt x="34744" y="22709"/>
                    <a:pt x="35047" y="27932"/>
                  </a:cubicBezTo>
                  <a:cubicBezTo>
                    <a:pt x="35122" y="28386"/>
                    <a:pt x="35122" y="28764"/>
                    <a:pt x="35198" y="29219"/>
                  </a:cubicBezTo>
                  <a:cubicBezTo>
                    <a:pt x="35198" y="29673"/>
                    <a:pt x="35122" y="30051"/>
                    <a:pt x="35047" y="30505"/>
                  </a:cubicBezTo>
                  <a:cubicBezTo>
                    <a:pt x="34290" y="32473"/>
                    <a:pt x="33533" y="34442"/>
                    <a:pt x="30808" y="34366"/>
                  </a:cubicBezTo>
                  <a:cubicBezTo>
                    <a:pt x="29370" y="33760"/>
                    <a:pt x="28386" y="32549"/>
                    <a:pt x="27023" y="31943"/>
                  </a:cubicBezTo>
                  <a:cubicBezTo>
                    <a:pt x="19756" y="42692"/>
                    <a:pt x="25434" y="53592"/>
                    <a:pt x="26720" y="64493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>
              <a:off x="5877415" y="3292116"/>
              <a:ext cx="22709" cy="22709"/>
            </a:xfrm>
            <a:custGeom>
              <a:avLst/>
              <a:gdLst>
                <a:gd name="connsiteX0" fmla="*/ 10525 w 22708"/>
                <a:gd name="connsiteY0" fmla="*/ 5677 h 22708"/>
                <a:gd name="connsiteX1" fmla="*/ 20365 w 22708"/>
                <a:gd name="connsiteY1" fmla="*/ 10446 h 22708"/>
                <a:gd name="connsiteX2" fmla="*/ 16202 w 22708"/>
                <a:gd name="connsiteY2" fmla="*/ 20968 h 22708"/>
                <a:gd name="connsiteX3" fmla="*/ 8784 w 22708"/>
                <a:gd name="connsiteY3" fmla="*/ 20740 h 22708"/>
                <a:gd name="connsiteX4" fmla="*/ 5908 w 22708"/>
                <a:gd name="connsiteY4" fmla="*/ 18394 h 22708"/>
                <a:gd name="connsiteX5" fmla="*/ 5756 w 22708"/>
                <a:gd name="connsiteY5" fmla="*/ 15972 h 22708"/>
                <a:gd name="connsiteX6" fmla="*/ 6059 w 22708"/>
                <a:gd name="connsiteY6" fmla="*/ 13020 h 22708"/>
                <a:gd name="connsiteX7" fmla="*/ 6664 w 22708"/>
                <a:gd name="connsiteY7" fmla="*/ 10824 h 22708"/>
                <a:gd name="connsiteX8" fmla="*/ 8935 w 22708"/>
                <a:gd name="connsiteY8" fmla="*/ 8251 h 22708"/>
                <a:gd name="connsiteX9" fmla="*/ 9313 w 22708"/>
                <a:gd name="connsiteY9" fmla="*/ 7267 h 22708"/>
                <a:gd name="connsiteX10" fmla="*/ 10525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25" y="5677"/>
                  </a:moveTo>
                  <a:cubicBezTo>
                    <a:pt x="13552" y="7570"/>
                    <a:pt x="17943" y="4996"/>
                    <a:pt x="20365" y="10446"/>
                  </a:cubicBezTo>
                  <a:cubicBezTo>
                    <a:pt x="23090" y="16577"/>
                    <a:pt x="22182" y="19226"/>
                    <a:pt x="16202" y="20968"/>
                  </a:cubicBezTo>
                  <a:cubicBezTo>
                    <a:pt x="13704" y="22482"/>
                    <a:pt x="11206" y="21195"/>
                    <a:pt x="8784" y="20740"/>
                  </a:cubicBezTo>
                  <a:cubicBezTo>
                    <a:pt x="7573" y="20286"/>
                    <a:pt x="6513" y="19529"/>
                    <a:pt x="5908" y="18394"/>
                  </a:cubicBezTo>
                  <a:cubicBezTo>
                    <a:pt x="5680" y="17637"/>
                    <a:pt x="5604" y="16804"/>
                    <a:pt x="5756" y="15972"/>
                  </a:cubicBezTo>
                  <a:cubicBezTo>
                    <a:pt x="6740" y="15063"/>
                    <a:pt x="7421" y="14155"/>
                    <a:pt x="6059" y="13020"/>
                  </a:cubicBezTo>
                  <a:cubicBezTo>
                    <a:pt x="5983" y="12187"/>
                    <a:pt x="6210" y="11430"/>
                    <a:pt x="6664" y="10824"/>
                  </a:cubicBezTo>
                  <a:cubicBezTo>
                    <a:pt x="7497" y="9992"/>
                    <a:pt x="8330" y="9235"/>
                    <a:pt x="8935" y="8251"/>
                  </a:cubicBezTo>
                  <a:cubicBezTo>
                    <a:pt x="9011" y="7948"/>
                    <a:pt x="9162" y="7570"/>
                    <a:pt x="9313" y="7267"/>
                  </a:cubicBezTo>
                  <a:cubicBezTo>
                    <a:pt x="9465" y="6585"/>
                    <a:pt x="9919" y="6056"/>
                    <a:pt x="10525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>
              <a:off x="5864052" y="3290421"/>
              <a:ext cx="22709" cy="22709"/>
            </a:xfrm>
            <a:custGeom>
              <a:avLst/>
              <a:gdLst>
                <a:gd name="connsiteX0" fmla="*/ 20178 w 22708"/>
                <a:gd name="connsiteY0" fmla="*/ 16986 h 22708"/>
                <a:gd name="connsiteX1" fmla="*/ 20102 w 22708"/>
                <a:gd name="connsiteY1" fmla="*/ 18878 h 22708"/>
                <a:gd name="connsiteX2" fmla="*/ 8672 w 22708"/>
                <a:gd name="connsiteY2" fmla="*/ 22663 h 22708"/>
                <a:gd name="connsiteX3" fmla="*/ 5871 w 22708"/>
                <a:gd name="connsiteY3" fmla="*/ 20468 h 22708"/>
                <a:gd name="connsiteX4" fmla="*/ 20026 w 22708"/>
                <a:gd name="connsiteY4" fmla="*/ 5707 h 22708"/>
                <a:gd name="connsiteX5" fmla="*/ 23887 w 22708"/>
                <a:gd name="connsiteY5" fmla="*/ 9340 h 22708"/>
                <a:gd name="connsiteX6" fmla="*/ 23887 w 22708"/>
                <a:gd name="connsiteY6" fmla="*/ 9340 h 22708"/>
                <a:gd name="connsiteX7" fmla="*/ 20178 w 22708"/>
                <a:gd name="connsiteY7" fmla="*/ 13125 h 22708"/>
                <a:gd name="connsiteX8" fmla="*/ 20178 w 22708"/>
                <a:gd name="connsiteY8" fmla="*/ 15017 h 22708"/>
                <a:gd name="connsiteX9" fmla="*/ 20632 w 22708"/>
                <a:gd name="connsiteY9" fmla="*/ 16304 h 22708"/>
                <a:gd name="connsiteX10" fmla="*/ 20178 w 22708"/>
                <a:gd name="connsiteY10" fmla="*/ 169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20178" y="16986"/>
                  </a:moveTo>
                  <a:cubicBezTo>
                    <a:pt x="20178" y="17591"/>
                    <a:pt x="20102" y="18197"/>
                    <a:pt x="20102" y="18878"/>
                  </a:cubicBezTo>
                  <a:cubicBezTo>
                    <a:pt x="15712" y="18348"/>
                    <a:pt x="12230" y="20619"/>
                    <a:pt x="8672" y="22663"/>
                  </a:cubicBezTo>
                  <a:cubicBezTo>
                    <a:pt x="7688" y="21906"/>
                    <a:pt x="6098" y="21376"/>
                    <a:pt x="5871" y="20468"/>
                  </a:cubicBezTo>
                  <a:cubicBezTo>
                    <a:pt x="4282" y="13806"/>
                    <a:pt x="12759" y="5101"/>
                    <a:pt x="20026" y="5707"/>
                  </a:cubicBezTo>
                  <a:cubicBezTo>
                    <a:pt x="21086" y="7145"/>
                    <a:pt x="22449" y="8281"/>
                    <a:pt x="23887" y="9340"/>
                  </a:cubicBezTo>
                  <a:lnTo>
                    <a:pt x="23887" y="9340"/>
                  </a:lnTo>
                  <a:cubicBezTo>
                    <a:pt x="25477" y="13352"/>
                    <a:pt x="20481" y="11006"/>
                    <a:pt x="20178" y="13125"/>
                  </a:cubicBezTo>
                  <a:cubicBezTo>
                    <a:pt x="20178" y="13731"/>
                    <a:pt x="20178" y="14336"/>
                    <a:pt x="20178" y="15017"/>
                  </a:cubicBezTo>
                  <a:cubicBezTo>
                    <a:pt x="20632" y="15472"/>
                    <a:pt x="20783" y="15850"/>
                    <a:pt x="20632" y="16304"/>
                  </a:cubicBezTo>
                  <a:cubicBezTo>
                    <a:pt x="20405" y="16759"/>
                    <a:pt x="20329" y="16986"/>
                    <a:pt x="20178" y="16986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>
              <a:off x="5866972" y="3298418"/>
              <a:ext cx="22709" cy="22709"/>
            </a:xfrm>
            <a:custGeom>
              <a:avLst/>
              <a:gdLst>
                <a:gd name="connsiteX0" fmla="*/ 5677 w 22708"/>
                <a:gd name="connsiteY0" fmla="*/ 14591 h 22708"/>
                <a:gd name="connsiteX1" fmla="*/ 6813 w 22708"/>
                <a:gd name="connsiteY1" fmla="*/ 13152 h 22708"/>
                <a:gd name="connsiteX2" fmla="*/ 10522 w 22708"/>
                <a:gd name="connsiteY2" fmla="*/ 5734 h 22708"/>
                <a:gd name="connsiteX3" fmla="*/ 17031 w 22708"/>
                <a:gd name="connsiteY3" fmla="*/ 10730 h 22708"/>
                <a:gd name="connsiteX4" fmla="*/ 18924 w 22708"/>
                <a:gd name="connsiteY4" fmla="*/ 12623 h 22708"/>
                <a:gd name="connsiteX5" fmla="*/ 20892 w 22708"/>
                <a:gd name="connsiteY5" fmla="*/ 18375 h 22708"/>
                <a:gd name="connsiteX6" fmla="*/ 20740 w 22708"/>
                <a:gd name="connsiteY6" fmla="*/ 20192 h 22708"/>
                <a:gd name="connsiteX7" fmla="*/ 20740 w 22708"/>
                <a:gd name="connsiteY7" fmla="*/ 20192 h 22708"/>
                <a:gd name="connsiteX8" fmla="*/ 12641 w 22708"/>
                <a:gd name="connsiteY8" fmla="*/ 19814 h 22708"/>
                <a:gd name="connsiteX9" fmla="*/ 5677 w 22708"/>
                <a:gd name="connsiteY9" fmla="*/ 145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5677" y="14591"/>
                  </a:moveTo>
                  <a:cubicBezTo>
                    <a:pt x="6056" y="14136"/>
                    <a:pt x="6359" y="13304"/>
                    <a:pt x="6813" y="13152"/>
                  </a:cubicBezTo>
                  <a:cubicBezTo>
                    <a:pt x="11203" y="12168"/>
                    <a:pt x="6359" y="6567"/>
                    <a:pt x="10522" y="5734"/>
                  </a:cubicBezTo>
                  <a:cubicBezTo>
                    <a:pt x="14382" y="4977"/>
                    <a:pt x="12641" y="12017"/>
                    <a:pt x="17031" y="10730"/>
                  </a:cubicBezTo>
                  <a:cubicBezTo>
                    <a:pt x="17637" y="11336"/>
                    <a:pt x="18318" y="12017"/>
                    <a:pt x="18924" y="12623"/>
                  </a:cubicBezTo>
                  <a:cubicBezTo>
                    <a:pt x="19378" y="14591"/>
                    <a:pt x="19605" y="16634"/>
                    <a:pt x="20892" y="18375"/>
                  </a:cubicBezTo>
                  <a:cubicBezTo>
                    <a:pt x="20816" y="18981"/>
                    <a:pt x="20816" y="19586"/>
                    <a:pt x="20740" y="20192"/>
                  </a:cubicBezTo>
                  <a:lnTo>
                    <a:pt x="20740" y="20192"/>
                  </a:lnTo>
                  <a:cubicBezTo>
                    <a:pt x="18016" y="19965"/>
                    <a:pt x="14988" y="18981"/>
                    <a:pt x="12641" y="19814"/>
                  </a:cubicBezTo>
                  <a:cubicBezTo>
                    <a:pt x="7267" y="21782"/>
                    <a:pt x="8251" y="16105"/>
                    <a:pt x="5677" y="1459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>
              <a:off x="5869848" y="3381396"/>
              <a:ext cx="22709" cy="22709"/>
            </a:xfrm>
            <a:custGeom>
              <a:avLst/>
              <a:gdLst>
                <a:gd name="connsiteX0" fmla="*/ 8554 w 22708"/>
                <a:gd name="connsiteY0" fmla="*/ 21008 h 22708"/>
                <a:gd name="connsiteX1" fmla="*/ 5677 w 22708"/>
                <a:gd name="connsiteY1" fmla="*/ 18737 h 22708"/>
                <a:gd name="connsiteX2" fmla="*/ 12414 w 22708"/>
                <a:gd name="connsiteY2" fmla="*/ 5717 h 22708"/>
                <a:gd name="connsiteX3" fmla="*/ 20135 w 22708"/>
                <a:gd name="connsiteY3" fmla="*/ 15255 h 22708"/>
                <a:gd name="connsiteX4" fmla="*/ 16653 w 22708"/>
                <a:gd name="connsiteY4" fmla="*/ 17072 h 22708"/>
                <a:gd name="connsiteX5" fmla="*/ 15063 w 22708"/>
                <a:gd name="connsiteY5" fmla="*/ 18510 h 22708"/>
                <a:gd name="connsiteX6" fmla="*/ 9689 w 22708"/>
                <a:gd name="connsiteY6" fmla="*/ 20705 h 22708"/>
                <a:gd name="connsiteX7" fmla="*/ 8554 w 22708"/>
                <a:gd name="connsiteY7" fmla="*/ 210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8554" y="21008"/>
                  </a:moveTo>
                  <a:cubicBezTo>
                    <a:pt x="7570" y="20251"/>
                    <a:pt x="6661" y="19494"/>
                    <a:pt x="5677" y="18737"/>
                  </a:cubicBezTo>
                  <a:cubicBezTo>
                    <a:pt x="9462" y="15179"/>
                    <a:pt x="5677" y="7686"/>
                    <a:pt x="12414" y="5717"/>
                  </a:cubicBezTo>
                  <a:cubicBezTo>
                    <a:pt x="19605" y="5112"/>
                    <a:pt x="18318" y="11470"/>
                    <a:pt x="20135" y="15255"/>
                  </a:cubicBezTo>
                  <a:cubicBezTo>
                    <a:pt x="19151" y="16239"/>
                    <a:pt x="17107" y="15028"/>
                    <a:pt x="16653" y="17072"/>
                  </a:cubicBezTo>
                  <a:cubicBezTo>
                    <a:pt x="16275" y="17753"/>
                    <a:pt x="15745" y="18207"/>
                    <a:pt x="15063" y="18510"/>
                  </a:cubicBezTo>
                  <a:cubicBezTo>
                    <a:pt x="13322" y="19267"/>
                    <a:pt x="11430" y="19797"/>
                    <a:pt x="9689" y="20705"/>
                  </a:cubicBezTo>
                  <a:cubicBezTo>
                    <a:pt x="9310" y="20781"/>
                    <a:pt x="8932" y="20857"/>
                    <a:pt x="8554" y="210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>
              <a:off x="5834650" y="3379544"/>
              <a:ext cx="22709" cy="22709"/>
            </a:xfrm>
            <a:custGeom>
              <a:avLst/>
              <a:gdLst>
                <a:gd name="connsiteX0" fmla="*/ 15139 w 22708"/>
                <a:gd name="connsiteY0" fmla="*/ 5677 h 22708"/>
                <a:gd name="connsiteX1" fmla="*/ 15896 w 22708"/>
                <a:gd name="connsiteY1" fmla="*/ 6131 h 22708"/>
                <a:gd name="connsiteX2" fmla="*/ 20892 w 22708"/>
                <a:gd name="connsiteY2" fmla="*/ 17183 h 22708"/>
                <a:gd name="connsiteX3" fmla="*/ 15896 w 22708"/>
                <a:gd name="connsiteY3" fmla="*/ 17940 h 22708"/>
                <a:gd name="connsiteX4" fmla="*/ 12792 w 22708"/>
                <a:gd name="connsiteY4" fmla="*/ 16729 h 22708"/>
                <a:gd name="connsiteX5" fmla="*/ 5677 w 22708"/>
                <a:gd name="connsiteY5" fmla="*/ 15215 h 22708"/>
                <a:gd name="connsiteX6" fmla="*/ 5677 w 22708"/>
                <a:gd name="connsiteY6" fmla="*/ 15215 h 22708"/>
                <a:gd name="connsiteX7" fmla="*/ 7570 w 22708"/>
                <a:gd name="connsiteY7" fmla="*/ 13322 h 22708"/>
                <a:gd name="connsiteX8" fmla="*/ 11505 w 22708"/>
                <a:gd name="connsiteY8" fmla="*/ 7645 h 22708"/>
                <a:gd name="connsiteX9" fmla="*/ 13171 w 22708"/>
                <a:gd name="connsiteY9" fmla="*/ 5904 h 22708"/>
                <a:gd name="connsiteX10" fmla="*/ 15139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5139" y="5677"/>
                  </a:moveTo>
                  <a:cubicBezTo>
                    <a:pt x="15366" y="5828"/>
                    <a:pt x="15669" y="5980"/>
                    <a:pt x="15896" y="6131"/>
                  </a:cubicBezTo>
                  <a:cubicBezTo>
                    <a:pt x="20135" y="8629"/>
                    <a:pt x="22406" y="12036"/>
                    <a:pt x="20892" y="17183"/>
                  </a:cubicBezTo>
                  <a:cubicBezTo>
                    <a:pt x="19378" y="18621"/>
                    <a:pt x="17712" y="18773"/>
                    <a:pt x="15896" y="17940"/>
                  </a:cubicBezTo>
                  <a:cubicBezTo>
                    <a:pt x="14306" y="19075"/>
                    <a:pt x="15820" y="13171"/>
                    <a:pt x="12792" y="16729"/>
                  </a:cubicBezTo>
                  <a:cubicBezTo>
                    <a:pt x="10143" y="19908"/>
                    <a:pt x="6661" y="22179"/>
                    <a:pt x="5677" y="15215"/>
                  </a:cubicBezTo>
                  <a:lnTo>
                    <a:pt x="5677" y="15215"/>
                  </a:lnTo>
                  <a:cubicBezTo>
                    <a:pt x="6358" y="14685"/>
                    <a:pt x="6964" y="13928"/>
                    <a:pt x="7570" y="13322"/>
                  </a:cubicBezTo>
                  <a:cubicBezTo>
                    <a:pt x="8856" y="11430"/>
                    <a:pt x="10219" y="9538"/>
                    <a:pt x="11505" y="7645"/>
                  </a:cubicBezTo>
                  <a:cubicBezTo>
                    <a:pt x="12035" y="7040"/>
                    <a:pt x="12641" y="6510"/>
                    <a:pt x="13171" y="5904"/>
                  </a:cubicBezTo>
                  <a:cubicBezTo>
                    <a:pt x="13852" y="5828"/>
                    <a:pt x="14458" y="5753"/>
                    <a:pt x="15139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>
              <a:off x="5855458" y="3374975"/>
              <a:ext cx="15139" cy="22709"/>
            </a:xfrm>
            <a:custGeom>
              <a:avLst/>
              <a:gdLst>
                <a:gd name="connsiteX0" fmla="*/ 5761 w 15139"/>
                <a:gd name="connsiteY0" fmla="*/ 6461 h 22708"/>
                <a:gd name="connsiteX1" fmla="*/ 13330 w 15139"/>
                <a:gd name="connsiteY1" fmla="*/ 8354 h 22708"/>
                <a:gd name="connsiteX2" fmla="*/ 15222 w 15139"/>
                <a:gd name="connsiteY2" fmla="*/ 8657 h 22708"/>
                <a:gd name="connsiteX3" fmla="*/ 14012 w 15139"/>
                <a:gd name="connsiteY3" fmla="*/ 21676 h 22708"/>
                <a:gd name="connsiteX4" fmla="*/ 10605 w 15139"/>
                <a:gd name="connsiteY4" fmla="*/ 21222 h 22708"/>
                <a:gd name="connsiteX5" fmla="*/ 5761 w 15139"/>
                <a:gd name="connsiteY5" fmla="*/ 8354 h 22708"/>
                <a:gd name="connsiteX6" fmla="*/ 5761 w 15139"/>
                <a:gd name="connsiteY6" fmla="*/ 6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61" y="6461"/>
                  </a:moveTo>
                  <a:cubicBezTo>
                    <a:pt x="9167" y="3661"/>
                    <a:pt x="10378" y="9338"/>
                    <a:pt x="13330" y="8354"/>
                  </a:cubicBezTo>
                  <a:cubicBezTo>
                    <a:pt x="13936" y="8430"/>
                    <a:pt x="14541" y="8581"/>
                    <a:pt x="15222" y="8657"/>
                  </a:cubicBezTo>
                  <a:cubicBezTo>
                    <a:pt x="13709" y="12896"/>
                    <a:pt x="12043" y="16983"/>
                    <a:pt x="14012" y="21676"/>
                  </a:cubicBezTo>
                  <a:cubicBezTo>
                    <a:pt x="14314" y="22509"/>
                    <a:pt x="10984" y="22887"/>
                    <a:pt x="10605" y="21222"/>
                  </a:cubicBezTo>
                  <a:cubicBezTo>
                    <a:pt x="9621" y="16680"/>
                    <a:pt x="5004" y="13501"/>
                    <a:pt x="5761" y="8354"/>
                  </a:cubicBezTo>
                  <a:cubicBezTo>
                    <a:pt x="5761" y="7673"/>
                    <a:pt x="5761" y="7067"/>
                    <a:pt x="5761" y="6461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>
              <a:off x="5877571" y="3388039"/>
              <a:ext cx="15139" cy="30278"/>
            </a:xfrm>
            <a:custGeom>
              <a:avLst/>
              <a:gdLst>
                <a:gd name="connsiteX0" fmla="*/ 8401 w 15139"/>
                <a:gd name="connsiteY0" fmla="*/ 10505 h 30278"/>
                <a:gd name="connsiteX1" fmla="*/ 6206 w 15139"/>
                <a:gd name="connsiteY1" fmla="*/ 6493 h 30278"/>
                <a:gd name="connsiteX2" fmla="*/ 12337 w 15139"/>
                <a:gd name="connsiteY2" fmla="*/ 8536 h 30278"/>
                <a:gd name="connsiteX3" fmla="*/ 13926 w 15139"/>
                <a:gd name="connsiteY3" fmla="*/ 25568 h 30278"/>
                <a:gd name="connsiteX4" fmla="*/ 12110 w 15139"/>
                <a:gd name="connsiteY4" fmla="*/ 25644 h 30278"/>
                <a:gd name="connsiteX5" fmla="*/ 7492 w 15139"/>
                <a:gd name="connsiteY5" fmla="*/ 22616 h 30278"/>
                <a:gd name="connsiteX6" fmla="*/ 8401 w 15139"/>
                <a:gd name="connsiteY6" fmla="*/ 105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8401" y="10505"/>
                  </a:moveTo>
                  <a:cubicBezTo>
                    <a:pt x="8401" y="8764"/>
                    <a:pt x="4237" y="8536"/>
                    <a:pt x="6206" y="6493"/>
                  </a:cubicBezTo>
                  <a:cubicBezTo>
                    <a:pt x="8855" y="3768"/>
                    <a:pt x="9915" y="8764"/>
                    <a:pt x="12337" y="8536"/>
                  </a:cubicBezTo>
                  <a:cubicBezTo>
                    <a:pt x="18544" y="13684"/>
                    <a:pt x="12564" y="19967"/>
                    <a:pt x="13926" y="25568"/>
                  </a:cubicBezTo>
                  <a:cubicBezTo>
                    <a:pt x="13321" y="25568"/>
                    <a:pt x="12715" y="25644"/>
                    <a:pt x="12110" y="25644"/>
                  </a:cubicBezTo>
                  <a:cubicBezTo>
                    <a:pt x="8401" y="27914"/>
                    <a:pt x="7795" y="25190"/>
                    <a:pt x="7492" y="22616"/>
                  </a:cubicBezTo>
                  <a:cubicBezTo>
                    <a:pt x="7114" y="18604"/>
                    <a:pt x="7719" y="14592"/>
                    <a:pt x="8401" y="10505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>
              <a:off x="5863531" y="3346188"/>
              <a:ext cx="22709" cy="15139"/>
            </a:xfrm>
            <a:custGeom>
              <a:avLst/>
              <a:gdLst>
                <a:gd name="connsiteX0" fmla="*/ 18050 w 22708"/>
                <a:gd name="connsiteY0" fmla="*/ 13600 h 15139"/>
                <a:gd name="connsiteX1" fmla="*/ 15552 w 22708"/>
                <a:gd name="connsiteY1" fmla="*/ 15643 h 15139"/>
                <a:gd name="connsiteX2" fmla="*/ 5712 w 22708"/>
                <a:gd name="connsiteY2" fmla="*/ 9361 h 15139"/>
                <a:gd name="connsiteX3" fmla="*/ 7907 w 22708"/>
                <a:gd name="connsiteY3" fmla="*/ 5727 h 15139"/>
                <a:gd name="connsiteX4" fmla="*/ 18050 w 22708"/>
                <a:gd name="connsiteY4" fmla="*/ 136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050" y="13600"/>
                  </a:moveTo>
                  <a:cubicBezTo>
                    <a:pt x="17369" y="14129"/>
                    <a:pt x="16612" y="15265"/>
                    <a:pt x="15552" y="15643"/>
                  </a:cubicBezTo>
                  <a:cubicBezTo>
                    <a:pt x="11995" y="17006"/>
                    <a:pt x="6166" y="13221"/>
                    <a:pt x="5712" y="9361"/>
                  </a:cubicBezTo>
                  <a:cubicBezTo>
                    <a:pt x="5485" y="7544"/>
                    <a:pt x="6393" y="6409"/>
                    <a:pt x="7907" y="5727"/>
                  </a:cubicBezTo>
                  <a:cubicBezTo>
                    <a:pt x="9648" y="5046"/>
                    <a:pt x="18277" y="11480"/>
                    <a:pt x="18050" y="1360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>
              <a:off x="5855730" y="3275387"/>
              <a:ext cx="15139" cy="15139"/>
            </a:xfrm>
            <a:custGeom>
              <a:avLst/>
              <a:gdLst>
                <a:gd name="connsiteX0" fmla="*/ 10636 w 15139"/>
                <a:gd name="connsiteY0" fmla="*/ 5677 h 15139"/>
                <a:gd name="connsiteX1" fmla="*/ 12907 w 15139"/>
                <a:gd name="connsiteY1" fmla="*/ 11884 h 15139"/>
                <a:gd name="connsiteX2" fmla="*/ 9198 w 15139"/>
                <a:gd name="connsiteY2" fmla="*/ 16199 h 15139"/>
                <a:gd name="connsiteX3" fmla="*/ 5943 w 15139"/>
                <a:gd name="connsiteY3" fmla="*/ 10673 h 15139"/>
                <a:gd name="connsiteX4" fmla="*/ 1063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36" y="5677"/>
                  </a:moveTo>
                  <a:cubicBezTo>
                    <a:pt x="13966" y="6737"/>
                    <a:pt x="12983" y="9613"/>
                    <a:pt x="12907" y="11884"/>
                  </a:cubicBezTo>
                  <a:cubicBezTo>
                    <a:pt x="12831" y="14155"/>
                    <a:pt x="11923" y="16502"/>
                    <a:pt x="9198" y="16199"/>
                  </a:cubicBezTo>
                  <a:cubicBezTo>
                    <a:pt x="6246" y="15820"/>
                    <a:pt x="5110" y="13398"/>
                    <a:pt x="5943" y="10673"/>
                  </a:cubicBezTo>
                  <a:cubicBezTo>
                    <a:pt x="6624" y="8327"/>
                    <a:pt x="7381" y="5677"/>
                    <a:pt x="10636" y="5677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>
              <a:off x="5877842" y="3305352"/>
              <a:ext cx="15139" cy="15139"/>
            </a:xfrm>
            <a:custGeom>
              <a:avLst/>
              <a:gdLst>
                <a:gd name="connsiteX0" fmla="*/ 10097 w 15139"/>
                <a:gd name="connsiteY0" fmla="*/ 11516 h 15139"/>
                <a:gd name="connsiteX1" fmla="*/ 8129 w 15139"/>
                <a:gd name="connsiteY1" fmla="*/ 5763 h 15139"/>
                <a:gd name="connsiteX2" fmla="*/ 15775 w 15139"/>
                <a:gd name="connsiteY2" fmla="*/ 7656 h 15139"/>
                <a:gd name="connsiteX3" fmla="*/ 15623 w 15139"/>
                <a:gd name="connsiteY3" fmla="*/ 9397 h 15139"/>
                <a:gd name="connsiteX4" fmla="*/ 11914 w 15139"/>
                <a:gd name="connsiteY4" fmla="*/ 11441 h 15139"/>
                <a:gd name="connsiteX5" fmla="*/ 10097 w 15139"/>
                <a:gd name="connsiteY5" fmla="*/ 115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97" y="11516"/>
                  </a:moveTo>
                  <a:cubicBezTo>
                    <a:pt x="5101" y="11138"/>
                    <a:pt x="4193" y="9246"/>
                    <a:pt x="8129" y="5763"/>
                  </a:cubicBezTo>
                  <a:cubicBezTo>
                    <a:pt x="10930" y="5385"/>
                    <a:pt x="13352" y="6293"/>
                    <a:pt x="15775" y="7656"/>
                  </a:cubicBezTo>
                  <a:cubicBezTo>
                    <a:pt x="15775" y="8262"/>
                    <a:pt x="15699" y="8791"/>
                    <a:pt x="15623" y="9397"/>
                  </a:cubicBezTo>
                  <a:cubicBezTo>
                    <a:pt x="14790" y="10759"/>
                    <a:pt x="12898" y="10305"/>
                    <a:pt x="11914" y="11441"/>
                  </a:cubicBezTo>
                  <a:cubicBezTo>
                    <a:pt x="11308" y="11516"/>
                    <a:pt x="10703" y="11516"/>
                    <a:pt x="10097" y="1151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>
              <a:off x="5895585" y="3311191"/>
              <a:ext cx="15139" cy="15139"/>
            </a:xfrm>
            <a:custGeom>
              <a:avLst/>
              <a:gdLst>
                <a:gd name="connsiteX0" fmla="*/ 11279 w 15139"/>
                <a:gd name="connsiteY0" fmla="*/ 5677 h 15139"/>
                <a:gd name="connsiteX1" fmla="*/ 11279 w 15139"/>
                <a:gd name="connsiteY1" fmla="*/ 11354 h 15139"/>
                <a:gd name="connsiteX2" fmla="*/ 5677 w 15139"/>
                <a:gd name="connsiteY2" fmla="*/ 11354 h 15139"/>
                <a:gd name="connsiteX3" fmla="*/ 1127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5677"/>
                  </a:moveTo>
                  <a:cubicBezTo>
                    <a:pt x="11279" y="7570"/>
                    <a:pt x="11279" y="9462"/>
                    <a:pt x="11279" y="11354"/>
                  </a:cubicBezTo>
                  <a:cubicBezTo>
                    <a:pt x="9386" y="11354"/>
                    <a:pt x="7494" y="11354"/>
                    <a:pt x="5677" y="11354"/>
                  </a:cubicBezTo>
                  <a:cubicBezTo>
                    <a:pt x="5677" y="7570"/>
                    <a:pt x="7570" y="5677"/>
                    <a:pt x="11279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>
              <a:off x="5854395" y="3311782"/>
              <a:ext cx="7570" cy="7570"/>
            </a:xfrm>
            <a:custGeom>
              <a:avLst/>
              <a:gdLst>
                <a:gd name="connsiteX0" fmla="*/ 8338 w 7569"/>
                <a:gd name="connsiteY0" fmla="*/ 7357 h 7569"/>
                <a:gd name="connsiteX1" fmla="*/ 6294 w 7569"/>
                <a:gd name="connsiteY1" fmla="*/ 8114 h 7569"/>
                <a:gd name="connsiteX2" fmla="*/ 5689 w 7569"/>
                <a:gd name="connsiteY2" fmla="*/ 6676 h 7569"/>
                <a:gd name="connsiteX3" fmla="*/ 7657 w 7569"/>
                <a:gd name="connsiteY3" fmla="*/ 5919 h 7569"/>
                <a:gd name="connsiteX4" fmla="*/ 8338 w 7569"/>
                <a:gd name="connsiteY4" fmla="*/ 73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8" y="7357"/>
                  </a:moveTo>
                  <a:cubicBezTo>
                    <a:pt x="7884" y="8266"/>
                    <a:pt x="7127" y="8644"/>
                    <a:pt x="6294" y="8114"/>
                  </a:cubicBezTo>
                  <a:cubicBezTo>
                    <a:pt x="5916" y="7887"/>
                    <a:pt x="5613" y="7055"/>
                    <a:pt x="5689" y="6676"/>
                  </a:cubicBezTo>
                  <a:cubicBezTo>
                    <a:pt x="5991" y="5768"/>
                    <a:pt x="6824" y="5390"/>
                    <a:pt x="7657" y="5919"/>
                  </a:cubicBezTo>
                  <a:cubicBezTo>
                    <a:pt x="8035" y="6071"/>
                    <a:pt x="8111" y="6828"/>
                    <a:pt x="8338" y="735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>
              <a:off x="5878326" y="3290451"/>
              <a:ext cx="15139" cy="7570"/>
            </a:xfrm>
            <a:custGeom>
              <a:avLst/>
              <a:gdLst>
                <a:gd name="connsiteX0" fmla="*/ 9538 w 15139"/>
                <a:gd name="connsiteY0" fmla="*/ 9310 h 7569"/>
                <a:gd name="connsiteX1" fmla="*/ 5677 w 15139"/>
                <a:gd name="connsiteY1" fmla="*/ 5677 h 7569"/>
                <a:gd name="connsiteX2" fmla="*/ 9613 w 15139"/>
                <a:gd name="connsiteY2" fmla="*/ 7342 h 7569"/>
                <a:gd name="connsiteX3" fmla="*/ 9538 w 1513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310"/>
                  </a:moveTo>
                  <a:cubicBezTo>
                    <a:pt x="7040" y="9386"/>
                    <a:pt x="5753" y="8175"/>
                    <a:pt x="5677" y="5677"/>
                  </a:cubicBezTo>
                  <a:cubicBezTo>
                    <a:pt x="6964" y="6207"/>
                    <a:pt x="8327" y="6813"/>
                    <a:pt x="9613" y="7342"/>
                  </a:cubicBezTo>
                  <a:cubicBezTo>
                    <a:pt x="9613" y="7948"/>
                    <a:pt x="9538" y="8629"/>
                    <a:pt x="9538" y="931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>
              <a:off x="5884079" y="330907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9386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6359" y="6131"/>
                    <a:pt x="7872" y="5828"/>
                    <a:pt x="9386" y="5677"/>
                  </a:cubicBezTo>
                  <a:cubicBezTo>
                    <a:pt x="8780" y="7570"/>
                    <a:pt x="7267" y="7797"/>
                    <a:pt x="5677" y="772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>
              <a:off x="5779339" y="3434657"/>
              <a:ext cx="45417" cy="45417"/>
            </a:xfrm>
            <a:custGeom>
              <a:avLst/>
              <a:gdLst>
                <a:gd name="connsiteX0" fmla="*/ 22989 w 45417"/>
                <a:gd name="connsiteY0" fmla="*/ 7714 h 45417"/>
                <a:gd name="connsiteX1" fmla="*/ 24881 w 45417"/>
                <a:gd name="connsiteY1" fmla="*/ 5822 h 45417"/>
                <a:gd name="connsiteX2" fmla="*/ 32450 w 45417"/>
                <a:gd name="connsiteY2" fmla="*/ 9607 h 45417"/>
                <a:gd name="connsiteX3" fmla="*/ 40020 w 45417"/>
                <a:gd name="connsiteY3" fmla="*/ 13467 h 45417"/>
                <a:gd name="connsiteX4" fmla="*/ 39944 w 45417"/>
                <a:gd name="connsiteY4" fmla="*/ 15436 h 45417"/>
                <a:gd name="connsiteX5" fmla="*/ 41912 w 45417"/>
                <a:gd name="connsiteY5" fmla="*/ 26638 h 45417"/>
                <a:gd name="connsiteX6" fmla="*/ 40096 w 45417"/>
                <a:gd name="connsiteY6" fmla="*/ 34359 h 45417"/>
                <a:gd name="connsiteX7" fmla="*/ 40172 w 45417"/>
                <a:gd name="connsiteY7" fmla="*/ 34284 h 45417"/>
                <a:gd name="connsiteX8" fmla="*/ 26925 w 45417"/>
                <a:gd name="connsiteY8" fmla="*/ 42080 h 45417"/>
                <a:gd name="connsiteX9" fmla="*/ 25184 w 45417"/>
                <a:gd name="connsiteY9" fmla="*/ 40112 h 45417"/>
                <a:gd name="connsiteX10" fmla="*/ 24881 w 45417"/>
                <a:gd name="connsiteY10" fmla="*/ 33754 h 45417"/>
                <a:gd name="connsiteX11" fmla="*/ 29650 w 45417"/>
                <a:gd name="connsiteY11" fmla="*/ 34435 h 45417"/>
                <a:gd name="connsiteX12" fmla="*/ 26168 w 45417"/>
                <a:gd name="connsiteY12" fmla="*/ 25503 h 45417"/>
                <a:gd name="connsiteX13" fmla="*/ 19204 w 45417"/>
                <a:gd name="connsiteY13" fmla="*/ 28455 h 45417"/>
                <a:gd name="connsiteX14" fmla="*/ 23670 w 45417"/>
                <a:gd name="connsiteY14" fmla="*/ 33300 h 45417"/>
                <a:gd name="connsiteX15" fmla="*/ 21475 w 45417"/>
                <a:gd name="connsiteY15" fmla="*/ 37311 h 45417"/>
                <a:gd name="connsiteX16" fmla="*/ 19128 w 45417"/>
                <a:gd name="connsiteY16" fmla="*/ 42080 h 45417"/>
                <a:gd name="connsiteX17" fmla="*/ 7622 w 45417"/>
                <a:gd name="connsiteY17" fmla="*/ 26790 h 45417"/>
                <a:gd name="connsiteX18" fmla="*/ 10802 w 45417"/>
                <a:gd name="connsiteY18" fmla="*/ 24746 h 45417"/>
                <a:gd name="connsiteX19" fmla="*/ 5806 w 45417"/>
                <a:gd name="connsiteY19" fmla="*/ 22778 h 45417"/>
                <a:gd name="connsiteX20" fmla="*/ 12467 w 45417"/>
                <a:gd name="connsiteY20" fmla="*/ 8926 h 45417"/>
                <a:gd name="connsiteX21" fmla="*/ 17387 w 45417"/>
                <a:gd name="connsiteY21" fmla="*/ 8547 h 45417"/>
                <a:gd name="connsiteX22" fmla="*/ 22989 w 45417"/>
                <a:gd name="connsiteY22" fmla="*/ 77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22989" y="7714"/>
                  </a:moveTo>
                  <a:cubicBezTo>
                    <a:pt x="23973" y="7412"/>
                    <a:pt x="24578" y="6806"/>
                    <a:pt x="24881" y="5822"/>
                  </a:cubicBezTo>
                  <a:cubicBezTo>
                    <a:pt x="28438" y="5065"/>
                    <a:pt x="30407" y="7412"/>
                    <a:pt x="32450" y="9607"/>
                  </a:cubicBezTo>
                  <a:cubicBezTo>
                    <a:pt x="34494" y="11802"/>
                    <a:pt x="36462" y="14149"/>
                    <a:pt x="40020" y="13467"/>
                  </a:cubicBezTo>
                  <a:cubicBezTo>
                    <a:pt x="40020" y="14149"/>
                    <a:pt x="39944" y="14754"/>
                    <a:pt x="39944" y="15436"/>
                  </a:cubicBezTo>
                  <a:cubicBezTo>
                    <a:pt x="35251" y="20129"/>
                    <a:pt x="35251" y="23989"/>
                    <a:pt x="41912" y="26638"/>
                  </a:cubicBezTo>
                  <a:cubicBezTo>
                    <a:pt x="41685" y="29288"/>
                    <a:pt x="43199" y="32391"/>
                    <a:pt x="40096" y="34359"/>
                  </a:cubicBezTo>
                  <a:lnTo>
                    <a:pt x="40172" y="34284"/>
                  </a:lnTo>
                  <a:cubicBezTo>
                    <a:pt x="37825" y="40339"/>
                    <a:pt x="31391" y="39507"/>
                    <a:pt x="26925" y="42080"/>
                  </a:cubicBezTo>
                  <a:cubicBezTo>
                    <a:pt x="26168" y="41550"/>
                    <a:pt x="25562" y="40945"/>
                    <a:pt x="25184" y="40112"/>
                  </a:cubicBezTo>
                  <a:cubicBezTo>
                    <a:pt x="24351" y="37993"/>
                    <a:pt x="23518" y="35949"/>
                    <a:pt x="24881" y="33754"/>
                  </a:cubicBezTo>
                  <a:cubicBezTo>
                    <a:pt x="26698" y="32618"/>
                    <a:pt x="28136" y="33754"/>
                    <a:pt x="29650" y="34435"/>
                  </a:cubicBezTo>
                  <a:cubicBezTo>
                    <a:pt x="28514" y="31407"/>
                    <a:pt x="30180" y="27395"/>
                    <a:pt x="26168" y="25503"/>
                  </a:cubicBezTo>
                  <a:cubicBezTo>
                    <a:pt x="22761" y="23913"/>
                    <a:pt x="19280" y="22172"/>
                    <a:pt x="19204" y="28455"/>
                  </a:cubicBezTo>
                  <a:cubicBezTo>
                    <a:pt x="19052" y="31559"/>
                    <a:pt x="22837" y="31029"/>
                    <a:pt x="23670" y="33300"/>
                  </a:cubicBezTo>
                  <a:cubicBezTo>
                    <a:pt x="23518" y="34965"/>
                    <a:pt x="22534" y="36100"/>
                    <a:pt x="21475" y="37311"/>
                  </a:cubicBezTo>
                  <a:cubicBezTo>
                    <a:pt x="20188" y="38674"/>
                    <a:pt x="20339" y="40718"/>
                    <a:pt x="19128" y="42080"/>
                  </a:cubicBezTo>
                  <a:cubicBezTo>
                    <a:pt x="10120" y="40112"/>
                    <a:pt x="8304" y="37766"/>
                    <a:pt x="7622" y="26790"/>
                  </a:cubicBezTo>
                  <a:cubicBezTo>
                    <a:pt x="8909" y="26487"/>
                    <a:pt x="11104" y="26638"/>
                    <a:pt x="10802" y="24746"/>
                  </a:cubicBezTo>
                  <a:cubicBezTo>
                    <a:pt x="10348" y="21870"/>
                    <a:pt x="7622" y="23156"/>
                    <a:pt x="5806" y="22778"/>
                  </a:cubicBezTo>
                  <a:cubicBezTo>
                    <a:pt x="4670" y="16647"/>
                    <a:pt x="11407" y="14224"/>
                    <a:pt x="12467" y="8926"/>
                  </a:cubicBezTo>
                  <a:cubicBezTo>
                    <a:pt x="12845" y="7033"/>
                    <a:pt x="15646" y="7790"/>
                    <a:pt x="17387" y="8547"/>
                  </a:cubicBezTo>
                  <a:cubicBezTo>
                    <a:pt x="19431" y="9607"/>
                    <a:pt x="21475" y="10137"/>
                    <a:pt x="22989" y="7714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>
              <a:off x="5830790" y="3387277"/>
              <a:ext cx="22709" cy="45417"/>
            </a:xfrm>
            <a:custGeom>
              <a:avLst/>
              <a:gdLst>
                <a:gd name="connsiteX0" fmla="*/ 9538 w 22708"/>
                <a:gd name="connsiteY0" fmla="*/ 7482 h 45417"/>
                <a:gd name="connsiteX1" fmla="*/ 19000 w 22708"/>
                <a:gd name="connsiteY1" fmla="*/ 5741 h 45417"/>
                <a:gd name="connsiteX2" fmla="*/ 19075 w 22708"/>
                <a:gd name="connsiteY2" fmla="*/ 9375 h 45417"/>
                <a:gd name="connsiteX3" fmla="*/ 19302 w 22708"/>
                <a:gd name="connsiteY3" fmla="*/ 10510 h 45417"/>
                <a:gd name="connsiteX4" fmla="*/ 21951 w 22708"/>
                <a:gd name="connsiteY4" fmla="*/ 15809 h 45417"/>
                <a:gd name="connsiteX5" fmla="*/ 20362 w 22708"/>
                <a:gd name="connsiteY5" fmla="*/ 20426 h 45417"/>
                <a:gd name="connsiteX6" fmla="*/ 18242 w 22708"/>
                <a:gd name="connsiteY6" fmla="*/ 39426 h 45417"/>
                <a:gd name="connsiteX7" fmla="*/ 17107 w 22708"/>
                <a:gd name="connsiteY7" fmla="*/ 41772 h 45417"/>
                <a:gd name="connsiteX8" fmla="*/ 11354 w 22708"/>
                <a:gd name="connsiteY8" fmla="*/ 32764 h 45417"/>
                <a:gd name="connsiteX9" fmla="*/ 5677 w 22708"/>
                <a:gd name="connsiteY9" fmla="*/ 13311 h 45417"/>
                <a:gd name="connsiteX10" fmla="*/ 9538 w 22708"/>
                <a:gd name="connsiteY10" fmla="*/ 74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45417">
                  <a:moveTo>
                    <a:pt x="9538" y="7482"/>
                  </a:moveTo>
                  <a:cubicBezTo>
                    <a:pt x="14988" y="15581"/>
                    <a:pt x="15139" y="4757"/>
                    <a:pt x="19000" y="5741"/>
                  </a:cubicBezTo>
                  <a:cubicBezTo>
                    <a:pt x="19454" y="6347"/>
                    <a:pt x="19000" y="7936"/>
                    <a:pt x="19075" y="9375"/>
                  </a:cubicBezTo>
                  <a:cubicBezTo>
                    <a:pt x="19151" y="9753"/>
                    <a:pt x="19226" y="10132"/>
                    <a:pt x="19302" y="10510"/>
                  </a:cubicBezTo>
                  <a:cubicBezTo>
                    <a:pt x="19908" y="12402"/>
                    <a:pt x="21346" y="13841"/>
                    <a:pt x="21951" y="15809"/>
                  </a:cubicBezTo>
                  <a:cubicBezTo>
                    <a:pt x="22330" y="17625"/>
                    <a:pt x="21497" y="19064"/>
                    <a:pt x="20362" y="20426"/>
                  </a:cubicBezTo>
                  <a:cubicBezTo>
                    <a:pt x="11581" y="25876"/>
                    <a:pt x="17107" y="32840"/>
                    <a:pt x="18242" y="39426"/>
                  </a:cubicBezTo>
                  <a:cubicBezTo>
                    <a:pt x="18167" y="40334"/>
                    <a:pt x="17712" y="41091"/>
                    <a:pt x="17107" y="41772"/>
                  </a:cubicBezTo>
                  <a:cubicBezTo>
                    <a:pt x="13171" y="40031"/>
                    <a:pt x="12338" y="36398"/>
                    <a:pt x="11354" y="32764"/>
                  </a:cubicBezTo>
                  <a:cubicBezTo>
                    <a:pt x="9689" y="26254"/>
                    <a:pt x="8629" y="19518"/>
                    <a:pt x="5677" y="13311"/>
                  </a:cubicBezTo>
                  <a:cubicBezTo>
                    <a:pt x="8478" y="12251"/>
                    <a:pt x="6888" y="8466"/>
                    <a:pt x="9538" y="7482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>
              <a:off x="5842295" y="3412639"/>
              <a:ext cx="22709" cy="30278"/>
            </a:xfrm>
            <a:custGeom>
              <a:avLst/>
              <a:gdLst>
                <a:gd name="connsiteX0" fmla="*/ 5677 w 22708"/>
                <a:gd name="connsiteY0" fmla="*/ 16335 h 30278"/>
                <a:gd name="connsiteX1" fmla="*/ 5677 w 22708"/>
                <a:gd name="connsiteY1" fmla="*/ 14442 h 30278"/>
                <a:gd name="connsiteX2" fmla="*/ 13247 w 22708"/>
                <a:gd name="connsiteY2" fmla="*/ 6873 h 30278"/>
                <a:gd name="connsiteX3" fmla="*/ 13247 w 22708"/>
                <a:gd name="connsiteY3" fmla="*/ 6873 h 30278"/>
                <a:gd name="connsiteX4" fmla="*/ 15215 w 22708"/>
                <a:gd name="connsiteY4" fmla="*/ 25797 h 30278"/>
                <a:gd name="connsiteX5" fmla="*/ 13322 w 22708"/>
                <a:gd name="connsiteY5" fmla="*/ 25872 h 30278"/>
                <a:gd name="connsiteX6" fmla="*/ 5677 w 22708"/>
                <a:gd name="connsiteY6" fmla="*/ 163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5677" y="16335"/>
                  </a:moveTo>
                  <a:cubicBezTo>
                    <a:pt x="5677" y="15729"/>
                    <a:pt x="5677" y="15048"/>
                    <a:pt x="5677" y="14442"/>
                  </a:cubicBezTo>
                  <a:cubicBezTo>
                    <a:pt x="8251" y="12020"/>
                    <a:pt x="3709" y="2331"/>
                    <a:pt x="13247" y="6873"/>
                  </a:cubicBezTo>
                  <a:lnTo>
                    <a:pt x="13247" y="6873"/>
                  </a:lnTo>
                  <a:cubicBezTo>
                    <a:pt x="20816" y="14064"/>
                    <a:pt x="21044" y="16032"/>
                    <a:pt x="15215" y="25797"/>
                  </a:cubicBezTo>
                  <a:cubicBezTo>
                    <a:pt x="14609" y="25797"/>
                    <a:pt x="13928" y="25872"/>
                    <a:pt x="13322" y="25872"/>
                  </a:cubicBezTo>
                  <a:cubicBezTo>
                    <a:pt x="13398" y="20574"/>
                    <a:pt x="8175" y="19514"/>
                    <a:pt x="5677" y="1633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>
              <a:off x="5772457" y="3418637"/>
              <a:ext cx="15139" cy="15139"/>
            </a:xfrm>
            <a:custGeom>
              <a:avLst/>
              <a:gdLst>
                <a:gd name="connsiteX0" fmla="*/ 16321 w 15139"/>
                <a:gd name="connsiteY0" fmla="*/ 10109 h 15139"/>
                <a:gd name="connsiteX1" fmla="*/ 9811 w 15139"/>
                <a:gd name="connsiteY1" fmla="*/ 13894 h 15139"/>
                <a:gd name="connsiteX2" fmla="*/ 5800 w 15139"/>
                <a:gd name="connsiteY2" fmla="*/ 9958 h 15139"/>
                <a:gd name="connsiteX3" fmla="*/ 11855 w 15139"/>
                <a:gd name="connsiteY3" fmla="*/ 6097 h 15139"/>
                <a:gd name="connsiteX4" fmla="*/ 16321 w 15139"/>
                <a:gd name="connsiteY4" fmla="*/ 101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321" y="10109"/>
                  </a:moveTo>
                  <a:cubicBezTo>
                    <a:pt x="15262" y="12834"/>
                    <a:pt x="12612" y="13818"/>
                    <a:pt x="9811" y="13894"/>
                  </a:cubicBezTo>
                  <a:cubicBezTo>
                    <a:pt x="7389" y="13970"/>
                    <a:pt x="5118" y="12380"/>
                    <a:pt x="5800" y="9958"/>
                  </a:cubicBezTo>
                  <a:cubicBezTo>
                    <a:pt x="6481" y="7460"/>
                    <a:pt x="8146" y="4583"/>
                    <a:pt x="11855" y="6097"/>
                  </a:cubicBezTo>
                  <a:cubicBezTo>
                    <a:pt x="13672" y="6854"/>
                    <a:pt x="16548" y="6400"/>
                    <a:pt x="16321" y="10109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>
              <a:off x="5791504" y="3410646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494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0"/>
                    <a:pt x="6131" y="5914"/>
                    <a:pt x="6510" y="5762"/>
                  </a:cubicBezTo>
                  <a:cubicBezTo>
                    <a:pt x="7494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494" y="8336"/>
                  </a:cubicBezTo>
                  <a:cubicBezTo>
                    <a:pt x="6661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5" name="任意多边形: 形状 1364"/>
            <p:cNvSpPr/>
            <p:nvPr/>
          </p:nvSpPr>
          <p:spPr>
            <a:xfrm>
              <a:off x="5806962" y="3444264"/>
              <a:ext cx="15139" cy="22709"/>
            </a:xfrm>
            <a:custGeom>
              <a:avLst/>
              <a:gdLst>
                <a:gd name="connsiteX0" fmla="*/ 14290 w 15139"/>
                <a:gd name="connsiteY0" fmla="*/ 16956 h 22708"/>
                <a:gd name="connsiteX1" fmla="*/ 13381 w 15139"/>
                <a:gd name="connsiteY1" fmla="*/ 16880 h 22708"/>
                <a:gd name="connsiteX2" fmla="*/ 5888 w 15139"/>
                <a:gd name="connsiteY2" fmla="*/ 16048 h 22708"/>
                <a:gd name="connsiteX3" fmla="*/ 12321 w 15139"/>
                <a:gd name="connsiteY3" fmla="*/ 5677 h 22708"/>
                <a:gd name="connsiteX4" fmla="*/ 14290 w 15139"/>
                <a:gd name="connsiteY4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4290" y="16956"/>
                  </a:moveTo>
                  <a:cubicBezTo>
                    <a:pt x="13987" y="16956"/>
                    <a:pt x="13457" y="17031"/>
                    <a:pt x="13381" y="16880"/>
                  </a:cubicBezTo>
                  <a:cubicBezTo>
                    <a:pt x="11035" y="13550"/>
                    <a:pt x="6569" y="20741"/>
                    <a:pt x="5888" y="16048"/>
                  </a:cubicBezTo>
                  <a:cubicBezTo>
                    <a:pt x="5282" y="12036"/>
                    <a:pt x="5584" y="6207"/>
                    <a:pt x="12321" y="5677"/>
                  </a:cubicBezTo>
                  <a:cubicBezTo>
                    <a:pt x="11943" y="9689"/>
                    <a:pt x="13911" y="13171"/>
                    <a:pt x="14290" y="16956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>
              <a:off x="5791248" y="3465232"/>
              <a:ext cx="15139" cy="22709"/>
            </a:xfrm>
            <a:custGeom>
              <a:avLst/>
              <a:gdLst>
                <a:gd name="connsiteX0" fmla="*/ 14941 w 15139"/>
                <a:gd name="connsiteY0" fmla="*/ 9537 h 22708"/>
                <a:gd name="connsiteX1" fmla="*/ 15017 w 15139"/>
                <a:gd name="connsiteY1" fmla="*/ 11506 h 22708"/>
                <a:gd name="connsiteX2" fmla="*/ 12519 w 15139"/>
                <a:gd name="connsiteY2" fmla="*/ 16199 h 22708"/>
                <a:gd name="connsiteX3" fmla="*/ 7296 w 15139"/>
                <a:gd name="connsiteY3" fmla="*/ 16577 h 22708"/>
                <a:gd name="connsiteX4" fmla="*/ 7144 w 15139"/>
                <a:gd name="connsiteY4" fmla="*/ 11581 h 22708"/>
                <a:gd name="connsiteX5" fmla="*/ 7371 w 15139"/>
                <a:gd name="connsiteY5" fmla="*/ 5677 h 22708"/>
                <a:gd name="connsiteX6" fmla="*/ 14941 w 15139"/>
                <a:gd name="connsiteY6" fmla="*/ 95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1" y="9537"/>
                  </a:moveTo>
                  <a:cubicBezTo>
                    <a:pt x="14941" y="10219"/>
                    <a:pt x="15017" y="10900"/>
                    <a:pt x="15017" y="11506"/>
                  </a:cubicBezTo>
                  <a:cubicBezTo>
                    <a:pt x="14865" y="13398"/>
                    <a:pt x="14259" y="15139"/>
                    <a:pt x="12519" y="16199"/>
                  </a:cubicBezTo>
                  <a:cubicBezTo>
                    <a:pt x="10853" y="17183"/>
                    <a:pt x="8810" y="17637"/>
                    <a:pt x="7296" y="16577"/>
                  </a:cubicBezTo>
                  <a:cubicBezTo>
                    <a:pt x="5403" y="15215"/>
                    <a:pt x="7674" y="13247"/>
                    <a:pt x="7144" y="11581"/>
                  </a:cubicBezTo>
                  <a:cubicBezTo>
                    <a:pt x="7068" y="9613"/>
                    <a:pt x="3738" y="7570"/>
                    <a:pt x="7371" y="5677"/>
                  </a:cubicBezTo>
                  <a:cubicBezTo>
                    <a:pt x="10020" y="6737"/>
                    <a:pt x="12594" y="7872"/>
                    <a:pt x="14941" y="9537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>
              <a:off x="5822688" y="3452122"/>
              <a:ext cx="15139" cy="7570"/>
            </a:xfrm>
            <a:custGeom>
              <a:avLst/>
              <a:gdLst>
                <a:gd name="connsiteX0" fmla="*/ 9540 w 15139"/>
                <a:gd name="connsiteY0" fmla="*/ 7508 h 7569"/>
                <a:gd name="connsiteX1" fmla="*/ 7572 w 15139"/>
                <a:gd name="connsiteY1" fmla="*/ 8719 h 7569"/>
                <a:gd name="connsiteX2" fmla="*/ 5755 w 15139"/>
                <a:gd name="connsiteY2" fmla="*/ 6222 h 7569"/>
                <a:gd name="connsiteX3" fmla="*/ 8102 w 15139"/>
                <a:gd name="connsiteY3" fmla="*/ 5692 h 7569"/>
                <a:gd name="connsiteX4" fmla="*/ 9540 w 15139"/>
                <a:gd name="connsiteY4" fmla="*/ 750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540" y="7508"/>
                  </a:moveTo>
                  <a:cubicBezTo>
                    <a:pt x="9237" y="8417"/>
                    <a:pt x="8480" y="8947"/>
                    <a:pt x="7572" y="8719"/>
                  </a:cubicBezTo>
                  <a:cubicBezTo>
                    <a:pt x="6436" y="8417"/>
                    <a:pt x="5377" y="7584"/>
                    <a:pt x="5755" y="6222"/>
                  </a:cubicBezTo>
                  <a:cubicBezTo>
                    <a:pt x="5831" y="5843"/>
                    <a:pt x="7269" y="5616"/>
                    <a:pt x="8102" y="5692"/>
                  </a:cubicBezTo>
                  <a:cubicBezTo>
                    <a:pt x="8934" y="5767"/>
                    <a:pt x="9691" y="6373"/>
                    <a:pt x="9540" y="7508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8" name="任意多边形: 形状 1367"/>
            <p:cNvSpPr/>
            <p:nvPr/>
          </p:nvSpPr>
          <p:spPr>
            <a:xfrm>
              <a:off x="5857753" y="3392867"/>
              <a:ext cx="30278" cy="60556"/>
            </a:xfrm>
            <a:custGeom>
              <a:avLst/>
              <a:gdLst>
                <a:gd name="connsiteX0" fmla="*/ 28219 w 30278"/>
                <a:gd name="connsiteY0" fmla="*/ 5677 h 60556"/>
                <a:gd name="connsiteX1" fmla="*/ 29505 w 30278"/>
                <a:gd name="connsiteY1" fmla="*/ 17561 h 60556"/>
                <a:gd name="connsiteX2" fmla="*/ 32003 w 30278"/>
                <a:gd name="connsiteY2" fmla="*/ 20816 h 60556"/>
                <a:gd name="connsiteX3" fmla="*/ 26478 w 30278"/>
                <a:gd name="connsiteY3" fmla="*/ 32171 h 60556"/>
                <a:gd name="connsiteX4" fmla="*/ 15350 w 30278"/>
                <a:gd name="connsiteY4" fmla="*/ 30581 h 60556"/>
                <a:gd name="connsiteX5" fmla="*/ 16183 w 30278"/>
                <a:gd name="connsiteY5" fmla="*/ 32019 h 60556"/>
                <a:gd name="connsiteX6" fmla="*/ 17016 w 30278"/>
                <a:gd name="connsiteY6" fmla="*/ 32019 h 60556"/>
                <a:gd name="connsiteX7" fmla="*/ 22617 w 30278"/>
                <a:gd name="connsiteY7" fmla="*/ 37999 h 60556"/>
                <a:gd name="connsiteX8" fmla="*/ 21860 w 30278"/>
                <a:gd name="connsiteY8" fmla="*/ 47083 h 60556"/>
                <a:gd name="connsiteX9" fmla="*/ 20346 w 30278"/>
                <a:gd name="connsiteY9" fmla="*/ 54425 h 60556"/>
                <a:gd name="connsiteX10" fmla="*/ 13155 w 30278"/>
                <a:gd name="connsiteY10" fmla="*/ 54955 h 60556"/>
                <a:gd name="connsiteX11" fmla="*/ 13080 w 30278"/>
                <a:gd name="connsiteY11" fmla="*/ 45493 h 60556"/>
                <a:gd name="connsiteX12" fmla="*/ 5813 w 30278"/>
                <a:gd name="connsiteY12" fmla="*/ 26191 h 60556"/>
                <a:gd name="connsiteX13" fmla="*/ 6267 w 30278"/>
                <a:gd name="connsiteY13" fmla="*/ 23617 h 60556"/>
                <a:gd name="connsiteX14" fmla="*/ 9371 w 30278"/>
                <a:gd name="connsiteY14" fmla="*/ 12187 h 60556"/>
                <a:gd name="connsiteX15" fmla="*/ 10960 w 30278"/>
                <a:gd name="connsiteY15" fmla="*/ 8251 h 60556"/>
                <a:gd name="connsiteX16" fmla="*/ 15123 w 30278"/>
                <a:gd name="connsiteY16" fmla="*/ 11279 h 60556"/>
                <a:gd name="connsiteX17" fmla="*/ 15048 w 30278"/>
                <a:gd name="connsiteY17" fmla="*/ 12490 h 60556"/>
                <a:gd name="connsiteX18" fmla="*/ 15275 w 30278"/>
                <a:gd name="connsiteY18" fmla="*/ 16729 h 60556"/>
                <a:gd name="connsiteX19" fmla="*/ 16410 w 30278"/>
                <a:gd name="connsiteY19" fmla="*/ 15669 h 60556"/>
                <a:gd name="connsiteX20" fmla="*/ 17092 w 30278"/>
                <a:gd name="connsiteY20" fmla="*/ 14912 h 60556"/>
                <a:gd name="connsiteX21" fmla="*/ 20801 w 30278"/>
                <a:gd name="connsiteY21" fmla="*/ 11203 h 60556"/>
                <a:gd name="connsiteX22" fmla="*/ 20801 w 30278"/>
                <a:gd name="connsiteY22" fmla="*/ 11203 h 60556"/>
                <a:gd name="connsiteX23" fmla="*/ 20801 w 30278"/>
                <a:gd name="connsiteY23" fmla="*/ 9310 h 60556"/>
                <a:gd name="connsiteX24" fmla="*/ 20801 w 30278"/>
                <a:gd name="connsiteY24" fmla="*/ 9310 h 60556"/>
                <a:gd name="connsiteX25" fmla="*/ 28219 w 30278"/>
                <a:gd name="connsiteY25" fmla="*/ 5677 h 60556"/>
                <a:gd name="connsiteX26" fmla="*/ 28219 w 30278"/>
                <a:gd name="connsiteY26" fmla="*/ 5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278" h="60556">
                  <a:moveTo>
                    <a:pt x="28219" y="5677"/>
                  </a:moveTo>
                  <a:cubicBezTo>
                    <a:pt x="32685" y="9083"/>
                    <a:pt x="28143" y="13549"/>
                    <a:pt x="29505" y="17561"/>
                  </a:cubicBezTo>
                  <a:cubicBezTo>
                    <a:pt x="30111" y="19378"/>
                    <a:pt x="29581" y="20892"/>
                    <a:pt x="32003" y="20816"/>
                  </a:cubicBezTo>
                  <a:cubicBezTo>
                    <a:pt x="30414" y="24752"/>
                    <a:pt x="29203" y="28764"/>
                    <a:pt x="26478" y="32171"/>
                  </a:cubicBezTo>
                  <a:cubicBezTo>
                    <a:pt x="22769" y="37015"/>
                    <a:pt x="19589" y="33911"/>
                    <a:pt x="15350" y="30581"/>
                  </a:cubicBezTo>
                  <a:cubicBezTo>
                    <a:pt x="15426" y="30657"/>
                    <a:pt x="15804" y="33230"/>
                    <a:pt x="16183" y="32019"/>
                  </a:cubicBezTo>
                  <a:cubicBezTo>
                    <a:pt x="16334" y="31641"/>
                    <a:pt x="16562" y="31641"/>
                    <a:pt x="17016" y="32019"/>
                  </a:cubicBezTo>
                  <a:cubicBezTo>
                    <a:pt x="19135" y="33760"/>
                    <a:pt x="21179" y="35577"/>
                    <a:pt x="22617" y="37999"/>
                  </a:cubicBezTo>
                  <a:cubicBezTo>
                    <a:pt x="21103" y="40875"/>
                    <a:pt x="17016" y="43146"/>
                    <a:pt x="21860" y="47083"/>
                  </a:cubicBezTo>
                  <a:cubicBezTo>
                    <a:pt x="23980" y="48823"/>
                    <a:pt x="22315" y="52078"/>
                    <a:pt x="20346" y="54425"/>
                  </a:cubicBezTo>
                  <a:cubicBezTo>
                    <a:pt x="17924" y="57301"/>
                    <a:pt x="15653" y="56544"/>
                    <a:pt x="13155" y="54955"/>
                  </a:cubicBezTo>
                  <a:cubicBezTo>
                    <a:pt x="13155" y="51776"/>
                    <a:pt x="13080" y="48672"/>
                    <a:pt x="13080" y="45493"/>
                  </a:cubicBezTo>
                  <a:cubicBezTo>
                    <a:pt x="9522" y="39513"/>
                    <a:pt x="8386" y="32549"/>
                    <a:pt x="5813" y="26191"/>
                  </a:cubicBezTo>
                  <a:cubicBezTo>
                    <a:pt x="5510" y="25434"/>
                    <a:pt x="5737" y="23920"/>
                    <a:pt x="6267" y="23617"/>
                  </a:cubicBezTo>
                  <a:cubicBezTo>
                    <a:pt x="10960" y="20740"/>
                    <a:pt x="9143" y="16199"/>
                    <a:pt x="9371" y="12187"/>
                  </a:cubicBezTo>
                  <a:cubicBezTo>
                    <a:pt x="9446" y="10673"/>
                    <a:pt x="8992" y="8705"/>
                    <a:pt x="10960" y="8251"/>
                  </a:cubicBezTo>
                  <a:cubicBezTo>
                    <a:pt x="13155" y="7721"/>
                    <a:pt x="14215" y="9613"/>
                    <a:pt x="15123" y="11279"/>
                  </a:cubicBezTo>
                  <a:cubicBezTo>
                    <a:pt x="15123" y="11657"/>
                    <a:pt x="15048" y="12111"/>
                    <a:pt x="15048" y="12490"/>
                  </a:cubicBezTo>
                  <a:cubicBezTo>
                    <a:pt x="15123" y="13928"/>
                    <a:pt x="14366" y="15442"/>
                    <a:pt x="15275" y="16729"/>
                  </a:cubicBezTo>
                  <a:cubicBezTo>
                    <a:pt x="15502" y="17031"/>
                    <a:pt x="16259" y="16350"/>
                    <a:pt x="16410" y="15669"/>
                  </a:cubicBezTo>
                  <a:cubicBezTo>
                    <a:pt x="16637" y="15442"/>
                    <a:pt x="16864" y="15139"/>
                    <a:pt x="17092" y="14912"/>
                  </a:cubicBezTo>
                  <a:cubicBezTo>
                    <a:pt x="18303" y="13701"/>
                    <a:pt x="19513" y="12490"/>
                    <a:pt x="20801" y="11203"/>
                  </a:cubicBezTo>
                  <a:lnTo>
                    <a:pt x="20801" y="11203"/>
                  </a:lnTo>
                  <a:cubicBezTo>
                    <a:pt x="20801" y="10597"/>
                    <a:pt x="20801" y="9916"/>
                    <a:pt x="20801" y="9310"/>
                  </a:cubicBezTo>
                  <a:lnTo>
                    <a:pt x="20801" y="9310"/>
                  </a:lnTo>
                  <a:cubicBezTo>
                    <a:pt x="22012" y="5980"/>
                    <a:pt x="25872" y="7494"/>
                    <a:pt x="28219" y="5677"/>
                  </a:cubicBezTo>
                  <a:lnTo>
                    <a:pt x="28219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>
              <a:off x="5864398" y="3418069"/>
              <a:ext cx="30278" cy="15139"/>
            </a:xfrm>
            <a:custGeom>
              <a:avLst/>
              <a:gdLst>
                <a:gd name="connsiteX0" fmla="*/ 15972 w 30278"/>
                <a:gd name="connsiteY0" fmla="*/ 12873 h 15139"/>
                <a:gd name="connsiteX1" fmla="*/ 5677 w 30278"/>
                <a:gd name="connsiteY1" fmla="*/ 6439 h 15139"/>
                <a:gd name="connsiteX2" fmla="*/ 19908 w 30278"/>
                <a:gd name="connsiteY2" fmla="*/ 7044 h 15139"/>
                <a:gd name="connsiteX3" fmla="*/ 24904 w 30278"/>
                <a:gd name="connsiteY3" fmla="*/ 10072 h 15139"/>
                <a:gd name="connsiteX4" fmla="*/ 15972 w 30278"/>
                <a:gd name="connsiteY4" fmla="*/ 12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5972" y="12873"/>
                  </a:moveTo>
                  <a:cubicBezTo>
                    <a:pt x="11051" y="12873"/>
                    <a:pt x="11127" y="5682"/>
                    <a:pt x="5677" y="6439"/>
                  </a:cubicBezTo>
                  <a:cubicBezTo>
                    <a:pt x="10900" y="3486"/>
                    <a:pt x="14988" y="10299"/>
                    <a:pt x="19908" y="7044"/>
                  </a:cubicBezTo>
                  <a:cubicBezTo>
                    <a:pt x="21421" y="7953"/>
                    <a:pt x="22935" y="8936"/>
                    <a:pt x="24904" y="10072"/>
                  </a:cubicBezTo>
                  <a:cubicBezTo>
                    <a:pt x="22406" y="13251"/>
                    <a:pt x="18621" y="11510"/>
                    <a:pt x="15972" y="12873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>
              <a:off x="5869843" y="3447140"/>
              <a:ext cx="15139" cy="15139"/>
            </a:xfrm>
            <a:custGeom>
              <a:avLst/>
              <a:gdLst>
                <a:gd name="connsiteX0" fmla="*/ 7347 w 15139"/>
                <a:gd name="connsiteY0" fmla="*/ 5677 h 15139"/>
                <a:gd name="connsiteX1" fmla="*/ 9845 w 15139"/>
                <a:gd name="connsiteY1" fmla="*/ 7721 h 15139"/>
                <a:gd name="connsiteX2" fmla="*/ 7953 w 15139"/>
                <a:gd name="connsiteY2" fmla="*/ 9916 h 15139"/>
                <a:gd name="connsiteX3" fmla="*/ 5682 w 15139"/>
                <a:gd name="connsiteY3" fmla="*/ 7494 h 15139"/>
                <a:gd name="connsiteX4" fmla="*/ 734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347" y="5677"/>
                  </a:moveTo>
                  <a:cubicBezTo>
                    <a:pt x="8710" y="5677"/>
                    <a:pt x="9618" y="6510"/>
                    <a:pt x="9845" y="7721"/>
                  </a:cubicBezTo>
                  <a:cubicBezTo>
                    <a:pt x="10148" y="9084"/>
                    <a:pt x="9391" y="10143"/>
                    <a:pt x="7953" y="9916"/>
                  </a:cubicBezTo>
                  <a:cubicBezTo>
                    <a:pt x="6742" y="9765"/>
                    <a:pt x="5758" y="8856"/>
                    <a:pt x="5682" y="7494"/>
                  </a:cubicBezTo>
                  <a:cubicBezTo>
                    <a:pt x="5606" y="6510"/>
                    <a:pt x="6439" y="5980"/>
                    <a:pt x="734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1" name="任意多边形: 形状 1370"/>
            <p:cNvSpPr/>
            <p:nvPr/>
          </p:nvSpPr>
          <p:spPr>
            <a:xfrm>
              <a:off x="5849864" y="3413834"/>
              <a:ext cx="15139" cy="30278"/>
            </a:xfrm>
            <a:custGeom>
              <a:avLst/>
              <a:gdLst>
                <a:gd name="connsiteX0" fmla="*/ 7645 w 15139"/>
                <a:gd name="connsiteY0" fmla="*/ 24601 h 30278"/>
                <a:gd name="connsiteX1" fmla="*/ 5677 w 15139"/>
                <a:gd name="connsiteY1" fmla="*/ 5677 h 30278"/>
                <a:gd name="connsiteX2" fmla="*/ 9462 w 15139"/>
                <a:gd name="connsiteY2" fmla="*/ 24677 h 30278"/>
                <a:gd name="connsiteX3" fmla="*/ 8554 w 15139"/>
                <a:gd name="connsiteY3" fmla="*/ 24677 h 30278"/>
                <a:gd name="connsiteX4" fmla="*/ 7645 w 15139"/>
                <a:gd name="connsiteY4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7645" y="24601"/>
                  </a:moveTo>
                  <a:cubicBezTo>
                    <a:pt x="9992" y="18016"/>
                    <a:pt x="10824" y="11506"/>
                    <a:pt x="5677" y="5677"/>
                  </a:cubicBezTo>
                  <a:cubicBezTo>
                    <a:pt x="14004" y="7948"/>
                    <a:pt x="15821" y="17107"/>
                    <a:pt x="9462" y="24677"/>
                  </a:cubicBezTo>
                  <a:lnTo>
                    <a:pt x="8554" y="24677"/>
                  </a:lnTo>
                  <a:lnTo>
                    <a:pt x="7645" y="24601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>
              <a:off x="5834650" y="338719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2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>
              <a:off x="5739728" y="2416498"/>
              <a:ext cx="30278" cy="30278"/>
            </a:xfrm>
            <a:custGeom>
              <a:avLst/>
              <a:gdLst>
                <a:gd name="connsiteX0" fmla="*/ 22709 w 30278"/>
                <a:gd name="connsiteY0" fmla="*/ 27755 h 30278"/>
                <a:gd name="connsiteX1" fmla="*/ 20740 w 30278"/>
                <a:gd name="connsiteY1" fmla="*/ 29571 h 30278"/>
                <a:gd name="connsiteX2" fmla="*/ 17107 w 30278"/>
                <a:gd name="connsiteY2" fmla="*/ 29723 h 30278"/>
                <a:gd name="connsiteX3" fmla="*/ 14307 w 30278"/>
                <a:gd name="connsiteY3" fmla="*/ 28133 h 30278"/>
                <a:gd name="connsiteX4" fmla="*/ 13474 w 30278"/>
                <a:gd name="connsiteY4" fmla="*/ 22532 h 30278"/>
                <a:gd name="connsiteX5" fmla="*/ 7645 w 30278"/>
                <a:gd name="connsiteY5" fmla="*/ 25635 h 30278"/>
                <a:gd name="connsiteX6" fmla="*/ 5677 w 30278"/>
                <a:gd name="connsiteY6" fmla="*/ 20109 h 30278"/>
                <a:gd name="connsiteX7" fmla="*/ 14761 w 30278"/>
                <a:gd name="connsiteY7" fmla="*/ 11026 h 30278"/>
                <a:gd name="connsiteX8" fmla="*/ 23617 w 30278"/>
                <a:gd name="connsiteY8" fmla="*/ 8907 h 30278"/>
                <a:gd name="connsiteX9" fmla="*/ 31111 w 30278"/>
                <a:gd name="connsiteY9" fmla="*/ 5803 h 30278"/>
                <a:gd name="connsiteX10" fmla="*/ 30354 w 30278"/>
                <a:gd name="connsiteY10" fmla="*/ 12691 h 30278"/>
                <a:gd name="connsiteX11" fmla="*/ 30354 w 30278"/>
                <a:gd name="connsiteY11" fmla="*/ 12691 h 30278"/>
                <a:gd name="connsiteX12" fmla="*/ 28386 w 30278"/>
                <a:gd name="connsiteY12" fmla="*/ 14584 h 30278"/>
                <a:gd name="connsiteX13" fmla="*/ 22709 w 30278"/>
                <a:gd name="connsiteY13" fmla="*/ 2775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2709" y="27755"/>
                  </a:moveTo>
                  <a:cubicBezTo>
                    <a:pt x="22028" y="28360"/>
                    <a:pt x="21422" y="28966"/>
                    <a:pt x="20740" y="29571"/>
                  </a:cubicBezTo>
                  <a:cubicBezTo>
                    <a:pt x="19530" y="29647"/>
                    <a:pt x="18318" y="29647"/>
                    <a:pt x="17107" y="29723"/>
                  </a:cubicBezTo>
                  <a:cubicBezTo>
                    <a:pt x="15972" y="29571"/>
                    <a:pt x="14231" y="29496"/>
                    <a:pt x="14307" y="28133"/>
                  </a:cubicBezTo>
                  <a:cubicBezTo>
                    <a:pt x="14458" y="26089"/>
                    <a:pt x="16047" y="23894"/>
                    <a:pt x="13474" y="22532"/>
                  </a:cubicBezTo>
                  <a:cubicBezTo>
                    <a:pt x="10370" y="20942"/>
                    <a:pt x="9689" y="24727"/>
                    <a:pt x="7645" y="25635"/>
                  </a:cubicBezTo>
                  <a:cubicBezTo>
                    <a:pt x="7418" y="23667"/>
                    <a:pt x="7873" y="21396"/>
                    <a:pt x="5677" y="20109"/>
                  </a:cubicBezTo>
                  <a:cubicBezTo>
                    <a:pt x="6207" y="14584"/>
                    <a:pt x="10749" y="12540"/>
                    <a:pt x="14761" y="11026"/>
                  </a:cubicBezTo>
                  <a:cubicBezTo>
                    <a:pt x="17410" y="9966"/>
                    <a:pt x="20665" y="9285"/>
                    <a:pt x="23617" y="8907"/>
                  </a:cubicBezTo>
                  <a:cubicBezTo>
                    <a:pt x="26418" y="8528"/>
                    <a:pt x="27705" y="4970"/>
                    <a:pt x="31111" y="5803"/>
                  </a:cubicBezTo>
                  <a:cubicBezTo>
                    <a:pt x="32852" y="8301"/>
                    <a:pt x="29597" y="10345"/>
                    <a:pt x="30354" y="12691"/>
                  </a:cubicBezTo>
                  <a:lnTo>
                    <a:pt x="30354" y="12691"/>
                  </a:lnTo>
                  <a:cubicBezTo>
                    <a:pt x="29597" y="13145"/>
                    <a:pt x="29067" y="13978"/>
                    <a:pt x="28386" y="14584"/>
                  </a:cubicBezTo>
                  <a:cubicBezTo>
                    <a:pt x="25661" y="18520"/>
                    <a:pt x="21422" y="21926"/>
                    <a:pt x="22709" y="27755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4" name="任意多边形: 形状 1373"/>
            <p:cNvSpPr/>
            <p:nvPr/>
          </p:nvSpPr>
          <p:spPr>
            <a:xfrm>
              <a:off x="5729943" y="2388849"/>
              <a:ext cx="37848" cy="22709"/>
            </a:xfrm>
            <a:custGeom>
              <a:avLst/>
              <a:gdLst>
                <a:gd name="connsiteX0" fmla="*/ 9633 w 37847"/>
                <a:gd name="connsiteY0" fmla="*/ 9759 h 22708"/>
                <a:gd name="connsiteX1" fmla="*/ 28633 w 37847"/>
                <a:gd name="connsiteY1" fmla="*/ 5975 h 22708"/>
                <a:gd name="connsiteX2" fmla="*/ 33629 w 37847"/>
                <a:gd name="connsiteY2" fmla="*/ 16345 h 22708"/>
                <a:gd name="connsiteX3" fmla="*/ 22729 w 37847"/>
                <a:gd name="connsiteY3" fmla="*/ 12257 h 22708"/>
                <a:gd name="connsiteX4" fmla="*/ 20988 w 37847"/>
                <a:gd name="connsiteY4" fmla="*/ 21189 h 22708"/>
                <a:gd name="connsiteX5" fmla="*/ 5697 w 37847"/>
                <a:gd name="connsiteY5" fmla="*/ 17329 h 22708"/>
                <a:gd name="connsiteX6" fmla="*/ 9633 w 37847"/>
                <a:gd name="connsiteY6" fmla="*/ 97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22708">
                  <a:moveTo>
                    <a:pt x="9633" y="9759"/>
                  </a:moveTo>
                  <a:cubicBezTo>
                    <a:pt x="15613" y="6807"/>
                    <a:pt x="21821" y="4915"/>
                    <a:pt x="28633" y="5975"/>
                  </a:cubicBezTo>
                  <a:cubicBezTo>
                    <a:pt x="30223" y="9305"/>
                    <a:pt x="31812" y="12636"/>
                    <a:pt x="33629" y="16345"/>
                  </a:cubicBezTo>
                  <a:cubicBezTo>
                    <a:pt x="28330" y="18767"/>
                    <a:pt x="24848" y="16875"/>
                    <a:pt x="22729" y="12257"/>
                  </a:cubicBezTo>
                  <a:cubicBezTo>
                    <a:pt x="19020" y="15512"/>
                    <a:pt x="25227" y="18843"/>
                    <a:pt x="20988" y="21189"/>
                  </a:cubicBezTo>
                  <a:cubicBezTo>
                    <a:pt x="15008" y="23309"/>
                    <a:pt x="9028" y="25655"/>
                    <a:pt x="5697" y="17329"/>
                  </a:cubicBezTo>
                  <a:cubicBezTo>
                    <a:pt x="5394" y="13998"/>
                    <a:pt x="8574" y="12409"/>
                    <a:pt x="9633" y="9759"/>
                  </a:cubicBezTo>
                  <a:close/>
                </a:path>
              </a:pathLst>
            </a:custGeom>
            <a:solidFill>
              <a:srgbClr val="F3D0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5" name="任意多边形: 形状 1374"/>
            <p:cNvSpPr/>
            <p:nvPr/>
          </p:nvSpPr>
          <p:spPr>
            <a:xfrm>
              <a:off x="5726755" y="2405631"/>
              <a:ext cx="30278" cy="22709"/>
            </a:xfrm>
            <a:custGeom>
              <a:avLst/>
              <a:gdLst>
                <a:gd name="connsiteX0" fmla="*/ 9036 w 30278"/>
                <a:gd name="connsiteY0" fmla="*/ 19622 h 22708"/>
                <a:gd name="connsiteX1" fmla="*/ 7219 w 30278"/>
                <a:gd name="connsiteY1" fmla="*/ 19547 h 22708"/>
                <a:gd name="connsiteX2" fmla="*/ 6993 w 30278"/>
                <a:gd name="connsiteY2" fmla="*/ 6224 h 22708"/>
                <a:gd name="connsiteX3" fmla="*/ 24251 w 30278"/>
                <a:gd name="connsiteY3" fmla="*/ 6224 h 22708"/>
                <a:gd name="connsiteX4" fmla="*/ 28641 w 30278"/>
                <a:gd name="connsiteY4" fmla="*/ 11296 h 22708"/>
                <a:gd name="connsiteX5" fmla="*/ 21677 w 30278"/>
                <a:gd name="connsiteY5" fmla="*/ 13415 h 22708"/>
                <a:gd name="connsiteX6" fmla="*/ 9036 w 30278"/>
                <a:gd name="connsiteY6" fmla="*/ 13869 h 22708"/>
                <a:gd name="connsiteX7" fmla="*/ 9036 w 30278"/>
                <a:gd name="connsiteY7" fmla="*/ 13869 h 22708"/>
                <a:gd name="connsiteX8" fmla="*/ 9036 w 30278"/>
                <a:gd name="connsiteY8" fmla="*/ 196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9036" y="19622"/>
                  </a:moveTo>
                  <a:cubicBezTo>
                    <a:pt x="8431" y="19622"/>
                    <a:pt x="7825" y="19622"/>
                    <a:pt x="7219" y="19547"/>
                  </a:cubicBezTo>
                  <a:cubicBezTo>
                    <a:pt x="6008" y="15156"/>
                    <a:pt x="4570" y="10766"/>
                    <a:pt x="6993" y="6224"/>
                  </a:cubicBezTo>
                  <a:cubicBezTo>
                    <a:pt x="12745" y="9025"/>
                    <a:pt x="18498" y="4105"/>
                    <a:pt x="24251" y="6224"/>
                  </a:cubicBezTo>
                  <a:cubicBezTo>
                    <a:pt x="23646" y="9631"/>
                    <a:pt x="27203" y="9555"/>
                    <a:pt x="28641" y="11296"/>
                  </a:cubicBezTo>
                  <a:cubicBezTo>
                    <a:pt x="26371" y="12431"/>
                    <a:pt x="22964" y="11220"/>
                    <a:pt x="21677" y="13415"/>
                  </a:cubicBezTo>
                  <a:cubicBezTo>
                    <a:pt x="17439" y="20682"/>
                    <a:pt x="13275" y="15459"/>
                    <a:pt x="9036" y="13869"/>
                  </a:cubicBezTo>
                  <a:lnTo>
                    <a:pt x="9036" y="13869"/>
                  </a:lnTo>
                  <a:cubicBezTo>
                    <a:pt x="9036" y="15837"/>
                    <a:pt x="9036" y="17730"/>
                    <a:pt x="9036" y="19622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6" name="任意多边形: 形状 1375"/>
            <p:cNvSpPr/>
            <p:nvPr/>
          </p:nvSpPr>
          <p:spPr>
            <a:xfrm>
              <a:off x="5716941" y="2399814"/>
              <a:ext cx="37848" cy="15139"/>
            </a:xfrm>
            <a:custGeom>
              <a:avLst/>
              <a:gdLst>
                <a:gd name="connsiteX0" fmla="*/ 34065 w 37847"/>
                <a:gd name="connsiteY0" fmla="*/ 12117 h 15139"/>
                <a:gd name="connsiteX1" fmla="*/ 28918 w 37847"/>
                <a:gd name="connsiteY1" fmla="*/ 13403 h 15139"/>
                <a:gd name="connsiteX2" fmla="*/ 16807 w 37847"/>
                <a:gd name="connsiteY2" fmla="*/ 12117 h 15139"/>
                <a:gd name="connsiteX3" fmla="*/ 9918 w 37847"/>
                <a:gd name="connsiteY3" fmla="*/ 10300 h 15139"/>
                <a:gd name="connsiteX4" fmla="*/ 5680 w 37847"/>
                <a:gd name="connsiteY4" fmla="*/ 6591 h 15139"/>
                <a:gd name="connsiteX5" fmla="*/ 18699 w 37847"/>
                <a:gd name="connsiteY5" fmla="*/ 6364 h 15139"/>
                <a:gd name="connsiteX6" fmla="*/ 33990 w 37847"/>
                <a:gd name="connsiteY6" fmla="*/ 10224 h 15139"/>
                <a:gd name="connsiteX7" fmla="*/ 34065 w 37847"/>
                <a:gd name="connsiteY7" fmla="*/ 12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15139">
                  <a:moveTo>
                    <a:pt x="34065" y="12117"/>
                  </a:moveTo>
                  <a:cubicBezTo>
                    <a:pt x="32249" y="12268"/>
                    <a:pt x="30281" y="11814"/>
                    <a:pt x="28918" y="13403"/>
                  </a:cubicBezTo>
                  <a:cubicBezTo>
                    <a:pt x="24225" y="18551"/>
                    <a:pt x="20516" y="15826"/>
                    <a:pt x="16807" y="12117"/>
                  </a:cubicBezTo>
                  <a:cubicBezTo>
                    <a:pt x="15066" y="9316"/>
                    <a:pt x="12341" y="10451"/>
                    <a:pt x="9918" y="10300"/>
                  </a:cubicBezTo>
                  <a:cubicBezTo>
                    <a:pt x="7345" y="10224"/>
                    <a:pt x="5604" y="9543"/>
                    <a:pt x="5680" y="6591"/>
                  </a:cubicBezTo>
                  <a:cubicBezTo>
                    <a:pt x="9994" y="4093"/>
                    <a:pt x="14385" y="7650"/>
                    <a:pt x="18699" y="6364"/>
                  </a:cubicBezTo>
                  <a:cubicBezTo>
                    <a:pt x="22711" y="12041"/>
                    <a:pt x="29070" y="8407"/>
                    <a:pt x="33990" y="10224"/>
                  </a:cubicBezTo>
                  <a:cubicBezTo>
                    <a:pt x="34065" y="10830"/>
                    <a:pt x="34065" y="11511"/>
                    <a:pt x="34065" y="12117"/>
                  </a:cubicBezTo>
                  <a:close/>
                </a:path>
              </a:pathLst>
            </a:custGeom>
            <a:solidFill>
              <a:srgbClr val="F0C4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7" name="任意多边形: 形状 1376"/>
            <p:cNvSpPr/>
            <p:nvPr/>
          </p:nvSpPr>
          <p:spPr>
            <a:xfrm>
              <a:off x="5634966" y="2455375"/>
              <a:ext cx="22709" cy="22709"/>
            </a:xfrm>
            <a:custGeom>
              <a:avLst/>
              <a:gdLst>
                <a:gd name="connsiteX0" fmla="*/ 7645 w 22708"/>
                <a:gd name="connsiteY0" fmla="*/ 11737 h 22708"/>
                <a:gd name="connsiteX1" fmla="*/ 5677 w 22708"/>
                <a:gd name="connsiteY1" fmla="*/ 7877 h 22708"/>
                <a:gd name="connsiteX2" fmla="*/ 17107 w 22708"/>
                <a:gd name="connsiteY2" fmla="*/ 9012 h 22708"/>
                <a:gd name="connsiteX3" fmla="*/ 15214 w 22708"/>
                <a:gd name="connsiteY3" fmla="*/ 21124 h 22708"/>
                <a:gd name="connsiteX4" fmla="*/ 12793 w 22708"/>
                <a:gd name="connsiteY4" fmla="*/ 16885 h 22708"/>
                <a:gd name="connsiteX5" fmla="*/ 5752 w 22708"/>
                <a:gd name="connsiteY5" fmla="*/ 13781 h 22708"/>
                <a:gd name="connsiteX6" fmla="*/ 7645 w 22708"/>
                <a:gd name="connsiteY6" fmla="*/ 117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645" y="11737"/>
                  </a:moveTo>
                  <a:cubicBezTo>
                    <a:pt x="8705" y="9542"/>
                    <a:pt x="9310" y="7650"/>
                    <a:pt x="5677" y="7877"/>
                  </a:cubicBezTo>
                  <a:cubicBezTo>
                    <a:pt x="9840" y="4471"/>
                    <a:pt x="13852" y="5152"/>
                    <a:pt x="17107" y="9012"/>
                  </a:cubicBezTo>
                  <a:cubicBezTo>
                    <a:pt x="20967" y="13554"/>
                    <a:pt x="18848" y="17566"/>
                    <a:pt x="15214" y="21124"/>
                  </a:cubicBezTo>
                  <a:cubicBezTo>
                    <a:pt x="14685" y="19534"/>
                    <a:pt x="16804" y="16355"/>
                    <a:pt x="12793" y="16885"/>
                  </a:cubicBezTo>
                  <a:cubicBezTo>
                    <a:pt x="9765" y="17263"/>
                    <a:pt x="7645" y="15901"/>
                    <a:pt x="5752" y="13781"/>
                  </a:cubicBezTo>
                  <a:cubicBezTo>
                    <a:pt x="5828" y="12494"/>
                    <a:pt x="6812" y="12191"/>
                    <a:pt x="7645" y="1173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8" name="任意多边形: 形状 1377"/>
            <p:cNvSpPr/>
            <p:nvPr/>
          </p:nvSpPr>
          <p:spPr>
            <a:xfrm>
              <a:off x="5636953" y="2486820"/>
              <a:ext cx="15139" cy="15139"/>
            </a:xfrm>
            <a:custGeom>
              <a:avLst/>
              <a:gdLst>
                <a:gd name="connsiteX0" fmla="*/ 7626 w 15139"/>
                <a:gd name="connsiteY0" fmla="*/ 14431 h 15139"/>
                <a:gd name="connsiteX1" fmla="*/ 5733 w 15139"/>
                <a:gd name="connsiteY1" fmla="*/ 10647 h 15139"/>
                <a:gd name="connsiteX2" fmla="*/ 7247 w 15139"/>
                <a:gd name="connsiteY2" fmla="*/ 5802 h 15139"/>
                <a:gd name="connsiteX3" fmla="*/ 10351 w 15139"/>
                <a:gd name="connsiteY3" fmla="*/ 8603 h 15139"/>
                <a:gd name="connsiteX4" fmla="*/ 13303 w 15139"/>
                <a:gd name="connsiteY4" fmla="*/ 14431 h 15139"/>
                <a:gd name="connsiteX5" fmla="*/ 7626 w 15139"/>
                <a:gd name="connsiteY5" fmla="*/ 14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26" y="14431"/>
                  </a:moveTo>
                  <a:cubicBezTo>
                    <a:pt x="7626" y="12842"/>
                    <a:pt x="7474" y="11328"/>
                    <a:pt x="5733" y="10647"/>
                  </a:cubicBezTo>
                  <a:cubicBezTo>
                    <a:pt x="5885" y="8906"/>
                    <a:pt x="4976" y="6559"/>
                    <a:pt x="7247" y="5802"/>
                  </a:cubicBezTo>
                  <a:cubicBezTo>
                    <a:pt x="9215" y="5121"/>
                    <a:pt x="9594" y="7392"/>
                    <a:pt x="10351" y="8603"/>
                  </a:cubicBezTo>
                  <a:cubicBezTo>
                    <a:pt x="11410" y="10495"/>
                    <a:pt x="12319" y="12463"/>
                    <a:pt x="13303" y="14431"/>
                  </a:cubicBezTo>
                  <a:cubicBezTo>
                    <a:pt x="11410" y="14431"/>
                    <a:pt x="9518" y="14431"/>
                    <a:pt x="7626" y="14431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9" name="任意多边形: 形状 1378"/>
            <p:cNvSpPr/>
            <p:nvPr/>
          </p:nvSpPr>
          <p:spPr>
            <a:xfrm>
              <a:off x="5618009" y="2449930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7570 w 15139"/>
                <a:gd name="connsiteY1" fmla="*/ 9538 h 15139"/>
                <a:gd name="connsiteX2" fmla="*/ 5677 w 15139"/>
                <a:gd name="connsiteY2" fmla="*/ 5828 h 15139"/>
                <a:gd name="connsiteX3" fmla="*/ 1135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0673" y="7570"/>
                    <a:pt x="9387" y="8781"/>
                    <a:pt x="7570" y="9538"/>
                  </a:cubicBezTo>
                  <a:cubicBezTo>
                    <a:pt x="6964" y="8327"/>
                    <a:pt x="6359" y="7040"/>
                    <a:pt x="5677" y="5828"/>
                  </a:cubicBezTo>
                  <a:cubicBezTo>
                    <a:pt x="7570" y="5828"/>
                    <a:pt x="9462" y="5753"/>
                    <a:pt x="11354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0" name="任意多边形: 形状 1379"/>
            <p:cNvSpPr/>
            <p:nvPr/>
          </p:nvSpPr>
          <p:spPr>
            <a:xfrm>
              <a:off x="5629591" y="2460225"/>
              <a:ext cx="15139" cy="15139"/>
            </a:xfrm>
            <a:custGeom>
              <a:avLst/>
              <a:gdLst>
                <a:gd name="connsiteX0" fmla="*/ 13019 w 15139"/>
                <a:gd name="connsiteY0" fmla="*/ 6887 h 15139"/>
                <a:gd name="connsiteX1" fmla="*/ 11203 w 15139"/>
                <a:gd name="connsiteY1" fmla="*/ 8855 h 15139"/>
                <a:gd name="connsiteX2" fmla="*/ 5677 w 15139"/>
                <a:gd name="connsiteY2" fmla="*/ 12413 h 15139"/>
                <a:gd name="connsiteX3" fmla="*/ 13019 w 15139"/>
                <a:gd name="connsiteY3" fmla="*/ 68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19" y="6887"/>
                  </a:moveTo>
                  <a:cubicBezTo>
                    <a:pt x="12414" y="7568"/>
                    <a:pt x="11808" y="8174"/>
                    <a:pt x="11203" y="8855"/>
                  </a:cubicBezTo>
                  <a:cubicBezTo>
                    <a:pt x="9386" y="9991"/>
                    <a:pt x="7570" y="11126"/>
                    <a:pt x="5677" y="12413"/>
                  </a:cubicBezTo>
                  <a:cubicBezTo>
                    <a:pt x="7040" y="4768"/>
                    <a:pt x="7040" y="4768"/>
                    <a:pt x="13019" y="6887"/>
                  </a:cubicBez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1" name="任意多边形: 形状 1380"/>
            <p:cNvSpPr/>
            <p:nvPr/>
          </p:nvSpPr>
          <p:spPr>
            <a:xfrm>
              <a:off x="5617451" y="2453790"/>
              <a:ext cx="7570" cy="15139"/>
            </a:xfrm>
            <a:custGeom>
              <a:avLst/>
              <a:gdLst>
                <a:gd name="connsiteX0" fmla="*/ 7826 w 7569"/>
                <a:gd name="connsiteY0" fmla="*/ 5677 h 15139"/>
                <a:gd name="connsiteX1" fmla="*/ 7826 w 7569"/>
                <a:gd name="connsiteY1" fmla="*/ 13852 h 15139"/>
                <a:gd name="connsiteX2" fmla="*/ 782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826" y="5677"/>
                  </a:moveTo>
                  <a:cubicBezTo>
                    <a:pt x="7826" y="7797"/>
                    <a:pt x="7826" y="9840"/>
                    <a:pt x="7826" y="13852"/>
                  </a:cubicBezTo>
                  <a:cubicBezTo>
                    <a:pt x="3965" y="9537"/>
                    <a:pt x="6160" y="7645"/>
                    <a:pt x="7826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2" name="任意多边形: 形状 1381"/>
            <p:cNvSpPr/>
            <p:nvPr/>
          </p:nvSpPr>
          <p:spPr>
            <a:xfrm>
              <a:off x="5593106" y="2553513"/>
              <a:ext cx="15139" cy="15139"/>
            </a:xfrm>
            <a:custGeom>
              <a:avLst/>
              <a:gdLst>
                <a:gd name="connsiteX0" fmla="*/ 15139 w 15139"/>
                <a:gd name="connsiteY0" fmla="*/ 14199 h 15139"/>
                <a:gd name="connsiteX1" fmla="*/ 5677 w 15139"/>
                <a:gd name="connsiteY1" fmla="*/ 8522 h 15139"/>
                <a:gd name="connsiteX2" fmla="*/ 13549 w 15139"/>
                <a:gd name="connsiteY2" fmla="*/ 10338 h 15139"/>
                <a:gd name="connsiteX3" fmla="*/ 15139 w 15139"/>
                <a:gd name="connsiteY3" fmla="*/ 12458 h 15139"/>
                <a:gd name="connsiteX4" fmla="*/ 15139 w 15139"/>
                <a:gd name="connsiteY4" fmla="*/ 141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139" y="14199"/>
                  </a:moveTo>
                  <a:cubicBezTo>
                    <a:pt x="10749" y="14426"/>
                    <a:pt x="6131" y="14880"/>
                    <a:pt x="5677" y="8522"/>
                  </a:cubicBezTo>
                  <a:cubicBezTo>
                    <a:pt x="9916" y="2087"/>
                    <a:pt x="11279" y="8295"/>
                    <a:pt x="13549" y="10338"/>
                  </a:cubicBezTo>
                  <a:cubicBezTo>
                    <a:pt x="14003" y="11095"/>
                    <a:pt x="14533" y="11776"/>
                    <a:pt x="15139" y="12458"/>
                  </a:cubicBezTo>
                  <a:cubicBezTo>
                    <a:pt x="15215" y="13063"/>
                    <a:pt x="15215" y="13669"/>
                    <a:pt x="15139" y="14199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3" name="任意多边形: 形状 1382"/>
            <p:cNvSpPr/>
            <p:nvPr/>
          </p:nvSpPr>
          <p:spPr>
            <a:xfrm>
              <a:off x="5604687" y="2566122"/>
              <a:ext cx="15139" cy="15139"/>
            </a:xfrm>
            <a:custGeom>
              <a:avLst/>
              <a:gdLst>
                <a:gd name="connsiteX0" fmla="*/ 11204 w 15139"/>
                <a:gd name="connsiteY0" fmla="*/ 5677 h 15139"/>
                <a:gd name="connsiteX1" fmla="*/ 13172 w 15139"/>
                <a:gd name="connsiteY1" fmla="*/ 9386 h 15139"/>
                <a:gd name="connsiteX2" fmla="*/ 5678 w 15139"/>
                <a:gd name="connsiteY2" fmla="*/ 13095 h 15139"/>
                <a:gd name="connsiteX3" fmla="*/ 1120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04" y="5677"/>
                  </a:moveTo>
                  <a:cubicBezTo>
                    <a:pt x="11279" y="7191"/>
                    <a:pt x="11506" y="8629"/>
                    <a:pt x="13172" y="9386"/>
                  </a:cubicBezTo>
                  <a:cubicBezTo>
                    <a:pt x="13399" y="16123"/>
                    <a:pt x="8933" y="13398"/>
                    <a:pt x="5678" y="13095"/>
                  </a:cubicBezTo>
                  <a:cubicBezTo>
                    <a:pt x="5602" y="9159"/>
                    <a:pt x="10901" y="9310"/>
                    <a:pt x="11204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4" name="任意多边形: 形状 1383"/>
            <p:cNvSpPr/>
            <p:nvPr/>
          </p:nvSpPr>
          <p:spPr>
            <a:xfrm>
              <a:off x="5600978" y="2558174"/>
              <a:ext cx="7570" cy="7570"/>
            </a:xfrm>
            <a:custGeom>
              <a:avLst/>
              <a:gdLst>
                <a:gd name="connsiteX0" fmla="*/ 7267 w 7569"/>
                <a:gd name="connsiteY0" fmla="*/ 7797 h 7569"/>
                <a:gd name="connsiteX1" fmla="*/ 5677 w 7569"/>
                <a:gd name="connsiteY1" fmla="*/ 5677 h 7569"/>
                <a:gd name="connsiteX2" fmla="*/ 726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7797"/>
                  </a:moveTo>
                  <a:cubicBezTo>
                    <a:pt x="6283" y="7418"/>
                    <a:pt x="5753" y="6737"/>
                    <a:pt x="5677" y="5677"/>
                  </a:cubicBezTo>
                  <a:cubicBezTo>
                    <a:pt x="6661" y="6131"/>
                    <a:pt x="7267" y="6737"/>
                    <a:pt x="7267" y="779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5" name="任意多边形: 形状 1384"/>
            <p:cNvSpPr/>
            <p:nvPr/>
          </p:nvSpPr>
          <p:spPr>
            <a:xfrm>
              <a:off x="5762436" y="24233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645" y="5677"/>
                  </a:cubicBezTo>
                  <a:cubicBezTo>
                    <a:pt x="7343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6" name="任意多边形: 形状 1385"/>
            <p:cNvSpPr/>
            <p:nvPr/>
          </p:nvSpPr>
          <p:spPr>
            <a:xfrm>
              <a:off x="5654116" y="2427075"/>
              <a:ext cx="22709" cy="22709"/>
            </a:xfrm>
            <a:custGeom>
              <a:avLst/>
              <a:gdLst>
                <a:gd name="connsiteX0" fmla="*/ 7570 w 22708"/>
                <a:gd name="connsiteY0" fmla="*/ 19070 h 22708"/>
                <a:gd name="connsiteX1" fmla="*/ 5677 w 22708"/>
                <a:gd name="connsiteY1" fmla="*/ 17178 h 22708"/>
                <a:gd name="connsiteX2" fmla="*/ 5753 w 22708"/>
                <a:gd name="connsiteY2" fmla="*/ 9684 h 22708"/>
                <a:gd name="connsiteX3" fmla="*/ 7570 w 22708"/>
                <a:gd name="connsiteY3" fmla="*/ 7716 h 22708"/>
                <a:gd name="connsiteX4" fmla="*/ 11808 w 22708"/>
                <a:gd name="connsiteY4" fmla="*/ 5975 h 22708"/>
                <a:gd name="connsiteX5" fmla="*/ 21119 w 22708"/>
                <a:gd name="connsiteY5" fmla="*/ 8549 h 22708"/>
                <a:gd name="connsiteX6" fmla="*/ 18545 w 22708"/>
                <a:gd name="connsiteY6" fmla="*/ 16800 h 22708"/>
                <a:gd name="connsiteX7" fmla="*/ 17031 w 22708"/>
                <a:gd name="connsiteY7" fmla="*/ 19070 h 22708"/>
                <a:gd name="connsiteX8" fmla="*/ 7570 w 22708"/>
                <a:gd name="connsiteY8" fmla="*/ 190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7570" y="19070"/>
                  </a:moveTo>
                  <a:cubicBezTo>
                    <a:pt x="6964" y="18465"/>
                    <a:pt x="6283" y="17783"/>
                    <a:pt x="5677" y="17178"/>
                  </a:cubicBezTo>
                  <a:cubicBezTo>
                    <a:pt x="7494" y="14680"/>
                    <a:pt x="7418" y="12182"/>
                    <a:pt x="5753" y="9684"/>
                  </a:cubicBezTo>
                  <a:cubicBezTo>
                    <a:pt x="6359" y="9003"/>
                    <a:pt x="6964" y="8397"/>
                    <a:pt x="7570" y="7716"/>
                  </a:cubicBezTo>
                  <a:cubicBezTo>
                    <a:pt x="9008" y="7111"/>
                    <a:pt x="10370" y="6202"/>
                    <a:pt x="11808" y="5975"/>
                  </a:cubicBezTo>
                  <a:cubicBezTo>
                    <a:pt x="15291" y="5369"/>
                    <a:pt x="19378" y="5445"/>
                    <a:pt x="21119" y="8549"/>
                  </a:cubicBezTo>
                  <a:cubicBezTo>
                    <a:pt x="22557" y="11047"/>
                    <a:pt x="20816" y="14453"/>
                    <a:pt x="18545" y="16800"/>
                  </a:cubicBezTo>
                  <a:cubicBezTo>
                    <a:pt x="17940" y="17481"/>
                    <a:pt x="17486" y="18313"/>
                    <a:pt x="17031" y="19070"/>
                  </a:cubicBezTo>
                  <a:cubicBezTo>
                    <a:pt x="13852" y="18843"/>
                    <a:pt x="10673" y="16270"/>
                    <a:pt x="7570" y="190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7" name="任意多边形: 形状 1386"/>
            <p:cNvSpPr/>
            <p:nvPr/>
          </p:nvSpPr>
          <p:spPr>
            <a:xfrm>
              <a:off x="5637238" y="2535541"/>
              <a:ext cx="15139" cy="15139"/>
            </a:xfrm>
            <a:custGeom>
              <a:avLst/>
              <a:gdLst>
                <a:gd name="connsiteX0" fmla="*/ 13018 w 15139"/>
                <a:gd name="connsiteY0" fmla="*/ 5677 h 15139"/>
                <a:gd name="connsiteX1" fmla="*/ 14910 w 15139"/>
                <a:gd name="connsiteY1" fmla="*/ 15139 h 15139"/>
                <a:gd name="connsiteX2" fmla="*/ 11201 w 15139"/>
                <a:gd name="connsiteY2" fmla="*/ 15063 h 15139"/>
                <a:gd name="connsiteX3" fmla="*/ 5751 w 15139"/>
                <a:gd name="connsiteY3" fmla="*/ 11051 h 15139"/>
                <a:gd name="connsiteX4" fmla="*/ 10368 w 15139"/>
                <a:gd name="connsiteY4" fmla="*/ 6131 h 15139"/>
                <a:gd name="connsiteX5" fmla="*/ 13018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018" y="5677"/>
                  </a:moveTo>
                  <a:cubicBezTo>
                    <a:pt x="14910" y="8554"/>
                    <a:pt x="15213" y="11808"/>
                    <a:pt x="14910" y="15139"/>
                  </a:cubicBezTo>
                  <a:cubicBezTo>
                    <a:pt x="13699" y="15139"/>
                    <a:pt x="12412" y="15139"/>
                    <a:pt x="11201" y="15063"/>
                  </a:cubicBezTo>
                  <a:cubicBezTo>
                    <a:pt x="8476" y="14988"/>
                    <a:pt x="6281" y="14004"/>
                    <a:pt x="5751" y="11051"/>
                  </a:cubicBezTo>
                  <a:cubicBezTo>
                    <a:pt x="5145" y="7570"/>
                    <a:pt x="8400" y="7342"/>
                    <a:pt x="10368" y="6131"/>
                  </a:cubicBezTo>
                  <a:cubicBezTo>
                    <a:pt x="11049" y="5753"/>
                    <a:pt x="12109" y="5828"/>
                    <a:pt x="13018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8" name="任意多边形: 形状 1387"/>
            <p:cNvSpPr/>
            <p:nvPr/>
          </p:nvSpPr>
          <p:spPr>
            <a:xfrm>
              <a:off x="5654609" y="2562782"/>
              <a:ext cx="7570" cy="7570"/>
            </a:xfrm>
            <a:custGeom>
              <a:avLst/>
              <a:gdLst>
                <a:gd name="connsiteX0" fmla="*/ 8288 w 7569"/>
                <a:gd name="connsiteY0" fmla="*/ 6898 h 7569"/>
                <a:gd name="connsiteX1" fmla="*/ 7152 w 7569"/>
                <a:gd name="connsiteY1" fmla="*/ 8109 h 7569"/>
                <a:gd name="connsiteX2" fmla="*/ 5790 w 7569"/>
                <a:gd name="connsiteY2" fmla="*/ 6368 h 7569"/>
                <a:gd name="connsiteX3" fmla="*/ 7304 w 7569"/>
                <a:gd name="connsiteY3" fmla="*/ 5687 h 7569"/>
                <a:gd name="connsiteX4" fmla="*/ 8288 w 7569"/>
                <a:gd name="connsiteY4" fmla="*/ 68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88" y="6898"/>
                  </a:moveTo>
                  <a:cubicBezTo>
                    <a:pt x="7909" y="7276"/>
                    <a:pt x="7531" y="8033"/>
                    <a:pt x="7152" y="8109"/>
                  </a:cubicBezTo>
                  <a:cubicBezTo>
                    <a:pt x="6017" y="8185"/>
                    <a:pt x="5411" y="7428"/>
                    <a:pt x="5790" y="6368"/>
                  </a:cubicBezTo>
                  <a:cubicBezTo>
                    <a:pt x="5941" y="5990"/>
                    <a:pt x="6850" y="5611"/>
                    <a:pt x="7304" y="5687"/>
                  </a:cubicBezTo>
                  <a:cubicBezTo>
                    <a:pt x="7758" y="5763"/>
                    <a:pt x="7985" y="6519"/>
                    <a:pt x="8288" y="689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9" name="任意多边形: 形状 1388"/>
            <p:cNvSpPr/>
            <p:nvPr/>
          </p:nvSpPr>
          <p:spPr>
            <a:xfrm>
              <a:off x="5720652" y="239103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008 w 7569"/>
                <a:gd name="connsiteY1" fmla="*/ 7570 h 7569"/>
                <a:gd name="connsiteX2" fmla="*/ 8554 w 7569"/>
                <a:gd name="connsiteY2" fmla="*/ 8251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828"/>
                    <a:pt x="8705" y="5601"/>
                    <a:pt x="9008" y="7570"/>
                  </a:cubicBezTo>
                  <a:cubicBezTo>
                    <a:pt x="9008" y="7797"/>
                    <a:pt x="8705" y="8251"/>
                    <a:pt x="8554" y="8251"/>
                  </a:cubicBezTo>
                  <a:cubicBezTo>
                    <a:pt x="6813" y="8327"/>
                    <a:pt x="6207" y="704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0" name="任意多边形: 形状 1389"/>
            <p:cNvSpPr/>
            <p:nvPr/>
          </p:nvSpPr>
          <p:spPr>
            <a:xfrm>
              <a:off x="5669297" y="2482327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7603 w 15139"/>
                <a:gd name="connsiteY1" fmla="*/ 5677 h 15139"/>
                <a:gd name="connsiteX2" fmla="*/ 5711 w 15139"/>
                <a:gd name="connsiteY2" fmla="*/ 13322 h 15139"/>
                <a:gd name="connsiteX3" fmla="*/ 571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6317" y="5677"/>
                    <a:pt x="6998" y="5677"/>
                    <a:pt x="7603" y="5677"/>
                  </a:cubicBezTo>
                  <a:cubicBezTo>
                    <a:pt x="12145" y="12338"/>
                    <a:pt x="12145" y="12338"/>
                    <a:pt x="5711" y="13322"/>
                  </a:cubicBezTo>
                  <a:cubicBezTo>
                    <a:pt x="5635" y="10749"/>
                    <a:pt x="5711" y="8175"/>
                    <a:pt x="571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1" name="任意多边形: 形状 1390"/>
            <p:cNvSpPr/>
            <p:nvPr/>
          </p:nvSpPr>
          <p:spPr>
            <a:xfrm>
              <a:off x="6424905" y="4317701"/>
              <a:ext cx="15139" cy="15139"/>
            </a:xfrm>
            <a:custGeom>
              <a:avLst/>
              <a:gdLst>
                <a:gd name="connsiteX0" fmla="*/ 12356 w 15139"/>
                <a:gd name="connsiteY0" fmla="*/ 6672 h 15139"/>
                <a:gd name="connsiteX1" fmla="*/ 12280 w 15139"/>
                <a:gd name="connsiteY1" fmla="*/ 7581 h 15139"/>
                <a:gd name="connsiteX2" fmla="*/ 7511 w 15139"/>
                <a:gd name="connsiteY2" fmla="*/ 11593 h 15139"/>
                <a:gd name="connsiteX3" fmla="*/ 5846 w 15139"/>
                <a:gd name="connsiteY3" fmla="*/ 8868 h 15139"/>
                <a:gd name="connsiteX4" fmla="*/ 12356 w 15139"/>
                <a:gd name="connsiteY4" fmla="*/ 6672 h 15139"/>
                <a:gd name="connsiteX5" fmla="*/ 12356 w 15139"/>
                <a:gd name="connsiteY5" fmla="*/ 66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356" y="6672"/>
                  </a:moveTo>
                  <a:cubicBezTo>
                    <a:pt x="12356" y="6975"/>
                    <a:pt x="12356" y="7278"/>
                    <a:pt x="12280" y="7581"/>
                  </a:cubicBezTo>
                  <a:cubicBezTo>
                    <a:pt x="11750" y="10154"/>
                    <a:pt x="10766" y="12425"/>
                    <a:pt x="7511" y="11593"/>
                  </a:cubicBezTo>
                  <a:cubicBezTo>
                    <a:pt x="6375" y="11290"/>
                    <a:pt x="5240" y="10306"/>
                    <a:pt x="5846" y="8868"/>
                  </a:cubicBezTo>
                  <a:cubicBezTo>
                    <a:pt x="7284" y="5915"/>
                    <a:pt x="9252" y="4629"/>
                    <a:pt x="12356" y="6672"/>
                  </a:cubicBezTo>
                  <a:lnTo>
                    <a:pt x="12356" y="6672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2" name="任意多边形: 形状 1391"/>
            <p:cNvSpPr/>
            <p:nvPr/>
          </p:nvSpPr>
          <p:spPr>
            <a:xfrm>
              <a:off x="6416430" y="4339496"/>
              <a:ext cx="22709" cy="22709"/>
            </a:xfrm>
            <a:custGeom>
              <a:avLst/>
              <a:gdLst>
                <a:gd name="connsiteX0" fmla="*/ 19014 w 22708"/>
                <a:gd name="connsiteY0" fmla="*/ 9630 h 22708"/>
                <a:gd name="connsiteX1" fmla="*/ 16818 w 22708"/>
                <a:gd name="connsiteY1" fmla="*/ 15762 h 22708"/>
                <a:gd name="connsiteX2" fmla="*/ 9098 w 22708"/>
                <a:gd name="connsiteY2" fmla="*/ 20304 h 22708"/>
                <a:gd name="connsiteX3" fmla="*/ 5691 w 22708"/>
                <a:gd name="connsiteY3" fmla="*/ 15459 h 22708"/>
                <a:gd name="connsiteX4" fmla="*/ 9476 w 22708"/>
                <a:gd name="connsiteY4" fmla="*/ 7132 h 22708"/>
                <a:gd name="connsiteX5" fmla="*/ 19014 w 22708"/>
                <a:gd name="connsiteY5" fmla="*/ 9630 h 22708"/>
                <a:gd name="connsiteX6" fmla="*/ 19014 w 22708"/>
                <a:gd name="connsiteY6" fmla="*/ 96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14" y="9630"/>
                  </a:moveTo>
                  <a:cubicBezTo>
                    <a:pt x="19165" y="11977"/>
                    <a:pt x="17802" y="13869"/>
                    <a:pt x="16818" y="15762"/>
                  </a:cubicBezTo>
                  <a:cubicBezTo>
                    <a:pt x="15229" y="18865"/>
                    <a:pt x="12277" y="20304"/>
                    <a:pt x="9098" y="20304"/>
                  </a:cubicBezTo>
                  <a:cubicBezTo>
                    <a:pt x="6600" y="20304"/>
                    <a:pt x="5691" y="17805"/>
                    <a:pt x="5691" y="15459"/>
                  </a:cubicBezTo>
                  <a:cubicBezTo>
                    <a:pt x="5691" y="12128"/>
                    <a:pt x="5237" y="9554"/>
                    <a:pt x="9476" y="7132"/>
                  </a:cubicBezTo>
                  <a:cubicBezTo>
                    <a:pt x="14623" y="4105"/>
                    <a:pt x="16516" y="6224"/>
                    <a:pt x="19014" y="9630"/>
                  </a:cubicBezTo>
                  <a:lnTo>
                    <a:pt x="19014" y="9630"/>
                  </a:ln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3" name="任意多边形: 形状 1392"/>
            <p:cNvSpPr/>
            <p:nvPr/>
          </p:nvSpPr>
          <p:spPr>
            <a:xfrm>
              <a:off x="6472983" y="4259806"/>
              <a:ext cx="15139" cy="22709"/>
            </a:xfrm>
            <a:custGeom>
              <a:avLst/>
              <a:gdLst>
                <a:gd name="connsiteX0" fmla="*/ 7954 w 15139"/>
                <a:gd name="connsiteY0" fmla="*/ 5677 h 22708"/>
                <a:gd name="connsiteX1" fmla="*/ 15751 w 15139"/>
                <a:gd name="connsiteY1" fmla="*/ 16956 h 22708"/>
                <a:gd name="connsiteX2" fmla="*/ 9922 w 15139"/>
                <a:gd name="connsiteY2" fmla="*/ 19605 h 22708"/>
                <a:gd name="connsiteX3" fmla="*/ 7954 w 15139"/>
                <a:gd name="connsiteY3" fmla="*/ 5677 h 22708"/>
                <a:gd name="connsiteX4" fmla="*/ 7954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7954" y="5677"/>
                  </a:moveTo>
                  <a:cubicBezTo>
                    <a:pt x="11133" y="9008"/>
                    <a:pt x="17794" y="9613"/>
                    <a:pt x="15751" y="16956"/>
                  </a:cubicBezTo>
                  <a:cubicBezTo>
                    <a:pt x="14615" y="20968"/>
                    <a:pt x="12874" y="21800"/>
                    <a:pt x="9922" y="19605"/>
                  </a:cubicBezTo>
                  <a:cubicBezTo>
                    <a:pt x="4775" y="15820"/>
                    <a:pt x="4548" y="10900"/>
                    <a:pt x="7954" y="5677"/>
                  </a:cubicBezTo>
                  <a:lnTo>
                    <a:pt x="7954" y="5677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4" name="任意多边形: 形状 1393"/>
            <p:cNvSpPr/>
            <p:nvPr/>
          </p:nvSpPr>
          <p:spPr>
            <a:xfrm>
              <a:off x="6098827" y="3375642"/>
              <a:ext cx="45417" cy="45417"/>
            </a:xfrm>
            <a:custGeom>
              <a:avLst/>
              <a:gdLst>
                <a:gd name="connsiteX0" fmla="*/ 22936 w 45417"/>
                <a:gd name="connsiteY0" fmla="*/ 41901 h 45417"/>
                <a:gd name="connsiteX1" fmla="*/ 12944 w 45417"/>
                <a:gd name="connsiteY1" fmla="*/ 25324 h 45417"/>
                <a:gd name="connsiteX2" fmla="*/ 5677 w 45417"/>
                <a:gd name="connsiteY2" fmla="*/ 21236 h 45417"/>
                <a:gd name="connsiteX3" fmla="*/ 6283 w 45417"/>
                <a:gd name="connsiteY3" fmla="*/ 20101 h 45417"/>
                <a:gd name="connsiteX4" fmla="*/ 14004 w 45417"/>
                <a:gd name="connsiteY4" fmla="*/ 17451 h 45417"/>
                <a:gd name="connsiteX5" fmla="*/ 19000 w 45417"/>
                <a:gd name="connsiteY5" fmla="*/ 13288 h 45417"/>
                <a:gd name="connsiteX6" fmla="*/ 24071 w 45417"/>
                <a:gd name="connsiteY6" fmla="*/ 7384 h 45417"/>
                <a:gd name="connsiteX7" fmla="*/ 28840 w 45417"/>
                <a:gd name="connsiteY7" fmla="*/ 7460 h 45417"/>
                <a:gd name="connsiteX8" fmla="*/ 33533 w 45417"/>
                <a:gd name="connsiteY8" fmla="*/ 20176 h 45417"/>
                <a:gd name="connsiteX9" fmla="*/ 39892 w 45417"/>
                <a:gd name="connsiteY9" fmla="*/ 16164 h 45417"/>
                <a:gd name="connsiteX10" fmla="*/ 44585 w 45417"/>
                <a:gd name="connsiteY10" fmla="*/ 26838 h 45417"/>
                <a:gd name="connsiteX11" fmla="*/ 33382 w 45417"/>
                <a:gd name="connsiteY11" fmla="*/ 35467 h 45417"/>
                <a:gd name="connsiteX12" fmla="*/ 32095 w 45417"/>
                <a:gd name="connsiteY12" fmla="*/ 40917 h 45417"/>
                <a:gd name="connsiteX13" fmla="*/ 32398 w 45417"/>
                <a:gd name="connsiteY13" fmla="*/ 42128 h 45417"/>
                <a:gd name="connsiteX14" fmla="*/ 22936 w 45417"/>
                <a:gd name="connsiteY14" fmla="*/ 4190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45417">
                  <a:moveTo>
                    <a:pt x="22936" y="41901"/>
                  </a:moveTo>
                  <a:cubicBezTo>
                    <a:pt x="19454" y="36527"/>
                    <a:pt x="12187" y="33726"/>
                    <a:pt x="12944" y="25324"/>
                  </a:cubicBezTo>
                  <a:cubicBezTo>
                    <a:pt x="13247" y="21463"/>
                    <a:pt x="7267" y="24264"/>
                    <a:pt x="5677" y="21236"/>
                  </a:cubicBezTo>
                  <a:cubicBezTo>
                    <a:pt x="5904" y="20858"/>
                    <a:pt x="6056" y="20479"/>
                    <a:pt x="6283" y="20101"/>
                  </a:cubicBezTo>
                  <a:cubicBezTo>
                    <a:pt x="8402" y="17906"/>
                    <a:pt x="11279" y="17981"/>
                    <a:pt x="14004" y="17451"/>
                  </a:cubicBezTo>
                  <a:cubicBezTo>
                    <a:pt x="16350" y="16997"/>
                    <a:pt x="19302" y="16997"/>
                    <a:pt x="19000" y="13288"/>
                  </a:cubicBezTo>
                  <a:cubicBezTo>
                    <a:pt x="19530" y="10412"/>
                    <a:pt x="23163" y="10412"/>
                    <a:pt x="24071" y="7384"/>
                  </a:cubicBezTo>
                  <a:cubicBezTo>
                    <a:pt x="24979" y="4280"/>
                    <a:pt x="27251" y="6097"/>
                    <a:pt x="28840" y="7460"/>
                  </a:cubicBezTo>
                  <a:cubicBezTo>
                    <a:pt x="29748" y="11623"/>
                    <a:pt x="33079" y="14878"/>
                    <a:pt x="33533" y="20176"/>
                  </a:cubicBezTo>
                  <a:cubicBezTo>
                    <a:pt x="35501" y="18133"/>
                    <a:pt x="37242" y="16164"/>
                    <a:pt x="39892" y="16164"/>
                  </a:cubicBezTo>
                  <a:cubicBezTo>
                    <a:pt x="45796" y="17830"/>
                    <a:pt x="44812" y="22447"/>
                    <a:pt x="44585" y="26838"/>
                  </a:cubicBezTo>
                  <a:cubicBezTo>
                    <a:pt x="42617" y="31985"/>
                    <a:pt x="35350" y="30244"/>
                    <a:pt x="33382" y="35467"/>
                  </a:cubicBezTo>
                  <a:cubicBezTo>
                    <a:pt x="31716" y="36981"/>
                    <a:pt x="31035" y="38722"/>
                    <a:pt x="32095" y="40917"/>
                  </a:cubicBezTo>
                  <a:cubicBezTo>
                    <a:pt x="32171" y="41295"/>
                    <a:pt x="32322" y="41674"/>
                    <a:pt x="32398" y="42128"/>
                  </a:cubicBezTo>
                  <a:cubicBezTo>
                    <a:pt x="29218" y="46367"/>
                    <a:pt x="26115" y="41295"/>
                    <a:pt x="22936" y="41901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5" name="任意多边形: 形状 1394"/>
            <p:cNvSpPr/>
            <p:nvPr/>
          </p:nvSpPr>
          <p:spPr>
            <a:xfrm>
              <a:off x="6134964" y="3363271"/>
              <a:ext cx="37848" cy="37848"/>
            </a:xfrm>
            <a:custGeom>
              <a:avLst/>
              <a:gdLst>
                <a:gd name="connsiteX0" fmla="*/ 5723 w 37847"/>
                <a:gd name="connsiteY0" fmla="*/ 18242 h 37847"/>
                <a:gd name="connsiteX1" fmla="*/ 15185 w 37847"/>
                <a:gd name="connsiteY1" fmla="*/ 6130 h 37847"/>
                <a:gd name="connsiteX2" fmla="*/ 30248 w 37847"/>
                <a:gd name="connsiteY2" fmla="*/ 11278 h 37847"/>
                <a:gd name="connsiteX3" fmla="*/ 30399 w 37847"/>
                <a:gd name="connsiteY3" fmla="*/ 25508 h 37847"/>
                <a:gd name="connsiteX4" fmla="*/ 22754 w 37847"/>
                <a:gd name="connsiteY4" fmla="*/ 33381 h 37847"/>
                <a:gd name="connsiteX5" fmla="*/ 17304 w 37847"/>
                <a:gd name="connsiteY5" fmla="*/ 31791 h 37847"/>
                <a:gd name="connsiteX6" fmla="*/ 8977 w 37847"/>
                <a:gd name="connsiteY6" fmla="*/ 23616 h 37847"/>
                <a:gd name="connsiteX7" fmla="*/ 5723 w 37847"/>
                <a:gd name="connsiteY7" fmla="*/ 182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5723" y="18242"/>
                  </a:moveTo>
                  <a:cubicBezTo>
                    <a:pt x="5193" y="11353"/>
                    <a:pt x="9356" y="7720"/>
                    <a:pt x="15185" y="6130"/>
                  </a:cubicBezTo>
                  <a:cubicBezTo>
                    <a:pt x="21089" y="4541"/>
                    <a:pt x="27220" y="7342"/>
                    <a:pt x="30248" y="11278"/>
                  </a:cubicBezTo>
                  <a:cubicBezTo>
                    <a:pt x="32670" y="14381"/>
                    <a:pt x="34108" y="20967"/>
                    <a:pt x="30399" y="25508"/>
                  </a:cubicBezTo>
                  <a:cubicBezTo>
                    <a:pt x="28128" y="28309"/>
                    <a:pt x="26387" y="31867"/>
                    <a:pt x="22754" y="33381"/>
                  </a:cubicBezTo>
                  <a:cubicBezTo>
                    <a:pt x="20937" y="32775"/>
                    <a:pt x="19196" y="32094"/>
                    <a:pt x="17304" y="31791"/>
                  </a:cubicBezTo>
                  <a:cubicBezTo>
                    <a:pt x="12232" y="31337"/>
                    <a:pt x="11475" y="26644"/>
                    <a:pt x="8977" y="23616"/>
                  </a:cubicBezTo>
                  <a:cubicBezTo>
                    <a:pt x="7463" y="22026"/>
                    <a:pt x="7236" y="19755"/>
                    <a:pt x="5723" y="18242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6" name="任意多边形: 形状 1395"/>
            <p:cNvSpPr/>
            <p:nvPr/>
          </p:nvSpPr>
          <p:spPr>
            <a:xfrm>
              <a:off x="6123915" y="3303188"/>
              <a:ext cx="30278" cy="37848"/>
            </a:xfrm>
            <a:custGeom>
              <a:avLst/>
              <a:gdLst>
                <a:gd name="connsiteX0" fmla="*/ 24416 w 30278"/>
                <a:gd name="connsiteY0" fmla="*/ 27003 h 37847"/>
                <a:gd name="connsiteX1" fmla="*/ 20556 w 30278"/>
                <a:gd name="connsiteY1" fmla="*/ 27003 h 37847"/>
                <a:gd name="connsiteX2" fmla="*/ 18739 w 30278"/>
                <a:gd name="connsiteY2" fmla="*/ 30788 h 37847"/>
                <a:gd name="connsiteX3" fmla="*/ 18739 w 30278"/>
                <a:gd name="connsiteY3" fmla="*/ 30788 h 37847"/>
                <a:gd name="connsiteX4" fmla="*/ 17150 w 30278"/>
                <a:gd name="connsiteY4" fmla="*/ 33362 h 37847"/>
                <a:gd name="connsiteX5" fmla="*/ 14727 w 30278"/>
                <a:gd name="connsiteY5" fmla="*/ 30712 h 37847"/>
                <a:gd name="connsiteX6" fmla="*/ 14803 w 30278"/>
                <a:gd name="connsiteY6" fmla="*/ 29047 h 37847"/>
                <a:gd name="connsiteX7" fmla="*/ 11018 w 30278"/>
                <a:gd name="connsiteY7" fmla="*/ 27079 h 37847"/>
                <a:gd name="connsiteX8" fmla="*/ 7536 w 30278"/>
                <a:gd name="connsiteY8" fmla="*/ 13302 h 37847"/>
                <a:gd name="connsiteX9" fmla="*/ 9202 w 30278"/>
                <a:gd name="connsiteY9" fmla="*/ 11031 h 37847"/>
                <a:gd name="connsiteX10" fmla="*/ 23962 w 30278"/>
                <a:gd name="connsiteY10" fmla="*/ 6641 h 37847"/>
                <a:gd name="connsiteX11" fmla="*/ 24416 w 30278"/>
                <a:gd name="connsiteY11" fmla="*/ 2700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416" y="27003"/>
                  </a:moveTo>
                  <a:cubicBezTo>
                    <a:pt x="23129" y="27003"/>
                    <a:pt x="21843" y="27003"/>
                    <a:pt x="20556" y="27003"/>
                  </a:cubicBezTo>
                  <a:cubicBezTo>
                    <a:pt x="19496" y="28063"/>
                    <a:pt x="17301" y="28593"/>
                    <a:pt x="18739" y="30788"/>
                  </a:cubicBezTo>
                  <a:lnTo>
                    <a:pt x="18739" y="30788"/>
                  </a:lnTo>
                  <a:cubicBezTo>
                    <a:pt x="19042" y="32150"/>
                    <a:pt x="18664" y="33210"/>
                    <a:pt x="17150" y="33362"/>
                  </a:cubicBezTo>
                  <a:cubicBezTo>
                    <a:pt x="15333" y="33513"/>
                    <a:pt x="14349" y="32680"/>
                    <a:pt x="14727" y="30712"/>
                  </a:cubicBezTo>
                  <a:cubicBezTo>
                    <a:pt x="14727" y="30182"/>
                    <a:pt x="14727" y="29577"/>
                    <a:pt x="14803" y="29047"/>
                  </a:cubicBezTo>
                  <a:cubicBezTo>
                    <a:pt x="13895" y="27684"/>
                    <a:pt x="12078" y="28139"/>
                    <a:pt x="11018" y="27079"/>
                  </a:cubicBezTo>
                  <a:cubicBezTo>
                    <a:pt x="5341" y="22688"/>
                    <a:pt x="4205" y="18450"/>
                    <a:pt x="7536" y="13302"/>
                  </a:cubicBezTo>
                  <a:cubicBezTo>
                    <a:pt x="8066" y="12545"/>
                    <a:pt x="8520" y="11713"/>
                    <a:pt x="9202" y="11031"/>
                  </a:cubicBezTo>
                  <a:cubicBezTo>
                    <a:pt x="13895" y="6414"/>
                    <a:pt x="21313" y="4295"/>
                    <a:pt x="23962" y="6641"/>
                  </a:cubicBezTo>
                  <a:cubicBezTo>
                    <a:pt x="28731" y="10956"/>
                    <a:pt x="28958" y="20039"/>
                    <a:pt x="24416" y="2700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7" name="任意多边形: 形状 1396"/>
            <p:cNvSpPr/>
            <p:nvPr/>
          </p:nvSpPr>
          <p:spPr>
            <a:xfrm>
              <a:off x="6059011" y="3367506"/>
              <a:ext cx="37848" cy="45417"/>
            </a:xfrm>
            <a:custGeom>
              <a:avLst/>
              <a:gdLst>
                <a:gd name="connsiteX0" fmla="*/ 20892 w 37847"/>
                <a:gd name="connsiteY0" fmla="*/ 40576 h 45417"/>
                <a:gd name="connsiteX1" fmla="*/ 19908 w 37847"/>
                <a:gd name="connsiteY1" fmla="*/ 40576 h 45417"/>
                <a:gd name="connsiteX2" fmla="*/ 18924 w 37847"/>
                <a:gd name="connsiteY2" fmla="*/ 40576 h 45417"/>
                <a:gd name="connsiteX3" fmla="*/ 17940 w 37847"/>
                <a:gd name="connsiteY3" fmla="*/ 39819 h 45417"/>
                <a:gd name="connsiteX4" fmla="*/ 16729 w 37847"/>
                <a:gd name="connsiteY4" fmla="*/ 37700 h 45417"/>
                <a:gd name="connsiteX5" fmla="*/ 13398 w 37847"/>
                <a:gd name="connsiteY5" fmla="*/ 29676 h 45417"/>
                <a:gd name="connsiteX6" fmla="*/ 5677 w 37847"/>
                <a:gd name="connsiteY6" fmla="*/ 10298 h 45417"/>
                <a:gd name="connsiteX7" fmla="*/ 27251 w 37847"/>
                <a:gd name="connsiteY7" fmla="*/ 6059 h 45417"/>
                <a:gd name="connsiteX8" fmla="*/ 34214 w 37847"/>
                <a:gd name="connsiteY8" fmla="*/ 13931 h 45417"/>
                <a:gd name="connsiteX9" fmla="*/ 33458 w 37847"/>
                <a:gd name="connsiteY9" fmla="*/ 14764 h 45417"/>
                <a:gd name="connsiteX10" fmla="*/ 29294 w 37847"/>
                <a:gd name="connsiteY10" fmla="*/ 14839 h 45417"/>
                <a:gd name="connsiteX11" fmla="*/ 28007 w 37847"/>
                <a:gd name="connsiteY11" fmla="*/ 13401 h 45417"/>
                <a:gd name="connsiteX12" fmla="*/ 28159 w 37847"/>
                <a:gd name="connsiteY12" fmla="*/ 11736 h 45417"/>
                <a:gd name="connsiteX13" fmla="*/ 26796 w 37847"/>
                <a:gd name="connsiteY13" fmla="*/ 10676 h 45417"/>
                <a:gd name="connsiteX14" fmla="*/ 24828 w 37847"/>
                <a:gd name="connsiteY14" fmla="*/ 11130 h 45417"/>
                <a:gd name="connsiteX15" fmla="*/ 23390 w 37847"/>
                <a:gd name="connsiteY15" fmla="*/ 13931 h 45417"/>
                <a:gd name="connsiteX16" fmla="*/ 23844 w 37847"/>
                <a:gd name="connsiteY16" fmla="*/ 18321 h 45417"/>
                <a:gd name="connsiteX17" fmla="*/ 23617 w 37847"/>
                <a:gd name="connsiteY17" fmla="*/ 20744 h 45417"/>
                <a:gd name="connsiteX18" fmla="*/ 20892 w 37847"/>
                <a:gd name="connsiteY18" fmla="*/ 405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20892" y="40576"/>
                  </a:moveTo>
                  <a:lnTo>
                    <a:pt x="19908" y="40576"/>
                  </a:lnTo>
                  <a:lnTo>
                    <a:pt x="18924" y="40576"/>
                  </a:lnTo>
                  <a:cubicBezTo>
                    <a:pt x="18621" y="40349"/>
                    <a:pt x="18319" y="40046"/>
                    <a:pt x="17940" y="39819"/>
                  </a:cubicBezTo>
                  <a:cubicBezTo>
                    <a:pt x="17486" y="39138"/>
                    <a:pt x="17107" y="38456"/>
                    <a:pt x="16729" y="37700"/>
                  </a:cubicBezTo>
                  <a:cubicBezTo>
                    <a:pt x="15745" y="34974"/>
                    <a:pt x="14231" y="32477"/>
                    <a:pt x="13398" y="29676"/>
                  </a:cubicBezTo>
                  <a:cubicBezTo>
                    <a:pt x="12717" y="22409"/>
                    <a:pt x="11506" y="15445"/>
                    <a:pt x="5677" y="10298"/>
                  </a:cubicBezTo>
                  <a:cubicBezTo>
                    <a:pt x="12414" y="6589"/>
                    <a:pt x="19378" y="4848"/>
                    <a:pt x="27251" y="6059"/>
                  </a:cubicBezTo>
                  <a:cubicBezTo>
                    <a:pt x="32398" y="6892"/>
                    <a:pt x="34366" y="9087"/>
                    <a:pt x="34214" y="13931"/>
                  </a:cubicBezTo>
                  <a:cubicBezTo>
                    <a:pt x="33987" y="14234"/>
                    <a:pt x="33760" y="14461"/>
                    <a:pt x="33458" y="14764"/>
                  </a:cubicBezTo>
                  <a:cubicBezTo>
                    <a:pt x="32095" y="15445"/>
                    <a:pt x="30657" y="15521"/>
                    <a:pt x="29294" y="14839"/>
                  </a:cubicBezTo>
                  <a:cubicBezTo>
                    <a:pt x="28764" y="14461"/>
                    <a:pt x="28310" y="14007"/>
                    <a:pt x="28007" y="13401"/>
                  </a:cubicBezTo>
                  <a:cubicBezTo>
                    <a:pt x="27781" y="12796"/>
                    <a:pt x="27856" y="12266"/>
                    <a:pt x="28159" y="11736"/>
                  </a:cubicBezTo>
                  <a:cubicBezTo>
                    <a:pt x="27856" y="11206"/>
                    <a:pt x="27402" y="10828"/>
                    <a:pt x="26796" y="10676"/>
                  </a:cubicBezTo>
                  <a:cubicBezTo>
                    <a:pt x="26115" y="10752"/>
                    <a:pt x="25434" y="10828"/>
                    <a:pt x="24828" y="11130"/>
                  </a:cubicBezTo>
                  <a:cubicBezTo>
                    <a:pt x="23996" y="11887"/>
                    <a:pt x="23542" y="12872"/>
                    <a:pt x="23390" y="13931"/>
                  </a:cubicBezTo>
                  <a:cubicBezTo>
                    <a:pt x="23314" y="15445"/>
                    <a:pt x="23617" y="16883"/>
                    <a:pt x="23844" y="18321"/>
                  </a:cubicBezTo>
                  <a:cubicBezTo>
                    <a:pt x="23844" y="19154"/>
                    <a:pt x="23768" y="19911"/>
                    <a:pt x="23617" y="20744"/>
                  </a:cubicBezTo>
                  <a:cubicBezTo>
                    <a:pt x="23087" y="27481"/>
                    <a:pt x="26721" y="34672"/>
                    <a:pt x="20892" y="40576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8" name="任意多边形: 形状 1397"/>
            <p:cNvSpPr/>
            <p:nvPr/>
          </p:nvSpPr>
          <p:spPr>
            <a:xfrm>
              <a:off x="6078484" y="3375684"/>
              <a:ext cx="30278" cy="30278"/>
            </a:xfrm>
            <a:custGeom>
              <a:avLst/>
              <a:gdLst>
                <a:gd name="connsiteX0" fmla="*/ 25944 w 30278"/>
                <a:gd name="connsiteY0" fmla="*/ 21195 h 30278"/>
                <a:gd name="connsiteX1" fmla="*/ 16861 w 30278"/>
                <a:gd name="connsiteY1" fmla="*/ 25055 h 30278"/>
                <a:gd name="connsiteX2" fmla="*/ 6340 w 30278"/>
                <a:gd name="connsiteY2" fmla="*/ 20589 h 30278"/>
                <a:gd name="connsiteX3" fmla="*/ 6264 w 30278"/>
                <a:gd name="connsiteY3" fmla="*/ 15518 h 30278"/>
                <a:gd name="connsiteX4" fmla="*/ 14590 w 30278"/>
                <a:gd name="connsiteY4" fmla="*/ 5904 h 30278"/>
                <a:gd name="connsiteX5" fmla="*/ 14817 w 30278"/>
                <a:gd name="connsiteY5" fmla="*/ 5677 h 30278"/>
                <a:gd name="connsiteX6" fmla="*/ 31849 w 30278"/>
                <a:gd name="connsiteY6" fmla="*/ 13474 h 30278"/>
                <a:gd name="connsiteX7" fmla="*/ 26172 w 30278"/>
                <a:gd name="connsiteY7" fmla="*/ 20892 h 30278"/>
                <a:gd name="connsiteX8" fmla="*/ 25944 w 30278"/>
                <a:gd name="connsiteY8" fmla="*/ 211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5944" y="21195"/>
                  </a:moveTo>
                  <a:cubicBezTo>
                    <a:pt x="21630" y="19530"/>
                    <a:pt x="20267" y="24677"/>
                    <a:pt x="16861" y="25055"/>
                  </a:cubicBezTo>
                  <a:cubicBezTo>
                    <a:pt x="14666" y="20438"/>
                    <a:pt x="8989" y="24147"/>
                    <a:pt x="6340" y="20589"/>
                  </a:cubicBezTo>
                  <a:cubicBezTo>
                    <a:pt x="5431" y="18924"/>
                    <a:pt x="5507" y="17183"/>
                    <a:pt x="6264" y="15518"/>
                  </a:cubicBezTo>
                  <a:cubicBezTo>
                    <a:pt x="8383" y="11733"/>
                    <a:pt x="10805" y="8251"/>
                    <a:pt x="14590" y="5904"/>
                  </a:cubicBezTo>
                  <a:lnTo>
                    <a:pt x="14817" y="5677"/>
                  </a:lnTo>
                  <a:cubicBezTo>
                    <a:pt x="17240" y="15366"/>
                    <a:pt x="25188" y="13020"/>
                    <a:pt x="31849" y="13474"/>
                  </a:cubicBezTo>
                  <a:cubicBezTo>
                    <a:pt x="32076" y="17637"/>
                    <a:pt x="26248" y="17031"/>
                    <a:pt x="26172" y="20892"/>
                  </a:cubicBezTo>
                  <a:lnTo>
                    <a:pt x="25944" y="21195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9" name="任意多边形: 形状 1398"/>
            <p:cNvSpPr/>
            <p:nvPr/>
          </p:nvSpPr>
          <p:spPr>
            <a:xfrm>
              <a:off x="6124369" y="3394219"/>
              <a:ext cx="22709" cy="22709"/>
            </a:xfrm>
            <a:custGeom>
              <a:avLst/>
              <a:gdLst>
                <a:gd name="connsiteX0" fmla="*/ 6855 w 22708"/>
                <a:gd name="connsiteY0" fmla="*/ 15755 h 22708"/>
                <a:gd name="connsiteX1" fmla="*/ 8218 w 22708"/>
                <a:gd name="connsiteY1" fmla="*/ 11970 h 22708"/>
                <a:gd name="connsiteX2" fmla="*/ 18285 w 22708"/>
                <a:gd name="connsiteY2" fmla="*/ 8186 h 22708"/>
                <a:gd name="connsiteX3" fmla="*/ 21691 w 22708"/>
                <a:gd name="connsiteY3" fmla="*/ 5688 h 22708"/>
                <a:gd name="connsiteX4" fmla="*/ 23887 w 22708"/>
                <a:gd name="connsiteY4" fmla="*/ 8186 h 22708"/>
                <a:gd name="connsiteX5" fmla="*/ 12608 w 22708"/>
                <a:gd name="connsiteY5" fmla="*/ 21508 h 22708"/>
                <a:gd name="connsiteX6" fmla="*/ 10640 w 22708"/>
                <a:gd name="connsiteY6" fmla="*/ 23325 h 22708"/>
                <a:gd name="connsiteX7" fmla="*/ 9732 w 22708"/>
                <a:gd name="connsiteY7" fmla="*/ 23400 h 22708"/>
                <a:gd name="connsiteX8" fmla="*/ 8748 w 22708"/>
                <a:gd name="connsiteY8" fmla="*/ 23400 h 22708"/>
                <a:gd name="connsiteX9" fmla="*/ 5720 w 22708"/>
                <a:gd name="connsiteY9" fmla="*/ 19313 h 22708"/>
                <a:gd name="connsiteX10" fmla="*/ 6855 w 22708"/>
                <a:gd name="connsiteY10" fmla="*/ 157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6855" y="15755"/>
                  </a:moveTo>
                  <a:cubicBezTo>
                    <a:pt x="9656" y="15301"/>
                    <a:pt x="3600" y="11743"/>
                    <a:pt x="8218" y="11970"/>
                  </a:cubicBezTo>
                  <a:cubicBezTo>
                    <a:pt x="12153" y="12122"/>
                    <a:pt x="14955" y="9472"/>
                    <a:pt x="18285" y="8186"/>
                  </a:cubicBezTo>
                  <a:cubicBezTo>
                    <a:pt x="19194" y="7050"/>
                    <a:pt x="19875" y="5536"/>
                    <a:pt x="21691" y="5688"/>
                  </a:cubicBezTo>
                  <a:cubicBezTo>
                    <a:pt x="22827" y="6218"/>
                    <a:pt x="23129" y="7353"/>
                    <a:pt x="23887" y="8186"/>
                  </a:cubicBezTo>
                  <a:cubicBezTo>
                    <a:pt x="21843" y="14090"/>
                    <a:pt x="20177" y="20297"/>
                    <a:pt x="12608" y="21508"/>
                  </a:cubicBezTo>
                  <a:cubicBezTo>
                    <a:pt x="12002" y="22114"/>
                    <a:pt x="11170" y="22568"/>
                    <a:pt x="10640" y="23325"/>
                  </a:cubicBezTo>
                  <a:lnTo>
                    <a:pt x="9732" y="23400"/>
                  </a:lnTo>
                  <a:lnTo>
                    <a:pt x="8748" y="23400"/>
                  </a:lnTo>
                  <a:cubicBezTo>
                    <a:pt x="7536" y="22189"/>
                    <a:pt x="6174" y="21130"/>
                    <a:pt x="5720" y="19313"/>
                  </a:cubicBezTo>
                  <a:cubicBezTo>
                    <a:pt x="5568" y="17950"/>
                    <a:pt x="5795" y="16739"/>
                    <a:pt x="6855" y="1575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0" name="任意多边形: 形状 1399"/>
            <p:cNvSpPr/>
            <p:nvPr/>
          </p:nvSpPr>
          <p:spPr>
            <a:xfrm>
              <a:off x="6120404" y="3375835"/>
              <a:ext cx="22709" cy="22709"/>
            </a:xfrm>
            <a:custGeom>
              <a:avLst/>
              <a:gdLst>
                <a:gd name="connsiteX0" fmla="*/ 20282 w 22708"/>
                <a:gd name="connsiteY0" fmla="*/ 5677 h 22708"/>
                <a:gd name="connsiteX1" fmla="*/ 24142 w 22708"/>
                <a:gd name="connsiteY1" fmla="*/ 9462 h 22708"/>
                <a:gd name="connsiteX2" fmla="*/ 18465 w 22708"/>
                <a:gd name="connsiteY2" fmla="*/ 17031 h 22708"/>
                <a:gd name="connsiteX3" fmla="*/ 11805 w 22708"/>
                <a:gd name="connsiteY3" fmla="*/ 23541 h 22708"/>
                <a:gd name="connsiteX4" fmla="*/ 8322 w 22708"/>
                <a:gd name="connsiteY4" fmla="*/ 22406 h 22708"/>
                <a:gd name="connsiteX5" fmla="*/ 5900 w 22708"/>
                <a:gd name="connsiteY5" fmla="*/ 11203 h 22708"/>
                <a:gd name="connsiteX6" fmla="*/ 7187 w 22708"/>
                <a:gd name="connsiteY6" fmla="*/ 7342 h 22708"/>
                <a:gd name="connsiteX7" fmla="*/ 15286 w 22708"/>
                <a:gd name="connsiteY7" fmla="*/ 8781 h 22708"/>
                <a:gd name="connsiteX8" fmla="*/ 20282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0282" y="5677"/>
                  </a:moveTo>
                  <a:cubicBezTo>
                    <a:pt x="22175" y="6358"/>
                    <a:pt x="23386" y="7645"/>
                    <a:pt x="24142" y="9462"/>
                  </a:cubicBezTo>
                  <a:cubicBezTo>
                    <a:pt x="23083" y="12641"/>
                    <a:pt x="20131" y="14306"/>
                    <a:pt x="18465" y="17031"/>
                  </a:cubicBezTo>
                  <a:cubicBezTo>
                    <a:pt x="15362" y="18318"/>
                    <a:pt x="13924" y="21270"/>
                    <a:pt x="11805" y="23541"/>
                  </a:cubicBezTo>
                  <a:cubicBezTo>
                    <a:pt x="10442" y="25055"/>
                    <a:pt x="7868" y="22860"/>
                    <a:pt x="8322" y="22406"/>
                  </a:cubicBezTo>
                  <a:cubicBezTo>
                    <a:pt x="13015" y="17334"/>
                    <a:pt x="6733" y="14836"/>
                    <a:pt x="5900" y="11203"/>
                  </a:cubicBezTo>
                  <a:cubicBezTo>
                    <a:pt x="5446" y="9310"/>
                    <a:pt x="5597" y="8251"/>
                    <a:pt x="7187" y="7342"/>
                  </a:cubicBezTo>
                  <a:cubicBezTo>
                    <a:pt x="9912" y="7570"/>
                    <a:pt x="12637" y="7494"/>
                    <a:pt x="15286" y="8781"/>
                  </a:cubicBezTo>
                  <a:cubicBezTo>
                    <a:pt x="18163" y="10067"/>
                    <a:pt x="19979" y="8856"/>
                    <a:pt x="20282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1" name="任意多边形: 形状 1400"/>
            <p:cNvSpPr/>
            <p:nvPr/>
          </p:nvSpPr>
          <p:spPr>
            <a:xfrm>
              <a:off x="6095929" y="3382471"/>
              <a:ext cx="30278" cy="15139"/>
            </a:xfrm>
            <a:custGeom>
              <a:avLst/>
              <a:gdLst>
                <a:gd name="connsiteX0" fmla="*/ 8727 w 30278"/>
                <a:gd name="connsiteY0" fmla="*/ 14181 h 15139"/>
                <a:gd name="connsiteX1" fmla="*/ 5774 w 30278"/>
                <a:gd name="connsiteY1" fmla="*/ 10093 h 15139"/>
                <a:gd name="connsiteX2" fmla="*/ 10543 w 30278"/>
                <a:gd name="connsiteY2" fmla="*/ 8579 h 15139"/>
                <a:gd name="connsiteX3" fmla="*/ 14480 w 30278"/>
                <a:gd name="connsiteY3" fmla="*/ 6762 h 15139"/>
                <a:gd name="connsiteX4" fmla="*/ 21973 w 30278"/>
                <a:gd name="connsiteY4" fmla="*/ 6535 h 15139"/>
                <a:gd name="connsiteX5" fmla="*/ 23109 w 30278"/>
                <a:gd name="connsiteY5" fmla="*/ 11455 h 15139"/>
                <a:gd name="connsiteX6" fmla="*/ 8727 w 30278"/>
                <a:gd name="connsiteY6" fmla="*/ 141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8727" y="14181"/>
                  </a:moveTo>
                  <a:cubicBezTo>
                    <a:pt x="8197" y="12440"/>
                    <a:pt x="5093" y="12288"/>
                    <a:pt x="5774" y="10093"/>
                  </a:cubicBezTo>
                  <a:cubicBezTo>
                    <a:pt x="6456" y="7822"/>
                    <a:pt x="8802" y="8655"/>
                    <a:pt x="10543" y="8579"/>
                  </a:cubicBezTo>
                  <a:cubicBezTo>
                    <a:pt x="12133" y="8503"/>
                    <a:pt x="13571" y="8201"/>
                    <a:pt x="14480" y="6762"/>
                  </a:cubicBezTo>
                  <a:cubicBezTo>
                    <a:pt x="16902" y="4340"/>
                    <a:pt x="19475" y="6762"/>
                    <a:pt x="21973" y="6535"/>
                  </a:cubicBezTo>
                  <a:cubicBezTo>
                    <a:pt x="26515" y="7217"/>
                    <a:pt x="26893" y="9260"/>
                    <a:pt x="23109" y="11455"/>
                  </a:cubicBezTo>
                  <a:cubicBezTo>
                    <a:pt x="18719" y="13954"/>
                    <a:pt x="13344" y="12591"/>
                    <a:pt x="8727" y="141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2" name="任意多边形: 形状 1401"/>
            <p:cNvSpPr/>
            <p:nvPr/>
          </p:nvSpPr>
          <p:spPr>
            <a:xfrm>
              <a:off x="6057118" y="3372126"/>
              <a:ext cx="15139" cy="30278"/>
            </a:xfrm>
            <a:custGeom>
              <a:avLst/>
              <a:gdLst>
                <a:gd name="connsiteX0" fmla="*/ 11430 w 15139"/>
                <a:gd name="connsiteY0" fmla="*/ 18773 h 30278"/>
                <a:gd name="connsiteX1" fmla="*/ 5677 w 15139"/>
                <a:gd name="connsiteY1" fmla="*/ 7494 h 30278"/>
                <a:gd name="connsiteX2" fmla="*/ 7645 w 15139"/>
                <a:gd name="connsiteY2" fmla="*/ 5677 h 30278"/>
                <a:gd name="connsiteX3" fmla="*/ 16956 w 15139"/>
                <a:gd name="connsiteY3" fmla="*/ 26418 h 30278"/>
                <a:gd name="connsiteX4" fmla="*/ 14685 w 15139"/>
                <a:gd name="connsiteY4" fmla="*/ 29067 h 30278"/>
                <a:gd name="connsiteX5" fmla="*/ 12566 w 15139"/>
                <a:gd name="connsiteY5" fmla="*/ 28159 h 30278"/>
                <a:gd name="connsiteX6" fmla="*/ 12263 w 15139"/>
                <a:gd name="connsiteY6" fmla="*/ 25737 h 30278"/>
                <a:gd name="connsiteX7" fmla="*/ 11430 w 15139"/>
                <a:gd name="connsiteY7" fmla="*/ 187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11430" y="18773"/>
                  </a:moveTo>
                  <a:cubicBezTo>
                    <a:pt x="14004" y="12717"/>
                    <a:pt x="6283" y="11884"/>
                    <a:pt x="5677" y="7494"/>
                  </a:cubicBezTo>
                  <a:cubicBezTo>
                    <a:pt x="6359" y="6888"/>
                    <a:pt x="6964" y="6283"/>
                    <a:pt x="7645" y="5677"/>
                  </a:cubicBezTo>
                  <a:cubicBezTo>
                    <a:pt x="18848" y="8932"/>
                    <a:pt x="16729" y="18243"/>
                    <a:pt x="16956" y="26418"/>
                  </a:cubicBezTo>
                  <a:cubicBezTo>
                    <a:pt x="16729" y="27780"/>
                    <a:pt x="15972" y="28613"/>
                    <a:pt x="14685" y="29067"/>
                  </a:cubicBezTo>
                  <a:cubicBezTo>
                    <a:pt x="13852" y="29143"/>
                    <a:pt x="13096" y="28764"/>
                    <a:pt x="12566" y="28159"/>
                  </a:cubicBezTo>
                  <a:cubicBezTo>
                    <a:pt x="12414" y="27402"/>
                    <a:pt x="12263" y="26569"/>
                    <a:pt x="12263" y="25737"/>
                  </a:cubicBezTo>
                  <a:cubicBezTo>
                    <a:pt x="12036" y="23390"/>
                    <a:pt x="13020" y="20892"/>
                    <a:pt x="11430" y="18773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3" name="任意多边形: 形状 1402"/>
            <p:cNvSpPr/>
            <p:nvPr/>
          </p:nvSpPr>
          <p:spPr>
            <a:xfrm>
              <a:off x="6055925" y="3405617"/>
              <a:ext cx="15139" cy="15139"/>
            </a:xfrm>
            <a:custGeom>
              <a:avLst/>
              <a:gdLst>
                <a:gd name="connsiteX0" fmla="*/ 10656 w 15139"/>
                <a:gd name="connsiteY0" fmla="*/ 6249 h 15139"/>
                <a:gd name="connsiteX1" fmla="*/ 12548 w 15139"/>
                <a:gd name="connsiteY1" fmla="*/ 15635 h 15139"/>
                <a:gd name="connsiteX2" fmla="*/ 6871 w 15139"/>
                <a:gd name="connsiteY2" fmla="*/ 10034 h 15139"/>
                <a:gd name="connsiteX3" fmla="*/ 8612 w 15139"/>
                <a:gd name="connsiteY3" fmla="*/ 5795 h 15139"/>
                <a:gd name="connsiteX4" fmla="*/ 10656 w 15139"/>
                <a:gd name="connsiteY4" fmla="*/ 62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56" y="6249"/>
                  </a:moveTo>
                  <a:cubicBezTo>
                    <a:pt x="12472" y="9125"/>
                    <a:pt x="12851" y="12305"/>
                    <a:pt x="12548" y="15635"/>
                  </a:cubicBezTo>
                  <a:cubicBezTo>
                    <a:pt x="9217" y="15257"/>
                    <a:pt x="3086" y="17603"/>
                    <a:pt x="6871" y="10034"/>
                  </a:cubicBezTo>
                  <a:cubicBezTo>
                    <a:pt x="8006" y="8898"/>
                    <a:pt x="7249" y="6930"/>
                    <a:pt x="8612" y="5795"/>
                  </a:cubicBezTo>
                  <a:cubicBezTo>
                    <a:pt x="9369" y="5568"/>
                    <a:pt x="10050" y="5644"/>
                    <a:pt x="10656" y="6249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4" name="任意多边形: 形状 1403"/>
            <p:cNvSpPr/>
            <p:nvPr/>
          </p:nvSpPr>
          <p:spPr>
            <a:xfrm>
              <a:off x="6093275" y="3321259"/>
              <a:ext cx="15139" cy="15139"/>
            </a:xfrm>
            <a:custGeom>
              <a:avLst/>
              <a:gdLst>
                <a:gd name="connsiteX0" fmla="*/ 8201 w 15139"/>
                <a:gd name="connsiteY0" fmla="*/ 5677 h 15139"/>
                <a:gd name="connsiteX1" fmla="*/ 11229 w 15139"/>
                <a:gd name="connsiteY1" fmla="*/ 11884 h 15139"/>
                <a:gd name="connsiteX2" fmla="*/ 8807 w 15139"/>
                <a:gd name="connsiteY2" fmla="*/ 14004 h 15139"/>
                <a:gd name="connsiteX3" fmla="*/ 5779 w 15139"/>
                <a:gd name="connsiteY3" fmla="*/ 7872 h 15139"/>
                <a:gd name="connsiteX4" fmla="*/ 820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01" y="5677"/>
                  </a:moveTo>
                  <a:cubicBezTo>
                    <a:pt x="11002" y="6888"/>
                    <a:pt x="11532" y="9235"/>
                    <a:pt x="11229" y="11884"/>
                  </a:cubicBezTo>
                  <a:cubicBezTo>
                    <a:pt x="11077" y="13398"/>
                    <a:pt x="10018" y="14458"/>
                    <a:pt x="8807" y="14004"/>
                  </a:cubicBezTo>
                  <a:cubicBezTo>
                    <a:pt x="6006" y="13020"/>
                    <a:pt x="5400" y="10598"/>
                    <a:pt x="5779" y="7872"/>
                  </a:cubicBezTo>
                  <a:cubicBezTo>
                    <a:pt x="5930" y="6434"/>
                    <a:pt x="6763" y="5677"/>
                    <a:pt x="8201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5" name="任意多边形: 形状 1404"/>
            <p:cNvSpPr/>
            <p:nvPr/>
          </p:nvSpPr>
          <p:spPr>
            <a:xfrm>
              <a:off x="6181722" y="3406189"/>
              <a:ext cx="15139" cy="15139"/>
            </a:xfrm>
            <a:custGeom>
              <a:avLst/>
              <a:gdLst>
                <a:gd name="connsiteX0" fmla="*/ 16038 w 15139"/>
                <a:gd name="connsiteY0" fmla="*/ 5677 h 15139"/>
                <a:gd name="connsiteX1" fmla="*/ 16038 w 15139"/>
                <a:gd name="connsiteY1" fmla="*/ 7570 h 15139"/>
                <a:gd name="connsiteX2" fmla="*/ 6501 w 15139"/>
                <a:gd name="connsiteY2" fmla="*/ 9462 h 15139"/>
                <a:gd name="connsiteX3" fmla="*/ 6501 w 15139"/>
                <a:gd name="connsiteY3" fmla="*/ 5677 h 15139"/>
                <a:gd name="connsiteX4" fmla="*/ 160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038" y="5677"/>
                  </a:moveTo>
                  <a:cubicBezTo>
                    <a:pt x="16038" y="6283"/>
                    <a:pt x="16038" y="6964"/>
                    <a:pt x="16038" y="7570"/>
                  </a:cubicBezTo>
                  <a:cubicBezTo>
                    <a:pt x="13238" y="10143"/>
                    <a:pt x="11194" y="16502"/>
                    <a:pt x="6501" y="9462"/>
                  </a:cubicBezTo>
                  <a:cubicBezTo>
                    <a:pt x="5441" y="8175"/>
                    <a:pt x="5365" y="6888"/>
                    <a:pt x="6501" y="5677"/>
                  </a:cubicBezTo>
                  <a:cubicBezTo>
                    <a:pt x="9680" y="8554"/>
                    <a:pt x="12859" y="5904"/>
                    <a:pt x="16038" y="567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6" name="任意多边形: 形状 1405"/>
            <p:cNvSpPr/>
            <p:nvPr/>
          </p:nvSpPr>
          <p:spPr>
            <a:xfrm>
              <a:off x="6055089" y="3396652"/>
              <a:ext cx="15139" cy="22709"/>
            </a:xfrm>
            <a:custGeom>
              <a:avLst/>
              <a:gdLst>
                <a:gd name="connsiteX0" fmla="*/ 9599 w 15139"/>
                <a:gd name="connsiteY0" fmla="*/ 15215 h 22708"/>
                <a:gd name="connsiteX1" fmla="*/ 7707 w 15139"/>
                <a:gd name="connsiteY1" fmla="*/ 18999 h 22708"/>
                <a:gd name="connsiteX2" fmla="*/ 5815 w 15139"/>
                <a:gd name="connsiteY2" fmla="*/ 15215 h 22708"/>
                <a:gd name="connsiteX3" fmla="*/ 13384 w 15139"/>
                <a:gd name="connsiteY3" fmla="*/ 5677 h 22708"/>
                <a:gd name="connsiteX4" fmla="*/ 13157 w 15139"/>
                <a:gd name="connsiteY4" fmla="*/ 9159 h 22708"/>
                <a:gd name="connsiteX5" fmla="*/ 11643 w 15139"/>
                <a:gd name="connsiteY5" fmla="*/ 11051 h 22708"/>
                <a:gd name="connsiteX6" fmla="*/ 9599 w 15139"/>
                <a:gd name="connsiteY6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9599" y="15215"/>
                  </a:moveTo>
                  <a:cubicBezTo>
                    <a:pt x="9599" y="16804"/>
                    <a:pt x="9373" y="18243"/>
                    <a:pt x="7707" y="18999"/>
                  </a:cubicBezTo>
                  <a:cubicBezTo>
                    <a:pt x="7102" y="17713"/>
                    <a:pt x="6420" y="16502"/>
                    <a:pt x="5815" y="15215"/>
                  </a:cubicBezTo>
                  <a:cubicBezTo>
                    <a:pt x="5058" y="9386"/>
                    <a:pt x="7404" y="6056"/>
                    <a:pt x="13384" y="5677"/>
                  </a:cubicBezTo>
                  <a:cubicBezTo>
                    <a:pt x="14141" y="6888"/>
                    <a:pt x="13763" y="8024"/>
                    <a:pt x="13157" y="9159"/>
                  </a:cubicBezTo>
                  <a:cubicBezTo>
                    <a:pt x="12703" y="9840"/>
                    <a:pt x="12173" y="10446"/>
                    <a:pt x="11643" y="11051"/>
                  </a:cubicBezTo>
                  <a:cubicBezTo>
                    <a:pt x="10205" y="12111"/>
                    <a:pt x="9675" y="13549"/>
                    <a:pt x="9599" y="15215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7" name="任意多边形: 形状 1406"/>
            <p:cNvSpPr/>
            <p:nvPr/>
          </p:nvSpPr>
          <p:spPr>
            <a:xfrm>
              <a:off x="6176207" y="3404718"/>
              <a:ext cx="15139" cy="15139"/>
            </a:xfrm>
            <a:custGeom>
              <a:avLst/>
              <a:gdLst>
                <a:gd name="connsiteX0" fmla="*/ 12091 w 15139"/>
                <a:gd name="connsiteY0" fmla="*/ 7149 h 15139"/>
                <a:gd name="connsiteX1" fmla="*/ 12091 w 15139"/>
                <a:gd name="connsiteY1" fmla="*/ 10933 h 15139"/>
                <a:gd name="connsiteX2" fmla="*/ 11183 w 15139"/>
                <a:gd name="connsiteY2" fmla="*/ 11009 h 15139"/>
                <a:gd name="connsiteX3" fmla="*/ 5884 w 15139"/>
                <a:gd name="connsiteY3" fmla="*/ 7300 h 15139"/>
                <a:gd name="connsiteX4" fmla="*/ 12091 w 15139"/>
                <a:gd name="connsiteY4" fmla="*/ 7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91" y="7149"/>
                  </a:moveTo>
                  <a:cubicBezTo>
                    <a:pt x="12091" y="8435"/>
                    <a:pt x="12091" y="9647"/>
                    <a:pt x="12091" y="10933"/>
                  </a:cubicBezTo>
                  <a:cubicBezTo>
                    <a:pt x="11789" y="10933"/>
                    <a:pt x="11485" y="11009"/>
                    <a:pt x="11183" y="11009"/>
                  </a:cubicBezTo>
                  <a:cubicBezTo>
                    <a:pt x="8534" y="10933"/>
                    <a:pt x="4749" y="11085"/>
                    <a:pt x="5884" y="7300"/>
                  </a:cubicBezTo>
                  <a:cubicBezTo>
                    <a:pt x="6717" y="4272"/>
                    <a:pt x="9896" y="6240"/>
                    <a:pt x="12091" y="714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8" name="任意多边形: 形状 1407"/>
            <p:cNvSpPr/>
            <p:nvPr/>
          </p:nvSpPr>
          <p:spPr>
            <a:xfrm>
              <a:off x="6091299" y="3341545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9496 w 15139"/>
                <a:gd name="connsiteY1" fmla="*/ 8932 h 15139"/>
                <a:gd name="connsiteX2" fmla="*/ 8285 w 15139"/>
                <a:gd name="connsiteY2" fmla="*/ 12187 h 15139"/>
                <a:gd name="connsiteX3" fmla="*/ 5711 w 15139"/>
                <a:gd name="connsiteY3" fmla="*/ 9462 h 15139"/>
                <a:gd name="connsiteX4" fmla="*/ 5711 w 15139"/>
                <a:gd name="connsiteY4" fmla="*/ 5677 h 15139"/>
                <a:gd name="connsiteX5" fmla="*/ 571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7755" y="5828"/>
                    <a:pt x="9420" y="6510"/>
                    <a:pt x="9496" y="8932"/>
                  </a:cubicBezTo>
                  <a:cubicBezTo>
                    <a:pt x="9571" y="10219"/>
                    <a:pt x="9496" y="11808"/>
                    <a:pt x="8285" y="12187"/>
                  </a:cubicBezTo>
                  <a:cubicBezTo>
                    <a:pt x="6165" y="12868"/>
                    <a:pt x="5787" y="11051"/>
                    <a:pt x="5711" y="9462"/>
                  </a:cubicBezTo>
                  <a:cubicBezTo>
                    <a:pt x="5635" y="8251"/>
                    <a:pt x="5711" y="6964"/>
                    <a:pt x="5711" y="5677"/>
                  </a:cubicBezTo>
                  <a:lnTo>
                    <a:pt x="5711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9" name="任意多边形: 形状 1408"/>
            <p:cNvSpPr/>
            <p:nvPr/>
          </p:nvSpPr>
          <p:spPr>
            <a:xfrm>
              <a:off x="6127440" y="3288332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10975 w 15139"/>
                <a:gd name="connsiteY3" fmla="*/ 9537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5677" y="8856"/>
                    <a:pt x="5677" y="8175"/>
                    <a:pt x="5677" y="7570"/>
                  </a:cubicBezTo>
                  <a:cubicBezTo>
                    <a:pt x="6282" y="6964"/>
                    <a:pt x="6964" y="6283"/>
                    <a:pt x="7570" y="5677"/>
                  </a:cubicBezTo>
                  <a:cubicBezTo>
                    <a:pt x="10067" y="5753"/>
                    <a:pt x="12111" y="6888"/>
                    <a:pt x="10975" y="9537"/>
                  </a:cubicBezTo>
                  <a:cubicBezTo>
                    <a:pt x="9613" y="12641"/>
                    <a:pt x="7494" y="9840"/>
                    <a:pt x="5677" y="946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0" name="任意多边形: 形状 1409"/>
            <p:cNvSpPr/>
            <p:nvPr/>
          </p:nvSpPr>
          <p:spPr>
            <a:xfrm>
              <a:off x="6110547" y="3361144"/>
              <a:ext cx="15139" cy="15139"/>
            </a:xfrm>
            <a:custGeom>
              <a:avLst/>
              <a:gdLst>
                <a:gd name="connsiteX0" fmla="*/ 8112 w 15139"/>
                <a:gd name="connsiteY0" fmla="*/ 5683 h 15139"/>
                <a:gd name="connsiteX1" fmla="*/ 10156 w 15139"/>
                <a:gd name="connsiteY1" fmla="*/ 8333 h 15139"/>
                <a:gd name="connsiteX2" fmla="*/ 7506 w 15139"/>
                <a:gd name="connsiteY2" fmla="*/ 10377 h 15139"/>
                <a:gd name="connsiteX3" fmla="*/ 5690 w 15139"/>
                <a:gd name="connsiteY3" fmla="*/ 7727 h 15139"/>
                <a:gd name="connsiteX4" fmla="*/ 8112 w 15139"/>
                <a:gd name="connsiteY4" fmla="*/ 5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12" y="5683"/>
                  </a:moveTo>
                  <a:cubicBezTo>
                    <a:pt x="9399" y="6062"/>
                    <a:pt x="10307" y="6970"/>
                    <a:pt x="10156" y="8333"/>
                  </a:cubicBezTo>
                  <a:cubicBezTo>
                    <a:pt x="10004" y="9695"/>
                    <a:pt x="8793" y="10377"/>
                    <a:pt x="7506" y="10377"/>
                  </a:cubicBezTo>
                  <a:cubicBezTo>
                    <a:pt x="5841" y="10301"/>
                    <a:pt x="5614" y="9014"/>
                    <a:pt x="5690" y="7727"/>
                  </a:cubicBezTo>
                  <a:cubicBezTo>
                    <a:pt x="5690" y="6213"/>
                    <a:pt x="6674" y="5608"/>
                    <a:pt x="8112" y="56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1" name="任意多边形: 形状 1410"/>
            <p:cNvSpPr/>
            <p:nvPr/>
          </p:nvSpPr>
          <p:spPr>
            <a:xfrm>
              <a:off x="6132510" y="3328147"/>
              <a:ext cx="15139" cy="15139"/>
            </a:xfrm>
            <a:custGeom>
              <a:avLst/>
              <a:gdLst>
                <a:gd name="connsiteX0" fmla="*/ 6133 w 15139"/>
                <a:gd name="connsiteY0" fmla="*/ 5677 h 15139"/>
                <a:gd name="connsiteX1" fmla="*/ 10069 w 15139"/>
                <a:gd name="connsiteY1" fmla="*/ 5753 h 15139"/>
                <a:gd name="connsiteX2" fmla="*/ 11962 w 15139"/>
                <a:gd name="connsiteY2" fmla="*/ 9538 h 15139"/>
                <a:gd name="connsiteX3" fmla="*/ 6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133" y="5677"/>
                  </a:moveTo>
                  <a:cubicBezTo>
                    <a:pt x="7420" y="7721"/>
                    <a:pt x="8707" y="8024"/>
                    <a:pt x="10069" y="5753"/>
                  </a:cubicBezTo>
                  <a:cubicBezTo>
                    <a:pt x="11734" y="6510"/>
                    <a:pt x="11886" y="7948"/>
                    <a:pt x="11962" y="9538"/>
                  </a:cubicBezTo>
                  <a:cubicBezTo>
                    <a:pt x="10296" y="7948"/>
                    <a:pt x="3938" y="13247"/>
                    <a:pt x="6133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2" name="任意多边形: 形状 1411"/>
            <p:cNvSpPr/>
            <p:nvPr/>
          </p:nvSpPr>
          <p:spPr>
            <a:xfrm>
              <a:off x="6140030" y="3388981"/>
              <a:ext cx="15139" cy="15139"/>
            </a:xfrm>
            <a:custGeom>
              <a:avLst/>
              <a:gdLst>
                <a:gd name="connsiteX0" fmla="*/ 8301 w 15139"/>
                <a:gd name="connsiteY0" fmla="*/ 13423 h 15139"/>
                <a:gd name="connsiteX1" fmla="*/ 6333 w 15139"/>
                <a:gd name="connsiteY1" fmla="*/ 11455 h 15139"/>
                <a:gd name="connsiteX2" fmla="*/ 11405 w 15139"/>
                <a:gd name="connsiteY2" fmla="*/ 6080 h 15139"/>
                <a:gd name="connsiteX3" fmla="*/ 12389 w 15139"/>
                <a:gd name="connsiteY3" fmla="*/ 6989 h 15139"/>
                <a:gd name="connsiteX4" fmla="*/ 12161 w 15139"/>
                <a:gd name="connsiteY4" fmla="*/ 9411 h 15139"/>
                <a:gd name="connsiteX5" fmla="*/ 8301 w 15139"/>
                <a:gd name="connsiteY5" fmla="*/ 13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01" y="13423"/>
                  </a:moveTo>
                  <a:cubicBezTo>
                    <a:pt x="7620" y="12742"/>
                    <a:pt x="7014" y="12136"/>
                    <a:pt x="6333" y="11455"/>
                  </a:cubicBezTo>
                  <a:cubicBezTo>
                    <a:pt x="4516" y="6308"/>
                    <a:pt x="6560" y="4870"/>
                    <a:pt x="11405" y="6080"/>
                  </a:cubicBezTo>
                  <a:cubicBezTo>
                    <a:pt x="11707" y="6383"/>
                    <a:pt x="12010" y="6686"/>
                    <a:pt x="12389" y="6989"/>
                  </a:cubicBezTo>
                  <a:cubicBezTo>
                    <a:pt x="12843" y="7822"/>
                    <a:pt x="12767" y="8654"/>
                    <a:pt x="12161" y="9411"/>
                  </a:cubicBezTo>
                  <a:cubicBezTo>
                    <a:pt x="9588" y="9563"/>
                    <a:pt x="8301" y="10849"/>
                    <a:pt x="8301" y="13423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3" name="任意多边形: 形状 1412"/>
            <p:cNvSpPr/>
            <p:nvPr/>
          </p:nvSpPr>
          <p:spPr>
            <a:xfrm>
              <a:off x="6146105" y="3387178"/>
              <a:ext cx="15139" cy="15139"/>
            </a:xfrm>
            <a:custGeom>
              <a:avLst/>
              <a:gdLst>
                <a:gd name="connsiteX0" fmla="*/ 7903 w 15139"/>
                <a:gd name="connsiteY0" fmla="*/ 5689 h 15139"/>
                <a:gd name="connsiteX1" fmla="*/ 11613 w 15139"/>
                <a:gd name="connsiteY1" fmla="*/ 9398 h 15139"/>
                <a:gd name="connsiteX2" fmla="*/ 11537 w 15139"/>
                <a:gd name="connsiteY2" fmla="*/ 9398 h 15139"/>
                <a:gd name="connsiteX3" fmla="*/ 9720 w 15139"/>
                <a:gd name="connsiteY3" fmla="*/ 11139 h 15139"/>
                <a:gd name="connsiteX4" fmla="*/ 8812 w 15139"/>
                <a:gd name="connsiteY4" fmla="*/ 11215 h 15139"/>
                <a:gd name="connsiteX5" fmla="*/ 7903 w 15139"/>
                <a:gd name="connsiteY5" fmla="*/ 11139 h 15139"/>
                <a:gd name="connsiteX6" fmla="*/ 5936 w 15139"/>
                <a:gd name="connsiteY6" fmla="*/ 9398 h 15139"/>
                <a:gd name="connsiteX7" fmla="*/ 6011 w 15139"/>
                <a:gd name="connsiteY7" fmla="*/ 9322 h 15139"/>
                <a:gd name="connsiteX8" fmla="*/ 7903 w 15139"/>
                <a:gd name="connsiteY8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7903" y="5689"/>
                  </a:moveTo>
                  <a:cubicBezTo>
                    <a:pt x="10477" y="5538"/>
                    <a:pt x="11688" y="6825"/>
                    <a:pt x="11613" y="9398"/>
                  </a:cubicBezTo>
                  <a:lnTo>
                    <a:pt x="11537" y="9398"/>
                  </a:lnTo>
                  <a:cubicBezTo>
                    <a:pt x="11083" y="10079"/>
                    <a:pt x="10477" y="10685"/>
                    <a:pt x="9720" y="11139"/>
                  </a:cubicBezTo>
                  <a:lnTo>
                    <a:pt x="8812" y="11215"/>
                  </a:lnTo>
                  <a:lnTo>
                    <a:pt x="7903" y="11139"/>
                  </a:lnTo>
                  <a:cubicBezTo>
                    <a:pt x="7147" y="10685"/>
                    <a:pt x="6541" y="10079"/>
                    <a:pt x="5936" y="9398"/>
                  </a:cubicBezTo>
                  <a:lnTo>
                    <a:pt x="6011" y="9322"/>
                  </a:lnTo>
                  <a:cubicBezTo>
                    <a:pt x="4876" y="7279"/>
                    <a:pt x="6920" y="6749"/>
                    <a:pt x="7903" y="5689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4" name="任意多边形: 形状 1413"/>
            <p:cNvSpPr/>
            <p:nvPr/>
          </p:nvSpPr>
          <p:spPr>
            <a:xfrm>
              <a:off x="6141797" y="3324438"/>
              <a:ext cx="7570" cy="15139"/>
            </a:xfrm>
            <a:custGeom>
              <a:avLst/>
              <a:gdLst>
                <a:gd name="connsiteX0" fmla="*/ 8427 w 7569"/>
                <a:gd name="connsiteY0" fmla="*/ 11354 h 15139"/>
                <a:gd name="connsiteX1" fmla="*/ 6534 w 7569"/>
                <a:gd name="connsiteY1" fmla="*/ 5677 h 15139"/>
                <a:gd name="connsiteX2" fmla="*/ 842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427" y="11354"/>
                  </a:moveTo>
                  <a:cubicBezTo>
                    <a:pt x="2901" y="11051"/>
                    <a:pt x="7594" y="7418"/>
                    <a:pt x="6534" y="5677"/>
                  </a:cubicBezTo>
                  <a:cubicBezTo>
                    <a:pt x="11909" y="6056"/>
                    <a:pt x="7594" y="9538"/>
                    <a:pt x="8427" y="1135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5" name="任意多边形: 形状 1414"/>
            <p:cNvSpPr/>
            <p:nvPr/>
          </p:nvSpPr>
          <p:spPr>
            <a:xfrm>
              <a:off x="6124741" y="3408081"/>
              <a:ext cx="7570" cy="15139"/>
            </a:xfrm>
            <a:custGeom>
              <a:avLst/>
              <a:gdLst>
                <a:gd name="connsiteX0" fmla="*/ 6484 w 7569"/>
                <a:gd name="connsiteY0" fmla="*/ 5677 h 15139"/>
                <a:gd name="connsiteX1" fmla="*/ 8376 w 7569"/>
                <a:gd name="connsiteY1" fmla="*/ 9462 h 15139"/>
                <a:gd name="connsiteX2" fmla="*/ 6559 w 7569"/>
                <a:gd name="connsiteY2" fmla="*/ 9613 h 15139"/>
                <a:gd name="connsiteX3" fmla="*/ 6408 w 7569"/>
                <a:gd name="connsiteY3" fmla="*/ 9386 h 15139"/>
                <a:gd name="connsiteX4" fmla="*/ 648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484" y="5677"/>
                  </a:moveTo>
                  <a:cubicBezTo>
                    <a:pt x="8149" y="6434"/>
                    <a:pt x="8376" y="7872"/>
                    <a:pt x="8376" y="9462"/>
                  </a:cubicBezTo>
                  <a:cubicBezTo>
                    <a:pt x="7771" y="9538"/>
                    <a:pt x="7165" y="9538"/>
                    <a:pt x="6559" y="9613"/>
                  </a:cubicBezTo>
                  <a:lnTo>
                    <a:pt x="6408" y="9386"/>
                  </a:lnTo>
                  <a:cubicBezTo>
                    <a:pt x="5348" y="8175"/>
                    <a:pt x="5500" y="6888"/>
                    <a:pt x="6484" y="5677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6" name="任意多边形: 形状 1415"/>
            <p:cNvSpPr/>
            <p:nvPr/>
          </p:nvSpPr>
          <p:spPr>
            <a:xfrm>
              <a:off x="6129256" y="332451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6" y="5677"/>
                    <a:pt x="8856" y="5828"/>
                    <a:pt x="9462" y="7645"/>
                  </a:cubicBezTo>
                  <a:cubicBezTo>
                    <a:pt x="7948" y="7570"/>
                    <a:pt x="6510" y="7267"/>
                    <a:pt x="5677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7" name="任意多边形: 形状 1416"/>
            <p:cNvSpPr/>
            <p:nvPr/>
          </p:nvSpPr>
          <p:spPr>
            <a:xfrm>
              <a:off x="6146439" y="339105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753 w 7569"/>
                <a:gd name="connsiteY2" fmla="*/ 7418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13"/>
                    <a:pt x="7645" y="7418"/>
                  </a:cubicBezTo>
                  <a:cubicBezTo>
                    <a:pt x="7040" y="7418"/>
                    <a:pt x="6359" y="7418"/>
                    <a:pt x="5753" y="7418"/>
                  </a:cubicBezTo>
                  <a:cubicBezTo>
                    <a:pt x="5753" y="6813"/>
                    <a:pt x="5677" y="6207"/>
                    <a:pt x="5677" y="5677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8" name="任意多边形: 形状 1417"/>
            <p:cNvSpPr/>
            <p:nvPr/>
          </p:nvSpPr>
          <p:spPr>
            <a:xfrm>
              <a:off x="6150148" y="339089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494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6282" y="6813"/>
                    <a:pt x="6888" y="6283"/>
                    <a:pt x="7494" y="5677"/>
                  </a:cubicBezTo>
                  <a:cubicBezTo>
                    <a:pt x="7342" y="6737"/>
                    <a:pt x="6812" y="7418"/>
                    <a:pt x="5677" y="7418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9" name="任意多边形: 形状 1418"/>
            <p:cNvSpPr/>
            <p:nvPr/>
          </p:nvSpPr>
          <p:spPr>
            <a:xfrm>
              <a:off x="6129332" y="3410050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661" y="5904"/>
                    <a:pt x="7645" y="5677"/>
                  </a:cubicBezTo>
                  <a:cubicBezTo>
                    <a:pt x="7040" y="6283"/>
                    <a:pt x="6358" y="6888"/>
                    <a:pt x="5677" y="749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0" name="任意多边形: 形状 1419"/>
            <p:cNvSpPr/>
            <p:nvPr/>
          </p:nvSpPr>
          <p:spPr>
            <a:xfrm>
              <a:off x="6079317" y="3390012"/>
              <a:ext cx="15139" cy="15139"/>
            </a:xfrm>
            <a:custGeom>
              <a:avLst/>
              <a:gdLst>
                <a:gd name="connsiteX0" fmla="*/ 6263 w 15139"/>
                <a:gd name="connsiteY0" fmla="*/ 6639 h 15139"/>
                <a:gd name="connsiteX1" fmla="*/ 15649 w 15139"/>
                <a:gd name="connsiteY1" fmla="*/ 7018 h 15139"/>
                <a:gd name="connsiteX2" fmla="*/ 16027 w 15139"/>
                <a:gd name="connsiteY2" fmla="*/ 10727 h 15139"/>
                <a:gd name="connsiteX3" fmla="*/ 15725 w 15139"/>
                <a:gd name="connsiteY3" fmla="*/ 14209 h 15139"/>
                <a:gd name="connsiteX4" fmla="*/ 10047 w 15139"/>
                <a:gd name="connsiteY4" fmla="*/ 10424 h 15139"/>
                <a:gd name="connsiteX5" fmla="*/ 8079 w 15139"/>
                <a:gd name="connsiteY5" fmla="*/ 10954 h 15139"/>
                <a:gd name="connsiteX6" fmla="*/ 5733 w 15139"/>
                <a:gd name="connsiteY6" fmla="*/ 8683 h 15139"/>
                <a:gd name="connsiteX7" fmla="*/ 6263 w 15139"/>
                <a:gd name="connsiteY7" fmla="*/ 66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263" y="6639"/>
                  </a:moveTo>
                  <a:cubicBezTo>
                    <a:pt x="9442" y="4444"/>
                    <a:pt x="12621" y="6639"/>
                    <a:pt x="15649" y="7018"/>
                  </a:cubicBezTo>
                  <a:cubicBezTo>
                    <a:pt x="17768" y="7245"/>
                    <a:pt x="15725" y="9440"/>
                    <a:pt x="16027" y="10727"/>
                  </a:cubicBezTo>
                  <a:cubicBezTo>
                    <a:pt x="15952" y="11862"/>
                    <a:pt x="15876" y="13074"/>
                    <a:pt x="15725" y="14209"/>
                  </a:cubicBezTo>
                  <a:cubicBezTo>
                    <a:pt x="10805" y="17464"/>
                    <a:pt x="12697" y="10575"/>
                    <a:pt x="10047" y="10424"/>
                  </a:cubicBezTo>
                  <a:cubicBezTo>
                    <a:pt x="9517" y="11030"/>
                    <a:pt x="8836" y="11181"/>
                    <a:pt x="8079" y="10954"/>
                  </a:cubicBezTo>
                  <a:cubicBezTo>
                    <a:pt x="6944" y="10500"/>
                    <a:pt x="6187" y="9743"/>
                    <a:pt x="5733" y="8683"/>
                  </a:cubicBezTo>
                  <a:cubicBezTo>
                    <a:pt x="5582" y="7926"/>
                    <a:pt x="5733" y="7245"/>
                    <a:pt x="6263" y="6639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1" name="任意多边形: 形状 1420"/>
            <p:cNvSpPr/>
            <p:nvPr/>
          </p:nvSpPr>
          <p:spPr>
            <a:xfrm>
              <a:off x="6094565" y="3404461"/>
              <a:ext cx="15139" cy="7570"/>
            </a:xfrm>
            <a:custGeom>
              <a:avLst/>
              <a:gdLst>
                <a:gd name="connsiteX0" fmla="*/ 11301 w 15139"/>
                <a:gd name="connsiteY0" fmla="*/ 7178 h 7569"/>
                <a:gd name="connsiteX1" fmla="*/ 8804 w 15139"/>
                <a:gd name="connsiteY1" fmla="*/ 9298 h 7569"/>
                <a:gd name="connsiteX2" fmla="*/ 5700 w 15139"/>
                <a:gd name="connsiteY2" fmla="*/ 8162 h 7569"/>
                <a:gd name="connsiteX3" fmla="*/ 8198 w 15139"/>
                <a:gd name="connsiteY3" fmla="*/ 5816 h 7569"/>
                <a:gd name="connsiteX4" fmla="*/ 11301 w 15139"/>
                <a:gd name="connsiteY4" fmla="*/ 717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1301" y="7178"/>
                  </a:moveTo>
                  <a:cubicBezTo>
                    <a:pt x="11377" y="8919"/>
                    <a:pt x="10015" y="9146"/>
                    <a:pt x="8804" y="9298"/>
                  </a:cubicBezTo>
                  <a:cubicBezTo>
                    <a:pt x="7592" y="9449"/>
                    <a:pt x="5927" y="9600"/>
                    <a:pt x="5700" y="8162"/>
                  </a:cubicBezTo>
                  <a:cubicBezTo>
                    <a:pt x="5473" y="6724"/>
                    <a:pt x="6987" y="6119"/>
                    <a:pt x="8198" y="5816"/>
                  </a:cubicBezTo>
                  <a:cubicBezTo>
                    <a:pt x="9560" y="5437"/>
                    <a:pt x="10696" y="5816"/>
                    <a:pt x="11301" y="717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2" name="任意多边形: 形状 1421"/>
            <p:cNvSpPr/>
            <p:nvPr/>
          </p:nvSpPr>
          <p:spPr>
            <a:xfrm>
              <a:off x="6073129" y="3381269"/>
              <a:ext cx="15139" cy="30278"/>
            </a:xfrm>
            <a:custGeom>
              <a:avLst/>
              <a:gdLst>
                <a:gd name="connsiteX0" fmla="*/ 12451 w 15139"/>
                <a:gd name="connsiteY0" fmla="*/ 15383 h 30278"/>
                <a:gd name="connsiteX1" fmla="*/ 12451 w 15139"/>
                <a:gd name="connsiteY1" fmla="*/ 17275 h 30278"/>
                <a:gd name="connsiteX2" fmla="*/ 14343 w 15139"/>
                <a:gd name="connsiteY2" fmla="*/ 19167 h 30278"/>
                <a:gd name="connsiteX3" fmla="*/ 16235 w 15139"/>
                <a:gd name="connsiteY3" fmla="*/ 19167 h 30278"/>
                <a:gd name="connsiteX4" fmla="*/ 11618 w 15139"/>
                <a:gd name="connsiteY4" fmla="*/ 25980 h 30278"/>
                <a:gd name="connsiteX5" fmla="*/ 6698 w 15139"/>
                <a:gd name="connsiteY5" fmla="*/ 26812 h 30278"/>
                <a:gd name="connsiteX6" fmla="*/ 5865 w 15139"/>
                <a:gd name="connsiteY6" fmla="*/ 8948 h 30278"/>
                <a:gd name="connsiteX7" fmla="*/ 8590 w 15139"/>
                <a:gd name="connsiteY7" fmla="*/ 5921 h 30278"/>
                <a:gd name="connsiteX8" fmla="*/ 12375 w 15139"/>
                <a:gd name="connsiteY8" fmla="*/ 8343 h 30278"/>
                <a:gd name="connsiteX9" fmla="*/ 12451 w 15139"/>
                <a:gd name="connsiteY9" fmla="*/ 9630 h 30278"/>
                <a:gd name="connsiteX10" fmla="*/ 12451 w 15139"/>
                <a:gd name="connsiteY10" fmla="*/ 153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2451" y="15383"/>
                  </a:moveTo>
                  <a:cubicBezTo>
                    <a:pt x="12451" y="15988"/>
                    <a:pt x="12451" y="16669"/>
                    <a:pt x="12451" y="17275"/>
                  </a:cubicBezTo>
                  <a:cubicBezTo>
                    <a:pt x="13132" y="17880"/>
                    <a:pt x="13737" y="18562"/>
                    <a:pt x="14343" y="19167"/>
                  </a:cubicBezTo>
                  <a:cubicBezTo>
                    <a:pt x="14949" y="19167"/>
                    <a:pt x="15554" y="19167"/>
                    <a:pt x="16235" y="19167"/>
                  </a:cubicBezTo>
                  <a:cubicBezTo>
                    <a:pt x="14419" y="21211"/>
                    <a:pt x="12451" y="23028"/>
                    <a:pt x="11618" y="25980"/>
                  </a:cubicBezTo>
                  <a:cubicBezTo>
                    <a:pt x="11012" y="28099"/>
                    <a:pt x="8893" y="29765"/>
                    <a:pt x="6698" y="26812"/>
                  </a:cubicBezTo>
                  <a:cubicBezTo>
                    <a:pt x="6092" y="20908"/>
                    <a:pt x="10634" y="14853"/>
                    <a:pt x="5865" y="8948"/>
                  </a:cubicBezTo>
                  <a:cubicBezTo>
                    <a:pt x="5033" y="7964"/>
                    <a:pt x="7152" y="6526"/>
                    <a:pt x="8590" y="5921"/>
                  </a:cubicBezTo>
                  <a:cubicBezTo>
                    <a:pt x="10937" y="5012"/>
                    <a:pt x="11542" y="6829"/>
                    <a:pt x="12375" y="8343"/>
                  </a:cubicBezTo>
                  <a:cubicBezTo>
                    <a:pt x="12375" y="8797"/>
                    <a:pt x="12451" y="9176"/>
                    <a:pt x="12451" y="9630"/>
                  </a:cubicBezTo>
                  <a:cubicBezTo>
                    <a:pt x="12526" y="11598"/>
                    <a:pt x="12451" y="13490"/>
                    <a:pt x="12451" y="15383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3" name="任意多边形: 形状 1422"/>
            <p:cNvSpPr/>
            <p:nvPr/>
          </p:nvSpPr>
          <p:spPr>
            <a:xfrm>
              <a:off x="6057077" y="3392279"/>
              <a:ext cx="22709" cy="22709"/>
            </a:xfrm>
            <a:custGeom>
              <a:avLst/>
              <a:gdLst>
                <a:gd name="connsiteX0" fmla="*/ 9503 w 22708"/>
                <a:gd name="connsiteY0" fmla="*/ 13910 h 22708"/>
                <a:gd name="connsiteX1" fmla="*/ 11396 w 22708"/>
                <a:gd name="connsiteY1" fmla="*/ 10125 h 22708"/>
                <a:gd name="connsiteX2" fmla="*/ 11396 w 22708"/>
                <a:gd name="connsiteY2" fmla="*/ 6341 h 22708"/>
                <a:gd name="connsiteX3" fmla="*/ 13212 w 22708"/>
                <a:gd name="connsiteY3" fmla="*/ 6265 h 22708"/>
                <a:gd name="connsiteX4" fmla="*/ 13288 w 22708"/>
                <a:gd name="connsiteY4" fmla="*/ 8233 h 22708"/>
                <a:gd name="connsiteX5" fmla="*/ 16089 w 22708"/>
                <a:gd name="connsiteY5" fmla="*/ 10353 h 22708"/>
                <a:gd name="connsiteX6" fmla="*/ 16997 w 22708"/>
                <a:gd name="connsiteY6" fmla="*/ 12472 h 22708"/>
                <a:gd name="connsiteX7" fmla="*/ 20933 w 22708"/>
                <a:gd name="connsiteY7" fmla="*/ 15878 h 22708"/>
                <a:gd name="connsiteX8" fmla="*/ 20933 w 22708"/>
                <a:gd name="connsiteY8" fmla="*/ 15878 h 22708"/>
                <a:gd name="connsiteX9" fmla="*/ 14121 w 22708"/>
                <a:gd name="connsiteY9" fmla="*/ 19512 h 22708"/>
                <a:gd name="connsiteX10" fmla="*/ 9579 w 22708"/>
                <a:gd name="connsiteY10" fmla="*/ 19663 h 22708"/>
                <a:gd name="connsiteX11" fmla="*/ 7687 w 22708"/>
                <a:gd name="connsiteY11" fmla="*/ 19663 h 22708"/>
                <a:gd name="connsiteX12" fmla="*/ 9503 w 22708"/>
                <a:gd name="connsiteY12" fmla="*/ 13910 h 22708"/>
                <a:gd name="connsiteX13" fmla="*/ 9503 w 22708"/>
                <a:gd name="connsiteY13" fmla="*/ 139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9503" y="13910"/>
                  </a:moveTo>
                  <a:cubicBezTo>
                    <a:pt x="10109" y="12624"/>
                    <a:pt x="10790" y="11337"/>
                    <a:pt x="11396" y="10125"/>
                  </a:cubicBezTo>
                  <a:cubicBezTo>
                    <a:pt x="11396" y="8839"/>
                    <a:pt x="11396" y="7628"/>
                    <a:pt x="11396" y="6341"/>
                  </a:cubicBezTo>
                  <a:cubicBezTo>
                    <a:pt x="11925" y="5508"/>
                    <a:pt x="12531" y="5432"/>
                    <a:pt x="13212" y="6265"/>
                  </a:cubicBezTo>
                  <a:cubicBezTo>
                    <a:pt x="13212" y="6946"/>
                    <a:pt x="13288" y="7552"/>
                    <a:pt x="13288" y="8233"/>
                  </a:cubicBezTo>
                  <a:cubicBezTo>
                    <a:pt x="14121" y="9066"/>
                    <a:pt x="15408" y="9293"/>
                    <a:pt x="16089" y="10353"/>
                  </a:cubicBezTo>
                  <a:cubicBezTo>
                    <a:pt x="16467" y="11034"/>
                    <a:pt x="16694" y="11715"/>
                    <a:pt x="16997" y="12472"/>
                  </a:cubicBezTo>
                  <a:cubicBezTo>
                    <a:pt x="17527" y="14516"/>
                    <a:pt x="19495" y="14894"/>
                    <a:pt x="20933" y="15878"/>
                  </a:cubicBezTo>
                  <a:lnTo>
                    <a:pt x="20933" y="15878"/>
                  </a:lnTo>
                  <a:cubicBezTo>
                    <a:pt x="20252" y="23751"/>
                    <a:pt x="20176" y="23751"/>
                    <a:pt x="14121" y="19512"/>
                  </a:cubicBezTo>
                  <a:cubicBezTo>
                    <a:pt x="12380" y="18301"/>
                    <a:pt x="11017" y="17392"/>
                    <a:pt x="9579" y="19663"/>
                  </a:cubicBezTo>
                  <a:cubicBezTo>
                    <a:pt x="8973" y="19663"/>
                    <a:pt x="8292" y="19663"/>
                    <a:pt x="7687" y="19663"/>
                  </a:cubicBezTo>
                  <a:cubicBezTo>
                    <a:pt x="4280" y="16408"/>
                    <a:pt x="5416" y="14667"/>
                    <a:pt x="9503" y="13910"/>
                  </a:cubicBezTo>
                  <a:lnTo>
                    <a:pt x="9503" y="13910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4" name="任意多边形: 形状 1423"/>
            <p:cNvSpPr/>
            <p:nvPr/>
          </p:nvSpPr>
          <p:spPr>
            <a:xfrm>
              <a:off x="6083641" y="3296052"/>
              <a:ext cx="15139" cy="15139"/>
            </a:xfrm>
            <a:custGeom>
              <a:avLst/>
              <a:gdLst>
                <a:gd name="connsiteX0" fmla="*/ 7692 w 15139"/>
                <a:gd name="connsiteY0" fmla="*/ 13171 h 15139"/>
                <a:gd name="connsiteX1" fmla="*/ 5875 w 15139"/>
                <a:gd name="connsiteY1" fmla="*/ 5677 h 15139"/>
                <a:gd name="connsiteX2" fmla="*/ 7692 w 15139"/>
                <a:gd name="connsiteY2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92" y="13171"/>
                  </a:moveTo>
                  <a:cubicBezTo>
                    <a:pt x="6102" y="10900"/>
                    <a:pt x="5270" y="8478"/>
                    <a:pt x="5875" y="5677"/>
                  </a:cubicBezTo>
                  <a:cubicBezTo>
                    <a:pt x="9130" y="7494"/>
                    <a:pt x="11477" y="9538"/>
                    <a:pt x="7692" y="13171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5" name="任意多边形: 形状 1424"/>
            <p:cNvSpPr/>
            <p:nvPr/>
          </p:nvSpPr>
          <p:spPr>
            <a:xfrm>
              <a:off x="6135480" y="3324514"/>
              <a:ext cx="7570" cy="15139"/>
            </a:xfrm>
            <a:custGeom>
              <a:avLst/>
              <a:gdLst>
                <a:gd name="connsiteX0" fmla="*/ 7174 w 7569"/>
                <a:gd name="connsiteY0" fmla="*/ 9462 h 15139"/>
                <a:gd name="connsiteX1" fmla="*/ 8991 w 7569"/>
                <a:gd name="connsiteY1" fmla="*/ 5677 h 15139"/>
                <a:gd name="connsiteX2" fmla="*/ 717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174" y="9462"/>
                  </a:moveTo>
                  <a:cubicBezTo>
                    <a:pt x="3919" y="6283"/>
                    <a:pt x="6645" y="6056"/>
                    <a:pt x="8991" y="5677"/>
                  </a:cubicBezTo>
                  <a:cubicBezTo>
                    <a:pt x="8386" y="6888"/>
                    <a:pt x="7780" y="8175"/>
                    <a:pt x="7174" y="9462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6" name="任意多边形: 形状 1425"/>
            <p:cNvSpPr/>
            <p:nvPr/>
          </p:nvSpPr>
          <p:spPr>
            <a:xfrm>
              <a:off x="5591365" y="3541230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0294 w 15139"/>
                <a:gd name="connsiteY1" fmla="*/ 199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079" y="9159"/>
                    <a:pt x="14155" y="9537"/>
                    <a:pt x="10294" y="19983"/>
                  </a:cubicBezTo>
                  <a:cubicBezTo>
                    <a:pt x="5677" y="16047"/>
                    <a:pt x="8175" y="999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7" name="任意多边形: 形状 1426"/>
            <p:cNvSpPr/>
            <p:nvPr/>
          </p:nvSpPr>
          <p:spPr>
            <a:xfrm>
              <a:off x="5581827" y="3558818"/>
              <a:ext cx="15139" cy="15139"/>
            </a:xfrm>
            <a:custGeom>
              <a:avLst/>
              <a:gdLst>
                <a:gd name="connsiteX0" fmla="*/ 5677 w 15139"/>
                <a:gd name="connsiteY0" fmla="*/ 10873 h 15139"/>
                <a:gd name="connsiteX1" fmla="*/ 7645 w 15139"/>
                <a:gd name="connsiteY1" fmla="*/ 7088 h 15139"/>
                <a:gd name="connsiteX2" fmla="*/ 15291 w 15139"/>
                <a:gd name="connsiteY2" fmla="*/ 10798 h 15139"/>
                <a:gd name="connsiteX3" fmla="*/ 7645 w 15139"/>
                <a:gd name="connsiteY3" fmla="*/ 12690 h 15139"/>
                <a:gd name="connsiteX4" fmla="*/ 5829 w 15139"/>
                <a:gd name="connsiteY4" fmla="*/ 12614 h 15139"/>
                <a:gd name="connsiteX5" fmla="*/ 5677 w 15139"/>
                <a:gd name="connsiteY5" fmla="*/ 10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73"/>
                  </a:moveTo>
                  <a:cubicBezTo>
                    <a:pt x="6358" y="9586"/>
                    <a:pt x="6964" y="8375"/>
                    <a:pt x="7645" y="7088"/>
                  </a:cubicBezTo>
                  <a:cubicBezTo>
                    <a:pt x="12565" y="3455"/>
                    <a:pt x="13701" y="7618"/>
                    <a:pt x="15291" y="10798"/>
                  </a:cubicBezTo>
                  <a:cubicBezTo>
                    <a:pt x="13852" y="15793"/>
                    <a:pt x="10673" y="13977"/>
                    <a:pt x="7645" y="12690"/>
                  </a:cubicBezTo>
                  <a:cubicBezTo>
                    <a:pt x="7040" y="12690"/>
                    <a:pt x="6434" y="12614"/>
                    <a:pt x="5829" y="12614"/>
                  </a:cubicBezTo>
                  <a:cubicBezTo>
                    <a:pt x="5753" y="12084"/>
                    <a:pt x="5677" y="11479"/>
                    <a:pt x="5677" y="1087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8" name="任意多边形: 形状 1427"/>
            <p:cNvSpPr/>
            <p:nvPr/>
          </p:nvSpPr>
          <p:spPr>
            <a:xfrm>
              <a:off x="5604584" y="3558706"/>
              <a:ext cx="15139" cy="15139"/>
            </a:xfrm>
            <a:custGeom>
              <a:avLst/>
              <a:gdLst>
                <a:gd name="connsiteX0" fmla="*/ 11458 w 15139"/>
                <a:gd name="connsiteY0" fmla="*/ 7124 h 15139"/>
                <a:gd name="connsiteX1" fmla="*/ 9641 w 15139"/>
                <a:gd name="connsiteY1" fmla="*/ 12953 h 15139"/>
                <a:gd name="connsiteX2" fmla="*/ 6159 w 15139"/>
                <a:gd name="connsiteY2" fmla="*/ 7200 h 15139"/>
                <a:gd name="connsiteX3" fmla="*/ 11458 w 15139"/>
                <a:gd name="connsiteY3" fmla="*/ 71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58" y="7124"/>
                  </a:moveTo>
                  <a:cubicBezTo>
                    <a:pt x="11458" y="9244"/>
                    <a:pt x="11988" y="11590"/>
                    <a:pt x="9641" y="12953"/>
                  </a:cubicBezTo>
                  <a:cubicBezTo>
                    <a:pt x="5781" y="12650"/>
                    <a:pt x="5024" y="10076"/>
                    <a:pt x="6159" y="7200"/>
                  </a:cubicBezTo>
                  <a:cubicBezTo>
                    <a:pt x="7446" y="4021"/>
                    <a:pt x="9641" y="6746"/>
                    <a:pt x="11458" y="712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9" name="任意多边形: 形状 1428"/>
            <p:cNvSpPr/>
            <p:nvPr/>
          </p:nvSpPr>
          <p:spPr>
            <a:xfrm>
              <a:off x="5545546" y="3558337"/>
              <a:ext cx="15139" cy="22709"/>
            </a:xfrm>
            <a:custGeom>
              <a:avLst/>
              <a:gdLst>
                <a:gd name="connsiteX0" fmla="*/ 5851 w 15139"/>
                <a:gd name="connsiteY0" fmla="*/ 5677 h 22708"/>
                <a:gd name="connsiteX1" fmla="*/ 7744 w 15139"/>
                <a:gd name="connsiteY1" fmla="*/ 5677 h 22708"/>
                <a:gd name="connsiteX2" fmla="*/ 9636 w 15139"/>
                <a:gd name="connsiteY2" fmla="*/ 9311 h 22708"/>
                <a:gd name="connsiteX3" fmla="*/ 7819 w 15139"/>
                <a:gd name="connsiteY3" fmla="*/ 13322 h 22708"/>
                <a:gd name="connsiteX4" fmla="*/ 7744 w 15139"/>
                <a:gd name="connsiteY4" fmla="*/ 19075 h 22708"/>
                <a:gd name="connsiteX5" fmla="*/ 5851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851" y="5677"/>
                  </a:moveTo>
                  <a:cubicBezTo>
                    <a:pt x="6457" y="5677"/>
                    <a:pt x="7063" y="5677"/>
                    <a:pt x="7744" y="5677"/>
                  </a:cubicBezTo>
                  <a:cubicBezTo>
                    <a:pt x="8349" y="6888"/>
                    <a:pt x="8955" y="8099"/>
                    <a:pt x="9636" y="9311"/>
                  </a:cubicBezTo>
                  <a:cubicBezTo>
                    <a:pt x="9712" y="10976"/>
                    <a:pt x="9031" y="12263"/>
                    <a:pt x="7819" y="13322"/>
                  </a:cubicBezTo>
                  <a:cubicBezTo>
                    <a:pt x="7819" y="15215"/>
                    <a:pt x="7819" y="17183"/>
                    <a:pt x="7744" y="19075"/>
                  </a:cubicBezTo>
                  <a:cubicBezTo>
                    <a:pt x="4035" y="14988"/>
                    <a:pt x="6608" y="10068"/>
                    <a:pt x="5851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0" name="任意多边形: 形状 1429"/>
            <p:cNvSpPr/>
            <p:nvPr/>
          </p:nvSpPr>
          <p:spPr>
            <a:xfrm>
              <a:off x="5567178" y="3572147"/>
              <a:ext cx="15139" cy="15139"/>
            </a:xfrm>
            <a:custGeom>
              <a:avLst/>
              <a:gdLst>
                <a:gd name="connsiteX0" fmla="*/ 10561 w 15139"/>
                <a:gd name="connsiteY0" fmla="*/ 7763 h 15139"/>
                <a:gd name="connsiteX1" fmla="*/ 7760 w 15139"/>
                <a:gd name="connsiteY1" fmla="*/ 10640 h 15139"/>
                <a:gd name="connsiteX2" fmla="*/ 5717 w 15139"/>
                <a:gd name="connsiteY2" fmla="*/ 8218 h 15139"/>
                <a:gd name="connsiteX3" fmla="*/ 8215 w 15139"/>
                <a:gd name="connsiteY3" fmla="*/ 5720 h 15139"/>
                <a:gd name="connsiteX4" fmla="*/ 10561 w 15139"/>
                <a:gd name="connsiteY4" fmla="*/ 7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561" y="7763"/>
                  </a:moveTo>
                  <a:cubicBezTo>
                    <a:pt x="10561" y="9656"/>
                    <a:pt x="9653" y="10640"/>
                    <a:pt x="7760" y="10640"/>
                  </a:cubicBezTo>
                  <a:cubicBezTo>
                    <a:pt x="6247" y="10640"/>
                    <a:pt x="5490" y="9656"/>
                    <a:pt x="5717" y="8218"/>
                  </a:cubicBezTo>
                  <a:cubicBezTo>
                    <a:pt x="5944" y="7006"/>
                    <a:pt x="6928" y="5947"/>
                    <a:pt x="8215" y="5720"/>
                  </a:cubicBezTo>
                  <a:cubicBezTo>
                    <a:pt x="9653" y="5493"/>
                    <a:pt x="10561" y="6174"/>
                    <a:pt x="10561" y="776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1" name="任意多边形: 形状 1430"/>
            <p:cNvSpPr/>
            <p:nvPr/>
          </p:nvSpPr>
          <p:spPr>
            <a:xfrm>
              <a:off x="5557086" y="3554476"/>
              <a:ext cx="15139" cy="15139"/>
            </a:xfrm>
            <a:custGeom>
              <a:avLst/>
              <a:gdLst>
                <a:gd name="connsiteX0" fmla="*/ 5742 w 15139"/>
                <a:gd name="connsiteY0" fmla="*/ 5753 h 15139"/>
                <a:gd name="connsiteX1" fmla="*/ 9451 w 15139"/>
                <a:gd name="connsiteY1" fmla="*/ 5677 h 15139"/>
                <a:gd name="connsiteX2" fmla="*/ 9527 w 15139"/>
                <a:gd name="connsiteY2" fmla="*/ 9462 h 15139"/>
                <a:gd name="connsiteX3" fmla="*/ 9527 w 15139"/>
                <a:gd name="connsiteY3" fmla="*/ 9462 h 15139"/>
                <a:gd name="connsiteX4" fmla="*/ 5742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42" y="5753"/>
                  </a:moveTo>
                  <a:cubicBezTo>
                    <a:pt x="6953" y="5753"/>
                    <a:pt x="8240" y="5753"/>
                    <a:pt x="9451" y="5677"/>
                  </a:cubicBezTo>
                  <a:cubicBezTo>
                    <a:pt x="10511" y="6888"/>
                    <a:pt x="10511" y="8175"/>
                    <a:pt x="9527" y="9462"/>
                  </a:cubicBezTo>
                  <a:lnTo>
                    <a:pt x="9527" y="9462"/>
                  </a:lnTo>
                  <a:cubicBezTo>
                    <a:pt x="4682" y="11808"/>
                    <a:pt x="5818" y="8251"/>
                    <a:pt x="5742" y="575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2" name="任意多边形: 形状 1431"/>
            <p:cNvSpPr/>
            <p:nvPr/>
          </p:nvSpPr>
          <p:spPr>
            <a:xfrm>
              <a:off x="5547604" y="3561894"/>
              <a:ext cx="15139" cy="15139"/>
            </a:xfrm>
            <a:custGeom>
              <a:avLst/>
              <a:gdLst>
                <a:gd name="connsiteX0" fmla="*/ 5686 w 15139"/>
                <a:gd name="connsiteY0" fmla="*/ 9689 h 15139"/>
                <a:gd name="connsiteX1" fmla="*/ 7503 w 15139"/>
                <a:gd name="connsiteY1" fmla="*/ 5677 h 15139"/>
                <a:gd name="connsiteX2" fmla="*/ 10228 w 15139"/>
                <a:gd name="connsiteY2" fmla="*/ 7267 h 15139"/>
                <a:gd name="connsiteX3" fmla="*/ 5686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6" y="9689"/>
                  </a:moveTo>
                  <a:cubicBezTo>
                    <a:pt x="5610" y="8024"/>
                    <a:pt x="5989" y="6585"/>
                    <a:pt x="7503" y="5677"/>
                  </a:cubicBezTo>
                  <a:cubicBezTo>
                    <a:pt x="8638" y="5904"/>
                    <a:pt x="10455" y="5829"/>
                    <a:pt x="10228" y="7267"/>
                  </a:cubicBezTo>
                  <a:cubicBezTo>
                    <a:pt x="9774" y="9462"/>
                    <a:pt x="7654" y="9613"/>
                    <a:pt x="5686" y="96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3" name="任意多边形: 形状 1432"/>
            <p:cNvSpPr/>
            <p:nvPr/>
          </p:nvSpPr>
          <p:spPr>
            <a:xfrm>
              <a:off x="5556510" y="3545015"/>
              <a:ext cx="22709" cy="15139"/>
            </a:xfrm>
            <a:custGeom>
              <a:avLst/>
              <a:gdLst>
                <a:gd name="connsiteX0" fmla="*/ 10102 w 22708"/>
                <a:gd name="connsiteY0" fmla="*/ 5677 h 15139"/>
                <a:gd name="connsiteX1" fmla="*/ 13811 w 22708"/>
                <a:gd name="connsiteY1" fmla="*/ 5677 h 15139"/>
                <a:gd name="connsiteX2" fmla="*/ 15325 w 22708"/>
                <a:gd name="connsiteY2" fmla="*/ 7948 h 15139"/>
                <a:gd name="connsiteX3" fmla="*/ 16839 w 22708"/>
                <a:gd name="connsiteY3" fmla="*/ 11884 h 15139"/>
                <a:gd name="connsiteX4" fmla="*/ 12751 w 22708"/>
                <a:gd name="connsiteY4" fmla="*/ 12565 h 15139"/>
                <a:gd name="connsiteX5" fmla="*/ 5712 w 22708"/>
                <a:gd name="connsiteY5" fmla="*/ 10597 h 15139"/>
                <a:gd name="connsiteX6" fmla="*/ 10102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102" y="5677"/>
                  </a:moveTo>
                  <a:cubicBezTo>
                    <a:pt x="11314" y="5677"/>
                    <a:pt x="12600" y="5677"/>
                    <a:pt x="13811" y="5677"/>
                  </a:cubicBezTo>
                  <a:cubicBezTo>
                    <a:pt x="14341" y="6434"/>
                    <a:pt x="14795" y="7267"/>
                    <a:pt x="15325" y="7948"/>
                  </a:cubicBezTo>
                  <a:cubicBezTo>
                    <a:pt x="16233" y="9159"/>
                    <a:pt x="17823" y="10219"/>
                    <a:pt x="16839" y="11884"/>
                  </a:cubicBezTo>
                  <a:cubicBezTo>
                    <a:pt x="15931" y="13474"/>
                    <a:pt x="14265" y="13019"/>
                    <a:pt x="12751" y="12565"/>
                  </a:cubicBezTo>
                  <a:cubicBezTo>
                    <a:pt x="10405" y="11884"/>
                    <a:pt x="8058" y="11279"/>
                    <a:pt x="5712" y="10597"/>
                  </a:cubicBezTo>
                  <a:cubicBezTo>
                    <a:pt x="5258" y="7494"/>
                    <a:pt x="9421" y="8024"/>
                    <a:pt x="10102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4" name="任意多边形: 形状 1433"/>
            <p:cNvSpPr/>
            <p:nvPr/>
          </p:nvSpPr>
          <p:spPr>
            <a:xfrm>
              <a:off x="6467687" y="3537871"/>
              <a:ext cx="22709" cy="15139"/>
            </a:xfrm>
            <a:custGeom>
              <a:avLst/>
              <a:gdLst>
                <a:gd name="connsiteX0" fmla="*/ 5680 w 22708"/>
                <a:gd name="connsiteY0" fmla="*/ 12745 h 15139"/>
                <a:gd name="connsiteX1" fmla="*/ 12644 w 22708"/>
                <a:gd name="connsiteY1" fmla="*/ 8506 h 15139"/>
                <a:gd name="connsiteX2" fmla="*/ 20062 w 22708"/>
                <a:gd name="connsiteY2" fmla="*/ 9188 h 15139"/>
                <a:gd name="connsiteX3" fmla="*/ 9540 w 22708"/>
                <a:gd name="connsiteY3" fmla="*/ 14713 h 15139"/>
                <a:gd name="connsiteX4" fmla="*/ 5680 w 22708"/>
                <a:gd name="connsiteY4" fmla="*/ 127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80" y="12745"/>
                  </a:moveTo>
                  <a:cubicBezTo>
                    <a:pt x="7194" y="10020"/>
                    <a:pt x="11054" y="11307"/>
                    <a:pt x="12644" y="8506"/>
                  </a:cubicBezTo>
                  <a:cubicBezTo>
                    <a:pt x="15899" y="2678"/>
                    <a:pt x="17715" y="7371"/>
                    <a:pt x="20062" y="9188"/>
                  </a:cubicBezTo>
                  <a:cubicBezTo>
                    <a:pt x="17715" y="13956"/>
                    <a:pt x="12114" y="11307"/>
                    <a:pt x="9540" y="14713"/>
                  </a:cubicBezTo>
                  <a:cubicBezTo>
                    <a:pt x="7194" y="16000"/>
                    <a:pt x="5604" y="16000"/>
                    <a:pt x="5680" y="12745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5" name="任意多边形: 形状 1434"/>
            <p:cNvSpPr/>
            <p:nvPr/>
          </p:nvSpPr>
          <p:spPr>
            <a:xfrm>
              <a:off x="6471626" y="3522230"/>
              <a:ext cx="15139" cy="15139"/>
            </a:xfrm>
            <a:custGeom>
              <a:avLst/>
              <a:gdLst>
                <a:gd name="connsiteX0" fmla="*/ 5677 w 15139"/>
                <a:gd name="connsiteY0" fmla="*/ 7494 h 15139"/>
                <a:gd name="connsiteX1" fmla="*/ 5829 w 15139"/>
                <a:gd name="connsiteY1" fmla="*/ 5677 h 15139"/>
                <a:gd name="connsiteX2" fmla="*/ 15745 w 15139"/>
                <a:gd name="connsiteY2" fmla="*/ 12793 h 15139"/>
                <a:gd name="connsiteX3" fmla="*/ 15442 w 15139"/>
                <a:gd name="connsiteY3" fmla="*/ 15366 h 15139"/>
                <a:gd name="connsiteX4" fmla="*/ 12263 w 15139"/>
                <a:gd name="connsiteY4" fmla="*/ 15063 h 15139"/>
                <a:gd name="connsiteX5" fmla="*/ 5677 w 15139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494"/>
                  </a:moveTo>
                  <a:cubicBezTo>
                    <a:pt x="5677" y="6888"/>
                    <a:pt x="5677" y="6283"/>
                    <a:pt x="5829" y="5677"/>
                  </a:cubicBezTo>
                  <a:cubicBezTo>
                    <a:pt x="10446" y="6283"/>
                    <a:pt x="14079" y="8175"/>
                    <a:pt x="15745" y="12793"/>
                  </a:cubicBezTo>
                  <a:cubicBezTo>
                    <a:pt x="16123" y="13777"/>
                    <a:pt x="16123" y="14609"/>
                    <a:pt x="15442" y="15366"/>
                  </a:cubicBezTo>
                  <a:cubicBezTo>
                    <a:pt x="14307" y="16577"/>
                    <a:pt x="13398" y="15896"/>
                    <a:pt x="12263" y="15063"/>
                  </a:cubicBezTo>
                  <a:cubicBezTo>
                    <a:pt x="9462" y="13095"/>
                    <a:pt x="9235" y="8781"/>
                    <a:pt x="5677" y="749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6" name="任意多边形: 形状 1435"/>
            <p:cNvSpPr/>
            <p:nvPr/>
          </p:nvSpPr>
          <p:spPr>
            <a:xfrm>
              <a:off x="6464753" y="3544939"/>
              <a:ext cx="15139" cy="15139"/>
            </a:xfrm>
            <a:custGeom>
              <a:avLst/>
              <a:gdLst>
                <a:gd name="connsiteX0" fmla="*/ 8614 w 15139"/>
                <a:gd name="connsiteY0" fmla="*/ 5677 h 15139"/>
                <a:gd name="connsiteX1" fmla="*/ 12474 w 15139"/>
                <a:gd name="connsiteY1" fmla="*/ 7645 h 15139"/>
                <a:gd name="connsiteX2" fmla="*/ 13610 w 15139"/>
                <a:gd name="connsiteY2" fmla="*/ 11884 h 15139"/>
                <a:gd name="connsiteX3" fmla="*/ 6192 w 15139"/>
                <a:gd name="connsiteY3" fmla="*/ 10446 h 15139"/>
                <a:gd name="connsiteX4" fmla="*/ 6873 w 15139"/>
                <a:gd name="connsiteY4" fmla="*/ 5828 h 15139"/>
                <a:gd name="connsiteX5" fmla="*/ 6873 w 15139"/>
                <a:gd name="connsiteY5" fmla="*/ 5828 h 15139"/>
                <a:gd name="connsiteX6" fmla="*/ 861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614" y="5677"/>
                  </a:moveTo>
                  <a:cubicBezTo>
                    <a:pt x="9371" y="7342"/>
                    <a:pt x="10885" y="7645"/>
                    <a:pt x="12474" y="7645"/>
                  </a:cubicBezTo>
                  <a:cubicBezTo>
                    <a:pt x="12853" y="9083"/>
                    <a:pt x="14745" y="10749"/>
                    <a:pt x="13610" y="11884"/>
                  </a:cubicBezTo>
                  <a:cubicBezTo>
                    <a:pt x="11036" y="14306"/>
                    <a:pt x="9371" y="9462"/>
                    <a:pt x="6192" y="10446"/>
                  </a:cubicBezTo>
                  <a:cubicBezTo>
                    <a:pt x="4829" y="10824"/>
                    <a:pt x="6570" y="7494"/>
                    <a:pt x="6873" y="5828"/>
                  </a:cubicBezTo>
                  <a:lnTo>
                    <a:pt x="6873" y="5828"/>
                  </a:lnTo>
                  <a:cubicBezTo>
                    <a:pt x="7403" y="5753"/>
                    <a:pt x="8008" y="5677"/>
                    <a:pt x="8614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7" name="任意多边形: 形状 1436"/>
            <p:cNvSpPr/>
            <p:nvPr/>
          </p:nvSpPr>
          <p:spPr>
            <a:xfrm>
              <a:off x="6460272" y="3537369"/>
              <a:ext cx="15139" cy="15139"/>
            </a:xfrm>
            <a:custGeom>
              <a:avLst/>
              <a:gdLst>
                <a:gd name="connsiteX0" fmla="*/ 9386 w 15139"/>
                <a:gd name="connsiteY0" fmla="*/ 5828 h 15139"/>
                <a:gd name="connsiteX1" fmla="*/ 11203 w 15139"/>
                <a:gd name="connsiteY1" fmla="*/ 5677 h 15139"/>
                <a:gd name="connsiteX2" fmla="*/ 13095 w 15139"/>
                <a:gd name="connsiteY2" fmla="*/ 8554 h 15139"/>
                <a:gd name="connsiteX3" fmla="*/ 11279 w 15139"/>
                <a:gd name="connsiteY3" fmla="*/ 13322 h 15139"/>
                <a:gd name="connsiteX4" fmla="*/ 11279 w 15139"/>
                <a:gd name="connsiteY4" fmla="*/ 13322 h 15139"/>
                <a:gd name="connsiteX5" fmla="*/ 5677 w 15139"/>
                <a:gd name="connsiteY5" fmla="*/ 7721 h 15139"/>
                <a:gd name="connsiteX6" fmla="*/ 5677 w 15139"/>
                <a:gd name="connsiteY6" fmla="*/ 7721 h 15139"/>
                <a:gd name="connsiteX7" fmla="*/ 9386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386" y="5828"/>
                  </a:moveTo>
                  <a:cubicBezTo>
                    <a:pt x="9992" y="5753"/>
                    <a:pt x="10598" y="5753"/>
                    <a:pt x="11203" y="5677"/>
                  </a:cubicBezTo>
                  <a:cubicBezTo>
                    <a:pt x="12868" y="5980"/>
                    <a:pt x="15291" y="5904"/>
                    <a:pt x="13095" y="8554"/>
                  </a:cubicBezTo>
                  <a:cubicBezTo>
                    <a:pt x="11960" y="9992"/>
                    <a:pt x="11203" y="11506"/>
                    <a:pt x="11279" y="13322"/>
                  </a:cubicBezTo>
                  <a:lnTo>
                    <a:pt x="11279" y="13322"/>
                  </a:lnTo>
                  <a:cubicBezTo>
                    <a:pt x="7418" y="13398"/>
                    <a:pt x="7040" y="10067"/>
                    <a:pt x="5677" y="7721"/>
                  </a:cubicBezTo>
                  <a:lnTo>
                    <a:pt x="5677" y="7721"/>
                  </a:lnTo>
                  <a:cubicBezTo>
                    <a:pt x="6585" y="6434"/>
                    <a:pt x="8327" y="6888"/>
                    <a:pt x="9386" y="5828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8" name="任意多边形: 形状 1437"/>
            <p:cNvSpPr/>
            <p:nvPr/>
          </p:nvSpPr>
          <p:spPr>
            <a:xfrm>
              <a:off x="6449396" y="3539190"/>
              <a:ext cx="15139" cy="15139"/>
            </a:xfrm>
            <a:custGeom>
              <a:avLst/>
              <a:gdLst>
                <a:gd name="connsiteX0" fmla="*/ 6789 w 15139"/>
                <a:gd name="connsiteY0" fmla="*/ 7565 h 15139"/>
                <a:gd name="connsiteX1" fmla="*/ 14434 w 15139"/>
                <a:gd name="connsiteY1" fmla="*/ 5900 h 15139"/>
                <a:gd name="connsiteX2" fmla="*/ 5956 w 15139"/>
                <a:gd name="connsiteY2" fmla="*/ 13015 h 15139"/>
                <a:gd name="connsiteX3" fmla="*/ 6789 w 15139"/>
                <a:gd name="connsiteY3" fmla="*/ 7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789" y="7565"/>
                  </a:moveTo>
                  <a:cubicBezTo>
                    <a:pt x="8832" y="4689"/>
                    <a:pt x="11784" y="5976"/>
                    <a:pt x="14434" y="5900"/>
                  </a:cubicBezTo>
                  <a:cubicBezTo>
                    <a:pt x="13752" y="11199"/>
                    <a:pt x="8227" y="9457"/>
                    <a:pt x="5956" y="13015"/>
                  </a:cubicBezTo>
                  <a:cubicBezTo>
                    <a:pt x="5047" y="10139"/>
                    <a:pt x="6637" y="9079"/>
                    <a:pt x="6789" y="756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9" name="任意多边形: 形状 1438"/>
            <p:cNvSpPr/>
            <p:nvPr/>
          </p:nvSpPr>
          <p:spPr>
            <a:xfrm>
              <a:off x="6452482" y="3547739"/>
              <a:ext cx="7570" cy="15139"/>
            </a:xfrm>
            <a:custGeom>
              <a:avLst/>
              <a:gdLst>
                <a:gd name="connsiteX0" fmla="*/ 5746 w 7569"/>
                <a:gd name="connsiteY0" fmla="*/ 14382 h 15139"/>
                <a:gd name="connsiteX1" fmla="*/ 7033 w 7569"/>
                <a:gd name="connsiteY1" fmla="*/ 5677 h 15139"/>
                <a:gd name="connsiteX2" fmla="*/ 5746 w 7569"/>
                <a:gd name="connsiteY2" fmla="*/ 14382 h 15139"/>
                <a:gd name="connsiteX3" fmla="*/ 5746 w 7569"/>
                <a:gd name="connsiteY3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46" y="14382"/>
                  </a:moveTo>
                  <a:cubicBezTo>
                    <a:pt x="6200" y="11506"/>
                    <a:pt x="4686" y="8327"/>
                    <a:pt x="7033" y="5677"/>
                  </a:cubicBezTo>
                  <a:cubicBezTo>
                    <a:pt x="9682" y="9992"/>
                    <a:pt x="9682" y="9992"/>
                    <a:pt x="5746" y="14382"/>
                  </a:cubicBezTo>
                  <a:lnTo>
                    <a:pt x="5746" y="14382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0" name="任意多边形: 形状 1439"/>
            <p:cNvSpPr/>
            <p:nvPr/>
          </p:nvSpPr>
          <p:spPr>
            <a:xfrm>
              <a:off x="6448682" y="3556443"/>
              <a:ext cx="15139" cy="15139"/>
            </a:xfrm>
            <a:custGeom>
              <a:avLst/>
              <a:gdLst>
                <a:gd name="connsiteX0" fmla="*/ 5686 w 15139"/>
                <a:gd name="connsiteY0" fmla="*/ 11356 h 15139"/>
                <a:gd name="connsiteX1" fmla="*/ 9471 w 15139"/>
                <a:gd name="connsiteY1" fmla="*/ 5679 h 15139"/>
                <a:gd name="connsiteX2" fmla="*/ 9471 w 15139"/>
                <a:gd name="connsiteY2" fmla="*/ 5679 h 15139"/>
                <a:gd name="connsiteX3" fmla="*/ 12347 w 15139"/>
                <a:gd name="connsiteY3" fmla="*/ 12188 h 15139"/>
                <a:gd name="connsiteX4" fmla="*/ 5686 w 15139"/>
                <a:gd name="connsiteY4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6" y="11356"/>
                  </a:moveTo>
                  <a:cubicBezTo>
                    <a:pt x="5686" y="8631"/>
                    <a:pt x="5307" y="5603"/>
                    <a:pt x="9471" y="5679"/>
                  </a:cubicBezTo>
                  <a:lnTo>
                    <a:pt x="9471" y="5679"/>
                  </a:lnTo>
                  <a:cubicBezTo>
                    <a:pt x="9168" y="8404"/>
                    <a:pt x="11363" y="9993"/>
                    <a:pt x="12347" y="12188"/>
                  </a:cubicBezTo>
                  <a:cubicBezTo>
                    <a:pt x="9849" y="13929"/>
                    <a:pt x="8033" y="10523"/>
                    <a:pt x="5686" y="113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1" name="任意多边形: 形状 1440"/>
            <p:cNvSpPr/>
            <p:nvPr/>
          </p:nvSpPr>
          <p:spPr>
            <a:xfrm>
              <a:off x="6468366" y="3555792"/>
              <a:ext cx="7570" cy="15139"/>
            </a:xfrm>
            <a:custGeom>
              <a:avLst/>
              <a:gdLst>
                <a:gd name="connsiteX0" fmla="*/ 7423 w 7569"/>
                <a:gd name="connsiteY0" fmla="*/ 9584 h 15139"/>
                <a:gd name="connsiteX1" fmla="*/ 5682 w 7569"/>
                <a:gd name="connsiteY1" fmla="*/ 8146 h 15139"/>
                <a:gd name="connsiteX2" fmla="*/ 6818 w 7569"/>
                <a:gd name="connsiteY2" fmla="*/ 5951 h 15139"/>
                <a:gd name="connsiteX3" fmla="*/ 8710 w 7569"/>
                <a:gd name="connsiteY3" fmla="*/ 6783 h 15139"/>
                <a:gd name="connsiteX4" fmla="*/ 7423 w 7569"/>
                <a:gd name="connsiteY4" fmla="*/ 95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23" y="9584"/>
                  </a:moveTo>
                  <a:cubicBezTo>
                    <a:pt x="6364" y="9735"/>
                    <a:pt x="5607" y="9054"/>
                    <a:pt x="5682" y="8146"/>
                  </a:cubicBezTo>
                  <a:cubicBezTo>
                    <a:pt x="5758" y="7389"/>
                    <a:pt x="6212" y="6405"/>
                    <a:pt x="6818" y="5951"/>
                  </a:cubicBezTo>
                  <a:cubicBezTo>
                    <a:pt x="7575" y="5345"/>
                    <a:pt x="8483" y="5799"/>
                    <a:pt x="8710" y="6783"/>
                  </a:cubicBezTo>
                  <a:cubicBezTo>
                    <a:pt x="9013" y="7994"/>
                    <a:pt x="8710" y="9054"/>
                    <a:pt x="7423" y="9584"/>
                  </a:cubicBezTo>
                  <a:close/>
                </a:path>
              </a:pathLst>
            </a:custGeom>
            <a:solidFill>
              <a:srgbClr val="EC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2" name="任意多边形: 形状 1441"/>
            <p:cNvSpPr/>
            <p:nvPr/>
          </p:nvSpPr>
          <p:spPr>
            <a:xfrm>
              <a:off x="6460196" y="3537506"/>
              <a:ext cx="15139" cy="7570"/>
            </a:xfrm>
            <a:custGeom>
              <a:avLst/>
              <a:gdLst>
                <a:gd name="connsiteX0" fmla="*/ 9462 w 15139"/>
                <a:gd name="connsiteY0" fmla="*/ 5692 h 7569"/>
                <a:gd name="connsiteX1" fmla="*/ 5677 w 15139"/>
                <a:gd name="connsiteY1" fmla="*/ 7584 h 7569"/>
                <a:gd name="connsiteX2" fmla="*/ 9462 w 15139"/>
                <a:gd name="connsiteY2" fmla="*/ 569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92"/>
                  </a:moveTo>
                  <a:cubicBezTo>
                    <a:pt x="8705" y="7282"/>
                    <a:pt x="7267" y="7509"/>
                    <a:pt x="5677" y="7584"/>
                  </a:cubicBezTo>
                  <a:cubicBezTo>
                    <a:pt x="6359" y="5768"/>
                    <a:pt x="7873" y="5617"/>
                    <a:pt x="9462" y="569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3" name="任意多边形: 形状 1442"/>
            <p:cNvSpPr/>
            <p:nvPr/>
          </p:nvSpPr>
          <p:spPr>
            <a:xfrm>
              <a:off x="6494411" y="353358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4" name="任意多边形: 形状 1443"/>
            <p:cNvSpPr/>
            <p:nvPr/>
          </p:nvSpPr>
          <p:spPr>
            <a:xfrm>
              <a:off x="5918520" y="2915683"/>
              <a:ext cx="37848" cy="37848"/>
            </a:xfrm>
            <a:custGeom>
              <a:avLst/>
              <a:gdLst>
                <a:gd name="connsiteX0" fmla="*/ 30278 w 37847"/>
                <a:gd name="connsiteY0" fmla="*/ 13247 h 37847"/>
                <a:gd name="connsiteX1" fmla="*/ 30278 w 37847"/>
                <a:gd name="connsiteY1" fmla="*/ 26493 h 37847"/>
                <a:gd name="connsiteX2" fmla="*/ 25207 w 37847"/>
                <a:gd name="connsiteY2" fmla="*/ 36031 h 37847"/>
                <a:gd name="connsiteX3" fmla="*/ 20816 w 37847"/>
                <a:gd name="connsiteY3" fmla="*/ 38075 h 37847"/>
                <a:gd name="connsiteX4" fmla="*/ 20740 w 37847"/>
                <a:gd name="connsiteY4" fmla="*/ 37999 h 37847"/>
                <a:gd name="connsiteX5" fmla="*/ 18773 w 37847"/>
                <a:gd name="connsiteY5" fmla="*/ 38529 h 37847"/>
                <a:gd name="connsiteX6" fmla="*/ 13474 w 37847"/>
                <a:gd name="connsiteY6" fmla="*/ 36485 h 37847"/>
                <a:gd name="connsiteX7" fmla="*/ 14988 w 37847"/>
                <a:gd name="connsiteY7" fmla="*/ 30051 h 37847"/>
                <a:gd name="connsiteX8" fmla="*/ 12187 w 37847"/>
                <a:gd name="connsiteY8" fmla="*/ 22557 h 37847"/>
                <a:gd name="connsiteX9" fmla="*/ 5677 w 37847"/>
                <a:gd name="connsiteY9" fmla="*/ 19075 h 37847"/>
                <a:gd name="connsiteX10" fmla="*/ 11506 w 37847"/>
                <a:gd name="connsiteY10" fmla="*/ 14761 h 37847"/>
                <a:gd name="connsiteX11" fmla="*/ 28462 w 37847"/>
                <a:gd name="connsiteY11" fmla="*/ 5677 h 37847"/>
                <a:gd name="connsiteX12" fmla="*/ 24601 w 37847"/>
                <a:gd name="connsiteY12" fmla="*/ 14079 h 37847"/>
                <a:gd name="connsiteX13" fmla="*/ 26267 w 37847"/>
                <a:gd name="connsiteY13" fmla="*/ 10673 h 37847"/>
                <a:gd name="connsiteX14" fmla="*/ 31035 w 37847"/>
                <a:gd name="connsiteY14" fmla="*/ 8251 h 37847"/>
                <a:gd name="connsiteX15" fmla="*/ 34139 w 37847"/>
                <a:gd name="connsiteY15" fmla="*/ 11506 h 37847"/>
                <a:gd name="connsiteX16" fmla="*/ 30278 w 37847"/>
                <a:gd name="connsiteY16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30278" y="13247"/>
                  </a:moveTo>
                  <a:cubicBezTo>
                    <a:pt x="31262" y="17637"/>
                    <a:pt x="28159" y="22103"/>
                    <a:pt x="30278" y="26493"/>
                  </a:cubicBezTo>
                  <a:cubicBezTo>
                    <a:pt x="28916" y="29900"/>
                    <a:pt x="23314" y="30959"/>
                    <a:pt x="25207" y="36031"/>
                  </a:cubicBezTo>
                  <a:cubicBezTo>
                    <a:pt x="24147" y="37545"/>
                    <a:pt x="22028" y="36939"/>
                    <a:pt x="20816" y="38075"/>
                  </a:cubicBezTo>
                  <a:lnTo>
                    <a:pt x="20740" y="37999"/>
                  </a:lnTo>
                  <a:cubicBezTo>
                    <a:pt x="20211" y="38605"/>
                    <a:pt x="19530" y="38756"/>
                    <a:pt x="18773" y="38529"/>
                  </a:cubicBezTo>
                  <a:cubicBezTo>
                    <a:pt x="17259" y="37318"/>
                    <a:pt x="15215" y="37166"/>
                    <a:pt x="13474" y="36485"/>
                  </a:cubicBezTo>
                  <a:cubicBezTo>
                    <a:pt x="11733" y="33836"/>
                    <a:pt x="13398" y="32019"/>
                    <a:pt x="14988" y="30051"/>
                  </a:cubicBezTo>
                  <a:cubicBezTo>
                    <a:pt x="18319" y="25963"/>
                    <a:pt x="17183" y="23466"/>
                    <a:pt x="12187" y="22557"/>
                  </a:cubicBezTo>
                  <a:cubicBezTo>
                    <a:pt x="9386" y="22633"/>
                    <a:pt x="6813" y="22179"/>
                    <a:pt x="5677" y="19075"/>
                  </a:cubicBezTo>
                  <a:cubicBezTo>
                    <a:pt x="6661" y="16426"/>
                    <a:pt x="10219" y="17561"/>
                    <a:pt x="11506" y="14761"/>
                  </a:cubicBezTo>
                  <a:cubicBezTo>
                    <a:pt x="14761" y="7570"/>
                    <a:pt x="21346" y="6056"/>
                    <a:pt x="28462" y="5677"/>
                  </a:cubicBezTo>
                  <a:cubicBezTo>
                    <a:pt x="29597" y="9840"/>
                    <a:pt x="22936" y="10067"/>
                    <a:pt x="24601" y="14079"/>
                  </a:cubicBezTo>
                  <a:cubicBezTo>
                    <a:pt x="25358" y="13398"/>
                    <a:pt x="25282" y="11733"/>
                    <a:pt x="26267" y="10673"/>
                  </a:cubicBezTo>
                  <a:cubicBezTo>
                    <a:pt x="27553" y="9311"/>
                    <a:pt x="29067" y="8099"/>
                    <a:pt x="31035" y="8251"/>
                  </a:cubicBezTo>
                  <a:cubicBezTo>
                    <a:pt x="32928" y="8402"/>
                    <a:pt x="34820" y="8781"/>
                    <a:pt x="34139" y="11506"/>
                  </a:cubicBezTo>
                  <a:cubicBezTo>
                    <a:pt x="32474" y="11506"/>
                    <a:pt x="30960" y="11581"/>
                    <a:pt x="30278" y="1324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5" name="任意多边形: 形状 1444"/>
            <p:cNvSpPr/>
            <p:nvPr/>
          </p:nvSpPr>
          <p:spPr>
            <a:xfrm>
              <a:off x="5934143" y="2913565"/>
              <a:ext cx="22709" cy="22709"/>
            </a:xfrm>
            <a:custGeom>
              <a:avLst/>
              <a:gdLst>
                <a:gd name="connsiteX0" fmla="*/ 18364 w 22708"/>
                <a:gd name="connsiteY0" fmla="*/ 13624 h 22708"/>
                <a:gd name="connsiteX1" fmla="*/ 11022 w 22708"/>
                <a:gd name="connsiteY1" fmla="*/ 15819 h 22708"/>
                <a:gd name="connsiteX2" fmla="*/ 9810 w 22708"/>
                <a:gd name="connsiteY2" fmla="*/ 23691 h 22708"/>
                <a:gd name="connsiteX3" fmla="*/ 12687 w 22708"/>
                <a:gd name="connsiteY3" fmla="*/ 7871 h 22708"/>
                <a:gd name="connsiteX4" fmla="*/ 21619 w 22708"/>
                <a:gd name="connsiteY4" fmla="*/ 7417 h 22708"/>
                <a:gd name="connsiteX5" fmla="*/ 20560 w 22708"/>
                <a:gd name="connsiteY5" fmla="*/ 14002 h 22708"/>
                <a:gd name="connsiteX6" fmla="*/ 18364 w 22708"/>
                <a:gd name="connsiteY6" fmla="*/ 136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364" y="13624"/>
                  </a:moveTo>
                  <a:cubicBezTo>
                    <a:pt x="14579" y="9915"/>
                    <a:pt x="12460" y="12261"/>
                    <a:pt x="11022" y="15819"/>
                  </a:cubicBezTo>
                  <a:cubicBezTo>
                    <a:pt x="10038" y="18241"/>
                    <a:pt x="11854" y="21269"/>
                    <a:pt x="9810" y="23691"/>
                  </a:cubicBezTo>
                  <a:cubicBezTo>
                    <a:pt x="3755" y="16425"/>
                    <a:pt x="4058" y="15062"/>
                    <a:pt x="12687" y="7871"/>
                  </a:cubicBezTo>
                  <a:cubicBezTo>
                    <a:pt x="15639" y="6281"/>
                    <a:pt x="18894" y="4086"/>
                    <a:pt x="21619" y="7417"/>
                  </a:cubicBezTo>
                  <a:cubicBezTo>
                    <a:pt x="23133" y="9233"/>
                    <a:pt x="22679" y="12110"/>
                    <a:pt x="20560" y="14002"/>
                  </a:cubicBezTo>
                  <a:cubicBezTo>
                    <a:pt x="19802" y="14684"/>
                    <a:pt x="18970" y="14456"/>
                    <a:pt x="18364" y="13624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6" name="任意多边形: 形状 1445"/>
            <p:cNvSpPr/>
            <p:nvPr/>
          </p:nvSpPr>
          <p:spPr>
            <a:xfrm>
              <a:off x="5918444" y="2929011"/>
              <a:ext cx="22709" cy="30278"/>
            </a:xfrm>
            <a:custGeom>
              <a:avLst/>
              <a:gdLst>
                <a:gd name="connsiteX0" fmla="*/ 13096 w 22708"/>
                <a:gd name="connsiteY0" fmla="*/ 7716 h 30278"/>
                <a:gd name="connsiteX1" fmla="*/ 17561 w 22708"/>
                <a:gd name="connsiteY1" fmla="*/ 7565 h 30278"/>
                <a:gd name="connsiteX2" fmla="*/ 18394 w 22708"/>
                <a:gd name="connsiteY2" fmla="*/ 11879 h 30278"/>
                <a:gd name="connsiteX3" fmla="*/ 15896 w 22708"/>
                <a:gd name="connsiteY3" fmla="*/ 18389 h 30278"/>
                <a:gd name="connsiteX4" fmla="*/ 15139 w 22708"/>
                <a:gd name="connsiteY4" fmla="*/ 22855 h 30278"/>
                <a:gd name="connsiteX5" fmla="*/ 15518 w 22708"/>
                <a:gd name="connsiteY5" fmla="*/ 24217 h 30278"/>
                <a:gd name="connsiteX6" fmla="*/ 15064 w 22708"/>
                <a:gd name="connsiteY6" fmla="*/ 24823 h 30278"/>
                <a:gd name="connsiteX7" fmla="*/ 11354 w 22708"/>
                <a:gd name="connsiteY7" fmla="*/ 24747 h 30278"/>
                <a:gd name="connsiteX8" fmla="*/ 5677 w 22708"/>
                <a:gd name="connsiteY8" fmla="*/ 15210 h 30278"/>
                <a:gd name="connsiteX9" fmla="*/ 5753 w 22708"/>
                <a:gd name="connsiteY9" fmla="*/ 13242 h 30278"/>
                <a:gd name="connsiteX10" fmla="*/ 13096 w 22708"/>
                <a:gd name="connsiteY10" fmla="*/ 77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3096" y="7716"/>
                  </a:moveTo>
                  <a:cubicBezTo>
                    <a:pt x="14534" y="5672"/>
                    <a:pt x="16350" y="4461"/>
                    <a:pt x="17561" y="7565"/>
                  </a:cubicBezTo>
                  <a:cubicBezTo>
                    <a:pt x="18016" y="8700"/>
                    <a:pt x="17183" y="10517"/>
                    <a:pt x="18394" y="11879"/>
                  </a:cubicBezTo>
                  <a:cubicBezTo>
                    <a:pt x="22028" y="15815"/>
                    <a:pt x="21195" y="17783"/>
                    <a:pt x="15896" y="18389"/>
                  </a:cubicBezTo>
                  <a:cubicBezTo>
                    <a:pt x="15139" y="18465"/>
                    <a:pt x="12793" y="20887"/>
                    <a:pt x="15139" y="22855"/>
                  </a:cubicBezTo>
                  <a:cubicBezTo>
                    <a:pt x="15518" y="23309"/>
                    <a:pt x="15669" y="23763"/>
                    <a:pt x="15518" y="24217"/>
                  </a:cubicBezTo>
                  <a:cubicBezTo>
                    <a:pt x="15366" y="24672"/>
                    <a:pt x="15215" y="24823"/>
                    <a:pt x="15064" y="24823"/>
                  </a:cubicBezTo>
                  <a:cubicBezTo>
                    <a:pt x="13852" y="24823"/>
                    <a:pt x="12566" y="24747"/>
                    <a:pt x="11354" y="24747"/>
                  </a:cubicBezTo>
                  <a:cubicBezTo>
                    <a:pt x="8251" y="22325"/>
                    <a:pt x="11733" y="15891"/>
                    <a:pt x="5677" y="15210"/>
                  </a:cubicBezTo>
                  <a:cubicBezTo>
                    <a:pt x="5677" y="14528"/>
                    <a:pt x="5677" y="13923"/>
                    <a:pt x="5753" y="13242"/>
                  </a:cubicBezTo>
                  <a:cubicBezTo>
                    <a:pt x="7721" y="10819"/>
                    <a:pt x="11203" y="10365"/>
                    <a:pt x="13096" y="7716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7" name="任意多边形: 形状 1446"/>
            <p:cNvSpPr/>
            <p:nvPr/>
          </p:nvSpPr>
          <p:spPr>
            <a:xfrm>
              <a:off x="5915440" y="2929081"/>
              <a:ext cx="15139" cy="15139"/>
            </a:xfrm>
            <a:custGeom>
              <a:avLst/>
              <a:gdLst>
                <a:gd name="connsiteX0" fmla="*/ 16100 w 15139"/>
                <a:gd name="connsiteY0" fmla="*/ 7645 h 15139"/>
                <a:gd name="connsiteX1" fmla="*/ 8606 w 15139"/>
                <a:gd name="connsiteY1" fmla="*/ 13171 h 15139"/>
                <a:gd name="connsiteX2" fmla="*/ 8606 w 15139"/>
                <a:gd name="connsiteY2" fmla="*/ 5677 h 15139"/>
                <a:gd name="connsiteX3" fmla="*/ 16100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100" y="7645"/>
                  </a:moveTo>
                  <a:cubicBezTo>
                    <a:pt x="17008" y="14079"/>
                    <a:pt x="12693" y="13474"/>
                    <a:pt x="8606" y="13171"/>
                  </a:cubicBezTo>
                  <a:cubicBezTo>
                    <a:pt x="7470" y="10673"/>
                    <a:pt x="2626" y="8175"/>
                    <a:pt x="8606" y="5677"/>
                  </a:cubicBezTo>
                  <a:cubicBezTo>
                    <a:pt x="10952" y="6964"/>
                    <a:pt x="13374" y="7797"/>
                    <a:pt x="16100" y="7645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8" name="任意多边形: 形状 1447"/>
            <p:cNvSpPr/>
            <p:nvPr/>
          </p:nvSpPr>
          <p:spPr>
            <a:xfrm>
              <a:off x="5943693" y="2898568"/>
              <a:ext cx="15139" cy="15139"/>
            </a:xfrm>
            <a:custGeom>
              <a:avLst/>
              <a:gdLst>
                <a:gd name="connsiteX0" fmla="*/ 13886 w 15139"/>
                <a:gd name="connsiteY0" fmla="*/ 8562 h 15139"/>
                <a:gd name="connsiteX1" fmla="*/ 5787 w 15139"/>
                <a:gd name="connsiteY1" fmla="*/ 8259 h 15139"/>
                <a:gd name="connsiteX2" fmla="*/ 6013 w 15139"/>
                <a:gd name="connsiteY2" fmla="*/ 6669 h 15139"/>
                <a:gd name="connsiteX3" fmla="*/ 13886 w 15139"/>
                <a:gd name="connsiteY3" fmla="*/ 85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886" y="8562"/>
                  </a:moveTo>
                  <a:cubicBezTo>
                    <a:pt x="10707" y="9773"/>
                    <a:pt x="8133" y="10378"/>
                    <a:pt x="5787" y="8259"/>
                  </a:cubicBezTo>
                  <a:cubicBezTo>
                    <a:pt x="5559" y="8032"/>
                    <a:pt x="5711" y="6896"/>
                    <a:pt x="6013" y="6669"/>
                  </a:cubicBezTo>
                  <a:cubicBezTo>
                    <a:pt x="8663" y="5004"/>
                    <a:pt x="11085" y="5307"/>
                    <a:pt x="13886" y="8562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9" name="任意多边形: 形状 1448"/>
            <p:cNvSpPr/>
            <p:nvPr/>
          </p:nvSpPr>
          <p:spPr>
            <a:xfrm>
              <a:off x="5917369" y="2960371"/>
              <a:ext cx="15139" cy="22709"/>
            </a:xfrm>
            <a:custGeom>
              <a:avLst/>
              <a:gdLst>
                <a:gd name="connsiteX0" fmla="*/ 14322 w 15139"/>
                <a:gd name="connsiteY0" fmla="*/ 11479 h 22708"/>
                <a:gd name="connsiteX1" fmla="*/ 12051 w 15139"/>
                <a:gd name="connsiteY1" fmla="*/ 18670 h 22708"/>
                <a:gd name="connsiteX2" fmla="*/ 7736 w 15139"/>
                <a:gd name="connsiteY2" fmla="*/ 17610 h 22708"/>
                <a:gd name="connsiteX3" fmla="*/ 7131 w 15139"/>
                <a:gd name="connsiteY3" fmla="*/ 11403 h 22708"/>
                <a:gd name="connsiteX4" fmla="*/ 12278 w 15139"/>
                <a:gd name="connsiteY4" fmla="*/ 5726 h 22708"/>
                <a:gd name="connsiteX5" fmla="*/ 14322 w 15139"/>
                <a:gd name="connsiteY5" fmla="*/ 114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322" y="11479"/>
                  </a:moveTo>
                  <a:cubicBezTo>
                    <a:pt x="13868" y="14355"/>
                    <a:pt x="14701" y="17231"/>
                    <a:pt x="12051" y="18670"/>
                  </a:cubicBezTo>
                  <a:cubicBezTo>
                    <a:pt x="10537" y="19502"/>
                    <a:pt x="9099" y="18215"/>
                    <a:pt x="7736" y="17610"/>
                  </a:cubicBezTo>
                  <a:cubicBezTo>
                    <a:pt x="4255" y="15945"/>
                    <a:pt x="5995" y="13447"/>
                    <a:pt x="7131" y="11403"/>
                  </a:cubicBezTo>
                  <a:cubicBezTo>
                    <a:pt x="8418" y="9132"/>
                    <a:pt x="8872" y="5196"/>
                    <a:pt x="12278" y="5726"/>
                  </a:cubicBezTo>
                  <a:cubicBezTo>
                    <a:pt x="15609" y="6256"/>
                    <a:pt x="13641" y="9813"/>
                    <a:pt x="14322" y="1147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0" name="任意多边形: 形状 1449"/>
            <p:cNvSpPr/>
            <p:nvPr/>
          </p:nvSpPr>
          <p:spPr>
            <a:xfrm>
              <a:off x="5936926" y="2936575"/>
              <a:ext cx="15139" cy="15139"/>
            </a:xfrm>
            <a:custGeom>
              <a:avLst/>
              <a:gdLst>
                <a:gd name="connsiteX0" fmla="*/ 6195 w 15139"/>
                <a:gd name="connsiteY0" fmla="*/ 15215 h 15139"/>
                <a:gd name="connsiteX1" fmla="*/ 11872 w 15139"/>
                <a:gd name="connsiteY1" fmla="*/ 5677 h 15139"/>
                <a:gd name="connsiteX2" fmla="*/ 11872 w 15139"/>
                <a:gd name="connsiteY2" fmla="*/ 9613 h 15139"/>
                <a:gd name="connsiteX3" fmla="*/ 10055 w 15139"/>
                <a:gd name="connsiteY3" fmla="*/ 11506 h 15139"/>
                <a:gd name="connsiteX4" fmla="*/ 9904 w 15139"/>
                <a:gd name="connsiteY4" fmla="*/ 13322 h 15139"/>
                <a:gd name="connsiteX5" fmla="*/ 8011 w 15139"/>
                <a:gd name="connsiteY5" fmla="*/ 15820 h 15139"/>
                <a:gd name="connsiteX6" fmla="*/ 6195 w 15139"/>
                <a:gd name="connsiteY6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195" y="15215"/>
                  </a:moveTo>
                  <a:cubicBezTo>
                    <a:pt x="4606" y="9992"/>
                    <a:pt x="6725" y="6888"/>
                    <a:pt x="11872" y="5677"/>
                  </a:cubicBezTo>
                  <a:cubicBezTo>
                    <a:pt x="14067" y="7040"/>
                    <a:pt x="11948" y="8326"/>
                    <a:pt x="11872" y="9613"/>
                  </a:cubicBezTo>
                  <a:cubicBezTo>
                    <a:pt x="11191" y="10219"/>
                    <a:pt x="10585" y="10824"/>
                    <a:pt x="10055" y="11506"/>
                  </a:cubicBezTo>
                  <a:cubicBezTo>
                    <a:pt x="9980" y="12111"/>
                    <a:pt x="9904" y="12717"/>
                    <a:pt x="9904" y="13322"/>
                  </a:cubicBezTo>
                  <a:cubicBezTo>
                    <a:pt x="9753" y="14533"/>
                    <a:pt x="9071" y="15290"/>
                    <a:pt x="8011" y="15820"/>
                  </a:cubicBezTo>
                  <a:cubicBezTo>
                    <a:pt x="7255" y="16047"/>
                    <a:pt x="6573" y="15896"/>
                    <a:pt x="6195" y="1521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1" name="任意多边形: 形状 1450"/>
            <p:cNvSpPr/>
            <p:nvPr/>
          </p:nvSpPr>
          <p:spPr>
            <a:xfrm>
              <a:off x="5945089" y="2940435"/>
              <a:ext cx="15139" cy="15139"/>
            </a:xfrm>
            <a:custGeom>
              <a:avLst/>
              <a:gdLst>
                <a:gd name="connsiteX0" fmla="*/ 9310 w 15139"/>
                <a:gd name="connsiteY0" fmla="*/ 13247 h 15139"/>
                <a:gd name="connsiteX1" fmla="*/ 5677 w 15139"/>
                <a:gd name="connsiteY1" fmla="*/ 13247 h 15139"/>
                <a:gd name="connsiteX2" fmla="*/ 9386 w 15139"/>
                <a:gd name="connsiteY2" fmla="*/ 5677 h 15139"/>
                <a:gd name="connsiteX3" fmla="*/ 9310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3247"/>
                  </a:moveTo>
                  <a:cubicBezTo>
                    <a:pt x="8099" y="13247"/>
                    <a:pt x="6889" y="13247"/>
                    <a:pt x="5677" y="13247"/>
                  </a:cubicBezTo>
                  <a:cubicBezTo>
                    <a:pt x="7494" y="10976"/>
                    <a:pt x="6510" y="7418"/>
                    <a:pt x="9386" y="5677"/>
                  </a:cubicBezTo>
                  <a:cubicBezTo>
                    <a:pt x="12944" y="8251"/>
                    <a:pt x="10294" y="10749"/>
                    <a:pt x="9310" y="1324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2" name="任意多边形: 形状 1451"/>
            <p:cNvSpPr/>
            <p:nvPr/>
          </p:nvSpPr>
          <p:spPr>
            <a:xfrm>
              <a:off x="5938557" y="2944296"/>
              <a:ext cx="15139" cy="15139"/>
            </a:xfrm>
            <a:custGeom>
              <a:avLst/>
              <a:gdLst>
                <a:gd name="connsiteX0" fmla="*/ 6381 w 15139"/>
                <a:gd name="connsiteY0" fmla="*/ 7570 h 15139"/>
                <a:gd name="connsiteX1" fmla="*/ 8273 w 15139"/>
                <a:gd name="connsiteY1" fmla="*/ 5677 h 15139"/>
                <a:gd name="connsiteX2" fmla="*/ 10166 w 15139"/>
                <a:gd name="connsiteY2" fmla="*/ 9462 h 15139"/>
                <a:gd name="connsiteX3" fmla="*/ 10166 w 15139"/>
                <a:gd name="connsiteY3" fmla="*/ 9462 h 15139"/>
                <a:gd name="connsiteX4" fmla="*/ 6381 w 15139"/>
                <a:gd name="connsiteY4" fmla="*/ 9462 h 15139"/>
                <a:gd name="connsiteX5" fmla="*/ 6381 w 15139"/>
                <a:gd name="connsiteY5" fmla="*/ 9462 h 15139"/>
                <a:gd name="connsiteX6" fmla="*/ 5776 w 15139"/>
                <a:gd name="connsiteY6" fmla="*/ 8175 h 15139"/>
                <a:gd name="connsiteX7" fmla="*/ 6381 w 15139"/>
                <a:gd name="connsiteY7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381" y="7570"/>
                  </a:moveTo>
                  <a:cubicBezTo>
                    <a:pt x="6987" y="6964"/>
                    <a:pt x="7668" y="6283"/>
                    <a:pt x="8273" y="5677"/>
                  </a:cubicBezTo>
                  <a:cubicBezTo>
                    <a:pt x="9939" y="6434"/>
                    <a:pt x="10166" y="7872"/>
                    <a:pt x="10166" y="9462"/>
                  </a:cubicBezTo>
                  <a:lnTo>
                    <a:pt x="10166" y="9462"/>
                  </a:lnTo>
                  <a:cubicBezTo>
                    <a:pt x="8879" y="10673"/>
                    <a:pt x="7668" y="10522"/>
                    <a:pt x="6381" y="9462"/>
                  </a:cubicBezTo>
                  <a:lnTo>
                    <a:pt x="6381" y="9462"/>
                  </a:lnTo>
                  <a:cubicBezTo>
                    <a:pt x="5700" y="9008"/>
                    <a:pt x="5548" y="8629"/>
                    <a:pt x="5776" y="8175"/>
                  </a:cubicBezTo>
                  <a:cubicBezTo>
                    <a:pt x="5927" y="7721"/>
                    <a:pt x="6154" y="7570"/>
                    <a:pt x="6381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3" name="任意多边形: 形状 1452"/>
            <p:cNvSpPr/>
            <p:nvPr/>
          </p:nvSpPr>
          <p:spPr>
            <a:xfrm>
              <a:off x="5941229" y="294051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494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10" y="5904"/>
                    <a:pt x="7494" y="5677"/>
                  </a:cubicBezTo>
                  <a:cubicBezTo>
                    <a:pt x="6889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4" name="任意多边形: 形状 1453"/>
            <p:cNvSpPr/>
            <p:nvPr/>
          </p:nvSpPr>
          <p:spPr>
            <a:xfrm>
              <a:off x="5927755" y="2945376"/>
              <a:ext cx="15139" cy="15139"/>
            </a:xfrm>
            <a:custGeom>
              <a:avLst/>
              <a:gdLst>
                <a:gd name="connsiteX0" fmla="*/ 5677 w 15139"/>
                <a:gd name="connsiteY0" fmla="*/ 8458 h 15139"/>
                <a:gd name="connsiteX1" fmla="*/ 5753 w 15139"/>
                <a:gd name="connsiteY1" fmla="*/ 6490 h 15139"/>
                <a:gd name="connsiteX2" fmla="*/ 9538 w 15139"/>
                <a:gd name="connsiteY2" fmla="*/ 8382 h 15139"/>
                <a:gd name="connsiteX3" fmla="*/ 10067 w 15139"/>
                <a:gd name="connsiteY3" fmla="*/ 9669 h 15139"/>
                <a:gd name="connsiteX4" fmla="*/ 9538 w 15139"/>
                <a:gd name="connsiteY4" fmla="*/ 10275 h 15139"/>
                <a:gd name="connsiteX5" fmla="*/ 5677 w 15139"/>
                <a:gd name="connsiteY5" fmla="*/ 84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58"/>
                  </a:moveTo>
                  <a:cubicBezTo>
                    <a:pt x="5677" y="7777"/>
                    <a:pt x="5753" y="7095"/>
                    <a:pt x="5753" y="6490"/>
                  </a:cubicBezTo>
                  <a:cubicBezTo>
                    <a:pt x="7872" y="5506"/>
                    <a:pt x="9765" y="4749"/>
                    <a:pt x="9538" y="8382"/>
                  </a:cubicBezTo>
                  <a:cubicBezTo>
                    <a:pt x="10067" y="8836"/>
                    <a:pt x="10294" y="9215"/>
                    <a:pt x="10067" y="9669"/>
                  </a:cubicBezTo>
                  <a:cubicBezTo>
                    <a:pt x="9916" y="10123"/>
                    <a:pt x="9689" y="10275"/>
                    <a:pt x="9538" y="10275"/>
                  </a:cubicBezTo>
                  <a:cubicBezTo>
                    <a:pt x="7948" y="10350"/>
                    <a:pt x="6434" y="10123"/>
                    <a:pt x="5677" y="845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5" name="任意多边形: 形状 1454"/>
            <p:cNvSpPr/>
            <p:nvPr/>
          </p:nvSpPr>
          <p:spPr>
            <a:xfrm>
              <a:off x="5931616" y="294808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358" y="7570"/>
                    <a:pt x="5677" y="7570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6" name="任意多边形: 形状 1455"/>
            <p:cNvSpPr/>
            <p:nvPr/>
          </p:nvSpPr>
          <p:spPr>
            <a:xfrm>
              <a:off x="5933583" y="2946132"/>
              <a:ext cx="15139" cy="15139"/>
            </a:xfrm>
            <a:custGeom>
              <a:avLst/>
              <a:gdLst>
                <a:gd name="connsiteX0" fmla="*/ 11354 w 15139"/>
                <a:gd name="connsiteY0" fmla="*/ 5734 h 15139"/>
                <a:gd name="connsiteX1" fmla="*/ 11354 w 15139"/>
                <a:gd name="connsiteY1" fmla="*/ 7702 h 15139"/>
                <a:gd name="connsiteX2" fmla="*/ 7570 w 15139"/>
                <a:gd name="connsiteY2" fmla="*/ 9595 h 15139"/>
                <a:gd name="connsiteX3" fmla="*/ 5677 w 15139"/>
                <a:gd name="connsiteY3" fmla="*/ 7778 h 15139"/>
                <a:gd name="connsiteX4" fmla="*/ 9538 w 15139"/>
                <a:gd name="connsiteY4" fmla="*/ 5734 h 15139"/>
                <a:gd name="connsiteX5" fmla="*/ 11354 w 15139"/>
                <a:gd name="connsiteY5" fmla="*/ 5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54" y="5734"/>
                  </a:moveTo>
                  <a:cubicBezTo>
                    <a:pt x="11354" y="6415"/>
                    <a:pt x="11354" y="7021"/>
                    <a:pt x="11354" y="7702"/>
                  </a:cubicBezTo>
                  <a:cubicBezTo>
                    <a:pt x="10068" y="8308"/>
                    <a:pt x="8857" y="8913"/>
                    <a:pt x="7570" y="9595"/>
                  </a:cubicBezTo>
                  <a:cubicBezTo>
                    <a:pt x="6964" y="8989"/>
                    <a:pt x="6359" y="8383"/>
                    <a:pt x="5677" y="7778"/>
                  </a:cubicBezTo>
                  <a:cubicBezTo>
                    <a:pt x="6359" y="5961"/>
                    <a:pt x="7948" y="5810"/>
                    <a:pt x="9538" y="5734"/>
                  </a:cubicBezTo>
                  <a:cubicBezTo>
                    <a:pt x="10143" y="5658"/>
                    <a:pt x="10749" y="5658"/>
                    <a:pt x="11354" y="573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7" name="任意多边形: 形状 1456"/>
            <p:cNvSpPr/>
            <p:nvPr/>
          </p:nvSpPr>
          <p:spPr>
            <a:xfrm>
              <a:off x="5939261" y="294808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462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462" y="7570"/>
                  </a:cubicBezTo>
                  <a:cubicBezTo>
                    <a:pt x="7873" y="7494"/>
                    <a:pt x="6434" y="7342"/>
                    <a:pt x="5677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8" name="任意多边形: 形状 1457"/>
            <p:cNvSpPr/>
            <p:nvPr/>
          </p:nvSpPr>
          <p:spPr>
            <a:xfrm>
              <a:off x="5711398" y="3354943"/>
              <a:ext cx="22709" cy="30278"/>
            </a:xfrm>
            <a:custGeom>
              <a:avLst/>
              <a:gdLst>
                <a:gd name="connsiteX0" fmla="*/ 16824 w 22708"/>
                <a:gd name="connsiteY0" fmla="*/ 5677 h 30278"/>
                <a:gd name="connsiteX1" fmla="*/ 20609 w 22708"/>
                <a:gd name="connsiteY1" fmla="*/ 5677 h 30278"/>
                <a:gd name="connsiteX2" fmla="*/ 21517 w 22708"/>
                <a:gd name="connsiteY2" fmla="*/ 13852 h 30278"/>
                <a:gd name="connsiteX3" fmla="*/ 21290 w 22708"/>
                <a:gd name="connsiteY3" fmla="*/ 21725 h 30278"/>
                <a:gd name="connsiteX4" fmla="*/ 20533 w 22708"/>
                <a:gd name="connsiteY4" fmla="*/ 26645 h 30278"/>
                <a:gd name="connsiteX5" fmla="*/ 18716 w 22708"/>
                <a:gd name="connsiteY5" fmla="*/ 28386 h 30278"/>
                <a:gd name="connsiteX6" fmla="*/ 12510 w 22708"/>
                <a:gd name="connsiteY6" fmla="*/ 12641 h 30278"/>
                <a:gd name="connsiteX7" fmla="*/ 10617 w 22708"/>
                <a:gd name="connsiteY7" fmla="*/ 16729 h 30278"/>
                <a:gd name="connsiteX8" fmla="*/ 7135 w 22708"/>
                <a:gd name="connsiteY8" fmla="*/ 18394 h 30278"/>
                <a:gd name="connsiteX9" fmla="*/ 5924 w 22708"/>
                <a:gd name="connsiteY9" fmla="*/ 9689 h 30278"/>
                <a:gd name="connsiteX10" fmla="*/ 10314 w 22708"/>
                <a:gd name="connsiteY10" fmla="*/ 8099 h 30278"/>
                <a:gd name="connsiteX11" fmla="*/ 16824 w 22708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6824" y="5677"/>
                  </a:moveTo>
                  <a:cubicBezTo>
                    <a:pt x="18111" y="5677"/>
                    <a:pt x="19322" y="5677"/>
                    <a:pt x="20609" y="5677"/>
                  </a:cubicBezTo>
                  <a:cubicBezTo>
                    <a:pt x="22653" y="8175"/>
                    <a:pt x="23864" y="10824"/>
                    <a:pt x="21517" y="13852"/>
                  </a:cubicBezTo>
                  <a:cubicBezTo>
                    <a:pt x="19625" y="16350"/>
                    <a:pt x="20382" y="19075"/>
                    <a:pt x="21290" y="21725"/>
                  </a:cubicBezTo>
                  <a:cubicBezTo>
                    <a:pt x="21744" y="23466"/>
                    <a:pt x="21366" y="25131"/>
                    <a:pt x="20533" y="26645"/>
                  </a:cubicBezTo>
                  <a:cubicBezTo>
                    <a:pt x="20079" y="27402"/>
                    <a:pt x="19473" y="27932"/>
                    <a:pt x="18716" y="28386"/>
                  </a:cubicBezTo>
                  <a:cubicBezTo>
                    <a:pt x="9860" y="25888"/>
                    <a:pt x="14477" y="17940"/>
                    <a:pt x="12510" y="12641"/>
                  </a:cubicBezTo>
                  <a:cubicBezTo>
                    <a:pt x="8952" y="12944"/>
                    <a:pt x="10844" y="15215"/>
                    <a:pt x="10617" y="16729"/>
                  </a:cubicBezTo>
                  <a:cubicBezTo>
                    <a:pt x="10390" y="18848"/>
                    <a:pt x="8119" y="19378"/>
                    <a:pt x="7135" y="18394"/>
                  </a:cubicBezTo>
                  <a:cubicBezTo>
                    <a:pt x="4864" y="16047"/>
                    <a:pt x="5924" y="12565"/>
                    <a:pt x="5924" y="9689"/>
                  </a:cubicBezTo>
                  <a:cubicBezTo>
                    <a:pt x="5848" y="7191"/>
                    <a:pt x="8422" y="7494"/>
                    <a:pt x="10314" y="8099"/>
                  </a:cubicBezTo>
                  <a:cubicBezTo>
                    <a:pt x="13115" y="9008"/>
                    <a:pt x="15159" y="7872"/>
                    <a:pt x="16824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9" name="任意多边形: 形状 1458"/>
            <p:cNvSpPr/>
            <p:nvPr/>
          </p:nvSpPr>
          <p:spPr>
            <a:xfrm>
              <a:off x="5718003" y="3374876"/>
              <a:ext cx="22709" cy="30278"/>
            </a:xfrm>
            <a:custGeom>
              <a:avLst/>
              <a:gdLst>
                <a:gd name="connsiteX0" fmla="*/ 12111 w 22708"/>
                <a:gd name="connsiteY0" fmla="*/ 8528 h 30278"/>
                <a:gd name="connsiteX1" fmla="*/ 12111 w 22708"/>
                <a:gd name="connsiteY1" fmla="*/ 6560 h 30278"/>
                <a:gd name="connsiteX2" fmla="*/ 15291 w 22708"/>
                <a:gd name="connsiteY2" fmla="*/ 6106 h 30278"/>
                <a:gd name="connsiteX3" fmla="*/ 22557 w 22708"/>
                <a:gd name="connsiteY3" fmla="*/ 7999 h 30278"/>
                <a:gd name="connsiteX4" fmla="*/ 23693 w 22708"/>
                <a:gd name="connsiteY4" fmla="*/ 8528 h 30278"/>
                <a:gd name="connsiteX5" fmla="*/ 17713 w 22708"/>
                <a:gd name="connsiteY5" fmla="*/ 21775 h 30278"/>
                <a:gd name="connsiteX6" fmla="*/ 13928 w 22708"/>
                <a:gd name="connsiteY6" fmla="*/ 27528 h 30278"/>
                <a:gd name="connsiteX7" fmla="*/ 10143 w 22708"/>
                <a:gd name="connsiteY7" fmla="*/ 27604 h 30278"/>
                <a:gd name="connsiteX8" fmla="*/ 5677 w 22708"/>
                <a:gd name="connsiteY8" fmla="*/ 22835 h 30278"/>
                <a:gd name="connsiteX9" fmla="*/ 12111 w 22708"/>
                <a:gd name="connsiteY9" fmla="*/ 852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2111" y="8528"/>
                  </a:moveTo>
                  <a:cubicBezTo>
                    <a:pt x="12111" y="7847"/>
                    <a:pt x="12111" y="7242"/>
                    <a:pt x="12111" y="6560"/>
                  </a:cubicBezTo>
                  <a:cubicBezTo>
                    <a:pt x="13095" y="5652"/>
                    <a:pt x="15215" y="5349"/>
                    <a:pt x="15291" y="6106"/>
                  </a:cubicBezTo>
                  <a:cubicBezTo>
                    <a:pt x="15972" y="13979"/>
                    <a:pt x="20059" y="7771"/>
                    <a:pt x="22557" y="7999"/>
                  </a:cubicBezTo>
                  <a:cubicBezTo>
                    <a:pt x="22936" y="8150"/>
                    <a:pt x="23314" y="8377"/>
                    <a:pt x="23693" y="8528"/>
                  </a:cubicBezTo>
                  <a:cubicBezTo>
                    <a:pt x="24071" y="13979"/>
                    <a:pt x="19302" y="17158"/>
                    <a:pt x="17713" y="21775"/>
                  </a:cubicBezTo>
                  <a:cubicBezTo>
                    <a:pt x="13701" y="21851"/>
                    <a:pt x="13928" y="24803"/>
                    <a:pt x="13928" y="27528"/>
                  </a:cubicBezTo>
                  <a:cubicBezTo>
                    <a:pt x="12641" y="27528"/>
                    <a:pt x="11354" y="27604"/>
                    <a:pt x="10143" y="27604"/>
                  </a:cubicBezTo>
                  <a:cubicBezTo>
                    <a:pt x="9462" y="25333"/>
                    <a:pt x="6283" y="25635"/>
                    <a:pt x="5677" y="22835"/>
                  </a:cubicBezTo>
                  <a:cubicBezTo>
                    <a:pt x="14912" y="21321"/>
                    <a:pt x="9992" y="13449"/>
                    <a:pt x="12111" y="8528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0" name="任意多边形: 形状 1459"/>
            <p:cNvSpPr/>
            <p:nvPr/>
          </p:nvSpPr>
          <p:spPr>
            <a:xfrm>
              <a:off x="5697716" y="3381699"/>
              <a:ext cx="30278" cy="15139"/>
            </a:xfrm>
            <a:custGeom>
              <a:avLst/>
              <a:gdLst>
                <a:gd name="connsiteX0" fmla="*/ 11431 w 30278"/>
                <a:gd name="connsiteY0" fmla="*/ 13060 h 15139"/>
                <a:gd name="connsiteX1" fmla="*/ 5905 w 30278"/>
                <a:gd name="connsiteY1" fmla="*/ 14801 h 15139"/>
                <a:gd name="connsiteX2" fmla="*/ 9539 w 30278"/>
                <a:gd name="connsiteY2" fmla="*/ 7307 h 15139"/>
                <a:gd name="connsiteX3" fmla="*/ 29144 w 30278"/>
                <a:gd name="connsiteY3" fmla="*/ 6323 h 15139"/>
                <a:gd name="connsiteX4" fmla="*/ 18092 w 30278"/>
                <a:gd name="connsiteY4" fmla="*/ 9956 h 15139"/>
                <a:gd name="connsiteX5" fmla="*/ 11431 w 30278"/>
                <a:gd name="connsiteY5" fmla="*/ 130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11431" y="13060"/>
                  </a:moveTo>
                  <a:cubicBezTo>
                    <a:pt x="9615" y="13665"/>
                    <a:pt x="7722" y="14195"/>
                    <a:pt x="5905" y="14801"/>
                  </a:cubicBezTo>
                  <a:cubicBezTo>
                    <a:pt x="4846" y="11243"/>
                    <a:pt x="7722" y="9502"/>
                    <a:pt x="9539" y="7307"/>
                  </a:cubicBezTo>
                  <a:cubicBezTo>
                    <a:pt x="15594" y="7534"/>
                    <a:pt x="21499" y="4355"/>
                    <a:pt x="29144" y="6323"/>
                  </a:cubicBezTo>
                  <a:cubicBezTo>
                    <a:pt x="25284" y="9881"/>
                    <a:pt x="23618" y="14195"/>
                    <a:pt x="18092" y="9956"/>
                  </a:cubicBezTo>
                  <a:cubicBezTo>
                    <a:pt x="15367" y="7912"/>
                    <a:pt x="12869" y="10183"/>
                    <a:pt x="11431" y="13060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1" name="任意多边形: 形状 1460"/>
            <p:cNvSpPr/>
            <p:nvPr/>
          </p:nvSpPr>
          <p:spPr>
            <a:xfrm>
              <a:off x="5709817" y="3372167"/>
              <a:ext cx="15139" cy="15139"/>
            </a:xfrm>
            <a:custGeom>
              <a:avLst/>
              <a:gdLst>
                <a:gd name="connsiteX0" fmla="*/ 11668 w 15139"/>
                <a:gd name="connsiteY0" fmla="*/ 8362 h 15139"/>
                <a:gd name="connsiteX1" fmla="*/ 9094 w 15139"/>
                <a:gd name="connsiteY1" fmla="*/ 10708 h 15139"/>
                <a:gd name="connsiteX2" fmla="*/ 5688 w 15139"/>
                <a:gd name="connsiteY2" fmla="*/ 7302 h 15139"/>
                <a:gd name="connsiteX3" fmla="*/ 8489 w 15139"/>
                <a:gd name="connsiteY3" fmla="*/ 5712 h 15139"/>
                <a:gd name="connsiteX4" fmla="*/ 11668 w 15139"/>
                <a:gd name="connsiteY4" fmla="*/ 83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668" y="8362"/>
                  </a:moveTo>
                  <a:cubicBezTo>
                    <a:pt x="11365" y="9800"/>
                    <a:pt x="10306" y="10708"/>
                    <a:pt x="9094" y="10708"/>
                  </a:cubicBezTo>
                  <a:cubicBezTo>
                    <a:pt x="6975" y="10708"/>
                    <a:pt x="5537" y="9497"/>
                    <a:pt x="5688" y="7302"/>
                  </a:cubicBezTo>
                  <a:cubicBezTo>
                    <a:pt x="5764" y="5864"/>
                    <a:pt x="7202" y="5561"/>
                    <a:pt x="8489" y="5712"/>
                  </a:cubicBezTo>
                  <a:cubicBezTo>
                    <a:pt x="10230" y="5864"/>
                    <a:pt x="11290" y="6772"/>
                    <a:pt x="11668" y="836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2" name="任意多边形: 形状 1461"/>
            <p:cNvSpPr/>
            <p:nvPr/>
          </p:nvSpPr>
          <p:spPr>
            <a:xfrm>
              <a:off x="5722622" y="3353202"/>
              <a:ext cx="22709" cy="22709"/>
            </a:xfrm>
            <a:custGeom>
              <a:avLst/>
              <a:gdLst>
                <a:gd name="connsiteX0" fmla="*/ 9385 w 22708"/>
                <a:gd name="connsiteY0" fmla="*/ 24450 h 22708"/>
                <a:gd name="connsiteX1" fmla="*/ 8930 w 22708"/>
                <a:gd name="connsiteY1" fmla="*/ 14155 h 22708"/>
                <a:gd name="connsiteX2" fmla="*/ 9385 w 22708"/>
                <a:gd name="connsiteY2" fmla="*/ 7418 h 22708"/>
                <a:gd name="connsiteX3" fmla="*/ 17409 w 22708"/>
                <a:gd name="connsiteY3" fmla="*/ 5677 h 22708"/>
                <a:gd name="connsiteX4" fmla="*/ 17181 w 22708"/>
                <a:gd name="connsiteY4" fmla="*/ 12868 h 22708"/>
                <a:gd name="connsiteX5" fmla="*/ 17106 w 22708"/>
                <a:gd name="connsiteY5" fmla="*/ 14155 h 22708"/>
                <a:gd name="connsiteX6" fmla="*/ 9385 w 22708"/>
                <a:gd name="connsiteY6" fmla="*/ 244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9385" y="24450"/>
                  </a:moveTo>
                  <a:cubicBezTo>
                    <a:pt x="6735" y="21119"/>
                    <a:pt x="2799" y="17940"/>
                    <a:pt x="8930" y="14155"/>
                  </a:cubicBezTo>
                  <a:cubicBezTo>
                    <a:pt x="11958" y="12263"/>
                    <a:pt x="9006" y="9689"/>
                    <a:pt x="9385" y="7418"/>
                  </a:cubicBezTo>
                  <a:cubicBezTo>
                    <a:pt x="12640" y="10068"/>
                    <a:pt x="14835" y="5980"/>
                    <a:pt x="17409" y="5677"/>
                  </a:cubicBezTo>
                  <a:cubicBezTo>
                    <a:pt x="19680" y="8478"/>
                    <a:pt x="16425" y="10522"/>
                    <a:pt x="17181" y="12868"/>
                  </a:cubicBezTo>
                  <a:cubicBezTo>
                    <a:pt x="17181" y="13322"/>
                    <a:pt x="17106" y="13777"/>
                    <a:pt x="17106" y="14155"/>
                  </a:cubicBezTo>
                  <a:cubicBezTo>
                    <a:pt x="16197" y="18924"/>
                    <a:pt x="16122" y="24223"/>
                    <a:pt x="9385" y="24450"/>
                  </a:cubicBez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3" name="任意多边形: 形状 1462"/>
            <p:cNvSpPr/>
            <p:nvPr/>
          </p:nvSpPr>
          <p:spPr>
            <a:xfrm>
              <a:off x="5733188" y="3360469"/>
              <a:ext cx="15139" cy="22709"/>
            </a:xfrm>
            <a:custGeom>
              <a:avLst/>
              <a:gdLst>
                <a:gd name="connsiteX0" fmla="*/ 6539 w 15139"/>
                <a:gd name="connsiteY0" fmla="*/ 5677 h 22708"/>
                <a:gd name="connsiteX1" fmla="*/ 8507 w 15139"/>
                <a:gd name="connsiteY1" fmla="*/ 22936 h 22708"/>
                <a:gd name="connsiteX2" fmla="*/ 8205 w 15139"/>
                <a:gd name="connsiteY2" fmla="*/ 22936 h 22708"/>
                <a:gd name="connsiteX3" fmla="*/ 6388 w 15139"/>
                <a:gd name="connsiteY3" fmla="*/ 5904 h 22708"/>
                <a:gd name="connsiteX4" fmla="*/ 6539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6539" y="5677"/>
                  </a:moveTo>
                  <a:cubicBezTo>
                    <a:pt x="12368" y="10824"/>
                    <a:pt x="11005" y="16804"/>
                    <a:pt x="8507" y="22936"/>
                  </a:cubicBezTo>
                  <a:lnTo>
                    <a:pt x="8205" y="22936"/>
                  </a:lnTo>
                  <a:cubicBezTo>
                    <a:pt x="4117" y="17637"/>
                    <a:pt x="6161" y="11657"/>
                    <a:pt x="6388" y="5904"/>
                  </a:cubicBezTo>
                  <a:lnTo>
                    <a:pt x="6539" y="5677"/>
                  </a:ln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4" name="任意多边形: 形状 1463"/>
            <p:cNvSpPr/>
            <p:nvPr/>
          </p:nvSpPr>
          <p:spPr>
            <a:xfrm>
              <a:off x="6214792" y="2907887"/>
              <a:ext cx="37848" cy="37848"/>
            </a:xfrm>
            <a:custGeom>
              <a:avLst/>
              <a:gdLst>
                <a:gd name="connsiteX0" fmla="*/ 5677 w 37847"/>
                <a:gd name="connsiteY0" fmla="*/ 26796 h 37847"/>
                <a:gd name="connsiteX1" fmla="*/ 16502 w 37847"/>
                <a:gd name="connsiteY1" fmla="*/ 8705 h 37847"/>
                <a:gd name="connsiteX2" fmla="*/ 26418 w 37847"/>
                <a:gd name="connsiteY2" fmla="*/ 5677 h 37847"/>
                <a:gd name="connsiteX3" fmla="*/ 27099 w 37847"/>
                <a:gd name="connsiteY3" fmla="*/ 6737 h 37847"/>
                <a:gd name="connsiteX4" fmla="*/ 25661 w 37847"/>
                <a:gd name="connsiteY4" fmla="*/ 12565 h 37847"/>
                <a:gd name="connsiteX5" fmla="*/ 28688 w 37847"/>
                <a:gd name="connsiteY5" fmla="*/ 9689 h 37847"/>
                <a:gd name="connsiteX6" fmla="*/ 30960 w 37847"/>
                <a:gd name="connsiteY6" fmla="*/ 9992 h 37847"/>
                <a:gd name="connsiteX7" fmla="*/ 37091 w 37847"/>
                <a:gd name="connsiteY7" fmla="*/ 16502 h 37847"/>
                <a:gd name="connsiteX8" fmla="*/ 38983 w 37847"/>
                <a:gd name="connsiteY8" fmla="*/ 18016 h 37847"/>
                <a:gd name="connsiteX9" fmla="*/ 39210 w 37847"/>
                <a:gd name="connsiteY9" fmla="*/ 22860 h 37847"/>
                <a:gd name="connsiteX10" fmla="*/ 35425 w 37847"/>
                <a:gd name="connsiteY10" fmla="*/ 28991 h 37847"/>
                <a:gd name="connsiteX11" fmla="*/ 33533 w 37847"/>
                <a:gd name="connsiteY11" fmla="*/ 30429 h 37847"/>
                <a:gd name="connsiteX12" fmla="*/ 31565 w 37847"/>
                <a:gd name="connsiteY12" fmla="*/ 31716 h 37847"/>
                <a:gd name="connsiteX13" fmla="*/ 30581 w 37847"/>
                <a:gd name="connsiteY13" fmla="*/ 32322 h 37847"/>
                <a:gd name="connsiteX14" fmla="*/ 28462 w 37847"/>
                <a:gd name="connsiteY14" fmla="*/ 33230 h 37847"/>
                <a:gd name="connsiteX15" fmla="*/ 27326 w 37847"/>
                <a:gd name="connsiteY15" fmla="*/ 33155 h 37847"/>
                <a:gd name="connsiteX16" fmla="*/ 23768 w 37847"/>
                <a:gd name="connsiteY16" fmla="*/ 29067 h 37847"/>
                <a:gd name="connsiteX17" fmla="*/ 19756 w 37847"/>
                <a:gd name="connsiteY17" fmla="*/ 28991 h 37847"/>
                <a:gd name="connsiteX18" fmla="*/ 12944 w 37847"/>
                <a:gd name="connsiteY18" fmla="*/ 32246 h 37847"/>
                <a:gd name="connsiteX19" fmla="*/ 9992 w 37847"/>
                <a:gd name="connsiteY19" fmla="*/ 36864 h 37847"/>
                <a:gd name="connsiteX20" fmla="*/ 5753 w 37847"/>
                <a:gd name="connsiteY20" fmla="*/ 34593 h 37847"/>
                <a:gd name="connsiteX21" fmla="*/ 5677 w 37847"/>
                <a:gd name="connsiteY21" fmla="*/ 32776 h 37847"/>
                <a:gd name="connsiteX22" fmla="*/ 5904 w 37847"/>
                <a:gd name="connsiteY22" fmla="*/ 31641 h 37847"/>
                <a:gd name="connsiteX23" fmla="*/ 5753 w 37847"/>
                <a:gd name="connsiteY23" fmla="*/ 28159 h 37847"/>
                <a:gd name="connsiteX24" fmla="*/ 5677 w 37847"/>
                <a:gd name="connsiteY24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847" h="37847">
                  <a:moveTo>
                    <a:pt x="5677" y="26796"/>
                  </a:moveTo>
                  <a:cubicBezTo>
                    <a:pt x="9235" y="20740"/>
                    <a:pt x="15442" y="16653"/>
                    <a:pt x="16502" y="8705"/>
                  </a:cubicBezTo>
                  <a:cubicBezTo>
                    <a:pt x="17183" y="3936"/>
                    <a:pt x="23011" y="6737"/>
                    <a:pt x="26418" y="5677"/>
                  </a:cubicBezTo>
                  <a:cubicBezTo>
                    <a:pt x="26645" y="6056"/>
                    <a:pt x="26872" y="6358"/>
                    <a:pt x="27099" y="6737"/>
                  </a:cubicBezTo>
                  <a:cubicBezTo>
                    <a:pt x="27250" y="8856"/>
                    <a:pt x="25055" y="10370"/>
                    <a:pt x="25661" y="12565"/>
                  </a:cubicBezTo>
                  <a:cubicBezTo>
                    <a:pt x="27099" y="12036"/>
                    <a:pt x="27477" y="10370"/>
                    <a:pt x="28688" y="9689"/>
                  </a:cubicBezTo>
                  <a:cubicBezTo>
                    <a:pt x="29521" y="9386"/>
                    <a:pt x="30278" y="9462"/>
                    <a:pt x="30960" y="9992"/>
                  </a:cubicBezTo>
                  <a:cubicBezTo>
                    <a:pt x="32625" y="12490"/>
                    <a:pt x="33306" y="15972"/>
                    <a:pt x="37091" y="16502"/>
                  </a:cubicBezTo>
                  <a:cubicBezTo>
                    <a:pt x="37848" y="16804"/>
                    <a:pt x="38529" y="17334"/>
                    <a:pt x="38983" y="18016"/>
                  </a:cubicBezTo>
                  <a:cubicBezTo>
                    <a:pt x="39740" y="19605"/>
                    <a:pt x="39664" y="21195"/>
                    <a:pt x="39210" y="22860"/>
                  </a:cubicBezTo>
                  <a:cubicBezTo>
                    <a:pt x="38378" y="25131"/>
                    <a:pt x="37166" y="27250"/>
                    <a:pt x="35425" y="28991"/>
                  </a:cubicBezTo>
                  <a:cubicBezTo>
                    <a:pt x="34820" y="29521"/>
                    <a:pt x="34214" y="29975"/>
                    <a:pt x="33533" y="30429"/>
                  </a:cubicBezTo>
                  <a:cubicBezTo>
                    <a:pt x="32852" y="30884"/>
                    <a:pt x="32246" y="31262"/>
                    <a:pt x="31565" y="31716"/>
                  </a:cubicBezTo>
                  <a:cubicBezTo>
                    <a:pt x="31262" y="31943"/>
                    <a:pt x="30884" y="32171"/>
                    <a:pt x="30581" y="32322"/>
                  </a:cubicBezTo>
                  <a:cubicBezTo>
                    <a:pt x="29900" y="32776"/>
                    <a:pt x="29218" y="33079"/>
                    <a:pt x="28462" y="33230"/>
                  </a:cubicBezTo>
                  <a:cubicBezTo>
                    <a:pt x="28083" y="33230"/>
                    <a:pt x="27704" y="33155"/>
                    <a:pt x="27326" y="33155"/>
                  </a:cubicBezTo>
                  <a:cubicBezTo>
                    <a:pt x="25509" y="32322"/>
                    <a:pt x="24979" y="30429"/>
                    <a:pt x="23768" y="29067"/>
                  </a:cubicBezTo>
                  <a:cubicBezTo>
                    <a:pt x="22481" y="28159"/>
                    <a:pt x="21119" y="28689"/>
                    <a:pt x="19756" y="28991"/>
                  </a:cubicBezTo>
                  <a:cubicBezTo>
                    <a:pt x="16653" y="28310"/>
                    <a:pt x="12641" y="25358"/>
                    <a:pt x="12944" y="32246"/>
                  </a:cubicBezTo>
                  <a:cubicBezTo>
                    <a:pt x="13019" y="34139"/>
                    <a:pt x="11733" y="35804"/>
                    <a:pt x="9992" y="36864"/>
                  </a:cubicBezTo>
                  <a:cubicBezTo>
                    <a:pt x="7721" y="37621"/>
                    <a:pt x="6737" y="36107"/>
                    <a:pt x="5753" y="34593"/>
                  </a:cubicBezTo>
                  <a:cubicBezTo>
                    <a:pt x="5677" y="33987"/>
                    <a:pt x="5677" y="33382"/>
                    <a:pt x="5677" y="32776"/>
                  </a:cubicBezTo>
                  <a:cubicBezTo>
                    <a:pt x="5753" y="32398"/>
                    <a:pt x="5829" y="32019"/>
                    <a:pt x="5904" y="31641"/>
                  </a:cubicBezTo>
                  <a:cubicBezTo>
                    <a:pt x="5980" y="30429"/>
                    <a:pt x="5829" y="29294"/>
                    <a:pt x="5753" y="28159"/>
                  </a:cubicBezTo>
                  <a:cubicBezTo>
                    <a:pt x="5753" y="27553"/>
                    <a:pt x="5753" y="27175"/>
                    <a:pt x="5677" y="2679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5" name="任意多边形: 形状 1464"/>
            <p:cNvSpPr/>
            <p:nvPr/>
          </p:nvSpPr>
          <p:spPr>
            <a:xfrm>
              <a:off x="6240301" y="2929762"/>
              <a:ext cx="30278" cy="30278"/>
            </a:xfrm>
            <a:custGeom>
              <a:avLst/>
              <a:gdLst>
                <a:gd name="connsiteX0" fmla="*/ 27780 w 30278"/>
                <a:gd name="connsiteY0" fmla="*/ 18167 h 30278"/>
                <a:gd name="connsiteX1" fmla="*/ 14761 w 30278"/>
                <a:gd name="connsiteY1" fmla="*/ 27932 h 30278"/>
                <a:gd name="connsiteX2" fmla="*/ 5677 w 30278"/>
                <a:gd name="connsiteY2" fmla="*/ 20514 h 30278"/>
                <a:gd name="connsiteX3" fmla="*/ 11506 w 30278"/>
                <a:gd name="connsiteY3" fmla="*/ 14004 h 30278"/>
                <a:gd name="connsiteX4" fmla="*/ 16199 w 30278"/>
                <a:gd name="connsiteY4" fmla="*/ 13928 h 30278"/>
                <a:gd name="connsiteX5" fmla="*/ 17788 w 30278"/>
                <a:gd name="connsiteY5" fmla="*/ 13625 h 30278"/>
                <a:gd name="connsiteX6" fmla="*/ 16199 w 30278"/>
                <a:gd name="connsiteY6" fmla="*/ 12490 h 30278"/>
                <a:gd name="connsiteX7" fmla="*/ 12793 w 30278"/>
                <a:gd name="connsiteY7" fmla="*/ 9689 h 30278"/>
                <a:gd name="connsiteX8" fmla="*/ 14155 w 30278"/>
                <a:gd name="connsiteY8" fmla="*/ 5677 h 30278"/>
                <a:gd name="connsiteX9" fmla="*/ 29370 w 30278"/>
                <a:gd name="connsiteY9" fmla="*/ 7797 h 30278"/>
                <a:gd name="connsiteX10" fmla="*/ 30581 w 30278"/>
                <a:gd name="connsiteY10" fmla="*/ 11733 h 30278"/>
                <a:gd name="connsiteX11" fmla="*/ 27780 w 30278"/>
                <a:gd name="connsiteY11" fmla="*/ 1816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7780" y="18167"/>
                  </a:moveTo>
                  <a:cubicBezTo>
                    <a:pt x="24223" y="22482"/>
                    <a:pt x="22633" y="29446"/>
                    <a:pt x="14761" y="27932"/>
                  </a:cubicBezTo>
                  <a:cubicBezTo>
                    <a:pt x="7645" y="30430"/>
                    <a:pt x="6359" y="25888"/>
                    <a:pt x="5677" y="20514"/>
                  </a:cubicBezTo>
                  <a:cubicBezTo>
                    <a:pt x="6510" y="17334"/>
                    <a:pt x="9386" y="16048"/>
                    <a:pt x="11506" y="14004"/>
                  </a:cubicBezTo>
                  <a:cubicBezTo>
                    <a:pt x="13095" y="13701"/>
                    <a:pt x="14685" y="13852"/>
                    <a:pt x="16199" y="13928"/>
                  </a:cubicBezTo>
                  <a:cubicBezTo>
                    <a:pt x="16653" y="13474"/>
                    <a:pt x="17561" y="15291"/>
                    <a:pt x="17788" y="13625"/>
                  </a:cubicBezTo>
                  <a:cubicBezTo>
                    <a:pt x="17259" y="13247"/>
                    <a:pt x="16729" y="12868"/>
                    <a:pt x="16199" y="12490"/>
                  </a:cubicBezTo>
                  <a:cubicBezTo>
                    <a:pt x="14912" y="11733"/>
                    <a:pt x="13701" y="10976"/>
                    <a:pt x="12793" y="9689"/>
                  </a:cubicBezTo>
                  <a:cubicBezTo>
                    <a:pt x="11808" y="7872"/>
                    <a:pt x="11884" y="6434"/>
                    <a:pt x="14155" y="5677"/>
                  </a:cubicBezTo>
                  <a:cubicBezTo>
                    <a:pt x="19302" y="5829"/>
                    <a:pt x="24525" y="5753"/>
                    <a:pt x="29370" y="7797"/>
                  </a:cubicBezTo>
                  <a:cubicBezTo>
                    <a:pt x="30581" y="8856"/>
                    <a:pt x="30657" y="10295"/>
                    <a:pt x="30581" y="11733"/>
                  </a:cubicBezTo>
                  <a:cubicBezTo>
                    <a:pt x="29748" y="14004"/>
                    <a:pt x="29143" y="16199"/>
                    <a:pt x="27780" y="1816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6" name="任意多边形: 形状 1465"/>
            <p:cNvSpPr/>
            <p:nvPr/>
          </p:nvSpPr>
          <p:spPr>
            <a:xfrm>
              <a:off x="6220469" y="2929081"/>
              <a:ext cx="37848" cy="30278"/>
            </a:xfrm>
            <a:custGeom>
              <a:avLst/>
              <a:gdLst>
                <a:gd name="connsiteX0" fmla="*/ 26721 w 37847"/>
                <a:gd name="connsiteY0" fmla="*/ 19000 h 30278"/>
                <a:gd name="connsiteX1" fmla="*/ 34593 w 37847"/>
                <a:gd name="connsiteY1" fmla="*/ 28613 h 30278"/>
                <a:gd name="connsiteX2" fmla="*/ 11506 w 37847"/>
                <a:gd name="connsiteY2" fmla="*/ 23617 h 30278"/>
                <a:gd name="connsiteX3" fmla="*/ 5677 w 37847"/>
                <a:gd name="connsiteY3" fmla="*/ 19000 h 30278"/>
                <a:gd name="connsiteX4" fmla="*/ 6585 w 37847"/>
                <a:gd name="connsiteY4" fmla="*/ 18091 h 30278"/>
                <a:gd name="connsiteX5" fmla="*/ 18242 w 37847"/>
                <a:gd name="connsiteY5" fmla="*/ 6510 h 30278"/>
                <a:gd name="connsiteX6" fmla="*/ 19226 w 37847"/>
                <a:gd name="connsiteY6" fmla="*/ 5677 h 30278"/>
                <a:gd name="connsiteX7" fmla="*/ 23011 w 37847"/>
                <a:gd name="connsiteY7" fmla="*/ 11430 h 30278"/>
                <a:gd name="connsiteX8" fmla="*/ 26721 w 37847"/>
                <a:gd name="connsiteY8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26721" y="19000"/>
                  </a:moveTo>
                  <a:cubicBezTo>
                    <a:pt x="28083" y="23239"/>
                    <a:pt x="27477" y="29067"/>
                    <a:pt x="34593" y="28613"/>
                  </a:cubicBezTo>
                  <a:cubicBezTo>
                    <a:pt x="25434" y="33760"/>
                    <a:pt x="18924" y="26493"/>
                    <a:pt x="11506" y="23617"/>
                  </a:cubicBezTo>
                  <a:cubicBezTo>
                    <a:pt x="9310" y="22709"/>
                    <a:pt x="7570" y="20589"/>
                    <a:pt x="5677" y="19000"/>
                  </a:cubicBezTo>
                  <a:cubicBezTo>
                    <a:pt x="5980" y="18697"/>
                    <a:pt x="6283" y="18394"/>
                    <a:pt x="6585" y="18091"/>
                  </a:cubicBezTo>
                  <a:cubicBezTo>
                    <a:pt x="13095" y="16880"/>
                    <a:pt x="16426" y="12490"/>
                    <a:pt x="18242" y="6510"/>
                  </a:cubicBezTo>
                  <a:cubicBezTo>
                    <a:pt x="18545" y="6207"/>
                    <a:pt x="18924" y="5980"/>
                    <a:pt x="19226" y="5677"/>
                  </a:cubicBezTo>
                  <a:cubicBezTo>
                    <a:pt x="21876" y="6661"/>
                    <a:pt x="20286" y="10446"/>
                    <a:pt x="23011" y="11430"/>
                  </a:cubicBezTo>
                  <a:cubicBezTo>
                    <a:pt x="26493" y="12717"/>
                    <a:pt x="27023" y="15669"/>
                    <a:pt x="26721" y="1900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7" name="任意多边形: 形状 1466"/>
            <p:cNvSpPr/>
            <p:nvPr/>
          </p:nvSpPr>
          <p:spPr>
            <a:xfrm>
              <a:off x="6255881" y="2909930"/>
              <a:ext cx="22709" cy="37848"/>
            </a:xfrm>
            <a:custGeom>
              <a:avLst/>
              <a:gdLst>
                <a:gd name="connsiteX0" fmla="*/ 14092 w 22708"/>
                <a:gd name="connsiteY0" fmla="*/ 32398 h 37847"/>
                <a:gd name="connsiteX1" fmla="*/ 14017 w 22708"/>
                <a:gd name="connsiteY1" fmla="*/ 28764 h 37847"/>
                <a:gd name="connsiteX2" fmla="*/ 6448 w 22708"/>
                <a:gd name="connsiteY2" fmla="*/ 14079 h 37847"/>
                <a:gd name="connsiteX3" fmla="*/ 5766 w 22708"/>
                <a:gd name="connsiteY3" fmla="*/ 6737 h 37847"/>
                <a:gd name="connsiteX4" fmla="*/ 6599 w 22708"/>
                <a:gd name="connsiteY4" fmla="*/ 5677 h 37847"/>
                <a:gd name="connsiteX5" fmla="*/ 15985 w 22708"/>
                <a:gd name="connsiteY5" fmla="*/ 17259 h 37847"/>
                <a:gd name="connsiteX6" fmla="*/ 14925 w 22708"/>
                <a:gd name="connsiteY6" fmla="*/ 18394 h 37847"/>
                <a:gd name="connsiteX7" fmla="*/ 13941 w 22708"/>
                <a:gd name="connsiteY7" fmla="*/ 19302 h 37847"/>
                <a:gd name="connsiteX8" fmla="*/ 14396 w 22708"/>
                <a:gd name="connsiteY8" fmla="*/ 20287 h 37847"/>
                <a:gd name="connsiteX9" fmla="*/ 16061 w 22708"/>
                <a:gd name="connsiteY9" fmla="*/ 19984 h 37847"/>
                <a:gd name="connsiteX10" fmla="*/ 17877 w 22708"/>
                <a:gd name="connsiteY10" fmla="*/ 19151 h 37847"/>
                <a:gd name="connsiteX11" fmla="*/ 19467 w 22708"/>
                <a:gd name="connsiteY11" fmla="*/ 21195 h 37847"/>
                <a:gd name="connsiteX12" fmla="*/ 14092 w 22708"/>
                <a:gd name="connsiteY12" fmla="*/ 36182 h 37847"/>
                <a:gd name="connsiteX13" fmla="*/ 14092 w 22708"/>
                <a:gd name="connsiteY13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7847">
                  <a:moveTo>
                    <a:pt x="14092" y="32398"/>
                  </a:moveTo>
                  <a:cubicBezTo>
                    <a:pt x="14092" y="31186"/>
                    <a:pt x="14017" y="29976"/>
                    <a:pt x="14017" y="28764"/>
                  </a:cubicBezTo>
                  <a:cubicBezTo>
                    <a:pt x="7431" y="25964"/>
                    <a:pt x="4101" y="21497"/>
                    <a:pt x="6448" y="14079"/>
                  </a:cubicBezTo>
                  <a:cubicBezTo>
                    <a:pt x="7280" y="11506"/>
                    <a:pt x="5236" y="9235"/>
                    <a:pt x="5766" y="6737"/>
                  </a:cubicBezTo>
                  <a:cubicBezTo>
                    <a:pt x="6069" y="6358"/>
                    <a:pt x="6296" y="6056"/>
                    <a:pt x="6599" y="5677"/>
                  </a:cubicBezTo>
                  <a:cubicBezTo>
                    <a:pt x="13638" y="6358"/>
                    <a:pt x="13941" y="12490"/>
                    <a:pt x="15985" y="17259"/>
                  </a:cubicBezTo>
                  <a:cubicBezTo>
                    <a:pt x="15758" y="17788"/>
                    <a:pt x="15455" y="18167"/>
                    <a:pt x="14925" y="18394"/>
                  </a:cubicBezTo>
                  <a:cubicBezTo>
                    <a:pt x="14547" y="18621"/>
                    <a:pt x="14168" y="18924"/>
                    <a:pt x="13941" y="19302"/>
                  </a:cubicBezTo>
                  <a:cubicBezTo>
                    <a:pt x="13790" y="19757"/>
                    <a:pt x="13941" y="20059"/>
                    <a:pt x="14396" y="20287"/>
                  </a:cubicBezTo>
                  <a:cubicBezTo>
                    <a:pt x="15001" y="20287"/>
                    <a:pt x="15531" y="20287"/>
                    <a:pt x="16061" y="19984"/>
                  </a:cubicBezTo>
                  <a:cubicBezTo>
                    <a:pt x="16666" y="19681"/>
                    <a:pt x="17272" y="19378"/>
                    <a:pt x="17877" y="19151"/>
                  </a:cubicBezTo>
                  <a:cubicBezTo>
                    <a:pt x="18407" y="19832"/>
                    <a:pt x="19619" y="21043"/>
                    <a:pt x="19467" y="21195"/>
                  </a:cubicBezTo>
                  <a:cubicBezTo>
                    <a:pt x="15985" y="25585"/>
                    <a:pt x="17120" y="31641"/>
                    <a:pt x="14092" y="36182"/>
                  </a:cubicBezTo>
                  <a:cubicBezTo>
                    <a:pt x="13033" y="34896"/>
                    <a:pt x="13033" y="33609"/>
                    <a:pt x="14092" y="32398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8" name="任意多边形: 形状 1467"/>
            <p:cNvSpPr/>
            <p:nvPr/>
          </p:nvSpPr>
          <p:spPr>
            <a:xfrm>
              <a:off x="6239696" y="2904405"/>
              <a:ext cx="22709" cy="22709"/>
            </a:xfrm>
            <a:custGeom>
              <a:avLst/>
              <a:gdLst>
                <a:gd name="connsiteX0" fmla="*/ 13096 w 22708"/>
                <a:gd name="connsiteY0" fmla="*/ 20816 h 22708"/>
                <a:gd name="connsiteX1" fmla="*/ 5677 w 22708"/>
                <a:gd name="connsiteY1" fmla="*/ 13322 h 22708"/>
                <a:gd name="connsiteX2" fmla="*/ 11279 w 22708"/>
                <a:gd name="connsiteY2" fmla="*/ 5677 h 22708"/>
                <a:gd name="connsiteX3" fmla="*/ 22784 w 22708"/>
                <a:gd name="connsiteY3" fmla="*/ 11203 h 22708"/>
                <a:gd name="connsiteX4" fmla="*/ 22633 w 22708"/>
                <a:gd name="connsiteY4" fmla="*/ 11430 h 22708"/>
                <a:gd name="connsiteX5" fmla="*/ 13096 w 22708"/>
                <a:gd name="connsiteY5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096" y="20816"/>
                  </a:moveTo>
                  <a:cubicBezTo>
                    <a:pt x="6056" y="22784"/>
                    <a:pt x="5980" y="22709"/>
                    <a:pt x="5677" y="13322"/>
                  </a:cubicBezTo>
                  <a:cubicBezTo>
                    <a:pt x="7570" y="10749"/>
                    <a:pt x="9159" y="8024"/>
                    <a:pt x="11279" y="5677"/>
                  </a:cubicBezTo>
                  <a:cubicBezTo>
                    <a:pt x="14912" y="7948"/>
                    <a:pt x="19908" y="7494"/>
                    <a:pt x="22784" y="11203"/>
                  </a:cubicBezTo>
                  <a:lnTo>
                    <a:pt x="22633" y="11430"/>
                  </a:lnTo>
                  <a:cubicBezTo>
                    <a:pt x="18924" y="13928"/>
                    <a:pt x="16047" y="17334"/>
                    <a:pt x="13096" y="20816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9" name="任意多边形: 形状 1468"/>
            <p:cNvSpPr/>
            <p:nvPr/>
          </p:nvSpPr>
          <p:spPr>
            <a:xfrm>
              <a:off x="6235608" y="2904200"/>
              <a:ext cx="15139" cy="15139"/>
            </a:xfrm>
            <a:custGeom>
              <a:avLst/>
              <a:gdLst>
                <a:gd name="connsiteX0" fmla="*/ 15366 w 15139"/>
                <a:gd name="connsiteY0" fmla="*/ 5806 h 15139"/>
                <a:gd name="connsiteX1" fmla="*/ 9765 w 15139"/>
                <a:gd name="connsiteY1" fmla="*/ 13451 h 15139"/>
                <a:gd name="connsiteX2" fmla="*/ 9689 w 15139"/>
                <a:gd name="connsiteY2" fmla="*/ 13375 h 15139"/>
                <a:gd name="connsiteX3" fmla="*/ 6056 w 15139"/>
                <a:gd name="connsiteY3" fmla="*/ 9742 h 15139"/>
                <a:gd name="connsiteX4" fmla="*/ 5677 w 15139"/>
                <a:gd name="connsiteY4" fmla="*/ 9212 h 15139"/>
                <a:gd name="connsiteX5" fmla="*/ 15366 w 15139"/>
                <a:gd name="connsiteY5" fmla="*/ 58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366" y="5806"/>
                  </a:moveTo>
                  <a:cubicBezTo>
                    <a:pt x="15517" y="9818"/>
                    <a:pt x="15896" y="14057"/>
                    <a:pt x="9765" y="13451"/>
                  </a:cubicBezTo>
                  <a:lnTo>
                    <a:pt x="9689" y="13375"/>
                  </a:lnTo>
                  <a:cubicBezTo>
                    <a:pt x="7948" y="12694"/>
                    <a:pt x="6585" y="11634"/>
                    <a:pt x="6056" y="9742"/>
                  </a:cubicBezTo>
                  <a:lnTo>
                    <a:pt x="5677" y="9212"/>
                  </a:lnTo>
                  <a:cubicBezTo>
                    <a:pt x="7948" y="5427"/>
                    <a:pt x="11582" y="5503"/>
                    <a:pt x="15366" y="580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0" name="任意多边形: 形状 1469"/>
            <p:cNvSpPr/>
            <p:nvPr/>
          </p:nvSpPr>
          <p:spPr>
            <a:xfrm>
              <a:off x="6214827" y="2936651"/>
              <a:ext cx="15139" cy="15139"/>
            </a:xfrm>
            <a:custGeom>
              <a:avLst/>
              <a:gdLst>
                <a:gd name="connsiteX0" fmla="*/ 5794 w 15139"/>
                <a:gd name="connsiteY0" fmla="*/ 5677 h 15139"/>
                <a:gd name="connsiteX1" fmla="*/ 9579 w 15139"/>
                <a:gd name="connsiteY1" fmla="*/ 7570 h 15139"/>
                <a:gd name="connsiteX2" fmla="*/ 12152 w 15139"/>
                <a:gd name="connsiteY2" fmla="*/ 9311 h 15139"/>
                <a:gd name="connsiteX3" fmla="*/ 12001 w 15139"/>
                <a:gd name="connsiteY3" fmla="*/ 11354 h 15139"/>
                <a:gd name="connsiteX4" fmla="*/ 11244 w 15139"/>
                <a:gd name="connsiteY4" fmla="*/ 11430 h 15139"/>
                <a:gd name="connsiteX5" fmla="*/ 57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94" y="5677"/>
                  </a:moveTo>
                  <a:cubicBezTo>
                    <a:pt x="7081" y="6283"/>
                    <a:pt x="8292" y="6964"/>
                    <a:pt x="9579" y="7570"/>
                  </a:cubicBezTo>
                  <a:cubicBezTo>
                    <a:pt x="10714" y="7721"/>
                    <a:pt x="11547" y="8327"/>
                    <a:pt x="12152" y="9311"/>
                  </a:cubicBezTo>
                  <a:cubicBezTo>
                    <a:pt x="12455" y="9992"/>
                    <a:pt x="12379" y="10673"/>
                    <a:pt x="12001" y="11354"/>
                  </a:cubicBezTo>
                  <a:lnTo>
                    <a:pt x="11244" y="11430"/>
                  </a:lnTo>
                  <a:cubicBezTo>
                    <a:pt x="6929" y="11884"/>
                    <a:pt x="5188" y="9841"/>
                    <a:pt x="5794" y="5677"/>
                  </a:cubicBezTo>
                  <a:close/>
                </a:path>
              </a:pathLst>
            </a:custGeom>
            <a:solidFill>
              <a:srgbClr val="F7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1" name="任意多边形: 形状 1470"/>
            <p:cNvSpPr/>
            <p:nvPr/>
          </p:nvSpPr>
          <p:spPr>
            <a:xfrm>
              <a:off x="6263824" y="2921436"/>
              <a:ext cx="15139" cy="15139"/>
            </a:xfrm>
            <a:custGeom>
              <a:avLst/>
              <a:gdLst>
                <a:gd name="connsiteX0" fmla="*/ 6149 w 15139"/>
                <a:gd name="connsiteY0" fmla="*/ 5677 h 15139"/>
                <a:gd name="connsiteX1" fmla="*/ 8042 w 15139"/>
                <a:gd name="connsiteY1" fmla="*/ 5677 h 15139"/>
                <a:gd name="connsiteX2" fmla="*/ 9934 w 15139"/>
                <a:gd name="connsiteY2" fmla="*/ 7645 h 15139"/>
                <a:gd name="connsiteX3" fmla="*/ 7966 w 15139"/>
                <a:gd name="connsiteY3" fmla="*/ 11354 h 15139"/>
                <a:gd name="connsiteX4" fmla="*/ 614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49" y="5677"/>
                  </a:moveTo>
                  <a:cubicBezTo>
                    <a:pt x="6755" y="5677"/>
                    <a:pt x="7436" y="5677"/>
                    <a:pt x="8042" y="5677"/>
                  </a:cubicBezTo>
                  <a:cubicBezTo>
                    <a:pt x="8647" y="6358"/>
                    <a:pt x="9329" y="6964"/>
                    <a:pt x="9934" y="7645"/>
                  </a:cubicBezTo>
                  <a:cubicBezTo>
                    <a:pt x="9859" y="9159"/>
                    <a:pt x="9783" y="10673"/>
                    <a:pt x="7966" y="11354"/>
                  </a:cubicBezTo>
                  <a:cubicBezTo>
                    <a:pt x="6679" y="9689"/>
                    <a:pt x="4787" y="8251"/>
                    <a:pt x="6149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2" name="任意多边形: 形状 1471"/>
            <p:cNvSpPr/>
            <p:nvPr/>
          </p:nvSpPr>
          <p:spPr>
            <a:xfrm>
              <a:off x="6262404" y="2936651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9462 h 15139"/>
                <a:gd name="connsiteX2" fmla="*/ 5677 w 7569"/>
                <a:gd name="connsiteY2" fmla="*/ 11279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175"/>
                    <a:pt x="7570" y="9462"/>
                  </a:cubicBezTo>
                  <a:cubicBezTo>
                    <a:pt x="7267" y="10446"/>
                    <a:pt x="6661" y="11052"/>
                    <a:pt x="5677" y="11279"/>
                  </a:cubicBezTo>
                  <a:cubicBezTo>
                    <a:pt x="5829" y="9235"/>
                    <a:pt x="5223" y="6964"/>
                    <a:pt x="7570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3" name="任意多边形: 形状 1472"/>
            <p:cNvSpPr/>
            <p:nvPr/>
          </p:nvSpPr>
          <p:spPr>
            <a:xfrm>
              <a:off x="6212992" y="2929006"/>
              <a:ext cx="7570" cy="15139"/>
            </a:xfrm>
            <a:custGeom>
              <a:avLst/>
              <a:gdLst>
                <a:gd name="connsiteX0" fmla="*/ 7552 w 7569"/>
                <a:gd name="connsiteY0" fmla="*/ 11506 h 15139"/>
                <a:gd name="connsiteX1" fmla="*/ 7552 w 7569"/>
                <a:gd name="connsiteY1" fmla="*/ 5677 h 15139"/>
                <a:gd name="connsiteX2" fmla="*/ 7704 w 7569"/>
                <a:gd name="connsiteY2" fmla="*/ 5904 h 15139"/>
                <a:gd name="connsiteX3" fmla="*/ 7704 w 7569"/>
                <a:gd name="connsiteY3" fmla="*/ 11354 h 15139"/>
                <a:gd name="connsiteX4" fmla="*/ 7552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52" y="11506"/>
                  </a:moveTo>
                  <a:cubicBezTo>
                    <a:pt x="5206" y="9537"/>
                    <a:pt x="4903" y="7645"/>
                    <a:pt x="7552" y="5677"/>
                  </a:cubicBezTo>
                  <a:lnTo>
                    <a:pt x="7704" y="5904"/>
                  </a:lnTo>
                  <a:cubicBezTo>
                    <a:pt x="8839" y="7721"/>
                    <a:pt x="8991" y="9537"/>
                    <a:pt x="7704" y="11354"/>
                  </a:cubicBezTo>
                  <a:lnTo>
                    <a:pt x="7552" y="11506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4" name="任意多边形: 形状 1473"/>
            <p:cNvSpPr/>
            <p:nvPr/>
          </p:nvSpPr>
          <p:spPr>
            <a:xfrm>
              <a:off x="5960983" y="3656091"/>
              <a:ext cx="30278" cy="37848"/>
            </a:xfrm>
            <a:custGeom>
              <a:avLst/>
              <a:gdLst>
                <a:gd name="connsiteX0" fmla="*/ 21954 w 30278"/>
                <a:gd name="connsiteY0" fmla="*/ 14350 h 37847"/>
                <a:gd name="connsiteX1" fmla="*/ 21954 w 30278"/>
                <a:gd name="connsiteY1" fmla="*/ 18135 h 37847"/>
                <a:gd name="connsiteX2" fmla="*/ 17640 w 30278"/>
                <a:gd name="connsiteY2" fmla="*/ 19725 h 37847"/>
                <a:gd name="connsiteX3" fmla="*/ 19154 w 30278"/>
                <a:gd name="connsiteY3" fmla="*/ 28051 h 37847"/>
                <a:gd name="connsiteX4" fmla="*/ 14385 w 30278"/>
                <a:gd name="connsiteY4" fmla="*/ 33350 h 37847"/>
                <a:gd name="connsiteX5" fmla="*/ 10676 w 30278"/>
                <a:gd name="connsiteY5" fmla="*/ 31912 h 37847"/>
                <a:gd name="connsiteX6" fmla="*/ 6815 w 30278"/>
                <a:gd name="connsiteY6" fmla="*/ 21996 h 37847"/>
                <a:gd name="connsiteX7" fmla="*/ 6815 w 30278"/>
                <a:gd name="connsiteY7" fmla="*/ 16319 h 37847"/>
                <a:gd name="connsiteX8" fmla="*/ 17943 w 30278"/>
                <a:gd name="connsiteY8" fmla="*/ 5721 h 37847"/>
                <a:gd name="connsiteX9" fmla="*/ 25966 w 30278"/>
                <a:gd name="connsiteY9" fmla="*/ 8598 h 37847"/>
                <a:gd name="connsiteX10" fmla="*/ 25663 w 30278"/>
                <a:gd name="connsiteY10" fmla="*/ 8825 h 37847"/>
                <a:gd name="connsiteX11" fmla="*/ 21954 w 30278"/>
                <a:gd name="connsiteY11" fmla="*/ 143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1954" y="14350"/>
                  </a:moveTo>
                  <a:cubicBezTo>
                    <a:pt x="21954" y="15637"/>
                    <a:pt x="21954" y="16848"/>
                    <a:pt x="21954" y="18135"/>
                  </a:cubicBezTo>
                  <a:cubicBezTo>
                    <a:pt x="20668" y="19119"/>
                    <a:pt x="18926" y="18892"/>
                    <a:pt x="17640" y="19725"/>
                  </a:cubicBezTo>
                  <a:cubicBezTo>
                    <a:pt x="15823" y="22904"/>
                    <a:pt x="18018" y="25402"/>
                    <a:pt x="19154" y="28051"/>
                  </a:cubicBezTo>
                  <a:cubicBezTo>
                    <a:pt x="19456" y="31533"/>
                    <a:pt x="17715" y="33123"/>
                    <a:pt x="14385" y="33350"/>
                  </a:cubicBezTo>
                  <a:cubicBezTo>
                    <a:pt x="12795" y="33728"/>
                    <a:pt x="10600" y="35469"/>
                    <a:pt x="10676" y="31912"/>
                  </a:cubicBezTo>
                  <a:cubicBezTo>
                    <a:pt x="10752" y="28051"/>
                    <a:pt x="10070" y="24494"/>
                    <a:pt x="6815" y="21996"/>
                  </a:cubicBezTo>
                  <a:cubicBezTo>
                    <a:pt x="5150" y="20103"/>
                    <a:pt x="5453" y="18211"/>
                    <a:pt x="6815" y="16319"/>
                  </a:cubicBezTo>
                  <a:cubicBezTo>
                    <a:pt x="8783" y="11096"/>
                    <a:pt x="16580" y="11853"/>
                    <a:pt x="17943" y="5721"/>
                  </a:cubicBezTo>
                  <a:cubicBezTo>
                    <a:pt x="18018" y="5494"/>
                    <a:pt x="23695" y="6100"/>
                    <a:pt x="25966" y="8598"/>
                  </a:cubicBezTo>
                  <a:lnTo>
                    <a:pt x="25663" y="8825"/>
                  </a:lnTo>
                  <a:cubicBezTo>
                    <a:pt x="24301" y="10566"/>
                    <a:pt x="22333" y="11928"/>
                    <a:pt x="21954" y="14350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5" name="任意多边形: 形状 1474"/>
            <p:cNvSpPr/>
            <p:nvPr/>
          </p:nvSpPr>
          <p:spPr>
            <a:xfrm>
              <a:off x="5956292" y="3673479"/>
              <a:ext cx="15139" cy="15139"/>
            </a:xfrm>
            <a:custGeom>
              <a:avLst/>
              <a:gdLst>
                <a:gd name="connsiteX0" fmla="*/ 9538 w 15139"/>
                <a:gd name="connsiteY0" fmla="*/ 6501 h 15139"/>
                <a:gd name="connsiteX1" fmla="*/ 11052 w 15139"/>
                <a:gd name="connsiteY1" fmla="*/ 13086 h 15139"/>
                <a:gd name="connsiteX2" fmla="*/ 5677 w 15139"/>
                <a:gd name="connsiteY2" fmla="*/ 10134 h 15139"/>
                <a:gd name="connsiteX3" fmla="*/ 5829 w 15139"/>
                <a:gd name="connsiteY3" fmla="*/ 6501 h 15139"/>
                <a:gd name="connsiteX4" fmla="*/ 9538 w 15139"/>
                <a:gd name="connsiteY4" fmla="*/ 6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501"/>
                  </a:moveTo>
                  <a:cubicBezTo>
                    <a:pt x="9613" y="8847"/>
                    <a:pt x="14912" y="10361"/>
                    <a:pt x="11052" y="13086"/>
                  </a:cubicBezTo>
                  <a:cubicBezTo>
                    <a:pt x="8251" y="15054"/>
                    <a:pt x="6889" y="12329"/>
                    <a:pt x="5677" y="10134"/>
                  </a:cubicBezTo>
                  <a:cubicBezTo>
                    <a:pt x="5753" y="8923"/>
                    <a:pt x="5753" y="7712"/>
                    <a:pt x="5829" y="6501"/>
                  </a:cubicBezTo>
                  <a:cubicBezTo>
                    <a:pt x="7040" y="5365"/>
                    <a:pt x="8251" y="5441"/>
                    <a:pt x="9538" y="65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6" name="任意多边形: 形状 1475"/>
            <p:cNvSpPr/>
            <p:nvPr/>
          </p:nvSpPr>
          <p:spPr>
            <a:xfrm>
              <a:off x="5992399" y="3692242"/>
              <a:ext cx="22709" cy="22709"/>
            </a:xfrm>
            <a:custGeom>
              <a:avLst/>
              <a:gdLst>
                <a:gd name="connsiteX0" fmla="*/ 9538 w 22708"/>
                <a:gd name="connsiteY0" fmla="*/ 6661 h 22708"/>
                <a:gd name="connsiteX1" fmla="*/ 17713 w 22708"/>
                <a:gd name="connsiteY1" fmla="*/ 5677 h 22708"/>
                <a:gd name="connsiteX2" fmla="*/ 15366 w 22708"/>
                <a:gd name="connsiteY2" fmla="*/ 16274 h 22708"/>
                <a:gd name="connsiteX3" fmla="*/ 15366 w 22708"/>
                <a:gd name="connsiteY3" fmla="*/ 16274 h 22708"/>
                <a:gd name="connsiteX4" fmla="*/ 13398 w 22708"/>
                <a:gd name="connsiteY4" fmla="*/ 18016 h 22708"/>
                <a:gd name="connsiteX5" fmla="*/ 11506 w 22708"/>
                <a:gd name="connsiteY5" fmla="*/ 18167 h 22708"/>
                <a:gd name="connsiteX6" fmla="*/ 5753 w 22708"/>
                <a:gd name="connsiteY6" fmla="*/ 14307 h 22708"/>
                <a:gd name="connsiteX7" fmla="*/ 5677 w 22708"/>
                <a:gd name="connsiteY7" fmla="*/ 13171 h 22708"/>
                <a:gd name="connsiteX8" fmla="*/ 6661 w 22708"/>
                <a:gd name="connsiteY8" fmla="*/ 7645 h 22708"/>
                <a:gd name="connsiteX9" fmla="*/ 9538 w 22708"/>
                <a:gd name="connsiteY9" fmla="*/ 66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538" y="6661"/>
                  </a:moveTo>
                  <a:cubicBezTo>
                    <a:pt x="11808" y="5223"/>
                    <a:pt x="14231" y="6056"/>
                    <a:pt x="17713" y="5677"/>
                  </a:cubicBezTo>
                  <a:cubicBezTo>
                    <a:pt x="15215" y="9386"/>
                    <a:pt x="13474" y="12641"/>
                    <a:pt x="15366" y="16274"/>
                  </a:cubicBezTo>
                  <a:lnTo>
                    <a:pt x="15366" y="16274"/>
                  </a:lnTo>
                  <a:cubicBezTo>
                    <a:pt x="14685" y="16804"/>
                    <a:pt x="14003" y="17410"/>
                    <a:pt x="13398" y="18016"/>
                  </a:cubicBezTo>
                  <a:cubicBezTo>
                    <a:pt x="12793" y="18091"/>
                    <a:pt x="12187" y="18091"/>
                    <a:pt x="11506" y="18167"/>
                  </a:cubicBezTo>
                  <a:cubicBezTo>
                    <a:pt x="11052" y="14685"/>
                    <a:pt x="5071" y="19530"/>
                    <a:pt x="5753" y="14307"/>
                  </a:cubicBezTo>
                  <a:cubicBezTo>
                    <a:pt x="5753" y="13928"/>
                    <a:pt x="5677" y="13550"/>
                    <a:pt x="5677" y="13171"/>
                  </a:cubicBezTo>
                  <a:cubicBezTo>
                    <a:pt x="5677" y="11279"/>
                    <a:pt x="5904" y="9386"/>
                    <a:pt x="6661" y="7645"/>
                  </a:cubicBezTo>
                  <a:cubicBezTo>
                    <a:pt x="7418" y="6737"/>
                    <a:pt x="8175" y="5980"/>
                    <a:pt x="9538" y="666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7" name="任意多边形: 形状 1476"/>
            <p:cNvSpPr/>
            <p:nvPr/>
          </p:nvSpPr>
          <p:spPr>
            <a:xfrm>
              <a:off x="5963937" y="3715948"/>
              <a:ext cx="15139" cy="15139"/>
            </a:xfrm>
            <a:custGeom>
              <a:avLst/>
              <a:gdLst>
                <a:gd name="connsiteX0" fmla="*/ 5677 w 15139"/>
                <a:gd name="connsiteY0" fmla="*/ 7707 h 15139"/>
                <a:gd name="connsiteX1" fmla="*/ 5677 w 15139"/>
                <a:gd name="connsiteY1" fmla="*/ 5815 h 15139"/>
                <a:gd name="connsiteX2" fmla="*/ 12944 w 15139"/>
                <a:gd name="connsiteY2" fmla="*/ 6799 h 15139"/>
                <a:gd name="connsiteX3" fmla="*/ 11657 w 15139"/>
                <a:gd name="connsiteY3" fmla="*/ 11719 h 15139"/>
                <a:gd name="connsiteX4" fmla="*/ 10522 w 15139"/>
                <a:gd name="connsiteY4" fmla="*/ 11265 h 15139"/>
                <a:gd name="connsiteX5" fmla="*/ 6434 w 15139"/>
                <a:gd name="connsiteY5" fmla="*/ 8692 h 15139"/>
                <a:gd name="connsiteX6" fmla="*/ 5677 w 15139"/>
                <a:gd name="connsiteY6" fmla="*/ 77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7707"/>
                  </a:moveTo>
                  <a:cubicBezTo>
                    <a:pt x="5677" y="7102"/>
                    <a:pt x="5677" y="6421"/>
                    <a:pt x="5677" y="5815"/>
                  </a:cubicBezTo>
                  <a:cubicBezTo>
                    <a:pt x="8175" y="5815"/>
                    <a:pt x="10824" y="5134"/>
                    <a:pt x="12944" y="6799"/>
                  </a:cubicBezTo>
                  <a:cubicBezTo>
                    <a:pt x="15896" y="9221"/>
                    <a:pt x="15215" y="10887"/>
                    <a:pt x="11657" y="11719"/>
                  </a:cubicBezTo>
                  <a:cubicBezTo>
                    <a:pt x="11279" y="11568"/>
                    <a:pt x="10900" y="11417"/>
                    <a:pt x="10522" y="11265"/>
                  </a:cubicBezTo>
                  <a:cubicBezTo>
                    <a:pt x="9084" y="10508"/>
                    <a:pt x="7645" y="9751"/>
                    <a:pt x="6434" y="8692"/>
                  </a:cubicBezTo>
                  <a:cubicBezTo>
                    <a:pt x="6131" y="8389"/>
                    <a:pt x="5904" y="8086"/>
                    <a:pt x="5677" y="770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8" name="任意多边形: 形状 1477"/>
            <p:cNvSpPr/>
            <p:nvPr/>
          </p:nvSpPr>
          <p:spPr>
            <a:xfrm>
              <a:off x="5961969" y="3717978"/>
              <a:ext cx="15139" cy="15139"/>
            </a:xfrm>
            <a:custGeom>
              <a:avLst/>
              <a:gdLst>
                <a:gd name="connsiteX0" fmla="*/ 13322 w 15139"/>
                <a:gd name="connsiteY0" fmla="*/ 11354 h 15139"/>
                <a:gd name="connsiteX1" fmla="*/ 5677 w 15139"/>
                <a:gd name="connsiteY1" fmla="*/ 9689 h 15139"/>
                <a:gd name="connsiteX2" fmla="*/ 7645 w 15139"/>
                <a:gd name="connsiteY2" fmla="*/ 5677 h 15139"/>
                <a:gd name="connsiteX3" fmla="*/ 7797 w 15139"/>
                <a:gd name="connsiteY3" fmla="*/ 5829 h 15139"/>
                <a:gd name="connsiteX4" fmla="*/ 13171 w 15139"/>
                <a:gd name="connsiteY4" fmla="*/ 9311 h 15139"/>
                <a:gd name="connsiteX5" fmla="*/ 13626 w 15139"/>
                <a:gd name="connsiteY5" fmla="*/ 9765 h 15139"/>
                <a:gd name="connsiteX6" fmla="*/ 13322 w 15139"/>
                <a:gd name="connsiteY6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22" y="11354"/>
                  </a:moveTo>
                  <a:cubicBezTo>
                    <a:pt x="10749" y="11052"/>
                    <a:pt x="7721" y="12565"/>
                    <a:pt x="5677" y="9689"/>
                  </a:cubicBezTo>
                  <a:cubicBezTo>
                    <a:pt x="5753" y="8099"/>
                    <a:pt x="5829" y="6434"/>
                    <a:pt x="7645" y="5677"/>
                  </a:cubicBezTo>
                  <a:lnTo>
                    <a:pt x="7797" y="5829"/>
                  </a:lnTo>
                  <a:cubicBezTo>
                    <a:pt x="9235" y="7494"/>
                    <a:pt x="11582" y="7721"/>
                    <a:pt x="13171" y="9311"/>
                  </a:cubicBezTo>
                  <a:lnTo>
                    <a:pt x="13626" y="9765"/>
                  </a:lnTo>
                  <a:cubicBezTo>
                    <a:pt x="13474" y="10219"/>
                    <a:pt x="13322" y="10825"/>
                    <a:pt x="13322" y="11354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9" name="任意多边形: 形状 1478"/>
            <p:cNvSpPr/>
            <p:nvPr/>
          </p:nvSpPr>
          <p:spPr>
            <a:xfrm>
              <a:off x="6000044" y="370283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645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5980" y="6434"/>
                    <a:pt x="6661" y="5829"/>
                    <a:pt x="7645" y="5677"/>
                  </a:cubicBezTo>
                  <a:cubicBezTo>
                    <a:pt x="7342" y="6661"/>
                    <a:pt x="6737" y="7267"/>
                    <a:pt x="5677" y="741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0" name="任意多边形: 形状 1479"/>
            <p:cNvSpPr/>
            <p:nvPr/>
          </p:nvSpPr>
          <p:spPr>
            <a:xfrm>
              <a:off x="5972538" y="3694596"/>
              <a:ext cx="22709" cy="22709"/>
            </a:xfrm>
            <a:custGeom>
              <a:avLst/>
              <a:gdLst>
                <a:gd name="connsiteX0" fmla="*/ 12291 w 22708"/>
                <a:gd name="connsiteY0" fmla="*/ 6276 h 22708"/>
                <a:gd name="connsiteX1" fmla="*/ 14411 w 22708"/>
                <a:gd name="connsiteY1" fmla="*/ 7562 h 22708"/>
                <a:gd name="connsiteX2" fmla="*/ 21753 w 22708"/>
                <a:gd name="connsiteY2" fmla="*/ 10060 h 22708"/>
                <a:gd name="connsiteX3" fmla="*/ 17968 w 22708"/>
                <a:gd name="connsiteY3" fmla="*/ 11953 h 22708"/>
                <a:gd name="connsiteX4" fmla="*/ 16076 w 22708"/>
                <a:gd name="connsiteY4" fmla="*/ 13845 h 22708"/>
                <a:gd name="connsiteX5" fmla="*/ 15849 w 22708"/>
                <a:gd name="connsiteY5" fmla="*/ 19295 h 22708"/>
                <a:gd name="connsiteX6" fmla="*/ 12215 w 22708"/>
                <a:gd name="connsiteY6" fmla="*/ 17705 h 22708"/>
                <a:gd name="connsiteX7" fmla="*/ 12215 w 22708"/>
                <a:gd name="connsiteY7" fmla="*/ 17705 h 22708"/>
                <a:gd name="connsiteX8" fmla="*/ 6462 w 22708"/>
                <a:gd name="connsiteY8" fmla="*/ 19522 h 22708"/>
                <a:gd name="connsiteX9" fmla="*/ 6538 w 22708"/>
                <a:gd name="connsiteY9" fmla="*/ 15737 h 22708"/>
                <a:gd name="connsiteX10" fmla="*/ 9263 w 22708"/>
                <a:gd name="connsiteY10" fmla="*/ 10817 h 22708"/>
                <a:gd name="connsiteX11" fmla="*/ 12291 w 22708"/>
                <a:gd name="connsiteY11" fmla="*/ 62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2291" y="6276"/>
                  </a:moveTo>
                  <a:cubicBezTo>
                    <a:pt x="12745" y="7184"/>
                    <a:pt x="13654" y="8092"/>
                    <a:pt x="14411" y="7562"/>
                  </a:cubicBezTo>
                  <a:cubicBezTo>
                    <a:pt x="18877" y="4762"/>
                    <a:pt x="18801" y="4686"/>
                    <a:pt x="21753" y="10060"/>
                  </a:cubicBezTo>
                  <a:cubicBezTo>
                    <a:pt x="20769" y="11196"/>
                    <a:pt x="18952" y="10817"/>
                    <a:pt x="17968" y="11953"/>
                  </a:cubicBezTo>
                  <a:cubicBezTo>
                    <a:pt x="17363" y="12558"/>
                    <a:pt x="16757" y="13164"/>
                    <a:pt x="16076" y="13845"/>
                  </a:cubicBezTo>
                  <a:cubicBezTo>
                    <a:pt x="15243" y="15662"/>
                    <a:pt x="18347" y="17781"/>
                    <a:pt x="15849" y="19295"/>
                  </a:cubicBezTo>
                  <a:cubicBezTo>
                    <a:pt x="14486" y="20128"/>
                    <a:pt x="13048" y="19219"/>
                    <a:pt x="12215" y="17705"/>
                  </a:cubicBezTo>
                  <a:lnTo>
                    <a:pt x="12215" y="17705"/>
                  </a:lnTo>
                  <a:cubicBezTo>
                    <a:pt x="10020" y="17478"/>
                    <a:pt x="8355" y="18917"/>
                    <a:pt x="6462" y="19522"/>
                  </a:cubicBezTo>
                  <a:cubicBezTo>
                    <a:pt x="5403" y="18235"/>
                    <a:pt x="5403" y="17024"/>
                    <a:pt x="6538" y="15737"/>
                  </a:cubicBezTo>
                  <a:cubicBezTo>
                    <a:pt x="9869" y="15435"/>
                    <a:pt x="11610" y="13694"/>
                    <a:pt x="9263" y="10817"/>
                  </a:cubicBezTo>
                  <a:cubicBezTo>
                    <a:pt x="4722" y="5367"/>
                    <a:pt x="9415" y="6578"/>
                    <a:pt x="12291" y="627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1" name="任意多边形: 形状 1480"/>
            <p:cNvSpPr/>
            <p:nvPr/>
          </p:nvSpPr>
          <p:spPr>
            <a:xfrm>
              <a:off x="5968852" y="3703704"/>
              <a:ext cx="15139" cy="15139"/>
            </a:xfrm>
            <a:custGeom>
              <a:avLst/>
              <a:gdLst>
                <a:gd name="connsiteX0" fmla="*/ 10301 w 15139"/>
                <a:gd name="connsiteY0" fmla="*/ 6629 h 15139"/>
                <a:gd name="connsiteX1" fmla="*/ 10225 w 15139"/>
                <a:gd name="connsiteY1" fmla="*/ 10414 h 15139"/>
                <a:gd name="connsiteX2" fmla="*/ 5759 w 15139"/>
                <a:gd name="connsiteY2" fmla="*/ 7234 h 15139"/>
                <a:gd name="connsiteX3" fmla="*/ 10301 w 15139"/>
                <a:gd name="connsiteY3" fmla="*/ 66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01" y="6629"/>
                  </a:moveTo>
                  <a:cubicBezTo>
                    <a:pt x="10301" y="7916"/>
                    <a:pt x="10225" y="9127"/>
                    <a:pt x="10225" y="10414"/>
                  </a:cubicBezTo>
                  <a:cubicBezTo>
                    <a:pt x="8030" y="10338"/>
                    <a:pt x="5153" y="10262"/>
                    <a:pt x="5759" y="7234"/>
                  </a:cubicBezTo>
                  <a:cubicBezTo>
                    <a:pt x="6289" y="4434"/>
                    <a:pt x="8636" y="6175"/>
                    <a:pt x="10301" y="662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2" name="任意多边形: 形状 1481"/>
            <p:cNvSpPr/>
            <p:nvPr/>
          </p:nvSpPr>
          <p:spPr>
            <a:xfrm>
              <a:off x="5975355" y="3659136"/>
              <a:ext cx="15139" cy="15139"/>
            </a:xfrm>
            <a:custGeom>
              <a:avLst/>
              <a:gdLst>
                <a:gd name="connsiteX0" fmla="*/ 7582 w 15139"/>
                <a:gd name="connsiteY0" fmla="*/ 11306 h 15139"/>
                <a:gd name="connsiteX1" fmla="*/ 11215 w 15139"/>
                <a:gd name="connsiteY1" fmla="*/ 5704 h 15139"/>
                <a:gd name="connsiteX2" fmla="*/ 7582 w 15139"/>
                <a:gd name="connsiteY2" fmla="*/ 113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82" y="11306"/>
                  </a:moveTo>
                  <a:cubicBezTo>
                    <a:pt x="3343" y="5856"/>
                    <a:pt x="6901" y="5553"/>
                    <a:pt x="11215" y="5704"/>
                  </a:cubicBezTo>
                  <a:cubicBezTo>
                    <a:pt x="17196" y="12214"/>
                    <a:pt x="9702" y="10019"/>
                    <a:pt x="7582" y="1130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3" name="任意多边形: 形状 1482"/>
            <p:cNvSpPr/>
            <p:nvPr/>
          </p:nvSpPr>
          <p:spPr>
            <a:xfrm>
              <a:off x="5971069" y="3666632"/>
              <a:ext cx="15139" cy="15139"/>
            </a:xfrm>
            <a:custGeom>
              <a:avLst/>
              <a:gdLst>
                <a:gd name="connsiteX0" fmla="*/ 6191 w 15139"/>
                <a:gd name="connsiteY0" fmla="*/ 5702 h 15139"/>
                <a:gd name="connsiteX1" fmla="*/ 11868 w 15139"/>
                <a:gd name="connsiteY1" fmla="*/ 7595 h 15139"/>
                <a:gd name="connsiteX2" fmla="*/ 11868 w 15139"/>
                <a:gd name="connsiteY2" fmla="*/ 11380 h 15139"/>
                <a:gd name="connsiteX3" fmla="*/ 11868 w 15139"/>
                <a:gd name="connsiteY3" fmla="*/ 11380 h 15139"/>
                <a:gd name="connsiteX4" fmla="*/ 6191 w 15139"/>
                <a:gd name="connsiteY4" fmla="*/ 5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91" y="5702"/>
                  </a:moveTo>
                  <a:cubicBezTo>
                    <a:pt x="8386" y="5475"/>
                    <a:pt x="9975" y="6838"/>
                    <a:pt x="11868" y="7595"/>
                  </a:cubicBezTo>
                  <a:cubicBezTo>
                    <a:pt x="11868" y="8882"/>
                    <a:pt x="11868" y="10093"/>
                    <a:pt x="11868" y="11380"/>
                  </a:cubicBezTo>
                  <a:lnTo>
                    <a:pt x="11868" y="11380"/>
                  </a:lnTo>
                  <a:cubicBezTo>
                    <a:pt x="6493" y="12969"/>
                    <a:pt x="4677" y="11001"/>
                    <a:pt x="6191" y="5702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4" name="任意多边形: 形状 1483"/>
            <p:cNvSpPr/>
            <p:nvPr/>
          </p:nvSpPr>
          <p:spPr>
            <a:xfrm>
              <a:off x="5954215" y="3712399"/>
              <a:ext cx="15139" cy="15139"/>
            </a:xfrm>
            <a:custGeom>
              <a:avLst/>
              <a:gdLst>
                <a:gd name="connsiteX0" fmla="*/ 5861 w 15139"/>
                <a:gd name="connsiteY0" fmla="*/ 9515 h 15139"/>
                <a:gd name="connsiteX1" fmla="*/ 14415 w 15139"/>
                <a:gd name="connsiteY1" fmla="*/ 7093 h 15139"/>
                <a:gd name="connsiteX2" fmla="*/ 7754 w 15139"/>
                <a:gd name="connsiteY2" fmla="*/ 11332 h 15139"/>
                <a:gd name="connsiteX3" fmla="*/ 5861 w 15139"/>
                <a:gd name="connsiteY3" fmla="*/ 95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61" y="9515"/>
                  </a:moveTo>
                  <a:cubicBezTo>
                    <a:pt x="6694" y="4141"/>
                    <a:pt x="9798" y="5503"/>
                    <a:pt x="14415" y="7093"/>
                  </a:cubicBezTo>
                  <a:cubicBezTo>
                    <a:pt x="10782" y="8001"/>
                    <a:pt x="9495" y="9969"/>
                    <a:pt x="7754" y="11332"/>
                  </a:cubicBezTo>
                  <a:cubicBezTo>
                    <a:pt x="5937" y="11937"/>
                    <a:pt x="5332" y="11256"/>
                    <a:pt x="5861" y="951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5" name="任意多边形: 形状 1484"/>
            <p:cNvSpPr/>
            <p:nvPr/>
          </p:nvSpPr>
          <p:spPr>
            <a:xfrm>
              <a:off x="6256580" y="4048767"/>
              <a:ext cx="22709" cy="22709"/>
            </a:xfrm>
            <a:custGeom>
              <a:avLst/>
              <a:gdLst>
                <a:gd name="connsiteX0" fmla="*/ 19071 w 22708"/>
                <a:gd name="connsiteY0" fmla="*/ 17107 h 22708"/>
                <a:gd name="connsiteX1" fmla="*/ 7641 w 22708"/>
                <a:gd name="connsiteY1" fmla="*/ 17107 h 22708"/>
                <a:gd name="connsiteX2" fmla="*/ 7565 w 22708"/>
                <a:gd name="connsiteY2" fmla="*/ 15290 h 22708"/>
                <a:gd name="connsiteX3" fmla="*/ 5749 w 22708"/>
                <a:gd name="connsiteY3" fmla="*/ 11354 h 22708"/>
                <a:gd name="connsiteX4" fmla="*/ 9534 w 22708"/>
                <a:gd name="connsiteY4" fmla="*/ 5677 h 22708"/>
                <a:gd name="connsiteX5" fmla="*/ 19071 w 22708"/>
                <a:gd name="connsiteY5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071" y="17107"/>
                  </a:moveTo>
                  <a:cubicBezTo>
                    <a:pt x="15286" y="20362"/>
                    <a:pt x="11426" y="16274"/>
                    <a:pt x="7641" y="17107"/>
                  </a:cubicBezTo>
                  <a:cubicBezTo>
                    <a:pt x="7565" y="16502"/>
                    <a:pt x="7565" y="15896"/>
                    <a:pt x="7565" y="15290"/>
                  </a:cubicBezTo>
                  <a:cubicBezTo>
                    <a:pt x="8246" y="13398"/>
                    <a:pt x="7262" y="12263"/>
                    <a:pt x="5749" y="11354"/>
                  </a:cubicBezTo>
                  <a:cubicBezTo>
                    <a:pt x="5143" y="8175"/>
                    <a:pt x="8549" y="7721"/>
                    <a:pt x="9534" y="5677"/>
                  </a:cubicBezTo>
                  <a:cubicBezTo>
                    <a:pt x="21493" y="5828"/>
                    <a:pt x="22553" y="7040"/>
                    <a:pt x="19071" y="1710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6" name="任意多边形: 形状 1485"/>
            <p:cNvSpPr/>
            <p:nvPr/>
          </p:nvSpPr>
          <p:spPr>
            <a:xfrm>
              <a:off x="6247265" y="4044982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1279 w 15139"/>
                <a:gd name="connsiteY1" fmla="*/ 5677 h 15139"/>
                <a:gd name="connsiteX2" fmla="*/ 11354 w 15139"/>
                <a:gd name="connsiteY2" fmla="*/ 8478 h 15139"/>
                <a:gd name="connsiteX3" fmla="*/ 8932 w 15139"/>
                <a:gd name="connsiteY3" fmla="*/ 12641 h 15139"/>
                <a:gd name="connsiteX4" fmla="*/ 5980 w 15139"/>
                <a:gd name="connsiteY4" fmla="*/ 9462 h 15139"/>
                <a:gd name="connsiteX5" fmla="*/ 5677 w 15139"/>
                <a:gd name="connsiteY5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7570" y="5753"/>
                    <a:pt x="9387" y="5677"/>
                    <a:pt x="11279" y="5677"/>
                  </a:cubicBezTo>
                  <a:cubicBezTo>
                    <a:pt x="11279" y="6585"/>
                    <a:pt x="11354" y="7570"/>
                    <a:pt x="11354" y="8478"/>
                  </a:cubicBezTo>
                  <a:cubicBezTo>
                    <a:pt x="11279" y="10294"/>
                    <a:pt x="11506" y="12641"/>
                    <a:pt x="8932" y="12641"/>
                  </a:cubicBezTo>
                  <a:cubicBezTo>
                    <a:pt x="7343" y="12641"/>
                    <a:pt x="6283" y="11127"/>
                    <a:pt x="5980" y="9462"/>
                  </a:cubicBezTo>
                  <a:cubicBezTo>
                    <a:pt x="5677" y="8251"/>
                    <a:pt x="5753" y="6964"/>
                    <a:pt x="5677" y="5753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7" name="任意多边形: 形状 1486"/>
            <p:cNvSpPr/>
            <p:nvPr/>
          </p:nvSpPr>
          <p:spPr>
            <a:xfrm>
              <a:off x="6256727" y="4053684"/>
              <a:ext cx="15139" cy="15139"/>
            </a:xfrm>
            <a:custGeom>
              <a:avLst/>
              <a:gdLst>
                <a:gd name="connsiteX0" fmla="*/ 5677 w 15139"/>
                <a:gd name="connsiteY0" fmla="*/ 6514 h 15139"/>
                <a:gd name="connsiteX1" fmla="*/ 9841 w 15139"/>
                <a:gd name="connsiteY1" fmla="*/ 7270 h 15139"/>
                <a:gd name="connsiteX2" fmla="*/ 7494 w 15139"/>
                <a:gd name="connsiteY2" fmla="*/ 10374 h 15139"/>
                <a:gd name="connsiteX3" fmla="*/ 7494 w 15139"/>
                <a:gd name="connsiteY3" fmla="*/ 10298 h 15139"/>
                <a:gd name="connsiteX4" fmla="*/ 5753 w 15139"/>
                <a:gd name="connsiteY4" fmla="*/ 8254 h 15139"/>
                <a:gd name="connsiteX5" fmla="*/ 5677 w 15139"/>
                <a:gd name="connsiteY5" fmla="*/ 65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514"/>
                  </a:moveTo>
                  <a:cubicBezTo>
                    <a:pt x="7191" y="6135"/>
                    <a:pt x="8781" y="4470"/>
                    <a:pt x="9841" y="7270"/>
                  </a:cubicBezTo>
                  <a:cubicBezTo>
                    <a:pt x="10900" y="9995"/>
                    <a:pt x="9387" y="10223"/>
                    <a:pt x="7494" y="10374"/>
                  </a:cubicBezTo>
                  <a:lnTo>
                    <a:pt x="7494" y="10298"/>
                  </a:lnTo>
                  <a:cubicBezTo>
                    <a:pt x="7040" y="9541"/>
                    <a:pt x="6359" y="8936"/>
                    <a:pt x="5753" y="8254"/>
                  </a:cubicBezTo>
                  <a:cubicBezTo>
                    <a:pt x="5677" y="7649"/>
                    <a:pt x="5677" y="7119"/>
                    <a:pt x="5677" y="6514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8" name="任意多边形: 形状 1487"/>
            <p:cNvSpPr/>
            <p:nvPr/>
          </p:nvSpPr>
          <p:spPr>
            <a:xfrm>
              <a:off x="6256803" y="405626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721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6056"/>
                    <a:pt x="7267" y="6661"/>
                    <a:pt x="7418" y="7721"/>
                  </a:cubicBezTo>
                  <a:cubicBezTo>
                    <a:pt x="6434" y="7418"/>
                    <a:pt x="5829" y="6737"/>
                    <a:pt x="5677" y="567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9" name="任意多边形: 形状 1488"/>
            <p:cNvSpPr/>
            <p:nvPr/>
          </p:nvSpPr>
          <p:spPr>
            <a:xfrm>
              <a:off x="6333945" y="3700552"/>
              <a:ext cx="22709" cy="22709"/>
            </a:xfrm>
            <a:custGeom>
              <a:avLst/>
              <a:gdLst>
                <a:gd name="connsiteX0" fmla="*/ 23382 w 22708"/>
                <a:gd name="connsiteY0" fmla="*/ 15382 h 22708"/>
                <a:gd name="connsiteX1" fmla="*/ 23533 w 22708"/>
                <a:gd name="connsiteY1" fmla="*/ 17350 h 22708"/>
                <a:gd name="connsiteX2" fmla="*/ 17931 w 22708"/>
                <a:gd name="connsiteY2" fmla="*/ 17502 h 22708"/>
                <a:gd name="connsiteX3" fmla="*/ 16039 w 22708"/>
                <a:gd name="connsiteY3" fmla="*/ 17350 h 22708"/>
                <a:gd name="connsiteX4" fmla="*/ 5896 w 22708"/>
                <a:gd name="connsiteY4" fmla="*/ 9175 h 22708"/>
                <a:gd name="connsiteX5" fmla="*/ 17780 w 22708"/>
                <a:gd name="connsiteY5" fmla="*/ 7813 h 22708"/>
                <a:gd name="connsiteX6" fmla="*/ 23382 w 22708"/>
                <a:gd name="connsiteY6" fmla="*/ 15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23382" y="15382"/>
                  </a:moveTo>
                  <a:cubicBezTo>
                    <a:pt x="23457" y="16064"/>
                    <a:pt x="23457" y="16745"/>
                    <a:pt x="23533" y="17350"/>
                  </a:cubicBezTo>
                  <a:cubicBezTo>
                    <a:pt x="21640" y="17426"/>
                    <a:pt x="19824" y="17426"/>
                    <a:pt x="17931" y="17502"/>
                  </a:cubicBezTo>
                  <a:cubicBezTo>
                    <a:pt x="17326" y="17426"/>
                    <a:pt x="16645" y="17502"/>
                    <a:pt x="16039" y="17350"/>
                  </a:cubicBezTo>
                  <a:cubicBezTo>
                    <a:pt x="11043" y="16442"/>
                    <a:pt x="4382" y="15231"/>
                    <a:pt x="5896" y="9175"/>
                  </a:cubicBezTo>
                  <a:cubicBezTo>
                    <a:pt x="7561" y="2060"/>
                    <a:pt x="13692" y="8040"/>
                    <a:pt x="17780" y="7813"/>
                  </a:cubicBezTo>
                  <a:cubicBezTo>
                    <a:pt x="17780" y="11749"/>
                    <a:pt x="20429" y="13717"/>
                    <a:pt x="23382" y="1538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0" name="任意多边形: 形状 1489"/>
            <p:cNvSpPr/>
            <p:nvPr/>
          </p:nvSpPr>
          <p:spPr>
            <a:xfrm>
              <a:off x="6342385" y="3690274"/>
              <a:ext cx="15139" cy="30278"/>
            </a:xfrm>
            <a:custGeom>
              <a:avLst/>
              <a:gdLst>
                <a:gd name="connsiteX0" fmla="*/ 14941 w 15139"/>
                <a:gd name="connsiteY0" fmla="*/ 25661 h 30278"/>
                <a:gd name="connsiteX1" fmla="*/ 12216 w 15139"/>
                <a:gd name="connsiteY1" fmla="*/ 25737 h 30278"/>
                <a:gd name="connsiteX2" fmla="*/ 5934 w 15139"/>
                <a:gd name="connsiteY2" fmla="*/ 23768 h 30278"/>
                <a:gd name="connsiteX3" fmla="*/ 9340 w 15139"/>
                <a:gd name="connsiteY3" fmla="*/ 18091 h 30278"/>
                <a:gd name="connsiteX4" fmla="*/ 6161 w 15139"/>
                <a:gd name="connsiteY4" fmla="*/ 5677 h 30278"/>
                <a:gd name="connsiteX5" fmla="*/ 16834 w 15139"/>
                <a:gd name="connsiteY5" fmla="*/ 6813 h 30278"/>
                <a:gd name="connsiteX6" fmla="*/ 14941 w 15139"/>
                <a:gd name="connsiteY6" fmla="*/ 256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14941" y="25661"/>
                  </a:moveTo>
                  <a:cubicBezTo>
                    <a:pt x="14033" y="25737"/>
                    <a:pt x="13125" y="25888"/>
                    <a:pt x="12216" y="25737"/>
                  </a:cubicBezTo>
                  <a:cubicBezTo>
                    <a:pt x="10021" y="25510"/>
                    <a:pt x="7145" y="26796"/>
                    <a:pt x="5934" y="23768"/>
                  </a:cubicBezTo>
                  <a:cubicBezTo>
                    <a:pt x="4647" y="20589"/>
                    <a:pt x="8583" y="20211"/>
                    <a:pt x="9340" y="18091"/>
                  </a:cubicBezTo>
                  <a:cubicBezTo>
                    <a:pt x="14260" y="12641"/>
                    <a:pt x="7145" y="10295"/>
                    <a:pt x="6161" y="5677"/>
                  </a:cubicBezTo>
                  <a:cubicBezTo>
                    <a:pt x="9870" y="6056"/>
                    <a:pt x="13352" y="6434"/>
                    <a:pt x="16834" y="6813"/>
                  </a:cubicBezTo>
                  <a:cubicBezTo>
                    <a:pt x="17439" y="13322"/>
                    <a:pt x="14260" y="19302"/>
                    <a:pt x="14941" y="25661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1" name="任意多边形: 形状 1490"/>
            <p:cNvSpPr/>
            <p:nvPr/>
          </p:nvSpPr>
          <p:spPr>
            <a:xfrm>
              <a:off x="6332725" y="36913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9084 w 7569"/>
                <a:gd name="connsiteY1" fmla="*/ 9538 h 15139"/>
                <a:gd name="connsiteX2" fmla="*/ 6964 w 7569"/>
                <a:gd name="connsiteY2" fmla="*/ 10597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5828"/>
                    <a:pt x="9916" y="6661"/>
                    <a:pt x="9084" y="9538"/>
                  </a:cubicBezTo>
                  <a:cubicBezTo>
                    <a:pt x="8856" y="10446"/>
                    <a:pt x="7796" y="11127"/>
                    <a:pt x="6964" y="10597"/>
                  </a:cubicBezTo>
                  <a:cubicBezTo>
                    <a:pt x="5223" y="9462"/>
                    <a:pt x="5828" y="7418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2" name="任意多边形: 形状 1491"/>
            <p:cNvSpPr/>
            <p:nvPr/>
          </p:nvSpPr>
          <p:spPr>
            <a:xfrm>
              <a:off x="5677666" y="2592584"/>
              <a:ext cx="30278" cy="30278"/>
            </a:xfrm>
            <a:custGeom>
              <a:avLst/>
              <a:gdLst>
                <a:gd name="connsiteX0" fmla="*/ 12557 w 30278"/>
                <a:gd name="connsiteY0" fmla="*/ 5709 h 30278"/>
                <a:gd name="connsiteX1" fmla="*/ 15282 w 30278"/>
                <a:gd name="connsiteY1" fmla="*/ 5709 h 30278"/>
                <a:gd name="connsiteX2" fmla="*/ 29513 w 30278"/>
                <a:gd name="connsiteY2" fmla="*/ 15246 h 30278"/>
                <a:gd name="connsiteX3" fmla="*/ 29967 w 30278"/>
                <a:gd name="connsiteY3" fmla="*/ 20924 h 30278"/>
                <a:gd name="connsiteX4" fmla="*/ 27999 w 30278"/>
                <a:gd name="connsiteY4" fmla="*/ 22286 h 30278"/>
                <a:gd name="connsiteX5" fmla="*/ 23457 w 30278"/>
                <a:gd name="connsiteY5" fmla="*/ 25314 h 30278"/>
                <a:gd name="connsiteX6" fmla="*/ 10513 w 30278"/>
                <a:gd name="connsiteY6" fmla="*/ 24860 h 30278"/>
                <a:gd name="connsiteX7" fmla="*/ 8848 w 30278"/>
                <a:gd name="connsiteY7" fmla="*/ 9645 h 30278"/>
                <a:gd name="connsiteX8" fmla="*/ 10513 w 30278"/>
                <a:gd name="connsiteY8" fmla="*/ 9342 h 30278"/>
                <a:gd name="connsiteX9" fmla="*/ 12557 w 30278"/>
                <a:gd name="connsiteY9" fmla="*/ 570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557" y="5709"/>
                  </a:moveTo>
                  <a:cubicBezTo>
                    <a:pt x="13465" y="5709"/>
                    <a:pt x="14374" y="5709"/>
                    <a:pt x="15282" y="5709"/>
                  </a:cubicBezTo>
                  <a:cubicBezTo>
                    <a:pt x="25879" y="5557"/>
                    <a:pt x="25879" y="5557"/>
                    <a:pt x="29513" y="15246"/>
                  </a:cubicBezTo>
                  <a:cubicBezTo>
                    <a:pt x="27696" y="17290"/>
                    <a:pt x="30799" y="18956"/>
                    <a:pt x="29967" y="20924"/>
                  </a:cubicBezTo>
                  <a:cubicBezTo>
                    <a:pt x="29437" y="21529"/>
                    <a:pt x="28756" y="21983"/>
                    <a:pt x="27999" y="22286"/>
                  </a:cubicBezTo>
                  <a:cubicBezTo>
                    <a:pt x="25955" y="22438"/>
                    <a:pt x="24592" y="23725"/>
                    <a:pt x="23457" y="25314"/>
                  </a:cubicBezTo>
                  <a:cubicBezTo>
                    <a:pt x="19067" y="27812"/>
                    <a:pt x="14828" y="24557"/>
                    <a:pt x="10513" y="24860"/>
                  </a:cubicBezTo>
                  <a:cubicBezTo>
                    <a:pt x="4458" y="17896"/>
                    <a:pt x="4306" y="16231"/>
                    <a:pt x="8848" y="9645"/>
                  </a:cubicBezTo>
                  <a:cubicBezTo>
                    <a:pt x="9529" y="10402"/>
                    <a:pt x="10210" y="10932"/>
                    <a:pt x="10513" y="9342"/>
                  </a:cubicBezTo>
                  <a:cubicBezTo>
                    <a:pt x="11195" y="8131"/>
                    <a:pt x="11876" y="6920"/>
                    <a:pt x="12557" y="5709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3" name="任意多边形: 形状 1492"/>
            <p:cNvSpPr/>
            <p:nvPr/>
          </p:nvSpPr>
          <p:spPr>
            <a:xfrm>
              <a:off x="5697717" y="2604121"/>
              <a:ext cx="30278" cy="37848"/>
            </a:xfrm>
            <a:custGeom>
              <a:avLst/>
              <a:gdLst>
                <a:gd name="connsiteX0" fmla="*/ 7721 w 30278"/>
                <a:gd name="connsiteY0" fmla="*/ 9311 h 37847"/>
                <a:gd name="connsiteX1" fmla="*/ 9613 w 30278"/>
                <a:gd name="connsiteY1" fmla="*/ 9311 h 37847"/>
                <a:gd name="connsiteX2" fmla="*/ 11354 w 30278"/>
                <a:gd name="connsiteY2" fmla="*/ 5677 h 37847"/>
                <a:gd name="connsiteX3" fmla="*/ 22860 w 30278"/>
                <a:gd name="connsiteY3" fmla="*/ 7494 h 37847"/>
                <a:gd name="connsiteX4" fmla="*/ 24753 w 30278"/>
                <a:gd name="connsiteY4" fmla="*/ 15139 h 37847"/>
                <a:gd name="connsiteX5" fmla="*/ 24677 w 30278"/>
                <a:gd name="connsiteY5" fmla="*/ 22784 h 37847"/>
                <a:gd name="connsiteX6" fmla="*/ 19075 w 30278"/>
                <a:gd name="connsiteY6" fmla="*/ 28386 h 37847"/>
                <a:gd name="connsiteX7" fmla="*/ 13322 w 30278"/>
                <a:gd name="connsiteY7" fmla="*/ 32246 h 37847"/>
                <a:gd name="connsiteX8" fmla="*/ 5677 w 30278"/>
                <a:gd name="connsiteY8" fmla="*/ 17031 h 37847"/>
                <a:gd name="connsiteX9" fmla="*/ 6585 w 30278"/>
                <a:gd name="connsiteY9" fmla="*/ 16350 h 37847"/>
                <a:gd name="connsiteX10" fmla="*/ 8780 w 30278"/>
                <a:gd name="connsiteY10" fmla="*/ 16350 h 37847"/>
                <a:gd name="connsiteX11" fmla="*/ 7721 w 30278"/>
                <a:gd name="connsiteY11" fmla="*/ 93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7721" y="9311"/>
                  </a:moveTo>
                  <a:cubicBezTo>
                    <a:pt x="8326" y="9311"/>
                    <a:pt x="9008" y="9311"/>
                    <a:pt x="9613" y="9311"/>
                  </a:cubicBezTo>
                  <a:cubicBezTo>
                    <a:pt x="10598" y="8251"/>
                    <a:pt x="9992" y="6510"/>
                    <a:pt x="11354" y="5677"/>
                  </a:cubicBezTo>
                  <a:cubicBezTo>
                    <a:pt x="15215" y="6283"/>
                    <a:pt x="19075" y="6888"/>
                    <a:pt x="22860" y="7494"/>
                  </a:cubicBezTo>
                  <a:cubicBezTo>
                    <a:pt x="24904" y="9689"/>
                    <a:pt x="18848" y="13928"/>
                    <a:pt x="24753" y="15139"/>
                  </a:cubicBezTo>
                  <a:cubicBezTo>
                    <a:pt x="24601" y="17637"/>
                    <a:pt x="26872" y="20211"/>
                    <a:pt x="24677" y="22784"/>
                  </a:cubicBezTo>
                  <a:cubicBezTo>
                    <a:pt x="22633" y="24525"/>
                    <a:pt x="21573" y="27099"/>
                    <a:pt x="19075" y="28386"/>
                  </a:cubicBezTo>
                  <a:cubicBezTo>
                    <a:pt x="17107" y="29597"/>
                    <a:pt x="14609" y="30051"/>
                    <a:pt x="13322" y="32246"/>
                  </a:cubicBezTo>
                  <a:cubicBezTo>
                    <a:pt x="6585" y="29294"/>
                    <a:pt x="5753" y="23390"/>
                    <a:pt x="5677" y="17031"/>
                  </a:cubicBezTo>
                  <a:cubicBezTo>
                    <a:pt x="5980" y="16804"/>
                    <a:pt x="6283" y="16577"/>
                    <a:pt x="6585" y="16350"/>
                  </a:cubicBezTo>
                  <a:cubicBezTo>
                    <a:pt x="7342" y="16274"/>
                    <a:pt x="8024" y="16274"/>
                    <a:pt x="8780" y="16350"/>
                  </a:cubicBezTo>
                  <a:cubicBezTo>
                    <a:pt x="11052" y="13550"/>
                    <a:pt x="5526" y="12036"/>
                    <a:pt x="7721" y="9311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4" name="任意多边形: 形状 1493"/>
            <p:cNvSpPr/>
            <p:nvPr/>
          </p:nvSpPr>
          <p:spPr>
            <a:xfrm>
              <a:off x="5682502" y="2608973"/>
              <a:ext cx="22709" cy="15139"/>
            </a:xfrm>
            <a:custGeom>
              <a:avLst/>
              <a:gdLst>
                <a:gd name="connsiteX0" fmla="*/ 5677 w 22708"/>
                <a:gd name="connsiteY0" fmla="*/ 8394 h 15139"/>
                <a:gd name="connsiteX1" fmla="*/ 9538 w 22708"/>
                <a:gd name="connsiteY1" fmla="*/ 6199 h 15139"/>
                <a:gd name="connsiteX2" fmla="*/ 19151 w 22708"/>
                <a:gd name="connsiteY2" fmla="*/ 8318 h 15139"/>
                <a:gd name="connsiteX3" fmla="*/ 19681 w 22708"/>
                <a:gd name="connsiteY3" fmla="*/ 9454 h 15139"/>
                <a:gd name="connsiteX4" fmla="*/ 19226 w 22708"/>
                <a:gd name="connsiteY4" fmla="*/ 10589 h 15139"/>
                <a:gd name="connsiteX5" fmla="*/ 18091 w 22708"/>
                <a:gd name="connsiteY5" fmla="*/ 11044 h 15139"/>
                <a:gd name="connsiteX6" fmla="*/ 13474 w 22708"/>
                <a:gd name="connsiteY6" fmla="*/ 12103 h 15139"/>
                <a:gd name="connsiteX7" fmla="*/ 13474 w 22708"/>
                <a:gd name="connsiteY7" fmla="*/ 12103 h 15139"/>
                <a:gd name="connsiteX8" fmla="*/ 7872 w 22708"/>
                <a:gd name="connsiteY8" fmla="*/ 11952 h 15139"/>
                <a:gd name="connsiteX9" fmla="*/ 5677 w 22708"/>
                <a:gd name="connsiteY9" fmla="*/ 83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5677" y="8394"/>
                  </a:moveTo>
                  <a:cubicBezTo>
                    <a:pt x="6585" y="7032"/>
                    <a:pt x="6889" y="4609"/>
                    <a:pt x="9538" y="6199"/>
                  </a:cubicBezTo>
                  <a:cubicBezTo>
                    <a:pt x="12490" y="7940"/>
                    <a:pt x="15745" y="8394"/>
                    <a:pt x="19151" y="8318"/>
                  </a:cubicBezTo>
                  <a:cubicBezTo>
                    <a:pt x="19302" y="8697"/>
                    <a:pt x="19530" y="9075"/>
                    <a:pt x="19681" y="9454"/>
                  </a:cubicBezTo>
                  <a:cubicBezTo>
                    <a:pt x="19530" y="9832"/>
                    <a:pt x="19378" y="10211"/>
                    <a:pt x="19226" y="10589"/>
                  </a:cubicBezTo>
                  <a:cubicBezTo>
                    <a:pt x="18848" y="10741"/>
                    <a:pt x="18470" y="10892"/>
                    <a:pt x="18091" y="11044"/>
                  </a:cubicBezTo>
                  <a:cubicBezTo>
                    <a:pt x="16502" y="11271"/>
                    <a:pt x="14761" y="10665"/>
                    <a:pt x="13474" y="12103"/>
                  </a:cubicBezTo>
                  <a:lnTo>
                    <a:pt x="13474" y="12103"/>
                  </a:lnTo>
                  <a:cubicBezTo>
                    <a:pt x="11582" y="13617"/>
                    <a:pt x="9689" y="13466"/>
                    <a:pt x="7872" y="11952"/>
                  </a:cubicBezTo>
                  <a:cubicBezTo>
                    <a:pt x="7115" y="10817"/>
                    <a:pt x="6359" y="9605"/>
                    <a:pt x="5677" y="83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5" name="任意多边形: 形状 1494"/>
            <p:cNvSpPr/>
            <p:nvPr/>
          </p:nvSpPr>
          <p:spPr>
            <a:xfrm>
              <a:off x="5680676" y="2596173"/>
              <a:ext cx="7570" cy="15139"/>
            </a:xfrm>
            <a:custGeom>
              <a:avLst/>
              <a:gdLst>
                <a:gd name="connsiteX0" fmla="*/ 7504 w 7569"/>
                <a:gd name="connsiteY0" fmla="*/ 5677 h 15139"/>
                <a:gd name="connsiteX1" fmla="*/ 8564 w 7569"/>
                <a:gd name="connsiteY1" fmla="*/ 9235 h 15139"/>
                <a:gd name="connsiteX2" fmla="*/ 6444 w 7569"/>
                <a:gd name="connsiteY2" fmla="*/ 10219 h 15139"/>
                <a:gd name="connsiteX3" fmla="*/ 5763 w 7569"/>
                <a:gd name="connsiteY3" fmla="*/ 5980 h 15139"/>
                <a:gd name="connsiteX4" fmla="*/ 750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04" y="5677"/>
                  </a:moveTo>
                  <a:cubicBezTo>
                    <a:pt x="8942" y="6510"/>
                    <a:pt x="9850" y="7645"/>
                    <a:pt x="8564" y="9235"/>
                  </a:cubicBezTo>
                  <a:cubicBezTo>
                    <a:pt x="8109" y="9765"/>
                    <a:pt x="6747" y="10370"/>
                    <a:pt x="6444" y="10219"/>
                  </a:cubicBezTo>
                  <a:cubicBezTo>
                    <a:pt x="5233" y="9083"/>
                    <a:pt x="5839" y="7418"/>
                    <a:pt x="5763" y="5980"/>
                  </a:cubicBezTo>
                  <a:cubicBezTo>
                    <a:pt x="6369" y="5904"/>
                    <a:pt x="6898" y="5753"/>
                    <a:pt x="7504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6" name="任意多边形: 形状 1495"/>
            <p:cNvSpPr/>
            <p:nvPr/>
          </p:nvSpPr>
          <p:spPr>
            <a:xfrm>
              <a:off x="5684622" y="2615248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279 w 15139"/>
                <a:gd name="connsiteY1" fmla="*/ 5828 h 15139"/>
                <a:gd name="connsiteX2" fmla="*/ 9310 w 15139"/>
                <a:gd name="connsiteY2" fmla="*/ 11506 h 15139"/>
                <a:gd name="connsiteX3" fmla="*/ 7418 w 15139"/>
                <a:gd name="connsiteY3" fmla="*/ 7721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5753"/>
                    <a:pt x="9462" y="5753"/>
                    <a:pt x="11279" y="5828"/>
                  </a:cubicBezTo>
                  <a:cubicBezTo>
                    <a:pt x="11051" y="7872"/>
                    <a:pt x="11808" y="10219"/>
                    <a:pt x="9310" y="11506"/>
                  </a:cubicBezTo>
                  <a:cubicBezTo>
                    <a:pt x="8024" y="10597"/>
                    <a:pt x="8629" y="8629"/>
                    <a:pt x="7418" y="7721"/>
                  </a:cubicBezTo>
                  <a:cubicBezTo>
                    <a:pt x="6434" y="7342"/>
                    <a:pt x="5828" y="673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7" name="任意多边形: 形状 1496"/>
            <p:cNvSpPr/>
            <p:nvPr/>
          </p:nvSpPr>
          <p:spPr>
            <a:xfrm>
              <a:off x="5690223" y="2613432"/>
              <a:ext cx="15139" cy="7570"/>
            </a:xfrm>
            <a:custGeom>
              <a:avLst/>
              <a:gdLst>
                <a:gd name="connsiteX0" fmla="*/ 5677 w 15139"/>
                <a:gd name="connsiteY0" fmla="*/ 7645 h 7569"/>
                <a:gd name="connsiteX1" fmla="*/ 11354 w 15139"/>
                <a:gd name="connsiteY1" fmla="*/ 5677 h 7569"/>
                <a:gd name="connsiteX2" fmla="*/ 11808 w 15139"/>
                <a:gd name="connsiteY2" fmla="*/ 6964 h 7569"/>
                <a:gd name="connsiteX3" fmla="*/ 11354 w 15139"/>
                <a:gd name="connsiteY3" fmla="*/ 7570 h 7569"/>
                <a:gd name="connsiteX4" fmla="*/ 5677 w 1513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645"/>
                  </a:moveTo>
                  <a:cubicBezTo>
                    <a:pt x="6964" y="5147"/>
                    <a:pt x="9310" y="5828"/>
                    <a:pt x="11354" y="5677"/>
                  </a:cubicBezTo>
                  <a:cubicBezTo>
                    <a:pt x="11808" y="6131"/>
                    <a:pt x="12035" y="6510"/>
                    <a:pt x="11808" y="6964"/>
                  </a:cubicBezTo>
                  <a:cubicBezTo>
                    <a:pt x="11657" y="7418"/>
                    <a:pt x="11505" y="7570"/>
                    <a:pt x="11354" y="7570"/>
                  </a:cubicBezTo>
                  <a:cubicBezTo>
                    <a:pt x="9462" y="7645"/>
                    <a:pt x="7570" y="7645"/>
                    <a:pt x="5677" y="764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8" name="任意多边形: 形状 1497"/>
            <p:cNvSpPr/>
            <p:nvPr/>
          </p:nvSpPr>
          <p:spPr>
            <a:xfrm>
              <a:off x="5652148" y="2616446"/>
              <a:ext cx="7570" cy="7570"/>
            </a:xfrm>
            <a:custGeom>
              <a:avLst/>
              <a:gdLst>
                <a:gd name="connsiteX0" fmla="*/ 5677 w 7569"/>
                <a:gd name="connsiteY0" fmla="*/ 6523 h 7569"/>
                <a:gd name="connsiteX1" fmla="*/ 8857 w 7569"/>
                <a:gd name="connsiteY1" fmla="*/ 6145 h 7569"/>
                <a:gd name="connsiteX2" fmla="*/ 8478 w 7569"/>
                <a:gd name="connsiteY2" fmla="*/ 7583 h 7569"/>
                <a:gd name="connsiteX3" fmla="*/ 5677 w 7569"/>
                <a:gd name="connsiteY3" fmla="*/ 6523 h 7569"/>
                <a:gd name="connsiteX4" fmla="*/ 5677 w 7569"/>
                <a:gd name="connsiteY4" fmla="*/ 65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23"/>
                  </a:moveTo>
                  <a:cubicBezTo>
                    <a:pt x="6737" y="6448"/>
                    <a:pt x="7721" y="4934"/>
                    <a:pt x="8857" y="6145"/>
                  </a:cubicBezTo>
                  <a:cubicBezTo>
                    <a:pt x="9084" y="6372"/>
                    <a:pt x="8857" y="7432"/>
                    <a:pt x="8478" y="7583"/>
                  </a:cubicBezTo>
                  <a:cubicBezTo>
                    <a:pt x="7191" y="8492"/>
                    <a:pt x="6359" y="7735"/>
                    <a:pt x="5677" y="6523"/>
                  </a:cubicBezTo>
                  <a:lnTo>
                    <a:pt x="5677" y="6523"/>
                  </a:ln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9" name="任意多边形: 形状 1498"/>
            <p:cNvSpPr/>
            <p:nvPr/>
          </p:nvSpPr>
          <p:spPr>
            <a:xfrm>
              <a:off x="5686363" y="2617292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5753 w 7569"/>
                <a:gd name="connsiteY2" fmla="*/ 9386 h 15139"/>
                <a:gd name="connsiteX3" fmla="*/ 5677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418" y="6434"/>
                    <a:pt x="7570" y="7872"/>
                    <a:pt x="7570" y="9462"/>
                  </a:cubicBezTo>
                  <a:cubicBezTo>
                    <a:pt x="6964" y="9992"/>
                    <a:pt x="6359" y="9916"/>
                    <a:pt x="5753" y="9386"/>
                  </a:cubicBezTo>
                  <a:cubicBezTo>
                    <a:pt x="5753" y="8099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0" name="任意多边形: 形状 1499"/>
            <p:cNvSpPr/>
            <p:nvPr/>
          </p:nvSpPr>
          <p:spPr>
            <a:xfrm>
              <a:off x="5686514" y="262100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753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753"/>
                    <a:pt x="6888" y="5753"/>
                    <a:pt x="7494" y="5753"/>
                  </a:cubicBezTo>
                  <a:cubicBezTo>
                    <a:pt x="6812" y="7267"/>
                    <a:pt x="6207" y="726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1" name="任意多边形: 形状 1500"/>
            <p:cNvSpPr/>
            <p:nvPr/>
          </p:nvSpPr>
          <p:spPr>
            <a:xfrm>
              <a:off x="5695900" y="2613370"/>
              <a:ext cx="7570" cy="7570"/>
            </a:xfrm>
            <a:custGeom>
              <a:avLst/>
              <a:gdLst>
                <a:gd name="connsiteX0" fmla="*/ 5677 w 7569"/>
                <a:gd name="connsiteY0" fmla="*/ 7707 h 7569"/>
                <a:gd name="connsiteX1" fmla="*/ 5677 w 7569"/>
                <a:gd name="connsiteY1" fmla="*/ 5815 h 7569"/>
                <a:gd name="connsiteX2" fmla="*/ 5677 w 7569"/>
                <a:gd name="connsiteY2" fmla="*/ 5815 h 7569"/>
                <a:gd name="connsiteX3" fmla="*/ 7645 w 7569"/>
                <a:gd name="connsiteY3" fmla="*/ 7707 h 7569"/>
                <a:gd name="connsiteX4" fmla="*/ 7645 w 7569"/>
                <a:gd name="connsiteY4" fmla="*/ 7783 h 7569"/>
                <a:gd name="connsiteX5" fmla="*/ 5677 w 7569"/>
                <a:gd name="connsiteY5" fmla="*/ 77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7707"/>
                  </a:moveTo>
                  <a:cubicBezTo>
                    <a:pt x="5677" y="7102"/>
                    <a:pt x="5677" y="6420"/>
                    <a:pt x="5677" y="5815"/>
                  </a:cubicBezTo>
                  <a:cubicBezTo>
                    <a:pt x="5677" y="5815"/>
                    <a:pt x="5677" y="5815"/>
                    <a:pt x="5677" y="5815"/>
                  </a:cubicBezTo>
                  <a:cubicBezTo>
                    <a:pt x="7418" y="5360"/>
                    <a:pt x="8024" y="6042"/>
                    <a:pt x="7645" y="7707"/>
                  </a:cubicBezTo>
                  <a:cubicBezTo>
                    <a:pt x="7645" y="7707"/>
                    <a:pt x="7645" y="7783"/>
                    <a:pt x="7645" y="7783"/>
                  </a:cubicBezTo>
                  <a:cubicBezTo>
                    <a:pt x="6964" y="7707"/>
                    <a:pt x="6283" y="7707"/>
                    <a:pt x="5677" y="770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2" name="任意多边形: 形状 1501"/>
            <p:cNvSpPr/>
            <p:nvPr/>
          </p:nvSpPr>
          <p:spPr>
            <a:xfrm>
              <a:off x="5710078" y="2605862"/>
              <a:ext cx="15139" cy="15139"/>
            </a:xfrm>
            <a:custGeom>
              <a:avLst/>
              <a:gdLst>
                <a:gd name="connsiteX0" fmla="*/ 12467 w 15139"/>
                <a:gd name="connsiteY0" fmla="*/ 13322 h 15139"/>
                <a:gd name="connsiteX1" fmla="*/ 6336 w 15139"/>
                <a:gd name="connsiteY1" fmla="*/ 15215 h 15139"/>
                <a:gd name="connsiteX2" fmla="*/ 7850 w 15139"/>
                <a:gd name="connsiteY2" fmla="*/ 9462 h 15139"/>
                <a:gd name="connsiteX3" fmla="*/ 10499 w 15139"/>
                <a:gd name="connsiteY3" fmla="*/ 5677 h 15139"/>
                <a:gd name="connsiteX4" fmla="*/ 1246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67" y="13322"/>
                  </a:moveTo>
                  <a:cubicBezTo>
                    <a:pt x="10120" y="13095"/>
                    <a:pt x="9061" y="18167"/>
                    <a:pt x="6336" y="15215"/>
                  </a:cubicBezTo>
                  <a:cubicBezTo>
                    <a:pt x="4519" y="13247"/>
                    <a:pt x="6941" y="11279"/>
                    <a:pt x="7850" y="9462"/>
                  </a:cubicBezTo>
                  <a:cubicBezTo>
                    <a:pt x="8607" y="8099"/>
                    <a:pt x="9591" y="6964"/>
                    <a:pt x="10499" y="5677"/>
                  </a:cubicBezTo>
                  <a:cubicBezTo>
                    <a:pt x="16252" y="6964"/>
                    <a:pt x="14814" y="10067"/>
                    <a:pt x="12467" y="13322"/>
                  </a:cubicBezTo>
                  <a:close/>
                </a:path>
              </a:pathLst>
            </a:custGeom>
            <a:solidFill>
              <a:srgbClr val="F3CF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3" name="任意多边形: 形状 1502"/>
            <p:cNvSpPr/>
            <p:nvPr/>
          </p:nvSpPr>
          <p:spPr>
            <a:xfrm>
              <a:off x="5711190" y="2621152"/>
              <a:ext cx="15139" cy="15139"/>
            </a:xfrm>
            <a:custGeom>
              <a:avLst/>
              <a:gdLst>
                <a:gd name="connsiteX0" fmla="*/ 5677 w 15139"/>
                <a:gd name="connsiteY0" fmla="*/ 11279 h 15139"/>
                <a:gd name="connsiteX1" fmla="*/ 11279 w 15139"/>
                <a:gd name="connsiteY1" fmla="*/ 5677 h 15139"/>
                <a:gd name="connsiteX2" fmla="*/ 11279 w 15139"/>
                <a:gd name="connsiteY2" fmla="*/ 9386 h 15139"/>
                <a:gd name="connsiteX3" fmla="*/ 9462 w 15139"/>
                <a:gd name="connsiteY3" fmla="*/ 11354 h 15139"/>
                <a:gd name="connsiteX4" fmla="*/ 9462 w 15139"/>
                <a:gd name="connsiteY4" fmla="*/ 11354 h 15139"/>
                <a:gd name="connsiteX5" fmla="*/ 5677 w 15139"/>
                <a:gd name="connsiteY5" fmla="*/ 11279 h 15139"/>
                <a:gd name="connsiteX6" fmla="*/ 567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1279"/>
                  </a:moveTo>
                  <a:cubicBezTo>
                    <a:pt x="5753" y="7645"/>
                    <a:pt x="7570" y="5753"/>
                    <a:pt x="11279" y="5677"/>
                  </a:cubicBezTo>
                  <a:cubicBezTo>
                    <a:pt x="11279" y="6888"/>
                    <a:pt x="11279" y="8099"/>
                    <a:pt x="11279" y="9386"/>
                  </a:cubicBezTo>
                  <a:cubicBezTo>
                    <a:pt x="10673" y="10068"/>
                    <a:pt x="10068" y="10673"/>
                    <a:pt x="9462" y="11354"/>
                  </a:cubicBezTo>
                  <a:lnTo>
                    <a:pt x="9462" y="11354"/>
                  </a:lnTo>
                  <a:cubicBezTo>
                    <a:pt x="8175" y="12490"/>
                    <a:pt x="6889" y="12338"/>
                    <a:pt x="5677" y="11279"/>
                  </a:cubicBezTo>
                  <a:lnTo>
                    <a:pt x="5677" y="11279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4" name="任意多边形: 形状 1503"/>
            <p:cNvSpPr/>
            <p:nvPr/>
          </p:nvSpPr>
          <p:spPr>
            <a:xfrm>
              <a:off x="5698115" y="2602153"/>
              <a:ext cx="15139" cy="15139"/>
            </a:xfrm>
            <a:custGeom>
              <a:avLst/>
              <a:gdLst>
                <a:gd name="connsiteX0" fmla="*/ 10957 w 15139"/>
                <a:gd name="connsiteY0" fmla="*/ 7645 h 15139"/>
                <a:gd name="connsiteX1" fmla="*/ 9216 w 15139"/>
                <a:gd name="connsiteY1" fmla="*/ 11279 h 15139"/>
                <a:gd name="connsiteX2" fmla="*/ 9140 w 15139"/>
                <a:gd name="connsiteY2" fmla="*/ 5677 h 15139"/>
                <a:gd name="connsiteX3" fmla="*/ 10957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7" y="7645"/>
                  </a:moveTo>
                  <a:cubicBezTo>
                    <a:pt x="11032" y="9159"/>
                    <a:pt x="10881" y="10598"/>
                    <a:pt x="9216" y="11279"/>
                  </a:cubicBezTo>
                  <a:cubicBezTo>
                    <a:pt x="9291" y="9386"/>
                    <a:pt x="1267" y="7645"/>
                    <a:pt x="9140" y="5677"/>
                  </a:cubicBezTo>
                  <a:cubicBezTo>
                    <a:pt x="9746" y="6283"/>
                    <a:pt x="10351" y="6964"/>
                    <a:pt x="10957" y="7645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5" name="任意多边形: 形状 1504"/>
            <p:cNvSpPr/>
            <p:nvPr/>
          </p:nvSpPr>
          <p:spPr>
            <a:xfrm>
              <a:off x="5711115" y="262675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9386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9462" y="6359"/>
                    <a:pt x="9462" y="6964"/>
                    <a:pt x="9386" y="7570"/>
                  </a:cubicBezTo>
                  <a:cubicBezTo>
                    <a:pt x="7872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6" name="任意多边形: 形状 1505"/>
            <p:cNvSpPr/>
            <p:nvPr/>
          </p:nvSpPr>
          <p:spPr>
            <a:xfrm>
              <a:off x="5714975" y="262486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359"/>
                    <a:pt x="7494" y="5677"/>
                  </a:cubicBezTo>
                  <a:cubicBezTo>
                    <a:pt x="7267" y="6661"/>
                    <a:pt x="6586" y="7267"/>
                    <a:pt x="5677" y="7645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7" name="任意多边形: 形状 1506"/>
            <p:cNvSpPr/>
            <p:nvPr/>
          </p:nvSpPr>
          <p:spPr>
            <a:xfrm>
              <a:off x="5690361" y="2809104"/>
              <a:ext cx="22709" cy="22709"/>
            </a:xfrm>
            <a:custGeom>
              <a:avLst/>
              <a:gdLst>
                <a:gd name="connsiteX0" fmla="*/ 9248 w 22708"/>
                <a:gd name="connsiteY0" fmla="*/ 19226 h 22708"/>
                <a:gd name="connsiteX1" fmla="*/ 6069 w 22708"/>
                <a:gd name="connsiteY1" fmla="*/ 9235 h 22708"/>
                <a:gd name="connsiteX2" fmla="*/ 17196 w 22708"/>
                <a:gd name="connsiteY2" fmla="*/ 8326 h 22708"/>
                <a:gd name="connsiteX3" fmla="*/ 11292 w 22708"/>
                <a:gd name="connsiteY3" fmla="*/ 5677 h 22708"/>
                <a:gd name="connsiteX4" fmla="*/ 18862 w 22708"/>
                <a:gd name="connsiteY4" fmla="*/ 17107 h 22708"/>
                <a:gd name="connsiteX5" fmla="*/ 18483 w 22708"/>
                <a:gd name="connsiteY5" fmla="*/ 18318 h 22708"/>
                <a:gd name="connsiteX6" fmla="*/ 13109 w 22708"/>
                <a:gd name="connsiteY6" fmla="*/ 19226 h 22708"/>
                <a:gd name="connsiteX7" fmla="*/ 9248 w 22708"/>
                <a:gd name="connsiteY7" fmla="*/ 19226 h 22708"/>
                <a:gd name="connsiteX8" fmla="*/ 9248 w 22708"/>
                <a:gd name="connsiteY8" fmla="*/ 192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248" y="19226"/>
                  </a:moveTo>
                  <a:cubicBezTo>
                    <a:pt x="10232" y="15290"/>
                    <a:pt x="4101" y="13474"/>
                    <a:pt x="6069" y="9235"/>
                  </a:cubicBezTo>
                  <a:cubicBezTo>
                    <a:pt x="9854" y="7570"/>
                    <a:pt x="14017" y="16880"/>
                    <a:pt x="17196" y="8326"/>
                  </a:cubicBezTo>
                  <a:cubicBezTo>
                    <a:pt x="15758" y="6737"/>
                    <a:pt x="12276" y="8780"/>
                    <a:pt x="11292" y="5677"/>
                  </a:cubicBezTo>
                  <a:cubicBezTo>
                    <a:pt x="22344" y="5980"/>
                    <a:pt x="22344" y="5980"/>
                    <a:pt x="18862" y="17107"/>
                  </a:cubicBezTo>
                  <a:cubicBezTo>
                    <a:pt x="18710" y="17486"/>
                    <a:pt x="18635" y="17864"/>
                    <a:pt x="18483" y="18318"/>
                  </a:cubicBezTo>
                  <a:cubicBezTo>
                    <a:pt x="16969" y="20059"/>
                    <a:pt x="15304" y="21043"/>
                    <a:pt x="13109" y="19226"/>
                  </a:cubicBezTo>
                  <a:cubicBezTo>
                    <a:pt x="11898" y="19226"/>
                    <a:pt x="10611" y="19226"/>
                    <a:pt x="9248" y="19226"/>
                  </a:cubicBezTo>
                  <a:lnTo>
                    <a:pt x="9248" y="19226"/>
                  </a:ln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8" name="任意多边形: 形状 1507"/>
            <p:cNvSpPr/>
            <p:nvPr/>
          </p:nvSpPr>
          <p:spPr>
            <a:xfrm>
              <a:off x="5702251" y="2820534"/>
              <a:ext cx="7570" cy="15139"/>
            </a:xfrm>
            <a:custGeom>
              <a:avLst/>
              <a:gdLst>
                <a:gd name="connsiteX0" fmla="*/ 8864 w 7569"/>
                <a:gd name="connsiteY0" fmla="*/ 5829 h 15139"/>
                <a:gd name="connsiteX1" fmla="*/ 6972 w 7569"/>
                <a:gd name="connsiteY1" fmla="*/ 11506 h 15139"/>
                <a:gd name="connsiteX2" fmla="*/ 6518 w 7569"/>
                <a:gd name="connsiteY2" fmla="*/ 11354 h 15139"/>
                <a:gd name="connsiteX3" fmla="*/ 6744 w 7569"/>
                <a:gd name="connsiteY3" fmla="*/ 6056 h 15139"/>
                <a:gd name="connsiteX4" fmla="*/ 7047 w 7569"/>
                <a:gd name="connsiteY4" fmla="*/ 5677 h 15139"/>
                <a:gd name="connsiteX5" fmla="*/ 8864 w 7569"/>
                <a:gd name="connsiteY5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864" y="5829"/>
                  </a:moveTo>
                  <a:cubicBezTo>
                    <a:pt x="8788" y="7872"/>
                    <a:pt x="9394" y="10219"/>
                    <a:pt x="6972" y="11506"/>
                  </a:cubicBezTo>
                  <a:lnTo>
                    <a:pt x="6518" y="11354"/>
                  </a:lnTo>
                  <a:cubicBezTo>
                    <a:pt x="5155" y="9538"/>
                    <a:pt x="5609" y="7797"/>
                    <a:pt x="6744" y="6056"/>
                  </a:cubicBezTo>
                  <a:lnTo>
                    <a:pt x="7047" y="5677"/>
                  </a:lnTo>
                  <a:cubicBezTo>
                    <a:pt x="7653" y="5753"/>
                    <a:pt x="8258" y="5829"/>
                    <a:pt x="8864" y="5829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9" name="任意多边形: 形状 1508"/>
            <p:cNvSpPr/>
            <p:nvPr/>
          </p:nvSpPr>
          <p:spPr>
            <a:xfrm>
              <a:off x="5689030" y="2822635"/>
              <a:ext cx="15139" cy="7570"/>
            </a:xfrm>
            <a:custGeom>
              <a:avLst/>
              <a:gdLst>
                <a:gd name="connsiteX0" fmla="*/ 10579 w 15139"/>
                <a:gd name="connsiteY0" fmla="*/ 5696 h 7569"/>
                <a:gd name="connsiteX1" fmla="*/ 9065 w 15139"/>
                <a:gd name="connsiteY1" fmla="*/ 9405 h 7569"/>
                <a:gd name="connsiteX2" fmla="*/ 5735 w 15139"/>
                <a:gd name="connsiteY2" fmla="*/ 7285 h 7569"/>
                <a:gd name="connsiteX3" fmla="*/ 10579 w 15139"/>
                <a:gd name="connsiteY3" fmla="*/ 5696 h 7569"/>
                <a:gd name="connsiteX4" fmla="*/ 10579 w 1513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79" y="5696"/>
                  </a:moveTo>
                  <a:cubicBezTo>
                    <a:pt x="11109" y="7361"/>
                    <a:pt x="12547" y="9480"/>
                    <a:pt x="9065" y="9405"/>
                  </a:cubicBezTo>
                  <a:cubicBezTo>
                    <a:pt x="7627" y="9405"/>
                    <a:pt x="5280" y="9480"/>
                    <a:pt x="5735" y="7285"/>
                  </a:cubicBezTo>
                  <a:cubicBezTo>
                    <a:pt x="6340" y="4939"/>
                    <a:pt x="8838" y="5923"/>
                    <a:pt x="10579" y="5696"/>
                  </a:cubicBezTo>
                  <a:lnTo>
                    <a:pt x="10579" y="5696"/>
                  </a:ln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0" name="任意多边形: 形状 1509"/>
            <p:cNvSpPr/>
            <p:nvPr/>
          </p:nvSpPr>
          <p:spPr>
            <a:xfrm>
              <a:off x="5697862" y="2820913"/>
              <a:ext cx="15139" cy="15139"/>
            </a:xfrm>
            <a:custGeom>
              <a:avLst/>
              <a:gdLst>
                <a:gd name="connsiteX0" fmla="*/ 11133 w 15139"/>
                <a:gd name="connsiteY0" fmla="*/ 5677 h 15139"/>
                <a:gd name="connsiteX1" fmla="*/ 10906 w 15139"/>
                <a:gd name="connsiteY1" fmla="*/ 10976 h 15139"/>
                <a:gd name="connsiteX2" fmla="*/ 5683 w 15139"/>
                <a:gd name="connsiteY2" fmla="*/ 7418 h 15139"/>
                <a:gd name="connsiteX3" fmla="*/ 11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133" y="5677"/>
                  </a:moveTo>
                  <a:cubicBezTo>
                    <a:pt x="11057" y="7418"/>
                    <a:pt x="10982" y="9235"/>
                    <a:pt x="10906" y="10976"/>
                  </a:cubicBezTo>
                  <a:cubicBezTo>
                    <a:pt x="8181" y="11203"/>
                    <a:pt x="5532" y="11354"/>
                    <a:pt x="5683" y="7418"/>
                  </a:cubicBezTo>
                  <a:cubicBezTo>
                    <a:pt x="7500" y="6888"/>
                    <a:pt x="9317" y="6283"/>
                    <a:pt x="1113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1" name="任意多边形: 形状 1510"/>
            <p:cNvSpPr/>
            <p:nvPr/>
          </p:nvSpPr>
          <p:spPr>
            <a:xfrm>
              <a:off x="6169730" y="2425177"/>
              <a:ext cx="37848" cy="37848"/>
            </a:xfrm>
            <a:custGeom>
              <a:avLst/>
              <a:gdLst>
                <a:gd name="connsiteX0" fmla="*/ 14784 w 37847"/>
                <a:gd name="connsiteY0" fmla="*/ 5829 h 37847"/>
                <a:gd name="connsiteX1" fmla="*/ 16600 w 37847"/>
                <a:gd name="connsiteY1" fmla="*/ 5753 h 37847"/>
                <a:gd name="connsiteX2" fmla="*/ 21293 w 37847"/>
                <a:gd name="connsiteY2" fmla="*/ 5829 h 37847"/>
                <a:gd name="connsiteX3" fmla="*/ 30225 w 37847"/>
                <a:gd name="connsiteY3" fmla="*/ 12868 h 37847"/>
                <a:gd name="connsiteX4" fmla="*/ 33708 w 37847"/>
                <a:gd name="connsiteY4" fmla="*/ 19151 h 37847"/>
                <a:gd name="connsiteX5" fmla="*/ 33708 w 37847"/>
                <a:gd name="connsiteY5" fmla="*/ 19151 h 37847"/>
                <a:gd name="connsiteX6" fmla="*/ 35751 w 37847"/>
                <a:gd name="connsiteY6" fmla="*/ 22936 h 37847"/>
                <a:gd name="connsiteX7" fmla="*/ 22202 w 37847"/>
                <a:gd name="connsiteY7" fmla="*/ 32473 h 37847"/>
                <a:gd name="connsiteX8" fmla="*/ 6760 w 37847"/>
                <a:gd name="connsiteY8" fmla="*/ 25585 h 37847"/>
                <a:gd name="connsiteX9" fmla="*/ 14784 w 37847"/>
                <a:gd name="connsiteY9" fmla="*/ 582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7847">
                  <a:moveTo>
                    <a:pt x="14784" y="5829"/>
                  </a:moveTo>
                  <a:cubicBezTo>
                    <a:pt x="15389" y="5905"/>
                    <a:pt x="15995" y="5905"/>
                    <a:pt x="16600" y="5753"/>
                  </a:cubicBezTo>
                  <a:cubicBezTo>
                    <a:pt x="18190" y="5753"/>
                    <a:pt x="19779" y="5980"/>
                    <a:pt x="21293" y="5829"/>
                  </a:cubicBezTo>
                  <a:cubicBezTo>
                    <a:pt x="26516" y="5299"/>
                    <a:pt x="30604" y="5829"/>
                    <a:pt x="30225" y="12868"/>
                  </a:cubicBezTo>
                  <a:cubicBezTo>
                    <a:pt x="30074" y="15215"/>
                    <a:pt x="31285" y="17789"/>
                    <a:pt x="33708" y="19151"/>
                  </a:cubicBezTo>
                  <a:lnTo>
                    <a:pt x="33708" y="19151"/>
                  </a:lnTo>
                  <a:cubicBezTo>
                    <a:pt x="34767" y="20211"/>
                    <a:pt x="36887" y="20665"/>
                    <a:pt x="35751" y="22936"/>
                  </a:cubicBezTo>
                  <a:cubicBezTo>
                    <a:pt x="31285" y="26115"/>
                    <a:pt x="26971" y="29749"/>
                    <a:pt x="22202" y="32473"/>
                  </a:cubicBezTo>
                  <a:cubicBezTo>
                    <a:pt x="13875" y="37242"/>
                    <a:pt x="9788" y="34517"/>
                    <a:pt x="6760" y="25585"/>
                  </a:cubicBezTo>
                  <a:cubicBezTo>
                    <a:pt x="3581" y="15972"/>
                    <a:pt x="7744" y="10673"/>
                    <a:pt x="14784" y="5829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2" name="任意多边形: 形状 1511"/>
            <p:cNvSpPr/>
            <p:nvPr/>
          </p:nvSpPr>
          <p:spPr>
            <a:xfrm>
              <a:off x="6156302" y="2453808"/>
              <a:ext cx="15139" cy="15139"/>
            </a:xfrm>
            <a:custGeom>
              <a:avLst/>
              <a:gdLst>
                <a:gd name="connsiteX0" fmla="*/ 14587 w 15139"/>
                <a:gd name="connsiteY0" fmla="*/ 6416 h 15139"/>
                <a:gd name="connsiteX1" fmla="*/ 7168 w 15139"/>
                <a:gd name="connsiteY1" fmla="*/ 11791 h 15139"/>
                <a:gd name="connsiteX2" fmla="*/ 5882 w 15139"/>
                <a:gd name="connsiteY2" fmla="*/ 8763 h 15139"/>
                <a:gd name="connsiteX3" fmla="*/ 14587 w 15139"/>
                <a:gd name="connsiteY3" fmla="*/ 64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587" y="6416"/>
                  </a:moveTo>
                  <a:cubicBezTo>
                    <a:pt x="12013" y="9368"/>
                    <a:pt x="11029" y="12699"/>
                    <a:pt x="7168" y="11791"/>
                  </a:cubicBezTo>
                  <a:cubicBezTo>
                    <a:pt x="6109" y="11563"/>
                    <a:pt x="5276" y="9974"/>
                    <a:pt x="5882" y="8763"/>
                  </a:cubicBezTo>
                  <a:cubicBezTo>
                    <a:pt x="7471" y="5432"/>
                    <a:pt x="10272" y="5054"/>
                    <a:pt x="14587" y="6416"/>
                  </a:cubicBezTo>
                  <a:close/>
                </a:path>
              </a:pathLst>
            </a:custGeom>
            <a:solidFill>
              <a:srgbClr val="F4CC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3" name="任意多边形: 形状 1512"/>
            <p:cNvSpPr/>
            <p:nvPr/>
          </p:nvSpPr>
          <p:spPr>
            <a:xfrm>
              <a:off x="6405095" y="3905793"/>
              <a:ext cx="22709" cy="15139"/>
            </a:xfrm>
            <a:custGeom>
              <a:avLst/>
              <a:gdLst>
                <a:gd name="connsiteX0" fmla="*/ 16950 w 22708"/>
                <a:gd name="connsiteY0" fmla="*/ 6117 h 15139"/>
                <a:gd name="connsiteX1" fmla="*/ 18843 w 22708"/>
                <a:gd name="connsiteY1" fmla="*/ 15579 h 15139"/>
                <a:gd name="connsiteX2" fmla="*/ 13014 w 22708"/>
                <a:gd name="connsiteY2" fmla="*/ 12476 h 15139"/>
                <a:gd name="connsiteX3" fmla="*/ 9608 w 22708"/>
                <a:gd name="connsiteY3" fmla="*/ 12324 h 15139"/>
                <a:gd name="connsiteX4" fmla="*/ 6656 w 22708"/>
                <a:gd name="connsiteY4" fmla="*/ 13384 h 15139"/>
                <a:gd name="connsiteX5" fmla="*/ 7034 w 22708"/>
                <a:gd name="connsiteY5" fmla="*/ 8767 h 15139"/>
                <a:gd name="connsiteX6" fmla="*/ 16950 w 22708"/>
                <a:gd name="connsiteY6" fmla="*/ 6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6950" y="6117"/>
                  </a:moveTo>
                  <a:cubicBezTo>
                    <a:pt x="22098" y="8388"/>
                    <a:pt x="19675" y="12173"/>
                    <a:pt x="18843" y="15579"/>
                  </a:cubicBezTo>
                  <a:cubicBezTo>
                    <a:pt x="16345" y="15655"/>
                    <a:pt x="13922" y="15882"/>
                    <a:pt x="13014" y="12476"/>
                  </a:cubicBezTo>
                  <a:cubicBezTo>
                    <a:pt x="12333" y="9902"/>
                    <a:pt x="10743" y="9599"/>
                    <a:pt x="9608" y="12324"/>
                  </a:cubicBezTo>
                  <a:cubicBezTo>
                    <a:pt x="8927" y="13914"/>
                    <a:pt x="8397" y="15504"/>
                    <a:pt x="6656" y="13384"/>
                  </a:cubicBezTo>
                  <a:cubicBezTo>
                    <a:pt x="5294" y="11794"/>
                    <a:pt x="5294" y="8767"/>
                    <a:pt x="7034" y="8767"/>
                  </a:cubicBezTo>
                  <a:cubicBezTo>
                    <a:pt x="10743" y="8691"/>
                    <a:pt x="13014" y="4301"/>
                    <a:pt x="16950" y="611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4" name="任意多边形: 形状 1513"/>
            <p:cNvSpPr/>
            <p:nvPr/>
          </p:nvSpPr>
          <p:spPr>
            <a:xfrm>
              <a:off x="6402166" y="3917814"/>
              <a:ext cx="15139" cy="22709"/>
            </a:xfrm>
            <a:custGeom>
              <a:avLst/>
              <a:gdLst>
                <a:gd name="connsiteX0" fmla="*/ 6406 w 15139"/>
                <a:gd name="connsiteY0" fmla="*/ 7342 h 22708"/>
                <a:gd name="connsiteX1" fmla="*/ 6785 w 15139"/>
                <a:gd name="connsiteY1" fmla="*/ 5677 h 22708"/>
                <a:gd name="connsiteX2" fmla="*/ 11402 w 15139"/>
                <a:gd name="connsiteY2" fmla="*/ 13398 h 22708"/>
                <a:gd name="connsiteX3" fmla="*/ 10494 w 15139"/>
                <a:gd name="connsiteY3" fmla="*/ 16880 h 22708"/>
                <a:gd name="connsiteX4" fmla="*/ 10494 w 15139"/>
                <a:gd name="connsiteY4" fmla="*/ 16880 h 22708"/>
                <a:gd name="connsiteX5" fmla="*/ 6633 w 15139"/>
                <a:gd name="connsiteY5" fmla="*/ 14912 h 22708"/>
                <a:gd name="connsiteX6" fmla="*/ 6482 w 15139"/>
                <a:gd name="connsiteY6" fmla="*/ 13019 h 22708"/>
                <a:gd name="connsiteX7" fmla="*/ 6406 w 15139"/>
                <a:gd name="connsiteY7" fmla="*/ 73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6406" y="7342"/>
                  </a:moveTo>
                  <a:cubicBezTo>
                    <a:pt x="6558" y="6813"/>
                    <a:pt x="6633" y="6207"/>
                    <a:pt x="6785" y="5677"/>
                  </a:cubicBezTo>
                  <a:cubicBezTo>
                    <a:pt x="15338" y="6283"/>
                    <a:pt x="15338" y="6283"/>
                    <a:pt x="11402" y="13398"/>
                  </a:cubicBezTo>
                  <a:cubicBezTo>
                    <a:pt x="10872" y="14458"/>
                    <a:pt x="10796" y="15745"/>
                    <a:pt x="10494" y="16880"/>
                  </a:cubicBezTo>
                  <a:lnTo>
                    <a:pt x="10494" y="16880"/>
                  </a:lnTo>
                  <a:cubicBezTo>
                    <a:pt x="8298" y="18091"/>
                    <a:pt x="6633" y="18091"/>
                    <a:pt x="6633" y="14912"/>
                  </a:cubicBezTo>
                  <a:cubicBezTo>
                    <a:pt x="6558" y="14306"/>
                    <a:pt x="6558" y="13625"/>
                    <a:pt x="6482" y="13019"/>
                  </a:cubicBezTo>
                  <a:cubicBezTo>
                    <a:pt x="5422" y="11203"/>
                    <a:pt x="5422" y="9310"/>
                    <a:pt x="6406" y="7342"/>
                  </a:cubicBez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5" name="任意多边形: 形状 1514"/>
            <p:cNvSpPr/>
            <p:nvPr/>
          </p:nvSpPr>
          <p:spPr>
            <a:xfrm>
              <a:off x="6387018" y="3900382"/>
              <a:ext cx="15139" cy="15139"/>
            </a:xfrm>
            <a:custGeom>
              <a:avLst/>
              <a:gdLst>
                <a:gd name="connsiteX0" fmla="*/ 10275 w 15139"/>
                <a:gd name="connsiteY0" fmla="*/ 13420 h 15139"/>
                <a:gd name="connsiteX1" fmla="*/ 9367 w 15139"/>
                <a:gd name="connsiteY1" fmla="*/ 13420 h 15139"/>
                <a:gd name="connsiteX2" fmla="*/ 8458 w 15139"/>
                <a:gd name="connsiteY2" fmla="*/ 13420 h 15139"/>
                <a:gd name="connsiteX3" fmla="*/ 6566 w 15139"/>
                <a:gd name="connsiteY3" fmla="*/ 7667 h 15139"/>
                <a:gd name="connsiteX4" fmla="*/ 6490 w 15139"/>
                <a:gd name="connsiteY4" fmla="*/ 7516 h 15139"/>
                <a:gd name="connsiteX5" fmla="*/ 14287 w 15139"/>
                <a:gd name="connsiteY5" fmla="*/ 9560 h 15139"/>
                <a:gd name="connsiteX6" fmla="*/ 14135 w 15139"/>
                <a:gd name="connsiteY6" fmla="*/ 9484 h 15139"/>
                <a:gd name="connsiteX7" fmla="*/ 10275 w 15139"/>
                <a:gd name="connsiteY7" fmla="*/ 134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275" y="13420"/>
                  </a:moveTo>
                  <a:lnTo>
                    <a:pt x="9367" y="13420"/>
                  </a:lnTo>
                  <a:lnTo>
                    <a:pt x="8458" y="13420"/>
                  </a:lnTo>
                  <a:cubicBezTo>
                    <a:pt x="5885" y="12133"/>
                    <a:pt x="4749" y="10392"/>
                    <a:pt x="6566" y="7667"/>
                  </a:cubicBezTo>
                  <a:lnTo>
                    <a:pt x="6490" y="7516"/>
                  </a:lnTo>
                  <a:cubicBezTo>
                    <a:pt x="9518" y="6456"/>
                    <a:pt x="13227" y="3050"/>
                    <a:pt x="14287" y="9560"/>
                  </a:cubicBezTo>
                  <a:lnTo>
                    <a:pt x="14135" y="9484"/>
                  </a:lnTo>
                  <a:cubicBezTo>
                    <a:pt x="12470" y="10468"/>
                    <a:pt x="14211" y="14783"/>
                    <a:pt x="10275" y="1342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6" name="任意多边形: 形状 1515"/>
            <p:cNvSpPr/>
            <p:nvPr/>
          </p:nvSpPr>
          <p:spPr>
            <a:xfrm>
              <a:off x="6376250" y="3902448"/>
              <a:ext cx="22709" cy="22709"/>
            </a:xfrm>
            <a:custGeom>
              <a:avLst/>
              <a:gdLst>
                <a:gd name="connsiteX0" fmla="*/ 17335 w 22708"/>
                <a:gd name="connsiteY0" fmla="*/ 5677 h 22708"/>
                <a:gd name="connsiteX1" fmla="*/ 19227 w 22708"/>
                <a:gd name="connsiteY1" fmla="*/ 11430 h 22708"/>
                <a:gd name="connsiteX2" fmla="*/ 11733 w 22708"/>
                <a:gd name="connsiteY2" fmla="*/ 18773 h 22708"/>
                <a:gd name="connsiteX3" fmla="*/ 5678 w 22708"/>
                <a:gd name="connsiteY3" fmla="*/ 9311 h 22708"/>
                <a:gd name="connsiteX4" fmla="*/ 8781 w 22708"/>
                <a:gd name="connsiteY4" fmla="*/ 8099 h 22708"/>
                <a:gd name="connsiteX5" fmla="*/ 17335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335" y="5677"/>
                  </a:moveTo>
                  <a:cubicBezTo>
                    <a:pt x="17108" y="7872"/>
                    <a:pt x="18470" y="9538"/>
                    <a:pt x="19227" y="11430"/>
                  </a:cubicBezTo>
                  <a:cubicBezTo>
                    <a:pt x="17183" y="14307"/>
                    <a:pt x="18016" y="20211"/>
                    <a:pt x="11733" y="18773"/>
                  </a:cubicBezTo>
                  <a:cubicBezTo>
                    <a:pt x="12263" y="14004"/>
                    <a:pt x="5602" y="13777"/>
                    <a:pt x="5678" y="9311"/>
                  </a:cubicBezTo>
                  <a:cubicBezTo>
                    <a:pt x="6435" y="8175"/>
                    <a:pt x="7721" y="7342"/>
                    <a:pt x="8781" y="8099"/>
                  </a:cubicBezTo>
                  <a:cubicBezTo>
                    <a:pt x="12793" y="10900"/>
                    <a:pt x="14912" y="8024"/>
                    <a:pt x="17335" y="567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7" name="任意多边形: 形状 1516"/>
            <p:cNvSpPr/>
            <p:nvPr/>
          </p:nvSpPr>
          <p:spPr>
            <a:xfrm>
              <a:off x="6391692" y="3927125"/>
              <a:ext cx="22709" cy="15139"/>
            </a:xfrm>
            <a:custGeom>
              <a:avLst/>
              <a:gdLst>
                <a:gd name="connsiteX0" fmla="*/ 17031 w 22708"/>
                <a:gd name="connsiteY0" fmla="*/ 5677 h 15139"/>
                <a:gd name="connsiteX1" fmla="*/ 20892 w 22708"/>
                <a:gd name="connsiteY1" fmla="*/ 7645 h 15139"/>
                <a:gd name="connsiteX2" fmla="*/ 12036 w 22708"/>
                <a:gd name="connsiteY2" fmla="*/ 14458 h 15139"/>
                <a:gd name="connsiteX3" fmla="*/ 5677 w 22708"/>
                <a:gd name="connsiteY3" fmla="*/ 13247 h 15139"/>
                <a:gd name="connsiteX4" fmla="*/ 5677 w 22708"/>
                <a:gd name="connsiteY4" fmla="*/ 11354 h 15139"/>
                <a:gd name="connsiteX5" fmla="*/ 11354 w 22708"/>
                <a:gd name="connsiteY5" fmla="*/ 7570 h 15139"/>
                <a:gd name="connsiteX6" fmla="*/ 17031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7031" y="5677"/>
                  </a:moveTo>
                  <a:cubicBezTo>
                    <a:pt x="17864" y="7342"/>
                    <a:pt x="19378" y="7570"/>
                    <a:pt x="20892" y="7645"/>
                  </a:cubicBezTo>
                  <a:cubicBezTo>
                    <a:pt x="20059" y="15593"/>
                    <a:pt x="19226" y="16350"/>
                    <a:pt x="12036" y="14458"/>
                  </a:cubicBezTo>
                  <a:cubicBezTo>
                    <a:pt x="9916" y="13928"/>
                    <a:pt x="7872" y="13322"/>
                    <a:pt x="5677" y="13247"/>
                  </a:cubicBezTo>
                  <a:cubicBezTo>
                    <a:pt x="5677" y="12641"/>
                    <a:pt x="5677" y="11960"/>
                    <a:pt x="5677" y="11354"/>
                  </a:cubicBezTo>
                  <a:cubicBezTo>
                    <a:pt x="7115" y="9462"/>
                    <a:pt x="9613" y="9008"/>
                    <a:pt x="11354" y="7570"/>
                  </a:cubicBezTo>
                  <a:cubicBezTo>
                    <a:pt x="13549" y="7797"/>
                    <a:pt x="15215" y="6434"/>
                    <a:pt x="17031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8" name="任意多边形: 形状 1517"/>
            <p:cNvSpPr/>
            <p:nvPr/>
          </p:nvSpPr>
          <p:spPr>
            <a:xfrm>
              <a:off x="6388437" y="3917662"/>
              <a:ext cx="15139" cy="15139"/>
            </a:xfrm>
            <a:custGeom>
              <a:avLst/>
              <a:gdLst>
                <a:gd name="connsiteX0" fmla="*/ 5677 w 15139"/>
                <a:gd name="connsiteY0" fmla="*/ 11657 h 15139"/>
                <a:gd name="connsiteX1" fmla="*/ 10143 w 15139"/>
                <a:gd name="connsiteY1" fmla="*/ 7040 h 15139"/>
                <a:gd name="connsiteX2" fmla="*/ 15291 w 15139"/>
                <a:gd name="connsiteY2" fmla="*/ 6359 h 15139"/>
                <a:gd name="connsiteX3" fmla="*/ 15745 w 15139"/>
                <a:gd name="connsiteY3" fmla="*/ 8857 h 15139"/>
                <a:gd name="connsiteX4" fmla="*/ 11506 w 15139"/>
                <a:gd name="connsiteY4" fmla="*/ 12566 h 15139"/>
                <a:gd name="connsiteX5" fmla="*/ 5677 w 15139"/>
                <a:gd name="connsiteY5" fmla="*/ 116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1657"/>
                  </a:moveTo>
                  <a:cubicBezTo>
                    <a:pt x="5980" y="8554"/>
                    <a:pt x="8175" y="7948"/>
                    <a:pt x="10143" y="7040"/>
                  </a:cubicBezTo>
                  <a:cubicBezTo>
                    <a:pt x="11808" y="6207"/>
                    <a:pt x="13398" y="4845"/>
                    <a:pt x="15291" y="6359"/>
                  </a:cubicBezTo>
                  <a:cubicBezTo>
                    <a:pt x="16123" y="6964"/>
                    <a:pt x="16275" y="8024"/>
                    <a:pt x="15745" y="8857"/>
                  </a:cubicBezTo>
                  <a:cubicBezTo>
                    <a:pt x="14685" y="10522"/>
                    <a:pt x="14609" y="13777"/>
                    <a:pt x="11506" y="12566"/>
                  </a:cubicBezTo>
                  <a:cubicBezTo>
                    <a:pt x="9689" y="11809"/>
                    <a:pt x="7796" y="13626"/>
                    <a:pt x="5677" y="1165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9" name="任意多边形: 形状 1518"/>
            <p:cNvSpPr/>
            <p:nvPr/>
          </p:nvSpPr>
          <p:spPr>
            <a:xfrm>
              <a:off x="6391692" y="3928086"/>
              <a:ext cx="15139" cy="15139"/>
            </a:xfrm>
            <a:custGeom>
              <a:avLst/>
              <a:gdLst>
                <a:gd name="connsiteX0" fmla="*/ 11354 w 15139"/>
                <a:gd name="connsiteY0" fmla="*/ 6609 h 15139"/>
                <a:gd name="connsiteX1" fmla="*/ 5677 w 15139"/>
                <a:gd name="connsiteY1" fmla="*/ 10393 h 15139"/>
                <a:gd name="connsiteX2" fmla="*/ 11354 w 15139"/>
                <a:gd name="connsiteY2" fmla="*/ 66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6609"/>
                  </a:moveTo>
                  <a:cubicBezTo>
                    <a:pt x="11354" y="10696"/>
                    <a:pt x="8402" y="10469"/>
                    <a:pt x="5677" y="10393"/>
                  </a:cubicBezTo>
                  <a:cubicBezTo>
                    <a:pt x="5829" y="6457"/>
                    <a:pt x="7115" y="4338"/>
                    <a:pt x="11354" y="6609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0" name="任意多边形: 形状 1519"/>
            <p:cNvSpPr/>
            <p:nvPr/>
          </p:nvSpPr>
          <p:spPr>
            <a:xfrm>
              <a:off x="6391616" y="3904265"/>
              <a:ext cx="15139" cy="15139"/>
            </a:xfrm>
            <a:custGeom>
              <a:avLst/>
              <a:gdLst>
                <a:gd name="connsiteX0" fmla="*/ 5677 w 15139"/>
                <a:gd name="connsiteY0" fmla="*/ 9537 h 15139"/>
                <a:gd name="connsiteX1" fmla="*/ 9538 w 15139"/>
                <a:gd name="connsiteY1" fmla="*/ 5677 h 15139"/>
                <a:gd name="connsiteX2" fmla="*/ 9689 w 15139"/>
                <a:gd name="connsiteY2" fmla="*/ 7570 h 15139"/>
                <a:gd name="connsiteX3" fmla="*/ 9538 w 15139"/>
                <a:gd name="connsiteY3" fmla="*/ 11430 h 15139"/>
                <a:gd name="connsiteX4" fmla="*/ 5677 w 15139"/>
                <a:gd name="connsiteY4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537"/>
                  </a:moveTo>
                  <a:cubicBezTo>
                    <a:pt x="6964" y="8251"/>
                    <a:pt x="8251" y="6964"/>
                    <a:pt x="9538" y="5677"/>
                  </a:cubicBezTo>
                  <a:cubicBezTo>
                    <a:pt x="9613" y="6283"/>
                    <a:pt x="9613" y="6888"/>
                    <a:pt x="9689" y="7570"/>
                  </a:cubicBezTo>
                  <a:cubicBezTo>
                    <a:pt x="10598" y="8856"/>
                    <a:pt x="10749" y="10143"/>
                    <a:pt x="9538" y="11430"/>
                  </a:cubicBezTo>
                  <a:cubicBezTo>
                    <a:pt x="8024" y="11354"/>
                    <a:pt x="6510" y="11127"/>
                    <a:pt x="5677" y="953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1" name="任意多边形: 形状 1520"/>
            <p:cNvSpPr/>
            <p:nvPr/>
          </p:nvSpPr>
          <p:spPr>
            <a:xfrm>
              <a:off x="6395477" y="390615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326 w 7569"/>
                <a:gd name="connsiteY2" fmla="*/ 9462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753" y="6964"/>
                    <a:pt x="5829" y="5677"/>
                  </a:cubicBezTo>
                  <a:cubicBezTo>
                    <a:pt x="7267" y="6585"/>
                    <a:pt x="9386" y="7191"/>
                    <a:pt x="8326" y="9462"/>
                  </a:cubicBezTo>
                  <a:cubicBezTo>
                    <a:pt x="7721" y="10673"/>
                    <a:pt x="6585" y="11203"/>
                    <a:pt x="5677" y="953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2" name="任意多边形: 形状 1521"/>
            <p:cNvSpPr/>
            <p:nvPr/>
          </p:nvSpPr>
          <p:spPr>
            <a:xfrm>
              <a:off x="6401135" y="3919479"/>
              <a:ext cx="7570" cy="15139"/>
            </a:xfrm>
            <a:custGeom>
              <a:avLst/>
              <a:gdLst>
                <a:gd name="connsiteX0" fmla="*/ 7437 w 7569"/>
                <a:gd name="connsiteY0" fmla="*/ 5677 h 15139"/>
                <a:gd name="connsiteX1" fmla="*/ 7437 w 7569"/>
                <a:gd name="connsiteY1" fmla="*/ 11354 h 15139"/>
                <a:gd name="connsiteX2" fmla="*/ 743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37" y="5677"/>
                  </a:moveTo>
                  <a:cubicBezTo>
                    <a:pt x="7437" y="7570"/>
                    <a:pt x="7437" y="9462"/>
                    <a:pt x="7437" y="11354"/>
                  </a:cubicBezTo>
                  <a:cubicBezTo>
                    <a:pt x="5091" y="9538"/>
                    <a:pt x="5091" y="7645"/>
                    <a:pt x="743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3" name="任意多边形: 形状 1522"/>
            <p:cNvSpPr/>
            <p:nvPr/>
          </p:nvSpPr>
          <p:spPr>
            <a:xfrm>
              <a:off x="6481164" y="3045255"/>
              <a:ext cx="30278" cy="30278"/>
            </a:xfrm>
            <a:custGeom>
              <a:avLst/>
              <a:gdLst>
                <a:gd name="connsiteX0" fmla="*/ 28310 w 30278"/>
                <a:gd name="connsiteY0" fmla="*/ 22500 h 30278"/>
                <a:gd name="connsiteX1" fmla="*/ 5677 w 30278"/>
                <a:gd name="connsiteY1" fmla="*/ 25150 h 30278"/>
                <a:gd name="connsiteX2" fmla="*/ 11354 w 30278"/>
                <a:gd name="connsiteY2" fmla="*/ 11070 h 30278"/>
                <a:gd name="connsiteX3" fmla="*/ 11884 w 30278"/>
                <a:gd name="connsiteY3" fmla="*/ 11525 h 30278"/>
                <a:gd name="connsiteX4" fmla="*/ 11354 w 30278"/>
                <a:gd name="connsiteY4" fmla="*/ 11070 h 30278"/>
                <a:gd name="connsiteX5" fmla="*/ 26645 w 30278"/>
                <a:gd name="connsiteY5" fmla="*/ 11070 h 30278"/>
                <a:gd name="connsiteX6" fmla="*/ 28310 w 30278"/>
                <a:gd name="connsiteY6" fmla="*/ 225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310" y="22500"/>
                  </a:moveTo>
                  <a:cubicBezTo>
                    <a:pt x="22103" y="31205"/>
                    <a:pt x="14382" y="28632"/>
                    <a:pt x="5677" y="25150"/>
                  </a:cubicBezTo>
                  <a:cubicBezTo>
                    <a:pt x="9765" y="21138"/>
                    <a:pt x="7948" y="15234"/>
                    <a:pt x="11354" y="11070"/>
                  </a:cubicBezTo>
                  <a:cubicBezTo>
                    <a:pt x="11506" y="11222"/>
                    <a:pt x="11733" y="11373"/>
                    <a:pt x="11884" y="11525"/>
                  </a:cubicBezTo>
                  <a:cubicBezTo>
                    <a:pt x="10824" y="10768"/>
                    <a:pt x="12338" y="11827"/>
                    <a:pt x="11354" y="11070"/>
                  </a:cubicBezTo>
                  <a:cubicBezTo>
                    <a:pt x="17486" y="3879"/>
                    <a:pt x="21498" y="3879"/>
                    <a:pt x="26645" y="11070"/>
                  </a:cubicBezTo>
                  <a:cubicBezTo>
                    <a:pt x="24979" y="15234"/>
                    <a:pt x="19075" y="20003"/>
                    <a:pt x="28310" y="22500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4" name="任意多边形: 形状 1523"/>
            <p:cNvSpPr/>
            <p:nvPr/>
          </p:nvSpPr>
          <p:spPr>
            <a:xfrm>
              <a:off x="6495331" y="3050724"/>
              <a:ext cx="15139" cy="22709"/>
            </a:xfrm>
            <a:custGeom>
              <a:avLst/>
              <a:gdLst>
                <a:gd name="connsiteX0" fmla="*/ 14143 w 15139"/>
                <a:gd name="connsiteY0" fmla="*/ 17031 h 22708"/>
                <a:gd name="connsiteX1" fmla="*/ 8693 w 15139"/>
                <a:gd name="connsiteY1" fmla="*/ 17864 h 22708"/>
                <a:gd name="connsiteX2" fmla="*/ 5817 w 15139"/>
                <a:gd name="connsiteY2" fmla="*/ 15593 h 22708"/>
                <a:gd name="connsiteX3" fmla="*/ 12402 w 15139"/>
                <a:gd name="connsiteY3" fmla="*/ 5677 h 22708"/>
                <a:gd name="connsiteX4" fmla="*/ 16036 w 15139"/>
                <a:gd name="connsiteY4" fmla="*/ 15139 h 22708"/>
                <a:gd name="connsiteX5" fmla="*/ 16111 w 15139"/>
                <a:gd name="connsiteY5" fmla="*/ 15139 h 22708"/>
                <a:gd name="connsiteX6" fmla="*/ 14143 w 15139"/>
                <a:gd name="connsiteY6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143" y="17031"/>
                  </a:moveTo>
                  <a:cubicBezTo>
                    <a:pt x="12327" y="17334"/>
                    <a:pt x="10510" y="17486"/>
                    <a:pt x="8693" y="17864"/>
                  </a:cubicBezTo>
                  <a:cubicBezTo>
                    <a:pt x="6649" y="18318"/>
                    <a:pt x="5211" y="16956"/>
                    <a:pt x="5817" y="15593"/>
                  </a:cubicBezTo>
                  <a:cubicBezTo>
                    <a:pt x="7255" y="11884"/>
                    <a:pt x="6498" y="6434"/>
                    <a:pt x="12402" y="5677"/>
                  </a:cubicBezTo>
                  <a:cubicBezTo>
                    <a:pt x="17020" y="7570"/>
                    <a:pt x="16263" y="11430"/>
                    <a:pt x="16036" y="15139"/>
                  </a:cubicBezTo>
                  <a:lnTo>
                    <a:pt x="16111" y="15139"/>
                  </a:lnTo>
                  <a:cubicBezTo>
                    <a:pt x="15355" y="15745"/>
                    <a:pt x="14749" y="16350"/>
                    <a:pt x="14143" y="17031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5" name="任意多边形: 形状 1524"/>
            <p:cNvSpPr/>
            <p:nvPr/>
          </p:nvSpPr>
          <p:spPr>
            <a:xfrm>
              <a:off x="6481088" y="3072749"/>
              <a:ext cx="22709" cy="22709"/>
            </a:xfrm>
            <a:custGeom>
              <a:avLst/>
              <a:gdLst>
                <a:gd name="connsiteX0" fmla="*/ 17107 w 22708"/>
                <a:gd name="connsiteY0" fmla="*/ 8329 h 22708"/>
                <a:gd name="connsiteX1" fmla="*/ 10143 w 22708"/>
                <a:gd name="connsiteY1" fmla="*/ 17563 h 22708"/>
                <a:gd name="connsiteX2" fmla="*/ 5677 w 22708"/>
                <a:gd name="connsiteY2" fmla="*/ 6587 h 22708"/>
                <a:gd name="connsiteX3" fmla="*/ 17107 w 22708"/>
                <a:gd name="connsiteY3" fmla="*/ 83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107" y="8329"/>
                  </a:moveTo>
                  <a:cubicBezTo>
                    <a:pt x="14609" y="10599"/>
                    <a:pt x="10598" y="11281"/>
                    <a:pt x="10143" y="17563"/>
                  </a:cubicBezTo>
                  <a:cubicBezTo>
                    <a:pt x="7343" y="12719"/>
                    <a:pt x="6131" y="9842"/>
                    <a:pt x="5677" y="6587"/>
                  </a:cubicBezTo>
                  <a:cubicBezTo>
                    <a:pt x="9613" y="6512"/>
                    <a:pt x="13928" y="3711"/>
                    <a:pt x="17107" y="832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6" name="任意多边形: 形状 1525"/>
            <p:cNvSpPr/>
            <p:nvPr/>
          </p:nvSpPr>
          <p:spPr>
            <a:xfrm>
              <a:off x="6494276" y="3079109"/>
              <a:ext cx="7570" cy="15139"/>
            </a:xfrm>
            <a:custGeom>
              <a:avLst/>
              <a:gdLst>
                <a:gd name="connsiteX0" fmla="*/ 7628 w 7569"/>
                <a:gd name="connsiteY0" fmla="*/ 11430 h 15139"/>
                <a:gd name="connsiteX1" fmla="*/ 7704 w 7569"/>
                <a:gd name="connsiteY1" fmla="*/ 5677 h 15139"/>
                <a:gd name="connsiteX2" fmla="*/ 7628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28" y="11430"/>
                  </a:moveTo>
                  <a:cubicBezTo>
                    <a:pt x="4903" y="9462"/>
                    <a:pt x="5130" y="7570"/>
                    <a:pt x="7704" y="5677"/>
                  </a:cubicBezTo>
                  <a:cubicBezTo>
                    <a:pt x="10656" y="7721"/>
                    <a:pt x="8234" y="9538"/>
                    <a:pt x="7628" y="1143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7" name="任意多边形: 形状 1526"/>
            <p:cNvSpPr/>
            <p:nvPr/>
          </p:nvSpPr>
          <p:spPr>
            <a:xfrm>
              <a:off x="6484265" y="3098185"/>
              <a:ext cx="22709" cy="30278"/>
            </a:xfrm>
            <a:custGeom>
              <a:avLst/>
              <a:gdLst>
                <a:gd name="connsiteX0" fmla="*/ 8102 w 22708"/>
                <a:gd name="connsiteY0" fmla="*/ 5677 h 30278"/>
                <a:gd name="connsiteX1" fmla="*/ 9918 w 22708"/>
                <a:gd name="connsiteY1" fmla="*/ 5904 h 30278"/>
                <a:gd name="connsiteX2" fmla="*/ 16201 w 22708"/>
                <a:gd name="connsiteY2" fmla="*/ 11582 h 30278"/>
                <a:gd name="connsiteX3" fmla="*/ 17639 w 22708"/>
                <a:gd name="connsiteY3" fmla="*/ 20968 h 30278"/>
                <a:gd name="connsiteX4" fmla="*/ 17639 w 22708"/>
                <a:gd name="connsiteY4" fmla="*/ 20968 h 30278"/>
                <a:gd name="connsiteX5" fmla="*/ 15823 w 22708"/>
                <a:gd name="connsiteY5" fmla="*/ 23011 h 30278"/>
                <a:gd name="connsiteX6" fmla="*/ 6891 w 22708"/>
                <a:gd name="connsiteY6" fmla="*/ 29597 h 30278"/>
                <a:gd name="connsiteX7" fmla="*/ 8102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8102" y="5677"/>
                  </a:moveTo>
                  <a:cubicBezTo>
                    <a:pt x="8707" y="5829"/>
                    <a:pt x="9313" y="5904"/>
                    <a:pt x="9918" y="5904"/>
                  </a:cubicBezTo>
                  <a:cubicBezTo>
                    <a:pt x="14006" y="5602"/>
                    <a:pt x="18321" y="4996"/>
                    <a:pt x="16201" y="11582"/>
                  </a:cubicBezTo>
                  <a:cubicBezTo>
                    <a:pt x="15141" y="14912"/>
                    <a:pt x="20516" y="17334"/>
                    <a:pt x="17639" y="20968"/>
                  </a:cubicBezTo>
                  <a:lnTo>
                    <a:pt x="17639" y="20968"/>
                  </a:lnTo>
                  <a:cubicBezTo>
                    <a:pt x="16958" y="21573"/>
                    <a:pt x="16353" y="22254"/>
                    <a:pt x="15823" y="23011"/>
                  </a:cubicBezTo>
                  <a:cubicBezTo>
                    <a:pt x="13400" y="25585"/>
                    <a:pt x="9161" y="24601"/>
                    <a:pt x="6891" y="29597"/>
                  </a:cubicBezTo>
                  <a:cubicBezTo>
                    <a:pt x="4620" y="20059"/>
                    <a:pt x="5831" y="12793"/>
                    <a:pt x="8102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8" name="任意多边形: 形状 1527"/>
            <p:cNvSpPr/>
            <p:nvPr/>
          </p:nvSpPr>
          <p:spPr>
            <a:xfrm>
              <a:off x="6488506" y="3094465"/>
              <a:ext cx="22709" cy="30278"/>
            </a:xfrm>
            <a:custGeom>
              <a:avLst/>
              <a:gdLst>
                <a:gd name="connsiteX0" fmla="*/ 13398 w 22708"/>
                <a:gd name="connsiteY0" fmla="*/ 24687 h 30278"/>
                <a:gd name="connsiteX1" fmla="*/ 12717 w 22708"/>
                <a:gd name="connsiteY1" fmla="*/ 22114 h 30278"/>
                <a:gd name="connsiteX2" fmla="*/ 11052 w 22708"/>
                <a:gd name="connsiteY2" fmla="*/ 11289 h 30278"/>
                <a:gd name="connsiteX3" fmla="*/ 5677 w 22708"/>
                <a:gd name="connsiteY3" fmla="*/ 9624 h 30278"/>
                <a:gd name="connsiteX4" fmla="*/ 11506 w 22708"/>
                <a:gd name="connsiteY4" fmla="*/ 5688 h 30278"/>
                <a:gd name="connsiteX5" fmla="*/ 19075 w 22708"/>
                <a:gd name="connsiteY5" fmla="*/ 16058 h 30278"/>
                <a:gd name="connsiteX6" fmla="*/ 13398 w 22708"/>
                <a:gd name="connsiteY6" fmla="*/ 2468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3398" y="24687"/>
                  </a:moveTo>
                  <a:cubicBezTo>
                    <a:pt x="13171" y="23779"/>
                    <a:pt x="13247" y="22719"/>
                    <a:pt x="12717" y="22114"/>
                  </a:cubicBezTo>
                  <a:cubicBezTo>
                    <a:pt x="8024" y="16891"/>
                    <a:pt x="8024" y="16891"/>
                    <a:pt x="11052" y="11289"/>
                  </a:cubicBezTo>
                  <a:cubicBezTo>
                    <a:pt x="9613" y="9472"/>
                    <a:pt x="6737" y="12500"/>
                    <a:pt x="5677" y="9624"/>
                  </a:cubicBezTo>
                  <a:cubicBezTo>
                    <a:pt x="7645" y="8337"/>
                    <a:pt x="10219" y="7959"/>
                    <a:pt x="11506" y="5688"/>
                  </a:cubicBezTo>
                  <a:cubicBezTo>
                    <a:pt x="19151" y="5385"/>
                    <a:pt x="18167" y="11743"/>
                    <a:pt x="19075" y="16058"/>
                  </a:cubicBezTo>
                  <a:cubicBezTo>
                    <a:pt x="19908" y="20145"/>
                    <a:pt x="19303" y="24460"/>
                    <a:pt x="13398" y="2468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9" name="任意多边形: 形状 1528"/>
            <p:cNvSpPr/>
            <p:nvPr/>
          </p:nvSpPr>
          <p:spPr>
            <a:xfrm>
              <a:off x="6475335" y="3081305"/>
              <a:ext cx="22709" cy="15139"/>
            </a:xfrm>
            <a:custGeom>
              <a:avLst/>
              <a:gdLst>
                <a:gd name="connsiteX0" fmla="*/ 9311 w 22708"/>
                <a:gd name="connsiteY0" fmla="*/ 16729 h 15139"/>
                <a:gd name="connsiteX1" fmla="*/ 5677 w 22708"/>
                <a:gd name="connsiteY1" fmla="*/ 13095 h 15139"/>
                <a:gd name="connsiteX2" fmla="*/ 7721 w 22708"/>
                <a:gd name="connsiteY2" fmla="*/ 5677 h 15139"/>
                <a:gd name="connsiteX3" fmla="*/ 20816 w 22708"/>
                <a:gd name="connsiteY3" fmla="*/ 13701 h 15139"/>
                <a:gd name="connsiteX4" fmla="*/ 18924 w 22708"/>
                <a:gd name="connsiteY4" fmla="*/ 16956 h 15139"/>
                <a:gd name="connsiteX5" fmla="*/ 9311 w 22708"/>
                <a:gd name="connsiteY5" fmla="*/ 167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311" y="16729"/>
                  </a:moveTo>
                  <a:cubicBezTo>
                    <a:pt x="6585" y="17031"/>
                    <a:pt x="5677" y="15517"/>
                    <a:pt x="5677" y="13095"/>
                  </a:cubicBezTo>
                  <a:cubicBezTo>
                    <a:pt x="6964" y="10824"/>
                    <a:pt x="7570" y="8251"/>
                    <a:pt x="7721" y="5677"/>
                  </a:cubicBezTo>
                  <a:cubicBezTo>
                    <a:pt x="12036" y="8402"/>
                    <a:pt x="15896" y="11657"/>
                    <a:pt x="20816" y="13701"/>
                  </a:cubicBezTo>
                  <a:cubicBezTo>
                    <a:pt x="24450" y="15215"/>
                    <a:pt x="20968" y="16502"/>
                    <a:pt x="18924" y="16956"/>
                  </a:cubicBezTo>
                  <a:cubicBezTo>
                    <a:pt x="15745" y="16880"/>
                    <a:pt x="12490" y="16804"/>
                    <a:pt x="9311" y="16729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0" name="任意多边形: 形状 1529"/>
            <p:cNvSpPr/>
            <p:nvPr/>
          </p:nvSpPr>
          <p:spPr>
            <a:xfrm>
              <a:off x="6473519" y="3098412"/>
              <a:ext cx="15139" cy="15139"/>
            </a:xfrm>
            <a:custGeom>
              <a:avLst/>
              <a:gdLst>
                <a:gd name="connsiteX0" fmla="*/ 5677 w 15139"/>
                <a:gd name="connsiteY0" fmla="*/ 11203 h 15139"/>
                <a:gd name="connsiteX1" fmla="*/ 5677 w 15139"/>
                <a:gd name="connsiteY1" fmla="*/ 7494 h 15139"/>
                <a:gd name="connsiteX2" fmla="*/ 9310 w 15139"/>
                <a:gd name="connsiteY2" fmla="*/ 5677 h 15139"/>
                <a:gd name="connsiteX3" fmla="*/ 9840 w 15139"/>
                <a:gd name="connsiteY3" fmla="*/ 12338 h 15139"/>
                <a:gd name="connsiteX4" fmla="*/ 5677 w 15139"/>
                <a:gd name="connsiteY4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203"/>
                  </a:moveTo>
                  <a:cubicBezTo>
                    <a:pt x="5677" y="9992"/>
                    <a:pt x="5677" y="8705"/>
                    <a:pt x="5677" y="7494"/>
                  </a:cubicBezTo>
                  <a:cubicBezTo>
                    <a:pt x="6889" y="6888"/>
                    <a:pt x="8099" y="6283"/>
                    <a:pt x="9310" y="5677"/>
                  </a:cubicBezTo>
                  <a:cubicBezTo>
                    <a:pt x="9008" y="7948"/>
                    <a:pt x="12338" y="10219"/>
                    <a:pt x="9840" y="12338"/>
                  </a:cubicBezTo>
                  <a:cubicBezTo>
                    <a:pt x="8629" y="13398"/>
                    <a:pt x="7115" y="11506"/>
                    <a:pt x="5677" y="11203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1" name="任意多边形: 形状 1530"/>
            <p:cNvSpPr/>
            <p:nvPr/>
          </p:nvSpPr>
          <p:spPr>
            <a:xfrm>
              <a:off x="6494486" y="3113475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828" y="6661"/>
                    <a:pt x="6434" y="5980"/>
                    <a:pt x="7494" y="5677"/>
                  </a:cubicBezTo>
                  <a:cubicBezTo>
                    <a:pt x="6812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2" name="任意多边形: 形状 1531"/>
            <p:cNvSpPr/>
            <p:nvPr/>
          </p:nvSpPr>
          <p:spPr>
            <a:xfrm>
              <a:off x="6216399" y="3198941"/>
              <a:ext cx="45417" cy="30278"/>
            </a:xfrm>
            <a:custGeom>
              <a:avLst/>
              <a:gdLst>
                <a:gd name="connsiteX0" fmla="*/ 17468 w 45417"/>
                <a:gd name="connsiteY0" fmla="*/ 30424 h 30278"/>
                <a:gd name="connsiteX1" fmla="*/ 11791 w 45417"/>
                <a:gd name="connsiteY1" fmla="*/ 24747 h 30278"/>
                <a:gd name="connsiteX2" fmla="*/ 6114 w 45417"/>
                <a:gd name="connsiteY2" fmla="*/ 22779 h 30278"/>
                <a:gd name="connsiteX3" fmla="*/ 5735 w 45417"/>
                <a:gd name="connsiteY3" fmla="*/ 21567 h 30278"/>
                <a:gd name="connsiteX4" fmla="*/ 6114 w 45417"/>
                <a:gd name="connsiteY4" fmla="*/ 20962 h 30278"/>
                <a:gd name="connsiteX5" fmla="*/ 6114 w 45417"/>
                <a:gd name="connsiteY5" fmla="*/ 20962 h 30278"/>
                <a:gd name="connsiteX6" fmla="*/ 11867 w 45417"/>
                <a:gd name="connsiteY6" fmla="*/ 13620 h 30278"/>
                <a:gd name="connsiteX7" fmla="*/ 20345 w 45417"/>
                <a:gd name="connsiteY7" fmla="*/ 10440 h 30278"/>
                <a:gd name="connsiteX8" fmla="*/ 24280 w 45417"/>
                <a:gd name="connsiteY8" fmla="*/ 9456 h 30278"/>
                <a:gd name="connsiteX9" fmla="*/ 32456 w 45417"/>
                <a:gd name="connsiteY9" fmla="*/ 5747 h 30278"/>
                <a:gd name="connsiteX10" fmla="*/ 39874 w 45417"/>
                <a:gd name="connsiteY10" fmla="*/ 14377 h 30278"/>
                <a:gd name="connsiteX11" fmla="*/ 17468 w 45417"/>
                <a:gd name="connsiteY11" fmla="*/ 304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0278">
                  <a:moveTo>
                    <a:pt x="17468" y="30424"/>
                  </a:moveTo>
                  <a:cubicBezTo>
                    <a:pt x="16257" y="27850"/>
                    <a:pt x="14364" y="25882"/>
                    <a:pt x="11791" y="24747"/>
                  </a:cubicBezTo>
                  <a:cubicBezTo>
                    <a:pt x="9974" y="23990"/>
                    <a:pt x="8309" y="22627"/>
                    <a:pt x="6114" y="22779"/>
                  </a:cubicBezTo>
                  <a:cubicBezTo>
                    <a:pt x="5735" y="22400"/>
                    <a:pt x="5584" y="21946"/>
                    <a:pt x="5735" y="21567"/>
                  </a:cubicBezTo>
                  <a:cubicBezTo>
                    <a:pt x="5887" y="21113"/>
                    <a:pt x="5962" y="20962"/>
                    <a:pt x="6114" y="20962"/>
                  </a:cubicBezTo>
                  <a:lnTo>
                    <a:pt x="6114" y="20962"/>
                  </a:lnTo>
                  <a:cubicBezTo>
                    <a:pt x="10655" y="20508"/>
                    <a:pt x="10958" y="16874"/>
                    <a:pt x="11867" y="13620"/>
                  </a:cubicBezTo>
                  <a:cubicBezTo>
                    <a:pt x="13683" y="7337"/>
                    <a:pt x="13834" y="7185"/>
                    <a:pt x="20345" y="10440"/>
                  </a:cubicBezTo>
                  <a:cubicBezTo>
                    <a:pt x="22312" y="11424"/>
                    <a:pt x="23221" y="10516"/>
                    <a:pt x="24280" y="9456"/>
                  </a:cubicBezTo>
                  <a:cubicBezTo>
                    <a:pt x="26551" y="7110"/>
                    <a:pt x="28974" y="5293"/>
                    <a:pt x="32456" y="5747"/>
                  </a:cubicBezTo>
                  <a:cubicBezTo>
                    <a:pt x="34651" y="9078"/>
                    <a:pt x="35938" y="13014"/>
                    <a:pt x="39874" y="14377"/>
                  </a:cubicBezTo>
                  <a:cubicBezTo>
                    <a:pt x="34197" y="23233"/>
                    <a:pt x="28595" y="30727"/>
                    <a:pt x="17468" y="30424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3" name="任意多边形: 形状 1532"/>
            <p:cNvSpPr/>
            <p:nvPr/>
          </p:nvSpPr>
          <p:spPr>
            <a:xfrm>
              <a:off x="6183359" y="3156349"/>
              <a:ext cx="22709" cy="15139"/>
            </a:xfrm>
            <a:custGeom>
              <a:avLst/>
              <a:gdLst>
                <a:gd name="connsiteX0" fmla="*/ 18187 w 22708"/>
                <a:gd name="connsiteY0" fmla="*/ 10340 h 15139"/>
                <a:gd name="connsiteX1" fmla="*/ 18187 w 22708"/>
                <a:gd name="connsiteY1" fmla="*/ 12232 h 15139"/>
                <a:gd name="connsiteX2" fmla="*/ 18187 w 22708"/>
                <a:gd name="connsiteY2" fmla="*/ 12232 h 15139"/>
                <a:gd name="connsiteX3" fmla="*/ 14250 w 22708"/>
                <a:gd name="connsiteY3" fmla="*/ 14200 h 15139"/>
                <a:gd name="connsiteX4" fmla="*/ 8119 w 22708"/>
                <a:gd name="connsiteY4" fmla="*/ 15411 h 15139"/>
                <a:gd name="connsiteX5" fmla="*/ 6757 w 22708"/>
                <a:gd name="connsiteY5" fmla="*/ 8447 h 15139"/>
                <a:gd name="connsiteX6" fmla="*/ 18187 w 22708"/>
                <a:gd name="connsiteY6" fmla="*/ 103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8187" y="10340"/>
                  </a:moveTo>
                  <a:cubicBezTo>
                    <a:pt x="18187" y="10945"/>
                    <a:pt x="18187" y="11626"/>
                    <a:pt x="18187" y="12232"/>
                  </a:cubicBezTo>
                  <a:lnTo>
                    <a:pt x="18187" y="12232"/>
                  </a:lnTo>
                  <a:cubicBezTo>
                    <a:pt x="16597" y="12308"/>
                    <a:pt x="15386" y="12989"/>
                    <a:pt x="14250" y="14200"/>
                  </a:cubicBezTo>
                  <a:cubicBezTo>
                    <a:pt x="12661" y="15941"/>
                    <a:pt x="11071" y="17758"/>
                    <a:pt x="8119" y="15411"/>
                  </a:cubicBezTo>
                  <a:cubicBezTo>
                    <a:pt x="5318" y="13140"/>
                    <a:pt x="5016" y="11172"/>
                    <a:pt x="6757" y="8447"/>
                  </a:cubicBezTo>
                  <a:cubicBezTo>
                    <a:pt x="11525" y="3376"/>
                    <a:pt x="15008" y="6025"/>
                    <a:pt x="18187" y="1034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4" name="任意多边形: 形状 1533"/>
            <p:cNvSpPr/>
            <p:nvPr/>
          </p:nvSpPr>
          <p:spPr>
            <a:xfrm>
              <a:off x="6207632" y="3185764"/>
              <a:ext cx="15139" cy="22709"/>
            </a:xfrm>
            <a:custGeom>
              <a:avLst/>
              <a:gdLst>
                <a:gd name="connsiteX0" fmla="*/ 13065 w 15139"/>
                <a:gd name="connsiteY0" fmla="*/ 5677 h 22708"/>
                <a:gd name="connsiteX1" fmla="*/ 10793 w 15139"/>
                <a:gd name="connsiteY1" fmla="*/ 17561 h 22708"/>
                <a:gd name="connsiteX2" fmla="*/ 13065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13065" y="5677"/>
                  </a:moveTo>
                  <a:cubicBezTo>
                    <a:pt x="12005" y="10597"/>
                    <a:pt x="8750" y="13474"/>
                    <a:pt x="10793" y="17561"/>
                  </a:cubicBezTo>
                  <a:cubicBezTo>
                    <a:pt x="3527" y="14382"/>
                    <a:pt x="3754" y="12717"/>
                    <a:pt x="13065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5" name="任意多边形: 形状 1534"/>
            <p:cNvSpPr/>
            <p:nvPr/>
          </p:nvSpPr>
          <p:spPr>
            <a:xfrm>
              <a:off x="6205704" y="3153401"/>
              <a:ext cx="15139" cy="15139"/>
            </a:xfrm>
            <a:custGeom>
              <a:avLst/>
              <a:gdLst>
                <a:gd name="connsiteX0" fmla="*/ 12419 w 15139"/>
                <a:gd name="connsiteY0" fmla="*/ 8141 h 15139"/>
                <a:gd name="connsiteX1" fmla="*/ 8180 w 15139"/>
                <a:gd name="connsiteY1" fmla="*/ 11093 h 15139"/>
                <a:gd name="connsiteX2" fmla="*/ 5757 w 15139"/>
                <a:gd name="connsiteY2" fmla="*/ 7914 h 15139"/>
                <a:gd name="connsiteX3" fmla="*/ 10224 w 15139"/>
                <a:gd name="connsiteY3" fmla="*/ 5719 h 15139"/>
                <a:gd name="connsiteX4" fmla="*/ 12419 w 15139"/>
                <a:gd name="connsiteY4" fmla="*/ 81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19" y="8141"/>
                  </a:moveTo>
                  <a:cubicBezTo>
                    <a:pt x="11586" y="10033"/>
                    <a:pt x="10224" y="11244"/>
                    <a:pt x="8180" y="11093"/>
                  </a:cubicBezTo>
                  <a:cubicBezTo>
                    <a:pt x="6363" y="10942"/>
                    <a:pt x="5379" y="9806"/>
                    <a:pt x="5757" y="7914"/>
                  </a:cubicBezTo>
                  <a:cubicBezTo>
                    <a:pt x="6287" y="5416"/>
                    <a:pt x="8331" y="5643"/>
                    <a:pt x="10224" y="5719"/>
                  </a:cubicBezTo>
                  <a:cubicBezTo>
                    <a:pt x="11662" y="5870"/>
                    <a:pt x="12267" y="6778"/>
                    <a:pt x="12419" y="8141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6" name="任意多边形: 形状 1535"/>
            <p:cNvSpPr/>
            <p:nvPr/>
          </p:nvSpPr>
          <p:spPr>
            <a:xfrm>
              <a:off x="6205406" y="3181904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11354 w 15139"/>
                <a:gd name="connsiteY2" fmla="*/ 11354 h 15139"/>
                <a:gd name="connsiteX3" fmla="*/ 5677 w 1513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645"/>
                    <a:pt x="7645" y="6358"/>
                    <a:pt x="9462" y="5677"/>
                  </a:cubicBezTo>
                  <a:cubicBezTo>
                    <a:pt x="11960" y="6964"/>
                    <a:pt x="11279" y="9310"/>
                    <a:pt x="11354" y="11354"/>
                  </a:cubicBezTo>
                  <a:cubicBezTo>
                    <a:pt x="9159" y="11581"/>
                    <a:pt x="7494" y="10219"/>
                    <a:pt x="5677" y="946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7" name="任意多边形: 形状 1536"/>
            <p:cNvSpPr/>
            <p:nvPr/>
          </p:nvSpPr>
          <p:spPr>
            <a:xfrm>
              <a:off x="6201582" y="3195226"/>
              <a:ext cx="7570" cy="15139"/>
            </a:xfrm>
            <a:custGeom>
              <a:avLst/>
              <a:gdLst>
                <a:gd name="connsiteX0" fmla="*/ 5716 w 7569"/>
                <a:gd name="connsiteY0" fmla="*/ 5677 h 15139"/>
                <a:gd name="connsiteX1" fmla="*/ 9122 w 7569"/>
                <a:gd name="connsiteY1" fmla="*/ 9538 h 15139"/>
                <a:gd name="connsiteX2" fmla="*/ 7002 w 7569"/>
                <a:gd name="connsiteY2" fmla="*/ 10597 h 15139"/>
                <a:gd name="connsiteX3" fmla="*/ 5716 w 7569"/>
                <a:gd name="connsiteY3" fmla="*/ 5677 h 15139"/>
                <a:gd name="connsiteX4" fmla="*/ 571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5677"/>
                  </a:moveTo>
                  <a:cubicBezTo>
                    <a:pt x="8214" y="5829"/>
                    <a:pt x="9879" y="6661"/>
                    <a:pt x="9122" y="9538"/>
                  </a:cubicBezTo>
                  <a:cubicBezTo>
                    <a:pt x="8895" y="10446"/>
                    <a:pt x="7835" y="11127"/>
                    <a:pt x="7002" y="10597"/>
                  </a:cubicBezTo>
                  <a:cubicBezTo>
                    <a:pt x="5186" y="9462"/>
                    <a:pt x="5791" y="7418"/>
                    <a:pt x="5716" y="5677"/>
                  </a:cubicBezTo>
                  <a:lnTo>
                    <a:pt x="571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8" name="任意多边形: 形状 1537"/>
            <p:cNvSpPr/>
            <p:nvPr/>
          </p:nvSpPr>
          <p:spPr>
            <a:xfrm>
              <a:off x="6215179" y="3161920"/>
              <a:ext cx="7570" cy="7570"/>
            </a:xfrm>
            <a:custGeom>
              <a:avLst/>
              <a:gdLst>
                <a:gd name="connsiteX0" fmla="*/ 6350 w 7569"/>
                <a:gd name="connsiteY0" fmla="*/ 5677 h 7569"/>
                <a:gd name="connsiteX1" fmla="*/ 7864 w 7569"/>
                <a:gd name="connsiteY1" fmla="*/ 6661 h 7569"/>
                <a:gd name="connsiteX2" fmla="*/ 7410 w 7569"/>
                <a:gd name="connsiteY2" fmla="*/ 8099 h 7569"/>
                <a:gd name="connsiteX3" fmla="*/ 5896 w 7569"/>
                <a:gd name="connsiteY3" fmla="*/ 7342 h 7569"/>
                <a:gd name="connsiteX4" fmla="*/ 635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50" y="5677"/>
                  </a:moveTo>
                  <a:cubicBezTo>
                    <a:pt x="6880" y="5980"/>
                    <a:pt x="7485" y="6207"/>
                    <a:pt x="7864" y="6661"/>
                  </a:cubicBezTo>
                  <a:cubicBezTo>
                    <a:pt x="8469" y="7267"/>
                    <a:pt x="8242" y="8024"/>
                    <a:pt x="7410" y="8099"/>
                  </a:cubicBezTo>
                  <a:cubicBezTo>
                    <a:pt x="6880" y="8175"/>
                    <a:pt x="6198" y="7721"/>
                    <a:pt x="5896" y="7342"/>
                  </a:cubicBezTo>
                  <a:cubicBezTo>
                    <a:pt x="5442" y="6737"/>
                    <a:pt x="5744" y="6131"/>
                    <a:pt x="635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9" name="任意多边形: 形状 1538"/>
            <p:cNvSpPr/>
            <p:nvPr/>
          </p:nvSpPr>
          <p:spPr>
            <a:xfrm>
              <a:off x="6199653" y="316290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964"/>
                    <a:pt x="5677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0" name="任意多边形: 形状 1539"/>
            <p:cNvSpPr/>
            <p:nvPr/>
          </p:nvSpPr>
          <p:spPr>
            <a:xfrm>
              <a:off x="6199729" y="315911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1" name="任意多边形: 形状 1540"/>
            <p:cNvSpPr/>
            <p:nvPr/>
          </p:nvSpPr>
          <p:spPr>
            <a:xfrm>
              <a:off x="6215691" y="3214226"/>
              <a:ext cx="7570" cy="7570"/>
            </a:xfrm>
            <a:custGeom>
              <a:avLst/>
              <a:gdLst>
                <a:gd name="connsiteX0" fmla="*/ 6747 w 7569"/>
                <a:gd name="connsiteY0" fmla="*/ 5677 h 7569"/>
                <a:gd name="connsiteX1" fmla="*/ 6822 w 7569"/>
                <a:gd name="connsiteY1" fmla="*/ 7570 h 7569"/>
                <a:gd name="connsiteX2" fmla="*/ 674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47" y="5677"/>
                  </a:moveTo>
                  <a:cubicBezTo>
                    <a:pt x="6747" y="6283"/>
                    <a:pt x="6747" y="6888"/>
                    <a:pt x="6822" y="7570"/>
                  </a:cubicBezTo>
                  <a:cubicBezTo>
                    <a:pt x="5308" y="6964"/>
                    <a:pt x="5308" y="6283"/>
                    <a:pt x="6747" y="5677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2" name="任意多边形: 形状 1541"/>
            <p:cNvSpPr/>
            <p:nvPr/>
          </p:nvSpPr>
          <p:spPr>
            <a:xfrm>
              <a:off x="6196020" y="3175026"/>
              <a:ext cx="22709" cy="15139"/>
            </a:xfrm>
            <a:custGeom>
              <a:avLst/>
              <a:gdLst>
                <a:gd name="connsiteX0" fmla="*/ 18848 w 22708"/>
                <a:gd name="connsiteY0" fmla="*/ 10662 h 15139"/>
                <a:gd name="connsiteX1" fmla="*/ 9310 w 22708"/>
                <a:gd name="connsiteY1" fmla="*/ 16340 h 15139"/>
                <a:gd name="connsiteX2" fmla="*/ 5677 w 22708"/>
                <a:gd name="connsiteY2" fmla="*/ 7786 h 15139"/>
                <a:gd name="connsiteX3" fmla="*/ 18848 w 22708"/>
                <a:gd name="connsiteY3" fmla="*/ 106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848" y="10662"/>
                  </a:moveTo>
                  <a:cubicBezTo>
                    <a:pt x="14306" y="10284"/>
                    <a:pt x="12944" y="15128"/>
                    <a:pt x="9310" y="16340"/>
                  </a:cubicBezTo>
                  <a:cubicBezTo>
                    <a:pt x="9689" y="13160"/>
                    <a:pt x="8629" y="10360"/>
                    <a:pt x="5677" y="7786"/>
                  </a:cubicBezTo>
                  <a:cubicBezTo>
                    <a:pt x="11203" y="7559"/>
                    <a:pt x="16804" y="1655"/>
                    <a:pt x="18848" y="10662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3" name="任意多边形: 形状 1542"/>
            <p:cNvSpPr/>
            <p:nvPr/>
          </p:nvSpPr>
          <p:spPr>
            <a:xfrm>
              <a:off x="6185422" y="3170708"/>
              <a:ext cx="15139" cy="7570"/>
            </a:xfrm>
            <a:custGeom>
              <a:avLst/>
              <a:gdLst>
                <a:gd name="connsiteX0" fmla="*/ 13474 w 15139"/>
                <a:gd name="connsiteY0" fmla="*/ 9379 h 7569"/>
                <a:gd name="connsiteX1" fmla="*/ 5677 w 15139"/>
                <a:gd name="connsiteY1" fmla="*/ 5898 h 7569"/>
                <a:gd name="connsiteX2" fmla="*/ 13474 w 15139"/>
                <a:gd name="connsiteY2" fmla="*/ 937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3474" y="9379"/>
                  </a:moveTo>
                  <a:cubicBezTo>
                    <a:pt x="10673" y="8925"/>
                    <a:pt x="7040" y="10212"/>
                    <a:pt x="5677" y="5898"/>
                  </a:cubicBezTo>
                  <a:cubicBezTo>
                    <a:pt x="9386" y="4989"/>
                    <a:pt x="11582" y="7033"/>
                    <a:pt x="13474" y="9379"/>
                  </a:cubicBezTo>
                  <a:close/>
                </a:path>
              </a:pathLst>
            </a:custGeom>
            <a:solidFill>
              <a:srgbClr val="EEBD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4" name="任意多边形: 形状 1543"/>
            <p:cNvSpPr/>
            <p:nvPr/>
          </p:nvSpPr>
          <p:spPr>
            <a:xfrm>
              <a:off x="6195868" y="316290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5"/>
                  </a:cubicBezTo>
                  <a:cubicBezTo>
                    <a:pt x="6434" y="6510"/>
                    <a:pt x="6131" y="6510"/>
                    <a:pt x="6056" y="6434"/>
                  </a:cubicBezTo>
                  <a:cubicBezTo>
                    <a:pt x="5829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5" name="任意多边形: 形状 1544"/>
            <p:cNvSpPr/>
            <p:nvPr/>
          </p:nvSpPr>
          <p:spPr>
            <a:xfrm>
              <a:off x="6247470" y="3214504"/>
              <a:ext cx="22709" cy="30278"/>
            </a:xfrm>
            <a:custGeom>
              <a:avLst/>
              <a:gdLst>
                <a:gd name="connsiteX0" fmla="*/ 18795 w 22708"/>
                <a:gd name="connsiteY0" fmla="*/ 11152 h 30278"/>
                <a:gd name="connsiteX1" fmla="*/ 18795 w 22708"/>
                <a:gd name="connsiteY1" fmla="*/ 13044 h 30278"/>
                <a:gd name="connsiteX2" fmla="*/ 16827 w 22708"/>
                <a:gd name="connsiteY2" fmla="*/ 15390 h 30278"/>
                <a:gd name="connsiteX3" fmla="*/ 20763 w 22708"/>
                <a:gd name="connsiteY3" fmla="*/ 16829 h 30278"/>
                <a:gd name="connsiteX4" fmla="*/ 20839 w 22708"/>
                <a:gd name="connsiteY4" fmla="*/ 20613 h 30278"/>
                <a:gd name="connsiteX5" fmla="*/ 14934 w 22708"/>
                <a:gd name="connsiteY5" fmla="*/ 23793 h 30278"/>
                <a:gd name="connsiteX6" fmla="*/ 6759 w 22708"/>
                <a:gd name="connsiteY6" fmla="*/ 23414 h 30278"/>
                <a:gd name="connsiteX7" fmla="*/ 7970 w 22708"/>
                <a:gd name="connsiteY7" fmla="*/ 18115 h 30278"/>
                <a:gd name="connsiteX8" fmla="*/ 8727 w 22708"/>
                <a:gd name="connsiteY8" fmla="*/ 10167 h 30278"/>
                <a:gd name="connsiteX9" fmla="*/ 13269 w 22708"/>
                <a:gd name="connsiteY9" fmla="*/ 7064 h 30278"/>
                <a:gd name="connsiteX10" fmla="*/ 16902 w 22708"/>
                <a:gd name="connsiteY10" fmla="*/ 7291 h 30278"/>
                <a:gd name="connsiteX11" fmla="*/ 18795 w 22708"/>
                <a:gd name="connsiteY11" fmla="*/ 111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8795" y="11152"/>
                  </a:moveTo>
                  <a:cubicBezTo>
                    <a:pt x="18795" y="11757"/>
                    <a:pt x="18795" y="12362"/>
                    <a:pt x="18795" y="13044"/>
                  </a:cubicBezTo>
                  <a:cubicBezTo>
                    <a:pt x="18719" y="14406"/>
                    <a:pt x="14934" y="12892"/>
                    <a:pt x="16827" y="15390"/>
                  </a:cubicBezTo>
                  <a:cubicBezTo>
                    <a:pt x="17432" y="16147"/>
                    <a:pt x="19627" y="15618"/>
                    <a:pt x="20763" y="16829"/>
                  </a:cubicBezTo>
                  <a:cubicBezTo>
                    <a:pt x="20763" y="18115"/>
                    <a:pt x="20763" y="19327"/>
                    <a:pt x="20839" y="20613"/>
                  </a:cubicBezTo>
                  <a:cubicBezTo>
                    <a:pt x="19627" y="22657"/>
                    <a:pt x="14177" y="16753"/>
                    <a:pt x="14934" y="23793"/>
                  </a:cubicBezTo>
                  <a:cubicBezTo>
                    <a:pt x="15010" y="24701"/>
                    <a:pt x="9182" y="25307"/>
                    <a:pt x="6759" y="23414"/>
                  </a:cubicBezTo>
                  <a:cubicBezTo>
                    <a:pt x="4413" y="21597"/>
                    <a:pt x="6381" y="19856"/>
                    <a:pt x="7970" y="18115"/>
                  </a:cubicBezTo>
                  <a:cubicBezTo>
                    <a:pt x="10090" y="15845"/>
                    <a:pt x="9711" y="12817"/>
                    <a:pt x="8727" y="10167"/>
                  </a:cubicBezTo>
                  <a:cubicBezTo>
                    <a:pt x="5926" y="2598"/>
                    <a:pt x="10923" y="6837"/>
                    <a:pt x="13269" y="7064"/>
                  </a:cubicBezTo>
                  <a:cubicBezTo>
                    <a:pt x="14556" y="6156"/>
                    <a:pt x="15767" y="6307"/>
                    <a:pt x="16902" y="7291"/>
                  </a:cubicBezTo>
                  <a:cubicBezTo>
                    <a:pt x="17432" y="8578"/>
                    <a:pt x="18114" y="9865"/>
                    <a:pt x="18795" y="11152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6" name="任意多边形: 形状 1545"/>
            <p:cNvSpPr/>
            <p:nvPr/>
          </p:nvSpPr>
          <p:spPr>
            <a:xfrm>
              <a:off x="6243405" y="3236201"/>
              <a:ext cx="22709" cy="15139"/>
            </a:xfrm>
            <a:custGeom>
              <a:avLst/>
              <a:gdLst>
                <a:gd name="connsiteX0" fmla="*/ 7570 w 22708"/>
                <a:gd name="connsiteY0" fmla="*/ 8378 h 15139"/>
                <a:gd name="connsiteX1" fmla="*/ 21800 w 22708"/>
                <a:gd name="connsiteY1" fmla="*/ 5956 h 15139"/>
                <a:gd name="connsiteX2" fmla="*/ 7948 w 22708"/>
                <a:gd name="connsiteY2" fmla="*/ 13450 h 15139"/>
                <a:gd name="connsiteX3" fmla="*/ 5677 w 22708"/>
                <a:gd name="connsiteY3" fmla="*/ 10271 h 15139"/>
                <a:gd name="connsiteX4" fmla="*/ 5828 w 22708"/>
                <a:gd name="connsiteY4" fmla="*/ 9589 h 15139"/>
                <a:gd name="connsiteX5" fmla="*/ 6812 w 22708"/>
                <a:gd name="connsiteY5" fmla="*/ 8530 h 15139"/>
                <a:gd name="connsiteX6" fmla="*/ 7570 w 22708"/>
                <a:gd name="connsiteY6" fmla="*/ 837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7570" y="8378"/>
                  </a:moveTo>
                  <a:cubicBezTo>
                    <a:pt x="11279" y="3307"/>
                    <a:pt x="16956" y="7167"/>
                    <a:pt x="21800" y="5956"/>
                  </a:cubicBezTo>
                  <a:cubicBezTo>
                    <a:pt x="17183" y="8530"/>
                    <a:pt x="12792" y="11330"/>
                    <a:pt x="7948" y="13450"/>
                  </a:cubicBezTo>
                  <a:cubicBezTo>
                    <a:pt x="6056" y="14283"/>
                    <a:pt x="5980" y="11709"/>
                    <a:pt x="5677" y="10271"/>
                  </a:cubicBezTo>
                  <a:cubicBezTo>
                    <a:pt x="5677" y="10271"/>
                    <a:pt x="5828" y="9589"/>
                    <a:pt x="5828" y="9589"/>
                  </a:cubicBezTo>
                  <a:cubicBezTo>
                    <a:pt x="6056" y="9135"/>
                    <a:pt x="6434" y="8833"/>
                    <a:pt x="6812" y="8530"/>
                  </a:cubicBezTo>
                  <a:cubicBezTo>
                    <a:pt x="6888" y="8530"/>
                    <a:pt x="7570" y="8378"/>
                    <a:pt x="7570" y="8378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7" name="任意多边形: 形状 1546"/>
            <p:cNvSpPr/>
            <p:nvPr/>
          </p:nvSpPr>
          <p:spPr>
            <a:xfrm>
              <a:off x="6254986" y="3211076"/>
              <a:ext cx="15139" cy="15139"/>
            </a:xfrm>
            <a:custGeom>
              <a:avLst/>
              <a:gdLst>
                <a:gd name="connsiteX0" fmla="*/ 9310 w 15139"/>
                <a:gd name="connsiteY0" fmla="*/ 10719 h 15139"/>
                <a:gd name="connsiteX1" fmla="*/ 5677 w 15139"/>
                <a:gd name="connsiteY1" fmla="*/ 10492 h 15139"/>
                <a:gd name="connsiteX2" fmla="*/ 9689 w 15139"/>
                <a:gd name="connsiteY2" fmla="*/ 5874 h 15139"/>
                <a:gd name="connsiteX3" fmla="*/ 9310 w 15139"/>
                <a:gd name="connsiteY3" fmla="*/ 10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0719"/>
                  </a:moveTo>
                  <a:cubicBezTo>
                    <a:pt x="8099" y="10643"/>
                    <a:pt x="6888" y="10568"/>
                    <a:pt x="5677" y="10492"/>
                  </a:cubicBezTo>
                  <a:cubicBezTo>
                    <a:pt x="5677" y="7767"/>
                    <a:pt x="6661" y="4891"/>
                    <a:pt x="9689" y="5874"/>
                  </a:cubicBezTo>
                  <a:cubicBezTo>
                    <a:pt x="12263" y="6631"/>
                    <a:pt x="11430" y="9205"/>
                    <a:pt x="9310" y="1071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8" name="任意多边形: 形状 1547"/>
            <p:cNvSpPr/>
            <p:nvPr/>
          </p:nvSpPr>
          <p:spPr>
            <a:xfrm>
              <a:off x="6241433" y="3235756"/>
              <a:ext cx="15139" cy="15139"/>
            </a:xfrm>
            <a:custGeom>
              <a:avLst/>
              <a:gdLst>
                <a:gd name="connsiteX0" fmla="*/ 7649 w 15139"/>
                <a:gd name="connsiteY0" fmla="*/ 10716 h 15139"/>
                <a:gd name="connsiteX1" fmla="*/ 7346 w 15139"/>
                <a:gd name="connsiteY1" fmla="*/ 5871 h 15139"/>
                <a:gd name="connsiteX2" fmla="*/ 9541 w 15139"/>
                <a:gd name="connsiteY2" fmla="*/ 8824 h 15139"/>
                <a:gd name="connsiteX3" fmla="*/ 9541 w 15139"/>
                <a:gd name="connsiteY3" fmla="*/ 8824 h 15139"/>
                <a:gd name="connsiteX4" fmla="*/ 7649 w 15139"/>
                <a:gd name="connsiteY4" fmla="*/ 10716 h 15139"/>
                <a:gd name="connsiteX5" fmla="*/ 7649 w 15139"/>
                <a:gd name="connsiteY5" fmla="*/ 10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9" y="10716"/>
                  </a:moveTo>
                  <a:cubicBezTo>
                    <a:pt x="5605" y="9202"/>
                    <a:pt x="4621" y="7082"/>
                    <a:pt x="7346" y="5871"/>
                  </a:cubicBezTo>
                  <a:cubicBezTo>
                    <a:pt x="9314" y="4963"/>
                    <a:pt x="9238" y="7461"/>
                    <a:pt x="9541" y="8824"/>
                  </a:cubicBezTo>
                  <a:lnTo>
                    <a:pt x="9541" y="8824"/>
                  </a:lnTo>
                  <a:cubicBezTo>
                    <a:pt x="8935" y="9429"/>
                    <a:pt x="8178" y="10034"/>
                    <a:pt x="7649" y="10716"/>
                  </a:cubicBezTo>
                  <a:lnTo>
                    <a:pt x="7649" y="10716"/>
                  </a:ln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9" name="任意多边形: 形状 1548"/>
            <p:cNvSpPr/>
            <p:nvPr/>
          </p:nvSpPr>
          <p:spPr>
            <a:xfrm>
              <a:off x="6230688" y="3191958"/>
              <a:ext cx="15139" cy="15139"/>
            </a:xfrm>
            <a:custGeom>
              <a:avLst/>
              <a:gdLst>
                <a:gd name="connsiteX0" fmla="*/ 12187 w 15139"/>
                <a:gd name="connsiteY0" fmla="*/ 8945 h 15139"/>
                <a:gd name="connsiteX1" fmla="*/ 8554 w 15139"/>
                <a:gd name="connsiteY1" fmla="*/ 12503 h 15139"/>
                <a:gd name="connsiteX2" fmla="*/ 5829 w 15139"/>
                <a:gd name="connsiteY2" fmla="*/ 10157 h 15139"/>
                <a:gd name="connsiteX3" fmla="*/ 7343 w 15139"/>
                <a:gd name="connsiteY3" fmla="*/ 5691 h 15139"/>
                <a:gd name="connsiteX4" fmla="*/ 12187 w 15139"/>
                <a:gd name="connsiteY4" fmla="*/ 89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187" y="8945"/>
                  </a:moveTo>
                  <a:cubicBezTo>
                    <a:pt x="11808" y="11141"/>
                    <a:pt x="10522" y="12276"/>
                    <a:pt x="8554" y="12503"/>
                  </a:cubicBezTo>
                  <a:cubicBezTo>
                    <a:pt x="6888" y="12655"/>
                    <a:pt x="5148" y="12125"/>
                    <a:pt x="5829" y="10157"/>
                  </a:cubicBezTo>
                  <a:cubicBezTo>
                    <a:pt x="6359" y="8643"/>
                    <a:pt x="5072" y="5842"/>
                    <a:pt x="7343" y="5691"/>
                  </a:cubicBezTo>
                  <a:cubicBezTo>
                    <a:pt x="9159" y="5539"/>
                    <a:pt x="11354" y="6675"/>
                    <a:pt x="12187" y="8945"/>
                  </a:cubicBezTo>
                  <a:close/>
                </a:path>
              </a:pathLst>
            </a:custGeom>
            <a:solidFill>
              <a:srgbClr val="EC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0" name="任意多边形: 形状 1549"/>
            <p:cNvSpPr/>
            <p:nvPr/>
          </p:nvSpPr>
          <p:spPr>
            <a:xfrm>
              <a:off x="6228190" y="3180011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7570 w 7569"/>
                <a:gd name="connsiteY2" fmla="*/ 9462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342" y="6434"/>
                    <a:pt x="7570" y="7872"/>
                    <a:pt x="7570" y="9462"/>
                  </a:cubicBezTo>
                  <a:lnTo>
                    <a:pt x="7570" y="9462"/>
                  </a:lnTo>
                  <a:cubicBezTo>
                    <a:pt x="5904" y="8705"/>
                    <a:pt x="5677" y="726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1" name="任意多边形: 形状 1550"/>
            <p:cNvSpPr/>
            <p:nvPr/>
          </p:nvSpPr>
          <p:spPr>
            <a:xfrm>
              <a:off x="6231975" y="31856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8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2" name="任意多边形: 形状 1551"/>
            <p:cNvSpPr/>
            <p:nvPr/>
          </p:nvSpPr>
          <p:spPr>
            <a:xfrm>
              <a:off x="6230083" y="318379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5677 h 7569"/>
                <a:gd name="connsiteX3" fmla="*/ 7570 w 7569"/>
                <a:gd name="connsiteY3" fmla="*/ 7570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lnTo>
                    <a:pt x="5677" y="5677"/>
                  </a:lnTo>
                  <a:cubicBezTo>
                    <a:pt x="6661" y="5980"/>
                    <a:pt x="7342" y="6585"/>
                    <a:pt x="7570" y="7570"/>
                  </a:cubicBezTo>
                  <a:lnTo>
                    <a:pt x="7570" y="757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3" name="任意多边形: 形状 1552"/>
            <p:cNvSpPr/>
            <p:nvPr/>
          </p:nvSpPr>
          <p:spPr>
            <a:xfrm>
              <a:off x="6186763" y="3190177"/>
              <a:ext cx="22709" cy="15139"/>
            </a:xfrm>
            <a:custGeom>
              <a:avLst/>
              <a:gdLst>
                <a:gd name="connsiteX0" fmla="*/ 7213 w 22708"/>
                <a:gd name="connsiteY0" fmla="*/ 14511 h 15139"/>
                <a:gd name="connsiteX1" fmla="*/ 9105 w 22708"/>
                <a:gd name="connsiteY1" fmla="*/ 6941 h 15139"/>
                <a:gd name="connsiteX2" fmla="*/ 17962 w 22708"/>
                <a:gd name="connsiteY2" fmla="*/ 5730 h 15139"/>
                <a:gd name="connsiteX3" fmla="*/ 7213 w 22708"/>
                <a:gd name="connsiteY3" fmla="*/ 145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213" y="14511"/>
                  </a:moveTo>
                  <a:cubicBezTo>
                    <a:pt x="2822" y="10726"/>
                    <a:pt x="9257" y="9666"/>
                    <a:pt x="9105" y="6941"/>
                  </a:cubicBezTo>
                  <a:cubicBezTo>
                    <a:pt x="12360" y="9969"/>
                    <a:pt x="14480" y="5125"/>
                    <a:pt x="17962" y="5730"/>
                  </a:cubicBezTo>
                  <a:cubicBezTo>
                    <a:pt x="17205" y="12391"/>
                    <a:pt x="13723" y="15192"/>
                    <a:pt x="7213" y="1451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4" name="任意多边形: 形状 1553"/>
            <p:cNvSpPr/>
            <p:nvPr/>
          </p:nvSpPr>
          <p:spPr>
            <a:xfrm>
              <a:off x="6184438" y="320272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9386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359" y="5980"/>
                    <a:pt x="7873" y="5753"/>
                    <a:pt x="9386" y="5677"/>
                  </a:cubicBezTo>
                  <a:cubicBezTo>
                    <a:pt x="8629" y="7191"/>
                    <a:pt x="8402" y="9765"/>
                    <a:pt x="5677" y="76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5" name="任意多边形: 形状 1554"/>
            <p:cNvSpPr/>
            <p:nvPr/>
          </p:nvSpPr>
          <p:spPr>
            <a:xfrm>
              <a:off x="6252952" y="3219931"/>
              <a:ext cx="15139" cy="15139"/>
            </a:xfrm>
            <a:custGeom>
              <a:avLst/>
              <a:gdLst>
                <a:gd name="connsiteX0" fmla="*/ 15206 w 15139"/>
                <a:gd name="connsiteY0" fmla="*/ 11326 h 15139"/>
                <a:gd name="connsiteX1" fmla="*/ 11572 w 15139"/>
                <a:gd name="connsiteY1" fmla="*/ 12159 h 15139"/>
                <a:gd name="connsiteX2" fmla="*/ 6047 w 15139"/>
                <a:gd name="connsiteY2" fmla="*/ 11175 h 15139"/>
                <a:gd name="connsiteX3" fmla="*/ 6047 w 15139"/>
                <a:gd name="connsiteY3" fmla="*/ 7541 h 15139"/>
                <a:gd name="connsiteX4" fmla="*/ 11572 w 15139"/>
                <a:gd name="connsiteY4" fmla="*/ 6709 h 15139"/>
                <a:gd name="connsiteX5" fmla="*/ 13313 w 15139"/>
                <a:gd name="connsiteY5" fmla="*/ 7466 h 15139"/>
                <a:gd name="connsiteX6" fmla="*/ 15206 w 15139"/>
                <a:gd name="connsiteY6" fmla="*/ 113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206" y="11326"/>
                  </a:moveTo>
                  <a:cubicBezTo>
                    <a:pt x="13995" y="11629"/>
                    <a:pt x="12707" y="11705"/>
                    <a:pt x="11572" y="12159"/>
                  </a:cubicBezTo>
                  <a:cubicBezTo>
                    <a:pt x="9453" y="13067"/>
                    <a:pt x="7258" y="13976"/>
                    <a:pt x="6047" y="11175"/>
                  </a:cubicBezTo>
                  <a:cubicBezTo>
                    <a:pt x="5593" y="10115"/>
                    <a:pt x="5517" y="8525"/>
                    <a:pt x="6047" y="7541"/>
                  </a:cubicBezTo>
                  <a:cubicBezTo>
                    <a:pt x="7333" y="4816"/>
                    <a:pt x="9528" y="5573"/>
                    <a:pt x="11572" y="6709"/>
                  </a:cubicBezTo>
                  <a:cubicBezTo>
                    <a:pt x="12102" y="7011"/>
                    <a:pt x="12707" y="7239"/>
                    <a:pt x="13313" y="7466"/>
                  </a:cubicBezTo>
                  <a:cubicBezTo>
                    <a:pt x="14676" y="8450"/>
                    <a:pt x="17325" y="8677"/>
                    <a:pt x="15206" y="11326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6" name="任意多边形: 形状 1555"/>
            <p:cNvSpPr/>
            <p:nvPr/>
          </p:nvSpPr>
          <p:spPr>
            <a:xfrm>
              <a:off x="5834570" y="2847179"/>
              <a:ext cx="45417" cy="45417"/>
            </a:xfrm>
            <a:custGeom>
              <a:avLst/>
              <a:gdLst>
                <a:gd name="connsiteX0" fmla="*/ 17263 w 45417"/>
                <a:gd name="connsiteY0" fmla="*/ 41860 h 45417"/>
                <a:gd name="connsiteX1" fmla="*/ 9466 w 45417"/>
                <a:gd name="connsiteY1" fmla="*/ 32473 h 45417"/>
                <a:gd name="connsiteX2" fmla="*/ 8709 w 45417"/>
                <a:gd name="connsiteY2" fmla="*/ 20513 h 45417"/>
                <a:gd name="connsiteX3" fmla="*/ 9618 w 45417"/>
                <a:gd name="connsiteY3" fmla="*/ 19529 h 45417"/>
                <a:gd name="connsiteX4" fmla="*/ 8709 w 45417"/>
                <a:gd name="connsiteY4" fmla="*/ 20513 h 45417"/>
                <a:gd name="connsiteX5" fmla="*/ 7650 w 45417"/>
                <a:gd name="connsiteY5" fmla="*/ 28613 h 45417"/>
                <a:gd name="connsiteX6" fmla="*/ 5833 w 45417"/>
                <a:gd name="connsiteY6" fmla="*/ 15290 h 45417"/>
                <a:gd name="connsiteX7" fmla="*/ 24757 w 45417"/>
                <a:gd name="connsiteY7" fmla="*/ 5677 h 45417"/>
                <a:gd name="connsiteX8" fmla="*/ 28693 w 45417"/>
                <a:gd name="connsiteY8" fmla="*/ 5677 h 45417"/>
                <a:gd name="connsiteX9" fmla="*/ 34294 w 45417"/>
                <a:gd name="connsiteY9" fmla="*/ 5677 h 45417"/>
                <a:gd name="connsiteX10" fmla="*/ 28390 w 45417"/>
                <a:gd name="connsiteY10" fmla="*/ 13171 h 45417"/>
                <a:gd name="connsiteX11" fmla="*/ 19079 w 45417"/>
                <a:gd name="connsiteY11" fmla="*/ 19756 h 45417"/>
                <a:gd name="connsiteX12" fmla="*/ 18474 w 45417"/>
                <a:gd name="connsiteY12" fmla="*/ 19302 h 45417"/>
                <a:gd name="connsiteX13" fmla="*/ 18323 w 45417"/>
                <a:gd name="connsiteY13" fmla="*/ 20135 h 45417"/>
                <a:gd name="connsiteX14" fmla="*/ 18928 w 45417"/>
                <a:gd name="connsiteY14" fmla="*/ 20816 h 45417"/>
                <a:gd name="connsiteX15" fmla="*/ 24151 w 45417"/>
                <a:gd name="connsiteY15" fmla="*/ 34668 h 45417"/>
                <a:gd name="connsiteX16" fmla="*/ 35733 w 45417"/>
                <a:gd name="connsiteY16" fmla="*/ 22633 h 45417"/>
                <a:gd name="connsiteX17" fmla="*/ 29980 w 45417"/>
                <a:gd name="connsiteY17" fmla="*/ 15442 h 45417"/>
                <a:gd name="connsiteX18" fmla="*/ 38457 w 45417"/>
                <a:gd name="connsiteY18" fmla="*/ 11279 h 45417"/>
                <a:gd name="connsiteX19" fmla="*/ 42242 w 45417"/>
                <a:gd name="connsiteY19" fmla="*/ 26569 h 45417"/>
                <a:gd name="connsiteX20" fmla="*/ 42015 w 45417"/>
                <a:gd name="connsiteY20" fmla="*/ 26872 h 45417"/>
                <a:gd name="connsiteX21" fmla="*/ 40426 w 45417"/>
                <a:gd name="connsiteY21" fmla="*/ 32625 h 45417"/>
                <a:gd name="connsiteX22" fmla="*/ 38836 w 45417"/>
                <a:gd name="connsiteY22" fmla="*/ 34895 h 45417"/>
                <a:gd name="connsiteX23" fmla="*/ 17263 w 45417"/>
                <a:gd name="connsiteY23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45417">
                  <a:moveTo>
                    <a:pt x="17263" y="41860"/>
                  </a:moveTo>
                  <a:cubicBezTo>
                    <a:pt x="16960" y="36864"/>
                    <a:pt x="10147" y="37242"/>
                    <a:pt x="9466" y="32473"/>
                  </a:cubicBezTo>
                  <a:cubicBezTo>
                    <a:pt x="9693" y="28461"/>
                    <a:pt x="7877" y="24525"/>
                    <a:pt x="8709" y="20513"/>
                  </a:cubicBezTo>
                  <a:cubicBezTo>
                    <a:pt x="8785" y="19983"/>
                    <a:pt x="9088" y="19681"/>
                    <a:pt x="9618" y="19529"/>
                  </a:cubicBezTo>
                  <a:cubicBezTo>
                    <a:pt x="9012" y="19454"/>
                    <a:pt x="8709" y="19756"/>
                    <a:pt x="8709" y="20513"/>
                  </a:cubicBezTo>
                  <a:cubicBezTo>
                    <a:pt x="8028" y="23163"/>
                    <a:pt x="9542" y="26115"/>
                    <a:pt x="7650" y="28613"/>
                  </a:cubicBezTo>
                  <a:cubicBezTo>
                    <a:pt x="4092" y="24601"/>
                    <a:pt x="6590" y="19681"/>
                    <a:pt x="5833" y="15290"/>
                  </a:cubicBezTo>
                  <a:cubicBezTo>
                    <a:pt x="9996" y="7797"/>
                    <a:pt x="17187" y="6358"/>
                    <a:pt x="24757" y="5677"/>
                  </a:cubicBezTo>
                  <a:cubicBezTo>
                    <a:pt x="26044" y="5753"/>
                    <a:pt x="27406" y="5753"/>
                    <a:pt x="28693" y="5677"/>
                  </a:cubicBezTo>
                  <a:cubicBezTo>
                    <a:pt x="30585" y="5677"/>
                    <a:pt x="32402" y="5677"/>
                    <a:pt x="34294" y="5677"/>
                  </a:cubicBezTo>
                  <a:cubicBezTo>
                    <a:pt x="35657" y="10824"/>
                    <a:pt x="29374" y="9916"/>
                    <a:pt x="28390" y="13171"/>
                  </a:cubicBezTo>
                  <a:cubicBezTo>
                    <a:pt x="26195" y="16729"/>
                    <a:pt x="23546" y="19681"/>
                    <a:pt x="19079" y="19756"/>
                  </a:cubicBezTo>
                  <a:cubicBezTo>
                    <a:pt x="18095" y="19075"/>
                    <a:pt x="19685" y="18848"/>
                    <a:pt x="18474" y="19302"/>
                  </a:cubicBezTo>
                  <a:cubicBezTo>
                    <a:pt x="18247" y="19378"/>
                    <a:pt x="18171" y="19681"/>
                    <a:pt x="18323" y="20135"/>
                  </a:cubicBezTo>
                  <a:cubicBezTo>
                    <a:pt x="18398" y="20589"/>
                    <a:pt x="18625" y="20816"/>
                    <a:pt x="18928" y="20816"/>
                  </a:cubicBezTo>
                  <a:cubicBezTo>
                    <a:pt x="25665" y="30051"/>
                    <a:pt x="25665" y="30051"/>
                    <a:pt x="24151" y="34668"/>
                  </a:cubicBezTo>
                  <a:cubicBezTo>
                    <a:pt x="31191" y="33230"/>
                    <a:pt x="28239" y="23087"/>
                    <a:pt x="35733" y="22633"/>
                  </a:cubicBezTo>
                  <a:cubicBezTo>
                    <a:pt x="34143" y="19378"/>
                    <a:pt x="31418" y="17940"/>
                    <a:pt x="29980" y="15442"/>
                  </a:cubicBezTo>
                  <a:cubicBezTo>
                    <a:pt x="29677" y="7645"/>
                    <a:pt x="34673" y="10749"/>
                    <a:pt x="38457" y="11279"/>
                  </a:cubicBezTo>
                  <a:cubicBezTo>
                    <a:pt x="46103" y="14760"/>
                    <a:pt x="40729" y="21497"/>
                    <a:pt x="42242" y="26569"/>
                  </a:cubicBezTo>
                  <a:lnTo>
                    <a:pt x="42015" y="26872"/>
                  </a:lnTo>
                  <a:cubicBezTo>
                    <a:pt x="40653" y="28537"/>
                    <a:pt x="40199" y="30505"/>
                    <a:pt x="40426" y="32625"/>
                  </a:cubicBezTo>
                  <a:cubicBezTo>
                    <a:pt x="39896" y="33381"/>
                    <a:pt x="39290" y="34138"/>
                    <a:pt x="38836" y="34895"/>
                  </a:cubicBezTo>
                  <a:cubicBezTo>
                    <a:pt x="33234" y="42692"/>
                    <a:pt x="26044" y="44584"/>
                    <a:pt x="17263" y="4186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7" name="任意多边形: 形状 1556"/>
            <p:cNvSpPr/>
            <p:nvPr/>
          </p:nvSpPr>
          <p:spPr>
            <a:xfrm>
              <a:off x="5854924" y="2847179"/>
              <a:ext cx="22709" cy="15139"/>
            </a:xfrm>
            <a:custGeom>
              <a:avLst/>
              <a:gdLst>
                <a:gd name="connsiteX0" fmla="*/ 17952 w 22708"/>
                <a:gd name="connsiteY0" fmla="*/ 11354 h 15139"/>
                <a:gd name="connsiteX1" fmla="*/ 14167 w 22708"/>
                <a:gd name="connsiteY1" fmla="*/ 12641 h 15139"/>
                <a:gd name="connsiteX2" fmla="*/ 10079 w 22708"/>
                <a:gd name="connsiteY2" fmla="*/ 15290 h 15139"/>
                <a:gd name="connsiteX3" fmla="*/ 8036 w 22708"/>
                <a:gd name="connsiteY3" fmla="*/ 15896 h 15139"/>
                <a:gd name="connsiteX4" fmla="*/ 5765 w 22708"/>
                <a:gd name="connsiteY4" fmla="*/ 13549 h 15139"/>
                <a:gd name="connsiteX5" fmla="*/ 6295 w 22708"/>
                <a:gd name="connsiteY5" fmla="*/ 11506 h 15139"/>
                <a:gd name="connsiteX6" fmla="*/ 13864 w 22708"/>
                <a:gd name="connsiteY6" fmla="*/ 5677 h 15139"/>
                <a:gd name="connsiteX7" fmla="*/ 17952 w 22708"/>
                <a:gd name="connsiteY7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952" y="11354"/>
                  </a:moveTo>
                  <a:cubicBezTo>
                    <a:pt x="17044" y="12868"/>
                    <a:pt x="15908" y="13549"/>
                    <a:pt x="14167" y="12641"/>
                  </a:cubicBezTo>
                  <a:cubicBezTo>
                    <a:pt x="11215" y="11051"/>
                    <a:pt x="10307" y="12717"/>
                    <a:pt x="10079" y="15290"/>
                  </a:cubicBezTo>
                  <a:cubicBezTo>
                    <a:pt x="9474" y="15820"/>
                    <a:pt x="8793" y="15972"/>
                    <a:pt x="8036" y="15896"/>
                  </a:cubicBezTo>
                  <a:cubicBezTo>
                    <a:pt x="6976" y="15442"/>
                    <a:pt x="6219" y="14685"/>
                    <a:pt x="5765" y="13549"/>
                  </a:cubicBezTo>
                  <a:cubicBezTo>
                    <a:pt x="5538" y="12793"/>
                    <a:pt x="5765" y="12111"/>
                    <a:pt x="6295" y="11506"/>
                  </a:cubicBezTo>
                  <a:cubicBezTo>
                    <a:pt x="9020" y="9840"/>
                    <a:pt x="12653" y="9386"/>
                    <a:pt x="13864" y="5677"/>
                  </a:cubicBezTo>
                  <a:cubicBezTo>
                    <a:pt x="17498" y="5980"/>
                    <a:pt x="17498" y="8780"/>
                    <a:pt x="17952" y="1135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8" name="任意多边形: 形状 1557"/>
            <p:cNvSpPr/>
            <p:nvPr/>
          </p:nvSpPr>
          <p:spPr>
            <a:xfrm>
              <a:off x="5853649" y="2845731"/>
              <a:ext cx="15139" cy="7570"/>
            </a:xfrm>
            <a:custGeom>
              <a:avLst/>
              <a:gdLst>
                <a:gd name="connsiteX0" fmla="*/ 9613 w 15139"/>
                <a:gd name="connsiteY0" fmla="*/ 7125 h 7569"/>
                <a:gd name="connsiteX1" fmla="*/ 5677 w 15139"/>
                <a:gd name="connsiteY1" fmla="*/ 7125 h 7569"/>
                <a:gd name="connsiteX2" fmla="*/ 9613 w 15139"/>
                <a:gd name="connsiteY2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13" y="7125"/>
                  </a:moveTo>
                  <a:cubicBezTo>
                    <a:pt x="8327" y="9320"/>
                    <a:pt x="7040" y="9396"/>
                    <a:pt x="5677" y="7125"/>
                  </a:cubicBezTo>
                  <a:cubicBezTo>
                    <a:pt x="6964" y="5157"/>
                    <a:pt x="8251" y="5233"/>
                    <a:pt x="9613" y="712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9" name="任意多边形: 形状 1558"/>
            <p:cNvSpPr/>
            <p:nvPr/>
          </p:nvSpPr>
          <p:spPr>
            <a:xfrm>
              <a:off x="5867300" y="2868374"/>
              <a:ext cx="7570" cy="15139"/>
            </a:xfrm>
            <a:custGeom>
              <a:avLst/>
              <a:gdLst>
                <a:gd name="connsiteX0" fmla="*/ 7469 w 7569"/>
                <a:gd name="connsiteY0" fmla="*/ 11430 h 15139"/>
                <a:gd name="connsiteX1" fmla="*/ 9058 w 7569"/>
                <a:gd name="connsiteY1" fmla="*/ 5677 h 15139"/>
                <a:gd name="connsiteX2" fmla="*/ 9361 w 7569"/>
                <a:gd name="connsiteY2" fmla="*/ 9538 h 15139"/>
                <a:gd name="connsiteX3" fmla="*/ 7469 w 756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69" y="11430"/>
                  </a:moveTo>
                  <a:cubicBezTo>
                    <a:pt x="3608" y="8251"/>
                    <a:pt x="6863" y="7115"/>
                    <a:pt x="9058" y="5677"/>
                  </a:cubicBezTo>
                  <a:cubicBezTo>
                    <a:pt x="9134" y="6964"/>
                    <a:pt x="9285" y="8251"/>
                    <a:pt x="9361" y="9538"/>
                  </a:cubicBezTo>
                  <a:cubicBezTo>
                    <a:pt x="8755" y="10143"/>
                    <a:pt x="8074" y="10824"/>
                    <a:pt x="7469" y="1143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0" name="任意多边形: 形状 1559"/>
            <p:cNvSpPr/>
            <p:nvPr/>
          </p:nvSpPr>
          <p:spPr>
            <a:xfrm>
              <a:off x="5827156" y="2873975"/>
              <a:ext cx="15139" cy="15139"/>
            </a:xfrm>
            <a:custGeom>
              <a:avLst/>
              <a:gdLst>
                <a:gd name="connsiteX0" fmla="*/ 7570 w 15139"/>
                <a:gd name="connsiteY0" fmla="*/ 11127 h 15139"/>
                <a:gd name="connsiteX1" fmla="*/ 5677 w 15139"/>
                <a:gd name="connsiteY1" fmla="*/ 9311 h 15139"/>
                <a:gd name="connsiteX2" fmla="*/ 9311 w 15139"/>
                <a:gd name="connsiteY2" fmla="*/ 5677 h 15139"/>
                <a:gd name="connsiteX3" fmla="*/ 9311 w 15139"/>
                <a:gd name="connsiteY3" fmla="*/ 5677 h 15139"/>
                <a:gd name="connsiteX4" fmla="*/ 11279 w 15139"/>
                <a:gd name="connsiteY4" fmla="*/ 7494 h 15139"/>
                <a:gd name="connsiteX5" fmla="*/ 7570 w 15139"/>
                <a:gd name="connsiteY5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11127"/>
                  </a:moveTo>
                  <a:cubicBezTo>
                    <a:pt x="6964" y="10522"/>
                    <a:pt x="6359" y="9916"/>
                    <a:pt x="5677" y="9311"/>
                  </a:cubicBezTo>
                  <a:cubicBezTo>
                    <a:pt x="6207" y="7418"/>
                    <a:pt x="7570" y="6358"/>
                    <a:pt x="9311" y="5677"/>
                  </a:cubicBezTo>
                  <a:lnTo>
                    <a:pt x="9311" y="5677"/>
                  </a:lnTo>
                  <a:cubicBezTo>
                    <a:pt x="9992" y="6283"/>
                    <a:pt x="10598" y="6964"/>
                    <a:pt x="11279" y="7494"/>
                  </a:cubicBezTo>
                  <a:cubicBezTo>
                    <a:pt x="11582" y="10219"/>
                    <a:pt x="10143" y="11279"/>
                    <a:pt x="7570" y="1112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1" name="任意多边形: 形状 1560"/>
            <p:cNvSpPr/>
            <p:nvPr/>
          </p:nvSpPr>
          <p:spPr>
            <a:xfrm>
              <a:off x="5836504" y="2860577"/>
              <a:ext cx="15139" cy="22709"/>
            </a:xfrm>
            <a:custGeom>
              <a:avLst/>
              <a:gdLst>
                <a:gd name="connsiteX0" fmla="*/ 7684 w 15139"/>
                <a:gd name="connsiteY0" fmla="*/ 5677 h 22708"/>
                <a:gd name="connsiteX1" fmla="*/ 10106 w 15139"/>
                <a:gd name="connsiteY1" fmla="*/ 15972 h 22708"/>
                <a:gd name="connsiteX2" fmla="*/ 7533 w 15139"/>
                <a:gd name="connsiteY2" fmla="*/ 19075 h 22708"/>
                <a:gd name="connsiteX3" fmla="*/ 5716 w 15139"/>
                <a:gd name="connsiteY3" fmla="*/ 15215 h 22708"/>
                <a:gd name="connsiteX4" fmla="*/ 7684 w 15139"/>
                <a:gd name="connsiteY4" fmla="*/ 5677 h 22708"/>
                <a:gd name="connsiteX5" fmla="*/ 7684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7684" y="5677"/>
                  </a:moveTo>
                  <a:cubicBezTo>
                    <a:pt x="7987" y="9235"/>
                    <a:pt x="6851" y="12793"/>
                    <a:pt x="10106" y="15972"/>
                  </a:cubicBezTo>
                  <a:cubicBezTo>
                    <a:pt x="12226" y="18091"/>
                    <a:pt x="9198" y="18621"/>
                    <a:pt x="7533" y="19075"/>
                  </a:cubicBezTo>
                  <a:cubicBezTo>
                    <a:pt x="5867" y="18243"/>
                    <a:pt x="5716" y="16804"/>
                    <a:pt x="5716" y="15215"/>
                  </a:cubicBezTo>
                  <a:cubicBezTo>
                    <a:pt x="6397" y="12111"/>
                    <a:pt x="4278" y="8327"/>
                    <a:pt x="7684" y="5677"/>
                  </a:cubicBezTo>
                  <a:lnTo>
                    <a:pt x="7684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2" name="任意多边形: 形状 1561"/>
            <p:cNvSpPr/>
            <p:nvPr/>
          </p:nvSpPr>
          <p:spPr>
            <a:xfrm>
              <a:off x="5830790" y="2873975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964" y="6888"/>
                    <a:pt x="6358" y="6283"/>
                    <a:pt x="5677" y="5677"/>
                  </a:cubicBezTo>
                  <a:cubicBezTo>
                    <a:pt x="6737" y="5904"/>
                    <a:pt x="7342" y="6510"/>
                    <a:pt x="7645" y="749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3" name="任意多边形: 形状 1562"/>
            <p:cNvSpPr/>
            <p:nvPr/>
          </p:nvSpPr>
          <p:spPr>
            <a:xfrm>
              <a:off x="6213963" y="3720869"/>
              <a:ext cx="37848" cy="30278"/>
            </a:xfrm>
            <a:custGeom>
              <a:avLst/>
              <a:gdLst>
                <a:gd name="connsiteX0" fmla="*/ 25657 w 37847"/>
                <a:gd name="connsiteY0" fmla="*/ 27463 h 30278"/>
                <a:gd name="connsiteX1" fmla="*/ 21797 w 37847"/>
                <a:gd name="connsiteY1" fmla="*/ 27539 h 30278"/>
                <a:gd name="connsiteX2" fmla="*/ 15968 w 37847"/>
                <a:gd name="connsiteY2" fmla="*/ 22543 h 30278"/>
                <a:gd name="connsiteX3" fmla="*/ 6582 w 37847"/>
                <a:gd name="connsiteY3" fmla="*/ 21861 h 30278"/>
                <a:gd name="connsiteX4" fmla="*/ 6582 w 37847"/>
                <a:gd name="connsiteY4" fmla="*/ 21861 h 30278"/>
                <a:gd name="connsiteX5" fmla="*/ 12637 w 37847"/>
                <a:gd name="connsiteY5" fmla="*/ 12324 h 30278"/>
                <a:gd name="connsiteX6" fmla="*/ 18996 w 37847"/>
                <a:gd name="connsiteY6" fmla="*/ 7555 h 30278"/>
                <a:gd name="connsiteX7" fmla="*/ 26490 w 37847"/>
                <a:gd name="connsiteY7" fmla="*/ 7328 h 30278"/>
                <a:gd name="connsiteX8" fmla="*/ 33227 w 37847"/>
                <a:gd name="connsiteY8" fmla="*/ 8388 h 30278"/>
                <a:gd name="connsiteX9" fmla="*/ 34967 w 37847"/>
                <a:gd name="connsiteY9" fmla="*/ 8388 h 30278"/>
                <a:gd name="connsiteX10" fmla="*/ 36936 w 37847"/>
                <a:gd name="connsiteY10" fmla="*/ 8539 h 30278"/>
                <a:gd name="connsiteX11" fmla="*/ 36481 w 37847"/>
                <a:gd name="connsiteY11" fmla="*/ 12929 h 30278"/>
                <a:gd name="connsiteX12" fmla="*/ 31258 w 37847"/>
                <a:gd name="connsiteY12" fmla="*/ 29431 h 30278"/>
                <a:gd name="connsiteX13" fmla="*/ 25657 w 37847"/>
                <a:gd name="connsiteY13" fmla="*/ 27463 h 30278"/>
                <a:gd name="connsiteX14" fmla="*/ 25657 w 37847"/>
                <a:gd name="connsiteY14" fmla="*/ 274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25657" y="27463"/>
                  </a:moveTo>
                  <a:cubicBezTo>
                    <a:pt x="24370" y="27463"/>
                    <a:pt x="23083" y="27539"/>
                    <a:pt x="21797" y="27539"/>
                  </a:cubicBezTo>
                  <a:cubicBezTo>
                    <a:pt x="19601" y="26403"/>
                    <a:pt x="12940" y="30491"/>
                    <a:pt x="15968" y="22543"/>
                  </a:cubicBezTo>
                  <a:cubicBezTo>
                    <a:pt x="16195" y="21937"/>
                    <a:pt x="9837" y="22391"/>
                    <a:pt x="6582" y="21861"/>
                  </a:cubicBezTo>
                  <a:lnTo>
                    <a:pt x="6582" y="21861"/>
                  </a:lnTo>
                  <a:cubicBezTo>
                    <a:pt x="4916" y="16336"/>
                    <a:pt x="4841" y="11718"/>
                    <a:pt x="12637" y="12324"/>
                  </a:cubicBezTo>
                  <a:cubicBezTo>
                    <a:pt x="16498" y="12627"/>
                    <a:pt x="16800" y="8993"/>
                    <a:pt x="18996" y="7555"/>
                  </a:cubicBezTo>
                  <a:cubicBezTo>
                    <a:pt x="21418" y="5662"/>
                    <a:pt x="23992" y="4603"/>
                    <a:pt x="26490" y="7328"/>
                  </a:cubicBezTo>
                  <a:cubicBezTo>
                    <a:pt x="28533" y="9523"/>
                    <a:pt x="30653" y="9901"/>
                    <a:pt x="33227" y="8388"/>
                  </a:cubicBezTo>
                  <a:cubicBezTo>
                    <a:pt x="33832" y="8312"/>
                    <a:pt x="34362" y="8312"/>
                    <a:pt x="34967" y="8388"/>
                  </a:cubicBezTo>
                  <a:cubicBezTo>
                    <a:pt x="35648" y="7933"/>
                    <a:pt x="36330" y="7933"/>
                    <a:pt x="36936" y="8539"/>
                  </a:cubicBezTo>
                  <a:cubicBezTo>
                    <a:pt x="36784" y="10053"/>
                    <a:pt x="37162" y="12551"/>
                    <a:pt x="36481" y="12929"/>
                  </a:cubicBezTo>
                  <a:cubicBezTo>
                    <a:pt x="29063" y="16714"/>
                    <a:pt x="31713" y="23527"/>
                    <a:pt x="31258" y="29431"/>
                  </a:cubicBezTo>
                  <a:cubicBezTo>
                    <a:pt x="29215" y="29279"/>
                    <a:pt x="26868" y="30036"/>
                    <a:pt x="25657" y="27463"/>
                  </a:cubicBezTo>
                  <a:lnTo>
                    <a:pt x="25657" y="27463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4" name="任意多边形: 形状 1563"/>
            <p:cNvSpPr/>
            <p:nvPr/>
          </p:nvSpPr>
          <p:spPr>
            <a:xfrm>
              <a:off x="6210940" y="3716093"/>
              <a:ext cx="22709" cy="30278"/>
            </a:xfrm>
            <a:custGeom>
              <a:avLst/>
              <a:gdLst>
                <a:gd name="connsiteX0" fmla="*/ 22928 w 22708"/>
                <a:gd name="connsiteY0" fmla="*/ 13315 h 30278"/>
                <a:gd name="connsiteX1" fmla="*/ 19143 w 22708"/>
                <a:gd name="connsiteY1" fmla="*/ 19825 h 30278"/>
                <a:gd name="connsiteX2" fmla="*/ 13163 w 22708"/>
                <a:gd name="connsiteY2" fmla="*/ 16797 h 30278"/>
                <a:gd name="connsiteX3" fmla="*/ 9605 w 22708"/>
                <a:gd name="connsiteY3" fmla="*/ 26638 h 30278"/>
                <a:gd name="connsiteX4" fmla="*/ 8621 w 22708"/>
                <a:gd name="connsiteY4" fmla="*/ 26638 h 30278"/>
                <a:gd name="connsiteX5" fmla="*/ 7637 w 22708"/>
                <a:gd name="connsiteY5" fmla="*/ 26638 h 30278"/>
                <a:gd name="connsiteX6" fmla="*/ 5745 w 22708"/>
                <a:gd name="connsiteY6" fmla="*/ 24745 h 30278"/>
                <a:gd name="connsiteX7" fmla="*/ 5896 w 22708"/>
                <a:gd name="connsiteY7" fmla="*/ 12861 h 30278"/>
                <a:gd name="connsiteX8" fmla="*/ 13314 w 22708"/>
                <a:gd name="connsiteY8" fmla="*/ 5746 h 30278"/>
                <a:gd name="connsiteX9" fmla="*/ 19597 w 22708"/>
                <a:gd name="connsiteY9" fmla="*/ 8017 h 30278"/>
                <a:gd name="connsiteX10" fmla="*/ 22928 w 22708"/>
                <a:gd name="connsiteY10" fmla="*/ 133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22928" y="13315"/>
                  </a:moveTo>
                  <a:cubicBezTo>
                    <a:pt x="21641" y="15511"/>
                    <a:pt x="20657" y="17933"/>
                    <a:pt x="19143" y="19825"/>
                  </a:cubicBezTo>
                  <a:cubicBezTo>
                    <a:pt x="15434" y="24367"/>
                    <a:pt x="14525" y="20658"/>
                    <a:pt x="13163" y="16797"/>
                  </a:cubicBezTo>
                  <a:cubicBezTo>
                    <a:pt x="11346" y="20355"/>
                    <a:pt x="10059" y="23307"/>
                    <a:pt x="9605" y="26638"/>
                  </a:cubicBezTo>
                  <a:lnTo>
                    <a:pt x="8621" y="26638"/>
                  </a:lnTo>
                  <a:lnTo>
                    <a:pt x="7637" y="26638"/>
                  </a:lnTo>
                  <a:cubicBezTo>
                    <a:pt x="7031" y="26032"/>
                    <a:pt x="6350" y="25351"/>
                    <a:pt x="5745" y="24745"/>
                  </a:cubicBezTo>
                  <a:cubicBezTo>
                    <a:pt x="5745" y="20809"/>
                    <a:pt x="5517" y="16797"/>
                    <a:pt x="5896" y="12861"/>
                  </a:cubicBezTo>
                  <a:cubicBezTo>
                    <a:pt x="6350" y="8622"/>
                    <a:pt x="8016" y="5140"/>
                    <a:pt x="13314" y="5746"/>
                  </a:cubicBezTo>
                  <a:cubicBezTo>
                    <a:pt x="14753" y="8471"/>
                    <a:pt x="17326" y="7638"/>
                    <a:pt x="19597" y="8017"/>
                  </a:cubicBezTo>
                  <a:cubicBezTo>
                    <a:pt x="22625" y="8471"/>
                    <a:pt x="25274" y="9455"/>
                    <a:pt x="22928" y="13315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5" name="任意多边形: 形状 1564"/>
            <p:cNvSpPr/>
            <p:nvPr/>
          </p:nvSpPr>
          <p:spPr>
            <a:xfrm>
              <a:off x="6217037" y="3713633"/>
              <a:ext cx="30278" cy="22709"/>
            </a:xfrm>
            <a:custGeom>
              <a:avLst/>
              <a:gdLst>
                <a:gd name="connsiteX0" fmla="*/ 16830 w 30278"/>
                <a:gd name="connsiteY0" fmla="*/ 15776 h 22708"/>
                <a:gd name="connsiteX1" fmla="*/ 6384 w 30278"/>
                <a:gd name="connsiteY1" fmla="*/ 14867 h 22708"/>
                <a:gd name="connsiteX2" fmla="*/ 7293 w 30278"/>
                <a:gd name="connsiteY2" fmla="*/ 8130 h 22708"/>
                <a:gd name="connsiteX3" fmla="*/ 12970 w 30278"/>
                <a:gd name="connsiteY3" fmla="*/ 6162 h 22708"/>
                <a:gd name="connsiteX4" fmla="*/ 12970 w 30278"/>
                <a:gd name="connsiteY4" fmla="*/ 6162 h 22708"/>
                <a:gd name="connsiteX5" fmla="*/ 28109 w 30278"/>
                <a:gd name="connsiteY5" fmla="*/ 12748 h 22708"/>
                <a:gd name="connsiteX6" fmla="*/ 30153 w 30278"/>
                <a:gd name="connsiteY6" fmla="*/ 15549 h 22708"/>
                <a:gd name="connsiteX7" fmla="*/ 21750 w 30278"/>
                <a:gd name="connsiteY7" fmla="*/ 15170 h 22708"/>
                <a:gd name="connsiteX8" fmla="*/ 16830 w 30278"/>
                <a:gd name="connsiteY8" fmla="*/ 157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6830" y="15776"/>
                  </a:moveTo>
                  <a:cubicBezTo>
                    <a:pt x="14256" y="8130"/>
                    <a:pt x="9791" y="13505"/>
                    <a:pt x="6384" y="14867"/>
                  </a:cubicBezTo>
                  <a:cubicBezTo>
                    <a:pt x="4568" y="11764"/>
                    <a:pt x="6763" y="10098"/>
                    <a:pt x="7293" y="8130"/>
                  </a:cubicBezTo>
                  <a:cubicBezTo>
                    <a:pt x="8579" y="5708"/>
                    <a:pt x="10850" y="6314"/>
                    <a:pt x="12970" y="6162"/>
                  </a:cubicBezTo>
                  <a:lnTo>
                    <a:pt x="12970" y="6162"/>
                  </a:lnTo>
                  <a:cubicBezTo>
                    <a:pt x="17890" y="4497"/>
                    <a:pt x="24476" y="7222"/>
                    <a:pt x="28109" y="12748"/>
                  </a:cubicBezTo>
                  <a:cubicBezTo>
                    <a:pt x="28714" y="13732"/>
                    <a:pt x="28941" y="15019"/>
                    <a:pt x="30153" y="15549"/>
                  </a:cubicBezTo>
                  <a:cubicBezTo>
                    <a:pt x="27200" y="19106"/>
                    <a:pt x="24400" y="24405"/>
                    <a:pt x="21750" y="15170"/>
                  </a:cubicBezTo>
                  <a:cubicBezTo>
                    <a:pt x="20993" y="12899"/>
                    <a:pt x="18495" y="15473"/>
                    <a:pt x="16830" y="1577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6" name="任意多边形: 形状 1565"/>
            <p:cNvSpPr/>
            <p:nvPr/>
          </p:nvSpPr>
          <p:spPr>
            <a:xfrm>
              <a:off x="6243253" y="3722576"/>
              <a:ext cx="7570" cy="7570"/>
            </a:xfrm>
            <a:custGeom>
              <a:avLst/>
              <a:gdLst>
                <a:gd name="connsiteX0" fmla="*/ 7645 w 7569"/>
                <a:gd name="connsiteY0" fmla="*/ 6832 h 7569"/>
                <a:gd name="connsiteX1" fmla="*/ 5677 w 7569"/>
                <a:gd name="connsiteY1" fmla="*/ 6681 h 7569"/>
                <a:gd name="connsiteX2" fmla="*/ 7645 w 7569"/>
                <a:gd name="connsiteY2" fmla="*/ 68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6832"/>
                  </a:moveTo>
                  <a:cubicBezTo>
                    <a:pt x="6964" y="6756"/>
                    <a:pt x="6358" y="6681"/>
                    <a:pt x="5677" y="6681"/>
                  </a:cubicBezTo>
                  <a:cubicBezTo>
                    <a:pt x="6434" y="5470"/>
                    <a:pt x="7115" y="5167"/>
                    <a:pt x="7645" y="683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7" name="任意多边形: 形状 1566"/>
            <p:cNvSpPr/>
            <p:nvPr/>
          </p:nvSpPr>
          <p:spPr>
            <a:xfrm>
              <a:off x="6281404" y="3457045"/>
              <a:ext cx="30278" cy="30278"/>
            </a:xfrm>
            <a:custGeom>
              <a:avLst/>
              <a:gdLst>
                <a:gd name="connsiteX0" fmla="*/ 22784 w 30278"/>
                <a:gd name="connsiteY0" fmla="*/ 6142 h 30278"/>
                <a:gd name="connsiteX1" fmla="*/ 26569 w 30278"/>
                <a:gd name="connsiteY1" fmla="*/ 8111 h 30278"/>
                <a:gd name="connsiteX2" fmla="*/ 31035 w 30278"/>
                <a:gd name="connsiteY2" fmla="*/ 22266 h 30278"/>
                <a:gd name="connsiteX3" fmla="*/ 26267 w 30278"/>
                <a:gd name="connsiteY3" fmla="*/ 25521 h 30278"/>
                <a:gd name="connsiteX4" fmla="*/ 17031 w 30278"/>
                <a:gd name="connsiteY4" fmla="*/ 28851 h 30278"/>
                <a:gd name="connsiteX5" fmla="*/ 5677 w 30278"/>
                <a:gd name="connsiteY5" fmla="*/ 11820 h 30278"/>
                <a:gd name="connsiteX6" fmla="*/ 7645 w 30278"/>
                <a:gd name="connsiteY6" fmla="*/ 8035 h 30278"/>
                <a:gd name="connsiteX7" fmla="*/ 22784 w 30278"/>
                <a:gd name="connsiteY7" fmla="*/ 61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2784" y="6142"/>
                  </a:moveTo>
                  <a:cubicBezTo>
                    <a:pt x="23541" y="7808"/>
                    <a:pt x="24979" y="8035"/>
                    <a:pt x="26569" y="8111"/>
                  </a:cubicBezTo>
                  <a:cubicBezTo>
                    <a:pt x="32474" y="11365"/>
                    <a:pt x="29748" y="17497"/>
                    <a:pt x="31035" y="22266"/>
                  </a:cubicBezTo>
                  <a:cubicBezTo>
                    <a:pt x="31716" y="24688"/>
                    <a:pt x="28083" y="24612"/>
                    <a:pt x="26267" y="25521"/>
                  </a:cubicBezTo>
                  <a:cubicBezTo>
                    <a:pt x="23314" y="27034"/>
                    <a:pt x="20816" y="29760"/>
                    <a:pt x="17031" y="28851"/>
                  </a:cubicBezTo>
                  <a:cubicBezTo>
                    <a:pt x="18697" y="19541"/>
                    <a:pt x="14685" y="14015"/>
                    <a:pt x="5677" y="11820"/>
                  </a:cubicBezTo>
                  <a:cubicBezTo>
                    <a:pt x="6359" y="10533"/>
                    <a:pt x="6964" y="9322"/>
                    <a:pt x="7645" y="8035"/>
                  </a:cubicBezTo>
                  <a:cubicBezTo>
                    <a:pt x="12868" y="8792"/>
                    <a:pt x="17410" y="4250"/>
                    <a:pt x="22784" y="614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8" name="任意多边形: 形状 1567"/>
            <p:cNvSpPr/>
            <p:nvPr/>
          </p:nvSpPr>
          <p:spPr>
            <a:xfrm>
              <a:off x="6281404" y="3461858"/>
              <a:ext cx="22709" cy="22709"/>
            </a:xfrm>
            <a:custGeom>
              <a:avLst/>
              <a:gdLst>
                <a:gd name="connsiteX0" fmla="*/ 5677 w 22708"/>
                <a:gd name="connsiteY0" fmla="*/ 7083 h 22708"/>
                <a:gd name="connsiteX1" fmla="*/ 12566 w 22708"/>
                <a:gd name="connsiteY1" fmla="*/ 6402 h 22708"/>
                <a:gd name="connsiteX2" fmla="*/ 21270 w 22708"/>
                <a:gd name="connsiteY2" fmla="*/ 15864 h 22708"/>
                <a:gd name="connsiteX3" fmla="*/ 17107 w 22708"/>
                <a:gd name="connsiteY3" fmla="*/ 24114 h 22708"/>
                <a:gd name="connsiteX4" fmla="*/ 16199 w 22708"/>
                <a:gd name="connsiteY4" fmla="*/ 24190 h 22708"/>
                <a:gd name="connsiteX5" fmla="*/ 15291 w 22708"/>
                <a:gd name="connsiteY5" fmla="*/ 24190 h 22708"/>
                <a:gd name="connsiteX6" fmla="*/ 5677 w 22708"/>
                <a:gd name="connsiteY6" fmla="*/ 7083 h 22708"/>
                <a:gd name="connsiteX7" fmla="*/ 5677 w 22708"/>
                <a:gd name="connsiteY7" fmla="*/ 70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7083"/>
                  </a:moveTo>
                  <a:cubicBezTo>
                    <a:pt x="8099" y="7764"/>
                    <a:pt x="10294" y="4207"/>
                    <a:pt x="12566" y="6402"/>
                  </a:cubicBezTo>
                  <a:cubicBezTo>
                    <a:pt x="15669" y="9354"/>
                    <a:pt x="18318" y="12760"/>
                    <a:pt x="21270" y="15864"/>
                  </a:cubicBezTo>
                  <a:cubicBezTo>
                    <a:pt x="22709" y="17453"/>
                    <a:pt x="16577" y="20178"/>
                    <a:pt x="17107" y="24114"/>
                  </a:cubicBezTo>
                  <a:lnTo>
                    <a:pt x="16199" y="24190"/>
                  </a:lnTo>
                  <a:lnTo>
                    <a:pt x="15291" y="24190"/>
                  </a:lnTo>
                  <a:cubicBezTo>
                    <a:pt x="11052" y="19043"/>
                    <a:pt x="7570" y="13441"/>
                    <a:pt x="5677" y="7083"/>
                  </a:cubicBezTo>
                  <a:lnTo>
                    <a:pt x="5677" y="7083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9" name="任意多边形: 形状 1568"/>
            <p:cNvSpPr/>
            <p:nvPr/>
          </p:nvSpPr>
          <p:spPr>
            <a:xfrm>
              <a:off x="6280033" y="3463263"/>
              <a:ext cx="15139" cy="22709"/>
            </a:xfrm>
            <a:custGeom>
              <a:avLst/>
              <a:gdLst>
                <a:gd name="connsiteX0" fmla="*/ 7048 w 15139"/>
                <a:gd name="connsiteY0" fmla="*/ 5677 h 22708"/>
                <a:gd name="connsiteX1" fmla="*/ 16586 w 15139"/>
                <a:gd name="connsiteY1" fmla="*/ 22784 h 22708"/>
                <a:gd name="connsiteX2" fmla="*/ 7048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048" y="5677"/>
                  </a:moveTo>
                  <a:cubicBezTo>
                    <a:pt x="13028" y="9841"/>
                    <a:pt x="14921" y="16199"/>
                    <a:pt x="16586" y="22784"/>
                  </a:cubicBezTo>
                  <a:cubicBezTo>
                    <a:pt x="6291" y="19454"/>
                    <a:pt x="3717" y="14836"/>
                    <a:pt x="7048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0" name="任意多边形: 形状 1569"/>
            <p:cNvSpPr/>
            <p:nvPr/>
          </p:nvSpPr>
          <p:spPr>
            <a:xfrm>
              <a:off x="5825036" y="3181904"/>
              <a:ext cx="7570" cy="15139"/>
            </a:xfrm>
            <a:custGeom>
              <a:avLst/>
              <a:gdLst>
                <a:gd name="connsiteX0" fmla="*/ 5829 w 7569"/>
                <a:gd name="connsiteY0" fmla="*/ 5677 h 15139"/>
                <a:gd name="connsiteX1" fmla="*/ 9159 w 7569"/>
                <a:gd name="connsiteY1" fmla="*/ 8024 h 15139"/>
                <a:gd name="connsiteX2" fmla="*/ 6661 w 7569"/>
                <a:gd name="connsiteY2" fmla="*/ 10067 h 15139"/>
                <a:gd name="connsiteX3" fmla="*/ 5829 w 7569"/>
                <a:gd name="connsiteY3" fmla="*/ 5677 h 15139"/>
                <a:gd name="connsiteX4" fmla="*/ 58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29" y="5677"/>
                  </a:moveTo>
                  <a:cubicBezTo>
                    <a:pt x="7342" y="5828"/>
                    <a:pt x="9235" y="5753"/>
                    <a:pt x="9159" y="8024"/>
                  </a:cubicBezTo>
                  <a:cubicBezTo>
                    <a:pt x="9084" y="9310"/>
                    <a:pt x="7796" y="10673"/>
                    <a:pt x="6661" y="10067"/>
                  </a:cubicBezTo>
                  <a:cubicBezTo>
                    <a:pt x="5072" y="9235"/>
                    <a:pt x="5904" y="7191"/>
                    <a:pt x="5829" y="5677"/>
                  </a:cubicBezTo>
                  <a:lnTo>
                    <a:pt x="5829" y="5677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1" name="任意多边形: 形状 1570"/>
            <p:cNvSpPr/>
            <p:nvPr/>
          </p:nvSpPr>
          <p:spPr>
            <a:xfrm>
              <a:off x="5826982" y="3189625"/>
              <a:ext cx="15139" cy="15139"/>
            </a:xfrm>
            <a:custGeom>
              <a:avLst/>
              <a:gdLst>
                <a:gd name="connsiteX0" fmla="*/ 9485 w 15139"/>
                <a:gd name="connsiteY0" fmla="*/ 5677 h 15139"/>
                <a:gd name="connsiteX1" fmla="*/ 7213 w 15139"/>
                <a:gd name="connsiteY1" fmla="*/ 9916 h 15139"/>
                <a:gd name="connsiteX2" fmla="*/ 5851 w 15139"/>
                <a:gd name="connsiteY2" fmla="*/ 5677 h 15139"/>
                <a:gd name="connsiteX3" fmla="*/ 94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85" y="5677"/>
                  </a:moveTo>
                  <a:cubicBezTo>
                    <a:pt x="9485" y="7570"/>
                    <a:pt x="9257" y="9992"/>
                    <a:pt x="7213" y="9916"/>
                  </a:cubicBezTo>
                  <a:cubicBezTo>
                    <a:pt x="4564" y="9840"/>
                    <a:pt x="6230" y="7191"/>
                    <a:pt x="5851" y="5677"/>
                  </a:cubicBezTo>
                  <a:cubicBezTo>
                    <a:pt x="7062" y="5677"/>
                    <a:pt x="8273" y="5677"/>
                    <a:pt x="9485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2" name="任意多边形: 形状 1571"/>
            <p:cNvSpPr/>
            <p:nvPr/>
          </p:nvSpPr>
          <p:spPr>
            <a:xfrm>
              <a:off x="6203451" y="3444784"/>
              <a:ext cx="22709" cy="22709"/>
            </a:xfrm>
            <a:custGeom>
              <a:avLst/>
              <a:gdLst>
                <a:gd name="connsiteX0" fmla="*/ 23755 w 22708"/>
                <a:gd name="connsiteY0" fmla="*/ 16208 h 22708"/>
                <a:gd name="connsiteX1" fmla="*/ 15277 w 22708"/>
                <a:gd name="connsiteY1" fmla="*/ 24156 h 22708"/>
                <a:gd name="connsiteX2" fmla="*/ 9525 w 22708"/>
                <a:gd name="connsiteY2" fmla="*/ 17874 h 22708"/>
                <a:gd name="connsiteX3" fmla="*/ 6270 w 22708"/>
                <a:gd name="connsiteY3" fmla="*/ 11440 h 22708"/>
                <a:gd name="connsiteX4" fmla="*/ 7556 w 22708"/>
                <a:gd name="connsiteY4" fmla="*/ 6444 h 22708"/>
                <a:gd name="connsiteX5" fmla="*/ 11720 w 22708"/>
                <a:gd name="connsiteY5" fmla="*/ 8109 h 22708"/>
                <a:gd name="connsiteX6" fmla="*/ 18229 w 22708"/>
                <a:gd name="connsiteY6" fmla="*/ 11591 h 22708"/>
                <a:gd name="connsiteX7" fmla="*/ 23755 w 22708"/>
                <a:gd name="connsiteY7" fmla="*/ 162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755" y="16208"/>
                  </a:moveTo>
                  <a:cubicBezTo>
                    <a:pt x="21181" y="19009"/>
                    <a:pt x="20576" y="23778"/>
                    <a:pt x="15277" y="24156"/>
                  </a:cubicBezTo>
                  <a:cubicBezTo>
                    <a:pt x="10206" y="24535"/>
                    <a:pt x="9221" y="21961"/>
                    <a:pt x="9525" y="17874"/>
                  </a:cubicBezTo>
                  <a:cubicBezTo>
                    <a:pt x="9751" y="14997"/>
                    <a:pt x="7935" y="13408"/>
                    <a:pt x="6270" y="11440"/>
                  </a:cubicBezTo>
                  <a:cubicBezTo>
                    <a:pt x="4983" y="9926"/>
                    <a:pt x="5967" y="7731"/>
                    <a:pt x="7556" y="6444"/>
                  </a:cubicBezTo>
                  <a:cubicBezTo>
                    <a:pt x="9751" y="4703"/>
                    <a:pt x="11114" y="6217"/>
                    <a:pt x="11720" y="8109"/>
                  </a:cubicBezTo>
                  <a:cubicBezTo>
                    <a:pt x="12855" y="11591"/>
                    <a:pt x="15429" y="11137"/>
                    <a:pt x="18229" y="11591"/>
                  </a:cubicBezTo>
                  <a:cubicBezTo>
                    <a:pt x="20349" y="11969"/>
                    <a:pt x="23301" y="12878"/>
                    <a:pt x="23755" y="1620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3" name="任意多边形: 形状 1572"/>
            <p:cNvSpPr/>
            <p:nvPr/>
          </p:nvSpPr>
          <p:spPr>
            <a:xfrm>
              <a:off x="6237803" y="3453682"/>
              <a:ext cx="22709" cy="22709"/>
            </a:xfrm>
            <a:custGeom>
              <a:avLst/>
              <a:gdLst>
                <a:gd name="connsiteX0" fmla="*/ 20892 w 22708"/>
                <a:gd name="connsiteY0" fmla="*/ 11398 h 22708"/>
                <a:gd name="connsiteX1" fmla="*/ 5677 w 22708"/>
                <a:gd name="connsiteY1" fmla="*/ 18968 h 22708"/>
                <a:gd name="connsiteX2" fmla="*/ 9462 w 22708"/>
                <a:gd name="connsiteY2" fmla="*/ 7538 h 22708"/>
                <a:gd name="connsiteX3" fmla="*/ 9387 w 22708"/>
                <a:gd name="connsiteY3" fmla="*/ 7614 h 22708"/>
                <a:gd name="connsiteX4" fmla="*/ 20892 w 22708"/>
                <a:gd name="connsiteY4" fmla="*/ 1139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92" y="11398"/>
                  </a:moveTo>
                  <a:cubicBezTo>
                    <a:pt x="15896" y="14048"/>
                    <a:pt x="13322" y="21617"/>
                    <a:pt x="5677" y="18968"/>
                  </a:cubicBezTo>
                  <a:cubicBezTo>
                    <a:pt x="6585" y="15032"/>
                    <a:pt x="4542" y="10188"/>
                    <a:pt x="9462" y="7538"/>
                  </a:cubicBezTo>
                  <a:lnTo>
                    <a:pt x="9387" y="7614"/>
                  </a:lnTo>
                  <a:cubicBezTo>
                    <a:pt x="15064" y="3223"/>
                    <a:pt x="18016" y="7084"/>
                    <a:pt x="20892" y="1139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4" name="任意多边形: 形状 1573"/>
            <p:cNvSpPr/>
            <p:nvPr/>
          </p:nvSpPr>
          <p:spPr>
            <a:xfrm>
              <a:off x="6028657" y="3033692"/>
              <a:ext cx="30278" cy="22709"/>
            </a:xfrm>
            <a:custGeom>
              <a:avLst/>
              <a:gdLst>
                <a:gd name="connsiteX0" fmla="*/ 16956 w 30278"/>
                <a:gd name="connsiteY0" fmla="*/ 5677 h 22708"/>
                <a:gd name="connsiteX1" fmla="*/ 24753 w 30278"/>
                <a:gd name="connsiteY1" fmla="*/ 13095 h 22708"/>
                <a:gd name="connsiteX2" fmla="*/ 12036 w 30278"/>
                <a:gd name="connsiteY2" fmla="*/ 17713 h 22708"/>
                <a:gd name="connsiteX3" fmla="*/ 11430 w 30278"/>
                <a:gd name="connsiteY3" fmla="*/ 22709 h 22708"/>
                <a:gd name="connsiteX4" fmla="*/ 5677 w 30278"/>
                <a:gd name="connsiteY4" fmla="*/ 17031 h 22708"/>
                <a:gd name="connsiteX5" fmla="*/ 13096 w 30278"/>
                <a:gd name="connsiteY5" fmla="*/ 7418 h 22708"/>
                <a:gd name="connsiteX6" fmla="*/ 16956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6956" y="5677"/>
                  </a:moveTo>
                  <a:cubicBezTo>
                    <a:pt x="21422" y="6131"/>
                    <a:pt x="25131" y="7494"/>
                    <a:pt x="24753" y="13095"/>
                  </a:cubicBezTo>
                  <a:cubicBezTo>
                    <a:pt x="20135" y="13550"/>
                    <a:pt x="18924" y="23466"/>
                    <a:pt x="12036" y="17713"/>
                  </a:cubicBezTo>
                  <a:cubicBezTo>
                    <a:pt x="11657" y="19378"/>
                    <a:pt x="13322" y="21270"/>
                    <a:pt x="11430" y="22709"/>
                  </a:cubicBezTo>
                  <a:cubicBezTo>
                    <a:pt x="8175" y="22179"/>
                    <a:pt x="8175" y="18394"/>
                    <a:pt x="5677" y="17031"/>
                  </a:cubicBezTo>
                  <a:cubicBezTo>
                    <a:pt x="7418" y="13247"/>
                    <a:pt x="9159" y="9538"/>
                    <a:pt x="13096" y="7418"/>
                  </a:cubicBezTo>
                  <a:cubicBezTo>
                    <a:pt x="14610" y="7494"/>
                    <a:pt x="15896" y="6888"/>
                    <a:pt x="16956" y="5677"/>
                  </a:cubicBez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5" name="任意多边形: 形状 1574"/>
            <p:cNvSpPr/>
            <p:nvPr/>
          </p:nvSpPr>
          <p:spPr>
            <a:xfrm>
              <a:off x="6032689" y="3039214"/>
              <a:ext cx="22709" cy="22709"/>
            </a:xfrm>
            <a:custGeom>
              <a:avLst/>
              <a:gdLst>
                <a:gd name="connsiteX0" fmla="*/ 7322 w 22708"/>
                <a:gd name="connsiteY0" fmla="*/ 17111 h 22708"/>
                <a:gd name="connsiteX1" fmla="*/ 6717 w 22708"/>
                <a:gd name="connsiteY1" fmla="*/ 8027 h 22708"/>
                <a:gd name="connsiteX2" fmla="*/ 12091 w 22708"/>
                <a:gd name="connsiteY2" fmla="*/ 12417 h 22708"/>
                <a:gd name="connsiteX3" fmla="*/ 16406 w 22708"/>
                <a:gd name="connsiteY3" fmla="*/ 7951 h 22708"/>
                <a:gd name="connsiteX4" fmla="*/ 20721 w 22708"/>
                <a:gd name="connsiteY4" fmla="*/ 7497 h 22708"/>
                <a:gd name="connsiteX5" fmla="*/ 22310 w 22708"/>
                <a:gd name="connsiteY5" fmla="*/ 11282 h 22708"/>
                <a:gd name="connsiteX6" fmla="*/ 14059 w 22708"/>
                <a:gd name="connsiteY6" fmla="*/ 17186 h 22708"/>
                <a:gd name="connsiteX7" fmla="*/ 7322 w 22708"/>
                <a:gd name="connsiteY7" fmla="*/ 171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322" y="17111"/>
                  </a:moveTo>
                  <a:cubicBezTo>
                    <a:pt x="7701" y="14159"/>
                    <a:pt x="3917" y="11660"/>
                    <a:pt x="6717" y="8027"/>
                  </a:cubicBezTo>
                  <a:cubicBezTo>
                    <a:pt x="9064" y="8708"/>
                    <a:pt x="8761" y="13326"/>
                    <a:pt x="12091" y="12417"/>
                  </a:cubicBezTo>
                  <a:cubicBezTo>
                    <a:pt x="14287" y="11812"/>
                    <a:pt x="15573" y="10147"/>
                    <a:pt x="16406" y="7951"/>
                  </a:cubicBezTo>
                  <a:cubicBezTo>
                    <a:pt x="17542" y="4999"/>
                    <a:pt x="17617" y="4999"/>
                    <a:pt x="20721" y="7497"/>
                  </a:cubicBezTo>
                  <a:cubicBezTo>
                    <a:pt x="21251" y="8784"/>
                    <a:pt x="21781" y="9995"/>
                    <a:pt x="22310" y="11282"/>
                  </a:cubicBezTo>
                  <a:cubicBezTo>
                    <a:pt x="19434" y="13099"/>
                    <a:pt x="16255" y="14537"/>
                    <a:pt x="14059" y="17186"/>
                  </a:cubicBezTo>
                  <a:cubicBezTo>
                    <a:pt x="11713" y="19911"/>
                    <a:pt x="9518" y="18246"/>
                    <a:pt x="7322" y="17111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6" name="任意多边形: 形状 1575"/>
            <p:cNvSpPr/>
            <p:nvPr/>
          </p:nvSpPr>
          <p:spPr>
            <a:xfrm>
              <a:off x="6036000" y="3033616"/>
              <a:ext cx="15139" cy="7570"/>
            </a:xfrm>
            <a:custGeom>
              <a:avLst/>
              <a:gdLst>
                <a:gd name="connsiteX0" fmla="*/ 9613 w 15139"/>
                <a:gd name="connsiteY0" fmla="*/ 5753 h 7569"/>
                <a:gd name="connsiteX1" fmla="*/ 5677 w 15139"/>
                <a:gd name="connsiteY1" fmla="*/ 7418 h 7569"/>
                <a:gd name="connsiteX2" fmla="*/ 5829 w 15139"/>
                <a:gd name="connsiteY2" fmla="*/ 5677 h 7569"/>
                <a:gd name="connsiteX3" fmla="*/ 9613 w 1513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613" y="5753"/>
                  </a:moveTo>
                  <a:cubicBezTo>
                    <a:pt x="9235" y="8554"/>
                    <a:pt x="8629" y="10749"/>
                    <a:pt x="5677" y="7418"/>
                  </a:cubicBezTo>
                  <a:cubicBezTo>
                    <a:pt x="5753" y="6813"/>
                    <a:pt x="5829" y="6283"/>
                    <a:pt x="5829" y="5677"/>
                  </a:cubicBezTo>
                  <a:cubicBezTo>
                    <a:pt x="7115" y="5677"/>
                    <a:pt x="8402" y="5753"/>
                    <a:pt x="9613" y="5753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7" name="任意多边形: 形状 1576"/>
            <p:cNvSpPr/>
            <p:nvPr/>
          </p:nvSpPr>
          <p:spPr>
            <a:xfrm>
              <a:off x="6209130" y="3535548"/>
              <a:ext cx="30278" cy="22709"/>
            </a:xfrm>
            <a:custGeom>
              <a:avLst/>
              <a:gdLst>
                <a:gd name="connsiteX0" fmla="*/ 24813 w 30278"/>
                <a:gd name="connsiteY0" fmla="*/ 19004 h 22708"/>
                <a:gd name="connsiteX1" fmla="*/ 24662 w 30278"/>
                <a:gd name="connsiteY1" fmla="*/ 22638 h 22708"/>
                <a:gd name="connsiteX2" fmla="*/ 17168 w 30278"/>
                <a:gd name="connsiteY2" fmla="*/ 22714 h 22708"/>
                <a:gd name="connsiteX3" fmla="*/ 13308 w 30278"/>
                <a:gd name="connsiteY3" fmla="*/ 22789 h 22708"/>
                <a:gd name="connsiteX4" fmla="*/ 5738 w 30278"/>
                <a:gd name="connsiteY4" fmla="*/ 7574 h 22708"/>
                <a:gd name="connsiteX5" fmla="*/ 24738 w 30278"/>
                <a:gd name="connsiteY5" fmla="*/ 5682 h 22708"/>
                <a:gd name="connsiteX6" fmla="*/ 28522 w 30278"/>
                <a:gd name="connsiteY6" fmla="*/ 18929 h 22708"/>
                <a:gd name="connsiteX7" fmla="*/ 24813 w 30278"/>
                <a:gd name="connsiteY7" fmla="*/ 19004 h 22708"/>
                <a:gd name="connsiteX8" fmla="*/ 24813 w 30278"/>
                <a:gd name="connsiteY8" fmla="*/ 190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4813" y="19004"/>
                  </a:moveTo>
                  <a:cubicBezTo>
                    <a:pt x="24738" y="20215"/>
                    <a:pt x="24738" y="21427"/>
                    <a:pt x="24662" y="22638"/>
                  </a:cubicBezTo>
                  <a:cubicBezTo>
                    <a:pt x="22164" y="22638"/>
                    <a:pt x="19666" y="22714"/>
                    <a:pt x="17168" y="22714"/>
                  </a:cubicBezTo>
                  <a:cubicBezTo>
                    <a:pt x="15881" y="21275"/>
                    <a:pt x="14594" y="21275"/>
                    <a:pt x="13308" y="22789"/>
                  </a:cubicBezTo>
                  <a:cubicBezTo>
                    <a:pt x="7327" y="19383"/>
                    <a:pt x="5284" y="14084"/>
                    <a:pt x="5738" y="7574"/>
                  </a:cubicBezTo>
                  <a:cubicBezTo>
                    <a:pt x="12702" y="13252"/>
                    <a:pt x="18303" y="5455"/>
                    <a:pt x="24738" y="5682"/>
                  </a:cubicBezTo>
                  <a:cubicBezTo>
                    <a:pt x="29279" y="9164"/>
                    <a:pt x="28598" y="14160"/>
                    <a:pt x="28522" y="18929"/>
                  </a:cubicBezTo>
                  <a:cubicBezTo>
                    <a:pt x="27235" y="18929"/>
                    <a:pt x="26024" y="18929"/>
                    <a:pt x="24813" y="19004"/>
                  </a:cubicBezTo>
                  <a:lnTo>
                    <a:pt x="24813" y="19004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8" name="任意多边形: 形状 1577"/>
            <p:cNvSpPr/>
            <p:nvPr/>
          </p:nvSpPr>
          <p:spPr>
            <a:xfrm>
              <a:off x="6209189" y="3531599"/>
              <a:ext cx="30278" cy="22709"/>
            </a:xfrm>
            <a:custGeom>
              <a:avLst/>
              <a:gdLst>
                <a:gd name="connsiteX0" fmla="*/ 24678 w 30278"/>
                <a:gd name="connsiteY0" fmla="*/ 9555 h 22708"/>
                <a:gd name="connsiteX1" fmla="*/ 19304 w 30278"/>
                <a:gd name="connsiteY1" fmla="*/ 13036 h 22708"/>
                <a:gd name="connsiteX2" fmla="*/ 5679 w 30278"/>
                <a:gd name="connsiteY2" fmla="*/ 11447 h 22708"/>
                <a:gd name="connsiteX3" fmla="*/ 11659 w 30278"/>
                <a:gd name="connsiteY3" fmla="*/ 5694 h 22708"/>
                <a:gd name="connsiteX4" fmla="*/ 24678 w 30278"/>
                <a:gd name="connsiteY4" fmla="*/ 95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4678" y="9555"/>
                  </a:moveTo>
                  <a:cubicBezTo>
                    <a:pt x="22862" y="10690"/>
                    <a:pt x="20818" y="11598"/>
                    <a:pt x="19304" y="13036"/>
                  </a:cubicBezTo>
                  <a:cubicBezTo>
                    <a:pt x="12794" y="19168"/>
                    <a:pt x="10599" y="18941"/>
                    <a:pt x="5679" y="11447"/>
                  </a:cubicBezTo>
                  <a:cubicBezTo>
                    <a:pt x="5603" y="7359"/>
                    <a:pt x="8025" y="5921"/>
                    <a:pt x="11659" y="5694"/>
                  </a:cubicBezTo>
                  <a:cubicBezTo>
                    <a:pt x="16352" y="5543"/>
                    <a:pt x="20894" y="6375"/>
                    <a:pt x="24678" y="9555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9" name="任意多边形: 形状 1578"/>
            <p:cNvSpPr/>
            <p:nvPr/>
          </p:nvSpPr>
          <p:spPr>
            <a:xfrm>
              <a:off x="6188862" y="3524123"/>
              <a:ext cx="22709" cy="22709"/>
            </a:xfrm>
            <a:custGeom>
              <a:avLst/>
              <a:gdLst>
                <a:gd name="connsiteX0" fmla="*/ 7082 w 22708"/>
                <a:gd name="connsiteY0" fmla="*/ 7645 h 22708"/>
                <a:gd name="connsiteX1" fmla="*/ 12759 w 22708"/>
                <a:gd name="connsiteY1" fmla="*/ 5677 h 22708"/>
                <a:gd name="connsiteX2" fmla="*/ 15408 w 22708"/>
                <a:gd name="connsiteY2" fmla="*/ 6207 h 22708"/>
                <a:gd name="connsiteX3" fmla="*/ 20707 w 22708"/>
                <a:gd name="connsiteY3" fmla="*/ 14079 h 22708"/>
                <a:gd name="connsiteX4" fmla="*/ 10867 w 22708"/>
                <a:gd name="connsiteY4" fmla="*/ 16653 h 22708"/>
                <a:gd name="connsiteX5" fmla="*/ 7082 w 22708"/>
                <a:gd name="connsiteY5" fmla="*/ 76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082" y="7645"/>
                  </a:moveTo>
                  <a:cubicBezTo>
                    <a:pt x="9126" y="7418"/>
                    <a:pt x="11472" y="8024"/>
                    <a:pt x="12759" y="5677"/>
                  </a:cubicBezTo>
                  <a:cubicBezTo>
                    <a:pt x="13667" y="5828"/>
                    <a:pt x="15030" y="5677"/>
                    <a:pt x="15408" y="6207"/>
                  </a:cubicBezTo>
                  <a:cubicBezTo>
                    <a:pt x="17376" y="8705"/>
                    <a:pt x="23583" y="8327"/>
                    <a:pt x="20707" y="14079"/>
                  </a:cubicBezTo>
                  <a:cubicBezTo>
                    <a:pt x="18436" y="18621"/>
                    <a:pt x="14122" y="17561"/>
                    <a:pt x="10867" y="16653"/>
                  </a:cubicBezTo>
                  <a:cubicBezTo>
                    <a:pt x="6704" y="15517"/>
                    <a:pt x="3827" y="12565"/>
                    <a:pt x="7082" y="7645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0" name="任意多边形: 形状 1579"/>
            <p:cNvSpPr/>
            <p:nvPr/>
          </p:nvSpPr>
          <p:spPr>
            <a:xfrm>
              <a:off x="6216760" y="3549510"/>
              <a:ext cx="15139" cy="7570"/>
            </a:xfrm>
            <a:custGeom>
              <a:avLst/>
              <a:gdLst>
                <a:gd name="connsiteX0" fmla="*/ 5677 w 15139"/>
                <a:gd name="connsiteY0" fmla="*/ 8827 h 7569"/>
                <a:gd name="connsiteX1" fmla="*/ 8024 w 15139"/>
                <a:gd name="connsiteY1" fmla="*/ 5723 h 7569"/>
                <a:gd name="connsiteX2" fmla="*/ 9462 w 15139"/>
                <a:gd name="connsiteY2" fmla="*/ 8827 h 7569"/>
                <a:gd name="connsiteX3" fmla="*/ 5677 w 15139"/>
                <a:gd name="connsiteY3" fmla="*/ 88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827"/>
                  </a:moveTo>
                  <a:cubicBezTo>
                    <a:pt x="5980" y="7388"/>
                    <a:pt x="5753" y="5345"/>
                    <a:pt x="8024" y="5723"/>
                  </a:cubicBezTo>
                  <a:cubicBezTo>
                    <a:pt x="9386" y="5950"/>
                    <a:pt x="9386" y="7540"/>
                    <a:pt x="9462" y="8827"/>
                  </a:cubicBezTo>
                  <a:cubicBezTo>
                    <a:pt x="8251" y="8751"/>
                    <a:pt x="6964" y="8827"/>
                    <a:pt x="5677" y="8827"/>
                  </a:cubicBez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1" name="任意多边形: 形状 1580"/>
            <p:cNvSpPr/>
            <p:nvPr/>
          </p:nvSpPr>
          <p:spPr>
            <a:xfrm>
              <a:off x="6248936" y="3539030"/>
              <a:ext cx="7570" cy="7570"/>
            </a:xfrm>
            <a:custGeom>
              <a:avLst/>
              <a:gdLst>
                <a:gd name="connsiteX0" fmla="*/ 7942 w 7569"/>
                <a:gd name="connsiteY0" fmla="*/ 6135 h 7569"/>
                <a:gd name="connsiteX1" fmla="*/ 5974 w 7569"/>
                <a:gd name="connsiteY1" fmla="*/ 7952 h 7569"/>
                <a:gd name="connsiteX2" fmla="*/ 5747 w 7569"/>
                <a:gd name="connsiteY2" fmla="*/ 7574 h 7569"/>
                <a:gd name="connsiteX3" fmla="*/ 7716 w 7569"/>
                <a:gd name="connsiteY3" fmla="*/ 5833 h 7569"/>
                <a:gd name="connsiteX4" fmla="*/ 7942 w 7569"/>
                <a:gd name="connsiteY4" fmla="*/ 613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942" y="6135"/>
                  </a:moveTo>
                  <a:cubicBezTo>
                    <a:pt x="7261" y="6741"/>
                    <a:pt x="6656" y="7347"/>
                    <a:pt x="5974" y="7952"/>
                  </a:cubicBezTo>
                  <a:cubicBezTo>
                    <a:pt x="5974" y="7952"/>
                    <a:pt x="5747" y="7574"/>
                    <a:pt x="5747" y="7574"/>
                  </a:cubicBezTo>
                  <a:cubicBezTo>
                    <a:pt x="5444" y="5908"/>
                    <a:pt x="6126" y="5378"/>
                    <a:pt x="7716" y="5833"/>
                  </a:cubicBezTo>
                  <a:lnTo>
                    <a:pt x="7942" y="6135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2" name="任意多边形: 形状 1581"/>
            <p:cNvSpPr/>
            <p:nvPr/>
          </p:nvSpPr>
          <p:spPr>
            <a:xfrm>
              <a:off x="6247042" y="3536064"/>
              <a:ext cx="15139" cy="15139"/>
            </a:xfrm>
            <a:custGeom>
              <a:avLst/>
              <a:gdLst>
                <a:gd name="connsiteX0" fmla="*/ 9610 w 15139"/>
                <a:gd name="connsiteY0" fmla="*/ 8875 h 15139"/>
                <a:gd name="connsiteX1" fmla="*/ 7642 w 15139"/>
                <a:gd name="connsiteY1" fmla="*/ 10616 h 15139"/>
                <a:gd name="connsiteX2" fmla="*/ 7490 w 15139"/>
                <a:gd name="connsiteY2" fmla="*/ 5847 h 15139"/>
                <a:gd name="connsiteX3" fmla="*/ 9610 w 15139"/>
                <a:gd name="connsiteY3" fmla="*/ 88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0" y="8875"/>
                  </a:moveTo>
                  <a:cubicBezTo>
                    <a:pt x="8928" y="9480"/>
                    <a:pt x="8323" y="10010"/>
                    <a:pt x="7642" y="10616"/>
                  </a:cubicBezTo>
                  <a:cubicBezTo>
                    <a:pt x="5446" y="9102"/>
                    <a:pt x="4690" y="7058"/>
                    <a:pt x="7490" y="5847"/>
                  </a:cubicBezTo>
                  <a:cubicBezTo>
                    <a:pt x="9383" y="5014"/>
                    <a:pt x="9383" y="7437"/>
                    <a:pt x="9610" y="8875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3" name="任意多边形: 形状 1582"/>
            <p:cNvSpPr/>
            <p:nvPr/>
          </p:nvSpPr>
          <p:spPr>
            <a:xfrm>
              <a:off x="5882338" y="3211597"/>
              <a:ext cx="22709" cy="22709"/>
            </a:xfrm>
            <a:custGeom>
              <a:avLst/>
              <a:gdLst>
                <a:gd name="connsiteX0" fmla="*/ 5677 w 22708"/>
                <a:gd name="connsiteY0" fmla="*/ 8382 h 22708"/>
                <a:gd name="connsiteX1" fmla="*/ 7645 w 22708"/>
                <a:gd name="connsiteY1" fmla="*/ 6565 h 22708"/>
                <a:gd name="connsiteX2" fmla="*/ 14836 w 22708"/>
                <a:gd name="connsiteY2" fmla="*/ 5883 h 22708"/>
                <a:gd name="connsiteX3" fmla="*/ 20967 w 22708"/>
                <a:gd name="connsiteY3" fmla="*/ 12015 h 22708"/>
                <a:gd name="connsiteX4" fmla="*/ 14458 w 22708"/>
                <a:gd name="connsiteY4" fmla="*/ 20947 h 22708"/>
                <a:gd name="connsiteX5" fmla="*/ 7645 w 22708"/>
                <a:gd name="connsiteY5" fmla="*/ 15724 h 22708"/>
                <a:gd name="connsiteX6" fmla="*/ 5677 w 22708"/>
                <a:gd name="connsiteY6" fmla="*/ 13907 h 22708"/>
                <a:gd name="connsiteX7" fmla="*/ 5677 w 22708"/>
                <a:gd name="connsiteY7" fmla="*/ 8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8382"/>
                  </a:moveTo>
                  <a:cubicBezTo>
                    <a:pt x="6358" y="7776"/>
                    <a:pt x="6964" y="7170"/>
                    <a:pt x="7645" y="6565"/>
                  </a:cubicBezTo>
                  <a:cubicBezTo>
                    <a:pt x="9992" y="6413"/>
                    <a:pt x="12111" y="5202"/>
                    <a:pt x="14836" y="5883"/>
                  </a:cubicBezTo>
                  <a:cubicBezTo>
                    <a:pt x="18394" y="6792"/>
                    <a:pt x="21119" y="7095"/>
                    <a:pt x="20967" y="12015"/>
                  </a:cubicBezTo>
                  <a:cubicBezTo>
                    <a:pt x="20816" y="16859"/>
                    <a:pt x="18697" y="19811"/>
                    <a:pt x="14458" y="20947"/>
                  </a:cubicBezTo>
                  <a:cubicBezTo>
                    <a:pt x="10446" y="22007"/>
                    <a:pt x="10749" y="16405"/>
                    <a:pt x="7645" y="15724"/>
                  </a:cubicBezTo>
                  <a:cubicBezTo>
                    <a:pt x="6964" y="15118"/>
                    <a:pt x="6282" y="14513"/>
                    <a:pt x="5677" y="13907"/>
                  </a:cubicBezTo>
                  <a:cubicBezTo>
                    <a:pt x="5677" y="12091"/>
                    <a:pt x="5677" y="10274"/>
                    <a:pt x="5677" y="838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4" name="任意多边形: 形状 1583"/>
            <p:cNvSpPr/>
            <p:nvPr/>
          </p:nvSpPr>
          <p:spPr>
            <a:xfrm>
              <a:off x="5960700" y="3170625"/>
              <a:ext cx="30278" cy="15139"/>
            </a:xfrm>
            <a:custGeom>
              <a:avLst/>
              <a:gdLst>
                <a:gd name="connsiteX0" fmla="*/ 12775 w 30278"/>
                <a:gd name="connsiteY0" fmla="*/ 5677 h 15139"/>
                <a:gd name="connsiteX1" fmla="*/ 26627 w 30278"/>
                <a:gd name="connsiteY1" fmla="*/ 12187 h 15139"/>
                <a:gd name="connsiteX2" fmla="*/ 26022 w 30278"/>
                <a:gd name="connsiteY2" fmla="*/ 16956 h 15139"/>
                <a:gd name="connsiteX3" fmla="*/ 8384 w 30278"/>
                <a:gd name="connsiteY3" fmla="*/ 12111 h 15139"/>
                <a:gd name="connsiteX4" fmla="*/ 5735 w 30278"/>
                <a:gd name="connsiteY4" fmla="*/ 10068 h 15139"/>
                <a:gd name="connsiteX5" fmla="*/ 7779 w 30278"/>
                <a:gd name="connsiteY5" fmla="*/ 7570 h 15139"/>
                <a:gd name="connsiteX6" fmla="*/ 12775 w 3027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2775" y="5677"/>
                  </a:moveTo>
                  <a:cubicBezTo>
                    <a:pt x="18149" y="6131"/>
                    <a:pt x="21480" y="10900"/>
                    <a:pt x="26627" y="12187"/>
                  </a:cubicBezTo>
                  <a:cubicBezTo>
                    <a:pt x="28671" y="12717"/>
                    <a:pt x="26324" y="15291"/>
                    <a:pt x="26022" y="16956"/>
                  </a:cubicBezTo>
                  <a:cubicBezTo>
                    <a:pt x="20269" y="14912"/>
                    <a:pt x="15500" y="9538"/>
                    <a:pt x="8384" y="12111"/>
                  </a:cubicBezTo>
                  <a:cubicBezTo>
                    <a:pt x="7098" y="12565"/>
                    <a:pt x="6038" y="11430"/>
                    <a:pt x="5735" y="10068"/>
                  </a:cubicBezTo>
                  <a:cubicBezTo>
                    <a:pt x="5433" y="8554"/>
                    <a:pt x="6341" y="7797"/>
                    <a:pt x="7779" y="7570"/>
                  </a:cubicBezTo>
                  <a:cubicBezTo>
                    <a:pt x="9596" y="7342"/>
                    <a:pt x="11639" y="7645"/>
                    <a:pt x="1277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5" name="任意多边形: 形状 1584"/>
            <p:cNvSpPr/>
            <p:nvPr/>
          </p:nvSpPr>
          <p:spPr>
            <a:xfrm>
              <a:off x="5971583" y="3182896"/>
              <a:ext cx="15139" cy="15139"/>
            </a:xfrm>
            <a:custGeom>
              <a:avLst/>
              <a:gdLst>
                <a:gd name="connsiteX0" fmla="*/ 15366 w 15139"/>
                <a:gd name="connsiteY0" fmla="*/ 8622 h 15139"/>
                <a:gd name="connsiteX1" fmla="*/ 13549 w 15139"/>
                <a:gd name="connsiteY1" fmla="*/ 14526 h 15139"/>
                <a:gd name="connsiteX2" fmla="*/ 5677 w 15139"/>
                <a:gd name="connsiteY2" fmla="*/ 10438 h 15139"/>
                <a:gd name="connsiteX3" fmla="*/ 5753 w 15139"/>
                <a:gd name="connsiteY3" fmla="*/ 10514 h 15139"/>
                <a:gd name="connsiteX4" fmla="*/ 15366 w 15139"/>
                <a:gd name="connsiteY4" fmla="*/ 86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366" y="8622"/>
                  </a:moveTo>
                  <a:cubicBezTo>
                    <a:pt x="14761" y="10590"/>
                    <a:pt x="18167" y="13769"/>
                    <a:pt x="13549" y="14526"/>
                  </a:cubicBezTo>
                  <a:cubicBezTo>
                    <a:pt x="9992" y="14904"/>
                    <a:pt x="9235" y="9908"/>
                    <a:pt x="5677" y="10438"/>
                  </a:cubicBezTo>
                  <a:lnTo>
                    <a:pt x="5753" y="10514"/>
                  </a:lnTo>
                  <a:cubicBezTo>
                    <a:pt x="7115" y="598"/>
                    <a:pt x="12111" y="9076"/>
                    <a:pt x="15366" y="862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6" name="任意多边形: 形状 1585"/>
            <p:cNvSpPr/>
            <p:nvPr/>
          </p:nvSpPr>
          <p:spPr>
            <a:xfrm>
              <a:off x="5965537" y="3187561"/>
              <a:ext cx="15139" cy="15139"/>
            </a:xfrm>
            <a:custGeom>
              <a:avLst/>
              <a:gdLst>
                <a:gd name="connsiteX0" fmla="*/ 11647 w 15139"/>
                <a:gd name="connsiteY0" fmla="*/ 5697 h 15139"/>
                <a:gd name="connsiteX1" fmla="*/ 5819 w 15139"/>
                <a:gd name="connsiteY1" fmla="*/ 11298 h 15139"/>
                <a:gd name="connsiteX2" fmla="*/ 11647 w 15139"/>
                <a:gd name="connsiteY2" fmla="*/ 5697 h 15139"/>
                <a:gd name="connsiteX3" fmla="*/ 11647 w 15139"/>
                <a:gd name="connsiteY3" fmla="*/ 5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47" y="5697"/>
                  </a:moveTo>
                  <a:cubicBezTo>
                    <a:pt x="14145" y="12131"/>
                    <a:pt x="9679" y="11223"/>
                    <a:pt x="5819" y="11298"/>
                  </a:cubicBezTo>
                  <a:cubicBezTo>
                    <a:pt x="4986" y="6151"/>
                    <a:pt x="7938" y="5546"/>
                    <a:pt x="11647" y="5697"/>
                  </a:cubicBezTo>
                  <a:lnTo>
                    <a:pt x="11647" y="5697"/>
                  </a:ln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7" name="任意多边形: 形状 1586"/>
            <p:cNvSpPr/>
            <p:nvPr/>
          </p:nvSpPr>
          <p:spPr>
            <a:xfrm>
              <a:off x="5959329" y="3182279"/>
              <a:ext cx="15139" cy="15139"/>
            </a:xfrm>
            <a:custGeom>
              <a:avLst/>
              <a:gdLst>
                <a:gd name="connsiteX0" fmla="*/ 6501 w 15139"/>
                <a:gd name="connsiteY0" fmla="*/ 10980 h 15139"/>
                <a:gd name="connsiteX1" fmla="*/ 6350 w 15139"/>
                <a:gd name="connsiteY1" fmla="*/ 5984 h 15139"/>
                <a:gd name="connsiteX2" fmla="*/ 10816 w 15139"/>
                <a:gd name="connsiteY2" fmla="*/ 7876 h 15139"/>
                <a:gd name="connsiteX3" fmla="*/ 6501 w 15139"/>
                <a:gd name="connsiteY3" fmla="*/ 10980 h 15139"/>
                <a:gd name="connsiteX4" fmla="*/ 6501 w 15139"/>
                <a:gd name="connsiteY4" fmla="*/ 109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501" y="10980"/>
                  </a:moveTo>
                  <a:cubicBezTo>
                    <a:pt x="7031" y="9238"/>
                    <a:pt x="4533" y="7119"/>
                    <a:pt x="6350" y="5984"/>
                  </a:cubicBezTo>
                  <a:cubicBezTo>
                    <a:pt x="7863" y="5000"/>
                    <a:pt x="10589" y="6589"/>
                    <a:pt x="10816" y="7876"/>
                  </a:cubicBezTo>
                  <a:cubicBezTo>
                    <a:pt x="11346" y="10904"/>
                    <a:pt x="8469" y="10677"/>
                    <a:pt x="6501" y="10980"/>
                  </a:cubicBezTo>
                  <a:lnTo>
                    <a:pt x="6501" y="10980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8" name="任意多边形: 形状 1587"/>
            <p:cNvSpPr/>
            <p:nvPr/>
          </p:nvSpPr>
          <p:spPr>
            <a:xfrm>
              <a:off x="5956432" y="3187578"/>
              <a:ext cx="7570" cy="15139"/>
            </a:xfrm>
            <a:custGeom>
              <a:avLst/>
              <a:gdLst>
                <a:gd name="connsiteX0" fmla="*/ 9398 w 7569"/>
                <a:gd name="connsiteY0" fmla="*/ 5680 h 15139"/>
                <a:gd name="connsiteX1" fmla="*/ 5689 w 7569"/>
                <a:gd name="connsiteY1" fmla="*/ 9465 h 15139"/>
                <a:gd name="connsiteX2" fmla="*/ 5689 w 7569"/>
                <a:gd name="connsiteY2" fmla="*/ 9465 h 15139"/>
                <a:gd name="connsiteX3" fmla="*/ 9398 w 7569"/>
                <a:gd name="connsiteY3" fmla="*/ 5680 h 15139"/>
                <a:gd name="connsiteX4" fmla="*/ 9398 w 756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98" y="5680"/>
                  </a:moveTo>
                  <a:cubicBezTo>
                    <a:pt x="9474" y="8254"/>
                    <a:pt x="8263" y="9541"/>
                    <a:pt x="5689" y="9465"/>
                  </a:cubicBezTo>
                  <a:lnTo>
                    <a:pt x="5689" y="9465"/>
                  </a:lnTo>
                  <a:cubicBezTo>
                    <a:pt x="5538" y="6891"/>
                    <a:pt x="6825" y="5605"/>
                    <a:pt x="9398" y="5680"/>
                  </a:cubicBezTo>
                  <a:lnTo>
                    <a:pt x="9398" y="568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9" name="任意多边形: 形状 1588"/>
            <p:cNvSpPr/>
            <p:nvPr/>
          </p:nvSpPr>
          <p:spPr>
            <a:xfrm>
              <a:off x="5536100" y="2708732"/>
              <a:ext cx="15139" cy="22709"/>
            </a:xfrm>
            <a:custGeom>
              <a:avLst/>
              <a:gdLst>
                <a:gd name="connsiteX0" fmla="*/ 15222 w 15139"/>
                <a:gd name="connsiteY0" fmla="*/ 16804 h 22708"/>
                <a:gd name="connsiteX1" fmla="*/ 13329 w 15139"/>
                <a:gd name="connsiteY1" fmla="*/ 18773 h 22708"/>
                <a:gd name="connsiteX2" fmla="*/ 7425 w 15139"/>
                <a:gd name="connsiteY2" fmla="*/ 14685 h 22708"/>
                <a:gd name="connsiteX3" fmla="*/ 5836 w 15139"/>
                <a:gd name="connsiteY3" fmla="*/ 5753 h 22708"/>
                <a:gd name="connsiteX4" fmla="*/ 9393 w 15139"/>
                <a:gd name="connsiteY4" fmla="*/ 5677 h 22708"/>
                <a:gd name="connsiteX5" fmla="*/ 11362 w 15139"/>
                <a:gd name="connsiteY5" fmla="*/ 7570 h 22708"/>
                <a:gd name="connsiteX6" fmla="*/ 15222 w 15139"/>
                <a:gd name="connsiteY6" fmla="*/ 168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222" y="16804"/>
                  </a:moveTo>
                  <a:cubicBezTo>
                    <a:pt x="14616" y="17486"/>
                    <a:pt x="13935" y="18091"/>
                    <a:pt x="13329" y="18773"/>
                  </a:cubicBezTo>
                  <a:cubicBezTo>
                    <a:pt x="10604" y="18621"/>
                    <a:pt x="4927" y="22860"/>
                    <a:pt x="7425" y="14685"/>
                  </a:cubicBezTo>
                  <a:cubicBezTo>
                    <a:pt x="8258" y="11808"/>
                    <a:pt x="4927" y="9008"/>
                    <a:pt x="5836" y="5753"/>
                  </a:cubicBezTo>
                  <a:cubicBezTo>
                    <a:pt x="7047" y="5753"/>
                    <a:pt x="8182" y="5677"/>
                    <a:pt x="9393" y="5677"/>
                  </a:cubicBezTo>
                  <a:cubicBezTo>
                    <a:pt x="10226" y="6131"/>
                    <a:pt x="10832" y="6813"/>
                    <a:pt x="11362" y="7570"/>
                  </a:cubicBezTo>
                  <a:cubicBezTo>
                    <a:pt x="13254" y="10370"/>
                    <a:pt x="16206" y="12793"/>
                    <a:pt x="15222" y="16804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0" name="任意多边形: 形状 1589"/>
            <p:cNvSpPr/>
            <p:nvPr/>
          </p:nvSpPr>
          <p:spPr>
            <a:xfrm>
              <a:off x="5539817" y="2708656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812" y="5904"/>
                    <a:pt x="7418" y="6510"/>
                    <a:pt x="7645" y="757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1" name="任意多边形: 形状 1590"/>
            <p:cNvSpPr/>
            <p:nvPr/>
          </p:nvSpPr>
          <p:spPr>
            <a:xfrm>
              <a:off x="5947613" y="3457283"/>
              <a:ext cx="15139" cy="15139"/>
            </a:xfrm>
            <a:custGeom>
              <a:avLst/>
              <a:gdLst>
                <a:gd name="connsiteX0" fmla="*/ 11632 w 15139"/>
                <a:gd name="connsiteY0" fmla="*/ 5677 h 15139"/>
                <a:gd name="connsiteX1" fmla="*/ 9891 w 15139"/>
                <a:gd name="connsiteY1" fmla="*/ 15064 h 15139"/>
                <a:gd name="connsiteX2" fmla="*/ 6030 w 15139"/>
                <a:gd name="connsiteY2" fmla="*/ 13171 h 15139"/>
                <a:gd name="connsiteX3" fmla="*/ 116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32" y="5677"/>
                  </a:moveTo>
                  <a:cubicBezTo>
                    <a:pt x="12464" y="9765"/>
                    <a:pt x="14130" y="13095"/>
                    <a:pt x="9891" y="15064"/>
                  </a:cubicBezTo>
                  <a:cubicBezTo>
                    <a:pt x="8528" y="15745"/>
                    <a:pt x="6484" y="14761"/>
                    <a:pt x="6030" y="13171"/>
                  </a:cubicBezTo>
                  <a:cubicBezTo>
                    <a:pt x="4516" y="8629"/>
                    <a:pt x="8150" y="7721"/>
                    <a:pt x="11632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2" name="任意多边形: 形状 1591"/>
            <p:cNvSpPr/>
            <p:nvPr/>
          </p:nvSpPr>
          <p:spPr>
            <a:xfrm>
              <a:off x="6549592" y="3148273"/>
              <a:ext cx="15139" cy="15139"/>
            </a:xfrm>
            <a:custGeom>
              <a:avLst/>
              <a:gdLst>
                <a:gd name="connsiteX0" fmla="*/ 7494 w 15139"/>
                <a:gd name="connsiteY0" fmla="*/ 10770 h 15139"/>
                <a:gd name="connsiteX1" fmla="*/ 5677 w 15139"/>
                <a:gd name="connsiteY1" fmla="*/ 8727 h 15139"/>
                <a:gd name="connsiteX2" fmla="*/ 9462 w 15139"/>
                <a:gd name="connsiteY2" fmla="*/ 5699 h 15139"/>
                <a:gd name="connsiteX3" fmla="*/ 11430 w 15139"/>
                <a:gd name="connsiteY3" fmla="*/ 9181 h 15139"/>
                <a:gd name="connsiteX4" fmla="*/ 7494 w 15139"/>
                <a:gd name="connsiteY4" fmla="*/ 107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10770"/>
                  </a:moveTo>
                  <a:cubicBezTo>
                    <a:pt x="6889" y="10089"/>
                    <a:pt x="6283" y="9408"/>
                    <a:pt x="5677" y="8727"/>
                  </a:cubicBezTo>
                  <a:cubicBezTo>
                    <a:pt x="6434" y="7061"/>
                    <a:pt x="7418" y="5472"/>
                    <a:pt x="9462" y="5699"/>
                  </a:cubicBezTo>
                  <a:cubicBezTo>
                    <a:pt x="11430" y="5926"/>
                    <a:pt x="11052" y="7818"/>
                    <a:pt x="11430" y="9181"/>
                  </a:cubicBezTo>
                  <a:cubicBezTo>
                    <a:pt x="10598" y="10770"/>
                    <a:pt x="9008" y="10695"/>
                    <a:pt x="7494" y="10770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3" name="任意多边形: 形状 1592"/>
            <p:cNvSpPr/>
            <p:nvPr/>
          </p:nvSpPr>
          <p:spPr>
            <a:xfrm>
              <a:off x="6303919" y="2958548"/>
              <a:ext cx="30278" cy="30278"/>
            </a:xfrm>
            <a:custGeom>
              <a:avLst/>
              <a:gdLst>
                <a:gd name="connsiteX0" fmla="*/ 7687 w 30278"/>
                <a:gd name="connsiteY0" fmla="*/ 23899 h 30278"/>
                <a:gd name="connsiteX1" fmla="*/ 8898 w 30278"/>
                <a:gd name="connsiteY1" fmla="*/ 9138 h 30278"/>
                <a:gd name="connsiteX2" fmla="*/ 17982 w 30278"/>
                <a:gd name="connsiteY2" fmla="*/ 7851 h 30278"/>
                <a:gd name="connsiteX3" fmla="*/ 24945 w 30278"/>
                <a:gd name="connsiteY3" fmla="*/ 12393 h 30278"/>
                <a:gd name="connsiteX4" fmla="*/ 25475 w 30278"/>
                <a:gd name="connsiteY4" fmla="*/ 16102 h 30278"/>
                <a:gd name="connsiteX5" fmla="*/ 21917 w 30278"/>
                <a:gd name="connsiteY5" fmla="*/ 17464 h 30278"/>
                <a:gd name="connsiteX6" fmla="*/ 12683 w 30278"/>
                <a:gd name="connsiteY6" fmla="*/ 22309 h 30278"/>
                <a:gd name="connsiteX7" fmla="*/ 11320 w 30278"/>
                <a:gd name="connsiteY7" fmla="*/ 24504 h 30278"/>
                <a:gd name="connsiteX8" fmla="*/ 7687 w 30278"/>
                <a:gd name="connsiteY8" fmla="*/ 238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7687" y="23899"/>
                  </a:moveTo>
                  <a:cubicBezTo>
                    <a:pt x="3448" y="18676"/>
                    <a:pt x="6930" y="13604"/>
                    <a:pt x="8898" y="9138"/>
                  </a:cubicBezTo>
                  <a:cubicBezTo>
                    <a:pt x="10336" y="5807"/>
                    <a:pt x="14121" y="3991"/>
                    <a:pt x="17982" y="7851"/>
                  </a:cubicBezTo>
                  <a:cubicBezTo>
                    <a:pt x="19874" y="9744"/>
                    <a:pt x="22599" y="10879"/>
                    <a:pt x="24945" y="12393"/>
                  </a:cubicBezTo>
                  <a:cubicBezTo>
                    <a:pt x="26156" y="13453"/>
                    <a:pt x="25930" y="14739"/>
                    <a:pt x="25475" y="16102"/>
                  </a:cubicBezTo>
                  <a:cubicBezTo>
                    <a:pt x="24491" y="17162"/>
                    <a:pt x="23280" y="17464"/>
                    <a:pt x="21917" y="17464"/>
                  </a:cubicBezTo>
                  <a:cubicBezTo>
                    <a:pt x="17679" y="16859"/>
                    <a:pt x="12683" y="14815"/>
                    <a:pt x="12683" y="22309"/>
                  </a:cubicBezTo>
                  <a:cubicBezTo>
                    <a:pt x="12456" y="23142"/>
                    <a:pt x="12001" y="23899"/>
                    <a:pt x="11320" y="24504"/>
                  </a:cubicBezTo>
                  <a:cubicBezTo>
                    <a:pt x="10109" y="24883"/>
                    <a:pt x="8822" y="24656"/>
                    <a:pt x="7687" y="23899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4" name="任意多边形: 形状 1593"/>
            <p:cNvSpPr/>
            <p:nvPr/>
          </p:nvSpPr>
          <p:spPr>
            <a:xfrm>
              <a:off x="6309103" y="2968973"/>
              <a:ext cx="22709" cy="22709"/>
            </a:xfrm>
            <a:custGeom>
              <a:avLst/>
              <a:gdLst>
                <a:gd name="connsiteX0" fmla="*/ 16053 w 22708"/>
                <a:gd name="connsiteY0" fmla="*/ 5677 h 22708"/>
                <a:gd name="connsiteX1" fmla="*/ 19762 w 22708"/>
                <a:gd name="connsiteY1" fmla="*/ 5677 h 22708"/>
                <a:gd name="connsiteX2" fmla="*/ 19913 w 22708"/>
                <a:gd name="connsiteY2" fmla="*/ 9613 h 22708"/>
                <a:gd name="connsiteX3" fmla="*/ 6439 w 22708"/>
                <a:gd name="connsiteY3" fmla="*/ 20892 h 22708"/>
                <a:gd name="connsiteX4" fmla="*/ 6439 w 22708"/>
                <a:gd name="connsiteY4" fmla="*/ 13247 h 22708"/>
                <a:gd name="connsiteX5" fmla="*/ 6439 w 22708"/>
                <a:gd name="connsiteY5" fmla="*/ 11430 h 22708"/>
                <a:gd name="connsiteX6" fmla="*/ 16053 w 2270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6053" y="5677"/>
                  </a:moveTo>
                  <a:cubicBezTo>
                    <a:pt x="17263" y="5677"/>
                    <a:pt x="18550" y="5677"/>
                    <a:pt x="19762" y="5677"/>
                  </a:cubicBezTo>
                  <a:cubicBezTo>
                    <a:pt x="20897" y="6964"/>
                    <a:pt x="20821" y="8251"/>
                    <a:pt x="19913" y="9613"/>
                  </a:cubicBezTo>
                  <a:cubicBezTo>
                    <a:pt x="16885" y="15139"/>
                    <a:pt x="13176" y="19832"/>
                    <a:pt x="6439" y="20892"/>
                  </a:cubicBezTo>
                  <a:cubicBezTo>
                    <a:pt x="4395" y="18318"/>
                    <a:pt x="7196" y="15820"/>
                    <a:pt x="6439" y="13247"/>
                  </a:cubicBezTo>
                  <a:cubicBezTo>
                    <a:pt x="6439" y="12641"/>
                    <a:pt x="6439" y="12036"/>
                    <a:pt x="6439" y="11430"/>
                  </a:cubicBezTo>
                  <a:cubicBezTo>
                    <a:pt x="8029" y="6737"/>
                    <a:pt x="12495" y="7040"/>
                    <a:pt x="16053" y="5677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5" name="任意多边形: 形状 1594"/>
            <p:cNvSpPr/>
            <p:nvPr/>
          </p:nvSpPr>
          <p:spPr>
            <a:xfrm>
              <a:off x="6305929" y="2976542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11960 w 15139"/>
                <a:gd name="connsiteY1" fmla="*/ 7872 h 15139"/>
                <a:gd name="connsiteX2" fmla="*/ 9689 w 15139"/>
                <a:gd name="connsiteY2" fmla="*/ 13322 h 15139"/>
                <a:gd name="connsiteX3" fmla="*/ 5677 w 15139"/>
                <a:gd name="connsiteY3" fmla="*/ 5904 h 15139"/>
                <a:gd name="connsiteX4" fmla="*/ 968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10824" y="6056"/>
                    <a:pt x="13171" y="5526"/>
                    <a:pt x="11960" y="7872"/>
                  </a:cubicBezTo>
                  <a:cubicBezTo>
                    <a:pt x="10976" y="9613"/>
                    <a:pt x="9538" y="11127"/>
                    <a:pt x="9689" y="13322"/>
                  </a:cubicBezTo>
                  <a:cubicBezTo>
                    <a:pt x="6889" y="11657"/>
                    <a:pt x="8024" y="7797"/>
                    <a:pt x="5677" y="5904"/>
                  </a:cubicBezTo>
                  <a:cubicBezTo>
                    <a:pt x="7040" y="5828"/>
                    <a:pt x="8327" y="5753"/>
                    <a:pt x="9689" y="567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6" name="任意多边形: 形状 1595"/>
            <p:cNvSpPr/>
            <p:nvPr/>
          </p:nvSpPr>
          <p:spPr>
            <a:xfrm>
              <a:off x="6323188" y="2965188"/>
              <a:ext cx="7570" cy="15139"/>
            </a:xfrm>
            <a:custGeom>
              <a:avLst/>
              <a:gdLst>
                <a:gd name="connsiteX0" fmla="*/ 5829 w 7569"/>
                <a:gd name="connsiteY0" fmla="*/ 13398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5829 w 7569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29" y="13398"/>
                  </a:moveTo>
                  <a:cubicBezTo>
                    <a:pt x="5753" y="12111"/>
                    <a:pt x="5753" y="10824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10976" y="8175"/>
                    <a:pt x="6812" y="10824"/>
                    <a:pt x="5829" y="13398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7" name="任意多边形: 形状 1596"/>
            <p:cNvSpPr/>
            <p:nvPr/>
          </p:nvSpPr>
          <p:spPr>
            <a:xfrm>
              <a:off x="5967117" y="3008832"/>
              <a:ext cx="15139" cy="7570"/>
            </a:xfrm>
            <a:custGeom>
              <a:avLst/>
              <a:gdLst>
                <a:gd name="connsiteX0" fmla="*/ 13928 w 15139"/>
                <a:gd name="connsiteY0" fmla="*/ 5709 h 7569"/>
                <a:gd name="connsiteX1" fmla="*/ 13852 w 15139"/>
                <a:gd name="connsiteY1" fmla="*/ 7601 h 7569"/>
                <a:gd name="connsiteX2" fmla="*/ 5677 w 15139"/>
                <a:gd name="connsiteY2" fmla="*/ 6617 h 7569"/>
                <a:gd name="connsiteX3" fmla="*/ 13928 w 15139"/>
                <a:gd name="connsiteY3" fmla="*/ 570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928" y="5709"/>
                  </a:moveTo>
                  <a:cubicBezTo>
                    <a:pt x="14003" y="6315"/>
                    <a:pt x="14003" y="6996"/>
                    <a:pt x="13852" y="7601"/>
                  </a:cubicBezTo>
                  <a:cubicBezTo>
                    <a:pt x="11203" y="7299"/>
                    <a:pt x="8326" y="8434"/>
                    <a:pt x="5677" y="6617"/>
                  </a:cubicBezTo>
                  <a:cubicBezTo>
                    <a:pt x="8402" y="4952"/>
                    <a:pt x="11279" y="6087"/>
                    <a:pt x="13928" y="570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8" name="任意多边形: 形状 1597"/>
            <p:cNvSpPr/>
            <p:nvPr/>
          </p:nvSpPr>
          <p:spPr>
            <a:xfrm>
              <a:off x="5961818" y="3012912"/>
              <a:ext cx="15139" cy="7570"/>
            </a:xfrm>
            <a:custGeom>
              <a:avLst/>
              <a:gdLst>
                <a:gd name="connsiteX0" fmla="*/ 9840 w 15139"/>
                <a:gd name="connsiteY0" fmla="*/ 7458 h 7569"/>
                <a:gd name="connsiteX1" fmla="*/ 5677 w 15139"/>
                <a:gd name="connsiteY1" fmla="*/ 7533 h 7569"/>
                <a:gd name="connsiteX2" fmla="*/ 9840 w 15139"/>
                <a:gd name="connsiteY2" fmla="*/ 74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840" y="7458"/>
                  </a:moveTo>
                  <a:cubicBezTo>
                    <a:pt x="8478" y="9426"/>
                    <a:pt x="7115" y="9577"/>
                    <a:pt x="5677" y="7533"/>
                  </a:cubicBezTo>
                  <a:cubicBezTo>
                    <a:pt x="7040" y="5187"/>
                    <a:pt x="8402" y="4960"/>
                    <a:pt x="9840" y="7458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9" name="任意多边形: 形状 1598"/>
            <p:cNvSpPr/>
            <p:nvPr/>
          </p:nvSpPr>
          <p:spPr>
            <a:xfrm>
              <a:off x="5948798" y="3006972"/>
              <a:ext cx="15139" cy="7570"/>
            </a:xfrm>
            <a:custGeom>
              <a:avLst/>
              <a:gdLst>
                <a:gd name="connsiteX0" fmla="*/ 7494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7570 h 7569"/>
                <a:gd name="connsiteX3" fmla="*/ 7494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5677"/>
                  </a:moveTo>
                  <a:cubicBezTo>
                    <a:pt x="8175" y="6358"/>
                    <a:pt x="8781" y="6964"/>
                    <a:pt x="9462" y="7645"/>
                  </a:cubicBezTo>
                  <a:cubicBezTo>
                    <a:pt x="8175" y="7645"/>
                    <a:pt x="6889" y="7645"/>
                    <a:pt x="5677" y="7570"/>
                  </a:cubicBezTo>
                  <a:cubicBezTo>
                    <a:pt x="6283" y="6964"/>
                    <a:pt x="6889" y="6283"/>
                    <a:pt x="7494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0" name="任意多边形: 形状 1599"/>
            <p:cNvSpPr/>
            <p:nvPr/>
          </p:nvSpPr>
          <p:spPr>
            <a:xfrm>
              <a:off x="6187353" y="3281216"/>
              <a:ext cx="15139" cy="15139"/>
            </a:xfrm>
            <a:custGeom>
              <a:avLst/>
              <a:gdLst>
                <a:gd name="connsiteX0" fmla="*/ 8591 w 15139"/>
                <a:gd name="connsiteY0" fmla="*/ 5677 h 15139"/>
                <a:gd name="connsiteX1" fmla="*/ 9802 w 15139"/>
                <a:gd name="connsiteY1" fmla="*/ 7040 h 15139"/>
                <a:gd name="connsiteX2" fmla="*/ 9651 w 15139"/>
                <a:gd name="connsiteY2" fmla="*/ 14004 h 15139"/>
                <a:gd name="connsiteX3" fmla="*/ 7153 w 15139"/>
                <a:gd name="connsiteY3" fmla="*/ 13398 h 15139"/>
                <a:gd name="connsiteX4" fmla="*/ 859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91" y="5677"/>
                  </a:moveTo>
                  <a:cubicBezTo>
                    <a:pt x="9121" y="6207"/>
                    <a:pt x="9802" y="7040"/>
                    <a:pt x="9802" y="7040"/>
                  </a:cubicBezTo>
                  <a:cubicBezTo>
                    <a:pt x="7456" y="9310"/>
                    <a:pt x="13814" y="11808"/>
                    <a:pt x="9651" y="14004"/>
                  </a:cubicBezTo>
                  <a:cubicBezTo>
                    <a:pt x="8743" y="14458"/>
                    <a:pt x="7834" y="14306"/>
                    <a:pt x="7153" y="13398"/>
                  </a:cubicBezTo>
                  <a:cubicBezTo>
                    <a:pt x="4958" y="10370"/>
                    <a:pt x="5033" y="7797"/>
                    <a:pt x="8591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1" name="任意多边形: 形状 1600"/>
            <p:cNvSpPr/>
            <p:nvPr/>
          </p:nvSpPr>
          <p:spPr>
            <a:xfrm>
              <a:off x="6517743" y="2254181"/>
              <a:ext cx="15139" cy="15139"/>
            </a:xfrm>
            <a:custGeom>
              <a:avLst/>
              <a:gdLst>
                <a:gd name="connsiteX0" fmla="*/ 10806 w 15139"/>
                <a:gd name="connsiteY0" fmla="*/ 5677 h 15139"/>
                <a:gd name="connsiteX1" fmla="*/ 14591 w 15139"/>
                <a:gd name="connsiteY1" fmla="*/ 13247 h 15139"/>
                <a:gd name="connsiteX2" fmla="*/ 7021 w 15139"/>
                <a:gd name="connsiteY2" fmla="*/ 13247 h 15139"/>
                <a:gd name="connsiteX3" fmla="*/ 1080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806" y="5677"/>
                  </a:moveTo>
                  <a:cubicBezTo>
                    <a:pt x="10352" y="9083"/>
                    <a:pt x="13607" y="10597"/>
                    <a:pt x="14591" y="13247"/>
                  </a:cubicBezTo>
                  <a:cubicBezTo>
                    <a:pt x="12093" y="13247"/>
                    <a:pt x="9519" y="13247"/>
                    <a:pt x="7021" y="13247"/>
                  </a:cubicBezTo>
                  <a:cubicBezTo>
                    <a:pt x="3539" y="8327"/>
                    <a:pt x="7551" y="7191"/>
                    <a:pt x="10806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2" name="任意多边形: 形状 1601"/>
            <p:cNvSpPr/>
            <p:nvPr/>
          </p:nvSpPr>
          <p:spPr>
            <a:xfrm>
              <a:off x="6514394" y="2241071"/>
              <a:ext cx="15139" cy="15139"/>
            </a:xfrm>
            <a:custGeom>
              <a:avLst/>
              <a:gdLst>
                <a:gd name="connsiteX0" fmla="*/ 12035 w 15139"/>
                <a:gd name="connsiteY0" fmla="*/ 8342 h 15139"/>
                <a:gd name="connsiteX1" fmla="*/ 8932 w 15139"/>
                <a:gd name="connsiteY1" fmla="*/ 10991 h 15139"/>
                <a:gd name="connsiteX2" fmla="*/ 5677 w 15139"/>
                <a:gd name="connsiteY2" fmla="*/ 8342 h 15139"/>
                <a:gd name="connsiteX3" fmla="*/ 9008 w 15139"/>
                <a:gd name="connsiteY3" fmla="*/ 5692 h 15139"/>
                <a:gd name="connsiteX4" fmla="*/ 12035 w 15139"/>
                <a:gd name="connsiteY4" fmla="*/ 83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5" y="8342"/>
                  </a:moveTo>
                  <a:cubicBezTo>
                    <a:pt x="11808" y="10158"/>
                    <a:pt x="10824" y="11067"/>
                    <a:pt x="8932" y="10991"/>
                  </a:cubicBezTo>
                  <a:cubicBezTo>
                    <a:pt x="7191" y="10915"/>
                    <a:pt x="5677" y="9931"/>
                    <a:pt x="5677" y="8342"/>
                  </a:cubicBezTo>
                  <a:cubicBezTo>
                    <a:pt x="5677" y="6752"/>
                    <a:pt x="7266" y="5768"/>
                    <a:pt x="9008" y="5692"/>
                  </a:cubicBezTo>
                  <a:cubicBezTo>
                    <a:pt x="10900" y="5541"/>
                    <a:pt x="11808" y="6525"/>
                    <a:pt x="12035" y="8342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3" name="任意多边形: 形状 1602"/>
            <p:cNvSpPr/>
            <p:nvPr/>
          </p:nvSpPr>
          <p:spPr>
            <a:xfrm>
              <a:off x="6502962" y="2246612"/>
              <a:ext cx="7570" cy="7570"/>
            </a:xfrm>
            <a:custGeom>
              <a:avLst/>
              <a:gdLst>
                <a:gd name="connsiteX0" fmla="*/ 6588 w 7569"/>
                <a:gd name="connsiteY0" fmla="*/ 7570 h 7569"/>
                <a:gd name="connsiteX1" fmla="*/ 5906 w 7569"/>
                <a:gd name="connsiteY1" fmla="*/ 6207 h 7569"/>
                <a:gd name="connsiteX2" fmla="*/ 8480 w 7569"/>
                <a:gd name="connsiteY2" fmla="*/ 5677 h 7569"/>
                <a:gd name="connsiteX3" fmla="*/ 6588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588" y="7570"/>
                  </a:moveTo>
                  <a:cubicBezTo>
                    <a:pt x="5831" y="7342"/>
                    <a:pt x="5377" y="6585"/>
                    <a:pt x="5906" y="6207"/>
                  </a:cubicBezTo>
                  <a:cubicBezTo>
                    <a:pt x="6588" y="5753"/>
                    <a:pt x="7648" y="5829"/>
                    <a:pt x="8480" y="5677"/>
                  </a:cubicBezTo>
                  <a:cubicBezTo>
                    <a:pt x="7875" y="6283"/>
                    <a:pt x="7194" y="6888"/>
                    <a:pt x="6588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4" name="任意多边形: 形状 1603"/>
            <p:cNvSpPr/>
            <p:nvPr/>
          </p:nvSpPr>
          <p:spPr>
            <a:xfrm>
              <a:off x="6511442" y="22617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342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5" name="任意多边形: 形状 1604"/>
            <p:cNvSpPr/>
            <p:nvPr/>
          </p:nvSpPr>
          <p:spPr>
            <a:xfrm>
              <a:off x="6522872" y="2253055"/>
              <a:ext cx="7570" cy="7570"/>
            </a:xfrm>
            <a:custGeom>
              <a:avLst/>
              <a:gdLst>
                <a:gd name="connsiteX0" fmla="*/ 7570 w 7569"/>
                <a:gd name="connsiteY0" fmla="*/ 6803 h 7569"/>
                <a:gd name="connsiteX1" fmla="*/ 5677 w 7569"/>
                <a:gd name="connsiteY1" fmla="*/ 6879 h 7569"/>
                <a:gd name="connsiteX2" fmla="*/ 7570 w 7569"/>
                <a:gd name="connsiteY2" fmla="*/ 68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803"/>
                  </a:moveTo>
                  <a:cubicBezTo>
                    <a:pt x="6964" y="6803"/>
                    <a:pt x="6358" y="6879"/>
                    <a:pt x="5677" y="6879"/>
                  </a:cubicBezTo>
                  <a:cubicBezTo>
                    <a:pt x="6283" y="5289"/>
                    <a:pt x="6888" y="5289"/>
                    <a:pt x="7570" y="6803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6" name="任意多边形: 形状 1605"/>
            <p:cNvSpPr/>
            <p:nvPr/>
          </p:nvSpPr>
          <p:spPr>
            <a:xfrm>
              <a:off x="6496151" y="2254754"/>
              <a:ext cx="15139" cy="15139"/>
            </a:xfrm>
            <a:custGeom>
              <a:avLst/>
              <a:gdLst>
                <a:gd name="connsiteX0" fmla="*/ 11430 w 15139"/>
                <a:gd name="connsiteY0" fmla="*/ 14567 h 15139"/>
                <a:gd name="connsiteX1" fmla="*/ 5753 w 15139"/>
                <a:gd name="connsiteY1" fmla="*/ 10782 h 15139"/>
                <a:gd name="connsiteX2" fmla="*/ 5753 w 15139"/>
                <a:gd name="connsiteY2" fmla="*/ 10782 h 15139"/>
                <a:gd name="connsiteX3" fmla="*/ 5677 w 15139"/>
                <a:gd name="connsiteY3" fmla="*/ 8890 h 15139"/>
                <a:gd name="connsiteX4" fmla="*/ 9462 w 15139"/>
                <a:gd name="connsiteY4" fmla="*/ 5710 h 15139"/>
                <a:gd name="connsiteX5" fmla="*/ 11506 w 15139"/>
                <a:gd name="connsiteY5" fmla="*/ 10782 h 15139"/>
                <a:gd name="connsiteX6" fmla="*/ 11430 w 15139"/>
                <a:gd name="connsiteY6" fmla="*/ 14567 h 15139"/>
                <a:gd name="connsiteX7" fmla="*/ 11430 w 15139"/>
                <a:gd name="connsiteY7" fmla="*/ 14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430" y="14567"/>
                  </a:moveTo>
                  <a:cubicBezTo>
                    <a:pt x="9538" y="13280"/>
                    <a:pt x="7645" y="12069"/>
                    <a:pt x="5753" y="10782"/>
                  </a:cubicBezTo>
                  <a:lnTo>
                    <a:pt x="5753" y="10782"/>
                  </a:lnTo>
                  <a:cubicBezTo>
                    <a:pt x="5753" y="10176"/>
                    <a:pt x="5753" y="9495"/>
                    <a:pt x="5677" y="8890"/>
                  </a:cubicBezTo>
                  <a:cubicBezTo>
                    <a:pt x="6434" y="7224"/>
                    <a:pt x="7494" y="5408"/>
                    <a:pt x="9462" y="5710"/>
                  </a:cubicBezTo>
                  <a:cubicBezTo>
                    <a:pt x="12414" y="6165"/>
                    <a:pt x="11127" y="8965"/>
                    <a:pt x="11506" y="10782"/>
                  </a:cubicBezTo>
                  <a:cubicBezTo>
                    <a:pt x="12566" y="12069"/>
                    <a:pt x="12566" y="13356"/>
                    <a:pt x="11430" y="14567"/>
                  </a:cubicBezTo>
                  <a:lnTo>
                    <a:pt x="11430" y="14567"/>
                  </a:lnTo>
                  <a:close/>
                </a:path>
              </a:pathLst>
            </a:custGeom>
            <a:solidFill>
              <a:srgbClr val="F8DB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7" name="任意多边形: 形状 1606"/>
            <p:cNvSpPr/>
            <p:nvPr/>
          </p:nvSpPr>
          <p:spPr>
            <a:xfrm>
              <a:off x="6501904" y="225985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753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753" y="5677"/>
                  </a:cubicBezTo>
                  <a:cubicBezTo>
                    <a:pt x="7872" y="6964"/>
                    <a:pt x="7872" y="8251"/>
                    <a:pt x="5677" y="9462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8" name="任意多边形: 形状 1607"/>
            <p:cNvSpPr/>
            <p:nvPr/>
          </p:nvSpPr>
          <p:spPr>
            <a:xfrm>
              <a:off x="6169085" y="2699090"/>
              <a:ext cx="60556" cy="75695"/>
            </a:xfrm>
            <a:custGeom>
              <a:avLst/>
              <a:gdLst>
                <a:gd name="connsiteX0" fmla="*/ 5891 w 60556"/>
                <a:gd name="connsiteY0" fmla="*/ 36060 h 75695"/>
                <a:gd name="connsiteX1" fmla="*/ 11568 w 60556"/>
                <a:gd name="connsiteY1" fmla="*/ 30382 h 75695"/>
                <a:gd name="connsiteX2" fmla="*/ 13991 w 60556"/>
                <a:gd name="connsiteY2" fmla="*/ 26446 h 75695"/>
                <a:gd name="connsiteX3" fmla="*/ 15580 w 60556"/>
                <a:gd name="connsiteY3" fmla="*/ 24705 h 75695"/>
                <a:gd name="connsiteX4" fmla="*/ 20728 w 60556"/>
                <a:gd name="connsiteY4" fmla="*/ 16984 h 75695"/>
                <a:gd name="connsiteX5" fmla="*/ 22998 w 60556"/>
                <a:gd name="connsiteY5" fmla="*/ 17136 h 75695"/>
                <a:gd name="connsiteX6" fmla="*/ 26556 w 60556"/>
                <a:gd name="connsiteY6" fmla="*/ 21375 h 75695"/>
                <a:gd name="connsiteX7" fmla="*/ 29584 w 60556"/>
                <a:gd name="connsiteY7" fmla="*/ 20618 h 75695"/>
                <a:gd name="connsiteX8" fmla="*/ 29357 w 60556"/>
                <a:gd name="connsiteY8" fmla="*/ 11761 h 75695"/>
                <a:gd name="connsiteX9" fmla="*/ 25723 w 60556"/>
                <a:gd name="connsiteY9" fmla="*/ 7068 h 75695"/>
                <a:gd name="connsiteX10" fmla="*/ 32460 w 60556"/>
                <a:gd name="connsiteY10" fmla="*/ 5706 h 75695"/>
                <a:gd name="connsiteX11" fmla="*/ 32460 w 60556"/>
                <a:gd name="connsiteY11" fmla="*/ 5706 h 75695"/>
                <a:gd name="connsiteX12" fmla="*/ 34429 w 60556"/>
                <a:gd name="connsiteY12" fmla="*/ 7598 h 75695"/>
                <a:gd name="connsiteX13" fmla="*/ 34429 w 60556"/>
                <a:gd name="connsiteY13" fmla="*/ 7598 h 75695"/>
                <a:gd name="connsiteX14" fmla="*/ 35488 w 60556"/>
                <a:gd name="connsiteY14" fmla="*/ 9945 h 75695"/>
                <a:gd name="connsiteX15" fmla="*/ 45707 w 60556"/>
                <a:gd name="connsiteY15" fmla="*/ 21677 h 75695"/>
                <a:gd name="connsiteX16" fmla="*/ 53504 w 60556"/>
                <a:gd name="connsiteY16" fmla="*/ 28490 h 75695"/>
                <a:gd name="connsiteX17" fmla="*/ 60695 w 60556"/>
                <a:gd name="connsiteY17" fmla="*/ 34243 h 75695"/>
                <a:gd name="connsiteX18" fmla="*/ 53504 w 60556"/>
                <a:gd name="connsiteY18" fmla="*/ 41812 h 75695"/>
                <a:gd name="connsiteX19" fmla="*/ 57289 w 60556"/>
                <a:gd name="connsiteY19" fmla="*/ 53243 h 75695"/>
                <a:gd name="connsiteX20" fmla="*/ 54791 w 60556"/>
                <a:gd name="connsiteY20" fmla="*/ 57633 h 75695"/>
                <a:gd name="connsiteX21" fmla="*/ 55396 w 60556"/>
                <a:gd name="connsiteY21" fmla="*/ 62780 h 75695"/>
                <a:gd name="connsiteX22" fmla="*/ 51536 w 60556"/>
                <a:gd name="connsiteY22" fmla="*/ 72166 h 75695"/>
                <a:gd name="connsiteX23" fmla="*/ 49719 w 60556"/>
                <a:gd name="connsiteY23" fmla="*/ 74134 h 75695"/>
                <a:gd name="connsiteX24" fmla="*/ 44042 w 60556"/>
                <a:gd name="connsiteY24" fmla="*/ 70350 h 75695"/>
                <a:gd name="connsiteX25" fmla="*/ 44042 w 60556"/>
                <a:gd name="connsiteY25" fmla="*/ 70350 h 75695"/>
                <a:gd name="connsiteX26" fmla="*/ 42376 w 60556"/>
                <a:gd name="connsiteY26" fmla="*/ 60206 h 75695"/>
                <a:gd name="connsiteX27" fmla="*/ 39273 w 60556"/>
                <a:gd name="connsiteY27" fmla="*/ 59147 h 75695"/>
                <a:gd name="connsiteX28" fmla="*/ 25875 w 60556"/>
                <a:gd name="connsiteY28" fmla="*/ 51880 h 75695"/>
                <a:gd name="connsiteX29" fmla="*/ 21333 w 60556"/>
                <a:gd name="connsiteY29" fmla="*/ 47490 h 75695"/>
                <a:gd name="connsiteX30" fmla="*/ 18003 w 60556"/>
                <a:gd name="connsiteY30" fmla="*/ 43629 h 75695"/>
                <a:gd name="connsiteX31" fmla="*/ 12704 w 60556"/>
                <a:gd name="connsiteY31" fmla="*/ 40601 h 75695"/>
                <a:gd name="connsiteX32" fmla="*/ 5740 w 60556"/>
                <a:gd name="connsiteY32" fmla="*/ 37346 h 75695"/>
                <a:gd name="connsiteX33" fmla="*/ 5891 w 60556"/>
                <a:gd name="connsiteY33" fmla="*/ 36060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75695">
                  <a:moveTo>
                    <a:pt x="5891" y="36060"/>
                  </a:moveTo>
                  <a:cubicBezTo>
                    <a:pt x="7784" y="34167"/>
                    <a:pt x="9676" y="32275"/>
                    <a:pt x="11568" y="30382"/>
                  </a:cubicBezTo>
                  <a:cubicBezTo>
                    <a:pt x="12023" y="28869"/>
                    <a:pt x="13007" y="27657"/>
                    <a:pt x="13991" y="26446"/>
                  </a:cubicBezTo>
                  <a:cubicBezTo>
                    <a:pt x="14445" y="25841"/>
                    <a:pt x="14975" y="25235"/>
                    <a:pt x="15580" y="24705"/>
                  </a:cubicBezTo>
                  <a:cubicBezTo>
                    <a:pt x="18305" y="22813"/>
                    <a:pt x="18835" y="19407"/>
                    <a:pt x="20728" y="16984"/>
                  </a:cubicBezTo>
                  <a:cubicBezTo>
                    <a:pt x="21484" y="16606"/>
                    <a:pt x="22242" y="16682"/>
                    <a:pt x="22998" y="17136"/>
                  </a:cubicBezTo>
                  <a:cubicBezTo>
                    <a:pt x="24209" y="18574"/>
                    <a:pt x="25269" y="20088"/>
                    <a:pt x="26556" y="21375"/>
                  </a:cubicBezTo>
                  <a:cubicBezTo>
                    <a:pt x="27692" y="22359"/>
                    <a:pt x="28827" y="21829"/>
                    <a:pt x="29584" y="20618"/>
                  </a:cubicBezTo>
                  <a:cubicBezTo>
                    <a:pt x="31401" y="17666"/>
                    <a:pt x="27313" y="14940"/>
                    <a:pt x="29357" y="11761"/>
                  </a:cubicBezTo>
                  <a:cubicBezTo>
                    <a:pt x="32536" y="6841"/>
                    <a:pt x="24739" y="10626"/>
                    <a:pt x="25723" y="7068"/>
                  </a:cubicBezTo>
                  <a:cubicBezTo>
                    <a:pt x="27465" y="4722"/>
                    <a:pt x="30190" y="6160"/>
                    <a:pt x="32460" y="5706"/>
                  </a:cubicBezTo>
                  <a:lnTo>
                    <a:pt x="32460" y="5706"/>
                  </a:lnTo>
                  <a:cubicBezTo>
                    <a:pt x="33066" y="6387"/>
                    <a:pt x="33747" y="6993"/>
                    <a:pt x="34429" y="7598"/>
                  </a:cubicBezTo>
                  <a:lnTo>
                    <a:pt x="34429" y="7598"/>
                  </a:lnTo>
                  <a:cubicBezTo>
                    <a:pt x="34958" y="8279"/>
                    <a:pt x="35261" y="9112"/>
                    <a:pt x="35488" y="9945"/>
                  </a:cubicBezTo>
                  <a:cubicBezTo>
                    <a:pt x="35943" y="16379"/>
                    <a:pt x="42074" y="17968"/>
                    <a:pt x="45707" y="21677"/>
                  </a:cubicBezTo>
                  <a:cubicBezTo>
                    <a:pt x="48054" y="24100"/>
                    <a:pt x="51536" y="25386"/>
                    <a:pt x="53504" y="28490"/>
                  </a:cubicBezTo>
                  <a:cubicBezTo>
                    <a:pt x="56305" y="30004"/>
                    <a:pt x="54563" y="35681"/>
                    <a:pt x="60695" y="34243"/>
                  </a:cubicBezTo>
                  <a:cubicBezTo>
                    <a:pt x="57516" y="37422"/>
                    <a:pt x="54563" y="38785"/>
                    <a:pt x="53504" y="41812"/>
                  </a:cubicBezTo>
                  <a:cubicBezTo>
                    <a:pt x="56456" y="45067"/>
                    <a:pt x="57818" y="48776"/>
                    <a:pt x="57289" y="53243"/>
                  </a:cubicBezTo>
                  <a:cubicBezTo>
                    <a:pt x="57289" y="55210"/>
                    <a:pt x="56153" y="56346"/>
                    <a:pt x="54791" y="57633"/>
                  </a:cubicBezTo>
                  <a:cubicBezTo>
                    <a:pt x="52974" y="59298"/>
                    <a:pt x="53201" y="61266"/>
                    <a:pt x="55396" y="62780"/>
                  </a:cubicBezTo>
                  <a:cubicBezTo>
                    <a:pt x="55472" y="66489"/>
                    <a:pt x="50098" y="67927"/>
                    <a:pt x="51536" y="72166"/>
                  </a:cubicBezTo>
                  <a:cubicBezTo>
                    <a:pt x="50930" y="72848"/>
                    <a:pt x="50324" y="73453"/>
                    <a:pt x="49719" y="74134"/>
                  </a:cubicBezTo>
                  <a:cubicBezTo>
                    <a:pt x="47827" y="72848"/>
                    <a:pt x="45934" y="71561"/>
                    <a:pt x="44042" y="70350"/>
                  </a:cubicBezTo>
                  <a:lnTo>
                    <a:pt x="44042" y="70350"/>
                  </a:lnTo>
                  <a:cubicBezTo>
                    <a:pt x="43663" y="67019"/>
                    <a:pt x="47751" y="63007"/>
                    <a:pt x="42376" y="60206"/>
                  </a:cubicBezTo>
                  <a:cubicBezTo>
                    <a:pt x="41317" y="59601"/>
                    <a:pt x="41468" y="57709"/>
                    <a:pt x="39273" y="59147"/>
                  </a:cubicBezTo>
                  <a:cubicBezTo>
                    <a:pt x="30946" y="64445"/>
                    <a:pt x="26481" y="62175"/>
                    <a:pt x="25875" y="51880"/>
                  </a:cubicBezTo>
                  <a:cubicBezTo>
                    <a:pt x="25648" y="48171"/>
                    <a:pt x="23907" y="47868"/>
                    <a:pt x="21333" y="47490"/>
                  </a:cubicBezTo>
                  <a:cubicBezTo>
                    <a:pt x="19668" y="46657"/>
                    <a:pt x="18760" y="45219"/>
                    <a:pt x="18003" y="43629"/>
                  </a:cubicBezTo>
                  <a:cubicBezTo>
                    <a:pt x="16791" y="41661"/>
                    <a:pt x="18078" y="36438"/>
                    <a:pt x="12704" y="40601"/>
                  </a:cubicBezTo>
                  <a:cubicBezTo>
                    <a:pt x="10054" y="42645"/>
                    <a:pt x="6875" y="40980"/>
                    <a:pt x="5740" y="37346"/>
                  </a:cubicBezTo>
                  <a:cubicBezTo>
                    <a:pt x="5589" y="36817"/>
                    <a:pt x="5740" y="36438"/>
                    <a:pt x="5891" y="36060"/>
                  </a:cubicBez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9" name="任意多边形: 形状 1608"/>
            <p:cNvSpPr/>
            <p:nvPr/>
          </p:nvSpPr>
          <p:spPr>
            <a:xfrm>
              <a:off x="6196432" y="2702307"/>
              <a:ext cx="30278" cy="30278"/>
            </a:xfrm>
            <a:custGeom>
              <a:avLst/>
              <a:gdLst>
                <a:gd name="connsiteX0" fmla="*/ 26081 w 30278"/>
                <a:gd name="connsiteY0" fmla="*/ 25198 h 30278"/>
                <a:gd name="connsiteX1" fmla="*/ 7914 w 30278"/>
                <a:gd name="connsiteY1" fmla="*/ 14146 h 30278"/>
                <a:gd name="connsiteX2" fmla="*/ 7081 w 30278"/>
                <a:gd name="connsiteY2" fmla="*/ 6198 h 30278"/>
                <a:gd name="connsiteX3" fmla="*/ 9125 w 30278"/>
                <a:gd name="connsiteY3" fmla="*/ 6122 h 30278"/>
                <a:gd name="connsiteX4" fmla="*/ 10942 w 30278"/>
                <a:gd name="connsiteY4" fmla="*/ 6425 h 30278"/>
                <a:gd name="connsiteX5" fmla="*/ 26005 w 30278"/>
                <a:gd name="connsiteY5" fmla="*/ 10059 h 30278"/>
                <a:gd name="connsiteX6" fmla="*/ 26308 w 30278"/>
                <a:gd name="connsiteY6" fmla="*/ 19218 h 30278"/>
                <a:gd name="connsiteX7" fmla="*/ 26081 w 30278"/>
                <a:gd name="connsiteY7" fmla="*/ 251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6081" y="25198"/>
                  </a:moveTo>
                  <a:cubicBezTo>
                    <a:pt x="18738" y="23608"/>
                    <a:pt x="14499" y="16947"/>
                    <a:pt x="7914" y="14146"/>
                  </a:cubicBezTo>
                  <a:cubicBezTo>
                    <a:pt x="2994" y="12026"/>
                    <a:pt x="7838" y="8772"/>
                    <a:pt x="7081" y="6198"/>
                  </a:cubicBezTo>
                  <a:cubicBezTo>
                    <a:pt x="7762" y="5517"/>
                    <a:pt x="8444" y="5517"/>
                    <a:pt x="9125" y="6122"/>
                  </a:cubicBezTo>
                  <a:cubicBezTo>
                    <a:pt x="9731" y="6198"/>
                    <a:pt x="10488" y="6122"/>
                    <a:pt x="10942" y="6425"/>
                  </a:cubicBezTo>
                  <a:cubicBezTo>
                    <a:pt x="14424" y="8923"/>
                    <a:pt x="21917" y="10740"/>
                    <a:pt x="26005" y="10059"/>
                  </a:cubicBezTo>
                  <a:cubicBezTo>
                    <a:pt x="27519" y="13086"/>
                    <a:pt x="29563" y="16114"/>
                    <a:pt x="26308" y="19218"/>
                  </a:cubicBezTo>
                  <a:cubicBezTo>
                    <a:pt x="24113" y="21261"/>
                    <a:pt x="26535" y="23229"/>
                    <a:pt x="26081" y="25198"/>
                  </a:cubicBezTo>
                  <a:close/>
                </a:path>
              </a:pathLst>
            </a:custGeom>
            <a:solidFill>
              <a:srgbClr val="F0BF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0" name="任意多边形: 形状 1609"/>
            <p:cNvSpPr/>
            <p:nvPr/>
          </p:nvSpPr>
          <p:spPr>
            <a:xfrm>
              <a:off x="6216809" y="2734505"/>
              <a:ext cx="15139" cy="22709"/>
            </a:xfrm>
            <a:custGeom>
              <a:avLst/>
              <a:gdLst>
                <a:gd name="connsiteX0" fmla="*/ 9489 w 15139"/>
                <a:gd name="connsiteY0" fmla="*/ 17752 h 22708"/>
                <a:gd name="connsiteX1" fmla="*/ 5704 w 15139"/>
                <a:gd name="connsiteY1" fmla="*/ 6322 h 22708"/>
                <a:gd name="connsiteX2" fmla="*/ 11532 w 15139"/>
                <a:gd name="connsiteY2" fmla="*/ 6171 h 22708"/>
                <a:gd name="connsiteX3" fmla="*/ 13274 w 15139"/>
                <a:gd name="connsiteY3" fmla="*/ 6322 h 22708"/>
                <a:gd name="connsiteX4" fmla="*/ 9489 w 15139"/>
                <a:gd name="connsiteY4" fmla="*/ 177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89" y="17752"/>
                  </a:moveTo>
                  <a:cubicBezTo>
                    <a:pt x="6688" y="14497"/>
                    <a:pt x="5477" y="10637"/>
                    <a:pt x="5704" y="6322"/>
                  </a:cubicBezTo>
                  <a:cubicBezTo>
                    <a:pt x="7672" y="6246"/>
                    <a:pt x="9640" y="6246"/>
                    <a:pt x="11532" y="6171"/>
                  </a:cubicBezTo>
                  <a:cubicBezTo>
                    <a:pt x="12138" y="5489"/>
                    <a:pt x="12744" y="5489"/>
                    <a:pt x="13274" y="6322"/>
                  </a:cubicBezTo>
                  <a:cubicBezTo>
                    <a:pt x="15393" y="11242"/>
                    <a:pt x="15317" y="15481"/>
                    <a:pt x="9489" y="17752"/>
                  </a:cubicBezTo>
                  <a:close/>
                </a:path>
              </a:pathLst>
            </a:custGeom>
            <a:solidFill>
              <a:srgbClr val="F6DB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1" name="任意多边形: 形状 1610"/>
            <p:cNvSpPr/>
            <p:nvPr/>
          </p:nvSpPr>
          <p:spPr>
            <a:xfrm>
              <a:off x="6222664" y="2731885"/>
              <a:ext cx="15139" cy="7570"/>
            </a:xfrm>
            <a:custGeom>
              <a:avLst/>
              <a:gdLst>
                <a:gd name="connsiteX0" fmla="*/ 7418 w 15139"/>
                <a:gd name="connsiteY0" fmla="*/ 8942 h 7569"/>
                <a:gd name="connsiteX1" fmla="*/ 5677 w 15139"/>
                <a:gd name="connsiteY1" fmla="*/ 8791 h 7569"/>
                <a:gd name="connsiteX2" fmla="*/ 9387 w 15139"/>
                <a:gd name="connsiteY2" fmla="*/ 5687 h 7569"/>
                <a:gd name="connsiteX3" fmla="*/ 10522 w 15139"/>
                <a:gd name="connsiteY3" fmla="*/ 6747 h 7569"/>
                <a:gd name="connsiteX4" fmla="*/ 7418 w 15139"/>
                <a:gd name="connsiteY4" fmla="*/ 89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418" y="8942"/>
                  </a:moveTo>
                  <a:cubicBezTo>
                    <a:pt x="6813" y="8866"/>
                    <a:pt x="6283" y="8866"/>
                    <a:pt x="5677" y="8791"/>
                  </a:cubicBezTo>
                  <a:cubicBezTo>
                    <a:pt x="6359" y="7125"/>
                    <a:pt x="7267" y="5536"/>
                    <a:pt x="9387" y="5687"/>
                  </a:cubicBezTo>
                  <a:cubicBezTo>
                    <a:pt x="9765" y="5687"/>
                    <a:pt x="10522" y="6368"/>
                    <a:pt x="10522" y="6747"/>
                  </a:cubicBezTo>
                  <a:cubicBezTo>
                    <a:pt x="10522" y="9018"/>
                    <a:pt x="8781" y="8715"/>
                    <a:pt x="7418" y="8942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2" name="任意多边形: 形状 1611"/>
            <p:cNvSpPr/>
            <p:nvPr/>
          </p:nvSpPr>
          <p:spPr>
            <a:xfrm>
              <a:off x="6173084" y="2698787"/>
              <a:ext cx="22709" cy="22709"/>
            </a:xfrm>
            <a:custGeom>
              <a:avLst/>
              <a:gdLst>
                <a:gd name="connsiteX0" fmla="*/ 18924 w 22708"/>
                <a:gd name="connsiteY0" fmla="*/ 17363 h 22708"/>
                <a:gd name="connsiteX1" fmla="*/ 18016 w 22708"/>
                <a:gd name="connsiteY1" fmla="*/ 17363 h 22708"/>
                <a:gd name="connsiteX2" fmla="*/ 17107 w 22708"/>
                <a:gd name="connsiteY2" fmla="*/ 17363 h 22708"/>
                <a:gd name="connsiteX3" fmla="*/ 9462 w 22708"/>
                <a:gd name="connsiteY3" fmla="*/ 17363 h 22708"/>
                <a:gd name="connsiteX4" fmla="*/ 5677 w 22708"/>
                <a:gd name="connsiteY4" fmla="*/ 7825 h 22708"/>
                <a:gd name="connsiteX5" fmla="*/ 16577 w 22708"/>
                <a:gd name="connsiteY5" fmla="*/ 12594 h 22708"/>
                <a:gd name="connsiteX6" fmla="*/ 19681 w 22708"/>
                <a:gd name="connsiteY6" fmla="*/ 13578 h 22708"/>
                <a:gd name="connsiteX7" fmla="*/ 18924 w 22708"/>
                <a:gd name="connsiteY7" fmla="*/ 1736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8924" y="17363"/>
                  </a:moveTo>
                  <a:lnTo>
                    <a:pt x="18016" y="17363"/>
                  </a:lnTo>
                  <a:lnTo>
                    <a:pt x="17107" y="17363"/>
                  </a:lnTo>
                  <a:cubicBezTo>
                    <a:pt x="14533" y="21375"/>
                    <a:pt x="12036" y="24024"/>
                    <a:pt x="9462" y="17363"/>
                  </a:cubicBezTo>
                  <a:cubicBezTo>
                    <a:pt x="9613" y="13654"/>
                    <a:pt x="8705" y="10323"/>
                    <a:pt x="5677" y="7825"/>
                  </a:cubicBezTo>
                  <a:cubicBezTo>
                    <a:pt x="12868" y="4419"/>
                    <a:pt x="12793" y="4419"/>
                    <a:pt x="16577" y="12594"/>
                  </a:cubicBezTo>
                  <a:cubicBezTo>
                    <a:pt x="17259" y="14033"/>
                    <a:pt x="18697" y="13124"/>
                    <a:pt x="19681" y="13578"/>
                  </a:cubicBezTo>
                  <a:cubicBezTo>
                    <a:pt x="24223" y="15698"/>
                    <a:pt x="19984" y="16228"/>
                    <a:pt x="18924" y="17363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3" name="任意多边形: 形状 1612"/>
            <p:cNvSpPr/>
            <p:nvPr/>
          </p:nvSpPr>
          <p:spPr>
            <a:xfrm>
              <a:off x="6170283" y="2687613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4" name="任意多边形: 形状 1613"/>
            <p:cNvSpPr/>
            <p:nvPr/>
          </p:nvSpPr>
          <p:spPr>
            <a:xfrm>
              <a:off x="6197836" y="2700860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721 w 7569"/>
                <a:gd name="connsiteY3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7040" y="7570"/>
                    <a:pt x="6358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5" name="任意多边形: 形状 1614"/>
            <p:cNvSpPr/>
            <p:nvPr/>
          </p:nvSpPr>
          <p:spPr>
            <a:xfrm>
              <a:off x="6195868" y="2699043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9" y="6358"/>
                    <a:pt x="5677" y="5677"/>
                  </a:cubicBezTo>
                  <a:cubicBezTo>
                    <a:pt x="6661" y="5904"/>
                    <a:pt x="7342" y="6510"/>
                    <a:pt x="7645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6" name="任意多边形: 形状 1615"/>
            <p:cNvSpPr/>
            <p:nvPr/>
          </p:nvSpPr>
          <p:spPr>
            <a:xfrm>
              <a:off x="5768114" y="267610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175 w 7569"/>
                <a:gd name="connsiteY2" fmla="*/ 8856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829" y="6964"/>
                    <a:pt x="5829" y="5677"/>
                  </a:cubicBezTo>
                  <a:cubicBezTo>
                    <a:pt x="7040" y="6434"/>
                    <a:pt x="8781" y="6964"/>
                    <a:pt x="8175" y="8856"/>
                  </a:cubicBezTo>
                  <a:cubicBezTo>
                    <a:pt x="8024" y="9386"/>
                    <a:pt x="6585" y="9386"/>
                    <a:pt x="5677" y="953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7" name="任意多边形: 形状 1616"/>
            <p:cNvSpPr/>
            <p:nvPr/>
          </p:nvSpPr>
          <p:spPr>
            <a:xfrm>
              <a:off x="6205406" y="3360621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9765 w 22708"/>
                <a:gd name="connsiteY1" fmla="*/ 5677 h 15139"/>
                <a:gd name="connsiteX2" fmla="*/ 19000 w 22708"/>
                <a:gd name="connsiteY2" fmla="*/ 5677 h 15139"/>
                <a:gd name="connsiteX3" fmla="*/ 14382 w 22708"/>
                <a:gd name="connsiteY3" fmla="*/ 14912 h 15139"/>
                <a:gd name="connsiteX4" fmla="*/ 5677 w 22708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753" y="6813"/>
                    <a:pt x="7115" y="5677"/>
                    <a:pt x="9765" y="5677"/>
                  </a:cubicBezTo>
                  <a:cubicBezTo>
                    <a:pt x="12793" y="5753"/>
                    <a:pt x="15896" y="5677"/>
                    <a:pt x="19000" y="5677"/>
                  </a:cubicBezTo>
                  <a:cubicBezTo>
                    <a:pt x="19075" y="9538"/>
                    <a:pt x="18621" y="13474"/>
                    <a:pt x="14382" y="14912"/>
                  </a:cubicBezTo>
                  <a:cubicBezTo>
                    <a:pt x="9689" y="16502"/>
                    <a:pt x="8251" y="11808"/>
                    <a:pt x="5677" y="9462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8" name="任意多边形: 形状 1617"/>
            <p:cNvSpPr/>
            <p:nvPr/>
          </p:nvSpPr>
          <p:spPr>
            <a:xfrm>
              <a:off x="6524261" y="1608573"/>
              <a:ext cx="15139" cy="15139"/>
            </a:xfrm>
            <a:custGeom>
              <a:avLst/>
              <a:gdLst>
                <a:gd name="connsiteX0" fmla="*/ 15793 w 15139"/>
                <a:gd name="connsiteY0" fmla="*/ 12643 h 15139"/>
                <a:gd name="connsiteX1" fmla="*/ 12993 w 15139"/>
                <a:gd name="connsiteY1" fmla="*/ 12492 h 15139"/>
                <a:gd name="connsiteX2" fmla="*/ 5726 w 15139"/>
                <a:gd name="connsiteY2" fmla="*/ 10145 h 15139"/>
                <a:gd name="connsiteX3" fmla="*/ 12614 w 15139"/>
                <a:gd name="connsiteY3" fmla="*/ 5831 h 15139"/>
                <a:gd name="connsiteX4" fmla="*/ 15793 w 15139"/>
                <a:gd name="connsiteY4" fmla="*/ 12643 h 15139"/>
                <a:gd name="connsiteX5" fmla="*/ 15793 w 15139"/>
                <a:gd name="connsiteY5" fmla="*/ 126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793" y="12643"/>
                  </a:moveTo>
                  <a:cubicBezTo>
                    <a:pt x="14885" y="12568"/>
                    <a:pt x="13901" y="12568"/>
                    <a:pt x="12993" y="12492"/>
                  </a:cubicBezTo>
                  <a:cubicBezTo>
                    <a:pt x="10268" y="12265"/>
                    <a:pt x="6180" y="13476"/>
                    <a:pt x="5726" y="10145"/>
                  </a:cubicBezTo>
                  <a:cubicBezTo>
                    <a:pt x="5121" y="5831"/>
                    <a:pt x="10268" y="6134"/>
                    <a:pt x="12614" y="5831"/>
                  </a:cubicBezTo>
                  <a:cubicBezTo>
                    <a:pt x="19578" y="4695"/>
                    <a:pt x="15037" y="10145"/>
                    <a:pt x="15793" y="12643"/>
                  </a:cubicBezTo>
                  <a:lnTo>
                    <a:pt x="15793" y="12643"/>
                  </a:ln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9" name="任意多边形: 形状 1618"/>
            <p:cNvSpPr/>
            <p:nvPr/>
          </p:nvSpPr>
          <p:spPr>
            <a:xfrm>
              <a:off x="6517151" y="1600173"/>
              <a:ext cx="15139" cy="7570"/>
            </a:xfrm>
            <a:custGeom>
              <a:avLst/>
              <a:gdLst>
                <a:gd name="connsiteX0" fmla="*/ 9506 w 15139"/>
                <a:gd name="connsiteY0" fmla="*/ 7570 h 7569"/>
                <a:gd name="connsiteX1" fmla="*/ 5721 w 15139"/>
                <a:gd name="connsiteY1" fmla="*/ 5677 h 7569"/>
                <a:gd name="connsiteX2" fmla="*/ 9506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06" y="7570"/>
                  </a:moveTo>
                  <a:cubicBezTo>
                    <a:pt x="8446" y="6510"/>
                    <a:pt x="5267" y="9765"/>
                    <a:pt x="5721" y="5677"/>
                  </a:cubicBezTo>
                  <a:cubicBezTo>
                    <a:pt x="7235" y="5753"/>
                    <a:pt x="8749" y="5904"/>
                    <a:pt x="9506" y="757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0" name="任意多边形: 形状 1619"/>
            <p:cNvSpPr/>
            <p:nvPr/>
          </p:nvSpPr>
          <p:spPr>
            <a:xfrm>
              <a:off x="6527717" y="1593664"/>
              <a:ext cx="7570" cy="7570"/>
            </a:xfrm>
            <a:custGeom>
              <a:avLst/>
              <a:gdLst>
                <a:gd name="connsiteX0" fmla="*/ 5828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10 w 7569"/>
                <a:gd name="connsiteY3" fmla="*/ 6585 h 7569"/>
                <a:gd name="connsiteX4" fmla="*/ 5828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8" y="6207"/>
                  </a:moveTo>
                  <a:cubicBezTo>
                    <a:pt x="5752" y="6056"/>
                    <a:pt x="5752" y="5828"/>
                    <a:pt x="5677" y="5677"/>
                  </a:cubicBezTo>
                  <a:cubicBezTo>
                    <a:pt x="5828" y="5753"/>
                    <a:pt x="6131" y="5677"/>
                    <a:pt x="6207" y="5828"/>
                  </a:cubicBezTo>
                  <a:cubicBezTo>
                    <a:pt x="6358" y="6056"/>
                    <a:pt x="6434" y="6283"/>
                    <a:pt x="6510" y="6585"/>
                  </a:cubicBezTo>
                  <a:cubicBezTo>
                    <a:pt x="6282" y="6434"/>
                    <a:pt x="6056" y="6283"/>
                    <a:pt x="5828" y="620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1" name="任意多边形: 形状 1620"/>
            <p:cNvSpPr/>
            <p:nvPr/>
          </p:nvSpPr>
          <p:spPr>
            <a:xfrm>
              <a:off x="6550438" y="1638171"/>
              <a:ext cx="15139" cy="15139"/>
            </a:xfrm>
            <a:custGeom>
              <a:avLst/>
              <a:gdLst>
                <a:gd name="connsiteX0" fmla="*/ 10433 w 15139"/>
                <a:gd name="connsiteY0" fmla="*/ 11431 h 15139"/>
                <a:gd name="connsiteX1" fmla="*/ 8540 w 15139"/>
                <a:gd name="connsiteY1" fmla="*/ 11431 h 15139"/>
                <a:gd name="connsiteX2" fmla="*/ 6118 w 15139"/>
                <a:gd name="connsiteY2" fmla="*/ 11355 h 15139"/>
                <a:gd name="connsiteX3" fmla="*/ 6572 w 15139"/>
                <a:gd name="connsiteY3" fmla="*/ 7646 h 15139"/>
                <a:gd name="connsiteX4" fmla="*/ 12401 w 15139"/>
                <a:gd name="connsiteY4" fmla="*/ 6284 h 15139"/>
                <a:gd name="connsiteX5" fmla="*/ 10433 w 15139"/>
                <a:gd name="connsiteY5" fmla="*/ 11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433" y="11431"/>
                  </a:moveTo>
                  <a:cubicBezTo>
                    <a:pt x="9827" y="11431"/>
                    <a:pt x="9146" y="11431"/>
                    <a:pt x="8540" y="11431"/>
                  </a:cubicBezTo>
                  <a:cubicBezTo>
                    <a:pt x="7708" y="11961"/>
                    <a:pt x="6951" y="11961"/>
                    <a:pt x="6118" y="11355"/>
                  </a:cubicBezTo>
                  <a:cubicBezTo>
                    <a:pt x="5437" y="9993"/>
                    <a:pt x="5513" y="8782"/>
                    <a:pt x="6572" y="7646"/>
                  </a:cubicBezTo>
                  <a:cubicBezTo>
                    <a:pt x="8540" y="7041"/>
                    <a:pt x="10660" y="4543"/>
                    <a:pt x="12401" y="6284"/>
                  </a:cubicBezTo>
                  <a:cubicBezTo>
                    <a:pt x="14596" y="8403"/>
                    <a:pt x="10433" y="9387"/>
                    <a:pt x="10433" y="11431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2" name="任意多边形: 形状 1621"/>
            <p:cNvSpPr/>
            <p:nvPr/>
          </p:nvSpPr>
          <p:spPr>
            <a:xfrm>
              <a:off x="6547624" y="1640141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5677 w 15139"/>
                <a:gd name="connsiteY2" fmla="*/ 7570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cubicBezTo>
                    <a:pt x="7418" y="10370"/>
                    <a:pt x="6510" y="9008"/>
                    <a:pt x="5677" y="7570"/>
                  </a:cubicBezTo>
                  <a:lnTo>
                    <a:pt x="5677" y="7570"/>
                  </a:lnTo>
                  <a:cubicBezTo>
                    <a:pt x="6283" y="6964"/>
                    <a:pt x="6964" y="6283"/>
                    <a:pt x="7570" y="5677"/>
                  </a:cubicBezTo>
                  <a:cubicBezTo>
                    <a:pt x="8175" y="5677"/>
                    <a:pt x="8781" y="5677"/>
                    <a:pt x="9462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3" name="任意多边形: 形状 1622"/>
            <p:cNvSpPr/>
            <p:nvPr/>
          </p:nvSpPr>
          <p:spPr>
            <a:xfrm>
              <a:off x="6545691" y="1642033"/>
              <a:ext cx="15139" cy="15139"/>
            </a:xfrm>
            <a:custGeom>
              <a:avLst/>
              <a:gdLst>
                <a:gd name="connsiteX0" fmla="*/ 7535 w 15139"/>
                <a:gd name="connsiteY0" fmla="*/ 5677 h 15139"/>
                <a:gd name="connsiteX1" fmla="*/ 11320 w 15139"/>
                <a:gd name="connsiteY1" fmla="*/ 7570 h 15139"/>
                <a:gd name="connsiteX2" fmla="*/ 13213 w 15139"/>
                <a:gd name="connsiteY2" fmla="*/ 7570 h 15139"/>
                <a:gd name="connsiteX3" fmla="*/ 15105 w 15139"/>
                <a:gd name="connsiteY3" fmla="*/ 11354 h 15139"/>
                <a:gd name="connsiteX4" fmla="*/ 11320 w 15139"/>
                <a:gd name="connsiteY4" fmla="*/ 13247 h 15139"/>
                <a:gd name="connsiteX5" fmla="*/ 9428 w 15139"/>
                <a:gd name="connsiteY5" fmla="*/ 13171 h 15139"/>
                <a:gd name="connsiteX6" fmla="*/ 5718 w 15139"/>
                <a:gd name="connsiteY6" fmla="*/ 11279 h 15139"/>
                <a:gd name="connsiteX7" fmla="*/ 753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535" y="5677"/>
                  </a:moveTo>
                  <a:cubicBezTo>
                    <a:pt x="8822" y="6283"/>
                    <a:pt x="10109" y="6964"/>
                    <a:pt x="11320" y="7570"/>
                  </a:cubicBezTo>
                  <a:cubicBezTo>
                    <a:pt x="11925" y="7570"/>
                    <a:pt x="12607" y="7570"/>
                    <a:pt x="13213" y="7570"/>
                  </a:cubicBezTo>
                  <a:cubicBezTo>
                    <a:pt x="13818" y="8856"/>
                    <a:pt x="14499" y="10067"/>
                    <a:pt x="15105" y="11354"/>
                  </a:cubicBezTo>
                  <a:cubicBezTo>
                    <a:pt x="13818" y="11960"/>
                    <a:pt x="12531" y="12641"/>
                    <a:pt x="11320" y="13247"/>
                  </a:cubicBezTo>
                  <a:cubicBezTo>
                    <a:pt x="10715" y="13247"/>
                    <a:pt x="10033" y="13171"/>
                    <a:pt x="9428" y="13171"/>
                  </a:cubicBezTo>
                  <a:cubicBezTo>
                    <a:pt x="8671" y="11581"/>
                    <a:pt x="7232" y="11354"/>
                    <a:pt x="5718" y="11279"/>
                  </a:cubicBezTo>
                  <a:cubicBezTo>
                    <a:pt x="5416" y="9159"/>
                    <a:pt x="6854" y="7494"/>
                    <a:pt x="7535" y="567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4" name="任意多边形: 形状 1623"/>
            <p:cNvSpPr/>
            <p:nvPr/>
          </p:nvSpPr>
          <p:spPr>
            <a:xfrm>
              <a:off x="6372072" y="2750763"/>
              <a:ext cx="15139" cy="15139"/>
            </a:xfrm>
            <a:custGeom>
              <a:avLst/>
              <a:gdLst>
                <a:gd name="connsiteX0" fmla="*/ 13716 w 15139"/>
                <a:gd name="connsiteY0" fmla="*/ 12697 h 15139"/>
                <a:gd name="connsiteX1" fmla="*/ 9931 w 15139"/>
                <a:gd name="connsiteY1" fmla="*/ 14665 h 15139"/>
                <a:gd name="connsiteX2" fmla="*/ 6297 w 15139"/>
                <a:gd name="connsiteY2" fmla="*/ 9063 h 15139"/>
                <a:gd name="connsiteX3" fmla="*/ 10990 w 15139"/>
                <a:gd name="connsiteY3" fmla="*/ 5884 h 15139"/>
                <a:gd name="connsiteX4" fmla="*/ 13716 w 15139"/>
                <a:gd name="connsiteY4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716" y="12697"/>
                  </a:moveTo>
                  <a:cubicBezTo>
                    <a:pt x="12202" y="12772"/>
                    <a:pt x="10764" y="13151"/>
                    <a:pt x="9931" y="14665"/>
                  </a:cubicBezTo>
                  <a:cubicBezTo>
                    <a:pt x="4027" y="15876"/>
                    <a:pt x="5843" y="12015"/>
                    <a:pt x="6297" y="9063"/>
                  </a:cubicBezTo>
                  <a:cubicBezTo>
                    <a:pt x="7357" y="7247"/>
                    <a:pt x="8493" y="4976"/>
                    <a:pt x="10990" y="5884"/>
                  </a:cubicBezTo>
                  <a:cubicBezTo>
                    <a:pt x="14094" y="7020"/>
                    <a:pt x="14094" y="9896"/>
                    <a:pt x="13716" y="12697"/>
                  </a:cubicBezTo>
                  <a:close/>
                </a:path>
              </a:pathLst>
            </a:custGeom>
            <a:solidFill>
              <a:srgbClr val="EFBA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5" name="任意多边形: 形状 1624"/>
            <p:cNvSpPr/>
            <p:nvPr/>
          </p:nvSpPr>
          <p:spPr>
            <a:xfrm>
              <a:off x="6362017" y="2742866"/>
              <a:ext cx="15139" cy="7570"/>
            </a:xfrm>
            <a:custGeom>
              <a:avLst/>
              <a:gdLst>
                <a:gd name="connsiteX0" fmla="*/ 10675 w 15139"/>
                <a:gd name="connsiteY0" fmla="*/ 7498 h 7569"/>
                <a:gd name="connsiteX1" fmla="*/ 10600 w 15139"/>
                <a:gd name="connsiteY1" fmla="*/ 9315 h 7569"/>
                <a:gd name="connsiteX2" fmla="*/ 5756 w 15139"/>
                <a:gd name="connsiteY2" fmla="*/ 7953 h 7569"/>
                <a:gd name="connsiteX3" fmla="*/ 6210 w 15139"/>
                <a:gd name="connsiteY3" fmla="*/ 6363 h 7569"/>
                <a:gd name="connsiteX4" fmla="*/ 10675 w 15139"/>
                <a:gd name="connsiteY4" fmla="*/ 74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675" y="7498"/>
                  </a:moveTo>
                  <a:cubicBezTo>
                    <a:pt x="10675" y="8104"/>
                    <a:pt x="10600" y="8710"/>
                    <a:pt x="10600" y="9315"/>
                  </a:cubicBezTo>
                  <a:cubicBezTo>
                    <a:pt x="8859" y="9240"/>
                    <a:pt x="6891" y="9845"/>
                    <a:pt x="5756" y="7953"/>
                  </a:cubicBezTo>
                  <a:cubicBezTo>
                    <a:pt x="5528" y="7650"/>
                    <a:pt x="5831" y="6666"/>
                    <a:pt x="6210" y="6363"/>
                  </a:cubicBezTo>
                  <a:cubicBezTo>
                    <a:pt x="8026" y="5076"/>
                    <a:pt x="9540" y="5682"/>
                    <a:pt x="10675" y="7498"/>
                  </a:cubicBezTo>
                  <a:close/>
                </a:path>
              </a:pathLst>
            </a:custGeom>
            <a:solidFill>
              <a:srgbClr val="EFBE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6" name="任意多边形: 形状 1625"/>
            <p:cNvSpPr/>
            <p:nvPr/>
          </p:nvSpPr>
          <p:spPr>
            <a:xfrm>
              <a:off x="6357553" y="2762381"/>
              <a:ext cx="7570" cy="7570"/>
            </a:xfrm>
            <a:custGeom>
              <a:avLst/>
              <a:gdLst>
                <a:gd name="connsiteX0" fmla="*/ 9386 w 7569"/>
                <a:gd name="connsiteY0" fmla="*/ 8799 h 7569"/>
                <a:gd name="connsiteX1" fmla="*/ 5677 w 7569"/>
                <a:gd name="connsiteY1" fmla="*/ 8724 h 7569"/>
                <a:gd name="connsiteX2" fmla="*/ 7115 w 7569"/>
                <a:gd name="connsiteY2" fmla="*/ 5696 h 7569"/>
                <a:gd name="connsiteX3" fmla="*/ 9386 w 7569"/>
                <a:gd name="connsiteY3" fmla="*/ 87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86" y="8799"/>
                  </a:moveTo>
                  <a:cubicBezTo>
                    <a:pt x="8175" y="8799"/>
                    <a:pt x="6964" y="8799"/>
                    <a:pt x="5677" y="8724"/>
                  </a:cubicBezTo>
                  <a:cubicBezTo>
                    <a:pt x="5753" y="7512"/>
                    <a:pt x="5753" y="5923"/>
                    <a:pt x="7115" y="5696"/>
                  </a:cubicBezTo>
                  <a:cubicBezTo>
                    <a:pt x="9311" y="5469"/>
                    <a:pt x="9159" y="7361"/>
                    <a:pt x="9386" y="8799"/>
                  </a:cubicBezTo>
                  <a:close/>
                </a:path>
              </a:pathLst>
            </a:custGeom>
            <a:solidFill>
              <a:srgbClr val="F0C0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7" name="任意多边形: 形状 1626"/>
            <p:cNvSpPr/>
            <p:nvPr/>
          </p:nvSpPr>
          <p:spPr>
            <a:xfrm>
              <a:off x="6526657" y="226175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8" name="任意多边形: 形状 1627"/>
            <p:cNvSpPr/>
            <p:nvPr/>
          </p:nvSpPr>
          <p:spPr>
            <a:xfrm>
              <a:off x="6136846" y="2189953"/>
              <a:ext cx="15139" cy="15139"/>
            </a:xfrm>
            <a:custGeom>
              <a:avLst/>
              <a:gdLst>
                <a:gd name="connsiteX0" fmla="*/ 12924 w 15139"/>
                <a:gd name="connsiteY0" fmla="*/ 9046 h 15139"/>
                <a:gd name="connsiteX1" fmla="*/ 8912 w 15139"/>
                <a:gd name="connsiteY1" fmla="*/ 13512 h 15139"/>
                <a:gd name="connsiteX2" fmla="*/ 5733 w 15139"/>
                <a:gd name="connsiteY2" fmla="*/ 8971 h 15139"/>
                <a:gd name="connsiteX3" fmla="*/ 9139 w 15139"/>
                <a:gd name="connsiteY3" fmla="*/ 5716 h 15139"/>
                <a:gd name="connsiteX4" fmla="*/ 12924 w 15139"/>
                <a:gd name="connsiteY4" fmla="*/ 90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924" y="9046"/>
                  </a:moveTo>
                  <a:cubicBezTo>
                    <a:pt x="12470" y="11317"/>
                    <a:pt x="11031" y="13285"/>
                    <a:pt x="8912" y="13512"/>
                  </a:cubicBezTo>
                  <a:cubicBezTo>
                    <a:pt x="6036" y="13815"/>
                    <a:pt x="6036" y="11090"/>
                    <a:pt x="5733" y="8971"/>
                  </a:cubicBezTo>
                  <a:cubicBezTo>
                    <a:pt x="5279" y="6094"/>
                    <a:pt x="7701" y="6018"/>
                    <a:pt x="9139" y="5716"/>
                  </a:cubicBezTo>
                  <a:cubicBezTo>
                    <a:pt x="11259" y="5413"/>
                    <a:pt x="12545" y="6927"/>
                    <a:pt x="12924" y="9046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9" name="任意多边形: 形状 1628"/>
            <p:cNvSpPr/>
            <p:nvPr/>
          </p:nvSpPr>
          <p:spPr>
            <a:xfrm>
              <a:off x="6155447" y="2199227"/>
              <a:ext cx="7570" cy="7570"/>
            </a:xfrm>
            <a:custGeom>
              <a:avLst/>
              <a:gdLst>
                <a:gd name="connsiteX0" fmla="*/ 8705 w 7569"/>
                <a:gd name="connsiteY0" fmla="*/ 6283 h 7569"/>
                <a:gd name="connsiteX1" fmla="*/ 7570 w 7569"/>
                <a:gd name="connsiteY1" fmla="*/ 7191 h 7569"/>
                <a:gd name="connsiteX2" fmla="*/ 5677 w 7569"/>
                <a:gd name="connsiteY2" fmla="*/ 6283 h 7569"/>
                <a:gd name="connsiteX3" fmla="*/ 7115 w 7569"/>
                <a:gd name="connsiteY3" fmla="*/ 5677 h 7569"/>
                <a:gd name="connsiteX4" fmla="*/ 8705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05" y="6283"/>
                  </a:moveTo>
                  <a:cubicBezTo>
                    <a:pt x="8327" y="6585"/>
                    <a:pt x="7948" y="7115"/>
                    <a:pt x="7570" y="7191"/>
                  </a:cubicBezTo>
                  <a:cubicBezTo>
                    <a:pt x="6813" y="7342"/>
                    <a:pt x="5904" y="7342"/>
                    <a:pt x="5677" y="6283"/>
                  </a:cubicBezTo>
                  <a:cubicBezTo>
                    <a:pt x="5677" y="6131"/>
                    <a:pt x="6586" y="5677"/>
                    <a:pt x="7115" y="5677"/>
                  </a:cubicBezTo>
                  <a:cubicBezTo>
                    <a:pt x="7645" y="5677"/>
                    <a:pt x="8175" y="6056"/>
                    <a:pt x="8705" y="628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0" name="任意多边形: 形状 1629"/>
            <p:cNvSpPr/>
            <p:nvPr/>
          </p:nvSpPr>
          <p:spPr>
            <a:xfrm>
              <a:off x="6151283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8"/>
                  </a:cubicBezTo>
                  <a:cubicBezTo>
                    <a:pt x="6359" y="6056"/>
                    <a:pt x="6434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1" name="任意多边形: 形状 1630"/>
            <p:cNvSpPr/>
            <p:nvPr/>
          </p:nvSpPr>
          <p:spPr>
            <a:xfrm>
              <a:off x="5933583" y="2610508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570 w 7569"/>
                <a:gd name="connsiteY1" fmla="*/ 6784 h 7569"/>
                <a:gd name="connsiteX2" fmla="*/ 6661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346"/>
                    <a:pt x="6964" y="5270"/>
                    <a:pt x="7570" y="6784"/>
                  </a:cubicBezTo>
                  <a:lnTo>
                    <a:pt x="6661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2" name="任意多边形: 形状 1631"/>
            <p:cNvSpPr/>
            <p:nvPr/>
          </p:nvSpPr>
          <p:spPr>
            <a:xfrm>
              <a:off x="6474015" y="2273512"/>
              <a:ext cx="15139" cy="15139"/>
            </a:xfrm>
            <a:custGeom>
              <a:avLst/>
              <a:gdLst>
                <a:gd name="connsiteX0" fmla="*/ 10782 w 15139"/>
                <a:gd name="connsiteY0" fmla="*/ 7238 h 15139"/>
                <a:gd name="connsiteX1" fmla="*/ 6619 w 15139"/>
                <a:gd name="connsiteY1" fmla="*/ 10342 h 15139"/>
                <a:gd name="connsiteX2" fmla="*/ 5938 w 15139"/>
                <a:gd name="connsiteY2" fmla="*/ 8071 h 15139"/>
                <a:gd name="connsiteX3" fmla="*/ 10782 w 15139"/>
                <a:gd name="connsiteY3" fmla="*/ 7238 h 15139"/>
                <a:gd name="connsiteX4" fmla="*/ 10782 w 15139"/>
                <a:gd name="connsiteY4" fmla="*/ 72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82" y="7238"/>
                  </a:moveTo>
                  <a:cubicBezTo>
                    <a:pt x="8966" y="7768"/>
                    <a:pt x="8966" y="10796"/>
                    <a:pt x="6619" y="10342"/>
                  </a:cubicBezTo>
                  <a:cubicBezTo>
                    <a:pt x="5711" y="10115"/>
                    <a:pt x="5408" y="8903"/>
                    <a:pt x="5938" y="8071"/>
                  </a:cubicBezTo>
                  <a:cubicBezTo>
                    <a:pt x="7149" y="5951"/>
                    <a:pt x="8587" y="4362"/>
                    <a:pt x="10782" y="7238"/>
                  </a:cubicBezTo>
                  <a:lnTo>
                    <a:pt x="10782" y="7238"/>
                  </a:lnTo>
                  <a:close/>
                </a:path>
              </a:pathLst>
            </a:custGeom>
            <a:solidFill>
              <a:srgbClr val="F5BD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3" name="任意多边形: 形状 1632"/>
            <p:cNvSpPr/>
            <p:nvPr/>
          </p:nvSpPr>
          <p:spPr>
            <a:xfrm>
              <a:off x="6479044" y="2274998"/>
              <a:ext cx="15139" cy="15139"/>
            </a:xfrm>
            <a:custGeom>
              <a:avLst/>
              <a:gdLst>
                <a:gd name="connsiteX0" fmla="*/ 9538 w 15139"/>
                <a:gd name="connsiteY0" fmla="*/ 9538 h 15139"/>
                <a:gd name="connsiteX1" fmla="*/ 5677 w 15139"/>
                <a:gd name="connsiteY1" fmla="*/ 5677 h 15139"/>
                <a:gd name="connsiteX2" fmla="*/ 5677 w 15139"/>
                <a:gd name="connsiteY2" fmla="*/ 5677 h 15139"/>
                <a:gd name="connsiteX3" fmla="*/ 9538 w 15139"/>
                <a:gd name="connsiteY3" fmla="*/ 9538 h 15139"/>
                <a:gd name="connsiteX4" fmla="*/ 9538 w 1513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9538"/>
                  </a:moveTo>
                  <a:cubicBezTo>
                    <a:pt x="6889" y="9613"/>
                    <a:pt x="5677" y="8251"/>
                    <a:pt x="5677" y="5677"/>
                  </a:cubicBezTo>
                  <a:lnTo>
                    <a:pt x="5677" y="5677"/>
                  </a:lnTo>
                  <a:cubicBezTo>
                    <a:pt x="7570" y="6434"/>
                    <a:pt x="8932" y="7645"/>
                    <a:pt x="9538" y="9538"/>
                  </a:cubicBezTo>
                  <a:lnTo>
                    <a:pt x="9538" y="9538"/>
                  </a:ln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4" name="任意多边形: 形状 1633"/>
            <p:cNvSpPr/>
            <p:nvPr/>
          </p:nvSpPr>
          <p:spPr>
            <a:xfrm>
              <a:off x="6493634" y="2295965"/>
              <a:ext cx="7570" cy="7570"/>
            </a:xfrm>
            <a:custGeom>
              <a:avLst/>
              <a:gdLst>
                <a:gd name="connsiteX0" fmla="*/ 8270 w 7569"/>
                <a:gd name="connsiteY0" fmla="*/ 7645 h 7569"/>
                <a:gd name="connsiteX1" fmla="*/ 7286 w 7569"/>
                <a:gd name="connsiteY1" fmla="*/ 7645 h 7569"/>
                <a:gd name="connsiteX2" fmla="*/ 6302 w 7569"/>
                <a:gd name="connsiteY2" fmla="*/ 7645 h 7569"/>
                <a:gd name="connsiteX3" fmla="*/ 8194 w 7569"/>
                <a:gd name="connsiteY3" fmla="*/ 5677 h 7569"/>
                <a:gd name="connsiteX4" fmla="*/ 8194 w 7569"/>
                <a:gd name="connsiteY4" fmla="*/ 5677 h 7569"/>
                <a:gd name="connsiteX5" fmla="*/ 8649 w 7569"/>
                <a:gd name="connsiteY5" fmla="*/ 6964 h 7569"/>
                <a:gd name="connsiteX6" fmla="*/ 8270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270" y="7645"/>
                  </a:moveTo>
                  <a:lnTo>
                    <a:pt x="7286" y="7645"/>
                  </a:lnTo>
                  <a:lnTo>
                    <a:pt x="6302" y="7645"/>
                  </a:lnTo>
                  <a:cubicBezTo>
                    <a:pt x="4334" y="4390"/>
                    <a:pt x="7589" y="6434"/>
                    <a:pt x="8194" y="5677"/>
                  </a:cubicBezTo>
                  <a:lnTo>
                    <a:pt x="8194" y="5677"/>
                  </a:lnTo>
                  <a:cubicBezTo>
                    <a:pt x="8649" y="6131"/>
                    <a:pt x="8800" y="6510"/>
                    <a:pt x="8649" y="6964"/>
                  </a:cubicBezTo>
                  <a:cubicBezTo>
                    <a:pt x="8649" y="7418"/>
                    <a:pt x="8498" y="7645"/>
                    <a:pt x="8270" y="7645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5" name="任意多边形: 形状 1634"/>
            <p:cNvSpPr/>
            <p:nvPr/>
          </p:nvSpPr>
          <p:spPr>
            <a:xfrm>
              <a:off x="6496227" y="2294243"/>
              <a:ext cx="30278" cy="15139"/>
            </a:xfrm>
            <a:custGeom>
              <a:avLst/>
              <a:gdLst>
                <a:gd name="connsiteX0" fmla="*/ 5677 w 30278"/>
                <a:gd name="connsiteY0" fmla="*/ 9368 h 15139"/>
                <a:gd name="connsiteX1" fmla="*/ 5677 w 30278"/>
                <a:gd name="connsiteY1" fmla="*/ 7400 h 15139"/>
                <a:gd name="connsiteX2" fmla="*/ 23920 w 30278"/>
                <a:gd name="connsiteY2" fmla="*/ 5734 h 15139"/>
                <a:gd name="connsiteX3" fmla="*/ 25812 w 30278"/>
                <a:gd name="connsiteY3" fmla="*/ 8005 h 15139"/>
                <a:gd name="connsiteX4" fmla="*/ 19832 w 30278"/>
                <a:gd name="connsiteY4" fmla="*/ 13455 h 15139"/>
                <a:gd name="connsiteX5" fmla="*/ 17107 w 30278"/>
                <a:gd name="connsiteY5" fmla="*/ 13077 h 15139"/>
                <a:gd name="connsiteX6" fmla="*/ 5677 w 30278"/>
                <a:gd name="connsiteY6" fmla="*/ 9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5677" y="9368"/>
                  </a:moveTo>
                  <a:cubicBezTo>
                    <a:pt x="5677" y="8686"/>
                    <a:pt x="5677" y="8081"/>
                    <a:pt x="5677" y="7400"/>
                  </a:cubicBezTo>
                  <a:cubicBezTo>
                    <a:pt x="11582" y="5431"/>
                    <a:pt x="17940" y="7854"/>
                    <a:pt x="23920" y="5734"/>
                  </a:cubicBezTo>
                  <a:cubicBezTo>
                    <a:pt x="25055" y="5356"/>
                    <a:pt x="26569" y="6945"/>
                    <a:pt x="25812" y="8005"/>
                  </a:cubicBezTo>
                  <a:cubicBezTo>
                    <a:pt x="24223" y="10200"/>
                    <a:pt x="24147" y="14288"/>
                    <a:pt x="19832" y="13455"/>
                  </a:cubicBezTo>
                  <a:cubicBezTo>
                    <a:pt x="18924" y="13304"/>
                    <a:pt x="18016" y="13228"/>
                    <a:pt x="17107" y="13077"/>
                  </a:cubicBezTo>
                  <a:cubicBezTo>
                    <a:pt x="14307" y="8838"/>
                    <a:pt x="8478" y="13607"/>
                    <a:pt x="5677" y="9368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6" name="任意多边形: 形状 1635"/>
            <p:cNvSpPr/>
            <p:nvPr/>
          </p:nvSpPr>
          <p:spPr>
            <a:xfrm>
              <a:off x="6506213" y="2301679"/>
              <a:ext cx="7570" cy="7570"/>
            </a:xfrm>
            <a:custGeom>
              <a:avLst/>
              <a:gdLst>
                <a:gd name="connsiteX0" fmla="*/ 7121 w 7569"/>
                <a:gd name="connsiteY0" fmla="*/ 6549 h 7569"/>
                <a:gd name="connsiteX1" fmla="*/ 6591 w 7569"/>
                <a:gd name="connsiteY1" fmla="*/ 8139 h 7569"/>
                <a:gd name="connsiteX2" fmla="*/ 5683 w 7569"/>
                <a:gd name="connsiteY2" fmla="*/ 7533 h 7569"/>
                <a:gd name="connsiteX3" fmla="*/ 6440 w 7569"/>
                <a:gd name="connsiteY3" fmla="*/ 6095 h 7569"/>
                <a:gd name="connsiteX4" fmla="*/ 7121 w 7569"/>
                <a:gd name="connsiteY4" fmla="*/ 65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21" y="6549"/>
                  </a:moveTo>
                  <a:cubicBezTo>
                    <a:pt x="6970" y="7079"/>
                    <a:pt x="6819" y="7609"/>
                    <a:pt x="6591" y="8139"/>
                  </a:cubicBezTo>
                  <a:cubicBezTo>
                    <a:pt x="6289" y="7912"/>
                    <a:pt x="5607" y="7685"/>
                    <a:pt x="5683" y="7533"/>
                  </a:cubicBezTo>
                  <a:cubicBezTo>
                    <a:pt x="5835" y="7004"/>
                    <a:pt x="6061" y="6474"/>
                    <a:pt x="6440" y="6095"/>
                  </a:cubicBezTo>
                  <a:cubicBezTo>
                    <a:pt x="7121" y="5414"/>
                    <a:pt x="7348" y="5565"/>
                    <a:pt x="7121" y="6549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7" name="任意多边形: 形状 1636"/>
            <p:cNvSpPr/>
            <p:nvPr/>
          </p:nvSpPr>
          <p:spPr>
            <a:xfrm>
              <a:off x="6509550" y="2263719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8" name="任意多边形: 形状 1637"/>
            <p:cNvSpPr/>
            <p:nvPr/>
          </p:nvSpPr>
          <p:spPr>
            <a:xfrm>
              <a:off x="6511740" y="1588819"/>
              <a:ext cx="15139" cy="15139"/>
            </a:xfrm>
            <a:custGeom>
              <a:avLst/>
              <a:gdLst>
                <a:gd name="connsiteX0" fmla="*/ 11132 w 15139"/>
                <a:gd name="connsiteY0" fmla="*/ 5677 h 15139"/>
                <a:gd name="connsiteX1" fmla="*/ 14008 w 15139"/>
                <a:gd name="connsiteY1" fmla="*/ 9840 h 15139"/>
                <a:gd name="connsiteX2" fmla="*/ 8180 w 15139"/>
                <a:gd name="connsiteY2" fmla="*/ 11127 h 15139"/>
                <a:gd name="connsiteX3" fmla="*/ 5757 w 15139"/>
                <a:gd name="connsiteY3" fmla="*/ 7948 h 15139"/>
                <a:gd name="connsiteX4" fmla="*/ 11132 w 15139"/>
                <a:gd name="connsiteY4" fmla="*/ 5677 h 15139"/>
                <a:gd name="connsiteX5" fmla="*/ 1113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132" y="5677"/>
                  </a:moveTo>
                  <a:cubicBezTo>
                    <a:pt x="11586" y="7494"/>
                    <a:pt x="14917" y="7721"/>
                    <a:pt x="14008" y="9840"/>
                  </a:cubicBezTo>
                  <a:cubicBezTo>
                    <a:pt x="12949" y="12338"/>
                    <a:pt x="10224" y="11203"/>
                    <a:pt x="8180" y="11127"/>
                  </a:cubicBezTo>
                  <a:cubicBezTo>
                    <a:pt x="6363" y="11051"/>
                    <a:pt x="5379" y="9765"/>
                    <a:pt x="5757" y="7948"/>
                  </a:cubicBezTo>
                  <a:cubicBezTo>
                    <a:pt x="6439" y="4996"/>
                    <a:pt x="9088" y="5904"/>
                    <a:pt x="11132" y="5677"/>
                  </a:cubicBezTo>
                  <a:lnTo>
                    <a:pt x="1113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9" name="任意多边形: 形状 1638"/>
            <p:cNvSpPr/>
            <p:nvPr/>
          </p:nvSpPr>
          <p:spPr>
            <a:xfrm>
              <a:off x="6517195" y="158692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5677 w 15139"/>
                <a:gd name="connsiteY2" fmla="*/ 7570 h 7569"/>
                <a:gd name="connsiteX3" fmla="*/ 9462 w 15139"/>
                <a:gd name="connsiteY3" fmla="*/ 5677 h 7569"/>
                <a:gd name="connsiteX4" fmla="*/ 946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lnTo>
                    <a:pt x="5677" y="7570"/>
                  </a:lnTo>
                  <a:cubicBezTo>
                    <a:pt x="6358" y="5828"/>
                    <a:pt x="7872" y="5677"/>
                    <a:pt x="9462" y="5677"/>
                  </a:cubicBezTo>
                  <a:lnTo>
                    <a:pt x="946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" name="任意多边形: 形状 1639"/>
            <p:cNvSpPr/>
            <p:nvPr/>
          </p:nvSpPr>
          <p:spPr>
            <a:xfrm>
              <a:off x="6227282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2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1" name="任意多边形: 形状 1640"/>
            <p:cNvSpPr/>
            <p:nvPr/>
          </p:nvSpPr>
          <p:spPr>
            <a:xfrm>
              <a:off x="6495395" y="2259859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2" name="任意多边形: 形状 1641"/>
            <p:cNvSpPr/>
            <p:nvPr/>
          </p:nvSpPr>
          <p:spPr>
            <a:xfrm>
              <a:off x="6086498" y="2177199"/>
              <a:ext cx="7570" cy="7570"/>
            </a:xfrm>
            <a:custGeom>
              <a:avLst/>
              <a:gdLst>
                <a:gd name="connsiteX0" fmla="*/ 7635 w 7569"/>
                <a:gd name="connsiteY0" fmla="*/ 5677 h 7569"/>
                <a:gd name="connsiteX1" fmla="*/ 7938 w 7569"/>
                <a:gd name="connsiteY1" fmla="*/ 7267 h 7569"/>
                <a:gd name="connsiteX2" fmla="*/ 6424 w 7569"/>
                <a:gd name="connsiteY2" fmla="*/ 8024 h 7569"/>
                <a:gd name="connsiteX3" fmla="*/ 6045 w 7569"/>
                <a:gd name="connsiteY3" fmla="*/ 6585 h 7569"/>
                <a:gd name="connsiteX4" fmla="*/ 763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35" y="5677"/>
                  </a:moveTo>
                  <a:cubicBezTo>
                    <a:pt x="7787" y="6207"/>
                    <a:pt x="8165" y="6888"/>
                    <a:pt x="7938" y="7267"/>
                  </a:cubicBezTo>
                  <a:cubicBezTo>
                    <a:pt x="7711" y="7645"/>
                    <a:pt x="6954" y="8024"/>
                    <a:pt x="6424" y="8024"/>
                  </a:cubicBezTo>
                  <a:cubicBezTo>
                    <a:pt x="5591" y="7872"/>
                    <a:pt x="5440" y="7191"/>
                    <a:pt x="6045" y="6585"/>
                  </a:cubicBezTo>
                  <a:cubicBezTo>
                    <a:pt x="6499" y="6207"/>
                    <a:pt x="7105" y="5980"/>
                    <a:pt x="7635" y="567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3" name="任意多边形: 形状 1642"/>
            <p:cNvSpPr/>
            <p:nvPr/>
          </p:nvSpPr>
          <p:spPr>
            <a:xfrm>
              <a:off x="6121333" y="2406705"/>
              <a:ext cx="15139" cy="15139"/>
            </a:xfrm>
            <a:custGeom>
              <a:avLst/>
              <a:gdLst>
                <a:gd name="connsiteX0" fmla="*/ 13827 w 15139"/>
                <a:gd name="connsiteY0" fmla="*/ 8935 h 15139"/>
                <a:gd name="connsiteX1" fmla="*/ 7923 w 15139"/>
                <a:gd name="connsiteY1" fmla="*/ 13704 h 15139"/>
                <a:gd name="connsiteX2" fmla="*/ 6334 w 15139"/>
                <a:gd name="connsiteY2" fmla="*/ 8405 h 15139"/>
                <a:gd name="connsiteX3" fmla="*/ 13827 w 15139"/>
                <a:gd name="connsiteY3" fmla="*/ 8935 h 15139"/>
                <a:gd name="connsiteX4" fmla="*/ 13827 w 15139"/>
                <a:gd name="connsiteY4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27" y="8935"/>
                  </a:moveTo>
                  <a:cubicBezTo>
                    <a:pt x="13676" y="12795"/>
                    <a:pt x="11935" y="14763"/>
                    <a:pt x="7923" y="13704"/>
                  </a:cubicBezTo>
                  <a:cubicBezTo>
                    <a:pt x="4593" y="12871"/>
                    <a:pt x="5804" y="9843"/>
                    <a:pt x="6334" y="8405"/>
                  </a:cubicBezTo>
                  <a:cubicBezTo>
                    <a:pt x="9058" y="1668"/>
                    <a:pt x="11178" y="9616"/>
                    <a:pt x="13827" y="8935"/>
                  </a:cubicBezTo>
                  <a:lnTo>
                    <a:pt x="13827" y="8935"/>
                  </a:lnTo>
                  <a:close/>
                </a:path>
              </a:pathLst>
            </a:custGeom>
            <a:solidFill>
              <a:srgbClr val="F2BD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4" name="任意多边形: 形状 1643"/>
            <p:cNvSpPr/>
            <p:nvPr/>
          </p:nvSpPr>
          <p:spPr>
            <a:xfrm>
              <a:off x="5648439" y="2307748"/>
              <a:ext cx="7570" cy="7570"/>
            </a:xfrm>
            <a:custGeom>
              <a:avLst/>
              <a:gdLst>
                <a:gd name="connsiteX0" fmla="*/ 7570 w 7569"/>
                <a:gd name="connsiteY0" fmla="*/ 9033 h 7569"/>
                <a:gd name="connsiteX1" fmla="*/ 5677 w 7569"/>
                <a:gd name="connsiteY1" fmla="*/ 7141 h 7569"/>
                <a:gd name="connsiteX2" fmla="*/ 8478 w 7569"/>
                <a:gd name="connsiteY2" fmla="*/ 6233 h 7569"/>
                <a:gd name="connsiteX3" fmla="*/ 7570 w 7569"/>
                <a:gd name="connsiteY3" fmla="*/ 90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9033"/>
                  </a:moveTo>
                  <a:cubicBezTo>
                    <a:pt x="6964" y="8428"/>
                    <a:pt x="6359" y="7822"/>
                    <a:pt x="5677" y="7141"/>
                  </a:cubicBezTo>
                  <a:cubicBezTo>
                    <a:pt x="6283" y="5854"/>
                    <a:pt x="7418" y="5097"/>
                    <a:pt x="8478" y="6233"/>
                  </a:cubicBezTo>
                  <a:cubicBezTo>
                    <a:pt x="9689" y="7444"/>
                    <a:pt x="8932" y="8428"/>
                    <a:pt x="7570" y="903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5" name="任意多边形: 形状 1644"/>
            <p:cNvSpPr/>
            <p:nvPr/>
          </p:nvSpPr>
          <p:spPr>
            <a:xfrm>
              <a:off x="6444857" y="2904318"/>
              <a:ext cx="15139" cy="15139"/>
            </a:xfrm>
            <a:custGeom>
              <a:avLst/>
              <a:gdLst>
                <a:gd name="connsiteX0" fmla="*/ 5802 w 15139"/>
                <a:gd name="connsiteY0" fmla="*/ 5763 h 15139"/>
                <a:gd name="connsiteX1" fmla="*/ 11479 w 15139"/>
                <a:gd name="connsiteY1" fmla="*/ 9472 h 15139"/>
                <a:gd name="connsiteX2" fmla="*/ 7770 w 15139"/>
                <a:gd name="connsiteY2" fmla="*/ 12652 h 15139"/>
                <a:gd name="connsiteX3" fmla="*/ 5802 w 15139"/>
                <a:gd name="connsiteY3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02" y="5763"/>
                  </a:moveTo>
                  <a:cubicBezTo>
                    <a:pt x="8981" y="5082"/>
                    <a:pt x="9359" y="8640"/>
                    <a:pt x="11479" y="9472"/>
                  </a:cubicBezTo>
                  <a:cubicBezTo>
                    <a:pt x="10722" y="11138"/>
                    <a:pt x="9511" y="13181"/>
                    <a:pt x="7770" y="12652"/>
                  </a:cubicBezTo>
                  <a:cubicBezTo>
                    <a:pt x="4212" y="11516"/>
                    <a:pt x="6407" y="8110"/>
                    <a:pt x="5802" y="5763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6" name="任意多边形: 形状 1645"/>
            <p:cNvSpPr/>
            <p:nvPr/>
          </p:nvSpPr>
          <p:spPr>
            <a:xfrm>
              <a:off x="6456260" y="2921512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6964" y="6283"/>
                    <a:pt x="6358" y="6888"/>
                    <a:pt x="5677" y="7494"/>
                  </a:cubicBezTo>
                  <a:cubicBezTo>
                    <a:pt x="5980" y="6510"/>
                    <a:pt x="6661" y="5904"/>
                    <a:pt x="764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7" name="任意多边形: 形状 1646"/>
            <p:cNvSpPr/>
            <p:nvPr/>
          </p:nvSpPr>
          <p:spPr>
            <a:xfrm>
              <a:off x="6568516" y="27826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8" name="任意多边形: 形状 1647"/>
            <p:cNvSpPr/>
            <p:nvPr/>
          </p:nvSpPr>
          <p:spPr>
            <a:xfrm>
              <a:off x="6561250" y="2812377"/>
              <a:ext cx="7570" cy="7570"/>
            </a:xfrm>
            <a:custGeom>
              <a:avLst/>
              <a:gdLst>
                <a:gd name="connsiteX0" fmla="*/ 6131 w 7569"/>
                <a:gd name="connsiteY0" fmla="*/ 7173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1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173"/>
                  </a:moveTo>
                  <a:cubicBezTo>
                    <a:pt x="5980" y="6946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358" y="7022"/>
                    <a:pt x="6131" y="717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9" name="任意多边形: 形状 1648"/>
            <p:cNvSpPr/>
            <p:nvPr/>
          </p:nvSpPr>
          <p:spPr>
            <a:xfrm>
              <a:off x="6488355" y="272644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2717 w 15139"/>
                <a:gd name="connsiteY1" fmla="*/ 11733 h 15139"/>
                <a:gd name="connsiteX2" fmla="*/ 10067 w 15139"/>
                <a:gd name="connsiteY2" fmla="*/ 13777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9462" y="7418"/>
                    <a:pt x="12944" y="7797"/>
                    <a:pt x="12717" y="11733"/>
                  </a:cubicBezTo>
                  <a:cubicBezTo>
                    <a:pt x="12641" y="12944"/>
                    <a:pt x="11127" y="14155"/>
                    <a:pt x="10067" y="13777"/>
                  </a:cubicBezTo>
                  <a:cubicBezTo>
                    <a:pt x="6585" y="12414"/>
                    <a:pt x="7494" y="8932"/>
                    <a:pt x="5677" y="5677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0" name="任意多边形: 形状 1649"/>
            <p:cNvSpPr/>
            <p:nvPr/>
          </p:nvSpPr>
          <p:spPr>
            <a:xfrm>
              <a:off x="6492442" y="2737642"/>
              <a:ext cx="15139" cy="15139"/>
            </a:xfrm>
            <a:custGeom>
              <a:avLst/>
              <a:gdLst>
                <a:gd name="connsiteX0" fmla="*/ 9462 w 15139"/>
                <a:gd name="connsiteY0" fmla="*/ 8937 h 15139"/>
                <a:gd name="connsiteX1" fmla="*/ 5677 w 15139"/>
                <a:gd name="connsiteY1" fmla="*/ 10830 h 15139"/>
                <a:gd name="connsiteX2" fmla="*/ 7343 w 15139"/>
                <a:gd name="connsiteY2" fmla="*/ 6591 h 15139"/>
                <a:gd name="connsiteX3" fmla="*/ 9765 w 15139"/>
                <a:gd name="connsiteY3" fmla="*/ 5758 h 15139"/>
                <a:gd name="connsiteX4" fmla="*/ 9462 w 15139"/>
                <a:gd name="connsiteY4" fmla="*/ 89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8937"/>
                  </a:moveTo>
                  <a:cubicBezTo>
                    <a:pt x="8175" y="9543"/>
                    <a:pt x="6964" y="10224"/>
                    <a:pt x="5677" y="10830"/>
                  </a:cubicBezTo>
                  <a:cubicBezTo>
                    <a:pt x="5753" y="9240"/>
                    <a:pt x="5980" y="7575"/>
                    <a:pt x="7343" y="6591"/>
                  </a:cubicBezTo>
                  <a:cubicBezTo>
                    <a:pt x="8024" y="6061"/>
                    <a:pt x="9310" y="5455"/>
                    <a:pt x="9765" y="5758"/>
                  </a:cubicBezTo>
                  <a:cubicBezTo>
                    <a:pt x="11203" y="6666"/>
                    <a:pt x="9538" y="7802"/>
                    <a:pt x="9462" y="893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1" name="任意多边形: 形状 1650"/>
            <p:cNvSpPr/>
            <p:nvPr/>
          </p:nvSpPr>
          <p:spPr>
            <a:xfrm>
              <a:off x="6505735" y="2721903"/>
              <a:ext cx="15139" cy="15139"/>
            </a:xfrm>
            <a:custGeom>
              <a:avLst/>
              <a:gdLst>
                <a:gd name="connsiteX0" fmla="*/ 5707 w 15139"/>
                <a:gd name="connsiteY0" fmla="*/ 5677 h 15139"/>
                <a:gd name="connsiteX1" fmla="*/ 9492 w 15139"/>
                <a:gd name="connsiteY1" fmla="*/ 11279 h 15139"/>
                <a:gd name="connsiteX2" fmla="*/ 570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07" y="5677"/>
                  </a:moveTo>
                  <a:cubicBezTo>
                    <a:pt x="8356" y="6585"/>
                    <a:pt x="9567" y="8554"/>
                    <a:pt x="9492" y="11279"/>
                  </a:cubicBezTo>
                  <a:cubicBezTo>
                    <a:pt x="5404" y="11354"/>
                    <a:pt x="5631" y="8478"/>
                    <a:pt x="5707" y="5677"/>
                  </a:cubicBezTo>
                  <a:close/>
                </a:path>
              </a:pathLst>
            </a:custGeom>
            <a:solidFill>
              <a:srgbClr val="EE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2" name="任意多边形: 形状 1651"/>
            <p:cNvSpPr/>
            <p:nvPr/>
          </p:nvSpPr>
          <p:spPr>
            <a:xfrm>
              <a:off x="6495504" y="2723858"/>
              <a:ext cx="15139" cy="7570"/>
            </a:xfrm>
            <a:custGeom>
              <a:avLst/>
              <a:gdLst>
                <a:gd name="connsiteX0" fmla="*/ 9656 w 15139"/>
                <a:gd name="connsiteY0" fmla="*/ 7355 h 7569"/>
                <a:gd name="connsiteX1" fmla="*/ 7991 w 15139"/>
                <a:gd name="connsiteY1" fmla="*/ 8793 h 7569"/>
                <a:gd name="connsiteX2" fmla="*/ 5947 w 15139"/>
                <a:gd name="connsiteY2" fmla="*/ 7355 h 7569"/>
                <a:gd name="connsiteX3" fmla="*/ 7082 w 15139"/>
                <a:gd name="connsiteY3" fmla="*/ 5690 h 7569"/>
                <a:gd name="connsiteX4" fmla="*/ 9656 w 15139"/>
                <a:gd name="connsiteY4" fmla="*/ 73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56" y="7355"/>
                  </a:moveTo>
                  <a:cubicBezTo>
                    <a:pt x="9505" y="8339"/>
                    <a:pt x="8975" y="9096"/>
                    <a:pt x="7991" y="8793"/>
                  </a:cubicBezTo>
                  <a:cubicBezTo>
                    <a:pt x="7233" y="8566"/>
                    <a:pt x="6401" y="8036"/>
                    <a:pt x="5947" y="7355"/>
                  </a:cubicBezTo>
                  <a:cubicBezTo>
                    <a:pt x="5190" y="6295"/>
                    <a:pt x="6174" y="5841"/>
                    <a:pt x="7082" y="5690"/>
                  </a:cubicBezTo>
                  <a:cubicBezTo>
                    <a:pt x="8217" y="5614"/>
                    <a:pt x="9353" y="5841"/>
                    <a:pt x="9656" y="7355"/>
                  </a:cubicBezTo>
                  <a:close/>
                </a:path>
              </a:pathLst>
            </a:custGeom>
            <a:solidFill>
              <a:srgbClr val="EEBD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3" name="任意多边形: 形状 1652"/>
            <p:cNvSpPr/>
            <p:nvPr/>
          </p:nvSpPr>
          <p:spPr>
            <a:xfrm>
              <a:off x="6500373" y="2732425"/>
              <a:ext cx="7570" cy="7570"/>
            </a:xfrm>
            <a:custGeom>
              <a:avLst/>
              <a:gdLst>
                <a:gd name="connsiteX0" fmla="*/ 7285 w 7569"/>
                <a:gd name="connsiteY0" fmla="*/ 6434 h 7569"/>
                <a:gd name="connsiteX1" fmla="*/ 7285 w 7569"/>
                <a:gd name="connsiteY1" fmla="*/ 8402 h 7569"/>
                <a:gd name="connsiteX2" fmla="*/ 5922 w 7569"/>
                <a:gd name="connsiteY2" fmla="*/ 5677 h 7569"/>
                <a:gd name="connsiteX3" fmla="*/ 7285 w 7569"/>
                <a:gd name="connsiteY3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6434"/>
                  </a:moveTo>
                  <a:cubicBezTo>
                    <a:pt x="7285" y="7115"/>
                    <a:pt x="7285" y="7721"/>
                    <a:pt x="7285" y="8402"/>
                  </a:cubicBezTo>
                  <a:cubicBezTo>
                    <a:pt x="6074" y="7872"/>
                    <a:pt x="5241" y="7191"/>
                    <a:pt x="5922" y="5677"/>
                  </a:cubicBezTo>
                  <a:cubicBezTo>
                    <a:pt x="6376" y="5904"/>
                    <a:pt x="6830" y="6207"/>
                    <a:pt x="7285" y="6434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4" name="任意多边形: 形状 1653"/>
            <p:cNvSpPr/>
            <p:nvPr/>
          </p:nvSpPr>
          <p:spPr>
            <a:xfrm>
              <a:off x="6540434" y="2704091"/>
              <a:ext cx="30278" cy="22709"/>
            </a:xfrm>
            <a:custGeom>
              <a:avLst/>
              <a:gdLst>
                <a:gd name="connsiteX0" fmla="*/ 14760 w 30278"/>
                <a:gd name="connsiteY0" fmla="*/ 19629 h 22708"/>
                <a:gd name="connsiteX1" fmla="*/ 5677 w 30278"/>
                <a:gd name="connsiteY1" fmla="*/ 6155 h 22708"/>
                <a:gd name="connsiteX2" fmla="*/ 20513 w 30278"/>
                <a:gd name="connsiteY2" fmla="*/ 10091 h 22708"/>
                <a:gd name="connsiteX3" fmla="*/ 24828 w 30278"/>
                <a:gd name="connsiteY3" fmla="*/ 20613 h 22708"/>
                <a:gd name="connsiteX4" fmla="*/ 14760 w 30278"/>
                <a:gd name="connsiteY4" fmla="*/ 196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4760" y="19629"/>
                  </a:moveTo>
                  <a:cubicBezTo>
                    <a:pt x="16123" y="13346"/>
                    <a:pt x="13095" y="9334"/>
                    <a:pt x="5677" y="6155"/>
                  </a:cubicBezTo>
                  <a:cubicBezTo>
                    <a:pt x="13095" y="4414"/>
                    <a:pt x="16577" y="7820"/>
                    <a:pt x="20513" y="10091"/>
                  </a:cubicBezTo>
                  <a:cubicBezTo>
                    <a:pt x="20135" y="14255"/>
                    <a:pt x="25131" y="16071"/>
                    <a:pt x="24828" y="20613"/>
                  </a:cubicBezTo>
                  <a:cubicBezTo>
                    <a:pt x="21346" y="22884"/>
                    <a:pt x="18016" y="21143"/>
                    <a:pt x="14760" y="1962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5" name="任意多边形: 形状 1654"/>
            <p:cNvSpPr/>
            <p:nvPr/>
          </p:nvSpPr>
          <p:spPr>
            <a:xfrm>
              <a:off x="6555194" y="2703977"/>
              <a:ext cx="15139" cy="15139"/>
            </a:xfrm>
            <a:custGeom>
              <a:avLst/>
              <a:gdLst>
                <a:gd name="connsiteX0" fmla="*/ 5677 w 15139"/>
                <a:gd name="connsiteY0" fmla="*/ 10205 h 15139"/>
                <a:gd name="connsiteX1" fmla="*/ 13247 w 15139"/>
                <a:gd name="connsiteY1" fmla="*/ 6344 h 15139"/>
                <a:gd name="connsiteX2" fmla="*/ 5677 w 15139"/>
                <a:gd name="connsiteY2" fmla="*/ 10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05"/>
                  </a:moveTo>
                  <a:cubicBezTo>
                    <a:pt x="6813" y="6193"/>
                    <a:pt x="9235" y="4679"/>
                    <a:pt x="13247" y="6344"/>
                  </a:cubicBezTo>
                  <a:cubicBezTo>
                    <a:pt x="11506" y="9296"/>
                    <a:pt x="11582" y="15655"/>
                    <a:pt x="5677" y="10205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6" name="任意多边形: 形状 1655"/>
            <p:cNvSpPr/>
            <p:nvPr/>
          </p:nvSpPr>
          <p:spPr>
            <a:xfrm>
              <a:off x="6521907" y="2942404"/>
              <a:ext cx="22709" cy="15139"/>
            </a:xfrm>
            <a:custGeom>
              <a:avLst/>
              <a:gdLst>
                <a:gd name="connsiteX0" fmla="*/ 10275 w 22708"/>
                <a:gd name="connsiteY0" fmla="*/ 11430 h 15139"/>
                <a:gd name="connsiteX1" fmla="*/ 6642 w 22708"/>
                <a:gd name="connsiteY1" fmla="*/ 11354 h 15139"/>
                <a:gd name="connsiteX2" fmla="*/ 6642 w 22708"/>
                <a:gd name="connsiteY2" fmla="*/ 5677 h 15139"/>
                <a:gd name="connsiteX3" fmla="*/ 13379 w 22708"/>
                <a:gd name="connsiteY3" fmla="*/ 7040 h 15139"/>
                <a:gd name="connsiteX4" fmla="*/ 17996 w 22708"/>
                <a:gd name="connsiteY4" fmla="*/ 11354 h 15139"/>
                <a:gd name="connsiteX5" fmla="*/ 10275 w 22708"/>
                <a:gd name="connsiteY5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0275" y="11430"/>
                  </a:moveTo>
                  <a:cubicBezTo>
                    <a:pt x="9064" y="11430"/>
                    <a:pt x="7853" y="11354"/>
                    <a:pt x="6642" y="11354"/>
                  </a:cubicBezTo>
                  <a:cubicBezTo>
                    <a:pt x="5355" y="9462"/>
                    <a:pt x="5355" y="7570"/>
                    <a:pt x="6642" y="5677"/>
                  </a:cubicBezTo>
                  <a:cubicBezTo>
                    <a:pt x="8837" y="6510"/>
                    <a:pt x="10805" y="8327"/>
                    <a:pt x="13379" y="7040"/>
                  </a:cubicBezTo>
                  <a:cubicBezTo>
                    <a:pt x="18602" y="4542"/>
                    <a:pt x="17845" y="8478"/>
                    <a:pt x="17996" y="11354"/>
                  </a:cubicBezTo>
                  <a:cubicBezTo>
                    <a:pt x="15423" y="13474"/>
                    <a:pt x="12849" y="12944"/>
                    <a:pt x="10275" y="11430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7" name="任意多边形: 形状 1656"/>
            <p:cNvSpPr/>
            <p:nvPr/>
          </p:nvSpPr>
          <p:spPr>
            <a:xfrm>
              <a:off x="6526505" y="2948081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3474 w 15139"/>
                <a:gd name="connsiteY1" fmla="*/ 5677 h 15139"/>
                <a:gd name="connsiteX2" fmla="*/ 5980 w 15139"/>
                <a:gd name="connsiteY2" fmla="*/ 7570 h 15139"/>
                <a:gd name="connsiteX3" fmla="*/ 5677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8251" y="5753"/>
                    <a:pt x="10824" y="5677"/>
                    <a:pt x="13474" y="5677"/>
                  </a:cubicBezTo>
                  <a:cubicBezTo>
                    <a:pt x="12414" y="12187"/>
                    <a:pt x="8932" y="8629"/>
                    <a:pt x="5980" y="7570"/>
                  </a:cubicBezTo>
                  <a:cubicBezTo>
                    <a:pt x="5829" y="6964"/>
                    <a:pt x="5753" y="6358"/>
                    <a:pt x="5677" y="575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8" name="任意多边形: 形状 1657"/>
            <p:cNvSpPr/>
            <p:nvPr/>
          </p:nvSpPr>
          <p:spPr>
            <a:xfrm>
              <a:off x="6520980" y="2929081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7872"/>
                    <a:pt x="5904" y="6434"/>
                    <a:pt x="7570" y="5677"/>
                  </a:cubicBezTo>
                  <a:cubicBezTo>
                    <a:pt x="10749" y="8856"/>
                    <a:pt x="8024" y="9084"/>
                    <a:pt x="5677" y="9462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9" name="任意多边形: 形状 1658"/>
            <p:cNvSpPr/>
            <p:nvPr/>
          </p:nvSpPr>
          <p:spPr>
            <a:xfrm>
              <a:off x="6520980" y="294232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11354 h 15139"/>
                <a:gd name="connsiteX2" fmla="*/ 5677 w 7569"/>
                <a:gd name="connsiteY2" fmla="*/ 11354 h 15139"/>
                <a:gd name="connsiteX3" fmla="*/ 5677 w 7569"/>
                <a:gd name="connsiteY3" fmla="*/ 5677 h 15139"/>
                <a:gd name="connsiteX4" fmla="*/ 7570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7570"/>
                    <a:pt x="7570" y="9462"/>
                    <a:pt x="7570" y="11354"/>
                  </a:cubicBezTo>
                  <a:cubicBezTo>
                    <a:pt x="6964" y="11354"/>
                    <a:pt x="6283" y="11354"/>
                    <a:pt x="5677" y="11354"/>
                  </a:cubicBezTo>
                  <a:cubicBezTo>
                    <a:pt x="5677" y="9462"/>
                    <a:pt x="5677" y="7570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0" name="任意多边形: 形状 1659"/>
            <p:cNvSpPr/>
            <p:nvPr/>
          </p:nvSpPr>
          <p:spPr>
            <a:xfrm>
              <a:off x="6519087" y="293286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1" name="任意多边形: 形状 1660"/>
            <p:cNvSpPr/>
            <p:nvPr/>
          </p:nvSpPr>
          <p:spPr>
            <a:xfrm>
              <a:off x="6420565" y="3038583"/>
              <a:ext cx="15139" cy="22709"/>
            </a:xfrm>
            <a:custGeom>
              <a:avLst/>
              <a:gdLst>
                <a:gd name="connsiteX0" fmla="*/ 16696 w 15139"/>
                <a:gd name="connsiteY0" fmla="*/ 10173 h 22708"/>
                <a:gd name="connsiteX1" fmla="*/ 16696 w 15139"/>
                <a:gd name="connsiteY1" fmla="*/ 12065 h 22708"/>
                <a:gd name="connsiteX2" fmla="*/ 14880 w 15139"/>
                <a:gd name="connsiteY2" fmla="*/ 14033 h 22708"/>
                <a:gd name="connsiteX3" fmla="*/ 14880 w 15139"/>
                <a:gd name="connsiteY3" fmla="*/ 14033 h 22708"/>
                <a:gd name="connsiteX4" fmla="*/ 12836 w 15139"/>
                <a:gd name="connsiteY4" fmla="*/ 14033 h 22708"/>
                <a:gd name="connsiteX5" fmla="*/ 9127 w 15139"/>
                <a:gd name="connsiteY5" fmla="*/ 21527 h 22708"/>
                <a:gd name="connsiteX6" fmla="*/ 5720 w 15139"/>
                <a:gd name="connsiteY6" fmla="*/ 19181 h 22708"/>
                <a:gd name="connsiteX7" fmla="*/ 9505 w 15139"/>
                <a:gd name="connsiteY7" fmla="*/ 5858 h 22708"/>
                <a:gd name="connsiteX8" fmla="*/ 10338 w 15139"/>
                <a:gd name="connsiteY8" fmla="*/ 5707 h 22708"/>
                <a:gd name="connsiteX9" fmla="*/ 11019 w 15139"/>
                <a:gd name="connsiteY9" fmla="*/ 6312 h 22708"/>
                <a:gd name="connsiteX10" fmla="*/ 16696 w 15139"/>
                <a:gd name="connsiteY10" fmla="*/ 101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6696" y="10173"/>
                  </a:moveTo>
                  <a:cubicBezTo>
                    <a:pt x="16696" y="10778"/>
                    <a:pt x="16696" y="11460"/>
                    <a:pt x="16696" y="12065"/>
                  </a:cubicBezTo>
                  <a:cubicBezTo>
                    <a:pt x="16015" y="12671"/>
                    <a:pt x="15409" y="13352"/>
                    <a:pt x="14880" y="14033"/>
                  </a:cubicBezTo>
                  <a:lnTo>
                    <a:pt x="14880" y="14033"/>
                  </a:lnTo>
                  <a:cubicBezTo>
                    <a:pt x="14198" y="14563"/>
                    <a:pt x="13517" y="14563"/>
                    <a:pt x="12836" y="14033"/>
                  </a:cubicBezTo>
                  <a:cubicBezTo>
                    <a:pt x="7310" y="14412"/>
                    <a:pt x="9732" y="18726"/>
                    <a:pt x="9127" y="21527"/>
                  </a:cubicBezTo>
                  <a:cubicBezTo>
                    <a:pt x="7537" y="21376"/>
                    <a:pt x="5342" y="21073"/>
                    <a:pt x="5720" y="19181"/>
                  </a:cubicBezTo>
                  <a:cubicBezTo>
                    <a:pt x="6629" y="14639"/>
                    <a:pt x="6856" y="9870"/>
                    <a:pt x="9505" y="5858"/>
                  </a:cubicBezTo>
                  <a:cubicBezTo>
                    <a:pt x="9657" y="5707"/>
                    <a:pt x="10111" y="5631"/>
                    <a:pt x="10338" y="5707"/>
                  </a:cubicBezTo>
                  <a:cubicBezTo>
                    <a:pt x="10641" y="5783"/>
                    <a:pt x="10792" y="6085"/>
                    <a:pt x="11019" y="6312"/>
                  </a:cubicBezTo>
                  <a:cubicBezTo>
                    <a:pt x="12230" y="8659"/>
                    <a:pt x="14728" y="9037"/>
                    <a:pt x="16696" y="1017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2" name="任意多边形: 形状 1661"/>
            <p:cNvSpPr/>
            <p:nvPr/>
          </p:nvSpPr>
          <p:spPr>
            <a:xfrm>
              <a:off x="6420229" y="3054660"/>
              <a:ext cx="15139" cy="15139"/>
            </a:xfrm>
            <a:custGeom>
              <a:avLst/>
              <a:gdLst>
                <a:gd name="connsiteX0" fmla="*/ 11430 w 15139"/>
                <a:gd name="connsiteY0" fmla="*/ 15064 h 15139"/>
                <a:gd name="connsiteX1" fmla="*/ 11354 w 15139"/>
                <a:gd name="connsiteY1" fmla="*/ 16880 h 15139"/>
                <a:gd name="connsiteX2" fmla="*/ 5677 w 15139"/>
                <a:gd name="connsiteY2" fmla="*/ 16880 h 15139"/>
                <a:gd name="connsiteX3" fmla="*/ 9613 w 15139"/>
                <a:gd name="connsiteY3" fmla="*/ 5677 h 15139"/>
                <a:gd name="connsiteX4" fmla="*/ 11430 w 15139"/>
                <a:gd name="connsiteY4" fmla="*/ 150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0" y="15064"/>
                  </a:moveTo>
                  <a:cubicBezTo>
                    <a:pt x="11354" y="15669"/>
                    <a:pt x="11354" y="16275"/>
                    <a:pt x="11354" y="16880"/>
                  </a:cubicBezTo>
                  <a:cubicBezTo>
                    <a:pt x="9462" y="16880"/>
                    <a:pt x="7570" y="16880"/>
                    <a:pt x="5677" y="16880"/>
                  </a:cubicBezTo>
                  <a:cubicBezTo>
                    <a:pt x="6964" y="13171"/>
                    <a:pt x="8326" y="9462"/>
                    <a:pt x="9613" y="5677"/>
                  </a:cubicBezTo>
                  <a:cubicBezTo>
                    <a:pt x="12868" y="8327"/>
                    <a:pt x="10749" y="12036"/>
                    <a:pt x="11430" y="15064"/>
                  </a:cubicBezTo>
                  <a:close/>
                </a:path>
              </a:pathLst>
            </a:custGeom>
            <a:solidFill>
              <a:srgbClr val="EAAC7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3" name="任意多边形: 形状 1662"/>
            <p:cNvSpPr/>
            <p:nvPr/>
          </p:nvSpPr>
          <p:spPr>
            <a:xfrm>
              <a:off x="6406907" y="3067755"/>
              <a:ext cx="30278" cy="37848"/>
            </a:xfrm>
            <a:custGeom>
              <a:avLst/>
              <a:gdLst>
                <a:gd name="connsiteX0" fmla="*/ 22860 w 30278"/>
                <a:gd name="connsiteY0" fmla="*/ 15215 h 37847"/>
                <a:gd name="connsiteX1" fmla="*/ 23011 w 30278"/>
                <a:gd name="connsiteY1" fmla="*/ 16880 h 37847"/>
                <a:gd name="connsiteX2" fmla="*/ 20892 w 30278"/>
                <a:gd name="connsiteY2" fmla="*/ 20968 h 37847"/>
                <a:gd name="connsiteX3" fmla="*/ 19000 w 30278"/>
                <a:gd name="connsiteY3" fmla="*/ 22784 h 37847"/>
                <a:gd name="connsiteX4" fmla="*/ 19075 w 30278"/>
                <a:gd name="connsiteY4" fmla="*/ 26569 h 37847"/>
                <a:gd name="connsiteX5" fmla="*/ 24677 w 30278"/>
                <a:gd name="connsiteY5" fmla="*/ 30429 h 37847"/>
                <a:gd name="connsiteX6" fmla="*/ 17183 w 30278"/>
                <a:gd name="connsiteY6" fmla="*/ 34139 h 37847"/>
                <a:gd name="connsiteX7" fmla="*/ 16653 w 30278"/>
                <a:gd name="connsiteY7" fmla="*/ 32852 h 37847"/>
                <a:gd name="connsiteX8" fmla="*/ 17107 w 30278"/>
                <a:gd name="connsiteY8" fmla="*/ 32171 h 37847"/>
                <a:gd name="connsiteX9" fmla="*/ 12111 w 30278"/>
                <a:gd name="connsiteY9" fmla="*/ 27856 h 37847"/>
                <a:gd name="connsiteX10" fmla="*/ 5677 w 30278"/>
                <a:gd name="connsiteY10" fmla="*/ 28462 h 37847"/>
                <a:gd name="connsiteX11" fmla="*/ 7342 w 30278"/>
                <a:gd name="connsiteY11" fmla="*/ 24223 h 37847"/>
                <a:gd name="connsiteX12" fmla="*/ 9613 w 30278"/>
                <a:gd name="connsiteY12" fmla="*/ 16956 h 37847"/>
                <a:gd name="connsiteX13" fmla="*/ 9613 w 30278"/>
                <a:gd name="connsiteY13" fmla="*/ 16956 h 37847"/>
                <a:gd name="connsiteX14" fmla="*/ 20892 w 30278"/>
                <a:gd name="connsiteY14" fmla="*/ 5677 h 37847"/>
                <a:gd name="connsiteX15" fmla="*/ 22860 w 30278"/>
                <a:gd name="connsiteY15" fmla="*/ 9462 h 37847"/>
                <a:gd name="connsiteX16" fmla="*/ 22860 w 30278"/>
                <a:gd name="connsiteY16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2860" y="15215"/>
                  </a:moveTo>
                  <a:cubicBezTo>
                    <a:pt x="22935" y="15745"/>
                    <a:pt x="22935" y="16350"/>
                    <a:pt x="23011" y="16880"/>
                  </a:cubicBezTo>
                  <a:cubicBezTo>
                    <a:pt x="22784" y="18470"/>
                    <a:pt x="22709" y="20211"/>
                    <a:pt x="20892" y="20968"/>
                  </a:cubicBezTo>
                  <a:cubicBezTo>
                    <a:pt x="20211" y="21573"/>
                    <a:pt x="19605" y="22179"/>
                    <a:pt x="19000" y="22784"/>
                  </a:cubicBezTo>
                  <a:cubicBezTo>
                    <a:pt x="19000" y="24071"/>
                    <a:pt x="19000" y="25282"/>
                    <a:pt x="19075" y="26569"/>
                  </a:cubicBezTo>
                  <a:cubicBezTo>
                    <a:pt x="20892" y="27932"/>
                    <a:pt x="23768" y="27780"/>
                    <a:pt x="24677" y="30429"/>
                  </a:cubicBezTo>
                  <a:cubicBezTo>
                    <a:pt x="22784" y="32852"/>
                    <a:pt x="20135" y="33912"/>
                    <a:pt x="17183" y="34139"/>
                  </a:cubicBezTo>
                  <a:cubicBezTo>
                    <a:pt x="16653" y="33760"/>
                    <a:pt x="16502" y="33306"/>
                    <a:pt x="16653" y="32852"/>
                  </a:cubicBezTo>
                  <a:cubicBezTo>
                    <a:pt x="16804" y="32398"/>
                    <a:pt x="16956" y="32171"/>
                    <a:pt x="17107" y="32171"/>
                  </a:cubicBezTo>
                  <a:cubicBezTo>
                    <a:pt x="17258" y="28689"/>
                    <a:pt x="17183" y="25661"/>
                    <a:pt x="12111" y="27856"/>
                  </a:cubicBezTo>
                  <a:cubicBezTo>
                    <a:pt x="10219" y="28689"/>
                    <a:pt x="7872" y="28310"/>
                    <a:pt x="5677" y="28462"/>
                  </a:cubicBezTo>
                  <a:cubicBezTo>
                    <a:pt x="5753" y="26872"/>
                    <a:pt x="5829" y="25055"/>
                    <a:pt x="7342" y="24223"/>
                  </a:cubicBezTo>
                  <a:cubicBezTo>
                    <a:pt x="11430" y="22027"/>
                    <a:pt x="11430" y="22103"/>
                    <a:pt x="9613" y="16956"/>
                  </a:cubicBezTo>
                  <a:lnTo>
                    <a:pt x="9613" y="16956"/>
                  </a:lnTo>
                  <a:cubicBezTo>
                    <a:pt x="10900" y="12565"/>
                    <a:pt x="10900" y="12565"/>
                    <a:pt x="20892" y="5677"/>
                  </a:cubicBezTo>
                  <a:cubicBezTo>
                    <a:pt x="21573" y="6964"/>
                    <a:pt x="22179" y="8175"/>
                    <a:pt x="22860" y="9462"/>
                  </a:cubicBezTo>
                  <a:cubicBezTo>
                    <a:pt x="24525" y="11430"/>
                    <a:pt x="20892" y="13398"/>
                    <a:pt x="22860" y="1521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4" name="任意多边形: 形状 1663"/>
            <p:cNvSpPr/>
            <p:nvPr/>
          </p:nvSpPr>
          <p:spPr>
            <a:xfrm>
              <a:off x="6405113" y="3077801"/>
              <a:ext cx="15139" cy="15139"/>
            </a:xfrm>
            <a:custGeom>
              <a:avLst/>
              <a:gdLst>
                <a:gd name="connsiteX0" fmla="*/ 11331 w 15139"/>
                <a:gd name="connsiteY0" fmla="*/ 7061 h 15139"/>
                <a:gd name="connsiteX1" fmla="*/ 7168 w 15139"/>
                <a:gd name="connsiteY1" fmla="*/ 10467 h 15139"/>
                <a:gd name="connsiteX2" fmla="*/ 5881 w 15139"/>
                <a:gd name="connsiteY2" fmla="*/ 7364 h 15139"/>
                <a:gd name="connsiteX3" fmla="*/ 11331 w 15139"/>
                <a:gd name="connsiteY3" fmla="*/ 7061 h 15139"/>
                <a:gd name="connsiteX4" fmla="*/ 11331 w 15139"/>
                <a:gd name="connsiteY4" fmla="*/ 706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31" y="7061"/>
                  </a:moveTo>
                  <a:cubicBezTo>
                    <a:pt x="11104" y="9635"/>
                    <a:pt x="10044" y="11376"/>
                    <a:pt x="7168" y="10467"/>
                  </a:cubicBezTo>
                  <a:cubicBezTo>
                    <a:pt x="5881" y="10013"/>
                    <a:pt x="5351" y="8575"/>
                    <a:pt x="5881" y="7364"/>
                  </a:cubicBezTo>
                  <a:cubicBezTo>
                    <a:pt x="7395" y="3882"/>
                    <a:pt x="9439" y="6834"/>
                    <a:pt x="11331" y="7061"/>
                  </a:cubicBezTo>
                  <a:lnTo>
                    <a:pt x="11331" y="7061"/>
                  </a:ln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5" name="任意多边形: 形状 1664"/>
            <p:cNvSpPr/>
            <p:nvPr/>
          </p:nvSpPr>
          <p:spPr>
            <a:xfrm>
              <a:off x="6542666" y="2953758"/>
              <a:ext cx="7570" cy="7570"/>
            </a:xfrm>
            <a:custGeom>
              <a:avLst/>
              <a:gdLst>
                <a:gd name="connsiteX0" fmla="*/ 6776 w 7569"/>
                <a:gd name="connsiteY0" fmla="*/ 5677 h 7569"/>
                <a:gd name="connsiteX1" fmla="*/ 6851 w 7569"/>
                <a:gd name="connsiteY1" fmla="*/ 7570 h 7569"/>
                <a:gd name="connsiteX2" fmla="*/ 677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76" y="5677"/>
                  </a:moveTo>
                  <a:cubicBezTo>
                    <a:pt x="6776" y="6283"/>
                    <a:pt x="6851" y="6964"/>
                    <a:pt x="6851" y="7570"/>
                  </a:cubicBezTo>
                  <a:cubicBezTo>
                    <a:pt x="5337" y="6964"/>
                    <a:pt x="5262" y="6358"/>
                    <a:pt x="6776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6" name="任意多边形: 形状 1665"/>
            <p:cNvSpPr/>
            <p:nvPr/>
          </p:nvSpPr>
          <p:spPr>
            <a:xfrm>
              <a:off x="6491504" y="2798128"/>
              <a:ext cx="15139" cy="15139"/>
            </a:xfrm>
            <a:custGeom>
              <a:avLst/>
              <a:gdLst>
                <a:gd name="connsiteX0" fmla="*/ 10249 w 15139"/>
                <a:gd name="connsiteY0" fmla="*/ 5677 h 15139"/>
                <a:gd name="connsiteX1" fmla="*/ 6540 w 15139"/>
                <a:gd name="connsiteY1" fmla="*/ 14761 h 15139"/>
                <a:gd name="connsiteX2" fmla="*/ 10249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249" y="5677"/>
                  </a:moveTo>
                  <a:cubicBezTo>
                    <a:pt x="10324" y="9235"/>
                    <a:pt x="7978" y="11808"/>
                    <a:pt x="6540" y="14761"/>
                  </a:cubicBezTo>
                  <a:cubicBezTo>
                    <a:pt x="4345" y="10370"/>
                    <a:pt x="6615" y="7721"/>
                    <a:pt x="10249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7" name="任意多边形: 形状 1666"/>
            <p:cNvSpPr/>
            <p:nvPr/>
          </p:nvSpPr>
          <p:spPr>
            <a:xfrm>
              <a:off x="6500012" y="2683851"/>
              <a:ext cx="15139" cy="15139"/>
            </a:xfrm>
            <a:custGeom>
              <a:avLst/>
              <a:gdLst>
                <a:gd name="connsiteX0" fmla="*/ 13322 w 15139"/>
                <a:gd name="connsiteY0" fmla="*/ 7547 h 15139"/>
                <a:gd name="connsiteX1" fmla="*/ 13322 w 15139"/>
                <a:gd name="connsiteY1" fmla="*/ 9439 h 15139"/>
                <a:gd name="connsiteX2" fmla="*/ 5677 w 15139"/>
                <a:gd name="connsiteY2" fmla="*/ 7547 h 15139"/>
                <a:gd name="connsiteX3" fmla="*/ 13322 w 15139"/>
                <a:gd name="connsiteY3" fmla="*/ 75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322" y="7547"/>
                  </a:moveTo>
                  <a:cubicBezTo>
                    <a:pt x="13322" y="8152"/>
                    <a:pt x="13322" y="8834"/>
                    <a:pt x="13322" y="9439"/>
                  </a:cubicBezTo>
                  <a:cubicBezTo>
                    <a:pt x="10294" y="10801"/>
                    <a:pt x="7191" y="12391"/>
                    <a:pt x="5677" y="7547"/>
                  </a:cubicBezTo>
                  <a:cubicBezTo>
                    <a:pt x="8251" y="3838"/>
                    <a:pt x="10749" y="6638"/>
                    <a:pt x="13322" y="754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8" name="任意多边形: 形状 1667"/>
            <p:cNvSpPr/>
            <p:nvPr/>
          </p:nvSpPr>
          <p:spPr>
            <a:xfrm>
              <a:off x="6482981" y="2716150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7645 h 7569"/>
                <a:gd name="connsiteX3" fmla="*/ 7494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cubicBezTo>
                    <a:pt x="6889" y="7570"/>
                    <a:pt x="6283" y="7570"/>
                    <a:pt x="5677" y="7645"/>
                  </a:cubicBezTo>
                  <a:cubicBezTo>
                    <a:pt x="5904" y="6585"/>
                    <a:pt x="6510" y="5904"/>
                    <a:pt x="7494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9" name="任意多边形: 形状 1668"/>
            <p:cNvSpPr/>
            <p:nvPr/>
          </p:nvSpPr>
          <p:spPr>
            <a:xfrm>
              <a:off x="6437369" y="3048831"/>
              <a:ext cx="7570" cy="15139"/>
            </a:xfrm>
            <a:custGeom>
              <a:avLst/>
              <a:gdLst>
                <a:gd name="connsiteX0" fmla="*/ 7537 w 7569"/>
                <a:gd name="connsiteY0" fmla="*/ 5677 h 15139"/>
                <a:gd name="connsiteX1" fmla="*/ 7916 w 7569"/>
                <a:gd name="connsiteY1" fmla="*/ 9765 h 15139"/>
                <a:gd name="connsiteX2" fmla="*/ 6326 w 7569"/>
                <a:gd name="connsiteY2" fmla="*/ 10219 h 15139"/>
                <a:gd name="connsiteX3" fmla="*/ 7537 w 7569"/>
                <a:gd name="connsiteY3" fmla="*/ 5677 h 15139"/>
                <a:gd name="connsiteX4" fmla="*/ 753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37" y="5677"/>
                  </a:moveTo>
                  <a:cubicBezTo>
                    <a:pt x="7764" y="7040"/>
                    <a:pt x="9430" y="8327"/>
                    <a:pt x="7916" y="9765"/>
                  </a:cubicBezTo>
                  <a:cubicBezTo>
                    <a:pt x="7537" y="10143"/>
                    <a:pt x="6402" y="10370"/>
                    <a:pt x="6326" y="10219"/>
                  </a:cubicBezTo>
                  <a:cubicBezTo>
                    <a:pt x="5115" y="8327"/>
                    <a:pt x="5645" y="6813"/>
                    <a:pt x="7537" y="5677"/>
                  </a:cubicBezTo>
                  <a:lnTo>
                    <a:pt x="753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0" name="任意多边形: 形状 1669"/>
            <p:cNvSpPr/>
            <p:nvPr/>
          </p:nvSpPr>
          <p:spPr>
            <a:xfrm>
              <a:off x="6427723" y="304701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5677"/>
                    <a:pt x="7040" y="5677"/>
                    <a:pt x="7721" y="5677"/>
                  </a:cubicBezTo>
                  <a:cubicBezTo>
                    <a:pt x="7040" y="7191"/>
                    <a:pt x="6358" y="7115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1" name="任意多边形: 形状 1670"/>
            <p:cNvSpPr/>
            <p:nvPr/>
          </p:nvSpPr>
          <p:spPr>
            <a:xfrm>
              <a:off x="6429767" y="304497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6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2" name="任意多边形: 形状 1671"/>
            <p:cNvSpPr/>
            <p:nvPr/>
          </p:nvSpPr>
          <p:spPr>
            <a:xfrm>
              <a:off x="6422433" y="3070235"/>
              <a:ext cx="15139" cy="15139"/>
            </a:xfrm>
            <a:custGeom>
              <a:avLst/>
              <a:gdLst>
                <a:gd name="connsiteX0" fmla="*/ 7334 w 15139"/>
                <a:gd name="connsiteY0" fmla="*/ 12735 h 15139"/>
                <a:gd name="connsiteX1" fmla="*/ 7258 w 15139"/>
                <a:gd name="connsiteY1" fmla="*/ 7058 h 15139"/>
                <a:gd name="connsiteX2" fmla="*/ 14828 w 15139"/>
                <a:gd name="connsiteY2" fmla="*/ 10767 h 15139"/>
                <a:gd name="connsiteX3" fmla="*/ 7334 w 15139"/>
                <a:gd name="connsiteY3" fmla="*/ 127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34" y="12735"/>
                  </a:moveTo>
                  <a:cubicBezTo>
                    <a:pt x="3852" y="10842"/>
                    <a:pt x="6880" y="8950"/>
                    <a:pt x="7258" y="7058"/>
                  </a:cubicBezTo>
                  <a:cubicBezTo>
                    <a:pt x="11648" y="4484"/>
                    <a:pt x="14298" y="5392"/>
                    <a:pt x="14828" y="10767"/>
                  </a:cubicBezTo>
                  <a:cubicBezTo>
                    <a:pt x="12330" y="11372"/>
                    <a:pt x="9227" y="9707"/>
                    <a:pt x="7334" y="1273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3" name="任意多边形: 形状 1672"/>
            <p:cNvSpPr/>
            <p:nvPr/>
          </p:nvSpPr>
          <p:spPr>
            <a:xfrm>
              <a:off x="6420229" y="3088718"/>
              <a:ext cx="15139" cy="15139"/>
            </a:xfrm>
            <a:custGeom>
              <a:avLst/>
              <a:gdLst>
                <a:gd name="connsiteX0" fmla="*/ 11279 w 15139"/>
                <a:gd name="connsiteY0" fmla="*/ 9543 h 15139"/>
                <a:gd name="connsiteX1" fmla="*/ 5677 w 15139"/>
                <a:gd name="connsiteY1" fmla="*/ 5682 h 15139"/>
                <a:gd name="connsiteX2" fmla="*/ 11279 w 15139"/>
                <a:gd name="connsiteY2" fmla="*/ 9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279" y="9543"/>
                  </a:moveTo>
                  <a:cubicBezTo>
                    <a:pt x="9386" y="8256"/>
                    <a:pt x="6888" y="7953"/>
                    <a:pt x="5677" y="5682"/>
                  </a:cubicBezTo>
                  <a:cubicBezTo>
                    <a:pt x="8478" y="5682"/>
                    <a:pt x="11430" y="5379"/>
                    <a:pt x="11279" y="9543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4" name="任意多边形: 形状 1673"/>
            <p:cNvSpPr/>
            <p:nvPr/>
          </p:nvSpPr>
          <p:spPr>
            <a:xfrm>
              <a:off x="6420229" y="308312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570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585" y="5904"/>
                    <a:pt x="7570" y="5677"/>
                  </a:cubicBezTo>
                  <a:cubicBezTo>
                    <a:pt x="6888" y="6283"/>
                    <a:pt x="6282" y="6888"/>
                    <a:pt x="5677" y="749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5" name="任意多边形: 形状 1674"/>
            <p:cNvSpPr/>
            <p:nvPr/>
          </p:nvSpPr>
          <p:spPr>
            <a:xfrm>
              <a:off x="6416369" y="309440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645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645" y="6964"/>
                    <a:pt x="7645" y="7570"/>
                  </a:cubicBezTo>
                  <a:cubicBezTo>
                    <a:pt x="6964" y="7570"/>
                    <a:pt x="6358" y="7570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6" name="任意多边形: 形状 1675"/>
            <p:cNvSpPr/>
            <p:nvPr/>
          </p:nvSpPr>
          <p:spPr>
            <a:xfrm>
              <a:off x="6505765" y="2653399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6737 w 15139"/>
                <a:gd name="connsiteY1" fmla="*/ 13247 h 22708"/>
                <a:gd name="connsiteX2" fmla="*/ 13247 w 15139"/>
                <a:gd name="connsiteY2" fmla="*/ 5677 h 22708"/>
                <a:gd name="connsiteX3" fmla="*/ 13852 w 15139"/>
                <a:gd name="connsiteY3" fmla="*/ 11884 h 22708"/>
                <a:gd name="connsiteX4" fmla="*/ 15366 w 15139"/>
                <a:gd name="connsiteY4" fmla="*/ 15442 h 22708"/>
                <a:gd name="connsiteX5" fmla="*/ 11808 w 15139"/>
                <a:gd name="connsiteY5" fmla="*/ 14155 h 22708"/>
                <a:gd name="connsiteX6" fmla="*/ 9538 w 15139"/>
                <a:gd name="connsiteY6" fmla="*/ 14760 h 22708"/>
                <a:gd name="connsiteX7" fmla="*/ 5753 w 15139"/>
                <a:gd name="connsiteY7" fmla="*/ 18924 h 22708"/>
                <a:gd name="connsiteX8" fmla="*/ 5677 w 15139"/>
                <a:gd name="connsiteY8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418" y="16199"/>
                    <a:pt x="7191" y="14912"/>
                    <a:pt x="6737" y="13247"/>
                  </a:cubicBezTo>
                  <a:cubicBezTo>
                    <a:pt x="5375" y="7797"/>
                    <a:pt x="8099" y="5677"/>
                    <a:pt x="13247" y="5677"/>
                  </a:cubicBezTo>
                  <a:cubicBezTo>
                    <a:pt x="14685" y="7645"/>
                    <a:pt x="13701" y="9840"/>
                    <a:pt x="13852" y="11884"/>
                  </a:cubicBezTo>
                  <a:cubicBezTo>
                    <a:pt x="13928" y="13171"/>
                    <a:pt x="17031" y="13550"/>
                    <a:pt x="15366" y="15442"/>
                  </a:cubicBezTo>
                  <a:cubicBezTo>
                    <a:pt x="13701" y="17183"/>
                    <a:pt x="12641" y="15442"/>
                    <a:pt x="11808" y="14155"/>
                  </a:cubicBezTo>
                  <a:cubicBezTo>
                    <a:pt x="10370" y="12111"/>
                    <a:pt x="9538" y="12263"/>
                    <a:pt x="9538" y="14760"/>
                  </a:cubicBezTo>
                  <a:cubicBezTo>
                    <a:pt x="9538" y="17410"/>
                    <a:pt x="8554" y="18924"/>
                    <a:pt x="5753" y="18924"/>
                  </a:cubicBezTo>
                  <a:cubicBezTo>
                    <a:pt x="5677" y="18318"/>
                    <a:pt x="5677" y="17713"/>
                    <a:pt x="5677" y="1710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7" name="任意多边形: 形状 1676"/>
            <p:cNvSpPr/>
            <p:nvPr/>
          </p:nvSpPr>
          <p:spPr>
            <a:xfrm>
              <a:off x="6507657" y="26819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6" y="6964"/>
                    <a:pt x="7796" y="8251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8" name="任意多边形: 形状 1677"/>
            <p:cNvSpPr/>
            <p:nvPr/>
          </p:nvSpPr>
          <p:spPr>
            <a:xfrm>
              <a:off x="6491703" y="2674662"/>
              <a:ext cx="7570" cy="7570"/>
            </a:xfrm>
            <a:custGeom>
              <a:avLst/>
              <a:gdLst>
                <a:gd name="connsiteX0" fmla="*/ 7174 w 7569"/>
                <a:gd name="connsiteY0" fmla="*/ 6365 h 7569"/>
                <a:gd name="connsiteX1" fmla="*/ 6492 w 7569"/>
                <a:gd name="connsiteY1" fmla="*/ 6819 h 7569"/>
                <a:gd name="connsiteX2" fmla="*/ 5962 w 7569"/>
                <a:gd name="connsiteY2" fmla="*/ 5835 h 7569"/>
                <a:gd name="connsiteX3" fmla="*/ 6795 w 7569"/>
                <a:gd name="connsiteY3" fmla="*/ 5760 h 7569"/>
                <a:gd name="connsiteX4" fmla="*/ 7174 w 7569"/>
                <a:gd name="connsiteY4" fmla="*/ 6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74" y="6365"/>
                  </a:moveTo>
                  <a:cubicBezTo>
                    <a:pt x="6946" y="6517"/>
                    <a:pt x="6719" y="6819"/>
                    <a:pt x="6492" y="6819"/>
                  </a:cubicBezTo>
                  <a:cubicBezTo>
                    <a:pt x="5660" y="6744"/>
                    <a:pt x="5432" y="6365"/>
                    <a:pt x="5962" y="5835"/>
                  </a:cubicBezTo>
                  <a:cubicBezTo>
                    <a:pt x="6114" y="5684"/>
                    <a:pt x="6568" y="5608"/>
                    <a:pt x="6795" y="5760"/>
                  </a:cubicBezTo>
                  <a:cubicBezTo>
                    <a:pt x="6946" y="5760"/>
                    <a:pt x="7098" y="6138"/>
                    <a:pt x="7174" y="636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9" name="任意多边形: 形状 1678"/>
            <p:cNvSpPr/>
            <p:nvPr/>
          </p:nvSpPr>
          <p:spPr>
            <a:xfrm>
              <a:off x="6505765" y="268004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0" name="任意多边形: 形状 1679"/>
            <p:cNvSpPr/>
            <p:nvPr/>
          </p:nvSpPr>
          <p:spPr>
            <a:xfrm>
              <a:off x="6559338" y="3361512"/>
              <a:ext cx="15139" cy="22709"/>
            </a:xfrm>
            <a:custGeom>
              <a:avLst/>
              <a:gdLst>
                <a:gd name="connsiteX0" fmla="*/ 7210 w 15139"/>
                <a:gd name="connsiteY0" fmla="*/ 18108 h 22708"/>
                <a:gd name="connsiteX1" fmla="*/ 6529 w 15139"/>
                <a:gd name="connsiteY1" fmla="*/ 10387 h 22708"/>
                <a:gd name="connsiteX2" fmla="*/ 6908 w 15139"/>
                <a:gd name="connsiteY2" fmla="*/ 6300 h 22708"/>
                <a:gd name="connsiteX3" fmla="*/ 10768 w 15139"/>
                <a:gd name="connsiteY3" fmla="*/ 7284 h 22708"/>
                <a:gd name="connsiteX4" fmla="*/ 12963 w 15139"/>
                <a:gd name="connsiteY4" fmla="*/ 14172 h 22708"/>
                <a:gd name="connsiteX5" fmla="*/ 11374 w 15139"/>
                <a:gd name="connsiteY5" fmla="*/ 19849 h 22708"/>
                <a:gd name="connsiteX6" fmla="*/ 7210 w 15139"/>
                <a:gd name="connsiteY6" fmla="*/ 181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210" y="18108"/>
                  </a:moveTo>
                  <a:cubicBezTo>
                    <a:pt x="7059" y="15535"/>
                    <a:pt x="9557" y="12885"/>
                    <a:pt x="6529" y="10387"/>
                  </a:cubicBezTo>
                  <a:cubicBezTo>
                    <a:pt x="5167" y="9327"/>
                    <a:pt x="5545" y="7511"/>
                    <a:pt x="6908" y="6300"/>
                  </a:cubicBezTo>
                  <a:cubicBezTo>
                    <a:pt x="8573" y="4861"/>
                    <a:pt x="9708" y="6224"/>
                    <a:pt x="10768" y="7284"/>
                  </a:cubicBezTo>
                  <a:cubicBezTo>
                    <a:pt x="12736" y="9176"/>
                    <a:pt x="15385" y="10917"/>
                    <a:pt x="12963" y="14172"/>
                  </a:cubicBezTo>
                  <a:cubicBezTo>
                    <a:pt x="14401" y="16594"/>
                    <a:pt x="11752" y="17957"/>
                    <a:pt x="11374" y="19849"/>
                  </a:cubicBezTo>
                  <a:cubicBezTo>
                    <a:pt x="9708" y="19925"/>
                    <a:pt x="8119" y="19773"/>
                    <a:pt x="7210" y="18108"/>
                  </a:cubicBezTo>
                  <a:close/>
                </a:path>
              </a:pathLst>
            </a:custGeom>
            <a:solidFill>
              <a:srgbClr val="F7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1" name="任意多边形: 形状 1680"/>
            <p:cNvSpPr/>
            <p:nvPr/>
          </p:nvSpPr>
          <p:spPr>
            <a:xfrm>
              <a:off x="6564868" y="3370082"/>
              <a:ext cx="15139" cy="15139"/>
            </a:xfrm>
            <a:custGeom>
              <a:avLst/>
              <a:gdLst>
                <a:gd name="connsiteX0" fmla="*/ 5768 w 15139"/>
                <a:gd name="connsiteY0" fmla="*/ 11354 h 15139"/>
                <a:gd name="connsiteX1" fmla="*/ 7357 w 15139"/>
                <a:gd name="connsiteY1" fmla="*/ 5677 h 15139"/>
                <a:gd name="connsiteX2" fmla="*/ 11142 w 15139"/>
                <a:gd name="connsiteY2" fmla="*/ 5677 h 15139"/>
                <a:gd name="connsiteX3" fmla="*/ 576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68" y="11354"/>
                  </a:moveTo>
                  <a:cubicBezTo>
                    <a:pt x="5314" y="9159"/>
                    <a:pt x="6676" y="7494"/>
                    <a:pt x="7357" y="5677"/>
                  </a:cubicBezTo>
                  <a:cubicBezTo>
                    <a:pt x="8644" y="5677"/>
                    <a:pt x="9855" y="5677"/>
                    <a:pt x="11142" y="5677"/>
                  </a:cubicBezTo>
                  <a:cubicBezTo>
                    <a:pt x="11369" y="9462"/>
                    <a:pt x="7963" y="9840"/>
                    <a:pt x="5768" y="11354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2" name="任意多边形: 形状 1681"/>
            <p:cNvSpPr/>
            <p:nvPr/>
          </p:nvSpPr>
          <p:spPr>
            <a:xfrm>
              <a:off x="6553604" y="3354927"/>
              <a:ext cx="22709" cy="15139"/>
            </a:xfrm>
            <a:custGeom>
              <a:avLst/>
              <a:gdLst>
                <a:gd name="connsiteX0" fmla="*/ 21043 w 22708"/>
                <a:gd name="connsiteY0" fmla="*/ 5769 h 15139"/>
                <a:gd name="connsiteX1" fmla="*/ 5677 w 22708"/>
                <a:gd name="connsiteY1" fmla="*/ 12354 h 15139"/>
                <a:gd name="connsiteX2" fmla="*/ 21043 w 22708"/>
                <a:gd name="connsiteY2" fmla="*/ 57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08" h="15139">
                  <a:moveTo>
                    <a:pt x="21043" y="5769"/>
                  </a:moveTo>
                  <a:cubicBezTo>
                    <a:pt x="15820" y="11067"/>
                    <a:pt x="10673" y="8343"/>
                    <a:pt x="5677" y="12354"/>
                  </a:cubicBezTo>
                  <a:cubicBezTo>
                    <a:pt x="9159" y="4179"/>
                    <a:pt x="14307" y="5844"/>
                    <a:pt x="21043" y="5769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3" name="任意多边形: 形状 1682"/>
            <p:cNvSpPr/>
            <p:nvPr/>
          </p:nvSpPr>
          <p:spPr>
            <a:xfrm>
              <a:off x="6557086" y="3442371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343" y="8554"/>
                    <a:pt x="6661" y="923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4" name="任意多边形: 形状 1683"/>
            <p:cNvSpPr/>
            <p:nvPr/>
          </p:nvSpPr>
          <p:spPr>
            <a:xfrm>
              <a:off x="6532867" y="2685721"/>
              <a:ext cx="15139" cy="15139"/>
            </a:xfrm>
            <a:custGeom>
              <a:avLst/>
              <a:gdLst>
                <a:gd name="connsiteX0" fmla="*/ 7036 w 15139"/>
                <a:gd name="connsiteY0" fmla="*/ 5677 h 15139"/>
                <a:gd name="connsiteX1" fmla="*/ 13319 w 15139"/>
                <a:gd name="connsiteY1" fmla="*/ 8024 h 15139"/>
                <a:gd name="connsiteX2" fmla="*/ 13394 w 15139"/>
                <a:gd name="connsiteY2" fmla="*/ 8856 h 15139"/>
                <a:gd name="connsiteX3" fmla="*/ 12789 w 15139"/>
                <a:gd name="connsiteY3" fmla="*/ 9462 h 15139"/>
                <a:gd name="connsiteX4" fmla="*/ 7566 w 15139"/>
                <a:gd name="connsiteY4" fmla="*/ 9235 h 15139"/>
                <a:gd name="connsiteX5" fmla="*/ 7036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036" y="5677"/>
                  </a:moveTo>
                  <a:cubicBezTo>
                    <a:pt x="8323" y="8554"/>
                    <a:pt x="11351" y="6964"/>
                    <a:pt x="13319" y="8024"/>
                  </a:cubicBezTo>
                  <a:cubicBezTo>
                    <a:pt x="14454" y="8629"/>
                    <a:pt x="14303" y="9765"/>
                    <a:pt x="13394" y="8856"/>
                  </a:cubicBezTo>
                  <a:cubicBezTo>
                    <a:pt x="13394" y="8856"/>
                    <a:pt x="13016" y="9235"/>
                    <a:pt x="12789" y="9462"/>
                  </a:cubicBezTo>
                  <a:cubicBezTo>
                    <a:pt x="11048" y="9386"/>
                    <a:pt x="9231" y="9689"/>
                    <a:pt x="7566" y="9235"/>
                  </a:cubicBezTo>
                  <a:cubicBezTo>
                    <a:pt x="5144" y="8629"/>
                    <a:pt x="5144" y="7191"/>
                    <a:pt x="7036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5" name="任意多边形: 形状 1684"/>
            <p:cNvSpPr/>
            <p:nvPr/>
          </p:nvSpPr>
          <p:spPr>
            <a:xfrm>
              <a:off x="6528019" y="2663315"/>
              <a:ext cx="7570" cy="7570"/>
            </a:xfrm>
            <a:custGeom>
              <a:avLst/>
              <a:gdLst>
                <a:gd name="connsiteX0" fmla="*/ 8099 w 7569"/>
                <a:gd name="connsiteY0" fmla="*/ 7191 h 7569"/>
                <a:gd name="connsiteX1" fmla="*/ 5677 w 7569"/>
                <a:gd name="connsiteY1" fmla="*/ 6661 h 7569"/>
                <a:gd name="connsiteX2" fmla="*/ 6283 w 7569"/>
                <a:gd name="connsiteY2" fmla="*/ 5677 h 7569"/>
                <a:gd name="connsiteX3" fmla="*/ 8099 w 7569"/>
                <a:gd name="connsiteY3" fmla="*/ 7191 h 7569"/>
                <a:gd name="connsiteX4" fmla="*/ 8099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7191"/>
                  </a:moveTo>
                  <a:cubicBezTo>
                    <a:pt x="7267" y="7040"/>
                    <a:pt x="6510" y="6813"/>
                    <a:pt x="5677" y="6661"/>
                  </a:cubicBezTo>
                  <a:cubicBezTo>
                    <a:pt x="5904" y="6358"/>
                    <a:pt x="6056" y="5980"/>
                    <a:pt x="6283" y="5677"/>
                  </a:cubicBezTo>
                  <a:cubicBezTo>
                    <a:pt x="6888" y="6131"/>
                    <a:pt x="7494" y="6661"/>
                    <a:pt x="8099" y="7191"/>
                  </a:cubicBezTo>
                  <a:lnTo>
                    <a:pt x="8099" y="719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6" name="任意多边形: 形状 1685"/>
            <p:cNvSpPr/>
            <p:nvPr/>
          </p:nvSpPr>
          <p:spPr>
            <a:xfrm>
              <a:off x="6528549" y="263439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80" y="7418"/>
                    <a:pt x="7266" y="7570"/>
                    <a:pt x="5677" y="7570"/>
                  </a:cubicBezTo>
                  <a:cubicBezTo>
                    <a:pt x="6434" y="5904"/>
                    <a:pt x="7948" y="5677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7" name="任意多边形: 形状 1686"/>
            <p:cNvSpPr/>
            <p:nvPr/>
          </p:nvSpPr>
          <p:spPr>
            <a:xfrm>
              <a:off x="6378445" y="2611539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889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8" name="任意多边形: 形状 1687"/>
            <p:cNvSpPr/>
            <p:nvPr/>
          </p:nvSpPr>
          <p:spPr>
            <a:xfrm>
              <a:off x="6380262" y="260972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343" y="6661"/>
                    <a:pt x="6737" y="7267"/>
                    <a:pt x="5677" y="7570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9" name="任意多边形: 形状 1688"/>
            <p:cNvSpPr/>
            <p:nvPr/>
          </p:nvSpPr>
          <p:spPr>
            <a:xfrm>
              <a:off x="6369959" y="2617292"/>
              <a:ext cx="22709" cy="22709"/>
            </a:xfrm>
            <a:custGeom>
              <a:avLst/>
              <a:gdLst>
                <a:gd name="connsiteX0" fmla="*/ 10303 w 22708"/>
                <a:gd name="connsiteY0" fmla="*/ 5677 h 22708"/>
                <a:gd name="connsiteX1" fmla="*/ 20447 w 22708"/>
                <a:gd name="connsiteY1" fmla="*/ 15366 h 22708"/>
                <a:gd name="connsiteX2" fmla="*/ 10379 w 22708"/>
                <a:gd name="connsiteY2" fmla="*/ 17031 h 22708"/>
                <a:gd name="connsiteX3" fmla="*/ 6746 w 22708"/>
                <a:gd name="connsiteY3" fmla="*/ 11581 h 22708"/>
                <a:gd name="connsiteX4" fmla="*/ 10303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0303" y="5677"/>
                  </a:moveTo>
                  <a:cubicBezTo>
                    <a:pt x="11893" y="10068"/>
                    <a:pt x="14769" y="13550"/>
                    <a:pt x="20447" y="15366"/>
                  </a:cubicBezTo>
                  <a:cubicBezTo>
                    <a:pt x="16132" y="17334"/>
                    <a:pt x="13483" y="18848"/>
                    <a:pt x="10379" y="17031"/>
                  </a:cubicBezTo>
                  <a:cubicBezTo>
                    <a:pt x="9168" y="15215"/>
                    <a:pt x="7806" y="13474"/>
                    <a:pt x="6746" y="11581"/>
                  </a:cubicBezTo>
                  <a:cubicBezTo>
                    <a:pt x="4399" y="7645"/>
                    <a:pt x="6064" y="5829"/>
                    <a:pt x="10303" y="5677"/>
                  </a:cubicBezTo>
                  <a:close/>
                </a:path>
              </a:pathLst>
            </a:custGeom>
            <a:solidFill>
              <a:srgbClr val="F5CC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0" name="任意多边形: 形状 1689"/>
            <p:cNvSpPr/>
            <p:nvPr/>
          </p:nvSpPr>
          <p:spPr>
            <a:xfrm>
              <a:off x="6363155" y="2612477"/>
              <a:ext cx="15139" cy="15139"/>
            </a:xfrm>
            <a:custGeom>
              <a:avLst/>
              <a:gdLst>
                <a:gd name="connsiteX0" fmla="*/ 5677 w 15139"/>
                <a:gd name="connsiteY0" fmla="*/ 6631 h 15139"/>
                <a:gd name="connsiteX1" fmla="*/ 10370 w 15139"/>
                <a:gd name="connsiteY1" fmla="*/ 7010 h 15139"/>
                <a:gd name="connsiteX2" fmla="*/ 9538 w 15139"/>
                <a:gd name="connsiteY2" fmla="*/ 9281 h 15139"/>
                <a:gd name="connsiteX3" fmla="*/ 5677 w 15139"/>
                <a:gd name="connsiteY3" fmla="*/ 6631 h 15139"/>
                <a:gd name="connsiteX4" fmla="*/ 5677 w 15139"/>
                <a:gd name="connsiteY4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31"/>
                  </a:moveTo>
                  <a:cubicBezTo>
                    <a:pt x="7267" y="6328"/>
                    <a:pt x="9008" y="4436"/>
                    <a:pt x="10370" y="7010"/>
                  </a:cubicBezTo>
                  <a:cubicBezTo>
                    <a:pt x="10900" y="7994"/>
                    <a:pt x="10370" y="8978"/>
                    <a:pt x="9538" y="9281"/>
                  </a:cubicBezTo>
                  <a:cubicBezTo>
                    <a:pt x="7040" y="10265"/>
                    <a:pt x="6510" y="8221"/>
                    <a:pt x="5677" y="6631"/>
                  </a:cubicBezTo>
                  <a:lnTo>
                    <a:pt x="5677" y="6631"/>
                  </a:lnTo>
                  <a:close/>
                </a:path>
              </a:pathLst>
            </a:custGeom>
            <a:solidFill>
              <a:srgbClr val="F6CC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1" name="任意多边形: 形状 1690"/>
            <p:cNvSpPr/>
            <p:nvPr/>
          </p:nvSpPr>
          <p:spPr>
            <a:xfrm>
              <a:off x="6346123" y="2582010"/>
              <a:ext cx="22709" cy="22709"/>
            </a:xfrm>
            <a:custGeom>
              <a:avLst/>
              <a:gdLst>
                <a:gd name="connsiteX0" fmla="*/ 15139 w 22708"/>
                <a:gd name="connsiteY0" fmla="*/ 20068 h 22708"/>
                <a:gd name="connsiteX1" fmla="*/ 9462 w 22708"/>
                <a:gd name="connsiteY1" fmla="*/ 20068 h 22708"/>
                <a:gd name="connsiteX2" fmla="*/ 8781 w 22708"/>
                <a:gd name="connsiteY2" fmla="*/ 19159 h 22708"/>
                <a:gd name="connsiteX3" fmla="*/ 9462 w 22708"/>
                <a:gd name="connsiteY3" fmla="*/ 18251 h 22708"/>
                <a:gd name="connsiteX4" fmla="*/ 5677 w 22708"/>
                <a:gd name="connsiteY4" fmla="*/ 10606 h 22708"/>
                <a:gd name="connsiteX5" fmla="*/ 11354 w 22708"/>
                <a:gd name="connsiteY5" fmla="*/ 10530 h 22708"/>
                <a:gd name="connsiteX6" fmla="*/ 16047 w 22708"/>
                <a:gd name="connsiteY6" fmla="*/ 7351 h 22708"/>
                <a:gd name="connsiteX7" fmla="*/ 21725 w 22708"/>
                <a:gd name="connsiteY7" fmla="*/ 7199 h 22708"/>
                <a:gd name="connsiteX8" fmla="*/ 18167 w 22708"/>
                <a:gd name="connsiteY8" fmla="*/ 9849 h 22708"/>
                <a:gd name="connsiteX9" fmla="*/ 15139 w 22708"/>
                <a:gd name="connsiteY9" fmla="*/ 200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5139" y="20068"/>
                  </a:moveTo>
                  <a:cubicBezTo>
                    <a:pt x="13247" y="18856"/>
                    <a:pt x="11354" y="18781"/>
                    <a:pt x="9462" y="20068"/>
                  </a:cubicBezTo>
                  <a:cubicBezTo>
                    <a:pt x="9235" y="19765"/>
                    <a:pt x="9008" y="19462"/>
                    <a:pt x="8781" y="19159"/>
                  </a:cubicBezTo>
                  <a:cubicBezTo>
                    <a:pt x="9008" y="18856"/>
                    <a:pt x="9235" y="18554"/>
                    <a:pt x="9462" y="18251"/>
                  </a:cubicBezTo>
                  <a:cubicBezTo>
                    <a:pt x="12641" y="13482"/>
                    <a:pt x="7040" y="13104"/>
                    <a:pt x="5677" y="10606"/>
                  </a:cubicBezTo>
                  <a:cubicBezTo>
                    <a:pt x="7570" y="8032"/>
                    <a:pt x="9462" y="11438"/>
                    <a:pt x="11354" y="10530"/>
                  </a:cubicBezTo>
                  <a:cubicBezTo>
                    <a:pt x="12868" y="9470"/>
                    <a:pt x="14382" y="8183"/>
                    <a:pt x="16047" y="7351"/>
                  </a:cubicBezTo>
                  <a:cubicBezTo>
                    <a:pt x="17864" y="6442"/>
                    <a:pt x="20362" y="4172"/>
                    <a:pt x="21725" y="7199"/>
                  </a:cubicBezTo>
                  <a:cubicBezTo>
                    <a:pt x="23617" y="11514"/>
                    <a:pt x="19454" y="9016"/>
                    <a:pt x="18167" y="9849"/>
                  </a:cubicBezTo>
                  <a:cubicBezTo>
                    <a:pt x="14080" y="12271"/>
                    <a:pt x="18243" y="17191"/>
                    <a:pt x="15139" y="20068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2" name="任意多边形: 形状 1691"/>
            <p:cNvSpPr/>
            <p:nvPr/>
          </p:nvSpPr>
          <p:spPr>
            <a:xfrm>
              <a:off x="6348153" y="2573530"/>
              <a:ext cx="15139" cy="15139"/>
            </a:xfrm>
            <a:custGeom>
              <a:avLst/>
              <a:gdLst>
                <a:gd name="connsiteX0" fmla="*/ 12201 w 15139"/>
                <a:gd name="connsiteY0" fmla="*/ 6293 h 15139"/>
                <a:gd name="connsiteX1" fmla="*/ 7206 w 15139"/>
                <a:gd name="connsiteY1" fmla="*/ 10608 h 15139"/>
                <a:gd name="connsiteX2" fmla="*/ 5919 w 15139"/>
                <a:gd name="connsiteY2" fmla="*/ 7656 h 15139"/>
                <a:gd name="connsiteX3" fmla="*/ 12201 w 15139"/>
                <a:gd name="connsiteY3" fmla="*/ 62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201" y="6293"/>
                  </a:moveTo>
                  <a:cubicBezTo>
                    <a:pt x="10991" y="9018"/>
                    <a:pt x="9779" y="10910"/>
                    <a:pt x="7206" y="10608"/>
                  </a:cubicBezTo>
                  <a:cubicBezTo>
                    <a:pt x="5692" y="10456"/>
                    <a:pt x="5389" y="8867"/>
                    <a:pt x="5919" y="7656"/>
                  </a:cubicBezTo>
                  <a:cubicBezTo>
                    <a:pt x="7054" y="5006"/>
                    <a:pt x="9250" y="5536"/>
                    <a:pt x="12201" y="6293"/>
                  </a:cubicBezTo>
                  <a:close/>
                </a:path>
              </a:pathLst>
            </a:custGeom>
            <a:solidFill>
              <a:srgbClr val="F6C3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3" name="任意多边形: 形状 1692"/>
            <p:cNvSpPr/>
            <p:nvPr/>
          </p:nvSpPr>
          <p:spPr>
            <a:xfrm>
              <a:off x="6355510" y="2596400"/>
              <a:ext cx="7570" cy="15139"/>
            </a:xfrm>
            <a:custGeom>
              <a:avLst/>
              <a:gdLst>
                <a:gd name="connsiteX0" fmla="*/ 7570 w 7569"/>
                <a:gd name="connsiteY0" fmla="*/ 9386 h 15139"/>
                <a:gd name="connsiteX1" fmla="*/ 5752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9386"/>
                  </a:moveTo>
                  <a:cubicBezTo>
                    <a:pt x="6964" y="9386"/>
                    <a:pt x="6358" y="9462"/>
                    <a:pt x="5752" y="9462"/>
                  </a:cubicBezTo>
                  <a:cubicBezTo>
                    <a:pt x="5752" y="8175"/>
                    <a:pt x="5752" y="6964"/>
                    <a:pt x="5677" y="5677"/>
                  </a:cubicBezTo>
                  <a:cubicBezTo>
                    <a:pt x="7418" y="6358"/>
                    <a:pt x="7645" y="7797"/>
                    <a:pt x="7570" y="9386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4" name="任意多边形: 形状 1693"/>
            <p:cNvSpPr/>
            <p:nvPr/>
          </p:nvSpPr>
          <p:spPr>
            <a:xfrm>
              <a:off x="6346123" y="2595518"/>
              <a:ext cx="15139" cy="7570"/>
            </a:xfrm>
            <a:custGeom>
              <a:avLst/>
              <a:gdLst>
                <a:gd name="connsiteX0" fmla="*/ 9462 w 15139"/>
                <a:gd name="connsiteY0" fmla="*/ 6560 h 7569"/>
                <a:gd name="connsiteX1" fmla="*/ 5677 w 15139"/>
                <a:gd name="connsiteY1" fmla="*/ 6484 h 7569"/>
                <a:gd name="connsiteX2" fmla="*/ 9387 w 15139"/>
                <a:gd name="connsiteY2" fmla="*/ 6408 h 7569"/>
                <a:gd name="connsiteX3" fmla="*/ 9462 w 15139"/>
                <a:gd name="connsiteY3" fmla="*/ 656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6560"/>
                  </a:moveTo>
                  <a:cubicBezTo>
                    <a:pt x="8175" y="8603"/>
                    <a:pt x="6889" y="8679"/>
                    <a:pt x="5677" y="6484"/>
                  </a:cubicBezTo>
                  <a:cubicBezTo>
                    <a:pt x="6889" y="5500"/>
                    <a:pt x="8175" y="5348"/>
                    <a:pt x="9387" y="6408"/>
                  </a:cubicBezTo>
                  <a:lnTo>
                    <a:pt x="9462" y="6560"/>
                  </a:ln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5" name="任意多边形: 形状 1694"/>
            <p:cNvSpPr/>
            <p:nvPr/>
          </p:nvSpPr>
          <p:spPr>
            <a:xfrm>
              <a:off x="6346123" y="2594565"/>
              <a:ext cx="15139" cy="7570"/>
            </a:xfrm>
            <a:custGeom>
              <a:avLst/>
              <a:gdLst>
                <a:gd name="connsiteX0" fmla="*/ 9387 w 15139"/>
                <a:gd name="connsiteY0" fmla="*/ 7437 h 7569"/>
                <a:gd name="connsiteX1" fmla="*/ 5677 w 15139"/>
                <a:gd name="connsiteY1" fmla="*/ 7512 h 7569"/>
                <a:gd name="connsiteX2" fmla="*/ 9462 w 15139"/>
                <a:gd name="connsiteY2" fmla="*/ 5696 h 7569"/>
                <a:gd name="connsiteX3" fmla="*/ 9387 w 15139"/>
                <a:gd name="connsiteY3" fmla="*/ 743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387" y="7437"/>
                  </a:moveTo>
                  <a:cubicBezTo>
                    <a:pt x="8175" y="7437"/>
                    <a:pt x="6889" y="7437"/>
                    <a:pt x="5677" y="7512"/>
                  </a:cubicBezTo>
                  <a:cubicBezTo>
                    <a:pt x="6359" y="5696"/>
                    <a:pt x="7873" y="5620"/>
                    <a:pt x="9462" y="5696"/>
                  </a:cubicBezTo>
                  <a:cubicBezTo>
                    <a:pt x="9387" y="6226"/>
                    <a:pt x="9387" y="6831"/>
                    <a:pt x="9387" y="7437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6" name="任意多边形: 形状 1695"/>
            <p:cNvSpPr/>
            <p:nvPr/>
          </p:nvSpPr>
          <p:spPr>
            <a:xfrm>
              <a:off x="6372815" y="2477186"/>
              <a:ext cx="22709" cy="22709"/>
            </a:xfrm>
            <a:custGeom>
              <a:avLst/>
              <a:gdLst>
                <a:gd name="connsiteX0" fmla="*/ 15016 w 22708"/>
                <a:gd name="connsiteY0" fmla="*/ 18388 h 22708"/>
                <a:gd name="connsiteX1" fmla="*/ 9263 w 22708"/>
                <a:gd name="connsiteY1" fmla="*/ 16496 h 22708"/>
                <a:gd name="connsiteX2" fmla="*/ 7371 w 22708"/>
                <a:gd name="connsiteY2" fmla="*/ 14603 h 22708"/>
                <a:gd name="connsiteX3" fmla="*/ 5932 w 22708"/>
                <a:gd name="connsiteY3" fmla="*/ 12635 h 22708"/>
                <a:gd name="connsiteX4" fmla="*/ 5706 w 22708"/>
                <a:gd name="connsiteY4" fmla="*/ 10213 h 22708"/>
                <a:gd name="connsiteX5" fmla="*/ 7371 w 22708"/>
                <a:gd name="connsiteY5" fmla="*/ 7034 h 22708"/>
                <a:gd name="connsiteX6" fmla="*/ 13502 w 22708"/>
                <a:gd name="connsiteY6" fmla="*/ 10970 h 22708"/>
                <a:gd name="connsiteX7" fmla="*/ 20012 w 22708"/>
                <a:gd name="connsiteY7" fmla="*/ 13771 h 22708"/>
                <a:gd name="connsiteX8" fmla="*/ 22510 w 22708"/>
                <a:gd name="connsiteY8" fmla="*/ 18464 h 22708"/>
                <a:gd name="connsiteX9" fmla="*/ 20617 w 22708"/>
                <a:gd name="connsiteY9" fmla="*/ 20356 h 22708"/>
                <a:gd name="connsiteX10" fmla="*/ 19633 w 22708"/>
                <a:gd name="connsiteY10" fmla="*/ 20356 h 22708"/>
                <a:gd name="connsiteX11" fmla="*/ 18650 w 22708"/>
                <a:gd name="connsiteY11" fmla="*/ 20356 h 22708"/>
                <a:gd name="connsiteX12" fmla="*/ 15016 w 22708"/>
                <a:gd name="connsiteY12" fmla="*/ 183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016" y="18388"/>
                  </a:moveTo>
                  <a:cubicBezTo>
                    <a:pt x="13729" y="15890"/>
                    <a:pt x="11383" y="16647"/>
                    <a:pt x="9263" y="16496"/>
                  </a:cubicBezTo>
                  <a:cubicBezTo>
                    <a:pt x="8658" y="15890"/>
                    <a:pt x="7976" y="15209"/>
                    <a:pt x="7371" y="14603"/>
                  </a:cubicBezTo>
                  <a:cubicBezTo>
                    <a:pt x="6765" y="13998"/>
                    <a:pt x="6311" y="13392"/>
                    <a:pt x="5932" y="12635"/>
                  </a:cubicBezTo>
                  <a:cubicBezTo>
                    <a:pt x="5706" y="11803"/>
                    <a:pt x="5630" y="11046"/>
                    <a:pt x="5706" y="10213"/>
                  </a:cubicBezTo>
                  <a:cubicBezTo>
                    <a:pt x="5857" y="8926"/>
                    <a:pt x="6387" y="7866"/>
                    <a:pt x="7371" y="7034"/>
                  </a:cubicBezTo>
                  <a:cubicBezTo>
                    <a:pt x="9717" y="7866"/>
                    <a:pt x="16681" y="1432"/>
                    <a:pt x="13502" y="10970"/>
                  </a:cubicBezTo>
                  <a:cubicBezTo>
                    <a:pt x="16908" y="9305"/>
                    <a:pt x="17892" y="13468"/>
                    <a:pt x="20012" y="13771"/>
                  </a:cubicBezTo>
                  <a:cubicBezTo>
                    <a:pt x="24099" y="14225"/>
                    <a:pt x="24175" y="13771"/>
                    <a:pt x="22510" y="18464"/>
                  </a:cubicBezTo>
                  <a:cubicBezTo>
                    <a:pt x="21829" y="19069"/>
                    <a:pt x="21223" y="19675"/>
                    <a:pt x="20617" y="20356"/>
                  </a:cubicBezTo>
                  <a:lnTo>
                    <a:pt x="19633" y="20356"/>
                  </a:lnTo>
                  <a:lnTo>
                    <a:pt x="18650" y="20356"/>
                  </a:lnTo>
                  <a:cubicBezTo>
                    <a:pt x="18120" y="18615"/>
                    <a:pt x="16606" y="18388"/>
                    <a:pt x="15016" y="1838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7" name="任意多边形: 形状 1696"/>
            <p:cNvSpPr/>
            <p:nvPr/>
          </p:nvSpPr>
          <p:spPr>
            <a:xfrm>
              <a:off x="6359370" y="2475196"/>
              <a:ext cx="22709" cy="15139"/>
            </a:xfrm>
            <a:custGeom>
              <a:avLst/>
              <a:gdLst>
                <a:gd name="connsiteX0" fmla="*/ 20892 w 22708"/>
                <a:gd name="connsiteY0" fmla="*/ 14701 h 15139"/>
                <a:gd name="connsiteX1" fmla="*/ 20892 w 22708"/>
                <a:gd name="connsiteY1" fmla="*/ 16594 h 15139"/>
                <a:gd name="connsiteX2" fmla="*/ 5677 w 22708"/>
                <a:gd name="connsiteY2" fmla="*/ 7132 h 15139"/>
                <a:gd name="connsiteX3" fmla="*/ 5677 w 22708"/>
                <a:gd name="connsiteY3" fmla="*/ 7132 h 15139"/>
                <a:gd name="connsiteX4" fmla="*/ 15215 w 22708"/>
                <a:gd name="connsiteY4" fmla="*/ 7132 h 15139"/>
                <a:gd name="connsiteX5" fmla="*/ 17107 w 22708"/>
                <a:gd name="connsiteY5" fmla="*/ 7132 h 15139"/>
                <a:gd name="connsiteX6" fmla="*/ 20892 w 22708"/>
                <a:gd name="connsiteY6" fmla="*/ 9024 h 15139"/>
                <a:gd name="connsiteX7" fmla="*/ 20892 w 22708"/>
                <a:gd name="connsiteY7" fmla="*/ 12809 h 15139"/>
                <a:gd name="connsiteX8" fmla="*/ 20362 w 22708"/>
                <a:gd name="connsiteY8" fmla="*/ 14096 h 15139"/>
                <a:gd name="connsiteX9" fmla="*/ 20892 w 22708"/>
                <a:gd name="connsiteY9" fmla="*/ 147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20892" y="14701"/>
                  </a:moveTo>
                  <a:cubicBezTo>
                    <a:pt x="20892" y="15307"/>
                    <a:pt x="20892" y="15988"/>
                    <a:pt x="20892" y="16594"/>
                  </a:cubicBezTo>
                  <a:cubicBezTo>
                    <a:pt x="15896" y="13339"/>
                    <a:pt x="9916" y="11598"/>
                    <a:pt x="5677" y="7132"/>
                  </a:cubicBezTo>
                  <a:lnTo>
                    <a:pt x="5677" y="7132"/>
                  </a:lnTo>
                  <a:cubicBezTo>
                    <a:pt x="8857" y="4936"/>
                    <a:pt x="12036" y="5466"/>
                    <a:pt x="15215" y="7132"/>
                  </a:cubicBezTo>
                  <a:cubicBezTo>
                    <a:pt x="15821" y="7132"/>
                    <a:pt x="16502" y="7132"/>
                    <a:pt x="17107" y="7132"/>
                  </a:cubicBezTo>
                  <a:cubicBezTo>
                    <a:pt x="18394" y="7737"/>
                    <a:pt x="19681" y="8419"/>
                    <a:pt x="20892" y="9024"/>
                  </a:cubicBezTo>
                  <a:cubicBezTo>
                    <a:pt x="20892" y="10311"/>
                    <a:pt x="20892" y="11522"/>
                    <a:pt x="20892" y="12809"/>
                  </a:cubicBezTo>
                  <a:cubicBezTo>
                    <a:pt x="20362" y="13263"/>
                    <a:pt x="20211" y="13641"/>
                    <a:pt x="20362" y="14096"/>
                  </a:cubicBezTo>
                  <a:cubicBezTo>
                    <a:pt x="20514" y="14474"/>
                    <a:pt x="20741" y="14701"/>
                    <a:pt x="20892" y="14701"/>
                  </a:cubicBezTo>
                  <a:close/>
                </a:path>
              </a:pathLst>
            </a:custGeom>
            <a:solidFill>
              <a:srgbClr val="F7C4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8" name="任意多边形: 形状 1697"/>
            <p:cNvSpPr/>
            <p:nvPr/>
          </p:nvSpPr>
          <p:spPr>
            <a:xfrm>
              <a:off x="6395515" y="2472790"/>
              <a:ext cx="15139" cy="15139"/>
            </a:xfrm>
            <a:custGeom>
              <a:avLst/>
              <a:gdLst>
                <a:gd name="connsiteX0" fmla="*/ 13284 w 15139"/>
                <a:gd name="connsiteY0" fmla="*/ 15215 h 15139"/>
                <a:gd name="connsiteX1" fmla="*/ 12376 w 15139"/>
                <a:gd name="connsiteY1" fmla="*/ 15215 h 15139"/>
                <a:gd name="connsiteX2" fmla="*/ 11468 w 15139"/>
                <a:gd name="connsiteY2" fmla="*/ 15215 h 15139"/>
                <a:gd name="connsiteX3" fmla="*/ 5791 w 15139"/>
                <a:gd name="connsiteY3" fmla="*/ 5677 h 15139"/>
                <a:gd name="connsiteX4" fmla="*/ 9575 w 15139"/>
                <a:gd name="connsiteY4" fmla="*/ 5677 h 15139"/>
                <a:gd name="connsiteX5" fmla="*/ 13284 w 15139"/>
                <a:gd name="connsiteY5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15215"/>
                  </a:moveTo>
                  <a:lnTo>
                    <a:pt x="12376" y="15215"/>
                  </a:lnTo>
                  <a:lnTo>
                    <a:pt x="11468" y="15215"/>
                  </a:lnTo>
                  <a:cubicBezTo>
                    <a:pt x="8894" y="12414"/>
                    <a:pt x="4958" y="10522"/>
                    <a:pt x="5791" y="5677"/>
                  </a:cubicBezTo>
                  <a:cubicBezTo>
                    <a:pt x="7077" y="5677"/>
                    <a:pt x="8288" y="5677"/>
                    <a:pt x="9575" y="5677"/>
                  </a:cubicBezTo>
                  <a:cubicBezTo>
                    <a:pt x="13057" y="7948"/>
                    <a:pt x="13587" y="11430"/>
                    <a:pt x="13284" y="15215"/>
                  </a:cubicBezTo>
                  <a:close/>
                </a:path>
              </a:pathLst>
            </a:custGeom>
            <a:solidFill>
              <a:srgbClr val="F4BF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9" name="任意多边形: 形状 1698"/>
            <p:cNvSpPr/>
            <p:nvPr/>
          </p:nvSpPr>
          <p:spPr>
            <a:xfrm>
              <a:off x="6399337" y="2436662"/>
              <a:ext cx="15139" cy="15139"/>
            </a:xfrm>
            <a:custGeom>
              <a:avLst/>
              <a:gdLst>
                <a:gd name="connsiteX0" fmla="*/ 5677 w 15139"/>
                <a:gd name="connsiteY0" fmla="*/ 15160 h 15139"/>
                <a:gd name="connsiteX1" fmla="*/ 5677 w 15139"/>
                <a:gd name="connsiteY1" fmla="*/ 11375 h 15139"/>
                <a:gd name="connsiteX2" fmla="*/ 15215 w 15139"/>
                <a:gd name="connsiteY2" fmla="*/ 5698 h 15139"/>
                <a:gd name="connsiteX3" fmla="*/ 15215 w 15139"/>
                <a:gd name="connsiteY3" fmla="*/ 5698 h 15139"/>
                <a:gd name="connsiteX4" fmla="*/ 9538 w 15139"/>
                <a:gd name="connsiteY4" fmla="*/ 15236 h 15139"/>
                <a:gd name="connsiteX5" fmla="*/ 5677 w 15139"/>
                <a:gd name="connsiteY5" fmla="*/ 151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5160"/>
                  </a:moveTo>
                  <a:cubicBezTo>
                    <a:pt x="5677" y="13873"/>
                    <a:pt x="5677" y="12662"/>
                    <a:pt x="5677" y="11375"/>
                  </a:cubicBezTo>
                  <a:cubicBezTo>
                    <a:pt x="9235" y="10164"/>
                    <a:pt x="10673" y="5320"/>
                    <a:pt x="15215" y="5698"/>
                  </a:cubicBezTo>
                  <a:lnTo>
                    <a:pt x="15215" y="5698"/>
                  </a:lnTo>
                  <a:cubicBezTo>
                    <a:pt x="13322" y="8877"/>
                    <a:pt x="11430" y="12057"/>
                    <a:pt x="9538" y="15236"/>
                  </a:cubicBezTo>
                  <a:cubicBezTo>
                    <a:pt x="8175" y="15160"/>
                    <a:pt x="6888" y="15160"/>
                    <a:pt x="5677" y="15160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0" name="任意多边形: 形状 1699"/>
            <p:cNvSpPr/>
            <p:nvPr/>
          </p:nvSpPr>
          <p:spPr>
            <a:xfrm>
              <a:off x="6388205" y="2474969"/>
              <a:ext cx="15139" cy="15139"/>
            </a:xfrm>
            <a:custGeom>
              <a:avLst/>
              <a:gdLst>
                <a:gd name="connsiteX0" fmla="*/ 10451 w 15139"/>
                <a:gd name="connsiteY0" fmla="*/ 7282 h 15139"/>
                <a:gd name="connsiteX1" fmla="*/ 7802 w 15139"/>
                <a:gd name="connsiteY1" fmla="*/ 10462 h 15139"/>
                <a:gd name="connsiteX2" fmla="*/ 5682 w 15139"/>
                <a:gd name="connsiteY2" fmla="*/ 8191 h 15139"/>
                <a:gd name="connsiteX3" fmla="*/ 7726 w 15139"/>
                <a:gd name="connsiteY3" fmla="*/ 5693 h 15139"/>
                <a:gd name="connsiteX4" fmla="*/ 10451 w 15139"/>
                <a:gd name="connsiteY4" fmla="*/ 7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51" y="7282"/>
                  </a:moveTo>
                  <a:cubicBezTo>
                    <a:pt x="10451" y="9099"/>
                    <a:pt x="9316" y="10159"/>
                    <a:pt x="7802" y="10462"/>
                  </a:cubicBezTo>
                  <a:cubicBezTo>
                    <a:pt x="6439" y="10764"/>
                    <a:pt x="5607" y="9629"/>
                    <a:pt x="5682" y="8191"/>
                  </a:cubicBezTo>
                  <a:cubicBezTo>
                    <a:pt x="5758" y="6904"/>
                    <a:pt x="6212" y="5844"/>
                    <a:pt x="7726" y="5693"/>
                  </a:cubicBezTo>
                  <a:cubicBezTo>
                    <a:pt x="8937" y="5617"/>
                    <a:pt x="10072" y="5768"/>
                    <a:pt x="10451" y="7282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1" name="任意多边形: 形状 1700"/>
            <p:cNvSpPr/>
            <p:nvPr/>
          </p:nvSpPr>
          <p:spPr>
            <a:xfrm>
              <a:off x="6396537" y="2486112"/>
              <a:ext cx="7570" cy="7570"/>
            </a:xfrm>
            <a:custGeom>
              <a:avLst/>
              <a:gdLst>
                <a:gd name="connsiteX0" fmla="*/ 6510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10 w 7569"/>
                <a:gd name="connsiteY3" fmla="*/ 5677 h 7569"/>
                <a:gd name="connsiteX4" fmla="*/ 651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10" y="5677"/>
                  </a:moveTo>
                  <a:cubicBezTo>
                    <a:pt x="6207" y="5980"/>
                    <a:pt x="5904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5980" y="5828"/>
                    <a:pt x="6283" y="5753"/>
                    <a:pt x="6510" y="5677"/>
                  </a:cubicBezTo>
                  <a:lnTo>
                    <a:pt x="6510" y="5677"/>
                  </a:ln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2" name="任意多边形: 形状 1701"/>
            <p:cNvSpPr/>
            <p:nvPr/>
          </p:nvSpPr>
          <p:spPr>
            <a:xfrm>
              <a:off x="6387907" y="248989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267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3" name="任意多边形: 形状 1702"/>
            <p:cNvSpPr/>
            <p:nvPr/>
          </p:nvSpPr>
          <p:spPr>
            <a:xfrm>
              <a:off x="6400018" y="2419651"/>
              <a:ext cx="15139" cy="15139"/>
            </a:xfrm>
            <a:custGeom>
              <a:avLst/>
              <a:gdLst>
                <a:gd name="connsiteX0" fmla="*/ 8857 w 15139"/>
                <a:gd name="connsiteY0" fmla="*/ 5677 h 15139"/>
                <a:gd name="connsiteX1" fmla="*/ 14458 w 15139"/>
                <a:gd name="connsiteY1" fmla="*/ 9386 h 15139"/>
                <a:gd name="connsiteX2" fmla="*/ 6813 w 15139"/>
                <a:gd name="connsiteY2" fmla="*/ 11279 h 15139"/>
                <a:gd name="connsiteX3" fmla="*/ 6813 w 15139"/>
                <a:gd name="connsiteY3" fmla="*/ 9311 h 15139"/>
                <a:gd name="connsiteX4" fmla="*/ 88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857" y="5677"/>
                  </a:moveTo>
                  <a:cubicBezTo>
                    <a:pt x="10749" y="6888"/>
                    <a:pt x="12566" y="8175"/>
                    <a:pt x="14458" y="9386"/>
                  </a:cubicBezTo>
                  <a:cubicBezTo>
                    <a:pt x="13247" y="15366"/>
                    <a:pt x="10446" y="14836"/>
                    <a:pt x="6813" y="11279"/>
                  </a:cubicBezTo>
                  <a:cubicBezTo>
                    <a:pt x="5299" y="10597"/>
                    <a:pt x="5299" y="9992"/>
                    <a:pt x="6813" y="9311"/>
                  </a:cubicBezTo>
                  <a:cubicBezTo>
                    <a:pt x="8024" y="8402"/>
                    <a:pt x="7645" y="6585"/>
                    <a:pt x="8857" y="5677"/>
                  </a:cubicBezTo>
                  <a:close/>
                </a:path>
              </a:pathLst>
            </a:custGeom>
            <a:solidFill>
              <a:srgbClr val="F2BA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4" name="任意多边形: 形状 1703"/>
            <p:cNvSpPr/>
            <p:nvPr/>
          </p:nvSpPr>
          <p:spPr>
            <a:xfrm>
              <a:off x="6408799" y="2435169"/>
              <a:ext cx="7570" cy="7570"/>
            </a:xfrm>
            <a:custGeom>
              <a:avLst/>
              <a:gdLst>
                <a:gd name="connsiteX0" fmla="*/ 5677 w 7569"/>
                <a:gd name="connsiteY0" fmla="*/ 7191 h 7569"/>
                <a:gd name="connsiteX1" fmla="*/ 7494 w 7569"/>
                <a:gd name="connsiteY1" fmla="*/ 5677 h 7569"/>
                <a:gd name="connsiteX2" fmla="*/ 8099 w 7569"/>
                <a:gd name="connsiteY2" fmla="*/ 6661 h 7569"/>
                <a:gd name="connsiteX3" fmla="*/ 5677 w 7569"/>
                <a:gd name="connsiteY3" fmla="*/ 7191 h 7569"/>
                <a:gd name="connsiteX4" fmla="*/ 5677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91"/>
                  </a:moveTo>
                  <a:cubicBezTo>
                    <a:pt x="6283" y="6661"/>
                    <a:pt x="6888" y="6207"/>
                    <a:pt x="7494" y="5677"/>
                  </a:cubicBezTo>
                  <a:cubicBezTo>
                    <a:pt x="7721" y="5980"/>
                    <a:pt x="7872" y="6358"/>
                    <a:pt x="8099" y="6661"/>
                  </a:cubicBezTo>
                  <a:cubicBezTo>
                    <a:pt x="7267" y="6813"/>
                    <a:pt x="6510" y="7040"/>
                    <a:pt x="5677" y="7191"/>
                  </a:cubicBezTo>
                  <a:lnTo>
                    <a:pt x="5677" y="7191"/>
                  </a:ln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5" name="任意多边形: 形状 1704"/>
            <p:cNvSpPr/>
            <p:nvPr/>
          </p:nvSpPr>
          <p:spPr>
            <a:xfrm>
              <a:off x="6401230" y="2328363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5677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570"/>
                    <a:pt x="7645" y="6358"/>
                    <a:pt x="9462" y="5677"/>
                  </a:cubicBezTo>
                  <a:cubicBezTo>
                    <a:pt x="9462" y="8175"/>
                    <a:pt x="8175" y="9462"/>
                    <a:pt x="5677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6" name="任意多边形: 形状 1705"/>
            <p:cNvSpPr/>
            <p:nvPr/>
          </p:nvSpPr>
          <p:spPr>
            <a:xfrm>
              <a:off x="6407331" y="2331466"/>
              <a:ext cx="7570" cy="7570"/>
            </a:xfrm>
            <a:custGeom>
              <a:avLst/>
              <a:gdLst>
                <a:gd name="connsiteX0" fmla="*/ 6464 w 7569"/>
                <a:gd name="connsiteY0" fmla="*/ 5677 h 7569"/>
                <a:gd name="connsiteX1" fmla="*/ 6767 w 7569"/>
                <a:gd name="connsiteY1" fmla="*/ 6434 h 7569"/>
                <a:gd name="connsiteX2" fmla="*/ 5707 w 7569"/>
                <a:gd name="connsiteY2" fmla="*/ 6661 h 7569"/>
                <a:gd name="connsiteX3" fmla="*/ 5858 w 7569"/>
                <a:gd name="connsiteY3" fmla="*/ 5828 h 7569"/>
                <a:gd name="connsiteX4" fmla="*/ 64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464" y="5677"/>
                  </a:moveTo>
                  <a:cubicBezTo>
                    <a:pt x="6539" y="5904"/>
                    <a:pt x="6767" y="6207"/>
                    <a:pt x="6767" y="6434"/>
                  </a:cubicBezTo>
                  <a:cubicBezTo>
                    <a:pt x="6539" y="7267"/>
                    <a:pt x="6085" y="7342"/>
                    <a:pt x="5707" y="6661"/>
                  </a:cubicBezTo>
                  <a:cubicBezTo>
                    <a:pt x="5631" y="6510"/>
                    <a:pt x="5707" y="6056"/>
                    <a:pt x="5858" y="5828"/>
                  </a:cubicBezTo>
                  <a:cubicBezTo>
                    <a:pt x="5858" y="5677"/>
                    <a:pt x="6237" y="5753"/>
                    <a:pt x="6464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7" name="任意多边形: 形状 1706"/>
            <p:cNvSpPr/>
            <p:nvPr/>
          </p:nvSpPr>
          <p:spPr>
            <a:xfrm>
              <a:off x="6387150" y="2322610"/>
              <a:ext cx="15139" cy="15139"/>
            </a:xfrm>
            <a:custGeom>
              <a:avLst/>
              <a:gdLst>
                <a:gd name="connsiteX0" fmla="*/ 12111 w 15139"/>
                <a:gd name="connsiteY0" fmla="*/ 11354 h 15139"/>
                <a:gd name="connsiteX1" fmla="*/ 8251 w 15139"/>
                <a:gd name="connsiteY1" fmla="*/ 11354 h 15139"/>
                <a:gd name="connsiteX2" fmla="*/ 7342 w 15139"/>
                <a:gd name="connsiteY2" fmla="*/ 11127 h 15139"/>
                <a:gd name="connsiteX3" fmla="*/ 5980 w 15139"/>
                <a:gd name="connsiteY3" fmla="*/ 9992 h 15139"/>
                <a:gd name="connsiteX4" fmla="*/ 5677 w 15139"/>
                <a:gd name="connsiteY4" fmla="*/ 9159 h 15139"/>
                <a:gd name="connsiteX5" fmla="*/ 6358 w 15139"/>
                <a:gd name="connsiteY5" fmla="*/ 7570 h 15139"/>
                <a:gd name="connsiteX6" fmla="*/ 10143 w 15139"/>
                <a:gd name="connsiteY6" fmla="*/ 7570 h 15139"/>
                <a:gd name="connsiteX7" fmla="*/ 12035 w 15139"/>
                <a:gd name="connsiteY7" fmla="*/ 5677 h 15139"/>
                <a:gd name="connsiteX8" fmla="*/ 13928 w 15139"/>
                <a:gd name="connsiteY8" fmla="*/ 5677 h 15139"/>
                <a:gd name="connsiteX9" fmla="*/ 12111 w 15139"/>
                <a:gd name="connsiteY9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2111" y="11354"/>
                  </a:moveTo>
                  <a:cubicBezTo>
                    <a:pt x="10824" y="11354"/>
                    <a:pt x="9538" y="11354"/>
                    <a:pt x="8251" y="11354"/>
                  </a:cubicBezTo>
                  <a:cubicBezTo>
                    <a:pt x="8251" y="11354"/>
                    <a:pt x="7418" y="11127"/>
                    <a:pt x="7342" y="11127"/>
                  </a:cubicBezTo>
                  <a:cubicBezTo>
                    <a:pt x="6812" y="10900"/>
                    <a:pt x="6358" y="10446"/>
                    <a:pt x="5980" y="9992"/>
                  </a:cubicBezTo>
                  <a:cubicBezTo>
                    <a:pt x="5980" y="9992"/>
                    <a:pt x="5677" y="9159"/>
                    <a:pt x="5677" y="9159"/>
                  </a:cubicBezTo>
                  <a:cubicBezTo>
                    <a:pt x="5677" y="8554"/>
                    <a:pt x="5904" y="8024"/>
                    <a:pt x="6358" y="7570"/>
                  </a:cubicBezTo>
                  <a:cubicBezTo>
                    <a:pt x="7645" y="7570"/>
                    <a:pt x="8856" y="7570"/>
                    <a:pt x="10143" y="7570"/>
                  </a:cubicBezTo>
                  <a:cubicBezTo>
                    <a:pt x="10597" y="6737"/>
                    <a:pt x="11505" y="6358"/>
                    <a:pt x="12035" y="5677"/>
                  </a:cubicBezTo>
                  <a:cubicBezTo>
                    <a:pt x="12641" y="5677"/>
                    <a:pt x="13322" y="5677"/>
                    <a:pt x="13928" y="5677"/>
                  </a:cubicBezTo>
                  <a:cubicBezTo>
                    <a:pt x="14231" y="7872"/>
                    <a:pt x="12868" y="9538"/>
                    <a:pt x="12111" y="11354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8" name="任意多边形: 形状 1707"/>
            <p:cNvSpPr/>
            <p:nvPr/>
          </p:nvSpPr>
          <p:spPr>
            <a:xfrm>
              <a:off x="6395477" y="2320854"/>
              <a:ext cx="15139" cy="7570"/>
            </a:xfrm>
            <a:custGeom>
              <a:avLst/>
              <a:gdLst>
                <a:gd name="connsiteX0" fmla="*/ 9462 w 15139"/>
                <a:gd name="connsiteY0" fmla="*/ 7433 h 7569"/>
                <a:gd name="connsiteX1" fmla="*/ 5677 w 15139"/>
                <a:gd name="connsiteY1" fmla="*/ 7433 h 7569"/>
                <a:gd name="connsiteX2" fmla="*/ 9538 w 15139"/>
                <a:gd name="connsiteY2" fmla="*/ 5692 h 7569"/>
                <a:gd name="connsiteX3" fmla="*/ 9916 w 15139"/>
                <a:gd name="connsiteY3" fmla="*/ 6903 h 7569"/>
                <a:gd name="connsiteX4" fmla="*/ 9462 w 15139"/>
                <a:gd name="connsiteY4" fmla="*/ 74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7433"/>
                  </a:moveTo>
                  <a:cubicBezTo>
                    <a:pt x="8175" y="7433"/>
                    <a:pt x="6964" y="7433"/>
                    <a:pt x="5677" y="7433"/>
                  </a:cubicBezTo>
                  <a:cubicBezTo>
                    <a:pt x="6434" y="5768"/>
                    <a:pt x="7948" y="5617"/>
                    <a:pt x="9538" y="5692"/>
                  </a:cubicBezTo>
                  <a:cubicBezTo>
                    <a:pt x="9916" y="6071"/>
                    <a:pt x="10068" y="6525"/>
                    <a:pt x="9916" y="6903"/>
                  </a:cubicBezTo>
                  <a:cubicBezTo>
                    <a:pt x="9765" y="7206"/>
                    <a:pt x="9613" y="7433"/>
                    <a:pt x="9462" y="7433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9" name="任意多边形: 形状 1708"/>
            <p:cNvSpPr/>
            <p:nvPr/>
          </p:nvSpPr>
          <p:spPr>
            <a:xfrm>
              <a:off x="6391692" y="232261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0" name="任意多边形: 形状 1709"/>
            <p:cNvSpPr/>
            <p:nvPr/>
          </p:nvSpPr>
          <p:spPr>
            <a:xfrm>
              <a:off x="6399262" y="23207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753 w 7569"/>
                <a:gd name="connsiteY1" fmla="*/ 5753 h 7569"/>
                <a:gd name="connsiteX2" fmla="*/ 7645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753" y="6358"/>
                    <a:pt x="5753" y="5753"/>
                  </a:cubicBezTo>
                  <a:cubicBezTo>
                    <a:pt x="6359" y="5677"/>
                    <a:pt x="6964" y="5677"/>
                    <a:pt x="7645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1" name="任意多边形: 形状 1710"/>
            <p:cNvSpPr/>
            <p:nvPr/>
          </p:nvSpPr>
          <p:spPr>
            <a:xfrm>
              <a:off x="6402971" y="2318825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94"/>
                  </a:cubicBezTo>
                  <a:cubicBezTo>
                    <a:pt x="6359" y="6888"/>
                    <a:pt x="7040" y="6283"/>
                    <a:pt x="7721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2" name="任意多边形: 形状 1711"/>
            <p:cNvSpPr/>
            <p:nvPr/>
          </p:nvSpPr>
          <p:spPr>
            <a:xfrm>
              <a:off x="6380335" y="2326063"/>
              <a:ext cx="22709" cy="22709"/>
            </a:xfrm>
            <a:custGeom>
              <a:avLst/>
              <a:gdLst>
                <a:gd name="connsiteX0" fmla="*/ 15141 w 22708"/>
                <a:gd name="connsiteY0" fmla="*/ 7977 h 22708"/>
                <a:gd name="connsiteX1" fmla="*/ 17110 w 22708"/>
                <a:gd name="connsiteY1" fmla="*/ 17515 h 22708"/>
                <a:gd name="connsiteX2" fmla="*/ 6285 w 22708"/>
                <a:gd name="connsiteY2" fmla="*/ 11005 h 22708"/>
                <a:gd name="connsiteX3" fmla="*/ 11357 w 22708"/>
                <a:gd name="connsiteY3" fmla="*/ 6160 h 22708"/>
                <a:gd name="connsiteX4" fmla="*/ 13249 w 22708"/>
                <a:gd name="connsiteY4" fmla="*/ 6160 h 22708"/>
                <a:gd name="connsiteX5" fmla="*/ 13249 w 22708"/>
                <a:gd name="connsiteY5" fmla="*/ 6160 h 22708"/>
                <a:gd name="connsiteX6" fmla="*/ 15141 w 22708"/>
                <a:gd name="connsiteY6" fmla="*/ 7977 h 22708"/>
                <a:gd name="connsiteX7" fmla="*/ 15141 w 22708"/>
                <a:gd name="connsiteY7" fmla="*/ 79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5141" y="7977"/>
                  </a:moveTo>
                  <a:cubicBezTo>
                    <a:pt x="17034" y="10853"/>
                    <a:pt x="17336" y="14108"/>
                    <a:pt x="17110" y="17515"/>
                  </a:cubicBezTo>
                  <a:cubicBezTo>
                    <a:pt x="10600" y="20618"/>
                    <a:pt x="9237" y="13427"/>
                    <a:pt x="6285" y="11005"/>
                  </a:cubicBezTo>
                  <a:cubicBezTo>
                    <a:pt x="3636" y="8809"/>
                    <a:pt x="10448" y="8885"/>
                    <a:pt x="11357" y="6160"/>
                  </a:cubicBezTo>
                  <a:cubicBezTo>
                    <a:pt x="11962" y="5555"/>
                    <a:pt x="12568" y="5479"/>
                    <a:pt x="13249" y="6160"/>
                  </a:cubicBezTo>
                  <a:lnTo>
                    <a:pt x="13249" y="6160"/>
                  </a:lnTo>
                  <a:cubicBezTo>
                    <a:pt x="13855" y="6690"/>
                    <a:pt x="14460" y="7371"/>
                    <a:pt x="15141" y="7977"/>
                  </a:cubicBezTo>
                  <a:lnTo>
                    <a:pt x="15141" y="7977"/>
                  </a:lnTo>
                  <a:close/>
                </a:path>
              </a:pathLst>
            </a:custGeom>
            <a:solidFill>
              <a:srgbClr val="FADF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3" name="任意多边形: 形状 1712"/>
            <p:cNvSpPr/>
            <p:nvPr/>
          </p:nvSpPr>
          <p:spPr>
            <a:xfrm>
              <a:off x="6369793" y="2316933"/>
              <a:ext cx="7570" cy="15139"/>
            </a:xfrm>
            <a:custGeom>
              <a:avLst/>
              <a:gdLst>
                <a:gd name="connsiteX0" fmla="*/ 8501 w 7569"/>
                <a:gd name="connsiteY0" fmla="*/ 8554 h 15139"/>
                <a:gd name="connsiteX1" fmla="*/ 7063 w 7569"/>
                <a:gd name="connsiteY1" fmla="*/ 10219 h 15139"/>
                <a:gd name="connsiteX2" fmla="*/ 5700 w 7569"/>
                <a:gd name="connsiteY2" fmla="*/ 8251 h 15139"/>
                <a:gd name="connsiteX3" fmla="*/ 6684 w 7569"/>
                <a:gd name="connsiteY3" fmla="*/ 5677 h 15139"/>
                <a:gd name="connsiteX4" fmla="*/ 8501 w 7569"/>
                <a:gd name="connsiteY4" fmla="*/ 85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501" y="8554"/>
                  </a:moveTo>
                  <a:cubicBezTo>
                    <a:pt x="8350" y="9386"/>
                    <a:pt x="8426" y="10522"/>
                    <a:pt x="7063" y="10219"/>
                  </a:cubicBezTo>
                  <a:cubicBezTo>
                    <a:pt x="6154" y="9992"/>
                    <a:pt x="5549" y="9235"/>
                    <a:pt x="5700" y="8251"/>
                  </a:cubicBezTo>
                  <a:cubicBezTo>
                    <a:pt x="5852" y="7342"/>
                    <a:pt x="6306" y="6585"/>
                    <a:pt x="6684" y="5677"/>
                  </a:cubicBezTo>
                  <a:cubicBezTo>
                    <a:pt x="7896" y="6207"/>
                    <a:pt x="8426" y="7191"/>
                    <a:pt x="8501" y="8554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4" name="任意多边形: 形状 1713"/>
            <p:cNvSpPr/>
            <p:nvPr/>
          </p:nvSpPr>
          <p:spPr>
            <a:xfrm>
              <a:off x="6385939" y="2324502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7645 h 7569"/>
                <a:gd name="connsiteX2" fmla="*/ 7570 w 7569"/>
                <a:gd name="connsiteY2" fmla="*/ 5677 h 7569"/>
                <a:gd name="connsiteX3" fmla="*/ 7570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964" y="7645"/>
                    <a:pt x="6359" y="7645"/>
                    <a:pt x="5677" y="7645"/>
                  </a:cubicBezTo>
                  <a:cubicBezTo>
                    <a:pt x="5904" y="6661"/>
                    <a:pt x="6510" y="5980"/>
                    <a:pt x="7570" y="5677"/>
                  </a:cubicBezTo>
                  <a:cubicBezTo>
                    <a:pt x="7645" y="6358"/>
                    <a:pt x="7645" y="6964"/>
                    <a:pt x="7570" y="764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5" name="任意多边形: 形状 1714"/>
            <p:cNvSpPr/>
            <p:nvPr/>
          </p:nvSpPr>
          <p:spPr>
            <a:xfrm>
              <a:off x="6287533" y="2508896"/>
              <a:ext cx="15139" cy="15139"/>
            </a:xfrm>
            <a:custGeom>
              <a:avLst/>
              <a:gdLst>
                <a:gd name="connsiteX0" fmla="*/ 9085 w 15139"/>
                <a:gd name="connsiteY0" fmla="*/ 5677 h 15139"/>
                <a:gd name="connsiteX1" fmla="*/ 10978 w 15139"/>
                <a:gd name="connsiteY1" fmla="*/ 7645 h 15139"/>
                <a:gd name="connsiteX2" fmla="*/ 6360 w 15139"/>
                <a:gd name="connsiteY2" fmla="*/ 10143 h 15139"/>
                <a:gd name="connsiteX3" fmla="*/ 90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085" y="5677"/>
                  </a:moveTo>
                  <a:cubicBezTo>
                    <a:pt x="9691" y="6358"/>
                    <a:pt x="10372" y="6964"/>
                    <a:pt x="10978" y="7645"/>
                  </a:cubicBezTo>
                  <a:cubicBezTo>
                    <a:pt x="8934" y="7721"/>
                    <a:pt x="8783" y="12641"/>
                    <a:pt x="6360" y="10143"/>
                  </a:cubicBezTo>
                  <a:cubicBezTo>
                    <a:pt x="4316" y="8024"/>
                    <a:pt x="7344" y="6737"/>
                    <a:pt x="9085" y="5677"/>
                  </a:cubicBezTo>
                  <a:close/>
                </a:path>
              </a:pathLst>
            </a:custGeom>
            <a:solidFill>
              <a:srgbClr val="F8C9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6" name="任意多边形: 形状 1715"/>
            <p:cNvSpPr/>
            <p:nvPr/>
          </p:nvSpPr>
          <p:spPr>
            <a:xfrm>
              <a:off x="6306153" y="2510864"/>
              <a:ext cx="15139" cy="15139"/>
            </a:xfrm>
            <a:custGeom>
              <a:avLst/>
              <a:gdLst>
                <a:gd name="connsiteX0" fmla="*/ 9465 w 15139"/>
                <a:gd name="connsiteY0" fmla="*/ 5677 h 15139"/>
                <a:gd name="connsiteX1" fmla="*/ 5680 w 15139"/>
                <a:gd name="connsiteY1" fmla="*/ 11354 h 15139"/>
                <a:gd name="connsiteX2" fmla="*/ 9465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5" y="5677"/>
                  </a:moveTo>
                  <a:cubicBezTo>
                    <a:pt x="11887" y="10068"/>
                    <a:pt x="7648" y="9992"/>
                    <a:pt x="5680" y="11354"/>
                  </a:cubicBezTo>
                  <a:cubicBezTo>
                    <a:pt x="5605" y="8554"/>
                    <a:pt x="6891" y="6661"/>
                    <a:pt x="946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7" name="任意多边形: 形状 1716"/>
            <p:cNvSpPr/>
            <p:nvPr/>
          </p:nvSpPr>
          <p:spPr>
            <a:xfrm>
              <a:off x="6290866" y="2518888"/>
              <a:ext cx="7570" cy="15139"/>
            </a:xfrm>
            <a:custGeom>
              <a:avLst/>
              <a:gdLst>
                <a:gd name="connsiteX0" fmla="*/ 5677 w 7569"/>
                <a:gd name="connsiteY0" fmla="*/ 10976 h 15139"/>
                <a:gd name="connsiteX1" fmla="*/ 8554 w 7569"/>
                <a:gd name="connsiteY1" fmla="*/ 5677 h 15139"/>
                <a:gd name="connsiteX2" fmla="*/ 5677 w 7569"/>
                <a:gd name="connsiteY2" fmla="*/ 10976 h 15139"/>
                <a:gd name="connsiteX3" fmla="*/ 5677 w 7569"/>
                <a:gd name="connsiteY3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0976"/>
                  </a:moveTo>
                  <a:cubicBezTo>
                    <a:pt x="6207" y="9235"/>
                    <a:pt x="4617" y="6510"/>
                    <a:pt x="8554" y="5677"/>
                  </a:cubicBezTo>
                  <a:cubicBezTo>
                    <a:pt x="8175" y="8099"/>
                    <a:pt x="7797" y="9916"/>
                    <a:pt x="5677" y="10976"/>
                  </a:cubicBezTo>
                  <a:lnTo>
                    <a:pt x="5677" y="10976"/>
                  </a:lnTo>
                  <a:close/>
                </a:path>
              </a:pathLst>
            </a:custGeom>
            <a:solidFill>
              <a:srgbClr val="F6C6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8" name="任意多边形: 形状 1717"/>
            <p:cNvSpPr/>
            <p:nvPr/>
          </p:nvSpPr>
          <p:spPr>
            <a:xfrm>
              <a:off x="6280874" y="2507004"/>
              <a:ext cx="7570" cy="7570"/>
            </a:xfrm>
            <a:custGeom>
              <a:avLst/>
              <a:gdLst>
                <a:gd name="connsiteX0" fmla="*/ 8099 w 7569"/>
                <a:gd name="connsiteY0" fmla="*/ 5677 h 7569"/>
                <a:gd name="connsiteX1" fmla="*/ 6283 w 7569"/>
                <a:gd name="connsiteY1" fmla="*/ 7191 h 7569"/>
                <a:gd name="connsiteX2" fmla="*/ 5677 w 7569"/>
                <a:gd name="connsiteY2" fmla="*/ 6207 h 7569"/>
                <a:gd name="connsiteX3" fmla="*/ 8099 w 7569"/>
                <a:gd name="connsiteY3" fmla="*/ 5677 h 7569"/>
                <a:gd name="connsiteX4" fmla="*/ 8099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5677"/>
                  </a:moveTo>
                  <a:cubicBezTo>
                    <a:pt x="7494" y="6207"/>
                    <a:pt x="6889" y="6661"/>
                    <a:pt x="6283" y="7191"/>
                  </a:cubicBezTo>
                  <a:cubicBezTo>
                    <a:pt x="6056" y="6888"/>
                    <a:pt x="5904" y="6510"/>
                    <a:pt x="5677" y="6207"/>
                  </a:cubicBezTo>
                  <a:cubicBezTo>
                    <a:pt x="6510" y="6056"/>
                    <a:pt x="7343" y="5904"/>
                    <a:pt x="8099" y="5677"/>
                  </a:cubicBezTo>
                  <a:lnTo>
                    <a:pt x="8099" y="5677"/>
                  </a:ln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9" name="任意多边形: 形状 1718"/>
            <p:cNvSpPr/>
            <p:nvPr/>
          </p:nvSpPr>
          <p:spPr>
            <a:xfrm>
              <a:off x="6311833" y="2509710"/>
              <a:ext cx="7570" cy="7570"/>
            </a:xfrm>
            <a:custGeom>
              <a:avLst/>
              <a:gdLst>
                <a:gd name="connsiteX0" fmla="*/ 7570 w 7569"/>
                <a:gd name="connsiteY0" fmla="*/ 6756 h 7569"/>
                <a:gd name="connsiteX1" fmla="*/ 5677 w 7569"/>
                <a:gd name="connsiteY1" fmla="*/ 6756 h 7569"/>
                <a:gd name="connsiteX2" fmla="*/ 7570 w 7569"/>
                <a:gd name="connsiteY2" fmla="*/ 675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56"/>
                  </a:moveTo>
                  <a:cubicBezTo>
                    <a:pt x="6964" y="6756"/>
                    <a:pt x="6283" y="6756"/>
                    <a:pt x="5677" y="6756"/>
                  </a:cubicBezTo>
                  <a:cubicBezTo>
                    <a:pt x="6358" y="5318"/>
                    <a:pt x="6964" y="5318"/>
                    <a:pt x="7570" y="6756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0" name="任意多边形: 形状 1719"/>
            <p:cNvSpPr/>
            <p:nvPr/>
          </p:nvSpPr>
          <p:spPr>
            <a:xfrm>
              <a:off x="6328941" y="23473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900 w 15139"/>
                <a:gd name="connsiteY1" fmla="*/ 8402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6131"/>
                    <a:pt x="9992" y="4617"/>
                    <a:pt x="10900" y="8402"/>
                  </a:cubicBezTo>
                  <a:cubicBezTo>
                    <a:pt x="8554" y="8099"/>
                    <a:pt x="6812" y="7721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1" name="任意多边形: 形状 1720"/>
            <p:cNvSpPr/>
            <p:nvPr/>
          </p:nvSpPr>
          <p:spPr>
            <a:xfrm>
              <a:off x="6322355" y="2324502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2" y="5980"/>
                    <a:pt x="5980" y="6283"/>
                    <a:pt x="5677" y="6585"/>
                  </a:cubicBezTo>
                  <a:cubicBezTo>
                    <a:pt x="5752" y="6434"/>
                    <a:pt x="5677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2" name="任意多边形: 形状 1721"/>
            <p:cNvSpPr/>
            <p:nvPr/>
          </p:nvSpPr>
          <p:spPr>
            <a:xfrm>
              <a:off x="6368513" y="2443401"/>
              <a:ext cx="30278" cy="22709"/>
            </a:xfrm>
            <a:custGeom>
              <a:avLst/>
              <a:gdLst>
                <a:gd name="connsiteX0" fmla="*/ 5845 w 30278"/>
                <a:gd name="connsiteY0" fmla="*/ 21441 h 22708"/>
                <a:gd name="connsiteX1" fmla="*/ 18486 w 30278"/>
                <a:gd name="connsiteY1" fmla="*/ 6378 h 22708"/>
                <a:gd name="connsiteX2" fmla="*/ 27115 w 30278"/>
                <a:gd name="connsiteY2" fmla="*/ 5696 h 22708"/>
                <a:gd name="connsiteX3" fmla="*/ 29916 w 30278"/>
                <a:gd name="connsiteY3" fmla="*/ 7589 h 22708"/>
                <a:gd name="connsiteX4" fmla="*/ 28099 w 30278"/>
                <a:gd name="connsiteY4" fmla="*/ 10238 h 22708"/>
                <a:gd name="connsiteX5" fmla="*/ 21816 w 30278"/>
                <a:gd name="connsiteY5" fmla="*/ 11752 h 22708"/>
                <a:gd name="connsiteX6" fmla="*/ 5845 w 30278"/>
                <a:gd name="connsiteY6" fmla="*/ 214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845" y="21441"/>
                  </a:moveTo>
                  <a:cubicBezTo>
                    <a:pt x="4785" y="10541"/>
                    <a:pt x="8721" y="5545"/>
                    <a:pt x="18486" y="6378"/>
                  </a:cubicBezTo>
                  <a:cubicBezTo>
                    <a:pt x="21665" y="6680"/>
                    <a:pt x="24239" y="6075"/>
                    <a:pt x="27115" y="5696"/>
                  </a:cubicBezTo>
                  <a:cubicBezTo>
                    <a:pt x="28629" y="5545"/>
                    <a:pt x="29462" y="6302"/>
                    <a:pt x="29916" y="7589"/>
                  </a:cubicBezTo>
                  <a:cubicBezTo>
                    <a:pt x="30446" y="9178"/>
                    <a:pt x="29462" y="9860"/>
                    <a:pt x="28099" y="10238"/>
                  </a:cubicBezTo>
                  <a:cubicBezTo>
                    <a:pt x="25980" y="10844"/>
                    <a:pt x="23709" y="12130"/>
                    <a:pt x="21816" y="11752"/>
                  </a:cubicBezTo>
                  <a:cubicBezTo>
                    <a:pt x="13793" y="10238"/>
                    <a:pt x="7661" y="11752"/>
                    <a:pt x="5845" y="21441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3" name="任意多边形: 形状 1722"/>
            <p:cNvSpPr/>
            <p:nvPr/>
          </p:nvSpPr>
          <p:spPr>
            <a:xfrm>
              <a:off x="6359370" y="2461814"/>
              <a:ext cx="15139" cy="22709"/>
            </a:xfrm>
            <a:custGeom>
              <a:avLst/>
              <a:gdLst>
                <a:gd name="connsiteX0" fmla="*/ 15215 w 15139"/>
                <a:gd name="connsiteY0" fmla="*/ 20438 h 22708"/>
                <a:gd name="connsiteX1" fmla="*/ 5677 w 15139"/>
                <a:gd name="connsiteY1" fmla="*/ 20438 h 22708"/>
                <a:gd name="connsiteX2" fmla="*/ 7570 w 15139"/>
                <a:gd name="connsiteY2" fmla="*/ 14760 h 22708"/>
                <a:gd name="connsiteX3" fmla="*/ 10976 w 15139"/>
                <a:gd name="connsiteY3" fmla="*/ 5677 h 22708"/>
                <a:gd name="connsiteX4" fmla="*/ 11582 w 15139"/>
                <a:gd name="connsiteY4" fmla="*/ 15442 h 22708"/>
                <a:gd name="connsiteX5" fmla="*/ 15215 w 15139"/>
                <a:gd name="connsiteY5" fmla="*/ 20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215" y="20438"/>
                  </a:moveTo>
                  <a:cubicBezTo>
                    <a:pt x="12036" y="20438"/>
                    <a:pt x="8857" y="20438"/>
                    <a:pt x="5677" y="20438"/>
                  </a:cubicBezTo>
                  <a:cubicBezTo>
                    <a:pt x="6359" y="18545"/>
                    <a:pt x="7797" y="16956"/>
                    <a:pt x="7570" y="14760"/>
                  </a:cubicBezTo>
                  <a:cubicBezTo>
                    <a:pt x="11127" y="12793"/>
                    <a:pt x="8024" y="8175"/>
                    <a:pt x="10976" y="5677"/>
                  </a:cubicBezTo>
                  <a:cubicBezTo>
                    <a:pt x="12868" y="9159"/>
                    <a:pt x="9992" y="12641"/>
                    <a:pt x="11582" y="15442"/>
                  </a:cubicBezTo>
                  <a:cubicBezTo>
                    <a:pt x="12490" y="17107"/>
                    <a:pt x="16502" y="16804"/>
                    <a:pt x="15215" y="20438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4" name="任意多边形: 形状 1723"/>
            <p:cNvSpPr/>
            <p:nvPr/>
          </p:nvSpPr>
          <p:spPr>
            <a:xfrm>
              <a:off x="6383441" y="2438575"/>
              <a:ext cx="7570" cy="7570"/>
            </a:xfrm>
            <a:custGeom>
              <a:avLst/>
              <a:gdLst>
                <a:gd name="connsiteX0" fmla="*/ 8251 w 7569"/>
                <a:gd name="connsiteY0" fmla="*/ 5677 h 7569"/>
                <a:gd name="connsiteX1" fmla="*/ 6812 w 7569"/>
                <a:gd name="connsiteY1" fmla="*/ 8251 h 7569"/>
                <a:gd name="connsiteX2" fmla="*/ 5677 w 7569"/>
                <a:gd name="connsiteY2" fmla="*/ 7115 h 7569"/>
                <a:gd name="connsiteX3" fmla="*/ 8251 w 7569"/>
                <a:gd name="connsiteY3" fmla="*/ 5677 h 7569"/>
                <a:gd name="connsiteX4" fmla="*/ 825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5677"/>
                  </a:moveTo>
                  <a:cubicBezTo>
                    <a:pt x="8024" y="6737"/>
                    <a:pt x="8629" y="8251"/>
                    <a:pt x="6812" y="8251"/>
                  </a:cubicBezTo>
                  <a:cubicBezTo>
                    <a:pt x="6434" y="8251"/>
                    <a:pt x="5677" y="7494"/>
                    <a:pt x="5677" y="7115"/>
                  </a:cubicBezTo>
                  <a:cubicBezTo>
                    <a:pt x="5677" y="5299"/>
                    <a:pt x="7191" y="5904"/>
                    <a:pt x="8251" y="5677"/>
                  </a:cubicBezTo>
                  <a:lnTo>
                    <a:pt x="8251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5" name="任意多边形: 形状 1724"/>
            <p:cNvSpPr/>
            <p:nvPr/>
          </p:nvSpPr>
          <p:spPr>
            <a:xfrm>
              <a:off x="6353996" y="2448113"/>
              <a:ext cx="7570" cy="15139"/>
            </a:xfrm>
            <a:custGeom>
              <a:avLst/>
              <a:gdLst>
                <a:gd name="connsiteX0" fmla="*/ 7267 w 7569"/>
                <a:gd name="connsiteY0" fmla="*/ 5677 h 15139"/>
                <a:gd name="connsiteX1" fmla="*/ 7267 w 7569"/>
                <a:gd name="connsiteY1" fmla="*/ 9462 h 15139"/>
                <a:gd name="connsiteX2" fmla="*/ 726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5677"/>
                  </a:moveTo>
                  <a:cubicBezTo>
                    <a:pt x="7267" y="6964"/>
                    <a:pt x="7267" y="8175"/>
                    <a:pt x="7267" y="9462"/>
                  </a:cubicBezTo>
                  <a:cubicBezTo>
                    <a:pt x="5147" y="8175"/>
                    <a:pt x="5147" y="6888"/>
                    <a:pt x="7267" y="5677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6" name="任意多边形: 形状 1725"/>
            <p:cNvSpPr/>
            <p:nvPr/>
          </p:nvSpPr>
          <p:spPr>
            <a:xfrm>
              <a:off x="6374585" y="248800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7191"/>
                    <a:pt x="6359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7" name="任意多边形: 形状 1726"/>
            <p:cNvSpPr/>
            <p:nvPr/>
          </p:nvSpPr>
          <p:spPr>
            <a:xfrm>
              <a:off x="6401230" y="2419651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9386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570" y="7191"/>
                    <a:pt x="7342" y="8705"/>
                    <a:pt x="5677" y="9386"/>
                  </a:cubicBezTo>
                  <a:cubicBezTo>
                    <a:pt x="5677" y="7797"/>
                    <a:pt x="5829" y="6283"/>
                    <a:pt x="7645" y="5677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8" name="任意多边形: 形状 1727"/>
            <p:cNvSpPr/>
            <p:nvPr/>
          </p:nvSpPr>
          <p:spPr>
            <a:xfrm>
              <a:off x="6159681" y="2552724"/>
              <a:ext cx="15139" cy="22709"/>
            </a:xfrm>
            <a:custGeom>
              <a:avLst/>
              <a:gdLst>
                <a:gd name="connsiteX0" fmla="*/ 15220 w 15139"/>
                <a:gd name="connsiteY0" fmla="*/ 5677 h 22708"/>
                <a:gd name="connsiteX1" fmla="*/ 15447 w 15139"/>
                <a:gd name="connsiteY1" fmla="*/ 15518 h 22708"/>
                <a:gd name="connsiteX2" fmla="*/ 14690 w 15139"/>
                <a:gd name="connsiteY2" fmla="*/ 19000 h 22708"/>
                <a:gd name="connsiteX3" fmla="*/ 9391 w 15139"/>
                <a:gd name="connsiteY3" fmla="*/ 15139 h 22708"/>
                <a:gd name="connsiteX4" fmla="*/ 7650 w 15139"/>
                <a:gd name="connsiteY4" fmla="*/ 13171 h 22708"/>
                <a:gd name="connsiteX5" fmla="*/ 7650 w 15139"/>
                <a:gd name="connsiteY5" fmla="*/ 13171 h 22708"/>
                <a:gd name="connsiteX6" fmla="*/ 5682 w 15139"/>
                <a:gd name="connsiteY6" fmla="*/ 11354 h 22708"/>
                <a:gd name="connsiteX7" fmla="*/ 5682 w 15139"/>
                <a:gd name="connsiteY7" fmla="*/ 11354 h 22708"/>
                <a:gd name="connsiteX8" fmla="*/ 11586 w 15139"/>
                <a:gd name="connsiteY8" fmla="*/ 6510 h 22708"/>
                <a:gd name="connsiteX9" fmla="*/ 15220 w 15139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5220" y="5677"/>
                  </a:moveTo>
                  <a:cubicBezTo>
                    <a:pt x="15523" y="8932"/>
                    <a:pt x="8407" y="12187"/>
                    <a:pt x="15447" y="15518"/>
                  </a:cubicBezTo>
                  <a:cubicBezTo>
                    <a:pt x="17339" y="16426"/>
                    <a:pt x="16355" y="18167"/>
                    <a:pt x="14690" y="19000"/>
                  </a:cubicBezTo>
                  <a:cubicBezTo>
                    <a:pt x="10300" y="21270"/>
                    <a:pt x="10072" y="17940"/>
                    <a:pt x="9391" y="15139"/>
                  </a:cubicBezTo>
                  <a:cubicBezTo>
                    <a:pt x="8862" y="14458"/>
                    <a:pt x="8256" y="13852"/>
                    <a:pt x="7650" y="13171"/>
                  </a:cubicBezTo>
                  <a:lnTo>
                    <a:pt x="7650" y="13171"/>
                  </a:lnTo>
                  <a:cubicBezTo>
                    <a:pt x="6969" y="12565"/>
                    <a:pt x="6439" y="11884"/>
                    <a:pt x="5682" y="11354"/>
                  </a:cubicBezTo>
                  <a:lnTo>
                    <a:pt x="5682" y="11354"/>
                  </a:lnTo>
                  <a:cubicBezTo>
                    <a:pt x="5607" y="7191"/>
                    <a:pt x="6363" y="4315"/>
                    <a:pt x="11586" y="6510"/>
                  </a:cubicBezTo>
                  <a:cubicBezTo>
                    <a:pt x="12571" y="6888"/>
                    <a:pt x="14009" y="5980"/>
                    <a:pt x="15220" y="5677"/>
                  </a:cubicBezTo>
                  <a:close/>
                </a:path>
              </a:pathLst>
            </a:custGeom>
            <a:solidFill>
              <a:srgbClr val="F3C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9" name="任意多边形: 形状 1728"/>
            <p:cNvSpPr/>
            <p:nvPr/>
          </p:nvSpPr>
          <p:spPr>
            <a:xfrm>
              <a:off x="6174295" y="2546895"/>
              <a:ext cx="15139" cy="22709"/>
            </a:xfrm>
            <a:custGeom>
              <a:avLst/>
              <a:gdLst>
                <a:gd name="connsiteX0" fmla="*/ 11960 w 15139"/>
                <a:gd name="connsiteY0" fmla="*/ 9613 h 22708"/>
                <a:gd name="connsiteX1" fmla="*/ 10067 w 15139"/>
                <a:gd name="connsiteY1" fmla="*/ 17107 h 22708"/>
                <a:gd name="connsiteX2" fmla="*/ 6282 w 15139"/>
                <a:gd name="connsiteY2" fmla="*/ 17107 h 22708"/>
                <a:gd name="connsiteX3" fmla="*/ 6282 w 15139"/>
                <a:gd name="connsiteY3" fmla="*/ 17107 h 22708"/>
                <a:gd name="connsiteX4" fmla="*/ 5677 w 15139"/>
                <a:gd name="connsiteY4" fmla="*/ 15215 h 22708"/>
                <a:gd name="connsiteX5" fmla="*/ 6207 w 15139"/>
                <a:gd name="connsiteY5" fmla="*/ 12263 h 22708"/>
                <a:gd name="connsiteX6" fmla="*/ 6358 w 15139"/>
                <a:gd name="connsiteY6" fmla="*/ 11279 h 22708"/>
                <a:gd name="connsiteX7" fmla="*/ 10067 w 15139"/>
                <a:gd name="connsiteY7" fmla="*/ 5677 h 22708"/>
                <a:gd name="connsiteX8" fmla="*/ 10067 w 15139"/>
                <a:gd name="connsiteY8" fmla="*/ 5677 h 22708"/>
                <a:gd name="connsiteX9" fmla="*/ 11960 w 15139"/>
                <a:gd name="connsiteY9" fmla="*/ 96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1960" y="9613"/>
                  </a:moveTo>
                  <a:cubicBezTo>
                    <a:pt x="12338" y="12338"/>
                    <a:pt x="11430" y="14761"/>
                    <a:pt x="10067" y="17107"/>
                  </a:cubicBezTo>
                  <a:cubicBezTo>
                    <a:pt x="8780" y="18318"/>
                    <a:pt x="7570" y="18167"/>
                    <a:pt x="6282" y="17107"/>
                  </a:cubicBezTo>
                  <a:lnTo>
                    <a:pt x="6282" y="17107"/>
                  </a:lnTo>
                  <a:cubicBezTo>
                    <a:pt x="5904" y="16577"/>
                    <a:pt x="5677" y="15896"/>
                    <a:pt x="5677" y="15215"/>
                  </a:cubicBezTo>
                  <a:cubicBezTo>
                    <a:pt x="5677" y="14231"/>
                    <a:pt x="5904" y="13247"/>
                    <a:pt x="6207" y="12263"/>
                  </a:cubicBezTo>
                  <a:cubicBezTo>
                    <a:pt x="6282" y="11960"/>
                    <a:pt x="6282" y="11581"/>
                    <a:pt x="6358" y="11279"/>
                  </a:cubicBezTo>
                  <a:cubicBezTo>
                    <a:pt x="6282" y="8478"/>
                    <a:pt x="7494" y="6661"/>
                    <a:pt x="10067" y="5677"/>
                  </a:cubicBezTo>
                  <a:lnTo>
                    <a:pt x="10067" y="5677"/>
                  </a:lnTo>
                  <a:cubicBezTo>
                    <a:pt x="11354" y="6737"/>
                    <a:pt x="10824" y="8554"/>
                    <a:pt x="11960" y="9613"/>
                  </a:cubicBezTo>
                  <a:close/>
                </a:path>
              </a:pathLst>
            </a:custGeom>
            <a:solidFill>
              <a:srgbClr val="F5C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0" name="任意多边形: 形状 1729"/>
            <p:cNvSpPr/>
            <p:nvPr/>
          </p:nvSpPr>
          <p:spPr>
            <a:xfrm>
              <a:off x="6160291" y="2544017"/>
              <a:ext cx="15139" cy="15139"/>
            </a:xfrm>
            <a:custGeom>
              <a:avLst/>
              <a:gdLst>
                <a:gd name="connsiteX0" fmla="*/ 14685 w 15139"/>
                <a:gd name="connsiteY0" fmla="*/ 8631 h 15139"/>
                <a:gd name="connsiteX1" fmla="*/ 14609 w 15139"/>
                <a:gd name="connsiteY1" fmla="*/ 10448 h 15139"/>
                <a:gd name="connsiteX2" fmla="*/ 5677 w 15139"/>
                <a:gd name="connsiteY2" fmla="*/ 9691 h 15139"/>
                <a:gd name="connsiteX3" fmla="*/ 14685 w 15139"/>
                <a:gd name="connsiteY3" fmla="*/ 8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685" y="8631"/>
                  </a:moveTo>
                  <a:cubicBezTo>
                    <a:pt x="14609" y="9237"/>
                    <a:pt x="14609" y="9842"/>
                    <a:pt x="14609" y="10448"/>
                  </a:cubicBezTo>
                  <a:cubicBezTo>
                    <a:pt x="11884" y="10523"/>
                    <a:pt x="9159" y="11053"/>
                    <a:pt x="5677" y="9691"/>
                  </a:cubicBezTo>
                  <a:cubicBezTo>
                    <a:pt x="8856" y="7193"/>
                    <a:pt x="10900" y="2651"/>
                    <a:pt x="14685" y="8631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1" name="任意多边形: 形状 1730"/>
            <p:cNvSpPr/>
            <p:nvPr/>
          </p:nvSpPr>
          <p:spPr>
            <a:xfrm>
              <a:off x="6153128" y="2543262"/>
              <a:ext cx="15139" cy="15139"/>
            </a:xfrm>
            <a:custGeom>
              <a:avLst/>
              <a:gdLst>
                <a:gd name="connsiteX0" fmla="*/ 6633 w 15139"/>
                <a:gd name="connsiteY0" fmla="*/ 11203 h 15139"/>
                <a:gd name="connsiteX1" fmla="*/ 6709 w 15139"/>
                <a:gd name="connsiteY1" fmla="*/ 5677 h 15139"/>
                <a:gd name="connsiteX2" fmla="*/ 10267 w 15139"/>
                <a:gd name="connsiteY2" fmla="*/ 8554 h 15139"/>
                <a:gd name="connsiteX3" fmla="*/ 6633 w 15139"/>
                <a:gd name="connsiteY3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11203"/>
                  </a:moveTo>
                  <a:cubicBezTo>
                    <a:pt x="5422" y="9311"/>
                    <a:pt x="5270" y="7494"/>
                    <a:pt x="6709" y="5677"/>
                  </a:cubicBezTo>
                  <a:cubicBezTo>
                    <a:pt x="8601" y="5753"/>
                    <a:pt x="10267" y="6207"/>
                    <a:pt x="10267" y="8554"/>
                  </a:cubicBezTo>
                  <a:cubicBezTo>
                    <a:pt x="10267" y="10825"/>
                    <a:pt x="8525" y="11203"/>
                    <a:pt x="6633" y="11203"/>
                  </a:cubicBezTo>
                  <a:close/>
                </a:path>
              </a:pathLst>
            </a:custGeom>
            <a:solidFill>
              <a:srgbClr val="F8CA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2" name="任意多边形: 形状 1731"/>
            <p:cNvSpPr/>
            <p:nvPr/>
          </p:nvSpPr>
          <p:spPr>
            <a:xfrm>
              <a:off x="6171125" y="2550604"/>
              <a:ext cx="15139" cy="15139"/>
            </a:xfrm>
            <a:custGeom>
              <a:avLst/>
              <a:gdLst>
                <a:gd name="connsiteX0" fmla="*/ 7636 w 15139"/>
                <a:gd name="connsiteY0" fmla="*/ 11506 h 15139"/>
                <a:gd name="connsiteX1" fmla="*/ 7636 w 15139"/>
                <a:gd name="connsiteY1" fmla="*/ 5677 h 15139"/>
                <a:gd name="connsiteX2" fmla="*/ 9604 w 15139"/>
                <a:gd name="connsiteY2" fmla="*/ 7570 h 15139"/>
                <a:gd name="connsiteX3" fmla="*/ 9604 w 15139"/>
                <a:gd name="connsiteY3" fmla="*/ 7645 h 15139"/>
                <a:gd name="connsiteX4" fmla="*/ 10058 w 15139"/>
                <a:gd name="connsiteY4" fmla="*/ 9613 h 15139"/>
                <a:gd name="connsiteX5" fmla="*/ 8620 w 15139"/>
                <a:gd name="connsiteY5" fmla="*/ 11127 h 15139"/>
                <a:gd name="connsiteX6" fmla="*/ 7636 w 15139"/>
                <a:gd name="connsiteY6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36" y="11506"/>
                  </a:moveTo>
                  <a:cubicBezTo>
                    <a:pt x="5062" y="9613"/>
                    <a:pt x="4987" y="7645"/>
                    <a:pt x="7636" y="5677"/>
                  </a:cubicBezTo>
                  <a:cubicBezTo>
                    <a:pt x="8317" y="6283"/>
                    <a:pt x="8922" y="6964"/>
                    <a:pt x="9604" y="7570"/>
                  </a:cubicBezTo>
                  <a:lnTo>
                    <a:pt x="9604" y="7645"/>
                  </a:lnTo>
                  <a:cubicBezTo>
                    <a:pt x="10058" y="8251"/>
                    <a:pt x="10210" y="8856"/>
                    <a:pt x="10058" y="9613"/>
                  </a:cubicBezTo>
                  <a:cubicBezTo>
                    <a:pt x="9680" y="10219"/>
                    <a:pt x="9225" y="10749"/>
                    <a:pt x="8620" y="11127"/>
                  </a:cubicBezTo>
                  <a:cubicBezTo>
                    <a:pt x="8317" y="11279"/>
                    <a:pt x="7939" y="11430"/>
                    <a:pt x="7636" y="11506"/>
                  </a:cubicBezTo>
                  <a:close/>
                </a:path>
              </a:pathLst>
            </a:custGeom>
            <a:solidFill>
              <a:srgbClr val="FDF4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3" name="任意多边形: 形状 1732"/>
            <p:cNvSpPr/>
            <p:nvPr/>
          </p:nvSpPr>
          <p:spPr>
            <a:xfrm>
              <a:off x="6186709" y="2543934"/>
              <a:ext cx="15139" cy="15139"/>
            </a:xfrm>
            <a:custGeom>
              <a:avLst/>
              <a:gdLst>
                <a:gd name="connsiteX0" fmla="*/ 7267 w 15139"/>
                <a:gd name="connsiteY0" fmla="*/ 12499 h 15139"/>
                <a:gd name="connsiteX1" fmla="*/ 5677 w 15139"/>
                <a:gd name="connsiteY1" fmla="*/ 5687 h 15139"/>
                <a:gd name="connsiteX2" fmla="*/ 14458 w 15139"/>
                <a:gd name="connsiteY2" fmla="*/ 8942 h 15139"/>
                <a:gd name="connsiteX3" fmla="*/ 13928 w 15139"/>
                <a:gd name="connsiteY3" fmla="*/ 13256 h 15139"/>
                <a:gd name="connsiteX4" fmla="*/ 7267 w 15139"/>
                <a:gd name="connsiteY4" fmla="*/ 12499 h 15139"/>
                <a:gd name="connsiteX5" fmla="*/ 7267 w 15139"/>
                <a:gd name="connsiteY5" fmla="*/ 124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67" y="12499"/>
                  </a:moveTo>
                  <a:cubicBezTo>
                    <a:pt x="6813" y="10455"/>
                    <a:pt x="6283" y="8412"/>
                    <a:pt x="5677" y="5687"/>
                  </a:cubicBezTo>
                  <a:cubicBezTo>
                    <a:pt x="9311" y="5611"/>
                    <a:pt x="12490" y="5914"/>
                    <a:pt x="14458" y="8942"/>
                  </a:cubicBezTo>
                  <a:cubicBezTo>
                    <a:pt x="15215" y="10153"/>
                    <a:pt x="15215" y="12121"/>
                    <a:pt x="13928" y="13256"/>
                  </a:cubicBezTo>
                  <a:cubicBezTo>
                    <a:pt x="11506" y="15527"/>
                    <a:pt x="9462" y="13181"/>
                    <a:pt x="7267" y="12499"/>
                  </a:cubicBezTo>
                  <a:lnTo>
                    <a:pt x="7267" y="12499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4" name="任意多边形: 形状 1733"/>
            <p:cNvSpPr/>
            <p:nvPr/>
          </p:nvSpPr>
          <p:spPr>
            <a:xfrm>
              <a:off x="6185071" y="2549909"/>
              <a:ext cx="7570" cy="7570"/>
            </a:xfrm>
            <a:custGeom>
              <a:avLst/>
              <a:gdLst>
                <a:gd name="connsiteX0" fmla="*/ 8904 w 7569"/>
                <a:gd name="connsiteY0" fmla="*/ 6524 h 7569"/>
                <a:gd name="connsiteX1" fmla="*/ 6104 w 7569"/>
                <a:gd name="connsiteY1" fmla="*/ 7583 h 7569"/>
                <a:gd name="connsiteX2" fmla="*/ 5725 w 7569"/>
                <a:gd name="connsiteY2" fmla="*/ 6145 h 7569"/>
                <a:gd name="connsiteX3" fmla="*/ 8904 w 7569"/>
                <a:gd name="connsiteY3" fmla="*/ 6524 h 7569"/>
                <a:gd name="connsiteX4" fmla="*/ 8904 w 7569"/>
                <a:gd name="connsiteY4" fmla="*/ 65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904" y="6524"/>
                  </a:moveTo>
                  <a:cubicBezTo>
                    <a:pt x="8299" y="7735"/>
                    <a:pt x="7466" y="8492"/>
                    <a:pt x="6104" y="7583"/>
                  </a:cubicBezTo>
                  <a:cubicBezTo>
                    <a:pt x="5801" y="7356"/>
                    <a:pt x="5574" y="6297"/>
                    <a:pt x="5725" y="6145"/>
                  </a:cubicBezTo>
                  <a:cubicBezTo>
                    <a:pt x="6936" y="4934"/>
                    <a:pt x="7845" y="6448"/>
                    <a:pt x="8904" y="6524"/>
                  </a:cubicBezTo>
                  <a:lnTo>
                    <a:pt x="8904" y="6524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5" name="任意多边形: 形状 1734"/>
            <p:cNvSpPr/>
            <p:nvPr/>
          </p:nvSpPr>
          <p:spPr>
            <a:xfrm>
              <a:off x="6174976" y="2558325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538" y="7645"/>
                  </a:cubicBezTo>
                  <a:cubicBezTo>
                    <a:pt x="7873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6" name="任意多边形: 形状 1735"/>
            <p:cNvSpPr/>
            <p:nvPr/>
          </p:nvSpPr>
          <p:spPr>
            <a:xfrm>
              <a:off x="6178761" y="2546971"/>
              <a:ext cx="7570" cy="15139"/>
            </a:xfrm>
            <a:custGeom>
              <a:avLst/>
              <a:gdLst>
                <a:gd name="connsiteX0" fmla="*/ 7494 w 7569"/>
                <a:gd name="connsiteY0" fmla="*/ 9537 h 15139"/>
                <a:gd name="connsiteX1" fmla="*/ 5677 w 7569"/>
                <a:gd name="connsiteY1" fmla="*/ 5677 h 15139"/>
                <a:gd name="connsiteX2" fmla="*/ 7570 w 7569"/>
                <a:gd name="connsiteY2" fmla="*/ 5677 h 15139"/>
                <a:gd name="connsiteX3" fmla="*/ 7494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9537"/>
                  </a:moveTo>
                  <a:cubicBezTo>
                    <a:pt x="5904" y="8705"/>
                    <a:pt x="5677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888"/>
                    <a:pt x="7570" y="8251"/>
                    <a:pt x="7494" y="953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7" name="任意多边形: 形状 1736"/>
            <p:cNvSpPr/>
            <p:nvPr/>
          </p:nvSpPr>
          <p:spPr>
            <a:xfrm>
              <a:off x="6393982" y="2330255"/>
              <a:ext cx="7570" cy="15139"/>
            </a:xfrm>
            <a:custGeom>
              <a:avLst/>
              <a:gdLst>
                <a:gd name="connsiteX0" fmla="*/ 9064 w 7569"/>
                <a:gd name="connsiteY0" fmla="*/ 9462 h 15139"/>
                <a:gd name="connsiteX1" fmla="*/ 7172 w 7569"/>
                <a:gd name="connsiteY1" fmla="*/ 5677 h 15139"/>
                <a:gd name="connsiteX2" fmla="*/ 906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9064" y="9462"/>
                  </a:moveTo>
                  <a:cubicBezTo>
                    <a:pt x="6642" y="9083"/>
                    <a:pt x="3917" y="8856"/>
                    <a:pt x="7172" y="5677"/>
                  </a:cubicBezTo>
                  <a:cubicBezTo>
                    <a:pt x="7853" y="6888"/>
                    <a:pt x="8458" y="8175"/>
                    <a:pt x="9064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8" name="任意多边形: 形状 1737"/>
            <p:cNvSpPr/>
            <p:nvPr/>
          </p:nvSpPr>
          <p:spPr>
            <a:xfrm>
              <a:off x="6157912" y="2570721"/>
              <a:ext cx="15139" cy="15139"/>
            </a:xfrm>
            <a:custGeom>
              <a:avLst/>
              <a:gdLst>
                <a:gd name="connsiteX0" fmla="*/ 7754 w 15139"/>
                <a:gd name="connsiteY0" fmla="*/ 15839 h 15139"/>
                <a:gd name="connsiteX1" fmla="*/ 5861 w 15139"/>
                <a:gd name="connsiteY1" fmla="*/ 12054 h 15139"/>
                <a:gd name="connsiteX2" fmla="*/ 7072 w 15139"/>
                <a:gd name="connsiteY2" fmla="*/ 6907 h 15139"/>
                <a:gd name="connsiteX3" fmla="*/ 13128 w 15139"/>
                <a:gd name="connsiteY3" fmla="*/ 6680 h 15139"/>
                <a:gd name="connsiteX4" fmla="*/ 12523 w 15139"/>
                <a:gd name="connsiteY4" fmla="*/ 12054 h 15139"/>
                <a:gd name="connsiteX5" fmla="*/ 7754 w 15139"/>
                <a:gd name="connsiteY5" fmla="*/ 158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54" y="15839"/>
                  </a:moveTo>
                  <a:cubicBezTo>
                    <a:pt x="7526" y="14400"/>
                    <a:pt x="7224" y="12962"/>
                    <a:pt x="5861" y="12054"/>
                  </a:cubicBezTo>
                  <a:cubicBezTo>
                    <a:pt x="5710" y="10161"/>
                    <a:pt x="5180" y="8269"/>
                    <a:pt x="7072" y="6907"/>
                  </a:cubicBezTo>
                  <a:cubicBezTo>
                    <a:pt x="9040" y="5468"/>
                    <a:pt x="11084" y="5166"/>
                    <a:pt x="13128" y="6680"/>
                  </a:cubicBezTo>
                  <a:cubicBezTo>
                    <a:pt x="16156" y="8875"/>
                    <a:pt x="13658" y="10464"/>
                    <a:pt x="12523" y="12054"/>
                  </a:cubicBezTo>
                  <a:cubicBezTo>
                    <a:pt x="11387" y="13795"/>
                    <a:pt x="10706" y="16293"/>
                    <a:pt x="7754" y="15839"/>
                  </a:cubicBezTo>
                  <a:close/>
                </a:path>
              </a:pathLst>
            </a:custGeom>
            <a:solidFill>
              <a:srgbClr val="F1BB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9" name="任意多边形: 形状 1738"/>
            <p:cNvSpPr/>
            <p:nvPr/>
          </p:nvSpPr>
          <p:spPr>
            <a:xfrm>
              <a:off x="6170169" y="2574450"/>
              <a:ext cx="15139" cy="15139"/>
            </a:xfrm>
            <a:custGeom>
              <a:avLst/>
              <a:gdLst>
                <a:gd name="connsiteX0" fmla="*/ 8667 w 15139"/>
                <a:gd name="connsiteY0" fmla="*/ 12564 h 15139"/>
                <a:gd name="connsiteX1" fmla="*/ 7759 w 15139"/>
                <a:gd name="connsiteY1" fmla="*/ 6812 h 15139"/>
                <a:gd name="connsiteX2" fmla="*/ 10787 w 15139"/>
                <a:gd name="connsiteY2" fmla="*/ 6357 h 15139"/>
                <a:gd name="connsiteX3" fmla="*/ 9424 w 15139"/>
                <a:gd name="connsiteY3" fmla="*/ 10899 h 15139"/>
                <a:gd name="connsiteX4" fmla="*/ 8667 w 15139"/>
                <a:gd name="connsiteY4" fmla="*/ 12564 h 15139"/>
                <a:gd name="connsiteX5" fmla="*/ 8667 w 15139"/>
                <a:gd name="connsiteY5" fmla="*/ 125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667" y="12564"/>
                  </a:moveTo>
                  <a:cubicBezTo>
                    <a:pt x="2990" y="11580"/>
                    <a:pt x="7002" y="8779"/>
                    <a:pt x="7759" y="6812"/>
                  </a:cubicBezTo>
                  <a:cubicBezTo>
                    <a:pt x="8213" y="5600"/>
                    <a:pt x="9651" y="5222"/>
                    <a:pt x="10787" y="6357"/>
                  </a:cubicBezTo>
                  <a:cubicBezTo>
                    <a:pt x="12755" y="8477"/>
                    <a:pt x="10106" y="9385"/>
                    <a:pt x="9424" y="10899"/>
                  </a:cubicBezTo>
                  <a:cubicBezTo>
                    <a:pt x="9197" y="11353"/>
                    <a:pt x="8970" y="11959"/>
                    <a:pt x="8667" y="12564"/>
                  </a:cubicBezTo>
                  <a:lnTo>
                    <a:pt x="8667" y="12564"/>
                  </a:lnTo>
                  <a:close/>
                </a:path>
              </a:pathLst>
            </a:custGeom>
            <a:solidFill>
              <a:srgbClr val="F2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0" name="任意多边形: 形状 1739"/>
            <p:cNvSpPr/>
            <p:nvPr/>
          </p:nvSpPr>
          <p:spPr>
            <a:xfrm>
              <a:off x="6161729" y="256021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191" y="6661"/>
                    <a:pt x="7418" y="7645"/>
                  </a:cubicBezTo>
                  <a:cubicBezTo>
                    <a:pt x="6813" y="6964"/>
                    <a:pt x="6207" y="6283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1" name="任意多边形: 形状 1740"/>
            <p:cNvSpPr/>
            <p:nvPr/>
          </p:nvSpPr>
          <p:spPr>
            <a:xfrm>
              <a:off x="6159761" y="255832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88"/>
                    <a:pt x="7645" y="7494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2" name="任意多边形: 形状 1741"/>
            <p:cNvSpPr/>
            <p:nvPr/>
          </p:nvSpPr>
          <p:spPr>
            <a:xfrm>
              <a:off x="6173084" y="2555676"/>
              <a:ext cx="7570" cy="7570"/>
            </a:xfrm>
            <a:custGeom>
              <a:avLst/>
              <a:gdLst>
                <a:gd name="connsiteX0" fmla="*/ 7570 w 7569"/>
                <a:gd name="connsiteY0" fmla="*/ 6510 h 7569"/>
                <a:gd name="connsiteX1" fmla="*/ 7570 w 7569"/>
                <a:gd name="connsiteY1" fmla="*/ 8327 h 7569"/>
                <a:gd name="connsiteX2" fmla="*/ 5677 w 7569"/>
                <a:gd name="connsiteY2" fmla="*/ 6434 h 7569"/>
                <a:gd name="connsiteX3" fmla="*/ 5677 w 7569"/>
                <a:gd name="connsiteY3" fmla="*/ 6434 h 7569"/>
                <a:gd name="connsiteX4" fmla="*/ 6661 w 7569"/>
                <a:gd name="connsiteY4" fmla="*/ 5677 h 7569"/>
                <a:gd name="connsiteX5" fmla="*/ 7570 w 7569"/>
                <a:gd name="connsiteY5" fmla="*/ 65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6510"/>
                  </a:moveTo>
                  <a:cubicBezTo>
                    <a:pt x="7570" y="7115"/>
                    <a:pt x="7570" y="7721"/>
                    <a:pt x="7570" y="8327"/>
                  </a:cubicBezTo>
                  <a:cubicBezTo>
                    <a:pt x="6964" y="7721"/>
                    <a:pt x="6359" y="7040"/>
                    <a:pt x="5677" y="6434"/>
                  </a:cubicBezTo>
                  <a:lnTo>
                    <a:pt x="5677" y="6434"/>
                  </a:lnTo>
                  <a:cubicBezTo>
                    <a:pt x="5980" y="6207"/>
                    <a:pt x="6359" y="5904"/>
                    <a:pt x="6661" y="5677"/>
                  </a:cubicBezTo>
                  <a:cubicBezTo>
                    <a:pt x="6964" y="5980"/>
                    <a:pt x="7267" y="6207"/>
                    <a:pt x="7570" y="6510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3" name="任意多边形: 形状 1742"/>
            <p:cNvSpPr/>
            <p:nvPr/>
          </p:nvSpPr>
          <p:spPr>
            <a:xfrm>
              <a:off x="6381322" y="2489973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8"/>
                    <a:pt x="6283" y="5753"/>
                    <a:pt x="6585" y="5677"/>
                  </a:cubicBezTo>
                  <a:cubicBezTo>
                    <a:pt x="6434" y="5828"/>
                    <a:pt x="6359" y="6131"/>
                    <a:pt x="6207" y="635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4" name="任意多边形: 形状 1743"/>
            <p:cNvSpPr/>
            <p:nvPr/>
          </p:nvSpPr>
          <p:spPr>
            <a:xfrm>
              <a:off x="6030348" y="4227559"/>
              <a:ext cx="15139" cy="22709"/>
            </a:xfrm>
            <a:custGeom>
              <a:avLst/>
              <a:gdLst>
                <a:gd name="connsiteX0" fmla="*/ 5955 w 15139"/>
                <a:gd name="connsiteY0" fmla="*/ 5677 h 22708"/>
                <a:gd name="connsiteX1" fmla="*/ 10345 w 15139"/>
                <a:gd name="connsiteY1" fmla="*/ 19378 h 22708"/>
                <a:gd name="connsiteX2" fmla="*/ 5955 w 15139"/>
                <a:gd name="connsiteY2" fmla="*/ 5677 h 22708"/>
                <a:gd name="connsiteX3" fmla="*/ 595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955" y="5677"/>
                  </a:moveTo>
                  <a:cubicBezTo>
                    <a:pt x="15492" y="9840"/>
                    <a:pt x="16628" y="13474"/>
                    <a:pt x="10345" y="19378"/>
                  </a:cubicBezTo>
                  <a:cubicBezTo>
                    <a:pt x="6333" y="15669"/>
                    <a:pt x="5046" y="10976"/>
                    <a:pt x="5955" y="5677"/>
                  </a:cubicBezTo>
                  <a:lnTo>
                    <a:pt x="5955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5" name="任意多边形: 形状 1744"/>
            <p:cNvSpPr/>
            <p:nvPr/>
          </p:nvSpPr>
          <p:spPr>
            <a:xfrm>
              <a:off x="6042509" y="4230133"/>
              <a:ext cx="7570" cy="7570"/>
            </a:xfrm>
            <a:custGeom>
              <a:avLst/>
              <a:gdLst>
                <a:gd name="connsiteX0" fmla="*/ 5677 w 7569"/>
                <a:gd name="connsiteY0" fmla="*/ 5829 h 7569"/>
                <a:gd name="connsiteX1" fmla="*/ 6207 w 7569"/>
                <a:gd name="connsiteY1" fmla="*/ 5677 h 7569"/>
                <a:gd name="connsiteX2" fmla="*/ 6131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829"/>
                  </a:moveTo>
                  <a:lnTo>
                    <a:pt x="6207" y="5677"/>
                  </a:lnTo>
                  <a:lnTo>
                    <a:pt x="6131" y="6131"/>
                  </a:ln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6" name="任意多边形: 形状 1745"/>
            <p:cNvSpPr/>
            <p:nvPr/>
          </p:nvSpPr>
          <p:spPr>
            <a:xfrm>
              <a:off x="5927906" y="4140056"/>
              <a:ext cx="30278" cy="22709"/>
            </a:xfrm>
            <a:custGeom>
              <a:avLst/>
              <a:gdLst>
                <a:gd name="connsiteX0" fmla="*/ 5677 w 30278"/>
                <a:gd name="connsiteY0" fmla="*/ 9462 h 22708"/>
                <a:gd name="connsiteX1" fmla="*/ 12490 w 30278"/>
                <a:gd name="connsiteY1" fmla="*/ 12036 h 22708"/>
                <a:gd name="connsiteX2" fmla="*/ 13322 w 30278"/>
                <a:gd name="connsiteY2" fmla="*/ 5677 h 22708"/>
                <a:gd name="connsiteX3" fmla="*/ 15972 w 30278"/>
                <a:gd name="connsiteY3" fmla="*/ 9840 h 22708"/>
                <a:gd name="connsiteX4" fmla="*/ 16956 w 30278"/>
                <a:gd name="connsiteY4" fmla="*/ 14382 h 22708"/>
                <a:gd name="connsiteX5" fmla="*/ 19530 w 30278"/>
                <a:gd name="connsiteY5" fmla="*/ 9916 h 22708"/>
                <a:gd name="connsiteX6" fmla="*/ 22784 w 30278"/>
                <a:gd name="connsiteY6" fmla="*/ 7570 h 22708"/>
                <a:gd name="connsiteX7" fmla="*/ 27402 w 30278"/>
                <a:gd name="connsiteY7" fmla="*/ 12944 h 22708"/>
                <a:gd name="connsiteX8" fmla="*/ 5677 w 30278"/>
                <a:gd name="connsiteY8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9462"/>
                  </a:moveTo>
                  <a:cubicBezTo>
                    <a:pt x="8478" y="8856"/>
                    <a:pt x="9992" y="11733"/>
                    <a:pt x="12490" y="12036"/>
                  </a:cubicBezTo>
                  <a:cubicBezTo>
                    <a:pt x="13852" y="9992"/>
                    <a:pt x="13020" y="7721"/>
                    <a:pt x="13322" y="5677"/>
                  </a:cubicBezTo>
                  <a:cubicBezTo>
                    <a:pt x="16123" y="5828"/>
                    <a:pt x="17335" y="6888"/>
                    <a:pt x="15972" y="9840"/>
                  </a:cubicBezTo>
                  <a:cubicBezTo>
                    <a:pt x="15215" y="11506"/>
                    <a:pt x="14458" y="14004"/>
                    <a:pt x="16956" y="14382"/>
                  </a:cubicBezTo>
                  <a:cubicBezTo>
                    <a:pt x="20059" y="14836"/>
                    <a:pt x="19908" y="12414"/>
                    <a:pt x="19530" y="9916"/>
                  </a:cubicBezTo>
                  <a:cubicBezTo>
                    <a:pt x="19227" y="7872"/>
                    <a:pt x="21195" y="7721"/>
                    <a:pt x="22784" y="7570"/>
                  </a:cubicBezTo>
                  <a:cubicBezTo>
                    <a:pt x="23239" y="10294"/>
                    <a:pt x="26721" y="10446"/>
                    <a:pt x="27402" y="12944"/>
                  </a:cubicBezTo>
                  <a:cubicBezTo>
                    <a:pt x="17486" y="20059"/>
                    <a:pt x="11960" y="19151"/>
                    <a:pt x="5677" y="9462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7" name="任意多边形: 形状 1746"/>
            <p:cNvSpPr/>
            <p:nvPr/>
          </p:nvSpPr>
          <p:spPr>
            <a:xfrm>
              <a:off x="5925825" y="4155722"/>
              <a:ext cx="15139" cy="15139"/>
            </a:xfrm>
            <a:custGeom>
              <a:avLst/>
              <a:gdLst>
                <a:gd name="connsiteX0" fmla="*/ 11392 w 15139"/>
                <a:gd name="connsiteY0" fmla="*/ 8935 h 15139"/>
                <a:gd name="connsiteX1" fmla="*/ 7608 w 15139"/>
                <a:gd name="connsiteY1" fmla="*/ 10978 h 15139"/>
                <a:gd name="connsiteX2" fmla="*/ 6624 w 15139"/>
                <a:gd name="connsiteY2" fmla="*/ 6361 h 15139"/>
                <a:gd name="connsiteX3" fmla="*/ 11392 w 15139"/>
                <a:gd name="connsiteY3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92" y="8935"/>
                  </a:moveTo>
                  <a:cubicBezTo>
                    <a:pt x="10105" y="9616"/>
                    <a:pt x="8894" y="10297"/>
                    <a:pt x="7608" y="10978"/>
                  </a:cubicBezTo>
                  <a:cubicBezTo>
                    <a:pt x="5866" y="9692"/>
                    <a:pt x="4807" y="7723"/>
                    <a:pt x="6624" y="6361"/>
                  </a:cubicBezTo>
                  <a:cubicBezTo>
                    <a:pt x="9273" y="4393"/>
                    <a:pt x="10333" y="7118"/>
                    <a:pt x="11392" y="893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8" name="任意多边形: 形状 1747"/>
            <p:cNvSpPr/>
            <p:nvPr/>
          </p:nvSpPr>
          <p:spPr>
            <a:xfrm>
              <a:off x="5934927" y="4159022"/>
              <a:ext cx="15139" cy="15139"/>
            </a:xfrm>
            <a:custGeom>
              <a:avLst/>
              <a:gdLst>
                <a:gd name="connsiteX0" fmla="*/ 11827 w 15139"/>
                <a:gd name="connsiteY0" fmla="*/ 5711 h 15139"/>
                <a:gd name="connsiteX1" fmla="*/ 6150 w 15139"/>
                <a:gd name="connsiteY1" fmla="*/ 9496 h 15139"/>
                <a:gd name="connsiteX2" fmla="*/ 6150 w 15139"/>
                <a:gd name="connsiteY2" fmla="*/ 9496 h 15139"/>
                <a:gd name="connsiteX3" fmla="*/ 5696 w 15139"/>
                <a:gd name="connsiteY3" fmla="*/ 8209 h 15139"/>
                <a:gd name="connsiteX4" fmla="*/ 6075 w 15139"/>
                <a:gd name="connsiteY4" fmla="*/ 7528 h 15139"/>
                <a:gd name="connsiteX5" fmla="*/ 11827 w 15139"/>
                <a:gd name="connsiteY5" fmla="*/ 57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827" y="5711"/>
                  </a:moveTo>
                  <a:cubicBezTo>
                    <a:pt x="11827" y="9798"/>
                    <a:pt x="8875" y="9496"/>
                    <a:pt x="6150" y="9496"/>
                  </a:cubicBezTo>
                  <a:lnTo>
                    <a:pt x="6150" y="9496"/>
                  </a:lnTo>
                  <a:cubicBezTo>
                    <a:pt x="5771" y="9042"/>
                    <a:pt x="5620" y="8663"/>
                    <a:pt x="5696" y="8209"/>
                  </a:cubicBezTo>
                  <a:cubicBezTo>
                    <a:pt x="5847" y="7755"/>
                    <a:pt x="5923" y="7528"/>
                    <a:pt x="6075" y="7528"/>
                  </a:cubicBezTo>
                  <a:cubicBezTo>
                    <a:pt x="7437" y="5105"/>
                    <a:pt x="9784" y="5786"/>
                    <a:pt x="11827" y="571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9" name="任意多边形: 形状 1748"/>
            <p:cNvSpPr/>
            <p:nvPr/>
          </p:nvSpPr>
          <p:spPr>
            <a:xfrm>
              <a:off x="5934322" y="4160948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964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0" name="任意多边形: 形状 1749"/>
            <p:cNvSpPr/>
            <p:nvPr/>
          </p:nvSpPr>
          <p:spPr>
            <a:xfrm>
              <a:off x="6164001" y="2733908"/>
              <a:ext cx="30278" cy="37848"/>
            </a:xfrm>
            <a:custGeom>
              <a:avLst/>
              <a:gdLst>
                <a:gd name="connsiteX0" fmla="*/ 24298 w 30278"/>
                <a:gd name="connsiteY0" fmla="*/ 8811 h 37847"/>
                <a:gd name="connsiteX1" fmla="*/ 26266 w 30278"/>
                <a:gd name="connsiteY1" fmla="*/ 12596 h 37847"/>
                <a:gd name="connsiteX2" fmla="*/ 31110 w 30278"/>
                <a:gd name="connsiteY2" fmla="*/ 29401 h 37847"/>
                <a:gd name="connsiteX3" fmla="*/ 29975 w 30278"/>
                <a:gd name="connsiteY3" fmla="*/ 33488 h 37847"/>
                <a:gd name="connsiteX4" fmla="*/ 28082 w 30278"/>
                <a:gd name="connsiteY4" fmla="*/ 35381 h 37847"/>
                <a:gd name="connsiteX5" fmla="*/ 22557 w 30278"/>
                <a:gd name="connsiteY5" fmla="*/ 38484 h 37847"/>
                <a:gd name="connsiteX6" fmla="*/ 19226 w 30278"/>
                <a:gd name="connsiteY6" fmla="*/ 35153 h 37847"/>
                <a:gd name="connsiteX7" fmla="*/ 10597 w 30278"/>
                <a:gd name="connsiteY7" fmla="*/ 30158 h 37847"/>
                <a:gd name="connsiteX8" fmla="*/ 5828 w 30278"/>
                <a:gd name="connsiteY8" fmla="*/ 21831 h 37847"/>
                <a:gd name="connsiteX9" fmla="*/ 8402 w 30278"/>
                <a:gd name="connsiteY9" fmla="*/ 10855 h 37847"/>
                <a:gd name="connsiteX10" fmla="*/ 17485 w 30278"/>
                <a:gd name="connsiteY10" fmla="*/ 8887 h 37847"/>
                <a:gd name="connsiteX11" fmla="*/ 24298 w 30278"/>
                <a:gd name="connsiteY11" fmla="*/ 88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298" y="8811"/>
                  </a:moveTo>
                  <a:cubicBezTo>
                    <a:pt x="25963" y="9568"/>
                    <a:pt x="26190" y="11007"/>
                    <a:pt x="26266" y="12596"/>
                  </a:cubicBezTo>
                  <a:cubicBezTo>
                    <a:pt x="27250" y="18349"/>
                    <a:pt x="23087" y="25540"/>
                    <a:pt x="31110" y="29401"/>
                  </a:cubicBezTo>
                  <a:cubicBezTo>
                    <a:pt x="32246" y="29930"/>
                    <a:pt x="30353" y="32050"/>
                    <a:pt x="29975" y="33488"/>
                  </a:cubicBezTo>
                  <a:cubicBezTo>
                    <a:pt x="29369" y="34094"/>
                    <a:pt x="28688" y="34775"/>
                    <a:pt x="28082" y="35381"/>
                  </a:cubicBezTo>
                  <a:cubicBezTo>
                    <a:pt x="26871" y="37500"/>
                    <a:pt x="24979" y="38484"/>
                    <a:pt x="22557" y="38484"/>
                  </a:cubicBezTo>
                  <a:cubicBezTo>
                    <a:pt x="20664" y="38181"/>
                    <a:pt x="19680" y="36894"/>
                    <a:pt x="19226" y="35153"/>
                  </a:cubicBezTo>
                  <a:cubicBezTo>
                    <a:pt x="16728" y="32807"/>
                    <a:pt x="13473" y="30990"/>
                    <a:pt x="10597" y="30158"/>
                  </a:cubicBezTo>
                  <a:cubicBezTo>
                    <a:pt x="5676" y="28644"/>
                    <a:pt x="5374" y="25767"/>
                    <a:pt x="5828" y="21831"/>
                  </a:cubicBezTo>
                  <a:cubicBezTo>
                    <a:pt x="6812" y="18198"/>
                    <a:pt x="6888" y="14337"/>
                    <a:pt x="8402" y="10855"/>
                  </a:cubicBezTo>
                  <a:cubicBezTo>
                    <a:pt x="10521" y="5935"/>
                    <a:pt x="13625" y="3134"/>
                    <a:pt x="17485" y="8887"/>
                  </a:cubicBezTo>
                  <a:cubicBezTo>
                    <a:pt x="20286" y="13202"/>
                    <a:pt x="22027" y="6389"/>
                    <a:pt x="24298" y="8811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1" name="任意多边形: 形状 1750"/>
            <p:cNvSpPr/>
            <p:nvPr/>
          </p:nvSpPr>
          <p:spPr>
            <a:xfrm>
              <a:off x="6204173" y="2763687"/>
              <a:ext cx="7570" cy="7570"/>
            </a:xfrm>
            <a:custGeom>
              <a:avLst/>
              <a:gdLst>
                <a:gd name="connsiteX0" fmla="*/ 8803 w 7569"/>
                <a:gd name="connsiteY0" fmla="*/ 5677 h 7569"/>
                <a:gd name="connsiteX1" fmla="*/ 6380 w 7569"/>
                <a:gd name="connsiteY1" fmla="*/ 8251 h 7569"/>
                <a:gd name="connsiteX2" fmla="*/ 5699 w 7569"/>
                <a:gd name="connsiteY2" fmla="*/ 7115 h 7569"/>
                <a:gd name="connsiteX3" fmla="*/ 8803 w 7569"/>
                <a:gd name="connsiteY3" fmla="*/ 5677 h 7569"/>
                <a:gd name="connsiteX4" fmla="*/ 880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03" y="5677"/>
                  </a:moveTo>
                  <a:cubicBezTo>
                    <a:pt x="8348" y="6888"/>
                    <a:pt x="7743" y="7948"/>
                    <a:pt x="6380" y="8251"/>
                  </a:cubicBezTo>
                  <a:cubicBezTo>
                    <a:pt x="6229" y="8251"/>
                    <a:pt x="5548" y="7342"/>
                    <a:pt x="5699" y="7115"/>
                  </a:cubicBezTo>
                  <a:cubicBezTo>
                    <a:pt x="6229" y="5677"/>
                    <a:pt x="7591" y="5753"/>
                    <a:pt x="8803" y="5677"/>
                  </a:cubicBezTo>
                  <a:lnTo>
                    <a:pt x="8803" y="5677"/>
                  </a:ln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2" name="任意多边形: 形状 1751"/>
            <p:cNvSpPr/>
            <p:nvPr/>
          </p:nvSpPr>
          <p:spPr>
            <a:xfrm>
              <a:off x="6195868" y="276936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3" name="任意多边形: 形状 1752"/>
            <p:cNvSpPr/>
            <p:nvPr/>
          </p:nvSpPr>
          <p:spPr>
            <a:xfrm>
              <a:off x="6199653" y="27674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4" name="任意多边形: 形状 1753"/>
            <p:cNvSpPr/>
            <p:nvPr/>
          </p:nvSpPr>
          <p:spPr>
            <a:xfrm>
              <a:off x="6212975" y="276550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8" y="6358"/>
                    <a:pt x="7494" y="5677"/>
                  </a:cubicBezTo>
                  <a:cubicBezTo>
                    <a:pt x="7342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5" name="任意多边形: 形状 1754"/>
            <p:cNvSpPr/>
            <p:nvPr/>
          </p:nvSpPr>
          <p:spPr>
            <a:xfrm>
              <a:off x="6228190" y="2820293"/>
              <a:ext cx="22709" cy="15139"/>
            </a:xfrm>
            <a:custGeom>
              <a:avLst/>
              <a:gdLst>
                <a:gd name="connsiteX0" fmla="*/ 17107 w 22708"/>
                <a:gd name="connsiteY0" fmla="*/ 9930 h 15139"/>
                <a:gd name="connsiteX1" fmla="*/ 11279 w 22708"/>
                <a:gd name="connsiteY1" fmla="*/ 13790 h 15139"/>
                <a:gd name="connsiteX2" fmla="*/ 10294 w 22708"/>
                <a:gd name="connsiteY2" fmla="*/ 13563 h 15139"/>
                <a:gd name="connsiteX3" fmla="*/ 8554 w 22708"/>
                <a:gd name="connsiteY3" fmla="*/ 12503 h 15139"/>
                <a:gd name="connsiteX4" fmla="*/ 7040 w 22708"/>
                <a:gd name="connsiteY4" fmla="*/ 11293 h 15139"/>
                <a:gd name="connsiteX5" fmla="*/ 5677 w 22708"/>
                <a:gd name="connsiteY5" fmla="*/ 9854 h 15139"/>
                <a:gd name="connsiteX6" fmla="*/ 12793 w 22708"/>
                <a:gd name="connsiteY6" fmla="*/ 6826 h 15139"/>
                <a:gd name="connsiteX7" fmla="*/ 17107 w 22708"/>
                <a:gd name="connsiteY7" fmla="*/ 99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107" y="9930"/>
                  </a:moveTo>
                  <a:cubicBezTo>
                    <a:pt x="16047" y="12579"/>
                    <a:pt x="14079" y="13790"/>
                    <a:pt x="11279" y="13790"/>
                  </a:cubicBezTo>
                  <a:cubicBezTo>
                    <a:pt x="10975" y="13715"/>
                    <a:pt x="10597" y="13639"/>
                    <a:pt x="10294" y="13563"/>
                  </a:cubicBezTo>
                  <a:cubicBezTo>
                    <a:pt x="9689" y="13260"/>
                    <a:pt x="9159" y="12958"/>
                    <a:pt x="8554" y="12503"/>
                  </a:cubicBezTo>
                  <a:cubicBezTo>
                    <a:pt x="8024" y="12125"/>
                    <a:pt x="7494" y="11747"/>
                    <a:pt x="7040" y="11293"/>
                  </a:cubicBezTo>
                  <a:cubicBezTo>
                    <a:pt x="6585" y="10838"/>
                    <a:pt x="6131" y="10384"/>
                    <a:pt x="5677" y="9854"/>
                  </a:cubicBezTo>
                  <a:cubicBezTo>
                    <a:pt x="7115" y="6751"/>
                    <a:pt x="10597" y="8567"/>
                    <a:pt x="12793" y="6826"/>
                  </a:cubicBezTo>
                  <a:cubicBezTo>
                    <a:pt x="16653" y="3799"/>
                    <a:pt x="16728" y="7432"/>
                    <a:pt x="17107" y="993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6" name="任意多边形: 形状 1755"/>
            <p:cNvSpPr/>
            <p:nvPr/>
          </p:nvSpPr>
          <p:spPr>
            <a:xfrm>
              <a:off x="6226222" y="2828262"/>
              <a:ext cx="15139" cy="15139"/>
            </a:xfrm>
            <a:custGeom>
              <a:avLst/>
              <a:gdLst>
                <a:gd name="connsiteX0" fmla="*/ 13322 w 15139"/>
                <a:gd name="connsiteY0" fmla="*/ 5822 h 15139"/>
                <a:gd name="connsiteX1" fmla="*/ 5677 w 15139"/>
                <a:gd name="connsiteY1" fmla="*/ 13315 h 15139"/>
                <a:gd name="connsiteX2" fmla="*/ 7645 w 15139"/>
                <a:gd name="connsiteY2" fmla="*/ 11347 h 15139"/>
                <a:gd name="connsiteX3" fmla="*/ 13322 w 15139"/>
                <a:gd name="connsiteY3" fmla="*/ 5822 h 15139"/>
                <a:gd name="connsiteX4" fmla="*/ 13322 w 15139"/>
                <a:gd name="connsiteY4" fmla="*/ 58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322" y="5822"/>
                  </a:moveTo>
                  <a:cubicBezTo>
                    <a:pt x="13247" y="16116"/>
                    <a:pt x="13171" y="16116"/>
                    <a:pt x="5677" y="13315"/>
                  </a:cubicBezTo>
                  <a:cubicBezTo>
                    <a:pt x="6358" y="12634"/>
                    <a:pt x="6964" y="12029"/>
                    <a:pt x="7645" y="11347"/>
                  </a:cubicBezTo>
                  <a:cubicBezTo>
                    <a:pt x="9840" y="9833"/>
                    <a:pt x="8554" y="4762"/>
                    <a:pt x="13322" y="5822"/>
                  </a:cubicBezTo>
                  <a:lnTo>
                    <a:pt x="13322" y="5822"/>
                  </a:ln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7" name="任意多边形: 形状 1756"/>
            <p:cNvSpPr/>
            <p:nvPr/>
          </p:nvSpPr>
          <p:spPr>
            <a:xfrm>
              <a:off x="6227480" y="2824546"/>
              <a:ext cx="15139" cy="15139"/>
            </a:xfrm>
            <a:custGeom>
              <a:avLst/>
              <a:gdLst>
                <a:gd name="connsiteX0" fmla="*/ 12064 w 15139"/>
                <a:gd name="connsiteY0" fmla="*/ 9538 h 15139"/>
                <a:gd name="connsiteX1" fmla="*/ 6387 w 15139"/>
                <a:gd name="connsiteY1" fmla="*/ 15064 h 15139"/>
                <a:gd name="connsiteX2" fmla="*/ 6387 w 15139"/>
                <a:gd name="connsiteY2" fmla="*/ 5677 h 15139"/>
                <a:gd name="connsiteX3" fmla="*/ 8279 w 15139"/>
                <a:gd name="connsiteY3" fmla="*/ 5677 h 15139"/>
                <a:gd name="connsiteX4" fmla="*/ 10172 w 15139"/>
                <a:gd name="connsiteY4" fmla="*/ 7570 h 15139"/>
                <a:gd name="connsiteX5" fmla="*/ 12064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064" y="9538"/>
                  </a:moveTo>
                  <a:cubicBezTo>
                    <a:pt x="9642" y="10825"/>
                    <a:pt x="9566" y="14534"/>
                    <a:pt x="6387" y="15064"/>
                  </a:cubicBezTo>
                  <a:cubicBezTo>
                    <a:pt x="5403" y="11884"/>
                    <a:pt x="5479" y="8781"/>
                    <a:pt x="6387" y="5677"/>
                  </a:cubicBezTo>
                  <a:cubicBezTo>
                    <a:pt x="6992" y="5677"/>
                    <a:pt x="7674" y="5677"/>
                    <a:pt x="8279" y="5677"/>
                  </a:cubicBezTo>
                  <a:cubicBezTo>
                    <a:pt x="8809" y="6434"/>
                    <a:pt x="9642" y="6888"/>
                    <a:pt x="10172" y="7570"/>
                  </a:cubicBezTo>
                  <a:cubicBezTo>
                    <a:pt x="10853" y="8175"/>
                    <a:pt x="11459" y="8856"/>
                    <a:pt x="12064" y="953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8" name="任意多边形: 形状 1757"/>
            <p:cNvSpPr/>
            <p:nvPr/>
          </p:nvSpPr>
          <p:spPr>
            <a:xfrm>
              <a:off x="6235977" y="2831510"/>
              <a:ext cx="7570" cy="7570"/>
            </a:xfrm>
            <a:custGeom>
              <a:avLst/>
              <a:gdLst>
                <a:gd name="connsiteX0" fmla="*/ 7276 w 7569"/>
                <a:gd name="connsiteY0" fmla="*/ 7191 h 7569"/>
                <a:gd name="connsiteX1" fmla="*/ 6671 w 7569"/>
                <a:gd name="connsiteY1" fmla="*/ 8629 h 7569"/>
                <a:gd name="connsiteX2" fmla="*/ 5762 w 7569"/>
                <a:gd name="connsiteY2" fmla="*/ 6888 h 7569"/>
                <a:gd name="connsiteX3" fmla="*/ 6671 w 7569"/>
                <a:gd name="connsiteY3" fmla="*/ 5677 h 7569"/>
                <a:gd name="connsiteX4" fmla="*/ 7276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76" y="7191"/>
                  </a:moveTo>
                  <a:cubicBezTo>
                    <a:pt x="7049" y="7721"/>
                    <a:pt x="6822" y="8629"/>
                    <a:pt x="6671" y="8629"/>
                  </a:cubicBezTo>
                  <a:cubicBezTo>
                    <a:pt x="5536" y="8629"/>
                    <a:pt x="5611" y="7645"/>
                    <a:pt x="5762" y="6888"/>
                  </a:cubicBezTo>
                  <a:cubicBezTo>
                    <a:pt x="5838" y="6434"/>
                    <a:pt x="6368" y="6056"/>
                    <a:pt x="6671" y="5677"/>
                  </a:cubicBezTo>
                  <a:cubicBezTo>
                    <a:pt x="6822" y="6131"/>
                    <a:pt x="7049" y="6661"/>
                    <a:pt x="7276" y="7191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9" name="任意多边形: 形状 1758"/>
            <p:cNvSpPr/>
            <p:nvPr/>
          </p:nvSpPr>
          <p:spPr>
            <a:xfrm>
              <a:off x="6034712" y="2752181"/>
              <a:ext cx="15139" cy="15139"/>
            </a:xfrm>
            <a:custGeom>
              <a:avLst/>
              <a:gdLst>
                <a:gd name="connsiteX0" fmla="*/ 14761 w 15139"/>
                <a:gd name="connsiteY0" fmla="*/ 9538 h 15139"/>
                <a:gd name="connsiteX1" fmla="*/ 9235 w 15139"/>
                <a:gd name="connsiteY1" fmla="*/ 14534 h 15139"/>
                <a:gd name="connsiteX2" fmla="*/ 7116 w 15139"/>
                <a:gd name="connsiteY2" fmla="*/ 5677 h 15139"/>
                <a:gd name="connsiteX3" fmla="*/ 14761 w 15139"/>
                <a:gd name="connsiteY3" fmla="*/ 7645 h 15139"/>
                <a:gd name="connsiteX4" fmla="*/ 14761 w 15139"/>
                <a:gd name="connsiteY4" fmla="*/ 7645 h 15139"/>
                <a:gd name="connsiteX5" fmla="*/ 14761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761" y="9538"/>
                  </a:moveTo>
                  <a:cubicBezTo>
                    <a:pt x="14458" y="13020"/>
                    <a:pt x="12642" y="16350"/>
                    <a:pt x="9235" y="14534"/>
                  </a:cubicBezTo>
                  <a:cubicBezTo>
                    <a:pt x="6813" y="13322"/>
                    <a:pt x="3861" y="9538"/>
                    <a:pt x="7116" y="5677"/>
                  </a:cubicBezTo>
                  <a:cubicBezTo>
                    <a:pt x="9084" y="8478"/>
                    <a:pt x="11809" y="8402"/>
                    <a:pt x="14761" y="7645"/>
                  </a:cubicBezTo>
                  <a:lnTo>
                    <a:pt x="14761" y="7645"/>
                  </a:lnTo>
                  <a:cubicBezTo>
                    <a:pt x="14761" y="8327"/>
                    <a:pt x="14761" y="8932"/>
                    <a:pt x="14761" y="953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0" name="任意多边形: 形状 1759"/>
            <p:cNvSpPr/>
            <p:nvPr/>
          </p:nvSpPr>
          <p:spPr>
            <a:xfrm>
              <a:off x="6048662" y="2740978"/>
              <a:ext cx="15139" cy="15139"/>
            </a:xfrm>
            <a:custGeom>
              <a:avLst/>
              <a:gdLst>
                <a:gd name="connsiteX0" fmla="*/ 8381 w 15139"/>
                <a:gd name="connsiteY0" fmla="*/ 5677 h 15139"/>
                <a:gd name="connsiteX1" fmla="*/ 12015 w 15139"/>
                <a:gd name="connsiteY1" fmla="*/ 7645 h 15139"/>
                <a:gd name="connsiteX2" fmla="*/ 10501 w 15139"/>
                <a:gd name="connsiteY2" fmla="*/ 16350 h 15139"/>
                <a:gd name="connsiteX3" fmla="*/ 7246 w 15139"/>
                <a:gd name="connsiteY3" fmla="*/ 15593 h 15139"/>
                <a:gd name="connsiteX4" fmla="*/ 8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81" y="5677"/>
                  </a:moveTo>
                  <a:cubicBezTo>
                    <a:pt x="9138" y="7191"/>
                    <a:pt x="10576" y="7418"/>
                    <a:pt x="12015" y="7645"/>
                  </a:cubicBezTo>
                  <a:cubicBezTo>
                    <a:pt x="11939" y="10597"/>
                    <a:pt x="13453" y="14003"/>
                    <a:pt x="10501" y="16350"/>
                  </a:cubicBezTo>
                  <a:cubicBezTo>
                    <a:pt x="9441" y="17183"/>
                    <a:pt x="7700" y="16804"/>
                    <a:pt x="7246" y="15593"/>
                  </a:cubicBezTo>
                  <a:cubicBezTo>
                    <a:pt x="5883" y="12187"/>
                    <a:pt x="4067" y="8478"/>
                    <a:pt x="8381" y="567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1" name="任意多边形: 形状 1760"/>
            <p:cNvSpPr/>
            <p:nvPr/>
          </p:nvSpPr>
          <p:spPr>
            <a:xfrm>
              <a:off x="6036226" y="2742795"/>
              <a:ext cx="15139" cy="15139"/>
            </a:xfrm>
            <a:custGeom>
              <a:avLst/>
              <a:gdLst>
                <a:gd name="connsiteX0" fmla="*/ 5677 w 15139"/>
                <a:gd name="connsiteY0" fmla="*/ 13322 h 15139"/>
                <a:gd name="connsiteX1" fmla="*/ 5677 w 15139"/>
                <a:gd name="connsiteY1" fmla="*/ 11354 h 15139"/>
                <a:gd name="connsiteX2" fmla="*/ 11430 w 15139"/>
                <a:gd name="connsiteY2" fmla="*/ 5677 h 15139"/>
                <a:gd name="connsiteX3" fmla="*/ 11430 w 15139"/>
                <a:gd name="connsiteY3" fmla="*/ 5677 h 15139"/>
                <a:gd name="connsiteX4" fmla="*/ 567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322"/>
                  </a:moveTo>
                  <a:cubicBezTo>
                    <a:pt x="5677" y="12641"/>
                    <a:pt x="5677" y="12036"/>
                    <a:pt x="5677" y="11354"/>
                  </a:cubicBezTo>
                  <a:cubicBezTo>
                    <a:pt x="7040" y="8932"/>
                    <a:pt x="8781" y="6813"/>
                    <a:pt x="11430" y="5677"/>
                  </a:cubicBezTo>
                  <a:lnTo>
                    <a:pt x="11430" y="5677"/>
                  </a:lnTo>
                  <a:cubicBezTo>
                    <a:pt x="11657" y="9840"/>
                    <a:pt x="10673" y="13020"/>
                    <a:pt x="5677" y="133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2" name="任意多边形: 形状 1761"/>
            <p:cNvSpPr/>
            <p:nvPr/>
          </p:nvSpPr>
          <p:spPr>
            <a:xfrm>
              <a:off x="6043796" y="2749043"/>
              <a:ext cx="7570" cy="15139"/>
            </a:xfrm>
            <a:custGeom>
              <a:avLst/>
              <a:gdLst>
                <a:gd name="connsiteX0" fmla="*/ 5677 w 7569"/>
                <a:gd name="connsiteY0" fmla="*/ 10783 h 15139"/>
                <a:gd name="connsiteX1" fmla="*/ 7040 w 7569"/>
                <a:gd name="connsiteY1" fmla="*/ 5863 h 15139"/>
                <a:gd name="connsiteX2" fmla="*/ 9084 w 7569"/>
                <a:gd name="connsiteY2" fmla="*/ 6923 h 15139"/>
                <a:gd name="connsiteX3" fmla="*/ 5677 w 7569"/>
                <a:gd name="connsiteY3" fmla="*/ 10783 h 15139"/>
                <a:gd name="connsiteX4" fmla="*/ 5677 w 7569"/>
                <a:gd name="connsiteY4" fmla="*/ 107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0783"/>
                  </a:moveTo>
                  <a:cubicBezTo>
                    <a:pt x="5829" y="9042"/>
                    <a:pt x="5223" y="6998"/>
                    <a:pt x="7040" y="5863"/>
                  </a:cubicBezTo>
                  <a:cubicBezTo>
                    <a:pt x="7873" y="5333"/>
                    <a:pt x="8857" y="6014"/>
                    <a:pt x="9084" y="6923"/>
                  </a:cubicBezTo>
                  <a:cubicBezTo>
                    <a:pt x="9841" y="9799"/>
                    <a:pt x="8175" y="10632"/>
                    <a:pt x="5677" y="10783"/>
                  </a:cubicBezTo>
                  <a:lnTo>
                    <a:pt x="5677" y="10783"/>
                  </a:ln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3" name="任意多边形: 形状 1762"/>
            <p:cNvSpPr/>
            <p:nvPr/>
          </p:nvSpPr>
          <p:spPr>
            <a:xfrm>
              <a:off x="6041073" y="2737421"/>
              <a:ext cx="7570" cy="15139"/>
            </a:xfrm>
            <a:custGeom>
              <a:avLst/>
              <a:gdLst>
                <a:gd name="connsiteX0" fmla="*/ 6508 w 7569"/>
                <a:gd name="connsiteY0" fmla="*/ 11051 h 15139"/>
                <a:gd name="connsiteX1" fmla="*/ 6129 w 7569"/>
                <a:gd name="connsiteY1" fmla="*/ 6055 h 15139"/>
                <a:gd name="connsiteX2" fmla="*/ 8930 w 7569"/>
                <a:gd name="connsiteY2" fmla="*/ 7191 h 15139"/>
                <a:gd name="connsiteX3" fmla="*/ 6508 w 7569"/>
                <a:gd name="connsiteY3" fmla="*/ 11051 h 15139"/>
                <a:gd name="connsiteX4" fmla="*/ 6508 w 7569"/>
                <a:gd name="connsiteY4" fmla="*/ 110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08" y="11051"/>
                  </a:moveTo>
                  <a:cubicBezTo>
                    <a:pt x="6962" y="9310"/>
                    <a:pt x="4767" y="7569"/>
                    <a:pt x="6129" y="6055"/>
                  </a:cubicBezTo>
                  <a:cubicBezTo>
                    <a:pt x="7038" y="5071"/>
                    <a:pt x="8476" y="6207"/>
                    <a:pt x="8930" y="7191"/>
                  </a:cubicBezTo>
                  <a:cubicBezTo>
                    <a:pt x="10066" y="9613"/>
                    <a:pt x="8022" y="10143"/>
                    <a:pt x="6508" y="11051"/>
                  </a:cubicBezTo>
                  <a:lnTo>
                    <a:pt x="6508" y="1105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4" name="任意多边形: 形状 1763"/>
            <p:cNvSpPr/>
            <p:nvPr/>
          </p:nvSpPr>
          <p:spPr>
            <a:xfrm>
              <a:off x="6119882" y="2716469"/>
              <a:ext cx="52987" cy="68126"/>
            </a:xfrm>
            <a:custGeom>
              <a:avLst/>
              <a:gdLst>
                <a:gd name="connsiteX0" fmla="*/ 36019 w 52986"/>
                <a:gd name="connsiteY0" fmla="*/ 10960 h 68125"/>
                <a:gd name="connsiteX1" fmla="*/ 39880 w 52986"/>
                <a:gd name="connsiteY1" fmla="*/ 9143 h 68125"/>
                <a:gd name="connsiteX2" fmla="*/ 48812 w 52986"/>
                <a:gd name="connsiteY2" fmla="*/ 6191 h 68125"/>
                <a:gd name="connsiteX3" fmla="*/ 49115 w 52986"/>
                <a:gd name="connsiteY3" fmla="*/ 21481 h 68125"/>
                <a:gd name="connsiteX4" fmla="*/ 47752 w 52986"/>
                <a:gd name="connsiteY4" fmla="*/ 33744 h 68125"/>
                <a:gd name="connsiteX5" fmla="*/ 40409 w 52986"/>
                <a:gd name="connsiteY5" fmla="*/ 36091 h 68125"/>
                <a:gd name="connsiteX6" fmla="*/ 39425 w 52986"/>
                <a:gd name="connsiteY6" fmla="*/ 35031 h 68125"/>
                <a:gd name="connsiteX7" fmla="*/ 40713 w 52986"/>
                <a:gd name="connsiteY7" fmla="*/ 36772 h 68125"/>
                <a:gd name="connsiteX8" fmla="*/ 35111 w 52986"/>
                <a:gd name="connsiteY8" fmla="*/ 45855 h 68125"/>
                <a:gd name="connsiteX9" fmla="*/ 32386 w 52986"/>
                <a:gd name="connsiteY9" fmla="*/ 56226 h 68125"/>
                <a:gd name="connsiteX10" fmla="*/ 33748 w 52986"/>
                <a:gd name="connsiteY10" fmla="*/ 58421 h 68125"/>
                <a:gd name="connsiteX11" fmla="*/ 34051 w 52986"/>
                <a:gd name="connsiteY11" fmla="*/ 62433 h 68125"/>
                <a:gd name="connsiteX12" fmla="*/ 32159 w 52986"/>
                <a:gd name="connsiteY12" fmla="*/ 64325 h 68125"/>
                <a:gd name="connsiteX13" fmla="*/ 16944 w 52986"/>
                <a:gd name="connsiteY13" fmla="*/ 68110 h 68125"/>
                <a:gd name="connsiteX14" fmla="*/ 13613 w 52986"/>
                <a:gd name="connsiteY14" fmla="*/ 69548 h 68125"/>
                <a:gd name="connsiteX15" fmla="*/ 5968 w 52986"/>
                <a:gd name="connsiteY15" fmla="*/ 68110 h 68125"/>
                <a:gd name="connsiteX16" fmla="*/ 10359 w 52986"/>
                <a:gd name="connsiteY16" fmla="*/ 61827 h 68125"/>
                <a:gd name="connsiteX17" fmla="*/ 15052 w 52986"/>
                <a:gd name="connsiteY17" fmla="*/ 52971 h 68125"/>
                <a:gd name="connsiteX18" fmla="*/ 21940 w 52986"/>
                <a:gd name="connsiteY18" fmla="*/ 43660 h 68125"/>
                <a:gd name="connsiteX19" fmla="*/ 20426 w 52986"/>
                <a:gd name="connsiteY19" fmla="*/ 39649 h 68125"/>
                <a:gd name="connsiteX20" fmla="*/ 15733 w 52986"/>
                <a:gd name="connsiteY20" fmla="*/ 42071 h 68125"/>
                <a:gd name="connsiteX21" fmla="*/ 14143 w 52986"/>
                <a:gd name="connsiteY21" fmla="*/ 33896 h 68125"/>
                <a:gd name="connsiteX22" fmla="*/ 23530 w 52986"/>
                <a:gd name="connsiteY22" fmla="*/ 25796 h 68125"/>
                <a:gd name="connsiteX23" fmla="*/ 31932 w 52986"/>
                <a:gd name="connsiteY23" fmla="*/ 26023 h 68125"/>
                <a:gd name="connsiteX24" fmla="*/ 32689 w 52986"/>
                <a:gd name="connsiteY24" fmla="*/ 22314 h 68125"/>
                <a:gd name="connsiteX25" fmla="*/ 33446 w 52986"/>
                <a:gd name="connsiteY25" fmla="*/ 20573 h 68125"/>
                <a:gd name="connsiteX26" fmla="*/ 39123 w 52986"/>
                <a:gd name="connsiteY26" fmla="*/ 20422 h 68125"/>
                <a:gd name="connsiteX27" fmla="*/ 41394 w 52986"/>
                <a:gd name="connsiteY27" fmla="*/ 24055 h 68125"/>
                <a:gd name="connsiteX28" fmla="*/ 43362 w 52986"/>
                <a:gd name="connsiteY28" fmla="*/ 21330 h 68125"/>
                <a:gd name="connsiteX29" fmla="*/ 39577 w 52986"/>
                <a:gd name="connsiteY29" fmla="*/ 15275 h 68125"/>
                <a:gd name="connsiteX30" fmla="*/ 36019 w 52986"/>
                <a:gd name="connsiteY30" fmla="*/ 15804 h 68125"/>
                <a:gd name="connsiteX31" fmla="*/ 31175 w 52986"/>
                <a:gd name="connsiteY31" fmla="*/ 15199 h 68125"/>
                <a:gd name="connsiteX32" fmla="*/ 36019 w 52986"/>
                <a:gd name="connsiteY32" fmla="*/ 10960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986" h="68125">
                  <a:moveTo>
                    <a:pt x="36019" y="10960"/>
                  </a:moveTo>
                  <a:cubicBezTo>
                    <a:pt x="37609" y="11036"/>
                    <a:pt x="39047" y="10808"/>
                    <a:pt x="39880" y="9143"/>
                  </a:cubicBezTo>
                  <a:cubicBezTo>
                    <a:pt x="42151" y="5888"/>
                    <a:pt x="45103" y="4980"/>
                    <a:pt x="48812" y="6191"/>
                  </a:cubicBezTo>
                  <a:cubicBezTo>
                    <a:pt x="53808" y="11187"/>
                    <a:pt x="48357" y="16410"/>
                    <a:pt x="49115" y="21481"/>
                  </a:cubicBezTo>
                  <a:cubicBezTo>
                    <a:pt x="51083" y="25796"/>
                    <a:pt x="53202" y="30187"/>
                    <a:pt x="47752" y="33744"/>
                  </a:cubicBezTo>
                  <a:cubicBezTo>
                    <a:pt x="44270" y="31322"/>
                    <a:pt x="43059" y="36015"/>
                    <a:pt x="40409" y="36091"/>
                  </a:cubicBezTo>
                  <a:cubicBezTo>
                    <a:pt x="39880" y="35939"/>
                    <a:pt x="39501" y="35637"/>
                    <a:pt x="39425" y="35031"/>
                  </a:cubicBezTo>
                  <a:cubicBezTo>
                    <a:pt x="39199" y="36091"/>
                    <a:pt x="40561" y="35939"/>
                    <a:pt x="40713" y="36772"/>
                  </a:cubicBezTo>
                  <a:cubicBezTo>
                    <a:pt x="42302" y="41995"/>
                    <a:pt x="38820" y="44190"/>
                    <a:pt x="35111" y="45855"/>
                  </a:cubicBezTo>
                  <a:cubicBezTo>
                    <a:pt x="29812" y="48353"/>
                    <a:pt x="29661" y="51835"/>
                    <a:pt x="32386" y="56226"/>
                  </a:cubicBezTo>
                  <a:cubicBezTo>
                    <a:pt x="33521" y="56528"/>
                    <a:pt x="30493" y="59405"/>
                    <a:pt x="33748" y="58421"/>
                  </a:cubicBezTo>
                  <a:cubicBezTo>
                    <a:pt x="35262" y="59632"/>
                    <a:pt x="35338" y="60994"/>
                    <a:pt x="34051" y="62433"/>
                  </a:cubicBezTo>
                  <a:cubicBezTo>
                    <a:pt x="33446" y="63038"/>
                    <a:pt x="32764" y="63720"/>
                    <a:pt x="32159" y="64325"/>
                  </a:cubicBezTo>
                  <a:cubicBezTo>
                    <a:pt x="26179" y="61978"/>
                    <a:pt x="22394" y="68413"/>
                    <a:pt x="16944" y="68110"/>
                  </a:cubicBezTo>
                  <a:cubicBezTo>
                    <a:pt x="15808" y="68640"/>
                    <a:pt x="14068" y="69851"/>
                    <a:pt x="13613" y="69548"/>
                  </a:cubicBezTo>
                  <a:cubicBezTo>
                    <a:pt x="11191" y="67656"/>
                    <a:pt x="7331" y="71592"/>
                    <a:pt x="5968" y="68110"/>
                  </a:cubicBezTo>
                  <a:cubicBezTo>
                    <a:pt x="4681" y="64704"/>
                    <a:pt x="7936" y="63417"/>
                    <a:pt x="10359" y="61827"/>
                  </a:cubicBezTo>
                  <a:cubicBezTo>
                    <a:pt x="13386" y="59783"/>
                    <a:pt x="14673" y="56528"/>
                    <a:pt x="15052" y="52971"/>
                  </a:cubicBezTo>
                  <a:cubicBezTo>
                    <a:pt x="19063" y="51230"/>
                    <a:pt x="17625" y="45477"/>
                    <a:pt x="21940" y="43660"/>
                  </a:cubicBezTo>
                  <a:cubicBezTo>
                    <a:pt x="22848" y="43282"/>
                    <a:pt x="21486" y="40330"/>
                    <a:pt x="20426" y="39649"/>
                  </a:cubicBezTo>
                  <a:cubicBezTo>
                    <a:pt x="18004" y="38135"/>
                    <a:pt x="18609" y="42373"/>
                    <a:pt x="15733" y="42071"/>
                  </a:cubicBezTo>
                  <a:cubicBezTo>
                    <a:pt x="15203" y="39573"/>
                    <a:pt x="14446" y="36696"/>
                    <a:pt x="14143" y="33896"/>
                  </a:cubicBezTo>
                  <a:cubicBezTo>
                    <a:pt x="13613" y="28748"/>
                    <a:pt x="18458" y="24661"/>
                    <a:pt x="23530" y="25796"/>
                  </a:cubicBezTo>
                  <a:cubicBezTo>
                    <a:pt x="26330" y="26402"/>
                    <a:pt x="29207" y="26629"/>
                    <a:pt x="31932" y="26023"/>
                  </a:cubicBezTo>
                  <a:cubicBezTo>
                    <a:pt x="33824" y="25569"/>
                    <a:pt x="37003" y="24661"/>
                    <a:pt x="32689" y="22314"/>
                  </a:cubicBezTo>
                  <a:cubicBezTo>
                    <a:pt x="30267" y="21027"/>
                    <a:pt x="32537" y="20573"/>
                    <a:pt x="33446" y="20573"/>
                  </a:cubicBezTo>
                  <a:cubicBezTo>
                    <a:pt x="35338" y="20649"/>
                    <a:pt x="37382" y="17243"/>
                    <a:pt x="39123" y="20422"/>
                  </a:cubicBezTo>
                  <a:cubicBezTo>
                    <a:pt x="39804" y="21709"/>
                    <a:pt x="37911" y="24585"/>
                    <a:pt x="41394" y="24055"/>
                  </a:cubicBezTo>
                  <a:cubicBezTo>
                    <a:pt x="42832" y="23828"/>
                    <a:pt x="43589" y="22617"/>
                    <a:pt x="43362" y="21330"/>
                  </a:cubicBezTo>
                  <a:cubicBezTo>
                    <a:pt x="42908" y="18832"/>
                    <a:pt x="42226" y="16258"/>
                    <a:pt x="39577" y="15275"/>
                  </a:cubicBezTo>
                  <a:cubicBezTo>
                    <a:pt x="38593" y="14896"/>
                    <a:pt x="37155" y="15426"/>
                    <a:pt x="36019" y="15804"/>
                  </a:cubicBezTo>
                  <a:cubicBezTo>
                    <a:pt x="34202" y="16410"/>
                    <a:pt x="31780" y="17470"/>
                    <a:pt x="31175" y="15199"/>
                  </a:cubicBezTo>
                  <a:cubicBezTo>
                    <a:pt x="30418" y="11868"/>
                    <a:pt x="33370" y="11338"/>
                    <a:pt x="36019" y="1096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5" name="任意多边形: 形状 1764"/>
            <p:cNvSpPr/>
            <p:nvPr/>
          </p:nvSpPr>
          <p:spPr>
            <a:xfrm>
              <a:off x="6125547" y="2757303"/>
              <a:ext cx="15139" cy="7570"/>
            </a:xfrm>
            <a:custGeom>
              <a:avLst/>
              <a:gdLst>
                <a:gd name="connsiteX0" fmla="*/ 5677 w 15139"/>
                <a:gd name="connsiteY0" fmla="*/ 8200 h 7569"/>
                <a:gd name="connsiteX1" fmla="*/ 6434 w 15139"/>
                <a:gd name="connsiteY1" fmla="*/ 5778 h 7569"/>
                <a:gd name="connsiteX2" fmla="*/ 9462 w 15139"/>
                <a:gd name="connsiteY2" fmla="*/ 8276 h 7569"/>
                <a:gd name="connsiteX3" fmla="*/ 5677 w 15139"/>
                <a:gd name="connsiteY3" fmla="*/ 82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200"/>
                  </a:moveTo>
                  <a:cubicBezTo>
                    <a:pt x="5904" y="7368"/>
                    <a:pt x="5980" y="5854"/>
                    <a:pt x="6434" y="5778"/>
                  </a:cubicBezTo>
                  <a:cubicBezTo>
                    <a:pt x="8326" y="5248"/>
                    <a:pt x="8856" y="6913"/>
                    <a:pt x="9462" y="8276"/>
                  </a:cubicBezTo>
                  <a:cubicBezTo>
                    <a:pt x="8175" y="8200"/>
                    <a:pt x="6888" y="8200"/>
                    <a:pt x="5677" y="820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6" name="任意多边形: 形状 1765"/>
            <p:cNvSpPr/>
            <p:nvPr/>
          </p:nvSpPr>
          <p:spPr>
            <a:xfrm>
              <a:off x="6141449" y="2742167"/>
              <a:ext cx="37848" cy="37848"/>
            </a:xfrm>
            <a:custGeom>
              <a:avLst/>
              <a:gdLst>
                <a:gd name="connsiteX0" fmla="*/ 18312 w 37847"/>
                <a:gd name="connsiteY0" fmla="*/ 10090 h 37847"/>
                <a:gd name="connsiteX1" fmla="*/ 25881 w 37847"/>
                <a:gd name="connsiteY1" fmla="*/ 8197 h 37847"/>
                <a:gd name="connsiteX2" fmla="*/ 26260 w 37847"/>
                <a:gd name="connsiteY2" fmla="*/ 9333 h 37847"/>
                <a:gd name="connsiteX3" fmla="*/ 23913 w 37847"/>
                <a:gd name="connsiteY3" fmla="*/ 13269 h 37847"/>
                <a:gd name="connsiteX4" fmla="*/ 21416 w 37847"/>
                <a:gd name="connsiteY4" fmla="*/ 18189 h 37847"/>
                <a:gd name="connsiteX5" fmla="*/ 23156 w 37847"/>
                <a:gd name="connsiteY5" fmla="*/ 22201 h 37847"/>
                <a:gd name="connsiteX6" fmla="*/ 25503 w 37847"/>
                <a:gd name="connsiteY6" fmla="*/ 25834 h 37847"/>
                <a:gd name="connsiteX7" fmla="*/ 30574 w 37847"/>
                <a:gd name="connsiteY7" fmla="*/ 27802 h 37847"/>
                <a:gd name="connsiteX8" fmla="*/ 32391 w 37847"/>
                <a:gd name="connsiteY8" fmla="*/ 29316 h 37847"/>
                <a:gd name="connsiteX9" fmla="*/ 32770 w 37847"/>
                <a:gd name="connsiteY9" fmla="*/ 31738 h 37847"/>
                <a:gd name="connsiteX10" fmla="*/ 31710 w 37847"/>
                <a:gd name="connsiteY10" fmla="*/ 34009 h 37847"/>
                <a:gd name="connsiteX11" fmla="*/ 18388 w 37847"/>
                <a:gd name="connsiteY11" fmla="*/ 34766 h 37847"/>
                <a:gd name="connsiteX12" fmla="*/ 12635 w 37847"/>
                <a:gd name="connsiteY12" fmla="*/ 36583 h 37847"/>
                <a:gd name="connsiteX13" fmla="*/ 10742 w 37847"/>
                <a:gd name="connsiteY13" fmla="*/ 32798 h 37847"/>
                <a:gd name="connsiteX14" fmla="*/ 10742 w 37847"/>
                <a:gd name="connsiteY14" fmla="*/ 32798 h 37847"/>
                <a:gd name="connsiteX15" fmla="*/ 13543 w 37847"/>
                <a:gd name="connsiteY15" fmla="*/ 17810 h 37847"/>
                <a:gd name="connsiteX16" fmla="*/ 18312 w 37847"/>
                <a:gd name="connsiteY16" fmla="*/ 10090 h 37847"/>
                <a:gd name="connsiteX17" fmla="*/ 18312 w 37847"/>
                <a:gd name="connsiteY17" fmla="*/ 100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37847">
                  <a:moveTo>
                    <a:pt x="18312" y="10090"/>
                  </a:moveTo>
                  <a:cubicBezTo>
                    <a:pt x="20658" y="8727"/>
                    <a:pt x="21718" y="2141"/>
                    <a:pt x="25881" y="8197"/>
                  </a:cubicBezTo>
                  <a:cubicBezTo>
                    <a:pt x="26033" y="8576"/>
                    <a:pt x="26109" y="8954"/>
                    <a:pt x="26260" y="9333"/>
                  </a:cubicBezTo>
                  <a:cubicBezTo>
                    <a:pt x="25881" y="10847"/>
                    <a:pt x="24746" y="11982"/>
                    <a:pt x="23913" y="13269"/>
                  </a:cubicBezTo>
                  <a:cubicBezTo>
                    <a:pt x="22930" y="14858"/>
                    <a:pt x="22021" y="16448"/>
                    <a:pt x="21416" y="18189"/>
                  </a:cubicBezTo>
                  <a:cubicBezTo>
                    <a:pt x="21112" y="19930"/>
                    <a:pt x="22324" y="20990"/>
                    <a:pt x="23156" y="22201"/>
                  </a:cubicBezTo>
                  <a:cubicBezTo>
                    <a:pt x="23913" y="23412"/>
                    <a:pt x="24443" y="24850"/>
                    <a:pt x="25503" y="25834"/>
                  </a:cubicBezTo>
                  <a:cubicBezTo>
                    <a:pt x="27017" y="26970"/>
                    <a:pt x="28909" y="27121"/>
                    <a:pt x="30574" y="27802"/>
                  </a:cubicBezTo>
                  <a:cubicBezTo>
                    <a:pt x="31332" y="28181"/>
                    <a:pt x="31937" y="28711"/>
                    <a:pt x="32391" y="29316"/>
                  </a:cubicBezTo>
                  <a:cubicBezTo>
                    <a:pt x="32694" y="30073"/>
                    <a:pt x="32846" y="30906"/>
                    <a:pt x="32770" y="31738"/>
                  </a:cubicBezTo>
                  <a:cubicBezTo>
                    <a:pt x="32618" y="32571"/>
                    <a:pt x="32240" y="33328"/>
                    <a:pt x="31710" y="34009"/>
                  </a:cubicBezTo>
                  <a:cubicBezTo>
                    <a:pt x="27395" y="36886"/>
                    <a:pt x="22854" y="35750"/>
                    <a:pt x="18388" y="34766"/>
                  </a:cubicBezTo>
                  <a:cubicBezTo>
                    <a:pt x="16193" y="34463"/>
                    <a:pt x="14527" y="35902"/>
                    <a:pt x="12635" y="36583"/>
                  </a:cubicBezTo>
                  <a:cubicBezTo>
                    <a:pt x="12635" y="34993"/>
                    <a:pt x="12408" y="33555"/>
                    <a:pt x="10742" y="32798"/>
                  </a:cubicBezTo>
                  <a:lnTo>
                    <a:pt x="10742" y="32798"/>
                  </a:lnTo>
                  <a:cubicBezTo>
                    <a:pt x="3476" y="24472"/>
                    <a:pt x="3703" y="22125"/>
                    <a:pt x="13543" y="17810"/>
                  </a:cubicBezTo>
                  <a:cubicBezTo>
                    <a:pt x="17479" y="16070"/>
                    <a:pt x="18463" y="13723"/>
                    <a:pt x="18312" y="10090"/>
                  </a:cubicBezTo>
                  <a:lnTo>
                    <a:pt x="18312" y="1009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7" name="任意多边形: 形状 1766"/>
            <p:cNvSpPr/>
            <p:nvPr/>
          </p:nvSpPr>
          <p:spPr>
            <a:xfrm>
              <a:off x="6154084" y="2768262"/>
              <a:ext cx="37848" cy="22709"/>
            </a:xfrm>
            <a:custGeom>
              <a:avLst/>
              <a:gdLst>
                <a:gd name="connsiteX0" fmla="*/ 5677 w 37847"/>
                <a:gd name="connsiteY0" fmla="*/ 8748 h 22708"/>
                <a:gd name="connsiteX1" fmla="*/ 18924 w 37847"/>
                <a:gd name="connsiteY1" fmla="*/ 6780 h 22708"/>
                <a:gd name="connsiteX2" fmla="*/ 22103 w 37847"/>
                <a:gd name="connsiteY2" fmla="*/ 5720 h 22708"/>
                <a:gd name="connsiteX3" fmla="*/ 28310 w 37847"/>
                <a:gd name="connsiteY3" fmla="*/ 8521 h 22708"/>
                <a:gd name="connsiteX4" fmla="*/ 30505 w 37847"/>
                <a:gd name="connsiteY4" fmla="*/ 9202 h 22708"/>
                <a:gd name="connsiteX5" fmla="*/ 32246 w 37847"/>
                <a:gd name="connsiteY5" fmla="*/ 10716 h 22708"/>
                <a:gd name="connsiteX6" fmla="*/ 32322 w 37847"/>
                <a:gd name="connsiteY6" fmla="*/ 12608 h 22708"/>
                <a:gd name="connsiteX7" fmla="*/ 26569 w 37847"/>
                <a:gd name="connsiteY7" fmla="*/ 18361 h 22708"/>
                <a:gd name="connsiteX8" fmla="*/ 26569 w 37847"/>
                <a:gd name="connsiteY8" fmla="*/ 18361 h 22708"/>
                <a:gd name="connsiteX9" fmla="*/ 21573 w 37847"/>
                <a:gd name="connsiteY9" fmla="*/ 13744 h 22708"/>
                <a:gd name="connsiteX10" fmla="*/ 5677 w 37847"/>
                <a:gd name="connsiteY10" fmla="*/ 8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8748"/>
                  </a:moveTo>
                  <a:cubicBezTo>
                    <a:pt x="9841" y="6553"/>
                    <a:pt x="14988" y="10640"/>
                    <a:pt x="18924" y="6780"/>
                  </a:cubicBezTo>
                  <a:cubicBezTo>
                    <a:pt x="19757" y="5796"/>
                    <a:pt x="20892" y="5569"/>
                    <a:pt x="22103" y="5720"/>
                  </a:cubicBezTo>
                  <a:cubicBezTo>
                    <a:pt x="24298" y="6325"/>
                    <a:pt x="26039" y="7991"/>
                    <a:pt x="28310" y="8521"/>
                  </a:cubicBezTo>
                  <a:cubicBezTo>
                    <a:pt x="29067" y="8672"/>
                    <a:pt x="29748" y="8899"/>
                    <a:pt x="30505" y="9202"/>
                  </a:cubicBezTo>
                  <a:cubicBezTo>
                    <a:pt x="31111" y="9580"/>
                    <a:pt x="31716" y="10110"/>
                    <a:pt x="32246" y="10716"/>
                  </a:cubicBezTo>
                  <a:cubicBezTo>
                    <a:pt x="32246" y="11321"/>
                    <a:pt x="32322" y="11927"/>
                    <a:pt x="32322" y="12608"/>
                  </a:cubicBezTo>
                  <a:cubicBezTo>
                    <a:pt x="32776" y="16923"/>
                    <a:pt x="30808" y="18739"/>
                    <a:pt x="26569" y="18361"/>
                  </a:cubicBezTo>
                  <a:lnTo>
                    <a:pt x="26569" y="18361"/>
                  </a:lnTo>
                  <a:cubicBezTo>
                    <a:pt x="26267" y="15333"/>
                    <a:pt x="25737" y="12532"/>
                    <a:pt x="21573" y="13744"/>
                  </a:cubicBezTo>
                  <a:lnTo>
                    <a:pt x="5677" y="8748"/>
                  </a:lnTo>
                  <a:close/>
                </a:path>
              </a:pathLst>
            </a:custGeom>
            <a:solidFill>
              <a:srgbClr val="EB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8" name="任意多边形: 形状 1767"/>
            <p:cNvSpPr/>
            <p:nvPr/>
          </p:nvSpPr>
          <p:spPr>
            <a:xfrm>
              <a:off x="6161654" y="279025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3" y="6661"/>
                    <a:pt x="6661" y="7342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9" name="任意多边形: 形状 1768"/>
            <p:cNvSpPr/>
            <p:nvPr/>
          </p:nvSpPr>
          <p:spPr>
            <a:xfrm>
              <a:off x="6174976" y="2775041"/>
              <a:ext cx="22709" cy="22709"/>
            </a:xfrm>
            <a:custGeom>
              <a:avLst/>
              <a:gdLst>
                <a:gd name="connsiteX0" fmla="*/ 5677 w 22708"/>
                <a:gd name="connsiteY0" fmla="*/ 11430 h 22708"/>
                <a:gd name="connsiteX1" fmla="*/ 11430 w 22708"/>
                <a:gd name="connsiteY1" fmla="*/ 5677 h 22708"/>
                <a:gd name="connsiteX2" fmla="*/ 19000 w 22708"/>
                <a:gd name="connsiteY2" fmla="*/ 9462 h 22708"/>
                <a:gd name="connsiteX3" fmla="*/ 21649 w 22708"/>
                <a:gd name="connsiteY3" fmla="*/ 16199 h 22708"/>
                <a:gd name="connsiteX4" fmla="*/ 12944 w 22708"/>
                <a:gd name="connsiteY4" fmla="*/ 12490 h 22708"/>
                <a:gd name="connsiteX5" fmla="*/ 10749 w 22708"/>
                <a:gd name="connsiteY5" fmla="*/ 19832 h 22708"/>
                <a:gd name="connsiteX6" fmla="*/ 5677 w 22708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1430"/>
                  </a:moveTo>
                  <a:cubicBezTo>
                    <a:pt x="8251" y="10219"/>
                    <a:pt x="10143" y="8326"/>
                    <a:pt x="11430" y="5677"/>
                  </a:cubicBezTo>
                  <a:cubicBezTo>
                    <a:pt x="13625" y="7645"/>
                    <a:pt x="15442" y="10370"/>
                    <a:pt x="19000" y="9462"/>
                  </a:cubicBezTo>
                  <a:cubicBezTo>
                    <a:pt x="18545" y="12263"/>
                    <a:pt x="21270" y="13776"/>
                    <a:pt x="21649" y="16199"/>
                  </a:cubicBezTo>
                  <a:cubicBezTo>
                    <a:pt x="16199" y="17561"/>
                    <a:pt x="16199" y="17561"/>
                    <a:pt x="12944" y="12490"/>
                  </a:cubicBezTo>
                  <a:cubicBezTo>
                    <a:pt x="9084" y="14079"/>
                    <a:pt x="14382" y="17713"/>
                    <a:pt x="10749" y="19832"/>
                  </a:cubicBezTo>
                  <a:cubicBezTo>
                    <a:pt x="8781" y="17259"/>
                    <a:pt x="9084" y="13020"/>
                    <a:pt x="5677" y="1143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0" name="任意多边形: 形状 1769"/>
            <p:cNvSpPr/>
            <p:nvPr/>
          </p:nvSpPr>
          <p:spPr>
            <a:xfrm>
              <a:off x="6169299" y="2790255"/>
              <a:ext cx="15139" cy="15139"/>
            </a:xfrm>
            <a:custGeom>
              <a:avLst/>
              <a:gdLst>
                <a:gd name="connsiteX0" fmla="*/ 11354 w 15139"/>
                <a:gd name="connsiteY0" fmla="*/ 11356 h 15139"/>
                <a:gd name="connsiteX1" fmla="*/ 7645 w 15139"/>
                <a:gd name="connsiteY1" fmla="*/ 10826 h 15139"/>
                <a:gd name="connsiteX2" fmla="*/ 5677 w 15139"/>
                <a:gd name="connsiteY2" fmla="*/ 5678 h 15139"/>
                <a:gd name="connsiteX3" fmla="*/ 11354 w 15139"/>
                <a:gd name="connsiteY3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11356"/>
                  </a:moveTo>
                  <a:cubicBezTo>
                    <a:pt x="9765" y="13475"/>
                    <a:pt x="8554" y="13399"/>
                    <a:pt x="7645" y="10826"/>
                  </a:cubicBezTo>
                  <a:cubicBezTo>
                    <a:pt x="7040" y="9085"/>
                    <a:pt x="6359" y="7419"/>
                    <a:pt x="5677" y="5678"/>
                  </a:cubicBezTo>
                  <a:cubicBezTo>
                    <a:pt x="9538" y="5603"/>
                    <a:pt x="9916" y="9009"/>
                    <a:pt x="11354" y="1135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1" name="任意多边形: 形状 1770"/>
            <p:cNvSpPr/>
            <p:nvPr/>
          </p:nvSpPr>
          <p:spPr>
            <a:xfrm>
              <a:off x="6176868" y="27979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91" y="6964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2" name="任意多边形: 形状 1771"/>
            <p:cNvSpPr/>
            <p:nvPr/>
          </p:nvSpPr>
          <p:spPr>
            <a:xfrm>
              <a:off x="6180560" y="2763611"/>
              <a:ext cx="15139" cy="15139"/>
            </a:xfrm>
            <a:custGeom>
              <a:avLst/>
              <a:gdLst>
                <a:gd name="connsiteX0" fmla="*/ 5770 w 15139"/>
                <a:gd name="connsiteY0" fmla="*/ 7645 h 15139"/>
                <a:gd name="connsiteX1" fmla="*/ 11447 w 15139"/>
                <a:gd name="connsiteY1" fmla="*/ 5677 h 15139"/>
                <a:gd name="connsiteX2" fmla="*/ 11523 w 15139"/>
                <a:gd name="connsiteY2" fmla="*/ 9462 h 15139"/>
                <a:gd name="connsiteX3" fmla="*/ 7738 w 15139"/>
                <a:gd name="connsiteY3" fmla="*/ 9462 h 15139"/>
                <a:gd name="connsiteX4" fmla="*/ 5770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70" y="7645"/>
                  </a:moveTo>
                  <a:cubicBezTo>
                    <a:pt x="7966" y="7872"/>
                    <a:pt x="9555" y="6434"/>
                    <a:pt x="11447" y="5677"/>
                  </a:cubicBezTo>
                  <a:cubicBezTo>
                    <a:pt x="11447" y="6964"/>
                    <a:pt x="11447" y="8175"/>
                    <a:pt x="11523" y="9462"/>
                  </a:cubicBezTo>
                  <a:cubicBezTo>
                    <a:pt x="10237" y="9462"/>
                    <a:pt x="9025" y="9462"/>
                    <a:pt x="7738" y="9462"/>
                  </a:cubicBezTo>
                  <a:cubicBezTo>
                    <a:pt x="5846" y="10143"/>
                    <a:pt x="5468" y="9311"/>
                    <a:pt x="5770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3" name="任意多边形: 形状 1772"/>
            <p:cNvSpPr/>
            <p:nvPr/>
          </p:nvSpPr>
          <p:spPr>
            <a:xfrm>
              <a:off x="6188299" y="276747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80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4" name="任意多边形: 形状 1773"/>
            <p:cNvSpPr/>
            <p:nvPr/>
          </p:nvSpPr>
          <p:spPr>
            <a:xfrm>
              <a:off x="6166693" y="2760583"/>
              <a:ext cx="22709" cy="22709"/>
            </a:xfrm>
            <a:custGeom>
              <a:avLst/>
              <a:gdLst>
                <a:gd name="connsiteX0" fmla="*/ 19638 w 22708"/>
                <a:gd name="connsiteY0" fmla="*/ 10673 h 22708"/>
                <a:gd name="connsiteX1" fmla="*/ 21530 w 22708"/>
                <a:gd name="connsiteY1" fmla="*/ 12565 h 22708"/>
                <a:gd name="connsiteX2" fmla="*/ 19638 w 22708"/>
                <a:gd name="connsiteY2" fmla="*/ 16350 h 22708"/>
                <a:gd name="connsiteX3" fmla="*/ 17745 w 22708"/>
                <a:gd name="connsiteY3" fmla="*/ 18243 h 22708"/>
                <a:gd name="connsiteX4" fmla="*/ 15853 w 22708"/>
                <a:gd name="connsiteY4" fmla="*/ 18243 h 22708"/>
                <a:gd name="connsiteX5" fmla="*/ 10176 w 22708"/>
                <a:gd name="connsiteY5" fmla="*/ 14458 h 22708"/>
                <a:gd name="connsiteX6" fmla="*/ 6315 w 22708"/>
                <a:gd name="connsiteY6" fmla="*/ 14458 h 22708"/>
                <a:gd name="connsiteX7" fmla="*/ 6315 w 22708"/>
                <a:gd name="connsiteY7" fmla="*/ 12565 h 22708"/>
                <a:gd name="connsiteX8" fmla="*/ 6769 w 22708"/>
                <a:gd name="connsiteY8" fmla="*/ 11279 h 22708"/>
                <a:gd name="connsiteX9" fmla="*/ 6315 w 22708"/>
                <a:gd name="connsiteY9" fmla="*/ 10673 h 22708"/>
                <a:gd name="connsiteX10" fmla="*/ 6315 w 22708"/>
                <a:gd name="connsiteY10" fmla="*/ 10673 h 22708"/>
                <a:gd name="connsiteX11" fmla="*/ 5937 w 22708"/>
                <a:gd name="connsiteY11" fmla="*/ 8024 h 22708"/>
                <a:gd name="connsiteX12" fmla="*/ 9419 w 22708"/>
                <a:gd name="connsiteY12" fmla="*/ 5677 h 22708"/>
                <a:gd name="connsiteX13" fmla="*/ 17745 w 22708"/>
                <a:gd name="connsiteY13" fmla="*/ 6813 h 22708"/>
                <a:gd name="connsiteX14" fmla="*/ 19638 w 22708"/>
                <a:gd name="connsiteY14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708" h="22708">
                  <a:moveTo>
                    <a:pt x="19638" y="10673"/>
                  </a:moveTo>
                  <a:cubicBezTo>
                    <a:pt x="20243" y="11279"/>
                    <a:pt x="20924" y="11960"/>
                    <a:pt x="21530" y="12565"/>
                  </a:cubicBezTo>
                  <a:cubicBezTo>
                    <a:pt x="20924" y="13852"/>
                    <a:pt x="20243" y="15063"/>
                    <a:pt x="19638" y="16350"/>
                  </a:cubicBezTo>
                  <a:cubicBezTo>
                    <a:pt x="19108" y="17031"/>
                    <a:pt x="18351" y="17637"/>
                    <a:pt x="17745" y="18243"/>
                  </a:cubicBezTo>
                  <a:cubicBezTo>
                    <a:pt x="17139" y="18243"/>
                    <a:pt x="16458" y="18243"/>
                    <a:pt x="15853" y="18243"/>
                  </a:cubicBezTo>
                  <a:cubicBezTo>
                    <a:pt x="14036" y="16880"/>
                    <a:pt x="13582" y="13474"/>
                    <a:pt x="10176" y="14458"/>
                  </a:cubicBezTo>
                  <a:cubicBezTo>
                    <a:pt x="8889" y="14458"/>
                    <a:pt x="7602" y="14458"/>
                    <a:pt x="6315" y="14458"/>
                  </a:cubicBezTo>
                  <a:cubicBezTo>
                    <a:pt x="6315" y="13852"/>
                    <a:pt x="6315" y="13247"/>
                    <a:pt x="6315" y="12565"/>
                  </a:cubicBezTo>
                  <a:cubicBezTo>
                    <a:pt x="6769" y="12111"/>
                    <a:pt x="6921" y="11733"/>
                    <a:pt x="6769" y="11279"/>
                  </a:cubicBezTo>
                  <a:cubicBezTo>
                    <a:pt x="6618" y="10824"/>
                    <a:pt x="6467" y="10673"/>
                    <a:pt x="6315" y="10673"/>
                  </a:cubicBezTo>
                  <a:lnTo>
                    <a:pt x="6315" y="10673"/>
                  </a:lnTo>
                  <a:cubicBezTo>
                    <a:pt x="5634" y="9840"/>
                    <a:pt x="5483" y="9008"/>
                    <a:pt x="5937" y="8024"/>
                  </a:cubicBezTo>
                  <a:cubicBezTo>
                    <a:pt x="6769" y="6737"/>
                    <a:pt x="7905" y="5904"/>
                    <a:pt x="9419" y="5677"/>
                  </a:cubicBezTo>
                  <a:cubicBezTo>
                    <a:pt x="12144" y="6358"/>
                    <a:pt x="15172" y="4996"/>
                    <a:pt x="17745" y="6813"/>
                  </a:cubicBezTo>
                  <a:cubicBezTo>
                    <a:pt x="17745" y="8402"/>
                    <a:pt x="17972" y="9916"/>
                    <a:pt x="19638" y="10673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5" name="任意多边形: 形状 1774"/>
            <p:cNvSpPr/>
            <p:nvPr/>
          </p:nvSpPr>
          <p:spPr>
            <a:xfrm>
              <a:off x="6178761" y="277125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7570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6" name="任意多边形: 形状 1775"/>
            <p:cNvSpPr/>
            <p:nvPr/>
          </p:nvSpPr>
          <p:spPr>
            <a:xfrm>
              <a:off x="6095193" y="2867200"/>
              <a:ext cx="22709" cy="22709"/>
            </a:xfrm>
            <a:custGeom>
              <a:avLst/>
              <a:gdLst>
                <a:gd name="connsiteX0" fmla="*/ 15139 w 22708"/>
                <a:gd name="connsiteY0" fmla="*/ 16237 h 22708"/>
                <a:gd name="connsiteX1" fmla="*/ 5677 w 22708"/>
                <a:gd name="connsiteY1" fmla="*/ 18129 h 22708"/>
                <a:gd name="connsiteX2" fmla="*/ 6585 w 22708"/>
                <a:gd name="connsiteY2" fmla="*/ 14799 h 22708"/>
                <a:gd name="connsiteX3" fmla="*/ 8251 w 22708"/>
                <a:gd name="connsiteY3" fmla="*/ 8970 h 22708"/>
                <a:gd name="connsiteX4" fmla="*/ 9840 w 22708"/>
                <a:gd name="connsiteY4" fmla="*/ 6851 h 22708"/>
                <a:gd name="connsiteX5" fmla="*/ 17031 w 22708"/>
                <a:gd name="connsiteY5" fmla="*/ 9727 h 22708"/>
                <a:gd name="connsiteX6" fmla="*/ 17107 w 22708"/>
                <a:gd name="connsiteY6" fmla="*/ 12528 h 22708"/>
                <a:gd name="connsiteX7" fmla="*/ 15139 w 22708"/>
                <a:gd name="connsiteY7" fmla="*/ 16237 h 22708"/>
                <a:gd name="connsiteX8" fmla="*/ 15139 w 22708"/>
                <a:gd name="connsiteY8" fmla="*/ 162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39" y="16237"/>
                  </a:moveTo>
                  <a:cubicBezTo>
                    <a:pt x="12035" y="16994"/>
                    <a:pt x="9916" y="22974"/>
                    <a:pt x="5677" y="18129"/>
                  </a:cubicBezTo>
                  <a:cubicBezTo>
                    <a:pt x="5677" y="16918"/>
                    <a:pt x="6131" y="15858"/>
                    <a:pt x="6585" y="14799"/>
                  </a:cubicBezTo>
                  <a:cubicBezTo>
                    <a:pt x="7342" y="12906"/>
                    <a:pt x="7494" y="10862"/>
                    <a:pt x="8251" y="8970"/>
                  </a:cubicBezTo>
                  <a:cubicBezTo>
                    <a:pt x="8629" y="8138"/>
                    <a:pt x="9159" y="7456"/>
                    <a:pt x="9840" y="6851"/>
                  </a:cubicBezTo>
                  <a:cubicBezTo>
                    <a:pt x="13549" y="4580"/>
                    <a:pt x="15820" y="5639"/>
                    <a:pt x="17031" y="9727"/>
                  </a:cubicBezTo>
                  <a:cubicBezTo>
                    <a:pt x="17183" y="10635"/>
                    <a:pt x="17183" y="11619"/>
                    <a:pt x="17107" y="12528"/>
                  </a:cubicBezTo>
                  <a:cubicBezTo>
                    <a:pt x="16804" y="13966"/>
                    <a:pt x="16199" y="15177"/>
                    <a:pt x="15139" y="16237"/>
                  </a:cubicBezTo>
                  <a:lnTo>
                    <a:pt x="15139" y="1623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7" name="任意多边形: 形状 1776"/>
            <p:cNvSpPr/>
            <p:nvPr/>
          </p:nvSpPr>
          <p:spPr>
            <a:xfrm>
              <a:off x="6102692" y="2893429"/>
              <a:ext cx="15139" cy="22709"/>
            </a:xfrm>
            <a:custGeom>
              <a:avLst/>
              <a:gdLst>
                <a:gd name="connsiteX0" fmla="*/ 9532 w 15139"/>
                <a:gd name="connsiteY0" fmla="*/ 20362 h 22708"/>
                <a:gd name="connsiteX1" fmla="*/ 7640 w 15139"/>
                <a:gd name="connsiteY1" fmla="*/ 20438 h 22708"/>
                <a:gd name="connsiteX2" fmla="*/ 6504 w 15139"/>
                <a:gd name="connsiteY2" fmla="*/ 5677 h 22708"/>
                <a:gd name="connsiteX3" fmla="*/ 11576 w 15139"/>
                <a:gd name="connsiteY3" fmla="*/ 10976 h 22708"/>
                <a:gd name="connsiteX4" fmla="*/ 11727 w 15139"/>
                <a:gd name="connsiteY4" fmla="*/ 12187 h 22708"/>
                <a:gd name="connsiteX5" fmla="*/ 9532 w 15139"/>
                <a:gd name="connsiteY5" fmla="*/ 203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2" y="20362"/>
                  </a:moveTo>
                  <a:cubicBezTo>
                    <a:pt x="8927" y="20362"/>
                    <a:pt x="8246" y="20362"/>
                    <a:pt x="7640" y="20438"/>
                  </a:cubicBezTo>
                  <a:cubicBezTo>
                    <a:pt x="3325" y="15669"/>
                    <a:pt x="7640" y="10673"/>
                    <a:pt x="6504" y="5677"/>
                  </a:cubicBezTo>
                  <a:cubicBezTo>
                    <a:pt x="10592" y="5980"/>
                    <a:pt x="11273" y="8327"/>
                    <a:pt x="11576" y="10976"/>
                  </a:cubicBezTo>
                  <a:cubicBezTo>
                    <a:pt x="11652" y="11354"/>
                    <a:pt x="11652" y="11808"/>
                    <a:pt x="11727" y="12187"/>
                  </a:cubicBezTo>
                  <a:cubicBezTo>
                    <a:pt x="11727" y="15139"/>
                    <a:pt x="11879" y="18091"/>
                    <a:pt x="9532" y="20362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8" name="任意多边形: 形状 1777"/>
            <p:cNvSpPr/>
            <p:nvPr/>
          </p:nvSpPr>
          <p:spPr>
            <a:xfrm>
              <a:off x="6091248" y="2867428"/>
              <a:ext cx="15139" cy="22709"/>
            </a:xfrm>
            <a:custGeom>
              <a:avLst/>
              <a:gdLst>
                <a:gd name="connsiteX0" fmla="*/ 11515 w 15139"/>
                <a:gd name="connsiteY0" fmla="*/ 16009 h 22708"/>
                <a:gd name="connsiteX1" fmla="*/ 9547 w 15139"/>
                <a:gd name="connsiteY1" fmla="*/ 17902 h 22708"/>
                <a:gd name="connsiteX2" fmla="*/ 5686 w 15139"/>
                <a:gd name="connsiteY2" fmla="*/ 14041 h 22708"/>
                <a:gd name="connsiteX3" fmla="*/ 9547 w 15139"/>
                <a:gd name="connsiteY3" fmla="*/ 6472 h 22708"/>
                <a:gd name="connsiteX4" fmla="*/ 9547 w 15139"/>
                <a:gd name="connsiteY4" fmla="*/ 6472 h 22708"/>
                <a:gd name="connsiteX5" fmla="*/ 13332 w 15139"/>
                <a:gd name="connsiteY5" fmla="*/ 8364 h 22708"/>
                <a:gd name="connsiteX6" fmla="*/ 11515 w 15139"/>
                <a:gd name="connsiteY6" fmla="*/ 160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515" y="16009"/>
                  </a:moveTo>
                  <a:cubicBezTo>
                    <a:pt x="10834" y="16615"/>
                    <a:pt x="10228" y="17296"/>
                    <a:pt x="9547" y="17902"/>
                  </a:cubicBezTo>
                  <a:cubicBezTo>
                    <a:pt x="6973" y="17902"/>
                    <a:pt x="5686" y="16615"/>
                    <a:pt x="5686" y="14041"/>
                  </a:cubicBezTo>
                  <a:cubicBezTo>
                    <a:pt x="5460" y="10786"/>
                    <a:pt x="9471" y="9575"/>
                    <a:pt x="9547" y="6472"/>
                  </a:cubicBezTo>
                  <a:lnTo>
                    <a:pt x="9547" y="6472"/>
                  </a:lnTo>
                  <a:cubicBezTo>
                    <a:pt x="11742" y="5261"/>
                    <a:pt x="13407" y="5109"/>
                    <a:pt x="13332" y="8364"/>
                  </a:cubicBezTo>
                  <a:cubicBezTo>
                    <a:pt x="11212" y="10559"/>
                    <a:pt x="13407" y="13738"/>
                    <a:pt x="11515" y="16009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9" name="任意多边形: 形状 1778"/>
            <p:cNvSpPr/>
            <p:nvPr/>
          </p:nvSpPr>
          <p:spPr>
            <a:xfrm>
              <a:off x="6107323" y="2898652"/>
              <a:ext cx="15139" cy="15139"/>
            </a:xfrm>
            <a:custGeom>
              <a:avLst/>
              <a:gdLst>
                <a:gd name="connsiteX0" fmla="*/ 10654 w 15139"/>
                <a:gd name="connsiteY0" fmla="*/ 7570 h 15139"/>
                <a:gd name="connsiteX1" fmla="*/ 12395 w 15139"/>
                <a:gd name="connsiteY1" fmla="*/ 14988 h 15139"/>
                <a:gd name="connsiteX2" fmla="*/ 6718 w 15139"/>
                <a:gd name="connsiteY2" fmla="*/ 15139 h 15139"/>
                <a:gd name="connsiteX3" fmla="*/ 6718 w 15139"/>
                <a:gd name="connsiteY3" fmla="*/ 15139 h 15139"/>
                <a:gd name="connsiteX4" fmla="*/ 6794 w 15139"/>
                <a:gd name="connsiteY4" fmla="*/ 5677 h 15139"/>
                <a:gd name="connsiteX5" fmla="*/ 6794 w 15139"/>
                <a:gd name="connsiteY5" fmla="*/ 5677 h 15139"/>
                <a:gd name="connsiteX6" fmla="*/ 10654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654" y="7570"/>
                  </a:moveTo>
                  <a:cubicBezTo>
                    <a:pt x="11259" y="10067"/>
                    <a:pt x="11865" y="12565"/>
                    <a:pt x="12395" y="14988"/>
                  </a:cubicBezTo>
                  <a:cubicBezTo>
                    <a:pt x="10578" y="16577"/>
                    <a:pt x="8686" y="16350"/>
                    <a:pt x="6718" y="15139"/>
                  </a:cubicBezTo>
                  <a:lnTo>
                    <a:pt x="6718" y="15139"/>
                  </a:lnTo>
                  <a:cubicBezTo>
                    <a:pt x="5355" y="11960"/>
                    <a:pt x="5280" y="8781"/>
                    <a:pt x="6794" y="5677"/>
                  </a:cubicBezTo>
                  <a:lnTo>
                    <a:pt x="6794" y="5677"/>
                  </a:lnTo>
                  <a:cubicBezTo>
                    <a:pt x="8459" y="5677"/>
                    <a:pt x="9897" y="5904"/>
                    <a:pt x="10654" y="7570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0" name="任意多边形: 形状 1779"/>
            <p:cNvSpPr/>
            <p:nvPr/>
          </p:nvSpPr>
          <p:spPr>
            <a:xfrm>
              <a:off x="6089840" y="2868222"/>
              <a:ext cx="15139" cy="15139"/>
            </a:xfrm>
            <a:custGeom>
              <a:avLst/>
              <a:gdLst>
                <a:gd name="connsiteX0" fmla="*/ 10955 w 15139"/>
                <a:gd name="connsiteY0" fmla="*/ 5677 h 15139"/>
                <a:gd name="connsiteX1" fmla="*/ 7094 w 15139"/>
                <a:gd name="connsiteY1" fmla="*/ 13247 h 15139"/>
                <a:gd name="connsiteX2" fmla="*/ 9062 w 15139"/>
                <a:gd name="connsiteY2" fmla="*/ 7494 h 15139"/>
                <a:gd name="connsiteX3" fmla="*/ 1095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5" y="5677"/>
                  </a:moveTo>
                  <a:cubicBezTo>
                    <a:pt x="11863" y="9310"/>
                    <a:pt x="9062" y="11127"/>
                    <a:pt x="7094" y="13247"/>
                  </a:cubicBezTo>
                  <a:cubicBezTo>
                    <a:pt x="3007" y="9689"/>
                    <a:pt x="9062" y="9613"/>
                    <a:pt x="9062" y="7494"/>
                  </a:cubicBezTo>
                  <a:cubicBezTo>
                    <a:pt x="9668" y="6888"/>
                    <a:pt x="10349" y="6283"/>
                    <a:pt x="10955" y="5677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1" name="任意多边形: 形状 1780"/>
            <p:cNvSpPr/>
            <p:nvPr/>
          </p:nvSpPr>
          <p:spPr>
            <a:xfrm>
              <a:off x="6080963" y="2875867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9"/>
                    <a:pt x="6283" y="5753"/>
                    <a:pt x="6585" y="5677"/>
                  </a:cubicBezTo>
                  <a:cubicBezTo>
                    <a:pt x="6434" y="5904"/>
                    <a:pt x="6358" y="6131"/>
                    <a:pt x="6207" y="6358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2" name="任意多边形: 形状 1781"/>
            <p:cNvSpPr/>
            <p:nvPr/>
          </p:nvSpPr>
          <p:spPr>
            <a:xfrm>
              <a:off x="6104655" y="2872830"/>
              <a:ext cx="22709" cy="22709"/>
            </a:xfrm>
            <a:custGeom>
              <a:avLst/>
              <a:gdLst>
                <a:gd name="connsiteX0" fmla="*/ 5677 w 22708"/>
                <a:gd name="connsiteY0" fmla="*/ 10532 h 22708"/>
                <a:gd name="connsiteX1" fmla="*/ 5677 w 22708"/>
                <a:gd name="connsiteY1" fmla="*/ 6671 h 22708"/>
                <a:gd name="connsiteX2" fmla="*/ 12414 w 22708"/>
                <a:gd name="connsiteY2" fmla="*/ 6141 h 22708"/>
                <a:gd name="connsiteX3" fmla="*/ 14307 w 22708"/>
                <a:gd name="connsiteY3" fmla="*/ 7125 h 22708"/>
                <a:gd name="connsiteX4" fmla="*/ 21573 w 22708"/>
                <a:gd name="connsiteY4" fmla="*/ 6595 h 22708"/>
                <a:gd name="connsiteX5" fmla="*/ 22709 w 22708"/>
                <a:gd name="connsiteY5" fmla="*/ 14241 h 22708"/>
                <a:gd name="connsiteX6" fmla="*/ 16426 w 22708"/>
                <a:gd name="connsiteY6" fmla="*/ 21734 h 22708"/>
                <a:gd name="connsiteX7" fmla="*/ 5677 w 22708"/>
                <a:gd name="connsiteY7" fmla="*/ 1053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532"/>
                  </a:moveTo>
                  <a:cubicBezTo>
                    <a:pt x="5677" y="9245"/>
                    <a:pt x="5677" y="7958"/>
                    <a:pt x="5677" y="6671"/>
                  </a:cubicBezTo>
                  <a:cubicBezTo>
                    <a:pt x="7872" y="5687"/>
                    <a:pt x="10219" y="7201"/>
                    <a:pt x="12414" y="6141"/>
                  </a:cubicBezTo>
                  <a:cubicBezTo>
                    <a:pt x="13171" y="6217"/>
                    <a:pt x="13777" y="6595"/>
                    <a:pt x="14307" y="7125"/>
                  </a:cubicBezTo>
                  <a:cubicBezTo>
                    <a:pt x="16804" y="7958"/>
                    <a:pt x="19000" y="3946"/>
                    <a:pt x="21573" y="6595"/>
                  </a:cubicBezTo>
                  <a:cubicBezTo>
                    <a:pt x="23087" y="9018"/>
                    <a:pt x="24223" y="11440"/>
                    <a:pt x="22709" y="14241"/>
                  </a:cubicBezTo>
                  <a:cubicBezTo>
                    <a:pt x="18318" y="14165"/>
                    <a:pt x="17031" y="17268"/>
                    <a:pt x="16426" y="21734"/>
                  </a:cubicBezTo>
                  <a:cubicBezTo>
                    <a:pt x="12263" y="17722"/>
                    <a:pt x="10522" y="12575"/>
                    <a:pt x="5677" y="1053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3" name="任意多边形: 形状 1782"/>
            <p:cNvSpPr/>
            <p:nvPr/>
          </p:nvSpPr>
          <p:spPr>
            <a:xfrm>
              <a:off x="6119758" y="2867924"/>
              <a:ext cx="22709" cy="22709"/>
            </a:xfrm>
            <a:custGeom>
              <a:avLst/>
              <a:gdLst>
                <a:gd name="connsiteX0" fmla="*/ 7606 w 22708"/>
                <a:gd name="connsiteY0" fmla="*/ 19297 h 22708"/>
                <a:gd name="connsiteX1" fmla="*/ 5790 w 22708"/>
                <a:gd name="connsiteY1" fmla="*/ 11728 h 22708"/>
                <a:gd name="connsiteX2" fmla="*/ 11391 w 22708"/>
                <a:gd name="connsiteY2" fmla="*/ 6581 h 22708"/>
                <a:gd name="connsiteX3" fmla="*/ 18733 w 22708"/>
                <a:gd name="connsiteY3" fmla="*/ 10138 h 22708"/>
                <a:gd name="connsiteX4" fmla="*/ 17068 w 22708"/>
                <a:gd name="connsiteY4" fmla="*/ 15513 h 22708"/>
                <a:gd name="connsiteX5" fmla="*/ 7606 w 22708"/>
                <a:gd name="connsiteY5" fmla="*/ 1929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06" y="19297"/>
                  </a:moveTo>
                  <a:cubicBezTo>
                    <a:pt x="6320" y="16951"/>
                    <a:pt x="5336" y="14453"/>
                    <a:pt x="5790" y="11728"/>
                  </a:cubicBezTo>
                  <a:cubicBezTo>
                    <a:pt x="7303" y="9608"/>
                    <a:pt x="9574" y="8322"/>
                    <a:pt x="11391" y="6581"/>
                  </a:cubicBezTo>
                  <a:cubicBezTo>
                    <a:pt x="15478" y="4385"/>
                    <a:pt x="17522" y="6429"/>
                    <a:pt x="18733" y="10138"/>
                  </a:cubicBezTo>
                  <a:cubicBezTo>
                    <a:pt x="19036" y="12182"/>
                    <a:pt x="18809" y="14074"/>
                    <a:pt x="17068" y="15513"/>
                  </a:cubicBezTo>
                  <a:cubicBezTo>
                    <a:pt x="13738" y="16118"/>
                    <a:pt x="12602" y="22477"/>
                    <a:pt x="7606" y="1929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4" name="任意多边形: 形状 1783"/>
            <p:cNvSpPr/>
            <p:nvPr/>
          </p:nvSpPr>
          <p:spPr>
            <a:xfrm>
              <a:off x="6129849" y="2878616"/>
              <a:ext cx="22709" cy="22709"/>
            </a:xfrm>
            <a:custGeom>
              <a:avLst/>
              <a:gdLst>
                <a:gd name="connsiteX0" fmla="*/ 14622 w 22708"/>
                <a:gd name="connsiteY0" fmla="*/ 8530 h 22708"/>
                <a:gd name="connsiteX1" fmla="*/ 18482 w 22708"/>
                <a:gd name="connsiteY1" fmla="*/ 10498 h 22708"/>
                <a:gd name="connsiteX2" fmla="*/ 16514 w 22708"/>
                <a:gd name="connsiteY2" fmla="*/ 18143 h 22708"/>
                <a:gd name="connsiteX3" fmla="*/ 8869 w 22708"/>
                <a:gd name="connsiteY3" fmla="*/ 20036 h 22708"/>
                <a:gd name="connsiteX4" fmla="*/ 7052 w 22708"/>
                <a:gd name="connsiteY4" fmla="*/ 10498 h 22708"/>
                <a:gd name="connsiteX5" fmla="*/ 14622 w 22708"/>
                <a:gd name="connsiteY5" fmla="*/ 85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4622" y="8530"/>
                  </a:moveTo>
                  <a:cubicBezTo>
                    <a:pt x="15378" y="10271"/>
                    <a:pt x="16817" y="10498"/>
                    <a:pt x="18482" y="10498"/>
                  </a:cubicBezTo>
                  <a:cubicBezTo>
                    <a:pt x="17119" y="12845"/>
                    <a:pt x="16287" y="15343"/>
                    <a:pt x="16514" y="18143"/>
                  </a:cubicBezTo>
                  <a:cubicBezTo>
                    <a:pt x="14167" y="19506"/>
                    <a:pt x="11518" y="19733"/>
                    <a:pt x="8869" y="20036"/>
                  </a:cubicBezTo>
                  <a:cubicBezTo>
                    <a:pt x="5765" y="17386"/>
                    <a:pt x="4478" y="14283"/>
                    <a:pt x="7052" y="10498"/>
                  </a:cubicBezTo>
                  <a:cubicBezTo>
                    <a:pt x="8793" y="6789"/>
                    <a:pt x="10458" y="2853"/>
                    <a:pt x="14622" y="853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5" name="任意多边形: 形状 1784"/>
            <p:cNvSpPr/>
            <p:nvPr/>
          </p:nvSpPr>
          <p:spPr>
            <a:xfrm>
              <a:off x="6133117" y="2889626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13322 w 15139"/>
                <a:gd name="connsiteY1" fmla="*/ 7133 h 15139"/>
                <a:gd name="connsiteX2" fmla="*/ 15063 w 15139"/>
                <a:gd name="connsiteY2" fmla="*/ 11448 h 15139"/>
                <a:gd name="connsiteX3" fmla="*/ 12338 w 15139"/>
                <a:gd name="connsiteY3" fmla="*/ 16519 h 15139"/>
                <a:gd name="connsiteX4" fmla="*/ 7570 w 15139"/>
                <a:gd name="connsiteY4" fmla="*/ 13340 h 15139"/>
                <a:gd name="connsiteX5" fmla="*/ 5677 w 15139"/>
                <a:gd name="connsiteY5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7342" y="4862"/>
                    <a:pt x="10067" y="5014"/>
                    <a:pt x="13322" y="7133"/>
                  </a:cubicBezTo>
                  <a:cubicBezTo>
                    <a:pt x="13928" y="8571"/>
                    <a:pt x="14836" y="9934"/>
                    <a:pt x="15063" y="11448"/>
                  </a:cubicBezTo>
                  <a:cubicBezTo>
                    <a:pt x="15366" y="13643"/>
                    <a:pt x="15290" y="15989"/>
                    <a:pt x="12338" y="16519"/>
                  </a:cubicBezTo>
                  <a:cubicBezTo>
                    <a:pt x="9840" y="16898"/>
                    <a:pt x="8099" y="16217"/>
                    <a:pt x="7570" y="13340"/>
                  </a:cubicBezTo>
                  <a:cubicBezTo>
                    <a:pt x="7191" y="11826"/>
                    <a:pt x="6282" y="10464"/>
                    <a:pt x="5677" y="9025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6" name="任意多边形: 形状 1785"/>
            <p:cNvSpPr/>
            <p:nvPr/>
          </p:nvSpPr>
          <p:spPr>
            <a:xfrm>
              <a:off x="6131224" y="2870871"/>
              <a:ext cx="15139" cy="22709"/>
            </a:xfrm>
            <a:custGeom>
              <a:avLst/>
              <a:gdLst>
                <a:gd name="connsiteX0" fmla="*/ 13247 w 15139"/>
                <a:gd name="connsiteY0" fmla="*/ 16275 h 22708"/>
                <a:gd name="connsiteX1" fmla="*/ 5677 w 15139"/>
                <a:gd name="connsiteY1" fmla="*/ 18243 h 22708"/>
                <a:gd name="connsiteX2" fmla="*/ 5677 w 15139"/>
                <a:gd name="connsiteY2" fmla="*/ 12490 h 22708"/>
                <a:gd name="connsiteX3" fmla="*/ 5677 w 15139"/>
                <a:gd name="connsiteY3" fmla="*/ 6813 h 22708"/>
                <a:gd name="connsiteX4" fmla="*/ 7645 w 15139"/>
                <a:gd name="connsiteY4" fmla="*/ 5677 h 22708"/>
                <a:gd name="connsiteX5" fmla="*/ 12187 w 15139"/>
                <a:gd name="connsiteY5" fmla="*/ 6964 h 22708"/>
                <a:gd name="connsiteX6" fmla="*/ 15214 w 15139"/>
                <a:gd name="connsiteY6" fmla="*/ 8705 h 22708"/>
                <a:gd name="connsiteX7" fmla="*/ 15214 w 15139"/>
                <a:gd name="connsiteY7" fmla="*/ 12490 h 22708"/>
                <a:gd name="connsiteX8" fmla="*/ 13322 w 15139"/>
                <a:gd name="connsiteY8" fmla="*/ 14382 h 22708"/>
                <a:gd name="connsiteX9" fmla="*/ 13247 w 15139"/>
                <a:gd name="connsiteY9" fmla="*/ 162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3247" y="16275"/>
                  </a:moveTo>
                  <a:cubicBezTo>
                    <a:pt x="9840" y="13625"/>
                    <a:pt x="7796" y="16048"/>
                    <a:pt x="5677" y="18243"/>
                  </a:cubicBezTo>
                  <a:cubicBezTo>
                    <a:pt x="5677" y="16350"/>
                    <a:pt x="5677" y="14382"/>
                    <a:pt x="5677" y="12490"/>
                  </a:cubicBezTo>
                  <a:cubicBezTo>
                    <a:pt x="5677" y="10598"/>
                    <a:pt x="5677" y="8705"/>
                    <a:pt x="5677" y="6813"/>
                  </a:cubicBezTo>
                  <a:cubicBezTo>
                    <a:pt x="6207" y="6207"/>
                    <a:pt x="6888" y="5829"/>
                    <a:pt x="7645" y="5677"/>
                  </a:cubicBezTo>
                  <a:cubicBezTo>
                    <a:pt x="9310" y="5677"/>
                    <a:pt x="10749" y="6207"/>
                    <a:pt x="12187" y="6964"/>
                  </a:cubicBezTo>
                  <a:cubicBezTo>
                    <a:pt x="13171" y="7494"/>
                    <a:pt x="14382" y="7797"/>
                    <a:pt x="15214" y="8705"/>
                  </a:cubicBezTo>
                  <a:cubicBezTo>
                    <a:pt x="15214" y="9992"/>
                    <a:pt x="15214" y="11279"/>
                    <a:pt x="15214" y="12490"/>
                  </a:cubicBezTo>
                  <a:cubicBezTo>
                    <a:pt x="14533" y="13020"/>
                    <a:pt x="14003" y="13777"/>
                    <a:pt x="13322" y="14382"/>
                  </a:cubicBezTo>
                  <a:cubicBezTo>
                    <a:pt x="13322" y="15064"/>
                    <a:pt x="13247" y="15669"/>
                    <a:pt x="13247" y="1627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7" name="任意多边形: 形状 1786"/>
            <p:cNvSpPr/>
            <p:nvPr/>
          </p:nvSpPr>
          <p:spPr>
            <a:xfrm>
              <a:off x="6127554" y="2904780"/>
              <a:ext cx="15139" cy="15139"/>
            </a:xfrm>
            <a:custGeom>
              <a:avLst/>
              <a:gdLst>
                <a:gd name="connsiteX0" fmla="*/ 13208 w 15139"/>
                <a:gd name="connsiteY0" fmla="*/ 9086 h 15139"/>
                <a:gd name="connsiteX1" fmla="*/ 11770 w 15139"/>
                <a:gd name="connsiteY1" fmla="*/ 10222 h 15139"/>
                <a:gd name="connsiteX2" fmla="*/ 6622 w 15139"/>
                <a:gd name="connsiteY2" fmla="*/ 11887 h 15139"/>
                <a:gd name="connsiteX3" fmla="*/ 7530 w 15139"/>
                <a:gd name="connsiteY3" fmla="*/ 7270 h 15139"/>
                <a:gd name="connsiteX4" fmla="*/ 13208 w 15139"/>
                <a:gd name="connsiteY4" fmla="*/ 9086 h 15139"/>
                <a:gd name="connsiteX5" fmla="*/ 13208 w 15139"/>
                <a:gd name="connsiteY5" fmla="*/ 90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08" y="9086"/>
                  </a:moveTo>
                  <a:cubicBezTo>
                    <a:pt x="12753" y="9465"/>
                    <a:pt x="12072" y="9692"/>
                    <a:pt x="11770" y="10222"/>
                  </a:cubicBezTo>
                  <a:cubicBezTo>
                    <a:pt x="10483" y="12190"/>
                    <a:pt x="8893" y="13931"/>
                    <a:pt x="6622" y="11887"/>
                  </a:cubicBezTo>
                  <a:cubicBezTo>
                    <a:pt x="4957" y="10373"/>
                    <a:pt x="5638" y="8557"/>
                    <a:pt x="7530" y="7270"/>
                  </a:cubicBezTo>
                  <a:cubicBezTo>
                    <a:pt x="10180" y="5529"/>
                    <a:pt x="12678" y="4166"/>
                    <a:pt x="13208" y="9086"/>
                  </a:cubicBezTo>
                  <a:lnTo>
                    <a:pt x="13208" y="9086"/>
                  </a:ln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8" name="任意多边形: 形状 1787"/>
            <p:cNvSpPr/>
            <p:nvPr/>
          </p:nvSpPr>
          <p:spPr>
            <a:xfrm>
              <a:off x="6118962" y="2908341"/>
              <a:ext cx="15139" cy="15139"/>
            </a:xfrm>
            <a:custGeom>
              <a:avLst/>
              <a:gdLst>
                <a:gd name="connsiteX0" fmla="*/ 12338 w 15139"/>
                <a:gd name="connsiteY0" fmla="*/ 13171 h 15139"/>
                <a:gd name="connsiteX1" fmla="*/ 5677 w 15139"/>
                <a:gd name="connsiteY1" fmla="*/ 5677 h 15139"/>
                <a:gd name="connsiteX2" fmla="*/ 12338 w 15139"/>
                <a:gd name="connsiteY2" fmla="*/ 13171 h 15139"/>
                <a:gd name="connsiteX3" fmla="*/ 12338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338" y="13171"/>
                  </a:moveTo>
                  <a:cubicBezTo>
                    <a:pt x="7872" y="12944"/>
                    <a:pt x="6434" y="10219"/>
                    <a:pt x="5677" y="5677"/>
                  </a:cubicBezTo>
                  <a:cubicBezTo>
                    <a:pt x="10370" y="6737"/>
                    <a:pt x="10597" y="10597"/>
                    <a:pt x="12338" y="13171"/>
                  </a:cubicBezTo>
                  <a:lnTo>
                    <a:pt x="12338" y="13171"/>
                  </a:ln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9" name="任意多边形: 形状 1788"/>
            <p:cNvSpPr/>
            <p:nvPr/>
          </p:nvSpPr>
          <p:spPr>
            <a:xfrm>
              <a:off x="6144602" y="2885485"/>
              <a:ext cx="15139" cy="15139"/>
            </a:xfrm>
            <a:custGeom>
              <a:avLst/>
              <a:gdLst>
                <a:gd name="connsiteX0" fmla="*/ 11223 w 15139"/>
                <a:gd name="connsiteY0" fmla="*/ 9230 h 15139"/>
                <a:gd name="connsiteX1" fmla="*/ 5849 w 15139"/>
                <a:gd name="connsiteY1" fmla="*/ 8776 h 15139"/>
                <a:gd name="connsiteX2" fmla="*/ 7287 w 15139"/>
                <a:gd name="connsiteY2" fmla="*/ 5900 h 15139"/>
                <a:gd name="connsiteX3" fmla="*/ 11223 w 15139"/>
                <a:gd name="connsiteY3" fmla="*/ 9230 h 15139"/>
                <a:gd name="connsiteX4" fmla="*/ 11223 w 15139"/>
                <a:gd name="connsiteY4" fmla="*/ 92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223" y="9230"/>
                  </a:moveTo>
                  <a:cubicBezTo>
                    <a:pt x="9482" y="8549"/>
                    <a:pt x="7287" y="11880"/>
                    <a:pt x="5849" y="8776"/>
                  </a:cubicBezTo>
                  <a:cubicBezTo>
                    <a:pt x="5319" y="7641"/>
                    <a:pt x="6076" y="6278"/>
                    <a:pt x="7287" y="5900"/>
                  </a:cubicBezTo>
                  <a:cubicBezTo>
                    <a:pt x="10164" y="5067"/>
                    <a:pt x="11148" y="6657"/>
                    <a:pt x="11223" y="9230"/>
                  </a:cubicBezTo>
                  <a:lnTo>
                    <a:pt x="11223" y="9230"/>
                  </a:ln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0" name="任意多边形: 形状 1789"/>
            <p:cNvSpPr/>
            <p:nvPr/>
          </p:nvSpPr>
          <p:spPr>
            <a:xfrm>
              <a:off x="6106450" y="2898652"/>
              <a:ext cx="7570" cy="15139"/>
            </a:xfrm>
            <a:custGeom>
              <a:avLst/>
              <a:gdLst>
                <a:gd name="connsiteX0" fmla="*/ 7743 w 7569"/>
                <a:gd name="connsiteY0" fmla="*/ 5677 h 15139"/>
                <a:gd name="connsiteX1" fmla="*/ 7667 w 7569"/>
                <a:gd name="connsiteY1" fmla="*/ 15139 h 15139"/>
                <a:gd name="connsiteX2" fmla="*/ 5775 w 7569"/>
                <a:gd name="connsiteY2" fmla="*/ 15139 h 15139"/>
                <a:gd name="connsiteX3" fmla="*/ 77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743" y="5677"/>
                  </a:moveTo>
                  <a:cubicBezTo>
                    <a:pt x="7743" y="8856"/>
                    <a:pt x="7667" y="11960"/>
                    <a:pt x="7667" y="15139"/>
                  </a:cubicBezTo>
                  <a:cubicBezTo>
                    <a:pt x="7061" y="15139"/>
                    <a:pt x="6380" y="15139"/>
                    <a:pt x="5775" y="15139"/>
                  </a:cubicBezTo>
                  <a:cubicBezTo>
                    <a:pt x="6456" y="12036"/>
                    <a:pt x="4185" y="8251"/>
                    <a:pt x="7743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1" name="任意多边形: 形状 1790"/>
            <p:cNvSpPr/>
            <p:nvPr/>
          </p:nvSpPr>
          <p:spPr>
            <a:xfrm>
              <a:off x="6108440" y="2908038"/>
              <a:ext cx="15139" cy="7570"/>
            </a:xfrm>
            <a:custGeom>
              <a:avLst/>
              <a:gdLst>
                <a:gd name="connsiteX0" fmla="*/ 5677 w 15139"/>
                <a:gd name="connsiteY0" fmla="*/ 5829 h 7569"/>
                <a:gd name="connsiteX1" fmla="*/ 11354 w 15139"/>
                <a:gd name="connsiteY1" fmla="*/ 5677 h 7569"/>
                <a:gd name="connsiteX2" fmla="*/ 5677 w 15139"/>
                <a:gd name="connsiteY2" fmla="*/ 582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829"/>
                  </a:moveTo>
                  <a:cubicBezTo>
                    <a:pt x="7570" y="5753"/>
                    <a:pt x="9462" y="5753"/>
                    <a:pt x="11354" y="5677"/>
                  </a:cubicBezTo>
                  <a:cubicBezTo>
                    <a:pt x="9538" y="8478"/>
                    <a:pt x="7645" y="8251"/>
                    <a:pt x="5677" y="582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2" name="任意多边形: 形状 1791"/>
            <p:cNvSpPr/>
            <p:nvPr/>
          </p:nvSpPr>
          <p:spPr>
            <a:xfrm>
              <a:off x="6142654" y="2879577"/>
              <a:ext cx="7570" cy="15139"/>
            </a:xfrm>
            <a:custGeom>
              <a:avLst/>
              <a:gdLst>
                <a:gd name="connsiteX0" fmla="*/ 5753 w 7569"/>
                <a:gd name="connsiteY0" fmla="*/ 5677 h 15139"/>
                <a:gd name="connsiteX1" fmla="*/ 7570 w 7569"/>
                <a:gd name="connsiteY1" fmla="*/ 5753 h 15139"/>
                <a:gd name="connsiteX2" fmla="*/ 5677 w 7569"/>
                <a:gd name="connsiteY2" fmla="*/ 9537 h 15139"/>
                <a:gd name="connsiteX3" fmla="*/ 575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677"/>
                  </a:moveTo>
                  <a:cubicBezTo>
                    <a:pt x="6359" y="5753"/>
                    <a:pt x="6964" y="5753"/>
                    <a:pt x="7570" y="5753"/>
                  </a:cubicBezTo>
                  <a:cubicBezTo>
                    <a:pt x="7570" y="7342"/>
                    <a:pt x="7418" y="8781"/>
                    <a:pt x="5677" y="9537"/>
                  </a:cubicBezTo>
                  <a:cubicBezTo>
                    <a:pt x="5677" y="8251"/>
                    <a:pt x="5677" y="6964"/>
                    <a:pt x="575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3" name="任意多边形: 形状 1792"/>
            <p:cNvSpPr/>
            <p:nvPr/>
          </p:nvSpPr>
          <p:spPr>
            <a:xfrm>
              <a:off x="6095118" y="2850964"/>
              <a:ext cx="52987" cy="30278"/>
            </a:xfrm>
            <a:custGeom>
              <a:avLst/>
              <a:gdLst>
                <a:gd name="connsiteX0" fmla="*/ 43752 w 52986"/>
                <a:gd name="connsiteY0" fmla="*/ 26720 h 30278"/>
                <a:gd name="connsiteX1" fmla="*/ 41784 w 52986"/>
                <a:gd name="connsiteY1" fmla="*/ 26720 h 30278"/>
                <a:gd name="connsiteX2" fmla="*/ 36107 w 52986"/>
                <a:gd name="connsiteY2" fmla="*/ 24828 h 30278"/>
                <a:gd name="connsiteX3" fmla="*/ 32095 w 52986"/>
                <a:gd name="connsiteY3" fmla="*/ 25358 h 30278"/>
                <a:gd name="connsiteX4" fmla="*/ 22784 w 52986"/>
                <a:gd name="connsiteY4" fmla="*/ 28688 h 30278"/>
                <a:gd name="connsiteX5" fmla="*/ 22709 w 52986"/>
                <a:gd name="connsiteY5" fmla="*/ 28613 h 30278"/>
                <a:gd name="connsiteX6" fmla="*/ 15215 w 52986"/>
                <a:gd name="connsiteY6" fmla="*/ 26796 h 30278"/>
                <a:gd name="connsiteX7" fmla="*/ 9462 w 52986"/>
                <a:gd name="connsiteY7" fmla="*/ 24828 h 30278"/>
                <a:gd name="connsiteX8" fmla="*/ 5677 w 52986"/>
                <a:gd name="connsiteY8" fmla="*/ 22936 h 30278"/>
                <a:gd name="connsiteX9" fmla="*/ 9992 w 52986"/>
                <a:gd name="connsiteY9" fmla="*/ 14231 h 30278"/>
                <a:gd name="connsiteX10" fmla="*/ 16047 w 52986"/>
                <a:gd name="connsiteY10" fmla="*/ 20286 h 30278"/>
                <a:gd name="connsiteX11" fmla="*/ 14307 w 52986"/>
                <a:gd name="connsiteY11" fmla="*/ 10143 h 30278"/>
                <a:gd name="connsiteX12" fmla="*/ 11430 w 52986"/>
                <a:gd name="connsiteY12" fmla="*/ 5753 h 30278"/>
                <a:gd name="connsiteX13" fmla="*/ 15291 w 52986"/>
                <a:gd name="connsiteY13" fmla="*/ 5677 h 30278"/>
                <a:gd name="connsiteX14" fmla="*/ 30430 w 52986"/>
                <a:gd name="connsiteY14" fmla="*/ 9537 h 30278"/>
                <a:gd name="connsiteX15" fmla="*/ 45644 w 52986"/>
                <a:gd name="connsiteY15" fmla="*/ 7645 h 30278"/>
                <a:gd name="connsiteX16" fmla="*/ 45644 w 52986"/>
                <a:gd name="connsiteY16" fmla="*/ 11430 h 30278"/>
                <a:gd name="connsiteX17" fmla="*/ 45644 w 52986"/>
                <a:gd name="connsiteY17" fmla="*/ 11430 h 30278"/>
                <a:gd name="connsiteX18" fmla="*/ 47082 w 52986"/>
                <a:gd name="connsiteY18" fmla="*/ 21346 h 30278"/>
                <a:gd name="connsiteX19" fmla="*/ 51321 w 52986"/>
                <a:gd name="connsiteY19" fmla="*/ 26645 h 30278"/>
                <a:gd name="connsiteX20" fmla="*/ 51321 w 52986"/>
                <a:gd name="connsiteY20" fmla="*/ 28613 h 30278"/>
                <a:gd name="connsiteX21" fmla="*/ 47536 w 52986"/>
                <a:gd name="connsiteY21" fmla="*/ 28613 h 30278"/>
                <a:gd name="connsiteX22" fmla="*/ 43752 w 52986"/>
                <a:gd name="connsiteY22" fmla="*/ 267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0278">
                  <a:moveTo>
                    <a:pt x="43752" y="26720"/>
                  </a:moveTo>
                  <a:cubicBezTo>
                    <a:pt x="43071" y="26720"/>
                    <a:pt x="42465" y="26720"/>
                    <a:pt x="41784" y="26720"/>
                  </a:cubicBezTo>
                  <a:cubicBezTo>
                    <a:pt x="40724" y="23541"/>
                    <a:pt x="38680" y="23314"/>
                    <a:pt x="36107" y="24828"/>
                  </a:cubicBezTo>
                  <a:cubicBezTo>
                    <a:pt x="34366" y="22179"/>
                    <a:pt x="33609" y="24449"/>
                    <a:pt x="32095" y="25358"/>
                  </a:cubicBezTo>
                  <a:cubicBezTo>
                    <a:pt x="29294" y="27099"/>
                    <a:pt x="26493" y="29143"/>
                    <a:pt x="22784" y="28688"/>
                  </a:cubicBezTo>
                  <a:lnTo>
                    <a:pt x="22709" y="28613"/>
                  </a:lnTo>
                  <a:cubicBezTo>
                    <a:pt x="20665" y="26115"/>
                    <a:pt x="17561" y="27932"/>
                    <a:pt x="15215" y="26796"/>
                  </a:cubicBezTo>
                  <a:cubicBezTo>
                    <a:pt x="14836" y="21497"/>
                    <a:pt x="11960" y="23768"/>
                    <a:pt x="9462" y="24828"/>
                  </a:cubicBezTo>
                  <a:cubicBezTo>
                    <a:pt x="8705" y="23163"/>
                    <a:pt x="7267" y="22936"/>
                    <a:pt x="5677" y="22936"/>
                  </a:cubicBezTo>
                  <a:cubicBezTo>
                    <a:pt x="7040" y="19832"/>
                    <a:pt x="10446" y="18015"/>
                    <a:pt x="9992" y="14231"/>
                  </a:cubicBezTo>
                  <a:cubicBezTo>
                    <a:pt x="15063" y="14231"/>
                    <a:pt x="11808" y="19529"/>
                    <a:pt x="16047" y="20286"/>
                  </a:cubicBezTo>
                  <a:cubicBezTo>
                    <a:pt x="17637" y="16577"/>
                    <a:pt x="18242" y="13020"/>
                    <a:pt x="14307" y="10143"/>
                  </a:cubicBezTo>
                  <a:cubicBezTo>
                    <a:pt x="12717" y="8932"/>
                    <a:pt x="11430" y="7872"/>
                    <a:pt x="11430" y="5753"/>
                  </a:cubicBezTo>
                  <a:cubicBezTo>
                    <a:pt x="12717" y="5753"/>
                    <a:pt x="14079" y="8251"/>
                    <a:pt x="15291" y="5677"/>
                  </a:cubicBezTo>
                  <a:cubicBezTo>
                    <a:pt x="20286" y="7040"/>
                    <a:pt x="25055" y="9613"/>
                    <a:pt x="30430" y="9537"/>
                  </a:cubicBezTo>
                  <a:cubicBezTo>
                    <a:pt x="35577" y="9613"/>
                    <a:pt x="40346" y="6510"/>
                    <a:pt x="45644" y="7645"/>
                  </a:cubicBezTo>
                  <a:cubicBezTo>
                    <a:pt x="45644" y="8932"/>
                    <a:pt x="45644" y="10143"/>
                    <a:pt x="45644" y="11430"/>
                  </a:cubicBezTo>
                  <a:lnTo>
                    <a:pt x="45644" y="11430"/>
                  </a:lnTo>
                  <a:cubicBezTo>
                    <a:pt x="41557" y="15442"/>
                    <a:pt x="44963" y="20211"/>
                    <a:pt x="47082" y="21346"/>
                  </a:cubicBezTo>
                  <a:cubicBezTo>
                    <a:pt x="49883" y="22784"/>
                    <a:pt x="48596" y="26115"/>
                    <a:pt x="51321" y="26645"/>
                  </a:cubicBezTo>
                  <a:cubicBezTo>
                    <a:pt x="51321" y="27250"/>
                    <a:pt x="51321" y="27932"/>
                    <a:pt x="51321" y="28613"/>
                  </a:cubicBezTo>
                  <a:cubicBezTo>
                    <a:pt x="50035" y="28613"/>
                    <a:pt x="48748" y="28613"/>
                    <a:pt x="47536" y="28613"/>
                  </a:cubicBezTo>
                  <a:cubicBezTo>
                    <a:pt x="46477" y="27477"/>
                    <a:pt x="46023" y="25358"/>
                    <a:pt x="43752" y="26720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4" name="任意多边形: 形状 1793"/>
            <p:cNvSpPr/>
            <p:nvPr/>
          </p:nvSpPr>
          <p:spPr>
            <a:xfrm>
              <a:off x="6135085" y="285679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2" y="6585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5" name="任意多边形: 形状 1794"/>
            <p:cNvSpPr/>
            <p:nvPr/>
          </p:nvSpPr>
          <p:spPr>
            <a:xfrm>
              <a:off x="6138869" y="28777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283" y="6888"/>
                    <a:pt x="5677" y="757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6" name="任意多边形: 形状 1795"/>
            <p:cNvSpPr/>
            <p:nvPr/>
          </p:nvSpPr>
          <p:spPr>
            <a:xfrm>
              <a:off x="6118205" y="2851039"/>
              <a:ext cx="7570" cy="15139"/>
            </a:xfrm>
            <a:custGeom>
              <a:avLst/>
              <a:gdLst>
                <a:gd name="connsiteX0" fmla="*/ 7267 w 7569"/>
                <a:gd name="connsiteY0" fmla="*/ 9538 h 15139"/>
                <a:gd name="connsiteX1" fmla="*/ 7267 w 7569"/>
                <a:gd name="connsiteY1" fmla="*/ 5677 h 15139"/>
                <a:gd name="connsiteX2" fmla="*/ 7267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538"/>
                  </a:moveTo>
                  <a:cubicBezTo>
                    <a:pt x="5147" y="8251"/>
                    <a:pt x="5147" y="6964"/>
                    <a:pt x="7267" y="5677"/>
                  </a:cubicBezTo>
                  <a:cubicBezTo>
                    <a:pt x="7267" y="7040"/>
                    <a:pt x="7267" y="8251"/>
                    <a:pt x="7267" y="9538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7" name="任意多边形: 形状 1796"/>
            <p:cNvSpPr/>
            <p:nvPr/>
          </p:nvSpPr>
          <p:spPr>
            <a:xfrm>
              <a:off x="6144515" y="2700935"/>
              <a:ext cx="30278" cy="30278"/>
            </a:xfrm>
            <a:custGeom>
              <a:avLst/>
              <a:gdLst>
                <a:gd name="connsiteX0" fmla="*/ 24708 w 30278"/>
                <a:gd name="connsiteY0" fmla="*/ 22784 h 30278"/>
                <a:gd name="connsiteX1" fmla="*/ 15246 w 30278"/>
                <a:gd name="connsiteY1" fmla="*/ 24752 h 30278"/>
                <a:gd name="connsiteX2" fmla="*/ 11461 w 30278"/>
                <a:gd name="connsiteY2" fmla="*/ 17637 h 30278"/>
                <a:gd name="connsiteX3" fmla="*/ 9569 w 30278"/>
                <a:gd name="connsiteY3" fmla="*/ 14004 h 30278"/>
                <a:gd name="connsiteX4" fmla="*/ 5860 w 30278"/>
                <a:gd name="connsiteY4" fmla="*/ 8856 h 30278"/>
                <a:gd name="connsiteX5" fmla="*/ 11386 w 30278"/>
                <a:gd name="connsiteY5" fmla="*/ 5677 h 30278"/>
                <a:gd name="connsiteX6" fmla="*/ 16154 w 30278"/>
                <a:gd name="connsiteY6" fmla="*/ 9992 h 30278"/>
                <a:gd name="connsiteX7" fmla="*/ 20167 w 30278"/>
                <a:gd name="connsiteY7" fmla="*/ 14912 h 30278"/>
                <a:gd name="connsiteX8" fmla="*/ 24708 w 30278"/>
                <a:gd name="connsiteY8" fmla="*/ 19075 h 30278"/>
                <a:gd name="connsiteX9" fmla="*/ 24708 w 30278"/>
                <a:gd name="connsiteY9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4708" y="22784"/>
                  </a:moveTo>
                  <a:cubicBezTo>
                    <a:pt x="21302" y="22179"/>
                    <a:pt x="18501" y="24601"/>
                    <a:pt x="15246" y="24752"/>
                  </a:cubicBezTo>
                  <a:cubicBezTo>
                    <a:pt x="12900" y="22936"/>
                    <a:pt x="11916" y="20438"/>
                    <a:pt x="11461" y="17637"/>
                  </a:cubicBezTo>
                  <a:cubicBezTo>
                    <a:pt x="11235" y="16199"/>
                    <a:pt x="11386" y="13852"/>
                    <a:pt x="9569" y="14004"/>
                  </a:cubicBezTo>
                  <a:cubicBezTo>
                    <a:pt x="4725" y="14533"/>
                    <a:pt x="5708" y="11430"/>
                    <a:pt x="5860" y="8856"/>
                  </a:cubicBezTo>
                  <a:cubicBezTo>
                    <a:pt x="6087" y="5147"/>
                    <a:pt x="9039" y="5828"/>
                    <a:pt x="11386" y="5677"/>
                  </a:cubicBezTo>
                  <a:cubicBezTo>
                    <a:pt x="13808" y="6131"/>
                    <a:pt x="17593" y="4617"/>
                    <a:pt x="16154" y="9992"/>
                  </a:cubicBezTo>
                  <a:cubicBezTo>
                    <a:pt x="15549" y="12111"/>
                    <a:pt x="11613" y="19075"/>
                    <a:pt x="20167" y="14912"/>
                  </a:cubicBezTo>
                  <a:cubicBezTo>
                    <a:pt x="20999" y="14533"/>
                    <a:pt x="22362" y="18470"/>
                    <a:pt x="24708" y="19075"/>
                  </a:cubicBezTo>
                  <a:cubicBezTo>
                    <a:pt x="25692" y="20211"/>
                    <a:pt x="25692" y="21497"/>
                    <a:pt x="24708" y="22784"/>
                  </a:cubicBezTo>
                  <a:close/>
                </a:path>
              </a:pathLst>
            </a:custGeom>
            <a:solidFill>
              <a:srgbClr val="EDB4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8" name="任意多边形: 形状 1797"/>
            <p:cNvSpPr/>
            <p:nvPr/>
          </p:nvSpPr>
          <p:spPr>
            <a:xfrm>
              <a:off x="6160937" y="2709348"/>
              <a:ext cx="15139" cy="30278"/>
            </a:xfrm>
            <a:custGeom>
              <a:avLst/>
              <a:gdLst>
                <a:gd name="connsiteX0" fmla="*/ 8286 w 15139"/>
                <a:gd name="connsiteY0" fmla="*/ 14371 h 30278"/>
                <a:gd name="connsiteX1" fmla="*/ 8286 w 15139"/>
                <a:gd name="connsiteY1" fmla="*/ 10587 h 30278"/>
                <a:gd name="connsiteX2" fmla="*/ 12298 w 15139"/>
                <a:gd name="connsiteY2" fmla="*/ 5818 h 30278"/>
                <a:gd name="connsiteX3" fmla="*/ 12374 w 15139"/>
                <a:gd name="connsiteY3" fmla="*/ 10435 h 30278"/>
                <a:gd name="connsiteX4" fmla="*/ 14039 w 15139"/>
                <a:gd name="connsiteY4" fmla="*/ 25801 h 30278"/>
                <a:gd name="connsiteX5" fmla="*/ 14039 w 15139"/>
                <a:gd name="connsiteY5" fmla="*/ 25801 h 30278"/>
                <a:gd name="connsiteX6" fmla="*/ 11314 w 15139"/>
                <a:gd name="connsiteY6" fmla="*/ 28981 h 30278"/>
                <a:gd name="connsiteX7" fmla="*/ 8362 w 15139"/>
                <a:gd name="connsiteY7" fmla="*/ 30267 h 30278"/>
                <a:gd name="connsiteX8" fmla="*/ 6469 w 15139"/>
                <a:gd name="connsiteY8" fmla="*/ 29586 h 30278"/>
                <a:gd name="connsiteX9" fmla="*/ 8286 w 15139"/>
                <a:gd name="connsiteY9" fmla="*/ 143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8286" y="14371"/>
                  </a:moveTo>
                  <a:cubicBezTo>
                    <a:pt x="8286" y="13085"/>
                    <a:pt x="8286" y="11873"/>
                    <a:pt x="8286" y="10587"/>
                  </a:cubicBezTo>
                  <a:cubicBezTo>
                    <a:pt x="8513" y="8013"/>
                    <a:pt x="9119" y="4985"/>
                    <a:pt x="12298" y="5818"/>
                  </a:cubicBezTo>
                  <a:cubicBezTo>
                    <a:pt x="14872" y="6499"/>
                    <a:pt x="12601" y="8846"/>
                    <a:pt x="12374" y="10435"/>
                  </a:cubicBezTo>
                  <a:cubicBezTo>
                    <a:pt x="11390" y="15734"/>
                    <a:pt x="12525" y="20805"/>
                    <a:pt x="14039" y="25801"/>
                  </a:cubicBezTo>
                  <a:lnTo>
                    <a:pt x="14039" y="25801"/>
                  </a:lnTo>
                  <a:cubicBezTo>
                    <a:pt x="13282" y="27012"/>
                    <a:pt x="12601" y="28299"/>
                    <a:pt x="11314" y="28981"/>
                  </a:cubicBezTo>
                  <a:cubicBezTo>
                    <a:pt x="10406" y="29511"/>
                    <a:pt x="9422" y="30040"/>
                    <a:pt x="8362" y="30267"/>
                  </a:cubicBezTo>
                  <a:cubicBezTo>
                    <a:pt x="7605" y="30343"/>
                    <a:pt x="6999" y="30116"/>
                    <a:pt x="6469" y="29586"/>
                  </a:cubicBezTo>
                  <a:cubicBezTo>
                    <a:pt x="3669" y="24060"/>
                    <a:pt x="9270" y="19594"/>
                    <a:pt x="8286" y="14371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9" name="任意多边形: 形状 1798"/>
            <p:cNvSpPr/>
            <p:nvPr/>
          </p:nvSpPr>
          <p:spPr>
            <a:xfrm>
              <a:off x="6176861" y="2710397"/>
              <a:ext cx="15139" cy="15139"/>
            </a:xfrm>
            <a:custGeom>
              <a:avLst/>
              <a:gdLst>
                <a:gd name="connsiteX0" fmla="*/ 5684 w 15139"/>
                <a:gd name="connsiteY0" fmla="*/ 5677 h 15139"/>
                <a:gd name="connsiteX1" fmla="*/ 13329 w 15139"/>
                <a:gd name="connsiteY1" fmla="*/ 5677 h 15139"/>
                <a:gd name="connsiteX2" fmla="*/ 7577 w 15139"/>
                <a:gd name="connsiteY2" fmla="*/ 15139 h 15139"/>
                <a:gd name="connsiteX3" fmla="*/ 5684 w 15139"/>
                <a:gd name="connsiteY3" fmla="*/ 11354 h 15139"/>
                <a:gd name="connsiteX4" fmla="*/ 5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4" y="5677"/>
                  </a:moveTo>
                  <a:cubicBezTo>
                    <a:pt x="8182" y="9689"/>
                    <a:pt x="10756" y="7494"/>
                    <a:pt x="13329" y="5677"/>
                  </a:cubicBezTo>
                  <a:cubicBezTo>
                    <a:pt x="14011" y="10446"/>
                    <a:pt x="12421" y="13777"/>
                    <a:pt x="7577" y="15139"/>
                  </a:cubicBezTo>
                  <a:cubicBezTo>
                    <a:pt x="6138" y="14231"/>
                    <a:pt x="5608" y="12944"/>
                    <a:pt x="5684" y="11354"/>
                  </a:cubicBezTo>
                  <a:cubicBezTo>
                    <a:pt x="5684" y="9538"/>
                    <a:pt x="5684" y="7570"/>
                    <a:pt x="5684" y="567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0" name="任意多边形: 形状 1799"/>
            <p:cNvSpPr/>
            <p:nvPr/>
          </p:nvSpPr>
          <p:spPr>
            <a:xfrm>
              <a:off x="6171232" y="2716150"/>
              <a:ext cx="15139" cy="15139"/>
            </a:xfrm>
            <a:custGeom>
              <a:avLst/>
              <a:gdLst>
                <a:gd name="connsiteX0" fmla="*/ 11314 w 15139"/>
                <a:gd name="connsiteY0" fmla="*/ 5677 h 15139"/>
                <a:gd name="connsiteX1" fmla="*/ 13206 w 15139"/>
                <a:gd name="connsiteY1" fmla="*/ 9462 h 15139"/>
                <a:gd name="connsiteX2" fmla="*/ 13206 w 15139"/>
                <a:gd name="connsiteY2" fmla="*/ 9462 h 15139"/>
                <a:gd name="connsiteX3" fmla="*/ 7529 w 15139"/>
                <a:gd name="connsiteY3" fmla="*/ 13247 h 15139"/>
                <a:gd name="connsiteX4" fmla="*/ 1131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14" y="5677"/>
                  </a:moveTo>
                  <a:cubicBezTo>
                    <a:pt x="12979" y="6434"/>
                    <a:pt x="13206" y="7872"/>
                    <a:pt x="13206" y="9462"/>
                  </a:cubicBezTo>
                  <a:lnTo>
                    <a:pt x="13206" y="9462"/>
                  </a:lnTo>
                  <a:cubicBezTo>
                    <a:pt x="11768" y="11354"/>
                    <a:pt x="9195" y="11733"/>
                    <a:pt x="7529" y="13247"/>
                  </a:cubicBezTo>
                  <a:cubicBezTo>
                    <a:pt x="4502" y="7342"/>
                    <a:pt x="4804" y="6737"/>
                    <a:pt x="11314" y="5677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1" name="任意多边形: 形状 1800"/>
            <p:cNvSpPr/>
            <p:nvPr/>
          </p:nvSpPr>
          <p:spPr>
            <a:xfrm>
              <a:off x="6146439" y="2695543"/>
              <a:ext cx="15139" cy="7570"/>
            </a:xfrm>
            <a:custGeom>
              <a:avLst/>
              <a:gdLst>
                <a:gd name="connsiteX0" fmla="*/ 9538 w 15139"/>
                <a:gd name="connsiteY0" fmla="*/ 9177 h 7569"/>
                <a:gd name="connsiteX1" fmla="*/ 5677 w 15139"/>
                <a:gd name="connsiteY1" fmla="*/ 7209 h 7569"/>
                <a:gd name="connsiteX2" fmla="*/ 9387 w 15139"/>
                <a:gd name="connsiteY2" fmla="*/ 6376 h 7569"/>
                <a:gd name="connsiteX3" fmla="*/ 9538 w 15139"/>
                <a:gd name="connsiteY3" fmla="*/ 91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177"/>
                  </a:moveTo>
                  <a:cubicBezTo>
                    <a:pt x="7948" y="9101"/>
                    <a:pt x="6434" y="8950"/>
                    <a:pt x="5677" y="7209"/>
                  </a:cubicBezTo>
                  <a:cubicBezTo>
                    <a:pt x="6586" y="5468"/>
                    <a:pt x="7873" y="5241"/>
                    <a:pt x="9387" y="6376"/>
                  </a:cubicBezTo>
                  <a:cubicBezTo>
                    <a:pt x="10371" y="7209"/>
                    <a:pt x="11203" y="8193"/>
                    <a:pt x="9538" y="91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2" name="任意多边形: 形状 1801"/>
            <p:cNvSpPr/>
            <p:nvPr/>
          </p:nvSpPr>
          <p:spPr>
            <a:xfrm>
              <a:off x="6173084" y="2719932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11354 w 15139"/>
                <a:gd name="connsiteY1" fmla="*/ 5680 h 15139"/>
                <a:gd name="connsiteX2" fmla="*/ 7570 w 15139"/>
                <a:gd name="connsiteY2" fmla="*/ 9541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6737" y="6891"/>
                    <a:pt x="8629" y="5605"/>
                    <a:pt x="11354" y="5680"/>
                  </a:cubicBezTo>
                  <a:cubicBezTo>
                    <a:pt x="11430" y="8254"/>
                    <a:pt x="10143" y="9541"/>
                    <a:pt x="7570" y="9541"/>
                  </a:cubicBezTo>
                  <a:cubicBezTo>
                    <a:pt x="6964" y="9465"/>
                    <a:pt x="6283" y="9465"/>
                    <a:pt x="5677" y="9465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3" name="任意多边形: 形状 1802"/>
            <p:cNvSpPr/>
            <p:nvPr/>
          </p:nvSpPr>
          <p:spPr>
            <a:xfrm>
              <a:off x="6140762" y="2695258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  <a:gd name="connsiteX3" fmla="*/ 9387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lnTo>
                    <a:pt x="9387" y="7570"/>
                  </a:lnTo>
                  <a:cubicBezTo>
                    <a:pt x="8175" y="8629"/>
                    <a:pt x="6964" y="8705"/>
                    <a:pt x="5677" y="7570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4" name="任意多边形: 形状 1803"/>
            <p:cNvSpPr/>
            <p:nvPr/>
          </p:nvSpPr>
          <p:spPr>
            <a:xfrm>
              <a:off x="6131830" y="2697151"/>
              <a:ext cx="22709" cy="15139"/>
            </a:xfrm>
            <a:custGeom>
              <a:avLst/>
              <a:gdLst>
                <a:gd name="connsiteX0" fmla="*/ 14609 w 22708"/>
                <a:gd name="connsiteY0" fmla="*/ 5677 h 15139"/>
                <a:gd name="connsiteX1" fmla="*/ 18319 w 22708"/>
                <a:gd name="connsiteY1" fmla="*/ 5677 h 15139"/>
                <a:gd name="connsiteX2" fmla="*/ 16577 w 22708"/>
                <a:gd name="connsiteY2" fmla="*/ 9992 h 15139"/>
                <a:gd name="connsiteX3" fmla="*/ 5677 w 22708"/>
                <a:gd name="connsiteY3" fmla="*/ 16047 h 15139"/>
                <a:gd name="connsiteX4" fmla="*/ 14609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609" y="5677"/>
                  </a:moveTo>
                  <a:cubicBezTo>
                    <a:pt x="15821" y="5677"/>
                    <a:pt x="17107" y="5677"/>
                    <a:pt x="18319" y="5677"/>
                  </a:cubicBezTo>
                  <a:cubicBezTo>
                    <a:pt x="17713" y="7115"/>
                    <a:pt x="16880" y="8478"/>
                    <a:pt x="16577" y="9992"/>
                  </a:cubicBezTo>
                  <a:cubicBezTo>
                    <a:pt x="14988" y="17334"/>
                    <a:pt x="15064" y="17410"/>
                    <a:pt x="5677" y="16047"/>
                  </a:cubicBezTo>
                  <a:cubicBezTo>
                    <a:pt x="8781" y="12338"/>
                    <a:pt x="16350" y="12641"/>
                    <a:pt x="14609" y="56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5" name="任意多边形: 形状 1804"/>
            <p:cNvSpPr/>
            <p:nvPr/>
          </p:nvSpPr>
          <p:spPr>
            <a:xfrm>
              <a:off x="5539807" y="3088798"/>
              <a:ext cx="22709" cy="30278"/>
            </a:xfrm>
            <a:custGeom>
              <a:avLst/>
              <a:gdLst>
                <a:gd name="connsiteX0" fmla="*/ 13483 w 22708"/>
                <a:gd name="connsiteY0" fmla="*/ 26493 h 30278"/>
                <a:gd name="connsiteX1" fmla="*/ 11515 w 22708"/>
                <a:gd name="connsiteY1" fmla="*/ 26418 h 30278"/>
                <a:gd name="connsiteX2" fmla="*/ 9547 w 22708"/>
                <a:gd name="connsiteY2" fmla="*/ 24677 h 30278"/>
                <a:gd name="connsiteX3" fmla="*/ 7579 w 22708"/>
                <a:gd name="connsiteY3" fmla="*/ 10673 h 30278"/>
                <a:gd name="connsiteX4" fmla="*/ 11591 w 22708"/>
                <a:gd name="connsiteY4" fmla="*/ 5677 h 30278"/>
                <a:gd name="connsiteX5" fmla="*/ 15829 w 22708"/>
                <a:gd name="connsiteY5" fmla="*/ 21195 h 30278"/>
                <a:gd name="connsiteX6" fmla="*/ 19009 w 22708"/>
                <a:gd name="connsiteY6" fmla="*/ 22709 h 30278"/>
                <a:gd name="connsiteX7" fmla="*/ 13483 w 22708"/>
                <a:gd name="connsiteY7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3483" y="26493"/>
                  </a:moveTo>
                  <a:cubicBezTo>
                    <a:pt x="12802" y="26493"/>
                    <a:pt x="12196" y="26493"/>
                    <a:pt x="11515" y="26418"/>
                  </a:cubicBezTo>
                  <a:cubicBezTo>
                    <a:pt x="11212" y="25434"/>
                    <a:pt x="10985" y="24374"/>
                    <a:pt x="9547" y="24677"/>
                  </a:cubicBezTo>
                  <a:cubicBezTo>
                    <a:pt x="5308" y="20968"/>
                    <a:pt x="4399" y="15366"/>
                    <a:pt x="7579" y="10673"/>
                  </a:cubicBezTo>
                  <a:cubicBezTo>
                    <a:pt x="8790" y="8932"/>
                    <a:pt x="10228" y="7342"/>
                    <a:pt x="11591" y="5677"/>
                  </a:cubicBezTo>
                  <a:cubicBezTo>
                    <a:pt x="11818" y="11203"/>
                    <a:pt x="13105" y="16426"/>
                    <a:pt x="15829" y="21195"/>
                  </a:cubicBezTo>
                  <a:cubicBezTo>
                    <a:pt x="16511" y="22406"/>
                    <a:pt x="17798" y="22482"/>
                    <a:pt x="19009" y="22709"/>
                  </a:cubicBezTo>
                  <a:cubicBezTo>
                    <a:pt x="19236" y="27023"/>
                    <a:pt x="16133" y="26418"/>
                    <a:pt x="13483" y="26493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6" name="任意多边形: 形状 1805"/>
            <p:cNvSpPr/>
            <p:nvPr/>
          </p:nvSpPr>
          <p:spPr>
            <a:xfrm>
              <a:off x="5532178" y="3128285"/>
              <a:ext cx="30278" cy="15139"/>
            </a:xfrm>
            <a:custGeom>
              <a:avLst/>
              <a:gdLst>
                <a:gd name="connsiteX0" fmla="*/ 5973 w 30278"/>
                <a:gd name="connsiteY0" fmla="*/ 13576 h 15139"/>
                <a:gd name="connsiteX1" fmla="*/ 11726 w 30278"/>
                <a:gd name="connsiteY1" fmla="*/ 6082 h 15139"/>
                <a:gd name="connsiteX2" fmla="*/ 12559 w 30278"/>
                <a:gd name="connsiteY2" fmla="*/ 5703 h 15139"/>
                <a:gd name="connsiteX3" fmla="*/ 30499 w 30278"/>
                <a:gd name="connsiteY3" fmla="*/ 13500 h 15139"/>
                <a:gd name="connsiteX4" fmla="*/ 5973 w 30278"/>
                <a:gd name="connsiteY4" fmla="*/ 135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5973" y="13576"/>
                  </a:moveTo>
                  <a:cubicBezTo>
                    <a:pt x="4384" y="8353"/>
                    <a:pt x="9607" y="8428"/>
                    <a:pt x="11726" y="6082"/>
                  </a:cubicBezTo>
                  <a:cubicBezTo>
                    <a:pt x="12029" y="5930"/>
                    <a:pt x="12256" y="5779"/>
                    <a:pt x="12559" y="5703"/>
                  </a:cubicBezTo>
                  <a:cubicBezTo>
                    <a:pt x="15663" y="5249"/>
                    <a:pt x="28531" y="10850"/>
                    <a:pt x="30499" y="13500"/>
                  </a:cubicBezTo>
                  <a:cubicBezTo>
                    <a:pt x="22324" y="12743"/>
                    <a:pt x="14149" y="13424"/>
                    <a:pt x="5973" y="13576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7" name="任意多边形: 形状 1806"/>
            <p:cNvSpPr/>
            <p:nvPr/>
          </p:nvSpPr>
          <p:spPr>
            <a:xfrm>
              <a:off x="5553452" y="3117914"/>
              <a:ext cx="15139" cy="15139"/>
            </a:xfrm>
            <a:custGeom>
              <a:avLst/>
              <a:gdLst>
                <a:gd name="connsiteX0" fmla="*/ 10965 w 15139"/>
                <a:gd name="connsiteY0" fmla="*/ 9035 h 15139"/>
                <a:gd name="connsiteX1" fmla="*/ 7029 w 15139"/>
                <a:gd name="connsiteY1" fmla="*/ 11836 h 15139"/>
                <a:gd name="connsiteX2" fmla="*/ 5818 w 15139"/>
                <a:gd name="connsiteY2" fmla="*/ 8732 h 15139"/>
                <a:gd name="connsiteX3" fmla="*/ 9830 w 15139"/>
                <a:gd name="connsiteY3" fmla="*/ 5780 h 15139"/>
                <a:gd name="connsiteX4" fmla="*/ 10965 w 15139"/>
                <a:gd name="connsiteY4" fmla="*/ 90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65" y="9035"/>
                  </a:moveTo>
                  <a:cubicBezTo>
                    <a:pt x="10284" y="10701"/>
                    <a:pt x="9300" y="12517"/>
                    <a:pt x="7029" y="11836"/>
                  </a:cubicBezTo>
                  <a:cubicBezTo>
                    <a:pt x="5818" y="11458"/>
                    <a:pt x="5439" y="10019"/>
                    <a:pt x="5818" y="8732"/>
                  </a:cubicBezTo>
                  <a:cubicBezTo>
                    <a:pt x="6423" y="6840"/>
                    <a:pt x="7635" y="5250"/>
                    <a:pt x="9830" y="5780"/>
                  </a:cubicBezTo>
                  <a:cubicBezTo>
                    <a:pt x="11041" y="6083"/>
                    <a:pt x="11344" y="7597"/>
                    <a:pt x="10965" y="903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8" name="任意多边形: 形状 1807"/>
            <p:cNvSpPr/>
            <p:nvPr/>
          </p:nvSpPr>
          <p:spPr>
            <a:xfrm>
              <a:off x="5560933" y="3108895"/>
              <a:ext cx="15139" cy="15139"/>
            </a:xfrm>
            <a:custGeom>
              <a:avLst/>
              <a:gdLst>
                <a:gd name="connsiteX0" fmla="*/ 5679 w 15139"/>
                <a:gd name="connsiteY0" fmla="*/ 8290 h 15139"/>
                <a:gd name="connsiteX1" fmla="*/ 9918 w 15139"/>
                <a:gd name="connsiteY1" fmla="*/ 6321 h 15139"/>
                <a:gd name="connsiteX2" fmla="*/ 12643 w 15139"/>
                <a:gd name="connsiteY2" fmla="*/ 8971 h 15139"/>
                <a:gd name="connsiteX3" fmla="*/ 7647 w 15139"/>
                <a:gd name="connsiteY3" fmla="*/ 11999 h 15139"/>
                <a:gd name="connsiteX4" fmla="*/ 7496 w 15139"/>
                <a:gd name="connsiteY4" fmla="*/ 10182 h 15139"/>
                <a:gd name="connsiteX5" fmla="*/ 5679 w 15139"/>
                <a:gd name="connsiteY5" fmla="*/ 8290 h 15139"/>
                <a:gd name="connsiteX6" fmla="*/ 5679 w 15139"/>
                <a:gd name="connsiteY6" fmla="*/ 8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9" y="8290"/>
                  </a:moveTo>
                  <a:cubicBezTo>
                    <a:pt x="5603" y="4505"/>
                    <a:pt x="7874" y="5792"/>
                    <a:pt x="9918" y="6321"/>
                  </a:cubicBezTo>
                  <a:cubicBezTo>
                    <a:pt x="11432" y="6700"/>
                    <a:pt x="13173" y="7078"/>
                    <a:pt x="12643" y="8971"/>
                  </a:cubicBezTo>
                  <a:cubicBezTo>
                    <a:pt x="12038" y="11317"/>
                    <a:pt x="9994" y="12150"/>
                    <a:pt x="7647" y="11999"/>
                  </a:cubicBezTo>
                  <a:cubicBezTo>
                    <a:pt x="7571" y="11393"/>
                    <a:pt x="7571" y="10788"/>
                    <a:pt x="7496" y="10182"/>
                  </a:cubicBezTo>
                  <a:cubicBezTo>
                    <a:pt x="6890" y="9652"/>
                    <a:pt x="6360" y="8895"/>
                    <a:pt x="5679" y="8290"/>
                  </a:cubicBezTo>
                  <a:lnTo>
                    <a:pt x="5679" y="829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9" name="任意多边形: 形状 1808"/>
            <p:cNvSpPr/>
            <p:nvPr/>
          </p:nvSpPr>
          <p:spPr>
            <a:xfrm>
              <a:off x="5538151" y="3116484"/>
              <a:ext cx="15139" cy="15139"/>
            </a:xfrm>
            <a:custGeom>
              <a:avLst/>
              <a:gdLst>
                <a:gd name="connsiteX0" fmla="*/ 5753 w 15139"/>
                <a:gd name="connsiteY0" fmla="*/ 13947 h 15139"/>
                <a:gd name="connsiteX1" fmla="*/ 5677 w 15139"/>
                <a:gd name="connsiteY1" fmla="*/ 10238 h 15139"/>
                <a:gd name="connsiteX2" fmla="*/ 5677 w 15139"/>
                <a:gd name="connsiteY2" fmla="*/ 10238 h 15139"/>
                <a:gd name="connsiteX3" fmla="*/ 7570 w 15139"/>
                <a:gd name="connsiteY3" fmla="*/ 8345 h 15139"/>
                <a:gd name="connsiteX4" fmla="*/ 7645 w 15139"/>
                <a:gd name="connsiteY4" fmla="*/ 6529 h 15139"/>
                <a:gd name="connsiteX5" fmla="*/ 11354 w 15139"/>
                <a:gd name="connsiteY5" fmla="*/ 6529 h 15139"/>
                <a:gd name="connsiteX6" fmla="*/ 5753 w 15139"/>
                <a:gd name="connsiteY6" fmla="*/ 139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753" y="13947"/>
                  </a:moveTo>
                  <a:cubicBezTo>
                    <a:pt x="5753" y="12736"/>
                    <a:pt x="5677" y="11449"/>
                    <a:pt x="5677" y="10238"/>
                  </a:cubicBezTo>
                  <a:lnTo>
                    <a:pt x="5677" y="10238"/>
                  </a:lnTo>
                  <a:cubicBezTo>
                    <a:pt x="6434" y="9708"/>
                    <a:pt x="6889" y="8951"/>
                    <a:pt x="7570" y="8345"/>
                  </a:cubicBezTo>
                  <a:cubicBezTo>
                    <a:pt x="7570" y="7740"/>
                    <a:pt x="7645" y="7134"/>
                    <a:pt x="7645" y="6529"/>
                  </a:cubicBezTo>
                  <a:cubicBezTo>
                    <a:pt x="8857" y="5393"/>
                    <a:pt x="10143" y="5393"/>
                    <a:pt x="11354" y="6529"/>
                  </a:cubicBezTo>
                  <a:cubicBezTo>
                    <a:pt x="11506" y="10541"/>
                    <a:pt x="10824" y="13871"/>
                    <a:pt x="5753" y="1394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0" name="任意多边形: 形状 1809"/>
            <p:cNvSpPr/>
            <p:nvPr/>
          </p:nvSpPr>
          <p:spPr>
            <a:xfrm>
              <a:off x="5534262" y="3110820"/>
              <a:ext cx="15139" cy="15139"/>
            </a:xfrm>
            <a:custGeom>
              <a:avLst/>
              <a:gdLst>
                <a:gd name="connsiteX0" fmla="*/ 7674 w 15139"/>
                <a:gd name="connsiteY0" fmla="*/ 12192 h 15139"/>
                <a:gd name="connsiteX1" fmla="*/ 7371 w 15139"/>
                <a:gd name="connsiteY1" fmla="*/ 6212 h 15139"/>
                <a:gd name="connsiteX2" fmla="*/ 9642 w 15139"/>
                <a:gd name="connsiteY2" fmla="*/ 8332 h 15139"/>
                <a:gd name="connsiteX3" fmla="*/ 7674 w 15139"/>
                <a:gd name="connsiteY3" fmla="*/ 121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674" y="12192"/>
                  </a:moveTo>
                  <a:cubicBezTo>
                    <a:pt x="4949" y="10376"/>
                    <a:pt x="5176" y="7878"/>
                    <a:pt x="7371" y="6212"/>
                  </a:cubicBezTo>
                  <a:cubicBezTo>
                    <a:pt x="9566" y="4547"/>
                    <a:pt x="9263" y="7196"/>
                    <a:pt x="9642" y="8332"/>
                  </a:cubicBezTo>
                  <a:cubicBezTo>
                    <a:pt x="9490" y="9921"/>
                    <a:pt x="9339" y="11360"/>
                    <a:pt x="7674" y="1219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1" name="任意多边形: 形状 1810"/>
            <p:cNvSpPr/>
            <p:nvPr/>
          </p:nvSpPr>
          <p:spPr>
            <a:xfrm>
              <a:off x="5548183" y="3115889"/>
              <a:ext cx="7570" cy="7570"/>
            </a:xfrm>
            <a:custGeom>
              <a:avLst/>
              <a:gdLst>
                <a:gd name="connsiteX0" fmla="*/ 7680 w 7569"/>
                <a:gd name="connsiteY0" fmla="*/ 7124 h 7569"/>
                <a:gd name="connsiteX1" fmla="*/ 6091 w 7569"/>
                <a:gd name="connsiteY1" fmla="*/ 8032 h 7569"/>
                <a:gd name="connsiteX2" fmla="*/ 5712 w 7569"/>
                <a:gd name="connsiteY2" fmla="*/ 6442 h 7569"/>
                <a:gd name="connsiteX3" fmla="*/ 7226 w 7569"/>
                <a:gd name="connsiteY3" fmla="*/ 5686 h 7569"/>
                <a:gd name="connsiteX4" fmla="*/ 7680 w 7569"/>
                <a:gd name="connsiteY4" fmla="*/ 7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80" y="7124"/>
                  </a:moveTo>
                  <a:cubicBezTo>
                    <a:pt x="7151" y="7426"/>
                    <a:pt x="6621" y="7729"/>
                    <a:pt x="6091" y="8032"/>
                  </a:cubicBezTo>
                  <a:cubicBezTo>
                    <a:pt x="5939" y="7502"/>
                    <a:pt x="5561" y="6821"/>
                    <a:pt x="5712" y="6442"/>
                  </a:cubicBezTo>
                  <a:cubicBezTo>
                    <a:pt x="5939" y="6064"/>
                    <a:pt x="6772" y="5610"/>
                    <a:pt x="7226" y="5686"/>
                  </a:cubicBezTo>
                  <a:cubicBezTo>
                    <a:pt x="8059" y="5761"/>
                    <a:pt x="8210" y="6442"/>
                    <a:pt x="7680" y="7124"/>
                  </a:cubicBezTo>
                  <a:close/>
                </a:path>
              </a:pathLst>
            </a:custGeom>
            <a:solidFill>
              <a:srgbClr val="F2C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2" name="任意多边形: 形状 1811"/>
            <p:cNvSpPr/>
            <p:nvPr/>
          </p:nvSpPr>
          <p:spPr>
            <a:xfrm>
              <a:off x="5552395" y="3086830"/>
              <a:ext cx="15139" cy="22709"/>
            </a:xfrm>
            <a:custGeom>
              <a:avLst/>
              <a:gdLst>
                <a:gd name="connsiteX0" fmla="*/ 8540 w 15139"/>
                <a:gd name="connsiteY0" fmla="*/ 5677 h 22708"/>
                <a:gd name="connsiteX1" fmla="*/ 13991 w 15139"/>
                <a:gd name="connsiteY1" fmla="*/ 21573 h 22708"/>
                <a:gd name="connsiteX2" fmla="*/ 12931 w 15139"/>
                <a:gd name="connsiteY2" fmla="*/ 23844 h 22708"/>
                <a:gd name="connsiteX3" fmla="*/ 10433 w 15139"/>
                <a:gd name="connsiteY3" fmla="*/ 23314 h 22708"/>
                <a:gd name="connsiteX4" fmla="*/ 6270 w 15139"/>
                <a:gd name="connsiteY4" fmla="*/ 13020 h 22708"/>
                <a:gd name="connsiteX5" fmla="*/ 8540 w 15139"/>
                <a:gd name="connsiteY5" fmla="*/ 5677 h 22708"/>
                <a:gd name="connsiteX6" fmla="*/ 8540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540" y="5677"/>
                  </a:moveTo>
                  <a:cubicBezTo>
                    <a:pt x="13309" y="9916"/>
                    <a:pt x="9827" y="17031"/>
                    <a:pt x="13991" y="21573"/>
                  </a:cubicBezTo>
                  <a:cubicBezTo>
                    <a:pt x="14217" y="21876"/>
                    <a:pt x="13536" y="23541"/>
                    <a:pt x="12931" y="23844"/>
                  </a:cubicBezTo>
                  <a:cubicBezTo>
                    <a:pt x="12325" y="24147"/>
                    <a:pt x="10963" y="23844"/>
                    <a:pt x="10433" y="23314"/>
                  </a:cubicBezTo>
                  <a:cubicBezTo>
                    <a:pt x="7480" y="20665"/>
                    <a:pt x="8843" y="16275"/>
                    <a:pt x="6270" y="13020"/>
                  </a:cubicBezTo>
                  <a:cubicBezTo>
                    <a:pt x="4983" y="11506"/>
                    <a:pt x="5815" y="7570"/>
                    <a:pt x="8540" y="5677"/>
                  </a:cubicBezTo>
                  <a:lnTo>
                    <a:pt x="8540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3" name="任意多边形: 形状 1812"/>
            <p:cNvSpPr/>
            <p:nvPr/>
          </p:nvSpPr>
          <p:spPr>
            <a:xfrm>
              <a:off x="5544812" y="3144207"/>
              <a:ext cx="7570" cy="7570"/>
            </a:xfrm>
            <a:custGeom>
              <a:avLst/>
              <a:gdLst>
                <a:gd name="connsiteX0" fmla="*/ 6964 w 7569"/>
                <a:gd name="connsiteY0" fmla="*/ 6888 h 7569"/>
                <a:gd name="connsiteX1" fmla="*/ 5677 w 7569"/>
                <a:gd name="connsiteY1" fmla="*/ 6207 h 7569"/>
                <a:gd name="connsiteX2" fmla="*/ 6283 w 7569"/>
                <a:gd name="connsiteY2" fmla="*/ 5677 h 7569"/>
                <a:gd name="connsiteX3" fmla="*/ 7570 w 7569"/>
                <a:gd name="connsiteY3" fmla="*/ 6283 h 7569"/>
                <a:gd name="connsiteX4" fmla="*/ 6964 w 7569"/>
                <a:gd name="connsiteY4" fmla="*/ 68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964" y="6888"/>
                  </a:moveTo>
                  <a:cubicBezTo>
                    <a:pt x="6510" y="6661"/>
                    <a:pt x="6131" y="6434"/>
                    <a:pt x="5677" y="6207"/>
                  </a:cubicBezTo>
                  <a:cubicBezTo>
                    <a:pt x="5904" y="6056"/>
                    <a:pt x="6131" y="5677"/>
                    <a:pt x="6283" y="5677"/>
                  </a:cubicBezTo>
                  <a:cubicBezTo>
                    <a:pt x="6737" y="5828"/>
                    <a:pt x="7191" y="6056"/>
                    <a:pt x="7570" y="6283"/>
                  </a:cubicBezTo>
                  <a:cubicBezTo>
                    <a:pt x="7343" y="6510"/>
                    <a:pt x="7115" y="6737"/>
                    <a:pt x="6964" y="6888"/>
                  </a:cubicBezTo>
                  <a:close/>
                </a:path>
              </a:pathLst>
            </a:custGeom>
            <a:solidFill>
              <a:srgbClr val="EF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4" name="任意多边形: 形状 1813"/>
            <p:cNvSpPr/>
            <p:nvPr/>
          </p:nvSpPr>
          <p:spPr>
            <a:xfrm>
              <a:off x="5634966" y="320378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661 w 7569"/>
                <a:gd name="connsiteY1" fmla="*/ 5677 h 7569"/>
                <a:gd name="connsiteX2" fmla="*/ 6510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358" y="6056"/>
                    <a:pt x="6661" y="5677"/>
                  </a:cubicBezTo>
                  <a:cubicBezTo>
                    <a:pt x="6585" y="5904"/>
                    <a:pt x="6585" y="6131"/>
                    <a:pt x="6510" y="6283"/>
                  </a:cubicBezTo>
                  <a:cubicBezTo>
                    <a:pt x="6282" y="6510"/>
                    <a:pt x="5980" y="6585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5" name="任意多边形: 形状 1814"/>
            <p:cNvSpPr/>
            <p:nvPr/>
          </p:nvSpPr>
          <p:spPr>
            <a:xfrm>
              <a:off x="5624671" y="3188565"/>
              <a:ext cx="7570" cy="7570"/>
            </a:xfrm>
            <a:custGeom>
              <a:avLst/>
              <a:gdLst>
                <a:gd name="connsiteX0" fmla="*/ 6585 w 7569"/>
                <a:gd name="connsiteY0" fmla="*/ 6586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85 w 7569"/>
                <a:gd name="connsiteY3" fmla="*/ 6586 h 7569"/>
                <a:gd name="connsiteX4" fmla="*/ 6585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6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434" y="6056"/>
                    <a:pt x="6434" y="6359"/>
                    <a:pt x="6585" y="6586"/>
                  </a:cubicBezTo>
                  <a:lnTo>
                    <a:pt x="6585" y="6586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6" name="任意多边形: 形状 1815"/>
            <p:cNvSpPr/>
            <p:nvPr/>
          </p:nvSpPr>
          <p:spPr>
            <a:xfrm>
              <a:off x="5543677" y="3104652"/>
              <a:ext cx="7570" cy="15139"/>
            </a:xfrm>
            <a:custGeom>
              <a:avLst/>
              <a:gdLst>
                <a:gd name="connsiteX0" fmla="*/ 5677 w 7569"/>
                <a:gd name="connsiteY0" fmla="*/ 8899 h 15139"/>
                <a:gd name="connsiteX1" fmla="*/ 8024 w 7569"/>
                <a:gd name="connsiteY1" fmla="*/ 5871 h 15139"/>
                <a:gd name="connsiteX2" fmla="*/ 7645 w 7569"/>
                <a:gd name="connsiteY2" fmla="*/ 10640 h 15139"/>
                <a:gd name="connsiteX3" fmla="*/ 5677 w 7569"/>
                <a:gd name="connsiteY3" fmla="*/ 88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8899"/>
                  </a:moveTo>
                  <a:cubicBezTo>
                    <a:pt x="5980" y="7461"/>
                    <a:pt x="6131" y="4963"/>
                    <a:pt x="8024" y="5871"/>
                  </a:cubicBezTo>
                  <a:cubicBezTo>
                    <a:pt x="10597" y="7082"/>
                    <a:pt x="7948" y="8975"/>
                    <a:pt x="7645" y="10640"/>
                  </a:cubicBezTo>
                  <a:cubicBezTo>
                    <a:pt x="7040" y="10034"/>
                    <a:pt x="6358" y="9429"/>
                    <a:pt x="5677" y="889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7" name="任意多边形: 形状 1816"/>
            <p:cNvSpPr/>
            <p:nvPr/>
          </p:nvSpPr>
          <p:spPr>
            <a:xfrm>
              <a:off x="5522861" y="3102783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24 w 7569"/>
                <a:gd name="connsiteY1" fmla="*/ 5697 h 7569"/>
                <a:gd name="connsiteX2" fmla="*/ 8629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2" y="5469"/>
                    <a:pt x="8024" y="5697"/>
                  </a:cubicBezTo>
                  <a:cubicBezTo>
                    <a:pt x="8251" y="5697"/>
                    <a:pt x="8629" y="6075"/>
                    <a:pt x="8629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8" name="任意多边形: 形状 1817"/>
            <p:cNvSpPr/>
            <p:nvPr/>
          </p:nvSpPr>
          <p:spPr>
            <a:xfrm>
              <a:off x="6346036" y="3292646"/>
              <a:ext cx="15139" cy="22709"/>
            </a:xfrm>
            <a:custGeom>
              <a:avLst/>
              <a:gdLst>
                <a:gd name="connsiteX0" fmla="*/ 5689 w 15139"/>
                <a:gd name="connsiteY0" fmla="*/ 16577 h 22708"/>
                <a:gd name="connsiteX1" fmla="*/ 6976 w 15139"/>
                <a:gd name="connsiteY1" fmla="*/ 5677 h 22708"/>
                <a:gd name="connsiteX2" fmla="*/ 15076 w 15139"/>
                <a:gd name="connsiteY2" fmla="*/ 10900 h 22708"/>
                <a:gd name="connsiteX3" fmla="*/ 11821 w 15139"/>
                <a:gd name="connsiteY3" fmla="*/ 19075 h 22708"/>
                <a:gd name="connsiteX4" fmla="*/ 5689 w 15139"/>
                <a:gd name="connsiteY4" fmla="*/ 165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89" y="16577"/>
                  </a:moveTo>
                  <a:cubicBezTo>
                    <a:pt x="6219" y="13095"/>
                    <a:pt x="4705" y="9311"/>
                    <a:pt x="6976" y="5677"/>
                  </a:cubicBezTo>
                  <a:cubicBezTo>
                    <a:pt x="10837" y="5677"/>
                    <a:pt x="11972" y="9916"/>
                    <a:pt x="15076" y="10900"/>
                  </a:cubicBezTo>
                  <a:cubicBezTo>
                    <a:pt x="15681" y="14307"/>
                    <a:pt x="14167" y="16729"/>
                    <a:pt x="11821" y="19075"/>
                  </a:cubicBezTo>
                  <a:cubicBezTo>
                    <a:pt x="7582" y="23314"/>
                    <a:pt x="6219" y="21043"/>
                    <a:pt x="5689" y="1657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9" name="任意多边形: 形状 1818"/>
            <p:cNvSpPr/>
            <p:nvPr/>
          </p:nvSpPr>
          <p:spPr>
            <a:xfrm>
              <a:off x="6336586" y="3278870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1354 w 22708"/>
                <a:gd name="connsiteY1" fmla="*/ 5677 h 22708"/>
                <a:gd name="connsiteX2" fmla="*/ 18999 w 22708"/>
                <a:gd name="connsiteY2" fmla="*/ 9916 h 22708"/>
                <a:gd name="connsiteX3" fmla="*/ 12489 w 22708"/>
                <a:gd name="connsiteY3" fmla="*/ 17107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13776" y="15745"/>
                    <a:pt x="10749" y="9613"/>
                    <a:pt x="11354" y="5677"/>
                  </a:cubicBezTo>
                  <a:cubicBezTo>
                    <a:pt x="14458" y="6056"/>
                    <a:pt x="18545" y="4314"/>
                    <a:pt x="18999" y="9916"/>
                  </a:cubicBezTo>
                  <a:cubicBezTo>
                    <a:pt x="19378" y="14912"/>
                    <a:pt x="18091" y="17788"/>
                    <a:pt x="12489" y="17107"/>
                  </a:cubicBezTo>
                  <a:cubicBezTo>
                    <a:pt x="10067" y="16804"/>
                    <a:pt x="7418" y="17864"/>
                    <a:pt x="5677" y="1521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0" name="任意多边形: 形状 1819"/>
            <p:cNvSpPr/>
            <p:nvPr/>
          </p:nvSpPr>
          <p:spPr>
            <a:xfrm>
              <a:off x="6330909" y="3263731"/>
              <a:ext cx="22709" cy="15139"/>
            </a:xfrm>
            <a:custGeom>
              <a:avLst/>
              <a:gdLst>
                <a:gd name="connsiteX0" fmla="*/ 5677 w 22708"/>
                <a:gd name="connsiteY0" fmla="*/ 9537 h 15139"/>
                <a:gd name="connsiteX1" fmla="*/ 7645 w 22708"/>
                <a:gd name="connsiteY1" fmla="*/ 7645 h 15139"/>
                <a:gd name="connsiteX2" fmla="*/ 11430 w 22708"/>
                <a:gd name="connsiteY2" fmla="*/ 5677 h 15139"/>
                <a:gd name="connsiteX3" fmla="*/ 17031 w 22708"/>
                <a:gd name="connsiteY3" fmla="*/ 13247 h 15139"/>
                <a:gd name="connsiteX4" fmla="*/ 10143 w 22708"/>
                <a:gd name="connsiteY4" fmla="*/ 15669 h 15139"/>
                <a:gd name="connsiteX5" fmla="*/ 5677 w 22708"/>
                <a:gd name="connsiteY5" fmla="*/ 13247 h 15139"/>
                <a:gd name="connsiteX6" fmla="*/ 5677 w 22708"/>
                <a:gd name="connsiteY6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37"/>
                  </a:moveTo>
                  <a:cubicBezTo>
                    <a:pt x="6358" y="8932"/>
                    <a:pt x="6964" y="8251"/>
                    <a:pt x="7645" y="7645"/>
                  </a:cubicBezTo>
                  <a:cubicBezTo>
                    <a:pt x="9235" y="7570"/>
                    <a:pt x="10597" y="7191"/>
                    <a:pt x="11430" y="5677"/>
                  </a:cubicBezTo>
                  <a:cubicBezTo>
                    <a:pt x="16502" y="5828"/>
                    <a:pt x="14760" y="10976"/>
                    <a:pt x="17031" y="13247"/>
                  </a:cubicBezTo>
                  <a:cubicBezTo>
                    <a:pt x="15063" y="14533"/>
                    <a:pt x="10975" y="8099"/>
                    <a:pt x="10143" y="15669"/>
                  </a:cubicBezTo>
                  <a:cubicBezTo>
                    <a:pt x="9840" y="18394"/>
                    <a:pt x="7721" y="13322"/>
                    <a:pt x="5677" y="13247"/>
                  </a:cubicBezTo>
                  <a:cubicBezTo>
                    <a:pt x="5677" y="11960"/>
                    <a:pt x="5677" y="10749"/>
                    <a:pt x="5677" y="953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1" name="任意多边形: 形状 1820"/>
            <p:cNvSpPr/>
            <p:nvPr/>
          </p:nvSpPr>
          <p:spPr>
            <a:xfrm>
              <a:off x="6353617" y="3267893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219 w 15139"/>
                <a:gd name="connsiteY1" fmla="*/ 7116 h 15139"/>
                <a:gd name="connsiteX2" fmla="*/ 13474 w 15139"/>
                <a:gd name="connsiteY2" fmla="*/ 9614 h 15139"/>
                <a:gd name="connsiteX3" fmla="*/ 16804 w 15139"/>
                <a:gd name="connsiteY3" fmla="*/ 9614 h 15139"/>
                <a:gd name="connsiteX4" fmla="*/ 13247 w 15139"/>
                <a:gd name="connsiteY4" fmla="*/ 12869 h 15139"/>
                <a:gd name="connsiteX5" fmla="*/ 5677 w 15139"/>
                <a:gd name="connsiteY5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191" y="4770"/>
                    <a:pt x="8705" y="5678"/>
                    <a:pt x="10219" y="7116"/>
                  </a:cubicBezTo>
                  <a:cubicBezTo>
                    <a:pt x="11203" y="8025"/>
                    <a:pt x="11127" y="10371"/>
                    <a:pt x="13474" y="9614"/>
                  </a:cubicBezTo>
                  <a:cubicBezTo>
                    <a:pt x="14609" y="9236"/>
                    <a:pt x="16123" y="6738"/>
                    <a:pt x="16804" y="9614"/>
                  </a:cubicBezTo>
                  <a:cubicBezTo>
                    <a:pt x="17410" y="12112"/>
                    <a:pt x="15290" y="12718"/>
                    <a:pt x="13247" y="12869"/>
                  </a:cubicBezTo>
                  <a:cubicBezTo>
                    <a:pt x="8175" y="14383"/>
                    <a:pt x="8099" y="9160"/>
                    <a:pt x="5677" y="711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2" name="任意多边形: 形状 1821"/>
            <p:cNvSpPr/>
            <p:nvPr/>
          </p:nvSpPr>
          <p:spPr>
            <a:xfrm>
              <a:off x="6340393" y="3271300"/>
              <a:ext cx="15139" cy="15139"/>
            </a:xfrm>
            <a:custGeom>
              <a:avLst/>
              <a:gdLst>
                <a:gd name="connsiteX0" fmla="*/ 7547 w 15139"/>
                <a:gd name="connsiteY0" fmla="*/ 13247 h 15139"/>
                <a:gd name="connsiteX1" fmla="*/ 7547 w 15139"/>
                <a:gd name="connsiteY1" fmla="*/ 5677 h 15139"/>
                <a:gd name="connsiteX2" fmla="*/ 7547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47" y="13247"/>
                  </a:moveTo>
                  <a:cubicBezTo>
                    <a:pt x="3837" y="10673"/>
                    <a:pt x="6638" y="8175"/>
                    <a:pt x="7547" y="5677"/>
                  </a:cubicBezTo>
                  <a:cubicBezTo>
                    <a:pt x="15192" y="8175"/>
                    <a:pt x="7168" y="10673"/>
                    <a:pt x="7547" y="1324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3" name="任意多边形: 形状 1822"/>
            <p:cNvSpPr/>
            <p:nvPr/>
          </p:nvSpPr>
          <p:spPr>
            <a:xfrm>
              <a:off x="6361262" y="327690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570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7" y="5677"/>
                    <a:pt x="8781" y="5904"/>
                    <a:pt x="9462" y="7570"/>
                  </a:cubicBezTo>
                  <a:cubicBezTo>
                    <a:pt x="7948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4" name="任意多边形: 形状 1823"/>
            <p:cNvSpPr/>
            <p:nvPr/>
          </p:nvSpPr>
          <p:spPr>
            <a:xfrm>
              <a:off x="6337267" y="3281267"/>
              <a:ext cx="7570" cy="7570"/>
            </a:xfrm>
            <a:custGeom>
              <a:avLst/>
              <a:gdLst>
                <a:gd name="connsiteX0" fmla="*/ 8175 w 7569"/>
                <a:gd name="connsiteY0" fmla="*/ 6988 h 7569"/>
                <a:gd name="connsiteX1" fmla="*/ 7418 w 7569"/>
                <a:gd name="connsiteY1" fmla="*/ 8275 h 7569"/>
                <a:gd name="connsiteX2" fmla="*/ 5677 w 7569"/>
                <a:gd name="connsiteY2" fmla="*/ 7064 h 7569"/>
                <a:gd name="connsiteX3" fmla="*/ 6434 w 7569"/>
                <a:gd name="connsiteY3" fmla="*/ 5777 h 7569"/>
                <a:gd name="connsiteX4" fmla="*/ 8175 w 7569"/>
                <a:gd name="connsiteY4" fmla="*/ 69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75" y="6988"/>
                  </a:moveTo>
                  <a:cubicBezTo>
                    <a:pt x="7948" y="7367"/>
                    <a:pt x="7797" y="8124"/>
                    <a:pt x="7418" y="8275"/>
                  </a:cubicBezTo>
                  <a:cubicBezTo>
                    <a:pt x="6510" y="8578"/>
                    <a:pt x="5753" y="8048"/>
                    <a:pt x="5677" y="7064"/>
                  </a:cubicBezTo>
                  <a:cubicBezTo>
                    <a:pt x="5677" y="6610"/>
                    <a:pt x="6056" y="5853"/>
                    <a:pt x="6434" y="5777"/>
                  </a:cubicBezTo>
                  <a:cubicBezTo>
                    <a:pt x="7343" y="5474"/>
                    <a:pt x="8024" y="5853"/>
                    <a:pt x="8175" y="6988"/>
                  </a:cubicBezTo>
                  <a:close/>
                </a:path>
              </a:pathLst>
            </a:custGeom>
            <a:solidFill>
              <a:srgbClr val="EE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5" name="任意多边形: 形状 1824"/>
            <p:cNvSpPr/>
            <p:nvPr/>
          </p:nvSpPr>
          <p:spPr>
            <a:xfrm>
              <a:off x="6323631" y="3236934"/>
              <a:ext cx="7570" cy="15139"/>
            </a:xfrm>
            <a:custGeom>
              <a:avLst/>
              <a:gdLst>
                <a:gd name="connsiteX0" fmla="*/ 7278 w 7569"/>
                <a:gd name="connsiteY0" fmla="*/ 5677 h 15139"/>
                <a:gd name="connsiteX1" fmla="*/ 8489 w 7569"/>
                <a:gd name="connsiteY1" fmla="*/ 9916 h 15139"/>
                <a:gd name="connsiteX2" fmla="*/ 6975 w 7569"/>
                <a:gd name="connsiteY2" fmla="*/ 10067 h 15139"/>
                <a:gd name="connsiteX3" fmla="*/ 7278 w 7569"/>
                <a:gd name="connsiteY3" fmla="*/ 5677 h 15139"/>
                <a:gd name="connsiteX4" fmla="*/ 7278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8" y="5677"/>
                  </a:moveTo>
                  <a:cubicBezTo>
                    <a:pt x="7429" y="7191"/>
                    <a:pt x="9094" y="8251"/>
                    <a:pt x="8489" y="9916"/>
                  </a:cubicBezTo>
                  <a:cubicBezTo>
                    <a:pt x="8186" y="10597"/>
                    <a:pt x="7580" y="10597"/>
                    <a:pt x="6975" y="10067"/>
                  </a:cubicBezTo>
                  <a:cubicBezTo>
                    <a:pt x="5234" y="8402"/>
                    <a:pt x="5158" y="6964"/>
                    <a:pt x="7278" y="5677"/>
                  </a:cubicBezTo>
                  <a:lnTo>
                    <a:pt x="7278" y="5677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6" name="任意多边形: 形状 1825"/>
            <p:cNvSpPr/>
            <p:nvPr/>
          </p:nvSpPr>
          <p:spPr>
            <a:xfrm>
              <a:off x="5914584" y="2666429"/>
              <a:ext cx="15139" cy="15139"/>
            </a:xfrm>
            <a:custGeom>
              <a:avLst/>
              <a:gdLst>
                <a:gd name="connsiteX0" fmla="*/ 11354 w 15139"/>
                <a:gd name="connsiteY0" fmla="*/ 7862 h 15139"/>
                <a:gd name="connsiteX1" fmla="*/ 5677 w 15139"/>
                <a:gd name="connsiteY1" fmla="*/ 5969 h 15139"/>
                <a:gd name="connsiteX2" fmla="*/ 11354 w 15139"/>
                <a:gd name="connsiteY2" fmla="*/ 78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7862"/>
                  </a:moveTo>
                  <a:cubicBezTo>
                    <a:pt x="8099" y="11192"/>
                    <a:pt x="6358" y="10057"/>
                    <a:pt x="5677" y="5969"/>
                  </a:cubicBezTo>
                  <a:cubicBezTo>
                    <a:pt x="8175" y="4531"/>
                    <a:pt x="8856" y="8922"/>
                    <a:pt x="11354" y="786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7" name="任意多边形: 形状 1826"/>
            <p:cNvSpPr/>
            <p:nvPr/>
          </p:nvSpPr>
          <p:spPr>
            <a:xfrm>
              <a:off x="5906939" y="26591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15" y="6888"/>
                    <a:pt x="5677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8" name="任意多边形: 形状 1827"/>
            <p:cNvSpPr/>
            <p:nvPr/>
          </p:nvSpPr>
          <p:spPr>
            <a:xfrm>
              <a:off x="5903154" y="265339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04" y="6661"/>
                    <a:pt x="5677" y="5677"/>
                  </a:cubicBezTo>
                  <a:cubicBezTo>
                    <a:pt x="6282" y="6283"/>
                    <a:pt x="6888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9" name="任意多边形: 形状 1828"/>
            <p:cNvSpPr/>
            <p:nvPr/>
          </p:nvSpPr>
          <p:spPr>
            <a:xfrm>
              <a:off x="5901262" y="26495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0" name="任意多边形: 形状 1829"/>
            <p:cNvSpPr/>
            <p:nvPr/>
          </p:nvSpPr>
          <p:spPr>
            <a:xfrm>
              <a:off x="5906939" y="2662861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282" y="6358"/>
                    <a:pt x="6964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1" name="任意多边形: 形状 1830"/>
            <p:cNvSpPr/>
            <p:nvPr/>
          </p:nvSpPr>
          <p:spPr>
            <a:xfrm>
              <a:off x="5918747" y="2673339"/>
              <a:ext cx="7570" cy="7570"/>
            </a:xfrm>
            <a:custGeom>
              <a:avLst/>
              <a:gdLst>
                <a:gd name="connsiteX0" fmla="*/ 5677 w 7569"/>
                <a:gd name="connsiteY0" fmla="*/ 6402 h 7569"/>
                <a:gd name="connsiteX1" fmla="*/ 7191 w 7569"/>
                <a:gd name="connsiteY1" fmla="*/ 6024 h 7569"/>
                <a:gd name="connsiteX2" fmla="*/ 8099 w 7569"/>
                <a:gd name="connsiteY2" fmla="*/ 7613 h 7569"/>
                <a:gd name="connsiteX3" fmla="*/ 6510 w 7569"/>
                <a:gd name="connsiteY3" fmla="*/ 7992 h 7569"/>
                <a:gd name="connsiteX4" fmla="*/ 5677 w 7569"/>
                <a:gd name="connsiteY4" fmla="*/ 6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402"/>
                  </a:moveTo>
                  <a:cubicBezTo>
                    <a:pt x="6056" y="5645"/>
                    <a:pt x="6585" y="5418"/>
                    <a:pt x="7191" y="6024"/>
                  </a:cubicBezTo>
                  <a:cubicBezTo>
                    <a:pt x="7570" y="6402"/>
                    <a:pt x="7796" y="7083"/>
                    <a:pt x="8099" y="7613"/>
                  </a:cubicBezTo>
                  <a:cubicBezTo>
                    <a:pt x="7570" y="7765"/>
                    <a:pt x="6812" y="8143"/>
                    <a:pt x="6510" y="7992"/>
                  </a:cubicBezTo>
                  <a:cubicBezTo>
                    <a:pt x="6056" y="7689"/>
                    <a:pt x="5904" y="6932"/>
                    <a:pt x="5677" y="640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2" name="任意多边形: 形状 1831"/>
            <p:cNvSpPr/>
            <p:nvPr/>
          </p:nvSpPr>
          <p:spPr>
            <a:xfrm>
              <a:off x="5840158" y="3391050"/>
              <a:ext cx="22709" cy="30278"/>
            </a:xfrm>
            <a:custGeom>
              <a:avLst/>
              <a:gdLst>
                <a:gd name="connsiteX0" fmla="*/ 9706 w 22708"/>
                <a:gd name="connsiteY0" fmla="*/ 15215 h 30278"/>
                <a:gd name="connsiteX1" fmla="*/ 11598 w 22708"/>
                <a:gd name="connsiteY1" fmla="*/ 11354 h 30278"/>
                <a:gd name="connsiteX2" fmla="*/ 9706 w 22708"/>
                <a:gd name="connsiteY2" fmla="*/ 5677 h 30278"/>
                <a:gd name="connsiteX3" fmla="*/ 9706 w 22708"/>
                <a:gd name="connsiteY3" fmla="*/ 5677 h 30278"/>
                <a:gd name="connsiteX4" fmla="*/ 15383 w 22708"/>
                <a:gd name="connsiteY4" fmla="*/ 5677 h 30278"/>
                <a:gd name="connsiteX5" fmla="*/ 19168 w 22708"/>
                <a:gd name="connsiteY5" fmla="*/ 15139 h 30278"/>
                <a:gd name="connsiteX6" fmla="*/ 19168 w 22708"/>
                <a:gd name="connsiteY6" fmla="*/ 17107 h 30278"/>
                <a:gd name="connsiteX7" fmla="*/ 13566 w 22708"/>
                <a:gd name="connsiteY7" fmla="*/ 24601 h 30278"/>
                <a:gd name="connsiteX8" fmla="*/ 7511 w 22708"/>
                <a:gd name="connsiteY8" fmla="*/ 26569 h 30278"/>
                <a:gd name="connsiteX9" fmla="*/ 6148 w 22708"/>
                <a:gd name="connsiteY9" fmla="*/ 21725 h 30278"/>
                <a:gd name="connsiteX10" fmla="*/ 9706 w 2270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9706" y="15215"/>
                  </a:moveTo>
                  <a:cubicBezTo>
                    <a:pt x="11296" y="14382"/>
                    <a:pt x="11598" y="12944"/>
                    <a:pt x="11598" y="11354"/>
                  </a:cubicBezTo>
                  <a:cubicBezTo>
                    <a:pt x="9706" y="9916"/>
                    <a:pt x="7738" y="8402"/>
                    <a:pt x="9706" y="5677"/>
                  </a:cubicBezTo>
                  <a:lnTo>
                    <a:pt x="9706" y="5677"/>
                  </a:lnTo>
                  <a:cubicBezTo>
                    <a:pt x="11598" y="5677"/>
                    <a:pt x="13491" y="5677"/>
                    <a:pt x="15383" y="5677"/>
                  </a:cubicBezTo>
                  <a:cubicBezTo>
                    <a:pt x="14021" y="9916"/>
                    <a:pt x="14324" y="13398"/>
                    <a:pt x="19168" y="15139"/>
                  </a:cubicBezTo>
                  <a:cubicBezTo>
                    <a:pt x="19622" y="15821"/>
                    <a:pt x="19622" y="16502"/>
                    <a:pt x="19168" y="17107"/>
                  </a:cubicBezTo>
                  <a:cubicBezTo>
                    <a:pt x="14096" y="17259"/>
                    <a:pt x="13264" y="20514"/>
                    <a:pt x="13566" y="24601"/>
                  </a:cubicBezTo>
                  <a:cubicBezTo>
                    <a:pt x="13037" y="29673"/>
                    <a:pt x="9706" y="27477"/>
                    <a:pt x="7511" y="26569"/>
                  </a:cubicBezTo>
                  <a:cubicBezTo>
                    <a:pt x="5619" y="25812"/>
                    <a:pt x="5240" y="23768"/>
                    <a:pt x="6148" y="21725"/>
                  </a:cubicBezTo>
                  <a:cubicBezTo>
                    <a:pt x="7133" y="19454"/>
                    <a:pt x="8268" y="17259"/>
                    <a:pt x="9706" y="15215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3" name="任意多边形: 形状 1832"/>
            <p:cNvSpPr/>
            <p:nvPr/>
          </p:nvSpPr>
          <p:spPr>
            <a:xfrm>
              <a:off x="5837683" y="3400588"/>
              <a:ext cx="22709" cy="30278"/>
            </a:xfrm>
            <a:custGeom>
              <a:avLst/>
              <a:gdLst>
                <a:gd name="connsiteX0" fmla="*/ 12181 w 22708"/>
                <a:gd name="connsiteY0" fmla="*/ 5677 h 30278"/>
                <a:gd name="connsiteX1" fmla="*/ 10062 w 22708"/>
                <a:gd name="connsiteY1" fmla="*/ 11808 h 30278"/>
                <a:gd name="connsiteX2" fmla="*/ 10440 w 22708"/>
                <a:gd name="connsiteY2" fmla="*/ 15972 h 30278"/>
                <a:gd name="connsiteX3" fmla="*/ 16042 w 22708"/>
                <a:gd name="connsiteY3" fmla="*/ 15139 h 30278"/>
                <a:gd name="connsiteX4" fmla="*/ 17858 w 22708"/>
                <a:gd name="connsiteY4" fmla="*/ 19000 h 30278"/>
                <a:gd name="connsiteX5" fmla="*/ 13468 w 22708"/>
                <a:gd name="connsiteY5" fmla="*/ 23617 h 30278"/>
                <a:gd name="connsiteX6" fmla="*/ 10289 w 22708"/>
                <a:gd name="connsiteY6" fmla="*/ 26569 h 30278"/>
                <a:gd name="connsiteX7" fmla="*/ 12181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2181" y="5677"/>
                  </a:moveTo>
                  <a:cubicBezTo>
                    <a:pt x="12333" y="8024"/>
                    <a:pt x="10895" y="9840"/>
                    <a:pt x="10062" y="11808"/>
                  </a:cubicBezTo>
                  <a:cubicBezTo>
                    <a:pt x="9456" y="13322"/>
                    <a:pt x="8775" y="14761"/>
                    <a:pt x="10440" y="15972"/>
                  </a:cubicBezTo>
                  <a:cubicBezTo>
                    <a:pt x="12484" y="17410"/>
                    <a:pt x="14528" y="17561"/>
                    <a:pt x="16042" y="15139"/>
                  </a:cubicBezTo>
                  <a:cubicBezTo>
                    <a:pt x="17707" y="15896"/>
                    <a:pt x="17858" y="17410"/>
                    <a:pt x="17858" y="19000"/>
                  </a:cubicBezTo>
                  <a:cubicBezTo>
                    <a:pt x="15058" y="19227"/>
                    <a:pt x="11122" y="18243"/>
                    <a:pt x="13468" y="23617"/>
                  </a:cubicBezTo>
                  <a:cubicBezTo>
                    <a:pt x="14907" y="26872"/>
                    <a:pt x="13771" y="28234"/>
                    <a:pt x="10289" y="26569"/>
                  </a:cubicBezTo>
                  <a:cubicBezTo>
                    <a:pt x="3855" y="13701"/>
                    <a:pt x="3855" y="13550"/>
                    <a:pt x="12181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4" name="任意多边形: 形状 1833"/>
            <p:cNvSpPr/>
            <p:nvPr/>
          </p:nvSpPr>
          <p:spPr>
            <a:xfrm>
              <a:off x="5853649" y="3399133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5677 w 15139"/>
                <a:gd name="connsiteY1" fmla="*/ 7056 h 15139"/>
                <a:gd name="connsiteX2" fmla="*/ 9084 w 15139"/>
                <a:gd name="connsiteY2" fmla="*/ 6981 h 15139"/>
                <a:gd name="connsiteX3" fmla="*/ 8857 w 15139"/>
                <a:gd name="connsiteY3" fmla="*/ 11295 h 15139"/>
                <a:gd name="connsiteX4" fmla="*/ 5677 w 15139"/>
                <a:gd name="connsiteY4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5677" y="8343"/>
                    <a:pt x="5677" y="7662"/>
                    <a:pt x="5677" y="7056"/>
                  </a:cubicBezTo>
                  <a:cubicBezTo>
                    <a:pt x="6813" y="5467"/>
                    <a:pt x="8099" y="5013"/>
                    <a:pt x="9084" y="6981"/>
                  </a:cubicBezTo>
                  <a:cubicBezTo>
                    <a:pt x="9765" y="8343"/>
                    <a:pt x="10068" y="10539"/>
                    <a:pt x="8857" y="11295"/>
                  </a:cubicBezTo>
                  <a:cubicBezTo>
                    <a:pt x="7267" y="12204"/>
                    <a:pt x="6359" y="10387"/>
                    <a:pt x="5677" y="9025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5" name="任意多边形: 形状 1834"/>
            <p:cNvSpPr/>
            <p:nvPr/>
          </p:nvSpPr>
          <p:spPr>
            <a:xfrm>
              <a:off x="5866181" y="3398544"/>
              <a:ext cx="7570" cy="15139"/>
            </a:xfrm>
            <a:custGeom>
              <a:avLst/>
              <a:gdLst>
                <a:gd name="connsiteX0" fmla="*/ 6543 w 7569"/>
                <a:gd name="connsiteY0" fmla="*/ 5677 h 15139"/>
                <a:gd name="connsiteX1" fmla="*/ 8512 w 7569"/>
                <a:gd name="connsiteY1" fmla="*/ 9386 h 15139"/>
                <a:gd name="connsiteX2" fmla="*/ 8360 w 7569"/>
                <a:gd name="connsiteY2" fmla="*/ 9537 h 15139"/>
                <a:gd name="connsiteX3" fmla="*/ 6392 w 7569"/>
                <a:gd name="connsiteY3" fmla="*/ 5828 h 15139"/>
                <a:gd name="connsiteX4" fmla="*/ 6543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43" y="5677"/>
                  </a:moveTo>
                  <a:cubicBezTo>
                    <a:pt x="8133" y="6434"/>
                    <a:pt x="8360" y="7872"/>
                    <a:pt x="8512" y="9386"/>
                  </a:cubicBezTo>
                  <a:lnTo>
                    <a:pt x="8360" y="9537"/>
                  </a:lnTo>
                  <a:cubicBezTo>
                    <a:pt x="5181" y="9689"/>
                    <a:pt x="5257" y="8024"/>
                    <a:pt x="6392" y="5828"/>
                  </a:cubicBezTo>
                  <a:lnTo>
                    <a:pt x="6543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6" name="任意多边形: 形状 1835"/>
            <p:cNvSpPr/>
            <p:nvPr/>
          </p:nvSpPr>
          <p:spPr>
            <a:xfrm>
              <a:off x="5878256" y="3294084"/>
              <a:ext cx="15139" cy="15139"/>
            </a:xfrm>
            <a:custGeom>
              <a:avLst/>
              <a:gdLst>
                <a:gd name="connsiteX0" fmla="*/ 5899 w 15139"/>
                <a:gd name="connsiteY0" fmla="*/ 9462 h 15139"/>
                <a:gd name="connsiteX1" fmla="*/ 9608 w 15139"/>
                <a:gd name="connsiteY1" fmla="*/ 5677 h 15139"/>
                <a:gd name="connsiteX2" fmla="*/ 5899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99" y="9462"/>
                  </a:moveTo>
                  <a:cubicBezTo>
                    <a:pt x="4536" y="5677"/>
                    <a:pt x="9910" y="8402"/>
                    <a:pt x="9608" y="5677"/>
                  </a:cubicBezTo>
                  <a:cubicBezTo>
                    <a:pt x="11424" y="9084"/>
                    <a:pt x="11424" y="9159"/>
                    <a:pt x="5899" y="9462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7" name="任意多边形: 形状 1836"/>
            <p:cNvSpPr/>
            <p:nvPr/>
          </p:nvSpPr>
          <p:spPr>
            <a:xfrm>
              <a:off x="5878477" y="3299761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677 h 7569"/>
                <a:gd name="connsiteX2" fmla="*/ 5753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6964"/>
                    <a:pt x="5677" y="6358"/>
                    <a:pt x="5677" y="5677"/>
                  </a:cubicBezTo>
                  <a:cubicBezTo>
                    <a:pt x="7115" y="6283"/>
                    <a:pt x="7115" y="6888"/>
                    <a:pt x="5753" y="7645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8" name="任意多边形: 形状 1837"/>
            <p:cNvSpPr/>
            <p:nvPr/>
          </p:nvSpPr>
          <p:spPr>
            <a:xfrm>
              <a:off x="5872725" y="3392889"/>
              <a:ext cx="15139" cy="15139"/>
            </a:xfrm>
            <a:custGeom>
              <a:avLst/>
              <a:gdLst>
                <a:gd name="connsiteX0" fmla="*/ 13247 w 15139"/>
                <a:gd name="connsiteY0" fmla="*/ 5731 h 15139"/>
                <a:gd name="connsiteX1" fmla="*/ 5677 w 15139"/>
                <a:gd name="connsiteY1" fmla="*/ 9515 h 15139"/>
                <a:gd name="connsiteX2" fmla="*/ 13247 w 15139"/>
                <a:gd name="connsiteY2" fmla="*/ 57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247" y="5731"/>
                  </a:moveTo>
                  <a:cubicBezTo>
                    <a:pt x="11430" y="8456"/>
                    <a:pt x="7872" y="7623"/>
                    <a:pt x="5677" y="9515"/>
                  </a:cubicBezTo>
                  <a:cubicBezTo>
                    <a:pt x="6131" y="4141"/>
                    <a:pt x="10294" y="6109"/>
                    <a:pt x="13247" y="573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9" name="任意多边形: 形状 1838"/>
            <p:cNvSpPr/>
            <p:nvPr/>
          </p:nvSpPr>
          <p:spPr>
            <a:xfrm>
              <a:off x="5790028" y="3449731"/>
              <a:ext cx="15139" cy="15139"/>
            </a:xfrm>
            <a:custGeom>
              <a:avLst/>
              <a:gdLst>
                <a:gd name="connsiteX0" fmla="*/ 8515 w 15139"/>
                <a:gd name="connsiteY0" fmla="*/ 13608 h 15139"/>
                <a:gd name="connsiteX1" fmla="*/ 6623 w 15139"/>
                <a:gd name="connsiteY1" fmla="*/ 13229 h 15139"/>
                <a:gd name="connsiteX2" fmla="*/ 8515 w 15139"/>
                <a:gd name="connsiteY2" fmla="*/ 6190 h 15139"/>
                <a:gd name="connsiteX3" fmla="*/ 16085 w 15139"/>
                <a:gd name="connsiteY3" fmla="*/ 9596 h 15139"/>
                <a:gd name="connsiteX4" fmla="*/ 12300 w 15139"/>
                <a:gd name="connsiteY4" fmla="*/ 13608 h 15139"/>
                <a:gd name="connsiteX5" fmla="*/ 8515 w 15139"/>
                <a:gd name="connsiteY5" fmla="*/ 136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515" y="13608"/>
                  </a:moveTo>
                  <a:cubicBezTo>
                    <a:pt x="7909" y="13456"/>
                    <a:pt x="7304" y="13381"/>
                    <a:pt x="6623" y="13229"/>
                  </a:cubicBezTo>
                  <a:cubicBezTo>
                    <a:pt x="4882" y="10277"/>
                    <a:pt x="5563" y="7401"/>
                    <a:pt x="8515" y="6190"/>
                  </a:cubicBezTo>
                  <a:cubicBezTo>
                    <a:pt x="11694" y="4903"/>
                    <a:pt x="14722" y="6038"/>
                    <a:pt x="16085" y="9596"/>
                  </a:cubicBezTo>
                  <a:cubicBezTo>
                    <a:pt x="15252" y="11413"/>
                    <a:pt x="14117" y="12775"/>
                    <a:pt x="12300" y="13608"/>
                  </a:cubicBezTo>
                  <a:cubicBezTo>
                    <a:pt x="11013" y="14516"/>
                    <a:pt x="9726" y="14516"/>
                    <a:pt x="8515" y="13608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0" name="任意多边形: 形状 1839"/>
            <p:cNvSpPr/>
            <p:nvPr/>
          </p:nvSpPr>
          <p:spPr>
            <a:xfrm>
              <a:off x="5792942" y="3463112"/>
              <a:ext cx="15139" cy="15139"/>
            </a:xfrm>
            <a:custGeom>
              <a:avLst/>
              <a:gdLst>
                <a:gd name="connsiteX0" fmla="*/ 9386 w 15139"/>
                <a:gd name="connsiteY0" fmla="*/ 5677 h 15139"/>
                <a:gd name="connsiteX1" fmla="*/ 11203 w 15139"/>
                <a:gd name="connsiteY1" fmla="*/ 5828 h 15139"/>
                <a:gd name="connsiteX2" fmla="*/ 13247 w 15139"/>
                <a:gd name="connsiteY2" fmla="*/ 11581 h 15139"/>
                <a:gd name="connsiteX3" fmla="*/ 5677 w 15139"/>
                <a:gd name="connsiteY3" fmla="*/ 7721 h 15139"/>
                <a:gd name="connsiteX4" fmla="*/ 938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86" y="5677"/>
                  </a:moveTo>
                  <a:cubicBezTo>
                    <a:pt x="9992" y="5828"/>
                    <a:pt x="10597" y="5904"/>
                    <a:pt x="11203" y="5828"/>
                  </a:cubicBezTo>
                  <a:cubicBezTo>
                    <a:pt x="12187" y="7645"/>
                    <a:pt x="13625" y="9310"/>
                    <a:pt x="13247" y="11581"/>
                  </a:cubicBezTo>
                  <a:cubicBezTo>
                    <a:pt x="8932" y="13852"/>
                    <a:pt x="7342" y="10749"/>
                    <a:pt x="5677" y="7721"/>
                  </a:cubicBezTo>
                  <a:cubicBezTo>
                    <a:pt x="6964" y="7040"/>
                    <a:pt x="8175" y="6358"/>
                    <a:pt x="9386" y="5677"/>
                  </a:cubicBez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1" name="任意多边形: 形状 1840"/>
            <p:cNvSpPr/>
            <p:nvPr/>
          </p:nvSpPr>
          <p:spPr>
            <a:xfrm>
              <a:off x="5842237" y="3390974"/>
              <a:ext cx="15139" cy="15139"/>
            </a:xfrm>
            <a:custGeom>
              <a:avLst/>
              <a:gdLst>
                <a:gd name="connsiteX0" fmla="*/ 7627 w 15139"/>
                <a:gd name="connsiteY0" fmla="*/ 5677 h 15139"/>
                <a:gd name="connsiteX1" fmla="*/ 9519 w 15139"/>
                <a:gd name="connsiteY1" fmla="*/ 11354 h 15139"/>
                <a:gd name="connsiteX2" fmla="*/ 76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27" y="5677"/>
                  </a:moveTo>
                  <a:cubicBezTo>
                    <a:pt x="7324" y="7872"/>
                    <a:pt x="8763" y="9537"/>
                    <a:pt x="9519" y="11354"/>
                  </a:cubicBezTo>
                  <a:cubicBezTo>
                    <a:pt x="5432" y="10673"/>
                    <a:pt x="4296" y="8932"/>
                    <a:pt x="7627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2" name="任意多边形: 形状 1841"/>
            <p:cNvSpPr/>
            <p:nvPr/>
          </p:nvSpPr>
          <p:spPr>
            <a:xfrm>
              <a:off x="5864217" y="3398695"/>
              <a:ext cx="15139" cy="15139"/>
            </a:xfrm>
            <a:custGeom>
              <a:avLst/>
              <a:gdLst>
                <a:gd name="connsiteX0" fmla="*/ 8432 w 15139"/>
                <a:gd name="connsiteY0" fmla="*/ 5677 h 15139"/>
                <a:gd name="connsiteX1" fmla="*/ 10400 w 15139"/>
                <a:gd name="connsiteY1" fmla="*/ 9386 h 15139"/>
                <a:gd name="connsiteX2" fmla="*/ 8281 w 15139"/>
                <a:gd name="connsiteY2" fmla="*/ 16880 h 15139"/>
                <a:gd name="connsiteX3" fmla="*/ 84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32" y="5677"/>
                  </a:moveTo>
                  <a:cubicBezTo>
                    <a:pt x="8507" y="7191"/>
                    <a:pt x="8735" y="8705"/>
                    <a:pt x="10400" y="9386"/>
                  </a:cubicBezTo>
                  <a:cubicBezTo>
                    <a:pt x="11990" y="12263"/>
                    <a:pt x="11308" y="14534"/>
                    <a:pt x="8281" y="16880"/>
                  </a:cubicBezTo>
                  <a:cubicBezTo>
                    <a:pt x="5782" y="12868"/>
                    <a:pt x="3890" y="9311"/>
                    <a:pt x="8432" y="567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3" name="任意多边形: 形状 1842"/>
            <p:cNvSpPr/>
            <p:nvPr/>
          </p:nvSpPr>
          <p:spPr>
            <a:xfrm>
              <a:off x="5873714" y="3410882"/>
              <a:ext cx="15139" cy="15139"/>
            </a:xfrm>
            <a:custGeom>
              <a:avLst/>
              <a:gdLst>
                <a:gd name="connsiteX0" fmla="*/ 7640 w 15139"/>
                <a:gd name="connsiteY0" fmla="*/ 5677 h 15139"/>
                <a:gd name="connsiteX1" fmla="*/ 11197 w 15139"/>
                <a:gd name="connsiteY1" fmla="*/ 8024 h 15139"/>
                <a:gd name="connsiteX2" fmla="*/ 8700 w 15139"/>
                <a:gd name="connsiteY2" fmla="*/ 10143 h 15139"/>
                <a:gd name="connsiteX3" fmla="*/ 5823 w 15139"/>
                <a:gd name="connsiteY3" fmla="*/ 8251 h 15139"/>
                <a:gd name="connsiteX4" fmla="*/ 764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0" y="5677"/>
                  </a:moveTo>
                  <a:cubicBezTo>
                    <a:pt x="9002" y="6207"/>
                    <a:pt x="10895" y="6358"/>
                    <a:pt x="11197" y="8024"/>
                  </a:cubicBezTo>
                  <a:cubicBezTo>
                    <a:pt x="11424" y="9235"/>
                    <a:pt x="9986" y="10067"/>
                    <a:pt x="8700" y="10143"/>
                  </a:cubicBezTo>
                  <a:cubicBezTo>
                    <a:pt x="7337" y="10219"/>
                    <a:pt x="6277" y="9462"/>
                    <a:pt x="5823" y="8251"/>
                  </a:cubicBezTo>
                  <a:cubicBezTo>
                    <a:pt x="5293" y="6813"/>
                    <a:pt x="6277" y="6056"/>
                    <a:pt x="7640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4" name="任意多边形: 形状 1843"/>
            <p:cNvSpPr/>
            <p:nvPr/>
          </p:nvSpPr>
          <p:spPr>
            <a:xfrm>
              <a:off x="5872725" y="339861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434" y="6510"/>
                    <a:pt x="6131" y="6586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cubicBezTo>
                    <a:pt x="5677" y="5677"/>
                    <a:pt x="5677" y="5677"/>
                    <a:pt x="5677" y="5677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5" name="任意多边形: 形状 1844"/>
            <p:cNvSpPr/>
            <p:nvPr/>
          </p:nvSpPr>
          <p:spPr>
            <a:xfrm>
              <a:off x="5729206" y="2412990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753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6" name="任意多边形: 形状 1845"/>
            <p:cNvSpPr/>
            <p:nvPr/>
          </p:nvSpPr>
          <p:spPr>
            <a:xfrm>
              <a:off x="6132375" y="3379544"/>
              <a:ext cx="22709" cy="22709"/>
            </a:xfrm>
            <a:custGeom>
              <a:avLst/>
              <a:gdLst>
                <a:gd name="connsiteX0" fmla="*/ 21633 w 22708"/>
                <a:gd name="connsiteY0" fmla="*/ 13322 h 22708"/>
                <a:gd name="connsiteX1" fmla="*/ 19816 w 22708"/>
                <a:gd name="connsiteY1" fmla="*/ 17031 h 22708"/>
                <a:gd name="connsiteX2" fmla="*/ 13988 w 22708"/>
                <a:gd name="connsiteY2" fmla="*/ 20816 h 22708"/>
                <a:gd name="connsiteX3" fmla="*/ 10279 w 22708"/>
                <a:gd name="connsiteY3" fmla="*/ 22784 h 22708"/>
                <a:gd name="connsiteX4" fmla="*/ 6494 w 22708"/>
                <a:gd name="connsiteY4" fmla="*/ 13247 h 22708"/>
                <a:gd name="connsiteX5" fmla="*/ 12171 w 22708"/>
                <a:gd name="connsiteY5" fmla="*/ 5677 h 22708"/>
                <a:gd name="connsiteX6" fmla="*/ 15956 w 22708"/>
                <a:gd name="connsiteY6" fmla="*/ 9538 h 22708"/>
                <a:gd name="connsiteX7" fmla="*/ 21633 w 2270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1633" y="13322"/>
                  </a:moveTo>
                  <a:cubicBezTo>
                    <a:pt x="21028" y="14534"/>
                    <a:pt x="20422" y="15820"/>
                    <a:pt x="19816" y="17031"/>
                  </a:cubicBezTo>
                  <a:cubicBezTo>
                    <a:pt x="15729" y="14988"/>
                    <a:pt x="14291" y="17031"/>
                    <a:pt x="13988" y="20816"/>
                  </a:cubicBezTo>
                  <a:cubicBezTo>
                    <a:pt x="12777" y="21497"/>
                    <a:pt x="11490" y="22103"/>
                    <a:pt x="10279" y="22784"/>
                  </a:cubicBezTo>
                  <a:cubicBezTo>
                    <a:pt x="8689" y="19757"/>
                    <a:pt x="11338" y="14988"/>
                    <a:pt x="6494" y="13247"/>
                  </a:cubicBezTo>
                  <a:cubicBezTo>
                    <a:pt x="3391" y="6964"/>
                    <a:pt x="9976" y="7948"/>
                    <a:pt x="12171" y="5677"/>
                  </a:cubicBezTo>
                  <a:cubicBezTo>
                    <a:pt x="14745" y="5753"/>
                    <a:pt x="15956" y="7040"/>
                    <a:pt x="15956" y="9538"/>
                  </a:cubicBezTo>
                  <a:cubicBezTo>
                    <a:pt x="16032" y="13625"/>
                    <a:pt x="18984" y="13322"/>
                    <a:pt x="21633" y="13322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7" name="任意多边形: 形状 1846"/>
            <p:cNvSpPr/>
            <p:nvPr/>
          </p:nvSpPr>
          <p:spPr>
            <a:xfrm>
              <a:off x="6121825" y="3404297"/>
              <a:ext cx="7570" cy="15139"/>
            </a:xfrm>
            <a:custGeom>
              <a:avLst/>
              <a:gdLst>
                <a:gd name="connsiteX0" fmla="*/ 9400 w 7569"/>
                <a:gd name="connsiteY0" fmla="*/ 9462 h 15139"/>
                <a:gd name="connsiteX1" fmla="*/ 9324 w 7569"/>
                <a:gd name="connsiteY1" fmla="*/ 13171 h 15139"/>
                <a:gd name="connsiteX2" fmla="*/ 5690 w 7569"/>
                <a:gd name="connsiteY2" fmla="*/ 9916 h 15139"/>
                <a:gd name="connsiteX3" fmla="*/ 9400 w 7569"/>
                <a:gd name="connsiteY3" fmla="*/ 5677 h 15139"/>
                <a:gd name="connsiteX4" fmla="*/ 9400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400" y="9462"/>
                  </a:moveTo>
                  <a:cubicBezTo>
                    <a:pt x="9400" y="10673"/>
                    <a:pt x="9324" y="11960"/>
                    <a:pt x="9324" y="13171"/>
                  </a:cubicBezTo>
                  <a:cubicBezTo>
                    <a:pt x="7204" y="13095"/>
                    <a:pt x="5766" y="12338"/>
                    <a:pt x="5690" y="9916"/>
                  </a:cubicBezTo>
                  <a:cubicBezTo>
                    <a:pt x="5539" y="7267"/>
                    <a:pt x="6674" y="5753"/>
                    <a:pt x="9400" y="5677"/>
                  </a:cubicBezTo>
                  <a:cubicBezTo>
                    <a:pt x="9400" y="6964"/>
                    <a:pt x="9400" y="8251"/>
                    <a:pt x="9400" y="946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8" name="任意多边形: 形状 1847"/>
            <p:cNvSpPr/>
            <p:nvPr/>
          </p:nvSpPr>
          <p:spPr>
            <a:xfrm>
              <a:off x="6115034" y="3396727"/>
              <a:ext cx="15139" cy="15139"/>
            </a:xfrm>
            <a:custGeom>
              <a:avLst/>
              <a:gdLst>
                <a:gd name="connsiteX0" fmla="*/ 6653 w 15139"/>
                <a:gd name="connsiteY0" fmla="*/ 5677 h 15139"/>
                <a:gd name="connsiteX1" fmla="*/ 10892 w 15139"/>
                <a:gd name="connsiteY1" fmla="*/ 8781 h 15139"/>
                <a:gd name="connsiteX2" fmla="*/ 7031 w 15139"/>
                <a:gd name="connsiteY2" fmla="*/ 10295 h 15139"/>
                <a:gd name="connsiteX3" fmla="*/ 6653 w 15139"/>
                <a:gd name="connsiteY3" fmla="*/ 5677 h 15139"/>
                <a:gd name="connsiteX4" fmla="*/ 665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53" y="5677"/>
                  </a:moveTo>
                  <a:cubicBezTo>
                    <a:pt x="8545" y="6056"/>
                    <a:pt x="11497" y="5526"/>
                    <a:pt x="10892" y="8781"/>
                  </a:cubicBezTo>
                  <a:cubicBezTo>
                    <a:pt x="10740" y="9841"/>
                    <a:pt x="8621" y="11052"/>
                    <a:pt x="7031" y="10295"/>
                  </a:cubicBezTo>
                  <a:cubicBezTo>
                    <a:pt x="4457" y="9084"/>
                    <a:pt x="6274" y="7267"/>
                    <a:pt x="6653" y="5677"/>
                  </a:cubicBezTo>
                  <a:lnTo>
                    <a:pt x="6653" y="5677"/>
                  </a:lnTo>
                  <a:close/>
                </a:path>
              </a:pathLst>
            </a:custGeom>
            <a:solidFill>
              <a:srgbClr val="F0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9" name="任意多边形: 形状 1848"/>
            <p:cNvSpPr/>
            <p:nvPr/>
          </p:nvSpPr>
          <p:spPr>
            <a:xfrm>
              <a:off x="6113037" y="3393680"/>
              <a:ext cx="7570" cy="7570"/>
            </a:xfrm>
            <a:custGeom>
              <a:avLst/>
              <a:gdLst>
                <a:gd name="connsiteX0" fmla="*/ 8725 w 7569"/>
                <a:gd name="connsiteY0" fmla="*/ 8724 h 7569"/>
                <a:gd name="connsiteX1" fmla="*/ 5697 w 7569"/>
                <a:gd name="connsiteY1" fmla="*/ 6302 h 7569"/>
                <a:gd name="connsiteX2" fmla="*/ 6303 w 7569"/>
                <a:gd name="connsiteY2" fmla="*/ 5697 h 7569"/>
                <a:gd name="connsiteX3" fmla="*/ 8725 w 7569"/>
                <a:gd name="connsiteY3" fmla="*/ 8724 h 7569"/>
                <a:gd name="connsiteX4" fmla="*/ 8725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25" y="8724"/>
                  </a:moveTo>
                  <a:cubicBezTo>
                    <a:pt x="7211" y="8497"/>
                    <a:pt x="5470" y="8649"/>
                    <a:pt x="5697" y="6302"/>
                  </a:cubicBezTo>
                  <a:cubicBezTo>
                    <a:pt x="5697" y="6075"/>
                    <a:pt x="6076" y="5697"/>
                    <a:pt x="6303" y="5697"/>
                  </a:cubicBezTo>
                  <a:cubicBezTo>
                    <a:pt x="8574" y="5469"/>
                    <a:pt x="8422" y="7286"/>
                    <a:pt x="8725" y="8724"/>
                  </a:cubicBezTo>
                  <a:lnTo>
                    <a:pt x="8725" y="8724"/>
                  </a:ln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0" name="任意多边形: 形状 1849"/>
            <p:cNvSpPr/>
            <p:nvPr/>
          </p:nvSpPr>
          <p:spPr>
            <a:xfrm>
              <a:off x="6142075" y="3372126"/>
              <a:ext cx="7570" cy="7570"/>
            </a:xfrm>
            <a:custGeom>
              <a:avLst/>
              <a:gdLst>
                <a:gd name="connsiteX0" fmla="*/ 7468 w 7569"/>
                <a:gd name="connsiteY0" fmla="*/ 5677 h 7569"/>
                <a:gd name="connsiteX1" fmla="*/ 9360 w 7569"/>
                <a:gd name="connsiteY1" fmla="*/ 7342 h 7569"/>
                <a:gd name="connsiteX2" fmla="*/ 7620 w 7569"/>
                <a:gd name="connsiteY2" fmla="*/ 8781 h 7569"/>
                <a:gd name="connsiteX3" fmla="*/ 5727 w 7569"/>
                <a:gd name="connsiteY3" fmla="*/ 6964 h 7569"/>
                <a:gd name="connsiteX4" fmla="*/ 7468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68" y="5677"/>
                  </a:moveTo>
                  <a:cubicBezTo>
                    <a:pt x="8452" y="5829"/>
                    <a:pt x="9360" y="6283"/>
                    <a:pt x="9360" y="7342"/>
                  </a:cubicBezTo>
                  <a:cubicBezTo>
                    <a:pt x="9436" y="8402"/>
                    <a:pt x="8604" y="9159"/>
                    <a:pt x="7620" y="8781"/>
                  </a:cubicBezTo>
                  <a:cubicBezTo>
                    <a:pt x="6862" y="8554"/>
                    <a:pt x="5878" y="7721"/>
                    <a:pt x="5727" y="6964"/>
                  </a:cubicBezTo>
                  <a:cubicBezTo>
                    <a:pt x="5424" y="5829"/>
                    <a:pt x="6560" y="5753"/>
                    <a:pt x="7468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1" name="任意多边形: 形状 1850"/>
            <p:cNvSpPr/>
            <p:nvPr/>
          </p:nvSpPr>
          <p:spPr>
            <a:xfrm>
              <a:off x="6146818" y="3380773"/>
              <a:ext cx="7570" cy="7570"/>
            </a:xfrm>
            <a:custGeom>
              <a:avLst/>
              <a:gdLst>
                <a:gd name="connsiteX0" fmla="*/ 6131 w 7569"/>
                <a:gd name="connsiteY0" fmla="*/ 7249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2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249"/>
                  </a:moveTo>
                  <a:cubicBezTo>
                    <a:pt x="5980" y="7022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434" y="7098"/>
                    <a:pt x="6131" y="7249"/>
                  </a:cubicBezTo>
                  <a:close/>
                </a:path>
              </a:pathLst>
            </a:custGeom>
            <a:solidFill>
              <a:srgbClr val="F0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2" name="任意多边形: 形状 1851"/>
            <p:cNvSpPr/>
            <p:nvPr/>
          </p:nvSpPr>
          <p:spPr>
            <a:xfrm>
              <a:off x="6074150" y="3373195"/>
              <a:ext cx="22709" cy="22709"/>
            </a:xfrm>
            <a:custGeom>
              <a:avLst/>
              <a:gdLst>
                <a:gd name="connsiteX0" fmla="*/ 18924 w 22708"/>
                <a:gd name="connsiteY0" fmla="*/ 8393 h 22708"/>
                <a:gd name="connsiteX1" fmla="*/ 11506 w 22708"/>
                <a:gd name="connsiteY1" fmla="*/ 17704 h 22708"/>
                <a:gd name="connsiteX2" fmla="*/ 11506 w 22708"/>
                <a:gd name="connsiteY2" fmla="*/ 17704 h 22708"/>
                <a:gd name="connsiteX3" fmla="*/ 7645 w 22708"/>
                <a:gd name="connsiteY3" fmla="*/ 12026 h 22708"/>
                <a:gd name="connsiteX4" fmla="*/ 5677 w 22708"/>
                <a:gd name="connsiteY4" fmla="*/ 8242 h 22708"/>
                <a:gd name="connsiteX5" fmla="*/ 13322 w 22708"/>
                <a:gd name="connsiteY5" fmla="*/ 6273 h 22708"/>
                <a:gd name="connsiteX6" fmla="*/ 18924 w 22708"/>
                <a:gd name="connsiteY6" fmla="*/ 83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924" y="8393"/>
                  </a:moveTo>
                  <a:cubicBezTo>
                    <a:pt x="17031" y="11951"/>
                    <a:pt x="16123" y="16341"/>
                    <a:pt x="11506" y="17704"/>
                  </a:cubicBezTo>
                  <a:lnTo>
                    <a:pt x="11506" y="17704"/>
                  </a:lnTo>
                  <a:cubicBezTo>
                    <a:pt x="9916" y="16038"/>
                    <a:pt x="10976" y="12556"/>
                    <a:pt x="7645" y="12026"/>
                  </a:cubicBezTo>
                  <a:cubicBezTo>
                    <a:pt x="5904" y="11345"/>
                    <a:pt x="5753" y="9831"/>
                    <a:pt x="5677" y="8242"/>
                  </a:cubicBezTo>
                  <a:cubicBezTo>
                    <a:pt x="7873" y="6198"/>
                    <a:pt x="10219" y="4835"/>
                    <a:pt x="13322" y="6273"/>
                  </a:cubicBezTo>
                  <a:cubicBezTo>
                    <a:pt x="14534" y="8772"/>
                    <a:pt x="16880" y="8090"/>
                    <a:pt x="18924" y="839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3" name="任意多边形: 形状 1852"/>
            <p:cNvSpPr/>
            <p:nvPr/>
          </p:nvSpPr>
          <p:spPr>
            <a:xfrm>
              <a:off x="6066024" y="3392867"/>
              <a:ext cx="15139" cy="15139"/>
            </a:xfrm>
            <a:custGeom>
              <a:avLst/>
              <a:gdLst>
                <a:gd name="connsiteX0" fmla="*/ 6309 w 15139"/>
                <a:gd name="connsiteY0" fmla="*/ 11430 h 15139"/>
                <a:gd name="connsiteX1" fmla="*/ 6233 w 15139"/>
                <a:gd name="connsiteY1" fmla="*/ 9613 h 15139"/>
                <a:gd name="connsiteX2" fmla="*/ 5779 w 15139"/>
                <a:gd name="connsiteY2" fmla="*/ 8327 h 15139"/>
                <a:gd name="connsiteX3" fmla="*/ 6309 w 15139"/>
                <a:gd name="connsiteY3" fmla="*/ 7645 h 15139"/>
                <a:gd name="connsiteX4" fmla="*/ 8126 w 15139"/>
                <a:gd name="connsiteY4" fmla="*/ 5677 h 15139"/>
                <a:gd name="connsiteX5" fmla="*/ 11986 w 15139"/>
                <a:gd name="connsiteY5" fmla="*/ 13322 h 15139"/>
                <a:gd name="connsiteX6" fmla="*/ 6309 w 15139"/>
                <a:gd name="connsiteY6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309" y="11430"/>
                  </a:moveTo>
                  <a:cubicBezTo>
                    <a:pt x="6309" y="10824"/>
                    <a:pt x="6233" y="10219"/>
                    <a:pt x="6233" y="9613"/>
                  </a:cubicBezTo>
                  <a:cubicBezTo>
                    <a:pt x="5703" y="9159"/>
                    <a:pt x="5552" y="8705"/>
                    <a:pt x="5779" y="8327"/>
                  </a:cubicBezTo>
                  <a:cubicBezTo>
                    <a:pt x="5931" y="7872"/>
                    <a:pt x="6158" y="7645"/>
                    <a:pt x="6309" y="7645"/>
                  </a:cubicBezTo>
                  <a:cubicBezTo>
                    <a:pt x="6915" y="6964"/>
                    <a:pt x="7521" y="6358"/>
                    <a:pt x="8126" y="5677"/>
                  </a:cubicBezTo>
                  <a:cubicBezTo>
                    <a:pt x="10775" y="7570"/>
                    <a:pt x="11684" y="10294"/>
                    <a:pt x="11986" y="13322"/>
                  </a:cubicBezTo>
                  <a:cubicBezTo>
                    <a:pt x="9186" y="15366"/>
                    <a:pt x="7596" y="13928"/>
                    <a:pt x="6309" y="1143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4" name="任意多边形: 形状 1853"/>
            <p:cNvSpPr/>
            <p:nvPr/>
          </p:nvSpPr>
          <p:spPr>
            <a:xfrm>
              <a:off x="6074150" y="3370082"/>
              <a:ext cx="15139" cy="15139"/>
            </a:xfrm>
            <a:custGeom>
              <a:avLst/>
              <a:gdLst>
                <a:gd name="connsiteX0" fmla="*/ 13322 w 15139"/>
                <a:gd name="connsiteY0" fmla="*/ 9462 h 15139"/>
                <a:gd name="connsiteX1" fmla="*/ 5677 w 15139"/>
                <a:gd name="connsiteY1" fmla="*/ 11430 h 15139"/>
                <a:gd name="connsiteX2" fmla="*/ 11430 w 15139"/>
                <a:gd name="connsiteY2" fmla="*/ 5677 h 15139"/>
                <a:gd name="connsiteX3" fmla="*/ 13322 w 15139"/>
                <a:gd name="connsiteY3" fmla="*/ 7645 h 15139"/>
                <a:gd name="connsiteX4" fmla="*/ 13322 w 15139"/>
                <a:gd name="connsiteY4" fmla="*/ 7645 h 15139"/>
                <a:gd name="connsiteX5" fmla="*/ 13701 w 15139"/>
                <a:gd name="connsiteY5" fmla="*/ 8932 h 15139"/>
                <a:gd name="connsiteX6" fmla="*/ 13322 w 15139"/>
                <a:gd name="connsiteY6" fmla="*/ 9462 h 15139"/>
                <a:gd name="connsiteX7" fmla="*/ 13322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322" y="9462"/>
                  </a:moveTo>
                  <a:cubicBezTo>
                    <a:pt x="10976" y="10824"/>
                    <a:pt x="8478" y="11733"/>
                    <a:pt x="5677" y="11430"/>
                  </a:cubicBezTo>
                  <a:cubicBezTo>
                    <a:pt x="5753" y="7645"/>
                    <a:pt x="7570" y="5677"/>
                    <a:pt x="11430" y="5677"/>
                  </a:cubicBezTo>
                  <a:cubicBezTo>
                    <a:pt x="11960" y="6434"/>
                    <a:pt x="12641" y="6964"/>
                    <a:pt x="13322" y="7645"/>
                  </a:cubicBezTo>
                  <a:lnTo>
                    <a:pt x="13322" y="7645"/>
                  </a:lnTo>
                  <a:cubicBezTo>
                    <a:pt x="13701" y="8099"/>
                    <a:pt x="13852" y="8478"/>
                    <a:pt x="13701" y="8932"/>
                  </a:cubicBezTo>
                  <a:cubicBezTo>
                    <a:pt x="13625" y="9311"/>
                    <a:pt x="13474" y="9462"/>
                    <a:pt x="13322" y="9462"/>
                  </a:cubicBezTo>
                  <a:lnTo>
                    <a:pt x="13322" y="9462"/>
                  </a:ln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5" name="任意多边形: 形状 1854"/>
            <p:cNvSpPr/>
            <p:nvPr/>
          </p:nvSpPr>
          <p:spPr>
            <a:xfrm>
              <a:off x="6065656" y="3398619"/>
              <a:ext cx="15139" cy="15139"/>
            </a:xfrm>
            <a:custGeom>
              <a:avLst/>
              <a:gdLst>
                <a:gd name="connsiteX0" fmla="*/ 6677 w 15139"/>
                <a:gd name="connsiteY0" fmla="*/ 5677 h 15139"/>
                <a:gd name="connsiteX1" fmla="*/ 12354 w 15139"/>
                <a:gd name="connsiteY1" fmla="*/ 7570 h 15139"/>
                <a:gd name="connsiteX2" fmla="*/ 12354 w 15139"/>
                <a:gd name="connsiteY2" fmla="*/ 9462 h 15139"/>
                <a:gd name="connsiteX3" fmla="*/ 6753 w 15139"/>
                <a:gd name="connsiteY3" fmla="*/ 10295 h 15139"/>
                <a:gd name="connsiteX4" fmla="*/ 6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77" y="5677"/>
                  </a:moveTo>
                  <a:cubicBezTo>
                    <a:pt x="8493" y="6434"/>
                    <a:pt x="10159" y="7797"/>
                    <a:pt x="12354" y="7570"/>
                  </a:cubicBezTo>
                  <a:cubicBezTo>
                    <a:pt x="12354" y="8175"/>
                    <a:pt x="12354" y="8856"/>
                    <a:pt x="12354" y="9462"/>
                  </a:cubicBezTo>
                  <a:cubicBezTo>
                    <a:pt x="10537" y="9992"/>
                    <a:pt x="8948" y="12036"/>
                    <a:pt x="6753" y="10295"/>
                  </a:cubicBezTo>
                  <a:cubicBezTo>
                    <a:pt x="4633" y="8705"/>
                    <a:pt x="6223" y="7191"/>
                    <a:pt x="6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6" name="任意多边形: 形状 1855"/>
            <p:cNvSpPr/>
            <p:nvPr/>
          </p:nvSpPr>
          <p:spPr>
            <a:xfrm>
              <a:off x="6076118" y="3378275"/>
              <a:ext cx="15139" cy="15139"/>
            </a:xfrm>
            <a:custGeom>
              <a:avLst/>
              <a:gdLst>
                <a:gd name="connsiteX0" fmla="*/ 5677 w 15139"/>
                <a:gd name="connsiteY0" fmla="*/ 7023 h 15139"/>
                <a:gd name="connsiteX1" fmla="*/ 9310 w 15139"/>
                <a:gd name="connsiteY1" fmla="*/ 8007 h 15139"/>
                <a:gd name="connsiteX2" fmla="*/ 9538 w 15139"/>
                <a:gd name="connsiteY2" fmla="*/ 12700 h 15139"/>
                <a:gd name="connsiteX3" fmla="*/ 5677 w 15139"/>
                <a:gd name="connsiteY3" fmla="*/ 8915 h 15139"/>
                <a:gd name="connsiteX4" fmla="*/ 5677 w 15139"/>
                <a:gd name="connsiteY4" fmla="*/ 70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23"/>
                  </a:moveTo>
                  <a:cubicBezTo>
                    <a:pt x="7570" y="4827"/>
                    <a:pt x="8781" y="5433"/>
                    <a:pt x="9310" y="8007"/>
                  </a:cubicBezTo>
                  <a:cubicBezTo>
                    <a:pt x="9613" y="9521"/>
                    <a:pt x="9462" y="11186"/>
                    <a:pt x="9538" y="12700"/>
                  </a:cubicBezTo>
                  <a:cubicBezTo>
                    <a:pt x="8251" y="11413"/>
                    <a:pt x="6964" y="10202"/>
                    <a:pt x="5677" y="8915"/>
                  </a:cubicBezTo>
                  <a:cubicBezTo>
                    <a:pt x="5677" y="8234"/>
                    <a:pt x="5677" y="7628"/>
                    <a:pt x="5677" y="702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7" name="任意多边形: 形状 1856"/>
            <p:cNvSpPr/>
            <p:nvPr/>
          </p:nvSpPr>
          <p:spPr>
            <a:xfrm>
              <a:off x="6079903" y="3370007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5677 h 7569"/>
                <a:gd name="connsiteX2" fmla="*/ 7570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585" y="7342"/>
                    <a:pt x="5980" y="6737"/>
                    <a:pt x="5677" y="5677"/>
                  </a:cubicBezTo>
                  <a:cubicBezTo>
                    <a:pt x="6737" y="6056"/>
                    <a:pt x="7343" y="6661"/>
                    <a:pt x="7570" y="7645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8" name="任意多边形: 形状 1857"/>
            <p:cNvSpPr/>
            <p:nvPr/>
          </p:nvSpPr>
          <p:spPr>
            <a:xfrm>
              <a:off x="6081761" y="3371975"/>
              <a:ext cx="7570" cy="7570"/>
            </a:xfrm>
            <a:custGeom>
              <a:avLst/>
              <a:gdLst>
                <a:gd name="connsiteX0" fmla="*/ 5711 w 7569"/>
                <a:gd name="connsiteY0" fmla="*/ 7570 h 7569"/>
                <a:gd name="connsiteX1" fmla="*/ 5711 w 7569"/>
                <a:gd name="connsiteY1" fmla="*/ 5677 h 7569"/>
                <a:gd name="connsiteX2" fmla="*/ 5711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11" y="7570"/>
                  </a:moveTo>
                  <a:cubicBezTo>
                    <a:pt x="5711" y="6964"/>
                    <a:pt x="5635" y="6283"/>
                    <a:pt x="5711" y="5677"/>
                  </a:cubicBezTo>
                  <a:cubicBezTo>
                    <a:pt x="7225" y="6358"/>
                    <a:pt x="7225" y="6964"/>
                    <a:pt x="5711" y="757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9" name="任意多边形: 形状 1858"/>
            <p:cNvSpPr/>
            <p:nvPr/>
          </p:nvSpPr>
          <p:spPr>
            <a:xfrm>
              <a:off x="6054390" y="3389460"/>
              <a:ext cx="15139" cy="15139"/>
            </a:xfrm>
            <a:custGeom>
              <a:avLst/>
              <a:gdLst>
                <a:gd name="connsiteX0" fmla="*/ 8557 w 15139"/>
                <a:gd name="connsiteY0" fmla="*/ 5677 h 15139"/>
                <a:gd name="connsiteX1" fmla="*/ 11206 w 15139"/>
                <a:gd name="connsiteY1" fmla="*/ 7948 h 15139"/>
                <a:gd name="connsiteX2" fmla="*/ 8254 w 15139"/>
                <a:gd name="connsiteY2" fmla="*/ 10597 h 15139"/>
                <a:gd name="connsiteX3" fmla="*/ 5681 w 15139"/>
                <a:gd name="connsiteY3" fmla="*/ 8402 h 15139"/>
                <a:gd name="connsiteX4" fmla="*/ 85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57" y="5677"/>
                  </a:moveTo>
                  <a:cubicBezTo>
                    <a:pt x="9844" y="5980"/>
                    <a:pt x="11131" y="6585"/>
                    <a:pt x="11206" y="7948"/>
                  </a:cubicBezTo>
                  <a:cubicBezTo>
                    <a:pt x="11282" y="9689"/>
                    <a:pt x="9995" y="10673"/>
                    <a:pt x="8254" y="10597"/>
                  </a:cubicBezTo>
                  <a:cubicBezTo>
                    <a:pt x="6967" y="10522"/>
                    <a:pt x="5681" y="9765"/>
                    <a:pt x="5681" y="8402"/>
                  </a:cubicBezTo>
                  <a:cubicBezTo>
                    <a:pt x="5605" y="6661"/>
                    <a:pt x="6816" y="5753"/>
                    <a:pt x="8557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0" name="任意多边形: 形状 1859"/>
            <p:cNvSpPr/>
            <p:nvPr/>
          </p:nvSpPr>
          <p:spPr>
            <a:xfrm>
              <a:off x="6062796" y="3385146"/>
              <a:ext cx="7570" cy="15139"/>
            </a:xfrm>
            <a:custGeom>
              <a:avLst/>
              <a:gdLst>
                <a:gd name="connsiteX0" fmla="*/ 7494 w 7569"/>
                <a:gd name="connsiteY0" fmla="*/ 13322 h 15139"/>
                <a:gd name="connsiteX1" fmla="*/ 5677 w 7569"/>
                <a:gd name="connsiteY1" fmla="*/ 13398 h 15139"/>
                <a:gd name="connsiteX2" fmla="*/ 5753 w 7569"/>
                <a:gd name="connsiteY2" fmla="*/ 5677 h 15139"/>
                <a:gd name="connsiteX3" fmla="*/ 7494 w 756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13322"/>
                  </a:moveTo>
                  <a:cubicBezTo>
                    <a:pt x="6889" y="13398"/>
                    <a:pt x="6283" y="13398"/>
                    <a:pt x="5677" y="13398"/>
                  </a:cubicBezTo>
                  <a:cubicBezTo>
                    <a:pt x="5677" y="10825"/>
                    <a:pt x="5753" y="8251"/>
                    <a:pt x="5753" y="5677"/>
                  </a:cubicBezTo>
                  <a:cubicBezTo>
                    <a:pt x="8629" y="7797"/>
                    <a:pt x="7191" y="10749"/>
                    <a:pt x="7494" y="1332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1" name="任意多边形: 形状 1860"/>
            <p:cNvSpPr/>
            <p:nvPr/>
          </p:nvSpPr>
          <p:spPr>
            <a:xfrm>
              <a:off x="6064688" y="339475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6964"/>
                    <a:pt x="6359" y="6358"/>
                    <a:pt x="5677" y="5677"/>
                  </a:cubicBezTo>
                  <a:cubicBezTo>
                    <a:pt x="6359" y="5753"/>
                    <a:pt x="6964" y="5753"/>
                    <a:pt x="7570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2" name="任意多边形: 形状 1861"/>
            <p:cNvSpPr/>
            <p:nvPr/>
          </p:nvSpPr>
          <p:spPr>
            <a:xfrm>
              <a:off x="6079903" y="33929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359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3" name="任意多边形: 形状 1862"/>
            <p:cNvSpPr/>
            <p:nvPr/>
          </p:nvSpPr>
          <p:spPr>
            <a:xfrm>
              <a:off x="6060903" y="340051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5980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359" y="6510"/>
                    <a:pt x="6131" y="6586"/>
                    <a:pt x="5980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4" name="任意多边形: 形状 1863"/>
            <p:cNvSpPr/>
            <p:nvPr/>
          </p:nvSpPr>
          <p:spPr>
            <a:xfrm>
              <a:off x="5724437" y="3360696"/>
              <a:ext cx="22709" cy="30278"/>
            </a:xfrm>
            <a:custGeom>
              <a:avLst/>
              <a:gdLst>
                <a:gd name="connsiteX0" fmla="*/ 15064 w 22708"/>
                <a:gd name="connsiteY0" fmla="*/ 5677 h 30278"/>
                <a:gd name="connsiteX1" fmla="*/ 16880 w 22708"/>
                <a:gd name="connsiteY1" fmla="*/ 22709 h 30278"/>
                <a:gd name="connsiteX2" fmla="*/ 10673 w 22708"/>
                <a:gd name="connsiteY2" fmla="*/ 27553 h 30278"/>
                <a:gd name="connsiteX3" fmla="*/ 5677 w 22708"/>
                <a:gd name="connsiteY3" fmla="*/ 20816 h 30278"/>
                <a:gd name="connsiteX4" fmla="*/ 7570 w 22708"/>
                <a:gd name="connsiteY4" fmla="*/ 17031 h 30278"/>
                <a:gd name="connsiteX5" fmla="*/ 15064 w 22708"/>
                <a:gd name="connsiteY5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4" y="5677"/>
                  </a:moveTo>
                  <a:cubicBezTo>
                    <a:pt x="17259" y="11203"/>
                    <a:pt x="17259" y="16880"/>
                    <a:pt x="16880" y="22709"/>
                  </a:cubicBezTo>
                  <a:cubicBezTo>
                    <a:pt x="14988" y="24147"/>
                    <a:pt x="13096" y="25661"/>
                    <a:pt x="10673" y="27553"/>
                  </a:cubicBezTo>
                  <a:cubicBezTo>
                    <a:pt x="8403" y="25888"/>
                    <a:pt x="10522" y="20286"/>
                    <a:pt x="5677" y="20816"/>
                  </a:cubicBezTo>
                  <a:cubicBezTo>
                    <a:pt x="6283" y="19529"/>
                    <a:pt x="6964" y="18318"/>
                    <a:pt x="7570" y="17031"/>
                  </a:cubicBezTo>
                  <a:cubicBezTo>
                    <a:pt x="12717" y="14988"/>
                    <a:pt x="11809" y="8932"/>
                    <a:pt x="1506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5" name="任意多边形: 形状 1864"/>
            <p:cNvSpPr/>
            <p:nvPr/>
          </p:nvSpPr>
          <p:spPr>
            <a:xfrm>
              <a:off x="6243480" y="2910129"/>
              <a:ext cx="30278" cy="30278"/>
            </a:xfrm>
            <a:custGeom>
              <a:avLst/>
              <a:gdLst>
                <a:gd name="connsiteX0" fmla="*/ 9311 w 30278"/>
                <a:gd name="connsiteY0" fmla="*/ 15092 h 30278"/>
                <a:gd name="connsiteX1" fmla="*/ 18849 w 30278"/>
                <a:gd name="connsiteY1" fmla="*/ 5706 h 30278"/>
                <a:gd name="connsiteX2" fmla="*/ 21346 w 30278"/>
                <a:gd name="connsiteY2" fmla="*/ 12064 h 30278"/>
                <a:gd name="connsiteX3" fmla="*/ 26418 w 30278"/>
                <a:gd name="connsiteY3" fmla="*/ 28566 h 30278"/>
                <a:gd name="connsiteX4" fmla="*/ 9462 w 30278"/>
                <a:gd name="connsiteY4" fmla="*/ 26522 h 30278"/>
                <a:gd name="connsiteX5" fmla="*/ 5677 w 30278"/>
                <a:gd name="connsiteY5" fmla="*/ 26446 h 30278"/>
                <a:gd name="connsiteX6" fmla="*/ 9538 w 30278"/>
                <a:gd name="connsiteY6" fmla="*/ 20769 h 30278"/>
                <a:gd name="connsiteX7" fmla="*/ 9538 w 30278"/>
                <a:gd name="connsiteY7" fmla="*/ 15092 h 30278"/>
                <a:gd name="connsiteX8" fmla="*/ 9311 w 30278"/>
                <a:gd name="connsiteY8" fmla="*/ 150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11" y="15092"/>
                  </a:moveTo>
                  <a:cubicBezTo>
                    <a:pt x="9311" y="8734"/>
                    <a:pt x="12263" y="5327"/>
                    <a:pt x="18849" y="5706"/>
                  </a:cubicBezTo>
                  <a:cubicBezTo>
                    <a:pt x="18091" y="8431"/>
                    <a:pt x="22558" y="9263"/>
                    <a:pt x="21346" y="12064"/>
                  </a:cubicBezTo>
                  <a:cubicBezTo>
                    <a:pt x="18319" y="19028"/>
                    <a:pt x="21649" y="24024"/>
                    <a:pt x="26418" y="28566"/>
                  </a:cubicBezTo>
                  <a:cubicBezTo>
                    <a:pt x="20665" y="28566"/>
                    <a:pt x="14912" y="28490"/>
                    <a:pt x="9462" y="26522"/>
                  </a:cubicBezTo>
                  <a:cubicBezTo>
                    <a:pt x="8175" y="27657"/>
                    <a:pt x="6889" y="27506"/>
                    <a:pt x="5677" y="26446"/>
                  </a:cubicBezTo>
                  <a:cubicBezTo>
                    <a:pt x="6889" y="24478"/>
                    <a:pt x="7267" y="21980"/>
                    <a:pt x="9538" y="20769"/>
                  </a:cubicBezTo>
                  <a:cubicBezTo>
                    <a:pt x="12263" y="18877"/>
                    <a:pt x="11657" y="16984"/>
                    <a:pt x="9538" y="15092"/>
                  </a:cubicBezTo>
                  <a:lnTo>
                    <a:pt x="9311" y="15092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6" name="任意多边形: 形状 1865"/>
            <p:cNvSpPr/>
            <p:nvPr/>
          </p:nvSpPr>
          <p:spPr>
            <a:xfrm>
              <a:off x="6218728" y="2925350"/>
              <a:ext cx="22709" cy="22709"/>
            </a:xfrm>
            <a:custGeom>
              <a:avLst/>
              <a:gdLst>
                <a:gd name="connsiteX0" fmla="*/ 7494 w 22708"/>
                <a:gd name="connsiteY0" fmla="*/ 20839 h 22708"/>
                <a:gd name="connsiteX1" fmla="*/ 5677 w 22708"/>
                <a:gd name="connsiteY1" fmla="*/ 18871 h 22708"/>
                <a:gd name="connsiteX2" fmla="*/ 7266 w 22708"/>
                <a:gd name="connsiteY2" fmla="*/ 10847 h 22708"/>
                <a:gd name="connsiteX3" fmla="*/ 11127 w 22708"/>
                <a:gd name="connsiteY3" fmla="*/ 6003 h 22708"/>
                <a:gd name="connsiteX4" fmla="*/ 13852 w 22708"/>
                <a:gd name="connsiteY4" fmla="*/ 9712 h 22708"/>
                <a:gd name="connsiteX5" fmla="*/ 17031 w 22708"/>
                <a:gd name="connsiteY5" fmla="*/ 9409 h 22708"/>
                <a:gd name="connsiteX6" fmla="*/ 18016 w 22708"/>
                <a:gd name="connsiteY6" fmla="*/ 10317 h 22708"/>
                <a:gd name="connsiteX7" fmla="*/ 7494 w 22708"/>
                <a:gd name="connsiteY7" fmla="*/ 208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494" y="20839"/>
                  </a:moveTo>
                  <a:cubicBezTo>
                    <a:pt x="6888" y="20158"/>
                    <a:pt x="6282" y="19552"/>
                    <a:pt x="5677" y="18871"/>
                  </a:cubicBezTo>
                  <a:cubicBezTo>
                    <a:pt x="7040" y="16373"/>
                    <a:pt x="8326" y="13723"/>
                    <a:pt x="7266" y="10847"/>
                  </a:cubicBezTo>
                  <a:cubicBezTo>
                    <a:pt x="5828" y="6911"/>
                    <a:pt x="9083" y="6684"/>
                    <a:pt x="11127" y="6003"/>
                  </a:cubicBezTo>
                  <a:cubicBezTo>
                    <a:pt x="15366" y="4564"/>
                    <a:pt x="13095" y="8273"/>
                    <a:pt x="13852" y="9712"/>
                  </a:cubicBezTo>
                  <a:cubicBezTo>
                    <a:pt x="14685" y="11226"/>
                    <a:pt x="15896" y="9485"/>
                    <a:pt x="17031" y="9409"/>
                  </a:cubicBezTo>
                  <a:cubicBezTo>
                    <a:pt x="17334" y="9712"/>
                    <a:pt x="17637" y="10014"/>
                    <a:pt x="18016" y="10317"/>
                  </a:cubicBezTo>
                  <a:cubicBezTo>
                    <a:pt x="19832" y="19022"/>
                    <a:pt x="13852" y="20158"/>
                    <a:pt x="7494" y="20839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7" name="任意多边形: 形状 1866"/>
            <p:cNvSpPr/>
            <p:nvPr/>
          </p:nvSpPr>
          <p:spPr>
            <a:xfrm>
              <a:off x="6237728" y="2930898"/>
              <a:ext cx="22709" cy="22709"/>
            </a:xfrm>
            <a:custGeom>
              <a:avLst/>
              <a:gdLst>
                <a:gd name="connsiteX0" fmla="*/ 11354 w 22708"/>
                <a:gd name="connsiteY0" fmla="*/ 5677 h 22708"/>
                <a:gd name="connsiteX1" fmla="*/ 15139 w 22708"/>
                <a:gd name="connsiteY1" fmla="*/ 5753 h 22708"/>
                <a:gd name="connsiteX2" fmla="*/ 17031 w 22708"/>
                <a:gd name="connsiteY2" fmla="*/ 9537 h 22708"/>
                <a:gd name="connsiteX3" fmla="*/ 17031 w 22708"/>
                <a:gd name="connsiteY3" fmla="*/ 10673 h 22708"/>
                <a:gd name="connsiteX4" fmla="*/ 16123 w 22708"/>
                <a:gd name="connsiteY4" fmla="*/ 12717 h 22708"/>
                <a:gd name="connsiteX5" fmla="*/ 15214 w 22708"/>
                <a:gd name="connsiteY5" fmla="*/ 13398 h 22708"/>
                <a:gd name="connsiteX6" fmla="*/ 9462 w 22708"/>
                <a:gd name="connsiteY6" fmla="*/ 17183 h 22708"/>
                <a:gd name="connsiteX7" fmla="*/ 5677 w 22708"/>
                <a:gd name="connsiteY7" fmla="*/ 9537 h 22708"/>
                <a:gd name="connsiteX8" fmla="*/ 5677 w 22708"/>
                <a:gd name="connsiteY8" fmla="*/ 9537 h 22708"/>
                <a:gd name="connsiteX9" fmla="*/ 7570 w 22708"/>
                <a:gd name="connsiteY9" fmla="*/ 7645 h 22708"/>
                <a:gd name="connsiteX10" fmla="*/ 7570 w 22708"/>
                <a:gd name="connsiteY10" fmla="*/ 7645 h 22708"/>
                <a:gd name="connsiteX11" fmla="*/ 9613 w 22708"/>
                <a:gd name="connsiteY11" fmla="*/ 5828 h 22708"/>
                <a:gd name="connsiteX12" fmla="*/ 11354 w 22708"/>
                <a:gd name="connsiteY1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1354" y="5677"/>
                  </a:moveTo>
                  <a:cubicBezTo>
                    <a:pt x="12641" y="5677"/>
                    <a:pt x="13852" y="5753"/>
                    <a:pt x="15139" y="5753"/>
                  </a:cubicBezTo>
                  <a:cubicBezTo>
                    <a:pt x="15744" y="7040"/>
                    <a:pt x="16426" y="8251"/>
                    <a:pt x="17031" y="9537"/>
                  </a:cubicBezTo>
                  <a:cubicBezTo>
                    <a:pt x="17031" y="9916"/>
                    <a:pt x="17031" y="10294"/>
                    <a:pt x="17031" y="10673"/>
                  </a:cubicBezTo>
                  <a:cubicBezTo>
                    <a:pt x="16804" y="11430"/>
                    <a:pt x="16502" y="12111"/>
                    <a:pt x="16123" y="12717"/>
                  </a:cubicBezTo>
                  <a:cubicBezTo>
                    <a:pt x="15820" y="12944"/>
                    <a:pt x="15517" y="13171"/>
                    <a:pt x="15214" y="13398"/>
                  </a:cubicBezTo>
                  <a:cubicBezTo>
                    <a:pt x="12565" y="13549"/>
                    <a:pt x="14230" y="20362"/>
                    <a:pt x="9462" y="17183"/>
                  </a:cubicBezTo>
                  <a:cubicBezTo>
                    <a:pt x="6737" y="15366"/>
                    <a:pt x="7570" y="11808"/>
                    <a:pt x="5677" y="9537"/>
                  </a:cubicBezTo>
                  <a:lnTo>
                    <a:pt x="5677" y="9537"/>
                  </a:lnTo>
                  <a:cubicBezTo>
                    <a:pt x="6358" y="8932"/>
                    <a:pt x="6964" y="8251"/>
                    <a:pt x="7570" y="7645"/>
                  </a:cubicBezTo>
                  <a:lnTo>
                    <a:pt x="7570" y="7645"/>
                  </a:lnTo>
                  <a:cubicBezTo>
                    <a:pt x="8251" y="7040"/>
                    <a:pt x="8932" y="6434"/>
                    <a:pt x="9613" y="5828"/>
                  </a:cubicBezTo>
                  <a:cubicBezTo>
                    <a:pt x="10143" y="5828"/>
                    <a:pt x="10749" y="5753"/>
                    <a:pt x="11354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8" name="任意多边形: 形状 1867"/>
            <p:cNvSpPr/>
            <p:nvPr/>
          </p:nvSpPr>
          <p:spPr>
            <a:xfrm>
              <a:off x="6231207" y="2908341"/>
              <a:ext cx="15139" cy="15139"/>
            </a:xfrm>
            <a:custGeom>
              <a:avLst/>
              <a:gdLst>
                <a:gd name="connsiteX0" fmla="*/ 10381 w 15139"/>
                <a:gd name="connsiteY0" fmla="*/ 5677 h 15139"/>
                <a:gd name="connsiteX1" fmla="*/ 14015 w 15139"/>
                <a:gd name="connsiteY1" fmla="*/ 9311 h 15139"/>
                <a:gd name="connsiteX2" fmla="*/ 8792 w 15139"/>
                <a:gd name="connsiteY2" fmla="*/ 16653 h 15139"/>
                <a:gd name="connsiteX3" fmla="*/ 5840 w 15139"/>
                <a:gd name="connsiteY3" fmla="*/ 14836 h 15139"/>
                <a:gd name="connsiteX4" fmla="*/ 10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381" y="5677"/>
                  </a:moveTo>
                  <a:cubicBezTo>
                    <a:pt x="12273" y="6207"/>
                    <a:pt x="13409" y="7494"/>
                    <a:pt x="14015" y="9311"/>
                  </a:cubicBezTo>
                  <a:cubicBezTo>
                    <a:pt x="10608" y="10597"/>
                    <a:pt x="14166" y="16804"/>
                    <a:pt x="8792" y="16653"/>
                  </a:cubicBezTo>
                  <a:cubicBezTo>
                    <a:pt x="7505" y="16653"/>
                    <a:pt x="6066" y="16047"/>
                    <a:pt x="5840" y="14836"/>
                  </a:cubicBezTo>
                  <a:cubicBezTo>
                    <a:pt x="5007" y="10673"/>
                    <a:pt x="7505" y="8024"/>
                    <a:pt x="10381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9" name="任意多边形: 形状 1868"/>
            <p:cNvSpPr/>
            <p:nvPr/>
          </p:nvSpPr>
          <p:spPr>
            <a:xfrm>
              <a:off x="6247190" y="2918804"/>
              <a:ext cx="15139" cy="15139"/>
            </a:xfrm>
            <a:custGeom>
              <a:avLst/>
              <a:gdLst>
                <a:gd name="connsiteX0" fmla="*/ 5677 w 15139"/>
                <a:gd name="connsiteY0" fmla="*/ 6417 h 15139"/>
                <a:gd name="connsiteX1" fmla="*/ 9462 w 15139"/>
                <a:gd name="connsiteY1" fmla="*/ 9596 h 15139"/>
                <a:gd name="connsiteX2" fmla="*/ 5677 w 15139"/>
                <a:gd name="connsiteY2" fmla="*/ 12169 h 15139"/>
                <a:gd name="connsiteX3" fmla="*/ 5677 w 15139"/>
                <a:gd name="connsiteY3" fmla="*/ 64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6417"/>
                  </a:moveTo>
                  <a:cubicBezTo>
                    <a:pt x="9462" y="4448"/>
                    <a:pt x="9840" y="6719"/>
                    <a:pt x="9462" y="9596"/>
                  </a:cubicBezTo>
                  <a:cubicBezTo>
                    <a:pt x="9159" y="11640"/>
                    <a:pt x="9840" y="15500"/>
                    <a:pt x="5677" y="12169"/>
                  </a:cubicBezTo>
                  <a:cubicBezTo>
                    <a:pt x="5677" y="10201"/>
                    <a:pt x="5677" y="8309"/>
                    <a:pt x="5677" y="641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0" name="任意多边形: 形状 1869"/>
            <p:cNvSpPr/>
            <p:nvPr/>
          </p:nvSpPr>
          <p:spPr>
            <a:xfrm>
              <a:off x="6215019" y="2929233"/>
              <a:ext cx="7570" cy="15139"/>
            </a:xfrm>
            <a:custGeom>
              <a:avLst/>
              <a:gdLst>
                <a:gd name="connsiteX0" fmla="*/ 5677 w 7569"/>
                <a:gd name="connsiteY0" fmla="*/ 11127 h 15139"/>
                <a:gd name="connsiteX1" fmla="*/ 5677 w 7569"/>
                <a:gd name="connsiteY1" fmla="*/ 5677 h 15139"/>
                <a:gd name="connsiteX2" fmla="*/ 5677 w 7569"/>
                <a:gd name="connsiteY2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127"/>
                  </a:moveTo>
                  <a:cubicBezTo>
                    <a:pt x="5677" y="9310"/>
                    <a:pt x="5677" y="7494"/>
                    <a:pt x="5677" y="5677"/>
                  </a:cubicBezTo>
                  <a:cubicBezTo>
                    <a:pt x="9007" y="9537"/>
                    <a:pt x="9007" y="9765"/>
                    <a:pt x="5677" y="1112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1" name="任意多边形: 形状 1870"/>
            <p:cNvSpPr/>
            <p:nvPr/>
          </p:nvSpPr>
          <p:spPr>
            <a:xfrm>
              <a:off x="6230083" y="2927473"/>
              <a:ext cx="15139" cy="7570"/>
            </a:xfrm>
            <a:custGeom>
              <a:avLst/>
              <a:gdLst>
                <a:gd name="connsiteX0" fmla="*/ 5677 w 15139"/>
                <a:gd name="connsiteY0" fmla="*/ 7210 h 7569"/>
                <a:gd name="connsiteX1" fmla="*/ 9538 w 15139"/>
                <a:gd name="connsiteY1" fmla="*/ 7210 h 7569"/>
                <a:gd name="connsiteX2" fmla="*/ 9538 w 15139"/>
                <a:gd name="connsiteY2" fmla="*/ 7286 h 7569"/>
                <a:gd name="connsiteX3" fmla="*/ 5677 w 15139"/>
                <a:gd name="connsiteY3" fmla="*/ 7210 h 7569"/>
                <a:gd name="connsiteX4" fmla="*/ 5677 w 15139"/>
                <a:gd name="connsiteY4" fmla="*/ 72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210"/>
                  </a:moveTo>
                  <a:cubicBezTo>
                    <a:pt x="6964" y="5166"/>
                    <a:pt x="8251" y="5166"/>
                    <a:pt x="9538" y="7210"/>
                  </a:cubicBezTo>
                  <a:lnTo>
                    <a:pt x="9538" y="7286"/>
                  </a:lnTo>
                  <a:cubicBezTo>
                    <a:pt x="8251" y="8345"/>
                    <a:pt x="6964" y="8345"/>
                    <a:pt x="5677" y="7210"/>
                  </a:cubicBezTo>
                  <a:lnTo>
                    <a:pt x="5677" y="7210"/>
                  </a:ln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2" name="任意多边形: 形状 1871"/>
            <p:cNvSpPr/>
            <p:nvPr/>
          </p:nvSpPr>
          <p:spPr>
            <a:xfrm>
              <a:off x="6237728" y="293286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358" y="6964"/>
                    <a:pt x="5677" y="7570"/>
                  </a:cubicBezTo>
                  <a:cubicBezTo>
                    <a:pt x="5904" y="6586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3" name="任意多边形: 形状 1872"/>
            <p:cNvSpPr/>
            <p:nvPr/>
          </p:nvSpPr>
          <p:spPr>
            <a:xfrm>
              <a:off x="6239544" y="2931049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040" y="6283"/>
                    <a:pt x="6358" y="6888"/>
                    <a:pt x="5677" y="7494"/>
                  </a:cubicBezTo>
                  <a:cubicBezTo>
                    <a:pt x="6056" y="6510"/>
                    <a:pt x="6737" y="5828"/>
                    <a:pt x="7721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4" name="任意多边形: 形状 1873"/>
            <p:cNvSpPr/>
            <p:nvPr/>
          </p:nvSpPr>
          <p:spPr>
            <a:xfrm>
              <a:off x="6247265" y="2935743"/>
              <a:ext cx="15139" cy="15139"/>
            </a:xfrm>
            <a:custGeom>
              <a:avLst/>
              <a:gdLst>
                <a:gd name="connsiteX0" fmla="*/ 11354 w 15139"/>
                <a:gd name="connsiteY0" fmla="*/ 8477 h 15139"/>
                <a:gd name="connsiteX1" fmla="*/ 5677 w 15139"/>
                <a:gd name="connsiteY1" fmla="*/ 8477 h 15139"/>
                <a:gd name="connsiteX2" fmla="*/ 5677 w 15139"/>
                <a:gd name="connsiteY2" fmla="*/ 8477 h 15139"/>
                <a:gd name="connsiteX3" fmla="*/ 7948 w 15139"/>
                <a:gd name="connsiteY3" fmla="*/ 5752 h 15139"/>
                <a:gd name="connsiteX4" fmla="*/ 11279 w 15139"/>
                <a:gd name="connsiteY4" fmla="*/ 6509 h 15139"/>
                <a:gd name="connsiteX5" fmla="*/ 11279 w 15139"/>
                <a:gd name="connsiteY5" fmla="*/ 6509 h 15139"/>
                <a:gd name="connsiteX6" fmla="*/ 11733 w 15139"/>
                <a:gd name="connsiteY6" fmla="*/ 7796 h 15139"/>
                <a:gd name="connsiteX7" fmla="*/ 11354 w 15139"/>
                <a:gd name="connsiteY7" fmla="*/ 84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354" y="8477"/>
                  </a:moveTo>
                  <a:cubicBezTo>
                    <a:pt x="9462" y="10975"/>
                    <a:pt x="7570" y="11126"/>
                    <a:pt x="5677" y="8477"/>
                  </a:cubicBezTo>
                  <a:lnTo>
                    <a:pt x="5677" y="8477"/>
                  </a:lnTo>
                  <a:cubicBezTo>
                    <a:pt x="6434" y="7569"/>
                    <a:pt x="6813" y="6358"/>
                    <a:pt x="7948" y="5752"/>
                  </a:cubicBezTo>
                  <a:cubicBezTo>
                    <a:pt x="9159" y="5601"/>
                    <a:pt x="10370" y="5601"/>
                    <a:pt x="11279" y="6509"/>
                  </a:cubicBezTo>
                  <a:lnTo>
                    <a:pt x="11279" y="6509"/>
                  </a:lnTo>
                  <a:cubicBezTo>
                    <a:pt x="11733" y="6963"/>
                    <a:pt x="11808" y="7342"/>
                    <a:pt x="11733" y="7796"/>
                  </a:cubicBezTo>
                  <a:cubicBezTo>
                    <a:pt x="11657" y="8326"/>
                    <a:pt x="11506" y="8477"/>
                    <a:pt x="11354" y="847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5" name="任意多边形: 形状 1874"/>
            <p:cNvSpPr/>
            <p:nvPr/>
          </p:nvSpPr>
          <p:spPr>
            <a:xfrm>
              <a:off x="6248572" y="2934683"/>
              <a:ext cx="15139" cy="7570"/>
            </a:xfrm>
            <a:custGeom>
              <a:avLst/>
              <a:gdLst>
                <a:gd name="connsiteX0" fmla="*/ 10047 w 15139"/>
                <a:gd name="connsiteY0" fmla="*/ 7645 h 7569"/>
                <a:gd name="connsiteX1" fmla="*/ 6263 w 15139"/>
                <a:gd name="connsiteY1" fmla="*/ 7645 h 7569"/>
                <a:gd name="connsiteX2" fmla="*/ 5733 w 15139"/>
                <a:gd name="connsiteY2" fmla="*/ 6358 h 7569"/>
                <a:gd name="connsiteX3" fmla="*/ 6187 w 15139"/>
                <a:gd name="connsiteY3" fmla="*/ 5677 h 7569"/>
                <a:gd name="connsiteX4" fmla="*/ 6187 w 15139"/>
                <a:gd name="connsiteY4" fmla="*/ 5677 h 7569"/>
                <a:gd name="connsiteX5" fmla="*/ 10047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047" y="7645"/>
                  </a:moveTo>
                  <a:cubicBezTo>
                    <a:pt x="8761" y="7645"/>
                    <a:pt x="7550" y="7645"/>
                    <a:pt x="6263" y="7645"/>
                  </a:cubicBezTo>
                  <a:cubicBezTo>
                    <a:pt x="5733" y="7191"/>
                    <a:pt x="5582" y="6813"/>
                    <a:pt x="5733" y="6358"/>
                  </a:cubicBezTo>
                  <a:cubicBezTo>
                    <a:pt x="5884" y="5904"/>
                    <a:pt x="6036" y="5677"/>
                    <a:pt x="6187" y="5677"/>
                  </a:cubicBezTo>
                  <a:lnTo>
                    <a:pt x="6187" y="5677"/>
                  </a:lnTo>
                  <a:cubicBezTo>
                    <a:pt x="7777" y="5753"/>
                    <a:pt x="9291" y="5904"/>
                    <a:pt x="10047" y="764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6" name="任意多边形: 形状 1875"/>
            <p:cNvSpPr/>
            <p:nvPr/>
          </p:nvSpPr>
          <p:spPr>
            <a:xfrm>
              <a:off x="6252942" y="29366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15" y="6283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7" name="任意多边形: 形状 1876"/>
            <p:cNvSpPr/>
            <p:nvPr/>
          </p:nvSpPr>
          <p:spPr>
            <a:xfrm>
              <a:off x="6220469" y="2929081"/>
              <a:ext cx="22709" cy="22709"/>
            </a:xfrm>
            <a:custGeom>
              <a:avLst/>
              <a:gdLst>
                <a:gd name="connsiteX0" fmla="*/ 15291 w 22708"/>
                <a:gd name="connsiteY0" fmla="*/ 5677 h 22708"/>
                <a:gd name="connsiteX1" fmla="*/ 19075 w 22708"/>
                <a:gd name="connsiteY1" fmla="*/ 5677 h 22708"/>
                <a:gd name="connsiteX2" fmla="*/ 6283 w 22708"/>
                <a:gd name="connsiteY2" fmla="*/ 18924 h 22708"/>
                <a:gd name="connsiteX3" fmla="*/ 5677 w 22708"/>
                <a:gd name="connsiteY3" fmla="*/ 17107 h 22708"/>
                <a:gd name="connsiteX4" fmla="*/ 15291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5291" y="5677"/>
                  </a:moveTo>
                  <a:cubicBezTo>
                    <a:pt x="16577" y="5677"/>
                    <a:pt x="17788" y="5677"/>
                    <a:pt x="19075" y="5677"/>
                  </a:cubicBezTo>
                  <a:cubicBezTo>
                    <a:pt x="18848" y="15366"/>
                    <a:pt x="14685" y="19681"/>
                    <a:pt x="6283" y="18924"/>
                  </a:cubicBezTo>
                  <a:cubicBezTo>
                    <a:pt x="6056" y="18318"/>
                    <a:pt x="5904" y="17713"/>
                    <a:pt x="5677" y="17107"/>
                  </a:cubicBezTo>
                  <a:cubicBezTo>
                    <a:pt x="9840" y="14004"/>
                    <a:pt x="17107" y="13625"/>
                    <a:pt x="15291" y="5677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8" name="任意多边形: 形状 1877"/>
            <p:cNvSpPr/>
            <p:nvPr/>
          </p:nvSpPr>
          <p:spPr>
            <a:xfrm>
              <a:off x="6261600" y="2921360"/>
              <a:ext cx="15139" cy="15139"/>
            </a:xfrm>
            <a:custGeom>
              <a:avLst/>
              <a:gdLst>
                <a:gd name="connsiteX0" fmla="*/ 8374 w 15139"/>
                <a:gd name="connsiteY0" fmla="*/ 5753 h 15139"/>
                <a:gd name="connsiteX1" fmla="*/ 10266 w 15139"/>
                <a:gd name="connsiteY1" fmla="*/ 11354 h 15139"/>
                <a:gd name="connsiteX2" fmla="*/ 6406 w 15139"/>
                <a:gd name="connsiteY2" fmla="*/ 9538 h 15139"/>
                <a:gd name="connsiteX3" fmla="*/ 6481 w 15139"/>
                <a:gd name="connsiteY3" fmla="*/ 5677 h 15139"/>
                <a:gd name="connsiteX4" fmla="*/ 83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74" y="5753"/>
                  </a:moveTo>
                  <a:cubicBezTo>
                    <a:pt x="9131" y="7570"/>
                    <a:pt x="10569" y="9159"/>
                    <a:pt x="10266" y="11354"/>
                  </a:cubicBezTo>
                  <a:cubicBezTo>
                    <a:pt x="8677" y="11430"/>
                    <a:pt x="7239" y="11203"/>
                    <a:pt x="6406" y="9538"/>
                  </a:cubicBezTo>
                  <a:cubicBezTo>
                    <a:pt x="5422" y="8251"/>
                    <a:pt x="5422" y="6964"/>
                    <a:pt x="6481" y="5677"/>
                  </a:cubicBezTo>
                  <a:cubicBezTo>
                    <a:pt x="7087" y="5753"/>
                    <a:pt x="7769" y="5753"/>
                    <a:pt x="8374" y="575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9" name="任意多边形: 形状 1878"/>
            <p:cNvSpPr/>
            <p:nvPr/>
          </p:nvSpPr>
          <p:spPr>
            <a:xfrm>
              <a:off x="6260805" y="2921436"/>
              <a:ext cx="7570" cy="15139"/>
            </a:xfrm>
            <a:custGeom>
              <a:avLst/>
              <a:gdLst>
                <a:gd name="connsiteX0" fmla="*/ 7276 w 7569"/>
                <a:gd name="connsiteY0" fmla="*/ 5677 h 15139"/>
                <a:gd name="connsiteX1" fmla="*/ 7201 w 7569"/>
                <a:gd name="connsiteY1" fmla="*/ 9537 h 15139"/>
                <a:gd name="connsiteX2" fmla="*/ 727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5677"/>
                  </a:moveTo>
                  <a:cubicBezTo>
                    <a:pt x="7276" y="6964"/>
                    <a:pt x="7201" y="8251"/>
                    <a:pt x="7201" y="9537"/>
                  </a:cubicBezTo>
                  <a:cubicBezTo>
                    <a:pt x="5157" y="8175"/>
                    <a:pt x="5157" y="6888"/>
                    <a:pt x="7276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0" name="任意多边形: 形状 1879"/>
            <p:cNvSpPr/>
            <p:nvPr/>
          </p:nvSpPr>
          <p:spPr>
            <a:xfrm>
              <a:off x="5969225" y="3666657"/>
              <a:ext cx="15139" cy="22709"/>
            </a:xfrm>
            <a:custGeom>
              <a:avLst/>
              <a:gdLst>
                <a:gd name="connsiteX0" fmla="*/ 8035 w 15139"/>
                <a:gd name="connsiteY0" fmla="*/ 5677 h 22708"/>
                <a:gd name="connsiteX1" fmla="*/ 13636 w 15139"/>
                <a:gd name="connsiteY1" fmla="*/ 11354 h 22708"/>
                <a:gd name="connsiteX2" fmla="*/ 9851 w 15139"/>
                <a:gd name="connsiteY2" fmla="*/ 17107 h 22708"/>
                <a:gd name="connsiteX3" fmla="*/ 803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035" y="5677"/>
                  </a:moveTo>
                  <a:cubicBezTo>
                    <a:pt x="8035" y="9386"/>
                    <a:pt x="9927" y="11279"/>
                    <a:pt x="13636" y="11354"/>
                  </a:cubicBezTo>
                  <a:cubicBezTo>
                    <a:pt x="12652" y="13474"/>
                    <a:pt x="9321" y="14004"/>
                    <a:pt x="9851" y="17107"/>
                  </a:cubicBezTo>
                  <a:cubicBezTo>
                    <a:pt x="3872" y="14155"/>
                    <a:pt x="5310" y="9992"/>
                    <a:pt x="8035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1" name="任意多边形: 形状 1880"/>
            <p:cNvSpPr/>
            <p:nvPr/>
          </p:nvSpPr>
          <p:spPr>
            <a:xfrm>
              <a:off x="5992475" y="3695194"/>
              <a:ext cx="7570" cy="15139"/>
            </a:xfrm>
            <a:custGeom>
              <a:avLst/>
              <a:gdLst>
                <a:gd name="connsiteX0" fmla="*/ 5677 w 7569"/>
                <a:gd name="connsiteY0" fmla="*/ 11354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354"/>
                  </a:moveTo>
                  <a:cubicBezTo>
                    <a:pt x="5829" y="9310"/>
                    <a:pt x="5147" y="6964"/>
                    <a:pt x="7570" y="5677"/>
                  </a:cubicBezTo>
                  <a:cubicBezTo>
                    <a:pt x="7494" y="7721"/>
                    <a:pt x="8175" y="10067"/>
                    <a:pt x="5677" y="1135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2" name="任意多边形: 形状 1881"/>
            <p:cNvSpPr/>
            <p:nvPr/>
          </p:nvSpPr>
          <p:spPr>
            <a:xfrm>
              <a:off x="5964077" y="3718012"/>
              <a:ext cx="15139" cy="7570"/>
            </a:xfrm>
            <a:custGeom>
              <a:avLst/>
              <a:gdLst>
                <a:gd name="connsiteX0" fmla="*/ 11064 w 15139"/>
                <a:gd name="connsiteY0" fmla="*/ 9277 h 7569"/>
                <a:gd name="connsiteX1" fmla="*/ 5690 w 15139"/>
                <a:gd name="connsiteY1" fmla="*/ 5795 h 7569"/>
                <a:gd name="connsiteX2" fmla="*/ 11064 w 15139"/>
                <a:gd name="connsiteY2" fmla="*/ 92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064" y="9277"/>
                  </a:moveTo>
                  <a:cubicBezTo>
                    <a:pt x="8414" y="9504"/>
                    <a:pt x="5462" y="10109"/>
                    <a:pt x="5690" y="5795"/>
                  </a:cubicBezTo>
                  <a:cubicBezTo>
                    <a:pt x="8339" y="5643"/>
                    <a:pt x="11291" y="5038"/>
                    <a:pt x="11064" y="92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3" name="任意多边形: 形状 1882"/>
            <p:cNvSpPr/>
            <p:nvPr/>
          </p:nvSpPr>
          <p:spPr>
            <a:xfrm>
              <a:off x="5981245" y="3674924"/>
              <a:ext cx="15139" cy="15139"/>
            </a:xfrm>
            <a:custGeom>
              <a:avLst/>
              <a:gdLst>
                <a:gd name="connsiteX0" fmla="*/ 10700 w 15139"/>
                <a:gd name="connsiteY0" fmla="*/ 10733 h 15139"/>
                <a:gd name="connsiteX1" fmla="*/ 8505 w 15139"/>
                <a:gd name="connsiteY1" fmla="*/ 12020 h 15139"/>
                <a:gd name="connsiteX2" fmla="*/ 5705 w 15139"/>
                <a:gd name="connsiteY2" fmla="*/ 7553 h 15139"/>
                <a:gd name="connsiteX3" fmla="*/ 8202 w 15139"/>
                <a:gd name="connsiteY3" fmla="*/ 6040 h 15139"/>
                <a:gd name="connsiteX4" fmla="*/ 10700 w 15139"/>
                <a:gd name="connsiteY4" fmla="*/ 10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00" y="10733"/>
                  </a:moveTo>
                  <a:cubicBezTo>
                    <a:pt x="10246" y="11792"/>
                    <a:pt x="9414" y="12398"/>
                    <a:pt x="8505" y="12020"/>
                  </a:cubicBezTo>
                  <a:cubicBezTo>
                    <a:pt x="6689" y="11187"/>
                    <a:pt x="5477" y="9749"/>
                    <a:pt x="5705" y="7553"/>
                  </a:cubicBezTo>
                  <a:cubicBezTo>
                    <a:pt x="5856" y="6040"/>
                    <a:pt x="6915" y="5131"/>
                    <a:pt x="8202" y="6040"/>
                  </a:cubicBezTo>
                  <a:cubicBezTo>
                    <a:pt x="9792" y="7099"/>
                    <a:pt x="10624" y="8840"/>
                    <a:pt x="10700" y="1073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4" name="任意多边形: 形状 1883"/>
            <p:cNvSpPr/>
            <p:nvPr/>
          </p:nvSpPr>
          <p:spPr>
            <a:xfrm>
              <a:off x="5984829" y="369897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5" name="任意多边形: 形状 1884"/>
            <p:cNvSpPr/>
            <p:nvPr/>
          </p:nvSpPr>
          <p:spPr>
            <a:xfrm>
              <a:off x="5979152" y="3702385"/>
              <a:ext cx="7570" cy="15139"/>
            </a:xfrm>
            <a:custGeom>
              <a:avLst/>
              <a:gdLst>
                <a:gd name="connsiteX0" fmla="*/ 5677 w 7569"/>
                <a:gd name="connsiteY0" fmla="*/ 9916 h 15139"/>
                <a:gd name="connsiteX1" fmla="*/ 6283 w 7569"/>
                <a:gd name="connsiteY1" fmla="*/ 5677 h 15139"/>
                <a:gd name="connsiteX2" fmla="*/ 7343 w 7569"/>
                <a:gd name="connsiteY2" fmla="*/ 6358 h 15139"/>
                <a:gd name="connsiteX3" fmla="*/ 5677 w 7569"/>
                <a:gd name="connsiteY3" fmla="*/ 9916 h 15139"/>
                <a:gd name="connsiteX4" fmla="*/ 5677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916"/>
                  </a:moveTo>
                  <a:cubicBezTo>
                    <a:pt x="5904" y="8478"/>
                    <a:pt x="6056" y="7115"/>
                    <a:pt x="6283" y="5677"/>
                  </a:cubicBezTo>
                  <a:cubicBezTo>
                    <a:pt x="6661" y="5904"/>
                    <a:pt x="7267" y="6056"/>
                    <a:pt x="7343" y="6358"/>
                  </a:cubicBezTo>
                  <a:cubicBezTo>
                    <a:pt x="7797" y="7948"/>
                    <a:pt x="7115" y="9159"/>
                    <a:pt x="5677" y="9916"/>
                  </a:cubicBezTo>
                  <a:lnTo>
                    <a:pt x="5677" y="9916"/>
                  </a:lnTo>
                  <a:close/>
                </a:path>
              </a:pathLst>
            </a:custGeom>
            <a:solidFill>
              <a:srgbClr val="EE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6" name="任意多边形: 形状 1885"/>
            <p:cNvSpPr/>
            <p:nvPr/>
          </p:nvSpPr>
          <p:spPr>
            <a:xfrm>
              <a:off x="5694454" y="2606924"/>
              <a:ext cx="22709" cy="22709"/>
            </a:xfrm>
            <a:custGeom>
              <a:avLst/>
              <a:gdLst>
                <a:gd name="connsiteX0" fmla="*/ 10984 w 22708"/>
                <a:gd name="connsiteY0" fmla="*/ 6508 h 22708"/>
                <a:gd name="connsiteX1" fmla="*/ 14844 w 22708"/>
                <a:gd name="connsiteY1" fmla="*/ 10368 h 22708"/>
                <a:gd name="connsiteX2" fmla="*/ 16358 w 22708"/>
                <a:gd name="connsiteY2" fmla="*/ 16197 h 22708"/>
                <a:gd name="connsiteX3" fmla="*/ 10984 w 22708"/>
                <a:gd name="connsiteY3" fmla="*/ 14153 h 22708"/>
                <a:gd name="connsiteX4" fmla="*/ 7199 w 22708"/>
                <a:gd name="connsiteY4" fmla="*/ 10293 h 22708"/>
                <a:gd name="connsiteX5" fmla="*/ 7199 w 22708"/>
                <a:gd name="connsiteY5" fmla="*/ 10293 h 22708"/>
                <a:gd name="connsiteX6" fmla="*/ 5988 w 22708"/>
                <a:gd name="connsiteY6" fmla="*/ 6205 h 22708"/>
                <a:gd name="connsiteX7" fmla="*/ 10984 w 22708"/>
                <a:gd name="connsiteY7" fmla="*/ 65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0984" y="6508"/>
                  </a:moveTo>
                  <a:cubicBezTo>
                    <a:pt x="11665" y="8400"/>
                    <a:pt x="12952" y="9611"/>
                    <a:pt x="14844" y="10368"/>
                  </a:cubicBezTo>
                  <a:cubicBezTo>
                    <a:pt x="18023" y="11655"/>
                    <a:pt x="18402" y="14002"/>
                    <a:pt x="16358" y="16197"/>
                  </a:cubicBezTo>
                  <a:cubicBezTo>
                    <a:pt x="13481" y="19225"/>
                    <a:pt x="12271" y="16121"/>
                    <a:pt x="10984" y="14153"/>
                  </a:cubicBezTo>
                  <a:cubicBezTo>
                    <a:pt x="10000" y="12639"/>
                    <a:pt x="8788" y="11277"/>
                    <a:pt x="7199" y="10293"/>
                  </a:cubicBezTo>
                  <a:lnTo>
                    <a:pt x="7199" y="10293"/>
                  </a:lnTo>
                  <a:cubicBezTo>
                    <a:pt x="6896" y="8854"/>
                    <a:pt x="4928" y="7416"/>
                    <a:pt x="5988" y="6205"/>
                  </a:cubicBezTo>
                  <a:cubicBezTo>
                    <a:pt x="7274" y="4691"/>
                    <a:pt x="9167" y="6962"/>
                    <a:pt x="10984" y="6508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7" name="任意多边形: 形状 1886"/>
            <p:cNvSpPr/>
            <p:nvPr/>
          </p:nvSpPr>
          <p:spPr>
            <a:xfrm>
              <a:off x="5695900" y="2611539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9462 w 15139"/>
                <a:gd name="connsiteY1" fmla="*/ 9537 h 15139"/>
                <a:gd name="connsiteX2" fmla="*/ 7645 w 15139"/>
                <a:gd name="connsiteY2" fmla="*/ 9537 h 15139"/>
                <a:gd name="connsiteX3" fmla="*/ 5677 w 15139"/>
                <a:gd name="connsiteY3" fmla="*/ 7645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5677"/>
                    <a:pt x="9538" y="6888"/>
                    <a:pt x="9462" y="9537"/>
                  </a:cubicBezTo>
                  <a:cubicBezTo>
                    <a:pt x="8856" y="9537"/>
                    <a:pt x="8251" y="9537"/>
                    <a:pt x="7645" y="9537"/>
                  </a:cubicBezTo>
                  <a:cubicBezTo>
                    <a:pt x="6964" y="8932"/>
                    <a:pt x="6358" y="8251"/>
                    <a:pt x="5677" y="7645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8" name="任意多边形: 形状 1887"/>
            <p:cNvSpPr/>
            <p:nvPr/>
          </p:nvSpPr>
          <p:spPr>
            <a:xfrm>
              <a:off x="6486765" y="305072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3398 w 15139"/>
                <a:gd name="connsiteY1" fmla="*/ 8629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8099" y="6056"/>
                    <a:pt x="11052" y="4769"/>
                    <a:pt x="13398" y="8629"/>
                  </a:cubicBezTo>
                  <a:cubicBezTo>
                    <a:pt x="9462" y="9159"/>
                    <a:pt x="7418" y="787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9" name="任意多边形: 形状 1888"/>
            <p:cNvSpPr/>
            <p:nvPr/>
          </p:nvSpPr>
          <p:spPr>
            <a:xfrm>
              <a:off x="6238106" y="3204158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12" y="6510"/>
                    <a:pt x="7040" y="7342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0" name="任意多边形: 形状 1889"/>
            <p:cNvSpPr/>
            <p:nvPr/>
          </p:nvSpPr>
          <p:spPr>
            <a:xfrm>
              <a:off x="6239620" y="320658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8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1" name="任意多边形: 形状 1890"/>
            <p:cNvSpPr/>
            <p:nvPr/>
          </p:nvSpPr>
          <p:spPr>
            <a:xfrm>
              <a:off x="6243405" y="323890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85" y="5904"/>
                    <a:pt x="7570" y="5677"/>
                  </a:cubicBezTo>
                  <a:cubicBezTo>
                    <a:pt x="7266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2" name="任意多边形: 形状 1891"/>
            <p:cNvSpPr/>
            <p:nvPr/>
          </p:nvSpPr>
          <p:spPr>
            <a:xfrm>
              <a:off x="6255205" y="3222704"/>
              <a:ext cx="7570" cy="7570"/>
            </a:xfrm>
            <a:custGeom>
              <a:avLst/>
              <a:gdLst>
                <a:gd name="connsiteX0" fmla="*/ 6291 w 7569"/>
                <a:gd name="connsiteY0" fmla="*/ 5677 h 7569"/>
                <a:gd name="connsiteX1" fmla="*/ 6821 w 7569"/>
                <a:gd name="connsiteY1" fmla="*/ 7115 h 7569"/>
                <a:gd name="connsiteX2" fmla="*/ 6215 w 7569"/>
                <a:gd name="connsiteY2" fmla="*/ 7645 h 7569"/>
                <a:gd name="connsiteX3" fmla="*/ 5686 w 7569"/>
                <a:gd name="connsiteY3" fmla="*/ 6207 h 7569"/>
                <a:gd name="connsiteX4" fmla="*/ 62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1" y="5677"/>
                  </a:moveTo>
                  <a:cubicBezTo>
                    <a:pt x="6518" y="6131"/>
                    <a:pt x="6745" y="6661"/>
                    <a:pt x="6821" y="7115"/>
                  </a:cubicBezTo>
                  <a:cubicBezTo>
                    <a:pt x="6821" y="7267"/>
                    <a:pt x="6442" y="7494"/>
                    <a:pt x="6215" y="7645"/>
                  </a:cubicBezTo>
                  <a:cubicBezTo>
                    <a:pt x="5988" y="7191"/>
                    <a:pt x="5761" y="6661"/>
                    <a:pt x="5686" y="6207"/>
                  </a:cubicBezTo>
                  <a:cubicBezTo>
                    <a:pt x="5610" y="6131"/>
                    <a:pt x="6064" y="5904"/>
                    <a:pt x="6291" y="56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3" name="任意多边形: 形状 1892"/>
            <p:cNvSpPr/>
            <p:nvPr/>
          </p:nvSpPr>
          <p:spPr>
            <a:xfrm>
              <a:off x="5846066" y="2853007"/>
              <a:ext cx="30278" cy="30278"/>
            </a:xfrm>
            <a:custGeom>
              <a:avLst/>
              <a:gdLst>
                <a:gd name="connsiteX0" fmla="*/ 17121 w 30278"/>
                <a:gd name="connsiteY0" fmla="*/ 9462 h 30278"/>
                <a:gd name="connsiteX1" fmla="*/ 18938 w 30278"/>
                <a:gd name="connsiteY1" fmla="*/ 9462 h 30278"/>
                <a:gd name="connsiteX2" fmla="*/ 27870 w 30278"/>
                <a:gd name="connsiteY2" fmla="*/ 17561 h 30278"/>
                <a:gd name="connsiteX3" fmla="*/ 21360 w 30278"/>
                <a:gd name="connsiteY3" fmla="*/ 26645 h 30278"/>
                <a:gd name="connsiteX4" fmla="*/ 20074 w 30278"/>
                <a:gd name="connsiteY4" fmla="*/ 28386 h 30278"/>
                <a:gd name="connsiteX5" fmla="*/ 8871 w 30278"/>
                <a:gd name="connsiteY5" fmla="*/ 29673 h 30278"/>
                <a:gd name="connsiteX6" fmla="*/ 9476 w 30278"/>
                <a:gd name="connsiteY6" fmla="*/ 21876 h 30278"/>
                <a:gd name="connsiteX7" fmla="*/ 5691 w 30278"/>
                <a:gd name="connsiteY7" fmla="*/ 13247 h 30278"/>
                <a:gd name="connsiteX8" fmla="*/ 5691 w 30278"/>
                <a:gd name="connsiteY8" fmla="*/ 13247 h 30278"/>
                <a:gd name="connsiteX9" fmla="*/ 15229 w 30278"/>
                <a:gd name="connsiteY9" fmla="*/ 5677 h 30278"/>
                <a:gd name="connsiteX10" fmla="*/ 15229 w 30278"/>
                <a:gd name="connsiteY10" fmla="*/ 7570 h 30278"/>
                <a:gd name="connsiteX11" fmla="*/ 17121 w 30278"/>
                <a:gd name="connsiteY11" fmla="*/ 946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7121" y="9462"/>
                  </a:moveTo>
                  <a:cubicBezTo>
                    <a:pt x="17727" y="9462"/>
                    <a:pt x="18333" y="9462"/>
                    <a:pt x="18938" y="9462"/>
                  </a:cubicBezTo>
                  <a:cubicBezTo>
                    <a:pt x="24464" y="9235"/>
                    <a:pt x="24388" y="14761"/>
                    <a:pt x="27870" y="17561"/>
                  </a:cubicBezTo>
                  <a:cubicBezTo>
                    <a:pt x="24691" y="20135"/>
                    <a:pt x="15456" y="18545"/>
                    <a:pt x="21360" y="26645"/>
                  </a:cubicBezTo>
                  <a:cubicBezTo>
                    <a:pt x="22042" y="27553"/>
                    <a:pt x="20906" y="28537"/>
                    <a:pt x="20074" y="28386"/>
                  </a:cubicBezTo>
                  <a:cubicBezTo>
                    <a:pt x="16365" y="28007"/>
                    <a:pt x="13186" y="31792"/>
                    <a:pt x="8871" y="29673"/>
                  </a:cubicBezTo>
                  <a:cubicBezTo>
                    <a:pt x="13186" y="27250"/>
                    <a:pt x="15607" y="24450"/>
                    <a:pt x="9476" y="21876"/>
                  </a:cubicBezTo>
                  <a:cubicBezTo>
                    <a:pt x="5237" y="20059"/>
                    <a:pt x="5691" y="16653"/>
                    <a:pt x="5691" y="13247"/>
                  </a:cubicBezTo>
                  <a:lnTo>
                    <a:pt x="5691" y="13247"/>
                  </a:lnTo>
                  <a:cubicBezTo>
                    <a:pt x="9855" y="11960"/>
                    <a:pt x="13337" y="9765"/>
                    <a:pt x="15229" y="5677"/>
                  </a:cubicBezTo>
                  <a:cubicBezTo>
                    <a:pt x="15229" y="6283"/>
                    <a:pt x="15229" y="6964"/>
                    <a:pt x="15229" y="7570"/>
                  </a:cubicBezTo>
                  <a:cubicBezTo>
                    <a:pt x="15835" y="8251"/>
                    <a:pt x="16516" y="8856"/>
                    <a:pt x="17121" y="9462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4" name="任意多边形: 形状 1893"/>
            <p:cNvSpPr/>
            <p:nvPr/>
          </p:nvSpPr>
          <p:spPr>
            <a:xfrm>
              <a:off x="5838510" y="285823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888"/>
                    <a:pt x="6131" y="7494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5" name="任意多边形: 形状 1894"/>
            <p:cNvSpPr/>
            <p:nvPr/>
          </p:nvSpPr>
          <p:spPr>
            <a:xfrm>
              <a:off x="5855617" y="285490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737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6" name="任意多边形: 形状 1895"/>
            <p:cNvSpPr/>
            <p:nvPr/>
          </p:nvSpPr>
          <p:spPr>
            <a:xfrm>
              <a:off x="6233904" y="3737625"/>
              <a:ext cx="7570" cy="15139"/>
            </a:xfrm>
            <a:custGeom>
              <a:avLst/>
              <a:gdLst>
                <a:gd name="connsiteX0" fmla="*/ 5716 w 7569"/>
                <a:gd name="connsiteY0" fmla="*/ 10708 h 15139"/>
                <a:gd name="connsiteX1" fmla="*/ 7003 w 7569"/>
                <a:gd name="connsiteY1" fmla="*/ 5863 h 15139"/>
                <a:gd name="connsiteX2" fmla="*/ 9046 w 7569"/>
                <a:gd name="connsiteY2" fmla="*/ 6923 h 15139"/>
                <a:gd name="connsiteX3" fmla="*/ 5716 w 7569"/>
                <a:gd name="connsiteY3" fmla="*/ 10708 h 15139"/>
                <a:gd name="connsiteX4" fmla="*/ 5716 w 7569"/>
                <a:gd name="connsiteY4" fmla="*/ 107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0708"/>
                  </a:moveTo>
                  <a:cubicBezTo>
                    <a:pt x="5791" y="8966"/>
                    <a:pt x="5186" y="6999"/>
                    <a:pt x="7003" y="5863"/>
                  </a:cubicBezTo>
                  <a:cubicBezTo>
                    <a:pt x="7835" y="5333"/>
                    <a:pt x="8819" y="6014"/>
                    <a:pt x="9046" y="6923"/>
                  </a:cubicBezTo>
                  <a:cubicBezTo>
                    <a:pt x="9879" y="9723"/>
                    <a:pt x="8214" y="10632"/>
                    <a:pt x="5716" y="10708"/>
                  </a:cubicBezTo>
                  <a:lnTo>
                    <a:pt x="5716" y="10708"/>
                  </a:ln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7" name="任意多边形: 形状 1896"/>
            <p:cNvSpPr/>
            <p:nvPr/>
          </p:nvSpPr>
          <p:spPr>
            <a:xfrm>
              <a:off x="6224330" y="3714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8"/>
                    <a:pt x="9462" y="5223"/>
                    <a:pt x="10597" y="7040"/>
                  </a:cubicBezTo>
                  <a:cubicBezTo>
                    <a:pt x="11127" y="7872"/>
                    <a:pt x="10446" y="8932"/>
                    <a:pt x="9538" y="9159"/>
                  </a:cubicBezTo>
                  <a:cubicBezTo>
                    <a:pt x="6661" y="9992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8" name="任意多边形: 形状 1897"/>
            <p:cNvSpPr/>
            <p:nvPr/>
          </p:nvSpPr>
          <p:spPr>
            <a:xfrm>
              <a:off x="6226760" y="3545541"/>
              <a:ext cx="7570" cy="7570"/>
            </a:xfrm>
            <a:custGeom>
              <a:avLst/>
              <a:gdLst>
                <a:gd name="connsiteX0" fmla="*/ 7184 w 7569"/>
                <a:gd name="connsiteY0" fmla="*/ 9011 h 7569"/>
                <a:gd name="connsiteX1" fmla="*/ 6048 w 7569"/>
                <a:gd name="connsiteY1" fmla="*/ 6135 h 7569"/>
                <a:gd name="connsiteX2" fmla="*/ 7562 w 7569"/>
                <a:gd name="connsiteY2" fmla="*/ 5756 h 7569"/>
                <a:gd name="connsiteX3" fmla="*/ 7184 w 7569"/>
                <a:gd name="connsiteY3" fmla="*/ 9011 h 7569"/>
                <a:gd name="connsiteX4" fmla="*/ 7184 w 7569"/>
                <a:gd name="connsiteY4" fmla="*/ 901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84" y="9011"/>
                  </a:moveTo>
                  <a:cubicBezTo>
                    <a:pt x="6048" y="8330"/>
                    <a:pt x="5140" y="7498"/>
                    <a:pt x="6048" y="6135"/>
                  </a:cubicBezTo>
                  <a:cubicBezTo>
                    <a:pt x="6275" y="5832"/>
                    <a:pt x="7335" y="5529"/>
                    <a:pt x="7562" y="5756"/>
                  </a:cubicBezTo>
                  <a:cubicBezTo>
                    <a:pt x="8773" y="6892"/>
                    <a:pt x="7184" y="7876"/>
                    <a:pt x="7184" y="9011"/>
                  </a:cubicBezTo>
                  <a:lnTo>
                    <a:pt x="7184" y="9011"/>
                  </a:lnTo>
                  <a:close/>
                </a:path>
              </a:pathLst>
            </a:custGeom>
            <a:solidFill>
              <a:srgbClr val="EEBE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9" name="任意多边形: 形状 1898"/>
            <p:cNvSpPr/>
            <p:nvPr/>
          </p:nvSpPr>
          <p:spPr>
            <a:xfrm>
              <a:off x="6308447" y="2965923"/>
              <a:ext cx="15139" cy="15139"/>
            </a:xfrm>
            <a:custGeom>
              <a:avLst/>
              <a:gdLst>
                <a:gd name="connsiteX0" fmla="*/ 16709 w 15139"/>
                <a:gd name="connsiteY0" fmla="*/ 8727 h 15139"/>
                <a:gd name="connsiteX1" fmla="*/ 7171 w 15139"/>
                <a:gd name="connsiteY1" fmla="*/ 14480 h 15139"/>
                <a:gd name="connsiteX2" fmla="*/ 9290 w 15139"/>
                <a:gd name="connsiteY2" fmla="*/ 6305 h 15139"/>
                <a:gd name="connsiteX3" fmla="*/ 16709 w 15139"/>
                <a:gd name="connsiteY3" fmla="*/ 8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709" y="8727"/>
                  </a:moveTo>
                  <a:cubicBezTo>
                    <a:pt x="14286" y="11831"/>
                    <a:pt x="10350" y="12436"/>
                    <a:pt x="7171" y="14480"/>
                  </a:cubicBezTo>
                  <a:cubicBezTo>
                    <a:pt x="3689" y="10695"/>
                    <a:pt x="7095" y="7970"/>
                    <a:pt x="9290" y="6305"/>
                  </a:cubicBezTo>
                  <a:cubicBezTo>
                    <a:pt x="12016" y="4110"/>
                    <a:pt x="13983" y="8348"/>
                    <a:pt x="16709" y="872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0" name="任意多边形: 形状 1899"/>
            <p:cNvSpPr/>
            <p:nvPr/>
          </p:nvSpPr>
          <p:spPr>
            <a:xfrm>
              <a:off x="6156027" y="2727640"/>
              <a:ext cx="37848" cy="37848"/>
            </a:xfrm>
            <a:custGeom>
              <a:avLst/>
              <a:gdLst>
                <a:gd name="connsiteX0" fmla="*/ 15164 w 37847"/>
                <a:gd name="connsiteY0" fmla="*/ 9402 h 37847"/>
                <a:gd name="connsiteX1" fmla="*/ 18949 w 37847"/>
                <a:gd name="connsiteY1" fmla="*/ 7509 h 37847"/>
                <a:gd name="connsiteX2" fmla="*/ 26594 w 37847"/>
                <a:gd name="connsiteY2" fmla="*/ 9023 h 37847"/>
                <a:gd name="connsiteX3" fmla="*/ 32499 w 37847"/>
                <a:gd name="connsiteY3" fmla="*/ 6223 h 37847"/>
                <a:gd name="connsiteX4" fmla="*/ 31515 w 37847"/>
                <a:gd name="connsiteY4" fmla="*/ 11446 h 37847"/>
                <a:gd name="connsiteX5" fmla="*/ 32271 w 37847"/>
                <a:gd name="connsiteY5" fmla="*/ 15079 h 37847"/>
                <a:gd name="connsiteX6" fmla="*/ 21901 w 37847"/>
                <a:gd name="connsiteY6" fmla="*/ 19621 h 37847"/>
                <a:gd name="connsiteX7" fmla="*/ 21977 w 37847"/>
                <a:gd name="connsiteY7" fmla="*/ 17955 h 37847"/>
                <a:gd name="connsiteX8" fmla="*/ 22810 w 37847"/>
                <a:gd name="connsiteY8" fmla="*/ 13716 h 37847"/>
                <a:gd name="connsiteX9" fmla="*/ 18873 w 37847"/>
                <a:gd name="connsiteY9" fmla="*/ 16290 h 37847"/>
                <a:gd name="connsiteX10" fmla="*/ 15240 w 37847"/>
                <a:gd name="connsiteY10" fmla="*/ 28401 h 37847"/>
                <a:gd name="connsiteX11" fmla="*/ 5702 w 37847"/>
                <a:gd name="connsiteY11" fmla="*/ 32186 h 37847"/>
                <a:gd name="connsiteX12" fmla="*/ 7595 w 37847"/>
                <a:gd name="connsiteY12" fmla="*/ 26509 h 37847"/>
                <a:gd name="connsiteX13" fmla="*/ 11379 w 37847"/>
                <a:gd name="connsiteY13" fmla="*/ 22724 h 37847"/>
                <a:gd name="connsiteX14" fmla="*/ 11379 w 37847"/>
                <a:gd name="connsiteY14" fmla="*/ 22724 h 37847"/>
                <a:gd name="connsiteX15" fmla="*/ 10017 w 37847"/>
                <a:gd name="connsiteY15" fmla="*/ 13338 h 37847"/>
                <a:gd name="connsiteX16" fmla="*/ 11455 w 37847"/>
                <a:gd name="connsiteY16" fmla="*/ 11294 h 37847"/>
                <a:gd name="connsiteX17" fmla="*/ 13348 w 37847"/>
                <a:gd name="connsiteY17" fmla="*/ 11294 h 37847"/>
                <a:gd name="connsiteX18" fmla="*/ 15164 w 37847"/>
                <a:gd name="connsiteY18" fmla="*/ 9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5164" y="9402"/>
                  </a:moveTo>
                  <a:cubicBezTo>
                    <a:pt x="16451" y="8796"/>
                    <a:pt x="17662" y="8115"/>
                    <a:pt x="18949" y="7509"/>
                  </a:cubicBezTo>
                  <a:cubicBezTo>
                    <a:pt x="20917" y="10840"/>
                    <a:pt x="23264" y="13186"/>
                    <a:pt x="26594" y="9023"/>
                  </a:cubicBezTo>
                  <a:cubicBezTo>
                    <a:pt x="28184" y="7055"/>
                    <a:pt x="29773" y="4557"/>
                    <a:pt x="32499" y="6223"/>
                  </a:cubicBezTo>
                  <a:cubicBezTo>
                    <a:pt x="35829" y="8191"/>
                    <a:pt x="30455" y="9326"/>
                    <a:pt x="31515" y="11446"/>
                  </a:cubicBezTo>
                  <a:cubicBezTo>
                    <a:pt x="32044" y="12505"/>
                    <a:pt x="32044" y="13868"/>
                    <a:pt x="32271" y="15079"/>
                  </a:cubicBezTo>
                  <a:cubicBezTo>
                    <a:pt x="30076" y="19469"/>
                    <a:pt x="26822" y="21513"/>
                    <a:pt x="21901" y="19621"/>
                  </a:cubicBezTo>
                  <a:cubicBezTo>
                    <a:pt x="21901" y="19091"/>
                    <a:pt x="21750" y="18409"/>
                    <a:pt x="21977" y="17955"/>
                  </a:cubicBezTo>
                  <a:cubicBezTo>
                    <a:pt x="22658" y="16593"/>
                    <a:pt x="25686" y="15382"/>
                    <a:pt x="22810" y="13716"/>
                  </a:cubicBezTo>
                  <a:cubicBezTo>
                    <a:pt x="20841" y="12581"/>
                    <a:pt x="19933" y="14473"/>
                    <a:pt x="18873" y="16290"/>
                  </a:cubicBezTo>
                  <a:cubicBezTo>
                    <a:pt x="16678" y="20151"/>
                    <a:pt x="18571" y="25071"/>
                    <a:pt x="15240" y="28401"/>
                  </a:cubicBezTo>
                  <a:cubicBezTo>
                    <a:pt x="12893" y="31807"/>
                    <a:pt x="10017" y="33851"/>
                    <a:pt x="5702" y="32186"/>
                  </a:cubicBezTo>
                  <a:cubicBezTo>
                    <a:pt x="5475" y="29991"/>
                    <a:pt x="6838" y="28326"/>
                    <a:pt x="7595" y="26509"/>
                  </a:cubicBezTo>
                  <a:cubicBezTo>
                    <a:pt x="8503" y="24844"/>
                    <a:pt x="12818" y="26660"/>
                    <a:pt x="11379" y="22724"/>
                  </a:cubicBezTo>
                  <a:lnTo>
                    <a:pt x="11379" y="22724"/>
                  </a:lnTo>
                  <a:cubicBezTo>
                    <a:pt x="11531" y="19545"/>
                    <a:pt x="16148" y="15609"/>
                    <a:pt x="10017" y="13338"/>
                  </a:cubicBezTo>
                  <a:cubicBezTo>
                    <a:pt x="10471" y="12657"/>
                    <a:pt x="10925" y="11975"/>
                    <a:pt x="11455" y="11294"/>
                  </a:cubicBezTo>
                  <a:cubicBezTo>
                    <a:pt x="12061" y="11294"/>
                    <a:pt x="12742" y="11294"/>
                    <a:pt x="13348" y="11294"/>
                  </a:cubicBezTo>
                  <a:cubicBezTo>
                    <a:pt x="13802" y="10613"/>
                    <a:pt x="14559" y="10083"/>
                    <a:pt x="15164" y="9402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1" name="任意多边形: 形状 1900"/>
            <p:cNvSpPr/>
            <p:nvPr/>
          </p:nvSpPr>
          <p:spPr>
            <a:xfrm>
              <a:off x="6185574" y="2722811"/>
              <a:ext cx="15139" cy="15139"/>
            </a:xfrm>
            <a:custGeom>
              <a:avLst/>
              <a:gdLst>
                <a:gd name="connsiteX0" fmla="*/ 10067 w 15139"/>
                <a:gd name="connsiteY0" fmla="*/ 14836 h 15139"/>
                <a:gd name="connsiteX1" fmla="*/ 5677 w 15139"/>
                <a:gd name="connsiteY1" fmla="*/ 5677 h 15139"/>
                <a:gd name="connsiteX2" fmla="*/ 10067 w 15139"/>
                <a:gd name="connsiteY2" fmla="*/ 148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067" y="14836"/>
                  </a:moveTo>
                  <a:cubicBezTo>
                    <a:pt x="8251" y="10976"/>
                    <a:pt x="6964" y="8327"/>
                    <a:pt x="5677" y="5677"/>
                  </a:cubicBezTo>
                  <a:cubicBezTo>
                    <a:pt x="13474" y="6510"/>
                    <a:pt x="13852" y="7191"/>
                    <a:pt x="10067" y="14836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2" name="任意多边形: 形状 1901"/>
            <p:cNvSpPr/>
            <p:nvPr/>
          </p:nvSpPr>
          <p:spPr>
            <a:xfrm>
              <a:off x="6194945" y="2729832"/>
              <a:ext cx="15139" cy="15139"/>
            </a:xfrm>
            <a:custGeom>
              <a:avLst/>
              <a:gdLst>
                <a:gd name="connsiteX0" fmla="*/ 10006 w 15139"/>
                <a:gd name="connsiteY0" fmla="*/ 7286 h 15139"/>
                <a:gd name="connsiteX1" fmla="*/ 7962 w 15139"/>
                <a:gd name="connsiteY1" fmla="*/ 9935 h 15139"/>
                <a:gd name="connsiteX2" fmla="*/ 5692 w 15139"/>
                <a:gd name="connsiteY2" fmla="*/ 7892 h 15139"/>
                <a:gd name="connsiteX3" fmla="*/ 8190 w 15139"/>
                <a:gd name="connsiteY3" fmla="*/ 5697 h 15139"/>
                <a:gd name="connsiteX4" fmla="*/ 10006 w 15139"/>
                <a:gd name="connsiteY4" fmla="*/ 72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006" y="7286"/>
                  </a:moveTo>
                  <a:cubicBezTo>
                    <a:pt x="9931" y="8573"/>
                    <a:pt x="9249" y="9708"/>
                    <a:pt x="7962" y="9935"/>
                  </a:cubicBezTo>
                  <a:cubicBezTo>
                    <a:pt x="6600" y="10163"/>
                    <a:pt x="5540" y="9178"/>
                    <a:pt x="5692" y="7892"/>
                  </a:cubicBezTo>
                  <a:cubicBezTo>
                    <a:pt x="5767" y="6680"/>
                    <a:pt x="6903" y="5848"/>
                    <a:pt x="8190" y="5697"/>
                  </a:cubicBezTo>
                  <a:cubicBezTo>
                    <a:pt x="9325" y="5545"/>
                    <a:pt x="9855" y="6302"/>
                    <a:pt x="10006" y="7286"/>
                  </a:cubicBezTo>
                  <a:close/>
                </a:path>
              </a:pathLst>
            </a:custGeom>
            <a:solidFill>
              <a:srgbClr val="F4CD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3" name="任意多边形: 形状 1902"/>
            <p:cNvSpPr/>
            <p:nvPr/>
          </p:nvSpPr>
          <p:spPr>
            <a:xfrm>
              <a:off x="6373477" y="2482327"/>
              <a:ext cx="7570" cy="7570"/>
            </a:xfrm>
            <a:custGeom>
              <a:avLst/>
              <a:gdLst>
                <a:gd name="connsiteX0" fmla="*/ 6784 w 7569"/>
                <a:gd name="connsiteY0" fmla="*/ 7570 h 7569"/>
                <a:gd name="connsiteX1" fmla="*/ 6784 w 7569"/>
                <a:gd name="connsiteY1" fmla="*/ 5677 h 7569"/>
                <a:gd name="connsiteX2" fmla="*/ 678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84" y="7570"/>
                  </a:moveTo>
                  <a:cubicBezTo>
                    <a:pt x="5270" y="6888"/>
                    <a:pt x="5346" y="6283"/>
                    <a:pt x="6784" y="5677"/>
                  </a:cubicBezTo>
                  <a:cubicBezTo>
                    <a:pt x="6784" y="6283"/>
                    <a:pt x="6784" y="6964"/>
                    <a:pt x="6784" y="7570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4" name="任意多边形: 形状 1903"/>
            <p:cNvSpPr/>
            <p:nvPr/>
          </p:nvSpPr>
          <p:spPr>
            <a:xfrm>
              <a:off x="6387907" y="2326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570" y="7570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5" name="任意多边形: 形状 1904"/>
            <p:cNvSpPr/>
            <p:nvPr/>
          </p:nvSpPr>
          <p:spPr>
            <a:xfrm>
              <a:off x="6174509" y="2552648"/>
              <a:ext cx="7570" cy="15139"/>
            </a:xfrm>
            <a:custGeom>
              <a:avLst/>
              <a:gdLst>
                <a:gd name="connsiteX0" fmla="*/ 6145 w 7569"/>
                <a:gd name="connsiteY0" fmla="*/ 7570 h 15139"/>
                <a:gd name="connsiteX1" fmla="*/ 6296 w 7569"/>
                <a:gd name="connsiteY1" fmla="*/ 5677 h 15139"/>
                <a:gd name="connsiteX2" fmla="*/ 6220 w 7569"/>
                <a:gd name="connsiteY2" fmla="*/ 9613 h 15139"/>
                <a:gd name="connsiteX3" fmla="*/ 6220 w 7569"/>
                <a:gd name="connsiteY3" fmla="*/ 9537 h 15139"/>
                <a:gd name="connsiteX4" fmla="*/ 5766 w 7569"/>
                <a:gd name="connsiteY4" fmla="*/ 8251 h 15139"/>
                <a:gd name="connsiteX5" fmla="*/ 6145 w 7569"/>
                <a:gd name="connsiteY5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6145" y="7570"/>
                  </a:moveTo>
                  <a:cubicBezTo>
                    <a:pt x="6220" y="6964"/>
                    <a:pt x="6220" y="6283"/>
                    <a:pt x="6296" y="5677"/>
                  </a:cubicBezTo>
                  <a:cubicBezTo>
                    <a:pt x="8340" y="7040"/>
                    <a:pt x="8189" y="8327"/>
                    <a:pt x="6220" y="9613"/>
                  </a:cubicBezTo>
                  <a:lnTo>
                    <a:pt x="6220" y="9537"/>
                  </a:lnTo>
                  <a:cubicBezTo>
                    <a:pt x="5766" y="9083"/>
                    <a:pt x="5539" y="8705"/>
                    <a:pt x="5766" y="8251"/>
                  </a:cubicBezTo>
                  <a:cubicBezTo>
                    <a:pt x="5842" y="7721"/>
                    <a:pt x="5993" y="7570"/>
                    <a:pt x="6145" y="757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6" name="任意多边形: 形状 1905"/>
            <p:cNvSpPr/>
            <p:nvPr/>
          </p:nvSpPr>
          <p:spPr>
            <a:xfrm>
              <a:off x="6173159" y="2554541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6585 w 7569"/>
                <a:gd name="connsiteY2" fmla="*/ 7645 h 7569"/>
                <a:gd name="connsiteX3" fmla="*/ 5677 w 7569"/>
                <a:gd name="connsiteY3" fmla="*/ 7645 h 7569"/>
                <a:gd name="connsiteX4" fmla="*/ 749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lnTo>
                    <a:pt x="6585" y="7645"/>
                  </a:lnTo>
                  <a:lnTo>
                    <a:pt x="5677" y="7645"/>
                  </a:lnTo>
                  <a:cubicBezTo>
                    <a:pt x="6207" y="6964"/>
                    <a:pt x="6888" y="6283"/>
                    <a:pt x="7494" y="5677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7" name="任意多边形: 形状 1906"/>
            <p:cNvSpPr/>
            <p:nvPr/>
          </p:nvSpPr>
          <p:spPr>
            <a:xfrm>
              <a:off x="6153130" y="2750365"/>
              <a:ext cx="37848" cy="22709"/>
            </a:xfrm>
            <a:custGeom>
              <a:avLst/>
              <a:gdLst>
                <a:gd name="connsiteX0" fmla="*/ 8523 w 37847"/>
                <a:gd name="connsiteY0" fmla="*/ 9462 h 22708"/>
                <a:gd name="connsiteX1" fmla="*/ 18061 w 37847"/>
                <a:gd name="connsiteY1" fmla="*/ 5677 h 22708"/>
                <a:gd name="connsiteX2" fmla="*/ 23662 w 37847"/>
                <a:gd name="connsiteY2" fmla="*/ 8856 h 22708"/>
                <a:gd name="connsiteX3" fmla="*/ 26085 w 37847"/>
                <a:gd name="connsiteY3" fmla="*/ 9235 h 22708"/>
                <a:gd name="connsiteX4" fmla="*/ 26463 w 37847"/>
                <a:gd name="connsiteY4" fmla="*/ 15139 h 22708"/>
                <a:gd name="connsiteX5" fmla="*/ 32670 w 37847"/>
                <a:gd name="connsiteY5" fmla="*/ 15820 h 22708"/>
                <a:gd name="connsiteX6" fmla="*/ 32140 w 37847"/>
                <a:gd name="connsiteY6" fmla="*/ 16577 h 22708"/>
                <a:gd name="connsiteX7" fmla="*/ 31308 w 37847"/>
                <a:gd name="connsiteY7" fmla="*/ 17031 h 22708"/>
                <a:gd name="connsiteX8" fmla="*/ 21770 w 37847"/>
                <a:gd name="connsiteY8" fmla="*/ 17031 h 22708"/>
                <a:gd name="connsiteX9" fmla="*/ 17304 w 37847"/>
                <a:gd name="connsiteY9" fmla="*/ 16577 h 22708"/>
                <a:gd name="connsiteX10" fmla="*/ 15412 w 37847"/>
                <a:gd name="connsiteY10" fmla="*/ 15517 h 22708"/>
                <a:gd name="connsiteX11" fmla="*/ 12157 w 37847"/>
                <a:gd name="connsiteY11" fmla="*/ 15745 h 22708"/>
                <a:gd name="connsiteX12" fmla="*/ 10340 w 37847"/>
                <a:gd name="connsiteY12" fmla="*/ 15139 h 22708"/>
                <a:gd name="connsiteX13" fmla="*/ 8523 w 37847"/>
                <a:gd name="connsiteY13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22708">
                  <a:moveTo>
                    <a:pt x="8523" y="9462"/>
                  </a:moveTo>
                  <a:cubicBezTo>
                    <a:pt x="11703" y="8175"/>
                    <a:pt x="14882" y="6964"/>
                    <a:pt x="18061" y="5677"/>
                  </a:cubicBezTo>
                  <a:cubicBezTo>
                    <a:pt x="18667" y="9008"/>
                    <a:pt x="16623" y="16880"/>
                    <a:pt x="23662" y="8856"/>
                  </a:cubicBezTo>
                  <a:cubicBezTo>
                    <a:pt x="24495" y="7948"/>
                    <a:pt x="25328" y="8705"/>
                    <a:pt x="26085" y="9235"/>
                  </a:cubicBezTo>
                  <a:cubicBezTo>
                    <a:pt x="28659" y="11051"/>
                    <a:pt x="22149" y="13247"/>
                    <a:pt x="26463" y="15139"/>
                  </a:cubicBezTo>
                  <a:cubicBezTo>
                    <a:pt x="28583" y="16047"/>
                    <a:pt x="31005" y="12338"/>
                    <a:pt x="32670" y="15820"/>
                  </a:cubicBezTo>
                  <a:cubicBezTo>
                    <a:pt x="32746" y="15972"/>
                    <a:pt x="32368" y="16350"/>
                    <a:pt x="32140" y="16577"/>
                  </a:cubicBezTo>
                  <a:cubicBezTo>
                    <a:pt x="31913" y="16804"/>
                    <a:pt x="31611" y="16880"/>
                    <a:pt x="31308" y="17031"/>
                  </a:cubicBezTo>
                  <a:cubicBezTo>
                    <a:pt x="28129" y="17031"/>
                    <a:pt x="24950" y="17031"/>
                    <a:pt x="21770" y="17031"/>
                  </a:cubicBezTo>
                  <a:cubicBezTo>
                    <a:pt x="20256" y="16956"/>
                    <a:pt x="18742" y="17107"/>
                    <a:pt x="17304" y="16577"/>
                  </a:cubicBezTo>
                  <a:cubicBezTo>
                    <a:pt x="16623" y="16350"/>
                    <a:pt x="16017" y="15972"/>
                    <a:pt x="15412" y="15517"/>
                  </a:cubicBezTo>
                  <a:cubicBezTo>
                    <a:pt x="14276" y="14231"/>
                    <a:pt x="13216" y="14836"/>
                    <a:pt x="12157" y="15745"/>
                  </a:cubicBezTo>
                  <a:cubicBezTo>
                    <a:pt x="11400" y="15972"/>
                    <a:pt x="10795" y="15745"/>
                    <a:pt x="10340" y="15139"/>
                  </a:cubicBezTo>
                  <a:cubicBezTo>
                    <a:pt x="11551" y="12641"/>
                    <a:pt x="727" y="14155"/>
                    <a:pt x="8523" y="9462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8" name="任意多边形: 形状 1907"/>
            <p:cNvSpPr/>
            <p:nvPr/>
          </p:nvSpPr>
          <p:spPr>
            <a:xfrm>
              <a:off x="6230083" y="2824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342" y="6585"/>
                    <a:pt x="7570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9" name="任意多边形: 形状 1908"/>
            <p:cNvSpPr/>
            <p:nvPr/>
          </p:nvSpPr>
          <p:spPr>
            <a:xfrm>
              <a:off x="6136988" y="2739313"/>
              <a:ext cx="7570" cy="22709"/>
            </a:xfrm>
            <a:custGeom>
              <a:avLst/>
              <a:gdLst>
                <a:gd name="connsiteX0" fmla="*/ 6045 w 7569"/>
                <a:gd name="connsiteY0" fmla="*/ 5677 h 22708"/>
                <a:gd name="connsiteX1" fmla="*/ 8846 w 7569"/>
                <a:gd name="connsiteY1" fmla="*/ 17334 h 22708"/>
                <a:gd name="connsiteX2" fmla="*/ 6045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6045" y="5677"/>
                  </a:moveTo>
                  <a:cubicBezTo>
                    <a:pt x="9451" y="10143"/>
                    <a:pt x="9981" y="13398"/>
                    <a:pt x="8846" y="17334"/>
                  </a:cubicBezTo>
                  <a:cubicBezTo>
                    <a:pt x="4986" y="14231"/>
                    <a:pt x="5515" y="10522"/>
                    <a:pt x="6045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0" name="任意多边形: 形状 1909"/>
            <p:cNvSpPr/>
            <p:nvPr/>
          </p:nvSpPr>
          <p:spPr>
            <a:xfrm>
              <a:off x="6149039" y="2742845"/>
              <a:ext cx="15139" cy="15139"/>
            </a:xfrm>
            <a:custGeom>
              <a:avLst/>
              <a:gdLst>
                <a:gd name="connsiteX0" fmla="*/ 10723 w 15139"/>
                <a:gd name="connsiteY0" fmla="*/ 9412 h 15139"/>
                <a:gd name="connsiteX1" fmla="*/ 6105 w 15139"/>
                <a:gd name="connsiteY1" fmla="*/ 10018 h 15139"/>
                <a:gd name="connsiteX2" fmla="*/ 6787 w 15139"/>
                <a:gd name="connsiteY2" fmla="*/ 6006 h 15139"/>
                <a:gd name="connsiteX3" fmla="*/ 10723 w 15139"/>
                <a:gd name="connsiteY3" fmla="*/ 9412 h 15139"/>
                <a:gd name="connsiteX4" fmla="*/ 10723 w 15139"/>
                <a:gd name="connsiteY4" fmla="*/ 9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23" y="9412"/>
                  </a:moveTo>
                  <a:cubicBezTo>
                    <a:pt x="9133" y="9564"/>
                    <a:pt x="7619" y="12289"/>
                    <a:pt x="6105" y="10018"/>
                  </a:cubicBezTo>
                  <a:cubicBezTo>
                    <a:pt x="5651" y="9337"/>
                    <a:pt x="5197" y="6612"/>
                    <a:pt x="6787" y="6006"/>
                  </a:cubicBezTo>
                  <a:cubicBezTo>
                    <a:pt x="9587" y="4871"/>
                    <a:pt x="10572" y="6839"/>
                    <a:pt x="10723" y="9412"/>
                  </a:cubicBezTo>
                  <a:lnTo>
                    <a:pt x="10723" y="9412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1" name="任意多边形: 形状 1910"/>
            <p:cNvSpPr/>
            <p:nvPr/>
          </p:nvSpPr>
          <p:spPr>
            <a:xfrm>
              <a:off x="6145530" y="2769364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6056" y="5828"/>
                    <a:pt x="6359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2" name="任意多边形: 形状 1911"/>
            <p:cNvSpPr/>
            <p:nvPr/>
          </p:nvSpPr>
          <p:spPr>
            <a:xfrm>
              <a:off x="6157869" y="2758975"/>
              <a:ext cx="15139" cy="15139"/>
            </a:xfrm>
            <a:custGeom>
              <a:avLst/>
              <a:gdLst>
                <a:gd name="connsiteX0" fmla="*/ 5677 w 15139"/>
                <a:gd name="connsiteY0" fmla="*/ 6529 h 15139"/>
                <a:gd name="connsiteX1" fmla="*/ 7570 w 15139"/>
                <a:gd name="connsiteY1" fmla="*/ 6529 h 15139"/>
                <a:gd name="connsiteX2" fmla="*/ 11354 w 15139"/>
                <a:gd name="connsiteY2" fmla="*/ 6529 h 15139"/>
                <a:gd name="connsiteX3" fmla="*/ 13247 w 15139"/>
                <a:gd name="connsiteY3" fmla="*/ 6529 h 15139"/>
                <a:gd name="connsiteX4" fmla="*/ 13852 w 15139"/>
                <a:gd name="connsiteY4" fmla="*/ 8194 h 15139"/>
                <a:gd name="connsiteX5" fmla="*/ 13626 w 15139"/>
                <a:gd name="connsiteY5" fmla="*/ 9102 h 15139"/>
                <a:gd name="connsiteX6" fmla="*/ 7570 w 15139"/>
                <a:gd name="connsiteY6" fmla="*/ 10389 h 15139"/>
                <a:gd name="connsiteX7" fmla="*/ 5677 w 15139"/>
                <a:gd name="connsiteY7" fmla="*/ 6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6529"/>
                  </a:moveTo>
                  <a:cubicBezTo>
                    <a:pt x="6283" y="6529"/>
                    <a:pt x="6964" y="6529"/>
                    <a:pt x="7570" y="6529"/>
                  </a:cubicBezTo>
                  <a:cubicBezTo>
                    <a:pt x="8857" y="5393"/>
                    <a:pt x="10068" y="5393"/>
                    <a:pt x="11354" y="6529"/>
                  </a:cubicBezTo>
                  <a:cubicBezTo>
                    <a:pt x="11960" y="6529"/>
                    <a:pt x="12641" y="6529"/>
                    <a:pt x="13247" y="6529"/>
                  </a:cubicBezTo>
                  <a:cubicBezTo>
                    <a:pt x="13701" y="7059"/>
                    <a:pt x="13928" y="7588"/>
                    <a:pt x="13852" y="8194"/>
                  </a:cubicBezTo>
                  <a:cubicBezTo>
                    <a:pt x="13777" y="8799"/>
                    <a:pt x="13701" y="9102"/>
                    <a:pt x="13626" y="9102"/>
                  </a:cubicBezTo>
                  <a:cubicBezTo>
                    <a:pt x="11884" y="10692"/>
                    <a:pt x="10068" y="12206"/>
                    <a:pt x="7570" y="10389"/>
                  </a:cubicBezTo>
                  <a:cubicBezTo>
                    <a:pt x="5829" y="9632"/>
                    <a:pt x="5677" y="8118"/>
                    <a:pt x="5677" y="6529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3" name="任意多边形: 形状 1912"/>
            <p:cNvSpPr/>
            <p:nvPr/>
          </p:nvSpPr>
          <p:spPr>
            <a:xfrm>
              <a:off x="6145062" y="2760351"/>
              <a:ext cx="15139" cy="7570"/>
            </a:xfrm>
            <a:custGeom>
              <a:avLst/>
              <a:gdLst>
                <a:gd name="connsiteX0" fmla="*/ 9628 w 15139"/>
                <a:gd name="connsiteY0" fmla="*/ 7650 h 7569"/>
                <a:gd name="connsiteX1" fmla="*/ 7811 w 15139"/>
                <a:gd name="connsiteY1" fmla="*/ 8786 h 7569"/>
                <a:gd name="connsiteX2" fmla="*/ 5843 w 15139"/>
                <a:gd name="connsiteY2" fmla="*/ 7423 h 7569"/>
                <a:gd name="connsiteX3" fmla="*/ 7054 w 15139"/>
                <a:gd name="connsiteY3" fmla="*/ 5682 h 7569"/>
                <a:gd name="connsiteX4" fmla="*/ 9628 w 15139"/>
                <a:gd name="connsiteY4" fmla="*/ 76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28" y="7650"/>
                  </a:moveTo>
                  <a:cubicBezTo>
                    <a:pt x="9476" y="8710"/>
                    <a:pt x="8644" y="9013"/>
                    <a:pt x="7811" y="8786"/>
                  </a:cubicBezTo>
                  <a:cubicBezTo>
                    <a:pt x="7054" y="8559"/>
                    <a:pt x="6145" y="8104"/>
                    <a:pt x="5843" y="7423"/>
                  </a:cubicBezTo>
                  <a:cubicBezTo>
                    <a:pt x="5313" y="6439"/>
                    <a:pt x="6145" y="5758"/>
                    <a:pt x="7054" y="5682"/>
                  </a:cubicBezTo>
                  <a:cubicBezTo>
                    <a:pt x="8417" y="5607"/>
                    <a:pt x="9249" y="6364"/>
                    <a:pt x="9628" y="765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4" name="任意多边形: 形状 1913"/>
            <p:cNvSpPr/>
            <p:nvPr/>
          </p:nvSpPr>
          <p:spPr>
            <a:xfrm>
              <a:off x="6159761" y="2761795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11354 w 15139"/>
                <a:gd name="connsiteY1" fmla="*/ 5677 h 15139"/>
                <a:gd name="connsiteX2" fmla="*/ 13247 w 15139"/>
                <a:gd name="connsiteY2" fmla="*/ 7570 h 15139"/>
                <a:gd name="connsiteX3" fmla="*/ 13247 w 15139"/>
                <a:gd name="connsiteY3" fmla="*/ 9462 h 15139"/>
                <a:gd name="connsiteX4" fmla="*/ 5677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7873" y="7797"/>
                    <a:pt x="9538" y="6434"/>
                    <a:pt x="11354" y="5677"/>
                  </a:cubicBezTo>
                  <a:cubicBezTo>
                    <a:pt x="12414" y="5904"/>
                    <a:pt x="13096" y="6510"/>
                    <a:pt x="13247" y="7570"/>
                  </a:cubicBezTo>
                  <a:cubicBezTo>
                    <a:pt x="13247" y="8175"/>
                    <a:pt x="13247" y="8856"/>
                    <a:pt x="13247" y="9462"/>
                  </a:cubicBezTo>
                  <a:cubicBezTo>
                    <a:pt x="10673" y="9083"/>
                    <a:pt x="7645" y="10597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5" name="任意多边形: 形状 1914"/>
            <p:cNvSpPr/>
            <p:nvPr/>
          </p:nvSpPr>
          <p:spPr>
            <a:xfrm>
              <a:off x="6157869" y="27446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5677 w 15139"/>
                <a:gd name="connsiteY1" fmla="*/ 9462 h 15139"/>
                <a:gd name="connsiteX2" fmla="*/ 94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2944" y="11657"/>
                    <a:pt x="7191" y="8478"/>
                    <a:pt x="5677" y="9462"/>
                  </a:cubicBezTo>
                  <a:cubicBezTo>
                    <a:pt x="6964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6" name="任意多边形: 形状 1915"/>
            <p:cNvSpPr/>
            <p:nvPr/>
          </p:nvSpPr>
          <p:spPr>
            <a:xfrm>
              <a:off x="6167331" y="276557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6283"/>
                    <a:pt x="7191" y="6964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7" name="任意多边形: 形状 1916"/>
            <p:cNvSpPr/>
            <p:nvPr/>
          </p:nvSpPr>
          <p:spPr>
            <a:xfrm>
              <a:off x="6171191" y="2765832"/>
              <a:ext cx="15139" cy="15139"/>
            </a:xfrm>
            <a:custGeom>
              <a:avLst/>
              <a:gdLst>
                <a:gd name="connsiteX0" fmla="*/ 5677 w 15139"/>
                <a:gd name="connsiteY0" fmla="*/ 9210 h 15139"/>
                <a:gd name="connsiteX1" fmla="*/ 8932 w 15139"/>
                <a:gd name="connsiteY1" fmla="*/ 5727 h 15139"/>
                <a:gd name="connsiteX2" fmla="*/ 11279 w 15139"/>
                <a:gd name="connsiteY2" fmla="*/ 9210 h 15139"/>
                <a:gd name="connsiteX3" fmla="*/ 11354 w 15139"/>
                <a:gd name="connsiteY3" fmla="*/ 12994 h 15139"/>
                <a:gd name="connsiteX4" fmla="*/ 5677 w 15139"/>
                <a:gd name="connsiteY4" fmla="*/ 92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210"/>
                  </a:moveTo>
                  <a:cubicBezTo>
                    <a:pt x="5829" y="7166"/>
                    <a:pt x="6359" y="5349"/>
                    <a:pt x="8932" y="5727"/>
                  </a:cubicBezTo>
                  <a:cubicBezTo>
                    <a:pt x="10824" y="5954"/>
                    <a:pt x="11279" y="7544"/>
                    <a:pt x="11279" y="9210"/>
                  </a:cubicBezTo>
                  <a:cubicBezTo>
                    <a:pt x="11279" y="10496"/>
                    <a:pt x="11279" y="11707"/>
                    <a:pt x="11354" y="12994"/>
                  </a:cubicBezTo>
                  <a:cubicBezTo>
                    <a:pt x="8554" y="13070"/>
                    <a:pt x="6661" y="11783"/>
                    <a:pt x="5677" y="92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8" name="任意多边形: 形状 1917"/>
            <p:cNvSpPr/>
            <p:nvPr/>
          </p:nvSpPr>
          <p:spPr>
            <a:xfrm>
              <a:off x="6165514" y="2759902"/>
              <a:ext cx="15139" cy="15139"/>
            </a:xfrm>
            <a:custGeom>
              <a:avLst/>
              <a:gdLst>
                <a:gd name="connsiteX0" fmla="*/ 7570 w 15139"/>
                <a:gd name="connsiteY0" fmla="*/ 9462 h 15139"/>
                <a:gd name="connsiteX1" fmla="*/ 5677 w 15139"/>
                <a:gd name="connsiteY1" fmla="*/ 7570 h 15139"/>
                <a:gd name="connsiteX2" fmla="*/ 5677 w 15139"/>
                <a:gd name="connsiteY2" fmla="*/ 5677 h 15139"/>
                <a:gd name="connsiteX3" fmla="*/ 9462 w 15139"/>
                <a:gd name="connsiteY3" fmla="*/ 7570 h 15139"/>
                <a:gd name="connsiteX4" fmla="*/ 7570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9462"/>
                  </a:moveTo>
                  <a:cubicBezTo>
                    <a:pt x="6964" y="8856"/>
                    <a:pt x="6283" y="8175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cubicBezTo>
                    <a:pt x="8781" y="8175"/>
                    <a:pt x="8175" y="8780"/>
                    <a:pt x="7570" y="946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9" name="任意多边形: 形状 1918"/>
            <p:cNvSpPr/>
            <p:nvPr/>
          </p:nvSpPr>
          <p:spPr>
            <a:xfrm>
              <a:off x="6104655" y="2869220"/>
              <a:ext cx="15139" cy="15139"/>
            </a:xfrm>
            <a:custGeom>
              <a:avLst/>
              <a:gdLst>
                <a:gd name="connsiteX0" fmla="*/ 5677 w 15139"/>
                <a:gd name="connsiteY0" fmla="*/ 8540 h 15139"/>
                <a:gd name="connsiteX1" fmla="*/ 13171 w 15139"/>
                <a:gd name="connsiteY1" fmla="*/ 10357 h 15139"/>
                <a:gd name="connsiteX2" fmla="*/ 5677 w 15139"/>
                <a:gd name="connsiteY2" fmla="*/ 10357 h 15139"/>
                <a:gd name="connsiteX3" fmla="*/ 5677 w 15139"/>
                <a:gd name="connsiteY3" fmla="*/ 8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540"/>
                  </a:moveTo>
                  <a:cubicBezTo>
                    <a:pt x="8705" y="6950"/>
                    <a:pt x="12565" y="2106"/>
                    <a:pt x="13171" y="10357"/>
                  </a:cubicBezTo>
                  <a:cubicBezTo>
                    <a:pt x="10673" y="14444"/>
                    <a:pt x="8175" y="12325"/>
                    <a:pt x="5677" y="10357"/>
                  </a:cubicBezTo>
                  <a:cubicBezTo>
                    <a:pt x="5677" y="9751"/>
                    <a:pt x="5677" y="9146"/>
                    <a:pt x="5677" y="8540"/>
                  </a:cubicBezTo>
                  <a:close/>
                </a:path>
              </a:pathLst>
            </a:custGeom>
            <a:solidFill>
              <a:srgbClr val="EB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0" name="任意多边形: 形状 1919"/>
            <p:cNvSpPr/>
            <p:nvPr/>
          </p:nvSpPr>
          <p:spPr>
            <a:xfrm>
              <a:off x="6096969" y="2870115"/>
              <a:ext cx="7570" cy="15139"/>
            </a:xfrm>
            <a:custGeom>
              <a:avLst/>
              <a:gdLst>
                <a:gd name="connsiteX0" fmla="*/ 5794 w 7569"/>
                <a:gd name="connsiteY0" fmla="*/ 13322 h 15139"/>
                <a:gd name="connsiteX1" fmla="*/ 7611 w 7569"/>
                <a:gd name="connsiteY1" fmla="*/ 5677 h 15139"/>
                <a:gd name="connsiteX2" fmla="*/ 5794 w 7569"/>
                <a:gd name="connsiteY2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794" y="13322"/>
                  </a:moveTo>
                  <a:cubicBezTo>
                    <a:pt x="6097" y="10673"/>
                    <a:pt x="4583" y="7645"/>
                    <a:pt x="7611" y="5677"/>
                  </a:cubicBezTo>
                  <a:cubicBezTo>
                    <a:pt x="7232" y="8251"/>
                    <a:pt x="8746" y="11354"/>
                    <a:pt x="5794" y="1332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1" name="任意多边形: 形状 1920"/>
            <p:cNvSpPr/>
            <p:nvPr/>
          </p:nvSpPr>
          <p:spPr>
            <a:xfrm>
              <a:off x="6112177" y="2859896"/>
              <a:ext cx="22709" cy="30278"/>
            </a:xfrm>
            <a:custGeom>
              <a:avLst/>
              <a:gdLst>
                <a:gd name="connsiteX0" fmla="*/ 5725 w 22708"/>
                <a:gd name="connsiteY0" fmla="*/ 19756 h 30278"/>
                <a:gd name="connsiteX1" fmla="*/ 14657 w 22708"/>
                <a:gd name="connsiteY1" fmla="*/ 5677 h 30278"/>
                <a:gd name="connsiteX2" fmla="*/ 18972 w 22708"/>
                <a:gd name="connsiteY2" fmla="*/ 15896 h 30278"/>
                <a:gd name="connsiteX3" fmla="*/ 13295 w 22708"/>
                <a:gd name="connsiteY3" fmla="*/ 19756 h 30278"/>
                <a:gd name="connsiteX4" fmla="*/ 6482 w 22708"/>
                <a:gd name="connsiteY4" fmla="*/ 26115 h 30278"/>
                <a:gd name="connsiteX5" fmla="*/ 5725 w 22708"/>
                <a:gd name="connsiteY5" fmla="*/ 1975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25" y="19756"/>
                  </a:moveTo>
                  <a:cubicBezTo>
                    <a:pt x="10948" y="17031"/>
                    <a:pt x="17760" y="15745"/>
                    <a:pt x="14657" y="5677"/>
                  </a:cubicBezTo>
                  <a:cubicBezTo>
                    <a:pt x="20486" y="9235"/>
                    <a:pt x="18442" y="12944"/>
                    <a:pt x="18972" y="15896"/>
                  </a:cubicBezTo>
                  <a:cubicBezTo>
                    <a:pt x="18972" y="19983"/>
                    <a:pt x="16020" y="19681"/>
                    <a:pt x="13295" y="19756"/>
                  </a:cubicBezTo>
                  <a:cubicBezTo>
                    <a:pt x="8298" y="19000"/>
                    <a:pt x="10570" y="25888"/>
                    <a:pt x="6482" y="26115"/>
                  </a:cubicBezTo>
                  <a:cubicBezTo>
                    <a:pt x="5119" y="24147"/>
                    <a:pt x="5952" y="21876"/>
                    <a:pt x="5725" y="19756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2" name="任意多边形: 形状 1921"/>
            <p:cNvSpPr/>
            <p:nvPr/>
          </p:nvSpPr>
          <p:spPr>
            <a:xfrm>
              <a:off x="6133192" y="2870529"/>
              <a:ext cx="7570" cy="7570"/>
            </a:xfrm>
            <a:custGeom>
              <a:avLst/>
              <a:gdLst>
                <a:gd name="connsiteX0" fmla="*/ 5677 w 7569"/>
                <a:gd name="connsiteY0" fmla="*/ 7155 h 7569"/>
                <a:gd name="connsiteX1" fmla="*/ 9387 w 7569"/>
                <a:gd name="connsiteY1" fmla="*/ 9048 h 7569"/>
                <a:gd name="connsiteX2" fmla="*/ 5677 w 7569"/>
                <a:gd name="connsiteY2" fmla="*/ 71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155"/>
                  </a:moveTo>
                  <a:cubicBezTo>
                    <a:pt x="8932" y="3900"/>
                    <a:pt x="9008" y="6701"/>
                    <a:pt x="9387" y="9048"/>
                  </a:cubicBezTo>
                  <a:cubicBezTo>
                    <a:pt x="8175" y="8442"/>
                    <a:pt x="6889" y="7761"/>
                    <a:pt x="5677" y="7155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3" name="任意多边形: 形状 1922"/>
            <p:cNvSpPr/>
            <p:nvPr/>
          </p:nvSpPr>
          <p:spPr>
            <a:xfrm>
              <a:off x="6163622" y="2731365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4" name="任意多边形: 形状 1923"/>
            <p:cNvSpPr/>
            <p:nvPr/>
          </p:nvSpPr>
          <p:spPr>
            <a:xfrm>
              <a:off x="5792866" y="34576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8175" y="7721"/>
                    <a:pt x="6888" y="7645"/>
                    <a:pt x="5677" y="567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5" name="任意多边形: 形状 1924"/>
            <p:cNvSpPr/>
            <p:nvPr/>
          </p:nvSpPr>
          <p:spPr>
            <a:xfrm>
              <a:off x="6247190" y="293475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7570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8175"/>
                    <a:pt x="6282" y="8856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6" name="任意多边形: 形状 1925"/>
            <p:cNvSpPr/>
            <p:nvPr/>
          </p:nvSpPr>
          <p:spPr>
            <a:xfrm>
              <a:off x="6159685" y="2755512"/>
              <a:ext cx="15139" cy="15139"/>
            </a:xfrm>
            <a:custGeom>
              <a:avLst/>
              <a:gdLst>
                <a:gd name="connsiteX0" fmla="*/ 9538 w 15139"/>
                <a:gd name="connsiteY0" fmla="*/ 9992 h 15139"/>
                <a:gd name="connsiteX1" fmla="*/ 5754 w 15139"/>
                <a:gd name="connsiteY1" fmla="*/ 9992 h 15139"/>
                <a:gd name="connsiteX2" fmla="*/ 7192 w 15139"/>
                <a:gd name="connsiteY2" fmla="*/ 5677 h 15139"/>
                <a:gd name="connsiteX3" fmla="*/ 9538 w 15139"/>
                <a:gd name="connsiteY3" fmla="*/ 99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538" y="9992"/>
                  </a:moveTo>
                  <a:cubicBezTo>
                    <a:pt x="8252" y="9992"/>
                    <a:pt x="7041" y="9992"/>
                    <a:pt x="5754" y="9992"/>
                  </a:cubicBezTo>
                  <a:cubicBezTo>
                    <a:pt x="6208" y="8478"/>
                    <a:pt x="4619" y="5753"/>
                    <a:pt x="7192" y="5677"/>
                  </a:cubicBezTo>
                  <a:cubicBezTo>
                    <a:pt x="9312" y="5677"/>
                    <a:pt x="9387" y="8175"/>
                    <a:pt x="9538" y="999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27" name="组合 1926"/>
          <p:cNvGrpSpPr/>
          <p:nvPr userDrawn="1"/>
        </p:nvGrpSpPr>
        <p:grpSpPr>
          <a:xfrm>
            <a:off x="-1085850" y="4747161"/>
            <a:ext cx="3238500" cy="3196689"/>
            <a:chOff x="-1085850" y="4747161"/>
            <a:chExt cx="3238500" cy="3196689"/>
          </a:xfrm>
        </p:grpSpPr>
        <p:grpSp>
          <p:nvGrpSpPr>
            <p:cNvPr id="1928" name="组合 1927"/>
            <p:cNvGrpSpPr/>
            <p:nvPr/>
          </p:nvGrpSpPr>
          <p:grpSpPr>
            <a:xfrm>
              <a:off x="-594103" y="4762130"/>
              <a:ext cx="1359731" cy="3043397"/>
              <a:chOff x="1504572" y="4816167"/>
              <a:chExt cx="1075556" cy="2407346"/>
            </a:xfrm>
          </p:grpSpPr>
          <p:sp>
            <p:nvSpPr>
              <p:cNvPr id="1933" name="任意多边形: 形状 1932"/>
              <p:cNvSpPr/>
              <p:nvPr/>
            </p:nvSpPr>
            <p:spPr>
              <a:xfrm>
                <a:off x="1504648" y="5774398"/>
                <a:ext cx="30278" cy="45417"/>
              </a:xfrm>
              <a:custGeom>
                <a:avLst/>
                <a:gdLst>
                  <a:gd name="connsiteX0" fmla="*/ 5677 w 30278"/>
                  <a:gd name="connsiteY0" fmla="*/ 7566 h 45417"/>
                  <a:gd name="connsiteX1" fmla="*/ 26418 w 30278"/>
                  <a:gd name="connsiteY1" fmla="*/ 9534 h 45417"/>
                  <a:gd name="connsiteX2" fmla="*/ 17486 w 30278"/>
                  <a:gd name="connsiteY2" fmla="*/ 25354 h 45417"/>
                  <a:gd name="connsiteX3" fmla="*/ 16047 w 30278"/>
                  <a:gd name="connsiteY3" fmla="*/ 27549 h 45417"/>
                  <a:gd name="connsiteX4" fmla="*/ 15593 w 30278"/>
                  <a:gd name="connsiteY4" fmla="*/ 28079 h 45417"/>
                  <a:gd name="connsiteX5" fmla="*/ 16502 w 30278"/>
                  <a:gd name="connsiteY5" fmla="*/ 27247 h 45417"/>
                  <a:gd name="connsiteX6" fmla="*/ 27553 w 30278"/>
                  <a:gd name="connsiteY6" fmla="*/ 29215 h 45417"/>
                  <a:gd name="connsiteX7" fmla="*/ 18470 w 30278"/>
                  <a:gd name="connsiteY7" fmla="*/ 45186 h 45417"/>
                  <a:gd name="connsiteX8" fmla="*/ 17183 w 30278"/>
                  <a:gd name="connsiteY8" fmla="*/ 45489 h 45417"/>
                  <a:gd name="connsiteX9" fmla="*/ 14004 w 30278"/>
                  <a:gd name="connsiteY9" fmla="*/ 43975 h 45417"/>
                  <a:gd name="connsiteX10" fmla="*/ 5753 w 30278"/>
                  <a:gd name="connsiteY10" fmla="*/ 32167 h 45417"/>
                  <a:gd name="connsiteX11" fmla="*/ 5677 w 30278"/>
                  <a:gd name="connsiteY11" fmla="*/ 756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45417">
                    <a:moveTo>
                      <a:pt x="5677" y="7566"/>
                    </a:moveTo>
                    <a:cubicBezTo>
                      <a:pt x="12868" y="5371"/>
                      <a:pt x="19908" y="4084"/>
                      <a:pt x="26418" y="9534"/>
                    </a:cubicBezTo>
                    <a:cubicBezTo>
                      <a:pt x="26342" y="16422"/>
                      <a:pt x="26039" y="23159"/>
                      <a:pt x="17486" y="25354"/>
                    </a:cubicBezTo>
                    <a:cubicBezTo>
                      <a:pt x="16880" y="25506"/>
                      <a:pt x="16653" y="26944"/>
                      <a:pt x="16047" y="27549"/>
                    </a:cubicBezTo>
                    <a:cubicBezTo>
                      <a:pt x="15745" y="27928"/>
                      <a:pt x="15593" y="28079"/>
                      <a:pt x="15593" y="28079"/>
                    </a:cubicBezTo>
                    <a:cubicBezTo>
                      <a:pt x="15820" y="27777"/>
                      <a:pt x="16123" y="27549"/>
                      <a:pt x="16502" y="27247"/>
                    </a:cubicBezTo>
                    <a:cubicBezTo>
                      <a:pt x="20816" y="24824"/>
                      <a:pt x="24828" y="23538"/>
                      <a:pt x="27553" y="29215"/>
                    </a:cubicBezTo>
                    <a:cubicBezTo>
                      <a:pt x="20665" y="32318"/>
                      <a:pt x="24525" y="41629"/>
                      <a:pt x="18470" y="45186"/>
                    </a:cubicBezTo>
                    <a:cubicBezTo>
                      <a:pt x="18015" y="45262"/>
                      <a:pt x="17637" y="45338"/>
                      <a:pt x="17183" y="45489"/>
                    </a:cubicBezTo>
                    <a:cubicBezTo>
                      <a:pt x="15972" y="45262"/>
                      <a:pt x="14079" y="45262"/>
                      <a:pt x="14004" y="43975"/>
                    </a:cubicBezTo>
                    <a:cubicBezTo>
                      <a:pt x="13777" y="38147"/>
                      <a:pt x="9159" y="35649"/>
                      <a:pt x="5753" y="32167"/>
                    </a:cubicBezTo>
                    <a:cubicBezTo>
                      <a:pt x="5677" y="24068"/>
                      <a:pt x="5677" y="15817"/>
                      <a:pt x="5677" y="7566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4" name="任意多边形: 形状 1933"/>
              <p:cNvSpPr/>
              <p:nvPr/>
            </p:nvSpPr>
            <p:spPr>
              <a:xfrm>
                <a:off x="1504648" y="5388499"/>
                <a:ext cx="22709" cy="30278"/>
              </a:xfrm>
              <a:custGeom>
                <a:avLst/>
                <a:gdLst>
                  <a:gd name="connsiteX0" fmla="*/ 5677 w 22708"/>
                  <a:gd name="connsiteY0" fmla="*/ 5677 h 30278"/>
                  <a:gd name="connsiteX1" fmla="*/ 22103 w 22708"/>
                  <a:gd name="connsiteY1" fmla="*/ 23163 h 30278"/>
                  <a:gd name="connsiteX2" fmla="*/ 19151 w 22708"/>
                  <a:gd name="connsiteY2" fmla="*/ 26721 h 30278"/>
                  <a:gd name="connsiteX3" fmla="*/ 5677 w 22708"/>
                  <a:gd name="connsiteY3" fmla="*/ 30354 h 30278"/>
                  <a:gd name="connsiteX4" fmla="*/ 5677 w 22708"/>
                  <a:gd name="connsiteY4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30278">
                    <a:moveTo>
                      <a:pt x="5677" y="5677"/>
                    </a:moveTo>
                    <a:cubicBezTo>
                      <a:pt x="14004" y="7115"/>
                      <a:pt x="21119" y="14912"/>
                      <a:pt x="22103" y="23163"/>
                    </a:cubicBezTo>
                    <a:cubicBezTo>
                      <a:pt x="22406" y="25963"/>
                      <a:pt x="21043" y="26115"/>
                      <a:pt x="19151" y="26721"/>
                    </a:cubicBezTo>
                    <a:cubicBezTo>
                      <a:pt x="14685" y="28234"/>
                      <a:pt x="10522" y="30354"/>
                      <a:pt x="5677" y="30354"/>
                    </a:cubicBezTo>
                    <a:cubicBezTo>
                      <a:pt x="5677" y="22179"/>
                      <a:pt x="5677" y="13928"/>
                      <a:pt x="5677" y="5677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5" name="任意多边形: 形状 1934"/>
              <p:cNvSpPr/>
              <p:nvPr/>
            </p:nvSpPr>
            <p:spPr>
              <a:xfrm>
                <a:off x="1504648" y="6307235"/>
                <a:ext cx="22709" cy="30278"/>
              </a:xfrm>
              <a:custGeom>
                <a:avLst/>
                <a:gdLst>
                  <a:gd name="connsiteX0" fmla="*/ 11354 w 22708"/>
                  <a:gd name="connsiteY0" fmla="*/ 7094 h 30278"/>
                  <a:gd name="connsiteX1" fmla="*/ 15593 w 22708"/>
                  <a:gd name="connsiteY1" fmla="*/ 5959 h 30278"/>
                  <a:gd name="connsiteX2" fmla="*/ 18924 w 22708"/>
                  <a:gd name="connsiteY2" fmla="*/ 22082 h 30278"/>
                  <a:gd name="connsiteX3" fmla="*/ 5677 w 22708"/>
                  <a:gd name="connsiteY3" fmla="*/ 27986 h 30278"/>
                  <a:gd name="connsiteX4" fmla="*/ 5677 w 22708"/>
                  <a:gd name="connsiteY4" fmla="*/ 18448 h 30278"/>
                  <a:gd name="connsiteX5" fmla="*/ 7721 w 22708"/>
                  <a:gd name="connsiteY5" fmla="*/ 6488 h 30278"/>
                  <a:gd name="connsiteX6" fmla="*/ 11354 w 22708"/>
                  <a:gd name="connsiteY6" fmla="*/ 709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354" y="7094"/>
                    </a:moveTo>
                    <a:cubicBezTo>
                      <a:pt x="12868" y="6867"/>
                      <a:pt x="14155" y="4975"/>
                      <a:pt x="15593" y="5959"/>
                    </a:cubicBezTo>
                    <a:cubicBezTo>
                      <a:pt x="17864" y="7624"/>
                      <a:pt x="20059" y="19660"/>
                      <a:pt x="18924" y="22082"/>
                    </a:cubicBezTo>
                    <a:cubicBezTo>
                      <a:pt x="16350" y="28289"/>
                      <a:pt x="11127" y="28364"/>
                      <a:pt x="5677" y="27986"/>
                    </a:cubicBezTo>
                    <a:cubicBezTo>
                      <a:pt x="5677" y="24807"/>
                      <a:pt x="5677" y="21627"/>
                      <a:pt x="5677" y="18448"/>
                    </a:cubicBezTo>
                    <a:cubicBezTo>
                      <a:pt x="9008" y="14891"/>
                      <a:pt x="7191" y="10500"/>
                      <a:pt x="7721" y="6488"/>
                    </a:cubicBezTo>
                    <a:cubicBezTo>
                      <a:pt x="9008" y="6110"/>
                      <a:pt x="10295" y="6034"/>
                      <a:pt x="11354" y="7094"/>
                    </a:cubicBezTo>
                    <a:close/>
                  </a:path>
                </a:pathLst>
              </a:custGeom>
              <a:solidFill>
                <a:srgbClr val="F1C8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6" name="任意多边形: 形状 1935"/>
              <p:cNvSpPr/>
              <p:nvPr/>
            </p:nvSpPr>
            <p:spPr>
              <a:xfrm>
                <a:off x="1504648" y="4898713"/>
                <a:ext cx="22709" cy="30278"/>
              </a:xfrm>
              <a:custGeom>
                <a:avLst/>
                <a:gdLst>
                  <a:gd name="connsiteX0" fmla="*/ 5677 w 22708"/>
                  <a:gd name="connsiteY0" fmla="*/ 6925 h 30278"/>
                  <a:gd name="connsiteX1" fmla="*/ 7570 w 22708"/>
                  <a:gd name="connsiteY1" fmla="*/ 6925 h 30278"/>
                  <a:gd name="connsiteX2" fmla="*/ 17637 w 22708"/>
                  <a:gd name="connsiteY2" fmla="*/ 13133 h 30278"/>
                  <a:gd name="connsiteX3" fmla="*/ 19000 w 22708"/>
                  <a:gd name="connsiteY3" fmla="*/ 15252 h 30278"/>
                  <a:gd name="connsiteX4" fmla="*/ 13020 w 22708"/>
                  <a:gd name="connsiteY4" fmla="*/ 19491 h 30278"/>
                  <a:gd name="connsiteX5" fmla="*/ 21043 w 22708"/>
                  <a:gd name="connsiteY5" fmla="*/ 28044 h 30278"/>
                  <a:gd name="connsiteX6" fmla="*/ 5677 w 22708"/>
                  <a:gd name="connsiteY6" fmla="*/ 27817 h 30278"/>
                  <a:gd name="connsiteX7" fmla="*/ 5677 w 22708"/>
                  <a:gd name="connsiteY7" fmla="*/ 69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5677" y="6925"/>
                    </a:moveTo>
                    <a:cubicBezTo>
                      <a:pt x="6283" y="6925"/>
                      <a:pt x="6888" y="6925"/>
                      <a:pt x="7570" y="6925"/>
                    </a:cubicBezTo>
                    <a:cubicBezTo>
                      <a:pt x="14458" y="3216"/>
                      <a:pt x="15820" y="8515"/>
                      <a:pt x="17637" y="13133"/>
                    </a:cubicBezTo>
                    <a:cubicBezTo>
                      <a:pt x="18167" y="13814"/>
                      <a:pt x="18621" y="14495"/>
                      <a:pt x="19000" y="15252"/>
                    </a:cubicBezTo>
                    <a:cubicBezTo>
                      <a:pt x="20286" y="21307"/>
                      <a:pt x="15366" y="18507"/>
                      <a:pt x="13020" y="19491"/>
                    </a:cubicBezTo>
                    <a:cubicBezTo>
                      <a:pt x="15518" y="22443"/>
                      <a:pt x="23693" y="20172"/>
                      <a:pt x="21043" y="28044"/>
                    </a:cubicBezTo>
                    <a:cubicBezTo>
                      <a:pt x="15820" y="32207"/>
                      <a:pt x="10749" y="28574"/>
                      <a:pt x="5677" y="27817"/>
                    </a:cubicBezTo>
                    <a:cubicBezTo>
                      <a:pt x="5677" y="20853"/>
                      <a:pt x="5677" y="13889"/>
                      <a:pt x="5677" y="6925"/>
                    </a:cubicBezTo>
                    <a:close/>
                  </a:path>
                </a:pathLst>
              </a:custGeom>
              <a:solidFill>
                <a:srgbClr val="EFBF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7" name="任意多边形: 形状 1936"/>
              <p:cNvSpPr/>
              <p:nvPr/>
            </p:nvSpPr>
            <p:spPr>
              <a:xfrm>
                <a:off x="1504648" y="5636485"/>
                <a:ext cx="22709" cy="30278"/>
              </a:xfrm>
              <a:custGeom>
                <a:avLst/>
                <a:gdLst>
                  <a:gd name="connsiteX0" fmla="*/ 11203 w 22708"/>
                  <a:gd name="connsiteY0" fmla="*/ 18386 h 30278"/>
                  <a:gd name="connsiteX1" fmla="*/ 5677 w 22708"/>
                  <a:gd name="connsiteY1" fmla="*/ 16267 h 30278"/>
                  <a:gd name="connsiteX2" fmla="*/ 5677 w 22708"/>
                  <a:gd name="connsiteY2" fmla="*/ 14375 h 30278"/>
                  <a:gd name="connsiteX3" fmla="*/ 13247 w 22708"/>
                  <a:gd name="connsiteY3" fmla="*/ 6729 h 30278"/>
                  <a:gd name="connsiteX4" fmla="*/ 19000 w 22708"/>
                  <a:gd name="connsiteY4" fmla="*/ 6729 h 30278"/>
                  <a:gd name="connsiteX5" fmla="*/ 22784 w 22708"/>
                  <a:gd name="connsiteY5" fmla="*/ 12861 h 30278"/>
                  <a:gd name="connsiteX6" fmla="*/ 20816 w 22708"/>
                  <a:gd name="connsiteY6" fmla="*/ 21944 h 30278"/>
                  <a:gd name="connsiteX7" fmla="*/ 15366 w 22708"/>
                  <a:gd name="connsiteY7" fmla="*/ 21868 h 30278"/>
                  <a:gd name="connsiteX8" fmla="*/ 11203 w 22708"/>
                  <a:gd name="connsiteY8" fmla="*/ 1838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203" y="18386"/>
                    </a:moveTo>
                    <a:cubicBezTo>
                      <a:pt x="9386" y="17705"/>
                      <a:pt x="7570" y="16948"/>
                      <a:pt x="5677" y="16267"/>
                    </a:cubicBezTo>
                    <a:cubicBezTo>
                      <a:pt x="5677" y="15661"/>
                      <a:pt x="5677" y="14980"/>
                      <a:pt x="5677" y="14375"/>
                    </a:cubicBezTo>
                    <a:cubicBezTo>
                      <a:pt x="8175" y="11801"/>
                      <a:pt x="10749" y="9303"/>
                      <a:pt x="13247" y="6729"/>
                    </a:cubicBezTo>
                    <a:cubicBezTo>
                      <a:pt x="15139" y="5215"/>
                      <a:pt x="17107" y="5442"/>
                      <a:pt x="19000" y="6729"/>
                    </a:cubicBezTo>
                    <a:cubicBezTo>
                      <a:pt x="23087" y="7032"/>
                      <a:pt x="23087" y="9908"/>
                      <a:pt x="22784" y="12861"/>
                    </a:cubicBezTo>
                    <a:cubicBezTo>
                      <a:pt x="22482" y="15964"/>
                      <a:pt x="21422" y="18992"/>
                      <a:pt x="20816" y="21944"/>
                    </a:cubicBezTo>
                    <a:cubicBezTo>
                      <a:pt x="19529" y="27924"/>
                      <a:pt x="17183" y="25047"/>
                      <a:pt x="15366" y="21868"/>
                    </a:cubicBezTo>
                    <a:cubicBezTo>
                      <a:pt x="18167" y="15737"/>
                      <a:pt x="14004" y="17856"/>
                      <a:pt x="11203" y="18386"/>
                    </a:cubicBezTo>
                    <a:close/>
                  </a:path>
                </a:pathLst>
              </a:custGeom>
              <a:solidFill>
                <a:srgbClr val="F3D0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8" name="任意多边形: 形状 1937"/>
              <p:cNvSpPr/>
              <p:nvPr/>
            </p:nvSpPr>
            <p:spPr>
              <a:xfrm>
                <a:off x="1504648" y="5527249"/>
                <a:ext cx="15139" cy="37848"/>
              </a:xfrm>
              <a:custGeom>
                <a:avLst/>
                <a:gdLst>
                  <a:gd name="connsiteX0" fmla="*/ 5677 w 15139"/>
                  <a:gd name="connsiteY0" fmla="*/ 5677 h 37847"/>
                  <a:gd name="connsiteX1" fmla="*/ 7494 w 15139"/>
                  <a:gd name="connsiteY1" fmla="*/ 6056 h 37847"/>
                  <a:gd name="connsiteX2" fmla="*/ 5677 w 15139"/>
                  <a:gd name="connsiteY2" fmla="*/ 36107 h 37847"/>
                  <a:gd name="connsiteX3" fmla="*/ 5677 w 15139"/>
                  <a:gd name="connsiteY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37847">
                    <a:moveTo>
                      <a:pt x="5677" y="5677"/>
                    </a:moveTo>
                    <a:cubicBezTo>
                      <a:pt x="6283" y="5829"/>
                      <a:pt x="7191" y="5677"/>
                      <a:pt x="7494" y="6056"/>
                    </a:cubicBezTo>
                    <a:cubicBezTo>
                      <a:pt x="12793" y="12565"/>
                      <a:pt x="11733" y="29900"/>
                      <a:pt x="5677" y="36107"/>
                    </a:cubicBezTo>
                    <a:cubicBezTo>
                      <a:pt x="5677" y="25963"/>
                      <a:pt x="5677" y="15820"/>
                      <a:pt x="5677" y="5677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9" name="任意多边形: 形状 1938"/>
              <p:cNvSpPr/>
              <p:nvPr/>
            </p:nvSpPr>
            <p:spPr>
              <a:xfrm>
                <a:off x="1504648" y="6120398"/>
                <a:ext cx="15139" cy="30278"/>
              </a:xfrm>
              <a:custGeom>
                <a:avLst/>
                <a:gdLst>
                  <a:gd name="connsiteX0" fmla="*/ 5677 w 15139"/>
                  <a:gd name="connsiteY0" fmla="*/ 5677 h 30278"/>
                  <a:gd name="connsiteX1" fmla="*/ 5677 w 15139"/>
                  <a:gd name="connsiteY1" fmla="*/ 28462 h 30278"/>
                  <a:gd name="connsiteX2" fmla="*/ 5677 w 15139"/>
                  <a:gd name="connsiteY2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30278">
                    <a:moveTo>
                      <a:pt x="5677" y="5677"/>
                    </a:moveTo>
                    <a:cubicBezTo>
                      <a:pt x="15896" y="13549"/>
                      <a:pt x="15896" y="19984"/>
                      <a:pt x="5677" y="28462"/>
                    </a:cubicBezTo>
                    <a:cubicBezTo>
                      <a:pt x="5677" y="20892"/>
                      <a:pt x="5677" y="13322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0" name="任意多边形: 形状 1939"/>
              <p:cNvSpPr/>
              <p:nvPr/>
            </p:nvSpPr>
            <p:spPr>
              <a:xfrm>
                <a:off x="1504572" y="6051033"/>
                <a:ext cx="22709" cy="22709"/>
              </a:xfrm>
              <a:custGeom>
                <a:avLst/>
                <a:gdLst>
                  <a:gd name="connsiteX0" fmla="*/ 5753 w 22708"/>
                  <a:gd name="connsiteY0" fmla="*/ 10399 h 22708"/>
                  <a:gd name="connsiteX1" fmla="*/ 11960 w 22708"/>
                  <a:gd name="connsiteY1" fmla="*/ 5932 h 22708"/>
                  <a:gd name="connsiteX2" fmla="*/ 18772 w 22708"/>
                  <a:gd name="connsiteY2" fmla="*/ 10247 h 22708"/>
                  <a:gd name="connsiteX3" fmla="*/ 16426 w 22708"/>
                  <a:gd name="connsiteY3" fmla="*/ 16000 h 22708"/>
                  <a:gd name="connsiteX4" fmla="*/ 8781 w 22708"/>
                  <a:gd name="connsiteY4" fmla="*/ 16378 h 22708"/>
                  <a:gd name="connsiteX5" fmla="*/ 5677 w 22708"/>
                  <a:gd name="connsiteY5" fmla="*/ 14183 h 22708"/>
                  <a:gd name="connsiteX6" fmla="*/ 5753 w 22708"/>
                  <a:gd name="connsiteY6" fmla="*/ 103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753" y="10399"/>
                    </a:moveTo>
                    <a:cubicBezTo>
                      <a:pt x="8251" y="9566"/>
                      <a:pt x="7721" y="4494"/>
                      <a:pt x="11960" y="5932"/>
                    </a:cubicBezTo>
                    <a:cubicBezTo>
                      <a:pt x="14609" y="6841"/>
                      <a:pt x="17713" y="6841"/>
                      <a:pt x="18772" y="10247"/>
                    </a:cubicBezTo>
                    <a:cubicBezTo>
                      <a:pt x="19529" y="12745"/>
                      <a:pt x="18091" y="14410"/>
                      <a:pt x="16426" y="16000"/>
                    </a:cubicBezTo>
                    <a:cubicBezTo>
                      <a:pt x="14004" y="18347"/>
                      <a:pt x="11506" y="18498"/>
                      <a:pt x="8781" y="16378"/>
                    </a:cubicBezTo>
                    <a:cubicBezTo>
                      <a:pt x="7797" y="15622"/>
                      <a:pt x="6737" y="14940"/>
                      <a:pt x="5677" y="14183"/>
                    </a:cubicBezTo>
                    <a:cubicBezTo>
                      <a:pt x="5753" y="12972"/>
                      <a:pt x="5753" y="11685"/>
                      <a:pt x="5753" y="10399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1" name="任意多边形: 形状 1940"/>
              <p:cNvSpPr/>
              <p:nvPr/>
            </p:nvSpPr>
            <p:spPr>
              <a:xfrm>
                <a:off x="1504648" y="5428467"/>
                <a:ext cx="15139" cy="22709"/>
              </a:xfrm>
              <a:custGeom>
                <a:avLst/>
                <a:gdLst>
                  <a:gd name="connsiteX0" fmla="*/ 9462 w 15139"/>
                  <a:gd name="connsiteY0" fmla="*/ 5677 h 22708"/>
                  <a:gd name="connsiteX1" fmla="*/ 13322 w 15139"/>
                  <a:gd name="connsiteY1" fmla="*/ 15139 h 22708"/>
                  <a:gd name="connsiteX2" fmla="*/ 12641 w 15139"/>
                  <a:gd name="connsiteY2" fmla="*/ 16577 h 22708"/>
                  <a:gd name="connsiteX3" fmla="*/ 13398 w 15139"/>
                  <a:gd name="connsiteY3" fmla="*/ 17031 h 22708"/>
                  <a:gd name="connsiteX4" fmla="*/ 12338 w 15139"/>
                  <a:gd name="connsiteY4" fmla="*/ 20740 h 22708"/>
                  <a:gd name="connsiteX5" fmla="*/ 5677 w 15139"/>
                  <a:gd name="connsiteY5" fmla="*/ 20816 h 22708"/>
                  <a:gd name="connsiteX6" fmla="*/ 5677 w 15139"/>
                  <a:gd name="connsiteY6" fmla="*/ 17031 h 22708"/>
                  <a:gd name="connsiteX7" fmla="*/ 9462 w 15139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9462" y="5677"/>
                    </a:moveTo>
                    <a:cubicBezTo>
                      <a:pt x="14231" y="7418"/>
                      <a:pt x="16880" y="9992"/>
                      <a:pt x="13322" y="15139"/>
                    </a:cubicBezTo>
                    <a:cubicBezTo>
                      <a:pt x="12565" y="15366"/>
                      <a:pt x="12338" y="15820"/>
                      <a:pt x="12641" y="16577"/>
                    </a:cubicBezTo>
                    <a:cubicBezTo>
                      <a:pt x="12793" y="16880"/>
                      <a:pt x="13095" y="17031"/>
                      <a:pt x="13398" y="17031"/>
                    </a:cubicBezTo>
                    <a:cubicBezTo>
                      <a:pt x="15442" y="18924"/>
                      <a:pt x="14988" y="20362"/>
                      <a:pt x="12338" y="20740"/>
                    </a:cubicBezTo>
                    <a:cubicBezTo>
                      <a:pt x="10143" y="21043"/>
                      <a:pt x="7948" y="20816"/>
                      <a:pt x="5677" y="20816"/>
                    </a:cubicBezTo>
                    <a:cubicBezTo>
                      <a:pt x="5677" y="19529"/>
                      <a:pt x="5677" y="18318"/>
                      <a:pt x="5677" y="17031"/>
                    </a:cubicBezTo>
                    <a:cubicBezTo>
                      <a:pt x="7191" y="13322"/>
                      <a:pt x="7418" y="9235"/>
                      <a:pt x="9462" y="5677"/>
                    </a:cubicBezTo>
                    <a:close/>
                  </a:path>
                </a:pathLst>
              </a:custGeom>
              <a:solidFill>
                <a:srgbClr val="F7E3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2" name="任意多边形: 形状 1941"/>
              <p:cNvSpPr/>
              <p:nvPr/>
            </p:nvSpPr>
            <p:spPr>
              <a:xfrm>
                <a:off x="1504648" y="6743976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6956 w 15139"/>
                  <a:gd name="connsiteY1" fmla="*/ 5677 h 15139"/>
                  <a:gd name="connsiteX2" fmla="*/ 5677 w 15139"/>
                  <a:gd name="connsiteY2" fmla="*/ 11354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9008" y="5677"/>
                      <a:pt x="12338" y="5677"/>
                      <a:pt x="16956" y="5677"/>
                    </a:cubicBezTo>
                    <a:cubicBezTo>
                      <a:pt x="13398" y="10370"/>
                      <a:pt x="9840" y="11430"/>
                      <a:pt x="5677" y="11354"/>
                    </a:cubicBezTo>
                    <a:cubicBezTo>
                      <a:pt x="5677" y="9462"/>
                      <a:pt x="5677" y="7570"/>
                      <a:pt x="5677" y="5677"/>
                    </a:cubicBezTo>
                    <a:close/>
                  </a:path>
                </a:pathLst>
              </a:custGeom>
              <a:solidFill>
                <a:srgbClr val="F1C7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3" name="任意多边形: 形状 1942"/>
              <p:cNvSpPr/>
              <p:nvPr/>
            </p:nvSpPr>
            <p:spPr>
              <a:xfrm>
                <a:off x="1504648" y="6287684"/>
                <a:ext cx="7570" cy="30278"/>
              </a:xfrm>
              <a:custGeom>
                <a:avLst/>
                <a:gdLst>
                  <a:gd name="connsiteX0" fmla="*/ 5677 w 7569"/>
                  <a:gd name="connsiteY0" fmla="*/ 5677 h 30278"/>
                  <a:gd name="connsiteX1" fmla="*/ 7570 w 7569"/>
                  <a:gd name="connsiteY1" fmla="*/ 24677 h 30278"/>
                  <a:gd name="connsiteX2" fmla="*/ 5677 w 7569"/>
                  <a:gd name="connsiteY2" fmla="*/ 24677 h 30278"/>
                  <a:gd name="connsiteX3" fmla="*/ 5677 w 7569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30278">
                    <a:moveTo>
                      <a:pt x="5677" y="5677"/>
                    </a:moveTo>
                    <a:cubicBezTo>
                      <a:pt x="7115" y="11960"/>
                      <a:pt x="12036" y="17789"/>
                      <a:pt x="7570" y="24677"/>
                    </a:cubicBezTo>
                    <a:cubicBezTo>
                      <a:pt x="6964" y="25434"/>
                      <a:pt x="6283" y="25434"/>
                      <a:pt x="5677" y="24677"/>
                    </a:cubicBezTo>
                    <a:cubicBezTo>
                      <a:pt x="5677" y="18394"/>
                      <a:pt x="5677" y="12036"/>
                      <a:pt x="5677" y="5677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4" name="任意多边形: 形状 1943"/>
              <p:cNvSpPr/>
              <p:nvPr/>
            </p:nvSpPr>
            <p:spPr>
              <a:xfrm>
                <a:off x="1504572" y="6306684"/>
                <a:ext cx="15139" cy="22709"/>
              </a:xfrm>
              <a:custGeom>
                <a:avLst/>
                <a:gdLst>
                  <a:gd name="connsiteX0" fmla="*/ 5753 w 15139"/>
                  <a:gd name="connsiteY0" fmla="*/ 5677 h 22708"/>
                  <a:gd name="connsiteX1" fmla="*/ 7645 w 15139"/>
                  <a:gd name="connsiteY1" fmla="*/ 5677 h 22708"/>
                  <a:gd name="connsiteX2" fmla="*/ 7645 w 15139"/>
                  <a:gd name="connsiteY2" fmla="*/ 5677 h 22708"/>
                  <a:gd name="connsiteX3" fmla="*/ 8251 w 15139"/>
                  <a:gd name="connsiteY3" fmla="*/ 6964 h 22708"/>
                  <a:gd name="connsiteX4" fmla="*/ 7570 w 15139"/>
                  <a:gd name="connsiteY4" fmla="*/ 7570 h 22708"/>
                  <a:gd name="connsiteX5" fmla="*/ 5677 w 15139"/>
                  <a:gd name="connsiteY5" fmla="*/ 18924 h 22708"/>
                  <a:gd name="connsiteX6" fmla="*/ 5753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53" y="5677"/>
                    </a:moveTo>
                    <a:cubicBezTo>
                      <a:pt x="6358" y="5677"/>
                      <a:pt x="7040" y="5677"/>
                      <a:pt x="7645" y="5677"/>
                    </a:cubicBezTo>
                    <a:lnTo>
                      <a:pt x="7645" y="5677"/>
                    </a:lnTo>
                    <a:cubicBezTo>
                      <a:pt x="8326" y="6131"/>
                      <a:pt x="8478" y="6585"/>
                      <a:pt x="8251" y="6964"/>
                    </a:cubicBezTo>
                    <a:cubicBezTo>
                      <a:pt x="8024" y="7418"/>
                      <a:pt x="7797" y="7570"/>
                      <a:pt x="7570" y="7570"/>
                    </a:cubicBezTo>
                    <a:cubicBezTo>
                      <a:pt x="13398" y="12414"/>
                      <a:pt x="10067" y="15745"/>
                      <a:pt x="5677" y="18924"/>
                    </a:cubicBezTo>
                    <a:cubicBezTo>
                      <a:pt x="5753" y="14609"/>
                      <a:pt x="5753" y="10143"/>
                      <a:pt x="5753" y="5677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5" name="任意多边形: 形状 1944"/>
              <p:cNvSpPr/>
              <p:nvPr/>
            </p:nvSpPr>
            <p:spPr>
              <a:xfrm>
                <a:off x="1504648" y="5428391"/>
                <a:ext cx="15139" cy="22709"/>
              </a:xfrm>
              <a:custGeom>
                <a:avLst/>
                <a:gdLst>
                  <a:gd name="connsiteX0" fmla="*/ 9462 w 15139"/>
                  <a:gd name="connsiteY0" fmla="*/ 5753 h 22708"/>
                  <a:gd name="connsiteX1" fmla="*/ 5677 w 15139"/>
                  <a:gd name="connsiteY1" fmla="*/ 17107 h 22708"/>
                  <a:gd name="connsiteX2" fmla="*/ 5677 w 15139"/>
                  <a:gd name="connsiteY2" fmla="*/ 5677 h 22708"/>
                  <a:gd name="connsiteX3" fmla="*/ 9462 w 15139"/>
                  <a:gd name="connsiteY3" fmla="*/ 575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9462" y="5753"/>
                    </a:moveTo>
                    <a:cubicBezTo>
                      <a:pt x="12868" y="11051"/>
                      <a:pt x="7342" y="13398"/>
                      <a:pt x="5677" y="17107"/>
                    </a:cubicBezTo>
                    <a:cubicBezTo>
                      <a:pt x="5677" y="13322"/>
                      <a:pt x="5677" y="9538"/>
                      <a:pt x="5677" y="5677"/>
                    </a:cubicBezTo>
                    <a:cubicBezTo>
                      <a:pt x="6964" y="5753"/>
                      <a:pt x="8175" y="5753"/>
                      <a:pt x="9462" y="5753"/>
                    </a:cubicBezTo>
                    <a:close/>
                  </a:path>
                </a:pathLst>
              </a:custGeom>
              <a:solidFill>
                <a:srgbClr val="F2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6" name="任意多边形: 形状 1945"/>
              <p:cNvSpPr/>
              <p:nvPr/>
            </p:nvSpPr>
            <p:spPr>
              <a:xfrm>
                <a:off x="1504648" y="604818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418" y="6282"/>
                      <a:pt x="7342" y="6964"/>
                      <a:pt x="5677" y="7570"/>
                    </a:cubicBezTo>
                    <a:cubicBezTo>
                      <a:pt x="5677" y="6964"/>
                      <a:pt x="5677" y="6282"/>
                      <a:pt x="5677" y="5677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7" name="任意多边形: 形状 1946"/>
              <p:cNvSpPr/>
              <p:nvPr/>
            </p:nvSpPr>
            <p:spPr>
              <a:xfrm>
                <a:off x="1707938" y="5902615"/>
                <a:ext cx="83265" cy="105974"/>
              </a:xfrm>
              <a:custGeom>
                <a:avLst/>
                <a:gdLst>
                  <a:gd name="connsiteX0" fmla="*/ 19028 w 83264"/>
                  <a:gd name="connsiteY0" fmla="*/ 23927 h 105973"/>
                  <a:gd name="connsiteX1" fmla="*/ 22812 w 83264"/>
                  <a:gd name="connsiteY1" fmla="*/ 19991 h 105973"/>
                  <a:gd name="connsiteX2" fmla="*/ 28641 w 83264"/>
                  <a:gd name="connsiteY2" fmla="*/ 8712 h 105973"/>
                  <a:gd name="connsiteX3" fmla="*/ 28641 w 83264"/>
                  <a:gd name="connsiteY3" fmla="*/ 8712 h 105973"/>
                  <a:gd name="connsiteX4" fmla="*/ 30382 w 83264"/>
                  <a:gd name="connsiteY4" fmla="*/ 6668 h 105973"/>
                  <a:gd name="connsiteX5" fmla="*/ 34242 w 83264"/>
                  <a:gd name="connsiteY5" fmla="*/ 6744 h 105973"/>
                  <a:gd name="connsiteX6" fmla="*/ 37195 w 83264"/>
                  <a:gd name="connsiteY6" fmla="*/ 8712 h 105973"/>
                  <a:gd name="connsiteX7" fmla="*/ 38481 w 83264"/>
                  <a:gd name="connsiteY7" fmla="*/ 10756 h 105973"/>
                  <a:gd name="connsiteX8" fmla="*/ 40979 w 83264"/>
                  <a:gd name="connsiteY8" fmla="*/ 16054 h 105973"/>
                  <a:gd name="connsiteX9" fmla="*/ 42796 w 83264"/>
                  <a:gd name="connsiteY9" fmla="*/ 17720 h 105973"/>
                  <a:gd name="connsiteX10" fmla="*/ 48776 w 83264"/>
                  <a:gd name="connsiteY10" fmla="*/ 32707 h 105973"/>
                  <a:gd name="connsiteX11" fmla="*/ 46808 w 83264"/>
                  <a:gd name="connsiteY11" fmla="*/ 34297 h 105973"/>
                  <a:gd name="connsiteX12" fmla="*/ 40676 w 83264"/>
                  <a:gd name="connsiteY12" fmla="*/ 41639 h 105973"/>
                  <a:gd name="connsiteX13" fmla="*/ 42796 w 83264"/>
                  <a:gd name="connsiteY13" fmla="*/ 41261 h 105973"/>
                  <a:gd name="connsiteX14" fmla="*/ 55967 w 83264"/>
                  <a:gd name="connsiteY14" fmla="*/ 48376 h 105973"/>
                  <a:gd name="connsiteX15" fmla="*/ 58389 w 83264"/>
                  <a:gd name="connsiteY15" fmla="*/ 56627 h 105973"/>
                  <a:gd name="connsiteX16" fmla="*/ 57481 w 83264"/>
                  <a:gd name="connsiteY16" fmla="*/ 58444 h 105973"/>
                  <a:gd name="connsiteX17" fmla="*/ 58238 w 83264"/>
                  <a:gd name="connsiteY17" fmla="*/ 58066 h 105973"/>
                  <a:gd name="connsiteX18" fmla="*/ 59222 w 83264"/>
                  <a:gd name="connsiteY18" fmla="*/ 57384 h 105973"/>
                  <a:gd name="connsiteX19" fmla="*/ 61644 w 83264"/>
                  <a:gd name="connsiteY19" fmla="*/ 57308 h 105973"/>
                  <a:gd name="connsiteX20" fmla="*/ 66489 w 83264"/>
                  <a:gd name="connsiteY20" fmla="*/ 58368 h 105973"/>
                  <a:gd name="connsiteX21" fmla="*/ 68684 w 83264"/>
                  <a:gd name="connsiteY21" fmla="*/ 59655 h 105973"/>
                  <a:gd name="connsiteX22" fmla="*/ 68381 w 83264"/>
                  <a:gd name="connsiteY22" fmla="*/ 62077 h 105973"/>
                  <a:gd name="connsiteX23" fmla="*/ 47868 w 83264"/>
                  <a:gd name="connsiteY23" fmla="*/ 70253 h 105973"/>
                  <a:gd name="connsiteX24" fmla="*/ 68457 w 83264"/>
                  <a:gd name="connsiteY24" fmla="*/ 69950 h 105973"/>
                  <a:gd name="connsiteX25" fmla="*/ 70879 w 83264"/>
                  <a:gd name="connsiteY25" fmla="*/ 71085 h 105973"/>
                  <a:gd name="connsiteX26" fmla="*/ 70576 w 83264"/>
                  <a:gd name="connsiteY26" fmla="*/ 77216 h 105973"/>
                  <a:gd name="connsiteX27" fmla="*/ 68457 w 83264"/>
                  <a:gd name="connsiteY27" fmla="*/ 78579 h 105973"/>
                  <a:gd name="connsiteX28" fmla="*/ 65126 w 83264"/>
                  <a:gd name="connsiteY28" fmla="*/ 79941 h 105973"/>
                  <a:gd name="connsiteX29" fmla="*/ 62931 w 83264"/>
                  <a:gd name="connsiteY29" fmla="*/ 80699 h 105973"/>
                  <a:gd name="connsiteX30" fmla="*/ 58616 w 83264"/>
                  <a:gd name="connsiteY30" fmla="*/ 82213 h 105973"/>
                  <a:gd name="connsiteX31" fmla="*/ 52258 w 83264"/>
                  <a:gd name="connsiteY31" fmla="*/ 85089 h 105973"/>
                  <a:gd name="connsiteX32" fmla="*/ 44613 w 83264"/>
                  <a:gd name="connsiteY32" fmla="*/ 82969 h 105973"/>
                  <a:gd name="connsiteX33" fmla="*/ 36059 w 83264"/>
                  <a:gd name="connsiteY33" fmla="*/ 78958 h 105973"/>
                  <a:gd name="connsiteX34" fmla="*/ 26294 w 83264"/>
                  <a:gd name="connsiteY34" fmla="*/ 73507 h 105973"/>
                  <a:gd name="connsiteX35" fmla="*/ 33485 w 83264"/>
                  <a:gd name="connsiteY35" fmla="*/ 80244 h 105973"/>
                  <a:gd name="connsiteX36" fmla="*/ 39314 w 83264"/>
                  <a:gd name="connsiteY36" fmla="*/ 83953 h 105973"/>
                  <a:gd name="connsiteX37" fmla="*/ 53091 w 83264"/>
                  <a:gd name="connsiteY37" fmla="*/ 84786 h 105973"/>
                  <a:gd name="connsiteX38" fmla="*/ 62780 w 83264"/>
                  <a:gd name="connsiteY38" fmla="*/ 86073 h 105973"/>
                  <a:gd name="connsiteX39" fmla="*/ 65202 w 83264"/>
                  <a:gd name="connsiteY39" fmla="*/ 86451 h 105973"/>
                  <a:gd name="connsiteX40" fmla="*/ 71485 w 83264"/>
                  <a:gd name="connsiteY40" fmla="*/ 87057 h 105973"/>
                  <a:gd name="connsiteX41" fmla="*/ 78978 w 83264"/>
                  <a:gd name="connsiteY41" fmla="*/ 90160 h 105973"/>
                  <a:gd name="connsiteX42" fmla="*/ 74134 w 83264"/>
                  <a:gd name="connsiteY42" fmla="*/ 95080 h 105973"/>
                  <a:gd name="connsiteX43" fmla="*/ 70955 w 83264"/>
                  <a:gd name="connsiteY43" fmla="*/ 100758 h 105973"/>
                  <a:gd name="connsiteX44" fmla="*/ 66489 w 83264"/>
                  <a:gd name="connsiteY44" fmla="*/ 101817 h 105973"/>
                  <a:gd name="connsiteX45" fmla="*/ 66489 w 83264"/>
                  <a:gd name="connsiteY45" fmla="*/ 101742 h 105973"/>
                  <a:gd name="connsiteX46" fmla="*/ 62931 w 83264"/>
                  <a:gd name="connsiteY46" fmla="*/ 99622 h 105973"/>
                  <a:gd name="connsiteX47" fmla="*/ 62855 w 83264"/>
                  <a:gd name="connsiteY47" fmla="*/ 99547 h 105973"/>
                  <a:gd name="connsiteX48" fmla="*/ 60887 w 83264"/>
                  <a:gd name="connsiteY48" fmla="*/ 97806 h 105973"/>
                  <a:gd name="connsiteX49" fmla="*/ 60887 w 83264"/>
                  <a:gd name="connsiteY49" fmla="*/ 97806 h 105973"/>
                  <a:gd name="connsiteX50" fmla="*/ 51350 w 83264"/>
                  <a:gd name="connsiteY50" fmla="*/ 95913 h 105973"/>
                  <a:gd name="connsiteX51" fmla="*/ 24629 w 83264"/>
                  <a:gd name="connsiteY51" fmla="*/ 84635 h 105973"/>
                  <a:gd name="connsiteX52" fmla="*/ 14032 w 83264"/>
                  <a:gd name="connsiteY52" fmla="*/ 84408 h 105973"/>
                  <a:gd name="connsiteX53" fmla="*/ 11458 w 83264"/>
                  <a:gd name="connsiteY53" fmla="*/ 78882 h 105973"/>
                  <a:gd name="connsiteX54" fmla="*/ 13275 w 83264"/>
                  <a:gd name="connsiteY54" fmla="*/ 67528 h 105973"/>
                  <a:gd name="connsiteX55" fmla="*/ 10550 w 83264"/>
                  <a:gd name="connsiteY55" fmla="*/ 65030 h 105973"/>
                  <a:gd name="connsiteX56" fmla="*/ 10323 w 83264"/>
                  <a:gd name="connsiteY56" fmla="*/ 62456 h 105973"/>
                  <a:gd name="connsiteX57" fmla="*/ 5781 w 83264"/>
                  <a:gd name="connsiteY57" fmla="*/ 46560 h 105973"/>
                  <a:gd name="connsiteX58" fmla="*/ 13199 w 83264"/>
                  <a:gd name="connsiteY58" fmla="*/ 35357 h 105973"/>
                  <a:gd name="connsiteX59" fmla="*/ 15243 w 83264"/>
                  <a:gd name="connsiteY59" fmla="*/ 31269 h 105973"/>
                  <a:gd name="connsiteX60" fmla="*/ 19103 w 83264"/>
                  <a:gd name="connsiteY60" fmla="*/ 23624 h 105973"/>
                  <a:gd name="connsiteX61" fmla="*/ 19028 w 83264"/>
                  <a:gd name="connsiteY61" fmla="*/ 23927 h 10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3264" h="105973">
                    <a:moveTo>
                      <a:pt x="19028" y="23927"/>
                    </a:moveTo>
                    <a:cubicBezTo>
                      <a:pt x="20844" y="23094"/>
                      <a:pt x="21980" y="21732"/>
                      <a:pt x="22812" y="19991"/>
                    </a:cubicBezTo>
                    <a:cubicBezTo>
                      <a:pt x="23267" y="15449"/>
                      <a:pt x="27733" y="12951"/>
                      <a:pt x="28641" y="8712"/>
                    </a:cubicBezTo>
                    <a:lnTo>
                      <a:pt x="28641" y="8712"/>
                    </a:lnTo>
                    <a:cubicBezTo>
                      <a:pt x="29246" y="8031"/>
                      <a:pt x="29852" y="7425"/>
                      <a:pt x="30382" y="6668"/>
                    </a:cubicBezTo>
                    <a:cubicBezTo>
                      <a:pt x="31744" y="4549"/>
                      <a:pt x="32956" y="6441"/>
                      <a:pt x="34242" y="6744"/>
                    </a:cubicBezTo>
                    <a:cubicBezTo>
                      <a:pt x="35151" y="7425"/>
                      <a:pt x="36438" y="7652"/>
                      <a:pt x="37195" y="8712"/>
                    </a:cubicBezTo>
                    <a:cubicBezTo>
                      <a:pt x="37649" y="9394"/>
                      <a:pt x="38103" y="10075"/>
                      <a:pt x="38481" y="10756"/>
                    </a:cubicBezTo>
                    <a:cubicBezTo>
                      <a:pt x="39314" y="12497"/>
                      <a:pt x="40752" y="14011"/>
                      <a:pt x="40979" y="16054"/>
                    </a:cubicBezTo>
                    <a:cubicBezTo>
                      <a:pt x="40752" y="17417"/>
                      <a:pt x="41888" y="17417"/>
                      <a:pt x="42796" y="17720"/>
                    </a:cubicBezTo>
                    <a:cubicBezTo>
                      <a:pt x="53620" y="22640"/>
                      <a:pt x="53696" y="22791"/>
                      <a:pt x="48776" y="32707"/>
                    </a:cubicBezTo>
                    <a:cubicBezTo>
                      <a:pt x="48322" y="33465"/>
                      <a:pt x="47640" y="33995"/>
                      <a:pt x="46808" y="34297"/>
                    </a:cubicBezTo>
                    <a:cubicBezTo>
                      <a:pt x="41888" y="32026"/>
                      <a:pt x="41358" y="32632"/>
                      <a:pt x="40676" y="41639"/>
                    </a:cubicBezTo>
                    <a:cubicBezTo>
                      <a:pt x="41433" y="41564"/>
                      <a:pt x="42115" y="41488"/>
                      <a:pt x="42796" y="41261"/>
                    </a:cubicBezTo>
                    <a:cubicBezTo>
                      <a:pt x="51879" y="35054"/>
                      <a:pt x="52561" y="44213"/>
                      <a:pt x="55967" y="48376"/>
                    </a:cubicBezTo>
                    <a:cubicBezTo>
                      <a:pt x="57329" y="50950"/>
                      <a:pt x="58389" y="53599"/>
                      <a:pt x="58389" y="56627"/>
                    </a:cubicBezTo>
                    <a:cubicBezTo>
                      <a:pt x="58238" y="57308"/>
                      <a:pt x="57329" y="57990"/>
                      <a:pt x="57481" y="58444"/>
                    </a:cubicBezTo>
                    <a:cubicBezTo>
                      <a:pt x="57859" y="59655"/>
                      <a:pt x="57027" y="58596"/>
                      <a:pt x="58238" y="58066"/>
                    </a:cubicBezTo>
                    <a:cubicBezTo>
                      <a:pt x="58541" y="57838"/>
                      <a:pt x="58919" y="57612"/>
                      <a:pt x="59222" y="57384"/>
                    </a:cubicBezTo>
                    <a:cubicBezTo>
                      <a:pt x="60055" y="57233"/>
                      <a:pt x="60811" y="57157"/>
                      <a:pt x="61644" y="57308"/>
                    </a:cubicBezTo>
                    <a:cubicBezTo>
                      <a:pt x="63234" y="57612"/>
                      <a:pt x="64899" y="57914"/>
                      <a:pt x="66489" y="58368"/>
                    </a:cubicBezTo>
                    <a:cubicBezTo>
                      <a:pt x="67321" y="58671"/>
                      <a:pt x="68078" y="59125"/>
                      <a:pt x="68684" y="59655"/>
                    </a:cubicBezTo>
                    <a:cubicBezTo>
                      <a:pt x="68987" y="60488"/>
                      <a:pt x="68911" y="61321"/>
                      <a:pt x="68381" y="62077"/>
                    </a:cubicBezTo>
                    <a:cubicBezTo>
                      <a:pt x="61114" y="65030"/>
                      <a:pt x="52107" y="63289"/>
                      <a:pt x="47868" y="70253"/>
                    </a:cubicBezTo>
                    <a:cubicBezTo>
                      <a:pt x="53696" y="70101"/>
                      <a:pt x="61114" y="69647"/>
                      <a:pt x="68457" y="69950"/>
                    </a:cubicBezTo>
                    <a:cubicBezTo>
                      <a:pt x="69365" y="70177"/>
                      <a:pt x="70122" y="70555"/>
                      <a:pt x="70879" y="71085"/>
                    </a:cubicBezTo>
                    <a:cubicBezTo>
                      <a:pt x="72241" y="73205"/>
                      <a:pt x="72090" y="75248"/>
                      <a:pt x="70576" y="77216"/>
                    </a:cubicBezTo>
                    <a:cubicBezTo>
                      <a:pt x="69971" y="77822"/>
                      <a:pt x="69214" y="78276"/>
                      <a:pt x="68457" y="78579"/>
                    </a:cubicBezTo>
                    <a:cubicBezTo>
                      <a:pt x="67397" y="79109"/>
                      <a:pt x="66186" y="79487"/>
                      <a:pt x="65126" y="79941"/>
                    </a:cubicBezTo>
                    <a:cubicBezTo>
                      <a:pt x="64445" y="80244"/>
                      <a:pt x="63688" y="80471"/>
                      <a:pt x="62931" y="80699"/>
                    </a:cubicBezTo>
                    <a:cubicBezTo>
                      <a:pt x="61493" y="81153"/>
                      <a:pt x="60055" y="81607"/>
                      <a:pt x="58616" y="82213"/>
                    </a:cubicBezTo>
                    <a:cubicBezTo>
                      <a:pt x="56497" y="83121"/>
                      <a:pt x="54226" y="83726"/>
                      <a:pt x="52258" y="85089"/>
                    </a:cubicBezTo>
                    <a:cubicBezTo>
                      <a:pt x="49230" y="85922"/>
                      <a:pt x="45748" y="86981"/>
                      <a:pt x="44613" y="82969"/>
                    </a:cubicBezTo>
                    <a:cubicBezTo>
                      <a:pt x="43174" y="77822"/>
                      <a:pt x="39768" y="78428"/>
                      <a:pt x="36059" y="78958"/>
                    </a:cubicBezTo>
                    <a:cubicBezTo>
                      <a:pt x="30912" y="81001"/>
                      <a:pt x="26976" y="80623"/>
                      <a:pt x="26294" y="73507"/>
                    </a:cubicBezTo>
                    <a:cubicBezTo>
                      <a:pt x="26824" y="78200"/>
                      <a:pt x="28490" y="81153"/>
                      <a:pt x="33485" y="80244"/>
                    </a:cubicBezTo>
                    <a:cubicBezTo>
                      <a:pt x="36362" y="79714"/>
                      <a:pt x="38254" y="81304"/>
                      <a:pt x="39314" y="83953"/>
                    </a:cubicBezTo>
                    <a:cubicBezTo>
                      <a:pt x="43174" y="96368"/>
                      <a:pt x="48473" y="85467"/>
                      <a:pt x="53091" y="84786"/>
                    </a:cubicBezTo>
                    <a:cubicBezTo>
                      <a:pt x="56648" y="82969"/>
                      <a:pt x="59525" y="85997"/>
                      <a:pt x="62780" y="86073"/>
                    </a:cubicBezTo>
                    <a:cubicBezTo>
                      <a:pt x="63612" y="86148"/>
                      <a:pt x="64369" y="86300"/>
                      <a:pt x="65202" y="86451"/>
                    </a:cubicBezTo>
                    <a:cubicBezTo>
                      <a:pt x="67321" y="86603"/>
                      <a:pt x="69138" y="89101"/>
                      <a:pt x="71485" y="87057"/>
                    </a:cubicBezTo>
                    <a:cubicBezTo>
                      <a:pt x="74739" y="86451"/>
                      <a:pt x="77919" y="86376"/>
                      <a:pt x="78978" y="90160"/>
                    </a:cubicBezTo>
                    <a:cubicBezTo>
                      <a:pt x="80038" y="94097"/>
                      <a:pt x="76708" y="94172"/>
                      <a:pt x="74134" y="95080"/>
                    </a:cubicBezTo>
                    <a:cubicBezTo>
                      <a:pt x="71712" y="95913"/>
                      <a:pt x="70046" y="97806"/>
                      <a:pt x="70955" y="100758"/>
                    </a:cubicBezTo>
                    <a:cubicBezTo>
                      <a:pt x="69895" y="102801"/>
                      <a:pt x="68305" y="102877"/>
                      <a:pt x="66489" y="101817"/>
                    </a:cubicBezTo>
                    <a:lnTo>
                      <a:pt x="66489" y="101742"/>
                    </a:lnTo>
                    <a:cubicBezTo>
                      <a:pt x="65656" y="100455"/>
                      <a:pt x="63764" y="100909"/>
                      <a:pt x="62931" y="99622"/>
                    </a:cubicBezTo>
                    <a:lnTo>
                      <a:pt x="62855" y="99547"/>
                    </a:lnTo>
                    <a:cubicBezTo>
                      <a:pt x="62174" y="99017"/>
                      <a:pt x="61493" y="98411"/>
                      <a:pt x="60887" y="97806"/>
                    </a:cubicBezTo>
                    <a:lnTo>
                      <a:pt x="60887" y="97806"/>
                    </a:lnTo>
                    <a:cubicBezTo>
                      <a:pt x="58086" y="95459"/>
                      <a:pt x="54226" y="98108"/>
                      <a:pt x="51350" y="95913"/>
                    </a:cubicBezTo>
                    <a:cubicBezTo>
                      <a:pt x="40904" y="95838"/>
                      <a:pt x="31063" y="94324"/>
                      <a:pt x="24629" y="84635"/>
                    </a:cubicBezTo>
                    <a:cubicBezTo>
                      <a:pt x="21147" y="82213"/>
                      <a:pt x="17589" y="84256"/>
                      <a:pt x="14032" y="84408"/>
                    </a:cubicBezTo>
                    <a:cubicBezTo>
                      <a:pt x="9641" y="84559"/>
                      <a:pt x="6841" y="83197"/>
                      <a:pt x="11458" y="78882"/>
                    </a:cubicBezTo>
                    <a:cubicBezTo>
                      <a:pt x="16151" y="75778"/>
                      <a:pt x="18044" y="72145"/>
                      <a:pt x="13275" y="67528"/>
                    </a:cubicBezTo>
                    <a:cubicBezTo>
                      <a:pt x="12442" y="66619"/>
                      <a:pt x="11155" y="66165"/>
                      <a:pt x="10550" y="65030"/>
                    </a:cubicBezTo>
                    <a:cubicBezTo>
                      <a:pt x="10323" y="64197"/>
                      <a:pt x="10247" y="63364"/>
                      <a:pt x="10323" y="62456"/>
                    </a:cubicBezTo>
                    <a:cubicBezTo>
                      <a:pt x="11155" y="56476"/>
                      <a:pt x="4797" y="52540"/>
                      <a:pt x="5781" y="46560"/>
                    </a:cubicBezTo>
                    <a:cubicBezTo>
                      <a:pt x="11080" y="44667"/>
                      <a:pt x="15243" y="42094"/>
                      <a:pt x="13199" y="35357"/>
                    </a:cubicBezTo>
                    <a:cubicBezTo>
                      <a:pt x="12139" y="33086"/>
                      <a:pt x="13729" y="32178"/>
                      <a:pt x="15243" y="31269"/>
                    </a:cubicBezTo>
                    <a:cubicBezTo>
                      <a:pt x="16605" y="28772"/>
                      <a:pt x="19330" y="26955"/>
                      <a:pt x="19103" y="23624"/>
                    </a:cubicBezTo>
                    <a:lnTo>
                      <a:pt x="19028" y="23927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8" name="任意多边形: 形状 1947"/>
              <p:cNvSpPr/>
              <p:nvPr/>
            </p:nvSpPr>
            <p:spPr>
              <a:xfrm>
                <a:off x="1838380" y="5664617"/>
                <a:ext cx="68126" cy="68126"/>
              </a:xfrm>
              <a:custGeom>
                <a:avLst/>
                <a:gdLst>
                  <a:gd name="connsiteX0" fmla="*/ 42474 w 68125"/>
                  <a:gd name="connsiteY0" fmla="*/ 60500 h 68125"/>
                  <a:gd name="connsiteX1" fmla="*/ 33315 w 68125"/>
                  <a:gd name="connsiteY1" fmla="*/ 62165 h 68125"/>
                  <a:gd name="connsiteX2" fmla="*/ 31271 w 68125"/>
                  <a:gd name="connsiteY2" fmla="*/ 60803 h 68125"/>
                  <a:gd name="connsiteX3" fmla="*/ 19311 w 68125"/>
                  <a:gd name="connsiteY3" fmla="*/ 54747 h 68125"/>
                  <a:gd name="connsiteX4" fmla="*/ 21582 w 68125"/>
                  <a:gd name="connsiteY4" fmla="*/ 42787 h 68125"/>
                  <a:gd name="connsiteX5" fmla="*/ 18630 w 68125"/>
                  <a:gd name="connsiteY5" fmla="*/ 49448 h 68125"/>
                  <a:gd name="connsiteX6" fmla="*/ 16662 w 68125"/>
                  <a:gd name="connsiteY6" fmla="*/ 51189 h 68125"/>
                  <a:gd name="connsiteX7" fmla="*/ 14315 w 68125"/>
                  <a:gd name="connsiteY7" fmla="*/ 50811 h 68125"/>
                  <a:gd name="connsiteX8" fmla="*/ 9319 w 68125"/>
                  <a:gd name="connsiteY8" fmla="*/ 42560 h 68125"/>
                  <a:gd name="connsiteX9" fmla="*/ 10152 w 68125"/>
                  <a:gd name="connsiteY9" fmla="*/ 30297 h 68125"/>
                  <a:gd name="connsiteX10" fmla="*/ 17948 w 68125"/>
                  <a:gd name="connsiteY10" fmla="*/ 10919 h 68125"/>
                  <a:gd name="connsiteX11" fmla="*/ 17948 w 68125"/>
                  <a:gd name="connsiteY11" fmla="*/ 10919 h 68125"/>
                  <a:gd name="connsiteX12" fmla="*/ 19916 w 68125"/>
                  <a:gd name="connsiteY12" fmla="*/ 10844 h 68125"/>
                  <a:gd name="connsiteX13" fmla="*/ 19916 w 68125"/>
                  <a:gd name="connsiteY13" fmla="*/ 10844 h 68125"/>
                  <a:gd name="connsiteX14" fmla="*/ 24534 w 68125"/>
                  <a:gd name="connsiteY14" fmla="*/ 18564 h 68125"/>
                  <a:gd name="connsiteX15" fmla="*/ 23550 w 68125"/>
                  <a:gd name="connsiteY15" fmla="*/ 10768 h 68125"/>
                  <a:gd name="connsiteX16" fmla="*/ 32785 w 68125"/>
                  <a:gd name="connsiteY16" fmla="*/ 6605 h 68125"/>
                  <a:gd name="connsiteX17" fmla="*/ 44593 w 68125"/>
                  <a:gd name="connsiteY17" fmla="*/ 9178 h 68125"/>
                  <a:gd name="connsiteX18" fmla="*/ 44366 w 68125"/>
                  <a:gd name="connsiteY18" fmla="*/ 16596 h 68125"/>
                  <a:gd name="connsiteX19" fmla="*/ 31876 w 68125"/>
                  <a:gd name="connsiteY19" fmla="*/ 35823 h 68125"/>
                  <a:gd name="connsiteX20" fmla="*/ 51103 w 68125"/>
                  <a:gd name="connsiteY20" fmla="*/ 22955 h 68125"/>
                  <a:gd name="connsiteX21" fmla="*/ 50119 w 68125"/>
                  <a:gd name="connsiteY21" fmla="*/ 12433 h 68125"/>
                  <a:gd name="connsiteX22" fmla="*/ 55115 w 68125"/>
                  <a:gd name="connsiteY22" fmla="*/ 11827 h 68125"/>
                  <a:gd name="connsiteX23" fmla="*/ 60413 w 68125"/>
                  <a:gd name="connsiteY23" fmla="*/ 13115 h 68125"/>
                  <a:gd name="connsiteX24" fmla="*/ 61473 w 68125"/>
                  <a:gd name="connsiteY24" fmla="*/ 15083 h 68125"/>
                  <a:gd name="connsiteX25" fmla="*/ 61852 w 68125"/>
                  <a:gd name="connsiteY25" fmla="*/ 44679 h 68125"/>
                  <a:gd name="connsiteX26" fmla="*/ 65258 w 68125"/>
                  <a:gd name="connsiteY26" fmla="*/ 50886 h 68125"/>
                  <a:gd name="connsiteX27" fmla="*/ 65636 w 68125"/>
                  <a:gd name="connsiteY27" fmla="*/ 55050 h 68125"/>
                  <a:gd name="connsiteX28" fmla="*/ 61700 w 68125"/>
                  <a:gd name="connsiteY28" fmla="*/ 54671 h 68125"/>
                  <a:gd name="connsiteX29" fmla="*/ 55796 w 68125"/>
                  <a:gd name="connsiteY29" fmla="*/ 52703 h 68125"/>
                  <a:gd name="connsiteX30" fmla="*/ 42474 w 68125"/>
                  <a:gd name="connsiteY30" fmla="*/ 60500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25" h="68125">
                    <a:moveTo>
                      <a:pt x="42474" y="60500"/>
                    </a:moveTo>
                    <a:cubicBezTo>
                      <a:pt x="38992" y="58532"/>
                      <a:pt x="37024" y="65269"/>
                      <a:pt x="33315" y="62165"/>
                    </a:cubicBezTo>
                    <a:cubicBezTo>
                      <a:pt x="32709" y="61635"/>
                      <a:pt x="31952" y="61181"/>
                      <a:pt x="31271" y="60803"/>
                    </a:cubicBezTo>
                    <a:cubicBezTo>
                      <a:pt x="26275" y="60803"/>
                      <a:pt x="21960" y="59364"/>
                      <a:pt x="19311" y="54747"/>
                    </a:cubicBezTo>
                    <a:cubicBezTo>
                      <a:pt x="17116" y="49902"/>
                      <a:pt x="22112" y="46572"/>
                      <a:pt x="21582" y="42787"/>
                    </a:cubicBezTo>
                    <a:cubicBezTo>
                      <a:pt x="20295" y="44301"/>
                      <a:pt x="20900" y="47556"/>
                      <a:pt x="18630" y="49448"/>
                    </a:cubicBezTo>
                    <a:cubicBezTo>
                      <a:pt x="18100" y="50130"/>
                      <a:pt x="17418" y="50659"/>
                      <a:pt x="16662" y="51189"/>
                    </a:cubicBezTo>
                    <a:cubicBezTo>
                      <a:pt x="15829" y="51567"/>
                      <a:pt x="14996" y="51416"/>
                      <a:pt x="14315" y="50811"/>
                    </a:cubicBezTo>
                    <a:cubicBezTo>
                      <a:pt x="13785" y="47329"/>
                      <a:pt x="11211" y="44074"/>
                      <a:pt x="9319" y="42560"/>
                    </a:cubicBezTo>
                    <a:cubicBezTo>
                      <a:pt x="2734" y="37337"/>
                      <a:pt x="6367" y="34082"/>
                      <a:pt x="10152" y="30297"/>
                    </a:cubicBezTo>
                    <a:cubicBezTo>
                      <a:pt x="8486" y="22122"/>
                      <a:pt x="14088" y="16899"/>
                      <a:pt x="17948" y="10919"/>
                    </a:cubicBezTo>
                    <a:lnTo>
                      <a:pt x="17948" y="10919"/>
                    </a:lnTo>
                    <a:cubicBezTo>
                      <a:pt x="18554" y="10390"/>
                      <a:pt x="19235" y="10390"/>
                      <a:pt x="19916" y="10844"/>
                    </a:cubicBezTo>
                    <a:lnTo>
                      <a:pt x="19916" y="10844"/>
                    </a:lnTo>
                    <a:cubicBezTo>
                      <a:pt x="22944" y="12433"/>
                      <a:pt x="22793" y="15991"/>
                      <a:pt x="24534" y="18564"/>
                    </a:cubicBezTo>
                    <a:cubicBezTo>
                      <a:pt x="25064" y="15688"/>
                      <a:pt x="21960" y="13493"/>
                      <a:pt x="23550" y="10768"/>
                    </a:cubicBezTo>
                    <a:cubicBezTo>
                      <a:pt x="25442" y="6832"/>
                      <a:pt x="27562" y="4183"/>
                      <a:pt x="32785" y="6605"/>
                    </a:cubicBezTo>
                    <a:cubicBezTo>
                      <a:pt x="36342" y="8270"/>
                      <a:pt x="40657" y="8346"/>
                      <a:pt x="44593" y="9178"/>
                    </a:cubicBezTo>
                    <a:cubicBezTo>
                      <a:pt x="48529" y="11827"/>
                      <a:pt x="47394" y="15764"/>
                      <a:pt x="44366" y="16596"/>
                    </a:cubicBezTo>
                    <a:cubicBezTo>
                      <a:pt x="34071" y="19397"/>
                      <a:pt x="36796" y="29843"/>
                      <a:pt x="31876" y="35823"/>
                    </a:cubicBezTo>
                    <a:cubicBezTo>
                      <a:pt x="35661" y="28254"/>
                      <a:pt x="38916" y="20381"/>
                      <a:pt x="51103" y="22955"/>
                    </a:cubicBezTo>
                    <a:cubicBezTo>
                      <a:pt x="46940" y="19170"/>
                      <a:pt x="43609" y="15612"/>
                      <a:pt x="50119" y="12433"/>
                    </a:cubicBezTo>
                    <a:cubicBezTo>
                      <a:pt x="51557" y="10768"/>
                      <a:pt x="53222" y="10541"/>
                      <a:pt x="55115" y="11827"/>
                    </a:cubicBezTo>
                    <a:cubicBezTo>
                      <a:pt x="56629" y="12887"/>
                      <a:pt x="56931" y="18186"/>
                      <a:pt x="60413" y="13115"/>
                    </a:cubicBezTo>
                    <a:cubicBezTo>
                      <a:pt x="61397" y="11676"/>
                      <a:pt x="61549" y="14401"/>
                      <a:pt x="61473" y="15083"/>
                    </a:cubicBezTo>
                    <a:cubicBezTo>
                      <a:pt x="59732" y="24999"/>
                      <a:pt x="66469" y="34688"/>
                      <a:pt x="61852" y="44679"/>
                    </a:cubicBezTo>
                    <a:cubicBezTo>
                      <a:pt x="60565" y="47556"/>
                      <a:pt x="64123" y="48767"/>
                      <a:pt x="65258" y="50886"/>
                    </a:cubicBezTo>
                    <a:cubicBezTo>
                      <a:pt x="65939" y="52173"/>
                      <a:pt x="67302" y="53536"/>
                      <a:pt x="65636" y="55050"/>
                    </a:cubicBezTo>
                    <a:cubicBezTo>
                      <a:pt x="64198" y="56336"/>
                      <a:pt x="62760" y="56261"/>
                      <a:pt x="61700" y="54671"/>
                    </a:cubicBezTo>
                    <a:cubicBezTo>
                      <a:pt x="60186" y="52476"/>
                      <a:pt x="58067" y="52552"/>
                      <a:pt x="55796" y="52703"/>
                    </a:cubicBezTo>
                    <a:cubicBezTo>
                      <a:pt x="52844" y="57850"/>
                      <a:pt x="50119" y="63376"/>
                      <a:pt x="42474" y="60500"/>
                    </a:cubicBez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9" name="任意多边形: 形状 1948"/>
              <p:cNvSpPr/>
              <p:nvPr/>
            </p:nvSpPr>
            <p:spPr>
              <a:xfrm>
                <a:off x="1540556" y="6297847"/>
                <a:ext cx="90834" cy="83265"/>
              </a:xfrm>
              <a:custGeom>
                <a:avLst/>
                <a:gdLst>
                  <a:gd name="connsiteX0" fmla="*/ 57349 w 90834"/>
                  <a:gd name="connsiteY0" fmla="*/ 79158 h 83264"/>
                  <a:gd name="connsiteX1" fmla="*/ 23589 w 90834"/>
                  <a:gd name="connsiteY1" fmla="*/ 62429 h 83264"/>
                  <a:gd name="connsiteX2" fmla="*/ 21696 w 90834"/>
                  <a:gd name="connsiteY2" fmla="*/ 60461 h 83264"/>
                  <a:gd name="connsiteX3" fmla="*/ 6406 w 90834"/>
                  <a:gd name="connsiteY3" fmla="*/ 25111 h 83264"/>
                  <a:gd name="connsiteX4" fmla="*/ 7693 w 90834"/>
                  <a:gd name="connsiteY4" fmla="*/ 14514 h 83264"/>
                  <a:gd name="connsiteX5" fmla="*/ 17155 w 90834"/>
                  <a:gd name="connsiteY5" fmla="*/ 5809 h 83264"/>
                  <a:gd name="connsiteX6" fmla="*/ 21394 w 90834"/>
                  <a:gd name="connsiteY6" fmla="*/ 6793 h 83264"/>
                  <a:gd name="connsiteX7" fmla="*/ 33126 w 90834"/>
                  <a:gd name="connsiteY7" fmla="*/ 7928 h 83264"/>
                  <a:gd name="connsiteX8" fmla="*/ 34792 w 90834"/>
                  <a:gd name="connsiteY8" fmla="*/ 15195 h 83264"/>
                  <a:gd name="connsiteX9" fmla="*/ 35776 w 90834"/>
                  <a:gd name="connsiteY9" fmla="*/ 27912 h 83264"/>
                  <a:gd name="connsiteX10" fmla="*/ 35397 w 90834"/>
                  <a:gd name="connsiteY10" fmla="*/ 15195 h 83264"/>
                  <a:gd name="connsiteX11" fmla="*/ 40166 w 90834"/>
                  <a:gd name="connsiteY11" fmla="*/ 11108 h 83264"/>
                  <a:gd name="connsiteX12" fmla="*/ 42437 w 90834"/>
                  <a:gd name="connsiteY12" fmla="*/ 9897 h 83264"/>
                  <a:gd name="connsiteX13" fmla="*/ 47130 w 90834"/>
                  <a:gd name="connsiteY13" fmla="*/ 11562 h 83264"/>
                  <a:gd name="connsiteX14" fmla="*/ 50461 w 90834"/>
                  <a:gd name="connsiteY14" fmla="*/ 18526 h 83264"/>
                  <a:gd name="connsiteX15" fmla="*/ 50763 w 90834"/>
                  <a:gd name="connsiteY15" fmla="*/ 38510 h 83264"/>
                  <a:gd name="connsiteX16" fmla="*/ 45616 w 90834"/>
                  <a:gd name="connsiteY16" fmla="*/ 44111 h 83264"/>
                  <a:gd name="connsiteX17" fmla="*/ 34110 w 90834"/>
                  <a:gd name="connsiteY17" fmla="*/ 40477 h 83264"/>
                  <a:gd name="connsiteX18" fmla="*/ 12764 w 90834"/>
                  <a:gd name="connsiteY18" fmla="*/ 29199 h 83264"/>
                  <a:gd name="connsiteX19" fmla="*/ 30553 w 90834"/>
                  <a:gd name="connsiteY19" fmla="*/ 50015 h 83264"/>
                  <a:gd name="connsiteX20" fmla="*/ 35095 w 90834"/>
                  <a:gd name="connsiteY20" fmla="*/ 54708 h 83264"/>
                  <a:gd name="connsiteX21" fmla="*/ 36533 w 90834"/>
                  <a:gd name="connsiteY21" fmla="*/ 56600 h 83264"/>
                  <a:gd name="connsiteX22" fmla="*/ 37214 w 90834"/>
                  <a:gd name="connsiteY22" fmla="*/ 58796 h 83264"/>
                  <a:gd name="connsiteX23" fmla="*/ 41150 w 90834"/>
                  <a:gd name="connsiteY23" fmla="*/ 61218 h 83264"/>
                  <a:gd name="connsiteX24" fmla="*/ 49931 w 90834"/>
                  <a:gd name="connsiteY24" fmla="*/ 61521 h 83264"/>
                  <a:gd name="connsiteX25" fmla="*/ 65448 w 90834"/>
                  <a:gd name="connsiteY25" fmla="*/ 52286 h 83264"/>
                  <a:gd name="connsiteX26" fmla="*/ 71201 w 90834"/>
                  <a:gd name="connsiteY26" fmla="*/ 59326 h 83264"/>
                  <a:gd name="connsiteX27" fmla="*/ 72715 w 90834"/>
                  <a:gd name="connsiteY27" fmla="*/ 50091 h 83264"/>
                  <a:gd name="connsiteX28" fmla="*/ 77862 w 90834"/>
                  <a:gd name="connsiteY28" fmla="*/ 49939 h 83264"/>
                  <a:gd name="connsiteX29" fmla="*/ 82934 w 90834"/>
                  <a:gd name="connsiteY29" fmla="*/ 56600 h 83264"/>
                  <a:gd name="connsiteX30" fmla="*/ 86265 w 90834"/>
                  <a:gd name="connsiteY30" fmla="*/ 62353 h 83264"/>
                  <a:gd name="connsiteX31" fmla="*/ 80890 w 90834"/>
                  <a:gd name="connsiteY31" fmla="*/ 69242 h 83264"/>
                  <a:gd name="connsiteX32" fmla="*/ 78392 w 90834"/>
                  <a:gd name="connsiteY32" fmla="*/ 69166 h 83264"/>
                  <a:gd name="connsiteX33" fmla="*/ 69839 w 90834"/>
                  <a:gd name="connsiteY33" fmla="*/ 68788 h 83264"/>
                  <a:gd name="connsiteX34" fmla="*/ 65297 w 90834"/>
                  <a:gd name="connsiteY34" fmla="*/ 67879 h 83264"/>
                  <a:gd name="connsiteX35" fmla="*/ 63405 w 90834"/>
                  <a:gd name="connsiteY35" fmla="*/ 71285 h 83264"/>
                  <a:gd name="connsiteX36" fmla="*/ 57349 w 90834"/>
                  <a:gd name="connsiteY36" fmla="*/ 79158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834" h="83264">
                    <a:moveTo>
                      <a:pt x="57349" y="79158"/>
                    </a:moveTo>
                    <a:cubicBezTo>
                      <a:pt x="45389" y="75070"/>
                      <a:pt x="31461" y="74919"/>
                      <a:pt x="23589" y="62429"/>
                    </a:cubicBezTo>
                    <a:cubicBezTo>
                      <a:pt x="23135" y="61672"/>
                      <a:pt x="21772" y="61142"/>
                      <a:pt x="21696" y="60461"/>
                    </a:cubicBezTo>
                    <a:cubicBezTo>
                      <a:pt x="20258" y="47063"/>
                      <a:pt x="9282" y="37828"/>
                      <a:pt x="6406" y="25111"/>
                    </a:cubicBezTo>
                    <a:cubicBezTo>
                      <a:pt x="5573" y="21402"/>
                      <a:pt x="4892" y="17769"/>
                      <a:pt x="7693" y="14514"/>
                    </a:cubicBezTo>
                    <a:cubicBezTo>
                      <a:pt x="9888" y="10502"/>
                      <a:pt x="11856" y="6339"/>
                      <a:pt x="17155" y="5809"/>
                    </a:cubicBezTo>
                    <a:cubicBezTo>
                      <a:pt x="18744" y="5582"/>
                      <a:pt x="21015" y="5506"/>
                      <a:pt x="21394" y="6793"/>
                    </a:cubicBezTo>
                    <a:cubicBezTo>
                      <a:pt x="24421" y="17844"/>
                      <a:pt x="29039" y="9594"/>
                      <a:pt x="33126" y="7928"/>
                    </a:cubicBezTo>
                    <a:cubicBezTo>
                      <a:pt x="40242" y="8837"/>
                      <a:pt x="36457" y="12319"/>
                      <a:pt x="34792" y="15195"/>
                    </a:cubicBezTo>
                    <a:cubicBezTo>
                      <a:pt x="35700" y="19358"/>
                      <a:pt x="31385" y="23976"/>
                      <a:pt x="35776" y="27912"/>
                    </a:cubicBezTo>
                    <a:cubicBezTo>
                      <a:pt x="38879" y="23522"/>
                      <a:pt x="36079" y="19358"/>
                      <a:pt x="35397" y="15195"/>
                    </a:cubicBezTo>
                    <a:cubicBezTo>
                      <a:pt x="36457" y="13227"/>
                      <a:pt x="38652" y="12546"/>
                      <a:pt x="40166" y="11108"/>
                    </a:cubicBezTo>
                    <a:cubicBezTo>
                      <a:pt x="40847" y="10578"/>
                      <a:pt x="41604" y="10199"/>
                      <a:pt x="42437" y="9897"/>
                    </a:cubicBezTo>
                    <a:cubicBezTo>
                      <a:pt x="44329" y="9518"/>
                      <a:pt x="45843" y="10199"/>
                      <a:pt x="47130" y="11562"/>
                    </a:cubicBezTo>
                    <a:cubicBezTo>
                      <a:pt x="48795" y="13606"/>
                      <a:pt x="50461" y="15725"/>
                      <a:pt x="50461" y="18526"/>
                    </a:cubicBezTo>
                    <a:cubicBezTo>
                      <a:pt x="52504" y="25111"/>
                      <a:pt x="50007" y="31848"/>
                      <a:pt x="50763" y="38510"/>
                    </a:cubicBezTo>
                    <a:cubicBezTo>
                      <a:pt x="51142" y="41840"/>
                      <a:pt x="48947" y="43733"/>
                      <a:pt x="45616" y="44111"/>
                    </a:cubicBezTo>
                    <a:cubicBezTo>
                      <a:pt x="41529" y="43733"/>
                      <a:pt x="37592" y="42824"/>
                      <a:pt x="34110" y="40477"/>
                    </a:cubicBezTo>
                    <a:cubicBezTo>
                      <a:pt x="28055" y="36238"/>
                      <a:pt x="22756" y="30789"/>
                      <a:pt x="12764" y="29199"/>
                    </a:cubicBezTo>
                    <a:cubicBezTo>
                      <a:pt x="24951" y="32681"/>
                      <a:pt x="26011" y="42597"/>
                      <a:pt x="30553" y="50015"/>
                    </a:cubicBezTo>
                    <a:cubicBezTo>
                      <a:pt x="29644" y="53876"/>
                      <a:pt x="33505" y="53195"/>
                      <a:pt x="35095" y="54708"/>
                    </a:cubicBezTo>
                    <a:cubicBezTo>
                      <a:pt x="35624" y="55238"/>
                      <a:pt x="36154" y="55919"/>
                      <a:pt x="36533" y="56600"/>
                    </a:cubicBezTo>
                    <a:cubicBezTo>
                      <a:pt x="36911" y="57282"/>
                      <a:pt x="37063" y="58039"/>
                      <a:pt x="37214" y="58796"/>
                    </a:cubicBezTo>
                    <a:cubicBezTo>
                      <a:pt x="37138" y="61748"/>
                      <a:pt x="39636" y="60688"/>
                      <a:pt x="41150" y="61218"/>
                    </a:cubicBezTo>
                    <a:cubicBezTo>
                      <a:pt x="44027" y="62656"/>
                      <a:pt x="46903" y="63716"/>
                      <a:pt x="49931" y="61521"/>
                    </a:cubicBezTo>
                    <a:cubicBezTo>
                      <a:pt x="54245" y="56979"/>
                      <a:pt x="56895" y="49637"/>
                      <a:pt x="65448" y="52286"/>
                    </a:cubicBezTo>
                    <a:cubicBezTo>
                      <a:pt x="68249" y="53800"/>
                      <a:pt x="69157" y="56904"/>
                      <a:pt x="71201" y="59326"/>
                    </a:cubicBezTo>
                    <a:cubicBezTo>
                      <a:pt x="73623" y="56449"/>
                      <a:pt x="69687" y="52665"/>
                      <a:pt x="72715" y="50091"/>
                    </a:cubicBezTo>
                    <a:cubicBezTo>
                      <a:pt x="74380" y="49107"/>
                      <a:pt x="76121" y="49182"/>
                      <a:pt x="77862" y="49939"/>
                    </a:cubicBezTo>
                    <a:cubicBezTo>
                      <a:pt x="80360" y="51529"/>
                      <a:pt x="81723" y="53951"/>
                      <a:pt x="82934" y="56600"/>
                    </a:cubicBezTo>
                    <a:cubicBezTo>
                      <a:pt x="83767" y="58493"/>
                      <a:pt x="82631" y="60310"/>
                      <a:pt x="86265" y="62353"/>
                    </a:cubicBezTo>
                    <a:cubicBezTo>
                      <a:pt x="90655" y="64851"/>
                      <a:pt x="84524" y="67955"/>
                      <a:pt x="80890" y="69242"/>
                    </a:cubicBezTo>
                    <a:cubicBezTo>
                      <a:pt x="80058" y="69317"/>
                      <a:pt x="79225" y="69242"/>
                      <a:pt x="78392" y="69166"/>
                    </a:cubicBezTo>
                    <a:cubicBezTo>
                      <a:pt x="75592" y="68258"/>
                      <a:pt x="72715" y="69166"/>
                      <a:pt x="69839" y="68788"/>
                    </a:cubicBezTo>
                    <a:cubicBezTo>
                      <a:pt x="68325" y="68560"/>
                      <a:pt x="66811" y="67955"/>
                      <a:pt x="65297" y="67879"/>
                    </a:cubicBezTo>
                    <a:cubicBezTo>
                      <a:pt x="62421" y="67652"/>
                      <a:pt x="63178" y="67652"/>
                      <a:pt x="63405" y="71285"/>
                    </a:cubicBezTo>
                    <a:cubicBezTo>
                      <a:pt x="63405" y="74768"/>
                      <a:pt x="64767" y="80520"/>
                      <a:pt x="57349" y="7915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0" name="任意多边形: 形状 1949"/>
              <p:cNvSpPr/>
              <p:nvPr/>
            </p:nvSpPr>
            <p:spPr>
              <a:xfrm>
                <a:off x="2386196" y="6166337"/>
                <a:ext cx="98404" cy="52987"/>
              </a:xfrm>
              <a:custGeom>
                <a:avLst/>
                <a:gdLst>
                  <a:gd name="connsiteX0" fmla="*/ 91818 w 98403"/>
                  <a:gd name="connsiteY0" fmla="*/ 9243 h 52986"/>
                  <a:gd name="connsiteX1" fmla="*/ 91894 w 98403"/>
                  <a:gd name="connsiteY1" fmla="*/ 16813 h 52986"/>
                  <a:gd name="connsiteX2" fmla="*/ 91062 w 98403"/>
                  <a:gd name="connsiteY2" fmla="*/ 16813 h 52986"/>
                  <a:gd name="connsiteX3" fmla="*/ 89926 w 98403"/>
                  <a:gd name="connsiteY3" fmla="*/ 18024 h 52986"/>
                  <a:gd name="connsiteX4" fmla="*/ 90002 w 98403"/>
                  <a:gd name="connsiteY4" fmla="*/ 18856 h 52986"/>
                  <a:gd name="connsiteX5" fmla="*/ 88336 w 98403"/>
                  <a:gd name="connsiteY5" fmla="*/ 24231 h 52986"/>
                  <a:gd name="connsiteX6" fmla="*/ 85460 w 98403"/>
                  <a:gd name="connsiteY6" fmla="*/ 25972 h 52986"/>
                  <a:gd name="connsiteX7" fmla="*/ 84173 w 98403"/>
                  <a:gd name="connsiteY7" fmla="*/ 25745 h 52986"/>
                  <a:gd name="connsiteX8" fmla="*/ 84552 w 98403"/>
                  <a:gd name="connsiteY8" fmla="*/ 26274 h 52986"/>
                  <a:gd name="connsiteX9" fmla="*/ 90077 w 98403"/>
                  <a:gd name="connsiteY9" fmla="*/ 26199 h 52986"/>
                  <a:gd name="connsiteX10" fmla="*/ 90002 w 98403"/>
                  <a:gd name="connsiteY10" fmla="*/ 29681 h 52986"/>
                  <a:gd name="connsiteX11" fmla="*/ 76604 w 98403"/>
                  <a:gd name="connsiteY11" fmla="*/ 38613 h 52986"/>
                  <a:gd name="connsiteX12" fmla="*/ 71002 w 98403"/>
                  <a:gd name="connsiteY12" fmla="*/ 43533 h 52986"/>
                  <a:gd name="connsiteX13" fmla="*/ 68656 w 98403"/>
                  <a:gd name="connsiteY13" fmla="*/ 43836 h 52986"/>
                  <a:gd name="connsiteX14" fmla="*/ 58361 w 98403"/>
                  <a:gd name="connsiteY14" fmla="*/ 43987 h 52986"/>
                  <a:gd name="connsiteX15" fmla="*/ 49883 w 98403"/>
                  <a:gd name="connsiteY15" fmla="*/ 49740 h 52986"/>
                  <a:gd name="connsiteX16" fmla="*/ 43071 w 98403"/>
                  <a:gd name="connsiteY16" fmla="*/ 50119 h 52986"/>
                  <a:gd name="connsiteX17" fmla="*/ 22557 w 98403"/>
                  <a:gd name="connsiteY17" fmla="*/ 48150 h 52986"/>
                  <a:gd name="connsiteX18" fmla="*/ 15669 w 98403"/>
                  <a:gd name="connsiteY18" fmla="*/ 47166 h 52986"/>
                  <a:gd name="connsiteX19" fmla="*/ 15669 w 98403"/>
                  <a:gd name="connsiteY19" fmla="*/ 47166 h 52986"/>
                  <a:gd name="connsiteX20" fmla="*/ 5677 w 98403"/>
                  <a:gd name="connsiteY20" fmla="*/ 44593 h 52986"/>
                  <a:gd name="connsiteX21" fmla="*/ 6888 w 98403"/>
                  <a:gd name="connsiteY21" fmla="*/ 42398 h 52986"/>
                  <a:gd name="connsiteX22" fmla="*/ 15896 w 98403"/>
                  <a:gd name="connsiteY22" fmla="*/ 40203 h 52986"/>
                  <a:gd name="connsiteX23" fmla="*/ 9311 w 98403"/>
                  <a:gd name="connsiteY23" fmla="*/ 37780 h 52986"/>
                  <a:gd name="connsiteX24" fmla="*/ 10370 w 98403"/>
                  <a:gd name="connsiteY24" fmla="*/ 26048 h 52986"/>
                  <a:gd name="connsiteX25" fmla="*/ 11884 w 98403"/>
                  <a:gd name="connsiteY25" fmla="*/ 26123 h 52986"/>
                  <a:gd name="connsiteX26" fmla="*/ 11506 w 98403"/>
                  <a:gd name="connsiteY26" fmla="*/ 25291 h 52986"/>
                  <a:gd name="connsiteX27" fmla="*/ 21800 w 98403"/>
                  <a:gd name="connsiteY27" fmla="*/ 23928 h 52986"/>
                  <a:gd name="connsiteX28" fmla="*/ 26191 w 98403"/>
                  <a:gd name="connsiteY28" fmla="*/ 24307 h 52986"/>
                  <a:gd name="connsiteX29" fmla="*/ 35198 w 98403"/>
                  <a:gd name="connsiteY29" fmla="*/ 30665 h 52986"/>
                  <a:gd name="connsiteX30" fmla="*/ 34441 w 98403"/>
                  <a:gd name="connsiteY30" fmla="*/ 32406 h 52986"/>
                  <a:gd name="connsiteX31" fmla="*/ 33457 w 98403"/>
                  <a:gd name="connsiteY31" fmla="*/ 35736 h 52986"/>
                  <a:gd name="connsiteX32" fmla="*/ 34593 w 98403"/>
                  <a:gd name="connsiteY32" fmla="*/ 32255 h 52986"/>
                  <a:gd name="connsiteX33" fmla="*/ 41330 w 98403"/>
                  <a:gd name="connsiteY33" fmla="*/ 26653 h 52986"/>
                  <a:gd name="connsiteX34" fmla="*/ 48748 w 98403"/>
                  <a:gd name="connsiteY34" fmla="*/ 25745 h 52986"/>
                  <a:gd name="connsiteX35" fmla="*/ 52835 w 98403"/>
                  <a:gd name="connsiteY35" fmla="*/ 24155 h 52986"/>
                  <a:gd name="connsiteX36" fmla="*/ 51321 w 98403"/>
                  <a:gd name="connsiteY36" fmla="*/ 23398 h 52986"/>
                  <a:gd name="connsiteX37" fmla="*/ 49278 w 98403"/>
                  <a:gd name="connsiteY37" fmla="*/ 21960 h 52986"/>
                  <a:gd name="connsiteX38" fmla="*/ 48445 w 98403"/>
                  <a:gd name="connsiteY38" fmla="*/ 20976 h 52986"/>
                  <a:gd name="connsiteX39" fmla="*/ 47461 w 98403"/>
                  <a:gd name="connsiteY39" fmla="*/ 18478 h 52986"/>
                  <a:gd name="connsiteX40" fmla="*/ 53744 w 98403"/>
                  <a:gd name="connsiteY40" fmla="*/ 12347 h 52986"/>
                  <a:gd name="connsiteX41" fmla="*/ 65022 w 98403"/>
                  <a:gd name="connsiteY41" fmla="*/ 21203 h 52986"/>
                  <a:gd name="connsiteX42" fmla="*/ 70018 w 98403"/>
                  <a:gd name="connsiteY42" fmla="*/ 24988 h 52986"/>
                  <a:gd name="connsiteX43" fmla="*/ 73576 w 98403"/>
                  <a:gd name="connsiteY43" fmla="*/ 28546 h 52986"/>
                  <a:gd name="connsiteX44" fmla="*/ 75241 w 98403"/>
                  <a:gd name="connsiteY44" fmla="*/ 18705 h 52986"/>
                  <a:gd name="connsiteX45" fmla="*/ 82129 w 98403"/>
                  <a:gd name="connsiteY45" fmla="*/ 14466 h 52986"/>
                  <a:gd name="connsiteX46" fmla="*/ 82962 w 98403"/>
                  <a:gd name="connsiteY46" fmla="*/ 12649 h 52986"/>
                  <a:gd name="connsiteX47" fmla="*/ 91743 w 98403"/>
                  <a:gd name="connsiteY47" fmla="*/ 5686 h 52986"/>
                  <a:gd name="connsiteX48" fmla="*/ 91818 w 98403"/>
                  <a:gd name="connsiteY48" fmla="*/ 924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98403" h="52986">
                    <a:moveTo>
                      <a:pt x="91818" y="9243"/>
                    </a:moveTo>
                    <a:cubicBezTo>
                      <a:pt x="90759" y="11817"/>
                      <a:pt x="95225" y="14239"/>
                      <a:pt x="91894" y="16813"/>
                    </a:cubicBezTo>
                    <a:cubicBezTo>
                      <a:pt x="91894" y="16813"/>
                      <a:pt x="91062" y="16813"/>
                      <a:pt x="91062" y="16813"/>
                    </a:cubicBezTo>
                    <a:cubicBezTo>
                      <a:pt x="90456" y="16964"/>
                      <a:pt x="90077" y="17342"/>
                      <a:pt x="89926" y="18024"/>
                    </a:cubicBezTo>
                    <a:lnTo>
                      <a:pt x="90002" y="18856"/>
                    </a:lnTo>
                    <a:cubicBezTo>
                      <a:pt x="89093" y="20522"/>
                      <a:pt x="87807" y="22111"/>
                      <a:pt x="88336" y="24231"/>
                    </a:cubicBezTo>
                    <a:cubicBezTo>
                      <a:pt x="87655" y="25291"/>
                      <a:pt x="86596" y="25820"/>
                      <a:pt x="85460" y="25972"/>
                    </a:cubicBezTo>
                    <a:cubicBezTo>
                      <a:pt x="85006" y="26048"/>
                      <a:pt x="84552" y="25669"/>
                      <a:pt x="84173" y="25745"/>
                    </a:cubicBezTo>
                    <a:cubicBezTo>
                      <a:pt x="83643" y="25820"/>
                      <a:pt x="83795" y="26199"/>
                      <a:pt x="84552" y="26274"/>
                    </a:cubicBezTo>
                    <a:cubicBezTo>
                      <a:pt x="86444" y="26123"/>
                      <a:pt x="88261" y="27713"/>
                      <a:pt x="90077" y="26199"/>
                    </a:cubicBezTo>
                    <a:cubicBezTo>
                      <a:pt x="91364" y="27486"/>
                      <a:pt x="91818" y="29908"/>
                      <a:pt x="90002" y="29681"/>
                    </a:cubicBezTo>
                    <a:cubicBezTo>
                      <a:pt x="82659" y="28772"/>
                      <a:pt x="80010" y="33920"/>
                      <a:pt x="76604" y="38613"/>
                    </a:cubicBezTo>
                    <a:cubicBezTo>
                      <a:pt x="75166" y="40581"/>
                      <a:pt x="72895" y="41943"/>
                      <a:pt x="71002" y="43533"/>
                    </a:cubicBezTo>
                    <a:cubicBezTo>
                      <a:pt x="70321" y="44139"/>
                      <a:pt x="69488" y="44215"/>
                      <a:pt x="68656" y="43836"/>
                    </a:cubicBezTo>
                    <a:cubicBezTo>
                      <a:pt x="65174" y="39975"/>
                      <a:pt x="61995" y="38310"/>
                      <a:pt x="58361" y="43987"/>
                    </a:cubicBezTo>
                    <a:cubicBezTo>
                      <a:pt x="56469" y="46864"/>
                      <a:pt x="52987" y="48302"/>
                      <a:pt x="49883" y="49740"/>
                    </a:cubicBezTo>
                    <a:cubicBezTo>
                      <a:pt x="47764" y="50497"/>
                      <a:pt x="46477" y="46712"/>
                      <a:pt x="43071" y="50119"/>
                    </a:cubicBezTo>
                    <a:cubicBezTo>
                      <a:pt x="36561" y="56628"/>
                      <a:pt x="29370" y="50497"/>
                      <a:pt x="22557" y="48150"/>
                    </a:cubicBezTo>
                    <a:cubicBezTo>
                      <a:pt x="20135" y="48832"/>
                      <a:pt x="18243" y="45652"/>
                      <a:pt x="15669" y="47166"/>
                    </a:cubicBezTo>
                    <a:lnTo>
                      <a:pt x="15669" y="47166"/>
                    </a:lnTo>
                    <a:cubicBezTo>
                      <a:pt x="12036" y="47545"/>
                      <a:pt x="8629" y="46940"/>
                      <a:pt x="5677" y="44593"/>
                    </a:cubicBezTo>
                    <a:cubicBezTo>
                      <a:pt x="5677" y="43609"/>
                      <a:pt x="6131" y="42927"/>
                      <a:pt x="6888" y="42398"/>
                    </a:cubicBezTo>
                    <a:cubicBezTo>
                      <a:pt x="9613" y="40657"/>
                      <a:pt x="13020" y="42019"/>
                      <a:pt x="15896" y="40203"/>
                    </a:cubicBezTo>
                    <a:cubicBezTo>
                      <a:pt x="14306" y="37629"/>
                      <a:pt x="11430" y="38689"/>
                      <a:pt x="9311" y="37780"/>
                    </a:cubicBezTo>
                    <a:cubicBezTo>
                      <a:pt x="2271" y="33163"/>
                      <a:pt x="8251" y="29757"/>
                      <a:pt x="10370" y="26048"/>
                    </a:cubicBezTo>
                    <a:cubicBezTo>
                      <a:pt x="10824" y="25820"/>
                      <a:pt x="11657" y="26653"/>
                      <a:pt x="11884" y="26123"/>
                    </a:cubicBezTo>
                    <a:cubicBezTo>
                      <a:pt x="12338" y="24988"/>
                      <a:pt x="12036" y="26577"/>
                      <a:pt x="11506" y="25291"/>
                    </a:cubicBezTo>
                    <a:cubicBezTo>
                      <a:pt x="14458" y="21127"/>
                      <a:pt x="17410" y="17418"/>
                      <a:pt x="21800" y="23928"/>
                    </a:cubicBezTo>
                    <a:cubicBezTo>
                      <a:pt x="22784" y="25366"/>
                      <a:pt x="24677" y="24231"/>
                      <a:pt x="26191" y="24307"/>
                    </a:cubicBezTo>
                    <a:cubicBezTo>
                      <a:pt x="30808" y="24155"/>
                      <a:pt x="34517" y="25215"/>
                      <a:pt x="35198" y="30665"/>
                    </a:cubicBezTo>
                    <a:cubicBezTo>
                      <a:pt x="34971" y="31271"/>
                      <a:pt x="34744" y="31800"/>
                      <a:pt x="34441" y="32406"/>
                    </a:cubicBezTo>
                    <a:cubicBezTo>
                      <a:pt x="33987" y="33466"/>
                      <a:pt x="33760" y="34601"/>
                      <a:pt x="33457" y="35736"/>
                    </a:cubicBezTo>
                    <a:cubicBezTo>
                      <a:pt x="34366" y="34753"/>
                      <a:pt x="34139" y="33390"/>
                      <a:pt x="34593" y="32255"/>
                    </a:cubicBezTo>
                    <a:cubicBezTo>
                      <a:pt x="36258" y="29757"/>
                      <a:pt x="38605" y="28016"/>
                      <a:pt x="41330" y="26653"/>
                    </a:cubicBezTo>
                    <a:cubicBezTo>
                      <a:pt x="43676" y="25442"/>
                      <a:pt x="46174" y="25518"/>
                      <a:pt x="48748" y="25745"/>
                    </a:cubicBezTo>
                    <a:cubicBezTo>
                      <a:pt x="50110" y="25215"/>
                      <a:pt x="52230" y="26502"/>
                      <a:pt x="52835" y="24155"/>
                    </a:cubicBezTo>
                    <a:cubicBezTo>
                      <a:pt x="52835" y="24004"/>
                      <a:pt x="51851" y="23625"/>
                      <a:pt x="51321" y="23398"/>
                    </a:cubicBezTo>
                    <a:cubicBezTo>
                      <a:pt x="50565" y="23020"/>
                      <a:pt x="49959" y="22490"/>
                      <a:pt x="49278" y="21960"/>
                    </a:cubicBezTo>
                    <a:cubicBezTo>
                      <a:pt x="48975" y="21657"/>
                      <a:pt x="48748" y="21279"/>
                      <a:pt x="48445" y="20976"/>
                    </a:cubicBezTo>
                    <a:cubicBezTo>
                      <a:pt x="47991" y="20219"/>
                      <a:pt x="47612" y="19386"/>
                      <a:pt x="47461" y="18478"/>
                    </a:cubicBezTo>
                    <a:cubicBezTo>
                      <a:pt x="47839" y="14693"/>
                      <a:pt x="49959" y="12649"/>
                      <a:pt x="53744" y="12347"/>
                    </a:cubicBezTo>
                    <a:cubicBezTo>
                      <a:pt x="58588" y="13861"/>
                      <a:pt x="62751" y="16283"/>
                      <a:pt x="65022" y="21203"/>
                    </a:cubicBezTo>
                    <a:cubicBezTo>
                      <a:pt x="65704" y="23777"/>
                      <a:pt x="67369" y="24988"/>
                      <a:pt x="70018" y="24988"/>
                    </a:cubicBezTo>
                    <a:cubicBezTo>
                      <a:pt x="72516" y="25518"/>
                      <a:pt x="73879" y="26804"/>
                      <a:pt x="73576" y="28546"/>
                    </a:cubicBezTo>
                    <a:cubicBezTo>
                      <a:pt x="73727" y="25820"/>
                      <a:pt x="74787" y="22339"/>
                      <a:pt x="75241" y="18705"/>
                    </a:cubicBezTo>
                    <a:cubicBezTo>
                      <a:pt x="76982" y="13255"/>
                      <a:pt x="76982" y="13331"/>
                      <a:pt x="82129" y="14466"/>
                    </a:cubicBezTo>
                    <a:cubicBezTo>
                      <a:pt x="82659" y="14618"/>
                      <a:pt x="82432" y="13179"/>
                      <a:pt x="82962" y="12649"/>
                    </a:cubicBezTo>
                    <a:cubicBezTo>
                      <a:pt x="85536" y="9924"/>
                      <a:pt x="86823" y="5458"/>
                      <a:pt x="91743" y="5686"/>
                    </a:cubicBezTo>
                    <a:cubicBezTo>
                      <a:pt x="92727" y="6821"/>
                      <a:pt x="92954" y="8032"/>
                      <a:pt x="91818" y="9243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1" name="任意多边形: 形状 1950"/>
              <p:cNvSpPr/>
              <p:nvPr/>
            </p:nvSpPr>
            <p:spPr>
              <a:xfrm>
                <a:off x="1553702" y="5907076"/>
                <a:ext cx="60556" cy="52987"/>
              </a:xfrm>
              <a:custGeom>
                <a:avLst/>
                <a:gdLst>
                  <a:gd name="connsiteX0" fmla="*/ 42310 w 60556"/>
                  <a:gd name="connsiteY0" fmla="*/ 47700 h 52986"/>
                  <a:gd name="connsiteX1" fmla="*/ 37541 w 60556"/>
                  <a:gd name="connsiteY1" fmla="*/ 46337 h 52986"/>
                  <a:gd name="connsiteX2" fmla="*/ 28231 w 60556"/>
                  <a:gd name="connsiteY2" fmla="*/ 50955 h 52986"/>
                  <a:gd name="connsiteX3" fmla="*/ 25733 w 60556"/>
                  <a:gd name="connsiteY3" fmla="*/ 51030 h 52986"/>
                  <a:gd name="connsiteX4" fmla="*/ 9761 w 60556"/>
                  <a:gd name="connsiteY4" fmla="*/ 38844 h 52986"/>
                  <a:gd name="connsiteX5" fmla="*/ 13394 w 60556"/>
                  <a:gd name="connsiteY5" fmla="*/ 21206 h 52986"/>
                  <a:gd name="connsiteX6" fmla="*/ 17482 w 60556"/>
                  <a:gd name="connsiteY6" fmla="*/ 24234 h 52986"/>
                  <a:gd name="connsiteX7" fmla="*/ 18996 w 60556"/>
                  <a:gd name="connsiteY7" fmla="*/ 26354 h 52986"/>
                  <a:gd name="connsiteX8" fmla="*/ 21342 w 60556"/>
                  <a:gd name="connsiteY8" fmla="*/ 26959 h 52986"/>
                  <a:gd name="connsiteX9" fmla="*/ 38904 w 60556"/>
                  <a:gd name="connsiteY9" fmla="*/ 11896 h 52986"/>
                  <a:gd name="connsiteX10" fmla="*/ 47911 w 60556"/>
                  <a:gd name="connsiteY10" fmla="*/ 16135 h 52986"/>
                  <a:gd name="connsiteX11" fmla="*/ 55405 w 60556"/>
                  <a:gd name="connsiteY11" fmla="*/ 6219 h 52986"/>
                  <a:gd name="connsiteX12" fmla="*/ 55481 w 60556"/>
                  <a:gd name="connsiteY12" fmla="*/ 6295 h 52986"/>
                  <a:gd name="connsiteX13" fmla="*/ 59266 w 60556"/>
                  <a:gd name="connsiteY13" fmla="*/ 13713 h 52986"/>
                  <a:gd name="connsiteX14" fmla="*/ 53513 w 60556"/>
                  <a:gd name="connsiteY14" fmla="*/ 36346 h 52986"/>
                  <a:gd name="connsiteX15" fmla="*/ 49879 w 60556"/>
                  <a:gd name="connsiteY15" fmla="*/ 38541 h 52986"/>
                  <a:gd name="connsiteX16" fmla="*/ 49879 w 60556"/>
                  <a:gd name="connsiteY16" fmla="*/ 38541 h 52986"/>
                  <a:gd name="connsiteX17" fmla="*/ 47987 w 60556"/>
                  <a:gd name="connsiteY17" fmla="*/ 40433 h 52986"/>
                  <a:gd name="connsiteX18" fmla="*/ 47987 w 60556"/>
                  <a:gd name="connsiteY18" fmla="*/ 40433 h 52986"/>
                  <a:gd name="connsiteX19" fmla="*/ 49198 w 60556"/>
                  <a:gd name="connsiteY19" fmla="*/ 47473 h 52986"/>
                  <a:gd name="connsiteX20" fmla="*/ 45262 w 60556"/>
                  <a:gd name="connsiteY20" fmla="*/ 52015 h 52986"/>
                  <a:gd name="connsiteX21" fmla="*/ 42310 w 60556"/>
                  <a:gd name="connsiteY21" fmla="*/ 47700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556" h="52986">
                    <a:moveTo>
                      <a:pt x="42310" y="47700"/>
                    </a:moveTo>
                    <a:cubicBezTo>
                      <a:pt x="41174" y="45581"/>
                      <a:pt x="39433" y="43461"/>
                      <a:pt x="37541" y="46337"/>
                    </a:cubicBezTo>
                    <a:cubicBezTo>
                      <a:pt x="35194" y="49895"/>
                      <a:pt x="30350" y="47321"/>
                      <a:pt x="28231" y="50955"/>
                    </a:cubicBezTo>
                    <a:cubicBezTo>
                      <a:pt x="27776" y="51712"/>
                      <a:pt x="26035" y="51788"/>
                      <a:pt x="25733" y="51030"/>
                    </a:cubicBezTo>
                    <a:cubicBezTo>
                      <a:pt x="22780" y="43764"/>
                      <a:pt x="13243" y="45353"/>
                      <a:pt x="9761" y="38844"/>
                    </a:cubicBezTo>
                    <a:cubicBezTo>
                      <a:pt x="3554" y="30593"/>
                      <a:pt x="4159" y="27792"/>
                      <a:pt x="13394" y="21206"/>
                    </a:cubicBezTo>
                    <a:cubicBezTo>
                      <a:pt x="14984" y="21888"/>
                      <a:pt x="16271" y="23023"/>
                      <a:pt x="17482" y="24234"/>
                    </a:cubicBezTo>
                    <a:cubicBezTo>
                      <a:pt x="18087" y="24840"/>
                      <a:pt x="18542" y="25597"/>
                      <a:pt x="18996" y="26354"/>
                    </a:cubicBezTo>
                    <a:cubicBezTo>
                      <a:pt x="21039" y="27716"/>
                      <a:pt x="20964" y="27641"/>
                      <a:pt x="21342" y="26959"/>
                    </a:cubicBezTo>
                    <a:cubicBezTo>
                      <a:pt x="25430" y="19996"/>
                      <a:pt x="28760" y="12426"/>
                      <a:pt x="38904" y="11896"/>
                    </a:cubicBezTo>
                    <a:cubicBezTo>
                      <a:pt x="43143" y="11669"/>
                      <a:pt x="45868" y="12274"/>
                      <a:pt x="47911" y="16135"/>
                    </a:cubicBezTo>
                    <a:cubicBezTo>
                      <a:pt x="45262" y="5613"/>
                      <a:pt x="45943" y="4781"/>
                      <a:pt x="55405" y="6219"/>
                    </a:cubicBezTo>
                    <a:lnTo>
                      <a:pt x="55481" y="6295"/>
                    </a:lnTo>
                    <a:cubicBezTo>
                      <a:pt x="57298" y="8490"/>
                      <a:pt x="55708" y="12426"/>
                      <a:pt x="59266" y="13713"/>
                    </a:cubicBezTo>
                    <a:cubicBezTo>
                      <a:pt x="57525" y="21282"/>
                      <a:pt x="53437" y="28246"/>
                      <a:pt x="53513" y="36346"/>
                    </a:cubicBezTo>
                    <a:cubicBezTo>
                      <a:pt x="52907" y="38011"/>
                      <a:pt x="50863" y="37405"/>
                      <a:pt x="49879" y="38541"/>
                    </a:cubicBezTo>
                    <a:lnTo>
                      <a:pt x="49879" y="38541"/>
                    </a:lnTo>
                    <a:cubicBezTo>
                      <a:pt x="49198" y="39070"/>
                      <a:pt x="48593" y="39752"/>
                      <a:pt x="47987" y="40433"/>
                    </a:cubicBezTo>
                    <a:lnTo>
                      <a:pt x="47987" y="40433"/>
                    </a:lnTo>
                    <a:cubicBezTo>
                      <a:pt x="46549" y="43083"/>
                      <a:pt x="50031" y="44748"/>
                      <a:pt x="49198" y="47473"/>
                    </a:cubicBezTo>
                    <a:cubicBezTo>
                      <a:pt x="48517" y="49744"/>
                      <a:pt x="47836" y="51939"/>
                      <a:pt x="45262" y="52015"/>
                    </a:cubicBezTo>
                    <a:cubicBezTo>
                      <a:pt x="42688" y="51939"/>
                      <a:pt x="43445" y="49062"/>
                      <a:pt x="42310" y="47700"/>
                    </a:cubicBez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2" name="任意多边形: 形状 1951"/>
              <p:cNvSpPr/>
              <p:nvPr/>
            </p:nvSpPr>
            <p:spPr>
              <a:xfrm>
                <a:off x="1816129" y="4903822"/>
                <a:ext cx="52987" cy="68126"/>
              </a:xfrm>
              <a:custGeom>
                <a:avLst/>
                <a:gdLst>
                  <a:gd name="connsiteX0" fmla="*/ 9846 w 52986"/>
                  <a:gd name="connsiteY0" fmla="*/ 26569 h 68125"/>
                  <a:gd name="connsiteX1" fmla="*/ 9846 w 52986"/>
                  <a:gd name="connsiteY1" fmla="*/ 19453 h 68125"/>
                  <a:gd name="connsiteX2" fmla="*/ 24909 w 52986"/>
                  <a:gd name="connsiteY2" fmla="*/ 5677 h 68125"/>
                  <a:gd name="connsiteX3" fmla="*/ 27029 w 52986"/>
                  <a:gd name="connsiteY3" fmla="*/ 7570 h 68125"/>
                  <a:gd name="connsiteX4" fmla="*/ 23698 w 52986"/>
                  <a:gd name="connsiteY4" fmla="*/ 27932 h 68125"/>
                  <a:gd name="connsiteX5" fmla="*/ 35658 w 52986"/>
                  <a:gd name="connsiteY5" fmla="*/ 30202 h 68125"/>
                  <a:gd name="connsiteX6" fmla="*/ 38307 w 52986"/>
                  <a:gd name="connsiteY6" fmla="*/ 41784 h 68125"/>
                  <a:gd name="connsiteX7" fmla="*/ 39973 w 52986"/>
                  <a:gd name="connsiteY7" fmla="*/ 42843 h 68125"/>
                  <a:gd name="connsiteX8" fmla="*/ 39064 w 52986"/>
                  <a:gd name="connsiteY8" fmla="*/ 52759 h 68125"/>
                  <a:gd name="connsiteX9" fmla="*/ 49662 w 52986"/>
                  <a:gd name="connsiteY9" fmla="*/ 60707 h 68125"/>
                  <a:gd name="connsiteX10" fmla="*/ 35431 w 52986"/>
                  <a:gd name="connsiteY10" fmla="*/ 61691 h 68125"/>
                  <a:gd name="connsiteX11" fmla="*/ 26423 w 52986"/>
                  <a:gd name="connsiteY11" fmla="*/ 59572 h 68125"/>
                  <a:gd name="connsiteX12" fmla="*/ 15523 w 52986"/>
                  <a:gd name="connsiteY12" fmla="*/ 52911 h 68125"/>
                  <a:gd name="connsiteX13" fmla="*/ 8332 w 52986"/>
                  <a:gd name="connsiteY13" fmla="*/ 52533 h 68125"/>
                  <a:gd name="connsiteX14" fmla="*/ 7953 w 52986"/>
                  <a:gd name="connsiteY14" fmla="*/ 47536 h 68125"/>
                  <a:gd name="connsiteX15" fmla="*/ 9619 w 52986"/>
                  <a:gd name="connsiteY15" fmla="*/ 41784 h 68125"/>
                  <a:gd name="connsiteX16" fmla="*/ 9846 w 52986"/>
                  <a:gd name="connsiteY16" fmla="*/ 26569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68125">
                    <a:moveTo>
                      <a:pt x="9846" y="26569"/>
                    </a:moveTo>
                    <a:cubicBezTo>
                      <a:pt x="12949" y="24071"/>
                      <a:pt x="7726" y="19983"/>
                      <a:pt x="9846" y="19453"/>
                    </a:cubicBezTo>
                    <a:cubicBezTo>
                      <a:pt x="17794" y="17637"/>
                      <a:pt x="16356" y="6131"/>
                      <a:pt x="24909" y="5677"/>
                    </a:cubicBezTo>
                    <a:cubicBezTo>
                      <a:pt x="25590" y="6358"/>
                      <a:pt x="26347" y="6964"/>
                      <a:pt x="27029" y="7570"/>
                    </a:cubicBezTo>
                    <a:cubicBezTo>
                      <a:pt x="37172" y="17788"/>
                      <a:pt x="37172" y="17788"/>
                      <a:pt x="23698" y="27932"/>
                    </a:cubicBezTo>
                    <a:cubicBezTo>
                      <a:pt x="29678" y="25055"/>
                      <a:pt x="35279" y="24676"/>
                      <a:pt x="35658" y="30202"/>
                    </a:cubicBezTo>
                    <a:cubicBezTo>
                      <a:pt x="35961" y="34366"/>
                      <a:pt x="51175" y="35198"/>
                      <a:pt x="38307" y="41784"/>
                    </a:cubicBezTo>
                    <a:cubicBezTo>
                      <a:pt x="37550" y="42162"/>
                      <a:pt x="39367" y="42465"/>
                      <a:pt x="39973" y="42843"/>
                    </a:cubicBezTo>
                    <a:cubicBezTo>
                      <a:pt x="46104" y="46704"/>
                      <a:pt x="45423" y="49959"/>
                      <a:pt x="39064" y="52759"/>
                    </a:cubicBezTo>
                    <a:cubicBezTo>
                      <a:pt x="51251" y="52154"/>
                      <a:pt x="51251" y="52154"/>
                      <a:pt x="49662" y="60707"/>
                    </a:cubicBezTo>
                    <a:cubicBezTo>
                      <a:pt x="45120" y="63584"/>
                      <a:pt x="40881" y="66158"/>
                      <a:pt x="35431" y="61691"/>
                    </a:cubicBezTo>
                    <a:cubicBezTo>
                      <a:pt x="33311" y="59951"/>
                      <a:pt x="29451" y="60253"/>
                      <a:pt x="26423" y="59572"/>
                    </a:cubicBezTo>
                    <a:cubicBezTo>
                      <a:pt x="22033" y="58588"/>
                      <a:pt x="18097" y="56923"/>
                      <a:pt x="15523" y="52911"/>
                    </a:cubicBezTo>
                    <a:cubicBezTo>
                      <a:pt x="13176" y="52078"/>
                      <a:pt x="10754" y="53744"/>
                      <a:pt x="8332" y="52533"/>
                    </a:cubicBezTo>
                    <a:cubicBezTo>
                      <a:pt x="5077" y="50943"/>
                      <a:pt x="4699" y="49505"/>
                      <a:pt x="7953" y="47536"/>
                    </a:cubicBezTo>
                    <a:cubicBezTo>
                      <a:pt x="10603" y="46250"/>
                      <a:pt x="11511" y="44433"/>
                      <a:pt x="9619" y="41784"/>
                    </a:cubicBezTo>
                    <a:cubicBezTo>
                      <a:pt x="9165" y="36788"/>
                      <a:pt x="838" y="31565"/>
                      <a:pt x="9846" y="2656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3" name="任意多边形: 形状 1952"/>
              <p:cNvSpPr/>
              <p:nvPr/>
            </p:nvSpPr>
            <p:spPr>
              <a:xfrm>
                <a:off x="2025640" y="6209158"/>
                <a:ext cx="52987" cy="75695"/>
              </a:xfrm>
              <a:custGeom>
                <a:avLst/>
                <a:gdLst>
                  <a:gd name="connsiteX0" fmla="*/ 26437 w 52986"/>
                  <a:gd name="connsiteY0" fmla="*/ 72774 h 75695"/>
                  <a:gd name="connsiteX1" fmla="*/ 24847 w 52986"/>
                  <a:gd name="connsiteY1" fmla="*/ 73001 h 75695"/>
                  <a:gd name="connsiteX2" fmla="*/ 13795 w 52986"/>
                  <a:gd name="connsiteY2" fmla="*/ 72698 h 75695"/>
                  <a:gd name="connsiteX3" fmla="*/ 14325 w 52986"/>
                  <a:gd name="connsiteY3" fmla="*/ 68081 h 75695"/>
                  <a:gd name="connsiteX4" fmla="*/ 15082 w 52986"/>
                  <a:gd name="connsiteY4" fmla="*/ 62858 h 75695"/>
                  <a:gd name="connsiteX5" fmla="*/ 13871 w 52986"/>
                  <a:gd name="connsiteY5" fmla="*/ 60966 h 75695"/>
                  <a:gd name="connsiteX6" fmla="*/ 10162 w 52986"/>
                  <a:gd name="connsiteY6" fmla="*/ 58770 h 75695"/>
                  <a:gd name="connsiteX7" fmla="*/ 8345 w 52986"/>
                  <a:gd name="connsiteY7" fmla="*/ 57332 h 75695"/>
                  <a:gd name="connsiteX8" fmla="*/ 6150 w 52986"/>
                  <a:gd name="connsiteY8" fmla="*/ 53017 h 75695"/>
                  <a:gd name="connsiteX9" fmla="*/ 5696 w 52986"/>
                  <a:gd name="connsiteY9" fmla="*/ 49308 h 75695"/>
                  <a:gd name="connsiteX10" fmla="*/ 10919 w 52986"/>
                  <a:gd name="connsiteY10" fmla="*/ 44237 h 75695"/>
                  <a:gd name="connsiteX11" fmla="*/ 16293 w 52986"/>
                  <a:gd name="connsiteY11" fmla="*/ 39619 h 75695"/>
                  <a:gd name="connsiteX12" fmla="*/ 15915 w 52986"/>
                  <a:gd name="connsiteY12" fmla="*/ 33034 h 75695"/>
                  <a:gd name="connsiteX13" fmla="*/ 10238 w 52986"/>
                  <a:gd name="connsiteY13" fmla="*/ 27054 h 75695"/>
                  <a:gd name="connsiteX14" fmla="*/ 10541 w 52986"/>
                  <a:gd name="connsiteY14" fmla="*/ 24405 h 75695"/>
                  <a:gd name="connsiteX15" fmla="*/ 29692 w 52986"/>
                  <a:gd name="connsiteY15" fmla="*/ 7449 h 75695"/>
                  <a:gd name="connsiteX16" fmla="*/ 35823 w 52986"/>
                  <a:gd name="connsiteY16" fmla="*/ 9871 h 75695"/>
                  <a:gd name="connsiteX17" fmla="*/ 35899 w 52986"/>
                  <a:gd name="connsiteY17" fmla="*/ 9871 h 75695"/>
                  <a:gd name="connsiteX18" fmla="*/ 35823 w 52986"/>
                  <a:gd name="connsiteY18" fmla="*/ 19787 h 75695"/>
                  <a:gd name="connsiteX19" fmla="*/ 38926 w 52986"/>
                  <a:gd name="connsiteY19" fmla="*/ 19484 h 75695"/>
                  <a:gd name="connsiteX20" fmla="*/ 45360 w 52986"/>
                  <a:gd name="connsiteY20" fmla="*/ 21226 h 75695"/>
                  <a:gd name="connsiteX21" fmla="*/ 45360 w 52986"/>
                  <a:gd name="connsiteY21" fmla="*/ 32277 h 75695"/>
                  <a:gd name="connsiteX22" fmla="*/ 46572 w 52986"/>
                  <a:gd name="connsiteY22" fmla="*/ 37651 h 75695"/>
                  <a:gd name="connsiteX23" fmla="*/ 48161 w 52986"/>
                  <a:gd name="connsiteY23" fmla="*/ 52336 h 75695"/>
                  <a:gd name="connsiteX24" fmla="*/ 45512 w 52986"/>
                  <a:gd name="connsiteY24" fmla="*/ 52715 h 75695"/>
                  <a:gd name="connsiteX25" fmla="*/ 43014 w 52986"/>
                  <a:gd name="connsiteY25" fmla="*/ 51655 h 75695"/>
                  <a:gd name="connsiteX26" fmla="*/ 41878 w 52986"/>
                  <a:gd name="connsiteY26" fmla="*/ 50898 h 75695"/>
                  <a:gd name="connsiteX27" fmla="*/ 35444 w 52986"/>
                  <a:gd name="connsiteY27" fmla="*/ 44085 h 75695"/>
                  <a:gd name="connsiteX28" fmla="*/ 33476 w 52986"/>
                  <a:gd name="connsiteY28" fmla="*/ 52790 h 75695"/>
                  <a:gd name="connsiteX29" fmla="*/ 29162 w 52986"/>
                  <a:gd name="connsiteY29" fmla="*/ 55440 h 75695"/>
                  <a:gd name="connsiteX30" fmla="*/ 25528 w 52986"/>
                  <a:gd name="connsiteY30" fmla="*/ 59073 h 75695"/>
                  <a:gd name="connsiteX31" fmla="*/ 26210 w 52986"/>
                  <a:gd name="connsiteY31" fmla="*/ 60966 h 75695"/>
                  <a:gd name="connsiteX32" fmla="*/ 27572 w 52986"/>
                  <a:gd name="connsiteY32" fmla="*/ 62479 h 75695"/>
                  <a:gd name="connsiteX33" fmla="*/ 28405 w 52986"/>
                  <a:gd name="connsiteY33" fmla="*/ 63161 h 75695"/>
                  <a:gd name="connsiteX34" fmla="*/ 30373 w 52986"/>
                  <a:gd name="connsiteY34" fmla="*/ 67778 h 75695"/>
                  <a:gd name="connsiteX35" fmla="*/ 29389 w 52986"/>
                  <a:gd name="connsiteY35" fmla="*/ 69670 h 75695"/>
                  <a:gd name="connsiteX36" fmla="*/ 27950 w 52986"/>
                  <a:gd name="connsiteY36" fmla="*/ 71260 h 75695"/>
                  <a:gd name="connsiteX37" fmla="*/ 26437 w 52986"/>
                  <a:gd name="connsiteY37" fmla="*/ 72774 h 7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986" h="75695">
                    <a:moveTo>
                      <a:pt x="26437" y="72774"/>
                    </a:moveTo>
                    <a:cubicBezTo>
                      <a:pt x="25907" y="72925"/>
                      <a:pt x="25377" y="73001"/>
                      <a:pt x="24847" y="73001"/>
                    </a:cubicBezTo>
                    <a:cubicBezTo>
                      <a:pt x="21138" y="73985"/>
                      <a:pt x="17353" y="75802"/>
                      <a:pt x="13795" y="72698"/>
                    </a:cubicBezTo>
                    <a:cubicBezTo>
                      <a:pt x="12357" y="70957"/>
                      <a:pt x="12282" y="69140"/>
                      <a:pt x="14325" y="68081"/>
                    </a:cubicBezTo>
                    <a:cubicBezTo>
                      <a:pt x="17202" y="66567"/>
                      <a:pt x="16293" y="64826"/>
                      <a:pt x="15082" y="62858"/>
                    </a:cubicBezTo>
                    <a:cubicBezTo>
                      <a:pt x="14704" y="62252"/>
                      <a:pt x="14325" y="61571"/>
                      <a:pt x="13871" y="60966"/>
                    </a:cubicBezTo>
                    <a:cubicBezTo>
                      <a:pt x="12887" y="59830"/>
                      <a:pt x="11525" y="59376"/>
                      <a:pt x="10162" y="58770"/>
                    </a:cubicBezTo>
                    <a:cubicBezTo>
                      <a:pt x="9481" y="58392"/>
                      <a:pt x="8875" y="57938"/>
                      <a:pt x="8345" y="57332"/>
                    </a:cubicBezTo>
                    <a:cubicBezTo>
                      <a:pt x="7361" y="56045"/>
                      <a:pt x="6680" y="54531"/>
                      <a:pt x="6150" y="53017"/>
                    </a:cubicBezTo>
                    <a:cubicBezTo>
                      <a:pt x="5772" y="51806"/>
                      <a:pt x="5620" y="50520"/>
                      <a:pt x="5696" y="49308"/>
                    </a:cubicBezTo>
                    <a:cubicBezTo>
                      <a:pt x="6302" y="46356"/>
                      <a:pt x="7740" y="42874"/>
                      <a:pt x="10919" y="44237"/>
                    </a:cubicBezTo>
                    <a:cubicBezTo>
                      <a:pt x="16823" y="46659"/>
                      <a:pt x="14931" y="41588"/>
                      <a:pt x="16293" y="39619"/>
                    </a:cubicBezTo>
                    <a:cubicBezTo>
                      <a:pt x="16748" y="37424"/>
                      <a:pt x="21138" y="35002"/>
                      <a:pt x="15915" y="33034"/>
                    </a:cubicBezTo>
                    <a:cubicBezTo>
                      <a:pt x="13114" y="31974"/>
                      <a:pt x="11146" y="30082"/>
                      <a:pt x="10238" y="27054"/>
                    </a:cubicBezTo>
                    <a:cubicBezTo>
                      <a:pt x="10086" y="26145"/>
                      <a:pt x="10011" y="24631"/>
                      <a:pt x="10541" y="24405"/>
                    </a:cubicBezTo>
                    <a:cubicBezTo>
                      <a:pt x="19473" y="21604"/>
                      <a:pt x="22425" y="12142"/>
                      <a:pt x="29692" y="7449"/>
                    </a:cubicBezTo>
                    <a:cubicBezTo>
                      <a:pt x="33022" y="4875"/>
                      <a:pt x="35520" y="4648"/>
                      <a:pt x="35823" y="9871"/>
                    </a:cubicBezTo>
                    <a:lnTo>
                      <a:pt x="35899" y="9871"/>
                    </a:lnTo>
                    <a:cubicBezTo>
                      <a:pt x="33703" y="13126"/>
                      <a:pt x="31281" y="16457"/>
                      <a:pt x="35823" y="19787"/>
                    </a:cubicBezTo>
                    <a:cubicBezTo>
                      <a:pt x="37034" y="21226"/>
                      <a:pt x="38018" y="20317"/>
                      <a:pt x="38926" y="19484"/>
                    </a:cubicBezTo>
                    <a:cubicBezTo>
                      <a:pt x="42106" y="16381"/>
                      <a:pt x="43847" y="18273"/>
                      <a:pt x="45360" y="21226"/>
                    </a:cubicBezTo>
                    <a:cubicBezTo>
                      <a:pt x="42484" y="24859"/>
                      <a:pt x="40365" y="28416"/>
                      <a:pt x="45360" y="32277"/>
                    </a:cubicBezTo>
                    <a:cubicBezTo>
                      <a:pt x="46874" y="33412"/>
                      <a:pt x="46269" y="35835"/>
                      <a:pt x="46572" y="37651"/>
                    </a:cubicBezTo>
                    <a:cubicBezTo>
                      <a:pt x="46572" y="42571"/>
                      <a:pt x="56034" y="46508"/>
                      <a:pt x="48161" y="52336"/>
                    </a:cubicBezTo>
                    <a:cubicBezTo>
                      <a:pt x="47329" y="52715"/>
                      <a:pt x="46420" y="52790"/>
                      <a:pt x="45512" y="52715"/>
                    </a:cubicBezTo>
                    <a:cubicBezTo>
                      <a:pt x="44679" y="52488"/>
                      <a:pt x="43847" y="52109"/>
                      <a:pt x="43014" y="51655"/>
                    </a:cubicBezTo>
                    <a:cubicBezTo>
                      <a:pt x="42635" y="51428"/>
                      <a:pt x="42257" y="51201"/>
                      <a:pt x="41878" y="50898"/>
                    </a:cubicBezTo>
                    <a:cubicBezTo>
                      <a:pt x="39153" y="49308"/>
                      <a:pt x="37337" y="46886"/>
                      <a:pt x="35444" y="44085"/>
                    </a:cubicBezTo>
                    <a:cubicBezTo>
                      <a:pt x="35974" y="47340"/>
                      <a:pt x="37110" y="50671"/>
                      <a:pt x="33476" y="52790"/>
                    </a:cubicBezTo>
                    <a:cubicBezTo>
                      <a:pt x="32189" y="53850"/>
                      <a:pt x="30676" y="54683"/>
                      <a:pt x="29162" y="55440"/>
                    </a:cubicBezTo>
                    <a:cubicBezTo>
                      <a:pt x="27648" y="56348"/>
                      <a:pt x="25680" y="56802"/>
                      <a:pt x="25528" y="59073"/>
                    </a:cubicBezTo>
                    <a:cubicBezTo>
                      <a:pt x="25680" y="59678"/>
                      <a:pt x="25907" y="60360"/>
                      <a:pt x="26210" y="60966"/>
                    </a:cubicBezTo>
                    <a:cubicBezTo>
                      <a:pt x="26664" y="61495"/>
                      <a:pt x="27042" y="62025"/>
                      <a:pt x="27572" y="62479"/>
                    </a:cubicBezTo>
                    <a:cubicBezTo>
                      <a:pt x="27875" y="62706"/>
                      <a:pt x="28102" y="62933"/>
                      <a:pt x="28405" y="63161"/>
                    </a:cubicBezTo>
                    <a:cubicBezTo>
                      <a:pt x="29843" y="64372"/>
                      <a:pt x="31054" y="65659"/>
                      <a:pt x="30373" y="67778"/>
                    </a:cubicBezTo>
                    <a:cubicBezTo>
                      <a:pt x="30146" y="68459"/>
                      <a:pt x="29767" y="69065"/>
                      <a:pt x="29389" y="69670"/>
                    </a:cubicBezTo>
                    <a:cubicBezTo>
                      <a:pt x="28935" y="70200"/>
                      <a:pt x="28480" y="70730"/>
                      <a:pt x="27950" y="71260"/>
                    </a:cubicBezTo>
                    <a:cubicBezTo>
                      <a:pt x="27496" y="71790"/>
                      <a:pt x="26966" y="72244"/>
                      <a:pt x="26437" y="72774"/>
                    </a:cubicBezTo>
                    <a:close/>
                  </a:path>
                </a:pathLst>
              </a:custGeom>
              <a:solidFill>
                <a:srgbClr val="F7C7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4" name="任意多边形: 形状 1953"/>
              <p:cNvSpPr/>
              <p:nvPr/>
            </p:nvSpPr>
            <p:spPr>
              <a:xfrm>
                <a:off x="1743618" y="5896005"/>
                <a:ext cx="75695" cy="52987"/>
              </a:xfrm>
              <a:custGeom>
                <a:avLst/>
                <a:gdLst>
                  <a:gd name="connsiteX0" fmla="*/ 13928 w 75695"/>
                  <a:gd name="connsiteY0" fmla="*/ 13278 h 52986"/>
                  <a:gd name="connsiteX1" fmla="*/ 25736 w 75695"/>
                  <a:gd name="connsiteY1" fmla="*/ 12067 h 52986"/>
                  <a:gd name="connsiteX2" fmla="*/ 29370 w 75695"/>
                  <a:gd name="connsiteY2" fmla="*/ 8964 h 52986"/>
                  <a:gd name="connsiteX3" fmla="*/ 36712 w 75695"/>
                  <a:gd name="connsiteY3" fmla="*/ 7601 h 52986"/>
                  <a:gd name="connsiteX4" fmla="*/ 44509 w 75695"/>
                  <a:gd name="connsiteY4" fmla="*/ 18880 h 52986"/>
                  <a:gd name="connsiteX5" fmla="*/ 53214 w 75695"/>
                  <a:gd name="connsiteY5" fmla="*/ 21605 h 52986"/>
                  <a:gd name="connsiteX6" fmla="*/ 58815 w 75695"/>
                  <a:gd name="connsiteY6" fmla="*/ 25466 h 52986"/>
                  <a:gd name="connsiteX7" fmla="*/ 65022 w 75695"/>
                  <a:gd name="connsiteY7" fmla="*/ 31899 h 52986"/>
                  <a:gd name="connsiteX8" fmla="*/ 71456 w 75695"/>
                  <a:gd name="connsiteY8" fmla="*/ 43330 h 52986"/>
                  <a:gd name="connsiteX9" fmla="*/ 67369 w 75695"/>
                  <a:gd name="connsiteY9" fmla="*/ 47720 h 52986"/>
                  <a:gd name="connsiteX10" fmla="*/ 51700 w 75695"/>
                  <a:gd name="connsiteY10" fmla="*/ 46206 h 52986"/>
                  <a:gd name="connsiteX11" fmla="*/ 49353 w 75695"/>
                  <a:gd name="connsiteY11" fmla="*/ 41134 h 52986"/>
                  <a:gd name="connsiteX12" fmla="*/ 48369 w 75695"/>
                  <a:gd name="connsiteY12" fmla="*/ 30689 h 52986"/>
                  <a:gd name="connsiteX13" fmla="*/ 39059 w 75695"/>
                  <a:gd name="connsiteY13" fmla="*/ 35154 h 52986"/>
                  <a:gd name="connsiteX14" fmla="*/ 27402 w 75695"/>
                  <a:gd name="connsiteY14" fmla="*/ 49537 h 52986"/>
                  <a:gd name="connsiteX15" fmla="*/ 11960 w 75695"/>
                  <a:gd name="connsiteY15" fmla="*/ 39999 h 52986"/>
                  <a:gd name="connsiteX16" fmla="*/ 11960 w 75695"/>
                  <a:gd name="connsiteY16" fmla="*/ 39999 h 52986"/>
                  <a:gd name="connsiteX17" fmla="*/ 13928 w 75695"/>
                  <a:gd name="connsiteY17" fmla="*/ 25541 h 52986"/>
                  <a:gd name="connsiteX18" fmla="*/ 5677 w 75695"/>
                  <a:gd name="connsiteY18" fmla="*/ 16155 h 52986"/>
                  <a:gd name="connsiteX19" fmla="*/ 13928 w 75695"/>
                  <a:gd name="connsiteY19" fmla="*/ 13278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695" h="52986">
                    <a:moveTo>
                      <a:pt x="13928" y="13278"/>
                    </a:moveTo>
                    <a:cubicBezTo>
                      <a:pt x="17713" y="12219"/>
                      <a:pt x="20892" y="7071"/>
                      <a:pt x="25736" y="12067"/>
                    </a:cubicBezTo>
                    <a:cubicBezTo>
                      <a:pt x="27023" y="13354"/>
                      <a:pt x="28386" y="10478"/>
                      <a:pt x="29370" y="8964"/>
                    </a:cubicBezTo>
                    <a:cubicBezTo>
                      <a:pt x="31262" y="6088"/>
                      <a:pt x="33533" y="3968"/>
                      <a:pt x="36712" y="7601"/>
                    </a:cubicBezTo>
                    <a:cubicBezTo>
                      <a:pt x="39437" y="11235"/>
                      <a:pt x="40346" y="16155"/>
                      <a:pt x="44509" y="18880"/>
                    </a:cubicBezTo>
                    <a:cubicBezTo>
                      <a:pt x="48369" y="16609"/>
                      <a:pt x="51700" y="16230"/>
                      <a:pt x="53214" y="21605"/>
                    </a:cubicBezTo>
                    <a:cubicBezTo>
                      <a:pt x="54046" y="24481"/>
                      <a:pt x="54501" y="26525"/>
                      <a:pt x="58815" y="25466"/>
                    </a:cubicBezTo>
                    <a:cubicBezTo>
                      <a:pt x="62146" y="24633"/>
                      <a:pt x="67747" y="24027"/>
                      <a:pt x="65022" y="31899"/>
                    </a:cubicBezTo>
                    <a:cubicBezTo>
                      <a:pt x="64341" y="33943"/>
                      <a:pt x="69867" y="38863"/>
                      <a:pt x="71456" y="43330"/>
                    </a:cubicBezTo>
                    <a:cubicBezTo>
                      <a:pt x="73273" y="48477"/>
                      <a:pt x="70321" y="47720"/>
                      <a:pt x="67369" y="47720"/>
                    </a:cubicBezTo>
                    <a:cubicBezTo>
                      <a:pt x="61919" y="49991"/>
                      <a:pt x="57074" y="46130"/>
                      <a:pt x="51700" y="46206"/>
                    </a:cubicBezTo>
                    <a:cubicBezTo>
                      <a:pt x="48824" y="46206"/>
                      <a:pt x="48521" y="43405"/>
                      <a:pt x="49353" y="41134"/>
                    </a:cubicBezTo>
                    <a:cubicBezTo>
                      <a:pt x="50716" y="37425"/>
                      <a:pt x="53819" y="34246"/>
                      <a:pt x="48369" y="30689"/>
                    </a:cubicBezTo>
                    <a:cubicBezTo>
                      <a:pt x="42087" y="26601"/>
                      <a:pt x="42162" y="33792"/>
                      <a:pt x="39059" y="35154"/>
                    </a:cubicBezTo>
                    <a:cubicBezTo>
                      <a:pt x="32625" y="37803"/>
                      <a:pt x="30505" y="44086"/>
                      <a:pt x="27402" y="49537"/>
                    </a:cubicBezTo>
                    <a:cubicBezTo>
                      <a:pt x="22254" y="49991"/>
                      <a:pt x="13020" y="44238"/>
                      <a:pt x="11960" y="39999"/>
                    </a:cubicBezTo>
                    <a:lnTo>
                      <a:pt x="11960" y="39999"/>
                    </a:lnTo>
                    <a:cubicBezTo>
                      <a:pt x="20286" y="34019"/>
                      <a:pt x="20286" y="32808"/>
                      <a:pt x="13928" y="25541"/>
                    </a:cubicBezTo>
                    <a:cubicBezTo>
                      <a:pt x="11279" y="22513"/>
                      <a:pt x="8705" y="19485"/>
                      <a:pt x="5677" y="16155"/>
                    </a:cubicBezTo>
                    <a:cubicBezTo>
                      <a:pt x="8175" y="14035"/>
                      <a:pt x="10749" y="12900"/>
                      <a:pt x="13928" y="13278"/>
                    </a:cubicBez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5" name="任意多边形: 形状 1954"/>
              <p:cNvSpPr/>
              <p:nvPr/>
            </p:nvSpPr>
            <p:spPr>
              <a:xfrm>
                <a:off x="2281491" y="6246582"/>
                <a:ext cx="75695" cy="75695"/>
              </a:xfrm>
              <a:custGeom>
                <a:avLst/>
                <a:gdLst>
                  <a:gd name="connsiteX0" fmla="*/ 17731 w 75695"/>
                  <a:gd name="connsiteY0" fmla="*/ 52533 h 75695"/>
                  <a:gd name="connsiteX1" fmla="*/ 6301 w 75695"/>
                  <a:gd name="connsiteY1" fmla="*/ 35501 h 75695"/>
                  <a:gd name="connsiteX2" fmla="*/ 5695 w 75695"/>
                  <a:gd name="connsiteY2" fmla="*/ 33988 h 75695"/>
                  <a:gd name="connsiteX3" fmla="*/ 6074 w 75695"/>
                  <a:gd name="connsiteY3" fmla="*/ 33155 h 75695"/>
                  <a:gd name="connsiteX4" fmla="*/ 21289 w 75695"/>
                  <a:gd name="connsiteY4" fmla="*/ 39210 h 75695"/>
                  <a:gd name="connsiteX5" fmla="*/ 21440 w 75695"/>
                  <a:gd name="connsiteY5" fmla="*/ 24526 h 75695"/>
                  <a:gd name="connsiteX6" fmla="*/ 25149 w 75695"/>
                  <a:gd name="connsiteY6" fmla="*/ 19530 h 75695"/>
                  <a:gd name="connsiteX7" fmla="*/ 30069 w 75695"/>
                  <a:gd name="connsiteY7" fmla="*/ 17107 h 75695"/>
                  <a:gd name="connsiteX8" fmla="*/ 20759 w 75695"/>
                  <a:gd name="connsiteY8" fmla="*/ 12036 h 75695"/>
                  <a:gd name="connsiteX9" fmla="*/ 24468 w 75695"/>
                  <a:gd name="connsiteY9" fmla="*/ 5677 h 75695"/>
                  <a:gd name="connsiteX10" fmla="*/ 40288 w 75695"/>
                  <a:gd name="connsiteY10" fmla="*/ 12414 h 75695"/>
                  <a:gd name="connsiteX11" fmla="*/ 42029 w 75695"/>
                  <a:gd name="connsiteY11" fmla="*/ 14155 h 75695"/>
                  <a:gd name="connsiteX12" fmla="*/ 50053 w 75695"/>
                  <a:gd name="connsiteY12" fmla="*/ 16502 h 75695"/>
                  <a:gd name="connsiteX13" fmla="*/ 40137 w 75695"/>
                  <a:gd name="connsiteY13" fmla="*/ 23617 h 75695"/>
                  <a:gd name="connsiteX14" fmla="*/ 34081 w 75695"/>
                  <a:gd name="connsiteY14" fmla="*/ 45342 h 75695"/>
                  <a:gd name="connsiteX15" fmla="*/ 34460 w 75695"/>
                  <a:gd name="connsiteY15" fmla="*/ 38681 h 75695"/>
                  <a:gd name="connsiteX16" fmla="*/ 50280 w 75695"/>
                  <a:gd name="connsiteY16" fmla="*/ 46250 h 75695"/>
                  <a:gd name="connsiteX17" fmla="*/ 74654 w 75695"/>
                  <a:gd name="connsiteY17" fmla="*/ 52230 h 75695"/>
                  <a:gd name="connsiteX18" fmla="*/ 63754 w 75695"/>
                  <a:gd name="connsiteY18" fmla="*/ 59345 h 75695"/>
                  <a:gd name="connsiteX19" fmla="*/ 59666 w 75695"/>
                  <a:gd name="connsiteY19" fmla="*/ 53820 h 75695"/>
                  <a:gd name="connsiteX20" fmla="*/ 61559 w 75695"/>
                  <a:gd name="connsiteY20" fmla="*/ 61010 h 75695"/>
                  <a:gd name="connsiteX21" fmla="*/ 61786 w 75695"/>
                  <a:gd name="connsiteY21" fmla="*/ 62222 h 75695"/>
                  <a:gd name="connsiteX22" fmla="*/ 63300 w 75695"/>
                  <a:gd name="connsiteY22" fmla="*/ 65855 h 75695"/>
                  <a:gd name="connsiteX23" fmla="*/ 57850 w 75695"/>
                  <a:gd name="connsiteY23" fmla="*/ 69261 h 75695"/>
                  <a:gd name="connsiteX24" fmla="*/ 50356 w 75695"/>
                  <a:gd name="connsiteY24" fmla="*/ 62524 h 75695"/>
                  <a:gd name="connsiteX25" fmla="*/ 47933 w 75695"/>
                  <a:gd name="connsiteY25" fmla="*/ 61465 h 75695"/>
                  <a:gd name="connsiteX26" fmla="*/ 29085 w 75695"/>
                  <a:gd name="connsiteY26" fmla="*/ 60102 h 75695"/>
                  <a:gd name="connsiteX27" fmla="*/ 19396 w 75695"/>
                  <a:gd name="connsiteY27" fmla="*/ 56393 h 75695"/>
                  <a:gd name="connsiteX28" fmla="*/ 25225 w 75695"/>
                  <a:gd name="connsiteY28" fmla="*/ 52078 h 75695"/>
                  <a:gd name="connsiteX29" fmla="*/ 17731 w 75695"/>
                  <a:gd name="connsiteY29" fmla="*/ 52533 h 7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5695" h="75695">
                    <a:moveTo>
                      <a:pt x="17731" y="52533"/>
                    </a:moveTo>
                    <a:cubicBezTo>
                      <a:pt x="12130" y="48067"/>
                      <a:pt x="11978" y="39892"/>
                      <a:pt x="6301" y="35501"/>
                    </a:cubicBezTo>
                    <a:cubicBezTo>
                      <a:pt x="5771" y="35047"/>
                      <a:pt x="5620" y="34517"/>
                      <a:pt x="5695" y="33988"/>
                    </a:cubicBezTo>
                    <a:cubicBezTo>
                      <a:pt x="5847" y="33458"/>
                      <a:pt x="5923" y="33155"/>
                      <a:pt x="6074" y="33155"/>
                    </a:cubicBezTo>
                    <a:cubicBezTo>
                      <a:pt x="12432" y="31792"/>
                      <a:pt x="15384" y="39059"/>
                      <a:pt x="21289" y="39210"/>
                    </a:cubicBezTo>
                    <a:cubicBezTo>
                      <a:pt x="18488" y="34290"/>
                      <a:pt x="12735" y="29219"/>
                      <a:pt x="21440" y="24526"/>
                    </a:cubicBezTo>
                    <a:cubicBezTo>
                      <a:pt x="23030" y="23087"/>
                      <a:pt x="23560" y="20892"/>
                      <a:pt x="25149" y="19530"/>
                    </a:cubicBezTo>
                    <a:cubicBezTo>
                      <a:pt x="26587" y="18470"/>
                      <a:pt x="28631" y="18394"/>
                      <a:pt x="30069" y="17107"/>
                    </a:cubicBezTo>
                    <a:cubicBezTo>
                      <a:pt x="28026" y="13020"/>
                      <a:pt x="22954" y="15215"/>
                      <a:pt x="20759" y="12036"/>
                    </a:cubicBezTo>
                    <a:cubicBezTo>
                      <a:pt x="19926" y="8705"/>
                      <a:pt x="21667" y="6889"/>
                      <a:pt x="24468" y="5677"/>
                    </a:cubicBezTo>
                    <a:cubicBezTo>
                      <a:pt x="30524" y="6131"/>
                      <a:pt x="36503" y="6737"/>
                      <a:pt x="40288" y="12414"/>
                    </a:cubicBezTo>
                    <a:cubicBezTo>
                      <a:pt x="40894" y="12944"/>
                      <a:pt x="41424" y="13550"/>
                      <a:pt x="42029" y="14155"/>
                    </a:cubicBezTo>
                    <a:cubicBezTo>
                      <a:pt x="44149" y="16653"/>
                      <a:pt x="47631" y="14761"/>
                      <a:pt x="50053" y="16502"/>
                    </a:cubicBezTo>
                    <a:cubicBezTo>
                      <a:pt x="51415" y="25434"/>
                      <a:pt x="43316" y="21044"/>
                      <a:pt x="40137" y="23617"/>
                    </a:cubicBezTo>
                    <a:cubicBezTo>
                      <a:pt x="33778" y="32776"/>
                      <a:pt x="32037" y="38453"/>
                      <a:pt x="34081" y="45342"/>
                    </a:cubicBezTo>
                    <a:cubicBezTo>
                      <a:pt x="33400" y="42995"/>
                      <a:pt x="32870" y="40724"/>
                      <a:pt x="34460" y="38681"/>
                    </a:cubicBezTo>
                    <a:cubicBezTo>
                      <a:pt x="47328" y="28689"/>
                      <a:pt x="47328" y="28689"/>
                      <a:pt x="50280" y="46250"/>
                    </a:cubicBezTo>
                    <a:cubicBezTo>
                      <a:pt x="60120" y="41103"/>
                      <a:pt x="68523" y="42768"/>
                      <a:pt x="74654" y="52230"/>
                    </a:cubicBezTo>
                    <a:cubicBezTo>
                      <a:pt x="75108" y="60784"/>
                      <a:pt x="69052" y="59497"/>
                      <a:pt x="63754" y="59345"/>
                    </a:cubicBezTo>
                    <a:cubicBezTo>
                      <a:pt x="61483" y="58589"/>
                      <a:pt x="61180" y="56393"/>
                      <a:pt x="59666" y="53820"/>
                    </a:cubicBezTo>
                    <a:cubicBezTo>
                      <a:pt x="60877" y="56772"/>
                      <a:pt x="60650" y="58967"/>
                      <a:pt x="61559" y="61010"/>
                    </a:cubicBezTo>
                    <a:cubicBezTo>
                      <a:pt x="61634" y="61389"/>
                      <a:pt x="61710" y="61843"/>
                      <a:pt x="61786" y="62222"/>
                    </a:cubicBezTo>
                    <a:cubicBezTo>
                      <a:pt x="62316" y="63433"/>
                      <a:pt x="62770" y="64644"/>
                      <a:pt x="63300" y="65855"/>
                    </a:cubicBezTo>
                    <a:cubicBezTo>
                      <a:pt x="64889" y="72441"/>
                      <a:pt x="61029" y="70775"/>
                      <a:pt x="57850" y="69261"/>
                    </a:cubicBezTo>
                    <a:cubicBezTo>
                      <a:pt x="54746" y="67823"/>
                      <a:pt x="53913" y="63584"/>
                      <a:pt x="50356" y="62524"/>
                    </a:cubicBezTo>
                    <a:cubicBezTo>
                      <a:pt x="49523" y="62222"/>
                      <a:pt x="48690" y="61843"/>
                      <a:pt x="47933" y="61465"/>
                    </a:cubicBezTo>
                    <a:cubicBezTo>
                      <a:pt x="41802" y="59421"/>
                      <a:pt x="35898" y="54122"/>
                      <a:pt x="29085" y="60102"/>
                    </a:cubicBezTo>
                    <a:cubicBezTo>
                      <a:pt x="25755" y="59194"/>
                      <a:pt x="20759" y="62524"/>
                      <a:pt x="19396" y="56393"/>
                    </a:cubicBezTo>
                    <a:cubicBezTo>
                      <a:pt x="20683" y="54425"/>
                      <a:pt x="23408" y="54879"/>
                      <a:pt x="25225" y="52078"/>
                    </a:cubicBezTo>
                    <a:cubicBezTo>
                      <a:pt x="22424" y="52457"/>
                      <a:pt x="20002" y="54047"/>
                      <a:pt x="17731" y="52533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6" name="任意多边形: 形状 1955"/>
              <p:cNvSpPr/>
              <p:nvPr/>
            </p:nvSpPr>
            <p:spPr>
              <a:xfrm>
                <a:off x="2210676" y="6000497"/>
                <a:ext cx="52987" cy="52987"/>
              </a:xfrm>
              <a:custGeom>
                <a:avLst/>
                <a:gdLst>
                  <a:gd name="connsiteX0" fmla="*/ 39344 w 52986"/>
                  <a:gd name="connsiteY0" fmla="*/ 5677 h 52986"/>
                  <a:gd name="connsiteX1" fmla="*/ 50698 w 52986"/>
                  <a:gd name="connsiteY1" fmla="*/ 31186 h 52986"/>
                  <a:gd name="connsiteX2" fmla="*/ 35862 w 52986"/>
                  <a:gd name="connsiteY2" fmla="*/ 50867 h 52986"/>
                  <a:gd name="connsiteX3" fmla="*/ 6719 w 52986"/>
                  <a:gd name="connsiteY3" fmla="*/ 43979 h 52986"/>
                  <a:gd name="connsiteX4" fmla="*/ 11109 w 52986"/>
                  <a:gd name="connsiteY4" fmla="*/ 36485 h 52986"/>
                  <a:gd name="connsiteX5" fmla="*/ 18830 w 52986"/>
                  <a:gd name="connsiteY5" fmla="*/ 40421 h 52986"/>
                  <a:gd name="connsiteX6" fmla="*/ 21025 w 52986"/>
                  <a:gd name="connsiteY6" fmla="*/ 44054 h 52986"/>
                  <a:gd name="connsiteX7" fmla="*/ 22236 w 52986"/>
                  <a:gd name="connsiteY7" fmla="*/ 41254 h 52986"/>
                  <a:gd name="connsiteX8" fmla="*/ 18830 w 52986"/>
                  <a:gd name="connsiteY8" fmla="*/ 40497 h 52986"/>
                  <a:gd name="connsiteX9" fmla="*/ 17165 w 52986"/>
                  <a:gd name="connsiteY9" fmla="*/ 32700 h 52986"/>
                  <a:gd name="connsiteX10" fmla="*/ 19209 w 52986"/>
                  <a:gd name="connsiteY10" fmla="*/ 30959 h 52986"/>
                  <a:gd name="connsiteX11" fmla="*/ 27762 w 52986"/>
                  <a:gd name="connsiteY11" fmla="*/ 27629 h 52986"/>
                  <a:gd name="connsiteX12" fmla="*/ 39344 w 52986"/>
                  <a:gd name="connsiteY12" fmla="*/ 567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86" h="52986">
                    <a:moveTo>
                      <a:pt x="39344" y="5677"/>
                    </a:moveTo>
                    <a:cubicBezTo>
                      <a:pt x="51228" y="10597"/>
                      <a:pt x="52136" y="20437"/>
                      <a:pt x="50698" y="31186"/>
                    </a:cubicBezTo>
                    <a:cubicBezTo>
                      <a:pt x="49411" y="40421"/>
                      <a:pt x="44415" y="48975"/>
                      <a:pt x="35862" y="50867"/>
                    </a:cubicBezTo>
                    <a:cubicBezTo>
                      <a:pt x="26021" y="52987"/>
                      <a:pt x="13910" y="56393"/>
                      <a:pt x="6719" y="43979"/>
                    </a:cubicBezTo>
                    <a:cubicBezTo>
                      <a:pt x="6946" y="40799"/>
                      <a:pt x="2253" y="34744"/>
                      <a:pt x="11109" y="36485"/>
                    </a:cubicBezTo>
                    <a:cubicBezTo>
                      <a:pt x="13607" y="37923"/>
                      <a:pt x="16105" y="39437"/>
                      <a:pt x="18830" y="40421"/>
                    </a:cubicBezTo>
                    <a:cubicBezTo>
                      <a:pt x="19966" y="41481"/>
                      <a:pt x="19966" y="43827"/>
                      <a:pt x="21025" y="44054"/>
                    </a:cubicBezTo>
                    <a:cubicBezTo>
                      <a:pt x="22312" y="44357"/>
                      <a:pt x="22388" y="42313"/>
                      <a:pt x="22236" y="41254"/>
                    </a:cubicBezTo>
                    <a:cubicBezTo>
                      <a:pt x="21782" y="38604"/>
                      <a:pt x="19966" y="40799"/>
                      <a:pt x="18830" y="40497"/>
                    </a:cubicBezTo>
                    <a:cubicBezTo>
                      <a:pt x="15121" y="38604"/>
                      <a:pt x="15273" y="35804"/>
                      <a:pt x="17165" y="32700"/>
                    </a:cubicBezTo>
                    <a:cubicBezTo>
                      <a:pt x="17695" y="32019"/>
                      <a:pt x="18376" y="31413"/>
                      <a:pt x="19209" y="30959"/>
                    </a:cubicBezTo>
                    <a:cubicBezTo>
                      <a:pt x="21782" y="29218"/>
                      <a:pt x="25340" y="29975"/>
                      <a:pt x="27762" y="27629"/>
                    </a:cubicBezTo>
                    <a:cubicBezTo>
                      <a:pt x="20874" y="13701"/>
                      <a:pt x="23978" y="7872"/>
                      <a:pt x="39344" y="5677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7" name="任意多边形: 形状 1956"/>
              <p:cNvSpPr/>
              <p:nvPr/>
            </p:nvSpPr>
            <p:spPr>
              <a:xfrm>
                <a:off x="1844823" y="5918821"/>
                <a:ext cx="52987" cy="52987"/>
              </a:xfrm>
              <a:custGeom>
                <a:avLst/>
                <a:gdLst>
                  <a:gd name="connsiteX0" fmla="*/ 39967 w 52986"/>
                  <a:gd name="connsiteY0" fmla="*/ 45493 h 52986"/>
                  <a:gd name="connsiteX1" fmla="*/ 22179 w 52986"/>
                  <a:gd name="connsiteY1" fmla="*/ 48067 h 52986"/>
                  <a:gd name="connsiteX2" fmla="*/ 5980 w 52986"/>
                  <a:gd name="connsiteY2" fmla="*/ 27553 h 52986"/>
                  <a:gd name="connsiteX3" fmla="*/ 5677 w 52986"/>
                  <a:gd name="connsiteY3" fmla="*/ 19075 h 52986"/>
                  <a:gd name="connsiteX4" fmla="*/ 11430 w 52986"/>
                  <a:gd name="connsiteY4" fmla="*/ 29370 h 52986"/>
                  <a:gd name="connsiteX5" fmla="*/ 17259 w 52986"/>
                  <a:gd name="connsiteY5" fmla="*/ 5677 h 52986"/>
                  <a:gd name="connsiteX6" fmla="*/ 26720 w 52986"/>
                  <a:gd name="connsiteY6" fmla="*/ 5677 h 52986"/>
                  <a:gd name="connsiteX7" fmla="*/ 36258 w 52986"/>
                  <a:gd name="connsiteY7" fmla="*/ 7570 h 52986"/>
                  <a:gd name="connsiteX8" fmla="*/ 36258 w 52986"/>
                  <a:gd name="connsiteY8" fmla="*/ 7570 h 52986"/>
                  <a:gd name="connsiteX9" fmla="*/ 40043 w 52986"/>
                  <a:gd name="connsiteY9" fmla="*/ 9538 h 52986"/>
                  <a:gd name="connsiteX10" fmla="*/ 40043 w 52986"/>
                  <a:gd name="connsiteY10" fmla="*/ 9538 h 52986"/>
                  <a:gd name="connsiteX11" fmla="*/ 36258 w 52986"/>
                  <a:gd name="connsiteY11" fmla="*/ 13322 h 52986"/>
                  <a:gd name="connsiteX12" fmla="*/ 33003 w 52986"/>
                  <a:gd name="connsiteY12" fmla="*/ 15593 h 52986"/>
                  <a:gd name="connsiteX13" fmla="*/ 37545 w 52986"/>
                  <a:gd name="connsiteY13" fmla="*/ 12490 h 52986"/>
                  <a:gd name="connsiteX14" fmla="*/ 43903 w 52986"/>
                  <a:gd name="connsiteY14" fmla="*/ 13247 h 52986"/>
                  <a:gd name="connsiteX15" fmla="*/ 43903 w 52986"/>
                  <a:gd name="connsiteY15" fmla="*/ 13247 h 52986"/>
                  <a:gd name="connsiteX16" fmla="*/ 44509 w 52986"/>
                  <a:gd name="connsiteY16" fmla="*/ 14761 h 52986"/>
                  <a:gd name="connsiteX17" fmla="*/ 44206 w 52986"/>
                  <a:gd name="connsiteY17" fmla="*/ 15593 h 52986"/>
                  <a:gd name="connsiteX18" fmla="*/ 42087 w 52986"/>
                  <a:gd name="connsiteY18" fmla="*/ 17259 h 52986"/>
                  <a:gd name="connsiteX19" fmla="*/ 44433 w 52986"/>
                  <a:gd name="connsiteY19" fmla="*/ 17335 h 52986"/>
                  <a:gd name="connsiteX20" fmla="*/ 48899 w 52986"/>
                  <a:gd name="connsiteY20" fmla="*/ 16350 h 52986"/>
                  <a:gd name="connsiteX21" fmla="*/ 49883 w 52986"/>
                  <a:gd name="connsiteY21" fmla="*/ 17183 h 52986"/>
                  <a:gd name="connsiteX22" fmla="*/ 49732 w 52986"/>
                  <a:gd name="connsiteY22" fmla="*/ 26115 h 52986"/>
                  <a:gd name="connsiteX23" fmla="*/ 46098 w 52986"/>
                  <a:gd name="connsiteY23" fmla="*/ 36258 h 52986"/>
                  <a:gd name="connsiteX24" fmla="*/ 43979 w 52986"/>
                  <a:gd name="connsiteY24" fmla="*/ 39967 h 52986"/>
                  <a:gd name="connsiteX25" fmla="*/ 43979 w 52986"/>
                  <a:gd name="connsiteY25" fmla="*/ 39967 h 52986"/>
                  <a:gd name="connsiteX26" fmla="*/ 39967 w 52986"/>
                  <a:gd name="connsiteY26" fmla="*/ 4549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2986" h="52986">
                    <a:moveTo>
                      <a:pt x="39967" y="45493"/>
                    </a:moveTo>
                    <a:cubicBezTo>
                      <a:pt x="34214" y="47234"/>
                      <a:pt x="29143" y="50489"/>
                      <a:pt x="22179" y="48067"/>
                    </a:cubicBezTo>
                    <a:cubicBezTo>
                      <a:pt x="10976" y="44282"/>
                      <a:pt x="6131" y="39286"/>
                      <a:pt x="5980" y="27553"/>
                    </a:cubicBezTo>
                    <a:cubicBezTo>
                      <a:pt x="5904" y="24753"/>
                      <a:pt x="5829" y="21952"/>
                      <a:pt x="5677" y="19075"/>
                    </a:cubicBezTo>
                    <a:cubicBezTo>
                      <a:pt x="12565" y="19832"/>
                      <a:pt x="8402" y="26418"/>
                      <a:pt x="11430" y="29370"/>
                    </a:cubicBezTo>
                    <a:cubicBezTo>
                      <a:pt x="15745" y="22179"/>
                      <a:pt x="19454" y="14685"/>
                      <a:pt x="17259" y="5677"/>
                    </a:cubicBezTo>
                    <a:cubicBezTo>
                      <a:pt x="20438" y="5677"/>
                      <a:pt x="23617" y="5677"/>
                      <a:pt x="26720" y="5677"/>
                    </a:cubicBezTo>
                    <a:cubicBezTo>
                      <a:pt x="29521" y="8099"/>
                      <a:pt x="33382" y="5450"/>
                      <a:pt x="36258" y="7570"/>
                    </a:cubicBezTo>
                    <a:lnTo>
                      <a:pt x="36258" y="7570"/>
                    </a:lnTo>
                    <a:cubicBezTo>
                      <a:pt x="37242" y="8781"/>
                      <a:pt x="38983" y="8402"/>
                      <a:pt x="40043" y="9538"/>
                    </a:cubicBezTo>
                    <a:lnTo>
                      <a:pt x="40043" y="9538"/>
                    </a:lnTo>
                    <a:cubicBezTo>
                      <a:pt x="41178" y="13171"/>
                      <a:pt x="37166" y="11657"/>
                      <a:pt x="36258" y="13322"/>
                    </a:cubicBezTo>
                    <a:cubicBezTo>
                      <a:pt x="35274" y="14155"/>
                      <a:pt x="33760" y="14307"/>
                      <a:pt x="33003" y="15593"/>
                    </a:cubicBezTo>
                    <a:cubicBezTo>
                      <a:pt x="34517" y="14458"/>
                      <a:pt x="36031" y="13550"/>
                      <a:pt x="37545" y="12490"/>
                    </a:cubicBezTo>
                    <a:cubicBezTo>
                      <a:pt x="39740" y="12263"/>
                      <a:pt x="41935" y="11582"/>
                      <a:pt x="43903" y="13247"/>
                    </a:cubicBezTo>
                    <a:lnTo>
                      <a:pt x="43903" y="13247"/>
                    </a:lnTo>
                    <a:cubicBezTo>
                      <a:pt x="44357" y="13701"/>
                      <a:pt x="44509" y="14231"/>
                      <a:pt x="44509" y="14761"/>
                    </a:cubicBezTo>
                    <a:cubicBezTo>
                      <a:pt x="44433" y="15291"/>
                      <a:pt x="44357" y="15593"/>
                      <a:pt x="44206" y="15593"/>
                    </a:cubicBezTo>
                    <a:cubicBezTo>
                      <a:pt x="43525" y="16275"/>
                      <a:pt x="42011" y="17031"/>
                      <a:pt x="42087" y="17259"/>
                    </a:cubicBezTo>
                    <a:cubicBezTo>
                      <a:pt x="42617" y="19075"/>
                      <a:pt x="43752" y="17637"/>
                      <a:pt x="44433" y="17335"/>
                    </a:cubicBezTo>
                    <a:cubicBezTo>
                      <a:pt x="45871" y="16729"/>
                      <a:pt x="47234" y="15896"/>
                      <a:pt x="48899" y="16350"/>
                    </a:cubicBezTo>
                    <a:cubicBezTo>
                      <a:pt x="49202" y="16653"/>
                      <a:pt x="49580" y="16880"/>
                      <a:pt x="49883" y="17183"/>
                    </a:cubicBezTo>
                    <a:cubicBezTo>
                      <a:pt x="47385" y="20059"/>
                      <a:pt x="49883" y="23087"/>
                      <a:pt x="49732" y="26115"/>
                    </a:cubicBezTo>
                    <a:cubicBezTo>
                      <a:pt x="49429" y="29900"/>
                      <a:pt x="49126" y="33533"/>
                      <a:pt x="46098" y="36258"/>
                    </a:cubicBezTo>
                    <a:cubicBezTo>
                      <a:pt x="44660" y="37091"/>
                      <a:pt x="45039" y="38908"/>
                      <a:pt x="43979" y="39967"/>
                    </a:cubicBezTo>
                    <a:lnTo>
                      <a:pt x="43979" y="39967"/>
                    </a:lnTo>
                    <a:cubicBezTo>
                      <a:pt x="37091" y="37999"/>
                      <a:pt x="42162" y="44282"/>
                      <a:pt x="39967" y="45493"/>
                    </a:cubicBezTo>
                    <a:close/>
                  </a:path>
                </a:pathLst>
              </a:custGeom>
              <a:solidFill>
                <a:srgbClr val="F8D5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8" name="任意多边形: 形状 1957"/>
              <p:cNvSpPr/>
              <p:nvPr/>
            </p:nvSpPr>
            <p:spPr>
              <a:xfrm>
                <a:off x="1691958" y="6857312"/>
                <a:ext cx="52987" cy="60556"/>
              </a:xfrm>
              <a:custGeom>
                <a:avLst/>
                <a:gdLst>
                  <a:gd name="connsiteX0" fmla="*/ 14039 w 52986"/>
                  <a:gd name="connsiteY0" fmla="*/ 46382 h 60556"/>
                  <a:gd name="connsiteX1" fmla="*/ 6546 w 52986"/>
                  <a:gd name="connsiteY1" fmla="*/ 31243 h 60556"/>
                  <a:gd name="connsiteX2" fmla="*/ 11844 w 52986"/>
                  <a:gd name="connsiteY2" fmla="*/ 21932 h 60556"/>
                  <a:gd name="connsiteX3" fmla="*/ 18657 w 52986"/>
                  <a:gd name="connsiteY3" fmla="*/ 18526 h 60556"/>
                  <a:gd name="connsiteX4" fmla="*/ 11390 w 52986"/>
                  <a:gd name="connsiteY4" fmla="*/ 22084 h 60556"/>
                  <a:gd name="connsiteX5" fmla="*/ 6546 w 52986"/>
                  <a:gd name="connsiteY5" fmla="*/ 16407 h 60556"/>
                  <a:gd name="connsiteX6" fmla="*/ 11693 w 52986"/>
                  <a:gd name="connsiteY6" fmla="*/ 11486 h 60556"/>
                  <a:gd name="connsiteX7" fmla="*/ 24485 w 52986"/>
                  <a:gd name="connsiteY7" fmla="*/ 9291 h 60556"/>
                  <a:gd name="connsiteX8" fmla="*/ 29406 w 52986"/>
                  <a:gd name="connsiteY8" fmla="*/ 5961 h 60556"/>
                  <a:gd name="connsiteX9" fmla="*/ 32206 w 52986"/>
                  <a:gd name="connsiteY9" fmla="*/ 5809 h 60556"/>
                  <a:gd name="connsiteX10" fmla="*/ 41063 w 52986"/>
                  <a:gd name="connsiteY10" fmla="*/ 8686 h 60556"/>
                  <a:gd name="connsiteX11" fmla="*/ 44469 w 52986"/>
                  <a:gd name="connsiteY11" fmla="*/ 17996 h 60556"/>
                  <a:gd name="connsiteX12" fmla="*/ 36218 w 52986"/>
                  <a:gd name="connsiteY12" fmla="*/ 18677 h 60556"/>
                  <a:gd name="connsiteX13" fmla="*/ 41441 w 52986"/>
                  <a:gd name="connsiteY13" fmla="*/ 26323 h 60556"/>
                  <a:gd name="connsiteX14" fmla="*/ 44923 w 52986"/>
                  <a:gd name="connsiteY14" fmla="*/ 30107 h 60556"/>
                  <a:gd name="connsiteX15" fmla="*/ 47270 w 52986"/>
                  <a:gd name="connsiteY15" fmla="*/ 40175 h 60556"/>
                  <a:gd name="connsiteX16" fmla="*/ 44696 w 52986"/>
                  <a:gd name="connsiteY16" fmla="*/ 45095 h 60556"/>
                  <a:gd name="connsiteX17" fmla="*/ 41820 w 52986"/>
                  <a:gd name="connsiteY17" fmla="*/ 50772 h 60556"/>
                  <a:gd name="connsiteX18" fmla="*/ 29557 w 52986"/>
                  <a:gd name="connsiteY18" fmla="*/ 39720 h 60556"/>
                  <a:gd name="connsiteX19" fmla="*/ 37354 w 52986"/>
                  <a:gd name="connsiteY19" fmla="*/ 50772 h 60556"/>
                  <a:gd name="connsiteX20" fmla="*/ 37202 w 52986"/>
                  <a:gd name="connsiteY20" fmla="*/ 59628 h 60556"/>
                  <a:gd name="connsiteX21" fmla="*/ 29406 w 52986"/>
                  <a:gd name="connsiteY21" fmla="*/ 59780 h 60556"/>
                  <a:gd name="connsiteX22" fmla="*/ 29406 w 52986"/>
                  <a:gd name="connsiteY22" fmla="*/ 59780 h 60556"/>
                  <a:gd name="connsiteX23" fmla="*/ 14039 w 52986"/>
                  <a:gd name="connsiteY23" fmla="*/ 46382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2986" h="60556">
                    <a:moveTo>
                      <a:pt x="14039" y="46382"/>
                    </a:moveTo>
                    <a:cubicBezTo>
                      <a:pt x="8892" y="42673"/>
                      <a:pt x="8892" y="36390"/>
                      <a:pt x="6546" y="31243"/>
                    </a:cubicBezTo>
                    <a:cubicBezTo>
                      <a:pt x="3972" y="25641"/>
                      <a:pt x="7530" y="23522"/>
                      <a:pt x="11844" y="21932"/>
                    </a:cubicBezTo>
                    <a:cubicBezTo>
                      <a:pt x="13661" y="19964"/>
                      <a:pt x="16159" y="19132"/>
                      <a:pt x="18657" y="18526"/>
                    </a:cubicBezTo>
                    <a:cubicBezTo>
                      <a:pt x="15780" y="18829"/>
                      <a:pt x="13510" y="20343"/>
                      <a:pt x="11390" y="22084"/>
                    </a:cubicBezTo>
                    <a:cubicBezTo>
                      <a:pt x="8211" y="21554"/>
                      <a:pt x="6091" y="19662"/>
                      <a:pt x="6546" y="16407"/>
                    </a:cubicBezTo>
                    <a:cubicBezTo>
                      <a:pt x="6924" y="13757"/>
                      <a:pt x="9346" y="12470"/>
                      <a:pt x="11693" y="11486"/>
                    </a:cubicBezTo>
                    <a:cubicBezTo>
                      <a:pt x="15780" y="9821"/>
                      <a:pt x="20171" y="9745"/>
                      <a:pt x="24485" y="9291"/>
                    </a:cubicBezTo>
                    <a:cubicBezTo>
                      <a:pt x="28800" y="12168"/>
                      <a:pt x="27665" y="6945"/>
                      <a:pt x="29406" y="5961"/>
                    </a:cubicBezTo>
                    <a:cubicBezTo>
                      <a:pt x="30314" y="5658"/>
                      <a:pt x="31222" y="5582"/>
                      <a:pt x="32206" y="5809"/>
                    </a:cubicBezTo>
                    <a:cubicBezTo>
                      <a:pt x="35158" y="6793"/>
                      <a:pt x="38186" y="7475"/>
                      <a:pt x="41063" y="8686"/>
                    </a:cubicBezTo>
                    <a:cubicBezTo>
                      <a:pt x="45302" y="10502"/>
                      <a:pt x="47799" y="13303"/>
                      <a:pt x="44469" y="17996"/>
                    </a:cubicBezTo>
                    <a:cubicBezTo>
                      <a:pt x="41820" y="19207"/>
                      <a:pt x="38640" y="13984"/>
                      <a:pt x="36218" y="18677"/>
                    </a:cubicBezTo>
                    <a:cubicBezTo>
                      <a:pt x="32812" y="24733"/>
                      <a:pt x="37278" y="25414"/>
                      <a:pt x="41441" y="26323"/>
                    </a:cubicBezTo>
                    <a:cubicBezTo>
                      <a:pt x="43258" y="27004"/>
                      <a:pt x="44166" y="28442"/>
                      <a:pt x="44923" y="30107"/>
                    </a:cubicBezTo>
                    <a:cubicBezTo>
                      <a:pt x="45983" y="33362"/>
                      <a:pt x="48481" y="36315"/>
                      <a:pt x="47270" y="40175"/>
                    </a:cubicBezTo>
                    <a:cubicBezTo>
                      <a:pt x="46361" y="41764"/>
                      <a:pt x="43409" y="41992"/>
                      <a:pt x="44696" y="45095"/>
                    </a:cubicBezTo>
                    <a:cubicBezTo>
                      <a:pt x="45604" y="47442"/>
                      <a:pt x="44696" y="49864"/>
                      <a:pt x="41820" y="50772"/>
                    </a:cubicBezTo>
                    <a:cubicBezTo>
                      <a:pt x="34931" y="50091"/>
                      <a:pt x="36748" y="40175"/>
                      <a:pt x="29557" y="39720"/>
                    </a:cubicBezTo>
                    <a:cubicBezTo>
                      <a:pt x="32888" y="42976"/>
                      <a:pt x="35385" y="46685"/>
                      <a:pt x="37354" y="50772"/>
                    </a:cubicBezTo>
                    <a:cubicBezTo>
                      <a:pt x="38792" y="53724"/>
                      <a:pt x="39700" y="56903"/>
                      <a:pt x="37202" y="59628"/>
                    </a:cubicBezTo>
                    <a:cubicBezTo>
                      <a:pt x="34856" y="62126"/>
                      <a:pt x="32055" y="61067"/>
                      <a:pt x="29406" y="59780"/>
                    </a:cubicBezTo>
                    <a:lnTo>
                      <a:pt x="29406" y="59780"/>
                    </a:lnTo>
                    <a:cubicBezTo>
                      <a:pt x="21533" y="58342"/>
                      <a:pt x="19111" y="50848"/>
                      <a:pt x="14039" y="46382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9" name="任意多边形: 形状 1958"/>
              <p:cNvSpPr/>
              <p:nvPr/>
            </p:nvSpPr>
            <p:spPr>
              <a:xfrm>
                <a:off x="1561267" y="6207523"/>
                <a:ext cx="75695" cy="83265"/>
              </a:xfrm>
              <a:custGeom>
                <a:avLst/>
                <a:gdLst>
                  <a:gd name="connsiteX0" fmla="*/ 42163 w 75695"/>
                  <a:gd name="connsiteY0" fmla="*/ 9765 h 83264"/>
                  <a:gd name="connsiteX1" fmla="*/ 43904 w 75695"/>
                  <a:gd name="connsiteY1" fmla="*/ 5677 h 83264"/>
                  <a:gd name="connsiteX2" fmla="*/ 47159 w 75695"/>
                  <a:gd name="connsiteY2" fmla="*/ 15063 h 83264"/>
                  <a:gd name="connsiteX3" fmla="*/ 56318 w 75695"/>
                  <a:gd name="connsiteY3" fmla="*/ 20286 h 83264"/>
                  <a:gd name="connsiteX4" fmla="*/ 58437 w 75695"/>
                  <a:gd name="connsiteY4" fmla="*/ 15063 h 83264"/>
                  <a:gd name="connsiteX5" fmla="*/ 69565 w 75695"/>
                  <a:gd name="connsiteY5" fmla="*/ 14761 h 83264"/>
                  <a:gd name="connsiteX6" fmla="*/ 71684 w 75695"/>
                  <a:gd name="connsiteY6" fmla="*/ 18167 h 83264"/>
                  <a:gd name="connsiteX7" fmla="*/ 71608 w 75695"/>
                  <a:gd name="connsiteY7" fmla="*/ 20816 h 83264"/>
                  <a:gd name="connsiteX8" fmla="*/ 69262 w 75695"/>
                  <a:gd name="connsiteY8" fmla="*/ 23995 h 83264"/>
                  <a:gd name="connsiteX9" fmla="*/ 66461 w 75695"/>
                  <a:gd name="connsiteY9" fmla="*/ 26645 h 83264"/>
                  <a:gd name="connsiteX10" fmla="*/ 56621 w 75695"/>
                  <a:gd name="connsiteY10" fmla="*/ 28537 h 83264"/>
                  <a:gd name="connsiteX11" fmla="*/ 58059 w 75695"/>
                  <a:gd name="connsiteY11" fmla="*/ 35728 h 83264"/>
                  <a:gd name="connsiteX12" fmla="*/ 50262 w 75695"/>
                  <a:gd name="connsiteY12" fmla="*/ 37545 h 83264"/>
                  <a:gd name="connsiteX13" fmla="*/ 47916 w 75695"/>
                  <a:gd name="connsiteY13" fmla="*/ 37318 h 83264"/>
                  <a:gd name="connsiteX14" fmla="*/ 46856 w 75695"/>
                  <a:gd name="connsiteY14" fmla="*/ 36939 h 83264"/>
                  <a:gd name="connsiteX15" fmla="*/ 44207 w 75695"/>
                  <a:gd name="connsiteY15" fmla="*/ 38302 h 83264"/>
                  <a:gd name="connsiteX16" fmla="*/ 48370 w 75695"/>
                  <a:gd name="connsiteY16" fmla="*/ 42238 h 83264"/>
                  <a:gd name="connsiteX17" fmla="*/ 40422 w 75695"/>
                  <a:gd name="connsiteY17" fmla="*/ 48521 h 83264"/>
                  <a:gd name="connsiteX18" fmla="*/ 38757 w 75695"/>
                  <a:gd name="connsiteY18" fmla="*/ 47915 h 83264"/>
                  <a:gd name="connsiteX19" fmla="*/ 39514 w 75695"/>
                  <a:gd name="connsiteY19" fmla="*/ 49959 h 83264"/>
                  <a:gd name="connsiteX20" fmla="*/ 31868 w 75695"/>
                  <a:gd name="connsiteY20" fmla="*/ 57831 h 83264"/>
                  <a:gd name="connsiteX21" fmla="*/ 32095 w 75695"/>
                  <a:gd name="connsiteY21" fmla="*/ 65628 h 83264"/>
                  <a:gd name="connsiteX22" fmla="*/ 26343 w 75695"/>
                  <a:gd name="connsiteY22" fmla="*/ 83265 h 83264"/>
                  <a:gd name="connsiteX23" fmla="*/ 10674 w 75695"/>
                  <a:gd name="connsiteY23" fmla="*/ 75998 h 83264"/>
                  <a:gd name="connsiteX24" fmla="*/ 10901 w 75695"/>
                  <a:gd name="connsiteY24" fmla="*/ 53819 h 83264"/>
                  <a:gd name="connsiteX25" fmla="*/ 13550 w 75695"/>
                  <a:gd name="connsiteY25" fmla="*/ 53441 h 83264"/>
                  <a:gd name="connsiteX26" fmla="*/ 19379 w 75695"/>
                  <a:gd name="connsiteY26" fmla="*/ 68958 h 83264"/>
                  <a:gd name="connsiteX27" fmla="*/ 13172 w 75695"/>
                  <a:gd name="connsiteY27" fmla="*/ 53214 h 83264"/>
                  <a:gd name="connsiteX28" fmla="*/ 12490 w 75695"/>
                  <a:gd name="connsiteY28" fmla="*/ 47082 h 83264"/>
                  <a:gd name="connsiteX29" fmla="*/ 20968 w 75695"/>
                  <a:gd name="connsiteY29" fmla="*/ 42541 h 83264"/>
                  <a:gd name="connsiteX30" fmla="*/ 27100 w 75695"/>
                  <a:gd name="connsiteY30" fmla="*/ 41178 h 83264"/>
                  <a:gd name="connsiteX31" fmla="*/ 33988 w 75695"/>
                  <a:gd name="connsiteY31" fmla="*/ 39967 h 83264"/>
                  <a:gd name="connsiteX32" fmla="*/ 30203 w 75695"/>
                  <a:gd name="connsiteY32" fmla="*/ 36712 h 83264"/>
                  <a:gd name="connsiteX33" fmla="*/ 25283 w 75695"/>
                  <a:gd name="connsiteY33" fmla="*/ 30959 h 83264"/>
                  <a:gd name="connsiteX34" fmla="*/ 32095 w 75695"/>
                  <a:gd name="connsiteY34" fmla="*/ 26342 h 83264"/>
                  <a:gd name="connsiteX35" fmla="*/ 34291 w 75695"/>
                  <a:gd name="connsiteY35" fmla="*/ 28083 h 83264"/>
                  <a:gd name="connsiteX36" fmla="*/ 32247 w 75695"/>
                  <a:gd name="connsiteY36" fmla="*/ 26342 h 83264"/>
                  <a:gd name="connsiteX37" fmla="*/ 42163 w 75695"/>
                  <a:gd name="connsiteY37" fmla="*/ 9765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695" h="83264">
                    <a:moveTo>
                      <a:pt x="42163" y="9765"/>
                    </a:moveTo>
                    <a:cubicBezTo>
                      <a:pt x="42239" y="8175"/>
                      <a:pt x="42617" y="6737"/>
                      <a:pt x="43904" y="5677"/>
                    </a:cubicBezTo>
                    <a:cubicBezTo>
                      <a:pt x="47083" y="8099"/>
                      <a:pt x="45872" y="12035"/>
                      <a:pt x="47159" y="15063"/>
                    </a:cubicBezTo>
                    <a:cubicBezTo>
                      <a:pt x="48824" y="19151"/>
                      <a:pt x="52533" y="20059"/>
                      <a:pt x="56318" y="20286"/>
                    </a:cubicBezTo>
                    <a:cubicBezTo>
                      <a:pt x="61465" y="20589"/>
                      <a:pt x="57983" y="16880"/>
                      <a:pt x="58437" y="15063"/>
                    </a:cubicBezTo>
                    <a:cubicBezTo>
                      <a:pt x="59876" y="9538"/>
                      <a:pt x="63055" y="9462"/>
                      <a:pt x="69565" y="14761"/>
                    </a:cubicBezTo>
                    <a:cubicBezTo>
                      <a:pt x="70473" y="15745"/>
                      <a:pt x="71230" y="16880"/>
                      <a:pt x="71684" y="18167"/>
                    </a:cubicBezTo>
                    <a:cubicBezTo>
                      <a:pt x="71836" y="19075"/>
                      <a:pt x="71836" y="19908"/>
                      <a:pt x="71608" y="20816"/>
                    </a:cubicBezTo>
                    <a:cubicBezTo>
                      <a:pt x="70927" y="21952"/>
                      <a:pt x="69943" y="22860"/>
                      <a:pt x="69262" y="23995"/>
                    </a:cubicBezTo>
                    <a:cubicBezTo>
                      <a:pt x="68581" y="25131"/>
                      <a:pt x="67597" y="25963"/>
                      <a:pt x="66461" y="26645"/>
                    </a:cubicBezTo>
                    <a:cubicBezTo>
                      <a:pt x="63509" y="28840"/>
                      <a:pt x="59876" y="27553"/>
                      <a:pt x="56621" y="28537"/>
                    </a:cubicBezTo>
                    <a:cubicBezTo>
                      <a:pt x="55940" y="31262"/>
                      <a:pt x="58665" y="33155"/>
                      <a:pt x="58059" y="35728"/>
                    </a:cubicBezTo>
                    <a:cubicBezTo>
                      <a:pt x="56091" y="38983"/>
                      <a:pt x="52912" y="37015"/>
                      <a:pt x="50262" y="37545"/>
                    </a:cubicBezTo>
                    <a:cubicBezTo>
                      <a:pt x="49505" y="37545"/>
                      <a:pt x="48673" y="37469"/>
                      <a:pt x="47916" y="37318"/>
                    </a:cubicBezTo>
                    <a:cubicBezTo>
                      <a:pt x="47537" y="37166"/>
                      <a:pt x="47159" y="37015"/>
                      <a:pt x="46856" y="36939"/>
                    </a:cubicBezTo>
                    <a:cubicBezTo>
                      <a:pt x="45721" y="36864"/>
                      <a:pt x="43525" y="34744"/>
                      <a:pt x="44207" y="38302"/>
                    </a:cubicBezTo>
                    <a:cubicBezTo>
                      <a:pt x="45342" y="39892"/>
                      <a:pt x="47310" y="40573"/>
                      <a:pt x="48370" y="42238"/>
                    </a:cubicBezTo>
                    <a:cubicBezTo>
                      <a:pt x="47764" y="46931"/>
                      <a:pt x="43828" y="47385"/>
                      <a:pt x="40422" y="48521"/>
                    </a:cubicBezTo>
                    <a:cubicBezTo>
                      <a:pt x="39665" y="48899"/>
                      <a:pt x="39211" y="47385"/>
                      <a:pt x="38757" y="47915"/>
                    </a:cubicBezTo>
                    <a:cubicBezTo>
                      <a:pt x="38302" y="48521"/>
                      <a:pt x="39589" y="49126"/>
                      <a:pt x="39514" y="49959"/>
                    </a:cubicBezTo>
                    <a:cubicBezTo>
                      <a:pt x="39514" y="55106"/>
                      <a:pt x="32852" y="53668"/>
                      <a:pt x="31868" y="57831"/>
                    </a:cubicBezTo>
                    <a:cubicBezTo>
                      <a:pt x="30733" y="60481"/>
                      <a:pt x="30809" y="63054"/>
                      <a:pt x="32095" y="65628"/>
                    </a:cubicBezTo>
                    <a:cubicBezTo>
                      <a:pt x="33004" y="72441"/>
                      <a:pt x="34593" y="79404"/>
                      <a:pt x="26343" y="83265"/>
                    </a:cubicBezTo>
                    <a:cubicBezTo>
                      <a:pt x="19379" y="84552"/>
                      <a:pt x="14458" y="81524"/>
                      <a:pt x="10674" y="75998"/>
                    </a:cubicBezTo>
                    <a:cubicBezTo>
                      <a:pt x="3937" y="63735"/>
                      <a:pt x="4012" y="58740"/>
                      <a:pt x="10901" y="53819"/>
                    </a:cubicBezTo>
                    <a:cubicBezTo>
                      <a:pt x="11658" y="53289"/>
                      <a:pt x="12642" y="53138"/>
                      <a:pt x="13550" y="53441"/>
                    </a:cubicBezTo>
                    <a:cubicBezTo>
                      <a:pt x="19379" y="56923"/>
                      <a:pt x="15140" y="64190"/>
                      <a:pt x="19379" y="68958"/>
                    </a:cubicBezTo>
                    <a:cubicBezTo>
                      <a:pt x="19454" y="62449"/>
                      <a:pt x="21725" y="55712"/>
                      <a:pt x="13172" y="53214"/>
                    </a:cubicBezTo>
                    <a:cubicBezTo>
                      <a:pt x="11658" y="51321"/>
                      <a:pt x="11733" y="49202"/>
                      <a:pt x="12490" y="47082"/>
                    </a:cubicBezTo>
                    <a:cubicBezTo>
                      <a:pt x="14610" y="44206"/>
                      <a:pt x="18470" y="44660"/>
                      <a:pt x="20968" y="42541"/>
                    </a:cubicBezTo>
                    <a:cubicBezTo>
                      <a:pt x="22936" y="41708"/>
                      <a:pt x="24980" y="41103"/>
                      <a:pt x="27100" y="41178"/>
                    </a:cubicBezTo>
                    <a:cubicBezTo>
                      <a:pt x="29522" y="41027"/>
                      <a:pt x="32777" y="42541"/>
                      <a:pt x="33988" y="39967"/>
                    </a:cubicBezTo>
                    <a:cubicBezTo>
                      <a:pt x="34896" y="37923"/>
                      <a:pt x="31566" y="37848"/>
                      <a:pt x="30203" y="36712"/>
                    </a:cubicBezTo>
                    <a:cubicBezTo>
                      <a:pt x="28235" y="35047"/>
                      <a:pt x="24450" y="34290"/>
                      <a:pt x="25283" y="30959"/>
                    </a:cubicBezTo>
                    <a:cubicBezTo>
                      <a:pt x="26040" y="28007"/>
                      <a:pt x="28235" y="25585"/>
                      <a:pt x="32095" y="26342"/>
                    </a:cubicBezTo>
                    <a:cubicBezTo>
                      <a:pt x="32852" y="26872"/>
                      <a:pt x="33458" y="27553"/>
                      <a:pt x="34291" y="28083"/>
                    </a:cubicBezTo>
                    <a:cubicBezTo>
                      <a:pt x="33685" y="27477"/>
                      <a:pt x="32852" y="27023"/>
                      <a:pt x="32247" y="26342"/>
                    </a:cubicBezTo>
                    <a:cubicBezTo>
                      <a:pt x="31868" y="18545"/>
                      <a:pt x="41406" y="16880"/>
                      <a:pt x="42163" y="9765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0" name="任意多边形: 形状 1959"/>
              <p:cNvSpPr/>
              <p:nvPr/>
            </p:nvSpPr>
            <p:spPr>
              <a:xfrm>
                <a:off x="2002611" y="6227861"/>
                <a:ext cx="45417" cy="60556"/>
              </a:xfrm>
              <a:custGeom>
                <a:avLst/>
                <a:gdLst>
                  <a:gd name="connsiteX0" fmla="*/ 40003 w 45417"/>
                  <a:gd name="connsiteY0" fmla="*/ 21825 h 60556"/>
                  <a:gd name="connsiteX1" fmla="*/ 34553 w 45417"/>
                  <a:gd name="connsiteY1" fmla="*/ 27124 h 60556"/>
                  <a:gd name="connsiteX2" fmla="*/ 30466 w 45417"/>
                  <a:gd name="connsiteY2" fmla="*/ 31363 h 60556"/>
                  <a:gd name="connsiteX3" fmla="*/ 23426 w 45417"/>
                  <a:gd name="connsiteY3" fmla="*/ 32498 h 60556"/>
                  <a:gd name="connsiteX4" fmla="*/ 22215 w 45417"/>
                  <a:gd name="connsiteY4" fmla="*/ 34844 h 60556"/>
                  <a:gd name="connsiteX5" fmla="*/ 25621 w 45417"/>
                  <a:gd name="connsiteY5" fmla="*/ 39916 h 60556"/>
                  <a:gd name="connsiteX6" fmla="*/ 31828 w 45417"/>
                  <a:gd name="connsiteY6" fmla="*/ 45366 h 60556"/>
                  <a:gd name="connsiteX7" fmla="*/ 34856 w 45417"/>
                  <a:gd name="connsiteY7" fmla="*/ 44912 h 60556"/>
                  <a:gd name="connsiteX8" fmla="*/ 36673 w 45417"/>
                  <a:gd name="connsiteY8" fmla="*/ 42414 h 60556"/>
                  <a:gd name="connsiteX9" fmla="*/ 38187 w 45417"/>
                  <a:gd name="connsiteY9" fmla="*/ 40824 h 60556"/>
                  <a:gd name="connsiteX10" fmla="*/ 44772 w 45417"/>
                  <a:gd name="connsiteY10" fmla="*/ 47107 h 60556"/>
                  <a:gd name="connsiteX11" fmla="*/ 36294 w 45417"/>
                  <a:gd name="connsiteY11" fmla="*/ 52179 h 60556"/>
                  <a:gd name="connsiteX12" fmla="*/ 36219 w 45417"/>
                  <a:gd name="connsiteY12" fmla="*/ 59445 h 60556"/>
                  <a:gd name="connsiteX13" fmla="*/ 30617 w 45417"/>
                  <a:gd name="connsiteY13" fmla="*/ 61716 h 60556"/>
                  <a:gd name="connsiteX14" fmla="*/ 20474 w 45417"/>
                  <a:gd name="connsiteY14" fmla="*/ 59521 h 60556"/>
                  <a:gd name="connsiteX15" fmla="*/ 9650 w 45417"/>
                  <a:gd name="connsiteY15" fmla="*/ 50286 h 60556"/>
                  <a:gd name="connsiteX16" fmla="*/ 5865 w 45417"/>
                  <a:gd name="connsiteY16" fmla="*/ 36207 h 60556"/>
                  <a:gd name="connsiteX17" fmla="*/ 7909 w 45417"/>
                  <a:gd name="connsiteY17" fmla="*/ 21522 h 60556"/>
                  <a:gd name="connsiteX18" fmla="*/ 20777 w 45417"/>
                  <a:gd name="connsiteY18" fmla="*/ 6307 h 60556"/>
                  <a:gd name="connsiteX19" fmla="*/ 23048 w 45417"/>
                  <a:gd name="connsiteY19" fmla="*/ 5777 h 60556"/>
                  <a:gd name="connsiteX20" fmla="*/ 26530 w 45417"/>
                  <a:gd name="connsiteY20" fmla="*/ 9335 h 60556"/>
                  <a:gd name="connsiteX21" fmla="*/ 27665 w 45417"/>
                  <a:gd name="connsiteY21" fmla="*/ 11606 h 60556"/>
                  <a:gd name="connsiteX22" fmla="*/ 28119 w 45417"/>
                  <a:gd name="connsiteY22" fmla="*/ 14104 h 60556"/>
                  <a:gd name="connsiteX23" fmla="*/ 40003 w 45417"/>
                  <a:gd name="connsiteY23" fmla="*/ 21825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60556">
                    <a:moveTo>
                      <a:pt x="40003" y="21825"/>
                    </a:moveTo>
                    <a:cubicBezTo>
                      <a:pt x="39398" y="27502"/>
                      <a:pt x="38490" y="28259"/>
                      <a:pt x="34553" y="27124"/>
                    </a:cubicBezTo>
                    <a:cubicBezTo>
                      <a:pt x="30844" y="26064"/>
                      <a:pt x="30844" y="29016"/>
                      <a:pt x="30466" y="31363"/>
                    </a:cubicBezTo>
                    <a:cubicBezTo>
                      <a:pt x="28422" y="33558"/>
                      <a:pt x="25924" y="33028"/>
                      <a:pt x="23426" y="32498"/>
                    </a:cubicBezTo>
                    <a:cubicBezTo>
                      <a:pt x="21080" y="32044"/>
                      <a:pt x="22064" y="33709"/>
                      <a:pt x="22215" y="34844"/>
                    </a:cubicBezTo>
                    <a:cubicBezTo>
                      <a:pt x="22745" y="36964"/>
                      <a:pt x="22442" y="39613"/>
                      <a:pt x="25621" y="39916"/>
                    </a:cubicBezTo>
                    <a:cubicBezTo>
                      <a:pt x="28498" y="40824"/>
                      <a:pt x="28725" y="44760"/>
                      <a:pt x="31828" y="45366"/>
                    </a:cubicBezTo>
                    <a:cubicBezTo>
                      <a:pt x="32888" y="45442"/>
                      <a:pt x="33872" y="45442"/>
                      <a:pt x="34856" y="44912"/>
                    </a:cubicBezTo>
                    <a:cubicBezTo>
                      <a:pt x="35613" y="44230"/>
                      <a:pt x="36143" y="43322"/>
                      <a:pt x="36673" y="42414"/>
                    </a:cubicBezTo>
                    <a:cubicBezTo>
                      <a:pt x="37051" y="41733"/>
                      <a:pt x="37506" y="41279"/>
                      <a:pt x="38187" y="40824"/>
                    </a:cubicBezTo>
                    <a:cubicBezTo>
                      <a:pt x="40609" y="42868"/>
                      <a:pt x="40306" y="47410"/>
                      <a:pt x="44772" y="47107"/>
                    </a:cubicBezTo>
                    <a:cubicBezTo>
                      <a:pt x="43410" y="52027"/>
                      <a:pt x="37960" y="48697"/>
                      <a:pt x="36294" y="52179"/>
                    </a:cubicBezTo>
                    <a:cubicBezTo>
                      <a:pt x="34780" y="54601"/>
                      <a:pt x="39701" y="57099"/>
                      <a:pt x="36219" y="59445"/>
                    </a:cubicBezTo>
                    <a:cubicBezTo>
                      <a:pt x="34478" y="60429"/>
                      <a:pt x="32888" y="61868"/>
                      <a:pt x="30617" y="61716"/>
                    </a:cubicBezTo>
                    <a:cubicBezTo>
                      <a:pt x="27060" y="61868"/>
                      <a:pt x="23729" y="60959"/>
                      <a:pt x="20474" y="59521"/>
                    </a:cubicBezTo>
                    <a:cubicBezTo>
                      <a:pt x="17219" y="56039"/>
                      <a:pt x="11239" y="55736"/>
                      <a:pt x="9650" y="50286"/>
                    </a:cubicBezTo>
                    <a:cubicBezTo>
                      <a:pt x="6016" y="46274"/>
                      <a:pt x="5259" y="41354"/>
                      <a:pt x="5865" y="36207"/>
                    </a:cubicBezTo>
                    <a:cubicBezTo>
                      <a:pt x="6470" y="31287"/>
                      <a:pt x="7303" y="26442"/>
                      <a:pt x="7909" y="21522"/>
                    </a:cubicBezTo>
                    <a:cubicBezTo>
                      <a:pt x="8893" y="13650"/>
                      <a:pt x="12450" y="7972"/>
                      <a:pt x="20777" y="6307"/>
                    </a:cubicBezTo>
                    <a:cubicBezTo>
                      <a:pt x="21458" y="5702"/>
                      <a:pt x="22215" y="5550"/>
                      <a:pt x="23048" y="5777"/>
                    </a:cubicBezTo>
                    <a:cubicBezTo>
                      <a:pt x="24637" y="6534"/>
                      <a:pt x="25621" y="7897"/>
                      <a:pt x="26530" y="9335"/>
                    </a:cubicBezTo>
                    <a:cubicBezTo>
                      <a:pt x="26984" y="10092"/>
                      <a:pt x="27362" y="10849"/>
                      <a:pt x="27665" y="11606"/>
                    </a:cubicBezTo>
                    <a:cubicBezTo>
                      <a:pt x="27892" y="12439"/>
                      <a:pt x="28044" y="13271"/>
                      <a:pt x="28119" y="14104"/>
                    </a:cubicBezTo>
                    <a:cubicBezTo>
                      <a:pt x="28573" y="22127"/>
                      <a:pt x="36522" y="18494"/>
                      <a:pt x="40003" y="21825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1" name="任意多边形: 形状 1960"/>
              <p:cNvSpPr/>
              <p:nvPr/>
            </p:nvSpPr>
            <p:spPr>
              <a:xfrm>
                <a:off x="1725088" y="6435422"/>
                <a:ext cx="60556" cy="45417"/>
              </a:xfrm>
              <a:custGeom>
                <a:avLst/>
                <a:gdLst>
                  <a:gd name="connsiteX0" fmla="*/ 28673 w 60556"/>
                  <a:gd name="connsiteY0" fmla="*/ 40366 h 45417"/>
                  <a:gd name="connsiteX1" fmla="*/ 9674 w 60556"/>
                  <a:gd name="connsiteY1" fmla="*/ 24924 h 45417"/>
                  <a:gd name="connsiteX2" fmla="*/ 5813 w 60556"/>
                  <a:gd name="connsiteY2" fmla="*/ 10012 h 45417"/>
                  <a:gd name="connsiteX3" fmla="*/ 14897 w 60556"/>
                  <a:gd name="connsiteY3" fmla="*/ 6909 h 45417"/>
                  <a:gd name="connsiteX4" fmla="*/ 17016 w 60556"/>
                  <a:gd name="connsiteY4" fmla="*/ 5697 h 45417"/>
                  <a:gd name="connsiteX5" fmla="*/ 23753 w 60556"/>
                  <a:gd name="connsiteY5" fmla="*/ 9709 h 45417"/>
                  <a:gd name="connsiteX6" fmla="*/ 25721 w 60556"/>
                  <a:gd name="connsiteY6" fmla="*/ 10466 h 45417"/>
                  <a:gd name="connsiteX7" fmla="*/ 32155 w 60556"/>
                  <a:gd name="connsiteY7" fmla="*/ 8801 h 45417"/>
                  <a:gd name="connsiteX8" fmla="*/ 34350 w 60556"/>
                  <a:gd name="connsiteY8" fmla="*/ 15917 h 45417"/>
                  <a:gd name="connsiteX9" fmla="*/ 32307 w 60556"/>
                  <a:gd name="connsiteY9" fmla="*/ 22502 h 45417"/>
                  <a:gd name="connsiteX10" fmla="*/ 32155 w 60556"/>
                  <a:gd name="connsiteY10" fmla="*/ 23486 h 45417"/>
                  <a:gd name="connsiteX11" fmla="*/ 32458 w 60556"/>
                  <a:gd name="connsiteY11" fmla="*/ 23561 h 45417"/>
                  <a:gd name="connsiteX12" fmla="*/ 34048 w 60556"/>
                  <a:gd name="connsiteY12" fmla="*/ 18263 h 45417"/>
                  <a:gd name="connsiteX13" fmla="*/ 43964 w 60556"/>
                  <a:gd name="connsiteY13" fmla="*/ 15084 h 45417"/>
                  <a:gd name="connsiteX14" fmla="*/ 44721 w 60556"/>
                  <a:gd name="connsiteY14" fmla="*/ 17657 h 45417"/>
                  <a:gd name="connsiteX15" fmla="*/ 48733 w 60556"/>
                  <a:gd name="connsiteY15" fmla="*/ 23864 h 45417"/>
                  <a:gd name="connsiteX16" fmla="*/ 53350 w 60556"/>
                  <a:gd name="connsiteY16" fmla="*/ 42485 h 45417"/>
                  <a:gd name="connsiteX17" fmla="*/ 49035 w 60556"/>
                  <a:gd name="connsiteY17" fmla="*/ 45286 h 45417"/>
                  <a:gd name="connsiteX18" fmla="*/ 32155 w 60556"/>
                  <a:gd name="connsiteY18" fmla="*/ 42410 h 45417"/>
                  <a:gd name="connsiteX19" fmla="*/ 28673 w 60556"/>
                  <a:gd name="connsiteY19" fmla="*/ 4036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6" h="45417">
                    <a:moveTo>
                      <a:pt x="28673" y="40366"/>
                    </a:moveTo>
                    <a:cubicBezTo>
                      <a:pt x="20877" y="37035"/>
                      <a:pt x="13913" y="33099"/>
                      <a:pt x="9674" y="24924"/>
                    </a:cubicBezTo>
                    <a:cubicBezTo>
                      <a:pt x="7100" y="20004"/>
                      <a:pt x="5132" y="15538"/>
                      <a:pt x="5813" y="10012"/>
                    </a:cubicBezTo>
                    <a:cubicBezTo>
                      <a:pt x="8690" y="8650"/>
                      <a:pt x="12550" y="10012"/>
                      <a:pt x="14897" y="6909"/>
                    </a:cubicBezTo>
                    <a:cubicBezTo>
                      <a:pt x="15578" y="6379"/>
                      <a:pt x="16259" y="6000"/>
                      <a:pt x="17016" y="5697"/>
                    </a:cubicBezTo>
                    <a:cubicBezTo>
                      <a:pt x="20195" y="5395"/>
                      <a:pt x="21406" y="8574"/>
                      <a:pt x="23753" y="9709"/>
                    </a:cubicBezTo>
                    <a:cubicBezTo>
                      <a:pt x="24434" y="10012"/>
                      <a:pt x="25040" y="10239"/>
                      <a:pt x="25721" y="10466"/>
                    </a:cubicBezTo>
                    <a:cubicBezTo>
                      <a:pt x="28068" y="10769"/>
                      <a:pt x="29884" y="8876"/>
                      <a:pt x="32155" y="8801"/>
                    </a:cubicBezTo>
                    <a:cubicBezTo>
                      <a:pt x="35637" y="10315"/>
                      <a:pt x="43131" y="10618"/>
                      <a:pt x="34350" y="15917"/>
                    </a:cubicBezTo>
                    <a:cubicBezTo>
                      <a:pt x="31550" y="17582"/>
                      <a:pt x="32534" y="20231"/>
                      <a:pt x="32307" y="22502"/>
                    </a:cubicBezTo>
                    <a:cubicBezTo>
                      <a:pt x="32307" y="23713"/>
                      <a:pt x="31323" y="22729"/>
                      <a:pt x="32155" y="23486"/>
                    </a:cubicBezTo>
                    <a:cubicBezTo>
                      <a:pt x="32685" y="23940"/>
                      <a:pt x="32307" y="24470"/>
                      <a:pt x="32458" y="23561"/>
                    </a:cubicBezTo>
                    <a:cubicBezTo>
                      <a:pt x="32761" y="21745"/>
                      <a:pt x="33366" y="20004"/>
                      <a:pt x="34048" y="18263"/>
                    </a:cubicBezTo>
                    <a:cubicBezTo>
                      <a:pt x="36546" y="14705"/>
                      <a:pt x="39271" y="11753"/>
                      <a:pt x="43964" y="15084"/>
                    </a:cubicBezTo>
                    <a:cubicBezTo>
                      <a:pt x="44418" y="15841"/>
                      <a:pt x="44721" y="16749"/>
                      <a:pt x="44721" y="17657"/>
                    </a:cubicBezTo>
                    <a:cubicBezTo>
                      <a:pt x="43812" y="21215"/>
                      <a:pt x="46159" y="22275"/>
                      <a:pt x="48733" y="23864"/>
                    </a:cubicBezTo>
                    <a:cubicBezTo>
                      <a:pt x="60541" y="31207"/>
                      <a:pt x="60692" y="32267"/>
                      <a:pt x="53350" y="42485"/>
                    </a:cubicBezTo>
                    <a:cubicBezTo>
                      <a:pt x="52366" y="44075"/>
                      <a:pt x="51382" y="45437"/>
                      <a:pt x="49035" y="45286"/>
                    </a:cubicBezTo>
                    <a:cubicBezTo>
                      <a:pt x="43282" y="44908"/>
                      <a:pt x="37454" y="45362"/>
                      <a:pt x="32155" y="42410"/>
                    </a:cubicBezTo>
                    <a:cubicBezTo>
                      <a:pt x="32004" y="40214"/>
                      <a:pt x="30187" y="40593"/>
                      <a:pt x="28673" y="40366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2" name="任意多边形: 形状 1961"/>
              <p:cNvSpPr/>
              <p:nvPr/>
            </p:nvSpPr>
            <p:spPr>
              <a:xfrm>
                <a:off x="1803266" y="5207588"/>
                <a:ext cx="52987" cy="52987"/>
              </a:xfrm>
              <a:custGeom>
                <a:avLst/>
                <a:gdLst>
                  <a:gd name="connsiteX0" fmla="*/ 49278 w 52986"/>
                  <a:gd name="connsiteY0" fmla="*/ 15517 h 52986"/>
                  <a:gd name="connsiteX1" fmla="*/ 41708 w 52986"/>
                  <a:gd name="connsiteY1" fmla="*/ 42162 h 52986"/>
                  <a:gd name="connsiteX2" fmla="*/ 41178 w 52986"/>
                  <a:gd name="connsiteY2" fmla="*/ 43373 h 52986"/>
                  <a:gd name="connsiteX3" fmla="*/ 41632 w 52986"/>
                  <a:gd name="connsiteY3" fmla="*/ 44054 h 52986"/>
                  <a:gd name="connsiteX4" fmla="*/ 41632 w 52986"/>
                  <a:gd name="connsiteY4" fmla="*/ 44054 h 52986"/>
                  <a:gd name="connsiteX5" fmla="*/ 37848 w 52986"/>
                  <a:gd name="connsiteY5" fmla="*/ 47839 h 52986"/>
                  <a:gd name="connsiteX6" fmla="*/ 37923 w 52986"/>
                  <a:gd name="connsiteY6" fmla="*/ 47688 h 52986"/>
                  <a:gd name="connsiteX7" fmla="*/ 34063 w 52986"/>
                  <a:gd name="connsiteY7" fmla="*/ 45871 h 52986"/>
                  <a:gd name="connsiteX8" fmla="*/ 32171 w 52986"/>
                  <a:gd name="connsiteY8" fmla="*/ 46098 h 52986"/>
                  <a:gd name="connsiteX9" fmla="*/ 24904 w 52986"/>
                  <a:gd name="connsiteY9" fmla="*/ 39437 h 52986"/>
                  <a:gd name="connsiteX10" fmla="*/ 20665 w 52986"/>
                  <a:gd name="connsiteY10" fmla="*/ 36712 h 52986"/>
                  <a:gd name="connsiteX11" fmla="*/ 15972 w 52986"/>
                  <a:gd name="connsiteY11" fmla="*/ 30581 h 52986"/>
                  <a:gd name="connsiteX12" fmla="*/ 9386 w 52986"/>
                  <a:gd name="connsiteY12" fmla="*/ 36409 h 52986"/>
                  <a:gd name="connsiteX13" fmla="*/ 7342 w 52986"/>
                  <a:gd name="connsiteY13" fmla="*/ 30883 h 52986"/>
                  <a:gd name="connsiteX14" fmla="*/ 5753 w 52986"/>
                  <a:gd name="connsiteY14" fmla="*/ 28840 h 52986"/>
                  <a:gd name="connsiteX15" fmla="*/ 5677 w 52986"/>
                  <a:gd name="connsiteY15" fmla="*/ 26872 h 52986"/>
                  <a:gd name="connsiteX16" fmla="*/ 7267 w 52986"/>
                  <a:gd name="connsiteY16" fmla="*/ 21119 h 52986"/>
                  <a:gd name="connsiteX17" fmla="*/ 7342 w 52986"/>
                  <a:gd name="connsiteY17" fmla="*/ 21195 h 52986"/>
                  <a:gd name="connsiteX18" fmla="*/ 9008 w 52986"/>
                  <a:gd name="connsiteY18" fmla="*/ 20665 h 52986"/>
                  <a:gd name="connsiteX19" fmla="*/ 7418 w 52986"/>
                  <a:gd name="connsiteY19" fmla="*/ 19302 h 52986"/>
                  <a:gd name="connsiteX20" fmla="*/ 18621 w 52986"/>
                  <a:gd name="connsiteY20" fmla="*/ 5677 h 52986"/>
                  <a:gd name="connsiteX21" fmla="*/ 49278 w 52986"/>
                  <a:gd name="connsiteY21" fmla="*/ 1551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2986" h="52986">
                    <a:moveTo>
                      <a:pt x="49278" y="15517"/>
                    </a:moveTo>
                    <a:cubicBezTo>
                      <a:pt x="52003" y="25888"/>
                      <a:pt x="49429" y="34744"/>
                      <a:pt x="41708" y="42162"/>
                    </a:cubicBezTo>
                    <a:cubicBezTo>
                      <a:pt x="41254" y="42541"/>
                      <a:pt x="41103" y="42995"/>
                      <a:pt x="41178" y="43373"/>
                    </a:cubicBezTo>
                    <a:cubicBezTo>
                      <a:pt x="41330" y="43827"/>
                      <a:pt x="41481" y="44054"/>
                      <a:pt x="41632" y="44054"/>
                    </a:cubicBezTo>
                    <a:lnTo>
                      <a:pt x="41632" y="44054"/>
                    </a:lnTo>
                    <a:cubicBezTo>
                      <a:pt x="43146" y="48066"/>
                      <a:pt x="41860" y="49277"/>
                      <a:pt x="37848" y="47839"/>
                    </a:cubicBezTo>
                    <a:lnTo>
                      <a:pt x="37923" y="47688"/>
                    </a:lnTo>
                    <a:cubicBezTo>
                      <a:pt x="36788" y="46704"/>
                      <a:pt x="36258" y="44508"/>
                      <a:pt x="34063" y="45871"/>
                    </a:cubicBezTo>
                    <a:cubicBezTo>
                      <a:pt x="33457" y="46022"/>
                      <a:pt x="32852" y="46098"/>
                      <a:pt x="32171" y="46098"/>
                    </a:cubicBezTo>
                    <a:cubicBezTo>
                      <a:pt x="32700" y="40724"/>
                      <a:pt x="27023" y="42087"/>
                      <a:pt x="24904" y="39437"/>
                    </a:cubicBezTo>
                    <a:cubicBezTo>
                      <a:pt x="23995" y="38302"/>
                      <a:pt x="26342" y="32246"/>
                      <a:pt x="20665" y="36712"/>
                    </a:cubicBezTo>
                    <a:cubicBezTo>
                      <a:pt x="18470" y="38377"/>
                      <a:pt x="18545" y="32246"/>
                      <a:pt x="15972" y="30581"/>
                    </a:cubicBezTo>
                    <a:cubicBezTo>
                      <a:pt x="12414" y="30732"/>
                      <a:pt x="14079" y="37469"/>
                      <a:pt x="9386" y="36409"/>
                    </a:cubicBezTo>
                    <a:cubicBezTo>
                      <a:pt x="8629" y="34592"/>
                      <a:pt x="7191" y="33003"/>
                      <a:pt x="7342" y="30883"/>
                    </a:cubicBezTo>
                    <a:cubicBezTo>
                      <a:pt x="6813" y="30202"/>
                      <a:pt x="6283" y="29521"/>
                      <a:pt x="5753" y="28840"/>
                    </a:cubicBezTo>
                    <a:cubicBezTo>
                      <a:pt x="5753" y="28158"/>
                      <a:pt x="5753" y="27553"/>
                      <a:pt x="5677" y="26872"/>
                    </a:cubicBezTo>
                    <a:cubicBezTo>
                      <a:pt x="7040" y="25206"/>
                      <a:pt x="5829" y="22784"/>
                      <a:pt x="7267" y="21119"/>
                    </a:cubicBezTo>
                    <a:lnTo>
                      <a:pt x="7342" y="21195"/>
                    </a:lnTo>
                    <a:cubicBezTo>
                      <a:pt x="7797" y="20513"/>
                      <a:pt x="9008" y="21421"/>
                      <a:pt x="9008" y="20665"/>
                    </a:cubicBezTo>
                    <a:cubicBezTo>
                      <a:pt x="9083" y="19907"/>
                      <a:pt x="7872" y="19907"/>
                      <a:pt x="7418" y="19302"/>
                    </a:cubicBezTo>
                    <a:cubicBezTo>
                      <a:pt x="8856" y="12868"/>
                      <a:pt x="9538" y="5828"/>
                      <a:pt x="18621" y="5677"/>
                    </a:cubicBezTo>
                    <a:cubicBezTo>
                      <a:pt x="28764" y="9310"/>
                      <a:pt x="37923" y="15896"/>
                      <a:pt x="49278" y="1551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3" name="任意多边形: 形状 1962"/>
              <p:cNvSpPr/>
              <p:nvPr/>
            </p:nvSpPr>
            <p:spPr>
              <a:xfrm>
                <a:off x="1747114" y="6408536"/>
                <a:ext cx="60556" cy="52987"/>
              </a:xfrm>
              <a:custGeom>
                <a:avLst/>
                <a:gdLst>
                  <a:gd name="connsiteX0" fmla="*/ 8464 w 60556"/>
                  <a:gd name="connsiteY0" fmla="*/ 50221 h 52986"/>
                  <a:gd name="connsiteX1" fmla="*/ 15352 w 60556"/>
                  <a:gd name="connsiteY1" fmla="*/ 40683 h 52986"/>
                  <a:gd name="connsiteX2" fmla="*/ 8464 w 60556"/>
                  <a:gd name="connsiteY2" fmla="*/ 36974 h 52986"/>
                  <a:gd name="connsiteX3" fmla="*/ 7556 w 60556"/>
                  <a:gd name="connsiteY3" fmla="*/ 34627 h 52986"/>
                  <a:gd name="connsiteX4" fmla="*/ 14595 w 60556"/>
                  <a:gd name="connsiteY4" fmla="*/ 21835 h 52986"/>
                  <a:gd name="connsiteX5" fmla="*/ 6875 w 60556"/>
                  <a:gd name="connsiteY5" fmla="*/ 12676 h 52986"/>
                  <a:gd name="connsiteX6" fmla="*/ 9070 w 60556"/>
                  <a:gd name="connsiteY6" fmla="*/ 11540 h 52986"/>
                  <a:gd name="connsiteX7" fmla="*/ 11719 w 60556"/>
                  <a:gd name="connsiteY7" fmla="*/ 10859 h 52986"/>
                  <a:gd name="connsiteX8" fmla="*/ 15504 w 60556"/>
                  <a:gd name="connsiteY8" fmla="*/ 6544 h 52986"/>
                  <a:gd name="connsiteX9" fmla="*/ 20273 w 60556"/>
                  <a:gd name="connsiteY9" fmla="*/ 6468 h 52986"/>
                  <a:gd name="connsiteX10" fmla="*/ 39726 w 60556"/>
                  <a:gd name="connsiteY10" fmla="*/ 16082 h 52986"/>
                  <a:gd name="connsiteX11" fmla="*/ 54184 w 60556"/>
                  <a:gd name="connsiteY11" fmla="*/ 15855 h 52986"/>
                  <a:gd name="connsiteX12" fmla="*/ 54714 w 60556"/>
                  <a:gd name="connsiteY12" fmla="*/ 17369 h 52986"/>
                  <a:gd name="connsiteX13" fmla="*/ 54260 w 60556"/>
                  <a:gd name="connsiteY13" fmla="*/ 18126 h 52986"/>
                  <a:gd name="connsiteX14" fmla="*/ 55925 w 60556"/>
                  <a:gd name="connsiteY14" fmla="*/ 40910 h 52986"/>
                  <a:gd name="connsiteX15" fmla="*/ 48885 w 60556"/>
                  <a:gd name="connsiteY15" fmla="*/ 48252 h 52986"/>
                  <a:gd name="connsiteX16" fmla="*/ 42527 w 60556"/>
                  <a:gd name="connsiteY16" fmla="*/ 41364 h 52986"/>
                  <a:gd name="connsiteX17" fmla="*/ 38364 w 60556"/>
                  <a:gd name="connsiteY17" fmla="*/ 35536 h 52986"/>
                  <a:gd name="connsiteX18" fmla="*/ 32914 w 60556"/>
                  <a:gd name="connsiteY18" fmla="*/ 37958 h 52986"/>
                  <a:gd name="connsiteX19" fmla="*/ 32081 w 60556"/>
                  <a:gd name="connsiteY19" fmla="*/ 38336 h 52986"/>
                  <a:gd name="connsiteX20" fmla="*/ 21787 w 60556"/>
                  <a:gd name="connsiteY20" fmla="*/ 42803 h 52986"/>
                  <a:gd name="connsiteX21" fmla="*/ 14141 w 60556"/>
                  <a:gd name="connsiteY21" fmla="*/ 46663 h 52986"/>
                  <a:gd name="connsiteX22" fmla="*/ 8464 w 60556"/>
                  <a:gd name="connsiteY22" fmla="*/ 5022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556" h="52986">
                    <a:moveTo>
                      <a:pt x="8464" y="50221"/>
                    </a:moveTo>
                    <a:cubicBezTo>
                      <a:pt x="7783" y="45149"/>
                      <a:pt x="5739" y="39169"/>
                      <a:pt x="15352" y="40683"/>
                    </a:cubicBezTo>
                    <a:cubicBezTo>
                      <a:pt x="13157" y="37882"/>
                      <a:pt x="11038" y="37050"/>
                      <a:pt x="8464" y="36974"/>
                    </a:cubicBezTo>
                    <a:cubicBezTo>
                      <a:pt x="7859" y="36292"/>
                      <a:pt x="7556" y="35536"/>
                      <a:pt x="7556" y="34627"/>
                    </a:cubicBezTo>
                    <a:cubicBezTo>
                      <a:pt x="8313" y="29480"/>
                      <a:pt x="14141" y="26982"/>
                      <a:pt x="14595" y="21835"/>
                    </a:cubicBezTo>
                    <a:cubicBezTo>
                      <a:pt x="12325" y="18353"/>
                      <a:pt x="2257" y="21683"/>
                      <a:pt x="6875" y="12676"/>
                    </a:cubicBezTo>
                    <a:cubicBezTo>
                      <a:pt x="7480" y="12070"/>
                      <a:pt x="8237" y="11691"/>
                      <a:pt x="9070" y="11540"/>
                    </a:cubicBezTo>
                    <a:cubicBezTo>
                      <a:pt x="9600" y="10026"/>
                      <a:pt x="11719" y="15022"/>
                      <a:pt x="11719" y="10859"/>
                    </a:cubicBezTo>
                    <a:cubicBezTo>
                      <a:pt x="12552" y="9042"/>
                      <a:pt x="13990" y="7756"/>
                      <a:pt x="15504" y="6544"/>
                    </a:cubicBezTo>
                    <a:cubicBezTo>
                      <a:pt x="17093" y="5560"/>
                      <a:pt x="18683" y="5258"/>
                      <a:pt x="20273" y="6468"/>
                    </a:cubicBezTo>
                    <a:cubicBezTo>
                      <a:pt x="24663" y="14190"/>
                      <a:pt x="31021" y="16763"/>
                      <a:pt x="39726" y="16082"/>
                    </a:cubicBezTo>
                    <a:cubicBezTo>
                      <a:pt x="44495" y="15704"/>
                      <a:pt x="49340" y="18731"/>
                      <a:pt x="54184" y="15855"/>
                    </a:cubicBezTo>
                    <a:cubicBezTo>
                      <a:pt x="54714" y="16309"/>
                      <a:pt x="54865" y="16839"/>
                      <a:pt x="54714" y="17369"/>
                    </a:cubicBezTo>
                    <a:cubicBezTo>
                      <a:pt x="54563" y="17899"/>
                      <a:pt x="54411" y="18126"/>
                      <a:pt x="54260" y="18126"/>
                    </a:cubicBezTo>
                    <a:cubicBezTo>
                      <a:pt x="58272" y="25468"/>
                      <a:pt x="56077" y="33265"/>
                      <a:pt x="55925" y="40910"/>
                    </a:cubicBezTo>
                    <a:cubicBezTo>
                      <a:pt x="54563" y="44241"/>
                      <a:pt x="53881" y="48177"/>
                      <a:pt x="48885" y="48252"/>
                    </a:cubicBezTo>
                    <a:cubicBezTo>
                      <a:pt x="44041" y="48328"/>
                      <a:pt x="44268" y="44014"/>
                      <a:pt x="42527" y="41364"/>
                    </a:cubicBezTo>
                    <a:cubicBezTo>
                      <a:pt x="41165" y="39396"/>
                      <a:pt x="40937" y="36596"/>
                      <a:pt x="38364" y="35536"/>
                    </a:cubicBezTo>
                    <a:cubicBezTo>
                      <a:pt x="35412" y="33795"/>
                      <a:pt x="34428" y="36444"/>
                      <a:pt x="32914" y="37958"/>
                    </a:cubicBezTo>
                    <a:cubicBezTo>
                      <a:pt x="32611" y="38109"/>
                      <a:pt x="32384" y="38336"/>
                      <a:pt x="32081" y="38336"/>
                    </a:cubicBezTo>
                    <a:cubicBezTo>
                      <a:pt x="26631" y="38639"/>
                      <a:pt x="23830" y="39850"/>
                      <a:pt x="21787" y="42803"/>
                    </a:cubicBezTo>
                    <a:cubicBezTo>
                      <a:pt x="17699" y="41061"/>
                      <a:pt x="14898" y="41819"/>
                      <a:pt x="14141" y="46663"/>
                    </a:cubicBezTo>
                    <a:cubicBezTo>
                      <a:pt x="11643" y="46814"/>
                      <a:pt x="11795" y="51205"/>
                      <a:pt x="8464" y="50221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4" name="任意多边形: 形状 1963"/>
              <p:cNvSpPr/>
              <p:nvPr/>
            </p:nvSpPr>
            <p:spPr>
              <a:xfrm>
                <a:off x="1535607" y="5816102"/>
                <a:ext cx="37848" cy="45417"/>
              </a:xfrm>
              <a:custGeom>
                <a:avLst/>
                <a:gdLst>
                  <a:gd name="connsiteX0" fmla="*/ 37545 w 37847"/>
                  <a:gd name="connsiteY0" fmla="*/ 30657 h 45417"/>
                  <a:gd name="connsiteX1" fmla="*/ 20135 w 37847"/>
                  <a:gd name="connsiteY1" fmla="*/ 44963 h 45417"/>
                  <a:gd name="connsiteX2" fmla="*/ 10219 w 37847"/>
                  <a:gd name="connsiteY2" fmla="*/ 47007 h 45417"/>
                  <a:gd name="connsiteX3" fmla="*/ 6964 w 37847"/>
                  <a:gd name="connsiteY3" fmla="*/ 38302 h 45417"/>
                  <a:gd name="connsiteX4" fmla="*/ 5677 w 37847"/>
                  <a:gd name="connsiteY4" fmla="*/ 36031 h 45417"/>
                  <a:gd name="connsiteX5" fmla="*/ 6283 w 37847"/>
                  <a:gd name="connsiteY5" fmla="*/ 14534 h 45417"/>
                  <a:gd name="connsiteX6" fmla="*/ 18394 w 37847"/>
                  <a:gd name="connsiteY6" fmla="*/ 5677 h 45417"/>
                  <a:gd name="connsiteX7" fmla="*/ 37394 w 37847"/>
                  <a:gd name="connsiteY7" fmla="*/ 19227 h 45417"/>
                  <a:gd name="connsiteX8" fmla="*/ 37545 w 37847"/>
                  <a:gd name="connsiteY8" fmla="*/ 3065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45417">
                    <a:moveTo>
                      <a:pt x="37545" y="30657"/>
                    </a:moveTo>
                    <a:cubicBezTo>
                      <a:pt x="34517" y="38756"/>
                      <a:pt x="29900" y="44812"/>
                      <a:pt x="20135" y="44963"/>
                    </a:cubicBezTo>
                    <a:cubicBezTo>
                      <a:pt x="16804" y="45039"/>
                      <a:pt x="13549" y="46326"/>
                      <a:pt x="10219" y="47007"/>
                    </a:cubicBezTo>
                    <a:cubicBezTo>
                      <a:pt x="8099" y="44358"/>
                      <a:pt x="9462" y="40573"/>
                      <a:pt x="6964" y="38302"/>
                    </a:cubicBezTo>
                    <a:cubicBezTo>
                      <a:pt x="6434" y="37621"/>
                      <a:pt x="5980" y="36864"/>
                      <a:pt x="5677" y="36031"/>
                    </a:cubicBezTo>
                    <a:cubicBezTo>
                      <a:pt x="8402" y="28991"/>
                      <a:pt x="10219" y="21876"/>
                      <a:pt x="6283" y="14534"/>
                    </a:cubicBezTo>
                    <a:cubicBezTo>
                      <a:pt x="6661" y="6585"/>
                      <a:pt x="13701" y="7797"/>
                      <a:pt x="18394" y="5677"/>
                    </a:cubicBezTo>
                    <a:cubicBezTo>
                      <a:pt x="27932" y="5677"/>
                      <a:pt x="33912" y="10749"/>
                      <a:pt x="37394" y="19227"/>
                    </a:cubicBezTo>
                    <a:cubicBezTo>
                      <a:pt x="38680" y="23087"/>
                      <a:pt x="37469" y="26872"/>
                      <a:pt x="37545" y="3065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5" name="任意多边形: 形状 1964"/>
              <p:cNvSpPr/>
              <p:nvPr/>
            </p:nvSpPr>
            <p:spPr>
              <a:xfrm>
                <a:off x="2218834" y="6214405"/>
                <a:ext cx="52987" cy="60556"/>
              </a:xfrm>
              <a:custGeom>
                <a:avLst/>
                <a:gdLst>
                  <a:gd name="connsiteX0" fmla="*/ 32852 w 52986"/>
                  <a:gd name="connsiteY0" fmla="*/ 52312 h 60556"/>
                  <a:gd name="connsiteX1" fmla="*/ 29824 w 52986"/>
                  <a:gd name="connsiteY1" fmla="*/ 58973 h 60556"/>
                  <a:gd name="connsiteX2" fmla="*/ 17788 w 52986"/>
                  <a:gd name="connsiteY2" fmla="*/ 52614 h 60556"/>
                  <a:gd name="connsiteX3" fmla="*/ 13777 w 52986"/>
                  <a:gd name="connsiteY3" fmla="*/ 48981 h 60556"/>
                  <a:gd name="connsiteX4" fmla="*/ 13095 w 52986"/>
                  <a:gd name="connsiteY4" fmla="*/ 46710 h 60556"/>
                  <a:gd name="connsiteX5" fmla="*/ 10824 w 52986"/>
                  <a:gd name="connsiteY5" fmla="*/ 42092 h 60556"/>
                  <a:gd name="connsiteX6" fmla="*/ 5677 w 52986"/>
                  <a:gd name="connsiteY6" fmla="*/ 33464 h 60556"/>
                  <a:gd name="connsiteX7" fmla="*/ 16502 w 52986"/>
                  <a:gd name="connsiteY7" fmla="*/ 20595 h 60556"/>
                  <a:gd name="connsiteX8" fmla="*/ 28916 w 52986"/>
                  <a:gd name="connsiteY8" fmla="*/ 12950 h 60556"/>
                  <a:gd name="connsiteX9" fmla="*/ 35880 w 52986"/>
                  <a:gd name="connsiteY9" fmla="*/ 5683 h 60556"/>
                  <a:gd name="connsiteX10" fmla="*/ 41178 w 52986"/>
                  <a:gd name="connsiteY10" fmla="*/ 10982 h 60556"/>
                  <a:gd name="connsiteX11" fmla="*/ 45947 w 52986"/>
                  <a:gd name="connsiteY11" fmla="*/ 17189 h 60556"/>
                  <a:gd name="connsiteX12" fmla="*/ 49353 w 52986"/>
                  <a:gd name="connsiteY12" fmla="*/ 26575 h 60556"/>
                  <a:gd name="connsiteX13" fmla="*/ 48899 w 52986"/>
                  <a:gd name="connsiteY13" fmla="*/ 27408 h 60556"/>
                  <a:gd name="connsiteX14" fmla="*/ 44055 w 52986"/>
                  <a:gd name="connsiteY14" fmla="*/ 31722 h 60556"/>
                  <a:gd name="connsiteX15" fmla="*/ 49505 w 52986"/>
                  <a:gd name="connsiteY15" fmla="*/ 29830 h 60556"/>
                  <a:gd name="connsiteX16" fmla="*/ 51246 w 52986"/>
                  <a:gd name="connsiteY16" fmla="*/ 30436 h 60556"/>
                  <a:gd name="connsiteX17" fmla="*/ 52078 w 52986"/>
                  <a:gd name="connsiteY17" fmla="*/ 31420 h 60556"/>
                  <a:gd name="connsiteX18" fmla="*/ 50035 w 52986"/>
                  <a:gd name="connsiteY18" fmla="*/ 42622 h 60556"/>
                  <a:gd name="connsiteX19" fmla="*/ 36637 w 52986"/>
                  <a:gd name="connsiteY19" fmla="*/ 50268 h 60556"/>
                  <a:gd name="connsiteX20" fmla="*/ 36637 w 52986"/>
                  <a:gd name="connsiteY20" fmla="*/ 50268 h 60556"/>
                  <a:gd name="connsiteX21" fmla="*/ 35955 w 52986"/>
                  <a:gd name="connsiteY21" fmla="*/ 48829 h 60556"/>
                  <a:gd name="connsiteX22" fmla="*/ 36485 w 52986"/>
                  <a:gd name="connsiteY22" fmla="*/ 47619 h 60556"/>
                  <a:gd name="connsiteX23" fmla="*/ 35880 w 52986"/>
                  <a:gd name="connsiteY23" fmla="*/ 47619 h 60556"/>
                  <a:gd name="connsiteX24" fmla="*/ 35577 w 52986"/>
                  <a:gd name="connsiteY24" fmla="*/ 48981 h 60556"/>
                  <a:gd name="connsiteX25" fmla="*/ 34820 w 52986"/>
                  <a:gd name="connsiteY25" fmla="*/ 50268 h 60556"/>
                  <a:gd name="connsiteX26" fmla="*/ 34820 w 52986"/>
                  <a:gd name="connsiteY26" fmla="*/ 50268 h 60556"/>
                  <a:gd name="connsiteX27" fmla="*/ 32852 w 52986"/>
                  <a:gd name="connsiteY27" fmla="*/ 52312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60556">
                    <a:moveTo>
                      <a:pt x="32852" y="52312"/>
                    </a:moveTo>
                    <a:cubicBezTo>
                      <a:pt x="31943" y="54052"/>
                      <a:pt x="29294" y="54734"/>
                      <a:pt x="29824" y="58973"/>
                    </a:cubicBezTo>
                    <a:cubicBezTo>
                      <a:pt x="26266" y="54204"/>
                      <a:pt x="23011" y="50873"/>
                      <a:pt x="17788" y="52614"/>
                    </a:cubicBezTo>
                    <a:cubicBezTo>
                      <a:pt x="17864" y="49814"/>
                      <a:pt x="15366" y="49965"/>
                      <a:pt x="13777" y="48981"/>
                    </a:cubicBezTo>
                    <a:cubicBezTo>
                      <a:pt x="13322" y="48300"/>
                      <a:pt x="13020" y="47543"/>
                      <a:pt x="13095" y="46710"/>
                    </a:cubicBezTo>
                    <a:cubicBezTo>
                      <a:pt x="13701" y="44515"/>
                      <a:pt x="12868" y="43077"/>
                      <a:pt x="10824" y="42092"/>
                    </a:cubicBezTo>
                    <a:cubicBezTo>
                      <a:pt x="7948" y="39897"/>
                      <a:pt x="5677" y="37399"/>
                      <a:pt x="5677" y="33464"/>
                    </a:cubicBezTo>
                    <a:cubicBezTo>
                      <a:pt x="8629" y="28619"/>
                      <a:pt x="12717" y="24758"/>
                      <a:pt x="16502" y="20595"/>
                    </a:cubicBezTo>
                    <a:cubicBezTo>
                      <a:pt x="19227" y="15826"/>
                      <a:pt x="24374" y="14842"/>
                      <a:pt x="28916" y="12950"/>
                    </a:cubicBezTo>
                    <a:cubicBezTo>
                      <a:pt x="31868" y="11133"/>
                      <a:pt x="32473" y="7121"/>
                      <a:pt x="35880" y="5683"/>
                    </a:cubicBezTo>
                    <a:cubicBezTo>
                      <a:pt x="39589" y="5532"/>
                      <a:pt x="40346" y="8333"/>
                      <a:pt x="41178" y="10982"/>
                    </a:cubicBezTo>
                    <a:cubicBezTo>
                      <a:pt x="41481" y="14010"/>
                      <a:pt x="43601" y="15675"/>
                      <a:pt x="45947" y="17189"/>
                    </a:cubicBezTo>
                    <a:cubicBezTo>
                      <a:pt x="49278" y="19460"/>
                      <a:pt x="50792" y="22488"/>
                      <a:pt x="49353" y="26575"/>
                    </a:cubicBezTo>
                    <a:cubicBezTo>
                      <a:pt x="48521" y="27483"/>
                      <a:pt x="49732" y="26424"/>
                      <a:pt x="48899" y="27408"/>
                    </a:cubicBezTo>
                    <a:cubicBezTo>
                      <a:pt x="47537" y="29149"/>
                      <a:pt x="45644" y="30284"/>
                      <a:pt x="44055" y="31722"/>
                    </a:cubicBezTo>
                    <a:cubicBezTo>
                      <a:pt x="45871" y="31117"/>
                      <a:pt x="47310" y="29300"/>
                      <a:pt x="49505" y="29830"/>
                    </a:cubicBezTo>
                    <a:cubicBezTo>
                      <a:pt x="50110" y="29981"/>
                      <a:pt x="50716" y="30133"/>
                      <a:pt x="51246" y="30436"/>
                    </a:cubicBezTo>
                    <a:cubicBezTo>
                      <a:pt x="51549" y="30738"/>
                      <a:pt x="51776" y="31117"/>
                      <a:pt x="52078" y="31420"/>
                    </a:cubicBezTo>
                    <a:cubicBezTo>
                      <a:pt x="47158" y="34372"/>
                      <a:pt x="51094" y="38989"/>
                      <a:pt x="50035" y="42622"/>
                    </a:cubicBezTo>
                    <a:cubicBezTo>
                      <a:pt x="48218" y="49814"/>
                      <a:pt x="42087" y="49435"/>
                      <a:pt x="36637" y="50268"/>
                    </a:cubicBezTo>
                    <a:lnTo>
                      <a:pt x="36637" y="50268"/>
                    </a:lnTo>
                    <a:cubicBezTo>
                      <a:pt x="36107" y="49965"/>
                      <a:pt x="35880" y="49435"/>
                      <a:pt x="35955" y="48829"/>
                    </a:cubicBezTo>
                    <a:cubicBezTo>
                      <a:pt x="35955" y="48375"/>
                      <a:pt x="36107" y="47921"/>
                      <a:pt x="36485" y="47619"/>
                    </a:cubicBezTo>
                    <a:cubicBezTo>
                      <a:pt x="36485" y="47694"/>
                      <a:pt x="35880" y="47543"/>
                      <a:pt x="35880" y="47619"/>
                    </a:cubicBezTo>
                    <a:cubicBezTo>
                      <a:pt x="35880" y="48148"/>
                      <a:pt x="35728" y="48527"/>
                      <a:pt x="35577" y="48981"/>
                    </a:cubicBezTo>
                    <a:cubicBezTo>
                      <a:pt x="35501" y="49511"/>
                      <a:pt x="35198" y="49965"/>
                      <a:pt x="34820" y="50268"/>
                    </a:cubicBezTo>
                    <a:lnTo>
                      <a:pt x="34820" y="50268"/>
                    </a:lnTo>
                    <a:cubicBezTo>
                      <a:pt x="34139" y="51100"/>
                      <a:pt x="33609" y="51782"/>
                      <a:pt x="32852" y="52312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6" name="任意多边形: 形状 1965"/>
              <p:cNvSpPr/>
              <p:nvPr/>
            </p:nvSpPr>
            <p:spPr>
              <a:xfrm>
                <a:off x="1918266" y="6110672"/>
                <a:ext cx="45417" cy="45417"/>
              </a:xfrm>
              <a:custGeom>
                <a:avLst/>
                <a:gdLst>
                  <a:gd name="connsiteX0" fmla="*/ 6339 w 45417"/>
                  <a:gd name="connsiteY0" fmla="*/ 19036 h 45417"/>
                  <a:gd name="connsiteX1" fmla="*/ 17845 w 45417"/>
                  <a:gd name="connsiteY1" fmla="*/ 7379 h 45417"/>
                  <a:gd name="connsiteX2" fmla="*/ 31092 w 45417"/>
                  <a:gd name="connsiteY2" fmla="*/ 9802 h 45417"/>
                  <a:gd name="connsiteX3" fmla="*/ 30183 w 45417"/>
                  <a:gd name="connsiteY3" fmla="*/ 12148 h 45417"/>
                  <a:gd name="connsiteX4" fmla="*/ 30638 w 45417"/>
                  <a:gd name="connsiteY4" fmla="*/ 11467 h 45417"/>
                  <a:gd name="connsiteX5" fmla="*/ 31167 w 45417"/>
                  <a:gd name="connsiteY5" fmla="*/ 9802 h 45417"/>
                  <a:gd name="connsiteX6" fmla="*/ 43960 w 45417"/>
                  <a:gd name="connsiteY6" fmla="*/ 19642 h 45417"/>
                  <a:gd name="connsiteX7" fmla="*/ 44036 w 45417"/>
                  <a:gd name="connsiteY7" fmla="*/ 31148 h 45417"/>
                  <a:gd name="connsiteX8" fmla="*/ 27458 w 45417"/>
                  <a:gd name="connsiteY8" fmla="*/ 44016 h 45417"/>
                  <a:gd name="connsiteX9" fmla="*/ 25717 w 45417"/>
                  <a:gd name="connsiteY9" fmla="*/ 39777 h 45417"/>
                  <a:gd name="connsiteX10" fmla="*/ 25566 w 45417"/>
                  <a:gd name="connsiteY10" fmla="*/ 43335 h 45417"/>
                  <a:gd name="connsiteX11" fmla="*/ 17996 w 45417"/>
                  <a:gd name="connsiteY11" fmla="*/ 43865 h 45417"/>
                  <a:gd name="connsiteX12" fmla="*/ 17996 w 45417"/>
                  <a:gd name="connsiteY12" fmla="*/ 43789 h 45417"/>
                  <a:gd name="connsiteX13" fmla="*/ 16710 w 45417"/>
                  <a:gd name="connsiteY13" fmla="*/ 36371 h 45417"/>
                  <a:gd name="connsiteX14" fmla="*/ 10351 w 45417"/>
                  <a:gd name="connsiteY14" fmla="*/ 40080 h 45417"/>
                  <a:gd name="connsiteX15" fmla="*/ 10351 w 45417"/>
                  <a:gd name="connsiteY15" fmla="*/ 40080 h 45417"/>
                  <a:gd name="connsiteX16" fmla="*/ 6491 w 45417"/>
                  <a:gd name="connsiteY16" fmla="*/ 30618 h 45417"/>
                  <a:gd name="connsiteX17" fmla="*/ 6491 w 45417"/>
                  <a:gd name="connsiteY17" fmla="*/ 30618 h 45417"/>
                  <a:gd name="connsiteX18" fmla="*/ 5809 w 45417"/>
                  <a:gd name="connsiteY18" fmla="*/ 27212 h 45417"/>
                  <a:gd name="connsiteX19" fmla="*/ 7626 w 45417"/>
                  <a:gd name="connsiteY19" fmla="*/ 25849 h 45417"/>
                  <a:gd name="connsiteX20" fmla="*/ 13379 w 45417"/>
                  <a:gd name="connsiteY20" fmla="*/ 24865 h 45417"/>
                  <a:gd name="connsiteX21" fmla="*/ 21024 w 45417"/>
                  <a:gd name="connsiteY21" fmla="*/ 18734 h 45417"/>
                  <a:gd name="connsiteX22" fmla="*/ 11941 w 45417"/>
                  <a:gd name="connsiteY22" fmla="*/ 24184 h 45417"/>
                  <a:gd name="connsiteX23" fmla="*/ 7778 w 45417"/>
                  <a:gd name="connsiteY23" fmla="*/ 23654 h 45417"/>
                  <a:gd name="connsiteX24" fmla="*/ 5809 w 45417"/>
                  <a:gd name="connsiteY24" fmla="*/ 22443 h 45417"/>
                  <a:gd name="connsiteX25" fmla="*/ 6339 w 45417"/>
                  <a:gd name="connsiteY25" fmla="*/ 1903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417" h="45417">
                    <a:moveTo>
                      <a:pt x="6339" y="19036"/>
                    </a:moveTo>
                    <a:cubicBezTo>
                      <a:pt x="8156" y="13208"/>
                      <a:pt x="13379" y="10407"/>
                      <a:pt x="17845" y="7379"/>
                    </a:cubicBezTo>
                    <a:cubicBezTo>
                      <a:pt x="22235" y="4351"/>
                      <a:pt x="27307" y="5487"/>
                      <a:pt x="31092" y="9802"/>
                    </a:cubicBezTo>
                    <a:cubicBezTo>
                      <a:pt x="30486" y="10483"/>
                      <a:pt x="29956" y="11392"/>
                      <a:pt x="30183" y="12148"/>
                    </a:cubicBezTo>
                    <a:cubicBezTo>
                      <a:pt x="30410" y="12754"/>
                      <a:pt x="30789" y="12375"/>
                      <a:pt x="30638" y="11467"/>
                    </a:cubicBezTo>
                    <a:cubicBezTo>
                      <a:pt x="30486" y="10862"/>
                      <a:pt x="30789" y="10332"/>
                      <a:pt x="31167" y="9802"/>
                    </a:cubicBezTo>
                    <a:cubicBezTo>
                      <a:pt x="39267" y="8061"/>
                      <a:pt x="40554" y="15403"/>
                      <a:pt x="43960" y="19642"/>
                    </a:cubicBezTo>
                    <a:cubicBezTo>
                      <a:pt x="46912" y="23351"/>
                      <a:pt x="46761" y="26606"/>
                      <a:pt x="44036" y="31148"/>
                    </a:cubicBezTo>
                    <a:cubicBezTo>
                      <a:pt x="40099" y="37431"/>
                      <a:pt x="36693" y="44546"/>
                      <a:pt x="27458" y="44016"/>
                    </a:cubicBezTo>
                    <a:cubicBezTo>
                      <a:pt x="26323" y="42805"/>
                      <a:pt x="26020" y="41291"/>
                      <a:pt x="25717" y="39777"/>
                    </a:cubicBezTo>
                    <a:cubicBezTo>
                      <a:pt x="25339" y="40988"/>
                      <a:pt x="26323" y="42502"/>
                      <a:pt x="25566" y="43335"/>
                    </a:cubicBezTo>
                    <a:cubicBezTo>
                      <a:pt x="23371" y="45833"/>
                      <a:pt x="20646" y="45151"/>
                      <a:pt x="17996" y="43865"/>
                    </a:cubicBezTo>
                    <a:lnTo>
                      <a:pt x="17996" y="43789"/>
                    </a:lnTo>
                    <a:cubicBezTo>
                      <a:pt x="15498" y="41821"/>
                      <a:pt x="16482" y="39020"/>
                      <a:pt x="16710" y="36371"/>
                    </a:cubicBezTo>
                    <a:cubicBezTo>
                      <a:pt x="14514" y="41594"/>
                      <a:pt x="14514" y="41594"/>
                      <a:pt x="10351" y="40080"/>
                    </a:cubicBezTo>
                    <a:lnTo>
                      <a:pt x="10351" y="40080"/>
                    </a:lnTo>
                    <a:cubicBezTo>
                      <a:pt x="8005" y="37355"/>
                      <a:pt x="8156" y="33646"/>
                      <a:pt x="6491" y="30618"/>
                    </a:cubicBezTo>
                    <a:lnTo>
                      <a:pt x="6491" y="30618"/>
                    </a:lnTo>
                    <a:cubicBezTo>
                      <a:pt x="5658" y="29634"/>
                      <a:pt x="5658" y="28423"/>
                      <a:pt x="5809" y="27212"/>
                    </a:cubicBezTo>
                    <a:cubicBezTo>
                      <a:pt x="6188" y="26455"/>
                      <a:pt x="6793" y="26001"/>
                      <a:pt x="7626" y="25849"/>
                    </a:cubicBezTo>
                    <a:cubicBezTo>
                      <a:pt x="9594" y="25849"/>
                      <a:pt x="11487" y="25622"/>
                      <a:pt x="13379" y="24865"/>
                    </a:cubicBezTo>
                    <a:cubicBezTo>
                      <a:pt x="14741" y="21459"/>
                      <a:pt x="22387" y="26001"/>
                      <a:pt x="21024" y="18734"/>
                    </a:cubicBezTo>
                    <a:cubicBezTo>
                      <a:pt x="17467" y="20020"/>
                      <a:pt x="16710" y="25471"/>
                      <a:pt x="11941" y="24184"/>
                    </a:cubicBezTo>
                    <a:cubicBezTo>
                      <a:pt x="10654" y="23275"/>
                      <a:pt x="9291" y="22897"/>
                      <a:pt x="7778" y="23654"/>
                    </a:cubicBezTo>
                    <a:cubicBezTo>
                      <a:pt x="6945" y="23578"/>
                      <a:pt x="6264" y="23124"/>
                      <a:pt x="5809" y="22443"/>
                    </a:cubicBezTo>
                    <a:cubicBezTo>
                      <a:pt x="5582" y="21308"/>
                      <a:pt x="5582" y="20096"/>
                      <a:pt x="6339" y="19036"/>
                    </a:cubicBezTo>
                    <a:close/>
                  </a:path>
                </a:pathLst>
              </a:custGeom>
              <a:solidFill>
                <a:srgbClr val="F6CE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7" name="任意多边形: 形状 1966"/>
              <p:cNvSpPr/>
              <p:nvPr/>
            </p:nvSpPr>
            <p:spPr>
              <a:xfrm>
                <a:off x="1744299" y="5946974"/>
                <a:ext cx="60556" cy="60556"/>
              </a:xfrm>
              <a:custGeom>
                <a:avLst/>
                <a:gdLst>
                  <a:gd name="connsiteX0" fmla="*/ 34063 w 60556"/>
                  <a:gd name="connsiteY0" fmla="*/ 55566 h 60556"/>
                  <a:gd name="connsiteX1" fmla="*/ 35198 w 60556"/>
                  <a:gd name="connsiteY1" fmla="*/ 50040 h 60556"/>
                  <a:gd name="connsiteX2" fmla="*/ 41330 w 60556"/>
                  <a:gd name="connsiteY2" fmla="*/ 46482 h 60556"/>
                  <a:gd name="connsiteX3" fmla="*/ 34139 w 60556"/>
                  <a:gd name="connsiteY3" fmla="*/ 44136 h 60556"/>
                  <a:gd name="connsiteX4" fmla="*/ 28461 w 60556"/>
                  <a:gd name="connsiteY4" fmla="*/ 44060 h 60556"/>
                  <a:gd name="connsiteX5" fmla="*/ 26493 w 60556"/>
                  <a:gd name="connsiteY5" fmla="*/ 44060 h 60556"/>
                  <a:gd name="connsiteX6" fmla="*/ 28764 w 60556"/>
                  <a:gd name="connsiteY6" fmla="*/ 36339 h 60556"/>
                  <a:gd name="connsiteX7" fmla="*/ 32246 w 60556"/>
                  <a:gd name="connsiteY7" fmla="*/ 32706 h 60556"/>
                  <a:gd name="connsiteX8" fmla="*/ 34139 w 60556"/>
                  <a:gd name="connsiteY8" fmla="*/ 27029 h 60556"/>
                  <a:gd name="connsiteX9" fmla="*/ 42995 w 60556"/>
                  <a:gd name="connsiteY9" fmla="*/ 26423 h 60556"/>
                  <a:gd name="connsiteX10" fmla="*/ 32322 w 60556"/>
                  <a:gd name="connsiteY10" fmla="*/ 27029 h 60556"/>
                  <a:gd name="connsiteX11" fmla="*/ 5677 w 60556"/>
                  <a:gd name="connsiteY11" fmla="*/ 29905 h 60556"/>
                  <a:gd name="connsiteX12" fmla="*/ 7872 w 60556"/>
                  <a:gd name="connsiteY12" fmla="*/ 22563 h 60556"/>
                  <a:gd name="connsiteX13" fmla="*/ 18924 w 60556"/>
                  <a:gd name="connsiteY13" fmla="*/ 17188 h 60556"/>
                  <a:gd name="connsiteX14" fmla="*/ 32322 w 60556"/>
                  <a:gd name="connsiteY14" fmla="*/ 15599 h 60556"/>
                  <a:gd name="connsiteX15" fmla="*/ 35350 w 60556"/>
                  <a:gd name="connsiteY15" fmla="*/ 11587 h 60556"/>
                  <a:gd name="connsiteX16" fmla="*/ 46098 w 60556"/>
                  <a:gd name="connsiteY16" fmla="*/ 10678 h 60556"/>
                  <a:gd name="connsiteX17" fmla="*/ 53895 w 60556"/>
                  <a:gd name="connsiteY17" fmla="*/ 11435 h 60556"/>
                  <a:gd name="connsiteX18" fmla="*/ 58588 w 60556"/>
                  <a:gd name="connsiteY18" fmla="*/ 19686 h 60556"/>
                  <a:gd name="connsiteX19" fmla="*/ 56090 w 60556"/>
                  <a:gd name="connsiteY19" fmla="*/ 27180 h 60556"/>
                  <a:gd name="connsiteX20" fmla="*/ 53592 w 60556"/>
                  <a:gd name="connsiteY20" fmla="*/ 34977 h 60556"/>
                  <a:gd name="connsiteX21" fmla="*/ 55333 w 60556"/>
                  <a:gd name="connsiteY21" fmla="*/ 36491 h 60556"/>
                  <a:gd name="connsiteX22" fmla="*/ 50792 w 60556"/>
                  <a:gd name="connsiteY22" fmla="*/ 41562 h 60556"/>
                  <a:gd name="connsiteX23" fmla="*/ 49278 w 60556"/>
                  <a:gd name="connsiteY23" fmla="*/ 43303 h 60556"/>
                  <a:gd name="connsiteX24" fmla="*/ 36258 w 60556"/>
                  <a:gd name="connsiteY24" fmla="*/ 53673 h 60556"/>
                  <a:gd name="connsiteX25" fmla="*/ 34063 w 60556"/>
                  <a:gd name="connsiteY25" fmla="*/ 55566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556" h="60556">
                    <a:moveTo>
                      <a:pt x="34063" y="55566"/>
                    </a:moveTo>
                    <a:cubicBezTo>
                      <a:pt x="30505" y="52614"/>
                      <a:pt x="33836" y="52235"/>
                      <a:pt x="35198" y="50040"/>
                    </a:cubicBezTo>
                    <a:cubicBezTo>
                      <a:pt x="37015" y="47012"/>
                      <a:pt x="42238" y="51024"/>
                      <a:pt x="41330" y="46482"/>
                    </a:cubicBezTo>
                    <a:cubicBezTo>
                      <a:pt x="40573" y="42622"/>
                      <a:pt x="36637" y="44666"/>
                      <a:pt x="34139" y="44136"/>
                    </a:cubicBezTo>
                    <a:cubicBezTo>
                      <a:pt x="32246" y="43757"/>
                      <a:pt x="30354" y="42243"/>
                      <a:pt x="28461" y="44060"/>
                    </a:cubicBezTo>
                    <a:cubicBezTo>
                      <a:pt x="27780" y="44060"/>
                      <a:pt x="27175" y="44060"/>
                      <a:pt x="26493" y="44060"/>
                    </a:cubicBezTo>
                    <a:cubicBezTo>
                      <a:pt x="24071" y="40578"/>
                      <a:pt x="26796" y="38534"/>
                      <a:pt x="28764" y="36339"/>
                    </a:cubicBezTo>
                    <a:cubicBezTo>
                      <a:pt x="30051" y="35204"/>
                      <a:pt x="31035" y="33841"/>
                      <a:pt x="32246" y="32706"/>
                    </a:cubicBezTo>
                    <a:cubicBezTo>
                      <a:pt x="34744" y="31419"/>
                      <a:pt x="33987" y="29072"/>
                      <a:pt x="34139" y="27029"/>
                    </a:cubicBezTo>
                    <a:cubicBezTo>
                      <a:pt x="37091" y="25439"/>
                      <a:pt x="40346" y="28088"/>
                      <a:pt x="42995" y="26423"/>
                    </a:cubicBezTo>
                    <a:cubicBezTo>
                      <a:pt x="35804" y="23093"/>
                      <a:pt x="35804" y="23093"/>
                      <a:pt x="32322" y="27029"/>
                    </a:cubicBezTo>
                    <a:cubicBezTo>
                      <a:pt x="24071" y="30359"/>
                      <a:pt x="14912" y="25288"/>
                      <a:pt x="5677" y="29905"/>
                    </a:cubicBezTo>
                    <a:cubicBezTo>
                      <a:pt x="7570" y="27180"/>
                      <a:pt x="6358" y="21503"/>
                      <a:pt x="7872" y="22563"/>
                    </a:cubicBezTo>
                    <a:cubicBezTo>
                      <a:pt x="15518" y="28164"/>
                      <a:pt x="13020" y="15523"/>
                      <a:pt x="18924" y="17188"/>
                    </a:cubicBezTo>
                    <a:cubicBezTo>
                      <a:pt x="22860" y="18248"/>
                      <a:pt x="28234" y="19384"/>
                      <a:pt x="32322" y="15599"/>
                    </a:cubicBezTo>
                    <a:cubicBezTo>
                      <a:pt x="33003" y="14009"/>
                      <a:pt x="34290" y="12873"/>
                      <a:pt x="35350" y="11587"/>
                    </a:cubicBezTo>
                    <a:cubicBezTo>
                      <a:pt x="38680" y="8710"/>
                      <a:pt x="41330" y="384"/>
                      <a:pt x="46098" y="10678"/>
                    </a:cubicBezTo>
                    <a:cubicBezTo>
                      <a:pt x="47385" y="13555"/>
                      <a:pt x="51170" y="11435"/>
                      <a:pt x="53895" y="11435"/>
                    </a:cubicBezTo>
                    <a:cubicBezTo>
                      <a:pt x="59951" y="11435"/>
                      <a:pt x="61389" y="14009"/>
                      <a:pt x="58588" y="19686"/>
                    </a:cubicBezTo>
                    <a:cubicBezTo>
                      <a:pt x="56166" y="21654"/>
                      <a:pt x="52987" y="23395"/>
                      <a:pt x="56090" y="27180"/>
                    </a:cubicBezTo>
                    <a:cubicBezTo>
                      <a:pt x="59269" y="31041"/>
                      <a:pt x="57680" y="33160"/>
                      <a:pt x="53592" y="34977"/>
                    </a:cubicBezTo>
                    <a:cubicBezTo>
                      <a:pt x="52608" y="35431"/>
                      <a:pt x="55409" y="35204"/>
                      <a:pt x="55333" y="36491"/>
                    </a:cubicBezTo>
                    <a:cubicBezTo>
                      <a:pt x="53592" y="37929"/>
                      <a:pt x="58285" y="45120"/>
                      <a:pt x="50792" y="41562"/>
                    </a:cubicBezTo>
                    <a:cubicBezTo>
                      <a:pt x="49580" y="40957"/>
                      <a:pt x="49202" y="42471"/>
                      <a:pt x="49278" y="43303"/>
                    </a:cubicBezTo>
                    <a:cubicBezTo>
                      <a:pt x="49883" y="53068"/>
                      <a:pt x="42389" y="52538"/>
                      <a:pt x="36258" y="53673"/>
                    </a:cubicBezTo>
                    <a:cubicBezTo>
                      <a:pt x="35350" y="54279"/>
                      <a:pt x="35123" y="55415"/>
                      <a:pt x="34063" y="55566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8" name="任意多边形: 形状 1967"/>
              <p:cNvSpPr/>
              <p:nvPr/>
            </p:nvSpPr>
            <p:spPr>
              <a:xfrm>
                <a:off x="2310250" y="6241234"/>
                <a:ext cx="68126" cy="60556"/>
              </a:xfrm>
              <a:custGeom>
                <a:avLst/>
                <a:gdLst>
                  <a:gd name="connsiteX0" fmla="*/ 46047 w 68125"/>
                  <a:gd name="connsiteY0" fmla="*/ 57881 h 60556"/>
                  <a:gd name="connsiteX1" fmla="*/ 41505 w 68125"/>
                  <a:gd name="connsiteY1" fmla="*/ 57048 h 60556"/>
                  <a:gd name="connsiteX2" fmla="*/ 34541 w 68125"/>
                  <a:gd name="connsiteY2" fmla="*/ 50463 h 60556"/>
                  <a:gd name="connsiteX3" fmla="*/ 21370 w 68125"/>
                  <a:gd name="connsiteY3" fmla="*/ 54626 h 60556"/>
                  <a:gd name="connsiteX4" fmla="*/ 18115 w 68125"/>
                  <a:gd name="connsiteY4" fmla="*/ 55534 h 60556"/>
                  <a:gd name="connsiteX5" fmla="*/ 16374 w 68125"/>
                  <a:gd name="connsiteY5" fmla="*/ 38049 h 60556"/>
                  <a:gd name="connsiteX6" fmla="*/ 6155 w 68125"/>
                  <a:gd name="connsiteY6" fmla="*/ 44483 h 60556"/>
                  <a:gd name="connsiteX7" fmla="*/ 9940 w 68125"/>
                  <a:gd name="connsiteY7" fmla="*/ 27376 h 60556"/>
                  <a:gd name="connsiteX8" fmla="*/ 18569 w 68125"/>
                  <a:gd name="connsiteY8" fmla="*/ 25408 h 60556"/>
                  <a:gd name="connsiteX9" fmla="*/ 19402 w 68125"/>
                  <a:gd name="connsiteY9" fmla="*/ 21699 h 60556"/>
                  <a:gd name="connsiteX10" fmla="*/ 11757 w 68125"/>
                  <a:gd name="connsiteY10" fmla="*/ 19806 h 60556"/>
                  <a:gd name="connsiteX11" fmla="*/ 11757 w 68125"/>
                  <a:gd name="connsiteY11" fmla="*/ 19806 h 60556"/>
                  <a:gd name="connsiteX12" fmla="*/ 11227 w 68125"/>
                  <a:gd name="connsiteY12" fmla="*/ 14735 h 60556"/>
                  <a:gd name="connsiteX13" fmla="*/ 14027 w 68125"/>
                  <a:gd name="connsiteY13" fmla="*/ 7770 h 60556"/>
                  <a:gd name="connsiteX14" fmla="*/ 16374 w 68125"/>
                  <a:gd name="connsiteY14" fmla="*/ 7316 h 60556"/>
                  <a:gd name="connsiteX15" fmla="*/ 21824 w 68125"/>
                  <a:gd name="connsiteY15" fmla="*/ 8755 h 60556"/>
                  <a:gd name="connsiteX16" fmla="*/ 29242 w 68125"/>
                  <a:gd name="connsiteY16" fmla="*/ 6635 h 60556"/>
                  <a:gd name="connsiteX17" fmla="*/ 27880 w 68125"/>
                  <a:gd name="connsiteY17" fmla="*/ 14280 h 60556"/>
                  <a:gd name="connsiteX18" fmla="*/ 25003 w 68125"/>
                  <a:gd name="connsiteY18" fmla="*/ 17384 h 60556"/>
                  <a:gd name="connsiteX19" fmla="*/ 32194 w 68125"/>
                  <a:gd name="connsiteY19" fmla="*/ 35551 h 60556"/>
                  <a:gd name="connsiteX20" fmla="*/ 25987 w 68125"/>
                  <a:gd name="connsiteY20" fmla="*/ 44407 h 60556"/>
                  <a:gd name="connsiteX21" fmla="*/ 37493 w 68125"/>
                  <a:gd name="connsiteY21" fmla="*/ 43196 h 60556"/>
                  <a:gd name="connsiteX22" fmla="*/ 64970 w 68125"/>
                  <a:gd name="connsiteY22" fmla="*/ 46526 h 60556"/>
                  <a:gd name="connsiteX23" fmla="*/ 63608 w 68125"/>
                  <a:gd name="connsiteY23" fmla="*/ 51144 h 60556"/>
                  <a:gd name="connsiteX24" fmla="*/ 57628 w 68125"/>
                  <a:gd name="connsiteY24" fmla="*/ 52355 h 60556"/>
                  <a:gd name="connsiteX25" fmla="*/ 47031 w 68125"/>
                  <a:gd name="connsiteY25" fmla="*/ 57200 h 60556"/>
                  <a:gd name="connsiteX26" fmla="*/ 46047 w 68125"/>
                  <a:gd name="connsiteY26" fmla="*/ 57881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125" h="60556">
                    <a:moveTo>
                      <a:pt x="46047" y="57881"/>
                    </a:moveTo>
                    <a:cubicBezTo>
                      <a:pt x="44533" y="57654"/>
                      <a:pt x="42716" y="57805"/>
                      <a:pt x="41505" y="57048"/>
                    </a:cubicBezTo>
                    <a:cubicBezTo>
                      <a:pt x="38780" y="55307"/>
                      <a:pt x="39158" y="49630"/>
                      <a:pt x="34541" y="50463"/>
                    </a:cubicBezTo>
                    <a:cubicBezTo>
                      <a:pt x="30075" y="51295"/>
                      <a:pt x="25230" y="51447"/>
                      <a:pt x="21370" y="54626"/>
                    </a:cubicBezTo>
                    <a:cubicBezTo>
                      <a:pt x="20764" y="55156"/>
                      <a:pt x="19629" y="55080"/>
                      <a:pt x="18115" y="55534"/>
                    </a:cubicBezTo>
                    <a:cubicBezTo>
                      <a:pt x="18191" y="49479"/>
                      <a:pt x="18342" y="43650"/>
                      <a:pt x="16374" y="38049"/>
                    </a:cubicBezTo>
                    <a:cubicBezTo>
                      <a:pt x="12211" y="39033"/>
                      <a:pt x="11908" y="46148"/>
                      <a:pt x="6155" y="44483"/>
                    </a:cubicBezTo>
                    <a:cubicBezTo>
                      <a:pt x="3733" y="37973"/>
                      <a:pt x="11378" y="33734"/>
                      <a:pt x="9940" y="27376"/>
                    </a:cubicBezTo>
                    <a:cubicBezTo>
                      <a:pt x="12211" y="24121"/>
                      <a:pt x="15693" y="26164"/>
                      <a:pt x="18569" y="25408"/>
                    </a:cubicBezTo>
                    <a:cubicBezTo>
                      <a:pt x="21143" y="24726"/>
                      <a:pt x="21521" y="23515"/>
                      <a:pt x="19402" y="21699"/>
                    </a:cubicBezTo>
                    <a:cubicBezTo>
                      <a:pt x="16752" y="21623"/>
                      <a:pt x="13876" y="22153"/>
                      <a:pt x="11757" y="19806"/>
                    </a:cubicBezTo>
                    <a:lnTo>
                      <a:pt x="11757" y="19806"/>
                    </a:lnTo>
                    <a:cubicBezTo>
                      <a:pt x="10697" y="18216"/>
                      <a:pt x="11075" y="16476"/>
                      <a:pt x="11227" y="14735"/>
                    </a:cubicBezTo>
                    <a:cubicBezTo>
                      <a:pt x="11605" y="12161"/>
                      <a:pt x="11681" y="9512"/>
                      <a:pt x="14027" y="7770"/>
                    </a:cubicBezTo>
                    <a:cubicBezTo>
                      <a:pt x="14784" y="7468"/>
                      <a:pt x="15541" y="7241"/>
                      <a:pt x="16374" y="7316"/>
                    </a:cubicBezTo>
                    <a:cubicBezTo>
                      <a:pt x="18266" y="7544"/>
                      <a:pt x="19780" y="9058"/>
                      <a:pt x="21824" y="8755"/>
                    </a:cubicBezTo>
                    <a:cubicBezTo>
                      <a:pt x="24171" y="7544"/>
                      <a:pt x="25836" y="3986"/>
                      <a:pt x="29242" y="6635"/>
                    </a:cubicBezTo>
                    <a:cubicBezTo>
                      <a:pt x="29999" y="9436"/>
                      <a:pt x="29167" y="11858"/>
                      <a:pt x="27880" y="14280"/>
                    </a:cubicBezTo>
                    <a:cubicBezTo>
                      <a:pt x="27274" y="15718"/>
                      <a:pt x="24171" y="16627"/>
                      <a:pt x="25003" y="17384"/>
                    </a:cubicBezTo>
                    <a:cubicBezTo>
                      <a:pt x="30302" y="22380"/>
                      <a:pt x="28183" y="30025"/>
                      <a:pt x="32194" y="35551"/>
                    </a:cubicBezTo>
                    <a:cubicBezTo>
                      <a:pt x="35222" y="39714"/>
                      <a:pt x="34162" y="40774"/>
                      <a:pt x="25987" y="44407"/>
                    </a:cubicBezTo>
                    <a:cubicBezTo>
                      <a:pt x="31059" y="44180"/>
                      <a:pt x="34314" y="45013"/>
                      <a:pt x="37493" y="43196"/>
                    </a:cubicBezTo>
                    <a:cubicBezTo>
                      <a:pt x="48847" y="36384"/>
                      <a:pt x="55963" y="37216"/>
                      <a:pt x="64970" y="46526"/>
                    </a:cubicBezTo>
                    <a:cubicBezTo>
                      <a:pt x="67544" y="49025"/>
                      <a:pt x="66787" y="50993"/>
                      <a:pt x="63608" y="51144"/>
                    </a:cubicBezTo>
                    <a:cubicBezTo>
                      <a:pt x="61413" y="51220"/>
                      <a:pt x="59672" y="52431"/>
                      <a:pt x="57628" y="52355"/>
                    </a:cubicBezTo>
                    <a:cubicBezTo>
                      <a:pt x="54827" y="55610"/>
                      <a:pt x="49377" y="52961"/>
                      <a:pt x="47031" y="57200"/>
                    </a:cubicBezTo>
                    <a:cubicBezTo>
                      <a:pt x="46728" y="57351"/>
                      <a:pt x="46349" y="57654"/>
                      <a:pt x="46047" y="57881"/>
                    </a:cubicBezTo>
                    <a:close/>
                  </a:path>
                </a:pathLst>
              </a:custGeom>
              <a:solidFill>
                <a:srgbClr val="EFBB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9" name="任意多边形: 形状 1968"/>
              <p:cNvSpPr/>
              <p:nvPr/>
            </p:nvSpPr>
            <p:spPr>
              <a:xfrm>
                <a:off x="2110816" y="5566160"/>
                <a:ext cx="52987" cy="52987"/>
              </a:xfrm>
              <a:custGeom>
                <a:avLst/>
                <a:gdLst>
                  <a:gd name="connsiteX0" fmla="*/ 36409 w 52986"/>
                  <a:gd name="connsiteY0" fmla="*/ 44884 h 52986"/>
                  <a:gd name="connsiteX1" fmla="*/ 9462 w 52986"/>
                  <a:gd name="connsiteY1" fmla="*/ 33378 h 52986"/>
                  <a:gd name="connsiteX2" fmla="*/ 15442 w 52986"/>
                  <a:gd name="connsiteY2" fmla="*/ 35876 h 52986"/>
                  <a:gd name="connsiteX3" fmla="*/ 5677 w 52986"/>
                  <a:gd name="connsiteY3" fmla="*/ 12335 h 52986"/>
                  <a:gd name="connsiteX4" fmla="*/ 13398 w 52986"/>
                  <a:gd name="connsiteY4" fmla="*/ 10443 h 52986"/>
                  <a:gd name="connsiteX5" fmla="*/ 18394 w 52986"/>
                  <a:gd name="connsiteY5" fmla="*/ 7945 h 52986"/>
                  <a:gd name="connsiteX6" fmla="*/ 27326 w 52986"/>
                  <a:gd name="connsiteY6" fmla="*/ 6203 h 52986"/>
                  <a:gd name="connsiteX7" fmla="*/ 27099 w 52986"/>
                  <a:gd name="connsiteY7" fmla="*/ 14303 h 52986"/>
                  <a:gd name="connsiteX8" fmla="*/ 28840 w 52986"/>
                  <a:gd name="connsiteY8" fmla="*/ 22554 h 52986"/>
                  <a:gd name="connsiteX9" fmla="*/ 28461 w 52986"/>
                  <a:gd name="connsiteY9" fmla="*/ 12335 h 52986"/>
                  <a:gd name="connsiteX10" fmla="*/ 36409 w 52986"/>
                  <a:gd name="connsiteY10" fmla="*/ 6658 h 52986"/>
                  <a:gd name="connsiteX11" fmla="*/ 38226 w 52986"/>
                  <a:gd name="connsiteY11" fmla="*/ 6582 h 52986"/>
                  <a:gd name="connsiteX12" fmla="*/ 41632 w 52986"/>
                  <a:gd name="connsiteY12" fmla="*/ 8550 h 52986"/>
                  <a:gd name="connsiteX13" fmla="*/ 47310 w 52986"/>
                  <a:gd name="connsiteY13" fmla="*/ 21948 h 52986"/>
                  <a:gd name="connsiteX14" fmla="*/ 42616 w 52986"/>
                  <a:gd name="connsiteY14" fmla="*/ 26263 h 52986"/>
                  <a:gd name="connsiteX15" fmla="*/ 37545 w 52986"/>
                  <a:gd name="connsiteY15" fmla="*/ 24825 h 52986"/>
                  <a:gd name="connsiteX16" fmla="*/ 41935 w 52986"/>
                  <a:gd name="connsiteY16" fmla="*/ 25582 h 52986"/>
                  <a:gd name="connsiteX17" fmla="*/ 42616 w 52986"/>
                  <a:gd name="connsiteY17" fmla="*/ 28837 h 52986"/>
                  <a:gd name="connsiteX18" fmla="*/ 40194 w 52986"/>
                  <a:gd name="connsiteY18" fmla="*/ 39055 h 52986"/>
                  <a:gd name="connsiteX19" fmla="*/ 36409 w 52986"/>
                  <a:gd name="connsiteY19" fmla="*/ 44884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86" h="52986">
                    <a:moveTo>
                      <a:pt x="36409" y="44884"/>
                    </a:moveTo>
                    <a:cubicBezTo>
                      <a:pt x="20816" y="50334"/>
                      <a:pt x="12641" y="46852"/>
                      <a:pt x="9462" y="33378"/>
                    </a:cubicBezTo>
                    <a:cubicBezTo>
                      <a:pt x="12414" y="31940"/>
                      <a:pt x="13549" y="35195"/>
                      <a:pt x="15442" y="35876"/>
                    </a:cubicBezTo>
                    <a:cubicBezTo>
                      <a:pt x="15366" y="26717"/>
                      <a:pt x="16577" y="16952"/>
                      <a:pt x="5677" y="12335"/>
                    </a:cubicBezTo>
                    <a:cubicBezTo>
                      <a:pt x="7721" y="9534"/>
                      <a:pt x="10749" y="10972"/>
                      <a:pt x="13398" y="10443"/>
                    </a:cubicBezTo>
                    <a:cubicBezTo>
                      <a:pt x="14988" y="9534"/>
                      <a:pt x="16577" y="8172"/>
                      <a:pt x="18394" y="7945"/>
                    </a:cubicBezTo>
                    <a:cubicBezTo>
                      <a:pt x="21422" y="7566"/>
                      <a:pt x="24374" y="4463"/>
                      <a:pt x="27326" y="6203"/>
                    </a:cubicBezTo>
                    <a:cubicBezTo>
                      <a:pt x="31489" y="8626"/>
                      <a:pt x="26872" y="11578"/>
                      <a:pt x="27099" y="14303"/>
                    </a:cubicBezTo>
                    <a:cubicBezTo>
                      <a:pt x="27250" y="17104"/>
                      <a:pt x="28234" y="19829"/>
                      <a:pt x="28840" y="22554"/>
                    </a:cubicBezTo>
                    <a:cubicBezTo>
                      <a:pt x="28613" y="19147"/>
                      <a:pt x="26493" y="15817"/>
                      <a:pt x="28461" y="12335"/>
                    </a:cubicBezTo>
                    <a:cubicBezTo>
                      <a:pt x="30202" y="9156"/>
                      <a:pt x="32398" y="6733"/>
                      <a:pt x="36409" y="6658"/>
                    </a:cubicBezTo>
                    <a:cubicBezTo>
                      <a:pt x="37015" y="6582"/>
                      <a:pt x="37621" y="6582"/>
                      <a:pt x="38226" y="6582"/>
                    </a:cubicBezTo>
                    <a:cubicBezTo>
                      <a:pt x="39664" y="6733"/>
                      <a:pt x="40724" y="7491"/>
                      <a:pt x="41632" y="8550"/>
                    </a:cubicBezTo>
                    <a:cubicBezTo>
                      <a:pt x="44585" y="12486"/>
                      <a:pt x="42995" y="17785"/>
                      <a:pt x="47310" y="21948"/>
                    </a:cubicBezTo>
                    <a:cubicBezTo>
                      <a:pt x="51019" y="25506"/>
                      <a:pt x="47007" y="27625"/>
                      <a:pt x="42616" y="26263"/>
                    </a:cubicBezTo>
                    <a:cubicBezTo>
                      <a:pt x="40800" y="24295"/>
                      <a:pt x="38756" y="24749"/>
                      <a:pt x="37545" y="24825"/>
                    </a:cubicBezTo>
                    <a:cubicBezTo>
                      <a:pt x="38378" y="23992"/>
                      <a:pt x="40194" y="24749"/>
                      <a:pt x="41935" y="25582"/>
                    </a:cubicBezTo>
                    <a:cubicBezTo>
                      <a:pt x="42995" y="26490"/>
                      <a:pt x="43525" y="27928"/>
                      <a:pt x="42616" y="28837"/>
                    </a:cubicBezTo>
                    <a:cubicBezTo>
                      <a:pt x="39664" y="31788"/>
                      <a:pt x="37015" y="34211"/>
                      <a:pt x="40194" y="39055"/>
                    </a:cubicBezTo>
                    <a:cubicBezTo>
                      <a:pt x="41405" y="40872"/>
                      <a:pt x="37923" y="42992"/>
                      <a:pt x="36409" y="44884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0" name="任意多边形: 形状 1969"/>
              <p:cNvSpPr/>
              <p:nvPr/>
            </p:nvSpPr>
            <p:spPr>
              <a:xfrm>
                <a:off x="2371907" y="6151427"/>
                <a:ext cx="52987" cy="60556"/>
              </a:xfrm>
              <a:custGeom>
                <a:avLst/>
                <a:gdLst>
                  <a:gd name="connsiteX0" fmla="*/ 39572 w 52986"/>
                  <a:gd name="connsiteY0" fmla="*/ 41184 h 60556"/>
                  <a:gd name="connsiteX1" fmla="*/ 32835 w 52986"/>
                  <a:gd name="connsiteY1" fmla="*/ 36566 h 60556"/>
                  <a:gd name="connsiteX2" fmla="*/ 26249 w 52986"/>
                  <a:gd name="connsiteY2" fmla="*/ 41259 h 60556"/>
                  <a:gd name="connsiteX3" fmla="*/ 26249 w 52986"/>
                  <a:gd name="connsiteY3" fmla="*/ 41259 h 60556"/>
                  <a:gd name="connsiteX4" fmla="*/ 21935 w 52986"/>
                  <a:gd name="connsiteY4" fmla="*/ 49813 h 60556"/>
                  <a:gd name="connsiteX5" fmla="*/ 24357 w 52986"/>
                  <a:gd name="connsiteY5" fmla="*/ 50797 h 60556"/>
                  <a:gd name="connsiteX6" fmla="*/ 20648 w 52986"/>
                  <a:gd name="connsiteY6" fmla="*/ 58140 h 60556"/>
                  <a:gd name="connsiteX7" fmla="*/ 20496 w 52986"/>
                  <a:gd name="connsiteY7" fmla="*/ 58518 h 60556"/>
                  <a:gd name="connsiteX8" fmla="*/ 18680 w 52986"/>
                  <a:gd name="connsiteY8" fmla="*/ 58291 h 60556"/>
                  <a:gd name="connsiteX9" fmla="*/ 18680 w 52986"/>
                  <a:gd name="connsiteY9" fmla="*/ 58367 h 60556"/>
                  <a:gd name="connsiteX10" fmla="*/ 18150 w 52986"/>
                  <a:gd name="connsiteY10" fmla="*/ 57156 h 60556"/>
                  <a:gd name="connsiteX11" fmla="*/ 18528 w 52986"/>
                  <a:gd name="connsiteY11" fmla="*/ 56474 h 60556"/>
                  <a:gd name="connsiteX12" fmla="*/ 18528 w 52986"/>
                  <a:gd name="connsiteY12" fmla="*/ 54582 h 60556"/>
                  <a:gd name="connsiteX13" fmla="*/ 16712 w 52986"/>
                  <a:gd name="connsiteY13" fmla="*/ 52614 h 60556"/>
                  <a:gd name="connsiteX14" fmla="*/ 16712 w 52986"/>
                  <a:gd name="connsiteY14" fmla="*/ 52614 h 60556"/>
                  <a:gd name="connsiteX15" fmla="*/ 11110 w 52986"/>
                  <a:gd name="connsiteY15" fmla="*/ 44817 h 60556"/>
                  <a:gd name="connsiteX16" fmla="*/ 6947 w 52986"/>
                  <a:gd name="connsiteY16" fmla="*/ 37096 h 60556"/>
                  <a:gd name="connsiteX17" fmla="*/ 8612 w 52986"/>
                  <a:gd name="connsiteY17" fmla="*/ 31571 h 60556"/>
                  <a:gd name="connsiteX18" fmla="*/ 9142 w 52986"/>
                  <a:gd name="connsiteY18" fmla="*/ 14842 h 60556"/>
                  <a:gd name="connsiteX19" fmla="*/ 20345 w 52986"/>
                  <a:gd name="connsiteY19" fmla="*/ 6212 h 60556"/>
                  <a:gd name="connsiteX20" fmla="*/ 25265 w 52986"/>
                  <a:gd name="connsiteY20" fmla="*/ 12647 h 60556"/>
                  <a:gd name="connsiteX21" fmla="*/ 24962 w 52986"/>
                  <a:gd name="connsiteY21" fmla="*/ 16583 h 60556"/>
                  <a:gd name="connsiteX22" fmla="*/ 25341 w 52986"/>
                  <a:gd name="connsiteY22" fmla="*/ 20897 h 60556"/>
                  <a:gd name="connsiteX23" fmla="*/ 30261 w 52986"/>
                  <a:gd name="connsiteY23" fmla="*/ 23017 h 60556"/>
                  <a:gd name="connsiteX24" fmla="*/ 36090 w 52986"/>
                  <a:gd name="connsiteY24" fmla="*/ 28467 h 60556"/>
                  <a:gd name="connsiteX25" fmla="*/ 38133 w 52986"/>
                  <a:gd name="connsiteY25" fmla="*/ 28164 h 60556"/>
                  <a:gd name="connsiteX26" fmla="*/ 39950 w 52986"/>
                  <a:gd name="connsiteY26" fmla="*/ 27332 h 60556"/>
                  <a:gd name="connsiteX27" fmla="*/ 40783 w 52986"/>
                  <a:gd name="connsiteY27" fmla="*/ 26726 h 60556"/>
                  <a:gd name="connsiteX28" fmla="*/ 42448 w 52986"/>
                  <a:gd name="connsiteY28" fmla="*/ 25439 h 60556"/>
                  <a:gd name="connsiteX29" fmla="*/ 43356 w 52986"/>
                  <a:gd name="connsiteY29" fmla="*/ 24834 h 60556"/>
                  <a:gd name="connsiteX30" fmla="*/ 45173 w 52986"/>
                  <a:gd name="connsiteY30" fmla="*/ 23471 h 60556"/>
                  <a:gd name="connsiteX31" fmla="*/ 49563 w 52986"/>
                  <a:gd name="connsiteY31" fmla="*/ 22790 h 60556"/>
                  <a:gd name="connsiteX32" fmla="*/ 46536 w 52986"/>
                  <a:gd name="connsiteY32" fmla="*/ 34144 h 60556"/>
                  <a:gd name="connsiteX33" fmla="*/ 40556 w 52986"/>
                  <a:gd name="connsiteY33" fmla="*/ 38156 h 60556"/>
                  <a:gd name="connsiteX34" fmla="*/ 39572 w 52986"/>
                  <a:gd name="connsiteY34" fmla="*/ 41184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2986" h="60556">
                    <a:moveTo>
                      <a:pt x="39572" y="41184"/>
                    </a:moveTo>
                    <a:cubicBezTo>
                      <a:pt x="33667" y="42698"/>
                      <a:pt x="33667" y="42698"/>
                      <a:pt x="32835" y="36566"/>
                    </a:cubicBezTo>
                    <a:cubicBezTo>
                      <a:pt x="30488" y="38004"/>
                      <a:pt x="27915" y="38989"/>
                      <a:pt x="26249" y="41259"/>
                    </a:cubicBezTo>
                    <a:lnTo>
                      <a:pt x="26249" y="41259"/>
                    </a:lnTo>
                    <a:cubicBezTo>
                      <a:pt x="23070" y="43227"/>
                      <a:pt x="25265" y="47921"/>
                      <a:pt x="21935" y="49813"/>
                    </a:cubicBezTo>
                    <a:cubicBezTo>
                      <a:pt x="22767" y="50116"/>
                      <a:pt x="23524" y="50419"/>
                      <a:pt x="24357" y="50797"/>
                    </a:cubicBezTo>
                    <a:cubicBezTo>
                      <a:pt x="25265" y="54279"/>
                      <a:pt x="22313" y="55944"/>
                      <a:pt x="20648" y="58140"/>
                    </a:cubicBezTo>
                    <a:lnTo>
                      <a:pt x="20496" y="58518"/>
                    </a:lnTo>
                    <a:cubicBezTo>
                      <a:pt x="19815" y="59275"/>
                      <a:pt x="19210" y="59275"/>
                      <a:pt x="18680" y="58291"/>
                    </a:cubicBezTo>
                    <a:lnTo>
                      <a:pt x="18680" y="58367"/>
                    </a:lnTo>
                    <a:cubicBezTo>
                      <a:pt x="18226" y="57988"/>
                      <a:pt x="17998" y="57610"/>
                      <a:pt x="18150" y="57156"/>
                    </a:cubicBezTo>
                    <a:cubicBezTo>
                      <a:pt x="18301" y="56701"/>
                      <a:pt x="18377" y="56474"/>
                      <a:pt x="18528" y="56474"/>
                    </a:cubicBezTo>
                    <a:cubicBezTo>
                      <a:pt x="18528" y="55868"/>
                      <a:pt x="18528" y="55187"/>
                      <a:pt x="18528" y="54582"/>
                    </a:cubicBezTo>
                    <a:cubicBezTo>
                      <a:pt x="17923" y="53901"/>
                      <a:pt x="17317" y="53295"/>
                      <a:pt x="16712" y="52614"/>
                    </a:cubicBezTo>
                    <a:lnTo>
                      <a:pt x="16712" y="52614"/>
                    </a:lnTo>
                    <a:cubicBezTo>
                      <a:pt x="11564" y="52387"/>
                      <a:pt x="12246" y="47921"/>
                      <a:pt x="11110" y="44817"/>
                    </a:cubicBezTo>
                    <a:cubicBezTo>
                      <a:pt x="10429" y="41865"/>
                      <a:pt x="9445" y="39216"/>
                      <a:pt x="6947" y="37096"/>
                    </a:cubicBezTo>
                    <a:cubicBezTo>
                      <a:pt x="4071" y="34598"/>
                      <a:pt x="6720" y="33085"/>
                      <a:pt x="8612" y="31571"/>
                    </a:cubicBezTo>
                    <a:cubicBezTo>
                      <a:pt x="10353" y="26120"/>
                      <a:pt x="8461" y="20519"/>
                      <a:pt x="9142" y="14842"/>
                    </a:cubicBezTo>
                    <a:cubicBezTo>
                      <a:pt x="10126" y="6591"/>
                      <a:pt x="13078" y="4547"/>
                      <a:pt x="20345" y="6212"/>
                    </a:cubicBezTo>
                    <a:cubicBezTo>
                      <a:pt x="22692" y="7802"/>
                      <a:pt x="24130" y="10149"/>
                      <a:pt x="25265" y="12647"/>
                    </a:cubicBezTo>
                    <a:cubicBezTo>
                      <a:pt x="25644" y="14009"/>
                      <a:pt x="25568" y="15296"/>
                      <a:pt x="24962" y="16583"/>
                    </a:cubicBezTo>
                    <a:cubicBezTo>
                      <a:pt x="24887" y="18021"/>
                      <a:pt x="19285" y="19913"/>
                      <a:pt x="25341" y="20897"/>
                    </a:cubicBezTo>
                    <a:cubicBezTo>
                      <a:pt x="27158" y="21200"/>
                      <a:pt x="28747" y="21957"/>
                      <a:pt x="30261" y="23017"/>
                    </a:cubicBezTo>
                    <a:cubicBezTo>
                      <a:pt x="32608" y="24379"/>
                      <a:pt x="33138" y="27710"/>
                      <a:pt x="36090" y="28467"/>
                    </a:cubicBezTo>
                    <a:cubicBezTo>
                      <a:pt x="36771" y="28391"/>
                      <a:pt x="37452" y="28316"/>
                      <a:pt x="38133" y="28164"/>
                    </a:cubicBezTo>
                    <a:cubicBezTo>
                      <a:pt x="38739" y="27862"/>
                      <a:pt x="39345" y="27634"/>
                      <a:pt x="39950" y="27332"/>
                    </a:cubicBezTo>
                    <a:cubicBezTo>
                      <a:pt x="40253" y="27104"/>
                      <a:pt x="40556" y="26953"/>
                      <a:pt x="40783" y="26726"/>
                    </a:cubicBezTo>
                    <a:cubicBezTo>
                      <a:pt x="41313" y="26272"/>
                      <a:pt x="41918" y="25893"/>
                      <a:pt x="42448" y="25439"/>
                    </a:cubicBezTo>
                    <a:cubicBezTo>
                      <a:pt x="42751" y="25212"/>
                      <a:pt x="43054" y="25061"/>
                      <a:pt x="43356" y="24834"/>
                    </a:cubicBezTo>
                    <a:cubicBezTo>
                      <a:pt x="43962" y="24379"/>
                      <a:pt x="44568" y="23925"/>
                      <a:pt x="45173" y="23471"/>
                    </a:cubicBezTo>
                    <a:cubicBezTo>
                      <a:pt x="46536" y="22563"/>
                      <a:pt x="47822" y="21351"/>
                      <a:pt x="49563" y="22790"/>
                    </a:cubicBezTo>
                    <a:cubicBezTo>
                      <a:pt x="51910" y="27483"/>
                      <a:pt x="51834" y="31495"/>
                      <a:pt x="46536" y="34144"/>
                    </a:cubicBezTo>
                    <a:cubicBezTo>
                      <a:pt x="42524" y="32403"/>
                      <a:pt x="41464" y="35204"/>
                      <a:pt x="40556" y="38156"/>
                    </a:cubicBezTo>
                    <a:cubicBezTo>
                      <a:pt x="40707" y="39291"/>
                      <a:pt x="40480" y="40351"/>
                      <a:pt x="39572" y="41184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1" name="任意多边形: 形状 1970"/>
              <p:cNvSpPr/>
              <p:nvPr/>
            </p:nvSpPr>
            <p:spPr>
              <a:xfrm>
                <a:off x="1563528" y="6440967"/>
                <a:ext cx="45417" cy="37848"/>
              </a:xfrm>
              <a:custGeom>
                <a:avLst/>
                <a:gdLst>
                  <a:gd name="connsiteX0" fmla="*/ 36193 w 45417"/>
                  <a:gd name="connsiteY0" fmla="*/ 10144 h 37847"/>
                  <a:gd name="connsiteX1" fmla="*/ 40205 w 45417"/>
                  <a:gd name="connsiteY1" fmla="*/ 35048 h 37847"/>
                  <a:gd name="connsiteX2" fmla="*/ 24611 w 45417"/>
                  <a:gd name="connsiteY2" fmla="*/ 35805 h 37847"/>
                  <a:gd name="connsiteX3" fmla="*/ 21735 w 45417"/>
                  <a:gd name="connsiteY3" fmla="*/ 25889 h 37847"/>
                  <a:gd name="connsiteX4" fmla="*/ 7580 w 45417"/>
                  <a:gd name="connsiteY4" fmla="*/ 21574 h 37847"/>
                  <a:gd name="connsiteX5" fmla="*/ 7807 w 45417"/>
                  <a:gd name="connsiteY5" fmla="*/ 10220 h 37847"/>
                  <a:gd name="connsiteX6" fmla="*/ 15452 w 45417"/>
                  <a:gd name="connsiteY6" fmla="*/ 12036 h 37847"/>
                  <a:gd name="connsiteX7" fmla="*/ 15452 w 45417"/>
                  <a:gd name="connsiteY7" fmla="*/ 13626 h 37847"/>
                  <a:gd name="connsiteX8" fmla="*/ 15831 w 45417"/>
                  <a:gd name="connsiteY8" fmla="*/ 11431 h 37847"/>
                  <a:gd name="connsiteX9" fmla="*/ 22870 w 45417"/>
                  <a:gd name="connsiteY9" fmla="*/ 6359 h 37847"/>
                  <a:gd name="connsiteX10" fmla="*/ 22870 w 45417"/>
                  <a:gd name="connsiteY10" fmla="*/ 6359 h 37847"/>
                  <a:gd name="connsiteX11" fmla="*/ 36193 w 45417"/>
                  <a:gd name="connsiteY11" fmla="*/ 1014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17" h="37847">
                    <a:moveTo>
                      <a:pt x="36193" y="10144"/>
                    </a:moveTo>
                    <a:cubicBezTo>
                      <a:pt x="47698" y="15745"/>
                      <a:pt x="49439" y="26191"/>
                      <a:pt x="40205" y="35048"/>
                    </a:cubicBezTo>
                    <a:cubicBezTo>
                      <a:pt x="35284" y="40119"/>
                      <a:pt x="29834" y="37924"/>
                      <a:pt x="24611" y="35805"/>
                    </a:cubicBezTo>
                    <a:cubicBezTo>
                      <a:pt x="19843" y="33837"/>
                      <a:pt x="21886" y="29446"/>
                      <a:pt x="21735" y="25889"/>
                    </a:cubicBezTo>
                    <a:cubicBezTo>
                      <a:pt x="15225" y="30809"/>
                      <a:pt x="12197" y="29825"/>
                      <a:pt x="7580" y="21574"/>
                    </a:cubicBezTo>
                    <a:cubicBezTo>
                      <a:pt x="5006" y="17713"/>
                      <a:pt x="5006" y="13929"/>
                      <a:pt x="7807" y="10220"/>
                    </a:cubicBezTo>
                    <a:cubicBezTo>
                      <a:pt x="11138" y="7873"/>
                      <a:pt x="13408" y="9690"/>
                      <a:pt x="15452" y="12036"/>
                    </a:cubicBezTo>
                    <a:cubicBezTo>
                      <a:pt x="15831" y="12566"/>
                      <a:pt x="15831" y="13096"/>
                      <a:pt x="15452" y="13626"/>
                    </a:cubicBezTo>
                    <a:cubicBezTo>
                      <a:pt x="16890" y="13172"/>
                      <a:pt x="15679" y="12188"/>
                      <a:pt x="15831" y="11431"/>
                    </a:cubicBezTo>
                    <a:cubicBezTo>
                      <a:pt x="16361" y="7116"/>
                      <a:pt x="17874" y="4315"/>
                      <a:pt x="22870" y="6359"/>
                    </a:cubicBezTo>
                    <a:lnTo>
                      <a:pt x="22870" y="6359"/>
                    </a:lnTo>
                    <a:cubicBezTo>
                      <a:pt x="26277" y="11355"/>
                      <a:pt x="32105" y="7797"/>
                      <a:pt x="36193" y="10144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2" name="任意多边形: 形状 1971"/>
              <p:cNvSpPr/>
              <p:nvPr/>
            </p:nvSpPr>
            <p:spPr>
              <a:xfrm>
                <a:off x="1752872" y="6364635"/>
                <a:ext cx="45417" cy="45417"/>
              </a:xfrm>
              <a:custGeom>
                <a:avLst/>
                <a:gdLst>
                  <a:gd name="connsiteX0" fmla="*/ 36920 w 45417"/>
                  <a:gd name="connsiteY0" fmla="*/ 6693 h 45417"/>
                  <a:gd name="connsiteX1" fmla="*/ 40856 w 45417"/>
                  <a:gd name="connsiteY1" fmla="*/ 34852 h 45417"/>
                  <a:gd name="connsiteX2" fmla="*/ 39418 w 45417"/>
                  <a:gd name="connsiteY2" fmla="*/ 37047 h 45417"/>
                  <a:gd name="connsiteX3" fmla="*/ 30562 w 45417"/>
                  <a:gd name="connsiteY3" fmla="*/ 38485 h 45417"/>
                  <a:gd name="connsiteX4" fmla="*/ 6036 w 45417"/>
                  <a:gd name="connsiteY4" fmla="*/ 44162 h 45417"/>
                  <a:gd name="connsiteX5" fmla="*/ 10881 w 45417"/>
                  <a:gd name="connsiteY5" fmla="*/ 27736 h 45417"/>
                  <a:gd name="connsiteX6" fmla="*/ 19964 w 45417"/>
                  <a:gd name="connsiteY6" fmla="*/ 24633 h 45417"/>
                  <a:gd name="connsiteX7" fmla="*/ 12622 w 45417"/>
                  <a:gd name="connsiteY7" fmla="*/ 23195 h 45417"/>
                  <a:gd name="connsiteX8" fmla="*/ 17845 w 45417"/>
                  <a:gd name="connsiteY8" fmla="*/ 12749 h 45417"/>
                  <a:gd name="connsiteX9" fmla="*/ 22462 w 45417"/>
                  <a:gd name="connsiteY9" fmla="*/ 7753 h 45417"/>
                  <a:gd name="connsiteX10" fmla="*/ 24128 w 45417"/>
                  <a:gd name="connsiteY10" fmla="*/ 5860 h 45417"/>
                  <a:gd name="connsiteX11" fmla="*/ 31773 w 45417"/>
                  <a:gd name="connsiteY11" fmla="*/ 8283 h 45417"/>
                  <a:gd name="connsiteX12" fmla="*/ 36920 w 45417"/>
                  <a:gd name="connsiteY12" fmla="*/ 669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417" h="45417">
                    <a:moveTo>
                      <a:pt x="36920" y="6693"/>
                    </a:moveTo>
                    <a:cubicBezTo>
                      <a:pt x="42824" y="15474"/>
                      <a:pt x="44036" y="24860"/>
                      <a:pt x="40856" y="34852"/>
                    </a:cubicBezTo>
                    <a:cubicBezTo>
                      <a:pt x="41462" y="36366"/>
                      <a:pt x="40175" y="37880"/>
                      <a:pt x="39418" y="37047"/>
                    </a:cubicBezTo>
                    <a:cubicBezTo>
                      <a:pt x="35331" y="32430"/>
                      <a:pt x="33590" y="36139"/>
                      <a:pt x="30562" y="38485"/>
                    </a:cubicBezTo>
                    <a:cubicBezTo>
                      <a:pt x="23446" y="44011"/>
                      <a:pt x="15423" y="47569"/>
                      <a:pt x="6036" y="44162"/>
                    </a:cubicBezTo>
                    <a:cubicBezTo>
                      <a:pt x="4295" y="37728"/>
                      <a:pt x="9367" y="33263"/>
                      <a:pt x="10881" y="27736"/>
                    </a:cubicBezTo>
                    <a:cubicBezTo>
                      <a:pt x="12168" y="23119"/>
                      <a:pt x="17542" y="27055"/>
                      <a:pt x="19964" y="24633"/>
                    </a:cubicBezTo>
                    <a:cubicBezTo>
                      <a:pt x="17921" y="24482"/>
                      <a:pt x="13076" y="26752"/>
                      <a:pt x="12622" y="23195"/>
                    </a:cubicBezTo>
                    <a:cubicBezTo>
                      <a:pt x="12168" y="19637"/>
                      <a:pt x="15725" y="16080"/>
                      <a:pt x="17845" y="12749"/>
                    </a:cubicBezTo>
                    <a:cubicBezTo>
                      <a:pt x="18980" y="11008"/>
                      <a:pt x="22538" y="11008"/>
                      <a:pt x="22462" y="7753"/>
                    </a:cubicBezTo>
                    <a:cubicBezTo>
                      <a:pt x="22765" y="6920"/>
                      <a:pt x="23295" y="6239"/>
                      <a:pt x="24128" y="5860"/>
                    </a:cubicBezTo>
                    <a:cubicBezTo>
                      <a:pt x="27155" y="5104"/>
                      <a:pt x="29578" y="6844"/>
                      <a:pt x="31773" y="8283"/>
                    </a:cubicBezTo>
                    <a:cubicBezTo>
                      <a:pt x="34574" y="10099"/>
                      <a:pt x="35558" y="8207"/>
                      <a:pt x="36920" y="6693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3" name="任意多边形: 形状 1972"/>
              <p:cNvSpPr/>
              <p:nvPr/>
            </p:nvSpPr>
            <p:spPr>
              <a:xfrm>
                <a:off x="1793799" y="6335223"/>
                <a:ext cx="45417" cy="37848"/>
              </a:xfrm>
              <a:custGeom>
                <a:avLst/>
                <a:gdLst>
                  <a:gd name="connsiteX0" fmla="*/ 7121 w 45417"/>
                  <a:gd name="connsiteY0" fmla="*/ 24978 h 37847"/>
                  <a:gd name="connsiteX1" fmla="*/ 9240 w 45417"/>
                  <a:gd name="connsiteY1" fmla="*/ 13245 h 37847"/>
                  <a:gd name="connsiteX2" fmla="*/ 13100 w 45417"/>
                  <a:gd name="connsiteY2" fmla="*/ 7644 h 37847"/>
                  <a:gd name="connsiteX3" fmla="*/ 13100 w 45417"/>
                  <a:gd name="connsiteY3" fmla="*/ 7644 h 37847"/>
                  <a:gd name="connsiteX4" fmla="*/ 14993 w 45417"/>
                  <a:gd name="connsiteY4" fmla="*/ 7492 h 37847"/>
                  <a:gd name="connsiteX5" fmla="*/ 22335 w 45417"/>
                  <a:gd name="connsiteY5" fmla="*/ 6054 h 37847"/>
                  <a:gd name="connsiteX6" fmla="*/ 40956 w 45417"/>
                  <a:gd name="connsiteY6" fmla="*/ 14986 h 37847"/>
                  <a:gd name="connsiteX7" fmla="*/ 41411 w 45417"/>
                  <a:gd name="connsiteY7" fmla="*/ 17711 h 37847"/>
                  <a:gd name="connsiteX8" fmla="*/ 26347 w 45417"/>
                  <a:gd name="connsiteY8" fmla="*/ 38073 h 37847"/>
                  <a:gd name="connsiteX9" fmla="*/ 10527 w 45417"/>
                  <a:gd name="connsiteY9" fmla="*/ 26113 h 37847"/>
                  <a:gd name="connsiteX10" fmla="*/ 7121 w 45417"/>
                  <a:gd name="connsiteY10" fmla="*/ 2497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17" h="37847">
                    <a:moveTo>
                      <a:pt x="7121" y="24978"/>
                    </a:moveTo>
                    <a:cubicBezTo>
                      <a:pt x="3260" y="20209"/>
                      <a:pt x="8256" y="17106"/>
                      <a:pt x="9240" y="13245"/>
                    </a:cubicBezTo>
                    <a:cubicBezTo>
                      <a:pt x="12495" y="12715"/>
                      <a:pt x="12571" y="9990"/>
                      <a:pt x="13100" y="7644"/>
                    </a:cubicBezTo>
                    <a:lnTo>
                      <a:pt x="13100" y="7644"/>
                    </a:lnTo>
                    <a:cubicBezTo>
                      <a:pt x="13706" y="7038"/>
                      <a:pt x="14312" y="6962"/>
                      <a:pt x="14993" y="7492"/>
                    </a:cubicBezTo>
                    <a:cubicBezTo>
                      <a:pt x="17567" y="7719"/>
                      <a:pt x="19837" y="6584"/>
                      <a:pt x="22335" y="6054"/>
                    </a:cubicBezTo>
                    <a:cubicBezTo>
                      <a:pt x="29678" y="4389"/>
                      <a:pt x="37929" y="8400"/>
                      <a:pt x="40956" y="14986"/>
                    </a:cubicBezTo>
                    <a:cubicBezTo>
                      <a:pt x="41335" y="15819"/>
                      <a:pt x="41411" y="16802"/>
                      <a:pt x="41411" y="17711"/>
                    </a:cubicBezTo>
                    <a:cubicBezTo>
                      <a:pt x="41335" y="25508"/>
                      <a:pt x="33992" y="35348"/>
                      <a:pt x="26347" y="38073"/>
                    </a:cubicBezTo>
                    <a:cubicBezTo>
                      <a:pt x="19383" y="36332"/>
                      <a:pt x="11662" y="35651"/>
                      <a:pt x="10527" y="26113"/>
                    </a:cubicBezTo>
                    <a:cubicBezTo>
                      <a:pt x="10527" y="25432"/>
                      <a:pt x="8407" y="25129"/>
                      <a:pt x="7121" y="24978"/>
                    </a:cubicBezTo>
                    <a:close/>
                  </a:path>
                </a:pathLst>
              </a:custGeom>
              <a:solidFill>
                <a:srgbClr val="F4CF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4" name="任意多边形: 形状 1973"/>
              <p:cNvSpPr/>
              <p:nvPr/>
            </p:nvSpPr>
            <p:spPr>
              <a:xfrm>
                <a:off x="1542571" y="6260434"/>
                <a:ext cx="52987" cy="52987"/>
              </a:xfrm>
              <a:custGeom>
                <a:avLst/>
                <a:gdLst>
                  <a:gd name="connsiteX0" fmla="*/ 30505 w 52986"/>
                  <a:gd name="connsiteY0" fmla="*/ 21573 h 52986"/>
                  <a:gd name="connsiteX1" fmla="*/ 45644 w 52986"/>
                  <a:gd name="connsiteY1" fmla="*/ 29143 h 52986"/>
                  <a:gd name="connsiteX2" fmla="*/ 49429 w 52986"/>
                  <a:gd name="connsiteY2" fmla="*/ 28310 h 52986"/>
                  <a:gd name="connsiteX3" fmla="*/ 51473 w 52986"/>
                  <a:gd name="connsiteY3" fmla="*/ 34139 h 52986"/>
                  <a:gd name="connsiteX4" fmla="*/ 39664 w 52986"/>
                  <a:gd name="connsiteY4" fmla="*/ 43752 h 52986"/>
                  <a:gd name="connsiteX5" fmla="*/ 39967 w 52986"/>
                  <a:gd name="connsiteY5" fmla="*/ 50035 h 52986"/>
                  <a:gd name="connsiteX6" fmla="*/ 34290 w 52986"/>
                  <a:gd name="connsiteY6" fmla="*/ 51927 h 52986"/>
                  <a:gd name="connsiteX7" fmla="*/ 30505 w 52986"/>
                  <a:gd name="connsiteY7" fmla="*/ 51927 h 52986"/>
                  <a:gd name="connsiteX8" fmla="*/ 30505 w 52986"/>
                  <a:gd name="connsiteY8" fmla="*/ 46174 h 52986"/>
                  <a:gd name="connsiteX9" fmla="*/ 16275 w 52986"/>
                  <a:gd name="connsiteY9" fmla="*/ 38378 h 52986"/>
                  <a:gd name="connsiteX10" fmla="*/ 12187 w 52986"/>
                  <a:gd name="connsiteY10" fmla="*/ 37923 h 52986"/>
                  <a:gd name="connsiteX11" fmla="*/ 12263 w 52986"/>
                  <a:gd name="connsiteY11" fmla="*/ 41330 h 52986"/>
                  <a:gd name="connsiteX12" fmla="*/ 15290 w 52986"/>
                  <a:gd name="connsiteY12" fmla="*/ 44282 h 52986"/>
                  <a:gd name="connsiteX13" fmla="*/ 5677 w 52986"/>
                  <a:gd name="connsiteY13" fmla="*/ 51851 h 52986"/>
                  <a:gd name="connsiteX14" fmla="*/ 8932 w 52986"/>
                  <a:gd name="connsiteY14" fmla="*/ 24828 h 52986"/>
                  <a:gd name="connsiteX15" fmla="*/ 9538 w 52986"/>
                  <a:gd name="connsiteY15" fmla="*/ 15517 h 52986"/>
                  <a:gd name="connsiteX16" fmla="*/ 16653 w 52986"/>
                  <a:gd name="connsiteY16" fmla="*/ 7721 h 52986"/>
                  <a:gd name="connsiteX17" fmla="*/ 19908 w 52986"/>
                  <a:gd name="connsiteY17" fmla="*/ 5677 h 52986"/>
                  <a:gd name="connsiteX18" fmla="*/ 22936 w 52986"/>
                  <a:gd name="connsiteY18" fmla="*/ 9765 h 52986"/>
                  <a:gd name="connsiteX19" fmla="*/ 21497 w 52986"/>
                  <a:gd name="connsiteY19" fmla="*/ 25509 h 52986"/>
                  <a:gd name="connsiteX20" fmla="*/ 25736 w 52986"/>
                  <a:gd name="connsiteY20" fmla="*/ 30505 h 52986"/>
                  <a:gd name="connsiteX21" fmla="*/ 24525 w 52986"/>
                  <a:gd name="connsiteY21" fmla="*/ 22633 h 52986"/>
                  <a:gd name="connsiteX22" fmla="*/ 30505 w 52986"/>
                  <a:gd name="connsiteY22" fmla="*/ 2157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2986" h="52986">
                    <a:moveTo>
                      <a:pt x="30505" y="21573"/>
                    </a:moveTo>
                    <a:cubicBezTo>
                      <a:pt x="34139" y="26872"/>
                      <a:pt x="39362" y="29143"/>
                      <a:pt x="45644" y="29143"/>
                    </a:cubicBezTo>
                    <a:cubicBezTo>
                      <a:pt x="46704" y="28083"/>
                      <a:pt x="47991" y="27932"/>
                      <a:pt x="49429" y="28310"/>
                    </a:cubicBezTo>
                    <a:cubicBezTo>
                      <a:pt x="51776" y="29748"/>
                      <a:pt x="53744" y="33003"/>
                      <a:pt x="51473" y="34139"/>
                    </a:cubicBezTo>
                    <a:cubicBezTo>
                      <a:pt x="46628" y="36485"/>
                      <a:pt x="45342" y="42844"/>
                      <a:pt x="39664" y="43752"/>
                    </a:cubicBezTo>
                    <a:cubicBezTo>
                      <a:pt x="35274" y="46023"/>
                      <a:pt x="38983" y="47991"/>
                      <a:pt x="39967" y="50035"/>
                    </a:cubicBezTo>
                    <a:cubicBezTo>
                      <a:pt x="38680" y="52533"/>
                      <a:pt x="36334" y="51776"/>
                      <a:pt x="34290" y="51927"/>
                    </a:cubicBezTo>
                    <a:cubicBezTo>
                      <a:pt x="33003" y="53063"/>
                      <a:pt x="31792" y="53063"/>
                      <a:pt x="30505" y="51927"/>
                    </a:cubicBezTo>
                    <a:cubicBezTo>
                      <a:pt x="30354" y="50035"/>
                      <a:pt x="38529" y="48066"/>
                      <a:pt x="30505" y="46174"/>
                    </a:cubicBezTo>
                    <a:cubicBezTo>
                      <a:pt x="22784" y="48975"/>
                      <a:pt x="20362" y="42162"/>
                      <a:pt x="16275" y="38378"/>
                    </a:cubicBezTo>
                    <a:cubicBezTo>
                      <a:pt x="14988" y="37621"/>
                      <a:pt x="13625" y="36334"/>
                      <a:pt x="12187" y="37923"/>
                    </a:cubicBezTo>
                    <a:cubicBezTo>
                      <a:pt x="11279" y="38908"/>
                      <a:pt x="11354" y="40194"/>
                      <a:pt x="12263" y="41330"/>
                    </a:cubicBezTo>
                    <a:cubicBezTo>
                      <a:pt x="13322" y="42238"/>
                      <a:pt x="14609" y="42919"/>
                      <a:pt x="15290" y="44282"/>
                    </a:cubicBezTo>
                    <a:cubicBezTo>
                      <a:pt x="12111" y="46780"/>
                      <a:pt x="8856" y="49354"/>
                      <a:pt x="5677" y="51851"/>
                    </a:cubicBezTo>
                    <a:cubicBezTo>
                      <a:pt x="5753" y="42692"/>
                      <a:pt x="6510" y="33685"/>
                      <a:pt x="8932" y="24828"/>
                    </a:cubicBezTo>
                    <a:cubicBezTo>
                      <a:pt x="9840" y="21649"/>
                      <a:pt x="5223" y="18318"/>
                      <a:pt x="9538" y="15517"/>
                    </a:cubicBezTo>
                    <a:cubicBezTo>
                      <a:pt x="13247" y="14155"/>
                      <a:pt x="15442" y="11430"/>
                      <a:pt x="16653" y="7721"/>
                    </a:cubicBezTo>
                    <a:cubicBezTo>
                      <a:pt x="17410" y="6585"/>
                      <a:pt x="18470" y="5753"/>
                      <a:pt x="19908" y="5677"/>
                    </a:cubicBezTo>
                    <a:cubicBezTo>
                      <a:pt x="21952" y="6283"/>
                      <a:pt x="22633" y="7948"/>
                      <a:pt x="22936" y="9765"/>
                    </a:cubicBezTo>
                    <a:cubicBezTo>
                      <a:pt x="21876" y="14988"/>
                      <a:pt x="23011" y="20438"/>
                      <a:pt x="21497" y="25509"/>
                    </a:cubicBezTo>
                    <a:cubicBezTo>
                      <a:pt x="20059" y="30127"/>
                      <a:pt x="25888" y="27856"/>
                      <a:pt x="25736" y="30505"/>
                    </a:cubicBezTo>
                    <a:cubicBezTo>
                      <a:pt x="24677" y="28234"/>
                      <a:pt x="23390" y="25661"/>
                      <a:pt x="24525" y="22633"/>
                    </a:cubicBezTo>
                    <a:cubicBezTo>
                      <a:pt x="26115" y="20816"/>
                      <a:pt x="27932" y="19681"/>
                      <a:pt x="30505" y="21573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5" name="任意多边形: 形状 1974"/>
              <p:cNvSpPr/>
              <p:nvPr/>
            </p:nvSpPr>
            <p:spPr>
              <a:xfrm>
                <a:off x="1739608" y="6831177"/>
                <a:ext cx="37848" cy="83265"/>
              </a:xfrm>
              <a:custGeom>
                <a:avLst/>
                <a:gdLst>
                  <a:gd name="connsiteX0" fmla="*/ 8400 w 37847"/>
                  <a:gd name="connsiteY0" fmla="*/ 5677 h 83264"/>
                  <a:gd name="connsiteX1" fmla="*/ 17862 w 37847"/>
                  <a:gd name="connsiteY1" fmla="*/ 17561 h 83264"/>
                  <a:gd name="connsiteX2" fmla="*/ 27021 w 37847"/>
                  <a:gd name="connsiteY2" fmla="*/ 29672 h 83264"/>
                  <a:gd name="connsiteX3" fmla="*/ 31260 w 37847"/>
                  <a:gd name="connsiteY3" fmla="*/ 34290 h 83264"/>
                  <a:gd name="connsiteX4" fmla="*/ 36786 w 37847"/>
                  <a:gd name="connsiteY4" fmla="*/ 44130 h 83264"/>
                  <a:gd name="connsiteX5" fmla="*/ 37770 w 37847"/>
                  <a:gd name="connsiteY5" fmla="*/ 49580 h 83264"/>
                  <a:gd name="connsiteX6" fmla="*/ 35575 w 37847"/>
                  <a:gd name="connsiteY6" fmla="*/ 57756 h 83264"/>
                  <a:gd name="connsiteX7" fmla="*/ 19679 w 37847"/>
                  <a:gd name="connsiteY7" fmla="*/ 80161 h 83264"/>
                  <a:gd name="connsiteX8" fmla="*/ 12488 w 37847"/>
                  <a:gd name="connsiteY8" fmla="*/ 67369 h 83264"/>
                  <a:gd name="connsiteX9" fmla="*/ 19527 w 37847"/>
                  <a:gd name="connsiteY9" fmla="*/ 60329 h 83264"/>
                  <a:gd name="connsiteX10" fmla="*/ 24599 w 37847"/>
                  <a:gd name="connsiteY10" fmla="*/ 62979 h 83264"/>
                  <a:gd name="connsiteX11" fmla="*/ 18922 w 37847"/>
                  <a:gd name="connsiteY11" fmla="*/ 59421 h 83264"/>
                  <a:gd name="connsiteX12" fmla="*/ 15515 w 37847"/>
                  <a:gd name="connsiteY12" fmla="*/ 57453 h 83264"/>
                  <a:gd name="connsiteX13" fmla="*/ 15591 w 37847"/>
                  <a:gd name="connsiteY13" fmla="*/ 54879 h 83264"/>
                  <a:gd name="connsiteX14" fmla="*/ 17862 w 37847"/>
                  <a:gd name="connsiteY14" fmla="*/ 38150 h 83264"/>
                  <a:gd name="connsiteX15" fmla="*/ 14531 w 37847"/>
                  <a:gd name="connsiteY15" fmla="*/ 25055 h 83264"/>
                  <a:gd name="connsiteX16" fmla="*/ 10595 w 37847"/>
                  <a:gd name="connsiteY16" fmla="*/ 18924 h 83264"/>
                  <a:gd name="connsiteX17" fmla="*/ 8400 w 37847"/>
                  <a:gd name="connsiteY17" fmla="*/ 5677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847" h="83264">
                    <a:moveTo>
                      <a:pt x="8400" y="5677"/>
                    </a:moveTo>
                    <a:cubicBezTo>
                      <a:pt x="11201" y="9840"/>
                      <a:pt x="12790" y="14382"/>
                      <a:pt x="17862" y="17561"/>
                    </a:cubicBezTo>
                    <a:cubicBezTo>
                      <a:pt x="21420" y="19756"/>
                      <a:pt x="27248" y="23011"/>
                      <a:pt x="27021" y="29672"/>
                    </a:cubicBezTo>
                    <a:cubicBezTo>
                      <a:pt x="26945" y="31943"/>
                      <a:pt x="29898" y="34063"/>
                      <a:pt x="31260" y="34290"/>
                    </a:cubicBezTo>
                    <a:cubicBezTo>
                      <a:pt x="38148" y="35122"/>
                      <a:pt x="37921" y="38983"/>
                      <a:pt x="36786" y="44130"/>
                    </a:cubicBezTo>
                    <a:cubicBezTo>
                      <a:pt x="36407" y="45796"/>
                      <a:pt x="36786" y="48218"/>
                      <a:pt x="37770" y="49580"/>
                    </a:cubicBezTo>
                    <a:cubicBezTo>
                      <a:pt x="40646" y="53517"/>
                      <a:pt x="38830" y="55484"/>
                      <a:pt x="35575" y="57756"/>
                    </a:cubicBezTo>
                    <a:cubicBezTo>
                      <a:pt x="27702" y="63357"/>
                      <a:pt x="26264" y="73576"/>
                      <a:pt x="19679" y="80161"/>
                    </a:cubicBezTo>
                    <a:cubicBezTo>
                      <a:pt x="16348" y="76528"/>
                      <a:pt x="17256" y="70927"/>
                      <a:pt x="12488" y="67369"/>
                    </a:cubicBezTo>
                    <a:cubicBezTo>
                      <a:pt x="8476" y="64341"/>
                      <a:pt x="11806" y="60707"/>
                      <a:pt x="19527" y="60329"/>
                    </a:cubicBezTo>
                    <a:cubicBezTo>
                      <a:pt x="20966" y="60707"/>
                      <a:pt x="22177" y="61465"/>
                      <a:pt x="24599" y="62979"/>
                    </a:cubicBezTo>
                    <a:cubicBezTo>
                      <a:pt x="22631" y="60177"/>
                      <a:pt x="20587" y="60102"/>
                      <a:pt x="18922" y="59421"/>
                    </a:cubicBezTo>
                    <a:cubicBezTo>
                      <a:pt x="17635" y="59042"/>
                      <a:pt x="16424" y="58437"/>
                      <a:pt x="15515" y="57453"/>
                    </a:cubicBezTo>
                    <a:cubicBezTo>
                      <a:pt x="15213" y="56544"/>
                      <a:pt x="15288" y="55712"/>
                      <a:pt x="15591" y="54879"/>
                    </a:cubicBezTo>
                    <a:cubicBezTo>
                      <a:pt x="21344" y="49959"/>
                      <a:pt x="21420" y="43525"/>
                      <a:pt x="17862" y="38150"/>
                    </a:cubicBezTo>
                    <a:cubicBezTo>
                      <a:pt x="15061" y="33836"/>
                      <a:pt x="14910" y="29597"/>
                      <a:pt x="14531" y="25055"/>
                    </a:cubicBezTo>
                    <a:cubicBezTo>
                      <a:pt x="14304" y="22330"/>
                      <a:pt x="13018" y="20286"/>
                      <a:pt x="10595" y="18924"/>
                    </a:cubicBezTo>
                    <a:cubicBezTo>
                      <a:pt x="4464" y="15442"/>
                      <a:pt x="4464" y="10900"/>
                      <a:pt x="8400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6" name="任意多边形: 形状 1975"/>
              <p:cNvSpPr/>
              <p:nvPr/>
            </p:nvSpPr>
            <p:spPr>
              <a:xfrm>
                <a:off x="1838466" y="4901760"/>
                <a:ext cx="45417" cy="52987"/>
              </a:xfrm>
              <a:custGeom>
                <a:avLst/>
                <a:gdLst>
                  <a:gd name="connsiteX0" fmla="*/ 21496 w 45417"/>
                  <a:gd name="connsiteY0" fmla="*/ 7209 h 52986"/>
                  <a:gd name="connsiteX1" fmla="*/ 27703 w 45417"/>
                  <a:gd name="connsiteY1" fmla="*/ 8117 h 52986"/>
                  <a:gd name="connsiteX2" fmla="*/ 40571 w 45417"/>
                  <a:gd name="connsiteY2" fmla="*/ 19093 h 52986"/>
                  <a:gd name="connsiteX3" fmla="*/ 41101 w 45417"/>
                  <a:gd name="connsiteY3" fmla="*/ 21742 h 52986"/>
                  <a:gd name="connsiteX4" fmla="*/ 33153 w 45417"/>
                  <a:gd name="connsiteY4" fmla="*/ 32264 h 52986"/>
                  <a:gd name="connsiteX5" fmla="*/ 42464 w 45417"/>
                  <a:gd name="connsiteY5" fmla="*/ 34232 h 52986"/>
                  <a:gd name="connsiteX6" fmla="*/ 42539 w 45417"/>
                  <a:gd name="connsiteY6" fmla="*/ 34232 h 52986"/>
                  <a:gd name="connsiteX7" fmla="*/ 42918 w 45417"/>
                  <a:gd name="connsiteY7" fmla="*/ 35443 h 52986"/>
                  <a:gd name="connsiteX8" fmla="*/ 42539 w 45417"/>
                  <a:gd name="connsiteY8" fmla="*/ 36049 h 52986"/>
                  <a:gd name="connsiteX9" fmla="*/ 42539 w 45417"/>
                  <a:gd name="connsiteY9" fmla="*/ 36125 h 52986"/>
                  <a:gd name="connsiteX10" fmla="*/ 38906 w 45417"/>
                  <a:gd name="connsiteY10" fmla="*/ 47706 h 52986"/>
                  <a:gd name="connsiteX11" fmla="*/ 38906 w 45417"/>
                  <a:gd name="connsiteY11" fmla="*/ 47630 h 52986"/>
                  <a:gd name="connsiteX12" fmla="*/ 36938 w 45417"/>
                  <a:gd name="connsiteY12" fmla="*/ 49598 h 52986"/>
                  <a:gd name="connsiteX13" fmla="*/ 37014 w 45417"/>
                  <a:gd name="connsiteY13" fmla="*/ 49523 h 52986"/>
                  <a:gd name="connsiteX14" fmla="*/ 35046 w 45417"/>
                  <a:gd name="connsiteY14" fmla="*/ 53383 h 52986"/>
                  <a:gd name="connsiteX15" fmla="*/ 35121 w 45417"/>
                  <a:gd name="connsiteY15" fmla="*/ 53383 h 52986"/>
                  <a:gd name="connsiteX16" fmla="*/ 30882 w 45417"/>
                  <a:gd name="connsiteY16" fmla="*/ 52475 h 52986"/>
                  <a:gd name="connsiteX17" fmla="*/ 22632 w 45417"/>
                  <a:gd name="connsiteY17" fmla="*/ 39455 h 52986"/>
                  <a:gd name="connsiteX18" fmla="*/ 9309 w 45417"/>
                  <a:gd name="connsiteY18" fmla="*/ 27192 h 52986"/>
                  <a:gd name="connsiteX19" fmla="*/ 9839 w 45417"/>
                  <a:gd name="connsiteY19" fmla="*/ 23408 h 52986"/>
                  <a:gd name="connsiteX20" fmla="*/ 9233 w 45417"/>
                  <a:gd name="connsiteY20" fmla="*/ 15005 h 52986"/>
                  <a:gd name="connsiteX21" fmla="*/ 6054 w 45417"/>
                  <a:gd name="connsiteY21" fmla="*/ 10237 h 52986"/>
                  <a:gd name="connsiteX22" fmla="*/ 11958 w 45417"/>
                  <a:gd name="connsiteY22" fmla="*/ 8572 h 52986"/>
                  <a:gd name="connsiteX23" fmla="*/ 21496 w 45417"/>
                  <a:gd name="connsiteY23" fmla="*/ 7209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52986">
                    <a:moveTo>
                      <a:pt x="21496" y="7209"/>
                    </a:moveTo>
                    <a:cubicBezTo>
                      <a:pt x="24070" y="3954"/>
                      <a:pt x="26946" y="6679"/>
                      <a:pt x="27703" y="8117"/>
                    </a:cubicBezTo>
                    <a:cubicBezTo>
                      <a:pt x="30580" y="13643"/>
                      <a:pt x="36408" y="15384"/>
                      <a:pt x="40571" y="19093"/>
                    </a:cubicBezTo>
                    <a:cubicBezTo>
                      <a:pt x="41025" y="19926"/>
                      <a:pt x="40874" y="20910"/>
                      <a:pt x="41101" y="21742"/>
                    </a:cubicBezTo>
                    <a:cubicBezTo>
                      <a:pt x="43145" y="31204"/>
                      <a:pt x="43145" y="31204"/>
                      <a:pt x="33153" y="32264"/>
                    </a:cubicBezTo>
                    <a:cubicBezTo>
                      <a:pt x="35954" y="34989"/>
                      <a:pt x="39966" y="31204"/>
                      <a:pt x="42464" y="34232"/>
                    </a:cubicBezTo>
                    <a:lnTo>
                      <a:pt x="42539" y="34232"/>
                    </a:lnTo>
                    <a:cubicBezTo>
                      <a:pt x="42918" y="34611"/>
                      <a:pt x="43069" y="34989"/>
                      <a:pt x="42918" y="35443"/>
                    </a:cubicBezTo>
                    <a:cubicBezTo>
                      <a:pt x="42766" y="35822"/>
                      <a:pt x="42691" y="36049"/>
                      <a:pt x="42539" y="36049"/>
                    </a:cubicBezTo>
                    <a:lnTo>
                      <a:pt x="42539" y="36125"/>
                    </a:lnTo>
                    <a:cubicBezTo>
                      <a:pt x="42615" y="40364"/>
                      <a:pt x="41328" y="44224"/>
                      <a:pt x="38906" y="47706"/>
                    </a:cubicBezTo>
                    <a:lnTo>
                      <a:pt x="38906" y="47630"/>
                    </a:lnTo>
                    <a:cubicBezTo>
                      <a:pt x="38073" y="48084"/>
                      <a:pt x="37468" y="48766"/>
                      <a:pt x="36938" y="49598"/>
                    </a:cubicBezTo>
                    <a:lnTo>
                      <a:pt x="37014" y="49523"/>
                    </a:lnTo>
                    <a:cubicBezTo>
                      <a:pt x="35651" y="50431"/>
                      <a:pt x="36030" y="52248"/>
                      <a:pt x="35046" y="53383"/>
                    </a:cubicBezTo>
                    <a:lnTo>
                      <a:pt x="35121" y="53383"/>
                    </a:lnTo>
                    <a:cubicBezTo>
                      <a:pt x="33456" y="54216"/>
                      <a:pt x="32093" y="53535"/>
                      <a:pt x="30882" y="52475"/>
                    </a:cubicBezTo>
                    <a:cubicBezTo>
                      <a:pt x="27022" y="49068"/>
                      <a:pt x="29595" y="42634"/>
                      <a:pt x="22632" y="39455"/>
                    </a:cubicBezTo>
                    <a:cubicBezTo>
                      <a:pt x="18165" y="37411"/>
                      <a:pt x="15138" y="30145"/>
                      <a:pt x="9309" y="27192"/>
                    </a:cubicBezTo>
                    <a:cubicBezTo>
                      <a:pt x="7568" y="26284"/>
                      <a:pt x="8325" y="24392"/>
                      <a:pt x="9839" y="23408"/>
                    </a:cubicBezTo>
                    <a:cubicBezTo>
                      <a:pt x="15213" y="20153"/>
                      <a:pt x="12640" y="17579"/>
                      <a:pt x="9233" y="15005"/>
                    </a:cubicBezTo>
                    <a:cubicBezTo>
                      <a:pt x="7644" y="13795"/>
                      <a:pt x="4616" y="13265"/>
                      <a:pt x="6054" y="10237"/>
                    </a:cubicBezTo>
                    <a:cubicBezTo>
                      <a:pt x="7265" y="7663"/>
                      <a:pt x="9990" y="9177"/>
                      <a:pt x="11958" y="8572"/>
                    </a:cubicBezTo>
                    <a:cubicBezTo>
                      <a:pt x="15062" y="7663"/>
                      <a:pt x="18847" y="11070"/>
                      <a:pt x="21496" y="720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7" name="任意多边形: 形状 1976"/>
              <p:cNvSpPr/>
              <p:nvPr/>
            </p:nvSpPr>
            <p:spPr>
              <a:xfrm>
                <a:off x="1688133" y="6828855"/>
                <a:ext cx="45417" cy="60556"/>
              </a:xfrm>
              <a:custGeom>
                <a:avLst/>
                <a:gdLst>
                  <a:gd name="connsiteX0" fmla="*/ 16123 w 45417"/>
                  <a:gd name="connsiteY0" fmla="*/ 50086 h 60556"/>
                  <a:gd name="connsiteX1" fmla="*/ 14004 w 45417"/>
                  <a:gd name="connsiteY1" fmla="*/ 53643 h 60556"/>
                  <a:gd name="connsiteX2" fmla="*/ 10295 w 45417"/>
                  <a:gd name="connsiteY2" fmla="*/ 59774 h 60556"/>
                  <a:gd name="connsiteX3" fmla="*/ 7645 w 45417"/>
                  <a:gd name="connsiteY3" fmla="*/ 47663 h 60556"/>
                  <a:gd name="connsiteX4" fmla="*/ 5677 w 45417"/>
                  <a:gd name="connsiteY4" fmla="*/ 26696 h 60556"/>
                  <a:gd name="connsiteX5" fmla="*/ 14912 w 45417"/>
                  <a:gd name="connsiteY5" fmla="*/ 26771 h 60556"/>
                  <a:gd name="connsiteX6" fmla="*/ 10673 w 45417"/>
                  <a:gd name="connsiteY6" fmla="*/ 23743 h 60556"/>
                  <a:gd name="connsiteX7" fmla="*/ 7645 w 45417"/>
                  <a:gd name="connsiteY7" fmla="*/ 18975 h 60556"/>
                  <a:gd name="connsiteX8" fmla="*/ 14912 w 45417"/>
                  <a:gd name="connsiteY8" fmla="*/ 16855 h 60556"/>
                  <a:gd name="connsiteX9" fmla="*/ 23541 w 45417"/>
                  <a:gd name="connsiteY9" fmla="*/ 17764 h 60556"/>
                  <a:gd name="connsiteX10" fmla="*/ 25055 w 45417"/>
                  <a:gd name="connsiteY10" fmla="*/ 12086 h 60556"/>
                  <a:gd name="connsiteX11" fmla="*/ 27023 w 45417"/>
                  <a:gd name="connsiteY11" fmla="*/ 10951 h 60556"/>
                  <a:gd name="connsiteX12" fmla="*/ 24223 w 45417"/>
                  <a:gd name="connsiteY12" fmla="*/ 9286 h 60556"/>
                  <a:gd name="connsiteX13" fmla="*/ 23466 w 45417"/>
                  <a:gd name="connsiteY13" fmla="*/ 8302 h 60556"/>
                  <a:gd name="connsiteX14" fmla="*/ 32473 w 45417"/>
                  <a:gd name="connsiteY14" fmla="*/ 8453 h 60556"/>
                  <a:gd name="connsiteX15" fmla="*/ 38907 w 45417"/>
                  <a:gd name="connsiteY15" fmla="*/ 8302 h 60556"/>
                  <a:gd name="connsiteX16" fmla="*/ 45644 w 45417"/>
                  <a:gd name="connsiteY16" fmla="*/ 16628 h 60556"/>
                  <a:gd name="connsiteX17" fmla="*/ 45493 w 45417"/>
                  <a:gd name="connsiteY17" fmla="*/ 25939 h 60556"/>
                  <a:gd name="connsiteX18" fmla="*/ 44509 w 45417"/>
                  <a:gd name="connsiteY18" fmla="*/ 28436 h 60556"/>
                  <a:gd name="connsiteX19" fmla="*/ 32927 w 45417"/>
                  <a:gd name="connsiteY19" fmla="*/ 29269 h 60556"/>
                  <a:gd name="connsiteX20" fmla="*/ 31565 w 45417"/>
                  <a:gd name="connsiteY20" fmla="*/ 24046 h 60556"/>
                  <a:gd name="connsiteX21" fmla="*/ 27099 w 45417"/>
                  <a:gd name="connsiteY21" fmla="*/ 29799 h 60556"/>
                  <a:gd name="connsiteX22" fmla="*/ 20968 w 45417"/>
                  <a:gd name="connsiteY22" fmla="*/ 33887 h 60556"/>
                  <a:gd name="connsiteX23" fmla="*/ 29218 w 45417"/>
                  <a:gd name="connsiteY23" fmla="*/ 38731 h 60556"/>
                  <a:gd name="connsiteX24" fmla="*/ 16880 w 45417"/>
                  <a:gd name="connsiteY24" fmla="*/ 41910 h 60556"/>
                  <a:gd name="connsiteX25" fmla="*/ 11430 w 45417"/>
                  <a:gd name="connsiteY25" fmla="*/ 44787 h 60556"/>
                  <a:gd name="connsiteX26" fmla="*/ 16123 w 45417"/>
                  <a:gd name="connsiteY26" fmla="*/ 50086 h 60556"/>
                  <a:gd name="connsiteX27" fmla="*/ 16123 w 45417"/>
                  <a:gd name="connsiteY27" fmla="*/ 50086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5417" h="60556">
                    <a:moveTo>
                      <a:pt x="16123" y="50086"/>
                    </a:moveTo>
                    <a:cubicBezTo>
                      <a:pt x="15972" y="51600"/>
                      <a:pt x="15745" y="53341"/>
                      <a:pt x="14004" y="53643"/>
                    </a:cubicBezTo>
                    <a:cubicBezTo>
                      <a:pt x="10219" y="54249"/>
                      <a:pt x="10446" y="57050"/>
                      <a:pt x="10295" y="59774"/>
                    </a:cubicBezTo>
                    <a:cubicBezTo>
                      <a:pt x="7948" y="56065"/>
                      <a:pt x="6207" y="52508"/>
                      <a:pt x="7645" y="47663"/>
                    </a:cubicBezTo>
                    <a:cubicBezTo>
                      <a:pt x="10900" y="36536"/>
                      <a:pt x="10673" y="36461"/>
                      <a:pt x="5677" y="26696"/>
                    </a:cubicBezTo>
                    <a:cubicBezTo>
                      <a:pt x="8781" y="23819"/>
                      <a:pt x="11808" y="32676"/>
                      <a:pt x="14912" y="26771"/>
                    </a:cubicBezTo>
                    <a:cubicBezTo>
                      <a:pt x="14382" y="24652"/>
                      <a:pt x="12187" y="24727"/>
                      <a:pt x="10673" y="23743"/>
                    </a:cubicBezTo>
                    <a:cubicBezTo>
                      <a:pt x="8856" y="22532"/>
                      <a:pt x="6056" y="21473"/>
                      <a:pt x="7645" y="18975"/>
                    </a:cubicBezTo>
                    <a:cubicBezTo>
                      <a:pt x="9083" y="16780"/>
                      <a:pt x="12111" y="14736"/>
                      <a:pt x="14912" y="16855"/>
                    </a:cubicBezTo>
                    <a:cubicBezTo>
                      <a:pt x="17864" y="19050"/>
                      <a:pt x="20211" y="21548"/>
                      <a:pt x="23541" y="17764"/>
                    </a:cubicBezTo>
                    <a:cubicBezTo>
                      <a:pt x="25131" y="16174"/>
                      <a:pt x="23238" y="13600"/>
                      <a:pt x="25055" y="12086"/>
                    </a:cubicBezTo>
                    <a:cubicBezTo>
                      <a:pt x="25585" y="11557"/>
                      <a:pt x="27175" y="11784"/>
                      <a:pt x="27023" y="10951"/>
                    </a:cubicBezTo>
                    <a:cubicBezTo>
                      <a:pt x="26796" y="9816"/>
                      <a:pt x="25055" y="10043"/>
                      <a:pt x="24223" y="9286"/>
                    </a:cubicBezTo>
                    <a:cubicBezTo>
                      <a:pt x="23995" y="8983"/>
                      <a:pt x="23693" y="8604"/>
                      <a:pt x="23466" y="8302"/>
                    </a:cubicBezTo>
                    <a:cubicBezTo>
                      <a:pt x="26569" y="4593"/>
                      <a:pt x="29218" y="4971"/>
                      <a:pt x="32473" y="8453"/>
                    </a:cubicBezTo>
                    <a:cubicBezTo>
                      <a:pt x="33760" y="9816"/>
                      <a:pt x="37015" y="14357"/>
                      <a:pt x="38907" y="8302"/>
                    </a:cubicBezTo>
                    <a:cubicBezTo>
                      <a:pt x="44660" y="8150"/>
                      <a:pt x="44812" y="12843"/>
                      <a:pt x="45644" y="16628"/>
                    </a:cubicBezTo>
                    <a:cubicBezTo>
                      <a:pt x="46326" y="19656"/>
                      <a:pt x="45493" y="22835"/>
                      <a:pt x="45493" y="25939"/>
                    </a:cubicBezTo>
                    <a:cubicBezTo>
                      <a:pt x="45342" y="26847"/>
                      <a:pt x="45039" y="27680"/>
                      <a:pt x="44509" y="28436"/>
                    </a:cubicBezTo>
                    <a:cubicBezTo>
                      <a:pt x="40951" y="32524"/>
                      <a:pt x="37166" y="33963"/>
                      <a:pt x="32927" y="29269"/>
                    </a:cubicBezTo>
                    <a:cubicBezTo>
                      <a:pt x="31792" y="27755"/>
                      <a:pt x="33079" y="25560"/>
                      <a:pt x="31565" y="24046"/>
                    </a:cubicBezTo>
                    <a:cubicBezTo>
                      <a:pt x="29521" y="25636"/>
                      <a:pt x="27780" y="27377"/>
                      <a:pt x="27099" y="29799"/>
                    </a:cubicBezTo>
                    <a:cubicBezTo>
                      <a:pt x="26342" y="32449"/>
                      <a:pt x="24979" y="34189"/>
                      <a:pt x="20968" y="33887"/>
                    </a:cubicBezTo>
                    <a:cubicBezTo>
                      <a:pt x="24374" y="35628"/>
                      <a:pt x="27705" y="35779"/>
                      <a:pt x="29218" y="38731"/>
                    </a:cubicBezTo>
                    <a:cubicBezTo>
                      <a:pt x="25888" y="42667"/>
                      <a:pt x="20665" y="39186"/>
                      <a:pt x="16880" y="41910"/>
                    </a:cubicBezTo>
                    <a:cubicBezTo>
                      <a:pt x="15215" y="43121"/>
                      <a:pt x="11808" y="42365"/>
                      <a:pt x="11430" y="44787"/>
                    </a:cubicBezTo>
                    <a:cubicBezTo>
                      <a:pt x="11127" y="47588"/>
                      <a:pt x="13928" y="48874"/>
                      <a:pt x="16123" y="50086"/>
                    </a:cubicBezTo>
                    <a:lnTo>
                      <a:pt x="16123" y="50086"/>
                    </a:ln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8" name="任意多边形: 形状 1977"/>
              <p:cNvSpPr/>
              <p:nvPr/>
            </p:nvSpPr>
            <p:spPr>
              <a:xfrm>
                <a:off x="1759453" y="6394415"/>
                <a:ext cx="45417" cy="37848"/>
              </a:xfrm>
              <a:custGeom>
                <a:avLst/>
                <a:gdLst>
                  <a:gd name="connsiteX0" fmla="*/ 41693 w 45417"/>
                  <a:gd name="connsiteY0" fmla="*/ 30127 h 37847"/>
                  <a:gd name="connsiteX1" fmla="*/ 31626 w 45417"/>
                  <a:gd name="connsiteY1" fmla="*/ 33306 h 37847"/>
                  <a:gd name="connsiteX2" fmla="*/ 25570 w 45417"/>
                  <a:gd name="connsiteY2" fmla="*/ 37242 h 37847"/>
                  <a:gd name="connsiteX3" fmla="*/ 7631 w 45417"/>
                  <a:gd name="connsiteY3" fmla="*/ 27629 h 37847"/>
                  <a:gd name="connsiteX4" fmla="*/ 7555 w 45417"/>
                  <a:gd name="connsiteY4" fmla="*/ 20665 h 37847"/>
                  <a:gd name="connsiteX5" fmla="*/ 33216 w 45417"/>
                  <a:gd name="connsiteY5" fmla="*/ 7948 h 37847"/>
                  <a:gd name="connsiteX6" fmla="*/ 36016 w 45417"/>
                  <a:gd name="connsiteY6" fmla="*/ 5677 h 37847"/>
                  <a:gd name="connsiteX7" fmla="*/ 45403 w 45417"/>
                  <a:gd name="connsiteY7" fmla="*/ 24298 h 37847"/>
                  <a:gd name="connsiteX8" fmla="*/ 41693 w 45417"/>
                  <a:gd name="connsiteY8" fmla="*/ 3012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17" h="37847">
                    <a:moveTo>
                      <a:pt x="41693" y="30127"/>
                    </a:moveTo>
                    <a:cubicBezTo>
                      <a:pt x="39650" y="35425"/>
                      <a:pt x="35108" y="35728"/>
                      <a:pt x="31626" y="33306"/>
                    </a:cubicBezTo>
                    <a:cubicBezTo>
                      <a:pt x="25722" y="29143"/>
                      <a:pt x="25116" y="32095"/>
                      <a:pt x="25570" y="37242"/>
                    </a:cubicBezTo>
                    <a:cubicBezTo>
                      <a:pt x="18531" y="35047"/>
                      <a:pt x="14973" y="28537"/>
                      <a:pt x="7631" y="27629"/>
                    </a:cubicBezTo>
                    <a:cubicBezTo>
                      <a:pt x="3694" y="27174"/>
                      <a:pt x="6798" y="23087"/>
                      <a:pt x="7555" y="20665"/>
                    </a:cubicBezTo>
                    <a:lnTo>
                      <a:pt x="33216" y="7948"/>
                    </a:lnTo>
                    <a:cubicBezTo>
                      <a:pt x="34578" y="7721"/>
                      <a:pt x="35259" y="6661"/>
                      <a:pt x="36016" y="5677"/>
                    </a:cubicBezTo>
                    <a:cubicBezTo>
                      <a:pt x="44267" y="9310"/>
                      <a:pt x="45932" y="16274"/>
                      <a:pt x="45403" y="24298"/>
                    </a:cubicBezTo>
                    <a:cubicBezTo>
                      <a:pt x="44570" y="26493"/>
                      <a:pt x="44721" y="29294"/>
                      <a:pt x="41693" y="30127"/>
                    </a:cubicBezTo>
                    <a:close/>
                  </a:path>
                </a:pathLst>
              </a:custGeom>
              <a:solidFill>
                <a:srgbClr val="EEBB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9" name="任意多边形: 形状 1978"/>
              <p:cNvSpPr/>
              <p:nvPr/>
            </p:nvSpPr>
            <p:spPr>
              <a:xfrm>
                <a:off x="1810701" y="6475945"/>
                <a:ext cx="52987" cy="45417"/>
              </a:xfrm>
              <a:custGeom>
                <a:avLst/>
                <a:gdLst>
                  <a:gd name="connsiteX0" fmla="*/ 9597 w 52986"/>
                  <a:gd name="connsiteY0" fmla="*/ 34284 h 45417"/>
                  <a:gd name="connsiteX1" fmla="*/ 7629 w 52986"/>
                  <a:gd name="connsiteY1" fmla="*/ 36176 h 45417"/>
                  <a:gd name="connsiteX2" fmla="*/ 6720 w 52986"/>
                  <a:gd name="connsiteY2" fmla="*/ 29591 h 45417"/>
                  <a:gd name="connsiteX3" fmla="*/ 22465 w 52986"/>
                  <a:gd name="connsiteY3" fmla="*/ 12256 h 45417"/>
                  <a:gd name="connsiteX4" fmla="*/ 31700 w 52986"/>
                  <a:gd name="connsiteY4" fmla="*/ 9077 h 45417"/>
                  <a:gd name="connsiteX5" fmla="*/ 36393 w 52986"/>
                  <a:gd name="connsiteY5" fmla="*/ 6200 h 45417"/>
                  <a:gd name="connsiteX6" fmla="*/ 38210 w 52986"/>
                  <a:gd name="connsiteY6" fmla="*/ 12181 h 45417"/>
                  <a:gd name="connsiteX7" fmla="*/ 41843 w 52986"/>
                  <a:gd name="connsiteY7" fmla="*/ 22854 h 45417"/>
                  <a:gd name="connsiteX8" fmla="*/ 41843 w 52986"/>
                  <a:gd name="connsiteY8" fmla="*/ 22854 h 45417"/>
                  <a:gd name="connsiteX9" fmla="*/ 43811 w 52986"/>
                  <a:gd name="connsiteY9" fmla="*/ 24595 h 45417"/>
                  <a:gd name="connsiteX10" fmla="*/ 46082 w 52986"/>
                  <a:gd name="connsiteY10" fmla="*/ 42989 h 45417"/>
                  <a:gd name="connsiteX11" fmla="*/ 35787 w 52986"/>
                  <a:gd name="connsiteY11" fmla="*/ 36782 h 45417"/>
                  <a:gd name="connsiteX12" fmla="*/ 15198 w 52986"/>
                  <a:gd name="connsiteY12" fmla="*/ 34359 h 45417"/>
                  <a:gd name="connsiteX13" fmla="*/ 9597 w 52986"/>
                  <a:gd name="connsiteY13" fmla="*/ 3428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986" h="45417">
                    <a:moveTo>
                      <a:pt x="9597" y="34284"/>
                    </a:moveTo>
                    <a:cubicBezTo>
                      <a:pt x="8916" y="34889"/>
                      <a:pt x="8310" y="35570"/>
                      <a:pt x="7629" y="36176"/>
                    </a:cubicBezTo>
                    <a:cubicBezTo>
                      <a:pt x="5509" y="34132"/>
                      <a:pt x="4979" y="30196"/>
                      <a:pt x="6720" y="29591"/>
                    </a:cubicBezTo>
                    <a:cubicBezTo>
                      <a:pt x="15047" y="26411"/>
                      <a:pt x="15198" y="16192"/>
                      <a:pt x="22465" y="12256"/>
                    </a:cubicBezTo>
                    <a:cubicBezTo>
                      <a:pt x="25569" y="11272"/>
                      <a:pt x="29353" y="12711"/>
                      <a:pt x="31700" y="9077"/>
                    </a:cubicBezTo>
                    <a:cubicBezTo>
                      <a:pt x="32760" y="7488"/>
                      <a:pt x="33592" y="4460"/>
                      <a:pt x="36393" y="6200"/>
                    </a:cubicBezTo>
                    <a:cubicBezTo>
                      <a:pt x="38361" y="7412"/>
                      <a:pt x="38134" y="9985"/>
                      <a:pt x="38210" y="12181"/>
                    </a:cubicBezTo>
                    <a:cubicBezTo>
                      <a:pt x="38361" y="16117"/>
                      <a:pt x="37377" y="20431"/>
                      <a:pt x="41843" y="22854"/>
                    </a:cubicBezTo>
                    <a:lnTo>
                      <a:pt x="41843" y="22854"/>
                    </a:lnTo>
                    <a:cubicBezTo>
                      <a:pt x="42449" y="23535"/>
                      <a:pt x="43130" y="24141"/>
                      <a:pt x="43811" y="24595"/>
                    </a:cubicBezTo>
                    <a:cubicBezTo>
                      <a:pt x="48731" y="29439"/>
                      <a:pt x="48201" y="35040"/>
                      <a:pt x="46082" y="42989"/>
                    </a:cubicBezTo>
                    <a:cubicBezTo>
                      <a:pt x="43584" y="37009"/>
                      <a:pt x="41237" y="36176"/>
                      <a:pt x="35787" y="36782"/>
                    </a:cubicBezTo>
                    <a:cubicBezTo>
                      <a:pt x="29429" y="37387"/>
                      <a:pt x="21859" y="36554"/>
                      <a:pt x="15198" y="34359"/>
                    </a:cubicBezTo>
                    <a:cubicBezTo>
                      <a:pt x="13306" y="32013"/>
                      <a:pt x="11413" y="31937"/>
                      <a:pt x="9597" y="34284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0" name="任意多边形: 形状 1979"/>
              <p:cNvSpPr/>
              <p:nvPr/>
            </p:nvSpPr>
            <p:spPr>
              <a:xfrm>
                <a:off x="2365776" y="6121912"/>
                <a:ext cx="37848" cy="60556"/>
              </a:xfrm>
              <a:custGeom>
                <a:avLst/>
                <a:gdLst>
                  <a:gd name="connsiteX0" fmla="*/ 26627 w 37847"/>
                  <a:gd name="connsiteY0" fmla="*/ 36485 h 60556"/>
                  <a:gd name="connsiteX1" fmla="*/ 20420 w 37847"/>
                  <a:gd name="connsiteY1" fmla="*/ 37848 h 60556"/>
                  <a:gd name="connsiteX2" fmla="*/ 18149 w 37847"/>
                  <a:gd name="connsiteY2" fmla="*/ 40573 h 60556"/>
                  <a:gd name="connsiteX3" fmla="*/ 16333 w 37847"/>
                  <a:gd name="connsiteY3" fmla="*/ 60178 h 60556"/>
                  <a:gd name="connsiteX4" fmla="*/ 14819 w 37847"/>
                  <a:gd name="connsiteY4" fmla="*/ 61086 h 60556"/>
                  <a:gd name="connsiteX5" fmla="*/ 13305 w 37847"/>
                  <a:gd name="connsiteY5" fmla="*/ 54879 h 60556"/>
                  <a:gd name="connsiteX6" fmla="*/ 6492 w 37847"/>
                  <a:gd name="connsiteY6" fmla="*/ 35577 h 60556"/>
                  <a:gd name="connsiteX7" fmla="*/ 9520 w 37847"/>
                  <a:gd name="connsiteY7" fmla="*/ 28840 h 60556"/>
                  <a:gd name="connsiteX8" fmla="*/ 21934 w 37847"/>
                  <a:gd name="connsiteY8" fmla="*/ 26872 h 60556"/>
                  <a:gd name="connsiteX9" fmla="*/ 9444 w 37847"/>
                  <a:gd name="connsiteY9" fmla="*/ 28840 h 60556"/>
                  <a:gd name="connsiteX10" fmla="*/ 15576 w 37847"/>
                  <a:gd name="connsiteY10" fmla="*/ 19984 h 60556"/>
                  <a:gd name="connsiteX11" fmla="*/ 18906 w 37847"/>
                  <a:gd name="connsiteY11" fmla="*/ 11733 h 60556"/>
                  <a:gd name="connsiteX12" fmla="*/ 22918 w 37847"/>
                  <a:gd name="connsiteY12" fmla="*/ 5829 h 60556"/>
                  <a:gd name="connsiteX13" fmla="*/ 28217 w 37847"/>
                  <a:gd name="connsiteY13" fmla="*/ 5677 h 60556"/>
                  <a:gd name="connsiteX14" fmla="*/ 33818 w 37847"/>
                  <a:gd name="connsiteY14" fmla="*/ 11052 h 60556"/>
                  <a:gd name="connsiteX15" fmla="*/ 35786 w 37847"/>
                  <a:gd name="connsiteY15" fmla="*/ 15972 h 60556"/>
                  <a:gd name="connsiteX16" fmla="*/ 36013 w 37847"/>
                  <a:gd name="connsiteY16" fmla="*/ 30505 h 60556"/>
                  <a:gd name="connsiteX17" fmla="*/ 33743 w 37847"/>
                  <a:gd name="connsiteY17" fmla="*/ 36864 h 60556"/>
                  <a:gd name="connsiteX18" fmla="*/ 26627 w 37847"/>
                  <a:gd name="connsiteY18" fmla="*/ 36485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60556">
                    <a:moveTo>
                      <a:pt x="26627" y="36485"/>
                    </a:moveTo>
                    <a:cubicBezTo>
                      <a:pt x="24583" y="37015"/>
                      <a:pt x="22388" y="38075"/>
                      <a:pt x="20420" y="37848"/>
                    </a:cubicBezTo>
                    <a:cubicBezTo>
                      <a:pt x="17544" y="37469"/>
                      <a:pt x="17468" y="37999"/>
                      <a:pt x="18149" y="40573"/>
                    </a:cubicBezTo>
                    <a:cubicBezTo>
                      <a:pt x="19890" y="47234"/>
                      <a:pt x="14062" y="53289"/>
                      <a:pt x="16333" y="60178"/>
                    </a:cubicBezTo>
                    <a:cubicBezTo>
                      <a:pt x="16408" y="60329"/>
                      <a:pt x="15349" y="60783"/>
                      <a:pt x="14819" y="61086"/>
                    </a:cubicBezTo>
                    <a:cubicBezTo>
                      <a:pt x="15500" y="58740"/>
                      <a:pt x="14592" y="55636"/>
                      <a:pt x="13305" y="54879"/>
                    </a:cubicBezTo>
                    <a:cubicBezTo>
                      <a:pt x="5735" y="50262"/>
                      <a:pt x="11034" y="41178"/>
                      <a:pt x="6492" y="35577"/>
                    </a:cubicBezTo>
                    <a:cubicBezTo>
                      <a:pt x="6265" y="35274"/>
                      <a:pt x="3540" y="28840"/>
                      <a:pt x="9520" y="28840"/>
                    </a:cubicBezTo>
                    <a:cubicBezTo>
                      <a:pt x="13305" y="32927"/>
                      <a:pt x="16938" y="32095"/>
                      <a:pt x="21934" y="26872"/>
                    </a:cubicBezTo>
                    <a:cubicBezTo>
                      <a:pt x="16863" y="31338"/>
                      <a:pt x="13229" y="31413"/>
                      <a:pt x="9444" y="28840"/>
                    </a:cubicBezTo>
                    <a:cubicBezTo>
                      <a:pt x="12548" y="26645"/>
                      <a:pt x="15954" y="25131"/>
                      <a:pt x="15576" y="19984"/>
                    </a:cubicBezTo>
                    <a:cubicBezTo>
                      <a:pt x="15349" y="17334"/>
                      <a:pt x="16408" y="13928"/>
                      <a:pt x="18906" y="11733"/>
                    </a:cubicBezTo>
                    <a:cubicBezTo>
                      <a:pt x="21102" y="10370"/>
                      <a:pt x="22010" y="8099"/>
                      <a:pt x="22918" y="5829"/>
                    </a:cubicBezTo>
                    <a:cubicBezTo>
                      <a:pt x="24659" y="5753"/>
                      <a:pt x="26476" y="5753"/>
                      <a:pt x="28217" y="5677"/>
                    </a:cubicBezTo>
                    <a:cubicBezTo>
                      <a:pt x="31169" y="6358"/>
                      <a:pt x="32229" y="8932"/>
                      <a:pt x="33818" y="11052"/>
                    </a:cubicBezTo>
                    <a:cubicBezTo>
                      <a:pt x="34802" y="12565"/>
                      <a:pt x="35559" y="14155"/>
                      <a:pt x="35786" y="15972"/>
                    </a:cubicBezTo>
                    <a:cubicBezTo>
                      <a:pt x="35257" y="20816"/>
                      <a:pt x="32834" y="25585"/>
                      <a:pt x="36013" y="30505"/>
                    </a:cubicBezTo>
                    <a:cubicBezTo>
                      <a:pt x="37603" y="32927"/>
                      <a:pt x="36241" y="35274"/>
                      <a:pt x="33743" y="36864"/>
                    </a:cubicBezTo>
                    <a:cubicBezTo>
                      <a:pt x="31320" y="38378"/>
                      <a:pt x="28822" y="40118"/>
                      <a:pt x="26627" y="36485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1" name="任意多边形: 形状 1980"/>
              <p:cNvSpPr/>
              <p:nvPr/>
            </p:nvSpPr>
            <p:spPr>
              <a:xfrm>
                <a:off x="2348046" y="6199986"/>
                <a:ext cx="45417" cy="52987"/>
              </a:xfrm>
              <a:custGeom>
                <a:avLst/>
                <a:gdLst>
                  <a:gd name="connsiteX0" fmla="*/ 44509 w 45417"/>
                  <a:gd name="connsiteY0" fmla="*/ 38345 h 52986"/>
                  <a:gd name="connsiteX1" fmla="*/ 31716 w 45417"/>
                  <a:gd name="connsiteY1" fmla="*/ 38042 h 52986"/>
                  <a:gd name="connsiteX2" fmla="*/ 27553 w 45417"/>
                  <a:gd name="connsiteY2" fmla="*/ 41902 h 52986"/>
                  <a:gd name="connsiteX3" fmla="*/ 20892 w 45417"/>
                  <a:gd name="connsiteY3" fmla="*/ 45990 h 52986"/>
                  <a:gd name="connsiteX4" fmla="*/ 13171 w 45417"/>
                  <a:gd name="connsiteY4" fmla="*/ 47277 h 52986"/>
                  <a:gd name="connsiteX5" fmla="*/ 9764 w 45417"/>
                  <a:gd name="connsiteY5" fmla="*/ 43871 h 52986"/>
                  <a:gd name="connsiteX6" fmla="*/ 12187 w 45417"/>
                  <a:gd name="connsiteY6" fmla="*/ 27521 h 52986"/>
                  <a:gd name="connsiteX7" fmla="*/ 13398 w 45417"/>
                  <a:gd name="connsiteY7" fmla="*/ 25477 h 52986"/>
                  <a:gd name="connsiteX8" fmla="*/ 13928 w 45417"/>
                  <a:gd name="connsiteY8" fmla="*/ 24493 h 52986"/>
                  <a:gd name="connsiteX9" fmla="*/ 14836 w 45417"/>
                  <a:gd name="connsiteY9" fmla="*/ 18891 h 52986"/>
                  <a:gd name="connsiteX10" fmla="*/ 22557 w 45417"/>
                  <a:gd name="connsiteY10" fmla="*/ 8899 h 52986"/>
                  <a:gd name="connsiteX11" fmla="*/ 23617 w 45417"/>
                  <a:gd name="connsiteY11" fmla="*/ 10186 h 52986"/>
                  <a:gd name="connsiteX12" fmla="*/ 23314 w 45417"/>
                  <a:gd name="connsiteY12" fmla="*/ 9505 h 52986"/>
                  <a:gd name="connsiteX13" fmla="*/ 23011 w 45417"/>
                  <a:gd name="connsiteY13" fmla="*/ 8218 h 52986"/>
                  <a:gd name="connsiteX14" fmla="*/ 23541 w 45417"/>
                  <a:gd name="connsiteY14" fmla="*/ 7688 h 52986"/>
                  <a:gd name="connsiteX15" fmla="*/ 29294 w 45417"/>
                  <a:gd name="connsiteY15" fmla="*/ 5720 h 52986"/>
                  <a:gd name="connsiteX16" fmla="*/ 31110 w 45417"/>
                  <a:gd name="connsiteY16" fmla="*/ 7613 h 52986"/>
                  <a:gd name="connsiteX17" fmla="*/ 31110 w 45417"/>
                  <a:gd name="connsiteY17" fmla="*/ 7613 h 52986"/>
                  <a:gd name="connsiteX18" fmla="*/ 36788 w 45417"/>
                  <a:gd name="connsiteY18" fmla="*/ 11473 h 52986"/>
                  <a:gd name="connsiteX19" fmla="*/ 36788 w 45417"/>
                  <a:gd name="connsiteY19" fmla="*/ 11473 h 52986"/>
                  <a:gd name="connsiteX20" fmla="*/ 38680 w 45417"/>
                  <a:gd name="connsiteY20" fmla="*/ 13366 h 52986"/>
                  <a:gd name="connsiteX21" fmla="*/ 38680 w 45417"/>
                  <a:gd name="connsiteY21" fmla="*/ 13366 h 52986"/>
                  <a:gd name="connsiteX22" fmla="*/ 40648 w 45417"/>
                  <a:gd name="connsiteY22" fmla="*/ 17150 h 52986"/>
                  <a:gd name="connsiteX23" fmla="*/ 38680 w 45417"/>
                  <a:gd name="connsiteY23" fmla="*/ 26688 h 52986"/>
                  <a:gd name="connsiteX24" fmla="*/ 29067 w 45417"/>
                  <a:gd name="connsiteY24" fmla="*/ 24341 h 52986"/>
                  <a:gd name="connsiteX25" fmla="*/ 26266 w 45417"/>
                  <a:gd name="connsiteY25" fmla="*/ 23282 h 52986"/>
                  <a:gd name="connsiteX26" fmla="*/ 27856 w 45417"/>
                  <a:gd name="connsiteY26" fmla="*/ 24266 h 52986"/>
                  <a:gd name="connsiteX27" fmla="*/ 35274 w 45417"/>
                  <a:gd name="connsiteY27" fmla="*/ 34484 h 52986"/>
                  <a:gd name="connsiteX28" fmla="*/ 40799 w 45417"/>
                  <a:gd name="connsiteY28" fmla="*/ 36377 h 52986"/>
                  <a:gd name="connsiteX29" fmla="*/ 44509 w 45417"/>
                  <a:gd name="connsiteY29" fmla="*/ 3834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5417" h="52986">
                    <a:moveTo>
                      <a:pt x="44509" y="38345"/>
                    </a:moveTo>
                    <a:cubicBezTo>
                      <a:pt x="40194" y="42357"/>
                      <a:pt x="35879" y="39405"/>
                      <a:pt x="31716" y="38042"/>
                    </a:cubicBezTo>
                    <a:cubicBezTo>
                      <a:pt x="27326" y="36528"/>
                      <a:pt x="27023" y="38572"/>
                      <a:pt x="27553" y="41902"/>
                    </a:cubicBezTo>
                    <a:cubicBezTo>
                      <a:pt x="24449" y="41751"/>
                      <a:pt x="21573" y="40843"/>
                      <a:pt x="20892" y="45990"/>
                    </a:cubicBezTo>
                    <a:cubicBezTo>
                      <a:pt x="19983" y="52651"/>
                      <a:pt x="16501" y="51364"/>
                      <a:pt x="13171" y="47277"/>
                    </a:cubicBezTo>
                    <a:cubicBezTo>
                      <a:pt x="12187" y="45990"/>
                      <a:pt x="11203" y="44703"/>
                      <a:pt x="9764" y="43871"/>
                    </a:cubicBezTo>
                    <a:cubicBezTo>
                      <a:pt x="378" y="36907"/>
                      <a:pt x="9764" y="32744"/>
                      <a:pt x="12187" y="27521"/>
                    </a:cubicBezTo>
                    <a:cubicBezTo>
                      <a:pt x="12565" y="26839"/>
                      <a:pt x="12944" y="26158"/>
                      <a:pt x="13398" y="25477"/>
                    </a:cubicBezTo>
                    <a:cubicBezTo>
                      <a:pt x="13549" y="25174"/>
                      <a:pt x="13776" y="24795"/>
                      <a:pt x="13928" y="24493"/>
                    </a:cubicBezTo>
                    <a:cubicBezTo>
                      <a:pt x="14912" y="22752"/>
                      <a:pt x="14382" y="20784"/>
                      <a:pt x="14836" y="18891"/>
                    </a:cubicBezTo>
                    <a:cubicBezTo>
                      <a:pt x="17410" y="15561"/>
                      <a:pt x="15517" y="8748"/>
                      <a:pt x="22557" y="8899"/>
                    </a:cubicBezTo>
                    <a:cubicBezTo>
                      <a:pt x="23011" y="9202"/>
                      <a:pt x="23390" y="9656"/>
                      <a:pt x="23617" y="10186"/>
                    </a:cubicBezTo>
                    <a:cubicBezTo>
                      <a:pt x="23541" y="9959"/>
                      <a:pt x="23390" y="9808"/>
                      <a:pt x="23314" y="9505"/>
                    </a:cubicBezTo>
                    <a:cubicBezTo>
                      <a:pt x="22860" y="8975"/>
                      <a:pt x="22784" y="8597"/>
                      <a:pt x="23011" y="8218"/>
                    </a:cubicBezTo>
                    <a:cubicBezTo>
                      <a:pt x="23162" y="7839"/>
                      <a:pt x="23390" y="7688"/>
                      <a:pt x="23541" y="7688"/>
                    </a:cubicBezTo>
                    <a:cubicBezTo>
                      <a:pt x="25358" y="6780"/>
                      <a:pt x="27023" y="5417"/>
                      <a:pt x="29294" y="5720"/>
                    </a:cubicBezTo>
                    <a:cubicBezTo>
                      <a:pt x="29824" y="6477"/>
                      <a:pt x="30505" y="7007"/>
                      <a:pt x="31110" y="7613"/>
                    </a:cubicBezTo>
                    <a:lnTo>
                      <a:pt x="31110" y="7613"/>
                    </a:lnTo>
                    <a:cubicBezTo>
                      <a:pt x="32851" y="9051"/>
                      <a:pt x="35047" y="9959"/>
                      <a:pt x="36788" y="11473"/>
                    </a:cubicBezTo>
                    <a:lnTo>
                      <a:pt x="36788" y="11473"/>
                    </a:lnTo>
                    <a:cubicBezTo>
                      <a:pt x="37469" y="12078"/>
                      <a:pt x="38150" y="12684"/>
                      <a:pt x="38680" y="13366"/>
                    </a:cubicBezTo>
                    <a:lnTo>
                      <a:pt x="38680" y="13366"/>
                    </a:lnTo>
                    <a:cubicBezTo>
                      <a:pt x="39891" y="14350"/>
                      <a:pt x="39513" y="16166"/>
                      <a:pt x="40648" y="17150"/>
                    </a:cubicBezTo>
                    <a:cubicBezTo>
                      <a:pt x="43752" y="21086"/>
                      <a:pt x="37999" y="23206"/>
                      <a:pt x="38680" y="26688"/>
                    </a:cubicBezTo>
                    <a:cubicBezTo>
                      <a:pt x="34668" y="29186"/>
                      <a:pt x="32170" y="25628"/>
                      <a:pt x="29067" y="24341"/>
                    </a:cubicBezTo>
                    <a:cubicBezTo>
                      <a:pt x="28158" y="23812"/>
                      <a:pt x="26872" y="22676"/>
                      <a:pt x="26266" y="23282"/>
                    </a:cubicBezTo>
                    <a:cubicBezTo>
                      <a:pt x="25660" y="23887"/>
                      <a:pt x="27401" y="23660"/>
                      <a:pt x="27856" y="24266"/>
                    </a:cubicBezTo>
                    <a:cubicBezTo>
                      <a:pt x="31338" y="26991"/>
                      <a:pt x="33230" y="30700"/>
                      <a:pt x="35274" y="34484"/>
                    </a:cubicBezTo>
                    <a:cubicBezTo>
                      <a:pt x="36485" y="36907"/>
                      <a:pt x="38831" y="36149"/>
                      <a:pt x="40799" y="36377"/>
                    </a:cubicBezTo>
                    <a:cubicBezTo>
                      <a:pt x="42238" y="36453"/>
                      <a:pt x="43676" y="36831"/>
                      <a:pt x="44509" y="38345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2" name="任意多边形: 形状 1981"/>
              <p:cNvSpPr/>
              <p:nvPr/>
            </p:nvSpPr>
            <p:spPr>
              <a:xfrm>
                <a:off x="1829230" y="4902961"/>
                <a:ext cx="45417" cy="60556"/>
              </a:xfrm>
              <a:custGeom>
                <a:avLst/>
                <a:gdLst>
                  <a:gd name="connsiteX0" fmla="*/ 30732 w 45417"/>
                  <a:gd name="connsiteY0" fmla="*/ 6008 h 60556"/>
                  <a:gd name="connsiteX1" fmla="*/ 23390 w 45417"/>
                  <a:gd name="connsiteY1" fmla="*/ 8960 h 60556"/>
                  <a:gd name="connsiteX2" fmla="*/ 16047 w 45417"/>
                  <a:gd name="connsiteY2" fmla="*/ 9187 h 60556"/>
                  <a:gd name="connsiteX3" fmla="*/ 24450 w 45417"/>
                  <a:gd name="connsiteY3" fmla="*/ 18119 h 60556"/>
                  <a:gd name="connsiteX4" fmla="*/ 18621 w 45417"/>
                  <a:gd name="connsiteY4" fmla="*/ 24704 h 60556"/>
                  <a:gd name="connsiteX5" fmla="*/ 32246 w 45417"/>
                  <a:gd name="connsiteY5" fmla="*/ 36286 h 60556"/>
                  <a:gd name="connsiteX6" fmla="*/ 36031 w 45417"/>
                  <a:gd name="connsiteY6" fmla="*/ 38254 h 60556"/>
                  <a:gd name="connsiteX7" fmla="*/ 44887 w 45417"/>
                  <a:gd name="connsiteY7" fmla="*/ 41282 h 60556"/>
                  <a:gd name="connsiteX8" fmla="*/ 44282 w 45417"/>
                  <a:gd name="connsiteY8" fmla="*/ 52182 h 60556"/>
                  <a:gd name="connsiteX9" fmla="*/ 44055 w 45417"/>
                  <a:gd name="connsiteY9" fmla="*/ 53847 h 60556"/>
                  <a:gd name="connsiteX10" fmla="*/ 38529 w 45417"/>
                  <a:gd name="connsiteY10" fmla="*/ 57859 h 60556"/>
                  <a:gd name="connsiteX11" fmla="*/ 36485 w 45417"/>
                  <a:gd name="connsiteY11" fmla="*/ 61492 h 60556"/>
                  <a:gd name="connsiteX12" fmla="*/ 34139 w 45417"/>
                  <a:gd name="connsiteY12" fmla="*/ 52863 h 60556"/>
                  <a:gd name="connsiteX13" fmla="*/ 28689 w 45417"/>
                  <a:gd name="connsiteY13" fmla="*/ 56951 h 60556"/>
                  <a:gd name="connsiteX14" fmla="*/ 19908 w 45417"/>
                  <a:gd name="connsiteY14" fmla="*/ 54226 h 60556"/>
                  <a:gd name="connsiteX15" fmla="*/ 29673 w 45417"/>
                  <a:gd name="connsiteY15" fmla="*/ 48776 h 60556"/>
                  <a:gd name="connsiteX16" fmla="*/ 22254 w 45417"/>
                  <a:gd name="connsiteY16" fmla="*/ 45672 h 60556"/>
                  <a:gd name="connsiteX17" fmla="*/ 18243 w 45417"/>
                  <a:gd name="connsiteY17" fmla="*/ 44764 h 60556"/>
                  <a:gd name="connsiteX18" fmla="*/ 21346 w 45417"/>
                  <a:gd name="connsiteY18" fmla="*/ 40828 h 60556"/>
                  <a:gd name="connsiteX19" fmla="*/ 28840 w 45417"/>
                  <a:gd name="connsiteY19" fmla="*/ 37951 h 60556"/>
                  <a:gd name="connsiteX20" fmla="*/ 20968 w 45417"/>
                  <a:gd name="connsiteY20" fmla="*/ 31820 h 60556"/>
                  <a:gd name="connsiteX21" fmla="*/ 15745 w 45417"/>
                  <a:gd name="connsiteY21" fmla="*/ 28868 h 60556"/>
                  <a:gd name="connsiteX22" fmla="*/ 5677 w 45417"/>
                  <a:gd name="connsiteY22" fmla="*/ 29095 h 60556"/>
                  <a:gd name="connsiteX23" fmla="*/ 20741 w 45417"/>
                  <a:gd name="connsiteY23" fmla="*/ 18725 h 60556"/>
                  <a:gd name="connsiteX24" fmla="*/ 11657 w 45417"/>
                  <a:gd name="connsiteY24" fmla="*/ 6462 h 60556"/>
                  <a:gd name="connsiteX25" fmla="*/ 30732 w 45417"/>
                  <a:gd name="connsiteY25" fmla="*/ 600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417" h="60556">
                    <a:moveTo>
                      <a:pt x="30732" y="6008"/>
                    </a:moveTo>
                    <a:cubicBezTo>
                      <a:pt x="29370" y="9641"/>
                      <a:pt x="28537" y="13804"/>
                      <a:pt x="23390" y="8960"/>
                    </a:cubicBezTo>
                    <a:cubicBezTo>
                      <a:pt x="21725" y="7370"/>
                      <a:pt x="18697" y="8127"/>
                      <a:pt x="16047" y="9187"/>
                    </a:cubicBezTo>
                    <a:cubicBezTo>
                      <a:pt x="18470" y="13048"/>
                      <a:pt x="24147" y="13502"/>
                      <a:pt x="24450" y="18119"/>
                    </a:cubicBezTo>
                    <a:cubicBezTo>
                      <a:pt x="24601" y="21071"/>
                      <a:pt x="20968" y="22282"/>
                      <a:pt x="18621" y="24704"/>
                    </a:cubicBezTo>
                    <a:cubicBezTo>
                      <a:pt x="25131" y="26521"/>
                      <a:pt x="30808" y="29322"/>
                      <a:pt x="32246" y="36286"/>
                    </a:cubicBezTo>
                    <a:cubicBezTo>
                      <a:pt x="32927" y="39541"/>
                      <a:pt x="34971" y="37649"/>
                      <a:pt x="36031" y="38254"/>
                    </a:cubicBezTo>
                    <a:cubicBezTo>
                      <a:pt x="38832" y="39768"/>
                      <a:pt x="41784" y="40525"/>
                      <a:pt x="44887" y="41282"/>
                    </a:cubicBezTo>
                    <a:cubicBezTo>
                      <a:pt x="37696" y="46581"/>
                      <a:pt x="37696" y="46581"/>
                      <a:pt x="44282" y="52182"/>
                    </a:cubicBezTo>
                    <a:cubicBezTo>
                      <a:pt x="44282" y="52788"/>
                      <a:pt x="44206" y="53318"/>
                      <a:pt x="44055" y="53847"/>
                    </a:cubicBezTo>
                    <a:cubicBezTo>
                      <a:pt x="42692" y="55891"/>
                      <a:pt x="40043" y="56042"/>
                      <a:pt x="38529" y="57859"/>
                    </a:cubicBezTo>
                    <a:cubicBezTo>
                      <a:pt x="38378" y="59373"/>
                      <a:pt x="38226" y="60887"/>
                      <a:pt x="36485" y="61492"/>
                    </a:cubicBezTo>
                    <a:cubicBezTo>
                      <a:pt x="36182" y="58767"/>
                      <a:pt x="37318" y="55740"/>
                      <a:pt x="34139" y="52863"/>
                    </a:cubicBezTo>
                    <a:cubicBezTo>
                      <a:pt x="33382" y="55967"/>
                      <a:pt x="31641" y="60206"/>
                      <a:pt x="28689" y="56951"/>
                    </a:cubicBezTo>
                    <a:cubicBezTo>
                      <a:pt x="25888" y="53847"/>
                      <a:pt x="22406" y="57405"/>
                      <a:pt x="19908" y="54226"/>
                    </a:cubicBezTo>
                    <a:cubicBezTo>
                      <a:pt x="21876" y="50214"/>
                      <a:pt x="27856" y="53166"/>
                      <a:pt x="29673" y="48776"/>
                    </a:cubicBezTo>
                    <a:cubicBezTo>
                      <a:pt x="28007" y="46051"/>
                      <a:pt x="26191" y="43628"/>
                      <a:pt x="22254" y="45672"/>
                    </a:cubicBezTo>
                    <a:cubicBezTo>
                      <a:pt x="20741" y="46429"/>
                      <a:pt x="18697" y="46429"/>
                      <a:pt x="18243" y="44764"/>
                    </a:cubicBezTo>
                    <a:cubicBezTo>
                      <a:pt x="17561" y="42568"/>
                      <a:pt x="19454" y="41509"/>
                      <a:pt x="21346" y="40828"/>
                    </a:cubicBezTo>
                    <a:cubicBezTo>
                      <a:pt x="23541" y="40071"/>
                      <a:pt x="26418" y="41660"/>
                      <a:pt x="28840" y="37951"/>
                    </a:cubicBezTo>
                    <a:cubicBezTo>
                      <a:pt x="23541" y="38708"/>
                      <a:pt x="20513" y="37497"/>
                      <a:pt x="20968" y="31820"/>
                    </a:cubicBezTo>
                    <a:cubicBezTo>
                      <a:pt x="21195" y="28717"/>
                      <a:pt x="18924" y="27884"/>
                      <a:pt x="15745" y="28868"/>
                    </a:cubicBezTo>
                    <a:cubicBezTo>
                      <a:pt x="12944" y="29776"/>
                      <a:pt x="9916" y="31063"/>
                      <a:pt x="5677" y="29095"/>
                    </a:cubicBezTo>
                    <a:cubicBezTo>
                      <a:pt x="12036" y="26900"/>
                      <a:pt x="14685" y="21071"/>
                      <a:pt x="20741" y="18725"/>
                    </a:cubicBezTo>
                    <a:cubicBezTo>
                      <a:pt x="17410" y="14183"/>
                      <a:pt x="11506" y="12442"/>
                      <a:pt x="11657" y="6462"/>
                    </a:cubicBezTo>
                    <a:cubicBezTo>
                      <a:pt x="18091" y="5554"/>
                      <a:pt x="24450" y="5478"/>
                      <a:pt x="30732" y="6008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3" name="任意多边形: 形状 1982"/>
              <p:cNvSpPr/>
              <p:nvPr/>
            </p:nvSpPr>
            <p:spPr>
              <a:xfrm>
                <a:off x="2208009" y="5993210"/>
                <a:ext cx="45417" cy="45417"/>
              </a:xfrm>
              <a:custGeom>
                <a:avLst/>
                <a:gdLst>
                  <a:gd name="connsiteX0" fmla="*/ 42011 w 45417"/>
                  <a:gd name="connsiteY0" fmla="*/ 12964 h 45417"/>
                  <a:gd name="connsiteX1" fmla="*/ 31641 w 45417"/>
                  <a:gd name="connsiteY1" fmla="*/ 15991 h 45417"/>
                  <a:gd name="connsiteX2" fmla="*/ 28916 w 45417"/>
                  <a:gd name="connsiteY2" fmla="*/ 25075 h 45417"/>
                  <a:gd name="connsiteX3" fmla="*/ 30732 w 45417"/>
                  <a:gd name="connsiteY3" fmla="*/ 30676 h 45417"/>
                  <a:gd name="connsiteX4" fmla="*/ 34366 w 45417"/>
                  <a:gd name="connsiteY4" fmla="*/ 34461 h 45417"/>
                  <a:gd name="connsiteX5" fmla="*/ 28083 w 45417"/>
                  <a:gd name="connsiteY5" fmla="*/ 38548 h 45417"/>
                  <a:gd name="connsiteX6" fmla="*/ 20892 w 45417"/>
                  <a:gd name="connsiteY6" fmla="*/ 39760 h 45417"/>
                  <a:gd name="connsiteX7" fmla="*/ 13777 w 45417"/>
                  <a:gd name="connsiteY7" fmla="*/ 32039 h 45417"/>
                  <a:gd name="connsiteX8" fmla="*/ 5677 w 45417"/>
                  <a:gd name="connsiteY8" fmla="*/ 20684 h 45417"/>
                  <a:gd name="connsiteX9" fmla="*/ 15366 w 45417"/>
                  <a:gd name="connsiteY9" fmla="*/ 9406 h 45417"/>
                  <a:gd name="connsiteX10" fmla="*/ 26720 w 45417"/>
                  <a:gd name="connsiteY10" fmla="*/ 7438 h 45417"/>
                  <a:gd name="connsiteX11" fmla="*/ 36258 w 45417"/>
                  <a:gd name="connsiteY11" fmla="*/ 9254 h 45417"/>
                  <a:gd name="connsiteX12" fmla="*/ 40194 w 45417"/>
                  <a:gd name="connsiteY12" fmla="*/ 11071 h 45417"/>
                  <a:gd name="connsiteX13" fmla="*/ 40194 w 45417"/>
                  <a:gd name="connsiteY13" fmla="*/ 11071 h 45417"/>
                  <a:gd name="connsiteX14" fmla="*/ 42162 w 45417"/>
                  <a:gd name="connsiteY14" fmla="*/ 13039 h 45417"/>
                  <a:gd name="connsiteX15" fmla="*/ 42011 w 45417"/>
                  <a:gd name="connsiteY15" fmla="*/ 1296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45417">
                    <a:moveTo>
                      <a:pt x="42011" y="12964"/>
                    </a:moveTo>
                    <a:cubicBezTo>
                      <a:pt x="39059" y="16067"/>
                      <a:pt x="35804" y="18186"/>
                      <a:pt x="31641" y="15991"/>
                    </a:cubicBezTo>
                    <a:cubicBezTo>
                      <a:pt x="28386" y="18565"/>
                      <a:pt x="37242" y="23485"/>
                      <a:pt x="28916" y="25075"/>
                    </a:cubicBezTo>
                    <a:cubicBezTo>
                      <a:pt x="25964" y="25681"/>
                      <a:pt x="30505" y="28557"/>
                      <a:pt x="30732" y="30676"/>
                    </a:cubicBezTo>
                    <a:cubicBezTo>
                      <a:pt x="30959" y="32871"/>
                      <a:pt x="36107" y="30752"/>
                      <a:pt x="34366" y="34461"/>
                    </a:cubicBezTo>
                    <a:cubicBezTo>
                      <a:pt x="33306" y="36732"/>
                      <a:pt x="32019" y="39306"/>
                      <a:pt x="28083" y="38548"/>
                    </a:cubicBezTo>
                    <a:cubicBezTo>
                      <a:pt x="25964" y="38170"/>
                      <a:pt x="23466" y="40138"/>
                      <a:pt x="20892" y="39760"/>
                    </a:cubicBezTo>
                    <a:cubicBezTo>
                      <a:pt x="15820" y="39608"/>
                      <a:pt x="13020" y="36353"/>
                      <a:pt x="13777" y="32039"/>
                    </a:cubicBezTo>
                    <a:cubicBezTo>
                      <a:pt x="14988" y="24848"/>
                      <a:pt x="9992" y="23258"/>
                      <a:pt x="5677" y="20684"/>
                    </a:cubicBezTo>
                    <a:cubicBezTo>
                      <a:pt x="7418" y="15689"/>
                      <a:pt x="11203" y="12358"/>
                      <a:pt x="15366" y="9406"/>
                    </a:cubicBezTo>
                    <a:cubicBezTo>
                      <a:pt x="18772" y="6757"/>
                      <a:pt x="22179" y="3653"/>
                      <a:pt x="26720" y="7438"/>
                    </a:cubicBezTo>
                    <a:cubicBezTo>
                      <a:pt x="29975" y="7438"/>
                      <a:pt x="33306" y="7287"/>
                      <a:pt x="36258" y="9254"/>
                    </a:cubicBezTo>
                    <a:cubicBezTo>
                      <a:pt x="37242" y="10541"/>
                      <a:pt x="38983" y="10163"/>
                      <a:pt x="40194" y="11071"/>
                    </a:cubicBezTo>
                    <a:lnTo>
                      <a:pt x="40194" y="11071"/>
                    </a:lnTo>
                    <a:cubicBezTo>
                      <a:pt x="40724" y="11828"/>
                      <a:pt x="41178" y="12661"/>
                      <a:pt x="42162" y="13039"/>
                    </a:cubicBezTo>
                    <a:lnTo>
                      <a:pt x="42011" y="12964"/>
                    </a:lnTo>
                    <a:close/>
                  </a:path>
                </a:pathLst>
              </a:custGeom>
              <a:solidFill>
                <a:srgbClr val="F3C6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4" name="任意多边形: 形状 1983"/>
              <p:cNvSpPr/>
              <p:nvPr/>
            </p:nvSpPr>
            <p:spPr>
              <a:xfrm>
                <a:off x="1604966" y="5936223"/>
                <a:ext cx="45417" cy="37848"/>
              </a:xfrm>
              <a:custGeom>
                <a:avLst/>
                <a:gdLst>
                  <a:gd name="connsiteX0" fmla="*/ 6110 w 45417"/>
                  <a:gd name="connsiteY0" fmla="*/ 16889 h 37847"/>
                  <a:gd name="connsiteX1" fmla="*/ 23596 w 45417"/>
                  <a:gd name="connsiteY1" fmla="*/ 6518 h 37847"/>
                  <a:gd name="connsiteX2" fmla="*/ 27910 w 45417"/>
                  <a:gd name="connsiteY2" fmla="*/ 5761 h 37847"/>
                  <a:gd name="connsiteX3" fmla="*/ 42217 w 45417"/>
                  <a:gd name="connsiteY3" fmla="*/ 11211 h 37847"/>
                  <a:gd name="connsiteX4" fmla="*/ 42671 w 45417"/>
                  <a:gd name="connsiteY4" fmla="*/ 12498 h 37847"/>
                  <a:gd name="connsiteX5" fmla="*/ 42292 w 45417"/>
                  <a:gd name="connsiteY5" fmla="*/ 13180 h 37847"/>
                  <a:gd name="connsiteX6" fmla="*/ 42292 w 45417"/>
                  <a:gd name="connsiteY6" fmla="*/ 15072 h 37847"/>
                  <a:gd name="connsiteX7" fmla="*/ 43352 w 45417"/>
                  <a:gd name="connsiteY7" fmla="*/ 17343 h 37847"/>
                  <a:gd name="connsiteX8" fmla="*/ 43201 w 45417"/>
                  <a:gd name="connsiteY8" fmla="*/ 24231 h 37847"/>
                  <a:gd name="connsiteX9" fmla="*/ 30257 w 45417"/>
                  <a:gd name="connsiteY9" fmla="*/ 25896 h 37847"/>
                  <a:gd name="connsiteX10" fmla="*/ 21930 w 45417"/>
                  <a:gd name="connsiteY10" fmla="*/ 21127 h 37847"/>
                  <a:gd name="connsiteX11" fmla="*/ 26926 w 45417"/>
                  <a:gd name="connsiteY11" fmla="*/ 26502 h 37847"/>
                  <a:gd name="connsiteX12" fmla="*/ 24504 w 45417"/>
                  <a:gd name="connsiteY12" fmla="*/ 34904 h 37847"/>
                  <a:gd name="connsiteX13" fmla="*/ 8608 w 45417"/>
                  <a:gd name="connsiteY13" fmla="*/ 31346 h 37847"/>
                  <a:gd name="connsiteX14" fmla="*/ 6716 w 45417"/>
                  <a:gd name="connsiteY14" fmla="*/ 20219 h 37847"/>
                  <a:gd name="connsiteX15" fmla="*/ 6110 w 45417"/>
                  <a:gd name="connsiteY15" fmla="*/ 1688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37847">
                    <a:moveTo>
                      <a:pt x="6110" y="16889"/>
                    </a:moveTo>
                    <a:cubicBezTo>
                      <a:pt x="10727" y="11438"/>
                      <a:pt x="17843" y="10152"/>
                      <a:pt x="23596" y="6518"/>
                    </a:cubicBezTo>
                    <a:cubicBezTo>
                      <a:pt x="24807" y="5761"/>
                      <a:pt x="27835" y="5534"/>
                      <a:pt x="27910" y="5761"/>
                    </a:cubicBezTo>
                    <a:cubicBezTo>
                      <a:pt x="30333" y="13936"/>
                      <a:pt x="39340" y="4626"/>
                      <a:pt x="42217" y="11211"/>
                    </a:cubicBezTo>
                    <a:cubicBezTo>
                      <a:pt x="42671" y="11590"/>
                      <a:pt x="42822" y="12044"/>
                      <a:pt x="42671" y="12498"/>
                    </a:cubicBezTo>
                    <a:cubicBezTo>
                      <a:pt x="42519" y="12952"/>
                      <a:pt x="42444" y="13180"/>
                      <a:pt x="42292" y="13180"/>
                    </a:cubicBezTo>
                    <a:cubicBezTo>
                      <a:pt x="42217" y="13785"/>
                      <a:pt x="42217" y="14390"/>
                      <a:pt x="42292" y="15072"/>
                    </a:cubicBezTo>
                    <a:cubicBezTo>
                      <a:pt x="42747" y="15753"/>
                      <a:pt x="43125" y="16510"/>
                      <a:pt x="43352" y="17343"/>
                    </a:cubicBezTo>
                    <a:cubicBezTo>
                      <a:pt x="44033" y="19613"/>
                      <a:pt x="41838" y="21884"/>
                      <a:pt x="43201" y="24231"/>
                    </a:cubicBezTo>
                    <a:cubicBezTo>
                      <a:pt x="39643" y="30589"/>
                      <a:pt x="35253" y="32179"/>
                      <a:pt x="30257" y="25896"/>
                    </a:cubicBezTo>
                    <a:cubicBezTo>
                      <a:pt x="28137" y="23171"/>
                      <a:pt x="25261" y="22263"/>
                      <a:pt x="21930" y="21127"/>
                    </a:cubicBezTo>
                    <a:cubicBezTo>
                      <a:pt x="22990" y="23701"/>
                      <a:pt x="25564" y="24534"/>
                      <a:pt x="26926" y="26502"/>
                    </a:cubicBezTo>
                    <a:cubicBezTo>
                      <a:pt x="29424" y="30211"/>
                      <a:pt x="28289" y="33844"/>
                      <a:pt x="24504" y="34904"/>
                    </a:cubicBezTo>
                    <a:cubicBezTo>
                      <a:pt x="18978" y="36342"/>
                      <a:pt x="12620" y="38235"/>
                      <a:pt x="8608" y="31346"/>
                    </a:cubicBezTo>
                    <a:cubicBezTo>
                      <a:pt x="7321" y="27713"/>
                      <a:pt x="9819" y="23474"/>
                      <a:pt x="6716" y="20219"/>
                    </a:cubicBezTo>
                    <a:cubicBezTo>
                      <a:pt x="6034" y="19084"/>
                      <a:pt x="5126" y="18175"/>
                      <a:pt x="6110" y="16889"/>
                    </a:cubicBezTo>
                    <a:close/>
                  </a:path>
                </a:pathLst>
              </a:custGeom>
              <a:solidFill>
                <a:srgbClr val="F2BE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5" name="任意多边形: 形状 1984"/>
              <p:cNvSpPr/>
              <p:nvPr/>
            </p:nvSpPr>
            <p:spPr>
              <a:xfrm>
                <a:off x="1764316" y="5916214"/>
                <a:ext cx="52987" cy="37848"/>
              </a:xfrm>
              <a:custGeom>
                <a:avLst/>
                <a:gdLst>
                  <a:gd name="connsiteX0" fmla="*/ 6477 w 52986"/>
                  <a:gd name="connsiteY0" fmla="*/ 29252 h 37847"/>
                  <a:gd name="connsiteX1" fmla="*/ 5871 w 52986"/>
                  <a:gd name="connsiteY1" fmla="*/ 24029 h 37847"/>
                  <a:gd name="connsiteX2" fmla="*/ 15636 w 52986"/>
                  <a:gd name="connsiteY2" fmla="*/ 13507 h 37847"/>
                  <a:gd name="connsiteX3" fmla="*/ 18739 w 52986"/>
                  <a:gd name="connsiteY3" fmla="*/ 10101 h 37847"/>
                  <a:gd name="connsiteX4" fmla="*/ 20329 w 52986"/>
                  <a:gd name="connsiteY4" fmla="*/ 6543 h 37847"/>
                  <a:gd name="connsiteX5" fmla="*/ 33046 w 52986"/>
                  <a:gd name="connsiteY5" fmla="*/ 11842 h 37847"/>
                  <a:gd name="connsiteX6" fmla="*/ 31608 w 52986"/>
                  <a:gd name="connsiteY6" fmla="*/ 19336 h 37847"/>
                  <a:gd name="connsiteX7" fmla="*/ 28807 w 52986"/>
                  <a:gd name="connsiteY7" fmla="*/ 24407 h 37847"/>
                  <a:gd name="connsiteX8" fmla="*/ 46595 w 52986"/>
                  <a:gd name="connsiteY8" fmla="*/ 27587 h 37847"/>
                  <a:gd name="connsiteX9" fmla="*/ 48412 w 52986"/>
                  <a:gd name="connsiteY9" fmla="*/ 32583 h 37847"/>
                  <a:gd name="connsiteX10" fmla="*/ 46520 w 52986"/>
                  <a:gd name="connsiteY10" fmla="*/ 35383 h 37847"/>
                  <a:gd name="connsiteX11" fmla="*/ 30699 w 52986"/>
                  <a:gd name="connsiteY11" fmla="*/ 39092 h 37847"/>
                  <a:gd name="connsiteX12" fmla="*/ 20632 w 52986"/>
                  <a:gd name="connsiteY12" fmla="*/ 24407 h 37847"/>
                  <a:gd name="connsiteX13" fmla="*/ 18437 w 52986"/>
                  <a:gd name="connsiteY13" fmla="*/ 30085 h 37847"/>
                  <a:gd name="connsiteX14" fmla="*/ 12154 w 52986"/>
                  <a:gd name="connsiteY14" fmla="*/ 33415 h 37847"/>
                  <a:gd name="connsiteX15" fmla="*/ 6628 w 52986"/>
                  <a:gd name="connsiteY15" fmla="*/ 30615 h 37847"/>
                  <a:gd name="connsiteX16" fmla="*/ 6477 w 52986"/>
                  <a:gd name="connsiteY16" fmla="*/ 2925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37847">
                    <a:moveTo>
                      <a:pt x="6477" y="29252"/>
                    </a:moveTo>
                    <a:cubicBezTo>
                      <a:pt x="6250" y="27435"/>
                      <a:pt x="5266" y="24407"/>
                      <a:pt x="5871" y="24029"/>
                    </a:cubicBezTo>
                    <a:cubicBezTo>
                      <a:pt x="10110" y="21228"/>
                      <a:pt x="10489" y="14794"/>
                      <a:pt x="15636" y="13507"/>
                    </a:cubicBezTo>
                    <a:cubicBezTo>
                      <a:pt x="18058" y="12902"/>
                      <a:pt x="20178" y="13583"/>
                      <a:pt x="18739" y="10101"/>
                    </a:cubicBezTo>
                    <a:cubicBezTo>
                      <a:pt x="18058" y="8360"/>
                      <a:pt x="18512" y="7452"/>
                      <a:pt x="20329" y="6543"/>
                    </a:cubicBezTo>
                    <a:cubicBezTo>
                      <a:pt x="26612" y="3440"/>
                      <a:pt x="29261" y="9496"/>
                      <a:pt x="33046" y="11842"/>
                    </a:cubicBezTo>
                    <a:cubicBezTo>
                      <a:pt x="36906" y="14189"/>
                      <a:pt x="34030" y="16989"/>
                      <a:pt x="31608" y="19336"/>
                    </a:cubicBezTo>
                    <a:cubicBezTo>
                      <a:pt x="30548" y="20320"/>
                      <a:pt x="30094" y="21985"/>
                      <a:pt x="28807" y="24407"/>
                    </a:cubicBezTo>
                    <a:cubicBezTo>
                      <a:pt x="35695" y="23348"/>
                      <a:pt x="41221" y="25013"/>
                      <a:pt x="46595" y="27587"/>
                    </a:cubicBezTo>
                    <a:cubicBezTo>
                      <a:pt x="46066" y="29706"/>
                      <a:pt x="47277" y="31069"/>
                      <a:pt x="48412" y="32583"/>
                    </a:cubicBezTo>
                    <a:cubicBezTo>
                      <a:pt x="50077" y="34778"/>
                      <a:pt x="47882" y="34929"/>
                      <a:pt x="46520" y="35383"/>
                    </a:cubicBezTo>
                    <a:cubicBezTo>
                      <a:pt x="41599" y="37730"/>
                      <a:pt x="36074" y="36670"/>
                      <a:pt x="30699" y="39092"/>
                    </a:cubicBezTo>
                    <a:cubicBezTo>
                      <a:pt x="24568" y="41893"/>
                      <a:pt x="18437" y="32280"/>
                      <a:pt x="20632" y="24407"/>
                    </a:cubicBezTo>
                    <a:cubicBezTo>
                      <a:pt x="17604" y="25467"/>
                      <a:pt x="19421" y="28344"/>
                      <a:pt x="18437" y="30085"/>
                    </a:cubicBezTo>
                    <a:cubicBezTo>
                      <a:pt x="17074" y="32355"/>
                      <a:pt x="13441" y="30690"/>
                      <a:pt x="12154" y="33415"/>
                    </a:cubicBezTo>
                    <a:cubicBezTo>
                      <a:pt x="9505" y="34021"/>
                      <a:pt x="7915" y="32583"/>
                      <a:pt x="6628" y="30615"/>
                    </a:cubicBezTo>
                    <a:cubicBezTo>
                      <a:pt x="6628" y="30160"/>
                      <a:pt x="6553" y="29706"/>
                      <a:pt x="6477" y="29252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6" name="任意多边形: 形状 1985"/>
              <p:cNvSpPr/>
              <p:nvPr/>
            </p:nvSpPr>
            <p:spPr>
              <a:xfrm>
                <a:off x="2158429" y="6564502"/>
                <a:ext cx="52987" cy="60556"/>
              </a:xfrm>
              <a:custGeom>
                <a:avLst/>
                <a:gdLst>
                  <a:gd name="connsiteX0" fmla="*/ 21119 w 52986"/>
                  <a:gd name="connsiteY0" fmla="*/ 36788 h 60556"/>
                  <a:gd name="connsiteX1" fmla="*/ 15669 w 52986"/>
                  <a:gd name="connsiteY1" fmla="*/ 30808 h 60556"/>
                  <a:gd name="connsiteX2" fmla="*/ 15139 w 52986"/>
                  <a:gd name="connsiteY2" fmla="*/ 29067 h 60556"/>
                  <a:gd name="connsiteX3" fmla="*/ 8402 w 52986"/>
                  <a:gd name="connsiteY3" fmla="*/ 27251 h 60556"/>
                  <a:gd name="connsiteX4" fmla="*/ 5677 w 52986"/>
                  <a:gd name="connsiteY4" fmla="*/ 18016 h 60556"/>
                  <a:gd name="connsiteX5" fmla="*/ 7721 w 52986"/>
                  <a:gd name="connsiteY5" fmla="*/ 9084 h 60556"/>
                  <a:gd name="connsiteX6" fmla="*/ 11430 w 52986"/>
                  <a:gd name="connsiteY6" fmla="*/ 5677 h 60556"/>
                  <a:gd name="connsiteX7" fmla="*/ 14685 w 52986"/>
                  <a:gd name="connsiteY7" fmla="*/ 16956 h 60556"/>
                  <a:gd name="connsiteX8" fmla="*/ 14988 w 52986"/>
                  <a:gd name="connsiteY8" fmla="*/ 19227 h 60556"/>
                  <a:gd name="connsiteX9" fmla="*/ 15820 w 52986"/>
                  <a:gd name="connsiteY9" fmla="*/ 21195 h 60556"/>
                  <a:gd name="connsiteX10" fmla="*/ 16426 w 52986"/>
                  <a:gd name="connsiteY10" fmla="*/ 19681 h 60556"/>
                  <a:gd name="connsiteX11" fmla="*/ 18243 w 52986"/>
                  <a:gd name="connsiteY11" fmla="*/ 16729 h 60556"/>
                  <a:gd name="connsiteX12" fmla="*/ 23314 w 52986"/>
                  <a:gd name="connsiteY12" fmla="*/ 13171 h 60556"/>
                  <a:gd name="connsiteX13" fmla="*/ 25585 w 52986"/>
                  <a:gd name="connsiteY13" fmla="*/ 14231 h 60556"/>
                  <a:gd name="connsiteX14" fmla="*/ 26418 w 52986"/>
                  <a:gd name="connsiteY14" fmla="*/ 19075 h 60556"/>
                  <a:gd name="connsiteX15" fmla="*/ 39437 w 52986"/>
                  <a:gd name="connsiteY15" fmla="*/ 31111 h 60556"/>
                  <a:gd name="connsiteX16" fmla="*/ 42692 w 52986"/>
                  <a:gd name="connsiteY16" fmla="*/ 34366 h 60556"/>
                  <a:gd name="connsiteX17" fmla="*/ 47007 w 52986"/>
                  <a:gd name="connsiteY17" fmla="*/ 36183 h 60556"/>
                  <a:gd name="connsiteX18" fmla="*/ 48672 w 52986"/>
                  <a:gd name="connsiteY18" fmla="*/ 37923 h 60556"/>
                  <a:gd name="connsiteX19" fmla="*/ 47915 w 52986"/>
                  <a:gd name="connsiteY19" fmla="*/ 41557 h 60556"/>
                  <a:gd name="connsiteX20" fmla="*/ 36107 w 52986"/>
                  <a:gd name="connsiteY20" fmla="*/ 46780 h 60556"/>
                  <a:gd name="connsiteX21" fmla="*/ 42616 w 52986"/>
                  <a:gd name="connsiteY21" fmla="*/ 52533 h 60556"/>
                  <a:gd name="connsiteX22" fmla="*/ 42616 w 52986"/>
                  <a:gd name="connsiteY22" fmla="*/ 55333 h 60556"/>
                  <a:gd name="connsiteX23" fmla="*/ 30581 w 52986"/>
                  <a:gd name="connsiteY23" fmla="*/ 58059 h 60556"/>
                  <a:gd name="connsiteX24" fmla="*/ 24525 w 52986"/>
                  <a:gd name="connsiteY24" fmla="*/ 49354 h 60556"/>
                  <a:gd name="connsiteX25" fmla="*/ 23087 w 52986"/>
                  <a:gd name="connsiteY25" fmla="*/ 38908 h 60556"/>
                  <a:gd name="connsiteX26" fmla="*/ 28159 w 52986"/>
                  <a:gd name="connsiteY26" fmla="*/ 41178 h 60556"/>
                  <a:gd name="connsiteX27" fmla="*/ 21119 w 52986"/>
                  <a:gd name="connsiteY27" fmla="*/ 3678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60556">
                    <a:moveTo>
                      <a:pt x="21119" y="36788"/>
                    </a:moveTo>
                    <a:cubicBezTo>
                      <a:pt x="19302" y="34820"/>
                      <a:pt x="17410" y="32852"/>
                      <a:pt x="15669" y="30808"/>
                    </a:cubicBezTo>
                    <a:cubicBezTo>
                      <a:pt x="15290" y="30354"/>
                      <a:pt x="15366" y="29673"/>
                      <a:pt x="15139" y="29067"/>
                    </a:cubicBezTo>
                    <a:cubicBezTo>
                      <a:pt x="13701" y="24904"/>
                      <a:pt x="8099" y="34442"/>
                      <a:pt x="8402" y="27251"/>
                    </a:cubicBezTo>
                    <a:cubicBezTo>
                      <a:pt x="8554" y="23466"/>
                      <a:pt x="7342" y="20892"/>
                      <a:pt x="5677" y="18016"/>
                    </a:cubicBezTo>
                    <a:cubicBezTo>
                      <a:pt x="6283" y="15064"/>
                      <a:pt x="6888" y="12036"/>
                      <a:pt x="7721" y="9084"/>
                    </a:cubicBezTo>
                    <a:cubicBezTo>
                      <a:pt x="8402" y="7343"/>
                      <a:pt x="9386" y="5904"/>
                      <a:pt x="11430" y="5677"/>
                    </a:cubicBezTo>
                    <a:cubicBezTo>
                      <a:pt x="17031" y="8175"/>
                      <a:pt x="12565" y="13474"/>
                      <a:pt x="14685" y="16956"/>
                    </a:cubicBezTo>
                    <a:cubicBezTo>
                      <a:pt x="14836" y="17713"/>
                      <a:pt x="14988" y="18470"/>
                      <a:pt x="14988" y="19227"/>
                    </a:cubicBezTo>
                    <a:cubicBezTo>
                      <a:pt x="15215" y="19908"/>
                      <a:pt x="14685" y="20968"/>
                      <a:pt x="15820" y="21195"/>
                    </a:cubicBezTo>
                    <a:cubicBezTo>
                      <a:pt x="15896" y="21195"/>
                      <a:pt x="16199" y="20211"/>
                      <a:pt x="16426" y="19681"/>
                    </a:cubicBezTo>
                    <a:cubicBezTo>
                      <a:pt x="16880" y="18621"/>
                      <a:pt x="17561" y="17637"/>
                      <a:pt x="18243" y="16729"/>
                    </a:cubicBezTo>
                    <a:cubicBezTo>
                      <a:pt x="19605" y="15064"/>
                      <a:pt x="20892" y="13322"/>
                      <a:pt x="23314" y="13171"/>
                    </a:cubicBezTo>
                    <a:cubicBezTo>
                      <a:pt x="24222" y="13322"/>
                      <a:pt x="24979" y="13626"/>
                      <a:pt x="25585" y="14231"/>
                    </a:cubicBezTo>
                    <a:cubicBezTo>
                      <a:pt x="26569" y="15745"/>
                      <a:pt x="26645" y="17410"/>
                      <a:pt x="26418" y="19075"/>
                    </a:cubicBezTo>
                    <a:cubicBezTo>
                      <a:pt x="30808" y="23012"/>
                      <a:pt x="38680" y="23239"/>
                      <a:pt x="39437" y="31111"/>
                    </a:cubicBezTo>
                    <a:cubicBezTo>
                      <a:pt x="40346" y="32398"/>
                      <a:pt x="41481" y="33458"/>
                      <a:pt x="42692" y="34366"/>
                    </a:cubicBezTo>
                    <a:cubicBezTo>
                      <a:pt x="43979" y="35274"/>
                      <a:pt x="45493" y="35728"/>
                      <a:pt x="47007" y="36183"/>
                    </a:cubicBezTo>
                    <a:cubicBezTo>
                      <a:pt x="47839" y="36561"/>
                      <a:pt x="48369" y="37091"/>
                      <a:pt x="48672" y="37923"/>
                    </a:cubicBezTo>
                    <a:cubicBezTo>
                      <a:pt x="48975" y="39286"/>
                      <a:pt x="48748" y="40497"/>
                      <a:pt x="47915" y="41557"/>
                    </a:cubicBezTo>
                    <a:cubicBezTo>
                      <a:pt x="44812" y="44963"/>
                      <a:pt x="39816" y="44055"/>
                      <a:pt x="36107" y="46780"/>
                    </a:cubicBezTo>
                    <a:cubicBezTo>
                      <a:pt x="37166" y="50035"/>
                      <a:pt x="41481" y="49581"/>
                      <a:pt x="42616" y="52533"/>
                    </a:cubicBezTo>
                    <a:cubicBezTo>
                      <a:pt x="42919" y="53441"/>
                      <a:pt x="42919" y="54425"/>
                      <a:pt x="42616" y="55333"/>
                    </a:cubicBezTo>
                    <a:cubicBezTo>
                      <a:pt x="39134" y="58815"/>
                      <a:pt x="35350" y="60481"/>
                      <a:pt x="30581" y="58059"/>
                    </a:cubicBezTo>
                    <a:cubicBezTo>
                      <a:pt x="28689" y="55182"/>
                      <a:pt x="28916" y="51397"/>
                      <a:pt x="24525" y="49354"/>
                    </a:cubicBezTo>
                    <a:cubicBezTo>
                      <a:pt x="21270" y="47840"/>
                      <a:pt x="23617" y="42541"/>
                      <a:pt x="23087" y="38908"/>
                    </a:cubicBezTo>
                    <a:cubicBezTo>
                      <a:pt x="26191" y="36713"/>
                      <a:pt x="27023" y="39210"/>
                      <a:pt x="28159" y="41178"/>
                    </a:cubicBezTo>
                    <a:cubicBezTo>
                      <a:pt x="27553" y="36713"/>
                      <a:pt x="25585" y="34820"/>
                      <a:pt x="21119" y="36788"/>
                    </a:cubicBezTo>
                    <a:close/>
                  </a:path>
                </a:pathLst>
              </a:custGeom>
              <a:solidFill>
                <a:srgbClr val="F7D1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7" name="任意多边形: 形状 1986"/>
              <p:cNvSpPr/>
              <p:nvPr/>
            </p:nvSpPr>
            <p:spPr>
              <a:xfrm>
                <a:off x="1614246" y="6233358"/>
                <a:ext cx="60556" cy="52987"/>
              </a:xfrm>
              <a:custGeom>
                <a:avLst/>
                <a:gdLst>
                  <a:gd name="connsiteX0" fmla="*/ 46486 w 60556"/>
                  <a:gd name="connsiteY0" fmla="*/ 23745 h 52986"/>
                  <a:gd name="connsiteX1" fmla="*/ 50649 w 60556"/>
                  <a:gd name="connsiteY1" fmla="*/ 29044 h 52986"/>
                  <a:gd name="connsiteX2" fmla="*/ 52693 w 60556"/>
                  <a:gd name="connsiteY2" fmla="*/ 34419 h 52986"/>
                  <a:gd name="connsiteX3" fmla="*/ 52012 w 60556"/>
                  <a:gd name="connsiteY3" fmla="*/ 37068 h 52986"/>
                  <a:gd name="connsiteX4" fmla="*/ 56326 w 60556"/>
                  <a:gd name="connsiteY4" fmla="*/ 50314 h 52986"/>
                  <a:gd name="connsiteX5" fmla="*/ 52541 w 60556"/>
                  <a:gd name="connsiteY5" fmla="*/ 51299 h 52986"/>
                  <a:gd name="connsiteX6" fmla="*/ 41793 w 60556"/>
                  <a:gd name="connsiteY6" fmla="*/ 41912 h 52986"/>
                  <a:gd name="connsiteX7" fmla="*/ 21506 w 60556"/>
                  <a:gd name="connsiteY7" fmla="*/ 30558 h 52986"/>
                  <a:gd name="connsiteX8" fmla="*/ 20825 w 60556"/>
                  <a:gd name="connsiteY8" fmla="*/ 31921 h 52986"/>
                  <a:gd name="connsiteX9" fmla="*/ 14088 w 60556"/>
                  <a:gd name="connsiteY9" fmla="*/ 37900 h 52986"/>
                  <a:gd name="connsiteX10" fmla="*/ 9244 w 60556"/>
                  <a:gd name="connsiteY10" fmla="*/ 29498 h 52986"/>
                  <a:gd name="connsiteX11" fmla="*/ 7200 w 60556"/>
                  <a:gd name="connsiteY11" fmla="*/ 15343 h 52986"/>
                  <a:gd name="connsiteX12" fmla="*/ 5989 w 60556"/>
                  <a:gd name="connsiteY12" fmla="*/ 10196 h 52986"/>
                  <a:gd name="connsiteX13" fmla="*/ 17873 w 60556"/>
                  <a:gd name="connsiteY13" fmla="*/ 8606 h 52986"/>
                  <a:gd name="connsiteX14" fmla="*/ 17722 w 60556"/>
                  <a:gd name="connsiteY14" fmla="*/ 8834 h 52986"/>
                  <a:gd name="connsiteX15" fmla="*/ 31120 w 60556"/>
                  <a:gd name="connsiteY15" fmla="*/ 22307 h 52986"/>
                  <a:gd name="connsiteX16" fmla="*/ 38765 w 60556"/>
                  <a:gd name="connsiteY16" fmla="*/ 21323 h 52986"/>
                  <a:gd name="connsiteX17" fmla="*/ 46486 w 60556"/>
                  <a:gd name="connsiteY17" fmla="*/ 2374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556" h="52986">
                    <a:moveTo>
                      <a:pt x="46486" y="23745"/>
                    </a:moveTo>
                    <a:cubicBezTo>
                      <a:pt x="48984" y="24654"/>
                      <a:pt x="46940" y="29271"/>
                      <a:pt x="50649" y="29044"/>
                    </a:cubicBezTo>
                    <a:cubicBezTo>
                      <a:pt x="57159" y="28666"/>
                      <a:pt x="56402" y="30861"/>
                      <a:pt x="52693" y="34419"/>
                    </a:cubicBezTo>
                    <a:cubicBezTo>
                      <a:pt x="52163" y="34948"/>
                      <a:pt x="52239" y="36159"/>
                      <a:pt x="52012" y="37068"/>
                    </a:cubicBezTo>
                    <a:cubicBezTo>
                      <a:pt x="53980" y="41307"/>
                      <a:pt x="57764" y="44940"/>
                      <a:pt x="56326" y="50314"/>
                    </a:cubicBezTo>
                    <a:cubicBezTo>
                      <a:pt x="55267" y="51450"/>
                      <a:pt x="53980" y="51677"/>
                      <a:pt x="52541" y="51299"/>
                    </a:cubicBezTo>
                    <a:cubicBezTo>
                      <a:pt x="47924" y="49330"/>
                      <a:pt x="46410" y="43881"/>
                      <a:pt x="41793" y="41912"/>
                    </a:cubicBezTo>
                    <a:cubicBezTo>
                      <a:pt x="38614" y="31769"/>
                      <a:pt x="27638" y="35478"/>
                      <a:pt x="21506" y="30558"/>
                    </a:cubicBezTo>
                    <a:cubicBezTo>
                      <a:pt x="20068" y="29422"/>
                      <a:pt x="21052" y="31466"/>
                      <a:pt x="20825" y="31921"/>
                    </a:cubicBezTo>
                    <a:cubicBezTo>
                      <a:pt x="19538" y="35024"/>
                      <a:pt x="17116" y="36840"/>
                      <a:pt x="14088" y="37900"/>
                    </a:cubicBezTo>
                    <a:cubicBezTo>
                      <a:pt x="8562" y="37219"/>
                      <a:pt x="6594" y="32450"/>
                      <a:pt x="9244" y="29498"/>
                    </a:cubicBezTo>
                    <a:cubicBezTo>
                      <a:pt x="14921" y="23140"/>
                      <a:pt x="9471" y="19734"/>
                      <a:pt x="7200" y="15343"/>
                    </a:cubicBezTo>
                    <a:cubicBezTo>
                      <a:pt x="6140" y="13753"/>
                      <a:pt x="5156" y="12164"/>
                      <a:pt x="5989" y="10196"/>
                    </a:cubicBezTo>
                    <a:cubicBezTo>
                      <a:pt x="9471" y="6033"/>
                      <a:pt x="13104" y="3307"/>
                      <a:pt x="17873" y="8606"/>
                    </a:cubicBezTo>
                    <a:lnTo>
                      <a:pt x="17722" y="8834"/>
                    </a:lnTo>
                    <a:cubicBezTo>
                      <a:pt x="21204" y="14208"/>
                      <a:pt x="23247" y="20869"/>
                      <a:pt x="31120" y="22307"/>
                    </a:cubicBezTo>
                    <a:cubicBezTo>
                      <a:pt x="33996" y="22837"/>
                      <a:pt x="36494" y="23745"/>
                      <a:pt x="38765" y="21323"/>
                    </a:cubicBezTo>
                    <a:cubicBezTo>
                      <a:pt x="43004" y="17008"/>
                      <a:pt x="44669" y="20566"/>
                      <a:pt x="46486" y="23745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8" name="任意多边形: 形状 1987"/>
              <p:cNvSpPr/>
              <p:nvPr/>
            </p:nvSpPr>
            <p:spPr>
              <a:xfrm>
                <a:off x="2326094" y="6249096"/>
                <a:ext cx="52987" cy="37848"/>
              </a:xfrm>
              <a:custGeom>
                <a:avLst/>
                <a:gdLst>
                  <a:gd name="connsiteX0" fmla="*/ 49202 w 52986"/>
                  <a:gd name="connsiteY0" fmla="*/ 38588 h 37847"/>
                  <a:gd name="connsiteX1" fmla="*/ 28916 w 52986"/>
                  <a:gd name="connsiteY1" fmla="*/ 31852 h 37847"/>
                  <a:gd name="connsiteX2" fmla="*/ 26039 w 52986"/>
                  <a:gd name="connsiteY2" fmla="*/ 33592 h 37847"/>
                  <a:gd name="connsiteX3" fmla="*/ 6813 w 52986"/>
                  <a:gd name="connsiteY3" fmla="*/ 31927 h 37847"/>
                  <a:gd name="connsiteX4" fmla="*/ 11430 w 52986"/>
                  <a:gd name="connsiteY4" fmla="*/ 33895 h 37847"/>
                  <a:gd name="connsiteX5" fmla="*/ 15518 w 52986"/>
                  <a:gd name="connsiteY5" fmla="*/ 32911 h 37847"/>
                  <a:gd name="connsiteX6" fmla="*/ 15139 w 52986"/>
                  <a:gd name="connsiteY6" fmla="*/ 28824 h 37847"/>
                  <a:gd name="connsiteX7" fmla="*/ 11127 w 52986"/>
                  <a:gd name="connsiteY7" fmla="*/ 18226 h 37847"/>
                  <a:gd name="connsiteX8" fmla="*/ 5677 w 52986"/>
                  <a:gd name="connsiteY8" fmla="*/ 8537 h 37847"/>
                  <a:gd name="connsiteX9" fmla="*/ 11127 w 52986"/>
                  <a:gd name="connsiteY9" fmla="*/ 6266 h 37847"/>
                  <a:gd name="connsiteX10" fmla="*/ 13247 w 52986"/>
                  <a:gd name="connsiteY10" fmla="*/ 5963 h 37847"/>
                  <a:gd name="connsiteX11" fmla="*/ 18091 w 52986"/>
                  <a:gd name="connsiteY11" fmla="*/ 11035 h 37847"/>
                  <a:gd name="connsiteX12" fmla="*/ 19075 w 52986"/>
                  <a:gd name="connsiteY12" fmla="*/ 15501 h 37847"/>
                  <a:gd name="connsiteX13" fmla="*/ 21800 w 52986"/>
                  <a:gd name="connsiteY13" fmla="*/ 24812 h 37847"/>
                  <a:gd name="connsiteX14" fmla="*/ 29975 w 52986"/>
                  <a:gd name="connsiteY14" fmla="*/ 20497 h 37847"/>
                  <a:gd name="connsiteX15" fmla="*/ 39891 w 52986"/>
                  <a:gd name="connsiteY15" fmla="*/ 13155 h 37847"/>
                  <a:gd name="connsiteX16" fmla="*/ 42162 w 52986"/>
                  <a:gd name="connsiteY16" fmla="*/ 11716 h 37847"/>
                  <a:gd name="connsiteX17" fmla="*/ 49278 w 52986"/>
                  <a:gd name="connsiteY17" fmla="*/ 23374 h 37847"/>
                  <a:gd name="connsiteX18" fmla="*/ 49883 w 52986"/>
                  <a:gd name="connsiteY18" fmla="*/ 30792 h 37847"/>
                  <a:gd name="connsiteX19" fmla="*/ 49202 w 52986"/>
                  <a:gd name="connsiteY19" fmla="*/ 3858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86" h="37847">
                    <a:moveTo>
                      <a:pt x="49202" y="38588"/>
                    </a:moveTo>
                    <a:cubicBezTo>
                      <a:pt x="43449" y="33441"/>
                      <a:pt x="35501" y="34728"/>
                      <a:pt x="28916" y="31852"/>
                    </a:cubicBezTo>
                    <a:cubicBezTo>
                      <a:pt x="27553" y="31246"/>
                      <a:pt x="26872" y="32608"/>
                      <a:pt x="26039" y="33592"/>
                    </a:cubicBezTo>
                    <a:cubicBezTo>
                      <a:pt x="19529" y="41540"/>
                      <a:pt x="12263" y="40859"/>
                      <a:pt x="6813" y="31927"/>
                    </a:cubicBezTo>
                    <a:cubicBezTo>
                      <a:pt x="9235" y="30564"/>
                      <a:pt x="9916" y="33214"/>
                      <a:pt x="11430" y="33895"/>
                    </a:cubicBezTo>
                    <a:cubicBezTo>
                      <a:pt x="13171" y="34652"/>
                      <a:pt x="14458" y="34274"/>
                      <a:pt x="15518" y="32911"/>
                    </a:cubicBezTo>
                    <a:cubicBezTo>
                      <a:pt x="16729" y="31473"/>
                      <a:pt x="16653" y="29581"/>
                      <a:pt x="15139" y="28824"/>
                    </a:cubicBezTo>
                    <a:cubicBezTo>
                      <a:pt x="10370" y="26477"/>
                      <a:pt x="10824" y="22238"/>
                      <a:pt x="11127" y="18226"/>
                    </a:cubicBezTo>
                    <a:cubicBezTo>
                      <a:pt x="11430" y="13760"/>
                      <a:pt x="7267" y="12019"/>
                      <a:pt x="5677" y="8537"/>
                    </a:cubicBezTo>
                    <a:cubicBezTo>
                      <a:pt x="6888" y="6342"/>
                      <a:pt x="9613" y="7705"/>
                      <a:pt x="11127" y="6266"/>
                    </a:cubicBezTo>
                    <a:cubicBezTo>
                      <a:pt x="11733" y="5585"/>
                      <a:pt x="12414" y="5509"/>
                      <a:pt x="13247" y="5963"/>
                    </a:cubicBezTo>
                    <a:cubicBezTo>
                      <a:pt x="14306" y="8159"/>
                      <a:pt x="16804" y="9067"/>
                      <a:pt x="18091" y="11035"/>
                    </a:cubicBezTo>
                    <a:cubicBezTo>
                      <a:pt x="18697" y="12474"/>
                      <a:pt x="18924" y="13987"/>
                      <a:pt x="19075" y="15501"/>
                    </a:cubicBezTo>
                    <a:cubicBezTo>
                      <a:pt x="19454" y="18756"/>
                      <a:pt x="18394" y="22920"/>
                      <a:pt x="21800" y="24812"/>
                    </a:cubicBezTo>
                    <a:cubicBezTo>
                      <a:pt x="25964" y="27083"/>
                      <a:pt x="26493" y="20648"/>
                      <a:pt x="29975" y="20497"/>
                    </a:cubicBezTo>
                    <a:cubicBezTo>
                      <a:pt x="36334" y="22238"/>
                      <a:pt x="36107" y="14896"/>
                      <a:pt x="39891" y="13155"/>
                    </a:cubicBezTo>
                    <a:cubicBezTo>
                      <a:pt x="40573" y="12549"/>
                      <a:pt x="41330" y="12019"/>
                      <a:pt x="42162" y="11716"/>
                    </a:cubicBezTo>
                    <a:cubicBezTo>
                      <a:pt x="48596" y="13155"/>
                      <a:pt x="47537" y="19059"/>
                      <a:pt x="49278" y="23374"/>
                    </a:cubicBezTo>
                    <a:cubicBezTo>
                      <a:pt x="52078" y="25644"/>
                      <a:pt x="51927" y="28748"/>
                      <a:pt x="49883" y="30792"/>
                    </a:cubicBezTo>
                    <a:cubicBezTo>
                      <a:pt x="47234" y="33517"/>
                      <a:pt x="49353" y="36015"/>
                      <a:pt x="49202" y="38588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9" name="任意多边形: 形状 1988"/>
              <p:cNvSpPr/>
              <p:nvPr/>
            </p:nvSpPr>
            <p:spPr>
              <a:xfrm>
                <a:off x="1546629" y="5893885"/>
                <a:ext cx="37848" cy="52987"/>
              </a:xfrm>
              <a:custGeom>
                <a:avLst/>
                <a:gdLst>
                  <a:gd name="connsiteX0" fmla="*/ 20695 w 37847"/>
                  <a:gd name="connsiteY0" fmla="*/ 36366 h 52986"/>
                  <a:gd name="connsiteX1" fmla="*/ 16759 w 37847"/>
                  <a:gd name="connsiteY1" fmla="*/ 51959 h 52986"/>
                  <a:gd name="connsiteX2" fmla="*/ 8356 w 37847"/>
                  <a:gd name="connsiteY2" fmla="*/ 46812 h 52986"/>
                  <a:gd name="connsiteX3" fmla="*/ 9189 w 37847"/>
                  <a:gd name="connsiteY3" fmla="*/ 43936 h 52986"/>
                  <a:gd name="connsiteX4" fmla="*/ 9189 w 37847"/>
                  <a:gd name="connsiteY4" fmla="*/ 43936 h 52986"/>
                  <a:gd name="connsiteX5" fmla="*/ 7675 w 37847"/>
                  <a:gd name="connsiteY5" fmla="*/ 37577 h 52986"/>
                  <a:gd name="connsiteX6" fmla="*/ 6388 w 37847"/>
                  <a:gd name="connsiteY6" fmla="*/ 25012 h 52986"/>
                  <a:gd name="connsiteX7" fmla="*/ 7297 w 37847"/>
                  <a:gd name="connsiteY7" fmla="*/ 21075 h 52986"/>
                  <a:gd name="connsiteX8" fmla="*/ 12822 w 37847"/>
                  <a:gd name="connsiteY8" fmla="*/ 17215 h 52986"/>
                  <a:gd name="connsiteX9" fmla="*/ 18424 w 37847"/>
                  <a:gd name="connsiteY9" fmla="*/ 11462 h 52986"/>
                  <a:gd name="connsiteX10" fmla="*/ 26902 w 37847"/>
                  <a:gd name="connsiteY10" fmla="*/ 6012 h 52986"/>
                  <a:gd name="connsiteX11" fmla="*/ 34925 w 37847"/>
                  <a:gd name="connsiteY11" fmla="*/ 19789 h 52986"/>
                  <a:gd name="connsiteX12" fmla="*/ 33941 w 37847"/>
                  <a:gd name="connsiteY12" fmla="*/ 26147 h 52986"/>
                  <a:gd name="connsiteX13" fmla="*/ 24479 w 37847"/>
                  <a:gd name="connsiteY13" fmla="*/ 38183 h 52986"/>
                  <a:gd name="connsiteX14" fmla="*/ 24479 w 37847"/>
                  <a:gd name="connsiteY14" fmla="*/ 38183 h 52986"/>
                  <a:gd name="connsiteX15" fmla="*/ 20695 w 37847"/>
                  <a:gd name="connsiteY15" fmla="*/ 36366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52986">
                    <a:moveTo>
                      <a:pt x="20695" y="36366"/>
                    </a:moveTo>
                    <a:cubicBezTo>
                      <a:pt x="13049" y="43254"/>
                      <a:pt x="13049" y="43557"/>
                      <a:pt x="16759" y="51959"/>
                    </a:cubicBezTo>
                    <a:cubicBezTo>
                      <a:pt x="13277" y="51429"/>
                      <a:pt x="11687" y="47796"/>
                      <a:pt x="8356" y="46812"/>
                    </a:cubicBezTo>
                    <a:cubicBezTo>
                      <a:pt x="7297" y="46509"/>
                      <a:pt x="7978" y="44692"/>
                      <a:pt x="9189" y="43936"/>
                    </a:cubicBezTo>
                    <a:lnTo>
                      <a:pt x="9189" y="43936"/>
                    </a:lnTo>
                    <a:cubicBezTo>
                      <a:pt x="9492" y="41741"/>
                      <a:pt x="5480" y="41362"/>
                      <a:pt x="7675" y="37577"/>
                    </a:cubicBezTo>
                    <a:cubicBezTo>
                      <a:pt x="9719" y="34246"/>
                      <a:pt x="9946" y="28948"/>
                      <a:pt x="6388" y="25012"/>
                    </a:cubicBezTo>
                    <a:cubicBezTo>
                      <a:pt x="5026" y="23573"/>
                      <a:pt x="5783" y="22135"/>
                      <a:pt x="7297" y="21075"/>
                    </a:cubicBezTo>
                    <a:cubicBezTo>
                      <a:pt x="8583" y="18956"/>
                      <a:pt x="11611" y="19486"/>
                      <a:pt x="12822" y="17215"/>
                    </a:cubicBezTo>
                    <a:cubicBezTo>
                      <a:pt x="12974" y="13657"/>
                      <a:pt x="14866" y="11841"/>
                      <a:pt x="18424" y="11462"/>
                    </a:cubicBezTo>
                    <a:cubicBezTo>
                      <a:pt x="20468" y="8434"/>
                      <a:pt x="22663" y="4498"/>
                      <a:pt x="26902" y="6012"/>
                    </a:cubicBezTo>
                    <a:cubicBezTo>
                      <a:pt x="33109" y="8132"/>
                      <a:pt x="34698" y="13733"/>
                      <a:pt x="34925" y="19789"/>
                    </a:cubicBezTo>
                    <a:cubicBezTo>
                      <a:pt x="35531" y="22059"/>
                      <a:pt x="34774" y="24103"/>
                      <a:pt x="33941" y="26147"/>
                    </a:cubicBezTo>
                    <a:cubicBezTo>
                      <a:pt x="30838" y="30235"/>
                      <a:pt x="30762" y="36669"/>
                      <a:pt x="24479" y="38183"/>
                    </a:cubicBezTo>
                    <a:lnTo>
                      <a:pt x="24479" y="38183"/>
                    </a:lnTo>
                    <a:cubicBezTo>
                      <a:pt x="23723" y="36820"/>
                      <a:pt x="21982" y="37047"/>
                      <a:pt x="20695" y="36366"/>
                    </a:cubicBezTo>
                    <a:close/>
                  </a:path>
                </a:pathLst>
              </a:custGeom>
              <a:solidFill>
                <a:srgbClr val="F0C0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0" name="任意多边形: 形状 1989"/>
              <p:cNvSpPr/>
              <p:nvPr/>
            </p:nvSpPr>
            <p:spPr>
              <a:xfrm>
                <a:off x="1533637" y="4951291"/>
                <a:ext cx="37848" cy="37848"/>
              </a:xfrm>
              <a:custGeom>
                <a:avLst/>
                <a:gdLst>
                  <a:gd name="connsiteX0" fmla="*/ 35730 w 37847"/>
                  <a:gd name="connsiteY0" fmla="*/ 11195 h 37847"/>
                  <a:gd name="connsiteX1" fmla="*/ 25890 w 37847"/>
                  <a:gd name="connsiteY1" fmla="*/ 36855 h 37847"/>
                  <a:gd name="connsiteX2" fmla="*/ 11432 w 37847"/>
                  <a:gd name="connsiteY2" fmla="*/ 36250 h 37847"/>
                  <a:gd name="connsiteX3" fmla="*/ 7345 w 37847"/>
                  <a:gd name="connsiteY3" fmla="*/ 18991 h 37847"/>
                  <a:gd name="connsiteX4" fmla="*/ 9161 w 37847"/>
                  <a:gd name="connsiteY4" fmla="*/ 14676 h 37847"/>
                  <a:gd name="connsiteX5" fmla="*/ 26420 w 37847"/>
                  <a:gd name="connsiteY5" fmla="*/ 7410 h 37847"/>
                  <a:gd name="connsiteX6" fmla="*/ 24906 w 37847"/>
                  <a:gd name="connsiteY6" fmla="*/ 10059 h 37847"/>
                  <a:gd name="connsiteX7" fmla="*/ 26268 w 37847"/>
                  <a:gd name="connsiteY7" fmla="*/ 11346 h 37847"/>
                  <a:gd name="connsiteX8" fmla="*/ 27555 w 37847"/>
                  <a:gd name="connsiteY8" fmla="*/ 20278 h 37847"/>
                  <a:gd name="connsiteX9" fmla="*/ 20667 w 37847"/>
                  <a:gd name="connsiteY9" fmla="*/ 30724 h 37847"/>
                  <a:gd name="connsiteX10" fmla="*/ 27479 w 37847"/>
                  <a:gd name="connsiteY10" fmla="*/ 21111 h 37847"/>
                  <a:gd name="connsiteX11" fmla="*/ 35730 w 37847"/>
                  <a:gd name="connsiteY11" fmla="*/ 1119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7847">
                    <a:moveTo>
                      <a:pt x="35730" y="11195"/>
                    </a:moveTo>
                    <a:cubicBezTo>
                      <a:pt x="41105" y="20883"/>
                      <a:pt x="37698" y="31103"/>
                      <a:pt x="25890" y="36855"/>
                    </a:cubicBezTo>
                    <a:cubicBezTo>
                      <a:pt x="19834" y="39807"/>
                      <a:pt x="15444" y="39050"/>
                      <a:pt x="11432" y="36250"/>
                    </a:cubicBezTo>
                    <a:cubicBezTo>
                      <a:pt x="4998" y="31784"/>
                      <a:pt x="4468" y="27015"/>
                      <a:pt x="7345" y="18991"/>
                    </a:cubicBezTo>
                    <a:cubicBezTo>
                      <a:pt x="7874" y="17477"/>
                      <a:pt x="8556" y="16115"/>
                      <a:pt x="9161" y="14676"/>
                    </a:cubicBezTo>
                    <a:cubicBezTo>
                      <a:pt x="13324" y="5063"/>
                      <a:pt x="15671" y="4079"/>
                      <a:pt x="26420" y="7410"/>
                    </a:cubicBezTo>
                    <a:cubicBezTo>
                      <a:pt x="25966" y="8318"/>
                      <a:pt x="25209" y="9075"/>
                      <a:pt x="24906" y="10059"/>
                    </a:cubicBezTo>
                    <a:cubicBezTo>
                      <a:pt x="25209" y="10665"/>
                      <a:pt x="25587" y="11119"/>
                      <a:pt x="26268" y="11346"/>
                    </a:cubicBezTo>
                    <a:cubicBezTo>
                      <a:pt x="32930" y="13465"/>
                      <a:pt x="29448" y="16947"/>
                      <a:pt x="27555" y="20278"/>
                    </a:cubicBezTo>
                    <a:cubicBezTo>
                      <a:pt x="28918" y="26106"/>
                      <a:pt x="21802" y="26258"/>
                      <a:pt x="20667" y="30724"/>
                    </a:cubicBezTo>
                    <a:cubicBezTo>
                      <a:pt x="23695" y="27923"/>
                      <a:pt x="29448" y="27242"/>
                      <a:pt x="27479" y="21111"/>
                    </a:cubicBezTo>
                    <a:cubicBezTo>
                      <a:pt x="29826" y="17401"/>
                      <a:pt x="30886" y="12708"/>
                      <a:pt x="35730" y="11195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1" name="任意多边形: 形状 1990"/>
              <p:cNvSpPr/>
              <p:nvPr/>
            </p:nvSpPr>
            <p:spPr>
              <a:xfrm>
                <a:off x="1978962" y="5977804"/>
                <a:ext cx="30278" cy="37848"/>
              </a:xfrm>
              <a:custGeom>
                <a:avLst/>
                <a:gdLst>
                  <a:gd name="connsiteX0" fmla="*/ 25653 w 30278"/>
                  <a:gd name="connsiteY0" fmla="*/ 32381 h 37847"/>
                  <a:gd name="connsiteX1" fmla="*/ 7259 w 30278"/>
                  <a:gd name="connsiteY1" fmla="*/ 9142 h 37847"/>
                  <a:gd name="connsiteX2" fmla="*/ 11120 w 30278"/>
                  <a:gd name="connsiteY2" fmla="*/ 6115 h 37847"/>
                  <a:gd name="connsiteX3" fmla="*/ 23156 w 30278"/>
                  <a:gd name="connsiteY3" fmla="*/ 6417 h 37847"/>
                  <a:gd name="connsiteX4" fmla="*/ 30952 w 30278"/>
                  <a:gd name="connsiteY4" fmla="*/ 23071 h 37847"/>
                  <a:gd name="connsiteX5" fmla="*/ 29363 w 30278"/>
                  <a:gd name="connsiteY5" fmla="*/ 32305 h 37847"/>
                  <a:gd name="connsiteX6" fmla="*/ 25653 w 30278"/>
                  <a:gd name="connsiteY6" fmla="*/ 3238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7847">
                    <a:moveTo>
                      <a:pt x="25653" y="32381"/>
                    </a:moveTo>
                    <a:cubicBezTo>
                      <a:pt x="10741" y="33668"/>
                      <a:pt x="1885" y="22162"/>
                      <a:pt x="7259" y="9142"/>
                    </a:cubicBezTo>
                    <a:cubicBezTo>
                      <a:pt x="8244" y="6720"/>
                      <a:pt x="8244" y="5055"/>
                      <a:pt x="11120" y="6115"/>
                    </a:cubicBezTo>
                    <a:cubicBezTo>
                      <a:pt x="15132" y="7553"/>
                      <a:pt x="19068" y="4298"/>
                      <a:pt x="23156" y="6417"/>
                    </a:cubicBezTo>
                    <a:cubicBezTo>
                      <a:pt x="28984" y="9521"/>
                      <a:pt x="32617" y="16334"/>
                      <a:pt x="30952" y="23071"/>
                    </a:cubicBezTo>
                    <a:cubicBezTo>
                      <a:pt x="30195" y="26174"/>
                      <a:pt x="29287" y="29126"/>
                      <a:pt x="29363" y="32305"/>
                    </a:cubicBezTo>
                    <a:cubicBezTo>
                      <a:pt x="28076" y="33289"/>
                      <a:pt x="26865" y="33441"/>
                      <a:pt x="25653" y="32381"/>
                    </a:cubicBezTo>
                    <a:close/>
                  </a:path>
                </a:pathLst>
              </a:custGeom>
              <a:solidFill>
                <a:srgbClr val="F7CD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2" name="任意多边形: 形状 1991"/>
              <p:cNvSpPr/>
              <p:nvPr/>
            </p:nvSpPr>
            <p:spPr>
              <a:xfrm>
                <a:off x="1516074" y="6738753"/>
                <a:ext cx="37848" cy="52987"/>
              </a:xfrm>
              <a:custGeom>
                <a:avLst/>
                <a:gdLst>
                  <a:gd name="connsiteX0" fmla="*/ 9466 w 37847"/>
                  <a:gd name="connsiteY0" fmla="*/ 41330 h 52986"/>
                  <a:gd name="connsiteX1" fmla="*/ 8179 w 37847"/>
                  <a:gd name="connsiteY1" fmla="*/ 28159 h 52986"/>
                  <a:gd name="connsiteX2" fmla="*/ 8633 w 37847"/>
                  <a:gd name="connsiteY2" fmla="*/ 27402 h 52986"/>
                  <a:gd name="connsiteX3" fmla="*/ 12797 w 37847"/>
                  <a:gd name="connsiteY3" fmla="*/ 5677 h 52986"/>
                  <a:gd name="connsiteX4" fmla="*/ 26573 w 37847"/>
                  <a:gd name="connsiteY4" fmla="*/ 7115 h 52986"/>
                  <a:gd name="connsiteX5" fmla="*/ 33234 w 37847"/>
                  <a:gd name="connsiteY5" fmla="*/ 14382 h 52986"/>
                  <a:gd name="connsiteX6" fmla="*/ 27330 w 37847"/>
                  <a:gd name="connsiteY6" fmla="*/ 21422 h 52986"/>
                  <a:gd name="connsiteX7" fmla="*/ 20593 w 37847"/>
                  <a:gd name="connsiteY7" fmla="*/ 39967 h 52986"/>
                  <a:gd name="connsiteX8" fmla="*/ 18701 w 37847"/>
                  <a:gd name="connsiteY8" fmla="*/ 45266 h 52986"/>
                  <a:gd name="connsiteX9" fmla="*/ 9466 w 37847"/>
                  <a:gd name="connsiteY9" fmla="*/ 41330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52986">
                    <a:moveTo>
                      <a:pt x="9466" y="41330"/>
                    </a:moveTo>
                    <a:cubicBezTo>
                      <a:pt x="5681" y="37242"/>
                      <a:pt x="3864" y="33003"/>
                      <a:pt x="8179" y="28159"/>
                    </a:cubicBezTo>
                    <a:cubicBezTo>
                      <a:pt x="8406" y="27932"/>
                      <a:pt x="8709" y="27553"/>
                      <a:pt x="8633" y="27402"/>
                    </a:cubicBezTo>
                    <a:cubicBezTo>
                      <a:pt x="5984" y="19530"/>
                      <a:pt x="12191" y="13322"/>
                      <a:pt x="12797" y="5677"/>
                    </a:cubicBezTo>
                    <a:cubicBezTo>
                      <a:pt x="17338" y="6964"/>
                      <a:pt x="21956" y="7267"/>
                      <a:pt x="26573" y="7115"/>
                    </a:cubicBezTo>
                    <a:cubicBezTo>
                      <a:pt x="34672" y="4163"/>
                      <a:pt x="33764" y="9386"/>
                      <a:pt x="33234" y="14382"/>
                    </a:cubicBezTo>
                    <a:cubicBezTo>
                      <a:pt x="31947" y="17259"/>
                      <a:pt x="29147" y="19000"/>
                      <a:pt x="27330" y="21422"/>
                    </a:cubicBezTo>
                    <a:cubicBezTo>
                      <a:pt x="19988" y="25737"/>
                      <a:pt x="24075" y="34214"/>
                      <a:pt x="20593" y="39967"/>
                    </a:cubicBezTo>
                    <a:cubicBezTo>
                      <a:pt x="19912" y="41708"/>
                      <a:pt x="19458" y="43525"/>
                      <a:pt x="18701" y="45266"/>
                    </a:cubicBezTo>
                    <a:cubicBezTo>
                      <a:pt x="11888" y="52684"/>
                      <a:pt x="11131" y="45947"/>
                      <a:pt x="9466" y="41330"/>
                    </a:cubicBezTo>
                    <a:close/>
                  </a:path>
                </a:pathLst>
              </a:custGeom>
              <a:solidFill>
                <a:srgbClr val="EEBB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3" name="任意多边形: 形状 1992"/>
              <p:cNvSpPr/>
              <p:nvPr/>
            </p:nvSpPr>
            <p:spPr>
              <a:xfrm>
                <a:off x="1851220" y="4980447"/>
                <a:ext cx="45417" cy="37848"/>
              </a:xfrm>
              <a:custGeom>
                <a:avLst/>
                <a:gdLst>
                  <a:gd name="connsiteX0" fmla="*/ 6925 w 45417"/>
                  <a:gd name="connsiteY0" fmla="*/ 18373 h 37847"/>
                  <a:gd name="connsiteX1" fmla="*/ 7228 w 45417"/>
                  <a:gd name="connsiteY1" fmla="*/ 14134 h 37847"/>
                  <a:gd name="connsiteX2" fmla="*/ 21988 w 45417"/>
                  <a:gd name="connsiteY2" fmla="*/ 6035 h 37847"/>
                  <a:gd name="connsiteX3" fmla="*/ 28044 w 45417"/>
                  <a:gd name="connsiteY3" fmla="*/ 10501 h 37847"/>
                  <a:gd name="connsiteX4" fmla="*/ 29785 w 45417"/>
                  <a:gd name="connsiteY4" fmla="*/ 23066 h 37847"/>
                  <a:gd name="connsiteX5" fmla="*/ 31904 w 45417"/>
                  <a:gd name="connsiteY5" fmla="*/ 14285 h 37847"/>
                  <a:gd name="connsiteX6" fmla="*/ 39701 w 45417"/>
                  <a:gd name="connsiteY6" fmla="*/ 27532 h 37847"/>
                  <a:gd name="connsiteX7" fmla="*/ 38641 w 45417"/>
                  <a:gd name="connsiteY7" fmla="*/ 31922 h 37847"/>
                  <a:gd name="connsiteX8" fmla="*/ 19036 w 45417"/>
                  <a:gd name="connsiteY8" fmla="*/ 36994 h 37847"/>
                  <a:gd name="connsiteX9" fmla="*/ 6925 w 45417"/>
                  <a:gd name="connsiteY9" fmla="*/ 18373 h 37847"/>
                  <a:gd name="connsiteX10" fmla="*/ 15630 w 45417"/>
                  <a:gd name="connsiteY10" fmla="*/ 20947 h 37847"/>
                  <a:gd name="connsiteX11" fmla="*/ 6925 w 45417"/>
                  <a:gd name="connsiteY11" fmla="*/ 1837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17" h="37847">
                    <a:moveTo>
                      <a:pt x="6925" y="18373"/>
                    </a:moveTo>
                    <a:cubicBezTo>
                      <a:pt x="4805" y="16783"/>
                      <a:pt x="5714" y="15799"/>
                      <a:pt x="7228" y="14134"/>
                    </a:cubicBezTo>
                    <a:cubicBezTo>
                      <a:pt x="11239" y="9668"/>
                      <a:pt x="16387" y="7625"/>
                      <a:pt x="21988" y="6035"/>
                    </a:cubicBezTo>
                    <a:cubicBezTo>
                      <a:pt x="26530" y="4748"/>
                      <a:pt x="27438" y="7095"/>
                      <a:pt x="28044" y="10501"/>
                    </a:cubicBezTo>
                    <a:cubicBezTo>
                      <a:pt x="28574" y="14664"/>
                      <a:pt x="25470" y="19357"/>
                      <a:pt x="29785" y="23066"/>
                    </a:cubicBezTo>
                    <a:cubicBezTo>
                      <a:pt x="30315" y="20038"/>
                      <a:pt x="28649" y="16557"/>
                      <a:pt x="31904" y="14285"/>
                    </a:cubicBezTo>
                    <a:cubicBezTo>
                      <a:pt x="34327" y="18752"/>
                      <a:pt x="35159" y="24126"/>
                      <a:pt x="39701" y="27532"/>
                    </a:cubicBezTo>
                    <a:cubicBezTo>
                      <a:pt x="41593" y="28970"/>
                      <a:pt x="40761" y="30863"/>
                      <a:pt x="38641" y="31922"/>
                    </a:cubicBezTo>
                    <a:cubicBezTo>
                      <a:pt x="32434" y="34950"/>
                      <a:pt x="25849" y="36843"/>
                      <a:pt x="19036" y="36994"/>
                    </a:cubicBezTo>
                    <a:cubicBezTo>
                      <a:pt x="13965" y="37070"/>
                      <a:pt x="7076" y="25715"/>
                      <a:pt x="6925" y="18373"/>
                    </a:cubicBezTo>
                    <a:cubicBezTo>
                      <a:pt x="10558" y="18449"/>
                      <a:pt x="12829" y="21552"/>
                      <a:pt x="15630" y="20947"/>
                    </a:cubicBezTo>
                    <a:cubicBezTo>
                      <a:pt x="14116" y="18524"/>
                      <a:pt x="10407" y="18827"/>
                      <a:pt x="6925" y="18373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4" name="任意多边形: 形状 1993"/>
              <p:cNvSpPr/>
              <p:nvPr/>
            </p:nvSpPr>
            <p:spPr>
              <a:xfrm>
                <a:off x="2212400" y="6544519"/>
                <a:ext cx="30278" cy="68126"/>
              </a:xfrm>
              <a:custGeom>
                <a:avLst/>
                <a:gdLst>
                  <a:gd name="connsiteX0" fmla="*/ 22254 w 30278"/>
                  <a:gd name="connsiteY0" fmla="*/ 39740 h 68125"/>
                  <a:gd name="connsiteX1" fmla="*/ 21346 w 30278"/>
                  <a:gd name="connsiteY1" fmla="*/ 43222 h 68125"/>
                  <a:gd name="connsiteX2" fmla="*/ 10900 w 30278"/>
                  <a:gd name="connsiteY2" fmla="*/ 62827 h 68125"/>
                  <a:gd name="connsiteX3" fmla="*/ 9840 w 30278"/>
                  <a:gd name="connsiteY3" fmla="*/ 62373 h 68125"/>
                  <a:gd name="connsiteX4" fmla="*/ 11430 w 30278"/>
                  <a:gd name="connsiteY4" fmla="*/ 57453 h 68125"/>
                  <a:gd name="connsiteX5" fmla="*/ 12868 w 30278"/>
                  <a:gd name="connsiteY5" fmla="*/ 56772 h 68125"/>
                  <a:gd name="connsiteX6" fmla="*/ 12111 w 30278"/>
                  <a:gd name="connsiteY6" fmla="*/ 56847 h 68125"/>
                  <a:gd name="connsiteX7" fmla="*/ 10446 w 30278"/>
                  <a:gd name="connsiteY7" fmla="*/ 55258 h 68125"/>
                  <a:gd name="connsiteX8" fmla="*/ 5677 w 30278"/>
                  <a:gd name="connsiteY8" fmla="*/ 46704 h 68125"/>
                  <a:gd name="connsiteX9" fmla="*/ 13625 w 30278"/>
                  <a:gd name="connsiteY9" fmla="*/ 23920 h 68125"/>
                  <a:gd name="connsiteX10" fmla="*/ 17940 w 30278"/>
                  <a:gd name="connsiteY10" fmla="*/ 21043 h 68125"/>
                  <a:gd name="connsiteX11" fmla="*/ 18243 w 30278"/>
                  <a:gd name="connsiteY11" fmla="*/ 19378 h 68125"/>
                  <a:gd name="connsiteX12" fmla="*/ 16956 w 30278"/>
                  <a:gd name="connsiteY12" fmla="*/ 17712 h 68125"/>
                  <a:gd name="connsiteX13" fmla="*/ 18545 w 30278"/>
                  <a:gd name="connsiteY13" fmla="*/ 7418 h 68125"/>
                  <a:gd name="connsiteX14" fmla="*/ 18545 w 30278"/>
                  <a:gd name="connsiteY14" fmla="*/ 5677 h 68125"/>
                  <a:gd name="connsiteX15" fmla="*/ 28083 w 30278"/>
                  <a:gd name="connsiteY15" fmla="*/ 24298 h 68125"/>
                  <a:gd name="connsiteX16" fmla="*/ 22254 w 30278"/>
                  <a:gd name="connsiteY16" fmla="*/ 39740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68125">
                    <a:moveTo>
                      <a:pt x="22254" y="39740"/>
                    </a:moveTo>
                    <a:cubicBezTo>
                      <a:pt x="21952" y="40951"/>
                      <a:pt x="21119" y="42238"/>
                      <a:pt x="21346" y="43222"/>
                    </a:cubicBezTo>
                    <a:cubicBezTo>
                      <a:pt x="23768" y="52911"/>
                      <a:pt x="19529" y="59042"/>
                      <a:pt x="10900" y="62827"/>
                    </a:cubicBezTo>
                    <a:cubicBezTo>
                      <a:pt x="10522" y="62676"/>
                      <a:pt x="10219" y="62524"/>
                      <a:pt x="9840" y="62373"/>
                    </a:cubicBezTo>
                    <a:cubicBezTo>
                      <a:pt x="7721" y="59875"/>
                      <a:pt x="8326" y="58285"/>
                      <a:pt x="11430" y="57453"/>
                    </a:cubicBezTo>
                    <a:cubicBezTo>
                      <a:pt x="12036" y="57528"/>
                      <a:pt x="12944" y="57604"/>
                      <a:pt x="12868" y="56772"/>
                    </a:cubicBezTo>
                    <a:cubicBezTo>
                      <a:pt x="12717" y="55560"/>
                      <a:pt x="13398" y="56847"/>
                      <a:pt x="12111" y="56847"/>
                    </a:cubicBezTo>
                    <a:cubicBezTo>
                      <a:pt x="11430" y="56393"/>
                      <a:pt x="10900" y="55939"/>
                      <a:pt x="10446" y="55258"/>
                    </a:cubicBezTo>
                    <a:cubicBezTo>
                      <a:pt x="8629" y="52533"/>
                      <a:pt x="6661" y="49883"/>
                      <a:pt x="5677" y="46704"/>
                    </a:cubicBezTo>
                    <a:cubicBezTo>
                      <a:pt x="5904" y="38302"/>
                      <a:pt x="8251" y="30581"/>
                      <a:pt x="13625" y="23920"/>
                    </a:cubicBezTo>
                    <a:cubicBezTo>
                      <a:pt x="14533" y="22103"/>
                      <a:pt x="16502" y="21951"/>
                      <a:pt x="17940" y="21043"/>
                    </a:cubicBezTo>
                    <a:cubicBezTo>
                      <a:pt x="18318" y="20589"/>
                      <a:pt x="18470" y="19983"/>
                      <a:pt x="18243" y="19378"/>
                    </a:cubicBezTo>
                    <a:cubicBezTo>
                      <a:pt x="17788" y="18772"/>
                      <a:pt x="17410" y="18242"/>
                      <a:pt x="16956" y="17712"/>
                    </a:cubicBezTo>
                    <a:cubicBezTo>
                      <a:pt x="14004" y="13701"/>
                      <a:pt x="17864" y="10824"/>
                      <a:pt x="18545" y="7418"/>
                    </a:cubicBezTo>
                    <a:cubicBezTo>
                      <a:pt x="18545" y="6812"/>
                      <a:pt x="18545" y="6282"/>
                      <a:pt x="18545" y="5677"/>
                    </a:cubicBezTo>
                    <a:cubicBezTo>
                      <a:pt x="32246" y="12035"/>
                      <a:pt x="33457" y="9689"/>
                      <a:pt x="28083" y="24298"/>
                    </a:cubicBezTo>
                    <a:cubicBezTo>
                      <a:pt x="26115" y="29370"/>
                      <a:pt x="25358" y="34971"/>
                      <a:pt x="22254" y="39740"/>
                    </a:cubicBezTo>
                    <a:close/>
                  </a:path>
                </a:pathLst>
              </a:custGeom>
              <a:solidFill>
                <a:srgbClr val="F3C9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5" name="任意多边形: 形状 1994"/>
              <p:cNvSpPr/>
              <p:nvPr/>
            </p:nvSpPr>
            <p:spPr>
              <a:xfrm>
                <a:off x="1615769" y="5642742"/>
                <a:ext cx="37848" cy="45417"/>
              </a:xfrm>
              <a:custGeom>
                <a:avLst/>
                <a:gdLst>
                  <a:gd name="connsiteX0" fmla="*/ 29521 w 37847"/>
                  <a:gd name="connsiteY0" fmla="*/ 40288 h 45417"/>
                  <a:gd name="connsiteX1" fmla="*/ 19984 w 37847"/>
                  <a:gd name="connsiteY1" fmla="*/ 46040 h 45417"/>
                  <a:gd name="connsiteX2" fmla="*/ 18848 w 37847"/>
                  <a:gd name="connsiteY2" fmla="*/ 40817 h 45417"/>
                  <a:gd name="connsiteX3" fmla="*/ 20741 w 37847"/>
                  <a:gd name="connsiteY3" fmla="*/ 32718 h 45417"/>
                  <a:gd name="connsiteX4" fmla="*/ 10067 w 37847"/>
                  <a:gd name="connsiteY4" fmla="*/ 33399 h 45417"/>
                  <a:gd name="connsiteX5" fmla="*/ 5677 w 37847"/>
                  <a:gd name="connsiteY5" fmla="*/ 27722 h 45417"/>
                  <a:gd name="connsiteX6" fmla="*/ 6813 w 37847"/>
                  <a:gd name="connsiteY6" fmla="*/ 24240 h 45417"/>
                  <a:gd name="connsiteX7" fmla="*/ 10067 w 37847"/>
                  <a:gd name="connsiteY7" fmla="*/ 9707 h 45417"/>
                  <a:gd name="connsiteX8" fmla="*/ 24450 w 37847"/>
                  <a:gd name="connsiteY8" fmla="*/ 7587 h 45417"/>
                  <a:gd name="connsiteX9" fmla="*/ 33987 w 37847"/>
                  <a:gd name="connsiteY9" fmla="*/ 22272 h 45417"/>
                  <a:gd name="connsiteX10" fmla="*/ 31111 w 37847"/>
                  <a:gd name="connsiteY10" fmla="*/ 25527 h 45417"/>
                  <a:gd name="connsiteX11" fmla="*/ 30127 w 37847"/>
                  <a:gd name="connsiteY11" fmla="*/ 29539 h 45417"/>
                  <a:gd name="connsiteX12" fmla="*/ 29370 w 37847"/>
                  <a:gd name="connsiteY12" fmla="*/ 40363 h 45417"/>
                  <a:gd name="connsiteX13" fmla="*/ 29521 w 37847"/>
                  <a:gd name="connsiteY13" fmla="*/ 4028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45417">
                    <a:moveTo>
                      <a:pt x="29521" y="40288"/>
                    </a:moveTo>
                    <a:cubicBezTo>
                      <a:pt x="25812" y="41271"/>
                      <a:pt x="24601" y="46494"/>
                      <a:pt x="19984" y="46040"/>
                    </a:cubicBezTo>
                    <a:cubicBezTo>
                      <a:pt x="18470" y="44527"/>
                      <a:pt x="18848" y="42785"/>
                      <a:pt x="18848" y="40817"/>
                    </a:cubicBezTo>
                    <a:cubicBezTo>
                      <a:pt x="18924" y="37941"/>
                      <a:pt x="26039" y="37336"/>
                      <a:pt x="20741" y="32718"/>
                    </a:cubicBezTo>
                    <a:cubicBezTo>
                      <a:pt x="16350" y="28782"/>
                      <a:pt x="13474" y="31280"/>
                      <a:pt x="10067" y="33399"/>
                    </a:cubicBezTo>
                    <a:cubicBezTo>
                      <a:pt x="6585" y="33097"/>
                      <a:pt x="5753" y="30674"/>
                      <a:pt x="5677" y="27722"/>
                    </a:cubicBezTo>
                    <a:cubicBezTo>
                      <a:pt x="5677" y="26435"/>
                      <a:pt x="5677" y="24846"/>
                      <a:pt x="6813" y="24240"/>
                    </a:cubicBezTo>
                    <a:cubicBezTo>
                      <a:pt x="13474" y="20607"/>
                      <a:pt x="12641" y="15384"/>
                      <a:pt x="10067" y="9707"/>
                    </a:cubicBezTo>
                    <a:cubicBezTo>
                      <a:pt x="14155" y="4257"/>
                      <a:pt x="19454" y="5165"/>
                      <a:pt x="24450" y="7587"/>
                    </a:cubicBezTo>
                    <a:cubicBezTo>
                      <a:pt x="30354" y="10464"/>
                      <a:pt x="31943" y="16746"/>
                      <a:pt x="33987" y="22272"/>
                    </a:cubicBezTo>
                    <a:cubicBezTo>
                      <a:pt x="34517" y="23710"/>
                      <a:pt x="32473" y="24695"/>
                      <a:pt x="31111" y="25527"/>
                    </a:cubicBezTo>
                    <a:cubicBezTo>
                      <a:pt x="29445" y="26511"/>
                      <a:pt x="29067" y="28782"/>
                      <a:pt x="30127" y="29539"/>
                    </a:cubicBezTo>
                    <a:cubicBezTo>
                      <a:pt x="36334" y="33778"/>
                      <a:pt x="31035" y="36881"/>
                      <a:pt x="29370" y="40363"/>
                    </a:cubicBezTo>
                    <a:lnTo>
                      <a:pt x="29521" y="40288"/>
                    </a:lnTo>
                    <a:close/>
                  </a:path>
                </a:pathLst>
              </a:custGeom>
              <a:solidFill>
                <a:srgbClr val="F3C7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6" name="任意多边形: 形状 1995"/>
              <p:cNvSpPr/>
              <p:nvPr/>
            </p:nvSpPr>
            <p:spPr>
              <a:xfrm>
                <a:off x="2219550" y="6129698"/>
                <a:ext cx="52987" cy="45417"/>
              </a:xfrm>
              <a:custGeom>
                <a:avLst/>
                <a:gdLst>
                  <a:gd name="connsiteX0" fmla="*/ 24718 w 52986"/>
                  <a:gd name="connsiteY0" fmla="*/ 5839 h 45417"/>
                  <a:gd name="connsiteX1" fmla="*/ 40614 w 52986"/>
                  <a:gd name="connsiteY1" fmla="*/ 9927 h 45417"/>
                  <a:gd name="connsiteX2" fmla="*/ 43717 w 52986"/>
                  <a:gd name="connsiteY2" fmla="*/ 12728 h 45417"/>
                  <a:gd name="connsiteX3" fmla="*/ 47502 w 52986"/>
                  <a:gd name="connsiteY3" fmla="*/ 21130 h 45417"/>
                  <a:gd name="connsiteX4" fmla="*/ 45912 w 52986"/>
                  <a:gd name="connsiteY4" fmla="*/ 21887 h 45417"/>
                  <a:gd name="connsiteX5" fmla="*/ 34255 w 52986"/>
                  <a:gd name="connsiteY5" fmla="*/ 26353 h 45417"/>
                  <a:gd name="connsiteX6" fmla="*/ 30546 w 52986"/>
                  <a:gd name="connsiteY6" fmla="*/ 29759 h 45417"/>
                  <a:gd name="connsiteX7" fmla="*/ 28048 w 52986"/>
                  <a:gd name="connsiteY7" fmla="*/ 29456 h 45417"/>
                  <a:gd name="connsiteX8" fmla="*/ 26080 w 52986"/>
                  <a:gd name="connsiteY8" fmla="*/ 28169 h 45417"/>
                  <a:gd name="connsiteX9" fmla="*/ 25323 w 52986"/>
                  <a:gd name="connsiteY9" fmla="*/ 27488 h 45417"/>
                  <a:gd name="connsiteX10" fmla="*/ 24036 w 52986"/>
                  <a:gd name="connsiteY10" fmla="*/ 26958 h 45417"/>
                  <a:gd name="connsiteX11" fmla="*/ 24264 w 52986"/>
                  <a:gd name="connsiteY11" fmla="*/ 28699 h 45417"/>
                  <a:gd name="connsiteX12" fmla="*/ 24036 w 52986"/>
                  <a:gd name="connsiteY12" fmla="*/ 31197 h 45417"/>
                  <a:gd name="connsiteX13" fmla="*/ 20857 w 52986"/>
                  <a:gd name="connsiteY13" fmla="*/ 35739 h 45417"/>
                  <a:gd name="connsiteX14" fmla="*/ 6702 w 52986"/>
                  <a:gd name="connsiteY14" fmla="*/ 31878 h 45417"/>
                  <a:gd name="connsiteX15" fmla="*/ 6021 w 52986"/>
                  <a:gd name="connsiteY15" fmla="*/ 18934 h 45417"/>
                  <a:gd name="connsiteX16" fmla="*/ 18813 w 52986"/>
                  <a:gd name="connsiteY16" fmla="*/ 10305 h 45417"/>
                  <a:gd name="connsiteX17" fmla="*/ 24718 w 52986"/>
                  <a:gd name="connsiteY17" fmla="*/ 583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986" h="45417">
                    <a:moveTo>
                      <a:pt x="24718" y="5839"/>
                    </a:moveTo>
                    <a:cubicBezTo>
                      <a:pt x="30092" y="6899"/>
                      <a:pt x="34634" y="10835"/>
                      <a:pt x="40614" y="9927"/>
                    </a:cubicBezTo>
                    <a:cubicBezTo>
                      <a:pt x="42279" y="9700"/>
                      <a:pt x="43112" y="11214"/>
                      <a:pt x="43717" y="12728"/>
                    </a:cubicBezTo>
                    <a:cubicBezTo>
                      <a:pt x="44853" y="15604"/>
                      <a:pt x="46215" y="18329"/>
                      <a:pt x="47502" y="21130"/>
                    </a:cubicBezTo>
                    <a:cubicBezTo>
                      <a:pt x="47048" y="21584"/>
                      <a:pt x="46215" y="22190"/>
                      <a:pt x="45912" y="21887"/>
                    </a:cubicBezTo>
                    <a:cubicBezTo>
                      <a:pt x="39403" y="16739"/>
                      <a:pt x="36602" y="20827"/>
                      <a:pt x="34255" y="26353"/>
                    </a:cubicBezTo>
                    <a:cubicBezTo>
                      <a:pt x="33498" y="28018"/>
                      <a:pt x="32514" y="29380"/>
                      <a:pt x="30546" y="29759"/>
                    </a:cubicBezTo>
                    <a:cubicBezTo>
                      <a:pt x="29714" y="29835"/>
                      <a:pt x="28881" y="29683"/>
                      <a:pt x="28048" y="29456"/>
                    </a:cubicBezTo>
                    <a:cubicBezTo>
                      <a:pt x="27367" y="29078"/>
                      <a:pt x="26686" y="28699"/>
                      <a:pt x="26080" y="28169"/>
                    </a:cubicBezTo>
                    <a:cubicBezTo>
                      <a:pt x="25853" y="27942"/>
                      <a:pt x="25550" y="27715"/>
                      <a:pt x="25323" y="27488"/>
                    </a:cubicBezTo>
                    <a:cubicBezTo>
                      <a:pt x="25021" y="26958"/>
                      <a:pt x="24264" y="26580"/>
                      <a:pt x="24036" y="26958"/>
                    </a:cubicBezTo>
                    <a:cubicBezTo>
                      <a:pt x="23809" y="27337"/>
                      <a:pt x="24188" y="28018"/>
                      <a:pt x="24264" y="28699"/>
                    </a:cubicBezTo>
                    <a:cubicBezTo>
                      <a:pt x="24339" y="29532"/>
                      <a:pt x="24188" y="30364"/>
                      <a:pt x="24036" y="31197"/>
                    </a:cubicBezTo>
                    <a:cubicBezTo>
                      <a:pt x="23431" y="33014"/>
                      <a:pt x="22144" y="34452"/>
                      <a:pt x="20857" y="35739"/>
                    </a:cubicBezTo>
                    <a:cubicBezTo>
                      <a:pt x="13818" y="42627"/>
                      <a:pt x="9881" y="41492"/>
                      <a:pt x="6702" y="31878"/>
                    </a:cubicBezTo>
                    <a:cubicBezTo>
                      <a:pt x="7535" y="27564"/>
                      <a:pt x="4734" y="23325"/>
                      <a:pt x="6021" y="18934"/>
                    </a:cubicBezTo>
                    <a:cubicBezTo>
                      <a:pt x="12606" y="19540"/>
                      <a:pt x="16997" y="17269"/>
                      <a:pt x="18813" y="10305"/>
                    </a:cubicBezTo>
                    <a:cubicBezTo>
                      <a:pt x="19343" y="8034"/>
                      <a:pt x="20857" y="4931"/>
                      <a:pt x="24718" y="5839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7" name="任意多边形: 形状 1996"/>
              <p:cNvSpPr/>
              <p:nvPr/>
            </p:nvSpPr>
            <p:spPr>
              <a:xfrm>
                <a:off x="1541080" y="6748442"/>
                <a:ext cx="45417" cy="52987"/>
              </a:xfrm>
              <a:custGeom>
                <a:avLst/>
                <a:gdLst>
                  <a:gd name="connsiteX0" fmla="*/ 35857 w 45417"/>
                  <a:gd name="connsiteY0" fmla="*/ 37015 h 52986"/>
                  <a:gd name="connsiteX1" fmla="*/ 31543 w 45417"/>
                  <a:gd name="connsiteY1" fmla="*/ 31716 h 52986"/>
                  <a:gd name="connsiteX2" fmla="*/ 14814 w 45417"/>
                  <a:gd name="connsiteY2" fmla="*/ 52533 h 52986"/>
                  <a:gd name="connsiteX3" fmla="*/ 15949 w 45417"/>
                  <a:gd name="connsiteY3" fmla="*/ 40497 h 52986"/>
                  <a:gd name="connsiteX4" fmla="*/ 17312 w 45417"/>
                  <a:gd name="connsiteY4" fmla="*/ 36712 h 52986"/>
                  <a:gd name="connsiteX5" fmla="*/ 16933 w 45417"/>
                  <a:gd name="connsiteY5" fmla="*/ 28461 h 52986"/>
                  <a:gd name="connsiteX6" fmla="*/ 16101 w 45417"/>
                  <a:gd name="connsiteY6" fmla="*/ 31262 h 52986"/>
                  <a:gd name="connsiteX7" fmla="*/ 12467 w 45417"/>
                  <a:gd name="connsiteY7" fmla="*/ 35728 h 52986"/>
                  <a:gd name="connsiteX8" fmla="*/ 6260 w 45417"/>
                  <a:gd name="connsiteY8" fmla="*/ 23768 h 52986"/>
                  <a:gd name="connsiteX9" fmla="*/ 8229 w 45417"/>
                  <a:gd name="connsiteY9" fmla="*/ 22254 h 52986"/>
                  <a:gd name="connsiteX10" fmla="*/ 15495 w 45417"/>
                  <a:gd name="connsiteY10" fmla="*/ 18242 h 52986"/>
                  <a:gd name="connsiteX11" fmla="*/ 17690 w 45417"/>
                  <a:gd name="connsiteY11" fmla="*/ 13928 h 52986"/>
                  <a:gd name="connsiteX12" fmla="*/ 23746 w 45417"/>
                  <a:gd name="connsiteY12" fmla="*/ 5677 h 52986"/>
                  <a:gd name="connsiteX13" fmla="*/ 26320 w 45417"/>
                  <a:gd name="connsiteY13" fmla="*/ 6282 h 52986"/>
                  <a:gd name="connsiteX14" fmla="*/ 31921 w 45417"/>
                  <a:gd name="connsiteY14" fmla="*/ 12565 h 52986"/>
                  <a:gd name="connsiteX15" fmla="*/ 31997 w 45417"/>
                  <a:gd name="connsiteY15" fmla="*/ 16350 h 52986"/>
                  <a:gd name="connsiteX16" fmla="*/ 31467 w 45417"/>
                  <a:gd name="connsiteY16" fmla="*/ 21346 h 52986"/>
                  <a:gd name="connsiteX17" fmla="*/ 34041 w 45417"/>
                  <a:gd name="connsiteY17" fmla="*/ 19983 h 52986"/>
                  <a:gd name="connsiteX18" fmla="*/ 41534 w 45417"/>
                  <a:gd name="connsiteY18" fmla="*/ 37242 h 52986"/>
                  <a:gd name="connsiteX19" fmla="*/ 35857 w 45417"/>
                  <a:gd name="connsiteY19" fmla="*/ 3701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52986">
                    <a:moveTo>
                      <a:pt x="35857" y="37015"/>
                    </a:moveTo>
                    <a:cubicBezTo>
                      <a:pt x="33435" y="36561"/>
                      <a:pt x="34343" y="33836"/>
                      <a:pt x="31543" y="31716"/>
                    </a:cubicBezTo>
                    <a:cubicBezTo>
                      <a:pt x="30180" y="42389"/>
                      <a:pt x="27152" y="51700"/>
                      <a:pt x="14814" y="52533"/>
                    </a:cubicBezTo>
                    <a:cubicBezTo>
                      <a:pt x="12997" y="48293"/>
                      <a:pt x="15192" y="44508"/>
                      <a:pt x="15949" y="40497"/>
                    </a:cubicBezTo>
                    <a:cubicBezTo>
                      <a:pt x="16177" y="39134"/>
                      <a:pt x="16631" y="37923"/>
                      <a:pt x="17312" y="36712"/>
                    </a:cubicBezTo>
                    <a:cubicBezTo>
                      <a:pt x="24503" y="33609"/>
                      <a:pt x="19129" y="31111"/>
                      <a:pt x="16933" y="28461"/>
                    </a:cubicBezTo>
                    <a:cubicBezTo>
                      <a:pt x="16101" y="29218"/>
                      <a:pt x="16177" y="30278"/>
                      <a:pt x="16101" y="31262"/>
                    </a:cubicBezTo>
                    <a:cubicBezTo>
                      <a:pt x="15798" y="33533"/>
                      <a:pt x="14738" y="35122"/>
                      <a:pt x="12467" y="35728"/>
                    </a:cubicBezTo>
                    <a:cubicBezTo>
                      <a:pt x="8834" y="32549"/>
                      <a:pt x="3990" y="30051"/>
                      <a:pt x="6260" y="23768"/>
                    </a:cubicBezTo>
                    <a:cubicBezTo>
                      <a:pt x="6866" y="23163"/>
                      <a:pt x="7547" y="22709"/>
                      <a:pt x="8229" y="22254"/>
                    </a:cubicBezTo>
                    <a:cubicBezTo>
                      <a:pt x="10726" y="21119"/>
                      <a:pt x="12922" y="19226"/>
                      <a:pt x="15495" y="18242"/>
                    </a:cubicBezTo>
                    <a:cubicBezTo>
                      <a:pt x="17615" y="17561"/>
                      <a:pt x="18069" y="15896"/>
                      <a:pt x="17690" y="13928"/>
                    </a:cubicBezTo>
                    <a:cubicBezTo>
                      <a:pt x="16858" y="9083"/>
                      <a:pt x="19053" y="6510"/>
                      <a:pt x="23746" y="5677"/>
                    </a:cubicBezTo>
                    <a:cubicBezTo>
                      <a:pt x="24654" y="5677"/>
                      <a:pt x="25487" y="5904"/>
                      <a:pt x="26320" y="6282"/>
                    </a:cubicBezTo>
                    <a:cubicBezTo>
                      <a:pt x="28061" y="8478"/>
                      <a:pt x="28363" y="12035"/>
                      <a:pt x="31921" y="12565"/>
                    </a:cubicBezTo>
                    <a:cubicBezTo>
                      <a:pt x="31921" y="13852"/>
                      <a:pt x="31921" y="15063"/>
                      <a:pt x="31997" y="16350"/>
                    </a:cubicBezTo>
                    <a:cubicBezTo>
                      <a:pt x="31997" y="18091"/>
                      <a:pt x="30483" y="19907"/>
                      <a:pt x="31467" y="21346"/>
                    </a:cubicBezTo>
                    <a:cubicBezTo>
                      <a:pt x="31997" y="22103"/>
                      <a:pt x="33057" y="20286"/>
                      <a:pt x="34041" y="19983"/>
                    </a:cubicBezTo>
                    <a:cubicBezTo>
                      <a:pt x="34041" y="26796"/>
                      <a:pt x="42291" y="30051"/>
                      <a:pt x="41534" y="37242"/>
                    </a:cubicBezTo>
                    <a:cubicBezTo>
                      <a:pt x="39566" y="38756"/>
                      <a:pt x="37825" y="35047"/>
                      <a:pt x="35857" y="37015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8" name="任意多边形: 形状 1997"/>
              <p:cNvSpPr/>
              <p:nvPr/>
            </p:nvSpPr>
            <p:spPr>
              <a:xfrm>
                <a:off x="1901350" y="5628870"/>
                <a:ext cx="37848" cy="45417"/>
              </a:xfrm>
              <a:custGeom>
                <a:avLst/>
                <a:gdLst>
                  <a:gd name="connsiteX0" fmla="*/ 23407 w 37847"/>
                  <a:gd name="connsiteY0" fmla="*/ 6775 h 45417"/>
                  <a:gd name="connsiteX1" fmla="*/ 31204 w 37847"/>
                  <a:gd name="connsiteY1" fmla="*/ 15783 h 45417"/>
                  <a:gd name="connsiteX2" fmla="*/ 34913 w 37847"/>
                  <a:gd name="connsiteY2" fmla="*/ 26229 h 45417"/>
                  <a:gd name="connsiteX3" fmla="*/ 22726 w 37847"/>
                  <a:gd name="connsiteY3" fmla="*/ 41822 h 45417"/>
                  <a:gd name="connsiteX4" fmla="*/ 19471 w 37847"/>
                  <a:gd name="connsiteY4" fmla="*/ 39096 h 45417"/>
                  <a:gd name="connsiteX5" fmla="*/ 20228 w 37847"/>
                  <a:gd name="connsiteY5" fmla="*/ 30164 h 45417"/>
                  <a:gd name="connsiteX6" fmla="*/ 19849 w 37847"/>
                  <a:gd name="connsiteY6" fmla="*/ 30543 h 45417"/>
                  <a:gd name="connsiteX7" fmla="*/ 21439 w 37847"/>
                  <a:gd name="connsiteY7" fmla="*/ 31148 h 45417"/>
                  <a:gd name="connsiteX8" fmla="*/ 19471 w 37847"/>
                  <a:gd name="connsiteY8" fmla="*/ 39172 h 45417"/>
                  <a:gd name="connsiteX9" fmla="*/ 6527 w 37847"/>
                  <a:gd name="connsiteY9" fmla="*/ 30467 h 45417"/>
                  <a:gd name="connsiteX10" fmla="*/ 10160 w 37847"/>
                  <a:gd name="connsiteY10" fmla="*/ 18280 h 45417"/>
                  <a:gd name="connsiteX11" fmla="*/ 17730 w 37847"/>
                  <a:gd name="connsiteY11" fmla="*/ 18053 h 45417"/>
                  <a:gd name="connsiteX12" fmla="*/ 17276 w 37847"/>
                  <a:gd name="connsiteY12" fmla="*/ 17145 h 45417"/>
                  <a:gd name="connsiteX13" fmla="*/ 10236 w 37847"/>
                  <a:gd name="connsiteY13" fmla="*/ 18205 h 45417"/>
                  <a:gd name="connsiteX14" fmla="*/ 17806 w 37847"/>
                  <a:gd name="connsiteY14" fmla="*/ 6851 h 45417"/>
                  <a:gd name="connsiteX15" fmla="*/ 23407 w 37847"/>
                  <a:gd name="connsiteY15" fmla="*/ 6775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45417">
                    <a:moveTo>
                      <a:pt x="23407" y="6775"/>
                    </a:moveTo>
                    <a:cubicBezTo>
                      <a:pt x="25148" y="10484"/>
                      <a:pt x="29614" y="11619"/>
                      <a:pt x="31204" y="15783"/>
                    </a:cubicBezTo>
                    <a:cubicBezTo>
                      <a:pt x="32490" y="19188"/>
                      <a:pt x="36881" y="20930"/>
                      <a:pt x="34913" y="26229"/>
                    </a:cubicBezTo>
                    <a:cubicBezTo>
                      <a:pt x="32415" y="32890"/>
                      <a:pt x="28933" y="38415"/>
                      <a:pt x="22726" y="41822"/>
                    </a:cubicBezTo>
                    <a:cubicBezTo>
                      <a:pt x="21439" y="42579"/>
                      <a:pt x="20076" y="40686"/>
                      <a:pt x="19471" y="39096"/>
                    </a:cubicBezTo>
                    <a:cubicBezTo>
                      <a:pt x="24467" y="34555"/>
                      <a:pt x="24618" y="32133"/>
                      <a:pt x="20228" y="30164"/>
                    </a:cubicBezTo>
                    <a:cubicBezTo>
                      <a:pt x="20228" y="30467"/>
                      <a:pt x="18865" y="29256"/>
                      <a:pt x="19849" y="30543"/>
                    </a:cubicBezTo>
                    <a:cubicBezTo>
                      <a:pt x="20152" y="30922"/>
                      <a:pt x="20909" y="30846"/>
                      <a:pt x="21439" y="31148"/>
                    </a:cubicBezTo>
                    <a:cubicBezTo>
                      <a:pt x="24013" y="34631"/>
                      <a:pt x="22574" y="37053"/>
                      <a:pt x="19471" y="39172"/>
                    </a:cubicBezTo>
                    <a:cubicBezTo>
                      <a:pt x="12431" y="40384"/>
                      <a:pt x="9252" y="35085"/>
                      <a:pt x="6527" y="30467"/>
                    </a:cubicBezTo>
                    <a:cubicBezTo>
                      <a:pt x="3802" y="25850"/>
                      <a:pt x="8344" y="22216"/>
                      <a:pt x="10160" y="18280"/>
                    </a:cubicBezTo>
                    <a:cubicBezTo>
                      <a:pt x="12734" y="21762"/>
                      <a:pt x="15232" y="23049"/>
                      <a:pt x="17730" y="18053"/>
                    </a:cubicBezTo>
                    <a:cubicBezTo>
                      <a:pt x="18865" y="17599"/>
                      <a:pt x="17351" y="16993"/>
                      <a:pt x="17276" y="17145"/>
                    </a:cubicBezTo>
                    <a:cubicBezTo>
                      <a:pt x="15383" y="19870"/>
                      <a:pt x="12961" y="20248"/>
                      <a:pt x="10236" y="18205"/>
                    </a:cubicBezTo>
                    <a:cubicBezTo>
                      <a:pt x="14324" y="15479"/>
                      <a:pt x="16140" y="11241"/>
                      <a:pt x="17806" y="6851"/>
                    </a:cubicBezTo>
                    <a:cubicBezTo>
                      <a:pt x="19622" y="5261"/>
                      <a:pt x="21515" y="5337"/>
                      <a:pt x="23407" y="6775"/>
                    </a:cubicBezTo>
                    <a:close/>
                  </a:path>
                </a:pathLst>
              </a:custGeom>
              <a:solidFill>
                <a:srgbClr val="F1C5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9" name="任意多边形: 形状 1998"/>
              <p:cNvSpPr/>
              <p:nvPr/>
            </p:nvSpPr>
            <p:spPr>
              <a:xfrm>
                <a:off x="1612741" y="6367010"/>
                <a:ext cx="68126" cy="30278"/>
              </a:xfrm>
              <a:custGeom>
                <a:avLst/>
                <a:gdLst>
                  <a:gd name="connsiteX0" fmla="*/ 57528 w 68125"/>
                  <a:gd name="connsiteY0" fmla="*/ 14007 h 30278"/>
                  <a:gd name="connsiteX1" fmla="*/ 63584 w 68125"/>
                  <a:gd name="connsiteY1" fmla="*/ 21198 h 30278"/>
                  <a:gd name="connsiteX2" fmla="*/ 63584 w 68125"/>
                  <a:gd name="connsiteY2" fmla="*/ 25362 h 30278"/>
                  <a:gd name="connsiteX3" fmla="*/ 59648 w 68125"/>
                  <a:gd name="connsiteY3" fmla="*/ 24681 h 30278"/>
                  <a:gd name="connsiteX4" fmla="*/ 55863 w 68125"/>
                  <a:gd name="connsiteY4" fmla="*/ 20442 h 30278"/>
                  <a:gd name="connsiteX5" fmla="*/ 49580 w 68125"/>
                  <a:gd name="connsiteY5" fmla="*/ 18474 h 30278"/>
                  <a:gd name="connsiteX6" fmla="*/ 35653 w 68125"/>
                  <a:gd name="connsiteY6" fmla="*/ 20669 h 30278"/>
                  <a:gd name="connsiteX7" fmla="*/ 33533 w 68125"/>
                  <a:gd name="connsiteY7" fmla="*/ 22107 h 30278"/>
                  <a:gd name="connsiteX8" fmla="*/ 27250 w 68125"/>
                  <a:gd name="connsiteY8" fmla="*/ 22258 h 30278"/>
                  <a:gd name="connsiteX9" fmla="*/ 22709 w 68125"/>
                  <a:gd name="connsiteY9" fmla="*/ 19684 h 30278"/>
                  <a:gd name="connsiteX10" fmla="*/ 9538 w 68125"/>
                  <a:gd name="connsiteY10" fmla="*/ 11661 h 30278"/>
                  <a:gd name="connsiteX11" fmla="*/ 6207 w 68125"/>
                  <a:gd name="connsiteY11" fmla="*/ 10298 h 30278"/>
                  <a:gd name="connsiteX12" fmla="*/ 5677 w 68125"/>
                  <a:gd name="connsiteY12" fmla="*/ 9087 h 30278"/>
                  <a:gd name="connsiteX13" fmla="*/ 27326 w 68125"/>
                  <a:gd name="connsiteY13" fmla="*/ 6514 h 30278"/>
                  <a:gd name="connsiteX14" fmla="*/ 39362 w 68125"/>
                  <a:gd name="connsiteY14" fmla="*/ 5757 h 30278"/>
                  <a:gd name="connsiteX15" fmla="*/ 44812 w 68125"/>
                  <a:gd name="connsiteY15" fmla="*/ 10223 h 30278"/>
                  <a:gd name="connsiteX16" fmla="*/ 49808 w 68125"/>
                  <a:gd name="connsiteY16" fmla="*/ 12721 h 30278"/>
                  <a:gd name="connsiteX17" fmla="*/ 54501 w 68125"/>
                  <a:gd name="connsiteY17" fmla="*/ 12569 h 30278"/>
                  <a:gd name="connsiteX18" fmla="*/ 56847 w 68125"/>
                  <a:gd name="connsiteY18" fmla="*/ 13099 h 30278"/>
                  <a:gd name="connsiteX19" fmla="*/ 57528 w 68125"/>
                  <a:gd name="connsiteY19" fmla="*/ 1400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8125" h="30278">
                    <a:moveTo>
                      <a:pt x="57528" y="14007"/>
                    </a:moveTo>
                    <a:cubicBezTo>
                      <a:pt x="58740" y="17111"/>
                      <a:pt x="61540" y="18776"/>
                      <a:pt x="63584" y="21198"/>
                    </a:cubicBezTo>
                    <a:cubicBezTo>
                      <a:pt x="64720" y="22561"/>
                      <a:pt x="64947" y="23999"/>
                      <a:pt x="63584" y="25362"/>
                    </a:cubicBezTo>
                    <a:cubicBezTo>
                      <a:pt x="61919" y="27027"/>
                      <a:pt x="60783" y="25816"/>
                      <a:pt x="59648" y="24681"/>
                    </a:cubicBezTo>
                    <a:cubicBezTo>
                      <a:pt x="58285" y="23318"/>
                      <a:pt x="56772" y="22107"/>
                      <a:pt x="55863" y="20442"/>
                    </a:cubicBezTo>
                    <a:cubicBezTo>
                      <a:pt x="54274" y="17565"/>
                      <a:pt x="52381" y="17944"/>
                      <a:pt x="49580" y="18474"/>
                    </a:cubicBezTo>
                    <a:cubicBezTo>
                      <a:pt x="45039" y="19306"/>
                      <a:pt x="41103" y="24907"/>
                      <a:pt x="35653" y="20669"/>
                    </a:cubicBezTo>
                    <a:cubicBezTo>
                      <a:pt x="35425" y="20517"/>
                      <a:pt x="34063" y="21426"/>
                      <a:pt x="33533" y="22107"/>
                    </a:cubicBezTo>
                    <a:cubicBezTo>
                      <a:pt x="30430" y="26119"/>
                      <a:pt x="30278" y="26270"/>
                      <a:pt x="27250" y="22258"/>
                    </a:cubicBezTo>
                    <a:cubicBezTo>
                      <a:pt x="25964" y="20593"/>
                      <a:pt x="24525" y="19079"/>
                      <a:pt x="22709" y="19684"/>
                    </a:cubicBezTo>
                    <a:cubicBezTo>
                      <a:pt x="14836" y="22409"/>
                      <a:pt x="11960" y="17565"/>
                      <a:pt x="9538" y="11661"/>
                    </a:cubicBezTo>
                    <a:cubicBezTo>
                      <a:pt x="9008" y="10374"/>
                      <a:pt x="7494" y="10374"/>
                      <a:pt x="6207" y="10298"/>
                    </a:cubicBezTo>
                    <a:cubicBezTo>
                      <a:pt x="6056" y="9920"/>
                      <a:pt x="5829" y="9542"/>
                      <a:pt x="5677" y="9087"/>
                    </a:cubicBezTo>
                    <a:cubicBezTo>
                      <a:pt x="12717" y="6892"/>
                      <a:pt x="19756" y="4319"/>
                      <a:pt x="27326" y="6514"/>
                    </a:cubicBezTo>
                    <a:cubicBezTo>
                      <a:pt x="31565" y="9920"/>
                      <a:pt x="35577" y="9163"/>
                      <a:pt x="39362" y="5757"/>
                    </a:cubicBezTo>
                    <a:cubicBezTo>
                      <a:pt x="42011" y="6211"/>
                      <a:pt x="42692" y="9163"/>
                      <a:pt x="44812" y="10223"/>
                    </a:cubicBezTo>
                    <a:cubicBezTo>
                      <a:pt x="46326" y="11434"/>
                      <a:pt x="47764" y="12569"/>
                      <a:pt x="49808" y="12721"/>
                    </a:cubicBezTo>
                    <a:cubicBezTo>
                      <a:pt x="51397" y="12872"/>
                      <a:pt x="52911" y="12645"/>
                      <a:pt x="54501" y="12569"/>
                    </a:cubicBezTo>
                    <a:cubicBezTo>
                      <a:pt x="55333" y="12569"/>
                      <a:pt x="56090" y="12721"/>
                      <a:pt x="56847" y="13099"/>
                    </a:cubicBezTo>
                    <a:cubicBezTo>
                      <a:pt x="56923" y="13402"/>
                      <a:pt x="57226" y="13705"/>
                      <a:pt x="57528" y="1400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0" name="任意多边形: 形状 1999"/>
              <p:cNvSpPr/>
              <p:nvPr/>
            </p:nvSpPr>
            <p:spPr>
              <a:xfrm>
                <a:off x="1564818" y="6209588"/>
                <a:ext cx="37848" cy="45417"/>
              </a:xfrm>
              <a:custGeom>
                <a:avLst/>
                <a:gdLst>
                  <a:gd name="connsiteX0" fmla="*/ 29150 w 37847"/>
                  <a:gd name="connsiteY0" fmla="*/ 24807 h 45417"/>
                  <a:gd name="connsiteX1" fmla="*/ 27182 w 37847"/>
                  <a:gd name="connsiteY1" fmla="*/ 34269 h 45417"/>
                  <a:gd name="connsiteX2" fmla="*/ 27106 w 37847"/>
                  <a:gd name="connsiteY2" fmla="*/ 35177 h 45417"/>
                  <a:gd name="connsiteX3" fmla="*/ 26198 w 37847"/>
                  <a:gd name="connsiteY3" fmla="*/ 36691 h 45417"/>
                  <a:gd name="connsiteX4" fmla="*/ 25668 w 37847"/>
                  <a:gd name="connsiteY4" fmla="*/ 37448 h 45417"/>
                  <a:gd name="connsiteX5" fmla="*/ 24684 w 37847"/>
                  <a:gd name="connsiteY5" fmla="*/ 38886 h 45417"/>
                  <a:gd name="connsiteX6" fmla="*/ 23322 w 37847"/>
                  <a:gd name="connsiteY6" fmla="*/ 39946 h 45417"/>
                  <a:gd name="connsiteX7" fmla="*/ 17644 w 37847"/>
                  <a:gd name="connsiteY7" fmla="*/ 41914 h 45417"/>
                  <a:gd name="connsiteX8" fmla="*/ 17039 w 37847"/>
                  <a:gd name="connsiteY8" fmla="*/ 39568 h 45417"/>
                  <a:gd name="connsiteX9" fmla="*/ 15373 w 37847"/>
                  <a:gd name="connsiteY9" fmla="*/ 36464 h 45417"/>
                  <a:gd name="connsiteX10" fmla="*/ 9318 w 37847"/>
                  <a:gd name="connsiteY10" fmla="*/ 38735 h 45417"/>
                  <a:gd name="connsiteX11" fmla="*/ 6139 w 37847"/>
                  <a:gd name="connsiteY11" fmla="*/ 32225 h 45417"/>
                  <a:gd name="connsiteX12" fmla="*/ 10756 w 37847"/>
                  <a:gd name="connsiteY12" fmla="*/ 23596 h 45417"/>
                  <a:gd name="connsiteX13" fmla="*/ 23549 w 37847"/>
                  <a:gd name="connsiteY13" fmla="*/ 9516 h 45417"/>
                  <a:gd name="connsiteX14" fmla="*/ 30285 w 37847"/>
                  <a:gd name="connsiteY14" fmla="*/ 5807 h 45417"/>
                  <a:gd name="connsiteX15" fmla="*/ 38461 w 37847"/>
                  <a:gd name="connsiteY15" fmla="*/ 7700 h 45417"/>
                  <a:gd name="connsiteX16" fmla="*/ 37855 w 37847"/>
                  <a:gd name="connsiteY16" fmla="*/ 13074 h 45417"/>
                  <a:gd name="connsiteX17" fmla="*/ 33162 w 37847"/>
                  <a:gd name="connsiteY17" fmla="*/ 18600 h 45417"/>
                  <a:gd name="connsiteX18" fmla="*/ 29150 w 37847"/>
                  <a:gd name="connsiteY18" fmla="*/ 24807 h 45417"/>
                  <a:gd name="connsiteX19" fmla="*/ 29150 w 37847"/>
                  <a:gd name="connsiteY19" fmla="*/ 2480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45417">
                    <a:moveTo>
                      <a:pt x="29150" y="24807"/>
                    </a:moveTo>
                    <a:cubicBezTo>
                      <a:pt x="20218" y="26245"/>
                      <a:pt x="25441" y="30636"/>
                      <a:pt x="27182" y="34269"/>
                    </a:cubicBezTo>
                    <a:cubicBezTo>
                      <a:pt x="27182" y="34269"/>
                      <a:pt x="27031" y="35177"/>
                      <a:pt x="27106" y="35177"/>
                    </a:cubicBezTo>
                    <a:cubicBezTo>
                      <a:pt x="26879" y="35707"/>
                      <a:pt x="26576" y="36237"/>
                      <a:pt x="26198" y="36691"/>
                    </a:cubicBezTo>
                    <a:cubicBezTo>
                      <a:pt x="26198" y="36691"/>
                      <a:pt x="25668" y="37373"/>
                      <a:pt x="25668" y="37448"/>
                    </a:cubicBezTo>
                    <a:cubicBezTo>
                      <a:pt x="25365" y="37978"/>
                      <a:pt x="25063" y="38432"/>
                      <a:pt x="24684" y="38886"/>
                    </a:cubicBezTo>
                    <a:cubicBezTo>
                      <a:pt x="24381" y="39416"/>
                      <a:pt x="23927" y="39794"/>
                      <a:pt x="23322" y="39946"/>
                    </a:cubicBezTo>
                    <a:cubicBezTo>
                      <a:pt x="21505" y="40779"/>
                      <a:pt x="19840" y="42141"/>
                      <a:pt x="17644" y="41914"/>
                    </a:cubicBezTo>
                    <a:cubicBezTo>
                      <a:pt x="17039" y="41233"/>
                      <a:pt x="16812" y="40400"/>
                      <a:pt x="17039" y="39568"/>
                    </a:cubicBezTo>
                    <a:cubicBezTo>
                      <a:pt x="17266" y="38129"/>
                      <a:pt x="19234" y="35707"/>
                      <a:pt x="15373" y="36464"/>
                    </a:cubicBezTo>
                    <a:cubicBezTo>
                      <a:pt x="13254" y="36918"/>
                      <a:pt x="11513" y="38432"/>
                      <a:pt x="9318" y="38735"/>
                    </a:cubicBezTo>
                    <a:cubicBezTo>
                      <a:pt x="6366" y="37524"/>
                      <a:pt x="4852" y="35556"/>
                      <a:pt x="6139" y="32225"/>
                    </a:cubicBezTo>
                    <a:cubicBezTo>
                      <a:pt x="5912" y="28440"/>
                      <a:pt x="7425" y="25261"/>
                      <a:pt x="10756" y="23596"/>
                    </a:cubicBezTo>
                    <a:cubicBezTo>
                      <a:pt x="16963" y="20568"/>
                      <a:pt x="21278" y="16026"/>
                      <a:pt x="23549" y="9516"/>
                    </a:cubicBezTo>
                    <a:cubicBezTo>
                      <a:pt x="24684" y="6337"/>
                      <a:pt x="27258" y="5277"/>
                      <a:pt x="30285" y="5807"/>
                    </a:cubicBezTo>
                    <a:cubicBezTo>
                      <a:pt x="33011" y="6261"/>
                      <a:pt x="35736" y="7094"/>
                      <a:pt x="38461" y="7700"/>
                    </a:cubicBezTo>
                    <a:cubicBezTo>
                      <a:pt x="38234" y="9516"/>
                      <a:pt x="37855" y="11258"/>
                      <a:pt x="37855" y="13074"/>
                    </a:cubicBezTo>
                    <a:cubicBezTo>
                      <a:pt x="37855" y="16329"/>
                      <a:pt x="38461" y="19206"/>
                      <a:pt x="33162" y="18600"/>
                    </a:cubicBezTo>
                    <a:cubicBezTo>
                      <a:pt x="31042" y="18373"/>
                      <a:pt x="29074" y="21779"/>
                      <a:pt x="29150" y="24807"/>
                    </a:cubicBezTo>
                    <a:lnTo>
                      <a:pt x="29150" y="24807"/>
                    </a:ln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1" name="任意多边形: 形状 2000"/>
              <p:cNvSpPr/>
              <p:nvPr/>
            </p:nvSpPr>
            <p:spPr>
              <a:xfrm>
                <a:off x="1750657" y="4932901"/>
                <a:ext cx="37848" cy="30278"/>
              </a:xfrm>
              <a:custGeom>
                <a:avLst/>
                <a:gdLst>
                  <a:gd name="connsiteX0" fmla="*/ 23996 w 37847"/>
                  <a:gd name="connsiteY0" fmla="*/ 27995 h 30278"/>
                  <a:gd name="connsiteX1" fmla="*/ 14458 w 37847"/>
                  <a:gd name="connsiteY1" fmla="*/ 28525 h 30278"/>
                  <a:gd name="connsiteX2" fmla="*/ 11430 w 37847"/>
                  <a:gd name="connsiteY2" fmla="*/ 26633 h 30278"/>
                  <a:gd name="connsiteX3" fmla="*/ 6813 w 37847"/>
                  <a:gd name="connsiteY3" fmla="*/ 22167 h 30278"/>
                  <a:gd name="connsiteX4" fmla="*/ 10976 w 37847"/>
                  <a:gd name="connsiteY4" fmla="*/ 9450 h 30278"/>
                  <a:gd name="connsiteX5" fmla="*/ 17562 w 37847"/>
                  <a:gd name="connsiteY5" fmla="*/ 12024 h 30278"/>
                  <a:gd name="connsiteX6" fmla="*/ 18470 w 37847"/>
                  <a:gd name="connsiteY6" fmla="*/ 13008 h 30278"/>
                  <a:gd name="connsiteX7" fmla="*/ 17562 w 37847"/>
                  <a:gd name="connsiteY7" fmla="*/ 11948 h 30278"/>
                  <a:gd name="connsiteX8" fmla="*/ 16048 w 37847"/>
                  <a:gd name="connsiteY8" fmla="*/ 6649 h 30278"/>
                  <a:gd name="connsiteX9" fmla="*/ 19681 w 37847"/>
                  <a:gd name="connsiteY9" fmla="*/ 5892 h 30278"/>
                  <a:gd name="connsiteX10" fmla="*/ 37999 w 37847"/>
                  <a:gd name="connsiteY10" fmla="*/ 11569 h 30278"/>
                  <a:gd name="connsiteX11" fmla="*/ 36637 w 37847"/>
                  <a:gd name="connsiteY11" fmla="*/ 16414 h 30278"/>
                  <a:gd name="connsiteX12" fmla="*/ 35956 w 37847"/>
                  <a:gd name="connsiteY12" fmla="*/ 18609 h 30278"/>
                  <a:gd name="connsiteX13" fmla="*/ 36561 w 37847"/>
                  <a:gd name="connsiteY13" fmla="*/ 19744 h 30278"/>
                  <a:gd name="connsiteX14" fmla="*/ 36561 w 37847"/>
                  <a:gd name="connsiteY14" fmla="*/ 22318 h 30278"/>
                  <a:gd name="connsiteX15" fmla="*/ 23996 w 37847"/>
                  <a:gd name="connsiteY15" fmla="*/ 279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0278">
                    <a:moveTo>
                      <a:pt x="23996" y="27995"/>
                    </a:moveTo>
                    <a:cubicBezTo>
                      <a:pt x="20968" y="30796"/>
                      <a:pt x="17713" y="29963"/>
                      <a:pt x="14458" y="28525"/>
                    </a:cubicBezTo>
                    <a:cubicBezTo>
                      <a:pt x="13323" y="28071"/>
                      <a:pt x="11960" y="26330"/>
                      <a:pt x="11430" y="26633"/>
                    </a:cubicBezTo>
                    <a:cubicBezTo>
                      <a:pt x="4466" y="30493"/>
                      <a:pt x="7343" y="24589"/>
                      <a:pt x="6813" y="22167"/>
                    </a:cubicBezTo>
                    <a:cubicBezTo>
                      <a:pt x="3937" y="16565"/>
                      <a:pt x="6964" y="12705"/>
                      <a:pt x="10976" y="9450"/>
                    </a:cubicBezTo>
                    <a:cubicBezTo>
                      <a:pt x="14383" y="6725"/>
                      <a:pt x="15745" y="10358"/>
                      <a:pt x="17562" y="12024"/>
                    </a:cubicBezTo>
                    <a:cubicBezTo>
                      <a:pt x="17865" y="12326"/>
                      <a:pt x="18167" y="12705"/>
                      <a:pt x="18470" y="13008"/>
                    </a:cubicBezTo>
                    <a:cubicBezTo>
                      <a:pt x="18243" y="12780"/>
                      <a:pt x="17940" y="12478"/>
                      <a:pt x="17562" y="11948"/>
                    </a:cubicBezTo>
                    <a:cubicBezTo>
                      <a:pt x="16426" y="10282"/>
                      <a:pt x="15064" y="8769"/>
                      <a:pt x="16048" y="6649"/>
                    </a:cubicBezTo>
                    <a:cubicBezTo>
                      <a:pt x="17183" y="5817"/>
                      <a:pt x="18394" y="5665"/>
                      <a:pt x="19681" y="5892"/>
                    </a:cubicBezTo>
                    <a:cubicBezTo>
                      <a:pt x="26191" y="6422"/>
                      <a:pt x="33988" y="3092"/>
                      <a:pt x="37999" y="11569"/>
                    </a:cubicBezTo>
                    <a:cubicBezTo>
                      <a:pt x="38227" y="13386"/>
                      <a:pt x="37545" y="14900"/>
                      <a:pt x="36637" y="16414"/>
                    </a:cubicBezTo>
                    <a:cubicBezTo>
                      <a:pt x="36864" y="17322"/>
                      <a:pt x="34063" y="17171"/>
                      <a:pt x="35956" y="18609"/>
                    </a:cubicBezTo>
                    <a:cubicBezTo>
                      <a:pt x="36183" y="18987"/>
                      <a:pt x="36334" y="19366"/>
                      <a:pt x="36561" y="19744"/>
                    </a:cubicBezTo>
                    <a:cubicBezTo>
                      <a:pt x="36713" y="20577"/>
                      <a:pt x="36713" y="21486"/>
                      <a:pt x="36561" y="22318"/>
                    </a:cubicBezTo>
                    <a:cubicBezTo>
                      <a:pt x="33685" y="27087"/>
                      <a:pt x="27856" y="25421"/>
                      <a:pt x="23996" y="27995"/>
                    </a:cubicBezTo>
                    <a:close/>
                  </a:path>
                </a:pathLst>
              </a:custGeom>
              <a:solidFill>
                <a:srgbClr val="EDB7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2" name="任意多边形: 形状 2001"/>
              <p:cNvSpPr/>
              <p:nvPr/>
            </p:nvSpPr>
            <p:spPr>
              <a:xfrm>
                <a:off x="1772633" y="6025106"/>
                <a:ext cx="45417" cy="37848"/>
              </a:xfrm>
              <a:custGeom>
                <a:avLst/>
                <a:gdLst>
                  <a:gd name="connsiteX0" fmla="*/ 11028 w 45417"/>
                  <a:gd name="connsiteY0" fmla="*/ 30875 h 37847"/>
                  <a:gd name="connsiteX1" fmla="*/ 10271 w 45417"/>
                  <a:gd name="connsiteY1" fmla="*/ 21716 h 37847"/>
                  <a:gd name="connsiteX2" fmla="*/ 13677 w 45417"/>
                  <a:gd name="connsiteY2" fmla="*/ 20353 h 37847"/>
                  <a:gd name="connsiteX3" fmla="*/ 35932 w 45417"/>
                  <a:gd name="connsiteY3" fmla="*/ 6728 h 37847"/>
                  <a:gd name="connsiteX4" fmla="*/ 43577 w 45417"/>
                  <a:gd name="connsiteY4" fmla="*/ 13541 h 37847"/>
                  <a:gd name="connsiteX5" fmla="*/ 37749 w 45417"/>
                  <a:gd name="connsiteY5" fmla="*/ 23457 h 37847"/>
                  <a:gd name="connsiteX6" fmla="*/ 23518 w 45417"/>
                  <a:gd name="connsiteY6" fmla="*/ 22170 h 37847"/>
                  <a:gd name="connsiteX7" fmla="*/ 35175 w 45417"/>
                  <a:gd name="connsiteY7" fmla="*/ 26030 h 37847"/>
                  <a:gd name="connsiteX8" fmla="*/ 39035 w 45417"/>
                  <a:gd name="connsiteY8" fmla="*/ 30875 h 37847"/>
                  <a:gd name="connsiteX9" fmla="*/ 37824 w 45417"/>
                  <a:gd name="connsiteY9" fmla="*/ 33070 h 37847"/>
                  <a:gd name="connsiteX10" fmla="*/ 31693 w 45417"/>
                  <a:gd name="connsiteY10" fmla="*/ 35114 h 37847"/>
                  <a:gd name="connsiteX11" fmla="*/ 11936 w 45417"/>
                  <a:gd name="connsiteY11" fmla="*/ 30345 h 37847"/>
                  <a:gd name="connsiteX12" fmla="*/ 11028 w 45417"/>
                  <a:gd name="connsiteY12" fmla="*/ 3087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417" h="37847">
                    <a:moveTo>
                      <a:pt x="11028" y="30875"/>
                    </a:moveTo>
                    <a:cubicBezTo>
                      <a:pt x="4064" y="26333"/>
                      <a:pt x="3988" y="25197"/>
                      <a:pt x="10271" y="21716"/>
                    </a:cubicBezTo>
                    <a:cubicBezTo>
                      <a:pt x="11331" y="21110"/>
                      <a:pt x="13602" y="20959"/>
                      <a:pt x="13677" y="20353"/>
                    </a:cubicBezTo>
                    <a:cubicBezTo>
                      <a:pt x="15494" y="7106"/>
                      <a:pt x="29195" y="12935"/>
                      <a:pt x="35932" y="6728"/>
                    </a:cubicBezTo>
                    <a:cubicBezTo>
                      <a:pt x="40019" y="2943"/>
                      <a:pt x="41609" y="10361"/>
                      <a:pt x="43577" y="13541"/>
                    </a:cubicBezTo>
                    <a:cubicBezTo>
                      <a:pt x="42820" y="17552"/>
                      <a:pt x="43804" y="22548"/>
                      <a:pt x="37749" y="23457"/>
                    </a:cubicBezTo>
                    <a:cubicBezTo>
                      <a:pt x="33585" y="21186"/>
                      <a:pt x="29271" y="24441"/>
                      <a:pt x="23518" y="22170"/>
                    </a:cubicBezTo>
                    <a:cubicBezTo>
                      <a:pt x="28060" y="25652"/>
                      <a:pt x="31617" y="25803"/>
                      <a:pt x="35175" y="26030"/>
                    </a:cubicBezTo>
                    <a:cubicBezTo>
                      <a:pt x="37521" y="26787"/>
                      <a:pt x="38884" y="28301"/>
                      <a:pt x="39035" y="30875"/>
                    </a:cubicBezTo>
                    <a:cubicBezTo>
                      <a:pt x="38884" y="31783"/>
                      <a:pt x="38430" y="32464"/>
                      <a:pt x="37824" y="33070"/>
                    </a:cubicBezTo>
                    <a:cubicBezTo>
                      <a:pt x="35856" y="33978"/>
                      <a:pt x="33888" y="34811"/>
                      <a:pt x="31693" y="35114"/>
                    </a:cubicBezTo>
                    <a:cubicBezTo>
                      <a:pt x="24426" y="36325"/>
                      <a:pt x="19279" y="28755"/>
                      <a:pt x="11936" y="30345"/>
                    </a:cubicBezTo>
                    <a:cubicBezTo>
                      <a:pt x="11709" y="30572"/>
                      <a:pt x="11407" y="30724"/>
                      <a:pt x="11028" y="30875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3" name="任意多边形: 形状 2002"/>
              <p:cNvSpPr/>
              <p:nvPr/>
            </p:nvSpPr>
            <p:spPr>
              <a:xfrm>
                <a:off x="1962610" y="6486158"/>
                <a:ext cx="45417" cy="37848"/>
              </a:xfrm>
              <a:custGeom>
                <a:avLst/>
                <a:gdLst>
                  <a:gd name="connsiteX0" fmla="*/ 13392 w 45417"/>
                  <a:gd name="connsiteY0" fmla="*/ 31641 h 37847"/>
                  <a:gd name="connsiteX1" fmla="*/ 9002 w 45417"/>
                  <a:gd name="connsiteY1" fmla="*/ 28764 h 37847"/>
                  <a:gd name="connsiteX2" fmla="*/ 7413 w 45417"/>
                  <a:gd name="connsiteY2" fmla="*/ 23693 h 37847"/>
                  <a:gd name="connsiteX3" fmla="*/ 13620 w 45417"/>
                  <a:gd name="connsiteY3" fmla="*/ 19530 h 37847"/>
                  <a:gd name="connsiteX4" fmla="*/ 23460 w 45417"/>
                  <a:gd name="connsiteY4" fmla="*/ 21043 h 37847"/>
                  <a:gd name="connsiteX5" fmla="*/ 24444 w 45417"/>
                  <a:gd name="connsiteY5" fmla="*/ 25963 h 37847"/>
                  <a:gd name="connsiteX6" fmla="*/ 26034 w 45417"/>
                  <a:gd name="connsiteY6" fmla="*/ 27023 h 37847"/>
                  <a:gd name="connsiteX7" fmla="*/ 27775 w 45417"/>
                  <a:gd name="connsiteY7" fmla="*/ 26115 h 37847"/>
                  <a:gd name="connsiteX8" fmla="*/ 27245 w 45417"/>
                  <a:gd name="connsiteY8" fmla="*/ 21952 h 37847"/>
                  <a:gd name="connsiteX9" fmla="*/ 22627 w 45417"/>
                  <a:gd name="connsiteY9" fmla="*/ 18242 h 37847"/>
                  <a:gd name="connsiteX10" fmla="*/ 15663 w 45417"/>
                  <a:gd name="connsiteY10" fmla="*/ 9538 h 37847"/>
                  <a:gd name="connsiteX11" fmla="*/ 25277 w 45417"/>
                  <a:gd name="connsiteY11" fmla="*/ 5677 h 37847"/>
                  <a:gd name="connsiteX12" fmla="*/ 28456 w 45417"/>
                  <a:gd name="connsiteY12" fmla="*/ 7418 h 37847"/>
                  <a:gd name="connsiteX13" fmla="*/ 42005 w 45417"/>
                  <a:gd name="connsiteY13" fmla="*/ 23995 h 37847"/>
                  <a:gd name="connsiteX14" fmla="*/ 22703 w 45417"/>
                  <a:gd name="connsiteY14" fmla="*/ 38908 h 37847"/>
                  <a:gd name="connsiteX15" fmla="*/ 13695 w 45417"/>
                  <a:gd name="connsiteY15" fmla="*/ 33381 h 37847"/>
                  <a:gd name="connsiteX16" fmla="*/ 15285 w 45417"/>
                  <a:gd name="connsiteY16" fmla="*/ 31262 h 37847"/>
                  <a:gd name="connsiteX17" fmla="*/ 15209 w 45417"/>
                  <a:gd name="connsiteY17" fmla="*/ 30657 h 37847"/>
                  <a:gd name="connsiteX18" fmla="*/ 14528 w 45417"/>
                  <a:gd name="connsiteY18" fmla="*/ 30808 h 37847"/>
                  <a:gd name="connsiteX19" fmla="*/ 13392 w 45417"/>
                  <a:gd name="connsiteY19" fmla="*/ 3164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13392" y="31641"/>
                    </a:moveTo>
                    <a:cubicBezTo>
                      <a:pt x="11954" y="30657"/>
                      <a:pt x="10516" y="28916"/>
                      <a:pt x="9002" y="28764"/>
                    </a:cubicBezTo>
                    <a:cubicBezTo>
                      <a:pt x="3779" y="28310"/>
                      <a:pt x="5899" y="25963"/>
                      <a:pt x="7413" y="23693"/>
                    </a:cubicBezTo>
                    <a:cubicBezTo>
                      <a:pt x="9835" y="22860"/>
                      <a:pt x="11803" y="21270"/>
                      <a:pt x="13620" y="19530"/>
                    </a:cubicBezTo>
                    <a:cubicBezTo>
                      <a:pt x="17480" y="15669"/>
                      <a:pt x="20811" y="16275"/>
                      <a:pt x="23460" y="21043"/>
                    </a:cubicBezTo>
                    <a:cubicBezTo>
                      <a:pt x="23990" y="22709"/>
                      <a:pt x="23763" y="24449"/>
                      <a:pt x="24444" y="25963"/>
                    </a:cubicBezTo>
                    <a:cubicBezTo>
                      <a:pt x="24822" y="26493"/>
                      <a:pt x="25352" y="26872"/>
                      <a:pt x="26034" y="27023"/>
                    </a:cubicBezTo>
                    <a:cubicBezTo>
                      <a:pt x="26639" y="26796"/>
                      <a:pt x="27245" y="26569"/>
                      <a:pt x="27775" y="26115"/>
                    </a:cubicBezTo>
                    <a:cubicBezTo>
                      <a:pt x="28607" y="24601"/>
                      <a:pt x="27850" y="23314"/>
                      <a:pt x="27245" y="21952"/>
                    </a:cubicBezTo>
                    <a:cubicBezTo>
                      <a:pt x="26336" y="19908"/>
                      <a:pt x="24671" y="18848"/>
                      <a:pt x="22627" y="18242"/>
                    </a:cubicBezTo>
                    <a:cubicBezTo>
                      <a:pt x="18464" y="16804"/>
                      <a:pt x="14755" y="15063"/>
                      <a:pt x="15663" y="9538"/>
                    </a:cubicBezTo>
                    <a:cubicBezTo>
                      <a:pt x="17404" y="4617"/>
                      <a:pt x="21643" y="5980"/>
                      <a:pt x="25277" y="5677"/>
                    </a:cubicBezTo>
                    <a:cubicBezTo>
                      <a:pt x="26488" y="5980"/>
                      <a:pt x="27926" y="6359"/>
                      <a:pt x="28456" y="7418"/>
                    </a:cubicBezTo>
                    <a:cubicBezTo>
                      <a:pt x="31711" y="14003"/>
                      <a:pt x="36782" y="19000"/>
                      <a:pt x="42005" y="23995"/>
                    </a:cubicBezTo>
                    <a:cubicBezTo>
                      <a:pt x="39583" y="34139"/>
                      <a:pt x="32014" y="37848"/>
                      <a:pt x="22703" y="38908"/>
                    </a:cubicBezTo>
                    <a:cubicBezTo>
                      <a:pt x="18615" y="39362"/>
                      <a:pt x="16420" y="35728"/>
                      <a:pt x="13695" y="33381"/>
                    </a:cubicBezTo>
                    <a:cubicBezTo>
                      <a:pt x="14301" y="32700"/>
                      <a:pt x="15058" y="32171"/>
                      <a:pt x="15285" y="31262"/>
                    </a:cubicBezTo>
                    <a:cubicBezTo>
                      <a:pt x="15285" y="31338"/>
                      <a:pt x="15209" y="30657"/>
                      <a:pt x="15209" y="30657"/>
                    </a:cubicBezTo>
                    <a:cubicBezTo>
                      <a:pt x="15209" y="30657"/>
                      <a:pt x="14528" y="30732"/>
                      <a:pt x="14528" y="30808"/>
                    </a:cubicBezTo>
                    <a:cubicBezTo>
                      <a:pt x="14301" y="31262"/>
                      <a:pt x="13922" y="31565"/>
                      <a:pt x="13392" y="31641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4" name="任意多边形: 形状 2003"/>
              <p:cNvSpPr/>
              <p:nvPr/>
            </p:nvSpPr>
            <p:spPr>
              <a:xfrm>
                <a:off x="1781135" y="6231777"/>
                <a:ext cx="37848" cy="45417"/>
              </a:xfrm>
              <a:custGeom>
                <a:avLst/>
                <a:gdLst>
                  <a:gd name="connsiteX0" fmla="*/ 8506 w 37847"/>
                  <a:gd name="connsiteY0" fmla="*/ 17682 h 45417"/>
                  <a:gd name="connsiteX1" fmla="*/ 14411 w 37847"/>
                  <a:gd name="connsiteY1" fmla="*/ 6479 h 45417"/>
                  <a:gd name="connsiteX2" fmla="*/ 16606 w 37847"/>
                  <a:gd name="connsiteY2" fmla="*/ 5722 h 45417"/>
                  <a:gd name="connsiteX3" fmla="*/ 20920 w 37847"/>
                  <a:gd name="connsiteY3" fmla="*/ 8144 h 45417"/>
                  <a:gd name="connsiteX4" fmla="*/ 26446 w 37847"/>
                  <a:gd name="connsiteY4" fmla="*/ 16319 h 45417"/>
                  <a:gd name="connsiteX5" fmla="*/ 28490 w 37847"/>
                  <a:gd name="connsiteY5" fmla="*/ 18515 h 45417"/>
                  <a:gd name="connsiteX6" fmla="*/ 37876 w 37847"/>
                  <a:gd name="connsiteY6" fmla="*/ 17985 h 45417"/>
                  <a:gd name="connsiteX7" fmla="*/ 39541 w 37847"/>
                  <a:gd name="connsiteY7" fmla="*/ 19877 h 45417"/>
                  <a:gd name="connsiteX8" fmla="*/ 37725 w 37847"/>
                  <a:gd name="connsiteY8" fmla="*/ 25554 h 45417"/>
                  <a:gd name="connsiteX9" fmla="*/ 33713 w 37847"/>
                  <a:gd name="connsiteY9" fmla="*/ 30020 h 45417"/>
                  <a:gd name="connsiteX10" fmla="*/ 31442 w 37847"/>
                  <a:gd name="connsiteY10" fmla="*/ 31080 h 45417"/>
                  <a:gd name="connsiteX11" fmla="*/ 27279 w 37847"/>
                  <a:gd name="connsiteY11" fmla="*/ 37968 h 45417"/>
                  <a:gd name="connsiteX12" fmla="*/ 25613 w 37847"/>
                  <a:gd name="connsiteY12" fmla="*/ 46976 h 45417"/>
                  <a:gd name="connsiteX13" fmla="*/ 16303 w 37847"/>
                  <a:gd name="connsiteY13" fmla="*/ 40769 h 45417"/>
                  <a:gd name="connsiteX14" fmla="*/ 10474 w 37847"/>
                  <a:gd name="connsiteY14" fmla="*/ 33275 h 45417"/>
                  <a:gd name="connsiteX15" fmla="*/ 11004 w 37847"/>
                  <a:gd name="connsiteY15" fmla="*/ 32594 h 45417"/>
                  <a:gd name="connsiteX16" fmla="*/ 10474 w 37847"/>
                  <a:gd name="connsiteY16" fmla="*/ 33199 h 45417"/>
                  <a:gd name="connsiteX17" fmla="*/ 7068 w 37847"/>
                  <a:gd name="connsiteY17" fmla="*/ 18136 h 45417"/>
                  <a:gd name="connsiteX18" fmla="*/ 12821 w 37847"/>
                  <a:gd name="connsiteY18" fmla="*/ 20104 h 45417"/>
                  <a:gd name="connsiteX19" fmla="*/ 8506 w 37847"/>
                  <a:gd name="connsiteY19" fmla="*/ 1768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45417">
                    <a:moveTo>
                      <a:pt x="8506" y="17682"/>
                    </a:moveTo>
                    <a:cubicBezTo>
                      <a:pt x="7598" y="12459"/>
                      <a:pt x="12518" y="10264"/>
                      <a:pt x="14411" y="6479"/>
                    </a:cubicBezTo>
                    <a:cubicBezTo>
                      <a:pt x="15016" y="5797"/>
                      <a:pt x="15773" y="5571"/>
                      <a:pt x="16606" y="5722"/>
                    </a:cubicBezTo>
                    <a:cubicBezTo>
                      <a:pt x="18271" y="6176"/>
                      <a:pt x="19709" y="6933"/>
                      <a:pt x="20920" y="8144"/>
                    </a:cubicBezTo>
                    <a:cubicBezTo>
                      <a:pt x="22737" y="10869"/>
                      <a:pt x="24781" y="13443"/>
                      <a:pt x="26446" y="16319"/>
                    </a:cubicBezTo>
                    <a:cubicBezTo>
                      <a:pt x="27506" y="16773"/>
                      <a:pt x="24932" y="21315"/>
                      <a:pt x="28490" y="18515"/>
                    </a:cubicBezTo>
                    <a:cubicBezTo>
                      <a:pt x="31820" y="15941"/>
                      <a:pt x="34621" y="16243"/>
                      <a:pt x="37876" y="17985"/>
                    </a:cubicBezTo>
                    <a:cubicBezTo>
                      <a:pt x="38557" y="18515"/>
                      <a:pt x="39163" y="19120"/>
                      <a:pt x="39541" y="19877"/>
                    </a:cubicBezTo>
                    <a:cubicBezTo>
                      <a:pt x="39617" y="21996"/>
                      <a:pt x="37876" y="23510"/>
                      <a:pt x="37725" y="25554"/>
                    </a:cubicBezTo>
                    <a:cubicBezTo>
                      <a:pt x="36665" y="27295"/>
                      <a:pt x="35227" y="28658"/>
                      <a:pt x="33713" y="30020"/>
                    </a:cubicBezTo>
                    <a:cubicBezTo>
                      <a:pt x="32956" y="30474"/>
                      <a:pt x="32199" y="30853"/>
                      <a:pt x="31442" y="31080"/>
                    </a:cubicBezTo>
                    <a:cubicBezTo>
                      <a:pt x="27203" y="31686"/>
                      <a:pt x="25235" y="33502"/>
                      <a:pt x="27279" y="37968"/>
                    </a:cubicBezTo>
                    <a:cubicBezTo>
                      <a:pt x="28793" y="41299"/>
                      <a:pt x="29171" y="44553"/>
                      <a:pt x="25613" y="46976"/>
                    </a:cubicBezTo>
                    <a:cubicBezTo>
                      <a:pt x="21602" y="46295"/>
                      <a:pt x="20163" y="41677"/>
                      <a:pt x="16303" y="40769"/>
                    </a:cubicBezTo>
                    <a:cubicBezTo>
                      <a:pt x="14335" y="38271"/>
                      <a:pt x="12442" y="35773"/>
                      <a:pt x="10474" y="33275"/>
                    </a:cubicBezTo>
                    <a:cubicBezTo>
                      <a:pt x="11307" y="32367"/>
                      <a:pt x="10096" y="33502"/>
                      <a:pt x="11004" y="32594"/>
                    </a:cubicBezTo>
                    <a:cubicBezTo>
                      <a:pt x="10929" y="32896"/>
                      <a:pt x="10626" y="32972"/>
                      <a:pt x="10474" y="33199"/>
                    </a:cubicBezTo>
                    <a:cubicBezTo>
                      <a:pt x="5554" y="28960"/>
                      <a:pt x="4419" y="23889"/>
                      <a:pt x="7068" y="18136"/>
                    </a:cubicBezTo>
                    <a:cubicBezTo>
                      <a:pt x="8658" y="19650"/>
                      <a:pt x="10626" y="20028"/>
                      <a:pt x="12821" y="20104"/>
                    </a:cubicBezTo>
                    <a:cubicBezTo>
                      <a:pt x="12291" y="17531"/>
                      <a:pt x="9415" y="19347"/>
                      <a:pt x="8506" y="17682"/>
                    </a:cubicBezTo>
                    <a:close/>
                  </a:path>
                </a:pathLst>
              </a:custGeom>
              <a:solidFill>
                <a:srgbClr val="F8DD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5" name="任意多边形: 形状 2004"/>
              <p:cNvSpPr/>
              <p:nvPr/>
            </p:nvSpPr>
            <p:spPr>
              <a:xfrm>
                <a:off x="1614425" y="7158849"/>
                <a:ext cx="45417" cy="45417"/>
              </a:xfrm>
              <a:custGeom>
                <a:avLst/>
                <a:gdLst>
                  <a:gd name="connsiteX0" fmla="*/ 23295 w 45417"/>
                  <a:gd name="connsiteY0" fmla="*/ 7129 h 45417"/>
                  <a:gd name="connsiteX1" fmla="*/ 33741 w 45417"/>
                  <a:gd name="connsiteY1" fmla="*/ 11898 h 45417"/>
                  <a:gd name="connsiteX2" fmla="*/ 40402 w 45417"/>
                  <a:gd name="connsiteY2" fmla="*/ 16667 h 45417"/>
                  <a:gd name="connsiteX3" fmla="*/ 42219 w 45417"/>
                  <a:gd name="connsiteY3" fmla="*/ 22268 h 45417"/>
                  <a:gd name="connsiteX4" fmla="*/ 34725 w 45417"/>
                  <a:gd name="connsiteY4" fmla="*/ 43312 h 45417"/>
                  <a:gd name="connsiteX5" fmla="*/ 33287 w 45417"/>
                  <a:gd name="connsiteY5" fmla="*/ 41116 h 45417"/>
                  <a:gd name="connsiteX6" fmla="*/ 29805 w 45417"/>
                  <a:gd name="connsiteY6" fmla="*/ 38543 h 45417"/>
                  <a:gd name="connsiteX7" fmla="*/ 27156 w 45417"/>
                  <a:gd name="connsiteY7" fmla="*/ 38164 h 45417"/>
                  <a:gd name="connsiteX8" fmla="*/ 17467 w 45417"/>
                  <a:gd name="connsiteY8" fmla="*/ 28551 h 45417"/>
                  <a:gd name="connsiteX9" fmla="*/ 14590 w 45417"/>
                  <a:gd name="connsiteY9" fmla="*/ 26356 h 45417"/>
                  <a:gd name="connsiteX10" fmla="*/ 12471 w 45417"/>
                  <a:gd name="connsiteY10" fmla="*/ 25296 h 45417"/>
                  <a:gd name="connsiteX11" fmla="*/ 5734 w 45417"/>
                  <a:gd name="connsiteY11" fmla="*/ 22268 h 45417"/>
                  <a:gd name="connsiteX12" fmla="*/ 6188 w 45417"/>
                  <a:gd name="connsiteY12" fmla="*/ 19770 h 45417"/>
                  <a:gd name="connsiteX13" fmla="*/ 14893 w 45417"/>
                  <a:gd name="connsiteY13" fmla="*/ 17045 h 45417"/>
                  <a:gd name="connsiteX14" fmla="*/ 18375 w 45417"/>
                  <a:gd name="connsiteY14" fmla="*/ 17727 h 45417"/>
                  <a:gd name="connsiteX15" fmla="*/ 23295 w 45417"/>
                  <a:gd name="connsiteY15" fmla="*/ 712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45417">
                    <a:moveTo>
                      <a:pt x="23295" y="7129"/>
                    </a:moveTo>
                    <a:cubicBezTo>
                      <a:pt x="28140" y="5615"/>
                      <a:pt x="33060" y="3345"/>
                      <a:pt x="33741" y="11898"/>
                    </a:cubicBezTo>
                    <a:cubicBezTo>
                      <a:pt x="33968" y="14775"/>
                      <a:pt x="38056" y="15153"/>
                      <a:pt x="40402" y="16667"/>
                    </a:cubicBezTo>
                    <a:cubicBezTo>
                      <a:pt x="42219" y="18105"/>
                      <a:pt x="44414" y="19468"/>
                      <a:pt x="42219" y="22268"/>
                    </a:cubicBezTo>
                    <a:cubicBezTo>
                      <a:pt x="39645" y="29232"/>
                      <a:pt x="38283" y="36726"/>
                      <a:pt x="34725" y="43312"/>
                    </a:cubicBezTo>
                    <a:cubicBezTo>
                      <a:pt x="33968" y="42706"/>
                      <a:pt x="32984" y="41798"/>
                      <a:pt x="33287" y="41116"/>
                    </a:cubicBezTo>
                    <a:cubicBezTo>
                      <a:pt x="35407" y="35591"/>
                      <a:pt x="32152" y="37862"/>
                      <a:pt x="29805" y="38543"/>
                    </a:cubicBezTo>
                    <a:cubicBezTo>
                      <a:pt x="28972" y="38846"/>
                      <a:pt x="27988" y="38543"/>
                      <a:pt x="27156" y="38164"/>
                    </a:cubicBezTo>
                    <a:cubicBezTo>
                      <a:pt x="24431" y="34455"/>
                      <a:pt x="22387" y="30141"/>
                      <a:pt x="17467" y="28551"/>
                    </a:cubicBezTo>
                    <a:cubicBezTo>
                      <a:pt x="16483" y="27870"/>
                      <a:pt x="15574" y="27037"/>
                      <a:pt x="14590" y="26356"/>
                    </a:cubicBezTo>
                    <a:cubicBezTo>
                      <a:pt x="13909" y="25977"/>
                      <a:pt x="13152" y="25599"/>
                      <a:pt x="12471" y="25296"/>
                    </a:cubicBezTo>
                    <a:cubicBezTo>
                      <a:pt x="10200" y="24312"/>
                      <a:pt x="7475" y="24388"/>
                      <a:pt x="5734" y="22268"/>
                    </a:cubicBezTo>
                    <a:cubicBezTo>
                      <a:pt x="5583" y="21360"/>
                      <a:pt x="5734" y="20528"/>
                      <a:pt x="6188" y="19770"/>
                    </a:cubicBezTo>
                    <a:cubicBezTo>
                      <a:pt x="8610" y="17348"/>
                      <a:pt x="11562" y="16591"/>
                      <a:pt x="14893" y="17045"/>
                    </a:cubicBezTo>
                    <a:cubicBezTo>
                      <a:pt x="16104" y="17121"/>
                      <a:pt x="17088" y="18181"/>
                      <a:pt x="18375" y="17727"/>
                    </a:cubicBezTo>
                    <a:cubicBezTo>
                      <a:pt x="14515" y="11596"/>
                      <a:pt x="20797" y="10233"/>
                      <a:pt x="23295" y="7129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6" name="任意多边形: 形状 2005"/>
              <p:cNvSpPr/>
              <p:nvPr/>
            </p:nvSpPr>
            <p:spPr>
              <a:xfrm>
                <a:off x="1653844" y="6283585"/>
                <a:ext cx="37848" cy="68126"/>
              </a:xfrm>
              <a:custGeom>
                <a:avLst/>
                <a:gdLst>
                  <a:gd name="connsiteX0" fmla="*/ 33381 w 37847"/>
                  <a:gd name="connsiteY0" fmla="*/ 17422 h 68125"/>
                  <a:gd name="connsiteX1" fmla="*/ 30353 w 37847"/>
                  <a:gd name="connsiteY1" fmla="*/ 31502 h 68125"/>
                  <a:gd name="connsiteX2" fmla="*/ 27780 w 37847"/>
                  <a:gd name="connsiteY2" fmla="*/ 48079 h 68125"/>
                  <a:gd name="connsiteX3" fmla="*/ 22027 w 37847"/>
                  <a:gd name="connsiteY3" fmla="*/ 66700 h 68125"/>
                  <a:gd name="connsiteX4" fmla="*/ 21346 w 37847"/>
                  <a:gd name="connsiteY4" fmla="*/ 67684 h 68125"/>
                  <a:gd name="connsiteX5" fmla="*/ 15593 w 37847"/>
                  <a:gd name="connsiteY5" fmla="*/ 69879 h 68125"/>
                  <a:gd name="connsiteX6" fmla="*/ 13019 w 37847"/>
                  <a:gd name="connsiteY6" fmla="*/ 69728 h 68125"/>
                  <a:gd name="connsiteX7" fmla="*/ 9991 w 37847"/>
                  <a:gd name="connsiteY7" fmla="*/ 67230 h 68125"/>
                  <a:gd name="connsiteX8" fmla="*/ 9764 w 37847"/>
                  <a:gd name="connsiteY8" fmla="*/ 65943 h 68125"/>
                  <a:gd name="connsiteX9" fmla="*/ 10143 w 37847"/>
                  <a:gd name="connsiteY9" fmla="*/ 64656 h 68125"/>
                  <a:gd name="connsiteX10" fmla="*/ 11127 w 37847"/>
                  <a:gd name="connsiteY10" fmla="*/ 63672 h 68125"/>
                  <a:gd name="connsiteX11" fmla="*/ 20210 w 37847"/>
                  <a:gd name="connsiteY11" fmla="*/ 33772 h 68125"/>
                  <a:gd name="connsiteX12" fmla="*/ 12868 w 37847"/>
                  <a:gd name="connsiteY12" fmla="*/ 28928 h 68125"/>
                  <a:gd name="connsiteX13" fmla="*/ 11127 w 37847"/>
                  <a:gd name="connsiteY13" fmla="*/ 10988 h 68125"/>
                  <a:gd name="connsiteX14" fmla="*/ 14609 w 37847"/>
                  <a:gd name="connsiteY14" fmla="*/ 5765 h 68125"/>
                  <a:gd name="connsiteX15" fmla="*/ 16955 w 37847"/>
                  <a:gd name="connsiteY15" fmla="*/ 6295 h 68125"/>
                  <a:gd name="connsiteX16" fmla="*/ 21346 w 37847"/>
                  <a:gd name="connsiteY16" fmla="*/ 12502 h 68125"/>
                  <a:gd name="connsiteX17" fmla="*/ 28537 w 37847"/>
                  <a:gd name="connsiteY17" fmla="*/ 16135 h 68125"/>
                  <a:gd name="connsiteX18" fmla="*/ 33381 w 37847"/>
                  <a:gd name="connsiteY18" fmla="*/ 17422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68125">
                    <a:moveTo>
                      <a:pt x="33381" y="17422"/>
                    </a:moveTo>
                    <a:cubicBezTo>
                      <a:pt x="30808" y="21737"/>
                      <a:pt x="28310" y="26127"/>
                      <a:pt x="30353" y="31502"/>
                    </a:cubicBezTo>
                    <a:cubicBezTo>
                      <a:pt x="32549" y="37406"/>
                      <a:pt x="29142" y="42856"/>
                      <a:pt x="27780" y="48079"/>
                    </a:cubicBezTo>
                    <a:cubicBezTo>
                      <a:pt x="26114" y="54285"/>
                      <a:pt x="24525" y="60644"/>
                      <a:pt x="22027" y="66700"/>
                    </a:cubicBezTo>
                    <a:cubicBezTo>
                      <a:pt x="21800" y="67003"/>
                      <a:pt x="21573" y="67381"/>
                      <a:pt x="21346" y="67684"/>
                    </a:cubicBezTo>
                    <a:cubicBezTo>
                      <a:pt x="19605" y="68819"/>
                      <a:pt x="17637" y="69349"/>
                      <a:pt x="15593" y="69879"/>
                    </a:cubicBezTo>
                    <a:cubicBezTo>
                      <a:pt x="14760" y="70030"/>
                      <a:pt x="13852" y="69954"/>
                      <a:pt x="13019" y="69728"/>
                    </a:cubicBezTo>
                    <a:cubicBezTo>
                      <a:pt x="11732" y="69273"/>
                      <a:pt x="10748" y="68440"/>
                      <a:pt x="9991" y="67230"/>
                    </a:cubicBezTo>
                    <a:cubicBezTo>
                      <a:pt x="9916" y="66775"/>
                      <a:pt x="9840" y="66321"/>
                      <a:pt x="9764" y="65943"/>
                    </a:cubicBezTo>
                    <a:cubicBezTo>
                      <a:pt x="9916" y="65489"/>
                      <a:pt x="9991" y="65110"/>
                      <a:pt x="10143" y="64656"/>
                    </a:cubicBezTo>
                    <a:cubicBezTo>
                      <a:pt x="10445" y="64353"/>
                      <a:pt x="10748" y="64050"/>
                      <a:pt x="11127" y="63672"/>
                    </a:cubicBezTo>
                    <a:cubicBezTo>
                      <a:pt x="21421" y="57541"/>
                      <a:pt x="26039" y="42250"/>
                      <a:pt x="20210" y="33772"/>
                    </a:cubicBezTo>
                    <a:cubicBezTo>
                      <a:pt x="17637" y="32334"/>
                      <a:pt x="15896" y="29684"/>
                      <a:pt x="12868" y="28928"/>
                    </a:cubicBezTo>
                    <a:cubicBezTo>
                      <a:pt x="3633" y="21888"/>
                      <a:pt x="3557" y="20526"/>
                      <a:pt x="11127" y="10988"/>
                    </a:cubicBezTo>
                    <a:cubicBezTo>
                      <a:pt x="12186" y="9171"/>
                      <a:pt x="12641" y="6901"/>
                      <a:pt x="14609" y="5765"/>
                    </a:cubicBezTo>
                    <a:cubicBezTo>
                      <a:pt x="15441" y="5538"/>
                      <a:pt x="16274" y="5765"/>
                      <a:pt x="16955" y="6295"/>
                    </a:cubicBezTo>
                    <a:cubicBezTo>
                      <a:pt x="18469" y="8339"/>
                      <a:pt x="19983" y="10306"/>
                      <a:pt x="21346" y="12502"/>
                    </a:cubicBezTo>
                    <a:cubicBezTo>
                      <a:pt x="22784" y="15605"/>
                      <a:pt x="22405" y="21812"/>
                      <a:pt x="28537" y="16135"/>
                    </a:cubicBezTo>
                    <a:cubicBezTo>
                      <a:pt x="29748" y="14924"/>
                      <a:pt x="32019" y="15984"/>
                      <a:pt x="33381" y="17422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7" name="任意多边形: 形状 2006"/>
              <p:cNvSpPr/>
              <p:nvPr/>
            </p:nvSpPr>
            <p:spPr>
              <a:xfrm>
                <a:off x="1908137" y="6069086"/>
                <a:ext cx="37848" cy="45417"/>
              </a:xfrm>
              <a:custGeom>
                <a:avLst/>
                <a:gdLst>
                  <a:gd name="connsiteX0" fmla="*/ 18664 w 37847"/>
                  <a:gd name="connsiteY0" fmla="*/ 35871 h 45417"/>
                  <a:gd name="connsiteX1" fmla="*/ 5720 w 37847"/>
                  <a:gd name="connsiteY1" fmla="*/ 9831 h 45417"/>
                  <a:gd name="connsiteX2" fmla="*/ 12609 w 37847"/>
                  <a:gd name="connsiteY2" fmla="*/ 7333 h 45417"/>
                  <a:gd name="connsiteX3" fmla="*/ 13366 w 37847"/>
                  <a:gd name="connsiteY3" fmla="*/ 8393 h 45417"/>
                  <a:gd name="connsiteX4" fmla="*/ 11095 w 37847"/>
                  <a:gd name="connsiteY4" fmla="*/ 18688 h 45417"/>
                  <a:gd name="connsiteX5" fmla="*/ 23660 w 37847"/>
                  <a:gd name="connsiteY5" fmla="*/ 15811 h 45417"/>
                  <a:gd name="connsiteX6" fmla="*/ 26839 w 37847"/>
                  <a:gd name="connsiteY6" fmla="*/ 18233 h 45417"/>
                  <a:gd name="connsiteX7" fmla="*/ 28883 w 37847"/>
                  <a:gd name="connsiteY7" fmla="*/ 23002 h 45417"/>
                  <a:gd name="connsiteX8" fmla="*/ 28883 w 37847"/>
                  <a:gd name="connsiteY8" fmla="*/ 25500 h 45417"/>
                  <a:gd name="connsiteX9" fmla="*/ 39405 w 37847"/>
                  <a:gd name="connsiteY9" fmla="*/ 32313 h 45417"/>
                  <a:gd name="connsiteX10" fmla="*/ 33122 w 37847"/>
                  <a:gd name="connsiteY10" fmla="*/ 41926 h 45417"/>
                  <a:gd name="connsiteX11" fmla="*/ 24417 w 37847"/>
                  <a:gd name="connsiteY11" fmla="*/ 43516 h 45417"/>
                  <a:gd name="connsiteX12" fmla="*/ 18664 w 37847"/>
                  <a:gd name="connsiteY12" fmla="*/ 3587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847" h="45417">
                    <a:moveTo>
                      <a:pt x="18664" y="35871"/>
                    </a:moveTo>
                    <a:cubicBezTo>
                      <a:pt x="7840" y="26030"/>
                      <a:pt x="6856" y="24592"/>
                      <a:pt x="5720" y="9831"/>
                    </a:cubicBezTo>
                    <a:cubicBezTo>
                      <a:pt x="5190" y="3019"/>
                      <a:pt x="9656" y="6425"/>
                      <a:pt x="12609" y="7333"/>
                    </a:cubicBezTo>
                    <a:cubicBezTo>
                      <a:pt x="12836" y="7712"/>
                      <a:pt x="13138" y="8015"/>
                      <a:pt x="13366" y="8393"/>
                    </a:cubicBezTo>
                    <a:cubicBezTo>
                      <a:pt x="14274" y="12178"/>
                      <a:pt x="13290" y="15584"/>
                      <a:pt x="11095" y="18688"/>
                    </a:cubicBezTo>
                    <a:cubicBezTo>
                      <a:pt x="14577" y="13843"/>
                      <a:pt x="19043" y="14600"/>
                      <a:pt x="23660" y="15811"/>
                    </a:cubicBezTo>
                    <a:cubicBezTo>
                      <a:pt x="24871" y="16341"/>
                      <a:pt x="25931" y="17174"/>
                      <a:pt x="26839" y="18233"/>
                    </a:cubicBezTo>
                    <a:cubicBezTo>
                      <a:pt x="27899" y="19672"/>
                      <a:pt x="28580" y="21261"/>
                      <a:pt x="28883" y="23002"/>
                    </a:cubicBezTo>
                    <a:cubicBezTo>
                      <a:pt x="28959" y="23835"/>
                      <a:pt x="28959" y="24667"/>
                      <a:pt x="28883" y="25500"/>
                    </a:cubicBezTo>
                    <a:cubicBezTo>
                      <a:pt x="30397" y="30799"/>
                      <a:pt x="37134" y="28149"/>
                      <a:pt x="39405" y="32313"/>
                    </a:cubicBezTo>
                    <a:cubicBezTo>
                      <a:pt x="36982" y="35265"/>
                      <a:pt x="32592" y="35871"/>
                      <a:pt x="33122" y="41926"/>
                    </a:cubicBezTo>
                    <a:cubicBezTo>
                      <a:pt x="33501" y="46543"/>
                      <a:pt x="27975" y="45938"/>
                      <a:pt x="24417" y="43516"/>
                    </a:cubicBezTo>
                    <a:cubicBezTo>
                      <a:pt x="20632" y="42304"/>
                      <a:pt x="22525" y="37006"/>
                      <a:pt x="18664" y="35871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8" name="任意多边形: 形状 2007"/>
              <p:cNvSpPr/>
              <p:nvPr/>
            </p:nvSpPr>
            <p:spPr>
              <a:xfrm>
                <a:off x="1578257" y="5807785"/>
                <a:ext cx="37848" cy="45417"/>
              </a:xfrm>
              <a:custGeom>
                <a:avLst/>
                <a:gdLst>
                  <a:gd name="connsiteX0" fmla="*/ 27141 w 37847"/>
                  <a:gd name="connsiteY0" fmla="*/ 44651 h 45417"/>
                  <a:gd name="connsiteX1" fmla="*/ 23205 w 37847"/>
                  <a:gd name="connsiteY1" fmla="*/ 44726 h 45417"/>
                  <a:gd name="connsiteX2" fmla="*/ 20101 w 37847"/>
                  <a:gd name="connsiteY2" fmla="*/ 39125 h 45417"/>
                  <a:gd name="connsiteX3" fmla="*/ 11851 w 37847"/>
                  <a:gd name="connsiteY3" fmla="*/ 36930 h 45417"/>
                  <a:gd name="connsiteX4" fmla="*/ 6703 w 37847"/>
                  <a:gd name="connsiteY4" fmla="*/ 24592 h 45417"/>
                  <a:gd name="connsiteX5" fmla="*/ 17073 w 37847"/>
                  <a:gd name="connsiteY5" fmla="*/ 10133 h 45417"/>
                  <a:gd name="connsiteX6" fmla="*/ 27747 w 37847"/>
                  <a:gd name="connsiteY6" fmla="*/ 8166 h 45417"/>
                  <a:gd name="connsiteX7" fmla="*/ 32818 w 37847"/>
                  <a:gd name="connsiteY7" fmla="*/ 8317 h 45417"/>
                  <a:gd name="connsiteX8" fmla="*/ 32818 w 37847"/>
                  <a:gd name="connsiteY8" fmla="*/ 8317 h 45417"/>
                  <a:gd name="connsiteX9" fmla="*/ 34862 w 37847"/>
                  <a:gd name="connsiteY9" fmla="*/ 10209 h 45417"/>
                  <a:gd name="connsiteX10" fmla="*/ 34938 w 37847"/>
                  <a:gd name="connsiteY10" fmla="*/ 10133 h 45417"/>
                  <a:gd name="connsiteX11" fmla="*/ 29412 w 37847"/>
                  <a:gd name="connsiteY11" fmla="*/ 15432 h 45417"/>
                  <a:gd name="connsiteX12" fmla="*/ 27292 w 37847"/>
                  <a:gd name="connsiteY12" fmla="*/ 14448 h 45417"/>
                  <a:gd name="connsiteX13" fmla="*/ 28503 w 37847"/>
                  <a:gd name="connsiteY13" fmla="*/ 15886 h 45417"/>
                  <a:gd name="connsiteX14" fmla="*/ 20026 w 37847"/>
                  <a:gd name="connsiteY14" fmla="*/ 23229 h 45417"/>
                  <a:gd name="connsiteX15" fmla="*/ 28276 w 37847"/>
                  <a:gd name="connsiteY15" fmla="*/ 38444 h 45417"/>
                  <a:gd name="connsiteX16" fmla="*/ 27141 w 37847"/>
                  <a:gd name="connsiteY16" fmla="*/ 4465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45417">
                    <a:moveTo>
                      <a:pt x="27141" y="44651"/>
                    </a:moveTo>
                    <a:cubicBezTo>
                      <a:pt x="25854" y="46392"/>
                      <a:pt x="24567" y="46468"/>
                      <a:pt x="23205" y="44726"/>
                    </a:cubicBezTo>
                    <a:cubicBezTo>
                      <a:pt x="21691" y="43137"/>
                      <a:pt x="21388" y="40790"/>
                      <a:pt x="20101" y="39125"/>
                    </a:cubicBezTo>
                    <a:cubicBezTo>
                      <a:pt x="18058" y="36248"/>
                      <a:pt x="16089" y="31934"/>
                      <a:pt x="11851" y="36930"/>
                    </a:cubicBezTo>
                    <a:cubicBezTo>
                      <a:pt x="6400" y="34356"/>
                      <a:pt x="4205" y="28982"/>
                      <a:pt x="6703" y="24592"/>
                    </a:cubicBezTo>
                    <a:cubicBezTo>
                      <a:pt x="9580" y="19595"/>
                      <a:pt x="6400" y="9528"/>
                      <a:pt x="17073" y="10133"/>
                    </a:cubicBezTo>
                    <a:cubicBezTo>
                      <a:pt x="20177" y="6954"/>
                      <a:pt x="23205" y="3018"/>
                      <a:pt x="27747" y="8166"/>
                    </a:cubicBezTo>
                    <a:cubicBezTo>
                      <a:pt x="29488" y="10133"/>
                      <a:pt x="31153" y="7030"/>
                      <a:pt x="32818" y="8317"/>
                    </a:cubicBezTo>
                    <a:lnTo>
                      <a:pt x="32818" y="8317"/>
                    </a:lnTo>
                    <a:cubicBezTo>
                      <a:pt x="33348" y="9074"/>
                      <a:pt x="34029" y="9679"/>
                      <a:pt x="34862" y="10209"/>
                    </a:cubicBezTo>
                    <a:lnTo>
                      <a:pt x="34938" y="10133"/>
                    </a:lnTo>
                    <a:cubicBezTo>
                      <a:pt x="35619" y="14524"/>
                      <a:pt x="32742" y="15205"/>
                      <a:pt x="29412" y="15432"/>
                    </a:cubicBezTo>
                    <a:cubicBezTo>
                      <a:pt x="28579" y="15356"/>
                      <a:pt x="28049" y="13918"/>
                      <a:pt x="27292" y="14448"/>
                    </a:cubicBezTo>
                    <a:cubicBezTo>
                      <a:pt x="26838" y="14751"/>
                      <a:pt x="28428" y="14978"/>
                      <a:pt x="28503" y="15886"/>
                    </a:cubicBezTo>
                    <a:cubicBezTo>
                      <a:pt x="29942" y="22548"/>
                      <a:pt x="25173" y="22548"/>
                      <a:pt x="20026" y="23229"/>
                    </a:cubicBezTo>
                    <a:cubicBezTo>
                      <a:pt x="33272" y="23456"/>
                      <a:pt x="25551" y="33448"/>
                      <a:pt x="28276" y="38444"/>
                    </a:cubicBezTo>
                    <a:cubicBezTo>
                      <a:pt x="28428" y="40639"/>
                      <a:pt x="28958" y="42834"/>
                      <a:pt x="27141" y="44651"/>
                    </a:cubicBezTo>
                    <a:close/>
                  </a:path>
                </a:pathLst>
              </a:custGeom>
              <a:solidFill>
                <a:srgbClr val="F2C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9" name="任意多边形: 形状 2008"/>
              <p:cNvSpPr/>
              <p:nvPr/>
            </p:nvSpPr>
            <p:spPr>
              <a:xfrm>
                <a:off x="2252787" y="5956524"/>
                <a:ext cx="30278" cy="37848"/>
              </a:xfrm>
              <a:custGeom>
                <a:avLst/>
                <a:gdLst>
                  <a:gd name="connsiteX0" fmla="*/ 6317 w 30278"/>
                  <a:gd name="connsiteY0" fmla="*/ 9683 h 37847"/>
                  <a:gd name="connsiteX1" fmla="*/ 27966 w 30278"/>
                  <a:gd name="connsiteY1" fmla="*/ 16117 h 37847"/>
                  <a:gd name="connsiteX2" fmla="*/ 23727 w 30278"/>
                  <a:gd name="connsiteY2" fmla="*/ 34662 h 37847"/>
                  <a:gd name="connsiteX3" fmla="*/ 8739 w 30278"/>
                  <a:gd name="connsiteY3" fmla="*/ 35419 h 37847"/>
                  <a:gd name="connsiteX4" fmla="*/ 7755 w 30278"/>
                  <a:gd name="connsiteY4" fmla="*/ 33148 h 37847"/>
                  <a:gd name="connsiteX5" fmla="*/ 8966 w 30278"/>
                  <a:gd name="connsiteY5" fmla="*/ 30953 h 37847"/>
                  <a:gd name="connsiteX6" fmla="*/ 10026 w 30278"/>
                  <a:gd name="connsiteY6" fmla="*/ 30196 h 37847"/>
                  <a:gd name="connsiteX7" fmla="*/ 11691 w 30278"/>
                  <a:gd name="connsiteY7" fmla="*/ 22021 h 37847"/>
                  <a:gd name="connsiteX8" fmla="*/ 7074 w 30278"/>
                  <a:gd name="connsiteY8" fmla="*/ 20356 h 37847"/>
                  <a:gd name="connsiteX9" fmla="*/ 5711 w 30278"/>
                  <a:gd name="connsiteY9" fmla="*/ 18312 h 37847"/>
                  <a:gd name="connsiteX10" fmla="*/ 6317 w 30278"/>
                  <a:gd name="connsiteY10" fmla="*/ 968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6317" y="9683"/>
                    </a:moveTo>
                    <a:cubicBezTo>
                      <a:pt x="15173" y="2340"/>
                      <a:pt x="25014" y="5444"/>
                      <a:pt x="27966" y="16117"/>
                    </a:cubicBezTo>
                    <a:cubicBezTo>
                      <a:pt x="29934" y="23308"/>
                      <a:pt x="30464" y="29666"/>
                      <a:pt x="23727" y="34662"/>
                    </a:cubicBezTo>
                    <a:cubicBezTo>
                      <a:pt x="18731" y="35268"/>
                      <a:pt x="13886" y="38371"/>
                      <a:pt x="8739" y="35419"/>
                    </a:cubicBezTo>
                    <a:cubicBezTo>
                      <a:pt x="8058" y="34814"/>
                      <a:pt x="7755" y="34056"/>
                      <a:pt x="7755" y="33148"/>
                    </a:cubicBezTo>
                    <a:cubicBezTo>
                      <a:pt x="7982" y="32316"/>
                      <a:pt x="8436" y="31559"/>
                      <a:pt x="8966" y="30953"/>
                    </a:cubicBezTo>
                    <a:cubicBezTo>
                      <a:pt x="9345" y="30726"/>
                      <a:pt x="9648" y="30499"/>
                      <a:pt x="10026" y="30196"/>
                    </a:cubicBezTo>
                    <a:cubicBezTo>
                      <a:pt x="14416" y="28228"/>
                      <a:pt x="16990" y="25957"/>
                      <a:pt x="11691" y="22021"/>
                    </a:cubicBezTo>
                    <a:cubicBezTo>
                      <a:pt x="10102" y="21567"/>
                      <a:pt x="8512" y="21189"/>
                      <a:pt x="7074" y="20356"/>
                    </a:cubicBezTo>
                    <a:cubicBezTo>
                      <a:pt x="6393" y="19826"/>
                      <a:pt x="5938" y="19145"/>
                      <a:pt x="5711" y="18312"/>
                    </a:cubicBezTo>
                    <a:cubicBezTo>
                      <a:pt x="5484" y="15436"/>
                      <a:pt x="6468" y="12635"/>
                      <a:pt x="6317" y="9683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0" name="任意多边形: 形状 2009"/>
              <p:cNvSpPr/>
              <p:nvPr/>
            </p:nvSpPr>
            <p:spPr>
              <a:xfrm>
                <a:off x="1565029" y="5897852"/>
                <a:ext cx="45417" cy="45417"/>
              </a:xfrm>
              <a:custGeom>
                <a:avLst/>
                <a:gdLst>
                  <a:gd name="connsiteX0" fmla="*/ 6155 w 45417"/>
                  <a:gd name="connsiteY0" fmla="*/ 34291 h 45417"/>
                  <a:gd name="connsiteX1" fmla="*/ 13724 w 45417"/>
                  <a:gd name="connsiteY1" fmla="*/ 20969 h 45417"/>
                  <a:gd name="connsiteX2" fmla="*/ 18720 w 45417"/>
                  <a:gd name="connsiteY2" fmla="*/ 17033 h 45417"/>
                  <a:gd name="connsiteX3" fmla="*/ 30832 w 45417"/>
                  <a:gd name="connsiteY3" fmla="*/ 5678 h 45417"/>
                  <a:gd name="connsiteX4" fmla="*/ 44003 w 45417"/>
                  <a:gd name="connsiteY4" fmla="*/ 15292 h 45417"/>
                  <a:gd name="connsiteX5" fmla="*/ 37720 w 45417"/>
                  <a:gd name="connsiteY5" fmla="*/ 16654 h 45417"/>
                  <a:gd name="connsiteX6" fmla="*/ 36963 w 45417"/>
                  <a:gd name="connsiteY6" fmla="*/ 18850 h 45417"/>
                  <a:gd name="connsiteX7" fmla="*/ 38401 w 45417"/>
                  <a:gd name="connsiteY7" fmla="*/ 30582 h 45417"/>
                  <a:gd name="connsiteX8" fmla="*/ 35525 w 45417"/>
                  <a:gd name="connsiteY8" fmla="*/ 30052 h 45417"/>
                  <a:gd name="connsiteX9" fmla="*/ 30832 w 45417"/>
                  <a:gd name="connsiteY9" fmla="*/ 23543 h 45417"/>
                  <a:gd name="connsiteX10" fmla="*/ 22127 w 45417"/>
                  <a:gd name="connsiteY10" fmla="*/ 23164 h 45417"/>
                  <a:gd name="connsiteX11" fmla="*/ 21218 w 45417"/>
                  <a:gd name="connsiteY11" fmla="*/ 23315 h 45417"/>
                  <a:gd name="connsiteX12" fmla="*/ 11378 w 45417"/>
                  <a:gd name="connsiteY12" fmla="*/ 42845 h 45417"/>
                  <a:gd name="connsiteX13" fmla="*/ 6155 w 45417"/>
                  <a:gd name="connsiteY13" fmla="*/ 3429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417" h="45417">
                    <a:moveTo>
                      <a:pt x="6155" y="34291"/>
                    </a:moveTo>
                    <a:cubicBezTo>
                      <a:pt x="8653" y="29825"/>
                      <a:pt x="11226" y="25435"/>
                      <a:pt x="13724" y="20969"/>
                    </a:cubicBezTo>
                    <a:cubicBezTo>
                      <a:pt x="15314" y="19531"/>
                      <a:pt x="18569" y="19606"/>
                      <a:pt x="18720" y="17033"/>
                    </a:cubicBezTo>
                    <a:cubicBezTo>
                      <a:pt x="19174" y="9236"/>
                      <a:pt x="23186" y="5603"/>
                      <a:pt x="30832" y="5678"/>
                    </a:cubicBezTo>
                    <a:cubicBezTo>
                      <a:pt x="36736" y="6814"/>
                      <a:pt x="40066" y="11431"/>
                      <a:pt x="44003" y="15292"/>
                    </a:cubicBezTo>
                    <a:cubicBezTo>
                      <a:pt x="41807" y="15140"/>
                      <a:pt x="39612" y="15216"/>
                      <a:pt x="37720" y="16654"/>
                    </a:cubicBezTo>
                    <a:cubicBezTo>
                      <a:pt x="36963" y="17184"/>
                      <a:pt x="34768" y="17487"/>
                      <a:pt x="36963" y="18850"/>
                    </a:cubicBezTo>
                    <a:cubicBezTo>
                      <a:pt x="43094" y="22559"/>
                      <a:pt x="36811" y="26949"/>
                      <a:pt x="38401" y="30582"/>
                    </a:cubicBezTo>
                    <a:cubicBezTo>
                      <a:pt x="36736" y="31339"/>
                      <a:pt x="36054" y="30734"/>
                      <a:pt x="35525" y="30052"/>
                    </a:cubicBezTo>
                    <a:cubicBezTo>
                      <a:pt x="33859" y="27782"/>
                      <a:pt x="34692" y="21726"/>
                      <a:pt x="30832" y="23543"/>
                    </a:cubicBezTo>
                    <a:cubicBezTo>
                      <a:pt x="27047" y="25359"/>
                      <a:pt x="24927" y="22710"/>
                      <a:pt x="22127" y="23164"/>
                    </a:cubicBezTo>
                    <a:cubicBezTo>
                      <a:pt x="21824" y="23240"/>
                      <a:pt x="21218" y="23315"/>
                      <a:pt x="21218" y="23315"/>
                    </a:cubicBezTo>
                    <a:cubicBezTo>
                      <a:pt x="22429" y="32021"/>
                      <a:pt x="6382" y="31642"/>
                      <a:pt x="11378" y="42845"/>
                    </a:cubicBezTo>
                    <a:cubicBezTo>
                      <a:pt x="10394" y="39060"/>
                      <a:pt x="3884" y="39590"/>
                      <a:pt x="6155" y="34291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1" name="任意多边形: 形状 2010"/>
              <p:cNvSpPr/>
              <p:nvPr/>
            </p:nvSpPr>
            <p:spPr>
              <a:xfrm>
                <a:off x="1883882" y="6484188"/>
                <a:ext cx="37848" cy="30278"/>
              </a:xfrm>
              <a:custGeom>
                <a:avLst/>
                <a:gdLst>
                  <a:gd name="connsiteX0" fmla="*/ 5677 w 37847"/>
                  <a:gd name="connsiteY0" fmla="*/ 12492 h 30278"/>
                  <a:gd name="connsiteX1" fmla="*/ 17334 w 37847"/>
                  <a:gd name="connsiteY1" fmla="*/ 7117 h 30278"/>
                  <a:gd name="connsiteX2" fmla="*/ 29673 w 37847"/>
                  <a:gd name="connsiteY2" fmla="*/ 10675 h 30278"/>
                  <a:gd name="connsiteX3" fmla="*/ 34593 w 37847"/>
                  <a:gd name="connsiteY3" fmla="*/ 13779 h 30278"/>
                  <a:gd name="connsiteX4" fmla="*/ 38529 w 37847"/>
                  <a:gd name="connsiteY4" fmla="*/ 14460 h 30278"/>
                  <a:gd name="connsiteX5" fmla="*/ 36485 w 37847"/>
                  <a:gd name="connsiteY5" fmla="*/ 19153 h 30278"/>
                  <a:gd name="connsiteX6" fmla="*/ 33003 w 37847"/>
                  <a:gd name="connsiteY6" fmla="*/ 21272 h 30278"/>
                  <a:gd name="connsiteX7" fmla="*/ 12111 w 37847"/>
                  <a:gd name="connsiteY7" fmla="*/ 20818 h 30278"/>
                  <a:gd name="connsiteX8" fmla="*/ 5677 w 37847"/>
                  <a:gd name="connsiteY8" fmla="*/ 1249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5677" y="12492"/>
                    </a:moveTo>
                    <a:cubicBezTo>
                      <a:pt x="11354" y="11584"/>
                      <a:pt x="13928" y="8556"/>
                      <a:pt x="17334" y="7117"/>
                    </a:cubicBezTo>
                    <a:cubicBezTo>
                      <a:pt x="22557" y="4922"/>
                      <a:pt x="26948" y="4619"/>
                      <a:pt x="29673" y="10675"/>
                    </a:cubicBezTo>
                    <a:cubicBezTo>
                      <a:pt x="30657" y="12795"/>
                      <a:pt x="31792" y="14687"/>
                      <a:pt x="34593" y="13779"/>
                    </a:cubicBezTo>
                    <a:cubicBezTo>
                      <a:pt x="36107" y="13249"/>
                      <a:pt x="37696" y="12416"/>
                      <a:pt x="38529" y="14460"/>
                    </a:cubicBezTo>
                    <a:cubicBezTo>
                      <a:pt x="39286" y="16504"/>
                      <a:pt x="38453" y="18320"/>
                      <a:pt x="36485" y="19153"/>
                    </a:cubicBezTo>
                    <a:cubicBezTo>
                      <a:pt x="35123" y="19683"/>
                      <a:pt x="34139" y="19607"/>
                      <a:pt x="33003" y="21272"/>
                    </a:cubicBezTo>
                    <a:cubicBezTo>
                      <a:pt x="26645" y="31113"/>
                      <a:pt x="18545" y="30734"/>
                      <a:pt x="12111" y="20818"/>
                    </a:cubicBezTo>
                    <a:cubicBezTo>
                      <a:pt x="10446" y="18320"/>
                      <a:pt x="10295" y="14763"/>
                      <a:pt x="5677" y="12492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2" name="任意多边形: 形状 2011"/>
              <p:cNvSpPr/>
              <p:nvPr/>
            </p:nvSpPr>
            <p:spPr>
              <a:xfrm>
                <a:off x="1800548" y="6221073"/>
                <a:ext cx="45417" cy="37848"/>
              </a:xfrm>
              <a:custGeom>
                <a:avLst/>
                <a:gdLst>
                  <a:gd name="connsiteX0" fmla="*/ 33224 w 45417"/>
                  <a:gd name="connsiteY0" fmla="*/ 15063 h 37847"/>
                  <a:gd name="connsiteX1" fmla="*/ 37084 w 45417"/>
                  <a:gd name="connsiteY1" fmla="*/ 20135 h 37847"/>
                  <a:gd name="connsiteX2" fmla="*/ 42458 w 45417"/>
                  <a:gd name="connsiteY2" fmla="*/ 38075 h 37847"/>
                  <a:gd name="connsiteX3" fmla="*/ 40112 w 45417"/>
                  <a:gd name="connsiteY3" fmla="*/ 37999 h 37847"/>
                  <a:gd name="connsiteX4" fmla="*/ 30726 w 45417"/>
                  <a:gd name="connsiteY4" fmla="*/ 37393 h 37847"/>
                  <a:gd name="connsiteX5" fmla="*/ 23610 w 45417"/>
                  <a:gd name="connsiteY5" fmla="*/ 35198 h 37847"/>
                  <a:gd name="connsiteX6" fmla="*/ 19674 w 45417"/>
                  <a:gd name="connsiteY6" fmla="*/ 30581 h 37847"/>
                  <a:gd name="connsiteX7" fmla="*/ 19598 w 45417"/>
                  <a:gd name="connsiteY7" fmla="*/ 30429 h 37847"/>
                  <a:gd name="connsiteX8" fmla="*/ 8017 w 45417"/>
                  <a:gd name="connsiteY8" fmla="*/ 25206 h 37847"/>
                  <a:gd name="connsiteX9" fmla="*/ 5746 w 45417"/>
                  <a:gd name="connsiteY9" fmla="*/ 19151 h 37847"/>
                  <a:gd name="connsiteX10" fmla="*/ 9607 w 45417"/>
                  <a:gd name="connsiteY10" fmla="*/ 6283 h 37847"/>
                  <a:gd name="connsiteX11" fmla="*/ 12105 w 45417"/>
                  <a:gd name="connsiteY11" fmla="*/ 5829 h 37847"/>
                  <a:gd name="connsiteX12" fmla="*/ 12105 w 45417"/>
                  <a:gd name="connsiteY12" fmla="*/ 5829 h 37847"/>
                  <a:gd name="connsiteX13" fmla="*/ 18085 w 45417"/>
                  <a:gd name="connsiteY13" fmla="*/ 11960 h 37847"/>
                  <a:gd name="connsiteX14" fmla="*/ 23156 w 45417"/>
                  <a:gd name="connsiteY14" fmla="*/ 9311 h 37847"/>
                  <a:gd name="connsiteX15" fmla="*/ 25276 w 45417"/>
                  <a:gd name="connsiteY15" fmla="*/ 9765 h 37847"/>
                  <a:gd name="connsiteX16" fmla="*/ 25276 w 45417"/>
                  <a:gd name="connsiteY16" fmla="*/ 9765 h 37847"/>
                  <a:gd name="connsiteX17" fmla="*/ 28455 w 45417"/>
                  <a:gd name="connsiteY17" fmla="*/ 13020 h 37847"/>
                  <a:gd name="connsiteX18" fmla="*/ 32088 w 45417"/>
                  <a:gd name="connsiteY18" fmla="*/ 15290 h 37847"/>
                  <a:gd name="connsiteX19" fmla="*/ 33224 w 45417"/>
                  <a:gd name="connsiteY19" fmla="*/ 1506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33224" y="15063"/>
                    </a:moveTo>
                    <a:cubicBezTo>
                      <a:pt x="34510" y="16804"/>
                      <a:pt x="35419" y="19151"/>
                      <a:pt x="37084" y="20135"/>
                    </a:cubicBezTo>
                    <a:cubicBezTo>
                      <a:pt x="44805" y="24525"/>
                      <a:pt x="44805" y="30884"/>
                      <a:pt x="42458" y="38075"/>
                    </a:cubicBezTo>
                    <a:cubicBezTo>
                      <a:pt x="41626" y="38453"/>
                      <a:pt x="40869" y="38453"/>
                      <a:pt x="40112" y="37999"/>
                    </a:cubicBezTo>
                    <a:cubicBezTo>
                      <a:pt x="37160" y="34820"/>
                      <a:pt x="33981" y="36182"/>
                      <a:pt x="30726" y="37393"/>
                    </a:cubicBezTo>
                    <a:cubicBezTo>
                      <a:pt x="28001" y="37847"/>
                      <a:pt x="25654" y="37015"/>
                      <a:pt x="23610" y="35198"/>
                    </a:cubicBezTo>
                    <a:cubicBezTo>
                      <a:pt x="23005" y="33079"/>
                      <a:pt x="22399" y="30959"/>
                      <a:pt x="19674" y="30581"/>
                    </a:cubicBezTo>
                    <a:lnTo>
                      <a:pt x="19598" y="30429"/>
                    </a:lnTo>
                    <a:cubicBezTo>
                      <a:pt x="16646" y="26645"/>
                      <a:pt x="13846" y="22557"/>
                      <a:pt x="8017" y="25206"/>
                    </a:cubicBezTo>
                    <a:cubicBezTo>
                      <a:pt x="6125" y="23617"/>
                      <a:pt x="5443" y="21573"/>
                      <a:pt x="5746" y="19151"/>
                    </a:cubicBezTo>
                    <a:cubicBezTo>
                      <a:pt x="7790" y="15063"/>
                      <a:pt x="7184" y="10219"/>
                      <a:pt x="9607" y="6283"/>
                    </a:cubicBezTo>
                    <a:cubicBezTo>
                      <a:pt x="10364" y="5677"/>
                      <a:pt x="11196" y="5526"/>
                      <a:pt x="12105" y="5829"/>
                    </a:cubicBezTo>
                    <a:lnTo>
                      <a:pt x="12105" y="5829"/>
                    </a:lnTo>
                    <a:cubicBezTo>
                      <a:pt x="13467" y="8478"/>
                      <a:pt x="15889" y="10143"/>
                      <a:pt x="18085" y="11960"/>
                    </a:cubicBezTo>
                    <a:cubicBezTo>
                      <a:pt x="21264" y="14004"/>
                      <a:pt x="21567" y="10370"/>
                      <a:pt x="23156" y="9311"/>
                    </a:cubicBezTo>
                    <a:cubicBezTo>
                      <a:pt x="23989" y="8857"/>
                      <a:pt x="24670" y="9008"/>
                      <a:pt x="25276" y="9765"/>
                    </a:cubicBezTo>
                    <a:lnTo>
                      <a:pt x="25276" y="9765"/>
                    </a:lnTo>
                    <a:cubicBezTo>
                      <a:pt x="26335" y="10824"/>
                      <a:pt x="27471" y="11884"/>
                      <a:pt x="28455" y="13020"/>
                    </a:cubicBezTo>
                    <a:cubicBezTo>
                      <a:pt x="29363" y="14231"/>
                      <a:pt x="30423" y="15139"/>
                      <a:pt x="32088" y="15290"/>
                    </a:cubicBezTo>
                    <a:cubicBezTo>
                      <a:pt x="32467" y="15063"/>
                      <a:pt x="32845" y="15063"/>
                      <a:pt x="33224" y="15063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3" name="任意多边形: 形状 2012"/>
              <p:cNvSpPr/>
              <p:nvPr/>
            </p:nvSpPr>
            <p:spPr>
              <a:xfrm>
                <a:off x="2105267" y="6464282"/>
                <a:ext cx="45417" cy="30278"/>
              </a:xfrm>
              <a:custGeom>
                <a:avLst/>
                <a:gdLst>
                  <a:gd name="connsiteX0" fmla="*/ 5928 w 45417"/>
                  <a:gd name="connsiteY0" fmla="*/ 24753 h 30278"/>
                  <a:gd name="connsiteX1" fmla="*/ 15769 w 45417"/>
                  <a:gd name="connsiteY1" fmla="*/ 15972 h 30278"/>
                  <a:gd name="connsiteX2" fmla="*/ 46047 w 45417"/>
                  <a:gd name="connsiteY2" fmla="*/ 5677 h 30278"/>
                  <a:gd name="connsiteX3" fmla="*/ 39461 w 45417"/>
                  <a:gd name="connsiteY3" fmla="*/ 17637 h 30278"/>
                  <a:gd name="connsiteX4" fmla="*/ 34541 w 45417"/>
                  <a:gd name="connsiteY4" fmla="*/ 21044 h 30278"/>
                  <a:gd name="connsiteX5" fmla="*/ 28258 w 45417"/>
                  <a:gd name="connsiteY5" fmla="*/ 26115 h 30278"/>
                  <a:gd name="connsiteX6" fmla="*/ 21976 w 45417"/>
                  <a:gd name="connsiteY6" fmla="*/ 28613 h 30278"/>
                  <a:gd name="connsiteX7" fmla="*/ 9637 w 45417"/>
                  <a:gd name="connsiteY7" fmla="*/ 28613 h 30278"/>
                  <a:gd name="connsiteX8" fmla="*/ 5928 w 45417"/>
                  <a:gd name="connsiteY8" fmla="*/ 2475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17" h="30278">
                    <a:moveTo>
                      <a:pt x="5928" y="24753"/>
                    </a:moveTo>
                    <a:cubicBezTo>
                      <a:pt x="7972" y="20438"/>
                      <a:pt x="10697" y="17486"/>
                      <a:pt x="15769" y="15972"/>
                    </a:cubicBezTo>
                    <a:cubicBezTo>
                      <a:pt x="25458" y="13096"/>
                      <a:pt x="34390" y="7873"/>
                      <a:pt x="46047" y="5677"/>
                    </a:cubicBezTo>
                    <a:cubicBezTo>
                      <a:pt x="43549" y="10673"/>
                      <a:pt x="39158" y="12793"/>
                      <a:pt x="39461" y="17637"/>
                    </a:cubicBezTo>
                    <a:cubicBezTo>
                      <a:pt x="39613" y="19832"/>
                      <a:pt x="36963" y="21119"/>
                      <a:pt x="34541" y="21044"/>
                    </a:cubicBezTo>
                    <a:cubicBezTo>
                      <a:pt x="30983" y="20968"/>
                      <a:pt x="28864" y="21876"/>
                      <a:pt x="28258" y="26115"/>
                    </a:cubicBezTo>
                    <a:cubicBezTo>
                      <a:pt x="27804" y="29067"/>
                      <a:pt x="25155" y="30960"/>
                      <a:pt x="21976" y="28613"/>
                    </a:cubicBezTo>
                    <a:cubicBezTo>
                      <a:pt x="17737" y="25509"/>
                      <a:pt x="13725" y="26418"/>
                      <a:pt x="9637" y="28613"/>
                    </a:cubicBezTo>
                    <a:cubicBezTo>
                      <a:pt x="7366" y="28310"/>
                      <a:pt x="4868" y="28083"/>
                      <a:pt x="5928" y="24753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4" name="任意多边形: 形状 2013"/>
              <p:cNvSpPr/>
              <p:nvPr/>
            </p:nvSpPr>
            <p:spPr>
              <a:xfrm>
                <a:off x="1726547" y="6827694"/>
                <a:ext cx="30278" cy="45417"/>
              </a:xfrm>
              <a:custGeom>
                <a:avLst/>
                <a:gdLst>
                  <a:gd name="connsiteX0" fmla="*/ 21461 w 30278"/>
                  <a:gd name="connsiteY0" fmla="*/ 9160 h 45417"/>
                  <a:gd name="connsiteX1" fmla="*/ 27895 w 30278"/>
                  <a:gd name="connsiteY1" fmla="*/ 21499 h 45417"/>
                  <a:gd name="connsiteX2" fmla="*/ 29031 w 30278"/>
                  <a:gd name="connsiteY2" fmla="*/ 28387 h 45417"/>
                  <a:gd name="connsiteX3" fmla="*/ 29636 w 30278"/>
                  <a:gd name="connsiteY3" fmla="*/ 29901 h 45417"/>
                  <a:gd name="connsiteX4" fmla="*/ 29333 w 30278"/>
                  <a:gd name="connsiteY4" fmla="*/ 30733 h 45417"/>
                  <a:gd name="connsiteX5" fmla="*/ 25397 w 30278"/>
                  <a:gd name="connsiteY5" fmla="*/ 34215 h 45417"/>
                  <a:gd name="connsiteX6" fmla="*/ 20780 w 30278"/>
                  <a:gd name="connsiteY6" fmla="*/ 37470 h 45417"/>
                  <a:gd name="connsiteX7" fmla="*/ 6700 w 30278"/>
                  <a:gd name="connsiteY7" fmla="*/ 33837 h 45417"/>
                  <a:gd name="connsiteX8" fmla="*/ 6095 w 30278"/>
                  <a:gd name="connsiteY8" fmla="*/ 28463 h 45417"/>
                  <a:gd name="connsiteX9" fmla="*/ 6171 w 30278"/>
                  <a:gd name="connsiteY9" fmla="*/ 28463 h 45417"/>
                  <a:gd name="connsiteX10" fmla="*/ 9047 w 30278"/>
                  <a:gd name="connsiteY10" fmla="*/ 20287 h 45417"/>
                  <a:gd name="connsiteX11" fmla="*/ 8214 w 30278"/>
                  <a:gd name="connsiteY11" fmla="*/ 10977 h 45417"/>
                  <a:gd name="connsiteX12" fmla="*/ 13967 w 30278"/>
                  <a:gd name="connsiteY12" fmla="*/ 8933 h 45417"/>
                  <a:gd name="connsiteX13" fmla="*/ 21461 w 30278"/>
                  <a:gd name="connsiteY13" fmla="*/ 916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45417">
                    <a:moveTo>
                      <a:pt x="21461" y="9160"/>
                    </a:moveTo>
                    <a:cubicBezTo>
                      <a:pt x="21007" y="14610"/>
                      <a:pt x="19190" y="20287"/>
                      <a:pt x="27895" y="21499"/>
                    </a:cubicBezTo>
                    <a:cubicBezTo>
                      <a:pt x="31907" y="22104"/>
                      <a:pt x="30393" y="25738"/>
                      <a:pt x="29031" y="28387"/>
                    </a:cubicBezTo>
                    <a:cubicBezTo>
                      <a:pt x="29485" y="28841"/>
                      <a:pt x="29712" y="29371"/>
                      <a:pt x="29636" y="29901"/>
                    </a:cubicBezTo>
                    <a:cubicBezTo>
                      <a:pt x="29560" y="30431"/>
                      <a:pt x="29485" y="30733"/>
                      <a:pt x="29333" y="30733"/>
                    </a:cubicBezTo>
                    <a:cubicBezTo>
                      <a:pt x="28274" y="32172"/>
                      <a:pt x="26835" y="33156"/>
                      <a:pt x="25397" y="34215"/>
                    </a:cubicBezTo>
                    <a:cubicBezTo>
                      <a:pt x="23959" y="35426"/>
                      <a:pt x="22142" y="36184"/>
                      <a:pt x="20780" y="37470"/>
                    </a:cubicBezTo>
                    <a:cubicBezTo>
                      <a:pt x="12983" y="45040"/>
                      <a:pt x="10334" y="44434"/>
                      <a:pt x="6700" y="33837"/>
                    </a:cubicBezTo>
                    <a:cubicBezTo>
                      <a:pt x="6095" y="32096"/>
                      <a:pt x="5111" y="30355"/>
                      <a:pt x="6095" y="28463"/>
                    </a:cubicBezTo>
                    <a:lnTo>
                      <a:pt x="6171" y="28463"/>
                    </a:lnTo>
                    <a:cubicBezTo>
                      <a:pt x="8214" y="26192"/>
                      <a:pt x="15103" y="26040"/>
                      <a:pt x="9047" y="20287"/>
                    </a:cubicBezTo>
                    <a:cubicBezTo>
                      <a:pt x="7079" y="18471"/>
                      <a:pt x="5943" y="14308"/>
                      <a:pt x="8214" y="10977"/>
                    </a:cubicBezTo>
                    <a:cubicBezTo>
                      <a:pt x="10182" y="10371"/>
                      <a:pt x="13286" y="10295"/>
                      <a:pt x="13967" y="8933"/>
                    </a:cubicBezTo>
                    <a:cubicBezTo>
                      <a:pt x="17146" y="3029"/>
                      <a:pt x="19190" y="6435"/>
                      <a:pt x="21461" y="9160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5" name="任意多边形: 形状 2014"/>
              <p:cNvSpPr/>
              <p:nvPr/>
            </p:nvSpPr>
            <p:spPr>
              <a:xfrm>
                <a:off x="1769734" y="5931765"/>
                <a:ext cx="45417" cy="37848"/>
              </a:xfrm>
              <a:custGeom>
                <a:avLst/>
                <a:gdLst>
                  <a:gd name="connsiteX0" fmla="*/ 6736 w 45417"/>
                  <a:gd name="connsiteY0" fmla="*/ 17562 h 37847"/>
                  <a:gd name="connsiteX1" fmla="*/ 6660 w 45417"/>
                  <a:gd name="connsiteY1" fmla="*/ 11506 h 37847"/>
                  <a:gd name="connsiteX2" fmla="*/ 12261 w 45417"/>
                  <a:gd name="connsiteY2" fmla="*/ 13853 h 37847"/>
                  <a:gd name="connsiteX3" fmla="*/ 14078 w 45417"/>
                  <a:gd name="connsiteY3" fmla="*/ 6358 h 37847"/>
                  <a:gd name="connsiteX4" fmla="*/ 21572 w 45417"/>
                  <a:gd name="connsiteY4" fmla="*/ 7116 h 37847"/>
                  <a:gd name="connsiteX5" fmla="*/ 16576 w 45417"/>
                  <a:gd name="connsiteY5" fmla="*/ 16274 h 37847"/>
                  <a:gd name="connsiteX6" fmla="*/ 25281 w 45417"/>
                  <a:gd name="connsiteY6" fmla="*/ 22709 h 37847"/>
                  <a:gd name="connsiteX7" fmla="*/ 27249 w 45417"/>
                  <a:gd name="connsiteY7" fmla="*/ 14609 h 37847"/>
                  <a:gd name="connsiteX8" fmla="*/ 28839 w 45417"/>
                  <a:gd name="connsiteY8" fmla="*/ 14912 h 37847"/>
                  <a:gd name="connsiteX9" fmla="*/ 37392 w 45417"/>
                  <a:gd name="connsiteY9" fmla="*/ 17486 h 37847"/>
                  <a:gd name="connsiteX10" fmla="*/ 41177 w 45417"/>
                  <a:gd name="connsiteY10" fmla="*/ 19757 h 37847"/>
                  <a:gd name="connsiteX11" fmla="*/ 40950 w 45417"/>
                  <a:gd name="connsiteY11" fmla="*/ 21271 h 37847"/>
                  <a:gd name="connsiteX12" fmla="*/ 41404 w 45417"/>
                  <a:gd name="connsiteY12" fmla="*/ 31187 h 37847"/>
                  <a:gd name="connsiteX13" fmla="*/ 38603 w 45417"/>
                  <a:gd name="connsiteY13" fmla="*/ 37091 h 37847"/>
                  <a:gd name="connsiteX14" fmla="*/ 31488 w 45417"/>
                  <a:gd name="connsiteY14" fmla="*/ 32701 h 37847"/>
                  <a:gd name="connsiteX15" fmla="*/ 33532 w 45417"/>
                  <a:gd name="connsiteY15" fmla="*/ 31187 h 37847"/>
                  <a:gd name="connsiteX16" fmla="*/ 27400 w 45417"/>
                  <a:gd name="connsiteY16" fmla="*/ 28764 h 37847"/>
                  <a:gd name="connsiteX17" fmla="*/ 17030 w 45417"/>
                  <a:gd name="connsiteY17" fmla="*/ 22406 h 37847"/>
                  <a:gd name="connsiteX18" fmla="*/ 10520 w 45417"/>
                  <a:gd name="connsiteY18" fmla="*/ 28840 h 37847"/>
                  <a:gd name="connsiteX19" fmla="*/ 6736 w 45417"/>
                  <a:gd name="connsiteY19" fmla="*/ 1756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6736" y="17562"/>
                    </a:moveTo>
                    <a:cubicBezTo>
                      <a:pt x="7493" y="15518"/>
                      <a:pt x="4086" y="13095"/>
                      <a:pt x="6660" y="11506"/>
                    </a:cubicBezTo>
                    <a:cubicBezTo>
                      <a:pt x="9536" y="9689"/>
                      <a:pt x="8477" y="15593"/>
                      <a:pt x="12261" y="13853"/>
                    </a:cubicBezTo>
                    <a:cubicBezTo>
                      <a:pt x="13548" y="12263"/>
                      <a:pt x="10218" y="8554"/>
                      <a:pt x="14078" y="6358"/>
                    </a:cubicBezTo>
                    <a:cubicBezTo>
                      <a:pt x="16954" y="4769"/>
                      <a:pt x="18620" y="6358"/>
                      <a:pt x="21572" y="7116"/>
                    </a:cubicBezTo>
                    <a:cubicBezTo>
                      <a:pt x="18695" y="9765"/>
                      <a:pt x="13624" y="10370"/>
                      <a:pt x="16576" y="16274"/>
                    </a:cubicBezTo>
                    <a:cubicBezTo>
                      <a:pt x="18847" y="20892"/>
                      <a:pt x="24297" y="18318"/>
                      <a:pt x="25281" y="22709"/>
                    </a:cubicBezTo>
                    <a:cubicBezTo>
                      <a:pt x="29293" y="20211"/>
                      <a:pt x="26265" y="17032"/>
                      <a:pt x="27249" y="14609"/>
                    </a:cubicBezTo>
                    <a:cubicBezTo>
                      <a:pt x="27779" y="14685"/>
                      <a:pt x="28612" y="14609"/>
                      <a:pt x="28839" y="14912"/>
                    </a:cubicBezTo>
                    <a:cubicBezTo>
                      <a:pt x="31034" y="18016"/>
                      <a:pt x="32169" y="23239"/>
                      <a:pt x="37392" y="17486"/>
                    </a:cubicBezTo>
                    <a:cubicBezTo>
                      <a:pt x="39360" y="15290"/>
                      <a:pt x="40193" y="18470"/>
                      <a:pt x="41177" y="19757"/>
                    </a:cubicBezTo>
                    <a:cubicBezTo>
                      <a:pt x="41101" y="20286"/>
                      <a:pt x="41026" y="20741"/>
                      <a:pt x="40950" y="21271"/>
                    </a:cubicBezTo>
                    <a:cubicBezTo>
                      <a:pt x="40950" y="24601"/>
                      <a:pt x="41858" y="27856"/>
                      <a:pt x="41404" y="31187"/>
                    </a:cubicBezTo>
                    <a:cubicBezTo>
                      <a:pt x="40647" y="33231"/>
                      <a:pt x="40496" y="35577"/>
                      <a:pt x="38603" y="37091"/>
                    </a:cubicBezTo>
                    <a:cubicBezTo>
                      <a:pt x="35348" y="37015"/>
                      <a:pt x="31866" y="37394"/>
                      <a:pt x="31488" y="32701"/>
                    </a:cubicBezTo>
                    <a:cubicBezTo>
                      <a:pt x="32321" y="32322"/>
                      <a:pt x="34743" y="33003"/>
                      <a:pt x="33532" y="31187"/>
                    </a:cubicBezTo>
                    <a:cubicBezTo>
                      <a:pt x="32396" y="29521"/>
                      <a:pt x="30882" y="27704"/>
                      <a:pt x="27400" y="28764"/>
                    </a:cubicBezTo>
                    <a:cubicBezTo>
                      <a:pt x="19907" y="31111"/>
                      <a:pt x="18014" y="29597"/>
                      <a:pt x="17030" y="22406"/>
                    </a:cubicBezTo>
                    <a:cubicBezTo>
                      <a:pt x="13397" y="23087"/>
                      <a:pt x="13245" y="27250"/>
                      <a:pt x="10520" y="28840"/>
                    </a:cubicBezTo>
                    <a:cubicBezTo>
                      <a:pt x="5903" y="26266"/>
                      <a:pt x="4465" y="22557"/>
                      <a:pt x="6736" y="17562"/>
                    </a:cubicBezTo>
                    <a:close/>
                  </a:path>
                </a:pathLst>
              </a:custGeom>
              <a:solidFill>
                <a:srgbClr val="F7C8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6" name="任意多边形: 形状 2015"/>
              <p:cNvSpPr/>
              <p:nvPr/>
            </p:nvSpPr>
            <p:spPr>
              <a:xfrm>
                <a:off x="1964927" y="6053937"/>
                <a:ext cx="30278" cy="37848"/>
              </a:xfrm>
              <a:custGeom>
                <a:avLst/>
                <a:gdLst>
                  <a:gd name="connsiteX0" fmla="*/ 26518 w 30278"/>
                  <a:gd name="connsiteY0" fmla="*/ 5677 h 37847"/>
                  <a:gd name="connsiteX1" fmla="*/ 28334 w 30278"/>
                  <a:gd name="connsiteY1" fmla="*/ 5752 h 37847"/>
                  <a:gd name="connsiteX2" fmla="*/ 31362 w 30278"/>
                  <a:gd name="connsiteY2" fmla="*/ 12944 h 37847"/>
                  <a:gd name="connsiteX3" fmla="*/ 31135 w 30278"/>
                  <a:gd name="connsiteY3" fmla="*/ 24525 h 37847"/>
                  <a:gd name="connsiteX4" fmla="*/ 24549 w 30278"/>
                  <a:gd name="connsiteY4" fmla="*/ 34214 h 37847"/>
                  <a:gd name="connsiteX5" fmla="*/ 24625 w 30278"/>
                  <a:gd name="connsiteY5" fmla="*/ 34138 h 37847"/>
                  <a:gd name="connsiteX6" fmla="*/ 16753 w 30278"/>
                  <a:gd name="connsiteY6" fmla="*/ 36864 h 37847"/>
                  <a:gd name="connsiteX7" fmla="*/ 5701 w 30278"/>
                  <a:gd name="connsiteY7" fmla="*/ 24525 h 37847"/>
                  <a:gd name="connsiteX8" fmla="*/ 15769 w 30278"/>
                  <a:gd name="connsiteY8" fmla="*/ 14079 h 37847"/>
                  <a:gd name="connsiteX9" fmla="*/ 26518 w 30278"/>
                  <a:gd name="connsiteY9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7847">
                    <a:moveTo>
                      <a:pt x="26518" y="5677"/>
                    </a:moveTo>
                    <a:cubicBezTo>
                      <a:pt x="27123" y="5677"/>
                      <a:pt x="27729" y="5677"/>
                      <a:pt x="28334" y="5752"/>
                    </a:cubicBezTo>
                    <a:cubicBezTo>
                      <a:pt x="30605" y="7645"/>
                      <a:pt x="30681" y="10446"/>
                      <a:pt x="31362" y="12944"/>
                    </a:cubicBezTo>
                    <a:cubicBezTo>
                      <a:pt x="31665" y="16804"/>
                      <a:pt x="32952" y="20740"/>
                      <a:pt x="31135" y="24525"/>
                    </a:cubicBezTo>
                    <a:cubicBezTo>
                      <a:pt x="27502" y="26796"/>
                      <a:pt x="28107" y="31867"/>
                      <a:pt x="24549" y="34214"/>
                    </a:cubicBezTo>
                    <a:lnTo>
                      <a:pt x="24625" y="34138"/>
                    </a:lnTo>
                    <a:cubicBezTo>
                      <a:pt x="22733" y="37242"/>
                      <a:pt x="19705" y="37015"/>
                      <a:pt x="16753" y="36864"/>
                    </a:cubicBezTo>
                    <a:cubicBezTo>
                      <a:pt x="8048" y="37242"/>
                      <a:pt x="6004" y="31111"/>
                      <a:pt x="5701" y="24525"/>
                    </a:cubicBezTo>
                    <a:cubicBezTo>
                      <a:pt x="5399" y="18167"/>
                      <a:pt x="7896" y="14079"/>
                      <a:pt x="15769" y="14079"/>
                    </a:cubicBezTo>
                    <a:cubicBezTo>
                      <a:pt x="20311" y="14230"/>
                      <a:pt x="23111" y="8856"/>
                      <a:pt x="26518" y="5677"/>
                    </a:cubicBezTo>
                    <a:close/>
                  </a:path>
                </a:pathLst>
              </a:custGeom>
              <a:solidFill>
                <a:srgbClr val="F7CF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7" name="任意多边形: 形状 2016"/>
              <p:cNvSpPr/>
              <p:nvPr/>
            </p:nvSpPr>
            <p:spPr>
              <a:xfrm>
                <a:off x="1725223" y="6409327"/>
                <a:ext cx="30278" cy="37848"/>
              </a:xfrm>
              <a:custGeom>
                <a:avLst/>
                <a:gdLst>
                  <a:gd name="connsiteX0" fmla="*/ 17033 w 30278"/>
                  <a:gd name="connsiteY0" fmla="*/ 34214 h 37847"/>
                  <a:gd name="connsiteX1" fmla="*/ 5679 w 30278"/>
                  <a:gd name="connsiteY1" fmla="*/ 36107 h 37847"/>
                  <a:gd name="connsiteX2" fmla="*/ 10599 w 30278"/>
                  <a:gd name="connsiteY2" fmla="*/ 12793 h 37847"/>
                  <a:gd name="connsiteX3" fmla="*/ 17033 w 30278"/>
                  <a:gd name="connsiteY3" fmla="*/ 5677 h 37847"/>
                  <a:gd name="connsiteX4" fmla="*/ 26268 w 30278"/>
                  <a:gd name="connsiteY4" fmla="*/ 31868 h 37847"/>
                  <a:gd name="connsiteX5" fmla="*/ 24602 w 30278"/>
                  <a:gd name="connsiteY5" fmla="*/ 37999 h 37847"/>
                  <a:gd name="connsiteX6" fmla="*/ 17109 w 30278"/>
                  <a:gd name="connsiteY6" fmla="*/ 32322 h 37847"/>
                  <a:gd name="connsiteX7" fmla="*/ 17033 w 30278"/>
                  <a:gd name="connsiteY7" fmla="*/ 3421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17033" y="34214"/>
                    </a:moveTo>
                    <a:cubicBezTo>
                      <a:pt x="13702" y="37545"/>
                      <a:pt x="10069" y="38983"/>
                      <a:pt x="5679" y="36107"/>
                    </a:cubicBezTo>
                    <a:cubicBezTo>
                      <a:pt x="5603" y="28007"/>
                      <a:pt x="8706" y="20514"/>
                      <a:pt x="10599" y="12793"/>
                    </a:cubicBezTo>
                    <a:cubicBezTo>
                      <a:pt x="11507" y="9084"/>
                      <a:pt x="13778" y="7040"/>
                      <a:pt x="17033" y="5677"/>
                    </a:cubicBezTo>
                    <a:cubicBezTo>
                      <a:pt x="26798" y="10749"/>
                      <a:pt x="31415" y="23542"/>
                      <a:pt x="26268" y="31868"/>
                    </a:cubicBezTo>
                    <a:cubicBezTo>
                      <a:pt x="24981" y="33912"/>
                      <a:pt x="25965" y="36183"/>
                      <a:pt x="24602" y="37999"/>
                    </a:cubicBezTo>
                    <a:cubicBezTo>
                      <a:pt x="20288" y="38529"/>
                      <a:pt x="19606" y="34214"/>
                      <a:pt x="17109" y="32322"/>
                    </a:cubicBezTo>
                    <a:cubicBezTo>
                      <a:pt x="15443" y="32928"/>
                      <a:pt x="16427" y="33609"/>
                      <a:pt x="17033" y="3421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8" name="任意多边形: 形状 2017"/>
              <p:cNvSpPr/>
              <p:nvPr/>
            </p:nvSpPr>
            <p:spPr>
              <a:xfrm>
                <a:off x="1579165" y="5984373"/>
                <a:ext cx="30278" cy="37848"/>
              </a:xfrm>
              <a:custGeom>
                <a:avLst/>
                <a:gdLst>
                  <a:gd name="connsiteX0" fmla="*/ 28126 w 30278"/>
                  <a:gd name="connsiteY0" fmla="*/ 27629 h 37847"/>
                  <a:gd name="connsiteX1" fmla="*/ 26612 w 30278"/>
                  <a:gd name="connsiteY1" fmla="*/ 30808 h 37847"/>
                  <a:gd name="connsiteX2" fmla="*/ 22449 w 30278"/>
                  <a:gd name="connsiteY2" fmla="*/ 35198 h 37847"/>
                  <a:gd name="connsiteX3" fmla="*/ 13365 w 30278"/>
                  <a:gd name="connsiteY3" fmla="*/ 33003 h 37847"/>
                  <a:gd name="connsiteX4" fmla="*/ 5872 w 30278"/>
                  <a:gd name="connsiteY4" fmla="*/ 11884 h 37847"/>
                  <a:gd name="connsiteX5" fmla="*/ 13138 w 30278"/>
                  <a:gd name="connsiteY5" fmla="*/ 5677 h 37847"/>
                  <a:gd name="connsiteX6" fmla="*/ 25855 w 30278"/>
                  <a:gd name="connsiteY6" fmla="*/ 12565 h 37847"/>
                  <a:gd name="connsiteX7" fmla="*/ 28126 w 30278"/>
                  <a:gd name="connsiteY7" fmla="*/ 2762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28126" y="27629"/>
                    </a:moveTo>
                    <a:cubicBezTo>
                      <a:pt x="27596" y="28688"/>
                      <a:pt x="26234" y="30278"/>
                      <a:pt x="26612" y="30808"/>
                    </a:cubicBezTo>
                    <a:cubicBezTo>
                      <a:pt x="30700" y="37620"/>
                      <a:pt x="24871" y="34820"/>
                      <a:pt x="22449" y="35198"/>
                    </a:cubicBezTo>
                    <a:cubicBezTo>
                      <a:pt x="18664" y="37620"/>
                      <a:pt x="15788" y="36258"/>
                      <a:pt x="13365" y="33003"/>
                    </a:cubicBezTo>
                    <a:cubicBezTo>
                      <a:pt x="8748" y="26720"/>
                      <a:pt x="4736" y="20059"/>
                      <a:pt x="5872" y="11884"/>
                    </a:cubicBezTo>
                    <a:cubicBezTo>
                      <a:pt x="6401" y="8402"/>
                      <a:pt x="8975" y="5677"/>
                      <a:pt x="13138" y="5677"/>
                    </a:cubicBezTo>
                    <a:cubicBezTo>
                      <a:pt x="17831" y="7191"/>
                      <a:pt x="20935" y="11505"/>
                      <a:pt x="25855" y="12565"/>
                    </a:cubicBezTo>
                    <a:cubicBezTo>
                      <a:pt x="30700" y="17031"/>
                      <a:pt x="29943" y="22254"/>
                      <a:pt x="28126" y="27629"/>
                    </a:cubicBezTo>
                    <a:close/>
                  </a:path>
                </a:pathLst>
              </a:custGeom>
              <a:solidFill>
                <a:srgbClr val="F4C1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9" name="任意多边形: 形状 2018"/>
              <p:cNvSpPr/>
              <p:nvPr/>
            </p:nvSpPr>
            <p:spPr>
              <a:xfrm>
                <a:off x="1919048" y="6062476"/>
                <a:ext cx="37848" cy="37848"/>
              </a:xfrm>
              <a:custGeom>
                <a:avLst/>
                <a:gdLst>
                  <a:gd name="connsiteX0" fmla="*/ 28494 w 37847"/>
                  <a:gd name="connsiteY0" fmla="*/ 38922 h 37847"/>
                  <a:gd name="connsiteX1" fmla="*/ 16912 w 37847"/>
                  <a:gd name="connsiteY1" fmla="*/ 36879 h 37847"/>
                  <a:gd name="connsiteX2" fmla="*/ 17139 w 37847"/>
                  <a:gd name="connsiteY2" fmla="*/ 31277 h 37847"/>
                  <a:gd name="connsiteX3" fmla="*/ 17139 w 37847"/>
                  <a:gd name="connsiteY3" fmla="*/ 31277 h 37847"/>
                  <a:gd name="connsiteX4" fmla="*/ 15247 w 37847"/>
                  <a:gd name="connsiteY4" fmla="*/ 25600 h 37847"/>
                  <a:gd name="connsiteX5" fmla="*/ 18653 w 37847"/>
                  <a:gd name="connsiteY5" fmla="*/ 24843 h 37847"/>
                  <a:gd name="connsiteX6" fmla="*/ 20092 w 37847"/>
                  <a:gd name="connsiteY6" fmla="*/ 26963 h 37847"/>
                  <a:gd name="connsiteX7" fmla="*/ 20622 w 37847"/>
                  <a:gd name="connsiteY7" fmla="*/ 25525 h 37847"/>
                  <a:gd name="connsiteX8" fmla="*/ 22968 w 37847"/>
                  <a:gd name="connsiteY8" fmla="*/ 25449 h 37847"/>
                  <a:gd name="connsiteX9" fmla="*/ 23725 w 37847"/>
                  <a:gd name="connsiteY9" fmla="*/ 25903 h 37847"/>
                  <a:gd name="connsiteX10" fmla="*/ 25239 w 37847"/>
                  <a:gd name="connsiteY10" fmla="*/ 25903 h 37847"/>
                  <a:gd name="connsiteX11" fmla="*/ 10478 w 37847"/>
                  <a:gd name="connsiteY11" fmla="*/ 14095 h 37847"/>
                  <a:gd name="connsiteX12" fmla="*/ 6769 w 37847"/>
                  <a:gd name="connsiteY12" fmla="*/ 7130 h 37847"/>
                  <a:gd name="connsiteX13" fmla="*/ 8586 w 37847"/>
                  <a:gd name="connsiteY13" fmla="*/ 5692 h 37847"/>
                  <a:gd name="connsiteX14" fmla="*/ 16837 w 37847"/>
                  <a:gd name="connsiteY14" fmla="*/ 5995 h 37847"/>
                  <a:gd name="connsiteX15" fmla="*/ 19032 w 37847"/>
                  <a:gd name="connsiteY15" fmla="*/ 6449 h 37847"/>
                  <a:gd name="connsiteX16" fmla="*/ 24482 w 37847"/>
                  <a:gd name="connsiteY16" fmla="*/ 6752 h 37847"/>
                  <a:gd name="connsiteX17" fmla="*/ 26526 w 37847"/>
                  <a:gd name="connsiteY17" fmla="*/ 8644 h 37847"/>
                  <a:gd name="connsiteX18" fmla="*/ 26526 w 37847"/>
                  <a:gd name="connsiteY18" fmla="*/ 8644 h 37847"/>
                  <a:gd name="connsiteX19" fmla="*/ 36063 w 37847"/>
                  <a:gd name="connsiteY19" fmla="*/ 21967 h 37847"/>
                  <a:gd name="connsiteX20" fmla="*/ 28494 w 37847"/>
                  <a:gd name="connsiteY20" fmla="*/ 3892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47" h="37847">
                    <a:moveTo>
                      <a:pt x="28494" y="38922"/>
                    </a:moveTo>
                    <a:cubicBezTo>
                      <a:pt x="24633" y="38317"/>
                      <a:pt x="20622" y="38090"/>
                      <a:pt x="16912" y="36879"/>
                    </a:cubicBezTo>
                    <a:cubicBezTo>
                      <a:pt x="11084" y="35062"/>
                      <a:pt x="14339" y="33094"/>
                      <a:pt x="17139" y="31277"/>
                    </a:cubicBezTo>
                    <a:lnTo>
                      <a:pt x="17139" y="31277"/>
                    </a:lnTo>
                    <a:cubicBezTo>
                      <a:pt x="16383" y="29385"/>
                      <a:pt x="15020" y="27795"/>
                      <a:pt x="15247" y="25600"/>
                    </a:cubicBezTo>
                    <a:cubicBezTo>
                      <a:pt x="16231" y="24616"/>
                      <a:pt x="17367" y="24465"/>
                      <a:pt x="18653" y="24843"/>
                    </a:cubicBezTo>
                    <a:cubicBezTo>
                      <a:pt x="19410" y="25297"/>
                      <a:pt x="19789" y="26130"/>
                      <a:pt x="20092" y="26963"/>
                    </a:cubicBezTo>
                    <a:cubicBezTo>
                      <a:pt x="20697" y="26660"/>
                      <a:pt x="20167" y="25903"/>
                      <a:pt x="20622" y="25525"/>
                    </a:cubicBezTo>
                    <a:cubicBezTo>
                      <a:pt x="21454" y="25146"/>
                      <a:pt x="22211" y="25146"/>
                      <a:pt x="22968" y="25449"/>
                    </a:cubicBezTo>
                    <a:cubicBezTo>
                      <a:pt x="23195" y="25600"/>
                      <a:pt x="23498" y="25676"/>
                      <a:pt x="23725" y="25903"/>
                    </a:cubicBezTo>
                    <a:cubicBezTo>
                      <a:pt x="24331" y="26508"/>
                      <a:pt x="25315" y="26508"/>
                      <a:pt x="25239" y="25903"/>
                    </a:cubicBezTo>
                    <a:cubicBezTo>
                      <a:pt x="24331" y="17046"/>
                      <a:pt x="17215" y="15533"/>
                      <a:pt x="10478" y="14095"/>
                    </a:cubicBezTo>
                    <a:cubicBezTo>
                      <a:pt x="5785" y="13111"/>
                      <a:pt x="4498" y="11369"/>
                      <a:pt x="6769" y="7130"/>
                    </a:cubicBezTo>
                    <a:cubicBezTo>
                      <a:pt x="7148" y="6374"/>
                      <a:pt x="7753" y="5844"/>
                      <a:pt x="8586" y="5692"/>
                    </a:cubicBezTo>
                    <a:cubicBezTo>
                      <a:pt x="11311" y="5541"/>
                      <a:pt x="14036" y="6601"/>
                      <a:pt x="16837" y="5995"/>
                    </a:cubicBezTo>
                    <a:cubicBezTo>
                      <a:pt x="17669" y="5768"/>
                      <a:pt x="18351" y="5919"/>
                      <a:pt x="19032" y="6449"/>
                    </a:cubicBezTo>
                    <a:cubicBezTo>
                      <a:pt x="20773" y="7660"/>
                      <a:pt x="22590" y="7888"/>
                      <a:pt x="24482" y="6752"/>
                    </a:cubicBezTo>
                    <a:cubicBezTo>
                      <a:pt x="25315" y="7282"/>
                      <a:pt x="26072" y="7812"/>
                      <a:pt x="26526" y="8644"/>
                    </a:cubicBezTo>
                    <a:lnTo>
                      <a:pt x="26526" y="8644"/>
                    </a:lnTo>
                    <a:cubicBezTo>
                      <a:pt x="33263" y="10461"/>
                      <a:pt x="35079" y="15911"/>
                      <a:pt x="36063" y="21967"/>
                    </a:cubicBezTo>
                    <a:cubicBezTo>
                      <a:pt x="37350" y="29234"/>
                      <a:pt x="34095" y="34608"/>
                      <a:pt x="28494" y="38922"/>
                    </a:cubicBezTo>
                    <a:close/>
                  </a:path>
                </a:pathLst>
              </a:custGeom>
              <a:solidFill>
                <a:srgbClr val="F5C8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0" name="任意多边形: 形状 2019"/>
              <p:cNvSpPr/>
              <p:nvPr/>
            </p:nvSpPr>
            <p:spPr>
              <a:xfrm>
                <a:off x="1947223" y="6464282"/>
                <a:ext cx="30278" cy="45417"/>
              </a:xfrm>
              <a:custGeom>
                <a:avLst/>
                <a:gdLst>
                  <a:gd name="connsiteX0" fmla="*/ 23178 w 30278"/>
                  <a:gd name="connsiteY0" fmla="*/ 38226 h 45417"/>
                  <a:gd name="connsiteX1" fmla="*/ 18864 w 30278"/>
                  <a:gd name="connsiteY1" fmla="*/ 32398 h 45417"/>
                  <a:gd name="connsiteX2" fmla="*/ 10007 w 30278"/>
                  <a:gd name="connsiteY2" fmla="*/ 7873 h 45417"/>
                  <a:gd name="connsiteX3" fmla="*/ 19091 w 30278"/>
                  <a:gd name="connsiteY3" fmla="*/ 5677 h 45417"/>
                  <a:gd name="connsiteX4" fmla="*/ 18107 w 30278"/>
                  <a:gd name="connsiteY4" fmla="*/ 11052 h 45417"/>
                  <a:gd name="connsiteX5" fmla="*/ 15911 w 30278"/>
                  <a:gd name="connsiteY5" fmla="*/ 15972 h 45417"/>
                  <a:gd name="connsiteX6" fmla="*/ 18182 w 30278"/>
                  <a:gd name="connsiteY6" fmla="*/ 11052 h 45417"/>
                  <a:gd name="connsiteX7" fmla="*/ 30748 w 30278"/>
                  <a:gd name="connsiteY7" fmla="*/ 19075 h 45417"/>
                  <a:gd name="connsiteX8" fmla="*/ 25903 w 30278"/>
                  <a:gd name="connsiteY8" fmla="*/ 26569 h 45417"/>
                  <a:gd name="connsiteX9" fmla="*/ 27266 w 30278"/>
                  <a:gd name="connsiteY9" fmla="*/ 32700 h 45417"/>
                  <a:gd name="connsiteX10" fmla="*/ 28553 w 30278"/>
                  <a:gd name="connsiteY10" fmla="*/ 44206 h 45417"/>
                  <a:gd name="connsiteX11" fmla="*/ 23178 w 30278"/>
                  <a:gd name="connsiteY11" fmla="*/ 3822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45417">
                    <a:moveTo>
                      <a:pt x="23178" y="38226"/>
                    </a:moveTo>
                    <a:cubicBezTo>
                      <a:pt x="23178" y="35199"/>
                      <a:pt x="22800" y="33230"/>
                      <a:pt x="18864" y="32398"/>
                    </a:cubicBezTo>
                    <a:cubicBezTo>
                      <a:pt x="5617" y="29446"/>
                      <a:pt x="1756" y="18243"/>
                      <a:pt x="10007" y="7873"/>
                    </a:cubicBezTo>
                    <a:cubicBezTo>
                      <a:pt x="12429" y="4769"/>
                      <a:pt x="16744" y="9084"/>
                      <a:pt x="19091" y="5677"/>
                    </a:cubicBezTo>
                    <a:cubicBezTo>
                      <a:pt x="21362" y="7948"/>
                      <a:pt x="20075" y="9538"/>
                      <a:pt x="18107" y="11052"/>
                    </a:cubicBezTo>
                    <a:cubicBezTo>
                      <a:pt x="16441" y="12263"/>
                      <a:pt x="15987" y="14079"/>
                      <a:pt x="15911" y="15972"/>
                    </a:cubicBezTo>
                    <a:cubicBezTo>
                      <a:pt x="16366" y="14155"/>
                      <a:pt x="16366" y="12187"/>
                      <a:pt x="18182" y="11052"/>
                    </a:cubicBezTo>
                    <a:cubicBezTo>
                      <a:pt x="23935" y="11354"/>
                      <a:pt x="30218" y="10673"/>
                      <a:pt x="30748" y="19075"/>
                    </a:cubicBezTo>
                    <a:cubicBezTo>
                      <a:pt x="30672" y="22558"/>
                      <a:pt x="27871" y="24298"/>
                      <a:pt x="25903" y="26569"/>
                    </a:cubicBezTo>
                    <a:cubicBezTo>
                      <a:pt x="23254" y="29294"/>
                      <a:pt x="25979" y="30808"/>
                      <a:pt x="27266" y="32700"/>
                    </a:cubicBezTo>
                    <a:cubicBezTo>
                      <a:pt x="30066" y="36334"/>
                      <a:pt x="31278" y="40043"/>
                      <a:pt x="28553" y="44206"/>
                    </a:cubicBezTo>
                    <a:cubicBezTo>
                      <a:pt x="24692" y="43752"/>
                      <a:pt x="24843" y="40194"/>
                      <a:pt x="23178" y="38226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1" name="任意多边形: 形状 2020"/>
              <p:cNvSpPr/>
              <p:nvPr/>
            </p:nvSpPr>
            <p:spPr>
              <a:xfrm>
                <a:off x="2431843" y="6140760"/>
                <a:ext cx="52987" cy="37848"/>
              </a:xfrm>
              <a:custGeom>
                <a:avLst/>
                <a:gdLst>
                  <a:gd name="connsiteX0" fmla="*/ 42387 w 52986"/>
                  <a:gd name="connsiteY0" fmla="*/ 15745 h 37847"/>
                  <a:gd name="connsiteX1" fmla="*/ 49881 w 52986"/>
                  <a:gd name="connsiteY1" fmla="*/ 19681 h 37847"/>
                  <a:gd name="connsiteX2" fmla="*/ 48897 w 52986"/>
                  <a:gd name="connsiteY2" fmla="*/ 27023 h 37847"/>
                  <a:gd name="connsiteX3" fmla="*/ 27323 w 52986"/>
                  <a:gd name="connsiteY3" fmla="*/ 32700 h 37847"/>
                  <a:gd name="connsiteX4" fmla="*/ 18921 w 52986"/>
                  <a:gd name="connsiteY4" fmla="*/ 31792 h 37847"/>
                  <a:gd name="connsiteX5" fmla="*/ 7491 w 52986"/>
                  <a:gd name="connsiteY5" fmla="*/ 6510 h 37847"/>
                  <a:gd name="connsiteX6" fmla="*/ 9838 w 52986"/>
                  <a:gd name="connsiteY6" fmla="*/ 5677 h 37847"/>
                  <a:gd name="connsiteX7" fmla="*/ 17937 w 52986"/>
                  <a:gd name="connsiteY7" fmla="*/ 11506 h 37847"/>
                  <a:gd name="connsiteX8" fmla="*/ 17862 w 52986"/>
                  <a:gd name="connsiteY8" fmla="*/ 16502 h 37847"/>
                  <a:gd name="connsiteX9" fmla="*/ 21041 w 52986"/>
                  <a:gd name="connsiteY9" fmla="*/ 22103 h 37847"/>
                  <a:gd name="connsiteX10" fmla="*/ 18618 w 52986"/>
                  <a:gd name="connsiteY10" fmla="*/ 17107 h 37847"/>
                  <a:gd name="connsiteX11" fmla="*/ 31562 w 52986"/>
                  <a:gd name="connsiteY11" fmla="*/ 20135 h 37847"/>
                  <a:gd name="connsiteX12" fmla="*/ 42387 w 52986"/>
                  <a:gd name="connsiteY12" fmla="*/ 157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86" h="37847">
                    <a:moveTo>
                      <a:pt x="42387" y="15745"/>
                    </a:moveTo>
                    <a:cubicBezTo>
                      <a:pt x="41554" y="23390"/>
                      <a:pt x="46626" y="19756"/>
                      <a:pt x="49881" y="19681"/>
                    </a:cubicBezTo>
                    <a:cubicBezTo>
                      <a:pt x="52152" y="22482"/>
                      <a:pt x="50562" y="24753"/>
                      <a:pt x="48897" y="27023"/>
                    </a:cubicBezTo>
                    <a:cubicBezTo>
                      <a:pt x="42235" y="30960"/>
                      <a:pt x="36331" y="37772"/>
                      <a:pt x="27323" y="32700"/>
                    </a:cubicBezTo>
                    <a:cubicBezTo>
                      <a:pt x="24598" y="31338"/>
                      <a:pt x="21722" y="31716"/>
                      <a:pt x="18921" y="31792"/>
                    </a:cubicBezTo>
                    <a:cubicBezTo>
                      <a:pt x="5447" y="22860"/>
                      <a:pt x="3555" y="18697"/>
                      <a:pt x="7491" y="6510"/>
                    </a:cubicBezTo>
                    <a:cubicBezTo>
                      <a:pt x="8173" y="5980"/>
                      <a:pt x="9005" y="5677"/>
                      <a:pt x="9838" y="5677"/>
                    </a:cubicBezTo>
                    <a:cubicBezTo>
                      <a:pt x="12639" y="7494"/>
                      <a:pt x="15515" y="9235"/>
                      <a:pt x="17937" y="11506"/>
                    </a:cubicBezTo>
                    <a:cubicBezTo>
                      <a:pt x="18770" y="13171"/>
                      <a:pt x="18164" y="14836"/>
                      <a:pt x="17862" y="16502"/>
                    </a:cubicBezTo>
                    <a:cubicBezTo>
                      <a:pt x="18013" y="18621"/>
                      <a:pt x="18618" y="20589"/>
                      <a:pt x="21041" y="22103"/>
                    </a:cubicBezTo>
                    <a:cubicBezTo>
                      <a:pt x="19073" y="20589"/>
                      <a:pt x="18467" y="19000"/>
                      <a:pt x="18618" y="17107"/>
                    </a:cubicBezTo>
                    <a:cubicBezTo>
                      <a:pt x="23766" y="14609"/>
                      <a:pt x="23766" y="14609"/>
                      <a:pt x="31562" y="20135"/>
                    </a:cubicBezTo>
                    <a:cubicBezTo>
                      <a:pt x="34060" y="16350"/>
                      <a:pt x="35650" y="8856"/>
                      <a:pt x="42387" y="15745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2" name="任意多边形: 形状 2021"/>
              <p:cNvSpPr/>
              <p:nvPr/>
            </p:nvSpPr>
            <p:spPr>
              <a:xfrm>
                <a:off x="1599444" y="6199912"/>
                <a:ext cx="37848" cy="30278"/>
              </a:xfrm>
              <a:custGeom>
                <a:avLst/>
                <a:gdLst>
                  <a:gd name="connsiteX0" fmla="*/ 30631 w 37847"/>
                  <a:gd name="connsiteY0" fmla="*/ 25021 h 30278"/>
                  <a:gd name="connsiteX1" fmla="*/ 28739 w 37847"/>
                  <a:gd name="connsiteY1" fmla="*/ 23053 h 30278"/>
                  <a:gd name="connsiteX2" fmla="*/ 22986 w 37847"/>
                  <a:gd name="connsiteY2" fmla="*/ 20707 h 30278"/>
                  <a:gd name="connsiteX3" fmla="*/ 24954 w 37847"/>
                  <a:gd name="connsiteY3" fmla="*/ 26308 h 30278"/>
                  <a:gd name="connsiteX4" fmla="*/ 26620 w 37847"/>
                  <a:gd name="connsiteY4" fmla="*/ 29260 h 30278"/>
                  <a:gd name="connsiteX5" fmla="*/ 8831 w 37847"/>
                  <a:gd name="connsiteY5" fmla="*/ 28125 h 30278"/>
                  <a:gd name="connsiteX6" fmla="*/ 5955 w 37847"/>
                  <a:gd name="connsiteY6" fmla="*/ 22675 h 30278"/>
                  <a:gd name="connsiteX7" fmla="*/ 5803 w 37847"/>
                  <a:gd name="connsiteY7" fmla="*/ 13289 h 30278"/>
                  <a:gd name="connsiteX8" fmla="*/ 8074 w 37847"/>
                  <a:gd name="connsiteY8" fmla="*/ 6022 h 30278"/>
                  <a:gd name="connsiteX9" fmla="*/ 32978 w 37847"/>
                  <a:gd name="connsiteY9" fmla="*/ 17225 h 30278"/>
                  <a:gd name="connsiteX10" fmla="*/ 30631 w 37847"/>
                  <a:gd name="connsiteY10" fmla="*/ 2502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30631" y="25021"/>
                    </a:moveTo>
                    <a:cubicBezTo>
                      <a:pt x="29950" y="24340"/>
                      <a:pt x="29193" y="23811"/>
                      <a:pt x="28739" y="23053"/>
                    </a:cubicBezTo>
                    <a:cubicBezTo>
                      <a:pt x="27377" y="20858"/>
                      <a:pt x="25863" y="18284"/>
                      <a:pt x="22986" y="20707"/>
                    </a:cubicBezTo>
                    <a:cubicBezTo>
                      <a:pt x="19731" y="23583"/>
                      <a:pt x="23365" y="24719"/>
                      <a:pt x="24954" y="26308"/>
                    </a:cubicBezTo>
                    <a:cubicBezTo>
                      <a:pt x="25560" y="26914"/>
                      <a:pt x="25863" y="27898"/>
                      <a:pt x="26620" y="29260"/>
                    </a:cubicBezTo>
                    <a:cubicBezTo>
                      <a:pt x="20261" y="32439"/>
                      <a:pt x="14508" y="30244"/>
                      <a:pt x="8831" y="28125"/>
                    </a:cubicBezTo>
                    <a:cubicBezTo>
                      <a:pt x="6485" y="27292"/>
                      <a:pt x="5955" y="25021"/>
                      <a:pt x="5955" y="22675"/>
                    </a:cubicBezTo>
                    <a:cubicBezTo>
                      <a:pt x="5955" y="19572"/>
                      <a:pt x="5803" y="16392"/>
                      <a:pt x="5803" y="13289"/>
                    </a:cubicBezTo>
                    <a:cubicBezTo>
                      <a:pt x="5274" y="10488"/>
                      <a:pt x="6485" y="8217"/>
                      <a:pt x="8074" y="6022"/>
                    </a:cubicBezTo>
                    <a:cubicBezTo>
                      <a:pt x="17688" y="4205"/>
                      <a:pt x="29799" y="9807"/>
                      <a:pt x="32978" y="17225"/>
                    </a:cubicBezTo>
                    <a:cubicBezTo>
                      <a:pt x="34341" y="20707"/>
                      <a:pt x="34265" y="23281"/>
                      <a:pt x="30631" y="25021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3" name="任意多边形: 形状 2022"/>
              <p:cNvSpPr/>
              <p:nvPr/>
            </p:nvSpPr>
            <p:spPr>
              <a:xfrm>
                <a:off x="1897810" y="5744863"/>
                <a:ext cx="37848" cy="30278"/>
              </a:xfrm>
              <a:custGeom>
                <a:avLst/>
                <a:gdLst>
                  <a:gd name="connsiteX0" fmla="*/ 5677 w 37847"/>
                  <a:gd name="connsiteY0" fmla="*/ 12348 h 30278"/>
                  <a:gd name="connsiteX1" fmla="*/ 5904 w 37847"/>
                  <a:gd name="connsiteY1" fmla="*/ 10532 h 30278"/>
                  <a:gd name="connsiteX2" fmla="*/ 30732 w 37847"/>
                  <a:gd name="connsiteY2" fmla="*/ 12424 h 30278"/>
                  <a:gd name="connsiteX3" fmla="*/ 34517 w 37847"/>
                  <a:gd name="connsiteY3" fmla="*/ 22794 h 30278"/>
                  <a:gd name="connsiteX4" fmla="*/ 32549 w 37847"/>
                  <a:gd name="connsiteY4" fmla="*/ 29531 h 30278"/>
                  <a:gd name="connsiteX5" fmla="*/ 30354 w 37847"/>
                  <a:gd name="connsiteY5" fmla="*/ 30894 h 30278"/>
                  <a:gd name="connsiteX6" fmla="*/ 16275 w 37847"/>
                  <a:gd name="connsiteY6" fmla="*/ 22491 h 30278"/>
                  <a:gd name="connsiteX7" fmla="*/ 16426 w 37847"/>
                  <a:gd name="connsiteY7" fmla="*/ 21961 h 30278"/>
                  <a:gd name="connsiteX8" fmla="*/ 15593 w 37847"/>
                  <a:gd name="connsiteY8" fmla="*/ 22113 h 30278"/>
                  <a:gd name="connsiteX9" fmla="*/ 10673 w 37847"/>
                  <a:gd name="connsiteY9" fmla="*/ 21280 h 30278"/>
                  <a:gd name="connsiteX10" fmla="*/ 8327 w 37847"/>
                  <a:gd name="connsiteY10" fmla="*/ 17193 h 30278"/>
                  <a:gd name="connsiteX11" fmla="*/ 5677 w 37847"/>
                  <a:gd name="connsiteY11" fmla="*/ 1234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5677" y="12348"/>
                    </a:moveTo>
                    <a:cubicBezTo>
                      <a:pt x="5753" y="11743"/>
                      <a:pt x="5829" y="11137"/>
                      <a:pt x="5904" y="10532"/>
                    </a:cubicBezTo>
                    <a:cubicBezTo>
                      <a:pt x="13095" y="3492"/>
                      <a:pt x="21270" y="4097"/>
                      <a:pt x="30732" y="12424"/>
                    </a:cubicBezTo>
                    <a:cubicBezTo>
                      <a:pt x="35350" y="14695"/>
                      <a:pt x="33987" y="19009"/>
                      <a:pt x="34517" y="22794"/>
                    </a:cubicBezTo>
                    <a:cubicBezTo>
                      <a:pt x="35047" y="26655"/>
                      <a:pt x="35123" y="27941"/>
                      <a:pt x="32549" y="29531"/>
                    </a:cubicBezTo>
                    <a:cubicBezTo>
                      <a:pt x="31943" y="30136"/>
                      <a:pt x="31187" y="30591"/>
                      <a:pt x="30354" y="30894"/>
                    </a:cubicBezTo>
                    <a:cubicBezTo>
                      <a:pt x="23390" y="31877"/>
                      <a:pt x="17334" y="31272"/>
                      <a:pt x="16275" y="22491"/>
                    </a:cubicBezTo>
                    <a:cubicBezTo>
                      <a:pt x="16653" y="21432"/>
                      <a:pt x="16880" y="23173"/>
                      <a:pt x="16426" y="21961"/>
                    </a:cubicBezTo>
                    <a:cubicBezTo>
                      <a:pt x="16199" y="21280"/>
                      <a:pt x="15745" y="21356"/>
                      <a:pt x="15593" y="22113"/>
                    </a:cubicBezTo>
                    <a:cubicBezTo>
                      <a:pt x="13701" y="23324"/>
                      <a:pt x="12111" y="22718"/>
                      <a:pt x="10673" y="21280"/>
                    </a:cubicBezTo>
                    <a:cubicBezTo>
                      <a:pt x="9765" y="19994"/>
                      <a:pt x="9159" y="18555"/>
                      <a:pt x="8327" y="17193"/>
                    </a:cubicBezTo>
                    <a:cubicBezTo>
                      <a:pt x="7418" y="15679"/>
                      <a:pt x="6056" y="14316"/>
                      <a:pt x="5677" y="12348"/>
                    </a:cubicBezTo>
                    <a:close/>
                  </a:path>
                </a:pathLst>
              </a:custGeom>
              <a:solidFill>
                <a:srgbClr val="F0BB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4" name="任意多边形: 形状 2023"/>
              <p:cNvSpPr/>
              <p:nvPr/>
            </p:nvSpPr>
            <p:spPr>
              <a:xfrm>
                <a:off x="2088453" y="5890332"/>
                <a:ext cx="30278" cy="30278"/>
              </a:xfrm>
              <a:custGeom>
                <a:avLst/>
                <a:gdLst>
                  <a:gd name="connsiteX0" fmla="*/ 16460 w 30278"/>
                  <a:gd name="connsiteY0" fmla="*/ 5704 h 30278"/>
                  <a:gd name="connsiteX1" fmla="*/ 25694 w 30278"/>
                  <a:gd name="connsiteY1" fmla="*/ 22282 h 30278"/>
                  <a:gd name="connsiteX2" fmla="*/ 22061 w 30278"/>
                  <a:gd name="connsiteY2" fmla="*/ 27732 h 30278"/>
                  <a:gd name="connsiteX3" fmla="*/ 19109 w 30278"/>
                  <a:gd name="connsiteY3" fmla="*/ 29775 h 30278"/>
                  <a:gd name="connsiteX4" fmla="*/ 5711 w 30278"/>
                  <a:gd name="connsiteY4" fmla="*/ 13425 h 30278"/>
                  <a:gd name="connsiteX5" fmla="*/ 16460 w 30278"/>
                  <a:gd name="connsiteY5" fmla="*/ 57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16460" y="5704"/>
                    </a:moveTo>
                    <a:cubicBezTo>
                      <a:pt x="26981" y="6159"/>
                      <a:pt x="31069" y="13501"/>
                      <a:pt x="25694" y="22282"/>
                    </a:cubicBezTo>
                    <a:cubicBezTo>
                      <a:pt x="24559" y="24174"/>
                      <a:pt x="23272" y="25915"/>
                      <a:pt x="22061" y="27732"/>
                    </a:cubicBezTo>
                    <a:cubicBezTo>
                      <a:pt x="21380" y="28792"/>
                      <a:pt x="20471" y="29775"/>
                      <a:pt x="19109" y="29775"/>
                    </a:cubicBezTo>
                    <a:cubicBezTo>
                      <a:pt x="14870" y="29775"/>
                      <a:pt x="5030" y="17740"/>
                      <a:pt x="5711" y="13425"/>
                    </a:cubicBezTo>
                    <a:cubicBezTo>
                      <a:pt x="6695" y="7597"/>
                      <a:pt x="9647" y="5402"/>
                      <a:pt x="16460" y="5704"/>
                    </a:cubicBezTo>
                    <a:close/>
                  </a:path>
                </a:pathLst>
              </a:custGeom>
              <a:solidFill>
                <a:srgbClr val="F5CF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5" name="任意多边形: 形状 2024"/>
              <p:cNvSpPr/>
              <p:nvPr/>
            </p:nvSpPr>
            <p:spPr>
              <a:xfrm>
                <a:off x="2441832" y="6125355"/>
                <a:ext cx="37848" cy="45417"/>
              </a:xfrm>
              <a:custGeom>
                <a:avLst/>
                <a:gdLst>
                  <a:gd name="connsiteX0" fmla="*/ 32398 w 37847"/>
                  <a:gd name="connsiteY0" fmla="*/ 31149 h 45417"/>
                  <a:gd name="connsiteX1" fmla="*/ 27629 w 37847"/>
                  <a:gd name="connsiteY1" fmla="*/ 28879 h 45417"/>
                  <a:gd name="connsiteX2" fmla="*/ 26645 w 37847"/>
                  <a:gd name="connsiteY2" fmla="*/ 30014 h 45417"/>
                  <a:gd name="connsiteX3" fmla="*/ 22633 w 37847"/>
                  <a:gd name="connsiteY3" fmla="*/ 40006 h 45417"/>
                  <a:gd name="connsiteX4" fmla="*/ 15518 w 37847"/>
                  <a:gd name="connsiteY4" fmla="*/ 34026 h 45417"/>
                  <a:gd name="connsiteX5" fmla="*/ 9386 w 37847"/>
                  <a:gd name="connsiteY5" fmla="*/ 33117 h 45417"/>
                  <a:gd name="connsiteX6" fmla="*/ 5677 w 37847"/>
                  <a:gd name="connsiteY6" fmla="*/ 31225 h 45417"/>
                  <a:gd name="connsiteX7" fmla="*/ 7494 w 37847"/>
                  <a:gd name="connsiteY7" fmla="*/ 27365 h 45417"/>
                  <a:gd name="connsiteX8" fmla="*/ 6813 w 37847"/>
                  <a:gd name="connsiteY8" fmla="*/ 25851 h 45417"/>
                  <a:gd name="connsiteX9" fmla="*/ 6964 w 37847"/>
                  <a:gd name="connsiteY9" fmla="*/ 25018 h 45417"/>
                  <a:gd name="connsiteX10" fmla="*/ 9613 w 37847"/>
                  <a:gd name="connsiteY10" fmla="*/ 22293 h 45417"/>
                  <a:gd name="connsiteX11" fmla="*/ 13322 w 37847"/>
                  <a:gd name="connsiteY11" fmla="*/ 16237 h 45417"/>
                  <a:gd name="connsiteX12" fmla="*/ 12793 w 37847"/>
                  <a:gd name="connsiteY12" fmla="*/ 5716 h 45417"/>
                  <a:gd name="connsiteX13" fmla="*/ 15063 w 37847"/>
                  <a:gd name="connsiteY13" fmla="*/ 6473 h 45417"/>
                  <a:gd name="connsiteX14" fmla="*/ 24525 w 37847"/>
                  <a:gd name="connsiteY14" fmla="*/ 16010 h 45417"/>
                  <a:gd name="connsiteX15" fmla="*/ 23238 w 37847"/>
                  <a:gd name="connsiteY15" fmla="*/ 16919 h 45417"/>
                  <a:gd name="connsiteX16" fmla="*/ 24525 w 37847"/>
                  <a:gd name="connsiteY16" fmla="*/ 16010 h 45417"/>
                  <a:gd name="connsiteX17" fmla="*/ 32398 w 37847"/>
                  <a:gd name="connsiteY17" fmla="*/ 3114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847" h="45417">
                    <a:moveTo>
                      <a:pt x="32398" y="31149"/>
                    </a:moveTo>
                    <a:cubicBezTo>
                      <a:pt x="29143" y="33193"/>
                      <a:pt x="29143" y="33193"/>
                      <a:pt x="27629" y="28879"/>
                    </a:cubicBezTo>
                    <a:cubicBezTo>
                      <a:pt x="27250" y="29257"/>
                      <a:pt x="26872" y="29560"/>
                      <a:pt x="26645" y="30014"/>
                    </a:cubicBezTo>
                    <a:cubicBezTo>
                      <a:pt x="24752" y="33193"/>
                      <a:pt x="26266" y="38416"/>
                      <a:pt x="22633" y="40006"/>
                    </a:cubicBezTo>
                    <a:cubicBezTo>
                      <a:pt x="18016" y="42049"/>
                      <a:pt x="19605" y="34480"/>
                      <a:pt x="15518" y="34026"/>
                    </a:cubicBezTo>
                    <a:cubicBezTo>
                      <a:pt x="13549" y="33798"/>
                      <a:pt x="12111" y="29560"/>
                      <a:pt x="9386" y="33117"/>
                    </a:cubicBezTo>
                    <a:cubicBezTo>
                      <a:pt x="7267" y="34328"/>
                      <a:pt x="6661" y="32284"/>
                      <a:pt x="5677" y="31225"/>
                    </a:cubicBezTo>
                    <a:cubicBezTo>
                      <a:pt x="6283" y="29938"/>
                      <a:pt x="6888" y="28651"/>
                      <a:pt x="7494" y="27365"/>
                    </a:cubicBezTo>
                    <a:cubicBezTo>
                      <a:pt x="7040" y="26910"/>
                      <a:pt x="6813" y="26380"/>
                      <a:pt x="6813" y="25851"/>
                    </a:cubicBezTo>
                    <a:cubicBezTo>
                      <a:pt x="6813" y="25245"/>
                      <a:pt x="6888" y="25018"/>
                      <a:pt x="6964" y="25018"/>
                    </a:cubicBezTo>
                    <a:cubicBezTo>
                      <a:pt x="7570" y="23882"/>
                      <a:pt x="8478" y="22974"/>
                      <a:pt x="9613" y="22293"/>
                    </a:cubicBezTo>
                    <a:cubicBezTo>
                      <a:pt x="12036" y="21006"/>
                      <a:pt x="14534" y="19719"/>
                      <a:pt x="13322" y="16237"/>
                    </a:cubicBezTo>
                    <a:cubicBezTo>
                      <a:pt x="12868" y="12755"/>
                      <a:pt x="4542" y="9576"/>
                      <a:pt x="12793" y="5716"/>
                    </a:cubicBezTo>
                    <a:cubicBezTo>
                      <a:pt x="13701" y="5564"/>
                      <a:pt x="14458" y="5867"/>
                      <a:pt x="15063" y="6473"/>
                    </a:cubicBezTo>
                    <a:cubicBezTo>
                      <a:pt x="19075" y="8819"/>
                      <a:pt x="24223" y="9955"/>
                      <a:pt x="24525" y="16010"/>
                    </a:cubicBezTo>
                    <a:cubicBezTo>
                      <a:pt x="24071" y="16313"/>
                      <a:pt x="23617" y="16615"/>
                      <a:pt x="23238" y="16919"/>
                    </a:cubicBezTo>
                    <a:cubicBezTo>
                      <a:pt x="23768" y="16691"/>
                      <a:pt x="24071" y="16313"/>
                      <a:pt x="24525" y="16010"/>
                    </a:cubicBezTo>
                    <a:cubicBezTo>
                      <a:pt x="29143" y="20098"/>
                      <a:pt x="37015" y="22444"/>
                      <a:pt x="32398" y="31149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6" name="任意多边形: 形状 2025"/>
              <p:cNvSpPr/>
              <p:nvPr/>
            </p:nvSpPr>
            <p:spPr>
              <a:xfrm>
                <a:off x="2152000" y="6506217"/>
                <a:ext cx="37848" cy="45417"/>
              </a:xfrm>
              <a:custGeom>
                <a:avLst/>
                <a:gdLst>
                  <a:gd name="connsiteX0" fmla="*/ 6504 w 37847"/>
                  <a:gd name="connsiteY0" fmla="*/ 15063 h 45417"/>
                  <a:gd name="connsiteX1" fmla="*/ 21568 w 37847"/>
                  <a:gd name="connsiteY1" fmla="*/ 7494 h 45417"/>
                  <a:gd name="connsiteX2" fmla="*/ 25655 w 37847"/>
                  <a:gd name="connsiteY2" fmla="*/ 5677 h 45417"/>
                  <a:gd name="connsiteX3" fmla="*/ 26412 w 37847"/>
                  <a:gd name="connsiteY3" fmla="*/ 6661 h 45417"/>
                  <a:gd name="connsiteX4" fmla="*/ 26639 w 37847"/>
                  <a:gd name="connsiteY4" fmla="*/ 12035 h 45417"/>
                  <a:gd name="connsiteX5" fmla="*/ 31332 w 37847"/>
                  <a:gd name="connsiteY5" fmla="*/ 11657 h 45417"/>
                  <a:gd name="connsiteX6" fmla="*/ 37009 w 37847"/>
                  <a:gd name="connsiteY6" fmla="*/ 13776 h 45417"/>
                  <a:gd name="connsiteX7" fmla="*/ 33906 w 37847"/>
                  <a:gd name="connsiteY7" fmla="*/ 19832 h 45417"/>
                  <a:gd name="connsiteX8" fmla="*/ 28986 w 37847"/>
                  <a:gd name="connsiteY8" fmla="*/ 29899 h 45417"/>
                  <a:gd name="connsiteX9" fmla="*/ 23081 w 37847"/>
                  <a:gd name="connsiteY9" fmla="*/ 39967 h 45417"/>
                  <a:gd name="connsiteX10" fmla="*/ 16874 w 37847"/>
                  <a:gd name="connsiteY10" fmla="*/ 39513 h 45417"/>
                  <a:gd name="connsiteX11" fmla="*/ 15512 w 37847"/>
                  <a:gd name="connsiteY11" fmla="*/ 37469 h 45417"/>
                  <a:gd name="connsiteX12" fmla="*/ 14225 w 37847"/>
                  <a:gd name="connsiteY12" fmla="*/ 26720 h 45417"/>
                  <a:gd name="connsiteX13" fmla="*/ 6807 w 37847"/>
                  <a:gd name="connsiteY13" fmla="*/ 19983 h 45417"/>
                  <a:gd name="connsiteX14" fmla="*/ 6504 w 37847"/>
                  <a:gd name="connsiteY14" fmla="*/ 1506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6504" y="15063"/>
                    </a:moveTo>
                    <a:cubicBezTo>
                      <a:pt x="10440" y="10446"/>
                      <a:pt x="14376" y="5980"/>
                      <a:pt x="21568" y="7494"/>
                    </a:cubicBezTo>
                    <a:cubicBezTo>
                      <a:pt x="22703" y="7721"/>
                      <a:pt x="24293" y="6358"/>
                      <a:pt x="25655" y="5677"/>
                    </a:cubicBezTo>
                    <a:cubicBezTo>
                      <a:pt x="25882" y="5980"/>
                      <a:pt x="26109" y="6282"/>
                      <a:pt x="26412" y="6661"/>
                    </a:cubicBezTo>
                    <a:cubicBezTo>
                      <a:pt x="28759" y="8402"/>
                      <a:pt x="21719" y="10446"/>
                      <a:pt x="26639" y="12035"/>
                    </a:cubicBezTo>
                    <a:cubicBezTo>
                      <a:pt x="28229" y="12035"/>
                      <a:pt x="29743" y="11657"/>
                      <a:pt x="31332" y="11657"/>
                    </a:cubicBezTo>
                    <a:cubicBezTo>
                      <a:pt x="33452" y="11657"/>
                      <a:pt x="36025" y="11430"/>
                      <a:pt x="37009" y="13776"/>
                    </a:cubicBezTo>
                    <a:cubicBezTo>
                      <a:pt x="38220" y="16653"/>
                      <a:pt x="35798" y="18242"/>
                      <a:pt x="33906" y="19832"/>
                    </a:cubicBezTo>
                    <a:cubicBezTo>
                      <a:pt x="30500" y="22254"/>
                      <a:pt x="26790" y="23768"/>
                      <a:pt x="28986" y="29899"/>
                    </a:cubicBezTo>
                    <a:cubicBezTo>
                      <a:pt x="29818" y="32322"/>
                      <a:pt x="25731" y="36864"/>
                      <a:pt x="23081" y="39967"/>
                    </a:cubicBezTo>
                    <a:cubicBezTo>
                      <a:pt x="20886" y="41405"/>
                      <a:pt x="18918" y="40648"/>
                      <a:pt x="16874" y="39513"/>
                    </a:cubicBezTo>
                    <a:cubicBezTo>
                      <a:pt x="16193" y="38983"/>
                      <a:pt x="15739" y="38302"/>
                      <a:pt x="15512" y="37469"/>
                    </a:cubicBezTo>
                    <a:cubicBezTo>
                      <a:pt x="15966" y="33836"/>
                      <a:pt x="13998" y="30429"/>
                      <a:pt x="14225" y="26720"/>
                    </a:cubicBezTo>
                    <a:cubicBezTo>
                      <a:pt x="13998" y="22027"/>
                      <a:pt x="9002" y="22557"/>
                      <a:pt x="6807" y="19983"/>
                    </a:cubicBezTo>
                    <a:cubicBezTo>
                      <a:pt x="5520" y="18394"/>
                      <a:pt x="5217" y="16804"/>
                      <a:pt x="6504" y="15063"/>
                    </a:cubicBezTo>
                    <a:close/>
                  </a:path>
                </a:pathLst>
              </a:custGeom>
              <a:solidFill>
                <a:srgbClr val="F6C9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7" name="任意多边形: 形状 2026"/>
              <p:cNvSpPr/>
              <p:nvPr/>
            </p:nvSpPr>
            <p:spPr>
              <a:xfrm>
                <a:off x="1804454" y="6253243"/>
                <a:ext cx="45417" cy="37848"/>
              </a:xfrm>
              <a:custGeom>
                <a:avLst/>
                <a:gdLst>
                  <a:gd name="connsiteX0" fmla="*/ 36660 w 45417"/>
                  <a:gd name="connsiteY0" fmla="*/ 5904 h 37847"/>
                  <a:gd name="connsiteX1" fmla="*/ 38553 w 45417"/>
                  <a:gd name="connsiteY1" fmla="*/ 5904 h 37847"/>
                  <a:gd name="connsiteX2" fmla="*/ 35373 w 45417"/>
                  <a:gd name="connsiteY2" fmla="*/ 16805 h 37847"/>
                  <a:gd name="connsiteX3" fmla="*/ 28788 w 45417"/>
                  <a:gd name="connsiteY3" fmla="*/ 30278 h 37847"/>
                  <a:gd name="connsiteX4" fmla="*/ 23338 w 45417"/>
                  <a:gd name="connsiteY4" fmla="*/ 32474 h 37847"/>
                  <a:gd name="connsiteX5" fmla="*/ 14708 w 45417"/>
                  <a:gd name="connsiteY5" fmla="*/ 21346 h 37847"/>
                  <a:gd name="connsiteX6" fmla="*/ 12513 w 45417"/>
                  <a:gd name="connsiteY6" fmla="*/ 18470 h 37847"/>
                  <a:gd name="connsiteX7" fmla="*/ 9940 w 45417"/>
                  <a:gd name="connsiteY7" fmla="*/ 7797 h 37847"/>
                  <a:gd name="connsiteX8" fmla="*/ 9940 w 45417"/>
                  <a:gd name="connsiteY8" fmla="*/ 7797 h 37847"/>
                  <a:gd name="connsiteX9" fmla="*/ 21143 w 45417"/>
                  <a:gd name="connsiteY9" fmla="*/ 5980 h 37847"/>
                  <a:gd name="connsiteX10" fmla="*/ 26139 w 45417"/>
                  <a:gd name="connsiteY10" fmla="*/ 5904 h 37847"/>
                  <a:gd name="connsiteX11" fmla="*/ 29696 w 45417"/>
                  <a:gd name="connsiteY11" fmla="*/ 5677 h 37847"/>
                  <a:gd name="connsiteX12" fmla="*/ 35449 w 45417"/>
                  <a:gd name="connsiteY12" fmla="*/ 5753 h 37847"/>
                  <a:gd name="connsiteX13" fmla="*/ 36660 w 45417"/>
                  <a:gd name="connsiteY13" fmla="*/ 590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417" h="37847">
                    <a:moveTo>
                      <a:pt x="36660" y="5904"/>
                    </a:moveTo>
                    <a:cubicBezTo>
                      <a:pt x="37266" y="5904"/>
                      <a:pt x="37871" y="5904"/>
                      <a:pt x="38553" y="5904"/>
                    </a:cubicBezTo>
                    <a:cubicBezTo>
                      <a:pt x="39764" y="10219"/>
                      <a:pt x="42110" y="14836"/>
                      <a:pt x="35373" y="16805"/>
                    </a:cubicBezTo>
                    <a:cubicBezTo>
                      <a:pt x="36509" y="22860"/>
                      <a:pt x="30150" y="25358"/>
                      <a:pt x="28788" y="30278"/>
                    </a:cubicBezTo>
                    <a:cubicBezTo>
                      <a:pt x="28031" y="33230"/>
                      <a:pt x="25457" y="32474"/>
                      <a:pt x="23338" y="32474"/>
                    </a:cubicBezTo>
                    <a:cubicBezTo>
                      <a:pt x="19553" y="29446"/>
                      <a:pt x="16979" y="25585"/>
                      <a:pt x="14708" y="21346"/>
                    </a:cubicBezTo>
                    <a:cubicBezTo>
                      <a:pt x="14103" y="20286"/>
                      <a:pt x="13800" y="18924"/>
                      <a:pt x="12513" y="18470"/>
                    </a:cubicBezTo>
                    <a:cubicBezTo>
                      <a:pt x="3884" y="15291"/>
                      <a:pt x="3884" y="15291"/>
                      <a:pt x="9940" y="7797"/>
                    </a:cubicBezTo>
                    <a:lnTo>
                      <a:pt x="9940" y="7797"/>
                    </a:lnTo>
                    <a:cubicBezTo>
                      <a:pt x="13497" y="6283"/>
                      <a:pt x="17509" y="7418"/>
                      <a:pt x="21143" y="5980"/>
                    </a:cubicBezTo>
                    <a:cubicBezTo>
                      <a:pt x="22808" y="5677"/>
                      <a:pt x="24473" y="5904"/>
                      <a:pt x="26139" y="5904"/>
                    </a:cubicBezTo>
                    <a:cubicBezTo>
                      <a:pt x="27350" y="5904"/>
                      <a:pt x="28561" y="5677"/>
                      <a:pt x="29696" y="5677"/>
                    </a:cubicBezTo>
                    <a:cubicBezTo>
                      <a:pt x="31589" y="5753"/>
                      <a:pt x="33481" y="5601"/>
                      <a:pt x="35449" y="5753"/>
                    </a:cubicBezTo>
                    <a:cubicBezTo>
                      <a:pt x="35903" y="5829"/>
                      <a:pt x="36282" y="5904"/>
                      <a:pt x="36660" y="5904"/>
                    </a:cubicBezTo>
                    <a:close/>
                  </a:path>
                </a:pathLst>
              </a:custGeom>
              <a:solidFill>
                <a:srgbClr val="F8DD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8" name="任意多边形: 形状 2027"/>
              <p:cNvSpPr/>
              <p:nvPr/>
            </p:nvSpPr>
            <p:spPr>
              <a:xfrm>
                <a:off x="2083524" y="6155309"/>
                <a:ext cx="52987" cy="30278"/>
              </a:xfrm>
              <a:custGeom>
                <a:avLst/>
                <a:gdLst>
                  <a:gd name="connsiteX0" fmla="*/ 10488 w 52986"/>
                  <a:gd name="connsiteY0" fmla="*/ 23980 h 30278"/>
                  <a:gd name="connsiteX1" fmla="*/ 6627 w 52986"/>
                  <a:gd name="connsiteY1" fmla="*/ 18378 h 30278"/>
                  <a:gd name="connsiteX2" fmla="*/ 6325 w 52986"/>
                  <a:gd name="connsiteY2" fmla="*/ 13231 h 30278"/>
                  <a:gd name="connsiteX3" fmla="*/ 22978 w 52986"/>
                  <a:gd name="connsiteY3" fmla="*/ 6419 h 30278"/>
                  <a:gd name="connsiteX4" fmla="*/ 25097 w 52986"/>
                  <a:gd name="connsiteY4" fmla="*/ 7403 h 30278"/>
                  <a:gd name="connsiteX5" fmla="*/ 26308 w 52986"/>
                  <a:gd name="connsiteY5" fmla="*/ 8992 h 30278"/>
                  <a:gd name="connsiteX6" fmla="*/ 27368 w 52986"/>
                  <a:gd name="connsiteY6" fmla="*/ 10128 h 30278"/>
                  <a:gd name="connsiteX7" fmla="*/ 29109 w 52986"/>
                  <a:gd name="connsiteY7" fmla="*/ 11339 h 30278"/>
                  <a:gd name="connsiteX8" fmla="*/ 30623 w 52986"/>
                  <a:gd name="connsiteY8" fmla="*/ 13080 h 30278"/>
                  <a:gd name="connsiteX9" fmla="*/ 34862 w 52986"/>
                  <a:gd name="connsiteY9" fmla="*/ 16259 h 30278"/>
                  <a:gd name="connsiteX10" fmla="*/ 34786 w 52986"/>
                  <a:gd name="connsiteY10" fmla="*/ 13004 h 30278"/>
                  <a:gd name="connsiteX11" fmla="*/ 41069 w 52986"/>
                  <a:gd name="connsiteY11" fmla="*/ 9371 h 30278"/>
                  <a:gd name="connsiteX12" fmla="*/ 46519 w 52986"/>
                  <a:gd name="connsiteY12" fmla="*/ 12172 h 30278"/>
                  <a:gd name="connsiteX13" fmla="*/ 47881 w 52986"/>
                  <a:gd name="connsiteY13" fmla="*/ 15427 h 30278"/>
                  <a:gd name="connsiteX14" fmla="*/ 46216 w 52986"/>
                  <a:gd name="connsiteY14" fmla="*/ 19892 h 30278"/>
                  <a:gd name="connsiteX15" fmla="*/ 44929 w 52986"/>
                  <a:gd name="connsiteY15" fmla="*/ 21785 h 30278"/>
                  <a:gd name="connsiteX16" fmla="*/ 40993 w 52986"/>
                  <a:gd name="connsiteY16" fmla="*/ 25873 h 30278"/>
                  <a:gd name="connsiteX17" fmla="*/ 39328 w 52986"/>
                  <a:gd name="connsiteY17" fmla="*/ 27386 h 30278"/>
                  <a:gd name="connsiteX18" fmla="*/ 37284 w 52986"/>
                  <a:gd name="connsiteY18" fmla="*/ 28597 h 30278"/>
                  <a:gd name="connsiteX19" fmla="*/ 36073 w 52986"/>
                  <a:gd name="connsiteY19" fmla="*/ 28824 h 30278"/>
                  <a:gd name="connsiteX20" fmla="*/ 34862 w 52986"/>
                  <a:gd name="connsiteY20" fmla="*/ 28673 h 30278"/>
                  <a:gd name="connsiteX21" fmla="*/ 33651 w 52986"/>
                  <a:gd name="connsiteY21" fmla="*/ 28446 h 30278"/>
                  <a:gd name="connsiteX22" fmla="*/ 12683 w 52986"/>
                  <a:gd name="connsiteY22" fmla="*/ 25645 h 30278"/>
                  <a:gd name="connsiteX23" fmla="*/ 10488 w 52986"/>
                  <a:gd name="connsiteY23" fmla="*/ 2398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2986" h="30278">
                    <a:moveTo>
                      <a:pt x="10488" y="23980"/>
                    </a:moveTo>
                    <a:cubicBezTo>
                      <a:pt x="9504" y="21936"/>
                      <a:pt x="6249" y="21406"/>
                      <a:pt x="6627" y="18378"/>
                    </a:cubicBezTo>
                    <a:cubicBezTo>
                      <a:pt x="5416" y="16637"/>
                      <a:pt x="5416" y="13383"/>
                      <a:pt x="6325" y="13231"/>
                    </a:cubicBezTo>
                    <a:cubicBezTo>
                      <a:pt x="12532" y="12399"/>
                      <a:pt x="15181" y="3012"/>
                      <a:pt x="22978" y="6419"/>
                    </a:cubicBezTo>
                    <a:cubicBezTo>
                      <a:pt x="23735" y="6646"/>
                      <a:pt x="24416" y="7024"/>
                      <a:pt x="25097" y="7403"/>
                    </a:cubicBezTo>
                    <a:cubicBezTo>
                      <a:pt x="25627" y="7781"/>
                      <a:pt x="26081" y="8387"/>
                      <a:pt x="26308" y="8992"/>
                    </a:cubicBezTo>
                    <a:cubicBezTo>
                      <a:pt x="25703" y="10204"/>
                      <a:pt x="26005" y="10658"/>
                      <a:pt x="27368" y="10128"/>
                    </a:cubicBezTo>
                    <a:cubicBezTo>
                      <a:pt x="28049" y="10355"/>
                      <a:pt x="28655" y="10809"/>
                      <a:pt x="29109" y="11339"/>
                    </a:cubicBezTo>
                    <a:cubicBezTo>
                      <a:pt x="29639" y="11869"/>
                      <a:pt x="30093" y="12474"/>
                      <a:pt x="30623" y="13080"/>
                    </a:cubicBezTo>
                    <a:cubicBezTo>
                      <a:pt x="31985" y="14291"/>
                      <a:pt x="32969" y="16486"/>
                      <a:pt x="34862" y="16259"/>
                    </a:cubicBezTo>
                    <a:cubicBezTo>
                      <a:pt x="35997" y="16108"/>
                      <a:pt x="34786" y="14139"/>
                      <a:pt x="34786" y="13004"/>
                    </a:cubicBezTo>
                    <a:cubicBezTo>
                      <a:pt x="34256" y="7251"/>
                      <a:pt x="36906" y="7024"/>
                      <a:pt x="41069" y="9371"/>
                    </a:cubicBezTo>
                    <a:cubicBezTo>
                      <a:pt x="42658" y="10733"/>
                      <a:pt x="44551" y="11490"/>
                      <a:pt x="46519" y="12172"/>
                    </a:cubicBezTo>
                    <a:cubicBezTo>
                      <a:pt x="47503" y="13004"/>
                      <a:pt x="47881" y="14139"/>
                      <a:pt x="47881" y="15427"/>
                    </a:cubicBezTo>
                    <a:cubicBezTo>
                      <a:pt x="47730" y="17016"/>
                      <a:pt x="46822" y="18378"/>
                      <a:pt x="46216" y="19892"/>
                    </a:cubicBezTo>
                    <a:cubicBezTo>
                      <a:pt x="45838" y="20574"/>
                      <a:pt x="45459" y="21255"/>
                      <a:pt x="44929" y="21785"/>
                    </a:cubicBezTo>
                    <a:cubicBezTo>
                      <a:pt x="43642" y="23223"/>
                      <a:pt x="42280" y="24510"/>
                      <a:pt x="40993" y="25873"/>
                    </a:cubicBezTo>
                    <a:cubicBezTo>
                      <a:pt x="40463" y="26402"/>
                      <a:pt x="39933" y="26932"/>
                      <a:pt x="39328" y="27386"/>
                    </a:cubicBezTo>
                    <a:cubicBezTo>
                      <a:pt x="38722" y="27840"/>
                      <a:pt x="38041" y="28294"/>
                      <a:pt x="37284" y="28597"/>
                    </a:cubicBezTo>
                    <a:cubicBezTo>
                      <a:pt x="36906" y="28673"/>
                      <a:pt x="36527" y="28749"/>
                      <a:pt x="36073" y="28824"/>
                    </a:cubicBezTo>
                    <a:cubicBezTo>
                      <a:pt x="35694" y="28824"/>
                      <a:pt x="35240" y="28749"/>
                      <a:pt x="34862" y="28673"/>
                    </a:cubicBezTo>
                    <a:cubicBezTo>
                      <a:pt x="34483" y="28597"/>
                      <a:pt x="34029" y="28522"/>
                      <a:pt x="33651" y="28446"/>
                    </a:cubicBezTo>
                    <a:cubicBezTo>
                      <a:pt x="27519" y="21028"/>
                      <a:pt x="19647" y="26629"/>
                      <a:pt x="12683" y="25645"/>
                    </a:cubicBezTo>
                    <a:cubicBezTo>
                      <a:pt x="11775" y="25115"/>
                      <a:pt x="11093" y="24585"/>
                      <a:pt x="10488" y="23980"/>
                    </a:cubicBezTo>
                    <a:close/>
                  </a:path>
                </a:pathLst>
              </a:custGeom>
              <a:solidFill>
                <a:srgbClr val="F7CC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9" name="任意多边形: 形状 2028"/>
              <p:cNvSpPr/>
              <p:nvPr/>
            </p:nvSpPr>
            <p:spPr>
              <a:xfrm>
                <a:off x="2103582" y="5443606"/>
                <a:ext cx="30278" cy="37848"/>
              </a:xfrm>
              <a:custGeom>
                <a:avLst/>
                <a:gdLst>
                  <a:gd name="connsiteX0" fmla="*/ 5721 w 30278"/>
                  <a:gd name="connsiteY0" fmla="*/ 34214 h 37847"/>
                  <a:gd name="connsiteX1" fmla="*/ 9430 w 30278"/>
                  <a:gd name="connsiteY1" fmla="*/ 22935 h 37847"/>
                  <a:gd name="connsiteX2" fmla="*/ 11246 w 30278"/>
                  <a:gd name="connsiteY2" fmla="*/ 16880 h 37847"/>
                  <a:gd name="connsiteX3" fmla="*/ 20860 w 30278"/>
                  <a:gd name="connsiteY3" fmla="*/ 5677 h 37847"/>
                  <a:gd name="connsiteX4" fmla="*/ 30246 w 30278"/>
                  <a:gd name="connsiteY4" fmla="*/ 9537 h 37847"/>
                  <a:gd name="connsiteX5" fmla="*/ 20935 w 30278"/>
                  <a:gd name="connsiteY5" fmla="*/ 26796 h 37847"/>
                  <a:gd name="connsiteX6" fmla="*/ 19800 w 30278"/>
                  <a:gd name="connsiteY6" fmla="*/ 26418 h 37847"/>
                  <a:gd name="connsiteX7" fmla="*/ 15939 w 30278"/>
                  <a:gd name="connsiteY7" fmla="*/ 26418 h 37847"/>
                  <a:gd name="connsiteX8" fmla="*/ 12836 w 30278"/>
                  <a:gd name="connsiteY8" fmla="*/ 30732 h 37847"/>
                  <a:gd name="connsiteX9" fmla="*/ 12079 w 30278"/>
                  <a:gd name="connsiteY9" fmla="*/ 31262 h 37847"/>
                  <a:gd name="connsiteX10" fmla="*/ 12836 w 30278"/>
                  <a:gd name="connsiteY10" fmla="*/ 32852 h 37847"/>
                  <a:gd name="connsiteX11" fmla="*/ 9430 w 30278"/>
                  <a:gd name="connsiteY11" fmla="*/ 37999 h 37847"/>
                  <a:gd name="connsiteX12" fmla="*/ 7462 w 30278"/>
                  <a:gd name="connsiteY12" fmla="*/ 36031 h 37847"/>
                  <a:gd name="connsiteX13" fmla="*/ 5721 w 30278"/>
                  <a:gd name="connsiteY13" fmla="*/ 3421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5721" y="34214"/>
                    </a:moveTo>
                    <a:cubicBezTo>
                      <a:pt x="5418" y="29975"/>
                      <a:pt x="6705" y="26039"/>
                      <a:pt x="9430" y="22935"/>
                    </a:cubicBezTo>
                    <a:cubicBezTo>
                      <a:pt x="11171" y="20967"/>
                      <a:pt x="11398" y="19075"/>
                      <a:pt x="11246" y="16880"/>
                    </a:cubicBezTo>
                    <a:cubicBezTo>
                      <a:pt x="10565" y="9765"/>
                      <a:pt x="14198" y="6434"/>
                      <a:pt x="20860" y="5677"/>
                    </a:cubicBezTo>
                    <a:cubicBezTo>
                      <a:pt x="23206" y="8932"/>
                      <a:pt x="27748" y="6812"/>
                      <a:pt x="30246" y="9537"/>
                    </a:cubicBezTo>
                    <a:cubicBezTo>
                      <a:pt x="34106" y="19908"/>
                      <a:pt x="31684" y="24449"/>
                      <a:pt x="20935" y="26796"/>
                    </a:cubicBezTo>
                    <a:cubicBezTo>
                      <a:pt x="20557" y="26644"/>
                      <a:pt x="20178" y="26493"/>
                      <a:pt x="19800" y="26418"/>
                    </a:cubicBezTo>
                    <a:cubicBezTo>
                      <a:pt x="18513" y="26493"/>
                      <a:pt x="17302" y="22103"/>
                      <a:pt x="15939" y="26418"/>
                    </a:cubicBezTo>
                    <a:cubicBezTo>
                      <a:pt x="15410" y="28234"/>
                      <a:pt x="14577" y="29899"/>
                      <a:pt x="12836" y="30732"/>
                    </a:cubicBezTo>
                    <a:cubicBezTo>
                      <a:pt x="12685" y="31111"/>
                      <a:pt x="11398" y="29899"/>
                      <a:pt x="12079" y="31262"/>
                    </a:cubicBezTo>
                    <a:cubicBezTo>
                      <a:pt x="12306" y="31792"/>
                      <a:pt x="12685" y="32246"/>
                      <a:pt x="12836" y="32852"/>
                    </a:cubicBezTo>
                    <a:cubicBezTo>
                      <a:pt x="12685" y="35198"/>
                      <a:pt x="13744" y="38378"/>
                      <a:pt x="9430" y="37999"/>
                    </a:cubicBezTo>
                    <a:cubicBezTo>
                      <a:pt x="8824" y="37318"/>
                      <a:pt x="8143" y="36712"/>
                      <a:pt x="7462" y="36031"/>
                    </a:cubicBezTo>
                    <a:cubicBezTo>
                      <a:pt x="6856" y="35501"/>
                      <a:pt x="6250" y="34895"/>
                      <a:pt x="5721" y="34214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0" name="任意多边形: 形状 2029"/>
              <p:cNvSpPr/>
              <p:nvPr/>
            </p:nvSpPr>
            <p:spPr>
              <a:xfrm>
                <a:off x="1731396" y="6359141"/>
                <a:ext cx="30278" cy="37848"/>
              </a:xfrm>
              <a:custGeom>
                <a:avLst/>
                <a:gdLst>
                  <a:gd name="connsiteX0" fmla="*/ 10557 w 30278"/>
                  <a:gd name="connsiteY0" fmla="*/ 31338 h 37847"/>
                  <a:gd name="connsiteX1" fmla="*/ 6999 w 30278"/>
                  <a:gd name="connsiteY1" fmla="*/ 25585 h 37847"/>
                  <a:gd name="connsiteX2" fmla="*/ 11692 w 30278"/>
                  <a:gd name="connsiteY2" fmla="*/ 11279 h 37847"/>
                  <a:gd name="connsiteX3" fmla="*/ 20548 w 30278"/>
                  <a:gd name="connsiteY3" fmla="*/ 5980 h 37847"/>
                  <a:gd name="connsiteX4" fmla="*/ 21911 w 30278"/>
                  <a:gd name="connsiteY4" fmla="*/ 5677 h 37847"/>
                  <a:gd name="connsiteX5" fmla="*/ 24485 w 30278"/>
                  <a:gd name="connsiteY5" fmla="*/ 6359 h 37847"/>
                  <a:gd name="connsiteX6" fmla="*/ 27815 w 30278"/>
                  <a:gd name="connsiteY6" fmla="*/ 30430 h 37847"/>
                  <a:gd name="connsiteX7" fmla="*/ 25923 w 30278"/>
                  <a:gd name="connsiteY7" fmla="*/ 31868 h 37847"/>
                  <a:gd name="connsiteX8" fmla="*/ 23198 w 30278"/>
                  <a:gd name="connsiteY8" fmla="*/ 31716 h 37847"/>
                  <a:gd name="connsiteX9" fmla="*/ 21305 w 30278"/>
                  <a:gd name="connsiteY9" fmla="*/ 32928 h 37847"/>
                  <a:gd name="connsiteX10" fmla="*/ 16915 w 30278"/>
                  <a:gd name="connsiteY10" fmla="*/ 34593 h 37847"/>
                  <a:gd name="connsiteX11" fmla="*/ 10557 w 30278"/>
                  <a:gd name="connsiteY11" fmla="*/ 3133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7847">
                    <a:moveTo>
                      <a:pt x="10557" y="31338"/>
                    </a:moveTo>
                    <a:cubicBezTo>
                      <a:pt x="9346" y="29446"/>
                      <a:pt x="8210" y="27477"/>
                      <a:pt x="6999" y="25585"/>
                    </a:cubicBezTo>
                    <a:cubicBezTo>
                      <a:pt x="3668" y="19227"/>
                      <a:pt x="7150" y="14988"/>
                      <a:pt x="11692" y="11279"/>
                    </a:cubicBezTo>
                    <a:cubicBezTo>
                      <a:pt x="14341" y="9084"/>
                      <a:pt x="17218" y="7191"/>
                      <a:pt x="20548" y="5980"/>
                    </a:cubicBezTo>
                    <a:cubicBezTo>
                      <a:pt x="21003" y="5904"/>
                      <a:pt x="21457" y="5753"/>
                      <a:pt x="21911" y="5677"/>
                    </a:cubicBezTo>
                    <a:cubicBezTo>
                      <a:pt x="22819" y="5677"/>
                      <a:pt x="23728" y="5904"/>
                      <a:pt x="24485" y="6359"/>
                    </a:cubicBezTo>
                    <a:cubicBezTo>
                      <a:pt x="28496" y="14004"/>
                      <a:pt x="30616" y="21876"/>
                      <a:pt x="27815" y="30430"/>
                    </a:cubicBezTo>
                    <a:cubicBezTo>
                      <a:pt x="27285" y="31035"/>
                      <a:pt x="26680" y="31565"/>
                      <a:pt x="25923" y="31868"/>
                    </a:cubicBezTo>
                    <a:cubicBezTo>
                      <a:pt x="25014" y="32322"/>
                      <a:pt x="24182" y="30505"/>
                      <a:pt x="23198" y="31716"/>
                    </a:cubicBezTo>
                    <a:cubicBezTo>
                      <a:pt x="22592" y="32171"/>
                      <a:pt x="21987" y="32549"/>
                      <a:pt x="21305" y="32928"/>
                    </a:cubicBezTo>
                    <a:cubicBezTo>
                      <a:pt x="19943" y="33685"/>
                      <a:pt x="18505" y="34366"/>
                      <a:pt x="16915" y="34593"/>
                    </a:cubicBezTo>
                    <a:cubicBezTo>
                      <a:pt x="13963" y="35123"/>
                      <a:pt x="12298" y="33079"/>
                      <a:pt x="10557" y="31338"/>
                    </a:cubicBezTo>
                    <a:close/>
                  </a:path>
                </a:pathLst>
              </a:custGeom>
              <a:solidFill>
                <a:srgbClr val="ECB3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1" name="任意多边形: 形状 2030"/>
              <p:cNvSpPr/>
              <p:nvPr/>
            </p:nvSpPr>
            <p:spPr>
              <a:xfrm>
                <a:off x="2110287" y="6503484"/>
                <a:ext cx="30278" cy="37848"/>
              </a:xfrm>
              <a:custGeom>
                <a:avLst/>
                <a:gdLst>
                  <a:gd name="connsiteX0" fmla="*/ 15971 w 30278"/>
                  <a:gd name="connsiteY0" fmla="*/ 33162 h 37847"/>
                  <a:gd name="connsiteX1" fmla="*/ 8856 w 30278"/>
                  <a:gd name="connsiteY1" fmla="*/ 8485 h 37847"/>
                  <a:gd name="connsiteX2" fmla="*/ 20286 w 30278"/>
                  <a:gd name="connsiteY2" fmla="*/ 5836 h 37847"/>
                  <a:gd name="connsiteX3" fmla="*/ 23617 w 30278"/>
                  <a:gd name="connsiteY3" fmla="*/ 10378 h 37847"/>
                  <a:gd name="connsiteX4" fmla="*/ 29218 w 30278"/>
                  <a:gd name="connsiteY4" fmla="*/ 19915 h 37847"/>
                  <a:gd name="connsiteX5" fmla="*/ 29218 w 30278"/>
                  <a:gd name="connsiteY5" fmla="*/ 21808 h 37847"/>
                  <a:gd name="connsiteX6" fmla="*/ 22406 w 30278"/>
                  <a:gd name="connsiteY6" fmla="*/ 24306 h 37847"/>
                  <a:gd name="connsiteX7" fmla="*/ 20513 w 30278"/>
                  <a:gd name="connsiteY7" fmla="*/ 22792 h 37847"/>
                  <a:gd name="connsiteX8" fmla="*/ 21876 w 30278"/>
                  <a:gd name="connsiteY8" fmla="*/ 24079 h 37847"/>
                  <a:gd name="connsiteX9" fmla="*/ 15971 w 30278"/>
                  <a:gd name="connsiteY9" fmla="*/ 3316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7847">
                    <a:moveTo>
                      <a:pt x="15971" y="33162"/>
                    </a:moveTo>
                    <a:cubicBezTo>
                      <a:pt x="4844" y="29832"/>
                      <a:pt x="3179" y="16055"/>
                      <a:pt x="8856" y="8485"/>
                    </a:cubicBezTo>
                    <a:cubicBezTo>
                      <a:pt x="11732" y="4625"/>
                      <a:pt x="16501" y="7274"/>
                      <a:pt x="20286" y="5836"/>
                    </a:cubicBezTo>
                    <a:cubicBezTo>
                      <a:pt x="22784" y="4928"/>
                      <a:pt x="23465" y="8107"/>
                      <a:pt x="23617" y="10378"/>
                    </a:cubicBezTo>
                    <a:cubicBezTo>
                      <a:pt x="22784" y="15147"/>
                      <a:pt x="27326" y="16736"/>
                      <a:pt x="29218" y="19915"/>
                    </a:cubicBezTo>
                    <a:cubicBezTo>
                      <a:pt x="29294" y="20521"/>
                      <a:pt x="29294" y="21127"/>
                      <a:pt x="29218" y="21808"/>
                    </a:cubicBezTo>
                    <a:cubicBezTo>
                      <a:pt x="27401" y="23852"/>
                      <a:pt x="25131" y="24684"/>
                      <a:pt x="22406" y="24306"/>
                    </a:cubicBezTo>
                    <a:cubicBezTo>
                      <a:pt x="21876" y="23700"/>
                      <a:pt x="21043" y="23473"/>
                      <a:pt x="20513" y="22792"/>
                    </a:cubicBezTo>
                    <a:cubicBezTo>
                      <a:pt x="20437" y="23776"/>
                      <a:pt x="21724" y="23246"/>
                      <a:pt x="21876" y="24079"/>
                    </a:cubicBezTo>
                    <a:cubicBezTo>
                      <a:pt x="22406" y="28847"/>
                      <a:pt x="17107" y="29605"/>
                      <a:pt x="15971" y="33162"/>
                    </a:cubicBezTo>
                    <a:close/>
                  </a:path>
                </a:pathLst>
              </a:custGeom>
              <a:solidFill>
                <a:srgbClr val="FA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2" name="任意多边形: 形状 2031"/>
              <p:cNvSpPr/>
              <p:nvPr/>
            </p:nvSpPr>
            <p:spPr>
              <a:xfrm>
                <a:off x="2200535" y="6008110"/>
                <a:ext cx="30278" cy="37848"/>
              </a:xfrm>
              <a:custGeom>
                <a:avLst/>
                <a:gdLst>
                  <a:gd name="connsiteX0" fmla="*/ 13075 w 30278"/>
                  <a:gd name="connsiteY0" fmla="*/ 5784 h 37847"/>
                  <a:gd name="connsiteX1" fmla="*/ 18677 w 30278"/>
                  <a:gd name="connsiteY1" fmla="*/ 5784 h 37847"/>
                  <a:gd name="connsiteX2" fmla="*/ 23218 w 30278"/>
                  <a:gd name="connsiteY2" fmla="*/ 11689 h 37847"/>
                  <a:gd name="connsiteX3" fmla="*/ 28366 w 30278"/>
                  <a:gd name="connsiteY3" fmla="*/ 24859 h 37847"/>
                  <a:gd name="connsiteX4" fmla="*/ 28366 w 30278"/>
                  <a:gd name="connsiteY4" fmla="*/ 24859 h 37847"/>
                  <a:gd name="connsiteX5" fmla="*/ 20720 w 30278"/>
                  <a:gd name="connsiteY5" fmla="*/ 30537 h 37847"/>
                  <a:gd name="connsiteX6" fmla="*/ 17995 w 30278"/>
                  <a:gd name="connsiteY6" fmla="*/ 33489 h 37847"/>
                  <a:gd name="connsiteX7" fmla="*/ 16784 w 30278"/>
                  <a:gd name="connsiteY7" fmla="*/ 36365 h 37847"/>
                  <a:gd name="connsiteX8" fmla="*/ 11258 w 30278"/>
                  <a:gd name="connsiteY8" fmla="*/ 30537 h 37847"/>
                  <a:gd name="connsiteX9" fmla="*/ 7398 w 30278"/>
                  <a:gd name="connsiteY9" fmla="*/ 28796 h 37847"/>
                  <a:gd name="connsiteX10" fmla="*/ 7398 w 30278"/>
                  <a:gd name="connsiteY10" fmla="*/ 28796 h 37847"/>
                  <a:gd name="connsiteX11" fmla="*/ 12999 w 30278"/>
                  <a:gd name="connsiteY11" fmla="*/ 5784 h 37847"/>
                  <a:gd name="connsiteX12" fmla="*/ 13075 w 30278"/>
                  <a:gd name="connsiteY12" fmla="*/ 578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3075" y="5784"/>
                    </a:moveTo>
                    <a:cubicBezTo>
                      <a:pt x="14968" y="5784"/>
                      <a:pt x="16860" y="6011"/>
                      <a:pt x="18677" y="5784"/>
                    </a:cubicBezTo>
                    <a:cubicBezTo>
                      <a:pt x="23672" y="5178"/>
                      <a:pt x="24051" y="7147"/>
                      <a:pt x="23218" y="11689"/>
                    </a:cubicBezTo>
                    <a:cubicBezTo>
                      <a:pt x="22234" y="16684"/>
                      <a:pt x="22537" y="22059"/>
                      <a:pt x="28366" y="24859"/>
                    </a:cubicBezTo>
                    <a:lnTo>
                      <a:pt x="28366" y="24859"/>
                    </a:lnTo>
                    <a:cubicBezTo>
                      <a:pt x="26549" y="27736"/>
                      <a:pt x="23975" y="29553"/>
                      <a:pt x="20720" y="30537"/>
                    </a:cubicBezTo>
                    <a:cubicBezTo>
                      <a:pt x="17011" y="29023"/>
                      <a:pt x="15497" y="30461"/>
                      <a:pt x="17995" y="33489"/>
                    </a:cubicBezTo>
                    <a:cubicBezTo>
                      <a:pt x="20342" y="36290"/>
                      <a:pt x="18828" y="36062"/>
                      <a:pt x="16784" y="36365"/>
                    </a:cubicBezTo>
                    <a:cubicBezTo>
                      <a:pt x="14211" y="35078"/>
                      <a:pt x="12621" y="32959"/>
                      <a:pt x="11258" y="30537"/>
                    </a:cubicBezTo>
                    <a:cubicBezTo>
                      <a:pt x="10350" y="29098"/>
                      <a:pt x="8685" y="29250"/>
                      <a:pt x="7398" y="28796"/>
                    </a:cubicBezTo>
                    <a:lnTo>
                      <a:pt x="7398" y="28796"/>
                    </a:lnTo>
                    <a:cubicBezTo>
                      <a:pt x="2932" y="19561"/>
                      <a:pt x="8004" y="12673"/>
                      <a:pt x="12999" y="5784"/>
                    </a:cubicBezTo>
                    <a:lnTo>
                      <a:pt x="13075" y="5784"/>
                    </a:lnTo>
                    <a:close/>
                  </a:path>
                </a:pathLst>
              </a:custGeom>
              <a:solidFill>
                <a:srgbClr val="F4C2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3" name="任意多边形: 形状 2032"/>
              <p:cNvSpPr/>
              <p:nvPr/>
            </p:nvSpPr>
            <p:spPr>
              <a:xfrm>
                <a:off x="2005606" y="5920842"/>
                <a:ext cx="45417" cy="30278"/>
              </a:xfrm>
              <a:custGeom>
                <a:avLst/>
                <a:gdLst>
                  <a:gd name="connsiteX0" fmla="*/ 6579 w 45417"/>
                  <a:gd name="connsiteY0" fmla="*/ 16979 h 30278"/>
                  <a:gd name="connsiteX1" fmla="*/ 10515 w 45417"/>
                  <a:gd name="connsiteY1" fmla="*/ 13270 h 30278"/>
                  <a:gd name="connsiteX2" fmla="*/ 31407 w 45417"/>
                  <a:gd name="connsiteY2" fmla="*/ 7289 h 30278"/>
                  <a:gd name="connsiteX3" fmla="*/ 40566 w 45417"/>
                  <a:gd name="connsiteY3" fmla="*/ 17963 h 30278"/>
                  <a:gd name="connsiteX4" fmla="*/ 35495 w 45417"/>
                  <a:gd name="connsiteY4" fmla="*/ 23564 h 30278"/>
                  <a:gd name="connsiteX5" fmla="*/ 30877 w 45417"/>
                  <a:gd name="connsiteY5" fmla="*/ 22807 h 30278"/>
                  <a:gd name="connsiteX6" fmla="*/ 17858 w 45417"/>
                  <a:gd name="connsiteY6" fmla="*/ 26970 h 30278"/>
                  <a:gd name="connsiteX7" fmla="*/ 13467 w 45417"/>
                  <a:gd name="connsiteY7" fmla="*/ 27727 h 30278"/>
                  <a:gd name="connsiteX8" fmla="*/ 11197 w 45417"/>
                  <a:gd name="connsiteY8" fmla="*/ 26365 h 30278"/>
                  <a:gd name="connsiteX9" fmla="*/ 8547 w 45417"/>
                  <a:gd name="connsiteY9" fmla="*/ 23488 h 30278"/>
                  <a:gd name="connsiteX10" fmla="*/ 6579 w 45417"/>
                  <a:gd name="connsiteY10" fmla="*/ 1697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17" h="30278">
                    <a:moveTo>
                      <a:pt x="6579" y="16979"/>
                    </a:moveTo>
                    <a:cubicBezTo>
                      <a:pt x="8396" y="16297"/>
                      <a:pt x="9380" y="14859"/>
                      <a:pt x="10515" y="13270"/>
                    </a:cubicBezTo>
                    <a:cubicBezTo>
                      <a:pt x="16344" y="5397"/>
                      <a:pt x="21340" y="4110"/>
                      <a:pt x="31407" y="7289"/>
                    </a:cubicBezTo>
                    <a:cubicBezTo>
                      <a:pt x="32543" y="12361"/>
                      <a:pt x="40642" y="10923"/>
                      <a:pt x="40566" y="17963"/>
                    </a:cubicBezTo>
                    <a:cubicBezTo>
                      <a:pt x="40566" y="22504"/>
                      <a:pt x="40491" y="24624"/>
                      <a:pt x="35495" y="23564"/>
                    </a:cubicBezTo>
                    <a:cubicBezTo>
                      <a:pt x="33981" y="23261"/>
                      <a:pt x="32315" y="23186"/>
                      <a:pt x="30877" y="22807"/>
                    </a:cubicBezTo>
                    <a:cubicBezTo>
                      <a:pt x="25579" y="21445"/>
                      <a:pt x="19901" y="17963"/>
                      <a:pt x="17858" y="26970"/>
                    </a:cubicBezTo>
                    <a:cubicBezTo>
                      <a:pt x="17555" y="28181"/>
                      <a:pt x="15057" y="28030"/>
                      <a:pt x="13467" y="27727"/>
                    </a:cubicBezTo>
                    <a:cubicBezTo>
                      <a:pt x="12635" y="27425"/>
                      <a:pt x="11878" y="26970"/>
                      <a:pt x="11197" y="26365"/>
                    </a:cubicBezTo>
                    <a:cubicBezTo>
                      <a:pt x="10288" y="25456"/>
                      <a:pt x="9456" y="24472"/>
                      <a:pt x="8547" y="23488"/>
                    </a:cubicBezTo>
                    <a:cubicBezTo>
                      <a:pt x="7033" y="21672"/>
                      <a:pt x="4233" y="20082"/>
                      <a:pt x="6579" y="16979"/>
                    </a:cubicBezTo>
                    <a:close/>
                  </a:path>
                </a:pathLst>
              </a:custGeom>
              <a:solidFill>
                <a:srgbClr val="F5C3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4" name="任意多边形: 形状 2033"/>
              <p:cNvSpPr/>
              <p:nvPr/>
            </p:nvSpPr>
            <p:spPr>
              <a:xfrm>
                <a:off x="1613530" y="5968754"/>
                <a:ext cx="37848" cy="37848"/>
              </a:xfrm>
              <a:custGeom>
                <a:avLst/>
                <a:gdLst>
                  <a:gd name="connsiteX0" fmla="*/ 26082 w 37847"/>
                  <a:gd name="connsiteY0" fmla="*/ 33786 h 37847"/>
                  <a:gd name="connsiteX1" fmla="*/ 22525 w 37847"/>
                  <a:gd name="connsiteY1" fmla="*/ 35830 h 37847"/>
                  <a:gd name="connsiteX2" fmla="*/ 5796 w 37847"/>
                  <a:gd name="connsiteY2" fmla="*/ 27125 h 37847"/>
                  <a:gd name="connsiteX3" fmla="*/ 10338 w 37847"/>
                  <a:gd name="connsiteY3" fmla="*/ 10169 h 37847"/>
                  <a:gd name="connsiteX4" fmla="*/ 14047 w 37847"/>
                  <a:gd name="connsiteY4" fmla="*/ 6838 h 37847"/>
                  <a:gd name="connsiteX5" fmla="*/ 17150 w 37847"/>
                  <a:gd name="connsiteY5" fmla="*/ 8731 h 37847"/>
                  <a:gd name="connsiteX6" fmla="*/ 20632 w 37847"/>
                  <a:gd name="connsiteY6" fmla="*/ 8579 h 37847"/>
                  <a:gd name="connsiteX7" fmla="*/ 22222 w 37847"/>
                  <a:gd name="connsiteY7" fmla="*/ 6763 h 37847"/>
                  <a:gd name="connsiteX8" fmla="*/ 25779 w 37847"/>
                  <a:gd name="connsiteY8" fmla="*/ 5778 h 37847"/>
                  <a:gd name="connsiteX9" fmla="*/ 36225 w 37847"/>
                  <a:gd name="connsiteY9" fmla="*/ 8958 h 37847"/>
                  <a:gd name="connsiteX10" fmla="*/ 36225 w 37847"/>
                  <a:gd name="connsiteY10" fmla="*/ 11531 h 37847"/>
                  <a:gd name="connsiteX11" fmla="*/ 17907 w 37847"/>
                  <a:gd name="connsiteY11" fmla="*/ 22735 h 37847"/>
                  <a:gd name="connsiteX12" fmla="*/ 17453 w 37847"/>
                  <a:gd name="connsiteY12" fmla="*/ 23491 h 37847"/>
                  <a:gd name="connsiteX13" fmla="*/ 18967 w 37847"/>
                  <a:gd name="connsiteY13" fmla="*/ 24627 h 37847"/>
                  <a:gd name="connsiteX14" fmla="*/ 26309 w 37847"/>
                  <a:gd name="connsiteY14" fmla="*/ 23794 h 37847"/>
                  <a:gd name="connsiteX15" fmla="*/ 31608 w 37847"/>
                  <a:gd name="connsiteY15" fmla="*/ 18193 h 37847"/>
                  <a:gd name="connsiteX16" fmla="*/ 26082 w 37847"/>
                  <a:gd name="connsiteY16" fmla="*/ 337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7847">
                    <a:moveTo>
                      <a:pt x="26082" y="33786"/>
                    </a:moveTo>
                    <a:cubicBezTo>
                      <a:pt x="25401" y="35376"/>
                      <a:pt x="23963" y="35678"/>
                      <a:pt x="22525" y="35830"/>
                    </a:cubicBezTo>
                    <a:cubicBezTo>
                      <a:pt x="14047" y="38555"/>
                      <a:pt x="11473" y="29774"/>
                      <a:pt x="5796" y="27125"/>
                    </a:cubicBezTo>
                    <a:cubicBezTo>
                      <a:pt x="5190" y="20918"/>
                      <a:pt x="6931" y="15316"/>
                      <a:pt x="10338" y="10169"/>
                    </a:cubicBezTo>
                    <a:cubicBezTo>
                      <a:pt x="11246" y="8655"/>
                      <a:pt x="12079" y="7141"/>
                      <a:pt x="14047" y="6838"/>
                    </a:cubicBezTo>
                    <a:cubicBezTo>
                      <a:pt x="15333" y="7066"/>
                      <a:pt x="16393" y="7747"/>
                      <a:pt x="17150" y="8731"/>
                    </a:cubicBezTo>
                    <a:cubicBezTo>
                      <a:pt x="18437" y="11456"/>
                      <a:pt x="19572" y="10547"/>
                      <a:pt x="20632" y="8579"/>
                    </a:cubicBezTo>
                    <a:cubicBezTo>
                      <a:pt x="21086" y="7898"/>
                      <a:pt x="21616" y="7292"/>
                      <a:pt x="22222" y="6763"/>
                    </a:cubicBezTo>
                    <a:cubicBezTo>
                      <a:pt x="23357" y="6082"/>
                      <a:pt x="24568" y="5854"/>
                      <a:pt x="25779" y="5778"/>
                    </a:cubicBezTo>
                    <a:cubicBezTo>
                      <a:pt x="29564" y="5854"/>
                      <a:pt x="33727" y="4643"/>
                      <a:pt x="36225" y="8958"/>
                    </a:cubicBezTo>
                    <a:cubicBezTo>
                      <a:pt x="36452" y="9791"/>
                      <a:pt x="36452" y="10699"/>
                      <a:pt x="36225" y="11531"/>
                    </a:cubicBezTo>
                    <a:cubicBezTo>
                      <a:pt x="32895" y="19858"/>
                      <a:pt x="23660" y="18420"/>
                      <a:pt x="17907" y="22735"/>
                    </a:cubicBezTo>
                    <a:cubicBezTo>
                      <a:pt x="17604" y="23189"/>
                      <a:pt x="17453" y="23491"/>
                      <a:pt x="17453" y="23491"/>
                    </a:cubicBezTo>
                    <a:cubicBezTo>
                      <a:pt x="17831" y="24021"/>
                      <a:pt x="18361" y="24400"/>
                      <a:pt x="18967" y="24627"/>
                    </a:cubicBezTo>
                    <a:cubicBezTo>
                      <a:pt x="21843" y="28033"/>
                      <a:pt x="24038" y="26746"/>
                      <a:pt x="26309" y="23794"/>
                    </a:cubicBezTo>
                    <a:cubicBezTo>
                      <a:pt x="27823" y="21751"/>
                      <a:pt x="27975" y="18268"/>
                      <a:pt x="31608" y="18193"/>
                    </a:cubicBezTo>
                    <a:cubicBezTo>
                      <a:pt x="38269" y="29169"/>
                      <a:pt x="38118" y="29547"/>
                      <a:pt x="26082" y="33786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5" name="任意多边形: 形状 2034"/>
              <p:cNvSpPr/>
              <p:nvPr/>
            </p:nvSpPr>
            <p:spPr>
              <a:xfrm>
                <a:off x="2012103" y="5922606"/>
                <a:ext cx="37848" cy="37848"/>
              </a:xfrm>
              <a:custGeom>
                <a:avLst/>
                <a:gdLst>
                  <a:gd name="connsiteX0" fmla="*/ 5836 w 37847"/>
                  <a:gd name="connsiteY0" fmla="*/ 24753 h 37847"/>
                  <a:gd name="connsiteX1" fmla="*/ 12270 w 37847"/>
                  <a:gd name="connsiteY1" fmla="*/ 21422 h 37847"/>
                  <a:gd name="connsiteX2" fmla="*/ 11134 w 37847"/>
                  <a:gd name="connsiteY2" fmla="*/ 16350 h 37847"/>
                  <a:gd name="connsiteX3" fmla="*/ 15373 w 37847"/>
                  <a:gd name="connsiteY3" fmla="*/ 17183 h 37847"/>
                  <a:gd name="connsiteX4" fmla="*/ 19461 w 37847"/>
                  <a:gd name="connsiteY4" fmla="*/ 15366 h 37847"/>
                  <a:gd name="connsiteX5" fmla="*/ 21580 w 37847"/>
                  <a:gd name="connsiteY5" fmla="*/ 19302 h 37847"/>
                  <a:gd name="connsiteX6" fmla="*/ 33010 w 37847"/>
                  <a:gd name="connsiteY6" fmla="*/ 20665 h 37847"/>
                  <a:gd name="connsiteX7" fmla="*/ 27106 w 37847"/>
                  <a:gd name="connsiteY7" fmla="*/ 12566 h 37847"/>
                  <a:gd name="connsiteX8" fmla="*/ 24986 w 37847"/>
                  <a:gd name="connsiteY8" fmla="*/ 5677 h 37847"/>
                  <a:gd name="connsiteX9" fmla="*/ 35659 w 37847"/>
                  <a:gd name="connsiteY9" fmla="*/ 11506 h 37847"/>
                  <a:gd name="connsiteX10" fmla="*/ 37173 w 37847"/>
                  <a:gd name="connsiteY10" fmla="*/ 14231 h 37847"/>
                  <a:gd name="connsiteX11" fmla="*/ 34297 w 37847"/>
                  <a:gd name="connsiteY11" fmla="*/ 24904 h 37847"/>
                  <a:gd name="connsiteX12" fmla="*/ 25668 w 37847"/>
                  <a:gd name="connsiteY12" fmla="*/ 26418 h 37847"/>
                  <a:gd name="connsiteX13" fmla="*/ 34524 w 37847"/>
                  <a:gd name="connsiteY13" fmla="*/ 26796 h 37847"/>
                  <a:gd name="connsiteX14" fmla="*/ 15449 w 37847"/>
                  <a:gd name="connsiteY14" fmla="*/ 32549 h 37847"/>
                  <a:gd name="connsiteX15" fmla="*/ 5836 w 37847"/>
                  <a:gd name="connsiteY15" fmla="*/ 2475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7847">
                    <a:moveTo>
                      <a:pt x="5836" y="24753"/>
                    </a:moveTo>
                    <a:cubicBezTo>
                      <a:pt x="8561" y="24677"/>
                      <a:pt x="11815" y="25434"/>
                      <a:pt x="12270" y="21422"/>
                    </a:cubicBezTo>
                    <a:cubicBezTo>
                      <a:pt x="12497" y="19681"/>
                      <a:pt x="9999" y="17940"/>
                      <a:pt x="11134" y="16350"/>
                    </a:cubicBezTo>
                    <a:cubicBezTo>
                      <a:pt x="12572" y="14382"/>
                      <a:pt x="13481" y="19530"/>
                      <a:pt x="15373" y="17183"/>
                    </a:cubicBezTo>
                    <a:cubicBezTo>
                      <a:pt x="16509" y="15745"/>
                      <a:pt x="17795" y="15442"/>
                      <a:pt x="19461" y="15366"/>
                    </a:cubicBezTo>
                    <a:cubicBezTo>
                      <a:pt x="22791" y="15291"/>
                      <a:pt x="21202" y="17789"/>
                      <a:pt x="21580" y="19302"/>
                    </a:cubicBezTo>
                    <a:cubicBezTo>
                      <a:pt x="25516" y="17713"/>
                      <a:pt x="29150" y="18772"/>
                      <a:pt x="33010" y="20665"/>
                    </a:cubicBezTo>
                    <a:cubicBezTo>
                      <a:pt x="30815" y="18016"/>
                      <a:pt x="36114" y="11052"/>
                      <a:pt x="27106" y="12566"/>
                    </a:cubicBezTo>
                    <a:cubicBezTo>
                      <a:pt x="23548" y="13171"/>
                      <a:pt x="25516" y="8099"/>
                      <a:pt x="24986" y="5677"/>
                    </a:cubicBezTo>
                    <a:cubicBezTo>
                      <a:pt x="29301" y="6131"/>
                      <a:pt x="31723" y="10219"/>
                      <a:pt x="35659" y="11506"/>
                    </a:cubicBezTo>
                    <a:cubicBezTo>
                      <a:pt x="36946" y="11884"/>
                      <a:pt x="38309" y="13247"/>
                      <a:pt x="37173" y="14231"/>
                    </a:cubicBezTo>
                    <a:cubicBezTo>
                      <a:pt x="33767" y="17259"/>
                      <a:pt x="40655" y="22860"/>
                      <a:pt x="34297" y="24904"/>
                    </a:cubicBezTo>
                    <a:cubicBezTo>
                      <a:pt x="31799" y="27099"/>
                      <a:pt x="28393" y="24449"/>
                      <a:pt x="25668" y="26418"/>
                    </a:cubicBezTo>
                    <a:cubicBezTo>
                      <a:pt x="28696" y="27629"/>
                      <a:pt x="31723" y="24298"/>
                      <a:pt x="34524" y="26796"/>
                    </a:cubicBezTo>
                    <a:cubicBezTo>
                      <a:pt x="30134" y="35199"/>
                      <a:pt x="22186" y="31792"/>
                      <a:pt x="15449" y="32549"/>
                    </a:cubicBezTo>
                    <a:cubicBezTo>
                      <a:pt x="10604" y="31944"/>
                      <a:pt x="4624" y="32852"/>
                      <a:pt x="5836" y="24753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6" name="任意多边形: 形状 2035"/>
              <p:cNvSpPr/>
              <p:nvPr/>
            </p:nvSpPr>
            <p:spPr>
              <a:xfrm>
                <a:off x="1987456" y="6040388"/>
                <a:ext cx="45417" cy="30278"/>
              </a:xfrm>
              <a:custGeom>
                <a:avLst/>
                <a:gdLst>
                  <a:gd name="connsiteX0" fmla="*/ 7622 w 45417"/>
                  <a:gd name="connsiteY0" fmla="*/ 26796 h 30278"/>
                  <a:gd name="connsiteX1" fmla="*/ 5730 w 45417"/>
                  <a:gd name="connsiteY1" fmla="*/ 19302 h 30278"/>
                  <a:gd name="connsiteX2" fmla="*/ 9590 w 45417"/>
                  <a:gd name="connsiteY2" fmla="*/ 18243 h 30278"/>
                  <a:gd name="connsiteX3" fmla="*/ 16327 w 45417"/>
                  <a:gd name="connsiteY3" fmla="*/ 14836 h 30278"/>
                  <a:gd name="connsiteX4" fmla="*/ 22610 w 45417"/>
                  <a:gd name="connsiteY4" fmla="*/ 12944 h 30278"/>
                  <a:gd name="connsiteX5" fmla="*/ 24654 w 45417"/>
                  <a:gd name="connsiteY5" fmla="*/ 11582 h 30278"/>
                  <a:gd name="connsiteX6" fmla="*/ 32299 w 45417"/>
                  <a:gd name="connsiteY6" fmla="*/ 5677 h 30278"/>
                  <a:gd name="connsiteX7" fmla="*/ 34116 w 45417"/>
                  <a:gd name="connsiteY7" fmla="*/ 6131 h 30278"/>
                  <a:gd name="connsiteX8" fmla="*/ 36008 w 45417"/>
                  <a:gd name="connsiteY8" fmla="*/ 7873 h 30278"/>
                  <a:gd name="connsiteX9" fmla="*/ 36008 w 45417"/>
                  <a:gd name="connsiteY9" fmla="*/ 7873 h 30278"/>
                  <a:gd name="connsiteX10" fmla="*/ 38052 w 45417"/>
                  <a:gd name="connsiteY10" fmla="*/ 13474 h 30278"/>
                  <a:gd name="connsiteX11" fmla="*/ 38127 w 45417"/>
                  <a:gd name="connsiteY11" fmla="*/ 13398 h 30278"/>
                  <a:gd name="connsiteX12" fmla="*/ 40020 w 45417"/>
                  <a:gd name="connsiteY12" fmla="*/ 20665 h 30278"/>
                  <a:gd name="connsiteX13" fmla="*/ 30482 w 45417"/>
                  <a:gd name="connsiteY13" fmla="*/ 21119 h 30278"/>
                  <a:gd name="connsiteX14" fmla="*/ 30482 w 45417"/>
                  <a:gd name="connsiteY14" fmla="*/ 21119 h 30278"/>
                  <a:gd name="connsiteX15" fmla="*/ 26168 w 45417"/>
                  <a:gd name="connsiteY15" fmla="*/ 22784 h 30278"/>
                  <a:gd name="connsiteX16" fmla="*/ 25865 w 45417"/>
                  <a:gd name="connsiteY16" fmla="*/ 25207 h 30278"/>
                  <a:gd name="connsiteX17" fmla="*/ 15268 w 45417"/>
                  <a:gd name="connsiteY17" fmla="*/ 29900 h 30278"/>
                  <a:gd name="connsiteX18" fmla="*/ 7622 w 45417"/>
                  <a:gd name="connsiteY18" fmla="*/ 267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0278">
                    <a:moveTo>
                      <a:pt x="7622" y="26796"/>
                    </a:moveTo>
                    <a:cubicBezTo>
                      <a:pt x="4594" y="24904"/>
                      <a:pt x="6108" y="21876"/>
                      <a:pt x="5730" y="19302"/>
                    </a:cubicBezTo>
                    <a:cubicBezTo>
                      <a:pt x="6714" y="17713"/>
                      <a:pt x="8001" y="17335"/>
                      <a:pt x="9590" y="18243"/>
                    </a:cubicBezTo>
                    <a:cubicBezTo>
                      <a:pt x="13526" y="20362"/>
                      <a:pt x="15646" y="18243"/>
                      <a:pt x="16327" y="14836"/>
                    </a:cubicBezTo>
                    <a:cubicBezTo>
                      <a:pt x="17387" y="9613"/>
                      <a:pt x="19355" y="9916"/>
                      <a:pt x="22610" y="12944"/>
                    </a:cubicBezTo>
                    <a:cubicBezTo>
                      <a:pt x="22761" y="13096"/>
                      <a:pt x="23972" y="12036"/>
                      <a:pt x="24654" y="11582"/>
                    </a:cubicBezTo>
                    <a:cubicBezTo>
                      <a:pt x="26168" y="8251"/>
                      <a:pt x="29120" y="6813"/>
                      <a:pt x="32299" y="5677"/>
                    </a:cubicBezTo>
                    <a:cubicBezTo>
                      <a:pt x="32904" y="5753"/>
                      <a:pt x="33510" y="5904"/>
                      <a:pt x="34116" y="6131"/>
                    </a:cubicBezTo>
                    <a:cubicBezTo>
                      <a:pt x="34797" y="6661"/>
                      <a:pt x="35402" y="7191"/>
                      <a:pt x="36008" y="7873"/>
                    </a:cubicBezTo>
                    <a:lnTo>
                      <a:pt x="36008" y="7873"/>
                    </a:lnTo>
                    <a:cubicBezTo>
                      <a:pt x="38052" y="9235"/>
                      <a:pt x="36008" y="12112"/>
                      <a:pt x="38052" y="13474"/>
                    </a:cubicBezTo>
                    <a:lnTo>
                      <a:pt x="38127" y="13398"/>
                    </a:lnTo>
                    <a:cubicBezTo>
                      <a:pt x="40701" y="15366"/>
                      <a:pt x="42139" y="18394"/>
                      <a:pt x="40020" y="20665"/>
                    </a:cubicBezTo>
                    <a:cubicBezTo>
                      <a:pt x="37522" y="23314"/>
                      <a:pt x="33737" y="22482"/>
                      <a:pt x="30482" y="21119"/>
                    </a:cubicBezTo>
                    <a:lnTo>
                      <a:pt x="30482" y="21119"/>
                    </a:lnTo>
                    <a:cubicBezTo>
                      <a:pt x="28514" y="20438"/>
                      <a:pt x="26546" y="19605"/>
                      <a:pt x="26168" y="22784"/>
                    </a:cubicBezTo>
                    <a:cubicBezTo>
                      <a:pt x="26168" y="23617"/>
                      <a:pt x="26092" y="24374"/>
                      <a:pt x="25865" y="25207"/>
                    </a:cubicBezTo>
                    <a:cubicBezTo>
                      <a:pt x="24578" y="31944"/>
                      <a:pt x="20793" y="33533"/>
                      <a:pt x="15268" y="29900"/>
                    </a:cubicBezTo>
                    <a:cubicBezTo>
                      <a:pt x="12845" y="28235"/>
                      <a:pt x="10120" y="27932"/>
                      <a:pt x="7622" y="26796"/>
                    </a:cubicBezTo>
                    <a:close/>
                  </a:path>
                </a:pathLst>
              </a:custGeom>
              <a:solidFill>
                <a:srgbClr val="F6C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7" name="任意多边形: 形状 2036"/>
              <p:cNvSpPr/>
              <p:nvPr/>
            </p:nvSpPr>
            <p:spPr>
              <a:xfrm>
                <a:off x="2191732" y="6086079"/>
                <a:ext cx="30278" cy="30278"/>
              </a:xfrm>
              <a:custGeom>
                <a:avLst/>
                <a:gdLst>
                  <a:gd name="connsiteX0" fmla="*/ 20895 w 30278"/>
                  <a:gd name="connsiteY0" fmla="*/ 5706 h 30278"/>
                  <a:gd name="connsiteX1" fmla="*/ 29448 w 30278"/>
                  <a:gd name="connsiteY1" fmla="*/ 17287 h 30278"/>
                  <a:gd name="connsiteX2" fmla="*/ 15369 w 30278"/>
                  <a:gd name="connsiteY2" fmla="*/ 25765 h 30278"/>
                  <a:gd name="connsiteX3" fmla="*/ 5680 w 30278"/>
                  <a:gd name="connsiteY3" fmla="*/ 14335 h 30278"/>
                  <a:gd name="connsiteX4" fmla="*/ 20895 w 30278"/>
                  <a:gd name="connsiteY4" fmla="*/ 570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30278">
                    <a:moveTo>
                      <a:pt x="20895" y="5706"/>
                    </a:moveTo>
                    <a:cubicBezTo>
                      <a:pt x="24377" y="6009"/>
                      <a:pt x="29751" y="13200"/>
                      <a:pt x="29448" y="17287"/>
                    </a:cubicBezTo>
                    <a:cubicBezTo>
                      <a:pt x="29221" y="21299"/>
                      <a:pt x="20970" y="26219"/>
                      <a:pt x="15369" y="25765"/>
                    </a:cubicBezTo>
                    <a:cubicBezTo>
                      <a:pt x="11509" y="25462"/>
                      <a:pt x="5529" y="18423"/>
                      <a:pt x="5680" y="14335"/>
                    </a:cubicBezTo>
                    <a:cubicBezTo>
                      <a:pt x="5831" y="10248"/>
                      <a:pt x="14688" y="5252"/>
                      <a:pt x="20895" y="5706"/>
                    </a:cubicBezTo>
                    <a:close/>
                  </a:path>
                </a:pathLst>
              </a:custGeom>
              <a:solidFill>
                <a:srgbClr val="F8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8" name="任意多边形: 形状 2037"/>
              <p:cNvSpPr/>
              <p:nvPr/>
            </p:nvSpPr>
            <p:spPr>
              <a:xfrm>
                <a:off x="2103090" y="5572818"/>
                <a:ext cx="30278" cy="37848"/>
              </a:xfrm>
              <a:custGeom>
                <a:avLst/>
                <a:gdLst>
                  <a:gd name="connsiteX0" fmla="*/ 13479 w 30278"/>
                  <a:gd name="connsiteY0" fmla="*/ 5677 h 37847"/>
                  <a:gd name="connsiteX1" fmla="*/ 25136 w 30278"/>
                  <a:gd name="connsiteY1" fmla="*/ 18848 h 37847"/>
                  <a:gd name="connsiteX2" fmla="*/ 25818 w 30278"/>
                  <a:gd name="connsiteY2" fmla="*/ 28083 h 37847"/>
                  <a:gd name="connsiteX3" fmla="*/ 25212 w 30278"/>
                  <a:gd name="connsiteY3" fmla="*/ 33760 h 37847"/>
                  <a:gd name="connsiteX4" fmla="*/ 21276 w 30278"/>
                  <a:gd name="connsiteY4" fmla="*/ 30353 h 37847"/>
                  <a:gd name="connsiteX5" fmla="*/ 17188 w 30278"/>
                  <a:gd name="connsiteY5" fmla="*/ 26720 h 37847"/>
                  <a:gd name="connsiteX6" fmla="*/ 11360 w 30278"/>
                  <a:gd name="connsiteY6" fmla="*/ 20740 h 37847"/>
                  <a:gd name="connsiteX7" fmla="*/ 13479 w 30278"/>
                  <a:gd name="connsiteY7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13479" y="5677"/>
                    </a:moveTo>
                    <a:cubicBezTo>
                      <a:pt x="22487" y="6434"/>
                      <a:pt x="25439" y="9840"/>
                      <a:pt x="25136" y="18848"/>
                    </a:cubicBezTo>
                    <a:cubicBezTo>
                      <a:pt x="25061" y="21951"/>
                      <a:pt x="24607" y="25130"/>
                      <a:pt x="25818" y="28083"/>
                    </a:cubicBezTo>
                    <a:cubicBezTo>
                      <a:pt x="26650" y="30051"/>
                      <a:pt x="28013" y="32322"/>
                      <a:pt x="25212" y="33760"/>
                    </a:cubicBezTo>
                    <a:cubicBezTo>
                      <a:pt x="21579" y="35652"/>
                      <a:pt x="22790" y="31338"/>
                      <a:pt x="21276" y="30353"/>
                    </a:cubicBezTo>
                    <a:cubicBezTo>
                      <a:pt x="19762" y="29369"/>
                      <a:pt x="18551" y="27931"/>
                      <a:pt x="17188" y="26720"/>
                    </a:cubicBezTo>
                    <a:cubicBezTo>
                      <a:pt x="14993" y="24979"/>
                      <a:pt x="13934" y="22330"/>
                      <a:pt x="11360" y="20740"/>
                    </a:cubicBezTo>
                    <a:cubicBezTo>
                      <a:pt x="3109" y="15442"/>
                      <a:pt x="3866" y="10597"/>
                      <a:pt x="13479" y="5677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9" name="任意多边形: 形状 2038"/>
              <p:cNvSpPr/>
              <p:nvPr/>
            </p:nvSpPr>
            <p:spPr>
              <a:xfrm>
                <a:off x="1816286" y="5200262"/>
                <a:ext cx="37848" cy="30278"/>
              </a:xfrm>
              <a:custGeom>
                <a:avLst/>
                <a:gdLst>
                  <a:gd name="connsiteX0" fmla="*/ 36258 w 37847"/>
                  <a:gd name="connsiteY0" fmla="*/ 22843 h 30278"/>
                  <a:gd name="connsiteX1" fmla="*/ 18924 w 37847"/>
                  <a:gd name="connsiteY1" fmla="*/ 21102 h 30278"/>
                  <a:gd name="connsiteX2" fmla="*/ 9689 w 37847"/>
                  <a:gd name="connsiteY2" fmla="*/ 17847 h 30278"/>
                  <a:gd name="connsiteX3" fmla="*/ 5677 w 37847"/>
                  <a:gd name="connsiteY3" fmla="*/ 13078 h 30278"/>
                  <a:gd name="connsiteX4" fmla="*/ 12263 w 37847"/>
                  <a:gd name="connsiteY4" fmla="*/ 10807 h 30278"/>
                  <a:gd name="connsiteX5" fmla="*/ 26191 w 37847"/>
                  <a:gd name="connsiteY5" fmla="*/ 7476 h 30278"/>
                  <a:gd name="connsiteX6" fmla="*/ 34441 w 37847"/>
                  <a:gd name="connsiteY6" fmla="*/ 7628 h 30278"/>
                  <a:gd name="connsiteX7" fmla="*/ 38226 w 37847"/>
                  <a:gd name="connsiteY7" fmla="*/ 19134 h 30278"/>
                  <a:gd name="connsiteX8" fmla="*/ 36258 w 37847"/>
                  <a:gd name="connsiteY8" fmla="*/ 2284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36258" y="22843"/>
                    </a:moveTo>
                    <a:cubicBezTo>
                      <a:pt x="30202" y="25265"/>
                      <a:pt x="24525" y="26779"/>
                      <a:pt x="18924" y="21102"/>
                    </a:cubicBezTo>
                    <a:cubicBezTo>
                      <a:pt x="16880" y="19058"/>
                      <a:pt x="13625" y="17014"/>
                      <a:pt x="9689" y="17847"/>
                    </a:cubicBezTo>
                    <a:cubicBezTo>
                      <a:pt x="6056" y="18604"/>
                      <a:pt x="6056" y="15424"/>
                      <a:pt x="5677" y="13078"/>
                    </a:cubicBezTo>
                    <a:cubicBezTo>
                      <a:pt x="7418" y="10959"/>
                      <a:pt x="9462" y="10429"/>
                      <a:pt x="12263" y="10807"/>
                    </a:cubicBezTo>
                    <a:cubicBezTo>
                      <a:pt x="17259" y="11413"/>
                      <a:pt x="22027" y="10807"/>
                      <a:pt x="26191" y="7476"/>
                    </a:cubicBezTo>
                    <a:cubicBezTo>
                      <a:pt x="28916" y="5281"/>
                      <a:pt x="31792" y="4827"/>
                      <a:pt x="34441" y="7628"/>
                    </a:cubicBezTo>
                    <a:cubicBezTo>
                      <a:pt x="33760" y="12094"/>
                      <a:pt x="36939" y="15349"/>
                      <a:pt x="38226" y="19134"/>
                    </a:cubicBezTo>
                    <a:cubicBezTo>
                      <a:pt x="38150" y="20647"/>
                      <a:pt x="37772" y="22010"/>
                      <a:pt x="36258" y="22843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0" name="任意多边形: 形状 2039"/>
              <p:cNvSpPr/>
              <p:nvPr/>
            </p:nvSpPr>
            <p:spPr>
              <a:xfrm>
                <a:off x="1589428" y="5812393"/>
                <a:ext cx="30278" cy="37848"/>
              </a:xfrm>
              <a:custGeom>
                <a:avLst/>
                <a:gdLst>
                  <a:gd name="connsiteX0" fmla="*/ 14078 w 30278"/>
                  <a:gd name="connsiteY0" fmla="*/ 34290 h 37847"/>
                  <a:gd name="connsiteX1" fmla="*/ 15592 w 30278"/>
                  <a:gd name="connsiteY1" fmla="*/ 22709 h 37847"/>
                  <a:gd name="connsiteX2" fmla="*/ 9764 w 30278"/>
                  <a:gd name="connsiteY2" fmla="*/ 22709 h 37847"/>
                  <a:gd name="connsiteX3" fmla="*/ 6054 w 30278"/>
                  <a:gd name="connsiteY3" fmla="*/ 18167 h 37847"/>
                  <a:gd name="connsiteX4" fmla="*/ 11050 w 30278"/>
                  <a:gd name="connsiteY4" fmla="*/ 15593 h 37847"/>
                  <a:gd name="connsiteX5" fmla="*/ 15971 w 30278"/>
                  <a:gd name="connsiteY5" fmla="*/ 9613 h 37847"/>
                  <a:gd name="connsiteX6" fmla="*/ 15971 w 30278"/>
                  <a:gd name="connsiteY6" fmla="*/ 9613 h 37847"/>
                  <a:gd name="connsiteX7" fmla="*/ 23767 w 30278"/>
                  <a:gd name="connsiteY7" fmla="*/ 5677 h 37847"/>
                  <a:gd name="connsiteX8" fmla="*/ 31261 w 30278"/>
                  <a:gd name="connsiteY8" fmla="*/ 13322 h 37847"/>
                  <a:gd name="connsiteX9" fmla="*/ 28309 w 30278"/>
                  <a:gd name="connsiteY9" fmla="*/ 20135 h 37847"/>
                  <a:gd name="connsiteX10" fmla="*/ 25054 w 30278"/>
                  <a:gd name="connsiteY10" fmla="*/ 27705 h 37847"/>
                  <a:gd name="connsiteX11" fmla="*/ 25811 w 30278"/>
                  <a:gd name="connsiteY11" fmla="*/ 35804 h 37847"/>
                  <a:gd name="connsiteX12" fmla="*/ 14078 w 30278"/>
                  <a:gd name="connsiteY12" fmla="*/ 3429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4078" y="34290"/>
                    </a:moveTo>
                    <a:cubicBezTo>
                      <a:pt x="16500" y="30430"/>
                      <a:pt x="9536" y="25888"/>
                      <a:pt x="15592" y="22709"/>
                    </a:cubicBezTo>
                    <a:cubicBezTo>
                      <a:pt x="13018" y="20438"/>
                      <a:pt x="11580" y="22860"/>
                      <a:pt x="9764" y="22709"/>
                    </a:cubicBezTo>
                    <a:cubicBezTo>
                      <a:pt x="6963" y="22406"/>
                      <a:pt x="4768" y="21725"/>
                      <a:pt x="6054" y="18167"/>
                    </a:cubicBezTo>
                    <a:cubicBezTo>
                      <a:pt x="6887" y="15896"/>
                      <a:pt x="5903" y="12566"/>
                      <a:pt x="11050" y="15593"/>
                    </a:cubicBezTo>
                    <a:cubicBezTo>
                      <a:pt x="16727" y="18924"/>
                      <a:pt x="15895" y="13020"/>
                      <a:pt x="15971" y="9613"/>
                    </a:cubicBezTo>
                    <a:lnTo>
                      <a:pt x="15971" y="9613"/>
                    </a:lnTo>
                    <a:cubicBezTo>
                      <a:pt x="19377" y="9916"/>
                      <a:pt x="22329" y="9159"/>
                      <a:pt x="23767" y="5677"/>
                    </a:cubicBezTo>
                    <a:cubicBezTo>
                      <a:pt x="27779" y="6737"/>
                      <a:pt x="30126" y="9462"/>
                      <a:pt x="31261" y="13322"/>
                    </a:cubicBezTo>
                    <a:cubicBezTo>
                      <a:pt x="32699" y="16653"/>
                      <a:pt x="32851" y="19151"/>
                      <a:pt x="28309" y="20135"/>
                    </a:cubicBezTo>
                    <a:cubicBezTo>
                      <a:pt x="24146" y="21044"/>
                      <a:pt x="22405" y="24223"/>
                      <a:pt x="25054" y="27705"/>
                    </a:cubicBezTo>
                    <a:cubicBezTo>
                      <a:pt x="27325" y="30581"/>
                      <a:pt x="30353" y="32625"/>
                      <a:pt x="25811" y="35804"/>
                    </a:cubicBezTo>
                    <a:cubicBezTo>
                      <a:pt x="21496" y="38756"/>
                      <a:pt x="17409" y="39437"/>
                      <a:pt x="14078" y="34290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1" name="任意多边形: 形状 2040"/>
              <p:cNvSpPr/>
              <p:nvPr/>
            </p:nvSpPr>
            <p:spPr>
              <a:xfrm>
                <a:off x="1527489" y="6759002"/>
                <a:ext cx="37848" cy="45417"/>
              </a:xfrm>
              <a:custGeom>
                <a:avLst/>
                <a:gdLst>
                  <a:gd name="connsiteX0" fmla="*/ 32189 w 37847"/>
                  <a:gd name="connsiteY0" fmla="*/ 30543 h 45417"/>
                  <a:gd name="connsiteX1" fmla="*/ 28405 w 37847"/>
                  <a:gd name="connsiteY1" fmla="*/ 41973 h 45417"/>
                  <a:gd name="connsiteX2" fmla="*/ 18640 w 37847"/>
                  <a:gd name="connsiteY2" fmla="*/ 44168 h 45417"/>
                  <a:gd name="connsiteX3" fmla="*/ 18413 w 37847"/>
                  <a:gd name="connsiteY3" fmla="*/ 42957 h 45417"/>
                  <a:gd name="connsiteX4" fmla="*/ 17429 w 37847"/>
                  <a:gd name="connsiteY4" fmla="*/ 39475 h 45417"/>
                  <a:gd name="connsiteX5" fmla="*/ 11297 w 37847"/>
                  <a:gd name="connsiteY5" fmla="*/ 31376 h 45417"/>
                  <a:gd name="connsiteX6" fmla="*/ 5696 w 37847"/>
                  <a:gd name="connsiteY6" fmla="*/ 23201 h 45417"/>
                  <a:gd name="connsiteX7" fmla="*/ 7437 w 37847"/>
                  <a:gd name="connsiteY7" fmla="*/ 19265 h 45417"/>
                  <a:gd name="connsiteX8" fmla="*/ 11903 w 37847"/>
                  <a:gd name="connsiteY8" fmla="*/ 12528 h 45417"/>
                  <a:gd name="connsiteX9" fmla="*/ 17202 w 37847"/>
                  <a:gd name="connsiteY9" fmla="*/ 5715 h 45417"/>
                  <a:gd name="connsiteX10" fmla="*/ 20759 w 37847"/>
                  <a:gd name="connsiteY10" fmla="*/ 13588 h 45417"/>
                  <a:gd name="connsiteX11" fmla="*/ 20002 w 37847"/>
                  <a:gd name="connsiteY11" fmla="*/ 16237 h 45417"/>
                  <a:gd name="connsiteX12" fmla="*/ 26436 w 37847"/>
                  <a:gd name="connsiteY12" fmla="*/ 24942 h 45417"/>
                  <a:gd name="connsiteX13" fmla="*/ 27420 w 37847"/>
                  <a:gd name="connsiteY13" fmla="*/ 25547 h 45417"/>
                  <a:gd name="connsiteX14" fmla="*/ 32189 w 37847"/>
                  <a:gd name="connsiteY14" fmla="*/ 3054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32189" y="30543"/>
                    </a:moveTo>
                    <a:cubicBezTo>
                      <a:pt x="30902" y="34328"/>
                      <a:pt x="29691" y="38189"/>
                      <a:pt x="28405" y="41973"/>
                    </a:cubicBezTo>
                    <a:cubicBezTo>
                      <a:pt x="24695" y="40610"/>
                      <a:pt x="22879" y="47877"/>
                      <a:pt x="18640" y="44168"/>
                    </a:cubicBezTo>
                    <a:cubicBezTo>
                      <a:pt x="18564" y="43790"/>
                      <a:pt x="18488" y="43336"/>
                      <a:pt x="18413" y="42957"/>
                    </a:cubicBezTo>
                    <a:cubicBezTo>
                      <a:pt x="18034" y="41822"/>
                      <a:pt x="17202" y="40535"/>
                      <a:pt x="17429" y="39475"/>
                    </a:cubicBezTo>
                    <a:cubicBezTo>
                      <a:pt x="18413" y="34404"/>
                      <a:pt x="16142" y="31906"/>
                      <a:pt x="11297" y="31376"/>
                    </a:cubicBezTo>
                    <a:cubicBezTo>
                      <a:pt x="9708" y="28424"/>
                      <a:pt x="8194" y="25471"/>
                      <a:pt x="5696" y="23201"/>
                    </a:cubicBezTo>
                    <a:cubicBezTo>
                      <a:pt x="5620" y="21611"/>
                      <a:pt x="5696" y="20097"/>
                      <a:pt x="7437" y="19265"/>
                    </a:cubicBezTo>
                    <a:cubicBezTo>
                      <a:pt x="11146" y="18508"/>
                      <a:pt x="12206" y="16237"/>
                      <a:pt x="11903" y="12528"/>
                    </a:cubicBezTo>
                    <a:cubicBezTo>
                      <a:pt x="11600" y="8970"/>
                      <a:pt x="12054" y="5261"/>
                      <a:pt x="17202" y="5715"/>
                    </a:cubicBezTo>
                    <a:cubicBezTo>
                      <a:pt x="19170" y="7986"/>
                      <a:pt x="20002" y="10787"/>
                      <a:pt x="20759" y="13588"/>
                    </a:cubicBezTo>
                    <a:cubicBezTo>
                      <a:pt x="20532" y="14496"/>
                      <a:pt x="20229" y="15329"/>
                      <a:pt x="20002" y="16237"/>
                    </a:cubicBezTo>
                    <a:cubicBezTo>
                      <a:pt x="25074" y="16994"/>
                      <a:pt x="23636" y="22520"/>
                      <a:pt x="26436" y="24942"/>
                    </a:cubicBezTo>
                    <a:cubicBezTo>
                      <a:pt x="26739" y="25169"/>
                      <a:pt x="27118" y="25320"/>
                      <a:pt x="27420" y="25547"/>
                    </a:cubicBezTo>
                    <a:cubicBezTo>
                      <a:pt x="29086" y="27137"/>
                      <a:pt x="30448" y="29029"/>
                      <a:pt x="32189" y="30543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2" name="任意多边形: 形状 2041"/>
              <p:cNvSpPr/>
              <p:nvPr/>
            </p:nvSpPr>
            <p:spPr>
              <a:xfrm>
                <a:off x="2128302" y="6614579"/>
                <a:ext cx="30278" cy="30278"/>
              </a:xfrm>
              <a:custGeom>
                <a:avLst/>
                <a:gdLst>
                  <a:gd name="connsiteX0" fmla="*/ 5677 w 30278"/>
                  <a:gd name="connsiteY0" fmla="*/ 15400 h 30278"/>
                  <a:gd name="connsiteX1" fmla="*/ 19681 w 30278"/>
                  <a:gd name="connsiteY1" fmla="*/ 5711 h 30278"/>
                  <a:gd name="connsiteX2" fmla="*/ 30278 w 30278"/>
                  <a:gd name="connsiteY2" fmla="*/ 10556 h 30278"/>
                  <a:gd name="connsiteX3" fmla="*/ 28916 w 30278"/>
                  <a:gd name="connsiteY3" fmla="*/ 19866 h 30278"/>
                  <a:gd name="connsiteX4" fmla="*/ 18318 w 30278"/>
                  <a:gd name="connsiteY4" fmla="*/ 28571 h 30278"/>
                  <a:gd name="connsiteX5" fmla="*/ 5753 w 30278"/>
                  <a:gd name="connsiteY5" fmla="*/ 17065 h 30278"/>
                  <a:gd name="connsiteX6" fmla="*/ 6207 w 30278"/>
                  <a:gd name="connsiteY6" fmla="*/ 16006 h 30278"/>
                  <a:gd name="connsiteX7" fmla="*/ 5677 w 30278"/>
                  <a:gd name="connsiteY7" fmla="*/ 154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15400"/>
                    </a:moveTo>
                    <a:cubicBezTo>
                      <a:pt x="9462" y="10859"/>
                      <a:pt x="12944" y="6165"/>
                      <a:pt x="19681" y="5711"/>
                    </a:cubicBezTo>
                    <a:cubicBezTo>
                      <a:pt x="24298" y="5408"/>
                      <a:pt x="27402" y="7149"/>
                      <a:pt x="30278" y="10556"/>
                    </a:cubicBezTo>
                    <a:cubicBezTo>
                      <a:pt x="33533" y="14340"/>
                      <a:pt x="30354" y="17141"/>
                      <a:pt x="28916" y="19866"/>
                    </a:cubicBezTo>
                    <a:cubicBezTo>
                      <a:pt x="26645" y="23954"/>
                      <a:pt x="25131" y="29479"/>
                      <a:pt x="18318" y="28571"/>
                    </a:cubicBezTo>
                    <a:cubicBezTo>
                      <a:pt x="11354" y="27663"/>
                      <a:pt x="6888" y="24256"/>
                      <a:pt x="5753" y="17065"/>
                    </a:cubicBezTo>
                    <a:cubicBezTo>
                      <a:pt x="6207" y="16687"/>
                      <a:pt x="6358" y="16308"/>
                      <a:pt x="6207" y="16006"/>
                    </a:cubicBezTo>
                    <a:cubicBezTo>
                      <a:pt x="5980" y="15627"/>
                      <a:pt x="5829" y="15400"/>
                      <a:pt x="5677" y="15400"/>
                    </a:cubicBezTo>
                    <a:close/>
                  </a:path>
                </a:pathLst>
              </a:custGeom>
              <a:solidFill>
                <a:srgbClr val="F9E0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3" name="任意多边形: 形状 2042"/>
              <p:cNvSpPr/>
              <p:nvPr/>
            </p:nvSpPr>
            <p:spPr>
              <a:xfrm>
                <a:off x="1569988" y="5979907"/>
                <a:ext cx="37848" cy="45417"/>
              </a:xfrm>
              <a:custGeom>
                <a:avLst/>
                <a:gdLst>
                  <a:gd name="connsiteX0" fmla="*/ 23904 w 37847"/>
                  <a:gd name="connsiteY0" fmla="*/ 11279 h 45417"/>
                  <a:gd name="connsiteX1" fmla="*/ 19211 w 37847"/>
                  <a:gd name="connsiteY1" fmla="*/ 24904 h 45417"/>
                  <a:gd name="connsiteX2" fmla="*/ 24056 w 37847"/>
                  <a:gd name="connsiteY2" fmla="*/ 36939 h 45417"/>
                  <a:gd name="connsiteX3" fmla="*/ 31625 w 37847"/>
                  <a:gd name="connsiteY3" fmla="*/ 39740 h 45417"/>
                  <a:gd name="connsiteX4" fmla="*/ 8614 w 37847"/>
                  <a:gd name="connsiteY4" fmla="*/ 37999 h 45417"/>
                  <a:gd name="connsiteX5" fmla="*/ 8008 w 37847"/>
                  <a:gd name="connsiteY5" fmla="*/ 30581 h 45417"/>
                  <a:gd name="connsiteX6" fmla="*/ 7554 w 37847"/>
                  <a:gd name="connsiteY6" fmla="*/ 23693 h 45417"/>
                  <a:gd name="connsiteX7" fmla="*/ 6570 w 37847"/>
                  <a:gd name="connsiteY7" fmla="*/ 16729 h 45417"/>
                  <a:gd name="connsiteX8" fmla="*/ 26024 w 37847"/>
                  <a:gd name="connsiteY8" fmla="*/ 9008 h 45417"/>
                  <a:gd name="connsiteX9" fmla="*/ 28067 w 37847"/>
                  <a:gd name="connsiteY9" fmla="*/ 7418 h 45417"/>
                  <a:gd name="connsiteX10" fmla="*/ 31777 w 37847"/>
                  <a:gd name="connsiteY10" fmla="*/ 5677 h 45417"/>
                  <a:gd name="connsiteX11" fmla="*/ 35561 w 37847"/>
                  <a:gd name="connsiteY11" fmla="*/ 7115 h 45417"/>
                  <a:gd name="connsiteX12" fmla="*/ 32912 w 37847"/>
                  <a:gd name="connsiteY12" fmla="*/ 11279 h 45417"/>
                  <a:gd name="connsiteX13" fmla="*/ 29052 w 37847"/>
                  <a:gd name="connsiteY13" fmla="*/ 12641 h 45417"/>
                  <a:gd name="connsiteX14" fmla="*/ 23904 w 37847"/>
                  <a:gd name="connsiteY14" fmla="*/ 1127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23904" y="11279"/>
                    </a:moveTo>
                    <a:cubicBezTo>
                      <a:pt x="15351" y="15063"/>
                      <a:pt x="13912" y="17788"/>
                      <a:pt x="19211" y="24904"/>
                    </a:cubicBezTo>
                    <a:cubicBezTo>
                      <a:pt x="21936" y="28613"/>
                      <a:pt x="18151" y="33836"/>
                      <a:pt x="24056" y="36939"/>
                    </a:cubicBezTo>
                    <a:cubicBezTo>
                      <a:pt x="26629" y="38302"/>
                      <a:pt x="28749" y="39513"/>
                      <a:pt x="31625" y="39740"/>
                    </a:cubicBezTo>
                    <a:cubicBezTo>
                      <a:pt x="20347" y="47688"/>
                      <a:pt x="17394" y="47461"/>
                      <a:pt x="8614" y="37999"/>
                    </a:cubicBezTo>
                    <a:cubicBezTo>
                      <a:pt x="8689" y="35577"/>
                      <a:pt x="17394" y="32776"/>
                      <a:pt x="8008" y="30581"/>
                    </a:cubicBezTo>
                    <a:cubicBezTo>
                      <a:pt x="4526" y="29748"/>
                      <a:pt x="5435" y="25434"/>
                      <a:pt x="7554" y="23693"/>
                    </a:cubicBezTo>
                    <a:cubicBezTo>
                      <a:pt x="11793" y="20286"/>
                      <a:pt x="7933" y="18848"/>
                      <a:pt x="6570" y="16729"/>
                    </a:cubicBezTo>
                    <a:cubicBezTo>
                      <a:pt x="12096" y="11733"/>
                      <a:pt x="17243" y="5904"/>
                      <a:pt x="26024" y="9008"/>
                    </a:cubicBezTo>
                    <a:cubicBezTo>
                      <a:pt x="26478" y="9159"/>
                      <a:pt x="27386" y="7948"/>
                      <a:pt x="28067" y="7418"/>
                    </a:cubicBezTo>
                    <a:cubicBezTo>
                      <a:pt x="29052" y="6359"/>
                      <a:pt x="30263" y="5753"/>
                      <a:pt x="31777" y="5677"/>
                    </a:cubicBezTo>
                    <a:cubicBezTo>
                      <a:pt x="33215" y="5677"/>
                      <a:pt x="34502" y="6131"/>
                      <a:pt x="35561" y="7115"/>
                    </a:cubicBezTo>
                    <a:cubicBezTo>
                      <a:pt x="36243" y="9462"/>
                      <a:pt x="34502" y="10370"/>
                      <a:pt x="32912" y="11279"/>
                    </a:cubicBezTo>
                    <a:cubicBezTo>
                      <a:pt x="31701" y="11884"/>
                      <a:pt x="30414" y="12338"/>
                      <a:pt x="29052" y="12641"/>
                    </a:cubicBezTo>
                    <a:cubicBezTo>
                      <a:pt x="27159" y="12793"/>
                      <a:pt x="25418" y="12414"/>
                      <a:pt x="23904" y="11279"/>
                    </a:cubicBezTo>
                    <a:close/>
                  </a:path>
                </a:pathLst>
              </a:custGeom>
              <a:solidFill>
                <a:srgbClr val="F3C6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4" name="任意多边形: 形状 2043"/>
              <p:cNvSpPr/>
              <p:nvPr/>
            </p:nvSpPr>
            <p:spPr>
              <a:xfrm>
                <a:off x="2206188" y="6152683"/>
                <a:ext cx="45417" cy="30278"/>
              </a:xfrm>
              <a:custGeom>
                <a:avLst/>
                <a:gdLst>
                  <a:gd name="connsiteX0" fmla="*/ 20821 w 45417"/>
                  <a:gd name="connsiteY0" fmla="*/ 7606 h 30278"/>
                  <a:gd name="connsiteX1" fmla="*/ 22789 w 45417"/>
                  <a:gd name="connsiteY1" fmla="*/ 11542 h 30278"/>
                  <a:gd name="connsiteX2" fmla="*/ 29299 w 45417"/>
                  <a:gd name="connsiteY2" fmla="*/ 13964 h 30278"/>
                  <a:gd name="connsiteX3" fmla="*/ 36036 w 45417"/>
                  <a:gd name="connsiteY3" fmla="*/ 5714 h 30278"/>
                  <a:gd name="connsiteX4" fmla="*/ 42243 w 45417"/>
                  <a:gd name="connsiteY4" fmla="*/ 11921 h 30278"/>
                  <a:gd name="connsiteX5" fmla="*/ 44059 w 45417"/>
                  <a:gd name="connsiteY5" fmla="*/ 13737 h 30278"/>
                  <a:gd name="connsiteX6" fmla="*/ 43983 w 45417"/>
                  <a:gd name="connsiteY6" fmla="*/ 23729 h 30278"/>
                  <a:gd name="connsiteX7" fmla="*/ 30813 w 45417"/>
                  <a:gd name="connsiteY7" fmla="*/ 22972 h 30278"/>
                  <a:gd name="connsiteX8" fmla="*/ 28315 w 45417"/>
                  <a:gd name="connsiteY8" fmla="*/ 23275 h 30278"/>
                  <a:gd name="connsiteX9" fmla="*/ 18928 w 45417"/>
                  <a:gd name="connsiteY9" fmla="*/ 21231 h 30278"/>
                  <a:gd name="connsiteX10" fmla="*/ 16960 w 45417"/>
                  <a:gd name="connsiteY10" fmla="*/ 22972 h 30278"/>
                  <a:gd name="connsiteX11" fmla="*/ 13100 w 45417"/>
                  <a:gd name="connsiteY11" fmla="*/ 27892 h 30278"/>
                  <a:gd name="connsiteX12" fmla="*/ 7271 w 45417"/>
                  <a:gd name="connsiteY12" fmla="*/ 29861 h 30278"/>
                  <a:gd name="connsiteX13" fmla="*/ 7574 w 45417"/>
                  <a:gd name="connsiteY13" fmla="*/ 24864 h 30278"/>
                  <a:gd name="connsiteX14" fmla="*/ 7574 w 45417"/>
                  <a:gd name="connsiteY14" fmla="*/ 24864 h 30278"/>
                  <a:gd name="connsiteX15" fmla="*/ 10678 w 45417"/>
                  <a:gd name="connsiteY15" fmla="*/ 10028 h 30278"/>
                  <a:gd name="connsiteX16" fmla="*/ 13100 w 45417"/>
                  <a:gd name="connsiteY16" fmla="*/ 5714 h 30278"/>
                  <a:gd name="connsiteX17" fmla="*/ 14235 w 45417"/>
                  <a:gd name="connsiteY17" fmla="*/ 5790 h 30278"/>
                  <a:gd name="connsiteX18" fmla="*/ 19685 w 45417"/>
                  <a:gd name="connsiteY18" fmla="*/ 7455 h 30278"/>
                  <a:gd name="connsiteX19" fmla="*/ 20821 w 45417"/>
                  <a:gd name="connsiteY19" fmla="*/ 760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0278">
                    <a:moveTo>
                      <a:pt x="20821" y="7606"/>
                    </a:moveTo>
                    <a:cubicBezTo>
                      <a:pt x="22335" y="8514"/>
                      <a:pt x="22562" y="9953"/>
                      <a:pt x="22789" y="11542"/>
                    </a:cubicBezTo>
                    <a:cubicBezTo>
                      <a:pt x="23470" y="16236"/>
                      <a:pt x="27179" y="16462"/>
                      <a:pt x="29299" y="13964"/>
                    </a:cubicBezTo>
                    <a:cubicBezTo>
                      <a:pt x="31569" y="11239"/>
                      <a:pt x="35884" y="10104"/>
                      <a:pt x="36036" y="5714"/>
                    </a:cubicBezTo>
                    <a:cubicBezTo>
                      <a:pt x="40653" y="5184"/>
                      <a:pt x="39442" y="10558"/>
                      <a:pt x="42243" y="11921"/>
                    </a:cubicBezTo>
                    <a:cubicBezTo>
                      <a:pt x="42924" y="12526"/>
                      <a:pt x="43454" y="13132"/>
                      <a:pt x="44059" y="13737"/>
                    </a:cubicBezTo>
                    <a:cubicBezTo>
                      <a:pt x="46330" y="17068"/>
                      <a:pt x="49434" y="20474"/>
                      <a:pt x="43983" y="23729"/>
                    </a:cubicBezTo>
                    <a:cubicBezTo>
                      <a:pt x="39820" y="20020"/>
                      <a:pt x="35354" y="20701"/>
                      <a:pt x="30813" y="22972"/>
                    </a:cubicBezTo>
                    <a:cubicBezTo>
                      <a:pt x="29980" y="23124"/>
                      <a:pt x="29147" y="23199"/>
                      <a:pt x="28315" y="23275"/>
                    </a:cubicBezTo>
                    <a:cubicBezTo>
                      <a:pt x="25060" y="23199"/>
                      <a:pt x="21805" y="24410"/>
                      <a:pt x="18928" y="21231"/>
                    </a:cubicBezTo>
                    <a:cubicBezTo>
                      <a:pt x="16657" y="18733"/>
                      <a:pt x="18323" y="23124"/>
                      <a:pt x="16960" y="22972"/>
                    </a:cubicBezTo>
                    <a:cubicBezTo>
                      <a:pt x="13327" y="22821"/>
                      <a:pt x="13705" y="25546"/>
                      <a:pt x="13100" y="27892"/>
                    </a:cubicBezTo>
                    <a:cubicBezTo>
                      <a:pt x="12267" y="31072"/>
                      <a:pt x="9466" y="31147"/>
                      <a:pt x="7271" y="29861"/>
                    </a:cubicBezTo>
                    <a:cubicBezTo>
                      <a:pt x="4849" y="28422"/>
                      <a:pt x="5379" y="26378"/>
                      <a:pt x="7574" y="24864"/>
                    </a:cubicBezTo>
                    <a:lnTo>
                      <a:pt x="7574" y="24864"/>
                    </a:lnTo>
                    <a:cubicBezTo>
                      <a:pt x="10829" y="20399"/>
                      <a:pt x="12721" y="15630"/>
                      <a:pt x="10678" y="10028"/>
                    </a:cubicBezTo>
                    <a:cubicBezTo>
                      <a:pt x="9769" y="7606"/>
                      <a:pt x="11435" y="6622"/>
                      <a:pt x="13100" y="5714"/>
                    </a:cubicBezTo>
                    <a:cubicBezTo>
                      <a:pt x="13478" y="5714"/>
                      <a:pt x="13857" y="5790"/>
                      <a:pt x="14235" y="5790"/>
                    </a:cubicBezTo>
                    <a:cubicBezTo>
                      <a:pt x="16052" y="6244"/>
                      <a:pt x="17793" y="7000"/>
                      <a:pt x="19685" y="7455"/>
                    </a:cubicBezTo>
                    <a:cubicBezTo>
                      <a:pt x="20064" y="7455"/>
                      <a:pt x="20442" y="7530"/>
                      <a:pt x="20821" y="7606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5" name="任意多边形: 形状 2044"/>
              <p:cNvSpPr/>
              <p:nvPr/>
            </p:nvSpPr>
            <p:spPr>
              <a:xfrm>
                <a:off x="1762466" y="6436004"/>
                <a:ext cx="45417" cy="37848"/>
              </a:xfrm>
              <a:custGeom>
                <a:avLst/>
                <a:gdLst>
                  <a:gd name="connsiteX0" fmla="*/ 6358 w 45417"/>
                  <a:gd name="connsiteY0" fmla="*/ 15183 h 37847"/>
                  <a:gd name="connsiteX1" fmla="*/ 5677 w 45417"/>
                  <a:gd name="connsiteY1" fmla="*/ 6100 h 37847"/>
                  <a:gd name="connsiteX2" fmla="*/ 17713 w 45417"/>
                  <a:gd name="connsiteY2" fmla="*/ 9506 h 37847"/>
                  <a:gd name="connsiteX3" fmla="*/ 23466 w 45417"/>
                  <a:gd name="connsiteY3" fmla="*/ 5721 h 37847"/>
                  <a:gd name="connsiteX4" fmla="*/ 31035 w 45417"/>
                  <a:gd name="connsiteY4" fmla="*/ 15259 h 37847"/>
                  <a:gd name="connsiteX5" fmla="*/ 37545 w 45417"/>
                  <a:gd name="connsiteY5" fmla="*/ 16924 h 37847"/>
                  <a:gd name="connsiteX6" fmla="*/ 40421 w 45417"/>
                  <a:gd name="connsiteY6" fmla="*/ 13291 h 37847"/>
                  <a:gd name="connsiteX7" fmla="*/ 36637 w 45417"/>
                  <a:gd name="connsiteY7" fmla="*/ 28354 h 37847"/>
                  <a:gd name="connsiteX8" fmla="*/ 32852 w 45417"/>
                  <a:gd name="connsiteY8" fmla="*/ 32290 h 37847"/>
                  <a:gd name="connsiteX9" fmla="*/ 32852 w 45417"/>
                  <a:gd name="connsiteY9" fmla="*/ 32290 h 37847"/>
                  <a:gd name="connsiteX10" fmla="*/ 28764 w 45417"/>
                  <a:gd name="connsiteY10" fmla="*/ 34410 h 37847"/>
                  <a:gd name="connsiteX11" fmla="*/ 24071 w 45417"/>
                  <a:gd name="connsiteY11" fmla="*/ 23358 h 37847"/>
                  <a:gd name="connsiteX12" fmla="*/ 21725 w 45417"/>
                  <a:gd name="connsiteY12" fmla="*/ 20558 h 37847"/>
                  <a:gd name="connsiteX13" fmla="*/ 17561 w 45417"/>
                  <a:gd name="connsiteY13" fmla="*/ 16470 h 37847"/>
                  <a:gd name="connsiteX14" fmla="*/ 15139 w 45417"/>
                  <a:gd name="connsiteY14" fmla="*/ 21769 h 37847"/>
                  <a:gd name="connsiteX15" fmla="*/ 6358 w 45417"/>
                  <a:gd name="connsiteY15" fmla="*/ 17075 h 37847"/>
                  <a:gd name="connsiteX16" fmla="*/ 6358 w 45417"/>
                  <a:gd name="connsiteY16" fmla="*/ 1518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17" h="37847">
                    <a:moveTo>
                      <a:pt x="6358" y="15183"/>
                    </a:moveTo>
                    <a:cubicBezTo>
                      <a:pt x="8856" y="12155"/>
                      <a:pt x="7342" y="9279"/>
                      <a:pt x="5677" y="6100"/>
                    </a:cubicBezTo>
                    <a:cubicBezTo>
                      <a:pt x="9689" y="8295"/>
                      <a:pt x="13322" y="10414"/>
                      <a:pt x="17713" y="9506"/>
                    </a:cubicBezTo>
                    <a:cubicBezTo>
                      <a:pt x="19000" y="7311"/>
                      <a:pt x="21725" y="7235"/>
                      <a:pt x="23466" y="5721"/>
                    </a:cubicBezTo>
                    <a:cubicBezTo>
                      <a:pt x="30354" y="5040"/>
                      <a:pt x="27250" y="12458"/>
                      <a:pt x="31035" y="15259"/>
                    </a:cubicBezTo>
                    <a:cubicBezTo>
                      <a:pt x="35198" y="18362"/>
                      <a:pt x="34214" y="19876"/>
                      <a:pt x="37545" y="16924"/>
                    </a:cubicBezTo>
                    <a:cubicBezTo>
                      <a:pt x="38680" y="15940"/>
                      <a:pt x="39437" y="14502"/>
                      <a:pt x="40421" y="13291"/>
                    </a:cubicBezTo>
                    <a:cubicBezTo>
                      <a:pt x="42162" y="19044"/>
                      <a:pt x="38302" y="23434"/>
                      <a:pt x="36637" y="28354"/>
                    </a:cubicBezTo>
                    <a:cubicBezTo>
                      <a:pt x="35198" y="29490"/>
                      <a:pt x="33836" y="30701"/>
                      <a:pt x="32852" y="32290"/>
                    </a:cubicBezTo>
                    <a:lnTo>
                      <a:pt x="32852" y="32290"/>
                    </a:lnTo>
                    <a:cubicBezTo>
                      <a:pt x="31868" y="33729"/>
                      <a:pt x="30959" y="35318"/>
                      <a:pt x="28764" y="34410"/>
                    </a:cubicBezTo>
                    <a:cubicBezTo>
                      <a:pt x="25131" y="31609"/>
                      <a:pt x="27553" y="26235"/>
                      <a:pt x="24071" y="23358"/>
                    </a:cubicBezTo>
                    <a:cubicBezTo>
                      <a:pt x="23163" y="22525"/>
                      <a:pt x="22406" y="21617"/>
                      <a:pt x="21725" y="20558"/>
                    </a:cubicBezTo>
                    <a:cubicBezTo>
                      <a:pt x="20665" y="18741"/>
                      <a:pt x="20059" y="15864"/>
                      <a:pt x="17561" y="16470"/>
                    </a:cubicBezTo>
                    <a:cubicBezTo>
                      <a:pt x="15290" y="16924"/>
                      <a:pt x="16880" y="20330"/>
                      <a:pt x="15139" y="21769"/>
                    </a:cubicBezTo>
                    <a:cubicBezTo>
                      <a:pt x="9992" y="24342"/>
                      <a:pt x="8326" y="20406"/>
                      <a:pt x="6358" y="17075"/>
                    </a:cubicBezTo>
                    <a:cubicBezTo>
                      <a:pt x="6434" y="16394"/>
                      <a:pt x="6434" y="15789"/>
                      <a:pt x="6358" y="15183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6" name="任意多边形: 形状 2045"/>
              <p:cNvSpPr/>
              <p:nvPr/>
            </p:nvSpPr>
            <p:spPr>
              <a:xfrm>
                <a:off x="1988729" y="6052092"/>
                <a:ext cx="30278" cy="37848"/>
              </a:xfrm>
              <a:custGeom>
                <a:avLst/>
                <a:gdLst>
                  <a:gd name="connsiteX0" fmla="*/ 23532 w 30278"/>
                  <a:gd name="connsiteY0" fmla="*/ 11307 h 37847"/>
                  <a:gd name="connsiteX1" fmla="*/ 23002 w 30278"/>
                  <a:gd name="connsiteY1" fmla="*/ 6311 h 37847"/>
                  <a:gd name="connsiteX2" fmla="*/ 29285 w 30278"/>
                  <a:gd name="connsiteY2" fmla="*/ 9339 h 37847"/>
                  <a:gd name="connsiteX3" fmla="*/ 31101 w 30278"/>
                  <a:gd name="connsiteY3" fmla="*/ 22737 h 37847"/>
                  <a:gd name="connsiteX4" fmla="*/ 31177 w 30278"/>
                  <a:gd name="connsiteY4" fmla="*/ 22662 h 37847"/>
                  <a:gd name="connsiteX5" fmla="*/ 25878 w 30278"/>
                  <a:gd name="connsiteY5" fmla="*/ 24478 h 37847"/>
                  <a:gd name="connsiteX6" fmla="*/ 18914 w 30278"/>
                  <a:gd name="connsiteY6" fmla="*/ 32805 h 37847"/>
                  <a:gd name="connsiteX7" fmla="*/ 15735 w 30278"/>
                  <a:gd name="connsiteY7" fmla="*/ 35605 h 37847"/>
                  <a:gd name="connsiteX8" fmla="*/ 8317 w 30278"/>
                  <a:gd name="connsiteY8" fmla="*/ 30382 h 37847"/>
                  <a:gd name="connsiteX9" fmla="*/ 6500 w 30278"/>
                  <a:gd name="connsiteY9" fmla="*/ 26522 h 37847"/>
                  <a:gd name="connsiteX10" fmla="*/ 6500 w 30278"/>
                  <a:gd name="connsiteY10" fmla="*/ 15092 h 37847"/>
                  <a:gd name="connsiteX11" fmla="*/ 13843 w 30278"/>
                  <a:gd name="connsiteY11" fmla="*/ 14411 h 37847"/>
                  <a:gd name="connsiteX12" fmla="*/ 19141 w 30278"/>
                  <a:gd name="connsiteY12" fmla="*/ 18195 h 37847"/>
                  <a:gd name="connsiteX13" fmla="*/ 23532 w 30278"/>
                  <a:gd name="connsiteY13" fmla="*/ 11307 h 37847"/>
                  <a:gd name="connsiteX14" fmla="*/ 23532 w 30278"/>
                  <a:gd name="connsiteY14" fmla="*/ 1130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23532" y="11307"/>
                    </a:moveTo>
                    <a:cubicBezTo>
                      <a:pt x="21337" y="9793"/>
                      <a:pt x="20807" y="7598"/>
                      <a:pt x="23002" y="6311"/>
                    </a:cubicBezTo>
                    <a:cubicBezTo>
                      <a:pt x="25954" y="4570"/>
                      <a:pt x="27922" y="6690"/>
                      <a:pt x="29285" y="9339"/>
                    </a:cubicBezTo>
                    <a:cubicBezTo>
                      <a:pt x="21261" y="15016"/>
                      <a:pt x="29058" y="18498"/>
                      <a:pt x="31101" y="22737"/>
                    </a:cubicBezTo>
                    <a:lnTo>
                      <a:pt x="31177" y="22662"/>
                    </a:lnTo>
                    <a:cubicBezTo>
                      <a:pt x="29436" y="23267"/>
                      <a:pt x="27695" y="24402"/>
                      <a:pt x="25878" y="24478"/>
                    </a:cubicBezTo>
                    <a:cubicBezTo>
                      <a:pt x="20353" y="24705"/>
                      <a:pt x="16265" y="25689"/>
                      <a:pt x="18914" y="32805"/>
                    </a:cubicBezTo>
                    <a:cubicBezTo>
                      <a:pt x="19898" y="35454"/>
                      <a:pt x="17627" y="36287"/>
                      <a:pt x="15735" y="35605"/>
                    </a:cubicBezTo>
                    <a:cubicBezTo>
                      <a:pt x="12859" y="34545"/>
                      <a:pt x="9604" y="33789"/>
                      <a:pt x="8317" y="30382"/>
                    </a:cubicBezTo>
                    <a:cubicBezTo>
                      <a:pt x="8090" y="28868"/>
                      <a:pt x="7106" y="27809"/>
                      <a:pt x="6500" y="26522"/>
                    </a:cubicBezTo>
                    <a:cubicBezTo>
                      <a:pt x="7484" y="22737"/>
                      <a:pt x="4229" y="18952"/>
                      <a:pt x="6500" y="15092"/>
                    </a:cubicBezTo>
                    <a:cubicBezTo>
                      <a:pt x="8923" y="14638"/>
                      <a:pt x="10966" y="9415"/>
                      <a:pt x="13843" y="14411"/>
                    </a:cubicBezTo>
                    <a:cubicBezTo>
                      <a:pt x="15054" y="16455"/>
                      <a:pt x="15811" y="19179"/>
                      <a:pt x="19141" y="18195"/>
                    </a:cubicBezTo>
                    <a:cubicBezTo>
                      <a:pt x="22472" y="17136"/>
                      <a:pt x="23910" y="14789"/>
                      <a:pt x="23532" y="11307"/>
                    </a:cubicBezTo>
                    <a:lnTo>
                      <a:pt x="23532" y="11307"/>
                    </a:lnTo>
                    <a:close/>
                  </a:path>
                </a:pathLst>
              </a:custGeom>
              <a:solidFill>
                <a:srgbClr val="F9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7" name="任意多边形: 形状 2046"/>
              <p:cNvSpPr/>
              <p:nvPr/>
            </p:nvSpPr>
            <p:spPr>
              <a:xfrm>
                <a:off x="2391088" y="5649800"/>
                <a:ext cx="30278" cy="30278"/>
              </a:xfrm>
              <a:custGeom>
                <a:avLst/>
                <a:gdLst>
                  <a:gd name="connsiteX0" fmla="*/ 27884 w 30278"/>
                  <a:gd name="connsiteY0" fmla="*/ 8705 h 30278"/>
                  <a:gd name="connsiteX1" fmla="*/ 27430 w 30278"/>
                  <a:gd name="connsiteY1" fmla="*/ 13549 h 30278"/>
                  <a:gd name="connsiteX2" fmla="*/ 23720 w 30278"/>
                  <a:gd name="connsiteY2" fmla="*/ 25207 h 30278"/>
                  <a:gd name="connsiteX3" fmla="*/ 12063 w 30278"/>
                  <a:gd name="connsiteY3" fmla="*/ 28234 h 30278"/>
                  <a:gd name="connsiteX4" fmla="*/ 6008 w 30278"/>
                  <a:gd name="connsiteY4" fmla="*/ 14761 h 30278"/>
                  <a:gd name="connsiteX5" fmla="*/ 16681 w 30278"/>
                  <a:gd name="connsiteY5" fmla="*/ 6661 h 30278"/>
                  <a:gd name="connsiteX6" fmla="*/ 24175 w 30278"/>
                  <a:gd name="connsiteY6" fmla="*/ 6812 h 30278"/>
                  <a:gd name="connsiteX7" fmla="*/ 26218 w 30278"/>
                  <a:gd name="connsiteY7" fmla="*/ 5677 h 30278"/>
                  <a:gd name="connsiteX8" fmla="*/ 28414 w 30278"/>
                  <a:gd name="connsiteY8" fmla="*/ 6585 h 30278"/>
                  <a:gd name="connsiteX9" fmla="*/ 28565 w 30278"/>
                  <a:gd name="connsiteY9" fmla="*/ 7796 h 30278"/>
                  <a:gd name="connsiteX10" fmla="*/ 27884 w 30278"/>
                  <a:gd name="connsiteY10" fmla="*/ 870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27884" y="8705"/>
                    </a:moveTo>
                    <a:cubicBezTo>
                      <a:pt x="25537" y="10143"/>
                      <a:pt x="26824" y="11808"/>
                      <a:pt x="27430" y="13549"/>
                    </a:cubicBezTo>
                    <a:cubicBezTo>
                      <a:pt x="29019" y="18242"/>
                      <a:pt x="27657" y="22254"/>
                      <a:pt x="23720" y="25207"/>
                    </a:cubicBezTo>
                    <a:cubicBezTo>
                      <a:pt x="20314" y="27780"/>
                      <a:pt x="17059" y="31262"/>
                      <a:pt x="12063" y="28234"/>
                    </a:cubicBezTo>
                    <a:cubicBezTo>
                      <a:pt x="8051" y="25888"/>
                      <a:pt x="4569" y="18697"/>
                      <a:pt x="6008" y="14761"/>
                    </a:cubicBezTo>
                    <a:cubicBezTo>
                      <a:pt x="7749" y="9840"/>
                      <a:pt x="10020" y="5450"/>
                      <a:pt x="16681" y="6661"/>
                    </a:cubicBezTo>
                    <a:cubicBezTo>
                      <a:pt x="19103" y="7115"/>
                      <a:pt x="21677" y="6737"/>
                      <a:pt x="24175" y="6812"/>
                    </a:cubicBezTo>
                    <a:cubicBezTo>
                      <a:pt x="24704" y="6207"/>
                      <a:pt x="25386" y="5828"/>
                      <a:pt x="26218" y="5677"/>
                    </a:cubicBezTo>
                    <a:cubicBezTo>
                      <a:pt x="27051" y="5828"/>
                      <a:pt x="27732" y="6131"/>
                      <a:pt x="28414" y="6585"/>
                    </a:cubicBezTo>
                    <a:cubicBezTo>
                      <a:pt x="28489" y="6964"/>
                      <a:pt x="28565" y="7342"/>
                      <a:pt x="28565" y="7796"/>
                    </a:cubicBezTo>
                    <a:cubicBezTo>
                      <a:pt x="28338" y="8024"/>
                      <a:pt x="28111" y="8326"/>
                      <a:pt x="27884" y="8705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8" name="任意多边形: 形状 2047"/>
              <p:cNvSpPr/>
              <p:nvPr/>
            </p:nvSpPr>
            <p:spPr>
              <a:xfrm>
                <a:off x="2162981" y="6268030"/>
                <a:ext cx="30278" cy="30278"/>
              </a:xfrm>
              <a:custGeom>
                <a:avLst/>
                <a:gdLst>
                  <a:gd name="connsiteX0" fmla="*/ 7029 w 30278"/>
                  <a:gd name="connsiteY0" fmla="*/ 13220 h 30278"/>
                  <a:gd name="connsiteX1" fmla="*/ 11192 w 30278"/>
                  <a:gd name="connsiteY1" fmla="*/ 5954 h 30278"/>
                  <a:gd name="connsiteX2" fmla="*/ 16718 w 30278"/>
                  <a:gd name="connsiteY2" fmla="*/ 10041 h 30278"/>
                  <a:gd name="connsiteX3" fmla="*/ 20578 w 30278"/>
                  <a:gd name="connsiteY3" fmla="*/ 13523 h 30278"/>
                  <a:gd name="connsiteX4" fmla="*/ 29813 w 30278"/>
                  <a:gd name="connsiteY4" fmla="*/ 21093 h 30278"/>
                  <a:gd name="connsiteX5" fmla="*/ 22622 w 30278"/>
                  <a:gd name="connsiteY5" fmla="*/ 28133 h 30278"/>
                  <a:gd name="connsiteX6" fmla="*/ 16567 w 30278"/>
                  <a:gd name="connsiteY6" fmla="*/ 25483 h 30278"/>
                  <a:gd name="connsiteX7" fmla="*/ 11117 w 30278"/>
                  <a:gd name="connsiteY7" fmla="*/ 19806 h 30278"/>
                  <a:gd name="connsiteX8" fmla="*/ 7029 w 30278"/>
                  <a:gd name="connsiteY8" fmla="*/ 1322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7029" y="13220"/>
                    </a:moveTo>
                    <a:cubicBezTo>
                      <a:pt x="5061" y="8679"/>
                      <a:pt x="6802" y="7013"/>
                      <a:pt x="11192" y="5954"/>
                    </a:cubicBezTo>
                    <a:cubicBezTo>
                      <a:pt x="15507" y="4894"/>
                      <a:pt x="16037" y="7013"/>
                      <a:pt x="16718" y="10041"/>
                    </a:cubicBezTo>
                    <a:cubicBezTo>
                      <a:pt x="17172" y="12010"/>
                      <a:pt x="18308" y="13448"/>
                      <a:pt x="20578" y="13523"/>
                    </a:cubicBezTo>
                    <a:cubicBezTo>
                      <a:pt x="26407" y="13826"/>
                      <a:pt x="29511" y="16475"/>
                      <a:pt x="29813" y="21093"/>
                    </a:cubicBezTo>
                    <a:cubicBezTo>
                      <a:pt x="30116" y="26316"/>
                      <a:pt x="26104" y="26770"/>
                      <a:pt x="22622" y="28133"/>
                    </a:cubicBezTo>
                    <a:cubicBezTo>
                      <a:pt x="19443" y="29344"/>
                      <a:pt x="18005" y="27905"/>
                      <a:pt x="16567" y="25483"/>
                    </a:cubicBezTo>
                    <a:cubicBezTo>
                      <a:pt x="15204" y="23137"/>
                      <a:pt x="14750" y="19579"/>
                      <a:pt x="11117" y="19806"/>
                    </a:cubicBezTo>
                    <a:cubicBezTo>
                      <a:pt x="5137" y="20184"/>
                      <a:pt x="4607" y="17535"/>
                      <a:pt x="7029" y="13220"/>
                    </a:cubicBezTo>
                    <a:close/>
                  </a:path>
                </a:pathLst>
              </a:custGeom>
              <a:solidFill>
                <a:srgbClr val="FAE7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9" name="任意多边形: 形状 2048"/>
              <p:cNvSpPr/>
              <p:nvPr/>
            </p:nvSpPr>
            <p:spPr>
              <a:xfrm>
                <a:off x="1684992" y="6200525"/>
                <a:ext cx="30278" cy="37848"/>
              </a:xfrm>
              <a:custGeom>
                <a:avLst/>
                <a:gdLst>
                  <a:gd name="connsiteX0" fmla="*/ 13360 w 30278"/>
                  <a:gd name="connsiteY0" fmla="*/ 7225 h 37847"/>
                  <a:gd name="connsiteX1" fmla="*/ 23276 w 30278"/>
                  <a:gd name="connsiteY1" fmla="*/ 10859 h 37847"/>
                  <a:gd name="connsiteX2" fmla="*/ 23503 w 30278"/>
                  <a:gd name="connsiteY2" fmla="*/ 12145 h 37847"/>
                  <a:gd name="connsiteX3" fmla="*/ 26077 w 30278"/>
                  <a:gd name="connsiteY3" fmla="*/ 16914 h 37847"/>
                  <a:gd name="connsiteX4" fmla="*/ 27061 w 30278"/>
                  <a:gd name="connsiteY4" fmla="*/ 16687 h 37847"/>
                  <a:gd name="connsiteX5" fmla="*/ 28726 w 30278"/>
                  <a:gd name="connsiteY5" fmla="*/ 24332 h 37847"/>
                  <a:gd name="connsiteX6" fmla="*/ 23049 w 30278"/>
                  <a:gd name="connsiteY6" fmla="*/ 28193 h 37847"/>
                  <a:gd name="connsiteX7" fmla="*/ 17372 w 30278"/>
                  <a:gd name="connsiteY7" fmla="*/ 31902 h 37847"/>
                  <a:gd name="connsiteX8" fmla="*/ 9575 w 30278"/>
                  <a:gd name="connsiteY8" fmla="*/ 30085 h 37847"/>
                  <a:gd name="connsiteX9" fmla="*/ 6169 w 30278"/>
                  <a:gd name="connsiteY9" fmla="*/ 13129 h 37847"/>
                  <a:gd name="connsiteX10" fmla="*/ 11846 w 30278"/>
                  <a:gd name="connsiteY10" fmla="*/ 7604 h 37847"/>
                  <a:gd name="connsiteX11" fmla="*/ 13209 w 30278"/>
                  <a:gd name="connsiteY11" fmla="*/ 8360 h 37847"/>
                  <a:gd name="connsiteX12" fmla="*/ 13360 w 30278"/>
                  <a:gd name="connsiteY12" fmla="*/ 722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3360" y="7225"/>
                    </a:moveTo>
                    <a:cubicBezTo>
                      <a:pt x="18583" y="3137"/>
                      <a:pt x="20551" y="8134"/>
                      <a:pt x="23276" y="10859"/>
                    </a:cubicBezTo>
                    <a:cubicBezTo>
                      <a:pt x="23352" y="11313"/>
                      <a:pt x="23428" y="11691"/>
                      <a:pt x="23503" y="12145"/>
                    </a:cubicBezTo>
                    <a:cubicBezTo>
                      <a:pt x="24487" y="13659"/>
                      <a:pt x="23806" y="16082"/>
                      <a:pt x="26077" y="16914"/>
                    </a:cubicBezTo>
                    <a:cubicBezTo>
                      <a:pt x="26380" y="16838"/>
                      <a:pt x="26758" y="16763"/>
                      <a:pt x="27061" y="16687"/>
                    </a:cubicBezTo>
                    <a:cubicBezTo>
                      <a:pt x="29938" y="18731"/>
                      <a:pt x="28575" y="21683"/>
                      <a:pt x="28726" y="24332"/>
                    </a:cubicBezTo>
                    <a:cubicBezTo>
                      <a:pt x="27288" y="26376"/>
                      <a:pt x="24790" y="26754"/>
                      <a:pt x="23049" y="28193"/>
                    </a:cubicBezTo>
                    <a:cubicBezTo>
                      <a:pt x="20476" y="28344"/>
                      <a:pt x="18508" y="29479"/>
                      <a:pt x="17372" y="31902"/>
                    </a:cubicBezTo>
                    <a:cubicBezTo>
                      <a:pt x="14041" y="34475"/>
                      <a:pt x="11695" y="33037"/>
                      <a:pt x="9575" y="30085"/>
                    </a:cubicBezTo>
                    <a:cubicBezTo>
                      <a:pt x="5942" y="24938"/>
                      <a:pt x="4958" y="19261"/>
                      <a:pt x="6169" y="13129"/>
                    </a:cubicBezTo>
                    <a:cubicBezTo>
                      <a:pt x="8516" y="11767"/>
                      <a:pt x="8516" y="7982"/>
                      <a:pt x="11846" y="7604"/>
                    </a:cubicBezTo>
                    <a:cubicBezTo>
                      <a:pt x="12300" y="7906"/>
                      <a:pt x="12830" y="8436"/>
                      <a:pt x="13209" y="8360"/>
                    </a:cubicBezTo>
                    <a:cubicBezTo>
                      <a:pt x="13890" y="8209"/>
                      <a:pt x="13890" y="7679"/>
                      <a:pt x="13360" y="7225"/>
                    </a:cubicBezTo>
                    <a:close/>
                  </a:path>
                </a:pathLst>
              </a:custGeom>
              <a:solidFill>
                <a:srgbClr val="F5CE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0" name="任意多边形: 形状 2049"/>
              <p:cNvSpPr/>
              <p:nvPr/>
            </p:nvSpPr>
            <p:spPr>
              <a:xfrm>
                <a:off x="1513047" y="5827402"/>
                <a:ext cx="30278" cy="45417"/>
              </a:xfrm>
              <a:custGeom>
                <a:avLst/>
                <a:gdLst>
                  <a:gd name="connsiteX0" fmla="*/ 29600 w 30278"/>
                  <a:gd name="connsiteY0" fmla="*/ 24883 h 45417"/>
                  <a:gd name="connsiteX1" fmla="*/ 29448 w 30278"/>
                  <a:gd name="connsiteY1" fmla="*/ 27002 h 45417"/>
                  <a:gd name="connsiteX2" fmla="*/ 25815 w 30278"/>
                  <a:gd name="connsiteY2" fmla="*/ 26851 h 45417"/>
                  <a:gd name="connsiteX3" fmla="*/ 17034 w 30278"/>
                  <a:gd name="connsiteY3" fmla="*/ 26094 h 45417"/>
                  <a:gd name="connsiteX4" fmla="*/ 16656 w 30278"/>
                  <a:gd name="connsiteY4" fmla="*/ 26472 h 45417"/>
                  <a:gd name="connsiteX5" fmla="*/ 17110 w 30278"/>
                  <a:gd name="connsiteY5" fmla="*/ 26397 h 45417"/>
                  <a:gd name="connsiteX6" fmla="*/ 25512 w 30278"/>
                  <a:gd name="connsiteY6" fmla="*/ 28668 h 45417"/>
                  <a:gd name="connsiteX7" fmla="*/ 19608 w 30278"/>
                  <a:gd name="connsiteY7" fmla="*/ 41990 h 45417"/>
                  <a:gd name="connsiteX8" fmla="*/ 10373 w 30278"/>
                  <a:gd name="connsiteY8" fmla="*/ 40325 h 45417"/>
                  <a:gd name="connsiteX9" fmla="*/ 6512 w 30278"/>
                  <a:gd name="connsiteY9" fmla="*/ 36389 h 45417"/>
                  <a:gd name="connsiteX10" fmla="*/ 14536 w 30278"/>
                  <a:gd name="connsiteY10" fmla="*/ 23067 h 45417"/>
                  <a:gd name="connsiteX11" fmla="*/ 20062 w 30278"/>
                  <a:gd name="connsiteY11" fmla="*/ 15421 h 45417"/>
                  <a:gd name="connsiteX12" fmla="*/ 20062 w 30278"/>
                  <a:gd name="connsiteY12" fmla="*/ 9744 h 45417"/>
                  <a:gd name="connsiteX13" fmla="*/ 20062 w 30278"/>
                  <a:gd name="connsiteY13" fmla="*/ 9744 h 45417"/>
                  <a:gd name="connsiteX14" fmla="*/ 21954 w 30278"/>
                  <a:gd name="connsiteY14" fmla="*/ 7776 h 45417"/>
                  <a:gd name="connsiteX15" fmla="*/ 21954 w 30278"/>
                  <a:gd name="connsiteY15" fmla="*/ 7776 h 45417"/>
                  <a:gd name="connsiteX16" fmla="*/ 23922 w 30278"/>
                  <a:gd name="connsiteY16" fmla="*/ 5884 h 45417"/>
                  <a:gd name="connsiteX17" fmla="*/ 23922 w 30278"/>
                  <a:gd name="connsiteY17" fmla="*/ 5884 h 45417"/>
                  <a:gd name="connsiteX18" fmla="*/ 26269 w 30278"/>
                  <a:gd name="connsiteY18" fmla="*/ 6262 h 45417"/>
                  <a:gd name="connsiteX19" fmla="*/ 26420 w 30278"/>
                  <a:gd name="connsiteY19" fmla="*/ 19887 h 45417"/>
                  <a:gd name="connsiteX20" fmla="*/ 24755 w 30278"/>
                  <a:gd name="connsiteY20" fmla="*/ 22007 h 45417"/>
                  <a:gd name="connsiteX21" fmla="*/ 26572 w 30278"/>
                  <a:gd name="connsiteY21" fmla="*/ 22385 h 45417"/>
                  <a:gd name="connsiteX22" fmla="*/ 28237 w 30278"/>
                  <a:gd name="connsiteY22" fmla="*/ 23445 h 45417"/>
                  <a:gd name="connsiteX23" fmla="*/ 29600 w 30278"/>
                  <a:gd name="connsiteY23" fmla="*/ 2488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278" h="45417">
                    <a:moveTo>
                      <a:pt x="29600" y="24883"/>
                    </a:moveTo>
                    <a:cubicBezTo>
                      <a:pt x="29524" y="25564"/>
                      <a:pt x="29524" y="26321"/>
                      <a:pt x="29448" y="27002"/>
                    </a:cubicBezTo>
                    <a:cubicBezTo>
                      <a:pt x="28237" y="26927"/>
                      <a:pt x="27026" y="26851"/>
                      <a:pt x="25815" y="26851"/>
                    </a:cubicBezTo>
                    <a:cubicBezTo>
                      <a:pt x="22711" y="28214"/>
                      <a:pt x="20062" y="25186"/>
                      <a:pt x="17034" y="26094"/>
                    </a:cubicBezTo>
                    <a:cubicBezTo>
                      <a:pt x="15672" y="26018"/>
                      <a:pt x="16580" y="27760"/>
                      <a:pt x="16656" y="26472"/>
                    </a:cubicBezTo>
                    <a:cubicBezTo>
                      <a:pt x="16656" y="26397"/>
                      <a:pt x="16807" y="26472"/>
                      <a:pt x="17110" y="26397"/>
                    </a:cubicBezTo>
                    <a:cubicBezTo>
                      <a:pt x="20365" y="25564"/>
                      <a:pt x="22863" y="27230"/>
                      <a:pt x="25512" y="28668"/>
                    </a:cubicBezTo>
                    <a:cubicBezTo>
                      <a:pt x="23695" y="33134"/>
                      <a:pt x="25058" y="38660"/>
                      <a:pt x="19608" y="41990"/>
                    </a:cubicBezTo>
                    <a:cubicBezTo>
                      <a:pt x="15369" y="44564"/>
                      <a:pt x="12871" y="44413"/>
                      <a:pt x="10373" y="40325"/>
                    </a:cubicBezTo>
                    <a:cubicBezTo>
                      <a:pt x="13703" y="34496"/>
                      <a:pt x="6588" y="38962"/>
                      <a:pt x="6512" y="36389"/>
                    </a:cubicBezTo>
                    <a:cubicBezTo>
                      <a:pt x="4166" y="28441"/>
                      <a:pt x="6740" y="23823"/>
                      <a:pt x="14536" y="23067"/>
                    </a:cubicBezTo>
                    <a:cubicBezTo>
                      <a:pt x="19835" y="22537"/>
                      <a:pt x="22181" y="20795"/>
                      <a:pt x="20062" y="15421"/>
                    </a:cubicBezTo>
                    <a:cubicBezTo>
                      <a:pt x="18775" y="13529"/>
                      <a:pt x="18775" y="11636"/>
                      <a:pt x="20062" y="9744"/>
                    </a:cubicBezTo>
                    <a:lnTo>
                      <a:pt x="20062" y="9744"/>
                    </a:lnTo>
                    <a:cubicBezTo>
                      <a:pt x="20667" y="9138"/>
                      <a:pt x="21349" y="8457"/>
                      <a:pt x="21954" y="7776"/>
                    </a:cubicBezTo>
                    <a:lnTo>
                      <a:pt x="21954" y="7776"/>
                    </a:lnTo>
                    <a:cubicBezTo>
                      <a:pt x="22636" y="7170"/>
                      <a:pt x="23241" y="6565"/>
                      <a:pt x="23922" y="5884"/>
                    </a:cubicBezTo>
                    <a:lnTo>
                      <a:pt x="23922" y="5884"/>
                    </a:lnTo>
                    <a:cubicBezTo>
                      <a:pt x="24831" y="5505"/>
                      <a:pt x="25588" y="5656"/>
                      <a:pt x="26269" y="6262"/>
                    </a:cubicBezTo>
                    <a:cubicBezTo>
                      <a:pt x="28464" y="10804"/>
                      <a:pt x="25890" y="15345"/>
                      <a:pt x="26420" y="19887"/>
                    </a:cubicBezTo>
                    <a:cubicBezTo>
                      <a:pt x="26345" y="20947"/>
                      <a:pt x="24831" y="20871"/>
                      <a:pt x="24755" y="22007"/>
                    </a:cubicBezTo>
                    <a:cubicBezTo>
                      <a:pt x="25436" y="22007"/>
                      <a:pt x="26042" y="22082"/>
                      <a:pt x="26572" y="22385"/>
                    </a:cubicBezTo>
                    <a:cubicBezTo>
                      <a:pt x="27177" y="22688"/>
                      <a:pt x="27707" y="22991"/>
                      <a:pt x="28237" y="23445"/>
                    </a:cubicBezTo>
                    <a:cubicBezTo>
                      <a:pt x="28691" y="23975"/>
                      <a:pt x="29145" y="24429"/>
                      <a:pt x="29600" y="24883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1" name="任意多边形: 形状 2050"/>
              <p:cNvSpPr/>
              <p:nvPr/>
            </p:nvSpPr>
            <p:spPr>
              <a:xfrm>
                <a:off x="1736578" y="6397330"/>
                <a:ext cx="30278" cy="52987"/>
              </a:xfrm>
              <a:custGeom>
                <a:avLst/>
                <a:gdLst>
                  <a:gd name="connsiteX0" fmla="*/ 13247 w 30278"/>
                  <a:gd name="connsiteY0" fmla="*/ 50071 h 52986"/>
                  <a:gd name="connsiteX1" fmla="*/ 10370 w 30278"/>
                  <a:gd name="connsiteY1" fmla="*/ 44167 h 52986"/>
                  <a:gd name="connsiteX2" fmla="*/ 11127 w 30278"/>
                  <a:gd name="connsiteY2" fmla="*/ 41064 h 52986"/>
                  <a:gd name="connsiteX3" fmla="*/ 14458 w 30278"/>
                  <a:gd name="connsiteY3" fmla="*/ 31299 h 52986"/>
                  <a:gd name="connsiteX4" fmla="*/ 5677 w 30278"/>
                  <a:gd name="connsiteY4" fmla="*/ 17674 h 52986"/>
                  <a:gd name="connsiteX5" fmla="*/ 9235 w 30278"/>
                  <a:gd name="connsiteY5" fmla="*/ 15100 h 52986"/>
                  <a:gd name="connsiteX6" fmla="*/ 11506 w 30278"/>
                  <a:gd name="connsiteY6" fmla="*/ 8136 h 52986"/>
                  <a:gd name="connsiteX7" fmla="*/ 17334 w 30278"/>
                  <a:gd name="connsiteY7" fmla="*/ 6017 h 52986"/>
                  <a:gd name="connsiteX8" fmla="*/ 16880 w 30278"/>
                  <a:gd name="connsiteY8" fmla="*/ 14646 h 52986"/>
                  <a:gd name="connsiteX9" fmla="*/ 15669 w 30278"/>
                  <a:gd name="connsiteY9" fmla="*/ 17825 h 52986"/>
                  <a:gd name="connsiteX10" fmla="*/ 19000 w 30278"/>
                  <a:gd name="connsiteY10" fmla="*/ 23427 h 52986"/>
                  <a:gd name="connsiteX11" fmla="*/ 21195 w 30278"/>
                  <a:gd name="connsiteY11" fmla="*/ 29104 h 52986"/>
                  <a:gd name="connsiteX12" fmla="*/ 29975 w 30278"/>
                  <a:gd name="connsiteY12" fmla="*/ 30315 h 52986"/>
                  <a:gd name="connsiteX13" fmla="*/ 19000 w 30278"/>
                  <a:gd name="connsiteY13" fmla="*/ 46135 h 52986"/>
                  <a:gd name="connsiteX14" fmla="*/ 13247 w 30278"/>
                  <a:gd name="connsiteY14" fmla="*/ 50071 h 52986"/>
                  <a:gd name="connsiteX15" fmla="*/ 13247 w 30278"/>
                  <a:gd name="connsiteY15" fmla="*/ 5007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278" h="52986">
                    <a:moveTo>
                      <a:pt x="13247" y="50071"/>
                    </a:moveTo>
                    <a:cubicBezTo>
                      <a:pt x="12263" y="48103"/>
                      <a:pt x="11354" y="46135"/>
                      <a:pt x="10370" y="44167"/>
                    </a:cubicBezTo>
                    <a:cubicBezTo>
                      <a:pt x="9765" y="42880"/>
                      <a:pt x="9765" y="41896"/>
                      <a:pt x="11127" y="41064"/>
                    </a:cubicBezTo>
                    <a:cubicBezTo>
                      <a:pt x="13852" y="39474"/>
                      <a:pt x="16577" y="32586"/>
                      <a:pt x="14458" y="31299"/>
                    </a:cubicBezTo>
                    <a:cubicBezTo>
                      <a:pt x="9083" y="27968"/>
                      <a:pt x="9765" y="21383"/>
                      <a:pt x="5677" y="17674"/>
                    </a:cubicBezTo>
                    <a:cubicBezTo>
                      <a:pt x="6358" y="16084"/>
                      <a:pt x="7872" y="15630"/>
                      <a:pt x="9235" y="15100"/>
                    </a:cubicBezTo>
                    <a:cubicBezTo>
                      <a:pt x="13020" y="13662"/>
                      <a:pt x="13474" y="11391"/>
                      <a:pt x="11506" y="8136"/>
                    </a:cubicBezTo>
                    <a:cubicBezTo>
                      <a:pt x="12944" y="6092"/>
                      <a:pt x="14836" y="5108"/>
                      <a:pt x="17334" y="6017"/>
                    </a:cubicBezTo>
                    <a:cubicBezTo>
                      <a:pt x="19302" y="8969"/>
                      <a:pt x="17713" y="11770"/>
                      <a:pt x="16880" y="14646"/>
                    </a:cubicBezTo>
                    <a:cubicBezTo>
                      <a:pt x="16502" y="15706"/>
                      <a:pt x="15896" y="16765"/>
                      <a:pt x="15669" y="17825"/>
                    </a:cubicBezTo>
                    <a:cubicBezTo>
                      <a:pt x="15593" y="20399"/>
                      <a:pt x="18243" y="21307"/>
                      <a:pt x="19000" y="23427"/>
                    </a:cubicBezTo>
                    <a:cubicBezTo>
                      <a:pt x="17864" y="26000"/>
                      <a:pt x="15972" y="28877"/>
                      <a:pt x="21195" y="29104"/>
                    </a:cubicBezTo>
                    <a:cubicBezTo>
                      <a:pt x="23920" y="29255"/>
                      <a:pt x="26796" y="28423"/>
                      <a:pt x="29975" y="30315"/>
                    </a:cubicBezTo>
                    <a:cubicBezTo>
                      <a:pt x="27629" y="36446"/>
                      <a:pt x="22936" y="41064"/>
                      <a:pt x="19000" y="46135"/>
                    </a:cubicBezTo>
                    <a:cubicBezTo>
                      <a:pt x="16956" y="47271"/>
                      <a:pt x="16804" y="51131"/>
                      <a:pt x="13247" y="50071"/>
                    </a:cubicBezTo>
                    <a:lnTo>
                      <a:pt x="13247" y="50071"/>
                    </a:ln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2" name="任意多边形: 形状 2051"/>
              <p:cNvSpPr/>
              <p:nvPr/>
            </p:nvSpPr>
            <p:spPr>
              <a:xfrm>
                <a:off x="1901821" y="5801814"/>
                <a:ext cx="30278" cy="30278"/>
              </a:xfrm>
              <a:custGeom>
                <a:avLst/>
                <a:gdLst>
                  <a:gd name="connsiteX0" fmla="*/ 5677 w 30278"/>
                  <a:gd name="connsiteY0" fmla="*/ 18149 h 30278"/>
                  <a:gd name="connsiteX1" fmla="*/ 13928 w 30278"/>
                  <a:gd name="connsiteY1" fmla="*/ 6189 h 30278"/>
                  <a:gd name="connsiteX2" fmla="*/ 24601 w 30278"/>
                  <a:gd name="connsiteY2" fmla="*/ 9671 h 30278"/>
                  <a:gd name="connsiteX3" fmla="*/ 17183 w 30278"/>
                  <a:gd name="connsiteY3" fmla="*/ 27611 h 30278"/>
                  <a:gd name="connsiteX4" fmla="*/ 11127 w 30278"/>
                  <a:gd name="connsiteY4" fmla="*/ 25795 h 30278"/>
                  <a:gd name="connsiteX5" fmla="*/ 5677 w 30278"/>
                  <a:gd name="connsiteY5" fmla="*/ 1814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5677" y="18149"/>
                    </a:moveTo>
                    <a:cubicBezTo>
                      <a:pt x="5980" y="12472"/>
                      <a:pt x="7570" y="8157"/>
                      <a:pt x="13928" y="6189"/>
                    </a:cubicBezTo>
                    <a:cubicBezTo>
                      <a:pt x="18848" y="4676"/>
                      <a:pt x="21876" y="6719"/>
                      <a:pt x="24601" y="9671"/>
                    </a:cubicBezTo>
                    <a:cubicBezTo>
                      <a:pt x="30884" y="16560"/>
                      <a:pt x="28083" y="23070"/>
                      <a:pt x="17183" y="27611"/>
                    </a:cubicBezTo>
                    <a:cubicBezTo>
                      <a:pt x="15669" y="25189"/>
                      <a:pt x="12717" y="27763"/>
                      <a:pt x="11127" y="25795"/>
                    </a:cubicBezTo>
                    <a:cubicBezTo>
                      <a:pt x="10673" y="22388"/>
                      <a:pt x="8629" y="19966"/>
                      <a:pt x="5677" y="18149"/>
                    </a:cubicBezTo>
                    <a:close/>
                  </a:path>
                </a:pathLst>
              </a:custGeom>
              <a:solidFill>
                <a:srgbClr val="F8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3" name="任意多边形: 形状 2052"/>
              <p:cNvSpPr/>
              <p:nvPr/>
            </p:nvSpPr>
            <p:spPr>
              <a:xfrm>
                <a:off x="1532222" y="5778016"/>
                <a:ext cx="30278" cy="30278"/>
              </a:xfrm>
              <a:custGeom>
                <a:avLst/>
                <a:gdLst>
                  <a:gd name="connsiteX0" fmla="*/ 6413 w 30278"/>
                  <a:gd name="connsiteY0" fmla="*/ 13335 h 30278"/>
                  <a:gd name="connsiteX1" fmla="*/ 13377 w 30278"/>
                  <a:gd name="connsiteY1" fmla="*/ 6143 h 30278"/>
                  <a:gd name="connsiteX2" fmla="*/ 22915 w 30278"/>
                  <a:gd name="connsiteY2" fmla="*/ 8414 h 30278"/>
                  <a:gd name="connsiteX3" fmla="*/ 24504 w 30278"/>
                  <a:gd name="connsiteY3" fmla="*/ 21585 h 30278"/>
                  <a:gd name="connsiteX4" fmla="*/ 18146 w 30278"/>
                  <a:gd name="connsiteY4" fmla="*/ 26808 h 30278"/>
                  <a:gd name="connsiteX5" fmla="*/ 6413 w 30278"/>
                  <a:gd name="connsiteY5" fmla="*/ 1333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6413" y="13335"/>
                    </a:moveTo>
                    <a:cubicBezTo>
                      <a:pt x="8684" y="10837"/>
                      <a:pt x="9668" y="6824"/>
                      <a:pt x="13377" y="6143"/>
                    </a:cubicBezTo>
                    <a:cubicBezTo>
                      <a:pt x="16632" y="5538"/>
                      <a:pt x="20417" y="4932"/>
                      <a:pt x="22915" y="8414"/>
                    </a:cubicBezTo>
                    <a:cubicBezTo>
                      <a:pt x="25867" y="12502"/>
                      <a:pt x="26851" y="16741"/>
                      <a:pt x="24504" y="21585"/>
                    </a:cubicBezTo>
                    <a:cubicBezTo>
                      <a:pt x="23066" y="24462"/>
                      <a:pt x="20568" y="25446"/>
                      <a:pt x="18146" y="26808"/>
                    </a:cubicBezTo>
                    <a:cubicBezTo>
                      <a:pt x="8078" y="29609"/>
                      <a:pt x="3839" y="24764"/>
                      <a:pt x="6413" y="13335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4" name="任意多边形: 形状 2053"/>
              <p:cNvSpPr/>
              <p:nvPr/>
            </p:nvSpPr>
            <p:spPr>
              <a:xfrm>
                <a:off x="1533563" y="5038711"/>
                <a:ext cx="37848" cy="30278"/>
              </a:xfrm>
              <a:custGeom>
                <a:avLst/>
                <a:gdLst>
                  <a:gd name="connsiteX0" fmla="*/ 20362 w 37847"/>
                  <a:gd name="connsiteY0" fmla="*/ 7570 h 30278"/>
                  <a:gd name="connsiteX1" fmla="*/ 31868 w 37847"/>
                  <a:gd name="connsiteY1" fmla="*/ 13322 h 30278"/>
                  <a:gd name="connsiteX2" fmla="*/ 30959 w 37847"/>
                  <a:gd name="connsiteY2" fmla="*/ 14610 h 30278"/>
                  <a:gd name="connsiteX3" fmla="*/ 31868 w 37847"/>
                  <a:gd name="connsiteY3" fmla="*/ 13322 h 30278"/>
                  <a:gd name="connsiteX4" fmla="*/ 28007 w 37847"/>
                  <a:gd name="connsiteY4" fmla="*/ 26493 h 30278"/>
                  <a:gd name="connsiteX5" fmla="*/ 24147 w 37847"/>
                  <a:gd name="connsiteY5" fmla="*/ 24753 h 30278"/>
                  <a:gd name="connsiteX6" fmla="*/ 13247 w 37847"/>
                  <a:gd name="connsiteY6" fmla="*/ 25737 h 30278"/>
                  <a:gd name="connsiteX7" fmla="*/ 10976 w 37847"/>
                  <a:gd name="connsiteY7" fmla="*/ 24677 h 30278"/>
                  <a:gd name="connsiteX8" fmla="*/ 5677 w 37847"/>
                  <a:gd name="connsiteY8" fmla="*/ 16275 h 30278"/>
                  <a:gd name="connsiteX9" fmla="*/ 18545 w 37847"/>
                  <a:gd name="connsiteY9" fmla="*/ 5677 h 30278"/>
                  <a:gd name="connsiteX10" fmla="*/ 19454 w 37847"/>
                  <a:gd name="connsiteY10" fmla="*/ 5980 h 30278"/>
                  <a:gd name="connsiteX11" fmla="*/ 20362 w 37847"/>
                  <a:gd name="connsiteY11" fmla="*/ 757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20362" y="7570"/>
                    </a:moveTo>
                    <a:cubicBezTo>
                      <a:pt x="25358" y="7191"/>
                      <a:pt x="29748" y="8024"/>
                      <a:pt x="31868" y="13322"/>
                    </a:cubicBezTo>
                    <a:cubicBezTo>
                      <a:pt x="31565" y="13701"/>
                      <a:pt x="31262" y="14155"/>
                      <a:pt x="30959" y="14610"/>
                    </a:cubicBezTo>
                    <a:cubicBezTo>
                      <a:pt x="31262" y="14231"/>
                      <a:pt x="31565" y="13777"/>
                      <a:pt x="31868" y="13322"/>
                    </a:cubicBezTo>
                    <a:cubicBezTo>
                      <a:pt x="36939" y="19605"/>
                      <a:pt x="30657" y="22482"/>
                      <a:pt x="28007" y="26493"/>
                    </a:cubicBezTo>
                    <a:cubicBezTo>
                      <a:pt x="25964" y="27856"/>
                      <a:pt x="28537" y="19757"/>
                      <a:pt x="24147" y="24753"/>
                    </a:cubicBezTo>
                    <a:cubicBezTo>
                      <a:pt x="21497" y="27781"/>
                      <a:pt x="16956" y="26115"/>
                      <a:pt x="13247" y="25737"/>
                    </a:cubicBezTo>
                    <a:cubicBezTo>
                      <a:pt x="12414" y="25585"/>
                      <a:pt x="11657" y="25282"/>
                      <a:pt x="10976" y="24677"/>
                    </a:cubicBezTo>
                    <a:cubicBezTo>
                      <a:pt x="9689" y="21800"/>
                      <a:pt x="8402" y="19000"/>
                      <a:pt x="5677" y="16275"/>
                    </a:cubicBezTo>
                    <a:cubicBezTo>
                      <a:pt x="10749" y="13171"/>
                      <a:pt x="15593" y="10446"/>
                      <a:pt x="18545" y="5677"/>
                    </a:cubicBezTo>
                    <a:cubicBezTo>
                      <a:pt x="18545" y="5677"/>
                      <a:pt x="19454" y="5980"/>
                      <a:pt x="19454" y="5980"/>
                    </a:cubicBezTo>
                    <a:cubicBezTo>
                      <a:pt x="19756" y="6510"/>
                      <a:pt x="20059" y="7040"/>
                      <a:pt x="20362" y="7570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5" name="任意多边形: 形状 2054"/>
              <p:cNvSpPr/>
              <p:nvPr/>
            </p:nvSpPr>
            <p:spPr>
              <a:xfrm>
                <a:off x="1506540" y="4896426"/>
                <a:ext cx="30278" cy="30278"/>
              </a:xfrm>
              <a:custGeom>
                <a:avLst/>
                <a:gdLst>
                  <a:gd name="connsiteX0" fmla="*/ 19075 w 30278"/>
                  <a:gd name="connsiteY0" fmla="*/ 30256 h 30278"/>
                  <a:gd name="connsiteX1" fmla="*/ 14534 w 30278"/>
                  <a:gd name="connsiteY1" fmla="*/ 25260 h 30278"/>
                  <a:gd name="connsiteX2" fmla="*/ 6510 w 30278"/>
                  <a:gd name="connsiteY2" fmla="*/ 20264 h 30278"/>
                  <a:gd name="connsiteX3" fmla="*/ 14685 w 30278"/>
                  <a:gd name="connsiteY3" fmla="*/ 20113 h 30278"/>
                  <a:gd name="connsiteX4" fmla="*/ 15290 w 30278"/>
                  <a:gd name="connsiteY4" fmla="*/ 16782 h 30278"/>
                  <a:gd name="connsiteX5" fmla="*/ 19227 w 30278"/>
                  <a:gd name="connsiteY5" fmla="*/ 14133 h 30278"/>
                  <a:gd name="connsiteX6" fmla="*/ 15215 w 30278"/>
                  <a:gd name="connsiteY6" fmla="*/ 16782 h 30278"/>
                  <a:gd name="connsiteX7" fmla="*/ 11808 w 30278"/>
                  <a:gd name="connsiteY7" fmla="*/ 14512 h 30278"/>
                  <a:gd name="connsiteX8" fmla="*/ 5677 w 30278"/>
                  <a:gd name="connsiteY8" fmla="*/ 9137 h 30278"/>
                  <a:gd name="connsiteX9" fmla="*/ 27553 w 30278"/>
                  <a:gd name="connsiteY9" fmla="*/ 12014 h 30278"/>
                  <a:gd name="connsiteX10" fmla="*/ 28310 w 30278"/>
                  <a:gd name="connsiteY10" fmla="*/ 19810 h 30278"/>
                  <a:gd name="connsiteX11" fmla="*/ 19075 w 30278"/>
                  <a:gd name="connsiteY11" fmla="*/ 302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9075" y="30256"/>
                    </a:moveTo>
                    <a:cubicBezTo>
                      <a:pt x="19151" y="27077"/>
                      <a:pt x="16729" y="25184"/>
                      <a:pt x="14534" y="25260"/>
                    </a:cubicBezTo>
                    <a:cubicBezTo>
                      <a:pt x="10295" y="25412"/>
                      <a:pt x="5223" y="25714"/>
                      <a:pt x="6510" y="20264"/>
                    </a:cubicBezTo>
                    <a:cubicBezTo>
                      <a:pt x="7872" y="14360"/>
                      <a:pt x="11884" y="20340"/>
                      <a:pt x="14685" y="20113"/>
                    </a:cubicBezTo>
                    <a:cubicBezTo>
                      <a:pt x="17713" y="19810"/>
                      <a:pt x="15139" y="17918"/>
                      <a:pt x="15290" y="16782"/>
                    </a:cubicBezTo>
                    <a:cubicBezTo>
                      <a:pt x="16123" y="15647"/>
                      <a:pt x="17864" y="15571"/>
                      <a:pt x="19227" y="14133"/>
                    </a:cubicBezTo>
                    <a:cubicBezTo>
                      <a:pt x="16804" y="14284"/>
                      <a:pt x="16350" y="15950"/>
                      <a:pt x="15215" y="16782"/>
                    </a:cubicBezTo>
                    <a:cubicBezTo>
                      <a:pt x="13701" y="16555"/>
                      <a:pt x="11279" y="16252"/>
                      <a:pt x="11808" y="14512"/>
                    </a:cubicBezTo>
                    <a:cubicBezTo>
                      <a:pt x="13777" y="7850"/>
                      <a:pt x="9083" y="9364"/>
                      <a:pt x="5677" y="9137"/>
                    </a:cubicBezTo>
                    <a:cubicBezTo>
                      <a:pt x="16426" y="3763"/>
                      <a:pt x="20816" y="4596"/>
                      <a:pt x="27553" y="12014"/>
                    </a:cubicBezTo>
                    <a:cubicBezTo>
                      <a:pt x="30278" y="14966"/>
                      <a:pt x="30732" y="16631"/>
                      <a:pt x="28310" y="19810"/>
                    </a:cubicBezTo>
                    <a:cubicBezTo>
                      <a:pt x="25434" y="23519"/>
                      <a:pt x="25888" y="30029"/>
                      <a:pt x="19075" y="30256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6" name="任意多边形: 形状 2055"/>
              <p:cNvSpPr/>
              <p:nvPr/>
            </p:nvSpPr>
            <p:spPr>
              <a:xfrm>
                <a:off x="1550248" y="5117900"/>
                <a:ext cx="30278" cy="30278"/>
              </a:xfrm>
              <a:custGeom>
                <a:avLst/>
                <a:gdLst>
                  <a:gd name="connsiteX0" fmla="*/ 20936 w 30278"/>
                  <a:gd name="connsiteY0" fmla="*/ 10132 h 30278"/>
                  <a:gd name="connsiteX1" fmla="*/ 24948 w 30278"/>
                  <a:gd name="connsiteY1" fmla="*/ 22849 h 30278"/>
                  <a:gd name="connsiteX2" fmla="*/ 10642 w 30278"/>
                  <a:gd name="connsiteY2" fmla="*/ 25574 h 30278"/>
                  <a:gd name="connsiteX3" fmla="*/ 5721 w 30278"/>
                  <a:gd name="connsiteY3" fmla="*/ 18534 h 30278"/>
                  <a:gd name="connsiteX4" fmla="*/ 20936 w 30278"/>
                  <a:gd name="connsiteY4" fmla="*/ 10132 h 30278"/>
                  <a:gd name="connsiteX5" fmla="*/ 20936 w 30278"/>
                  <a:gd name="connsiteY5" fmla="*/ 1013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20936" y="10132"/>
                    </a:moveTo>
                    <a:cubicBezTo>
                      <a:pt x="26083" y="13235"/>
                      <a:pt x="26916" y="19215"/>
                      <a:pt x="24948" y="22849"/>
                    </a:cubicBezTo>
                    <a:cubicBezTo>
                      <a:pt x="22223" y="27769"/>
                      <a:pt x="15637" y="26104"/>
                      <a:pt x="10642" y="25574"/>
                    </a:cubicBezTo>
                    <a:cubicBezTo>
                      <a:pt x="7235" y="25195"/>
                      <a:pt x="5797" y="22167"/>
                      <a:pt x="5721" y="18534"/>
                    </a:cubicBezTo>
                    <a:cubicBezTo>
                      <a:pt x="5494" y="3243"/>
                      <a:pt x="5570" y="3168"/>
                      <a:pt x="20936" y="10132"/>
                    </a:cubicBezTo>
                    <a:lnTo>
                      <a:pt x="20936" y="10132"/>
                    </a:ln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7" name="任意多边形: 形状 2056"/>
              <p:cNvSpPr/>
              <p:nvPr/>
            </p:nvSpPr>
            <p:spPr>
              <a:xfrm>
                <a:off x="1620592" y="5431261"/>
                <a:ext cx="30278" cy="30278"/>
              </a:xfrm>
              <a:custGeom>
                <a:avLst/>
                <a:gdLst>
                  <a:gd name="connsiteX0" fmla="*/ 13268 w 30278"/>
                  <a:gd name="connsiteY0" fmla="*/ 27559 h 30278"/>
                  <a:gd name="connsiteX1" fmla="*/ 8953 w 30278"/>
                  <a:gd name="connsiteY1" fmla="*/ 22866 h 30278"/>
                  <a:gd name="connsiteX2" fmla="*/ 11376 w 30278"/>
                  <a:gd name="connsiteY2" fmla="*/ 7425 h 30278"/>
                  <a:gd name="connsiteX3" fmla="*/ 29316 w 30278"/>
                  <a:gd name="connsiteY3" fmla="*/ 12496 h 30278"/>
                  <a:gd name="connsiteX4" fmla="*/ 29164 w 30278"/>
                  <a:gd name="connsiteY4" fmla="*/ 20520 h 30278"/>
                  <a:gd name="connsiteX5" fmla="*/ 24698 w 30278"/>
                  <a:gd name="connsiteY5" fmla="*/ 27635 h 30278"/>
                  <a:gd name="connsiteX6" fmla="*/ 23714 w 30278"/>
                  <a:gd name="connsiteY6" fmla="*/ 28619 h 30278"/>
                  <a:gd name="connsiteX7" fmla="*/ 19778 w 30278"/>
                  <a:gd name="connsiteY7" fmla="*/ 29149 h 30278"/>
                  <a:gd name="connsiteX8" fmla="*/ 13268 w 30278"/>
                  <a:gd name="connsiteY8" fmla="*/ 275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13268" y="27559"/>
                    </a:moveTo>
                    <a:cubicBezTo>
                      <a:pt x="11073" y="26727"/>
                      <a:pt x="10013" y="24835"/>
                      <a:pt x="8953" y="22866"/>
                    </a:cubicBezTo>
                    <a:cubicBezTo>
                      <a:pt x="4109" y="13708"/>
                      <a:pt x="4412" y="11285"/>
                      <a:pt x="11376" y="7425"/>
                    </a:cubicBezTo>
                    <a:cubicBezTo>
                      <a:pt x="17961" y="3791"/>
                      <a:pt x="25531" y="5986"/>
                      <a:pt x="29316" y="12496"/>
                    </a:cubicBezTo>
                    <a:cubicBezTo>
                      <a:pt x="30905" y="15297"/>
                      <a:pt x="30602" y="17871"/>
                      <a:pt x="29164" y="20520"/>
                    </a:cubicBezTo>
                    <a:cubicBezTo>
                      <a:pt x="27802" y="22942"/>
                      <a:pt x="26212" y="25289"/>
                      <a:pt x="24698" y="27635"/>
                    </a:cubicBezTo>
                    <a:cubicBezTo>
                      <a:pt x="24395" y="27938"/>
                      <a:pt x="24017" y="28241"/>
                      <a:pt x="23714" y="28619"/>
                    </a:cubicBezTo>
                    <a:cubicBezTo>
                      <a:pt x="22427" y="29225"/>
                      <a:pt x="21140" y="29452"/>
                      <a:pt x="19778" y="29149"/>
                    </a:cubicBezTo>
                    <a:cubicBezTo>
                      <a:pt x="17734" y="28014"/>
                      <a:pt x="15160" y="29225"/>
                      <a:pt x="13268" y="27559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8" name="任意多边形: 形状 2057"/>
              <p:cNvSpPr/>
              <p:nvPr/>
            </p:nvSpPr>
            <p:spPr>
              <a:xfrm>
                <a:off x="2505178" y="5925121"/>
                <a:ext cx="30278" cy="30278"/>
              </a:xfrm>
              <a:custGeom>
                <a:avLst/>
                <a:gdLst>
                  <a:gd name="connsiteX0" fmla="*/ 25823 w 30278"/>
                  <a:gd name="connsiteY0" fmla="*/ 26022 h 30278"/>
                  <a:gd name="connsiteX1" fmla="*/ 13030 w 30278"/>
                  <a:gd name="connsiteY1" fmla="*/ 29807 h 30278"/>
                  <a:gd name="connsiteX2" fmla="*/ 8716 w 30278"/>
                  <a:gd name="connsiteY2" fmla="*/ 12548 h 30278"/>
                  <a:gd name="connsiteX3" fmla="*/ 12728 w 30278"/>
                  <a:gd name="connsiteY3" fmla="*/ 8915 h 30278"/>
                  <a:gd name="connsiteX4" fmla="*/ 27110 w 30278"/>
                  <a:gd name="connsiteY4" fmla="*/ 13003 h 30278"/>
                  <a:gd name="connsiteX5" fmla="*/ 27867 w 30278"/>
                  <a:gd name="connsiteY5" fmla="*/ 18453 h 30278"/>
                  <a:gd name="connsiteX6" fmla="*/ 24082 w 30278"/>
                  <a:gd name="connsiteY6" fmla="*/ 14592 h 30278"/>
                  <a:gd name="connsiteX7" fmla="*/ 23401 w 30278"/>
                  <a:gd name="connsiteY7" fmla="*/ 13911 h 30278"/>
                  <a:gd name="connsiteX8" fmla="*/ 20070 w 30278"/>
                  <a:gd name="connsiteY8" fmla="*/ 12397 h 30278"/>
                  <a:gd name="connsiteX9" fmla="*/ 19767 w 30278"/>
                  <a:gd name="connsiteY9" fmla="*/ 13003 h 30278"/>
                  <a:gd name="connsiteX10" fmla="*/ 23249 w 30278"/>
                  <a:gd name="connsiteY10" fmla="*/ 13911 h 30278"/>
                  <a:gd name="connsiteX11" fmla="*/ 23401 w 30278"/>
                  <a:gd name="connsiteY11" fmla="*/ 17771 h 30278"/>
                  <a:gd name="connsiteX12" fmla="*/ 21887 w 30278"/>
                  <a:gd name="connsiteY12" fmla="*/ 18226 h 30278"/>
                  <a:gd name="connsiteX13" fmla="*/ 23022 w 30278"/>
                  <a:gd name="connsiteY13" fmla="*/ 18150 h 30278"/>
                  <a:gd name="connsiteX14" fmla="*/ 26504 w 30278"/>
                  <a:gd name="connsiteY14" fmla="*/ 20345 h 30278"/>
                  <a:gd name="connsiteX15" fmla="*/ 26050 w 30278"/>
                  <a:gd name="connsiteY15" fmla="*/ 22389 h 30278"/>
                  <a:gd name="connsiteX16" fmla="*/ 25899 w 30278"/>
                  <a:gd name="connsiteY16" fmla="*/ 24282 h 30278"/>
                  <a:gd name="connsiteX17" fmla="*/ 25823 w 30278"/>
                  <a:gd name="connsiteY17" fmla="*/ 2602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30278">
                    <a:moveTo>
                      <a:pt x="25823" y="26022"/>
                    </a:moveTo>
                    <a:cubicBezTo>
                      <a:pt x="22190" y="29353"/>
                      <a:pt x="17724" y="30261"/>
                      <a:pt x="13030" y="29807"/>
                    </a:cubicBezTo>
                    <a:cubicBezTo>
                      <a:pt x="4931" y="29050"/>
                      <a:pt x="3568" y="23449"/>
                      <a:pt x="8716" y="12548"/>
                    </a:cubicBezTo>
                    <a:cubicBezTo>
                      <a:pt x="10684" y="12094"/>
                      <a:pt x="10835" y="9521"/>
                      <a:pt x="12728" y="8915"/>
                    </a:cubicBezTo>
                    <a:cubicBezTo>
                      <a:pt x="19162" y="3390"/>
                      <a:pt x="25142" y="5055"/>
                      <a:pt x="27110" y="13003"/>
                    </a:cubicBezTo>
                    <a:cubicBezTo>
                      <a:pt x="27564" y="14744"/>
                      <a:pt x="27640" y="16636"/>
                      <a:pt x="27867" y="18453"/>
                    </a:cubicBezTo>
                    <a:cubicBezTo>
                      <a:pt x="24233" y="19513"/>
                      <a:pt x="25369" y="15803"/>
                      <a:pt x="24082" y="14592"/>
                    </a:cubicBezTo>
                    <a:cubicBezTo>
                      <a:pt x="23022" y="13911"/>
                      <a:pt x="24460" y="14668"/>
                      <a:pt x="23401" y="13911"/>
                    </a:cubicBezTo>
                    <a:cubicBezTo>
                      <a:pt x="22341" y="13154"/>
                      <a:pt x="21357" y="12548"/>
                      <a:pt x="20070" y="12397"/>
                    </a:cubicBezTo>
                    <a:cubicBezTo>
                      <a:pt x="19843" y="12397"/>
                      <a:pt x="19616" y="12851"/>
                      <a:pt x="19767" y="13003"/>
                    </a:cubicBezTo>
                    <a:cubicBezTo>
                      <a:pt x="20751" y="13911"/>
                      <a:pt x="22190" y="13306"/>
                      <a:pt x="23249" y="13911"/>
                    </a:cubicBezTo>
                    <a:cubicBezTo>
                      <a:pt x="24687" y="15122"/>
                      <a:pt x="24687" y="16409"/>
                      <a:pt x="23401" y="17771"/>
                    </a:cubicBezTo>
                    <a:cubicBezTo>
                      <a:pt x="23022" y="18377"/>
                      <a:pt x="22417" y="18150"/>
                      <a:pt x="21887" y="18226"/>
                    </a:cubicBezTo>
                    <a:cubicBezTo>
                      <a:pt x="22114" y="18831"/>
                      <a:pt x="22492" y="18755"/>
                      <a:pt x="23022" y="18150"/>
                    </a:cubicBezTo>
                    <a:cubicBezTo>
                      <a:pt x="24687" y="18074"/>
                      <a:pt x="25596" y="19210"/>
                      <a:pt x="26504" y="20345"/>
                    </a:cubicBezTo>
                    <a:cubicBezTo>
                      <a:pt x="26731" y="21102"/>
                      <a:pt x="26580" y="21783"/>
                      <a:pt x="26050" y="22389"/>
                    </a:cubicBezTo>
                    <a:cubicBezTo>
                      <a:pt x="26050" y="22994"/>
                      <a:pt x="25974" y="23600"/>
                      <a:pt x="25899" y="24282"/>
                    </a:cubicBezTo>
                    <a:cubicBezTo>
                      <a:pt x="24536" y="24736"/>
                      <a:pt x="24990" y="25341"/>
                      <a:pt x="25823" y="26022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9" name="任意多边形: 形状 2058"/>
              <p:cNvSpPr/>
              <p:nvPr/>
            </p:nvSpPr>
            <p:spPr>
              <a:xfrm>
                <a:off x="1580570" y="6736179"/>
                <a:ext cx="37848" cy="30278"/>
              </a:xfrm>
              <a:custGeom>
                <a:avLst/>
                <a:gdLst>
                  <a:gd name="connsiteX0" fmla="*/ 9462 w 37847"/>
                  <a:gd name="connsiteY0" fmla="*/ 23239 h 30278"/>
                  <a:gd name="connsiteX1" fmla="*/ 6964 w 37847"/>
                  <a:gd name="connsiteY1" fmla="*/ 18621 h 30278"/>
                  <a:gd name="connsiteX2" fmla="*/ 5677 w 37847"/>
                  <a:gd name="connsiteY2" fmla="*/ 7873 h 30278"/>
                  <a:gd name="connsiteX3" fmla="*/ 9765 w 37847"/>
                  <a:gd name="connsiteY3" fmla="*/ 7873 h 30278"/>
                  <a:gd name="connsiteX4" fmla="*/ 11506 w 37847"/>
                  <a:gd name="connsiteY4" fmla="*/ 11506 h 30278"/>
                  <a:gd name="connsiteX5" fmla="*/ 14382 w 37847"/>
                  <a:gd name="connsiteY5" fmla="*/ 12112 h 30278"/>
                  <a:gd name="connsiteX6" fmla="*/ 15215 w 37847"/>
                  <a:gd name="connsiteY6" fmla="*/ 7645 h 30278"/>
                  <a:gd name="connsiteX7" fmla="*/ 20892 w 37847"/>
                  <a:gd name="connsiteY7" fmla="*/ 5677 h 30278"/>
                  <a:gd name="connsiteX8" fmla="*/ 31943 w 37847"/>
                  <a:gd name="connsiteY8" fmla="*/ 11127 h 30278"/>
                  <a:gd name="connsiteX9" fmla="*/ 34441 w 37847"/>
                  <a:gd name="connsiteY9" fmla="*/ 11506 h 30278"/>
                  <a:gd name="connsiteX10" fmla="*/ 36864 w 37847"/>
                  <a:gd name="connsiteY10" fmla="*/ 22558 h 30278"/>
                  <a:gd name="connsiteX11" fmla="*/ 28083 w 37847"/>
                  <a:gd name="connsiteY11" fmla="*/ 31338 h 30278"/>
                  <a:gd name="connsiteX12" fmla="*/ 20816 w 37847"/>
                  <a:gd name="connsiteY12" fmla="*/ 28235 h 30278"/>
                  <a:gd name="connsiteX13" fmla="*/ 9462 w 37847"/>
                  <a:gd name="connsiteY13" fmla="*/ 2323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30278">
                    <a:moveTo>
                      <a:pt x="9462" y="23239"/>
                    </a:moveTo>
                    <a:cubicBezTo>
                      <a:pt x="6737" y="22709"/>
                      <a:pt x="5829" y="21422"/>
                      <a:pt x="6964" y="18621"/>
                    </a:cubicBezTo>
                    <a:cubicBezTo>
                      <a:pt x="8478" y="14912"/>
                      <a:pt x="7948" y="11279"/>
                      <a:pt x="5677" y="7873"/>
                    </a:cubicBezTo>
                    <a:cubicBezTo>
                      <a:pt x="7040" y="6737"/>
                      <a:pt x="8402" y="6737"/>
                      <a:pt x="9765" y="7873"/>
                    </a:cubicBezTo>
                    <a:cubicBezTo>
                      <a:pt x="9689" y="9387"/>
                      <a:pt x="9916" y="10825"/>
                      <a:pt x="11506" y="11506"/>
                    </a:cubicBezTo>
                    <a:cubicBezTo>
                      <a:pt x="12263" y="12717"/>
                      <a:pt x="13020" y="13777"/>
                      <a:pt x="14382" y="12112"/>
                    </a:cubicBezTo>
                    <a:cubicBezTo>
                      <a:pt x="15290" y="10749"/>
                      <a:pt x="15745" y="9311"/>
                      <a:pt x="15215" y="7645"/>
                    </a:cubicBezTo>
                    <a:cubicBezTo>
                      <a:pt x="16502" y="5223"/>
                      <a:pt x="18848" y="5829"/>
                      <a:pt x="20892" y="5677"/>
                    </a:cubicBezTo>
                    <a:cubicBezTo>
                      <a:pt x="24979" y="6586"/>
                      <a:pt x="26569" y="12641"/>
                      <a:pt x="31943" y="11127"/>
                    </a:cubicBezTo>
                    <a:cubicBezTo>
                      <a:pt x="32852" y="10976"/>
                      <a:pt x="33684" y="11052"/>
                      <a:pt x="34441" y="11506"/>
                    </a:cubicBezTo>
                    <a:cubicBezTo>
                      <a:pt x="37015" y="14836"/>
                      <a:pt x="37999" y="18470"/>
                      <a:pt x="36864" y="22558"/>
                    </a:cubicBezTo>
                    <a:cubicBezTo>
                      <a:pt x="33684" y="25282"/>
                      <a:pt x="30354" y="27781"/>
                      <a:pt x="28083" y="31338"/>
                    </a:cubicBezTo>
                    <a:cubicBezTo>
                      <a:pt x="24828" y="32171"/>
                      <a:pt x="21497" y="30354"/>
                      <a:pt x="20816" y="28235"/>
                    </a:cubicBezTo>
                    <a:cubicBezTo>
                      <a:pt x="18697" y="21649"/>
                      <a:pt x="13928" y="23239"/>
                      <a:pt x="9462" y="23239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0" name="任意多边形: 形状 2059"/>
              <p:cNvSpPr/>
              <p:nvPr/>
            </p:nvSpPr>
            <p:spPr>
              <a:xfrm>
                <a:off x="1841255" y="5918513"/>
                <a:ext cx="22709" cy="37848"/>
              </a:xfrm>
              <a:custGeom>
                <a:avLst/>
                <a:gdLst>
                  <a:gd name="connsiteX0" fmla="*/ 20826 w 22708"/>
                  <a:gd name="connsiteY0" fmla="*/ 5985 h 37847"/>
                  <a:gd name="connsiteX1" fmla="*/ 22340 w 22708"/>
                  <a:gd name="connsiteY1" fmla="*/ 20670 h 37847"/>
                  <a:gd name="connsiteX2" fmla="*/ 17571 w 22708"/>
                  <a:gd name="connsiteY2" fmla="*/ 30813 h 37847"/>
                  <a:gd name="connsiteX3" fmla="*/ 15376 w 22708"/>
                  <a:gd name="connsiteY3" fmla="*/ 35809 h 37847"/>
                  <a:gd name="connsiteX4" fmla="*/ 12272 w 22708"/>
                  <a:gd name="connsiteY4" fmla="*/ 30738 h 37847"/>
                  <a:gd name="connsiteX5" fmla="*/ 9245 w 22708"/>
                  <a:gd name="connsiteY5" fmla="*/ 19459 h 37847"/>
                  <a:gd name="connsiteX6" fmla="*/ 7579 w 22708"/>
                  <a:gd name="connsiteY6" fmla="*/ 8029 h 37847"/>
                  <a:gd name="connsiteX7" fmla="*/ 20826 w 22708"/>
                  <a:gd name="connsiteY7" fmla="*/ 5985 h 37847"/>
                  <a:gd name="connsiteX8" fmla="*/ 20826 w 22708"/>
                  <a:gd name="connsiteY8" fmla="*/ 598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20826" y="5985"/>
                    </a:moveTo>
                    <a:cubicBezTo>
                      <a:pt x="25746" y="10451"/>
                      <a:pt x="25141" y="15523"/>
                      <a:pt x="22340" y="20670"/>
                    </a:cubicBezTo>
                    <a:cubicBezTo>
                      <a:pt x="20523" y="24001"/>
                      <a:pt x="18101" y="27104"/>
                      <a:pt x="17571" y="30813"/>
                    </a:cubicBezTo>
                    <a:cubicBezTo>
                      <a:pt x="17268" y="32857"/>
                      <a:pt x="18555" y="35657"/>
                      <a:pt x="15376" y="35809"/>
                    </a:cubicBezTo>
                    <a:cubicBezTo>
                      <a:pt x="12348" y="35885"/>
                      <a:pt x="13484" y="32403"/>
                      <a:pt x="12272" y="30738"/>
                    </a:cubicBezTo>
                    <a:cubicBezTo>
                      <a:pt x="9850" y="27407"/>
                      <a:pt x="13408" y="22335"/>
                      <a:pt x="9245" y="19459"/>
                    </a:cubicBezTo>
                    <a:cubicBezTo>
                      <a:pt x="5838" y="16053"/>
                      <a:pt x="4097" y="12419"/>
                      <a:pt x="7579" y="8029"/>
                    </a:cubicBezTo>
                    <a:cubicBezTo>
                      <a:pt x="12197" y="9089"/>
                      <a:pt x="16057" y="4471"/>
                      <a:pt x="20826" y="5985"/>
                    </a:cubicBezTo>
                    <a:lnTo>
                      <a:pt x="20826" y="5985"/>
                    </a:lnTo>
                    <a:close/>
                  </a:path>
                </a:pathLst>
              </a:custGeom>
              <a:solidFill>
                <a:srgbClr val="F7CC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1" name="任意多边形: 形状 2060"/>
              <p:cNvSpPr/>
              <p:nvPr/>
            </p:nvSpPr>
            <p:spPr>
              <a:xfrm>
                <a:off x="2351377" y="6230865"/>
                <a:ext cx="30278" cy="37848"/>
              </a:xfrm>
              <a:custGeom>
                <a:avLst/>
                <a:gdLst>
                  <a:gd name="connsiteX0" fmla="*/ 10672 w 30278"/>
                  <a:gd name="connsiteY0" fmla="*/ 14960 h 37847"/>
                  <a:gd name="connsiteX1" fmla="*/ 14533 w 30278"/>
                  <a:gd name="connsiteY1" fmla="*/ 18366 h 37847"/>
                  <a:gd name="connsiteX2" fmla="*/ 15138 w 30278"/>
                  <a:gd name="connsiteY2" fmla="*/ 14052 h 37847"/>
                  <a:gd name="connsiteX3" fmla="*/ 18923 w 30278"/>
                  <a:gd name="connsiteY3" fmla="*/ 5876 h 37847"/>
                  <a:gd name="connsiteX4" fmla="*/ 24297 w 30278"/>
                  <a:gd name="connsiteY4" fmla="*/ 11024 h 37847"/>
                  <a:gd name="connsiteX5" fmla="*/ 27779 w 30278"/>
                  <a:gd name="connsiteY5" fmla="*/ 24422 h 37847"/>
                  <a:gd name="connsiteX6" fmla="*/ 28763 w 30278"/>
                  <a:gd name="connsiteY6" fmla="*/ 30629 h 37847"/>
                  <a:gd name="connsiteX7" fmla="*/ 22405 w 30278"/>
                  <a:gd name="connsiteY7" fmla="*/ 29115 h 37847"/>
                  <a:gd name="connsiteX8" fmla="*/ 18166 w 30278"/>
                  <a:gd name="connsiteY8" fmla="*/ 26844 h 37847"/>
                  <a:gd name="connsiteX9" fmla="*/ 15214 w 30278"/>
                  <a:gd name="connsiteY9" fmla="*/ 30402 h 37847"/>
                  <a:gd name="connsiteX10" fmla="*/ 13776 w 30278"/>
                  <a:gd name="connsiteY10" fmla="*/ 32521 h 37847"/>
                  <a:gd name="connsiteX11" fmla="*/ 7417 w 30278"/>
                  <a:gd name="connsiteY11" fmla="*/ 34262 h 37847"/>
                  <a:gd name="connsiteX12" fmla="*/ 6509 w 30278"/>
                  <a:gd name="connsiteY12" fmla="*/ 25936 h 37847"/>
                  <a:gd name="connsiteX13" fmla="*/ 10672 w 30278"/>
                  <a:gd name="connsiteY13" fmla="*/ 1496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10672" y="14960"/>
                    </a:moveTo>
                    <a:cubicBezTo>
                      <a:pt x="11959" y="16171"/>
                      <a:pt x="13322" y="17306"/>
                      <a:pt x="14533" y="18366"/>
                    </a:cubicBezTo>
                    <a:cubicBezTo>
                      <a:pt x="16728" y="16701"/>
                      <a:pt x="14684" y="14960"/>
                      <a:pt x="15138" y="14052"/>
                    </a:cubicBezTo>
                    <a:cubicBezTo>
                      <a:pt x="16425" y="11327"/>
                      <a:pt x="15744" y="7012"/>
                      <a:pt x="18923" y="5876"/>
                    </a:cubicBezTo>
                    <a:cubicBezTo>
                      <a:pt x="22784" y="4514"/>
                      <a:pt x="21194" y="10569"/>
                      <a:pt x="24297" y="11024"/>
                    </a:cubicBezTo>
                    <a:cubicBezTo>
                      <a:pt x="28915" y="14582"/>
                      <a:pt x="28385" y="19501"/>
                      <a:pt x="27779" y="24422"/>
                    </a:cubicBezTo>
                    <a:cubicBezTo>
                      <a:pt x="28612" y="26466"/>
                      <a:pt x="31716" y="28358"/>
                      <a:pt x="28763" y="30629"/>
                    </a:cubicBezTo>
                    <a:cubicBezTo>
                      <a:pt x="26417" y="32446"/>
                      <a:pt x="24222" y="31083"/>
                      <a:pt x="22405" y="29115"/>
                    </a:cubicBezTo>
                    <a:cubicBezTo>
                      <a:pt x="21270" y="27828"/>
                      <a:pt x="20513" y="25784"/>
                      <a:pt x="18166" y="26844"/>
                    </a:cubicBezTo>
                    <a:cubicBezTo>
                      <a:pt x="17031" y="27904"/>
                      <a:pt x="16047" y="29115"/>
                      <a:pt x="15214" y="30402"/>
                    </a:cubicBezTo>
                    <a:cubicBezTo>
                      <a:pt x="14760" y="31159"/>
                      <a:pt x="14306" y="31840"/>
                      <a:pt x="13776" y="32521"/>
                    </a:cubicBezTo>
                    <a:cubicBezTo>
                      <a:pt x="11883" y="33960"/>
                      <a:pt x="9840" y="36003"/>
                      <a:pt x="7417" y="34262"/>
                    </a:cubicBezTo>
                    <a:cubicBezTo>
                      <a:pt x="4238" y="31991"/>
                      <a:pt x="6358" y="28812"/>
                      <a:pt x="6509" y="25936"/>
                    </a:cubicBezTo>
                    <a:cubicBezTo>
                      <a:pt x="8250" y="22454"/>
                      <a:pt x="4011" y="16625"/>
                      <a:pt x="10672" y="14960"/>
                    </a:cubicBezTo>
                    <a:close/>
                  </a:path>
                </a:pathLst>
              </a:custGeom>
              <a:solidFill>
                <a:srgbClr val="F0C2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2" name="任意多边形: 形状 2061"/>
              <p:cNvSpPr/>
              <p:nvPr/>
            </p:nvSpPr>
            <p:spPr>
              <a:xfrm>
                <a:off x="1653692" y="6344532"/>
                <a:ext cx="37848" cy="30278"/>
              </a:xfrm>
              <a:custGeom>
                <a:avLst/>
                <a:gdLst>
                  <a:gd name="connsiteX0" fmla="*/ 22179 w 37847"/>
                  <a:gd name="connsiteY0" fmla="*/ 5677 h 30278"/>
                  <a:gd name="connsiteX1" fmla="*/ 25509 w 37847"/>
                  <a:gd name="connsiteY1" fmla="*/ 17561 h 30278"/>
                  <a:gd name="connsiteX2" fmla="*/ 29370 w 37847"/>
                  <a:gd name="connsiteY2" fmla="*/ 14836 h 30278"/>
                  <a:gd name="connsiteX3" fmla="*/ 33684 w 37847"/>
                  <a:gd name="connsiteY3" fmla="*/ 13777 h 30278"/>
                  <a:gd name="connsiteX4" fmla="*/ 34214 w 37847"/>
                  <a:gd name="connsiteY4" fmla="*/ 17864 h 30278"/>
                  <a:gd name="connsiteX5" fmla="*/ 29748 w 37847"/>
                  <a:gd name="connsiteY5" fmla="*/ 26872 h 30278"/>
                  <a:gd name="connsiteX6" fmla="*/ 16956 w 37847"/>
                  <a:gd name="connsiteY6" fmla="*/ 29219 h 30278"/>
                  <a:gd name="connsiteX7" fmla="*/ 14761 w 37847"/>
                  <a:gd name="connsiteY7" fmla="*/ 30430 h 30278"/>
                  <a:gd name="connsiteX8" fmla="*/ 8478 w 37847"/>
                  <a:gd name="connsiteY8" fmla="*/ 31035 h 30278"/>
                  <a:gd name="connsiteX9" fmla="*/ 5677 w 37847"/>
                  <a:gd name="connsiteY9" fmla="*/ 25358 h 30278"/>
                  <a:gd name="connsiteX10" fmla="*/ 6434 w 37847"/>
                  <a:gd name="connsiteY10" fmla="*/ 23012 h 30278"/>
                  <a:gd name="connsiteX11" fmla="*/ 9765 w 37847"/>
                  <a:gd name="connsiteY11" fmla="*/ 19000 h 30278"/>
                  <a:gd name="connsiteX12" fmla="*/ 10067 w 37847"/>
                  <a:gd name="connsiteY12" fmla="*/ 16577 h 30278"/>
                  <a:gd name="connsiteX13" fmla="*/ 15745 w 37847"/>
                  <a:gd name="connsiteY13" fmla="*/ 12338 h 30278"/>
                  <a:gd name="connsiteX14" fmla="*/ 20892 w 37847"/>
                  <a:gd name="connsiteY14" fmla="*/ 10824 h 30278"/>
                  <a:gd name="connsiteX15" fmla="*/ 21270 w 37847"/>
                  <a:gd name="connsiteY15" fmla="*/ 8857 h 30278"/>
                  <a:gd name="connsiteX16" fmla="*/ 21270 w 37847"/>
                  <a:gd name="connsiteY16" fmla="*/ 7873 h 30278"/>
                  <a:gd name="connsiteX17" fmla="*/ 22103 w 37847"/>
                  <a:gd name="connsiteY17" fmla="*/ 6131 h 30278"/>
                  <a:gd name="connsiteX18" fmla="*/ 22179 w 37847"/>
                  <a:gd name="connsiteY18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30278">
                    <a:moveTo>
                      <a:pt x="22179" y="5677"/>
                    </a:moveTo>
                    <a:cubicBezTo>
                      <a:pt x="31565" y="7267"/>
                      <a:pt x="23011" y="13928"/>
                      <a:pt x="25509" y="17561"/>
                    </a:cubicBezTo>
                    <a:cubicBezTo>
                      <a:pt x="28386" y="19075"/>
                      <a:pt x="28007" y="15669"/>
                      <a:pt x="29370" y="14836"/>
                    </a:cubicBezTo>
                    <a:cubicBezTo>
                      <a:pt x="30732" y="14004"/>
                      <a:pt x="32095" y="12944"/>
                      <a:pt x="33684" y="13777"/>
                    </a:cubicBezTo>
                    <a:cubicBezTo>
                      <a:pt x="35501" y="14761"/>
                      <a:pt x="34214" y="16426"/>
                      <a:pt x="34214" y="17864"/>
                    </a:cubicBezTo>
                    <a:cubicBezTo>
                      <a:pt x="34290" y="21800"/>
                      <a:pt x="36107" y="26191"/>
                      <a:pt x="29748" y="26872"/>
                    </a:cubicBezTo>
                    <a:cubicBezTo>
                      <a:pt x="25812" y="29446"/>
                      <a:pt x="20968" y="27023"/>
                      <a:pt x="16956" y="29219"/>
                    </a:cubicBezTo>
                    <a:cubicBezTo>
                      <a:pt x="16275" y="29673"/>
                      <a:pt x="15518" y="30051"/>
                      <a:pt x="14761" y="30430"/>
                    </a:cubicBezTo>
                    <a:cubicBezTo>
                      <a:pt x="12717" y="31111"/>
                      <a:pt x="10673" y="31792"/>
                      <a:pt x="8478" y="31035"/>
                    </a:cubicBezTo>
                    <a:cubicBezTo>
                      <a:pt x="6661" y="29521"/>
                      <a:pt x="5829" y="27629"/>
                      <a:pt x="5677" y="25358"/>
                    </a:cubicBezTo>
                    <a:cubicBezTo>
                      <a:pt x="5753" y="24525"/>
                      <a:pt x="5980" y="23693"/>
                      <a:pt x="6434" y="23012"/>
                    </a:cubicBezTo>
                    <a:cubicBezTo>
                      <a:pt x="8024" y="22103"/>
                      <a:pt x="11127" y="22406"/>
                      <a:pt x="9765" y="19000"/>
                    </a:cubicBezTo>
                    <a:cubicBezTo>
                      <a:pt x="9689" y="18167"/>
                      <a:pt x="9840" y="17410"/>
                      <a:pt x="10067" y="16577"/>
                    </a:cubicBezTo>
                    <a:cubicBezTo>
                      <a:pt x="11127" y="14080"/>
                      <a:pt x="12793" y="12338"/>
                      <a:pt x="15745" y="12338"/>
                    </a:cubicBezTo>
                    <a:cubicBezTo>
                      <a:pt x="17637" y="12414"/>
                      <a:pt x="19605" y="12717"/>
                      <a:pt x="20892" y="10824"/>
                    </a:cubicBezTo>
                    <a:cubicBezTo>
                      <a:pt x="21119" y="10219"/>
                      <a:pt x="21195" y="9538"/>
                      <a:pt x="21270" y="8857"/>
                    </a:cubicBezTo>
                    <a:cubicBezTo>
                      <a:pt x="21270" y="8478"/>
                      <a:pt x="21270" y="8175"/>
                      <a:pt x="21270" y="7873"/>
                    </a:cubicBezTo>
                    <a:cubicBezTo>
                      <a:pt x="21270" y="7191"/>
                      <a:pt x="21573" y="6585"/>
                      <a:pt x="22103" y="6131"/>
                    </a:cubicBezTo>
                    <a:lnTo>
                      <a:pt x="22179" y="5677"/>
                    </a:ln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3" name="任意多边形: 形状 2062"/>
              <p:cNvSpPr/>
              <p:nvPr/>
            </p:nvSpPr>
            <p:spPr>
              <a:xfrm>
                <a:off x="1860598" y="5667095"/>
                <a:ext cx="30278" cy="37848"/>
              </a:xfrm>
              <a:custGeom>
                <a:avLst/>
                <a:gdLst>
                  <a:gd name="connsiteX0" fmla="*/ 27901 w 30278"/>
                  <a:gd name="connsiteY0" fmla="*/ 9955 h 37847"/>
                  <a:gd name="connsiteX1" fmla="*/ 25176 w 30278"/>
                  <a:gd name="connsiteY1" fmla="*/ 14800 h 37847"/>
                  <a:gd name="connsiteX2" fmla="*/ 30777 w 30278"/>
                  <a:gd name="connsiteY2" fmla="*/ 25851 h 37847"/>
                  <a:gd name="connsiteX3" fmla="*/ 16092 w 30278"/>
                  <a:gd name="connsiteY3" fmla="*/ 24943 h 37847"/>
                  <a:gd name="connsiteX4" fmla="*/ 15260 w 30278"/>
                  <a:gd name="connsiteY4" fmla="*/ 28576 h 37847"/>
                  <a:gd name="connsiteX5" fmla="*/ 14881 w 30278"/>
                  <a:gd name="connsiteY5" fmla="*/ 32664 h 37847"/>
                  <a:gd name="connsiteX6" fmla="*/ 7160 w 30278"/>
                  <a:gd name="connsiteY6" fmla="*/ 37281 h 37847"/>
                  <a:gd name="connsiteX7" fmla="*/ 8599 w 30278"/>
                  <a:gd name="connsiteY7" fmla="*/ 27668 h 37847"/>
                  <a:gd name="connsiteX8" fmla="*/ 12232 w 30278"/>
                  <a:gd name="connsiteY8" fmla="*/ 16011 h 37847"/>
                  <a:gd name="connsiteX9" fmla="*/ 17455 w 30278"/>
                  <a:gd name="connsiteY9" fmla="*/ 13059 h 37847"/>
                  <a:gd name="connsiteX10" fmla="*/ 22299 w 30278"/>
                  <a:gd name="connsiteY10" fmla="*/ 6624 h 37847"/>
                  <a:gd name="connsiteX11" fmla="*/ 27901 w 30278"/>
                  <a:gd name="connsiteY11" fmla="*/ 995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7847">
                    <a:moveTo>
                      <a:pt x="27901" y="9955"/>
                    </a:moveTo>
                    <a:cubicBezTo>
                      <a:pt x="26993" y="11545"/>
                      <a:pt x="26084" y="13210"/>
                      <a:pt x="25176" y="14800"/>
                    </a:cubicBezTo>
                    <a:cubicBezTo>
                      <a:pt x="31004" y="15708"/>
                      <a:pt x="31004" y="15708"/>
                      <a:pt x="30777" y="25851"/>
                    </a:cubicBezTo>
                    <a:cubicBezTo>
                      <a:pt x="25630" y="17222"/>
                      <a:pt x="21088" y="25321"/>
                      <a:pt x="16092" y="24943"/>
                    </a:cubicBezTo>
                    <a:cubicBezTo>
                      <a:pt x="14049" y="24792"/>
                      <a:pt x="14730" y="27214"/>
                      <a:pt x="15260" y="28576"/>
                    </a:cubicBezTo>
                    <a:cubicBezTo>
                      <a:pt x="15865" y="30090"/>
                      <a:pt x="16547" y="32210"/>
                      <a:pt x="14881" y="32664"/>
                    </a:cubicBezTo>
                    <a:cubicBezTo>
                      <a:pt x="11702" y="33496"/>
                      <a:pt x="11324" y="40309"/>
                      <a:pt x="7160" y="37281"/>
                    </a:cubicBezTo>
                    <a:cubicBezTo>
                      <a:pt x="3451" y="34556"/>
                      <a:pt x="7766" y="30544"/>
                      <a:pt x="8599" y="27668"/>
                    </a:cubicBezTo>
                    <a:cubicBezTo>
                      <a:pt x="9734" y="23883"/>
                      <a:pt x="14957" y="21839"/>
                      <a:pt x="12232" y="16011"/>
                    </a:cubicBezTo>
                    <a:cubicBezTo>
                      <a:pt x="11248" y="13891"/>
                      <a:pt x="14276" y="12605"/>
                      <a:pt x="17455" y="13059"/>
                    </a:cubicBezTo>
                    <a:cubicBezTo>
                      <a:pt x="22148" y="13816"/>
                      <a:pt x="24646" y="11696"/>
                      <a:pt x="22299" y="6624"/>
                    </a:cubicBezTo>
                    <a:cubicBezTo>
                      <a:pt x="26841" y="3294"/>
                      <a:pt x="25554" y="9804"/>
                      <a:pt x="27901" y="9955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4" name="任意多边形: 形状 2063"/>
              <p:cNvSpPr/>
              <p:nvPr/>
            </p:nvSpPr>
            <p:spPr>
              <a:xfrm>
                <a:off x="1770751" y="6663966"/>
                <a:ext cx="30278" cy="30278"/>
              </a:xfrm>
              <a:custGeom>
                <a:avLst/>
                <a:gdLst>
                  <a:gd name="connsiteX0" fmla="*/ 25021 w 30278"/>
                  <a:gd name="connsiteY0" fmla="*/ 5677 h 30278"/>
                  <a:gd name="connsiteX1" fmla="*/ 30622 w 30278"/>
                  <a:gd name="connsiteY1" fmla="*/ 18243 h 30278"/>
                  <a:gd name="connsiteX2" fmla="*/ 18360 w 30278"/>
                  <a:gd name="connsiteY2" fmla="*/ 31035 h 30278"/>
                  <a:gd name="connsiteX3" fmla="*/ 5718 w 30278"/>
                  <a:gd name="connsiteY3" fmla="*/ 28537 h 30278"/>
                  <a:gd name="connsiteX4" fmla="*/ 8519 w 30278"/>
                  <a:gd name="connsiteY4" fmla="*/ 19756 h 30278"/>
                  <a:gd name="connsiteX5" fmla="*/ 8671 w 30278"/>
                  <a:gd name="connsiteY5" fmla="*/ 12187 h 30278"/>
                  <a:gd name="connsiteX6" fmla="*/ 14348 w 30278"/>
                  <a:gd name="connsiteY6" fmla="*/ 9689 h 30278"/>
                  <a:gd name="connsiteX7" fmla="*/ 20025 w 30278"/>
                  <a:gd name="connsiteY7" fmla="*/ 12490 h 30278"/>
                  <a:gd name="connsiteX8" fmla="*/ 21690 w 30278"/>
                  <a:gd name="connsiteY8" fmla="*/ 14155 h 30278"/>
                  <a:gd name="connsiteX9" fmla="*/ 24718 w 30278"/>
                  <a:gd name="connsiteY9" fmla="*/ 16880 h 30278"/>
                  <a:gd name="connsiteX10" fmla="*/ 25399 w 30278"/>
                  <a:gd name="connsiteY10" fmla="*/ 16880 h 30278"/>
                  <a:gd name="connsiteX11" fmla="*/ 25551 w 30278"/>
                  <a:gd name="connsiteY11" fmla="*/ 16199 h 30278"/>
                  <a:gd name="connsiteX12" fmla="*/ 24718 w 30278"/>
                  <a:gd name="connsiteY12" fmla="*/ 14912 h 30278"/>
                  <a:gd name="connsiteX13" fmla="*/ 22144 w 30278"/>
                  <a:gd name="connsiteY13" fmla="*/ 14155 h 30278"/>
                  <a:gd name="connsiteX14" fmla="*/ 21160 w 30278"/>
                  <a:gd name="connsiteY14" fmla="*/ 13701 h 30278"/>
                  <a:gd name="connsiteX15" fmla="*/ 19949 w 30278"/>
                  <a:gd name="connsiteY15" fmla="*/ 11808 h 30278"/>
                  <a:gd name="connsiteX16" fmla="*/ 23810 w 30278"/>
                  <a:gd name="connsiteY16" fmla="*/ 5980 h 30278"/>
                  <a:gd name="connsiteX17" fmla="*/ 25021 w 30278"/>
                  <a:gd name="connsiteY17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30278">
                    <a:moveTo>
                      <a:pt x="25021" y="5677"/>
                    </a:moveTo>
                    <a:cubicBezTo>
                      <a:pt x="27746" y="9462"/>
                      <a:pt x="29790" y="13474"/>
                      <a:pt x="30622" y="18243"/>
                    </a:cubicBezTo>
                    <a:cubicBezTo>
                      <a:pt x="32136" y="26872"/>
                      <a:pt x="27292" y="32322"/>
                      <a:pt x="18360" y="31035"/>
                    </a:cubicBezTo>
                    <a:cubicBezTo>
                      <a:pt x="14121" y="30430"/>
                      <a:pt x="9957" y="29370"/>
                      <a:pt x="5718" y="28537"/>
                    </a:cubicBezTo>
                    <a:cubicBezTo>
                      <a:pt x="5189" y="25131"/>
                      <a:pt x="9957" y="23466"/>
                      <a:pt x="8519" y="19756"/>
                    </a:cubicBezTo>
                    <a:cubicBezTo>
                      <a:pt x="8595" y="17259"/>
                      <a:pt x="7914" y="14685"/>
                      <a:pt x="8671" y="12187"/>
                    </a:cubicBezTo>
                    <a:cubicBezTo>
                      <a:pt x="9957" y="9992"/>
                      <a:pt x="12077" y="9689"/>
                      <a:pt x="14348" y="9689"/>
                    </a:cubicBezTo>
                    <a:cubicBezTo>
                      <a:pt x="16619" y="9916"/>
                      <a:pt x="18511" y="10824"/>
                      <a:pt x="20025" y="12490"/>
                    </a:cubicBezTo>
                    <a:cubicBezTo>
                      <a:pt x="20630" y="13020"/>
                      <a:pt x="21160" y="13625"/>
                      <a:pt x="21690" y="14155"/>
                    </a:cubicBezTo>
                    <a:cubicBezTo>
                      <a:pt x="22750" y="15063"/>
                      <a:pt x="23734" y="16047"/>
                      <a:pt x="24718" y="16880"/>
                    </a:cubicBezTo>
                    <a:cubicBezTo>
                      <a:pt x="24718" y="16805"/>
                      <a:pt x="25399" y="16880"/>
                      <a:pt x="25399" y="16880"/>
                    </a:cubicBezTo>
                    <a:cubicBezTo>
                      <a:pt x="25399" y="16880"/>
                      <a:pt x="25551" y="16199"/>
                      <a:pt x="25551" y="16199"/>
                    </a:cubicBezTo>
                    <a:cubicBezTo>
                      <a:pt x="25324" y="15669"/>
                      <a:pt x="25096" y="15291"/>
                      <a:pt x="24718" y="14912"/>
                    </a:cubicBezTo>
                    <a:cubicBezTo>
                      <a:pt x="23961" y="14382"/>
                      <a:pt x="23053" y="14307"/>
                      <a:pt x="22144" y="14155"/>
                    </a:cubicBezTo>
                    <a:cubicBezTo>
                      <a:pt x="21842" y="14004"/>
                      <a:pt x="21539" y="13852"/>
                      <a:pt x="21160" y="13701"/>
                    </a:cubicBezTo>
                    <a:cubicBezTo>
                      <a:pt x="20630" y="13171"/>
                      <a:pt x="20252" y="12490"/>
                      <a:pt x="19949" y="11808"/>
                    </a:cubicBezTo>
                    <a:cubicBezTo>
                      <a:pt x="19949" y="9008"/>
                      <a:pt x="21842" y="7418"/>
                      <a:pt x="23810" y="5980"/>
                    </a:cubicBezTo>
                    <a:cubicBezTo>
                      <a:pt x="24264" y="5980"/>
                      <a:pt x="24642" y="5829"/>
                      <a:pt x="25021" y="5677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5" name="任意多边形: 形状 2064"/>
              <p:cNvSpPr/>
              <p:nvPr/>
            </p:nvSpPr>
            <p:spPr>
              <a:xfrm>
                <a:off x="2318297" y="5760313"/>
                <a:ext cx="30278" cy="30278"/>
              </a:xfrm>
              <a:custGeom>
                <a:avLst/>
                <a:gdLst>
                  <a:gd name="connsiteX0" fmla="*/ 15139 w 30278"/>
                  <a:gd name="connsiteY0" fmla="*/ 23619 h 30278"/>
                  <a:gd name="connsiteX1" fmla="*/ 5677 w 30278"/>
                  <a:gd name="connsiteY1" fmla="*/ 13627 h 30278"/>
                  <a:gd name="connsiteX2" fmla="*/ 16123 w 30278"/>
                  <a:gd name="connsiteY2" fmla="*/ 8025 h 30278"/>
                  <a:gd name="connsiteX3" fmla="*/ 28386 w 30278"/>
                  <a:gd name="connsiteY3" fmla="*/ 7193 h 30278"/>
                  <a:gd name="connsiteX4" fmla="*/ 29824 w 30278"/>
                  <a:gd name="connsiteY4" fmla="*/ 16579 h 30278"/>
                  <a:gd name="connsiteX5" fmla="*/ 15139 w 30278"/>
                  <a:gd name="connsiteY5" fmla="*/ 23619 h 30278"/>
                  <a:gd name="connsiteX6" fmla="*/ 16123 w 30278"/>
                  <a:gd name="connsiteY6" fmla="*/ 22559 h 30278"/>
                  <a:gd name="connsiteX7" fmla="*/ 15139 w 30278"/>
                  <a:gd name="connsiteY7" fmla="*/ 2361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15139" y="23619"/>
                    </a:moveTo>
                    <a:cubicBezTo>
                      <a:pt x="11657" y="17336"/>
                      <a:pt x="11657" y="17336"/>
                      <a:pt x="5677" y="13627"/>
                    </a:cubicBezTo>
                    <a:cubicBezTo>
                      <a:pt x="9462" y="11962"/>
                      <a:pt x="13474" y="12264"/>
                      <a:pt x="16123" y="8025"/>
                    </a:cubicBezTo>
                    <a:cubicBezTo>
                      <a:pt x="18394" y="4468"/>
                      <a:pt x="24601" y="5603"/>
                      <a:pt x="28386" y="7193"/>
                    </a:cubicBezTo>
                    <a:cubicBezTo>
                      <a:pt x="32019" y="8707"/>
                      <a:pt x="30581" y="13324"/>
                      <a:pt x="29824" y="16579"/>
                    </a:cubicBezTo>
                    <a:cubicBezTo>
                      <a:pt x="27856" y="25889"/>
                      <a:pt x="24979" y="27176"/>
                      <a:pt x="15139" y="23619"/>
                    </a:cubicBezTo>
                    <a:cubicBezTo>
                      <a:pt x="15593" y="23164"/>
                      <a:pt x="15972" y="22862"/>
                      <a:pt x="16123" y="22559"/>
                    </a:cubicBezTo>
                    <a:cubicBezTo>
                      <a:pt x="15972" y="22862"/>
                      <a:pt x="15669" y="23240"/>
                      <a:pt x="15139" y="23619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6" name="任意多边形: 形状 2065"/>
              <p:cNvSpPr/>
              <p:nvPr/>
            </p:nvSpPr>
            <p:spPr>
              <a:xfrm>
                <a:off x="1724847" y="5080244"/>
                <a:ext cx="30278" cy="30278"/>
              </a:xfrm>
              <a:custGeom>
                <a:avLst/>
                <a:gdLst>
                  <a:gd name="connsiteX0" fmla="*/ 9839 w 30278"/>
                  <a:gd name="connsiteY0" fmla="*/ 26896 h 30278"/>
                  <a:gd name="connsiteX1" fmla="*/ 10066 w 30278"/>
                  <a:gd name="connsiteY1" fmla="*/ 8123 h 30278"/>
                  <a:gd name="connsiteX2" fmla="*/ 11125 w 30278"/>
                  <a:gd name="connsiteY2" fmla="*/ 6760 h 30278"/>
                  <a:gd name="connsiteX3" fmla="*/ 25053 w 30278"/>
                  <a:gd name="connsiteY3" fmla="*/ 6079 h 30278"/>
                  <a:gd name="connsiteX4" fmla="*/ 25053 w 30278"/>
                  <a:gd name="connsiteY4" fmla="*/ 6079 h 30278"/>
                  <a:gd name="connsiteX5" fmla="*/ 27097 w 30278"/>
                  <a:gd name="connsiteY5" fmla="*/ 13725 h 30278"/>
                  <a:gd name="connsiteX6" fmla="*/ 26189 w 30278"/>
                  <a:gd name="connsiteY6" fmla="*/ 14784 h 30278"/>
                  <a:gd name="connsiteX7" fmla="*/ 26870 w 30278"/>
                  <a:gd name="connsiteY7" fmla="*/ 15465 h 30278"/>
                  <a:gd name="connsiteX8" fmla="*/ 26037 w 30278"/>
                  <a:gd name="connsiteY8" fmla="*/ 18115 h 30278"/>
                  <a:gd name="connsiteX9" fmla="*/ 24751 w 30278"/>
                  <a:gd name="connsiteY9" fmla="*/ 26290 h 30278"/>
                  <a:gd name="connsiteX10" fmla="*/ 9839 w 30278"/>
                  <a:gd name="connsiteY10" fmla="*/ 26896 h 30278"/>
                  <a:gd name="connsiteX11" fmla="*/ 11958 w 30278"/>
                  <a:gd name="connsiteY11" fmla="*/ 22808 h 30278"/>
                  <a:gd name="connsiteX12" fmla="*/ 13169 w 30278"/>
                  <a:gd name="connsiteY12" fmla="*/ 20764 h 30278"/>
                  <a:gd name="connsiteX13" fmla="*/ 15289 w 30278"/>
                  <a:gd name="connsiteY13" fmla="*/ 19780 h 30278"/>
                  <a:gd name="connsiteX14" fmla="*/ 16121 w 30278"/>
                  <a:gd name="connsiteY14" fmla="*/ 19704 h 30278"/>
                  <a:gd name="connsiteX15" fmla="*/ 16954 w 30278"/>
                  <a:gd name="connsiteY15" fmla="*/ 19932 h 30278"/>
                  <a:gd name="connsiteX16" fmla="*/ 14002 w 30278"/>
                  <a:gd name="connsiteY16" fmla="*/ 18342 h 30278"/>
                  <a:gd name="connsiteX17" fmla="*/ 11428 w 30278"/>
                  <a:gd name="connsiteY17" fmla="*/ 23338 h 30278"/>
                  <a:gd name="connsiteX18" fmla="*/ 9839 w 30278"/>
                  <a:gd name="connsiteY18" fmla="*/ 268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278" h="30278">
                    <a:moveTo>
                      <a:pt x="9839" y="26896"/>
                    </a:moveTo>
                    <a:cubicBezTo>
                      <a:pt x="2345" y="18266"/>
                      <a:pt x="6584" y="13951"/>
                      <a:pt x="10066" y="8123"/>
                    </a:cubicBezTo>
                    <a:cubicBezTo>
                      <a:pt x="10368" y="7593"/>
                      <a:pt x="10974" y="6685"/>
                      <a:pt x="11125" y="6760"/>
                    </a:cubicBezTo>
                    <a:cubicBezTo>
                      <a:pt x="15894" y="8577"/>
                      <a:pt x="20285" y="4414"/>
                      <a:pt x="25053" y="6079"/>
                    </a:cubicBezTo>
                    <a:lnTo>
                      <a:pt x="25053" y="6079"/>
                    </a:lnTo>
                    <a:cubicBezTo>
                      <a:pt x="27249" y="8274"/>
                      <a:pt x="30049" y="10242"/>
                      <a:pt x="27097" y="13725"/>
                    </a:cubicBezTo>
                    <a:cubicBezTo>
                      <a:pt x="26265" y="13573"/>
                      <a:pt x="25886" y="13951"/>
                      <a:pt x="26189" y="14784"/>
                    </a:cubicBezTo>
                    <a:cubicBezTo>
                      <a:pt x="26340" y="15238"/>
                      <a:pt x="26567" y="15465"/>
                      <a:pt x="26870" y="15465"/>
                    </a:cubicBezTo>
                    <a:cubicBezTo>
                      <a:pt x="26567" y="16374"/>
                      <a:pt x="26113" y="17206"/>
                      <a:pt x="26037" y="18115"/>
                    </a:cubicBezTo>
                    <a:cubicBezTo>
                      <a:pt x="25810" y="20991"/>
                      <a:pt x="26719" y="25911"/>
                      <a:pt x="24751" y="26290"/>
                    </a:cubicBezTo>
                    <a:cubicBezTo>
                      <a:pt x="19906" y="27122"/>
                      <a:pt x="14835" y="31891"/>
                      <a:pt x="9839" y="26896"/>
                    </a:cubicBezTo>
                    <a:cubicBezTo>
                      <a:pt x="11125" y="25836"/>
                      <a:pt x="11655" y="24397"/>
                      <a:pt x="11958" y="22808"/>
                    </a:cubicBezTo>
                    <a:cubicBezTo>
                      <a:pt x="12261" y="22051"/>
                      <a:pt x="12639" y="21370"/>
                      <a:pt x="13169" y="20764"/>
                    </a:cubicBezTo>
                    <a:cubicBezTo>
                      <a:pt x="13850" y="20310"/>
                      <a:pt x="14532" y="20007"/>
                      <a:pt x="15289" y="19780"/>
                    </a:cubicBezTo>
                    <a:cubicBezTo>
                      <a:pt x="14683" y="20915"/>
                      <a:pt x="15667" y="18569"/>
                      <a:pt x="16121" y="19704"/>
                    </a:cubicBezTo>
                    <a:cubicBezTo>
                      <a:pt x="16576" y="20915"/>
                      <a:pt x="17635" y="20991"/>
                      <a:pt x="16954" y="19932"/>
                    </a:cubicBezTo>
                    <a:cubicBezTo>
                      <a:pt x="16197" y="18796"/>
                      <a:pt x="15213" y="18190"/>
                      <a:pt x="14002" y="18342"/>
                    </a:cubicBezTo>
                    <a:cubicBezTo>
                      <a:pt x="11125" y="18872"/>
                      <a:pt x="11428" y="21218"/>
                      <a:pt x="11428" y="23338"/>
                    </a:cubicBezTo>
                    <a:cubicBezTo>
                      <a:pt x="11353" y="24776"/>
                      <a:pt x="10747" y="25911"/>
                      <a:pt x="9839" y="26896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7" name="任意多边形: 形状 2066"/>
              <p:cNvSpPr/>
              <p:nvPr/>
            </p:nvSpPr>
            <p:spPr>
              <a:xfrm>
                <a:off x="1548077" y="5555574"/>
                <a:ext cx="30278" cy="30278"/>
              </a:xfrm>
              <a:custGeom>
                <a:avLst/>
                <a:gdLst>
                  <a:gd name="connsiteX0" fmla="*/ 9558 w 30278"/>
                  <a:gd name="connsiteY0" fmla="*/ 9523 h 30278"/>
                  <a:gd name="connsiteX1" fmla="*/ 22956 w 30278"/>
                  <a:gd name="connsiteY1" fmla="*/ 9825 h 30278"/>
                  <a:gd name="connsiteX2" fmla="*/ 25075 w 30278"/>
                  <a:gd name="connsiteY2" fmla="*/ 15502 h 30278"/>
                  <a:gd name="connsiteX3" fmla="*/ 17960 w 30278"/>
                  <a:gd name="connsiteY3" fmla="*/ 28371 h 30278"/>
                  <a:gd name="connsiteX4" fmla="*/ 8119 w 30278"/>
                  <a:gd name="connsiteY4" fmla="*/ 21937 h 30278"/>
                  <a:gd name="connsiteX5" fmla="*/ 7968 w 30278"/>
                  <a:gd name="connsiteY5" fmla="*/ 9901 h 30278"/>
                  <a:gd name="connsiteX6" fmla="*/ 9558 w 30278"/>
                  <a:gd name="connsiteY6" fmla="*/ 952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9558" y="9523"/>
                    </a:moveTo>
                    <a:cubicBezTo>
                      <a:pt x="14099" y="6419"/>
                      <a:pt x="18641" y="2559"/>
                      <a:pt x="22956" y="9825"/>
                    </a:cubicBezTo>
                    <a:cubicBezTo>
                      <a:pt x="21972" y="12323"/>
                      <a:pt x="19020" y="15578"/>
                      <a:pt x="25075" y="15502"/>
                    </a:cubicBezTo>
                    <a:cubicBezTo>
                      <a:pt x="26286" y="21634"/>
                      <a:pt x="23486" y="26706"/>
                      <a:pt x="17960" y="28371"/>
                    </a:cubicBezTo>
                    <a:cubicBezTo>
                      <a:pt x="12056" y="30187"/>
                      <a:pt x="9936" y="26100"/>
                      <a:pt x="8119" y="21937"/>
                    </a:cubicBezTo>
                    <a:cubicBezTo>
                      <a:pt x="6454" y="18076"/>
                      <a:pt x="3653" y="13988"/>
                      <a:pt x="7968" y="9901"/>
                    </a:cubicBezTo>
                    <a:cubicBezTo>
                      <a:pt x="8649" y="10204"/>
                      <a:pt x="9558" y="11566"/>
                      <a:pt x="9558" y="9523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8" name="任意多边形: 形状 2067"/>
              <p:cNvSpPr/>
              <p:nvPr/>
            </p:nvSpPr>
            <p:spPr>
              <a:xfrm>
                <a:off x="1955187" y="6187463"/>
                <a:ext cx="30278" cy="30278"/>
              </a:xfrm>
              <a:custGeom>
                <a:avLst/>
                <a:gdLst>
                  <a:gd name="connsiteX0" fmla="*/ 9462 w 30278"/>
                  <a:gd name="connsiteY0" fmla="*/ 18470 h 30278"/>
                  <a:gd name="connsiteX1" fmla="*/ 5677 w 30278"/>
                  <a:gd name="connsiteY1" fmla="*/ 8251 h 30278"/>
                  <a:gd name="connsiteX2" fmla="*/ 17788 w 30278"/>
                  <a:gd name="connsiteY2" fmla="*/ 6435 h 30278"/>
                  <a:gd name="connsiteX3" fmla="*/ 29067 w 30278"/>
                  <a:gd name="connsiteY3" fmla="*/ 11052 h 30278"/>
                  <a:gd name="connsiteX4" fmla="*/ 27402 w 30278"/>
                  <a:gd name="connsiteY4" fmla="*/ 18622 h 30278"/>
                  <a:gd name="connsiteX5" fmla="*/ 13247 w 30278"/>
                  <a:gd name="connsiteY5" fmla="*/ 22558 h 30278"/>
                  <a:gd name="connsiteX6" fmla="*/ 9462 w 30278"/>
                  <a:gd name="connsiteY6" fmla="*/ 1847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9462" y="18470"/>
                    </a:moveTo>
                    <a:cubicBezTo>
                      <a:pt x="10219" y="14610"/>
                      <a:pt x="8629" y="11355"/>
                      <a:pt x="5677" y="8251"/>
                    </a:cubicBezTo>
                    <a:cubicBezTo>
                      <a:pt x="9992" y="6132"/>
                      <a:pt x="13701" y="9538"/>
                      <a:pt x="17788" y="6435"/>
                    </a:cubicBezTo>
                    <a:cubicBezTo>
                      <a:pt x="21119" y="3937"/>
                      <a:pt x="26039" y="8176"/>
                      <a:pt x="29067" y="11052"/>
                    </a:cubicBezTo>
                    <a:cubicBezTo>
                      <a:pt x="31716" y="13474"/>
                      <a:pt x="28613" y="16351"/>
                      <a:pt x="27402" y="18622"/>
                    </a:cubicBezTo>
                    <a:cubicBezTo>
                      <a:pt x="22784" y="26873"/>
                      <a:pt x="19756" y="27629"/>
                      <a:pt x="13247" y="22558"/>
                    </a:cubicBezTo>
                    <a:cubicBezTo>
                      <a:pt x="12036" y="21120"/>
                      <a:pt x="12036" y="18546"/>
                      <a:pt x="9462" y="18470"/>
                    </a:cubicBezTo>
                    <a:close/>
                  </a:path>
                </a:pathLst>
              </a:custGeom>
              <a:solidFill>
                <a:srgbClr val="F9DE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9" name="任意多边形: 形状 2068"/>
              <p:cNvSpPr/>
              <p:nvPr/>
            </p:nvSpPr>
            <p:spPr>
              <a:xfrm>
                <a:off x="1801778" y="6040161"/>
                <a:ext cx="37848" cy="45417"/>
              </a:xfrm>
              <a:custGeom>
                <a:avLst/>
                <a:gdLst>
                  <a:gd name="connsiteX0" fmla="*/ 22153 w 37847"/>
                  <a:gd name="connsiteY0" fmla="*/ 40043 h 45417"/>
                  <a:gd name="connsiteX1" fmla="*/ 21244 w 37847"/>
                  <a:gd name="connsiteY1" fmla="*/ 40194 h 45417"/>
                  <a:gd name="connsiteX2" fmla="*/ 20336 w 37847"/>
                  <a:gd name="connsiteY2" fmla="*/ 40118 h 45417"/>
                  <a:gd name="connsiteX3" fmla="*/ 17687 w 37847"/>
                  <a:gd name="connsiteY3" fmla="*/ 31943 h 45417"/>
                  <a:gd name="connsiteX4" fmla="*/ 11555 w 37847"/>
                  <a:gd name="connsiteY4" fmla="*/ 28613 h 45417"/>
                  <a:gd name="connsiteX5" fmla="*/ 6635 w 37847"/>
                  <a:gd name="connsiteY5" fmla="*/ 26569 h 45417"/>
                  <a:gd name="connsiteX6" fmla="*/ 5727 w 37847"/>
                  <a:gd name="connsiteY6" fmla="*/ 24374 h 45417"/>
                  <a:gd name="connsiteX7" fmla="*/ 5803 w 37847"/>
                  <a:gd name="connsiteY7" fmla="*/ 22027 h 45417"/>
                  <a:gd name="connsiteX8" fmla="*/ 7241 w 37847"/>
                  <a:gd name="connsiteY8" fmla="*/ 19000 h 45417"/>
                  <a:gd name="connsiteX9" fmla="*/ 8830 w 37847"/>
                  <a:gd name="connsiteY9" fmla="*/ 17486 h 45417"/>
                  <a:gd name="connsiteX10" fmla="*/ 8982 w 37847"/>
                  <a:gd name="connsiteY10" fmla="*/ 17486 h 45417"/>
                  <a:gd name="connsiteX11" fmla="*/ 22531 w 37847"/>
                  <a:gd name="connsiteY11" fmla="*/ 5677 h 45417"/>
                  <a:gd name="connsiteX12" fmla="*/ 24348 w 37847"/>
                  <a:gd name="connsiteY12" fmla="*/ 12717 h 45417"/>
                  <a:gd name="connsiteX13" fmla="*/ 31766 w 37847"/>
                  <a:gd name="connsiteY13" fmla="*/ 21497 h 45417"/>
                  <a:gd name="connsiteX14" fmla="*/ 33583 w 37847"/>
                  <a:gd name="connsiteY14" fmla="*/ 23239 h 45417"/>
                  <a:gd name="connsiteX15" fmla="*/ 33583 w 37847"/>
                  <a:gd name="connsiteY15" fmla="*/ 23314 h 45417"/>
                  <a:gd name="connsiteX16" fmla="*/ 24348 w 37847"/>
                  <a:gd name="connsiteY16" fmla="*/ 34895 h 45417"/>
                  <a:gd name="connsiteX17" fmla="*/ 24045 w 37847"/>
                  <a:gd name="connsiteY17" fmla="*/ 36485 h 45417"/>
                  <a:gd name="connsiteX18" fmla="*/ 22153 w 37847"/>
                  <a:gd name="connsiteY18" fmla="*/ 4004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45417">
                    <a:moveTo>
                      <a:pt x="22153" y="40043"/>
                    </a:moveTo>
                    <a:lnTo>
                      <a:pt x="21244" y="40194"/>
                    </a:lnTo>
                    <a:lnTo>
                      <a:pt x="20336" y="40118"/>
                    </a:lnTo>
                    <a:cubicBezTo>
                      <a:pt x="16476" y="38302"/>
                      <a:pt x="18746" y="34593"/>
                      <a:pt x="17687" y="31943"/>
                    </a:cubicBezTo>
                    <a:cubicBezTo>
                      <a:pt x="16778" y="29597"/>
                      <a:pt x="16627" y="24071"/>
                      <a:pt x="11555" y="28613"/>
                    </a:cubicBezTo>
                    <a:cubicBezTo>
                      <a:pt x="8906" y="30354"/>
                      <a:pt x="7922" y="28158"/>
                      <a:pt x="6635" y="26569"/>
                    </a:cubicBezTo>
                    <a:cubicBezTo>
                      <a:pt x="6257" y="25888"/>
                      <a:pt x="5954" y="25131"/>
                      <a:pt x="5727" y="24374"/>
                    </a:cubicBezTo>
                    <a:cubicBezTo>
                      <a:pt x="5651" y="23617"/>
                      <a:pt x="5651" y="22860"/>
                      <a:pt x="5803" y="22027"/>
                    </a:cubicBezTo>
                    <a:cubicBezTo>
                      <a:pt x="6105" y="20967"/>
                      <a:pt x="6635" y="19908"/>
                      <a:pt x="7241" y="19000"/>
                    </a:cubicBezTo>
                    <a:cubicBezTo>
                      <a:pt x="7695" y="18470"/>
                      <a:pt x="8225" y="17940"/>
                      <a:pt x="8830" y="17486"/>
                    </a:cubicBezTo>
                    <a:lnTo>
                      <a:pt x="8982" y="17486"/>
                    </a:lnTo>
                    <a:cubicBezTo>
                      <a:pt x="16476" y="16956"/>
                      <a:pt x="16778" y="8251"/>
                      <a:pt x="22531" y="5677"/>
                    </a:cubicBezTo>
                    <a:cubicBezTo>
                      <a:pt x="24953" y="7570"/>
                      <a:pt x="23667" y="10370"/>
                      <a:pt x="24348" y="12717"/>
                    </a:cubicBezTo>
                    <a:cubicBezTo>
                      <a:pt x="25483" y="16804"/>
                      <a:pt x="26846" y="20665"/>
                      <a:pt x="31766" y="21497"/>
                    </a:cubicBezTo>
                    <a:cubicBezTo>
                      <a:pt x="32447" y="21951"/>
                      <a:pt x="33053" y="22557"/>
                      <a:pt x="33583" y="23239"/>
                    </a:cubicBezTo>
                    <a:lnTo>
                      <a:pt x="33583" y="23314"/>
                    </a:lnTo>
                    <a:cubicBezTo>
                      <a:pt x="31917" y="28234"/>
                      <a:pt x="30631" y="33609"/>
                      <a:pt x="24348" y="34895"/>
                    </a:cubicBezTo>
                    <a:cubicBezTo>
                      <a:pt x="24272" y="35425"/>
                      <a:pt x="24197" y="35955"/>
                      <a:pt x="24045" y="36485"/>
                    </a:cubicBezTo>
                    <a:cubicBezTo>
                      <a:pt x="22985" y="37469"/>
                      <a:pt x="23440" y="39210"/>
                      <a:pt x="22153" y="40043"/>
                    </a:cubicBezTo>
                    <a:close/>
                  </a:path>
                </a:pathLst>
              </a:custGeom>
              <a:solidFill>
                <a:srgbClr val="F6C8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0" name="任意多边形: 形状 2069"/>
              <p:cNvSpPr/>
              <p:nvPr/>
            </p:nvSpPr>
            <p:spPr>
              <a:xfrm>
                <a:off x="1876264" y="6092830"/>
                <a:ext cx="30278" cy="30278"/>
              </a:xfrm>
              <a:custGeom>
                <a:avLst/>
                <a:gdLst>
                  <a:gd name="connsiteX0" fmla="*/ 8602 w 30278"/>
                  <a:gd name="connsiteY0" fmla="*/ 8568 h 30278"/>
                  <a:gd name="connsiteX1" fmla="*/ 15111 w 30278"/>
                  <a:gd name="connsiteY1" fmla="*/ 6146 h 30278"/>
                  <a:gd name="connsiteX2" fmla="*/ 25557 w 30278"/>
                  <a:gd name="connsiteY2" fmla="*/ 11974 h 30278"/>
                  <a:gd name="connsiteX3" fmla="*/ 22151 w 30278"/>
                  <a:gd name="connsiteY3" fmla="*/ 23102 h 30278"/>
                  <a:gd name="connsiteX4" fmla="*/ 6633 w 30278"/>
                  <a:gd name="connsiteY4" fmla="*/ 19922 h 30278"/>
                  <a:gd name="connsiteX5" fmla="*/ 6028 w 30278"/>
                  <a:gd name="connsiteY5" fmla="*/ 15683 h 30278"/>
                  <a:gd name="connsiteX6" fmla="*/ 8602 w 30278"/>
                  <a:gd name="connsiteY6" fmla="*/ 856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8602" y="8568"/>
                    </a:moveTo>
                    <a:cubicBezTo>
                      <a:pt x="10872" y="8038"/>
                      <a:pt x="11932" y="4405"/>
                      <a:pt x="15111" y="6146"/>
                    </a:cubicBezTo>
                    <a:cubicBezTo>
                      <a:pt x="18669" y="8114"/>
                      <a:pt x="23589" y="9022"/>
                      <a:pt x="25557" y="11974"/>
                    </a:cubicBezTo>
                    <a:cubicBezTo>
                      <a:pt x="27904" y="15532"/>
                      <a:pt x="25709" y="19620"/>
                      <a:pt x="22151" y="23102"/>
                    </a:cubicBezTo>
                    <a:cubicBezTo>
                      <a:pt x="14581" y="30444"/>
                      <a:pt x="11024" y="29990"/>
                      <a:pt x="6633" y="19922"/>
                    </a:cubicBezTo>
                    <a:cubicBezTo>
                      <a:pt x="12840" y="17576"/>
                      <a:pt x="6104" y="17121"/>
                      <a:pt x="6028" y="15683"/>
                    </a:cubicBezTo>
                    <a:cubicBezTo>
                      <a:pt x="4741" y="12504"/>
                      <a:pt x="7315" y="10763"/>
                      <a:pt x="8602" y="8568"/>
                    </a:cubicBezTo>
                    <a:close/>
                  </a:path>
                </a:pathLst>
              </a:custGeom>
              <a:solidFill>
                <a:srgbClr val="F8D4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1" name="任意多边形: 形状 2070"/>
              <p:cNvSpPr/>
              <p:nvPr/>
            </p:nvSpPr>
            <p:spPr>
              <a:xfrm>
                <a:off x="2306640" y="6201823"/>
                <a:ext cx="37848" cy="30278"/>
              </a:xfrm>
              <a:custGeom>
                <a:avLst/>
                <a:gdLst>
                  <a:gd name="connsiteX0" fmla="*/ 5677 w 37847"/>
                  <a:gd name="connsiteY0" fmla="*/ 7819 h 30278"/>
                  <a:gd name="connsiteX1" fmla="*/ 25964 w 37847"/>
                  <a:gd name="connsiteY1" fmla="*/ 6836 h 30278"/>
                  <a:gd name="connsiteX2" fmla="*/ 32625 w 37847"/>
                  <a:gd name="connsiteY2" fmla="*/ 7895 h 30278"/>
                  <a:gd name="connsiteX3" fmla="*/ 33457 w 37847"/>
                  <a:gd name="connsiteY3" fmla="*/ 20537 h 30278"/>
                  <a:gd name="connsiteX4" fmla="*/ 33230 w 37847"/>
                  <a:gd name="connsiteY4" fmla="*/ 23261 h 30278"/>
                  <a:gd name="connsiteX5" fmla="*/ 31338 w 37847"/>
                  <a:gd name="connsiteY5" fmla="*/ 25305 h 30278"/>
                  <a:gd name="connsiteX6" fmla="*/ 15215 w 37847"/>
                  <a:gd name="connsiteY6" fmla="*/ 28863 h 30278"/>
                  <a:gd name="connsiteX7" fmla="*/ 13247 w 37847"/>
                  <a:gd name="connsiteY7" fmla="*/ 22277 h 30278"/>
                  <a:gd name="connsiteX8" fmla="*/ 9840 w 37847"/>
                  <a:gd name="connsiteY8" fmla="*/ 18568 h 30278"/>
                  <a:gd name="connsiteX9" fmla="*/ 5980 w 37847"/>
                  <a:gd name="connsiteY9" fmla="*/ 11756 h 30278"/>
                  <a:gd name="connsiteX10" fmla="*/ 11506 w 37847"/>
                  <a:gd name="connsiteY10" fmla="*/ 10469 h 30278"/>
                  <a:gd name="connsiteX11" fmla="*/ 6510 w 37847"/>
                  <a:gd name="connsiteY11" fmla="*/ 8728 h 30278"/>
                  <a:gd name="connsiteX12" fmla="*/ 5677 w 37847"/>
                  <a:gd name="connsiteY12" fmla="*/ 781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847" h="30278">
                    <a:moveTo>
                      <a:pt x="5677" y="7819"/>
                    </a:moveTo>
                    <a:cubicBezTo>
                      <a:pt x="12187" y="3126"/>
                      <a:pt x="19227" y="7744"/>
                      <a:pt x="25964" y="6836"/>
                    </a:cubicBezTo>
                    <a:cubicBezTo>
                      <a:pt x="27705" y="6608"/>
                      <a:pt x="30884" y="4868"/>
                      <a:pt x="32625" y="7895"/>
                    </a:cubicBezTo>
                    <a:cubicBezTo>
                      <a:pt x="25888" y="12513"/>
                      <a:pt x="28007" y="16600"/>
                      <a:pt x="33457" y="20537"/>
                    </a:cubicBezTo>
                    <a:cubicBezTo>
                      <a:pt x="33609" y="21445"/>
                      <a:pt x="33533" y="22353"/>
                      <a:pt x="33230" y="23261"/>
                    </a:cubicBezTo>
                    <a:cubicBezTo>
                      <a:pt x="32700" y="24018"/>
                      <a:pt x="32095" y="24700"/>
                      <a:pt x="31338" y="25305"/>
                    </a:cubicBezTo>
                    <a:cubicBezTo>
                      <a:pt x="26948" y="30831"/>
                      <a:pt x="21119" y="30074"/>
                      <a:pt x="15215" y="28863"/>
                    </a:cubicBezTo>
                    <a:cubicBezTo>
                      <a:pt x="10824" y="27955"/>
                      <a:pt x="10522" y="25456"/>
                      <a:pt x="13247" y="22277"/>
                    </a:cubicBezTo>
                    <a:cubicBezTo>
                      <a:pt x="17637" y="16449"/>
                      <a:pt x="10900" y="19779"/>
                      <a:pt x="9840" y="18568"/>
                    </a:cubicBezTo>
                    <a:cubicBezTo>
                      <a:pt x="7948" y="16524"/>
                      <a:pt x="4920" y="15162"/>
                      <a:pt x="5980" y="11756"/>
                    </a:cubicBezTo>
                    <a:cubicBezTo>
                      <a:pt x="6813" y="9106"/>
                      <a:pt x="9159" y="9031"/>
                      <a:pt x="11506" y="10469"/>
                    </a:cubicBezTo>
                    <a:cubicBezTo>
                      <a:pt x="10219" y="8501"/>
                      <a:pt x="8099" y="9409"/>
                      <a:pt x="6510" y="8728"/>
                    </a:cubicBezTo>
                    <a:cubicBezTo>
                      <a:pt x="6283" y="8425"/>
                      <a:pt x="5980" y="8122"/>
                      <a:pt x="5677" y="7819"/>
                    </a:cubicBezTo>
                    <a:close/>
                  </a:path>
                </a:pathLst>
              </a:custGeom>
              <a:solidFill>
                <a:srgbClr val="F2C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2" name="任意多边形: 形状 2071"/>
              <p:cNvSpPr/>
              <p:nvPr/>
            </p:nvSpPr>
            <p:spPr>
              <a:xfrm>
                <a:off x="1545065" y="6231438"/>
                <a:ext cx="37848" cy="30278"/>
              </a:xfrm>
              <a:custGeom>
                <a:avLst/>
                <a:gdLst>
                  <a:gd name="connsiteX0" fmla="*/ 26044 w 37847"/>
                  <a:gd name="connsiteY0" fmla="*/ 10375 h 30278"/>
                  <a:gd name="connsiteX1" fmla="*/ 29828 w 37847"/>
                  <a:gd name="connsiteY1" fmla="*/ 16355 h 30278"/>
                  <a:gd name="connsiteX2" fmla="*/ 37549 w 37847"/>
                  <a:gd name="connsiteY2" fmla="*/ 18248 h 30278"/>
                  <a:gd name="connsiteX3" fmla="*/ 37549 w 37847"/>
                  <a:gd name="connsiteY3" fmla="*/ 20140 h 30278"/>
                  <a:gd name="connsiteX4" fmla="*/ 29904 w 37847"/>
                  <a:gd name="connsiteY4" fmla="*/ 22032 h 30278"/>
                  <a:gd name="connsiteX5" fmla="*/ 15749 w 37847"/>
                  <a:gd name="connsiteY5" fmla="*/ 27558 h 30278"/>
                  <a:gd name="connsiteX6" fmla="*/ 15673 w 37847"/>
                  <a:gd name="connsiteY6" fmla="*/ 24001 h 30278"/>
                  <a:gd name="connsiteX7" fmla="*/ 13781 w 37847"/>
                  <a:gd name="connsiteY7" fmla="*/ 18702 h 30278"/>
                  <a:gd name="connsiteX8" fmla="*/ 9693 w 37847"/>
                  <a:gd name="connsiteY8" fmla="*/ 22411 h 30278"/>
                  <a:gd name="connsiteX9" fmla="*/ 7044 w 37847"/>
                  <a:gd name="connsiteY9" fmla="*/ 25968 h 30278"/>
                  <a:gd name="connsiteX10" fmla="*/ 15371 w 37847"/>
                  <a:gd name="connsiteY10" fmla="*/ 5682 h 30278"/>
                  <a:gd name="connsiteX11" fmla="*/ 16657 w 37847"/>
                  <a:gd name="connsiteY11" fmla="*/ 6818 h 30278"/>
                  <a:gd name="connsiteX12" fmla="*/ 24454 w 37847"/>
                  <a:gd name="connsiteY12" fmla="*/ 10527 h 30278"/>
                  <a:gd name="connsiteX13" fmla="*/ 26044 w 37847"/>
                  <a:gd name="connsiteY13" fmla="*/ 1037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30278">
                    <a:moveTo>
                      <a:pt x="26044" y="10375"/>
                    </a:moveTo>
                    <a:cubicBezTo>
                      <a:pt x="27179" y="12419"/>
                      <a:pt x="27709" y="14917"/>
                      <a:pt x="29828" y="16355"/>
                    </a:cubicBezTo>
                    <a:cubicBezTo>
                      <a:pt x="32402" y="17036"/>
                      <a:pt x="35278" y="16204"/>
                      <a:pt x="37549" y="18248"/>
                    </a:cubicBezTo>
                    <a:cubicBezTo>
                      <a:pt x="37549" y="18853"/>
                      <a:pt x="37549" y="19459"/>
                      <a:pt x="37549" y="20140"/>
                    </a:cubicBezTo>
                    <a:cubicBezTo>
                      <a:pt x="35430" y="22335"/>
                      <a:pt x="33310" y="24757"/>
                      <a:pt x="29904" y="22032"/>
                    </a:cubicBezTo>
                    <a:cubicBezTo>
                      <a:pt x="25438" y="24379"/>
                      <a:pt x="24227" y="35203"/>
                      <a:pt x="15749" y="27558"/>
                    </a:cubicBezTo>
                    <a:cubicBezTo>
                      <a:pt x="15371" y="26347"/>
                      <a:pt x="15371" y="25211"/>
                      <a:pt x="15673" y="24001"/>
                    </a:cubicBezTo>
                    <a:cubicBezTo>
                      <a:pt x="16279" y="21729"/>
                      <a:pt x="16279" y="19459"/>
                      <a:pt x="13781" y="18702"/>
                    </a:cubicBezTo>
                    <a:cubicBezTo>
                      <a:pt x="10753" y="17718"/>
                      <a:pt x="10450" y="20518"/>
                      <a:pt x="9693" y="22411"/>
                    </a:cubicBezTo>
                    <a:cubicBezTo>
                      <a:pt x="9088" y="23849"/>
                      <a:pt x="8407" y="25136"/>
                      <a:pt x="7044" y="25968"/>
                    </a:cubicBezTo>
                    <a:cubicBezTo>
                      <a:pt x="3638" y="16734"/>
                      <a:pt x="6666" y="9316"/>
                      <a:pt x="15371" y="5682"/>
                    </a:cubicBezTo>
                    <a:cubicBezTo>
                      <a:pt x="15598" y="5607"/>
                      <a:pt x="16203" y="6439"/>
                      <a:pt x="16657" y="6818"/>
                    </a:cubicBezTo>
                    <a:cubicBezTo>
                      <a:pt x="17944" y="10829"/>
                      <a:pt x="21956" y="9013"/>
                      <a:pt x="24454" y="10527"/>
                    </a:cubicBezTo>
                    <a:cubicBezTo>
                      <a:pt x="24908" y="10375"/>
                      <a:pt x="25514" y="10375"/>
                      <a:pt x="26044" y="10375"/>
                    </a:cubicBezTo>
                    <a:close/>
                  </a:path>
                </a:pathLst>
              </a:custGeom>
              <a:solidFill>
                <a:srgbClr val="F1C8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3" name="任意多边形: 形状 2072"/>
              <p:cNvSpPr/>
              <p:nvPr/>
            </p:nvSpPr>
            <p:spPr>
              <a:xfrm>
                <a:off x="1762147" y="6447402"/>
                <a:ext cx="30278" cy="37848"/>
              </a:xfrm>
              <a:custGeom>
                <a:avLst/>
                <a:gdLst>
                  <a:gd name="connsiteX0" fmla="*/ 6753 w 30278"/>
                  <a:gd name="connsiteY0" fmla="*/ 5677 h 37847"/>
                  <a:gd name="connsiteX1" fmla="*/ 14322 w 30278"/>
                  <a:gd name="connsiteY1" fmla="*/ 9538 h 37847"/>
                  <a:gd name="connsiteX2" fmla="*/ 25752 w 30278"/>
                  <a:gd name="connsiteY2" fmla="*/ 11354 h 37847"/>
                  <a:gd name="connsiteX3" fmla="*/ 28553 w 30278"/>
                  <a:gd name="connsiteY3" fmla="*/ 13852 h 37847"/>
                  <a:gd name="connsiteX4" fmla="*/ 29537 w 30278"/>
                  <a:gd name="connsiteY4" fmla="*/ 22784 h 37847"/>
                  <a:gd name="connsiteX5" fmla="*/ 29386 w 30278"/>
                  <a:gd name="connsiteY5" fmla="*/ 26191 h 37847"/>
                  <a:gd name="connsiteX6" fmla="*/ 27872 w 30278"/>
                  <a:gd name="connsiteY6" fmla="*/ 28083 h 37847"/>
                  <a:gd name="connsiteX7" fmla="*/ 24844 w 30278"/>
                  <a:gd name="connsiteY7" fmla="*/ 31792 h 37847"/>
                  <a:gd name="connsiteX8" fmla="*/ 23860 w 30278"/>
                  <a:gd name="connsiteY8" fmla="*/ 32473 h 37847"/>
                  <a:gd name="connsiteX9" fmla="*/ 16442 w 30278"/>
                  <a:gd name="connsiteY9" fmla="*/ 30581 h 37847"/>
                  <a:gd name="connsiteX10" fmla="*/ 14171 w 30278"/>
                  <a:gd name="connsiteY10" fmla="*/ 29143 h 37847"/>
                  <a:gd name="connsiteX11" fmla="*/ 20605 w 30278"/>
                  <a:gd name="connsiteY11" fmla="*/ 22481 h 37847"/>
                  <a:gd name="connsiteX12" fmla="*/ 10462 w 30278"/>
                  <a:gd name="connsiteY12" fmla="*/ 13019 h 37847"/>
                  <a:gd name="connsiteX13" fmla="*/ 6753 w 30278"/>
                  <a:gd name="connsiteY1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6753" y="5677"/>
                    </a:moveTo>
                    <a:cubicBezTo>
                      <a:pt x="9554" y="6358"/>
                      <a:pt x="11295" y="9310"/>
                      <a:pt x="14322" y="9538"/>
                    </a:cubicBezTo>
                    <a:cubicBezTo>
                      <a:pt x="18713" y="6737"/>
                      <a:pt x="22119" y="9689"/>
                      <a:pt x="25752" y="11354"/>
                    </a:cubicBezTo>
                    <a:cubicBezTo>
                      <a:pt x="27266" y="11506"/>
                      <a:pt x="28553" y="11430"/>
                      <a:pt x="28553" y="13852"/>
                    </a:cubicBezTo>
                    <a:cubicBezTo>
                      <a:pt x="28477" y="16804"/>
                      <a:pt x="29159" y="19832"/>
                      <a:pt x="29537" y="22784"/>
                    </a:cubicBezTo>
                    <a:cubicBezTo>
                      <a:pt x="30446" y="23995"/>
                      <a:pt x="29991" y="25055"/>
                      <a:pt x="29386" y="26191"/>
                    </a:cubicBezTo>
                    <a:cubicBezTo>
                      <a:pt x="28932" y="26872"/>
                      <a:pt x="28402" y="27477"/>
                      <a:pt x="27872" y="28083"/>
                    </a:cubicBezTo>
                    <a:cubicBezTo>
                      <a:pt x="26736" y="29218"/>
                      <a:pt x="25904" y="30505"/>
                      <a:pt x="24844" y="31792"/>
                    </a:cubicBezTo>
                    <a:cubicBezTo>
                      <a:pt x="24541" y="32019"/>
                      <a:pt x="24163" y="32246"/>
                      <a:pt x="23860" y="32473"/>
                    </a:cubicBezTo>
                    <a:cubicBezTo>
                      <a:pt x="21968" y="29521"/>
                      <a:pt x="19318" y="29446"/>
                      <a:pt x="16442" y="30581"/>
                    </a:cubicBezTo>
                    <a:cubicBezTo>
                      <a:pt x="15534" y="30202"/>
                      <a:pt x="13111" y="30278"/>
                      <a:pt x="14171" y="29143"/>
                    </a:cubicBezTo>
                    <a:cubicBezTo>
                      <a:pt x="16215" y="26872"/>
                      <a:pt x="17350" y="23617"/>
                      <a:pt x="20605" y="22481"/>
                    </a:cubicBezTo>
                    <a:cubicBezTo>
                      <a:pt x="18032" y="18394"/>
                      <a:pt x="14247" y="15215"/>
                      <a:pt x="10462" y="13019"/>
                    </a:cubicBezTo>
                    <a:cubicBezTo>
                      <a:pt x="5239" y="9992"/>
                      <a:pt x="4785" y="10749"/>
                      <a:pt x="6753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4" name="任意多边形: 形状 2073"/>
              <p:cNvSpPr/>
              <p:nvPr/>
            </p:nvSpPr>
            <p:spPr>
              <a:xfrm>
                <a:off x="1809553" y="6463033"/>
                <a:ext cx="37848" cy="30278"/>
              </a:xfrm>
              <a:custGeom>
                <a:avLst/>
                <a:gdLst>
                  <a:gd name="connsiteX0" fmla="*/ 6657 w 37847"/>
                  <a:gd name="connsiteY0" fmla="*/ 31981 h 30278"/>
                  <a:gd name="connsiteX1" fmla="*/ 21493 w 37847"/>
                  <a:gd name="connsiteY1" fmla="*/ 10408 h 30278"/>
                  <a:gd name="connsiteX2" fmla="*/ 27776 w 37847"/>
                  <a:gd name="connsiteY2" fmla="*/ 7153 h 30278"/>
                  <a:gd name="connsiteX3" fmla="*/ 35421 w 37847"/>
                  <a:gd name="connsiteY3" fmla="*/ 10938 h 30278"/>
                  <a:gd name="connsiteX4" fmla="*/ 35573 w 37847"/>
                  <a:gd name="connsiteY4" fmla="*/ 16615 h 30278"/>
                  <a:gd name="connsiteX5" fmla="*/ 33756 w 37847"/>
                  <a:gd name="connsiteY5" fmla="*/ 18507 h 30278"/>
                  <a:gd name="connsiteX6" fmla="*/ 20434 w 37847"/>
                  <a:gd name="connsiteY6" fmla="*/ 21157 h 30278"/>
                  <a:gd name="connsiteX7" fmla="*/ 7868 w 37847"/>
                  <a:gd name="connsiteY7" fmla="*/ 31527 h 30278"/>
                  <a:gd name="connsiteX8" fmla="*/ 6657 w 37847"/>
                  <a:gd name="connsiteY8" fmla="*/ 319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6657" y="31981"/>
                    </a:moveTo>
                    <a:cubicBezTo>
                      <a:pt x="3251" y="19113"/>
                      <a:pt x="8852" y="11014"/>
                      <a:pt x="21493" y="10408"/>
                    </a:cubicBezTo>
                    <a:cubicBezTo>
                      <a:pt x="24067" y="10256"/>
                      <a:pt x="26262" y="9424"/>
                      <a:pt x="27776" y="7153"/>
                    </a:cubicBezTo>
                    <a:cubicBezTo>
                      <a:pt x="32318" y="4277"/>
                      <a:pt x="34816" y="5639"/>
                      <a:pt x="35421" y="10938"/>
                    </a:cubicBezTo>
                    <a:cubicBezTo>
                      <a:pt x="36632" y="12830"/>
                      <a:pt x="36632" y="14723"/>
                      <a:pt x="35573" y="16615"/>
                    </a:cubicBezTo>
                    <a:cubicBezTo>
                      <a:pt x="34891" y="17069"/>
                      <a:pt x="33075" y="16539"/>
                      <a:pt x="33756" y="18507"/>
                    </a:cubicBezTo>
                    <a:cubicBezTo>
                      <a:pt x="30274" y="24411"/>
                      <a:pt x="24521" y="18659"/>
                      <a:pt x="20434" y="21157"/>
                    </a:cubicBezTo>
                    <a:cubicBezTo>
                      <a:pt x="14151" y="22065"/>
                      <a:pt x="11729" y="27742"/>
                      <a:pt x="7868" y="31527"/>
                    </a:cubicBezTo>
                    <a:cubicBezTo>
                      <a:pt x="7414" y="31678"/>
                      <a:pt x="7035" y="31830"/>
                      <a:pt x="6657" y="31981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5" name="任意多边形: 形状 2074"/>
              <p:cNvSpPr/>
              <p:nvPr/>
            </p:nvSpPr>
            <p:spPr>
              <a:xfrm>
                <a:off x="1752262" y="6392601"/>
                <a:ext cx="45417" cy="22709"/>
              </a:xfrm>
              <a:custGeom>
                <a:avLst/>
                <a:gdLst>
                  <a:gd name="connsiteX0" fmla="*/ 43208 w 45417"/>
                  <a:gd name="connsiteY0" fmla="*/ 7492 h 22708"/>
                  <a:gd name="connsiteX1" fmla="*/ 41618 w 45417"/>
                  <a:gd name="connsiteY1" fmla="*/ 10519 h 22708"/>
                  <a:gd name="connsiteX2" fmla="*/ 30037 w 45417"/>
                  <a:gd name="connsiteY2" fmla="*/ 17710 h 22708"/>
                  <a:gd name="connsiteX3" fmla="*/ 17850 w 45417"/>
                  <a:gd name="connsiteY3" fmla="*/ 21798 h 22708"/>
                  <a:gd name="connsiteX4" fmla="*/ 14671 w 45417"/>
                  <a:gd name="connsiteY4" fmla="*/ 22479 h 22708"/>
                  <a:gd name="connsiteX5" fmla="*/ 10886 w 45417"/>
                  <a:gd name="connsiteY5" fmla="*/ 24372 h 22708"/>
                  <a:gd name="connsiteX6" fmla="*/ 7101 w 45417"/>
                  <a:gd name="connsiteY6" fmla="*/ 14910 h 22708"/>
                  <a:gd name="connsiteX7" fmla="*/ 29355 w 45417"/>
                  <a:gd name="connsiteY7" fmla="*/ 9460 h 22708"/>
                  <a:gd name="connsiteX8" fmla="*/ 41391 w 45417"/>
                  <a:gd name="connsiteY8" fmla="*/ 6886 h 22708"/>
                  <a:gd name="connsiteX9" fmla="*/ 43208 w 45417"/>
                  <a:gd name="connsiteY9" fmla="*/ 74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417" h="22708">
                    <a:moveTo>
                      <a:pt x="43208" y="7492"/>
                    </a:moveTo>
                    <a:cubicBezTo>
                      <a:pt x="43056" y="8703"/>
                      <a:pt x="42754" y="10747"/>
                      <a:pt x="41618" y="10519"/>
                    </a:cubicBezTo>
                    <a:cubicBezTo>
                      <a:pt x="35335" y="9157"/>
                      <a:pt x="31248" y="15137"/>
                      <a:pt x="30037" y="17710"/>
                    </a:cubicBezTo>
                    <a:cubicBezTo>
                      <a:pt x="26782" y="24599"/>
                      <a:pt x="22619" y="22631"/>
                      <a:pt x="17850" y="21798"/>
                    </a:cubicBezTo>
                    <a:cubicBezTo>
                      <a:pt x="16714" y="21571"/>
                      <a:pt x="15427" y="20663"/>
                      <a:pt x="14671" y="22479"/>
                    </a:cubicBezTo>
                    <a:cubicBezTo>
                      <a:pt x="13081" y="22555"/>
                      <a:pt x="11643" y="22707"/>
                      <a:pt x="10886" y="24372"/>
                    </a:cubicBezTo>
                    <a:cubicBezTo>
                      <a:pt x="4982" y="23085"/>
                      <a:pt x="4679" y="19527"/>
                      <a:pt x="7101" y="14910"/>
                    </a:cubicBezTo>
                    <a:cubicBezTo>
                      <a:pt x="15352" y="16499"/>
                      <a:pt x="22543" y="14229"/>
                      <a:pt x="29355" y="9460"/>
                    </a:cubicBezTo>
                    <a:cubicBezTo>
                      <a:pt x="36017" y="4842"/>
                      <a:pt x="36168" y="5069"/>
                      <a:pt x="41391" y="6886"/>
                    </a:cubicBezTo>
                    <a:cubicBezTo>
                      <a:pt x="42072" y="6962"/>
                      <a:pt x="42602" y="7189"/>
                      <a:pt x="43208" y="7492"/>
                    </a:cubicBezTo>
                    <a:close/>
                  </a:path>
                </a:pathLst>
              </a:custGeom>
              <a:solidFill>
                <a:srgbClr val="ECB1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6" name="任意多边形: 形状 2075"/>
              <p:cNvSpPr/>
              <p:nvPr/>
            </p:nvSpPr>
            <p:spPr>
              <a:xfrm>
                <a:off x="2040834" y="5712389"/>
                <a:ext cx="30278" cy="22709"/>
              </a:xfrm>
              <a:custGeom>
                <a:avLst/>
                <a:gdLst>
                  <a:gd name="connsiteX0" fmla="*/ 9502 w 30278"/>
                  <a:gd name="connsiteY0" fmla="*/ 16361 h 22708"/>
                  <a:gd name="connsiteX1" fmla="*/ 7231 w 30278"/>
                  <a:gd name="connsiteY1" fmla="*/ 10154 h 22708"/>
                  <a:gd name="connsiteX2" fmla="*/ 22748 w 30278"/>
                  <a:gd name="connsiteY2" fmla="*/ 5688 h 22708"/>
                  <a:gd name="connsiteX3" fmla="*/ 31756 w 30278"/>
                  <a:gd name="connsiteY3" fmla="*/ 16134 h 22708"/>
                  <a:gd name="connsiteX4" fmla="*/ 30469 w 30278"/>
                  <a:gd name="connsiteY4" fmla="*/ 18405 h 22708"/>
                  <a:gd name="connsiteX5" fmla="*/ 28501 w 30278"/>
                  <a:gd name="connsiteY5" fmla="*/ 20298 h 22708"/>
                  <a:gd name="connsiteX6" fmla="*/ 28501 w 30278"/>
                  <a:gd name="connsiteY6" fmla="*/ 20298 h 22708"/>
                  <a:gd name="connsiteX7" fmla="*/ 13665 w 30278"/>
                  <a:gd name="connsiteY7" fmla="*/ 17421 h 22708"/>
                  <a:gd name="connsiteX8" fmla="*/ 9502 w 30278"/>
                  <a:gd name="connsiteY8" fmla="*/ 163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9502" y="16361"/>
                    </a:moveTo>
                    <a:cubicBezTo>
                      <a:pt x="5944" y="15302"/>
                      <a:pt x="4203" y="13637"/>
                      <a:pt x="7231" y="10154"/>
                    </a:cubicBezTo>
                    <a:cubicBezTo>
                      <a:pt x="11394" y="5234"/>
                      <a:pt x="17677" y="5688"/>
                      <a:pt x="22748" y="5688"/>
                    </a:cubicBezTo>
                    <a:cubicBezTo>
                      <a:pt x="27669" y="5688"/>
                      <a:pt x="30924" y="10760"/>
                      <a:pt x="31756" y="16134"/>
                    </a:cubicBezTo>
                    <a:cubicBezTo>
                      <a:pt x="31832" y="16816"/>
                      <a:pt x="30924" y="17648"/>
                      <a:pt x="30469" y="18405"/>
                    </a:cubicBezTo>
                    <a:cubicBezTo>
                      <a:pt x="29788" y="19011"/>
                      <a:pt x="29107" y="19541"/>
                      <a:pt x="28501" y="20298"/>
                    </a:cubicBezTo>
                    <a:lnTo>
                      <a:pt x="28501" y="20298"/>
                    </a:lnTo>
                    <a:cubicBezTo>
                      <a:pt x="21991" y="24158"/>
                      <a:pt x="16466" y="22947"/>
                      <a:pt x="13665" y="17421"/>
                    </a:cubicBezTo>
                    <a:cubicBezTo>
                      <a:pt x="12908" y="15983"/>
                      <a:pt x="10486" y="18330"/>
                      <a:pt x="9502" y="16361"/>
                    </a:cubicBezTo>
                    <a:close/>
                  </a:path>
                </a:pathLst>
              </a:custGeom>
              <a:solidFill>
                <a:srgbClr val="F4D1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7" name="任意多边形: 形状 2076"/>
              <p:cNvSpPr/>
              <p:nvPr/>
            </p:nvSpPr>
            <p:spPr>
              <a:xfrm>
                <a:off x="2138795" y="5564676"/>
                <a:ext cx="22709" cy="45417"/>
              </a:xfrm>
              <a:custGeom>
                <a:avLst/>
                <a:gdLst>
                  <a:gd name="connsiteX0" fmla="*/ 14108 w 22708"/>
                  <a:gd name="connsiteY0" fmla="*/ 27217 h 45417"/>
                  <a:gd name="connsiteX1" fmla="*/ 18952 w 22708"/>
                  <a:gd name="connsiteY1" fmla="*/ 25779 h 45417"/>
                  <a:gd name="connsiteX2" fmla="*/ 17060 w 22708"/>
                  <a:gd name="connsiteY2" fmla="*/ 23206 h 45417"/>
                  <a:gd name="connsiteX3" fmla="*/ 13805 w 22708"/>
                  <a:gd name="connsiteY3" fmla="*/ 15939 h 45417"/>
                  <a:gd name="connsiteX4" fmla="*/ 12140 w 22708"/>
                  <a:gd name="connsiteY4" fmla="*/ 9883 h 45417"/>
                  <a:gd name="connsiteX5" fmla="*/ 16152 w 22708"/>
                  <a:gd name="connsiteY5" fmla="*/ 6325 h 45417"/>
                  <a:gd name="connsiteX6" fmla="*/ 18498 w 22708"/>
                  <a:gd name="connsiteY6" fmla="*/ 15939 h 45417"/>
                  <a:gd name="connsiteX7" fmla="*/ 13654 w 22708"/>
                  <a:gd name="connsiteY7" fmla="*/ 44854 h 45417"/>
                  <a:gd name="connsiteX8" fmla="*/ 8431 w 22708"/>
                  <a:gd name="connsiteY8" fmla="*/ 46368 h 45417"/>
                  <a:gd name="connsiteX9" fmla="*/ 6387 w 22708"/>
                  <a:gd name="connsiteY9" fmla="*/ 37663 h 45417"/>
                  <a:gd name="connsiteX10" fmla="*/ 7976 w 22708"/>
                  <a:gd name="connsiteY10" fmla="*/ 33348 h 45417"/>
                  <a:gd name="connsiteX11" fmla="*/ 14108 w 22708"/>
                  <a:gd name="connsiteY11" fmla="*/ 2721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45417">
                    <a:moveTo>
                      <a:pt x="14108" y="27217"/>
                    </a:moveTo>
                    <a:cubicBezTo>
                      <a:pt x="15849" y="26990"/>
                      <a:pt x="18044" y="27899"/>
                      <a:pt x="18952" y="25779"/>
                    </a:cubicBezTo>
                    <a:cubicBezTo>
                      <a:pt x="19634" y="24341"/>
                      <a:pt x="18120" y="23281"/>
                      <a:pt x="17060" y="23206"/>
                    </a:cubicBezTo>
                    <a:cubicBezTo>
                      <a:pt x="11156" y="22827"/>
                      <a:pt x="11988" y="19799"/>
                      <a:pt x="13805" y="15939"/>
                    </a:cubicBezTo>
                    <a:cubicBezTo>
                      <a:pt x="14789" y="13744"/>
                      <a:pt x="12821" y="11927"/>
                      <a:pt x="12140" y="9883"/>
                    </a:cubicBezTo>
                    <a:cubicBezTo>
                      <a:pt x="10701" y="5568"/>
                      <a:pt x="12594" y="4963"/>
                      <a:pt x="16152" y="6325"/>
                    </a:cubicBezTo>
                    <a:cubicBezTo>
                      <a:pt x="15697" y="9807"/>
                      <a:pt x="16681" y="12684"/>
                      <a:pt x="18498" y="15939"/>
                    </a:cubicBezTo>
                    <a:cubicBezTo>
                      <a:pt x="23797" y="25325"/>
                      <a:pt x="21374" y="37512"/>
                      <a:pt x="13654" y="44854"/>
                    </a:cubicBezTo>
                    <a:cubicBezTo>
                      <a:pt x="12140" y="46293"/>
                      <a:pt x="10247" y="46217"/>
                      <a:pt x="8431" y="46368"/>
                    </a:cubicBezTo>
                    <a:cubicBezTo>
                      <a:pt x="7901" y="43492"/>
                      <a:pt x="13578" y="39480"/>
                      <a:pt x="6387" y="37663"/>
                    </a:cubicBezTo>
                    <a:cubicBezTo>
                      <a:pt x="4343" y="37133"/>
                      <a:pt x="7295" y="34862"/>
                      <a:pt x="7976" y="33348"/>
                    </a:cubicBezTo>
                    <a:cubicBezTo>
                      <a:pt x="9263" y="30472"/>
                      <a:pt x="14562" y="31759"/>
                      <a:pt x="14108" y="2721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8" name="任意多边形: 形状 2077"/>
              <p:cNvSpPr/>
              <p:nvPr/>
            </p:nvSpPr>
            <p:spPr>
              <a:xfrm>
                <a:off x="2411403" y="5770988"/>
                <a:ext cx="30278" cy="37848"/>
              </a:xfrm>
              <a:custGeom>
                <a:avLst/>
                <a:gdLst>
                  <a:gd name="connsiteX0" fmla="*/ 9310 w 30278"/>
                  <a:gd name="connsiteY0" fmla="*/ 12793 h 37847"/>
                  <a:gd name="connsiteX1" fmla="*/ 15366 w 30278"/>
                  <a:gd name="connsiteY1" fmla="*/ 5677 h 37847"/>
                  <a:gd name="connsiteX2" fmla="*/ 24828 w 30278"/>
                  <a:gd name="connsiteY2" fmla="*/ 21725 h 37847"/>
                  <a:gd name="connsiteX3" fmla="*/ 19378 w 30278"/>
                  <a:gd name="connsiteY3" fmla="*/ 33609 h 37847"/>
                  <a:gd name="connsiteX4" fmla="*/ 5677 w 30278"/>
                  <a:gd name="connsiteY4" fmla="*/ 30051 h 37847"/>
                  <a:gd name="connsiteX5" fmla="*/ 15972 w 30278"/>
                  <a:gd name="connsiteY5" fmla="*/ 24071 h 37847"/>
                  <a:gd name="connsiteX6" fmla="*/ 9310 w 30278"/>
                  <a:gd name="connsiteY6" fmla="*/ 1279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7847">
                    <a:moveTo>
                      <a:pt x="9310" y="12793"/>
                    </a:moveTo>
                    <a:cubicBezTo>
                      <a:pt x="11354" y="10597"/>
                      <a:pt x="11354" y="6661"/>
                      <a:pt x="15366" y="5677"/>
                    </a:cubicBezTo>
                    <a:cubicBezTo>
                      <a:pt x="17940" y="11279"/>
                      <a:pt x="24979" y="14079"/>
                      <a:pt x="24828" y="21725"/>
                    </a:cubicBezTo>
                    <a:cubicBezTo>
                      <a:pt x="24752" y="26644"/>
                      <a:pt x="24677" y="31413"/>
                      <a:pt x="19378" y="33609"/>
                    </a:cubicBezTo>
                    <a:cubicBezTo>
                      <a:pt x="14079" y="35804"/>
                      <a:pt x="9083" y="35728"/>
                      <a:pt x="5677" y="30051"/>
                    </a:cubicBezTo>
                    <a:cubicBezTo>
                      <a:pt x="5980" y="22179"/>
                      <a:pt x="9992" y="21346"/>
                      <a:pt x="15972" y="24071"/>
                    </a:cubicBezTo>
                    <a:cubicBezTo>
                      <a:pt x="14079" y="20513"/>
                      <a:pt x="16123" y="14003"/>
                      <a:pt x="9310" y="12793"/>
                    </a:cubicBezTo>
                    <a:close/>
                  </a:path>
                </a:pathLst>
              </a:custGeom>
              <a:solidFill>
                <a:srgbClr val="F4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9" name="任意多边形: 形状 2078"/>
              <p:cNvSpPr/>
              <p:nvPr/>
            </p:nvSpPr>
            <p:spPr>
              <a:xfrm>
                <a:off x="1709118" y="6888230"/>
                <a:ext cx="30278" cy="37848"/>
              </a:xfrm>
              <a:custGeom>
                <a:avLst/>
                <a:gdLst>
                  <a:gd name="connsiteX0" fmla="*/ 12246 w 30278"/>
                  <a:gd name="connsiteY0" fmla="*/ 28710 h 37847"/>
                  <a:gd name="connsiteX1" fmla="*/ 17393 w 30278"/>
                  <a:gd name="connsiteY1" fmla="*/ 19475 h 37847"/>
                  <a:gd name="connsiteX2" fmla="*/ 7477 w 30278"/>
                  <a:gd name="connsiteY2" fmla="*/ 10921 h 37847"/>
                  <a:gd name="connsiteX3" fmla="*/ 6342 w 30278"/>
                  <a:gd name="connsiteY3" fmla="*/ 7364 h 37847"/>
                  <a:gd name="connsiteX4" fmla="*/ 19286 w 30278"/>
                  <a:gd name="connsiteY4" fmla="*/ 9332 h 37847"/>
                  <a:gd name="connsiteX5" fmla="*/ 25417 w 30278"/>
                  <a:gd name="connsiteY5" fmla="*/ 19248 h 37847"/>
                  <a:gd name="connsiteX6" fmla="*/ 24736 w 30278"/>
                  <a:gd name="connsiteY6" fmla="*/ 35295 h 37847"/>
                  <a:gd name="connsiteX7" fmla="*/ 16031 w 30278"/>
                  <a:gd name="connsiteY7" fmla="*/ 32419 h 37847"/>
                  <a:gd name="connsiteX8" fmla="*/ 12246 w 30278"/>
                  <a:gd name="connsiteY8" fmla="*/ 2871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12246" y="28710"/>
                    </a:moveTo>
                    <a:cubicBezTo>
                      <a:pt x="21027" y="27877"/>
                      <a:pt x="21557" y="26817"/>
                      <a:pt x="17393" y="19475"/>
                    </a:cubicBezTo>
                    <a:cubicBezTo>
                      <a:pt x="15047" y="15388"/>
                      <a:pt x="13306" y="11073"/>
                      <a:pt x="7477" y="10921"/>
                    </a:cubicBezTo>
                    <a:cubicBezTo>
                      <a:pt x="6039" y="10846"/>
                      <a:pt x="4904" y="9105"/>
                      <a:pt x="6342" y="7364"/>
                    </a:cubicBezTo>
                    <a:cubicBezTo>
                      <a:pt x="8991" y="4336"/>
                      <a:pt x="18832" y="5623"/>
                      <a:pt x="19286" y="9332"/>
                    </a:cubicBezTo>
                    <a:cubicBezTo>
                      <a:pt x="19891" y="13874"/>
                      <a:pt x="22616" y="16447"/>
                      <a:pt x="25417" y="19248"/>
                    </a:cubicBezTo>
                    <a:cubicBezTo>
                      <a:pt x="33214" y="25833"/>
                      <a:pt x="33214" y="25833"/>
                      <a:pt x="24736" y="35295"/>
                    </a:cubicBezTo>
                    <a:cubicBezTo>
                      <a:pt x="21330" y="35825"/>
                      <a:pt x="18453" y="34690"/>
                      <a:pt x="16031" y="32419"/>
                    </a:cubicBezTo>
                    <a:cubicBezTo>
                      <a:pt x="14820" y="31132"/>
                      <a:pt x="13533" y="29921"/>
                      <a:pt x="12246" y="28710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0" name="任意多边形: 形状 2079"/>
              <p:cNvSpPr/>
              <p:nvPr/>
            </p:nvSpPr>
            <p:spPr>
              <a:xfrm>
                <a:off x="1806975" y="5227949"/>
                <a:ext cx="30278" cy="30278"/>
              </a:xfrm>
              <a:custGeom>
                <a:avLst/>
                <a:gdLst>
                  <a:gd name="connsiteX0" fmla="*/ 5677 w 30278"/>
                  <a:gd name="connsiteY0" fmla="*/ 16048 h 30278"/>
                  <a:gd name="connsiteX1" fmla="*/ 10446 w 30278"/>
                  <a:gd name="connsiteY1" fmla="*/ 5677 h 30278"/>
                  <a:gd name="connsiteX2" fmla="*/ 15972 w 30278"/>
                  <a:gd name="connsiteY2" fmla="*/ 15291 h 30278"/>
                  <a:gd name="connsiteX3" fmla="*/ 21876 w 30278"/>
                  <a:gd name="connsiteY3" fmla="*/ 9841 h 30278"/>
                  <a:gd name="connsiteX4" fmla="*/ 22633 w 30278"/>
                  <a:gd name="connsiteY4" fmla="*/ 18545 h 30278"/>
                  <a:gd name="connsiteX5" fmla="*/ 30581 w 30278"/>
                  <a:gd name="connsiteY5" fmla="*/ 19454 h 30278"/>
                  <a:gd name="connsiteX6" fmla="*/ 28461 w 30278"/>
                  <a:gd name="connsiteY6" fmla="*/ 25812 h 30278"/>
                  <a:gd name="connsiteX7" fmla="*/ 15593 w 30278"/>
                  <a:gd name="connsiteY7" fmla="*/ 24223 h 30278"/>
                  <a:gd name="connsiteX8" fmla="*/ 5677 w 30278"/>
                  <a:gd name="connsiteY8" fmla="*/ 1604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5677" y="16048"/>
                    </a:moveTo>
                    <a:cubicBezTo>
                      <a:pt x="8554" y="13322"/>
                      <a:pt x="8175" y="9159"/>
                      <a:pt x="10446" y="5677"/>
                    </a:cubicBezTo>
                    <a:cubicBezTo>
                      <a:pt x="14004" y="7873"/>
                      <a:pt x="18924" y="8857"/>
                      <a:pt x="15972" y="15291"/>
                    </a:cubicBezTo>
                    <a:cubicBezTo>
                      <a:pt x="20211" y="15215"/>
                      <a:pt x="19302" y="10749"/>
                      <a:pt x="21876" y="9841"/>
                    </a:cubicBezTo>
                    <a:cubicBezTo>
                      <a:pt x="24677" y="12490"/>
                      <a:pt x="20362" y="15745"/>
                      <a:pt x="22633" y="18545"/>
                    </a:cubicBezTo>
                    <a:cubicBezTo>
                      <a:pt x="24979" y="21422"/>
                      <a:pt x="28007" y="18016"/>
                      <a:pt x="30581" y="19454"/>
                    </a:cubicBezTo>
                    <a:cubicBezTo>
                      <a:pt x="31943" y="22254"/>
                      <a:pt x="27250" y="23087"/>
                      <a:pt x="28461" y="25812"/>
                    </a:cubicBezTo>
                    <a:cubicBezTo>
                      <a:pt x="23693" y="29521"/>
                      <a:pt x="19151" y="25888"/>
                      <a:pt x="15593" y="24223"/>
                    </a:cubicBezTo>
                    <a:cubicBezTo>
                      <a:pt x="12036" y="22482"/>
                      <a:pt x="7645" y="20287"/>
                      <a:pt x="5677" y="16048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1" name="任意多边形: 形状 2080"/>
              <p:cNvSpPr/>
              <p:nvPr/>
            </p:nvSpPr>
            <p:spPr>
              <a:xfrm>
                <a:off x="1736503" y="5901864"/>
                <a:ext cx="30278" cy="37848"/>
              </a:xfrm>
              <a:custGeom>
                <a:avLst/>
                <a:gdLst>
                  <a:gd name="connsiteX0" fmla="*/ 21043 w 30278"/>
                  <a:gd name="connsiteY0" fmla="*/ 7420 h 37847"/>
                  <a:gd name="connsiteX1" fmla="*/ 13928 w 30278"/>
                  <a:gd name="connsiteY1" fmla="*/ 10523 h 37847"/>
                  <a:gd name="connsiteX2" fmla="*/ 21119 w 30278"/>
                  <a:gd name="connsiteY2" fmla="*/ 16049 h 37847"/>
                  <a:gd name="connsiteX3" fmla="*/ 25282 w 30278"/>
                  <a:gd name="connsiteY3" fmla="*/ 19607 h 37847"/>
                  <a:gd name="connsiteX4" fmla="*/ 29294 w 30278"/>
                  <a:gd name="connsiteY4" fmla="*/ 25208 h 37847"/>
                  <a:gd name="connsiteX5" fmla="*/ 19000 w 30278"/>
                  <a:gd name="connsiteY5" fmla="*/ 34140 h 37847"/>
                  <a:gd name="connsiteX6" fmla="*/ 19000 w 30278"/>
                  <a:gd name="connsiteY6" fmla="*/ 32248 h 37847"/>
                  <a:gd name="connsiteX7" fmla="*/ 11354 w 30278"/>
                  <a:gd name="connsiteY7" fmla="*/ 18926 h 37847"/>
                  <a:gd name="connsiteX8" fmla="*/ 11354 w 30278"/>
                  <a:gd name="connsiteY8" fmla="*/ 18926 h 37847"/>
                  <a:gd name="connsiteX9" fmla="*/ 7797 w 30278"/>
                  <a:gd name="connsiteY9" fmla="*/ 10978 h 37847"/>
                  <a:gd name="connsiteX10" fmla="*/ 8478 w 30278"/>
                  <a:gd name="connsiteY10" fmla="*/ 10069 h 37847"/>
                  <a:gd name="connsiteX11" fmla="*/ 7872 w 30278"/>
                  <a:gd name="connsiteY11" fmla="*/ 9539 h 37847"/>
                  <a:gd name="connsiteX12" fmla="*/ 5677 w 30278"/>
                  <a:gd name="connsiteY12" fmla="*/ 7571 h 37847"/>
                  <a:gd name="connsiteX13" fmla="*/ 11430 w 30278"/>
                  <a:gd name="connsiteY13" fmla="*/ 5755 h 37847"/>
                  <a:gd name="connsiteX14" fmla="*/ 13625 w 30278"/>
                  <a:gd name="connsiteY14" fmla="*/ 7420 h 37847"/>
                  <a:gd name="connsiteX15" fmla="*/ 21043 w 30278"/>
                  <a:gd name="connsiteY15" fmla="*/ 742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278" h="37847">
                    <a:moveTo>
                      <a:pt x="21043" y="7420"/>
                    </a:moveTo>
                    <a:cubicBezTo>
                      <a:pt x="19075" y="8253"/>
                      <a:pt x="17107" y="9161"/>
                      <a:pt x="13928" y="10523"/>
                    </a:cubicBezTo>
                    <a:cubicBezTo>
                      <a:pt x="17637" y="11432"/>
                      <a:pt x="21422" y="11432"/>
                      <a:pt x="21119" y="16049"/>
                    </a:cubicBezTo>
                    <a:cubicBezTo>
                      <a:pt x="20968" y="18320"/>
                      <a:pt x="22179" y="20061"/>
                      <a:pt x="25282" y="19607"/>
                    </a:cubicBezTo>
                    <a:cubicBezTo>
                      <a:pt x="29900" y="18926"/>
                      <a:pt x="29597" y="24830"/>
                      <a:pt x="29294" y="25208"/>
                    </a:cubicBezTo>
                    <a:cubicBezTo>
                      <a:pt x="26493" y="28766"/>
                      <a:pt x="26342" y="35805"/>
                      <a:pt x="19000" y="34140"/>
                    </a:cubicBezTo>
                    <a:cubicBezTo>
                      <a:pt x="19000" y="33535"/>
                      <a:pt x="18924" y="32854"/>
                      <a:pt x="19000" y="32248"/>
                    </a:cubicBezTo>
                    <a:cubicBezTo>
                      <a:pt x="20362" y="23467"/>
                      <a:pt x="20362" y="23467"/>
                      <a:pt x="11354" y="18926"/>
                    </a:cubicBezTo>
                    <a:lnTo>
                      <a:pt x="11354" y="18926"/>
                    </a:lnTo>
                    <a:cubicBezTo>
                      <a:pt x="11960" y="15443"/>
                      <a:pt x="6661" y="14687"/>
                      <a:pt x="7797" y="10978"/>
                    </a:cubicBezTo>
                    <a:cubicBezTo>
                      <a:pt x="8478" y="10675"/>
                      <a:pt x="8705" y="10372"/>
                      <a:pt x="8478" y="10069"/>
                    </a:cubicBezTo>
                    <a:cubicBezTo>
                      <a:pt x="8251" y="9766"/>
                      <a:pt x="8099" y="9539"/>
                      <a:pt x="7872" y="9539"/>
                    </a:cubicBezTo>
                    <a:cubicBezTo>
                      <a:pt x="7115" y="8858"/>
                      <a:pt x="6434" y="8253"/>
                      <a:pt x="5677" y="7571"/>
                    </a:cubicBezTo>
                    <a:cubicBezTo>
                      <a:pt x="7570" y="6966"/>
                      <a:pt x="9159" y="5300"/>
                      <a:pt x="11430" y="5755"/>
                    </a:cubicBezTo>
                    <a:cubicBezTo>
                      <a:pt x="12565" y="5755"/>
                      <a:pt x="12944" y="6739"/>
                      <a:pt x="13625" y="7420"/>
                    </a:cubicBezTo>
                    <a:cubicBezTo>
                      <a:pt x="16123" y="8101"/>
                      <a:pt x="18621" y="4165"/>
                      <a:pt x="21043" y="7420"/>
                    </a:cubicBezTo>
                    <a:close/>
                  </a:path>
                </a:pathLst>
              </a:custGeom>
              <a:solidFill>
                <a:srgbClr val="F8C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2" name="任意多边形: 形状 2081"/>
              <p:cNvSpPr/>
              <p:nvPr/>
            </p:nvSpPr>
            <p:spPr>
              <a:xfrm>
                <a:off x="2201650" y="6518858"/>
                <a:ext cx="22709" cy="52987"/>
              </a:xfrm>
              <a:custGeom>
                <a:avLst/>
                <a:gdLst>
                  <a:gd name="connsiteX0" fmla="*/ 15669 w 22708"/>
                  <a:gd name="connsiteY0" fmla="*/ 13777 h 52986"/>
                  <a:gd name="connsiteX1" fmla="*/ 20590 w 22708"/>
                  <a:gd name="connsiteY1" fmla="*/ 5677 h 52986"/>
                  <a:gd name="connsiteX2" fmla="*/ 23390 w 22708"/>
                  <a:gd name="connsiteY2" fmla="*/ 14155 h 52986"/>
                  <a:gd name="connsiteX3" fmla="*/ 19000 w 22708"/>
                  <a:gd name="connsiteY3" fmla="*/ 22935 h 52986"/>
                  <a:gd name="connsiteX4" fmla="*/ 17865 w 22708"/>
                  <a:gd name="connsiteY4" fmla="*/ 27099 h 52986"/>
                  <a:gd name="connsiteX5" fmla="*/ 21649 w 22708"/>
                  <a:gd name="connsiteY5" fmla="*/ 34971 h 52986"/>
                  <a:gd name="connsiteX6" fmla="*/ 21649 w 22708"/>
                  <a:gd name="connsiteY6" fmla="*/ 34971 h 52986"/>
                  <a:gd name="connsiteX7" fmla="*/ 20741 w 22708"/>
                  <a:gd name="connsiteY7" fmla="*/ 46098 h 52986"/>
                  <a:gd name="connsiteX8" fmla="*/ 15821 w 22708"/>
                  <a:gd name="connsiteY8" fmla="*/ 50262 h 52986"/>
                  <a:gd name="connsiteX9" fmla="*/ 6283 w 22708"/>
                  <a:gd name="connsiteY9" fmla="*/ 48445 h 52986"/>
                  <a:gd name="connsiteX10" fmla="*/ 11885 w 22708"/>
                  <a:gd name="connsiteY10" fmla="*/ 42162 h 52986"/>
                  <a:gd name="connsiteX11" fmla="*/ 14383 w 22708"/>
                  <a:gd name="connsiteY11" fmla="*/ 39740 h 52986"/>
                  <a:gd name="connsiteX12" fmla="*/ 14080 w 22708"/>
                  <a:gd name="connsiteY12" fmla="*/ 35274 h 52986"/>
                  <a:gd name="connsiteX13" fmla="*/ 12415 w 22708"/>
                  <a:gd name="connsiteY13" fmla="*/ 31943 h 52986"/>
                  <a:gd name="connsiteX14" fmla="*/ 15669 w 22708"/>
                  <a:gd name="connsiteY14" fmla="*/ 1377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52986">
                    <a:moveTo>
                      <a:pt x="15669" y="13777"/>
                    </a:moveTo>
                    <a:cubicBezTo>
                      <a:pt x="15745" y="10143"/>
                      <a:pt x="16653" y="7040"/>
                      <a:pt x="20590" y="5677"/>
                    </a:cubicBezTo>
                    <a:cubicBezTo>
                      <a:pt x="22709" y="8175"/>
                      <a:pt x="20211" y="12111"/>
                      <a:pt x="23390" y="14155"/>
                    </a:cubicBezTo>
                    <a:cubicBezTo>
                      <a:pt x="23693" y="17940"/>
                      <a:pt x="23617" y="21649"/>
                      <a:pt x="19000" y="22935"/>
                    </a:cubicBezTo>
                    <a:cubicBezTo>
                      <a:pt x="16199" y="23693"/>
                      <a:pt x="17108" y="25434"/>
                      <a:pt x="17865" y="27099"/>
                    </a:cubicBezTo>
                    <a:cubicBezTo>
                      <a:pt x="20060" y="29294"/>
                      <a:pt x="22709" y="31262"/>
                      <a:pt x="21649" y="34971"/>
                    </a:cubicBezTo>
                    <a:lnTo>
                      <a:pt x="21649" y="34971"/>
                    </a:lnTo>
                    <a:cubicBezTo>
                      <a:pt x="20438" y="38604"/>
                      <a:pt x="24072" y="42617"/>
                      <a:pt x="20741" y="46098"/>
                    </a:cubicBezTo>
                    <a:cubicBezTo>
                      <a:pt x="19454" y="47915"/>
                      <a:pt x="17713" y="49202"/>
                      <a:pt x="15821" y="50262"/>
                    </a:cubicBezTo>
                    <a:cubicBezTo>
                      <a:pt x="12187" y="52230"/>
                      <a:pt x="8176" y="52759"/>
                      <a:pt x="6283" y="48445"/>
                    </a:cubicBezTo>
                    <a:cubicBezTo>
                      <a:pt x="3861" y="43222"/>
                      <a:pt x="9311" y="43676"/>
                      <a:pt x="11885" y="42162"/>
                    </a:cubicBezTo>
                    <a:cubicBezTo>
                      <a:pt x="12869" y="41481"/>
                      <a:pt x="13701" y="40724"/>
                      <a:pt x="14383" y="39740"/>
                    </a:cubicBezTo>
                    <a:cubicBezTo>
                      <a:pt x="15291" y="38150"/>
                      <a:pt x="14837" y="36712"/>
                      <a:pt x="14080" y="35274"/>
                    </a:cubicBezTo>
                    <a:cubicBezTo>
                      <a:pt x="13474" y="34214"/>
                      <a:pt x="12869" y="33079"/>
                      <a:pt x="12415" y="31943"/>
                    </a:cubicBezTo>
                    <a:cubicBezTo>
                      <a:pt x="7116" y="24677"/>
                      <a:pt x="12187" y="19378"/>
                      <a:pt x="15669" y="13777"/>
                    </a:cubicBezTo>
                    <a:close/>
                  </a:path>
                </a:pathLst>
              </a:custGeom>
              <a:solidFill>
                <a:srgbClr val="F2C5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3" name="任意多边形: 形状 2082"/>
              <p:cNvSpPr/>
              <p:nvPr/>
            </p:nvSpPr>
            <p:spPr>
              <a:xfrm>
                <a:off x="2019430" y="6211124"/>
                <a:ext cx="37848" cy="30278"/>
              </a:xfrm>
              <a:custGeom>
                <a:avLst/>
                <a:gdLst>
                  <a:gd name="connsiteX0" fmla="*/ 7970 w 37847"/>
                  <a:gd name="connsiteY0" fmla="*/ 27131 h 30278"/>
                  <a:gd name="connsiteX1" fmla="*/ 6078 w 37847"/>
                  <a:gd name="connsiteY1" fmla="*/ 23346 h 30278"/>
                  <a:gd name="connsiteX2" fmla="*/ 7819 w 37847"/>
                  <a:gd name="connsiteY2" fmla="*/ 19183 h 30278"/>
                  <a:gd name="connsiteX3" fmla="*/ 24472 w 37847"/>
                  <a:gd name="connsiteY3" fmla="*/ 12446 h 30278"/>
                  <a:gd name="connsiteX4" fmla="*/ 34540 w 37847"/>
                  <a:gd name="connsiteY4" fmla="*/ 6087 h 30278"/>
                  <a:gd name="connsiteX5" fmla="*/ 36508 w 37847"/>
                  <a:gd name="connsiteY5" fmla="*/ 6239 h 30278"/>
                  <a:gd name="connsiteX6" fmla="*/ 29922 w 37847"/>
                  <a:gd name="connsiteY6" fmla="*/ 13733 h 30278"/>
                  <a:gd name="connsiteX7" fmla="*/ 26364 w 37847"/>
                  <a:gd name="connsiteY7" fmla="*/ 23573 h 30278"/>
                  <a:gd name="connsiteX8" fmla="*/ 17508 w 37847"/>
                  <a:gd name="connsiteY8" fmla="*/ 25163 h 30278"/>
                  <a:gd name="connsiteX9" fmla="*/ 9863 w 37847"/>
                  <a:gd name="connsiteY9" fmla="*/ 29023 h 30278"/>
                  <a:gd name="connsiteX10" fmla="*/ 9863 w 37847"/>
                  <a:gd name="connsiteY10" fmla="*/ 29023 h 30278"/>
                  <a:gd name="connsiteX11" fmla="*/ 7970 w 37847"/>
                  <a:gd name="connsiteY11" fmla="*/ 2713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7970" y="27131"/>
                    </a:moveTo>
                    <a:cubicBezTo>
                      <a:pt x="7365" y="25844"/>
                      <a:pt x="6684" y="24557"/>
                      <a:pt x="6078" y="23346"/>
                    </a:cubicBezTo>
                    <a:cubicBezTo>
                      <a:pt x="4716" y="21151"/>
                      <a:pt x="7214" y="20546"/>
                      <a:pt x="7819" y="19183"/>
                    </a:cubicBezTo>
                    <a:cubicBezTo>
                      <a:pt x="13193" y="16685"/>
                      <a:pt x="16978" y="11310"/>
                      <a:pt x="24472" y="12446"/>
                    </a:cubicBezTo>
                    <a:cubicBezTo>
                      <a:pt x="27424" y="12900"/>
                      <a:pt x="31133" y="8359"/>
                      <a:pt x="34540" y="6087"/>
                    </a:cubicBezTo>
                    <a:cubicBezTo>
                      <a:pt x="35221" y="5482"/>
                      <a:pt x="35902" y="5558"/>
                      <a:pt x="36508" y="6239"/>
                    </a:cubicBezTo>
                    <a:cubicBezTo>
                      <a:pt x="34464" y="8889"/>
                      <a:pt x="33328" y="12446"/>
                      <a:pt x="29922" y="13733"/>
                    </a:cubicBezTo>
                    <a:cubicBezTo>
                      <a:pt x="24851" y="15701"/>
                      <a:pt x="25532" y="19637"/>
                      <a:pt x="26364" y="23573"/>
                    </a:cubicBezTo>
                    <a:cubicBezTo>
                      <a:pt x="23715" y="26147"/>
                      <a:pt x="19325" y="18426"/>
                      <a:pt x="17508" y="25163"/>
                    </a:cubicBezTo>
                    <a:cubicBezTo>
                      <a:pt x="16221" y="32657"/>
                      <a:pt x="15010" y="33262"/>
                      <a:pt x="9863" y="29023"/>
                    </a:cubicBezTo>
                    <a:lnTo>
                      <a:pt x="9863" y="29023"/>
                    </a:lnTo>
                    <a:cubicBezTo>
                      <a:pt x="9257" y="28418"/>
                      <a:pt x="8652" y="27737"/>
                      <a:pt x="7970" y="27131"/>
                    </a:cubicBezTo>
                    <a:close/>
                  </a:path>
                </a:pathLst>
              </a:custGeom>
              <a:solidFill>
                <a:srgbClr val="F6CD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4" name="任意多边形: 形状 2083"/>
              <p:cNvSpPr/>
              <p:nvPr/>
            </p:nvSpPr>
            <p:spPr>
              <a:xfrm>
                <a:off x="1594424" y="5949402"/>
                <a:ext cx="22709" cy="45417"/>
              </a:xfrm>
              <a:custGeom>
                <a:avLst/>
                <a:gdLst>
                  <a:gd name="connsiteX0" fmla="*/ 18393 w 22708"/>
                  <a:gd name="connsiteY0" fmla="*/ 5677 h 45417"/>
                  <a:gd name="connsiteX1" fmla="*/ 21194 w 22708"/>
                  <a:gd name="connsiteY1" fmla="*/ 7115 h 45417"/>
                  <a:gd name="connsiteX2" fmla="*/ 20437 w 22708"/>
                  <a:gd name="connsiteY2" fmla="*/ 17031 h 45417"/>
                  <a:gd name="connsiteX3" fmla="*/ 21951 w 22708"/>
                  <a:gd name="connsiteY3" fmla="*/ 30657 h 45417"/>
                  <a:gd name="connsiteX4" fmla="*/ 17333 w 22708"/>
                  <a:gd name="connsiteY4" fmla="*/ 40270 h 45417"/>
                  <a:gd name="connsiteX5" fmla="*/ 7114 w 22708"/>
                  <a:gd name="connsiteY5" fmla="*/ 28461 h 45417"/>
                  <a:gd name="connsiteX6" fmla="*/ 9007 w 22708"/>
                  <a:gd name="connsiteY6" fmla="*/ 18924 h 45417"/>
                  <a:gd name="connsiteX7" fmla="*/ 11050 w 22708"/>
                  <a:gd name="connsiteY7" fmla="*/ 13398 h 45417"/>
                  <a:gd name="connsiteX8" fmla="*/ 11050 w 22708"/>
                  <a:gd name="connsiteY8" fmla="*/ 13322 h 45417"/>
                  <a:gd name="connsiteX9" fmla="*/ 12791 w 22708"/>
                  <a:gd name="connsiteY9" fmla="*/ 11279 h 45417"/>
                  <a:gd name="connsiteX10" fmla="*/ 12791 w 22708"/>
                  <a:gd name="connsiteY10" fmla="*/ 11279 h 45417"/>
                  <a:gd name="connsiteX11" fmla="*/ 14911 w 22708"/>
                  <a:gd name="connsiteY11" fmla="*/ 7645 h 45417"/>
                  <a:gd name="connsiteX12" fmla="*/ 14911 w 22708"/>
                  <a:gd name="connsiteY12" fmla="*/ 7721 h 45417"/>
                  <a:gd name="connsiteX13" fmla="*/ 18393 w 22708"/>
                  <a:gd name="connsiteY13" fmla="*/ 567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45417">
                    <a:moveTo>
                      <a:pt x="18393" y="5677"/>
                    </a:moveTo>
                    <a:cubicBezTo>
                      <a:pt x="19528" y="5752"/>
                      <a:pt x="21345" y="5601"/>
                      <a:pt x="21194" y="7115"/>
                    </a:cubicBezTo>
                    <a:cubicBezTo>
                      <a:pt x="20815" y="10446"/>
                      <a:pt x="21799" y="13776"/>
                      <a:pt x="20437" y="17031"/>
                    </a:cubicBezTo>
                    <a:cubicBezTo>
                      <a:pt x="20285" y="21649"/>
                      <a:pt x="16425" y="26644"/>
                      <a:pt x="21951" y="30657"/>
                    </a:cubicBezTo>
                    <a:cubicBezTo>
                      <a:pt x="25357" y="36258"/>
                      <a:pt x="23919" y="39513"/>
                      <a:pt x="17333" y="40270"/>
                    </a:cubicBezTo>
                    <a:cubicBezTo>
                      <a:pt x="13170" y="37015"/>
                      <a:pt x="10975" y="32019"/>
                      <a:pt x="7114" y="28461"/>
                    </a:cubicBezTo>
                    <a:cubicBezTo>
                      <a:pt x="3708" y="24449"/>
                      <a:pt x="7190" y="21876"/>
                      <a:pt x="9007" y="18924"/>
                    </a:cubicBezTo>
                    <a:cubicBezTo>
                      <a:pt x="10975" y="17561"/>
                      <a:pt x="8855" y="14684"/>
                      <a:pt x="11050" y="13398"/>
                    </a:cubicBezTo>
                    <a:lnTo>
                      <a:pt x="11050" y="13322"/>
                    </a:lnTo>
                    <a:cubicBezTo>
                      <a:pt x="11580" y="12565"/>
                      <a:pt x="12262" y="12035"/>
                      <a:pt x="12791" y="11279"/>
                    </a:cubicBezTo>
                    <a:lnTo>
                      <a:pt x="12791" y="11279"/>
                    </a:lnTo>
                    <a:cubicBezTo>
                      <a:pt x="14003" y="10370"/>
                      <a:pt x="13548" y="8478"/>
                      <a:pt x="14911" y="7645"/>
                    </a:cubicBezTo>
                    <a:lnTo>
                      <a:pt x="14911" y="7721"/>
                    </a:lnTo>
                    <a:cubicBezTo>
                      <a:pt x="15516" y="5980"/>
                      <a:pt x="17485" y="6737"/>
                      <a:pt x="18393" y="5677"/>
                    </a:cubicBez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5" name="任意多边形: 形状 2084"/>
              <p:cNvSpPr/>
              <p:nvPr/>
            </p:nvSpPr>
            <p:spPr>
              <a:xfrm>
                <a:off x="2424763" y="5421052"/>
                <a:ext cx="22709" cy="30278"/>
              </a:xfrm>
              <a:custGeom>
                <a:avLst/>
                <a:gdLst>
                  <a:gd name="connsiteX0" fmla="*/ 21005 w 22708"/>
                  <a:gd name="connsiteY0" fmla="*/ 20813 h 30278"/>
                  <a:gd name="connsiteX1" fmla="*/ 6093 w 22708"/>
                  <a:gd name="connsiteY1" fmla="*/ 17407 h 30278"/>
                  <a:gd name="connsiteX2" fmla="*/ 13133 w 22708"/>
                  <a:gd name="connsiteY2" fmla="*/ 6355 h 30278"/>
                  <a:gd name="connsiteX3" fmla="*/ 21989 w 22708"/>
                  <a:gd name="connsiteY3" fmla="*/ 12108 h 30278"/>
                  <a:gd name="connsiteX4" fmla="*/ 21005 w 22708"/>
                  <a:gd name="connsiteY4" fmla="*/ 20813 h 30278"/>
                  <a:gd name="connsiteX5" fmla="*/ 20627 w 22708"/>
                  <a:gd name="connsiteY5" fmla="*/ 20359 h 30278"/>
                  <a:gd name="connsiteX6" fmla="*/ 21005 w 22708"/>
                  <a:gd name="connsiteY6" fmla="*/ 2081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21005" y="20813"/>
                    </a:moveTo>
                    <a:cubicBezTo>
                      <a:pt x="12981" y="28080"/>
                      <a:pt x="8288" y="27020"/>
                      <a:pt x="6093" y="17407"/>
                    </a:cubicBezTo>
                    <a:cubicBezTo>
                      <a:pt x="4731" y="11502"/>
                      <a:pt x="6623" y="9080"/>
                      <a:pt x="13133" y="6355"/>
                    </a:cubicBezTo>
                    <a:cubicBezTo>
                      <a:pt x="19264" y="3781"/>
                      <a:pt x="20097" y="9156"/>
                      <a:pt x="21989" y="12108"/>
                    </a:cubicBezTo>
                    <a:cubicBezTo>
                      <a:pt x="23579" y="14682"/>
                      <a:pt x="23882" y="18164"/>
                      <a:pt x="21005" y="20813"/>
                    </a:cubicBezTo>
                    <a:lnTo>
                      <a:pt x="20627" y="20359"/>
                    </a:lnTo>
                    <a:lnTo>
                      <a:pt x="21005" y="20813"/>
                    </a:lnTo>
                    <a:close/>
                  </a:path>
                </a:pathLst>
              </a:custGeom>
              <a:solidFill>
                <a:srgbClr val="F7E0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6" name="任意多边形: 形状 2085"/>
              <p:cNvSpPr/>
              <p:nvPr/>
            </p:nvSpPr>
            <p:spPr>
              <a:xfrm>
                <a:off x="1964724" y="6476440"/>
                <a:ext cx="45417" cy="37848"/>
              </a:xfrm>
              <a:custGeom>
                <a:avLst/>
                <a:gdLst>
                  <a:gd name="connsiteX0" fmla="*/ 5677 w 45417"/>
                  <a:gd name="connsiteY0" fmla="*/ 12745 h 37847"/>
                  <a:gd name="connsiteX1" fmla="*/ 11430 w 45417"/>
                  <a:gd name="connsiteY1" fmla="*/ 6992 h 37847"/>
                  <a:gd name="connsiteX2" fmla="*/ 13701 w 45417"/>
                  <a:gd name="connsiteY2" fmla="*/ 5705 h 37847"/>
                  <a:gd name="connsiteX3" fmla="*/ 17183 w 45417"/>
                  <a:gd name="connsiteY3" fmla="*/ 7144 h 37847"/>
                  <a:gd name="connsiteX4" fmla="*/ 20211 w 45417"/>
                  <a:gd name="connsiteY4" fmla="*/ 10323 h 37847"/>
                  <a:gd name="connsiteX5" fmla="*/ 36107 w 45417"/>
                  <a:gd name="connsiteY5" fmla="*/ 16530 h 37847"/>
                  <a:gd name="connsiteX6" fmla="*/ 38075 w 45417"/>
                  <a:gd name="connsiteY6" fmla="*/ 22207 h 37847"/>
                  <a:gd name="connsiteX7" fmla="*/ 38075 w 45417"/>
                  <a:gd name="connsiteY7" fmla="*/ 22207 h 37847"/>
                  <a:gd name="connsiteX8" fmla="*/ 38907 w 45417"/>
                  <a:gd name="connsiteY8" fmla="*/ 24175 h 37847"/>
                  <a:gd name="connsiteX9" fmla="*/ 38378 w 45417"/>
                  <a:gd name="connsiteY9" fmla="*/ 25916 h 37847"/>
                  <a:gd name="connsiteX10" fmla="*/ 37621 w 45417"/>
                  <a:gd name="connsiteY10" fmla="*/ 25916 h 37847"/>
                  <a:gd name="connsiteX11" fmla="*/ 37621 w 45417"/>
                  <a:gd name="connsiteY11" fmla="*/ 26749 h 37847"/>
                  <a:gd name="connsiteX12" fmla="*/ 38680 w 45417"/>
                  <a:gd name="connsiteY12" fmla="*/ 25538 h 37847"/>
                  <a:gd name="connsiteX13" fmla="*/ 39967 w 45417"/>
                  <a:gd name="connsiteY13" fmla="*/ 26143 h 37847"/>
                  <a:gd name="connsiteX14" fmla="*/ 39967 w 45417"/>
                  <a:gd name="connsiteY14" fmla="*/ 26143 h 37847"/>
                  <a:gd name="connsiteX15" fmla="*/ 41784 w 45417"/>
                  <a:gd name="connsiteY15" fmla="*/ 28036 h 37847"/>
                  <a:gd name="connsiteX16" fmla="*/ 41784 w 45417"/>
                  <a:gd name="connsiteY16" fmla="*/ 29928 h 37847"/>
                  <a:gd name="connsiteX17" fmla="*/ 39967 w 45417"/>
                  <a:gd name="connsiteY17" fmla="*/ 33713 h 37847"/>
                  <a:gd name="connsiteX18" fmla="*/ 39967 w 45417"/>
                  <a:gd name="connsiteY18" fmla="*/ 33713 h 37847"/>
                  <a:gd name="connsiteX19" fmla="*/ 26645 w 45417"/>
                  <a:gd name="connsiteY19" fmla="*/ 20466 h 37847"/>
                  <a:gd name="connsiteX20" fmla="*/ 22860 w 45417"/>
                  <a:gd name="connsiteY20" fmla="*/ 16605 h 37847"/>
                  <a:gd name="connsiteX21" fmla="*/ 5677 w 45417"/>
                  <a:gd name="connsiteY21" fmla="*/ 127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417" h="37847">
                    <a:moveTo>
                      <a:pt x="5677" y="12745"/>
                    </a:moveTo>
                    <a:cubicBezTo>
                      <a:pt x="6813" y="10096"/>
                      <a:pt x="12036" y="11458"/>
                      <a:pt x="11430" y="6992"/>
                    </a:cubicBezTo>
                    <a:cubicBezTo>
                      <a:pt x="12036" y="6387"/>
                      <a:pt x="12793" y="5933"/>
                      <a:pt x="13701" y="5705"/>
                    </a:cubicBezTo>
                    <a:cubicBezTo>
                      <a:pt x="15139" y="5554"/>
                      <a:pt x="16275" y="6008"/>
                      <a:pt x="17183" y="7144"/>
                    </a:cubicBezTo>
                    <a:cubicBezTo>
                      <a:pt x="17788" y="8582"/>
                      <a:pt x="18772" y="10399"/>
                      <a:pt x="20211" y="10323"/>
                    </a:cubicBezTo>
                    <a:cubicBezTo>
                      <a:pt x="26569" y="9944"/>
                      <a:pt x="30884" y="14335"/>
                      <a:pt x="36107" y="16530"/>
                    </a:cubicBezTo>
                    <a:cubicBezTo>
                      <a:pt x="37772" y="18119"/>
                      <a:pt x="36182" y="20769"/>
                      <a:pt x="38075" y="22207"/>
                    </a:cubicBezTo>
                    <a:lnTo>
                      <a:pt x="38075" y="22207"/>
                    </a:lnTo>
                    <a:cubicBezTo>
                      <a:pt x="38529" y="22813"/>
                      <a:pt x="38756" y="23494"/>
                      <a:pt x="38907" y="24175"/>
                    </a:cubicBezTo>
                    <a:cubicBezTo>
                      <a:pt x="38832" y="24781"/>
                      <a:pt x="38605" y="25386"/>
                      <a:pt x="38378" y="25916"/>
                    </a:cubicBezTo>
                    <a:cubicBezTo>
                      <a:pt x="38378" y="25916"/>
                      <a:pt x="37621" y="25916"/>
                      <a:pt x="37621" y="25916"/>
                    </a:cubicBezTo>
                    <a:cubicBezTo>
                      <a:pt x="37621" y="25916"/>
                      <a:pt x="37621" y="26749"/>
                      <a:pt x="37621" y="26749"/>
                    </a:cubicBezTo>
                    <a:cubicBezTo>
                      <a:pt x="37848" y="26295"/>
                      <a:pt x="38226" y="25841"/>
                      <a:pt x="38680" y="25538"/>
                    </a:cubicBezTo>
                    <a:cubicBezTo>
                      <a:pt x="39286" y="25235"/>
                      <a:pt x="39740" y="25462"/>
                      <a:pt x="39967" y="26143"/>
                    </a:cubicBezTo>
                    <a:lnTo>
                      <a:pt x="39967" y="26143"/>
                    </a:lnTo>
                    <a:cubicBezTo>
                      <a:pt x="40573" y="26749"/>
                      <a:pt x="41178" y="27355"/>
                      <a:pt x="41784" y="28036"/>
                    </a:cubicBezTo>
                    <a:cubicBezTo>
                      <a:pt x="41860" y="28641"/>
                      <a:pt x="41860" y="29323"/>
                      <a:pt x="41784" y="29928"/>
                    </a:cubicBezTo>
                    <a:cubicBezTo>
                      <a:pt x="40724" y="30988"/>
                      <a:pt x="41103" y="32729"/>
                      <a:pt x="39967" y="33713"/>
                    </a:cubicBezTo>
                    <a:lnTo>
                      <a:pt x="39967" y="33713"/>
                    </a:lnTo>
                    <a:cubicBezTo>
                      <a:pt x="33760" y="31064"/>
                      <a:pt x="27250" y="28868"/>
                      <a:pt x="26645" y="20466"/>
                    </a:cubicBezTo>
                    <a:cubicBezTo>
                      <a:pt x="26493" y="18649"/>
                      <a:pt x="24752" y="17287"/>
                      <a:pt x="22860" y="16605"/>
                    </a:cubicBezTo>
                    <a:cubicBezTo>
                      <a:pt x="17334" y="13805"/>
                      <a:pt x="10900" y="16151"/>
                      <a:pt x="5677" y="12745"/>
                    </a:cubicBezTo>
                    <a:close/>
                  </a:path>
                </a:pathLst>
              </a:custGeom>
              <a:solidFill>
                <a:srgbClr val="F8D8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7" name="任意多边形: 形状 2086"/>
              <p:cNvSpPr/>
              <p:nvPr/>
            </p:nvSpPr>
            <p:spPr>
              <a:xfrm>
                <a:off x="2138957" y="6530213"/>
                <a:ext cx="37848" cy="45417"/>
              </a:xfrm>
              <a:custGeom>
                <a:avLst/>
                <a:gdLst>
                  <a:gd name="connsiteX0" fmla="*/ 8118 w 37847"/>
                  <a:gd name="connsiteY0" fmla="*/ 31262 h 45417"/>
                  <a:gd name="connsiteX1" fmla="*/ 7209 w 37847"/>
                  <a:gd name="connsiteY1" fmla="*/ 31262 h 45417"/>
                  <a:gd name="connsiteX2" fmla="*/ 6301 w 37847"/>
                  <a:gd name="connsiteY2" fmla="*/ 31186 h 45417"/>
                  <a:gd name="connsiteX3" fmla="*/ 5695 w 37847"/>
                  <a:gd name="connsiteY3" fmla="*/ 29672 h 45417"/>
                  <a:gd name="connsiteX4" fmla="*/ 6074 w 37847"/>
                  <a:gd name="connsiteY4" fmla="*/ 28840 h 45417"/>
                  <a:gd name="connsiteX5" fmla="*/ 20683 w 37847"/>
                  <a:gd name="connsiteY5" fmla="*/ 13095 h 45417"/>
                  <a:gd name="connsiteX6" fmla="*/ 24241 w 37847"/>
                  <a:gd name="connsiteY6" fmla="*/ 5677 h 45417"/>
                  <a:gd name="connsiteX7" fmla="*/ 29085 w 37847"/>
                  <a:gd name="connsiteY7" fmla="*/ 14079 h 45417"/>
                  <a:gd name="connsiteX8" fmla="*/ 29085 w 37847"/>
                  <a:gd name="connsiteY8" fmla="*/ 14079 h 45417"/>
                  <a:gd name="connsiteX9" fmla="*/ 25528 w 37847"/>
                  <a:gd name="connsiteY9" fmla="*/ 23465 h 45417"/>
                  <a:gd name="connsiteX10" fmla="*/ 24468 w 37847"/>
                  <a:gd name="connsiteY10" fmla="*/ 24677 h 45417"/>
                  <a:gd name="connsiteX11" fmla="*/ 26057 w 37847"/>
                  <a:gd name="connsiteY11" fmla="*/ 23314 h 45417"/>
                  <a:gd name="connsiteX12" fmla="*/ 30296 w 37847"/>
                  <a:gd name="connsiteY12" fmla="*/ 32927 h 45417"/>
                  <a:gd name="connsiteX13" fmla="*/ 20380 w 37847"/>
                  <a:gd name="connsiteY13" fmla="*/ 37923 h 45417"/>
                  <a:gd name="connsiteX14" fmla="*/ 13870 w 37847"/>
                  <a:gd name="connsiteY14" fmla="*/ 37394 h 45417"/>
                  <a:gd name="connsiteX15" fmla="*/ 8118 w 37847"/>
                  <a:gd name="connsiteY15" fmla="*/ 3126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45417">
                    <a:moveTo>
                      <a:pt x="8118" y="31262"/>
                    </a:moveTo>
                    <a:lnTo>
                      <a:pt x="7209" y="31262"/>
                    </a:lnTo>
                    <a:lnTo>
                      <a:pt x="6301" y="31186"/>
                    </a:lnTo>
                    <a:cubicBezTo>
                      <a:pt x="5771" y="30732"/>
                      <a:pt x="5620" y="30202"/>
                      <a:pt x="5695" y="29672"/>
                    </a:cubicBezTo>
                    <a:cubicBezTo>
                      <a:pt x="5771" y="29143"/>
                      <a:pt x="5923" y="28840"/>
                      <a:pt x="6074" y="28840"/>
                    </a:cubicBezTo>
                    <a:cubicBezTo>
                      <a:pt x="13643" y="26115"/>
                      <a:pt x="15763" y="18318"/>
                      <a:pt x="20683" y="13095"/>
                    </a:cubicBezTo>
                    <a:cubicBezTo>
                      <a:pt x="22575" y="11051"/>
                      <a:pt x="21364" y="7418"/>
                      <a:pt x="24241" y="5677"/>
                    </a:cubicBezTo>
                    <a:cubicBezTo>
                      <a:pt x="30524" y="5753"/>
                      <a:pt x="27723" y="11051"/>
                      <a:pt x="29085" y="14079"/>
                    </a:cubicBezTo>
                    <a:lnTo>
                      <a:pt x="29085" y="14079"/>
                    </a:lnTo>
                    <a:cubicBezTo>
                      <a:pt x="35065" y="19832"/>
                      <a:pt x="34990" y="20135"/>
                      <a:pt x="25528" y="23465"/>
                    </a:cubicBezTo>
                    <a:cubicBezTo>
                      <a:pt x="25149" y="23844"/>
                      <a:pt x="24771" y="24223"/>
                      <a:pt x="24468" y="24677"/>
                    </a:cubicBezTo>
                    <a:cubicBezTo>
                      <a:pt x="25073" y="24298"/>
                      <a:pt x="25376" y="23617"/>
                      <a:pt x="26057" y="23314"/>
                    </a:cubicBezTo>
                    <a:cubicBezTo>
                      <a:pt x="30372" y="25282"/>
                      <a:pt x="30524" y="29143"/>
                      <a:pt x="30296" y="32927"/>
                    </a:cubicBezTo>
                    <a:cubicBezTo>
                      <a:pt x="29918" y="39664"/>
                      <a:pt x="25982" y="41784"/>
                      <a:pt x="20380" y="37923"/>
                    </a:cubicBezTo>
                    <a:cubicBezTo>
                      <a:pt x="17807" y="36107"/>
                      <a:pt x="16141" y="35804"/>
                      <a:pt x="13870" y="37394"/>
                    </a:cubicBezTo>
                    <a:cubicBezTo>
                      <a:pt x="9859" y="37242"/>
                      <a:pt x="11827" y="31641"/>
                      <a:pt x="8118" y="31262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8" name="任意多边形: 形状 2087"/>
              <p:cNvSpPr/>
              <p:nvPr/>
            </p:nvSpPr>
            <p:spPr>
              <a:xfrm>
                <a:off x="1760335" y="6191219"/>
                <a:ext cx="30278" cy="30278"/>
              </a:xfrm>
              <a:custGeom>
                <a:avLst/>
                <a:gdLst>
                  <a:gd name="connsiteX0" fmla="*/ 12123 w 30278"/>
                  <a:gd name="connsiteY0" fmla="*/ 10627 h 30278"/>
                  <a:gd name="connsiteX1" fmla="*/ 20904 w 30278"/>
                  <a:gd name="connsiteY1" fmla="*/ 5859 h 30278"/>
                  <a:gd name="connsiteX2" fmla="*/ 22720 w 30278"/>
                  <a:gd name="connsiteY2" fmla="*/ 5783 h 30278"/>
                  <a:gd name="connsiteX3" fmla="*/ 27187 w 30278"/>
                  <a:gd name="connsiteY3" fmla="*/ 20014 h 30278"/>
                  <a:gd name="connsiteX4" fmla="*/ 18784 w 30278"/>
                  <a:gd name="connsiteY4" fmla="*/ 25918 h 30278"/>
                  <a:gd name="connsiteX5" fmla="*/ 10609 w 30278"/>
                  <a:gd name="connsiteY5" fmla="*/ 24858 h 30278"/>
                  <a:gd name="connsiteX6" fmla="*/ 8414 w 30278"/>
                  <a:gd name="connsiteY6" fmla="*/ 18500 h 30278"/>
                  <a:gd name="connsiteX7" fmla="*/ 14697 w 30278"/>
                  <a:gd name="connsiteY7" fmla="*/ 18803 h 30278"/>
                  <a:gd name="connsiteX8" fmla="*/ 15681 w 30278"/>
                  <a:gd name="connsiteY8" fmla="*/ 20165 h 30278"/>
                  <a:gd name="connsiteX9" fmla="*/ 15529 w 30278"/>
                  <a:gd name="connsiteY9" fmla="*/ 18500 h 30278"/>
                  <a:gd name="connsiteX10" fmla="*/ 13637 w 30278"/>
                  <a:gd name="connsiteY10" fmla="*/ 13806 h 30278"/>
                  <a:gd name="connsiteX11" fmla="*/ 12123 w 30278"/>
                  <a:gd name="connsiteY11" fmla="*/ 1062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2123" y="10627"/>
                    </a:moveTo>
                    <a:cubicBezTo>
                      <a:pt x="13864" y="6843"/>
                      <a:pt x="17952" y="7448"/>
                      <a:pt x="20904" y="5859"/>
                    </a:cubicBezTo>
                    <a:cubicBezTo>
                      <a:pt x="21358" y="5631"/>
                      <a:pt x="22115" y="5631"/>
                      <a:pt x="22720" y="5783"/>
                    </a:cubicBezTo>
                    <a:cubicBezTo>
                      <a:pt x="25748" y="6691"/>
                      <a:pt x="28549" y="14791"/>
                      <a:pt x="27187" y="20014"/>
                    </a:cubicBezTo>
                    <a:cubicBezTo>
                      <a:pt x="26127" y="24101"/>
                      <a:pt x="23250" y="26372"/>
                      <a:pt x="18784" y="25918"/>
                    </a:cubicBezTo>
                    <a:cubicBezTo>
                      <a:pt x="16059" y="25615"/>
                      <a:pt x="13637" y="24555"/>
                      <a:pt x="10609" y="24858"/>
                    </a:cubicBezTo>
                    <a:cubicBezTo>
                      <a:pt x="4251" y="25388"/>
                      <a:pt x="4629" y="22209"/>
                      <a:pt x="8414" y="18500"/>
                    </a:cubicBezTo>
                    <a:cubicBezTo>
                      <a:pt x="10609" y="16531"/>
                      <a:pt x="12653" y="17591"/>
                      <a:pt x="14697" y="18803"/>
                    </a:cubicBezTo>
                    <a:cubicBezTo>
                      <a:pt x="15151" y="19181"/>
                      <a:pt x="15227" y="19787"/>
                      <a:pt x="15681" y="20165"/>
                    </a:cubicBezTo>
                    <a:cubicBezTo>
                      <a:pt x="15605" y="19635"/>
                      <a:pt x="15605" y="19029"/>
                      <a:pt x="15529" y="18500"/>
                    </a:cubicBezTo>
                    <a:cubicBezTo>
                      <a:pt x="15681" y="16607"/>
                      <a:pt x="15151" y="15018"/>
                      <a:pt x="13637" y="13806"/>
                    </a:cubicBezTo>
                    <a:cubicBezTo>
                      <a:pt x="12804" y="12822"/>
                      <a:pt x="12199" y="11838"/>
                      <a:pt x="12123" y="10627"/>
                    </a:cubicBezTo>
                    <a:close/>
                  </a:path>
                </a:pathLst>
              </a:custGeom>
              <a:solidFill>
                <a:srgbClr val="F6D5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9" name="任意多边形: 形状 2088"/>
              <p:cNvSpPr/>
              <p:nvPr/>
            </p:nvSpPr>
            <p:spPr>
              <a:xfrm>
                <a:off x="1582720" y="6745490"/>
                <a:ext cx="30278" cy="30278"/>
              </a:xfrm>
              <a:custGeom>
                <a:avLst/>
                <a:gdLst>
                  <a:gd name="connsiteX0" fmla="*/ 7312 w 30278"/>
                  <a:gd name="connsiteY0" fmla="*/ 13928 h 30278"/>
                  <a:gd name="connsiteX1" fmla="*/ 8750 w 30278"/>
                  <a:gd name="connsiteY1" fmla="*/ 11127 h 30278"/>
                  <a:gd name="connsiteX2" fmla="*/ 16320 w 30278"/>
                  <a:gd name="connsiteY2" fmla="*/ 5677 h 30278"/>
                  <a:gd name="connsiteX3" fmla="*/ 26614 w 30278"/>
                  <a:gd name="connsiteY3" fmla="*/ 21195 h 30278"/>
                  <a:gd name="connsiteX4" fmla="*/ 28280 w 30278"/>
                  <a:gd name="connsiteY4" fmla="*/ 26948 h 30278"/>
                  <a:gd name="connsiteX5" fmla="*/ 17001 w 30278"/>
                  <a:gd name="connsiteY5" fmla="*/ 28764 h 30278"/>
                  <a:gd name="connsiteX6" fmla="*/ 15184 w 30278"/>
                  <a:gd name="connsiteY6" fmla="*/ 27174 h 30278"/>
                  <a:gd name="connsiteX7" fmla="*/ 7161 w 30278"/>
                  <a:gd name="connsiteY7" fmla="*/ 25207 h 30278"/>
                  <a:gd name="connsiteX8" fmla="*/ 7312 w 30278"/>
                  <a:gd name="connsiteY8" fmla="*/ 1392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7312" y="13928"/>
                    </a:moveTo>
                    <a:cubicBezTo>
                      <a:pt x="7615" y="12793"/>
                      <a:pt x="7918" y="10522"/>
                      <a:pt x="8750" y="11127"/>
                    </a:cubicBezTo>
                    <a:cubicBezTo>
                      <a:pt x="14276" y="15139"/>
                      <a:pt x="14654" y="10143"/>
                      <a:pt x="16320" y="5677"/>
                    </a:cubicBezTo>
                    <a:cubicBezTo>
                      <a:pt x="19423" y="12111"/>
                      <a:pt x="17682" y="20589"/>
                      <a:pt x="26614" y="21195"/>
                    </a:cubicBezTo>
                    <a:cubicBezTo>
                      <a:pt x="31459" y="21876"/>
                      <a:pt x="32216" y="24752"/>
                      <a:pt x="28280" y="26948"/>
                    </a:cubicBezTo>
                    <a:cubicBezTo>
                      <a:pt x="25176" y="28688"/>
                      <a:pt x="21240" y="31641"/>
                      <a:pt x="17001" y="28764"/>
                    </a:cubicBezTo>
                    <a:cubicBezTo>
                      <a:pt x="16395" y="28234"/>
                      <a:pt x="15790" y="27704"/>
                      <a:pt x="15184" y="27174"/>
                    </a:cubicBezTo>
                    <a:cubicBezTo>
                      <a:pt x="12989" y="24677"/>
                      <a:pt x="9961" y="25282"/>
                      <a:pt x="7161" y="25207"/>
                    </a:cubicBezTo>
                    <a:cubicBezTo>
                      <a:pt x="3073" y="21346"/>
                      <a:pt x="8902" y="17712"/>
                      <a:pt x="7312" y="1392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0" name="任意多边形: 形状 2089"/>
              <p:cNvSpPr/>
              <p:nvPr/>
            </p:nvSpPr>
            <p:spPr>
              <a:xfrm>
                <a:off x="2205240" y="6216834"/>
                <a:ext cx="37848" cy="30278"/>
              </a:xfrm>
              <a:custGeom>
                <a:avLst/>
                <a:gdLst>
                  <a:gd name="connsiteX0" fmla="*/ 6403 w 37847"/>
                  <a:gd name="connsiteY0" fmla="*/ 13701 h 30278"/>
                  <a:gd name="connsiteX1" fmla="*/ 6630 w 37847"/>
                  <a:gd name="connsiteY1" fmla="*/ 12036 h 30278"/>
                  <a:gd name="connsiteX2" fmla="*/ 8749 w 37847"/>
                  <a:gd name="connsiteY2" fmla="*/ 11279 h 30278"/>
                  <a:gd name="connsiteX3" fmla="*/ 19271 w 37847"/>
                  <a:gd name="connsiteY3" fmla="*/ 6056 h 30278"/>
                  <a:gd name="connsiteX4" fmla="*/ 26916 w 37847"/>
                  <a:gd name="connsiteY4" fmla="*/ 5677 h 30278"/>
                  <a:gd name="connsiteX5" fmla="*/ 30928 w 37847"/>
                  <a:gd name="connsiteY5" fmla="*/ 8554 h 30278"/>
                  <a:gd name="connsiteX6" fmla="*/ 34107 w 37847"/>
                  <a:gd name="connsiteY6" fmla="*/ 12414 h 30278"/>
                  <a:gd name="connsiteX7" fmla="*/ 31761 w 37847"/>
                  <a:gd name="connsiteY7" fmla="*/ 18016 h 30278"/>
                  <a:gd name="connsiteX8" fmla="*/ 22374 w 37847"/>
                  <a:gd name="connsiteY8" fmla="*/ 25888 h 30278"/>
                  <a:gd name="connsiteX9" fmla="*/ 20860 w 37847"/>
                  <a:gd name="connsiteY9" fmla="*/ 23996 h 30278"/>
                  <a:gd name="connsiteX10" fmla="*/ 20331 w 37847"/>
                  <a:gd name="connsiteY10" fmla="*/ 25358 h 30278"/>
                  <a:gd name="connsiteX11" fmla="*/ 18211 w 37847"/>
                  <a:gd name="connsiteY11" fmla="*/ 26645 h 30278"/>
                  <a:gd name="connsiteX12" fmla="*/ 17303 w 37847"/>
                  <a:gd name="connsiteY12" fmla="*/ 26796 h 30278"/>
                  <a:gd name="connsiteX13" fmla="*/ 8825 w 37847"/>
                  <a:gd name="connsiteY13" fmla="*/ 26191 h 30278"/>
                  <a:gd name="connsiteX14" fmla="*/ 6554 w 37847"/>
                  <a:gd name="connsiteY14" fmla="*/ 25282 h 30278"/>
                  <a:gd name="connsiteX15" fmla="*/ 6554 w 37847"/>
                  <a:gd name="connsiteY15" fmla="*/ 25282 h 30278"/>
                  <a:gd name="connsiteX16" fmla="*/ 6403 w 37847"/>
                  <a:gd name="connsiteY16" fmla="*/ 13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0278">
                    <a:moveTo>
                      <a:pt x="6403" y="13701"/>
                    </a:moveTo>
                    <a:cubicBezTo>
                      <a:pt x="6478" y="13171"/>
                      <a:pt x="6630" y="12566"/>
                      <a:pt x="6630" y="12036"/>
                    </a:cubicBezTo>
                    <a:cubicBezTo>
                      <a:pt x="7160" y="11279"/>
                      <a:pt x="7917" y="11052"/>
                      <a:pt x="8749" y="11279"/>
                    </a:cubicBezTo>
                    <a:cubicBezTo>
                      <a:pt x="14805" y="14609"/>
                      <a:pt x="15865" y="7948"/>
                      <a:pt x="19271" y="6056"/>
                    </a:cubicBezTo>
                    <a:cubicBezTo>
                      <a:pt x="21845" y="6434"/>
                      <a:pt x="24418" y="6585"/>
                      <a:pt x="26916" y="5677"/>
                    </a:cubicBezTo>
                    <a:cubicBezTo>
                      <a:pt x="28506" y="6283"/>
                      <a:pt x="29641" y="7494"/>
                      <a:pt x="30928" y="8554"/>
                    </a:cubicBezTo>
                    <a:cubicBezTo>
                      <a:pt x="32215" y="9613"/>
                      <a:pt x="33502" y="10749"/>
                      <a:pt x="34107" y="12414"/>
                    </a:cubicBezTo>
                    <a:cubicBezTo>
                      <a:pt x="34410" y="14761"/>
                      <a:pt x="33274" y="16426"/>
                      <a:pt x="31761" y="18016"/>
                    </a:cubicBezTo>
                    <a:cubicBezTo>
                      <a:pt x="28430" y="20362"/>
                      <a:pt x="26083" y="23996"/>
                      <a:pt x="22374" y="25888"/>
                    </a:cubicBezTo>
                    <a:cubicBezTo>
                      <a:pt x="21466" y="25585"/>
                      <a:pt x="21012" y="24904"/>
                      <a:pt x="20860" y="23996"/>
                    </a:cubicBezTo>
                    <a:cubicBezTo>
                      <a:pt x="20331" y="24298"/>
                      <a:pt x="20633" y="24979"/>
                      <a:pt x="20331" y="25358"/>
                    </a:cubicBezTo>
                    <a:cubicBezTo>
                      <a:pt x="19725" y="25963"/>
                      <a:pt x="19044" y="26418"/>
                      <a:pt x="18211" y="26645"/>
                    </a:cubicBezTo>
                    <a:cubicBezTo>
                      <a:pt x="17000" y="26267"/>
                      <a:pt x="18438" y="26796"/>
                      <a:pt x="17303" y="26796"/>
                    </a:cubicBezTo>
                    <a:cubicBezTo>
                      <a:pt x="14426" y="26948"/>
                      <a:pt x="11928" y="21498"/>
                      <a:pt x="8825" y="26191"/>
                    </a:cubicBezTo>
                    <a:cubicBezTo>
                      <a:pt x="7917" y="26115"/>
                      <a:pt x="7160" y="25812"/>
                      <a:pt x="6554" y="25282"/>
                    </a:cubicBezTo>
                    <a:lnTo>
                      <a:pt x="6554" y="25282"/>
                    </a:lnTo>
                    <a:cubicBezTo>
                      <a:pt x="11096" y="21346"/>
                      <a:pt x="3375" y="17637"/>
                      <a:pt x="6403" y="13701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1" name="任意多边形: 形状 2090"/>
              <p:cNvSpPr/>
              <p:nvPr/>
            </p:nvSpPr>
            <p:spPr>
              <a:xfrm>
                <a:off x="1823880" y="5567258"/>
                <a:ext cx="22709" cy="22709"/>
              </a:xfrm>
              <a:custGeom>
                <a:avLst/>
                <a:gdLst>
                  <a:gd name="connsiteX0" fmla="*/ 5880 w 22708"/>
                  <a:gd name="connsiteY0" fmla="*/ 17065 h 22708"/>
                  <a:gd name="connsiteX1" fmla="*/ 13374 w 22708"/>
                  <a:gd name="connsiteY1" fmla="*/ 5710 h 22708"/>
                  <a:gd name="connsiteX2" fmla="*/ 24198 w 22708"/>
                  <a:gd name="connsiteY2" fmla="*/ 15702 h 22708"/>
                  <a:gd name="connsiteX3" fmla="*/ 11633 w 22708"/>
                  <a:gd name="connsiteY3" fmla="*/ 22742 h 22708"/>
                  <a:gd name="connsiteX4" fmla="*/ 5880 w 22708"/>
                  <a:gd name="connsiteY4" fmla="*/ 1706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880" y="17065"/>
                    </a:moveTo>
                    <a:cubicBezTo>
                      <a:pt x="5047" y="8663"/>
                      <a:pt x="6637" y="6165"/>
                      <a:pt x="13374" y="5710"/>
                    </a:cubicBezTo>
                    <a:cubicBezTo>
                      <a:pt x="19505" y="5256"/>
                      <a:pt x="24047" y="9495"/>
                      <a:pt x="24198" y="15702"/>
                    </a:cubicBezTo>
                    <a:cubicBezTo>
                      <a:pt x="24349" y="22818"/>
                      <a:pt x="19429" y="25543"/>
                      <a:pt x="11633" y="22742"/>
                    </a:cubicBezTo>
                    <a:cubicBezTo>
                      <a:pt x="12692" y="17746"/>
                      <a:pt x="8302" y="18351"/>
                      <a:pt x="5880" y="17065"/>
                    </a:cubicBezTo>
                    <a:close/>
                  </a:path>
                </a:pathLst>
              </a:custGeom>
              <a:solidFill>
                <a:srgbClr val="F9E4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2" name="任意多边形: 形状 2091"/>
              <p:cNvSpPr/>
              <p:nvPr/>
            </p:nvSpPr>
            <p:spPr>
              <a:xfrm>
                <a:off x="2401638" y="6109609"/>
                <a:ext cx="37848" cy="37848"/>
              </a:xfrm>
              <a:custGeom>
                <a:avLst/>
                <a:gdLst>
                  <a:gd name="connsiteX0" fmla="*/ 9765 w 37847"/>
                  <a:gd name="connsiteY0" fmla="*/ 7004 h 37847"/>
                  <a:gd name="connsiteX1" fmla="*/ 13398 w 37847"/>
                  <a:gd name="connsiteY1" fmla="*/ 6853 h 37847"/>
                  <a:gd name="connsiteX2" fmla="*/ 22860 w 37847"/>
                  <a:gd name="connsiteY2" fmla="*/ 7913 h 37847"/>
                  <a:gd name="connsiteX3" fmla="*/ 36485 w 37847"/>
                  <a:gd name="connsiteY3" fmla="*/ 12681 h 37847"/>
                  <a:gd name="connsiteX4" fmla="*/ 35577 w 37847"/>
                  <a:gd name="connsiteY4" fmla="*/ 13666 h 37847"/>
                  <a:gd name="connsiteX5" fmla="*/ 26872 w 37847"/>
                  <a:gd name="connsiteY5" fmla="*/ 13211 h 37847"/>
                  <a:gd name="connsiteX6" fmla="*/ 26266 w 37847"/>
                  <a:gd name="connsiteY6" fmla="*/ 25626 h 37847"/>
                  <a:gd name="connsiteX7" fmla="*/ 15896 w 37847"/>
                  <a:gd name="connsiteY7" fmla="*/ 38191 h 37847"/>
                  <a:gd name="connsiteX8" fmla="*/ 13171 w 37847"/>
                  <a:gd name="connsiteY8" fmla="*/ 26080 h 37847"/>
                  <a:gd name="connsiteX9" fmla="*/ 18621 w 37847"/>
                  <a:gd name="connsiteY9" fmla="*/ 18056 h 37847"/>
                  <a:gd name="connsiteX10" fmla="*/ 16123 w 37847"/>
                  <a:gd name="connsiteY10" fmla="*/ 13817 h 37847"/>
                  <a:gd name="connsiteX11" fmla="*/ 13852 w 37847"/>
                  <a:gd name="connsiteY11" fmla="*/ 14044 h 37847"/>
                  <a:gd name="connsiteX12" fmla="*/ 12717 w 37847"/>
                  <a:gd name="connsiteY12" fmla="*/ 14347 h 37847"/>
                  <a:gd name="connsiteX13" fmla="*/ 10219 w 37847"/>
                  <a:gd name="connsiteY13" fmla="*/ 14650 h 37847"/>
                  <a:gd name="connsiteX14" fmla="*/ 5677 w 37847"/>
                  <a:gd name="connsiteY14" fmla="*/ 12606 h 37847"/>
                  <a:gd name="connsiteX15" fmla="*/ 9765 w 37847"/>
                  <a:gd name="connsiteY15" fmla="*/ 7004 h 37847"/>
                  <a:gd name="connsiteX16" fmla="*/ 9765 w 37847"/>
                  <a:gd name="connsiteY16" fmla="*/ 700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7847">
                    <a:moveTo>
                      <a:pt x="9765" y="7004"/>
                    </a:moveTo>
                    <a:cubicBezTo>
                      <a:pt x="10900" y="5339"/>
                      <a:pt x="12111" y="5188"/>
                      <a:pt x="13398" y="6853"/>
                    </a:cubicBezTo>
                    <a:cubicBezTo>
                      <a:pt x="16123" y="10411"/>
                      <a:pt x="19681" y="8972"/>
                      <a:pt x="22860" y="7913"/>
                    </a:cubicBezTo>
                    <a:cubicBezTo>
                      <a:pt x="28840" y="5869"/>
                      <a:pt x="33382" y="7004"/>
                      <a:pt x="36485" y="12681"/>
                    </a:cubicBezTo>
                    <a:cubicBezTo>
                      <a:pt x="36182" y="12984"/>
                      <a:pt x="35880" y="13363"/>
                      <a:pt x="35577" y="13666"/>
                    </a:cubicBezTo>
                    <a:cubicBezTo>
                      <a:pt x="32625" y="15331"/>
                      <a:pt x="29748" y="14725"/>
                      <a:pt x="26872" y="13211"/>
                    </a:cubicBezTo>
                    <a:cubicBezTo>
                      <a:pt x="26569" y="17450"/>
                      <a:pt x="26569" y="21538"/>
                      <a:pt x="26266" y="25626"/>
                    </a:cubicBezTo>
                    <a:cubicBezTo>
                      <a:pt x="24828" y="31454"/>
                      <a:pt x="19681" y="34254"/>
                      <a:pt x="15896" y="38191"/>
                    </a:cubicBezTo>
                    <a:cubicBezTo>
                      <a:pt x="8856" y="34482"/>
                      <a:pt x="7948" y="31075"/>
                      <a:pt x="13171" y="26080"/>
                    </a:cubicBezTo>
                    <a:cubicBezTo>
                      <a:pt x="15593" y="23733"/>
                      <a:pt x="18697" y="21992"/>
                      <a:pt x="18621" y="18056"/>
                    </a:cubicBezTo>
                    <a:cubicBezTo>
                      <a:pt x="18545" y="16164"/>
                      <a:pt x="18394" y="14347"/>
                      <a:pt x="16123" y="13817"/>
                    </a:cubicBezTo>
                    <a:cubicBezTo>
                      <a:pt x="15366" y="13893"/>
                      <a:pt x="14609" y="13893"/>
                      <a:pt x="13852" y="14044"/>
                    </a:cubicBezTo>
                    <a:cubicBezTo>
                      <a:pt x="13474" y="14120"/>
                      <a:pt x="13095" y="14195"/>
                      <a:pt x="12717" y="14347"/>
                    </a:cubicBezTo>
                    <a:cubicBezTo>
                      <a:pt x="11884" y="14498"/>
                      <a:pt x="11052" y="14574"/>
                      <a:pt x="10219" y="14650"/>
                    </a:cubicBezTo>
                    <a:cubicBezTo>
                      <a:pt x="8402" y="14574"/>
                      <a:pt x="6737" y="14195"/>
                      <a:pt x="5677" y="12606"/>
                    </a:cubicBezTo>
                    <a:cubicBezTo>
                      <a:pt x="7115" y="10713"/>
                      <a:pt x="7645" y="8216"/>
                      <a:pt x="9765" y="7004"/>
                    </a:cubicBezTo>
                    <a:lnTo>
                      <a:pt x="9765" y="7004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3" name="任意多边形: 形状 2092"/>
              <p:cNvSpPr/>
              <p:nvPr/>
            </p:nvSpPr>
            <p:spPr>
              <a:xfrm>
                <a:off x="1822868" y="6468218"/>
                <a:ext cx="30278" cy="30278"/>
              </a:xfrm>
              <a:custGeom>
                <a:avLst/>
                <a:gdLst>
                  <a:gd name="connsiteX0" fmla="*/ 20138 w 30278"/>
                  <a:gd name="connsiteY0" fmla="*/ 11430 h 30278"/>
                  <a:gd name="connsiteX1" fmla="*/ 22106 w 30278"/>
                  <a:gd name="connsiteY1" fmla="*/ 5677 h 30278"/>
                  <a:gd name="connsiteX2" fmla="*/ 29676 w 30278"/>
                  <a:gd name="connsiteY2" fmla="*/ 30430 h 30278"/>
                  <a:gd name="connsiteX3" fmla="*/ 23393 w 30278"/>
                  <a:gd name="connsiteY3" fmla="*/ 12944 h 30278"/>
                  <a:gd name="connsiteX4" fmla="*/ 10676 w 30278"/>
                  <a:gd name="connsiteY4" fmla="*/ 20968 h 30278"/>
                  <a:gd name="connsiteX5" fmla="*/ 5832 w 30278"/>
                  <a:gd name="connsiteY5" fmla="*/ 19530 h 30278"/>
                  <a:gd name="connsiteX6" fmla="*/ 6891 w 30278"/>
                  <a:gd name="connsiteY6" fmla="*/ 15291 h 30278"/>
                  <a:gd name="connsiteX7" fmla="*/ 12871 w 30278"/>
                  <a:gd name="connsiteY7" fmla="*/ 13171 h 30278"/>
                  <a:gd name="connsiteX8" fmla="*/ 20138 w 30278"/>
                  <a:gd name="connsiteY8" fmla="*/ 11430 h 30278"/>
                  <a:gd name="connsiteX9" fmla="*/ 20138 w 30278"/>
                  <a:gd name="connsiteY9" fmla="*/ 1143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0138" y="11430"/>
                    </a:moveTo>
                    <a:cubicBezTo>
                      <a:pt x="22712" y="10143"/>
                      <a:pt x="21879" y="7796"/>
                      <a:pt x="22106" y="5677"/>
                    </a:cubicBezTo>
                    <a:cubicBezTo>
                      <a:pt x="28389" y="12793"/>
                      <a:pt x="29449" y="21497"/>
                      <a:pt x="29676" y="30430"/>
                    </a:cubicBezTo>
                    <a:cubicBezTo>
                      <a:pt x="20214" y="28310"/>
                      <a:pt x="24680" y="20589"/>
                      <a:pt x="23393" y="12944"/>
                    </a:cubicBezTo>
                    <a:cubicBezTo>
                      <a:pt x="21274" y="21649"/>
                      <a:pt x="17262" y="24223"/>
                      <a:pt x="10676" y="20968"/>
                    </a:cubicBezTo>
                    <a:cubicBezTo>
                      <a:pt x="8405" y="22633"/>
                      <a:pt x="6967" y="21573"/>
                      <a:pt x="5832" y="19530"/>
                    </a:cubicBezTo>
                    <a:cubicBezTo>
                      <a:pt x="5453" y="17940"/>
                      <a:pt x="5756" y="16502"/>
                      <a:pt x="6891" y="15291"/>
                    </a:cubicBezTo>
                    <a:cubicBezTo>
                      <a:pt x="9389" y="10068"/>
                      <a:pt x="9465" y="10068"/>
                      <a:pt x="12871" y="13171"/>
                    </a:cubicBezTo>
                    <a:cubicBezTo>
                      <a:pt x="16126" y="16350"/>
                      <a:pt x="18019" y="13549"/>
                      <a:pt x="20138" y="11430"/>
                    </a:cubicBezTo>
                    <a:lnTo>
                      <a:pt x="20138" y="11430"/>
                    </a:ln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4" name="任意多边形: 形状 2093"/>
              <p:cNvSpPr/>
              <p:nvPr/>
            </p:nvSpPr>
            <p:spPr>
              <a:xfrm>
                <a:off x="1601765" y="6196426"/>
                <a:ext cx="37848" cy="30278"/>
              </a:xfrm>
              <a:custGeom>
                <a:avLst/>
                <a:gdLst>
                  <a:gd name="connsiteX0" fmla="*/ 28310 w 37847"/>
                  <a:gd name="connsiteY0" fmla="*/ 28507 h 30278"/>
                  <a:gd name="connsiteX1" fmla="*/ 26493 w 37847"/>
                  <a:gd name="connsiteY1" fmla="*/ 20635 h 30278"/>
                  <a:gd name="connsiteX2" fmla="*/ 25282 w 37847"/>
                  <a:gd name="connsiteY2" fmla="*/ 17683 h 30278"/>
                  <a:gd name="connsiteX3" fmla="*/ 21725 w 37847"/>
                  <a:gd name="connsiteY3" fmla="*/ 14655 h 30278"/>
                  <a:gd name="connsiteX4" fmla="*/ 13247 w 37847"/>
                  <a:gd name="connsiteY4" fmla="*/ 12535 h 30278"/>
                  <a:gd name="connsiteX5" fmla="*/ 5677 w 37847"/>
                  <a:gd name="connsiteY5" fmla="*/ 9659 h 30278"/>
                  <a:gd name="connsiteX6" fmla="*/ 29748 w 37847"/>
                  <a:gd name="connsiteY6" fmla="*/ 12990 h 30278"/>
                  <a:gd name="connsiteX7" fmla="*/ 35804 w 37847"/>
                  <a:gd name="connsiteY7" fmla="*/ 26539 h 30278"/>
                  <a:gd name="connsiteX8" fmla="*/ 32246 w 37847"/>
                  <a:gd name="connsiteY8" fmla="*/ 31005 h 30278"/>
                  <a:gd name="connsiteX9" fmla="*/ 30202 w 37847"/>
                  <a:gd name="connsiteY9" fmla="*/ 30551 h 30278"/>
                  <a:gd name="connsiteX10" fmla="*/ 28310 w 37847"/>
                  <a:gd name="connsiteY10" fmla="*/ 2850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28310" y="28507"/>
                    </a:moveTo>
                    <a:cubicBezTo>
                      <a:pt x="29521" y="25479"/>
                      <a:pt x="32473" y="22073"/>
                      <a:pt x="26493" y="20635"/>
                    </a:cubicBezTo>
                    <a:cubicBezTo>
                      <a:pt x="25131" y="20332"/>
                      <a:pt x="24752" y="19045"/>
                      <a:pt x="25282" y="17683"/>
                    </a:cubicBezTo>
                    <a:cubicBezTo>
                      <a:pt x="26796" y="13519"/>
                      <a:pt x="24979" y="13368"/>
                      <a:pt x="21725" y="14655"/>
                    </a:cubicBezTo>
                    <a:cubicBezTo>
                      <a:pt x="18470" y="15942"/>
                      <a:pt x="15593" y="15185"/>
                      <a:pt x="13247" y="12535"/>
                    </a:cubicBezTo>
                    <a:cubicBezTo>
                      <a:pt x="11203" y="10189"/>
                      <a:pt x="8781" y="9205"/>
                      <a:pt x="5677" y="9659"/>
                    </a:cubicBezTo>
                    <a:cubicBezTo>
                      <a:pt x="12565" y="3300"/>
                      <a:pt x="24525" y="4663"/>
                      <a:pt x="29748" y="12990"/>
                    </a:cubicBezTo>
                    <a:cubicBezTo>
                      <a:pt x="32322" y="17077"/>
                      <a:pt x="35198" y="21392"/>
                      <a:pt x="35804" y="26539"/>
                    </a:cubicBezTo>
                    <a:cubicBezTo>
                      <a:pt x="34214" y="27674"/>
                      <a:pt x="33003" y="29188"/>
                      <a:pt x="32246" y="31005"/>
                    </a:cubicBezTo>
                    <a:cubicBezTo>
                      <a:pt x="31414" y="31308"/>
                      <a:pt x="30732" y="31157"/>
                      <a:pt x="30202" y="30551"/>
                    </a:cubicBezTo>
                    <a:cubicBezTo>
                      <a:pt x="29597" y="29794"/>
                      <a:pt x="28991" y="29188"/>
                      <a:pt x="28310" y="28507"/>
                    </a:cubicBezTo>
                    <a:close/>
                  </a:path>
                </a:pathLst>
              </a:custGeom>
              <a:solidFill>
                <a:srgbClr val="F1C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5" name="任意多边形: 形状 2094"/>
              <p:cNvSpPr/>
              <p:nvPr/>
            </p:nvSpPr>
            <p:spPr>
              <a:xfrm>
                <a:off x="2068388" y="6116278"/>
                <a:ext cx="30278" cy="30278"/>
              </a:xfrm>
              <a:custGeom>
                <a:avLst/>
                <a:gdLst>
                  <a:gd name="connsiteX0" fmla="*/ 8365 w 30278"/>
                  <a:gd name="connsiteY0" fmla="*/ 25164 h 30278"/>
                  <a:gd name="connsiteX1" fmla="*/ 8895 w 30278"/>
                  <a:gd name="connsiteY1" fmla="*/ 10176 h 30278"/>
                  <a:gd name="connsiteX2" fmla="*/ 21764 w 30278"/>
                  <a:gd name="connsiteY2" fmla="*/ 7905 h 30278"/>
                  <a:gd name="connsiteX3" fmla="*/ 21688 w 30278"/>
                  <a:gd name="connsiteY3" fmla="*/ 8813 h 30278"/>
                  <a:gd name="connsiteX4" fmla="*/ 23505 w 30278"/>
                  <a:gd name="connsiteY4" fmla="*/ 24482 h 30278"/>
                  <a:gd name="connsiteX5" fmla="*/ 8365 w 30278"/>
                  <a:gd name="connsiteY5" fmla="*/ 2516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8365" y="25164"/>
                    </a:moveTo>
                    <a:cubicBezTo>
                      <a:pt x="5792" y="20092"/>
                      <a:pt x="3672" y="15096"/>
                      <a:pt x="8895" y="10176"/>
                    </a:cubicBezTo>
                    <a:cubicBezTo>
                      <a:pt x="12756" y="6467"/>
                      <a:pt x="16541" y="3439"/>
                      <a:pt x="21764" y="7905"/>
                    </a:cubicBezTo>
                    <a:cubicBezTo>
                      <a:pt x="21915" y="9192"/>
                      <a:pt x="21915" y="7678"/>
                      <a:pt x="21688" y="8813"/>
                    </a:cubicBezTo>
                    <a:cubicBezTo>
                      <a:pt x="20855" y="14415"/>
                      <a:pt x="28576" y="20016"/>
                      <a:pt x="23505" y="24482"/>
                    </a:cubicBezTo>
                    <a:cubicBezTo>
                      <a:pt x="20250" y="27359"/>
                      <a:pt x="13513" y="24331"/>
                      <a:pt x="8365" y="25164"/>
                    </a:cubicBezTo>
                    <a:close/>
                  </a:path>
                </a:pathLst>
              </a:custGeom>
              <a:solidFill>
                <a:srgbClr val="FBE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6" name="任意多边形: 形状 2095"/>
              <p:cNvSpPr/>
              <p:nvPr/>
            </p:nvSpPr>
            <p:spPr>
              <a:xfrm>
                <a:off x="2274664" y="6226144"/>
                <a:ext cx="30278" cy="45417"/>
              </a:xfrm>
              <a:custGeom>
                <a:avLst/>
                <a:gdLst>
                  <a:gd name="connsiteX0" fmla="*/ 9344 w 30278"/>
                  <a:gd name="connsiteY0" fmla="*/ 42692 h 45417"/>
                  <a:gd name="connsiteX1" fmla="*/ 5786 w 30278"/>
                  <a:gd name="connsiteY1" fmla="*/ 38680 h 45417"/>
                  <a:gd name="connsiteX2" fmla="*/ 11388 w 30278"/>
                  <a:gd name="connsiteY2" fmla="*/ 14230 h 45417"/>
                  <a:gd name="connsiteX3" fmla="*/ 11993 w 30278"/>
                  <a:gd name="connsiteY3" fmla="*/ 10521 h 45417"/>
                  <a:gd name="connsiteX4" fmla="*/ 12674 w 30278"/>
                  <a:gd name="connsiteY4" fmla="*/ 7872 h 45417"/>
                  <a:gd name="connsiteX5" fmla="*/ 14491 w 30278"/>
                  <a:gd name="connsiteY5" fmla="*/ 5904 h 45417"/>
                  <a:gd name="connsiteX6" fmla="*/ 15778 w 30278"/>
                  <a:gd name="connsiteY6" fmla="*/ 5677 h 45417"/>
                  <a:gd name="connsiteX7" fmla="*/ 19411 w 30278"/>
                  <a:gd name="connsiteY7" fmla="*/ 18318 h 45417"/>
                  <a:gd name="connsiteX8" fmla="*/ 23953 w 30278"/>
                  <a:gd name="connsiteY8" fmla="*/ 32322 h 45417"/>
                  <a:gd name="connsiteX9" fmla="*/ 29025 w 30278"/>
                  <a:gd name="connsiteY9" fmla="*/ 38226 h 45417"/>
                  <a:gd name="connsiteX10" fmla="*/ 22439 w 30278"/>
                  <a:gd name="connsiteY10" fmla="*/ 44812 h 45417"/>
                  <a:gd name="connsiteX11" fmla="*/ 19865 w 30278"/>
                  <a:gd name="connsiteY11" fmla="*/ 44282 h 45417"/>
                  <a:gd name="connsiteX12" fmla="*/ 9344 w 30278"/>
                  <a:gd name="connsiteY12" fmla="*/ 4269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45417">
                    <a:moveTo>
                      <a:pt x="9344" y="42692"/>
                    </a:moveTo>
                    <a:cubicBezTo>
                      <a:pt x="6694" y="42616"/>
                      <a:pt x="5256" y="41557"/>
                      <a:pt x="5786" y="38680"/>
                    </a:cubicBezTo>
                    <a:cubicBezTo>
                      <a:pt x="14037" y="32019"/>
                      <a:pt x="7981" y="22027"/>
                      <a:pt x="11388" y="14230"/>
                    </a:cubicBezTo>
                    <a:cubicBezTo>
                      <a:pt x="11842" y="13171"/>
                      <a:pt x="11539" y="11733"/>
                      <a:pt x="11993" y="10521"/>
                    </a:cubicBezTo>
                    <a:cubicBezTo>
                      <a:pt x="12145" y="9613"/>
                      <a:pt x="12372" y="8780"/>
                      <a:pt x="12674" y="7872"/>
                    </a:cubicBezTo>
                    <a:cubicBezTo>
                      <a:pt x="13129" y="7040"/>
                      <a:pt x="13734" y="6434"/>
                      <a:pt x="14491" y="5904"/>
                    </a:cubicBezTo>
                    <a:cubicBezTo>
                      <a:pt x="14945" y="5828"/>
                      <a:pt x="15399" y="5752"/>
                      <a:pt x="15778" y="5677"/>
                    </a:cubicBezTo>
                    <a:cubicBezTo>
                      <a:pt x="21455" y="8629"/>
                      <a:pt x="21758" y="14306"/>
                      <a:pt x="19411" y="18318"/>
                    </a:cubicBezTo>
                    <a:cubicBezTo>
                      <a:pt x="15172" y="25509"/>
                      <a:pt x="18200" y="29067"/>
                      <a:pt x="23953" y="32322"/>
                    </a:cubicBezTo>
                    <a:cubicBezTo>
                      <a:pt x="26451" y="33609"/>
                      <a:pt x="28797" y="34971"/>
                      <a:pt x="29025" y="38226"/>
                    </a:cubicBezTo>
                    <a:cubicBezTo>
                      <a:pt x="27965" y="41557"/>
                      <a:pt x="25618" y="43676"/>
                      <a:pt x="22439" y="44812"/>
                    </a:cubicBezTo>
                    <a:cubicBezTo>
                      <a:pt x="21531" y="44887"/>
                      <a:pt x="20698" y="44736"/>
                      <a:pt x="19865" y="44282"/>
                    </a:cubicBezTo>
                    <a:cubicBezTo>
                      <a:pt x="16913" y="40799"/>
                      <a:pt x="13204" y="41254"/>
                      <a:pt x="9344" y="42692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7" name="任意多边形: 形状 2096"/>
              <p:cNvSpPr/>
              <p:nvPr/>
            </p:nvSpPr>
            <p:spPr>
              <a:xfrm>
                <a:off x="1609020" y="6731406"/>
                <a:ext cx="30278" cy="22709"/>
              </a:xfrm>
              <a:custGeom>
                <a:avLst/>
                <a:gdLst>
                  <a:gd name="connsiteX0" fmla="*/ 26732 w 30278"/>
                  <a:gd name="connsiteY0" fmla="*/ 8786 h 22708"/>
                  <a:gd name="connsiteX1" fmla="*/ 31955 w 30278"/>
                  <a:gd name="connsiteY1" fmla="*/ 16507 h 22708"/>
                  <a:gd name="connsiteX2" fmla="*/ 22947 w 30278"/>
                  <a:gd name="connsiteY2" fmla="*/ 20064 h 22708"/>
                  <a:gd name="connsiteX3" fmla="*/ 10457 w 30278"/>
                  <a:gd name="connsiteY3" fmla="*/ 21351 h 22708"/>
                  <a:gd name="connsiteX4" fmla="*/ 6067 w 30278"/>
                  <a:gd name="connsiteY4" fmla="*/ 12798 h 22708"/>
                  <a:gd name="connsiteX5" fmla="*/ 17194 w 30278"/>
                  <a:gd name="connsiteY5" fmla="*/ 5682 h 22708"/>
                  <a:gd name="connsiteX6" fmla="*/ 26732 w 30278"/>
                  <a:gd name="connsiteY6" fmla="*/ 87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26732" y="8786"/>
                    </a:moveTo>
                    <a:cubicBezTo>
                      <a:pt x="27792" y="11738"/>
                      <a:pt x="31501" y="12949"/>
                      <a:pt x="31955" y="16507"/>
                    </a:cubicBezTo>
                    <a:cubicBezTo>
                      <a:pt x="29835" y="19988"/>
                      <a:pt x="24991" y="16507"/>
                      <a:pt x="22947" y="20064"/>
                    </a:cubicBezTo>
                    <a:cubicBezTo>
                      <a:pt x="19087" y="23622"/>
                      <a:pt x="14696" y="25136"/>
                      <a:pt x="10457" y="21351"/>
                    </a:cubicBezTo>
                    <a:cubicBezTo>
                      <a:pt x="8111" y="19232"/>
                      <a:pt x="4477" y="15674"/>
                      <a:pt x="6067" y="12798"/>
                    </a:cubicBezTo>
                    <a:cubicBezTo>
                      <a:pt x="8186" y="9013"/>
                      <a:pt x="12123" y="5833"/>
                      <a:pt x="17194" y="5682"/>
                    </a:cubicBezTo>
                    <a:cubicBezTo>
                      <a:pt x="20676" y="5606"/>
                      <a:pt x="24007" y="6363"/>
                      <a:pt x="26732" y="8786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8" name="任意多边形: 形状 2097"/>
              <p:cNvSpPr/>
              <p:nvPr/>
            </p:nvSpPr>
            <p:spPr>
              <a:xfrm>
                <a:off x="1789361" y="6059615"/>
                <a:ext cx="30278" cy="22709"/>
              </a:xfrm>
              <a:custGeom>
                <a:avLst/>
                <a:gdLst>
                  <a:gd name="connsiteX0" fmla="*/ 19430 w 30278"/>
                  <a:gd name="connsiteY0" fmla="*/ 5677 h 22708"/>
                  <a:gd name="connsiteX1" fmla="*/ 23139 w 30278"/>
                  <a:gd name="connsiteY1" fmla="*/ 9462 h 22708"/>
                  <a:gd name="connsiteX2" fmla="*/ 29725 w 30278"/>
                  <a:gd name="connsiteY2" fmla="*/ 16577 h 22708"/>
                  <a:gd name="connsiteX3" fmla="*/ 23064 w 30278"/>
                  <a:gd name="connsiteY3" fmla="*/ 21043 h 22708"/>
                  <a:gd name="connsiteX4" fmla="*/ 23064 w 30278"/>
                  <a:gd name="connsiteY4" fmla="*/ 21043 h 22708"/>
                  <a:gd name="connsiteX5" fmla="*/ 21323 w 30278"/>
                  <a:gd name="connsiteY5" fmla="*/ 21119 h 22708"/>
                  <a:gd name="connsiteX6" fmla="*/ 5881 w 30278"/>
                  <a:gd name="connsiteY6" fmla="*/ 19075 h 22708"/>
                  <a:gd name="connsiteX7" fmla="*/ 9968 w 30278"/>
                  <a:gd name="connsiteY7" fmla="*/ 12338 h 22708"/>
                  <a:gd name="connsiteX8" fmla="*/ 15343 w 30278"/>
                  <a:gd name="connsiteY8" fmla="*/ 7948 h 22708"/>
                  <a:gd name="connsiteX9" fmla="*/ 17084 w 30278"/>
                  <a:gd name="connsiteY9" fmla="*/ 6358 h 22708"/>
                  <a:gd name="connsiteX10" fmla="*/ 19430 w 3027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9430" y="5677"/>
                    </a:moveTo>
                    <a:cubicBezTo>
                      <a:pt x="20642" y="6964"/>
                      <a:pt x="21928" y="8251"/>
                      <a:pt x="23139" y="9462"/>
                    </a:cubicBezTo>
                    <a:cubicBezTo>
                      <a:pt x="27605" y="9689"/>
                      <a:pt x="29952" y="12489"/>
                      <a:pt x="29725" y="16577"/>
                    </a:cubicBezTo>
                    <a:cubicBezTo>
                      <a:pt x="29574" y="20286"/>
                      <a:pt x="26394" y="21119"/>
                      <a:pt x="23064" y="21043"/>
                    </a:cubicBezTo>
                    <a:lnTo>
                      <a:pt x="23064" y="21043"/>
                    </a:lnTo>
                    <a:cubicBezTo>
                      <a:pt x="22458" y="20362"/>
                      <a:pt x="21853" y="20362"/>
                      <a:pt x="21323" y="21119"/>
                    </a:cubicBezTo>
                    <a:cubicBezTo>
                      <a:pt x="17160" y="25509"/>
                      <a:pt x="11104" y="24676"/>
                      <a:pt x="5881" y="19075"/>
                    </a:cubicBezTo>
                    <a:cubicBezTo>
                      <a:pt x="4821" y="15290"/>
                      <a:pt x="8152" y="14306"/>
                      <a:pt x="9968" y="12338"/>
                    </a:cubicBezTo>
                    <a:cubicBezTo>
                      <a:pt x="11937" y="11127"/>
                      <a:pt x="13829" y="9840"/>
                      <a:pt x="15343" y="7948"/>
                    </a:cubicBezTo>
                    <a:cubicBezTo>
                      <a:pt x="15873" y="7342"/>
                      <a:pt x="16478" y="6812"/>
                      <a:pt x="17084" y="6358"/>
                    </a:cubicBezTo>
                    <a:cubicBezTo>
                      <a:pt x="17916" y="5904"/>
                      <a:pt x="18673" y="5677"/>
                      <a:pt x="19430" y="5677"/>
                    </a:cubicBezTo>
                    <a:close/>
                  </a:path>
                </a:pathLst>
              </a:custGeom>
              <a:solidFill>
                <a:srgbClr val="F9CB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9" name="任意多边形: 形状 2098"/>
              <p:cNvSpPr/>
              <p:nvPr/>
            </p:nvSpPr>
            <p:spPr>
              <a:xfrm>
                <a:off x="1564838" y="5990959"/>
                <a:ext cx="22709" cy="30278"/>
              </a:xfrm>
              <a:custGeom>
                <a:avLst/>
                <a:gdLst>
                  <a:gd name="connsiteX0" fmla="*/ 11720 w 22708"/>
                  <a:gd name="connsiteY0" fmla="*/ 5677 h 30278"/>
                  <a:gd name="connsiteX1" fmla="*/ 14521 w 22708"/>
                  <a:gd name="connsiteY1" fmla="*/ 12717 h 30278"/>
                  <a:gd name="connsiteX2" fmla="*/ 13083 w 22708"/>
                  <a:gd name="connsiteY2" fmla="*/ 15139 h 30278"/>
                  <a:gd name="connsiteX3" fmla="*/ 12553 w 22708"/>
                  <a:gd name="connsiteY3" fmla="*/ 17712 h 30278"/>
                  <a:gd name="connsiteX4" fmla="*/ 14370 w 22708"/>
                  <a:gd name="connsiteY4" fmla="*/ 18545 h 30278"/>
                  <a:gd name="connsiteX5" fmla="*/ 21107 w 22708"/>
                  <a:gd name="connsiteY5" fmla="*/ 17637 h 30278"/>
                  <a:gd name="connsiteX6" fmla="*/ 17398 w 22708"/>
                  <a:gd name="connsiteY6" fmla="*/ 25963 h 30278"/>
                  <a:gd name="connsiteX7" fmla="*/ 13764 w 22708"/>
                  <a:gd name="connsiteY7" fmla="*/ 26948 h 30278"/>
                  <a:gd name="connsiteX8" fmla="*/ 13840 w 22708"/>
                  <a:gd name="connsiteY8" fmla="*/ 26948 h 30278"/>
                  <a:gd name="connsiteX9" fmla="*/ 10131 w 22708"/>
                  <a:gd name="connsiteY9" fmla="*/ 24904 h 30278"/>
                  <a:gd name="connsiteX10" fmla="*/ 7254 w 22708"/>
                  <a:gd name="connsiteY10" fmla="*/ 7645 h 30278"/>
                  <a:gd name="connsiteX11" fmla="*/ 11720 w 22708"/>
                  <a:gd name="connsiteY11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1720" y="5677"/>
                    </a:moveTo>
                    <a:cubicBezTo>
                      <a:pt x="19366" y="7645"/>
                      <a:pt x="19366" y="7570"/>
                      <a:pt x="14521" y="12717"/>
                    </a:cubicBezTo>
                    <a:cubicBezTo>
                      <a:pt x="13916" y="13398"/>
                      <a:pt x="13461" y="14306"/>
                      <a:pt x="13083" y="15139"/>
                    </a:cubicBezTo>
                    <a:cubicBezTo>
                      <a:pt x="12780" y="15972"/>
                      <a:pt x="12704" y="16880"/>
                      <a:pt x="12553" y="17712"/>
                    </a:cubicBezTo>
                    <a:cubicBezTo>
                      <a:pt x="13310" y="18091"/>
                      <a:pt x="13764" y="18470"/>
                      <a:pt x="14370" y="18545"/>
                    </a:cubicBezTo>
                    <a:cubicBezTo>
                      <a:pt x="16792" y="18924"/>
                      <a:pt x="18760" y="12868"/>
                      <a:pt x="21107" y="17637"/>
                    </a:cubicBezTo>
                    <a:cubicBezTo>
                      <a:pt x="22696" y="20892"/>
                      <a:pt x="21636" y="24525"/>
                      <a:pt x="17398" y="25963"/>
                    </a:cubicBezTo>
                    <a:cubicBezTo>
                      <a:pt x="16186" y="26342"/>
                      <a:pt x="14975" y="26644"/>
                      <a:pt x="13764" y="26948"/>
                    </a:cubicBezTo>
                    <a:lnTo>
                      <a:pt x="13840" y="26948"/>
                    </a:lnTo>
                    <a:cubicBezTo>
                      <a:pt x="13007" y="25509"/>
                      <a:pt x="11115" y="26039"/>
                      <a:pt x="10131" y="24904"/>
                    </a:cubicBezTo>
                    <a:cubicBezTo>
                      <a:pt x="4454" y="19908"/>
                      <a:pt x="5059" y="14003"/>
                      <a:pt x="7254" y="7645"/>
                    </a:cubicBezTo>
                    <a:cubicBezTo>
                      <a:pt x="8163" y="4920"/>
                      <a:pt x="10131" y="6056"/>
                      <a:pt x="11720" y="5677"/>
                    </a:cubicBezTo>
                    <a:close/>
                  </a:path>
                </a:pathLst>
              </a:custGeom>
              <a:solidFill>
                <a:srgbClr val="F2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0" name="任意多边形: 形状 2099"/>
              <p:cNvSpPr/>
              <p:nvPr/>
            </p:nvSpPr>
            <p:spPr>
              <a:xfrm>
                <a:off x="1737082" y="6882787"/>
                <a:ext cx="22709" cy="37848"/>
              </a:xfrm>
              <a:custGeom>
                <a:avLst/>
                <a:gdLst>
                  <a:gd name="connsiteX0" fmla="*/ 22281 w 22708"/>
                  <a:gd name="connsiteY0" fmla="*/ 11293 h 37847"/>
                  <a:gd name="connsiteX1" fmla="*/ 15468 w 22708"/>
                  <a:gd name="connsiteY1" fmla="*/ 12352 h 37847"/>
                  <a:gd name="connsiteX2" fmla="*/ 19783 w 22708"/>
                  <a:gd name="connsiteY2" fmla="*/ 16440 h 37847"/>
                  <a:gd name="connsiteX3" fmla="*/ 22205 w 22708"/>
                  <a:gd name="connsiteY3" fmla="*/ 19241 h 37847"/>
                  <a:gd name="connsiteX4" fmla="*/ 22281 w 22708"/>
                  <a:gd name="connsiteY4" fmla="*/ 28551 h 37847"/>
                  <a:gd name="connsiteX5" fmla="*/ 22281 w 22708"/>
                  <a:gd name="connsiteY5" fmla="*/ 28551 h 37847"/>
                  <a:gd name="connsiteX6" fmla="*/ 20389 w 22708"/>
                  <a:gd name="connsiteY6" fmla="*/ 30595 h 37847"/>
                  <a:gd name="connsiteX7" fmla="*/ 18572 w 22708"/>
                  <a:gd name="connsiteY7" fmla="*/ 32412 h 37847"/>
                  <a:gd name="connsiteX8" fmla="*/ 15317 w 22708"/>
                  <a:gd name="connsiteY8" fmla="*/ 34304 h 37847"/>
                  <a:gd name="connsiteX9" fmla="*/ 12970 w 22708"/>
                  <a:gd name="connsiteY9" fmla="*/ 35288 h 37847"/>
                  <a:gd name="connsiteX10" fmla="*/ 10775 w 22708"/>
                  <a:gd name="connsiteY10" fmla="*/ 33926 h 37847"/>
                  <a:gd name="connsiteX11" fmla="*/ 6234 w 22708"/>
                  <a:gd name="connsiteY11" fmla="*/ 19771 h 37847"/>
                  <a:gd name="connsiteX12" fmla="*/ 5779 w 22708"/>
                  <a:gd name="connsiteY12" fmla="*/ 16062 h 37847"/>
                  <a:gd name="connsiteX13" fmla="*/ 6763 w 22708"/>
                  <a:gd name="connsiteY13" fmla="*/ 13866 h 37847"/>
                  <a:gd name="connsiteX14" fmla="*/ 7445 w 22708"/>
                  <a:gd name="connsiteY14" fmla="*/ 12882 h 37847"/>
                  <a:gd name="connsiteX15" fmla="*/ 10170 w 22708"/>
                  <a:gd name="connsiteY15" fmla="*/ 9249 h 37847"/>
                  <a:gd name="connsiteX16" fmla="*/ 11986 w 22708"/>
                  <a:gd name="connsiteY16" fmla="*/ 7887 h 37847"/>
                  <a:gd name="connsiteX17" fmla="*/ 15090 w 22708"/>
                  <a:gd name="connsiteY17" fmla="*/ 6297 h 37847"/>
                  <a:gd name="connsiteX18" fmla="*/ 18496 w 22708"/>
                  <a:gd name="connsiteY18" fmla="*/ 5692 h 37847"/>
                  <a:gd name="connsiteX19" fmla="*/ 22281 w 22708"/>
                  <a:gd name="connsiteY19" fmla="*/ 5692 h 37847"/>
                  <a:gd name="connsiteX20" fmla="*/ 22281 w 22708"/>
                  <a:gd name="connsiteY20" fmla="*/ 1129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08" h="37847">
                    <a:moveTo>
                      <a:pt x="22281" y="11293"/>
                    </a:moveTo>
                    <a:cubicBezTo>
                      <a:pt x="19707" y="10082"/>
                      <a:pt x="16679" y="8341"/>
                      <a:pt x="15468" y="12352"/>
                    </a:cubicBezTo>
                    <a:cubicBezTo>
                      <a:pt x="14560" y="15380"/>
                      <a:pt x="16831" y="16819"/>
                      <a:pt x="19783" y="16440"/>
                    </a:cubicBezTo>
                    <a:cubicBezTo>
                      <a:pt x="22281" y="16062"/>
                      <a:pt x="22205" y="17651"/>
                      <a:pt x="22205" y="19241"/>
                    </a:cubicBezTo>
                    <a:cubicBezTo>
                      <a:pt x="22281" y="22344"/>
                      <a:pt x="22281" y="25448"/>
                      <a:pt x="22281" y="28551"/>
                    </a:cubicBezTo>
                    <a:lnTo>
                      <a:pt x="22281" y="28551"/>
                    </a:lnTo>
                    <a:cubicBezTo>
                      <a:pt x="21448" y="29081"/>
                      <a:pt x="20994" y="29838"/>
                      <a:pt x="20389" y="30595"/>
                    </a:cubicBezTo>
                    <a:cubicBezTo>
                      <a:pt x="19783" y="31201"/>
                      <a:pt x="19177" y="31806"/>
                      <a:pt x="18572" y="32412"/>
                    </a:cubicBezTo>
                    <a:cubicBezTo>
                      <a:pt x="17588" y="33169"/>
                      <a:pt x="16225" y="33396"/>
                      <a:pt x="15317" y="34304"/>
                    </a:cubicBezTo>
                    <a:cubicBezTo>
                      <a:pt x="14636" y="34910"/>
                      <a:pt x="13879" y="35212"/>
                      <a:pt x="12970" y="35288"/>
                    </a:cubicBezTo>
                    <a:cubicBezTo>
                      <a:pt x="12062" y="35137"/>
                      <a:pt x="10624" y="34304"/>
                      <a:pt x="10775" y="33926"/>
                    </a:cubicBezTo>
                    <a:cubicBezTo>
                      <a:pt x="14030" y="27643"/>
                      <a:pt x="9564" y="23858"/>
                      <a:pt x="6234" y="19771"/>
                    </a:cubicBezTo>
                    <a:cubicBezTo>
                      <a:pt x="5704" y="18559"/>
                      <a:pt x="5552" y="17348"/>
                      <a:pt x="5779" y="16062"/>
                    </a:cubicBezTo>
                    <a:cubicBezTo>
                      <a:pt x="6006" y="15305"/>
                      <a:pt x="6309" y="14548"/>
                      <a:pt x="6763" y="13866"/>
                    </a:cubicBezTo>
                    <a:cubicBezTo>
                      <a:pt x="6990" y="13564"/>
                      <a:pt x="7218" y="13261"/>
                      <a:pt x="7445" y="12882"/>
                    </a:cubicBezTo>
                    <a:cubicBezTo>
                      <a:pt x="8353" y="11671"/>
                      <a:pt x="9186" y="10385"/>
                      <a:pt x="10170" y="9249"/>
                    </a:cubicBezTo>
                    <a:cubicBezTo>
                      <a:pt x="10700" y="8719"/>
                      <a:pt x="11305" y="8265"/>
                      <a:pt x="11986" y="7887"/>
                    </a:cubicBezTo>
                    <a:cubicBezTo>
                      <a:pt x="12970" y="7281"/>
                      <a:pt x="14030" y="6751"/>
                      <a:pt x="15090" y="6297"/>
                    </a:cubicBezTo>
                    <a:cubicBezTo>
                      <a:pt x="16150" y="5843"/>
                      <a:pt x="17361" y="5616"/>
                      <a:pt x="18496" y="5692"/>
                    </a:cubicBezTo>
                    <a:cubicBezTo>
                      <a:pt x="19783" y="5692"/>
                      <a:pt x="20994" y="5692"/>
                      <a:pt x="22281" y="5692"/>
                    </a:cubicBezTo>
                    <a:cubicBezTo>
                      <a:pt x="23795" y="7508"/>
                      <a:pt x="23795" y="9401"/>
                      <a:pt x="22281" y="11293"/>
                    </a:cubicBez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1" name="任意多边形: 形状 2100"/>
              <p:cNvSpPr/>
              <p:nvPr/>
            </p:nvSpPr>
            <p:spPr>
              <a:xfrm>
                <a:off x="1694719" y="6428554"/>
                <a:ext cx="30278" cy="30278"/>
              </a:xfrm>
              <a:custGeom>
                <a:avLst/>
                <a:gdLst>
                  <a:gd name="connsiteX0" fmla="*/ 5753 w 30278"/>
                  <a:gd name="connsiteY0" fmla="*/ 14988 h 30278"/>
                  <a:gd name="connsiteX1" fmla="*/ 5677 w 30278"/>
                  <a:gd name="connsiteY1" fmla="*/ 11203 h 30278"/>
                  <a:gd name="connsiteX2" fmla="*/ 13398 w 30278"/>
                  <a:gd name="connsiteY2" fmla="*/ 5677 h 30278"/>
                  <a:gd name="connsiteX3" fmla="*/ 26645 w 30278"/>
                  <a:gd name="connsiteY3" fmla="*/ 13095 h 30278"/>
                  <a:gd name="connsiteX4" fmla="*/ 22633 w 30278"/>
                  <a:gd name="connsiteY4" fmla="*/ 22935 h 30278"/>
                  <a:gd name="connsiteX5" fmla="*/ 20059 w 30278"/>
                  <a:gd name="connsiteY5" fmla="*/ 21649 h 30278"/>
                  <a:gd name="connsiteX6" fmla="*/ 21346 w 30278"/>
                  <a:gd name="connsiteY6" fmla="*/ 22860 h 30278"/>
                  <a:gd name="connsiteX7" fmla="*/ 20968 w 30278"/>
                  <a:gd name="connsiteY7" fmla="*/ 24449 h 30278"/>
                  <a:gd name="connsiteX8" fmla="*/ 13398 w 30278"/>
                  <a:gd name="connsiteY8" fmla="*/ 24525 h 30278"/>
                  <a:gd name="connsiteX9" fmla="*/ 12414 w 30278"/>
                  <a:gd name="connsiteY9" fmla="*/ 20059 h 30278"/>
                  <a:gd name="connsiteX10" fmla="*/ 13549 w 30278"/>
                  <a:gd name="connsiteY10" fmla="*/ 19226 h 30278"/>
                  <a:gd name="connsiteX11" fmla="*/ 12565 w 30278"/>
                  <a:gd name="connsiteY11" fmla="*/ 19681 h 30278"/>
                  <a:gd name="connsiteX12" fmla="*/ 7645 w 30278"/>
                  <a:gd name="connsiteY12" fmla="*/ 20816 h 30278"/>
                  <a:gd name="connsiteX13" fmla="*/ 7645 w 30278"/>
                  <a:gd name="connsiteY13" fmla="*/ 20816 h 30278"/>
                  <a:gd name="connsiteX14" fmla="*/ 5753 w 30278"/>
                  <a:gd name="connsiteY14" fmla="*/ 1498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5753" y="14988"/>
                    </a:moveTo>
                    <a:cubicBezTo>
                      <a:pt x="5753" y="13701"/>
                      <a:pt x="5677" y="12414"/>
                      <a:pt x="5677" y="11203"/>
                    </a:cubicBezTo>
                    <a:cubicBezTo>
                      <a:pt x="8932" y="10370"/>
                      <a:pt x="11127" y="8024"/>
                      <a:pt x="13398" y="5677"/>
                    </a:cubicBezTo>
                    <a:cubicBezTo>
                      <a:pt x="18470" y="6964"/>
                      <a:pt x="25358" y="5071"/>
                      <a:pt x="26645" y="13095"/>
                    </a:cubicBezTo>
                    <a:cubicBezTo>
                      <a:pt x="22936" y="15366"/>
                      <a:pt x="27175" y="20967"/>
                      <a:pt x="22633" y="22935"/>
                    </a:cubicBezTo>
                    <a:cubicBezTo>
                      <a:pt x="21497" y="23011"/>
                      <a:pt x="20741" y="22481"/>
                      <a:pt x="20059" y="21649"/>
                    </a:cubicBezTo>
                    <a:cubicBezTo>
                      <a:pt x="20362" y="22179"/>
                      <a:pt x="20741" y="22633"/>
                      <a:pt x="21346" y="22860"/>
                    </a:cubicBezTo>
                    <a:cubicBezTo>
                      <a:pt x="21876" y="23541"/>
                      <a:pt x="21725" y="24071"/>
                      <a:pt x="20968" y="24449"/>
                    </a:cubicBezTo>
                    <a:cubicBezTo>
                      <a:pt x="18470" y="27099"/>
                      <a:pt x="15896" y="27023"/>
                      <a:pt x="13398" y="24525"/>
                    </a:cubicBezTo>
                    <a:cubicBezTo>
                      <a:pt x="12036" y="23239"/>
                      <a:pt x="11808" y="21649"/>
                      <a:pt x="12414" y="20059"/>
                    </a:cubicBezTo>
                    <a:cubicBezTo>
                      <a:pt x="12490" y="19454"/>
                      <a:pt x="12944" y="19151"/>
                      <a:pt x="13549" y="19226"/>
                    </a:cubicBezTo>
                    <a:cubicBezTo>
                      <a:pt x="13095" y="18697"/>
                      <a:pt x="12793" y="18848"/>
                      <a:pt x="12565" y="19681"/>
                    </a:cubicBezTo>
                    <a:cubicBezTo>
                      <a:pt x="11127" y="21043"/>
                      <a:pt x="9538" y="21725"/>
                      <a:pt x="7645" y="20816"/>
                    </a:cubicBezTo>
                    <a:lnTo>
                      <a:pt x="7645" y="20816"/>
                    </a:lnTo>
                    <a:cubicBezTo>
                      <a:pt x="5147" y="19378"/>
                      <a:pt x="9235" y="16047"/>
                      <a:pt x="5753" y="14988"/>
                    </a:cubicBezTo>
                    <a:close/>
                  </a:path>
                </a:pathLst>
              </a:custGeom>
              <a:solidFill>
                <a:srgbClr val="F1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2" name="任意多边形: 形状 2101"/>
              <p:cNvSpPr/>
              <p:nvPr/>
            </p:nvSpPr>
            <p:spPr>
              <a:xfrm>
                <a:off x="1597829" y="5819963"/>
                <a:ext cx="30278" cy="37848"/>
              </a:xfrm>
              <a:custGeom>
                <a:avLst/>
                <a:gdLst>
                  <a:gd name="connsiteX0" fmla="*/ 5677 w 30278"/>
                  <a:gd name="connsiteY0" fmla="*/ 26721 h 37847"/>
                  <a:gd name="connsiteX1" fmla="*/ 14382 w 30278"/>
                  <a:gd name="connsiteY1" fmla="*/ 27251 h 37847"/>
                  <a:gd name="connsiteX2" fmla="*/ 18394 w 30278"/>
                  <a:gd name="connsiteY2" fmla="*/ 24374 h 37847"/>
                  <a:gd name="connsiteX3" fmla="*/ 14306 w 30278"/>
                  <a:gd name="connsiteY3" fmla="*/ 22103 h 37847"/>
                  <a:gd name="connsiteX4" fmla="*/ 13474 w 30278"/>
                  <a:gd name="connsiteY4" fmla="*/ 13474 h 37847"/>
                  <a:gd name="connsiteX5" fmla="*/ 18394 w 30278"/>
                  <a:gd name="connsiteY5" fmla="*/ 9840 h 37847"/>
                  <a:gd name="connsiteX6" fmla="*/ 22860 w 30278"/>
                  <a:gd name="connsiteY6" fmla="*/ 5677 h 37847"/>
                  <a:gd name="connsiteX7" fmla="*/ 24677 w 30278"/>
                  <a:gd name="connsiteY7" fmla="*/ 19151 h 37847"/>
                  <a:gd name="connsiteX8" fmla="*/ 24752 w 30278"/>
                  <a:gd name="connsiteY8" fmla="*/ 22936 h 37847"/>
                  <a:gd name="connsiteX9" fmla="*/ 24752 w 30278"/>
                  <a:gd name="connsiteY9" fmla="*/ 22936 h 37847"/>
                  <a:gd name="connsiteX10" fmla="*/ 22784 w 30278"/>
                  <a:gd name="connsiteY10" fmla="*/ 26948 h 37847"/>
                  <a:gd name="connsiteX11" fmla="*/ 7645 w 30278"/>
                  <a:gd name="connsiteY11" fmla="*/ 32549 h 37847"/>
                  <a:gd name="connsiteX12" fmla="*/ 5677 w 30278"/>
                  <a:gd name="connsiteY12" fmla="*/ 2672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5677" y="26721"/>
                    </a:moveTo>
                    <a:cubicBezTo>
                      <a:pt x="8554" y="26418"/>
                      <a:pt x="11052" y="31338"/>
                      <a:pt x="14382" y="27251"/>
                    </a:cubicBezTo>
                    <a:cubicBezTo>
                      <a:pt x="15366" y="26039"/>
                      <a:pt x="18621" y="26948"/>
                      <a:pt x="18394" y="24374"/>
                    </a:cubicBezTo>
                    <a:cubicBezTo>
                      <a:pt x="18167" y="22179"/>
                      <a:pt x="15593" y="22784"/>
                      <a:pt x="14306" y="22103"/>
                    </a:cubicBezTo>
                    <a:cubicBezTo>
                      <a:pt x="10824" y="20135"/>
                      <a:pt x="13852" y="16426"/>
                      <a:pt x="13474" y="13474"/>
                    </a:cubicBezTo>
                    <a:cubicBezTo>
                      <a:pt x="13020" y="10068"/>
                      <a:pt x="15896" y="9008"/>
                      <a:pt x="18394" y="9840"/>
                    </a:cubicBezTo>
                    <a:cubicBezTo>
                      <a:pt x="23163" y="11506"/>
                      <a:pt x="22784" y="8478"/>
                      <a:pt x="22860" y="5677"/>
                    </a:cubicBezTo>
                    <a:cubicBezTo>
                      <a:pt x="26266" y="9765"/>
                      <a:pt x="24374" y="14609"/>
                      <a:pt x="24677" y="19151"/>
                    </a:cubicBezTo>
                    <a:cubicBezTo>
                      <a:pt x="23466" y="20438"/>
                      <a:pt x="23541" y="21725"/>
                      <a:pt x="24752" y="22936"/>
                    </a:cubicBezTo>
                    <a:lnTo>
                      <a:pt x="24752" y="22936"/>
                    </a:lnTo>
                    <a:cubicBezTo>
                      <a:pt x="25661" y="25055"/>
                      <a:pt x="24601" y="26191"/>
                      <a:pt x="22784" y="26948"/>
                    </a:cubicBezTo>
                    <a:cubicBezTo>
                      <a:pt x="18394" y="30657"/>
                      <a:pt x="13777" y="33533"/>
                      <a:pt x="7645" y="32549"/>
                    </a:cubicBezTo>
                    <a:cubicBezTo>
                      <a:pt x="7797" y="30278"/>
                      <a:pt x="6434" y="28613"/>
                      <a:pt x="5677" y="26721"/>
                    </a:cubicBez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3" name="任意多边形: 形状 2102"/>
              <p:cNvSpPr/>
              <p:nvPr/>
            </p:nvSpPr>
            <p:spPr>
              <a:xfrm>
                <a:off x="1839043" y="6142038"/>
                <a:ext cx="30278" cy="30278"/>
              </a:xfrm>
              <a:custGeom>
                <a:avLst/>
                <a:gdLst>
                  <a:gd name="connsiteX0" fmla="*/ 24855 w 30278"/>
                  <a:gd name="connsiteY0" fmla="*/ 10682 h 30278"/>
                  <a:gd name="connsiteX1" fmla="*/ 25082 w 30278"/>
                  <a:gd name="connsiteY1" fmla="*/ 12423 h 30278"/>
                  <a:gd name="connsiteX2" fmla="*/ 23417 w 30278"/>
                  <a:gd name="connsiteY2" fmla="*/ 18100 h 30278"/>
                  <a:gd name="connsiteX3" fmla="*/ 10473 w 30278"/>
                  <a:gd name="connsiteY3" fmla="*/ 25972 h 30278"/>
                  <a:gd name="connsiteX4" fmla="*/ 7596 w 30278"/>
                  <a:gd name="connsiteY4" fmla="*/ 24080 h 30278"/>
                  <a:gd name="connsiteX5" fmla="*/ 9489 w 30278"/>
                  <a:gd name="connsiteY5" fmla="*/ 10152 h 30278"/>
                  <a:gd name="connsiteX6" fmla="*/ 21449 w 30278"/>
                  <a:gd name="connsiteY6" fmla="*/ 5686 h 30278"/>
                  <a:gd name="connsiteX7" fmla="*/ 23038 w 30278"/>
                  <a:gd name="connsiteY7" fmla="*/ 8714 h 30278"/>
                  <a:gd name="connsiteX8" fmla="*/ 24855 w 30278"/>
                  <a:gd name="connsiteY8" fmla="*/ 106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4855" y="10682"/>
                    </a:moveTo>
                    <a:cubicBezTo>
                      <a:pt x="24931" y="11287"/>
                      <a:pt x="25006" y="11817"/>
                      <a:pt x="25082" y="12423"/>
                    </a:cubicBezTo>
                    <a:cubicBezTo>
                      <a:pt x="26066" y="14769"/>
                      <a:pt x="25385" y="17419"/>
                      <a:pt x="23417" y="18100"/>
                    </a:cubicBezTo>
                    <a:cubicBezTo>
                      <a:pt x="18572" y="19916"/>
                      <a:pt x="13879" y="21733"/>
                      <a:pt x="10473" y="25972"/>
                    </a:cubicBezTo>
                    <a:cubicBezTo>
                      <a:pt x="10019" y="26578"/>
                      <a:pt x="8505" y="24837"/>
                      <a:pt x="7596" y="24080"/>
                    </a:cubicBezTo>
                    <a:cubicBezTo>
                      <a:pt x="4493" y="20068"/>
                      <a:pt x="5174" y="13785"/>
                      <a:pt x="9489" y="10152"/>
                    </a:cubicBezTo>
                    <a:cubicBezTo>
                      <a:pt x="12819" y="7275"/>
                      <a:pt x="17134" y="6291"/>
                      <a:pt x="21449" y="5686"/>
                    </a:cubicBezTo>
                    <a:cubicBezTo>
                      <a:pt x="22660" y="5535"/>
                      <a:pt x="22887" y="7427"/>
                      <a:pt x="23038" y="8714"/>
                    </a:cubicBezTo>
                    <a:cubicBezTo>
                      <a:pt x="23644" y="9319"/>
                      <a:pt x="24174" y="10076"/>
                      <a:pt x="24855" y="10682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4" name="任意多边形: 形状 2103"/>
              <p:cNvSpPr/>
              <p:nvPr/>
            </p:nvSpPr>
            <p:spPr>
              <a:xfrm>
                <a:off x="1622050" y="4837361"/>
                <a:ext cx="30278" cy="30278"/>
              </a:xfrm>
              <a:custGeom>
                <a:avLst/>
                <a:gdLst>
                  <a:gd name="connsiteX0" fmla="*/ 28917 w 30278"/>
                  <a:gd name="connsiteY0" fmla="*/ 22633 h 30278"/>
                  <a:gd name="connsiteX1" fmla="*/ 23240 w 30278"/>
                  <a:gd name="connsiteY1" fmla="*/ 30278 h 30278"/>
                  <a:gd name="connsiteX2" fmla="*/ 14611 w 30278"/>
                  <a:gd name="connsiteY2" fmla="*/ 28007 h 30278"/>
                  <a:gd name="connsiteX3" fmla="*/ 6057 w 30278"/>
                  <a:gd name="connsiteY3" fmla="*/ 26418 h 30278"/>
                  <a:gd name="connsiteX4" fmla="*/ 17109 w 30278"/>
                  <a:gd name="connsiteY4" fmla="*/ 9084 h 30278"/>
                  <a:gd name="connsiteX5" fmla="*/ 21272 w 30278"/>
                  <a:gd name="connsiteY5" fmla="*/ 5677 h 30278"/>
                  <a:gd name="connsiteX6" fmla="*/ 21650 w 30278"/>
                  <a:gd name="connsiteY6" fmla="*/ 18091 h 30278"/>
                  <a:gd name="connsiteX7" fmla="*/ 25965 w 30278"/>
                  <a:gd name="connsiteY7" fmla="*/ 20816 h 30278"/>
                  <a:gd name="connsiteX8" fmla="*/ 28917 w 30278"/>
                  <a:gd name="connsiteY8" fmla="*/ 226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8917" y="22633"/>
                    </a:moveTo>
                    <a:cubicBezTo>
                      <a:pt x="28917" y="26569"/>
                      <a:pt x="26495" y="28688"/>
                      <a:pt x="23240" y="30278"/>
                    </a:cubicBezTo>
                    <a:cubicBezTo>
                      <a:pt x="20288" y="29672"/>
                      <a:pt x="15822" y="30884"/>
                      <a:pt x="14611" y="28007"/>
                    </a:cubicBezTo>
                    <a:cubicBezTo>
                      <a:pt x="12188" y="22254"/>
                      <a:pt x="8933" y="26721"/>
                      <a:pt x="6057" y="26418"/>
                    </a:cubicBezTo>
                    <a:cubicBezTo>
                      <a:pt x="4543" y="17334"/>
                      <a:pt x="7420" y="11203"/>
                      <a:pt x="17109" y="9084"/>
                    </a:cubicBezTo>
                    <a:cubicBezTo>
                      <a:pt x="18698" y="8781"/>
                      <a:pt x="19909" y="6813"/>
                      <a:pt x="21272" y="5677"/>
                    </a:cubicBezTo>
                    <a:cubicBezTo>
                      <a:pt x="24451" y="9689"/>
                      <a:pt x="19758" y="14003"/>
                      <a:pt x="21650" y="18091"/>
                    </a:cubicBezTo>
                    <a:cubicBezTo>
                      <a:pt x="22332" y="20211"/>
                      <a:pt x="24224" y="20362"/>
                      <a:pt x="25965" y="20816"/>
                    </a:cubicBezTo>
                    <a:cubicBezTo>
                      <a:pt x="27252" y="21119"/>
                      <a:pt x="28160" y="21800"/>
                      <a:pt x="28917" y="22633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5" name="任意多边形: 形状 2104"/>
              <p:cNvSpPr/>
              <p:nvPr/>
            </p:nvSpPr>
            <p:spPr>
              <a:xfrm>
                <a:off x="1768065" y="5582270"/>
                <a:ext cx="22709" cy="22709"/>
              </a:xfrm>
              <a:custGeom>
                <a:avLst/>
                <a:gdLst>
                  <a:gd name="connsiteX0" fmla="*/ 23468 w 22708"/>
                  <a:gd name="connsiteY0" fmla="*/ 9245 h 22708"/>
                  <a:gd name="connsiteX1" fmla="*/ 14461 w 22708"/>
                  <a:gd name="connsiteY1" fmla="*/ 24308 h 22708"/>
                  <a:gd name="connsiteX2" fmla="*/ 11887 w 22708"/>
                  <a:gd name="connsiteY2" fmla="*/ 24535 h 22708"/>
                  <a:gd name="connsiteX3" fmla="*/ 5680 w 22708"/>
                  <a:gd name="connsiteY3" fmla="*/ 12197 h 22708"/>
                  <a:gd name="connsiteX4" fmla="*/ 10676 w 22708"/>
                  <a:gd name="connsiteY4" fmla="*/ 6141 h 22708"/>
                  <a:gd name="connsiteX5" fmla="*/ 22636 w 22708"/>
                  <a:gd name="connsiteY5" fmla="*/ 6974 h 22708"/>
                  <a:gd name="connsiteX6" fmla="*/ 23468 w 22708"/>
                  <a:gd name="connsiteY6" fmla="*/ 92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3468" y="9245"/>
                    </a:moveTo>
                    <a:cubicBezTo>
                      <a:pt x="21349" y="14997"/>
                      <a:pt x="15899" y="18404"/>
                      <a:pt x="14461" y="24308"/>
                    </a:cubicBezTo>
                    <a:cubicBezTo>
                      <a:pt x="14385" y="24535"/>
                      <a:pt x="12795" y="24459"/>
                      <a:pt x="11887" y="24535"/>
                    </a:cubicBezTo>
                    <a:cubicBezTo>
                      <a:pt x="11736" y="19388"/>
                      <a:pt x="5528" y="17192"/>
                      <a:pt x="5680" y="12197"/>
                    </a:cubicBezTo>
                    <a:cubicBezTo>
                      <a:pt x="5756" y="9472"/>
                      <a:pt x="7421" y="6444"/>
                      <a:pt x="10676" y="6141"/>
                    </a:cubicBezTo>
                    <a:cubicBezTo>
                      <a:pt x="14612" y="5838"/>
                      <a:pt x="18775" y="4930"/>
                      <a:pt x="22636" y="6974"/>
                    </a:cubicBezTo>
                    <a:cubicBezTo>
                      <a:pt x="23166" y="7201"/>
                      <a:pt x="23241" y="8563"/>
                      <a:pt x="23468" y="9245"/>
                    </a:cubicBezTo>
                    <a:close/>
                  </a:path>
                </a:pathLst>
              </a:custGeom>
              <a:solidFill>
                <a:srgbClr val="F9E6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6" name="任意多边形: 形状 2105"/>
              <p:cNvSpPr/>
              <p:nvPr/>
            </p:nvSpPr>
            <p:spPr>
              <a:xfrm>
                <a:off x="1804959" y="6481499"/>
                <a:ext cx="30278" cy="37848"/>
              </a:xfrm>
              <a:custGeom>
                <a:avLst/>
                <a:gdLst>
                  <a:gd name="connsiteX0" fmla="*/ 24724 w 30278"/>
                  <a:gd name="connsiteY0" fmla="*/ 5794 h 37847"/>
                  <a:gd name="connsiteX1" fmla="*/ 28585 w 30278"/>
                  <a:gd name="connsiteY1" fmla="*/ 7762 h 37847"/>
                  <a:gd name="connsiteX2" fmla="*/ 23438 w 30278"/>
                  <a:gd name="connsiteY2" fmla="*/ 16089 h 37847"/>
                  <a:gd name="connsiteX3" fmla="*/ 16474 w 30278"/>
                  <a:gd name="connsiteY3" fmla="*/ 22372 h 37847"/>
                  <a:gd name="connsiteX4" fmla="*/ 13370 w 30278"/>
                  <a:gd name="connsiteY4" fmla="*/ 30622 h 37847"/>
                  <a:gd name="connsiteX5" fmla="*/ 5952 w 30278"/>
                  <a:gd name="connsiteY5" fmla="*/ 34255 h 37847"/>
                  <a:gd name="connsiteX6" fmla="*/ 5876 w 30278"/>
                  <a:gd name="connsiteY6" fmla="*/ 31606 h 37847"/>
                  <a:gd name="connsiteX7" fmla="*/ 6860 w 30278"/>
                  <a:gd name="connsiteY7" fmla="*/ 20403 h 37847"/>
                  <a:gd name="connsiteX8" fmla="*/ 11251 w 30278"/>
                  <a:gd name="connsiteY8" fmla="*/ 13666 h 37847"/>
                  <a:gd name="connsiteX9" fmla="*/ 11553 w 30278"/>
                  <a:gd name="connsiteY9" fmla="*/ 13439 h 37847"/>
                  <a:gd name="connsiteX10" fmla="*/ 24724 w 30278"/>
                  <a:gd name="connsiteY10" fmla="*/ 579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24724" y="5794"/>
                    </a:moveTo>
                    <a:cubicBezTo>
                      <a:pt x="25481" y="7459"/>
                      <a:pt x="26995" y="7687"/>
                      <a:pt x="28585" y="7762"/>
                    </a:cubicBezTo>
                    <a:cubicBezTo>
                      <a:pt x="25784" y="9882"/>
                      <a:pt x="24422" y="12834"/>
                      <a:pt x="23438" y="16089"/>
                    </a:cubicBezTo>
                    <a:cubicBezTo>
                      <a:pt x="22378" y="19570"/>
                      <a:pt x="22075" y="22674"/>
                      <a:pt x="16474" y="22372"/>
                    </a:cubicBezTo>
                    <a:cubicBezTo>
                      <a:pt x="11932" y="22144"/>
                      <a:pt x="13900" y="27519"/>
                      <a:pt x="13370" y="30622"/>
                    </a:cubicBezTo>
                    <a:cubicBezTo>
                      <a:pt x="11553" y="33120"/>
                      <a:pt x="8904" y="34028"/>
                      <a:pt x="5952" y="34255"/>
                    </a:cubicBezTo>
                    <a:cubicBezTo>
                      <a:pt x="5876" y="33347"/>
                      <a:pt x="5422" y="31909"/>
                      <a:pt x="5876" y="31606"/>
                    </a:cubicBezTo>
                    <a:cubicBezTo>
                      <a:pt x="10342" y="28124"/>
                      <a:pt x="10569" y="25096"/>
                      <a:pt x="6860" y="20403"/>
                    </a:cubicBezTo>
                    <a:cubicBezTo>
                      <a:pt x="4287" y="17149"/>
                      <a:pt x="11251" y="16997"/>
                      <a:pt x="11251" y="13666"/>
                    </a:cubicBezTo>
                    <a:lnTo>
                      <a:pt x="11553" y="13439"/>
                    </a:lnTo>
                    <a:cubicBezTo>
                      <a:pt x="17912" y="14272"/>
                      <a:pt x="18139" y="4507"/>
                      <a:pt x="24724" y="5794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7" name="任意多边形: 形状 2106"/>
              <p:cNvSpPr/>
              <p:nvPr/>
            </p:nvSpPr>
            <p:spPr>
              <a:xfrm>
                <a:off x="2472262" y="6147234"/>
                <a:ext cx="22709" cy="30278"/>
              </a:xfrm>
              <a:custGeom>
                <a:avLst/>
                <a:gdLst>
                  <a:gd name="connsiteX0" fmla="*/ 7570 w 22708"/>
                  <a:gd name="connsiteY0" fmla="*/ 20701 h 30278"/>
                  <a:gd name="connsiteX1" fmla="*/ 9462 w 22708"/>
                  <a:gd name="connsiteY1" fmla="*/ 13207 h 30278"/>
                  <a:gd name="connsiteX2" fmla="*/ 14988 w 22708"/>
                  <a:gd name="connsiteY2" fmla="*/ 9044 h 30278"/>
                  <a:gd name="connsiteX3" fmla="*/ 18545 w 22708"/>
                  <a:gd name="connsiteY3" fmla="*/ 5789 h 30278"/>
                  <a:gd name="connsiteX4" fmla="*/ 20892 w 22708"/>
                  <a:gd name="connsiteY4" fmla="*/ 11163 h 30278"/>
                  <a:gd name="connsiteX5" fmla="*/ 20892 w 22708"/>
                  <a:gd name="connsiteY5" fmla="*/ 11163 h 30278"/>
                  <a:gd name="connsiteX6" fmla="*/ 22179 w 22708"/>
                  <a:gd name="connsiteY6" fmla="*/ 13283 h 30278"/>
                  <a:gd name="connsiteX7" fmla="*/ 22406 w 22708"/>
                  <a:gd name="connsiteY7" fmla="*/ 22669 h 30278"/>
                  <a:gd name="connsiteX8" fmla="*/ 22784 w 22708"/>
                  <a:gd name="connsiteY8" fmla="*/ 24410 h 30278"/>
                  <a:gd name="connsiteX9" fmla="*/ 18924 w 22708"/>
                  <a:gd name="connsiteY9" fmla="*/ 30163 h 30278"/>
                  <a:gd name="connsiteX10" fmla="*/ 5677 w 22708"/>
                  <a:gd name="connsiteY10" fmla="*/ 28346 h 30278"/>
                  <a:gd name="connsiteX11" fmla="*/ 5677 w 22708"/>
                  <a:gd name="connsiteY11" fmla="*/ 24486 h 30278"/>
                  <a:gd name="connsiteX12" fmla="*/ 5677 w 22708"/>
                  <a:gd name="connsiteY12" fmla="*/ 23578 h 30278"/>
                  <a:gd name="connsiteX13" fmla="*/ 6207 w 22708"/>
                  <a:gd name="connsiteY13" fmla="*/ 21836 h 30278"/>
                  <a:gd name="connsiteX14" fmla="*/ 7570 w 22708"/>
                  <a:gd name="connsiteY14" fmla="*/ 20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30278">
                    <a:moveTo>
                      <a:pt x="7570" y="20701"/>
                    </a:moveTo>
                    <a:cubicBezTo>
                      <a:pt x="8175" y="18203"/>
                      <a:pt x="8781" y="15705"/>
                      <a:pt x="9462" y="13207"/>
                    </a:cubicBezTo>
                    <a:cubicBezTo>
                      <a:pt x="12263" y="13056"/>
                      <a:pt x="14306" y="11920"/>
                      <a:pt x="14988" y="9044"/>
                    </a:cubicBezTo>
                    <a:cubicBezTo>
                      <a:pt x="15442" y="7151"/>
                      <a:pt x="16047" y="5183"/>
                      <a:pt x="18545" y="5789"/>
                    </a:cubicBezTo>
                    <a:cubicBezTo>
                      <a:pt x="21497" y="6470"/>
                      <a:pt x="20741" y="9119"/>
                      <a:pt x="20892" y="11163"/>
                    </a:cubicBezTo>
                    <a:cubicBezTo>
                      <a:pt x="20892" y="11163"/>
                      <a:pt x="20892" y="11163"/>
                      <a:pt x="20892" y="11163"/>
                    </a:cubicBezTo>
                    <a:cubicBezTo>
                      <a:pt x="21725" y="11693"/>
                      <a:pt x="22633" y="13056"/>
                      <a:pt x="22179" y="13283"/>
                    </a:cubicBezTo>
                    <a:cubicBezTo>
                      <a:pt x="15593" y="16689"/>
                      <a:pt x="16880" y="19641"/>
                      <a:pt x="22406" y="22669"/>
                    </a:cubicBezTo>
                    <a:cubicBezTo>
                      <a:pt x="22784" y="22820"/>
                      <a:pt x="22633" y="23804"/>
                      <a:pt x="22784" y="24410"/>
                    </a:cubicBezTo>
                    <a:cubicBezTo>
                      <a:pt x="19605" y="25091"/>
                      <a:pt x="19075" y="27438"/>
                      <a:pt x="18924" y="30163"/>
                    </a:cubicBezTo>
                    <a:cubicBezTo>
                      <a:pt x="14458" y="30087"/>
                      <a:pt x="9840" y="30920"/>
                      <a:pt x="5677" y="28346"/>
                    </a:cubicBezTo>
                    <a:cubicBezTo>
                      <a:pt x="5677" y="27059"/>
                      <a:pt x="5677" y="25773"/>
                      <a:pt x="5677" y="24486"/>
                    </a:cubicBezTo>
                    <a:cubicBezTo>
                      <a:pt x="5677" y="24486"/>
                      <a:pt x="5677" y="23578"/>
                      <a:pt x="5677" y="23578"/>
                    </a:cubicBezTo>
                    <a:cubicBezTo>
                      <a:pt x="5753" y="22972"/>
                      <a:pt x="5904" y="22442"/>
                      <a:pt x="6207" y="21836"/>
                    </a:cubicBezTo>
                    <a:cubicBezTo>
                      <a:pt x="6585" y="21382"/>
                      <a:pt x="7040" y="20928"/>
                      <a:pt x="7570" y="20701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8" name="任意多边形: 形状 2107"/>
              <p:cNvSpPr/>
              <p:nvPr/>
            </p:nvSpPr>
            <p:spPr>
              <a:xfrm>
                <a:off x="1583691" y="6682710"/>
                <a:ext cx="30278" cy="30278"/>
              </a:xfrm>
              <a:custGeom>
                <a:avLst/>
                <a:gdLst>
                  <a:gd name="connsiteX0" fmla="*/ 15954 w 30278"/>
                  <a:gd name="connsiteY0" fmla="*/ 9794 h 30278"/>
                  <a:gd name="connsiteX1" fmla="*/ 27384 w 30278"/>
                  <a:gd name="connsiteY1" fmla="*/ 6085 h 30278"/>
                  <a:gd name="connsiteX2" fmla="*/ 28671 w 30278"/>
                  <a:gd name="connsiteY2" fmla="*/ 12594 h 30278"/>
                  <a:gd name="connsiteX3" fmla="*/ 26022 w 30278"/>
                  <a:gd name="connsiteY3" fmla="*/ 16152 h 30278"/>
                  <a:gd name="connsiteX4" fmla="*/ 14137 w 30278"/>
                  <a:gd name="connsiteY4" fmla="*/ 25008 h 30278"/>
                  <a:gd name="connsiteX5" fmla="*/ 7476 w 30278"/>
                  <a:gd name="connsiteY5" fmla="*/ 20845 h 30278"/>
                  <a:gd name="connsiteX6" fmla="*/ 5735 w 30278"/>
                  <a:gd name="connsiteY6" fmla="*/ 17212 h 30278"/>
                  <a:gd name="connsiteX7" fmla="*/ 6114 w 30278"/>
                  <a:gd name="connsiteY7" fmla="*/ 14638 h 30278"/>
                  <a:gd name="connsiteX8" fmla="*/ 11639 w 30278"/>
                  <a:gd name="connsiteY8" fmla="*/ 6009 h 30278"/>
                  <a:gd name="connsiteX9" fmla="*/ 14062 w 30278"/>
                  <a:gd name="connsiteY9" fmla="*/ 6085 h 30278"/>
                  <a:gd name="connsiteX10" fmla="*/ 15954 w 30278"/>
                  <a:gd name="connsiteY10" fmla="*/ 9794 h 30278"/>
                  <a:gd name="connsiteX11" fmla="*/ 15954 w 30278"/>
                  <a:gd name="connsiteY11" fmla="*/ 979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5954" y="9794"/>
                    </a:moveTo>
                    <a:cubicBezTo>
                      <a:pt x="19285" y="7069"/>
                      <a:pt x="23221" y="6160"/>
                      <a:pt x="27384" y="6085"/>
                    </a:cubicBezTo>
                    <a:cubicBezTo>
                      <a:pt x="29201" y="7977"/>
                      <a:pt x="29428" y="10172"/>
                      <a:pt x="28671" y="12594"/>
                    </a:cubicBezTo>
                    <a:cubicBezTo>
                      <a:pt x="28141" y="14033"/>
                      <a:pt x="26022" y="14714"/>
                      <a:pt x="26022" y="16152"/>
                    </a:cubicBezTo>
                    <a:cubicBezTo>
                      <a:pt x="25870" y="24327"/>
                      <a:pt x="20571" y="25311"/>
                      <a:pt x="14137" y="25008"/>
                    </a:cubicBezTo>
                    <a:cubicBezTo>
                      <a:pt x="11185" y="24857"/>
                      <a:pt x="9141" y="23191"/>
                      <a:pt x="7476" y="20845"/>
                    </a:cubicBezTo>
                    <a:cubicBezTo>
                      <a:pt x="6644" y="19710"/>
                      <a:pt x="6114" y="18498"/>
                      <a:pt x="5735" y="17212"/>
                    </a:cubicBezTo>
                    <a:cubicBezTo>
                      <a:pt x="5584" y="16303"/>
                      <a:pt x="5735" y="15471"/>
                      <a:pt x="6114" y="14638"/>
                    </a:cubicBezTo>
                    <a:cubicBezTo>
                      <a:pt x="8082" y="11837"/>
                      <a:pt x="9596" y="8734"/>
                      <a:pt x="11639" y="6009"/>
                    </a:cubicBezTo>
                    <a:cubicBezTo>
                      <a:pt x="12472" y="5555"/>
                      <a:pt x="13229" y="5555"/>
                      <a:pt x="14062" y="6085"/>
                    </a:cubicBezTo>
                    <a:cubicBezTo>
                      <a:pt x="14137" y="7598"/>
                      <a:pt x="14289" y="9112"/>
                      <a:pt x="15954" y="9794"/>
                    </a:cubicBezTo>
                    <a:lnTo>
                      <a:pt x="15954" y="9794"/>
                    </a:ln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9" name="任意多边形: 形状 2108"/>
              <p:cNvSpPr/>
              <p:nvPr/>
            </p:nvSpPr>
            <p:spPr>
              <a:xfrm>
                <a:off x="1635338" y="5890587"/>
                <a:ext cx="30278" cy="30278"/>
              </a:xfrm>
              <a:custGeom>
                <a:avLst/>
                <a:gdLst>
                  <a:gd name="connsiteX0" fmla="*/ 23275 w 30278"/>
                  <a:gd name="connsiteY0" fmla="*/ 5677 h 30278"/>
                  <a:gd name="connsiteX1" fmla="*/ 8136 w 30278"/>
                  <a:gd name="connsiteY1" fmla="*/ 30354 h 30278"/>
                  <a:gd name="connsiteX2" fmla="*/ 10633 w 30278"/>
                  <a:gd name="connsiteY2" fmla="*/ 24904 h 30278"/>
                  <a:gd name="connsiteX3" fmla="*/ 7757 w 30278"/>
                  <a:gd name="connsiteY3" fmla="*/ 17712 h 30278"/>
                  <a:gd name="connsiteX4" fmla="*/ 5789 w 30278"/>
                  <a:gd name="connsiteY4" fmla="*/ 13095 h 30278"/>
                  <a:gd name="connsiteX5" fmla="*/ 10482 w 30278"/>
                  <a:gd name="connsiteY5" fmla="*/ 11430 h 30278"/>
                  <a:gd name="connsiteX6" fmla="*/ 23275 w 30278"/>
                  <a:gd name="connsiteY6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23275" y="5677"/>
                    </a:moveTo>
                    <a:cubicBezTo>
                      <a:pt x="29179" y="21195"/>
                      <a:pt x="23880" y="29824"/>
                      <a:pt x="8136" y="30354"/>
                    </a:cubicBezTo>
                    <a:cubicBezTo>
                      <a:pt x="7076" y="27704"/>
                      <a:pt x="9271" y="26493"/>
                      <a:pt x="10633" y="24904"/>
                    </a:cubicBezTo>
                    <a:cubicBezTo>
                      <a:pt x="14267" y="20589"/>
                      <a:pt x="11012" y="19226"/>
                      <a:pt x="7757" y="17712"/>
                    </a:cubicBezTo>
                    <a:cubicBezTo>
                      <a:pt x="6319" y="16502"/>
                      <a:pt x="5335" y="15063"/>
                      <a:pt x="5789" y="13095"/>
                    </a:cubicBezTo>
                    <a:cubicBezTo>
                      <a:pt x="7000" y="11657"/>
                      <a:pt x="8741" y="11506"/>
                      <a:pt x="10482" y="11430"/>
                    </a:cubicBezTo>
                    <a:cubicBezTo>
                      <a:pt x="13813" y="7418"/>
                      <a:pt x="19111" y="7948"/>
                      <a:pt x="23275" y="5677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0" name="任意多边形: 形状 2109"/>
              <p:cNvSpPr/>
              <p:nvPr/>
            </p:nvSpPr>
            <p:spPr>
              <a:xfrm>
                <a:off x="1579702" y="6078235"/>
                <a:ext cx="30278" cy="30278"/>
              </a:xfrm>
              <a:custGeom>
                <a:avLst/>
                <a:gdLst>
                  <a:gd name="connsiteX0" fmla="*/ 6621 w 30278"/>
                  <a:gd name="connsiteY0" fmla="*/ 11733 h 30278"/>
                  <a:gd name="connsiteX1" fmla="*/ 10027 w 30278"/>
                  <a:gd name="connsiteY1" fmla="*/ 5677 h 30278"/>
                  <a:gd name="connsiteX2" fmla="*/ 20700 w 30278"/>
                  <a:gd name="connsiteY2" fmla="*/ 11582 h 30278"/>
                  <a:gd name="connsiteX3" fmla="*/ 25620 w 30278"/>
                  <a:gd name="connsiteY3" fmla="*/ 21800 h 30278"/>
                  <a:gd name="connsiteX4" fmla="*/ 9649 w 30278"/>
                  <a:gd name="connsiteY4" fmla="*/ 23995 h 30278"/>
                  <a:gd name="connsiteX5" fmla="*/ 6621 w 30278"/>
                  <a:gd name="connsiteY5" fmla="*/ 11733 h 30278"/>
                  <a:gd name="connsiteX6" fmla="*/ 12903 w 30278"/>
                  <a:gd name="connsiteY6" fmla="*/ 13322 h 30278"/>
                  <a:gd name="connsiteX7" fmla="*/ 6621 w 30278"/>
                  <a:gd name="connsiteY7" fmla="*/ 117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6621" y="11733"/>
                    </a:moveTo>
                    <a:cubicBezTo>
                      <a:pt x="8135" y="9916"/>
                      <a:pt x="7908" y="7115"/>
                      <a:pt x="10027" y="5677"/>
                    </a:cubicBezTo>
                    <a:cubicBezTo>
                      <a:pt x="12374" y="9916"/>
                      <a:pt x="19262" y="5753"/>
                      <a:pt x="20700" y="11582"/>
                    </a:cubicBezTo>
                    <a:cubicBezTo>
                      <a:pt x="21608" y="15215"/>
                      <a:pt x="23652" y="18318"/>
                      <a:pt x="25620" y="21800"/>
                    </a:cubicBezTo>
                    <a:cubicBezTo>
                      <a:pt x="20019" y="23768"/>
                      <a:pt x="14947" y="28386"/>
                      <a:pt x="9649" y="23995"/>
                    </a:cubicBezTo>
                    <a:cubicBezTo>
                      <a:pt x="6318" y="21195"/>
                      <a:pt x="4426" y="16577"/>
                      <a:pt x="6621" y="11733"/>
                    </a:cubicBezTo>
                    <a:cubicBezTo>
                      <a:pt x="8286" y="13322"/>
                      <a:pt x="10330" y="13398"/>
                      <a:pt x="12903" y="13322"/>
                    </a:cubicBezTo>
                    <a:cubicBezTo>
                      <a:pt x="10633" y="12414"/>
                      <a:pt x="8210" y="13474"/>
                      <a:pt x="6621" y="11733"/>
                    </a:cubicBezTo>
                    <a:close/>
                  </a:path>
                </a:pathLst>
              </a:custGeom>
              <a:solidFill>
                <a:srgbClr val="F6D6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1" name="任意多边形: 形状 2110"/>
              <p:cNvSpPr/>
              <p:nvPr/>
            </p:nvSpPr>
            <p:spPr>
              <a:xfrm>
                <a:off x="1915068" y="6062905"/>
                <a:ext cx="37848" cy="30278"/>
              </a:xfrm>
              <a:custGeom>
                <a:avLst/>
                <a:gdLst>
                  <a:gd name="connsiteX0" fmla="*/ 11581 w 37847"/>
                  <a:gd name="connsiteY0" fmla="*/ 6171 h 30278"/>
                  <a:gd name="connsiteX1" fmla="*/ 14306 w 37847"/>
                  <a:gd name="connsiteY1" fmla="*/ 11015 h 30278"/>
                  <a:gd name="connsiteX2" fmla="*/ 27856 w 37847"/>
                  <a:gd name="connsiteY2" fmla="*/ 13892 h 30278"/>
                  <a:gd name="connsiteX3" fmla="*/ 29143 w 37847"/>
                  <a:gd name="connsiteY3" fmla="*/ 14649 h 30278"/>
                  <a:gd name="connsiteX4" fmla="*/ 30959 w 37847"/>
                  <a:gd name="connsiteY4" fmla="*/ 31983 h 30278"/>
                  <a:gd name="connsiteX5" fmla="*/ 24828 w 37847"/>
                  <a:gd name="connsiteY5" fmla="*/ 25095 h 30278"/>
                  <a:gd name="connsiteX6" fmla="*/ 18015 w 37847"/>
                  <a:gd name="connsiteY6" fmla="*/ 21764 h 30278"/>
                  <a:gd name="connsiteX7" fmla="*/ 5904 w 37847"/>
                  <a:gd name="connsiteY7" fmla="*/ 13741 h 30278"/>
                  <a:gd name="connsiteX8" fmla="*/ 5677 w 37847"/>
                  <a:gd name="connsiteY8" fmla="*/ 13438 h 30278"/>
                  <a:gd name="connsiteX9" fmla="*/ 9689 w 37847"/>
                  <a:gd name="connsiteY9" fmla="*/ 6095 h 30278"/>
                  <a:gd name="connsiteX10" fmla="*/ 11581 w 37847"/>
                  <a:gd name="connsiteY10" fmla="*/ 617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11581" y="6171"/>
                    </a:moveTo>
                    <a:cubicBezTo>
                      <a:pt x="12717" y="7609"/>
                      <a:pt x="7494" y="12302"/>
                      <a:pt x="14306" y="11015"/>
                    </a:cubicBezTo>
                    <a:cubicBezTo>
                      <a:pt x="19000" y="10107"/>
                      <a:pt x="22330" y="17298"/>
                      <a:pt x="27856" y="13892"/>
                    </a:cubicBezTo>
                    <a:cubicBezTo>
                      <a:pt x="28083" y="13741"/>
                      <a:pt x="28689" y="14346"/>
                      <a:pt x="29143" y="14649"/>
                    </a:cubicBezTo>
                    <a:cubicBezTo>
                      <a:pt x="25131" y="21007"/>
                      <a:pt x="36864" y="25095"/>
                      <a:pt x="30959" y="31983"/>
                    </a:cubicBezTo>
                    <a:cubicBezTo>
                      <a:pt x="27099" y="31756"/>
                      <a:pt x="27856" y="26457"/>
                      <a:pt x="24828" y="25095"/>
                    </a:cubicBezTo>
                    <a:cubicBezTo>
                      <a:pt x="22557" y="23959"/>
                      <a:pt x="19908" y="23657"/>
                      <a:pt x="18015" y="21764"/>
                    </a:cubicBezTo>
                    <a:cubicBezTo>
                      <a:pt x="15442" y="16920"/>
                      <a:pt x="7418" y="20326"/>
                      <a:pt x="5904" y="13741"/>
                    </a:cubicBezTo>
                    <a:lnTo>
                      <a:pt x="5677" y="13438"/>
                    </a:lnTo>
                    <a:cubicBezTo>
                      <a:pt x="7040" y="11015"/>
                      <a:pt x="8326" y="8518"/>
                      <a:pt x="9689" y="6095"/>
                    </a:cubicBezTo>
                    <a:cubicBezTo>
                      <a:pt x="10370" y="5490"/>
                      <a:pt x="10976" y="5565"/>
                      <a:pt x="11581" y="6171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2" name="任意多边形: 形状 2111"/>
              <p:cNvSpPr/>
              <p:nvPr/>
            </p:nvSpPr>
            <p:spPr>
              <a:xfrm>
                <a:off x="1896667" y="5758831"/>
                <a:ext cx="30278" cy="30278"/>
              </a:xfrm>
              <a:custGeom>
                <a:avLst/>
                <a:gdLst>
                  <a:gd name="connsiteX0" fmla="*/ 18553 w 30278"/>
                  <a:gd name="connsiteY0" fmla="*/ 6026 h 30278"/>
                  <a:gd name="connsiteX1" fmla="*/ 31875 w 30278"/>
                  <a:gd name="connsiteY1" fmla="*/ 15563 h 30278"/>
                  <a:gd name="connsiteX2" fmla="*/ 26274 w 30278"/>
                  <a:gd name="connsiteY2" fmla="*/ 23360 h 30278"/>
                  <a:gd name="connsiteX3" fmla="*/ 7123 w 30278"/>
                  <a:gd name="connsiteY3" fmla="*/ 21241 h 30278"/>
                  <a:gd name="connsiteX4" fmla="*/ 14389 w 30278"/>
                  <a:gd name="connsiteY4" fmla="*/ 15866 h 30278"/>
                  <a:gd name="connsiteX5" fmla="*/ 5684 w 30278"/>
                  <a:gd name="connsiteY5" fmla="*/ 11703 h 30278"/>
                  <a:gd name="connsiteX6" fmla="*/ 12875 w 30278"/>
                  <a:gd name="connsiteY6" fmla="*/ 5950 h 30278"/>
                  <a:gd name="connsiteX7" fmla="*/ 18553 w 30278"/>
                  <a:gd name="connsiteY7" fmla="*/ 6026 h 30278"/>
                  <a:gd name="connsiteX8" fmla="*/ 18553 w 30278"/>
                  <a:gd name="connsiteY8" fmla="*/ 602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18553" y="6026"/>
                    </a:moveTo>
                    <a:cubicBezTo>
                      <a:pt x="19007" y="14807"/>
                      <a:pt x="25365" y="15337"/>
                      <a:pt x="31875" y="15563"/>
                    </a:cubicBezTo>
                    <a:cubicBezTo>
                      <a:pt x="32329" y="19802"/>
                      <a:pt x="28090" y="20711"/>
                      <a:pt x="26274" y="23360"/>
                    </a:cubicBezTo>
                    <a:cubicBezTo>
                      <a:pt x="19385" y="27448"/>
                      <a:pt x="13330" y="23587"/>
                      <a:pt x="7123" y="21241"/>
                    </a:cubicBezTo>
                    <a:cubicBezTo>
                      <a:pt x="8712" y="18743"/>
                      <a:pt x="12421" y="19424"/>
                      <a:pt x="14389" y="15866"/>
                    </a:cubicBezTo>
                    <a:cubicBezTo>
                      <a:pt x="10605" y="15942"/>
                      <a:pt x="5457" y="17835"/>
                      <a:pt x="5684" y="11703"/>
                    </a:cubicBezTo>
                    <a:cubicBezTo>
                      <a:pt x="5836" y="7313"/>
                      <a:pt x="8107" y="4815"/>
                      <a:pt x="12875" y="5950"/>
                    </a:cubicBezTo>
                    <a:cubicBezTo>
                      <a:pt x="14768" y="9432"/>
                      <a:pt x="16660" y="6405"/>
                      <a:pt x="18553" y="6026"/>
                    </a:cubicBezTo>
                    <a:lnTo>
                      <a:pt x="18553" y="6026"/>
                    </a:ln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3" name="任意多边形: 形状 2112"/>
              <p:cNvSpPr/>
              <p:nvPr/>
            </p:nvSpPr>
            <p:spPr>
              <a:xfrm>
                <a:off x="1890542" y="5754762"/>
                <a:ext cx="22709" cy="30278"/>
              </a:xfrm>
              <a:custGeom>
                <a:avLst/>
                <a:gdLst>
                  <a:gd name="connsiteX0" fmla="*/ 19000 w 22708"/>
                  <a:gd name="connsiteY0" fmla="*/ 10095 h 30278"/>
                  <a:gd name="connsiteX1" fmla="*/ 15670 w 22708"/>
                  <a:gd name="connsiteY1" fmla="*/ 11912 h 30278"/>
                  <a:gd name="connsiteX2" fmla="*/ 14231 w 22708"/>
                  <a:gd name="connsiteY2" fmla="*/ 18119 h 30278"/>
                  <a:gd name="connsiteX3" fmla="*/ 19076 w 22708"/>
                  <a:gd name="connsiteY3" fmla="*/ 15848 h 30278"/>
                  <a:gd name="connsiteX4" fmla="*/ 21423 w 22708"/>
                  <a:gd name="connsiteY4" fmla="*/ 14713 h 30278"/>
                  <a:gd name="connsiteX5" fmla="*/ 13247 w 22708"/>
                  <a:gd name="connsiteY5" fmla="*/ 25310 h 30278"/>
                  <a:gd name="connsiteX6" fmla="*/ 9311 w 22708"/>
                  <a:gd name="connsiteY6" fmla="*/ 8051 h 30278"/>
                  <a:gd name="connsiteX7" fmla="*/ 17184 w 22708"/>
                  <a:gd name="connsiteY7" fmla="*/ 6235 h 30278"/>
                  <a:gd name="connsiteX8" fmla="*/ 19000 w 22708"/>
                  <a:gd name="connsiteY8" fmla="*/ 100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9000" y="10095"/>
                    </a:moveTo>
                    <a:cubicBezTo>
                      <a:pt x="17865" y="10700"/>
                      <a:pt x="16805" y="11230"/>
                      <a:pt x="15670" y="11912"/>
                    </a:cubicBezTo>
                    <a:cubicBezTo>
                      <a:pt x="12945" y="13501"/>
                      <a:pt x="12263" y="16151"/>
                      <a:pt x="14231" y="18119"/>
                    </a:cubicBezTo>
                    <a:cubicBezTo>
                      <a:pt x="16654" y="20617"/>
                      <a:pt x="17789" y="17362"/>
                      <a:pt x="19076" y="15848"/>
                    </a:cubicBezTo>
                    <a:cubicBezTo>
                      <a:pt x="19682" y="15167"/>
                      <a:pt x="20287" y="14409"/>
                      <a:pt x="21423" y="14713"/>
                    </a:cubicBezTo>
                    <a:cubicBezTo>
                      <a:pt x="25207" y="24553"/>
                      <a:pt x="24829" y="25083"/>
                      <a:pt x="13247" y="25310"/>
                    </a:cubicBezTo>
                    <a:cubicBezTo>
                      <a:pt x="4467" y="18422"/>
                      <a:pt x="3558" y="14409"/>
                      <a:pt x="9311" y="8051"/>
                    </a:cubicBezTo>
                    <a:cubicBezTo>
                      <a:pt x="11582" y="5856"/>
                      <a:pt x="14156" y="5023"/>
                      <a:pt x="17184" y="6235"/>
                    </a:cubicBezTo>
                    <a:cubicBezTo>
                      <a:pt x="18773" y="7067"/>
                      <a:pt x="19000" y="8581"/>
                      <a:pt x="19000" y="10095"/>
                    </a:cubicBezTo>
                    <a:close/>
                  </a:path>
                </a:pathLst>
              </a:custGeom>
              <a:solidFill>
                <a:srgbClr val="F1BD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4" name="任意多边形: 形状 2113"/>
              <p:cNvSpPr/>
              <p:nvPr/>
            </p:nvSpPr>
            <p:spPr>
              <a:xfrm>
                <a:off x="2148834" y="6485976"/>
                <a:ext cx="22709" cy="22709"/>
              </a:xfrm>
              <a:custGeom>
                <a:avLst/>
                <a:gdLst>
                  <a:gd name="connsiteX0" fmla="*/ 9595 w 22708"/>
                  <a:gd name="connsiteY0" fmla="*/ 8811 h 22708"/>
                  <a:gd name="connsiteX1" fmla="*/ 20419 w 22708"/>
                  <a:gd name="connsiteY1" fmla="*/ 7373 h 22708"/>
                  <a:gd name="connsiteX2" fmla="*/ 23826 w 22708"/>
                  <a:gd name="connsiteY2" fmla="*/ 15397 h 22708"/>
                  <a:gd name="connsiteX3" fmla="*/ 13607 w 22708"/>
                  <a:gd name="connsiteY3" fmla="*/ 22209 h 22708"/>
                  <a:gd name="connsiteX4" fmla="*/ 5886 w 22708"/>
                  <a:gd name="connsiteY4" fmla="*/ 14564 h 22708"/>
                  <a:gd name="connsiteX5" fmla="*/ 9595 w 22708"/>
                  <a:gd name="connsiteY5" fmla="*/ 88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9595" y="8811"/>
                    </a:moveTo>
                    <a:cubicBezTo>
                      <a:pt x="13001" y="6919"/>
                      <a:pt x="16408" y="3664"/>
                      <a:pt x="20419" y="7373"/>
                    </a:cubicBezTo>
                    <a:cubicBezTo>
                      <a:pt x="22690" y="9492"/>
                      <a:pt x="25567" y="12672"/>
                      <a:pt x="23826" y="15397"/>
                    </a:cubicBezTo>
                    <a:cubicBezTo>
                      <a:pt x="21706" y="18803"/>
                      <a:pt x="19284" y="23496"/>
                      <a:pt x="13607" y="22209"/>
                    </a:cubicBezTo>
                    <a:cubicBezTo>
                      <a:pt x="9519" y="21301"/>
                      <a:pt x="4599" y="21074"/>
                      <a:pt x="5886" y="14564"/>
                    </a:cubicBezTo>
                    <a:cubicBezTo>
                      <a:pt x="7400" y="12823"/>
                      <a:pt x="10049" y="11839"/>
                      <a:pt x="9595" y="8811"/>
                    </a:cubicBezTo>
                    <a:close/>
                  </a:path>
                </a:pathLst>
              </a:custGeom>
              <a:solidFill>
                <a:srgbClr val="FAE2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5" name="任意多边形: 形状 2114"/>
              <p:cNvSpPr/>
              <p:nvPr/>
            </p:nvSpPr>
            <p:spPr>
              <a:xfrm>
                <a:off x="1544287" y="6736933"/>
                <a:ext cx="37848" cy="22709"/>
              </a:xfrm>
              <a:custGeom>
                <a:avLst/>
                <a:gdLst>
                  <a:gd name="connsiteX0" fmla="*/ 23036 w 37847"/>
                  <a:gd name="connsiteY0" fmla="*/ 18398 h 22708"/>
                  <a:gd name="connsiteX1" fmla="*/ 21144 w 37847"/>
                  <a:gd name="connsiteY1" fmla="*/ 18322 h 22708"/>
                  <a:gd name="connsiteX2" fmla="*/ 12590 w 37847"/>
                  <a:gd name="connsiteY2" fmla="*/ 18625 h 22708"/>
                  <a:gd name="connsiteX3" fmla="*/ 9033 w 37847"/>
                  <a:gd name="connsiteY3" fmla="*/ 17111 h 22708"/>
                  <a:gd name="connsiteX4" fmla="*/ 5929 w 37847"/>
                  <a:gd name="connsiteY4" fmla="*/ 9844 h 22708"/>
                  <a:gd name="connsiteX5" fmla="*/ 13272 w 37847"/>
                  <a:gd name="connsiteY5" fmla="*/ 8254 h 22708"/>
                  <a:gd name="connsiteX6" fmla="*/ 23036 w 37847"/>
                  <a:gd name="connsiteY6" fmla="*/ 6741 h 22708"/>
                  <a:gd name="connsiteX7" fmla="*/ 32650 w 37847"/>
                  <a:gd name="connsiteY7" fmla="*/ 16430 h 22708"/>
                  <a:gd name="connsiteX8" fmla="*/ 25307 w 37847"/>
                  <a:gd name="connsiteY8" fmla="*/ 18625 h 22708"/>
                  <a:gd name="connsiteX9" fmla="*/ 23036 w 37847"/>
                  <a:gd name="connsiteY9" fmla="*/ 18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23036" y="18398"/>
                    </a:moveTo>
                    <a:cubicBezTo>
                      <a:pt x="22431" y="18398"/>
                      <a:pt x="21825" y="18398"/>
                      <a:pt x="21144" y="18322"/>
                    </a:cubicBezTo>
                    <a:cubicBezTo>
                      <a:pt x="18268" y="17111"/>
                      <a:pt x="15467" y="20139"/>
                      <a:pt x="12590" y="18625"/>
                    </a:cubicBezTo>
                    <a:cubicBezTo>
                      <a:pt x="11304" y="18322"/>
                      <a:pt x="10092" y="17868"/>
                      <a:pt x="9033" y="17111"/>
                    </a:cubicBezTo>
                    <a:cubicBezTo>
                      <a:pt x="6686" y="15219"/>
                      <a:pt x="5021" y="12569"/>
                      <a:pt x="5929" y="9844"/>
                    </a:cubicBezTo>
                    <a:cubicBezTo>
                      <a:pt x="7216" y="6059"/>
                      <a:pt x="10849" y="9163"/>
                      <a:pt x="13272" y="8254"/>
                    </a:cubicBezTo>
                    <a:cubicBezTo>
                      <a:pt x="16451" y="7043"/>
                      <a:pt x="20236" y="9920"/>
                      <a:pt x="23036" y="6741"/>
                    </a:cubicBezTo>
                    <a:cubicBezTo>
                      <a:pt x="31439" y="4091"/>
                      <a:pt x="33331" y="6059"/>
                      <a:pt x="32650" y="16430"/>
                    </a:cubicBezTo>
                    <a:cubicBezTo>
                      <a:pt x="30682" y="18852"/>
                      <a:pt x="26821" y="14840"/>
                      <a:pt x="25307" y="18625"/>
                    </a:cubicBezTo>
                    <a:cubicBezTo>
                      <a:pt x="24399" y="19155"/>
                      <a:pt x="23718" y="19079"/>
                      <a:pt x="23036" y="18398"/>
                    </a:cubicBezTo>
                    <a:close/>
                  </a:path>
                </a:pathLst>
              </a:custGeom>
              <a:solidFill>
                <a:srgbClr val="EFB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6" name="任意多边形: 形状 2115"/>
              <p:cNvSpPr/>
              <p:nvPr/>
            </p:nvSpPr>
            <p:spPr>
              <a:xfrm>
                <a:off x="2211179" y="6201822"/>
                <a:ext cx="37848" cy="22709"/>
              </a:xfrm>
              <a:custGeom>
                <a:avLst/>
                <a:gdLst>
                  <a:gd name="connsiteX0" fmla="*/ 21507 w 37847"/>
                  <a:gd name="connsiteY0" fmla="*/ 21219 h 22708"/>
                  <a:gd name="connsiteX1" fmla="*/ 13862 w 37847"/>
                  <a:gd name="connsiteY1" fmla="*/ 21294 h 22708"/>
                  <a:gd name="connsiteX2" fmla="*/ 5914 w 37847"/>
                  <a:gd name="connsiteY2" fmla="*/ 19553 h 22708"/>
                  <a:gd name="connsiteX3" fmla="*/ 6141 w 37847"/>
                  <a:gd name="connsiteY3" fmla="*/ 17358 h 22708"/>
                  <a:gd name="connsiteX4" fmla="*/ 6292 w 37847"/>
                  <a:gd name="connsiteY4" fmla="*/ 15541 h 22708"/>
                  <a:gd name="connsiteX5" fmla="*/ 11969 w 37847"/>
                  <a:gd name="connsiteY5" fmla="*/ 9788 h 22708"/>
                  <a:gd name="connsiteX6" fmla="*/ 11969 w 37847"/>
                  <a:gd name="connsiteY6" fmla="*/ 9788 h 22708"/>
                  <a:gd name="connsiteX7" fmla="*/ 14240 w 37847"/>
                  <a:gd name="connsiteY7" fmla="*/ 9637 h 22708"/>
                  <a:gd name="connsiteX8" fmla="*/ 14921 w 37847"/>
                  <a:gd name="connsiteY8" fmla="*/ 12135 h 22708"/>
                  <a:gd name="connsiteX9" fmla="*/ 16360 w 37847"/>
                  <a:gd name="connsiteY9" fmla="*/ 11151 h 22708"/>
                  <a:gd name="connsiteX10" fmla="*/ 19993 w 37847"/>
                  <a:gd name="connsiteY10" fmla="*/ 7139 h 22708"/>
                  <a:gd name="connsiteX11" fmla="*/ 27260 w 37847"/>
                  <a:gd name="connsiteY11" fmla="*/ 7896 h 22708"/>
                  <a:gd name="connsiteX12" fmla="*/ 38765 w 37847"/>
                  <a:gd name="connsiteY12" fmla="*/ 15315 h 22708"/>
                  <a:gd name="connsiteX13" fmla="*/ 27714 w 37847"/>
                  <a:gd name="connsiteY13" fmla="*/ 14330 h 22708"/>
                  <a:gd name="connsiteX14" fmla="*/ 21507 w 37847"/>
                  <a:gd name="connsiteY14" fmla="*/ 2121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22708">
                    <a:moveTo>
                      <a:pt x="21507" y="21219"/>
                    </a:moveTo>
                    <a:cubicBezTo>
                      <a:pt x="19009" y="23187"/>
                      <a:pt x="16435" y="25079"/>
                      <a:pt x="13862" y="21294"/>
                    </a:cubicBezTo>
                    <a:cubicBezTo>
                      <a:pt x="10910" y="22203"/>
                      <a:pt x="8563" y="20083"/>
                      <a:pt x="5914" y="19553"/>
                    </a:cubicBezTo>
                    <a:cubicBezTo>
                      <a:pt x="5535" y="18796"/>
                      <a:pt x="5611" y="18039"/>
                      <a:pt x="6141" y="17358"/>
                    </a:cubicBezTo>
                    <a:cubicBezTo>
                      <a:pt x="6217" y="16753"/>
                      <a:pt x="6217" y="16147"/>
                      <a:pt x="6292" y="15541"/>
                    </a:cubicBezTo>
                    <a:cubicBezTo>
                      <a:pt x="7125" y="12514"/>
                      <a:pt x="9017" y="10697"/>
                      <a:pt x="11969" y="9788"/>
                    </a:cubicBezTo>
                    <a:lnTo>
                      <a:pt x="11969" y="9788"/>
                    </a:lnTo>
                    <a:cubicBezTo>
                      <a:pt x="12651" y="9183"/>
                      <a:pt x="13408" y="9107"/>
                      <a:pt x="14240" y="9637"/>
                    </a:cubicBezTo>
                    <a:cubicBezTo>
                      <a:pt x="14770" y="10394"/>
                      <a:pt x="14467" y="11681"/>
                      <a:pt x="14921" y="12135"/>
                    </a:cubicBezTo>
                    <a:cubicBezTo>
                      <a:pt x="15905" y="13195"/>
                      <a:pt x="16057" y="11681"/>
                      <a:pt x="16360" y="11151"/>
                    </a:cubicBezTo>
                    <a:cubicBezTo>
                      <a:pt x="17344" y="9562"/>
                      <a:pt x="18252" y="7972"/>
                      <a:pt x="19993" y="7139"/>
                    </a:cubicBezTo>
                    <a:cubicBezTo>
                      <a:pt x="22264" y="8653"/>
                      <a:pt x="25367" y="2597"/>
                      <a:pt x="27260" y="7896"/>
                    </a:cubicBezTo>
                    <a:cubicBezTo>
                      <a:pt x="30817" y="10848"/>
                      <a:pt x="36873" y="9940"/>
                      <a:pt x="38765" y="15315"/>
                    </a:cubicBezTo>
                    <a:cubicBezTo>
                      <a:pt x="34981" y="18418"/>
                      <a:pt x="31953" y="14103"/>
                      <a:pt x="27714" y="14330"/>
                    </a:cubicBezTo>
                    <a:cubicBezTo>
                      <a:pt x="28395" y="18796"/>
                      <a:pt x="26806" y="21824"/>
                      <a:pt x="21507" y="21219"/>
                    </a:cubicBezTo>
                    <a:close/>
                  </a:path>
                </a:pathLst>
              </a:custGeom>
              <a:solidFill>
                <a:srgbClr val="F8DB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7" name="任意多边形: 形状 2116"/>
              <p:cNvSpPr/>
              <p:nvPr/>
            </p:nvSpPr>
            <p:spPr>
              <a:xfrm>
                <a:off x="2240651" y="6147948"/>
                <a:ext cx="30278" cy="22709"/>
              </a:xfrm>
              <a:custGeom>
                <a:avLst/>
                <a:gdLst>
                  <a:gd name="connsiteX0" fmla="*/ 7250 w 30278"/>
                  <a:gd name="connsiteY0" fmla="*/ 10449 h 22708"/>
                  <a:gd name="connsiteX1" fmla="*/ 11035 w 30278"/>
                  <a:gd name="connsiteY1" fmla="*/ 8557 h 22708"/>
                  <a:gd name="connsiteX2" fmla="*/ 28293 w 30278"/>
                  <a:gd name="connsiteY2" fmla="*/ 6437 h 22708"/>
                  <a:gd name="connsiteX3" fmla="*/ 30110 w 30278"/>
                  <a:gd name="connsiteY3" fmla="*/ 18019 h 22708"/>
                  <a:gd name="connsiteX4" fmla="*/ 29353 w 30278"/>
                  <a:gd name="connsiteY4" fmla="*/ 21728 h 22708"/>
                  <a:gd name="connsiteX5" fmla="*/ 27006 w 30278"/>
                  <a:gd name="connsiteY5" fmla="*/ 22863 h 22708"/>
                  <a:gd name="connsiteX6" fmla="*/ 7250 w 30278"/>
                  <a:gd name="connsiteY6" fmla="*/ 18170 h 22708"/>
                  <a:gd name="connsiteX7" fmla="*/ 7174 w 30278"/>
                  <a:gd name="connsiteY7" fmla="*/ 18094 h 22708"/>
                  <a:gd name="connsiteX8" fmla="*/ 7250 w 30278"/>
                  <a:gd name="connsiteY8" fmla="*/ 104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7250" y="10449"/>
                    </a:moveTo>
                    <a:cubicBezTo>
                      <a:pt x="8840" y="10449"/>
                      <a:pt x="10278" y="10222"/>
                      <a:pt x="11035" y="8557"/>
                    </a:cubicBezTo>
                    <a:cubicBezTo>
                      <a:pt x="16485" y="5150"/>
                      <a:pt x="22313" y="5226"/>
                      <a:pt x="28293" y="6437"/>
                    </a:cubicBezTo>
                    <a:cubicBezTo>
                      <a:pt x="31321" y="9919"/>
                      <a:pt x="29429" y="14158"/>
                      <a:pt x="30110" y="18019"/>
                    </a:cubicBezTo>
                    <a:cubicBezTo>
                      <a:pt x="30867" y="19457"/>
                      <a:pt x="30110" y="20592"/>
                      <a:pt x="29353" y="21728"/>
                    </a:cubicBezTo>
                    <a:cubicBezTo>
                      <a:pt x="28672" y="22333"/>
                      <a:pt x="27915" y="22712"/>
                      <a:pt x="27006" y="22863"/>
                    </a:cubicBezTo>
                    <a:cubicBezTo>
                      <a:pt x="19513" y="25134"/>
                      <a:pt x="14365" y="17716"/>
                      <a:pt x="7250" y="18170"/>
                    </a:cubicBezTo>
                    <a:lnTo>
                      <a:pt x="7174" y="18094"/>
                    </a:lnTo>
                    <a:cubicBezTo>
                      <a:pt x="5358" y="15521"/>
                      <a:pt x="4979" y="12947"/>
                      <a:pt x="7250" y="10449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8" name="任意多边形: 形状 2117"/>
              <p:cNvSpPr/>
              <p:nvPr/>
            </p:nvSpPr>
            <p:spPr>
              <a:xfrm>
                <a:off x="1626593" y="6150528"/>
                <a:ext cx="22709" cy="30278"/>
              </a:xfrm>
              <a:custGeom>
                <a:avLst/>
                <a:gdLst>
                  <a:gd name="connsiteX0" fmla="*/ 7267 w 22708"/>
                  <a:gd name="connsiteY0" fmla="*/ 11654 h 30278"/>
                  <a:gd name="connsiteX1" fmla="*/ 22633 w 22708"/>
                  <a:gd name="connsiteY1" fmla="*/ 9534 h 30278"/>
                  <a:gd name="connsiteX2" fmla="*/ 16804 w 22708"/>
                  <a:gd name="connsiteY2" fmla="*/ 26944 h 30278"/>
                  <a:gd name="connsiteX3" fmla="*/ 5677 w 22708"/>
                  <a:gd name="connsiteY3" fmla="*/ 22932 h 30278"/>
                  <a:gd name="connsiteX4" fmla="*/ 7267 w 22708"/>
                  <a:gd name="connsiteY4" fmla="*/ 116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30278">
                    <a:moveTo>
                      <a:pt x="7267" y="11654"/>
                    </a:moveTo>
                    <a:cubicBezTo>
                      <a:pt x="10976" y="4539"/>
                      <a:pt x="17031" y="3706"/>
                      <a:pt x="22633" y="9534"/>
                    </a:cubicBezTo>
                    <a:cubicBezTo>
                      <a:pt x="23466" y="16271"/>
                      <a:pt x="20892" y="21873"/>
                      <a:pt x="16804" y="26944"/>
                    </a:cubicBezTo>
                    <a:cubicBezTo>
                      <a:pt x="12263" y="27853"/>
                      <a:pt x="8932" y="25431"/>
                      <a:pt x="5677" y="22932"/>
                    </a:cubicBezTo>
                    <a:cubicBezTo>
                      <a:pt x="12338" y="20056"/>
                      <a:pt x="6585" y="15363"/>
                      <a:pt x="7267" y="11654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9" name="任意多边形: 形状 2118"/>
              <p:cNvSpPr/>
              <p:nvPr/>
            </p:nvSpPr>
            <p:spPr>
              <a:xfrm>
                <a:off x="1775602" y="6289956"/>
                <a:ext cx="30278" cy="30278"/>
              </a:xfrm>
              <a:custGeom>
                <a:avLst/>
                <a:gdLst>
                  <a:gd name="connsiteX0" fmla="*/ 21912 w 30278"/>
                  <a:gd name="connsiteY0" fmla="*/ 7115 h 30278"/>
                  <a:gd name="connsiteX1" fmla="*/ 23350 w 30278"/>
                  <a:gd name="connsiteY1" fmla="*/ 20362 h 30278"/>
                  <a:gd name="connsiteX2" fmla="*/ 11314 w 30278"/>
                  <a:gd name="connsiteY2" fmla="*/ 24298 h 30278"/>
                  <a:gd name="connsiteX3" fmla="*/ 5789 w 30278"/>
                  <a:gd name="connsiteY3" fmla="*/ 12944 h 30278"/>
                  <a:gd name="connsiteX4" fmla="*/ 10557 w 30278"/>
                  <a:gd name="connsiteY4" fmla="*/ 5677 h 30278"/>
                  <a:gd name="connsiteX5" fmla="*/ 12374 w 30278"/>
                  <a:gd name="connsiteY5" fmla="*/ 10749 h 30278"/>
                  <a:gd name="connsiteX6" fmla="*/ 17597 w 30278"/>
                  <a:gd name="connsiteY6" fmla="*/ 14079 h 30278"/>
                  <a:gd name="connsiteX7" fmla="*/ 19187 w 30278"/>
                  <a:gd name="connsiteY7" fmla="*/ 10749 h 30278"/>
                  <a:gd name="connsiteX8" fmla="*/ 21912 w 30278"/>
                  <a:gd name="connsiteY8" fmla="*/ 711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1912" y="7115"/>
                    </a:moveTo>
                    <a:cubicBezTo>
                      <a:pt x="25621" y="11203"/>
                      <a:pt x="27210" y="15215"/>
                      <a:pt x="23350" y="20362"/>
                    </a:cubicBezTo>
                    <a:cubicBezTo>
                      <a:pt x="20019" y="24752"/>
                      <a:pt x="16310" y="26039"/>
                      <a:pt x="11314" y="24298"/>
                    </a:cubicBezTo>
                    <a:cubicBezTo>
                      <a:pt x="5713" y="22406"/>
                      <a:pt x="5410" y="17561"/>
                      <a:pt x="5789" y="12944"/>
                    </a:cubicBezTo>
                    <a:cubicBezTo>
                      <a:pt x="6091" y="10067"/>
                      <a:pt x="6621" y="6510"/>
                      <a:pt x="10557" y="5677"/>
                    </a:cubicBezTo>
                    <a:cubicBezTo>
                      <a:pt x="11920" y="7115"/>
                      <a:pt x="12601" y="8856"/>
                      <a:pt x="12374" y="10749"/>
                    </a:cubicBezTo>
                    <a:cubicBezTo>
                      <a:pt x="11920" y="15215"/>
                      <a:pt x="15932" y="13474"/>
                      <a:pt x="17597" y="14079"/>
                    </a:cubicBezTo>
                    <a:cubicBezTo>
                      <a:pt x="20019" y="14912"/>
                      <a:pt x="18278" y="11884"/>
                      <a:pt x="19187" y="10749"/>
                    </a:cubicBezTo>
                    <a:cubicBezTo>
                      <a:pt x="20095" y="9538"/>
                      <a:pt x="20473" y="7948"/>
                      <a:pt x="21912" y="7115"/>
                    </a:cubicBezTo>
                    <a:close/>
                  </a:path>
                </a:pathLst>
              </a:custGeom>
              <a:solidFill>
                <a:srgbClr val="F6D5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0" name="任意多边形: 形状 2119"/>
              <p:cNvSpPr/>
              <p:nvPr/>
            </p:nvSpPr>
            <p:spPr>
              <a:xfrm>
                <a:off x="2216770" y="5977958"/>
                <a:ext cx="22709" cy="30278"/>
              </a:xfrm>
              <a:custGeom>
                <a:avLst/>
                <a:gdLst>
                  <a:gd name="connsiteX0" fmla="*/ 17883 w 22708"/>
                  <a:gd name="connsiteY0" fmla="*/ 22690 h 30278"/>
                  <a:gd name="connsiteX1" fmla="*/ 6529 w 22708"/>
                  <a:gd name="connsiteY1" fmla="*/ 24658 h 30278"/>
                  <a:gd name="connsiteX2" fmla="*/ 6226 w 22708"/>
                  <a:gd name="connsiteY2" fmla="*/ 9822 h 30278"/>
                  <a:gd name="connsiteX3" fmla="*/ 12206 w 22708"/>
                  <a:gd name="connsiteY3" fmla="*/ 7702 h 30278"/>
                  <a:gd name="connsiteX4" fmla="*/ 16294 w 22708"/>
                  <a:gd name="connsiteY4" fmla="*/ 9671 h 30278"/>
                  <a:gd name="connsiteX5" fmla="*/ 22879 w 22708"/>
                  <a:gd name="connsiteY5" fmla="*/ 15120 h 30278"/>
                  <a:gd name="connsiteX6" fmla="*/ 18111 w 22708"/>
                  <a:gd name="connsiteY6" fmla="*/ 18905 h 30278"/>
                  <a:gd name="connsiteX7" fmla="*/ 17883 w 22708"/>
                  <a:gd name="connsiteY7" fmla="*/ 226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7883" y="22690"/>
                    </a:moveTo>
                    <a:cubicBezTo>
                      <a:pt x="13872" y="21933"/>
                      <a:pt x="10314" y="23901"/>
                      <a:pt x="6529" y="24658"/>
                    </a:cubicBezTo>
                    <a:cubicBezTo>
                      <a:pt x="7286" y="19738"/>
                      <a:pt x="4561" y="14969"/>
                      <a:pt x="6226" y="9822"/>
                    </a:cubicBezTo>
                    <a:cubicBezTo>
                      <a:pt x="7589" y="5658"/>
                      <a:pt x="8724" y="4069"/>
                      <a:pt x="12206" y="7702"/>
                    </a:cubicBezTo>
                    <a:cubicBezTo>
                      <a:pt x="13417" y="8913"/>
                      <a:pt x="14856" y="9216"/>
                      <a:pt x="16294" y="9671"/>
                    </a:cubicBezTo>
                    <a:cubicBezTo>
                      <a:pt x="19170" y="10655"/>
                      <a:pt x="22047" y="13455"/>
                      <a:pt x="22879" y="15120"/>
                    </a:cubicBezTo>
                    <a:cubicBezTo>
                      <a:pt x="25377" y="19738"/>
                      <a:pt x="18262" y="15575"/>
                      <a:pt x="18111" y="18905"/>
                    </a:cubicBezTo>
                    <a:cubicBezTo>
                      <a:pt x="18035" y="20192"/>
                      <a:pt x="17959" y="21403"/>
                      <a:pt x="17883" y="22690"/>
                    </a:cubicBezTo>
                    <a:close/>
                  </a:path>
                </a:pathLst>
              </a:custGeom>
              <a:solidFill>
                <a:srgbClr val="F9E3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1" name="任意多边形: 形状 2120"/>
              <p:cNvSpPr/>
              <p:nvPr/>
            </p:nvSpPr>
            <p:spPr>
              <a:xfrm>
                <a:off x="2082510" y="6148764"/>
                <a:ext cx="30278" cy="30278"/>
              </a:xfrm>
              <a:custGeom>
                <a:avLst/>
                <a:gdLst>
                  <a:gd name="connsiteX0" fmla="*/ 26641 w 30278"/>
                  <a:gd name="connsiteY0" fmla="*/ 15310 h 30278"/>
                  <a:gd name="connsiteX1" fmla="*/ 16043 w 30278"/>
                  <a:gd name="connsiteY1" fmla="*/ 14932 h 30278"/>
                  <a:gd name="connsiteX2" fmla="*/ 17103 w 30278"/>
                  <a:gd name="connsiteY2" fmla="*/ 18187 h 30278"/>
                  <a:gd name="connsiteX3" fmla="*/ 17784 w 30278"/>
                  <a:gd name="connsiteY3" fmla="*/ 22122 h 30278"/>
                  <a:gd name="connsiteX4" fmla="*/ 13697 w 30278"/>
                  <a:gd name="connsiteY4" fmla="*/ 21517 h 30278"/>
                  <a:gd name="connsiteX5" fmla="*/ 7641 w 30278"/>
                  <a:gd name="connsiteY5" fmla="*/ 24923 h 30278"/>
                  <a:gd name="connsiteX6" fmla="*/ 7641 w 30278"/>
                  <a:gd name="connsiteY6" fmla="*/ 13342 h 30278"/>
                  <a:gd name="connsiteX7" fmla="*/ 18768 w 30278"/>
                  <a:gd name="connsiteY7" fmla="*/ 6529 h 30278"/>
                  <a:gd name="connsiteX8" fmla="*/ 28987 w 30278"/>
                  <a:gd name="connsiteY8" fmla="*/ 7513 h 30278"/>
                  <a:gd name="connsiteX9" fmla="*/ 26641 w 30278"/>
                  <a:gd name="connsiteY9" fmla="*/ 1531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6641" y="15310"/>
                    </a:moveTo>
                    <a:cubicBezTo>
                      <a:pt x="23083" y="14704"/>
                      <a:pt x="19525" y="14402"/>
                      <a:pt x="16043" y="14932"/>
                    </a:cubicBezTo>
                    <a:cubicBezTo>
                      <a:pt x="15362" y="16445"/>
                      <a:pt x="16422" y="17203"/>
                      <a:pt x="17103" y="18187"/>
                    </a:cubicBezTo>
                    <a:cubicBezTo>
                      <a:pt x="18011" y="19398"/>
                      <a:pt x="19450" y="20684"/>
                      <a:pt x="17784" y="22122"/>
                    </a:cubicBezTo>
                    <a:cubicBezTo>
                      <a:pt x="16422" y="23334"/>
                      <a:pt x="14908" y="22652"/>
                      <a:pt x="13697" y="21517"/>
                    </a:cubicBezTo>
                    <a:cubicBezTo>
                      <a:pt x="8171" y="16294"/>
                      <a:pt x="7793" y="20533"/>
                      <a:pt x="7641" y="24923"/>
                    </a:cubicBezTo>
                    <a:cubicBezTo>
                      <a:pt x="4159" y="21063"/>
                      <a:pt x="6052" y="17203"/>
                      <a:pt x="7641" y="13342"/>
                    </a:cubicBezTo>
                    <a:cubicBezTo>
                      <a:pt x="8701" y="6757"/>
                      <a:pt x="12561" y="4183"/>
                      <a:pt x="18768" y="6529"/>
                    </a:cubicBezTo>
                    <a:cubicBezTo>
                      <a:pt x="22250" y="7816"/>
                      <a:pt x="25657" y="6757"/>
                      <a:pt x="28987" y="7513"/>
                    </a:cubicBezTo>
                    <a:cubicBezTo>
                      <a:pt x="31788" y="11147"/>
                      <a:pt x="32469" y="14175"/>
                      <a:pt x="26641" y="15310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2" name="任意多边形: 形状 2121"/>
              <p:cNvSpPr/>
              <p:nvPr/>
            </p:nvSpPr>
            <p:spPr>
              <a:xfrm>
                <a:off x="1722783" y="6018355"/>
                <a:ext cx="30278" cy="30278"/>
              </a:xfrm>
              <a:custGeom>
                <a:avLst/>
                <a:gdLst>
                  <a:gd name="connsiteX0" fmla="*/ 6075 w 30278"/>
                  <a:gd name="connsiteY0" fmla="*/ 8786 h 30278"/>
                  <a:gd name="connsiteX1" fmla="*/ 16066 w 30278"/>
                  <a:gd name="connsiteY1" fmla="*/ 7121 h 30278"/>
                  <a:gd name="connsiteX2" fmla="*/ 23257 w 30278"/>
                  <a:gd name="connsiteY2" fmla="*/ 8786 h 30278"/>
                  <a:gd name="connsiteX3" fmla="*/ 27042 w 30278"/>
                  <a:gd name="connsiteY3" fmla="*/ 24076 h 30278"/>
                  <a:gd name="connsiteX4" fmla="*/ 25377 w 30278"/>
                  <a:gd name="connsiteY4" fmla="*/ 24303 h 30278"/>
                  <a:gd name="connsiteX5" fmla="*/ 17505 w 30278"/>
                  <a:gd name="connsiteY5" fmla="*/ 26120 h 30278"/>
                  <a:gd name="connsiteX6" fmla="*/ 17505 w 30278"/>
                  <a:gd name="connsiteY6" fmla="*/ 26120 h 30278"/>
                  <a:gd name="connsiteX7" fmla="*/ 12054 w 30278"/>
                  <a:gd name="connsiteY7" fmla="*/ 19762 h 30278"/>
                  <a:gd name="connsiteX8" fmla="*/ 14023 w 30278"/>
                  <a:gd name="connsiteY8" fmla="*/ 15295 h 30278"/>
                  <a:gd name="connsiteX9" fmla="*/ 14780 w 30278"/>
                  <a:gd name="connsiteY9" fmla="*/ 14993 h 30278"/>
                  <a:gd name="connsiteX10" fmla="*/ 13795 w 30278"/>
                  <a:gd name="connsiteY10" fmla="*/ 14993 h 30278"/>
                  <a:gd name="connsiteX11" fmla="*/ 6075 w 30278"/>
                  <a:gd name="connsiteY11" fmla="*/ 10905 h 30278"/>
                  <a:gd name="connsiteX12" fmla="*/ 6075 w 30278"/>
                  <a:gd name="connsiteY12" fmla="*/ 10905 h 30278"/>
                  <a:gd name="connsiteX13" fmla="*/ 6075 w 30278"/>
                  <a:gd name="connsiteY13" fmla="*/ 878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6075" y="8786"/>
                    </a:moveTo>
                    <a:cubicBezTo>
                      <a:pt x="8951" y="5607"/>
                      <a:pt x="12206" y="4547"/>
                      <a:pt x="16066" y="7121"/>
                    </a:cubicBezTo>
                    <a:cubicBezTo>
                      <a:pt x="18262" y="8559"/>
                      <a:pt x="20759" y="8937"/>
                      <a:pt x="23257" y="8786"/>
                    </a:cubicBezTo>
                    <a:cubicBezTo>
                      <a:pt x="26134" y="13479"/>
                      <a:pt x="28935" y="18172"/>
                      <a:pt x="27042" y="24076"/>
                    </a:cubicBezTo>
                    <a:cubicBezTo>
                      <a:pt x="26512" y="24228"/>
                      <a:pt x="25907" y="24303"/>
                      <a:pt x="25377" y="24303"/>
                    </a:cubicBezTo>
                    <a:cubicBezTo>
                      <a:pt x="22803" y="25136"/>
                      <a:pt x="20759" y="28164"/>
                      <a:pt x="17505" y="26120"/>
                    </a:cubicBezTo>
                    <a:lnTo>
                      <a:pt x="17505" y="26120"/>
                    </a:lnTo>
                    <a:cubicBezTo>
                      <a:pt x="15158" y="24530"/>
                      <a:pt x="14098" y="21730"/>
                      <a:pt x="12054" y="19762"/>
                    </a:cubicBezTo>
                    <a:cubicBezTo>
                      <a:pt x="9784" y="17567"/>
                      <a:pt x="11525" y="15977"/>
                      <a:pt x="14023" y="15295"/>
                    </a:cubicBezTo>
                    <a:cubicBezTo>
                      <a:pt x="14250" y="15220"/>
                      <a:pt x="14477" y="15068"/>
                      <a:pt x="14780" y="14993"/>
                    </a:cubicBezTo>
                    <a:cubicBezTo>
                      <a:pt x="13568" y="15295"/>
                      <a:pt x="15082" y="14766"/>
                      <a:pt x="13795" y="14993"/>
                    </a:cubicBezTo>
                    <a:cubicBezTo>
                      <a:pt x="10692" y="14539"/>
                      <a:pt x="8648" y="12192"/>
                      <a:pt x="6075" y="10905"/>
                    </a:cubicBezTo>
                    <a:lnTo>
                      <a:pt x="6075" y="10905"/>
                    </a:lnTo>
                    <a:cubicBezTo>
                      <a:pt x="5545" y="10148"/>
                      <a:pt x="5545" y="9467"/>
                      <a:pt x="6075" y="8786"/>
                    </a:cubicBezTo>
                    <a:close/>
                  </a:path>
                </a:pathLst>
              </a:custGeom>
              <a:solidFill>
                <a:srgbClr val="F9D6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3" name="任意多边形: 形状 2122"/>
              <p:cNvSpPr/>
              <p:nvPr/>
            </p:nvSpPr>
            <p:spPr>
              <a:xfrm>
                <a:off x="2114071" y="6041471"/>
                <a:ext cx="22709" cy="22709"/>
              </a:xfrm>
              <a:custGeom>
                <a:avLst/>
                <a:gdLst>
                  <a:gd name="connsiteX0" fmla="*/ 5677 w 22708"/>
                  <a:gd name="connsiteY0" fmla="*/ 17311 h 22708"/>
                  <a:gd name="connsiteX1" fmla="*/ 12036 w 22708"/>
                  <a:gd name="connsiteY1" fmla="*/ 9363 h 22708"/>
                  <a:gd name="connsiteX2" fmla="*/ 21043 w 22708"/>
                  <a:gd name="connsiteY2" fmla="*/ 8757 h 22708"/>
                  <a:gd name="connsiteX3" fmla="*/ 22406 w 22708"/>
                  <a:gd name="connsiteY3" fmla="*/ 21020 h 22708"/>
                  <a:gd name="connsiteX4" fmla="*/ 18924 w 22708"/>
                  <a:gd name="connsiteY4" fmla="*/ 21625 h 22708"/>
                  <a:gd name="connsiteX5" fmla="*/ 5829 w 22708"/>
                  <a:gd name="connsiteY5" fmla="*/ 19582 h 22708"/>
                  <a:gd name="connsiteX6" fmla="*/ 5677 w 22708"/>
                  <a:gd name="connsiteY6" fmla="*/ 173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311"/>
                    </a:moveTo>
                    <a:cubicBezTo>
                      <a:pt x="7797" y="14662"/>
                      <a:pt x="10295" y="12239"/>
                      <a:pt x="12036" y="9363"/>
                    </a:cubicBezTo>
                    <a:cubicBezTo>
                      <a:pt x="14912" y="4594"/>
                      <a:pt x="17486" y="4518"/>
                      <a:pt x="21043" y="8757"/>
                    </a:cubicBezTo>
                    <a:cubicBezTo>
                      <a:pt x="23995" y="12239"/>
                      <a:pt x="25131" y="18900"/>
                      <a:pt x="22406" y="21020"/>
                    </a:cubicBezTo>
                    <a:cubicBezTo>
                      <a:pt x="21573" y="21701"/>
                      <a:pt x="19832" y="22080"/>
                      <a:pt x="18924" y="21625"/>
                    </a:cubicBezTo>
                    <a:cubicBezTo>
                      <a:pt x="14836" y="19733"/>
                      <a:pt x="10522" y="19052"/>
                      <a:pt x="5829" y="19582"/>
                    </a:cubicBezTo>
                    <a:cubicBezTo>
                      <a:pt x="5753" y="18749"/>
                      <a:pt x="5753" y="17992"/>
                      <a:pt x="5677" y="17311"/>
                    </a:cubicBezTo>
                    <a:close/>
                  </a:path>
                </a:pathLst>
              </a:custGeom>
              <a:solidFill>
                <a:srgbClr val="F7C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4" name="任意多边形: 形状 2123"/>
              <p:cNvSpPr/>
              <p:nvPr/>
            </p:nvSpPr>
            <p:spPr>
              <a:xfrm>
                <a:off x="2215730" y="6128143"/>
                <a:ext cx="30278" cy="22709"/>
              </a:xfrm>
              <a:custGeom>
                <a:avLst/>
                <a:gdLst>
                  <a:gd name="connsiteX0" fmla="*/ 28537 w 30278"/>
                  <a:gd name="connsiteY0" fmla="*/ 7393 h 22708"/>
                  <a:gd name="connsiteX1" fmla="*/ 22709 w 30278"/>
                  <a:gd name="connsiteY1" fmla="*/ 16401 h 22708"/>
                  <a:gd name="connsiteX2" fmla="*/ 12187 w 30278"/>
                  <a:gd name="connsiteY2" fmla="*/ 21170 h 22708"/>
                  <a:gd name="connsiteX3" fmla="*/ 9462 w 30278"/>
                  <a:gd name="connsiteY3" fmla="*/ 20716 h 22708"/>
                  <a:gd name="connsiteX4" fmla="*/ 8478 w 30278"/>
                  <a:gd name="connsiteY4" fmla="*/ 20262 h 22708"/>
                  <a:gd name="connsiteX5" fmla="*/ 6131 w 30278"/>
                  <a:gd name="connsiteY5" fmla="*/ 17915 h 22708"/>
                  <a:gd name="connsiteX6" fmla="*/ 5677 w 30278"/>
                  <a:gd name="connsiteY6" fmla="*/ 16931 h 22708"/>
                  <a:gd name="connsiteX7" fmla="*/ 24525 w 30278"/>
                  <a:gd name="connsiteY7" fmla="*/ 5804 h 22708"/>
                  <a:gd name="connsiteX8" fmla="*/ 28537 w 30278"/>
                  <a:gd name="connsiteY8" fmla="*/ 739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28537" y="7393"/>
                    </a:moveTo>
                    <a:cubicBezTo>
                      <a:pt x="26191" y="10118"/>
                      <a:pt x="23768" y="12692"/>
                      <a:pt x="22709" y="16401"/>
                    </a:cubicBezTo>
                    <a:cubicBezTo>
                      <a:pt x="20438" y="24425"/>
                      <a:pt x="20286" y="24349"/>
                      <a:pt x="12187" y="21170"/>
                    </a:cubicBezTo>
                    <a:cubicBezTo>
                      <a:pt x="11354" y="20867"/>
                      <a:pt x="10370" y="20867"/>
                      <a:pt x="9462" y="20716"/>
                    </a:cubicBezTo>
                    <a:cubicBezTo>
                      <a:pt x="9159" y="20564"/>
                      <a:pt x="8781" y="20413"/>
                      <a:pt x="8478" y="20262"/>
                    </a:cubicBezTo>
                    <a:cubicBezTo>
                      <a:pt x="7570" y="19656"/>
                      <a:pt x="6813" y="18823"/>
                      <a:pt x="6131" y="17915"/>
                    </a:cubicBezTo>
                    <a:cubicBezTo>
                      <a:pt x="5980" y="17612"/>
                      <a:pt x="5829" y="17234"/>
                      <a:pt x="5677" y="16931"/>
                    </a:cubicBezTo>
                    <a:cubicBezTo>
                      <a:pt x="11430" y="12314"/>
                      <a:pt x="17107" y="7621"/>
                      <a:pt x="24525" y="5804"/>
                    </a:cubicBezTo>
                    <a:cubicBezTo>
                      <a:pt x="26115" y="5425"/>
                      <a:pt x="27477" y="5879"/>
                      <a:pt x="28537" y="7393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5" name="任意多边形: 形状 2124"/>
              <p:cNvSpPr/>
              <p:nvPr/>
            </p:nvSpPr>
            <p:spPr>
              <a:xfrm>
                <a:off x="1592227" y="6356920"/>
                <a:ext cx="30278" cy="22709"/>
              </a:xfrm>
              <a:custGeom>
                <a:avLst/>
                <a:gdLst>
                  <a:gd name="connsiteX0" fmla="*/ 5677 w 30278"/>
                  <a:gd name="connsiteY0" fmla="*/ 20085 h 22708"/>
                  <a:gd name="connsiteX1" fmla="*/ 9613 w 30278"/>
                  <a:gd name="connsiteY1" fmla="*/ 11455 h 22708"/>
                  <a:gd name="connsiteX2" fmla="*/ 5829 w 30278"/>
                  <a:gd name="connsiteY2" fmla="*/ 13650 h 22708"/>
                  <a:gd name="connsiteX3" fmla="*/ 18848 w 30278"/>
                  <a:gd name="connsiteY3" fmla="*/ 8731 h 22708"/>
                  <a:gd name="connsiteX4" fmla="*/ 20741 w 30278"/>
                  <a:gd name="connsiteY4" fmla="*/ 10093 h 22708"/>
                  <a:gd name="connsiteX5" fmla="*/ 23693 w 30278"/>
                  <a:gd name="connsiteY5" fmla="*/ 13802 h 22708"/>
                  <a:gd name="connsiteX6" fmla="*/ 26342 w 30278"/>
                  <a:gd name="connsiteY6" fmla="*/ 20009 h 22708"/>
                  <a:gd name="connsiteX7" fmla="*/ 26645 w 30278"/>
                  <a:gd name="connsiteY7" fmla="*/ 20387 h 22708"/>
                  <a:gd name="connsiteX8" fmla="*/ 5677 w 30278"/>
                  <a:gd name="connsiteY8" fmla="*/ 200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5677" y="20085"/>
                    </a:moveTo>
                    <a:cubicBezTo>
                      <a:pt x="9008" y="17359"/>
                      <a:pt x="9008" y="17359"/>
                      <a:pt x="9613" y="11455"/>
                    </a:cubicBezTo>
                    <a:cubicBezTo>
                      <a:pt x="7645" y="10926"/>
                      <a:pt x="7494" y="13650"/>
                      <a:pt x="5829" y="13650"/>
                    </a:cubicBezTo>
                    <a:cubicBezTo>
                      <a:pt x="7418" y="4416"/>
                      <a:pt x="9083" y="3810"/>
                      <a:pt x="18848" y="8731"/>
                    </a:cubicBezTo>
                    <a:cubicBezTo>
                      <a:pt x="19454" y="9260"/>
                      <a:pt x="20059" y="9715"/>
                      <a:pt x="20741" y="10093"/>
                    </a:cubicBezTo>
                    <a:cubicBezTo>
                      <a:pt x="22179" y="11001"/>
                      <a:pt x="23390" y="12061"/>
                      <a:pt x="23693" y="13802"/>
                    </a:cubicBezTo>
                    <a:cubicBezTo>
                      <a:pt x="21952" y="16981"/>
                      <a:pt x="22103" y="19328"/>
                      <a:pt x="26342" y="20009"/>
                    </a:cubicBezTo>
                    <a:lnTo>
                      <a:pt x="26645" y="20387"/>
                    </a:lnTo>
                    <a:cubicBezTo>
                      <a:pt x="19605" y="23870"/>
                      <a:pt x="12641" y="21523"/>
                      <a:pt x="5677" y="20085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6" name="任意多边形: 形状 2125"/>
              <p:cNvSpPr/>
              <p:nvPr/>
            </p:nvSpPr>
            <p:spPr>
              <a:xfrm>
                <a:off x="2540388" y="5746994"/>
                <a:ext cx="30278" cy="22709"/>
              </a:xfrm>
              <a:custGeom>
                <a:avLst/>
                <a:gdLst>
                  <a:gd name="connsiteX0" fmla="*/ 19227 w 30278"/>
                  <a:gd name="connsiteY0" fmla="*/ 8249 h 22708"/>
                  <a:gd name="connsiteX1" fmla="*/ 21119 w 30278"/>
                  <a:gd name="connsiteY1" fmla="*/ 5751 h 22708"/>
                  <a:gd name="connsiteX2" fmla="*/ 30051 w 30278"/>
                  <a:gd name="connsiteY2" fmla="*/ 13624 h 22708"/>
                  <a:gd name="connsiteX3" fmla="*/ 25434 w 30278"/>
                  <a:gd name="connsiteY3" fmla="*/ 20209 h 22708"/>
                  <a:gd name="connsiteX4" fmla="*/ 15593 w 30278"/>
                  <a:gd name="connsiteY4" fmla="*/ 17863 h 22708"/>
                  <a:gd name="connsiteX5" fmla="*/ 8932 w 30278"/>
                  <a:gd name="connsiteY5" fmla="*/ 15970 h 22708"/>
                  <a:gd name="connsiteX6" fmla="*/ 5677 w 30278"/>
                  <a:gd name="connsiteY6" fmla="*/ 13926 h 22708"/>
                  <a:gd name="connsiteX7" fmla="*/ 13776 w 30278"/>
                  <a:gd name="connsiteY7" fmla="*/ 8325 h 22708"/>
                  <a:gd name="connsiteX8" fmla="*/ 13776 w 30278"/>
                  <a:gd name="connsiteY8" fmla="*/ 8325 h 22708"/>
                  <a:gd name="connsiteX9" fmla="*/ 19227 w 30278"/>
                  <a:gd name="connsiteY9" fmla="*/ 82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19227" y="8249"/>
                    </a:moveTo>
                    <a:cubicBezTo>
                      <a:pt x="19378" y="7038"/>
                      <a:pt x="19454" y="5297"/>
                      <a:pt x="21119" y="5751"/>
                    </a:cubicBezTo>
                    <a:cubicBezTo>
                      <a:pt x="25207" y="6962"/>
                      <a:pt x="28840" y="9612"/>
                      <a:pt x="30051" y="13624"/>
                    </a:cubicBezTo>
                    <a:cubicBezTo>
                      <a:pt x="30959" y="16651"/>
                      <a:pt x="27402" y="18392"/>
                      <a:pt x="25434" y="20209"/>
                    </a:cubicBezTo>
                    <a:cubicBezTo>
                      <a:pt x="21119" y="24069"/>
                      <a:pt x="18772" y="19149"/>
                      <a:pt x="15593" y="17863"/>
                    </a:cubicBezTo>
                    <a:cubicBezTo>
                      <a:pt x="13852" y="15516"/>
                      <a:pt x="11203" y="16424"/>
                      <a:pt x="8932" y="15970"/>
                    </a:cubicBezTo>
                    <a:cubicBezTo>
                      <a:pt x="7570" y="15667"/>
                      <a:pt x="6434" y="15137"/>
                      <a:pt x="5677" y="13926"/>
                    </a:cubicBezTo>
                    <a:cubicBezTo>
                      <a:pt x="6585" y="9536"/>
                      <a:pt x="9386" y="7795"/>
                      <a:pt x="13776" y="8325"/>
                    </a:cubicBezTo>
                    <a:lnTo>
                      <a:pt x="13776" y="8325"/>
                    </a:lnTo>
                    <a:cubicBezTo>
                      <a:pt x="15518" y="9763"/>
                      <a:pt x="17410" y="9990"/>
                      <a:pt x="19227" y="8249"/>
                    </a:cubicBezTo>
                    <a:close/>
                  </a:path>
                </a:pathLst>
              </a:custGeom>
              <a:solidFill>
                <a:srgbClr val="F6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7" name="任意多边形: 形状 2126"/>
              <p:cNvSpPr/>
              <p:nvPr/>
            </p:nvSpPr>
            <p:spPr>
              <a:xfrm>
                <a:off x="2325391" y="6203965"/>
                <a:ext cx="30278" cy="22709"/>
              </a:xfrm>
              <a:custGeom>
                <a:avLst/>
                <a:gdLst>
                  <a:gd name="connsiteX0" fmla="*/ 13798 w 30278"/>
                  <a:gd name="connsiteY0" fmla="*/ 19075 h 22708"/>
                  <a:gd name="connsiteX1" fmla="*/ 10770 w 30278"/>
                  <a:gd name="connsiteY1" fmla="*/ 17183 h 22708"/>
                  <a:gd name="connsiteX2" fmla="*/ 5850 w 30278"/>
                  <a:gd name="connsiteY2" fmla="*/ 10825 h 22708"/>
                  <a:gd name="connsiteX3" fmla="*/ 10468 w 30278"/>
                  <a:gd name="connsiteY3" fmla="*/ 7343 h 22708"/>
                  <a:gd name="connsiteX4" fmla="*/ 13874 w 30278"/>
                  <a:gd name="connsiteY4" fmla="*/ 5677 h 22708"/>
                  <a:gd name="connsiteX5" fmla="*/ 27272 w 30278"/>
                  <a:gd name="connsiteY5" fmla="*/ 11279 h 22708"/>
                  <a:gd name="connsiteX6" fmla="*/ 24623 w 30278"/>
                  <a:gd name="connsiteY6" fmla="*/ 17864 h 22708"/>
                  <a:gd name="connsiteX7" fmla="*/ 18491 w 30278"/>
                  <a:gd name="connsiteY7" fmla="*/ 20059 h 22708"/>
                  <a:gd name="connsiteX8" fmla="*/ 15993 w 30278"/>
                  <a:gd name="connsiteY8" fmla="*/ 20362 h 22708"/>
                  <a:gd name="connsiteX9" fmla="*/ 13798 w 30278"/>
                  <a:gd name="connsiteY9" fmla="*/ 1907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13798" y="19075"/>
                    </a:moveTo>
                    <a:cubicBezTo>
                      <a:pt x="13041" y="18016"/>
                      <a:pt x="12133" y="17107"/>
                      <a:pt x="10770" y="17183"/>
                    </a:cubicBezTo>
                    <a:cubicBezTo>
                      <a:pt x="6002" y="17410"/>
                      <a:pt x="6532" y="13777"/>
                      <a:pt x="5850" y="10825"/>
                    </a:cubicBezTo>
                    <a:cubicBezTo>
                      <a:pt x="4791" y="6131"/>
                      <a:pt x="8878" y="8327"/>
                      <a:pt x="10468" y="7343"/>
                    </a:cubicBezTo>
                    <a:cubicBezTo>
                      <a:pt x="11527" y="6661"/>
                      <a:pt x="12739" y="6207"/>
                      <a:pt x="13874" y="5677"/>
                    </a:cubicBezTo>
                    <a:cubicBezTo>
                      <a:pt x="18340" y="7570"/>
                      <a:pt x="22806" y="9387"/>
                      <a:pt x="27272" y="11279"/>
                    </a:cubicBezTo>
                    <a:cubicBezTo>
                      <a:pt x="29316" y="14685"/>
                      <a:pt x="26894" y="16199"/>
                      <a:pt x="24623" y="17864"/>
                    </a:cubicBezTo>
                    <a:cubicBezTo>
                      <a:pt x="22655" y="18924"/>
                      <a:pt x="20535" y="19454"/>
                      <a:pt x="18491" y="20059"/>
                    </a:cubicBezTo>
                    <a:cubicBezTo>
                      <a:pt x="17659" y="20287"/>
                      <a:pt x="16826" y="20362"/>
                      <a:pt x="15993" y="20362"/>
                    </a:cubicBezTo>
                    <a:cubicBezTo>
                      <a:pt x="15085" y="20135"/>
                      <a:pt x="14404" y="19681"/>
                      <a:pt x="13798" y="19075"/>
                    </a:cubicBezTo>
                    <a:close/>
                  </a:path>
                </a:pathLst>
              </a:custGeom>
              <a:solidFill>
                <a:srgbClr val="EEB6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8" name="任意多边形: 形状 2127"/>
              <p:cNvSpPr/>
              <p:nvPr/>
            </p:nvSpPr>
            <p:spPr>
              <a:xfrm>
                <a:off x="1672010" y="6219332"/>
                <a:ext cx="30278" cy="30278"/>
              </a:xfrm>
              <a:custGeom>
                <a:avLst/>
                <a:gdLst>
                  <a:gd name="connsiteX0" fmla="*/ 19151 w 30278"/>
                  <a:gd name="connsiteY0" fmla="*/ 20968 h 30278"/>
                  <a:gd name="connsiteX1" fmla="*/ 19000 w 30278"/>
                  <a:gd name="connsiteY1" fmla="*/ 22784 h 30278"/>
                  <a:gd name="connsiteX2" fmla="*/ 15139 w 30278"/>
                  <a:gd name="connsiteY2" fmla="*/ 26569 h 30278"/>
                  <a:gd name="connsiteX3" fmla="*/ 5677 w 30278"/>
                  <a:gd name="connsiteY3" fmla="*/ 24601 h 30278"/>
                  <a:gd name="connsiteX4" fmla="*/ 7570 w 30278"/>
                  <a:gd name="connsiteY4" fmla="*/ 20816 h 30278"/>
                  <a:gd name="connsiteX5" fmla="*/ 9613 w 30278"/>
                  <a:gd name="connsiteY5" fmla="*/ 13398 h 30278"/>
                  <a:gd name="connsiteX6" fmla="*/ 15139 w 30278"/>
                  <a:gd name="connsiteY6" fmla="*/ 5677 h 30278"/>
                  <a:gd name="connsiteX7" fmla="*/ 24601 w 30278"/>
                  <a:gd name="connsiteY7" fmla="*/ 18924 h 30278"/>
                  <a:gd name="connsiteX8" fmla="*/ 24601 w 30278"/>
                  <a:gd name="connsiteY8" fmla="*/ 18924 h 30278"/>
                  <a:gd name="connsiteX9" fmla="*/ 19151 w 30278"/>
                  <a:gd name="connsiteY9" fmla="*/ 2096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19151" y="20968"/>
                    </a:moveTo>
                    <a:cubicBezTo>
                      <a:pt x="19075" y="21573"/>
                      <a:pt x="19000" y="22179"/>
                      <a:pt x="19000" y="22784"/>
                    </a:cubicBezTo>
                    <a:cubicBezTo>
                      <a:pt x="17259" y="23617"/>
                      <a:pt x="18470" y="27402"/>
                      <a:pt x="15139" y="26569"/>
                    </a:cubicBezTo>
                    <a:cubicBezTo>
                      <a:pt x="12565" y="23239"/>
                      <a:pt x="8024" y="29143"/>
                      <a:pt x="5677" y="24601"/>
                    </a:cubicBezTo>
                    <a:cubicBezTo>
                      <a:pt x="6813" y="23617"/>
                      <a:pt x="8856" y="23087"/>
                      <a:pt x="7570" y="20816"/>
                    </a:cubicBezTo>
                    <a:cubicBezTo>
                      <a:pt x="10370" y="19000"/>
                      <a:pt x="9765" y="14458"/>
                      <a:pt x="9613" y="13398"/>
                    </a:cubicBezTo>
                    <a:cubicBezTo>
                      <a:pt x="8932" y="8402"/>
                      <a:pt x="13549" y="8251"/>
                      <a:pt x="15139" y="5677"/>
                    </a:cubicBezTo>
                    <a:cubicBezTo>
                      <a:pt x="21497" y="7796"/>
                      <a:pt x="24904" y="12036"/>
                      <a:pt x="24601" y="18924"/>
                    </a:cubicBezTo>
                    <a:lnTo>
                      <a:pt x="24601" y="18924"/>
                    </a:lnTo>
                    <a:cubicBezTo>
                      <a:pt x="23163" y="20589"/>
                      <a:pt x="20589" y="19302"/>
                      <a:pt x="19151" y="20968"/>
                    </a:cubicBezTo>
                    <a:close/>
                  </a:path>
                </a:pathLst>
              </a:custGeom>
              <a:solidFill>
                <a:srgbClr val="F5D5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9" name="任意多边形: 形状 2128"/>
              <p:cNvSpPr/>
              <p:nvPr/>
            </p:nvSpPr>
            <p:spPr>
              <a:xfrm>
                <a:off x="2046400" y="6250609"/>
                <a:ext cx="45417" cy="30278"/>
              </a:xfrm>
              <a:custGeom>
                <a:avLst/>
                <a:gdLst>
                  <a:gd name="connsiteX0" fmla="*/ 5677 w 45417"/>
                  <a:gd name="connsiteY0" fmla="*/ 31323 h 30278"/>
                  <a:gd name="connsiteX1" fmla="*/ 5753 w 45417"/>
                  <a:gd name="connsiteY1" fmla="*/ 29506 h 30278"/>
                  <a:gd name="connsiteX2" fmla="*/ 7645 w 45417"/>
                  <a:gd name="connsiteY2" fmla="*/ 27614 h 30278"/>
                  <a:gd name="connsiteX3" fmla="*/ 7645 w 45417"/>
                  <a:gd name="connsiteY3" fmla="*/ 27614 h 30278"/>
                  <a:gd name="connsiteX4" fmla="*/ 18470 w 45417"/>
                  <a:gd name="connsiteY4" fmla="*/ 17925 h 30278"/>
                  <a:gd name="connsiteX5" fmla="*/ 18848 w 45417"/>
                  <a:gd name="connsiteY5" fmla="*/ 12324 h 30278"/>
                  <a:gd name="connsiteX6" fmla="*/ 22784 w 45417"/>
                  <a:gd name="connsiteY6" fmla="*/ 8539 h 30278"/>
                  <a:gd name="connsiteX7" fmla="*/ 22784 w 45417"/>
                  <a:gd name="connsiteY7" fmla="*/ 8539 h 30278"/>
                  <a:gd name="connsiteX8" fmla="*/ 24677 w 45417"/>
                  <a:gd name="connsiteY8" fmla="*/ 10431 h 30278"/>
                  <a:gd name="connsiteX9" fmla="*/ 26569 w 45417"/>
                  <a:gd name="connsiteY9" fmla="*/ 10431 h 30278"/>
                  <a:gd name="connsiteX10" fmla="*/ 31414 w 45417"/>
                  <a:gd name="connsiteY10" fmla="*/ 7706 h 30278"/>
                  <a:gd name="connsiteX11" fmla="*/ 36031 w 45417"/>
                  <a:gd name="connsiteY11" fmla="*/ 6117 h 30278"/>
                  <a:gd name="connsiteX12" fmla="*/ 40724 w 45417"/>
                  <a:gd name="connsiteY12" fmla="*/ 7101 h 30278"/>
                  <a:gd name="connsiteX13" fmla="*/ 39891 w 45417"/>
                  <a:gd name="connsiteY13" fmla="*/ 12324 h 30278"/>
                  <a:gd name="connsiteX14" fmla="*/ 37848 w 45417"/>
                  <a:gd name="connsiteY14" fmla="*/ 14064 h 30278"/>
                  <a:gd name="connsiteX15" fmla="*/ 23011 w 45417"/>
                  <a:gd name="connsiteY15" fmla="*/ 23526 h 30278"/>
                  <a:gd name="connsiteX16" fmla="*/ 5677 w 45417"/>
                  <a:gd name="connsiteY16" fmla="*/ 3132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17" h="30278">
                    <a:moveTo>
                      <a:pt x="5677" y="31323"/>
                    </a:moveTo>
                    <a:cubicBezTo>
                      <a:pt x="5753" y="30718"/>
                      <a:pt x="5753" y="30112"/>
                      <a:pt x="5753" y="29506"/>
                    </a:cubicBezTo>
                    <a:cubicBezTo>
                      <a:pt x="6434" y="28901"/>
                      <a:pt x="6964" y="28144"/>
                      <a:pt x="7645" y="27614"/>
                    </a:cubicBezTo>
                    <a:lnTo>
                      <a:pt x="7645" y="27614"/>
                    </a:lnTo>
                    <a:cubicBezTo>
                      <a:pt x="11733" y="24965"/>
                      <a:pt x="13549" y="19893"/>
                      <a:pt x="18470" y="17925"/>
                    </a:cubicBezTo>
                    <a:cubicBezTo>
                      <a:pt x="21195" y="16865"/>
                      <a:pt x="19529" y="14443"/>
                      <a:pt x="18848" y="12324"/>
                    </a:cubicBezTo>
                    <a:cubicBezTo>
                      <a:pt x="17713" y="8766"/>
                      <a:pt x="18394" y="6571"/>
                      <a:pt x="22784" y="8539"/>
                    </a:cubicBezTo>
                    <a:lnTo>
                      <a:pt x="22784" y="8539"/>
                    </a:lnTo>
                    <a:cubicBezTo>
                      <a:pt x="23466" y="9145"/>
                      <a:pt x="24071" y="9750"/>
                      <a:pt x="24677" y="10431"/>
                    </a:cubicBezTo>
                    <a:cubicBezTo>
                      <a:pt x="25282" y="10431"/>
                      <a:pt x="25964" y="10431"/>
                      <a:pt x="26569" y="10431"/>
                    </a:cubicBezTo>
                    <a:cubicBezTo>
                      <a:pt x="28840" y="10734"/>
                      <a:pt x="29748" y="8615"/>
                      <a:pt x="31414" y="7706"/>
                    </a:cubicBezTo>
                    <a:cubicBezTo>
                      <a:pt x="33079" y="7479"/>
                      <a:pt x="34593" y="6873"/>
                      <a:pt x="36031" y="6117"/>
                    </a:cubicBezTo>
                    <a:cubicBezTo>
                      <a:pt x="37772" y="5511"/>
                      <a:pt x="39437" y="5284"/>
                      <a:pt x="40724" y="7101"/>
                    </a:cubicBezTo>
                    <a:cubicBezTo>
                      <a:pt x="41027" y="8917"/>
                      <a:pt x="41103" y="10734"/>
                      <a:pt x="39891" y="12324"/>
                    </a:cubicBezTo>
                    <a:cubicBezTo>
                      <a:pt x="39210" y="12929"/>
                      <a:pt x="38529" y="13989"/>
                      <a:pt x="37848" y="14064"/>
                    </a:cubicBezTo>
                    <a:cubicBezTo>
                      <a:pt x="31111" y="14519"/>
                      <a:pt x="26720" y="16941"/>
                      <a:pt x="23011" y="23526"/>
                    </a:cubicBezTo>
                    <a:cubicBezTo>
                      <a:pt x="20059" y="28749"/>
                      <a:pt x="12111" y="30036"/>
                      <a:pt x="5677" y="31323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0" name="任意多边形: 形状 2129"/>
              <p:cNvSpPr/>
              <p:nvPr/>
            </p:nvSpPr>
            <p:spPr>
              <a:xfrm>
                <a:off x="1650182" y="6147881"/>
                <a:ext cx="30278" cy="22709"/>
              </a:xfrm>
              <a:custGeom>
                <a:avLst/>
                <a:gdLst>
                  <a:gd name="connsiteX0" fmla="*/ 23721 w 30278"/>
                  <a:gd name="connsiteY0" fmla="*/ 8548 h 22708"/>
                  <a:gd name="connsiteX1" fmla="*/ 29095 w 30278"/>
                  <a:gd name="connsiteY1" fmla="*/ 16344 h 22708"/>
                  <a:gd name="connsiteX2" fmla="*/ 28641 w 30278"/>
                  <a:gd name="connsiteY2" fmla="*/ 17556 h 22708"/>
                  <a:gd name="connsiteX3" fmla="*/ 29246 w 30278"/>
                  <a:gd name="connsiteY3" fmla="*/ 18086 h 22708"/>
                  <a:gd name="connsiteX4" fmla="*/ 22661 w 30278"/>
                  <a:gd name="connsiteY4" fmla="*/ 19978 h 22708"/>
                  <a:gd name="connsiteX5" fmla="*/ 8430 w 30278"/>
                  <a:gd name="connsiteY5" fmla="*/ 20054 h 22708"/>
                  <a:gd name="connsiteX6" fmla="*/ 6538 w 30278"/>
                  <a:gd name="connsiteY6" fmla="*/ 18086 h 22708"/>
                  <a:gd name="connsiteX7" fmla="*/ 6538 w 30278"/>
                  <a:gd name="connsiteY7" fmla="*/ 18086 h 22708"/>
                  <a:gd name="connsiteX8" fmla="*/ 14486 w 30278"/>
                  <a:gd name="connsiteY8" fmla="*/ 8624 h 22708"/>
                  <a:gd name="connsiteX9" fmla="*/ 16227 w 30278"/>
                  <a:gd name="connsiteY9" fmla="*/ 7034 h 22708"/>
                  <a:gd name="connsiteX10" fmla="*/ 21601 w 30278"/>
                  <a:gd name="connsiteY10" fmla="*/ 6807 h 22708"/>
                  <a:gd name="connsiteX11" fmla="*/ 21677 w 30278"/>
                  <a:gd name="connsiteY11" fmla="*/ 6807 h 22708"/>
                  <a:gd name="connsiteX12" fmla="*/ 23721 w 30278"/>
                  <a:gd name="connsiteY12" fmla="*/ 854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23721" y="8548"/>
                    </a:moveTo>
                    <a:cubicBezTo>
                      <a:pt x="25537" y="11121"/>
                      <a:pt x="27278" y="13695"/>
                      <a:pt x="29095" y="16344"/>
                    </a:cubicBezTo>
                    <a:cubicBezTo>
                      <a:pt x="28565" y="16799"/>
                      <a:pt x="28414" y="17177"/>
                      <a:pt x="28641" y="17556"/>
                    </a:cubicBezTo>
                    <a:cubicBezTo>
                      <a:pt x="28868" y="17934"/>
                      <a:pt x="29019" y="18086"/>
                      <a:pt x="29246" y="18086"/>
                    </a:cubicBezTo>
                    <a:cubicBezTo>
                      <a:pt x="27657" y="20811"/>
                      <a:pt x="24629" y="20583"/>
                      <a:pt x="22661" y="19978"/>
                    </a:cubicBezTo>
                    <a:cubicBezTo>
                      <a:pt x="17816" y="18464"/>
                      <a:pt x="13199" y="19751"/>
                      <a:pt x="8430" y="20054"/>
                    </a:cubicBezTo>
                    <a:cubicBezTo>
                      <a:pt x="7900" y="19372"/>
                      <a:pt x="7143" y="18767"/>
                      <a:pt x="6538" y="18086"/>
                    </a:cubicBezTo>
                    <a:lnTo>
                      <a:pt x="6538" y="18086"/>
                    </a:lnTo>
                    <a:cubicBezTo>
                      <a:pt x="4721" y="9002"/>
                      <a:pt x="5100" y="8548"/>
                      <a:pt x="14486" y="8624"/>
                    </a:cubicBezTo>
                    <a:cubicBezTo>
                      <a:pt x="15016" y="8094"/>
                      <a:pt x="15621" y="7564"/>
                      <a:pt x="16227" y="7034"/>
                    </a:cubicBezTo>
                    <a:cubicBezTo>
                      <a:pt x="17968" y="5899"/>
                      <a:pt x="19709" y="4763"/>
                      <a:pt x="21601" y="6807"/>
                    </a:cubicBezTo>
                    <a:lnTo>
                      <a:pt x="21677" y="6807"/>
                    </a:lnTo>
                    <a:cubicBezTo>
                      <a:pt x="22358" y="7412"/>
                      <a:pt x="23039" y="8018"/>
                      <a:pt x="23721" y="8548"/>
                    </a:cubicBezTo>
                    <a:close/>
                  </a:path>
                </a:pathLst>
              </a:custGeom>
              <a:solidFill>
                <a:srgbClr val="F4CC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1" name="任意多边形: 形状 2130"/>
              <p:cNvSpPr/>
              <p:nvPr/>
            </p:nvSpPr>
            <p:spPr>
              <a:xfrm>
                <a:off x="2248680" y="5515652"/>
                <a:ext cx="22709" cy="22709"/>
              </a:xfrm>
              <a:custGeom>
                <a:avLst/>
                <a:gdLst>
                  <a:gd name="connsiteX0" fmla="*/ 12468 w 22708"/>
                  <a:gd name="connsiteY0" fmla="*/ 7661 h 22708"/>
                  <a:gd name="connsiteX1" fmla="*/ 21097 w 22708"/>
                  <a:gd name="connsiteY1" fmla="*/ 9931 h 22708"/>
                  <a:gd name="connsiteX2" fmla="*/ 23595 w 22708"/>
                  <a:gd name="connsiteY2" fmla="*/ 20605 h 22708"/>
                  <a:gd name="connsiteX3" fmla="*/ 6488 w 22708"/>
                  <a:gd name="connsiteY3" fmla="*/ 16744 h 22708"/>
                  <a:gd name="connsiteX4" fmla="*/ 10727 w 22708"/>
                  <a:gd name="connsiteY4" fmla="*/ 8039 h 22708"/>
                  <a:gd name="connsiteX5" fmla="*/ 12468 w 22708"/>
                  <a:gd name="connsiteY5" fmla="*/ 76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2468" y="7661"/>
                    </a:moveTo>
                    <a:cubicBezTo>
                      <a:pt x="16480" y="4103"/>
                      <a:pt x="19432" y="5617"/>
                      <a:pt x="21097" y="9931"/>
                    </a:cubicBezTo>
                    <a:cubicBezTo>
                      <a:pt x="22308" y="13035"/>
                      <a:pt x="22687" y="16442"/>
                      <a:pt x="23595" y="20605"/>
                    </a:cubicBezTo>
                    <a:cubicBezTo>
                      <a:pt x="17464" y="19015"/>
                      <a:pt x="10802" y="25222"/>
                      <a:pt x="6488" y="16744"/>
                    </a:cubicBezTo>
                    <a:cubicBezTo>
                      <a:pt x="3763" y="11445"/>
                      <a:pt x="8607" y="10537"/>
                      <a:pt x="10727" y="8039"/>
                    </a:cubicBezTo>
                    <a:cubicBezTo>
                      <a:pt x="11559" y="8872"/>
                      <a:pt x="12165" y="9175"/>
                      <a:pt x="12468" y="7661"/>
                    </a:cubicBezTo>
                    <a:close/>
                  </a:path>
                </a:pathLst>
              </a:custGeom>
              <a:solidFill>
                <a:srgbClr val="F5DA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2" name="任意多边形: 形状 2131"/>
              <p:cNvSpPr/>
              <p:nvPr/>
            </p:nvSpPr>
            <p:spPr>
              <a:xfrm>
                <a:off x="1601246" y="5195823"/>
                <a:ext cx="22709" cy="30278"/>
              </a:xfrm>
              <a:custGeom>
                <a:avLst/>
                <a:gdLst>
                  <a:gd name="connsiteX0" fmla="*/ 6045 w 22708"/>
                  <a:gd name="connsiteY0" fmla="*/ 8282 h 30278"/>
                  <a:gd name="connsiteX1" fmla="*/ 10662 w 22708"/>
                  <a:gd name="connsiteY1" fmla="*/ 5708 h 30278"/>
                  <a:gd name="connsiteX2" fmla="*/ 20730 w 22708"/>
                  <a:gd name="connsiteY2" fmla="*/ 11689 h 30278"/>
                  <a:gd name="connsiteX3" fmla="*/ 21184 w 22708"/>
                  <a:gd name="connsiteY3" fmla="*/ 25314 h 30278"/>
                  <a:gd name="connsiteX4" fmla="*/ 17475 w 22708"/>
                  <a:gd name="connsiteY4" fmla="*/ 27206 h 30278"/>
                  <a:gd name="connsiteX5" fmla="*/ 17475 w 22708"/>
                  <a:gd name="connsiteY5" fmla="*/ 27206 h 30278"/>
                  <a:gd name="connsiteX6" fmla="*/ 13917 w 22708"/>
                  <a:gd name="connsiteY6" fmla="*/ 19258 h 30278"/>
                  <a:gd name="connsiteX7" fmla="*/ 13539 w 22708"/>
                  <a:gd name="connsiteY7" fmla="*/ 18123 h 30278"/>
                  <a:gd name="connsiteX8" fmla="*/ 6045 w 22708"/>
                  <a:gd name="connsiteY8" fmla="*/ 82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6045" y="8282"/>
                    </a:moveTo>
                    <a:cubicBezTo>
                      <a:pt x="7634" y="7374"/>
                      <a:pt x="10359" y="5406"/>
                      <a:pt x="10662" y="5708"/>
                    </a:cubicBezTo>
                    <a:cubicBezTo>
                      <a:pt x="13539" y="8736"/>
                      <a:pt x="19140" y="7980"/>
                      <a:pt x="20730" y="11689"/>
                    </a:cubicBezTo>
                    <a:cubicBezTo>
                      <a:pt x="22546" y="15852"/>
                      <a:pt x="27391" y="20621"/>
                      <a:pt x="21184" y="25314"/>
                    </a:cubicBezTo>
                    <a:cubicBezTo>
                      <a:pt x="20200" y="26525"/>
                      <a:pt x="18459" y="26071"/>
                      <a:pt x="17475" y="27206"/>
                    </a:cubicBezTo>
                    <a:lnTo>
                      <a:pt x="17475" y="27206"/>
                    </a:lnTo>
                    <a:cubicBezTo>
                      <a:pt x="10889" y="26979"/>
                      <a:pt x="7861" y="25162"/>
                      <a:pt x="13917" y="19258"/>
                    </a:cubicBezTo>
                    <a:cubicBezTo>
                      <a:pt x="14447" y="18804"/>
                      <a:pt x="14220" y="18804"/>
                      <a:pt x="13539" y="18123"/>
                    </a:cubicBezTo>
                    <a:cubicBezTo>
                      <a:pt x="10511" y="15246"/>
                      <a:pt x="4077" y="14944"/>
                      <a:pt x="6045" y="8282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3" name="任意多边形: 形状 2132"/>
              <p:cNvSpPr/>
              <p:nvPr/>
            </p:nvSpPr>
            <p:spPr>
              <a:xfrm>
                <a:off x="1595845" y="5198428"/>
                <a:ext cx="22709" cy="30278"/>
              </a:xfrm>
              <a:custGeom>
                <a:avLst/>
                <a:gdLst>
                  <a:gd name="connsiteX0" fmla="*/ 11445 w 22708"/>
                  <a:gd name="connsiteY0" fmla="*/ 5677 h 30278"/>
                  <a:gd name="connsiteX1" fmla="*/ 23254 w 22708"/>
                  <a:gd name="connsiteY1" fmla="*/ 15896 h 30278"/>
                  <a:gd name="connsiteX2" fmla="*/ 22800 w 22708"/>
                  <a:gd name="connsiteY2" fmla="*/ 24601 h 30278"/>
                  <a:gd name="connsiteX3" fmla="*/ 13186 w 22708"/>
                  <a:gd name="connsiteY3" fmla="*/ 24374 h 30278"/>
                  <a:gd name="connsiteX4" fmla="*/ 5693 w 22708"/>
                  <a:gd name="connsiteY4" fmla="*/ 13171 h 30278"/>
                  <a:gd name="connsiteX5" fmla="*/ 7585 w 22708"/>
                  <a:gd name="connsiteY5" fmla="*/ 9310 h 30278"/>
                  <a:gd name="connsiteX6" fmla="*/ 11445 w 22708"/>
                  <a:gd name="connsiteY6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445" y="5677"/>
                    </a:moveTo>
                    <a:cubicBezTo>
                      <a:pt x="13414" y="8402"/>
                      <a:pt x="20453" y="14382"/>
                      <a:pt x="23254" y="15896"/>
                    </a:cubicBezTo>
                    <a:cubicBezTo>
                      <a:pt x="15911" y="20135"/>
                      <a:pt x="15911" y="20135"/>
                      <a:pt x="22800" y="24601"/>
                    </a:cubicBezTo>
                    <a:cubicBezTo>
                      <a:pt x="19545" y="27629"/>
                      <a:pt x="16290" y="27477"/>
                      <a:pt x="13186" y="24374"/>
                    </a:cubicBezTo>
                    <a:cubicBezTo>
                      <a:pt x="9932" y="21119"/>
                      <a:pt x="6298" y="18167"/>
                      <a:pt x="5693" y="13171"/>
                    </a:cubicBezTo>
                    <a:cubicBezTo>
                      <a:pt x="5541" y="11506"/>
                      <a:pt x="6525" y="10370"/>
                      <a:pt x="7585" y="9310"/>
                    </a:cubicBezTo>
                    <a:cubicBezTo>
                      <a:pt x="8342" y="7570"/>
                      <a:pt x="9553" y="6283"/>
                      <a:pt x="11445" y="5677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4" name="任意多边形: 形状 2133"/>
              <p:cNvSpPr/>
              <p:nvPr/>
            </p:nvSpPr>
            <p:spPr>
              <a:xfrm>
                <a:off x="2199954" y="5770420"/>
                <a:ext cx="22709" cy="30278"/>
              </a:xfrm>
              <a:custGeom>
                <a:avLst/>
                <a:gdLst>
                  <a:gd name="connsiteX0" fmla="*/ 8131 w 22708"/>
                  <a:gd name="connsiteY0" fmla="*/ 26759 h 30278"/>
                  <a:gd name="connsiteX1" fmla="*/ 9418 w 22708"/>
                  <a:gd name="connsiteY1" fmla="*/ 10181 h 30278"/>
                  <a:gd name="connsiteX2" fmla="*/ 19410 w 22708"/>
                  <a:gd name="connsiteY2" fmla="*/ 7911 h 30278"/>
                  <a:gd name="connsiteX3" fmla="*/ 21302 w 22708"/>
                  <a:gd name="connsiteY3" fmla="*/ 9727 h 30278"/>
                  <a:gd name="connsiteX4" fmla="*/ 21302 w 22708"/>
                  <a:gd name="connsiteY4" fmla="*/ 9727 h 30278"/>
                  <a:gd name="connsiteX5" fmla="*/ 16382 w 22708"/>
                  <a:gd name="connsiteY5" fmla="*/ 19568 h 30278"/>
                  <a:gd name="connsiteX6" fmla="*/ 14944 w 22708"/>
                  <a:gd name="connsiteY6" fmla="*/ 21460 h 30278"/>
                  <a:gd name="connsiteX7" fmla="*/ 8131 w 22708"/>
                  <a:gd name="connsiteY7" fmla="*/ 267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8131" y="26759"/>
                    </a:moveTo>
                    <a:cubicBezTo>
                      <a:pt x="4498" y="22066"/>
                      <a:pt x="4876" y="13588"/>
                      <a:pt x="9418" y="10181"/>
                    </a:cubicBezTo>
                    <a:cubicBezTo>
                      <a:pt x="12143" y="8138"/>
                      <a:pt x="14792" y="2612"/>
                      <a:pt x="19410" y="7911"/>
                    </a:cubicBezTo>
                    <a:cubicBezTo>
                      <a:pt x="20091" y="8516"/>
                      <a:pt x="20697" y="9122"/>
                      <a:pt x="21302" y="9727"/>
                    </a:cubicBezTo>
                    <a:lnTo>
                      <a:pt x="21302" y="9727"/>
                    </a:lnTo>
                    <a:cubicBezTo>
                      <a:pt x="23649" y="15026"/>
                      <a:pt x="20394" y="17448"/>
                      <a:pt x="16382" y="19568"/>
                    </a:cubicBezTo>
                    <a:cubicBezTo>
                      <a:pt x="15852" y="20173"/>
                      <a:pt x="15322" y="20779"/>
                      <a:pt x="14944" y="21460"/>
                    </a:cubicBezTo>
                    <a:cubicBezTo>
                      <a:pt x="14187" y="25018"/>
                      <a:pt x="14338" y="30014"/>
                      <a:pt x="8131" y="26759"/>
                    </a:cubicBez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5" name="任意多边形: 形状 2134"/>
              <p:cNvSpPr/>
              <p:nvPr/>
            </p:nvSpPr>
            <p:spPr>
              <a:xfrm>
                <a:off x="1753445" y="4919117"/>
                <a:ext cx="30278" cy="22709"/>
              </a:xfrm>
              <a:custGeom>
                <a:avLst/>
                <a:gdLst>
                  <a:gd name="connsiteX0" fmla="*/ 17272 w 30278"/>
                  <a:gd name="connsiteY0" fmla="*/ 20736 h 22708"/>
                  <a:gd name="connsiteX1" fmla="*/ 13487 w 30278"/>
                  <a:gd name="connsiteY1" fmla="*/ 20736 h 22708"/>
                  <a:gd name="connsiteX2" fmla="*/ 6599 w 30278"/>
                  <a:gd name="connsiteY2" fmla="*/ 18768 h 22708"/>
                  <a:gd name="connsiteX3" fmla="*/ 9702 w 30278"/>
                  <a:gd name="connsiteY3" fmla="*/ 9231 h 22708"/>
                  <a:gd name="connsiteX4" fmla="*/ 26809 w 30278"/>
                  <a:gd name="connsiteY4" fmla="*/ 7489 h 22708"/>
                  <a:gd name="connsiteX5" fmla="*/ 28777 w 30278"/>
                  <a:gd name="connsiteY5" fmla="*/ 13091 h 22708"/>
                  <a:gd name="connsiteX6" fmla="*/ 28777 w 30278"/>
                  <a:gd name="connsiteY6" fmla="*/ 13091 h 22708"/>
                  <a:gd name="connsiteX7" fmla="*/ 23554 w 30278"/>
                  <a:gd name="connsiteY7" fmla="*/ 18995 h 22708"/>
                  <a:gd name="connsiteX8" fmla="*/ 17272 w 30278"/>
                  <a:gd name="connsiteY8" fmla="*/ 207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17272" y="20736"/>
                    </a:moveTo>
                    <a:cubicBezTo>
                      <a:pt x="15985" y="20736"/>
                      <a:pt x="14774" y="20736"/>
                      <a:pt x="13487" y="20736"/>
                    </a:cubicBezTo>
                    <a:cubicBezTo>
                      <a:pt x="10459" y="22780"/>
                      <a:pt x="8112" y="21190"/>
                      <a:pt x="6599" y="18768"/>
                    </a:cubicBezTo>
                    <a:cubicBezTo>
                      <a:pt x="3873" y="14530"/>
                      <a:pt x="7885" y="12183"/>
                      <a:pt x="9702" y="9231"/>
                    </a:cubicBezTo>
                    <a:cubicBezTo>
                      <a:pt x="14849" y="2796"/>
                      <a:pt x="20981" y="6960"/>
                      <a:pt x="26809" y="7489"/>
                    </a:cubicBezTo>
                    <a:cubicBezTo>
                      <a:pt x="28550" y="9003"/>
                      <a:pt x="26885" y="11653"/>
                      <a:pt x="28777" y="13091"/>
                    </a:cubicBezTo>
                    <a:lnTo>
                      <a:pt x="28777" y="13091"/>
                    </a:lnTo>
                    <a:cubicBezTo>
                      <a:pt x="29534" y="17330"/>
                      <a:pt x="27112" y="18617"/>
                      <a:pt x="23554" y="18995"/>
                    </a:cubicBezTo>
                    <a:lnTo>
                      <a:pt x="17272" y="20736"/>
                    </a:ln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6" name="任意多边形: 形状 2135"/>
              <p:cNvSpPr/>
              <p:nvPr/>
            </p:nvSpPr>
            <p:spPr>
              <a:xfrm>
                <a:off x="1890373" y="5816065"/>
                <a:ext cx="30278" cy="22709"/>
              </a:xfrm>
              <a:custGeom>
                <a:avLst/>
                <a:gdLst>
                  <a:gd name="connsiteX0" fmla="*/ 22879 w 30278"/>
                  <a:gd name="connsiteY0" fmla="*/ 11543 h 22708"/>
                  <a:gd name="connsiteX1" fmla="*/ 28631 w 30278"/>
                  <a:gd name="connsiteY1" fmla="*/ 13436 h 22708"/>
                  <a:gd name="connsiteX2" fmla="*/ 21213 w 30278"/>
                  <a:gd name="connsiteY2" fmla="*/ 16464 h 22708"/>
                  <a:gd name="connsiteX3" fmla="*/ 7512 w 30278"/>
                  <a:gd name="connsiteY3" fmla="*/ 18885 h 22708"/>
                  <a:gd name="connsiteX4" fmla="*/ 11373 w 30278"/>
                  <a:gd name="connsiteY4" fmla="*/ 5715 h 22708"/>
                  <a:gd name="connsiteX5" fmla="*/ 22879 w 30278"/>
                  <a:gd name="connsiteY5" fmla="*/ 1154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22879" y="11543"/>
                    </a:moveTo>
                    <a:cubicBezTo>
                      <a:pt x="24695" y="12603"/>
                      <a:pt x="28329" y="7985"/>
                      <a:pt x="28631" y="13436"/>
                    </a:cubicBezTo>
                    <a:cubicBezTo>
                      <a:pt x="25755" y="13360"/>
                      <a:pt x="23484" y="14041"/>
                      <a:pt x="21213" y="16464"/>
                    </a:cubicBezTo>
                    <a:cubicBezTo>
                      <a:pt x="16217" y="21838"/>
                      <a:pt x="11221" y="22368"/>
                      <a:pt x="7512" y="18885"/>
                    </a:cubicBezTo>
                    <a:cubicBezTo>
                      <a:pt x="4106" y="15706"/>
                      <a:pt x="5469" y="11165"/>
                      <a:pt x="11373" y="5715"/>
                    </a:cubicBezTo>
                    <a:cubicBezTo>
                      <a:pt x="16444" y="5260"/>
                      <a:pt x="19321" y="9045"/>
                      <a:pt x="22879" y="11543"/>
                    </a:cubicBezTo>
                    <a:close/>
                  </a:path>
                </a:pathLst>
              </a:custGeom>
              <a:solidFill>
                <a:srgbClr val="F8DD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7" name="任意多边形: 形状 2136"/>
              <p:cNvSpPr/>
              <p:nvPr/>
            </p:nvSpPr>
            <p:spPr>
              <a:xfrm>
                <a:off x="1626290" y="6236439"/>
                <a:ext cx="30278" cy="22709"/>
              </a:xfrm>
              <a:custGeom>
                <a:avLst/>
                <a:gdLst>
                  <a:gd name="connsiteX0" fmla="*/ 28461 w 30278"/>
                  <a:gd name="connsiteY0" fmla="*/ 20816 h 22708"/>
                  <a:gd name="connsiteX1" fmla="*/ 17410 w 30278"/>
                  <a:gd name="connsiteY1" fmla="*/ 21043 h 22708"/>
                  <a:gd name="connsiteX2" fmla="*/ 8326 w 30278"/>
                  <a:gd name="connsiteY2" fmla="*/ 18242 h 22708"/>
                  <a:gd name="connsiteX3" fmla="*/ 6207 w 30278"/>
                  <a:gd name="connsiteY3" fmla="*/ 14609 h 22708"/>
                  <a:gd name="connsiteX4" fmla="*/ 5677 w 30278"/>
                  <a:gd name="connsiteY4" fmla="*/ 5677 h 22708"/>
                  <a:gd name="connsiteX5" fmla="*/ 7494 w 30278"/>
                  <a:gd name="connsiteY5" fmla="*/ 5677 h 22708"/>
                  <a:gd name="connsiteX6" fmla="*/ 24752 w 30278"/>
                  <a:gd name="connsiteY6" fmla="*/ 9386 h 22708"/>
                  <a:gd name="connsiteX7" fmla="*/ 24828 w 30278"/>
                  <a:gd name="connsiteY7" fmla="*/ 11127 h 22708"/>
                  <a:gd name="connsiteX8" fmla="*/ 28461 w 30278"/>
                  <a:gd name="connsiteY8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28461" y="20816"/>
                    </a:moveTo>
                    <a:cubicBezTo>
                      <a:pt x="24828" y="24298"/>
                      <a:pt x="21195" y="22557"/>
                      <a:pt x="17410" y="21043"/>
                    </a:cubicBezTo>
                    <a:cubicBezTo>
                      <a:pt x="14534" y="19832"/>
                      <a:pt x="12641" y="16199"/>
                      <a:pt x="8326" y="18242"/>
                    </a:cubicBezTo>
                    <a:cubicBezTo>
                      <a:pt x="5980" y="19302"/>
                      <a:pt x="5223" y="16123"/>
                      <a:pt x="6207" y="14609"/>
                    </a:cubicBezTo>
                    <a:cubicBezTo>
                      <a:pt x="8326" y="11279"/>
                      <a:pt x="5677" y="8629"/>
                      <a:pt x="5677" y="5677"/>
                    </a:cubicBezTo>
                    <a:cubicBezTo>
                      <a:pt x="6283" y="5677"/>
                      <a:pt x="6888" y="5677"/>
                      <a:pt x="7494" y="5677"/>
                    </a:cubicBezTo>
                    <a:cubicBezTo>
                      <a:pt x="12868" y="8705"/>
                      <a:pt x="20211" y="2498"/>
                      <a:pt x="24752" y="9386"/>
                    </a:cubicBezTo>
                    <a:cubicBezTo>
                      <a:pt x="24828" y="9992"/>
                      <a:pt x="24828" y="10597"/>
                      <a:pt x="24828" y="11127"/>
                    </a:cubicBezTo>
                    <a:cubicBezTo>
                      <a:pt x="23466" y="15366"/>
                      <a:pt x="22936" y="19226"/>
                      <a:pt x="28461" y="20816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8" name="任意多边形: 形状 2137"/>
              <p:cNvSpPr/>
              <p:nvPr/>
            </p:nvSpPr>
            <p:spPr>
              <a:xfrm>
                <a:off x="1569339" y="6673632"/>
                <a:ext cx="22709" cy="30278"/>
              </a:xfrm>
              <a:custGeom>
                <a:avLst/>
                <a:gdLst>
                  <a:gd name="connsiteX0" fmla="*/ 7598 w 22708"/>
                  <a:gd name="connsiteY0" fmla="*/ 28409 h 30278"/>
                  <a:gd name="connsiteX1" fmla="*/ 6387 w 22708"/>
                  <a:gd name="connsiteY1" fmla="*/ 25911 h 30278"/>
                  <a:gd name="connsiteX2" fmla="*/ 8430 w 22708"/>
                  <a:gd name="connsiteY2" fmla="*/ 18795 h 30278"/>
                  <a:gd name="connsiteX3" fmla="*/ 12064 w 22708"/>
                  <a:gd name="connsiteY3" fmla="*/ 7214 h 30278"/>
                  <a:gd name="connsiteX4" fmla="*/ 16984 w 22708"/>
                  <a:gd name="connsiteY4" fmla="*/ 5775 h 30278"/>
                  <a:gd name="connsiteX5" fmla="*/ 19028 w 22708"/>
                  <a:gd name="connsiteY5" fmla="*/ 9485 h 30278"/>
                  <a:gd name="connsiteX6" fmla="*/ 19028 w 22708"/>
                  <a:gd name="connsiteY6" fmla="*/ 9485 h 30278"/>
                  <a:gd name="connsiteX7" fmla="*/ 20996 w 22708"/>
                  <a:gd name="connsiteY7" fmla="*/ 24775 h 30278"/>
                  <a:gd name="connsiteX8" fmla="*/ 20996 w 22708"/>
                  <a:gd name="connsiteY8" fmla="*/ 24775 h 30278"/>
                  <a:gd name="connsiteX9" fmla="*/ 17135 w 22708"/>
                  <a:gd name="connsiteY9" fmla="*/ 28409 h 30278"/>
                  <a:gd name="connsiteX10" fmla="*/ 9793 w 22708"/>
                  <a:gd name="connsiteY10" fmla="*/ 30150 h 30278"/>
                  <a:gd name="connsiteX11" fmla="*/ 7598 w 22708"/>
                  <a:gd name="connsiteY11" fmla="*/ 28409 h 30278"/>
                  <a:gd name="connsiteX12" fmla="*/ 7598 w 22708"/>
                  <a:gd name="connsiteY12" fmla="*/ 2840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7598" y="28409"/>
                    </a:moveTo>
                    <a:cubicBezTo>
                      <a:pt x="7219" y="27576"/>
                      <a:pt x="7068" y="26441"/>
                      <a:pt x="6387" y="25911"/>
                    </a:cubicBezTo>
                    <a:cubicBezTo>
                      <a:pt x="2148" y="22353"/>
                      <a:pt x="18725" y="24548"/>
                      <a:pt x="8430" y="18795"/>
                    </a:cubicBezTo>
                    <a:cubicBezTo>
                      <a:pt x="7976" y="18568"/>
                      <a:pt x="11685" y="11604"/>
                      <a:pt x="12064" y="7214"/>
                    </a:cubicBezTo>
                    <a:cubicBezTo>
                      <a:pt x="12291" y="5246"/>
                      <a:pt x="15092" y="5700"/>
                      <a:pt x="16984" y="5775"/>
                    </a:cubicBezTo>
                    <a:cubicBezTo>
                      <a:pt x="18195" y="6684"/>
                      <a:pt x="17817" y="8501"/>
                      <a:pt x="19028" y="9485"/>
                    </a:cubicBezTo>
                    <a:lnTo>
                      <a:pt x="19028" y="9485"/>
                    </a:lnTo>
                    <a:cubicBezTo>
                      <a:pt x="21677" y="14329"/>
                      <a:pt x="19936" y="19704"/>
                      <a:pt x="20996" y="24775"/>
                    </a:cubicBezTo>
                    <a:lnTo>
                      <a:pt x="20996" y="24775"/>
                    </a:lnTo>
                    <a:cubicBezTo>
                      <a:pt x="19860" y="26137"/>
                      <a:pt x="19028" y="27803"/>
                      <a:pt x="17135" y="28409"/>
                    </a:cubicBezTo>
                    <a:cubicBezTo>
                      <a:pt x="14637" y="28636"/>
                      <a:pt x="12064" y="28939"/>
                      <a:pt x="9793" y="30150"/>
                    </a:cubicBezTo>
                    <a:cubicBezTo>
                      <a:pt x="8809" y="29771"/>
                      <a:pt x="8203" y="29090"/>
                      <a:pt x="7598" y="28409"/>
                    </a:cubicBezTo>
                    <a:lnTo>
                      <a:pt x="7598" y="28409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9" name="任意多边形: 形状 2138"/>
              <p:cNvSpPr/>
              <p:nvPr/>
            </p:nvSpPr>
            <p:spPr>
              <a:xfrm>
                <a:off x="1874344" y="5899743"/>
                <a:ext cx="30278" cy="30278"/>
              </a:xfrm>
              <a:custGeom>
                <a:avLst/>
                <a:gdLst>
                  <a:gd name="connsiteX0" fmla="*/ 16199 w 30278"/>
                  <a:gd name="connsiteY0" fmla="*/ 26724 h 30278"/>
                  <a:gd name="connsiteX1" fmla="*/ 5677 w 30278"/>
                  <a:gd name="connsiteY1" fmla="*/ 19381 h 30278"/>
                  <a:gd name="connsiteX2" fmla="*/ 12338 w 30278"/>
                  <a:gd name="connsiteY2" fmla="*/ 9616 h 30278"/>
                  <a:gd name="connsiteX3" fmla="*/ 23768 w 30278"/>
                  <a:gd name="connsiteY3" fmla="*/ 5907 h 30278"/>
                  <a:gd name="connsiteX4" fmla="*/ 23768 w 30278"/>
                  <a:gd name="connsiteY4" fmla="*/ 5907 h 30278"/>
                  <a:gd name="connsiteX5" fmla="*/ 31338 w 30278"/>
                  <a:gd name="connsiteY5" fmla="*/ 9768 h 30278"/>
                  <a:gd name="connsiteX6" fmla="*/ 31338 w 30278"/>
                  <a:gd name="connsiteY6" fmla="*/ 9768 h 30278"/>
                  <a:gd name="connsiteX7" fmla="*/ 32019 w 30278"/>
                  <a:gd name="connsiteY7" fmla="*/ 11206 h 30278"/>
                  <a:gd name="connsiteX8" fmla="*/ 31792 w 30278"/>
                  <a:gd name="connsiteY8" fmla="*/ 12039 h 30278"/>
                  <a:gd name="connsiteX9" fmla="*/ 27629 w 30278"/>
                  <a:gd name="connsiteY9" fmla="*/ 14385 h 30278"/>
                  <a:gd name="connsiteX10" fmla="*/ 23390 w 30278"/>
                  <a:gd name="connsiteY10" fmla="*/ 14234 h 30278"/>
                  <a:gd name="connsiteX11" fmla="*/ 22482 w 30278"/>
                  <a:gd name="connsiteY11" fmla="*/ 16732 h 30278"/>
                  <a:gd name="connsiteX12" fmla="*/ 22406 w 30278"/>
                  <a:gd name="connsiteY12" fmla="*/ 21274 h 30278"/>
                  <a:gd name="connsiteX13" fmla="*/ 18697 w 30278"/>
                  <a:gd name="connsiteY13" fmla="*/ 27405 h 30278"/>
                  <a:gd name="connsiteX14" fmla="*/ 16199 w 30278"/>
                  <a:gd name="connsiteY14" fmla="*/ 267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16199" y="26724"/>
                    </a:moveTo>
                    <a:cubicBezTo>
                      <a:pt x="14533" y="22636"/>
                      <a:pt x="10597" y="21349"/>
                      <a:pt x="5677" y="19381"/>
                    </a:cubicBezTo>
                    <a:cubicBezTo>
                      <a:pt x="10295" y="16808"/>
                      <a:pt x="10522" y="12795"/>
                      <a:pt x="12338" y="9616"/>
                    </a:cubicBezTo>
                    <a:cubicBezTo>
                      <a:pt x="15745" y="7270"/>
                      <a:pt x="19227" y="4923"/>
                      <a:pt x="23768" y="5907"/>
                    </a:cubicBezTo>
                    <a:lnTo>
                      <a:pt x="23768" y="5907"/>
                    </a:lnTo>
                    <a:cubicBezTo>
                      <a:pt x="26115" y="7497"/>
                      <a:pt x="29748" y="6513"/>
                      <a:pt x="31338" y="9768"/>
                    </a:cubicBezTo>
                    <a:lnTo>
                      <a:pt x="31338" y="9768"/>
                    </a:lnTo>
                    <a:cubicBezTo>
                      <a:pt x="31792" y="10222"/>
                      <a:pt x="32019" y="10676"/>
                      <a:pt x="32019" y="11206"/>
                    </a:cubicBezTo>
                    <a:cubicBezTo>
                      <a:pt x="31943" y="11736"/>
                      <a:pt x="31868" y="12039"/>
                      <a:pt x="31792" y="12039"/>
                    </a:cubicBezTo>
                    <a:cubicBezTo>
                      <a:pt x="30657" y="13325"/>
                      <a:pt x="29218" y="14007"/>
                      <a:pt x="27629" y="14385"/>
                    </a:cubicBezTo>
                    <a:cubicBezTo>
                      <a:pt x="26191" y="14537"/>
                      <a:pt x="24752" y="14234"/>
                      <a:pt x="23390" y="14234"/>
                    </a:cubicBezTo>
                    <a:cubicBezTo>
                      <a:pt x="22330" y="14839"/>
                      <a:pt x="22709" y="15899"/>
                      <a:pt x="22482" y="16732"/>
                    </a:cubicBezTo>
                    <a:cubicBezTo>
                      <a:pt x="21573" y="18246"/>
                      <a:pt x="20589" y="19684"/>
                      <a:pt x="22406" y="21274"/>
                    </a:cubicBezTo>
                    <a:cubicBezTo>
                      <a:pt x="22709" y="24301"/>
                      <a:pt x="20968" y="25967"/>
                      <a:pt x="18697" y="27405"/>
                    </a:cubicBezTo>
                    <a:cubicBezTo>
                      <a:pt x="17713" y="27556"/>
                      <a:pt x="16956" y="27329"/>
                      <a:pt x="16199" y="26724"/>
                    </a:cubicBezTo>
                    <a:close/>
                  </a:path>
                </a:pathLst>
              </a:custGeom>
              <a:solidFill>
                <a:srgbClr val="F7D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0" name="任意多边形: 形状 2139"/>
              <p:cNvSpPr/>
              <p:nvPr/>
            </p:nvSpPr>
            <p:spPr>
              <a:xfrm>
                <a:off x="2408265" y="5777835"/>
                <a:ext cx="22709" cy="22709"/>
              </a:xfrm>
              <a:custGeom>
                <a:avLst/>
                <a:gdLst>
                  <a:gd name="connsiteX0" fmla="*/ 12448 w 22708"/>
                  <a:gd name="connsiteY0" fmla="*/ 5946 h 22708"/>
                  <a:gd name="connsiteX1" fmla="*/ 19866 w 22708"/>
                  <a:gd name="connsiteY1" fmla="*/ 12607 h 22708"/>
                  <a:gd name="connsiteX2" fmla="*/ 22213 w 22708"/>
                  <a:gd name="connsiteY2" fmla="*/ 22447 h 22708"/>
                  <a:gd name="connsiteX3" fmla="*/ 8739 w 22708"/>
                  <a:gd name="connsiteY3" fmla="*/ 23128 h 22708"/>
                  <a:gd name="connsiteX4" fmla="*/ 12448 w 22708"/>
                  <a:gd name="connsiteY4" fmla="*/ 59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448" y="5946"/>
                    </a:moveTo>
                    <a:cubicBezTo>
                      <a:pt x="17444" y="5416"/>
                      <a:pt x="22440" y="4886"/>
                      <a:pt x="19866" y="12607"/>
                    </a:cubicBezTo>
                    <a:cubicBezTo>
                      <a:pt x="18655" y="16467"/>
                      <a:pt x="26603" y="17981"/>
                      <a:pt x="22213" y="22447"/>
                    </a:cubicBezTo>
                    <a:cubicBezTo>
                      <a:pt x="14795" y="15332"/>
                      <a:pt x="13886" y="15408"/>
                      <a:pt x="8739" y="23128"/>
                    </a:cubicBezTo>
                    <a:cubicBezTo>
                      <a:pt x="1245" y="15635"/>
                      <a:pt x="9496" y="11320"/>
                      <a:pt x="12448" y="5946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1" name="任意多边形: 形状 2140"/>
              <p:cNvSpPr/>
              <p:nvPr/>
            </p:nvSpPr>
            <p:spPr>
              <a:xfrm>
                <a:off x="1840962" y="6148784"/>
                <a:ext cx="30278" cy="22709"/>
              </a:xfrm>
              <a:custGeom>
                <a:avLst/>
                <a:gdLst>
                  <a:gd name="connsiteX0" fmla="*/ 5677 w 30278"/>
                  <a:gd name="connsiteY0" fmla="*/ 17334 h 22708"/>
                  <a:gd name="connsiteX1" fmla="*/ 9613 w 30278"/>
                  <a:gd name="connsiteY1" fmla="*/ 15972 h 22708"/>
                  <a:gd name="connsiteX2" fmla="*/ 15972 w 30278"/>
                  <a:gd name="connsiteY2" fmla="*/ 10446 h 22708"/>
                  <a:gd name="connsiteX3" fmla="*/ 23163 w 30278"/>
                  <a:gd name="connsiteY3" fmla="*/ 5677 h 22708"/>
                  <a:gd name="connsiteX4" fmla="*/ 22860 w 30278"/>
                  <a:gd name="connsiteY4" fmla="*/ 16653 h 22708"/>
                  <a:gd name="connsiteX5" fmla="*/ 19454 w 30278"/>
                  <a:gd name="connsiteY5" fmla="*/ 19832 h 22708"/>
                  <a:gd name="connsiteX6" fmla="*/ 5677 w 30278"/>
                  <a:gd name="connsiteY6" fmla="*/ 1733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5677" y="17334"/>
                    </a:moveTo>
                    <a:cubicBezTo>
                      <a:pt x="7191" y="17334"/>
                      <a:pt x="9613" y="19605"/>
                      <a:pt x="9613" y="15972"/>
                    </a:cubicBezTo>
                    <a:cubicBezTo>
                      <a:pt x="9613" y="11430"/>
                      <a:pt x="14382" y="9840"/>
                      <a:pt x="15972" y="10446"/>
                    </a:cubicBezTo>
                    <a:cubicBezTo>
                      <a:pt x="21422" y="12490"/>
                      <a:pt x="21422" y="8099"/>
                      <a:pt x="23163" y="5677"/>
                    </a:cubicBezTo>
                    <a:cubicBezTo>
                      <a:pt x="27629" y="9462"/>
                      <a:pt x="27705" y="13095"/>
                      <a:pt x="22860" y="16653"/>
                    </a:cubicBezTo>
                    <a:cubicBezTo>
                      <a:pt x="21649" y="17561"/>
                      <a:pt x="20665" y="18848"/>
                      <a:pt x="19454" y="19832"/>
                    </a:cubicBezTo>
                    <a:cubicBezTo>
                      <a:pt x="11884" y="26267"/>
                      <a:pt x="11052" y="26115"/>
                      <a:pt x="5677" y="17334"/>
                    </a:cubicBezTo>
                    <a:close/>
                  </a:path>
                </a:pathLst>
              </a:custGeom>
              <a:solidFill>
                <a:srgbClr val="F9E0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2" name="任意多边形: 形状 2141"/>
              <p:cNvSpPr/>
              <p:nvPr/>
            </p:nvSpPr>
            <p:spPr>
              <a:xfrm>
                <a:off x="1565431" y="6456864"/>
                <a:ext cx="37848" cy="22709"/>
              </a:xfrm>
              <a:custGeom>
                <a:avLst/>
                <a:gdLst>
                  <a:gd name="connsiteX0" fmla="*/ 5677 w 37847"/>
                  <a:gd name="connsiteY0" fmla="*/ 5677 h 22708"/>
                  <a:gd name="connsiteX1" fmla="*/ 21800 w 37847"/>
                  <a:gd name="connsiteY1" fmla="*/ 8099 h 22708"/>
                  <a:gd name="connsiteX2" fmla="*/ 38302 w 37847"/>
                  <a:gd name="connsiteY2" fmla="*/ 19151 h 22708"/>
                  <a:gd name="connsiteX3" fmla="*/ 25585 w 37847"/>
                  <a:gd name="connsiteY3" fmla="*/ 23541 h 22708"/>
                  <a:gd name="connsiteX4" fmla="*/ 16653 w 37847"/>
                  <a:gd name="connsiteY4" fmla="*/ 18091 h 22708"/>
                  <a:gd name="connsiteX5" fmla="*/ 14761 w 37847"/>
                  <a:gd name="connsiteY5" fmla="*/ 16350 h 22708"/>
                  <a:gd name="connsiteX6" fmla="*/ 5677 w 37847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47" h="22708">
                    <a:moveTo>
                      <a:pt x="5677" y="5677"/>
                    </a:moveTo>
                    <a:cubicBezTo>
                      <a:pt x="10067" y="11506"/>
                      <a:pt x="15366" y="12793"/>
                      <a:pt x="21800" y="8099"/>
                    </a:cubicBezTo>
                    <a:cubicBezTo>
                      <a:pt x="20968" y="20362"/>
                      <a:pt x="25509" y="23163"/>
                      <a:pt x="38302" y="19151"/>
                    </a:cubicBezTo>
                    <a:cubicBezTo>
                      <a:pt x="36939" y="28007"/>
                      <a:pt x="29748" y="21876"/>
                      <a:pt x="25585" y="23541"/>
                    </a:cubicBezTo>
                    <a:cubicBezTo>
                      <a:pt x="23163" y="24525"/>
                      <a:pt x="17031" y="24298"/>
                      <a:pt x="16653" y="18091"/>
                    </a:cubicBezTo>
                    <a:cubicBezTo>
                      <a:pt x="16577" y="17410"/>
                      <a:pt x="15215" y="16199"/>
                      <a:pt x="14761" y="16350"/>
                    </a:cubicBezTo>
                    <a:cubicBezTo>
                      <a:pt x="4542" y="18924"/>
                      <a:pt x="7191" y="10597"/>
                      <a:pt x="5677" y="5677"/>
                    </a:cubicBezTo>
                    <a:close/>
                  </a:path>
                </a:pathLst>
              </a:custGeom>
              <a:solidFill>
                <a:srgbClr val="F2CC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3" name="任意多边形: 形状 2142"/>
              <p:cNvSpPr/>
              <p:nvPr/>
            </p:nvSpPr>
            <p:spPr>
              <a:xfrm>
                <a:off x="1667091" y="4934251"/>
                <a:ext cx="22709" cy="22709"/>
              </a:xfrm>
              <a:custGeom>
                <a:avLst/>
                <a:gdLst>
                  <a:gd name="connsiteX0" fmla="*/ 22178 w 22708"/>
                  <a:gd name="connsiteY0" fmla="*/ 11354 h 22708"/>
                  <a:gd name="connsiteX1" fmla="*/ 17258 w 22708"/>
                  <a:gd name="connsiteY1" fmla="*/ 20514 h 22708"/>
                  <a:gd name="connsiteX2" fmla="*/ 9915 w 22708"/>
                  <a:gd name="connsiteY2" fmla="*/ 23996 h 22708"/>
                  <a:gd name="connsiteX3" fmla="*/ 18242 w 22708"/>
                  <a:gd name="connsiteY3" fmla="*/ 5677 h 22708"/>
                  <a:gd name="connsiteX4" fmla="*/ 18544 w 22708"/>
                  <a:gd name="connsiteY4" fmla="*/ 7418 h 22708"/>
                  <a:gd name="connsiteX5" fmla="*/ 22178 w 22708"/>
                  <a:gd name="connsiteY5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22178" y="11354"/>
                    </a:moveTo>
                    <a:cubicBezTo>
                      <a:pt x="23843" y="16199"/>
                      <a:pt x="21951" y="19832"/>
                      <a:pt x="17258" y="20514"/>
                    </a:cubicBezTo>
                    <a:cubicBezTo>
                      <a:pt x="14154" y="20968"/>
                      <a:pt x="12716" y="23768"/>
                      <a:pt x="9915" y="23996"/>
                    </a:cubicBezTo>
                    <a:cubicBezTo>
                      <a:pt x="2497" y="10976"/>
                      <a:pt x="4541" y="6434"/>
                      <a:pt x="18242" y="5677"/>
                    </a:cubicBezTo>
                    <a:cubicBezTo>
                      <a:pt x="18469" y="6207"/>
                      <a:pt x="18696" y="6813"/>
                      <a:pt x="18544" y="7418"/>
                    </a:cubicBezTo>
                    <a:cubicBezTo>
                      <a:pt x="17333" y="10976"/>
                      <a:pt x="17258" y="13474"/>
                      <a:pt x="22178" y="11354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4" name="任意多边形: 形状 2143"/>
              <p:cNvSpPr/>
              <p:nvPr/>
            </p:nvSpPr>
            <p:spPr>
              <a:xfrm>
                <a:off x="1559376" y="5890649"/>
                <a:ext cx="37848" cy="22709"/>
              </a:xfrm>
              <a:custGeom>
                <a:avLst/>
                <a:gdLst>
                  <a:gd name="connsiteX0" fmla="*/ 21270 w 37847"/>
                  <a:gd name="connsiteY0" fmla="*/ 22495 h 22708"/>
                  <a:gd name="connsiteX1" fmla="*/ 18167 w 37847"/>
                  <a:gd name="connsiteY1" fmla="*/ 21284 h 22708"/>
                  <a:gd name="connsiteX2" fmla="*/ 15972 w 37847"/>
                  <a:gd name="connsiteY2" fmla="*/ 12881 h 22708"/>
                  <a:gd name="connsiteX3" fmla="*/ 9462 w 37847"/>
                  <a:gd name="connsiteY3" fmla="*/ 12276 h 22708"/>
                  <a:gd name="connsiteX4" fmla="*/ 5677 w 37847"/>
                  <a:gd name="connsiteY4" fmla="*/ 14849 h 22708"/>
                  <a:gd name="connsiteX5" fmla="*/ 18470 w 37847"/>
                  <a:gd name="connsiteY5" fmla="*/ 6220 h 22708"/>
                  <a:gd name="connsiteX6" fmla="*/ 22254 w 37847"/>
                  <a:gd name="connsiteY6" fmla="*/ 7583 h 22708"/>
                  <a:gd name="connsiteX7" fmla="*/ 34593 w 37847"/>
                  <a:gd name="connsiteY7" fmla="*/ 11140 h 22708"/>
                  <a:gd name="connsiteX8" fmla="*/ 25207 w 37847"/>
                  <a:gd name="connsiteY8" fmla="*/ 19846 h 22708"/>
                  <a:gd name="connsiteX9" fmla="*/ 21270 w 37847"/>
                  <a:gd name="connsiteY9" fmla="*/ 2249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21270" y="22495"/>
                    </a:moveTo>
                    <a:cubicBezTo>
                      <a:pt x="20059" y="22419"/>
                      <a:pt x="17940" y="21435"/>
                      <a:pt x="18167" y="21284"/>
                    </a:cubicBezTo>
                    <a:cubicBezTo>
                      <a:pt x="23390" y="16969"/>
                      <a:pt x="17107" y="15379"/>
                      <a:pt x="15972" y="12881"/>
                    </a:cubicBezTo>
                    <a:cubicBezTo>
                      <a:pt x="14609" y="9854"/>
                      <a:pt x="12111" y="9172"/>
                      <a:pt x="9462" y="12276"/>
                    </a:cubicBezTo>
                    <a:cubicBezTo>
                      <a:pt x="8554" y="13411"/>
                      <a:pt x="6964" y="14017"/>
                      <a:pt x="5677" y="14849"/>
                    </a:cubicBezTo>
                    <a:cubicBezTo>
                      <a:pt x="6358" y="9400"/>
                      <a:pt x="13171" y="4631"/>
                      <a:pt x="18470" y="6220"/>
                    </a:cubicBezTo>
                    <a:cubicBezTo>
                      <a:pt x="19681" y="6599"/>
                      <a:pt x="20513" y="8794"/>
                      <a:pt x="22254" y="7583"/>
                    </a:cubicBezTo>
                    <a:cubicBezTo>
                      <a:pt x="27932" y="3419"/>
                      <a:pt x="31414" y="6750"/>
                      <a:pt x="34593" y="11140"/>
                    </a:cubicBezTo>
                    <a:cubicBezTo>
                      <a:pt x="29900" y="12352"/>
                      <a:pt x="24828" y="12881"/>
                      <a:pt x="25207" y="19846"/>
                    </a:cubicBezTo>
                    <a:cubicBezTo>
                      <a:pt x="25282" y="21284"/>
                      <a:pt x="23844" y="23403"/>
                      <a:pt x="21270" y="22495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5" name="任意多边形: 形状 2144"/>
              <p:cNvSpPr/>
              <p:nvPr/>
            </p:nvSpPr>
            <p:spPr>
              <a:xfrm>
                <a:off x="1993034" y="5162373"/>
                <a:ext cx="22709" cy="22709"/>
              </a:xfrm>
              <a:custGeom>
                <a:avLst/>
                <a:gdLst>
                  <a:gd name="connsiteX0" fmla="*/ 5677 w 22708"/>
                  <a:gd name="connsiteY0" fmla="*/ 14709 h 22708"/>
                  <a:gd name="connsiteX1" fmla="*/ 12036 w 22708"/>
                  <a:gd name="connsiteY1" fmla="*/ 5702 h 22708"/>
                  <a:gd name="connsiteX2" fmla="*/ 19151 w 22708"/>
                  <a:gd name="connsiteY2" fmla="*/ 13649 h 22708"/>
                  <a:gd name="connsiteX3" fmla="*/ 11052 w 22708"/>
                  <a:gd name="connsiteY3" fmla="*/ 21900 h 22708"/>
                  <a:gd name="connsiteX4" fmla="*/ 5677 w 22708"/>
                  <a:gd name="connsiteY4" fmla="*/ 147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4709"/>
                    </a:moveTo>
                    <a:cubicBezTo>
                      <a:pt x="6358" y="10546"/>
                      <a:pt x="6358" y="6080"/>
                      <a:pt x="12036" y="5702"/>
                    </a:cubicBezTo>
                    <a:cubicBezTo>
                      <a:pt x="17788" y="5323"/>
                      <a:pt x="18697" y="9411"/>
                      <a:pt x="19151" y="13649"/>
                    </a:cubicBezTo>
                    <a:cubicBezTo>
                      <a:pt x="19605" y="18646"/>
                      <a:pt x="16502" y="21825"/>
                      <a:pt x="11052" y="21900"/>
                    </a:cubicBezTo>
                    <a:cubicBezTo>
                      <a:pt x="6131" y="21900"/>
                      <a:pt x="6661" y="17586"/>
                      <a:pt x="5677" y="14709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6" name="任意多边形: 形状 2145"/>
              <p:cNvSpPr/>
              <p:nvPr/>
            </p:nvSpPr>
            <p:spPr>
              <a:xfrm>
                <a:off x="2431177" y="6116051"/>
                <a:ext cx="30278" cy="30278"/>
              </a:xfrm>
              <a:custGeom>
                <a:avLst/>
                <a:gdLst>
                  <a:gd name="connsiteX0" fmla="*/ 24053 w 30278"/>
                  <a:gd name="connsiteY0" fmla="*/ 15701 h 30278"/>
                  <a:gd name="connsiteX1" fmla="*/ 23750 w 30278"/>
                  <a:gd name="connsiteY1" fmla="*/ 20546 h 30278"/>
                  <a:gd name="connsiteX2" fmla="*/ 25870 w 30278"/>
                  <a:gd name="connsiteY2" fmla="*/ 25163 h 30278"/>
                  <a:gd name="connsiteX3" fmla="*/ 23674 w 30278"/>
                  <a:gd name="connsiteY3" fmla="*/ 26072 h 30278"/>
                  <a:gd name="connsiteX4" fmla="*/ 11487 w 30278"/>
                  <a:gd name="connsiteY4" fmla="*/ 25845 h 30278"/>
                  <a:gd name="connsiteX5" fmla="*/ 6189 w 30278"/>
                  <a:gd name="connsiteY5" fmla="*/ 15853 h 30278"/>
                  <a:gd name="connsiteX6" fmla="*/ 10276 w 30278"/>
                  <a:gd name="connsiteY6" fmla="*/ 14339 h 30278"/>
                  <a:gd name="connsiteX7" fmla="*/ 11942 w 30278"/>
                  <a:gd name="connsiteY7" fmla="*/ 13809 h 30278"/>
                  <a:gd name="connsiteX8" fmla="*/ 12623 w 30278"/>
                  <a:gd name="connsiteY8" fmla="*/ 9267 h 30278"/>
                  <a:gd name="connsiteX9" fmla="*/ 14213 w 30278"/>
                  <a:gd name="connsiteY9" fmla="*/ 5937 h 30278"/>
                  <a:gd name="connsiteX10" fmla="*/ 16408 w 30278"/>
                  <a:gd name="connsiteY10" fmla="*/ 6315 h 30278"/>
                  <a:gd name="connsiteX11" fmla="*/ 16408 w 30278"/>
                  <a:gd name="connsiteY11" fmla="*/ 6315 h 30278"/>
                  <a:gd name="connsiteX12" fmla="*/ 20268 w 30278"/>
                  <a:gd name="connsiteY12" fmla="*/ 9948 h 30278"/>
                  <a:gd name="connsiteX13" fmla="*/ 23977 w 30278"/>
                  <a:gd name="connsiteY13" fmla="*/ 10252 h 30278"/>
                  <a:gd name="connsiteX14" fmla="*/ 24053 w 30278"/>
                  <a:gd name="connsiteY14" fmla="*/ 15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24053" y="15701"/>
                    </a:moveTo>
                    <a:cubicBezTo>
                      <a:pt x="23826" y="17291"/>
                      <a:pt x="18679" y="18426"/>
                      <a:pt x="23750" y="20546"/>
                    </a:cubicBezTo>
                    <a:cubicBezTo>
                      <a:pt x="25567" y="21303"/>
                      <a:pt x="25870" y="23347"/>
                      <a:pt x="25870" y="25163"/>
                    </a:cubicBezTo>
                    <a:cubicBezTo>
                      <a:pt x="25264" y="25693"/>
                      <a:pt x="24507" y="25996"/>
                      <a:pt x="23674" y="26072"/>
                    </a:cubicBezTo>
                    <a:cubicBezTo>
                      <a:pt x="19587" y="25617"/>
                      <a:pt x="15499" y="26677"/>
                      <a:pt x="11487" y="25845"/>
                    </a:cubicBezTo>
                    <a:cubicBezTo>
                      <a:pt x="9065" y="22893"/>
                      <a:pt x="4069" y="21227"/>
                      <a:pt x="6189" y="15853"/>
                    </a:cubicBezTo>
                    <a:cubicBezTo>
                      <a:pt x="7249" y="14566"/>
                      <a:pt x="8687" y="14187"/>
                      <a:pt x="10276" y="14339"/>
                    </a:cubicBezTo>
                    <a:cubicBezTo>
                      <a:pt x="10731" y="13885"/>
                      <a:pt x="11942" y="15929"/>
                      <a:pt x="11942" y="13809"/>
                    </a:cubicBezTo>
                    <a:cubicBezTo>
                      <a:pt x="12093" y="12295"/>
                      <a:pt x="12320" y="10781"/>
                      <a:pt x="12623" y="9267"/>
                    </a:cubicBezTo>
                    <a:cubicBezTo>
                      <a:pt x="12850" y="8056"/>
                      <a:pt x="13304" y="6845"/>
                      <a:pt x="14213" y="5937"/>
                    </a:cubicBezTo>
                    <a:cubicBezTo>
                      <a:pt x="15045" y="5483"/>
                      <a:pt x="15726" y="5634"/>
                      <a:pt x="16408" y="6315"/>
                    </a:cubicBezTo>
                    <a:lnTo>
                      <a:pt x="16408" y="6315"/>
                    </a:lnTo>
                    <a:cubicBezTo>
                      <a:pt x="17695" y="7526"/>
                      <a:pt x="17922" y="9873"/>
                      <a:pt x="20268" y="9948"/>
                    </a:cubicBezTo>
                    <a:cubicBezTo>
                      <a:pt x="21479" y="10024"/>
                      <a:pt x="22766" y="10176"/>
                      <a:pt x="23977" y="10252"/>
                    </a:cubicBezTo>
                    <a:cubicBezTo>
                      <a:pt x="25264" y="12068"/>
                      <a:pt x="25264" y="13885"/>
                      <a:pt x="24053" y="15701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7" name="任意多边形: 形状 2146"/>
              <p:cNvSpPr/>
              <p:nvPr/>
            </p:nvSpPr>
            <p:spPr>
              <a:xfrm>
                <a:off x="2071076" y="6118581"/>
                <a:ext cx="30278" cy="30278"/>
              </a:xfrm>
              <a:custGeom>
                <a:avLst/>
                <a:gdLst>
                  <a:gd name="connsiteX0" fmla="*/ 5677 w 30278"/>
                  <a:gd name="connsiteY0" fmla="*/ 22860 h 30278"/>
                  <a:gd name="connsiteX1" fmla="*/ 18091 w 30278"/>
                  <a:gd name="connsiteY1" fmla="*/ 20286 h 30278"/>
                  <a:gd name="connsiteX2" fmla="*/ 20816 w 30278"/>
                  <a:gd name="connsiteY2" fmla="*/ 19378 h 30278"/>
                  <a:gd name="connsiteX3" fmla="*/ 17486 w 30278"/>
                  <a:gd name="connsiteY3" fmla="*/ 12717 h 30278"/>
                  <a:gd name="connsiteX4" fmla="*/ 19151 w 30278"/>
                  <a:gd name="connsiteY4" fmla="*/ 5677 h 30278"/>
                  <a:gd name="connsiteX5" fmla="*/ 19151 w 30278"/>
                  <a:gd name="connsiteY5" fmla="*/ 5677 h 30278"/>
                  <a:gd name="connsiteX6" fmla="*/ 21043 w 30278"/>
                  <a:gd name="connsiteY6" fmla="*/ 7570 h 30278"/>
                  <a:gd name="connsiteX7" fmla="*/ 21043 w 30278"/>
                  <a:gd name="connsiteY7" fmla="*/ 7570 h 30278"/>
                  <a:gd name="connsiteX8" fmla="*/ 24752 w 30278"/>
                  <a:gd name="connsiteY8" fmla="*/ 20892 h 30278"/>
                  <a:gd name="connsiteX9" fmla="*/ 5677 w 30278"/>
                  <a:gd name="connsiteY9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5677" y="22860"/>
                    </a:moveTo>
                    <a:cubicBezTo>
                      <a:pt x="8781" y="17637"/>
                      <a:pt x="13928" y="21346"/>
                      <a:pt x="18091" y="20286"/>
                    </a:cubicBezTo>
                    <a:cubicBezTo>
                      <a:pt x="20438" y="19681"/>
                      <a:pt x="21270" y="20740"/>
                      <a:pt x="20816" y="19378"/>
                    </a:cubicBezTo>
                    <a:cubicBezTo>
                      <a:pt x="19908" y="17031"/>
                      <a:pt x="18924" y="14685"/>
                      <a:pt x="17486" y="12717"/>
                    </a:cubicBezTo>
                    <a:cubicBezTo>
                      <a:pt x="14988" y="9462"/>
                      <a:pt x="17031" y="7645"/>
                      <a:pt x="19151" y="5677"/>
                    </a:cubicBezTo>
                    <a:lnTo>
                      <a:pt x="19151" y="5677"/>
                    </a:lnTo>
                    <a:cubicBezTo>
                      <a:pt x="19681" y="6434"/>
                      <a:pt x="20438" y="6964"/>
                      <a:pt x="21043" y="7570"/>
                    </a:cubicBezTo>
                    <a:lnTo>
                      <a:pt x="21043" y="7570"/>
                    </a:lnTo>
                    <a:cubicBezTo>
                      <a:pt x="28991" y="10143"/>
                      <a:pt x="26115" y="15745"/>
                      <a:pt x="24752" y="20892"/>
                    </a:cubicBezTo>
                    <a:cubicBezTo>
                      <a:pt x="17259" y="28158"/>
                      <a:pt x="10976" y="28840"/>
                      <a:pt x="5677" y="22860"/>
                    </a:cubicBezTo>
                    <a:close/>
                  </a:path>
                </a:pathLst>
              </a:custGeom>
              <a:solidFill>
                <a:srgbClr val="FAE0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8" name="任意多边形: 形状 2147"/>
              <p:cNvSpPr/>
              <p:nvPr/>
            </p:nvSpPr>
            <p:spPr>
              <a:xfrm>
                <a:off x="1803190" y="6033045"/>
                <a:ext cx="22709" cy="30278"/>
              </a:xfrm>
              <a:custGeom>
                <a:avLst/>
                <a:gdLst>
                  <a:gd name="connsiteX0" fmla="*/ 21043 w 22708"/>
                  <a:gd name="connsiteY0" fmla="*/ 12793 h 30278"/>
                  <a:gd name="connsiteX1" fmla="*/ 16426 w 22708"/>
                  <a:gd name="connsiteY1" fmla="*/ 22103 h 30278"/>
                  <a:gd name="connsiteX2" fmla="*/ 7570 w 22708"/>
                  <a:gd name="connsiteY2" fmla="*/ 24525 h 30278"/>
                  <a:gd name="connsiteX3" fmla="*/ 5677 w 22708"/>
                  <a:gd name="connsiteY3" fmla="*/ 18848 h 30278"/>
                  <a:gd name="connsiteX4" fmla="*/ 5677 w 22708"/>
                  <a:gd name="connsiteY4" fmla="*/ 17940 h 30278"/>
                  <a:gd name="connsiteX5" fmla="*/ 6283 w 22708"/>
                  <a:gd name="connsiteY5" fmla="*/ 16274 h 30278"/>
                  <a:gd name="connsiteX6" fmla="*/ 7645 w 22708"/>
                  <a:gd name="connsiteY6" fmla="*/ 15139 h 30278"/>
                  <a:gd name="connsiteX7" fmla="*/ 10673 w 22708"/>
                  <a:gd name="connsiteY7" fmla="*/ 8175 h 30278"/>
                  <a:gd name="connsiteX8" fmla="*/ 13095 w 22708"/>
                  <a:gd name="connsiteY8" fmla="*/ 5677 h 30278"/>
                  <a:gd name="connsiteX9" fmla="*/ 13171 w 22708"/>
                  <a:gd name="connsiteY9" fmla="*/ 5753 h 30278"/>
                  <a:gd name="connsiteX10" fmla="*/ 17031 w 22708"/>
                  <a:gd name="connsiteY10" fmla="*/ 9462 h 30278"/>
                  <a:gd name="connsiteX11" fmla="*/ 21043 w 22708"/>
                  <a:gd name="connsiteY11" fmla="*/ 1279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21043" y="12793"/>
                    </a:moveTo>
                    <a:cubicBezTo>
                      <a:pt x="19454" y="15896"/>
                      <a:pt x="17713" y="18924"/>
                      <a:pt x="16426" y="22103"/>
                    </a:cubicBezTo>
                    <a:cubicBezTo>
                      <a:pt x="14458" y="27099"/>
                      <a:pt x="11430" y="27099"/>
                      <a:pt x="7570" y="24525"/>
                    </a:cubicBezTo>
                    <a:cubicBezTo>
                      <a:pt x="7721" y="22406"/>
                      <a:pt x="6434" y="20740"/>
                      <a:pt x="5677" y="18848"/>
                    </a:cubicBezTo>
                    <a:cubicBezTo>
                      <a:pt x="5677" y="18848"/>
                      <a:pt x="5677" y="17940"/>
                      <a:pt x="5677" y="17940"/>
                    </a:cubicBezTo>
                    <a:cubicBezTo>
                      <a:pt x="5753" y="17334"/>
                      <a:pt x="5980" y="16804"/>
                      <a:pt x="6283" y="16274"/>
                    </a:cubicBezTo>
                    <a:cubicBezTo>
                      <a:pt x="6510" y="15669"/>
                      <a:pt x="6964" y="15290"/>
                      <a:pt x="7645" y="15139"/>
                    </a:cubicBezTo>
                    <a:cubicBezTo>
                      <a:pt x="9765" y="13247"/>
                      <a:pt x="11354" y="11051"/>
                      <a:pt x="10673" y="8175"/>
                    </a:cubicBezTo>
                    <a:cubicBezTo>
                      <a:pt x="10143" y="5828"/>
                      <a:pt x="11506" y="5753"/>
                      <a:pt x="13095" y="5677"/>
                    </a:cubicBezTo>
                    <a:lnTo>
                      <a:pt x="13171" y="5753"/>
                    </a:lnTo>
                    <a:cubicBezTo>
                      <a:pt x="14231" y="7191"/>
                      <a:pt x="15518" y="8478"/>
                      <a:pt x="17031" y="9462"/>
                    </a:cubicBezTo>
                    <a:cubicBezTo>
                      <a:pt x="18621" y="10219"/>
                      <a:pt x="20286" y="10976"/>
                      <a:pt x="21043" y="12793"/>
                    </a:cubicBezTo>
                    <a:close/>
                  </a:path>
                </a:pathLst>
              </a:custGeom>
              <a:solidFill>
                <a:srgbClr val="F5C0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9" name="任意多边形: 形状 2148"/>
              <p:cNvSpPr/>
              <p:nvPr/>
            </p:nvSpPr>
            <p:spPr>
              <a:xfrm>
                <a:off x="1604385" y="6147194"/>
                <a:ext cx="22709" cy="30278"/>
              </a:xfrm>
              <a:custGeom>
                <a:avLst/>
                <a:gdLst>
                  <a:gd name="connsiteX0" fmla="*/ 16153 w 22708"/>
                  <a:gd name="connsiteY0" fmla="*/ 5677 h 30278"/>
                  <a:gd name="connsiteX1" fmla="*/ 20089 w 22708"/>
                  <a:gd name="connsiteY1" fmla="*/ 28159 h 30278"/>
                  <a:gd name="connsiteX2" fmla="*/ 8508 w 22708"/>
                  <a:gd name="connsiteY2" fmla="*/ 24374 h 30278"/>
                  <a:gd name="connsiteX3" fmla="*/ 7372 w 22708"/>
                  <a:gd name="connsiteY3" fmla="*/ 16502 h 30278"/>
                  <a:gd name="connsiteX4" fmla="*/ 12065 w 22708"/>
                  <a:gd name="connsiteY4" fmla="*/ 12263 h 30278"/>
                  <a:gd name="connsiteX5" fmla="*/ 16153 w 22708"/>
                  <a:gd name="connsiteY5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16153" y="5677"/>
                    </a:moveTo>
                    <a:cubicBezTo>
                      <a:pt x="24101" y="11733"/>
                      <a:pt x="21981" y="19454"/>
                      <a:pt x="20089" y="28159"/>
                    </a:cubicBezTo>
                    <a:cubicBezTo>
                      <a:pt x="16153" y="25737"/>
                      <a:pt x="12671" y="23844"/>
                      <a:pt x="8508" y="24374"/>
                    </a:cubicBezTo>
                    <a:cubicBezTo>
                      <a:pt x="4950" y="22179"/>
                      <a:pt x="4950" y="19530"/>
                      <a:pt x="7372" y="16502"/>
                    </a:cubicBezTo>
                    <a:cubicBezTo>
                      <a:pt x="8810" y="14988"/>
                      <a:pt x="10476" y="13626"/>
                      <a:pt x="12065" y="12263"/>
                    </a:cubicBezTo>
                    <a:cubicBezTo>
                      <a:pt x="15169" y="11127"/>
                      <a:pt x="14185" y="7494"/>
                      <a:pt x="16153" y="5677"/>
                    </a:cubicBezTo>
                    <a:close/>
                  </a:path>
                </a:pathLst>
              </a:custGeom>
              <a:solidFill>
                <a:srgbClr val="F5D3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0" name="任意多边形: 形状 2149"/>
              <p:cNvSpPr/>
              <p:nvPr/>
            </p:nvSpPr>
            <p:spPr>
              <a:xfrm>
                <a:off x="2202408" y="5774394"/>
                <a:ext cx="22709" cy="30278"/>
              </a:xfrm>
              <a:custGeom>
                <a:avLst/>
                <a:gdLst>
                  <a:gd name="connsiteX0" fmla="*/ 11279 w 22708"/>
                  <a:gd name="connsiteY0" fmla="*/ 15215 h 30278"/>
                  <a:gd name="connsiteX1" fmla="*/ 18924 w 22708"/>
                  <a:gd name="connsiteY1" fmla="*/ 5677 h 30278"/>
                  <a:gd name="connsiteX2" fmla="*/ 21043 w 22708"/>
                  <a:gd name="connsiteY2" fmla="*/ 19681 h 30278"/>
                  <a:gd name="connsiteX3" fmla="*/ 5677 w 22708"/>
                  <a:gd name="connsiteY3" fmla="*/ 22784 h 30278"/>
                  <a:gd name="connsiteX4" fmla="*/ 9613 w 22708"/>
                  <a:gd name="connsiteY4" fmla="*/ 19227 h 30278"/>
                  <a:gd name="connsiteX5" fmla="*/ 11279 w 22708"/>
                  <a:gd name="connsiteY5" fmla="*/ 15215 h 30278"/>
                  <a:gd name="connsiteX6" fmla="*/ 11279 w 22708"/>
                  <a:gd name="connsiteY6" fmla="*/ 1521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279" y="15215"/>
                    </a:moveTo>
                    <a:cubicBezTo>
                      <a:pt x="15366" y="11582"/>
                      <a:pt x="18394" y="7873"/>
                      <a:pt x="18924" y="5677"/>
                    </a:cubicBezTo>
                    <a:cubicBezTo>
                      <a:pt x="25055" y="10976"/>
                      <a:pt x="25282" y="12717"/>
                      <a:pt x="21043" y="19681"/>
                    </a:cubicBezTo>
                    <a:cubicBezTo>
                      <a:pt x="16804" y="26645"/>
                      <a:pt x="15215" y="26948"/>
                      <a:pt x="5677" y="22784"/>
                    </a:cubicBezTo>
                    <a:cubicBezTo>
                      <a:pt x="7872" y="22558"/>
                      <a:pt x="11430" y="23920"/>
                      <a:pt x="9613" y="19227"/>
                    </a:cubicBezTo>
                    <a:cubicBezTo>
                      <a:pt x="9083" y="17561"/>
                      <a:pt x="9689" y="16048"/>
                      <a:pt x="11279" y="15215"/>
                    </a:cubicBezTo>
                    <a:lnTo>
                      <a:pt x="11279" y="15215"/>
                    </a:lnTo>
                    <a:close/>
                  </a:path>
                </a:pathLst>
              </a:custGeom>
              <a:solidFill>
                <a:srgbClr val="F6DA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1" name="任意多边形: 形状 2150"/>
              <p:cNvSpPr/>
              <p:nvPr/>
            </p:nvSpPr>
            <p:spPr>
              <a:xfrm>
                <a:off x="1818846" y="5362310"/>
                <a:ext cx="22709" cy="22709"/>
              </a:xfrm>
              <a:custGeom>
                <a:avLst/>
                <a:gdLst>
                  <a:gd name="connsiteX0" fmla="*/ 20527 w 22708"/>
                  <a:gd name="connsiteY0" fmla="*/ 16651 h 22708"/>
                  <a:gd name="connsiteX1" fmla="*/ 13714 w 22708"/>
                  <a:gd name="connsiteY1" fmla="*/ 21117 h 22708"/>
                  <a:gd name="connsiteX2" fmla="*/ 6372 w 22708"/>
                  <a:gd name="connsiteY2" fmla="*/ 12564 h 22708"/>
                  <a:gd name="connsiteX3" fmla="*/ 18710 w 22708"/>
                  <a:gd name="connsiteY3" fmla="*/ 7038 h 22708"/>
                  <a:gd name="connsiteX4" fmla="*/ 18786 w 22708"/>
                  <a:gd name="connsiteY4" fmla="*/ 9082 h 22708"/>
                  <a:gd name="connsiteX5" fmla="*/ 18937 w 22708"/>
                  <a:gd name="connsiteY5" fmla="*/ 10671 h 22708"/>
                  <a:gd name="connsiteX6" fmla="*/ 20527 w 22708"/>
                  <a:gd name="connsiteY6" fmla="*/ 166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0527" y="16651"/>
                    </a:moveTo>
                    <a:cubicBezTo>
                      <a:pt x="20829" y="22102"/>
                      <a:pt x="18104" y="22177"/>
                      <a:pt x="13714" y="21117"/>
                    </a:cubicBezTo>
                    <a:cubicBezTo>
                      <a:pt x="5842" y="19377"/>
                      <a:pt x="4631" y="18317"/>
                      <a:pt x="6372" y="12564"/>
                    </a:cubicBezTo>
                    <a:cubicBezTo>
                      <a:pt x="8491" y="5448"/>
                      <a:pt x="10989" y="4313"/>
                      <a:pt x="18710" y="7038"/>
                    </a:cubicBezTo>
                    <a:cubicBezTo>
                      <a:pt x="18483" y="7719"/>
                      <a:pt x="18559" y="8401"/>
                      <a:pt x="18786" y="9082"/>
                    </a:cubicBezTo>
                    <a:cubicBezTo>
                      <a:pt x="18786" y="9612"/>
                      <a:pt x="18861" y="10142"/>
                      <a:pt x="18937" y="10671"/>
                    </a:cubicBezTo>
                    <a:cubicBezTo>
                      <a:pt x="18483" y="13018"/>
                      <a:pt x="18786" y="14986"/>
                      <a:pt x="20527" y="16651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2" name="任意多边形: 形状 2151"/>
              <p:cNvSpPr/>
              <p:nvPr/>
            </p:nvSpPr>
            <p:spPr>
              <a:xfrm>
                <a:off x="1747173" y="4922670"/>
                <a:ext cx="22709" cy="37848"/>
              </a:xfrm>
              <a:custGeom>
                <a:avLst/>
                <a:gdLst>
                  <a:gd name="connsiteX0" fmla="*/ 15975 w 22708"/>
                  <a:gd name="connsiteY0" fmla="*/ 5677 h 37847"/>
                  <a:gd name="connsiteX1" fmla="*/ 19835 w 22708"/>
                  <a:gd name="connsiteY1" fmla="*/ 17183 h 37847"/>
                  <a:gd name="connsiteX2" fmla="*/ 21728 w 22708"/>
                  <a:gd name="connsiteY2" fmla="*/ 22860 h 37847"/>
                  <a:gd name="connsiteX3" fmla="*/ 21728 w 22708"/>
                  <a:gd name="connsiteY3" fmla="*/ 22860 h 37847"/>
                  <a:gd name="connsiteX4" fmla="*/ 10298 w 22708"/>
                  <a:gd name="connsiteY4" fmla="*/ 32397 h 37847"/>
                  <a:gd name="connsiteX5" fmla="*/ 8859 w 22708"/>
                  <a:gd name="connsiteY5" fmla="*/ 13777 h 37847"/>
                  <a:gd name="connsiteX6" fmla="*/ 15975 w 22708"/>
                  <a:gd name="connsiteY6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7847">
                    <a:moveTo>
                      <a:pt x="15975" y="5677"/>
                    </a:moveTo>
                    <a:cubicBezTo>
                      <a:pt x="12871" y="14231"/>
                      <a:pt x="12871" y="14231"/>
                      <a:pt x="19835" y="17183"/>
                    </a:cubicBezTo>
                    <a:cubicBezTo>
                      <a:pt x="20592" y="19075"/>
                      <a:pt x="21955" y="20665"/>
                      <a:pt x="21728" y="22860"/>
                    </a:cubicBezTo>
                    <a:lnTo>
                      <a:pt x="21728" y="22860"/>
                    </a:lnTo>
                    <a:cubicBezTo>
                      <a:pt x="14385" y="19605"/>
                      <a:pt x="12795" y="20892"/>
                      <a:pt x="10298" y="32397"/>
                    </a:cubicBezTo>
                    <a:cubicBezTo>
                      <a:pt x="4772" y="25888"/>
                      <a:pt x="4091" y="19832"/>
                      <a:pt x="8859" y="13777"/>
                    </a:cubicBezTo>
                    <a:cubicBezTo>
                      <a:pt x="11055" y="10900"/>
                      <a:pt x="11130" y="6131"/>
                      <a:pt x="15975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3" name="任意多边形: 形状 2152"/>
              <p:cNvSpPr/>
              <p:nvPr/>
            </p:nvSpPr>
            <p:spPr>
              <a:xfrm>
                <a:off x="1710089" y="5367001"/>
                <a:ext cx="22709" cy="22709"/>
              </a:xfrm>
              <a:custGeom>
                <a:avLst/>
                <a:gdLst>
                  <a:gd name="connsiteX0" fmla="*/ 20661 w 22708"/>
                  <a:gd name="connsiteY0" fmla="*/ 13323 h 22708"/>
                  <a:gd name="connsiteX1" fmla="*/ 14379 w 22708"/>
                  <a:gd name="connsiteY1" fmla="*/ 20590 h 22708"/>
                  <a:gd name="connsiteX2" fmla="*/ 5749 w 22708"/>
                  <a:gd name="connsiteY2" fmla="*/ 13248 h 22708"/>
                  <a:gd name="connsiteX3" fmla="*/ 14454 w 22708"/>
                  <a:gd name="connsiteY3" fmla="*/ 5678 h 22708"/>
                  <a:gd name="connsiteX4" fmla="*/ 20661 w 22708"/>
                  <a:gd name="connsiteY4" fmla="*/ 1332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20661" y="13323"/>
                    </a:moveTo>
                    <a:cubicBezTo>
                      <a:pt x="19753" y="16200"/>
                      <a:pt x="17861" y="20514"/>
                      <a:pt x="14379" y="20590"/>
                    </a:cubicBezTo>
                    <a:cubicBezTo>
                      <a:pt x="10669" y="20666"/>
                      <a:pt x="6506" y="17941"/>
                      <a:pt x="5749" y="13248"/>
                    </a:cubicBezTo>
                    <a:cubicBezTo>
                      <a:pt x="5068" y="9236"/>
                      <a:pt x="9307" y="5829"/>
                      <a:pt x="14454" y="5678"/>
                    </a:cubicBezTo>
                    <a:cubicBezTo>
                      <a:pt x="17179" y="5603"/>
                      <a:pt x="20434" y="9312"/>
                      <a:pt x="20661" y="13323"/>
                    </a:cubicBezTo>
                    <a:close/>
                  </a:path>
                </a:pathLst>
              </a:custGeom>
              <a:solidFill>
                <a:srgbClr val="F7E1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4" name="任意多边形: 形状 2153"/>
              <p:cNvSpPr/>
              <p:nvPr/>
            </p:nvSpPr>
            <p:spPr>
              <a:xfrm>
                <a:off x="1803112" y="5763156"/>
                <a:ext cx="22709" cy="22709"/>
              </a:xfrm>
              <a:custGeom>
                <a:avLst/>
                <a:gdLst>
                  <a:gd name="connsiteX0" fmla="*/ 12795 w 22708"/>
                  <a:gd name="connsiteY0" fmla="*/ 18808 h 22708"/>
                  <a:gd name="connsiteX1" fmla="*/ 5756 w 22708"/>
                  <a:gd name="connsiteY1" fmla="*/ 11314 h 22708"/>
                  <a:gd name="connsiteX2" fmla="*/ 14082 w 22708"/>
                  <a:gd name="connsiteY2" fmla="*/ 5712 h 22708"/>
                  <a:gd name="connsiteX3" fmla="*/ 20971 w 22708"/>
                  <a:gd name="connsiteY3" fmla="*/ 12904 h 22708"/>
                  <a:gd name="connsiteX4" fmla="*/ 12795 w 22708"/>
                  <a:gd name="connsiteY4" fmla="*/ 1880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795" y="18808"/>
                    </a:moveTo>
                    <a:cubicBezTo>
                      <a:pt x="8935" y="18051"/>
                      <a:pt x="5075" y="16991"/>
                      <a:pt x="5756" y="11314"/>
                    </a:cubicBezTo>
                    <a:cubicBezTo>
                      <a:pt x="6361" y="6242"/>
                      <a:pt x="10373" y="5486"/>
                      <a:pt x="14082" y="5712"/>
                    </a:cubicBezTo>
                    <a:cubicBezTo>
                      <a:pt x="18018" y="5940"/>
                      <a:pt x="21198" y="7832"/>
                      <a:pt x="20971" y="12904"/>
                    </a:cubicBezTo>
                    <a:cubicBezTo>
                      <a:pt x="20668" y="18051"/>
                      <a:pt x="17413" y="18959"/>
                      <a:pt x="12795" y="18808"/>
                    </a:cubicBezTo>
                    <a:close/>
                  </a:path>
                </a:pathLst>
              </a:custGeom>
              <a:solidFill>
                <a:srgbClr val="F9E1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5" name="任意多边形: 形状 2154"/>
              <p:cNvSpPr/>
              <p:nvPr/>
            </p:nvSpPr>
            <p:spPr>
              <a:xfrm>
                <a:off x="1797820" y="6255287"/>
                <a:ext cx="22709" cy="30278"/>
              </a:xfrm>
              <a:custGeom>
                <a:avLst/>
                <a:gdLst>
                  <a:gd name="connsiteX0" fmla="*/ 16649 w 22708"/>
                  <a:gd name="connsiteY0" fmla="*/ 5753 h 30278"/>
                  <a:gd name="connsiteX1" fmla="*/ 12486 w 22708"/>
                  <a:gd name="connsiteY1" fmla="*/ 13928 h 30278"/>
                  <a:gd name="connsiteX2" fmla="*/ 22327 w 22708"/>
                  <a:gd name="connsiteY2" fmla="*/ 19075 h 30278"/>
                  <a:gd name="connsiteX3" fmla="*/ 10897 w 22708"/>
                  <a:gd name="connsiteY3" fmla="*/ 24828 h 30278"/>
                  <a:gd name="connsiteX4" fmla="*/ 9231 w 22708"/>
                  <a:gd name="connsiteY4" fmla="*/ 24601 h 30278"/>
                  <a:gd name="connsiteX5" fmla="*/ 8399 w 22708"/>
                  <a:gd name="connsiteY5" fmla="*/ 23541 h 30278"/>
                  <a:gd name="connsiteX6" fmla="*/ 9004 w 22708"/>
                  <a:gd name="connsiteY6" fmla="*/ 22860 h 30278"/>
                  <a:gd name="connsiteX7" fmla="*/ 8474 w 22708"/>
                  <a:gd name="connsiteY7" fmla="*/ 14988 h 30278"/>
                  <a:gd name="connsiteX8" fmla="*/ 14757 w 22708"/>
                  <a:gd name="connsiteY8" fmla="*/ 5677 h 30278"/>
                  <a:gd name="connsiteX9" fmla="*/ 16649 w 22708"/>
                  <a:gd name="connsiteY9" fmla="*/ 575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6649" y="5753"/>
                    </a:moveTo>
                    <a:cubicBezTo>
                      <a:pt x="17331" y="9008"/>
                      <a:pt x="15438" y="11354"/>
                      <a:pt x="12486" y="13928"/>
                    </a:cubicBezTo>
                    <a:cubicBezTo>
                      <a:pt x="23613" y="12793"/>
                      <a:pt x="23613" y="12793"/>
                      <a:pt x="22327" y="19075"/>
                    </a:cubicBezTo>
                    <a:cubicBezTo>
                      <a:pt x="18769" y="21422"/>
                      <a:pt x="15590" y="24677"/>
                      <a:pt x="10897" y="24828"/>
                    </a:cubicBezTo>
                    <a:cubicBezTo>
                      <a:pt x="10367" y="24753"/>
                      <a:pt x="9761" y="24677"/>
                      <a:pt x="9231" y="24601"/>
                    </a:cubicBezTo>
                    <a:cubicBezTo>
                      <a:pt x="8474" y="24298"/>
                      <a:pt x="8172" y="23920"/>
                      <a:pt x="8399" y="23541"/>
                    </a:cubicBezTo>
                    <a:cubicBezTo>
                      <a:pt x="8626" y="23087"/>
                      <a:pt x="8777" y="22860"/>
                      <a:pt x="9004" y="22860"/>
                    </a:cubicBezTo>
                    <a:cubicBezTo>
                      <a:pt x="8853" y="20286"/>
                      <a:pt x="10064" y="18091"/>
                      <a:pt x="8474" y="14988"/>
                    </a:cubicBezTo>
                    <a:cubicBezTo>
                      <a:pt x="3857" y="6056"/>
                      <a:pt x="4311" y="5829"/>
                      <a:pt x="14757" y="5677"/>
                    </a:cubicBezTo>
                    <a:cubicBezTo>
                      <a:pt x="15438" y="5753"/>
                      <a:pt x="16044" y="5753"/>
                      <a:pt x="16649" y="5753"/>
                    </a:cubicBezTo>
                    <a:close/>
                  </a:path>
                </a:pathLst>
              </a:custGeom>
              <a:solidFill>
                <a:srgbClr val="F5CC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6" name="任意多边形: 形状 2155"/>
              <p:cNvSpPr/>
              <p:nvPr/>
            </p:nvSpPr>
            <p:spPr>
              <a:xfrm>
                <a:off x="2206344" y="6234887"/>
                <a:ext cx="30278" cy="37848"/>
              </a:xfrm>
              <a:custGeom>
                <a:avLst/>
                <a:gdLst>
                  <a:gd name="connsiteX0" fmla="*/ 7342 w 30278"/>
                  <a:gd name="connsiteY0" fmla="*/ 7229 h 37847"/>
                  <a:gd name="connsiteX1" fmla="*/ 18848 w 30278"/>
                  <a:gd name="connsiteY1" fmla="*/ 7154 h 37847"/>
                  <a:gd name="connsiteX2" fmla="*/ 17940 w 30278"/>
                  <a:gd name="connsiteY2" fmla="*/ 12831 h 37847"/>
                  <a:gd name="connsiteX3" fmla="*/ 21876 w 30278"/>
                  <a:gd name="connsiteY3" fmla="*/ 21006 h 37847"/>
                  <a:gd name="connsiteX4" fmla="*/ 25358 w 30278"/>
                  <a:gd name="connsiteY4" fmla="*/ 24185 h 37847"/>
                  <a:gd name="connsiteX5" fmla="*/ 26418 w 30278"/>
                  <a:gd name="connsiteY5" fmla="*/ 26229 h 37847"/>
                  <a:gd name="connsiteX6" fmla="*/ 26418 w 30278"/>
                  <a:gd name="connsiteY6" fmla="*/ 28046 h 37847"/>
                  <a:gd name="connsiteX7" fmla="*/ 26645 w 30278"/>
                  <a:gd name="connsiteY7" fmla="*/ 34025 h 37847"/>
                  <a:gd name="connsiteX8" fmla="*/ 21649 w 30278"/>
                  <a:gd name="connsiteY8" fmla="*/ 31982 h 37847"/>
                  <a:gd name="connsiteX9" fmla="*/ 13171 w 30278"/>
                  <a:gd name="connsiteY9" fmla="*/ 27516 h 37847"/>
                  <a:gd name="connsiteX10" fmla="*/ 5677 w 30278"/>
                  <a:gd name="connsiteY10" fmla="*/ 26078 h 37847"/>
                  <a:gd name="connsiteX11" fmla="*/ 7115 w 30278"/>
                  <a:gd name="connsiteY11" fmla="*/ 24639 h 37847"/>
                  <a:gd name="connsiteX12" fmla="*/ 9765 w 30278"/>
                  <a:gd name="connsiteY12" fmla="*/ 21687 h 37847"/>
                  <a:gd name="connsiteX13" fmla="*/ 11279 w 30278"/>
                  <a:gd name="connsiteY13" fmla="*/ 20400 h 37847"/>
                  <a:gd name="connsiteX14" fmla="*/ 7494 w 30278"/>
                  <a:gd name="connsiteY14" fmla="*/ 8970 h 37847"/>
                  <a:gd name="connsiteX15" fmla="*/ 6964 w 30278"/>
                  <a:gd name="connsiteY15" fmla="*/ 7835 h 37847"/>
                  <a:gd name="connsiteX16" fmla="*/ 7342 w 30278"/>
                  <a:gd name="connsiteY16" fmla="*/ 722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7847">
                    <a:moveTo>
                      <a:pt x="7342" y="7229"/>
                    </a:moveTo>
                    <a:cubicBezTo>
                      <a:pt x="11127" y="3596"/>
                      <a:pt x="14988" y="7532"/>
                      <a:pt x="18848" y="7154"/>
                    </a:cubicBezTo>
                    <a:cubicBezTo>
                      <a:pt x="20892" y="9424"/>
                      <a:pt x="19227" y="11090"/>
                      <a:pt x="17940" y="12831"/>
                    </a:cubicBezTo>
                    <a:cubicBezTo>
                      <a:pt x="16729" y="16767"/>
                      <a:pt x="18772" y="19114"/>
                      <a:pt x="21876" y="21006"/>
                    </a:cubicBezTo>
                    <a:cubicBezTo>
                      <a:pt x="23314" y="21763"/>
                      <a:pt x="24374" y="22898"/>
                      <a:pt x="25358" y="24185"/>
                    </a:cubicBezTo>
                    <a:cubicBezTo>
                      <a:pt x="25812" y="24791"/>
                      <a:pt x="26191" y="25472"/>
                      <a:pt x="26418" y="26229"/>
                    </a:cubicBezTo>
                    <a:cubicBezTo>
                      <a:pt x="26418" y="26834"/>
                      <a:pt x="26418" y="27440"/>
                      <a:pt x="26418" y="28046"/>
                    </a:cubicBezTo>
                    <a:cubicBezTo>
                      <a:pt x="26872" y="30014"/>
                      <a:pt x="26948" y="31982"/>
                      <a:pt x="26645" y="34025"/>
                    </a:cubicBezTo>
                    <a:cubicBezTo>
                      <a:pt x="23693" y="36524"/>
                      <a:pt x="22330" y="35161"/>
                      <a:pt x="21649" y="31982"/>
                    </a:cubicBezTo>
                    <a:cubicBezTo>
                      <a:pt x="20589" y="27213"/>
                      <a:pt x="20968" y="20325"/>
                      <a:pt x="13171" y="27516"/>
                    </a:cubicBezTo>
                    <a:cubicBezTo>
                      <a:pt x="11581" y="28954"/>
                      <a:pt x="7645" y="29257"/>
                      <a:pt x="5677" y="26078"/>
                    </a:cubicBezTo>
                    <a:cubicBezTo>
                      <a:pt x="6131" y="25623"/>
                      <a:pt x="6661" y="25093"/>
                      <a:pt x="7115" y="24639"/>
                    </a:cubicBezTo>
                    <a:cubicBezTo>
                      <a:pt x="8175" y="23807"/>
                      <a:pt x="9008" y="22823"/>
                      <a:pt x="9765" y="21687"/>
                    </a:cubicBezTo>
                    <a:cubicBezTo>
                      <a:pt x="10143" y="21082"/>
                      <a:pt x="10673" y="20703"/>
                      <a:pt x="11279" y="20400"/>
                    </a:cubicBezTo>
                    <a:cubicBezTo>
                      <a:pt x="15139" y="14875"/>
                      <a:pt x="10900" y="12074"/>
                      <a:pt x="7494" y="8970"/>
                    </a:cubicBezTo>
                    <a:cubicBezTo>
                      <a:pt x="7040" y="8592"/>
                      <a:pt x="6888" y="8214"/>
                      <a:pt x="6964" y="7835"/>
                    </a:cubicBezTo>
                    <a:cubicBezTo>
                      <a:pt x="7040" y="7456"/>
                      <a:pt x="7191" y="7229"/>
                      <a:pt x="7342" y="7229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7" name="任意多边形: 形状 2156"/>
              <p:cNvSpPr/>
              <p:nvPr/>
            </p:nvSpPr>
            <p:spPr>
              <a:xfrm>
                <a:off x="2194630" y="6593469"/>
                <a:ext cx="22709" cy="30278"/>
              </a:xfrm>
              <a:custGeom>
                <a:avLst/>
                <a:gdLst>
                  <a:gd name="connsiteX0" fmla="*/ 11487 w 22708"/>
                  <a:gd name="connsiteY0" fmla="*/ 11681 h 30278"/>
                  <a:gd name="connsiteX1" fmla="*/ 11487 w 22708"/>
                  <a:gd name="connsiteY1" fmla="*/ 7896 h 30278"/>
                  <a:gd name="connsiteX2" fmla="*/ 16785 w 22708"/>
                  <a:gd name="connsiteY2" fmla="*/ 6610 h 30278"/>
                  <a:gd name="connsiteX3" fmla="*/ 22917 w 22708"/>
                  <a:gd name="connsiteY3" fmla="*/ 16299 h 30278"/>
                  <a:gd name="connsiteX4" fmla="*/ 22992 w 22708"/>
                  <a:gd name="connsiteY4" fmla="*/ 17510 h 30278"/>
                  <a:gd name="connsiteX5" fmla="*/ 20570 w 22708"/>
                  <a:gd name="connsiteY5" fmla="*/ 20008 h 30278"/>
                  <a:gd name="connsiteX6" fmla="*/ 15726 w 22708"/>
                  <a:gd name="connsiteY6" fmla="*/ 23793 h 30278"/>
                  <a:gd name="connsiteX7" fmla="*/ 7853 w 22708"/>
                  <a:gd name="connsiteY7" fmla="*/ 25079 h 30278"/>
                  <a:gd name="connsiteX8" fmla="*/ 5885 w 22708"/>
                  <a:gd name="connsiteY8" fmla="*/ 25079 h 30278"/>
                  <a:gd name="connsiteX9" fmla="*/ 5885 w 22708"/>
                  <a:gd name="connsiteY9" fmla="*/ 23111 h 30278"/>
                  <a:gd name="connsiteX10" fmla="*/ 5734 w 22708"/>
                  <a:gd name="connsiteY10" fmla="*/ 21825 h 30278"/>
                  <a:gd name="connsiteX11" fmla="*/ 5734 w 22708"/>
                  <a:gd name="connsiteY11" fmla="*/ 19251 h 30278"/>
                  <a:gd name="connsiteX12" fmla="*/ 10957 w 22708"/>
                  <a:gd name="connsiteY12" fmla="*/ 13649 h 30278"/>
                  <a:gd name="connsiteX13" fmla="*/ 11487 w 22708"/>
                  <a:gd name="connsiteY13" fmla="*/ 116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0278">
                    <a:moveTo>
                      <a:pt x="11487" y="11681"/>
                    </a:moveTo>
                    <a:cubicBezTo>
                      <a:pt x="11487" y="10395"/>
                      <a:pt x="11487" y="9184"/>
                      <a:pt x="11487" y="7896"/>
                    </a:cubicBezTo>
                    <a:cubicBezTo>
                      <a:pt x="12698" y="5247"/>
                      <a:pt x="14515" y="5172"/>
                      <a:pt x="16785" y="6610"/>
                    </a:cubicBezTo>
                    <a:cubicBezTo>
                      <a:pt x="19965" y="9108"/>
                      <a:pt x="24658" y="10622"/>
                      <a:pt x="22917" y="16299"/>
                    </a:cubicBezTo>
                    <a:cubicBezTo>
                      <a:pt x="22917" y="16677"/>
                      <a:pt x="22992" y="17132"/>
                      <a:pt x="22992" y="17510"/>
                    </a:cubicBezTo>
                    <a:cubicBezTo>
                      <a:pt x="22160" y="18342"/>
                      <a:pt x="20495" y="19175"/>
                      <a:pt x="20570" y="20008"/>
                    </a:cubicBezTo>
                    <a:cubicBezTo>
                      <a:pt x="20646" y="23641"/>
                      <a:pt x="22387" y="28259"/>
                      <a:pt x="15726" y="23793"/>
                    </a:cubicBezTo>
                    <a:cubicBezTo>
                      <a:pt x="14136" y="22733"/>
                      <a:pt x="10503" y="24550"/>
                      <a:pt x="7853" y="25079"/>
                    </a:cubicBezTo>
                    <a:cubicBezTo>
                      <a:pt x="7172" y="25912"/>
                      <a:pt x="6567" y="25912"/>
                      <a:pt x="5885" y="25079"/>
                    </a:cubicBezTo>
                    <a:cubicBezTo>
                      <a:pt x="5885" y="24398"/>
                      <a:pt x="5885" y="23793"/>
                      <a:pt x="5885" y="23111"/>
                    </a:cubicBezTo>
                    <a:cubicBezTo>
                      <a:pt x="5810" y="22657"/>
                      <a:pt x="5810" y="22279"/>
                      <a:pt x="5734" y="21825"/>
                    </a:cubicBezTo>
                    <a:cubicBezTo>
                      <a:pt x="5658" y="20992"/>
                      <a:pt x="5658" y="20084"/>
                      <a:pt x="5734" y="19251"/>
                    </a:cubicBezTo>
                    <a:cubicBezTo>
                      <a:pt x="6188" y="16223"/>
                      <a:pt x="7778" y="14179"/>
                      <a:pt x="10957" y="13649"/>
                    </a:cubicBezTo>
                    <a:cubicBezTo>
                      <a:pt x="12168" y="13423"/>
                      <a:pt x="15196" y="13498"/>
                      <a:pt x="11487" y="11681"/>
                    </a:cubicBez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8" name="任意多边形: 形状 2157"/>
              <p:cNvSpPr/>
              <p:nvPr/>
            </p:nvSpPr>
            <p:spPr>
              <a:xfrm>
                <a:off x="2203529" y="5928131"/>
                <a:ext cx="30278" cy="30278"/>
              </a:xfrm>
              <a:custGeom>
                <a:avLst/>
                <a:gdLst>
                  <a:gd name="connsiteX0" fmla="*/ 19846 w 30278"/>
                  <a:gd name="connsiteY0" fmla="*/ 5677 h 30278"/>
                  <a:gd name="connsiteX1" fmla="*/ 19695 w 30278"/>
                  <a:gd name="connsiteY1" fmla="*/ 24980 h 30278"/>
                  <a:gd name="connsiteX2" fmla="*/ 19392 w 30278"/>
                  <a:gd name="connsiteY2" fmla="*/ 24526 h 30278"/>
                  <a:gd name="connsiteX3" fmla="*/ 19695 w 30278"/>
                  <a:gd name="connsiteY3" fmla="*/ 24980 h 30278"/>
                  <a:gd name="connsiteX4" fmla="*/ 6297 w 30278"/>
                  <a:gd name="connsiteY4" fmla="*/ 17335 h 30278"/>
                  <a:gd name="connsiteX5" fmla="*/ 5692 w 30278"/>
                  <a:gd name="connsiteY5" fmla="*/ 15896 h 30278"/>
                  <a:gd name="connsiteX6" fmla="*/ 6070 w 30278"/>
                  <a:gd name="connsiteY6" fmla="*/ 15139 h 30278"/>
                  <a:gd name="connsiteX7" fmla="*/ 17500 w 30278"/>
                  <a:gd name="connsiteY7" fmla="*/ 14988 h 30278"/>
                  <a:gd name="connsiteX8" fmla="*/ 19619 w 30278"/>
                  <a:gd name="connsiteY8" fmla="*/ 15291 h 30278"/>
                  <a:gd name="connsiteX9" fmla="*/ 18862 w 30278"/>
                  <a:gd name="connsiteY9" fmla="*/ 13626 h 30278"/>
                  <a:gd name="connsiteX10" fmla="*/ 19846 w 30278"/>
                  <a:gd name="connsiteY10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19846" y="5677"/>
                    </a:moveTo>
                    <a:cubicBezTo>
                      <a:pt x="29914" y="13171"/>
                      <a:pt x="29838" y="19681"/>
                      <a:pt x="19695" y="24980"/>
                    </a:cubicBezTo>
                    <a:lnTo>
                      <a:pt x="19392" y="24526"/>
                    </a:lnTo>
                    <a:lnTo>
                      <a:pt x="19695" y="24980"/>
                    </a:lnTo>
                    <a:cubicBezTo>
                      <a:pt x="13791" y="26569"/>
                      <a:pt x="11217" y="25131"/>
                      <a:pt x="6297" y="17335"/>
                    </a:cubicBezTo>
                    <a:cubicBezTo>
                      <a:pt x="5843" y="16880"/>
                      <a:pt x="5616" y="16426"/>
                      <a:pt x="5692" y="15896"/>
                    </a:cubicBezTo>
                    <a:cubicBezTo>
                      <a:pt x="5767" y="15366"/>
                      <a:pt x="5919" y="15139"/>
                      <a:pt x="6070" y="15139"/>
                    </a:cubicBezTo>
                    <a:cubicBezTo>
                      <a:pt x="9855" y="14080"/>
                      <a:pt x="13715" y="17940"/>
                      <a:pt x="17500" y="14988"/>
                    </a:cubicBezTo>
                    <a:cubicBezTo>
                      <a:pt x="18333" y="14610"/>
                      <a:pt x="19165" y="15745"/>
                      <a:pt x="19619" y="15291"/>
                    </a:cubicBezTo>
                    <a:cubicBezTo>
                      <a:pt x="20149" y="14761"/>
                      <a:pt x="18635" y="14458"/>
                      <a:pt x="18862" y="13626"/>
                    </a:cubicBezTo>
                    <a:cubicBezTo>
                      <a:pt x="19165" y="10976"/>
                      <a:pt x="18106" y="8175"/>
                      <a:pt x="19846" y="5677"/>
                    </a:cubicBezTo>
                    <a:close/>
                  </a:path>
                </a:pathLst>
              </a:custGeom>
              <a:solidFill>
                <a:srgbClr val="F6D4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9" name="任意多边形: 形状 2158"/>
              <p:cNvSpPr/>
              <p:nvPr/>
            </p:nvSpPr>
            <p:spPr>
              <a:xfrm>
                <a:off x="1554153" y="5315226"/>
                <a:ext cx="30278" cy="30278"/>
              </a:xfrm>
              <a:custGeom>
                <a:avLst/>
                <a:gdLst>
                  <a:gd name="connsiteX0" fmla="*/ 9311 w 30278"/>
                  <a:gd name="connsiteY0" fmla="*/ 10446 h 30278"/>
                  <a:gd name="connsiteX1" fmla="*/ 21573 w 30278"/>
                  <a:gd name="connsiteY1" fmla="*/ 5677 h 30278"/>
                  <a:gd name="connsiteX2" fmla="*/ 23768 w 30278"/>
                  <a:gd name="connsiteY2" fmla="*/ 9689 h 30278"/>
                  <a:gd name="connsiteX3" fmla="*/ 24071 w 30278"/>
                  <a:gd name="connsiteY3" fmla="*/ 16804 h 30278"/>
                  <a:gd name="connsiteX4" fmla="*/ 20892 w 30278"/>
                  <a:gd name="connsiteY4" fmla="*/ 25737 h 30278"/>
                  <a:gd name="connsiteX5" fmla="*/ 5677 w 30278"/>
                  <a:gd name="connsiteY5" fmla="*/ 16199 h 30278"/>
                  <a:gd name="connsiteX6" fmla="*/ 7570 w 30278"/>
                  <a:gd name="connsiteY6" fmla="*/ 12414 h 30278"/>
                  <a:gd name="connsiteX7" fmla="*/ 9311 w 30278"/>
                  <a:gd name="connsiteY7" fmla="*/ 1044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9311" y="10446"/>
                    </a:moveTo>
                    <a:cubicBezTo>
                      <a:pt x="12565" y="6737"/>
                      <a:pt x="19529" y="12565"/>
                      <a:pt x="21573" y="5677"/>
                    </a:cubicBezTo>
                    <a:cubicBezTo>
                      <a:pt x="23693" y="6283"/>
                      <a:pt x="25207" y="7872"/>
                      <a:pt x="23768" y="9689"/>
                    </a:cubicBezTo>
                    <a:cubicBezTo>
                      <a:pt x="21649" y="12414"/>
                      <a:pt x="21800" y="14079"/>
                      <a:pt x="24071" y="16804"/>
                    </a:cubicBezTo>
                    <a:cubicBezTo>
                      <a:pt x="27477" y="20892"/>
                      <a:pt x="21422" y="22481"/>
                      <a:pt x="20892" y="25737"/>
                    </a:cubicBezTo>
                    <a:cubicBezTo>
                      <a:pt x="14155" y="25207"/>
                      <a:pt x="10900" y="19151"/>
                      <a:pt x="5677" y="16199"/>
                    </a:cubicBezTo>
                    <a:cubicBezTo>
                      <a:pt x="5677" y="14609"/>
                      <a:pt x="5904" y="13171"/>
                      <a:pt x="7570" y="12414"/>
                    </a:cubicBezTo>
                    <a:cubicBezTo>
                      <a:pt x="8856" y="12414"/>
                      <a:pt x="10295" y="12490"/>
                      <a:pt x="9311" y="1044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0" name="任意多边形: 形状 2159"/>
              <p:cNvSpPr/>
              <p:nvPr/>
            </p:nvSpPr>
            <p:spPr>
              <a:xfrm>
                <a:off x="2429681" y="6197186"/>
                <a:ext cx="30278" cy="22709"/>
              </a:xfrm>
              <a:custGeom>
                <a:avLst/>
                <a:gdLst>
                  <a:gd name="connsiteX0" fmla="*/ 6398 w 30278"/>
                  <a:gd name="connsiteY0" fmla="*/ 18285 h 22708"/>
                  <a:gd name="connsiteX1" fmla="*/ 17450 w 30278"/>
                  <a:gd name="connsiteY1" fmla="*/ 6553 h 22708"/>
                  <a:gd name="connsiteX2" fmla="*/ 25474 w 30278"/>
                  <a:gd name="connsiteY2" fmla="*/ 12608 h 22708"/>
                  <a:gd name="connsiteX3" fmla="*/ 25474 w 30278"/>
                  <a:gd name="connsiteY3" fmla="*/ 16393 h 22708"/>
                  <a:gd name="connsiteX4" fmla="*/ 25474 w 30278"/>
                  <a:gd name="connsiteY4" fmla="*/ 16393 h 22708"/>
                  <a:gd name="connsiteX5" fmla="*/ 21689 w 30278"/>
                  <a:gd name="connsiteY5" fmla="*/ 18285 h 22708"/>
                  <a:gd name="connsiteX6" fmla="*/ 21689 w 30278"/>
                  <a:gd name="connsiteY6" fmla="*/ 18285 h 22708"/>
                  <a:gd name="connsiteX7" fmla="*/ 12151 w 30278"/>
                  <a:gd name="connsiteY7" fmla="*/ 23962 h 22708"/>
                  <a:gd name="connsiteX8" fmla="*/ 11243 w 30278"/>
                  <a:gd name="connsiteY8" fmla="*/ 24038 h 22708"/>
                  <a:gd name="connsiteX9" fmla="*/ 10259 w 30278"/>
                  <a:gd name="connsiteY9" fmla="*/ 24038 h 22708"/>
                  <a:gd name="connsiteX10" fmla="*/ 6398 w 30278"/>
                  <a:gd name="connsiteY10" fmla="*/ 182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6398" y="18285"/>
                    </a:moveTo>
                    <a:cubicBezTo>
                      <a:pt x="8745" y="13214"/>
                      <a:pt x="14649" y="11548"/>
                      <a:pt x="17450" y="6553"/>
                    </a:cubicBezTo>
                    <a:cubicBezTo>
                      <a:pt x="18964" y="3828"/>
                      <a:pt x="24717" y="7915"/>
                      <a:pt x="25474" y="12608"/>
                    </a:cubicBezTo>
                    <a:cubicBezTo>
                      <a:pt x="26609" y="13895"/>
                      <a:pt x="26458" y="15106"/>
                      <a:pt x="25474" y="16393"/>
                    </a:cubicBezTo>
                    <a:lnTo>
                      <a:pt x="25474" y="16393"/>
                    </a:lnTo>
                    <a:cubicBezTo>
                      <a:pt x="24414" y="17377"/>
                      <a:pt x="22673" y="17074"/>
                      <a:pt x="21689" y="18285"/>
                    </a:cubicBezTo>
                    <a:lnTo>
                      <a:pt x="21689" y="18285"/>
                    </a:lnTo>
                    <a:cubicBezTo>
                      <a:pt x="18131" y="19572"/>
                      <a:pt x="13438" y="18815"/>
                      <a:pt x="12151" y="23962"/>
                    </a:cubicBezTo>
                    <a:lnTo>
                      <a:pt x="11243" y="24038"/>
                    </a:lnTo>
                    <a:lnTo>
                      <a:pt x="10259" y="24038"/>
                    </a:lnTo>
                    <a:cubicBezTo>
                      <a:pt x="7988" y="22827"/>
                      <a:pt x="4052" y="22676"/>
                      <a:pt x="6398" y="18285"/>
                    </a:cubicBezTo>
                    <a:close/>
                  </a:path>
                </a:pathLst>
              </a:custGeom>
              <a:solidFill>
                <a:srgbClr val="EEBC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1" name="任意多边形: 形状 2160"/>
              <p:cNvSpPr/>
              <p:nvPr/>
            </p:nvSpPr>
            <p:spPr>
              <a:xfrm>
                <a:off x="1546432" y="6240406"/>
                <a:ext cx="22709" cy="30278"/>
              </a:xfrm>
              <a:custGeom>
                <a:avLst/>
                <a:gdLst>
                  <a:gd name="connsiteX0" fmla="*/ 5677 w 22708"/>
                  <a:gd name="connsiteY0" fmla="*/ 16925 h 30278"/>
                  <a:gd name="connsiteX1" fmla="*/ 6434 w 22708"/>
                  <a:gd name="connsiteY1" fmla="*/ 13291 h 30278"/>
                  <a:gd name="connsiteX2" fmla="*/ 10143 w 22708"/>
                  <a:gd name="connsiteY2" fmla="*/ 6101 h 30278"/>
                  <a:gd name="connsiteX3" fmla="*/ 14836 w 22708"/>
                  <a:gd name="connsiteY3" fmla="*/ 7387 h 30278"/>
                  <a:gd name="connsiteX4" fmla="*/ 15745 w 22708"/>
                  <a:gd name="connsiteY4" fmla="*/ 16017 h 30278"/>
                  <a:gd name="connsiteX5" fmla="*/ 15215 w 22708"/>
                  <a:gd name="connsiteY5" fmla="*/ 18742 h 30278"/>
                  <a:gd name="connsiteX6" fmla="*/ 15215 w 22708"/>
                  <a:gd name="connsiteY6" fmla="*/ 26311 h 30278"/>
                  <a:gd name="connsiteX7" fmla="*/ 13322 w 22708"/>
                  <a:gd name="connsiteY7" fmla="*/ 28203 h 30278"/>
                  <a:gd name="connsiteX8" fmla="*/ 5829 w 22708"/>
                  <a:gd name="connsiteY8" fmla="*/ 20482 h 30278"/>
                  <a:gd name="connsiteX9" fmla="*/ 5677 w 22708"/>
                  <a:gd name="connsiteY9" fmla="*/ 169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5677" y="16925"/>
                    </a:moveTo>
                    <a:cubicBezTo>
                      <a:pt x="5980" y="15714"/>
                      <a:pt x="6434" y="14503"/>
                      <a:pt x="6434" y="13291"/>
                    </a:cubicBezTo>
                    <a:cubicBezTo>
                      <a:pt x="6434" y="10188"/>
                      <a:pt x="6056" y="7084"/>
                      <a:pt x="10143" y="6101"/>
                    </a:cubicBezTo>
                    <a:cubicBezTo>
                      <a:pt x="12036" y="5646"/>
                      <a:pt x="14079" y="5041"/>
                      <a:pt x="14836" y="7387"/>
                    </a:cubicBezTo>
                    <a:cubicBezTo>
                      <a:pt x="15669" y="10112"/>
                      <a:pt x="19605" y="12686"/>
                      <a:pt x="15745" y="16017"/>
                    </a:cubicBezTo>
                    <a:cubicBezTo>
                      <a:pt x="15215" y="16471"/>
                      <a:pt x="15366" y="17757"/>
                      <a:pt x="15215" y="18742"/>
                    </a:cubicBezTo>
                    <a:cubicBezTo>
                      <a:pt x="15139" y="21240"/>
                      <a:pt x="17940" y="23813"/>
                      <a:pt x="15215" y="26311"/>
                    </a:cubicBezTo>
                    <a:cubicBezTo>
                      <a:pt x="14609" y="26917"/>
                      <a:pt x="13928" y="27598"/>
                      <a:pt x="13322" y="28203"/>
                    </a:cubicBezTo>
                    <a:cubicBezTo>
                      <a:pt x="9689" y="26689"/>
                      <a:pt x="7872" y="23510"/>
                      <a:pt x="5829" y="20482"/>
                    </a:cubicBezTo>
                    <a:cubicBezTo>
                      <a:pt x="5753" y="19347"/>
                      <a:pt x="5753" y="18136"/>
                      <a:pt x="5677" y="16925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2" name="任意多边形: 形状 2161"/>
              <p:cNvSpPr/>
              <p:nvPr/>
            </p:nvSpPr>
            <p:spPr>
              <a:xfrm>
                <a:off x="1788699" y="6216750"/>
                <a:ext cx="22709" cy="30278"/>
              </a:xfrm>
              <a:custGeom>
                <a:avLst/>
                <a:gdLst>
                  <a:gd name="connsiteX0" fmla="*/ 18200 w 22708"/>
                  <a:gd name="connsiteY0" fmla="*/ 23397 h 30278"/>
                  <a:gd name="connsiteX1" fmla="*/ 20168 w 22708"/>
                  <a:gd name="connsiteY1" fmla="*/ 29150 h 30278"/>
                  <a:gd name="connsiteX2" fmla="*/ 18200 w 22708"/>
                  <a:gd name="connsiteY2" fmla="*/ 31043 h 30278"/>
                  <a:gd name="connsiteX3" fmla="*/ 12447 w 22708"/>
                  <a:gd name="connsiteY3" fmla="*/ 23322 h 30278"/>
                  <a:gd name="connsiteX4" fmla="*/ 8587 w 22708"/>
                  <a:gd name="connsiteY4" fmla="*/ 21429 h 30278"/>
                  <a:gd name="connsiteX5" fmla="*/ 6846 w 22708"/>
                  <a:gd name="connsiteY5" fmla="*/ 21505 h 30278"/>
                  <a:gd name="connsiteX6" fmla="*/ 6013 w 22708"/>
                  <a:gd name="connsiteY6" fmla="*/ 16055 h 30278"/>
                  <a:gd name="connsiteX7" fmla="*/ 11236 w 22708"/>
                  <a:gd name="connsiteY7" fmla="*/ 11362 h 30278"/>
                  <a:gd name="connsiteX8" fmla="*/ 16838 w 22708"/>
                  <a:gd name="connsiteY8" fmla="*/ 9091 h 30278"/>
                  <a:gd name="connsiteX9" fmla="*/ 24029 w 22708"/>
                  <a:gd name="connsiteY9" fmla="*/ 9999 h 30278"/>
                  <a:gd name="connsiteX10" fmla="*/ 23120 w 22708"/>
                  <a:gd name="connsiteY10" fmla="*/ 9999 h 30278"/>
                  <a:gd name="connsiteX11" fmla="*/ 22212 w 22708"/>
                  <a:gd name="connsiteY11" fmla="*/ 9999 h 30278"/>
                  <a:gd name="connsiteX12" fmla="*/ 21228 w 22708"/>
                  <a:gd name="connsiteY12" fmla="*/ 10227 h 30278"/>
                  <a:gd name="connsiteX13" fmla="*/ 20547 w 22708"/>
                  <a:gd name="connsiteY13" fmla="*/ 12195 h 30278"/>
                  <a:gd name="connsiteX14" fmla="*/ 18957 w 22708"/>
                  <a:gd name="connsiteY14" fmla="*/ 16358 h 30278"/>
                  <a:gd name="connsiteX15" fmla="*/ 17670 w 22708"/>
                  <a:gd name="connsiteY15" fmla="*/ 18931 h 30278"/>
                  <a:gd name="connsiteX16" fmla="*/ 17973 w 22708"/>
                  <a:gd name="connsiteY16" fmla="*/ 20673 h 30278"/>
                  <a:gd name="connsiteX17" fmla="*/ 18276 w 22708"/>
                  <a:gd name="connsiteY17" fmla="*/ 22489 h 30278"/>
                  <a:gd name="connsiteX18" fmla="*/ 18200 w 22708"/>
                  <a:gd name="connsiteY18" fmla="*/ 2339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708" h="30278">
                    <a:moveTo>
                      <a:pt x="18200" y="23397"/>
                    </a:moveTo>
                    <a:cubicBezTo>
                      <a:pt x="18957" y="25290"/>
                      <a:pt x="20320" y="26955"/>
                      <a:pt x="20168" y="29150"/>
                    </a:cubicBezTo>
                    <a:cubicBezTo>
                      <a:pt x="20471" y="30740"/>
                      <a:pt x="19866" y="31421"/>
                      <a:pt x="18200" y="31043"/>
                    </a:cubicBezTo>
                    <a:cubicBezTo>
                      <a:pt x="13431" y="30589"/>
                      <a:pt x="13204" y="26804"/>
                      <a:pt x="12447" y="23322"/>
                    </a:cubicBezTo>
                    <a:cubicBezTo>
                      <a:pt x="11388" y="22262"/>
                      <a:pt x="10404" y="21051"/>
                      <a:pt x="8587" y="21429"/>
                    </a:cubicBezTo>
                    <a:cubicBezTo>
                      <a:pt x="7981" y="21429"/>
                      <a:pt x="7376" y="21429"/>
                      <a:pt x="6846" y="21505"/>
                    </a:cubicBezTo>
                    <a:cubicBezTo>
                      <a:pt x="6543" y="19688"/>
                      <a:pt x="6392" y="17872"/>
                      <a:pt x="6013" y="16055"/>
                    </a:cubicBezTo>
                    <a:cubicBezTo>
                      <a:pt x="4878" y="11211"/>
                      <a:pt x="6619" y="9545"/>
                      <a:pt x="11236" y="11362"/>
                    </a:cubicBezTo>
                    <a:cubicBezTo>
                      <a:pt x="14037" y="12497"/>
                      <a:pt x="15324" y="13481"/>
                      <a:pt x="16838" y="9091"/>
                    </a:cubicBezTo>
                    <a:cubicBezTo>
                      <a:pt x="18427" y="4398"/>
                      <a:pt x="22212" y="4398"/>
                      <a:pt x="24029" y="9999"/>
                    </a:cubicBezTo>
                    <a:lnTo>
                      <a:pt x="23120" y="9999"/>
                    </a:lnTo>
                    <a:lnTo>
                      <a:pt x="22212" y="9999"/>
                    </a:lnTo>
                    <a:cubicBezTo>
                      <a:pt x="21909" y="10075"/>
                      <a:pt x="21531" y="10151"/>
                      <a:pt x="21228" y="10227"/>
                    </a:cubicBezTo>
                    <a:cubicBezTo>
                      <a:pt x="20698" y="10756"/>
                      <a:pt x="20471" y="11437"/>
                      <a:pt x="20547" y="12195"/>
                    </a:cubicBezTo>
                    <a:cubicBezTo>
                      <a:pt x="20698" y="13860"/>
                      <a:pt x="19941" y="15146"/>
                      <a:pt x="18957" y="16358"/>
                    </a:cubicBezTo>
                    <a:cubicBezTo>
                      <a:pt x="18352" y="17115"/>
                      <a:pt x="17822" y="17872"/>
                      <a:pt x="17670" y="18931"/>
                    </a:cubicBezTo>
                    <a:cubicBezTo>
                      <a:pt x="17746" y="19537"/>
                      <a:pt x="17822" y="20143"/>
                      <a:pt x="17973" y="20673"/>
                    </a:cubicBezTo>
                    <a:cubicBezTo>
                      <a:pt x="18200" y="21278"/>
                      <a:pt x="18276" y="21883"/>
                      <a:pt x="18276" y="22489"/>
                    </a:cubicBezTo>
                    <a:cubicBezTo>
                      <a:pt x="18200" y="22489"/>
                      <a:pt x="18200" y="23397"/>
                      <a:pt x="18200" y="23397"/>
                    </a:cubicBezTo>
                    <a:close/>
                  </a:path>
                </a:pathLst>
              </a:custGeom>
              <a:solidFill>
                <a:srgbClr val="F9E6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3" name="任意多边形: 形状 2162"/>
              <p:cNvSpPr/>
              <p:nvPr/>
            </p:nvSpPr>
            <p:spPr>
              <a:xfrm>
                <a:off x="2195107" y="6008066"/>
                <a:ext cx="22709" cy="30278"/>
              </a:xfrm>
              <a:custGeom>
                <a:avLst/>
                <a:gdLst>
                  <a:gd name="connsiteX0" fmla="*/ 18504 w 22708"/>
                  <a:gd name="connsiteY0" fmla="*/ 5677 h 30278"/>
                  <a:gd name="connsiteX1" fmla="*/ 12902 w 22708"/>
                  <a:gd name="connsiteY1" fmla="*/ 28688 h 30278"/>
                  <a:gd name="connsiteX2" fmla="*/ 7377 w 22708"/>
                  <a:gd name="connsiteY2" fmla="*/ 28461 h 30278"/>
                  <a:gd name="connsiteX3" fmla="*/ 18504 w 22708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30278">
                    <a:moveTo>
                      <a:pt x="18504" y="5677"/>
                    </a:moveTo>
                    <a:cubicBezTo>
                      <a:pt x="17293" y="13549"/>
                      <a:pt x="12146" y="20437"/>
                      <a:pt x="12902" y="28688"/>
                    </a:cubicBezTo>
                    <a:cubicBezTo>
                      <a:pt x="11010" y="29294"/>
                      <a:pt x="8891" y="31641"/>
                      <a:pt x="7377" y="28461"/>
                    </a:cubicBezTo>
                    <a:cubicBezTo>
                      <a:pt x="2759" y="19151"/>
                      <a:pt x="7907" y="8780"/>
                      <a:pt x="18504" y="5677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4" name="任意多边形: 形状 2163"/>
              <p:cNvSpPr/>
              <p:nvPr/>
            </p:nvSpPr>
            <p:spPr>
              <a:xfrm>
                <a:off x="1602905" y="5989212"/>
                <a:ext cx="37848" cy="22709"/>
              </a:xfrm>
              <a:custGeom>
                <a:avLst/>
                <a:gdLst>
                  <a:gd name="connsiteX0" fmla="*/ 15740 w 37847"/>
                  <a:gd name="connsiteY0" fmla="*/ 5682 h 22708"/>
                  <a:gd name="connsiteX1" fmla="*/ 26868 w 37847"/>
                  <a:gd name="connsiteY1" fmla="*/ 12344 h 22708"/>
                  <a:gd name="connsiteX2" fmla="*/ 33075 w 37847"/>
                  <a:gd name="connsiteY2" fmla="*/ 15372 h 22708"/>
                  <a:gd name="connsiteX3" fmla="*/ 19222 w 37847"/>
                  <a:gd name="connsiteY3" fmla="*/ 15372 h 22708"/>
                  <a:gd name="connsiteX4" fmla="*/ 11804 w 37847"/>
                  <a:gd name="connsiteY4" fmla="*/ 17794 h 22708"/>
                  <a:gd name="connsiteX5" fmla="*/ 8020 w 37847"/>
                  <a:gd name="connsiteY5" fmla="*/ 17264 h 22708"/>
                  <a:gd name="connsiteX6" fmla="*/ 8701 w 37847"/>
                  <a:gd name="connsiteY6" fmla="*/ 7575 h 22708"/>
                  <a:gd name="connsiteX7" fmla="*/ 10896 w 37847"/>
                  <a:gd name="connsiteY7" fmla="*/ 6515 h 22708"/>
                  <a:gd name="connsiteX8" fmla="*/ 13167 w 37847"/>
                  <a:gd name="connsiteY8" fmla="*/ 6666 h 22708"/>
                  <a:gd name="connsiteX9" fmla="*/ 14908 w 37847"/>
                  <a:gd name="connsiteY9" fmla="*/ 6364 h 22708"/>
                  <a:gd name="connsiteX10" fmla="*/ 15740 w 37847"/>
                  <a:gd name="connsiteY10" fmla="*/ 568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22708">
                    <a:moveTo>
                      <a:pt x="15740" y="5682"/>
                    </a:moveTo>
                    <a:cubicBezTo>
                      <a:pt x="20888" y="5531"/>
                      <a:pt x="24445" y="8710"/>
                      <a:pt x="26868" y="12344"/>
                    </a:cubicBezTo>
                    <a:cubicBezTo>
                      <a:pt x="28684" y="15069"/>
                      <a:pt x="30652" y="14993"/>
                      <a:pt x="33075" y="15372"/>
                    </a:cubicBezTo>
                    <a:cubicBezTo>
                      <a:pt x="28457" y="18248"/>
                      <a:pt x="23310" y="18475"/>
                      <a:pt x="19222" y="15372"/>
                    </a:cubicBezTo>
                    <a:cubicBezTo>
                      <a:pt x="14756" y="11965"/>
                      <a:pt x="12940" y="10830"/>
                      <a:pt x="11804" y="17794"/>
                    </a:cubicBezTo>
                    <a:cubicBezTo>
                      <a:pt x="11123" y="21881"/>
                      <a:pt x="9155" y="18778"/>
                      <a:pt x="8020" y="17264"/>
                    </a:cubicBezTo>
                    <a:cubicBezTo>
                      <a:pt x="4613" y="13782"/>
                      <a:pt x="4992" y="10603"/>
                      <a:pt x="8701" y="7575"/>
                    </a:cubicBezTo>
                    <a:cubicBezTo>
                      <a:pt x="9382" y="7121"/>
                      <a:pt x="10139" y="6742"/>
                      <a:pt x="10896" y="6515"/>
                    </a:cubicBezTo>
                    <a:cubicBezTo>
                      <a:pt x="11653" y="6364"/>
                      <a:pt x="12410" y="6440"/>
                      <a:pt x="13167" y="6666"/>
                    </a:cubicBezTo>
                    <a:cubicBezTo>
                      <a:pt x="13772" y="7045"/>
                      <a:pt x="14681" y="9013"/>
                      <a:pt x="14908" y="6364"/>
                    </a:cubicBezTo>
                    <a:cubicBezTo>
                      <a:pt x="15211" y="6136"/>
                      <a:pt x="15513" y="5910"/>
                      <a:pt x="15740" y="5682"/>
                    </a:cubicBezTo>
                    <a:close/>
                  </a:path>
                </a:pathLst>
              </a:custGeom>
              <a:solidFill>
                <a:srgbClr val="F6CE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5" name="任意多边形: 形状 2164"/>
              <p:cNvSpPr/>
              <p:nvPr/>
            </p:nvSpPr>
            <p:spPr>
              <a:xfrm>
                <a:off x="1977730" y="4999829"/>
                <a:ext cx="30278" cy="22709"/>
              </a:xfrm>
              <a:custGeom>
                <a:avLst/>
                <a:gdLst>
                  <a:gd name="connsiteX0" fmla="*/ 19392 w 30278"/>
                  <a:gd name="connsiteY0" fmla="*/ 16173 h 22708"/>
                  <a:gd name="connsiteX1" fmla="*/ 19089 w 30278"/>
                  <a:gd name="connsiteY1" fmla="*/ 17915 h 22708"/>
                  <a:gd name="connsiteX2" fmla="*/ 5691 w 30278"/>
                  <a:gd name="connsiteY2" fmla="*/ 13903 h 22708"/>
                  <a:gd name="connsiteX3" fmla="*/ 22647 w 30278"/>
                  <a:gd name="connsiteY3" fmla="*/ 5955 h 22708"/>
                  <a:gd name="connsiteX4" fmla="*/ 26886 w 30278"/>
                  <a:gd name="connsiteY4" fmla="*/ 8529 h 22708"/>
                  <a:gd name="connsiteX5" fmla="*/ 28021 w 30278"/>
                  <a:gd name="connsiteY5" fmla="*/ 14584 h 22708"/>
                  <a:gd name="connsiteX6" fmla="*/ 23026 w 30278"/>
                  <a:gd name="connsiteY6" fmla="*/ 14206 h 22708"/>
                  <a:gd name="connsiteX7" fmla="*/ 19392 w 30278"/>
                  <a:gd name="connsiteY7" fmla="*/ 1617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19392" y="16173"/>
                    </a:moveTo>
                    <a:cubicBezTo>
                      <a:pt x="19317" y="16779"/>
                      <a:pt x="19241" y="17309"/>
                      <a:pt x="19089" y="17915"/>
                    </a:cubicBezTo>
                    <a:cubicBezTo>
                      <a:pt x="9930" y="22380"/>
                      <a:pt x="5389" y="21018"/>
                      <a:pt x="5691" y="13903"/>
                    </a:cubicBezTo>
                    <a:cubicBezTo>
                      <a:pt x="10990" y="10496"/>
                      <a:pt x="16819" y="8225"/>
                      <a:pt x="22647" y="5955"/>
                    </a:cubicBezTo>
                    <a:cubicBezTo>
                      <a:pt x="25069" y="4971"/>
                      <a:pt x="26053" y="6787"/>
                      <a:pt x="26886" y="8529"/>
                    </a:cubicBezTo>
                    <a:cubicBezTo>
                      <a:pt x="27794" y="10421"/>
                      <a:pt x="29687" y="12389"/>
                      <a:pt x="28021" y="14584"/>
                    </a:cubicBezTo>
                    <a:cubicBezTo>
                      <a:pt x="26432" y="16779"/>
                      <a:pt x="24691" y="14508"/>
                      <a:pt x="23026" y="14206"/>
                    </a:cubicBezTo>
                    <a:cubicBezTo>
                      <a:pt x="20755" y="12843"/>
                      <a:pt x="20225" y="14736"/>
                      <a:pt x="19392" y="16173"/>
                    </a:cubicBezTo>
                    <a:close/>
                  </a:path>
                </a:pathLst>
              </a:custGeom>
              <a:solidFill>
                <a:srgbClr val="F1C6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6" name="任意多边形: 形状 2165"/>
              <p:cNvSpPr/>
              <p:nvPr/>
            </p:nvSpPr>
            <p:spPr>
              <a:xfrm>
                <a:off x="1614312" y="5663575"/>
                <a:ext cx="22709" cy="30278"/>
              </a:xfrm>
              <a:custGeom>
                <a:avLst/>
                <a:gdLst>
                  <a:gd name="connsiteX0" fmla="*/ 8193 w 22708"/>
                  <a:gd name="connsiteY0" fmla="*/ 6284 h 30278"/>
                  <a:gd name="connsiteX1" fmla="*/ 11978 w 22708"/>
                  <a:gd name="connsiteY1" fmla="*/ 11961 h 30278"/>
                  <a:gd name="connsiteX2" fmla="*/ 17655 w 22708"/>
                  <a:gd name="connsiteY2" fmla="*/ 25284 h 30278"/>
                  <a:gd name="connsiteX3" fmla="*/ 5847 w 22708"/>
                  <a:gd name="connsiteY3" fmla="*/ 14535 h 30278"/>
                  <a:gd name="connsiteX4" fmla="*/ 6377 w 22708"/>
                  <a:gd name="connsiteY4" fmla="*/ 6209 h 30278"/>
                  <a:gd name="connsiteX5" fmla="*/ 8193 w 22708"/>
                  <a:gd name="connsiteY5" fmla="*/ 628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8193" y="6284"/>
                    </a:moveTo>
                    <a:cubicBezTo>
                      <a:pt x="8118" y="9085"/>
                      <a:pt x="9404" y="10977"/>
                      <a:pt x="11978" y="11961"/>
                    </a:cubicBezTo>
                    <a:cubicBezTo>
                      <a:pt x="23484" y="14383"/>
                      <a:pt x="23484" y="14383"/>
                      <a:pt x="17655" y="25284"/>
                    </a:cubicBezTo>
                    <a:cubicBezTo>
                      <a:pt x="7512" y="25889"/>
                      <a:pt x="4938" y="23543"/>
                      <a:pt x="5847" y="14535"/>
                    </a:cubicBezTo>
                    <a:cubicBezTo>
                      <a:pt x="6149" y="11810"/>
                      <a:pt x="6149" y="9009"/>
                      <a:pt x="6377" y="6209"/>
                    </a:cubicBezTo>
                    <a:cubicBezTo>
                      <a:pt x="6982" y="5451"/>
                      <a:pt x="7588" y="5527"/>
                      <a:pt x="8193" y="6284"/>
                    </a:cubicBezTo>
                    <a:close/>
                  </a:path>
                </a:pathLst>
              </a:custGeom>
              <a:solidFill>
                <a:srgbClr val="F5CF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7" name="任意多边形: 形状 2166"/>
              <p:cNvSpPr/>
              <p:nvPr/>
            </p:nvSpPr>
            <p:spPr>
              <a:xfrm>
                <a:off x="2246065" y="6136229"/>
                <a:ext cx="22709" cy="30278"/>
              </a:xfrm>
              <a:custGeom>
                <a:avLst/>
                <a:gdLst>
                  <a:gd name="connsiteX0" fmla="*/ 22955 w 22708"/>
                  <a:gd name="connsiteY0" fmla="*/ 18156 h 30278"/>
                  <a:gd name="connsiteX1" fmla="*/ 12736 w 22708"/>
                  <a:gd name="connsiteY1" fmla="*/ 17551 h 30278"/>
                  <a:gd name="connsiteX2" fmla="*/ 12282 w 22708"/>
                  <a:gd name="connsiteY2" fmla="*/ 24893 h 30278"/>
                  <a:gd name="connsiteX3" fmla="*/ 5696 w 22708"/>
                  <a:gd name="connsiteY3" fmla="*/ 20276 h 30278"/>
                  <a:gd name="connsiteX4" fmla="*/ 8724 w 22708"/>
                  <a:gd name="connsiteY4" fmla="*/ 13160 h 30278"/>
                  <a:gd name="connsiteX5" fmla="*/ 10314 w 22708"/>
                  <a:gd name="connsiteY5" fmla="*/ 9376 h 30278"/>
                  <a:gd name="connsiteX6" fmla="*/ 12206 w 22708"/>
                  <a:gd name="connsiteY6" fmla="*/ 5893 h 30278"/>
                  <a:gd name="connsiteX7" fmla="*/ 15234 w 22708"/>
                  <a:gd name="connsiteY7" fmla="*/ 8240 h 30278"/>
                  <a:gd name="connsiteX8" fmla="*/ 20911 w 22708"/>
                  <a:gd name="connsiteY8" fmla="*/ 14523 h 30278"/>
                  <a:gd name="connsiteX9" fmla="*/ 22955 w 22708"/>
                  <a:gd name="connsiteY9" fmla="*/ 181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22955" y="18156"/>
                    </a:moveTo>
                    <a:cubicBezTo>
                      <a:pt x="18716" y="22092"/>
                      <a:pt x="18716" y="22092"/>
                      <a:pt x="12736" y="17551"/>
                    </a:cubicBezTo>
                    <a:cubicBezTo>
                      <a:pt x="10314" y="19822"/>
                      <a:pt x="14704" y="21941"/>
                      <a:pt x="12282" y="24893"/>
                    </a:cubicBezTo>
                    <a:cubicBezTo>
                      <a:pt x="9405" y="24893"/>
                      <a:pt x="9405" y="19216"/>
                      <a:pt x="5696" y="20276"/>
                    </a:cubicBezTo>
                    <a:cubicBezTo>
                      <a:pt x="5621" y="17399"/>
                      <a:pt x="5621" y="14447"/>
                      <a:pt x="8724" y="13160"/>
                    </a:cubicBezTo>
                    <a:cubicBezTo>
                      <a:pt x="10768" y="12328"/>
                      <a:pt x="13114" y="12403"/>
                      <a:pt x="10314" y="9376"/>
                    </a:cubicBezTo>
                    <a:cubicBezTo>
                      <a:pt x="9178" y="8089"/>
                      <a:pt x="10692" y="6499"/>
                      <a:pt x="12206" y="5893"/>
                    </a:cubicBezTo>
                    <a:cubicBezTo>
                      <a:pt x="14401" y="5061"/>
                      <a:pt x="14628" y="6802"/>
                      <a:pt x="15234" y="8240"/>
                    </a:cubicBezTo>
                    <a:cubicBezTo>
                      <a:pt x="16294" y="11041"/>
                      <a:pt x="16823" y="14447"/>
                      <a:pt x="20911" y="14523"/>
                    </a:cubicBezTo>
                    <a:cubicBezTo>
                      <a:pt x="22501" y="15280"/>
                      <a:pt x="22879" y="16642"/>
                      <a:pt x="22955" y="18156"/>
                    </a:cubicBezTo>
                    <a:close/>
                  </a:path>
                </a:pathLst>
              </a:custGeom>
              <a:solidFill>
                <a:srgbClr val="F2C3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8" name="任意多边形: 形状 2167"/>
              <p:cNvSpPr/>
              <p:nvPr/>
            </p:nvSpPr>
            <p:spPr>
              <a:xfrm>
                <a:off x="2322827" y="6300869"/>
                <a:ext cx="22709" cy="22709"/>
              </a:xfrm>
              <a:custGeom>
                <a:avLst/>
                <a:gdLst>
                  <a:gd name="connsiteX0" fmla="*/ 8717 w 22708"/>
                  <a:gd name="connsiteY0" fmla="*/ 5890 h 22708"/>
                  <a:gd name="connsiteX1" fmla="*/ 15681 w 22708"/>
                  <a:gd name="connsiteY1" fmla="*/ 11189 h 22708"/>
                  <a:gd name="connsiteX2" fmla="*/ 22039 w 22708"/>
                  <a:gd name="connsiteY2" fmla="*/ 11492 h 22708"/>
                  <a:gd name="connsiteX3" fmla="*/ 12502 w 22708"/>
                  <a:gd name="connsiteY3" fmla="*/ 22922 h 22708"/>
                  <a:gd name="connsiteX4" fmla="*/ 10609 w 22708"/>
                  <a:gd name="connsiteY4" fmla="*/ 19061 h 22708"/>
                  <a:gd name="connsiteX5" fmla="*/ 10534 w 22708"/>
                  <a:gd name="connsiteY5" fmla="*/ 17245 h 22708"/>
                  <a:gd name="connsiteX6" fmla="*/ 8717 w 22708"/>
                  <a:gd name="connsiteY6" fmla="*/ 589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717" y="5890"/>
                    </a:moveTo>
                    <a:cubicBezTo>
                      <a:pt x="13334" y="4755"/>
                      <a:pt x="13864" y="8389"/>
                      <a:pt x="15681" y="11189"/>
                    </a:cubicBezTo>
                    <a:cubicBezTo>
                      <a:pt x="16816" y="12930"/>
                      <a:pt x="19693" y="19213"/>
                      <a:pt x="22039" y="11492"/>
                    </a:cubicBezTo>
                    <a:cubicBezTo>
                      <a:pt x="24916" y="19970"/>
                      <a:pt x="21964" y="23528"/>
                      <a:pt x="12502" y="22922"/>
                    </a:cubicBezTo>
                    <a:cubicBezTo>
                      <a:pt x="11442" y="21862"/>
                      <a:pt x="11820" y="20121"/>
                      <a:pt x="10609" y="19061"/>
                    </a:cubicBezTo>
                    <a:cubicBezTo>
                      <a:pt x="10609" y="18456"/>
                      <a:pt x="10609" y="17850"/>
                      <a:pt x="10534" y="17245"/>
                    </a:cubicBezTo>
                    <a:cubicBezTo>
                      <a:pt x="3191" y="14671"/>
                      <a:pt x="5538" y="10357"/>
                      <a:pt x="8717" y="5890"/>
                    </a:cubicBezTo>
                    <a:close/>
                  </a:path>
                </a:pathLst>
              </a:custGeom>
              <a:solidFill>
                <a:srgbClr val="F4D4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9" name="任意多边形: 形状 2168"/>
              <p:cNvSpPr/>
              <p:nvPr/>
            </p:nvSpPr>
            <p:spPr>
              <a:xfrm>
                <a:off x="2361154" y="6246465"/>
                <a:ext cx="22709" cy="30278"/>
              </a:xfrm>
              <a:custGeom>
                <a:avLst/>
                <a:gdLst>
                  <a:gd name="connsiteX0" fmla="*/ 6497 w 22708"/>
                  <a:gd name="connsiteY0" fmla="*/ 10790 h 30278"/>
                  <a:gd name="connsiteX1" fmla="*/ 13082 w 22708"/>
                  <a:gd name="connsiteY1" fmla="*/ 10412 h 30278"/>
                  <a:gd name="connsiteX2" fmla="*/ 17397 w 22708"/>
                  <a:gd name="connsiteY2" fmla="*/ 14272 h 30278"/>
                  <a:gd name="connsiteX3" fmla="*/ 17927 w 22708"/>
                  <a:gd name="connsiteY3" fmla="*/ 8822 h 30278"/>
                  <a:gd name="connsiteX4" fmla="*/ 24512 w 22708"/>
                  <a:gd name="connsiteY4" fmla="*/ 13515 h 30278"/>
                  <a:gd name="connsiteX5" fmla="*/ 14218 w 22708"/>
                  <a:gd name="connsiteY5" fmla="*/ 25930 h 30278"/>
                  <a:gd name="connsiteX6" fmla="*/ 6497 w 22708"/>
                  <a:gd name="connsiteY6" fmla="*/ 14575 h 30278"/>
                  <a:gd name="connsiteX7" fmla="*/ 5740 w 22708"/>
                  <a:gd name="connsiteY7" fmla="*/ 13818 h 30278"/>
                  <a:gd name="connsiteX8" fmla="*/ 6497 w 22708"/>
                  <a:gd name="connsiteY8" fmla="*/ 107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6497" y="10790"/>
                    </a:moveTo>
                    <a:cubicBezTo>
                      <a:pt x="8389" y="5113"/>
                      <a:pt x="10357" y="3069"/>
                      <a:pt x="13082" y="10412"/>
                    </a:cubicBezTo>
                    <a:cubicBezTo>
                      <a:pt x="13764" y="12304"/>
                      <a:pt x="14672" y="15181"/>
                      <a:pt x="17397" y="14272"/>
                    </a:cubicBezTo>
                    <a:cubicBezTo>
                      <a:pt x="20576" y="13213"/>
                      <a:pt x="17094" y="10639"/>
                      <a:pt x="17927" y="8822"/>
                    </a:cubicBezTo>
                    <a:cubicBezTo>
                      <a:pt x="20122" y="10412"/>
                      <a:pt x="22393" y="12001"/>
                      <a:pt x="24512" y="13515"/>
                    </a:cubicBezTo>
                    <a:cubicBezTo>
                      <a:pt x="22696" y="19193"/>
                      <a:pt x="15429" y="20025"/>
                      <a:pt x="14218" y="25930"/>
                    </a:cubicBezTo>
                    <a:cubicBezTo>
                      <a:pt x="11114" y="22447"/>
                      <a:pt x="10357" y="17452"/>
                      <a:pt x="6497" y="14575"/>
                    </a:cubicBezTo>
                    <a:cubicBezTo>
                      <a:pt x="6270" y="14348"/>
                      <a:pt x="5967" y="14045"/>
                      <a:pt x="5740" y="13818"/>
                    </a:cubicBezTo>
                    <a:cubicBezTo>
                      <a:pt x="5588" y="12683"/>
                      <a:pt x="5664" y="11623"/>
                      <a:pt x="6497" y="10790"/>
                    </a:cubicBezTo>
                    <a:close/>
                  </a:path>
                </a:pathLst>
              </a:custGeom>
              <a:solidFill>
                <a:srgbClr val="F4D4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0" name="任意多边形: 形状 2169"/>
              <p:cNvSpPr/>
              <p:nvPr/>
            </p:nvSpPr>
            <p:spPr>
              <a:xfrm>
                <a:off x="2279849" y="6209340"/>
                <a:ext cx="30278" cy="30278"/>
              </a:xfrm>
              <a:custGeom>
                <a:avLst/>
                <a:gdLst>
                  <a:gd name="connsiteX0" fmla="*/ 8095 w 30278"/>
                  <a:gd name="connsiteY0" fmla="*/ 25131 h 30278"/>
                  <a:gd name="connsiteX1" fmla="*/ 8019 w 30278"/>
                  <a:gd name="connsiteY1" fmla="*/ 27023 h 30278"/>
                  <a:gd name="connsiteX2" fmla="*/ 6127 w 30278"/>
                  <a:gd name="connsiteY2" fmla="*/ 27023 h 30278"/>
                  <a:gd name="connsiteX3" fmla="*/ 5975 w 30278"/>
                  <a:gd name="connsiteY3" fmla="*/ 25055 h 30278"/>
                  <a:gd name="connsiteX4" fmla="*/ 6051 w 30278"/>
                  <a:gd name="connsiteY4" fmla="*/ 23163 h 30278"/>
                  <a:gd name="connsiteX5" fmla="*/ 8019 w 30278"/>
                  <a:gd name="connsiteY5" fmla="*/ 17561 h 30278"/>
                  <a:gd name="connsiteX6" fmla="*/ 7943 w 30278"/>
                  <a:gd name="connsiteY6" fmla="*/ 17561 h 30278"/>
                  <a:gd name="connsiteX7" fmla="*/ 13545 w 30278"/>
                  <a:gd name="connsiteY7" fmla="*/ 13625 h 30278"/>
                  <a:gd name="connsiteX8" fmla="*/ 19222 w 30278"/>
                  <a:gd name="connsiteY8" fmla="*/ 5677 h 30278"/>
                  <a:gd name="connsiteX9" fmla="*/ 20282 w 30278"/>
                  <a:gd name="connsiteY9" fmla="*/ 6359 h 30278"/>
                  <a:gd name="connsiteX10" fmla="*/ 22023 w 30278"/>
                  <a:gd name="connsiteY10" fmla="*/ 13322 h 30278"/>
                  <a:gd name="connsiteX11" fmla="*/ 23007 w 30278"/>
                  <a:gd name="connsiteY11" fmla="*/ 17183 h 30278"/>
                  <a:gd name="connsiteX12" fmla="*/ 24748 w 30278"/>
                  <a:gd name="connsiteY12" fmla="*/ 18924 h 30278"/>
                  <a:gd name="connsiteX13" fmla="*/ 26262 w 30278"/>
                  <a:gd name="connsiteY13" fmla="*/ 20968 h 30278"/>
                  <a:gd name="connsiteX14" fmla="*/ 27473 w 30278"/>
                  <a:gd name="connsiteY14" fmla="*/ 23314 h 30278"/>
                  <a:gd name="connsiteX15" fmla="*/ 25883 w 30278"/>
                  <a:gd name="connsiteY15" fmla="*/ 31414 h 30278"/>
                  <a:gd name="connsiteX16" fmla="*/ 16043 w 30278"/>
                  <a:gd name="connsiteY16" fmla="*/ 25812 h 30278"/>
                  <a:gd name="connsiteX17" fmla="*/ 13772 w 30278"/>
                  <a:gd name="connsiteY17" fmla="*/ 25358 h 30278"/>
                  <a:gd name="connsiteX18" fmla="*/ 9836 w 30278"/>
                  <a:gd name="connsiteY18" fmla="*/ 23087 h 30278"/>
                  <a:gd name="connsiteX19" fmla="*/ 9836 w 30278"/>
                  <a:gd name="connsiteY19" fmla="*/ 23087 h 30278"/>
                  <a:gd name="connsiteX20" fmla="*/ 8095 w 30278"/>
                  <a:gd name="connsiteY20" fmla="*/ 2513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78" h="30278">
                    <a:moveTo>
                      <a:pt x="8095" y="25131"/>
                    </a:moveTo>
                    <a:cubicBezTo>
                      <a:pt x="8095" y="25737"/>
                      <a:pt x="8095" y="26342"/>
                      <a:pt x="8019" y="27023"/>
                    </a:cubicBezTo>
                    <a:cubicBezTo>
                      <a:pt x="7414" y="27705"/>
                      <a:pt x="6732" y="27705"/>
                      <a:pt x="6127" y="27023"/>
                    </a:cubicBezTo>
                    <a:cubicBezTo>
                      <a:pt x="6051" y="26342"/>
                      <a:pt x="6051" y="25737"/>
                      <a:pt x="5975" y="25055"/>
                    </a:cubicBezTo>
                    <a:cubicBezTo>
                      <a:pt x="6127" y="24449"/>
                      <a:pt x="6127" y="23844"/>
                      <a:pt x="6051" y="23163"/>
                    </a:cubicBezTo>
                    <a:cubicBezTo>
                      <a:pt x="4991" y="20665"/>
                      <a:pt x="6354" y="19075"/>
                      <a:pt x="8019" y="17561"/>
                    </a:cubicBezTo>
                    <a:lnTo>
                      <a:pt x="7943" y="17561"/>
                    </a:lnTo>
                    <a:cubicBezTo>
                      <a:pt x="9609" y="16047"/>
                      <a:pt x="11880" y="15215"/>
                      <a:pt x="13545" y="13625"/>
                    </a:cubicBezTo>
                    <a:cubicBezTo>
                      <a:pt x="16497" y="11733"/>
                      <a:pt x="17405" y="8402"/>
                      <a:pt x="19222" y="5677"/>
                    </a:cubicBezTo>
                    <a:cubicBezTo>
                      <a:pt x="19601" y="5904"/>
                      <a:pt x="19903" y="6131"/>
                      <a:pt x="20282" y="6359"/>
                    </a:cubicBezTo>
                    <a:cubicBezTo>
                      <a:pt x="22023" y="8402"/>
                      <a:pt x="22855" y="10673"/>
                      <a:pt x="22023" y="13322"/>
                    </a:cubicBezTo>
                    <a:cubicBezTo>
                      <a:pt x="20963" y="14912"/>
                      <a:pt x="21720" y="16123"/>
                      <a:pt x="23007" y="17183"/>
                    </a:cubicBezTo>
                    <a:cubicBezTo>
                      <a:pt x="23612" y="17713"/>
                      <a:pt x="24218" y="18318"/>
                      <a:pt x="24748" y="18924"/>
                    </a:cubicBezTo>
                    <a:cubicBezTo>
                      <a:pt x="25353" y="19605"/>
                      <a:pt x="25808" y="20286"/>
                      <a:pt x="26262" y="20968"/>
                    </a:cubicBezTo>
                    <a:cubicBezTo>
                      <a:pt x="26716" y="21725"/>
                      <a:pt x="27094" y="22482"/>
                      <a:pt x="27473" y="23314"/>
                    </a:cubicBezTo>
                    <a:cubicBezTo>
                      <a:pt x="28381" y="26342"/>
                      <a:pt x="29517" y="29370"/>
                      <a:pt x="25883" y="31414"/>
                    </a:cubicBezTo>
                    <a:cubicBezTo>
                      <a:pt x="21039" y="32246"/>
                      <a:pt x="20509" y="25585"/>
                      <a:pt x="16043" y="25812"/>
                    </a:cubicBezTo>
                    <a:cubicBezTo>
                      <a:pt x="15286" y="25812"/>
                      <a:pt x="14529" y="25661"/>
                      <a:pt x="13772" y="25358"/>
                    </a:cubicBezTo>
                    <a:cubicBezTo>
                      <a:pt x="12485" y="24601"/>
                      <a:pt x="12637" y="21270"/>
                      <a:pt x="9836" y="23087"/>
                    </a:cubicBezTo>
                    <a:lnTo>
                      <a:pt x="9836" y="23087"/>
                    </a:lnTo>
                    <a:cubicBezTo>
                      <a:pt x="9306" y="23844"/>
                      <a:pt x="8625" y="24449"/>
                      <a:pt x="8095" y="25131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1" name="任意多边形: 形状 2170"/>
              <p:cNvSpPr/>
              <p:nvPr/>
            </p:nvSpPr>
            <p:spPr>
              <a:xfrm>
                <a:off x="1943832" y="5829554"/>
                <a:ext cx="22709" cy="22709"/>
              </a:xfrm>
              <a:custGeom>
                <a:avLst/>
                <a:gdLst>
                  <a:gd name="connsiteX0" fmla="*/ 13247 w 22708"/>
                  <a:gd name="connsiteY0" fmla="*/ 5700 h 22708"/>
                  <a:gd name="connsiteX1" fmla="*/ 22482 w 22708"/>
                  <a:gd name="connsiteY1" fmla="*/ 11377 h 22708"/>
                  <a:gd name="connsiteX2" fmla="*/ 23011 w 22708"/>
                  <a:gd name="connsiteY2" fmla="*/ 15843 h 22708"/>
                  <a:gd name="connsiteX3" fmla="*/ 5677 w 22708"/>
                  <a:gd name="connsiteY3" fmla="*/ 15162 h 22708"/>
                  <a:gd name="connsiteX4" fmla="*/ 13247 w 22708"/>
                  <a:gd name="connsiteY4" fmla="*/ 57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3247" y="5700"/>
                    </a:moveTo>
                    <a:cubicBezTo>
                      <a:pt x="17713" y="5321"/>
                      <a:pt x="19227" y="9787"/>
                      <a:pt x="22482" y="11377"/>
                    </a:cubicBezTo>
                    <a:cubicBezTo>
                      <a:pt x="24752" y="12437"/>
                      <a:pt x="24298" y="14026"/>
                      <a:pt x="23011" y="15843"/>
                    </a:cubicBezTo>
                    <a:cubicBezTo>
                      <a:pt x="17788" y="23337"/>
                      <a:pt x="9992" y="23110"/>
                      <a:pt x="5677" y="15162"/>
                    </a:cubicBezTo>
                    <a:cubicBezTo>
                      <a:pt x="7342" y="11377"/>
                      <a:pt x="12565" y="10393"/>
                      <a:pt x="13247" y="5700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2" name="任意多边形: 形状 2171"/>
              <p:cNvSpPr/>
              <p:nvPr/>
            </p:nvSpPr>
            <p:spPr>
              <a:xfrm>
                <a:off x="1899018" y="5260970"/>
                <a:ext cx="22709" cy="22709"/>
              </a:xfrm>
              <a:custGeom>
                <a:avLst/>
                <a:gdLst>
                  <a:gd name="connsiteX0" fmla="*/ 14537 w 22708"/>
                  <a:gd name="connsiteY0" fmla="*/ 19133 h 22708"/>
                  <a:gd name="connsiteX1" fmla="*/ 5680 w 22708"/>
                  <a:gd name="connsiteY1" fmla="*/ 10807 h 22708"/>
                  <a:gd name="connsiteX2" fmla="*/ 13174 w 22708"/>
                  <a:gd name="connsiteY2" fmla="*/ 5811 h 22708"/>
                  <a:gd name="connsiteX3" fmla="*/ 22333 w 22708"/>
                  <a:gd name="connsiteY3" fmla="*/ 12396 h 22708"/>
                  <a:gd name="connsiteX4" fmla="*/ 14537 w 22708"/>
                  <a:gd name="connsiteY4" fmla="*/ 191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4537" y="19133"/>
                    </a:moveTo>
                    <a:cubicBezTo>
                      <a:pt x="10828" y="19209"/>
                      <a:pt x="5529" y="14667"/>
                      <a:pt x="5680" y="10807"/>
                    </a:cubicBezTo>
                    <a:cubicBezTo>
                      <a:pt x="5832" y="6189"/>
                      <a:pt x="9995" y="6568"/>
                      <a:pt x="13174" y="5811"/>
                    </a:cubicBezTo>
                    <a:cubicBezTo>
                      <a:pt x="18549" y="4600"/>
                      <a:pt x="17867" y="12018"/>
                      <a:pt x="22333" y="12396"/>
                    </a:cubicBezTo>
                    <a:cubicBezTo>
                      <a:pt x="22787" y="12472"/>
                      <a:pt x="16732" y="19057"/>
                      <a:pt x="14537" y="19133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3" name="任意多边形: 形状 2172"/>
              <p:cNvSpPr/>
              <p:nvPr/>
            </p:nvSpPr>
            <p:spPr>
              <a:xfrm>
                <a:off x="2086546" y="5913233"/>
                <a:ext cx="22709" cy="22709"/>
              </a:xfrm>
              <a:custGeom>
                <a:avLst/>
                <a:gdLst>
                  <a:gd name="connsiteX0" fmla="*/ 17155 w 22708"/>
                  <a:gd name="connsiteY0" fmla="*/ 16791 h 22708"/>
                  <a:gd name="connsiteX1" fmla="*/ 13218 w 22708"/>
                  <a:gd name="connsiteY1" fmla="*/ 22847 h 22708"/>
                  <a:gd name="connsiteX2" fmla="*/ 7541 w 22708"/>
                  <a:gd name="connsiteY2" fmla="*/ 20879 h 22708"/>
                  <a:gd name="connsiteX3" fmla="*/ 6860 w 22708"/>
                  <a:gd name="connsiteY3" fmla="*/ 13915 h 22708"/>
                  <a:gd name="connsiteX4" fmla="*/ 7163 w 22708"/>
                  <a:gd name="connsiteY4" fmla="*/ 7178 h 22708"/>
                  <a:gd name="connsiteX5" fmla="*/ 13748 w 22708"/>
                  <a:gd name="connsiteY5" fmla="*/ 7329 h 22708"/>
                  <a:gd name="connsiteX6" fmla="*/ 19728 w 22708"/>
                  <a:gd name="connsiteY6" fmla="*/ 9600 h 22708"/>
                  <a:gd name="connsiteX7" fmla="*/ 21848 w 22708"/>
                  <a:gd name="connsiteY7" fmla="*/ 12704 h 22708"/>
                  <a:gd name="connsiteX8" fmla="*/ 17155 w 22708"/>
                  <a:gd name="connsiteY8" fmla="*/ 13309 h 22708"/>
                  <a:gd name="connsiteX9" fmla="*/ 17155 w 22708"/>
                  <a:gd name="connsiteY9" fmla="*/ 1679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7155" y="16791"/>
                    </a:moveTo>
                    <a:cubicBezTo>
                      <a:pt x="20864" y="22090"/>
                      <a:pt x="17457" y="22771"/>
                      <a:pt x="13218" y="22847"/>
                    </a:cubicBezTo>
                    <a:cubicBezTo>
                      <a:pt x="10948" y="23150"/>
                      <a:pt x="9055" y="22620"/>
                      <a:pt x="7541" y="20879"/>
                    </a:cubicBezTo>
                    <a:cubicBezTo>
                      <a:pt x="8979" y="18381"/>
                      <a:pt x="8223" y="16034"/>
                      <a:pt x="6860" y="13915"/>
                    </a:cubicBezTo>
                    <a:cubicBezTo>
                      <a:pt x="5346" y="11493"/>
                      <a:pt x="5119" y="9297"/>
                      <a:pt x="7163" y="7178"/>
                    </a:cubicBezTo>
                    <a:cubicBezTo>
                      <a:pt x="9358" y="4832"/>
                      <a:pt x="11629" y="5513"/>
                      <a:pt x="13748" y="7329"/>
                    </a:cubicBezTo>
                    <a:cubicBezTo>
                      <a:pt x="15489" y="8767"/>
                      <a:pt x="17382" y="9525"/>
                      <a:pt x="19728" y="9600"/>
                    </a:cubicBezTo>
                    <a:cubicBezTo>
                      <a:pt x="21621" y="9676"/>
                      <a:pt x="22605" y="10811"/>
                      <a:pt x="21848" y="12704"/>
                    </a:cubicBezTo>
                    <a:cubicBezTo>
                      <a:pt x="20712" y="15278"/>
                      <a:pt x="18896" y="13990"/>
                      <a:pt x="17155" y="13309"/>
                    </a:cubicBezTo>
                    <a:cubicBezTo>
                      <a:pt x="16246" y="14445"/>
                      <a:pt x="14430" y="15656"/>
                      <a:pt x="17155" y="16791"/>
                    </a:cubicBezTo>
                    <a:close/>
                  </a:path>
                </a:pathLst>
              </a:custGeom>
              <a:solidFill>
                <a:srgbClr val="F9DC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4" name="任意多边形: 形状 2173"/>
              <p:cNvSpPr/>
              <p:nvPr/>
            </p:nvSpPr>
            <p:spPr>
              <a:xfrm>
                <a:off x="1785856" y="5958864"/>
                <a:ext cx="22709" cy="30278"/>
              </a:xfrm>
              <a:custGeom>
                <a:avLst/>
                <a:gdLst>
                  <a:gd name="connsiteX0" fmla="*/ 15366 w 22708"/>
                  <a:gd name="connsiteY0" fmla="*/ 5677 h 30278"/>
                  <a:gd name="connsiteX1" fmla="*/ 22936 w 22708"/>
                  <a:gd name="connsiteY1" fmla="*/ 9462 h 30278"/>
                  <a:gd name="connsiteX2" fmla="*/ 23541 w 22708"/>
                  <a:gd name="connsiteY2" fmla="*/ 10824 h 30278"/>
                  <a:gd name="connsiteX3" fmla="*/ 23087 w 22708"/>
                  <a:gd name="connsiteY3" fmla="*/ 11505 h 30278"/>
                  <a:gd name="connsiteX4" fmla="*/ 13777 w 22708"/>
                  <a:gd name="connsiteY4" fmla="*/ 24752 h 30278"/>
                  <a:gd name="connsiteX5" fmla="*/ 5677 w 22708"/>
                  <a:gd name="connsiteY5" fmla="*/ 25130 h 30278"/>
                  <a:gd name="connsiteX6" fmla="*/ 14609 w 22708"/>
                  <a:gd name="connsiteY6" fmla="*/ 19605 h 30278"/>
                  <a:gd name="connsiteX7" fmla="*/ 12868 w 22708"/>
                  <a:gd name="connsiteY7" fmla="*/ 16880 h 30278"/>
                  <a:gd name="connsiteX8" fmla="*/ 12263 w 22708"/>
                  <a:gd name="connsiteY8" fmla="*/ 8932 h 30278"/>
                  <a:gd name="connsiteX9" fmla="*/ 15366 w 22708"/>
                  <a:gd name="connsiteY9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5366" y="5677"/>
                    </a:moveTo>
                    <a:cubicBezTo>
                      <a:pt x="17107" y="8402"/>
                      <a:pt x="20741" y="7570"/>
                      <a:pt x="22936" y="9462"/>
                    </a:cubicBezTo>
                    <a:cubicBezTo>
                      <a:pt x="23466" y="9916"/>
                      <a:pt x="23693" y="10294"/>
                      <a:pt x="23541" y="10824"/>
                    </a:cubicBezTo>
                    <a:cubicBezTo>
                      <a:pt x="23390" y="11279"/>
                      <a:pt x="23238" y="11505"/>
                      <a:pt x="23087" y="11505"/>
                    </a:cubicBezTo>
                    <a:cubicBezTo>
                      <a:pt x="18772" y="15063"/>
                      <a:pt x="19529" y="22179"/>
                      <a:pt x="13777" y="24752"/>
                    </a:cubicBezTo>
                    <a:cubicBezTo>
                      <a:pt x="11430" y="24828"/>
                      <a:pt x="9083" y="24979"/>
                      <a:pt x="5677" y="25130"/>
                    </a:cubicBezTo>
                    <a:cubicBezTo>
                      <a:pt x="8554" y="21951"/>
                      <a:pt x="12641" y="22406"/>
                      <a:pt x="14609" y="19605"/>
                    </a:cubicBezTo>
                    <a:cubicBezTo>
                      <a:pt x="14912" y="18167"/>
                      <a:pt x="14079" y="17410"/>
                      <a:pt x="12868" y="16880"/>
                    </a:cubicBezTo>
                    <a:cubicBezTo>
                      <a:pt x="7645" y="14609"/>
                      <a:pt x="6661" y="12111"/>
                      <a:pt x="12263" y="8932"/>
                    </a:cubicBezTo>
                    <a:cubicBezTo>
                      <a:pt x="13398" y="8175"/>
                      <a:pt x="14306" y="6737"/>
                      <a:pt x="15366" y="5677"/>
                    </a:cubicBezTo>
                    <a:close/>
                  </a:path>
                </a:pathLst>
              </a:custGeom>
              <a:solidFill>
                <a:srgbClr val="F7C8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5" name="任意多边形: 形状 2174"/>
              <p:cNvSpPr/>
              <p:nvPr/>
            </p:nvSpPr>
            <p:spPr>
              <a:xfrm>
                <a:off x="1875404" y="6373296"/>
                <a:ext cx="22709" cy="22709"/>
              </a:xfrm>
              <a:custGeom>
                <a:avLst/>
                <a:gdLst>
                  <a:gd name="connsiteX0" fmla="*/ 15139 w 22708"/>
                  <a:gd name="connsiteY0" fmla="*/ 5677 h 22708"/>
                  <a:gd name="connsiteX1" fmla="*/ 18924 w 22708"/>
                  <a:gd name="connsiteY1" fmla="*/ 7570 h 22708"/>
                  <a:gd name="connsiteX2" fmla="*/ 22330 w 22708"/>
                  <a:gd name="connsiteY2" fmla="*/ 21119 h 22708"/>
                  <a:gd name="connsiteX3" fmla="*/ 21573 w 22708"/>
                  <a:gd name="connsiteY3" fmla="*/ 21421 h 22708"/>
                  <a:gd name="connsiteX4" fmla="*/ 20816 w 22708"/>
                  <a:gd name="connsiteY4" fmla="*/ 20892 h 22708"/>
                  <a:gd name="connsiteX5" fmla="*/ 19000 w 22708"/>
                  <a:gd name="connsiteY5" fmla="*/ 20816 h 22708"/>
                  <a:gd name="connsiteX6" fmla="*/ 7494 w 22708"/>
                  <a:gd name="connsiteY6" fmla="*/ 18999 h 22708"/>
                  <a:gd name="connsiteX7" fmla="*/ 9386 w 22708"/>
                  <a:gd name="connsiteY7" fmla="*/ 17410 h 22708"/>
                  <a:gd name="connsiteX8" fmla="*/ 5677 w 22708"/>
                  <a:gd name="connsiteY8" fmla="*/ 17107 h 22708"/>
                  <a:gd name="connsiteX9" fmla="*/ 15139 w 22708"/>
                  <a:gd name="connsiteY9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5139" y="5677"/>
                    </a:moveTo>
                    <a:cubicBezTo>
                      <a:pt x="16426" y="6282"/>
                      <a:pt x="17637" y="6964"/>
                      <a:pt x="18924" y="7570"/>
                    </a:cubicBezTo>
                    <a:cubicBezTo>
                      <a:pt x="22406" y="11505"/>
                      <a:pt x="23844" y="15972"/>
                      <a:pt x="22330" y="21119"/>
                    </a:cubicBezTo>
                    <a:cubicBezTo>
                      <a:pt x="22254" y="21270"/>
                      <a:pt x="21800" y="21421"/>
                      <a:pt x="21573" y="21421"/>
                    </a:cubicBezTo>
                    <a:cubicBezTo>
                      <a:pt x="21270" y="21346"/>
                      <a:pt x="21043" y="21119"/>
                      <a:pt x="20816" y="20892"/>
                    </a:cubicBezTo>
                    <a:cubicBezTo>
                      <a:pt x="20286" y="19983"/>
                      <a:pt x="19681" y="19226"/>
                      <a:pt x="19000" y="20816"/>
                    </a:cubicBezTo>
                    <a:cubicBezTo>
                      <a:pt x="14609" y="23768"/>
                      <a:pt x="11052" y="21421"/>
                      <a:pt x="7494" y="18999"/>
                    </a:cubicBezTo>
                    <a:cubicBezTo>
                      <a:pt x="7872" y="18167"/>
                      <a:pt x="9235" y="18545"/>
                      <a:pt x="9386" y="17410"/>
                    </a:cubicBezTo>
                    <a:cubicBezTo>
                      <a:pt x="8099" y="18318"/>
                      <a:pt x="6888" y="17864"/>
                      <a:pt x="5677" y="17107"/>
                    </a:cubicBezTo>
                    <a:cubicBezTo>
                      <a:pt x="7570" y="12263"/>
                      <a:pt x="13777" y="10900"/>
                      <a:pt x="15139" y="5677"/>
                    </a:cubicBezTo>
                    <a:close/>
                  </a:path>
                </a:pathLst>
              </a:custGeom>
              <a:solidFill>
                <a:srgbClr val="F8E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6" name="任意多边形: 形状 2175"/>
              <p:cNvSpPr/>
              <p:nvPr/>
            </p:nvSpPr>
            <p:spPr>
              <a:xfrm>
                <a:off x="1667159" y="6280251"/>
                <a:ext cx="22709" cy="30278"/>
              </a:xfrm>
              <a:custGeom>
                <a:avLst/>
                <a:gdLst>
                  <a:gd name="connsiteX0" fmla="*/ 20066 w 22708"/>
                  <a:gd name="connsiteY0" fmla="*/ 20756 h 30278"/>
                  <a:gd name="connsiteX1" fmla="*/ 14010 w 22708"/>
                  <a:gd name="connsiteY1" fmla="*/ 25070 h 30278"/>
                  <a:gd name="connsiteX2" fmla="*/ 12194 w 22708"/>
                  <a:gd name="connsiteY2" fmla="*/ 27644 h 30278"/>
                  <a:gd name="connsiteX3" fmla="*/ 9847 w 22708"/>
                  <a:gd name="connsiteY3" fmla="*/ 26433 h 30278"/>
                  <a:gd name="connsiteX4" fmla="*/ 6668 w 22708"/>
                  <a:gd name="connsiteY4" fmla="*/ 15003 h 30278"/>
                  <a:gd name="connsiteX5" fmla="*/ 10755 w 22708"/>
                  <a:gd name="connsiteY5" fmla="*/ 5692 h 30278"/>
                  <a:gd name="connsiteX6" fmla="*/ 16205 w 22708"/>
                  <a:gd name="connsiteY6" fmla="*/ 15003 h 30278"/>
                  <a:gd name="connsiteX7" fmla="*/ 20066 w 22708"/>
                  <a:gd name="connsiteY7" fmla="*/ 207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20066" y="20756"/>
                    </a:moveTo>
                    <a:cubicBezTo>
                      <a:pt x="17644" y="21589"/>
                      <a:pt x="12194" y="18107"/>
                      <a:pt x="14010" y="25070"/>
                    </a:cubicBezTo>
                    <a:cubicBezTo>
                      <a:pt x="14313" y="26282"/>
                      <a:pt x="13783" y="27720"/>
                      <a:pt x="12194" y="27644"/>
                    </a:cubicBezTo>
                    <a:cubicBezTo>
                      <a:pt x="11361" y="27644"/>
                      <a:pt x="10377" y="27039"/>
                      <a:pt x="9847" y="26433"/>
                    </a:cubicBezTo>
                    <a:cubicBezTo>
                      <a:pt x="7122" y="23102"/>
                      <a:pt x="6289" y="19242"/>
                      <a:pt x="6668" y="15003"/>
                    </a:cubicBezTo>
                    <a:cubicBezTo>
                      <a:pt x="4246" y="10159"/>
                      <a:pt x="6516" y="5996"/>
                      <a:pt x="10755" y="5692"/>
                    </a:cubicBezTo>
                    <a:cubicBezTo>
                      <a:pt x="16433" y="5314"/>
                      <a:pt x="13935" y="12051"/>
                      <a:pt x="16205" y="15003"/>
                    </a:cubicBezTo>
                    <a:cubicBezTo>
                      <a:pt x="17265" y="17047"/>
                      <a:pt x="20672" y="17577"/>
                      <a:pt x="20066" y="20756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7" name="任意多边形: 形状 2176"/>
              <p:cNvSpPr/>
              <p:nvPr/>
            </p:nvSpPr>
            <p:spPr>
              <a:xfrm>
                <a:off x="2401215" y="6203133"/>
                <a:ext cx="37848" cy="22709"/>
              </a:xfrm>
              <a:custGeom>
                <a:avLst/>
                <a:gdLst>
                  <a:gd name="connsiteX0" fmla="*/ 34865 w 37847"/>
                  <a:gd name="connsiteY0" fmla="*/ 12338 h 22708"/>
                  <a:gd name="connsiteX1" fmla="*/ 38725 w 37847"/>
                  <a:gd name="connsiteY1" fmla="*/ 18091 h 22708"/>
                  <a:gd name="connsiteX2" fmla="*/ 18060 w 37847"/>
                  <a:gd name="connsiteY2" fmla="*/ 18773 h 22708"/>
                  <a:gd name="connsiteX3" fmla="*/ 13367 w 37847"/>
                  <a:gd name="connsiteY3" fmla="*/ 16502 h 22708"/>
                  <a:gd name="connsiteX4" fmla="*/ 6479 w 37847"/>
                  <a:gd name="connsiteY4" fmla="*/ 12263 h 22708"/>
                  <a:gd name="connsiteX5" fmla="*/ 5722 w 37847"/>
                  <a:gd name="connsiteY5" fmla="*/ 11052 h 22708"/>
                  <a:gd name="connsiteX6" fmla="*/ 6403 w 37847"/>
                  <a:gd name="connsiteY6" fmla="*/ 10370 h 22708"/>
                  <a:gd name="connsiteX7" fmla="*/ 19574 w 37847"/>
                  <a:gd name="connsiteY7" fmla="*/ 13398 h 22708"/>
                  <a:gd name="connsiteX8" fmla="*/ 28582 w 37847"/>
                  <a:gd name="connsiteY8" fmla="*/ 5677 h 22708"/>
                  <a:gd name="connsiteX9" fmla="*/ 34865 w 37847"/>
                  <a:gd name="connsiteY9" fmla="*/ 123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34865" y="12338"/>
                    </a:moveTo>
                    <a:cubicBezTo>
                      <a:pt x="34411" y="15442"/>
                      <a:pt x="37741" y="15972"/>
                      <a:pt x="38725" y="18091"/>
                    </a:cubicBezTo>
                    <a:cubicBezTo>
                      <a:pt x="31837" y="18621"/>
                      <a:pt x="24873" y="16123"/>
                      <a:pt x="18060" y="18773"/>
                    </a:cubicBezTo>
                    <a:cubicBezTo>
                      <a:pt x="15789" y="19605"/>
                      <a:pt x="14730" y="17713"/>
                      <a:pt x="13367" y="16502"/>
                    </a:cubicBezTo>
                    <a:cubicBezTo>
                      <a:pt x="11323" y="14609"/>
                      <a:pt x="9734" y="12112"/>
                      <a:pt x="6479" y="12263"/>
                    </a:cubicBezTo>
                    <a:cubicBezTo>
                      <a:pt x="5798" y="11884"/>
                      <a:pt x="5571" y="11506"/>
                      <a:pt x="5722" y="11052"/>
                    </a:cubicBezTo>
                    <a:cubicBezTo>
                      <a:pt x="5949" y="10598"/>
                      <a:pt x="6176" y="10370"/>
                      <a:pt x="6403" y="10370"/>
                    </a:cubicBezTo>
                    <a:cubicBezTo>
                      <a:pt x="11096" y="9765"/>
                      <a:pt x="14730" y="13322"/>
                      <a:pt x="19574" y="13398"/>
                    </a:cubicBezTo>
                    <a:cubicBezTo>
                      <a:pt x="27219" y="13625"/>
                      <a:pt x="28355" y="13247"/>
                      <a:pt x="28582" y="5677"/>
                    </a:cubicBezTo>
                    <a:cubicBezTo>
                      <a:pt x="31610" y="7115"/>
                      <a:pt x="31458" y="11506"/>
                      <a:pt x="34865" y="12338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8" name="任意多边形: 形状 2177"/>
              <p:cNvSpPr/>
              <p:nvPr/>
            </p:nvSpPr>
            <p:spPr>
              <a:xfrm>
                <a:off x="1750582" y="6353535"/>
                <a:ext cx="30278" cy="22709"/>
              </a:xfrm>
              <a:custGeom>
                <a:avLst/>
                <a:gdLst>
                  <a:gd name="connsiteX0" fmla="*/ 10824 w 30278"/>
                  <a:gd name="connsiteY0" fmla="*/ 6514 h 22708"/>
                  <a:gd name="connsiteX1" fmla="*/ 20059 w 30278"/>
                  <a:gd name="connsiteY1" fmla="*/ 5681 h 22708"/>
                  <a:gd name="connsiteX2" fmla="*/ 28007 w 30278"/>
                  <a:gd name="connsiteY2" fmla="*/ 9996 h 22708"/>
                  <a:gd name="connsiteX3" fmla="*/ 25888 w 30278"/>
                  <a:gd name="connsiteY3" fmla="*/ 17793 h 22708"/>
                  <a:gd name="connsiteX4" fmla="*/ 25888 w 30278"/>
                  <a:gd name="connsiteY4" fmla="*/ 17793 h 22708"/>
                  <a:gd name="connsiteX5" fmla="*/ 5677 w 30278"/>
                  <a:gd name="connsiteY5" fmla="*/ 10299 h 22708"/>
                  <a:gd name="connsiteX6" fmla="*/ 10824 w 30278"/>
                  <a:gd name="connsiteY6" fmla="*/ 651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0824" y="6514"/>
                    </a:moveTo>
                    <a:cubicBezTo>
                      <a:pt x="13928" y="6211"/>
                      <a:pt x="16956" y="5681"/>
                      <a:pt x="20059" y="5681"/>
                    </a:cubicBezTo>
                    <a:cubicBezTo>
                      <a:pt x="23314" y="5681"/>
                      <a:pt x="27099" y="5379"/>
                      <a:pt x="28007" y="9996"/>
                    </a:cubicBezTo>
                    <a:cubicBezTo>
                      <a:pt x="28461" y="12872"/>
                      <a:pt x="28083" y="15597"/>
                      <a:pt x="25888" y="17793"/>
                    </a:cubicBezTo>
                    <a:lnTo>
                      <a:pt x="25888" y="17793"/>
                    </a:lnTo>
                    <a:cubicBezTo>
                      <a:pt x="16199" y="19534"/>
                      <a:pt x="9083" y="16884"/>
                      <a:pt x="5677" y="10299"/>
                    </a:cubicBezTo>
                    <a:cubicBezTo>
                      <a:pt x="6056" y="7271"/>
                      <a:pt x="9083" y="7725"/>
                      <a:pt x="10824" y="6514"/>
                    </a:cubicBezTo>
                    <a:close/>
                  </a:path>
                </a:pathLst>
              </a:custGeom>
              <a:solidFill>
                <a:srgbClr val="F3C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9" name="任意多边形: 形状 2178"/>
              <p:cNvSpPr/>
              <p:nvPr/>
            </p:nvSpPr>
            <p:spPr>
              <a:xfrm>
                <a:off x="1612902" y="5646848"/>
                <a:ext cx="22709" cy="22709"/>
              </a:xfrm>
              <a:custGeom>
                <a:avLst/>
                <a:gdLst>
                  <a:gd name="connsiteX0" fmla="*/ 9604 w 22708"/>
                  <a:gd name="connsiteY0" fmla="*/ 23011 h 22708"/>
                  <a:gd name="connsiteX1" fmla="*/ 7787 w 22708"/>
                  <a:gd name="connsiteY1" fmla="*/ 23011 h 22708"/>
                  <a:gd name="connsiteX2" fmla="*/ 13086 w 22708"/>
                  <a:gd name="connsiteY2" fmla="*/ 5677 h 22708"/>
                  <a:gd name="connsiteX3" fmla="*/ 16492 w 22708"/>
                  <a:gd name="connsiteY3" fmla="*/ 19378 h 22708"/>
                  <a:gd name="connsiteX4" fmla="*/ 9604 w 22708"/>
                  <a:gd name="connsiteY4" fmla="*/ 230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9604" y="23011"/>
                    </a:moveTo>
                    <a:cubicBezTo>
                      <a:pt x="8998" y="23011"/>
                      <a:pt x="8393" y="23011"/>
                      <a:pt x="7787" y="23011"/>
                    </a:cubicBezTo>
                    <a:cubicBezTo>
                      <a:pt x="4078" y="12793"/>
                      <a:pt x="4911" y="9992"/>
                      <a:pt x="13086" y="5677"/>
                    </a:cubicBezTo>
                    <a:cubicBezTo>
                      <a:pt x="20277" y="8705"/>
                      <a:pt x="17173" y="14685"/>
                      <a:pt x="16492" y="19378"/>
                    </a:cubicBezTo>
                    <a:cubicBezTo>
                      <a:pt x="16038" y="22027"/>
                      <a:pt x="10285" y="18545"/>
                      <a:pt x="9604" y="23011"/>
                    </a:cubicBezTo>
                    <a:close/>
                  </a:path>
                </a:pathLst>
              </a:custGeom>
              <a:solidFill>
                <a:srgbClr val="F1C0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0" name="任意多边形: 形状 2179"/>
              <p:cNvSpPr/>
              <p:nvPr/>
            </p:nvSpPr>
            <p:spPr>
              <a:xfrm>
                <a:off x="1947406" y="6047764"/>
                <a:ext cx="22709" cy="22709"/>
              </a:xfrm>
              <a:custGeom>
                <a:avLst/>
                <a:gdLst>
                  <a:gd name="connsiteX0" fmla="*/ 21179 w 22708"/>
                  <a:gd name="connsiteY0" fmla="*/ 7838 h 22708"/>
                  <a:gd name="connsiteX1" fmla="*/ 23147 w 22708"/>
                  <a:gd name="connsiteY1" fmla="*/ 11472 h 22708"/>
                  <a:gd name="connsiteX2" fmla="*/ 21103 w 22708"/>
                  <a:gd name="connsiteY2" fmla="*/ 21237 h 22708"/>
                  <a:gd name="connsiteX3" fmla="*/ 21103 w 22708"/>
                  <a:gd name="connsiteY3" fmla="*/ 21237 h 22708"/>
                  <a:gd name="connsiteX4" fmla="*/ 5737 w 22708"/>
                  <a:gd name="connsiteY4" fmla="*/ 7763 h 22708"/>
                  <a:gd name="connsiteX5" fmla="*/ 11263 w 22708"/>
                  <a:gd name="connsiteY5" fmla="*/ 5794 h 22708"/>
                  <a:gd name="connsiteX6" fmla="*/ 21179 w 22708"/>
                  <a:gd name="connsiteY6" fmla="*/ 78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1179" y="7838"/>
                    </a:moveTo>
                    <a:cubicBezTo>
                      <a:pt x="22844" y="8520"/>
                      <a:pt x="22996" y="10033"/>
                      <a:pt x="23147" y="11472"/>
                    </a:cubicBezTo>
                    <a:cubicBezTo>
                      <a:pt x="23601" y="14954"/>
                      <a:pt x="22769" y="18209"/>
                      <a:pt x="21103" y="21237"/>
                    </a:cubicBezTo>
                    <a:lnTo>
                      <a:pt x="21103" y="21237"/>
                    </a:lnTo>
                    <a:cubicBezTo>
                      <a:pt x="8008" y="20858"/>
                      <a:pt x="5207" y="18360"/>
                      <a:pt x="5737" y="7763"/>
                    </a:cubicBezTo>
                    <a:cubicBezTo>
                      <a:pt x="6948" y="5264"/>
                      <a:pt x="9446" y="6400"/>
                      <a:pt x="11263" y="5794"/>
                    </a:cubicBezTo>
                    <a:cubicBezTo>
                      <a:pt x="14896" y="5113"/>
                      <a:pt x="17773" y="7611"/>
                      <a:pt x="21179" y="7838"/>
                    </a:cubicBezTo>
                    <a:close/>
                  </a:path>
                </a:pathLst>
              </a:custGeom>
              <a:solidFill>
                <a:srgbClr val="F7D0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1" name="任意多边形: 形状 2180"/>
              <p:cNvSpPr/>
              <p:nvPr/>
            </p:nvSpPr>
            <p:spPr>
              <a:xfrm>
                <a:off x="1650740" y="5773032"/>
                <a:ext cx="22709" cy="30278"/>
              </a:xfrm>
              <a:custGeom>
                <a:avLst/>
                <a:gdLst>
                  <a:gd name="connsiteX0" fmla="*/ 7872 w 22708"/>
                  <a:gd name="connsiteY0" fmla="*/ 10824 h 30278"/>
                  <a:gd name="connsiteX1" fmla="*/ 15669 w 22708"/>
                  <a:gd name="connsiteY1" fmla="*/ 5677 h 30278"/>
                  <a:gd name="connsiteX2" fmla="*/ 19302 w 22708"/>
                  <a:gd name="connsiteY2" fmla="*/ 16880 h 30278"/>
                  <a:gd name="connsiteX3" fmla="*/ 19984 w 22708"/>
                  <a:gd name="connsiteY3" fmla="*/ 18394 h 30278"/>
                  <a:gd name="connsiteX4" fmla="*/ 13474 w 22708"/>
                  <a:gd name="connsiteY4" fmla="*/ 26115 h 30278"/>
                  <a:gd name="connsiteX5" fmla="*/ 5677 w 22708"/>
                  <a:gd name="connsiteY5" fmla="*/ 24450 h 30278"/>
                  <a:gd name="connsiteX6" fmla="*/ 6737 w 22708"/>
                  <a:gd name="connsiteY6" fmla="*/ 19832 h 30278"/>
                  <a:gd name="connsiteX7" fmla="*/ 7872 w 22708"/>
                  <a:gd name="connsiteY7" fmla="*/ 108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872" y="10824"/>
                    </a:moveTo>
                    <a:cubicBezTo>
                      <a:pt x="11884" y="11506"/>
                      <a:pt x="11733" y="6056"/>
                      <a:pt x="15669" y="5677"/>
                    </a:cubicBezTo>
                    <a:cubicBezTo>
                      <a:pt x="17107" y="9235"/>
                      <a:pt x="12263" y="15291"/>
                      <a:pt x="19302" y="16880"/>
                    </a:cubicBezTo>
                    <a:cubicBezTo>
                      <a:pt x="20059" y="17031"/>
                      <a:pt x="20211" y="17637"/>
                      <a:pt x="19984" y="18394"/>
                    </a:cubicBezTo>
                    <a:cubicBezTo>
                      <a:pt x="18924" y="21876"/>
                      <a:pt x="16653" y="24298"/>
                      <a:pt x="13474" y="26115"/>
                    </a:cubicBezTo>
                    <a:cubicBezTo>
                      <a:pt x="10219" y="27932"/>
                      <a:pt x="7570" y="28235"/>
                      <a:pt x="5677" y="24450"/>
                    </a:cubicBezTo>
                    <a:cubicBezTo>
                      <a:pt x="7872" y="23390"/>
                      <a:pt x="8099" y="21800"/>
                      <a:pt x="6737" y="19832"/>
                    </a:cubicBezTo>
                    <a:cubicBezTo>
                      <a:pt x="9538" y="17107"/>
                      <a:pt x="8251" y="13928"/>
                      <a:pt x="7872" y="10824"/>
                    </a:cubicBezTo>
                    <a:close/>
                  </a:path>
                </a:pathLst>
              </a:custGeom>
              <a:solidFill>
                <a:srgbClr val="F8DD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2" name="任意多边形: 形状 2181"/>
              <p:cNvSpPr/>
              <p:nvPr/>
            </p:nvSpPr>
            <p:spPr>
              <a:xfrm>
                <a:off x="1633860" y="5884135"/>
                <a:ext cx="30278" cy="22709"/>
              </a:xfrm>
              <a:custGeom>
                <a:avLst/>
                <a:gdLst>
                  <a:gd name="connsiteX0" fmla="*/ 24752 w 30278"/>
                  <a:gd name="connsiteY0" fmla="*/ 12129 h 22708"/>
                  <a:gd name="connsiteX1" fmla="*/ 20059 w 30278"/>
                  <a:gd name="connsiteY1" fmla="*/ 15081 h 22708"/>
                  <a:gd name="connsiteX2" fmla="*/ 15896 w 30278"/>
                  <a:gd name="connsiteY2" fmla="*/ 19471 h 22708"/>
                  <a:gd name="connsiteX3" fmla="*/ 13398 w 30278"/>
                  <a:gd name="connsiteY3" fmla="*/ 19471 h 22708"/>
                  <a:gd name="connsiteX4" fmla="*/ 5980 w 30278"/>
                  <a:gd name="connsiteY4" fmla="*/ 12961 h 22708"/>
                  <a:gd name="connsiteX5" fmla="*/ 5677 w 30278"/>
                  <a:gd name="connsiteY5" fmla="*/ 11750 h 22708"/>
                  <a:gd name="connsiteX6" fmla="*/ 13474 w 30278"/>
                  <a:gd name="connsiteY6" fmla="*/ 9025 h 22708"/>
                  <a:gd name="connsiteX7" fmla="*/ 24752 w 30278"/>
                  <a:gd name="connsiteY7" fmla="*/ 1212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24752" y="12129"/>
                    </a:moveTo>
                    <a:cubicBezTo>
                      <a:pt x="24374" y="16140"/>
                      <a:pt x="24450" y="15762"/>
                      <a:pt x="20059" y="15081"/>
                    </a:cubicBezTo>
                    <a:cubicBezTo>
                      <a:pt x="17788" y="14778"/>
                      <a:pt x="15669" y="15762"/>
                      <a:pt x="15896" y="19471"/>
                    </a:cubicBezTo>
                    <a:cubicBezTo>
                      <a:pt x="16123" y="22348"/>
                      <a:pt x="14306" y="20607"/>
                      <a:pt x="13398" y="19471"/>
                    </a:cubicBezTo>
                    <a:cubicBezTo>
                      <a:pt x="11203" y="16973"/>
                      <a:pt x="7721" y="15914"/>
                      <a:pt x="5980" y="12961"/>
                    </a:cubicBezTo>
                    <a:cubicBezTo>
                      <a:pt x="5904" y="12583"/>
                      <a:pt x="5753" y="12129"/>
                      <a:pt x="5677" y="11750"/>
                    </a:cubicBezTo>
                    <a:cubicBezTo>
                      <a:pt x="7645" y="9101"/>
                      <a:pt x="10976" y="10539"/>
                      <a:pt x="13474" y="9025"/>
                    </a:cubicBezTo>
                    <a:cubicBezTo>
                      <a:pt x="21270" y="4105"/>
                      <a:pt x="21346" y="4181"/>
                      <a:pt x="24752" y="12129"/>
                    </a:cubicBezTo>
                    <a:close/>
                  </a:path>
                </a:pathLst>
              </a:custGeom>
              <a:solidFill>
                <a:srgbClr val="F6CC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3" name="任意多边形: 形状 2182"/>
              <p:cNvSpPr/>
              <p:nvPr/>
            </p:nvSpPr>
            <p:spPr>
              <a:xfrm>
                <a:off x="1875479" y="5525583"/>
                <a:ext cx="22709" cy="30278"/>
              </a:xfrm>
              <a:custGeom>
                <a:avLst/>
                <a:gdLst>
                  <a:gd name="connsiteX0" fmla="*/ 7418 w 22708"/>
                  <a:gd name="connsiteY0" fmla="*/ 14836 h 30278"/>
                  <a:gd name="connsiteX1" fmla="*/ 8856 w 22708"/>
                  <a:gd name="connsiteY1" fmla="*/ 5677 h 30278"/>
                  <a:gd name="connsiteX2" fmla="*/ 17410 w 22708"/>
                  <a:gd name="connsiteY2" fmla="*/ 16199 h 30278"/>
                  <a:gd name="connsiteX3" fmla="*/ 15442 w 22708"/>
                  <a:gd name="connsiteY3" fmla="*/ 26569 h 30278"/>
                  <a:gd name="connsiteX4" fmla="*/ 5677 w 22708"/>
                  <a:gd name="connsiteY4" fmla="*/ 26267 h 30278"/>
                  <a:gd name="connsiteX5" fmla="*/ 7418 w 22708"/>
                  <a:gd name="connsiteY5" fmla="*/ 1483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7418" y="14836"/>
                    </a:moveTo>
                    <a:cubicBezTo>
                      <a:pt x="7797" y="12187"/>
                      <a:pt x="6737" y="9311"/>
                      <a:pt x="8856" y="5677"/>
                    </a:cubicBezTo>
                    <a:cubicBezTo>
                      <a:pt x="10673" y="10522"/>
                      <a:pt x="11733" y="14382"/>
                      <a:pt x="17410" y="16199"/>
                    </a:cubicBezTo>
                    <a:cubicBezTo>
                      <a:pt x="21422" y="17486"/>
                      <a:pt x="17713" y="23390"/>
                      <a:pt x="15442" y="26569"/>
                    </a:cubicBezTo>
                    <a:cubicBezTo>
                      <a:pt x="12263" y="31111"/>
                      <a:pt x="8781" y="30278"/>
                      <a:pt x="5677" y="26267"/>
                    </a:cubicBezTo>
                    <a:cubicBezTo>
                      <a:pt x="9083" y="22936"/>
                      <a:pt x="6510" y="18621"/>
                      <a:pt x="7418" y="14836"/>
                    </a:cubicBezTo>
                    <a:close/>
                  </a:path>
                </a:pathLst>
              </a:custGeom>
              <a:solidFill>
                <a:srgbClr val="F5D6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4" name="任意多边形: 形状 2183"/>
              <p:cNvSpPr/>
              <p:nvPr/>
            </p:nvSpPr>
            <p:spPr>
              <a:xfrm>
                <a:off x="1592076" y="6689101"/>
                <a:ext cx="30278" cy="30278"/>
              </a:xfrm>
              <a:custGeom>
                <a:avLst/>
                <a:gdLst>
                  <a:gd name="connsiteX0" fmla="*/ 5677 w 30278"/>
                  <a:gd name="connsiteY0" fmla="*/ 16876 h 30278"/>
                  <a:gd name="connsiteX1" fmla="*/ 10219 w 30278"/>
                  <a:gd name="connsiteY1" fmla="*/ 15967 h 30278"/>
                  <a:gd name="connsiteX2" fmla="*/ 14685 w 30278"/>
                  <a:gd name="connsiteY2" fmla="*/ 10214 h 30278"/>
                  <a:gd name="connsiteX3" fmla="*/ 19075 w 30278"/>
                  <a:gd name="connsiteY3" fmla="*/ 7338 h 30278"/>
                  <a:gd name="connsiteX4" fmla="*/ 20513 w 30278"/>
                  <a:gd name="connsiteY4" fmla="*/ 8852 h 30278"/>
                  <a:gd name="connsiteX5" fmla="*/ 23390 w 30278"/>
                  <a:gd name="connsiteY5" fmla="*/ 10139 h 30278"/>
                  <a:gd name="connsiteX6" fmla="*/ 26645 w 30278"/>
                  <a:gd name="connsiteY6" fmla="*/ 13091 h 30278"/>
                  <a:gd name="connsiteX7" fmla="*/ 21195 w 30278"/>
                  <a:gd name="connsiteY7" fmla="*/ 25883 h 30278"/>
                  <a:gd name="connsiteX8" fmla="*/ 13247 w 30278"/>
                  <a:gd name="connsiteY8" fmla="*/ 24445 h 30278"/>
                  <a:gd name="connsiteX9" fmla="*/ 5677 w 30278"/>
                  <a:gd name="connsiteY9" fmla="*/ 1687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5677" y="16876"/>
                    </a:moveTo>
                    <a:cubicBezTo>
                      <a:pt x="7191" y="16573"/>
                      <a:pt x="8781" y="15665"/>
                      <a:pt x="10219" y="15967"/>
                    </a:cubicBezTo>
                    <a:cubicBezTo>
                      <a:pt x="15972" y="17179"/>
                      <a:pt x="15972" y="13924"/>
                      <a:pt x="14685" y="10214"/>
                    </a:cubicBezTo>
                    <a:cubicBezTo>
                      <a:pt x="12111" y="2872"/>
                      <a:pt x="16426" y="6430"/>
                      <a:pt x="19075" y="7338"/>
                    </a:cubicBezTo>
                    <a:cubicBezTo>
                      <a:pt x="19605" y="7793"/>
                      <a:pt x="20135" y="8322"/>
                      <a:pt x="20513" y="8852"/>
                    </a:cubicBezTo>
                    <a:cubicBezTo>
                      <a:pt x="21346" y="9609"/>
                      <a:pt x="22330" y="9912"/>
                      <a:pt x="23390" y="10139"/>
                    </a:cubicBezTo>
                    <a:cubicBezTo>
                      <a:pt x="24979" y="10593"/>
                      <a:pt x="26266" y="11350"/>
                      <a:pt x="26645" y="13091"/>
                    </a:cubicBezTo>
                    <a:cubicBezTo>
                      <a:pt x="23995" y="16725"/>
                      <a:pt x="20816" y="20131"/>
                      <a:pt x="21195" y="25883"/>
                    </a:cubicBezTo>
                    <a:cubicBezTo>
                      <a:pt x="18697" y="20055"/>
                      <a:pt x="16350" y="17481"/>
                      <a:pt x="13247" y="24445"/>
                    </a:cubicBezTo>
                    <a:cubicBezTo>
                      <a:pt x="8629" y="23991"/>
                      <a:pt x="6207" y="21418"/>
                      <a:pt x="5677" y="16876"/>
                    </a:cubicBezTo>
                    <a:close/>
                  </a:path>
                </a:pathLst>
              </a:custGeom>
              <a:solidFill>
                <a:srgbClr val="F4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5" name="任意多边形: 形状 2184"/>
              <p:cNvSpPr/>
              <p:nvPr/>
            </p:nvSpPr>
            <p:spPr>
              <a:xfrm>
                <a:off x="1944715" y="5262845"/>
                <a:ext cx="30278" cy="22709"/>
              </a:xfrm>
              <a:custGeom>
                <a:avLst/>
                <a:gdLst>
                  <a:gd name="connsiteX0" fmla="*/ 6611 w 30278"/>
                  <a:gd name="connsiteY0" fmla="*/ 13398 h 22708"/>
                  <a:gd name="connsiteX1" fmla="*/ 6535 w 30278"/>
                  <a:gd name="connsiteY1" fmla="*/ 11733 h 22708"/>
                  <a:gd name="connsiteX2" fmla="*/ 6081 w 30278"/>
                  <a:gd name="connsiteY2" fmla="*/ 10219 h 22708"/>
                  <a:gd name="connsiteX3" fmla="*/ 6460 w 30278"/>
                  <a:gd name="connsiteY3" fmla="*/ 9462 h 22708"/>
                  <a:gd name="connsiteX4" fmla="*/ 14332 w 30278"/>
                  <a:gd name="connsiteY4" fmla="*/ 5677 h 22708"/>
                  <a:gd name="connsiteX5" fmla="*/ 27503 w 30278"/>
                  <a:gd name="connsiteY5" fmla="*/ 19151 h 22708"/>
                  <a:gd name="connsiteX6" fmla="*/ 22431 w 30278"/>
                  <a:gd name="connsiteY6" fmla="*/ 20059 h 22708"/>
                  <a:gd name="connsiteX7" fmla="*/ 10093 w 30278"/>
                  <a:gd name="connsiteY7" fmla="*/ 21270 h 22708"/>
                  <a:gd name="connsiteX8" fmla="*/ 7519 w 30278"/>
                  <a:gd name="connsiteY8" fmla="*/ 21649 h 22708"/>
                  <a:gd name="connsiteX9" fmla="*/ 5703 w 30278"/>
                  <a:gd name="connsiteY9" fmla="*/ 15820 h 22708"/>
                  <a:gd name="connsiteX10" fmla="*/ 6611 w 30278"/>
                  <a:gd name="connsiteY10" fmla="*/ 13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6611" y="13398"/>
                    </a:moveTo>
                    <a:cubicBezTo>
                      <a:pt x="6611" y="12868"/>
                      <a:pt x="6535" y="12263"/>
                      <a:pt x="6535" y="11733"/>
                    </a:cubicBezTo>
                    <a:cubicBezTo>
                      <a:pt x="6081" y="11203"/>
                      <a:pt x="5930" y="10749"/>
                      <a:pt x="6081" y="10219"/>
                    </a:cubicBezTo>
                    <a:cubicBezTo>
                      <a:pt x="6232" y="9689"/>
                      <a:pt x="6384" y="9462"/>
                      <a:pt x="6460" y="9462"/>
                    </a:cubicBezTo>
                    <a:cubicBezTo>
                      <a:pt x="9487" y="9084"/>
                      <a:pt x="13878" y="11430"/>
                      <a:pt x="14332" y="5677"/>
                    </a:cubicBezTo>
                    <a:cubicBezTo>
                      <a:pt x="24097" y="7796"/>
                      <a:pt x="25989" y="9689"/>
                      <a:pt x="27503" y="19151"/>
                    </a:cubicBezTo>
                    <a:cubicBezTo>
                      <a:pt x="25989" y="20438"/>
                      <a:pt x="23870" y="21195"/>
                      <a:pt x="22431" y="20059"/>
                    </a:cubicBezTo>
                    <a:cubicBezTo>
                      <a:pt x="17738" y="16047"/>
                      <a:pt x="14029" y="19075"/>
                      <a:pt x="10093" y="21270"/>
                    </a:cubicBezTo>
                    <a:cubicBezTo>
                      <a:pt x="9260" y="21573"/>
                      <a:pt x="8352" y="21649"/>
                      <a:pt x="7519" y="21649"/>
                    </a:cubicBezTo>
                    <a:cubicBezTo>
                      <a:pt x="4870" y="20362"/>
                      <a:pt x="5930" y="17864"/>
                      <a:pt x="5703" y="15820"/>
                    </a:cubicBezTo>
                    <a:cubicBezTo>
                      <a:pt x="5778" y="14912"/>
                      <a:pt x="6005" y="14155"/>
                      <a:pt x="6611" y="13398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6" name="任意多边形: 形状 2185"/>
              <p:cNvSpPr/>
              <p:nvPr/>
            </p:nvSpPr>
            <p:spPr>
              <a:xfrm>
                <a:off x="1761831" y="4925253"/>
                <a:ext cx="30278" cy="22709"/>
              </a:xfrm>
              <a:custGeom>
                <a:avLst/>
                <a:gdLst>
                  <a:gd name="connsiteX0" fmla="*/ 8886 w 30278"/>
                  <a:gd name="connsiteY0" fmla="*/ 14600 h 22708"/>
                  <a:gd name="connsiteX1" fmla="*/ 6161 w 30278"/>
                  <a:gd name="connsiteY1" fmla="*/ 5971 h 22708"/>
                  <a:gd name="connsiteX2" fmla="*/ 12671 w 30278"/>
                  <a:gd name="connsiteY2" fmla="*/ 8318 h 22708"/>
                  <a:gd name="connsiteX3" fmla="*/ 20391 w 30278"/>
                  <a:gd name="connsiteY3" fmla="*/ 6955 h 22708"/>
                  <a:gd name="connsiteX4" fmla="*/ 28112 w 30278"/>
                  <a:gd name="connsiteY4" fmla="*/ 20353 h 22708"/>
                  <a:gd name="connsiteX5" fmla="*/ 26069 w 30278"/>
                  <a:gd name="connsiteY5" fmla="*/ 20277 h 22708"/>
                  <a:gd name="connsiteX6" fmla="*/ 10475 w 30278"/>
                  <a:gd name="connsiteY6" fmla="*/ 17098 h 22708"/>
                  <a:gd name="connsiteX7" fmla="*/ 8886 w 30278"/>
                  <a:gd name="connsiteY7" fmla="*/ 146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8886" y="14600"/>
                    </a:moveTo>
                    <a:cubicBezTo>
                      <a:pt x="10021" y="11043"/>
                      <a:pt x="3966" y="9983"/>
                      <a:pt x="6161" y="5971"/>
                    </a:cubicBezTo>
                    <a:cubicBezTo>
                      <a:pt x="8886" y="4987"/>
                      <a:pt x="11459" y="6652"/>
                      <a:pt x="12671" y="8318"/>
                    </a:cubicBezTo>
                    <a:cubicBezTo>
                      <a:pt x="16682" y="14071"/>
                      <a:pt x="18348" y="10210"/>
                      <a:pt x="20391" y="6955"/>
                    </a:cubicBezTo>
                    <a:cubicBezTo>
                      <a:pt x="24101" y="10740"/>
                      <a:pt x="29551" y="13617"/>
                      <a:pt x="28112" y="20353"/>
                    </a:cubicBezTo>
                    <a:cubicBezTo>
                      <a:pt x="27431" y="21186"/>
                      <a:pt x="26750" y="21186"/>
                      <a:pt x="26069" y="20277"/>
                    </a:cubicBezTo>
                    <a:cubicBezTo>
                      <a:pt x="21678" y="15357"/>
                      <a:pt x="16985" y="12405"/>
                      <a:pt x="10475" y="17098"/>
                    </a:cubicBezTo>
                    <a:cubicBezTo>
                      <a:pt x="9491" y="17855"/>
                      <a:pt x="9037" y="15736"/>
                      <a:pt x="8886" y="14600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7" name="任意多边形: 形状 2186"/>
              <p:cNvSpPr/>
              <p:nvPr/>
            </p:nvSpPr>
            <p:spPr>
              <a:xfrm>
                <a:off x="2059877" y="6224781"/>
                <a:ext cx="22709" cy="30278"/>
              </a:xfrm>
              <a:custGeom>
                <a:avLst/>
                <a:gdLst>
                  <a:gd name="connsiteX0" fmla="*/ 9459 w 22708"/>
                  <a:gd name="connsiteY0" fmla="*/ 22860 h 30278"/>
                  <a:gd name="connsiteX1" fmla="*/ 9383 w 22708"/>
                  <a:gd name="connsiteY1" fmla="*/ 16729 h 30278"/>
                  <a:gd name="connsiteX2" fmla="*/ 11200 w 22708"/>
                  <a:gd name="connsiteY2" fmla="*/ 5677 h 30278"/>
                  <a:gd name="connsiteX3" fmla="*/ 10140 w 22708"/>
                  <a:gd name="connsiteY3" fmla="*/ 10143 h 30278"/>
                  <a:gd name="connsiteX4" fmla="*/ 13395 w 22708"/>
                  <a:gd name="connsiteY4" fmla="*/ 11582 h 30278"/>
                  <a:gd name="connsiteX5" fmla="*/ 19450 w 22708"/>
                  <a:gd name="connsiteY5" fmla="*/ 14155 h 30278"/>
                  <a:gd name="connsiteX6" fmla="*/ 20889 w 22708"/>
                  <a:gd name="connsiteY6" fmla="*/ 18621 h 30278"/>
                  <a:gd name="connsiteX7" fmla="*/ 22100 w 22708"/>
                  <a:gd name="connsiteY7" fmla="*/ 25510 h 30278"/>
                  <a:gd name="connsiteX8" fmla="*/ 24598 w 22708"/>
                  <a:gd name="connsiteY8" fmla="*/ 26796 h 30278"/>
                  <a:gd name="connsiteX9" fmla="*/ 16347 w 22708"/>
                  <a:gd name="connsiteY9" fmla="*/ 26872 h 30278"/>
                  <a:gd name="connsiteX10" fmla="*/ 9459 w 22708"/>
                  <a:gd name="connsiteY10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9459" y="22860"/>
                    </a:moveTo>
                    <a:cubicBezTo>
                      <a:pt x="8853" y="20816"/>
                      <a:pt x="11729" y="18394"/>
                      <a:pt x="9383" y="16729"/>
                    </a:cubicBezTo>
                    <a:cubicBezTo>
                      <a:pt x="1965" y="11582"/>
                      <a:pt x="7339" y="8857"/>
                      <a:pt x="11200" y="5677"/>
                    </a:cubicBezTo>
                    <a:cubicBezTo>
                      <a:pt x="10821" y="7191"/>
                      <a:pt x="10367" y="8629"/>
                      <a:pt x="10140" y="10143"/>
                    </a:cubicBezTo>
                    <a:cubicBezTo>
                      <a:pt x="9761" y="13096"/>
                      <a:pt x="9913" y="13247"/>
                      <a:pt x="13395" y="11582"/>
                    </a:cubicBezTo>
                    <a:cubicBezTo>
                      <a:pt x="16498" y="10068"/>
                      <a:pt x="17558" y="13171"/>
                      <a:pt x="19450" y="14155"/>
                    </a:cubicBezTo>
                    <a:cubicBezTo>
                      <a:pt x="20737" y="14836"/>
                      <a:pt x="22857" y="17561"/>
                      <a:pt x="20889" y="18621"/>
                    </a:cubicBezTo>
                    <a:cubicBezTo>
                      <a:pt x="12789" y="22709"/>
                      <a:pt x="19829" y="23693"/>
                      <a:pt x="22100" y="25510"/>
                    </a:cubicBezTo>
                    <a:cubicBezTo>
                      <a:pt x="22781" y="26115"/>
                      <a:pt x="23765" y="26418"/>
                      <a:pt x="24598" y="26796"/>
                    </a:cubicBezTo>
                    <a:cubicBezTo>
                      <a:pt x="21948" y="33079"/>
                      <a:pt x="17861" y="29067"/>
                      <a:pt x="16347" y="26872"/>
                    </a:cubicBezTo>
                    <a:cubicBezTo>
                      <a:pt x="14379" y="24072"/>
                      <a:pt x="11654" y="24223"/>
                      <a:pt x="9459" y="22860"/>
                    </a:cubicBezTo>
                    <a:close/>
                  </a:path>
                </a:pathLst>
              </a:custGeom>
              <a:solidFill>
                <a:srgbClr val="FDF6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8" name="任意多边形: 形状 2187"/>
              <p:cNvSpPr/>
              <p:nvPr/>
            </p:nvSpPr>
            <p:spPr>
              <a:xfrm>
                <a:off x="1573001" y="5895590"/>
                <a:ext cx="22709" cy="22709"/>
              </a:xfrm>
              <a:custGeom>
                <a:avLst/>
                <a:gdLst>
                  <a:gd name="connsiteX0" fmla="*/ 7645 w 22708"/>
                  <a:gd name="connsiteY0" fmla="*/ 17554 h 22708"/>
                  <a:gd name="connsiteX1" fmla="*/ 10446 w 22708"/>
                  <a:gd name="connsiteY1" fmla="*/ 13013 h 22708"/>
                  <a:gd name="connsiteX2" fmla="*/ 19151 w 22708"/>
                  <a:gd name="connsiteY2" fmla="*/ 6124 h 22708"/>
                  <a:gd name="connsiteX3" fmla="*/ 20968 w 22708"/>
                  <a:gd name="connsiteY3" fmla="*/ 6124 h 22708"/>
                  <a:gd name="connsiteX4" fmla="*/ 22860 w 22708"/>
                  <a:gd name="connsiteY4" fmla="*/ 7941 h 22708"/>
                  <a:gd name="connsiteX5" fmla="*/ 23390 w 22708"/>
                  <a:gd name="connsiteY5" fmla="*/ 14905 h 22708"/>
                  <a:gd name="connsiteX6" fmla="*/ 16199 w 22708"/>
                  <a:gd name="connsiteY6" fmla="*/ 9530 h 22708"/>
                  <a:gd name="connsiteX7" fmla="*/ 5677 w 22708"/>
                  <a:gd name="connsiteY7" fmla="*/ 23231 h 22708"/>
                  <a:gd name="connsiteX8" fmla="*/ 7645 w 22708"/>
                  <a:gd name="connsiteY8" fmla="*/ 175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7645" y="17554"/>
                    </a:moveTo>
                    <a:cubicBezTo>
                      <a:pt x="9538" y="16646"/>
                      <a:pt x="10219" y="14829"/>
                      <a:pt x="10446" y="13013"/>
                    </a:cubicBezTo>
                    <a:cubicBezTo>
                      <a:pt x="11354" y="5140"/>
                      <a:pt x="11279" y="5140"/>
                      <a:pt x="19151" y="6124"/>
                    </a:cubicBezTo>
                    <a:cubicBezTo>
                      <a:pt x="19756" y="6200"/>
                      <a:pt x="20362" y="6124"/>
                      <a:pt x="20968" y="6124"/>
                    </a:cubicBezTo>
                    <a:cubicBezTo>
                      <a:pt x="21573" y="6730"/>
                      <a:pt x="22254" y="7335"/>
                      <a:pt x="22860" y="7941"/>
                    </a:cubicBezTo>
                    <a:cubicBezTo>
                      <a:pt x="23390" y="10212"/>
                      <a:pt x="26039" y="12180"/>
                      <a:pt x="23390" y="14905"/>
                    </a:cubicBezTo>
                    <a:cubicBezTo>
                      <a:pt x="20135" y="14224"/>
                      <a:pt x="18924" y="10817"/>
                      <a:pt x="16199" y="9530"/>
                    </a:cubicBezTo>
                    <a:cubicBezTo>
                      <a:pt x="12036" y="13543"/>
                      <a:pt x="17713" y="25199"/>
                      <a:pt x="5677" y="23231"/>
                    </a:cubicBezTo>
                    <a:cubicBezTo>
                      <a:pt x="6510" y="21415"/>
                      <a:pt x="7872" y="19750"/>
                      <a:pt x="7645" y="17554"/>
                    </a:cubicBezTo>
                    <a:close/>
                  </a:path>
                </a:pathLst>
              </a:custGeom>
              <a:solidFill>
                <a:srgbClr val="F1BE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9" name="任意多边形: 形状 2188"/>
              <p:cNvSpPr/>
              <p:nvPr/>
            </p:nvSpPr>
            <p:spPr>
              <a:xfrm>
                <a:off x="2118537" y="5565157"/>
                <a:ext cx="30278" cy="30278"/>
              </a:xfrm>
              <a:custGeom>
                <a:avLst/>
                <a:gdLst>
                  <a:gd name="connsiteX0" fmla="*/ 28689 w 30278"/>
                  <a:gd name="connsiteY0" fmla="*/ 7661 h 30278"/>
                  <a:gd name="connsiteX1" fmla="*/ 22027 w 30278"/>
                  <a:gd name="connsiteY1" fmla="*/ 15231 h 30278"/>
                  <a:gd name="connsiteX2" fmla="*/ 21346 w 30278"/>
                  <a:gd name="connsiteY2" fmla="*/ 18788 h 30278"/>
                  <a:gd name="connsiteX3" fmla="*/ 19075 w 30278"/>
                  <a:gd name="connsiteY3" fmla="*/ 27720 h 30278"/>
                  <a:gd name="connsiteX4" fmla="*/ 21195 w 30278"/>
                  <a:gd name="connsiteY4" fmla="*/ 8418 h 30278"/>
                  <a:gd name="connsiteX5" fmla="*/ 5677 w 30278"/>
                  <a:gd name="connsiteY5" fmla="*/ 11370 h 30278"/>
                  <a:gd name="connsiteX6" fmla="*/ 24828 w 30278"/>
                  <a:gd name="connsiteY6" fmla="*/ 5844 h 30278"/>
                  <a:gd name="connsiteX7" fmla="*/ 28689 w 30278"/>
                  <a:gd name="connsiteY7" fmla="*/ 7585 h 30278"/>
                  <a:gd name="connsiteX8" fmla="*/ 28689 w 30278"/>
                  <a:gd name="connsiteY8" fmla="*/ 766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8689" y="7661"/>
                    </a:moveTo>
                    <a:cubicBezTo>
                      <a:pt x="26493" y="10159"/>
                      <a:pt x="22936" y="11521"/>
                      <a:pt x="22027" y="15231"/>
                    </a:cubicBezTo>
                    <a:cubicBezTo>
                      <a:pt x="21725" y="16442"/>
                      <a:pt x="21043" y="17728"/>
                      <a:pt x="21346" y="18788"/>
                    </a:cubicBezTo>
                    <a:cubicBezTo>
                      <a:pt x="22860" y="24541"/>
                      <a:pt x="22936" y="24541"/>
                      <a:pt x="19075" y="27720"/>
                    </a:cubicBezTo>
                    <a:cubicBezTo>
                      <a:pt x="22406" y="21362"/>
                      <a:pt x="11052" y="14852"/>
                      <a:pt x="21195" y="8418"/>
                    </a:cubicBezTo>
                    <a:cubicBezTo>
                      <a:pt x="14609" y="6980"/>
                      <a:pt x="10597" y="11521"/>
                      <a:pt x="5677" y="11370"/>
                    </a:cubicBezTo>
                    <a:cubicBezTo>
                      <a:pt x="10900" y="5466"/>
                      <a:pt x="17788" y="5390"/>
                      <a:pt x="24828" y="5844"/>
                    </a:cubicBezTo>
                    <a:cubicBezTo>
                      <a:pt x="25888" y="6980"/>
                      <a:pt x="27553" y="6601"/>
                      <a:pt x="28689" y="7585"/>
                    </a:cubicBezTo>
                    <a:lnTo>
                      <a:pt x="28689" y="7661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0" name="任意多边形: 形状 2189"/>
              <p:cNvSpPr/>
              <p:nvPr/>
            </p:nvSpPr>
            <p:spPr>
              <a:xfrm>
                <a:off x="2128711" y="5491066"/>
                <a:ext cx="22709" cy="22709"/>
              </a:xfrm>
              <a:custGeom>
                <a:avLst/>
                <a:gdLst>
                  <a:gd name="connsiteX0" fmla="*/ 8977 w 22708"/>
                  <a:gd name="connsiteY0" fmla="*/ 20968 h 22708"/>
                  <a:gd name="connsiteX1" fmla="*/ 7615 w 22708"/>
                  <a:gd name="connsiteY1" fmla="*/ 5677 h 22708"/>
                  <a:gd name="connsiteX2" fmla="*/ 16547 w 22708"/>
                  <a:gd name="connsiteY2" fmla="*/ 17259 h 22708"/>
                  <a:gd name="connsiteX3" fmla="*/ 8977 w 22708"/>
                  <a:gd name="connsiteY3" fmla="*/ 2096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8977" y="20968"/>
                    </a:moveTo>
                    <a:cubicBezTo>
                      <a:pt x="3754" y="16275"/>
                      <a:pt x="5874" y="10976"/>
                      <a:pt x="7615" y="5677"/>
                    </a:cubicBezTo>
                    <a:cubicBezTo>
                      <a:pt x="18061" y="7115"/>
                      <a:pt x="19196" y="8554"/>
                      <a:pt x="16547" y="17259"/>
                    </a:cubicBezTo>
                    <a:cubicBezTo>
                      <a:pt x="14579" y="19530"/>
                      <a:pt x="13595" y="23844"/>
                      <a:pt x="8977" y="20968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1" name="任意多边形: 形状 2190"/>
              <p:cNvSpPr/>
              <p:nvPr/>
            </p:nvSpPr>
            <p:spPr>
              <a:xfrm>
                <a:off x="1864863" y="5527709"/>
                <a:ext cx="22709" cy="22709"/>
              </a:xfrm>
              <a:custGeom>
                <a:avLst/>
                <a:gdLst>
                  <a:gd name="connsiteX0" fmla="*/ 18035 w 22708"/>
                  <a:gd name="connsiteY0" fmla="*/ 12711 h 22708"/>
                  <a:gd name="connsiteX1" fmla="*/ 20003 w 22708"/>
                  <a:gd name="connsiteY1" fmla="*/ 23990 h 22708"/>
                  <a:gd name="connsiteX2" fmla="*/ 16294 w 22708"/>
                  <a:gd name="connsiteY2" fmla="*/ 24141 h 22708"/>
                  <a:gd name="connsiteX3" fmla="*/ 7740 w 22708"/>
                  <a:gd name="connsiteY3" fmla="*/ 16572 h 22708"/>
                  <a:gd name="connsiteX4" fmla="*/ 7362 w 22708"/>
                  <a:gd name="connsiteY4" fmla="*/ 7867 h 22708"/>
                  <a:gd name="connsiteX5" fmla="*/ 12282 w 22708"/>
                  <a:gd name="connsiteY5" fmla="*/ 8548 h 22708"/>
                  <a:gd name="connsiteX6" fmla="*/ 18035 w 22708"/>
                  <a:gd name="connsiteY6" fmla="*/ 127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8035" y="12711"/>
                    </a:moveTo>
                    <a:cubicBezTo>
                      <a:pt x="22349" y="15815"/>
                      <a:pt x="18413" y="20432"/>
                      <a:pt x="20003" y="23990"/>
                    </a:cubicBezTo>
                    <a:cubicBezTo>
                      <a:pt x="18792" y="24066"/>
                      <a:pt x="17505" y="24066"/>
                      <a:pt x="16294" y="24141"/>
                    </a:cubicBezTo>
                    <a:cubicBezTo>
                      <a:pt x="15688" y="19297"/>
                      <a:pt x="10314" y="19902"/>
                      <a:pt x="7740" y="16572"/>
                    </a:cubicBezTo>
                    <a:cubicBezTo>
                      <a:pt x="4788" y="12863"/>
                      <a:pt x="5318" y="10667"/>
                      <a:pt x="7362" y="7867"/>
                    </a:cubicBezTo>
                    <a:cubicBezTo>
                      <a:pt x="9103" y="5444"/>
                      <a:pt x="11676" y="4233"/>
                      <a:pt x="12282" y="8548"/>
                    </a:cubicBezTo>
                    <a:cubicBezTo>
                      <a:pt x="12888" y="12484"/>
                      <a:pt x="14931" y="13014"/>
                      <a:pt x="18035" y="12711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2" name="任意多边形: 形状 2191"/>
              <p:cNvSpPr/>
              <p:nvPr/>
            </p:nvSpPr>
            <p:spPr>
              <a:xfrm>
                <a:off x="1999530" y="5932143"/>
                <a:ext cx="30278" cy="22709"/>
              </a:xfrm>
              <a:custGeom>
                <a:avLst/>
                <a:gdLst>
                  <a:gd name="connsiteX0" fmla="*/ 18408 w 30278"/>
                  <a:gd name="connsiteY0" fmla="*/ 15215 h 22708"/>
                  <a:gd name="connsiteX1" fmla="*/ 28021 w 30278"/>
                  <a:gd name="connsiteY1" fmla="*/ 22936 h 22708"/>
                  <a:gd name="connsiteX2" fmla="*/ 14623 w 30278"/>
                  <a:gd name="connsiteY2" fmla="*/ 19075 h 22708"/>
                  <a:gd name="connsiteX3" fmla="*/ 14093 w 30278"/>
                  <a:gd name="connsiteY3" fmla="*/ 15972 h 22708"/>
                  <a:gd name="connsiteX4" fmla="*/ 12731 w 30278"/>
                  <a:gd name="connsiteY4" fmla="*/ 19000 h 22708"/>
                  <a:gd name="connsiteX5" fmla="*/ 10233 w 30278"/>
                  <a:gd name="connsiteY5" fmla="*/ 17788 h 22708"/>
                  <a:gd name="connsiteX6" fmla="*/ 5691 w 30278"/>
                  <a:gd name="connsiteY6" fmla="*/ 9840 h 22708"/>
                  <a:gd name="connsiteX7" fmla="*/ 12655 w 30278"/>
                  <a:gd name="connsiteY7" fmla="*/ 5677 h 22708"/>
                  <a:gd name="connsiteX8" fmla="*/ 16591 w 30278"/>
                  <a:gd name="connsiteY8" fmla="*/ 11354 h 22708"/>
                  <a:gd name="connsiteX9" fmla="*/ 18408 w 30278"/>
                  <a:gd name="connsiteY9" fmla="*/ 13322 h 22708"/>
                  <a:gd name="connsiteX10" fmla="*/ 18408 w 30278"/>
                  <a:gd name="connsiteY10" fmla="*/ 152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8408" y="15215"/>
                    </a:moveTo>
                    <a:cubicBezTo>
                      <a:pt x="18332" y="21876"/>
                      <a:pt x="24842" y="20362"/>
                      <a:pt x="28021" y="22936"/>
                    </a:cubicBezTo>
                    <a:cubicBezTo>
                      <a:pt x="21814" y="27477"/>
                      <a:pt x="19013" y="20438"/>
                      <a:pt x="14623" y="19075"/>
                    </a:cubicBezTo>
                    <a:cubicBezTo>
                      <a:pt x="13639" y="18167"/>
                      <a:pt x="13639" y="17107"/>
                      <a:pt x="14093" y="15972"/>
                    </a:cubicBezTo>
                    <a:cubicBezTo>
                      <a:pt x="13488" y="16956"/>
                      <a:pt x="13639" y="18242"/>
                      <a:pt x="12731" y="19000"/>
                    </a:cubicBezTo>
                    <a:cubicBezTo>
                      <a:pt x="11898" y="18621"/>
                      <a:pt x="11141" y="17940"/>
                      <a:pt x="10233" y="17788"/>
                    </a:cubicBezTo>
                    <a:cubicBezTo>
                      <a:pt x="5691" y="16880"/>
                      <a:pt x="5615" y="13095"/>
                      <a:pt x="5691" y="9840"/>
                    </a:cubicBezTo>
                    <a:cubicBezTo>
                      <a:pt x="5842" y="5450"/>
                      <a:pt x="9551" y="5753"/>
                      <a:pt x="12655" y="5677"/>
                    </a:cubicBezTo>
                    <a:cubicBezTo>
                      <a:pt x="12125" y="8856"/>
                      <a:pt x="15531" y="9310"/>
                      <a:pt x="16591" y="11354"/>
                    </a:cubicBezTo>
                    <a:cubicBezTo>
                      <a:pt x="17197" y="12036"/>
                      <a:pt x="17727" y="12717"/>
                      <a:pt x="18408" y="13322"/>
                    </a:cubicBezTo>
                    <a:cubicBezTo>
                      <a:pt x="18332" y="14003"/>
                      <a:pt x="18408" y="14609"/>
                      <a:pt x="18408" y="15215"/>
                    </a:cubicBezTo>
                    <a:close/>
                  </a:path>
                </a:pathLst>
              </a:custGeom>
              <a:solidFill>
                <a:srgbClr val="F9DA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3" name="任意多边形: 形状 2192"/>
              <p:cNvSpPr/>
              <p:nvPr/>
            </p:nvSpPr>
            <p:spPr>
              <a:xfrm>
                <a:off x="1701197" y="4816318"/>
                <a:ext cx="22709" cy="22709"/>
              </a:xfrm>
              <a:custGeom>
                <a:avLst/>
                <a:gdLst>
                  <a:gd name="connsiteX0" fmla="*/ 10629 w 22708"/>
                  <a:gd name="connsiteY0" fmla="*/ 5677 h 22708"/>
                  <a:gd name="connsiteX1" fmla="*/ 20016 w 22708"/>
                  <a:gd name="connsiteY1" fmla="*/ 15366 h 22708"/>
                  <a:gd name="connsiteX2" fmla="*/ 6845 w 22708"/>
                  <a:gd name="connsiteY2" fmla="*/ 22633 h 22708"/>
                  <a:gd name="connsiteX3" fmla="*/ 7299 w 22708"/>
                  <a:gd name="connsiteY3" fmla="*/ 15896 h 22708"/>
                  <a:gd name="connsiteX4" fmla="*/ 10629 w 22708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0629" y="5677"/>
                    </a:moveTo>
                    <a:cubicBezTo>
                      <a:pt x="18350" y="7040"/>
                      <a:pt x="20697" y="9537"/>
                      <a:pt x="20016" y="15366"/>
                    </a:cubicBezTo>
                    <a:cubicBezTo>
                      <a:pt x="19334" y="21346"/>
                      <a:pt x="15095" y="23692"/>
                      <a:pt x="6845" y="22633"/>
                    </a:cubicBezTo>
                    <a:cubicBezTo>
                      <a:pt x="5255" y="20286"/>
                      <a:pt x="5179" y="17410"/>
                      <a:pt x="7299" y="15896"/>
                    </a:cubicBezTo>
                    <a:cubicBezTo>
                      <a:pt x="11159" y="13171"/>
                      <a:pt x="9494" y="9083"/>
                      <a:pt x="10629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4" name="任意多边形: 形状 2193"/>
              <p:cNvSpPr/>
              <p:nvPr/>
            </p:nvSpPr>
            <p:spPr>
              <a:xfrm>
                <a:off x="1720966" y="6825424"/>
                <a:ext cx="22709" cy="30278"/>
              </a:xfrm>
              <a:custGeom>
                <a:avLst/>
                <a:gdLst>
                  <a:gd name="connsiteX0" fmla="*/ 13871 w 22708"/>
                  <a:gd name="connsiteY0" fmla="*/ 13172 h 30278"/>
                  <a:gd name="connsiteX1" fmla="*/ 22349 w 22708"/>
                  <a:gd name="connsiteY1" fmla="*/ 28008 h 30278"/>
                  <a:gd name="connsiteX2" fmla="*/ 11827 w 22708"/>
                  <a:gd name="connsiteY2" fmla="*/ 30657 h 30278"/>
                  <a:gd name="connsiteX3" fmla="*/ 10389 w 22708"/>
                  <a:gd name="connsiteY3" fmla="*/ 23618 h 30278"/>
                  <a:gd name="connsiteX4" fmla="*/ 6150 w 22708"/>
                  <a:gd name="connsiteY4" fmla="*/ 11658 h 30278"/>
                  <a:gd name="connsiteX5" fmla="*/ 6150 w 22708"/>
                  <a:gd name="connsiteY5" fmla="*/ 11582 h 30278"/>
                  <a:gd name="connsiteX6" fmla="*/ 5696 w 22708"/>
                  <a:gd name="connsiteY6" fmla="*/ 10371 h 30278"/>
                  <a:gd name="connsiteX7" fmla="*/ 6075 w 22708"/>
                  <a:gd name="connsiteY7" fmla="*/ 9765 h 30278"/>
                  <a:gd name="connsiteX8" fmla="*/ 6075 w 22708"/>
                  <a:gd name="connsiteY8" fmla="*/ 9765 h 30278"/>
                  <a:gd name="connsiteX9" fmla="*/ 7891 w 22708"/>
                  <a:gd name="connsiteY9" fmla="*/ 7722 h 30278"/>
                  <a:gd name="connsiteX10" fmla="*/ 7816 w 22708"/>
                  <a:gd name="connsiteY10" fmla="*/ 7722 h 30278"/>
                  <a:gd name="connsiteX11" fmla="*/ 13795 w 22708"/>
                  <a:gd name="connsiteY11" fmla="*/ 9765 h 30278"/>
                  <a:gd name="connsiteX12" fmla="*/ 13871 w 22708"/>
                  <a:gd name="connsiteY12" fmla="*/ 1317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13871" y="13172"/>
                    </a:moveTo>
                    <a:cubicBezTo>
                      <a:pt x="15688" y="18471"/>
                      <a:pt x="15536" y="24829"/>
                      <a:pt x="22349" y="28008"/>
                    </a:cubicBezTo>
                    <a:cubicBezTo>
                      <a:pt x="18186" y="29976"/>
                      <a:pt x="15158" y="30809"/>
                      <a:pt x="11827" y="30657"/>
                    </a:cubicBezTo>
                    <a:cubicBezTo>
                      <a:pt x="10768" y="28462"/>
                      <a:pt x="9708" y="26494"/>
                      <a:pt x="10389" y="23618"/>
                    </a:cubicBezTo>
                    <a:cubicBezTo>
                      <a:pt x="11600" y="18925"/>
                      <a:pt x="10768" y="14459"/>
                      <a:pt x="6150" y="11658"/>
                    </a:cubicBezTo>
                    <a:lnTo>
                      <a:pt x="6150" y="11582"/>
                    </a:lnTo>
                    <a:cubicBezTo>
                      <a:pt x="5772" y="11204"/>
                      <a:pt x="5620" y="10750"/>
                      <a:pt x="5696" y="10371"/>
                    </a:cubicBezTo>
                    <a:cubicBezTo>
                      <a:pt x="5772" y="9917"/>
                      <a:pt x="5923" y="9765"/>
                      <a:pt x="6075" y="9765"/>
                    </a:cubicBezTo>
                    <a:lnTo>
                      <a:pt x="6075" y="9765"/>
                    </a:lnTo>
                    <a:cubicBezTo>
                      <a:pt x="6756" y="9160"/>
                      <a:pt x="7437" y="8555"/>
                      <a:pt x="7891" y="7722"/>
                    </a:cubicBezTo>
                    <a:lnTo>
                      <a:pt x="7816" y="7722"/>
                    </a:lnTo>
                    <a:cubicBezTo>
                      <a:pt x="11600" y="3180"/>
                      <a:pt x="12357" y="7267"/>
                      <a:pt x="13795" y="9765"/>
                    </a:cubicBezTo>
                    <a:cubicBezTo>
                      <a:pt x="13795" y="10901"/>
                      <a:pt x="13795" y="12036"/>
                      <a:pt x="13871" y="13172"/>
                    </a:cubicBezTo>
                    <a:close/>
                  </a:path>
                </a:pathLst>
              </a:custGeom>
              <a:solidFill>
                <a:srgbClr val="EBAF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5" name="任意多边形: 形状 2194"/>
              <p:cNvSpPr/>
              <p:nvPr/>
            </p:nvSpPr>
            <p:spPr>
              <a:xfrm>
                <a:off x="1588291" y="5972111"/>
                <a:ext cx="22709" cy="30278"/>
              </a:xfrm>
              <a:custGeom>
                <a:avLst/>
                <a:gdLst>
                  <a:gd name="connsiteX0" fmla="*/ 13247 w 22708"/>
                  <a:gd name="connsiteY0" fmla="*/ 5677 h 30278"/>
                  <a:gd name="connsiteX1" fmla="*/ 22784 w 22708"/>
                  <a:gd name="connsiteY1" fmla="*/ 17031 h 30278"/>
                  <a:gd name="connsiteX2" fmla="*/ 22557 w 22708"/>
                  <a:gd name="connsiteY2" fmla="*/ 18242 h 30278"/>
                  <a:gd name="connsiteX3" fmla="*/ 21043 w 22708"/>
                  <a:gd name="connsiteY3" fmla="*/ 20135 h 30278"/>
                  <a:gd name="connsiteX4" fmla="*/ 15366 w 22708"/>
                  <a:gd name="connsiteY4" fmla="*/ 24601 h 30278"/>
                  <a:gd name="connsiteX5" fmla="*/ 5677 w 22708"/>
                  <a:gd name="connsiteY5" fmla="*/ 18999 h 30278"/>
                  <a:gd name="connsiteX6" fmla="*/ 11657 w 22708"/>
                  <a:gd name="connsiteY6" fmla="*/ 18848 h 30278"/>
                  <a:gd name="connsiteX7" fmla="*/ 13701 w 22708"/>
                  <a:gd name="connsiteY7" fmla="*/ 16956 h 30278"/>
                  <a:gd name="connsiteX8" fmla="*/ 17107 w 22708"/>
                  <a:gd name="connsiteY8" fmla="*/ 15139 h 30278"/>
                  <a:gd name="connsiteX9" fmla="*/ 13398 w 22708"/>
                  <a:gd name="connsiteY9" fmla="*/ 15063 h 30278"/>
                  <a:gd name="connsiteX10" fmla="*/ 9840 w 22708"/>
                  <a:gd name="connsiteY10" fmla="*/ 15139 h 30278"/>
                  <a:gd name="connsiteX11" fmla="*/ 13247 w 22708"/>
                  <a:gd name="connsiteY11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3247" y="5677"/>
                    </a:moveTo>
                    <a:cubicBezTo>
                      <a:pt x="19075" y="7191"/>
                      <a:pt x="22406" y="10900"/>
                      <a:pt x="22784" y="17031"/>
                    </a:cubicBezTo>
                    <a:cubicBezTo>
                      <a:pt x="22709" y="17410"/>
                      <a:pt x="22633" y="17864"/>
                      <a:pt x="22557" y="18242"/>
                    </a:cubicBezTo>
                    <a:cubicBezTo>
                      <a:pt x="22179" y="18999"/>
                      <a:pt x="21649" y="19605"/>
                      <a:pt x="21043" y="20135"/>
                    </a:cubicBezTo>
                    <a:cubicBezTo>
                      <a:pt x="19075" y="21497"/>
                      <a:pt x="17561" y="23465"/>
                      <a:pt x="15366" y="24601"/>
                    </a:cubicBezTo>
                    <a:cubicBezTo>
                      <a:pt x="8629" y="28840"/>
                      <a:pt x="8024" y="22406"/>
                      <a:pt x="5677" y="18999"/>
                    </a:cubicBezTo>
                    <a:cubicBezTo>
                      <a:pt x="7645" y="18924"/>
                      <a:pt x="9689" y="18848"/>
                      <a:pt x="11657" y="18848"/>
                    </a:cubicBezTo>
                    <a:cubicBezTo>
                      <a:pt x="12187" y="18091"/>
                      <a:pt x="12944" y="17561"/>
                      <a:pt x="13701" y="16956"/>
                    </a:cubicBezTo>
                    <a:cubicBezTo>
                      <a:pt x="15215" y="17031"/>
                      <a:pt x="16502" y="16728"/>
                      <a:pt x="17107" y="15139"/>
                    </a:cubicBezTo>
                    <a:cubicBezTo>
                      <a:pt x="15896" y="13625"/>
                      <a:pt x="14685" y="14003"/>
                      <a:pt x="13398" y="15063"/>
                    </a:cubicBezTo>
                    <a:cubicBezTo>
                      <a:pt x="12187" y="15063"/>
                      <a:pt x="11052" y="15139"/>
                      <a:pt x="9840" y="15139"/>
                    </a:cubicBezTo>
                    <a:cubicBezTo>
                      <a:pt x="8705" y="11203"/>
                      <a:pt x="15593" y="10143"/>
                      <a:pt x="13247" y="5677"/>
                    </a:cubicBezTo>
                    <a:close/>
                  </a:path>
                </a:pathLst>
              </a:custGeom>
              <a:solidFill>
                <a:srgbClr val="F5C9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6" name="任意多边形: 形状 2195"/>
              <p:cNvSpPr/>
              <p:nvPr/>
            </p:nvSpPr>
            <p:spPr>
              <a:xfrm>
                <a:off x="2248735" y="6178807"/>
                <a:ext cx="30278" cy="30278"/>
              </a:xfrm>
              <a:custGeom>
                <a:avLst/>
                <a:gdLst>
                  <a:gd name="connsiteX0" fmla="*/ 23842 w 30278"/>
                  <a:gd name="connsiteY0" fmla="*/ 25310 h 30278"/>
                  <a:gd name="connsiteX1" fmla="*/ 10671 w 30278"/>
                  <a:gd name="connsiteY1" fmla="*/ 15848 h 30278"/>
                  <a:gd name="connsiteX2" fmla="*/ 6887 w 30278"/>
                  <a:gd name="connsiteY2" fmla="*/ 16378 h 30278"/>
                  <a:gd name="connsiteX3" fmla="*/ 6962 w 30278"/>
                  <a:gd name="connsiteY3" fmla="*/ 10095 h 30278"/>
                  <a:gd name="connsiteX4" fmla="*/ 9763 w 30278"/>
                  <a:gd name="connsiteY4" fmla="*/ 7144 h 30278"/>
                  <a:gd name="connsiteX5" fmla="*/ 14532 w 30278"/>
                  <a:gd name="connsiteY5" fmla="*/ 6235 h 30278"/>
                  <a:gd name="connsiteX6" fmla="*/ 29520 w 30278"/>
                  <a:gd name="connsiteY6" fmla="*/ 19557 h 30278"/>
                  <a:gd name="connsiteX7" fmla="*/ 29520 w 30278"/>
                  <a:gd name="connsiteY7" fmla="*/ 21525 h 30278"/>
                  <a:gd name="connsiteX8" fmla="*/ 23842 w 30278"/>
                  <a:gd name="connsiteY8" fmla="*/ 2531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3842" y="25310"/>
                    </a:moveTo>
                    <a:cubicBezTo>
                      <a:pt x="20512" y="20693"/>
                      <a:pt x="19074" y="13426"/>
                      <a:pt x="10671" y="15848"/>
                    </a:cubicBezTo>
                    <a:cubicBezTo>
                      <a:pt x="9536" y="16908"/>
                      <a:pt x="8249" y="17060"/>
                      <a:pt x="6887" y="16378"/>
                    </a:cubicBezTo>
                    <a:cubicBezTo>
                      <a:pt x="4843" y="14258"/>
                      <a:pt x="5751" y="12139"/>
                      <a:pt x="6962" y="10095"/>
                    </a:cubicBezTo>
                    <a:cubicBezTo>
                      <a:pt x="7719" y="8960"/>
                      <a:pt x="8703" y="7976"/>
                      <a:pt x="9763" y="7144"/>
                    </a:cubicBezTo>
                    <a:cubicBezTo>
                      <a:pt x="11201" y="6159"/>
                      <a:pt x="12640" y="4948"/>
                      <a:pt x="14532" y="6235"/>
                    </a:cubicBezTo>
                    <a:cubicBezTo>
                      <a:pt x="20890" y="9111"/>
                      <a:pt x="22707" y="17135"/>
                      <a:pt x="29520" y="19557"/>
                    </a:cubicBezTo>
                    <a:cubicBezTo>
                      <a:pt x="29520" y="20239"/>
                      <a:pt x="29520" y="20844"/>
                      <a:pt x="29520" y="21525"/>
                    </a:cubicBezTo>
                    <a:cubicBezTo>
                      <a:pt x="26113" y="20466"/>
                      <a:pt x="25129" y="23115"/>
                      <a:pt x="23842" y="25310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7" name="任意多边形: 形状 2196"/>
              <p:cNvSpPr/>
              <p:nvPr/>
            </p:nvSpPr>
            <p:spPr>
              <a:xfrm>
                <a:off x="1935929" y="5251613"/>
                <a:ext cx="22709" cy="22709"/>
              </a:xfrm>
              <a:custGeom>
                <a:avLst/>
                <a:gdLst>
                  <a:gd name="connsiteX0" fmla="*/ 15397 w 22708"/>
                  <a:gd name="connsiteY0" fmla="*/ 20921 h 22708"/>
                  <a:gd name="connsiteX1" fmla="*/ 15321 w 22708"/>
                  <a:gd name="connsiteY1" fmla="*/ 22965 h 22708"/>
                  <a:gd name="connsiteX2" fmla="*/ 6616 w 22708"/>
                  <a:gd name="connsiteY2" fmla="*/ 10096 h 22708"/>
                  <a:gd name="connsiteX3" fmla="*/ 13656 w 22708"/>
                  <a:gd name="connsiteY3" fmla="*/ 5858 h 22708"/>
                  <a:gd name="connsiteX4" fmla="*/ 15397 w 22708"/>
                  <a:gd name="connsiteY4" fmla="*/ 209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5397" y="20921"/>
                    </a:moveTo>
                    <a:cubicBezTo>
                      <a:pt x="15397" y="21602"/>
                      <a:pt x="15321" y="22283"/>
                      <a:pt x="15321" y="22965"/>
                    </a:cubicBezTo>
                    <a:cubicBezTo>
                      <a:pt x="6238" y="19634"/>
                      <a:pt x="4194" y="16531"/>
                      <a:pt x="6616" y="10096"/>
                    </a:cubicBezTo>
                    <a:cubicBezTo>
                      <a:pt x="7903" y="6766"/>
                      <a:pt x="10023" y="5101"/>
                      <a:pt x="13656" y="5858"/>
                    </a:cubicBezTo>
                    <a:cubicBezTo>
                      <a:pt x="22664" y="14260"/>
                      <a:pt x="22664" y="14260"/>
                      <a:pt x="15397" y="20921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8" name="任意多边形: 形状 2197"/>
              <p:cNvSpPr/>
              <p:nvPr/>
            </p:nvSpPr>
            <p:spPr>
              <a:xfrm>
                <a:off x="1826637" y="5851477"/>
                <a:ext cx="22709" cy="22709"/>
              </a:xfrm>
              <a:custGeom>
                <a:avLst/>
                <a:gdLst>
                  <a:gd name="connsiteX0" fmla="*/ 8724 w 22708"/>
                  <a:gd name="connsiteY0" fmla="*/ 19883 h 22708"/>
                  <a:gd name="connsiteX1" fmla="*/ 9178 w 22708"/>
                  <a:gd name="connsiteY1" fmla="*/ 9059 h 22708"/>
                  <a:gd name="connsiteX2" fmla="*/ 19775 w 22708"/>
                  <a:gd name="connsiteY2" fmla="*/ 7393 h 22708"/>
                  <a:gd name="connsiteX3" fmla="*/ 23863 w 22708"/>
                  <a:gd name="connsiteY3" fmla="*/ 16023 h 22708"/>
                  <a:gd name="connsiteX4" fmla="*/ 12735 w 22708"/>
                  <a:gd name="connsiteY4" fmla="*/ 18899 h 22708"/>
                  <a:gd name="connsiteX5" fmla="*/ 10843 w 22708"/>
                  <a:gd name="connsiteY5" fmla="*/ 20413 h 22708"/>
                  <a:gd name="connsiteX6" fmla="*/ 8724 w 22708"/>
                  <a:gd name="connsiteY6" fmla="*/ 198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724" y="19883"/>
                    </a:moveTo>
                    <a:cubicBezTo>
                      <a:pt x="2971" y="16098"/>
                      <a:pt x="6680" y="12238"/>
                      <a:pt x="9178" y="9059"/>
                    </a:cubicBezTo>
                    <a:cubicBezTo>
                      <a:pt x="11827" y="5728"/>
                      <a:pt x="15612" y="4290"/>
                      <a:pt x="19775" y="7393"/>
                    </a:cubicBezTo>
                    <a:cubicBezTo>
                      <a:pt x="22727" y="9588"/>
                      <a:pt x="24771" y="12087"/>
                      <a:pt x="23863" y="16023"/>
                    </a:cubicBezTo>
                    <a:cubicBezTo>
                      <a:pt x="20759" y="19202"/>
                      <a:pt x="15839" y="15493"/>
                      <a:pt x="12735" y="18899"/>
                    </a:cubicBezTo>
                    <a:cubicBezTo>
                      <a:pt x="12206" y="19505"/>
                      <a:pt x="11524" y="20034"/>
                      <a:pt x="10843" y="20413"/>
                    </a:cubicBezTo>
                    <a:cubicBezTo>
                      <a:pt x="10010" y="20716"/>
                      <a:pt x="9329" y="20564"/>
                      <a:pt x="8724" y="19883"/>
                    </a:cubicBezTo>
                    <a:close/>
                  </a:path>
                </a:pathLst>
              </a:custGeom>
              <a:solidFill>
                <a:srgbClr val="F8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9" name="任意多边形: 形状 2198"/>
              <p:cNvSpPr/>
              <p:nvPr/>
            </p:nvSpPr>
            <p:spPr>
              <a:xfrm>
                <a:off x="1687876" y="5154676"/>
                <a:ext cx="22709" cy="22709"/>
              </a:xfrm>
              <a:custGeom>
                <a:avLst/>
                <a:gdLst>
                  <a:gd name="connsiteX0" fmla="*/ 13504 w 22708"/>
                  <a:gd name="connsiteY0" fmla="*/ 17259 h 22708"/>
                  <a:gd name="connsiteX1" fmla="*/ 5708 w 22708"/>
                  <a:gd name="connsiteY1" fmla="*/ 12566 h 22708"/>
                  <a:gd name="connsiteX2" fmla="*/ 12218 w 22708"/>
                  <a:gd name="connsiteY2" fmla="*/ 5677 h 22708"/>
                  <a:gd name="connsiteX3" fmla="*/ 21074 w 22708"/>
                  <a:gd name="connsiteY3" fmla="*/ 12717 h 22708"/>
                  <a:gd name="connsiteX4" fmla="*/ 13504 w 22708"/>
                  <a:gd name="connsiteY4" fmla="*/ 1725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3504" y="17259"/>
                    </a:moveTo>
                    <a:cubicBezTo>
                      <a:pt x="9947" y="16729"/>
                      <a:pt x="5254" y="17637"/>
                      <a:pt x="5708" y="12566"/>
                    </a:cubicBezTo>
                    <a:cubicBezTo>
                      <a:pt x="6011" y="9387"/>
                      <a:pt x="7827" y="5677"/>
                      <a:pt x="12218" y="5677"/>
                    </a:cubicBezTo>
                    <a:cubicBezTo>
                      <a:pt x="16986" y="5677"/>
                      <a:pt x="20695" y="9084"/>
                      <a:pt x="21074" y="12717"/>
                    </a:cubicBezTo>
                    <a:cubicBezTo>
                      <a:pt x="21528" y="16653"/>
                      <a:pt x="16532" y="16729"/>
                      <a:pt x="13504" y="17259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0" name="任意多边形: 形状 2199"/>
              <p:cNvSpPr/>
              <p:nvPr/>
            </p:nvSpPr>
            <p:spPr>
              <a:xfrm>
                <a:off x="2204345" y="5924801"/>
                <a:ext cx="22709" cy="22709"/>
              </a:xfrm>
              <a:custGeom>
                <a:avLst/>
                <a:gdLst>
                  <a:gd name="connsiteX0" fmla="*/ 18879 w 22708"/>
                  <a:gd name="connsiteY0" fmla="*/ 18772 h 22708"/>
                  <a:gd name="connsiteX1" fmla="*/ 5708 w 22708"/>
                  <a:gd name="connsiteY1" fmla="*/ 18697 h 22708"/>
                  <a:gd name="connsiteX2" fmla="*/ 18804 w 22708"/>
                  <a:gd name="connsiteY2" fmla="*/ 5677 h 22708"/>
                  <a:gd name="connsiteX3" fmla="*/ 19031 w 22708"/>
                  <a:gd name="connsiteY3" fmla="*/ 9007 h 22708"/>
                  <a:gd name="connsiteX4" fmla="*/ 18879 w 22708"/>
                  <a:gd name="connsiteY4" fmla="*/ 18772 h 22708"/>
                  <a:gd name="connsiteX5" fmla="*/ 18879 w 22708"/>
                  <a:gd name="connsiteY5" fmla="*/ 187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879" y="18772"/>
                    </a:moveTo>
                    <a:cubicBezTo>
                      <a:pt x="14413" y="24449"/>
                      <a:pt x="10023" y="22330"/>
                      <a:pt x="5708" y="18697"/>
                    </a:cubicBezTo>
                    <a:cubicBezTo>
                      <a:pt x="5179" y="9386"/>
                      <a:pt x="11461" y="7040"/>
                      <a:pt x="18804" y="5677"/>
                    </a:cubicBezTo>
                    <a:cubicBezTo>
                      <a:pt x="18879" y="6812"/>
                      <a:pt x="18955" y="7948"/>
                      <a:pt x="19031" y="9007"/>
                    </a:cubicBezTo>
                    <a:cubicBezTo>
                      <a:pt x="20772" y="12338"/>
                      <a:pt x="21377" y="15593"/>
                      <a:pt x="18879" y="18772"/>
                    </a:cubicBezTo>
                    <a:lnTo>
                      <a:pt x="18879" y="18772"/>
                    </a:lnTo>
                    <a:close/>
                  </a:path>
                </a:pathLst>
              </a:custGeom>
              <a:solidFill>
                <a:srgbClr val="F3C2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1" name="任意多边形: 形状 2200"/>
              <p:cNvSpPr/>
              <p:nvPr/>
            </p:nvSpPr>
            <p:spPr>
              <a:xfrm>
                <a:off x="1941696" y="6049925"/>
                <a:ext cx="30278" cy="22709"/>
              </a:xfrm>
              <a:custGeom>
                <a:avLst/>
                <a:gdLst>
                  <a:gd name="connsiteX0" fmla="*/ 11447 w 30278"/>
                  <a:gd name="connsiteY0" fmla="*/ 5677 h 22708"/>
                  <a:gd name="connsiteX1" fmla="*/ 26813 w 30278"/>
                  <a:gd name="connsiteY1" fmla="*/ 19151 h 22708"/>
                  <a:gd name="connsiteX2" fmla="*/ 24845 w 30278"/>
                  <a:gd name="connsiteY2" fmla="*/ 21119 h 22708"/>
                  <a:gd name="connsiteX3" fmla="*/ 5922 w 30278"/>
                  <a:gd name="connsiteY3" fmla="*/ 17107 h 22708"/>
                  <a:gd name="connsiteX4" fmla="*/ 5770 w 30278"/>
                  <a:gd name="connsiteY4" fmla="*/ 15291 h 22708"/>
                  <a:gd name="connsiteX5" fmla="*/ 7965 w 30278"/>
                  <a:gd name="connsiteY5" fmla="*/ 7797 h 22708"/>
                  <a:gd name="connsiteX6" fmla="*/ 11447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1447" y="5677"/>
                    </a:moveTo>
                    <a:cubicBezTo>
                      <a:pt x="11977" y="15366"/>
                      <a:pt x="20606" y="15896"/>
                      <a:pt x="26813" y="19151"/>
                    </a:cubicBezTo>
                    <a:cubicBezTo>
                      <a:pt x="26132" y="19832"/>
                      <a:pt x="25527" y="20438"/>
                      <a:pt x="24845" y="21119"/>
                    </a:cubicBezTo>
                    <a:cubicBezTo>
                      <a:pt x="18108" y="21649"/>
                      <a:pt x="10312" y="27477"/>
                      <a:pt x="5922" y="17107"/>
                    </a:cubicBezTo>
                    <a:cubicBezTo>
                      <a:pt x="5922" y="16502"/>
                      <a:pt x="5846" y="15896"/>
                      <a:pt x="5770" y="15291"/>
                    </a:cubicBezTo>
                    <a:cubicBezTo>
                      <a:pt x="5316" y="12490"/>
                      <a:pt x="6603" y="10143"/>
                      <a:pt x="7965" y="7797"/>
                    </a:cubicBezTo>
                    <a:cubicBezTo>
                      <a:pt x="9101" y="7115"/>
                      <a:pt x="10312" y="6359"/>
                      <a:pt x="11447" y="5677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2" name="任意多边形: 形状 2201"/>
              <p:cNvSpPr/>
              <p:nvPr/>
            </p:nvSpPr>
            <p:spPr>
              <a:xfrm>
                <a:off x="1727829" y="6357064"/>
                <a:ext cx="30278" cy="30278"/>
              </a:xfrm>
              <a:custGeom>
                <a:avLst/>
                <a:gdLst>
                  <a:gd name="connsiteX0" fmla="*/ 25705 w 30278"/>
                  <a:gd name="connsiteY0" fmla="*/ 8436 h 30278"/>
                  <a:gd name="connsiteX1" fmla="*/ 18212 w 30278"/>
                  <a:gd name="connsiteY1" fmla="*/ 13886 h 30278"/>
                  <a:gd name="connsiteX2" fmla="*/ 10566 w 30278"/>
                  <a:gd name="connsiteY2" fmla="*/ 27587 h 30278"/>
                  <a:gd name="connsiteX3" fmla="*/ 6100 w 30278"/>
                  <a:gd name="connsiteY3" fmla="*/ 20926 h 30278"/>
                  <a:gd name="connsiteX4" fmla="*/ 12459 w 30278"/>
                  <a:gd name="connsiteY4" fmla="*/ 10404 h 30278"/>
                  <a:gd name="connsiteX5" fmla="*/ 20104 w 30278"/>
                  <a:gd name="connsiteY5" fmla="*/ 6619 h 30278"/>
                  <a:gd name="connsiteX6" fmla="*/ 20104 w 30278"/>
                  <a:gd name="connsiteY6" fmla="*/ 6619 h 30278"/>
                  <a:gd name="connsiteX7" fmla="*/ 25705 w 30278"/>
                  <a:gd name="connsiteY7" fmla="*/ 843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25705" y="8436"/>
                    </a:moveTo>
                    <a:cubicBezTo>
                      <a:pt x="24116" y="11464"/>
                      <a:pt x="20710" y="12221"/>
                      <a:pt x="18212" y="13886"/>
                    </a:cubicBezTo>
                    <a:cubicBezTo>
                      <a:pt x="12989" y="17292"/>
                      <a:pt x="10491" y="21531"/>
                      <a:pt x="10566" y="27587"/>
                    </a:cubicBezTo>
                    <a:cubicBezTo>
                      <a:pt x="6782" y="26906"/>
                      <a:pt x="4738" y="26300"/>
                      <a:pt x="6100" y="20926"/>
                    </a:cubicBezTo>
                    <a:cubicBezTo>
                      <a:pt x="7311" y="16384"/>
                      <a:pt x="8825" y="12977"/>
                      <a:pt x="12459" y="10404"/>
                    </a:cubicBezTo>
                    <a:cubicBezTo>
                      <a:pt x="13821" y="6771"/>
                      <a:pt x="17757" y="8284"/>
                      <a:pt x="20104" y="6619"/>
                    </a:cubicBezTo>
                    <a:lnTo>
                      <a:pt x="20104" y="6619"/>
                    </a:lnTo>
                    <a:cubicBezTo>
                      <a:pt x="22829" y="4651"/>
                      <a:pt x="24494" y="6014"/>
                      <a:pt x="25705" y="8436"/>
                    </a:cubicBezTo>
                    <a:close/>
                  </a:path>
                </a:pathLst>
              </a:custGeom>
              <a:solidFill>
                <a:srgbClr val="F3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3" name="任意多边形: 形状 2202"/>
              <p:cNvSpPr/>
              <p:nvPr/>
            </p:nvSpPr>
            <p:spPr>
              <a:xfrm>
                <a:off x="1620613" y="5664546"/>
                <a:ext cx="22709" cy="22709"/>
              </a:xfrm>
              <a:custGeom>
                <a:avLst/>
                <a:gdLst>
                  <a:gd name="connsiteX0" fmla="*/ 11354 w 22708"/>
                  <a:gd name="connsiteY0" fmla="*/ 24313 h 22708"/>
                  <a:gd name="connsiteX1" fmla="*/ 12338 w 22708"/>
                  <a:gd name="connsiteY1" fmla="*/ 18787 h 22708"/>
                  <a:gd name="connsiteX2" fmla="*/ 14231 w 22708"/>
                  <a:gd name="connsiteY2" fmla="*/ 14018 h 22708"/>
                  <a:gd name="connsiteX3" fmla="*/ 8932 w 22708"/>
                  <a:gd name="connsiteY3" fmla="*/ 15305 h 22708"/>
                  <a:gd name="connsiteX4" fmla="*/ 5677 w 22708"/>
                  <a:gd name="connsiteY4" fmla="*/ 10990 h 22708"/>
                  <a:gd name="connsiteX5" fmla="*/ 16653 w 22708"/>
                  <a:gd name="connsiteY5" fmla="*/ 9325 h 22708"/>
                  <a:gd name="connsiteX6" fmla="*/ 19984 w 22708"/>
                  <a:gd name="connsiteY6" fmla="*/ 10990 h 22708"/>
                  <a:gd name="connsiteX7" fmla="*/ 19756 w 22708"/>
                  <a:gd name="connsiteY7" fmla="*/ 15683 h 22708"/>
                  <a:gd name="connsiteX8" fmla="*/ 15215 w 22708"/>
                  <a:gd name="connsiteY8" fmla="*/ 24237 h 22708"/>
                  <a:gd name="connsiteX9" fmla="*/ 11354 w 22708"/>
                  <a:gd name="connsiteY9" fmla="*/ 2431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1354" y="24313"/>
                    </a:moveTo>
                    <a:cubicBezTo>
                      <a:pt x="11430" y="22420"/>
                      <a:pt x="11203" y="20528"/>
                      <a:pt x="12338" y="18787"/>
                    </a:cubicBezTo>
                    <a:cubicBezTo>
                      <a:pt x="13322" y="17349"/>
                      <a:pt x="15745" y="15835"/>
                      <a:pt x="14231" y="14018"/>
                    </a:cubicBezTo>
                    <a:cubicBezTo>
                      <a:pt x="12187" y="11596"/>
                      <a:pt x="10749" y="14548"/>
                      <a:pt x="8932" y="15305"/>
                    </a:cubicBezTo>
                    <a:cubicBezTo>
                      <a:pt x="4390" y="17121"/>
                      <a:pt x="7872" y="11747"/>
                      <a:pt x="5677" y="10990"/>
                    </a:cubicBezTo>
                    <a:cubicBezTo>
                      <a:pt x="10219" y="4254"/>
                      <a:pt x="10824" y="4178"/>
                      <a:pt x="16653" y="9325"/>
                    </a:cubicBezTo>
                    <a:cubicBezTo>
                      <a:pt x="17561" y="10082"/>
                      <a:pt x="18848" y="10461"/>
                      <a:pt x="19984" y="10990"/>
                    </a:cubicBezTo>
                    <a:cubicBezTo>
                      <a:pt x="23541" y="12731"/>
                      <a:pt x="24298" y="14018"/>
                      <a:pt x="19756" y="15683"/>
                    </a:cubicBezTo>
                    <a:cubicBezTo>
                      <a:pt x="16123" y="17046"/>
                      <a:pt x="14761" y="20301"/>
                      <a:pt x="15215" y="24237"/>
                    </a:cubicBezTo>
                    <a:cubicBezTo>
                      <a:pt x="13928" y="24313"/>
                      <a:pt x="12641" y="24313"/>
                      <a:pt x="11354" y="24313"/>
                    </a:cubicBezTo>
                    <a:close/>
                  </a:path>
                </a:pathLst>
              </a:custGeom>
              <a:solidFill>
                <a:srgbClr val="F3C2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4" name="任意多边形: 形状 2203"/>
              <p:cNvSpPr/>
              <p:nvPr/>
            </p:nvSpPr>
            <p:spPr>
              <a:xfrm>
                <a:off x="2171507" y="6502284"/>
                <a:ext cx="22709" cy="30278"/>
              </a:xfrm>
              <a:custGeom>
                <a:avLst/>
                <a:gdLst>
                  <a:gd name="connsiteX0" fmla="*/ 13718 w 22708"/>
                  <a:gd name="connsiteY0" fmla="*/ 23009 h 30278"/>
                  <a:gd name="connsiteX1" fmla="*/ 16367 w 22708"/>
                  <a:gd name="connsiteY1" fmla="*/ 18543 h 30278"/>
                  <a:gd name="connsiteX2" fmla="*/ 6073 w 22708"/>
                  <a:gd name="connsiteY2" fmla="*/ 17332 h 30278"/>
                  <a:gd name="connsiteX3" fmla="*/ 6148 w 22708"/>
                  <a:gd name="connsiteY3" fmla="*/ 9914 h 30278"/>
                  <a:gd name="connsiteX4" fmla="*/ 6073 w 22708"/>
                  <a:gd name="connsiteY4" fmla="*/ 9686 h 30278"/>
                  <a:gd name="connsiteX5" fmla="*/ 11750 w 22708"/>
                  <a:gd name="connsiteY5" fmla="*/ 7870 h 30278"/>
                  <a:gd name="connsiteX6" fmla="*/ 20833 w 22708"/>
                  <a:gd name="connsiteY6" fmla="*/ 12260 h 30278"/>
                  <a:gd name="connsiteX7" fmla="*/ 19546 w 22708"/>
                  <a:gd name="connsiteY7" fmla="*/ 23690 h 30278"/>
                  <a:gd name="connsiteX8" fmla="*/ 17654 w 22708"/>
                  <a:gd name="connsiteY8" fmla="*/ 25431 h 30278"/>
                  <a:gd name="connsiteX9" fmla="*/ 14172 w 22708"/>
                  <a:gd name="connsiteY9" fmla="*/ 24296 h 30278"/>
                  <a:gd name="connsiteX10" fmla="*/ 13718 w 22708"/>
                  <a:gd name="connsiteY10" fmla="*/ 2300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13718" y="23009"/>
                    </a:moveTo>
                    <a:cubicBezTo>
                      <a:pt x="14626" y="21495"/>
                      <a:pt x="15535" y="19981"/>
                      <a:pt x="16367" y="18543"/>
                    </a:cubicBezTo>
                    <a:cubicBezTo>
                      <a:pt x="13264" y="14304"/>
                      <a:pt x="9100" y="21570"/>
                      <a:pt x="6073" y="17332"/>
                    </a:cubicBezTo>
                    <a:cubicBezTo>
                      <a:pt x="4256" y="14834"/>
                      <a:pt x="9479" y="12412"/>
                      <a:pt x="6148" y="9914"/>
                    </a:cubicBezTo>
                    <a:lnTo>
                      <a:pt x="6073" y="9686"/>
                    </a:lnTo>
                    <a:cubicBezTo>
                      <a:pt x="7359" y="7264"/>
                      <a:pt x="9706" y="8021"/>
                      <a:pt x="11750" y="7870"/>
                    </a:cubicBezTo>
                    <a:cubicBezTo>
                      <a:pt x="17730" y="3252"/>
                      <a:pt x="19849" y="6507"/>
                      <a:pt x="20833" y="12260"/>
                    </a:cubicBezTo>
                    <a:cubicBezTo>
                      <a:pt x="22347" y="16272"/>
                      <a:pt x="22423" y="20132"/>
                      <a:pt x="19546" y="23690"/>
                    </a:cubicBezTo>
                    <a:cubicBezTo>
                      <a:pt x="19017" y="24371"/>
                      <a:pt x="18411" y="24977"/>
                      <a:pt x="17654" y="25431"/>
                    </a:cubicBezTo>
                    <a:cubicBezTo>
                      <a:pt x="16291" y="25734"/>
                      <a:pt x="15156" y="25279"/>
                      <a:pt x="14172" y="24296"/>
                    </a:cubicBezTo>
                    <a:cubicBezTo>
                      <a:pt x="14021" y="23841"/>
                      <a:pt x="13869" y="23387"/>
                      <a:pt x="13718" y="23009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5" name="任意多边形: 形状 2204"/>
              <p:cNvSpPr/>
              <p:nvPr/>
            </p:nvSpPr>
            <p:spPr>
              <a:xfrm>
                <a:off x="2299969" y="5610962"/>
                <a:ext cx="22709" cy="22709"/>
              </a:xfrm>
              <a:custGeom>
                <a:avLst/>
                <a:gdLst>
                  <a:gd name="connsiteX0" fmla="*/ 19464 w 22708"/>
                  <a:gd name="connsiteY0" fmla="*/ 6364 h 22708"/>
                  <a:gd name="connsiteX1" fmla="*/ 12803 w 22708"/>
                  <a:gd name="connsiteY1" fmla="*/ 18854 h 22708"/>
                  <a:gd name="connsiteX2" fmla="*/ 5763 w 22708"/>
                  <a:gd name="connsiteY2" fmla="*/ 11512 h 22708"/>
                  <a:gd name="connsiteX3" fmla="*/ 19464 w 22708"/>
                  <a:gd name="connsiteY3" fmla="*/ 63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9464" y="6364"/>
                    </a:moveTo>
                    <a:cubicBezTo>
                      <a:pt x="16966" y="10755"/>
                      <a:pt x="21129" y="17870"/>
                      <a:pt x="12803" y="18854"/>
                    </a:cubicBezTo>
                    <a:cubicBezTo>
                      <a:pt x="10380" y="19157"/>
                      <a:pt x="4930" y="13480"/>
                      <a:pt x="5763" y="11512"/>
                    </a:cubicBezTo>
                    <a:cubicBezTo>
                      <a:pt x="8034" y="6137"/>
                      <a:pt x="12424" y="4623"/>
                      <a:pt x="19464" y="6364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6" name="任意多边形: 形状 2205"/>
              <p:cNvSpPr/>
              <p:nvPr/>
            </p:nvSpPr>
            <p:spPr>
              <a:xfrm>
                <a:off x="2090044" y="6166555"/>
                <a:ext cx="30278" cy="22709"/>
              </a:xfrm>
              <a:custGeom>
                <a:avLst/>
                <a:gdLst>
                  <a:gd name="connsiteX0" fmla="*/ 28569 w 30278"/>
                  <a:gd name="connsiteY0" fmla="*/ 16670 h 22708"/>
                  <a:gd name="connsiteX1" fmla="*/ 20999 w 30278"/>
                  <a:gd name="connsiteY1" fmla="*/ 20379 h 22708"/>
                  <a:gd name="connsiteX2" fmla="*/ 11462 w 30278"/>
                  <a:gd name="connsiteY2" fmla="*/ 20379 h 22708"/>
                  <a:gd name="connsiteX3" fmla="*/ 5709 w 30278"/>
                  <a:gd name="connsiteY3" fmla="*/ 12885 h 22708"/>
                  <a:gd name="connsiteX4" fmla="*/ 16836 w 30278"/>
                  <a:gd name="connsiteY4" fmla="*/ 6905 h 22708"/>
                  <a:gd name="connsiteX5" fmla="*/ 19939 w 30278"/>
                  <a:gd name="connsiteY5" fmla="*/ 6224 h 22708"/>
                  <a:gd name="connsiteX6" fmla="*/ 22967 w 30278"/>
                  <a:gd name="connsiteY6" fmla="*/ 14929 h 22708"/>
                  <a:gd name="connsiteX7" fmla="*/ 28569 w 30278"/>
                  <a:gd name="connsiteY7" fmla="*/ 166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28569" y="16670"/>
                    </a:moveTo>
                    <a:cubicBezTo>
                      <a:pt x="25844" y="17503"/>
                      <a:pt x="24405" y="20985"/>
                      <a:pt x="20999" y="20379"/>
                    </a:cubicBezTo>
                    <a:cubicBezTo>
                      <a:pt x="17820" y="14097"/>
                      <a:pt x="14641" y="17654"/>
                      <a:pt x="11462" y="20379"/>
                    </a:cubicBezTo>
                    <a:cubicBezTo>
                      <a:pt x="6390" y="20304"/>
                      <a:pt x="5482" y="16973"/>
                      <a:pt x="5709" y="12885"/>
                    </a:cubicBezTo>
                    <a:cubicBezTo>
                      <a:pt x="10175" y="12431"/>
                      <a:pt x="16230" y="15005"/>
                      <a:pt x="16836" y="6905"/>
                    </a:cubicBezTo>
                    <a:cubicBezTo>
                      <a:pt x="16912" y="5921"/>
                      <a:pt x="19182" y="5089"/>
                      <a:pt x="19939" y="6224"/>
                    </a:cubicBezTo>
                    <a:cubicBezTo>
                      <a:pt x="21680" y="8798"/>
                      <a:pt x="21226" y="12204"/>
                      <a:pt x="22967" y="14929"/>
                    </a:cubicBezTo>
                    <a:cubicBezTo>
                      <a:pt x="24557" y="17351"/>
                      <a:pt x="28720" y="10160"/>
                      <a:pt x="28569" y="16670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7" name="任意多边形: 形状 2206"/>
              <p:cNvSpPr/>
              <p:nvPr/>
            </p:nvSpPr>
            <p:spPr>
              <a:xfrm>
                <a:off x="1900080" y="5850468"/>
                <a:ext cx="22709" cy="22709"/>
              </a:xfrm>
              <a:custGeom>
                <a:avLst/>
                <a:gdLst>
                  <a:gd name="connsiteX0" fmla="*/ 5677 w 22708"/>
                  <a:gd name="connsiteY0" fmla="*/ 18924 h 22708"/>
                  <a:gd name="connsiteX1" fmla="*/ 5677 w 22708"/>
                  <a:gd name="connsiteY1" fmla="*/ 13247 h 22708"/>
                  <a:gd name="connsiteX2" fmla="*/ 11430 w 22708"/>
                  <a:gd name="connsiteY2" fmla="*/ 5677 h 22708"/>
                  <a:gd name="connsiteX3" fmla="*/ 17031 w 22708"/>
                  <a:gd name="connsiteY3" fmla="*/ 20740 h 22708"/>
                  <a:gd name="connsiteX4" fmla="*/ 13247 w 22708"/>
                  <a:gd name="connsiteY4" fmla="*/ 22709 h 22708"/>
                  <a:gd name="connsiteX5" fmla="*/ 13247 w 22708"/>
                  <a:gd name="connsiteY5" fmla="*/ 22709 h 22708"/>
                  <a:gd name="connsiteX6" fmla="*/ 7570 w 22708"/>
                  <a:gd name="connsiteY6" fmla="*/ 22709 h 22708"/>
                  <a:gd name="connsiteX7" fmla="*/ 7570 w 22708"/>
                  <a:gd name="connsiteY7" fmla="*/ 22709 h 22708"/>
                  <a:gd name="connsiteX8" fmla="*/ 5677 w 22708"/>
                  <a:gd name="connsiteY8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18924"/>
                    </a:moveTo>
                    <a:cubicBezTo>
                      <a:pt x="5677" y="17031"/>
                      <a:pt x="5677" y="15139"/>
                      <a:pt x="5677" y="13247"/>
                    </a:cubicBezTo>
                    <a:cubicBezTo>
                      <a:pt x="7570" y="10673"/>
                      <a:pt x="9008" y="7872"/>
                      <a:pt x="11430" y="5677"/>
                    </a:cubicBezTo>
                    <a:cubicBezTo>
                      <a:pt x="15896" y="9765"/>
                      <a:pt x="22179" y="13095"/>
                      <a:pt x="17031" y="20740"/>
                    </a:cubicBezTo>
                    <a:cubicBezTo>
                      <a:pt x="16047" y="21876"/>
                      <a:pt x="14231" y="21497"/>
                      <a:pt x="13247" y="22709"/>
                    </a:cubicBezTo>
                    <a:lnTo>
                      <a:pt x="13247" y="22709"/>
                    </a:lnTo>
                    <a:cubicBezTo>
                      <a:pt x="11354" y="24298"/>
                      <a:pt x="9462" y="24298"/>
                      <a:pt x="7570" y="22709"/>
                    </a:cubicBezTo>
                    <a:lnTo>
                      <a:pt x="7570" y="22709"/>
                    </a:lnTo>
                    <a:cubicBezTo>
                      <a:pt x="6434" y="21725"/>
                      <a:pt x="6888" y="19983"/>
                      <a:pt x="5677" y="18924"/>
                    </a:cubicBezTo>
                    <a:close/>
                  </a:path>
                </a:pathLst>
              </a:custGeom>
              <a:solidFill>
                <a:srgbClr val="FAE3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8" name="任意多边形: 形状 2207"/>
              <p:cNvSpPr/>
              <p:nvPr/>
            </p:nvSpPr>
            <p:spPr>
              <a:xfrm>
                <a:off x="1624549" y="6608935"/>
                <a:ext cx="22709" cy="22709"/>
              </a:xfrm>
              <a:custGeom>
                <a:avLst/>
                <a:gdLst>
                  <a:gd name="connsiteX0" fmla="*/ 5677 w 22708"/>
                  <a:gd name="connsiteY0" fmla="*/ 13398 h 22708"/>
                  <a:gd name="connsiteX1" fmla="*/ 9311 w 22708"/>
                  <a:gd name="connsiteY1" fmla="*/ 5677 h 22708"/>
                  <a:gd name="connsiteX2" fmla="*/ 10370 w 22708"/>
                  <a:gd name="connsiteY2" fmla="*/ 6056 h 22708"/>
                  <a:gd name="connsiteX3" fmla="*/ 16047 w 22708"/>
                  <a:gd name="connsiteY3" fmla="*/ 7721 h 22708"/>
                  <a:gd name="connsiteX4" fmla="*/ 24525 w 22708"/>
                  <a:gd name="connsiteY4" fmla="*/ 15215 h 22708"/>
                  <a:gd name="connsiteX5" fmla="*/ 9235 w 22708"/>
                  <a:gd name="connsiteY5" fmla="*/ 17259 h 22708"/>
                  <a:gd name="connsiteX6" fmla="*/ 5677 w 22708"/>
                  <a:gd name="connsiteY6" fmla="*/ 13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3398"/>
                    </a:moveTo>
                    <a:cubicBezTo>
                      <a:pt x="5753" y="10295"/>
                      <a:pt x="6813" y="7645"/>
                      <a:pt x="9311" y="5677"/>
                    </a:cubicBezTo>
                    <a:cubicBezTo>
                      <a:pt x="9689" y="5829"/>
                      <a:pt x="10067" y="5904"/>
                      <a:pt x="10370" y="6056"/>
                    </a:cubicBezTo>
                    <a:cubicBezTo>
                      <a:pt x="12187" y="6889"/>
                      <a:pt x="14155" y="7267"/>
                      <a:pt x="16047" y="7721"/>
                    </a:cubicBezTo>
                    <a:cubicBezTo>
                      <a:pt x="20362" y="8554"/>
                      <a:pt x="20513" y="14080"/>
                      <a:pt x="24525" y="15215"/>
                    </a:cubicBezTo>
                    <a:cubicBezTo>
                      <a:pt x="20135" y="24374"/>
                      <a:pt x="16123" y="24904"/>
                      <a:pt x="9235" y="17259"/>
                    </a:cubicBezTo>
                    <a:cubicBezTo>
                      <a:pt x="9311" y="14836"/>
                      <a:pt x="7570" y="14004"/>
                      <a:pt x="5677" y="13398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9" name="任意多边形: 形状 2208"/>
              <p:cNvSpPr/>
              <p:nvPr/>
            </p:nvSpPr>
            <p:spPr>
              <a:xfrm>
                <a:off x="1514185" y="5778330"/>
                <a:ext cx="22709" cy="30278"/>
              </a:xfrm>
              <a:custGeom>
                <a:avLst/>
                <a:gdLst>
                  <a:gd name="connsiteX0" fmla="*/ 5677 w 22708"/>
                  <a:gd name="connsiteY0" fmla="*/ 24601 h 30278"/>
                  <a:gd name="connsiteX1" fmla="*/ 11733 w 22708"/>
                  <a:gd name="connsiteY1" fmla="*/ 17713 h 30278"/>
                  <a:gd name="connsiteX2" fmla="*/ 13625 w 22708"/>
                  <a:gd name="connsiteY2" fmla="*/ 9613 h 30278"/>
                  <a:gd name="connsiteX3" fmla="*/ 16880 w 22708"/>
                  <a:gd name="connsiteY3" fmla="*/ 5677 h 30278"/>
                  <a:gd name="connsiteX4" fmla="*/ 19075 w 22708"/>
                  <a:gd name="connsiteY4" fmla="*/ 11279 h 30278"/>
                  <a:gd name="connsiteX5" fmla="*/ 21876 w 22708"/>
                  <a:gd name="connsiteY5" fmla="*/ 23390 h 30278"/>
                  <a:gd name="connsiteX6" fmla="*/ 19681 w 22708"/>
                  <a:gd name="connsiteY6" fmla="*/ 26872 h 30278"/>
                  <a:gd name="connsiteX7" fmla="*/ 17107 w 22708"/>
                  <a:gd name="connsiteY7" fmla="*/ 26569 h 30278"/>
                  <a:gd name="connsiteX8" fmla="*/ 5677 w 22708"/>
                  <a:gd name="connsiteY8" fmla="*/ 24601 h 30278"/>
                  <a:gd name="connsiteX9" fmla="*/ 5677 w 22708"/>
                  <a:gd name="connsiteY9" fmla="*/ 246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5677" y="24601"/>
                    </a:moveTo>
                    <a:cubicBezTo>
                      <a:pt x="6131" y="21044"/>
                      <a:pt x="4390" y="16123"/>
                      <a:pt x="11733" y="17713"/>
                    </a:cubicBezTo>
                    <a:cubicBezTo>
                      <a:pt x="13625" y="18091"/>
                      <a:pt x="16275" y="13474"/>
                      <a:pt x="13625" y="9613"/>
                    </a:cubicBezTo>
                    <a:cubicBezTo>
                      <a:pt x="10900" y="5677"/>
                      <a:pt x="14912" y="6283"/>
                      <a:pt x="16880" y="5677"/>
                    </a:cubicBezTo>
                    <a:cubicBezTo>
                      <a:pt x="17637" y="7570"/>
                      <a:pt x="18318" y="9386"/>
                      <a:pt x="19075" y="11279"/>
                    </a:cubicBezTo>
                    <a:cubicBezTo>
                      <a:pt x="21422" y="14988"/>
                      <a:pt x="21800" y="19151"/>
                      <a:pt x="21876" y="23390"/>
                    </a:cubicBezTo>
                    <a:cubicBezTo>
                      <a:pt x="21725" y="24904"/>
                      <a:pt x="20892" y="26039"/>
                      <a:pt x="19681" y="26872"/>
                    </a:cubicBezTo>
                    <a:cubicBezTo>
                      <a:pt x="18772" y="27251"/>
                      <a:pt x="17864" y="27175"/>
                      <a:pt x="17107" y="26569"/>
                    </a:cubicBezTo>
                    <a:cubicBezTo>
                      <a:pt x="14306" y="19681"/>
                      <a:pt x="9311" y="25963"/>
                      <a:pt x="5677" y="24601"/>
                    </a:cubicBezTo>
                    <a:lnTo>
                      <a:pt x="5677" y="24601"/>
                    </a:ln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0" name="任意多边形: 形状 2209"/>
              <p:cNvSpPr/>
              <p:nvPr/>
            </p:nvSpPr>
            <p:spPr>
              <a:xfrm>
                <a:off x="1795242" y="6352241"/>
                <a:ext cx="30278" cy="22709"/>
              </a:xfrm>
              <a:custGeom>
                <a:avLst/>
                <a:gdLst>
                  <a:gd name="connsiteX0" fmla="*/ 5677 w 30278"/>
                  <a:gd name="connsiteY0" fmla="*/ 7960 h 22708"/>
                  <a:gd name="connsiteX1" fmla="*/ 13095 w 30278"/>
                  <a:gd name="connsiteY1" fmla="*/ 6825 h 22708"/>
                  <a:gd name="connsiteX2" fmla="*/ 13247 w 30278"/>
                  <a:gd name="connsiteY2" fmla="*/ 12199 h 22708"/>
                  <a:gd name="connsiteX3" fmla="*/ 21952 w 30278"/>
                  <a:gd name="connsiteY3" fmla="*/ 18103 h 22708"/>
                  <a:gd name="connsiteX4" fmla="*/ 25055 w 30278"/>
                  <a:gd name="connsiteY4" fmla="*/ 21206 h 22708"/>
                  <a:gd name="connsiteX5" fmla="*/ 5677 w 30278"/>
                  <a:gd name="connsiteY5" fmla="*/ 796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5677" y="7960"/>
                    </a:moveTo>
                    <a:cubicBezTo>
                      <a:pt x="7721" y="4932"/>
                      <a:pt x="10522" y="5311"/>
                      <a:pt x="13095" y="6825"/>
                    </a:cubicBezTo>
                    <a:cubicBezTo>
                      <a:pt x="15593" y="8338"/>
                      <a:pt x="14534" y="9928"/>
                      <a:pt x="13247" y="12199"/>
                    </a:cubicBezTo>
                    <a:cubicBezTo>
                      <a:pt x="11808" y="14697"/>
                      <a:pt x="17940" y="19617"/>
                      <a:pt x="21952" y="18103"/>
                    </a:cubicBezTo>
                    <a:cubicBezTo>
                      <a:pt x="27023" y="16135"/>
                      <a:pt x="24298" y="19920"/>
                      <a:pt x="25055" y="21206"/>
                    </a:cubicBezTo>
                    <a:cubicBezTo>
                      <a:pt x="15593" y="23931"/>
                      <a:pt x="6585" y="17800"/>
                      <a:pt x="5677" y="7960"/>
                    </a:cubicBezTo>
                    <a:close/>
                  </a:path>
                </a:pathLst>
              </a:custGeom>
              <a:solidFill>
                <a:srgbClr val="F3C9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1" name="任意多边形: 形状 2210"/>
              <p:cNvSpPr/>
              <p:nvPr/>
            </p:nvSpPr>
            <p:spPr>
              <a:xfrm>
                <a:off x="1643827" y="5769777"/>
                <a:ext cx="15139" cy="22709"/>
              </a:xfrm>
              <a:custGeom>
                <a:avLst/>
                <a:gdLst>
                  <a:gd name="connsiteX0" fmla="*/ 14785 w 15139"/>
                  <a:gd name="connsiteY0" fmla="*/ 14079 h 22708"/>
                  <a:gd name="connsiteX1" fmla="*/ 14634 w 15139"/>
                  <a:gd name="connsiteY1" fmla="*/ 23693 h 22708"/>
                  <a:gd name="connsiteX2" fmla="*/ 10925 w 15139"/>
                  <a:gd name="connsiteY2" fmla="*/ 23617 h 22708"/>
                  <a:gd name="connsiteX3" fmla="*/ 10925 w 15139"/>
                  <a:gd name="connsiteY3" fmla="*/ 21725 h 22708"/>
                  <a:gd name="connsiteX4" fmla="*/ 8957 w 15139"/>
                  <a:gd name="connsiteY4" fmla="*/ 19908 h 22708"/>
                  <a:gd name="connsiteX5" fmla="*/ 5778 w 15139"/>
                  <a:gd name="connsiteY5" fmla="*/ 9765 h 22708"/>
                  <a:gd name="connsiteX6" fmla="*/ 11530 w 15139"/>
                  <a:gd name="connsiteY6" fmla="*/ 5677 h 22708"/>
                  <a:gd name="connsiteX7" fmla="*/ 13953 w 15139"/>
                  <a:gd name="connsiteY7" fmla="*/ 10522 h 22708"/>
                  <a:gd name="connsiteX8" fmla="*/ 14785 w 15139"/>
                  <a:gd name="connsiteY8" fmla="*/ 140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4785" y="14079"/>
                    </a:moveTo>
                    <a:cubicBezTo>
                      <a:pt x="17889" y="17335"/>
                      <a:pt x="17662" y="20514"/>
                      <a:pt x="14634" y="23693"/>
                    </a:cubicBezTo>
                    <a:cubicBezTo>
                      <a:pt x="13423" y="24828"/>
                      <a:pt x="12136" y="24753"/>
                      <a:pt x="10925" y="23617"/>
                    </a:cubicBezTo>
                    <a:cubicBezTo>
                      <a:pt x="10925" y="23012"/>
                      <a:pt x="10849" y="22330"/>
                      <a:pt x="10925" y="21725"/>
                    </a:cubicBezTo>
                    <a:cubicBezTo>
                      <a:pt x="10925" y="20362"/>
                      <a:pt x="9562" y="20514"/>
                      <a:pt x="8957" y="19908"/>
                    </a:cubicBezTo>
                    <a:cubicBezTo>
                      <a:pt x="5399" y="17335"/>
                      <a:pt x="5551" y="13322"/>
                      <a:pt x="5778" y="9765"/>
                    </a:cubicBezTo>
                    <a:cubicBezTo>
                      <a:pt x="5929" y="7115"/>
                      <a:pt x="9108" y="5677"/>
                      <a:pt x="11530" y="5677"/>
                    </a:cubicBezTo>
                    <a:cubicBezTo>
                      <a:pt x="14407" y="5677"/>
                      <a:pt x="14634" y="7948"/>
                      <a:pt x="13953" y="10522"/>
                    </a:cubicBezTo>
                    <a:cubicBezTo>
                      <a:pt x="13650" y="11582"/>
                      <a:pt x="14483" y="12868"/>
                      <a:pt x="14785" y="14079"/>
                    </a:cubicBezTo>
                    <a:close/>
                  </a:path>
                </a:pathLst>
              </a:custGeom>
              <a:solidFill>
                <a:srgbClr val="F5CD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2" name="任意多边形: 形状 2211"/>
              <p:cNvSpPr/>
              <p:nvPr/>
            </p:nvSpPr>
            <p:spPr>
              <a:xfrm>
                <a:off x="2443800" y="5765975"/>
                <a:ext cx="22709" cy="22709"/>
              </a:xfrm>
              <a:custGeom>
                <a:avLst/>
                <a:gdLst>
                  <a:gd name="connsiteX0" fmla="*/ 5753 w 22708"/>
                  <a:gd name="connsiteY0" fmla="*/ 12280 h 22708"/>
                  <a:gd name="connsiteX1" fmla="*/ 12036 w 22708"/>
                  <a:gd name="connsiteY1" fmla="*/ 7209 h 22708"/>
                  <a:gd name="connsiteX2" fmla="*/ 17410 w 22708"/>
                  <a:gd name="connsiteY2" fmla="*/ 7436 h 22708"/>
                  <a:gd name="connsiteX3" fmla="*/ 18545 w 22708"/>
                  <a:gd name="connsiteY3" fmla="*/ 17579 h 22708"/>
                  <a:gd name="connsiteX4" fmla="*/ 5677 w 22708"/>
                  <a:gd name="connsiteY4" fmla="*/ 14172 h 22708"/>
                  <a:gd name="connsiteX5" fmla="*/ 6207 w 22708"/>
                  <a:gd name="connsiteY5" fmla="*/ 12962 h 22708"/>
                  <a:gd name="connsiteX6" fmla="*/ 5753 w 22708"/>
                  <a:gd name="connsiteY6" fmla="*/ 1228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753" y="12280"/>
                    </a:moveTo>
                    <a:cubicBezTo>
                      <a:pt x="6661" y="9101"/>
                      <a:pt x="9613" y="8420"/>
                      <a:pt x="12036" y="7209"/>
                    </a:cubicBezTo>
                    <a:cubicBezTo>
                      <a:pt x="13701" y="6376"/>
                      <a:pt x="15745" y="4105"/>
                      <a:pt x="17410" y="7436"/>
                    </a:cubicBezTo>
                    <a:cubicBezTo>
                      <a:pt x="19075" y="10691"/>
                      <a:pt x="20741" y="14854"/>
                      <a:pt x="18545" y="17579"/>
                    </a:cubicBezTo>
                    <a:cubicBezTo>
                      <a:pt x="14458" y="22575"/>
                      <a:pt x="8629" y="20758"/>
                      <a:pt x="5677" y="14172"/>
                    </a:cubicBezTo>
                    <a:cubicBezTo>
                      <a:pt x="6207" y="13794"/>
                      <a:pt x="6358" y="13340"/>
                      <a:pt x="6207" y="12962"/>
                    </a:cubicBezTo>
                    <a:cubicBezTo>
                      <a:pt x="6056" y="12432"/>
                      <a:pt x="5904" y="12280"/>
                      <a:pt x="5753" y="12280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3" name="任意多边形: 形状 2212"/>
              <p:cNvSpPr/>
              <p:nvPr/>
            </p:nvSpPr>
            <p:spPr>
              <a:xfrm>
                <a:off x="1810775" y="5181963"/>
                <a:ext cx="22709" cy="22709"/>
              </a:xfrm>
              <a:custGeom>
                <a:avLst/>
                <a:gdLst>
                  <a:gd name="connsiteX0" fmla="*/ 18682 w 22708"/>
                  <a:gd name="connsiteY0" fmla="*/ 12983 h 22708"/>
                  <a:gd name="connsiteX1" fmla="*/ 11567 w 22708"/>
                  <a:gd name="connsiteY1" fmla="*/ 18887 h 22708"/>
                  <a:gd name="connsiteX2" fmla="*/ 5738 w 22708"/>
                  <a:gd name="connsiteY2" fmla="*/ 13286 h 22708"/>
                  <a:gd name="connsiteX3" fmla="*/ 11112 w 22708"/>
                  <a:gd name="connsiteY3" fmla="*/ 5716 h 22708"/>
                  <a:gd name="connsiteX4" fmla="*/ 18682 w 22708"/>
                  <a:gd name="connsiteY4" fmla="*/ 129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682" y="12983"/>
                    </a:moveTo>
                    <a:cubicBezTo>
                      <a:pt x="18530" y="17298"/>
                      <a:pt x="14519" y="18130"/>
                      <a:pt x="11567" y="18887"/>
                    </a:cubicBezTo>
                    <a:cubicBezTo>
                      <a:pt x="7630" y="19871"/>
                      <a:pt x="6116" y="16465"/>
                      <a:pt x="5738" y="13286"/>
                    </a:cubicBezTo>
                    <a:cubicBezTo>
                      <a:pt x="5284" y="9425"/>
                      <a:pt x="7403" y="6019"/>
                      <a:pt x="11112" y="5716"/>
                    </a:cubicBezTo>
                    <a:cubicBezTo>
                      <a:pt x="15351" y="5262"/>
                      <a:pt x="17546" y="8820"/>
                      <a:pt x="18682" y="12983"/>
                    </a:cubicBezTo>
                    <a:close/>
                  </a:path>
                </a:pathLst>
              </a:custGeom>
              <a:solidFill>
                <a:srgbClr val="F6DE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4" name="任意多边形: 形状 2213"/>
              <p:cNvSpPr/>
              <p:nvPr/>
            </p:nvSpPr>
            <p:spPr>
              <a:xfrm>
                <a:off x="1625308" y="5892025"/>
                <a:ext cx="22709" cy="30278"/>
              </a:xfrm>
              <a:custGeom>
                <a:avLst/>
                <a:gdLst>
                  <a:gd name="connsiteX0" fmla="*/ 14229 w 22708"/>
                  <a:gd name="connsiteY0" fmla="*/ 28840 h 30278"/>
                  <a:gd name="connsiteX1" fmla="*/ 7037 w 22708"/>
                  <a:gd name="connsiteY1" fmla="*/ 18545 h 30278"/>
                  <a:gd name="connsiteX2" fmla="*/ 12109 w 22708"/>
                  <a:gd name="connsiteY2" fmla="*/ 5677 h 30278"/>
                  <a:gd name="connsiteX3" fmla="*/ 13169 w 22708"/>
                  <a:gd name="connsiteY3" fmla="*/ 6207 h 30278"/>
                  <a:gd name="connsiteX4" fmla="*/ 14910 w 22708"/>
                  <a:gd name="connsiteY4" fmla="*/ 11733 h 30278"/>
                  <a:gd name="connsiteX5" fmla="*/ 17408 w 22708"/>
                  <a:gd name="connsiteY5" fmla="*/ 19075 h 30278"/>
                  <a:gd name="connsiteX6" fmla="*/ 14229 w 22708"/>
                  <a:gd name="connsiteY6" fmla="*/ 2884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4229" y="28840"/>
                    </a:moveTo>
                    <a:cubicBezTo>
                      <a:pt x="10898" y="26115"/>
                      <a:pt x="8778" y="22633"/>
                      <a:pt x="7037" y="18545"/>
                    </a:cubicBezTo>
                    <a:cubicBezTo>
                      <a:pt x="4312" y="12187"/>
                      <a:pt x="5524" y="8024"/>
                      <a:pt x="12109" y="5677"/>
                    </a:cubicBezTo>
                    <a:cubicBezTo>
                      <a:pt x="12488" y="5828"/>
                      <a:pt x="12866" y="6056"/>
                      <a:pt x="13169" y="6207"/>
                    </a:cubicBezTo>
                    <a:cubicBezTo>
                      <a:pt x="14531" y="7796"/>
                      <a:pt x="15440" y="9538"/>
                      <a:pt x="14910" y="11733"/>
                    </a:cubicBezTo>
                    <a:cubicBezTo>
                      <a:pt x="14531" y="14609"/>
                      <a:pt x="15364" y="17031"/>
                      <a:pt x="17408" y="19075"/>
                    </a:cubicBezTo>
                    <a:cubicBezTo>
                      <a:pt x="20133" y="23617"/>
                      <a:pt x="17181" y="26266"/>
                      <a:pt x="14229" y="28840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5" name="任意多边形: 形状 2214"/>
              <p:cNvSpPr/>
              <p:nvPr/>
            </p:nvSpPr>
            <p:spPr>
              <a:xfrm>
                <a:off x="1822473" y="5943524"/>
                <a:ext cx="22709" cy="22709"/>
              </a:xfrm>
              <a:custGeom>
                <a:avLst/>
                <a:gdLst>
                  <a:gd name="connsiteX0" fmla="*/ 12207 w 22708"/>
                  <a:gd name="connsiteY0" fmla="*/ 5727 h 22708"/>
                  <a:gd name="connsiteX1" fmla="*/ 19246 w 22708"/>
                  <a:gd name="connsiteY1" fmla="*/ 11631 h 22708"/>
                  <a:gd name="connsiteX2" fmla="*/ 12131 w 22708"/>
                  <a:gd name="connsiteY2" fmla="*/ 17157 h 22708"/>
                  <a:gd name="connsiteX3" fmla="*/ 5697 w 22708"/>
                  <a:gd name="connsiteY3" fmla="*/ 12161 h 22708"/>
                  <a:gd name="connsiteX4" fmla="*/ 12207 w 22708"/>
                  <a:gd name="connsiteY4" fmla="*/ 572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207" y="5727"/>
                    </a:moveTo>
                    <a:cubicBezTo>
                      <a:pt x="16521" y="5273"/>
                      <a:pt x="19019" y="7997"/>
                      <a:pt x="19246" y="11631"/>
                    </a:cubicBezTo>
                    <a:cubicBezTo>
                      <a:pt x="19473" y="15870"/>
                      <a:pt x="15916" y="17081"/>
                      <a:pt x="12131" y="17157"/>
                    </a:cubicBezTo>
                    <a:cubicBezTo>
                      <a:pt x="8649" y="17157"/>
                      <a:pt x="5394" y="16248"/>
                      <a:pt x="5697" y="12161"/>
                    </a:cubicBezTo>
                    <a:cubicBezTo>
                      <a:pt x="5848" y="8603"/>
                      <a:pt x="7589" y="5424"/>
                      <a:pt x="12207" y="5727"/>
                    </a:cubicBezTo>
                    <a:close/>
                  </a:path>
                </a:pathLst>
              </a:custGeom>
              <a:solidFill>
                <a:srgbClr val="FBE5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6" name="任意多边形: 形状 2215"/>
              <p:cNvSpPr/>
              <p:nvPr/>
            </p:nvSpPr>
            <p:spPr>
              <a:xfrm>
                <a:off x="1974993" y="5008054"/>
                <a:ext cx="22709" cy="22709"/>
              </a:xfrm>
              <a:custGeom>
                <a:avLst/>
                <a:gdLst>
                  <a:gd name="connsiteX0" fmla="*/ 8504 w 22708"/>
                  <a:gd name="connsiteY0" fmla="*/ 5677 h 22708"/>
                  <a:gd name="connsiteX1" fmla="*/ 8958 w 22708"/>
                  <a:gd name="connsiteY1" fmla="*/ 9311 h 22708"/>
                  <a:gd name="connsiteX2" fmla="*/ 11381 w 22708"/>
                  <a:gd name="connsiteY2" fmla="*/ 8781 h 22708"/>
                  <a:gd name="connsiteX3" fmla="*/ 21978 w 22708"/>
                  <a:gd name="connsiteY3" fmla="*/ 9689 h 22708"/>
                  <a:gd name="connsiteX4" fmla="*/ 21902 w 22708"/>
                  <a:gd name="connsiteY4" fmla="*/ 14382 h 22708"/>
                  <a:gd name="connsiteX5" fmla="*/ 17815 w 22708"/>
                  <a:gd name="connsiteY5" fmla="*/ 16199 h 22708"/>
                  <a:gd name="connsiteX6" fmla="*/ 10321 w 22708"/>
                  <a:gd name="connsiteY6" fmla="*/ 16350 h 22708"/>
                  <a:gd name="connsiteX7" fmla="*/ 8504 w 22708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504" y="5677"/>
                    </a:moveTo>
                    <a:cubicBezTo>
                      <a:pt x="8656" y="6889"/>
                      <a:pt x="8429" y="8327"/>
                      <a:pt x="8958" y="9311"/>
                    </a:cubicBezTo>
                    <a:cubicBezTo>
                      <a:pt x="10018" y="11354"/>
                      <a:pt x="10624" y="9386"/>
                      <a:pt x="11381" y="8781"/>
                    </a:cubicBezTo>
                    <a:cubicBezTo>
                      <a:pt x="15241" y="5601"/>
                      <a:pt x="18118" y="13474"/>
                      <a:pt x="21978" y="9689"/>
                    </a:cubicBezTo>
                    <a:cubicBezTo>
                      <a:pt x="24930" y="13398"/>
                      <a:pt x="25006" y="13625"/>
                      <a:pt x="21902" y="14382"/>
                    </a:cubicBezTo>
                    <a:cubicBezTo>
                      <a:pt x="20313" y="14761"/>
                      <a:pt x="18874" y="14988"/>
                      <a:pt x="17815" y="16199"/>
                    </a:cubicBezTo>
                    <a:cubicBezTo>
                      <a:pt x="13803" y="20740"/>
                      <a:pt x="13500" y="21044"/>
                      <a:pt x="10321" y="16350"/>
                    </a:cubicBezTo>
                    <a:cubicBezTo>
                      <a:pt x="8201" y="13322"/>
                      <a:pt x="2146" y="10295"/>
                      <a:pt x="8504" y="5677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7" name="任意多边形: 形状 2216"/>
              <p:cNvSpPr/>
              <p:nvPr/>
            </p:nvSpPr>
            <p:spPr>
              <a:xfrm>
                <a:off x="2097830" y="5603973"/>
                <a:ext cx="22709" cy="22709"/>
              </a:xfrm>
              <a:custGeom>
                <a:avLst/>
                <a:gdLst>
                  <a:gd name="connsiteX0" fmla="*/ 18815 w 22708"/>
                  <a:gd name="connsiteY0" fmla="*/ 11158 h 22708"/>
                  <a:gd name="connsiteX1" fmla="*/ 12229 w 22708"/>
                  <a:gd name="connsiteY1" fmla="*/ 18122 h 22708"/>
                  <a:gd name="connsiteX2" fmla="*/ 5719 w 22708"/>
                  <a:gd name="connsiteY2" fmla="*/ 13278 h 22708"/>
                  <a:gd name="connsiteX3" fmla="*/ 11094 w 22708"/>
                  <a:gd name="connsiteY3" fmla="*/ 5709 h 22708"/>
                  <a:gd name="connsiteX4" fmla="*/ 18815 w 22708"/>
                  <a:gd name="connsiteY4" fmla="*/ 1115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815" y="11158"/>
                    </a:moveTo>
                    <a:cubicBezTo>
                      <a:pt x="18285" y="15095"/>
                      <a:pt x="16014" y="17517"/>
                      <a:pt x="12229" y="18122"/>
                    </a:cubicBezTo>
                    <a:cubicBezTo>
                      <a:pt x="8672" y="18728"/>
                      <a:pt x="6022" y="17214"/>
                      <a:pt x="5719" y="13278"/>
                    </a:cubicBezTo>
                    <a:cubicBezTo>
                      <a:pt x="5341" y="9266"/>
                      <a:pt x="7536" y="6087"/>
                      <a:pt x="11094" y="5709"/>
                    </a:cubicBezTo>
                    <a:cubicBezTo>
                      <a:pt x="14349" y="5406"/>
                      <a:pt x="17755" y="7298"/>
                      <a:pt x="18815" y="11158"/>
                    </a:cubicBezTo>
                    <a:close/>
                  </a:path>
                </a:pathLst>
              </a:custGeom>
              <a:solidFill>
                <a:srgbClr val="F7DF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8" name="任意多边形: 形状 2217"/>
              <p:cNvSpPr/>
              <p:nvPr/>
            </p:nvSpPr>
            <p:spPr>
              <a:xfrm>
                <a:off x="1643297" y="6145144"/>
                <a:ext cx="22709" cy="30278"/>
              </a:xfrm>
              <a:custGeom>
                <a:avLst/>
                <a:gdLst>
                  <a:gd name="connsiteX0" fmla="*/ 22961 w 22708"/>
                  <a:gd name="connsiteY0" fmla="*/ 11361 h 30278"/>
                  <a:gd name="connsiteX1" fmla="*/ 19781 w 22708"/>
                  <a:gd name="connsiteY1" fmla="*/ 15146 h 30278"/>
                  <a:gd name="connsiteX2" fmla="*/ 14104 w 22708"/>
                  <a:gd name="connsiteY2" fmla="*/ 19157 h 30278"/>
                  <a:gd name="connsiteX3" fmla="*/ 13423 w 22708"/>
                  <a:gd name="connsiteY3" fmla="*/ 20823 h 30278"/>
                  <a:gd name="connsiteX4" fmla="*/ 9563 w 22708"/>
                  <a:gd name="connsiteY4" fmla="*/ 22866 h 30278"/>
                  <a:gd name="connsiteX5" fmla="*/ 7897 w 22708"/>
                  <a:gd name="connsiteY5" fmla="*/ 26727 h 30278"/>
                  <a:gd name="connsiteX6" fmla="*/ 7670 w 22708"/>
                  <a:gd name="connsiteY6" fmla="*/ 15146 h 30278"/>
                  <a:gd name="connsiteX7" fmla="*/ 17208 w 22708"/>
                  <a:gd name="connsiteY7" fmla="*/ 5684 h 30278"/>
                  <a:gd name="connsiteX8" fmla="*/ 22961 w 22708"/>
                  <a:gd name="connsiteY8" fmla="*/ 1136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22961" y="11361"/>
                    </a:moveTo>
                    <a:cubicBezTo>
                      <a:pt x="22355" y="13102"/>
                      <a:pt x="23869" y="18098"/>
                      <a:pt x="19781" y="15146"/>
                    </a:cubicBezTo>
                    <a:cubicBezTo>
                      <a:pt x="12061" y="9469"/>
                      <a:pt x="14331" y="15448"/>
                      <a:pt x="14104" y="19157"/>
                    </a:cubicBezTo>
                    <a:cubicBezTo>
                      <a:pt x="14104" y="19763"/>
                      <a:pt x="13650" y="20293"/>
                      <a:pt x="13423" y="20823"/>
                    </a:cubicBezTo>
                    <a:cubicBezTo>
                      <a:pt x="11379" y="20066"/>
                      <a:pt x="9260" y="19157"/>
                      <a:pt x="9563" y="22866"/>
                    </a:cubicBezTo>
                    <a:cubicBezTo>
                      <a:pt x="9714" y="24456"/>
                      <a:pt x="9260" y="25819"/>
                      <a:pt x="7897" y="26727"/>
                    </a:cubicBezTo>
                    <a:cubicBezTo>
                      <a:pt x="4567" y="22942"/>
                      <a:pt x="5399" y="19082"/>
                      <a:pt x="7670" y="15146"/>
                    </a:cubicBezTo>
                    <a:cubicBezTo>
                      <a:pt x="9865" y="11058"/>
                      <a:pt x="10698" y="5457"/>
                      <a:pt x="17208" y="5684"/>
                    </a:cubicBezTo>
                    <a:cubicBezTo>
                      <a:pt x="19252" y="7425"/>
                      <a:pt x="22582" y="7955"/>
                      <a:pt x="22961" y="11361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9" name="任意多边形: 形状 2218"/>
              <p:cNvSpPr/>
              <p:nvPr/>
            </p:nvSpPr>
            <p:spPr>
              <a:xfrm>
                <a:off x="1524859" y="5031126"/>
                <a:ext cx="22709" cy="22709"/>
              </a:xfrm>
              <a:custGeom>
                <a:avLst/>
                <a:gdLst>
                  <a:gd name="connsiteX0" fmla="*/ 15896 w 22708"/>
                  <a:gd name="connsiteY0" fmla="*/ 5692 h 22708"/>
                  <a:gd name="connsiteX1" fmla="*/ 22784 w 22708"/>
                  <a:gd name="connsiteY1" fmla="*/ 10840 h 22708"/>
                  <a:gd name="connsiteX2" fmla="*/ 17561 w 22708"/>
                  <a:gd name="connsiteY2" fmla="*/ 15306 h 22708"/>
                  <a:gd name="connsiteX3" fmla="*/ 13095 w 22708"/>
                  <a:gd name="connsiteY3" fmla="*/ 19923 h 22708"/>
                  <a:gd name="connsiteX4" fmla="*/ 8478 w 22708"/>
                  <a:gd name="connsiteY4" fmla="*/ 18939 h 22708"/>
                  <a:gd name="connsiteX5" fmla="*/ 6510 w 22708"/>
                  <a:gd name="connsiteY5" fmla="*/ 15079 h 22708"/>
                  <a:gd name="connsiteX6" fmla="*/ 6510 w 22708"/>
                  <a:gd name="connsiteY6" fmla="*/ 15079 h 22708"/>
                  <a:gd name="connsiteX7" fmla="*/ 5677 w 22708"/>
                  <a:gd name="connsiteY7" fmla="*/ 14322 h 22708"/>
                  <a:gd name="connsiteX8" fmla="*/ 6358 w 22708"/>
                  <a:gd name="connsiteY8" fmla="*/ 12278 h 22708"/>
                  <a:gd name="connsiteX9" fmla="*/ 9613 w 22708"/>
                  <a:gd name="connsiteY9" fmla="*/ 7736 h 22708"/>
                  <a:gd name="connsiteX10" fmla="*/ 15896 w 22708"/>
                  <a:gd name="connsiteY10" fmla="*/ 56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5896" y="5692"/>
                    </a:moveTo>
                    <a:cubicBezTo>
                      <a:pt x="19681" y="5465"/>
                      <a:pt x="22179" y="7812"/>
                      <a:pt x="22784" y="10840"/>
                    </a:cubicBezTo>
                    <a:cubicBezTo>
                      <a:pt x="23390" y="13868"/>
                      <a:pt x="19681" y="14171"/>
                      <a:pt x="17561" y="15306"/>
                    </a:cubicBezTo>
                    <a:cubicBezTo>
                      <a:pt x="15518" y="16441"/>
                      <a:pt x="14609" y="18485"/>
                      <a:pt x="13095" y="19923"/>
                    </a:cubicBezTo>
                    <a:cubicBezTo>
                      <a:pt x="11354" y="21513"/>
                      <a:pt x="9689" y="20756"/>
                      <a:pt x="8478" y="18939"/>
                    </a:cubicBezTo>
                    <a:cubicBezTo>
                      <a:pt x="12111" y="15457"/>
                      <a:pt x="6737" y="16592"/>
                      <a:pt x="6510" y="15079"/>
                    </a:cubicBezTo>
                    <a:lnTo>
                      <a:pt x="6510" y="15079"/>
                    </a:lnTo>
                    <a:cubicBezTo>
                      <a:pt x="6207" y="14852"/>
                      <a:pt x="5980" y="14549"/>
                      <a:pt x="5677" y="14322"/>
                    </a:cubicBezTo>
                    <a:cubicBezTo>
                      <a:pt x="5677" y="13565"/>
                      <a:pt x="5904" y="12883"/>
                      <a:pt x="6358" y="12278"/>
                    </a:cubicBezTo>
                    <a:cubicBezTo>
                      <a:pt x="7570" y="10840"/>
                      <a:pt x="8478" y="9250"/>
                      <a:pt x="9613" y="7736"/>
                    </a:cubicBezTo>
                    <a:cubicBezTo>
                      <a:pt x="11203" y="5617"/>
                      <a:pt x="14004" y="7055"/>
                      <a:pt x="15896" y="5692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0" name="任意多边形: 形状 2219"/>
              <p:cNvSpPr/>
              <p:nvPr/>
            </p:nvSpPr>
            <p:spPr>
              <a:xfrm>
                <a:off x="1554076" y="5325737"/>
                <a:ext cx="22709" cy="22709"/>
              </a:xfrm>
              <a:custGeom>
                <a:avLst/>
                <a:gdLst>
                  <a:gd name="connsiteX0" fmla="*/ 5678 w 22708"/>
                  <a:gd name="connsiteY0" fmla="*/ 5688 h 22708"/>
                  <a:gd name="connsiteX1" fmla="*/ 20893 w 22708"/>
                  <a:gd name="connsiteY1" fmla="*/ 15226 h 22708"/>
                  <a:gd name="connsiteX2" fmla="*/ 18319 w 22708"/>
                  <a:gd name="connsiteY2" fmla="*/ 19768 h 22708"/>
                  <a:gd name="connsiteX3" fmla="*/ 5678 w 22708"/>
                  <a:gd name="connsiteY3" fmla="*/ 568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678" y="5688"/>
                    </a:moveTo>
                    <a:cubicBezTo>
                      <a:pt x="12944" y="5385"/>
                      <a:pt x="16275" y="11290"/>
                      <a:pt x="20893" y="15226"/>
                    </a:cubicBezTo>
                    <a:cubicBezTo>
                      <a:pt x="20741" y="17194"/>
                      <a:pt x="20514" y="19389"/>
                      <a:pt x="18319" y="19768"/>
                    </a:cubicBezTo>
                    <a:cubicBezTo>
                      <a:pt x="12869" y="20600"/>
                      <a:pt x="5602" y="12350"/>
                      <a:pt x="5678" y="568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1" name="任意多边形: 形状 2220"/>
              <p:cNvSpPr/>
              <p:nvPr/>
            </p:nvSpPr>
            <p:spPr>
              <a:xfrm>
                <a:off x="1668359" y="5846055"/>
                <a:ext cx="22709" cy="22709"/>
              </a:xfrm>
              <a:custGeom>
                <a:avLst/>
                <a:gdLst>
                  <a:gd name="connsiteX0" fmla="*/ 18715 w 22708"/>
                  <a:gd name="connsiteY0" fmla="*/ 12437 h 22708"/>
                  <a:gd name="connsiteX1" fmla="*/ 11978 w 22708"/>
                  <a:gd name="connsiteY1" fmla="*/ 18492 h 22708"/>
                  <a:gd name="connsiteX2" fmla="*/ 5695 w 22708"/>
                  <a:gd name="connsiteY2" fmla="*/ 12891 h 22708"/>
                  <a:gd name="connsiteX3" fmla="*/ 11145 w 22708"/>
                  <a:gd name="connsiteY3" fmla="*/ 5700 h 22708"/>
                  <a:gd name="connsiteX4" fmla="*/ 18715 w 22708"/>
                  <a:gd name="connsiteY4" fmla="*/ 1243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715" y="12437"/>
                    </a:moveTo>
                    <a:cubicBezTo>
                      <a:pt x="18034" y="16827"/>
                      <a:pt x="15006" y="18492"/>
                      <a:pt x="11978" y="18492"/>
                    </a:cubicBezTo>
                    <a:cubicBezTo>
                      <a:pt x="8950" y="18492"/>
                      <a:pt x="5392" y="16676"/>
                      <a:pt x="5695" y="12891"/>
                    </a:cubicBezTo>
                    <a:cubicBezTo>
                      <a:pt x="5922" y="9787"/>
                      <a:pt x="6679" y="5321"/>
                      <a:pt x="11145" y="5700"/>
                    </a:cubicBezTo>
                    <a:cubicBezTo>
                      <a:pt x="15081" y="6002"/>
                      <a:pt x="17579" y="9182"/>
                      <a:pt x="18715" y="12437"/>
                    </a:cubicBezTo>
                    <a:close/>
                  </a:path>
                </a:pathLst>
              </a:custGeom>
              <a:solidFill>
                <a:srgbClr val="F8D5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2" name="任意多边形: 形状 2221"/>
              <p:cNvSpPr/>
              <p:nvPr/>
            </p:nvSpPr>
            <p:spPr>
              <a:xfrm>
                <a:off x="1618191" y="7156507"/>
                <a:ext cx="22709" cy="22709"/>
              </a:xfrm>
              <a:custGeom>
                <a:avLst/>
                <a:gdLst>
                  <a:gd name="connsiteX0" fmla="*/ 19529 w 22708"/>
                  <a:gd name="connsiteY0" fmla="*/ 9471 h 22708"/>
                  <a:gd name="connsiteX1" fmla="*/ 13777 w 22708"/>
                  <a:gd name="connsiteY1" fmla="*/ 15830 h 22708"/>
                  <a:gd name="connsiteX2" fmla="*/ 19151 w 22708"/>
                  <a:gd name="connsiteY2" fmla="*/ 20220 h 22708"/>
                  <a:gd name="connsiteX3" fmla="*/ 11960 w 22708"/>
                  <a:gd name="connsiteY3" fmla="*/ 20901 h 22708"/>
                  <a:gd name="connsiteX4" fmla="*/ 5677 w 22708"/>
                  <a:gd name="connsiteY4" fmla="*/ 17722 h 22708"/>
                  <a:gd name="connsiteX5" fmla="*/ 11960 w 22708"/>
                  <a:gd name="connsiteY5" fmla="*/ 5686 h 22708"/>
                  <a:gd name="connsiteX6" fmla="*/ 15820 w 22708"/>
                  <a:gd name="connsiteY6" fmla="*/ 7503 h 22708"/>
                  <a:gd name="connsiteX7" fmla="*/ 19529 w 22708"/>
                  <a:gd name="connsiteY7" fmla="*/ 9471 h 22708"/>
                  <a:gd name="connsiteX8" fmla="*/ 19529 w 22708"/>
                  <a:gd name="connsiteY8" fmla="*/ 94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529" y="9471"/>
                    </a:moveTo>
                    <a:cubicBezTo>
                      <a:pt x="20059" y="13483"/>
                      <a:pt x="18243" y="15830"/>
                      <a:pt x="13777" y="15830"/>
                    </a:cubicBezTo>
                    <a:cubicBezTo>
                      <a:pt x="15518" y="18857"/>
                      <a:pt x="20741" y="16208"/>
                      <a:pt x="19151" y="20220"/>
                    </a:cubicBezTo>
                    <a:cubicBezTo>
                      <a:pt x="18167" y="22718"/>
                      <a:pt x="14685" y="23626"/>
                      <a:pt x="11960" y="20901"/>
                    </a:cubicBezTo>
                    <a:cubicBezTo>
                      <a:pt x="10370" y="18857"/>
                      <a:pt x="6510" y="21279"/>
                      <a:pt x="5677" y="17722"/>
                    </a:cubicBezTo>
                    <a:cubicBezTo>
                      <a:pt x="6813" y="13180"/>
                      <a:pt x="8478" y="8941"/>
                      <a:pt x="11960" y="5686"/>
                    </a:cubicBezTo>
                    <a:cubicBezTo>
                      <a:pt x="13549" y="5611"/>
                      <a:pt x="14988" y="5989"/>
                      <a:pt x="15820" y="7503"/>
                    </a:cubicBezTo>
                    <a:cubicBezTo>
                      <a:pt x="16653" y="8714"/>
                      <a:pt x="18470" y="8411"/>
                      <a:pt x="19529" y="9471"/>
                    </a:cubicBezTo>
                    <a:lnTo>
                      <a:pt x="19529" y="9471"/>
                    </a:ln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3" name="任意多边形: 形状 2222"/>
              <p:cNvSpPr/>
              <p:nvPr/>
            </p:nvSpPr>
            <p:spPr>
              <a:xfrm>
                <a:off x="2145229" y="6515603"/>
                <a:ext cx="30278" cy="30278"/>
              </a:xfrm>
              <a:custGeom>
                <a:avLst/>
                <a:gdLst>
                  <a:gd name="connsiteX0" fmla="*/ 22813 w 30278"/>
                  <a:gd name="connsiteY0" fmla="*/ 28688 h 30278"/>
                  <a:gd name="connsiteX1" fmla="*/ 17136 w 30278"/>
                  <a:gd name="connsiteY1" fmla="*/ 21119 h 30278"/>
                  <a:gd name="connsiteX2" fmla="*/ 13729 w 30278"/>
                  <a:gd name="connsiteY2" fmla="*/ 22481 h 30278"/>
                  <a:gd name="connsiteX3" fmla="*/ 5781 w 30278"/>
                  <a:gd name="connsiteY3" fmla="*/ 19226 h 30278"/>
                  <a:gd name="connsiteX4" fmla="*/ 13275 w 30278"/>
                  <a:gd name="connsiteY4" fmla="*/ 5677 h 30278"/>
                  <a:gd name="connsiteX5" fmla="*/ 15319 w 30278"/>
                  <a:gd name="connsiteY5" fmla="*/ 9765 h 30278"/>
                  <a:gd name="connsiteX6" fmla="*/ 22888 w 30278"/>
                  <a:gd name="connsiteY6" fmla="*/ 17334 h 30278"/>
                  <a:gd name="connsiteX7" fmla="*/ 24251 w 30278"/>
                  <a:gd name="connsiteY7" fmla="*/ 23239 h 30278"/>
                  <a:gd name="connsiteX8" fmla="*/ 22813 w 30278"/>
                  <a:gd name="connsiteY8" fmla="*/ 2868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2813" y="28688"/>
                    </a:moveTo>
                    <a:cubicBezTo>
                      <a:pt x="19331" y="27326"/>
                      <a:pt x="22813" y="20816"/>
                      <a:pt x="17136" y="21119"/>
                    </a:cubicBezTo>
                    <a:cubicBezTo>
                      <a:pt x="16227" y="22179"/>
                      <a:pt x="15092" y="22557"/>
                      <a:pt x="13729" y="22481"/>
                    </a:cubicBezTo>
                    <a:cubicBezTo>
                      <a:pt x="10929" y="21725"/>
                      <a:pt x="8279" y="20589"/>
                      <a:pt x="5781" y="19226"/>
                    </a:cubicBezTo>
                    <a:cubicBezTo>
                      <a:pt x="4949" y="12868"/>
                      <a:pt x="9263" y="9386"/>
                      <a:pt x="13275" y="5677"/>
                    </a:cubicBezTo>
                    <a:cubicBezTo>
                      <a:pt x="13427" y="7342"/>
                      <a:pt x="13502" y="8932"/>
                      <a:pt x="15319" y="9765"/>
                    </a:cubicBezTo>
                    <a:cubicBezTo>
                      <a:pt x="15849" y="14306"/>
                      <a:pt x="18801" y="16350"/>
                      <a:pt x="22888" y="17334"/>
                    </a:cubicBezTo>
                    <a:cubicBezTo>
                      <a:pt x="22964" y="19378"/>
                      <a:pt x="22510" y="21725"/>
                      <a:pt x="24251" y="23239"/>
                    </a:cubicBezTo>
                    <a:cubicBezTo>
                      <a:pt x="27657" y="26115"/>
                      <a:pt x="23418" y="26948"/>
                      <a:pt x="22813" y="28688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4" name="任意多边形: 形状 2223"/>
              <p:cNvSpPr/>
              <p:nvPr/>
            </p:nvSpPr>
            <p:spPr>
              <a:xfrm>
                <a:off x="1702572" y="4858003"/>
                <a:ext cx="22709" cy="22709"/>
              </a:xfrm>
              <a:custGeom>
                <a:avLst/>
                <a:gdLst>
                  <a:gd name="connsiteX0" fmla="*/ 7513 w 22708"/>
                  <a:gd name="connsiteY0" fmla="*/ 17054 h 22708"/>
                  <a:gd name="connsiteX1" fmla="*/ 7588 w 22708"/>
                  <a:gd name="connsiteY1" fmla="*/ 7592 h 22708"/>
                  <a:gd name="connsiteX2" fmla="*/ 18867 w 22708"/>
                  <a:gd name="connsiteY2" fmla="*/ 7668 h 22708"/>
                  <a:gd name="connsiteX3" fmla="*/ 18791 w 22708"/>
                  <a:gd name="connsiteY3" fmla="*/ 7592 h 22708"/>
                  <a:gd name="connsiteX4" fmla="*/ 15007 w 22708"/>
                  <a:gd name="connsiteY4" fmla="*/ 17130 h 22708"/>
                  <a:gd name="connsiteX5" fmla="*/ 13039 w 22708"/>
                  <a:gd name="connsiteY5" fmla="*/ 18947 h 22708"/>
                  <a:gd name="connsiteX6" fmla="*/ 12963 w 22708"/>
                  <a:gd name="connsiteY6" fmla="*/ 18947 h 22708"/>
                  <a:gd name="connsiteX7" fmla="*/ 7513 w 22708"/>
                  <a:gd name="connsiteY7" fmla="*/ 170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7513" y="17054"/>
                    </a:moveTo>
                    <a:cubicBezTo>
                      <a:pt x="5091" y="13875"/>
                      <a:pt x="5015" y="10620"/>
                      <a:pt x="7588" y="7592"/>
                    </a:cubicBezTo>
                    <a:cubicBezTo>
                      <a:pt x="11298" y="3202"/>
                      <a:pt x="15082" y="7744"/>
                      <a:pt x="18867" y="7668"/>
                    </a:cubicBezTo>
                    <a:lnTo>
                      <a:pt x="18791" y="7592"/>
                    </a:lnTo>
                    <a:cubicBezTo>
                      <a:pt x="18034" y="10923"/>
                      <a:pt x="17656" y="14481"/>
                      <a:pt x="15007" y="17130"/>
                    </a:cubicBezTo>
                    <a:cubicBezTo>
                      <a:pt x="14401" y="17812"/>
                      <a:pt x="13720" y="18417"/>
                      <a:pt x="13039" y="18947"/>
                    </a:cubicBezTo>
                    <a:lnTo>
                      <a:pt x="12963" y="18947"/>
                    </a:lnTo>
                    <a:cubicBezTo>
                      <a:pt x="10086" y="21369"/>
                      <a:pt x="8800" y="19174"/>
                      <a:pt x="7513" y="1705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5" name="任意多边形: 形状 2224"/>
              <p:cNvSpPr/>
              <p:nvPr/>
            </p:nvSpPr>
            <p:spPr>
              <a:xfrm>
                <a:off x="2126255" y="5719843"/>
                <a:ext cx="22709" cy="22709"/>
              </a:xfrm>
              <a:custGeom>
                <a:avLst/>
                <a:gdLst>
                  <a:gd name="connsiteX0" fmla="*/ 17111 w 22708"/>
                  <a:gd name="connsiteY0" fmla="*/ 15039 h 22708"/>
                  <a:gd name="connsiteX1" fmla="*/ 13174 w 22708"/>
                  <a:gd name="connsiteY1" fmla="*/ 19580 h 22708"/>
                  <a:gd name="connsiteX2" fmla="*/ 5756 w 22708"/>
                  <a:gd name="connsiteY2" fmla="*/ 13373 h 22708"/>
                  <a:gd name="connsiteX3" fmla="*/ 9768 w 22708"/>
                  <a:gd name="connsiteY3" fmla="*/ 5728 h 22708"/>
                  <a:gd name="connsiteX4" fmla="*/ 17111 w 22708"/>
                  <a:gd name="connsiteY4" fmla="*/ 150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7111" y="15039"/>
                    </a:moveTo>
                    <a:cubicBezTo>
                      <a:pt x="17111" y="17158"/>
                      <a:pt x="16278" y="20034"/>
                      <a:pt x="13174" y="19580"/>
                    </a:cubicBezTo>
                    <a:cubicBezTo>
                      <a:pt x="9844" y="19050"/>
                      <a:pt x="4999" y="19202"/>
                      <a:pt x="5756" y="13373"/>
                    </a:cubicBezTo>
                    <a:cubicBezTo>
                      <a:pt x="6135" y="10270"/>
                      <a:pt x="6210" y="6788"/>
                      <a:pt x="9768" y="5728"/>
                    </a:cubicBezTo>
                    <a:cubicBezTo>
                      <a:pt x="11888" y="5047"/>
                      <a:pt x="16959" y="11330"/>
                      <a:pt x="17111" y="15039"/>
                    </a:cubicBezTo>
                    <a:close/>
                  </a:path>
                </a:pathLst>
              </a:custGeom>
              <a:solidFill>
                <a:srgbClr val="F4D3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6" name="任意多边形: 形状 2225"/>
              <p:cNvSpPr/>
              <p:nvPr/>
            </p:nvSpPr>
            <p:spPr>
              <a:xfrm>
                <a:off x="2201924" y="5921890"/>
                <a:ext cx="22709" cy="22709"/>
              </a:xfrm>
              <a:custGeom>
                <a:avLst/>
                <a:gdLst>
                  <a:gd name="connsiteX0" fmla="*/ 21224 w 22708"/>
                  <a:gd name="connsiteY0" fmla="*/ 8588 h 22708"/>
                  <a:gd name="connsiteX1" fmla="*/ 8129 w 22708"/>
                  <a:gd name="connsiteY1" fmla="*/ 21608 h 22708"/>
                  <a:gd name="connsiteX2" fmla="*/ 7977 w 22708"/>
                  <a:gd name="connsiteY2" fmla="*/ 23652 h 22708"/>
                  <a:gd name="connsiteX3" fmla="*/ 8961 w 22708"/>
                  <a:gd name="connsiteY3" fmla="*/ 7226 h 22708"/>
                  <a:gd name="connsiteX4" fmla="*/ 21224 w 22708"/>
                  <a:gd name="connsiteY4" fmla="*/ 858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21224" y="8588"/>
                    </a:moveTo>
                    <a:cubicBezTo>
                      <a:pt x="16834" y="12903"/>
                      <a:pt x="9567" y="14341"/>
                      <a:pt x="8129" y="21608"/>
                    </a:cubicBezTo>
                    <a:cubicBezTo>
                      <a:pt x="8053" y="22289"/>
                      <a:pt x="8053" y="22970"/>
                      <a:pt x="7977" y="23652"/>
                    </a:cubicBezTo>
                    <a:cubicBezTo>
                      <a:pt x="4798" y="18656"/>
                      <a:pt x="4722" y="10026"/>
                      <a:pt x="8961" y="7226"/>
                    </a:cubicBezTo>
                    <a:cubicBezTo>
                      <a:pt x="12671" y="4652"/>
                      <a:pt x="17439" y="5409"/>
                      <a:pt x="21224" y="8588"/>
                    </a:cubicBezTo>
                    <a:close/>
                  </a:path>
                </a:pathLst>
              </a:custGeom>
              <a:solidFill>
                <a:srgbClr val="F9E3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7" name="任意多边形: 形状 2226"/>
              <p:cNvSpPr/>
              <p:nvPr/>
            </p:nvSpPr>
            <p:spPr>
              <a:xfrm>
                <a:off x="1704257" y="5975772"/>
                <a:ext cx="30278" cy="22709"/>
              </a:xfrm>
              <a:custGeom>
                <a:avLst/>
                <a:gdLst>
                  <a:gd name="connsiteX0" fmla="*/ 7570 w 30278"/>
                  <a:gd name="connsiteY0" fmla="*/ 13445 h 22708"/>
                  <a:gd name="connsiteX1" fmla="*/ 10143 w 30278"/>
                  <a:gd name="connsiteY1" fmla="*/ 11932 h 22708"/>
                  <a:gd name="connsiteX2" fmla="*/ 5677 w 30278"/>
                  <a:gd name="connsiteY2" fmla="*/ 9661 h 22708"/>
                  <a:gd name="connsiteX3" fmla="*/ 15215 w 30278"/>
                  <a:gd name="connsiteY3" fmla="*/ 5952 h 22708"/>
                  <a:gd name="connsiteX4" fmla="*/ 16350 w 30278"/>
                  <a:gd name="connsiteY4" fmla="*/ 10040 h 22708"/>
                  <a:gd name="connsiteX5" fmla="*/ 28386 w 30278"/>
                  <a:gd name="connsiteY5" fmla="*/ 11705 h 22708"/>
                  <a:gd name="connsiteX6" fmla="*/ 22784 w 30278"/>
                  <a:gd name="connsiteY6" fmla="*/ 13445 h 22708"/>
                  <a:gd name="connsiteX7" fmla="*/ 11279 w 30278"/>
                  <a:gd name="connsiteY7" fmla="*/ 19123 h 22708"/>
                  <a:gd name="connsiteX8" fmla="*/ 7645 w 30278"/>
                  <a:gd name="connsiteY8" fmla="*/ 17306 h 22708"/>
                  <a:gd name="connsiteX9" fmla="*/ 7570 w 30278"/>
                  <a:gd name="connsiteY9" fmla="*/ 13445 h 22708"/>
                  <a:gd name="connsiteX10" fmla="*/ 7570 w 30278"/>
                  <a:gd name="connsiteY10" fmla="*/ 134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7570" y="13445"/>
                    </a:moveTo>
                    <a:cubicBezTo>
                      <a:pt x="8629" y="13219"/>
                      <a:pt x="10446" y="13445"/>
                      <a:pt x="10143" y="11932"/>
                    </a:cubicBezTo>
                    <a:cubicBezTo>
                      <a:pt x="9689" y="9888"/>
                      <a:pt x="7570" y="9736"/>
                      <a:pt x="5677" y="9661"/>
                    </a:cubicBezTo>
                    <a:cubicBezTo>
                      <a:pt x="6813" y="3151"/>
                      <a:pt x="11884" y="6784"/>
                      <a:pt x="15215" y="5952"/>
                    </a:cubicBezTo>
                    <a:cubicBezTo>
                      <a:pt x="14761" y="7768"/>
                      <a:pt x="13625" y="12007"/>
                      <a:pt x="16350" y="10040"/>
                    </a:cubicBezTo>
                    <a:cubicBezTo>
                      <a:pt x="21876" y="6027"/>
                      <a:pt x="24677" y="9812"/>
                      <a:pt x="28386" y="11705"/>
                    </a:cubicBezTo>
                    <a:cubicBezTo>
                      <a:pt x="26342" y="11780"/>
                      <a:pt x="24071" y="10948"/>
                      <a:pt x="22784" y="13445"/>
                    </a:cubicBezTo>
                    <a:cubicBezTo>
                      <a:pt x="20892" y="19274"/>
                      <a:pt x="13474" y="13900"/>
                      <a:pt x="11279" y="19123"/>
                    </a:cubicBezTo>
                    <a:cubicBezTo>
                      <a:pt x="10067" y="18517"/>
                      <a:pt x="8856" y="17912"/>
                      <a:pt x="7645" y="17306"/>
                    </a:cubicBezTo>
                    <a:cubicBezTo>
                      <a:pt x="7570" y="15944"/>
                      <a:pt x="7570" y="14733"/>
                      <a:pt x="7570" y="13445"/>
                    </a:cubicBezTo>
                    <a:lnTo>
                      <a:pt x="7570" y="1344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8" name="任意多边形: 形状 2227"/>
              <p:cNvSpPr/>
              <p:nvPr/>
            </p:nvSpPr>
            <p:spPr>
              <a:xfrm>
                <a:off x="2004690" y="5706722"/>
                <a:ext cx="22709" cy="22709"/>
              </a:xfrm>
              <a:custGeom>
                <a:avLst/>
                <a:gdLst>
                  <a:gd name="connsiteX0" fmla="*/ 7496 w 22708"/>
                  <a:gd name="connsiteY0" fmla="*/ 6889 h 22708"/>
                  <a:gd name="connsiteX1" fmla="*/ 15671 w 22708"/>
                  <a:gd name="connsiteY1" fmla="*/ 5677 h 22708"/>
                  <a:gd name="connsiteX2" fmla="*/ 17109 w 22708"/>
                  <a:gd name="connsiteY2" fmla="*/ 10900 h 22708"/>
                  <a:gd name="connsiteX3" fmla="*/ 12643 w 22708"/>
                  <a:gd name="connsiteY3" fmla="*/ 18394 h 22708"/>
                  <a:gd name="connsiteX4" fmla="*/ 5679 w 22708"/>
                  <a:gd name="connsiteY4" fmla="*/ 11582 h 22708"/>
                  <a:gd name="connsiteX5" fmla="*/ 5679 w 22708"/>
                  <a:gd name="connsiteY5" fmla="*/ 8781 h 22708"/>
                  <a:gd name="connsiteX6" fmla="*/ 5982 w 22708"/>
                  <a:gd name="connsiteY6" fmla="*/ 7873 h 22708"/>
                  <a:gd name="connsiteX7" fmla="*/ 6663 w 22708"/>
                  <a:gd name="connsiteY7" fmla="*/ 7191 h 22708"/>
                  <a:gd name="connsiteX8" fmla="*/ 7496 w 22708"/>
                  <a:gd name="connsiteY8" fmla="*/ 688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7496" y="6889"/>
                    </a:moveTo>
                    <a:cubicBezTo>
                      <a:pt x="10221" y="6510"/>
                      <a:pt x="12946" y="6056"/>
                      <a:pt x="15671" y="5677"/>
                    </a:cubicBezTo>
                    <a:cubicBezTo>
                      <a:pt x="17563" y="7115"/>
                      <a:pt x="17185" y="9084"/>
                      <a:pt x="17109" y="10900"/>
                    </a:cubicBezTo>
                    <a:cubicBezTo>
                      <a:pt x="16958" y="14155"/>
                      <a:pt x="18244" y="18243"/>
                      <a:pt x="12643" y="18394"/>
                    </a:cubicBezTo>
                    <a:cubicBezTo>
                      <a:pt x="7950" y="18470"/>
                      <a:pt x="5603" y="16350"/>
                      <a:pt x="5679" y="11582"/>
                    </a:cubicBezTo>
                    <a:cubicBezTo>
                      <a:pt x="5679" y="10673"/>
                      <a:pt x="5679" y="9689"/>
                      <a:pt x="5679" y="8781"/>
                    </a:cubicBezTo>
                    <a:cubicBezTo>
                      <a:pt x="5679" y="8781"/>
                      <a:pt x="5982" y="7948"/>
                      <a:pt x="5982" y="7873"/>
                    </a:cubicBezTo>
                    <a:cubicBezTo>
                      <a:pt x="5982" y="7873"/>
                      <a:pt x="6663" y="7191"/>
                      <a:pt x="6663" y="7191"/>
                    </a:cubicBezTo>
                    <a:cubicBezTo>
                      <a:pt x="6587" y="7191"/>
                      <a:pt x="7496" y="6889"/>
                      <a:pt x="7496" y="6889"/>
                    </a:cubicBezTo>
                    <a:close/>
                  </a:path>
                </a:pathLst>
              </a:custGeom>
              <a:solidFill>
                <a:srgbClr val="F5D0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9" name="任意多边形: 形状 2228"/>
              <p:cNvSpPr/>
              <p:nvPr/>
            </p:nvSpPr>
            <p:spPr>
              <a:xfrm>
                <a:off x="1519856" y="6774406"/>
                <a:ext cx="22709" cy="30278"/>
              </a:xfrm>
              <a:custGeom>
                <a:avLst/>
                <a:gdLst>
                  <a:gd name="connsiteX0" fmla="*/ 13405 w 22708"/>
                  <a:gd name="connsiteY0" fmla="*/ 7721 h 30278"/>
                  <a:gd name="connsiteX1" fmla="*/ 19006 w 22708"/>
                  <a:gd name="connsiteY1" fmla="*/ 15215 h 30278"/>
                  <a:gd name="connsiteX2" fmla="*/ 18628 w 22708"/>
                  <a:gd name="connsiteY2" fmla="*/ 16350 h 30278"/>
                  <a:gd name="connsiteX3" fmla="*/ 17265 w 22708"/>
                  <a:gd name="connsiteY3" fmla="*/ 20740 h 30278"/>
                  <a:gd name="connsiteX4" fmla="*/ 16660 w 22708"/>
                  <a:gd name="connsiteY4" fmla="*/ 23011 h 30278"/>
                  <a:gd name="connsiteX5" fmla="*/ 15070 w 22708"/>
                  <a:gd name="connsiteY5" fmla="*/ 24828 h 30278"/>
                  <a:gd name="connsiteX6" fmla="*/ 5684 w 22708"/>
                  <a:gd name="connsiteY6" fmla="*/ 5677 h 30278"/>
                  <a:gd name="connsiteX7" fmla="*/ 7728 w 22708"/>
                  <a:gd name="connsiteY7" fmla="*/ 8554 h 30278"/>
                  <a:gd name="connsiteX8" fmla="*/ 13405 w 22708"/>
                  <a:gd name="connsiteY8" fmla="*/ 772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3405" y="7721"/>
                    </a:moveTo>
                    <a:cubicBezTo>
                      <a:pt x="17795" y="8326"/>
                      <a:pt x="21126" y="9689"/>
                      <a:pt x="19006" y="15215"/>
                    </a:cubicBezTo>
                    <a:cubicBezTo>
                      <a:pt x="18855" y="15593"/>
                      <a:pt x="18779" y="15972"/>
                      <a:pt x="18628" y="16350"/>
                    </a:cubicBezTo>
                    <a:cubicBezTo>
                      <a:pt x="17947" y="17788"/>
                      <a:pt x="17568" y="19226"/>
                      <a:pt x="17265" y="20740"/>
                    </a:cubicBezTo>
                    <a:cubicBezTo>
                      <a:pt x="17114" y="21497"/>
                      <a:pt x="16887" y="22330"/>
                      <a:pt x="16660" y="23011"/>
                    </a:cubicBezTo>
                    <a:cubicBezTo>
                      <a:pt x="16281" y="23768"/>
                      <a:pt x="15827" y="24374"/>
                      <a:pt x="15070" y="24828"/>
                    </a:cubicBezTo>
                    <a:cubicBezTo>
                      <a:pt x="7879" y="20437"/>
                      <a:pt x="5533" y="13701"/>
                      <a:pt x="5684" y="5677"/>
                    </a:cubicBezTo>
                    <a:cubicBezTo>
                      <a:pt x="6895" y="6282"/>
                      <a:pt x="7122" y="7494"/>
                      <a:pt x="7728" y="8554"/>
                    </a:cubicBezTo>
                    <a:cubicBezTo>
                      <a:pt x="10150" y="12641"/>
                      <a:pt x="12118" y="12111"/>
                      <a:pt x="13405" y="7721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0" name="任意多边形: 形状 2229"/>
              <p:cNvSpPr/>
              <p:nvPr/>
            </p:nvSpPr>
            <p:spPr>
              <a:xfrm>
                <a:off x="1909839" y="5025459"/>
                <a:ext cx="22709" cy="22709"/>
              </a:xfrm>
              <a:custGeom>
                <a:avLst/>
                <a:gdLst>
                  <a:gd name="connsiteX0" fmla="*/ 18779 w 22708"/>
                  <a:gd name="connsiteY0" fmla="*/ 10451 h 22708"/>
                  <a:gd name="connsiteX1" fmla="*/ 11436 w 22708"/>
                  <a:gd name="connsiteY1" fmla="*/ 18172 h 22708"/>
                  <a:gd name="connsiteX2" fmla="*/ 5684 w 22708"/>
                  <a:gd name="connsiteY2" fmla="*/ 12041 h 22708"/>
                  <a:gd name="connsiteX3" fmla="*/ 11209 w 22708"/>
                  <a:gd name="connsiteY3" fmla="*/ 5682 h 22708"/>
                  <a:gd name="connsiteX4" fmla="*/ 18779 w 22708"/>
                  <a:gd name="connsiteY4" fmla="*/ 104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779" y="10451"/>
                    </a:moveTo>
                    <a:cubicBezTo>
                      <a:pt x="17719" y="14311"/>
                      <a:pt x="15070" y="17566"/>
                      <a:pt x="11436" y="18172"/>
                    </a:cubicBezTo>
                    <a:cubicBezTo>
                      <a:pt x="8106" y="18702"/>
                      <a:pt x="5532" y="15447"/>
                      <a:pt x="5684" y="12041"/>
                    </a:cubicBezTo>
                    <a:cubicBezTo>
                      <a:pt x="5835" y="8937"/>
                      <a:pt x="7122" y="5531"/>
                      <a:pt x="11209" y="5682"/>
                    </a:cubicBezTo>
                    <a:cubicBezTo>
                      <a:pt x="14388" y="5834"/>
                      <a:pt x="17492" y="6742"/>
                      <a:pt x="18779" y="10451"/>
                    </a:cubicBezTo>
                    <a:close/>
                  </a:path>
                </a:pathLst>
              </a:custGeom>
              <a:solidFill>
                <a:srgbClr val="F2CB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1" name="任意多边形: 形状 2230"/>
              <p:cNvSpPr/>
              <p:nvPr/>
            </p:nvSpPr>
            <p:spPr>
              <a:xfrm>
                <a:off x="1633936" y="5978545"/>
                <a:ext cx="22709" cy="22709"/>
              </a:xfrm>
              <a:custGeom>
                <a:avLst/>
                <a:gdLst>
                  <a:gd name="connsiteX0" fmla="*/ 5677 w 22708"/>
                  <a:gd name="connsiteY0" fmla="*/ 23995 h 22708"/>
                  <a:gd name="connsiteX1" fmla="*/ 7948 w 22708"/>
                  <a:gd name="connsiteY1" fmla="*/ 20665 h 22708"/>
                  <a:gd name="connsiteX2" fmla="*/ 11733 w 22708"/>
                  <a:gd name="connsiteY2" fmla="*/ 14231 h 22708"/>
                  <a:gd name="connsiteX3" fmla="*/ 11354 w 22708"/>
                  <a:gd name="connsiteY3" fmla="*/ 8780 h 22708"/>
                  <a:gd name="connsiteX4" fmla="*/ 17031 w 22708"/>
                  <a:gd name="connsiteY4" fmla="*/ 5677 h 22708"/>
                  <a:gd name="connsiteX5" fmla="*/ 21422 w 22708"/>
                  <a:gd name="connsiteY5" fmla="*/ 8251 h 22708"/>
                  <a:gd name="connsiteX6" fmla="*/ 21119 w 22708"/>
                  <a:gd name="connsiteY6" fmla="*/ 16275 h 22708"/>
                  <a:gd name="connsiteX7" fmla="*/ 21346 w 22708"/>
                  <a:gd name="connsiteY7" fmla="*/ 18394 h 22708"/>
                  <a:gd name="connsiteX8" fmla="*/ 5677 w 22708"/>
                  <a:gd name="connsiteY8" fmla="*/ 2399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23995"/>
                    </a:moveTo>
                    <a:cubicBezTo>
                      <a:pt x="5829" y="22406"/>
                      <a:pt x="5904" y="20438"/>
                      <a:pt x="7948" y="20665"/>
                    </a:cubicBezTo>
                    <a:cubicBezTo>
                      <a:pt x="14382" y="21422"/>
                      <a:pt x="15366" y="19530"/>
                      <a:pt x="11733" y="14231"/>
                    </a:cubicBezTo>
                    <a:cubicBezTo>
                      <a:pt x="10824" y="12944"/>
                      <a:pt x="11430" y="10598"/>
                      <a:pt x="11354" y="8780"/>
                    </a:cubicBezTo>
                    <a:cubicBezTo>
                      <a:pt x="12793" y="6888"/>
                      <a:pt x="14609" y="5677"/>
                      <a:pt x="17031" y="5677"/>
                    </a:cubicBezTo>
                    <a:cubicBezTo>
                      <a:pt x="18924" y="5829"/>
                      <a:pt x="20286" y="6737"/>
                      <a:pt x="21422" y="8251"/>
                    </a:cubicBezTo>
                    <a:cubicBezTo>
                      <a:pt x="22936" y="10976"/>
                      <a:pt x="21119" y="13549"/>
                      <a:pt x="21119" y="16275"/>
                    </a:cubicBezTo>
                    <a:cubicBezTo>
                      <a:pt x="21195" y="16956"/>
                      <a:pt x="21270" y="17712"/>
                      <a:pt x="21346" y="18394"/>
                    </a:cubicBezTo>
                    <a:cubicBezTo>
                      <a:pt x="17031" y="22784"/>
                      <a:pt x="12187" y="25737"/>
                      <a:pt x="5677" y="23995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2" name="任意多边形: 形状 2231"/>
              <p:cNvSpPr/>
              <p:nvPr/>
            </p:nvSpPr>
            <p:spPr>
              <a:xfrm>
                <a:off x="1860792" y="4915252"/>
                <a:ext cx="22709" cy="22709"/>
              </a:xfrm>
              <a:custGeom>
                <a:avLst/>
                <a:gdLst>
                  <a:gd name="connsiteX0" fmla="*/ 20137 w 22708"/>
                  <a:gd name="connsiteY0" fmla="*/ 20816 h 22708"/>
                  <a:gd name="connsiteX1" fmla="*/ 9313 w 22708"/>
                  <a:gd name="connsiteY1" fmla="*/ 22558 h 22708"/>
                  <a:gd name="connsiteX2" fmla="*/ 5679 w 22708"/>
                  <a:gd name="connsiteY2" fmla="*/ 19000 h 22708"/>
                  <a:gd name="connsiteX3" fmla="*/ 10070 w 22708"/>
                  <a:gd name="connsiteY3" fmla="*/ 15291 h 22708"/>
                  <a:gd name="connsiteX4" fmla="*/ 18850 w 22708"/>
                  <a:gd name="connsiteY4" fmla="*/ 16577 h 22708"/>
                  <a:gd name="connsiteX5" fmla="*/ 18321 w 22708"/>
                  <a:gd name="connsiteY5" fmla="*/ 5677 h 22708"/>
                  <a:gd name="connsiteX6" fmla="*/ 20137 w 22708"/>
                  <a:gd name="connsiteY6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0137" y="20816"/>
                    </a:moveTo>
                    <a:cubicBezTo>
                      <a:pt x="16504" y="21119"/>
                      <a:pt x="13173" y="23617"/>
                      <a:pt x="9313" y="22558"/>
                    </a:cubicBezTo>
                    <a:cubicBezTo>
                      <a:pt x="7420" y="22028"/>
                      <a:pt x="5604" y="21119"/>
                      <a:pt x="5679" y="19000"/>
                    </a:cubicBezTo>
                    <a:cubicBezTo>
                      <a:pt x="5755" y="16426"/>
                      <a:pt x="7648" y="15139"/>
                      <a:pt x="10070" y="15291"/>
                    </a:cubicBezTo>
                    <a:cubicBezTo>
                      <a:pt x="13022" y="15518"/>
                      <a:pt x="15974" y="16123"/>
                      <a:pt x="18850" y="16577"/>
                    </a:cubicBezTo>
                    <a:cubicBezTo>
                      <a:pt x="19532" y="12641"/>
                      <a:pt x="15974" y="9311"/>
                      <a:pt x="18321" y="5677"/>
                    </a:cubicBezTo>
                    <a:cubicBezTo>
                      <a:pt x="21727" y="10371"/>
                      <a:pt x="23998" y="15215"/>
                      <a:pt x="20137" y="20816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3" name="任意多边形: 形状 2232"/>
              <p:cNvSpPr/>
              <p:nvPr/>
            </p:nvSpPr>
            <p:spPr>
              <a:xfrm>
                <a:off x="2107183" y="6578960"/>
                <a:ext cx="22709" cy="30278"/>
              </a:xfrm>
              <a:custGeom>
                <a:avLst/>
                <a:gdLst>
                  <a:gd name="connsiteX0" fmla="*/ 5677 w 22708"/>
                  <a:gd name="connsiteY0" fmla="*/ 29900 h 30278"/>
                  <a:gd name="connsiteX1" fmla="*/ 11506 w 22708"/>
                  <a:gd name="connsiteY1" fmla="*/ 11884 h 30278"/>
                  <a:gd name="connsiteX2" fmla="*/ 17940 w 22708"/>
                  <a:gd name="connsiteY2" fmla="*/ 5677 h 30278"/>
                  <a:gd name="connsiteX3" fmla="*/ 14382 w 22708"/>
                  <a:gd name="connsiteY3" fmla="*/ 16199 h 30278"/>
                  <a:gd name="connsiteX4" fmla="*/ 20892 w 22708"/>
                  <a:gd name="connsiteY4" fmla="*/ 24298 h 30278"/>
                  <a:gd name="connsiteX5" fmla="*/ 10673 w 22708"/>
                  <a:gd name="connsiteY5" fmla="*/ 30884 h 30278"/>
                  <a:gd name="connsiteX6" fmla="*/ 5677 w 22708"/>
                  <a:gd name="connsiteY6" fmla="*/ 299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5677" y="29900"/>
                    </a:moveTo>
                    <a:cubicBezTo>
                      <a:pt x="6358" y="23465"/>
                      <a:pt x="9689" y="17940"/>
                      <a:pt x="11506" y="11884"/>
                    </a:cubicBezTo>
                    <a:cubicBezTo>
                      <a:pt x="12490" y="8705"/>
                      <a:pt x="14004" y="6283"/>
                      <a:pt x="17940" y="5677"/>
                    </a:cubicBezTo>
                    <a:cubicBezTo>
                      <a:pt x="19756" y="10143"/>
                      <a:pt x="15139" y="12263"/>
                      <a:pt x="14382" y="16199"/>
                    </a:cubicBezTo>
                    <a:cubicBezTo>
                      <a:pt x="19378" y="16502"/>
                      <a:pt x="21573" y="19378"/>
                      <a:pt x="20892" y="24298"/>
                    </a:cubicBezTo>
                    <a:cubicBezTo>
                      <a:pt x="13852" y="22860"/>
                      <a:pt x="13852" y="22860"/>
                      <a:pt x="10673" y="30884"/>
                    </a:cubicBezTo>
                    <a:cubicBezTo>
                      <a:pt x="8856" y="31641"/>
                      <a:pt x="7115" y="31565"/>
                      <a:pt x="5677" y="29900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4" name="任意多边形: 形状 2233"/>
              <p:cNvSpPr/>
              <p:nvPr/>
            </p:nvSpPr>
            <p:spPr>
              <a:xfrm>
                <a:off x="1643934" y="5954491"/>
                <a:ext cx="22709" cy="22709"/>
              </a:xfrm>
              <a:custGeom>
                <a:avLst/>
                <a:gdLst>
                  <a:gd name="connsiteX0" fmla="*/ 20280 w 22708"/>
                  <a:gd name="connsiteY0" fmla="*/ 15878 h 22708"/>
                  <a:gd name="connsiteX1" fmla="*/ 16722 w 22708"/>
                  <a:gd name="connsiteY1" fmla="*/ 23448 h 22708"/>
                  <a:gd name="connsiteX2" fmla="*/ 15435 w 22708"/>
                  <a:gd name="connsiteY2" fmla="*/ 23297 h 22708"/>
                  <a:gd name="connsiteX3" fmla="*/ 5746 w 22708"/>
                  <a:gd name="connsiteY3" fmla="*/ 11942 h 22708"/>
                  <a:gd name="connsiteX4" fmla="*/ 6200 w 22708"/>
                  <a:gd name="connsiteY4" fmla="*/ 8082 h 22708"/>
                  <a:gd name="connsiteX5" fmla="*/ 7941 w 22708"/>
                  <a:gd name="connsiteY5" fmla="*/ 6114 h 22708"/>
                  <a:gd name="connsiteX6" fmla="*/ 10439 w 22708"/>
                  <a:gd name="connsiteY6" fmla="*/ 5735 h 22708"/>
                  <a:gd name="connsiteX7" fmla="*/ 16192 w 22708"/>
                  <a:gd name="connsiteY7" fmla="*/ 14137 h 22708"/>
                  <a:gd name="connsiteX8" fmla="*/ 20280 w 22708"/>
                  <a:gd name="connsiteY8" fmla="*/ 1587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20280" y="15878"/>
                    </a:moveTo>
                    <a:cubicBezTo>
                      <a:pt x="26108" y="21707"/>
                      <a:pt x="18993" y="21480"/>
                      <a:pt x="16722" y="23448"/>
                    </a:cubicBezTo>
                    <a:cubicBezTo>
                      <a:pt x="16268" y="23372"/>
                      <a:pt x="15889" y="23297"/>
                      <a:pt x="15435" y="23297"/>
                    </a:cubicBezTo>
                    <a:cubicBezTo>
                      <a:pt x="9531" y="21783"/>
                      <a:pt x="5368" y="18755"/>
                      <a:pt x="5746" y="11942"/>
                    </a:cubicBezTo>
                    <a:cubicBezTo>
                      <a:pt x="5595" y="10655"/>
                      <a:pt x="5670" y="9293"/>
                      <a:pt x="6200" y="8082"/>
                    </a:cubicBezTo>
                    <a:cubicBezTo>
                      <a:pt x="6654" y="7325"/>
                      <a:pt x="7260" y="6644"/>
                      <a:pt x="7941" y="6114"/>
                    </a:cubicBezTo>
                    <a:cubicBezTo>
                      <a:pt x="8698" y="5735"/>
                      <a:pt x="9606" y="5584"/>
                      <a:pt x="10439" y="5735"/>
                    </a:cubicBezTo>
                    <a:cubicBezTo>
                      <a:pt x="13391" y="7854"/>
                      <a:pt x="19068" y="8006"/>
                      <a:pt x="16192" y="14137"/>
                    </a:cubicBezTo>
                    <a:cubicBezTo>
                      <a:pt x="17630" y="14591"/>
                      <a:pt x="19296" y="14516"/>
                      <a:pt x="20280" y="15878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5" name="任意多边形: 形状 2234"/>
              <p:cNvSpPr/>
              <p:nvPr/>
            </p:nvSpPr>
            <p:spPr>
              <a:xfrm>
                <a:off x="1664329" y="6272241"/>
                <a:ext cx="22709" cy="22709"/>
              </a:xfrm>
              <a:custGeom>
                <a:avLst/>
                <a:gdLst>
                  <a:gd name="connsiteX0" fmla="*/ 18960 w 22708"/>
                  <a:gd name="connsiteY0" fmla="*/ 23012 h 22708"/>
                  <a:gd name="connsiteX1" fmla="*/ 13888 w 22708"/>
                  <a:gd name="connsiteY1" fmla="*/ 14535 h 22708"/>
                  <a:gd name="connsiteX2" fmla="*/ 9422 w 22708"/>
                  <a:gd name="connsiteY2" fmla="*/ 23012 h 22708"/>
                  <a:gd name="connsiteX3" fmla="*/ 5713 w 22708"/>
                  <a:gd name="connsiteY3" fmla="*/ 17335 h 22708"/>
                  <a:gd name="connsiteX4" fmla="*/ 7681 w 22708"/>
                  <a:gd name="connsiteY4" fmla="*/ 5678 h 22708"/>
                  <a:gd name="connsiteX5" fmla="*/ 14191 w 22708"/>
                  <a:gd name="connsiteY5" fmla="*/ 8706 h 22708"/>
                  <a:gd name="connsiteX6" fmla="*/ 19036 w 22708"/>
                  <a:gd name="connsiteY6" fmla="*/ 13854 h 22708"/>
                  <a:gd name="connsiteX7" fmla="*/ 18960 w 22708"/>
                  <a:gd name="connsiteY7" fmla="*/ 2301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8960" y="23012"/>
                    </a:moveTo>
                    <a:cubicBezTo>
                      <a:pt x="15932" y="21045"/>
                      <a:pt x="17295" y="16503"/>
                      <a:pt x="13888" y="14535"/>
                    </a:cubicBezTo>
                    <a:cubicBezTo>
                      <a:pt x="10936" y="16503"/>
                      <a:pt x="9876" y="19607"/>
                      <a:pt x="9422" y="23012"/>
                    </a:cubicBezTo>
                    <a:cubicBezTo>
                      <a:pt x="5335" y="23012"/>
                      <a:pt x="5638" y="20061"/>
                      <a:pt x="5713" y="17335"/>
                    </a:cubicBezTo>
                    <a:cubicBezTo>
                      <a:pt x="5335" y="13248"/>
                      <a:pt x="8968" y="9917"/>
                      <a:pt x="7681" y="5678"/>
                    </a:cubicBezTo>
                    <a:cubicBezTo>
                      <a:pt x="10406" y="5603"/>
                      <a:pt x="12072" y="9085"/>
                      <a:pt x="14191" y="8706"/>
                    </a:cubicBezTo>
                    <a:cubicBezTo>
                      <a:pt x="19263" y="7722"/>
                      <a:pt x="19111" y="10523"/>
                      <a:pt x="19036" y="13854"/>
                    </a:cubicBezTo>
                    <a:cubicBezTo>
                      <a:pt x="18960" y="16881"/>
                      <a:pt x="18960" y="19985"/>
                      <a:pt x="18960" y="23012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6" name="任意多边形: 形状 2235"/>
              <p:cNvSpPr/>
              <p:nvPr/>
            </p:nvSpPr>
            <p:spPr>
              <a:xfrm>
                <a:off x="2385378" y="6105578"/>
                <a:ext cx="15139" cy="30278"/>
              </a:xfrm>
              <a:custGeom>
                <a:avLst/>
                <a:gdLst>
                  <a:gd name="connsiteX0" fmla="*/ 12702 w 15139"/>
                  <a:gd name="connsiteY0" fmla="*/ 28142 h 30278"/>
                  <a:gd name="connsiteX1" fmla="*/ 8614 w 15139"/>
                  <a:gd name="connsiteY1" fmla="*/ 22087 h 30278"/>
                  <a:gd name="connsiteX2" fmla="*/ 6041 w 15139"/>
                  <a:gd name="connsiteY2" fmla="*/ 13079 h 30278"/>
                  <a:gd name="connsiteX3" fmla="*/ 9069 w 15139"/>
                  <a:gd name="connsiteY3" fmla="*/ 7174 h 30278"/>
                  <a:gd name="connsiteX4" fmla="*/ 14973 w 15139"/>
                  <a:gd name="connsiteY4" fmla="*/ 6796 h 30278"/>
                  <a:gd name="connsiteX5" fmla="*/ 13837 w 15139"/>
                  <a:gd name="connsiteY5" fmla="*/ 12246 h 30278"/>
                  <a:gd name="connsiteX6" fmla="*/ 12778 w 15139"/>
                  <a:gd name="connsiteY6" fmla="*/ 18302 h 30278"/>
                  <a:gd name="connsiteX7" fmla="*/ 14746 w 15139"/>
                  <a:gd name="connsiteY7" fmla="*/ 25038 h 30278"/>
                  <a:gd name="connsiteX8" fmla="*/ 12702 w 15139"/>
                  <a:gd name="connsiteY8" fmla="*/ 2814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2702" y="28142"/>
                    </a:moveTo>
                    <a:cubicBezTo>
                      <a:pt x="10355" y="26780"/>
                      <a:pt x="9977" y="24055"/>
                      <a:pt x="8614" y="22087"/>
                    </a:cubicBezTo>
                    <a:cubicBezTo>
                      <a:pt x="7782" y="19059"/>
                      <a:pt x="7101" y="16031"/>
                      <a:pt x="6041" y="13079"/>
                    </a:cubicBezTo>
                    <a:cubicBezTo>
                      <a:pt x="4905" y="9899"/>
                      <a:pt x="6571" y="8386"/>
                      <a:pt x="9069" y="7174"/>
                    </a:cubicBezTo>
                    <a:cubicBezTo>
                      <a:pt x="10961" y="6266"/>
                      <a:pt x="12853" y="4525"/>
                      <a:pt x="14973" y="6796"/>
                    </a:cubicBezTo>
                    <a:cubicBezTo>
                      <a:pt x="17092" y="9142"/>
                      <a:pt x="15957" y="11111"/>
                      <a:pt x="13837" y="12246"/>
                    </a:cubicBezTo>
                    <a:cubicBezTo>
                      <a:pt x="10431" y="13987"/>
                      <a:pt x="11339" y="15955"/>
                      <a:pt x="12778" y="18302"/>
                    </a:cubicBezTo>
                    <a:cubicBezTo>
                      <a:pt x="14973" y="20118"/>
                      <a:pt x="15881" y="22238"/>
                      <a:pt x="14746" y="25038"/>
                    </a:cubicBezTo>
                    <a:cubicBezTo>
                      <a:pt x="14443" y="26250"/>
                      <a:pt x="13837" y="27385"/>
                      <a:pt x="12702" y="28142"/>
                    </a:cubicBezTo>
                    <a:close/>
                  </a:path>
                </a:pathLst>
              </a:custGeom>
              <a:solidFill>
                <a:srgbClr val="F1C7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7" name="任意多边形: 形状 2236"/>
              <p:cNvSpPr/>
              <p:nvPr/>
            </p:nvSpPr>
            <p:spPr>
              <a:xfrm>
                <a:off x="1601591" y="6719335"/>
                <a:ext cx="15139" cy="30278"/>
              </a:xfrm>
              <a:custGeom>
                <a:avLst/>
                <a:gdLst>
                  <a:gd name="connsiteX0" fmla="*/ 15238 w 15139"/>
                  <a:gd name="connsiteY0" fmla="*/ 20781 h 30278"/>
                  <a:gd name="connsiteX1" fmla="*/ 11453 w 15139"/>
                  <a:gd name="connsiteY1" fmla="*/ 28275 h 30278"/>
                  <a:gd name="connsiteX2" fmla="*/ 11226 w 15139"/>
                  <a:gd name="connsiteY2" fmla="*/ 28426 h 30278"/>
                  <a:gd name="connsiteX3" fmla="*/ 7592 w 15139"/>
                  <a:gd name="connsiteY3" fmla="*/ 16920 h 30278"/>
                  <a:gd name="connsiteX4" fmla="*/ 9031 w 15139"/>
                  <a:gd name="connsiteY4" fmla="*/ 10789 h 30278"/>
                  <a:gd name="connsiteX5" fmla="*/ 9106 w 15139"/>
                  <a:gd name="connsiteY5" fmla="*/ 6096 h 30278"/>
                  <a:gd name="connsiteX6" fmla="*/ 13648 w 15139"/>
                  <a:gd name="connsiteY6" fmla="*/ 7913 h 30278"/>
                  <a:gd name="connsiteX7" fmla="*/ 15238 w 15139"/>
                  <a:gd name="connsiteY7" fmla="*/ 207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30278">
                    <a:moveTo>
                      <a:pt x="15238" y="20781"/>
                    </a:moveTo>
                    <a:cubicBezTo>
                      <a:pt x="11680" y="22143"/>
                      <a:pt x="11150" y="25020"/>
                      <a:pt x="11453" y="28275"/>
                    </a:cubicBezTo>
                    <a:lnTo>
                      <a:pt x="11226" y="28426"/>
                    </a:lnTo>
                    <a:cubicBezTo>
                      <a:pt x="4792" y="26231"/>
                      <a:pt x="4489" y="22143"/>
                      <a:pt x="7592" y="16920"/>
                    </a:cubicBezTo>
                    <a:cubicBezTo>
                      <a:pt x="10242" y="15407"/>
                      <a:pt x="12740" y="13893"/>
                      <a:pt x="9031" y="10789"/>
                    </a:cubicBezTo>
                    <a:cubicBezTo>
                      <a:pt x="7290" y="9351"/>
                      <a:pt x="7214" y="7307"/>
                      <a:pt x="9106" y="6096"/>
                    </a:cubicBezTo>
                    <a:cubicBezTo>
                      <a:pt x="10999" y="4885"/>
                      <a:pt x="12210" y="6550"/>
                      <a:pt x="13648" y="7913"/>
                    </a:cubicBezTo>
                    <a:cubicBezTo>
                      <a:pt x="18038" y="11925"/>
                      <a:pt x="16676" y="16315"/>
                      <a:pt x="15238" y="20781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8" name="任意多边形: 形状 2237"/>
              <p:cNvSpPr/>
              <p:nvPr/>
            </p:nvSpPr>
            <p:spPr>
              <a:xfrm>
                <a:off x="2141397" y="6555724"/>
                <a:ext cx="30278" cy="30278"/>
              </a:xfrm>
              <a:custGeom>
                <a:avLst/>
                <a:gdLst>
                  <a:gd name="connsiteX0" fmla="*/ 5677 w 30278"/>
                  <a:gd name="connsiteY0" fmla="*/ 5751 h 30278"/>
                  <a:gd name="connsiteX1" fmla="*/ 11506 w 30278"/>
                  <a:gd name="connsiteY1" fmla="*/ 11352 h 30278"/>
                  <a:gd name="connsiteX2" fmla="*/ 13928 w 30278"/>
                  <a:gd name="connsiteY2" fmla="*/ 10898 h 30278"/>
                  <a:gd name="connsiteX3" fmla="*/ 16653 w 30278"/>
                  <a:gd name="connsiteY3" fmla="*/ 13699 h 30278"/>
                  <a:gd name="connsiteX4" fmla="*/ 26645 w 30278"/>
                  <a:gd name="connsiteY4" fmla="*/ 18922 h 30278"/>
                  <a:gd name="connsiteX5" fmla="*/ 22709 w 30278"/>
                  <a:gd name="connsiteY5" fmla="*/ 26643 h 30278"/>
                  <a:gd name="connsiteX6" fmla="*/ 7342 w 30278"/>
                  <a:gd name="connsiteY6" fmla="*/ 9006 h 30278"/>
                  <a:gd name="connsiteX7" fmla="*/ 5677 w 30278"/>
                  <a:gd name="connsiteY7" fmla="*/ 575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5751"/>
                    </a:moveTo>
                    <a:cubicBezTo>
                      <a:pt x="10219" y="4994"/>
                      <a:pt x="8781" y="10292"/>
                      <a:pt x="11506" y="11352"/>
                    </a:cubicBezTo>
                    <a:cubicBezTo>
                      <a:pt x="12263" y="10747"/>
                      <a:pt x="13020" y="10596"/>
                      <a:pt x="13928" y="10898"/>
                    </a:cubicBezTo>
                    <a:cubicBezTo>
                      <a:pt x="15139" y="11579"/>
                      <a:pt x="15972" y="12488"/>
                      <a:pt x="16653" y="13699"/>
                    </a:cubicBezTo>
                    <a:cubicBezTo>
                      <a:pt x="18015" y="19149"/>
                      <a:pt x="23920" y="16045"/>
                      <a:pt x="26645" y="18922"/>
                    </a:cubicBezTo>
                    <a:cubicBezTo>
                      <a:pt x="23995" y="20814"/>
                      <a:pt x="29143" y="26718"/>
                      <a:pt x="22709" y="26643"/>
                    </a:cubicBezTo>
                    <a:cubicBezTo>
                      <a:pt x="14004" y="23918"/>
                      <a:pt x="9008" y="17938"/>
                      <a:pt x="7342" y="9006"/>
                    </a:cubicBezTo>
                    <a:cubicBezTo>
                      <a:pt x="7115" y="7870"/>
                      <a:pt x="6283" y="6886"/>
                      <a:pt x="5677" y="5751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9" name="任意多边形: 形状 2238"/>
              <p:cNvSpPr/>
              <p:nvPr/>
            </p:nvSpPr>
            <p:spPr>
              <a:xfrm>
                <a:off x="1527432" y="6344303"/>
                <a:ext cx="30278" cy="15139"/>
              </a:xfrm>
              <a:custGeom>
                <a:avLst/>
                <a:gdLst>
                  <a:gd name="connsiteX0" fmla="*/ 30278 w 30278"/>
                  <a:gd name="connsiteY0" fmla="*/ 9842 h 15139"/>
                  <a:gd name="connsiteX1" fmla="*/ 7948 w 30278"/>
                  <a:gd name="connsiteY1" fmla="*/ 15443 h 15139"/>
                  <a:gd name="connsiteX2" fmla="*/ 5677 w 30278"/>
                  <a:gd name="connsiteY2" fmla="*/ 11810 h 15139"/>
                  <a:gd name="connsiteX3" fmla="*/ 10673 w 30278"/>
                  <a:gd name="connsiteY3" fmla="*/ 8934 h 15139"/>
                  <a:gd name="connsiteX4" fmla="*/ 12944 w 30278"/>
                  <a:gd name="connsiteY4" fmla="*/ 8404 h 15139"/>
                  <a:gd name="connsiteX5" fmla="*/ 18545 w 30278"/>
                  <a:gd name="connsiteY5" fmla="*/ 8328 h 15139"/>
                  <a:gd name="connsiteX6" fmla="*/ 23466 w 30278"/>
                  <a:gd name="connsiteY6" fmla="*/ 5679 h 15139"/>
                  <a:gd name="connsiteX7" fmla="*/ 30278 w 30278"/>
                  <a:gd name="connsiteY7" fmla="*/ 98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15139">
                    <a:moveTo>
                      <a:pt x="30278" y="9842"/>
                    </a:moveTo>
                    <a:cubicBezTo>
                      <a:pt x="23768" y="15368"/>
                      <a:pt x="16880" y="19304"/>
                      <a:pt x="7948" y="15443"/>
                    </a:cubicBezTo>
                    <a:cubicBezTo>
                      <a:pt x="6207" y="14687"/>
                      <a:pt x="5829" y="13400"/>
                      <a:pt x="5677" y="11810"/>
                    </a:cubicBezTo>
                    <a:cubicBezTo>
                      <a:pt x="6888" y="10069"/>
                      <a:pt x="8932" y="9766"/>
                      <a:pt x="10673" y="8934"/>
                    </a:cubicBezTo>
                    <a:cubicBezTo>
                      <a:pt x="11430" y="8631"/>
                      <a:pt x="12187" y="8480"/>
                      <a:pt x="12944" y="8404"/>
                    </a:cubicBezTo>
                    <a:cubicBezTo>
                      <a:pt x="14836" y="8177"/>
                      <a:pt x="16729" y="8782"/>
                      <a:pt x="18545" y="8328"/>
                    </a:cubicBezTo>
                    <a:cubicBezTo>
                      <a:pt x="20362" y="7722"/>
                      <a:pt x="21649" y="6285"/>
                      <a:pt x="23466" y="5679"/>
                    </a:cubicBezTo>
                    <a:cubicBezTo>
                      <a:pt x="26645" y="5603"/>
                      <a:pt x="28310" y="8025"/>
                      <a:pt x="30278" y="9842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0" name="任意多边形: 形状 2239"/>
              <p:cNvSpPr/>
              <p:nvPr/>
            </p:nvSpPr>
            <p:spPr>
              <a:xfrm>
                <a:off x="1803115" y="6268444"/>
                <a:ext cx="30278" cy="22709"/>
              </a:xfrm>
              <a:custGeom>
                <a:avLst/>
                <a:gdLst>
                  <a:gd name="connsiteX0" fmla="*/ 5677 w 30278"/>
                  <a:gd name="connsiteY0" fmla="*/ 11671 h 22708"/>
                  <a:gd name="connsiteX1" fmla="*/ 17107 w 30278"/>
                  <a:gd name="connsiteY1" fmla="*/ 5919 h 22708"/>
                  <a:gd name="connsiteX2" fmla="*/ 24752 w 30278"/>
                  <a:gd name="connsiteY2" fmla="*/ 17273 h 22708"/>
                  <a:gd name="connsiteX3" fmla="*/ 13322 w 30278"/>
                  <a:gd name="connsiteY3" fmla="*/ 15456 h 22708"/>
                  <a:gd name="connsiteX4" fmla="*/ 15593 w 30278"/>
                  <a:gd name="connsiteY4" fmla="*/ 13791 h 22708"/>
                  <a:gd name="connsiteX5" fmla="*/ 13322 w 30278"/>
                  <a:gd name="connsiteY5" fmla="*/ 15456 h 22708"/>
                  <a:gd name="connsiteX6" fmla="*/ 5677 w 30278"/>
                  <a:gd name="connsiteY6" fmla="*/ 116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5677" y="11671"/>
                    </a:moveTo>
                    <a:cubicBezTo>
                      <a:pt x="8478" y="7811"/>
                      <a:pt x="11733" y="4783"/>
                      <a:pt x="17107" y="5919"/>
                    </a:cubicBezTo>
                    <a:cubicBezTo>
                      <a:pt x="21195" y="8644"/>
                      <a:pt x="23390" y="12655"/>
                      <a:pt x="24752" y="17273"/>
                    </a:cubicBezTo>
                    <a:cubicBezTo>
                      <a:pt x="20968" y="16743"/>
                      <a:pt x="16653" y="19165"/>
                      <a:pt x="13322" y="15456"/>
                    </a:cubicBezTo>
                    <a:cubicBezTo>
                      <a:pt x="14004" y="14775"/>
                      <a:pt x="14761" y="14245"/>
                      <a:pt x="15593" y="13791"/>
                    </a:cubicBezTo>
                    <a:cubicBezTo>
                      <a:pt x="14685" y="14169"/>
                      <a:pt x="13928" y="14699"/>
                      <a:pt x="13322" y="15456"/>
                    </a:cubicBezTo>
                    <a:cubicBezTo>
                      <a:pt x="11052" y="13488"/>
                      <a:pt x="6661" y="15986"/>
                      <a:pt x="5677" y="11671"/>
                    </a:cubicBezTo>
                    <a:close/>
                  </a:path>
                </a:pathLst>
              </a:custGeom>
              <a:solidFill>
                <a:srgbClr val="F9E3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1" name="任意多边形: 形状 2240"/>
              <p:cNvSpPr/>
              <p:nvPr/>
            </p:nvSpPr>
            <p:spPr>
              <a:xfrm>
                <a:off x="1702104" y="5943649"/>
                <a:ext cx="22709" cy="30278"/>
              </a:xfrm>
              <a:custGeom>
                <a:avLst/>
                <a:gdLst>
                  <a:gd name="connsiteX0" fmla="*/ 11690 w 22708"/>
                  <a:gd name="connsiteY0" fmla="*/ 5677 h 30278"/>
                  <a:gd name="connsiteX1" fmla="*/ 20319 w 22708"/>
                  <a:gd name="connsiteY1" fmla="*/ 18848 h 30278"/>
                  <a:gd name="connsiteX2" fmla="*/ 17367 w 22708"/>
                  <a:gd name="connsiteY2" fmla="*/ 22784 h 30278"/>
                  <a:gd name="connsiteX3" fmla="*/ 16081 w 22708"/>
                  <a:gd name="connsiteY3" fmla="*/ 24752 h 30278"/>
                  <a:gd name="connsiteX4" fmla="*/ 13885 w 22708"/>
                  <a:gd name="connsiteY4" fmla="*/ 25585 h 30278"/>
                  <a:gd name="connsiteX5" fmla="*/ 9192 w 22708"/>
                  <a:gd name="connsiteY5" fmla="*/ 24979 h 30278"/>
                  <a:gd name="connsiteX6" fmla="*/ 8965 w 22708"/>
                  <a:gd name="connsiteY6" fmla="*/ 20059 h 30278"/>
                  <a:gd name="connsiteX7" fmla="*/ 10101 w 22708"/>
                  <a:gd name="connsiteY7" fmla="*/ 17107 h 30278"/>
                  <a:gd name="connsiteX8" fmla="*/ 5862 w 22708"/>
                  <a:gd name="connsiteY8" fmla="*/ 9386 h 30278"/>
                  <a:gd name="connsiteX9" fmla="*/ 11690 w 22708"/>
                  <a:gd name="connsiteY9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1690" y="5677"/>
                    </a:moveTo>
                    <a:cubicBezTo>
                      <a:pt x="16232" y="8856"/>
                      <a:pt x="15324" y="15669"/>
                      <a:pt x="20319" y="18848"/>
                    </a:cubicBezTo>
                    <a:cubicBezTo>
                      <a:pt x="21531" y="19605"/>
                      <a:pt x="17897" y="21043"/>
                      <a:pt x="17367" y="22784"/>
                    </a:cubicBezTo>
                    <a:cubicBezTo>
                      <a:pt x="16837" y="23390"/>
                      <a:pt x="16459" y="24071"/>
                      <a:pt x="16081" y="24752"/>
                    </a:cubicBezTo>
                    <a:cubicBezTo>
                      <a:pt x="15475" y="25282"/>
                      <a:pt x="14718" y="25585"/>
                      <a:pt x="13885" y="25585"/>
                    </a:cubicBezTo>
                    <a:cubicBezTo>
                      <a:pt x="12296" y="25585"/>
                      <a:pt x="10630" y="25812"/>
                      <a:pt x="9192" y="24979"/>
                    </a:cubicBezTo>
                    <a:cubicBezTo>
                      <a:pt x="7527" y="23390"/>
                      <a:pt x="6543" y="21800"/>
                      <a:pt x="8965" y="20059"/>
                    </a:cubicBezTo>
                    <a:cubicBezTo>
                      <a:pt x="10403" y="19529"/>
                      <a:pt x="11312" y="18772"/>
                      <a:pt x="10101" y="17107"/>
                    </a:cubicBezTo>
                    <a:cubicBezTo>
                      <a:pt x="8587" y="14609"/>
                      <a:pt x="4802" y="13322"/>
                      <a:pt x="5862" y="9386"/>
                    </a:cubicBezTo>
                    <a:cubicBezTo>
                      <a:pt x="7148" y="7191"/>
                      <a:pt x="9646" y="6737"/>
                      <a:pt x="11690" y="5677"/>
                    </a:cubicBezTo>
                    <a:close/>
                  </a:path>
                </a:pathLst>
              </a:custGeom>
              <a:solidFill>
                <a:srgbClr val="F9DB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2" name="任意多边形: 形状 2241"/>
              <p:cNvSpPr/>
              <p:nvPr/>
            </p:nvSpPr>
            <p:spPr>
              <a:xfrm>
                <a:off x="1862006" y="5836334"/>
                <a:ext cx="22709" cy="22709"/>
              </a:xfrm>
              <a:custGeom>
                <a:avLst/>
                <a:gdLst>
                  <a:gd name="connsiteX0" fmla="*/ 5677 w 22708"/>
                  <a:gd name="connsiteY0" fmla="*/ 8457 h 22708"/>
                  <a:gd name="connsiteX1" fmla="*/ 10900 w 22708"/>
                  <a:gd name="connsiteY1" fmla="*/ 6413 h 22708"/>
                  <a:gd name="connsiteX2" fmla="*/ 18470 w 22708"/>
                  <a:gd name="connsiteY2" fmla="*/ 9516 h 22708"/>
                  <a:gd name="connsiteX3" fmla="*/ 15063 w 22708"/>
                  <a:gd name="connsiteY3" fmla="*/ 17389 h 22708"/>
                  <a:gd name="connsiteX4" fmla="*/ 7418 w 22708"/>
                  <a:gd name="connsiteY4" fmla="*/ 12847 h 22708"/>
                  <a:gd name="connsiteX5" fmla="*/ 5753 w 22708"/>
                  <a:gd name="connsiteY5" fmla="*/ 8457 h 22708"/>
                  <a:gd name="connsiteX6" fmla="*/ 5677 w 22708"/>
                  <a:gd name="connsiteY6" fmla="*/ 84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8457"/>
                    </a:moveTo>
                    <a:cubicBezTo>
                      <a:pt x="7418" y="7775"/>
                      <a:pt x="9235" y="7170"/>
                      <a:pt x="10900" y="6413"/>
                    </a:cubicBezTo>
                    <a:cubicBezTo>
                      <a:pt x="14609" y="4596"/>
                      <a:pt x="17183" y="6337"/>
                      <a:pt x="18470" y="9516"/>
                    </a:cubicBezTo>
                    <a:cubicBezTo>
                      <a:pt x="19832" y="12847"/>
                      <a:pt x="18167" y="16177"/>
                      <a:pt x="15063" y="17389"/>
                    </a:cubicBezTo>
                    <a:cubicBezTo>
                      <a:pt x="11279" y="18903"/>
                      <a:pt x="8327" y="17237"/>
                      <a:pt x="7418" y="12847"/>
                    </a:cubicBezTo>
                    <a:cubicBezTo>
                      <a:pt x="7115" y="11333"/>
                      <a:pt x="6283" y="9895"/>
                      <a:pt x="5753" y="8457"/>
                    </a:cubicBezTo>
                    <a:lnTo>
                      <a:pt x="5677" y="8457"/>
                    </a:lnTo>
                    <a:close/>
                  </a:path>
                </a:pathLst>
              </a:custGeom>
              <a:solidFill>
                <a:srgbClr val="F9DC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3" name="任意多边形: 形状 2242"/>
              <p:cNvSpPr/>
              <p:nvPr/>
            </p:nvSpPr>
            <p:spPr>
              <a:xfrm>
                <a:off x="1687225" y="6011668"/>
                <a:ext cx="22709" cy="22709"/>
              </a:xfrm>
              <a:custGeom>
                <a:avLst/>
                <a:gdLst>
                  <a:gd name="connsiteX0" fmla="*/ 5677 w 22708"/>
                  <a:gd name="connsiteY0" fmla="*/ 11764 h 22708"/>
                  <a:gd name="connsiteX1" fmla="*/ 18091 w 22708"/>
                  <a:gd name="connsiteY1" fmla="*/ 6692 h 22708"/>
                  <a:gd name="connsiteX2" fmla="*/ 15518 w 22708"/>
                  <a:gd name="connsiteY2" fmla="*/ 18652 h 22708"/>
                  <a:gd name="connsiteX3" fmla="*/ 7342 w 22708"/>
                  <a:gd name="connsiteY3" fmla="*/ 15851 h 22708"/>
                  <a:gd name="connsiteX4" fmla="*/ 5677 w 22708"/>
                  <a:gd name="connsiteY4" fmla="*/ 117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764"/>
                    </a:moveTo>
                    <a:cubicBezTo>
                      <a:pt x="8326" y="6465"/>
                      <a:pt x="13928" y="4194"/>
                      <a:pt x="18091" y="6692"/>
                    </a:cubicBezTo>
                    <a:cubicBezTo>
                      <a:pt x="20589" y="8206"/>
                      <a:pt x="18924" y="17289"/>
                      <a:pt x="15518" y="18652"/>
                    </a:cubicBezTo>
                    <a:cubicBezTo>
                      <a:pt x="12414" y="19863"/>
                      <a:pt x="8629" y="20923"/>
                      <a:pt x="7342" y="15851"/>
                    </a:cubicBezTo>
                    <a:cubicBezTo>
                      <a:pt x="7267" y="14262"/>
                      <a:pt x="10597" y="11385"/>
                      <a:pt x="5677" y="11764"/>
                    </a:cubicBezTo>
                    <a:close/>
                  </a:path>
                </a:pathLst>
              </a:custGeom>
              <a:solidFill>
                <a:srgbClr val="FAE1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4" name="任意多边形: 形状 2243"/>
              <p:cNvSpPr/>
              <p:nvPr/>
            </p:nvSpPr>
            <p:spPr>
              <a:xfrm>
                <a:off x="1806824" y="6055965"/>
                <a:ext cx="15139" cy="30278"/>
              </a:xfrm>
              <a:custGeom>
                <a:avLst/>
                <a:gdLst>
                  <a:gd name="connsiteX0" fmla="*/ 5677 w 15139"/>
                  <a:gd name="connsiteY0" fmla="*/ 24617 h 30278"/>
                  <a:gd name="connsiteX1" fmla="*/ 5677 w 15139"/>
                  <a:gd name="connsiteY1" fmla="*/ 13036 h 30278"/>
                  <a:gd name="connsiteX2" fmla="*/ 6131 w 15139"/>
                  <a:gd name="connsiteY2" fmla="*/ 7435 h 30278"/>
                  <a:gd name="connsiteX3" fmla="*/ 9689 w 15139"/>
                  <a:gd name="connsiteY3" fmla="*/ 5996 h 30278"/>
                  <a:gd name="connsiteX4" fmla="*/ 14988 w 15139"/>
                  <a:gd name="connsiteY4" fmla="*/ 19016 h 30278"/>
                  <a:gd name="connsiteX5" fmla="*/ 15215 w 15139"/>
                  <a:gd name="connsiteY5" fmla="*/ 24314 h 30278"/>
                  <a:gd name="connsiteX6" fmla="*/ 5677 w 15139"/>
                  <a:gd name="connsiteY6" fmla="*/ 2461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30278">
                    <a:moveTo>
                      <a:pt x="5677" y="24617"/>
                    </a:moveTo>
                    <a:cubicBezTo>
                      <a:pt x="12565" y="20151"/>
                      <a:pt x="12565" y="20076"/>
                      <a:pt x="5677" y="13036"/>
                    </a:cubicBezTo>
                    <a:cubicBezTo>
                      <a:pt x="5829" y="11144"/>
                      <a:pt x="5601" y="9175"/>
                      <a:pt x="6131" y="7435"/>
                    </a:cubicBezTo>
                    <a:cubicBezTo>
                      <a:pt x="6586" y="5693"/>
                      <a:pt x="9689" y="5315"/>
                      <a:pt x="9689" y="5996"/>
                    </a:cubicBezTo>
                    <a:cubicBezTo>
                      <a:pt x="9765" y="11144"/>
                      <a:pt x="19302" y="12354"/>
                      <a:pt x="14988" y="19016"/>
                    </a:cubicBezTo>
                    <a:cubicBezTo>
                      <a:pt x="13777" y="20908"/>
                      <a:pt x="14382" y="22574"/>
                      <a:pt x="15215" y="24314"/>
                    </a:cubicBezTo>
                    <a:cubicBezTo>
                      <a:pt x="12036" y="23103"/>
                      <a:pt x="9008" y="28175"/>
                      <a:pt x="5677" y="24617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5" name="任意多边形: 形状 2244"/>
              <p:cNvSpPr/>
              <p:nvPr/>
            </p:nvSpPr>
            <p:spPr>
              <a:xfrm>
                <a:off x="1963807" y="6488458"/>
                <a:ext cx="30278" cy="22709"/>
              </a:xfrm>
              <a:custGeom>
                <a:avLst/>
                <a:gdLst>
                  <a:gd name="connsiteX0" fmla="*/ 6594 w 30278"/>
                  <a:gd name="connsiteY0" fmla="*/ 14050 h 22708"/>
                  <a:gd name="connsiteX1" fmla="*/ 11514 w 30278"/>
                  <a:gd name="connsiteY1" fmla="*/ 18213 h 22708"/>
                  <a:gd name="connsiteX2" fmla="*/ 8487 w 30278"/>
                  <a:gd name="connsiteY2" fmla="*/ 8297 h 22708"/>
                  <a:gd name="connsiteX3" fmla="*/ 16056 w 30278"/>
                  <a:gd name="connsiteY3" fmla="*/ 6405 h 22708"/>
                  <a:gd name="connsiteX4" fmla="*/ 23701 w 30278"/>
                  <a:gd name="connsiteY4" fmla="*/ 14050 h 22708"/>
                  <a:gd name="connsiteX5" fmla="*/ 21809 w 30278"/>
                  <a:gd name="connsiteY5" fmla="*/ 19727 h 22708"/>
                  <a:gd name="connsiteX6" fmla="*/ 13937 w 30278"/>
                  <a:gd name="connsiteY6" fmla="*/ 19500 h 22708"/>
                  <a:gd name="connsiteX7" fmla="*/ 6367 w 30278"/>
                  <a:gd name="connsiteY7" fmla="*/ 21393 h 22708"/>
                  <a:gd name="connsiteX8" fmla="*/ 6594 w 30278"/>
                  <a:gd name="connsiteY8" fmla="*/ 1405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6594" y="14050"/>
                    </a:moveTo>
                    <a:cubicBezTo>
                      <a:pt x="9849" y="13445"/>
                      <a:pt x="9849" y="16851"/>
                      <a:pt x="11514" y="18213"/>
                    </a:cubicBezTo>
                    <a:cubicBezTo>
                      <a:pt x="14466" y="13596"/>
                      <a:pt x="7957" y="12082"/>
                      <a:pt x="8487" y="8297"/>
                    </a:cubicBezTo>
                    <a:cubicBezTo>
                      <a:pt x="10984" y="7616"/>
                      <a:pt x="12801" y="4210"/>
                      <a:pt x="16056" y="6405"/>
                    </a:cubicBezTo>
                    <a:cubicBezTo>
                      <a:pt x="15678" y="11931"/>
                      <a:pt x="18100" y="14580"/>
                      <a:pt x="23701" y="14050"/>
                    </a:cubicBezTo>
                    <a:cubicBezTo>
                      <a:pt x="25594" y="16775"/>
                      <a:pt x="24383" y="18516"/>
                      <a:pt x="21809" y="19727"/>
                    </a:cubicBezTo>
                    <a:cubicBezTo>
                      <a:pt x="19235" y="18138"/>
                      <a:pt x="17116" y="12157"/>
                      <a:pt x="13937" y="19500"/>
                    </a:cubicBezTo>
                    <a:cubicBezTo>
                      <a:pt x="12650" y="22377"/>
                      <a:pt x="9546" y="23512"/>
                      <a:pt x="6367" y="21393"/>
                    </a:cubicBezTo>
                    <a:cubicBezTo>
                      <a:pt x="6594" y="18970"/>
                      <a:pt x="4550" y="16396"/>
                      <a:pt x="6594" y="14050"/>
                    </a:cubicBezTo>
                    <a:close/>
                  </a:path>
                </a:pathLst>
              </a:custGeom>
              <a:solidFill>
                <a:srgbClr val="F7D7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6" name="任意多边形: 形状 2245"/>
              <p:cNvSpPr/>
              <p:nvPr/>
            </p:nvSpPr>
            <p:spPr>
              <a:xfrm>
                <a:off x="2128116" y="6532862"/>
                <a:ext cx="22709" cy="30278"/>
              </a:xfrm>
              <a:custGeom>
                <a:avLst/>
                <a:gdLst>
                  <a:gd name="connsiteX0" fmla="*/ 17293 w 22708"/>
                  <a:gd name="connsiteY0" fmla="*/ 26645 h 30278"/>
                  <a:gd name="connsiteX1" fmla="*/ 17217 w 22708"/>
                  <a:gd name="connsiteY1" fmla="*/ 28537 h 30278"/>
                  <a:gd name="connsiteX2" fmla="*/ 5787 w 22708"/>
                  <a:gd name="connsiteY2" fmla="*/ 22784 h 30278"/>
                  <a:gd name="connsiteX3" fmla="*/ 7528 w 22708"/>
                  <a:gd name="connsiteY3" fmla="*/ 20135 h 30278"/>
                  <a:gd name="connsiteX4" fmla="*/ 10329 w 22708"/>
                  <a:gd name="connsiteY4" fmla="*/ 20286 h 30278"/>
                  <a:gd name="connsiteX5" fmla="*/ 7528 w 22708"/>
                  <a:gd name="connsiteY5" fmla="*/ 19832 h 30278"/>
                  <a:gd name="connsiteX6" fmla="*/ 5712 w 22708"/>
                  <a:gd name="connsiteY6" fmla="*/ 17183 h 30278"/>
                  <a:gd name="connsiteX7" fmla="*/ 19110 w 22708"/>
                  <a:gd name="connsiteY7" fmla="*/ 5677 h 30278"/>
                  <a:gd name="connsiteX8" fmla="*/ 21456 w 22708"/>
                  <a:gd name="connsiteY8" fmla="*/ 12338 h 30278"/>
                  <a:gd name="connsiteX9" fmla="*/ 20169 w 22708"/>
                  <a:gd name="connsiteY9" fmla="*/ 14307 h 30278"/>
                  <a:gd name="connsiteX10" fmla="*/ 18504 w 22708"/>
                  <a:gd name="connsiteY10" fmla="*/ 18243 h 30278"/>
                  <a:gd name="connsiteX11" fmla="*/ 18580 w 22708"/>
                  <a:gd name="connsiteY11" fmla="*/ 20362 h 30278"/>
                  <a:gd name="connsiteX12" fmla="*/ 18277 w 22708"/>
                  <a:gd name="connsiteY12" fmla="*/ 24677 h 30278"/>
                  <a:gd name="connsiteX13" fmla="*/ 17293 w 22708"/>
                  <a:gd name="connsiteY13" fmla="*/ 2664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0278">
                    <a:moveTo>
                      <a:pt x="17293" y="26645"/>
                    </a:moveTo>
                    <a:cubicBezTo>
                      <a:pt x="17293" y="27251"/>
                      <a:pt x="17217" y="27932"/>
                      <a:pt x="17217" y="28537"/>
                    </a:cubicBezTo>
                    <a:cubicBezTo>
                      <a:pt x="13281" y="26796"/>
                      <a:pt x="11086" y="21649"/>
                      <a:pt x="5787" y="22784"/>
                    </a:cubicBezTo>
                    <a:cubicBezTo>
                      <a:pt x="5636" y="21422"/>
                      <a:pt x="5863" y="20286"/>
                      <a:pt x="7528" y="20135"/>
                    </a:cubicBezTo>
                    <a:cubicBezTo>
                      <a:pt x="8512" y="20059"/>
                      <a:pt x="9421" y="19984"/>
                      <a:pt x="10329" y="20286"/>
                    </a:cubicBezTo>
                    <a:cubicBezTo>
                      <a:pt x="9421" y="19908"/>
                      <a:pt x="8512" y="19984"/>
                      <a:pt x="7528" y="19832"/>
                    </a:cubicBezTo>
                    <a:cubicBezTo>
                      <a:pt x="5863" y="19605"/>
                      <a:pt x="5560" y="18545"/>
                      <a:pt x="5712" y="17183"/>
                    </a:cubicBezTo>
                    <a:cubicBezTo>
                      <a:pt x="10556" y="13777"/>
                      <a:pt x="16839" y="12036"/>
                      <a:pt x="19110" y="5677"/>
                    </a:cubicBezTo>
                    <a:cubicBezTo>
                      <a:pt x="23878" y="6510"/>
                      <a:pt x="22440" y="9462"/>
                      <a:pt x="21456" y="12338"/>
                    </a:cubicBezTo>
                    <a:cubicBezTo>
                      <a:pt x="21078" y="13020"/>
                      <a:pt x="20624" y="13701"/>
                      <a:pt x="20169" y="14307"/>
                    </a:cubicBezTo>
                    <a:cubicBezTo>
                      <a:pt x="19337" y="15517"/>
                      <a:pt x="18428" y="16729"/>
                      <a:pt x="18504" y="18243"/>
                    </a:cubicBezTo>
                    <a:cubicBezTo>
                      <a:pt x="18580" y="19000"/>
                      <a:pt x="18580" y="19681"/>
                      <a:pt x="18580" y="20362"/>
                    </a:cubicBezTo>
                    <a:cubicBezTo>
                      <a:pt x="18504" y="21800"/>
                      <a:pt x="18277" y="23239"/>
                      <a:pt x="18277" y="24677"/>
                    </a:cubicBezTo>
                    <a:cubicBezTo>
                      <a:pt x="18126" y="25509"/>
                      <a:pt x="17823" y="26115"/>
                      <a:pt x="17293" y="26645"/>
                    </a:cubicBezTo>
                    <a:close/>
                  </a:path>
                </a:pathLst>
              </a:custGeom>
              <a:solidFill>
                <a:srgbClr val="FCE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7" name="任意多边形: 形状 2246"/>
              <p:cNvSpPr/>
              <p:nvPr/>
            </p:nvSpPr>
            <p:spPr>
              <a:xfrm>
                <a:off x="1778135" y="6054559"/>
                <a:ext cx="30278" cy="22709"/>
              </a:xfrm>
              <a:custGeom>
                <a:avLst/>
                <a:gdLst>
                  <a:gd name="connsiteX0" fmla="*/ 23011 w 30278"/>
                  <a:gd name="connsiteY0" fmla="*/ 18303 h 22708"/>
                  <a:gd name="connsiteX1" fmla="*/ 17183 w 30278"/>
                  <a:gd name="connsiteY1" fmla="*/ 24131 h 22708"/>
                  <a:gd name="connsiteX2" fmla="*/ 5677 w 30278"/>
                  <a:gd name="connsiteY2" fmla="*/ 12852 h 22708"/>
                  <a:gd name="connsiteX3" fmla="*/ 5904 w 30278"/>
                  <a:gd name="connsiteY3" fmla="*/ 11944 h 22708"/>
                  <a:gd name="connsiteX4" fmla="*/ 6888 w 30278"/>
                  <a:gd name="connsiteY4" fmla="*/ 9295 h 22708"/>
                  <a:gd name="connsiteX5" fmla="*/ 8781 w 30278"/>
                  <a:gd name="connsiteY5" fmla="*/ 5813 h 22708"/>
                  <a:gd name="connsiteX6" fmla="*/ 12263 w 30278"/>
                  <a:gd name="connsiteY6" fmla="*/ 6267 h 22708"/>
                  <a:gd name="connsiteX7" fmla="*/ 18848 w 30278"/>
                  <a:gd name="connsiteY7" fmla="*/ 11868 h 22708"/>
                  <a:gd name="connsiteX8" fmla="*/ 23617 w 30278"/>
                  <a:gd name="connsiteY8" fmla="*/ 13231 h 22708"/>
                  <a:gd name="connsiteX9" fmla="*/ 23011 w 30278"/>
                  <a:gd name="connsiteY9" fmla="*/ 1830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23011" y="18303"/>
                    </a:moveTo>
                    <a:cubicBezTo>
                      <a:pt x="21043" y="20270"/>
                      <a:pt x="19151" y="22163"/>
                      <a:pt x="17183" y="24131"/>
                    </a:cubicBezTo>
                    <a:cubicBezTo>
                      <a:pt x="15215" y="18454"/>
                      <a:pt x="7645" y="18529"/>
                      <a:pt x="5677" y="12852"/>
                    </a:cubicBezTo>
                    <a:cubicBezTo>
                      <a:pt x="5677" y="12852"/>
                      <a:pt x="5980" y="11944"/>
                      <a:pt x="5904" y="11944"/>
                    </a:cubicBezTo>
                    <a:cubicBezTo>
                      <a:pt x="6358" y="11111"/>
                      <a:pt x="6813" y="10279"/>
                      <a:pt x="6888" y="9295"/>
                    </a:cubicBezTo>
                    <a:cubicBezTo>
                      <a:pt x="6964" y="7857"/>
                      <a:pt x="7191" y="6418"/>
                      <a:pt x="8781" y="5813"/>
                    </a:cubicBezTo>
                    <a:cubicBezTo>
                      <a:pt x="9992" y="5510"/>
                      <a:pt x="11127" y="5737"/>
                      <a:pt x="12263" y="6267"/>
                    </a:cubicBezTo>
                    <a:cubicBezTo>
                      <a:pt x="15820" y="6569"/>
                      <a:pt x="13852" y="13306"/>
                      <a:pt x="18848" y="11868"/>
                    </a:cubicBezTo>
                    <a:cubicBezTo>
                      <a:pt x="20589" y="11944"/>
                      <a:pt x="22103" y="12474"/>
                      <a:pt x="23617" y="13231"/>
                    </a:cubicBezTo>
                    <a:cubicBezTo>
                      <a:pt x="26418" y="15275"/>
                      <a:pt x="25131" y="16864"/>
                      <a:pt x="23011" y="18303"/>
                    </a:cubicBezTo>
                    <a:close/>
                  </a:path>
                </a:pathLst>
              </a:custGeom>
              <a:solidFill>
                <a:srgbClr val="F8D3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8" name="任意多边形: 形状 2247"/>
              <p:cNvSpPr/>
              <p:nvPr/>
            </p:nvSpPr>
            <p:spPr>
              <a:xfrm>
                <a:off x="1779697" y="6288410"/>
                <a:ext cx="22709" cy="22709"/>
              </a:xfrm>
              <a:custGeom>
                <a:avLst/>
                <a:gdLst>
                  <a:gd name="connsiteX0" fmla="*/ 17816 w 22708"/>
                  <a:gd name="connsiteY0" fmla="*/ 8661 h 22708"/>
                  <a:gd name="connsiteX1" fmla="*/ 17438 w 22708"/>
                  <a:gd name="connsiteY1" fmla="*/ 12294 h 22708"/>
                  <a:gd name="connsiteX2" fmla="*/ 14183 w 22708"/>
                  <a:gd name="connsiteY2" fmla="*/ 17896 h 22708"/>
                  <a:gd name="connsiteX3" fmla="*/ 6311 w 22708"/>
                  <a:gd name="connsiteY3" fmla="*/ 10932 h 22708"/>
                  <a:gd name="connsiteX4" fmla="*/ 6462 w 22708"/>
                  <a:gd name="connsiteY4" fmla="*/ 7223 h 22708"/>
                  <a:gd name="connsiteX5" fmla="*/ 15848 w 22708"/>
                  <a:gd name="connsiteY5" fmla="*/ 6844 h 22708"/>
                  <a:gd name="connsiteX6" fmla="*/ 17816 w 22708"/>
                  <a:gd name="connsiteY6" fmla="*/ 8661 h 22708"/>
                  <a:gd name="connsiteX7" fmla="*/ 17816 w 22708"/>
                  <a:gd name="connsiteY7" fmla="*/ 86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7816" y="8661"/>
                    </a:moveTo>
                    <a:cubicBezTo>
                      <a:pt x="17741" y="9872"/>
                      <a:pt x="18044" y="11538"/>
                      <a:pt x="17438" y="12294"/>
                    </a:cubicBezTo>
                    <a:cubicBezTo>
                      <a:pt x="15924" y="14111"/>
                      <a:pt x="16757" y="19334"/>
                      <a:pt x="14183" y="17896"/>
                    </a:cubicBezTo>
                    <a:cubicBezTo>
                      <a:pt x="11534" y="16382"/>
                      <a:pt x="3359" y="19182"/>
                      <a:pt x="6311" y="10932"/>
                    </a:cubicBezTo>
                    <a:cubicBezTo>
                      <a:pt x="6689" y="9796"/>
                      <a:pt x="6462" y="8510"/>
                      <a:pt x="6462" y="7223"/>
                    </a:cubicBezTo>
                    <a:cubicBezTo>
                      <a:pt x="9566" y="6390"/>
                      <a:pt x="12593" y="4422"/>
                      <a:pt x="15848" y="6844"/>
                    </a:cubicBezTo>
                    <a:cubicBezTo>
                      <a:pt x="16378" y="7525"/>
                      <a:pt x="16984" y="8207"/>
                      <a:pt x="17816" y="8661"/>
                    </a:cubicBezTo>
                    <a:lnTo>
                      <a:pt x="17816" y="8661"/>
                    </a:lnTo>
                    <a:close/>
                  </a:path>
                </a:pathLst>
              </a:custGeom>
              <a:solidFill>
                <a:srgbClr val="F2C4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9" name="任意多边形: 形状 2248"/>
              <p:cNvSpPr/>
              <p:nvPr/>
            </p:nvSpPr>
            <p:spPr>
              <a:xfrm>
                <a:off x="1708012" y="6085578"/>
                <a:ext cx="15139" cy="22709"/>
              </a:xfrm>
              <a:custGeom>
                <a:avLst/>
                <a:gdLst>
                  <a:gd name="connsiteX0" fmla="*/ 14184 w 15139"/>
                  <a:gd name="connsiteY0" fmla="*/ 5677 h 22708"/>
                  <a:gd name="connsiteX1" fmla="*/ 12973 w 15139"/>
                  <a:gd name="connsiteY1" fmla="*/ 19302 h 22708"/>
                  <a:gd name="connsiteX2" fmla="*/ 6539 w 15139"/>
                  <a:gd name="connsiteY2" fmla="*/ 16880 h 22708"/>
                  <a:gd name="connsiteX3" fmla="*/ 14184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4184" y="5677"/>
                    </a:moveTo>
                    <a:cubicBezTo>
                      <a:pt x="11686" y="10067"/>
                      <a:pt x="22435" y="15744"/>
                      <a:pt x="12973" y="19302"/>
                    </a:cubicBezTo>
                    <a:cubicBezTo>
                      <a:pt x="10551" y="20211"/>
                      <a:pt x="7977" y="19529"/>
                      <a:pt x="6539" y="16880"/>
                    </a:cubicBezTo>
                    <a:cubicBezTo>
                      <a:pt x="4420" y="13247"/>
                      <a:pt x="5933" y="10749"/>
                      <a:pt x="14184" y="5677"/>
                    </a:cubicBezTo>
                    <a:close/>
                  </a:path>
                </a:pathLst>
              </a:custGeom>
              <a:solidFill>
                <a:srgbClr val="F6D2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0" name="任意多边形: 形状 2249"/>
              <p:cNvSpPr/>
              <p:nvPr/>
            </p:nvSpPr>
            <p:spPr>
              <a:xfrm>
                <a:off x="1527401" y="5783856"/>
                <a:ext cx="22709" cy="30278"/>
              </a:xfrm>
              <a:custGeom>
                <a:avLst/>
                <a:gdLst>
                  <a:gd name="connsiteX0" fmla="*/ 7601 w 22708"/>
                  <a:gd name="connsiteY0" fmla="*/ 19000 h 30278"/>
                  <a:gd name="connsiteX1" fmla="*/ 5860 w 22708"/>
                  <a:gd name="connsiteY1" fmla="*/ 5677 h 30278"/>
                  <a:gd name="connsiteX2" fmla="*/ 11234 w 22708"/>
                  <a:gd name="connsiteY2" fmla="*/ 7494 h 30278"/>
                  <a:gd name="connsiteX3" fmla="*/ 22891 w 22708"/>
                  <a:gd name="connsiteY3" fmla="*/ 20968 h 30278"/>
                  <a:gd name="connsiteX4" fmla="*/ 22816 w 22708"/>
                  <a:gd name="connsiteY4" fmla="*/ 24753 h 30278"/>
                  <a:gd name="connsiteX5" fmla="*/ 20923 w 22708"/>
                  <a:gd name="connsiteY5" fmla="*/ 24753 h 30278"/>
                  <a:gd name="connsiteX6" fmla="*/ 8358 w 22708"/>
                  <a:gd name="connsiteY6" fmla="*/ 23466 h 30278"/>
                  <a:gd name="connsiteX7" fmla="*/ 7601 w 22708"/>
                  <a:gd name="connsiteY7" fmla="*/ 190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601" y="19000"/>
                    </a:moveTo>
                    <a:cubicBezTo>
                      <a:pt x="4952" y="14836"/>
                      <a:pt x="5784" y="10219"/>
                      <a:pt x="5860" y="5677"/>
                    </a:cubicBezTo>
                    <a:cubicBezTo>
                      <a:pt x="7601" y="6434"/>
                      <a:pt x="9115" y="7797"/>
                      <a:pt x="11234" y="7494"/>
                    </a:cubicBezTo>
                    <a:cubicBezTo>
                      <a:pt x="13505" y="20362"/>
                      <a:pt x="13581" y="20438"/>
                      <a:pt x="22891" y="20968"/>
                    </a:cubicBezTo>
                    <a:cubicBezTo>
                      <a:pt x="22891" y="22254"/>
                      <a:pt x="22891" y="23466"/>
                      <a:pt x="22816" y="24753"/>
                    </a:cubicBezTo>
                    <a:cubicBezTo>
                      <a:pt x="22210" y="24753"/>
                      <a:pt x="21529" y="24753"/>
                      <a:pt x="20923" y="24753"/>
                    </a:cubicBezTo>
                    <a:cubicBezTo>
                      <a:pt x="16533" y="26493"/>
                      <a:pt x="12597" y="23542"/>
                      <a:pt x="8358" y="23466"/>
                    </a:cubicBezTo>
                    <a:cubicBezTo>
                      <a:pt x="6617" y="22254"/>
                      <a:pt x="6239" y="20816"/>
                      <a:pt x="7601" y="19000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1" name="任意多边形: 形状 2250"/>
              <p:cNvSpPr/>
              <p:nvPr/>
            </p:nvSpPr>
            <p:spPr>
              <a:xfrm>
                <a:off x="2153583" y="5856595"/>
                <a:ext cx="22709" cy="22709"/>
              </a:xfrm>
              <a:custGeom>
                <a:avLst/>
                <a:gdLst>
                  <a:gd name="connsiteX0" fmla="*/ 22256 w 22708"/>
                  <a:gd name="connsiteY0" fmla="*/ 11132 h 22708"/>
                  <a:gd name="connsiteX1" fmla="*/ 10674 w 22708"/>
                  <a:gd name="connsiteY1" fmla="*/ 18247 h 22708"/>
                  <a:gd name="connsiteX2" fmla="*/ 6814 w 22708"/>
                  <a:gd name="connsiteY2" fmla="*/ 12873 h 22708"/>
                  <a:gd name="connsiteX3" fmla="*/ 7344 w 22708"/>
                  <a:gd name="connsiteY3" fmla="*/ 11662 h 22708"/>
                  <a:gd name="connsiteX4" fmla="*/ 6814 w 22708"/>
                  <a:gd name="connsiteY4" fmla="*/ 11056 h 22708"/>
                  <a:gd name="connsiteX5" fmla="*/ 6814 w 22708"/>
                  <a:gd name="connsiteY5" fmla="*/ 11056 h 22708"/>
                  <a:gd name="connsiteX6" fmla="*/ 6284 w 22708"/>
                  <a:gd name="connsiteY6" fmla="*/ 9467 h 22708"/>
                  <a:gd name="connsiteX7" fmla="*/ 6662 w 22708"/>
                  <a:gd name="connsiteY7" fmla="*/ 8634 h 22708"/>
                  <a:gd name="connsiteX8" fmla="*/ 10447 w 22708"/>
                  <a:gd name="connsiteY8" fmla="*/ 7726 h 22708"/>
                  <a:gd name="connsiteX9" fmla="*/ 17563 w 22708"/>
                  <a:gd name="connsiteY9" fmla="*/ 5682 h 22708"/>
                  <a:gd name="connsiteX10" fmla="*/ 22256 w 22708"/>
                  <a:gd name="connsiteY10" fmla="*/ 1113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22256" y="11132"/>
                    </a:moveTo>
                    <a:cubicBezTo>
                      <a:pt x="19833" y="15749"/>
                      <a:pt x="14838" y="16733"/>
                      <a:pt x="10674" y="18247"/>
                    </a:cubicBezTo>
                    <a:cubicBezTo>
                      <a:pt x="5754" y="19988"/>
                      <a:pt x="4467" y="17339"/>
                      <a:pt x="6814" y="12873"/>
                    </a:cubicBezTo>
                    <a:cubicBezTo>
                      <a:pt x="7344" y="12494"/>
                      <a:pt x="7495" y="12040"/>
                      <a:pt x="7344" y="11662"/>
                    </a:cubicBezTo>
                    <a:cubicBezTo>
                      <a:pt x="7192" y="11283"/>
                      <a:pt x="6965" y="11056"/>
                      <a:pt x="6814" y="11056"/>
                    </a:cubicBezTo>
                    <a:lnTo>
                      <a:pt x="6814" y="11056"/>
                    </a:lnTo>
                    <a:cubicBezTo>
                      <a:pt x="6360" y="10526"/>
                      <a:pt x="6208" y="10072"/>
                      <a:pt x="6284" y="9467"/>
                    </a:cubicBezTo>
                    <a:cubicBezTo>
                      <a:pt x="6360" y="8937"/>
                      <a:pt x="6511" y="8634"/>
                      <a:pt x="6662" y="8634"/>
                    </a:cubicBezTo>
                    <a:cubicBezTo>
                      <a:pt x="7798" y="7877"/>
                      <a:pt x="9085" y="7726"/>
                      <a:pt x="10447" y="7726"/>
                    </a:cubicBezTo>
                    <a:cubicBezTo>
                      <a:pt x="13021" y="7726"/>
                      <a:pt x="15065" y="5682"/>
                      <a:pt x="17563" y="5682"/>
                    </a:cubicBezTo>
                    <a:cubicBezTo>
                      <a:pt x="21196" y="5606"/>
                      <a:pt x="24224" y="6363"/>
                      <a:pt x="22256" y="11132"/>
                    </a:cubicBezTo>
                    <a:close/>
                  </a:path>
                </a:pathLst>
              </a:custGeom>
              <a:solidFill>
                <a:srgbClr val="F6D3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2" name="任意多边形: 形状 2251"/>
              <p:cNvSpPr/>
              <p:nvPr/>
            </p:nvSpPr>
            <p:spPr>
              <a:xfrm>
                <a:off x="2058227" y="5777498"/>
                <a:ext cx="15139" cy="22709"/>
              </a:xfrm>
              <a:custGeom>
                <a:avLst/>
                <a:gdLst>
                  <a:gd name="connsiteX0" fmla="*/ 10125 w 15139"/>
                  <a:gd name="connsiteY0" fmla="*/ 5677 h 22708"/>
                  <a:gd name="connsiteX1" fmla="*/ 15348 w 15139"/>
                  <a:gd name="connsiteY1" fmla="*/ 12944 h 22708"/>
                  <a:gd name="connsiteX2" fmla="*/ 15348 w 15139"/>
                  <a:gd name="connsiteY2" fmla="*/ 19681 h 22708"/>
                  <a:gd name="connsiteX3" fmla="*/ 8611 w 15139"/>
                  <a:gd name="connsiteY3" fmla="*/ 20892 h 22708"/>
                  <a:gd name="connsiteX4" fmla="*/ 6037 w 15139"/>
                  <a:gd name="connsiteY4" fmla="*/ 14533 h 22708"/>
                  <a:gd name="connsiteX5" fmla="*/ 10125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0125" y="5677"/>
                    </a:moveTo>
                    <a:cubicBezTo>
                      <a:pt x="11336" y="8705"/>
                      <a:pt x="12698" y="11052"/>
                      <a:pt x="15348" y="12944"/>
                    </a:cubicBezTo>
                    <a:cubicBezTo>
                      <a:pt x="17543" y="14533"/>
                      <a:pt x="17164" y="17561"/>
                      <a:pt x="15348" y="19681"/>
                    </a:cubicBezTo>
                    <a:cubicBezTo>
                      <a:pt x="13531" y="21725"/>
                      <a:pt x="10882" y="22481"/>
                      <a:pt x="8611" y="20892"/>
                    </a:cubicBezTo>
                    <a:cubicBezTo>
                      <a:pt x="6643" y="19530"/>
                      <a:pt x="4902" y="17334"/>
                      <a:pt x="6037" y="14533"/>
                    </a:cubicBezTo>
                    <a:cubicBezTo>
                      <a:pt x="7248" y="11581"/>
                      <a:pt x="8611" y="8856"/>
                      <a:pt x="10125" y="5677"/>
                    </a:cubicBezTo>
                    <a:close/>
                  </a:path>
                </a:pathLst>
              </a:custGeom>
              <a:solidFill>
                <a:srgbClr val="F6D0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3" name="任意多边形: 形状 2252"/>
              <p:cNvSpPr/>
              <p:nvPr/>
            </p:nvSpPr>
            <p:spPr>
              <a:xfrm>
                <a:off x="1755848" y="5048133"/>
                <a:ext cx="22709" cy="22709"/>
              </a:xfrm>
              <a:custGeom>
                <a:avLst/>
                <a:gdLst>
                  <a:gd name="connsiteX0" fmla="*/ 16837 w 22708"/>
                  <a:gd name="connsiteY0" fmla="*/ 19115 h 22708"/>
                  <a:gd name="connsiteX1" fmla="*/ 12220 w 22708"/>
                  <a:gd name="connsiteY1" fmla="*/ 18509 h 22708"/>
                  <a:gd name="connsiteX2" fmla="*/ 6164 w 22708"/>
                  <a:gd name="connsiteY2" fmla="*/ 10713 h 22708"/>
                  <a:gd name="connsiteX3" fmla="*/ 16232 w 22708"/>
                  <a:gd name="connsiteY3" fmla="*/ 6398 h 22708"/>
                  <a:gd name="connsiteX4" fmla="*/ 18805 w 22708"/>
                  <a:gd name="connsiteY4" fmla="*/ 7609 h 22708"/>
                  <a:gd name="connsiteX5" fmla="*/ 19184 w 22708"/>
                  <a:gd name="connsiteY5" fmla="*/ 10031 h 22708"/>
                  <a:gd name="connsiteX6" fmla="*/ 16837 w 22708"/>
                  <a:gd name="connsiteY6" fmla="*/ 191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6837" y="19115"/>
                    </a:moveTo>
                    <a:cubicBezTo>
                      <a:pt x="15248" y="18963"/>
                      <a:pt x="13507" y="19115"/>
                      <a:pt x="12220" y="18509"/>
                    </a:cubicBezTo>
                    <a:cubicBezTo>
                      <a:pt x="8965" y="16920"/>
                      <a:pt x="4121" y="15936"/>
                      <a:pt x="6164" y="10713"/>
                    </a:cubicBezTo>
                    <a:cubicBezTo>
                      <a:pt x="7830" y="6474"/>
                      <a:pt x="11463" y="4506"/>
                      <a:pt x="16232" y="6398"/>
                    </a:cubicBezTo>
                    <a:cubicBezTo>
                      <a:pt x="17140" y="6777"/>
                      <a:pt x="17973" y="7231"/>
                      <a:pt x="18805" y="7609"/>
                    </a:cubicBezTo>
                    <a:cubicBezTo>
                      <a:pt x="19335" y="8366"/>
                      <a:pt x="19411" y="9123"/>
                      <a:pt x="19184" y="10031"/>
                    </a:cubicBezTo>
                    <a:cubicBezTo>
                      <a:pt x="15626" y="12378"/>
                      <a:pt x="17519" y="16087"/>
                      <a:pt x="16837" y="19115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4" name="任意多边形: 形状 2253"/>
              <p:cNvSpPr/>
              <p:nvPr/>
            </p:nvSpPr>
            <p:spPr>
              <a:xfrm>
                <a:off x="1688811" y="5983389"/>
                <a:ext cx="15139" cy="30278"/>
              </a:xfrm>
              <a:custGeom>
                <a:avLst/>
                <a:gdLst>
                  <a:gd name="connsiteX0" fmla="*/ 15370 w 15139"/>
                  <a:gd name="connsiteY0" fmla="*/ 15290 h 30278"/>
                  <a:gd name="connsiteX1" fmla="*/ 11585 w 15139"/>
                  <a:gd name="connsiteY1" fmla="*/ 19226 h 30278"/>
                  <a:gd name="connsiteX2" fmla="*/ 16203 w 15139"/>
                  <a:gd name="connsiteY2" fmla="*/ 23541 h 30278"/>
                  <a:gd name="connsiteX3" fmla="*/ 13402 w 15139"/>
                  <a:gd name="connsiteY3" fmla="*/ 30581 h 30278"/>
                  <a:gd name="connsiteX4" fmla="*/ 12494 w 15139"/>
                  <a:gd name="connsiteY4" fmla="*/ 30429 h 30278"/>
                  <a:gd name="connsiteX5" fmla="*/ 8482 w 15139"/>
                  <a:gd name="connsiteY5" fmla="*/ 26418 h 30278"/>
                  <a:gd name="connsiteX6" fmla="*/ 9617 w 15139"/>
                  <a:gd name="connsiteY6" fmla="*/ 5677 h 30278"/>
                  <a:gd name="connsiteX7" fmla="*/ 10753 w 15139"/>
                  <a:gd name="connsiteY7" fmla="*/ 6358 h 30278"/>
                  <a:gd name="connsiteX8" fmla="*/ 15370 w 15139"/>
                  <a:gd name="connsiteY8" fmla="*/ 152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5370" y="15290"/>
                    </a:moveTo>
                    <a:cubicBezTo>
                      <a:pt x="14083" y="16577"/>
                      <a:pt x="12872" y="17940"/>
                      <a:pt x="11585" y="19226"/>
                    </a:cubicBezTo>
                    <a:cubicBezTo>
                      <a:pt x="13251" y="20513"/>
                      <a:pt x="15673" y="21043"/>
                      <a:pt x="16203" y="23541"/>
                    </a:cubicBezTo>
                    <a:cubicBezTo>
                      <a:pt x="16278" y="26266"/>
                      <a:pt x="15824" y="28840"/>
                      <a:pt x="13402" y="30581"/>
                    </a:cubicBezTo>
                    <a:cubicBezTo>
                      <a:pt x="13099" y="30581"/>
                      <a:pt x="12796" y="30505"/>
                      <a:pt x="12494" y="30429"/>
                    </a:cubicBezTo>
                    <a:cubicBezTo>
                      <a:pt x="10223" y="29975"/>
                      <a:pt x="7271" y="28083"/>
                      <a:pt x="8482" y="26418"/>
                    </a:cubicBezTo>
                    <a:cubicBezTo>
                      <a:pt x="13553" y="19529"/>
                      <a:pt x="-904" y="11884"/>
                      <a:pt x="9617" y="5677"/>
                    </a:cubicBezTo>
                    <a:cubicBezTo>
                      <a:pt x="9996" y="5904"/>
                      <a:pt x="10374" y="6131"/>
                      <a:pt x="10753" y="6358"/>
                    </a:cubicBezTo>
                    <a:cubicBezTo>
                      <a:pt x="13553" y="8705"/>
                      <a:pt x="12721" y="12944"/>
                      <a:pt x="15370" y="15290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5" name="任意多边形: 形状 2254"/>
              <p:cNvSpPr/>
              <p:nvPr/>
            </p:nvSpPr>
            <p:spPr>
              <a:xfrm>
                <a:off x="2108516" y="6559507"/>
                <a:ext cx="22709" cy="22709"/>
              </a:xfrm>
              <a:custGeom>
                <a:avLst/>
                <a:gdLst>
                  <a:gd name="connsiteX0" fmla="*/ 21678 w 22708"/>
                  <a:gd name="connsiteY0" fmla="*/ 19151 h 22708"/>
                  <a:gd name="connsiteX1" fmla="*/ 8204 w 22708"/>
                  <a:gd name="connsiteY1" fmla="*/ 18016 h 22708"/>
                  <a:gd name="connsiteX2" fmla="*/ 10021 w 22708"/>
                  <a:gd name="connsiteY2" fmla="*/ 5677 h 22708"/>
                  <a:gd name="connsiteX3" fmla="*/ 11156 w 22708"/>
                  <a:gd name="connsiteY3" fmla="*/ 6358 h 22708"/>
                  <a:gd name="connsiteX4" fmla="*/ 21299 w 22708"/>
                  <a:gd name="connsiteY4" fmla="*/ 17864 h 22708"/>
                  <a:gd name="connsiteX5" fmla="*/ 21678 w 22708"/>
                  <a:gd name="connsiteY5" fmla="*/ 191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21678" y="19151"/>
                    </a:moveTo>
                    <a:cubicBezTo>
                      <a:pt x="17288" y="22557"/>
                      <a:pt x="11762" y="22103"/>
                      <a:pt x="8204" y="18016"/>
                    </a:cubicBezTo>
                    <a:cubicBezTo>
                      <a:pt x="4344" y="13625"/>
                      <a:pt x="4873" y="10522"/>
                      <a:pt x="10021" y="5677"/>
                    </a:cubicBezTo>
                    <a:cubicBezTo>
                      <a:pt x="10399" y="5904"/>
                      <a:pt x="10778" y="6131"/>
                      <a:pt x="11156" y="6358"/>
                    </a:cubicBezTo>
                    <a:cubicBezTo>
                      <a:pt x="13503" y="11052"/>
                      <a:pt x="17363" y="14533"/>
                      <a:pt x="21299" y="17864"/>
                    </a:cubicBezTo>
                    <a:cubicBezTo>
                      <a:pt x="21451" y="18318"/>
                      <a:pt x="21602" y="18772"/>
                      <a:pt x="21678" y="19151"/>
                    </a:cubicBezTo>
                    <a:close/>
                  </a:path>
                </a:pathLst>
              </a:custGeom>
              <a:solidFill>
                <a:srgbClr val="FCEA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6" name="任意多边形: 形状 2255"/>
              <p:cNvSpPr/>
              <p:nvPr/>
            </p:nvSpPr>
            <p:spPr>
              <a:xfrm>
                <a:off x="1920247" y="5586082"/>
                <a:ext cx="22709" cy="22709"/>
              </a:xfrm>
              <a:custGeom>
                <a:avLst/>
                <a:gdLst>
                  <a:gd name="connsiteX0" fmla="*/ 11247 w 22708"/>
                  <a:gd name="connsiteY0" fmla="*/ 17316 h 22708"/>
                  <a:gd name="connsiteX1" fmla="*/ 5797 w 22708"/>
                  <a:gd name="connsiteY1" fmla="*/ 10731 h 22708"/>
                  <a:gd name="connsiteX2" fmla="*/ 11928 w 22708"/>
                  <a:gd name="connsiteY2" fmla="*/ 5811 h 22708"/>
                  <a:gd name="connsiteX3" fmla="*/ 17605 w 22708"/>
                  <a:gd name="connsiteY3" fmla="*/ 10579 h 22708"/>
                  <a:gd name="connsiteX4" fmla="*/ 11247 w 22708"/>
                  <a:gd name="connsiteY4" fmla="*/ 173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1247" y="17316"/>
                    </a:moveTo>
                    <a:cubicBezTo>
                      <a:pt x="7992" y="15878"/>
                      <a:pt x="5040" y="14970"/>
                      <a:pt x="5797" y="10731"/>
                    </a:cubicBezTo>
                    <a:cubicBezTo>
                      <a:pt x="6402" y="7097"/>
                      <a:pt x="7916" y="5130"/>
                      <a:pt x="11928" y="5811"/>
                    </a:cubicBezTo>
                    <a:cubicBezTo>
                      <a:pt x="14880" y="6265"/>
                      <a:pt x="17757" y="7097"/>
                      <a:pt x="17605" y="10579"/>
                    </a:cubicBezTo>
                    <a:cubicBezTo>
                      <a:pt x="17378" y="14516"/>
                      <a:pt x="14426" y="16257"/>
                      <a:pt x="11247" y="17316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7" name="任意多边形: 形状 2256"/>
              <p:cNvSpPr/>
              <p:nvPr/>
            </p:nvSpPr>
            <p:spPr>
              <a:xfrm>
                <a:off x="1739954" y="5044313"/>
                <a:ext cx="22709" cy="22709"/>
              </a:xfrm>
              <a:custGeom>
                <a:avLst/>
                <a:gdLst>
                  <a:gd name="connsiteX0" fmla="*/ 15624 w 22708"/>
                  <a:gd name="connsiteY0" fmla="*/ 5828 h 22708"/>
                  <a:gd name="connsiteX1" fmla="*/ 19182 w 22708"/>
                  <a:gd name="connsiteY1" fmla="*/ 9765 h 22708"/>
                  <a:gd name="connsiteX2" fmla="*/ 17668 w 22708"/>
                  <a:gd name="connsiteY2" fmla="*/ 17940 h 22708"/>
                  <a:gd name="connsiteX3" fmla="*/ 6995 w 22708"/>
                  <a:gd name="connsiteY3" fmla="*/ 14458 h 22708"/>
                  <a:gd name="connsiteX4" fmla="*/ 9871 w 22708"/>
                  <a:gd name="connsiteY4" fmla="*/ 5677 h 22708"/>
                  <a:gd name="connsiteX5" fmla="*/ 15624 w 22708"/>
                  <a:gd name="connsiteY5" fmla="*/ 582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5624" y="5828"/>
                    </a:moveTo>
                    <a:cubicBezTo>
                      <a:pt x="17592" y="6434"/>
                      <a:pt x="18954" y="7872"/>
                      <a:pt x="19182" y="9765"/>
                    </a:cubicBezTo>
                    <a:cubicBezTo>
                      <a:pt x="19484" y="12717"/>
                      <a:pt x="20771" y="17561"/>
                      <a:pt x="17668" y="17940"/>
                    </a:cubicBezTo>
                    <a:cubicBezTo>
                      <a:pt x="14413" y="18394"/>
                      <a:pt x="9038" y="18621"/>
                      <a:pt x="6995" y="14458"/>
                    </a:cubicBezTo>
                    <a:cubicBezTo>
                      <a:pt x="5481" y="11354"/>
                      <a:pt x="4118" y="7040"/>
                      <a:pt x="9871" y="5677"/>
                    </a:cubicBezTo>
                    <a:cubicBezTo>
                      <a:pt x="11763" y="7040"/>
                      <a:pt x="13580" y="10446"/>
                      <a:pt x="15624" y="5828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8" name="任意多边形: 形状 2257"/>
              <p:cNvSpPr/>
              <p:nvPr/>
            </p:nvSpPr>
            <p:spPr>
              <a:xfrm>
                <a:off x="1770753" y="6357854"/>
                <a:ext cx="22709" cy="22709"/>
              </a:xfrm>
              <a:custGeom>
                <a:avLst/>
                <a:gdLst>
                  <a:gd name="connsiteX0" fmla="*/ 5717 w 22708"/>
                  <a:gd name="connsiteY0" fmla="*/ 13474 h 22708"/>
                  <a:gd name="connsiteX1" fmla="*/ 7837 w 22708"/>
                  <a:gd name="connsiteY1" fmla="*/ 5677 h 22708"/>
                  <a:gd name="connsiteX2" fmla="*/ 19039 w 22708"/>
                  <a:gd name="connsiteY2" fmla="*/ 13474 h 22708"/>
                  <a:gd name="connsiteX3" fmla="*/ 15557 w 22708"/>
                  <a:gd name="connsiteY3" fmla="*/ 17864 h 22708"/>
                  <a:gd name="connsiteX4" fmla="*/ 5717 w 22708"/>
                  <a:gd name="connsiteY4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717" y="13474"/>
                    </a:moveTo>
                    <a:cubicBezTo>
                      <a:pt x="6020" y="10749"/>
                      <a:pt x="4657" y="7570"/>
                      <a:pt x="7837" y="5677"/>
                    </a:cubicBezTo>
                    <a:cubicBezTo>
                      <a:pt x="12605" y="6737"/>
                      <a:pt x="16541" y="9084"/>
                      <a:pt x="19039" y="13474"/>
                    </a:cubicBezTo>
                    <a:cubicBezTo>
                      <a:pt x="18661" y="15442"/>
                      <a:pt x="20326" y="18167"/>
                      <a:pt x="15557" y="17864"/>
                    </a:cubicBezTo>
                    <a:cubicBezTo>
                      <a:pt x="11243" y="17561"/>
                      <a:pt x="9502" y="13550"/>
                      <a:pt x="5717" y="13474"/>
                    </a:cubicBezTo>
                    <a:close/>
                  </a:path>
                </a:pathLst>
              </a:custGeom>
              <a:solidFill>
                <a:srgbClr val="F0C1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9" name="任意多边形: 形状 2258"/>
              <p:cNvSpPr/>
              <p:nvPr/>
            </p:nvSpPr>
            <p:spPr>
              <a:xfrm>
                <a:off x="1886323" y="5905650"/>
                <a:ext cx="22709" cy="22709"/>
              </a:xfrm>
              <a:custGeom>
                <a:avLst/>
                <a:gdLst>
                  <a:gd name="connsiteX0" fmla="*/ 6112 w 22708"/>
                  <a:gd name="connsiteY0" fmla="*/ 20892 h 22708"/>
                  <a:gd name="connsiteX1" fmla="*/ 9973 w 22708"/>
                  <a:gd name="connsiteY1" fmla="*/ 15139 h 22708"/>
                  <a:gd name="connsiteX2" fmla="*/ 15726 w 22708"/>
                  <a:gd name="connsiteY2" fmla="*/ 7494 h 22708"/>
                  <a:gd name="connsiteX3" fmla="*/ 19359 w 22708"/>
                  <a:gd name="connsiteY3" fmla="*/ 5677 h 22708"/>
                  <a:gd name="connsiteX4" fmla="*/ 20419 w 22708"/>
                  <a:gd name="connsiteY4" fmla="*/ 7721 h 22708"/>
                  <a:gd name="connsiteX5" fmla="*/ 21251 w 22708"/>
                  <a:gd name="connsiteY5" fmla="*/ 17031 h 22708"/>
                  <a:gd name="connsiteX6" fmla="*/ 14060 w 22708"/>
                  <a:gd name="connsiteY6" fmla="*/ 22860 h 22708"/>
                  <a:gd name="connsiteX7" fmla="*/ 6188 w 22708"/>
                  <a:gd name="connsiteY7" fmla="*/ 22709 h 22708"/>
                  <a:gd name="connsiteX8" fmla="*/ 6188 w 22708"/>
                  <a:gd name="connsiteY8" fmla="*/ 22709 h 22708"/>
                  <a:gd name="connsiteX9" fmla="*/ 5734 w 22708"/>
                  <a:gd name="connsiteY9" fmla="*/ 21422 h 22708"/>
                  <a:gd name="connsiteX10" fmla="*/ 6112 w 22708"/>
                  <a:gd name="connsiteY10" fmla="*/ 208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6112" y="20892"/>
                    </a:moveTo>
                    <a:cubicBezTo>
                      <a:pt x="7399" y="19000"/>
                      <a:pt x="8686" y="17031"/>
                      <a:pt x="9973" y="15139"/>
                    </a:cubicBezTo>
                    <a:cubicBezTo>
                      <a:pt x="11790" y="12565"/>
                      <a:pt x="14363" y="10446"/>
                      <a:pt x="15726" y="7494"/>
                    </a:cubicBezTo>
                    <a:cubicBezTo>
                      <a:pt x="16407" y="5829"/>
                      <a:pt x="17845" y="5677"/>
                      <a:pt x="19359" y="5677"/>
                    </a:cubicBezTo>
                    <a:cubicBezTo>
                      <a:pt x="20040" y="6207"/>
                      <a:pt x="20343" y="6888"/>
                      <a:pt x="20419" y="7721"/>
                    </a:cubicBezTo>
                    <a:cubicBezTo>
                      <a:pt x="21100" y="10824"/>
                      <a:pt x="19208" y="14079"/>
                      <a:pt x="21251" y="17031"/>
                    </a:cubicBezTo>
                    <a:cubicBezTo>
                      <a:pt x="20343" y="20740"/>
                      <a:pt x="16331" y="20816"/>
                      <a:pt x="14060" y="22860"/>
                    </a:cubicBezTo>
                    <a:cubicBezTo>
                      <a:pt x="11411" y="24753"/>
                      <a:pt x="8762" y="24753"/>
                      <a:pt x="6188" y="22709"/>
                    </a:cubicBezTo>
                    <a:lnTo>
                      <a:pt x="6188" y="22709"/>
                    </a:lnTo>
                    <a:cubicBezTo>
                      <a:pt x="5734" y="22254"/>
                      <a:pt x="5583" y="21876"/>
                      <a:pt x="5734" y="21422"/>
                    </a:cubicBezTo>
                    <a:cubicBezTo>
                      <a:pt x="5810" y="21044"/>
                      <a:pt x="5961" y="20892"/>
                      <a:pt x="6112" y="20892"/>
                    </a:cubicBezTo>
                    <a:close/>
                  </a:path>
                </a:pathLst>
              </a:custGeom>
              <a:solidFill>
                <a:srgbClr val="F8D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0" name="任意多边形: 形状 2259"/>
              <p:cNvSpPr/>
              <p:nvPr/>
            </p:nvSpPr>
            <p:spPr>
              <a:xfrm>
                <a:off x="1584279" y="5830106"/>
                <a:ext cx="22709" cy="22709"/>
              </a:xfrm>
              <a:custGeom>
                <a:avLst/>
                <a:gdLst>
                  <a:gd name="connsiteX0" fmla="*/ 5904 w 22708"/>
                  <a:gd name="connsiteY0" fmla="*/ 14609 h 22708"/>
                  <a:gd name="connsiteX1" fmla="*/ 5677 w 22708"/>
                  <a:gd name="connsiteY1" fmla="*/ 5677 h 22708"/>
                  <a:gd name="connsiteX2" fmla="*/ 17259 w 22708"/>
                  <a:gd name="connsiteY2" fmla="*/ 22406 h 22708"/>
                  <a:gd name="connsiteX3" fmla="*/ 5904 w 22708"/>
                  <a:gd name="connsiteY3" fmla="*/ 146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904" y="14609"/>
                    </a:moveTo>
                    <a:cubicBezTo>
                      <a:pt x="10219" y="11505"/>
                      <a:pt x="5904" y="8856"/>
                      <a:pt x="5677" y="5677"/>
                    </a:cubicBezTo>
                    <a:cubicBezTo>
                      <a:pt x="9311" y="11581"/>
                      <a:pt x="19984" y="12187"/>
                      <a:pt x="17259" y="22406"/>
                    </a:cubicBezTo>
                    <a:cubicBezTo>
                      <a:pt x="11808" y="22179"/>
                      <a:pt x="7797" y="19908"/>
                      <a:pt x="5904" y="14609"/>
                    </a:cubicBezTo>
                    <a:close/>
                  </a:path>
                </a:pathLst>
              </a:custGeom>
              <a:solidFill>
                <a:srgbClr val="F4CD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1" name="任意多边形: 形状 2260"/>
              <p:cNvSpPr/>
              <p:nvPr/>
            </p:nvSpPr>
            <p:spPr>
              <a:xfrm>
                <a:off x="1595785" y="6727939"/>
                <a:ext cx="22709" cy="22709"/>
              </a:xfrm>
              <a:custGeom>
                <a:avLst/>
                <a:gdLst>
                  <a:gd name="connsiteX0" fmla="*/ 13398 w 22708"/>
                  <a:gd name="connsiteY0" fmla="*/ 8392 h 22708"/>
                  <a:gd name="connsiteX1" fmla="*/ 17031 w 22708"/>
                  <a:gd name="connsiteY1" fmla="*/ 19898 h 22708"/>
                  <a:gd name="connsiteX2" fmla="*/ 13171 w 22708"/>
                  <a:gd name="connsiteY2" fmla="*/ 22925 h 22708"/>
                  <a:gd name="connsiteX3" fmla="*/ 5677 w 22708"/>
                  <a:gd name="connsiteY3" fmla="*/ 13917 h 22708"/>
                  <a:gd name="connsiteX4" fmla="*/ 9235 w 22708"/>
                  <a:gd name="connsiteY4" fmla="*/ 7408 h 22708"/>
                  <a:gd name="connsiteX5" fmla="*/ 13398 w 22708"/>
                  <a:gd name="connsiteY5" fmla="*/ 83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398" y="8392"/>
                    </a:moveTo>
                    <a:cubicBezTo>
                      <a:pt x="13171" y="12707"/>
                      <a:pt x="13549" y="16794"/>
                      <a:pt x="17031" y="19898"/>
                    </a:cubicBezTo>
                    <a:cubicBezTo>
                      <a:pt x="16956" y="22698"/>
                      <a:pt x="14761" y="24818"/>
                      <a:pt x="13171" y="22925"/>
                    </a:cubicBezTo>
                    <a:cubicBezTo>
                      <a:pt x="10673" y="19898"/>
                      <a:pt x="6207" y="18459"/>
                      <a:pt x="5677" y="13917"/>
                    </a:cubicBezTo>
                    <a:cubicBezTo>
                      <a:pt x="6888" y="11722"/>
                      <a:pt x="7948" y="9527"/>
                      <a:pt x="9235" y="7408"/>
                    </a:cubicBezTo>
                    <a:cubicBezTo>
                      <a:pt x="11430" y="3699"/>
                      <a:pt x="12263" y="6878"/>
                      <a:pt x="13398" y="8392"/>
                    </a:cubicBezTo>
                    <a:close/>
                  </a:path>
                </a:pathLst>
              </a:custGeom>
              <a:solidFill>
                <a:srgbClr val="EEBC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2" name="任意多边形: 形状 2261"/>
              <p:cNvSpPr/>
              <p:nvPr/>
            </p:nvSpPr>
            <p:spPr>
              <a:xfrm>
                <a:off x="2008401" y="5721710"/>
                <a:ext cx="15139" cy="22709"/>
              </a:xfrm>
              <a:custGeom>
                <a:avLst/>
                <a:gdLst>
                  <a:gd name="connsiteX0" fmla="*/ 5677 w 15139"/>
                  <a:gd name="connsiteY0" fmla="*/ 12717 h 22708"/>
                  <a:gd name="connsiteX1" fmla="*/ 15063 w 15139"/>
                  <a:gd name="connsiteY1" fmla="*/ 5677 h 22708"/>
                  <a:gd name="connsiteX2" fmla="*/ 7494 w 15139"/>
                  <a:gd name="connsiteY2" fmla="*/ 18545 h 22708"/>
                  <a:gd name="connsiteX3" fmla="*/ 5677 w 15139"/>
                  <a:gd name="connsiteY3" fmla="*/ 1271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677" y="12717"/>
                    </a:moveTo>
                    <a:cubicBezTo>
                      <a:pt x="5980" y="6283"/>
                      <a:pt x="11203" y="7266"/>
                      <a:pt x="15063" y="5677"/>
                    </a:cubicBezTo>
                    <a:cubicBezTo>
                      <a:pt x="17259" y="20740"/>
                      <a:pt x="16729" y="21573"/>
                      <a:pt x="7494" y="18545"/>
                    </a:cubicBezTo>
                    <a:cubicBezTo>
                      <a:pt x="7570" y="16426"/>
                      <a:pt x="7872" y="14155"/>
                      <a:pt x="5677" y="12717"/>
                    </a:cubicBezTo>
                    <a:close/>
                  </a:path>
                </a:pathLst>
              </a:custGeom>
              <a:solidFill>
                <a:srgbClr val="F5D5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3" name="任意多边形: 形状 2262"/>
              <p:cNvSpPr/>
              <p:nvPr/>
            </p:nvSpPr>
            <p:spPr>
              <a:xfrm>
                <a:off x="1736276" y="6384726"/>
                <a:ext cx="22709" cy="22709"/>
              </a:xfrm>
              <a:custGeom>
                <a:avLst/>
                <a:gdLst>
                  <a:gd name="connsiteX0" fmla="*/ 17334 w 22708"/>
                  <a:gd name="connsiteY0" fmla="*/ 18924 h 22708"/>
                  <a:gd name="connsiteX1" fmla="*/ 11733 w 22708"/>
                  <a:gd name="connsiteY1" fmla="*/ 20741 h 22708"/>
                  <a:gd name="connsiteX2" fmla="*/ 5677 w 22708"/>
                  <a:gd name="connsiteY2" fmla="*/ 5677 h 22708"/>
                  <a:gd name="connsiteX3" fmla="*/ 13549 w 22708"/>
                  <a:gd name="connsiteY3" fmla="*/ 7418 h 22708"/>
                  <a:gd name="connsiteX4" fmla="*/ 17334 w 22708"/>
                  <a:gd name="connsiteY4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7334" y="18924"/>
                    </a:moveTo>
                    <a:cubicBezTo>
                      <a:pt x="15518" y="19605"/>
                      <a:pt x="13928" y="21044"/>
                      <a:pt x="11733" y="20741"/>
                    </a:cubicBezTo>
                    <a:cubicBezTo>
                      <a:pt x="8781" y="16123"/>
                      <a:pt x="6056" y="11354"/>
                      <a:pt x="5677" y="5677"/>
                    </a:cubicBezTo>
                    <a:cubicBezTo>
                      <a:pt x="8175" y="6661"/>
                      <a:pt x="10673" y="7948"/>
                      <a:pt x="13549" y="7418"/>
                    </a:cubicBezTo>
                    <a:cubicBezTo>
                      <a:pt x="20059" y="9613"/>
                      <a:pt x="19908" y="13852"/>
                      <a:pt x="17334" y="18924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4" name="任意多边形: 形状 2263"/>
              <p:cNvSpPr/>
              <p:nvPr/>
            </p:nvSpPr>
            <p:spPr>
              <a:xfrm>
                <a:off x="2063658" y="6241632"/>
                <a:ext cx="22709" cy="22709"/>
              </a:xfrm>
              <a:custGeom>
                <a:avLst/>
                <a:gdLst>
                  <a:gd name="connsiteX0" fmla="*/ 5677 w 22708"/>
                  <a:gd name="connsiteY0" fmla="*/ 6010 h 22708"/>
                  <a:gd name="connsiteX1" fmla="*/ 12641 w 22708"/>
                  <a:gd name="connsiteY1" fmla="*/ 7902 h 22708"/>
                  <a:gd name="connsiteX2" fmla="*/ 20816 w 22708"/>
                  <a:gd name="connsiteY2" fmla="*/ 10022 h 22708"/>
                  <a:gd name="connsiteX3" fmla="*/ 22557 w 22708"/>
                  <a:gd name="connsiteY3" fmla="*/ 10097 h 22708"/>
                  <a:gd name="connsiteX4" fmla="*/ 22557 w 22708"/>
                  <a:gd name="connsiteY4" fmla="*/ 15774 h 22708"/>
                  <a:gd name="connsiteX5" fmla="*/ 18772 w 22708"/>
                  <a:gd name="connsiteY5" fmla="*/ 17818 h 22708"/>
                  <a:gd name="connsiteX6" fmla="*/ 15215 w 22708"/>
                  <a:gd name="connsiteY6" fmla="*/ 17667 h 22708"/>
                  <a:gd name="connsiteX7" fmla="*/ 9462 w 22708"/>
                  <a:gd name="connsiteY7" fmla="*/ 19559 h 22708"/>
                  <a:gd name="connsiteX8" fmla="*/ 8856 w 22708"/>
                  <a:gd name="connsiteY8" fmla="*/ 12898 h 22708"/>
                  <a:gd name="connsiteX9" fmla="*/ 5677 w 22708"/>
                  <a:gd name="connsiteY9" fmla="*/ 601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6010"/>
                    </a:moveTo>
                    <a:cubicBezTo>
                      <a:pt x="8099" y="6086"/>
                      <a:pt x="10522" y="4420"/>
                      <a:pt x="12641" y="7902"/>
                    </a:cubicBezTo>
                    <a:cubicBezTo>
                      <a:pt x="14004" y="10173"/>
                      <a:pt x="17107" y="13277"/>
                      <a:pt x="20816" y="10022"/>
                    </a:cubicBezTo>
                    <a:cubicBezTo>
                      <a:pt x="21422" y="10022"/>
                      <a:pt x="21952" y="10097"/>
                      <a:pt x="22557" y="10097"/>
                    </a:cubicBezTo>
                    <a:cubicBezTo>
                      <a:pt x="24147" y="11990"/>
                      <a:pt x="24147" y="13882"/>
                      <a:pt x="22557" y="15774"/>
                    </a:cubicBezTo>
                    <a:cubicBezTo>
                      <a:pt x="20892" y="15774"/>
                      <a:pt x="19454" y="16153"/>
                      <a:pt x="18772" y="17818"/>
                    </a:cubicBezTo>
                    <a:cubicBezTo>
                      <a:pt x="17561" y="18651"/>
                      <a:pt x="16350" y="18727"/>
                      <a:pt x="15215" y="17667"/>
                    </a:cubicBezTo>
                    <a:cubicBezTo>
                      <a:pt x="13398" y="18575"/>
                      <a:pt x="12338" y="21981"/>
                      <a:pt x="9462" y="19559"/>
                    </a:cubicBezTo>
                    <a:cubicBezTo>
                      <a:pt x="9916" y="17364"/>
                      <a:pt x="15290" y="15018"/>
                      <a:pt x="8856" y="12898"/>
                    </a:cubicBezTo>
                    <a:cubicBezTo>
                      <a:pt x="7342" y="12293"/>
                      <a:pt x="8175" y="7675"/>
                      <a:pt x="5677" y="6010"/>
                    </a:cubicBezTo>
                    <a:close/>
                  </a:path>
                </a:pathLst>
              </a:custGeom>
              <a:solidFill>
                <a:srgbClr val="FBD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5" name="任意多边形: 形状 2264"/>
              <p:cNvSpPr/>
              <p:nvPr/>
            </p:nvSpPr>
            <p:spPr>
              <a:xfrm>
                <a:off x="1564988" y="5828780"/>
                <a:ext cx="22709" cy="22709"/>
              </a:xfrm>
              <a:custGeom>
                <a:avLst/>
                <a:gdLst>
                  <a:gd name="connsiteX0" fmla="*/ 8164 w 22708"/>
                  <a:gd name="connsiteY0" fmla="*/ 17979 h 22708"/>
                  <a:gd name="connsiteX1" fmla="*/ 8013 w 22708"/>
                  <a:gd name="connsiteY1" fmla="*/ 6625 h 22708"/>
                  <a:gd name="connsiteX2" fmla="*/ 17021 w 22708"/>
                  <a:gd name="connsiteY2" fmla="*/ 9729 h 22708"/>
                  <a:gd name="connsiteX3" fmla="*/ 8164 w 22708"/>
                  <a:gd name="connsiteY3" fmla="*/ 179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8164" y="17979"/>
                    </a:moveTo>
                    <a:cubicBezTo>
                      <a:pt x="2941" y="14270"/>
                      <a:pt x="7483" y="10410"/>
                      <a:pt x="8013" y="6625"/>
                    </a:cubicBezTo>
                    <a:cubicBezTo>
                      <a:pt x="11949" y="5187"/>
                      <a:pt x="16188" y="4808"/>
                      <a:pt x="17021" y="9729"/>
                    </a:cubicBezTo>
                    <a:cubicBezTo>
                      <a:pt x="18080" y="15936"/>
                      <a:pt x="13463" y="17752"/>
                      <a:pt x="8164" y="17979"/>
                    </a:cubicBezTo>
                    <a:close/>
                  </a:path>
                </a:pathLst>
              </a:custGeom>
              <a:solidFill>
                <a:srgbClr val="F3CE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6" name="任意多边形: 形状 2265"/>
              <p:cNvSpPr/>
              <p:nvPr/>
            </p:nvSpPr>
            <p:spPr>
              <a:xfrm>
                <a:off x="2107334" y="5463803"/>
                <a:ext cx="22709" cy="22709"/>
              </a:xfrm>
              <a:custGeom>
                <a:avLst/>
                <a:gdLst>
                  <a:gd name="connsiteX0" fmla="*/ 5677 w 22708"/>
                  <a:gd name="connsiteY0" fmla="*/ 17802 h 22708"/>
                  <a:gd name="connsiteX1" fmla="*/ 7570 w 22708"/>
                  <a:gd name="connsiteY1" fmla="*/ 10232 h 22708"/>
                  <a:gd name="connsiteX2" fmla="*/ 7570 w 22708"/>
                  <a:gd name="connsiteY2" fmla="*/ 10232 h 22708"/>
                  <a:gd name="connsiteX3" fmla="*/ 11279 w 22708"/>
                  <a:gd name="connsiteY3" fmla="*/ 6447 h 22708"/>
                  <a:gd name="connsiteX4" fmla="*/ 17031 w 22708"/>
                  <a:gd name="connsiteY4" fmla="*/ 6296 h 22708"/>
                  <a:gd name="connsiteX5" fmla="*/ 17183 w 22708"/>
                  <a:gd name="connsiteY5" fmla="*/ 6599 h 22708"/>
                  <a:gd name="connsiteX6" fmla="*/ 5677 w 22708"/>
                  <a:gd name="connsiteY6" fmla="*/ 1780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802"/>
                    </a:moveTo>
                    <a:cubicBezTo>
                      <a:pt x="8705" y="15833"/>
                      <a:pt x="7191" y="12806"/>
                      <a:pt x="7570" y="10232"/>
                    </a:cubicBezTo>
                    <a:lnTo>
                      <a:pt x="7570" y="10232"/>
                    </a:lnTo>
                    <a:cubicBezTo>
                      <a:pt x="8781" y="8945"/>
                      <a:pt x="10067" y="7734"/>
                      <a:pt x="11279" y="6447"/>
                    </a:cubicBezTo>
                    <a:cubicBezTo>
                      <a:pt x="13171" y="6069"/>
                      <a:pt x="15063" y="5009"/>
                      <a:pt x="17031" y="6296"/>
                    </a:cubicBezTo>
                    <a:lnTo>
                      <a:pt x="17183" y="6599"/>
                    </a:lnTo>
                    <a:cubicBezTo>
                      <a:pt x="18470" y="18105"/>
                      <a:pt x="15215" y="21208"/>
                      <a:pt x="5677" y="17802"/>
                    </a:cubicBez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7" name="任意多边形: 形状 2266"/>
              <p:cNvSpPr/>
              <p:nvPr/>
            </p:nvSpPr>
            <p:spPr>
              <a:xfrm>
                <a:off x="1508862" y="5043447"/>
                <a:ext cx="22709" cy="22709"/>
              </a:xfrm>
              <a:custGeom>
                <a:avLst/>
                <a:gdLst>
                  <a:gd name="connsiteX0" fmla="*/ 16678 w 22708"/>
                  <a:gd name="connsiteY0" fmla="*/ 12371 h 22708"/>
                  <a:gd name="connsiteX1" fmla="*/ 16299 w 22708"/>
                  <a:gd name="connsiteY1" fmla="*/ 18049 h 22708"/>
                  <a:gd name="connsiteX2" fmla="*/ 10471 w 22708"/>
                  <a:gd name="connsiteY2" fmla="*/ 21758 h 22708"/>
                  <a:gd name="connsiteX3" fmla="*/ 6005 w 22708"/>
                  <a:gd name="connsiteY3" fmla="*/ 17519 h 22708"/>
                  <a:gd name="connsiteX4" fmla="*/ 9789 w 22708"/>
                  <a:gd name="connsiteY4" fmla="*/ 12371 h 22708"/>
                  <a:gd name="connsiteX5" fmla="*/ 12817 w 22708"/>
                  <a:gd name="connsiteY5" fmla="*/ 10403 h 22708"/>
                  <a:gd name="connsiteX6" fmla="*/ 18494 w 22708"/>
                  <a:gd name="connsiteY6" fmla="*/ 6543 h 22708"/>
                  <a:gd name="connsiteX7" fmla="*/ 18494 w 22708"/>
                  <a:gd name="connsiteY7" fmla="*/ 8436 h 22708"/>
                  <a:gd name="connsiteX8" fmla="*/ 16678 w 22708"/>
                  <a:gd name="connsiteY8" fmla="*/ 123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6678" y="12371"/>
                    </a:moveTo>
                    <a:cubicBezTo>
                      <a:pt x="16602" y="14264"/>
                      <a:pt x="16753" y="16232"/>
                      <a:pt x="16299" y="18049"/>
                    </a:cubicBezTo>
                    <a:cubicBezTo>
                      <a:pt x="15618" y="20925"/>
                      <a:pt x="13271" y="21833"/>
                      <a:pt x="10471" y="21758"/>
                    </a:cubicBezTo>
                    <a:cubicBezTo>
                      <a:pt x="7670" y="21758"/>
                      <a:pt x="6762" y="19638"/>
                      <a:pt x="6005" y="17519"/>
                    </a:cubicBezTo>
                    <a:cubicBezTo>
                      <a:pt x="4794" y="14113"/>
                      <a:pt x="7140" y="12977"/>
                      <a:pt x="9789" y="12371"/>
                    </a:cubicBezTo>
                    <a:cubicBezTo>
                      <a:pt x="11076" y="12069"/>
                      <a:pt x="12136" y="11615"/>
                      <a:pt x="12817" y="10403"/>
                    </a:cubicBezTo>
                    <a:cubicBezTo>
                      <a:pt x="14407" y="8738"/>
                      <a:pt x="13801" y="3667"/>
                      <a:pt x="18494" y="6543"/>
                    </a:cubicBezTo>
                    <a:cubicBezTo>
                      <a:pt x="18494" y="7148"/>
                      <a:pt x="18494" y="7830"/>
                      <a:pt x="18494" y="8436"/>
                    </a:cubicBezTo>
                    <a:cubicBezTo>
                      <a:pt x="17359" y="9495"/>
                      <a:pt x="17813" y="11312"/>
                      <a:pt x="16678" y="12371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8" name="任意多边形: 形状 2267"/>
              <p:cNvSpPr/>
              <p:nvPr/>
            </p:nvSpPr>
            <p:spPr>
              <a:xfrm>
                <a:off x="1664481" y="5064403"/>
                <a:ext cx="22709" cy="15139"/>
              </a:xfrm>
              <a:custGeom>
                <a:avLst/>
                <a:gdLst>
                  <a:gd name="connsiteX0" fmla="*/ 20019 w 22708"/>
                  <a:gd name="connsiteY0" fmla="*/ 13291 h 15139"/>
                  <a:gd name="connsiteX1" fmla="*/ 12222 w 22708"/>
                  <a:gd name="connsiteY1" fmla="*/ 15638 h 15139"/>
                  <a:gd name="connsiteX2" fmla="*/ 6469 w 22708"/>
                  <a:gd name="connsiteY2" fmla="*/ 13745 h 15139"/>
                  <a:gd name="connsiteX3" fmla="*/ 7378 w 22708"/>
                  <a:gd name="connsiteY3" fmla="*/ 7766 h 15139"/>
                  <a:gd name="connsiteX4" fmla="*/ 14190 w 22708"/>
                  <a:gd name="connsiteY4" fmla="*/ 6252 h 15139"/>
                  <a:gd name="connsiteX5" fmla="*/ 20019 w 22708"/>
                  <a:gd name="connsiteY5" fmla="*/ 132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20019" y="13291"/>
                    </a:moveTo>
                    <a:cubicBezTo>
                      <a:pt x="16915" y="14199"/>
                      <a:pt x="14569" y="14881"/>
                      <a:pt x="12222" y="15638"/>
                    </a:cubicBezTo>
                    <a:cubicBezTo>
                      <a:pt x="9876" y="16395"/>
                      <a:pt x="7832" y="15865"/>
                      <a:pt x="6469" y="13745"/>
                    </a:cubicBezTo>
                    <a:cubicBezTo>
                      <a:pt x="5107" y="11550"/>
                      <a:pt x="5561" y="9355"/>
                      <a:pt x="7378" y="7766"/>
                    </a:cubicBezTo>
                    <a:cubicBezTo>
                      <a:pt x="9270" y="6176"/>
                      <a:pt x="11465" y="4889"/>
                      <a:pt x="14190" y="6252"/>
                    </a:cubicBezTo>
                    <a:cubicBezTo>
                      <a:pt x="16991" y="7614"/>
                      <a:pt x="17672" y="10566"/>
                      <a:pt x="20019" y="13291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9" name="任意多边形: 形状 2268"/>
              <p:cNvSpPr/>
              <p:nvPr/>
            </p:nvSpPr>
            <p:spPr>
              <a:xfrm>
                <a:off x="2219331" y="6171946"/>
                <a:ext cx="22709" cy="30278"/>
              </a:xfrm>
              <a:custGeom>
                <a:avLst/>
                <a:gdLst>
                  <a:gd name="connsiteX0" fmla="*/ 19032 w 22708"/>
                  <a:gd name="connsiteY0" fmla="*/ 24525 h 30278"/>
                  <a:gd name="connsiteX1" fmla="*/ 17367 w 22708"/>
                  <a:gd name="connsiteY1" fmla="*/ 24601 h 30278"/>
                  <a:gd name="connsiteX2" fmla="*/ 14945 w 22708"/>
                  <a:gd name="connsiteY2" fmla="*/ 24677 h 30278"/>
                  <a:gd name="connsiteX3" fmla="*/ 15248 w 22708"/>
                  <a:gd name="connsiteY3" fmla="*/ 22254 h 30278"/>
                  <a:gd name="connsiteX4" fmla="*/ 7905 w 22708"/>
                  <a:gd name="connsiteY4" fmla="*/ 14609 h 30278"/>
                  <a:gd name="connsiteX5" fmla="*/ 5786 w 22708"/>
                  <a:gd name="connsiteY5" fmla="*/ 7418 h 30278"/>
                  <a:gd name="connsiteX6" fmla="*/ 9571 w 22708"/>
                  <a:gd name="connsiteY6" fmla="*/ 5677 h 30278"/>
                  <a:gd name="connsiteX7" fmla="*/ 16610 w 22708"/>
                  <a:gd name="connsiteY7" fmla="*/ 17183 h 30278"/>
                  <a:gd name="connsiteX8" fmla="*/ 17140 w 22708"/>
                  <a:gd name="connsiteY8" fmla="*/ 18545 h 30278"/>
                  <a:gd name="connsiteX9" fmla="*/ 17367 w 22708"/>
                  <a:gd name="connsiteY9" fmla="*/ 16880 h 30278"/>
                  <a:gd name="connsiteX10" fmla="*/ 23650 w 22708"/>
                  <a:gd name="connsiteY10" fmla="*/ 20665 h 30278"/>
                  <a:gd name="connsiteX11" fmla="*/ 19032 w 22708"/>
                  <a:gd name="connsiteY11" fmla="*/ 245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9032" y="24525"/>
                    </a:moveTo>
                    <a:cubicBezTo>
                      <a:pt x="18503" y="24525"/>
                      <a:pt x="17897" y="24601"/>
                      <a:pt x="17367" y="24601"/>
                    </a:cubicBezTo>
                    <a:cubicBezTo>
                      <a:pt x="16610" y="25207"/>
                      <a:pt x="15778" y="25207"/>
                      <a:pt x="14945" y="24677"/>
                    </a:cubicBezTo>
                    <a:cubicBezTo>
                      <a:pt x="14491" y="23768"/>
                      <a:pt x="14566" y="23011"/>
                      <a:pt x="15248" y="22254"/>
                    </a:cubicBezTo>
                    <a:cubicBezTo>
                      <a:pt x="12825" y="19681"/>
                      <a:pt x="11841" y="15972"/>
                      <a:pt x="7905" y="14609"/>
                    </a:cubicBezTo>
                    <a:cubicBezTo>
                      <a:pt x="4423" y="13398"/>
                      <a:pt x="6164" y="9916"/>
                      <a:pt x="5786" y="7418"/>
                    </a:cubicBezTo>
                    <a:cubicBezTo>
                      <a:pt x="6846" y="6359"/>
                      <a:pt x="8057" y="5753"/>
                      <a:pt x="9571" y="5677"/>
                    </a:cubicBezTo>
                    <a:cubicBezTo>
                      <a:pt x="16686" y="6585"/>
                      <a:pt x="15550" y="12641"/>
                      <a:pt x="16610" y="17183"/>
                    </a:cubicBezTo>
                    <a:cubicBezTo>
                      <a:pt x="16762" y="17789"/>
                      <a:pt x="16989" y="18243"/>
                      <a:pt x="17140" y="18545"/>
                    </a:cubicBezTo>
                    <a:cubicBezTo>
                      <a:pt x="16913" y="18091"/>
                      <a:pt x="16913" y="17561"/>
                      <a:pt x="17367" y="16880"/>
                    </a:cubicBezTo>
                    <a:cubicBezTo>
                      <a:pt x="21379" y="14988"/>
                      <a:pt x="22969" y="17107"/>
                      <a:pt x="23650" y="20665"/>
                    </a:cubicBezTo>
                    <a:cubicBezTo>
                      <a:pt x="22817" y="22784"/>
                      <a:pt x="22439" y="25434"/>
                      <a:pt x="19032" y="24525"/>
                    </a:cubicBezTo>
                    <a:close/>
                  </a:path>
                </a:pathLst>
              </a:custGeom>
              <a:solidFill>
                <a:srgbClr val="F9E2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0" name="任意多边形: 形状 2269"/>
              <p:cNvSpPr/>
              <p:nvPr/>
            </p:nvSpPr>
            <p:spPr>
              <a:xfrm>
                <a:off x="1996170" y="5694687"/>
                <a:ext cx="15139" cy="22709"/>
              </a:xfrm>
              <a:custGeom>
                <a:avLst/>
                <a:gdLst>
                  <a:gd name="connsiteX0" fmla="*/ 14199 w 15139"/>
                  <a:gd name="connsiteY0" fmla="*/ 20740 h 22708"/>
                  <a:gd name="connsiteX1" fmla="*/ 11701 w 15139"/>
                  <a:gd name="connsiteY1" fmla="*/ 5677 h 22708"/>
                  <a:gd name="connsiteX2" fmla="*/ 15940 w 15139"/>
                  <a:gd name="connsiteY2" fmla="*/ 18924 h 22708"/>
                  <a:gd name="connsiteX3" fmla="*/ 16015 w 15139"/>
                  <a:gd name="connsiteY3" fmla="*/ 18848 h 22708"/>
                  <a:gd name="connsiteX4" fmla="*/ 13972 w 15139"/>
                  <a:gd name="connsiteY4" fmla="*/ 20892 h 22708"/>
                  <a:gd name="connsiteX5" fmla="*/ 14199 w 15139"/>
                  <a:gd name="connsiteY5" fmla="*/ 2074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199" y="20740"/>
                    </a:moveTo>
                    <a:cubicBezTo>
                      <a:pt x="3374" y="17107"/>
                      <a:pt x="3223" y="16123"/>
                      <a:pt x="11701" y="5677"/>
                    </a:cubicBezTo>
                    <a:cubicBezTo>
                      <a:pt x="13442" y="10219"/>
                      <a:pt x="18135" y="13247"/>
                      <a:pt x="15940" y="18924"/>
                    </a:cubicBezTo>
                    <a:lnTo>
                      <a:pt x="16015" y="18848"/>
                    </a:lnTo>
                    <a:cubicBezTo>
                      <a:pt x="15334" y="19454"/>
                      <a:pt x="14653" y="20135"/>
                      <a:pt x="13972" y="20892"/>
                    </a:cubicBezTo>
                    <a:lnTo>
                      <a:pt x="14199" y="20740"/>
                    </a:lnTo>
                    <a:close/>
                  </a:path>
                </a:pathLst>
              </a:custGeom>
              <a:solidFill>
                <a:srgbClr val="F2C7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1" name="任意多边形: 形状 2270"/>
              <p:cNvSpPr/>
              <p:nvPr/>
            </p:nvSpPr>
            <p:spPr>
              <a:xfrm>
                <a:off x="1897732" y="5741998"/>
                <a:ext cx="30278" cy="15139"/>
              </a:xfrm>
              <a:custGeom>
                <a:avLst/>
                <a:gdLst>
                  <a:gd name="connsiteX0" fmla="*/ 30886 w 30278"/>
                  <a:gd name="connsiteY0" fmla="*/ 15289 h 15139"/>
                  <a:gd name="connsiteX1" fmla="*/ 15898 w 30278"/>
                  <a:gd name="connsiteY1" fmla="*/ 10141 h 15139"/>
                  <a:gd name="connsiteX2" fmla="*/ 6058 w 30278"/>
                  <a:gd name="connsiteY2" fmla="*/ 13397 h 15139"/>
                  <a:gd name="connsiteX3" fmla="*/ 10145 w 30278"/>
                  <a:gd name="connsiteY3" fmla="*/ 8022 h 15139"/>
                  <a:gd name="connsiteX4" fmla="*/ 23619 w 30278"/>
                  <a:gd name="connsiteY4" fmla="*/ 7038 h 15139"/>
                  <a:gd name="connsiteX5" fmla="*/ 30886 w 30278"/>
                  <a:gd name="connsiteY5" fmla="*/ 152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15139">
                    <a:moveTo>
                      <a:pt x="30886" y="15289"/>
                    </a:moveTo>
                    <a:cubicBezTo>
                      <a:pt x="26344" y="12413"/>
                      <a:pt x="20516" y="13624"/>
                      <a:pt x="15898" y="10141"/>
                    </a:cubicBezTo>
                    <a:cubicBezTo>
                      <a:pt x="12038" y="7190"/>
                      <a:pt x="9767" y="13548"/>
                      <a:pt x="6058" y="13397"/>
                    </a:cubicBezTo>
                    <a:cubicBezTo>
                      <a:pt x="4468" y="9385"/>
                      <a:pt x="8253" y="8022"/>
                      <a:pt x="10145" y="8022"/>
                    </a:cubicBezTo>
                    <a:cubicBezTo>
                      <a:pt x="14687" y="8022"/>
                      <a:pt x="18850" y="3481"/>
                      <a:pt x="23619" y="7038"/>
                    </a:cubicBezTo>
                    <a:cubicBezTo>
                      <a:pt x="26571" y="9309"/>
                      <a:pt x="29523" y="11580"/>
                      <a:pt x="30886" y="15289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2" name="任意多边形: 形状 2271"/>
              <p:cNvSpPr/>
              <p:nvPr/>
            </p:nvSpPr>
            <p:spPr>
              <a:xfrm>
                <a:off x="1634931" y="4837361"/>
                <a:ext cx="15139" cy="22709"/>
              </a:xfrm>
              <a:custGeom>
                <a:avLst/>
                <a:gdLst>
                  <a:gd name="connsiteX0" fmla="*/ 16036 w 15139"/>
                  <a:gd name="connsiteY0" fmla="*/ 22633 h 22708"/>
                  <a:gd name="connsiteX1" fmla="*/ 12252 w 15139"/>
                  <a:gd name="connsiteY1" fmla="*/ 22633 h 22708"/>
                  <a:gd name="connsiteX2" fmla="*/ 6575 w 15139"/>
                  <a:gd name="connsiteY2" fmla="*/ 20740 h 22708"/>
                  <a:gd name="connsiteX3" fmla="*/ 8543 w 15139"/>
                  <a:gd name="connsiteY3" fmla="*/ 5677 h 22708"/>
                  <a:gd name="connsiteX4" fmla="*/ 16036 w 15139"/>
                  <a:gd name="connsiteY4" fmla="*/ 226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6036" y="22633"/>
                    </a:moveTo>
                    <a:cubicBezTo>
                      <a:pt x="14750" y="22633"/>
                      <a:pt x="13463" y="22633"/>
                      <a:pt x="12252" y="22633"/>
                    </a:cubicBezTo>
                    <a:cubicBezTo>
                      <a:pt x="10889" y="20438"/>
                      <a:pt x="8391" y="21573"/>
                      <a:pt x="6575" y="20740"/>
                    </a:cubicBezTo>
                    <a:cubicBezTo>
                      <a:pt x="3849" y="15291"/>
                      <a:pt x="8164" y="10749"/>
                      <a:pt x="8543" y="5677"/>
                    </a:cubicBezTo>
                    <a:cubicBezTo>
                      <a:pt x="13690" y="10143"/>
                      <a:pt x="17020" y="15442"/>
                      <a:pt x="16036" y="22633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3" name="任意多边形: 形状 2272"/>
              <p:cNvSpPr/>
              <p:nvPr/>
            </p:nvSpPr>
            <p:spPr>
              <a:xfrm>
                <a:off x="2111318" y="6592388"/>
                <a:ext cx="22709" cy="22709"/>
              </a:xfrm>
              <a:custGeom>
                <a:avLst/>
                <a:gdLst>
                  <a:gd name="connsiteX0" fmla="*/ 7295 w 22708"/>
                  <a:gd name="connsiteY0" fmla="*/ 16472 h 22708"/>
                  <a:gd name="connsiteX1" fmla="*/ 5706 w 22708"/>
                  <a:gd name="connsiteY1" fmla="*/ 12233 h 22708"/>
                  <a:gd name="connsiteX2" fmla="*/ 8734 w 22708"/>
                  <a:gd name="connsiteY2" fmla="*/ 5950 h 22708"/>
                  <a:gd name="connsiteX3" fmla="*/ 14335 w 22708"/>
                  <a:gd name="connsiteY3" fmla="*/ 8221 h 22708"/>
                  <a:gd name="connsiteX4" fmla="*/ 16757 w 22708"/>
                  <a:gd name="connsiteY4" fmla="*/ 10870 h 22708"/>
                  <a:gd name="connsiteX5" fmla="*/ 16984 w 22708"/>
                  <a:gd name="connsiteY5" fmla="*/ 12687 h 22708"/>
                  <a:gd name="connsiteX6" fmla="*/ 16833 w 22708"/>
                  <a:gd name="connsiteY6" fmla="*/ 16547 h 22708"/>
                  <a:gd name="connsiteX7" fmla="*/ 16833 w 22708"/>
                  <a:gd name="connsiteY7" fmla="*/ 16547 h 22708"/>
                  <a:gd name="connsiteX8" fmla="*/ 7371 w 22708"/>
                  <a:gd name="connsiteY8" fmla="*/ 18969 h 22708"/>
                  <a:gd name="connsiteX9" fmla="*/ 7295 w 22708"/>
                  <a:gd name="connsiteY9" fmla="*/ 164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7295" y="16472"/>
                    </a:moveTo>
                    <a:cubicBezTo>
                      <a:pt x="6765" y="15034"/>
                      <a:pt x="5857" y="13671"/>
                      <a:pt x="5706" y="12233"/>
                    </a:cubicBezTo>
                    <a:cubicBezTo>
                      <a:pt x="5479" y="9659"/>
                      <a:pt x="6614" y="7010"/>
                      <a:pt x="8734" y="5950"/>
                    </a:cubicBezTo>
                    <a:cubicBezTo>
                      <a:pt x="10702" y="4966"/>
                      <a:pt x="12745" y="6858"/>
                      <a:pt x="14335" y="8221"/>
                    </a:cubicBezTo>
                    <a:cubicBezTo>
                      <a:pt x="15243" y="8978"/>
                      <a:pt x="16000" y="9962"/>
                      <a:pt x="16757" y="10870"/>
                    </a:cubicBezTo>
                    <a:cubicBezTo>
                      <a:pt x="16757" y="11476"/>
                      <a:pt x="16833" y="12081"/>
                      <a:pt x="16984" y="12687"/>
                    </a:cubicBezTo>
                    <a:cubicBezTo>
                      <a:pt x="17893" y="13974"/>
                      <a:pt x="17893" y="15336"/>
                      <a:pt x="16833" y="16547"/>
                    </a:cubicBezTo>
                    <a:lnTo>
                      <a:pt x="16833" y="16547"/>
                    </a:lnTo>
                    <a:cubicBezTo>
                      <a:pt x="13881" y="18137"/>
                      <a:pt x="10929" y="19727"/>
                      <a:pt x="7371" y="18969"/>
                    </a:cubicBezTo>
                    <a:cubicBezTo>
                      <a:pt x="6614" y="18213"/>
                      <a:pt x="6614" y="17380"/>
                      <a:pt x="7295" y="16472"/>
                    </a:cubicBezTo>
                    <a:close/>
                  </a:path>
                </a:pathLst>
              </a:custGeom>
              <a:solidFill>
                <a:srgbClr val="F6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4" name="任意多边形: 形状 2273"/>
              <p:cNvSpPr/>
              <p:nvPr/>
            </p:nvSpPr>
            <p:spPr>
              <a:xfrm>
                <a:off x="1637796" y="6154385"/>
                <a:ext cx="15139" cy="30278"/>
              </a:xfrm>
              <a:custGeom>
                <a:avLst/>
                <a:gdLst>
                  <a:gd name="connsiteX0" fmla="*/ 13247 w 15139"/>
                  <a:gd name="connsiteY0" fmla="*/ 5904 h 30278"/>
                  <a:gd name="connsiteX1" fmla="*/ 13474 w 15139"/>
                  <a:gd name="connsiteY1" fmla="*/ 17486 h 30278"/>
                  <a:gd name="connsiteX2" fmla="*/ 15972 w 15139"/>
                  <a:gd name="connsiteY2" fmla="*/ 24147 h 30278"/>
                  <a:gd name="connsiteX3" fmla="*/ 5677 w 15139"/>
                  <a:gd name="connsiteY3" fmla="*/ 23087 h 30278"/>
                  <a:gd name="connsiteX4" fmla="*/ 11506 w 15139"/>
                  <a:gd name="connsiteY4" fmla="*/ 5677 h 30278"/>
                  <a:gd name="connsiteX5" fmla="*/ 13247 w 15139"/>
                  <a:gd name="connsiteY5" fmla="*/ 59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3247" y="5904"/>
                    </a:moveTo>
                    <a:cubicBezTo>
                      <a:pt x="13322" y="9765"/>
                      <a:pt x="13398" y="13625"/>
                      <a:pt x="13474" y="17486"/>
                    </a:cubicBezTo>
                    <a:cubicBezTo>
                      <a:pt x="12565" y="20286"/>
                      <a:pt x="15820" y="21573"/>
                      <a:pt x="15972" y="24147"/>
                    </a:cubicBezTo>
                    <a:cubicBezTo>
                      <a:pt x="12338" y="25963"/>
                      <a:pt x="9235" y="22103"/>
                      <a:pt x="5677" y="23087"/>
                    </a:cubicBezTo>
                    <a:cubicBezTo>
                      <a:pt x="6207" y="16805"/>
                      <a:pt x="9311" y="11354"/>
                      <a:pt x="11506" y="5677"/>
                    </a:cubicBezTo>
                    <a:cubicBezTo>
                      <a:pt x="12036" y="5753"/>
                      <a:pt x="12641" y="5829"/>
                      <a:pt x="13247" y="5904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5" name="任意多边形: 形状 2274"/>
              <p:cNvSpPr/>
              <p:nvPr/>
            </p:nvSpPr>
            <p:spPr>
              <a:xfrm>
                <a:off x="1770793" y="6660024"/>
                <a:ext cx="30278" cy="22709"/>
              </a:xfrm>
              <a:custGeom>
                <a:avLst/>
                <a:gdLst>
                  <a:gd name="connsiteX0" fmla="*/ 15215 w 30278"/>
                  <a:gd name="connsiteY0" fmla="*/ 15448 h 22708"/>
                  <a:gd name="connsiteX1" fmla="*/ 9386 w 30278"/>
                  <a:gd name="connsiteY1" fmla="*/ 17491 h 22708"/>
                  <a:gd name="connsiteX2" fmla="*/ 5677 w 30278"/>
                  <a:gd name="connsiteY2" fmla="*/ 17416 h 22708"/>
                  <a:gd name="connsiteX3" fmla="*/ 7191 w 30278"/>
                  <a:gd name="connsiteY3" fmla="*/ 14009 h 22708"/>
                  <a:gd name="connsiteX4" fmla="*/ 9538 w 30278"/>
                  <a:gd name="connsiteY4" fmla="*/ 7046 h 22708"/>
                  <a:gd name="connsiteX5" fmla="*/ 24374 w 30278"/>
                  <a:gd name="connsiteY5" fmla="*/ 7878 h 22708"/>
                  <a:gd name="connsiteX6" fmla="*/ 24979 w 30278"/>
                  <a:gd name="connsiteY6" fmla="*/ 9619 h 22708"/>
                  <a:gd name="connsiteX7" fmla="*/ 24677 w 30278"/>
                  <a:gd name="connsiteY7" fmla="*/ 9770 h 22708"/>
                  <a:gd name="connsiteX8" fmla="*/ 15215 w 30278"/>
                  <a:gd name="connsiteY8" fmla="*/ 1544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15215" y="15448"/>
                    </a:moveTo>
                    <a:cubicBezTo>
                      <a:pt x="13095" y="15599"/>
                      <a:pt x="10673" y="14993"/>
                      <a:pt x="9386" y="17491"/>
                    </a:cubicBezTo>
                    <a:cubicBezTo>
                      <a:pt x="8099" y="18551"/>
                      <a:pt x="6888" y="18400"/>
                      <a:pt x="5677" y="17416"/>
                    </a:cubicBezTo>
                    <a:cubicBezTo>
                      <a:pt x="6207" y="16280"/>
                      <a:pt x="6585" y="15069"/>
                      <a:pt x="7191" y="14009"/>
                    </a:cubicBezTo>
                    <a:cubicBezTo>
                      <a:pt x="8402" y="11663"/>
                      <a:pt x="6510" y="6364"/>
                      <a:pt x="9538" y="7046"/>
                    </a:cubicBezTo>
                    <a:cubicBezTo>
                      <a:pt x="14609" y="8256"/>
                      <a:pt x="19908" y="2807"/>
                      <a:pt x="24374" y="7878"/>
                    </a:cubicBezTo>
                    <a:cubicBezTo>
                      <a:pt x="24752" y="8332"/>
                      <a:pt x="24828" y="9013"/>
                      <a:pt x="24979" y="9619"/>
                    </a:cubicBezTo>
                    <a:lnTo>
                      <a:pt x="24677" y="9770"/>
                    </a:lnTo>
                    <a:cubicBezTo>
                      <a:pt x="20665" y="10225"/>
                      <a:pt x="18621" y="14009"/>
                      <a:pt x="15215" y="15448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6" name="任意多边形: 形状 2275"/>
              <p:cNvSpPr/>
              <p:nvPr/>
            </p:nvSpPr>
            <p:spPr>
              <a:xfrm>
                <a:off x="1943908" y="5251793"/>
                <a:ext cx="22709" cy="30278"/>
              </a:xfrm>
              <a:custGeom>
                <a:avLst/>
                <a:gdLst>
                  <a:gd name="connsiteX0" fmla="*/ 7418 w 22708"/>
                  <a:gd name="connsiteY0" fmla="*/ 20740 h 30278"/>
                  <a:gd name="connsiteX1" fmla="*/ 7040 w 22708"/>
                  <a:gd name="connsiteY1" fmla="*/ 18470 h 30278"/>
                  <a:gd name="connsiteX2" fmla="*/ 7342 w 22708"/>
                  <a:gd name="connsiteY2" fmla="*/ 9840 h 30278"/>
                  <a:gd name="connsiteX3" fmla="*/ 5677 w 22708"/>
                  <a:gd name="connsiteY3" fmla="*/ 5677 h 30278"/>
                  <a:gd name="connsiteX4" fmla="*/ 15139 w 22708"/>
                  <a:gd name="connsiteY4" fmla="*/ 16729 h 30278"/>
                  <a:gd name="connsiteX5" fmla="*/ 12717 w 22708"/>
                  <a:gd name="connsiteY5" fmla="*/ 23920 h 30278"/>
                  <a:gd name="connsiteX6" fmla="*/ 7418 w 22708"/>
                  <a:gd name="connsiteY6" fmla="*/ 2074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7418" y="20740"/>
                    </a:moveTo>
                    <a:cubicBezTo>
                      <a:pt x="6434" y="20135"/>
                      <a:pt x="6131" y="19000"/>
                      <a:pt x="7040" y="18470"/>
                    </a:cubicBezTo>
                    <a:cubicBezTo>
                      <a:pt x="11808" y="15669"/>
                      <a:pt x="12793" y="12944"/>
                      <a:pt x="7342" y="9840"/>
                    </a:cubicBezTo>
                    <a:cubicBezTo>
                      <a:pt x="5904" y="9008"/>
                      <a:pt x="5677" y="7267"/>
                      <a:pt x="5677" y="5677"/>
                    </a:cubicBezTo>
                    <a:cubicBezTo>
                      <a:pt x="11430" y="7191"/>
                      <a:pt x="15442" y="10143"/>
                      <a:pt x="15139" y="16729"/>
                    </a:cubicBezTo>
                    <a:cubicBezTo>
                      <a:pt x="20362" y="20892"/>
                      <a:pt x="13625" y="23011"/>
                      <a:pt x="12717" y="23920"/>
                    </a:cubicBezTo>
                    <a:cubicBezTo>
                      <a:pt x="9311" y="27402"/>
                      <a:pt x="10067" y="20589"/>
                      <a:pt x="7418" y="20740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7" name="任意多边形: 形状 2276"/>
              <p:cNvSpPr/>
              <p:nvPr/>
            </p:nvSpPr>
            <p:spPr>
              <a:xfrm>
                <a:off x="2086442" y="6119140"/>
                <a:ext cx="22709" cy="22709"/>
              </a:xfrm>
              <a:custGeom>
                <a:avLst/>
                <a:gdLst>
                  <a:gd name="connsiteX0" fmla="*/ 9386 w 22708"/>
                  <a:gd name="connsiteY0" fmla="*/ 20257 h 22708"/>
                  <a:gd name="connsiteX1" fmla="*/ 5677 w 22708"/>
                  <a:gd name="connsiteY1" fmla="*/ 6935 h 22708"/>
                  <a:gd name="connsiteX2" fmla="*/ 18167 w 22708"/>
                  <a:gd name="connsiteY2" fmla="*/ 8827 h 22708"/>
                  <a:gd name="connsiteX3" fmla="*/ 19984 w 22708"/>
                  <a:gd name="connsiteY3" fmla="*/ 12309 h 22708"/>
                  <a:gd name="connsiteX4" fmla="*/ 16502 w 22708"/>
                  <a:gd name="connsiteY4" fmla="*/ 15867 h 22708"/>
                  <a:gd name="connsiteX5" fmla="*/ 9386 w 22708"/>
                  <a:gd name="connsiteY5" fmla="*/ 202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9386" y="20257"/>
                    </a:moveTo>
                    <a:cubicBezTo>
                      <a:pt x="9310" y="15488"/>
                      <a:pt x="10597" y="10341"/>
                      <a:pt x="5677" y="6935"/>
                    </a:cubicBezTo>
                    <a:cubicBezTo>
                      <a:pt x="10219" y="5118"/>
                      <a:pt x="14382" y="4891"/>
                      <a:pt x="18167" y="8827"/>
                    </a:cubicBezTo>
                    <a:cubicBezTo>
                      <a:pt x="19302" y="9963"/>
                      <a:pt x="20892" y="10417"/>
                      <a:pt x="19984" y="12309"/>
                    </a:cubicBezTo>
                    <a:cubicBezTo>
                      <a:pt x="19227" y="13898"/>
                      <a:pt x="18394" y="16926"/>
                      <a:pt x="16502" y="15867"/>
                    </a:cubicBezTo>
                    <a:cubicBezTo>
                      <a:pt x="10976" y="12839"/>
                      <a:pt x="11884" y="19046"/>
                      <a:pt x="9386" y="20257"/>
                    </a:cubicBezTo>
                    <a:close/>
                  </a:path>
                </a:pathLst>
              </a:custGeom>
              <a:solidFill>
                <a:srgbClr val="FBEA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8" name="任意多边形: 形状 2277"/>
              <p:cNvSpPr/>
              <p:nvPr/>
            </p:nvSpPr>
            <p:spPr>
              <a:xfrm>
                <a:off x="1622506" y="4848035"/>
                <a:ext cx="22709" cy="22709"/>
              </a:xfrm>
              <a:custGeom>
                <a:avLst/>
                <a:gdLst>
                  <a:gd name="connsiteX0" fmla="*/ 5677 w 22708"/>
                  <a:gd name="connsiteY0" fmla="*/ 15744 h 22708"/>
                  <a:gd name="connsiteX1" fmla="*/ 11808 w 22708"/>
                  <a:gd name="connsiteY1" fmla="*/ 5677 h 22708"/>
                  <a:gd name="connsiteX2" fmla="*/ 22784 w 22708"/>
                  <a:gd name="connsiteY2" fmla="*/ 19529 h 22708"/>
                  <a:gd name="connsiteX3" fmla="*/ 22784 w 22708"/>
                  <a:gd name="connsiteY3" fmla="*/ 19529 h 22708"/>
                  <a:gd name="connsiteX4" fmla="*/ 19000 w 22708"/>
                  <a:gd name="connsiteY4" fmla="*/ 21421 h 22708"/>
                  <a:gd name="connsiteX5" fmla="*/ 5677 w 22708"/>
                  <a:gd name="connsiteY5" fmla="*/ 1574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5744"/>
                    </a:moveTo>
                    <a:cubicBezTo>
                      <a:pt x="8932" y="13776"/>
                      <a:pt x="8629" y="9613"/>
                      <a:pt x="11808" y="5677"/>
                    </a:cubicBezTo>
                    <a:cubicBezTo>
                      <a:pt x="12111" y="13852"/>
                      <a:pt x="16729" y="17410"/>
                      <a:pt x="22784" y="19529"/>
                    </a:cubicBezTo>
                    <a:lnTo>
                      <a:pt x="22784" y="19529"/>
                    </a:lnTo>
                    <a:cubicBezTo>
                      <a:pt x="21725" y="20589"/>
                      <a:pt x="19984" y="20211"/>
                      <a:pt x="19000" y="21421"/>
                    </a:cubicBezTo>
                    <a:cubicBezTo>
                      <a:pt x="13474" y="22179"/>
                      <a:pt x="9235" y="19756"/>
                      <a:pt x="5677" y="1574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9" name="任意多边形: 形状 2278"/>
              <p:cNvSpPr/>
              <p:nvPr/>
            </p:nvSpPr>
            <p:spPr>
              <a:xfrm>
                <a:off x="2392479" y="6116461"/>
                <a:ext cx="22709" cy="22709"/>
              </a:xfrm>
              <a:custGeom>
                <a:avLst/>
                <a:gdLst>
                  <a:gd name="connsiteX0" fmla="*/ 5677 w 22708"/>
                  <a:gd name="connsiteY0" fmla="*/ 13474 h 22708"/>
                  <a:gd name="connsiteX1" fmla="*/ 5753 w 22708"/>
                  <a:gd name="connsiteY1" fmla="*/ 7418 h 22708"/>
                  <a:gd name="connsiteX2" fmla="*/ 14836 w 22708"/>
                  <a:gd name="connsiteY2" fmla="*/ 5677 h 22708"/>
                  <a:gd name="connsiteX3" fmla="*/ 20892 w 22708"/>
                  <a:gd name="connsiteY3" fmla="*/ 5829 h 22708"/>
                  <a:gd name="connsiteX4" fmla="*/ 13020 w 22708"/>
                  <a:gd name="connsiteY4" fmla="*/ 17486 h 22708"/>
                  <a:gd name="connsiteX5" fmla="*/ 5677 w 22708"/>
                  <a:gd name="connsiteY5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3474"/>
                    </a:moveTo>
                    <a:cubicBezTo>
                      <a:pt x="7040" y="11506"/>
                      <a:pt x="6586" y="9462"/>
                      <a:pt x="5753" y="7418"/>
                    </a:cubicBezTo>
                    <a:cubicBezTo>
                      <a:pt x="9386" y="10219"/>
                      <a:pt x="11884" y="6585"/>
                      <a:pt x="14836" y="5677"/>
                    </a:cubicBezTo>
                    <a:cubicBezTo>
                      <a:pt x="16880" y="5753"/>
                      <a:pt x="18848" y="5829"/>
                      <a:pt x="20892" y="5829"/>
                    </a:cubicBezTo>
                    <a:cubicBezTo>
                      <a:pt x="21725" y="12036"/>
                      <a:pt x="22254" y="18091"/>
                      <a:pt x="13020" y="17486"/>
                    </a:cubicBezTo>
                    <a:cubicBezTo>
                      <a:pt x="10219" y="16653"/>
                      <a:pt x="7645" y="15518"/>
                      <a:pt x="5677" y="13474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0" name="任意多边形: 形状 2279"/>
              <p:cNvSpPr/>
              <p:nvPr/>
            </p:nvSpPr>
            <p:spPr>
              <a:xfrm>
                <a:off x="2112936" y="6555780"/>
                <a:ext cx="22709" cy="22709"/>
              </a:xfrm>
              <a:custGeom>
                <a:avLst/>
                <a:gdLst>
                  <a:gd name="connsiteX0" fmla="*/ 5677 w 22708"/>
                  <a:gd name="connsiteY0" fmla="*/ 9404 h 22708"/>
                  <a:gd name="connsiteX1" fmla="*/ 16653 w 22708"/>
                  <a:gd name="connsiteY1" fmla="*/ 9934 h 22708"/>
                  <a:gd name="connsiteX2" fmla="*/ 17259 w 22708"/>
                  <a:gd name="connsiteY2" fmla="*/ 22878 h 22708"/>
                  <a:gd name="connsiteX3" fmla="*/ 17107 w 22708"/>
                  <a:gd name="connsiteY3" fmla="*/ 22727 h 22708"/>
                  <a:gd name="connsiteX4" fmla="*/ 5904 w 22708"/>
                  <a:gd name="connsiteY4" fmla="*/ 9707 h 22708"/>
                  <a:gd name="connsiteX5" fmla="*/ 5677 w 22708"/>
                  <a:gd name="connsiteY5" fmla="*/ 940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9404"/>
                    </a:moveTo>
                    <a:cubicBezTo>
                      <a:pt x="9689" y="2667"/>
                      <a:pt x="13171" y="6452"/>
                      <a:pt x="16653" y="9934"/>
                    </a:cubicBezTo>
                    <a:cubicBezTo>
                      <a:pt x="22254" y="15460"/>
                      <a:pt x="22254" y="16671"/>
                      <a:pt x="17259" y="22878"/>
                    </a:cubicBezTo>
                    <a:lnTo>
                      <a:pt x="17107" y="22727"/>
                    </a:lnTo>
                    <a:cubicBezTo>
                      <a:pt x="14836" y="17125"/>
                      <a:pt x="8856" y="14779"/>
                      <a:pt x="5904" y="9707"/>
                    </a:cubicBezTo>
                    <a:lnTo>
                      <a:pt x="5677" y="9404"/>
                    </a:ln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1" name="任意多边形: 形状 2280"/>
              <p:cNvSpPr/>
              <p:nvPr/>
            </p:nvSpPr>
            <p:spPr>
              <a:xfrm>
                <a:off x="2304975" y="6295260"/>
                <a:ext cx="30278" cy="15139"/>
              </a:xfrm>
              <a:custGeom>
                <a:avLst/>
                <a:gdLst>
                  <a:gd name="connsiteX0" fmla="*/ 5677 w 30278"/>
                  <a:gd name="connsiteY0" fmla="*/ 11424 h 15139"/>
                  <a:gd name="connsiteX1" fmla="*/ 16502 w 30278"/>
                  <a:gd name="connsiteY1" fmla="*/ 8473 h 15139"/>
                  <a:gd name="connsiteX2" fmla="*/ 24752 w 30278"/>
                  <a:gd name="connsiteY2" fmla="*/ 11424 h 15139"/>
                  <a:gd name="connsiteX3" fmla="*/ 20892 w 30278"/>
                  <a:gd name="connsiteY3" fmla="*/ 13392 h 15139"/>
                  <a:gd name="connsiteX4" fmla="*/ 5677 w 30278"/>
                  <a:gd name="connsiteY4" fmla="*/ 114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11424"/>
                    </a:moveTo>
                    <a:cubicBezTo>
                      <a:pt x="9235" y="4309"/>
                      <a:pt x="9689" y="4385"/>
                      <a:pt x="16502" y="8473"/>
                    </a:cubicBezTo>
                    <a:cubicBezTo>
                      <a:pt x="18924" y="9911"/>
                      <a:pt x="23390" y="6277"/>
                      <a:pt x="24752" y="11424"/>
                    </a:cubicBezTo>
                    <a:cubicBezTo>
                      <a:pt x="24071" y="13166"/>
                      <a:pt x="23011" y="14301"/>
                      <a:pt x="20892" y="13392"/>
                    </a:cubicBezTo>
                    <a:cubicBezTo>
                      <a:pt x="16123" y="10289"/>
                      <a:pt x="10295" y="15436"/>
                      <a:pt x="5677" y="11424"/>
                    </a:cubicBezTo>
                    <a:close/>
                  </a:path>
                </a:pathLst>
              </a:custGeom>
              <a:solidFill>
                <a:srgbClr val="F4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2" name="任意多边形: 形状 2281"/>
              <p:cNvSpPr/>
              <p:nvPr/>
            </p:nvSpPr>
            <p:spPr>
              <a:xfrm>
                <a:off x="2274772" y="6230686"/>
                <a:ext cx="15139" cy="37848"/>
              </a:xfrm>
              <a:custGeom>
                <a:avLst/>
                <a:gdLst>
                  <a:gd name="connsiteX0" fmla="*/ 11203 w 15139"/>
                  <a:gd name="connsiteY0" fmla="*/ 5677 h 37847"/>
                  <a:gd name="connsiteX1" fmla="*/ 13095 w 15139"/>
                  <a:gd name="connsiteY1" fmla="*/ 5677 h 37847"/>
                  <a:gd name="connsiteX2" fmla="*/ 12338 w 15139"/>
                  <a:gd name="connsiteY2" fmla="*/ 13474 h 37847"/>
                  <a:gd name="connsiteX3" fmla="*/ 11354 w 15139"/>
                  <a:gd name="connsiteY3" fmla="*/ 19681 h 37847"/>
                  <a:gd name="connsiteX4" fmla="*/ 5677 w 15139"/>
                  <a:gd name="connsiteY4" fmla="*/ 34139 h 37847"/>
                  <a:gd name="connsiteX5" fmla="*/ 7494 w 15139"/>
                  <a:gd name="connsiteY5" fmla="*/ 17183 h 37847"/>
                  <a:gd name="connsiteX6" fmla="*/ 8781 w 15139"/>
                  <a:gd name="connsiteY6" fmla="*/ 10522 h 37847"/>
                  <a:gd name="connsiteX7" fmla="*/ 11203 w 15139"/>
                  <a:gd name="connsiteY7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37847">
                    <a:moveTo>
                      <a:pt x="11203" y="5677"/>
                    </a:moveTo>
                    <a:cubicBezTo>
                      <a:pt x="11809" y="5677"/>
                      <a:pt x="12490" y="5677"/>
                      <a:pt x="13095" y="5677"/>
                    </a:cubicBezTo>
                    <a:cubicBezTo>
                      <a:pt x="12944" y="8251"/>
                      <a:pt x="15215" y="10976"/>
                      <a:pt x="12338" y="13474"/>
                    </a:cubicBezTo>
                    <a:cubicBezTo>
                      <a:pt x="10597" y="14988"/>
                      <a:pt x="10522" y="17940"/>
                      <a:pt x="11354" y="19681"/>
                    </a:cubicBezTo>
                    <a:cubicBezTo>
                      <a:pt x="14761" y="26796"/>
                      <a:pt x="11203" y="30808"/>
                      <a:pt x="5677" y="34139"/>
                    </a:cubicBezTo>
                    <a:cubicBezTo>
                      <a:pt x="8478" y="28764"/>
                      <a:pt x="9462" y="23163"/>
                      <a:pt x="7494" y="17183"/>
                    </a:cubicBezTo>
                    <a:cubicBezTo>
                      <a:pt x="9765" y="15291"/>
                      <a:pt x="9613" y="12793"/>
                      <a:pt x="8781" y="10522"/>
                    </a:cubicBezTo>
                    <a:cubicBezTo>
                      <a:pt x="7721" y="7796"/>
                      <a:pt x="8932" y="6585"/>
                      <a:pt x="11203" y="5677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3" name="任意多边形: 形状 2282"/>
              <p:cNvSpPr/>
              <p:nvPr/>
            </p:nvSpPr>
            <p:spPr>
              <a:xfrm>
                <a:off x="1549307" y="4952587"/>
                <a:ext cx="22709" cy="22709"/>
              </a:xfrm>
              <a:custGeom>
                <a:avLst/>
                <a:gdLst>
                  <a:gd name="connsiteX0" fmla="*/ 20061 w 22708"/>
                  <a:gd name="connsiteY0" fmla="*/ 9899 h 22708"/>
                  <a:gd name="connsiteX1" fmla="*/ 12340 w 22708"/>
                  <a:gd name="connsiteY1" fmla="*/ 19588 h 22708"/>
                  <a:gd name="connsiteX2" fmla="*/ 10447 w 22708"/>
                  <a:gd name="connsiteY2" fmla="*/ 17696 h 22708"/>
                  <a:gd name="connsiteX3" fmla="*/ 6587 w 22708"/>
                  <a:gd name="connsiteY3" fmla="*/ 10050 h 22708"/>
                  <a:gd name="connsiteX4" fmla="*/ 6587 w 22708"/>
                  <a:gd name="connsiteY4" fmla="*/ 10050 h 22708"/>
                  <a:gd name="connsiteX5" fmla="*/ 10674 w 22708"/>
                  <a:gd name="connsiteY5" fmla="*/ 6039 h 22708"/>
                  <a:gd name="connsiteX6" fmla="*/ 11961 w 22708"/>
                  <a:gd name="connsiteY6" fmla="*/ 6039 h 22708"/>
                  <a:gd name="connsiteX7" fmla="*/ 14384 w 22708"/>
                  <a:gd name="connsiteY7" fmla="*/ 6115 h 22708"/>
                  <a:gd name="connsiteX8" fmla="*/ 20061 w 22708"/>
                  <a:gd name="connsiteY8" fmla="*/ 98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20061" y="9899"/>
                    </a:moveTo>
                    <a:cubicBezTo>
                      <a:pt x="17411" y="13078"/>
                      <a:pt x="16427" y="17544"/>
                      <a:pt x="12340" y="19588"/>
                    </a:cubicBezTo>
                    <a:cubicBezTo>
                      <a:pt x="11204" y="19512"/>
                      <a:pt x="11129" y="18226"/>
                      <a:pt x="10447" y="17696"/>
                    </a:cubicBezTo>
                    <a:cubicBezTo>
                      <a:pt x="16654" y="11338"/>
                      <a:pt x="8252" y="12473"/>
                      <a:pt x="6587" y="10050"/>
                    </a:cubicBezTo>
                    <a:lnTo>
                      <a:pt x="6587" y="10050"/>
                    </a:lnTo>
                    <a:cubicBezTo>
                      <a:pt x="4997" y="6644"/>
                      <a:pt x="4997" y="6644"/>
                      <a:pt x="10674" y="6039"/>
                    </a:cubicBezTo>
                    <a:cubicBezTo>
                      <a:pt x="11129" y="5963"/>
                      <a:pt x="11507" y="5963"/>
                      <a:pt x="11961" y="6039"/>
                    </a:cubicBezTo>
                    <a:cubicBezTo>
                      <a:pt x="12794" y="5509"/>
                      <a:pt x="13551" y="5585"/>
                      <a:pt x="14384" y="6115"/>
                    </a:cubicBezTo>
                    <a:cubicBezTo>
                      <a:pt x="17033" y="6341"/>
                      <a:pt x="18925" y="7553"/>
                      <a:pt x="20061" y="9899"/>
                    </a:cubicBez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4" name="任意多边形: 形状 2283"/>
              <p:cNvSpPr/>
              <p:nvPr/>
            </p:nvSpPr>
            <p:spPr>
              <a:xfrm>
                <a:off x="1633750" y="5901778"/>
                <a:ext cx="22709" cy="22709"/>
              </a:xfrm>
              <a:custGeom>
                <a:avLst/>
                <a:gdLst>
                  <a:gd name="connsiteX0" fmla="*/ 5787 w 22708"/>
                  <a:gd name="connsiteY0" fmla="*/ 19087 h 22708"/>
                  <a:gd name="connsiteX1" fmla="*/ 7755 w 22708"/>
                  <a:gd name="connsiteY1" fmla="*/ 9473 h 22708"/>
                  <a:gd name="connsiteX2" fmla="*/ 9193 w 22708"/>
                  <a:gd name="connsiteY2" fmla="*/ 8565 h 22708"/>
                  <a:gd name="connsiteX3" fmla="*/ 10026 w 22708"/>
                  <a:gd name="connsiteY3" fmla="*/ 8867 h 22708"/>
                  <a:gd name="connsiteX4" fmla="*/ 9420 w 22708"/>
                  <a:gd name="connsiteY4" fmla="*/ 8186 h 22708"/>
                  <a:gd name="connsiteX5" fmla="*/ 8966 w 22708"/>
                  <a:gd name="connsiteY5" fmla="*/ 7354 h 22708"/>
                  <a:gd name="connsiteX6" fmla="*/ 9647 w 22708"/>
                  <a:gd name="connsiteY6" fmla="*/ 5688 h 22708"/>
                  <a:gd name="connsiteX7" fmla="*/ 16914 w 22708"/>
                  <a:gd name="connsiteY7" fmla="*/ 8186 h 22708"/>
                  <a:gd name="connsiteX8" fmla="*/ 13886 w 22708"/>
                  <a:gd name="connsiteY8" fmla="*/ 15604 h 22708"/>
                  <a:gd name="connsiteX9" fmla="*/ 9647 w 22708"/>
                  <a:gd name="connsiteY9" fmla="*/ 19162 h 22708"/>
                  <a:gd name="connsiteX10" fmla="*/ 5787 w 22708"/>
                  <a:gd name="connsiteY10" fmla="*/ 19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787" y="19087"/>
                    </a:moveTo>
                    <a:cubicBezTo>
                      <a:pt x="4803" y="15529"/>
                      <a:pt x="10858" y="13485"/>
                      <a:pt x="7755" y="9473"/>
                    </a:cubicBezTo>
                    <a:cubicBezTo>
                      <a:pt x="7982" y="8792"/>
                      <a:pt x="8436" y="8489"/>
                      <a:pt x="9193" y="8565"/>
                    </a:cubicBezTo>
                    <a:cubicBezTo>
                      <a:pt x="9723" y="8716"/>
                      <a:pt x="10026" y="8867"/>
                      <a:pt x="10026" y="8867"/>
                    </a:cubicBezTo>
                    <a:cubicBezTo>
                      <a:pt x="10707" y="7808"/>
                      <a:pt x="10177" y="9246"/>
                      <a:pt x="9420" y="8186"/>
                    </a:cubicBezTo>
                    <a:cubicBezTo>
                      <a:pt x="8739" y="7127"/>
                      <a:pt x="10253" y="7354"/>
                      <a:pt x="8966" y="7354"/>
                    </a:cubicBezTo>
                    <a:cubicBezTo>
                      <a:pt x="8814" y="6672"/>
                      <a:pt x="9042" y="6067"/>
                      <a:pt x="9647" y="5688"/>
                    </a:cubicBezTo>
                    <a:cubicBezTo>
                      <a:pt x="12221" y="6218"/>
                      <a:pt x="15703" y="4326"/>
                      <a:pt x="16914" y="8186"/>
                    </a:cubicBezTo>
                    <a:cubicBezTo>
                      <a:pt x="17898" y="11366"/>
                      <a:pt x="16081" y="13561"/>
                      <a:pt x="13886" y="15604"/>
                    </a:cubicBezTo>
                    <a:cubicBezTo>
                      <a:pt x="12524" y="16891"/>
                      <a:pt x="10328" y="17118"/>
                      <a:pt x="9647" y="19162"/>
                    </a:cubicBezTo>
                    <a:cubicBezTo>
                      <a:pt x="8360" y="20979"/>
                      <a:pt x="7073" y="21206"/>
                      <a:pt x="5787" y="19087"/>
                    </a:cubicBezTo>
                    <a:close/>
                  </a:path>
                </a:pathLst>
              </a:custGeom>
              <a:solidFill>
                <a:srgbClr val="F5C8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5" name="任意多边形: 形状 2284"/>
              <p:cNvSpPr/>
              <p:nvPr/>
            </p:nvSpPr>
            <p:spPr>
              <a:xfrm>
                <a:off x="1565658" y="6437108"/>
                <a:ext cx="22709" cy="22709"/>
              </a:xfrm>
              <a:custGeom>
                <a:avLst/>
                <a:gdLst>
                  <a:gd name="connsiteX0" fmla="*/ 13095 w 22708"/>
                  <a:gd name="connsiteY0" fmla="*/ 17863 h 22708"/>
                  <a:gd name="connsiteX1" fmla="*/ 5677 w 22708"/>
                  <a:gd name="connsiteY1" fmla="*/ 14154 h 22708"/>
                  <a:gd name="connsiteX2" fmla="*/ 18167 w 22708"/>
                  <a:gd name="connsiteY2" fmla="*/ 5752 h 22708"/>
                  <a:gd name="connsiteX3" fmla="*/ 20741 w 22708"/>
                  <a:gd name="connsiteY3" fmla="*/ 10218 h 22708"/>
                  <a:gd name="connsiteX4" fmla="*/ 14988 w 22708"/>
                  <a:gd name="connsiteY4" fmla="*/ 17863 h 22708"/>
                  <a:gd name="connsiteX5" fmla="*/ 13095 w 22708"/>
                  <a:gd name="connsiteY5" fmla="*/ 1786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095" y="17863"/>
                    </a:moveTo>
                    <a:cubicBezTo>
                      <a:pt x="11279" y="15365"/>
                      <a:pt x="8629" y="14381"/>
                      <a:pt x="5677" y="14154"/>
                    </a:cubicBezTo>
                    <a:cubicBezTo>
                      <a:pt x="8326" y="9158"/>
                      <a:pt x="11279" y="5071"/>
                      <a:pt x="18167" y="5752"/>
                    </a:cubicBezTo>
                    <a:cubicBezTo>
                      <a:pt x="22179" y="6206"/>
                      <a:pt x="20135" y="8628"/>
                      <a:pt x="20741" y="10218"/>
                    </a:cubicBezTo>
                    <a:cubicBezTo>
                      <a:pt x="15745" y="10445"/>
                      <a:pt x="14761" y="13700"/>
                      <a:pt x="14988" y="17863"/>
                    </a:cubicBezTo>
                    <a:cubicBezTo>
                      <a:pt x="14382" y="18544"/>
                      <a:pt x="13701" y="18469"/>
                      <a:pt x="13095" y="17863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6" name="任意多边形: 形状 2285"/>
              <p:cNvSpPr/>
              <p:nvPr/>
            </p:nvSpPr>
            <p:spPr>
              <a:xfrm>
                <a:off x="1601263" y="6144774"/>
                <a:ext cx="22709" cy="15139"/>
              </a:xfrm>
              <a:custGeom>
                <a:avLst/>
                <a:gdLst>
                  <a:gd name="connsiteX0" fmla="*/ 19275 w 22708"/>
                  <a:gd name="connsiteY0" fmla="*/ 8097 h 15139"/>
                  <a:gd name="connsiteX1" fmla="*/ 15490 w 22708"/>
                  <a:gd name="connsiteY1" fmla="*/ 15591 h 15139"/>
                  <a:gd name="connsiteX2" fmla="*/ 13219 w 22708"/>
                  <a:gd name="connsiteY2" fmla="*/ 16348 h 15139"/>
                  <a:gd name="connsiteX3" fmla="*/ 8299 w 22708"/>
                  <a:gd name="connsiteY3" fmla="*/ 15212 h 15139"/>
                  <a:gd name="connsiteX4" fmla="*/ 7920 w 22708"/>
                  <a:gd name="connsiteY4" fmla="*/ 7946 h 15139"/>
                  <a:gd name="connsiteX5" fmla="*/ 19275 w 22708"/>
                  <a:gd name="connsiteY5" fmla="*/ 80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9275" y="8097"/>
                    </a:moveTo>
                    <a:cubicBezTo>
                      <a:pt x="18290" y="10746"/>
                      <a:pt x="23362" y="16424"/>
                      <a:pt x="15490" y="15591"/>
                    </a:cubicBezTo>
                    <a:cubicBezTo>
                      <a:pt x="14884" y="16196"/>
                      <a:pt x="14127" y="16424"/>
                      <a:pt x="13219" y="16348"/>
                    </a:cubicBezTo>
                    <a:cubicBezTo>
                      <a:pt x="11554" y="16120"/>
                      <a:pt x="9888" y="15666"/>
                      <a:pt x="8299" y="15212"/>
                    </a:cubicBezTo>
                    <a:cubicBezTo>
                      <a:pt x="3606" y="13017"/>
                      <a:pt x="6331" y="10443"/>
                      <a:pt x="7920" y="7946"/>
                    </a:cubicBezTo>
                    <a:cubicBezTo>
                      <a:pt x="11781" y="3783"/>
                      <a:pt x="15490" y="6280"/>
                      <a:pt x="19275" y="8097"/>
                    </a:cubicBezTo>
                    <a:close/>
                  </a:path>
                </a:pathLst>
              </a:custGeom>
              <a:solidFill>
                <a:srgbClr val="F3C7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7" name="任意多边形: 形状 2286"/>
              <p:cNvSpPr/>
              <p:nvPr/>
            </p:nvSpPr>
            <p:spPr>
              <a:xfrm>
                <a:off x="1688482" y="6239551"/>
                <a:ext cx="22709" cy="22709"/>
              </a:xfrm>
              <a:custGeom>
                <a:avLst/>
                <a:gdLst>
                  <a:gd name="connsiteX0" fmla="*/ 10021 w 22708"/>
                  <a:gd name="connsiteY0" fmla="*/ 6425 h 22708"/>
                  <a:gd name="connsiteX1" fmla="*/ 16077 w 22708"/>
                  <a:gd name="connsiteY1" fmla="*/ 8242 h 22708"/>
                  <a:gd name="connsiteX2" fmla="*/ 21224 w 22708"/>
                  <a:gd name="connsiteY2" fmla="*/ 12708 h 22708"/>
                  <a:gd name="connsiteX3" fmla="*/ 19181 w 22708"/>
                  <a:gd name="connsiteY3" fmla="*/ 17401 h 22708"/>
                  <a:gd name="connsiteX4" fmla="*/ 13125 w 22708"/>
                  <a:gd name="connsiteY4" fmla="*/ 14525 h 22708"/>
                  <a:gd name="connsiteX5" fmla="*/ 6312 w 22708"/>
                  <a:gd name="connsiteY5" fmla="*/ 10134 h 22708"/>
                  <a:gd name="connsiteX6" fmla="*/ 10021 w 22708"/>
                  <a:gd name="connsiteY6" fmla="*/ 642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0021" y="6425"/>
                    </a:moveTo>
                    <a:cubicBezTo>
                      <a:pt x="11535" y="8696"/>
                      <a:pt x="13882" y="8166"/>
                      <a:pt x="16077" y="8242"/>
                    </a:cubicBezTo>
                    <a:cubicBezTo>
                      <a:pt x="19029" y="8393"/>
                      <a:pt x="20846" y="9831"/>
                      <a:pt x="21224" y="12708"/>
                    </a:cubicBezTo>
                    <a:cubicBezTo>
                      <a:pt x="21527" y="14600"/>
                      <a:pt x="21451" y="16644"/>
                      <a:pt x="19181" y="17401"/>
                    </a:cubicBezTo>
                    <a:cubicBezTo>
                      <a:pt x="16304" y="18310"/>
                      <a:pt x="14487" y="17174"/>
                      <a:pt x="13125" y="14525"/>
                    </a:cubicBezTo>
                    <a:cubicBezTo>
                      <a:pt x="11762" y="11875"/>
                      <a:pt x="9492" y="10134"/>
                      <a:pt x="6312" y="10134"/>
                    </a:cubicBezTo>
                    <a:cubicBezTo>
                      <a:pt x="4874" y="6198"/>
                      <a:pt x="5782" y="4608"/>
                      <a:pt x="10021" y="6425"/>
                    </a:cubicBezTo>
                    <a:close/>
                  </a:path>
                </a:pathLst>
              </a:custGeom>
              <a:solidFill>
                <a:srgbClr val="F5D4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8" name="任意多边形: 形状 2287"/>
              <p:cNvSpPr/>
              <p:nvPr/>
            </p:nvSpPr>
            <p:spPr>
              <a:xfrm>
                <a:off x="1869792" y="4985270"/>
                <a:ext cx="22709" cy="22709"/>
              </a:xfrm>
              <a:custGeom>
                <a:avLst/>
                <a:gdLst>
                  <a:gd name="connsiteX0" fmla="*/ 13257 w 22708"/>
                  <a:gd name="connsiteY0" fmla="*/ 9462 h 22708"/>
                  <a:gd name="connsiteX1" fmla="*/ 17647 w 22708"/>
                  <a:gd name="connsiteY1" fmla="*/ 23542 h 22708"/>
                  <a:gd name="connsiteX2" fmla="*/ 9472 w 22708"/>
                  <a:gd name="connsiteY2" fmla="*/ 5677 h 22708"/>
                  <a:gd name="connsiteX3" fmla="*/ 9472 w 22708"/>
                  <a:gd name="connsiteY3" fmla="*/ 5753 h 22708"/>
                  <a:gd name="connsiteX4" fmla="*/ 11440 w 22708"/>
                  <a:gd name="connsiteY4" fmla="*/ 7721 h 22708"/>
                  <a:gd name="connsiteX5" fmla="*/ 13257 w 22708"/>
                  <a:gd name="connsiteY5" fmla="*/ 946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257" y="9462"/>
                    </a:moveTo>
                    <a:cubicBezTo>
                      <a:pt x="12954" y="13928"/>
                      <a:pt x="12500" y="18470"/>
                      <a:pt x="17647" y="23542"/>
                    </a:cubicBezTo>
                    <a:cubicBezTo>
                      <a:pt x="3568" y="17713"/>
                      <a:pt x="3416" y="17107"/>
                      <a:pt x="9472" y="5677"/>
                    </a:cubicBezTo>
                    <a:lnTo>
                      <a:pt x="9472" y="5753"/>
                    </a:lnTo>
                    <a:cubicBezTo>
                      <a:pt x="9775" y="6737"/>
                      <a:pt x="10683" y="7115"/>
                      <a:pt x="11440" y="7721"/>
                    </a:cubicBezTo>
                    <a:cubicBezTo>
                      <a:pt x="12046" y="8251"/>
                      <a:pt x="12651" y="8857"/>
                      <a:pt x="13257" y="9462"/>
                    </a:cubicBezTo>
                    <a:close/>
                  </a:path>
                </a:pathLst>
              </a:custGeom>
              <a:solidFill>
                <a:srgbClr val="EBB0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9" name="任意多边形: 形状 2288"/>
              <p:cNvSpPr/>
              <p:nvPr/>
            </p:nvSpPr>
            <p:spPr>
              <a:xfrm>
                <a:off x="1799702" y="6807481"/>
                <a:ext cx="22709" cy="15139"/>
              </a:xfrm>
              <a:custGeom>
                <a:avLst/>
                <a:gdLst>
                  <a:gd name="connsiteX0" fmla="*/ 17568 w 22708"/>
                  <a:gd name="connsiteY0" fmla="*/ 16732 h 15139"/>
                  <a:gd name="connsiteX1" fmla="*/ 5835 w 22708"/>
                  <a:gd name="connsiteY1" fmla="*/ 13098 h 15139"/>
                  <a:gd name="connsiteX2" fmla="*/ 10301 w 22708"/>
                  <a:gd name="connsiteY2" fmla="*/ 5680 h 15139"/>
                  <a:gd name="connsiteX3" fmla="*/ 17568 w 22708"/>
                  <a:gd name="connsiteY3" fmla="*/ 1673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568" y="16732"/>
                    </a:moveTo>
                    <a:cubicBezTo>
                      <a:pt x="13102" y="14915"/>
                      <a:pt x="7652" y="19306"/>
                      <a:pt x="5835" y="13098"/>
                    </a:cubicBezTo>
                    <a:cubicBezTo>
                      <a:pt x="5078" y="10525"/>
                      <a:pt x="7122" y="5756"/>
                      <a:pt x="10301" y="5680"/>
                    </a:cubicBezTo>
                    <a:cubicBezTo>
                      <a:pt x="15902" y="5529"/>
                      <a:pt x="16659" y="10600"/>
                      <a:pt x="17568" y="16732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0" name="任意多边形: 形状 2289"/>
              <p:cNvSpPr/>
              <p:nvPr/>
            </p:nvSpPr>
            <p:spPr>
              <a:xfrm>
                <a:off x="1768900" y="4939853"/>
                <a:ext cx="30278" cy="22709"/>
              </a:xfrm>
              <a:custGeom>
                <a:avLst/>
                <a:gdLst>
                  <a:gd name="connsiteX0" fmla="*/ 19000 w 30278"/>
                  <a:gd name="connsiteY0" fmla="*/ 5677 h 22708"/>
                  <a:gd name="connsiteX1" fmla="*/ 21043 w 30278"/>
                  <a:gd name="connsiteY1" fmla="*/ 5753 h 22708"/>
                  <a:gd name="connsiteX2" fmla="*/ 23390 w 30278"/>
                  <a:gd name="connsiteY2" fmla="*/ 12566 h 22708"/>
                  <a:gd name="connsiteX3" fmla="*/ 24147 w 30278"/>
                  <a:gd name="connsiteY3" fmla="*/ 19000 h 22708"/>
                  <a:gd name="connsiteX4" fmla="*/ 19378 w 30278"/>
                  <a:gd name="connsiteY4" fmla="*/ 19303 h 22708"/>
                  <a:gd name="connsiteX5" fmla="*/ 5677 w 30278"/>
                  <a:gd name="connsiteY5" fmla="*/ 20968 h 22708"/>
                  <a:gd name="connsiteX6" fmla="*/ 13852 w 30278"/>
                  <a:gd name="connsiteY6" fmla="*/ 17183 h 22708"/>
                  <a:gd name="connsiteX7" fmla="*/ 17031 w 30278"/>
                  <a:gd name="connsiteY7" fmla="*/ 13247 h 22708"/>
                  <a:gd name="connsiteX8" fmla="*/ 17486 w 30278"/>
                  <a:gd name="connsiteY8" fmla="*/ 11960 h 22708"/>
                  <a:gd name="connsiteX9" fmla="*/ 17031 w 30278"/>
                  <a:gd name="connsiteY9" fmla="*/ 11354 h 22708"/>
                  <a:gd name="connsiteX10" fmla="*/ 17031 w 30278"/>
                  <a:gd name="connsiteY10" fmla="*/ 11354 h 22708"/>
                  <a:gd name="connsiteX11" fmla="*/ 16577 w 30278"/>
                  <a:gd name="connsiteY11" fmla="*/ 10068 h 22708"/>
                  <a:gd name="connsiteX12" fmla="*/ 17031 w 30278"/>
                  <a:gd name="connsiteY12" fmla="*/ 9462 h 22708"/>
                  <a:gd name="connsiteX13" fmla="*/ 19000 w 30278"/>
                  <a:gd name="connsiteY1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22708">
                    <a:moveTo>
                      <a:pt x="19000" y="5677"/>
                    </a:moveTo>
                    <a:cubicBezTo>
                      <a:pt x="19681" y="5677"/>
                      <a:pt x="20362" y="5753"/>
                      <a:pt x="21043" y="5753"/>
                    </a:cubicBezTo>
                    <a:cubicBezTo>
                      <a:pt x="21573" y="8099"/>
                      <a:pt x="18924" y="11127"/>
                      <a:pt x="23390" y="12566"/>
                    </a:cubicBezTo>
                    <a:cubicBezTo>
                      <a:pt x="26266" y="13550"/>
                      <a:pt x="24979" y="16956"/>
                      <a:pt x="24147" y="19000"/>
                    </a:cubicBezTo>
                    <a:cubicBezTo>
                      <a:pt x="23087" y="21498"/>
                      <a:pt x="21119" y="19833"/>
                      <a:pt x="19378" y="19303"/>
                    </a:cubicBezTo>
                    <a:cubicBezTo>
                      <a:pt x="14609" y="17864"/>
                      <a:pt x="10522" y="22254"/>
                      <a:pt x="5677" y="20968"/>
                    </a:cubicBezTo>
                    <a:cubicBezTo>
                      <a:pt x="7570" y="18016"/>
                      <a:pt x="11052" y="18243"/>
                      <a:pt x="13852" y="17183"/>
                    </a:cubicBezTo>
                    <a:cubicBezTo>
                      <a:pt x="15972" y="16350"/>
                      <a:pt x="16956" y="15291"/>
                      <a:pt x="17031" y="13247"/>
                    </a:cubicBezTo>
                    <a:cubicBezTo>
                      <a:pt x="17486" y="12793"/>
                      <a:pt x="17637" y="12414"/>
                      <a:pt x="17486" y="11960"/>
                    </a:cubicBezTo>
                    <a:cubicBezTo>
                      <a:pt x="17334" y="11506"/>
                      <a:pt x="17183" y="11354"/>
                      <a:pt x="17031" y="11354"/>
                    </a:cubicBezTo>
                    <a:lnTo>
                      <a:pt x="17031" y="11354"/>
                    </a:lnTo>
                    <a:cubicBezTo>
                      <a:pt x="16577" y="10976"/>
                      <a:pt x="16426" y="10522"/>
                      <a:pt x="16577" y="10068"/>
                    </a:cubicBezTo>
                    <a:cubicBezTo>
                      <a:pt x="16729" y="9613"/>
                      <a:pt x="16880" y="9462"/>
                      <a:pt x="17031" y="9462"/>
                    </a:cubicBezTo>
                    <a:cubicBezTo>
                      <a:pt x="17713" y="8251"/>
                      <a:pt x="18318" y="6964"/>
                      <a:pt x="19000" y="5677"/>
                    </a:cubicBezTo>
                    <a:close/>
                  </a:path>
                </a:pathLst>
              </a:custGeom>
              <a:solidFill>
                <a:srgbClr val="F1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1" name="任意多边形: 形状 2290"/>
              <p:cNvSpPr/>
              <p:nvPr/>
            </p:nvSpPr>
            <p:spPr>
              <a:xfrm>
                <a:off x="1999224" y="6272545"/>
                <a:ext cx="30278" cy="22709"/>
              </a:xfrm>
              <a:custGeom>
                <a:avLst/>
                <a:gdLst>
                  <a:gd name="connsiteX0" fmla="*/ 12885 w 30278"/>
                  <a:gd name="connsiteY0" fmla="*/ 5677 h 22708"/>
                  <a:gd name="connsiteX1" fmla="*/ 24239 w 30278"/>
                  <a:gd name="connsiteY1" fmla="*/ 13398 h 22708"/>
                  <a:gd name="connsiteX2" fmla="*/ 26435 w 30278"/>
                  <a:gd name="connsiteY2" fmla="*/ 24526 h 22708"/>
                  <a:gd name="connsiteX3" fmla="*/ 18714 w 30278"/>
                  <a:gd name="connsiteY3" fmla="*/ 13322 h 22708"/>
                  <a:gd name="connsiteX4" fmla="*/ 8873 w 30278"/>
                  <a:gd name="connsiteY4" fmla="*/ 15291 h 22708"/>
                  <a:gd name="connsiteX5" fmla="*/ 9025 w 30278"/>
                  <a:gd name="connsiteY5" fmla="*/ 7873 h 22708"/>
                  <a:gd name="connsiteX6" fmla="*/ 12885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2885" y="5677"/>
                    </a:moveTo>
                    <a:cubicBezTo>
                      <a:pt x="16670" y="8251"/>
                      <a:pt x="20455" y="10825"/>
                      <a:pt x="24239" y="13398"/>
                    </a:cubicBezTo>
                    <a:cubicBezTo>
                      <a:pt x="28630" y="16350"/>
                      <a:pt x="27948" y="20362"/>
                      <a:pt x="26435" y="24526"/>
                    </a:cubicBezTo>
                    <a:cubicBezTo>
                      <a:pt x="20682" y="22936"/>
                      <a:pt x="23255" y="15669"/>
                      <a:pt x="18714" y="13322"/>
                    </a:cubicBezTo>
                    <a:cubicBezTo>
                      <a:pt x="15156" y="12793"/>
                      <a:pt x="12052" y="14080"/>
                      <a:pt x="8873" y="15291"/>
                    </a:cubicBezTo>
                    <a:cubicBezTo>
                      <a:pt x="5088" y="12717"/>
                      <a:pt x="4104" y="10143"/>
                      <a:pt x="9025" y="7873"/>
                    </a:cubicBezTo>
                    <a:cubicBezTo>
                      <a:pt x="10387" y="7191"/>
                      <a:pt x="12128" y="7267"/>
                      <a:pt x="12885" y="5677"/>
                    </a:cubicBezTo>
                    <a:close/>
                  </a:path>
                </a:pathLst>
              </a:custGeom>
              <a:solidFill>
                <a:srgbClr val="FBEE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2" name="任意多边形: 形状 2291"/>
              <p:cNvSpPr/>
              <p:nvPr/>
            </p:nvSpPr>
            <p:spPr>
              <a:xfrm>
                <a:off x="2044659" y="5722371"/>
                <a:ext cx="30278" cy="15139"/>
              </a:xfrm>
              <a:custGeom>
                <a:avLst/>
                <a:gdLst>
                  <a:gd name="connsiteX0" fmla="*/ 5677 w 30278"/>
                  <a:gd name="connsiteY0" fmla="*/ 6379 h 15139"/>
                  <a:gd name="connsiteX1" fmla="*/ 10900 w 30278"/>
                  <a:gd name="connsiteY1" fmla="*/ 6379 h 15139"/>
                  <a:gd name="connsiteX2" fmla="*/ 24601 w 30278"/>
                  <a:gd name="connsiteY2" fmla="*/ 10239 h 15139"/>
                  <a:gd name="connsiteX3" fmla="*/ 15442 w 30278"/>
                  <a:gd name="connsiteY3" fmla="*/ 15689 h 15139"/>
                  <a:gd name="connsiteX4" fmla="*/ 5677 w 30278"/>
                  <a:gd name="connsiteY4" fmla="*/ 63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6379"/>
                    </a:moveTo>
                    <a:cubicBezTo>
                      <a:pt x="7418" y="6909"/>
                      <a:pt x="9311" y="4562"/>
                      <a:pt x="10900" y="6379"/>
                    </a:cubicBezTo>
                    <a:cubicBezTo>
                      <a:pt x="14155" y="10164"/>
                      <a:pt x="19000" y="11602"/>
                      <a:pt x="24601" y="10239"/>
                    </a:cubicBezTo>
                    <a:cubicBezTo>
                      <a:pt x="23087" y="14629"/>
                      <a:pt x="19832" y="15311"/>
                      <a:pt x="15442" y="15689"/>
                    </a:cubicBezTo>
                    <a:cubicBezTo>
                      <a:pt x="7948" y="16371"/>
                      <a:pt x="7418" y="10996"/>
                      <a:pt x="5677" y="6379"/>
                    </a:cubicBezTo>
                    <a:close/>
                  </a:path>
                </a:pathLst>
              </a:custGeom>
              <a:solidFill>
                <a:srgbClr val="F7DD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3" name="任意多边形: 形状 2292"/>
              <p:cNvSpPr/>
              <p:nvPr/>
            </p:nvSpPr>
            <p:spPr>
              <a:xfrm>
                <a:off x="1638023" y="6241964"/>
                <a:ext cx="22709" cy="15139"/>
              </a:xfrm>
              <a:custGeom>
                <a:avLst/>
                <a:gdLst>
                  <a:gd name="connsiteX0" fmla="*/ 16729 w 22708"/>
                  <a:gd name="connsiteY0" fmla="*/ 15291 h 15139"/>
                  <a:gd name="connsiteX1" fmla="*/ 5677 w 22708"/>
                  <a:gd name="connsiteY1" fmla="*/ 11430 h 15139"/>
                  <a:gd name="connsiteX2" fmla="*/ 13095 w 22708"/>
                  <a:gd name="connsiteY2" fmla="*/ 5677 h 15139"/>
                  <a:gd name="connsiteX3" fmla="*/ 22709 w 22708"/>
                  <a:gd name="connsiteY3" fmla="*/ 15215 h 15139"/>
                  <a:gd name="connsiteX4" fmla="*/ 16729 w 22708"/>
                  <a:gd name="connsiteY4" fmla="*/ 152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6729" y="15291"/>
                    </a:moveTo>
                    <a:cubicBezTo>
                      <a:pt x="12793" y="15366"/>
                      <a:pt x="8781" y="15517"/>
                      <a:pt x="5677" y="11430"/>
                    </a:cubicBezTo>
                    <a:cubicBezTo>
                      <a:pt x="7721" y="8932"/>
                      <a:pt x="12338" y="9462"/>
                      <a:pt x="13095" y="5677"/>
                    </a:cubicBezTo>
                    <a:cubicBezTo>
                      <a:pt x="17561" y="7570"/>
                      <a:pt x="22633" y="8856"/>
                      <a:pt x="22709" y="15215"/>
                    </a:cubicBezTo>
                    <a:cubicBezTo>
                      <a:pt x="20741" y="15821"/>
                      <a:pt x="18545" y="7191"/>
                      <a:pt x="16729" y="15291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4" name="任意多边形: 形状 2293"/>
              <p:cNvSpPr/>
              <p:nvPr/>
            </p:nvSpPr>
            <p:spPr>
              <a:xfrm>
                <a:off x="1723180" y="6023577"/>
                <a:ext cx="22709" cy="22709"/>
              </a:xfrm>
              <a:custGeom>
                <a:avLst/>
                <a:gdLst>
                  <a:gd name="connsiteX0" fmla="*/ 5677 w 22708"/>
                  <a:gd name="connsiteY0" fmla="*/ 5683 h 22708"/>
                  <a:gd name="connsiteX1" fmla="*/ 15290 w 22708"/>
                  <a:gd name="connsiteY1" fmla="*/ 9392 h 22708"/>
                  <a:gd name="connsiteX2" fmla="*/ 15290 w 22708"/>
                  <a:gd name="connsiteY2" fmla="*/ 9392 h 22708"/>
                  <a:gd name="connsiteX3" fmla="*/ 14988 w 22708"/>
                  <a:gd name="connsiteY3" fmla="*/ 15070 h 22708"/>
                  <a:gd name="connsiteX4" fmla="*/ 17107 w 22708"/>
                  <a:gd name="connsiteY4" fmla="*/ 20898 h 22708"/>
                  <a:gd name="connsiteX5" fmla="*/ 8175 w 22708"/>
                  <a:gd name="connsiteY5" fmla="*/ 12269 h 22708"/>
                  <a:gd name="connsiteX6" fmla="*/ 5677 w 22708"/>
                  <a:gd name="connsiteY6" fmla="*/ 56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5683"/>
                    </a:moveTo>
                    <a:cubicBezTo>
                      <a:pt x="9386" y="5532"/>
                      <a:pt x="12036" y="8181"/>
                      <a:pt x="15290" y="9392"/>
                    </a:cubicBezTo>
                    <a:lnTo>
                      <a:pt x="15290" y="9392"/>
                    </a:lnTo>
                    <a:cubicBezTo>
                      <a:pt x="15139" y="11209"/>
                      <a:pt x="8175" y="12496"/>
                      <a:pt x="14988" y="15070"/>
                    </a:cubicBezTo>
                    <a:cubicBezTo>
                      <a:pt x="16502" y="15599"/>
                      <a:pt x="17334" y="18552"/>
                      <a:pt x="17107" y="20898"/>
                    </a:cubicBezTo>
                    <a:cubicBezTo>
                      <a:pt x="9462" y="20747"/>
                      <a:pt x="6661" y="18400"/>
                      <a:pt x="8175" y="12269"/>
                    </a:cubicBezTo>
                    <a:cubicBezTo>
                      <a:pt x="9008" y="8787"/>
                      <a:pt x="6207" y="7954"/>
                      <a:pt x="5677" y="5683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5" name="任意多边形: 形状 2294"/>
              <p:cNvSpPr/>
              <p:nvPr/>
            </p:nvSpPr>
            <p:spPr>
              <a:xfrm>
                <a:off x="2141397" y="6527899"/>
                <a:ext cx="22709" cy="22709"/>
              </a:xfrm>
              <a:custGeom>
                <a:avLst/>
                <a:gdLst>
                  <a:gd name="connsiteX0" fmla="*/ 5677 w 22708"/>
                  <a:gd name="connsiteY0" fmla="*/ 18209 h 22708"/>
                  <a:gd name="connsiteX1" fmla="*/ 5829 w 22708"/>
                  <a:gd name="connsiteY1" fmla="*/ 10640 h 22708"/>
                  <a:gd name="connsiteX2" fmla="*/ 9613 w 22708"/>
                  <a:gd name="connsiteY2" fmla="*/ 6855 h 22708"/>
                  <a:gd name="connsiteX3" fmla="*/ 17259 w 22708"/>
                  <a:gd name="connsiteY3" fmla="*/ 8823 h 22708"/>
                  <a:gd name="connsiteX4" fmla="*/ 5677 w 22708"/>
                  <a:gd name="connsiteY4" fmla="*/ 182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8209"/>
                    </a:moveTo>
                    <a:cubicBezTo>
                      <a:pt x="6585" y="15712"/>
                      <a:pt x="9386" y="13289"/>
                      <a:pt x="5829" y="10640"/>
                    </a:cubicBezTo>
                    <a:cubicBezTo>
                      <a:pt x="6510" y="8747"/>
                      <a:pt x="7721" y="7537"/>
                      <a:pt x="9613" y="6855"/>
                    </a:cubicBezTo>
                    <a:cubicBezTo>
                      <a:pt x="13020" y="4130"/>
                      <a:pt x="15063" y="6704"/>
                      <a:pt x="17259" y="8823"/>
                    </a:cubicBezTo>
                    <a:cubicBezTo>
                      <a:pt x="17183" y="17755"/>
                      <a:pt x="14231" y="20102"/>
                      <a:pt x="5677" y="18209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6" name="任意多边形: 形状 2295"/>
              <p:cNvSpPr/>
              <p:nvPr/>
            </p:nvSpPr>
            <p:spPr>
              <a:xfrm>
                <a:off x="2104988" y="5924744"/>
                <a:ext cx="22709" cy="15139"/>
              </a:xfrm>
              <a:custGeom>
                <a:avLst/>
                <a:gdLst>
                  <a:gd name="connsiteX0" fmla="*/ 5677 w 22708"/>
                  <a:gd name="connsiteY0" fmla="*/ 8838 h 15139"/>
                  <a:gd name="connsiteX1" fmla="*/ 16275 w 22708"/>
                  <a:gd name="connsiteY1" fmla="*/ 5734 h 15139"/>
                  <a:gd name="connsiteX2" fmla="*/ 22179 w 22708"/>
                  <a:gd name="connsiteY2" fmla="*/ 9670 h 15139"/>
                  <a:gd name="connsiteX3" fmla="*/ 21573 w 22708"/>
                  <a:gd name="connsiteY3" fmla="*/ 12925 h 15139"/>
                  <a:gd name="connsiteX4" fmla="*/ 14988 w 22708"/>
                  <a:gd name="connsiteY4" fmla="*/ 13379 h 15139"/>
                  <a:gd name="connsiteX5" fmla="*/ 5677 w 22708"/>
                  <a:gd name="connsiteY5" fmla="*/ 88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8838"/>
                    </a:moveTo>
                    <a:cubicBezTo>
                      <a:pt x="9916" y="7551"/>
                      <a:pt x="13020" y="6264"/>
                      <a:pt x="16275" y="5734"/>
                    </a:cubicBezTo>
                    <a:cubicBezTo>
                      <a:pt x="19075" y="5280"/>
                      <a:pt x="20665" y="7627"/>
                      <a:pt x="22179" y="9670"/>
                    </a:cubicBezTo>
                    <a:cubicBezTo>
                      <a:pt x="23087" y="10957"/>
                      <a:pt x="22633" y="12168"/>
                      <a:pt x="21573" y="12925"/>
                    </a:cubicBezTo>
                    <a:cubicBezTo>
                      <a:pt x="19529" y="14287"/>
                      <a:pt x="17183" y="16180"/>
                      <a:pt x="14988" y="13379"/>
                    </a:cubicBezTo>
                    <a:cubicBezTo>
                      <a:pt x="12793" y="10578"/>
                      <a:pt x="8932" y="12320"/>
                      <a:pt x="5677" y="8838"/>
                    </a:cubicBezTo>
                    <a:close/>
                  </a:path>
                </a:pathLst>
              </a:custGeom>
              <a:solidFill>
                <a:srgbClr val="F9DC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7" name="任意多边形: 形状 2296"/>
              <p:cNvSpPr/>
              <p:nvPr/>
            </p:nvSpPr>
            <p:spPr>
              <a:xfrm>
                <a:off x="1835437" y="5245939"/>
                <a:ext cx="22709" cy="15139"/>
              </a:xfrm>
              <a:custGeom>
                <a:avLst/>
                <a:gdLst>
                  <a:gd name="connsiteX0" fmla="*/ 5677 w 22708"/>
                  <a:gd name="connsiteY0" fmla="*/ 9487 h 15139"/>
                  <a:gd name="connsiteX1" fmla="*/ 9462 w 22708"/>
                  <a:gd name="connsiteY1" fmla="*/ 5703 h 15139"/>
                  <a:gd name="connsiteX2" fmla="*/ 19605 w 22708"/>
                  <a:gd name="connsiteY2" fmla="*/ 9563 h 15139"/>
                  <a:gd name="connsiteX3" fmla="*/ 5677 w 22708"/>
                  <a:gd name="connsiteY3" fmla="*/ 94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9487"/>
                    </a:moveTo>
                    <a:cubicBezTo>
                      <a:pt x="8251" y="9563"/>
                      <a:pt x="9538" y="8276"/>
                      <a:pt x="9462" y="5703"/>
                    </a:cubicBezTo>
                    <a:cubicBezTo>
                      <a:pt x="13474" y="5476"/>
                      <a:pt x="16804" y="6762"/>
                      <a:pt x="19605" y="9563"/>
                    </a:cubicBezTo>
                    <a:cubicBezTo>
                      <a:pt x="12944" y="17587"/>
                      <a:pt x="10900" y="17587"/>
                      <a:pt x="5677" y="9487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8" name="任意多边形: 形状 2297"/>
              <p:cNvSpPr/>
              <p:nvPr/>
            </p:nvSpPr>
            <p:spPr>
              <a:xfrm>
                <a:off x="2369543" y="6217323"/>
                <a:ext cx="22709" cy="22709"/>
              </a:xfrm>
              <a:custGeom>
                <a:avLst/>
                <a:gdLst>
                  <a:gd name="connsiteX0" fmla="*/ 13625 w 22708"/>
                  <a:gd name="connsiteY0" fmla="*/ 17299 h 22708"/>
                  <a:gd name="connsiteX1" fmla="*/ 5677 w 22708"/>
                  <a:gd name="connsiteY1" fmla="*/ 7610 h 22708"/>
                  <a:gd name="connsiteX2" fmla="*/ 5904 w 22708"/>
                  <a:gd name="connsiteY2" fmla="*/ 6929 h 22708"/>
                  <a:gd name="connsiteX3" fmla="*/ 6888 w 22708"/>
                  <a:gd name="connsiteY3" fmla="*/ 5869 h 22708"/>
                  <a:gd name="connsiteX4" fmla="*/ 7570 w 22708"/>
                  <a:gd name="connsiteY4" fmla="*/ 5718 h 22708"/>
                  <a:gd name="connsiteX5" fmla="*/ 17031 w 22708"/>
                  <a:gd name="connsiteY5" fmla="*/ 9578 h 22708"/>
                  <a:gd name="connsiteX6" fmla="*/ 13625 w 22708"/>
                  <a:gd name="connsiteY6" fmla="*/ 172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3625" y="17299"/>
                    </a:moveTo>
                    <a:cubicBezTo>
                      <a:pt x="7797" y="16618"/>
                      <a:pt x="8326" y="10865"/>
                      <a:pt x="5677" y="7610"/>
                    </a:cubicBezTo>
                    <a:cubicBezTo>
                      <a:pt x="5677" y="7610"/>
                      <a:pt x="5904" y="6929"/>
                      <a:pt x="5904" y="6929"/>
                    </a:cubicBezTo>
                    <a:cubicBezTo>
                      <a:pt x="6131" y="6475"/>
                      <a:pt x="6510" y="6172"/>
                      <a:pt x="6888" y="5869"/>
                    </a:cubicBezTo>
                    <a:cubicBezTo>
                      <a:pt x="6888" y="5869"/>
                      <a:pt x="7570" y="5718"/>
                      <a:pt x="7570" y="5718"/>
                    </a:cubicBezTo>
                    <a:cubicBezTo>
                      <a:pt x="11430" y="5188"/>
                      <a:pt x="13171" y="10032"/>
                      <a:pt x="17031" y="9578"/>
                    </a:cubicBezTo>
                    <a:cubicBezTo>
                      <a:pt x="21800" y="14801"/>
                      <a:pt x="15593" y="15104"/>
                      <a:pt x="13625" y="17299"/>
                    </a:cubicBezTo>
                    <a:close/>
                  </a:path>
                </a:pathLst>
              </a:custGeom>
              <a:solidFill>
                <a:srgbClr val="EFBE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9" name="任意多边形: 形状 2298"/>
              <p:cNvSpPr/>
              <p:nvPr/>
            </p:nvSpPr>
            <p:spPr>
              <a:xfrm>
                <a:off x="2278330" y="6258851"/>
                <a:ext cx="22709" cy="22709"/>
              </a:xfrm>
              <a:custGeom>
                <a:avLst/>
                <a:gdLst>
                  <a:gd name="connsiteX0" fmla="*/ 5677 w 22708"/>
                  <a:gd name="connsiteY0" fmla="*/ 9985 h 22708"/>
                  <a:gd name="connsiteX1" fmla="*/ 17107 w 22708"/>
                  <a:gd name="connsiteY1" fmla="*/ 11650 h 22708"/>
                  <a:gd name="connsiteX2" fmla="*/ 9613 w 22708"/>
                  <a:gd name="connsiteY2" fmla="*/ 21112 h 22708"/>
                  <a:gd name="connsiteX3" fmla="*/ 9462 w 22708"/>
                  <a:gd name="connsiteY3" fmla="*/ 23156 h 22708"/>
                  <a:gd name="connsiteX4" fmla="*/ 5677 w 22708"/>
                  <a:gd name="connsiteY4" fmla="*/ 99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9985"/>
                    </a:moveTo>
                    <a:cubicBezTo>
                      <a:pt x="10143" y="3778"/>
                      <a:pt x="13474" y="4232"/>
                      <a:pt x="17107" y="11650"/>
                    </a:cubicBezTo>
                    <a:cubicBezTo>
                      <a:pt x="14306" y="14603"/>
                      <a:pt x="12111" y="17933"/>
                      <a:pt x="9613" y="21112"/>
                    </a:cubicBezTo>
                    <a:cubicBezTo>
                      <a:pt x="9538" y="21793"/>
                      <a:pt x="9538" y="22475"/>
                      <a:pt x="9462" y="23156"/>
                    </a:cubicBezTo>
                    <a:cubicBezTo>
                      <a:pt x="6207" y="19371"/>
                      <a:pt x="8251" y="14073"/>
                      <a:pt x="5677" y="9985"/>
                    </a:cubicBezTo>
                    <a:close/>
                  </a:path>
                </a:pathLst>
              </a:custGeom>
              <a:solidFill>
                <a:srgbClr val="F1C7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0" name="任意多边形: 形状 2299"/>
              <p:cNvSpPr/>
              <p:nvPr/>
            </p:nvSpPr>
            <p:spPr>
              <a:xfrm>
                <a:off x="2038830" y="5208158"/>
                <a:ext cx="22709" cy="22709"/>
              </a:xfrm>
              <a:custGeom>
                <a:avLst/>
                <a:gdLst>
                  <a:gd name="connsiteX0" fmla="*/ 5677 w 22708"/>
                  <a:gd name="connsiteY0" fmla="*/ 11087 h 22708"/>
                  <a:gd name="connsiteX1" fmla="*/ 13777 w 22708"/>
                  <a:gd name="connsiteY1" fmla="*/ 5864 h 22708"/>
                  <a:gd name="connsiteX2" fmla="*/ 18697 w 22708"/>
                  <a:gd name="connsiteY2" fmla="*/ 11844 h 22708"/>
                  <a:gd name="connsiteX3" fmla="*/ 11354 w 22708"/>
                  <a:gd name="connsiteY3" fmla="*/ 18657 h 22708"/>
                  <a:gd name="connsiteX4" fmla="*/ 5677 w 22708"/>
                  <a:gd name="connsiteY4" fmla="*/ 11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087"/>
                    </a:moveTo>
                    <a:cubicBezTo>
                      <a:pt x="6358" y="6242"/>
                      <a:pt x="9992" y="5183"/>
                      <a:pt x="13777" y="5864"/>
                    </a:cubicBezTo>
                    <a:cubicBezTo>
                      <a:pt x="16426" y="6394"/>
                      <a:pt x="18924" y="8892"/>
                      <a:pt x="18697" y="11844"/>
                    </a:cubicBezTo>
                    <a:cubicBezTo>
                      <a:pt x="18394" y="16007"/>
                      <a:pt x="15669" y="18354"/>
                      <a:pt x="11354" y="18657"/>
                    </a:cubicBezTo>
                    <a:cubicBezTo>
                      <a:pt x="9992" y="15780"/>
                      <a:pt x="9008" y="12601"/>
                      <a:pt x="5677" y="11087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1" name="任意多边形: 形状 2300"/>
              <p:cNvSpPr/>
              <p:nvPr/>
            </p:nvSpPr>
            <p:spPr>
              <a:xfrm>
                <a:off x="1536970" y="6736843"/>
                <a:ext cx="30278" cy="22709"/>
              </a:xfrm>
              <a:custGeom>
                <a:avLst/>
                <a:gdLst>
                  <a:gd name="connsiteX0" fmla="*/ 30354 w 30278"/>
                  <a:gd name="connsiteY0" fmla="*/ 6906 h 22708"/>
                  <a:gd name="connsiteX1" fmla="*/ 24601 w 30278"/>
                  <a:gd name="connsiteY1" fmla="*/ 9404 h 22708"/>
                  <a:gd name="connsiteX2" fmla="*/ 14685 w 30278"/>
                  <a:gd name="connsiteY2" fmla="*/ 9102 h 22708"/>
                  <a:gd name="connsiteX3" fmla="*/ 17107 w 30278"/>
                  <a:gd name="connsiteY3" fmla="*/ 16444 h 22708"/>
                  <a:gd name="connsiteX4" fmla="*/ 11354 w 30278"/>
                  <a:gd name="connsiteY4" fmla="*/ 16520 h 22708"/>
                  <a:gd name="connsiteX5" fmla="*/ 5677 w 30278"/>
                  <a:gd name="connsiteY5" fmla="*/ 8950 h 22708"/>
                  <a:gd name="connsiteX6" fmla="*/ 12793 w 30278"/>
                  <a:gd name="connsiteY6" fmla="*/ 5998 h 22708"/>
                  <a:gd name="connsiteX7" fmla="*/ 30354 w 30278"/>
                  <a:gd name="connsiteY7" fmla="*/ 690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30354" y="6906"/>
                    </a:moveTo>
                    <a:cubicBezTo>
                      <a:pt x="29445" y="10237"/>
                      <a:pt x="27326" y="9556"/>
                      <a:pt x="24601" y="9404"/>
                    </a:cubicBezTo>
                    <a:cubicBezTo>
                      <a:pt x="21346" y="9329"/>
                      <a:pt x="18015" y="9480"/>
                      <a:pt x="14685" y="9102"/>
                    </a:cubicBezTo>
                    <a:cubicBezTo>
                      <a:pt x="14231" y="12357"/>
                      <a:pt x="16275" y="14249"/>
                      <a:pt x="17107" y="16444"/>
                    </a:cubicBezTo>
                    <a:cubicBezTo>
                      <a:pt x="15215" y="18185"/>
                      <a:pt x="13322" y="18185"/>
                      <a:pt x="11354" y="16520"/>
                    </a:cubicBezTo>
                    <a:cubicBezTo>
                      <a:pt x="9613" y="13871"/>
                      <a:pt x="12944" y="7436"/>
                      <a:pt x="5677" y="8950"/>
                    </a:cubicBezTo>
                    <a:cubicBezTo>
                      <a:pt x="7418" y="6377"/>
                      <a:pt x="9916" y="5014"/>
                      <a:pt x="12793" y="5998"/>
                    </a:cubicBezTo>
                    <a:cubicBezTo>
                      <a:pt x="18621" y="7966"/>
                      <a:pt x="24450" y="6906"/>
                      <a:pt x="30354" y="6906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2" name="任意多边形: 形状 2301"/>
              <p:cNvSpPr/>
              <p:nvPr/>
            </p:nvSpPr>
            <p:spPr>
              <a:xfrm>
                <a:off x="2118951" y="6519537"/>
                <a:ext cx="22709" cy="22709"/>
              </a:xfrm>
              <a:custGeom>
                <a:avLst/>
                <a:gdLst>
                  <a:gd name="connsiteX0" fmla="*/ 12984 w 22708"/>
                  <a:gd name="connsiteY0" fmla="*/ 7647 h 22708"/>
                  <a:gd name="connsiteX1" fmla="*/ 20554 w 22708"/>
                  <a:gd name="connsiteY1" fmla="*/ 5755 h 22708"/>
                  <a:gd name="connsiteX2" fmla="*/ 7307 w 22708"/>
                  <a:gd name="connsiteY2" fmla="*/ 17109 h 22708"/>
                  <a:gd name="connsiteX3" fmla="*/ 8745 w 22708"/>
                  <a:gd name="connsiteY3" fmla="*/ 12340 h 22708"/>
                  <a:gd name="connsiteX4" fmla="*/ 12984 w 22708"/>
                  <a:gd name="connsiteY4" fmla="*/ 7647 h 22708"/>
                  <a:gd name="connsiteX5" fmla="*/ 12984 w 22708"/>
                  <a:gd name="connsiteY5" fmla="*/ 76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2984" y="7647"/>
                    </a:moveTo>
                    <a:cubicBezTo>
                      <a:pt x="15331" y="6437"/>
                      <a:pt x="17753" y="5377"/>
                      <a:pt x="20554" y="5755"/>
                    </a:cubicBezTo>
                    <a:cubicBezTo>
                      <a:pt x="20100" y="14157"/>
                      <a:pt x="13968" y="15974"/>
                      <a:pt x="7307" y="17109"/>
                    </a:cubicBezTo>
                    <a:cubicBezTo>
                      <a:pt x="7383" y="15444"/>
                      <a:pt x="2765" y="12644"/>
                      <a:pt x="8745" y="12340"/>
                    </a:cubicBezTo>
                    <a:cubicBezTo>
                      <a:pt x="10638" y="12189"/>
                      <a:pt x="12152" y="9843"/>
                      <a:pt x="12984" y="7647"/>
                    </a:cubicBezTo>
                    <a:lnTo>
                      <a:pt x="12984" y="7647"/>
                    </a:lnTo>
                    <a:close/>
                  </a:path>
                </a:pathLst>
              </a:custGeom>
              <a:solidFill>
                <a:srgbClr val="FCE9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3" name="任意多边形: 形状 2302"/>
              <p:cNvSpPr/>
              <p:nvPr/>
            </p:nvSpPr>
            <p:spPr>
              <a:xfrm>
                <a:off x="1831586" y="5859944"/>
                <a:ext cx="22709" cy="15139"/>
              </a:xfrm>
              <a:custGeom>
                <a:avLst/>
                <a:gdLst>
                  <a:gd name="connsiteX0" fmla="*/ 5743 w 22708"/>
                  <a:gd name="connsiteY0" fmla="*/ 11416 h 15139"/>
                  <a:gd name="connsiteX1" fmla="*/ 11723 w 22708"/>
                  <a:gd name="connsiteY1" fmla="*/ 6042 h 15139"/>
                  <a:gd name="connsiteX2" fmla="*/ 18914 w 22708"/>
                  <a:gd name="connsiteY2" fmla="*/ 7556 h 15139"/>
                  <a:gd name="connsiteX3" fmla="*/ 11420 w 22708"/>
                  <a:gd name="connsiteY3" fmla="*/ 17018 h 15139"/>
                  <a:gd name="connsiteX4" fmla="*/ 5743 w 22708"/>
                  <a:gd name="connsiteY4" fmla="*/ 11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743" y="11416"/>
                    </a:moveTo>
                    <a:cubicBezTo>
                      <a:pt x="5289" y="6950"/>
                      <a:pt x="7181" y="4755"/>
                      <a:pt x="11723" y="6042"/>
                    </a:cubicBezTo>
                    <a:cubicBezTo>
                      <a:pt x="14145" y="6723"/>
                      <a:pt x="16340" y="7783"/>
                      <a:pt x="18914" y="7556"/>
                    </a:cubicBezTo>
                    <a:cubicBezTo>
                      <a:pt x="16643" y="10886"/>
                      <a:pt x="17021" y="16336"/>
                      <a:pt x="11420" y="17018"/>
                    </a:cubicBezTo>
                    <a:cubicBezTo>
                      <a:pt x="10209" y="14520"/>
                      <a:pt x="6500" y="14444"/>
                      <a:pt x="5743" y="11416"/>
                    </a:cubicBezTo>
                    <a:close/>
                  </a:path>
                </a:pathLst>
              </a:custGeom>
              <a:solidFill>
                <a:srgbClr val="FADF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4" name="任意多边形: 形状 2303"/>
              <p:cNvSpPr/>
              <p:nvPr/>
            </p:nvSpPr>
            <p:spPr>
              <a:xfrm>
                <a:off x="1921064" y="6136807"/>
                <a:ext cx="15139" cy="22709"/>
              </a:xfrm>
              <a:custGeom>
                <a:avLst/>
                <a:gdLst>
                  <a:gd name="connsiteX0" fmla="*/ 7478 w 15139"/>
                  <a:gd name="connsiteY0" fmla="*/ 14020 h 22708"/>
                  <a:gd name="connsiteX1" fmla="*/ 12322 w 15139"/>
                  <a:gd name="connsiteY1" fmla="*/ 8494 h 22708"/>
                  <a:gd name="connsiteX2" fmla="*/ 12928 w 15139"/>
                  <a:gd name="connsiteY2" fmla="*/ 5693 h 22708"/>
                  <a:gd name="connsiteX3" fmla="*/ 15880 w 15139"/>
                  <a:gd name="connsiteY3" fmla="*/ 8419 h 22708"/>
                  <a:gd name="connsiteX4" fmla="*/ 15275 w 15139"/>
                  <a:gd name="connsiteY4" fmla="*/ 17729 h 22708"/>
                  <a:gd name="connsiteX5" fmla="*/ 9597 w 15139"/>
                  <a:gd name="connsiteY5" fmla="*/ 22725 h 22708"/>
                  <a:gd name="connsiteX6" fmla="*/ 7478 w 15139"/>
                  <a:gd name="connsiteY6" fmla="*/ 1402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7478" y="14020"/>
                    </a:moveTo>
                    <a:cubicBezTo>
                      <a:pt x="13609" y="16215"/>
                      <a:pt x="12322" y="11674"/>
                      <a:pt x="12322" y="8494"/>
                    </a:cubicBezTo>
                    <a:cubicBezTo>
                      <a:pt x="12322" y="7435"/>
                      <a:pt x="11111" y="5921"/>
                      <a:pt x="12928" y="5693"/>
                    </a:cubicBezTo>
                    <a:cubicBezTo>
                      <a:pt x="14291" y="5542"/>
                      <a:pt x="16410" y="6451"/>
                      <a:pt x="15880" y="8419"/>
                    </a:cubicBezTo>
                    <a:cubicBezTo>
                      <a:pt x="14972" y="11522"/>
                      <a:pt x="15350" y="14625"/>
                      <a:pt x="15275" y="17729"/>
                    </a:cubicBezTo>
                    <a:cubicBezTo>
                      <a:pt x="11187" y="16897"/>
                      <a:pt x="14291" y="23936"/>
                      <a:pt x="9597" y="22725"/>
                    </a:cubicBezTo>
                    <a:cubicBezTo>
                      <a:pt x="3012" y="20984"/>
                      <a:pt x="6494" y="17275"/>
                      <a:pt x="7478" y="14020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5" name="任意多边形: 形状 2304"/>
              <p:cNvSpPr/>
              <p:nvPr/>
            </p:nvSpPr>
            <p:spPr>
              <a:xfrm>
                <a:off x="2251534" y="5982703"/>
                <a:ext cx="30278" cy="15139"/>
              </a:xfrm>
              <a:custGeom>
                <a:avLst/>
                <a:gdLst>
                  <a:gd name="connsiteX0" fmla="*/ 9689 w 30278"/>
                  <a:gd name="connsiteY0" fmla="*/ 8407 h 15139"/>
                  <a:gd name="connsiteX1" fmla="*/ 21876 w 30278"/>
                  <a:gd name="connsiteY1" fmla="*/ 5985 h 15139"/>
                  <a:gd name="connsiteX2" fmla="*/ 25055 w 30278"/>
                  <a:gd name="connsiteY2" fmla="*/ 8483 h 15139"/>
                  <a:gd name="connsiteX3" fmla="*/ 25055 w 30278"/>
                  <a:gd name="connsiteY3" fmla="*/ 8407 h 15139"/>
                  <a:gd name="connsiteX4" fmla="*/ 23087 w 30278"/>
                  <a:gd name="connsiteY4" fmla="*/ 12192 h 15139"/>
                  <a:gd name="connsiteX5" fmla="*/ 5677 w 30278"/>
                  <a:gd name="connsiteY5" fmla="*/ 10375 h 15139"/>
                  <a:gd name="connsiteX6" fmla="*/ 9689 w 30278"/>
                  <a:gd name="connsiteY6" fmla="*/ 84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15139">
                    <a:moveTo>
                      <a:pt x="9689" y="8407"/>
                    </a:moveTo>
                    <a:cubicBezTo>
                      <a:pt x="13777" y="7802"/>
                      <a:pt x="18243" y="9997"/>
                      <a:pt x="21876" y="5985"/>
                    </a:cubicBezTo>
                    <a:cubicBezTo>
                      <a:pt x="22860" y="4850"/>
                      <a:pt x="24298" y="7121"/>
                      <a:pt x="25055" y="8483"/>
                    </a:cubicBezTo>
                    <a:lnTo>
                      <a:pt x="25055" y="8407"/>
                    </a:lnTo>
                    <a:cubicBezTo>
                      <a:pt x="23693" y="9316"/>
                      <a:pt x="24223" y="11208"/>
                      <a:pt x="23087" y="12192"/>
                    </a:cubicBezTo>
                    <a:cubicBezTo>
                      <a:pt x="16880" y="15296"/>
                      <a:pt x="11127" y="14766"/>
                      <a:pt x="5677" y="10375"/>
                    </a:cubicBezTo>
                    <a:cubicBezTo>
                      <a:pt x="6510" y="8861"/>
                      <a:pt x="7948" y="8256"/>
                      <a:pt x="9689" y="8407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6" name="任意多边形: 形状 2305"/>
              <p:cNvSpPr/>
              <p:nvPr/>
            </p:nvSpPr>
            <p:spPr>
              <a:xfrm>
                <a:off x="1811101" y="4924682"/>
                <a:ext cx="15139" cy="22709"/>
              </a:xfrm>
              <a:custGeom>
                <a:avLst/>
                <a:gdLst>
                  <a:gd name="connsiteX0" fmla="*/ 14874 w 15139"/>
                  <a:gd name="connsiteY0" fmla="*/ 5709 h 22708"/>
                  <a:gd name="connsiteX1" fmla="*/ 13890 w 15139"/>
                  <a:gd name="connsiteY1" fmla="*/ 14262 h 22708"/>
                  <a:gd name="connsiteX2" fmla="*/ 14723 w 15139"/>
                  <a:gd name="connsiteY2" fmla="*/ 20923 h 22708"/>
                  <a:gd name="connsiteX3" fmla="*/ 13814 w 15139"/>
                  <a:gd name="connsiteY3" fmla="*/ 20772 h 22708"/>
                  <a:gd name="connsiteX4" fmla="*/ 5790 w 15139"/>
                  <a:gd name="connsiteY4" fmla="*/ 15474 h 22708"/>
                  <a:gd name="connsiteX5" fmla="*/ 14874 w 15139"/>
                  <a:gd name="connsiteY5" fmla="*/ 57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874" y="5709"/>
                    </a:moveTo>
                    <a:cubicBezTo>
                      <a:pt x="13133" y="8434"/>
                      <a:pt x="9954" y="11310"/>
                      <a:pt x="13890" y="14262"/>
                    </a:cubicBezTo>
                    <a:cubicBezTo>
                      <a:pt x="16918" y="16533"/>
                      <a:pt x="11997" y="19107"/>
                      <a:pt x="14723" y="20923"/>
                    </a:cubicBezTo>
                    <a:cubicBezTo>
                      <a:pt x="14420" y="20848"/>
                      <a:pt x="14041" y="20923"/>
                      <a:pt x="13814" y="20772"/>
                    </a:cubicBezTo>
                    <a:cubicBezTo>
                      <a:pt x="11392" y="18501"/>
                      <a:pt x="4731" y="20697"/>
                      <a:pt x="5790" y="15474"/>
                    </a:cubicBezTo>
                    <a:cubicBezTo>
                      <a:pt x="6699" y="11461"/>
                      <a:pt x="7759" y="5179"/>
                      <a:pt x="14874" y="5709"/>
                    </a:cubicBezTo>
                    <a:close/>
                  </a:path>
                </a:pathLst>
              </a:custGeom>
              <a:solidFill>
                <a:srgbClr val="F4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7" name="任意多边形: 形状 2306"/>
              <p:cNvSpPr/>
              <p:nvPr/>
            </p:nvSpPr>
            <p:spPr>
              <a:xfrm>
                <a:off x="1693432" y="6166641"/>
                <a:ext cx="15139" cy="15139"/>
              </a:xfrm>
              <a:custGeom>
                <a:avLst/>
                <a:gdLst>
                  <a:gd name="connsiteX0" fmla="*/ 16047 w 15139"/>
                  <a:gd name="connsiteY0" fmla="*/ 10756 h 15139"/>
                  <a:gd name="connsiteX1" fmla="*/ 10522 w 15139"/>
                  <a:gd name="connsiteY1" fmla="*/ 16130 h 15139"/>
                  <a:gd name="connsiteX2" fmla="*/ 5677 w 15139"/>
                  <a:gd name="connsiteY2" fmla="*/ 10756 h 15139"/>
                  <a:gd name="connsiteX3" fmla="*/ 11203 w 15139"/>
                  <a:gd name="connsiteY3" fmla="*/ 5684 h 15139"/>
                  <a:gd name="connsiteX4" fmla="*/ 16047 w 15139"/>
                  <a:gd name="connsiteY4" fmla="*/ 107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6047" y="10756"/>
                    </a:moveTo>
                    <a:cubicBezTo>
                      <a:pt x="15215" y="13557"/>
                      <a:pt x="13549" y="15752"/>
                      <a:pt x="10522" y="16130"/>
                    </a:cubicBezTo>
                    <a:cubicBezTo>
                      <a:pt x="6813" y="16508"/>
                      <a:pt x="5677" y="13254"/>
                      <a:pt x="5677" y="10756"/>
                    </a:cubicBezTo>
                    <a:cubicBezTo>
                      <a:pt x="5677" y="7880"/>
                      <a:pt x="8099" y="5533"/>
                      <a:pt x="11203" y="5684"/>
                    </a:cubicBezTo>
                    <a:cubicBezTo>
                      <a:pt x="13777" y="5836"/>
                      <a:pt x="15366" y="8031"/>
                      <a:pt x="16047" y="10756"/>
                    </a:cubicBezTo>
                    <a:close/>
                  </a:path>
                </a:pathLst>
              </a:custGeom>
              <a:solidFill>
                <a:srgbClr val="F7D7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8" name="任意多边形: 形状 2307"/>
              <p:cNvSpPr/>
              <p:nvPr/>
            </p:nvSpPr>
            <p:spPr>
              <a:xfrm>
                <a:off x="2196574" y="6219548"/>
                <a:ext cx="15139" cy="22709"/>
              </a:xfrm>
              <a:custGeom>
                <a:avLst/>
                <a:gdLst>
                  <a:gd name="connsiteX0" fmla="*/ 15069 w 15139"/>
                  <a:gd name="connsiteY0" fmla="*/ 10986 h 22708"/>
                  <a:gd name="connsiteX1" fmla="*/ 15220 w 15139"/>
                  <a:gd name="connsiteY1" fmla="*/ 22492 h 22708"/>
                  <a:gd name="connsiteX2" fmla="*/ 11511 w 15139"/>
                  <a:gd name="connsiteY2" fmla="*/ 16890 h 22708"/>
                  <a:gd name="connsiteX3" fmla="*/ 7575 w 15139"/>
                  <a:gd name="connsiteY3" fmla="*/ 14922 h 22708"/>
                  <a:gd name="connsiteX4" fmla="*/ 7348 w 15139"/>
                  <a:gd name="connsiteY4" fmla="*/ 13106 h 22708"/>
                  <a:gd name="connsiteX5" fmla="*/ 7650 w 15139"/>
                  <a:gd name="connsiteY5" fmla="*/ 5990 h 22708"/>
                  <a:gd name="connsiteX6" fmla="*/ 12343 w 15139"/>
                  <a:gd name="connsiteY6" fmla="*/ 10305 h 22708"/>
                  <a:gd name="connsiteX7" fmla="*/ 15069 w 15139"/>
                  <a:gd name="connsiteY7" fmla="*/ 109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069" y="10986"/>
                    </a:moveTo>
                    <a:cubicBezTo>
                      <a:pt x="16961" y="14771"/>
                      <a:pt x="18172" y="18631"/>
                      <a:pt x="15220" y="22492"/>
                    </a:cubicBezTo>
                    <a:cubicBezTo>
                      <a:pt x="12495" y="21584"/>
                      <a:pt x="14160" y="17799"/>
                      <a:pt x="11511" y="16890"/>
                    </a:cubicBezTo>
                    <a:cubicBezTo>
                      <a:pt x="9921" y="16739"/>
                      <a:pt x="8483" y="16436"/>
                      <a:pt x="7575" y="14922"/>
                    </a:cubicBezTo>
                    <a:cubicBezTo>
                      <a:pt x="7499" y="14317"/>
                      <a:pt x="7423" y="13711"/>
                      <a:pt x="7348" y="13106"/>
                    </a:cubicBezTo>
                    <a:cubicBezTo>
                      <a:pt x="7045" y="10683"/>
                      <a:pt x="3563" y="7731"/>
                      <a:pt x="7650" y="5990"/>
                    </a:cubicBezTo>
                    <a:cubicBezTo>
                      <a:pt x="11284" y="4476"/>
                      <a:pt x="10754" y="8867"/>
                      <a:pt x="12343" y="10305"/>
                    </a:cubicBezTo>
                    <a:cubicBezTo>
                      <a:pt x="13100" y="10759"/>
                      <a:pt x="14236" y="10759"/>
                      <a:pt x="15069" y="10986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9" name="任意多边形: 形状 2308"/>
              <p:cNvSpPr/>
              <p:nvPr/>
            </p:nvSpPr>
            <p:spPr>
              <a:xfrm>
                <a:off x="1820373" y="6057798"/>
                <a:ext cx="22709" cy="22709"/>
              </a:xfrm>
              <a:custGeom>
                <a:avLst/>
                <a:gdLst>
                  <a:gd name="connsiteX0" fmla="*/ 5677 w 22708"/>
                  <a:gd name="connsiteY0" fmla="*/ 17259 h 22708"/>
                  <a:gd name="connsiteX1" fmla="*/ 8554 w 22708"/>
                  <a:gd name="connsiteY1" fmla="*/ 9235 h 22708"/>
                  <a:gd name="connsiteX2" fmla="*/ 14836 w 22708"/>
                  <a:gd name="connsiteY2" fmla="*/ 5677 h 22708"/>
                  <a:gd name="connsiteX3" fmla="*/ 19832 w 22708"/>
                  <a:gd name="connsiteY3" fmla="*/ 11733 h 22708"/>
                  <a:gd name="connsiteX4" fmla="*/ 5677 w 22708"/>
                  <a:gd name="connsiteY4" fmla="*/ 1725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7259"/>
                    </a:moveTo>
                    <a:cubicBezTo>
                      <a:pt x="6888" y="14836"/>
                      <a:pt x="13247" y="14836"/>
                      <a:pt x="8554" y="9235"/>
                    </a:cubicBezTo>
                    <a:cubicBezTo>
                      <a:pt x="7115" y="7494"/>
                      <a:pt x="13777" y="8932"/>
                      <a:pt x="14836" y="5677"/>
                    </a:cubicBezTo>
                    <a:cubicBezTo>
                      <a:pt x="16502" y="7721"/>
                      <a:pt x="18243" y="9841"/>
                      <a:pt x="19832" y="11733"/>
                    </a:cubicBezTo>
                    <a:cubicBezTo>
                      <a:pt x="15972" y="16729"/>
                      <a:pt x="10976" y="17410"/>
                      <a:pt x="5677" y="17259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0" name="任意多边形: 形状 2309"/>
              <p:cNvSpPr/>
              <p:nvPr/>
            </p:nvSpPr>
            <p:spPr>
              <a:xfrm>
                <a:off x="1582269" y="6696131"/>
                <a:ext cx="22709" cy="22709"/>
              </a:xfrm>
              <a:custGeom>
                <a:avLst/>
                <a:gdLst>
                  <a:gd name="connsiteX0" fmla="*/ 15484 w 22708"/>
                  <a:gd name="connsiteY0" fmla="*/ 9846 h 22708"/>
                  <a:gd name="connsiteX1" fmla="*/ 23053 w 22708"/>
                  <a:gd name="connsiteY1" fmla="*/ 17416 h 22708"/>
                  <a:gd name="connsiteX2" fmla="*/ 19268 w 22708"/>
                  <a:gd name="connsiteY2" fmla="*/ 21352 h 22708"/>
                  <a:gd name="connsiteX3" fmla="*/ 11472 w 22708"/>
                  <a:gd name="connsiteY3" fmla="*/ 13707 h 22708"/>
                  <a:gd name="connsiteX4" fmla="*/ 7838 w 22708"/>
                  <a:gd name="connsiteY4" fmla="*/ 11739 h 22708"/>
                  <a:gd name="connsiteX5" fmla="*/ 6097 w 22708"/>
                  <a:gd name="connsiteY5" fmla="*/ 7349 h 22708"/>
                  <a:gd name="connsiteX6" fmla="*/ 9807 w 22708"/>
                  <a:gd name="connsiteY6" fmla="*/ 5911 h 22708"/>
                  <a:gd name="connsiteX7" fmla="*/ 15484 w 22708"/>
                  <a:gd name="connsiteY7" fmla="*/ 98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5484" y="9846"/>
                    </a:moveTo>
                    <a:cubicBezTo>
                      <a:pt x="18360" y="11966"/>
                      <a:pt x="21009" y="14464"/>
                      <a:pt x="23053" y="17416"/>
                    </a:cubicBezTo>
                    <a:cubicBezTo>
                      <a:pt x="23280" y="20141"/>
                      <a:pt x="21918" y="21352"/>
                      <a:pt x="19268" y="21352"/>
                    </a:cubicBezTo>
                    <a:cubicBezTo>
                      <a:pt x="16014" y="19536"/>
                      <a:pt x="13894" y="16508"/>
                      <a:pt x="11472" y="13707"/>
                    </a:cubicBezTo>
                    <a:cubicBezTo>
                      <a:pt x="10261" y="13026"/>
                      <a:pt x="9050" y="12420"/>
                      <a:pt x="7838" y="11739"/>
                    </a:cubicBezTo>
                    <a:cubicBezTo>
                      <a:pt x="6325" y="10679"/>
                      <a:pt x="4962" y="9392"/>
                      <a:pt x="6097" y="7349"/>
                    </a:cubicBezTo>
                    <a:cubicBezTo>
                      <a:pt x="6854" y="5911"/>
                      <a:pt x="8141" y="5305"/>
                      <a:pt x="9807" y="5911"/>
                    </a:cubicBezTo>
                    <a:cubicBezTo>
                      <a:pt x="11850" y="7046"/>
                      <a:pt x="12380" y="10225"/>
                      <a:pt x="15484" y="9846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1" name="任意多边形: 形状 2310"/>
              <p:cNvSpPr/>
              <p:nvPr/>
            </p:nvSpPr>
            <p:spPr>
              <a:xfrm>
                <a:off x="2022622" y="5394610"/>
                <a:ext cx="22709" cy="22709"/>
              </a:xfrm>
              <a:custGeom>
                <a:avLst/>
                <a:gdLst>
                  <a:gd name="connsiteX0" fmla="*/ 10607 w 22708"/>
                  <a:gd name="connsiteY0" fmla="*/ 18415 h 22708"/>
                  <a:gd name="connsiteX1" fmla="*/ 7200 w 22708"/>
                  <a:gd name="connsiteY1" fmla="*/ 8802 h 22708"/>
                  <a:gd name="connsiteX2" fmla="*/ 17874 w 22708"/>
                  <a:gd name="connsiteY2" fmla="*/ 9256 h 22708"/>
                  <a:gd name="connsiteX3" fmla="*/ 10607 w 22708"/>
                  <a:gd name="connsiteY3" fmla="*/ 184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0607" y="18415"/>
                    </a:moveTo>
                    <a:cubicBezTo>
                      <a:pt x="6292" y="16296"/>
                      <a:pt x="3946" y="12965"/>
                      <a:pt x="7200" y="8802"/>
                    </a:cubicBezTo>
                    <a:cubicBezTo>
                      <a:pt x="10455" y="4563"/>
                      <a:pt x="14543" y="4563"/>
                      <a:pt x="17874" y="9256"/>
                    </a:cubicBezTo>
                    <a:cubicBezTo>
                      <a:pt x="16132" y="12813"/>
                      <a:pt x="14164" y="16296"/>
                      <a:pt x="10607" y="18415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2" name="任意多边形: 形状 2311"/>
              <p:cNvSpPr/>
              <p:nvPr/>
            </p:nvSpPr>
            <p:spPr>
              <a:xfrm>
                <a:off x="1736010" y="5322441"/>
                <a:ext cx="15139" cy="15139"/>
              </a:xfrm>
              <a:custGeom>
                <a:avLst/>
                <a:gdLst>
                  <a:gd name="connsiteX0" fmla="*/ 8214 w 15139"/>
                  <a:gd name="connsiteY0" fmla="*/ 12844 h 15139"/>
                  <a:gd name="connsiteX1" fmla="*/ 9198 w 15139"/>
                  <a:gd name="connsiteY1" fmla="*/ 6032 h 15139"/>
                  <a:gd name="connsiteX2" fmla="*/ 15783 w 15139"/>
                  <a:gd name="connsiteY2" fmla="*/ 10119 h 15139"/>
                  <a:gd name="connsiteX3" fmla="*/ 13967 w 15139"/>
                  <a:gd name="connsiteY3" fmla="*/ 15266 h 15139"/>
                  <a:gd name="connsiteX4" fmla="*/ 8138 w 15139"/>
                  <a:gd name="connsiteY4" fmla="*/ 12693 h 15139"/>
                  <a:gd name="connsiteX5" fmla="*/ 8214 w 15139"/>
                  <a:gd name="connsiteY5" fmla="*/ 128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214" y="12844"/>
                    </a:moveTo>
                    <a:cubicBezTo>
                      <a:pt x="3369" y="9892"/>
                      <a:pt x="6473" y="7318"/>
                      <a:pt x="9198" y="6032"/>
                    </a:cubicBezTo>
                    <a:cubicBezTo>
                      <a:pt x="12528" y="4518"/>
                      <a:pt x="13967" y="8227"/>
                      <a:pt x="15783" y="10119"/>
                    </a:cubicBezTo>
                    <a:cubicBezTo>
                      <a:pt x="18130" y="12617"/>
                      <a:pt x="15632" y="14131"/>
                      <a:pt x="13967" y="15266"/>
                    </a:cubicBezTo>
                    <a:cubicBezTo>
                      <a:pt x="10939" y="17462"/>
                      <a:pt x="8668" y="16856"/>
                      <a:pt x="8138" y="12693"/>
                    </a:cubicBezTo>
                    <a:lnTo>
                      <a:pt x="8214" y="12844"/>
                    </a:lnTo>
                    <a:close/>
                  </a:path>
                </a:pathLst>
              </a:custGeom>
              <a:solidFill>
                <a:srgbClr val="F3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3" name="任意多边形: 形状 2312"/>
              <p:cNvSpPr/>
              <p:nvPr/>
            </p:nvSpPr>
            <p:spPr>
              <a:xfrm>
                <a:off x="1597356" y="6147043"/>
                <a:ext cx="15139" cy="22709"/>
              </a:xfrm>
              <a:custGeom>
                <a:avLst/>
                <a:gdLst>
                  <a:gd name="connsiteX0" fmla="*/ 11828 w 15139"/>
                  <a:gd name="connsiteY0" fmla="*/ 5677 h 22708"/>
                  <a:gd name="connsiteX1" fmla="*/ 13644 w 15139"/>
                  <a:gd name="connsiteY1" fmla="*/ 11354 h 22708"/>
                  <a:gd name="connsiteX2" fmla="*/ 14704 w 15139"/>
                  <a:gd name="connsiteY2" fmla="*/ 14836 h 22708"/>
                  <a:gd name="connsiteX3" fmla="*/ 11676 w 15139"/>
                  <a:gd name="connsiteY3" fmla="*/ 22860 h 22708"/>
                  <a:gd name="connsiteX4" fmla="*/ 11828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1828" y="5677"/>
                    </a:moveTo>
                    <a:cubicBezTo>
                      <a:pt x="12736" y="7494"/>
                      <a:pt x="8346" y="10976"/>
                      <a:pt x="13644" y="11354"/>
                    </a:cubicBezTo>
                    <a:cubicBezTo>
                      <a:pt x="14704" y="12263"/>
                      <a:pt x="14931" y="13474"/>
                      <a:pt x="14704" y="14836"/>
                    </a:cubicBezTo>
                    <a:cubicBezTo>
                      <a:pt x="13417" y="17410"/>
                      <a:pt x="12055" y="19908"/>
                      <a:pt x="11676" y="22860"/>
                    </a:cubicBezTo>
                    <a:cubicBezTo>
                      <a:pt x="3652" y="18394"/>
                      <a:pt x="3652" y="10824"/>
                      <a:pt x="11828" y="5677"/>
                    </a:cubicBezTo>
                    <a:close/>
                  </a:path>
                </a:pathLst>
              </a:custGeom>
              <a:solidFill>
                <a:srgbClr val="F6DA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4" name="任意多边形: 形状 2313"/>
              <p:cNvSpPr/>
              <p:nvPr/>
            </p:nvSpPr>
            <p:spPr>
              <a:xfrm>
                <a:off x="1628183" y="5453143"/>
                <a:ext cx="22709" cy="15139"/>
              </a:xfrm>
              <a:custGeom>
                <a:avLst/>
                <a:gdLst>
                  <a:gd name="connsiteX0" fmla="*/ 5677 w 22708"/>
                  <a:gd name="connsiteY0" fmla="*/ 5677 h 15139"/>
                  <a:gd name="connsiteX1" fmla="*/ 13398 w 22708"/>
                  <a:gd name="connsiteY1" fmla="*/ 5753 h 15139"/>
                  <a:gd name="connsiteX2" fmla="*/ 17107 w 22708"/>
                  <a:gd name="connsiteY2" fmla="*/ 5677 h 15139"/>
                  <a:gd name="connsiteX3" fmla="*/ 17031 w 22708"/>
                  <a:gd name="connsiteY3" fmla="*/ 5753 h 15139"/>
                  <a:gd name="connsiteX4" fmla="*/ 19908 w 22708"/>
                  <a:gd name="connsiteY4" fmla="*/ 8857 h 15139"/>
                  <a:gd name="connsiteX5" fmla="*/ 13549 w 22708"/>
                  <a:gd name="connsiteY5" fmla="*/ 15972 h 15139"/>
                  <a:gd name="connsiteX6" fmla="*/ 10067 w 22708"/>
                  <a:gd name="connsiteY6" fmla="*/ 12717 h 15139"/>
                  <a:gd name="connsiteX7" fmla="*/ 5677 w 22708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5677" y="5677"/>
                    </a:moveTo>
                    <a:cubicBezTo>
                      <a:pt x="8251" y="5677"/>
                      <a:pt x="10824" y="5753"/>
                      <a:pt x="13398" y="5753"/>
                    </a:cubicBezTo>
                    <a:cubicBezTo>
                      <a:pt x="14685" y="6964"/>
                      <a:pt x="15896" y="6737"/>
                      <a:pt x="17107" y="5677"/>
                    </a:cubicBezTo>
                    <a:lnTo>
                      <a:pt x="17031" y="5753"/>
                    </a:lnTo>
                    <a:cubicBezTo>
                      <a:pt x="18848" y="6056"/>
                      <a:pt x="21573" y="6510"/>
                      <a:pt x="19908" y="8857"/>
                    </a:cubicBezTo>
                    <a:cubicBezTo>
                      <a:pt x="18091" y="11430"/>
                      <a:pt x="17637" y="15669"/>
                      <a:pt x="13549" y="15972"/>
                    </a:cubicBezTo>
                    <a:cubicBezTo>
                      <a:pt x="12036" y="16123"/>
                      <a:pt x="9008" y="14685"/>
                      <a:pt x="10067" y="12717"/>
                    </a:cubicBezTo>
                    <a:cubicBezTo>
                      <a:pt x="13171" y="7115"/>
                      <a:pt x="6888" y="8175"/>
                      <a:pt x="5677" y="5677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5" name="任意多边形: 形状 2314"/>
              <p:cNvSpPr/>
              <p:nvPr/>
            </p:nvSpPr>
            <p:spPr>
              <a:xfrm>
                <a:off x="1696611" y="4816318"/>
                <a:ext cx="22709" cy="22709"/>
              </a:xfrm>
              <a:custGeom>
                <a:avLst/>
                <a:gdLst>
                  <a:gd name="connsiteX0" fmla="*/ 15215 w 22708"/>
                  <a:gd name="connsiteY0" fmla="*/ 5677 h 22708"/>
                  <a:gd name="connsiteX1" fmla="*/ 13549 w 22708"/>
                  <a:gd name="connsiteY1" fmla="*/ 17031 h 22708"/>
                  <a:gd name="connsiteX2" fmla="*/ 11430 w 22708"/>
                  <a:gd name="connsiteY2" fmla="*/ 22709 h 22708"/>
                  <a:gd name="connsiteX3" fmla="*/ 5677 w 22708"/>
                  <a:gd name="connsiteY3" fmla="*/ 15214 h 22708"/>
                  <a:gd name="connsiteX4" fmla="*/ 6207 w 22708"/>
                  <a:gd name="connsiteY4" fmla="*/ 14382 h 22708"/>
                  <a:gd name="connsiteX5" fmla="*/ 8251 w 22708"/>
                  <a:gd name="connsiteY5" fmla="*/ 12338 h 22708"/>
                  <a:gd name="connsiteX6" fmla="*/ 9083 w 22708"/>
                  <a:gd name="connsiteY6" fmla="*/ 10521 h 22708"/>
                  <a:gd name="connsiteX7" fmla="*/ 11354 w 22708"/>
                  <a:gd name="connsiteY7" fmla="*/ 5752 h 22708"/>
                  <a:gd name="connsiteX8" fmla="*/ 15215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5215" y="5677"/>
                    </a:moveTo>
                    <a:cubicBezTo>
                      <a:pt x="17864" y="9916"/>
                      <a:pt x="18848" y="14003"/>
                      <a:pt x="13549" y="17031"/>
                    </a:cubicBezTo>
                    <a:cubicBezTo>
                      <a:pt x="11127" y="18394"/>
                      <a:pt x="11506" y="20589"/>
                      <a:pt x="11430" y="22709"/>
                    </a:cubicBezTo>
                    <a:cubicBezTo>
                      <a:pt x="9538" y="20211"/>
                      <a:pt x="7570" y="17712"/>
                      <a:pt x="5677" y="15214"/>
                    </a:cubicBezTo>
                    <a:cubicBezTo>
                      <a:pt x="5829" y="14912"/>
                      <a:pt x="6056" y="14685"/>
                      <a:pt x="6207" y="14382"/>
                    </a:cubicBezTo>
                    <a:cubicBezTo>
                      <a:pt x="6888" y="13701"/>
                      <a:pt x="7645" y="13095"/>
                      <a:pt x="8251" y="12338"/>
                    </a:cubicBezTo>
                    <a:cubicBezTo>
                      <a:pt x="8554" y="11733"/>
                      <a:pt x="8856" y="11127"/>
                      <a:pt x="9083" y="10521"/>
                    </a:cubicBezTo>
                    <a:cubicBezTo>
                      <a:pt x="9613" y="8780"/>
                      <a:pt x="9916" y="6964"/>
                      <a:pt x="11354" y="5752"/>
                    </a:cubicBezTo>
                    <a:cubicBezTo>
                      <a:pt x="12717" y="5677"/>
                      <a:pt x="13928" y="5677"/>
                      <a:pt x="15215" y="5677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6" name="任意多边形: 形状 2315"/>
              <p:cNvSpPr/>
              <p:nvPr/>
            </p:nvSpPr>
            <p:spPr>
              <a:xfrm>
                <a:off x="1585600" y="5048400"/>
                <a:ext cx="15139" cy="15139"/>
              </a:xfrm>
              <a:custGeom>
                <a:avLst/>
                <a:gdLst>
                  <a:gd name="connsiteX0" fmla="*/ 11169 w 15139"/>
                  <a:gd name="connsiteY0" fmla="*/ 5677 h 15139"/>
                  <a:gd name="connsiteX1" fmla="*/ 15787 w 15139"/>
                  <a:gd name="connsiteY1" fmla="*/ 11808 h 15139"/>
                  <a:gd name="connsiteX2" fmla="*/ 10791 w 15139"/>
                  <a:gd name="connsiteY2" fmla="*/ 15821 h 15139"/>
                  <a:gd name="connsiteX3" fmla="*/ 5719 w 15139"/>
                  <a:gd name="connsiteY3" fmla="*/ 11506 h 15139"/>
                  <a:gd name="connsiteX4" fmla="*/ 11169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169" y="5677"/>
                    </a:moveTo>
                    <a:cubicBezTo>
                      <a:pt x="14500" y="6283"/>
                      <a:pt x="15484" y="9084"/>
                      <a:pt x="15787" y="11808"/>
                    </a:cubicBezTo>
                    <a:cubicBezTo>
                      <a:pt x="16165" y="15063"/>
                      <a:pt x="13364" y="16199"/>
                      <a:pt x="10791" y="15821"/>
                    </a:cubicBezTo>
                    <a:cubicBezTo>
                      <a:pt x="8596" y="15442"/>
                      <a:pt x="5265" y="14836"/>
                      <a:pt x="5719" y="11506"/>
                    </a:cubicBezTo>
                    <a:cubicBezTo>
                      <a:pt x="6098" y="8629"/>
                      <a:pt x="7612" y="6131"/>
                      <a:pt x="11169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7" name="任意多边形: 形状 2316"/>
              <p:cNvSpPr/>
              <p:nvPr/>
            </p:nvSpPr>
            <p:spPr>
              <a:xfrm>
                <a:off x="1846334" y="5697715"/>
                <a:ext cx="15139" cy="30278"/>
              </a:xfrm>
              <a:custGeom>
                <a:avLst/>
                <a:gdLst>
                  <a:gd name="connsiteX0" fmla="*/ 6361 w 15139"/>
                  <a:gd name="connsiteY0" fmla="*/ 17712 h 30278"/>
                  <a:gd name="connsiteX1" fmla="*/ 8102 w 15139"/>
                  <a:gd name="connsiteY1" fmla="*/ 17712 h 30278"/>
                  <a:gd name="connsiteX2" fmla="*/ 8102 w 15139"/>
                  <a:gd name="connsiteY2" fmla="*/ 17712 h 30278"/>
                  <a:gd name="connsiteX3" fmla="*/ 13098 w 15139"/>
                  <a:gd name="connsiteY3" fmla="*/ 5677 h 30278"/>
                  <a:gd name="connsiteX4" fmla="*/ 14536 w 15139"/>
                  <a:gd name="connsiteY4" fmla="*/ 11581 h 30278"/>
                  <a:gd name="connsiteX5" fmla="*/ 11886 w 15139"/>
                  <a:gd name="connsiteY5" fmla="*/ 21497 h 30278"/>
                  <a:gd name="connsiteX6" fmla="*/ 11886 w 15139"/>
                  <a:gd name="connsiteY6" fmla="*/ 22406 h 30278"/>
                  <a:gd name="connsiteX7" fmla="*/ 11281 w 15139"/>
                  <a:gd name="connsiteY7" fmla="*/ 24146 h 30278"/>
                  <a:gd name="connsiteX8" fmla="*/ 9994 w 15139"/>
                  <a:gd name="connsiteY8" fmla="*/ 25358 h 30278"/>
                  <a:gd name="connsiteX9" fmla="*/ 6361 w 15139"/>
                  <a:gd name="connsiteY9" fmla="*/ 1771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30278">
                    <a:moveTo>
                      <a:pt x="6361" y="17712"/>
                    </a:moveTo>
                    <a:cubicBezTo>
                      <a:pt x="6966" y="17712"/>
                      <a:pt x="7496" y="17712"/>
                      <a:pt x="8102" y="17712"/>
                    </a:cubicBezTo>
                    <a:lnTo>
                      <a:pt x="8102" y="17712"/>
                    </a:lnTo>
                    <a:cubicBezTo>
                      <a:pt x="8859" y="13322"/>
                      <a:pt x="13703" y="10900"/>
                      <a:pt x="13098" y="5677"/>
                    </a:cubicBezTo>
                    <a:cubicBezTo>
                      <a:pt x="16731" y="8251"/>
                      <a:pt x="16277" y="8024"/>
                      <a:pt x="14536" y="11581"/>
                    </a:cubicBezTo>
                    <a:cubicBezTo>
                      <a:pt x="13022" y="14609"/>
                      <a:pt x="12719" y="18167"/>
                      <a:pt x="11886" y="21497"/>
                    </a:cubicBezTo>
                    <a:cubicBezTo>
                      <a:pt x="11886" y="21497"/>
                      <a:pt x="11886" y="22406"/>
                      <a:pt x="11886" y="22406"/>
                    </a:cubicBezTo>
                    <a:cubicBezTo>
                      <a:pt x="11811" y="23011"/>
                      <a:pt x="11584" y="23617"/>
                      <a:pt x="11281" y="24146"/>
                    </a:cubicBezTo>
                    <a:cubicBezTo>
                      <a:pt x="11054" y="24752"/>
                      <a:pt x="10600" y="25130"/>
                      <a:pt x="9994" y="25358"/>
                    </a:cubicBezTo>
                    <a:cubicBezTo>
                      <a:pt x="8329" y="23011"/>
                      <a:pt x="4014" y="21951"/>
                      <a:pt x="6361" y="17712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8" name="任意多边形: 形状 2317"/>
              <p:cNvSpPr/>
              <p:nvPr/>
            </p:nvSpPr>
            <p:spPr>
              <a:xfrm>
                <a:off x="2251994" y="5611120"/>
                <a:ext cx="15139" cy="15139"/>
              </a:xfrm>
              <a:custGeom>
                <a:avLst/>
                <a:gdLst>
                  <a:gd name="connsiteX0" fmla="*/ 10743 w 15139"/>
                  <a:gd name="connsiteY0" fmla="*/ 5677 h 15139"/>
                  <a:gd name="connsiteX1" fmla="*/ 14906 w 15139"/>
                  <a:gd name="connsiteY1" fmla="*/ 11051 h 15139"/>
                  <a:gd name="connsiteX2" fmla="*/ 9531 w 15139"/>
                  <a:gd name="connsiteY2" fmla="*/ 15744 h 15139"/>
                  <a:gd name="connsiteX3" fmla="*/ 5822 w 15139"/>
                  <a:gd name="connsiteY3" fmla="*/ 11430 h 15139"/>
                  <a:gd name="connsiteX4" fmla="*/ 1074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743" y="5677"/>
                    </a:moveTo>
                    <a:cubicBezTo>
                      <a:pt x="13619" y="6358"/>
                      <a:pt x="14906" y="8175"/>
                      <a:pt x="14906" y="11051"/>
                    </a:cubicBezTo>
                    <a:cubicBezTo>
                      <a:pt x="14906" y="14685"/>
                      <a:pt x="12635" y="16123"/>
                      <a:pt x="9531" y="15744"/>
                    </a:cubicBezTo>
                    <a:cubicBezTo>
                      <a:pt x="7412" y="15517"/>
                      <a:pt x="5065" y="14306"/>
                      <a:pt x="5822" y="11430"/>
                    </a:cubicBezTo>
                    <a:cubicBezTo>
                      <a:pt x="6504" y="8856"/>
                      <a:pt x="7033" y="5752"/>
                      <a:pt x="10743" y="5677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9" name="任意多边形: 形状 2318"/>
              <p:cNvSpPr/>
              <p:nvPr/>
            </p:nvSpPr>
            <p:spPr>
              <a:xfrm>
                <a:off x="2263825" y="6202212"/>
                <a:ext cx="15139" cy="22709"/>
              </a:xfrm>
              <a:custGeom>
                <a:avLst/>
                <a:gdLst>
                  <a:gd name="connsiteX0" fmla="*/ 14733 w 15139"/>
                  <a:gd name="connsiteY0" fmla="*/ 13033 h 22708"/>
                  <a:gd name="connsiteX1" fmla="*/ 16549 w 15139"/>
                  <a:gd name="connsiteY1" fmla="*/ 15152 h 22708"/>
                  <a:gd name="connsiteX2" fmla="*/ 16398 w 15139"/>
                  <a:gd name="connsiteY2" fmla="*/ 16893 h 22708"/>
                  <a:gd name="connsiteX3" fmla="*/ 9585 w 15139"/>
                  <a:gd name="connsiteY3" fmla="*/ 16514 h 22708"/>
                  <a:gd name="connsiteX4" fmla="*/ 5725 w 15139"/>
                  <a:gd name="connsiteY4" fmla="*/ 9172 h 22708"/>
                  <a:gd name="connsiteX5" fmla="*/ 10418 w 15139"/>
                  <a:gd name="connsiteY5" fmla="*/ 5690 h 22708"/>
                  <a:gd name="connsiteX6" fmla="*/ 14581 w 15139"/>
                  <a:gd name="connsiteY6" fmla="*/ 11367 h 22708"/>
                  <a:gd name="connsiteX7" fmla="*/ 13976 w 15139"/>
                  <a:gd name="connsiteY7" fmla="*/ 12730 h 22708"/>
                  <a:gd name="connsiteX8" fmla="*/ 14733 w 15139"/>
                  <a:gd name="connsiteY8" fmla="*/ 130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4733" y="13033"/>
                    </a:moveTo>
                    <a:cubicBezTo>
                      <a:pt x="15338" y="13714"/>
                      <a:pt x="15944" y="14395"/>
                      <a:pt x="16549" y="15152"/>
                    </a:cubicBezTo>
                    <a:cubicBezTo>
                      <a:pt x="16474" y="15758"/>
                      <a:pt x="16398" y="16288"/>
                      <a:pt x="16398" y="16893"/>
                    </a:cubicBezTo>
                    <a:cubicBezTo>
                      <a:pt x="14127" y="16742"/>
                      <a:pt x="11553" y="19542"/>
                      <a:pt x="9585" y="16514"/>
                    </a:cubicBezTo>
                    <a:cubicBezTo>
                      <a:pt x="8071" y="14168"/>
                      <a:pt x="6103" y="11746"/>
                      <a:pt x="5725" y="9172"/>
                    </a:cubicBezTo>
                    <a:cubicBezTo>
                      <a:pt x="5271" y="6598"/>
                      <a:pt x="8147" y="5842"/>
                      <a:pt x="10418" y="5690"/>
                    </a:cubicBezTo>
                    <a:cubicBezTo>
                      <a:pt x="14657" y="5463"/>
                      <a:pt x="14808" y="8264"/>
                      <a:pt x="14581" y="11367"/>
                    </a:cubicBezTo>
                    <a:cubicBezTo>
                      <a:pt x="13749" y="11595"/>
                      <a:pt x="13597" y="12049"/>
                      <a:pt x="13976" y="12730"/>
                    </a:cubicBezTo>
                    <a:cubicBezTo>
                      <a:pt x="13976" y="12957"/>
                      <a:pt x="14354" y="13033"/>
                      <a:pt x="14733" y="13033"/>
                    </a:cubicBezTo>
                    <a:close/>
                  </a:path>
                </a:pathLst>
              </a:custGeom>
              <a:solidFill>
                <a:srgbClr val="F3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0" name="任意多边形: 形状 2319"/>
              <p:cNvSpPr/>
              <p:nvPr/>
            </p:nvSpPr>
            <p:spPr>
              <a:xfrm>
                <a:off x="1768900" y="5995122"/>
                <a:ext cx="30278" cy="22709"/>
              </a:xfrm>
              <a:custGeom>
                <a:avLst/>
                <a:gdLst>
                  <a:gd name="connsiteX0" fmla="*/ 9462 w 30278"/>
                  <a:gd name="connsiteY0" fmla="*/ 7418 h 22708"/>
                  <a:gd name="connsiteX1" fmla="*/ 11581 w 30278"/>
                  <a:gd name="connsiteY1" fmla="*/ 5677 h 22708"/>
                  <a:gd name="connsiteX2" fmla="*/ 25964 w 30278"/>
                  <a:gd name="connsiteY2" fmla="*/ 16804 h 22708"/>
                  <a:gd name="connsiteX3" fmla="*/ 5677 w 30278"/>
                  <a:gd name="connsiteY3" fmla="*/ 9462 h 22708"/>
                  <a:gd name="connsiteX4" fmla="*/ 9462 w 30278"/>
                  <a:gd name="connsiteY4" fmla="*/ 741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22708">
                    <a:moveTo>
                      <a:pt x="9462" y="7418"/>
                    </a:moveTo>
                    <a:cubicBezTo>
                      <a:pt x="9840" y="6434"/>
                      <a:pt x="10446" y="5753"/>
                      <a:pt x="11581" y="5677"/>
                    </a:cubicBezTo>
                    <a:cubicBezTo>
                      <a:pt x="15669" y="9538"/>
                      <a:pt x="19227" y="14079"/>
                      <a:pt x="25964" y="16804"/>
                    </a:cubicBezTo>
                    <a:cubicBezTo>
                      <a:pt x="15669" y="20589"/>
                      <a:pt x="12490" y="10370"/>
                      <a:pt x="5677" y="9462"/>
                    </a:cubicBezTo>
                    <a:cubicBezTo>
                      <a:pt x="7115" y="9235"/>
                      <a:pt x="8781" y="9235"/>
                      <a:pt x="9462" y="7418"/>
                    </a:cubicBezTo>
                    <a:close/>
                  </a:path>
                </a:pathLst>
              </a:custGeom>
              <a:solidFill>
                <a:srgbClr val="FAE0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1" name="任意多边形: 形状 2320"/>
              <p:cNvSpPr/>
              <p:nvPr/>
            </p:nvSpPr>
            <p:spPr>
              <a:xfrm>
                <a:off x="1875177" y="5711643"/>
                <a:ext cx="22709" cy="22709"/>
              </a:xfrm>
              <a:custGeom>
                <a:avLst/>
                <a:gdLst>
                  <a:gd name="connsiteX0" fmla="*/ 5677 w 22708"/>
                  <a:gd name="connsiteY0" fmla="*/ 13474 h 22708"/>
                  <a:gd name="connsiteX1" fmla="*/ 19075 w 22708"/>
                  <a:gd name="connsiteY1" fmla="*/ 5677 h 22708"/>
                  <a:gd name="connsiteX2" fmla="*/ 18318 w 22708"/>
                  <a:gd name="connsiteY2" fmla="*/ 11279 h 22708"/>
                  <a:gd name="connsiteX3" fmla="*/ 17334 w 22708"/>
                  <a:gd name="connsiteY3" fmla="*/ 17334 h 22708"/>
                  <a:gd name="connsiteX4" fmla="*/ 5677 w 22708"/>
                  <a:gd name="connsiteY4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3474"/>
                    </a:moveTo>
                    <a:cubicBezTo>
                      <a:pt x="11581" y="13322"/>
                      <a:pt x="14458" y="8024"/>
                      <a:pt x="19075" y="5677"/>
                    </a:cubicBezTo>
                    <a:cubicBezTo>
                      <a:pt x="18848" y="7570"/>
                      <a:pt x="18772" y="9462"/>
                      <a:pt x="18318" y="11279"/>
                    </a:cubicBezTo>
                    <a:cubicBezTo>
                      <a:pt x="17788" y="13474"/>
                      <a:pt x="19151" y="18621"/>
                      <a:pt x="17334" y="17334"/>
                    </a:cubicBezTo>
                    <a:cubicBezTo>
                      <a:pt x="13549" y="14609"/>
                      <a:pt x="6888" y="21498"/>
                      <a:pt x="5677" y="13474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2" name="任意多边形: 形状 2321"/>
              <p:cNvSpPr/>
              <p:nvPr/>
            </p:nvSpPr>
            <p:spPr>
              <a:xfrm>
                <a:off x="1612861" y="7186713"/>
                <a:ext cx="22709" cy="22709"/>
              </a:xfrm>
              <a:custGeom>
                <a:avLst/>
                <a:gdLst>
                  <a:gd name="connsiteX0" fmla="*/ 16987 w 22708"/>
                  <a:gd name="connsiteY0" fmla="*/ 21275 h 22708"/>
                  <a:gd name="connsiteX1" fmla="*/ 5708 w 22708"/>
                  <a:gd name="connsiteY1" fmla="*/ 13630 h 22708"/>
                  <a:gd name="connsiteX2" fmla="*/ 5708 w 22708"/>
                  <a:gd name="connsiteY2" fmla="*/ 12268 h 22708"/>
                  <a:gd name="connsiteX3" fmla="*/ 8206 w 22708"/>
                  <a:gd name="connsiteY3" fmla="*/ 5909 h 22708"/>
                  <a:gd name="connsiteX4" fmla="*/ 13732 w 22708"/>
                  <a:gd name="connsiteY4" fmla="*/ 9618 h 22708"/>
                  <a:gd name="connsiteX5" fmla="*/ 18576 w 22708"/>
                  <a:gd name="connsiteY5" fmla="*/ 19156 h 22708"/>
                  <a:gd name="connsiteX6" fmla="*/ 16987 w 22708"/>
                  <a:gd name="connsiteY6" fmla="*/ 2127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6987" y="21275"/>
                    </a:moveTo>
                    <a:cubicBezTo>
                      <a:pt x="13353" y="18475"/>
                      <a:pt x="6919" y="19837"/>
                      <a:pt x="5708" y="13630"/>
                    </a:cubicBezTo>
                    <a:cubicBezTo>
                      <a:pt x="5708" y="13176"/>
                      <a:pt x="5708" y="12722"/>
                      <a:pt x="5708" y="12268"/>
                    </a:cubicBezTo>
                    <a:cubicBezTo>
                      <a:pt x="5633" y="9770"/>
                      <a:pt x="5481" y="6893"/>
                      <a:pt x="8206" y="5909"/>
                    </a:cubicBezTo>
                    <a:cubicBezTo>
                      <a:pt x="11158" y="4850"/>
                      <a:pt x="12445" y="7650"/>
                      <a:pt x="13732" y="9618"/>
                    </a:cubicBezTo>
                    <a:cubicBezTo>
                      <a:pt x="15700" y="12571"/>
                      <a:pt x="19333" y="14766"/>
                      <a:pt x="18576" y="19156"/>
                    </a:cubicBezTo>
                    <a:cubicBezTo>
                      <a:pt x="18274" y="20064"/>
                      <a:pt x="17744" y="20745"/>
                      <a:pt x="16987" y="21275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3" name="任意多边形: 形状 2322"/>
              <p:cNvSpPr/>
              <p:nvPr/>
            </p:nvSpPr>
            <p:spPr>
              <a:xfrm>
                <a:off x="2331562" y="5963492"/>
                <a:ext cx="22709" cy="22709"/>
              </a:xfrm>
              <a:custGeom>
                <a:avLst/>
                <a:gdLst>
                  <a:gd name="connsiteX0" fmla="*/ 13304 w 22708"/>
                  <a:gd name="connsiteY0" fmla="*/ 18157 h 22708"/>
                  <a:gd name="connsiteX1" fmla="*/ 9595 w 22708"/>
                  <a:gd name="connsiteY1" fmla="*/ 18990 h 22708"/>
                  <a:gd name="connsiteX2" fmla="*/ 6794 w 22708"/>
                  <a:gd name="connsiteY2" fmla="*/ 15280 h 22708"/>
                  <a:gd name="connsiteX3" fmla="*/ 9519 w 22708"/>
                  <a:gd name="connsiteY3" fmla="*/ 8619 h 22708"/>
                  <a:gd name="connsiteX4" fmla="*/ 17619 w 22708"/>
                  <a:gd name="connsiteY4" fmla="*/ 13918 h 22708"/>
                  <a:gd name="connsiteX5" fmla="*/ 17089 w 22708"/>
                  <a:gd name="connsiteY5" fmla="*/ 16264 h 22708"/>
                  <a:gd name="connsiteX6" fmla="*/ 17089 w 22708"/>
                  <a:gd name="connsiteY6" fmla="*/ 16264 h 22708"/>
                  <a:gd name="connsiteX7" fmla="*/ 13304 w 22708"/>
                  <a:gd name="connsiteY7" fmla="*/ 181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3304" y="18157"/>
                    </a:moveTo>
                    <a:cubicBezTo>
                      <a:pt x="12093" y="18460"/>
                      <a:pt x="10806" y="18686"/>
                      <a:pt x="9595" y="18990"/>
                    </a:cubicBezTo>
                    <a:cubicBezTo>
                      <a:pt x="5280" y="20200"/>
                      <a:pt x="4826" y="17627"/>
                      <a:pt x="6794" y="15280"/>
                    </a:cubicBezTo>
                    <a:cubicBezTo>
                      <a:pt x="8535" y="13161"/>
                      <a:pt x="9595" y="11268"/>
                      <a:pt x="9519" y="8619"/>
                    </a:cubicBezTo>
                    <a:cubicBezTo>
                      <a:pt x="16559" y="4002"/>
                      <a:pt x="16786" y="4153"/>
                      <a:pt x="17619" y="13918"/>
                    </a:cubicBezTo>
                    <a:cubicBezTo>
                      <a:pt x="17770" y="14751"/>
                      <a:pt x="17619" y="15507"/>
                      <a:pt x="17089" y="16264"/>
                    </a:cubicBezTo>
                    <a:lnTo>
                      <a:pt x="17089" y="16264"/>
                    </a:lnTo>
                    <a:cubicBezTo>
                      <a:pt x="15953" y="17097"/>
                      <a:pt x="14666" y="17702"/>
                      <a:pt x="13304" y="18157"/>
                    </a:cubicBezTo>
                    <a:close/>
                  </a:path>
                </a:pathLst>
              </a:custGeom>
              <a:solidFill>
                <a:srgbClr val="F4D4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4" name="任意多边形: 形状 2323"/>
              <p:cNvSpPr/>
              <p:nvPr/>
            </p:nvSpPr>
            <p:spPr>
              <a:xfrm>
                <a:off x="2156612" y="5846948"/>
                <a:ext cx="22709" cy="15139"/>
              </a:xfrm>
              <a:custGeom>
                <a:avLst/>
                <a:gdLst>
                  <a:gd name="connsiteX0" fmla="*/ 5677 w 22708"/>
                  <a:gd name="connsiteY0" fmla="*/ 11014 h 15139"/>
                  <a:gd name="connsiteX1" fmla="*/ 17259 w 22708"/>
                  <a:gd name="connsiteY1" fmla="*/ 11014 h 15139"/>
                  <a:gd name="connsiteX2" fmla="*/ 8856 w 22708"/>
                  <a:gd name="connsiteY2" fmla="*/ 16085 h 15139"/>
                  <a:gd name="connsiteX3" fmla="*/ 5677 w 22708"/>
                  <a:gd name="connsiteY3" fmla="*/ 110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11014"/>
                    </a:moveTo>
                    <a:cubicBezTo>
                      <a:pt x="11960" y="3898"/>
                      <a:pt x="12338" y="3898"/>
                      <a:pt x="17259" y="11014"/>
                    </a:cubicBezTo>
                    <a:cubicBezTo>
                      <a:pt x="18470" y="19416"/>
                      <a:pt x="11733" y="14571"/>
                      <a:pt x="8856" y="16085"/>
                    </a:cubicBezTo>
                    <a:cubicBezTo>
                      <a:pt x="6358" y="15253"/>
                      <a:pt x="5904" y="13209"/>
                      <a:pt x="5677" y="11014"/>
                    </a:cubicBezTo>
                    <a:close/>
                  </a:path>
                </a:pathLst>
              </a:custGeom>
              <a:solidFill>
                <a:srgbClr val="F7D5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5" name="任意多边形: 形状 2324"/>
              <p:cNvSpPr/>
              <p:nvPr/>
            </p:nvSpPr>
            <p:spPr>
              <a:xfrm>
                <a:off x="2173871" y="6591875"/>
                <a:ext cx="15139" cy="22709"/>
              </a:xfrm>
              <a:custGeom>
                <a:avLst/>
                <a:gdLst>
                  <a:gd name="connsiteX0" fmla="*/ 5677 w 15139"/>
                  <a:gd name="connsiteY0" fmla="*/ 9416 h 22708"/>
                  <a:gd name="connsiteX1" fmla="*/ 11430 w 15139"/>
                  <a:gd name="connsiteY1" fmla="*/ 7145 h 22708"/>
                  <a:gd name="connsiteX2" fmla="*/ 15366 w 15139"/>
                  <a:gd name="connsiteY2" fmla="*/ 15017 h 22708"/>
                  <a:gd name="connsiteX3" fmla="*/ 11203 w 15139"/>
                  <a:gd name="connsiteY3" fmla="*/ 19711 h 22708"/>
                  <a:gd name="connsiteX4" fmla="*/ 7645 w 15139"/>
                  <a:gd name="connsiteY4" fmla="*/ 11460 h 22708"/>
                  <a:gd name="connsiteX5" fmla="*/ 5677 w 15139"/>
                  <a:gd name="connsiteY5" fmla="*/ 94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677" y="9416"/>
                    </a:moveTo>
                    <a:cubicBezTo>
                      <a:pt x="6207" y="5177"/>
                      <a:pt x="8781" y="4723"/>
                      <a:pt x="11430" y="7145"/>
                    </a:cubicBezTo>
                    <a:cubicBezTo>
                      <a:pt x="13625" y="9113"/>
                      <a:pt x="18167" y="10551"/>
                      <a:pt x="15366" y="15017"/>
                    </a:cubicBezTo>
                    <a:cubicBezTo>
                      <a:pt x="14231" y="16834"/>
                      <a:pt x="12565" y="18197"/>
                      <a:pt x="11203" y="19711"/>
                    </a:cubicBezTo>
                    <a:cubicBezTo>
                      <a:pt x="6131" y="18424"/>
                      <a:pt x="14004" y="12065"/>
                      <a:pt x="7645" y="11460"/>
                    </a:cubicBezTo>
                    <a:cubicBezTo>
                      <a:pt x="6964" y="10703"/>
                      <a:pt x="6283" y="10021"/>
                      <a:pt x="5677" y="9416"/>
                    </a:cubicBezTo>
                    <a:close/>
                  </a:path>
                </a:pathLst>
              </a:custGeom>
              <a:solidFill>
                <a:srgbClr val="F7D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6" name="任意多边形: 形状 2325"/>
              <p:cNvSpPr/>
              <p:nvPr/>
            </p:nvSpPr>
            <p:spPr>
              <a:xfrm>
                <a:off x="2397384" y="5822605"/>
                <a:ext cx="15139" cy="15139"/>
              </a:xfrm>
              <a:custGeom>
                <a:avLst/>
                <a:gdLst>
                  <a:gd name="connsiteX0" fmla="*/ 11521 w 15139"/>
                  <a:gd name="connsiteY0" fmla="*/ 15601 h 15139"/>
                  <a:gd name="connsiteX1" fmla="*/ 5692 w 15139"/>
                  <a:gd name="connsiteY1" fmla="*/ 9620 h 15139"/>
                  <a:gd name="connsiteX2" fmla="*/ 10082 w 15139"/>
                  <a:gd name="connsiteY2" fmla="*/ 5685 h 15139"/>
                  <a:gd name="connsiteX3" fmla="*/ 15987 w 15139"/>
                  <a:gd name="connsiteY3" fmla="*/ 10378 h 15139"/>
                  <a:gd name="connsiteX4" fmla="*/ 11521 w 15139"/>
                  <a:gd name="connsiteY4" fmla="*/ 156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521" y="15601"/>
                    </a:moveTo>
                    <a:cubicBezTo>
                      <a:pt x="8417" y="14843"/>
                      <a:pt x="6070" y="12573"/>
                      <a:pt x="5692" y="9620"/>
                    </a:cubicBezTo>
                    <a:cubicBezTo>
                      <a:pt x="5465" y="7728"/>
                      <a:pt x="7887" y="5533"/>
                      <a:pt x="10082" y="5685"/>
                    </a:cubicBezTo>
                    <a:cubicBezTo>
                      <a:pt x="12807" y="5836"/>
                      <a:pt x="15532" y="6820"/>
                      <a:pt x="15987" y="10378"/>
                    </a:cubicBezTo>
                    <a:cubicBezTo>
                      <a:pt x="16365" y="13481"/>
                      <a:pt x="14170" y="14541"/>
                      <a:pt x="11521" y="15601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7" name="任意多边形: 形状 2326"/>
              <p:cNvSpPr/>
              <p:nvPr/>
            </p:nvSpPr>
            <p:spPr>
              <a:xfrm>
                <a:off x="2191789" y="6494271"/>
                <a:ext cx="15139" cy="22709"/>
              </a:xfrm>
              <a:custGeom>
                <a:avLst/>
                <a:gdLst>
                  <a:gd name="connsiteX0" fmla="*/ 16220 w 15139"/>
                  <a:gd name="connsiteY0" fmla="*/ 13914 h 22708"/>
                  <a:gd name="connsiteX1" fmla="*/ 13192 w 15139"/>
                  <a:gd name="connsiteY1" fmla="*/ 16715 h 22708"/>
                  <a:gd name="connsiteX2" fmla="*/ 5774 w 15139"/>
                  <a:gd name="connsiteY2" fmla="*/ 15277 h 22708"/>
                  <a:gd name="connsiteX3" fmla="*/ 10694 w 15139"/>
                  <a:gd name="connsiteY3" fmla="*/ 6345 h 22708"/>
                  <a:gd name="connsiteX4" fmla="*/ 14631 w 15139"/>
                  <a:gd name="connsiteY4" fmla="*/ 9903 h 22708"/>
                  <a:gd name="connsiteX5" fmla="*/ 16220 w 15139"/>
                  <a:gd name="connsiteY5" fmla="*/ 1391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6220" y="13914"/>
                    </a:moveTo>
                    <a:cubicBezTo>
                      <a:pt x="15917" y="15656"/>
                      <a:pt x="15690" y="18381"/>
                      <a:pt x="13192" y="16715"/>
                    </a:cubicBezTo>
                    <a:cubicBezTo>
                      <a:pt x="10770" y="15050"/>
                      <a:pt x="8348" y="14823"/>
                      <a:pt x="5774" y="15277"/>
                    </a:cubicBezTo>
                    <a:cubicBezTo>
                      <a:pt x="4942" y="10281"/>
                      <a:pt x="9710" y="9524"/>
                      <a:pt x="10694" y="6345"/>
                    </a:cubicBezTo>
                    <a:cubicBezTo>
                      <a:pt x="13117" y="6345"/>
                      <a:pt x="18037" y="3393"/>
                      <a:pt x="14631" y="9903"/>
                    </a:cubicBezTo>
                    <a:cubicBezTo>
                      <a:pt x="13798" y="11492"/>
                      <a:pt x="14631" y="13006"/>
                      <a:pt x="16220" y="13914"/>
                    </a:cubicBezTo>
                    <a:close/>
                  </a:path>
                </a:pathLst>
              </a:custGeom>
              <a:solidFill>
                <a:srgbClr val="F5CF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8" name="任意多边形: 形状 2327"/>
              <p:cNvSpPr/>
              <p:nvPr/>
            </p:nvSpPr>
            <p:spPr>
              <a:xfrm>
                <a:off x="1719547" y="6913011"/>
                <a:ext cx="30278" cy="15139"/>
              </a:xfrm>
              <a:custGeom>
                <a:avLst/>
                <a:gdLst>
                  <a:gd name="connsiteX0" fmla="*/ 5677 w 30278"/>
                  <a:gd name="connsiteY0" fmla="*/ 7562 h 15139"/>
                  <a:gd name="connsiteX1" fmla="*/ 15063 w 30278"/>
                  <a:gd name="connsiteY1" fmla="*/ 9682 h 15139"/>
                  <a:gd name="connsiteX2" fmla="*/ 25888 w 30278"/>
                  <a:gd name="connsiteY2" fmla="*/ 5973 h 15139"/>
                  <a:gd name="connsiteX3" fmla="*/ 28386 w 30278"/>
                  <a:gd name="connsiteY3" fmla="*/ 7713 h 15139"/>
                  <a:gd name="connsiteX4" fmla="*/ 5677 w 30278"/>
                  <a:gd name="connsiteY4" fmla="*/ 75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7562"/>
                    </a:moveTo>
                    <a:cubicBezTo>
                      <a:pt x="8932" y="7865"/>
                      <a:pt x="11657" y="10287"/>
                      <a:pt x="15063" y="9682"/>
                    </a:cubicBezTo>
                    <a:cubicBezTo>
                      <a:pt x="17864" y="5973"/>
                      <a:pt x="21573" y="5140"/>
                      <a:pt x="25888" y="5973"/>
                    </a:cubicBezTo>
                    <a:cubicBezTo>
                      <a:pt x="26872" y="6275"/>
                      <a:pt x="27705" y="6881"/>
                      <a:pt x="28386" y="7713"/>
                    </a:cubicBezTo>
                    <a:cubicBezTo>
                      <a:pt x="19605" y="15813"/>
                      <a:pt x="14155" y="15737"/>
                      <a:pt x="5677" y="7562"/>
                    </a:cubicBezTo>
                    <a:close/>
                  </a:path>
                </a:pathLst>
              </a:custGeom>
              <a:solidFill>
                <a:srgbClr val="FAEC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9" name="任意多边形: 形状 2328"/>
              <p:cNvSpPr/>
              <p:nvPr/>
            </p:nvSpPr>
            <p:spPr>
              <a:xfrm>
                <a:off x="2142457" y="5556914"/>
                <a:ext cx="15139" cy="22709"/>
              </a:xfrm>
              <a:custGeom>
                <a:avLst/>
                <a:gdLst>
                  <a:gd name="connsiteX0" fmla="*/ 12490 w 15139"/>
                  <a:gd name="connsiteY0" fmla="*/ 14086 h 22708"/>
                  <a:gd name="connsiteX1" fmla="*/ 8478 w 15139"/>
                  <a:gd name="connsiteY1" fmla="*/ 17644 h 22708"/>
                  <a:gd name="connsiteX2" fmla="*/ 6585 w 15139"/>
                  <a:gd name="connsiteY2" fmla="*/ 15828 h 22708"/>
                  <a:gd name="connsiteX3" fmla="*/ 5677 w 15139"/>
                  <a:gd name="connsiteY3" fmla="*/ 9318 h 22708"/>
                  <a:gd name="connsiteX4" fmla="*/ 8024 w 15139"/>
                  <a:gd name="connsiteY4" fmla="*/ 5684 h 22708"/>
                  <a:gd name="connsiteX5" fmla="*/ 14988 w 15139"/>
                  <a:gd name="connsiteY5" fmla="*/ 9696 h 22708"/>
                  <a:gd name="connsiteX6" fmla="*/ 12490 w 15139"/>
                  <a:gd name="connsiteY6" fmla="*/ 140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2490" y="14086"/>
                    </a:moveTo>
                    <a:cubicBezTo>
                      <a:pt x="9992" y="13935"/>
                      <a:pt x="8478" y="14995"/>
                      <a:pt x="8478" y="17644"/>
                    </a:cubicBezTo>
                    <a:cubicBezTo>
                      <a:pt x="7418" y="17493"/>
                      <a:pt x="6888" y="16812"/>
                      <a:pt x="6585" y="15828"/>
                    </a:cubicBezTo>
                    <a:cubicBezTo>
                      <a:pt x="6283" y="13632"/>
                      <a:pt x="5677" y="11513"/>
                      <a:pt x="5677" y="9318"/>
                    </a:cubicBezTo>
                    <a:cubicBezTo>
                      <a:pt x="5677" y="7804"/>
                      <a:pt x="6510" y="5533"/>
                      <a:pt x="8024" y="5684"/>
                    </a:cubicBezTo>
                    <a:cubicBezTo>
                      <a:pt x="10673" y="5987"/>
                      <a:pt x="13549" y="6366"/>
                      <a:pt x="14988" y="9696"/>
                    </a:cubicBezTo>
                    <a:cubicBezTo>
                      <a:pt x="16123" y="12648"/>
                      <a:pt x="15518" y="13860"/>
                      <a:pt x="12490" y="14086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0" name="任意多边形: 形状 2329"/>
              <p:cNvSpPr/>
              <p:nvPr/>
            </p:nvSpPr>
            <p:spPr>
              <a:xfrm>
                <a:off x="2033337" y="5445799"/>
                <a:ext cx="15139" cy="15139"/>
              </a:xfrm>
              <a:custGeom>
                <a:avLst/>
                <a:gdLst>
                  <a:gd name="connsiteX0" fmla="*/ 14879 w 15139"/>
                  <a:gd name="connsiteY0" fmla="*/ 11431 h 15139"/>
                  <a:gd name="connsiteX1" fmla="*/ 10186 w 15139"/>
                  <a:gd name="connsiteY1" fmla="*/ 15746 h 15139"/>
                  <a:gd name="connsiteX2" fmla="*/ 5872 w 15139"/>
                  <a:gd name="connsiteY2" fmla="*/ 10977 h 15139"/>
                  <a:gd name="connsiteX3" fmla="*/ 10338 w 15139"/>
                  <a:gd name="connsiteY3" fmla="*/ 5679 h 15139"/>
                  <a:gd name="connsiteX4" fmla="*/ 14879 w 15139"/>
                  <a:gd name="connsiteY4" fmla="*/ 114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879" y="11431"/>
                    </a:moveTo>
                    <a:cubicBezTo>
                      <a:pt x="14501" y="14762"/>
                      <a:pt x="12230" y="15897"/>
                      <a:pt x="10186" y="15746"/>
                    </a:cubicBezTo>
                    <a:cubicBezTo>
                      <a:pt x="7840" y="15595"/>
                      <a:pt x="4888" y="14459"/>
                      <a:pt x="5872" y="10977"/>
                    </a:cubicBezTo>
                    <a:cubicBezTo>
                      <a:pt x="6477" y="8707"/>
                      <a:pt x="7158" y="5603"/>
                      <a:pt x="10338" y="5679"/>
                    </a:cubicBezTo>
                    <a:cubicBezTo>
                      <a:pt x="14122" y="5754"/>
                      <a:pt x="13593" y="9615"/>
                      <a:pt x="14879" y="11431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1" name="任意多边形: 形状 2330"/>
              <p:cNvSpPr/>
              <p:nvPr/>
            </p:nvSpPr>
            <p:spPr>
              <a:xfrm>
                <a:off x="1851257" y="5835024"/>
                <a:ext cx="15139" cy="15139"/>
              </a:xfrm>
              <a:custGeom>
                <a:avLst/>
                <a:gdLst>
                  <a:gd name="connsiteX0" fmla="*/ 16502 w 15139"/>
                  <a:gd name="connsiteY0" fmla="*/ 9692 h 15139"/>
                  <a:gd name="connsiteX1" fmla="*/ 9538 w 15139"/>
                  <a:gd name="connsiteY1" fmla="*/ 14536 h 15139"/>
                  <a:gd name="connsiteX2" fmla="*/ 5677 w 15139"/>
                  <a:gd name="connsiteY2" fmla="*/ 9616 h 15139"/>
                  <a:gd name="connsiteX3" fmla="*/ 8554 w 15139"/>
                  <a:gd name="connsiteY3" fmla="*/ 6285 h 15139"/>
                  <a:gd name="connsiteX4" fmla="*/ 16426 w 15139"/>
                  <a:gd name="connsiteY4" fmla="*/ 9768 h 15139"/>
                  <a:gd name="connsiteX5" fmla="*/ 16502 w 15139"/>
                  <a:gd name="connsiteY5" fmla="*/ 969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6502" y="9692"/>
                    </a:moveTo>
                    <a:cubicBezTo>
                      <a:pt x="13777" y="10752"/>
                      <a:pt x="14004" y="16277"/>
                      <a:pt x="9538" y="14536"/>
                    </a:cubicBezTo>
                    <a:cubicBezTo>
                      <a:pt x="7494" y="13779"/>
                      <a:pt x="5677" y="12114"/>
                      <a:pt x="5677" y="9616"/>
                    </a:cubicBezTo>
                    <a:cubicBezTo>
                      <a:pt x="5677" y="7875"/>
                      <a:pt x="6964" y="6513"/>
                      <a:pt x="8554" y="6285"/>
                    </a:cubicBezTo>
                    <a:cubicBezTo>
                      <a:pt x="11808" y="5831"/>
                      <a:pt x="15820" y="4090"/>
                      <a:pt x="16426" y="9768"/>
                    </a:cubicBezTo>
                    <a:lnTo>
                      <a:pt x="16502" y="9692"/>
                    </a:lnTo>
                    <a:close/>
                  </a:path>
                </a:pathLst>
              </a:custGeom>
              <a:solidFill>
                <a:srgbClr val="F8DC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2" name="任意多边形: 形状 2331"/>
              <p:cNvSpPr/>
              <p:nvPr/>
            </p:nvSpPr>
            <p:spPr>
              <a:xfrm>
                <a:off x="2243947" y="5964465"/>
                <a:ext cx="15139" cy="30278"/>
              </a:xfrm>
              <a:custGeom>
                <a:avLst/>
                <a:gdLst>
                  <a:gd name="connsiteX0" fmla="*/ 9480 w 15139"/>
                  <a:gd name="connsiteY0" fmla="*/ 25055 h 30278"/>
                  <a:gd name="connsiteX1" fmla="*/ 6074 w 15139"/>
                  <a:gd name="connsiteY1" fmla="*/ 14231 h 30278"/>
                  <a:gd name="connsiteX2" fmla="*/ 9631 w 15139"/>
                  <a:gd name="connsiteY2" fmla="*/ 5677 h 30278"/>
                  <a:gd name="connsiteX3" fmla="*/ 15384 w 15139"/>
                  <a:gd name="connsiteY3" fmla="*/ 11430 h 30278"/>
                  <a:gd name="connsiteX4" fmla="*/ 14930 w 15139"/>
                  <a:gd name="connsiteY4" fmla="*/ 18545 h 30278"/>
                  <a:gd name="connsiteX5" fmla="*/ 14324 w 15139"/>
                  <a:gd name="connsiteY5" fmla="*/ 21043 h 30278"/>
                  <a:gd name="connsiteX6" fmla="*/ 9480 w 15139"/>
                  <a:gd name="connsiteY6" fmla="*/ 2505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30278">
                    <a:moveTo>
                      <a:pt x="9480" y="25055"/>
                    </a:moveTo>
                    <a:cubicBezTo>
                      <a:pt x="5089" y="22481"/>
                      <a:pt x="5392" y="18167"/>
                      <a:pt x="6074" y="14231"/>
                    </a:cubicBezTo>
                    <a:cubicBezTo>
                      <a:pt x="6603" y="11279"/>
                      <a:pt x="8420" y="8554"/>
                      <a:pt x="9631" y="5677"/>
                    </a:cubicBezTo>
                    <a:cubicBezTo>
                      <a:pt x="12356" y="6737"/>
                      <a:pt x="13794" y="9159"/>
                      <a:pt x="15384" y="11430"/>
                    </a:cubicBezTo>
                    <a:cubicBezTo>
                      <a:pt x="14324" y="13777"/>
                      <a:pt x="12508" y="16047"/>
                      <a:pt x="14930" y="18545"/>
                    </a:cubicBezTo>
                    <a:cubicBezTo>
                      <a:pt x="14854" y="19378"/>
                      <a:pt x="14703" y="20211"/>
                      <a:pt x="14324" y="21043"/>
                    </a:cubicBezTo>
                    <a:cubicBezTo>
                      <a:pt x="13037" y="22784"/>
                      <a:pt x="11599" y="24374"/>
                      <a:pt x="9480" y="25055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3" name="任意多边形: 形状 2332"/>
              <p:cNvSpPr/>
              <p:nvPr/>
            </p:nvSpPr>
            <p:spPr>
              <a:xfrm>
                <a:off x="2079301" y="5858339"/>
                <a:ext cx="15139" cy="15139"/>
              </a:xfrm>
              <a:custGeom>
                <a:avLst/>
                <a:gdLst>
                  <a:gd name="connsiteX0" fmla="*/ 14711 w 15139"/>
                  <a:gd name="connsiteY0" fmla="*/ 11584 h 15139"/>
                  <a:gd name="connsiteX1" fmla="*/ 10321 w 15139"/>
                  <a:gd name="connsiteY1" fmla="*/ 15747 h 15139"/>
                  <a:gd name="connsiteX2" fmla="*/ 5704 w 15139"/>
                  <a:gd name="connsiteY2" fmla="*/ 10902 h 15139"/>
                  <a:gd name="connsiteX3" fmla="*/ 10170 w 15139"/>
                  <a:gd name="connsiteY3" fmla="*/ 5679 h 15139"/>
                  <a:gd name="connsiteX4" fmla="*/ 14711 w 15139"/>
                  <a:gd name="connsiteY4" fmla="*/ 115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711" y="11584"/>
                    </a:moveTo>
                    <a:cubicBezTo>
                      <a:pt x="15014" y="13930"/>
                      <a:pt x="12895" y="15671"/>
                      <a:pt x="10321" y="15747"/>
                    </a:cubicBezTo>
                    <a:cubicBezTo>
                      <a:pt x="7747" y="15747"/>
                      <a:pt x="5401" y="13703"/>
                      <a:pt x="5704" y="10902"/>
                    </a:cubicBezTo>
                    <a:cubicBezTo>
                      <a:pt x="5931" y="8480"/>
                      <a:pt x="7066" y="5679"/>
                      <a:pt x="10170" y="5679"/>
                    </a:cubicBezTo>
                    <a:cubicBezTo>
                      <a:pt x="13122" y="5603"/>
                      <a:pt x="14333" y="7799"/>
                      <a:pt x="14711" y="11584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4" name="任意多边形: 形状 2333"/>
              <p:cNvSpPr/>
              <p:nvPr/>
            </p:nvSpPr>
            <p:spPr>
              <a:xfrm>
                <a:off x="2208085" y="6196320"/>
                <a:ext cx="30278" cy="15139"/>
              </a:xfrm>
              <a:custGeom>
                <a:avLst/>
                <a:gdLst>
                  <a:gd name="connsiteX0" fmla="*/ 17031 w 30278"/>
                  <a:gd name="connsiteY0" fmla="*/ 15290 h 15139"/>
                  <a:gd name="connsiteX1" fmla="*/ 16123 w 30278"/>
                  <a:gd name="connsiteY1" fmla="*/ 15290 h 15139"/>
                  <a:gd name="connsiteX2" fmla="*/ 15215 w 30278"/>
                  <a:gd name="connsiteY2" fmla="*/ 15290 h 15139"/>
                  <a:gd name="connsiteX3" fmla="*/ 5677 w 30278"/>
                  <a:gd name="connsiteY3" fmla="*/ 7796 h 15139"/>
                  <a:gd name="connsiteX4" fmla="*/ 9538 w 30278"/>
                  <a:gd name="connsiteY4" fmla="*/ 7721 h 15139"/>
                  <a:gd name="connsiteX5" fmla="*/ 13171 w 30278"/>
                  <a:gd name="connsiteY5" fmla="*/ 5677 h 15139"/>
                  <a:gd name="connsiteX6" fmla="*/ 14231 w 30278"/>
                  <a:gd name="connsiteY6" fmla="*/ 5904 h 15139"/>
                  <a:gd name="connsiteX7" fmla="*/ 18318 w 30278"/>
                  <a:gd name="connsiteY7" fmla="*/ 7115 h 15139"/>
                  <a:gd name="connsiteX8" fmla="*/ 19151 w 30278"/>
                  <a:gd name="connsiteY8" fmla="*/ 7796 h 15139"/>
                  <a:gd name="connsiteX9" fmla="*/ 27780 w 30278"/>
                  <a:gd name="connsiteY9" fmla="*/ 10143 h 15139"/>
                  <a:gd name="connsiteX10" fmla="*/ 30505 w 30278"/>
                  <a:gd name="connsiteY10" fmla="*/ 13474 h 15139"/>
                  <a:gd name="connsiteX11" fmla="*/ 22784 w 30278"/>
                  <a:gd name="connsiteY11" fmla="*/ 13474 h 15139"/>
                  <a:gd name="connsiteX12" fmla="*/ 17031 w 30278"/>
                  <a:gd name="connsiteY12" fmla="*/ 15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15139">
                    <a:moveTo>
                      <a:pt x="17031" y="15290"/>
                    </a:moveTo>
                    <a:lnTo>
                      <a:pt x="16123" y="15290"/>
                    </a:lnTo>
                    <a:lnTo>
                      <a:pt x="15215" y="15290"/>
                    </a:lnTo>
                    <a:cubicBezTo>
                      <a:pt x="14912" y="9083"/>
                      <a:pt x="8099" y="11203"/>
                      <a:pt x="5677" y="7796"/>
                    </a:cubicBezTo>
                    <a:cubicBezTo>
                      <a:pt x="6964" y="6737"/>
                      <a:pt x="8251" y="6585"/>
                      <a:pt x="9538" y="7721"/>
                    </a:cubicBezTo>
                    <a:cubicBezTo>
                      <a:pt x="10749" y="7040"/>
                      <a:pt x="11960" y="6358"/>
                      <a:pt x="13171" y="5677"/>
                    </a:cubicBezTo>
                    <a:cubicBezTo>
                      <a:pt x="13549" y="5752"/>
                      <a:pt x="13852" y="5828"/>
                      <a:pt x="14231" y="5904"/>
                    </a:cubicBezTo>
                    <a:cubicBezTo>
                      <a:pt x="15593" y="6358"/>
                      <a:pt x="16956" y="6661"/>
                      <a:pt x="18318" y="7115"/>
                    </a:cubicBezTo>
                    <a:cubicBezTo>
                      <a:pt x="18621" y="7342"/>
                      <a:pt x="18848" y="7570"/>
                      <a:pt x="19151" y="7796"/>
                    </a:cubicBezTo>
                    <a:cubicBezTo>
                      <a:pt x="20589" y="14079"/>
                      <a:pt x="24374" y="10975"/>
                      <a:pt x="27780" y="10143"/>
                    </a:cubicBezTo>
                    <a:cubicBezTo>
                      <a:pt x="30430" y="9462"/>
                      <a:pt x="30505" y="9689"/>
                      <a:pt x="30505" y="13474"/>
                    </a:cubicBezTo>
                    <a:cubicBezTo>
                      <a:pt x="27932" y="11203"/>
                      <a:pt x="25358" y="14609"/>
                      <a:pt x="22784" y="13474"/>
                    </a:cubicBezTo>
                    <a:cubicBezTo>
                      <a:pt x="21195" y="15214"/>
                      <a:pt x="19227" y="15669"/>
                      <a:pt x="17031" y="15290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5" name="任意多边形: 形状 2334"/>
              <p:cNvSpPr/>
              <p:nvPr/>
            </p:nvSpPr>
            <p:spPr>
              <a:xfrm>
                <a:off x="2336862" y="6292787"/>
                <a:ext cx="22709" cy="22709"/>
              </a:xfrm>
              <a:custGeom>
                <a:avLst/>
                <a:gdLst>
                  <a:gd name="connsiteX0" fmla="*/ 8080 w 22708"/>
                  <a:gd name="connsiteY0" fmla="*/ 12005 h 22708"/>
                  <a:gd name="connsiteX1" fmla="*/ 19435 w 22708"/>
                  <a:gd name="connsiteY1" fmla="*/ 6252 h 22708"/>
                  <a:gd name="connsiteX2" fmla="*/ 19435 w 22708"/>
                  <a:gd name="connsiteY2" fmla="*/ 6252 h 22708"/>
                  <a:gd name="connsiteX3" fmla="*/ 21630 w 22708"/>
                  <a:gd name="connsiteY3" fmla="*/ 6025 h 22708"/>
                  <a:gd name="connsiteX4" fmla="*/ 21403 w 22708"/>
                  <a:gd name="connsiteY4" fmla="*/ 8296 h 22708"/>
                  <a:gd name="connsiteX5" fmla="*/ 6491 w 22708"/>
                  <a:gd name="connsiteY5" fmla="*/ 15941 h 22708"/>
                  <a:gd name="connsiteX6" fmla="*/ 5885 w 22708"/>
                  <a:gd name="connsiteY6" fmla="*/ 15789 h 22708"/>
                  <a:gd name="connsiteX7" fmla="*/ 8080 w 22708"/>
                  <a:gd name="connsiteY7" fmla="*/ 120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080" y="12005"/>
                    </a:moveTo>
                    <a:cubicBezTo>
                      <a:pt x="11865" y="10112"/>
                      <a:pt x="17921" y="12686"/>
                      <a:pt x="19435" y="6252"/>
                    </a:cubicBezTo>
                    <a:lnTo>
                      <a:pt x="19435" y="6252"/>
                    </a:lnTo>
                    <a:cubicBezTo>
                      <a:pt x="20116" y="5571"/>
                      <a:pt x="20873" y="5495"/>
                      <a:pt x="21630" y="6025"/>
                    </a:cubicBezTo>
                    <a:cubicBezTo>
                      <a:pt x="22160" y="6857"/>
                      <a:pt x="22008" y="7539"/>
                      <a:pt x="21403" y="8296"/>
                    </a:cubicBezTo>
                    <a:cubicBezTo>
                      <a:pt x="15650" y="18288"/>
                      <a:pt x="15650" y="18288"/>
                      <a:pt x="6491" y="15941"/>
                    </a:cubicBezTo>
                    <a:lnTo>
                      <a:pt x="5885" y="15789"/>
                    </a:lnTo>
                    <a:cubicBezTo>
                      <a:pt x="5204" y="13746"/>
                      <a:pt x="6264" y="12686"/>
                      <a:pt x="8080" y="12005"/>
                    </a:cubicBezTo>
                    <a:close/>
                  </a:path>
                </a:pathLst>
              </a:custGeom>
              <a:solidFill>
                <a:srgbClr val="F5D7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6" name="任意多边形: 形状 2335"/>
              <p:cNvSpPr/>
              <p:nvPr/>
            </p:nvSpPr>
            <p:spPr>
              <a:xfrm>
                <a:off x="2429267" y="6114839"/>
                <a:ext cx="22709" cy="22709"/>
              </a:xfrm>
              <a:custGeom>
                <a:avLst/>
                <a:gdLst>
                  <a:gd name="connsiteX0" fmla="*/ 16350 w 22708"/>
                  <a:gd name="connsiteY0" fmla="*/ 11312 h 22708"/>
                  <a:gd name="connsiteX1" fmla="*/ 14458 w 22708"/>
                  <a:gd name="connsiteY1" fmla="*/ 16989 h 22708"/>
                  <a:gd name="connsiteX2" fmla="*/ 14458 w 22708"/>
                  <a:gd name="connsiteY2" fmla="*/ 16989 h 22708"/>
                  <a:gd name="connsiteX3" fmla="*/ 8705 w 22708"/>
                  <a:gd name="connsiteY3" fmla="*/ 16989 h 22708"/>
                  <a:gd name="connsiteX4" fmla="*/ 5677 w 22708"/>
                  <a:gd name="connsiteY4" fmla="*/ 13658 h 22708"/>
                  <a:gd name="connsiteX5" fmla="*/ 8629 w 22708"/>
                  <a:gd name="connsiteY5" fmla="*/ 7603 h 22708"/>
                  <a:gd name="connsiteX6" fmla="*/ 8781 w 22708"/>
                  <a:gd name="connsiteY6" fmla="*/ 7375 h 22708"/>
                  <a:gd name="connsiteX7" fmla="*/ 18167 w 22708"/>
                  <a:gd name="connsiteY7" fmla="*/ 7451 h 22708"/>
                  <a:gd name="connsiteX8" fmla="*/ 16199 w 22708"/>
                  <a:gd name="connsiteY8" fmla="*/ 7603 h 22708"/>
                  <a:gd name="connsiteX9" fmla="*/ 16350 w 22708"/>
                  <a:gd name="connsiteY9" fmla="*/ 1131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6350" y="11312"/>
                    </a:moveTo>
                    <a:cubicBezTo>
                      <a:pt x="16577" y="13507"/>
                      <a:pt x="15139" y="15096"/>
                      <a:pt x="14458" y="16989"/>
                    </a:cubicBezTo>
                    <a:lnTo>
                      <a:pt x="14458" y="16989"/>
                    </a:lnTo>
                    <a:cubicBezTo>
                      <a:pt x="12565" y="16989"/>
                      <a:pt x="10673" y="16989"/>
                      <a:pt x="8705" y="16989"/>
                    </a:cubicBezTo>
                    <a:cubicBezTo>
                      <a:pt x="5980" y="17443"/>
                      <a:pt x="5829" y="15551"/>
                      <a:pt x="5677" y="13658"/>
                    </a:cubicBezTo>
                    <a:cubicBezTo>
                      <a:pt x="5904" y="11236"/>
                      <a:pt x="7040" y="9343"/>
                      <a:pt x="8629" y="7603"/>
                    </a:cubicBezTo>
                    <a:lnTo>
                      <a:pt x="8781" y="7375"/>
                    </a:lnTo>
                    <a:cubicBezTo>
                      <a:pt x="11884" y="7981"/>
                      <a:pt x="15063" y="3212"/>
                      <a:pt x="18167" y="7451"/>
                    </a:cubicBezTo>
                    <a:cubicBezTo>
                      <a:pt x="17486" y="7527"/>
                      <a:pt x="16880" y="7527"/>
                      <a:pt x="16199" y="7603"/>
                    </a:cubicBezTo>
                    <a:cubicBezTo>
                      <a:pt x="15215" y="8889"/>
                      <a:pt x="14836" y="10100"/>
                      <a:pt x="16350" y="11312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7" name="任意多边形: 形状 2336"/>
              <p:cNvSpPr/>
              <p:nvPr/>
            </p:nvSpPr>
            <p:spPr>
              <a:xfrm>
                <a:off x="1540679" y="5055129"/>
                <a:ext cx="22709" cy="15139"/>
              </a:xfrm>
              <a:custGeom>
                <a:avLst/>
                <a:gdLst>
                  <a:gd name="connsiteX0" fmla="*/ 5677 w 22708"/>
                  <a:gd name="connsiteY0" fmla="*/ 8335 h 15139"/>
                  <a:gd name="connsiteX1" fmla="*/ 19378 w 22708"/>
                  <a:gd name="connsiteY1" fmla="*/ 5912 h 15139"/>
                  <a:gd name="connsiteX2" fmla="*/ 20892 w 22708"/>
                  <a:gd name="connsiteY2" fmla="*/ 10000 h 15139"/>
                  <a:gd name="connsiteX3" fmla="*/ 15442 w 22708"/>
                  <a:gd name="connsiteY3" fmla="*/ 12195 h 15139"/>
                  <a:gd name="connsiteX4" fmla="*/ 11430 w 22708"/>
                  <a:gd name="connsiteY4" fmla="*/ 13936 h 15139"/>
                  <a:gd name="connsiteX5" fmla="*/ 9538 w 22708"/>
                  <a:gd name="connsiteY5" fmla="*/ 13860 h 15139"/>
                  <a:gd name="connsiteX6" fmla="*/ 7721 w 22708"/>
                  <a:gd name="connsiteY6" fmla="*/ 12877 h 15139"/>
                  <a:gd name="connsiteX7" fmla="*/ 6283 w 22708"/>
                  <a:gd name="connsiteY7" fmla="*/ 11438 h 15139"/>
                  <a:gd name="connsiteX8" fmla="*/ 5677 w 22708"/>
                  <a:gd name="connsiteY8" fmla="*/ 9470 h 15139"/>
                  <a:gd name="connsiteX9" fmla="*/ 5677 w 22708"/>
                  <a:gd name="connsiteY9" fmla="*/ 83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5677" y="8335"/>
                    </a:moveTo>
                    <a:cubicBezTo>
                      <a:pt x="9765" y="5458"/>
                      <a:pt x="14912" y="9092"/>
                      <a:pt x="19378" y="5912"/>
                    </a:cubicBezTo>
                    <a:cubicBezTo>
                      <a:pt x="21119" y="4701"/>
                      <a:pt x="20438" y="8486"/>
                      <a:pt x="20892" y="10000"/>
                    </a:cubicBezTo>
                    <a:cubicBezTo>
                      <a:pt x="19756" y="12498"/>
                      <a:pt x="17410" y="11893"/>
                      <a:pt x="15442" y="12195"/>
                    </a:cubicBezTo>
                    <a:cubicBezTo>
                      <a:pt x="14155" y="12877"/>
                      <a:pt x="12868" y="13482"/>
                      <a:pt x="11430" y="13936"/>
                    </a:cubicBezTo>
                    <a:cubicBezTo>
                      <a:pt x="10824" y="13936"/>
                      <a:pt x="10143" y="13936"/>
                      <a:pt x="9538" y="13860"/>
                    </a:cubicBezTo>
                    <a:cubicBezTo>
                      <a:pt x="9008" y="13406"/>
                      <a:pt x="8402" y="13103"/>
                      <a:pt x="7721" y="12877"/>
                    </a:cubicBezTo>
                    <a:cubicBezTo>
                      <a:pt x="7115" y="12498"/>
                      <a:pt x="6661" y="12044"/>
                      <a:pt x="6283" y="11438"/>
                    </a:cubicBezTo>
                    <a:cubicBezTo>
                      <a:pt x="5980" y="10833"/>
                      <a:pt x="5753" y="10151"/>
                      <a:pt x="5677" y="9470"/>
                    </a:cubicBezTo>
                    <a:cubicBezTo>
                      <a:pt x="5677" y="9092"/>
                      <a:pt x="5677" y="8713"/>
                      <a:pt x="5677" y="8335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8" name="任意多边形: 形状 2337"/>
              <p:cNvSpPr/>
              <p:nvPr/>
            </p:nvSpPr>
            <p:spPr>
              <a:xfrm>
                <a:off x="1767056" y="6675087"/>
                <a:ext cx="15139" cy="22709"/>
              </a:xfrm>
              <a:custGeom>
                <a:avLst/>
                <a:gdLst>
                  <a:gd name="connsiteX0" fmla="*/ 13274 w 15139"/>
                  <a:gd name="connsiteY0" fmla="*/ 8105 h 22708"/>
                  <a:gd name="connsiteX1" fmla="*/ 9413 w 15139"/>
                  <a:gd name="connsiteY1" fmla="*/ 17492 h 22708"/>
                  <a:gd name="connsiteX2" fmla="*/ 6159 w 15139"/>
                  <a:gd name="connsiteY2" fmla="*/ 12950 h 22708"/>
                  <a:gd name="connsiteX3" fmla="*/ 7672 w 15139"/>
                  <a:gd name="connsiteY3" fmla="*/ 6062 h 22708"/>
                  <a:gd name="connsiteX4" fmla="*/ 13274 w 15139"/>
                  <a:gd name="connsiteY4" fmla="*/ 81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3274" y="8105"/>
                    </a:moveTo>
                    <a:cubicBezTo>
                      <a:pt x="19632" y="14388"/>
                      <a:pt x="12668" y="15145"/>
                      <a:pt x="9413" y="17492"/>
                    </a:cubicBezTo>
                    <a:cubicBezTo>
                      <a:pt x="6234" y="17492"/>
                      <a:pt x="4872" y="15826"/>
                      <a:pt x="6159" y="12950"/>
                    </a:cubicBezTo>
                    <a:cubicBezTo>
                      <a:pt x="7143" y="10679"/>
                      <a:pt x="7672" y="8484"/>
                      <a:pt x="7672" y="6062"/>
                    </a:cubicBezTo>
                    <a:cubicBezTo>
                      <a:pt x="10170" y="5078"/>
                      <a:pt x="11911" y="6062"/>
                      <a:pt x="13274" y="8105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9" name="任意多边形: 形状 2338"/>
              <p:cNvSpPr/>
              <p:nvPr/>
            </p:nvSpPr>
            <p:spPr>
              <a:xfrm>
                <a:off x="1927284" y="6481732"/>
                <a:ext cx="15139" cy="15139"/>
              </a:xfrm>
              <a:custGeom>
                <a:avLst/>
                <a:gdLst>
                  <a:gd name="connsiteX0" fmla="*/ 10190 w 15139"/>
                  <a:gd name="connsiteY0" fmla="*/ 16007 h 15139"/>
                  <a:gd name="connsiteX1" fmla="*/ 5724 w 15139"/>
                  <a:gd name="connsiteY1" fmla="*/ 11844 h 15139"/>
                  <a:gd name="connsiteX2" fmla="*/ 9812 w 15139"/>
                  <a:gd name="connsiteY2" fmla="*/ 5713 h 15139"/>
                  <a:gd name="connsiteX3" fmla="*/ 14278 w 15139"/>
                  <a:gd name="connsiteY3" fmla="*/ 9497 h 15139"/>
                  <a:gd name="connsiteX4" fmla="*/ 10190 w 15139"/>
                  <a:gd name="connsiteY4" fmla="*/ 160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190" y="16007"/>
                    </a:moveTo>
                    <a:cubicBezTo>
                      <a:pt x="7768" y="15629"/>
                      <a:pt x="5951" y="13888"/>
                      <a:pt x="5724" y="11844"/>
                    </a:cubicBezTo>
                    <a:cubicBezTo>
                      <a:pt x="5421" y="9043"/>
                      <a:pt x="6557" y="6167"/>
                      <a:pt x="9812" y="5713"/>
                    </a:cubicBezTo>
                    <a:cubicBezTo>
                      <a:pt x="12158" y="5410"/>
                      <a:pt x="13899" y="7075"/>
                      <a:pt x="14278" y="9497"/>
                    </a:cubicBezTo>
                    <a:cubicBezTo>
                      <a:pt x="14883" y="12828"/>
                      <a:pt x="12612" y="14494"/>
                      <a:pt x="10190" y="16007"/>
                    </a:cubicBezTo>
                    <a:close/>
                  </a:path>
                </a:pathLst>
              </a:custGeom>
              <a:solidFill>
                <a:srgbClr val="F7DE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0" name="任意多边形: 形状 2339"/>
              <p:cNvSpPr/>
              <p:nvPr/>
            </p:nvSpPr>
            <p:spPr>
              <a:xfrm>
                <a:off x="1635368" y="7188157"/>
                <a:ext cx="15139" cy="22709"/>
              </a:xfrm>
              <a:custGeom>
                <a:avLst/>
                <a:gdLst>
                  <a:gd name="connsiteX0" fmla="*/ 6137 w 15139"/>
                  <a:gd name="connsiteY0" fmla="*/ 8251 h 22708"/>
                  <a:gd name="connsiteX1" fmla="*/ 13026 w 15139"/>
                  <a:gd name="connsiteY1" fmla="*/ 5677 h 22708"/>
                  <a:gd name="connsiteX2" fmla="*/ 13783 w 15139"/>
                  <a:gd name="connsiteY2" fmla="*/ 14004 h 22708"/>
                  <a:gd name="connsiteX3" fmla="*/ 5986 w 15139"/>
                  <a:gd name="connsiteY3" fmla="*/ 19832 h 22708"/>
                  <a:gd name="connsiteX4" fmla="*/ 6137 w 15139"/>
                  <a:gd name="connsiteY4" fmla="*/ 18621 h 22708"/>
                  <a:gd name="connsiteX5" fmla="*/ 5835 w 15139"/>
                  <a:gd name="connsiteY5" fmla="*/ 10522 h 22708"/>
                  <a:gd name="connsiteX6" fmla="*/ 6137 w 15139"/>
                  <a:gd name="connsiteY6" fmla="*/ 82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6137" y="8251"/>
                    </a:moveTo>
                    <a:cubicBezTo>
                      <a:pt x="8938" y="8781"/>
                      <a:pt x="10452" y="5829"/>
                      <a:pt x="13026" y="5677"/>
                    </a:cubicBezTo>
                    <a:cubicBezTo>
                      <a:pt x="14388" y="8402"/>
                      <a:pt x="13404" y="11279"/>
                      <a:pt x="13783" y="14004"/>
                    </a:cubicBezTo>
                    <a:cubicBezTo>
                      <a:pt x="12647" y="21725"/>
                      <a:pt x="12042" y="22179"/>
                      <a:pt x="5986" y="19832"/>
                    </a:cubicBezTo>
                    <a:cubicBezTo>
                      <a:pt x="6062" y="19454"/>
                      <a:pt x="6137" y="19000"/>
                      <a:pt x="6137" y="18621"/>
                    </a:cubicBezTo>
                    <a:cubicBezTo>
                      <a:pt x="6516" y="15896"/>
                      <a:pt x="8106" y="13171"/>
                      <a:pt x="5835" y="10522"/>
                    </a:cubicBezTo>
                    <a:cubicBezTo>
                      <a:pt x="5532" y="9689"/>
                      <a:pt x="5683" y="8932"/>
                      <a:pt x="6137" y="8251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1" name="任意多边形: 形状 2340"/>
              <p:cNvSpPr/>
              <p:nvPr/>
            </p:nvSpPr>
            <p:spPr>
              <a:xfrm>
                <a:off x="1768332" y="5044710"/>
                <a:ext cx="22709" cy="15139"/>
              </a:xfrm>
              <a:custGeom>
                <a:avLst/>
                <a:gdLst>
                  <a:gd name="connsiteX0" fmla="*/ 6170 w 22708"/>
                  <a:gd name="connsiteY0" fmla="*/ 13076 h 15139"/>
                  <a:gd name="connsiteX1" fmla="*/ 6246 w 22708"/>
                  <a:gd name="connsiteY1" fmla="*/ 11032 h 15139"/>
                  <a:gd name="connsiteX2" fmla="*/ 19417 w 22708"/>
                  <a:gd name="connsiteY2" fmla="*/ 9291 h 15139"/>
                  <a:gd name="connsiteX3" fmla="*/ 10182 w 22708"/>
                  <a:gd name="connsiteY3" fmla="*/ 16634 h 15139"/>
                  <a:gd name="connsiteX4" fmla="*/ 6473 w 22708"/>
                  <a:gd name="connsiteY4" fmla="*/ 15120 h 15139"/>
                  <a:gd name="connsiteX5" fmla="*/ 5716 w 22708"/>
                  <a:gd name="connsiteY5" fmla="*/ 13909 h 15139"/>
                  <a:gd name="connsiteX6" fmla="*/ 6170 w 22708"/>
                  <a:gd name="connsiteY6" fmla="*/ 130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6170" y="13076"/>
                    </a:moveTo>
                    <a:cubicBezTo>
                      <a:pt x="6170" y="12395"/>
                      <a:pt x="6170" y="11714"/>
                      <a:pt x="6246" y="11032"/>
                    </a:cubicBezTo>
                    <a:cubicBezTo>
                      <a:pt x="13210" y="4296"/>
                      <a:pt x="14042" y="4144"/>
                      <a:pt x="19417" y="9291"/>
                    </a:cubicBezTo>
                    <a:cubicBezTo>
                      <a:pt x="18054" y="13833"/>
                      <a:pt x="12680" y="13455"/>
                      <a:pt x="10182" y="16634"/>
                    </a:cubicBezTo>
                    <a:cubicBezTo>
                      <a:pt x="8971" y="16104"/>
                      <a:pt x="7684" y="15574"/>
                      <a:pt x="6473" y="15120"/>
                    </a:cubicBezTo>
                    <a:cubicBezTo>
                      <a:pt x="5867" y="14742"/>
                      <a:pt x="5564" y="14363"/>
                      <a:pt x="5716" y="13909"/>
                    </a:cubicBezTo>
                    <a:cubicBezTo>
                      <a:pt x="5791" y="13304"/>
                      <a:pt x="6019" y="13076"/>
                      <a:pt x="6170" y="13076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2" name="任意多边形: 形状 2341"/>
              <p:cNvSpPr/>
              <p:nvPr/>
            </p:nvSpPr>
            <p:spPr>
              <a:xfrm>
                <a:off x="2459946" y="5469044"/>
                <a:ext cx="22709" cy="15139"/>
              </a:xfrm>
              <a:custGeom>
                <a:avLst/>
                <a:gdLst>
                  <a:gd name="connsiteX0" fmla="*/ 19885 w 22708"/>
                  <a:gd name="connsiteY0" fmla="*/ 6959 h 15139"/>
                  <a:gd name="connsiteX1" fmla="*/ 19885 w 22708"/>
                  <a:gd name="connsiteY1" fmla="*/ 12863 h 15139"/>
                  <a:gd name="connsiteX2" fmla="*/ 6562 w 22708"/>
                  <a:gd name="connsiteY2" fmla="*/ 8851 h 15139"/>
                  <a:gd name="connsiteX3" fmla="*/ 6865 w 22708"/>
                  <a:gd name="connsiteY3" fmla="*/ 6126 h 15139"/>
                  <a:gd name="connsiteX4" fmla="*/ 19885 w 22708"/>
                  <a:gd name="connsiteY4" fmla="*/ 695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9885" y="6959"/>
                    </a:moveTo>
                    <a:cubicBezTo>
                      <a:pt x="19885" y="8775"/>
                      <a:pt x="19885" y="10668"/>
                      <a:pt x="19885" y="12863"/>
                    </a:cubicBezTo>
                    <a:cubicBezTo>
                      <a:pt x="15343" y="11425"/>
                      <a:pt x="10650" y="11274"/>
                      <a:pt x="6562" y="8851"/>
                    </a:cubicBezTo>
                    <a:cubicBezTo>
                      <a:pt x="4973" y="7716"/>
                      <a:pt x="5806" y="6126"/>
                      <a:pt x="6865" y="6126"/>
                    </a:cubicBezTo>
                    <a:cubicBezTo>
                      <a:pt x="11180" y="6126"/>
                      <a:pt x="15722" y="4688"/>
                      <a:pt x="19885" y="6959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3" name="任意多边形: 形状 2342"/>
              <p:cNvSpPr/>
              <p:nvPr/>
            </p:nvSpPr>
            <p:spPr>
              <a:xfrm>
                <a:off x="1606080" y="7171603"/>
                <a:ext cx="15139" cy="30278"/>
              </a:xfrm>
              <a:custGeom>
                <a:avLst/>
                <a:gdLst>
                  <a:gd name="connsiteX0" fmla="*/ 10522 w 15139"/>
                  <a:gd name="connsiteY0" fmla="*/ 26924 h 30278"/>
                  <a:gd name="connsiteX1" fmla="*/ 5677 w 15139"/>
                  <a:gd name="connsiteY1" fmla="*/ 12997 h 30278"/>
                  <a:gd name="connsiteX2" fmla="*/ 10749 w 15139"/>
                  <a:gd name="connsiteY2" fmla="*/ 5805 h 30278"/>
                  <a:gd name="connsiteX3" fmla="*/ 13020 w 15139"/>
                  <a:gd name="connsiteY3" fmla="*/ 6562 h 30278"/>
                  <a:gd name="connsiteX4" fmla="*/ 11657 w 15139"/>
                  <a:gd name="connsiteY4" fmla="*/ 26167 h 30278"/>
                  <a:gd name="connsiteX5" fmla="*/ 10522 w 15139"/>
                  <a:gd name="connsiteY5" fmla="*/ 269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0522" y="26924"/>
                    </a:moveTo>
                    <a:cubicBezTo>
                      <a:pt x="6434" y="23139"/>
                      <a:pt x="11884" y="16024"/>
                      <a:pt x="5677" y="12997"/>
                    </a:cubicBezTo>
                    <a:cubicBezTo>
                      <a:pt x="7342" y="10574"/>
                      <a:pt x="9083" y="8152"/>
                      <a:pt x="10749" y="5805"/>
                    </a:cubicBezTo>
                    <a:cubicBezTo>
                      <a:pt x="11733" y="5502"/>
                      <a:pt x="12414" y="5730"/>
                      <a:pt x="13020" y="6562"/>
                    </a:cubicBezTo>
                    <a:cubicBezTo>
                      <a:pt x="14306" y="13223"/>
                      <a:pt x="15972" y="19885"/>
                      <a:pt x="11657" y="26167"/>
                    </a:cubicBezTo>
                    <a:cubicBezTo>
                      <a:pt x="11279" y="26470"/>
                      <a:pt x="10900" y="26697"/>
                      <a:pt x="10522" y="2692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4" name="任意多边形: 形状 2343"/>
              <p:cNvSpPr/>
              <p:nvPr/>
            </p:nvSpPr>
            <p:spPr>
              <a:xfrm>
                <a:off x="2258892" y="6160289"/>
                <a:ext cx="22709" cy="22709"/>
              </a:xfrm>
              <a:custGeom>
                <a:avLst/>
                <a:gdLst>
                  <a:gd name="connsiteX0" fmla="*/ 10052 w 22708"/>
                  <a:gd name="connsiteY0" fmla="*/ 9462 h 22708"/>
                  <a:gd name="connsiteX1" fmla="*/ 11944 w 22708"/>
                  <a:gd name="connsiteY1" fmla="*/ 5677 h 22708"/>
                  <a:gd name="connsiteX2" fmla="*/ 18303 w 22708"/>
                  <a:gd name="connsiteY2" fmla="*/ 19075 h 22708"/>
                  <a:gd name="connsiteX3" fmla="*/ 8008 w 22708"/>
                  <a:gd name="connsiteY3" fmla="*/ 19000 h 22708"/>
                  <a:gd name="connsiteX4" fmla="*/ 10052 w 22708"/>
                  <a:gd name="connsiteY4" fmla="*/ 946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0052" y="9462"/>
                    </a:moveTo>
                    <a:cubicBezTo>
                      <a:pt x="10658" y="8175"/>
                      <a:pt x="11339" y="6888"/>
                      <a:pt x="11944" y="5677"/>
                    </a:cubicBezTo>
                    <a:cubicBezTo>
                      <a:pt x="13988" y="9916"/>
                      <a:pt x="15956" y="14231"/>
                      <a:pt x="18303" y="19075"/>
                    </a:cubicBezTo>
                    <a:cubicBezTo>
                      <a:pt x="14215" y="20665"/>
                      <a:pt x="11036" y="16123"/>
                      <a:pt x="8008" y="19000"/>
                    </a:cubicBezTo>
                    <a:cubicBezTo>
                      <a:pt x="2785" y="14609"/>
                      <a:pt x="7630" y="12263"/>
                      <a:pt x="10052" y="9462"/>
                    </a:cubicBezTo>
                    <a:close/>
                  </a:path>
                </a:pathLst>
              </a:custGeom>
              <a:solidFill>
                <a:srgbClr val="F9E4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5" name="任意多边形: 形状 2344"/>
              <p:cNvSpPr/>
              <p:nvPr/>
            </p:nvSpPr>
            <p:spPr>
              <a:xfrm>
                <a:off x="2047554" y="6192687"/>
                <a:ext cx="22709" cy="22709"/>
              </a:xfrm>
              <a:custGeom>
                <a:avLst/>
                <a:gdLst>
                  <a:gd name="connsiteX0" fmla="*/ 19813 w 22708"/>
                  <a:gd name="connsiteY0" fmla="*/ 22784 h 22708"/>
                  <a:gd name="connsiteX1" fmla="*/ 15953 w 22708"/>
                  <a:gd name="connsiteY1" fmla="*/ 19832 h 22708"/>
                  <a:gd name="connsiteX2" fmla="*/ 10200 w 22708"/>
                  <a:gd name="connsiteY2" fmla="*/ 13322 h 22708"/>
                  <a:gd name="connsiteX3" fmla="*/ 10200 w 22708"/>
                  <a:gd name="connsiteY3" fmla="*/ 13322 h 22708"/>
                  <a:gd name="connsiteX4" fmla="*/ 6566 w 22708"/>
                  <a:gd name="connsiteY4" fmla="*/ 5677 h 22708"/>
                  <a:gd name="connsiteX5" fmla="*/ 17921 w 22708"/>
                  <a:gd name="connsiteY5" fmla="*/ 15139 h 22708"/>
                  <a:gd name="connsiteX6" fmla="*/ 19813 w 22708"/>
                  <a:gd name="connsiteY6" fmla="*/ 2278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9813" y="22784"/>
                    </a:moveTo>
                    <a:cubicBezTo>
                      <a:pt x="17769" y="22784"/>
                      <a:pt x="16331" y="22103"/>
                      <a:pt x="15953" y="19832"/>
                    </a:cubicBezTo>
                    <a:cubicBezTo>
                      <a:pt x="15347" y="16577"/>
                      <a:pt x="13152" y="14534"/>
                      <a:pt x="10200" y="13322"/>
                    </a:cubicBezTo>
                    <a:lnTo>
                      <a:pt x="10200" y="13322"/>
                    </a:lnTo>
                    <a:cubicBezTo>
                      <a:pt x="8307" y="11127"/>
                      <a:pt x="3766" y="10143"/>
                      <a:pt x="6566" y="5677"/>
                    </a:cubicBezTo>
                    <a:cubicBezTo>
                      <a:pt x="11865" y="7040"/>
                      <a:pt x="15650" y="10143"/>
                      <a:pt x="17921" y="15139"/>
                    </a:cubicBezTo>
                    <a:cubicBezTo>
                      <a:pt x="19132" y="17561"/>
                      <a:pt x="22387" y="19454"/>
                      <a:pt x="19813" y="22784"/>
                    </a:cubicBez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6" name="任意多边形: 形状 2345"/>
              <p:cNvSpPr/>
              <p:nvPr/>
            </p:nvSpPr>
            <p:spPr>
              <a:xfrm>
                <a:off x="1630983" y="6607119"/>
                <a:ext cx="22709" cy="22709"/>
              </a:xfrm>
              <a:custGeom>
                <a:avLst/>
                <a:gdLst>
                  <a:gd name="connsiteX0" fmla="*/ 18091 w 22708"/>
                  <a:gd name="connsiteY0" fmla="*/ 17031 h 22708"/>
                  <a:gd name="connsiteX1" fmla="*/ 11884 w 22708"/>
                  <a:gd name="connsiteY1" fmla="*/ 13625 h 22708"/>
                  <a:gd name="connsiteX2" fmla="*/ 8705 w 22708"/>
                  <a:gd name="connsiteY2" fmla="*/ 11203 h 22708"/>
                  <a:gd name="connsiteX3" fmla="*/ 5677 w 22708"/>
                  <a:gd name="connsiteY3" fmla="*/ 7721 h 22708"/>
                  <a:gd name="connsiteX4" fmla="*/ 6737 w 22708"/>
                  <a:gd name="connsiteY4" fmla="*/ 5677 h 22708"/>
                  <a:gd name="connsiteX5" fmla="*/ 18091 w 22708"/>
                  <a:gd name="connsiteY5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091" y="17031"/>
                    </a:moveTo>
                    <a:cubicBezTo>
                      <a:pt x="14382" y="18924"/>
                      <a:pt x="10900" y="20589"/>
                      <a:pt x="11884" y="13625"/>
                    </a:cubicBezTo>
                    <a:cubicBezTo>
                      <a:pt x="12187" y="11657"/>
                      <a:pt x="10143" y="11506"/>
                      <a:pt x="8705" y="11203"/>
                    </a:cubicBezTo>
                    <a:cubicBezTo>
                      <a:pt x="7342" y="10370"/>
                      <a:pt x="5904" y="9613"/>
                      <a:pt x="5677" y="7721"/>
                    </a:cubicBezTo>
                    <a:cubicBezTo>
                      <a:pt x="5753" y="6889"/>
                      <a:pt x="6131" y="6207"/>
                      <a:pt x="6737" y="5677"/>
                    </a:cubicBezTo>
                    <a:cubicBezTo>
                      <a:pt x="13322" y="6661"/>
                      <a:pt x="17107" y="10446"/>
                      <a:pt x="18091" y="17031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7" name="任意多边形: 形状 2346"/>
              <p:cNvSpPr/>
              <p:nvPr/>
            </p:nvSpPr>
            <p:spPr>
              <a:xfrm>
                <a:off x="1986473" y="5214743"/>
                <a:ext cx="15139" cy="15139"/>
              </a:xfrm>
              <a:custGeom>
                <a:avLst/>
                <a:gdLst>
                  <a:gd name="connsiteX0" fmla="*/ 5880 w 15139"/>
                  <a:gd name="connsiteY0" fmla="*/ 15326 h 15139"/>
                  <a:gd name="connsiteX1" fmla="*/ 8680 w 15139"/>
                  <a:gd name="connsiteY1" fmla="*/ 8892 h 15139"/>
                  <a:gd name="connsiteX2" fmla="*/ 12162 w 15139"/>
                  <a:gd name="connsiteY2" fmla="*/ 5864 h 15139"/>
                  <a:gd name="connsiteX3" fmla="*/ 15947 w 15139"/>
                  <a:gd name="connsiteY3" fmla="*/ 10709 h 15139"/>
                  <a:gd name="connsiteX4" fmla="*/ 12692 w 15139"/>
                  <a:gd name="connsiteY4" fmla="*/ 14266 h 15139"/>
                  <a:gd name="connsiteX5" fmla="*/ 5880 w 15139"/>
                  <a:gd name="connsiteY5" fmla="*/ 1532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880" y="15326"/>
                    </a:moveTo>
                    <a:cubicBezTo>
                      <a:pt x="4744" y="12147"/>
                      <a:pt x="8756" y="11617"/>
                      <a:pt x="8680" y="8892"/>
                    </a:cubicBezTo>
                    <a:cubicBezTo>
                      <a:pt x="8680" y="7151"/>
                      <a:pt x="9816" y="5031"/>
                      <a:pt x="12162" y="5864"/>
                    </a:cubicBezTo>
                    <a:cubicBezTo>
                      <a:pt x="14206" y="6621"/>
                      <a:pt x="15720" y="8362"/>
                      <a:pt x="15947" y="10709"/>
                    </a:cubicBezTo>
                    <a:cubicBezTo>
                      <a:pt x="16250" y="13055"/>
                      <a:pt x="14660" y="13963"/>
                      <a:pt x="12692" y="14266"/>
                    </a:cubicBezTo>
                    <a:cubicBezTo>
                      <a:pt x="10421" y="14644"/>
                      <a:pt x="8378" y="16840"/>
                      <a:pt x="5880" y="15326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8" name="任意多边形: 形状 2347"/>
              <p:cNvSpPr/>
              <p:nvPr/>
            </p:nvSpPr>
            <p:spPr>
              <a:xfrm>
                <a:off x="2537424" y="5745116"/>
                <a:ext cx="15139" cy="22709"/>
              </a:xfrm>
              <a:custGeom>
                <a:avLst/>
                <a:gdLst>
                  <a:gd name="connsiteX0" fmla="*/ 16588 w 15139"/>
                  <a:gd name="connsiteY0" fmla="*/ 10279 h 22708"/>
                  <a:gd name="connsiteX1" fmla="*/ 9095 w 15139"/>
                  <a:gd name="connsiteY1" fmla="*/ 16031 h 22708"/>
                  <a:gd name="connsiteX2" fmla="*/ 8943 w 15139"/>
                  <a:gd name="connsiteY2" fmla="*/ 19816 h 22708"/>
                  <a:gd name="connsiteX3" fmla="*/ 6597 w 15139"/>
                  <a:gd name="connsiteY3" fmla="*/ 15048 h 22708"/>
                  <a:gd name="connsiteX4" fmla="*/ 10760 w 15139"/>
                  <a:gd name="connsiteY4" fmla="*/ 6191 h 22708"/>
                  <a:gd name="connsiteX5" fmla="*/ 16588 w 15139"/>
                  <a:gd name="connsiteY5" fmla="*/ 102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6588" y="10279"/>
                    </a:moveTo>
                    <a:cubicBezTo>
                      <a:pt x="14090" y="12171"/>
                      <a:pt x="11592" y="14139"/>
                      <a:pt x="9095" y="16031"/>
                    </a:cubicBezTo>
                    <a:cubicBezTo>
                      <a:pt x="10154" y="17318"/>
                      <a:pt x="10003" y="18605"/>
                      <a:pt x="8943" y="19816"/>
                    </a:cubicBezTo>
                    <a:cubicBezTo>
                      <a:pt x="6975" y="18757"/>
                      <a:pt x="7429" y="16561"/>
                      <a:pt x="6597" y="15048"/>
                    </a:cubicBezTo>
                    <a:cubicBezTo>
                      <a:pt x="3796" y="10127"/>
                      <a:pt x="8035" y="7856"/>
                      <a:pt x="10760" y="6191"/>
                    </a:cubicBezTo>
                    <a:cubicBezTo>
                      <a:pt x="13863" y="4298"/>
                      <a:pt x="15074" y="8083"/>
                      <a:pt x="16588" y="10279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9" name="任意多边形: 形状 2348"/>
              <p:cNvSpPr/>
              <p:nvPr/>
            </p:nvSpPr>
            <p:spPr>
              <a:xfrm>
                <a:off x="1843102" y="6248076"/>
                <a:ext cx="22709" cy="22709"/>
              </a:xfrm>
              <a:custGeom>
                <a:avLst/>
                <a:gdLst>
                  <a:gd name="connsiteX0" fmla="*/ 8155 w 22708"/>
                  <a:gd name="connsiteY0" fmla="*/ 17506 h 22708"/>
                  <a:gd name="connsiteX1" fmla="*/ 6489 w 22708"/>
                  <a:gd name="connsiteY1" fmla="*/ 16219 h 22708"/>
                  <a:gd name="connsiteX2" fmla="*/ 6111 w 22708"/>
                  <a:gd name="connsiteY2" fmla="*/ 12737 h 22708"/>
                  <a:gd name="connsiteX3" fmla="*/ 10350 w 22708"/>
                  <a:gd name="connsiteY3" fmla="*/ 9179 h 22708"/>
                  <a:gd name="connsiteX4" fmla="*/ 17087 w 22708"/>
                  <a:gd name="connsiteY4" fmla="*/ 6984 h 22708"/>
                  <a:gd name="connsiteX5" fmla="*/ 13832 w 22708"/>
                  <a:gd name="connsiteY5" fmla="*/ 12434 h 22708"/>
                  <a:gd name="connsiteX6" fmla="*/ 8155 w 22708"/>
                  <a:gd name="connsiteY6" fmla="*/ 1750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155" y="17506"/>
                    </a:moveTo>
                    <a:cubicBezTo>
                      <a:pt x="7852" y="17279"/>
                      <a:pt x="6943" y="16900"/>
                      <a:pt x="6489" y="16219"/>
                    </a:cubicBezTo>
                    <a:cubicBezTo>
                      <a:pt x="5657" y="15159"/>
                      <a:pt x="5354" y="13645"/>
                      <a:pt x="6111" y="12737"/>
                    </a:cubicBezTo>
                    <a:cubicBezTo>
                      <a:pt x="7246" y="11374"/>
                      <a:pt x="8836" y="10239"/>
                      <a:pt x="10350" y="9179"/>
                    </a:cubicBezTo>
                    <a:cubicBezTo>
                      <a:pt x="12393" y="7741"/>
                      <a:pt x="14286" y="3578"/>
                      <a:pt x="17087" y="6984"/>
                    </a:cubicBezTo>
                    <a:cubicBezTo>
                      <a:pt x="19206" y="9482"/>
                      <a:pt x="15043" y="10618"/>
                      <a:pt x="13832" y="12434"/>
                    </a:cubicBezTo>
                    <a:cubicBezTo>
                      <a:pt x="12469" y="14402"/>
                      <a:pt x="10198" y="15689"/>
                      <a:pt x="8155" y="17506"/>
                    </a:cubicBezTo>
                    <a:close/>
                  </a:path>
                </a:pathLst>
              </a:custGeom>
              <a:solidFill>
                <a:srgbClr val="FAEA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0" name="任意多边形: 形状 2349"/>
              <p:cNvSpPr/>
              <p:nvPr/>
            </p:nvSpPr>
            <p:spPr>
              <a:xfrm>
                <a:off x="2215047" y="6162560"/>
                <a:ext cx="22709" cy="15139"/>
              </a:xfrm>
              <a:custGeom>
                <a:avLst/>
                <a:gdLst>
                  <a:gd name="connsiteX0" fmla="*/ 13930 w 22708"/>
                  <a:gd name="connsiteY0" fmla="*/ 16804 h 15139"/>
                  <a:gd name="connsiteX1" fmla="*/ 10069 w 22708"/>
                  <a:gd name="connsiteY1" fmla="*/ 16804 h 15139"/>
                  <a:gd name="connsiteX2" fmla="*/ 8101 w 22708"/>
                  <a:gd name="connsiteY2" fmla="*/ 13095 h 15139"/>
                  <a:gd name="connsiteX3" fmla="*/ 5755 w 22708"/>
                  <a:gd name="connsiteY3" fmla="*/ 5677 h 15139"/>
                  <a:gd name="connsiteX4" fmla="*/ 19455 w 22708"/>
                  <a:gd name="connsiteY4" fmla="*/ 11127 h 15139"/>
                  <a:gd name="connsiteX5" fmla="*/ 20591 w 22708"/>
                  <a:gd name="connsiteY5" fmla="*/ 13247 h 15139"/>
                  <a:gd name="connsiteX6" fmla="*/ 19607 w 22708"/>
                  <a:gd name="connsiteY6" fmla="*/ 15442 h 15139"/>
                  <a:gd name="connsiteX7" fmla="*/ 13930 w 22708"/>
                  <a:gd name="connsiteY7" fmla="*/ 168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3930" y="16804"/>
                    </a:moveTo>
                    <a:cubicBezTo>
                      <a:pt x="12643" y="16804"/>
                      <a:pt x="11356" y="16804"/>
                      <a:pt x="10069" y="16804"/>
                    </a:cubicBezTo>
                    <a:cubicBezTo>
                      <a:pt x="9388" y="15593"/>
                      <a:pt x="8782" y="14307"/>
                      <a:pt x="8101" y="13095"/>
                    </a:cubicBezTo>
                    <a:cubicBezTo>
                      <a:pt x="7571" y="10673"/>
                      <a:pt x="5225" y="9008"/>
                      <a:pt x="5755" y="5677"/>
                    </a:cubicBezTo>
                    <a:cubicBezTo>
                      <a:pt x="10978" y="5980"/>
                      <a:pt x="13097" y="14609"/>
                      <a:pt x="19455" y="11127"/>
                    </a:cubicBezTo>
                    <a:cubicBezTo>
                      <a:pt x="20137" y="11657"/>
                      <a:pt x="20515" y="12414"/>
                      <a:pt x="20591" y="13247"/>
                    </a:cubicBezTo>
                    <a:cubicBezTo>
                      <a:pt x="20515" y="14079"/>
                      <a:pt x="20137" y="14836"/>
                      <a:pt x="19607" y="15442"/>
                    </a:cubicBezTo>
                    <a:cubicBezTo>
                      <a:pt x="17941" y="16729"/>
                      <a:pt x="15444" y="14836"/>
                      <a:pt x="13930" y="16804"/>
                    </a:cubicBezTo>
                    <a:close/>
                  </a:path>
                </a:pathLst>
              </a:custGeom>
              <a:solidFill>
                <a:srgbClr val="F3BF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1" name="任意多边形: 形状 2350"/>
              <p:cNvSpPr/>
              <p:nvPr/>
            </p:nvSpPr>
            <p:spPr>
              <a:xfrm>
                <a:off x="1852544" y="5669708"/>
                <a:ext cx="15139" cy="22709"/>
              </a:xfrm>
              <a:custGeom>
                <a:avLst/>
                <a:gdLst>
                  <a:gd name="connsiteX0" fmla="*/ 9386 w 15139"/>
                  <a:gd name="connsiteY0" fmla="*/ 5677 h 22708"/>
                  <a:gd name="connsiteX1" fmla="*/ 14155 w 15139"/>
                  <a:gd name="connsiteY1" fmla="*/ 12565 h 22708"/>
                  <a:gd name="connsiteX2" fmla="*/ 12944 w 15139"/>
                  <a:gd name="connsiteY2" fmla="*/ 18091 h 22708"/>
                  <a:gd name="connsiteX3" fmla="*/ 7948 w 15139"/>
                  <a:gd name="connsiteY3" fmla="*/ 15669 h 22708"/>
                  <a:gd name="connsiteX4" fmla="*/ 5677 w 15139"/>
                  <a:gd name="connsiteY4" fmla="*/ 5753 h 22708"/>
                  <a:gd name="connsiteX5" fmla="*/ 9386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9386" y="5677"/>
                    </a:moveTo>
                    <a:cubicBezTo>
                      <a:pt x="10597" y="8251"/>
                      <a:pt x="12111" y="10446"/>
                      <a:pt x="14155" y="12565"/>
                    </a:cubicBezTo>
                    <a:cubicBezTo>
                      <a:pt x="16123" y="14533"/>
                      <a:pt x="14988" y="16804"/>
                      <a:pt x="12944" y="18091"/>
                    </a:cubicBezTo>
                    <a:cubicBezTo>
                      <a:pt x="10295" y="19756"/>
                      <a:pt x="8705" y="17864"/>
                      <a:pt x="7948" y="15669"/>
                    </a:cubicBezTo>
                    <a:cubicBezTo>
                      <a:pt x="6964" y="12489"/>
                      <a:pt x="6434" y="9084"/>
                      <a:pt x="5677" y="5753"/>
                    </a:cubicBezTo>
                    <a:cubicBezTo>
                      <a:pt x="6888" y="5753"/>
                      <a:pt x="8175" y="5677"/>
                      <a:pt x="9386" y="5677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2" name="任意多边形: 形状 2351"/>
              <p:cNvSpPr/>
              <p:nvPr/>
            </p:nvSpPr>
            <p:spPr>
              <a:xfrm>
                <a:off x="1712307" y="4848637"/>
                <a:ext cx="15139" cy="22709"/>
              </a:xfrm>
              <a:custGeom>
                <a:avLst/>
                <a:gdLst>
                  <a:gd name="connsiteX0" fmla="*/ 9057 w 15139"/>
                  <a:gd name="connsiteY0" fmla="*/ 17110 h 22708"/>
                  <a:gd name="connsiteX1" fmla="*/ 6861 w 15139"/>
                  <a:gd name="connsiteY1" fmla="*/ 12038 h 22708"/>
                  <a:gd name="connsiteX2" fmla="*/ 6937 w 15139"/>
                  <a:gd name="connsiteY2" fmla="*/ 7042 h 22708"/>
                  <a:gd name="connsiteX3" fmla="*/ 12917 w 15139"/>
                  <a:gd name="connsiteY3" fmla="*/ 6815 h 22708"/>
                  <a:gd name="connsiteX4" fmla="*/ 14280 w 15139"/>
                  <a:gd name="connsiteY4" fmla="*/ 11887 h 22708"/>
                  <a:gd name="connsiteX5" fmla="*/ 8905 w 15139"/>
                  <a:gd name="connsiteY5" fmla="*/ 16958 h 22708"/>
                  <a:gd name="connsiteX6" fmla="*/ 9057 w 15139"/>
                  <a:gd name="connsiteY6" fmla="*/ 1711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057" y="17110"/>
                    </a:moveTo>
                    <a:cubicBezTo>
                      <a:pt x="9057" y="15066"/>
                      <a:pt x="8148" y="13477"/>
                      <a:pt x="6861" y="12038"/>
                    </a:cubicBezTo>
                    <a:cubicBezTo>
                      <a:pt x="5423" y="10449"/>
                      <a:pt x="5120" y="8708"/>
                      <a:pt x="6937" y="7042"/>
                    </a:cubicBezTo>
                    <a:cubicBezTo>
                      <a:pt x="8905" y="5301"/>
                      <a:pt x="10949" y="5226"/>
                      <a:pt x="12917" y="6815"/>
                    </a:cubicBezTo>
                    <a:cubicBezTo>
                      <a:pt x="14582" y="8102"/>
                      <a:pt x="15188" y="9919"/>
                      <a:pt x="14280" y="11887"/>
                    </a:cubicBezTo>
                    <a:cubicBezTo>
                      <a:pt x="13220" y="14309"/>
                      <a:pt x="11403" y="16050"/>
                      <a:pt x="8905" y="16958"/>
                    </a:cubicBezTo>
                    <a:lnTo>
                      <a:pt x="9057" y="17110"/>
                    </a:lnTo>
                    <a:close/>
                  </a:path>
                </a:pathLst>
              </a:custGeom>
              <a:solidFill>
                <a:srgbClr val="F4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3" name="任意多边形: 形状 2352"/>
              <p:cNvSpPr/>
              <p:nvPr/>
            </p:nvSpPr>
            <p:spPr>
              <a:xfrm>
                <a:off x="1942752" y="5829122"/>
                <a:ext cx="15139" cy="15139"/>
              </a:xfrm>
              <a:custGeom>
                <a:avLst/>
                <a:gdLst>
                  <a:gd name="connsiteX0" fmla="*/ 14327 w 15139"/>
                  <a:gd name="connsiteY0" fmla="*/ 6131 h 15139"/>
                  <a:gd name="connsiteX1" fmla="*/ 10920 w 15139"/>
                  <a:gd name="connsiteY1" fmla="*/ 13928 h 15139"/>
                  <a:gd name="connsiteX2" fmla="*/ 6757 w 15139"/>
                  <a:gd name="connsiteY2" fmla="*/ 15593 h 15139"/>
                  <a:gd name="connsiteX3" fmla="*/ 12510 w 15139"/>
                  <a:gd name="connsiteY3" fmla="*/ 6131 h 15139"/>
                  <a:gd name="connsiteX4" fmla="*/ 14327 w 15139"/>
                  <a:gd name="connsiteY4" fmla="*/ 6131 h 15139"/>
                  <a:gd name="connsiteX5" fmla="*/ 14327 w 15139"/>
                  <a:gd name="connsiteY5" fmla="*/ 61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4327" y="6131"/>
                    </a:moveTo>
                    <a:cubicBezTo>
                      <a:pt x="16597" y="10219"/>
                      <a:pt x="17657" y="13701"/>
                      <a:pt x="10920" y="13928"/>
                    </a:cubicBezTo>
                    <a:cubicBezTo>
                      <a:pt x="9482" y="14004"/>
                      <a:pt x="8120" y="14988"/>
                      <a:pt x="6757" y="15593"/>
                    </a:cubicBezTo>
                    <a:cubicBezTo>
                      <a:pt x="3427" y="9235"/>
                      <a:pt x="8498" y="8024"/>
                      <a:pt x="12510" y="6131"/>
                    </a:cubicBezTo>
                    <a:cubicBezTo>
                      <a:pt x="13040" y="5526"/>
                      <a:pt x="13645" y="5526"/>
                      <a:pt x="14327" y="6131"/>
                    </a:cubicBezTo>
                    <a:lnTo>
                      <a:pt x="14327" y="6131"/>
                    </a:lnTo>
                    <a:close/>
                  </a:path>
                </a:pathLst>
              </a:custGeom>
              <a:solidFill>
                <a:srgbClr val="F4C9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4" name="任意多边形: 形状 2353"/>
              <p:cNvSpPr/>
              <p:nvPr/>
            </p:nvSpPr>
            <p:spPr>
              <a:xfrm>
                <a:off x="1991369" y="5195235"/>
                <a:ext cx="15139" cy="15139"/>
              </a:xfrm>
              <a:custGeom>
                <a:avLst/>
                <a:gdLst>
                  <a:gd name="connsiteX0" fmla="*/ 11052 w 15139"/>
                  <a:gd name="connsiteY0" fmla="*/ 14472 h 15139"/>
                  <a:gd name="connsiteX1" fmla="*/ 5677 w 15139"/>
                  <a:gd name="connsiteY1" fmla="*/ 10839 h 15139"/>
                  <a:gd name="connsiteX2" fmla="*/ 9689 w 15139"/>
                  <a:gd name="connsiteY2" fmla="*/ 5692 h 15139"/>
                  <a:gd name="connsiteX3" fmla="*/ 14458 w 15139"/>
                  <a:gd name="connsiteY3" fmla="*/ 10763 h 15139"/>
                  <a:gd name="connsiteX4" fmla="*/ 11052 w 15139"/>
                  <a:gd name="connsiteY4" fmla="*/ 1447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52" y="14472"/>
                    </a:moveTo>
                    <a:cubicBezTo>
                      <a:pt x="7570" y="14472"/>
                      <a:pt x="5677" y="13715"/>
                      <a:pt x="5677" y="10839"/>
                    </a:cubicBezTo>
                    <a:cubicBezTo>
                      <a:pt x="5677" y="7962"/>
                      <a:pt x="6661" y="5464"/>
                      <a:pt x="9689" y="5692"/>
                    </a:cubicBezTo>
                    <a:cubicBezTo>
                      <a:pt x="12111" y="5918"/>
                      <a:pt x="14306" y="8038"/>
                      <a:pt x="14458" y="10763"/>
                    </a:cubicBezTo>
                    <a:cubicBezTo>
                      <a:pt x="14609" y="13412"/>
                      <a:pt x="12490" y="14320"/>
                      <a:pt x="11052" y="14472"/>
                    </a:cubicBezTo>
                    <a:close/>
                  </a:path>
                </a:pathLst>
              </a:custGeom>
              <a:solidFill>
                <a:srgbClr val="F2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5" name="任意多边形: 形状 2354"/>
              <p:cNvSpPr/>
              <p:nvPr/>
            </p:nvSpPr>
            <p:spPr>
              <a:xfrm>
                <a:off x="2196039" y="6054001"/>
                <a:ext cx="15139" cy="15139"/>
              </a:xfrm>
              <a:custGeom>
                <a:avLst/>
                <a:gdLst>
                  <a:gd name="connsiteX0" fmla="*/ 15680 w 15139"/>
                  <a:gd name="connsiteY0" fmla="*/ 10458 h 15139"/>
                  <a:gd name="connsiteX1" fmla="*/ 11744 w 15139"/>
                  <a:gd name="connsiteY1" fmla="*/ 13789 h 15139"/>
                  <a:gd name="connsiteX2" fmla="*/ 5688 w 15139"/>
                  <a:gd name="connsiteY2" fmla="*/ 7809 h 15139"/>
                  <a:gd name="connsiteX3" fmla="*/ 10305 w 15139"/>
                  <a:gd name="connsiteY3" fmla="*/ 5689 h 15139"/>
                  <a:gd name="connsiteX4" fmla="*/ 15680 w 15139"/>
                  <a:gd name="connsiteY4" fmla="*/ 104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680" y="10458"/>
                    </a:moveTo>
                    <a:cubicBezTo>
                      <a:pt x="14998" y="12805"/>
                      <a:pt x="14166" y="14697"/>
                      <a:pt x="11744" y="13789"/>
                    </a:cubicBezTo>
                    <a:cubicBezTo>
                      <a:pt x="8867" y="12729"/>
                      <a:pt x="5461" y="11442"/>
                      <a:pt x="5688" y="7809"/>
                    </a:cubicBezTo>
                    <a:cubicBezTo>
                      <a:pt x="5764" y="5841"/>
                      <a:pt x="8413" y="5614"/>
                      <a:pt x="10305" y="5689"/>
                    </a:cubicBezTo>
                    <a:cubicBezTo>
                      <a:pt x="13712" y="5765"/>
                      <a:pt x="15377" y="7582"/>
                      <a:pt x="15680" y="10458"/>
                    </a:cubicBezTo>
                    <a:close/>
                  </a:path>
                </a:pathLst>
              </a:custGeom>
              <a:solidFill>
                <a:srgbClr val="FADC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6" name="任意多边形: 形状 2355"/>
              <p:cNvSpPr/>
              <p:nvPr/>
            </p:nvSpPr>
            <p:spPr>
              <a:xfrm>
                <a:off x="1782520" y="6241104"/>
                <a:ext cx="15139" cy="15139"/>
              </a:xfrm>
              <a:custGeom>
                <a:avLst/>
                <a:gdLst>
                  <a:gd name="connsiteX0" fmla="*/ 7120 w 15139"/>
                  <a:gd name="connsiteY0" fmla="*/ 8354 h 15139"/>
                  <a:gd name="connsiteX1" fmla="*/ 10300 w 15139"/>
                  <a:gd name="connsiteY1" fmla="*/ 6462 h 15139"/>
                  <a:gd name="connsiteX2" fmla="*/ 15523 w 15139"/>
                  <a:gd name="connsiteY2" fmla="*/ 8354 h 15139"/>
                  <a:gd name="connsiteX3" fmla="*/ 16280 w 15139"/>
                  <a:gd name="connsiteY3" fmla="*/ 12669 h 15139"/>
                  <a:gd name="connsiteX4" fmla="*/ 11284 w 15139"/>
                  <a:gd name="connsiteY4" fmla="*/ 13955 h 15139"/>
                  <a:gd name="connsiteX5" fmla="*/ 5682 w 15139"/>
                  <a:gd name="connsiteY5" fmla="*/ 8808 h 15139"/>
                  <a:gd name="connsiteX6" fmla="*/ 7120 w 15139"/>
                  <a:gd name="connsiteY6" fmla="*/ 8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120" y="8354"/>
                    </a:moveTo>
                    <a:cubicBezTo>
                      <a:pt x="8180" y="7749"/>
                      <a:pt x="9316" y="7219"/>
                      <a:pt x="10300" y="6462"/>
                    </a:cubicBezTo>
                    <a:cubicBezTo>
                      <a:pt x="13025" y="4418"/>
                      <a:pt x="14160" y="6840"/>
                      <a:pt x="15523" y="8354"/>
                    </a:cubicBezTo>
                    <a:cubicBezTo>
                      <a:pt x="16658" y="9565"/>
                      <a:pt x="17112" y="11155"/>
                      <a:pt x="16280" y="12669"/>
                    </a:cubicBezTo>
                    <a:cubicBezTo>
                      <a:pt x="15144" y="14637"/>
                      <a:pt x="13025" y="14561"/>
                      <a:pt x="11284" y="13955"/>
                    </a:cubicBezTo>
                    <a:cubicBezTo>
                      <a:pt x="8786" y="13123"/>
                      <a:pt x="5531" y="12669"/>
                      <a:pt x="5682" y="8808"/>
                    </a:cubicBezTo>
                    <a:cubicBezTo>
                      <a:pt x="6061" y="8657"/>
                      <a:pt x="6591" y="8506"/>
                      <a:pt x="7120" y="8354"/>
                    </a:cubicBezTo>
                    <a:close/>
                  </a:path>
                </a:pathLst>
              </a:custGeom>
              <a:solidFill>
                <a:srgbClr val="F6C3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7" name="任意多边形: 形状 2356"/>
              <p:cNvSpPr/>
              <p:nvPr/>
            </p:nvSpPr>
            <p:spPr>
              <a:xfrm>
                <a:off x="1848103" y="5713611"/>
                <a:ext cx="22709" cy="22709"/>
              </a:xfrm>
              <a:custGeom>
                <a:avLst/>
                <a:gdLst>
                  <a:gd name="connsiteX0" fmla="*/ 8225 w 22708"/>
                  <a:gd name="connsiteY0" fmla="*/ 9538 h 22708"/>
                  <a:gd name="connsiteX1" fmla="*/ 8301 w 22708"/>
                  <a:gd name="connsiteY1" fmla="*/ 7570 h 22708"/>
                  <a:gd name="connsiteX2" fmla="*/ 10118 w 22708"/>
                  <a:gd name="connsiteY2" fmla="*/ 5677 h 22708"/>
                  <a:gd name="connsiteX3" fmla="*/ 10118 w 22708"/>
                  <a:gd name="connsiteY3" fmla="*/ 5677 h 22708"/>
                  <a:gd name="connsiteX4" fmla="*/ 23440 w 22708"/>
                  <a:gd name="connsiteY4" fmla="*/ 11430 h 22708"/>
                  <a:gd name="connsiteX5" fmla="*/ 10496 w 22708"/>
                  <a:gd name="connsiteY5" fmla="*/ 16880 h 22708"/>
                  <a:gd name="connsiteX6" fmla="*/ 6409 w 22708"/>
                  <a:gd name="connsiteY6" fmla="*/ 13322 h 22708"/>
                  <a:gd name="connsiteX7" fmla="*/ 8225 w 22708"/>
                  <a:gd name="connsiteY7" fmla="*/ 95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225" y="9538"/>
                    </a:moveTo>
                    <a:cubicBezTo>
                      <a:pt x="8225" y="8856"/>
                      <a:pt x="8301" y="8251"/>
                      <a:pt x="8301" y="7570"/>
                    </a:cubicBezTo>
                    <a:cubicBezTo>
                      <a:pt x="8907" y="6964"/>
                      <a:pt x="9512" y="6358"/>
                      <a:pt x="10118" y="5677"/>
                    </a:cubicBezTo>
                    <a:lnTo>
                      <a:pt x="10118" y="5677"/>
                    </a:lnTo>
                    <a:cubicBezTo>
                      <a:pt x="14584" y="7570"/>
                      <a:pt x="18974" y="9538"/>
                      <a:pt x="23440" y="11430"/>
                    </a:cubicBezTo>
                    <a:cubicBezTo>
                      <a:pt x="18898" y="12717"/>
                      <a:pt x="15038" y="15593"/>
                      <a:pt x="10496" y="16880"/>
                    </a:cubicBezTo>
                    <a:cubicBezTo>
                      <a:pt x="7620" y="17712"/>
                      <a:pt x="4138" y="18621"/>
                      <a:pt x="6409" y="13322"/>
                    </a:cubicBezTo>
                    <a:cubicBezTo>
                      <a:pt x="7998" y="12490"/>
                      <a:pt x="8225" y="11052"/>
                      <a:pt x="8225" y="9538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8" name="任意多边形: 形状 2357"/>
              <p:cNvSpPr/>
              <p:nvPr/>
            </p:nvSpPr>
            <p:spPr>
              <a:xfrm>
                <a:off x="1577760" y="6726491"/>
                <a:ext cx="22709" cy="22709"/>
              </a:xfrm>
              <a:custGeom>
                <a:avLst/>
                <a:gdLst>
                  <a:gd name="connsiteX0" fmla="*/ 12500 w 22708"/>
                  <a:gd name="connsiteY0" fmla="*/ 17561 h 22708"/>
                  <a:gd name="connsiteX1" fmla="*/ 8412 w 22708"/>
                  <a:gd name="connsiteY1" fmla="*/ 17561 h 22708"/>
                  <a:gd name="connsiteX2" fmla="*/ 9093 w 22708"/>
                  <a:gd name="connsiteY2" fmla="*/ 11279 h 22708"/>
                  <a:gd name="connsiteX3" fmla="*/ 18555 w 22708"/>
                  <a:gd name="connsiteY3" fmla="*/ 5677 h 22708"/>
                  <a:gd name="connsiteX4" fmla="*/ 12500 w 22708"/>
                  <a:gd name="connsiteY4" fmla="*/ 175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500" y="17561"/>
                    </a:moveTo>
                    <a:cubicBezTo>
                      <a:pt x="11137" y="17561"/>
                      <a:pt x="9775" y="17561"/>
                      <a:pt x="8412" y="17561"/>
                    </a:cubicBezTo>
                    <a:cubicBezTo>
                      <a:pt x="6595" y="15215"/>
                      <a:pt x="2962" y="12717"/>
                      <a:pt x="9093" y="11279"/>
                    </a:cubicBezTo>
                    <a:cubicBezTo>
                      <a:pt x="12045" y="10598"/>
                      <a:pt x="13862" y="7796"/>
                      <a:pt x="18555" y="5677"/>
                    </a:cubicBezTo>
                    <a:cubicBezTo>
                      <a:pt x="15982" y="10824"/>
                      <a:pt x="14241" y="14231"/>
                      <a:pt x="12500" y="17561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9" name="任意多边形: 形状 2358"/>
              <p:cNvSpPr/>
              <p:nvPr/>
            </p:nvSpPr>
            <p:spPr>
              <a:xfrm>
                <a:off x="2173106" y="6230976"/>
                <a:ext cx="15139" cy="15139"/>
              </a:xfrm>
              <a:custGeom>
                <a:avLst/>
                <a:gdLst>
                  <a:gd name="connsiteX0" fmla="*/ 10302 w 15139"/>
                  <a:gd name="connsiteY0" fmla="*/ 16288 h 15139"/>
                  <a:gd name="connsiteX1" fmla="*/ 5684 w 15139"/>
                  <a:gd name="connsiteY1" fmla="*/ 12200 h 15139"/>
                  <a:gd name="connsiteX2" fmla="*/ 9242 w 15139"/>
                  <a:gd name="connsiteY2" fmla="*/ 5690 h 15139"/>
                  <a:gd name="connsiteX3" fmla="*/ 13254 w 15139"/>
                  <a:gd name="connsiteY3" fmla="*/ 10232 h 15139"/>
                  <a:gd name="connsiteX4" fmla="*/ 10302 w 15139"/>
                  <a:gd name="connsiteY4" fmla="*/ 1628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302" y="16288"/>
                    </a:moveTo>
                    <a:cubicBezTo>
                      <a:pt x="7804" y="15833"/>
                      <a:pt x="5533" y="14244"/>
                      <a:pt x="5684" y="12200"/>
                    </a:cubicBezTo>
                    <a:cubicBezTo>
                      <a:pt x="5836" y="9854"/>
                      <a:pt x="5230" y="5993"/>
                      <a:pt x="9242" y="5690"/>
                    </a:cubicBezTo>
                    <a:cubicBezTo>
                      <a:pt x="12043" y="5463"/>
                      <a:pt x="12800" y="8264"/>
                      <a:pt x="13254" y="10232"/>
                    </a:cubicBezTo>
                    <a:cubicBezTo>
                      <a:pt x="13859" y="12730"/>
                      <a:pt x="12648" y="14925"/>
                      <a:pt x="10302" y="16288"/>
                    </a:cubicBezTo>
                    <a:close/>
                  </a:path>
                </a:pathLst>
              </a:custGeom>
              <a:solidFill>
                <a:srgbClr val="FBE7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0" name="任意多边形: 形状 2359"/>
              <p:cNvSpPr/>
              <p:nvPr/>
            </p:nvSpPr>
            <p:spPr>
              <a:xfrm>
                <a:off x="1700320" y="6898016"/>
                <a:ext cx="22709" cy="22709"/>
              </a:xfrm>
              <a:custGeom>
                <a:avLst/>
                <a:gdLst>
                  <a:gd name="connsiteX0" fmla="*/ 5677 w 22708"/>
                  <a:gd name="connsiteY0" fmla="*/ 5677 h 22708"/>
                  <a:gd name="connsiteX1" fmla="*/ 18621 w 22708"/>
                  <a:gd name="connsiteY1" fmla="*/ 8327 h 22708"/>
                  <a:gd name="connsiteX2" fmla="*/ 17410 w 22708"/>
                  <a:gd name="connsiteY2" fmla="*/ 16199 h 22708"/>
                  <a:gd name="connsiteX3" fmla="*/ 21043 w 22708"/>
                  <a:gd name="connsiteY3" fmla="*/ 18924 h 22708"/>
                  <a:gd name="connsiteX4" fmla="*/ 5677 w 22708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5677"/>
                    </a:moveTo>
                    <a:cubicBezTo>
                      <a:pt x="8705" y="8781"/>
                      <a:pt x="12868" y="7873"/>
                      <a:pt x="18621" y="8327"/>
                    </a:cubicBezTo>
                    <a:cubicBezTo>
                      <a:pt x="12490" y="11733"/>
                      <a:pt x="11733" y="14231"/>
                      <a:pt x="17410" y="16199"/>
                    </a:cubicBezTo>
                    <a:cubicBezTo>
                      <a:pt x="18848" y="16653"/>
                      <a:pt x="20362" y="17335"/>
                      <a:pt x="21043" y="18924"/>
                    </a:cubicBezTo>
                    <a:cubicBezTo>
                      <a:pt x="11960" y="19000"/>
                      <a:pt x="8326" y="12944"/>
                      <a:pt x="5677" y="5677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1" name="任意多边形: 形状 2360"/>
              <p:cNvSpPr/>
              <p:nvPr/>
            </p:nvSpPr>
            <p:spPr>
              <a:xfrm>
                <a:off x="2215654" y="6546336"/>
                <a:ext cx="22709" cy="22709"/>
              </a:xfrm>
              <a:custGeom>
                <a:avLst/>
                <a:gdLst>
                  <a:gd name="connsiteX0" fmla="*/ 5677 w 22708"/>
                  <a:gd name="connsiteY0" fmla="*/ 17031 h 22708"/>
                  <a:gd name="connsiteX1" fmla="*/ 7645 w 22708"/>
                  <a:gd name="connsiteY1" fmla="*/ 7570 h 22708"/>
                  <a:gd name="connsiteX2" fmla="*/ 15139 w 22708"/>
                  <a:gd name="connsiteY2" fmla="*/ 5677 h 22708"/>
                  <a:gd name="connsiteX3" fmla="*/ 17031 w 22708"/>
                  <a:gd name="connsiteY3" fmla="*/ 17107 h 22708"/>
                  <a:gd name="connsiteX4" fmla="*/ 11581 w 22708"/>
                  <a:gd name="connsiteY4" fmla="*/ 19605 h 22708"/>
                  <a:gd name="connsiteX5" fmla="*/ 8932 w 22708"/>
                  <a:gd name="connsiteY5" fmla="*/ 18016 h 22708"/>
                  <a:gd name="connsiteX6" fmla="*/ 5677 w 22708"/>
                  <a:gd name="connsiteY6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031"/>
                    </a:moveTo>
                    <a:cubicBezTo>
                      <a:pt x="8781" y="14382"/>
                      <a:pt x="3028" y="9916"/>
                      <a:pt x="7645" y="7570"/>
                    </a:cubicBezTo>
                    <a:cubicBezTo>
                      <a:pt x="12338" y="15442"/>
                      <a:pt x="12565" y="5980"/>
                      <a:pt x="15139" y="5677"/>
                    </a:cubicBezTo>
                    <a:cubicBezTo>
                      <a:pt x="15745" y="9462"/>
                      <a:pt x="11430" y="14079"/>
                      <a:pt x="17031" y="17107"/>
                    </a:cubicBezTo>
                    <a:cubicBezTo>
                      <a:pt x="15745" y="19151"/>
                      <a:pt x="13852" y="19832"/>
                      <a:pt x="11581" y="19605"/>
                    </a:cubicBezTo>
                    <a:cubicBezTo>
                      <a:pt x="9840" y="20438"/>
                      <a:pt x="12111" y="14912"/>
                      <a:pt x="8932" y="18016"/>
                    </a:cubicBezTo>
                    <a:cubicBezTo>
                      <a:pt x="7721" y="18242"/>
                      <a:pt x="6586" y="18091"/>
                      <a:pt x="5677" y="17031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2" name="任意多边形: 形状 2361"/>
              <p:cNvSpPr/>
              <p:nvPr/>
            </p:nvSpPr>
            <p:spPr>
              <a:xfrm>
                <a:off x="1611076" y="6753438"/>
                <a:ext cx="15139" cy="22709"/>
              </a:xfrm>
              <a:custGeom>
                <a:avLst/>
                <a:gdLst>
                  <a:gd name="connsiteX0" fmla="*/ 13247 w 15139"/>
                  <a:gd name="connsiteY0" fmla="*/ 17031 h 22708"/>
                  <a:gd name="connsiteX1" fmla="*/ 9538 w 15139"/>
                  <a:gd name="connsiteY1" fmla="*/ 11430 h 22708"/>
                  <a:gd name="connsiteX2" fmla="*/ 9538 w 15139"/>
                  <a:gd name="connsiteY2" fmla="*/ 11430 h 22708"/>
                  <a:gd name="connsiteX3" fmla="*/ 5677 w 15139"/>
                  <a:gd name="connsiteY3" fmla="*/ 5677 h 22708"/>
                  <a:gd name="connsiteX4" fmla="*/ 11430 w 15139"/>
                  <a:gd name="connsiteY4" fmla="*/ 7494 h 22708"/>
                  <a:gd name="connsiteX5" fmla="*/ 13247 w 15139"/>
                  <a:gd name="connsiteY5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3247" y="17031"/>
                    </a:moveTo>
                    <a:cubicBezTo>
                      <a:pt x="8251" y="17637"/>
                      <a:pt x="6964" y="15821"/>
                      <a:pt x="9538" y="11430"/>
                    </a:cubicBezTo>
                    <a:lnTo>
                      <a:pt x="9538" y="11430"/>
                    </a:lnTo>
                    <a:cubicBezTo>
                      <a:pt x="5374" y="11430"/>
                      <a:pt x="5753" y="8478"/>
                      <a:pt x="5677" y="5677"/>
                    </a:cubicBezTo>
                    <a:cubicBezTo>
                      <a:pt x="7570" y="6434"/>
                      <a:pt x="9235" y="7872"/>
                      <a:pt x="11430" y="7494"/>
                    </a:cubicBezTo>
                    <a:cubicBezTo>
                      <a:pt x="19378" y="9310"/>
                      <a:pt x="12414" y="13928"/>
                      <a:pt x="13247" y="17031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3" name="任意多边形: 形状 2362"/>
              <p:cNvSpPr/>
              <p:nvPr/>
            </p:nvSpPr>
            <p:spPr>
              <a:xfrm>
                <a:off x="2316254" y="6301007"/>
                <a:ext cx="22709" cy="22709"/>
              </a:xfrm>
              <a:custGeom>
                <a:avLst/>
                <a:gdLst>
                  <a:gd name="connsiteX0" fmla="*/ 9613 w 22708"/>
                  <a:gd name="connsiteY0" fmla="*/ 7645 h 22708"/>
                  <a:gd name="connsiteX1" fmla="*/ 13474 w 22708"/>
                  <a:gd name="connsiteY1" fmla="*/ 5677 h 22708"/>
                  <a:gd name="connsiteX2" fmla="*/ 15290 w 22708"/>
                  <a:gd name="connsiteY2" fmla="*/ 5829 h 22708"/>
                  <a:gd name="connsiteX3" fmla="*/ 16123 w 22708"/>
                  <a:gd name="connsiteY3" fmla="*/ 8403 h 22708"/>
                  <a:gd name="connsiteX4" fmla="*/ 17259 w 22708"/>
                  <a:gd name="connsiteY4" fmla="*/ 17183 h 22708"/>
                  <a:gd name="connsiteX5" fmla="*/ 13474 w 22708"/>
                  <a:gd name="connsiteY5" fmla="*/ 19075 h 22708"/>
                  <a:gd name="connsiteX6" fmla="*/ 8932 w 22708"/>
                  <a:gd name="connsiteY6" fmla="*/ 22482 h 22708"/>
                  <a:gd name="connsiteX7" fmla="*/ 6737 w 22708"/>
                  <a:gd name="connsiteY7" fmla="*/ 23466 h 22708"/>
                  <a:gd name="connsiteX8" fmla="*/ 5677 w 22708"/>
                  <a:gd name="connsiteY8" fmla="*/ 22784 h 22708"/>
                  <a:gd name="connsiteX9" fmla="*/ 8099 w 22708"/>
                  <a:gd name="connsiteY9" fmla="*/ 15593 h 22708"/>
                  <a:gd name="connsiteX10" fmla="*/ 9613 w 22708"/>
                  <a:gd name="connsiteY10" fmla="*/ 76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9613" y="7645"/>
                    </a:moveTo>
                    <a:cubicBezTo>
                      <a:pt x="10900" y="6964"/>
                      <a:pt x="12187" y="6359"/>
                      <a:pt x="13474" y="5677"/>
                    </a:cubicBezTo>
                    <a:cubicBezTo>
                      <a:pt x="14079" y="5677"/>
                      <a:pt x="14685" y="5753"/>
                      <a:pt x="15290" y="5829"/>
                    </a:cubicBezTo>
                    <a:cubicBezTo>
                      <a:pt x="15593" y="6737"/>
                      <a:pt x="16350" y="8175"/>
                      <a:pt x="16123" y="8403"/>
                    </a:cubicBezTo>
                    <a:cubicBezTo>
                      <a:pt x="11506" y="12036"/>
                      <a:pt x="14155" y="14609"/>
                      <a:pt x="17259" y="17183"/>
                    </a:cubicBezTo>
                    <a:cubicBezTo>
                      <a:pt x="15669" y="17183"/>
                      <a:pt x="14231" y="17410"/>
                      <a:pt x="13474" y="19075"/>
                    </a:cubicBezTo>
                    <a:cubicBezTo>
                      <a:pt x="11430" y="19454"/>
                      <a:pt x="9689" y="20362"/>
                      <a:pt x="8932" y="22482"/>
                    </a:cubicBezTo>
                    <a:cubicBezTo>
                      <a:pt x="8326" y="23087"/>
                      <a:pt x="7645" y="23466"/>
                      <a:pt x="6737" y="23466"/>
                    </a:cubicBezTo>
                    <a:cubicBezTo>
                      <a:pt x="6358" y="23239"/>
                      <a:pt x="6056" y="23012"/>
                      <a:pt x="5677" y="22784"/>
                    </a:cubicBezTo>
                    <a:cubicBezTo>
                      <a:pt x="6283" y="20286"/>
                      <a:pt x="4542" y="16729"/>
                      <a:pt x="8099" y="15593"/>
                    </a:cubicBezTo>
                    <a:cubicBezTo>
                      <a:pt x="13625" y="13626"/>
                      <a:pt x="10824" y="10598"/>
                      <a:pt x="9613" y="7645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4" name="任意多边形: 形状 2363"/>
              <p:cNvSpPr/>
              <p:nvPr/>
            </p:nvSpPr>
            <p:spPr>
              <a:xfrm>
                <a:off x="1611151" y="7156419"/>
                <a:ext cx="22709" cy="22709"/>
              </a:xfrm>
              <a:custGeom>
                <a:avLst/>
                <a:gdLst>
                  <a:gd name="connsiteX0" fmla="*/ 18924 w 22708"/>
                  <a:gd name="connsiteY0" fmla="*/ 5698 h 22708"/>
                  <a:gd name="connsiteX1" fmla="*/ 13247 w 22708"/>
                  <a:gd name="connsiteY1" fmla="*/ 17128 h 22708"/>
                  <a:gd name="connsiteX2" fmla="*/ 8326 w 22708"/>
                  <a:gd name="connsiteY2" fmla="*/ 19853 h 22708"/>
                  <a:gd name="connsiteX3" fmla="*/ 7494 w 22708"/>
                  <a:gd name="connsiteY3" fmla="*/ 18945 h 22708"/>
                  <a:gd name="connsiteX4" fmla="*/ 5677 w 22708"/>
                  <a:gd name="connsiteY4" fmla="*/ 13344 h 22708"/>
                  <a:gd name="connsiteX5" fmla="*/ 13247 w 22708"/>
                  <a:gd name="connsiteY5" fmla="*/ 7742 h 22708"/>
                  <a:gd name="connsiteX6" fmla="*/ 18924 w 22708"/>
                  <a:gd name="connsiteY6" fmla="*/ 56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8924" y="5698"/>
                    </a:moveTo>
                    <a:cubicBezTo>
                      <a:pt x="17561" y="9786"/>
                      <a:pt x="17107" y="14328"/>
                      <a:pt x="13247" y="17128"/>
                    </a:cubicBezTo>
                    <a:cubicBezTo>
                      <a:pt x="12263" y="19172"/>
                      <a:pt x="10824" y="20535"/>
                      <a:pt x="8326" y="19853"/>
                    </a:cubicBezTo>
                    <a:cubicBezTo>
                      <a:pt x="8024" y="19551"/>
                      <a:pt x="7721" y="19248"/>
                      <a:pt x="7494" y="18945"/>
                    </a:cubicBezTo>
                    <a:cubicBezTo>
                      <a:pt x="10219" y="15993"/>
                      <a:pt x="6510" y="15160"/>
                      <a:pt x="5677" y="13344"/>
                    </a:cubicBezTo>
                    <a:cubicBezTo>
                      <a:pt x="7797" y="10921"/>
                      <a:pt x="11203" y="10240"/>
                      <a:pt x="13247" y="7742"/>
                    </a:cubicBezTo>
                    <a:cubicBezTo>
                      <a:pt x="15139" y="7136"/>
                      <a:pt x="16653" y="5471"/>
                      <a:pt x="18924" y="5698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5" name="任意多边形: 形状 2364"/>
              <p:cNvSpPr/>
              <p:nvPr/>
            </p:nvSpPr>
            <p:spPr>
              <a:xfrm>
                <a:off x="2052337" y="5440905"/>
                <a:ext cx="15139" cy="15139"/>
              </a:xfrm>
              <a:custGeom>
                <a:avLst/>
                <a:gdLst>
                  <a:gd name="connsiteX0" fmla="*/ 16317 w 15139"/>
                  <a:gd name="connsiteY0" fmla="*/ 12692 h 15139"/>
                  <a:gd name="connsiteX1" fmla="*/ 10337 w 15139"/>
                  <a:gd name="connsiteY1" fmla="*/ 13373 h 15139"/>
                  <a:gd name="connsiteX2" fmla="*/ 5871 w 15139"/>
                  <a:gd name="connsiteY2" fmla="*/ 11935 h 15139"/>
                  <a:gd name="connsiteX3" fmla="*/ 8369 w 15139"/>
                  <a:gd name="connsiteY3" fmla="*/ 6485 h 15139"/>
                  <a:gd name="connsiteX4" fmla="*/ 12684 w 15139"/>
                  <a:gd name="connsiteY4" fmla="*/ 7847 h 15139"/>
                  <a:gd name="connsiteX5" fmla="*/ 16317 w 15139"/>
                  <a:gd name="connsiteY5" fmla="*/ 1269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6317" y="12692"/>
                    </a:moveTo>
                    <a:cubicBezTo>
                      <a:pt x="14576" y="14811"/>
                      <a:pt x="12305" y="12162"/>
                      <a:pt x="10337" y="13373"/>
                    </a:cubicBezTo>
                    <a:cubicBezTo>
                      <a:pt x="8748" y="14357"/>
                      <a:pt x="6628" y="14281"/>
                      <a:pt x="5871" y="11935"/>
                    </a:cubicBezTo>
                    <a:cubicBezTo>
                      <a:pt x="5114" y="9513"/>
                      <a:pt x="6704" y="7847"/>
                      <a:pt x="8369" y="6485"/>
                    </a:cubicBezTo>
                    <a:cubicBezTo>
                      <a:pt x="10489" y="4744"/>
                      <a:pt x="11927" y="6106"/>
                      <a:pt x="12684" y="7847"/>
                    </a:cubicBezTo>
                    <a:cubicBezTo>
                      <a:pt x="13516" y="9816"/>
                      <a:pt x="16544" y="9967"/>
                      <a:pt x="16317" y="12692"/>
                    </a:cubicBezTo>
                    <a:close/>
                  </a:path>
                </a:pathLst>
              </a:custGeom>
              <a:solidFill>
                <a:srgbClr val="EE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6" name="任意多边形: 形状 2365"/>
              <p:cNvSpPr/>
              <p:nvPr/>
            </p:nvSpPr>
            <p:spPr>
              <a:xfrm>
                <a:off x="2026643" y="6273556"/>
                <a:ext cx="22709" cy="15139"/>
              </a:xfrm>
              <a:custGeom>
                <a:avLst/>
                <a:gdLst>
                  <a:gd name="connsiteX0" fmla="*/ 12111 w 22708"/>
                  <a:gd name="connsiteY0" fmla="*/ 13750 h 15139"/>
                  <a:gd name="connsiteX1" fmla="*/ 5677 w 22708"/>
                  <a:gd name="connsiteY1" fmla="*/ 9663 h 15139"/>
                  <a:gd name="connsiteX2" fmla="*/ 12187 w 22708"/>
                  <a:gd name="connsiteY2" fmla="*/ 6484 h 15139"/>
                  <a:gd name="connsiteX3" fmla="*/ 23844 w 22708"/>
                  <a:gd name="connsiteY3" fmla="*/ 8603 h 15139"/>
                  <a:gd name="connsiteX4" fmla="*/ 12111 w 22708"/>
                  <a:gd name="connsiteY4" fmla="*/ 137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2111" y="13750"/>
                    </a:moveTo>
                    <a:cubicBezTo>
                      <a:pt x="13701" y="6786"/>
                      <a:pt x="7721" y="11404"/>
                      <a:pt x="5677" y="9663"/>
                    </a:cubicBezTo>
                    <a:cubicBezTo>
                      <a:pt x="6737" y="6181"/>
                      <a:pt x="8629" y="4591"/>
                      <a:pt x="12187" y="6484"/>
                    </a:cubicBezTo>
                    <a:cubicBezTo>
                      <a:pt x="15745" y="8981"/>
                      <a:pt x="19908" y="8300"/>
                      <a:pt x="23844" y="8603"/>
                    </a:cubicBezTo>
                    <a:cubicBezTo>
                      <a:pt x="20589" y="11934"/>
                      <a:pt x="15972" y="12009"/>
                      <a:pt x="12111" y="1375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7" name="任意多边形: 形状 2366"/>
              <p:cNvSpPr/>
              <p:nvPr/>
            </p:nvSpPr>
            <p:spPr>
              <a:xfrm>
                <a:off x="1660406" y="6264749"/>
                <a:ext cx="15139" cy="30278"/>
              </a:xfrm>
              <a:custGeom>
                <a:avLst/>
                <a:gdLst>
                  <a:gd name="connsiteX0" fmla="*/ 11605 w 15139"/>
                  <a:gd name="connsiteY0" fmla="*/ 13171 h 30278"/>
                  <a:gd name="connsiteX1" fmla="*/ 9637 w 15139"/>
                  <a:gd name="connsiteY1" fmla="*/ 24828 h 30278"/>
                  <a:gd name="connsiteX2" fmla="*/ 9561 w 15139"/>
                  <a:gd name="connsiteY2" fmla="*/ 24828 h 30278"/>
                  <a:gd name="connsiteX3" fmla="*/ 9561 w 15139"/>
                  <a:gd name="connsiteY3" fmla="*/ 19151 h 30278"/>
                  <a:gd name="connsiteX4" fmla="*/ 5852 w 15139"/>
                  <a:gd name="connsiteY4" fmla="*/ 5677 h 30278"/>
                  <a:gd name="connsiteX5" fmla="*/ 11605 w 15139"/>
                  <a:gd name="connsiteY5" fmla="*/ 1317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1605" y="13171"/>
                    </a:moveTo>
                    <a:cubicBezTo>
                      <a:pt x="15768" y="17864"/>
                      <a:pt x="12059" y="21270"/>
                      <a:pt x="9637" y="24828"/>
                    </a:cubicBezTo>
                    <a:lnTo>
                      <a:pt x="9561" y="24828"/>
                    </a:lnTo>
                    <a:cubicBezTo>
                      <a:pt x="7971" y="22935"/>
                      <a:pt x="8123" y="21043"/>
                      <a:pt x="9561" y="19151"/>
                    </a:cubicBezTo>
                    <a:cubicBezTo>
                      <a:pt x="9485" y="14307"/>
                      <a:pt x="4716" y="10824"/>
                      <a:pt x="5852" y="5677"/>
                    </a:cubicBezTo>
                    <a:cubicBezTo>
                      <a:pt x="8955" y="7267"/>
                      <a:pt x="12286" y="8705"/>
                      <a:pt x="11605" y="13171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8" name="任意多边形: 形状 2367"/>
              <p:cNvSpPr/>
              <p:nvPr/>
            </p:nvSpPr>
            <p:spPr>
              <a:xfrm>
                <a:off x="2252522" y="6164074"/>
                <a:ext cx="22709" cy="22709"/>
              </a:xfrm>
              <a:custGeom>
                <a:avLst/>
                <a:gdLst>
                  <a:gd name="connsiteX0" fmla="*/ 16422 w 22708"/>
                  <a:gd name="connsiteY0" fmla="*/ 5677 h 22708"/>
                  <a:gd name="connsiteX1" fmla="*/ 16649 w 22708"/>
                  <a:gd name="connsiteY1" fmla="*/ 9084 h 22708"/>
                  <a:gd name="connsiteX2" fmla="*/ 14378 w 22708"/>
                  <a:gd name="connsiteY2" fmla="*/ 15215 h 22708"/>
                  <a:gd name="connsiteX3" fmla="*/ 14378 w 22708"/>
                  <a:gd name="connsiteY3" fmla="*/ 15215 h 22708"/>
                  <a:gd name="connsiteX4" fmla="*/ 12486 w 22708"/>
                  <a:gd name="connsiteY4" fmla="*/ 17107 h 22708"/>
                  <a:gd name="connsiteX5" fmla="*/ 12486 w 22708"/>
                  <a:gd name="connsiteY5" fmla="*/ 17107 h 22708"/>
                  <a:gd name="connsiteX6" fmla="*/ 10669 w 22708"/>
                  <a:gd name="connsiteY6" fmla="*/ 19075 h 22708"/>
                  <a:gd name="connsiteX7" fmla="*/ 10745 w 22708"/>
                  <a:gd name="connsiteY7" fmla="*/ 20892 h 22708"/>
                  <a:gd name="connsiteX8" fmla="*/ 6733 w 22708"/>
                  <a:gd name="connsiteY8" fmla="*/ 22784 h 22708"/>
                  <a:gd name="connsiteX9" fmla="*/ 16195 w 22708"/>
                  <a:gd name="connsiteY9" fmla="*/ 5753 h 22708"/>
                  <a:gd name="connsiteX10" fmla="*/ 16422 w 2270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6422" y="5677"/>
                    </a:moveTo>
                    <a:cubicBezTo>
                      <a:pt x="17936" y="6737"/>
                      <a:pt x="18466" y="8780"/>
                      <a:pt x="16649" y="9084"/>
                    </a:cubicBezTo>
                    <a:cubicBezTo>
                      <a:pt x="11577" y="9916"/>
                      <a:pt x="14757" y="13095"/>
                      <a:pt x="14378" y="15215"/>
                    </a:cubicBezTo>
                    <a:lnTo>
                      <a:pt x="14378" y="15215"/>
                    </a:lnTo>
                    <a:cubicBezTo>
                      <a:pt x="13697" y="15744"/>
                      <a:pt x="13091" y="16502"/>
                      <a:pt x="12486" y="17107"/>
                    </a:cubicBezTo>
                    <a:lnTo>
                      <a:pt x="12486" y="17107"/>
                    </a:lnTo>
                    <a:cubicBezTo>
                      <a:pt x="11804" y="17712"/>
                      <a:pt x="11275" y="18394"/>
                      <a:pt x="10669" y="19075"/>
                    </a:cubicBezTo>
                    <a:cubicBezTo>
                      <a:pt x="10593" y="19681"/>
                      <a:pt x="10669" y="20286"/>
                      <a:pt x="10745" y="20892"/>
                    </a:cubicBezTo>
                    <a:cubicBezTo>
                      <a:pt x="9382" y="21497"/>
                      <a:pt x="8095" y="22179"/>
                      <a:pt x="6733" y="22784"/>
                    </a:cubicBezTo>
                    <a:cubicBezTo>
                      <a:pt x="3856" y="13549"/>
                      <a:pt x="6809" y="8175"/>
                      <a:pt x="16195" y="5753"/>
                    </a:cubicBezTo>
                    <a:lnTo>
                      <a:pt x="16422" y="5677"/>
                    </a:ln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9" name="任意多边形: 形状 2368"/>
              <p:cNvSpPr/>
              <p:nvPr/>
            </p:nvSpPr>
            <p:spPr>
              <a:xfrm>
                <a:off x="1774341" y="5898005"/>
                <a:ext cx="15139" cy="22709"/>
              </a:xfrm>
              <a:custGeom>
                <a:avLst/>
                <a:gdLst>
                  <a:gd name="connsiteX0" fmla="*/ 13710 w 15139"/>
                  <a:gd name="connsiteY0" fmla="*/ 16880 h 22708"/>
                  <a:gd name="connsiteX1" fmla="*/ 9017 w 15139"/>
                  <a:gd name="connsiteY1" fmla="*/ 16729 h 22708"/>
                  <a:gd name="connsiteX2" fmla="*/ 5989 w 15139"/>
                  <a:gd name="connsiteY2" fmla="*/ 5677 h 22708"/>
                  <a:gd name="connsiteX3" fmla="*/ 13710 w 15139"/>
                  <a:gd name="connsiteY3" fmla="*/ 1688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3710" y="16880"/>
                    </a:moveTo>
                    <a:cubicBezTo>
                      <a:pt x="12045" y="17486"/>
                      <a:pt x="9925" y="19378"/>
                      <a:pt x="9017" y="16729"/>
                    </a:cubicBezTo>
                    <a:cubicBezTo>
                      <a:pt x="7730" y="13171"/>
                      <a:pt x="4702" y="9916"/>
                      <a:pt x="5989" y="5677"/>
                    </a:cubicBezTo>
                    <a:cubicBezTo>
                      <a:pt x="12196" y="6889"/>
                      <a:pt x="14921" y="10522"/>
                      <a:pt x="13710" y="16880"/>
                    </a:cubicBezTo>
                    <a:close/>
                  </a:path>
                </a:pathLst>
              </a:custGeom>
              <a:solidFill>
                <a:srgbClr val="F9D7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0" name="任意多边形: 形状 2369"/>
              <p:cNvSpPr/>
              <p:nvPr/>
            </p:nvSpPr>
            <p:spPr>
              <a:xfrm>
                <a:off x="2028217" y="5939671"/>
                <a:ext cx="22709" cy="15139"/>
              </a:xfrm>
              <a:custGeom>
                <a:avLst/>
                <a:gdLst>
                  <a:gd name="connsiteX0" fmla="*/ 18334 w 22708"/>
                  <a:gd name="connsiteY0" fmla="*/ 9656 h 15139"/>
                  <a:gd name="connsiteX1" fmla="*/ 10992 w 22708"/>
                  <a:gd name="connsiteY1" fmla="*/ 13061 h 15139"/>
                  <a:gd name="connsiteX2" fmla="*/ 6677 w 22708"/>
                  <a:gd name="connsiteY2" fmla="*/ 12153 h 15139"/>
                  <a:gd name="connsiteX3" fmla="*/ 6223 w 22708"/>
                  <a:gd name="connsiteY3" fmla="*/ 7006 h 15139"/>
                  <a:gd name="connsiteX4" fmla="*/ 10159 w 22708"/>
                  <a:gd name="connsiteY4" fmla="*/ 5947 h 15139"/>
                  <a:gd name="connsiteX5" fmla="*/ 18183 w 22708"/>
                  <a:gd name="connsiteY5" fmla="*/ 7763 h 15139"/>
                  <a:gd name="connsiteX6" fmla="*/ 18334 w 22708"/>
                  <a:gd name="connsiteY6" fmla="*/ 96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8334" y="9656"/>
                    </a:moveTo>
                    <a:cubicBezTo>
                      <a:pt x="15155" y="9201"/>
                      <a:pt x="13490" y="12153"/>
                      <a:pt x="10992" y="13061"/>
                    </a:cubicBezTo>
                    <a:cubicBezTo>
                      <a:pt x="9478" y="13591"/>
                      <a:pt x="7964" y="13365"/>
                      <a:pt x="6677" y="12153"/>
                    </a:cubicBezTo>
                    <a:cubicBezTo>
                      <a:pt x="5012" y="10564"/>
                      <a:pt x="5844" y="8596"/>
                      <a:pt x="6223" y="7006"/>
                    </a:cubicBezTo>
                    <a:cubicBezTo>
                      <a:pt x="6677" y="5038"/>
                      <a:pt x="8796" y="5795"/>
                      <a:pt x="10159" y="5947"/>
                    </a:cubicBezTo>
                    <a:cubicBezTo>
                      <a:pt x="12884" y="6325"/>
                      <a:pt x="15533" y="7157"/>
                      <a:pt x="18183" y="7763"/>
                    </a:cubicBezTo>
                    <a:cubicBezTo>
                      <a:pt x="18183" y="8368"/>
                      <a:pt x="18258" y="9050"/>
                      <a:pt x="18334" y="9656"/>
                    </a:cubicBezTo>
                    <a:close/>
                  </a:path>
                </a:pathLst>
              </a:custGeom>
              <a:solidFill>
                <a:srgbClr val="F6C7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1" name="任意多边形: 形状 2370"/>
              <p:cNvSpPr/>
              <p:nvPr/>
            </p:nvSpPr>
            <p:spPr>
              <a:xfrm>
                <a:off x="1896069" y="5814286"/>
                <a:ext cx="22709" cy="15139"/>
              </a:xfrm>
              <a:custGeom>
                <a:avLst/>
                <a:gdLst>
                  <a:gd name="connsiteX0" fmla="*/ 17183 w 22708"/>
                  <a:gd name="connsiteY0" fmla="*/ 13322 h 15139"/>
                  <a:gd name="connsiteX1" fmla="*/ 13095 w 22708"/>
                  <a:gd name="connsiteY1" fmla="*/ 13625 h 15139"/>
                  <a:gd name="connsiteX2" fmla="*/ 5677 w 22708"/>
                  <a:gd name="connsiteY2" fmla="*/ 7494 h 15139"/>
                  <a:gd name="connsiteX3" fmla="*/ 11430 w 22708"/>
                  <a:gd name="connsiteY3" fmla="*/ 5677 h 15139"/>
                  <a:gd name="connsiteX4" fmla="*/ 17183 w 22708"/>
                  <a:gd name="connsiteY4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7183" y="13322"/>
                    </a:moveTo>
                    <a:cubicBezTo>
                      <a:pt x="15820" y="13701"/>
                      <a:pt x="13928" y="15366"/>
                      <a:pt x="13095" y="13625"/>
                    </a:cubicBezTo>
                    <a:cubicBezTo>
                      <a:pt x="11506" y="10219"/>
                      <a:pt x="7721" y="9916"/>
                      <a:pt x="5677" y="7494"/>
                    </a:cubicBezTo>
                    <a:cubicBezTo>
                      <a:pt x="7040" y="5147"/>
                      <a:pt x="9386" y="5904"/>
                      <a:pt x="11430" y="5677"/>
                    </a:cubicBezTo>
                    <a:cubicBezTo>
                      <a:pt x="15215" y="5677"/>
                      <a:pt x="17410" y="8554"/>
                      <a:pt x="17183" y="13322"/>
                    </a:cubicBezTo>
                    <a:close/>
                  </a:path>
                </a:pathLst>
              </a:custGeom>
              <a:solidFill>
                <a:srgbClr val="F5CE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2" name="任意多边形: 形状 2371"/>
              <p:cNvSpPr/>
              <p:nvPr/>
            </p:nvSpPr>
            <p:spPr>
              <a:xfrm>
                <a:off x="1854834" y="5772705"/>
                <a:ext cx="15139" cy="15139"/>
              </a:xfrm>
              <a:custGeom>
                <a:avLst/>
                <a:gdLst>
                  <a:gd name="connsiteX0" fmla="*/ 14287 w 15139"/>
                  <a:gd name="connsiteY0" fmla="*/ 15390 h 15139"/>
                  <a:gd name="connsiteX1" fmla="*/ 5733 w 15139"/>
                  <a:gd name="connsiteY1" fmla="*/ 8804 h 15139"/>
                  <a:gd name="connsiteX2" fmla="*/ 9896 w 15139"/>
                  <a:gd name="connsiteY2" fmla="*/ 5777 h 15139"/>
                  <a:gd name="connsiteX3" fmla="*/ 14287 w 15139"/>
                  <a:gd name="connsiteY3" fmla="*/ 15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287" y="15390"/>
                    </a:moveTo>
                    <a:cubicBezTo>
                      <a:pt x="12092" y="12211"/>
                      <a:pt x="4976" y="15087"/>
                      <a:pt x="5733" y="8804"/>
                    </a:cubicBezTo>
                    <a:cubicBezTo>
                      <a:pt x="5960" y="6912"/>
                      <a:pt x="8004" y="5247"/>
                      <a:pt x="9896" y="5777"/>
                    </a:cubicBezTo>
                    <a:cubicBezTo>
                      <a:pt x="14590" y="6988"/>
                      <a:pt x="13303" y="11681"/>
                      <a:pt x="14287" y="15390"/>
                    </a:cubicBezTo>
                    <a:close/>
                  </a:path>
                </a:pathLst>
              </a:custGeom>
              <a:solidFill>
                <a:srgbClr val="F6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3" name="任意多边形: 形状 2372"/>
              <p:cNvSpPr/>
              <p:nvPr/>
            </p:nvSpPr>
            <p:spPr>
              <a:xfrm>
                <a:off x="1772726" y="5048324"/>
                <a:ext cx="22709" cy="15139"/>
              </a:xfrm>
              <a:custGeom>
                <a:avLst/>
                <a:gdLst>
                  <a:gd name="connsiteX0" fmla="*/ 5712 w 22708"/>
                  <a:gd name="connsiteY0" fmla="*/ 13020 h 15139"/>
                  <a:gd name="connsiteX1" fmla="*/ 14946 w 22708"/>
                  <a:gd name="connsiteY1" fmla="*/ 5677 h 15139"/>
                  <a:gd name="connsiteX2" fmla="*/ 17671 w 22708"/>
                  <a:gd name="connsiteY2" fmla="*/ 12641 h 15139"/>
                  <a:gd name="connsiteX3" fmla="*/ 5712 w 22708"/>
                  <a:gd name="connsiteY3" fmla="*/ 1302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712" y="13020"/>
                    </a:moveTo>
                    <a:cubicBezTo>
                      <a:pt x="5106" y="5904"/>
                      <a:pt x="12676" y="9159"/>
                      <a:pt x="14946" y="5677"/>
                    </a:cubicBezTo>
                    <a:cubicBezTo>
                      <a:pt x="16082" y="7873"/>
                      <a:pt x="17898" y="9765"/>
                      <a:pt x="17671" y="12641"/>
                    </a:cubicBezTo>
                    <a:cubicBezTo>
                      <a:pt x="13735" y="13928"/>
                      <a:pt x="9723" y="12944"/>
                      <a:pt x="5712" y="13020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4" name="任意多边形: 形状 2373"/>
              <p:cNvSpPr/>
              <p:nvPr/>
            </p:nvSpPr>
            <p:spPr>
              <a:xfrm>
                <a:off x="2059722" y="6198906"/>
                <a:ext cx="15139" cy="15139"/>
              </a:xfrm>
              <a:custGeom>
                <a:avLst/>
                <a:gdLst>
                  <a:gd name="connsiteX0" fmla="*/ 7645 w 15139"/>
                  <a:gd name="connsiteY0" fmla="*/ 16566 h 15139"/>
                  <a:gd name="connsiteX1" fmla="*/ 5677 w 15139"/>
                  <a:gd name="connsiteY1" fmla="*/ 8920 h 15139"/>
                  <a:gd name="connsiteX2" fmla="*/ 10976 w 15139"/>
                  <a:gd name="connsiteY2" fmla="*/ 7861 h 15139"/>
                  <a:gd name="connsiteX3" fmla="*/ 14912 w 15139"/>
                  <a:gd name="connsiteY3" fmla="*/ 6877 h 15139"/>
                  <a:gd name="connsiteX4" fmla="*/ 14609 w 15139"/>
                  <a:gd name="connsiteY4" fmla="*/ 12932 h 15139"/>
                  <a:gd name="connsiteX5" fmla="*/ 9462 w 15139"/>
                  <a:gd name="connsiteY5" fmla="*/ 16490 h 15139"/>
                  <a:gd name="connsiteX6" fmla="*/ 7645 w 15139"/>
                  <a:gd name="connsiteY6" fmla="*/ 165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645" y="16566"/>
                    </a:moveTo>
                    <a:cubicBezTo>
                      <a:pt x="6964" y="13992"/>
                      <a:pt x="6358" y="11494"/>
                      <a:pt x="5677" y="8920"/>
                    </a:cubicBezTo>
                    <a:cubicBezTo>
                      <a:pt x="7721" y="9904"/>
                      <a:pt x="9613" y="10586"/>
                      <a:pt x="10976" y="7861"/>
                    </a:cubicBezTo>
                    <a:cubicBezTo>
                      <a:pt x="11884" y="6044"/>
                      <a:pt x="13247" y="4530"/>
                      <a:pt x="14912" y="6877"/>
                    </a:cubicBezTo>
                    <a:cubicBezTo>
                      <a:pt x="16199" y="8693"/>
                      <a:pt x="18167" y="10964"/>
                      <a:pt x="14609" y="12932"/>
                    </a:cubicBezTo>
                    <a:cubicBezTo>
                      <a:pt x="12792" y="13916"/>
                      <a:pt x="10522" y="14371"/>
                      <a:pt x="9462" y="16490"/>
                    </a:cubicBezTo>
                    <a:cubicBezTo>
                      <a:pt x="8932" y="16566"/>
                      <a:pt x="8251" y="16566"/>
                      <a:pt x="7645" y="16566"/>
                    </a:cubicBezTo>
                    <a:close/>
                  </a:path>
                </a:pathLst>
              </a:custGeom>
              <a:solidFill>
                <a:srgbClr val="FBE6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5" name="任意多边形: 形状 2374"/>
              <p:cNvSpPr/>
              <p:nvPr/>
            </p:nvSpPr>
            <p:spPr>
              <a:xfrm>
                <a:off x="1958971" y="6463458"/>
                <a:ext cx="22709" cy="22709"/>
              </a:xfrm>
              <a:custGeom>
                <a:avLst/>
                <a:gdLst>
                  <a:gd name="connsiteX0" fmla="*/ 19075 w 22708"/>
                  <a:gd name="connsiteY0" fmla="*/ 20050 h 22708"/>
                  <a:gd name="connsiteX1" fmla="*/ 17183 w 22708"/>
                  <a:gd name="connsiteY1" fmla="*/ 20050 h 22708"/>
                  <a:gd name="connsiteX2" fmla="*/ 15442 w 22708"/>
                  <a:gd name="connsiteY2" fmla="*/ 15508 h 22708"/>
                  <a:gd name="connsiteX3" fmla="*/ 5677 w 22708"/>
                  <a:gd name="connsiteY3" fmla="*/ 12481 h 22708"/>
                  <a:gd name="connsiteX4" fmla="*/ 5677 w 22708"/>
                  <a:gd name="connsiteY4" fmla="*/ 12481 h 22708"/>
                  <a:gd name="connsiteX5" fmla="*/ 7418 w 22708"/>
                  <a:gd name="connsiteY5" fmla="*/ 6576 h 22708"/>
                  <a:gd name="connsiteX6" fmla="*/ 11354 w 22708"/>
                  <a:gd name="connsiteY6" fmla="*/ 6879 h 22708"/>
                  <a:gd name="connsiteX7" fmla="*/ 19000 w 22708"/>
                  <a:gd name="connsiteY7" fmla="*/ 12481 h 22708"/>
                  <a:gd name="connsiteX8" fmla="*/ 19000 w 22708"/>
                  <a:gd name="connsiteY8" fmla="*/ 12481 h 22708"/>
                  <a:gd name="connsiteX9" fmla="*/ 20135 w 22708"/>
                  <a:gd name="connsiteY9" fmla="*/ 14979 h 22708"/>
                  <a:gd name="connsiteX10" fmla="*/ 19075 w 22708"/>
                  <a:gd name="connsiteY10" fmla="*/ 2005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9075" y="20050"/>
                    </a:moveTo>
                    <a:cubicBezTo>
                      <a:pt x="18470" y="20050"/>
                      <a:pt x="17788" y="20050"/>
                      <a:pt x="17183" y="20050"/>
                    </a:cubicBezTo>
                    <a:cubicBezTo>
                      <a:pt x="16653" y="18461"/>
                      <a:pt x="18243" y="15660"/>
                      <a:pt x="15442" y="15508"/>
                    </a:cubicBezTo>
                    <a:cubicBezTo>
                      <a:pt x="11808" y="15357"/>
                      <a:pt x="9311" y="12254"/>
                      <a:pt x="5677" y="12481"/>
                    </a:cubicBezTo>
                    <a:lnTo>
                      <a:pt x="5677" y="12481"/>
                    </a:lnTo>
                    <a:cubicBezTo>
                      <a:pt x="6434" y="10589"/>
                      <a:pt x="7872" y="8847"/>
                      <a:pt x="7418" y="6576"/>
                    </a:cubicBezTo>
                    <a:cubicBezTo>
                      <a:pt x="8932" y="4457"/>
                      <a:pt x="10067" y="6728"/>
                      <a:pt x="11354" y="6879"/>
                    </a:cubicBezTo>
                    <a:cubicBezTo>
                      <a:pt x="13701" y="8999"/>
                      <a:pt x="16426" y="10664"/>
                      <a:pt x="19000" y="12481"/>
                    </a:cubicBezTo>
                    <a:lnTo>
                      <a:pt x="19000" y="12481"/>
                    </a:lnTo>
                    <a:cubicBezTo>
                      <a:pt x="19605" y="13238"/>
                      <a:pt x="19984" y="14070"/>
                      <a:pt x="20135" y="14979"/>
                    </a:cubicBezTo>
                    <a:cubicBezTo>
                      <a:pt x="20892" y="16871"/>
                      <a:pt x="20438" y="18536"/>
                      <a:pt x="19075" y="20050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6" name="任意多边形: 形状 2375"/>
              <p:cNvSpPr/>
              <p:nvPr/>
            </p:nvSpPr>
            <p:spPr>
              <a:xfrm>
                <a:off x="1529639" y="6334559"/>
                <a:ext cx="22709" cy="22709"/>
              </a:xfrm>
              <a:custGeom>
                <a:avLst/>
                <a:gdLst>
                  <a:gd name="connsiteX0" fmla="*/ 7104 w 22708"/>
                  <a:gd name="connsiteY0" fmla="*/ 9972 h 22708"/>
                  <a:gd name="connsiteX1" fmla="*/ 13008 w 22708"/>
                  <a:gd name="connsiteY1" fmla="*/ 6339 h 22708"/>
                  <a:gd name="connsiteX2" fmla="*/ 17323 w 22708"/>
                  <a:gd name="connsiteY2" fmla="*/ 17845 h 22708"/>
                  <a:gd name="connsiteX3" fmla="*/ 9299 w 22708"/>
                  <a:gd name="connsiteY3" fmla="*/ 19586 h 22708"/>
                  <a:gd name="connsiteX4" fmla="*/ 9223 w 22708"/>
                  <a:gd name="connsiteY4" fmla="*/ 19661 h 22708"/>
                  <a:gd name="connsiteX5" fmla="*/ 7104 w 22708"/>
                  <a:gd name="connsiteY5" fmla="*/ 99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7104" y="9972"/>
                    </a:moveTo>
                    <a:cubicBezTo>
                      <a:pt x="6347" y="4371"/>
                      <a:pt x="9829" y="5582"/>
                      <a:pt x="13008" y="6339"/>
                    </a:cubicBezTo>
                    <a:cubicBezTo>
                      <a:pt x="14219" y="10275"/>
                      <a:pt x="19367" y="12698"/>
                      <a:pt x="17323" y="17845"/>
                    </a:cubicBezTo>
                    <a:cubicBezTo>
                      <a:pt x="14825" y="19131"/>
                      <a:pt x="11419" y="16407"/>
                      <a:pt x="9299" y="19586"/>
                    </a:cubicBezTo>
                    <a:lnTo>
                      <a:pt x="9223" y="19661"/>
                    </a:lnTo>
                    <a:cubicBezTo>
                      <a:pt x="1730" y="17921"/>
                      <a:pt x="8694" y="13000"/>
                      <a:pt x="7104" y="9972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7" name="任意多边形: 形状 2376"/>
              <p:cNvSpPr/>
              <p:nvPr/>
            </p:nvSpPr>
            <p:spPr>
              <a:xfrm>
                <a:off x="1626136" y="6156505"/>
                <a:ext cx="15139" cy="22709"/>
              </a:xfrm>
              <a:custGeom>
                <a:avLst/>
                <a:gdLst>
                  <a:gd name="connsiteX0" fmla="*/ 7723 w 15139"/>
                  <a:gd name="connsiteY0" fmla="*/ 5677 h 22708"/>
                  <a:gd name="connsiteX1" fmla="*/ 15596 w 15139"/>
                  <a:gd name="connsiteY1" fmla="*/ 10824 h 22708"/>
                  <a:gd name="connsiteX2" fmla="*/ 6134 w 15139"/>
                  <a:gd name="connsiteY2" fmla="*/ 17031 h 22708"/>
                  <a:gd name="connsiteX3" fmla="*/ 7723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7723" y="5677"/>
                    </a:moveTo>
                    <a:cubicBezTo>
                      <a:pt x="10146" y="7645"/>
                      <a:pt x="9843" y="12868"/>
                      <a:pt x="15596" y="10824"/>
                    </a:cubicBezTo>
                    <a:cubicBezTo>
                      <a:pt x="13098" y="15517"/>
                      <a:pt x="10448" y="17712"/>
                      <a:pt x="6134" y="17031"/>
                    </a:cubicBezTo>
                    <a:cubicBezTo>
                      <a:pt x="6210" y="13171"/>
                      <a:pt x="4317" y="9008"/>
                      <a:pt x="7723" y="5677"/>
                    </a:cubicBezTo>
                    <a:close/>
                  </a:path>
                </a:pathLst>
              </a:custGeom>
              <a:solidFill>
                <a:srgbClr val="F5CE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8" name="任意多边形: 形状 2377"/>
              <p:cNvSpPr/>
              <p:nvPr/>
            </p:nvSpPr>
            <p:spPr>
              <a:xfrm>
                <a:off x="1602558" y="6411393"/>
                <a:ext cx="22709" cy="15139"/>
              </a:xfrm>
              <a:custGeom>
                <a:avLst/>
                <a:gdLst>
                  <a:gd name="connsiteX0" fmla="*/ 6625 w 22708"/>
                  <a:gd name="connsiteY0" fmla="*/ 13224 h 15139"/>
                  <a:gd name="connsiteX1" fmla="*/ 9275 w 22708"/>
                  <a:gd name="connsiteY1" fmla="*/ 5882 h 15139"/>
                  <a:gd name="connsiteX2" fmla="*/ 19191 w 22708"/>
                  <a:gd name="connsiteY2" fmla="*/ 13073 h 15139"/>
                  <a:gd name="connsiteX3" fmla="*/ 6625 w 22708"/>
                  <a:gd name="connsiteY3" fmla="*/ 13224 h 15139"/>
                  <a:gd name="connsiteX4" fmla="*/ 6625 w 22708"/>
                  <a:gd name="connsiteY4" fmla="*/ 132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6625" y="13224"/>
                    </a:moveTo>
                    <a:cubicBezTo>
                      <a:pt x="4884" y="9818"/>
                      <a:pt x="5414" y="6866"/>
                      <a:pt x="9275" y="5882"/>
                    </a:cubicBezTo>
                    <a:cubicBezTo>
                      <a:pt x="13968" y="4671"/>
                      <a:pt x="15028" y="9061"/>
                      <a:pt x="19191" y="13073"/>
                    </a:cubicBezTo>
                    <a:cubicBezTo>
                      <a:pt x="13514" y="12089"/>
                      <a:pt x="9729" y="10272"/>
                      <a:pt x="6625" y="13224"/>
                    </a:cubicBezTo>
                    <a:lnTo>
                      <a:pt x="6625" y="13224"/>
                    </a:lnTo>
                    <a:close/>
                  </a:path>
                </a:pathLst>
              </a:custGeom>
              <a:solidFill>
                <a:srgbClr val="F7DF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9" name="任意多边形: 形状 2378"/>
              <p:cNvSpPr/>
              <p:nvPr/>
            </p:nvSpPr>
            <p:spPr>
              <a:xfrm>
                <a:off x="1824991" y="5451315"/>
                <a:ext cx="22709" cy="15139"/>
              </a:xfrm>
              <a:custGeom>
                <a:avLst/>
                <a:gdLst>
                  <a:gd name="connsiteX0" fmla="*/ 5677 w 22708"/>
                  <a:gd name="connsiteY0" fmla="*/ 10609 h 15139"/>
                  <a:gd name="connsiteX1" fmla="*/ 13095 w 22708"/>
                  <a:gd name="connsiteY1" fmla="*/ 6748 h 15139"/>
                  <a:gd name="connsiteX2" fmla="*/ 17183 w 22708"/>
                  <a:gd name="connsiteY2" fmla="*/ 6597 h 15139"/>
                  <a:gd name="connsiteX3" fmla="*/ 18016 w 22708"/>
                  <a:gd name="connsiteY3" fmla="*/ 10155 h 15139"/>
                  <a:gd name="connsiteX4" fmla="*/ 15063 w 22708"/>
                  <a:gd name="connsiteY4" fmla="*/ 12804 h 15139"/>
                  <a:gd name="connsiteX5" fmla="*/ 5677 w 22708"/>
                  <a:gd name="connsiteY5" fmla="*/ 10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0609"/>
                    </a:moveTo>
                    <a:cubicBezTo>
                      <a:pt x="7948" y="8489"/>
                      <a:pt x="11506" y="9927"/>
                      <a:pt x="13095" y="6748"/>
                    </a:cubicBezTo>
                    <a:cubicBezTo>
                      <a:pt x="13777" y="5386"/>
                      <a:pt x="15745" y="5310"/>
                      <a:pt x="17183" y="6597"/>
                    </a:cubicBezTo>
                    <a:cubicBezTo>
                      <a:pt x="18167" y="7581"/>
                      <a:pt x="18091" y="8868"/>
                      <a:pt x="18016" y="10155"/>
                    </a:cubicBezTo>
                    <a:cubicBezTo>
                      <a:pt x="17864" y="11971"/>
                      <a:pt x="16350" y="13637"/>
                      <a:pt x="15063" y="12804"/>
                    </a:cubicBezTo>
                    <a:cubicBezTo>
                      <a:pt x="12036" y="10987"/>
                      <a:pt x="8554" y="14848"/>
                      <a:pt x="5677" y="10609"/>
                    </a:cubicBezTo>
                    <a:close/>
                  </a:path>
                </a:pathLst>
              </a:custGeom>
              <a:solidFill>
                <a:srgbClr val="FAED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0" name="任意多边形: 形状 2379"/>
              <p:cNvSpPr/>
              <p:nvPr/>
            </p:nvSpPr>
            <p:spPr>
              <a:xfrm>
                <a:off x="1801728" y="5947434"/>
                <a:ext cx="15139" cy="15139"/>
              </a:xfrm>
              <a:custGeom>
                <a:avLst/>
                <a:gdLst>
                  <a:gd name="connsiteX0" fmla="*/ 8956 w 15139"/>
                  <a:gd name="connsiteY0" fmla="*/ 15139 h 15139"/>
                  <a:gd name="connsiteX1" fmla="*/ 6382 w 15139"/>
                  <a:gd name="connsiteY1" fmla="*/ 8629 h 15139"/>
                  <a:gd name="connsiteX2" fmla="*/ 8956 w 15139"/>
                  <a:gd name="connsiteY2" fmla="*/ 5677 h 15139"/>
                  <a:gd name="connsiteX3" fmla="*/ 10621 w 15139"/>
                  <a:gd name="connsiteY3" fmla="*/ 6510 h 15139"/>
                  <a:gd name="connsiteX4" fmla="*/ 16450 w 15139"/>
                  <a:gd name="connsiteY4" fmla="*/ 10143 h 15139"/>
                  <a:gd name="connsiteX5" fmla="*/ 11227 w 15139"/>
                  <a:gd name="connsiteY5" fmla="*/ 13322 h 15139"/>
                  <a:gd name="connsiteX6" fmla="*/ 11075 w 15139"/>
                  <a:gd name="connsiteY6" fmla="*/ 15139 h 15139"/>
                  <a:gd name="connsiteX7" fmla="*/ 8956 w 15139"/>
                  <a:gd name="connsiteY7" fmla="*/ 1513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8956" y="15139"/>
                    </a:moveTo>
                    <a:cubicBezTo>
                      <a:pt x="7366" y="13322"/>
                      <a:pt x="8275" y="10673"/>
                      <a:pt x="6382" y="8629"/>
                    </a:cubicBezTo>
                    <a:cubicBezTo>
                      <a:pt x="4339" y="6282"/>
                      <a:pt x="7215" y="5980"/>
                      <a:pt x="8956" y="5677"/>
                    </a:cubicBezTo>
                    <a:cubicBezTo>
                      <a:pt x="9486" y="5980"/>
                      <a:pt x="10167" y="6131"/>
                      <a:pt x="10621" y="6510"/>
                    </a:cubicBezTo>
                    <a:cubicBezTo>
                      <a:pt x="12438" y="7948"/>
                      <a:pt x="16147" y="6661"/>
                      <a:pt x="16450" y="10143"/>
                    </a:cubicBezTo>
                    <a:cubicBezTo>
                      <a:pt x="16828" y="14382"/>
                      <a:pt x="12514" y="11505"/>
                      <a:pt x="11227" y="13322"/>
                    </a:cubicBezTo>
                    <a:cubicBezTo>
                      <a:pt x="10924" y="13777"/>
                      <a:pt x="11075" y="14533"/>
                      <a:pt x="11075" y="15139"/>
                    </a:cubicBezTo>
                    <a:cubicBezTo>
                      <a:pt x="10470" y="15820"/>
                      <a:pt x="9713" y="15820"/>
                      <a:pt x="8956" y="15139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1" name="任意多边形: 形状 2380"/>
              <p:cNvSpPr/>
              <p:nvPr/>
            </p:nvSpPr>
            <p:spPr>
              <a:xfrm>
                <a:off x="2293545" y="6203152"/>
                <a:ext cx="22709" cy="15139"/>
              </a:xfrm>
              <a:custGeom>
                <a:avLst/>
                <a:gdLst>
                  <a:gd name="connsiteX0" fmla="*/ 5677 w 22708"/>
                  <a:gd name="connsiteY0" fmla="*/ 11941 h 15139"/>
                  <a:gd name="connsiteX1" fmla="*/ 18772 w 22708"/>
                  <a:gd name="connsiteY1" fmla="*/ 6415 h 15139"/>
                  <a:gd name="connsiteX2" fmla="*/ 19302 w 22708"/>
                  <a:gd name="connsiteY2" fmla="*/ 6642 h 15139"/>
                  <a:gd name="connsiteX3" fmla="*/ 9992 w 22708"/>
                  <a:gd name="connsiteY3" fmla="*/ 14287 h 15139"/>
                  <a:gd name="connsiteX4" fmla="*/ 5904 w 22708"/>
                  <a:gd name="connsiteY4" fmla="*/ 12622 h 15139"/>
                  <a:gd name="connsiteX5" fmla="*/ 5677 w 22708"/>
                  <a:gd name="connsiteY5" fmla="*/ 1194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1941"/>
                    </a:moveTo>
                    <a:cubicBezTo>
                      <a:pt x="7645" y="4447"/>
                      <a:pt x="13171" y="5279"/>
                      <a:pt x="18772" y="6415"/>
                    </a:cubicBezTo>
                    <a:lnTo>
                      <a:pt x="19302" y="6642"/>
                    </a:lnTo>
                    <a:cubicBezTo>
                      <a:pt x="18470" y="12016"/>
                      <a:pt x="15215" y="14287"/>
                      <a:pt x="9992" y="14287"/>
                    </a:cubicBezTo>
                    <a:cubicBezTo>
                      <a:pt x="8478" y="14136"/>
                      <a:pt x="7115" y="13530"/>
                      <a:pt x="5904" y="12622"/>
                    </a:cubicBezTo>
                    <a:lnTo>
                      <a:pt x="5677" y="11941"/>
                    </a:lnTo>
                    <a:close/>
                  </a:path>
                </a:pathLst>
              </a:custGeom>
              <a:solidFill>
                <a:srgbClr val="F5D6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2" name="任意多边形: 形状 2381"/>
              <p:cNvSpPr/>
              <p:nvPr/>
            </p:nvSpPr>
            <p:spPr>
              <a:xfrm>
                <a:off x="2027551" y="5398188"/>
                <a:ext cx="15139" cy="15139"/>
              </a:xfrm>
              <a:custGeom>
                <a:avLst/>
                <a:gdLst>
                  <a:gd name="connsiteX0" fmla="*/ 5677 w 15139"/>
                  <a:gd name="connsiteY0" fmla="*/ 14836 h 15139"/>
                  <a:gd name="connsiteX1" fmla="*/ 12944 w 15139"/>
                  <a:gd name="connsiteY1" fmla="*/ 5677 h 15139"/>
                  <a:gd name="connsiteX2" fmla="*/ 5677 w 15139"/>
                  <a:gd name="connsiteY2" fmla="*/ 148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4836"/>
                    </a:moveTo>
                    <a:cubicBezTo>
                      <a:pt x="7267" y="11127"/>
                      <a:pt x="7948" y="6737"/>
                      <a:pt x="12944" y="5677"/>
                    </a:cubicBezTo>
                    <a:cubicBezTo>
                      <a:pt x="17334" y="12717"/>
                      <a:pt x="16047" y="14382"/>
                      <a:pt x="5677" y="14836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3" name="任意多边形: 形状 2382"/>
              <p:cNvSpPr/>
              <p:nvPr/>
            </p:nvSpPr>
            <p:spPr>
              <a:xfrm>
                <a:off x="2293517" y="6288593"/>
                <a:ext cx="22709" cy="15139"/>
              </a:xfrm>
              <a:custGeom>
                <a:avLst/>
                <a:gdLst>
                  <a:gd name="connsiteX0" fmla="*/ 5705 w 22708"/>
                  <a:gd name="connsiteY0" fmla="*/ 10521 h 15139"/>
                  <a:gd name="connsiteX1" fmla="*/ 17362 w 22708"/>
                  <a:gd name="connsiteY1" fmla="*/ 5677 h 15139"/>
                  <a:gd name="connsiteX2" fmla="*/ 7446 w 22708"/>
                  <a:gd name="connsiteY2" fmla="*/ 14458 h 15139"/>
                  <a:gd name="connsiteX3" fmla="*/ 5705 w 22708"/>
                  <a:gd name="connsiteY3" fmla="*/ 105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705" y="10521"/>
                    </a:moveTo>
                    <a:cubicBezTo>
                      <a:pt x="9263" y="9008"/>
                      <a:pt x="12896" y="7494"/>
                      <a:pt x="17362" y="5677"/>
                    </a:cubicBezTo>
                    <a:cubicBezTo>
                      <a:pt x="15772" y="11581"/>
                      <a:pt x="14713" y="16502"/>
                      <a:pt x="7446" y="14458"/>
                    </a:cubicBezTo>
                    <a:cubicBezTo>
                      <a:pt x="6008" y="13474"/>
                      <a:pt x="5553" y="12111"/>
                      <a:pt x="5705" y="10521"/>
                    </a:cubicBezTo>
                    <a:close/>
                  </a:path>
                </a:pathLst>
              </a:custGeom>
              <a:solidFill>
                <a:srgbClr val="EDB5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4" name="任意多边形: 形状 2383"/>
              <p:cNvSpPr/>
              <p:nvPr/>
            </p:nvSpPr>
            <p:spPr>
              <a:xfrm>
                <a:off x="2002421" y="6276961"/>
                <a:ext cx="15139" cy="15139"/>
              </a:xfrm>
              <a:custGeom>
                <a:avLst/>
                <a:gdLst>
                  <a:gd name="connsiteX0" fmla="*/ 5677 w 15139"/>
                  <a:gd name="connsiteY0" fmla="*/ 10875 h 15139"/>
                  <a:gd name="connsiteX1" fmla="*/ 15518 w 15139"/>
                  <a:gd name="connsiteY1" fmla="*/ 8907 h 15139"/>
                  <a:gd name="connsiteX2" fmla="*/ 15442 w 15139"/>
                  <a:gd name="connsiteY2" fmla="*/ 10724 h 15139"/>
                  <a:gd name="connsiteX3" fmla="*/ 11657 w 15139"/>
                  <a:gd name="connsiteY3" fmla="*/ 14508 h 15139"/>
                  <a:gd name="connsiteX4" fmla="*/ 5677 w 15139"/>
                  <a:gd name="connsiteY4" fmla="*/ 108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875"/>
                    </a:moveTo>
                    <a:cubicBezTo>
                      <a:pt x="7948" y="5122"/>
                      <a:pt x="11052" y="3684"/>
                      <a:pt x="15518" y="8907"/>
                    </a:cubicBezTo>
                    <a:cubicBezTo>
                      <a:pt x="15442" y="9513"/>
                      <a:pt x="15442" y="10118"/>
                      <a:pt x="15442" y="10724"/>
                    </a:cubicBezTo>
                    <a:cubicBezTo>
                      <a:pt x="14533" y="12313"/>
                      <a:pt x="13247" y="13600"/>
                      <a:pt x="11657" y="14508"/>
                    </a:cubicBezTo>
                    <a:cubicBezTo>
                      <a:pt x="8781" y="14660"/>
                      <a:pt x="6131" y="14584"/>
                      <a:pt x="5677" y="10875"/>
                    </a:cubicBezTo>
                    <a:close/>
                  </a:path>
                </a:pathLst>
              </a:custGeom>
              <a:solidFill>
                <a:srgbClr val="F7D5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5" name="任意多边形: 形状 2384"/>
              <p:cNvSpPr/>
              <p:nvPr/>
            </p:nvSpPr>
            <p:spPr>
              <a:xfrm>
                <a:off x="2249793" y="6251578"/>
                <a:ext cx="22709" cy="22709"/>
              </a:xfrm>
              <a:custGeom>
                <a:avLst/>
                <a:gdLst>
                  <a:gd name="connsiteX0" fmla="*/ 5677 w 22708"/>
                  <a:gd name="connsiteY0" fmla="*/ 13322 h 22708"/>
                  <a:gd name="connsiteX1" fmla="*/ 19075 w 22708"/>
                  <a:gd name="connsiteY1" fmla="*/ 5677 h 22708"/>
                  <a:gd name="connsiteX2" fmla="*/ 8024 w 22708"/>
                  <a:gd name="connsiteY2" fmla="*/ 18091 h 22708"/>
                  <a:gd name="connsiteX3" fmla="*/ 5677 w 22708"/>
                  <a:gd name="connsiteY3" fmla="*/ 1332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677" y="13322"/>
                    </a:moveTo>
                    <a:cubicBezTo>
                      <a:pt x="10370" y="11279"/>
                      <a:pt x="16047" y="10749"/>
                      <a:pt x="19075" y="5677"/>
                    </a:cubicBezTo>
                    <a:cubicBezTo>
                      <a:pt x="19756" y="13549"/>
                      <a:pt x="12641" y="15139"/>
                      <a:pt x="8024" y="18091"/>
                    </a:cubicBezTo>
                    <a:cubicBezTo>
                      <a:pt x="5829" y="19605"/>
                      <a:pt x="6131" y="15290"/>
                      <a:pt x="5677" y="13322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6" name="任意多边形: 形状 2385"/>
              <p:cNvSpPr/>
              <p:nvPr/>
            </p:nvSpPr>
            <p:spPr>
              <a:xfrm>
                <a:off x="1840749" y="5669859"/>
                <a:ext cx="15139" cy="30278"/>
              </a:xfrm>
              <a:custGeom>
                <a:avLst/>
                <a:gdLst>
                  <a:gd name="connsiteX0" fmla="*/ 15579 w 15139"/>
                  <a:gd name="connsiteY0" fmla="*/ 5677 h 30278"/>
                  <a:gd name="connsiteX1" fmla="*/ 7783 w 15139"/>
                  <a:gd name="connsiteY1" fmla="*/ 25055 h 30278"/>
                  <a:gd name="connsiteX2" fmla="*/ 9524 w 15139"/>
                  <a:gd name="connsiteY2" fmla="*/ 11052 h 30278"/>
                  <a:gd name="connsiteX3" fmla="*/ 15579 w 15139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30278">
                    <a:moveTo>
                      <a:pt x="15579" y="5677"/>
                    </a:moveTo>
                    <a:cubicBezTo>
                      <a:pt x="14368" y="12717"/>
                      <a:pt x="8161" y="17713"/>
                      <a:pt x="7783" y="25055"/>
                    </a:cubicBezTo>
                    <a:cubicBezTo>
                      <a:pt x="3165" y="19757"/>
                      <a:pt x="7253" y="15366"/>
                      <a:pt x="9524" y="11052"/>
                    </a:cubicBezTo>
                    <a:cubicBezTo>
                      <a:pt x="10659" y="8781"/>
                      <a:pt x="12779" y="6585"/>
                      <a:pt x="15579" y="5677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7" name="任意多边形: 形状 2386"/>
              <p:cNvSpPr/>
              <p:nvPr/>
            </p:nvSpPr>
            <p:spPr>
              <a:xfrm>
                <a:off x="2177580" y="6494863"/>
                <a:ext cx="15139" cy="22709"/>
              </a:xfrm>
              <a:custGeom>
                <a:avLst/>
                <a:gdLst>
                  <a:gd name="connsiteX0" fmla="*/ 13322 w 15139"/>
                  <a:gd name="connsiteY0" fmla="*/ 20892 h 22708"/>
                  <a:gd name="connsiteX1" fmla="*/ 5677 w 15139"/>
                  <a:gd name="connsiteY1" fmla="*/ 15214 h 22708"/>
                  <a:gd name="connsiteX2" fmla="*/ 9462 w 15139"/>
                  <a:gd name="connsiteY2" fmla="*/ 5677 h 22708"/>
                  <a:gd name="connsiteX3" fmla="*/ 13474 w 15139"/>
                  <a:gd name="connsiteY3" fmla="*/ 9689 h 22708"/>
                  <a:gd name="connsiteX4" fmla="*/ 16956 w 15139"/>
                  <a:gd name="connsiteY4" fmla="*/ 21043 h 22708"/>
                  <a:gd name="connsiteX5" fmla="*/ 15063 w 15139"/>
                  <a:gd name="connsiteY5" fmla="*/ 22027 h 22708"/>
                  <a:gd name="connsiteX6" fmla="*/ 13322 w 15139"/>
                  <a:gd name="connsiteY6" fmla="*/ 208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3322" y="20892"/>
                    </a:moveTo>
                    <a:cubicBezTo>
                      <a:pt x="14079" y="14609"/>
                      <a:pt x="10824" y="13625"/>
                      <a:pt x="5677" y="15214"/>
                    </a:cubicBezTo>
                    <a:cubicBezTo>
                      <a:pt x="7115" y="12111"/>
                      <a:pt x="9310" y="9310"/>
                      <a:pt x="9462" y="5677"/>
                    </a:cubicBezTo>
                    <a:cubicBezTo>
                      <a:pt x="12036" y="5752"/>
                      <a:pt x="12944" y="7115"/>
                      <a:pt x="13474" y="9689"/>
                    </a:cubicBezTo>
                    <a:cubicBezTo>
                      <a:pt x="14306" y="13549"/>
                      <a:pt x="15745" y="17258"/>
                      <a:pt x="16956" y="21043"/>
                    </a:cubicBezTo>
                    <a:cubicBezTo>
                      <a:pt x="16426" y="21573"/>
                      <a:pt x="15820" y="21876"/>
                      <a:pt x="15063" y="22027"/>
                    </a:cubicBezTo>
                    <a:cubicBezTo>
                      <a:pt x="14382" y="21876"/>
                      <a:pt x="13777" y="21497"/>
                      <a:pt x="13322" y="20892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8" name="任意多边形: 形状 2387"/>
              <p:cNvSpPr/>
              <p:nvPr/>
            </p:nvSpPr>
            <p:spPr>
              <a:xfrm>
                <a:off x="1656849" y="5980032"/>
                <a:ext cx="15139" cy="22709"/>
              </a:xfrm>
              <a:custGeom>
                <a:avLst/>
                <a:gdLst>
                  <a:gd name="connsiteX0" fmla="*/ 9257 w 15139"/>
                  <a:gd name="connsiteY0" fmla="*/ 7142 h 22708"/>
                  <a:gd name="connsiteX1" fmla="*/ 12285 w 15139"/>
                  <a:gd name="connsiteY1" fmla="*/ 6158 h 22708"/>
                  <a:gd name="connsiteX2" fmla="*/ 7668 w 15139"/>
                  <a:gd name="connsiteY2" fmla="*/ 20464 h 22708"/>
                  <a:gd name="connsiteX3" fmla="*/ 5851 w 15139"/>
                  <a:gd name="connsiteY3" fmla="*/ 13576 h 22708"/>
                  <a:gd name="connsiteX4" fmla="*/ 9257 w 15139"/>
                  <a:gd name="connsiteY4" fmla="*/ 71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9257" y="7142"/>
                    </a:moveTo>
                    <a:cubicBezTo>
                      <a:pt x="10166" y="6309"/>
                      <a:pt x="11452" y="4946"/>
                      <a:pt x="12285" y="6158"/>
                    </a:cubicBezTo>
                    <a:cubicBezTo>
                      <a:pt x="15237" y="10321"/>
                      <a:pt x="12891" y="16906"/>
                      <a:pt x="7668" y="20464"/>
                    </a:cubicBezTo>
                    <a:cubicBezTo>
                      <a:pt x="5775" y="18496"/>
                      <a:pt x="5397" y="16149"/>
                      <a:pt x="5851" y="13576"/>
                    </a:cubicBezTo>
                    <a:cubicBezTo>
                      <a:pt x="6381" y="11153"/>
                      <a:pt x="7365" y="8882"/>
                      <a:pt x="9257" y="7142"/>
                    </a:cubicBezTo>
                    <a:close/>
                  </a:path>
                </a:pathLst>
              </a:custGeom>
              <a:solidFill>
                <a:srgbClr val="F5C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9" name="任意多边形: 形状 2388"/>
              <p:cNvSpPr/>
              <p:nvPr/>
            </p:nvSpPr>
            <p:spPr>
              <a:xfrm>
                <a:off x="1663663" y="6363175"/>
                <a:ext cx="22709" cy="22709"/>
              </a:xfrm>
              <a:custGeom>
                <a:avLst/>
                <a:gdLst>
                  <a:gd name="connsiteX0" fmla="*/ 6379 w 22708"/>
                  <a:gd name="connsiteY0" fmla="*/ 10046 h 22708"/>
                  <a:gd name="connsiteX1" fmla="*/ 9331 w 22708"/>
                  <a:gd name="connsiteY1" fmla="*/ 6564 h 22708"/>
                  <a:gd name="connsiteX2" fmla="*/ 19777 w 22708"/>
                  <a:gd name="connsiteY2" fmla="*/ 8229 h 22708"/>
                  <a:gd name="connsiteX3" fmla="*/ 6531 w 22708"/>
                  <a:gd name="connsiteY3" fmla="*/ 17766 h 22708"/>
                  <a:gd name="connsiteX4" fmla="*/ 6228 w 22708"/>
                  <a:gd name="connsiteY4" fmla="*/ 17540 h 22708"/>
                  <a:gd name="connsiteX5" fmla="*/ 5925 w 22708"/>
                  <a:gd name="connsiteY5" fmla="*/ 13225 h 22708"/>
                  <a:gd name="connsiteX6" fmla="*/ 6379 w 22708"/>
                  <a:gd name="connsiteY6" fmla="*/ 100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6379" y="10046"/>
                    </a:moveTo>
                    <a:cubicBezTo>
                      <a:pt x="7136" y="8608"/>
                      <a:pt x="4487" y="3687"/>
                      <a:pt x="9331" y="6564"/>
                    </a:cubicBezTo>
                    <a:cubicBezTo>
                      <a:pt x="12813" y="8608"/>
                      <a:pt x="16295" y="7775"/>
                      <a:pt x="19777" y="8229"/>
                    </a:cubicBezTo>
                    <a:cubicBezTo>
                      <a:pt x="15236" y="11181"/>
                      <a:pt x="10391" y="13755"/>
                      <a:pt x="6531" y="17766"/>
                    </a:cubicBezTo>
                    <a:lnTo>
                      <a:pt x="6228" y="17540"/>
                    </a:lnTo>
                    <a:cubicBezTo>
                      <a:pt x="5320" y="16177"/>
                      <a:pt x="5774" y="14663"/>
                      <a:pt x="5925" y="13225"/>
                    </a:cubicBezTo>
                    <a:cubicBezTo>
                      <a:pt x="6001" y="12165"/>
                      <a:pt x="6304" y="11105"/>
                      <a:pt x="6379" y="10046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0" name="任意多边形: 形状 2389"/>
              <p:cNvSpPr/>
              <p:nvPr/>
            </p:nvSpPr>
            <p:spPr>
              <a:xfrm>
                <a:off x="2200814" y="6243184"/>
                <a:ext cx="15139" cy="22709"/>
              </a:xfrm>
              <a:custGeom>
                <a:avLst/>
                <a:gdLst>
                  <a:gd name="connsiteX0" fmla="*/ 16733 w 15139"/>
                  <a:gd name="connsiteY0" fmla="*/ 12103 h 22708"/>
                  <a:gd name="connsiteX1" fmla="*/ 16657 w 15139"/>
                  <a:gd name="connsiteY1" fmla="*/ 14071 h 22708"/>
                  <a:gd name="connsiteX2" fmla="*/ 13024 w 15139"/>
                  <a:gd name="connsiteY2" fmla="*/ 17704 h 22708"/>
                  <a:gd name="connsiteX3" fmla="*/ 11131 w 15139"/>
                  <a:gd name="connsiteY3" fmla="*/ 17780 h 22708"/>
                  <a:gd name="connsiteX4" fmla="*/ 10829 w 15139"/>
                  <a:gd name="connsiteY4" fmla="*/ 16115 h 22708"/>
                  <a:gd name="connsiteX5" fmla="*/ 7195 w 15139"/>
                  <a:gd name="connsiteY5" fmla="*/ 12179 h 22708"/>
                  <a:gd name="connsiteX6" fmla="*/ 9012 w 15139"/>
                  <a:gd name="connsiteY6" fmla="*/ 6426 h 22708"/>
                  <a:gd name="connsiteX7" fmla="*/ 14840 w 15139"/>
                  <a:gd name="connsiteY7" fmla="*/ 8394 h 22708"/>
                  <a:gd name="connsiteX8" fmla="*/ 14840 w 15139"/>
                  <a:gd name="connsiteY8" fmla="*/ 8394 h 22708"/>
                  <a:gd name="connsiteX9" fmla="*/ 16733 w 15139"/>
                  <a:gd name="connsiteY9" fmla="*/ 12103 h 22708"/>
                  <a:gd name="connsiteX10" fmla="*/ 16733 w 15139"/>
                  <a:gd name="connsiteY10" fmla="*/ 1210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39" h="22708">
                    <a:moveTo>
                      <a:pt x="16733" y="12103"/>
                    </a:moveTo>
                    <a:cubicBezTo>
                      <a:pt x="16733" y="12784"/>
                      <a:pt x="16657" y="13390"/>
                      <a:pt x="16657" y="14071"/>
                    </a:cubicBezTo>
                    <a:cubicBezTo>
                      <a:pt x="15446" y="15282"/>
                      <a:pt x="14235" y="16493"/>
                      <a:pt x="13024" y="17704"/>
                    </a:cubicBezTo>
                    <a:cubicBezTo>
                      <a:pt x="12418" y="17780"/>
                      <a:pt x="11737" y="17780"/>
                      <a:pt x="11131" y="17780"/>
                    </a:cubicBezTo>
                    <a:cubicBezTo>
                      <a:pt x="10980" y="17250"/>
                      <a:pt x="10829" y="16720"/>
                      <a:pt x="10829" y="16115"/>
                    </a:cubicBezTo>
                    <a:cubicBezTo>
                      <a:pt x="10147" y="14298"/>
                      <a:pt x="8709" y="13163"/>
                      <a:pt x="7195" y="12179"/>
                    </a:cubicBezTo>
                    <a:cubicBezTo>
                      <a:pt x="3713" y="9000"/>
                      <a:pt x="7044" y="7864"/>
                      <a:pt x="9012" y="6426"/>
                    </a:cubicBezTo>
                    <a:cubicBezTo>
                      <a:pt x="11813" y="4609"/>
                      <a:pt x="13327" y="6426"/>
                      <a:pt x="14840" y="8394"/>
                    </a:cubicBezTo>
                    <a:lnTo>
                      <a:pt x="14840" y="8394"/>
                    </a:lnTo>
                    <a:cubicBezTo>
                      <a:pt x="15900" y="9378"/>
                      <a:pt x="15446" y="11195"/>
                      <a:pt x="16733" y="12103"/>
                    </a:cubicBezTo>
                    <a:lnTo>
                      <a:pt x="16733" y="12103"/>
                    </a:lnTo>
                    <a:close/>
                  </a:path>
                </a:pathLst>
              </a:custGeom>
              <a:solidFill>
                <a:srgbClr val="F4CB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1" name="任意多边形: 形状 2390"/>
              <p:cNvSpPr/>
              <p:nvPr/>
            </p:nvSpPr>
            <p:spPr>
              <a:xfrm>
                <a:off x="2150329" y="6166595"/>
                <a:ext cx="15139" cy="15139"/>
              </a:xfrm>
              <a:custGeom>
                <a:avLst/>
                <a:gdLst>
                  <a:gd name="connsiteX0" fmla="*/ 15669 w 15139"/>
                  <a:gd name="connsiteY0" fmla="*/ 10423 h 15139"/>
                  <a:gd name="connsiteX1" fmla="*/ 10597 w 15139"/>
                  <a:gd name="connsiteY1" fmla="*/ 13375 h 15139"/>
                  <a:gd name="connsiteX2" fmla="*/ 5677 w 15139"/>
                  <a:gd name="connsiteY2" fmla="*/ 9514 h 15139"/>
                  <a:gd name="connsiteX3" fmla="*/ 11506 w 15139"/>
                  <a:gd name="connsiteY3" fmla="*/ 5957 h 15139"/>
                  <a:gd name="connsiteX4" fmla="*/ 15669 w 15139"/>
                  <a:gd name="connsiteY4" fmla="*/ 104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669" y="10423"/>
                    </a:moveTo>
                    <a:cubicBezTo>
                      <a:pt x="14836" y="12769"/>
                      <a:pt x="12868" y="14056"/>
                      <a:pt x="10597" y="13375"/>
                    </a:cubicBezTo>
                    <a:cubicBezTo>
                      <a:pt x="8705" y="12769"/>
                      <a:pt x="6661" y="11634"/>
                      <a:pt x="5677" y="9514"/>
                    </a:cubicBezTo>
                    <a:cubicBezTo>
                      <a:pt x="7797" y="8606"/>
                      <a:pt x="8175" y="4594"/>
                      <a:pt x="11506" y="5957"/>
                    </a:cubicBezTo>
                    <a:cubicBezTo>
                      <a:pt x="13549" y="6789"/>
                      <a:pt x="15972" y="7395"/>
                      <a:pt x="15669" y="10423"/>
                    </a:cubicBezTo>
                    <a:close/>
                  </a:path>
                </a:pathLst>
              </a:custGeom>
              <a:solidFill>
                <a:srgbClr val="FBE3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2" name="任意多边形: 形状 2391"/>
              <p:cNvSpPr/>
              <p:nvPr/>
            </p:nvSpPr>
            <p:spPr>
              <a:xfrm>
                <a:off x="1834225" y="5769708"/>
                <a:ext cx="15139" cy="15139"/>
              </a:xfrm>
              <a:custGeom>
                <a:avLst/>
                <a:gdLst>
                  <a:gd name="connsiteX0" fmla="*/ 5677 w 15139"/>
                  <a:gd name="connsiteY0" fmla="*/ 9682 h 15139"/>
                  <a:gd name="connsiteX1" fmla="*/ 14155 w 15139"/>
                  <a:gd name="connsiteY1" fmla="*/ 6654 h 15139"/>
                  <a:gd name="connsiteX2" fmla="*/ 13398 w 15139"/>
                  <a:gd name="connsiteY2" fmla="*/ 12937 h 15139"/>
                  <a:gd name="connsiteX3" fmla="*/ 5677 w 15139"/>
                  <a:gd name="connsiteY3" fmla="*/ 9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682"/>
                    </a:moveTo>
                    <a:cubicBezTo>
                      <a:pt x="8554" y="8244"/>
                      <a:pt x="10143" y="3702"/>
                      <a:pt x="14155" y="6654"/>
                    </a:cubicBezTo>
                    <a:cubicBezTo>
                      <a:pt x="16729" y="8547"/>
                      <a:pt x="14761" y="11877"/>
                      <a:pt x="13398" y="12937"/>
                    </a:cubicBezTo>
                    <a:cubicBezTo>
                      <a:pt x="9992" y="15662"/>
                      <a:pt x="7948" y="12559"/>
                      <a:pt x="5677" y="9682"/>
                    </a:cubicBezTo>
                    <a:close/>
                  </a:path>
                </a:pathLst>
              </a:custGeom>
              <a:solidFill>
                <a:srgbClr val="F4CC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3" name="任意多边形: 形状 2392"/>
              <p:cNvSpPr/>
              <p:nvPr/>
            </p:nvSpPr>
            <p:spPr>
              <a:xfrm>
                <a:off x="1763072" y="6196547"/>
                <a:ext cx="15139" cy="15139"/>
              </a:xfrm>
              <a:custGeom>
                <a:avLst/>
                <a:gdLst>
                  <a:gd name="connsiteX0" fmla="*/ 11657 w 15139"/>
                  <a:gd name="connsiteY0" fmla="*/ 7494 h 15139"/>
                  <a:gd name="connsiteX1" fmla="*/ 13398 w 15139"/>
                  <a:gd name="connsiteY1" fmla="*/ 15063 h 15139"/>
                  <a:gd name="connsiteX2" fmla="*/ 13398 w 15139"/>
                  <a:gd name="connsiteY2" fmla="*/ 15063 h 15139"/>
                  <a:gd name="connsiteX3" fmla="*/ 5677 w 15139"/>
                  <a:gd name="connsiteY3" fmla="*/ 13095 h 15139"/>
                  <a:gd name="connsiteX4" fmla="*/ 7797 w 15139"/>
                  <a:gd name="connsiteY4" fmla="*/ 5677 h 15139"/>
                  <a:gd name="connsiteX5" fmla="*/ 11657 w 15139"/>
                  <a:gd name="connsiteY5" fmla="*/ 749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657" y="7494"/>
                    </a:moveTo>
                    <a:cubicBezTo>
                      <a:pt x="19832" y="8251"/>
                      <a:pt x="14761" y="12112"/>
                      <a:pt x="13398" y="15063"/>
                    </a:cubicBezTo>
                    <a:lnTo>
                      <a:pt x="13398" y="15063"/>
                    </a:lnTo>
                    <a:cubicBezTo>
                      <a:pt x="10824" y="14382"/>
                      <a:pt x="8251" y="13777"/>
                      <a:pt x="5677" y="13095"/>
                    </a:cubicBezTo>
                    <a:cubicBezTo>
                      <a:pt x="6358" y="10598"/>
                      <a:pt x="4466" y="7418"/>
                      <a:pt x="7797" y="5677"/>
                    </a:cubicBezTo>
                    <a:cubicBezTo>
                      <a:pt x="8856" y="6889"/>
                      <a:pt x="10067" y="7570"/>
                      <a:pt x="11657" y="7494"/>
                    </a:cubicBezTo>
                    <a:close/>
                  </a:path>
                </a:pathLst>
              </a:custGeom>
              <a:solidFill>
                <a:srgbClr val="F7D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4" name="任意多边形: 形状 2393"/>
              <p:cNvSpPr/>
              <p:nvPr/>
            </p:nvSpPr>
            <p:spPr>
              <a:xfrm>
                <a:off x="1806899" y="6221072"/>
                <a:ext cx="22709" cy="15139"/>
              </a:xfrm>
              <a:custGeom>
                <a:avLst/>
                <a:gdLst>
                  <a:gd name="connsiteX0" fmla="*/ 18924 w 22708"/>
                  <a:gd name="connsiteY0" fmla="*/ 9613 h 15139"/>
                  <a:gd name="connsiteX1" fmla="*/ 16956 w 22708"/>
                  <a:gd name="connsiteY1" fmla="*/ 9613 h 15139"/>
                  <a:gd name="connsiteX2" fmla="*/ 11203 w 22708"/>
                  <a:gd name="connsiteY2" fmla="*/ 13247 h 15139"/>
                  <a:gd name="connsiteX3" fmla="*/ 5677 w 22708"/>
                  <a:gd name="connsiteY3" fmla="*/ 5677 h 15139"/>
                  <a:gd name="connsiteX4" fmla="*/ 11581 w 22708"/>
                  <a:gd name="connsiteY4" fmla="*/ 5904 h 15139"/>
                  <a:gd name="connsiteX5" fmla="*/ 18924 w 22708"/>
                  <a:gd name="connsiteY5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8924" y="9613"/>
                    </a:moveTo>
                    <a:cubicBezTo>
                      <a:pt x="18243" y="9613"/>
                      <a:pt x="17637" y="9613"/>
                      <a:pt x="16956" y="9613"/>
                    </a:cubicBezTo>
                    <a:cubicBezTo>
                      <a:pt x="15290" y="11203"/>
                      <a:pt x="13852" y="13247"/>
                      <a:pt x="11203" y="13247"/>
                    </a:cubicBezTo>
                    <a:cubicBezTo>
                      <a:pt x="6510" y="12793"/>
                      <a:pt x="6358" y="9084"/>
                      <a:pt x="5677" y="5677"/>
                    </a:cubicBezTo>
                    <a:cubicBezTo>
                      <a:pt x="7645" y="6889"/>
                      <a:pt x="9462" y="6434"/>
                      <a:pt x="11581" y="5904"/>
                    </a:cubicBezTo>
                    <a:cubicBezTo>
                      <a:pt x="14836" y="5223"/>
                      <a:pt x="17637" y="6207"/>
                      <a:pt x="18924" y="9613"/>
                    </a:cubicBezTo>
                    <a:close/>
                  </a:path>
                </a:pathLst>
              </a:custGeom>
              <a:solidFill>
                <a:srgbClr val="FAE7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5" name="任意多边形: 形状 2394"/>
              <p:cNvSpPr/>
              <p:nvPr/>
            </p:nvSpPr>
            <p:spPr>
              <a:xfrm>
                <a:off x="1843082" y="5916589"/>
                <a:ext cx="22709" cy="15139"/>
              </a:xfrm>
              <a:custGeom>
                <a:avLst/>
                <a:gdLst>
                  <a:gd name="connsiteX0" fmla="*/ 19000 w 22708"/>
                  <a:gd name="connsiteY0" fmla="*/ 7985 h 15139"/>
                  <a:gd name="connsiteX1" fmla="*/ 16426 w 22708"/>
                  <a:gd name="connsiteY1" fmla="*/ 8666 h 15139"/>
                  <a:gd name="connsiteX2" fmla="*/ 5677 w 22708"/>
                  <a:gd name="connsiteY2" fmla="*/ 9953 h 15139"/>
                  <a:gd name="connsiteX3" fmla="*/ 19000 w 22708"/>
                  <a:gd name="connsiteY3" fmla="*/ 79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9000" y="7985"/>
                    </a:moveTo>
                    <a:cubicBezTo>
                      <a:pt x="18091" y="8212"/>
                      <a:pt x="16729" y="8136"/>
                      <a:pt x="16426" y="8666"/>
                    </a:cubicBezTo>
                    <a:cubicBezTo>
                      <a:pt x="13398" y="14419"/>
                      <a:pt x="9765" y="13738"/>
                      <a:pt x="5677" y="9953"/>
                    </a:cubicBezTo>
                    <a:cubicBezTo>
                      <a:pt x="9386" y="4427"/>
                      <a:pt x="14004" y="4806"/>
                      <a:pt x="19000" y="7985"/>
                    </a:cubicBezTo>
                    <a:close/>
                  </a:path>
                </a:pathLst>
              </a:custGeom>
              <a:solidFill>
                <a:srgbClr val="F8D5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6" name="任意多边形: 形状 2395"/>
              <p:cNvSpPr/>
              <p:nvPr/>
            </p:nvSpPr>
            <p:spPr>
              <a:xfrm>
                <a:off x="2038082" y="5194794"/>
                <a:ext cx="15139" cy="15139"/>
              </a:xfrm>
              <a:custGeom>
                <a:avLst/>
                <a:gdLst>
                  <a:gd name="connsiteX0" fmla="*/ 9832 w 15139"/>
                  <a:gd name="connsiteY0" fmla="*/ 5679 h 15139"/>
                  <a:gd name="connsiteX1" fmla="*/ 13465 w 15139"/>
                  <a:gd name="connsiteY1" fmla="*/ 11356 h 15139"/>
                  <a:gd name="connsiteX2" fmla="*/ 9605 w 15139"/>
                  <a:gd name="connsiteY2" fmla="*/ 14308 h 15139"/>
                  <a:gd name="connsiteX3" fmla="*/ 5971 w 15139"/>
                  <a:gd name="connsiteY3" fmla="*/ 10220 h 15139"/>
                  <a:gd name="connsiteX4" fmla="*/ 9832 w 15139"/>
                  <a:gd name="connsiteY4" fmla="*/ 56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32" y="5679"/>
                    </a:moveTo>
                    <a:cubicBezTo>
                      <a:pt x="12330" y="6511"/>
                      <a:pt x="13465" y="8858"/>
                      <a:pt x="13465" y="11356"/>
                    </a:cubicBezTo>
                    <a:cubicBezTo>
                      <a:pt x="13465" y="13399"/>
                      <a:pt x="11648" y="14989"/>
                      <a:pt x="9605" y="14308"/>
                    </a:cubicBezTo>
                    <a:cubicBezTo>
                      <a:pt x="7939" y="13778"/>
                      <a:pt x="4684" y="13702"/>
                      <a:pt x="5971" y="10220"/>
                    </a:cubicBezTo>
                    <a:cubicBezTo>
                      <a:pt x="6652" y="8404"/>
                      <a:pt x="6198" y="5603"/>
                      <a:pt x="9832" y="5679"/>
                    </a:cubicBezTo>
                    <a:close/>
                  </a:path>
                </a:pathLst>
              </a:custGeom>
              <a:solidFill>
                <a:srgbClr val="F6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7" name="任意多边形: 形状 2396"/>
              <p:cNvSpPr/>
              <p:nvPr/>
            </p:nvSpPr>
            <p:spPr>
              <a:xfrm>
                <a:off x="1842653" y="5202137"/>
                <a:ext cx="15139" cy="22709"/>
              </a:xfrm>
              <a:custGeom>
                <a:avLst/>
                <a:gdLst>
                  <a:gd name="connsiteX0" fmla="*/ 11783 w 15139"/>
                  <a:gd name="connsiteY0" fmla="*/ 17183 h 22708"/>
                  <a:gd name="connsiteX1" fmla="*/ 7998 w 15139"/>
                  <a:gd name="connsiteY1" fmla="*/ 5677 h 22708"/>
                  <a:gd name="connsiteX2" fmla="*/ 11783 w 15139"/>
                  <a:gd name="connsiteY2" fmla="*/ 171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11783" y="17183"/>
                    </a:moveTo>
                    <a:cubicBezTo>
                      <a:pt x="4440" y="13095"/>
                      <a:pt x="4440" y="13095"/>
                      <a:pt x="7998" y="5677"/>
                    </a:cubicBezTo>
                    <a:cubicBezTo>
                      <a:pt x="11707" y="8705"/>
                      <a:pt x="15492" y="11733"/>
                      <a:pt x="11783" y="17183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8" name="任意多边形: 形状 2397"/>
              <p:cNvSpPr/>
              <p:nvPr/>
            </p:nvSpPr>
            <p:spPr>
              <a:xfrm>
                <a:off x="2017787" y="6280266"/>
                <a:ext cx="15139" cy="15139"/>
              </a:xfrm>
              <a:custGeom>
                <a:avLst/>
                <a:gdLst>
                  <a:gd name="connsiteX0" fmla="*/ 7872 w 15139"/>
                  <a:gd name="connsiteY0" fmla="*/ 16805 h 15139"/>
                  <a:gd name="connsiteX1" fmla="*/ 5677 w 15139"/>
                  <a:gd name="connsiteY1" fmla="*/ 5677 h 15139"/>
                  <a:gd name="connsiteX2" fmla="*/ 15366 w 15139"/>
                  <a:gd name="connsiteY2" fmla="*/ 9386 h 15139"/>
                  <a:gd name="connsiteX3" fmla="*/ 7872 w 15139"/>
                  <a:gd name="connsiteY3" fmla="*/ 168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872" y="16805"/>
                    </a:moveTo>
                    <a:cubicBezTo>
                      <a:pt x="7115" y="13095"/>
                      <a:pt x="6434" y="9386"/>
                      <a:pt x="5677" y="5677"/>
                    </a:cubicBezTo>
                    <a:cubicBezTo>
                      <a:pt x="9235" y="6131"/>
                      <a:pt x="12565" y="6889"/>
                      <a:pt x="15366" y="9386"/>
                    </a:cubicBezTo>
                    <a:cubicBezTo>
                      <a:pt x="12263" y="11203"/>
                      <a:pt x="11430" y="15366"/>
                      <a:pt x="7872" y="16805"/>
                    </a:cubicBez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9" name="任意多边形: 形状 2398"/>
              <p:cNvSpPr/>
              <p:nvPr/>
            </p:nvSpPr>
            <p:spPr>
              <a:xfrm>
                <a:off x="1961465" y="6017956"/>
                <a:ext cx="15139" cy="15139"/>
              </a:xfrm>
              <a:custGeom>
                <a:avLst/>
                <a:gdLst>
                  <a:gd name="connsiteX0" fmla="*/ 8406 w 15139"/>
                  <a:gd name="connsiteY0" fmla="*/ 13803 h 15139"/>
                  <a:gd name="connsiteX1" fmla="*/ 5681 w 15139"/>
                  <a:gd name="connsiteY1" fmla="*/ 11608 h 15139"/>
                  <a:gd name="connsiteX2" fmla="*/ 11813 w 15139"/>
                  <a:gd name="connsiteY2" fmla="*/ 5704 h 15139"/>
                  <a:gd name="connsiteX3" fmla="*/ 15370 w 15139"/>
                  <a:gd name="connsiteY3" fmla="*/ 9489 h 15139"/>
                  <a:gd name="connsiteX4" fmla="*/ 8406 w 15139"/>
                  <a:gd name="connsiteY4" fmla="*/ 1380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406" y="13803"/>
                    </a:moveTo>
                    <a:cubicBezTo>
                      <a:pt x="6590" y="13803"/>
                      <a:pt x="5606" y="12668"/>
                      <a:pt x="5681" y="11608"/>
                    </a:cubicBezTo>
                    <a:cubicBezTo>
                      <a:pt x="5984" y="7975"/>
                      <a:pt x="8482" y="6082"/>
                      <a:pt x="11813" y="5704"/>
                    </a:cubicBezTo>
                    <a:cubicBezTo>
                      <a:pt x="14083" y="5401"/>
                      <a:pt x="15219" y="7747"/>
                      <a:pt x="15370" y="9489"/>
                    </a:cubicBezTo>
                    <a:cubicBezTo>
                      <a:pt x="15824" y="15317"/>
                      <a:pt x="8331" y="8580"/>
                      <a:pt x="8406" y="13803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0" name="任意多边形: 形状 2399"/>
              <p:cNvSpPr/>
              <p:nvPr/>
            </p:nvSpPr>
            <p:spPr>
              <a:xfrm>
                <a:off x="1740057" y="6019375"/>
                <a:ext cx="15139" cy="22709"/>
              </a:xfrm>
              <a:custGeom>
                <a:avLst/>
                <a:gdLst>
                  <a:gd name="connsiteX0" fmla="*/ 9768 w 15139"/>
                  <a:gd name="connsiteY0" fmla="*/ 23056 h 22708"/>
                  <a:gd name="connsiteX1" fmla="*/ 5984 w 15139"/>
                  <a:gd name="connsiteY1" fmla="*/ 7766 h 22708"/>
                  <a:gd name="connsiteX2" fmla="*/ 9314 w 15139"/>
                  <a:gd name="connsiteY2" fmla="*/ 5797 h 22708"/>
                  <a:gd name="connsiteX3" fmla="*/ 9768 w 15139"/>
                  <a:gd name="connsiteY3" fmla="*/ 230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9768" y="23056"/>
                    </a:moveTo>
                    <a:cubicBezTo>
                      <a:pt x="9995" y="17606"/>
                      <a:pt x="4318" y="13594"/>
                      <a:pt x="5984" y="7766"/>
                    </a:cubicBezTo>
                    <a:cubicBezTo>
                      <a:pt x="7422" y="7539"/>
                      <a:pt x="9314" y="5116"/>
                      <a:pt x="9314" y="5797"/>
                    </a:cubicBezTo>
                    <a:cubicBezTo>
                      <a:pt x="9466" y="11550"/>
                      <a:pt x="14916" y="17228"/>
                      <a:pt x="9768" y="23056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1" name="任意多边形: 形状 2400"/>
              <p:cNvSpPr/>
              <p:nvPr/>
            </p:nvSpPr>
            <p:spPr>
              <a:xfrm>
                <a:off x="2157784" y="5852285"/>
                <a:ext cx="22709" cy="15139"/>
              </a:xfrm>
              <a:custGeom>
                <a:avLst/>
                <a:gdLst>
                  <a:gd name="connsiteX0" fmla="*/ 6473 w 22708"/>
                  <a:gd name="connsiteY0" fmla="*/ 9538 h 15139"/>
                  <a:gd name="connsiteX1" fmla="*/ 16011 w 22708"/>
                  <a:gd name="connsiteY1" fmla="*/ 5677 h 15139"/>
                  <a:gd name="connsiteX2" fmla="*/ 17979 w 22708"/>
                  <a:gd name="connsiteY2" fmla="*/ 15366 h 15139"/>
                  <a:gd name="connsiteX3" fmla="*/ 10031 w 22708"/>
                  <a:gd name="connsiteY3" fmla="*/ 14912 h 15139"/>
                  <a:gd name="connsiteX4" fmla="*/ 6473 w 22708"/>
                  <a:gd name="connsiteY4" fmla="*/ 13322 h 15139"/>
                  <a:gd name="connsiteX5" fmla="*/ 6473 w 22708"/>
                  <a:gd name="connsiteY5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6473" y="9538"/>
                    </a:moveTo>
                    <a:cubicBezTo>
                      <a:pt x="9804" y="8554"/>
                      <a:pt x="14951" y="12111"/>
                      <a:pt x="16011" y="5677"/>
                    </a:cubicBezTo>
                    <a:cubicBezTo>
                      <a:pt x="18206" y="8629"/>
                      <a:pt x="21915" y="11203"/>
                      <a:pt x="17979" y="15366"/>
                    </a:cubicBezTo>
                    <a:cubicBezTo>
                      <a:pt x="15632" y="9689"/>
                      <a:pt x="13286" y="10068"/>
                      <a:pt x="10031" y="14912"/>
                    </a:cubicBezTo>
                    <a:cubicBezTo>
                      <a:pt x="7533" y="18545"/>
                      <a:pt x="6927" y="15517"/>
                      <a:pt x="6473" y="13322"/>
                    </a:cubicBezTo>
                    <a:cubicBezTo>
                      <a:pt x="5338" y="12035"/>
                      <a:pt x="5489" y="10824"/>
                      <a:pt x="6473" y="9538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2" name="任意多边形: 形状 2401"/>
              <p:cNvSpPr/>
              <p:nvPr/>
            </p:nvSpPr>
            <p:spPr>
              <a:xfrm>
                <a:off x="1961882" y="6053634"/>
                <a:ext cx="22709" cy="15139"/>
              </a:xfrm>
              <a:custGeom>
                <a:avLst/>
                <a:gdLst>
                  <a:gd name="connsiteX0" fmla="*/ 6627 w 22708"/>
                  <a:gd name="connsiteY0" fmla="*/ 15442 h 15139"/>
                  <a:gd name="connsiteX1" fmla="*/ 8670 w 22708"/>
                  <a:gd name="connsiteY1" fmla="*/ 5677 h 15139"/>
                  <a:gd name="connsiteX2" fmla="*/ 10487 w 22708"/>
                  <a:gd name="connsiteY2" fmla="*/ 5904 h 15139"/>
                  <a:gd name="connsiteX3" fmla="*/ 17148 w 22708"/>
                  <a:gd name="connsiteY3" fmla="*/ 12112 h 15139"/>
                  <a:gd name="connsiteX4" fmla="*/ 6627 w 22708"/>
                  <a:gd name="connsiteY4" fmla="*/ 154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6627" y="15442"/>
                    </a:moveTo>
                    <a:cubicBezTo>
                      <a:pt x="5643" y="11808"/>
                      <a:pt x="4432" y="8175"/>
                      <a:pt x="8670" y="5677"/>
                    </a:cubicBezTo>
                    <a:cubicBezTo>
                      <a:pt x="9276" y="5829"/>
                      <a:pt x="9882" y="5904"/>
                      <a:pt x="10487" y="5904"/>
                    </a:cubicBezTo>
                    <a:cubicBezTo>
                      <a:pt x="11244" y="8629"/>
                      <a:pt x="12758" y="10673"/>
                      <a:pt x="17148" y="12112"/>
                    </a:cubicBezTo>
                    <a:cubicBezTo>
                      <a:pt x="12758" y="13474"/>
                      <a:pt x="9730" y="14458"/>
                      <a:pt x="6627" y="15442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3" name="任意多边形: 形状 2402"/>
              <p:cNvSpPr/>
              <p:nvPr/>
            </p:nvSpPr>
            <p:spPr>
              <a:xfrm>
                <a:off x="2247749" y="5978481"/>
                <a:ext cx="15139" cy="15139"/>
              </a:xfrm>
              <a:custGeom>
                <a:avLst/>
                <a:gdLst>
                  <a:gd name="connsiteX0" fmla="*/ 5677 w 15139"/>
                  <a:gd name="connsiteY0" fmla="*/ 11040 h 15139"/>
                  <a:gd name="connsiteX1" fmla="*/ 9689 w 15139"/>
                  <a:gd name="connsiteY1" fmla="*/ 6876 h 15139"/>
                  <a:gd name="connsiteX2" fmla="*/ 15366 w 15139"/>
                  <a:gd name="connsiteY2" fmla="*/ 8769 h 15139"/>
                  <a:gd name="connsiteX3" fmla="*/ 13474 w 15139"/>
                  <a:gd name="connsiteY3" fmla="*/ 10661 h 15139"/>
                  <a:gd name="connsiteX4" fmla="*/ 13474 w 15139"/>
                  <a:gd name="connsiteY4" fmla="*/ 12554 h 15139"/>
                  <a:gd name="connsiteX5" fmla="*/ 9386 w 15139"/>
                  <a:gd name="connsiteY5" fmla="*/ 14597 h 15139"/>
                  <a:gd name="connsiteX6" fmla="*/ 7721 w 15139"/>
                  <a:gd name="connsiteY6" fmla="*/ 14370 h 15139"/>
                  <a:gd name="connsiteX7" fmla="*/ 5904 w 15139"/>
                  <a:gd name="connsiteY7" fmla="*/ 12554 h 15139"/>
                  <a:gd name="connsiteX8" fmla="*/ 5677 w 15139"/>
                  <a:gd name="connsiteY8" fmla="*/ 110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1040"/>
                    </a:moveTo>
                    <a:cubicBezTo>
                      <a:pt x="5829" y="8542"/>
                      <a:pt x="6888" y="6876"/>
                      <a:pt x="9689" y="6876"/>
                    </a:cubicBezTo>
                    <a:cubicBezTo>
                      <a:pt x="12263" y="5438"/>
                      <a:pt x="14685" y="4529"/>
                      <a:pt x="15366" y="8769"/>
                    </a:cubicBezTo>
                    <a:cubicBezTo>
                      <a:pt x="14609" y="9298"/>
                      <a:pt x="14155" y="10056"/>
                      <a:pt x="13474" y="10661"/>
                    </a:cubicBezTo>
                    <a:cubicBezTo>
                      <a:pt x="13474" y="11266"/>
                      <a:pt x="13474" y="11948"/>
                      <a:pt x="13474" y="12554"/>
                    </a:cubicBezTo>
                    <a:cubicBezTo>
                      <a:pt x="12717" y="14370"/>
                      <a:pt x="10976" y="14446"/>
                      <a:pt x="9386" y="14597"/>
                    </a:cubicBezTo>
                    <a:cubicBezTo>
                      <a:pt x="8856" y="14597"/>
                      <a:pt x="8251" y="14597"/>
                      <a:pt x="7721" y="14370"/>
                    </a:cubicBezTo>
                    <a:cubicBezTo>
                      <a:pt x="7115" y="13765"/>
                      <a:pt x="6510" y="13159"/>
                      <a:pt x="5904" y="12554"/>
                    </a:cubicBezTo>
                    <a:cubicBezTo>
                      <a:pt x="5829" y="12099"/>
                      <a:pt x="5753" y="11570"/>
                      <a:pt x="5677" y="11040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4" name="任意多边形: 形状 2403"/>
              <p:cNvSpPr/>
              <p:nvPr/>
            </p:nvSpPr>
            <p:spPr>
              <a:xfrm>
                <a:off x="1946849" y="5276924"/>
                <a:ext cx="22709" cy="15139"/>
              </a:xfrm>
              <a:custGeom>
                <a:avLst/>
                <a:gdLst>
                  <a:gd name="connsiteX0" fmla="*/ 6445 w 22708"/>
                  <a:gd name="connsiteY0" fmla="*/ 7040 h 15139"/>
                  <a:gd name="connsiteX1" fmla="*/ 18405 w 22708"/>
                  <a:gd name="connsiteY1" fmla="*/ 5677 h 15139"/>
                  <a:gd name="connsiteX2" fmla="*/ 12122 w 22708"/>
                  <a:gd name="connsiteY2" fmla="*/ 14609 h 15139"/>
                  <a:gd name="connsiteX3" fmla="*/ 6369 w 22708"/>
                  <a:gd name="connsiteY3" fmla="*/ 9084 h 15139"/>
                  <a:gd name="connsiteX4" fmla="*/ 5764 w 22708"/>
                  <a:gd name="connsiteY4" fmla="*/ 7721 h 15139"/>
                  <a:gd name="connsiteX5" fmla="*/ 6445 w 22708"/>
                  <a:gd name="connsiteY5" fmla="*/ 7040 h 15139"/>
                  <a:gd name="connsiteX6" fmla="*/ 6445 w 22708"/>
                  <a:gd name="connsiteY6" fmla="*/ 70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6445" y="7040"/>
                    </a:moveTo>
                    <a:cubicBezTo>
                      <a:pt x="10457" y="10446"/>
                      <a:pt x="13939" y="6283"/>
                      <a:pt x="18405" y="5677"/>
                    </a:cubicBezTo>
                    <a:cubicBezTo>
                      <a:pt x="18405" y="10824"/>
                      <a:pt x="13787" y="11733"/>
                      <a:pt x="12122" y="14609"/>
                    </a:cubicBezTo>
                    <a:cubicBezTo>
                      <a:pt x="9397" y="13549"/>
                      <a:pt x="7656" y="11581"/>
                      <a:pt x="6369" y="9084"/>
                    </a:cubicBezTo>
                    <a:cubicBezTo>
                      <a:pt x="5764" y="8629"/>
                      <a:pt x="5536" y="8175"/>
                      <a:pt x="5764" y="7721"/>
                    </a:cubicBezTo>
                    <a:cubicBezTo>
                      <a:pt x="5991" y="7191"/>
                      <a:pt x="6218" y="6964"/>
                      <a:pt x="6445" y="7040"/>
                    </a:cubicBezTo>
                    <a:lnTo>
                      <a:pt x="6445" y="7040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5" name="任意多边形: 形状 2404"/>
              <p:cNvSpPr/>
              <p:nvPr/>
            </p:nvSpPr>
            <p:spPr>
              <a:xfrm>
                <a:off x="2041301" y="5398113"/>
                <a:ext cx="15139" cy="15139"/>
              </a:xfrm>
              <a:custGeom>
                <a:avLst/>
                <a:gdLst>
                  <a:gd name="connsiteX0" fmla="*/ 8959 w 15139"/>
                  <a:gd name="connsiteY0" fmla="*/ 12868 h 15139"/>
                  <a:gd name="connsiteX1" fmla="*/ 5780 w 15139"/>
                  <a:gd name="connsiteY1" fmla="*/ 9008 h 15139"/>
                  <a:gd name="connsiteX2" fmla="*/ 10700 w 15139"/>
                  <a:gd name="connsiteY2" fmla="*/ 5677 h 15139"/>
                  <a:gd name="connsiteX3" fmla="*/ 14333 w 15139"/>
                  <a:gd name="connsiteY3" fmla="*/ 8705 h 15139"/>
                  <a:gd name="connsiteX4" fmla="*/ 8959 w 15139"/>
                  <a:gd name="connsiteY4" fmla="*/ 1286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959" y="12868"/>
                    </a:moveTo>
                    <a:cubicBezTo>
                      <a:pt x="6840" y="12263"/>
                      <a:pt x="5250" y="11203"/>
                      <a:pt x="5780" y="9008"/>
                    </a:cubicBezTo>
                    <a:cubicBezTo>
                      <a:pt x="6310" y="6585"/>
                      <a:pt x="8353" y="5677"/>
                      <a:pt x="10700" y="5677"/>
                    </a:cubicBezTo>
                    <a:cubicBezTo>
                      <a:pt x="12744" y="5677"/>
                      <a:pt x="14636" y="6207"/>
                      <a:pt x="14333" y="8705"/>
                    </a:cubicBezTo>
                    <a:cubicBezTo>
                      <a:pt x="13879" y="11657"/>
                      <a:pt x="11154" y="12111"/>
                      <a:pt x="8959" y="12868"/>
                    </a:cubicBezTo>
                    <a:close/>
                  </a:path>
                </a:pathLst>
              </a:custGeom>
              <a:solidFill>
                <a:srgbClr val="F6DB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6" name="任意多边形: 形状 2405"/>
              <p:cNvSpPr/>
              <p:nvPr/>
            </p:nvSpPr>
            <p:spPr>
              <a:xfrm>
                <a:off x="1939537" y="6408359"/>
                <a:ext cx="15139" cy="15139"/>
              </a:xfrm>
              <a:custGeom>
                <a:avLst/>
                <a:gdLst>
                  <a:gd name="connsiteX0" fmla="*/ 6188 w 15139"/>
                  <a:gd name="connsiteY0" fmla="*/ 14290 h 15139"/>
                  <a:gd name="connsiteX1" fmla="*/ 6112 w 15139"/>
                  <a:gd name="connsiteY1" fmla="*/ 13382 h 15139"/>
                  <a:gd name="connsiteX2" fmla="*/ 13682 w 15139"/>
                  <a:gd name="connsiteY2" fmla="*/ 6796 h 15139"/>
                  <a:gd name="connsiteX3" fmla="*/ 6188 w 15139"/>
                  <a:gd name="connsiteY3" fmla="*/ 14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188" y="14290"/>
                    </a:moveTo>
                    <a:cubicBezTo>
                      <a:pt x="6188" y="13987"/>
                      <a:pt x="6188" y="13684"/>
                      <a:pt x="6112" y="13382"/>
                    </a:cubicBezTo>
                    <a:cubicBezTo>
                      <a:pt x="5128" y="4752"/>
                      <a:pt x="5128" y="4752"/>
                      <a:pt x="13682" y="6796"/>
                    </a:cubicBezTo>
                    <a:cubicBezTo>
                      <a:pt x="13076" y="11035"/>
                      <a:pt x="13758" y="16788"/>
                      <a:pt x="6188" y="14290"/>
                    </a:cubicBezTo>
                    <a:close/>
                  </a:path>
                </a:pathLst>
              </a:custGeom>
              <a:solidFill>
                <a:srgbClr val="F7DD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7" name="任意多边形: 形状 2406"/>
              <p:cNvSpPr/>
              <p:nvPr/>
            </p:nvSpPr>
            <p:spPr>
              <a:xfrm>
                <a:off x="1589805" y="5806330"/>
                <a:ext cx="22709" cy="15139"/>
              </a:xfrm>
              <a:custGeom>
                <a:avLst/>
                <a:gdLst>
                  <a:gd name="connsiteX0" fmla="*/ 21346 w 22708"/>
                  <a:gd name="connsiteY0" fmla="*/ 9848 h 15139"/>
                  <a:gd name="connsiteX1" fmla="*/ 16577 w 22708"/>
                  <a:gd name="connsiteY1" fmla="*/ 11589 h 15139"/>
                  <a:gd name="connsiteX2" fmla="*/ 5677 w 22708"/>
                  <a:gd name="connsiteY2" fmla="*/ 11665 h 15139"/>
                  <a:gd name="connsiteX3" fmla="*/ 21346 w 22708"/>
                  <a:gd name="connsiteY3" fmla="*/ 98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21346" y="9848"/>
                    </a:moveTo>
                    <a:cubicBezTo>
                      <a:pt x="19454" y="9848"/>
                      <a:pt x="18924" y="14996"/>
                      <a:pt x="16577" y="11589"/>
                    </a:cubicBezTo>
                    <a:cubicBezTo>
                      <a:pt x="12565" y="5988"/>
                      <a:pt x="9235" y="10076"/>
                      <a:pt x="5677" y="11665"/>
                    </a:cubicBezTo>
                    <a:cubicBezTo>
                      <a:pt x="10219" y="4096"/>
                      <a:pt x="11581" y="3944"/>
                      <a:pt x="21346" y="9848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8" name="任意多边形: 形状 2407"/>
              <p:cNvSpPr/>
              <p:nvPr/>
            </p:nvSpPr>
            <p:spPr>
              <a:xfrm>
                <a:off x="1930586" y="6137732"/>
                <a:ext cx="15139" cy="22709"/>
              </a:xfrm>
              <a:custGeom>
                <a:avLst/>
                <a:gdLst>
                  <a:gd name="connsiteX0" fmla="*/ 5677 w 15139"/>
                  <a:gd name="connsiteY0" fmla="*/ 16805 h 22708"/>
                  <a:gd name="connsiteX1" fmla="*/ 11203 w 15139"/>
                  <a:gd name="connsiteY1" fmla="*/ 5677 h 22708"/>
                  <a:gd name="connsiteX2" fmla="*/ 15139 w 15139"/>
                  <a:gd name="connsiteY2" fmla="*/ 16956 h 22708"/>
                  <a:gd name="connsiteX3" fmla="*/ 5677 w 15139"/>
                  <a:gd name="connsiteY3" fmla="*/ 168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677" y="16805"/>
                    </a:moveTo>
                    <a:cubicBezTo>
                      <a:pt x="11884" y="16275"/>
                      <a:pt x="11884" y="16275"/>
                      <a:pt x="11203" y="5677"/>
                    </a:cubicBezTo>
                    <a:cubicBezTo>
                      <a:pt x="16956" y="8099"/>
                      <a:pt x="14533" y="13096"/>
                      <a:pt x="15139" y="16956"/>
                    </a:cubicBezTo>
                    <a:cubicBezTo>
                      <a:pt x="11884" y="19530"/>
                      <a:pt x="8781" y="19833"/>
                      <a:pt x="5677" y="16805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9" name="任意多边形: 形状 2408"/>
              <p:cNvSpPr/>
              <p:nvPr/>
            </p:nvSpPr>
            <p:spPr>
              <a:xfrm>
                <a:off x="1983572" y="6431279"/>
                <a:ext cx="15139" cy="15139"/>
              </a:xfrm>
              <a:custGeom>
                <a:avLst/>
                <a:gdLst>
                  <a:gd name="connsiteX0" fmla="*/ 9765 w 15139"/>
                  <a:gd name="connsiteY0" fmla="*/ 14307 h 15139"/>
                  <a:gd name="connsiteX1" fmla="*/ 5677 w 15139"/>
                  <a:gd name="connsiteY1" fmla="*/ 5677 h 15139"/>
                  <a:gd name="connsiteX2" fmla="*/ 15290 w 15139"/>
                  <a:gd name="connsiteY2" fmla="*/ 16123 h 15139"/>
                  <a:gd name="connsiteX3" fmla="*/ 9765 w 15139"/>
                  <a:gd name="connsiteY3" fmla="*/ 143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765" y="14307"/>
                    </a:moveTo>
                    <a:cubicBezTo>
                      <a:pt x="11581" y="11279"/>
                      <a:pt x="11430" y="8478"/>
                      <a:pt x="5677" y="5677"/>
                    </a:cubicBezTo>
                    <a:cubicBezTo>
                      <a:pt x="17486" y="7191"/>
                      <a:pt x="17486" y="7191"/>
                      <a:pt x="15290" y="16123"/>
                    </a:cubicBezTo>
                    <a:cubicBezTo>
                      <a:pt x="12793" y="17486"/>
                      <a:pt x="11354" y="15669"/>
                      <a:pt x="9765" y="14307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0" name="任意多边形: 形状 2409"/>
              <p:cNvSpPr/>
              <p:nvPr/>
            </p:nvSpPr>
            <p:spPr>
              <a:xfrm>
                <a:off x="1998939" y="6004432"/>
                <a:ext cx="15139" cy="15139"/>
              </a:xfrm>
              <a:custGeom>
                <a:avLst/>
                <a:gdLst>
                  <a:gd name="connsiteX0" fmla="*/ 5677 w 15139"/>
                  <a:gd name="connsiteY0" fmla="*/ 5753 h 15139"/>
                  <a:gd name="connsiteX1" fmla="*/ 9386 w 15139"/>
                  <a:gd name="connsiteY1" fmla="*/ 5677 h 15139"/>
                  <a:gd name="connsiteX2" fmla="*/ 14533 w 15139"/>
                  <a:gd name="connsiteY2" fmla="*/ 9386 h 15139"/>
                  <a:gd name="connsiteX3" fmla="*/ 5677 w 15139"/>
                  <a:gd name="connsiteY3" fmla="*/ 57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753"/>
                    </a:moveTo>
                    <a:cubicBezTo>
                      <a:pt x="6888" y="5753"/>
                      <a:pt x="8175" y="5753"/>
                      <a:pt x="9386" y="5677"/>
                    </a:cubicBezTo>
                    <a:cubicBezTo>
                      <a:pt x="11279" y="6661"/>
                      <a:pt x="13549" y="7191"/>
                      <a:pt x="14533" y="9386"/>
                    </a:cubicBezTo>
                    <a:cubicBezTo>
                      <a:pt x="6434" y="13928"/>
                      <a:pt x="6434" y="13928"/>
                      <a:pt x="5677" y="5753"/>
                    </a:cubicBezTo>
                    <a:close/>
                  </a:path>
                </a:pathLst>
              </a:custGeom>
              <a:solidFill>
                <a:srgbClr val="FBE9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1" name="任意多边形: 形状 2410"/>
              <p:cNvSpPr/>
              <p:nvPr/>
            </p:nvSpPr>
            <p:spPr>
              <a:xfrm>
                <a:off x="2038664" y="5213391"/>
                <a:ext cx="15139" cy="15139"/>
              </a:xfrm>
              <a:custGeom>
                <a:avLst/>
                <a:gdLst>
                  <a:gd name="connsiteX0" fmla="*/ 5843 w 15139"/>
                  <a:gd name="connsiteY0" fmla="*/ 5854 h 15139"/>
                  <a:gd name="connsiteX1" fmla="*/ 11596 w 15139"/>
                  <a:gd name="connsiteY1" fmla="*/ 13423 h 15139"/>
                  <a:gd name="connsiteX2" fmla="*/ 5843 w 15139"/>
                  <a:gd name="connsiteY2" fmla="*/ 58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43" y="5854"/>
                    </a:moveTo>
                    <a:cubicBezTo>
                      <a:pt x="12201" y="5021"/>
                      <a:pt x="13715" y="7065"/>
                      <a:pt x="11596" y="13423"/>
                    </a:cubicBezTo>
                    <a:cubicBezTo>
                      <a:pt x="4935" y="14483"/>
                      <a:pt x="5540" y="10017"/>
                      <a:pt x="5843" y="5854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2" name="任意多边形: 形状 2411"/>
              <p:cNvSpPr/>
              <p:nvPr/>
            </p:nvSpPr>
            <p:spPr>
              <a:xfrm>
                <a:off x="1791685" y="6266484"/>
                <a:ext cx="15139" cy="15139"/>
              </a:xfrm>
              <a:custGeom>
                <a:avLst/>
                <a:gdLst>
                  <a:gd name="connsiteX0" fmla="*/ 15139 w 15139"/>
                  <a:gd name="connsiteY0" fmla="*/ 11738 h 15139"/>
                  <a:gd name="connsiteX1" fmla="*/ 15366 w 15139"/>
                  <a:gd name="connsiteY1" fmla="*/ 13479 h 15139"/>
                  <a:gd name="connsiteX2" fmla="*/ 5677 w 15139"/>
                  <a:gd name="connsiteY2" fmla="*/ 6061 h 15139"/>
                  <a:gd name="connsiteX3" fmla="*/ 15139 w 15139"/>
                  <a:gd name="connsiteY3" fmla="*/ 117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5139" y="11738"/>
                    </a:moveTo>
                    <a:cubicBezTo>
                      <a:pt x="15215" y="12344"/>
                      <a:pt x="15290" y="12874"/>
                      <a:pt x="15366" y="13479"/>
                    </a:cubicBezTo>
                    <a:cubicBezTo>
                      <a:pt x="7342" y="17340"/>
                      <a:pt x="7872" y="9846"/>
                      <a:pt x="5677" y="6061"/>
                    </a:cubicBezTo>
                    <a:cubicBezTo>
                      <a:pt x="10900" y="4471"/>
                      <a:pt x="13020" y="8105"/>
                      <a:pt x="15139" y="11738"/>
                    </a:cubicBezTo>
                    <a:close/>
                  </a:path>
                </a:pathLst>
              </a:custGeom>
              <a:solidFill>
                <a:srgbClr val="FBEC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3" name="任意多边形: 形状 2412"/>
              <p:cNvSpPr/>
              <p:nvPr/>
            </p:nvSpPr>
            <p:spPr>
              <a:xfrm>
                <a:off x="2034194" y="5225140"/>
                <a:ext cx="15139" cy="15139"/>
              </a:xfrm>
              <a:custGeom>
                <a:avLst/>
                <a:gdLst>
                  <a:gd name="connsiteX0" fmla="*/ 12206 w 15139"/>
                  <a:gd name="connsiteY0" fmla="*/ 9395 h 15139"/>
                  <a:gd name="connsiteX1" fmla="*/ 8875 w 15139"/>
                  <a:gd name="connsiteY1" fmla="*/ 14240 h 15139"/>
                  <a:gd name="connsiteX2" fmla="*/ 5848 w 15139"/>
                  <a:gd name="connsiteY2" fmla="*/ 9244 h 15139"/>
                  <a:gd name="connsiteX3" fmla="*/ 9027 w 15139"/>
                  <a:gd name="connsiteY3" fmla="*/ 5686 h 15139"/>
                  <a:gd name="connsiteX4" fmla="*/ 12206 w 15139"/>
                  <a:gd name="connsiteY4" fmla="*/ 93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206" y="9395"/>
                    </a:moveTo>
                    <a:cubicBezTo>
                      <a:pt x="12206" y="11817"/>
                      <a:pt x="11449" y="14164"/>
                      <a:pt x="8875" y="14240"/>
                    </a:cubicBezTo>
                    <a:cubicBezTo>
                      <a:pt x="5696" y="14391"/>
                      <a:pt x="6453" y="11060"/>
                      <a:pt x="5848" y="9244"/>
                    </a:cubicBezTo>
                    <a:cubicBezTo>
                      <a:pt x="5091" y="6897"/>
                      <a:pt x="6983" y="5837"/>
                      <a:pt x="9027" y="5686"/>
                    </a:cubicBezTo>
                    <a:cubicBezTo>
                      <a:pt x="11525" y="5535"/>
                      <a:pt x="12130" y="7351"/>
                      <a:pt x="12206" y="9395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4" name="任意多边形: 形状 2413"/>
              <p:cNvSpPr/>
              <p:nvPr/>
            </p:nvSpPr>
            <p:spPr>
              <a:xfrm>
                <a:off x="1526403" y="6338854"/>
                <a:ext cx="15139" cy="22709"/>
              </a:xfrm>
              <a:custGeom>
                <a:avLst/>
                <a:gdLst>
                  <a:gd name="connsiteX0" fmla="*/ 10339 w 15139"/>
                  <a:gd name="connsiteY0" fmla="*/ 5677 h 22708"/>
                  <a:gd name="connsiteX1" fmla="*/ 11323 w 15139"/>
                  <a:gd name="connsiteY1" fmla="*/ 10068 h 22708"/>
                  <a:gd name="connsiteX2" fmla="*/ 12383 w 15139"/>
                  <a:gd name="connsiteY2" fmla="*/ 15366 h 22708"/>
                  <a:gd name="connsiteX3" fmla="*/ 6706 w 15139"/>
                  <a:gd name="connsiteY3" fmla="*/ 17259 h 22708"/>
                  <a:gd name="connsiteX4" fmla="*/ 10339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0339" y="5677"/>
                    </a:moveTo>
                    <a:cubicBezTo>
                      <a:pt x="12383" y="6737"/>
                      <a:pt x="12307" y="8175"/>
                      <a:pt x="11323" y="10068"/>
                    </a:cubicBezTo>
                    <a:cubicBezTo>
                      <a:pt x="10264" y="12036"/>
                      <a:pt x="10112" y="14004"/>
                      <a:pt x="12383" y="15366"/>
                    </a:cubicBezTo>
                    <a:cubicBezTo>
                      <a:pt x="11096" y="17864"/>
                      <a:pt x="8750" y="17107"/>
                      <a:pt x="6706" y="17259"/>
                    </a:cubicBezTo>
                    <a:cubicBezTo>
                      <a:pt x="3451" y="11960"/>
                      <a:pt x="8825" y="9462"/>
                      <a:pt x="10339" y="5677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5" name="任意多边形: 形状 2414"/>
              <p:cNvSpPr/>
              <p:nvPr/>
            </p:nvSpPr>
            <p:spPr>
              <a:xfrm>
                <a:off x="1952367" y="6042589"/>
                <a:ext cx="15139" cy="15139"/>
              </a:xfrm>
              <a:custGeom>
                <a:avLst/>
                <a:gdLst>
                  <a:gd name="connsiteX0" fmla="*/ 16218 w 15139"/>
                  <a:gd name="connsiteY0" fmla="*/ 13014 h 15139"/>
                  <a:gd name="connsiteX1" fmla="*/ 6302 w 15139"/>
                  <a:gd name="connsiteY1" fmla="*/ 10970 h 15139"/>
                  <a:gd name="connsiteX2" fmla="*/ 7210 w 15139"/>
                  <a:gd name="connsiteY2" fmla="*/ 6277 h 15139"/>
                  <a:gd name="connsiteX3" fmla="*/ 11827 w 15139"/>
                  <a:gd name="connsiteY3" fmla="*/ 7337 h 15139"/>
                  <a:gd name="connsiteX4" fmla="*/ 16218 w 15139"/>
                  <a:gd name="connsiteY4" fmla="*/ 130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6218" y="13014"/>
                    </a:moveTo>
                    <a:cubicBezTo>
                      <a:pt x="12433" y="14906"/>
                      <a:pt x="9254" y="13392"/>
                      <a:pt x="6302" y="10970"/>
                    </a:cubicBezTo>
                    <a:cubicBezTo>
                      <a:pt x="5772" y="9229"/>
                      <a:pt x="4863" y="7412"/>
                      <a:pt x="7210" y="6277"/>
                    </a:cubicBezTo>
                    <a:cubicBezTo>
                      <a:pt x="9027" y="5444"/>
                      <a:pt x="11298" y="5217"/>
                      <a:pt x="11827" y="7337"/>
                    </a:cubicBezTo>
                    <a:cubicBezTo>
                      <a:pt x="12509" y="10137"/>
                      <a:pt x="14855" y="11121"/>
                      <a:pt x="16218" y="13014"/>
                    </a:cubicBezTo>
                    <a:close/>
                  </a:path>
                </a:pathLst>
              </a:custGeom>
              <a:solidFill>
                <a:srgbClr val="F8DF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6" name="任意多边形: 形状 2415"/>
              <p:cNvSpPr/>
              <p:nvPr/>
            </p:nvSpPr>
            <p:spPr>
              <a:xfrm>
                <a:off x="2334639" y="5962352"/>
                <a:ext cx="22709" cy="15139"/>
              </a:xfrm>
              <a:custGeom>
                <a:avLst/>
                <a:gdLst>
                  <a:gd name="connsiteX0" fmla="*/ 14088 w 22708"/>
                  <a:gd name="connsiteY0" fmla="*/ 15436 h 15139"/>
                  <a:gd name="connsiteX1" fmla="*/ 11590 w 22708"/>
                  <a:gd name="connsiteY1" fmla="*/ 13089 h 15139"/>
                  <a:gd name="connsiteX2" fmla="*/ 6518 w 22708"/>
                  <a:gd name="connsiteY2" fmla="*/ 9759 h 15139"/>
                  <a:gd name="connsiteX3" fmla="*/ 6972 w 22708"/>
                  <a:gd name="connsiteY3" fmla="*/ 6201 h 15139"/>
                  <a:gd name="connsiteX4" fmla="*/ 15829 w 22708"/>
                  <a:gd name="connsiteY4" fmla="*/ 8472 h 15139"/>
                  <a:gd name="connsiteX5" fmla="*/ 18024 w 22708"/>
                  <a:gd name="connsiteY5" fmla="*/ 13544 h 15139"/>
                  <a:gd name="connsiteX6" fmla="*/ 17570 w 22708"/>
                  <a:gd name="connsiteY6" fmla="*/ 14376 h 15139"/>
                  <a:gd name="connsiteX7" fmla="*/ 15072 w 22708"/>
                  <a:gd name="connsiteY7" fmla="*/ 15511 h 15139"/>
                  <a:gd name="connsiteX8" fmla="*/ 14088 w 22708"/>
                  <a:gd name="connsiteY8" fmla="*/ 154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14088" y="15436"/>
                    </a:moveTo>
                    <a:cubicBezTo>
                      <a:pt x="12649" y="15209"/>
                      <a:pt x="10681" y="15360"/>
                      <a:pt x="11590" y="13089"/>
                    </a:cubicBezTo>
                    <a:cubicBezTo>
                      <a:pt x="15602" y="3173"/>
                      <a:pt x="9546" y="8775"/>
                      <a:pt x="6518" y="9759"/>
                    </a:cubicBezTo>
                    <a:cubicBezTo>
                      <a:pt x="6442" y="8472"/>
                      <a:pt x="4399" y="6428"/>
                      <a:pt x="6972" y="6201"/>
                    </a:cubicBezTo>
                    <a:cubicBezTo>
                      <a:pt x="10000" y="5898"/>
                      <a:pt x="13785" y="4384"/>
                      <a:pt x="15829" y="8472"/>
                    </a:cubicBezTo>
                    <a:cubicBezTo>
                      <a:pt x="16661" y="10137"/>
                      <a:pt x="17267" y="11802"/>
                      <a:pt x="18024" y="13544"/>
                    </a:cubicBezTo>
                    <a:cubicBezTo>
                      <a:pt x="18024" y="13544"/>
                      <a:pt x="17570" y="14376"/>
                      <a:pt x="17570" y="14376"/>
                    </a:cubicBezTo>
                    <a:cubicBezTo>
                      <a:pt x="16813" y="14981"/>
                      <a:pt x="15980" y="15360"/>
                      <a:pt x="15072" y="15511"/>
                    </a:cubicBezTo>
                    <a:cubicBezTo>
                      <a:pt x="14996" y="15360"/>
                      <a:pt x="14088" y="15436"/>
                      <a:pt x="14088" y="15436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7" name="任意多边形: 形状 2416"/>
              <p:cNvSpPr/>
              <p:nvPr/>
            </p:nvSpPr>
            <p:spPr>
              <a:xfrm>
                <a:off x="1675738" y="4934251"/>
                <a:ext cx="15139" cy="15139"/>
              </a:xfrm>
              <a:custGeom>
                <a:avLst/>
                <a:gdLst>
                  <a:gd name="connsiteX0" fmla="*/ 13531 w 15139"/>
                  <a:gd name="connsiteY0" fmla="*/ 11354 h 15139"/>
                  <a:gd name="connsiteX1" fmla="*/ 11260 w 15139"/>
                  <a:gd name="connsiteY1" fmla="*/ 14988 h 15139"/>
                  <a:gd name="connsiteX2" fmla="*/ 7248 w 15139"/>
                  <a:gd name="connsiteY2" fmla="*/ 15821 h 15139"/>
                  <a:gd name="connsiteX3" fmla="*/ 6264 w 15139"/>
                  <a:gd name="connsiteY3" fmla="*/ 12263 h 15139"/>
                  <a:gd name="connsiteX4" fmla="*/ 9519 w 15139"/>
                  <a:gd name="connsiteY4" fmla="*/ 5677 h 15139"/>
                  <a:gd name="connsiteX5" fmla="*/ 13531 w 15139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531" y="11354"/>
                    </a:moveTo>
                    <a:cubicBezTo>
                      <a:pt x="11714" y="11884"/>
                      <a:pt x="11790" y="13550"/>
                      <a:pt x="11260" y="14988"/>
                    </a:cubicBezTo>
                    <a:cubicBezTo>
                      <a:pt x="10503" y="16956"/>
                      <a:pt x="8459" y="15972"/>
                      <a:pt x="7248" y="15821"/>
                    </a:cubicBezTo>
                    <a:cubicBezTo>
                      <a:pt x="4826" y="15593"/>
                      <a:pt x="5810" y="13474"/>
                      <a:pt x="6264" y="12263"/>
                    </a:cubicBezTo>
                    <a:cubicBezTo>
                      <a:pt x="7172" y="9992"/>
                      <a:pt x="8383" y="7873"/>
                      <a:pt x="9519" y="5677"/>
                    </a:cubicBezTo>
                    <a:cubicBezTo>
                      <a:pt x="10806" y="7570"/>
                      <a:pt x="14212" y="8024"/>
                      <a:pt x="13531" y="11354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8" name="任意多边形: 形状 2417"/>
              <p:cNvSpPr/>
              <p:nvPr/>
            </p:nvSpPr>
            <p:spPr>
              <a:xfrm>
                <a:off x="1939952" y="6409403"/>
                <a:ext cx="15139" cy="22709"/>
              </a:xfrm>
              <a:custGeom>
                <a:avLst/>
                <a:gdLst>
                  <a:gd name="connsiteX0" fmla="*/ 5773 w 15139"/>
                  <a:gd name="connsiteY0" fmla="*/ 13247 h 22708"/>
                  <a:gd name="connsiteX1" fmla="*/ 13342 w 15139"/>
                  <a:gd name="connsiteY1" fmla="*/ 5677 h 22708"/>
                  <a:gd name="connsiteX2" fmla="*/ 7287 w 15139"/>
                  <a:gd name="connsiteY2" fmla="*/ 17637 h 22708"/>
                  <a:gd name="connsiteX3" fmla="*/ 5773 w 15139"/>
                  <a:gd name="connsiteY3" fmla="*/ 132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773" y="13247"/>
                    </a:moveTo>
                    <a:cubicBezTo>
                      <a:pt x="11450" y="13928"/>
                      <a:pt x="11677" y="9084"/>
                      <a:pt x="13342" y="5677"/>
                    </a:cubicBezTo>
                    <a:cubicBezTo>
                      <a:pt x="16067" y="12566"/>
                      <a:pt x="13796" y="17335"/>
                      <a:pt x="7287" y="17637"/>
                    </a:cubicBezTo>
                    <a:cubicBezTo>
                      <a:pt x="4713" y="17713"/>
                      <a:pt x="6076" y="14761"/>
                      <a:pt x="5773" y="13247"/>
                    </a:cubicBezTo>
                    <a:close/>
                  </a:path>
                </a:pathLst>
              </a:custGeom>
              <a:solidFill>
                <a:srgbClr val="FAEC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9" name="任意多边形: 形状 2418"/>
              <p:cNvSpPr/>
              <p:nvPr/>
            </p:nvSpPr>
            <p:spPr>
              <a:xfrm>
                <a:off x="1919121" y="6057811"/>
                <a:ext cx="22709" cy="15139"/>
              </a:xfrm>
              <a:custGeom>
                <a:avLst/>
                <a:gdLst>
                  <a:gd name="connsiteX0" fmla="*/ 7528 w 22708"/>
                  <a:gd name="connsiteY0" fmla="*/ 11265 h 15139"/>
                  <a:gd name="connsiteX1" fmla="*/ 6620 w 22708"/>
                  <a:gd name="connsiteY1" fmla="*/ 11265 h 15139"/>
                  <a:gd name="connsiteX2" fmla="*/ 5711 w 22708"/>
                  <a:gd name="connsiteY2" fmla="*/ 11265 h 15139"/>
                  <a:gd name="connsiteX3" fmla="*/ 12070 w 22708"/>
                  <a:gd name="connsiteY3" fmla="*/ 6875 h 15139"/>
                  <a:gd name="connsiteX4" fmla="*/ 18958 w 22708"/>
                  <a:gd name="connsiteY4" fmla="*/ 11038 h 15139"/>
                  <a:gd name="connsiteX5" fmla="*/ 16990 w 22708"/>
                  <a:gd name="connsiteY5" fmla="*/ 11341 h 15139"/>
                  <a:gd name="connsiteX6" fmla="*/ 9421 w 22708"/>
                  <a:gd name="connsiteY6" fmla="*/ 11114 h 15139"/>
                  <a:gd name="connsiteX7" fmla="*/ 8437 w 22708"/>
                  <a:gd name="connsiteY7" fmla="*/ 11114 h 15139"/>
                  <a:gd name="connsiteX8" fmla="*/ 7528 w 22708"/>
                  <a:gd name="connsiteY8" fmla="*/ 112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7528" y="11265"/>
                    </a:moveTo>
                    <a:lnTo>
                      <a:pt x="6620" y="11265"/>
                    </a:lnTo>
                    <a:lnTo>
                      <a:pt x="5711" y="11265"/>
                    </a:lnTo>
                    <a:cubicBezTo>
                      <a:pt x="5409" y="6269"/>
                      <a:pt x="7074" y="4150"/>
                      <a:pt x="12070" y="6875"/>
                    </a:cubicBezTo>
                    <a:cubicBezTo>
                      <a:pt x="14416" y="8161"/>
                      <a:pt x="17217" y="8767"/>
                      <a:pt x="18958" y="11038"/>
                    </a:cubicBezTo>
                    <a:cubicBezTo>
                      <a:pt x="18277" y="11114"/>
                      <a:pt x="17671" y="11265"/>
                      <a:pt x="16990" y="11341"/>
                    </a:cubicBezTo>
                    <a:cubicBezTo>
                      <a:pt x="14416" y="12400"/>
                      <a:pt x="11919" y="12703"/>
                      <a:pt x="9421" y="11114"/>
                    </a:cubicBezTo>
                    <a:lnTo>
                      <a:pt x="8437" y="11114"/>
                    </a:lnTo>
                    <a:lnTo>
                      <a:pt x="7528" y="11265"/>
                    </a:lnTo>
                    <a:close/>
                  </a:path>
                </a:pathLst>
              </a:custGeom>
              <a:solidFill>
                <a:srgbClr val="FBED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0" name="任意多边形: 形状 2419"/>
              <p:cNvSpPr/>
              <p:nvPr/>
            </p:nvSpPr>
            <p:spPr>
              <a:xfrm>
                <a:off x="1983800" y="6072294"/>
                <a:ext cx="15139" cy="15139"/>
              </a:xfrm>
              <a:custGeom>
                <a:avLst/>
                <a:gdLst>
                  <a:gd name="connsiteX0" fmla="*/ 11354 w 15139"/>
                  <a:gd name="connsiteY0" fmla="*/ 6244 h 15139"/>
                  <a:gd name="connsiteX1" fmla="*/ 14458 w 15139"/>
                  <a:gd name="connsiteY1" fmla="*/ 5790 h 15139"/>
                  <a:gd name="connsiteX2" fmla="*/ 13171 w 15139"/>
                  <a:gd name="connsiteY2" fmla="*/ 10105 h 15139"/>
                  <a:gd name="connsiteX3" fmla="*/ 5677 w 15139"/>
                  <a:gd name="connsiteY3" fmla="*/ 15857 h 15139"/>
                  <a:gd name="connsiteX4" fmla="*/ 6888 w 15139"/>
                  <a:gd name="connsiteY4" fmla="*/ 10483 h 15139"/>
                  <a:gd name="connsiteX5" fmla="*/ 11354 w 15139"/>
                  <a:gd name="connsiteY5" fmla="*/ 62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54" y="6244"/>
                    </a:moveTo>
                    <a:cubicBezTo>
                      <a:pt x="12414" y="6093"/>
                      <a:pt x="14231" y="5411"/>
                      <a:pt x="14458" y="5790"/>
                    </a:cubicBezTo>
                    <a:cubicBezTo>
                      <a:pt x="15669" y="7531"/>
                      <a:pt x="14912" y="9120"/>
                      <a:pt x="13171" y="10105"/>
                    </a:cubicBezTo>
                    <a:cubicBezTo>
                      <a:pt x="9765" y="10862"/>
                      <a:pt x="9916" y="16161"/>
                      <a:pt x="5677" y="15857"/>
                    </a:cubicBezTo>
                    <a:cubicBezTo>
                      <a:pt x="5980" y="14041"/>
                      <a:pt x="7570" y="12678"/>
                      <a:pt x="6888" y="10483"/>
                    </a:cubicBezTo>
                    <a:cubicBezTo>
                      <a:pt x="5753" y="6699"/>
                      <a:pt x="8781" y="6623"/>
                      <a:pt x="11354" y="6244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1" name="任意多边形: 形状 2420"/>
              <p:cNvSpPr/>
              <p:nvPr/>
            </p:nvSpPr>
            <p:spPr>
              <a:xfrm>
                <a:off x="1563545" y="6759191"/>
                <a:ext cx="15139" cy="15139"/>
              </a:xfrm>
              <a:custGeom>
                <a:avLst/>
                <a:gdLst>
                  <a:gd name="connsiteX0" fmla="*/ 11576 w 15139"/>
                  <a:gd name="connsiteY0" fmla="*/ 9310 h 15139"/>
                  <a:gd name="connsiteX1" fmla="*/ 9986 w 15139"/>
                  <a:gd name="connsiteY1" fmla="*/ 16199 h 15139"/>
                  <a:gd name="connsiteX2" fmla="*/ 6882 w 15139"/>
                  <a:gd name="connsiteY2" fmla="*/ 14988 h 15139"/>
                  <a:gd name="connsiteX3" fmla="*/ 7261 w 15139"/>
                  <a:gd name="connsiteY3" fmla="*/ 7266 h 15139"/>
                  <a:gd name="connsiteX4" fmla="*/ 9532 w 15139"/>
                  <a:gd name="connsiteY4" fmla="*/ 5677 h 15139"/>
                  <a:gd name="connsiteX5" fmla="*/ 9532 w 15139"/>
                  <a:gd name="connsiteY5" fmla="*/ 5677 h 15139"/>
                  <a:gd name="connsiteX6" fmla="*/ 11273 w 15139"/>
                  <a:gd name="connsiteY6" fmla="*/ 7645 h 15139"/>
                  <a:gd name="connsiteX7" fmla="*/ 11576 w 15139"/>
                  <a:gd name="connsiteY7" fmla="*/ 93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576" y="9310"/>
                    </a:moveTo>
                    <a:cubicBezTo>
                      <a:pt x="10970" y="11581"/>
                      <a:pt x="12408" y="14533"/>
                      <a:pt x="9986" y="16199"/>
                    </a:cubicBezTo>
                    <a:cubicBezTo>
                      <a:pt x="8851" y="17031"/>
                      <a:pt x="7564" y="16047"/>
                      <a:pt x="6882" y="14988"/>
                    </a:cubicBezTo>
                    <a:cubicBezTo>
                      <a:pt x="5217" y="12338"/>
                      <a:pt x="5217" y="9689"/>
                      <a:pt x="7261" y="7266"/>
                    </a:cubicBezTo>
                    <a:cubicBezTo>
                      <a:pt x="7866" y="6585"/>
                      <a:pt x="8775" y="6207"/>
                      <a:pt x="9532" y="5677"/>
                    </a:cubicBezTo>
                    <a:lnTo>
                      <a:pt x="9532" y="5677"/>
                    </a:lnTo>
                    <a:cubicBezTo>
                      <a:pt x="10137" y="6283"/>
                      <a:pt x="10743" y="6964"/>
                      <a:pt x="11273" y="7645"/>
                    </a:cubicBezTo>
                    <a:cubicBezTo>
                      <a:pt x="11424" y="8175"/>
                      <a:pt x="11500" y="8705"/>
                      <a:pt x="11576" y="9310"/>
                    </a:cubicBezTo>
                    <a:close/>
                  </a:path>
                </a:pathLst>
              </a:custGeom>
              <a:solidFill>
                <a:srgbClr val="EDB7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2" name="任意多边形: 形状 2421"/>
              <p:cNvSpPr/>
              <p:nvPr/>
            </p:nvSpPr>
            <p:spPr>
              <a:xfrm>
                <a:off x="1583958" y="6760455"/>
                <a:ext cx="15139" cy="15139"/>
              </a:xfrm>
              <a:custGeom>
                <a:avLst/>
                <a:gdLst>
                  <a:gd name="connsiteX0" fmla="*/ 5923 w 15139"/>
                  <a:gd name="connsiteY0" fmla="*/ 10166 h 15139"/>
                  <a:gd name="connsiteX1" fmla="*/ 9556 w 15139"/>
                  <a:gd name="connsiteY1" fmla="*/ 5700 h 15139"/>
                  <a:gd name="connsiteX2" fmla="*/ 13947 w 15139"/>
                  <a:gd name="connsiteY2" fmla="*/ 12134 h 15139"/>
                  <a:gd name="connsiteX3" fmla="*/ 10237 w 15139"/>
                  <a:gd name="connsiteY3" fmla="*/ 14027 h 15139"/>
                  <a:gd name="connsiteX4" fmla="*/ 6226 w 15139"/>
                  <a:gd name="connsiteY4" fmla="*/ 13875 h 15139"/>
                  <a:gd name="connsiteX5" fmla="*/ 6226 w 15139"/>
                  <a:gd name="connsiteY5" fmla="*/ 13875 h 15139"/>
                  <a:gd name="connsiteX6" fmla="*/ 5696 w 15139"/>
                  <a:gd name="connsiteY6" fmla="*/ 12513 h 15139"/>
                  <a:gd name="connsiteX7" fmla="*/ 6074 w 15139"/>
                  <a:gd name="connsiteY7" fmla="*/ 11831 h 15139"/>
                  <a:gd name="connsiteX8" fmla="*/ 5923 w 15139"/>
                  <a:gd name="connsiteY8" fmla="*/ 101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923" y="10166"/>
                    </a:moveTo>
                    <a:cubicBezTo>
                      <a:pt x="8572" y="9787"/>
                      <a:pt x="7285" y="5321"/>
                      <a:pt x="9556" y="5700"/>
                    </a:cubicBezTo>
                    <a:cubicBezTo>
                      <a:pt x="12433" y="6230"/>
                      <a:pt x="13795" y="9030"/>
                      <a:pt x="13947" y="12134"/>
                    </a:cubicBezTo>
                    <a:cubicBezTo>
                      <a:pt x="13114" y="13497"/>
                      <a:pt x="11751" y="13951"/>
                      <a:pt x="10237" y="14027"/>
                    </a:cubicBezTo>
                    <a:cubicBezTo>
                      <a:pt x="8875" y="14859"/>
                      <a:pt x="7512" y="15010"/>
                      <a:pt x="6226" y="13875"/>
                    </a:cubicBezTo>
                    <a:lnTo>
                      <a:pt x="6226" y="13875"/>
                    </a:lnTo>
                    <a:cubicBezTo>
                      <a:pt x="5771" y="13421"/>
                      <a:pt x="5620" y="13043"/>
                      <a:pt x="5696" y="12513"/>
                    </a:cubicBezTo>
                    <a:cubicBezTo>
                      <a:pt x="5771" y="12058"/>
                      <a:pt x="5923" y="11831"/>
                      <a:pt x="6074" y="11831"/>
                    </a:cubicBezTo>
                    <a:cubicBezTo>
                      <a:pt x="5999" y="11301"/>
                      <a:pt x="5999" y="10771"/>
                      <a:pt x="5923" y="10166"/>
                    </a:cubicBezTo>
                    <a:close/>
                  </a:path>
                </a:pathLst>
              </a:custGeom>
              <a:solidFill>
                <a:srgbClr val="EDBA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3" name="任意多边形: 形状 2422"/>
              <p:cNvSpPr/>
              <p:nvPr/>
            </p:nvSpPr>
            <p:spPr>
              <a:xfrm>
                <a:off x="2101487" y="6483033"/>
                <a:ext cx="15139" cy="15139"/>
              </a:xfrm>
              <a:custGeom>
                <a:avLst/>
                <a:gdLst>
                  <a:gd name="connsiteX0" fmla="*/ 9707 w 15139"/>
                  <a:gd name="connsiteY0" fmla="*/ 6001 h 15139"/>
                  <a:gd name="connsiteX1" fmla="*/ 13341 w 15139"/>
                  <a:gd name="connsiteY1" fmla="*/ 10012 h 15139"/>
                  <a:gd name="connsiteX2" fmla="*/ 8799 w 15139"/>
                  <a:gd name="connsiteY2" fmla="*/ 14781 h 15139"/>
                  <a:gd name="connsiteX3" fmla="*/ 7437 w 15139"/>
                  <a:gd name="connsiteY3" fmla="*/ 6152 h 15139"/>
                  <a:gd name="connsiteX4" fmla="*/ 9707 w 15139"/>
                  <a:gd name="connsiteY4" fmla="*/ 6001 h 15139"/>
                  <a:gd name="connsiteX5" fmla="*/ 9707 w 15139"/>
                  <a:gd name="connsiteY5" fmla="*/ 60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707" y="6001"/>
                    </a:moveTo>
                    <a:cubicBezTo>
                      <a:pt x="10010" y="8120"/>
                      <a:pt x="12735" y="8045"/>
                      <a:pt x="13341" y="10012"/>
                    </a:cubicBezTo>
                    <a:cubicBezTo>
                      <a:pt x="12130" y="11981"/>
                      <a:pt x="11448" y="16144"/>
                      <a:pt x="8799" y="14781"/>
                    </a:cubicBezTo>
                    <a:cubicBezTo>
                      <a:pt x="6301" y="13419"/>
                      <a:pt x="3955" y="9634"/>
                      <a:pt x="7437" y="6152"/>
                    </a:cubicBezTo>
                    <a:cubicBezTo>
                      <a:pt x="8269" y="5547"/>
                      <a:pt x="8950" y="5547"/>
                      <a:pt x="9707" y="6001"/>
                    </a:cubicBezTo>
                    <a:lnTo>
                      <a:pt x="9707" y="6001"/>
                    </a:lnTo>
                    <a:close/>
                  </a:path>
                </a:pathLst>
              </a:custGeom>
              <a:solidFill>
                <a:srgbClr val="F6C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4" name="任意多边形: 形状 2423"/>
              <p:cNvSpPr/>
              <p:nvPr/>
            </p:nvSpPr>
            <p:spPr>
              <a:xfrm>
                <a:off x="1724943" y="5905650"/>
                <a:ext cx="15139" cy="22709"/>
              </a:xfrm>
              <a:custGeom>
                <a:avLst/>
                <a:gdLst>
                  <a:gd name="connsiteX0" fmla="*/ 11711 w 15139"/>
                  <a:gd name="connsiteY0" fmla="*/ 5677 h 22708"/>
                  <a:gd name="connsiteX1" fmla="*/ 9440 w 15139"/>
                  <a:gd name="connsiteY1" fmla="*/ 12565 h 22708"/>
                  <a:gd name="connsiteX2" fmla="*/ 5807 w 15139"/>
                  <a:gd name="connsiteY2" fmla="*/ 17031 h 22708"/>
                  <a:gd name="connsiteX3" fmla="*/ 11711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1711" y="5677"/>
                    </a:moveTo>
                    <a:cubicBezTo>
                      <a:pt x="12468" y="8478"/>
                      <a:pt x="19281" y="13095"/>
                      <a:pt x="9440" y="12565"/>
                    </a:cubicBezTo>
                    <a:cubicBezTo>
                      <a:pt x="6640" y="12414"/>
                      <a:pt x="8456" y="16653"/>
                      <a:pt x="5807" y="17031"/>
                    </a:cubicBezTo>
                    <a:cubicBezTo>
                      <a:pt x="5201" y="11884"/>
                      <a:pt x="6640" y="7872"/>
                      <a:pt x="11711" y="5677"/>
                    </a:cubicBezTo>
                    <a:close/>
                  </a:path>
                </a:pathLst>
              </a:custGeom>
              <a:solidFill>
                <a:srgbClr val="F9E0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5" name="任意多边形: 形状 2424"/>
              <p:cNvSpPr/>
              <p:nvPr/>
            </p:nvSpPr>
            <p:spPr>
              <a:xfrm>
                <a:off x="1622923" y="7200804"/>
                <a:ext cx="15139" cy="22709"/>
              </a:xfrm>
              <a:custGeom>
                <a:avLst/>
                <a:gdLst>
                  <a:gd name="connsiteX0" fmla="*/ 12980 w 15139"/>
                  <a:gd name="connsiteY0" fmla="*/ 7185 h 22708"/>
                  <a:gd name="connsiteX1" fmla="*/ 8590 w 15139"/>
                  <a:gd name="connsiteY1" fmla="*/ 19220 h 22708"/>
                  <a:gd name="connsiteX2" fmla="*/ 6925 w 15139"/>
                  <a:gd name="connsiteY2" fmla="*/ 7185 h 22708"/>
                  <a:gd name="connsiteX3" fmla="*/ 7227 w 15139"/>
                  <a:gd name="connsiteY3" fmla="*/ 6882 h 22708"/>
                  <a:gd name="connsiteX4" fmla="*/ 12148 w 15139"/>
                  <a:gd name="connsiteY4" fmla="*/ 6201 h 22708"/>
                  <a:gd name="connsiteX5" fmla="*/ 12980 w 15139"/>
                  <a:gd name="connsiteY5" fmla="*/ 71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2980" y="7185"/>
                    </a:moveTo>
                    <a:cubicBezTo>
                      <a:pt x="10709" y="10818"/>
                      <a:pt x="8893" y="14678"/>
                      <a:pt x="8590" y="19220"/>
                    </a:cubicBezTo>
                    <a:cubicBezTo>
                      <a:pt x="3443" y="15511"/>
                      <a:pt x="6622" y="11197"/>
                      <a:pt x="6925" y="7185"/>
                    </a:cubicBezTo>
                    <a:lnTo>
                      <a:pt x="7227" y="6882"/>
                    </a:lnTo>
                    <a:cubicBezTo>
                      <a:pt x="8741" y="5595"/>
                      <a:pt x="10331" y="5292"/>
                      <a:pt x="12148" y="6201"/>
                    </a:cubicBezTo>
                    <a:cubicBezTo>
                      <a:pt x="12450" y="6504"/>
                      <a:pt x="12753" y="6882"/>
                      <a:pt x="12980" y="7185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6" name="任意多边形: 形状 2425"/>
              <p:cNvSpPr/>
              <p:nvPr/>
            </p:nvSpPr>
            <p:spPr>
              <a:xfrm>
                <a:off x="1588140" y="6704085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474 w 15139"/>
                  <a:gd name="connsiteY1" fmla="*/ 13322 h 15139"/>
                  <a:gd name="connsiteX2" fmla="*/ 7645 w 15139"/>
                  <a:gd name="connsiteY2" fmla="*/ 12793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9083" y="7418"/>
                      <a:pt x="13474" y="8099"/>
                      <a:pt x="13474" y="13322"/>
                    </a:cubicBezTo>
                    <a:cubicBezTo>
                      <a:pt x="11279" y="15972"/>
                      <a:pt x="9386" y="15518"/>
                      <a:pt x="7645" y="12793"/>
                    </a:cubicBezTo>
                    <a:cubicBezTo>
                      <a:pt x="6207" y="10598"/>
                      <a:pt x="5677" y="8251"/>
                      <a:pt x="5677" y="5677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7" name="任意多边形: 形状 2426"/>
              <p:cNvSpPr/>
              <p:nvPr/>
            </p:nvSpPr>
            <p:spPr>
              <a:xfrm>
                <a:off x="2350619" y="6286504"/>
                <a:ext cx="22709" cy="15139"/>
              </a:xfrm>
              <a:custGeom>
                <a:avLst/>
                <a:gdLst>
                  <a:gd name="connsiteX0" fmla="*/ 7645 w 22708"/>
                  <a:gd name="connsiteY0" fmla="*/ 12686 h 15139"/>
                  <a:gd name="connsiteX1" fmla="*/ 5677 w 22708"/>
                  <a:gd name="connsiteY1" fmla="*/ 12610 h 15139"/>
                  <a:gd name="connsiteX2" fmla="*/ 12036 w 22708"/>
                  <a:gd name="connsiteY2" fmla="*/ 7690 h 15139"/>
                  <a:gd name="connsiteX3" fmla="*/ 17334 w 22708"/>
                  <a:gd name="connsiteY3" fmla="*/ 7085 h 15139"/>
                  <a:gd name="connsiteX4" fmla="*/ 13398 w 22708"/>
                  <a:gd name="connsiteY4" fmla="*/ 10869 h 15139"/>
                  <a:gd name="connsiteX5" fmla="*/ 7645 w 22708"/>
                  <a:gd name="connsiteY5" fmla="*/ 126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645" y="12686"/>
                    </a:moveTo>
                    <a:cubicBezTo>
                      <a:pt x="6964" y="12686"/>
                      <a:pt x="6358" y="12610"/>
                      <a:pt x="5677" y="12610"/>
                    </a:cubicBezTo>
                    <a:cubicBezTo>
                      <a:pt x="5904" y="8599"/>
                      <a:pt x="4315" y="2467"/>
                      <a:pt x="12036" y="7690"/>
                    </a:cubicBezTo>
                    <a:cubicBezTo>
                      <a:pt x="13171" y="8447"/>
                      <a:pt x="15518" y="7312"/>
                      <a:pt x="17334" y="7085"/>
                    </a:cubicBezTo>
                    <a:cubicBezTo>
                      <a:pt x="16426" y="8825"/>
                      <a:pt x="15063" y="9961"/>
                      <a:pt x="13398" y="10869"/>
                    </a:cubicBezTo>
                    <a:cubicBezTo>
                      <a:pt x="11506" y="11551"/>
                      <a:pt x="10067" y="13594"/>
                      <a:pt x="7645" y="12686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8" name="任意多边形: 形状 2427"/>
              <p:cNvSpPr/>
              <p:nvPr/>
            </p:nvSpPr>
            <p:spPr>
              <a:xfrm>
                <a:off x="1994009" y="5374572"/>
                <a:ext cx="15139" cy="15139"/>
              </a:xfrm>
              <a:custGeom>
                <a:avLst/>
                <a:gdLst>
                  <a:gd name="connsiteX0" fmla="*/ 13634 w 15139"/>
                  <a:gd name="connsiteY0" fmla="*/ 5677 h 15139"/>
                  <a:gd name="connsiteX1" fmla="*/ 8941 w 15139"/>
                  <a:gd name="connsiteY1" fmla="*/ 13549 h 15139"/>
                  <a:gd name="connsiteX2" fmla="*/ 5686 w 15139"/>
                  <a:gd name="connsiteY2" fmla="*/ 10749 h 15139"/>
                  <a:gd name="connsiteX3" fmla="*/ 1363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634" y="5677"/>
                    </a:moveTo>
                    <a:cubicBezTo>
                      <a:pt x="11969" y="8553"/>
                      <a:pt x="14164" y="13625"/>
                      <a:pt x="8941" y="13549"/>
                    </a:cubicBezTo>
                    <a:cubicBezTo>
                      <a:pt x="7276" y="13549"/>
                      <a:pt x="5535" y="12187"/>
                      <a:pt x="5686" y="10749"/>
                    </a:cubicBezTo>
                    <a:cubicBezTo>
                      <a:pt x="5989" y="6207"/>
                      <a:pt x="11969" y="9159"/>
                      <a:pt x="13634" y="567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9" name="任意多边形: 形状 2428"/>
              <p:cNvSpPr/>
              <p:nvPr/>
            </p:nvSpPr>
            <p:spPr>
              <a:xfrm>
                <a:off x="1510174" y="5644341"/>
                <a:ext cx="15139" cy="15139"/>
              </a:xfrm>
              <a:custGeom>
                <a:avLst/>
                <a:gdLst>
                  <a:gd name="connsiteX0" fmla="*/ 5677 w 15139"/>
                  <a:gd name="connsiteY0" fmla="*/ 10531 h 15139"/>
                  <a:gd name="connsiteX1" fmla="*/ 10749 w 15139"/>
                  <a:gd name="connsiteY1" fmla="*/ 5686 h 15139"/>
                  <a:gd name="connsiteX2" fmla="*/ 13322 w 15139"/>
                  <a:gd name="connsiteY2" fmla="*/ 8941 h 15139"/>
                  <a:gd name="connsiteX3" fmla="*/ 9765 w 15139"/>
                  <a:gd name="connsiteY3" fmla="*/ 14013 h 15139"/>
                  <a:gd name="connsiteX4" fmla="*/ 5677 w 15139"/>
                  <a:gd name="connsiteY4" fmla="*/ 105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531"/>
                    </a:moveTo>
                    <a:cubicBezTo>
                      <a:pt x="6813" y="8336"/>
                      <a:pt x="8099" y="5913"/>
                      <a:pt x="10749" y="5686"/>
                    </a:cubicBezTo>
                    <a:cubicBezTo>
                      <a:pt x="12338" y="5535"/>
                      <a:pt x="13171" y="7352"/>
                      <a:pt x="13322" y="8941"/>
                    </a:cubicBezTo>
                    <a:cubicBezTo>
                      <a:pt x="13625" y="11666"/>
                      <a:pt x="13247" y="13937"/>
                      <a:pt x="9765" y="14013"/>
                    </a:cubicBezTo>
                    <a:cubicBezTo>
                      <a:pt x="8402" y="12877"/>
                      <a:pt x="7040" y="11666"/>
                      <a:pt x="5677" y="10531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0" name="任意多边形: 形状 2429"/>
              <p:cNvSpPr/>
              <p:nvPr/>
            </p:nvSpPr>
            <p:spPr>
              <a:xfrm>
                <a:off x="1536036" y="6335191"/>
                <a:ext cx="15139" cy="22709"/>
              </a:xfrm>
              <a:custGeom>
                <a:avLst/>
                <a:gdLst>
                  <a:gd name="connsiteX0" fmla="*/ 10320 w 15139"/>
                  <a:gd name="connsiteY0" fmla="*/ 17138 h 22708"/>
                  <a:gd name="connsiteX1" fmla="*/ 6838 w 15139"/>
                  <a:gd name="connsiteY1" fmla="*/ 10779 h 22708"/>
                  <a:gd name="connsiteX2" fmla="*/ 6535 w 15139"/>
                  <a:gd name="connsiteY2" fmla="*/ 5708 h 22708"/>
                  <a:gd name="connsiteX3" fmla="*/ 10320 w 15139"/>
                  <a:gd name="connsiteY3" fmla="*/ 7600 h 22708"/>
                  <a:gd name="connsiteX4" fmla="*/ 14104 w 15139"/>
                  <a:gd name="connsiteY4" fmla="*/ 13959 h 22708"/>
                  <a:gd name="connsiteX5" fmla="*/ 14104 w 15139"/>
                  <a:gd name="connsiteY5" fmla="*/ 15245 h 22708"/>
                  <a:gd name="connsiteX6" fmla="*/ 10395 w 15139"/>
                  <a:gd name="connsiteY6" fmla="*/ 18954 h 22708"/>
                  <a:gd name="connsiteX7" fmla="*/ 9790 w 15139"/>
                  <a:gd name="connsiteY7" fmla="*/ 17819 h 22708"/>
                  <a:gd name="connsiteX8" fmla="*/ 10320 w 15139"/>
                  <a:gd name="connsiteY8" fmla="*/ 171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0320" y="17138"/>
                    </a:moveTo>
                    <a:cubicBezTo>
                      <a:pt x="10622" y="14186"/>
                      <a:pt x="8730" y="12369"/>
                      <a:pt x="6838" y="10779"/>
                    </a:cubicBezTo>
                    <a:cubicBezTo>
                      <a:pt x="4870" y="9038"/>
                      <a:pt x="5854" y="7449"/>
                      <a:pt x="6535" y="5708"/>
                    </a:cubicBezTo>
                    <a:cubicBezTo>
                      <a:pt x="8200" y="5556"/>
                      <a:pt x="9563" y="5935"/>
                      <a:pt x="10320" y="7600"/>
                    </a:cubicBezTo>
                    <a:cubicBezTo>
                      <a:pt x="12136" y="9417"/>
                      <a:pt x="13802" y="11233"/>
                      <a:pt x="14104" y="13959"/>
                    </a:cubicBezTo>
                    <a:cubicBezTo>
                      <a:pt x="14104" y="14413"/>
                      <a:pt x="14104" y="14791"/>
                      <a:pt x="14104" y="15245"/>
                    </a:cubicBezTo>
                    <a:cubicBezTo>
                      <a:pt x="14180" y="17743"/>
                      <a:pt x="13045" y="19106"/>
                      <a:pt x="10395" y="18954"/>
                    </a:cubicBezTo>
                    <a:cubicBezTo>
                      <a:pt x="9866" y="18576"/>
                      <a:pt x="9638" y="18198"/>
                      <a:pt x="9790" y="17819"/>
                    </a:cubicBezTo>
                    <a:cubicBezTo>
                      <a:pt x="10017" y="17365"/>
                      <a:pt x="10168" y="17138"/>
                      <a:pt x="10320" y="17138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1" name="任意多边形: 形状 2430"/>
              <p:cNvSpPr/>
              <p:nvPr/>
            </p:nvSpPr>
            <p:spPr>
              <a:xfrm>
                <a:off x="1873057" y="5950330"/>
                <a:ext cx="15139" cy="15139"/>
              </a:xfrm>
              <a:custGeom>
                <a:avLst/>
                <a:gdLst>
                  <a:gd name="connsiteX0" fmla="*/ 11733 w 15139"/>
                  <a:gd name="connsiteY0" fmla="*/ 13984 h 15139"/>
                  <a:gd name="connsiteX1" fmla="*/ 5677 w 15139"/>
                  <a:gd name="connsiteY1" fmla="*/ 9897 h 15139"/>
                  <a:gd name="connsiteX2" fmla="*/ 15669 w 15139"/>
                  <a:gd name="connsiteY2" fmla="*/ 8535 h 15139"/>
                  <a:gd name="connsiteX3" fmla="*/ 11733 w 15139"/>
                  <a:gd name="connsiteY3" fmla="*/ 139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733" y="13984"/>
                    </a:moveTo>
                    <a:cubicBezTo>
                      <a:pt x="11808" y="9518"/>
                      <a:pt x="7872" y="10956"/>
                      <a:pt x="5677" y="9897"/>
                    </a:cubicBezTo>
                    <a:cubicBezTo>
                      <a:pt x="9311" y="4522"/>
                      <a:pt x="9311" y="4522"/>
                      <a:pt x="15669" y="8535"/>
                    </a:cubicBezTo>
                    <a:cubicBezTo>
                      <a:pt x="14458" y="10427"/>
                      <a:pt x="14079" y="12925"/>
                      <a:pt x="11733" y="13984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2" name="任意多边形: 形状 2431"/>
              <p:cNvSpPr/>
              <p:nvPr/>
            </p:nvSpPr>
            <p:spPr>
              <a:xfrm>
                <a:off x="1863192" y="5728662"/>
                <a:ext cx="15139" cy="15139"/>
              </a:xfrm>
              <a:custGeom>
                <a:avLst/>
                <a:gdLst>
                  <a:gd name="connsiteX0" fmla="*/ 6459 w 15139"/>
                  <a:gd name="connsiteY0" fmla="*/ 11518 h 15139"/>
                  <a:gd name="connsiteX1" fmla="*/ 6307 w 15139"/>
                  <a:gd name="connsiteY1" fmla="*/ 9777 h 15139"/>
                  <a:gd name="connsiteX2" fmla="*/ 5777 w 15139"/>
                  <a:gd name="connsiteY2" fmla="*/ 8339 h 15139"/>
                  <a:gd name="connsiteX3" fmla="*/ 6383 w 15139"/>
                  <a:gd name="connsiteY3" fmla="*/ 7658 h 15139"/>
                  <a:gd name="connsiteX4" fmla="*/ 13952 w 15139"/>
                  <a:gd name="connsiteY4" fmla="*/ 7052 h 15139"/>
                  <a:gd name="connsiteX5" fmla="*/ 14028 w 15139"/>
                  <a:gd name="connsiteY5" fmla="*/ 11518 h 15139"/>
                  <a:gd name="connsiteX6" fmla="*/ 6459 w 15139"/>
                  <a:gd name="connsiteY6" fmla="*/ 115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6459" y="11518"/>
                    </a:moveTo>
                    <a:cubicBezTo>
                      <a:pt x="6383" y="10913"/>
                      <a:pt x="6307" y="10307"/>
                      <a:pt x="6307" y="9777"/>
                    </a:cubicBezTo>
                    <a:cubicBezTo>
                      <a:pt x="5702" y="9247"/>
                      <a:pt x="5550" y="8793"/>
                      <a:pt x="5777" y="8339"/>
                    </a:cubicBezTo>
                    <a:cubicBezTo>
                      <a:pt x="6004" y="7885"/>
                      <a:pt x="6232" y="7658"/>
                      <a:pt x="6383" y="7658"/>
                    </a:cubicBezTo>
                    <a:cubicBezTo>
                      <a:pt x="8730" y="5009"/>
                      <a:pt x="11379" y="5235"/>
                      <a:pt x="13952" y="7052"/>
                    </a:cubicBezTo>
                    <a:cubicBezTo>
                      <a:pt x="15769" y="8339"/>
                      <a:pt x="16299" y="10004"/>
                      <a:pt x="14028" y="11518"/>
                    </a:cubicBezTo>
                    <a:cubicBezTo>
                      <a:pt x="11530" y="12881"/>
                      <a:pt x="8957" y="12956"/>
                      <a:pt x="6459" y="11518"/>
                    </a:cubicBezTo>
                    <a:close/>
                  </a:path>
                </a:pathLst>
              </a:custGeom>
              <a:solidFill>
                <a:srgbClr val="F6D9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3" name="任意多边形: 形状 2432"/>
              <p:cNvSpPr/>
              <p:nvPr/>
            </p:nvSpPr>
            <p:spPr>
              <a:xfrm>
                <a:off x="1938911" y="6204041"/>
                <a:ext cx="15139" cy="15139"/>
              </a:xfrm>
              <a:custGeom>
                <a:avLst/>
                <a:gdLst>
                  <a:gd name="connsiteX0" fmla="*/ 10522 w 15139"/>
                  <a:gd name="connsiteY0" fmla="*/ 5677 h 15139"/>
                  <a:gd name="connsiteX1" fmla="*/ 12415 w 15139"/>
                  <a:gd name="connsiteY1" fmla="*/ 9462 h 15139"/>
                  <a:gd name="connsiteX2" fmla="*/ 12415 w 15139"/>
                  <a:gd name="connsiteY2" fmla="*/ 9462 h 15139"/>
                  <a:gd name="connsiteX3" fmla="*/ 12188 w 15139"/>
                  <a:gd name="connsiteY3" fmla="*/ 13096 h 15139"/>
                  <a:gd name="connsiteX4" fmla="*/ 7797 w 15139"/>
                  <a:gd name="connsiteY4" fmla="*/ 15972 h 15139"/>
                  <a:gd name="connsiteX5" fmla="*/ 6662 w 15139"/>
                  <a:gd name="connsiteY5" fmla="*/ 10598 h 15139"/>
                  <a:gd name="connsiteX6" fmla="*/ 10522 w 15139"/>
                  <a:gd name="connsiteY6" fmla="*/ 5677 h 15139"/>
                  <a:gd name="connsiteX7" fmla="*/ 10522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0522" y="5677"/>
                    </a:moveTo>
                    <a:cubicBezTo>
                      <a:pt x="10522" y="7267"/>
                      <a:pt x="10750" y="8781"/>
                      <a:pt x="12415" y="9462"/>
                    </a:cubicBezTo>
                    <a:lnTo>
                      <a:pt x="12415" y="9462"/>
                    </a:lnTo>
                    <a:cubicBezTo>
                      <a:pt x="12339" y="10673"/>
                      <a:pt x="12491" y="11960"/>
                      <a:pt x="12188" y="13096"/>
                    </a:cubicBezTo>
                    <a:cubicBezTo>
                      <a:pt x="11506" y="15139"/>
                      <a:pt x="10447" y="17561"/>
                      <a:pt x="7797" y="15972"/>
                    </a:cubicBezTo>
                    <a:cubicBezTo>
                      <a:pt x="6132" y="14988"/>
                      <a:pt x="4618" y="12717"/>
                      <a:pt x="6662" y="10598"/>
                    </a:cubicBezTo>
                    <a:cubicBezTo>
                      <a:pt x="8176" y="9084"/>
                      <a:pt x="8479" y="6661"/>
                      <a:pt x="10522" y="5677"/>
                    </a:cubicBezTo>
                    <a:lnTo>
                      <a:pt x="10522" y="5677"/>
                    </a:lnTo>
                    <a:close/>
                  </a:path>
                </a:pathLst>
              </a:custGeom>
              <a:solidFill>
                <a:srgbClr val="FCF2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4" name="任意多边形: 形状 2433"/>
              <p:cNvSpPr/>
              <p:nvPr/>
            </p:nvSpPr>
            <p:spPr>
              <a:xfrm>
                <a:off x="2247901" y="5960529"/>
                <a:ext cx="15139" cy="15139"/>
              </a:xfrm>
              <a:custGeom>
                <a:avLst/>
                <a:gdLst>
                  <a:gd name="connsiteX0" fmla="*/ 11430 w 15139"/>
                  <a:gd name="connsiteY0" fmla="*/ 15366 h 15139"/>
                  <a:gd name="connsiteX1" fmla="*/ 5677 w 15139"/>
                  <a:gd name="connsiteY1" fmla="*/ 9613 h 15139"/>
                  <a:gd name="connsiteX2" fmla="*/ 11203 w 15139"/>
                  <a:gd name="connsiteY2" fmla="*/ 5677 h 15139"/>
                  <a:gd name="connsiteX3" fmla="*/ 11430 w 15139"/>
                  <a:gd name="connsiteY3" fmla="*/ 15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30" y="15366"/>
                    </a:moveTo>
                    <a:cubicBezTo>
                      <a:pt x="7494" y="15442"/>
                      <a:pt x="7115" y="11960"/>
                      <a:pt x="5677" y="9613"/>
                    </a:cubicBezTo>
                    <a:cubicBezTo>
                      <a:pt x="7494" y="8326"/>
                      <a:pt x="9310" y="6964"/>
                      <a:pt x="11203" y="5677"/>
                    </a:cubicBezTo>
                    <a:cubicBezTo>
                      <a:pt x="15366" y="8856"/>
                      <a:pt x="12792" y="12111"/>
                      <a:pt x="11430" y="15366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5" name="任意多边形: 形状 2434"/>
              <p:cNvSpPr/>
              <p:nvPr/>
            </p:nvSpPr>
            <p:spPr>
              <a:xfrm>
                <a:off x="2481838" y="6164189"/>
                <a:ext cx="15139" cy="15139"/>
              </a:xfrm>
              <a:custGeom>
                <a:avLst/>
                <a:gdLst>
                  <a:gd name="connsiteX0" fmla="*/ 9423 w 15139"/>
                  <a:gd name="connsiteY0" fmla="*/ 13207 h 15139"/>
                  <a:gd name="connsiteX1" fmla="*/ 6093 w 15139"/>
                  <a:gd name="connsiteY1" fmla="*/ 7454 h 15139"/>
                  <a:gd name="connsiteX2" fmla="*/ 13284 w 15139"/>
                  <a:gd name="connsiteY2" fmla="*/ 7454 h 15139"/>
                  <a:gd name="connsiteX3" fmla="*/ 9423 w 15139"/>
                  <a:gd name="connsiteY3" fmla="*/ 132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23" y="13207"/>
                    </a:moveTo>
                    <a:cubicBezTo>
                      <a:pt x="8591" y="11088"/>
                      <a:pt x="4352" y="10558"/>
                      <a:pt x="6093" y="7454"/>
                    </a:cubicBezTo>
                    <a:cubicBezTo>
                      <a:pt x="8137" y="3821"/>
                      <a:pt x="10862" y="6773"/>
                      <a:pt x="13284" y="7454"/>
                    </a:cubicBezTo>
                    <a:cubicBezTo>
                      <a:pt x="13511" y="10407"/>
                      <a:pt x="13511" y="13207"/>
                      <a:pt x="9423" y="13207"/>
                    </a:cubicBezTo>
                    <a:close/>
                  </a:path>
                </a:pathLst>
              </a:custGeom>
              <a:solidFill>
                <a:srgbClr val="EBB1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6" name="任意多边形: 形状 2435"/>
              <p:cNvSpPr/>
              <p:nvPr/>
            </p:nvSpPr>
            <p:spPr>
              <a:xfrm>
                <a:off x="1709934" y="6436048"/>
                <a:ext cx="15139" cy="22709"/>
              </a:xfrm>
              <a:custGeom>
                <a:avLst/>
                <a:gdLst>
                  <a:gd name="connsiteX0" fmla="*/ 5753 w 15139"/>
                  <a:gd name="connsiteY0" fmla="*/ 15139 h 22708"/>
                  <a:gd name="connsiteX1" fmla="*/ 8251 w 15139"/>
                  <a:gd name="connsiteY1" fmla="*/ 12944 h 22708"/>
                  <a:gd name="connsiteX2" fmla="*/ 11430 w 15139"/>
                  <a:gd name="connsiteY2" fmla="*/ 5677 h 22708"/>
                  <a:gd name="connsiteX3" fmla="*/ 11506 w 15139"/>
                  <a:gd name="connsiteY3" fmla="*/ 12111 h 22708"/>
                  <a:gd name="connsiteX4" fmla="*/ 5677 w 15139"/>
                  <a:gd name="connsiteY4" fmla="*/ 17031 h 22708"/>
                  <a:gd name="connsiteX5" fmla="*/ 5753 w 15139"/>
                  <a:gd name="connsiteY5" fmla="*/ 15139 h 22708"/>
                  <a:gd name="connsiteX6" fmla="*/ 5753 w 15139"/>
                  <a:gd name="connsiteY6" fmla="*/ 151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53" y="15139"/>
                    </a:moveTo>
                    <a:cubicBezTo>
                      <a:pt x="6964" y="14761"/>
                      <a:pt x="8629" y="13474"/>
                      <a:pt x="8251" y="12944"/>
                    </a:cubicBezTo>
                    <a:cubicBezTo>
                      <a:pt x="4617" y="8251"/>
                      <a:pt x="8099" y="7040"/>
                      <a:pt x="11430" y="5677"/>
                    </a:cubicBezTo>
                    <a:cubicBezTo>
                      <a:pt x="11430" y="7796"/>
                      <a:pt x="11430" y="9992"/>
                      <a:pt x="11506" y="12111"/>
                    </a:cubicBezTo>
                    <a:cubicBezTo>
                      <a:pt x="11657" y="16274"/>
                      <a:pt x="9386" y="17486"/>
                      <a:pt x="5677" y="17031"/>
                    </a:cubicBezTo>
                    <a:cubicBezTo>
                      <a:pt x="5677" y="16350"/>
                      <a:pt x="5677" y="15745"/>
                      <a:pt x="5753" y="15139"/>
                    </a:cubicBezTo>
                    <a:lnTo>
                      <a:pt x="5753" y="15139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7" name="任意多边形: 形状 2436"/>
              <p:cNvSpPr/>
              <p:nvPr/>
            </p:nvSpPr>
            <p:spPr>
              <a:xfrm>
                <a:off x="1557029" y="5559646"/>
                <a:ext cx="15139" cy="15139"/>
              </a:xfrm>
              <a:custGeom>
                <a:avLst/>
                <a:gdLst>
                  <a:gd name="connsiteX0" fmla="*/ 16123 w 15139"/>
                  <a:gd name="connsiteY0" fmla="*/ 11354 h 15139"/>
                  <a:gd name="connsiteX1" fmla="*/ 5677 w 15139"/>
                  <a:gd name="connsiteY1" fmla="*/ 10522 h 15139"/>
                  <a:gd name="connsiteX2" fmla="*/ 14004 w 15139"/>
                  <a:gd name="connsiteY2" fmla="*/ 5677 h 15139"/>
                  <a:gd name="connsiteX3" fmla="*/ 16123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6123" y="11354"/>
                    </a:moveTo>
                    <a:cubicBezTo>
                      <a:pt x="11430" y="12490"/>
                      <a:pt x="11430" y="12490"/>
                      <a:pt x="5677" y="10522"/>
                    </a:cubicBezTo>
                    <a:cubicBezTo>
                      <a:pt x="6661" y="5753"/>
                      <a:pt x="12793" y="9765"/>
                      <a:pt x="14004" y="5677"/>
                    </a:cubicBezTo>
                    <a:cubicBezTo>
                      <a:pt x="14988" y="7494"/>
                      <a:pt x="16275" y="9159"/>
                      <a:pt x="16123" y="11354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8" name="任意多边形: 形状 2437"/>
              <p:cNvSpPr/>
              <p:nvPr/>
            </p:nvSpPr>
            <p:spPr>
              <a:xfrm>
                <a:off x="1895629" y="6217833"/>
                <a:ext cx="15139" cy="15139"/>
              </a:xfrm>
              <a:custGeom>
                <a:avLst/>
                <a:gdLst>
                  <a:gd name="connsiteX0" fmla="*/ 12930 w 15139"/>
                  <a:gd name="connsiteY0" fmla="*/ 8614 h 15139"/>
                  <a:gd name="connsiteX1" fmla="*/ 9523 w 15139"/>
                  <a:gd name="connsiteY1" fmla="*/ 12551 h 15139"/>
                  <a:gd name="connsiteX2" fmla="*/ 5738 w 15139"/>
                  <a:gd name="connsiteY2" fmla="*/ 9220 h 15139"/>
                  <a:gd name="connsiteX3" fmla="*/ 10053 w 15139"/>
                  <a:gd name="connsiteY3" fmla="*/ 5738 h 15139"/>
                  <a:gd name="connsiteX4" fmla="*/ 12930 w 15139"/>
                  <a:gd name="connsiteY4" fmla="*/ 86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930" y="8614"/>
                    </a:moveTo>
                    <a:cubicBezTo>
                      <a:pt x="12173" y="10280"/>
                      <a:pt x="11870" y="12323"/>
                      <a:pt x="9523" y="12551"/>
                    </a:cubicBezTo>
                    <a:cubicBezTo>
                      <a:pt x="7101" y="12778"/>
                      <a:pt x="5966" y="10961"/>
                      <a:pt x="5738" y="9220"/>
                    </a:cubicBezTo>
                    <a:cubicBezTo>
                      <a:pt x="5209" y="6041"/>
                      <a:pt x="8236" y="6192"/>
                      <a:pt x="10053" y="5738"/>
                    </a:cubicBezTo>
                    <a:cubicBezTo>
                      <a:pt x="11794" y="5360"/>
                      <a:pt x="12778" y="6798"/>
                      <a:pt x="12930" y="8614"/>
                    </a:cubicBezTo>
                    <a:close/>
                  </a:path>
                </a:pathLst>
              </a:custGeom>
              <a:solidFill>
                <a:srgbClr val="F7DB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9" name="任意多边形: 形状 2438"/>
              <p:cNvSpPr/>
              <p:nvPr/>
            </p:nvSpPr>
            <p:spPr>
              <a:xfrm>
                <a:off x="2236698" y="6569799"/>
                <a:ext cx="15139" cy="15139"/>
              </a:xfrm>
              <a:custGeom>
                <a:avLst/>
                <a:gdLst>
                  <a:gd name="connsiteX0" fmla="*/ 5829 w 15139"/>
                  <a:gd name="connsiteY0" fmla="*/ 12416 h 15139"/>
                  <a:gd name="connsiteX1" fmla="*/ 5677 w 15139"/>
                  <a:gd name="connsiteY1" fmla="*/ 9691 h 15139"/>
                  <a:gd name="connsiteX2" fmla="*/ 8099 w 15139"/>
                  <a:gd name="connsiteY2" fmla="*/ 5679 h 15139"/>
                  <a:gd name="connsiteX3" fmla="*/ 11052 w 15139"/>
                  <a:gd name="connsiteY3" fmla="*/ 8783 h 15139"/>
                  <a:gd name="connsiteX4" fmla="*/ 10976 w 15139"/>
                  <a:gd name="connsiteY4" fmla="*/ 14233 h 15139"/>
                  <a:gd name="connsiteX5" fmla="*/ 5829 w 15139"/>
                  <a:gd name="connsiteY5" fmla="*/ 12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829" y="12416"/>
                    </a:moveTo>
                    <a:cubicBezTo>
                      <a:pt x="5753" y="11508"/>
                      <a:pt x="5677" y="10599"/>
                      <a:pt x="5677" y="9691"/>
                    </a:cubicBezTo>
                    <a:cubicBezTo>
                      <a:pt x="5753" y="7874"/>
                      <a:pt x="5450" y="5603"/>
                      <a:pt x="8099" y="5679"/>
                    </a:cubicBezTo>
                    <a:cubicBezTo>
                      <a:pt x="9689" y="5755"/>
                      <a:pt x="10824" y="7193"/>
                      <a:pt x="11052" y="8783"/>
                    </a:cubicBezTo>
                    <a:cubicBezTo>
                      <a:pt x="11279" y="10599"/>
                      <a:pt x="11052" y="12416"/>
                      <a:pt x="10976" y="14233"/>
                    </a:cubicBezTo>
                    <a:cubicBezTo>
                      <a:pt x="8932" y="14460"/>
                      <a:pt x="7418" y="13173"/>
                      <a:pt x="5829" y="12416"/>
                    </a:cubicBezTo>
                    <a:close/>
                  </a:path>
                </a:pathLst>
              </a:custGeom>
              <a:solidFill>
                <a:srgbClr val="F2C3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0" name="任意多边形: 形状 2439"/>
              <p:cNvSpPr/>
              <p:nvPr/>
            </p:nvSpPr>
            <p:spPr>
              <a:xfrm>
                <a:off x="1584506" y="6675548"/>
                <a:ext cx="15139" cy="15139"/>
              </a:xfrm>
              <a:custGeom>
                <a:avLst/>
                <a:gdLst>
                  <a:gd name="connsiteX0" fmla="*/ 13247 w 15139"/>
                  <a:gd name="connsiteY0" fmla="*/ 13247 h 15139"/>
                  <a:gd name="connsiteX1" fmla="*/ 12338 w 15139"/>
                  <a:gd name="connsiteY1" fmla="*/ 13247 h 15139"/>
                  <a:gd name="connsiteX2" fmla="*/ 11430 w 15139"/>
                  <a:gd name="connsiteY2" fmla="*/ 13322 h 15139"/>
                  <a:gd name="connsiteX3" fmla="*/ 5677 w 15139"/>
                  <a:gd name="connsiteY3" fmla="*/ 7570 h 15139"/>
                  <a:gd name="connsiteX4" fmla="*/ 11430 w 15139"/>
                  <a:gd name="connsiteY4" fmla="*/ 5677 h 15139"/>
                  <a:gd name="connsiteX5" fmla="*/ 13322 w 15139"/>
                  <a:gd name="connsiteY5" fmla="*/ 7570 h 15139"/>
                  <a:gd name="connsiteX6" fmla="*/ 13247 w 15139"/>
                  <a:gd name="connsiteY6" fmla="*/ 13247 h 15139"/>
                  <a:gd name="connsiteX7" fmla="*/ 13247 w 15139"/>
                  <a:gd name="connsiteY7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3247" y="13247"/>
                    </a:moveTo>
                    <a:lnTo>
                      <a:pt x="12338" y="13247"/>
                    </a:lnTo>
                    <a:lnTo>
                      <a:pt x="11430" y="13322"/>
                    </a:lnTo>
                    <a:cubicBezTo>
                      <a:pt x="5677" y="15290"/>
                      <a:pt x="6131" y="10975"/>
                      <a:pt x="5677" y="7570"/>
                    </a:cubicBezTo>
                    <a:cubicBezTo>
                      <a:pt x="6964" y="5071"/>
                      <a:pt x="9386" y="5828"/>
                      <a:pt x="11430" y="5677"/>
                    </a:cubicBezTo>
                    <a:cubicBezTo>
                      <a:pt x="12036" y="6282"/>
                      <a:pt x="12717" y="6964"/>
                      <a:pt x="13322" y="7570"/>
                    </a:cubicBezTo>
                    <a:cubicBezTo>
                      <a:pt x="14534" y="9462"/>
                      <a:pt x="14534" y="11354"/>
                      <a:pt x="13247" y="13247"/>
                    </a:cubicBezTo>
                    <a:lnTo>
                      <a:pt x="13247" y="1324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1" name="任意多边形: 形状 2440"/>
              <p:cNvSpPr/>
              <p:nvPr/>
            </p:nvSpPr>
            <p:spPr>
              <a:xfrm>
                <a:off x="1901973" y="5867575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1354 w 15139"/>
                  <a:gd name="connsiteY1" fmla="*/ 5677 h 15139"/>
                  <a:gd name="connsiteX2" fmla="*/ 13474 w 15139"/>
                  <a:gd name="connsiteY2" fmla="*/ 15064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7570" y="5677"/>
                      <a:pt x="9462" y="5677"/>
                      <a:pt x="11354" y="5677"/>
                    </a:cubicBezTo>
                    <a:cubicBezTo>
                      <a:pt x="10219" y="9159"/>
                      <a:pt x="17486" y="10143"/>
                      <a:pt x="13474" y="15064"/>
                    </a:cubicBezTo>
                    <a:cubicBezTo>
                      <a:pt x="11279" y="11430"/>
                      <a:pt x="6661" y="10295"/>
                      <a:pt x="5677" y="5677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2" name="任意多边形: 形状 2441"/>
              <p:cNvSpPr/>
              <p:nvPr/>
            </p:nvSpPr>
            <p:spPr>
              <a:xfrm>
                <a:off x="1560744" y="6748766"/>
                <a:ext cx="15139" cy="15139"/>
              </a:xfrm>
              <a:custGeom>
                <a:avLst/>
                <a:gdLst>
                  <a:gd name="connsiteX0" fmla="*/ 6580 w 15139"/>
                  <a:gd name="connsiteY0" fmla="*/ 6564 h 15139"/>
                  <a:gd name="connsiteX1" fmla="*/ 8624 w 15139"/>
                  <a:gd name="connsiteY1" fmla="*/ 6489 h 15139"/>
                  <a:gd name="connsiteX2" fmla="*/ 12409 w 15139"/>
                  <a:gd name="connsiteY2" fmla="*/ 8457 h 15139"/>
                  <a:gd name="connsiteX3" fmla="*/ 12333 w 15139"/>
                  <a:gd name="connsiteY3" fmla="*/ 12166 h 15139"/>
                  <a:gd name="connsiteX4" fmla="*/ 7034 w 15139"/>
                  <a:gd name="connsiteY4" fmla="*/ 14740 h 15139"/>
                  <a:gd name="connsiteX5" fmla="*/ 6580 w 15139"/>
                  <a:gd name="connsiteY5" fmla="*/ 656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580" y="6564"/>
                    </a:moveTo>
                    <a:cubicBezTo>
                      <a:pt x="7261" y="6564"/>
                      <a:pt x="7943" y="6564"/>
                      <a:pt x="8624" y="6489"/>
                    </a:cubicBezTo>
                    <a:cubicBezTo>
                      <a:pt x="10895" y="5278"/>
                      <a:pt x="12560" y="5050"/>
                      <a:pt x="12409" y="8457"/>
                    </a:cubicBezTo>
                    <a:cubicBezTo>
                      <a:pt x="12409" y="9668"/>
                      <a:pt x="12333" y="10955"/>
                      <a:pt x="12333" y="12166"/>
                    </a:cubicBezTo>
                    <a:cubicBezTo>
                      <a:pt x="10289" y="12469"/>
                      <a:pt x="9154" y="16102"/>
                      <a:pt x="7034" y="14740"/>
                    </a:cubicBezTo>
                    <a:cubicBezTo>
                      <a:pt x="3628" y="12620"/>
                      <a:pt x="7867" y="9365"/>
                      <a:pt x="6580" y="656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3" name="任意多边形: 形状 2442"/>
              <p:cNvSpPr/>
              <p:nvPr/>
            </p:nvSpPr>
            <p:spPr>
              <a:xfrm>
                <a:off x="2276665" y="5817417"/>
                <a:ext cx="15139" cy="15139"/>
              </a:xfrm>
              <a:custGeom>
                <a:avLst/>
                <a:gdLst>
                  <a:gd name="connsiteX0" fmla="*/ 5677 w 15139"/>
                  <a:gd name="connsiteY0" fmla="*/ 9358 h 15139"/>
                  <a:gd name="connsiteX1" fmla="*/ 13852 w 15139"/>
                  <a:gd name="connsiteY1" fmla="*/ 6633 h 15139"/>
                  <a:gd name="connsiteX2" fmla="*/ 14306 w 15139"/>
                  <a:gd name="connsiteY2" fmla="*/ 10797 h 15139"/>
                  <a:gd name="connsiteX3" fmla="*/ 5677 w 15139"/>
                  <a:gd name="connsiteY3" fmla="*/ 93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58"/>
                    </a:moveTo>
                    <a:cubicBezTo>
                      <a:pt x="9008" y="8677"/>
                      <a:pt x="9916" y="3605"/>
                      <a:pt x="13852" y="6633"/>
                    </a:cubicBezTo>
                    <a:cubicBezTo>
                      <a:pt x="15215" y="7693"/>
                      <a:pt x="15442" y="9737"/>
                      <a:pt x="14306" y="10797"/>
                    </a:cubicBezTo>
                    <a:cubicBezTo>
                      <a:pt x="11960" y="13067"/>
                      <a:pt x="9311" y="12537"/>
                      <a:pt x="5677" y="9358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4" name="任意多边形: 形状 2443"/>
              <p:cNvSpPr/>
              <p:nvPr/>
            </p:nvSpPr>
            <p:spPr>
              <a:xfrm>
                <a:off x="1537042" y="5254030"/>
                <a:ext cx="15139" cy="15139"/>
              </a:xfrm>
              <a:custGeom>
                <a:avLst/>
                <a:gdLst>
                  <a:gd name="connsiteX0" fmla="*/ 11282 w 15139"/>
                  <a:gd name="connsiteY0" fmla="*/ 9648 h 15139"/>
                  <a:gd name="connsiteX1" fmla="*/ 8179 w 15139"/>
                  <a:gd name="connsiteY1" fmla="*/ 13432 h 15139"/>
                  <a:gd name="connsiteX2" fmla="*/ 5681 w 15139"/>
                  <a:gd name="connsiteY2" fmla="*/ 9950 h 15139"/>
                  <a:gd name="connsiteX3" fmla="*/ 8709 w 15139"/>
                  <a:gd name="connsiteY3" fmla="*/ 5711 h 15139"/>
                  <a:gd name="connsiteX4" fmla="*/ 11282 w 15139"/>
                  <a:gd name="connsiteY4" fmla="*/ 96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282" y="9648"/>
                    </a:moveTo>
                    <a:cubicBezTo>
                      <a:pt x="11282" y="11010"/>
                      <a:pt x="11206" y="13508"/>
                      <a:pt x="8179" y="13432"/>
                    </a:cubicBezTo>
                    <a:cubicBezTo>
                      <a:pt x="6438" y="13432"/>
                      <a:pt x="5756" y="11616"/>
                      <a:pt x="5681" y="9950"/>
                    </a:cubicBezTo>
                    <a:cubicBezTo>
                      <a:pt x="5605" y="7831"/>
                      <a:pt x="6740" y="6165"/>
                      <a:pt x="8709" y="5711"/>
                    </a:cubicBezTo>
                    <a:cubicBezTo>
                      <a:pt x="10677" y="5409"/>
                      <a:pt x="11206" y="7150"/>
                      <a:pt x="11282" y="9648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5" name="任意多边形: 形状 2444"/>
              <p:cNvSpPr/>
              <p:nvPr/>
            </p:nvSpPr>
            <p:spPr>
              <a:xfrm>
                <a:off x="2436155" y="6208436"/>
                <a:ext cx="15139" cy="15139"/>
              </a:xfrm>
              <a:custGeom>
                <a:avLst/>
                <a:gdLst>
                  <a:gd name="connsiteX0" fmla="*/ 5677 w 15139"/>
                  <a:gd name="connsiteY0" fmla="*/ 12712 h 15139"/>
                  <a:gd name="connsiteX1" fmla="*/ 15215 w 15139"/>
                  <a:gd name="connsiteY1" fmla="*/ 7035 h 15139"/>
                  <a:gd name="connsiteX2" fmla="*/ 5677 w 15139"/>
                  <a:gd name="connsiteY2" fmla="*/ 127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2712"/>
                    </a:moveTo>
                    <a:cubicBezTo>
                      <a:pt x="6283" y="4689"/>
                      <a:pt x="6283" y="4689"/>
                      <a:pt x="15215" y="7035"/>
                    </a:cubicBezTo>
                    <a:cubicBezTo>
                      <a:pt x="12641" y="9987"/>
                      <a:pt x="8932" y="10972"/>
                      <a:pt x="5677" y="12712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6" name="任意多边形: 形状 2445"/>
              <p:cNvSpPr/>
              <p:nvPr/>
            </p:nvSpPr>
            <p:spPr>
              <a:xfrm>
                <a:off x="1876332" y="6101881"/>
                <a:ext cx="15139" cy="15139"/>
              </a:xfrm>
              <a:custGeom>
                <a:avLst/>
                <a:gdLst>
                  <a:gd name="connsiteX0" fmla="*/ 6641 w 15139"/>
                  <a:gd name="connsiteY0" fmla="*/ 7087 h 15139"/>
                  <a:gd name="connsiteX1" fmla="*/ 7550 w 15139"/>
                  <a:gd name="connsiteY1" fmla="*/ 7011 h 15139"/>
                  <a:gd name="connsiteX2" fmla="*/ 13454 w 15139"/>
                  <a:gd name="connsiteY2" fmla="*/ 6481 h 15139"/>
                  <a:gd name="connsiteX3" fmla="*/ 13076 w 15139"/>
                  <a:gd name="connsiteY3" fmla="*/ 10720 h 15139"/>
                  <a:gd name="connsiteX4" fmla="*/ 6566 w 15139"/>
                  <a:gd name="connsiteY4" fmla="*/ 10871 h 15139"/>
                  <a:gd name="connsiteX5" fmla="*/ 6414 w 15139"/>
                  <a:gd name="connsiteY5" fmla="*/ 9206 h 15139"/>
                  <a:gd name="connsiteX6" fmla="*/ 5809 w 15139"/>
                  <a:gd name="connsiteY6" fmla="*/ 7617 h 15139"/>
                  <a:gd name="connsiteX7" fmla="*/ 6641 w 15139"/>
                  <a:gd name="connsiteY7" fmla="*/ 70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641" y="7087"/>
                    </a:moveTo>
                    <a:cubicBezTo>
                      <a:pt x="6944" y="7087"/>
                      <a:pt x="7247" y="7011"/>
                      <a:pt x="7550" y="7011"/>
                    </a:cubicBezTo>
                    <a:cubicBezTo>
                      <a:pt x="9593" y="7314"/>
                      <a:pt x="11410" y="4286"/>
                      <a:pt x="13454" y="6481"/>
                    </a:cubicBezTo>
                    <a:cubicBezTo>
                      <a:pt x="14665" y="7768"/>
                      <a:pt x="14060" y="9357"/>
                      <a:pt x="13076" y="10720"/>
                    </a:cubicBezTo>
                    <a:cubicBezTo>
                      <a:pt x="10956" y="13672"/>
                      <a:pt x="8761" y="11780"/>
                      <a:pt x="6566" y="10871"/>
                    </a:cubicBezTo>
                    <a:cubicBezTo>
                      <a:pt x="6414" y="10342"/>
                      <a:pt x="6414" y="9736"/>
                      <a:pt x="6414" y="9206"/>
                    </a:cubicBezTo>
                    <a:cubicBezTo>
                      <a:pt x="5733" y="8903"/>
                      <a:pt x="5506" y="8374"/>
                      <a:pt x="5809" y="7617"/>
                    </a:cubicBezTo>
                    <a:cubicBezTo>
                      <a:pt x="5884" y="7692"/>
                      <a:pt x="6641" y="7087"/>
                      <a:pt x="6641" y="7087"/>
                    </a:cubicBezTo>
                    <a:close/>
                  </a:path>
                </a:pathLst>
              </a:custGeom>
              <a:solidFill>
                <a:srgbClr val="F6C5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7" name="任意多边形: 形状 2446"/>
              <p:cNvSpPr/>
              <p:nvPr/>
            </p:nvSpPr>
            <p:spPr>
              <a:xfrm>
                <a:off x="1943405" y="6191854"/>
                <a:ext cx="15139" cy="22709"/>
              </a:xfrm>
              <a:custGeom>
                <a:avLst/>
                <a:gdLst>
                  <a:gd name="connsiteX0" fmla="*/ 6104 w 15139"/>
                  <a:gd name="connsiteY0" fmla="*/ 17864 h 22708"/>
                  <a:gd name="connsiteX1" fmla="*/ 11705 w 15139"/>
                  <a:gd name="connsiteY1" fmla="*/ 5677 h 22708"/>
                  <a:gd name="connsiteX2" fmla="*/ 6104 w 15139"/>
                  <a:gd name="connsiteY2" fmla="*/ 17864 h 22708"/>
                  <a:gd name="connsiteX3" fmla="*/ 6104 w 15139"/>
                  <a:gd name="connsiteY3" fmla="*/ 178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6104" y="17864"/>
                    </a:moveTo>
                    <a:cubicBezTo>
                      <a:pt x="5196" y="13247"/>
                      <a:pt x="5196" y="13247"/>
                      <a:pt x="11705" y="5677"/>
                    </a:cubicBezTo>
                    <a:cubicBezTo>
                      <a:pt x="10116" y="11279"/>
                      <a:pt x="10797" y="15669"/>
                      <a:pt x="6104" y="17864"/>
                    </a:cubicBezTo>
                    <a:lnTo>
                      <a:pt x="6104" y="17864"/>
                    </a:lnTo>
                    <a:close/>
                  </a:path>
                </a:pathLst>
              </a:custGeom>
              <a:solidFill>
                <a:srgbClr val="FBF0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8" name="任意多边形: 形状 2447"/>
              <p:cNvSpPr/>
              <p:nvPr/>
            </p:nvSpPr>
            <p:spPr>
              <a:xfrm>
                <a:off x="1521149" y="5846625"/>
                <a:ext cx="22709" cy="15139"/>
              </a:xfrm>
              <a:custGeom>
                <a:avLst/>
                <a:gdLst>
                  <a:gd name="connsiteX0" fmla="*/ 17410 w 22708"/>
                  <a:gd name="connsiteY0" fmla="*/ 9445 h 15139"/>
                  <a:gd name="connsiteX1" fmla="*/ 5677 w 22708"/>
                  <a:gd name="connsiteY1" fmla="*/ 12927 h 15139"/>
                  <a:gd name="connsiteX2" fmla="*/ 17713 w 22708"/>
                  <a:gd name="connsiteY2" fmla="*/ 7704 h 15139"/>
                  <a:gd name="connsiteX3" fmla="*/ 17410 w 22708"/>
                  <a:gd name="connsiteY3" fmla="*/ 94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410" y="9445"/>
                    </a:moveTo>
                    <a:cubicBezTo>
                      <a:pt x="13322" y="9975"/>
                      <a:pt x="8024" y="5206"/>
                      <a:pt x="5677" y="12927"/>
                    </a:cubicBezTo>
                    <a:cubicBezTo>
                      <a:pt x="7570" y="4525"/>
                      <a:pt x="8099" y="4374"/>
                      <a:pt x="17713" y="7704"/>
                    </a:cubicBezTo>
                    <a:cubicBezTo>
                      <a:pt x="17713" y="8234"/>
                      <a:pt x="17637" y="8839"/>
                      <a:pt x="17410" y="9445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9" name="任意多边形: 形状 2448"/>
              <p:cNvSpPr/>
              <p:nvPr/>
            </p:nvSpPr>
            <p:spPr>
              <a:xfrm>
                <a:off x="1862605" y="6440182"/>
                <a:ext cx="15139" cy="15139"/>
              </a:xfrm>
              <a:custGeom>
                <a:avLst/>
                <a:gdLst>
                  <a:gd name="connsiteX0" fmla="*/ 13782 w 15139"/>
                  <a:gd name="connsiteY0" fmla="*/ 8053 h 15139"/>
                  <a:gd name="connsiteX1" fmla="*/ 9241 w 15139"/>
                  <a:gd name="connsiteY1" fmla="*/ 11837 h 15139"/>
                  <a:gd name="connsiteX2" fmla="*/ 5683 w 15139"/>
                  <a:gd name="connsiteY2" fmla="*/ 9491 h 15139"/>
                  <a:gd name="connsiteX3" fmla="*/ 10225 w 15139"/>
                  <a:gd name="connsiteY3" fmla="*/ 5858 h 15139"/>
                  <a:gd name="connsiteX4" fmla="*/ 13782 w 15139"/>
                  <a:gd name="connsiteY4" fmla="*/ 80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782" y="8053"/>
                    </a:moveTo>
                    <a:cubicBezTo>
                      <a:pt x="12950" y="10096"/>
                      <a:pt x="11739" y="11989"/>
                      <a:pt x="9241" y="11837"/>
                    </a:cubicBezTo>
                    <a:cubicBezTo>
                      <a:pt x="7803" y="11762"/>
                      <a:pt x="5759" y="11005"/>
                      <a:pt x="5683" y="9491"/>
                    </a:cubicBezTo>
                    <a:cubicBezTo>
                      <a:pt x="5532" y="6766"/>
                      <a:pt x="8332" y="6539"/>
                      <a:pt x="10225" y="5858"/>
                    </a:cubicBezTo>
                    <a:cubicBezTo>
                      <a:pt x="11966" y="5176"/>
                      <a:pt x="13025" y="6539"/>
                      <a:pt x="13782" y="8053"/>
                    </a:cubicBezTo>
                    <a:close/>
                  </a:path>
                </a:pathLst>
              </a:custGeom>
              <a:solidFill>
                <a:srgbClr val="F3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0" name="任意多边形: 形状 2449"/>
              <p:cNvSpPr/>
              <p:nvPr/>
            </p:nvSpPr>
            <p:spPr>
              <a:xfrm>
                <a:off x="2378903" y="6121826"/>
                <a:ext cx="15139" cy="15139"/>
              </a:xfrm>
              <a:custGeom>
                <a:avLst/>
                <a:gdLst>
                  <a:gd name="connsiteX0" fmla="*/ 9791 w 15139"/>
                  <a:gd name="connsiteY0" fmla="*/ 5914 h 15139"/>
                  <a:gd name="connsiteX1" fmla="*/ 12592 w 15139"/>
                  <a:gd name="connsiteY1" fmla="*/ 10304 h 15139"/>
                  <a:gd name="connsiteX2" fmla="*/ 5855 w 15139"/>
                  <a:gd name="connsiteY2" fmla="*/ 11894 h 15139"/>
                  <a:gd name="connsiteX3" fmla="*/ 9791 w 15139"/>
                  <a:gd name="connsiteY3" fmla="*/ 59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791" y="5914"/>
                    </a:moveTo>
                    <a:cubicBezTo>
                      <a:pt x="10018" y="7882"/>
                      <a:pt x="13500" y="8261"/>
                      <a:pt x="12592" y="10304"/>
                    </a:cubicBezTo>
                    <a:cubicBezTo>
                      <a:pt x="11230" y="13181"/>
                      <a:pt x="8126" y="11440"/>
                      <a:pt x="5855" y="11894"/>
                    </a:cubicBezTo>
                    <a:cubicBezTo>
                      <a:pt x="6461" y="9396"/>
                      <a:pt x="3509" y="4551"/>
                      <a:pt x="9791" y="5914"/>
                    </a:cubicBezTo>
                    <a:close/>
                  </a:path>
                </a:pathLst>
              </a:custGeom>
              <a:solidFill>
                <a:srgbClr val="EDB7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1" name="任意多边形: 形状 2450"/>
              <p:cNvSpPr/>
              <p:nvPr/>
            </p:nvSpPr>
            <p:spPr>
              <a:xfrm>
                <a:off x="2353893" y="6202166"/>
                <a:ext cx="22709" cy="22709"/>
              </a:xfrm>
              <a:custGeom>
                <a:avLst/>
                <a:gdLst>
                  <a:gd name="connsiteX0" fmla="*/ 17618 w 22708"/>
                  <a:gd name="connsiteY0" fmla="*/ 5736 h 22708"/>
                  <a:gd name="connsiteX1" fmla="*/ 17618 w 22708"/>
                  <a:gd name="connsiteY1" fmla="*/ 7704 h 22708"/>
                  <a:gd name="connsiteX2" fmla="*/ 17618 w 22708"/>
                  <a:gd name="connsiteY2" fmla="*/ 7704 h 22708"/>
                  <a:gd name="connsiteX3" fmla="*/ 9897 w 22708"/>
                  <a:gd name="connsiteY3" fmla="*/ 18982 h 22708"/>
                  <a:gd name="connsiteX4" fmla="*/ 6188 w 22708"/>
                  <a:gd name="connsiteY4" fmla="*/ 19512 h 22708"/>
                  <a:gd name="connsiteX5" fmla="*/ 5734 w 22708"/>
                  <a:gd name="connsiteY5" fmla="*/ 17922 h 22708"/>
                  <a:gd name="connsiteX6" fmla="*/ 6188 w 22708"/>
                  <a:gd name="connsiteY6" fmla="*/ 17166 h 22708"/>
                  <a:gd name="connsiteX7" fmla="*/ 9897 w 22708"/>
                  <a:gd name="connsiteY7" fmla="*/ 10807 h 22708"/>
                  <a:gd name="connsiteX8" fmla="*/ 17618 w 22708"/>
                  <a:gd name="connsiteY8" fmla="*/ 57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7618" y="5736"/>
                    </a:moveTo>
                    <a:cubicBezTo>
                      <a:pt x="17618" y="6417"/>
                      <a:pt x="17618" y="7022"/>
                      <a:pt x="17618" y="7704"/>
                    </a:cubicBezTo>
                    <a:lnTo>
                      <a:pt x="17618" y="7704"/>
                    </a:lnTo>
                    <a:cubicBezTo>
                      <a:pt x="10124" y="8082"/>
                      <a:pt x="12244" y="15046"/>
                      <a:pt x="9897" y="18982"/>
                    </a:cubicBezTo>
                    <a:cubicBezTo>
                      <a:pt x="8837" y="20118"/>
                      <a:pt x="7551" y="20194"/>
                      <a:pt x="6188" y="19512"/>
                    </a:cubicBezTo>
                    <a:cubicBezTo>
                      <a:pt x="5734" y="18982"/>
                      <a:pt x="5583" y="18452"/>
                      <a:pt x="5734" y="17922"/>
                    </a:cubicBezTo>
                    <a:cubicBezTo>
                      <a:pt x="5885" y="17392"/>
                      <a:pt x="6037" y="17166"/>
                      <a:pt x="6188" y="17166"/>
                    </a:cubicBezTo>
                    <a:cubicBezTo>
                      <a:pt x="8535" y="15652"/>
                      <a:pt x="9367" y="13229"/>
                      <a:pt x="9897" y="10807"/>
                    </a:cubicBezTo>
                    <a:cubicBezTo>
                      <a:pt x="10806" y="6190"/>
                      <a:pt x="13833" y="5433"/>
                      <a:pt x="17618" y="5736"/>
                    </a:cubicBezTo>
                    <a:close/>
                  </a:path>
                </a:pathLst>
              </a:custGeom>
              <a:solidFill>
                <a:srgbClr val="F8E6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2" name="任意多边形: 形状 2451"/>
              <p:cNvSpPr/>
              <p:nvPr/>
            </p:nvSpPr>
            <p:spPr>
              <a:xfrm>
                <a:off x="1938885" y="6474501"/>
                <a:ext cx="15139" cy="15139"/>
              </a:xfrm>
              <a:custGeom>
                <a:avLst/>
                <a:gdLst>
                  <a:gd name="connsiteX0" fmla="*/ 11835 w 15139"/>
                  <a:gd name="connsiteY0" fmla="*/ 14685 h 15139"/>
                  <a:gd name="connsiteX1" fmla="*/ 7218 w 15139"/>
                  <a:gd name="connsiteY1" fmla="*/ 5677 h 15139"/>
                  <a:gd name="connsiteX2" fmla="*/ 11835 w 15139"/>
                  <a:gd name="connsiteY2" fmla="*/ 146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835" y="14685"/>
                    </a:moveTo>
                    <a:cubicBezTo>
                      <a:pt x="4871" y="13928"/>
                      <a:pt x="4569" y="10521"/>
                      <a:pt x="7218" y="5677"/>
                    </a:cubicBezTo>
                    <a:cubicBezTo>
                      <a:pt x="8580" y="8402"/>
                      <a:pt x="9943" y="11127"/>
                      <a:pt x="11835" y="14685"/>
                    </a:cubicBezTo>
                    <a:close/>
                  </a:path>
                </a:pathLst>
              </a:custGeom>
              <a:solidFill>
                <a:srgbClr val="F9E5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3" name="任意多边形: 形状 2452"/>
              <p:cNvSpPr/>
              <p:nvPr/>
            </p:nvSpPr>
            <p:spPr>
              <a:xfrm>
                <a:off x="1571204" y="6775123"/>
                <a:ext cx="15139" cy="15139"/>
              </a:xfrm>
              <a:custGeom>
                <a:avLst/>
                <a:gdLst>
                  <a:gd name="connsiteX0" fmla="*/ 5733 w 15139"/>
                  <a:gd name="connsiteY0" fmla="*/ 10334 h 15139"/>
                  <a:gd name="connsiteX1" fmla="*/ 7247 w 15139"/>
                  <a:gd name="connsiteY1" fmla="*/ 5717 h 15139"/>
                  <a:gd name="connsiteX2" fmla="*/ 11410 w 15139"/>
                  <a:gd name="connsiteY2" fmla="*/ 10562 h 15139"/>
                  <a:gd name="connsiteX3" fmla="*/ 10048 w 15139"/>
                  <a:gd name="connsiteY3" fmla="*/ 15482 h 15139"/>
                  <a:gd name="connsiteX4" fmla="*/ 5733 w 15139"/>
                  <a:gd name="connsiteY4" fmla="*/ 103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33" y="10334"/>
                    </a:moveTo>
                    <a:cubicBezTo>
                      <a:pt x="5885" y="8669"/>
                      <a:pt x="4976" y="6095"/>
                      <a:pt x="7247" y="5717"/>
                    </a:cubicBezTo>
                    <a:cubicBezTo>
                      <a:pt x="10578" y="5187"/>
                      <a:pt x="8610" y="10107"/>
                      <a:pt x="11410" y="10562"/>
                    </a:cubicBezTo>
                    <a:cubicBezTo>
                      <a:pt x="11410" y="12378"/>
                      <a:pt x="12167" y="15027"/>
                      <a:pt x="10048" y="15482"/>
                    </a:cubicBezTo>
                    <a:cubicBezTo>
                      <a:pt x="6415" y="16163"/>
                      <a:pt x="8155" y="11318"/>
                      <a:pt x="5733" y="10334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4" name="任意多边形: 形状 2453"/>
              <p:cNvSpPr/>
              <p:nvPr/>
            </p:nvSpPr>
            <p:spPr>
              <a:xfrm>
                <a:off x="1886682" y="5922757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549 w 15139"/>
                  <a:gd name="connsiteY1" fmla="*/ 5829 h 15139"/>
                  <a:gd name="connsiteX2" fmla="*/ 7872 w 15139"/>
                  <a:gd name="connsiteY2" fmla="*/ 13322 h 15139"/>
                  <a:gd name="connsiteX3" fmla="*/ 7494 w 15139"/>
                  <a:gd name="connsiteY3" fmla="*/ 13247 h 15139"/>
                  <a:gd name="connsiteX4" fmla="*/ 5677 w 15139"/>
                  <a:gd name="connsiteY4" fmla="*/ 10446 h 15139"/>
                  <a:gd name="connsiteX5" fmla="*/ 5677 w 15139"/>
                  <a:gd name="connsiteY5" fmla="*/ 9310 h 15139"/>
                  <a:gd name="connsiteX6" fmla="*/ 5677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8326" y="5753"/>
                      <a:pt x="10900" y="5753"/>
                      <a:pt x="13549" y="5829"/>
                    </a:cubicBezTo>
                    <a:cubicBezTo>
                      <a:pt x="14079" y="10143"/>
                      <a:pt x="10976" y="11733"/>
                      <a:pt x="7872" y="13322"/>
                    </a:cubicBezTo>
                    <a:lnTo>
                      <a:pt x="7494" y="13247"/>
                    </a:lnTo>
                    <a:cubicBezTo>
                      <a:pt x="6737" y="12414"/>
                      <a:pt x="5904" y="11657"/>
                      <a:pt x="5677" y="10446"/>
                    </a:cubicBezTo>
                    <a:cubicBezTo>
                      <a:pt x="5677" y="10068"/>
                      <a:pt x="5677" y="9689"/>
                      <a:pt x="5677" y="9310"/>
                    </a:cubicBezTo>
                    <a:cubicBezTo>
                      <a:pt x="5677" y="8099"/>
                      <a:pt x="5677" y="6888"/>
                      <a:pt x="5677" y="5677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5" name="任意多边形: 形状 2454"/>
              <p:cNvSpPr/>
              <p:nvPr/>
            </p:nvSpPr>
            <p:spPr>
              <a:xfrm>
                <a:off x="1743836" y="5042800"/>
                <a:ext cx="15139" cy="15139"/>
              </a:xfrm>
              <a:custGeom>
                <a:avLst/>
                <a:gdLst>
                  <a:gd name="connsiteX0" fmla="*/ 11742 w 15139"/>
                  <a:gd name="connsiteY0" fmla="*/ 7341 h 15139"/>
                  <a:gd name="connsiteX1" fmla="*/ 13180 w 15139"/>
                  <a:gd name="connsiteY1" fmla="*/ 13321 h 15139"/>
                  <a:gd name="connsiteX2" fmla="*/ 5989 w 15139"/>
                  <a:gd name="connsiteY2" fmla="*/ 7190 h 15139"/>
                  <a:gd name="connsiteX3" fmla="*/ 11742 w 15139"/>
                  <a:gd name="connsiteY3" fmla="*/ 734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742" y="7341"/>
                    </a:moveTo>
                    <a:cubicBezTo>
                      <a:pt x="12196" y="9309"/>
                      <a:pt x="12726" y="11353"/>
                      <a:pt x="13180" y="13321"/>
                    </a:cubicBezTo>
                    <a:cubicBezTo>
                      <a:pt x="11363" y="10521"/>
                      <a:pt x="4097" y="13851"/>
                      <a:pt x="5989" y="7190"/>
                    </a:cubicBezTo>
                    <a:cubicBezTo>
                      <a:pt x="7957" y="4010"/>
                      <a:pt x="9849" y="6736"/>
                      <a:pt x="11742" y="7341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6" name="任意多边形: 形状 2455"/>
              <p:cNvSpPr/>
              <p:nvPr/>
            </p:nvSpPr>
            <p:spPr>
              <a:xfrm>
                <a:off x="1824082" y="5576067"/>
                <a:ext cx="15139" cy="15139"/>
              </a:xfrm>
              <a:custGeom>
                <a:avLst/>
                <a:gdLst>
                  <a:gd name="connsiteX0" fmla="*/ 5677 w 15139"/>
                  <a:gd name="connsiteY0" fmla="*/ 8256 h 15139"/>
                  <a:gd name="connsiteX1" fmla="*/ 12868 w 15139"/>
                  <a:gd name="connsiteY1" fmla="*/ 7499 h 15139"/>
                  <a:gd name="connsiteX2" fmla="*/ 11354 w 15139"/>
                  <a:gd name="connsiteY2" fmla="*/ 13933 h 15139"/>
                  <a:gd name="connsiteX3" fmla="*/ 11354 w 15139"/>
                  <a:gd name="connsiteY3" fmla="*/ 13933 h 15139"/>
                  <a:gd name="connsiteX4" fmla="*/ 7570 w 15139"/>
                  <a:gd name="connsiteY4" fmla="*/ 12040 h 15139"/>
                  <a:gd name="connsiteX5" fmla="*/ 5677 w 15139"/>
                  <a:gd name="connsiteY5" fmla="*/ 82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256"/>
                    </a:moveTo>
                    <a:cubicBezTo>
                      <a:pt x="8326" y="9921"/>
                      <a:pt x="9916" y="2352"/>
                      <a:pt x="12868" y="7499"/>
                    </a:cubicBezTo>
                    <a:cubicBezTo>
                      <a:pt x="14382" y="10148"/>
                      <a:pt x="15139" y="12570"/>
                      <a:pt x="11354" y="13933"/>
                    </a:cubicBezTo>
                    <a:lnTo>
                      <a:pt x="11354" y="13933"/>
                    </a:lnTo>
                    <a:cubicBezTo>
                      <a:pt x="10370" y="12798"/>
                      <a:pt x="8554" y="13176"/>
                      <a:pt x="7570" y="12040"/>
                    </a:cubicBezTo>
                    <a:cubicBezTo>
                      <a:pt x="6888" y="10754"/>
                      <a:pt x="6283" y="9467"/>
                      <a:pt x="5677" y="8256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7" name="任意多边形: 形状 2456"/>
              <p:cNvSpPr/>
              <p:nvPr/>
            </p:nvSpPr>
            <p:spPr>
              <a:xfrm>
                <a:off x="2087511" y="6173631"/>
                <a:ext cx="15139" cy="15139"/>
              </a:xfrm>
              <a:custGeom>
                <a:avLst/>
                <a:gdLst>
                  <a:gd name="connsiteX0" fmla="*/ 8317 w 15139"/>
                  <a:gd name="connsiteY0" fmla="*/ 5734 h 15139"/>
                  <a:gd name="connsiteX1" fmla="*/ 14070 w 15139"/>
                  <a:gd name="connsiteY1" fmla="*/ 13228 h 15139"/>
                  <a:gd name="connsiteX2" fmla="*/ 6501 w 15139"/>
                  <a:gd name="connsiteY2" fmla="*/ 11411 h 15139"/>
                  <a:gd name="connsiteX3" fmla="*/ 6501 w 15139"/>
                  <a:gd name="connsiteY3" fmla="*/ 7551 h 15139"/>
                  <a:gd name="connsiteX4" fmla="*/ 6501 w 15139"/>
                  <a:gd name="connsiteY4" fmla="*/ 5734 h 15139"/>
                  <a:gd name="connsiteX5" fmla="*/ 8317 w 15139"/>
                  <a:gd name="connsiteY5" fmla="*/ 57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317" y="5734"/>
                    </a:moveTo>
                    <a:cubicBezTo>
                      <a:pt x="10210" y="8232"/>
                      <a:pt x="12178" y="10730"/>
                      <a:pt x="14070" y="13228"/>
                    </a:cubicBezTo>
                    <a:cubicBezTo>
                      <a:pt x="10437" y="17013"/>
                      <a:pt x="8393" y="14515"/>
                      <a:pt x="6501" y="11411"/>
                    </a:cubicBezTo>
                    <a:cubicBezTo>
                      <a:pt x="5365" y="10124"/>
                      <a:pt x="5441" y="8837"/>
                      <a:pt x="6501" y="7551"/>
                    </a:cubicBezTo>
                    <a:cubicBezTo>
                      <a:pt x="6501" y="6945"/>
                      <a:pt x="6501" y="6339"/>
                      <a:pt x="6501" y="5734"/>
                    </a:cubicBezTo>
                    <a:cubicBezTo>
                      <a:pt x="7106" y="5658"/>
                      <a:pt x="7712" y="5658"/>
                      <a:pt x="8317" y="5734"/>
                    </a:cubicBezTo>
                    <a:close/>
                  </a:path>
                </a:pathLst>
              </a:custGeom>
              <a:solidFill>
                <a:srgbClr val="FCF3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8" name="任意多边形: 形状 2457"/>
              <p:cNvSpPr/>
              <p:nvPr/>
            </p:nvSpPr>
            <p:spPr>
              <a:xfrm>
                <a:off x="1871467" y="6095721"/>
                <a:ext cx="15139" cy="15139"/>
              </a:xfrm>
              <a:custGeom>
                <a:avLst/>
                <a:gdLst>
                  <a:gd name="connsiteX0" fmla="*/ 13399 w 15139"/>
                  <a:gd name="connsiteY0" fmla="*/ 5677 h 15139"/>
                  <a:gd name="connsiteX1" fmla="*/ 11431 w 15139"/>
                  <a:gd name="connsiteY1" fmla="*/ 13247 h 15139"/>
                  <a:gd name="connsiteX2" fmla="*/ 11431 w 15139"/>
                  <a:gd name="connsiteY2" fmla="*/ 13247 h 15139"/>
                  <a:gd name="connsiteX3" fmla="*/ 9462 w 15139"/>
                  <a:gd name="connsiteY3" fmla="*/ 15139 h 15139"/>
                  <a:gd name="connsiteX4" fmla="*/ 7040 w 15139"/>
                  <a:gd name="connsiteY4" fmla="*/ 9462 h 15139"/>
                  <a:gd name="connsiteX5" fmla="*/ 13399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399" y="5677"/>
                    </a:moveTo>
                    <a:cubicBezTo>
                      <a:pt x="12717" y="8175"/>
                      <a:pt x="12112" y="10749"/>
                      <a:pt x="11431" y="13247"/>
                    </a:cubicBezTo>
                    <a:lnTo>
                      <a:pt x="11431" y="13247"/>
                    </a:lnTo>
                    <a:cubicBezTo>
                      <a:pt x="10825" y="13928"/>
                      <a:pt x="10144" y="14534"/>
                      <a:pt x="9462" y="15139"/>
                    </a:cubicBezTo>
                    <a:cubicBezTo>
                      <a:pt x="5299" y="14685"/>
                      <a:pt x="4694" y="12263"/>
                      <a:pt x="7040" y="9462"/>
                    </a:cubicBezTo>
                    <a:cubicBezTo>
                      <a:pt x="8630" y="7721"/>
                      <a:pt x="11279" y="6889"/>
                      <a:pt x="13399" y="5677"/>
                    </a:cubicBezTo>
                    <a:close/>
                  </a:path>
                </a:pathLst>
              </a:custGeom>
              <a:solidFill>
                <a:srgbClr val="FDF1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9" name="任意多边形: 形状 2458"/>
              <p:cNvSpPr/>
              <p:nvPr/>
            </p:nvSpPr>
            <p:spPr>
              <a:xfrm>
                <a:off x="1694719" y="5996863"/>
                <a:ext cx="15139" cy="15139"/>
              </a:xfrm>
              <a:custGeom>
                <a:avLst/>
                <a:gdLst>
                  <a:gd name="connsiteX0" fmla="*/ 9462 w 15139"/>
                  <a:gd name="connsiteY0" fmla="*/ 9538 h 15139"/>
                  <a:gd name="connsiteX1" fmla="*/ 5677 w 15139"/>
                  <a:gd name="connsiteY1" fmla="*/ 5753 h 15139"/>
                  <a:gd name="connsiteX2" fmla="*/ 16956 w 15139"/>
                  <a:gd name="connsiteY2" fmla="*/ 5677 h 15139"/>
                  <a:gd name="connsiteX3" fmla="*/ 16956 w 15139"/>
                  <a:gd name="connsiteY3" fmla="*/ 7343 h 15139"/>
                  <a:gd name="connsiteX4" fmla="*/ 15442 w 15139"/>
                  <a:gd name="connsiteY4" fmla="*/ 9462 h 15139"/>
                  <a:gd name="connsiteX5" fmla="*/ 15139 w 15139"/>
                  <a:gd name="connsiteY5" fmla="*/ 11279 h 15139"/>
                  <a:gd name="connsiteX6" fmla="*/ 11808 w 15139"/>
                  <a:gd name="connsiteY6" fmla="*/ 12263 h 15139"/>
                  <a:gd name="connsiteX7" fmla="*/ 9462 w 15139"/>
                  <a:gd name="connsiteY7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9462" y="9538"/>
                    </a:moveTo>
                    <a:cubicBezTo>
                      <a:pt x="7645" y="8856"/>
                      <a:pt x="6434" y="7570"/>
                      <a:pt x="5677" y="5753"/>
                    </a:cubicBezTo>
                    <a:cubicBezTo>
                      <a:pt x="9462" y="5753"/>
                      <a:pt x="13171" y="5677"/>
                      <a:pt x="16956" y="5677"/>
                    </a:cubicBezTo>
                    <a:cubicBezTo>
                      <a:pt x="16956" y="6207"/>
                      <a:pt x="16956" y="6813"/>
                      <a:pt x="16956" y="7343"/>
                    </a:cubicBezTo>
                    <a:cubicBezTo>
                      <a:pt x="16426" y="8024"/>
                      <a:pt x="15896" y="8705"/>
                      <a:pt x="15442" y="9462"/>
                    </a:cubicBezTo>
                    <a:cubicBezTo>
                      <a:pt x="15366" y="10068"/>
                      <a:pt x="15215" y="10673"/>
                      <a:pt x="15139" y="11279"/>
                    </a:cubicBezTo>
                    <a:cubicBezTo>
                      <a:pt x="14231" y="12263"/>
                      <a:pt x="13020" y="12490"/>
                      <a:pt x="11808" y="12263"/>
                    </a:cubicBezTo>
                    <a:cubicBezTo>
                      <a:pt x="10522" y="11733"/>
                      <a:pt x="10143" y="10522"/>
                      <a:pt x="9462" y="9538"/>
                    </a:cubicBezTo>
                    <a:close/>
                  </a:path>
                </a:pathLst>
              </a:custGeom>
              <a:solidFill>
                <a:srgbClr val="F8D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0" name="任意多边形: 形状 2459"/>
              <p:cNvSpPr/>
              <p:nvPr/>
            </p:nvSpPr>
            <p:spPr>
              <a:xfrm>
                <a:off x="1604371" y="6683117"/>
                <a:ext cx="15139" cy="22709"/>
              </a:xfrm>
              <a:custGeom>
                <a:avLst/>
                <a:gdLst>
                  <a:gd name="connsiteX0" fmla="*/ 10490 w 15139"/>
                  <a:gd name="connsiteY0" fmla="*/ 17107 h 22708"/>
                  <a:gd name="connsiteX1" fmla="*/ 6780 w 15139"/>
                  <a:gd name="connsiteY1" fmla="*/ 17940 h 22708"/>
                  <a:gd name="connsiteX2" fmla="*/ 6705 w 15139"/>
                  <a:gd name="connsiteY2" fmla="*/ 15139 h 22708"/>
                  <a:gd name="connsiteX3" fmla="*/ 8597 w 15139"/>
                  <a:gd name="connsiteY3" fmla="*/ 5677 h 22708"/>
                  <a:gd name="connsiteX4" fmla="*/ 14350 w 15139"/>
                  <a:gd name="connsiteY4" fmla="*/ 15139 h 22708"/>
                  <a:gd name="connsiteX5" fmla="*/ 10490 w 15139"/>
                  <a:gd name="connsiteY5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0490" y="17107"/>
                    </a:moveTo>
                    <a:cubicBezTo>
                      <a:pt x="9581" y="18924"/>
                      <a:pt x="8294" y="19075"/>
                      <a:pt x="6780" y="17940"/>
                    </a:cubicBezTo>
                    <a:cubicBezTo>
                      <a:pt x="5645" y="17107"/>
                      <a:pt x="5039" y="16123"/>
                      <a:pt x="6705" y="15139"/>
                    </a:cubicBezTo>
                    <a:cubicBezTo>
                      <a:pt x="8976" y="12338"/>
                      <a:pt x="6251" y="8478"/>
                      <a:pt x="8597" y="5677"/>
                    </a:cubicBezTo>
                    <a:cubicBezTo>
                      <a:pt x="11549" y="8175"/>
                      <a:pt x="9960" y="13474"/>
                      <a:pt x="14350" y="15139"/>
                    </a:cubicBezTo>
                    <a:cubicBezTo>
                      <a:pt x="13669" y="16728"/>
                      <a:pt x="11625" y="15972"/>
                      <a:pt x="10490" y="17107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1" name="任意多边形: 形状 2460"/>
              <p:cNvSpPr/>
              <p:nvPr/>
            </p:nvSpPr>
            <p:spPr>
              <a:xfrm>
                <a:off x="1693689" y="4816242"/>
                <a:ext cx="15139" cy="15139"/>
              </a:xfrm>
              <a:custGeom>
                <a:avLst/>
                <a:gdLst>
                  <a:gd name="connsiteX0" fmla="*/ 8600 w 15139"/>
                  <a:gd name="connsiteY0" fmla="*/ 15290 h 15139"/>
                  <a:gd name="connsiteX1" fmla="*/ 12460 w 15139"/>
                  <a:gd name="connsiteY1" fmla="*/ 5677 h 15139"/>
                  <a:gd name="connsiteX2" fmla="*/ 8827 w 15139"/>
                  <a:gd name="connsiteY2" fmla="*/ 15063 h 15139"/>
                  <a:gd name="connsiteX3" fmla="*/ 8600 w 15139"/>
                  <a:gd name="connsiteY3" fmla="*/ 15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600" y="15290"/>
                    </a:moveTo>
                    <a:cubicBezTo>
                      <a:pt x="4209" y="6358"/>
                      <a:pt x="4209" y="6358"/>
                      <a:pt x="12460" y="5677"/>
                    </a:cubicBezTo>
                    <a:cubicBezTo>
                      <a:pt x="13520" y="9689"/>
                      <a:pt x="10492" y="12111"/>
                      <a:pt x="8827" y="15063"/>
                    </a:cubicBezTo>
                    <a:lnTo>
                      <a:pt x="8600" y="15290"/>
                    </a:ln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2" name="任意多边形: 形状 2461"/>
              <p:cNvSpPr/>
              <p:nvPr/>
            </p:nvSpPr>
            <p:spPr>
              <a:xfrm>
                <a:off x="2280817" y="6175458"/>
                <a:ext cx="15139" cy="15139"/>
              </a:xfrm>
              <a:custGeom>
                <a:avLst/>
                <a:gdLst>
                  <a:gd name="connsiteX0" fmla="*/ 12425 w 15139"/>
                  <a:gd name="connsiteY0" fmla="*/ 9129 h 15139"/>
                  <a:gd name="connsiteX1" fmla="*/ 8565 w 15139"/>
                  <a:gd name="connsiteY1" fmla="*/ 11022 h 15139"/>
                  <a:gd name="connsiteX2" fmla="*/ 5991 w 15139"/>
                  <a:gd name="connsiteY2" fmla="*/ 6934 h 15139"/>
                  <a:gd name="connsiteX3" fmla="*/ 10230 w 15139"/>
                  <a:gd name="connsiteY3" fmla="*/ 5875 h 15139"/>
                  <a:gd name="connsiteX4" fmla="*/ 12425 w 15139"/>
                  <a:gd name="connsiteY4" fmla="*/ 91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425" y="9129"/>
                    </a:moveTo>
                    <a:cubicBezTo>
                      <a:pt x="11668" y="11325"/>
                      <a:pt x="10079" y="11476"/>
                      <a:pt x="8565" y="11022"/>
                    </a:cubicBezTo>
                    <a:cubicBezTo>
                      <a:pt x="6748" y="10417"/>
                      <a:pt x="4931" y="9205"/>
                      <a:pt x="5991" y="6934"/>
                    </a:cubicBezTo>
                    <a:cubicBezTo>
                      <a:pt x="6748" y="5420"/>
                      <a:pt x="8640" y="5572"/>
                      <a:pt x="10230" y="5875"/>
                    </a:cubicBezTo>
                    <a:cubicBezTo>
                      <a:pt x="12122" y="6405"/>
                      <a:pt x="12728" y="7616"/>
                      <a:pt x="12425" y="9129"/>
                    </a:cubicBezTo>
                    <a:close/>
                  </a:path>
                </a:pathLst>
              </a:custGeom>
              <a:solidFill>
                <a:srgbClr val="F7DD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3" name="任意多边形: 形状 2462"/>
              <p:cNvSpPr/>
              <p:nvPr/>
            </p:nvSpPr>
            <p:spPr>
              <a:xfrm>
                <a:off x="1987394" y="6439843"/>
                <a:ext cx="15139" cy="15139"/>
              </a:xfrm>
              <a:custGeom>
                <a:avLst/>
                <a:gdLst>
                  <a:gd name="connsiteX0" fmla="*/ 5943 w 15139"/>
                  <a:gd name="connsiteY0" fmla="*/ 5742 h 15139"/>
                  <a:gd name="connsiteX1" fmla="*/ 11469 w 15139"/>
                  <a:gd name="connsiteY1" fmla="*/ 7559 h 15139"/>
                  <a:gd name="connsiteX2" fmla="*/ 6776 w 15139"/>
                  <a:gd name="connsiteY2" fmla="*/ 14447 h 15139"/>
                  <a:gd name="connsiteX3" fmla="*/ 5943 w 15139"/>
                  <a:gd name="connsiteY3" fmla="*/ 57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943" y="5742"/>
                    </a:moveTo>
                    <a:cubicBezTo>
                      <a:pt x="8138" y="5364"/>
                      <a:pt x="9728" y="6726"/>
                      <a:pt x="11469" y="7559"/>
                    </a:cubicBezTo>
                    <a:cubicBezTo>
                      <a:pt x="11545" y="10586"/>
                      <a:pt x="9804" y="12479"/>
                      <a:pt x="6776" y="14447"/>
                    </a:cubicBezTo>
                    <a:cubicBezTo>
                      <a:pt x="5111" y="11419"/>
                      <a:pt x="5792" y="8543"/>
                      <a:pt x="5943" y="5742"/>
                    </a:cubicBezTo>
                    <a:close/>
                  </a:path>
                </a:pathLst>
              </a:custGeom>
              <a:solidFill>
                <a:srgbClr val="F6D4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4" name="任意多边形: 形状 2463"/>
              <p:cNvSpPr/>
              <p:nvPr/>
            </p:nvSpPr>
            <p:spPr>
              <a:xfrm>
                <a:off x="1578909" y="6441649"/>
                <a:ext cx="22709" cy="15139"/>
              </a:xfrm>
              <a:custGeom>
                <a:avLst/>
                <a:gdLst>
                  <a:gd name="connsiteX0" fmla="*/ 20812 w 22708"/>
                  <a:gd name="connsiteY0" fmla="*/ 9462 h 15139"/>
                  <a:gd name="connsiteX1" fmla="*/ 8777 w 22708"/>
                  <a:gd name="connsiteY1" fmla="*/ 9916 h 15139"/>
                  <a:gd name="connsiteX2" fmla="*/ 7414 w 22708"/>
                  <a:gd name="connsiteY2" fmla="*/ 5677 h 15139"/>
                  <a:gd name="connsiteX3" fmla="*/ 20812 w 22708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20812" y="9462"/>
                    </a:moveTo>
                    <a:cubicBezTo>
                      <a:pt x="16800" y="9613"/>
                      <a:pt x="12788" y="9613"/>
                      <a:pt x="8777" y="9916"/>
                    </a:cubicBezTo>
                    <a:cubicBezTo>
                      <a:pt x="2343" y="10294"/>
                      <a:pt x="8020" y="7040"/>
                      <a:pt x="7414" y="5677"/>
                    </a:cubicBezTo>
                    <a:cubicBezTo>
                      <a:pt x="11729" y="7721"/>
                      <a:pt x="16876" y="6585"/>
                      <a:pt x="20812" y="9462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5" name="任意多边形: 形状 2464"/>
              <p:cNvSpPr/>
              <p:nvPr/>
            </p:nvSpPr>
            <p:spPr>
              <a:xfrm>
                <a:off x="1614860" y="5836537"/>
                <a:ext cx="15139" cy="15139"/>
              </a:xfrm>
              <a:custGeom>
                <a:avLst/>
                <a:gdLst>
                  <a:gd name="connsiteX0" fmla="*/ 5677 w 15139"/>
                  <a:gd name="connsiteY0" fmla="*/ 10297 h 15139"/>
                  <a:gd name="connsiteX1" fmla="*/ 7645 w 15139"/>
                  <a:gd name="connsiteY1" fmla="*/ 6286 h 15139"/>
                  <a:gd name="connsiteX2" fmla="*/ 12717 w 15139"/>
                  <a:gd name="connsiteY2" fmla="*/ 6361 h 15139"/>
                  <a:gd name="connsiteX3" fmla="*/ 10673 w 15139"/>
                  <a:gd name="connsiteY3" fmla="*/ 12493 h 15139"/>
                  <a:gd name="connsiteX4" fmla="*/ 5677 w 15139"/>
                  <a:gd name="connsiteY4" fmla="*/ 102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297"/>
                    </a:moveTo>
                    <a:cubicBezTo>
                      <a:pt x="6358" y="8935"/>
                      <a:pt x="6964" y="7648"/>
                      <a:pt x="7645" y="6286"/>
                    </a:cubicBezTo>
                    <a:cubicBezTo>
                      <a:pt x="9311" y="6816"/>
                      <a:pt x="11052" y="4620"/>
                      <a:pt x="12717" y="6361"/>
                    </a:cubicBezTo>
                    <a:cubicBezTo>
                      <a:pt x="8629" y="7194"/>
                      <a:pt x="14155" y="10979"/>
                      <a:pt x="10673" y="12493"/>
                    </a:cubicBezTo>
                    <a:cubicBezTo>
                      <a:pt x="7721" y="13704"/>
                      <a:pt x="6737" y="12417"/>
                      <a:pt x="5677" y="10297"/>
                    </a:cubicBezTo>
                    <a:close/>
                  </a:path>
                </a:pathLst>
              </a:custGeom>
              <a:solidFill>
                <a:srgbClr val="F7DF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6" name="任意多边形: 形状 2465"/>
              <p:cNvSpPr/>
              <p:nvPr/>
            </p:nvSpPr>
            <p:spPr>
              <a:xfrm>
                <a:off x="2125676" y="6508185"/>
                <a:ext cx="15139" cy="15139"/>
              </a:xfrm>
              <a:custGeom>
                <a:avLst/>
                <a:gdLst>
                  <a:gd name="connsiteX0" fmla="*/ 13828 w 15139"/>
                  <a:gd name="connsiteY0" fmla="*/ 15215 h 15139"/>
                  <a:gd name="connsiteX1" fmla="*/ 7621 w 15139"/>
                  <a:gd name="connsiteY1" fmla="*/ 11657 h 15139"/>
                  <a:gd name="connsiteX2" fmla="*/ 8227 w 15139"/>
                  <a:gd name="connsiteY2" fmla="*/ 5677 h 15139"/>
                  <a:gd name="connsiteX3" fmla="*/ 11936 w 15139"/>
                  <a:gd name="connsiteY3" fmla="*/ 9538 h 15139"/>
                  <a:gd name="connsiteX4" fmla="*/ 11482 w 15139"/>
                  <a:gd name="connsiteY4" fmla="*/ 10825 h 15139"/>
                  <a:gd name="connsiteX5" fmla="*/ 12012 w 15139"/>
                  <a:gd name="connsiteY5" fmla="*/ 11430 h 15139"/>
                  <a:gd name="connsiteX6" fmla="*/ 13828 w 15139"/>
                  <a:gd name="connsiteY6" fmla="*/ 152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828" y="15215"/>
                    </a:moveTo>
                    <a:cubicBezTo>
                      <a:pt x="11785" y="14004"/>
                      <a:pt x="9665" y="12944"/>
                      <a:pt x="7621" y="11657"/>
                    </a:cubicBezTo>
                    <a:cubicBezTo>
                      <a:pt x="3761" y="9311"/>
                      <a:pt x="6562" y="7494"/>
                      <a:pt x="8227" y="5677"/>
                    </a:cubicBezTo>
                    <a:cubicBezTo>
                      <a:pt x="10044" y="6359"/>
                      <a:pt x="11406" y="7570"/>
                      <a:pt x="11936" y="9538"/>
                    </a:cubicBezTo>
                    <a:cubicBezTo>
                      <a:pt x="11482" y="9992"/>
                      <a:pt x="11331" y="10370"/>
                      <a:pt x="11482" y="10825"/>
                    </a:cubicBezTo>
                    <a:cubicBezTo>
                      <a:pt x="11633" y="11203"/>
                      <a:pt x="11785" y="11430"/>
                      <a:pt x="12012" y="11430"/>
                    </a:cubicBezTo>
                    <a:cubicBezTo>
                      <a:pt x="13677" y="12187"/>
                      <a:pt x="13904" y="13626"/>
                      <a:pt x="13828" y="15215"/>
                    </a:cubicBezTo>
                    <a:close/>
                  </a:path>
                </a:pathLst>
              </a:custGeom>
              <a:solidFill>
                <a:srgbClr val="FCE9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7" name="任意多边形: 形状 2466"/>
              <p:cNvSpPr/>
              <p:nvPr/>
            </p:nvSpPr>
            <p:spPr>
              <a:xfrm>
                <a:off x="1694719" y="6428446"/>
                <a:ext cx="15139" cy="15139"/>
              </a:xfrm>
              <a:custGeom>
                <a:avLst/>
                <a:gdLst>
                  <a:gd name="connsiteX0" fmla="*/ 13398 w 15139"/>
                  <a:gd name="connsiteY0" fmla="*/ 5784 h 15139"/>
                  <a:gd name="connsiteX1" fmla="*/ 5677 w 15139"/>
                  <a:gd name="connsiteY1" fmla="*/ 11310 h 15139"/>
                  <a:gd name="connsiteX2" fmla="*/ 13398 w 15139"/>
                  <a:gd name="connsiteY2" fmla="*/ 57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398" y="5784"/>
                    </a:moveTo>
                    <a:cubicBezTo>
                      <a:pt x="12944" y="10553"/>
                      <a:pt x="11052" y="13278"/>
                      <a:pt x="5677" y="11310"/>
                    </a:cubicBezTo>
                    <a:cubicBezTo>
                      <a:pt x="5829" y="6163"/>
                      <a:pt x="9159" y="5330"/>
                      <a:pt x="13398" y="5784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8" name="任意多边形: 形状 2467"/>
              <p:cNvSpPr/>
              <p:nvPr/>
            </p:nvSpPr>
            <p:spPr>
              <a:xfrm>
                <a:off x="1511158" y="6184196"/>
                <a:ext cx="15139" cy="15139"/>
              </a:xfrm>
              <a:custGeom>
                <a:avLst/>
                <a:gdLst>
                  <a:gd name="connsiteX0" fmla="*/ 12338 w 15139"/>
                  <a:gd name="connsiteY0" fmla="*/ 13638 h 15139"/>
                  <a:gd name="connsiteX1" fmla="*/ 5677 w 15139"/>
                  <a:gd name="connsiteY1" fmla="*/ 7356 h 15139"/>
                  <a:gd name="connsiteX2" fmla="*/ 7494 w 15139"/>
                  <a:gd name="connsiteY2" fmla="*/ 5690 h 15139"/>
                  <a:gd name="connsiteX3" fmla="*/ 12338 w 15139"/>
                  <a:gd name="connsiteY3" fmla="*/ 136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338" y="13638"/>
                    </a:moveTo>
                    <a:cubicBezTo>
                      <a:pt x="8099" y="12427"/>
                      <a:pt x="5753" y="10837"/>
                      <a:pt x="5677" y="7356"/>
                    </a:cubicBezTo>
                    <a:cubicBezTo>
                      <a:pt x="5677" y="6750"/>
                      <a:pt x="7040" y="5539"/>
                      <a:pt x="7494" y="5690"/>
                    </a:cubicBezTo>
                    <a:cubicBezTo>
                      <a:pt x="10976" y="6674"/>
                      <a:pt x="11279" y="9702"/>
                      <a:pt x="12338" y="13638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9" name="任意多边形: 形状 2468"/>
              <p:cNvSpPr/>
              <p:nvPr/>
            </p:nvSpPr>
            <p:spPr>
              <a:xfrm>
                <a:off x="1921124" y="6099142"/>
                <a:ext cx="15139" cy="15139"/>
              </a:xfrm>
              <a:custGeom>
                <a:avLst/>
                <a:gdLst>
                  <a:gd name="connsiteX0" fmla="*/ 5677 w 15139"/>
                  <a:gd name="connsiteY0" fmla="*/ 5814 h 15139"/>
                  <a:gd name="connsiteX1" fmla="*/ 11354 w 15139"/>
                  <a:gd name="connsiteY1" fmla="*/ 13460 h 15139"/>
                  <a:gd name="connsiteX2" fmla="*/ 6358 w 15139"/>
                  <a:gd name="connsiteY2" fmla="*/ 10129 h 15139"/>
                  <a:gd name="connsiteX3" fmla="*/ 5677 w 15139"/>
                  <a:gd name="connsiteY3" fmla="*/ 58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814"/>
                    </a:moveTo>
                    <a:cubicBezTo>
                      <a:pt x="12565" y="4679"/>
                      <a:pt x="9538" y="10886"/>
                      <a:pt x="11354" y="13460"/>
                    </a:cubicBezTo>
                    <a:cubicBezTo>
                      <a:pt x="7645" y="15352"/>
                      <a:pt x="5223" y="15201"/>
                      <a:pt x="6358" y="10129"/>
                    </a:cubicBezTo>
                    <a:cubicBezTo>
                      <a:pt x="6737" y="8464"/>
                      <a:pt x="5829" y="7253"/>
                      <a:pt x="5677" y="5814"/>
                    </a:cubicBezTo>
                    <a:close/>
                  </a:path>
                </a:pathLst>
              </a:custGeom>
              <a:solidFill>
                <a:srgbClr val="FBEE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0" name="任意多边形: 形状 2469"/>
              <p:cNvSpPr/>
              <p:nvPr/>
            </p:nvSpPr>
            <p:spPr>
              <a:xfrm>
                <a:off x="2186512" y="5369958"/>
                <a:ext cx="15139" cy="15139"/>
              </a:xfrm>
              <a:custGeom>
                <a:avLst/>
                <a:gdLst>
                  <a:gd name="connsiteX0" fmla="*/ 5677 w 15139"/>
                  <a:gd name="connsiteY0" fmla="*/ 6052 h 15139"/>
                  <a:gd name="connsiteX1" fmla="*/ 13777 w 15139"/>
                  <a:gd name="connsiteY1" fmla="*/ 7868 h 15139"/>
                  <a:gd name="connsiteX2" fmla="*/ 12414 w 15139"/>
                  <a:gd name="connsiteY2" fmla="*/ 11047 h 15139"/>
                  <a:gd name="connsiteX3" fmla="*/ 5677 w 15139"/>
                  <a:gd name="connsiteY3" fmla="*/ 605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052"/>
                    </a:moveTo>
                    <a:cubicBezTo>
                      <a:pt x="8175" y="8019"/>
                      <a:pt x="12490" y="3024"/>
                      <a:pt x="13777" y="7868"/>
                    </a:cubicBezTo>
                    <a:cubicBezTo>
                      <a:pt x="14079" y="9079"/>
                      <a:pt x="13474" y="10896"/>
                      <a:pt x="12414" y="11047"/>
                    </a:cubicBezTo>
                    <a:cubicBezTo>
                      <a:pt x="8856" y="11653"/>
                      <a:pt x="7570" y="8247"/>
                      <a:pt x="5677" y="6052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1" name="任意多边形: 形状 2470"/>
              <p:cNvSpPr/>
              <p:nvPr/>
            </p:nvSpPr>
            <p:spPr>
              <a:xfrm>
                <a:off x="2012261" y="6048033"/>
                <a:ext cx="22709" cy="15139"/>
              </a:xfrm>
              <a:custGeom>
                <a:avLst/>
                <a:gdLst>
                  <a:gd name="connsiteX0" fmla="*/ 5677 w 22708"/>
                  <a:gd name="connsiteY0" fmla="*/ 13398 h 15139"/>
                  <a:gd name="connsiteX1" fmla="*/ 13398 w 22708"/>
                  <a:gd name="connsiteY1" fmla="*/ 5677 h 15139"/>
                  <a:gd name="connsiteX2" fmla="*/ 16729 w 22708"/>
                  <a:gd name="connsiteY2" fmla="*/ 12793 h 15139"/>
                  <a:gd name="connsiteX3" fmla="*/ 11506 w 22708"/>
                  <a:gd name="connsiteY3" fmla="*/ 15291 h 15139"/>
                  <a:gd name="connsiteX4" fmla="*/ 5677 w 22708"/>
                  <a:gd name="connsiteY4" fmla="*/ 1339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677" y="13398"/>
                    </a:moveTo>
                    <a:cubicBezTo>
                      <a:pt x="15669" y="13322"/>
                      <a:pt x="15669" y="13322"/>
                      <a:pt x="13398" y="5677"/>
                    </a:cubicBezTo>
                    <a:cubicBezTo>
                      <a:pt x="18167" y="6359"/>
                      <a:pt x="17259" y="9840"/>
                      <a:pt x="16729" y="12793"/>
                    </a:cubicBezTo>
                    <a:cubicBezTo>
                      <a:pt x="16199" y="15745"/>
                      <a:pt x="13625" y="15366"/>
                      <a:pt x="11506" y="15291"/>
                    </a:cubicBezTo>
                    <a:cubicBezTo>
                      <a:pt x="9386" y="15291"/>
                      <a:pt x="7040" y="15821"/>
                      <a:pt x="5677" y="13398"/>
                    </a:cubicBezTo>
                    <a:close/>
                  </a:path>
                </a:pathLst>
              </a:custGeom>
              <a:solidFill>
                <a:srgbClr val="F9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2" name="任意多边形: 形状 2471"/>
              <p:cNvSpPr/>
              <p:nvPr/>
            </p:nvSpPr>
            <p:spPr>
              <a:xfrm>
                <a:off x="2006420" y="6039923"/>
                <a:ext cx="15139" cy="15139"/>
              </a:xfrm>
              <a:custGeom>
                <a:avLst/>
                <a:gdLst>
                  <a:gd name="connsiteX0" fmla="*/ 13411 w 15139"/>
                  <a:gd name="connsiteY0" fmla="*/ 6066 h 15139"/>
                  <a:gd name="connsiteX1" fmla="*/ 5766 w 15139"/>
                  <a:gd name="connsiteY1" fmla="*/ 11970 h 15139"/>
                  <a:gd name="connsiteX2" fmla="*/ 13411 w 15139"/>
                  <a:gd name="connsiteY2" fmla="*/ 60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411" y="6066"/>
                    </a:moveTo>
                    <a:cubicBezTo>
                      <a:pt x="12275" y="9851"/>
                      <a:pt x="8566" y="10305"/>
                      <a:pt x="5766" y="11970"/>
                    </a:cubicBezTo>
                    <a:cubicBezTo>
                      <a:pt x="5160" y="6672"/>
                      <a:pt x="7658" y="4779"/>
                      <a:pt x="13411" y="6066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3" name="任意多边形: 形状 2472"/>
              <p:cNvSpPr/>
              <p:nvPr/>
            </p:nvSpPr>
            <p:spPr>
              <a:xfrm>
                <a:off x="1687158" y="6014046"/>
                <a:ext cx="15139" cy="15139"/>
              </a:xfrm>
              <a:custGeom>
                <a:avLst/>
                <a:gdLst>
                  <a:gd name="connsiteX0" fmla="*/ 5744 w 15139"/>
                  <a:gd name="connsiteY0" fmla="*/ 9386 h 15139"/>
                  <a:gd name="connsiteX1" fmla="*/ 12102 w 15139"/>
                  <a:gd name="connsiteY1" fmla="*/ 5677 h 15139"/>
                  <a:gd name="connsiteX2" fmla="*/ 14373 w 15139"/>
                  <a:gd name="connsiteY2" fmla="*/ 6358 h 15139"/>
                  <a:gd name="connsiteX3" fmla="*/ 7409 w 15139"/>
                  <a:gd name="connsiteY3" fmla="*/ 13398 h 15139"/>
                  <a:gd name="connsiteX4" fmla="*/ 5744 w 15139"/>
                  <a:gd name="connsiteY4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44" y="9386"/>
                    </a:moveTo>
                    <a:cubicBezTo>
                      <a:pt x="8091" y="8554"/>
                      <a:pt x="9377" y="5753"/>
                      <a:pt x="12102" y="5677"/>
                    </a:cubicBezTo>
                    <a:cubicBezTo>
                      <a:pt x="12632" y="5677"/>
                      <a:pt x="13238" y="6056"/>
                      <a:pt x="14373" y="6358"/>
                    </a:cubicBezTo>
                    <a:cubicBezTo>
                      <a:pt x="12557" y="9386"/>
                      <a:pt x="10361" y="11733"/>
                      <a:pt x="7409" y="13398"/>
                    </a:cubicBezTo>
                    <a:cubicBezTo>
                      <a:pt x="5820" y="12489"/>
                      <a:pt x="5517" y="11052"/>
                      <a:pt x="5744" y="9386"/>
                    </a:cubicBezTo>
                    <a:close/>
                  </a:path>
                </a:pathLst>
              </a:custGeom>
              <a:solidFill>
                <a:srgbClr val="F8CE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4" name="任意多边形: 形状 2473"/>
              <p:cNvSpPr/>
              <p:nvPr/>
            </p:nvSpPr>
            <p:spPr>
              <a:xfrm>
                <a:off x="2183257" y="6612872"/>
                <a:ext cx="22709" cy="15139"/>
              </a:xfrm>
              <a:custGeom>
                <a:avLst/>
                <a:gdLst>
                  <a:gd name="connsiteX0" fmla="*/ 17183 w 22708"/>
                  <a:gd name="connsiteY0" fmla="*/ 5677 h 15139"/>
                  <a:gd name="connsiteX1" fmla="*/ 19151 w 22708"/>
                  <a:gd name="connsiteY1" fmla="*/ 5677 h 15139"/>
                  <a:gd name="connsiteX2" fmla="*/ 5677 w 22708"/>
                  <a:gd name="connsiteY2" fmla="*/ 9462 h 15139"/>
                  <a:gd name="connsiteX3" fmla="*/ 17183 w 22708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183" y="5677"/>
                    </a:moveTo>
                    <a:cubicBezTo>
                      <a:pt x="17864" y="5677"/>
                      <a:pt x="18470" y="5677"/>
                      <a:pt x="19151" y="5677"/>
                    </a:cubicBezTo>
                    <a:cubicBezTo>
                      <a:pt x="13625" y="13625"/>
                      <a:pt x="12868" y="13852"/>
                      <a:pt x="5677" y="9462"/>
                    </a:cubicBezTo>
                    <a:cubicBezTo>
                      <a:pt x="9992" y="9689"/>
                      <a:pt x="14079" y="9235"/>
                      <a:pt x="17183" y="5677"/>
                    </a:cubicBezTo>
                    <a:close/>
                  </a:path>
                </a:pathLst>
              </a:custGeom>
              <a:solidFill>
                <a:srgbClr val="F9E6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5" name="任意多边形: 形状 2474"/>
              <p:cNvSpPr/>
              <p:nvPr/>
            </p:nvSpPr>
            <p:spPr>
              <a:xfrm>
                <a:off x="1701887" y="6831404"/>
                <a:ext cx="15139" cy="15139"/>
              </a:xfrm>
              <a:custGeom>
                <a:avLst/>
                <a:gdLst>
                  <a:gd name="connsiteX0" fmla="*/ 11681 w 15139"/>
                  <a:gd name="connsiteY0" fmla="*/ 9613 h 15139"/>
                  <a:gd name="connsiteX1" fmla="*/ 9788 w 15139"/>
                  <a:gd name="connsiteY1" fmla="*/ 15139 h 15139"/>
                  <a:gd name="connsiteX2" fmla="*/ 9712 w 15139"/>
                  <a:gd name="connsiteY2" fmla="*/ 5677 h 15139"/>
                  <a:gd name="connsiteX3" fmla="*/ 10394 w 15139"/>
                  <a:gd name="connsiteY3" fmla="*/ 5829 h 15139"/>
                  <a:gd name="connsiteX4" fmla="*/ 11681 w 15139"/>
                  <a:gd name="connsiteY4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681" y="9613"/>
                    </a:moveTo>
                    <a:cubicBezTo>
                      <a:pt x="11681" y="11657"/>
                      <a:pt x="12437" y="14004"/>
                      <a:pt x="9788" y="15139"/>
                    </a:cubicBezTo>
                    <a:cubicBezTo>
                      <a:pt x="7517" y="11960"/>
                      <a:pt x="1840" y="8856"/>
                      <a:pt x="9712" y="5677"/>
                    </a:cubicBezTo>
                    <a:lnTo>
                      <a:pt x="10394" y="5829"/>
                    </a:lnTo>
                    <a:cubicBezTo>
                      <a:pt x="11302" y="6889"/>
                      <a:pt x="11983" y="8099"/>
                      <a:pt x="11681" y="9613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6" name="任意多边形: 形状 2475"/>
              <p:cNvSpPr/>
              <p:nvPr/>
            </p:nvSpPr>
            <p:spPr>
              <a:xfrm>
                <a:off x="2168189" y="6598619"/>
                <a:ext cx="15139" cy="15139"/>
              </a:xfrm>
              <a:custGeom>
                <a:avLst/>
                <a:gdLst>
                  <a:gd name="connsiteX0" fmla="*/ 8255 w 15139"/>
                  <a:gd name="connsiteY0" fmla="*/ 13193 h 15139"/>
                  <a:gd name="connsiteX1" fmla="*/ 5757 w 15139"/>
                  <a:gd name="connsiteY1" fmla="*/ 8727 h 15139"/>
                  <a:gd name="connsiteX2" fmla="*/ 8634 w 15139"/>
                  <a:gd name="connsiteY2" fmla="*/ 5699 h 15139"/>
                  <a:gd name="connsiteX3" fmla="*/ 11132 w 15139"/>
                  <a:gd name="connsiteY3" fmla="*/ 10014 h 15139"/>
                  <a:gd name="connsiteX4" fmla="*/ 8255 w 15139"/>
                  <a:gd name="connsiteY4" fmla="*/ 1319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255" y="13193"/>
                    </a:moveTo>
                    <a:cubicBezTo>
                      <a:pt x="6363" y="12360"/>
                      <a:pt x="5379" y="10922"/>
                      <a:pt x="5757" y="8727"/>
                    </a:cubicBezTo>
                    <a:cubicBezTo>
                      <a:pt x="6060" y="7061"/>
                      <a:pt x="7044" y="5472"/>
                      <a:pt x="8634" y="5699"/>
                    </a:cubicBezTo>
                    <a:cubicBezTo>
                      <a:pt x="10677" y="6077"/>
                      <a:pt x="11434" y="7970"/>
                      <a:pt x="11132" y="10014"/>
                    </a:cubicBezTo>
                    <a:cubicBezTo>
                      <a:pt x="10905" y="11754"/>
                      <a:pt x="10072" y="12966"/>
                      <a:pt x="8255" y="13193"/>
                    </a:cubicBezTo>
                    <a:close/>
                  </a:path>
                </a:pathLst>
              </a:custGeom>
              <a:solidFill>
                <a:srgbClr val="F9D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7" name="任意多边形: 形状 2476"/>
              <p:cNvSpPr/>
              <p:nvPr/>
            </p:nvSpPr>
            <p:spPr>
              <a:xfrm>
                <a:off x="1871695" y="4932208"/>
                <a:ext cx="15139" cy="22709"/>
              </a:xfrm>
              <a:custGeom>
                <a:avLst/>
                <a:gdLst>
                  <a:gd name="connsiteX0" fmla="*/ 5677 w 15139"/>
                  <a:gd name="connsiteY0" fmla="*/ 17258 h 22708"/>
                  <a:gd name="connsiteX1" fmla="*/ 9311 w 15139"/>
                  <a:gd name="connsiteY1" fmla="*/ 5677 h 22708"/>
                  <a:gd name="connsiteX2" fmla="*/ 5677 w 15139"/>
                  <a:gd name="connsiteY2" fmla="*/ 1725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5677" y="17258"/>
                    </a:moveTo>
                    <a:cubicBezTo>
                      <a:pt x="6813" y="13398"/>
                      <a:pt x="6661" y="9083"/>
                      <a:pt x="9311" y="5677"/>
                    </a:cubicBezTo>
                    <a:cubicBezTo>
                      <a:pt x="16653" y="12263"/>
                      <a:pt x="7494" y="13625"/>
                      <a:pt x="5677" y="17258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8" name="任意多边形: 形状 2477"/>
              <p:cNvSpPr/>
              <p:nvPr/>
            </p:nvSpPr>
            <p:spPr>
              <a:xfrm>
                <a:off x="1611796" y="6400013"/>
                <a:ext cx="15139" cy="15139"/>
              </a:xfrm>
              <a:custGeom>
                <a:avLst/>
                <a:gdLst>
                  <a:gd name="connsiteX0" fmla="*/ 9650 w 15139"/>
                  <a:gd name="connsiteY0" fmla="*/ 11282 h 15139"/>
                  <a:gd name="connsiteX1" fmla="*/ 5714 w 15139"/>
                  <a:gd name="connsiteY1" fmla="*/ 8709 h 15139"/>
                  <a:gd name="connsiteX2" fmla="*/ 9953 w 15139"/>
                  <a:gd name="connsiteY2" fmla="*/ 5681 h 15139"/>
                  <a:gd name="connsiteX3" fmla="*/ 12375 w 15139"/>
                  <a:gd name="connsiteY3" fmla="*/ 8027 h 15139"/>
                  <a:gd name="connsiteX4" fmla="*/ 9650 w 15139"/>
                  <a:gd name="connsiteY4" fmla="*/ 112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650" y="11282"/>
                    </a:moveTo>
                    <a:cubicBezTo>
                      <a:pt x="7001" y="11282"/>
                      <a:pt x="5411" y="10601"/>
                      <a:pt x="5714" y="8709"/>
                    </a:cubicBezTo>
                    <a:cubicBezTo>
                      <a:pt x="6092" y="6665"/>
                      <a:pt x="7833" y="5605"/>
                      <a:pt x="9953" y="5681"/>
                    </a:cubicBezTo>
                    <a:cubicBezTo>
                      <a:pt x="11240" y="5757"/>
                      <a:pt x="12375" y="6438"/>
                      <a:pt x="12375" y="8027"/>
                    </a:cubicBezTo>
                    <a:cubicBezTo>
                      <a:pt x="12451" y="10526"/>
                      <a:pt x="10861" y="11207"/>
                      <a:pt x="9650" y="11282"/>
                    </a:cubicBezTo>
                    <a:close/>
                  </a:path>
                </a:pathLst>
              </a:custGeom>
              <a:solidFill>
                <a:srgbClr val="F2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9" name="任意多边形: 形状 2478"/>
              <p:cNvSpPr/>
              <p:nvPr/>
            </p:nvSpPr>
            <p:spPr>
              <a:xfrm>
                <a:off x="1961502" y="5234384"/>
                <a:ext cx="15139" cy="15139"/>
              </a:xfrm>
              <a:custGeom>
                <a:avLst/>
                <a:gdLst>
                  <a:gd name="connsiteX0" fmla="*/ 6704 w 15139"/>
                  <a:gd name="connsiteY0" fmla="*/ 16653 h 15139"/>
                  <a:gd name="connsiteX1" fmla="*/ 9127 w 15139"/>
                  <a:gd name="connsiteY1" fmla="*/ 5677 h 15139"/>
                  <a:gd name="connsiteX2" fmla="*/ 6704 w 15139"/>
                  <a:gd name="connsiteY2" fmla="*/ 166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704" y="16653"/>
                    </a:moveTo>
                    <a:cubicBezTo>
                      <a:pt x="4358" y="10749"/>
                      <a:pt x="6402" y="8629"/>
                      <a:pt x="9127" y="5677"/>
                    </a:cubicBezTo>
                    <a:cubicBezTo>
                      <a:pt x="10868" y="9840"/>
                      <a:pt x="8748" y="12187"/>
                      <a:pt x="6704" y="16653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0" name="任意多边形: 形状 2479"/>
              <p:cNvSpPr/>
              <p:nvPr/>
            </p:nvSpPr>
            <p:spPr>
              <a:xfrm>
                <a:off x="1776413" y="6050001"/>
                <a:ext cx="15139" cy="22709"/>
              </a:xfrm>
              <a:custGeom>
                <a:avLst/>
                <a:gdLst>
                  <a:gd name="connsiteX0" fmla="*/ 9594 w 15139"/>
                  <a:gd name="connsiteY0" fmla="*/ 11430 h 22708"/>
                  <a:gd name="connsiteX1" fmla="*/ 11411 w 15139"/>
                  <a:gd name="connsiteY1" fmla="*/ 15291 h 22708"/>
                  <a:gd name="connsiteX2" fmla="*/ 7853 w 15139"/>
                  <a:gd name="connsiteY2" fmla="*/ 16880 h 22708"/>
                  <a:gd name="connsiteX3" fmla="*/ 7475 w 15139"/>
                  <a:gd name="connsiteY3" fmla="*/ 17334 h 22708"/>
                  <a:gd name="connsiteX4" fmla="*/ 7248 w 15139"/>
                  <a:gd name="connsiteY4" fmla="*/ 5980 h 22708"/>
                  <a:gd name="connsiteX5" fmla="*/ 7702 w 15139"/>
                  <a:gd name="connsiteY5" fmla="*/ 5677 h 22708"/>
                  <a:gd name="connsiteX6" fmla="*/ 9594 w 15139"/>
                  <a:gd name="connsiteY6" fmla="*/ 1143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594" y="11430"/>
                    </a:moveTo>
                    <a:cubicBezTo>
                      <a:pt x="10200" y="12717"/>
                      <a:pt x="10805" y="14003"/>
                      <a:pt x="11411" y="15291"/>
                    </a:cubicBezTo>
                    <a:cubicBezTo>
                      <a:pt x="10351" y="16123"/>
                      <a:pt x="8913" y="16047"/>
                      <a:pt x="7853" y="16880"/>
                    </a:cubicBezTo>
                    <a:lnTo>
                      <a:pt x="7475" y="17334"/>
                    </a:lnTo>
                    <a:cubicBezTo>
                      <a:pt x="4371" y="13625"/>
                      <a:pt x="5961" y="9765"/>
                      <a:pt x="7248" y="5980"/>
                    </a:cubicBezTo>
                    <a:lnTo>
                      <a:pt x="7702" y="5677"/>
                    </a:lnTo>
                    <a:cubicBezTo>
                      <a:pt x="11032" y="6585"/>
                      <a:pt x="11108" y="6661"/>
                      <a:pt x="9594" y="11430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1" name="任意多边形: 形状 2480"/>
              <p:cNvSpPr/>
              <p:nvPr/>
            </p:nvSpPr>
            <p:spPr>
              <a:xfrm>
                <a:off x="2118670" y="5443581"/>
                <a:ext cx="15139" cy="15139"/>
              </a:xfrm>
              <a:custGeom>
                <a:avLst/>
                <a:gdLst>
                  <a:gd name="connsiteX0" fmla="*/ 15082 w 15139"/>
                  <a:gd name="connsiteY0" fmla="*/ 9562 h 15139"/>
                  <a:gd name="connsiteX1" fmla="*/ 9783 w 15139"/>
                  <a:gd name="connsiteY1" fmla="*/ 9714 h 15139"/>
                  <a:gd name="connsiteX2" fmla="*/ 5696 w 15139"/>
                  <a:gd name="connsiteY2" fmla="*/ 5702 h 15139"/>
                  <a:gd name="connsiteX3" fmla="*/ 15082 w 15139"/>
                  <a:gd name="connsiteY3" fmla="*/ 95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5082" y="9562"/>
                    </a:moveTo>
                    <a:cubicBezTo>
                      <a:pt x="13265" y="9562"/>
                      <a:pt x="11373" y="9108"/>
                      <a:pt x="9783" y="9714"/>
                    </a:cubicBezTo>
                    <a:cubicBezTo>
                      <a:pt x="5166" y="11379"/>
                      <a:pt x="5696" y="8427"/>
                      <a:pt x="5696" y="5702"/>
                    </a:cubicBezTo>
                    <a:cubicBezTo>
                      <a:pt x="9329" y="5778"/>
                      <a:pt x="13417" y="4869"/>
                      <a:pt x="15082" y="9562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2" name="任意多边形: 形状 2481"/>
              <p:cNvSpPr/>
              <p:nvPr/>
            </p:nvSpPr>
            <p:spPr>
              <a:xfrm>
                <a:off x="1649150" y="5945431"/>
                <a:ext cx="15139" cy="15139"/>
              </a:xfrm>
              <a:custGeom>
                <a:avLst/>
                <a:gdLst>
                  <a:gd name="connsiteX0" fmla="*/ 13247 w 15139"/>
                  <a:gd name="connsiteY0" fmla="*/ 11390 h 15139"/>
                  <a:gd name="connsiteX1" fmla="*/ 9159 w 15139"/>
                  <a:gd name="connsiteY1" fmla="*/ 11011 h 15139"/>
                  <a:gd name="connsiteX2" fmla="*/ 5677 w 15139"/>
                  <a:gd name="connsiteY2" fmla="*/ 5712 h 15139"/>
                  <a:gd name="connsiteX3" fmla="*/ 13247 w 15139"/>
                  <a:gd name="connsiteY3" fmla="*/ 11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247" y="11390"/>
                    </a:moveTo>
                    <a:cubicBezTo>
                      <a:pt x="11960" y="11162"/>
                      <a:pt x="10219" y="17369"/>
                      <a:pt x="9159" y="11011"/>
                    </a:cubicBezTo>
                    <a:cubicBezTo>
                      <a:pt x="8856" y="9119"/>
                      <a:pt x="6888" y="7453"/>
                      <a:pt x="5677" y="5712"/>
                    </a:cubicBezTo>
                    <a:cubicBezTo>
                      <a:pt x="9765" y="5485"/>
                      <a:pt x="13171" y="6242"/>
                      <a:pt x="13247" y="11390"/>
                    </a:cubicBezTo>
                    <a:close/>
                  </a:path>
                </a:pathLst>
              </a:custGeom>
              <a:solidFill>
                <a:srgbClr val="F8D9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3" name="任意多边形: 形状 2482"/>
              <p:cNvSpPr/>
              <p:nvPr/>
            </p:nvSpPr>
            <p:spPr>
              <a:xfrm>
                <a:off x="1871695" y="5875443"/>
                <a:ext cx="15139" cy="15139"/>
              </a:xfrm>
              <a:custGeom>
                <a:avLst/>
                <a:gdLst>
                  <a:gd name="connsiteX0" fmla="*/ 8781 w 15139"/>
                  <a:gd name="connsiteY0" fmla="*/ 5682 h 15139"/>
                  <a:gd name="connsiteX1" fmla="*/ 10976 w 15139"/>
                  <a:gd name="connsiteY1" fmla="*/ 8936 h 15139"/>
                  <a:gd name="connsiteX2" fmla="*/ 8099 w 15139"/>
                  <a:gd name="connsiteY2" fmla="*/ 11889 h 15139"/>
                  <a:gd name="connsiteX3" fmla="*/ 5677 w 15139"/>
                  <a:gd name="connsiteY3" fmla="*/ 8406 h 15139"/>
                  <a:gd name="connsiteX4" fmla="*/ 8781 w 15139"/>
                  <a:gd name="connsiteY4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781" y="5682"/>
                    </a:moveTo>
                    <a:cubicBezTo>
                      <a:pt x="10522" y="5984"/>
                      <a:pt x="11203" y="7196"/>
                      <a:pt x="10976" y="8936"/>
                    </a:cubicBezTo>
                    <a:cubicBezTo>
                      <a:pt x="10749" y="10526"/>
                      <a:pt x="9840" y="12115"/>
                      <a:pt x="8099" y="11889"/>
                    </a:cubicBezTo>
                    <a:cubicBezTo>
                      <a:pt x="6434" y="11661"/>
                      <a:pt x="5677" y="10072"/>
                      <a:pt x="5677" y="8406"/>
                    </a:cubicBezTo>
                    <a:cubicBezTo>
                      <a:pt x="5753" y="6514"/>
                      <a:pt x="6813" y="5606"/>
                      <a:pt x="8781" y="5682"/>
                    </a:cubicBezTo>
                    <a:close/>
                  </a:path>
                </a:pathLst>
              </a:custGeom>
              <a:solidFill>
                <a:srgbClr val="FBE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4" name="任意多边形: 形状 2483"/>
              <p:cNvSpPr/>
              <p:nvPr/>
            </p:nvSpPr>
            <p:spPr>
              <a:xfrm>
                <a:off x="1512781" y="6113155"/>
                <a:ext cx="15139" cy="15139"/>
              </a:xfrm>
              <a:custGeom>
                <a:avLst/>
                <a:gdLst>
                  <a:gd name="connsiteX0" fmla="*/ 6476 w 15139"/>
                  <a:gd name="connsiteY0" fmla="*/ 5729 h 15139"/>
                  <a:gd name="connsiteX1" fmla="*/ 10715 w 15139"/>
                  <a:gd name="connsiteY1" fmla="*/ 8227 h 15139"/>
                  <a:gd name="connsiteX2" fmla="*/ 9125 w 15139"/>
                  <a:gd name="connsiteY2" fmla="*/ 12011 h 15139"/>
                  <a:gd name="connsiteX3" fmla="*/ 5870 w 15139"/>
                  <a:gd name="connsiteY3" fmla="*/ 8227 h 15139"/>
                  <a:gd name="connsiteX4" fmla="*/ 6476 w 15139"/>
                  <a:gd name="connsiteY4" fmla="*/ 57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476" y="5729"/>
                    </a:moveTo>
                    <a:cubicBezTo>
                      <a:pt x="9579" y="5426"/>
                      <a:pt x="10563" y="6486"/>
                      <a:pt x="10715" y="8227"/>
                    </a:cubicBezTo>
                    <a:cubicBezTo>
                      <a:pt x="10866" y="9665"/>
                      <a:pt x="11169" y="11784"/>
                      <a:pt x="9125" y="12011"/>
                    </a:cubicBezTo>
                    <a:cubicBezTo>
                      <a:pt x="6778" y="12239"/>
                      <a:pt x="6476" y="9816"/>
                      <a:pt x="5870" y="8227"/>
                    </a:cubicBezTo>
                    <a:cubicBezTo>
                      <a:pt x="5340" y="6940"/>
                      <a:pt x="6022" y="5804"/>
                      <a:pt x="6476" y="5729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5" name="任意多边形: 形状 2484"/>
              <p:cNvSpPr/>
              <p:nvPr/>
            </p:nvSpPr>
            <p:spPr>
              <a:xfrm>
                <a:off x="2014636" y="5406666"/>
                <a:ext cx="15139" cy="15139"/>
              </a:xfrm>
              <a:custGeom>
                <a:avLst/>
                <a:gdLst>
                  <a:gd name="connsiteX0" fmla="*/ 8223 w 15139"/>
                  <a:gd name="connsiteY0" fmla="*/ 5677 h 15139"/>
                  <a:gd name="connsiteX1" fmla="*/ 10872 w 15139"/>
                  <a:gd name="connsiteY1" fmla="*/ 11733 h 15139"/>
                  <a:gd name="connsiteX2" fmla="*/ 6633 w 15139"/>
                  <a:gd name="connsiteY2" fmla="*/ 11808 h 15139"/>
                  <a:gd name="connsiteX3" fmla="*/ 822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223" y="5677"/>
                    </a:moveTo>
                    <a:cubicBezTo>
                      <a:pt x="10721" y="7191"/>
                      <a:pt x="12159" y="9310"/>
                      <a:pt x="10872" y="11733"/>
                    </a:cubicBezTo>
                    <a:cubicBezTo>
                      <a:pt x="10267" y="12868"/>
                      <a:pt x="7617" y="12868"/>
                      <a:pt x="6633" y="11808"/>
                    </a:cubicBezTo>
                    <a:cubicBezTo>
                      <a:pt x="4211" y="9159"/>
                      <a:pt x="7012" y="7570"/>
                      <a:pt x="8223" y="5677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6" name="任意多边形: 形状 2485"/>
              <p:cNvSpPr/>
              <p:nvPr/>
            </p:nvSpPr>
            <p:spPr>
              <a:xfrm>
                <a:off x="1830796" y="5865683"/>
                <a:ext cx="15139" cy="15139"/>
              </a:xfrm>
              <a:custGeom>
                <a:avLst/>
                <a:gdLst>
                  <a:gd name="connsiteX0" fmla="*/ 6533 w 15139"/>
                  <a:gd name="connsiteY0" fmla="*/ 5677 h 15139"/>
                  <a:gd name="connsiteX1" fmla="*/ 12211 w 15139"/>
                  <a:gd name="connsiteY1" fmla="*/ 11279 h 15139"/>
                  <a:gd name="connsiteX2" fmla="*/ 10470 w 15139"/>
                  <a:gd name="connsiteY2" fmla="*/ 14534 h 15139"/>
                  <a:gd name="connsiteX3" fmla="*/ 8426 w 15139"/>
                  <a:gd name="connsiteY3" fmla="*/ 11430 h 15139"/>
                  <a:gd name="connsiteX4" fmla="*/ 6533 w 15139"/>
                  <a:gd name="connsiteY4" fmla="*/ 5677 h 15139"/>
                  <a:gd name="connsiteX5" fmla="*/ 6533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533" y="5677"/>
                    </a:moveTo>
                    <a:cubicBezTo>
                      <a:pt x="7669" y="8327"/>
                      <a:pt x="14784" y="4920"/>
                      <a:pt x="12211" y="11279"/>
                    </a:cubicBezTo>
                    <a:cubicBezTo>
                      <a:pt x="10318" y="11657"/>
                      <a:pt x="12059" y="14382"/>
                      <a:pt x="10470" y="14534"/>
                    </a:cubicBezTo>
                    <a:cubicBezTo>
                      <a:pt x="8502" y="14685"/>
                      <a:pt x="8729" y="12793"/>
                      <a:pt x="8426" y="11430"/>
                    </a:cubicBezTo>
                    <a:cubicBezTo>
                      <a:pt x="6685" y="9841"/>
                      <a:pt x="4414" y="8478"/>
                      <a:pt x="6533" y="5677"/>
                    </a:cubicBezTo>
                    <a:lnTo>
                      <a:pt x="6533" y="5677"/>
                    </a:lnTo>
                    <a:close/>
                  </a:path>
                </a:pathLst>
              </a:custGeom>
              <a:solidFill>
                <a:srgbClr val="F9D1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7" name="任意多边形: 形状 2486"/>
              <p:cNvSpPr/>
              <p:nvPr/>
            </p:nvSpPr>
            <p:spPr>
              <a:xfrm>
                <a:off x="1696578" y="4816167"/>
                <a:ext cx="15139" cy="15139"/>
              </a:xfrm>
              <a:custGeom>
                <a:avLst/>
                <a:gdLst>
                  <a:gd name="connsiteX0" fmla="*/ 5937 w 15139"/>
                  <a:gd name="connsiteY0" fmla="*/ 15063 h 15139"/>
                  <a:gd name="connsiteX1" fmla="*/ 9570 w 15139"/>
                  <a:gd name="connsiteY1" fmla="*/ 5677 h 15139"/>
                  <a:gd name="connsiteX2" fmla="*/ 11463 w 15139"/>
                  <a:gd name="connsiteY2" fmla="*/ 5829 h 15139"/>
                  <a:gd name="connsiteX3" fmla="*/ 9570 w 15139"/>
                  <a:gd name="connsiteY3" fmla="*/ 13398 h 15139"/>
                  <a:gd name="connsiteX4" fmla="*/ 9570 w 15139"/>
                  <a:gd name="connsiteY4" fmla="*/ 13398 h 15139"/>
                  <a:gd name="connsiteX5" fmla="*/ 5937 w 15139"/>
                  <a:gd name="connsiteY5" fmla="*/ 150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937" y="15063"/>
                    </a:moveTo>
                    <a:cubicBezTo>
                      <a:pt x="4726" y="10976"/>
                      <a:pt x="8057" y="8705"/>
                      <a:pt x="9570" y="5677"/>
                    </a:cubicBezTo>
                    <a:cubicBezTo>
                      <a:pt x="10176" y="5677"/>
                      <a:pt x="10782" y="5753"/>
                      <a:pt x="11463" y="5829"/>
                    </a:cubicBezTo>
                    <a:cubicBezTo>
                      <a:pt x="11084" y="8402"/>
                      <a:pt x="12523" y="11430"/>
                      <a:pt x="9570" y="13398"/>
                    </a:cubicBezTo>
                    <a:lnTo>
                      <a:pt x="9570" y="13398"/>
                    </a:lnTo>
                    <a:cubicBezTo>
                      <a:pt x="8813" y="14988"/>
                      <a:pt x="7527" y="15291"/>
                      <a:pt x="5937" y="15063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8" name="任意多边形: 形状 2487"/>
              <p:cNvSpPr/>
              <p:nvPr/>
            </p:nvSpPr>
            <p:spPr>
              <a:xfrm>
                <a:off x="1562783" y="6744069"/>
                <a:ext cx="15139" cy="15139"/>
              </a:xfrm>
              <a:custGeom>
                <a:avLst/>
                <a:gdLst>
                  <a:gd name="connsiteX0" fmla="*/ 10369 w 15139"/>
                  <a:gd name="connsiteY0" fmla="*/ 13230 h 15139"/>
                  <a:gd name="connsiteX1" fmla="*/ 6584 w 15139"/>
                  <a:gd name="connsiteY1" fmla="*/ 11262 h 15139"/>
                  <a:gd name="connsiteX2" fmla="*/ 6281 w 15139"/>
                  <a:gd name="connsiteY2" fmla="*/ 6191 h 15139"/>
                  <a:gd name="connsiteX3" fmla="*/ 10823 w 15139"/>
                  <a:gd name="connsiteY3" fmla="*/ 8083 h 15139"/>
                  <a:gd name="connsiteX4" fmla="*/ 14154 w 15139"/>
                  <a:gd name="connsiteY4" fmla="*/ 9445 h 15139"/>
                  <a:gd name="connsiteX5" fmla="*/ 10369 w 15139"/>
                  <a:gd name="connsiteY5" fmla="*/ 132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369" y="13230"/>
                    </a:moveTo>
                    <a:cubicBezTo>
                      <a:pt x="9612" y="11565"/>
                      <a:pt x="8174" y="11262"/>
                      <a:pt x="6584" y="11262"/>
                    </a:cubicBezTo>
                    <a:cubicBezTo>
                      <a:pt x="6963" y="9521"/>
                      <a:pt x="4616" y="7477"/>
                      <a:pt x="6281" y="6191"/>
                    </a:cubicBezTo>
                    <a:cubicBezTo>
                      <a:pt x="8174" y="4752"/>
                      <a:pt x="9460" y="6645"/>
                      <a:pt x="10823" y="8083"/>
                    </a:cubicBezTo>
                    <a:cubicBezTo>
                      <a:pt x="11580" y="8840"/>
                      <a:pt x="13018" y="8991"/>
                      <a:pt x="14154" y="9445"/>
                    </a:cubicBezTo>
                    <a:cubicBezTo>
                      <a:pt x="13472" y="11338"/>
                      <a:pt x="12110" y="12398"/>
                      <a:pt x="10369" y="13230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9" name="任意多边形: 形状 2488"/>
              <p:cNvSpPr/>
              <p:nvPr/>
            </p:nvSpPr>
            <p:spPr>
              <a:xfrm>
                <a:off x="1644660" y="5971113"/>
                <a:ext cx="15139" cy="15139"/>
              </a:xfrm>
              <a:custGeom>
                <a:avLst/>
                <a:gdLst>
                  <a:gd name="connsiteX0" fmla="*/ 10092 w 15139"/>
                  <a:gd name="connsiteY0" fmla="*/ 16212 h 15139"/>
                  <a:gd name="connsiteX1" fmla="*/ 6307 w 15139"/>
                  <a:gd name="connsiteY1" fmla="*/ 14320 h 15139"/>
                  <a:gd name="connsiteX2" fmla="*/ 5777 w 15139"/>
                  <a:gd name="connsiteY2" fmla="*/ 12201 h 15139"/>
                  <a:gd name="connsiteX3" fmla="*/ 10622 w 15139"/>
                  <a:gd name="connsiteY3" fmla="*/ 7432 h 15139"/>
                  <a:gd name="connsiteX4" fmla="*/ 12287 w 15139"/>
                  <a:gd name="connsiteY4" fmla="*/ 5842 h 15139"/>
                  <a:gd name="connsiteX5" fmla="*/ 15542 w 15139"/>
                  <a:gd name="connsiteY5" fmla="*/ 6448 h 15139"/>
                  <a:gd name="connsiteX6" fmla="*/ 15921 w 15139"/>
                  <a:gd name="connsiteY6" fmla="*/ 6750 h 15139"/>
                  <a:gd name="connsiteX7" fmla="*/ 13952 w 15139"/>
                  <a:gd name="connsiteY7" fmla="*/ 10232 h 15139"/>
                  <a:gd name="connsiteX8" fmla="*/ 14558 w 15139"/>
                  <a:gd name="connsiteY8" fmla="*/ 14017 h 15139"/>
                  <a:gd name="connsiteX9" fmla="*/ 10092 w 15139"/>
                  <a:gd name="connsiteY9" fmla="*/ 162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15139">
                    <a:moveTo>
                      <a:pt x="10092" y="16212"/>
                    </a:moveTo>
                    <a:cubicBezTo>
                      <a:pt x="8805" y="15607"/>
                      <a:pt x="7594" y="14926"/>
                      <a:pt x="6307" y="14320"/>
                    </a:cubicBezTo>
                    <a:cubicBezTo>
                      <a:pt x="5702" y="13715"/>
                      <a:pt x="5550" y="13033"/>
                      <a:pt x="5777" y="12201"/>
                    </a:cubicBezTo>
                    <a:cubicBezTo>
                      <a:pt x="6989" y="10157"/>
                      <a:pt x="9411" y="9476"/>
                      <a:pt x="10622" y="7432"/>
                    </a:cubicBezTo>
                    <a:cubicBezTo>
                      <a:pt x="11076" y="6826"/>
                      <a:pt x="11682" y="6296"/>
                      <a:pt x="12287" y="5842"/>
                    </a:cubicBezTo>
                    <a:cubicBezTo>
                      <a:pt x="13498" y="5464"/>
                      <a:pt x="14558" y="5766"/>
                      <a:pt x="15542" y="6448"/>
                    </a:cubicBezTo>
                    <a:lnTo>
                      <a:pt x="15921" y="6750"/>
                    </a:lnTo>
                    <a:cubicBezTo>
                      <a:pt x="15239" y="7886"/>
                      <a:pt x="14634" y="9022"/>
                      <a:pt x="13952" y="10232"/>
                    </a:cubicBezTo>
                    <a:cubicBezTo>
                      <a:pt x="14785" y="11368"/>
                      <a:pt x="14785" y="12655"/>
                      <a:pt x="14558" y="14017"/>
                    </a:cubicBezTo>
                    <a:cubicBezTo>
                      <a:pt x="13650" y="15758"/>
                      <a:pt x="12060" y="16288"/>
                      <a:pt x="10092" y="16212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0" name="任意多边形: 形状 2489"/>
              <p:cNvSpPr/>
              <p:nvPr/>
            </p:nvSpPr>
            <p:spPr>
              <a:xfrm>
                <a:off x="2225104" y="6257230"/>
                <a:ext cx="15139" cy="15139"/>
              </a:xfrm>
              <a:custGeom>
                <a:avLst/>
                <a:gdLst>
                  <a:gd name="connsiteX0" fmla="*/ 7809 w 15139"/>
                  <a:gd name="connsiteY0" fmla="*/ 11682 h 15139"/>
                  <a:gd name="connsiteX1" fmla="*/ 7581 w 15139"/>
                  <a:gd name="connsiteY1" fmla="*/ 5703 h 15139"/>
                  <a:gd name="connsiteX2" fmla="*/ 11518 w 15139"/>
                  <a:gd name="connsiteY2" fmla="*/ 9790 h 15139"/>
                  <a:gd name="connsiteX3" fmla="*/ 7809 w 15139"/>
                  <a:gd name="connsiteY3" fmla="*/ 11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809" y="11682"/>
                    </a:moveTo>
                    <a:cubicBezTo>
                      <a:pt x="5084" y="9790"/>
                      <a:pt x="4932" y="7822"/>
                      <a:pt x="7581" y="5703"/>
                    </a:cubicBezTo>
                    <a:cubicBezTo>
                      <a:pt x="10307" y="5703"/>
                      <a:pt x="13713" y="5097"/>
                      <a:pt x="11518" y="9790"/>
                    </a:cubicBezTo>
                    <a:cubicBezTo>
                      <a:pt x="10609" y="11152"/>
                      <a:pt x="9247" y="11456"/>
                      <a:pt x="7809" y="11682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1" name="任意多边形: 形状 2490"/>
              <p:cNvSpPr/>
              <p:nvPr/>
            </p:nvSpPr>
            <p:spPr>
              <a:xfrm>
                <a:off x="1580646" y="6692651"/>
                <a:ext cx="15139" cy="15139"/>
              </a:xfrm>
              <a:custGeom>
                <a:avLst/>
                <a:gdLst>
                  <a:gd name="connsiteX0" fmla="*/ 11430 w 15139"/>
                  <a:gd name="connsiteY0" fmla="*/ 9390 h 15139"/>
                  <a:gd name="connsiteX1" fmla="*/ 9462 w 15139"/>
                  <a:gd name="connsiteY1" fmla="*/ 15143 h 15139"/>
                  <a:gd name="connsiteX2" fmla="*/ 5677 w 15139"/>
                  <a:gd name="connsiteY2" fmla="*/ 9314 h 15139"/>
                  <a:gd name="connsiteX3" fmla="*/ 9538 w 15139"/>
                  <a:gd name="connsiteY3" fmla="*/ 5681 h 15139"/>
                  <a:gd name="connsiteX4" fmla="*/ 11430 w 15139"/>
                  <a:gd name="connsiteY4" fmla="*/ 9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430" y="9390"/>
                    </a:moveTo>
                    <a:cubicBezTo>
                      <a:pt x="8251" y="10450"/>
                      <a:pt x="7948" y="12493"/>
                      <a:pt x="9462" y="15143"/>
                    </a:cubicBezTo>
                    <a:cubicBezTo>
                      <a:pt x="5223" y="15143"/>
                      <a:pt x="5829" y="11964"/>
                      <a:pt x="5677" y="9314"/>
                    </a:cubicBezTo>
                    <a:cubicBezTo>
                      <a:pt x="5677" y="6741"/>
                      <a:pt x="6964" y="5605"/>
                      <a:pt x="9538" y="5681"/>
                    </a:cubicBezTo>
                    <a:cubicBezTo>
                      <a:pt x="10219" y="6968"/>
                      <a:pt x="10824" y="8179"/>
                      <a:pt x="11430" y="9390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2" name="任意多边形: 形状 2491"/>
              <p:cNvSpPr/>
              <p:nvPr/>
            </p:nvSpPr>
            <p:spPr>
              <a:xfrm>
                <a:off x="1934337" y="5217651"/>
                <a:ext cx="15139" cy="15139"/>
              </a:xfrm>
              <a:custGeom>
                <a:avLst/>
                <a:gdLst>
                  <a:gd name="connsiteX0" fmla="*/ 11010 w 15139"/>
                  <a:gd name="connsiteY0" fmla="*/ 9011 h 15139"/>
                  <a:gd name="connsiteX1" fmla="*/ 6998 w 15139"/>
                  <a:gd name="connsiteY1" fmla="*/ 11661 h 15139"/>
                  <a:gd name="connsiteX2" fmla="*/ 5711 w 15139"/>
                  <a:gd name="connsiteY2" fmla="*/ 8709 h 15139"/>
                  <a:gd name="connsiteX3" fmla="*/ 9344 w 15139"/>
                  <a:gd name="connsiteY3" fmla="*/ 5832 h 15139"/>
                  <a:gd name="connsiteX4" fmla="*/ 11010 w 15139"/>
                  <a:gd name="connsiteY4" fmla="*/ 90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10" y="9011"/>
                    </a:moveTo>
                    <a:cubicBezTo>
                      <a:pt x="10631" y="10904"/>
                      <a:pt x="8890" y="11812"/>
                      <a:pt x="6998" y="11661"/>
                    </a:cubicBezTo>
                    <a:cubicBezTo>
                      <a:pt x="5560" y="11585"/>
                      <a:pt x="5635" y="9920"/>
                      <a:pt x="5711" y="8709"/>
                    </a:cubicBezTo>
                    <a:cubicBezTo>
                      <a:pt x="5862" y="6438"/>
                      <a:pt x="6998" y="5227"/>
                      <a:pt x="9344" y="5832"/>
                    </a:cubicBezTo>
                    <a:cubicBezTo>
                      <a:pt x="10707" y="6135"/>
                      <a:pt x="11161" y="7271"/>
                      <a:pt x="11010" y="9011"/>
                    </a:cubicBezTo>
                    <a:close/>
                  </a:path>
                </a:pathLst>
              </a:custGeom>
              <a:solidFill>
                <a:srgbClr val="F7E1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3" name="任意多边形: 形状 2492"/>
              <p:cNvSpPr/>
              <p:nvPr/>
            </p:nvSpPr>
            <p:spPr>
              <a:xfrm>
                <a:off x="2103176" y="6603183"/>
                <a:ext cx="15139" cy="15139"/>
              </a:xfrm>
              <a:custGeom>
                <a:avLst/>
                <a:gdLst>
                  <a:gd name="connsiteX0" fmla="*/ 15437 w 15139"/>
                  <a:gd name="connsiteY0" fmla="*/ 5677 h 15139"/>
                  <a:gd name="connsiteX1" fmla="*/ 15588 w 15139"/>
                  <a:gd name="connsiteY1" fmla="*/ 7494 h 15139"/>
                  <a:gd name="connsiteX2" fmla="*/ 13772 w 15139"/>
                  <a:gd name="connsiteY2" fmla="*/ 11581 h 15139"/>
                  <a:gd name="connsiteX3" fmla="*/ 13696 w 15139"/>
                  <a:gd name="connsiteY3" fmla="*/ 11657 h 15139"/>
                  <a:gd name="connsiteX4" fmla="*/ 6126 w 15139"/>
                  <a:gd name="connsiteY4" fmla="*/ 9537 h 15139"/>
                  <a:gd name="connsiteX5" fmla="*/ 6126 w 15139"/>
                  <a:gd name="connsiteY5" fmla="*/ 9537 h 15139"/>
                  <a:gd name="connsiteX6" fmla="*/ 5748 w 15139"/>
                  <a:gd name="connsiteY6" fmla="*/ 8402 h 15139"/>
                  <a:gd name="connsiteX7" fmla="*/ 6202 w 15139"/>
                  <a:gd name="connsiteY7" fmla="*/ 7872 h 15139"/>
                  <a:gd name="connsiteX8" fmla="*/ 9836 w 15139"/>
                  <a:gd name="connsiteY8" fmla="*/ 5752 h 15139"/>
                  <a:gd name="connsiteX9" fmla="*/ 15437 w 15139"/>
                  <a:gd name="connsiteY9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15139">
                    <a:moveTo>
                      <a:pt x="15437" y="5677"/>
                    </a:moveTo>
                    <a:cubicBezTo>
                      <a:pt x="15513" y="6282"/>
                      <a:pt x="15588" y="6888"/>
                      <a:pt x="15588" y="7494"/>
                    </a:cubicBezTo>
                    <a:cubicBezTo>
                      <a:pt x="15210" y="8932"/>
                      <a:pt x="14529" y="10294"/>
                      <a:pt x="13772" y="11581"/>
                    </a:cubicBezTo>
                    <a:lnTo>
                      <a:pt x="13696" y="11657"/>
                    </a:lnTo>
                    <a:cubicBezTo>
                      <a:pt x="10441" y="13474"/>
                      <a:pt x="8473" y="10900"/>
                      <a:pt x="6126" y="9537"/>
                    </a:cubicBezTo>
                    <a:lnTo>
                      <a:pt x="6126" y="9537"/>
                    </a:lnTo>
                    <a:cubicBezTo>
                      <a:pt x="5672" y="9159"/>
                      <a:pt x="5597" y="8780"/>
                      <a:pt x="5748" y="8402"/>
                    </a:cubicBezTo>
                    <a:cubicBezTo>
                      <a:pt x="5899" y="8024"/>
                      <a:pt x="6051" y="7872"/>
                      <a:pt x="6202" y="7872"/>
                    </a:cubicBezTo>
                    <a:cubicBezTo>
                      <a:pt x="7413" y="7191"/>
                      <a:pt x="8624" y="6434"/>
                      <a:pt x="9836" y="5752"/>
                    </a:cubicBezTo>
                    <a:cubicBezTo>
                      <a:pt x="11577" y="5677"/>
                      <a:pt x="13469" y="5677"/>
                      <a:pt x="15437" y="5677"/>
                    </a:cubicBezTo>
                    <a:close/>
                  </a:path>
                </a:pathLst>
              </a:custGeom>
              <a:solidFill>
                <a:srgbClr val="F7D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4" name="任意多边形: 形状 2493"/>
              <p:cNvSpPr/>
              <p:nvPr/>
            </p:nvSpPr>
            <p:spPr>
              <a:xfrm>
                <a:off x="2117020" y="5789817"/>
                <a:ext cx="15139" cy="15139"/>
              </a:xfrm>
              <a:custGeom>
                <a:avLst/>
                <a:gdLst>
                  <a:gd name="connsiteX0" fmla="*/ 12039 w 15139"/>
                  <a:gd name="connsiteY0" fmla="*/ 8497 h 15139"/>
                  <a:gd name="connsiteX1" fmla="*/ 8557 w 15139"/>
                  <a:gd name="connsiteY1" fmla="*/ 10995 h 15139"/>
                  <a:gd name="connsiteX2" fmla="*/ 5681 w 15139"/>
                  <a:gd name="connsiteY2" fmla="*/ 8194 h 15139"/>
                  <a:gd name="connsiteX3" fmla="*/ 8784 w 15139"/>
                  <a:gd name="connsiteY3" fmla="*/ 5696 h 15139"/>
                  <a:gd name="connsiteX4" fmla="*/ 12039 w 15139"/>
                  <a:gd name="connsiteY4" fmla="*/ 84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039" y="8497"/>
                    </a:moveTo>
                    <a:cubicBezTo>
                      <a:pt x="11434" y="10086"/>
                      <a:pt x="10298" y="10995"/>
                      <a:pt x="8557" y="10995"/>
                    </a:cubicBezTo>
                    <a:cubicBezTo>
                      <a:pt x="6665" y="10995"/>
                      <a:pt x="5605" y="10086"/>
                      <a:pt x="5681" y="8194"/>
                    </a:cubicBezTo>
                    <a:cubicBezTo>
                      <a:pt x="5757" y="6302"/>
                      <a:pt x="7043" y="5544"/>
                      <a:pt x="8784" y="5696"/>
                    </a:cubicBezTo>
                    <a:cubicBezTo>
                      <a:pt x="10525" y="5923"/>
                      <a:pt x="11661" y="6756"/>
                      <a:pt x="12039" y="8497"/>
                    </a:cubicBezTo>
                    <a:close/>
                  </a:path>
                </a:pathLst>
              </a:custGeom>
              <a:solidFill>
                <a:srgbClr val="FAEB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5" name="任意多边形: 形状 2494"/>
              <p:cNvSpPr/>
              <p:nvPr/>
            </p:nvSpPr>
            <p:spPr>
              <a:xfrm>
                <a:off x="1609278" y="7158181"/>
                <a:ext cx="15139" cy="15139"/>
              </a:xfrm>
              <a:custGeom>
                <a:avLst/>
                <a:gdLst>
                  <a:gd name="connsiteX0" fmla="*/ 15044 w 15139"/>
                  <a:gd name="connsiteY0" fmla="*/ 6056 h 15139"/>
                  <a:gd name="connsiteX1" fmla="*/ 7475 w 15139"/>
                  <a:gd name="connsiteY1" fmla="*/ 11657 h 15139"/>
                  <a:gd name="connsiteX2" fmla="*/ 7172 w 15139"/>
                  <a:gd name="connsiteY2" fmla="*/ 5677 h 15139"/>
                  <a:gd name="connsiteX3" fmla="*/ 8232 w 15139"/>
                  <a:gd name="connsiteY3" fmla="*/ 5904 h 15139"/>
                  <a:gd name="connsiteX4" fmla="*/ 11411 w 15139"/>
                  <a:gd name="connsiteY4" fmla="*/ 6132 h 15139"/>
                  <a:gd name="connsiteX5" fmla="*/ 13531 w 15139"/>
                  <a:gd name="connsiteY5" fmla="*/ 5677 h 15139"/>
                  <a:gd name="connsiteX6" fmla="*/ 15044 w 15139"/>
                  <a:gd name="connsiteY6" fmla="*/ 60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5044" y="6056"/>
                    </a:moveTo>
                    <a:cubicBezTo>
                      <a:pt x="15801" y="12414"/>
                      <a:pt x="11335" y="11582"/>
                      <a:pt x="7475" y="11657"/>
                    </a:cubicBezTo>
                    <a:cubicBezTo>
                      <a:pt x="4977" y="9765"/>
                      <a:pt x="5280" y="7721"/>
                      <a:pt x="7172" y="5677"/>
                    </a:cubicBezTo>
                    <a:cubicBezTo>
                      <a:pt x="7551" y="5753"/>
                      <a:pt x="7929" y="5829"/>
                      <a:pt x="8232" y="5904"/>
                    </a:cubicBezTo>
                    <a:cubicBezTo>
                      <a:pt x="9292" y="6207"/>
                      <a:pt x="10351" y="6434"/>
                      <a:pt x="11411" y="6132"/>
                    </a:cubicBezTo>
                    <a:cubicBezTo>
                      <a:pt x="12092" y="5904"/>
                      <a:pt x="12774" y="5753"/>
                      <a:pt x="13531" y="5677"/>
                    </a:cubicBezTo>
                    <a:cubicBezTo>
                      <a:pt x="14060" y="5677"/>
                      <a:pt x="14590" y="5829"/>
                      <a:pt x="15044" y="6056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6" name="任意多边形: 形状 2495"/>
              <p:cNvSpPr/>
              <p:nvPr/>
            </p:nvSpPr>
            <p:spPr>
              <a:xfrm>
                <a:off x="2088156" y="5928421"/>
                <a:ext cx="15139" cy="15139"/>
              </a:xfrm>
              <a:custGeom>
                <a:avLst/>
                <a:gdLst>
                  <a:gd name="connsiteX0" fmla="*/ 5856 w 15139"/>
                  <a:gd name="connsiteY0" fmla="*/ 5691 h 15139"/>
                  <a:gd name="connsiteX1" fmla="*/ 11533 w 15139"/>
                  <a:gd name="connsiteY1" fmla="*/ 7659 h 15139"/>
                  <a:gd name="connsiteX2" fmla="*/ 7521 w 15139"/>
                  <a:gd name="connsiteY2" fmla="*/ 10990 h 15139"/>
                  <a:gd name="connsiteX3" fmla="*/ 5856 w 15139"/>
                  <a:gd name="connsiteY3" fmla="*/ 56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56" y="5691"/>
                    </a:moveTo>
                    <a:cubicBezTo>
                      <a:pt x="7975" y="5767"/>
                      <a:pt x="10322" y="5161"/>
                      <a:pt x="11533" y="7659"/>
                    </a:cubicBezTo>
                    <a:cubicBezTo>
                      <a:pt x="11230" y="10006"/>
                      <a:pt x="10322" y="11898"/>
                      <a:pt x="7521" y="10990"/>
                    </a:cubicBezTo>
                    <a:cubicBezTo>
                      <a:pt x="4872" y="10157"/>
                      <a:pt x="5856" y="7659"/>
                      <a:pt x="5856" y="5691"/>
                    </a:cubicBezTo>
                    <a:close/>
                  </a:path>
                </a:pathLst>
              </a:custGeom>
              <a:solidFill>
                <a:srgbClr val="F7D0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7" name="任意多边形: 形状 2496"/>
              <p:cNvSpPr/>
              <p:nvPr/>
            </p:nvSpPr>
            <p:spPr>
              <a:xfrm>
                <a:off x="1795469" y="6413036"/>
                <a:ext cx="15139" cy="15139"/>
              </a:xfrm>
              <a:custGeom>
                <a:avLst/>
                <a:gdLst>
                  <a:gd name="connsiteX0" fmla="*/ 5677 w 15139"/>
                  <a:gd name="connsiteY0" fmla="*/ 11505 h 15139"/>
                  <a:gd name="connsiteX1" fmla="*/ 9386 w 15139"/>
                  <a:gd name="connsiteY1" fmla="*/ 5677 h 15139"/>
                  <a:gd name="connsiteX2" fmla="*/ 5904 w 15139"/>
                  <a:gd name="connsiteY2" fmla="*/ 13474 h 15139"/>
                  <a:gd name="connsiteX3" fmla="*/ 5677 w 15139"/>
                  <a:gd name="connsiteY3" fmla="*/ 115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1505"/>
                    </a:moveTo>
                    <a:cubicBezTo>
                      <a:pt x="7040" y="9613"/>
                      <a:pt x="7267" y="7115"/>
                      <a:pt x="9386" y="5677"/>
                    </a:cubicBezTo>
                    <a:cubicBezTo>
                      <a:pt x="17561" y="12489"/>
                      <a:pt x="7418" y="11051"/>
                      <a:pt x="5904" y="13474"/>
                    </a:cubicBezTo>
                    <a:cubicBezTo>
                      <a:pt x="5753" y="12792"/>
                      <a:pt x="5753" y="12187"/>
                      <a:pt x="5677" y="11505"/>
                    </a:cubicBezTo>
                    <a:close/>
                  </a:path>
                </a:pathLst>
              </a:custGeom>
              <a:solidFill>
                <a:srgbClr val="F8E7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8" name="任意多边形: 形状 2497"/>
              <p:cNvSpPr/>
              <p:nvPr/>
            </p:nvSpPr>
            <p:spPr>
              <a:xfrm>
                <a:off x="1894097" y="5751534"/>
                <a:ext cx="15139" cy="15139"/>
              </a:xfrm>
              <a:custGeom>
                <a:avLst/>
                <a:gdLst>
                  <a:gd name="connsiteX0" fmla="*/ 13553 w 15139"/>
                  <a:gd name="connsiteY0" fmla="*/ 9538 h 15139"/>
                  <a:gd name="connsiteX1" fmla="*/ 5680 w 15139"/>
                  <a:gd name="connsiteY1" fmla="*/ 11354 h 15139"/>
                  <a:gd name="connsiteX2" fmla="*/ 9389 w 15139"/>
                  <a:gd name="connsiteY2" fmla="*/ 5677 h 15139"/>
                  <a:gd name="connsiteX3" fmla="*/ 13553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553" y="9538"/>
                    </a:moveTo>
                    <a:cubicBezTo>
                      <a:pt x="11206" y="11203"/>
                      <a:pt x="8330" y="10824"/>
                      <a:pt x="5680" y="11354"/>
                    </a:cubicBezTo>
                    <a:cubicBezTo>
                      <a:pt x="5605" y="8629"/>
                      <a:pt x="6891" y="6737"/>
                      <a:pt x="9389" y="5677"/>
                    </a:cubicBezTo>
                    <a:cubicBezTo>
                      <a:pt x="11433" y="6282"/>
                      <a:pt x="12796" y="7570"/>
                      <a:pt x="13553" y="9538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9" name="任意多边形: 形状 2498"/>
              <p:cNvSpPr/>
              <p:nvPr/>
            </p:nvSpPr>
            <p:spPr>
              <a:xfrm>
                <a:off x="1976361" y="6301144"/>
                <a:ext cx="15139" cy="15139"/>
              </a:xfrm>
              <a:custGeom>
                <a:avLst/>
                <a:gdLst>
                  <a:gd name="connsiteX0" fmla="*/ 10921 w 15139"/>
                  <a:gd name="connsiteY0" fmla="*/ 8416 h 15139"/>
                  <a:gd name="connsiteX1" fmla="*/ 8044 w 15139"/>
                  <a:gd name="connsiteY1" fmla="*/ 10990 h 15139"/>
                  <a:gd name="connsiteX2" fmla="*/ 5698 w 15139"/>
                  <a:gd name="connsiteY2" fmla="*/ 7811 h 15139"/>
                  <a:gd name="connsiteX3" fmla="*/ 8196 w 15139"/>
                  <a:gd name="connsiteY3" fmla="*/ 5691 h 15139"/>
                  <a:gd name="connsiteX4" fmla="*/ 10921 w 15139"/>
                  <a:gd name="connsiteY4" fmla="*/ 8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921" y="8416"/>
                    </a:moveTo>
                    <a:cubicBezTo>
                      <a:pt x="10769" y="10158"/>
                      <a:pt x="9785" y="11217"/>
                      <a:pt x="8044" y="10990"/>
                    </a:cubicBezTo>
                    <a:cubicBezTo>
                      <a:pt x="6227" y="10763"/>
                      <a:pt x="5546" y="9552"/>
                      <a:pt x="5698" y="7811"/>
                    </a:cubicBezTo>
                    <a:cubicBezTo>
                      <a:pt x="5849" y="6297"/>
                      <a:pt x="6909" y="5767"/>
                      <a:pt x="8196" y="5691"/>
                    </a:cubicBezTo>
                    <a:cubicBezTo>
                      <a:pt x="9937" y="5540"/>
                      <a:pt x="10845" y="6600"/>
                      <a:pt x="10921" y="8416"/>
                    </a:cubicBezTo>
                    <a:close/>
                  </a:path>
                </a:pathLst>
              </a:custGeom>
              <a:solidFill>
                <a:srgbClr val="F6D7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0" name="任意多边形: 形状 2499"/>
              <p:cNvSpPr/>
              <p:nvPr/>
            </p:nvSpPr>
            <p:spPr>
              <a:xfrm>
                <a:off x="1907329" y="5736395"/>
                <a:ext cx="15139" cy="15139"/>
              </a:xfrm>
              <a:custGeom>
                <a:avLst/>
                <a:gdLst>
                  <a:gd name="connsiteX0" fmla="*/ 14098 w 15139"/>
                  <a:gd name="connsiteY0" fmla="*/ 7419 h 15139"/>
                  <a:gd name="connsiteX1" fmla="*/ 5922 w 15139"/>
                  <a:gd name="connsiteY1" fmla="*/ 8857 h 15139"/>
                  <a:gd name="connsiteX2" fmla="*/ 5847 w 15139"/>
                  <a:gd name="connsiteY2" fmla="*/ 7343 h 15139"/>
                  <a:gd name="connsiteX3" fmla="*/ 14098 w 15139"/>
                  <a:gd name="connsiteY3" fmla="*/ 74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098" y="7419"/>
                    </a:moveTo>
                    <a:cubicBezTo>
                      <a:pt x="10691" y="9917"/>
                      <a:pt x="8345" y="10068"/>
                      <a:pt x="5922" y="8857"/>
                    </a:cubicBezTo>
                    <a:cubicBezTo>
                      <a:pt x="5695" y="8705"/>
                      <a:pt x="5544" y="7570"/>
                      <a:pt x="5847" y="7343"/>
                    </a:cubicBezTo>
                    <a:cubicBezTo>
                      <a:pt x="8042" y="5072"/>
                      <a:pt x="10540" y="5148"/>
                      <a:pt x="14098" y="7419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1" name="任意多边形: 形状 2500"/>
              <p:cNvSpPr/>
              <p:nvPr/>
            </p:nvSpPr>
            <p:spPr>
              <a:xfrm>
                <a:off x="1971436" y="5482431"/>
                <a:ext cx="15139" cy="15139"/>
              </a:xfrm>
              <a:custGeom>
                <a:avLst/>
                <a:gdLst>
                  <a:gd name="connsiteX0" fmla="*/ 10320 w 15139"/>
                  <a:gd name="connsiteY0" fmla="*/ 8560 h 15139"/>
                  <a:gd name="connsiteX1" fmla="*/ 8124 w 15139"/>
                  <a:gd name="connsiteY1" fmla="*/ 11891 h 15139"/>
                  <a:gd name="connsiteX2" fmla="*/ 5702 w 15139"/>
                  <a:gd name="connsiteY2" fmla="*/ 9544 h 15139"/>
                  <a:gd name="connsiteX3" fmla="*/ 8730 w 15139"/>
                  <a:gd name="connsiteY3" fmla="*/ 5684 h 15139"/>
                  <a:gd name="connsiteX4" fmla="*/ 10320 w 15139"/>
                  <a:gd name="connsiteY4" fmla="*/ 856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320" y="8560"/>
                    </a:moveTo>
                    <a:cubicBezTo>
                      <a:pt x="10320" y="10150"/>
                      <a:pt x="10168" y="11815"/>
                      <a:pt x="8124" y="11891"/>
                    </a:cubicBezTo>
                    <a:cubicBezTo>
                      <a:pt x="6838" y="11891"/>
                      <a:pt x="5475" y="10680"/>
                      <a:pt x="5702" y="9544"/>
                    </a:cubicBezTo>
                    <a:cubicBezTo>
                      <a:pt x="6005" y="7955"/>
                      <a:pt x="6156" y="5532"/>
                      <a:pt x="8730" y="5684"/>
                    </a:cubicBezTo>
                    <a:cubicBezTo>
                      <a:pt x="10244" y="5759"/>
                      <a:pt x="10244" y="7349"/>
                      <a:pt x="10320" y="8560"/>
                    </a:cubicBezTo>
                    <a:close/>
                  </a:path>
                </a:pathLst>
              </a:custGeom>
              <a:solidFill>
                <a:srgbClr val="F8E7D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2" name="任意多边形: 形状 2501"/>
              <p:cNvSpPr/>
              <p:nvPr/>
            </p:nvSpPr>
            <p:spPr>
              <a:xfrm>
                <a:off x="2111255" y="6603194"/>
                <a:ext cx="15139" cy="15139"/>
              </a:xfrm>
              <a:custGeom>
                <a:avLst/>
                <a:gdLst>
                  <a:gd name="connsiteX0" fmla="*/ 5692 w 15139"/>
                  <a:gd name="connsiteY0" fmla="*/ 11570 h 15139"/>
                  <a:gd name="connsiteX1" fmla="*/ 7509 w 15139"/>
                  <a:gd name="connsiteY1" fmla="*/ 7482 h 15139"/>
                  <a:gd name="connsiteX2" fmla="*/ 16971 w 15139"/>
                  <a:gd name="connsiteY2" fmla="*/ 5817 h 15139"/>
                  <a:gd name="connsiteX3" fmla="*/ 5692 w 15139"/>
                  <a:gd name="connsiteY3" fmla="*/ 11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92" y="11570"/>
                    </a:moveTo>
                    <a:cubicBezTo>
                      <a:pt x="5617" y="9905"/>
                      <a:pt x="5768" y="8391"/>
                      <a:pt x="7509" y="7482"/>
                    </a:cubicBezTo>
                    <a:cubicBezTo>
                      <a:pt x="10764" y="7633"/>
                      <a:pt x="13565" y="5060"/>
                      <a:pt x="16971" y="5817"/>
                    </a:cubicBezTo>
                    <a:cubicBezTo>
                      <a:pt x="14927" y="11116"/>
                      <a:pt x="8871" y="8466"/>
                      <a:pt x="5692" y="11570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3" name="任意多边形: 形状 2502"/>
              <p:cNvSpPr/>
              <p:nvPr/>
            </p:nvSpPr>
            <p:spPr>
              <a:xfrm>
                <a:off x="1652039" y="5979756"/>
                <a:ext cx="15139" cy="15139"/>
              </a:xfrm>
              <a:custGeom>
                <a:avLst/>
                <a:gdLst>
                  <a:gd name="connsiteX0" fmla="*/ 12402 w 15139"/>
                  <a:gd name="connsiteY0" fmla="*/ 13322 h 15139"/>
                  <a:gd name="connsiteX1" fmla="*/ 6649 w 15139"/>
                  <a:gd name="connsiteY1" fmla="*/ 11430 h 15139"/>
                  <a:gd name="connsiteX2" fmla="*/ 6876 w 15139"/>
                  <a:gd name="connsiteY2" fmla="*/ 7040 h 15139"/>
                  <a:gd name="connsiteX3" fmla="*/ 10358 w 15139"/>
                  <a:gd name="connsiteY3" fmla="*/ 5677 h 15139"/>
                  <a:gd name="connsiteX4" fmla="*/ 14143 w 15139"/>
                  <a:gd name="connsiteY4" fmla="*/ 7418 h 15139"/>
                  <a:gd name="connsiteX5" fmla="*/ 12402 w 15139"/>
                  <a:gd name="connsiteY5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2402" y="13322"/>
                    </a:moveTo>
                    <a:cubicBezTo>
                      <a:pt x="11266" y="10295"/>
                      <a:pt x="9374" y="9613"/>
                      <a:pt x="6649" y="11430"/>
                    </a:cubicBezTo>
                    <a:cubicBezTo>
                      <a:pt x="5211" y="9916"/>
                      <a:pt x="5438" y="8478"/>
                      <a:pt x="6876" y="7040"/>
                    </a:cubicBezTo>
                    <a:cubicBezTo>
                      <a:pt x="7936" y="6434"/>
                      <a:pt x="9298" y="6510"/>
                      <a:pt x="10358" y="5677"/>
                    </a:cubicBezTo>
                    <a:cubicBezTo>
                      <a:pt x="11645" y="6283"/>
                      <a:pt x="12856" y="6813"/>
                      <a:pt x="14143" y="7418"/>
                    </a:cubicBezTo>
                    <a:cubicBezTo>
                      <a:pt x="14067" y="9538"/>
                      <a:pt x="14673" y="11884"/>
                      <a:pt x="12402" y="13322"/>
                    </a:cubicBezTo>
                    <a:close/>
                  </a:path>
                </a:pathLst>
              </a:custGeom>
              <a:solidFill>
                <a:srgbClr val="F9DF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4" name="任意多边形: 形状 2503"/>
              <p:cNvSpPr/>
              <p:nvPr/>
            </p:nvSpPr>
            <p:spPr>
              <a:xfrm>
                <a:off x="1543700" y="6340823"/>
                <a:ext cx="15139" cy="15139"/>
              </a:xfrm>
              <a:custGeom>
                <a:avLst/>
                <a:gdLst>
                  <a:gd name="connsiteX0" fmla="*/ 14010 w 15139"/>
                  <a:gd name="connsiteY0" fmla="*/ 13322 h 15139"/>
                  <a:gd name="connsiteX1" fmla="*/ 6516 w 15139"/>
                  <a:gd name="connsiteY1" fmla="*/ 9538 h 15139"/>
                  <a:gd name="connsiteX2" fmla="*/ 6516 w 15139"/>
                  <a:gd name="connsiteY2" fmla="*/ 9538 h 15139"/>
                  <a:gd name="connsiteX3" fmla="*/ 8409 w 15139"/>
                  <a:gd name="connsiteY3" fmla="*/ 5677 h 15139"/>
                  <a:gd name="connsiteX4" fmla="*/ 8409 w 15139"/>
                  <a:gd name="connsiteY4" fmla="*/ 5677 h 15139"/>
                  <a:gd name="connsiteX5" fmla="*/ 10452 w 15139"/>
                  <a:gd name="connsiteY5" fmla="*/ 7494 h 15139"/>
                  <a:gd name="connsiteX6" fmla="*/ 14010 w 15139"/>
                  <a:gd name="connsiteY6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4010" y="13322"/>
                    </a:moveTo>
                    <a:cubicBezTo>
                      <a:pt x="10604" y="13777"/>
                      <a:pt x="9166" y="10522"/>
                      <a:pt x="6516" y="9538"/>
                    </a:cubicBezTo>
                    <a:lnTo>
                      <a:pt x="6516" y="9538"/>
                    </a:lnTo>
                    <a:cubicBezTo>
                      <a:pt x="5154" y="7267"/>
                      <a:pt x="5229" y="5677"/>
                      <a:pt x="8409" y="5677"/>
                    </a:cubicBezTo>
                    <a:lnTo>
                      <a:pt x="8409" y="5677"/>
                    </a:lnTo>
                    <a:cubicBezTo>
                      <a:pt x="8939" y="6434"/>
                      <a:pt x="9696" y="6964"/>
                      <a:pt x="10452" y="7494"/>
                    </a:cubicBezTo>
                    <a:cubicBezTo>
                      <a:pt x="12875" y="8705"/>
                      <a:pt x="14389" y="10522"/>
                      <a:pt x="14010" y="13322"/>
                    </a:cubicBezTo>
                    <a:close/>
                  </a:path>
                </a:pathLst>
              </a:custGeom>
              <a:solidFill>
                <a:srgbClr val="EFC1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5" name="任意多边形: 形状 2504"/>
              <p:cNvSpPr/>
              <p:nvPr/>
            </p:nvSpPr>
            <p:spPr>
              <a:xfrm>
                <a:off x="1768964" y="6671763"/>
                <a:ext cx="15139" cy="15139"/>
              </a:xfrm>
              <a:custGeom>
                <a:avLst/>
                <a:gdLst>
                  <a:gd name="connsiteX0" fmla="*/ 11366 w 15139"/>
                  <a:gd name="connsiteY0" fmla="*/ 11430 h 15139"/>
                  <a:gd name="connsiteX1" fmla="*/ 5765 w 15139"/>
                  <a:gd name="connsiteY1" fmla="*/ 9386 h 15139"/>
                  <a:gd name="connsiteX2" fmla="*/ 5765 w 15139"/>
                  <a:gd name="connsiteY2" fmla="*/ 7645 h 15139"/>
                  <a:gd name="connsiteX3" fmla="*/ 7581 w 15139"/>
                  <a:gd name="connsiteY3" fmla="*/ 5677 h 15139"/>
                  <a:gd name="connsiteX4" fmla="*/ 7581 w 15139"/>
                  <a:gd name="connsiteY4" fmla="*/ 5677 h 15139"/>
                  <a:gd name="connsiteX5" fmla="*/ 11290 w 15139"/>
                  <a:gd name="connsiteY5" fmla="*/ 5752 h 15139"/>
                  <a:gd name="connsiteX6" fmla="*/ 11366 w 15139"/>
                  <a:gd name="connsiteY6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366" y="11430"/>
                    </a:moveTo>
                    <a:cubicBezTo>
                      <a:pt x="9171" y="11657"/>
                      <a:pt x="7506" y="10294"/>
                      <a:pt x="5765" y="9386"/>
                    </a:cubicBezTo>
                    <a:cubicBezTo>
                      <a:pt x="5689" y="8780"/>
                      <a:pt x="5613" y="8175"/>
                      <a:pt x="5765" y="7645"/>
                    </a:cubicBezTo>
                    <a:cubicBezTo>
                      <a:pt x="6294" y="6964"/>
                      <a:pt x="6900" y="6282"/>
                      <a:pt x="7581" y="5677"/>
                    </a:cubicBezTo>
                    <a:lnTo>
                      <a:pt x="7581" y="5677"/>
                    </a:lnTo>
                    <a:cubicBezTo>
                      <a:pt x="8792" y="5677"/>
                      <a:pt x="10079" y="5752"/>
                      <a:pt x="11290" y="5752"/>
                    </a:cubicBezTo>
                    <a:cubicBezTo>
                      <a:pt x="11820" y="7645"/>
                      <a:pt x="14470" y="9462"/>
                      <a:pt x="11366" y="11430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6" name="任意多边形: 形状 2505"/>
              <p:cNvSpPr/>
              <p:nvPr/>
            </p:nvSpPr>
            <p:spPr>
              <a:xfrm>
                <a:off x="1900045" y="5850544"/>
                <a:ext cx="15139" cy="15139"/>
              </a:xfrm>
              <a:custGeom>
                <a:avLst/>
                <a:gdLst>
                  <a:gd name="connsiteX0" fmla="*/ 11465 w 15139"/>
                  <a:gd name="connsiteY0" fmla="*/ 5677 h 15139"/>
                  <a:gd name="connsiteX1" fmla="*/ 5712 w 15139"/>
                  <a:gd name="connsiteY1" fmla="*/ 13247 h 15139"/>
                  <a:gd name="connsiteX2" fmla="*/ 11465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465" y="5677"/>
                    </a:moveTo>
                    <a:cubicBezTo>
                      <a:pt x="12146" y="10219"/>
                      <a:pt x="9043" y="11809"/>
                      <a:pt x="5712" y="13247"/>
                    </a:cubicBezTo>
                    <a:cubicBezTo>
                      <a:pt x="5485" y="9084"/>
                      <a:pt x="6242" y="5677"/>
                      <a:pt x="11465" y="5677"/>
                    </a:cubicBezTo>
                    <a:close/>
                  </a:path>
                </a:pathLst>
              </a:custGeom>
              <a:solidFill>
                <a:srgbClr val="FCF3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7" name="任意多边形: 形状 2506"/>
              <p:cNvSpPr/>
              <p:nvPr/>
            </p:nvSpPr>
            <p:spPr>
              <a:xfrm>
                <a:off x="2152752" y="5852209"/>
                <a:ext cx="15139" cy="15139"/>
              </a:xfrm>
              <a:custGeom>
                <a:avLst/>
                <a:gdLst>
                  <a:gd name="connsiteX0" fmla="*/ 11506 w 15139"/>
                  <a:gd name="connsiteY0" fmla="*/ 9613 h 15139"/>
                  <a:gd name="connsiteX1" fmla="*/ 11430 w 15139"/>
                  <a:gd name="connsiteY1" fmla="*/ 13398 h 15139"/>
                  <a:gd name="connsiteX2" fmla="*/ 7645 w 15139"/>
                  <a:gd name="connsiteY2" fmla="*/ 13398 h 15139"/>
                  <a:gd name="connsiteX3" fmla="*/ 5677 w 15139"/>
                  <a:gd name="connsiteY3" fmla="*/ 11506 h 15139"/>
                  <a:gd name="connsiteX4" fmla="*/ 9386 w 15139"/>
                  <a:gd name="connsiteY4" fmla="*/ 5677 h 15139"/>
                  <a:gd name="connsiteX5" fmla="*/ 11506 w 15139"/>
                  <a:gd name="connsiteY5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506" y="9613"/>
                    </a:moveTo>
                    <a:cubicBezTo>
                      <a:pt x="11506" y="10900"/>
                      <a:pt x="11506" y="12111"/>
                      <a:pt x="11430" y="13398"/>
                    </a:cubicBezTo>
                    <a:cubicBezTo>
                      <a:pt x="10143" y="13398"/>
                      <a:pt x="8932" y="13398"/>
                      <a:pt x="7645" y="13398"/>
                    </a:cubicBezTo>
                    <a:cubicBezTo>
                      <a:pt x="6510" y="13322"/>
                      <a:pt x="6434" y="12036"/>
                      <a:pt x="5677" y="11506"/>
                    </a:cubicBezTo>
                    <a:cubicBezTo>
                      <a:pt x="6510" y="9310"/>
                      <a:pt x="7342" y="7115"/>
                      <a:pt x="9386" y="5677"/>
                    </a:cubicBezTo>
                    <a:cubicBezTo>
                      <a:pt x="11203" y="6510"/>
                      <a:pt x="11506" y="8024"/>
                      <a:pt x="11506" y="9613"/>
                    </a:cubicBezTo>
                    <a:close/>
                  </a:path>
                </a:pathLst>
              </a:custGeom>
              <a:solidFill>
                <a:srgbClr val="F5C9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8" name="任意多边形: 形状 2507"/>
              <p:cNvSpPr/>
              <p:nvPr/>
            </p:nvSpPr>
            <p:spPr>
              <a:xfrm>
                <a:off x="1513883" y="5856372"/>
                <a:ext cx="15139" cy="15139"/>
              </a:xfrm>
              <a:custGeom>
                <a:avLst/>
                <a:gdLst>
                  <a:gd name="connsiteX0" fmla="*/ 5677 w 15139"/>
                  <a:gd name="connsiteY0" fmla="*/ 7418 h 15139"/>
                  <a:gd name="connsiteX1" fmla="*/ 15290 w 15139"/>
                  <a:gd name="connsiteY1" fmla="*/ 5677 h 15139"/>
                  <a:gd name="connsiteX2" fmla="*/ 9462 w 15139"/>
                  <a:gd name="connsiteY2" fmla="*/ 11354 h 15139"/>
                  <a:gd name="connsiteX3" fmla="*/ 7797 w 15139"/>
                  <a:gd name="connsiteY3" fmla="*/ 11052 h 15139"/>
                  <a:gd name="connsiteX4" fmla="*/ 6056 w 15139"/>
                  <a:gd name="connsiteY4" fmla="*/ 9235 h 15139"/>
                  <a:gd name="connsiteX5" fmla="*/ 5677 w 15139"/>
                  <a:gd name="connsiteY5" fmla="*/ 74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7418"/>
                    </a:moveTo>
                    <a:cubicBezTo>
                      <a:pt x="8478" y="5147"/>
                      <a:pt x="11581" y="8024"/>
                      <a:pt x="15290" y="5677"/>
                    </a:cubicBezTo>
                    <a:cubicBezTo>
                      <a:pt x="14079" y="9840"/>
                      <a:pt x="11279" y="10068"/>
                      <a:pt x="9462" y="11354"/>
                    </a:cubicBezTo>
                    <a:cubicBezTo>
                      <a:pt x="8856" y="11279"/>
                      <a:pt x="8326" y="11203"/>
                      <a:pt x="7797" y="11052"/>
                    </a:cubicBezTo>
                    <a:cubicBezTo>
                      <a:pt x="7115" y="10522"/>
                      <a:pt x="6510" y="9916"/>
                      <a:pt x="6056" y="9235"/>
                    </a:cubicBezTo>
                    <a:cubicBezTo>
                      <a:pt x="5904" y="8629"/>
                      <a:pt x="5829" y="8024"/>
                      <a:pt x="5677" y="7418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9" name="任意多边形: 形状 2508"/>
              <p:cNvSpPr/>
              <p:nvPr/>
            </p:nvSpPr>
            <p:spPr>
              <a:xfrm>
                <a:off x="2149042" y="6489110"/>
                <a:ext cx="15139" cy="15139"/>
              </a:xfrm>
              <a:custGeom>
                <a:avLst/>
                <a:gdLst>
                  <a:gd name="connsiteX0" fmla="*/ 9386 w 15139"/>
                  <a:gd name="connsiteY0" fmla="*/ 5677 h 15139"/>
                  <a:gd name="connsiteX1" fmla="*/ 10824 w 15139"/>
                  <a:gd name="connsiteY1" fmla="*/ 9840 h 15139"/>
                  <a:gd name="connsiteX2" fmla="*/ 5677 w 15139"/>
                  <a:gd name="connsiteY2" fmla="*/ 11505 h 15139"/>
                  <a:gd name="connsiteX3" fmla="*/ 938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386" y="5677"/>
                    </a:moveTo>
                    <a:cubicBezTo>
                      <a:pt x="12338" y="6207"/>
                      <a:pt x="14609" y="7040"/>
                      <a:pt x="10824" y="9840"/>
                    </a:cubicBezTo>
                    <a:cubicBezTo>
                      <a:pt x="9311" y="10976"/>
                      <a:pt x="7645" y="11581"/>
                      <a:pt x="5677" y="11505"/>
                    </a:cubicBezTo>
                    <a:cubicBezTo>
                      <a:pt x="5677" y="8780"/>
                      <a:pt x="6964" y="6812"/>
                      <a:pt x="9386" y="5677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0" name="任意多边形: 形状 2509"/>
              <p:cNvSpPr/>
              <p:nvPr/>
            </p:nvSpPr>
            <p:spPr>
              <a:xfrm>
                <a:off x="2466519" y="5810501"/>
                <a:ext cx="15139" cy="15139"/>
              </a:xfrm>
              <a:custGeom>
                <a:avLst/>
                <a:gdLst>
                  <a:gd name="connsiteX0" fmla="*/ 7635 w 15139"/>
                  <a:gd name="connsiteY0" fmla="*/ 5677 h 15139"/>
                  <a:gd name="connsiteX1" fmla="*/ 5743 w 15139"/>
                  <a:gd name="connsiteY1" fmla="*/ 13322 h 15139"/>
                  <a:gd name="connsiteX2" fmla="*/ 7635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635" y="5677"/>
                    </a:moveTo>
                    <a:cubicBezTo>
                      <a:pt x="12253" y="8175"/>
                      <a:pt x="12101" y="8629"/>
                      <a:pt x="5743" y="13322"/>
                    </a:cubicBezTo>
                    <a:cubicBezTo>
                      <a:pt x="5970" y="10673"/>
                      <a:pt x="4759" y="7721"/>
                      <a:pt x="7635" y="5677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1" name="任意多边形: 形状 2510"/>
              <p:cNvSpPr/>
              <p:nvPr/>
            </p:nvSpPr>
            <p:spPr>
              <a:xfrm>
                <a:off x="1764431" y="5052109"/>
                <a:ext cx="15139" cy="15139"/>
              </a:xfrm>
              <a:custGeom>
                <a:avLst/>
                <a:gdLst>
                  <a:gd name="connsiteX0" fmla="*/ 10071 w 15139"/>
                  <a:gd name="connsiteY0" fmla="*/ 5677 h 15139"/>
                  <a:gd name="connsiteX1" fmla="*/ 10298 w 15139"/>
                  <a:gd name="connsiteY1" fmla="*/ 7645 h 15139"/>
                  <a:gd name="connsiteX2" fmla="*/ 8254 w 15139"/>
                  <a:gd name="connsiteY2" fmla="*/ 15139 h 15139"/>
                  <a:gd name="connsiteX3" fmla="*/ 10071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071" y="5677"/>
                    </a:moveTo>
                    <a:cubicBezTo>
                      <a:pt x="10146" y="6359"/>
                      <a:pt x="10222" y="6964"/>
                      <a:pt x="10298" y="7645"/>
                    </a:cubicBezTo>
                    <a:cubicBezTo>
                      <a:pt x="9692" y="10143"/>
                      <a:pt x="11433" y="13322"/>
                      <a:pt x="8254" y="15139"/>
                    </a:cubicBezTo>
                    <a:cubicBezTo>
                      <a:pt x="3637" y="10976"/>
                      <a:pt x="5832" y="8099"/>
                      <a:pt x="10071" y="5677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2" name="任意多边形: 形状 2511"/>
              <p:cNvSpPr/>
              <p:nvPr/>
            </p:nvSpPr>
            <p:spPr>
              <a:xfrm>
                <a:off x="1609696" y="5187948"/>
                <a:ext cx="15139" cy="15139"/>
              </a:xfrm>
              <a:custGeom>
                <a:avLst/>
                <a:gdLst>
                  <a:gd name="connsiteX0" fmla="*/ 8874 w 15139"/>
                  <a:gd name="connsiteY0" fmla="*/ 14416 h 15139"/>
                  <a:gd name="connsiteX1" fmla="*/ 7057 w 15139"/>
                  <a:gd name="connsiteY1" fmla="*/ 6090 h 15139"/>
                  <a:gd name="connsiteX2" fmla="*/ 9479 w 15139"/>
                  <a:gd name="connsiteY2" fmla="*/ 6468 h 15139"/>
                  <a:gd name="connsiteX3" fmla="*/ 8874 w 15139"/>
                  <a:gd name="connsiteY3" fmla="*/ 14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874" y="14416"/>
                    </a:moveTo>
                    <a:cubicBezTo>
                      <a:pt x="6603" y="10934"/>
                      <a:pt x="4029" y="8966"/>
                      <a:pt x="7057" y="6090"/>
                    </a:cubicBezTo>
                    <a:cubicBezTo>
                      <a:pt x="7890" y="5333"/>
                      <a:pt x="8798" y="5711"/>
                      <a:pt x="9479" y="6468"/>
                    </a:cubicBezTo>
                    <a:cubicBezTo>
                      <a:pt x="12129" y="9193"/>
                      <a:pt x="8874" y="10859"/>
                      <a:pt x="8874" y="14416"/>
                    </a:cubicBezTo>
                    <a:close/>
                  </a:path>
                </a:pathLst>
              </a:custGeom>
              <a:solidFill>
                <a:srgbClr val="F6DB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3" name="任意多边形: 形状 2512"/>
              <p:cNvSpPr/>
              <p:nvPr/>
            </p:nvSpPr>
            <p:spPr>
              <a:xfrm>
                <a:off x="1602626" y="6155915"/>
                <a:ext cx="15139" cy="15139"/>
              </a:xfrm>
              <a:custGeom>
                <a:avLst/>
                <a:gdLst>
                  <a:gd name="connsiteX0" fmla="*/ 6481 w 15139"/>
                  <a:gd name="connsiteY0" fmla="*/ 13987 h 15139"/>
                  <a:gd name="connsiteX1" fmla="*/ 8449 w 15139"/>
                  <a:gd name="connsiteY1" fmla="*/ 6266 h 15139"/>
                  <a:gd name="connsiteX2" fmla="*/ 10645 w 15139"/>
                  <a:gd name="connsiteY2" fmla="*/ 5963 h 15139"/>
                  <a:gd name="connsiteX3" fmla="*/ 10418 w 15139"/>
                  <a:gd name="connsiteY3" fmla="*/ 8159 h 15139"/>
                  <a:gd name="connsiteX4" fmla="*/ 10266 w 15139"/>
                  <a:gd name="connsiteY4" fmla="*/ 15653 h 15139"/>
                  <a:gd name="connsiteX5" fmla="*/ 6481 w 15139"/>
                  <a:gd name="connsiteY5" fmla="*/ 139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481" y="13987"/>
                    </a:moveTo>
                    <a:cubicBezTo>
                      <a:pt x="4967" y="10884"/>
                      <a:pt x="5573" y="8235"/>
                      <a:pt x="8449" y="6266"/>
                    </a:cubicBezTo>
                    <a:cubicBezTo>
                      <a:pt x="9131" y="5585"/>
                      <a:pt x="9812" y="5509"/>
                      <a:pt x="10645" y="5963"/>
                    </a:cubicBezTo>
                    <a:cubicBezTo>
                      <a:pt x="11175" y="6721"/>
                      <a:pt x="11023" y="7477"/>
                      <a:pt x="10418" y="8159"/>
                    </a:cubicBezTo>
                    <a:cubicBezTo>
                      <a:pt x="8677" y="10656"/>
                      <a:pt x="8449" y="13155"/>
                      <a:pt x="10266" y="15653"/>
                    </a:cubicBezTo>
                    <a:cubicBezTo>
                      <a:pt x="8677" y="15955"/>
                      <a:pt x="7314" y="15653"/>
                      <a:pt x="6481" y="13987"/>
                    </a:cubicBezTo>
                    <a:close/>
                  </a:path>
                </a:pathLst>
              </a:custGeom>
              <a:solidFill>
                <a:srgbClr val="F3C7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4" name="任意多边形: 形状 2513"/>
              <p:cNvSpPr/>
              <p:nvPr/>
            </p:nvSpPr>
            <p:spPr>
              <a:xfrm>
                <a:off x="1951478" y="6559733"/>
                <a:ext cx="15139" cy="15139"/>
              </a:xfrm>
              <a:custGeom>
                <a:avLst/>
                <a:gdLst>
                  <a:gd name="connsiteX0" fmla="*/ 8478 w 15139"/>
                  <a:gd name="connsiteY0" fmla="*/ 5677 h 15139"/>
                  <a:gd name="connsiteX1" fmla="*/ 10597 w 15139"/>
                  <a:gd name="connsiteY1" fmla="*/ 8024 h 15139"/>
                  <a:gd name="connsiteX2" fmla="*/ 7191 w 15139"/>
                  <a:gd name="connsiteY2" fmla="*/ 10522 h 15139"/>
                  <a:gd name="connsiteX3" fmla="*/ 5677 w 15139"/>
                  <a:gd name="connsiteY3" fmla="*/ 8554 h 15139"/>
                  <a:gd name="connsiteX4" fmla="*/ 8478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478" y="5677"/>
                    </a:moveTo>
                    <a:cubicBezTo>
                      <a:pt x="9916" y="5753"/>
                      <a:pt x="10900" y="6661"/>
                      <a:pt x="10597" y="8024"/>
                    </a:cubicBezTo>
                    <a:cubicBezTo>
                      <a:pt x="10219" y="9538"/>
                      <a:pt x="9083" y="10825"/>
                      <a:pt x="7191" y="10522"/>
                    </a:cubicBezTo>
                    <a:cubicBezTo>
                      <a:pt x="6207" y="10371"/>
                      <a:pt x="5677" y="9613"/>
                      <a:pt x="5677" y="8554"/>
                    </a:cubicBezTo>
                    <a:cubicBezTo>
                      <a:pt x="5677" y="6661"/>
                      <a:pt x="6661" y="5753"/>
                      <a:pt x="8478" y="5677"/>
                    </a:cubicBezTo>
                    <a:close/>
                  </a:path>
                </a:pathLst>
              </a:custGeom>
              <a:solidFill>
                <a:srgbClr val="F7D7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5" name="任意多边形: 形状 2514"/>
              <p:cNvSpPr/>
              <p:nvPr/>
            </p:nvSpPr>
            <p:spPr>
              <a:xfrm>
                <a:off x="2385453" y="5856668"/>
                <a:ext cx="15139" cy="15139"/>
              </a:xfrm>
              <a:custGeom>
                <a:avLst/>
                <a:gdLst>
                  <a:gd name="connsiteX0" fmla="*/ 6799 w 15139"/>
                  <a:gd name="connsiteY0" fmla="*/ 10529 h 15139"/>
                  <a:gd name="connsiteX1" fmla="*/ 5815 w 15139"/>
                  <a:gd name="connsiteY1" fmla="*/ 8031 h 15139"/>
                  <a:gd name="connsiteX2" fmla="*/ 9373 w 15139"/>
                  <a:gd name="connsiteY2" fmla="*/ 5836 h 15139"/>
                  <a:gd name="connsiteX3" fmla="*/ 10659 w 15139"/>
                  <a:gd name="connsiteY3" fmla="*/ 8031 h 15139"/>
                  <a:gd name="connsiteX4" fmla="*/ 6799 w 15139"/>
                  <a:gd name="connsiteY4" fmla="*/ 105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799" y="10529"/>
                    </a:moveTo>
                    <a:cubicBezTo>
                      <a:pt x="6118" y="10453"/>
                      <a:pt x="5361" y="9470"/>
                      <a:pt x="5815" y="8031"/>
                    </a:cubicBezTo>
                    <a:cubicBezTo>
                      <a:pt x="6345" y="6442"/>
                      <a:pt x="7556" y="5230"/>
                      <a:pt x="9373" y="5836"/>
                    </a:cubicBezTo>
                    <a:cubicBezTo>
                      <a:pt x="9978" y="6063"/>
                      <a:pt x="10584" y="7274"/>
                      <a:pt x="10659" y="8031"/>
                    </a:cubicBezTo>
                    <a:cubicBezTo>
                      <a:pt x="10659" y="9999"/>
                      <a:pt x="9600" y="10983"/>
                      <a:pt x="6799" y="10529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6" name="任意多边形: 形状 2515"/>
              <p:cNvSpPr/>
              <p:nvPr/>
            </p:nvSpPr>
            <p:spPr>
              <a:xfrm>
                <a:off x="1604138" y="6379567"/>
                <a:ext cx="15139" cy="15139"/>
              </a:xfrm>
              <a:custGeom>
                <a:avLst/>
                <a:gdLst>
                  <a:gd name="connsiteX0" fmla="*/ 7770 w 15139"/>
                  <a:gd name="connsiteY0" fmla="*/ 10534 h 15139"/>
                  <a:gd name="connsiteX1" fmla="*/ 5727 w 15139"/>
                  <a:gd name="connsiteY1" fmla="*/ 8339 h 15139"/>
                  <a:gd name="connsiteX2" fmla="*/ 8906 w 15139"/>
                  <a:gd name="connsiteY2" fmla="*/ 5689 h 15139"/>
                  <a:gd name="connsiteX3" fmla="*/ 10495 w 15139"/>
                  <a:gd name="connsiteY3" fmla="*/ 7506 h 15139"/>
                  <a:gd name="connsiteX4" fmla="*/ 7770 w 15139"/>
                  <a:gd name="connsiteY4" fmla="*/ 105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70" y="10534"/>
                    </a:moveTo>
                    <a:cubicBezTo>
                      <a:pt x="6559" y="10458"/>
                      <a:pt x="5424" y="9701"/>
                      <a:pt x="5727" y="8339"/>
                    </a:cubicBezTo>
                    <a:cubicBezTo>
                      <a:pt x="6029" y="6825"/>
                      <a:pt x="7089" y="5538"/>
                      <a:pt x="8906" y="5689"/>
                    </a:cubicBezTo>
                    <a:cubicBezTo>
                      <a:pt x="9890" y="5765"/>
                      <a:pt x="10420" y="6522"/>
                      <a:pt x="10495" y="7506"/>
                    </a:cubicBezTo>
                    <a:cubicBezTo>
                      <a:pt x="10647" y="9398"/>
                      <a:pt x="9739" y="10382"/>
                      <a:pt x="7770" y="10534"/>
                    </a:cubicBezTo>
                    <a:close/>
                  </a:path>
                </a:pathLst>
              </a:custGeom>
              <a:solidFill>
                <a:srgbClr val="F9E9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7" name="任意多边形: 形状 2516"/>
              <p:cNvSpPr/>
              <p:nvPr/>
            </p:nvSpPr>
            <p:spPr>
              <a:xfrm>
                <a:off x="1618995" y="6387599"/>
                <a:ext cx="15139" cy="15139"/>
              </a:xfrm>
              <a:custGeom>
                <a:avLst/>
                <a:gdLst>
                  <a:gd name="connsiteX0" fmla="*/ 10702 w 15139"/>
                  <a:gd name="connsiteY0" fmla="*/ 8254 h 15139"/>
                  <a:gd name="connsiteX1" fmla="*/ 8053 w 15139"/>
                  <a:gd name="connsiteY1" fmla="*/ 11282 h 15139"/>
                  <a:gd name="connsiteX2" fmla="*/ 5706 w 15139"/>
                  <a:gd name="connsiteY2" fmla="*/ 8784 h 15139"/>
                  <a:gd name="connsiteX3" fmla="*/ 8280 w 15139"/>
                  <a:gd name="connsiteY3" fmla="*/ 5680 h 15139"/>
                  <a:gd name="connsiteX4" fmla="*/ 10702 w 15139"/>
                  <a:gd name="connsiteY4" fmla="*/ 82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702" y="8254"/>
                    </a:moveTo>
                    <a:cubicBezTo>
                      <a:pt x="10702" y="9995"/>
                      <a:pt x="9794" y="11206"/>
                      <a:pt x="8053" y="11282"/>
                    </a:cubicBezTo>
                    <a:cubicBezTo>
                      <a:pt x="6766" y="11282"/>
                      <a:pt x="5933" y="10071"/>
                      <a:pt x="5706" y="8784"/>
                    </a:cubicBezTo>
                    <a:cubicBezTo>
                      <a:pt x="5479" y="6967"/>
                      <a:pt x="6614" y="5756"/>
                      <a:pt x="8280" y="5680"/>
                    </a:cubicBezTo>
                    <a:cubicBezTo>
                      <a:pt x="9642" y="5605"/>
                      <a:pt x="10323" y="6892"/>
                      <a:pt x="10702" y="8254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8" name="任意多边形: 形状 2517"/>
              <p:cNvSpPr/>
              <p:nvPr/>
            </p:nvSpPr>
            <p:spPr>
              <a:xfrm>
                <a:off x="2124363" y="6544387"/>
                <a:ext cx="15139" cy="15139"/>
              </a:xfrm>
              <a:custGeom>
                <a:avLst/>
                <a:gdLst>
                  <a:gd name="connsiteX0" fmla="*/ 9465 w 15139"/>
                  <a:gd name="connsiteY0" fmla="*/ 5734 h 15139"/>
                  <a:gd name="connsiteX1" fmla="*/ 14082 w 15139"/>
                  <a:gd name="connsiteY1" fmla="*/ 8459 h 15139"/>
                  <a:gd name="connsiteX2" fmla="*/ 9465 w 15139"/>
                  <a:gd name="connsiteY2" fmla="*/ 11335 h 15139"/>
                  <a:gd name="connsiteX3" fmla="*/ 5680 w 15139"/>
                  <a:gd name="connsiteY3" fmla="*/ 7551 h 15139"/>
                  <a:gd name="connsiteX4" fmla="*/ 7648 w 15139"/>
                  <a:gd name="connsiteY4" fmla="*/ 5734 h 15139"/>
                  <a:gd name="connsiteX5" fmla="*/ 9465 w 15139"/>
                  <a:gd name="connsiteY5" fmla="*/ 57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5" y="5734"/>
                    </a:moveTo>
                    <a:cubicBezTo>
                      <a:pt x="10298" y="7777"/>
                      <a:pt x="12720" y="7172"/>
                      <a:pt x="14082" y="8459"/>
                    </a:cubicBezTo>
                    <a:cubicBezTo>
                      <a:pt x="12796" y="9973"/>
                      <a:pt x="10222" y="9140"/>
                      <a:pt x="9465" y="11335"/>
                    </a:cubicBezTo>
                    <a:cubicBezTo>
                      <a:pt x="6891" y="11411"/>
                      <a:pt x="5605" y="10124"/>
                      <a:pt x="5680" y="7551"/>
                    </a:cubicBezTo>
                    <a:cubicBezTo>
                      <a:pt x="6362" y="7021"/>
                      <a:pt x="6967" y="6339"/>
                      <a:pt x="7648" y="5734"/>
                    </a:cubicBezTo>
                    <a:cubicBezTo>
                      <a:pt x="8254" y="5658"/>
                      <a:pt x="8860" y="5658"/>
                      <a:pt x="9465" y="5734"/>
                    </a:cubicBezTo>
                    <a:close/>
                  </a:path>
                </a:pathLst>
              </a:custGeom>
              <a:solidFill>
                <a:srgbClr val="FAE3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9" name="任意多边形: 形状 2518"/>
              <p:cNvSpPr/>
              <p:nvPr/>
            </p:nvSpPr>
            <p:spPr>
              <a:xfrm>
                <a:off x="1603430" y="5907694"/>
                <a:ext cx="15139" cy="15139"/>
              </a:xfrm>
              <a:custGeom>
                <a:avLst/>
                <a:gdLst>
                  <a:gd name="connsiteX0" fmla="*/ 9462 w 15139"/>
                  <a:gd name="connsiteY0" fmla="*/ 13095 h 15139"/>
                  <a:gd name="connsiteX1" fmla="*/ 5677 w 15139"/>
                  <a:gd name="connsiteY1" fmla="*/ 5677 h 15139"/>
                  <a:gd name="connsiteX2" fmla="*/ 11203 w 15139"/>
                  <a:gd name="connsiteY2" fmla="*/ 9840 h 15139"/>
                  <a:gd name="connsiteX3" fmla="*/ 9462 w 15139"/>
                  <a:gd name="connsiteY3" fmla="*/ 130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13095"/>
                    </a:moveTo>
                    <a:cubicBezTo>
                      <a:pt x="4163" y="12641"/>
                      <a:pt x="6283" y="8478"/>
                      <a:pt x="5677" y="5677"/>
                    </a:cubicBezTo>
                    <a:cubicBezTo>
                      <a:pt x="8326" y="5904"/>
                      <a:pt x="6510" y="11960"/>
                      <a:pt x="11203" y="9840"/>
                    </a:cubicBezTo>
                    <a:cubicBezTo>
                      <a:pt x="11960" y="9462"/>
                      <a:pt x="12263" y="10294"/>
                      <a:pt x="9462" y="13095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0" name="任意多边形: 形状 2519"/>
              <p:cNvSpPr/>
              <p:nvPr/>
            </p:nvSpPr>
            <p:spPr>
              <a:xfrm>
                <a:off x="2383017" y="6227897"/>
                <a:ext cx="15139" cy="15139"/>
              </a:xfrm>
              <a:custGeom>
                <a:avLst/>
                <a:gdLst>
                  <a:gd name="connsiteX0" fmla="*/ 9538 w 15139"/>
                  <a:gd name="connsiteY0" fmla="*/ 10435 h 15139"/>
                  <a:gd name="connsiteX1" fmla="*/ 5677 w 15139"/>
                  <a:gd name="connsiteY1" fmla="*/ 8542 h 15139"/>
                  <a:gd name="connsiteX2" fmla="*/ 7645 w 15139"/>
                  <a:gd name="connsiteY2" fmla="*/ 6877 h 15139"/>
                  <a:gd name="connsiteX3" fmla="*/ 12414 w 15139"/>
                  <a:gd name="connsiteY3" fmla="*/ 6347 h 15139"/>
                  <a:gd name="connsiteX4" fmla="*/ 9538 w 15139"/>
                  <a:gd name="connsiteY4" fmla="*/ 104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10435"/>
                    </a:moveTo>
                    <a:cubicBezTo>
                      <a:pt x="8024" y="10283"/>
                      <a:pt x="6434" y="10207"/>
                      <a:pt x="5677" y="8542"/>
                    </a:cubicBezTo>
                    <a:cubicBezTo>
                      <a:pt x="6358" y="7936"/>
                      <a:pt x="6964" y="6952"/>
                      <a:pt x="7645" y="6877"/>
                    </a:cubicBezTo>
                    <a:cubicBezTo>
                      <a:pt x="9310" y="6801"/>
                      <a:pt x="11430" y="4606"/>
                      <a:pt x="12414" y="6347"/>
                    </a:cubicBezTo>
                    <a:cubicBezTo>
                      <a:pt x="13322" y="8088"/>
                      <a:pt x="11127" y="9450"/>
                      <a:pt x="9538" y="10435"/>
                    </a:cubicBezTo>
                    <a:close/>
                  </a:path>
                </a:pathLst>
              </a:custGeom>
              <a:solidFill>
                <a:srgbClr val="EFBA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1" name="任意多边形: 形状 2520"/>
              <p:cNvSpPr/>
              <p:nvPr/>
            </p:nvSpPr>
            <p:spPr>
              <a:xfrm>
                <a:off x="1596877" y="6418865"/>
                <a:ext cx="15139" cy="15139"/>
              </a:xfrm>
              <a:custGeom>
                <a:avLst/>
                <a:gdLst>
                  <a:gd name="connsiteX0" fmla="*/ 12306 w 15139"/>
                  <a:gd name="connsiteY0" fmla="*/ 5677 h 15139"/>
                  <a:gd name="connsiteX1" fmla="*/ 9051 w 15139"/>
                  <a:gd name="connsiteY1" fmla="*/ 9462 h 15139"/>
                  <a:gd name="connsiteX2" fmla="*/ 5796 w 15139"/>
                  <a:gd name="connsiteY2" fmla="*/ 8251 h 15139"/>
                  <a:gd name="connsiteX3" fmla="*/ 8597 w 15139"/>
                  <a:gd name="connsiteY3" fmla="*/ 5753 h 15139"/>
                  <a:gd name="connsiteX4" fmla="*/ 12306 w 15139"/>
                  <a:gd name="connsiteY4" fmla="*/ 5677 h 15139"/>
                  <a:gd name="connsiteX5" fmla="*/ 12306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2306" y="5677"/>
                    </a:moveTo>
                    <a:cubicBezTo>
                      <a:pt x="12155" y="7721"/>
                      <a:pt x="11474" y="9386"/>
                      <a:pt x="9051" y="9462"/>
                    </a:cubicBezTo>
                    <a:cubicBezTo>
                      <a:pt x="7765" y="9538"/>
                      <a:pt x="6099" y="9462"/>
                      <a:pt x="5796" y="8251"/>
                    </a:cubicBezTo>
                    <a:cubicBezTo>
                      <a:pt x="5191" y="6131"/>
                      <a:pt x="7008" y="5829"/>
                      <a:pt x="8597" y="5753"/>
                    </a:cubicBezTo>
                    <a:cubicBezTo>
                      <a:pt x="9808" y="5677"/>
                      <a:pt x="11095" y="5677"/>
                      <a:pt x="12306" y="5677"/>
                    </a:cubicBezTo>
                    <a:lnTo>
                      <a:pt x="12306" y="5677"/>
                    </a:ln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2" name="任意多边形: 形状 2521"/>
              <p:cNvSpPr/>
              <p:nvPr/>
            </p:nvSpPr>
            <p:spPr>
              <a:xfrm>
                <a:off x="1917263" y="5768660"/>
                <a:ext cx="15139" cy="15139"/>
              </a:xfrm>
              <a:custGeom>
                <a:avLst/>
                <a:gdLst>
                  <a:gd name="connsiteX0" fmla="*/ 5677 w 15139"/>
                  <a:gd name="connsiteY0" fmla="*/ 13530 h 15139"/>
                  <a:gd name="connsiteX1" fmla="*/ 11279 w 15139"/>
                  <a:gd name="connsiteY1" fmla="*/ 5734 h 15139"/>
                  <a:gd name="connsiteX2" fmla="*/ 13171 w 15139"/>
                  <a:gd name="connsiteY2" fmla="*/ 5734 h 15139"/>
                  <a:gd name="connsiteX3" fmla="*/ 5677 w 15139"/>
                  <a:gd name="connsiteY3" fmla="*/ 135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3530"/>
                    </a:moveTo>
                    <a:cubicBezTo>
                      <a:pt x="6434" y="10124"/>
                      <a:pt x="9083" y="8080"/>
                      <a:pt x="11279" y="5734"/>
                    </a:cubicBezTo>
                    <a:cubicBezTo>
                      <a:pt x="11884" y="5658"/>
                      <a:pt x="12565" y="5658"/>
                      <a:pt x="13171" y="5734"/>
                    </a:cubicBezTo>
                    <a:cubicBezTo>
                      <a:pt x="12793" y="10351"/>
                      <a:pt x="9916" y="12622"/>
                      <a:pt x="5677" y="13530"/>
                    </a:cubicBezTo>
                    <a:close/>
                  </a:path>
                </a:pathLst>
              </a:custGeom>
              <a:solidFill>
                <a:srgbClr val="F4D0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3" name="任意多边形: 形状 2522"/>
              <p:cNvSpPr/>
              <p:nvPr/>
            </p:nvSpPr>
            <p:spPr>
              <a:xfrm>
                <a:off x="2210768" y="6204935"/>
                <a:ext cx="15139" cy="15139"/>
              </a:xfrm>
              <a:custGeom>
                <a:avLst/>
                <a:gdLst>
                  <a:gd name="connsiteX0" fmla="*/ 12456 w 15139"/>
                  <a:gd name="connsiteY0" fmla="*/ 6675 h 15139"/>
                  <a:gd name="connsiteX1" fmla="*/ 6779 w 15139"/>
                  <a:gd name="connsiteY1" fmla="*/ 12428 h 15139"/>
                  <a:gd name="connsiteX2" fmla="*/ 12456 w 15139"/>
                  <a:gd name="connsiteY2" fmla="*/ 66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2456" y="6675"/>
                    </a:moveTo>
                    <a:cubicBezTo>
                      <a:pt x="10564" y="8568"/>
                      <a:pt x="8671" y="10460"/>
                      <a:pt x="6779" y="12428"/>
                    </a:cubicBezTo>
                    <a:cubicBezTo>
                      <a:pt x="4811" y="4859"/>
                      <a:pt x="4811" y="4859"/>
                      <a:pt x="12456" y="6675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4" name="任意多边形: 形状 2523"/>
              <p:cNvSpPr/>
              <p:nvPr/>
            </p:nvSpPr>
            <p:spPr>
              <a:xfrm>
                <a:off x="1918212" y="6135688"/>
                <a:ext cx="15139" cy="15139"/>
              </a:xfrm>
              <a:custGeom>
                <a:avLst/>
                <a:gdLst>
                  <a:gd name="connsiteX0" fmla="*/ 6469 w 15139"/>
                  <a:gd name="connsiteY0" fmla="*/ 5677 h 15139"/>
                  <a:gd name="connsiteX1" fmla="*/ 10330 w 15139"/>
                  <a:gd name="connsiteY1" fmla="*/ 15139 h 15139"/>
                  <a:gd name="connsiteX2" fmla="*/ 6469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469" y="5677"/>
                    </a:moveTo>
                    <a:cubicBezTo>
                      <a:pt x="9724" y="8024"/>
                      <a:pt x="10481" y="11430"/>
                      <a:pt x="10330" y="15139"/>
                    </a:cubicBezTo>
                    <a:cubicBezTo>
                      <a:pt x="5788" y="13322"/>
                      <a:pt x="4728" y="10067"/>
                      <a:pt x="6469" y="567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5" name="任意多边形: 形状 2524"/>
              <p:cNvSpPr/>
              <p:nvPr/>
            </p:nvSpPr>
            <p:spPr>
              <a:xfrm>
                <a:off x="1654903" y="6145150"/>
                <a:ext cx="15139" cy="15139"/>
              </a:xfrm>
              <a:custGeom>
                <a:avLst/>
                <a:gdLst>
                  <a:gd name="connsiteX0" fmla="*/ 11354 w 15139"/>
                  <a:gd name="connsiteY0" fmla="*/ 11354 h 15139"/>
                  <a:gd name="connsiteX1" fmla="*/ 5677 w 15139"/>
                  <a:gd name="connsiteY1" fmla="*/ 5677 h 15139"/>
                  <a:gd name="connsiteX2" fmla="*/ 15063 w 15139"/>
                  <a:gd name="connsiteY2" fmla="*/ 5677 h 15139"/>
                  <a:gd name="connsiteX3" fmla="*/ 11354 w 15139"/>
                  <a:gd name="connsiteY3" fmla="*/ 11354 h 15139"/>
                  <a:gd name="connsiteX4" fmla="*/ 11354 w 15139"/>
                  <a:gd name="connsiteY4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54" y="11354"/>
                    </a:moveTo>
                    <a:cubicBezTo>
                      <a:pt x="8781" y="10219"/>
                      <a:pt x="6813" y="8326"/>
                      <a:pt x="5677" y="5677"/>
                    </a:cubicBezTo>
                    <a:cubicBezTo>
                      <a:pt x="8781" y="5677"/>
                      <a:pt x="11960" y="5677"/>
                      <a:pt x="15063" y="5677"/>
                    </a:cubicBezTo>
                    <a:cubicBezTo>
                      <a:pt x="16275" y="9235"/>
                      <a:pt x="11430" y="8780"/>
                      <a:pt x="11354" y="11354"/>
                    </a:cubicBezTo>
                    <a:lnTo>
                      <a:pt x="11354" y="11354"/>
                    </a:lnTo>
                    <a:close/>
                  </a:path>
                </a:pathLst>
              </a:custGeom>
              <a:solidFill>
                <a:srgbClr val="F4CC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6" name="任意多边形: 形状 2525"/>
              <p:cNvSpPr/>
              <p:nvPr/>
            </p:nvSpPr>
            <p:spPr>
              <a:xfrm>
                <a:off x="1885391" y="5231830"/>
                <a:ext cx="15139" cy="15139"/>
              </a:xfrm>
              <a:custGeom>
                <a:avLst/>
                <a:gdLst>
                  <a:gd name="connsiteX0" fmla="*/ 11965 w 15139"/>
                  <a:gd name="connsiteY0" fmla="*/ 7625 h 15139"/>
                  <a:gd name="connsiteX1" fmla="*/ 7196 w 15139"/>
                  <a:gd name="connsiteY1" fmla="*/ 10048 h 15139"/>
                  <a:gd name="connsiteX2" fmla="*/ 5833 w 15139"/>
                  <a:gd name="connsiteY2" fmla="*/ 8079 h 15139"/>
                  <a:gd name="connsiteX3" fmla="*/ 10451 w 15139"/>
                  <a:gd name="connsiteY3" fmla="*/ 5809 h 15139"/>
                  <a:gd name="connsiteX4" fmla="*/ 11965 w 15139"/>
                  <a:gd name="connsiteY4" fmla="*/ 762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965" y="7625"/>
                    </a:moveTo>
                    <a:cubicBezTo>
                      <a:pt x="10829" y="9669"/>
                      <a:pt x="9315" y="10577"/>
                      <a:pt x="7196" y="10048"/>
                    </a:cubicBezTo>
                    <a:cubicBezTo>
                      <a:pt x="6212" y="9821"/>
                      <a:pt x="5304" y="8837"/>
                      <a:pt x="5833" y="8079"/>
                    </a:cubicBezTo>
                    <a:cubicBezTo>
                      <a:pt x="6817" y="6414"/>
                      <a:pt x="8407" y="5279"/>
                      <a:pt x="10451" y="5809"/>
                    </a:cubicBezTo>
                    <a:cubicBezTo>
                      <a:pt x="10981" y="5884"/>
                      <a:pt x="11435" y="7020"/>
                      <a:pt x="11965" y="7625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7" name="任意多边形: 形状 2526"/>
              <p:cNvSpPr/>
              <p:nvPr/>
            </p:nvSpPr>
            <p:spPr>
              <a:xfrm>
                <a:off x="1529249" y="6790883"/>
                <a:ext cx="22709" cy="15139"/>
              </a:xfrm>
              <a:custGeom>
                <a:avLst/>
                <a:gdLst>
                  <a:gd name="connsiteX0" fmla="*/ 5677 w 22708"/>
                  <a:gd name="connsiteY0" fmla="*/ 8275 h 15139"/>
                  <a:gd name="connsiteX1" fmla="*/ 5904 w 22708"/>
                  <a:gd name="connsiteY1" fmla="*/ 6156 h 15139"/>
                  <a:gd name="connsiteX2" fmla="*/ 17259 w 22708"/>
                  <a:gd name="connsiteY2" fmla="*/ 11757 h 15139"/>
                  <a:gd name="connsiteX3" fmla="*/ 16956 w 22708"/>
                  <a:gd name="connsiteY3" fmla="*/ 12211 h 15139"/>
                  <a:gd name="connsiteX4" fmla="*/ 5677 w 22708"/>
                  <a:gd name="connsiteY4" fmla="*/ 82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677" y="8275"/>
                    </a:moveTo>
                    <a:cubicBezTo>
                      <a:pt x="5753" y="7594"/>
                      <a:pt x="5829" y="6913"/>
                      <a:pt x="5904" y="6156"/>
                    </a:cubicBezTo>
                    <a:cubicBezTo>
                      <a:pt x="11052" y="5248"/>
                      <a:pt x="15896" y="4945"/>
                      <a:pt x="17259" y="11757"/>
                    </a:cubicBezTo>
                    <a:lnTo>
                      <a:pt x="16956" y="12211"/>
                    </a:lnTo>
                    <a:cubicBezTo>
                      <a:pt x="13474" y="10092"/>
                      <a:pt x="8856" y="11379"/>
                      <a:pt x="5677" y="8275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8" name="任意多边形: 形状 2527"/>
              <p:cNvSpPr/>
              <p:nvPr/>
            </p:nvSpPr>
            <p:spPr>
              <a:xfrm>
                <a:off x="1723029" y="6822645"/>
                <a:ext cx="15139" cy="15139"/>
              </a:xfrm>
              <a:custGeom>
                <a:avLst/>
                <a:gdLst>
                  <a:gd name="connsiteX0" fmla="*/ 11657 w 15139"/>
                  <a:gd name="connsiteY0" fmla="*/ 12544 h 15139"/>
                  <a:gd name="connsiteX1" fmla="*/ 5677 w 15139"/>
                  <a:gd name="connsiteY1" fmla="*/ 10500 h 15139"/>
                  <a:gd name="connsiteX2" fmla="*/ 8326 w 15139"/>
                  <a:gd name="connsiteY2" fmla="*/ 5731 h 15139"/>
                  <a:gd name="connsiteX3" fmla="*/ 11657 w 15139"/>
                  <a:gd name="connsiteY3" fmla="*/ 125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657" y="12544"/>
                    </a:moveTo>
                    <a:cubicBezTo>
                      <a:pt x="9840" y="11333"/>
                      <a:pt x="8629" y="8381"/>
                      <a:pt x="5677" y="10500"/>
                    </a:cubicBezTo>
                    <a:cubicBezTo>
                      <a:pt x="6207" y="8683"/>
                      <a:pt x="5147" y="5201"/>
                      <a:pt x="8326" y="5731"/>
                    </a:cubicBezTo>
                    <a:cubicBezTo>
                      <a:pt x="11733" y="6261"/>
                      <a:pt x="11733" y="9667"/>
                      <a:pt x="11657" y="12544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9" name="任意多边形: 形状 2528"/>
              <p:cNvSpPr/>
              <p:nvPr/>
            </p:nvSpPr>
            <p:spPr>
              <a:xfrm>
                <a:off x="1842474" y="6172098"/>
                <a:ext cx="15139" cy="15139"/>
              </a:xfrm>
              <a:custGeom>
                <a:avLst/>
                <a:gdLst>
                  <a:gd name="connsiteX0" fmla="*/ 5907 w 15139"/>
                  <a:gd name="connsiteY0" fmla="*/ 5677 h 15139"/>
                  <a:gd name="connsiteX1" fmla="*/ 9691 w 15139"/>
                  <a:gd name="connsiteY1" fmla="*/ 11127 h 15139"/>
                  <a:gd name="connsiteX2" fmla="*/ 7572 w 15139"/>
                  <a:gd name="connsiteY2" fmla="*/ 12187 h 15139"/>
                  <a:gd name="connsiteX3" fmla="*/ 590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907" y="5677"/>
                    </a:moveTo>
                    <a:cubicBezTo>
                      <a:pt x="9010" y="6434"/>
                      <a:pt x="10373" y="8175"/>
                      <a:pt x="9691" y="11127"/>
                    </a:cubicBezTo>
                    <a:cubicBezTo>
                      <a:pt x="9464" y="12035"/>
                      <a:pt x="8178" y="12793"/>
                      <a:pt x="7572" y="12187"/>
                    </a:cubicBezTo>
                    <a:cubicBezTo>
                      <a:pt x="5907" y="10370"/>
                      <a:pt x="5301" y="8175"/>
                      <a:pt x="5907" y="5677"/>
                    </a:cubicBezTo>
                    <a:close/>
                  </a:path>
                </a:pathLst>
              </a:custGeom>
              <a:solidFill>
                <a:srgbClr val="FBE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0" name="任意多边形: 形状 2529"/>
              <p:cNvSpPr/>
              <p:nvPr/>
            </p:nvSpPr>
            <p:spPr>
              <a:xfrm>
                <a:off x="2080538" y="6245901"/>
                <a:ext cx="7570" cy="22709"/>
              </a:xfrm>
              <a:custGeom>
                <a:avLst/>
                <a:gdLst>
                  <a:gd name="connsiteX0" fmla="*/ 5677 w 7569"/>
                  <a:gd name="connsiteY0" fmla="*/ 11354 h 22708"/>
                  <a:gd name="connsiteX1" fmla="*/ 5677 w 7569"/>
                  <a:gd name="connsiteY1" fmla="*/ 5677 h 22708"/>
                  <a:gd name="connsiteX2" fmla="*/ 5829 w 7569"/>
                  <a:gd name="connsiteY2" fmla="*/ 17031 h 22708"/>
                  <a:gd name="connsiteX3" fmla="*/ 5677 w 7569"/>
                  <a:gd name="connsiteY3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22708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11354" y="9386"/>
                      <a:pt x="9083" y="13171"/>
                      <a:pt x="5829" y="17031"/>
                    </a:cubicBezTo>
                    <a:cubicBezTo>
                      <a:pt x="5753" y="15139"/>
                      <a:pt x="5753" y="13247"/>
                      <a:pt x="5677" y="11354"/>
                    </a:cubicBezTo>
                    <a:close/>
                  </a:path>
                </a:pathLst>
              </a:custGeom>
              <a:solidFill>
                <a:srgbClr val="FDF6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1" name="任意多边形: 形状 2530"/>
              <p:cNvSpPr/>
              <p:nvPr/>
            </p:nvSpPr>
            <p:spPr>
              <a:xfrm>
                <a:off x="2476453" y="6095721"/>
                <a:ext cx="15139" cy="15139"/>
              </a:xfrm>
              <a:custGeom>
                <a:avLst/>
                <a:gdLst>
                  <a:gd name="connsiteX0" fmla="*/ 7163 w 15139"/>
                  <a:gd name="connsiteY0" fmla="*/ 5677 h 15139"/>
                  <a:gd name="connsiteX1" fmla="*/ 10948 w 15139"/>
                  <a:gd name="connsiteY1" fmla="*/ 9462 h 15139"/>
                  <a:gd name="connsiteX2" fmla="*/ 7087 w 15139"/>
                  <a:gd name="connsiteY2" fmla="*/ 13171 h 15139"/>
                  <a:gd name="connsiteX3" fmla="*/ 716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63" y="5677"/>
                    </a:moveTo>
                    <a:cubicBezTo>
                      <a:pt x="9661" y="5753"/>
                      <a:pt x="10948" y="6889"/>
                      <a:pt x="10948" y="9462"/>
                    </a:cubicBezTo>
                    <a:cubicBezTo>
                      <a:pt x="10948" y="12112"/>
                      <a:pt x="9585" y="13171"/>
                      <a:pt x="7087" y="13171"/>
                    </a:cubicBezTo>
                    <a:cubicBezTo>
                      <a:pt x="5195" y="10673"/>
                      <a:pt x="5195" y="8175"/>
                      <a:pt x="7163" y="5677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2" name="任意多边形: 形状 2531"/>
              <p:cNvSpPr/>
              <p:nvPr/>
            </p:nvSpPr>
            <p:spPr>
              <a:xfrm>
                <a:off x="1696516" y="6000723"/>
                <a:ext cx="15139" cy="15139"/>
              </a:xfrm>
              <a:custGeom>
                <a:avLst/>
                <a:gdLst>
                  <a:gd name="connsiteX0" fmla="*/ 7664 w 15139"/>
                  <a:gd name="connsiteY0" fmla="*/ 5677 h 15139"/>
                  <a:gd name="connsiteX1" fmla="*/ 9557 w 15139"/>
                  <a:gd name="connsiteY1" fmla="*/ 7570 h 15139"/>
                  <a:gd name="connsiteX2" fmla="*/ 11525 w 15139"/>
                  <a:gd name="connsiteY2" fmla="*/ 11354 h 15139"/>
                  <a:gd name="connsiteX3" fmla="*/ 11373 w 15139"/>
                  <a:gd name="connsiteY3" fmla="*/ 13247 h 15139"/>
                  <a:gd name="connsiteX4" fmla="*/ 5696 w 15139"/>
                  <a:gd name="connsiteY4" fmla="*/ 13322 h 15139"/>
                  <a:gd name="connsiteX5" fmla="*/ 5696 w 15139"/>
                  <a:gd name="connsiteY5" fmla="*/ 13322 h 15139"/>
                  <a:gd name="connsiteX6" fmla="*/ 7664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664" y="5677"/>
                    </a:moveTo>
                    <a:cubicBezTo>
                      <a:pt x="8648" y="5904"/>
                      <a:pt x="9330" y="6510"/>
                      <a:pt x="9557" y="7570"/>
                    </a:cubicBezTo>
                    <a:cubicBezTo>
                      <a:pt x="10995" y="8402"/>
                      <a:pt x="10314" y="10370"/>
                      <a:pt x="11525" y="11354"/>
                    </a:cubicBezTo>
                    <a:cubicBezTo>
                      <a:pt x="11449" y="11960"/>
                      <a:pt x="11449" y="12641"/>
                      <a:pt x="11373" y="13247"/>
                    </a:cubicBezTo>
                    <a:cubicBezTo>
                      <a:pt x="9481" y="14533"/>
                      <a:pt x="7664" y="14458"/>
                      <a:pt x="5696" y="13322"/>
                    </a:cubicBezTo>
                    <a:lnTo>
                      <a:pt x="5696" y="13322"/>
                    </a:lnTo>
                    <a:cubicBezTo>
                      <a:pt x="5545" y="10522"/>
                      <a:pt x="6302" y="8024"/>
                      <a:pt x="7664" y="5677"/>
                    </a:cubicBezTo>
                    <a:close/>
                  </a:path>
                </a:pathLst>
              </a:custGeom>
              <a:solidFill>
                <a:srgbClr val="FAE1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3" name="任意多边形: 形状 2532"/>
              <p:cNvSpPr/>
              <p:nvPr/>
            </p:nvSpPr>
            <p:spPr>
              <a:xfrm>
                <a:off x="2474142" y="6095721"/>
                <a:ext cx="15139" cy="15139"/>
              </a:xfrm>
              <a:custGeom>
                <a:avLst/>
                <a:gdLst>
                  <a:gd name="connsiteX0" fmla="*/ 9474 w 15139"/>
                  <a:gd name="connsiteY0" fmla="*/ 5677 h 15139"/>
                  <a:gd name="connsiteX1" fmla="*/ 9398 w 15139"/>
                  <a:gd name="connsiteY1" fmla="*/ 13171 h 15139"/>
                  <a:gd name="connsiteX2" fmla="*/ 5689 w 15139"/>
                  <a:gd name="connsiteY2" fmla="*/ 9916 h 15139"/>
                  <a:gd name="connsiteX3" fmla="*/ 947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74" y="5677"/>
                    </a:moveTo>
                    <a:cubicBezTo>
                      <a:pt x="9474" y="8175"/>
                      <a:pt x="9398" y="10673"/>
                      <a:pt x="9398" y="13171"/>
                    </a:cubicBezTo>
                    <a:cubicBezTo>
                      <a:pt x="7279" y="13096"/>
                      <a:pt x="5841" y="12263"/>
                      <a:pt x="5689" y="9916"/>
                    </a:cubicBezTo>
                    <a:cubicBezTo>
                      <a:pt x="5538" y="7115"/>
                      <a:pt x="6825" y="5753"/>
                      <a:pt x="9474" y="5677"/>
                    </a:cubicBezTo>
                    <a:close/>
                  </a:path>
                </a:pathLst>
              </a:custGeom>
              <a:solidFill>
                <a:srgbClr val="F5DA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4" name="任意多边形: 形状 2533"/>
              <p:cNvSpPr/>
              <p:nvPr/>
            </p:nvSpPr>
            <p:spPr>
              <a:xfrm>
                <a:off x="1896675" y="6373217"/>
                <a:ext cx="15139" cy="15139"/>
              </a:xfrm>
              <a:custGeom>
                <a:avLst/>
                <a:gdLst>
                  <a:gd name="connsiteX0" fmla="*/ 7190 w 15139"/>
                  <a:gd name="connsiteY0" fmla="*/ 5680 h 15139"/>
                  <a:gd name="connsiteX1" fmla="*/ 10975 w 15139"/>
                  <a:gd name="connsiteY1" fmla="*/ 9541 h 15139"/>
                  <a:gd name="connsiteX2" fmla="*/ 6282 w 15139"/>
                  <a:gd name="connsiteY2" fmla="*/ 10373 h 15139"/>
                  <a:gd name="connsiteX3" fmla="*/ 7190 w 15139"/>
                  <a:gd name="connsiteY3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90" y="5680"/>
                    </a:moveTo>
                    <a:cubicBezTo>
                      <a:pt x="9764" y="5605"/>
                      <a:pt x="11051" y="6891"/>
                      <a:pt x="10975" y="9541"/>
                    </a:cubicBezTo>
                    <a:cubicBezTo>
                      <a:pt x="9385" y="9843"/>
                      <a:pt x="7947" y="12038"/>
                      <a:pt x="6282" y="10373"/>
                    </a:cubicBezTo>
                    <a:cubicBezTo>
                      <a:pt x="4616" y="8708"/>
                      <a:pt x="6887" y="7270"/>
                      <a:pt x="7190" y="5680"/>
                    </a:cubicBezTo>
                    <a:close/>
                  </a:path>
                </a:pathLst>
              </a:custGeom>
              <a:solidFill>
                <a:srgbClr val="F7DE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5" name="任意多边形: 形状 2534"/>
              <p:cNvSpPr/>
              <p:nvPr/>
            </p:nvSpPr>
            <p:spPr>
              <a:xfrm>
                <a:off x="2213838" y="6540355"/>
                <a:ext cx="15139" cy="15139"/>
              </a:xfrm>
              <a:custGeom>
                <a:avLst/>
                <a:gdLst>
                  <a:gd name="connsiteX0" fmla="*/ 9462 w 15139"/>
                  <a:gd name="connsiteY0" fmla="*/ 13550 h 15139"/>
                  <a:gd name="connsiteX1" fmla="*/ 5677 w 15139"/>
                  <a:gd name="connsiteY1" fmla="*/ 5677 h 15139"/>
                  <a:gd name="connsiteX2" fmla="*/ 9462 w 15139"/>
                  <a:gd name="connsiteY2" fmla="*/ 135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462" y="13550"/>
                    </a:moveTo>
                    <a:cubicBezTo>
                      <a:pt x="8175" y="10900"/>
                      <a:pt x="6964" y="8251"/>
                      <a:pt x="5677" y="5677"/>
                    </a:cubicBezTo>
                    <a:cubicBezTo>
                      <a:pt x="9916" y="6813"/>
                      <a:pt x="13398" y="8403"/>
                      <a:pt x="9462" y="13550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6" name="任意多边形: 形状 2535"/>
              <p:cNvSpPr/>
              <p:nvPr/>
            </p:nvSpPr>
            <p:spPr>
              <a:xfrm>
                <a:off x="1775711" y="6485574"/>
                <a:ext cx="15139" cy="15139"/>
              </a:xfrm>
              <a:custGeom>
                <a:avLst/>
                <a:gdLst>
                  <a:gd name="connsiteX0" fmla="*/ 10297 w 15139"/>
                  <a:gd name="connsiteY0" fmla="*/ 8456 h 15139"/>
                  <a:gd name="connsiteX1" fmla="*/ 8934 w 15139"/>
                  <a:gd name="connsiteY1" fmla="*/ 10348 h 15139"/>
                  <a:gd name="connsiteX2" fmla="*/ 5831 w 15139"/>
                  <a:gd name="connsiteY2" fmla="*/ 7699 h 15139"/>
                  <a:gd name="connsiteX3" fmla="*/ 6966 w 15139"/>
                  <a:gd name="connsiteY3" fmla="*/ 5731 h 15139"/>
                  <a:gd name="connsiteX4" fmla="*/ 10297 w 15139"/>
                  <a:gd name="connsiteY4" fmla="*/ 84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297" y="8456"/>
                    </a:moveTo>
                    <a:cubicBezTo>
                      <a:pt x="9918" y="8986"/>
                      <a:pt x="9615" y="10197"/>
                      <a:pt x="8934" y="10348"/>
                    </a:cubicBezTo>
                    <a:cubicBezTo>
                      <a:pt x="6890" y="10954"/>
                      <a:pt x="6436" y="9062"/>
                      <a:pt x="5831" y="7699"/>
                    </a:cubicBezTo>
                    <a:cubicBezTo>
                      <a:pt x="5376" y="6715"/>
                      <a:pt x="5982" y="5882"/>
                      <a:pt x="6966" y="5731"/>
                    </a:cubicBezTo>
                    <a:cubicBezTo>
                      <a:pt x="8858" y="5428"/>
                      <a:pt x="9918" y="6412"/>
                      <a:pt x="10297" y="8456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7" name="任意多边形: 形状 2536"/>
              <p:cNvSpPr/>
              <p:nvPr/>
            </p:nvSpPr>
            <p:spPr>
              <a:xfrm>
                <a:off x="1540830" y="6337114"/>
                <a:ext cx="15139" cy="15139"/>
              </a:xfrm>
              <a:custGeom>
                <a:avLst/>
                <a:gdLst>
                  <a:gd name="connsiteX0" fmla="*/ 11354 w 15139"/>
                  <a:gd name="connsiteY0" fmla="*/ 9462 h 15139"/>
                  <a:gd name="connsiteX1" fmla="*/ 9462 w 15139"/>
                  <a:gd name="connsiteY1" fmla="*/ 13322 h 15139"/>
                  <a:gd name="connsiteX2" fmla="*/ 5677 w 15139"/>
                  <a:gd name="connsiteY2" fmla="*/ 5677 h 15139"/>
                  <a:gd name="connsiteX3" fmla="*/ 11354 w 1513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354" y="9462"/>
                    </a:moveTo>
                    <a:cubicBezTo>
                      <a:pt x="9689" y="10219"/>
                      <a:pt x="9462" y="11733"/>
                      <a:pt x="9462" y="13322"/>
                    </a:cubicBezTo>
                    <a:cubicBezTo>
                      <a:pt x="6964" y="11354"/>
                      <a:pt x="5904" y="8780"/>
                      <a:pt x="5677" y="5677"/>
                    </a:cubicBezTo>
                    <a:cubicBezTo>
                      <a:pt x="8402" y="5677"/>
                      <a:pt x="10370" y="6813"/>
                      <a:pt x="11354" y="9462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8" name="任意多边形: 形状 2537"/>
              <p:cNvSpPr/>
              <p:nvPr/>
            </p:nvSpPr>
            <p:spPr>
              <a:xfrm>
                <a:off x="1797362" y="6337189"/>
                <a:ext cx="15139" cy="15139"/>
              </a:xfrm>
              <a:custGeom>
                <a:avLst/>
                <a:gdLst>
                  <a:gd name="connsiteX0" fmla="*/ 9613 w 15139"/>
                  <a:gd name="connsiteY0" fmla="*/ 5677 h 15139"/>
                  <a:gd name="connsiteX1" fmla="*/ 9992 w 15139"/>
                  <a:gd name="connsiteY1" fmla="*/ 11657 h 15139"/>
                  <a:gd name="connsiteX2" fmla="*/ 5677 w 15139"/>
                  <a:gd name="connsiteY2" fmla="*/ 11279 h 15139"/>
                  <a:gd name="connsiteX3" fmla="*/ 961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613" y="5677"/>
                    </a:moveTo>
                    <a:cubicBezTo>
                      <a:pt x="10219" y="7645"/>
                      <a:pt x="12338" y="9462"/>
                      <a:pt x="9992" y="11657"/>
                    </a:cubicBezTo>
                    <a:cubicBezTo>
                      <a:pt x="8402" y="13095"/>
                      <a:pt x="7115" y="11657"/>
                      <a:pt x="5677" y="11279"/>
                    </a:cubicBezTo>
                    <a:cubicBezTo>
                      <a:pt x="6813" y="9310"/>
                      <a:pt x="7342" y="6888"/>
                      <a:pt x="9613" y="5677"/>
                    </a:cubicBezTo>
                    <a:close/>
                  </a:path>
                </a:pathLst>
              </a:custGeom>
              <a:solidFill>
                <a:srgbClr val="F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9" name="任意多边形: 形状 2538"/>
              <p:cNvSpPr/>
              <p:nvPr/>
            </p:nvSpPr>
            <p:spPr>
              <a:xfrm>
                <a:off x="1875404" y="6383651"/>
                <a:ext cx="15139" cy="7570"/>
              </a:xfrm>
              <a:custGeom>
                <a:avLst/>
                <a:gdLst>
                  <a:gd name="connsiteX0" fmla="*/ 5677 w 15139"/>
                  <a:gd name="connsiteY0" fmla="*/ 6752 h 7569"/>
                  <a:gd name="connsiteX1" fmla="*/ 14609 w 15139"/>
                  <a:gd name="connsiteY1" fmla="*/ 6146 h 7569"/>
                  <a:gd name="connsiteX2" fmla="*/ 7418 w 15139"/>
                  <a:gd name="connsiteY2" fmla="*/ 8644 h 7569"/>
                  <a:gd name="connsiteX3" fmla="*/ 5677 w 15139"/>
                  <a:gd name="connsiteY3" fmla="*/ 675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6752"/>
                    </a:moveTo>
                    <a:cubicBezTo>
                      <a:pt x="8629" y="7585"/>
                      <a:pt x="11354" y="4557"/>
                      <a:pt x="14609" y="6146"/>
                    </a:cubicBezTo>
                    <a:cubicBezTo>
                      <a:pt x="13020" y="10158"/>
                      <a:pt x="9765" y="7887"/>
                      <a:pt x="7418" y="8644"/>
                    </a:cubicBezTo>
                    <a:cubicBezTo>
                      <a:pt x="6510" y="8341"/>
                      <a:pt x="5829" y="7812"/>
                      <a:pt x="5677" y="6752"/>
                    </a:cubicBezTo>
                    <a:close/>
                  </a:path>
                </a:pathLst>
              </a:custGeom>
              <a:solidFill>
                <a:srgbClr val="F4D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0" name="任意多边形: 形状 2539"/>
              <p:cNvSpPr/>
              <p:nvPr/>
            </p:nvSpPr>
            <p:spPr>
              <a:xfrm>
                <a:off x="2317692" y="6312868"/>
                <a:ext cx="15139" cy="15139"/>
              </a:xfrm>
              <a:custGeom>
                <a:avLst/>
                <a:gdLst>
                  <a:gd name="connsiteX0" fmla="*/ 6282 w 15139"/>
                  <a:gd name="connsiteY0" fmla="*/ 10923 h 15139"/>
                  <a:gd name="connsiteX1" fmla="*/ 11959 w 15139"/>
                  <a:gd name="connsiteY1" fmla="*/ 7138 h 15139"/>
                  <a:gd name="connsiteX2" fmla="*/ 10218 w 15139"/>
                  <a:gd name="connsiteY2" fmla="*/ 9258 h 15139"/>
                  <a:gd name="connsiteX3" fmla="*/ 8099 w 15139"/>
                  <a:gd name="connsiteY3" fmla="*/ 12816 h 15139"/>
                  <a:gd name="connsiteX4" fmla="*/ 8099 w 15139"/>
                  <a:gd name="connsiteY4" fmla="*/ 12816 h 15139"/>
                  <a:gd name="connsiteX5" fmla="*/ 5904 w 15139"/>
                  <a:gd name="connsiteY5" fmla="*/ 13194 h 15139"/>
                  <a:gd name="connsiteX6" fmla="*/ 6282 w 15139"/>
                  <a:gd name="connsiteY6" fmla="*/ 109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6282" y="10923"/>
                    </a:moveTo>
                    <a:cubicBezTo>
                      <a:pt x="5979" y="6306"/>
                      <a:pt x="7115" y="3959"/>
                      <a:pt x="11959" y="7138"/>
                    </a:cubicBezTo>
                    <a:cubicBezTo>
                      <a:pt x="11354" y="7820"/>
                      <a:pt x="10824" y="8501"/>
                      <a:pt x="10218" y="9258"/>
                    </a:cubicBezTo>
                    <a:cubicBezTo>
                      <a:pt x="8856" y="10015"/>
                      <a:pt x="9310" y="11907"/>
                      <a:pt x="8099" y="12816"/>
                    </a:cubicBezTo>
                    <a:lnTo>
                      <a:pt x="8099" y="12816"/>
                    </a:lnTo>
                    <a:cubicBezTo>
                      <a:pt x="7493" y="13497"/>
                      <a:pt x="6736" y="13573"/>
                      <a:pt x="5904" y="13194"/>
                    </a:cubicBezTo>
                    <a:cubicBezTo>
                      <a:pt x="5525" y="12286"/>
                      <a:pt x="5601" y="11605"/>
                      <a:pt x="6282" y="10923"/>
                    </a:cubicBez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1" name="任意多边形: 形状 2540"/>
              <p:cNvSpPr/>
              <p:nvPr/>
            </p:nvSpPr>
            <p:spPr>
              <a:xfrm>
                <a:off x="1748084" y="6468343"/>
                <a:ext cx="15139" cy="15139"/>
              </a:xfrm>
              <a:custGeom>
                <a:avLst/>
                <a:gdLst>
                  <a:gd name="connsiteX0" fmla="*/ 5677 w 15139"/>
                  <a:gd name="connsiteY0" fmla="*/ 7444 h 15139"/>
                  <a:gd name="connsiteX1" fmla="*/ 10370 w 15139"/>
                  <a:gd name="connsiteY1" fmla="*/ 5779 h 15139"/>
                  <a:gd name="connsiteX2" fmla="*/ 12263 w 15139"/>
                  <a:gd name="connsiteY2" fmla="*/ 8050 h 15139"/>
                  <a:gd name="connsiteX3" fmla="*/ 9235 w 15139"/>
                  <a:gd name="connsiteY3" fmla="*/ 9488 h 15139"/>
                  <a:gd name="connsiteX4" fmla="*/ 7494 w 15139"/>
                  <a:gd name="connsiteY4" fmla="*/ 9261 h 15139"/>
                  <a:gd name="connsiteX5" fmla="*/ 5677 w 15139"/>
                  <a:gd name="connsiteY5" fmla="*/ 7444 h 15139"/>
                  <a:gd name="connsiteX6" fmla="*/ 5677 w 15139"/>
                  <a:gd name="connsiteY6" fmla="*/ 74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7444"/>
                    </a:moveTo>
                    <a:cubicBezTo>
                      <a:pt x="6737" y="5552"/>
                      <a:pt x="8554" y="5552"/>
                      <a:pt x="10370" y="5779"/>
                    </a:cubicBezTo>
                    <a:cubicBezTo>
                      <a:pt x="11733" y="5930"/>
                      <a:pt x="12717" y="6687"/>
                      <a:pt x="12263" y="8050"/>
                    </a:cubicBezTo>
                    <a:cubicBezTo>
                      <a:pt x="11884" y="9337"/>
                      <a:pt x="10370" y="9261"/>
                      <a:pt x="9235" y="9488"/>
                    </a:cubicBezTo>
                    <a:cubicBezTo>
                      <a:pt x="8629" y="9488"/>
                      <a:pt x="8024" y="9413"/>
                      <a:pt x="7494" y="9261"/>
                    </a:cubicBezTo>
                    <a:cubicBezTo>
                      <a:pt x="6813" y="8731"/>
                      <a:pt x="6207" y="8125"/>
                      <a:pt x="5677" y="7444"/>
                    </a:cubicBezTo>
                    <a:lnTo>
                      <a:pt x="5677" y="7444"/>
                    </a:ln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2" name="任意多边形: 形状 2541"/>
              <p:cNvSpPr/>
              <p:nvPr/>
            </p:nvSpPr>
            <p:spPr>
              <a:xfrm>
                <a:off x="1964649" y="6464579"/>
                <a:ext cx="15139" cy="15139"/>
              </a:xfrm>
              <a:custGeom>
                <a:avLst/>
                <a:gdLst>
                  <a:gd name="connsiteX0" fmla="*/ 13322 w 15139"/>
                  <a:gd name="connsiteY0" fmla="*/ 11284 h 15139"/>
                  <a:gd name="connsiteX1" fmla="*/ 5677 w 15139"/>
                  <a:gd name="connsiteY1" fmla="*/ 5683 h 15139"/>
                  <a:gd name="connsiteX2" fmla="*/ 13322 w 15139"/>
                  <a:gd name="connsiteY2" fmla="*/ 11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322" y="11284"/>
                    </a:moveTo>
                    <a:cubicBezTo>
                      <a:pt x="9916" y="10527"/>
                      <a:pt x="6283" y="10225"/>
                      <a:pt x="5677" y="5683"/>
                    </a:cubicBezTo>
                    <a:cubicBezTo>
                      <a:pt x="9765" y="5531"/>
                      <a:pt x="11581" y="8332"/>
                      <a:pt x="13322" y="11284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3" name="任意多边形: 形状 2542"/>
              <p:cNvSpPr/>
              <p:nvPr/>
            </p:nvSpPr>
            <p:spPr>
              <a:xfrm>
                <a:off x="1629204" y="7196171"/>
                <a:ext cx="15139" cy="15139"/>
              </a:xfrm>
              <a:custGeom>
                <a:avLst/>
                <a:gdLst>
                  <a:gd name="connsiteX0" fmla="*/ 12149 w 15139"/>
                  <a:gd name="connsiteY0" fmla="*/ 11818 h 15139"/>
                  <a:gd name="connsiteX1" fmla="*/ 6775 w 15139"/>
                  <a:gd name="connsiteY1" fmla="*/ 11894 h 15139"/>
                  <a:gd name="connsiteX2" fmla="*/ 6548 w 15139"/>
                  <a:gd name="connsiteY2" fmla="*/ 11515 h 15139"/>
                  <a:gd name="connsiteX3" fmla="*/ 5715 w 15139"/>
                  <a:gd name="connsiteY3" fmla="*/ 8866 h 15139"/>
                  <a:gd name="connsiteX4" fmla="*/ 10711 w 15139"/>
                  <a:gd name="connsiteY4" fmla="*/ 6065 h 15139"/>
                  <a:gd name="connsiteX5" fmla="*/ 12452 w 15139"/>
                  <a:gd name="connsiteY5" fmla="*/ 11440 h 15139"/>
                  <a:gd name="connsiteX6" fmla="*/ 12149 w 15139"/>
                  <a:gd name="connsiteY6" fmla="*/ 118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149" y="11818"/>
                    </a:moveTo>
                    <a:cubicBezTo>
                      <a:pt x="10333" y="11818"/>
                      <a:pt x="8592" y="11818"/>
                      <a:pt x="6775" y="11894"/>
                    </a:cubicBezTo>
                    <a:lnTo>
                      <a:pt x="6548" y="11515"/>
                    </a:lnTo>
                    <a:cubicBezTo>
                      <a:pt x="5867" y="10758"/>
                      <a:pt x="5564" y="9850"/>
                      <a:pt x="5715" y="8866"/>
                    </a:cubicBezTo>
                    <a:cubicBezTo>
                      <a:pt x="6699" y="6671"/>
                      <a:pt x="8062" y="4854"/>
                      <a:pt x="10711" y="6065"/>
                    </a:cubicBezTo>
                    <a:cubicBezTo>
                      <a:pt x="12982" y="7125"/>
                      <a:pt x="13815" y="9017"/>
                      <a:pt x="12452" y="11440"/>
                    </a:cubicBezTo>
                    <a:lnTo>
                      <a:pt x="12149" y="11818"/>
                    </a:ln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4" name="任意多边形: 形状 2543"/>
              <p:cNvSpPr/>
              <p:nvPr/>
            </p:nvSpPr>
            <p:spPr>
              <a:xfrm>
                <a:off x="1587988" y="6738148"/>
                <a:ext cx="15139" cy="15139"/>
              </a:xfrm>
              <a:custGeom>
                <a:avLst/>
                <a:gdLst>
                  <a:gd name="connsiteX0" fmla="*/ 7797 w 15139"/>
                  <a:gd name="connsiteY0" fmla="*/ 5677 h 15139"/>
                  <a:gd name="connsiteX1" fmla="*/ 7873 w 15139"/>
                  <a:gd name="connsiteY1" fmla="*/ 11430 h 15139"/>
                  <a:gd name="connsiteX2" fmla="*/ 5829 w 15139"/>
                  <a:gd name="connsiteY2" fmla="*/ 9386 h 15139"/>
                  <a:gd name="connsiteX3" fmla="*/ 779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797" y="5677"/>
                    </a:moveTo>
                    <a:cubicBezTo>
                      <a:pt x="16124" y="7494"/>
                      <a:pt x="8024" y="9462"/>
                      <a:pt x="7873" y="11430"/>
                    </a:cubicBezTo>
                    <a:cubicBezTo>
                      <a:pt x="5905" y="12036"/>
                      <a:pt x="5375" y="11279"/>
                      <a:pt x="5829" y="9386"/>
                    </a:cubicBezTo>
                    <a:cubicBezTo>
                      <a:pt x="6056" y="7948"/>
                      <a:pt x="6283" y="6510"/>
                      <a:pt x="7797" y="5677"/>
                    </a:cubicBezTo>
                    <a:close/>
                  </a:path>
                </a:pathLst>
              </a:custGeom>
              <a:solidFill>
                <a:srgbClr val="EEBC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5" name="任意多边形: 形状 2544"/>
              <p:cNvSpPr/>
              <p:nvPr/>
            </p:nvSpPr>
            <p:spPr>
              <a:xfrm>
                <a:off x="1696611" y="6441701"/>
                <a:ext cx="15139" cy="15139"/>
              </a:xfrm>
              <a:custGeom>
                <a:avLst/>
                <a:gdLst>
                  <a:gd name="connsiteX0" fmla="*/ 5677 w 15139"/>
                  <a:gd name="connsiteY0" fmla="*/ 7669 h 15139"/>
                  <a:gd name="connsiteX1" fmla="*/ 11430 w 15139"/>
                  <a:gd name="connsiteY1" fmla="*/ 5701 h 15139"/>
                  <a:gd name="connsiteX2" fmla="*/ 11430 w 15139"/>
                  <a:gd name="connsiteY2" fmla="*/ 5701 h 15139"/>
                  <a:gd name="connsiteX3" fmla="*/ 11430 w 15139"/>
                  <a:gd name="connsiteY3" fmla="*/ 11454 h 15139"/>
                  <a:gd name="connsiteX4" fmla="*/ 5677 w 15139"/>
                  <a:gd name="connsiteY4" fmla="*/ 76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7669"/>
                    </a:moveTo>
                    <a:cubicBezTo>
                      <a:pt x="7570" y="6912"/>
                      <a:pt x="9235" y="5474"/>
                      <a:pt x="11430" y="5701"/>
                    </a:cubicBezTo>
                    <a:lnTo>
                      <a:pt x="11430" y="5701"/>
                    </a:lnTo>
                    <a:cubicBezTo>
                      <a:pt x="11430" y="7594"/>
                      <a:pt x="11430" y="9486"/>
                      <a:pt x="11430" y="11454"/>
                    </a:cubicBezTo>
                    <a:cubicBezTo>
                      <a:pt x="8629" y="11378"/>
                      <a:pt x="6661" y="10319"/>
                      <a:pt x="5677" y="7669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6" name="任意多边形: 形状 2545"/>
              <p:cNvSpPr/>
              <p:nvPr/>
            </p:nvSpPr>
            <p:spPr>
              <a:xfrm>
                <a:off x="1740896" y="5084883"/>
                <a:ext cx="15139" cy="15139"/>
              </a:xfrm>
              <a:custGeom>
                <a:avLst/>
                <a:gdLst>
                  <a:gd name="connsiteX0" fmla="*/ 10670 w 15139"/>
                  <a:gd name="connsiteY0" fmla="*/ 10751 h 15139"/>
                  <a:gd name="connsiteX1" fmla="*/ 9762 w 15139"/>
                  <a:gd name="connsiteY1" fmla="*/ 10675 h 15139"/>
                  <a:gd name="connsiteX2" fmla="*/ 5750 w 15139"/>
                  <a:gd name="connsiteY2" fmla="*/ 7572 h 15139"/>
                  <a:gd name="connsiteX3" fmla="*/ 7112 w 15139"/>
                  <a:gd name="connsiteY3" fmla="*/ 5680 h 15139"/>
                  <a:gd name="connsiteX4" fmla="*/ 10973 w 15139"/>
                  <a:gd name="connsiteY4" fmla="*/ 9010 h 15139"/>
                  <a:gd name="connsiteX5" fmla="*/ 10670 w 15139"/>
                  <a:gd name="connsiteY5" fmla="*/ 107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670" y="10751"/>
                    </a:moveTo>
                    <a:cubicBezTo>
                      <a:pt x="10367" y="10751"/>
                      <a:pt x="10064" y="10751"/>
                      <a:pt x="9762" y="10675"/>
                    </a:cubicBezTo>
                    <a:cubicBezTo>
                      <a:pt x="7718" y="10524"/>
                      <a:pt x="6355" y="9540"/>
                      <a:pt x="5750" y="7572"/>
                    </a:cubicBezTo>
                    <a:cubicBezTo>
                      <a:pt x="5447" y="6512"/>
                      <a:pt x="6128" y="5680"/>
                      <a:pt x="7112" y="5680"/>
                    </a:cubicBezTo>
                    <a:cubicBezTo>
                      <a:pt x="9307" y="5604"/>
                      <a:pt x="10140" y="7345"/>
                      <a:pt x="10973" y="9010"/>
                    </a:cubicBezTo>
                    <a:cubicBezTo>
                      <a:pt x="10973" y="9616"/>
                      <a:pt x="10821" y="10145"/>
                      <a:pt x="10670" y="10751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7" name="任意多边形: 形状 2546"/>
              <p:cNvSpPr/>
              <p:nvPr/>
            </p:nvSpPr>
            <p:spPr>
              <a:xfrm>
                <a:off x="1803039" y="5956896"/>
                <a:ext cx="15139" cy="15139"/>
              </a:xfrm>
              <a:custGeom>
                <a:avLst/>
                <a:gdLst>
                  <a:gd name="connsiteX0" fmla="*/ 7645 w 15139"/>
                  <a:gd name="connsiteY0" fmla="*/ 5677 h 15139"/>
                  <a:gd name="connsiteX1" fmla="*/ 9916 w 15139"/>
                  <a:gd name="connsiteY1" fmla="*/ 5677 h 15139"/>
                  <a:gd name="connsiteX2" fmla="*/ 5829 w 15139"/>
                  <a:gd name="connsiteY2" fmla="*/ 13474 h 15139"/>
                  <a:gd name="connsiteX3" fmla="*/ 5677 w 15139"/>
                  <a:gd name="connsiteY3" fmla="*/ 11430 h 15139"/>
                  <a:gd name="connsiteX4" fmla="*/ 7645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45" y="5677"/>
                    </a:moveTo>
                    <a:cubicBezTo>
                      <a:pt x="8402" y="5677"/>
                      <a:pt x="9159" y="5677"/>
                      <a:pt x="9916" y="5677"/>
                    </a:cubicBezTo>
                    <a:cubicBezTo>
                      <a:pt x="11960" y="10067"/>
                      <a:pt x="7040" y="10749"/>
                      <a:pt x="5829" y="13474"/>
                    </a:cubicBezTo>
                    <a:cubicBezTo>
                      <a:pt x="5753" y="12793"/>
                      <a:pt x="5753" y="12111"/>
                      <a:pt x="5677" y="11430"/>
                    </a:cubicBezTo>
                    <a:cubicBezTo>
                      <a:pt x="5904" y="9310"/>
                      <a:pt x="5147" y="6964"/>
                      <a:pt x="7645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8" name="任意多边形: 形状 2547"/>
              <p:cNvSpPr/>
              <p:nvPr/>
            </p:nvSpPr>
            <p:spPr>
              <a:xfrm>
                <a:off x="2213517" y="6139397"/>
                <a:ext cx="15139" cy="22709"/>
              </a:xfrm>
              <a:custGeom>
                <a:avLst/>
                <a:gdLst>
                  <a:gd name="connsiteX0" fmla="*/ 5771 w 15139"/>
                  <a:gd name="connsiteY0" fmla="*/ 18924 h 22708"/>
                  <a:gd name="connsiteX1" fmla="*/ 7814 w 15139"/>
                  <a:gd name="connsiteY1" fmla="*/ 5677 h 22708"/>
                  <a:gd name="connsiteX2" fmla="*/ 7966 w 15139"/>
                  <a:gd name="connsiteY2" fmla="*/ 5829 h 22708"/>
                  <a:gd name="connsiteX3" fmla="*/ 9404 w 15139"/>
                  <a:gd name="connsiteY3" fmla="*/ 8251 h 22708"/>
                  <a:gd name="connsiteX4" fmla="*/ 9934 w 15139"/>
                  <a:gd name="connsiteY4" fmla="*/ 12490 h 22708"/>
                  <a:gd name="connsiteX5" fmla="*/ 6073 w 15139"/>
                  <a:gd name="connsiteY5" fmla="*/ 19000 h 22708"/>
                  <a:gd name="connsiteX6" fmla="*/ 5771 w 15139"/>
                  <a:gd name="connsiteY6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71" y="18924"/>
                    </a:moveTo>
                    <a:cubicBezTo>
                      <a:pt x="6603" y="14533"/>
                      <a:pt x="4030" y="9613"/>
                      <a:pt x="7814" y="5677"/>
                    </a:cubicBezTo>
                    <a:lnTo>
                      <a:pt x="7966" y="5829"/>
                    </a:lnTo>
                    <a:cubicBezTo>
                      <a:pt x="8571" y="6585"/>
                      <a:pt x="9025" y="7418"/>
                      <a:pt x="9404" y="8251"/>
                    </a:cubicBezTo>
                    <a:cubicBezTo>
                      <a:pt x="9707" y="9689"/>
                      <a:pt x="9782" y="11052"/>
                      <a:pt x="9934" y="12490"/>
                    </a:cubicBezTo>
                    <a:cubicBezTo>
                      <a:pt x="9555" y="15215"/>
                      <a:pt x="10388" y="18621"/>
                      <a:pt x="6073" y="19000"/>
                    </a:cubicBezTo>
                    <a:lnTo>
                      <a:pt x="5771" y="18924"/>
                    </a:ln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9" name="任意多边形: 形状 2548"/>
              <p:cNvSpPr/>
              <p:nvPr/>
            </p:nvSpPr>
            <p:spPr>
              <a:xfrm>
                <a:off x="2078761" y="5799802"/>
                <a:ext cx="7570" cy="15139"/>
              </a:xfrm>
              <a:custGeom>
                <a:avLst/>
                <a:gdLst>
                  <a:gd name="connsiteX0" fmla="*/ 9347 w 7569"/>
                  <a:gd name="connsiteY0" fmla="*/ 7747 h 15139"/>
                  <a:gd name="connsiteX1" fmla="*/ 7227 w 7569"/>
                  <a:gd name="connsiteY1" fmla="*/ 11229 h 15139"/>
                  <a:gd name="connsiteX2" fmla="*/ 5713 w 7569"/>
                  <a:gd name="connsiteY2" fmla="*/ 8807 h 15139"/>
                  <a:gd name="connsiteX3" fmla="*/ 7076 w 7569"/>
                  <a:gd name="connsiteY3" fmla="*/ 5779 h 15139"/>
                  <a:gd name="connsiteX4" fmla="*/ 9347 w 7569"/>
                  <a:gd name="connsiteY4" fmla="*/ 77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347" y="7747"/>
                    </a:moveTo>
                    <a:cubicBezTo>
                      <a:pt x="9271" y="9337"/>
                      <a:pt x="8892" y="10927"/>
                      <a:pt x="7227" y="11229"/>
                    </a:cubicBezTo>
                    <a:cubicBezTo>
                      <a:pt x="5410" y="11532"/>
                      <a:pt x="5789" y="9867"/>
                      <a:pt x="5713" y="8807"/>
                    </a:cubicBezTo>
                    <a:cubicBezTo>
                      <a:pt x="5562" y="7596"/>
                      <a:pt x="5865" y="6233"/>
                      <a:pt x="7076" y="5779"/>
                    </a:cubicBezTo>
                    <a:cubicBezTo>
                      <a:pt x="8514" y="5325"/>
                      <a:pt x="9119" y="6460"/>
                      <a:pt x="9347" y="7747"/>
                    </a:cubicBezTo>
                    <a:close/>
                  </a:path>
                </a:pathLst>
              </a:custGeom>
              <a:solidFill>
                <a:srgbClr val="FAE7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0" name="任意多边形: 形状 2549"/>
              <p:cNvSpPr/>
              <p:nvPr/>
            </p:nvSpPr>
            <p:spPr>
              <a:xfrm>
                <a:off x="1555969" y="5319995"/>
                <a:ext cx="15139" cy="15139"/>
              </a:xfrm>
              <a:custGeom>
                <a:avLst/>
                <a:gdLst>
                  <a:gd name="connsiteX0" fmla="*/ 7494 w 15139"/>
                  <a:gd name="connsiteY0" fmla="*/ 5677 h 15139"/>
                  <a:gd name="connsiteX1" fmla="*/ 11733 w 15139"/>
                  <a:gd name="connsiteY1" fmla="*/ 8629 h 15139"/>
                  <a:gd name="connsiteX2" fmla="*/ 5677 w 15139"/>
                  <a:gd name="connsiteY2" fmla="*/ 7645 h 15139"/>
                  <a:gd name="connsiteX3" fmla="*/ 749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494" y="5677"/>
                    </a:moveTo>
                    <a:cubicBezTo>
                      <a:pt x="9538" y="5980"/>
                      <a:pt x="12868" y="6207"/>
                      <a:pt x="11733" y="8629"/>
                    </a:cubicBezTo>
                    <a:cubicBezTo>
                      <a:pt x="10824" y="10522"/>
                      <a:pt x="7418" y="10068"/>
                      <a:pt x="5677" y="7645"/>
                    </a:cubicBezTo>
                    <a:cubicBezTo>
                      <a:pt x="6283" y="6964"/>
                      <a:pt x="6888" y="6358"/>
                      <a:pt x="7494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1" name="任意多边形: 形状 2550"/>
              <p:cNvSpPr/>
              <p:nvPr/>
            </p:nvSpPr>
            <p:spPr>
              <a:xfrm>
                <a:off x="2207858" y="6213427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9765 w 15139"/>
                  <a:gd name="connsiteY1" fmla="*/ 7797 h 15139"/>
                  <a:gd name="connsiteX2" fmla="*/ 12187 w 15139"/>
                  <a:gd name="connsiteY2" fmla="*/ 12187 h 15139"/>
                  <a:gd name="connsiteX3" fmla="*/ 6888 w 15139"/>
                  <a:gd name="connsiteY3" fmla="*/ 14231 h 15139"/>
                  <a:gd name="connsiteX4" fmla="*/ 5677 w 15139"/>
                  <a:gd name="connsiteY4" fmla="*/ 13322 h 15139"/>
                  <a:gd name="connsiteX5" fmla="*/ 9538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9613" y="6359"/>
                      <a:pt x="9689" y="7115"/>
                      <a:pt x="9765" y="7797"/>
                    </a:cubicBezTo>
                    <a:cubicBezTo>
                      <a:pt x="11657" y="8705"/>
                      <a:pt x="12868" y="10068"/>
                      <a:pt x="12187" y="12187"/>
                    </a:cubicBezTo>
                    <a:cubicBezTo>
                      <a:pt x="11354" y="14836"/>
                      <a:pt x="9159" y="14988"/>
                      <a:pt x="6888" y="14231"/>
                    </a:cubicBezTo>
                    <a:cubicBezTo>
                      <a:pt x="6510" y="13928"/>
                      <a:pt x="6056" y="13626"/>
                      <a:pt x="5677" y="13322"/>
                    </a:cubicBezTo>
                    <a:cubicBezTo>
                      <a:pt x="7872" y="11279"/>
                      <a:pt x="6964" y="7645"/>
                      <a:pt x="9538" y="5677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2" name="任意多边形: 形状 2551"/>
              <p:cNvSpPr/>
              <p:nvPr/>
            </p:nvSpPr>
            <p:spPr>
              <a:xfrm>
                <a:off x="1804976" y="5221212"/>
                <a:ext cx="15139" cy="15139"/>
              </a:xfrm>
              <a:custGeom>
                <a:avLst/>
                <a:gdLst>
                  <a:gd name="connsiteX0" fmla="*/ 5784 w 15139"/>
                  <a:gd name="connsiteY0" fmla="*/ 5677 h 15139"/>
                  <a:gd name="connsiteX1" fmla="*/ 6693 w 15139"/>
                  <a:gd name="connsiteY1" fmla="*/ 5677 h 15139"/>
                  <a:gd name="connsiteX2" fmla="*/ 12067 w 15139"/>
                  <a:gd name="connsiteY2" fmla="*/ 7872 h 15139"/>
                  <a:gd name="connsiteX3" fmla="*/ 10629 w 15139"/>
                  <a:gd name="connsiteY3" fmla="*/ 9689 h 15139"/>
                  <a:gd name="connsiteX4" fmla="*/ 5709 w 15139"/>
                  <a:gd name="connsiteY4" fmla="*/ 7494 h 15139"/>
                  <a:gd name="connsiteX5" fmla="*/ 5784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84" y="5677"/>
                    </a:moveTo>
                    <a:cubicBezTo>
                      <a:pt x="6087" y="5677"/>
                      <a:pt x="6390" y="5677"/>
                      <a:pt x="6693" y="5677"/>
                    </a:cubicBezTo>
                    <a:cubicBezTo>
                      <a:pt x="8812" y="5677"/>
                      <a:pt x="11007" y="5602"/>
                      <a:pt x="12067" y="7872"/>
                    </a:cubicBezTo>
                    <a:cubicBezTo>
                      <a:pt x="12218" y="8175"/>
                      <a:pt x="11234" y="9235"/>
                      <a:pt x="10629" y="9689"/>
                    </a:cubicBezTo>
                    <a:cubicBezTo>
                      <a:pt x="7752" y="11809"/>
                      <a:pt x="7525" y="7797"/>
                      <a:pt x="5709" y="7494"/>
                    </a:cubicBezTo>
                    <a:cubicBezTo>
                      <a:pt x="5633" y="6964"/>
                      <a:pt x="5709" y="6358"/>
                      <a:pt x="5784" y="5677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3" name="任意多边形: 形状 2552"/>
              <p:cNvSpPr/>
              <p:nvPr/>
            </p:nvSpPr>
            <p:spPr>
              <a:xfrm>
                <a:off x="2543339" y="5755390"/>
                <a:ext cx="15139" cy="15139"/>
              </a:xfrm>
              <a:custGeom>
                <a:avLst/>
                <a:gdLst>
                  <a:gd name="connsiteX0" fmla="*/ 6889 w 15139"/>
                  <a:gd name="connsiteY0" fmla="*/ 5682 h 15139"/>
                  <a:gd name="connsiteX1" fmla="*/ 12566 w 15139"/>
                  <a:gd name="connsiteY1" fmla="*/ 9467 h 15139"/>
                  <a:gd name="connsiteX2" fmla="*/ 6738 w 15139"/>
                  <a:gd name="connsiteY2" fmla="*/ 11208 h 15139"/>
                  <a:gd name="connsiteX3" fmla="*/ 6889 w 15139"/>
                  <a:gd name="connsiteY3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889" y="5682"/>
                    </a:moveTo>
                    <a:cubicBezTo>
                      <a:pt x="9614" y="5682"/>
                      <a:pt x="12566" y="5379"/>
                      <a:pt x="12566" y="9467"/>
                    </a:cubicBezTo>
                    <a:cubicBezTo>
                      <a:pt x="10598" y="10072"/>
                      <a:pt x="8706" y="10678"/>
                      <a:pt x="6738" y="11208"/>
                    </a:cubicBezTo>
                    <a:cubicBezTo>
                      <a:pt x="5299" y="9391"/>
                      <a:pt x="5299" y="7499"/>
                      <a:pt x="6889" y="5682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4" name="任意多边形: 形状 2553"/>
              <p:cNvSpPr/>
              <p:nvPr/>
            </p:nvSpPr>
            <p:spPr>
              <a:xfrm>
                <a:off x="1520840" y="5870452"/>
                <a:ext cx="15139" cy="15139"/>
              </a:xfrm>
              <a:custGeom>
                <a:avLst/>
                <a:gdLst>
                  <a:gd name="connsiteX0" fmla="*/ 7501 w 15139"/>
                  <a:gd name="connsiteY0" fmla="*/ 5677 h 15139"/>
                  <a:gd name="connsiteX1" fmla="*/ 9999 w 15139"/>
                  <a:gd name="connsiteY1" fmla="*/ 8024 h 15139"/>
                  <a:gd name="connsiteX2" fmla="*/ 7577 w 15139"/>
                  <a:gd name="connsiteY2" fmla="*/ 11354 h 15139"/>
                  <a:gd name="connsiteX3" fmla="*/ 5684 w 15139"/>
                  <a:gd name="connsiteY3" fmla="*/ 9613 h 15139"/>
                  <a:gd name="connsiteX4" fmla="*/ 750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01" y="5677"/>
                    </a:moveTo>
                    <a:cubicBezTo>
                      <a:pt x="9015" y="5829"/>
                      <a:pt x="9847" y="6813"/>
                      <a:pt x="9999" y="8024"/>
                    </a:cubicBezTo>
                    <a:cubicBezTo>
                      <a:pt x="10226" y="9765"/>
                      <a:pt x="9242" y="11052"/>
                      <a:pt x="7577" y="11354"/>
                    </a:cubicBezTo>
                    <a:cubicBezTo>
                      <a:pt x="6593" y="11582"/>
                      <a:pt x="5760" y="10598"/>
                      <a:pt x="5684" y="9613"/>
                    </a:cubicBezTo>
                    <a:cubicBezTo>
                      <a:pt x="5608" y="8099"/>
                      <a:pt x="6138" y="6661"/>
                      <a:pt x="7501" y="5677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5" name="任意多边形: 形状 2554"/>
              <p:cNvSpPr/>
              <p:nvPr/>
            </p:nvSpPr>
            <p:spPr>
              <a:xfrm>
                <a:off x="2008263" y="5728212"/>
                <a:ext cx="15139" cy="15139"/>
              </a:xfrm>
              <a:custGeom>
                <a:avLst/>
                <a:gdLst>
                  <a:gd name="connsiteX0" fmla="*/ 5814 w 15139"/>
                  <a:gd name="connsiteY0" fmla="*/ 6215 h 15139"/>
                  <a:gd name="connsiteX1" fmla="*/ 9069 w 15139"/>
                  <a:gd name="connsiteY1" fmla="*/ 5761 h 15139"/>
                  <a:gd name="connsiteX2" fmla="*/ 7631 w 15139"/>
                  <a:gd name="connsiteY2" fmla="*/ 12044 h 15139"/>
                  <a:gd name="connsiteX3" fmla="*/ 5814 w 15139"/>
                  <a:gd name="connsiteY3" fmla="*/ 62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14" y="6215"/>
                    </a:moveTo>
                    <a:cubicBezTo>
                      <a:pt x="6950" y="6063"/>
                      <a:pt x="8918" y="5458"/>
                      <a:pt x="9069" y="5761"/>
                    </a:cubicBezTo>
                    <a:cubicBezTo>
                      <a:pt x="10129" y="8107"/>
                      <a:pt x="10205" y="10454"/>
                      <a:pt x="7631" y="12044"/>
                    </a:cubicBezTo>
                    <a:cubicBezTo>
                      <a:pt x="5057" y="10756"/>
                      <a:pt x="5739" y="8410"/>
                      <a:pt x="5814" y="6215"/>
                    </a:cubicBezTo>
                    <a:close/>
                  </a:path>
                </a:pathLst>
              </a:custGeom>
              <a:solidFill>
                <a:srgbClr val="F1C3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6" name="任意多边形: 形状 2555"/>
              <p:cNvSpPr/>
              <p:nvPr/>
            </p:nvSpPr>
            <p:spPr>
              <a:xfrm>
                <a:off x="1835815" y="5726250"/>
                <a:ext cx="15139" cy="15139"/>
              </a:xfrm>
              <a:custGeom>
                <a:avLst/>
                <a:gdLst>
                  <a:gd name="connsiteX0" fmla="*/ 10900 w 15139"/>
                  <a:gd name="connsiteY0" fmla="*/ 10902 h 15139"/>
                  <a:gd name="connsiteX1" fmla="*/ 5677 w 15139"/>
                  <a:gd name="connsiteY1" fmla="*/ 7571 h 15139"/>
                  <a:gd name="connsiteX2" fmla="*/ 7267 w 15139"/>
                  <a:gd name="connsiteY2" fmla="*/ 5679 h 15139"/>
                  <a:gd name="connsiteX3" fmla="*/ 10900 w 15139"/>
                  <a:gd name="connsiteY3" fmla="*/ 109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900" y="10902"/>
                    </a:moveTo>
                    <a:cubicBezTo>
                      <a:pt x="7948" y="10523"/>
                      <a:pt x="5829" y="10296"/>
                      <a:pt x="5677" y="7571"/>
                    </a:cubicBezTo>
                    <a:cubicBezTo>
                      <a:pt x="5677" y="6965"/>
                      <a:pt x="6661" y="5679"/>
                      <a:pt x="7267" y="5679"/>
                    </a:cubicBezTo>
                    <a:cubicBezTo>
                      <a:pt x="10295" y="5603"/>
                      <a:pt x="9840" y="8253"/>
                      <a:pt x="10900" y="10902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7" name="任意多边形: 形状 2556"/>
              <p:cNvSpPr/>
              <p:nvPr/>
            </p:nvSpPr>
            <p:spPr>
              <a:xfrm>
                <a:off x="2261511" y="5370254"/>
                <a:ext cx="7570" cy="15139"/>
              </a:xfrm>
              <a:custGeom>
                <a:avLst/>
                <a:gdLst>
                  <a:gd name="connsiteX0" fmla="*/ 9250 w 7569"/>
                  <a:gd name="connsiteY0" fmla="*/ 8556 h 15139"/>
                  <a:gd name="connsiteX1" fmla="*/ 7736 w 7569"/>
                  <a:gd name="connsiteY1" fmla="*/ 11130 h 15139"/>
                  <a:gd name="connsiteX2" fmla="*/ 5692 w 7569"/>
                  <a:gd name="connsiteY2" fmla="*/ 8329 h 15139"/>
                  <a:gd name="connsiteX3" fmla="*/ 7509 w 7569"/>
                  <a:gd name="connsiteY3" fmla="*/ 5680 h 15139"/>
                  <a:gd name="connsiteX4" fmla="*/ 9250 w 7569"/>
                  <a:gd name="connsiteY4" fmla="*/ 85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250" y="8556"/>
                    </a:moveTo>
                    <a:cubicBezTo>
                      <a:pt x="9023" y="9541"/>
                      <a:pt x="9704" y="11281"/>
                      <a:pt x="7736" y="11130"/>
                    </a:cubicBezTo>
                    <a:cubicBezTo>
                      <a:pt x="6374" y="10978"/>
                      <a:pt x="5768" y="9692"/>
                      <a:pt x="5692" y="8329"/>
                    </a:cubicBezTo>
                    <a:cubicBezTo>
                      <a:pt x="5617" y="7042"/>
                      <a:pt x="5768" y="5604"/>
                      <a:pt x="7509" y="5680"/>
                    </a:cubicBezTo>
                    <a:cubicBezTo>
                      <a:pt x="9023" y="5756"/>
                      <a:pt x="9174" y="7194"/>
                      <a:pt x="9250" y="8556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8" name="任意多边形: 形状 2557"/>
              <p:cNvSpPr/>
              <p:nvPr/>
            </p:nvSpPr>
            <p:spPr>
              <a:xfrm>
                <a:off x="1711846" y="5926872"/>
                <a:ext cx="15139" cy="15139"/>
              </a:xfrm>
              <a:custGeom>
                <a:avLst/>
                <a:gdLst>
                  <a:gd name="connsiteX0" fmla="*/ 11410 w 15139"/>
                  <a:gd name="connsiteY0" fmla="*/ 7163 h 15139"/>
                  <a:gd name="connsiteX1" fmla="*/ 9366 w 15139"/>
                  <a:gd name="connsiteY1" fmla="*/ 11251 h 15139"/>
                  <a:gd name="connsiteX2" fmla="*/ 6036 w 15139"/>
                  <a:gd name="connsiteY2" fmla="*/ 7088 h 15139"/>
                  <a:gd name="connsiteX3" fmla="*/ 11410 w 15139"/>
                  <a:gd name="connsiteY3" fmla="*/ 71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10" y="7163"/>
                    </a:moveTo>
                    <a:cubicBezTo>
                      <a:pt x="10729" y="8526"/>
                      <a:pt x="10048" y="9888"/>
                      <a:pt x="9366" y="11251"/>
                    </a:cubicBezTo>
                    <a:cubicBezTo>
                      <a:pt x="6868" y="10948"/>
                      <a:pt x="4825" y="9662"/>
                      <a:pt x="6036" y="7088"/>
                    </a:cubicBezTo>
                    <a:cubicBezTo>
                      <a:pt x="7398" y="3984"/>
                      <a:pt x="9518" y="6936"/>
                      <a:pt x="11410" y="7163"/>
                    </a:cubicBezTo>
                    <a:close/>
                  </a:path>
                </a:pathLst>
              </a:custGeom>
              <a:solidFill>
                <a:srgbClr val="FBD9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9" name="任意多边形: 形状 2558"/>
              <p:cNvSpPr/>
              <p:nvPr/>
            </p:nvSpPr>
            <p:spPr>
              <a:xfrm>
                <a:off x="1706830" y="6073399"/>
                <a:ext cx="15139" cy="15139"/>
              </a:xfrm>
              <a:custGeom>
                <a:avLst/>
                <a:gdLst>
                  <a:gd name="connsiteX0" fmla="*/ 10219 w 15139"/>
                  <a:gd name="connsiteY0" fmla="*/ 7183 h 15139"/>
                  <a:gd name="connsiteX1" fmla="*/ 7418 w 15139"/>
                  <a:gd name="connsiteY1" fmla="*/ 10287 h 15139"/>
                  <a:gd name="connsiteX2" fmla="*/ 5677 w 15139"/>
                  <a:gd name="connsiteY2" fmla="*/ 8848 h 15139"/>
                  <a:gd name="connsiteX3" fmla="*/ 8478 w 15139"/>
                  <a:gd name="connsiteY3" fmla="*/ 5745 h 15139"/>
                  <a:gd name="connsiteX4" fmla="*/ 10219 w 15139"/>
                  <a:gd name="connsiteY4" fmla="*/ 718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219" y="7183"/>
                    </a:moveTo>
                    <a:cubicBezTo>
                      <a:pt x="10067" y="8924"/>
                      <a:pt x="8932" y="9832"/>
                      <a:pt x="7418" y="10287"/>
                    </a:cubicBezTo>
                    <a:cubicBezTo>
                      <a:pt x="6283" y="10589"/>
                      <a:pt x="5677" y="9757"/>
                      <a:pt x="5677" y="8848"/>
                    </a:cubicBezTo>
                    <a:cubicBezTo>
                      <a:pt x="5677" y="7107"/>
                      <a:pt x="6888" y="6123"/>
                      <a:pt x="8478" y="5745"/>
                    </a:cubicBezTo>
                    <a:cubicBezTo>
                      <a:pt x="9538" y="5442"/>
                      <a:pt x="9992" y="6199"/>
                      <a:pt x="10219" y="7183"/>
                    </a:cubicBezTo>
                    <a:close/>
                  </a:path>
                </a:pathLst>
              </a:custGeom>
              <a:solidFill>
                <a:srgbClr val="FDF0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0" name="任意多边形: 形状 2559"/>
              <p:cNvSpPr/>
              <p:nvPr/>
            </p:nvSpPr>
            <p:spPr>
              <a:xfrm>
                <a:off x="1583049" y="5200342"/>
                <a:ext cx="15139" cy="15139"/>
              </a:xfrm>
              <a:custGeom>
                <a:avLst/>
                <a:gdLst>
                  <a:gd name="connsiteX0" fmla="*/ 10920 w 15139"/>
                  <a:gd name="connsiteY0" fmla="*/ 7624 h 15139"/>
                  <a:gd name="connsiteX1" fmla="*/ 6984 w 15139"/>
                  <a:gd name="connsiteY1" fmla="*/ 9971 h 15139"/>
                  <a:gd name="connsiteX2" fmla="*/ 5697 w 15139"/>
                  <a:gd name="connsiteY2" fmla="*/ 7775 h 15139"/>
                  <a:gd name="connsiteX3" fmla="*/ 10920 w 15139"/>
                  <a:gd name="connsiteY3" fmla="*/ 5732 h 15139"/>
                  <a:gd name="connsiteX4" fmla="*/ 11298 w 15139"/>
                  <a:gd name="connsiteY4" fmla="*/ 7019 h 15139"/>
                  <a:gd name="connsiteX5" fmla="*/ 10920 w 15139"/>
                  <a:gd name="connsiteY5" fmla="*/ 76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920" y="7624"/>
                    </a:moveTo>
                    <a:cubicBezTo>
                      <a:pt x="10087" y="9138"/>
                      <a:pt x="9406" y="11258"/>
                      <a:pt x="6984" y="9971"/>
                    </a:cubicBezTo>
                    <a:cubicBezTo>
                      <a:pt x="6302" y="9593"/>
                      <a:pt x="5545" y="8381"/>
                      <a:pt x="5697" y="7775"/>
                    </a:cubicBezTo>
                    <a:cubicBezTo>
                      <a:pt x="6378" y="4748"/>
                      <a:pt x="8952" y="5959"/>
                      <a:pt x="10920" y="5732"/>
                    </a:cubicBezTo>
                    <a:cubicBezTo>
                      <a:pt x="11298" y="6186"/>
                      <a:pt x="11450" y="6565"/>
                      <a:pt x="11298" y="7019"/>
                    </a:cubicBezTo>
                    <a:cubicBezTo>
                      <a:pt x="11222" y="7397"/>
                      <a:pt x="11071" y="7624"/>
                      <a:pt x="10920" y="7624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1" name="任意多边形: 形状 2560"/>
              <p:cNvSpPr/>
              <p:nvPr/>
            </p:nvSpPr>
            <p:spPr>
              <a:xfrm>
                <a:off x="1962293" y="5443633"/>
                <a:ext cx="15139" cy="7570"/>
              </a:xfrm>
              <a:custGeom>
                <a:avLst/>
                <a:gdLst>
                  <a:gd name="connsiteX0" fmla="*/ 8411 w 15139"/>
                  <a:gd name="connsiteY0" fmla="*/ 9283 h 7569"/>
                  <a:gd name="connsiteX1" fmla="*/ 5686 w 15139"/>
                  <a:gd name="connsiteY1" fmla="*/ 7163 h 7569"/>
                  <a:gd name="connsiteX2" fmla="*/ 8336 w 15139"/>
                  <a:gd name="connsiteY2" fmla="*/ 5725 h 7569"/>
                  <a:gd name="connsiteX3" fmla="*/ 11061 w 15139"/>
                  <a:gd name="connsiteY3" fmla="*/ 7542 h 7569"/>
                  <a:gd name="connsiteX4" fmla="*/ 8411 w 15139"/>
                  <a:gd name="connsiteY4" fmla="*/ 928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8411" y="9283"/>
                    </a:moveTo>
                    <a:cubicBezTo>
                      <a:pt x="7049" y="9131"/>
                      <a:pt x="5762" y="8526"/>
                      <a:pt x="5686" y="7163"/>
                    </a:cubicBezTo>
                    <a:cubicBezTo>
                      <a:pt x="5535" y="5271"/>
                      <a:pt x="7276" y="5725"/>
                      <a:pt x="8336" y="5725"/>
                    </a:cubicBezTo>
                    <a:cubicBezTo>
                      <a:pt x="9623" y="5725"/>
                      <a:pt x="11061" y="5876"/>
                      <a:pt x="11061" y="7542"/>
                    </a:cubicBezTo>
                    <a:cubicBezTo>
                      <a:pt x="11136" y="9207"/>
                      <a:pt x="9698" y="9359"/>
                      <a:pt x="8411" y="9283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2" name="任意多边形: 形状 2561"/>
              <p:cNvSpPr/>
              <p:nvPr/>
            </p:nvSpPr>
            <p:spPr>
              <a:xfrm>
                <a:off x="2222997" y="6188524"/>
                <a:ext cx="15139" cy="15139"/>
              </a:xfrm>
              <a:custGeom>
                <a:avLst/>
                <a:gdLst>
                  <a:gd name="connsiteX0" fmla="*/ 11581 w 15139"/>
                  <a:gd name="connsiteY0" fmla="*/ 5677 h 15139"/>
                  <a:gd name="connsiteX1" fmla="*/ 11733 w 15139"/>
                  <a:gd name="connsiteY1" fmla="*/ 7948 h 15139"/>
                  <a:gd name="connsiteX2" fmla="*/ 9613 w 15139"/>
                  <a:gd name="connsiteY2" fmla="*/ 11582 h 15139"/>
                  <a:gd name="connsiteX3" fmla="*/ 8705 w 15139"/>
                  <a:gd name="connsiteY3" fmla="*/ 11582 h 15139"/>
                  <a:gd name="connsiteX4" fmla="*/ 7797 w 15139"/>
                  <a:gd name="connsiteY4" fmla="*/ 11582 h 15139"/>
                  <a:gd name="connsiteX5" fmla="*/ 5677 w 15139"/>
                  <a:gd name="connsiteY5" fmla="*/ 9765 h 15139"/>
                  <a:gd name="connsiteX6" fmla="*/ 11581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581" y="5677"/>
                    </a:moveTo>
                    <a:cubicBezTo>
                      <a:pt x="11657" y="6434"/>
                      <a:pt x="11657" y="7191"/>
                      <a:pt x="11733" y="7948"/>
                    </a:cubicBezTo>
                    <a:cubicBezTo>
                      <a:pt x="12792" y="10143"/>
                      <a:pt x="10749" y="10598"/>
                      <a:pt x="9613" y="11582"/>
                    </a:cubicBezTo>
                    <a:lnTo>
                      <a:pt x="8705" y="11582"/>
                    </a:lnTo>
                    <a:lnTo>
                      <a:pt x="7797" y="11582"/>
                    </a:lnTo>
                    <a:cubicBezTo>
                      <a:pt x="7040" y="11052"/>
                      <a:pt x="5904" y="10900"/>
                      <a:pt x="5677" y="9765"/>
                    </a:cubicBezTo>
                    <a:cubicBezTo>
                      <a:pt x="5904" y="5829"/>
                      <a:pt x="8781" y="5829"/>
                      <a:pt x="11581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3" name="任意多边形: 形状 2562"/>
              <p:cNvSpPr/>
              <p:nvPr/>
            </p:nvSpPr>
            <p:spPr>
              <a:xfrm>
                <a:off x="2408553" y="5805779"/>
                <a:ext cx="15139" cy="15139"/>
              </a:xfrm>
              <a:custGeom>
                <a:avLst/>
                <a:gdLst>
                  <a:gd name="connsiteX0" fmla="*/ 9965 w 15139"/>
                  <a:gd name="connsiteY0" fmla="*/ 7750 h 15139"/>
                  <a:gd name="connsiteX1" fmla="*/ 8905 w 15139"/>
                  <a:gd name="connsiteY1" fmla="*/ 9869 h 15139"/>
                  <a:gd name="connsiteX2" fmla="*/ 5953 w 15139"/>
                  <a:gd name="connsiteY2" fmla="*/ 8355 h 15139"/>
                  <a:gd name="connsiteX3" fmla="*/ 7391 w 15139"/>
                  <a:gd name="connsiteY3" fmla="*/ 5706 h 15139"/>
                  <a:gd name="connsiteX4" fmla="*/ 9965 w 15139"/>
                  <a:gd name="connsiteY4" fmla="*/ 77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965" y="7750"/>
                    </a:moveTo>
                    <a:cubicBezTo>
                      <a:pt x="10192" y="8734"/>
                      <a:pt x="9813" y="9567"/>
                      <a:pt x="8905" y="9869"/>
                    </a:cubicBezTo>
                    <a:cubicBezTo>
                      <a:pt x="7542" y="10324"/>
                      <a:pt x="6558" y="9415"/>
                      <a:pt x="5953" y="8355"/>
                    </a:cubicBezTo>
                    <a:cubicBezTo>
                      <a:pt x="5196" y="6917"/>
                      <a:pt x="6104" y="5934"/>
                      <a:pt x="7391" y="5706"/>
                    </a:cubicBezTo>
                    <a:cubicBezTo>
                      <a:pt x="8753" y="5479"/>
                      <a:pt x="9510" y="6615"/>
                      <a:pt x="9965" y="7750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4" name="任意多边形: 形状 2563"/>
              <p:cNvSpPr/>
              <p:nvPr/>
            </p:nvSpPr>
            <p:spPr>
              <a:xfrm>
                <a:off x="1916752" y="6123956"/>
                <a:ext cx="7570" cy="22709"/>
              </a:xfrm>
              <a:custGeom>
                <a:avLst/>
                <a:gdLst>
                  <a:gd name="connsiteX0" fmla="*/ 8005 w 7569"/>
                  <a:gd name="connsiteY0" fmla="*/ 13549 h 22708"/>
                  <a:gd name="connsiteX1" fmla="*/ 7929 w 7569"/>
                  <a:gd name="connsiteY1" fmla="*/ 17410 h 22708"/>
                  <a:gd name="connsiteX2" fmla="*/ 7853 w 7569"/>
                  <a:gd name="connsiteY2" fmla="*/ 5677 h 22708"/>
                  <a:gd name="connsiteX3" fmla="*/ 8005 w 7569"/>
                  <a:gd name="connsiteY3" fmla="*/ 9689 h 22708"/>
                  <a:gd name="connsiteX4" fmla="*/ 8005 w 7569"/>
                  <a:gd name="connsiteY4" fmla="*/ 135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22708">
                    <a:moveTo>
                      <a:pt x="8005" y="13549"/>
                    </a:moveTo>
                    <a:cubicBezTo>
                      <a:pt x="8005" y="14836"/>
                      <a:pt x="7929" y="16123"/>
                      <a:pt x="7929" y="17410"/>
                    </a:cubicBezTo>
                    <a:cubicBezTo>
                      <a:pt x="4901" y="13549"/>
                      <a:pt x="4977" y="9613"/>
                      <a:pt x="7853" y="5677"/>
                    </a:cubicBezTo>
                    <a:cubicBezTo>
                      <a:pt x="7929" y="7040"/>
                      <a:pt x="7929" y="8402"/>
                      <a:pt x="8005" y="9689"/>
                    </a:cubicBezTo>
                    <a:cubicBezTo>
                      <a:pt x="9140" y="10975"/>
                      <a:pt x="9140" y="12263"/>
                      <a:pt x="8005" y="13549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5" name="任意多边形: 形状 2564"/>
              <p:cNvSpPr/>
              <p:nvPr/>
            </p:nvSpPr>
            <p:spPr>
              <a:xfrm>
                <a:off x="1944052" y="5238960"/>
                <a:ext cx="7570" cy="15139"/>
              </a:xfrm>
              <a:custGeom>
                <a:avLst/>
                <a:gdLst>
                  <a:gd name="connsiteX0" fmla="*/ 9015 w 7569"/>
                  <a:gd name="connsiteY0" fmla="*/ 7838 h 15139"/>
                  <a:gd name="connsiteX1" fmla="*/ 7047 w 7569"/>
                  <a:gd name="connsiteY1" fmla="*/ 9957 h 15139"/>
                  <a:gd name="connsiteX2" fmla="*/ 5684 w 7569"/>
                  <a:gd name="connsiteY2" fmla="*/ 7989 h 15139"/>
                  <a:gd name="connsiteX3" fmla="*/ 7652 w 7569"/>
                  <a:gd name="connsiteY3" fmla="*/ 5718 h 15139"/>
                  <a:gd name="connsiteX4" fmla="*/ 9015 w 7569"/>
                  <a:gd name="connsiteY4" fmla="*/ 78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15" y="7838"/>
                    </a:moveTo>
                    <a:cubicBezTo>
                      <a:pt x="8788" y="8897"/>
                      <a:pt x="8712" y="10260"/>
                      <a:pt x="7047" y="9957"/>
                    </a:cubicBezTo>
                    <a:cubicBezTo>
                      <a:pt x="6138" y="9805"/>
                      <a:pt x="5609" y="8973"/>
                      <a:pt x="5684" y="7989"/>
                    </a:cubicBezTo>
                    <a:cubicBezTo>
                      <a:pt x="5760" y="6854"/>
                      <a:pt x="5911" y="5415"/>
                      <a:pt x="7652" y="5718"/>
                    </a:cubicBezTo>
                    <a:cubicBezTo>
                      <a:pt x="8485" y="5945"/>
                      <a:pt x="8939" y="6778"/>
                      <a:pt x="9015" y="7838"/>
                    </a:cubicBezTo>
                    <a:close/>
                  </a:path>
                </a:pathLst>
              </a:custGeom>
              <a:solidFill>
                <a:srgbClr val="FAED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6" name="任意多边形: 形状 2565"/>
              <p:cNvSpPr/>
              <p:nvPr/>
            </p:nvSpPr>
            <p:spPr>
              <a:xfrm>
                <a:off x="1691161" y="6202073"/>
                <a:ext cx="15139" cy="15139"/>
              </a:xfrm>
              <a:custGeom>
                <a:avLst/>
                <a:gdLst>
                  <a:gd name="connsiteX0" fmla="*/ 7191 w 15139"/>
                  <a:gd name="connsiteY0" fmla="*/ 5677 h 15139"/>
                  <a:gd name="connsiteX1" fmla="*/ 10597 w 15139"/>
                  <a:gd name="connsiteY1" fmla="*/ 7873 h 15139"/>
                  <a:gd name="connsiteX2" fmla="*/ 9386 w 15139"/>
                  <a:gd name="connsiteY2" fmla="*/ 10068 h 15139"/>
                  <a:gd name="connsiteX3" fmla="*/ 5677 w 15139"/>
                  <a:gd name="connsiteY3" fmla="*/ 6056 h 15139"/>
                  <a:gd name="connsiteX4" fmla="*/ 719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91" y="5677"/>
                    </a:moveTo>
                    <a:cubicBezTo>
                      <a:pt x="8554" y="6056"/>
                      <a:pt x="10522" y="5753"/>
                      <a:pt x="10597" y="7873"/>
                    </a:cubicBezTo>
                    <a:cubicBezTo>
                      <a:pt x="10597" y="8629"/>
                      <a:pt x="9916" y="9992"/>
                      <a:pt x="9386" y="10068"/>
                    </a:cubicBezTo>
                    <a:cubicBezTo>
                      <a:pt x="6283" y="10598"/>
                      <a:pt x="6888" y="7418"/>
                      <a:pt x="5677" y="6056"/>
                    </a:cubicBezTo>
                    <a:cubicBezTo>
                      <a:pt x="6131" y="5753"/>
                      <a:pt x="6661" y="5677"/>
                      <a:pt x="7191" y="5677"/>
                    </a:cubicBezTo>
                    <a:close/>
                  </a:path>
                </a:pathLst>
              </a:custGeom>
              <a:solidFill>
                <a:srgbClr val="F0BC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7" name="任意多边形: 形状 2566"/>
              <p:cNvSpPr/>
              <p:nvPr/>
            </p:nvSpPr>
            <p:spPr>
              <a:xfrm>
                <a:off x="1734610" y="6036889"/>
                <a:ext cx="15139" cy="15139"/>
              </a:xfrm>
              <a:custGeom>
                <a:avLst/>
                <a:gdLst>
                  <a:gd name="connsiteX0" fmla="*/ 5677 w 15139"/>
                  <a:gd name="connsiteY0" fmla="*/ 7587 h 15139"/>
                  <a:gd name="connsiteX1" fmla="*/ 13549 w 15139"/>
                  <a:gd name="connsiteY1" fmla="*/ 5770 h 15139"/>
                  <a:gd name="connsiteX2" fmla="*/ 5677 w 15139"/>
                  <a:gd name="connsiteY2" fmla="*/ 75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7587"/>
                    </a:moveTo>
                    <a:cubicBezTo>
                      <a:pt x="8478" y="7738"/>
                      <a:pt x="10673" y="5164"/>
                      <a:pt x="13549" y="5770"/>
                    </a:cubicBezTo>
                    <a:cubicBezTo>
                      <a:pt x="11657" y="9403"/>
                      <a:pt x="9538" y="12431"/>
                      <a:pt x="5677" y="7587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8" name="任意多边形: 形状 2567"/>
              <p:cNvSpPr/>
              <p:nvPr/>
            </p:nvSpPr>
            <p:spPr>
              <a:xfrm>
                <a:off x="1624549" y="6615648"/>
                <a:ext cx="15139" cy="15139"/>
              </a:xfrm>
              <a:custGeom>
                <a:avLst/>
                <a:gdLst>
                  <a:gd name="connsiteX0" fmla="*/ 5677 w 15139"/>
                  <a:gd name="connsiteY0" fmla="*/ 6686 h 15139"/>
                  <a:gd name="connsiteX1" fmla="*/ 10370 w 15139"/>
                  <a:gd name="connsiteY1" fmla="*/ 6913 h 15139"/>
                  <a:gd name="connsiteX2" fmla="*/ 9311 w 15139"/>
                  <a:gd name="connsiteY2" fmla="*/ 10546 h 15139"/>
                  <a:gd name="connsiteX3" fmla="*/ 5677 w 15139"/>
                  <a:gd name="connsiteY3" fmla="*/ 66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686"/>
                    </a:moveTo>
                    <a:cubicBezTo>
                      <a:pt x="7267" y="6080"/>
                      <a:pt x="8932" y="4642"/>
                      <a:pt x="10370" y="6913"/>
                    </a:cubicBezTo>
                    <a:cubicBezTo>
                      <a:pt x="11354" y="8502"/>
                      <a:pt x="10900" y="9714"/>
                      <a:pt x="9311" y="10546"/>
                    </a:cubicBezTo>
                    <a:cubicBezTo>
                      <a:pt x="7494" y="9790"/>
                      <a:pt x="6131" y="8578"/>
                      <a:pt x="5677" y="668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9" name="任意多边形: 形状 2568"/>
              <p:cNvSpPr/>
              <p:nvPr/>
            </p:nvSpPr>
            <p:spPr>
              <a:xfrm>
                <a:off x="2014078" y="6069093"/>
                <a:ext cx="15139" cy="7570"/>
              </a:xfrm>
              <a:custGeom>
                <a:avLst/>
                <a:gdLst>
                  <a:gd name="connsiteX0" fmla="*/ 5677 w 15139"/>
                  <a:gd name="connsiteY0" fmla="*/ 5736 h 7569"/>
                  <a:gd name="connsiteX1" fmla="*/ 10749 w 15139"/>
                  <a:gd name="connsiteY1" fmla="*/ 7024 h 7569"/>
                  <a:gd name="connsiteX2" fmla="*/ 9689 w 15139"/>
                  <a:gd name="connsiteY2" fmla="*/ 9219 h 7569"/>
                  <a:gd name="connsiteX3" fmla="*/ 5677 w 15139"/>
                  <a:gd name="connsiteY3" fmla="*/ 5736 h 7569"/>
                  <a:gd name="connsiteX4" fmla="*/ 5677 w 15139"/>
                  <a:gd name="connsiteY4" fmla="*/ 573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5736"/>
                    </a:moveTo>
                    <a:cubicBezTo>
                      <a:pt x="7494" y="5812"/>
                      <a:pt x="9538" y="5131"/>
                      <a:pt x="10749" y="7024"/>
                    </a:cubicBezTo>
                    <a:cubicBezTo>
                      <a:pt x="11279" y="7780"/>
                      <a:pt x="10597" y="8916"/>
                      <a:pt x="9689" y="9219"/>
                    </a:cubicBezTo>
                    <a:cubicBezTo>
                      <a:pt x="6737" y="9975"/>
                      <a:pt x="5904" y="8083"/>
                      <a:pt x="5677" y="5736"/>
                    </a:cubicBezTo>
                    <a:lnTo>
                      <a:pt x="5677" y="5736"/>
                    </a:lnTo>
                    <a:close/>
                  </a:path>
                </a:pathLst>
              </a:custGeom>
              <a:solidFill>
                <a:srgbClr val="FAE1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0" name="任意多边形: 形状 2569"/>
              <p:cNvSpPr/>
              <p:nvPr/>
            </p:nvSpPr>
            <p:spPr>
              <a:xfrm>
                <a:off x="1792589" y="6815374"/>
                <a:ext cx="15139" cy="15139"/>
              </a:xfrm>
              <a:custGeom>
                <a:avLst/>
                <a:gdLst>
                  <a:gd name="connsiteX0" fmla="*/ 6892 w 15139"/>
                  <a:gd name="connsiteY0" fmla="*/ 5736 h 15139"/>
                  <a:gd name="connsiteX1" fmla="*/ 9845 w 15139"/>
                  <a:gd name="connsiteY1" fmla="*/ 7552 h 15139"/>
                  <a:gd name="connsiteX2" fmla="*/ 8179 w 15139"/>
                  <a:gd name="connsiteY2" fmla="*/ 9899 h 15139"/>
                  <a:gd name="connsiteX3" fmla="*/ 5681 w 15139"/>
                  <a:gd name="connsiteY3" fmla="*/ 7704 h 15139"/>
                  <a:gd name="connsiteX4" fmla="*/ 6892 w 15139"/>
                  <a:gd name="connsiteY4" fmla="*/ 57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892" y="5736"/>
                    </a:moveTo>
                    <a:cubicBezTo>
                      <a:pt x="8709" y="5433"/>
                      <a:pt x="9466" y="6341"/>
                      <a:pt x="9845" y="7552"/>
                    </a:cubicBezTo>
                    <a:cubicBezTo>
                      <a:pt x="10299" y="8915"/>
                      <a:pt x="9845" y="10050"/>
                      <a:pt x="8179" y="9899"/>
                    </a:cubicBezTo>
                    <a:cubicBezTo>
                      <a:pt x="6892" y="9823"/>
                      <a:pt x="5833" y="8915"/>
                      <a:pt x="5681" y="7704"/>
                    </a:cubicBezTo>
                    <a:cubicBezTo>
                      <a:pt x="5606" y="7022"/>
                      <a:pt x="6590" y="6266"/>
                      <a:pt x="6892" y="573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1" name="任意多边形: 形状 2570"/>
              <p:cNvSpPr/>
              <p:nvPr/>
            </p:nvSpPr>
            <p:spPr>
              <a:xfrm>
                <a:off x="2462800" y="6184815"/>
                <a:ext cx="15139" cy="15139"/>
              </a:xfrm>
              <a:custGeom>
                <a:avLst/>
                <a:gdLst>
                  <a:gd name="connsiteX0" fmla="*/ 13398 w 15139"/>
                  <a:gd name="connsiteY0" fmla="*/ 7645 h 15139"/>
                  <a:gd name="connsiteX1" fmla="*/ 5677 w 15139"/>
                  <a:gd name="connsiteY1" fmla="*/ 7796 h 15139"/>
                  <a:gd name="connsiteX2" fmla="*/ 7645 w 15139"/>
                  <a:gd name="connsiteY2" fmla="*/ 5904 h 15139"/>
                  <a:gd name="connsiteX3" fmla="*/ 11733 w 15139"/>
                  <a:gd name="connsiteY3" fmla="*/ 5677 h 15139"/>
                  <a:gd name="connsiteX4" fmla="*/ 13398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98" y="7645"/>
                    </a:moveTo>
                    <a:cubicBezTo>
                      <a:pt x="10900" y="10598"/>
                      <a:pt x="8326" y="10749"/>
                      <a:pt x="5677" y="7796"/>
                    </a:cubicBezTo>
                    <a:cubicBezTo>
                      <a:pt x="5829" y="6661"/>
                      <a:pt x="7040" y="6585"/>
                      <a:pt x="7645" y="5904"/>
                    </a:cubicBezTo>
                    <a:cubicBezTo>
                      <a:pt x="9008" y="5829"/>
                      <a:pt x="10370" y="5753"/>
                      <a:pt x="11733" y="5677"/>
                    </a:cubicBezTo>
                    <a:cubicBezTo>
                      <a:pt x="12263" y="6358"/>
                      <a:pt x="12792" y="7040"/>
                      <a:pt x="13398" y="7645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2" name="任意多边形: 形状 2571"/>
              <p:cNvSpPr/>
              <p:nvPr/>
            </p:nvSpPr>
            <p:spPr>
              <a:xfrm>
                <a:off x="1646236" y="4866062"/>
                <a:ext cx="15139" cy="15139"/>
              </a:xfrm>
              <a:custGeom>
                <a:avLst/>
                <a:gdLst>
                  <a:gd name="connsiteX0" fmla="*/ 7759 w 15139"/>
                  <a:gd name="connsiteY0" fmla="*/ 10131 h 15139"/>
                  <a:gd name="connsiteX1" fmla="*/ 5866 w 15139"/>
                  <a:gd name="connsiteY1" fmla="*/ 8768 h 15139"/>
                  <a:gd name="connsiteX2" fmla="*/ 8213 w 15139"/>
                  <a:gd name="connsiteY2" fmla="*/ 5740 h 15139"/>
                  <a:gd name="connsiteX3" fmla="*/ 9954 w 15139"/>
                  <a:gd name="connsiteY3" fmla="*/ 7254 h 15139"/>
                  <a:gd name="connsiteX4" fmla="*/ 7759 w 15139"/>
                  <a:gd name="connsiteY4" fmla="*/ 101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59" y="10131"/>
                    </a:moveTo>
                    <a:cubicBezTo>
                      <a:pt x="7229" y="9752"/>
                      <a:pt x="6169" y="9449"/>
                      <a:pt x="5866" y="8768"/>
                    </a:cubicBezTo>
                    <a:cubicBezTo>
                      <a:pt x="5109" y="6800"/>
                      <a:pt x="6775" y="6119"/>
                      <a:pt x="8213" y="5740"/>
                    </a:cubicBezTo>
                    <a:cubicBezTo>
                      <a:pt x="9273" y="5438"/>
                      <a:pt x="9954" y="6270"/>
                      <a:pt x="9954" y="7254"/>
                    </a:cubicBezTo>
                    <a:cubicBezTo>
                      <a:pt x="10029" y="8617"/>
                      <a:pt x="9273" y="9525"/>
                      <a:pt x="7759" y="10131"/>
                    </a:cubicBezTo>
                    <a:close/>
                  </a:path>
                </a:pathLst>
              </a:custGeom>
              <a:solidFill>
                <a:srgbClr val="F6DB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3" name="任意多边形: 形状 2572"/>
              <p:cNvSpPr/>
              <p:nvPr/>
            </p:nvSpPr>
            <p:spPr>
              <a:xfrm>
                <a:off x="1693859" y="6437811"/>
                <a:ext cx="15139" cy="15139"/>
              </a:xfrm>
              <a:custGeom>
                <a:avLst/>
                <a:gdLst>
                  <a:gd name="connsiteX0" fmla="*/ 6613 w 15139"/>
                  <a:gd name="connsiteY0" fmla="*/ 5730 h 15139"/>
                  <a:gd name="connsiteX1" fmla="*/ 8429 w 15139"/>
                  <a:gd name="connsiteY1" fmla="*/ 11483 h 15139"/>
                  <a:gd name="connsiteX2" fmla="*/ 6613 w 15139"/>
                  <a:gd name="connsiteY2" fmla="*/ 57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613" y="5730"/>
                    </a:moveTo>
                    <a:cubicBezTo>
                      <a:pt x="15393" y="5124"/>
                      <a:pt x="6688" y="9893"/>
                      <a:pt x="8429" y="11483"/>
                    </a:cubicBezTo>
                    <a:cubicBezTo>
                      <a:pt x="5477" y="10347"/>
                      <a:pt x="4947" y="8379"/>
                      <a:pt x="6613" y="5730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4" name="任意多边形: 形状 2573"/>
              <p:cNvSpPr/>
              <p:nvPr/>
            </p:nvSpPr>
            <p:spPr>
              <a:xfrm>
                <a:off x="2093554" y="5920789"/>
                <a:ext cx="15139" cy="15139"/>
              </a:xfrm>
              <a:custGeom>
                <a:avLst/>
                <a:gdLst>
                  <a:gd name="connsiteX0" fmla="*/ 10147 w 15139"/>
                  <a:gd name="connsiteY0" fmla="*/ 9235 h 15139"/>
                  <a:gd name="connsiteX1" fmla="*/ 5983 w 15139"/>
                  <a:gd name="connsiteY1" fmla="*/ 9840 h 15139"/>
                  <a:gd name="connsiteX2" fmla="*/ 10071 w 15139"/>
                  <a:gd name="connsiteY2" fmla="*/ 5677 h 15139"/>
                  <a:gd name="connsiteX3" fmla="*/ 10147 w 15139"/>
                  <a:gd name="connsiteY3" fmla="*/ 92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147" y="9235"/>
                    </a:moveTo>
                    <a:cubicBezTo>
                      <a:pt x="9011" y="11279"/>
                      <a:pt x="6892" y="11884"/>
                      <a:pt x="5983" y="9840"/>
                    </a:cubicBezTo>
                    <a:cubicBezTo>
                      <a:pt x="4545" y="6359"/>
                      <a:pt x="8557" y="6964"/>
                      <a:pt x="10071" y="5677"/>
                    </a:cubicBezTo>
                    <a:cubicBezTo>
                      <a:pt x="10071" y="6888"/>
                      <a:pt x="10071" y="8099"/>
                      <a:pt x="10147" y="9235"/>
                    </a:cubicBezTo>
                    <a:close/>
                  </a:path>
                </a:pathLst>
              </a:custGeom>
              <a:solidFill>
                <a:srgbClr val="F7D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5" name="任意多边形: 形状 2574"/>
              <p:cNvSpPr/>
              <p:nvPr/>
            </p:nvSpPr>
            <p:spPr>
              <a:xfrm>
                <a:off x="2093048" y="5474635"/>
                <a:ext cx="15139" cy="15139"/>
              </a:xfrm>
              <a:custGeom>
                <a:avLst/>
                <a:gdLst>
                  <a:gd name="connsiteX0" fmla="*/ 9896 w 15139"/>
                  <a:gd name="connsiteY0" fmla="*/ 7348 h 15139"/>
                  <a:gd name="connsiteX1" fmla="*/ 7700 w 15139"/>
                  <a:gd name="connsiteY1" fmla="*/ 9846 h 15139"/>
                  <a:gd name="connsiteX2" fmla="*/ 5732 w 15139"/>
                  <a:gd name="connsiteY2" fmla="*/ 7575 h 15139"/>
                  <a:gd name="connsiteX3" fmla="*/ 8382 w 15139"/>
                  <a:gd name="connsiteY3" fmla="*/ 5683 h 15139"/>
                  <a:gd name="connsiteX4" fmla="*/ 9896 w 15139"/>
                  <a:gd name="connsiteY4" fmla="*/ 73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96" y="7348"/>
                    </a:moveTo>
                    <a:cubicBezTo>
                      <a:pt x="9593" y="8559"/>
                      <a:pt x="8912" y="9695"/>
                      <a:pt x="7700" y="9846"/>
                    </a:cubicBezTo>
                    <a:cubicBezTo>
                      <a:pt x="6414" y="9922"/>
                      <a:pt x="5430" y="8862"/>
                      <a:pt x="5732" y="7575"/>
                    </a:cubicBezTo>
                    <a:cubicBezTo>
                      <a:pt x="5959" y="6364"/>
                      <a:pt x="7095" y="5607"/>
                      <a:pt x="8382" y="5683"/>
                    </a:cubicBezTo>
                    <a:cubicBezTo>
                      <a:pt x="9366" y="5607"/>
                      <a:pt x="9971" y="6289"/>
                      <a:pt x="9896" y="7348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6" name="任意多边形: 形状 2575"/>
              <p:cNvSpPr/>
              <p:nvPr/>
            </p:nvSpPr>
            <p:spPr>
              <a:xfrm>
                <a:off x="2162592" y="6219934"/>
                <a:ext cx="7570" cy="15139"/>
              </a:xfrm>
              <a:custGeom>
                <a:avLst/>
                <a:gdLst>
                  <a:gd name="connsiteX0" fmla="*/ 9083 w 7569"/>
                  <a:gd name="connsiteY0" fmla="*/ 7497 h 15139"/>
                  <a:gd name="connsiteX1" fmla="*/ 7267 w 7569"/>
                  <a:gd name="connsiteY1" fmla="*/ 9919 h 15139"/>
                  <a:gd name="connsiteX2" fmla="*/ 5677 w 7569"/>
                  <a:gd name="connsiteY2" fmla="*/ 8103 h 15139"/>
                  <a:gd name="connsiteX3" fmla="*/ 7494 w 7569"/>
                  <a:gd name="connsiteY3" fmla="*/ 5680 h 15139"/>
                  <a:gd name="connsiteX4" fmla="*/ 9083 w 7569"/>
                  <a:gd name="connsiteY4" fmla="*/ 74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83" y="7497"/>
                    </a:moveTo>
                    <a:cubicBezTo>
                      <a:pt x="9008" y="8708"/>
                      <a:pt x="8856" y="9995"/>
                      <a:pt x="7267" y="9919"/>
                    </a:cubicBezTo>
                    <a:cubicBezTo>
                      <a:pt x="6283" y="9843"/>
                      <a:pt x="5677" y="9162"/>
                      <a:pt x="5677" y="8103"/>
                    </a:cubicBezTo>
                    <a:cubicBezTo>
                      <a:pt x="5677" y="6891"/>
                      <a:pt x="5829" y="5605"/>
                      <a:pt x="7494" y="5680"/>
                    </a:cubicBezTo>
                    <a:cubicBezTo>
                      <a:pt x="8478" y="5756"/>
                      <a:pt x="9083" y="6437"/>
                      <a:pt x="9083" y="7497"/>
                    </a:cubicBezTo>
                    <a:close/>
                  </a:path>
                </a:pathLst>
              </a:custGeom>
              <a:solidFill>
                <a:srgbClr val="FBE2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7" name="任意多边形: 形状 2576"/>
              <p:cNvSpPr/>
              <p:nvPr/>
            </p:nvSpPr>
            <p:spPr>
              <a:xfrm>
                <a:off x="2197064" y="6228794"/>
                <a:ext cx="15139" cy="7570"/>
              </a:xfrm>
              <a:custGeom>
                <a:avLst/>
                <a:gdLst>
                  <a:gd name="connsiteX0" fmla="*/ 7160 w 15139"/>
                  <a:gd name="connsiteY0" fmla="*/ 5677 h 7569"/>
                  <a:gd name="connsiteX1" fmla="*/ 11096 w 15139"/>
                  <a:gd name="connsiteY1" fmla="*/ 7645 h 7569"/>
                  <a:gd name="connsiteX2" fmla="*/ 6706 w 15139"/>
                  <a:gd name="connsiteY2" fmla="*/ 8932 h 7569"/>
                  <a:gd name="connsiteX3" fmla="*/ 7160 w 1513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7160" y="5677"/>
                    </a:moveTo>
                    <a:cubicBezTo>
                      <a:pt x="8825" y="5677"/>
                      <a:pt x="10339" y="5980"/>
                      <a:pt x="11096" y="7645"/>
                    </a:cubicBezTo>
                    <a:cubicBezTo>
                      <a:pt x="10036" y="9386"/>
                      <a:pt x="8447" y="9992"/>
                      <a:pt x="6706" y="8932"/>
                    </a:cubicBezTo>
                    <a:cubicBezTo>
                      <a:pt x="4813" y="7796"/>
                      <a:pt x="5873" y="6585"/>
                      <a:pt x="7160" y="5677"/>
                    </a:cubicBezTo>
                    <a:close/>
                  </a:path>
                </a:pathLst>
              </a:custGeom>
              <a:solidFill>
                <a:srgbClr val="FAE5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8" name="任意多边形: 形状 2577"/>
              <p:cNvSpPr/>
              <p:nvPr/>
            </p:nvSpPr>
            <p:spPr>
              <a:xfrm>
                <a:off x="1972370" y="6471744"/>
                <a:ext cx="15139" cy="15139"/>
              </a:xfrm>
              <a:custGeom>
                <a:avLst/>
                <a:gdLst>
                  <a:gd name="connsiteX0" fmla="*/ 5677 w 15139"/>
                  <a:gd name="connsiteY0" fmla="*/ 11765 h 15139"/>
                  <a:gd name="connsiteX1" fmla="*/ 5677 w 15139"/>
                  <a:gd name="connsiteY1" fmla="*/ 6239 h 15139"/>
                  <a:gd name="connsiteX2" fmla="*/ 7570 w 15139"/>
                  <a:gd name="connsiteY2" fmla="*/ 6088 h 15139"/>
                  <a:gd name="connsiteX3" fmla="*/ 7494 w 15139"/>
                  <a:gd name="connsiteY3" fmla="*/ 6163 h 15139"/>
                  <a:gd name="connsiteX4" fmla="*/ 9538 w 15139"/>
                  <a:gd name="connsiteY4" fmla="*/ 7904 h 15139"/>
                  <a:gd name="connsiteX5" fmla="*/ 9538 w 15139"/>
                  <a:gd name="connsiteY5" fmla="*/ 11840 h 15139"/>
                  <a:gd name="connsiteX6" fmla="*/ 5677 w 15139"/>
                  <a:gd name="connsiteY6" fmla="*/ 117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11765"/>
                    </a:moveTo>
                    <a:cubicBezTo>
                      <a:pt x="5677" y="9948"/>
                      <a:pt x="5677" y="8056"/>
                      <a:pt x="5677" y="6239"/>
                    </a:cubicBezTo>
                    <a:cubicBezTo>
                      <a:pt x="6283" y="5558"/>
                      <a:pt x="6888" y="5482"/>
                      <a:pt x="7570" y="6088"/>
                    </a:cubicBezTo>
                    <a:lnTo>
                      <a:pt x="7494" y="6163"/>
                    </a:lnTo>
                    <a:cubicBezTo>
                      <a:pt x="8099" y="6845"/>
                      <a:pt x="8856" y="7375"/>
                      <a:pt x="9538" y="7904"/>
                    </a:cubicBezTo>
                    <a:cubicBezTo>
                      <a:pt x="11506" y="9191"/>
                      <a:pt x="9765" y="10554"/>
                      <a:pt x="9538" y="11840"/>
                    </a:cubicBezTo>
                    <a:cubicBezTo>
                      <a:pt x="8251" y="11840"/>
                      <a:pt x="6964" y="11765"/>
                      <a:pt x="5677" y="11765"/>
                    </a:cubicBezTo>
                    <a:close/>
                  </a:path>
                </a:pathLst>
              </a:custGeom>
              <a:solidFill>
                <a:srgbClr val="F1BE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9" name="任意多边形: 形状 2578"/>
              <p:cNvSpPr/>
              <p:nvPr/>
            </p:nvSpPr>
            <p:spPr>
              <a:xfrm>
                <a:off x="1899363" y="5906811"/>
                <a:ext cx="7570" cy="15139"/>
              </a:xfrm>
              <a:custGeom>
                <a:avLst/>
                <a:gdLst>
                  <a:gd name="connsiteX0" fmla="*/ 8136 w 7569"/>
                  <a:gd name="connsiteY0" fmla="*/ 15870 h 15139"/>
                  <a:gd name="connsiteX1" fmla="*/ 5790 w 7569"/>
                  <a:gd name="connsiteY1" fmla="*/ 13297 h 15139"/>
                  <a:gd name="connsiteX2" fmla="*/ 6471 w 7569"/>
                  <a:gd name="connsiteY2" fmla="*/ 6257 h 15139"/>
                  <a:gd name="connsiteX3" fmla="*/ 8287 w 7569"/>
                  <a:gd name="connsiteY3" fmla="*/ 6409 h 15139"/>
                  <a:gd name="connsiteX4" fmla="*/ 8136 w 7569"/>
                  <a:gd name="connsiteY4" fmla="*/ 158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136" y="15870"/>
                    </a:moveTo>
                    <a:cubicBezTo>
                      <a:pt x="6698" y="15568"/>
                      <a:pt x="5260" y="15643"/>
                      <a:pt x="5790" y="13297"/>
                    </a:cubicBezTo>
                    <a:cubicBezTo>
                      <a:pt x="6319" y="11026"/>
                      <a:pt x="6244" y="8604"/>
                      <a:pt x="6471" y="6257"/>
                    </a:cubicBezTo>
                    <a:cubicBezTo>
                      <a:pt x="7152" y="5424"/>
                      <a:pt x="7758" y="5500"/>
                      <a:pt x="8287" y="6409"/>
                    </a:cubicBezTo>
                    <a:cubicBezTo>
                      <a:pt x="8212" y="9588"/>
                      <a:pt x="8136" y="12767"/>
                      <a:pt x="8136" y="15870"/>
                    </a:cubicBezTo>
                    <a:close/>
                  </a:path>
                </a:pathLst>
              </a:custGeom>
              <a:solidFill>
                <a:srgbClr val="F7D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0" name="任意多边形: 形状 2579"/>
              <p:cNvSpPr/>
              <p:nvPr/>
            </p:nvSpPr>
            <p:spPr>
              <a:xfrm>
                <a:off x="1970326" y="6509689"/>
                <a:ext cx="15139" cy="15139"/>
              </a:xfrm>
              <a:custGeom>
                <a:avLst/>
                <a:gdLst>
                  <a:gd name="connsiteX0" fmla="*/ 5677 w 15139"/>
                  <a:gd name="connsiteY0" fmla="*/ 8109 h 15139"/>
                  <a:gd name="connsiteX1" fmla="*/ 5753 w 15139"/>
                  <a:gd name="connsiteY1" fmla="*/ 6141 h 15139"/>
                  <a:gd name="connsiteX2" fmla="*/ 7645 w 15139"/>
                  <a:gd name="connsiteY2" fmla="*/ 6065 h 15139"/>
                  <a:gd name="connsiteX3" fmla="*/ 10597 w 15139"/>
                  <a:gd name="connsiteY3" fmla="*/ 8336 h 15139"/>
                  <a:gd name="connsiteX4" fmla="*/ 5904 w 15139"/>
                  <a:gd name="connsiteY4" fmla="*/ 9775 h 15139"/>
                  <a:gd name="connsiteX5" fmla="*/ 5677 w 15139"/>
                  <a:gd name="connsiteY5" fmla="*/ 81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109"/>
                    </a:moveTo>
                    <a:cubicBezTo>
                      <a:pt x="5677" y="7428"/>
                      <a:pt x="5753" y="6822"/>
                      <a:pt x="5753" y="6141"/>
                    </a:cubicBezTo>
                    <a:cubicBezTo>
                      <a:pt x="6358" y="5536"/>
                      <a:pt x="6964" y="5536"/>
                      <a:pt x="7645" y="6065"/>
                    </a:cubicBezTo>
                    <a:cubicBezTo>
                      <a:pt x="9008" y="6368"/>
                      <a:pt x="11203" y="6217"/>
                      <a:pt x="10597" y="8336"/>
                    </a:cubicBezTo>
                    <a:cubicBezTo>
                      <a:pt x="9916" y="10531"/>
                      <a:pt x="7645" y="9623"/>
                      <a:pt x="5904" y="9775"/>
                    </a:cubicBezTo>
                    <a:cubicBezTo>
                      <a:pt x="5829" y="9245"/>
                      <a:pt x="5753" y="8715"/>
                      <a:pt x="5677" y="8109"/>
                    </a:cubicBezTo>
                    <a:close/>
                  </a:path>
                </a:pathLst>
              </a:custGeom>
              <a:solidFill>
                <a:srgbClr val="F6D2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1" name="任意多边形: 形状 2580"/>
              <p:cNvSpPr/>
              <p:nvPr/>
            </p:nvSpPr>
            <p:spPr>
              <a:xfrm>
                <a:off x="1814620" y="6500843"/>
                <a:ext cx="15139" cy="7570"/>
              </a:xfrm>
              <a:custGeom>
                <a:avLst/>
                <a:gdLst>
                  <a:gd name="connsiteX0" fmla="*/ 5677 w 15139"/>
                  <a:gd name="connsiteY0" fmla="*/ 9386 h 7569"/>
                  <a:gd name="connsiteX1" fmla="*/ 8402 w 15139"/>
                  <a:gd name="connsiteY1" fmla="*/ 5677 h 7569"/>
                  <a:gd name="connsiteX2" fmla="*/ 11279 w 15139"/>
                  <a:gd name="connsiteY2" fmla="*/ 9310 h 7569"/>
                  <a:gd name="connsiteX3" fmla="*/ 5677 w 15139"/>
                  <a:gd name="connsiteY3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86"/>
                    </a:moveTo>
                    <a:cubicBezTo>
                      <a:pt x="5677" y="7494"/>
                      <a:pt x="6056" y="5677"/>
                      <a:pt x="8402" y="5677"/>
                    </a:cubicBezTo>
                    <a:cubicBezTo>
                      <a:pt x="10749" y="5677"/>
                      <a:pt x="11127" y="7418"/>
                      <a:pt x="11279" y="9310"/>
                    </a:cubicBezTo>
                    <a:cubicBezTo>
                      <a:pt x="9386" y="9310"/>
                      <a:pt x="7494" y="9386"/>
                      <a:pt x="5677" y="9386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2" name="任意多边形: 形状 2581"/>
              <p:cNvSpPr/>
              <p:nvPr/>
            </p:nvSpPr>
            <p:spPr>
              <a:xfrm>
                <a:off x="1548324" y="5905534"/>
                <a:ext cx="15139" cy="15139"/>
              </a:xfrm>
              <a:custGeom>
                <a:avLst/>
                <a:gdLst>
                  <a:gd name="connsiteX0" fmla="*/ 11203 w 15139"/>
                  <a:gd name="connsiteY0" fmla="*/ 5718 h 15139"/>
                  <a:gd name="connsiteX1" fmla="*/ 5677 w 15139"/>
                  <a:gd name="connsiteY1" fmla="*/ 9578 h 15139"/>
                  <a:gd name="connsiteX2" fmla="*/ 11203 w 15139"/>
                  <a:gd name="connsiteY2" fmla="*/ 57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203" y="5718"/>
                    </a:moveTo>
                    <a:cubicBezTo>
                      <a:pt x="11203" y="9654"/>
                      <a:pt x="8024" y="9048"/>
                      <a:pt x="5677" y="9578"/>
                    </a:cubicBezTo>
                    <a:cubicBezTo>
                      <a:pt x="5753" y="5642"/>
                      <a:pt x="8402" y="5566"/>
                      <a:pt x="11203" y="5718"/>
                    </a:cubicBezTo>
                    <a:close/>
                  </a:path>
                </a:pathLst>
              </a:custGeom>
              <a:solidFill>
                <a:srgbClr val="F5D9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3" name="任意多边形: 形状 2582"/>
              <p:cNvSpPr/>
              <p:nvPr/>
            </p:nvSpPr>
            <p:spPr>
              <a:xfrm>
                <a:off x="1555263" y="6232503"/>
                <a:ext cx="15139" cy="15139"/>
              </a:xfrm>
              <a:custGeom>
                <a:avLst/>
                <a:gdLst>
                  <a:gd name="connsiteX0" fmla="*/ 14180 w 15139"/>
                  <a:gd name="connsiteY0" fmla="*/ 9386 h 15139"/>
                  <a:gd name="connsiteX1" fmla="*/ 8654 w 15139"/>
                  <a:gd name="connsiteY1" fmla="*/ 9538 h 15139"/>
                  <a:gd name="connsiteX2" fmla="*/ 6383 w 15139"/>
                  <a:gd name="connsiteY2" fmla="*/ 5677 h 15139"/>
                  <a:gd name="connsiteX3" fmla="*/ 14180 w 15139"/>
                  <a:gd name="connsiteY3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180" y="9386"/>
                    </a:moveTo>
                    <a:cubicBezTo>
                      <a:pt x="12363" y="9462"/>
                      <a:pt x="10471" y="9386"/>
                      <a:pt x="8654" y="9538"/>
                    </a:cubicBezTo>
                    <a:cubicBezTo>
                      <a:pt x="5021" y="9916"/>
                      <a:pt x="5323" y="8024"/>
                      <a:pt x="6383" y="5677"/>
                    </a:cubicBezTo>
                    <a:cubicBezTo>
                      <a:pt x="8730" y="7570"/>
                      <a:pt x="12136" y="7040"/>
                      <a:pt x="14180" y="9386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4" name="任意多边形: 形状 2583"/>
              <p:cNvSpPr/>
              <p:nvPr/>
            </p:nvSpPr>
            <p:spPr>
              <a:xfrm>
                <a:off x="1910137" y="6484755"/>
                <a:ext cx="15139" cy="15139"/>
              </a:xfrm>
              <a:custGeom>
                <a:avLst/>
                <a:gdLst>
                  <a:gd name="connsiteX0" fmla="*/ 8035 w 15139"/>
                  <a:gd name="connsiteY0" fmla="*/ 9502 h 15139"/>
                  <a:gd name="connsiteX1" fmla="*/ 5688 w 15139"/>
                  <a:gd name="connsiteY1" fmla="*/ 6550 h 15139"/>
                  <a:gd name="connsiteX2" fmla="*/ 7732 w 15139"/>
                  <a:gd name="connsiteY2" fmla="*/ 5945 h 15139"/>
                  <a:gd name="connsiteX3" fmla="*/ 10154 w 15139"/>
                  <a:gd name="connsiteY3" fmla="*/ 8216 h 15139"/>
                  <a:gd name="connsiteX4" fmla="*/ 8035 w 15139"/>
                  <a:gd name="connsiteY4" fmla="*/ 95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035" y="9502"/>
                    </a:moveTo>
                    <a:cubicBezTo>
                      <a:pt x="6975" y="9048"/>
                      <a:pt x="5537" y="8291"/>
                      <a:pt x="5688" y="6550"/>
                    </a:cubicBezTo>
                    <a:cubicBezTo>
                      <a:pt x="5764" y="5566"/>
                      <a:pt x="6824" y="5490"/>
                      <a:pt x="7732" y="5945"/>
                    </a:cubicBezTo>
                    <a:cubicBezTo>
                      <a:pt x="8792" y="6399"/>
                      <a:pt x="10079" y="6853"/>
                      <a:pt x="10154" y="8216"/>
                    </a:cubicBezTo>
                    <a:cubicBezTo>
                      <a:pt x="10154" y="9124"/>
                      <a:pt x="9549" y="9805"/>
                      <a:pt x="8035" y="9502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5" name="任意多边形: 形状 2584"/>
              <p:cNvSpPr/>
              <p:nvPr/>
            </p:nvSpPr>
            <p:spPr>
              <a:xfrm>
                <a:off x="1584877" y="6741857"/>
                <a:ext cx="15139" cy="15139"/>
              </a:xfrm>
              <a:custGeom>
                <a:avLst/>
                <a:gdLst>
                  <a:gd name="connsiteX0" fmla="*/ 8940 w 15139"/>
                  <a:gd name="connsiteY0" fmla="*/ 5677 h 15139"/>
                  <a:gd name="connsiteX1" fmla="*/ 10984 w 15139"/>
                  <a:gd name="connsiteY1" fmla="*/ 7721 h 15139"/>
                  <a:gd name="connsiteX2" fmla="*/ 5988 w 15139"/>
                  <a:gd name="connsiteY2" fmla="*/ 9841 h 15139"/>
                  <a:gd name="connsiteX3" fmla="*/ 7199 w 15139"/>
                  <a:gd name="connsiteY3" fmla="*/ 5829 h 15139"/>
                  <a:gd name="connsiteX4" fmla="*/ 8940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940" y="5677"/>
                    </a:moveTo>
                    <a:cubicBezTo>
                      <a:pt x="9621" y="6359"/>
                      <a:pt x="10302" y="7040"/>
                      <a:pt x="10984" y="7721"/>
                    </a:cubicBezTo>
                    <a:cubicBezTo>
                      <a:pt x="9772" y="9538"/>
                      <a:pt x="8107" y="11430"/>
                      <a:pt x="5988" y="9841"/>
                    </a:cubicBezTo>
                    <a:cubicBezTo>
                      <a:pt x="4928" y="9008"/>
                      <a:pt x="6896" y="7267"/>
                      <a:pt x="7199" y="5829"/>
                    </a:cubicBezTo>
                    <a:cubicBezTo>
                      <a:pt x="7804" y="5753"/>
                      <a:pt x="8334" y="5753"/>
                      <a:pt x="8940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6" name="任意多边形: 形状 2585"/>
              <p:cNvSpPr/>
              <p:nvPr/>
            </p:nvSpPr>
            <p:spPr>
              <a:xfrm>
                <a:off x="1660447" y="6145150"/>
                <a:ext cx="15139" cy="15139"/>
              </a:xfrm>
              <a:custGeom>
                <a:avLst/>
                <a:gdLst>
                  <a:gd name="connsiteX0" fmla="*/ 5735 w 15139"/>
                  <a:gd name="connsiteY0" fmla="*/ 11354 h 15139"/>
                  <a:gd name="connsiteX1" fmla="*/ 9520 w 15139"/>
                  <a:gd name="connsiteY1" fmla="*/ 5677 h 15139"/>
                  <a:gd name="connsiteX2" fmla="*/ 11412 w 15139"/>
                  <a:gd name="connsiteY2" fmla="*/ 9538 h 15139"/>
                  <a:gd name="connsiteX3" fmla="*/ 5735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35" y="11354"/>
                    </a:moveTo>
                    <a:cubicBezTo>
                      <a:pt x="5205" y="8251"/>
                      <a:pt x="8460" y="7721"/>
                      <a:pt x="9520" y="5677"/>
                    </a:cubicBezTo>
                    <a:cubicBezTo>
                      <a:pt x="11336" y="6358"/>
                      <a:pt x="11412" y="7872"/>
                      <a:pt x="11412" y="9538"/>
                    </a:cubicBezTo>
                    <a:cubicBezTo>
                      <a:pt x="9217" y="9235"/>
                      <a:pt x="7627" y="10673"/>
                      <a:pt x="5735" y="11354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7" name="任意多边形: 形状 2586"/>
              <p:cNvSpPr/>
              <p:nvPr/>
            </p:nvSpPr>
            <p:spPr>
              <a:xfrm>
                <a:off x="1605398" y="6683042"/>
                <a:ext cx="7570" cy="15139"/>
              </a:xfrm>
              <a:custGeom>
                <a:avLst/>
                <a:gdLst>
                  <a:gd name="connsiteX0" fmla="*/ 7645 w 7569"/>
                  <a:gd name="connsiteY0" fmla="*/ 5677 h 15139"/>
                  <a:gd name="connsiteX1" fmla="*/ 5753 w 7569"/>
                  <a:gd name="connsiteY1" fmla="*/ 15139 h 15139"/>
                  <a:gd name="connsiteX2" fmla="*/ 5677 w 7569"/>
                  <a:gd name="connsiteY2" fmla="*/ 13322 h 15139"/>
                  <a:gd name="connsiteX3" fmla="*/ 5677 w 7569"/>
                  <a:gd name="connsiteY3" fmla="*/ 5677 h 15139"/>
                  <a:gd name="connsiteX4" fmla="*/ 7645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645" y="5677"/>
                    </a:moveTo>
                    <a:cubicBezTo>
                      <a:pt x="7040" y="8856"/>
                      <a:pt x="9159" y="12565"/>
                      <a:pt x="5753" y="15139"/>
                    </a:cubicBezTo>
                    <a:cubicBezTo>
                      <a:pt x="5753" y="14533"/>
                      <a:pt x="5677" y="13928"/>
                      <a:pt x="5677" y="13322"/>
                    </a:cubicBezTo>
                    <a:cubicBezTo>
                      <a:pt x="5677" y="10749"/>
                      <a:pt x="5677" y="8251"/>
                      <a:pt x="5677" y="5677"/>
                    </a:cubicBezTo>
                    <a:cubicBezTo>
                      <a:pt x="6358" y="5753"/>
                      <a:pt x="6964" y="5753"/>
                      <a:pt x="7645" y="5677"/>
                    </a:cubicBezTo>
                    <a:close/>
                  </a:path>
                </a:pathLst>
              </a:custGeom>
              <a:solidFill>
                <a:srgbClr val="F1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8" name="任意多边形: 形状 2587"/>
              <p:cNvSpPr/>
              <p:nvPr/>
            </p:nvSpPr>
            <p:spPr>
              <a:xfrm>
                <a:off x="1834595" y="6166567"/>
                <a:ext cx="15139" cy="7570"/>
              </a:xfrm>
              <a:custGeom>
                <a:avLst/>
                <a:gdLst>
                  <a:gd name="connsiteX0" fmla="*/ 9698 w 15139"/>
                  <a:gd name="connsiteY0" fmla="*/ 7499 h 7569"/>
                  <a:gd name="connsiteX1" fmla="*/ 6670 w 15139"/>
                  <a:gd name="connsiteY1" fmla="*/ 8786 h 7569"/>
                  <a:gd name="connsiteX2" fmla="*/ 6064 w 15139"/>
                  <a:gd name="connsiteY2" fmla="*/ 6818 h 7569"/>
                  <a:gd name="connsiteX3" fmla="*/ 8335 w 15139"/>
                  <a:gd name="connsiteY3" fmla="*/ 5682 h 7569"/>
                  <a:gd name="connsiteX4" fmla="*/ 9698 w 15139"/>
                  <a:gd name="connsiteY4" fmla="*/ 74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698" y="7499"/>
                    </a:moveTo>
                    <a:cubicBezTo>
                      <a:pt x="9017" y="8710"/>
                      <a:pt x="7957" y="9164"/>
                      <a:pt x="6670" y="8786"/>
                    </a:cubicBezTo>
                    <a:cubicBezTo>
                      <a:pt x="5610" y="8483"/>
                      <a:pt x="5383" y="7499"/>
                      <a:pt x="6064" y="6818"/>
                    </a:cubicBezTo>
                    <a:cubicBezTo>
                      <a:pt x="6594" y="6212"/>
                      <a:pt x="7578" y="5758"/>
                      <a:pt x="8335" y="5682"/>
                    </a:cubicBezTo>
                    <a:cubicBezTo>
                      <a:pt x="9319" y="5607"/>
                      <a:pt x="10001" y="6364"/>
                      <a:pt x="9698" y="7499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9" name="任意多边形: 形状 2588"/>
              <p:cNvSpPr/>
              <p:nvPr/>
            </p:nvSpPr>
            <p:spPr>
              <a:xfrm>
                <a:off x="1830753" y="6148923"/>
                <a:ext cx="15139" cy="7570"/>
              </a:xfrm>
              <a:custGeom>
                <a:avLst/>
                <a:gdLst>
                  <a:gd name="connsiteX0" fmla="*/ 11951 w 15139"/>
                  <a:gd name="connsiteY0" fmla="*/ 6219 h 7569"/>
                  <a:gd name="connsiteX1" fmla="*/ 6349 w 15139"/>
                  <a:gd name="connsiteY1" fmla="*/ 7884 h 7569"/>
                  <a:gd name="connsiteX2" fmla="*/ 8317 w 15139"/>
                  <a:gd name="connsiteY2" fmla="*/ 5689 h 7569"/>
                  <a:gd name="connsiteX3" fmla="*/ 11951 w 15139"/>
                  <a:gd name="connsiteY3" fmla="*/ 621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951" y="6219"/>
                    </a:moveTo>
                    <a:cubicBezTo>
                      <a:pt x="9453" y="7960"/>
                      <a:pt x="7863" y="9852"/>
                      <a:pt x="6349" y="7884"/>
                    </a:cubicBezTo>
                    <a:cubicBezTo>
                      <a:pt x="4457" y="5462"/>
                      <a:pt x="7030" y="5840"/>
                      <a:pt x="8317" y="5689"/>
                    </a:cubicBezTo>
                    <a:cubicBezTo>
                      <a:pt x="9074" y="5613"/>
                      <a:pt x="9982" y="5916"/>
                      <a:pt x="11951" y="6219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0" name="任意多边形: 形状 2589"/>
              <p:cNvSpPr/>
              <p:nvPr/>
            </p:nvSpPr>
            <p:spPr>
              <a:xfrm>
                <a:off x="1512217" y="5634280"/>
                <a:ext cx="15139" cy="7570"/>
              </a:xfrm>
              <a:custGeom>
                <a:avLst/>
                <a:gdLst>
                  <a:gd name="connsiteX0" fmla="*/ 11430 w 15139"/>
                  <a:gd name="connsiteY0" fmla="*/ 8934 h 7569"/>
                  <a:gd name="connsiteX1" fmla="*/ 5677 w 15139"/>
                  <a:gd name="connsiteY1" fmla="*/ 8934 h 7569"/>
                  <a:gd name="connsiteX2" fmla="*/ 7797 w 15139"/>
                  <a:gd name="connsiteY2" fmla="*/ 5680 h 7569"/>
                  <a:gd name="connsiteX3" fmla="*/ 11430 w 15139"/>
                  <a:gd name="connsiteY3" fmla="*/ 89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430" y="8934"/>
                    </a:moveTo>
                    <a:cubicBezTo>
                      <a:pt x="9538" y="8934"/>
                      <a:pt x="7570" y="8934"/>
                      <a:pt x="5677" y="8934"/>
                    </a:cubicBezTo>
                    <a:cubicBezTo>
                      <a:pt x="5904" y="7496"/>
                      <a:pt x="5829" y="5755"/>
                      <a:pt x="7797" y="5680"/>
                    </a:cubicBezTo>
                    <a:cubicBezTo>
                      <a:pt x="9840" y="5604"/>
                      <a:pt x="10673" y="7345"/>
                      <a:pt x="11430" y="8934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1" name="任意多边形: 形状 2590"/>
              <p:cNvSpPr/>
              <p:nvPr/>
            </p:nvSpPr>
            <p:spPr>
              <a:xfrm>
                <a:off x="1609183" y="6692503"/>
                <a:ext cx="15139" cy="15139"/>
              </a:xfrm>
              <a:custGeom>
                <a:avLst/>
                <a:gdLst>
                  <a:gd name="connsiteX0" fmla="*/ 5677 w 15139"/>
                  <a:gd name="connsiteY0" fmla="*/ 7721 h 15139"/>
                  <a:gd name="connsiteX1" fmla="*/ 9613 w 15139"/>
                  <a:gd name="connsiteY1" fmla="*/ 5677 h 15139"/>
                  <a:gd name="connsiteX2" fmla="*/ 9538 w 15139"/>
                  <a:gd name="connsiteY2" fmla="*/ 9613 h 15139"/>
                  <a:gd name="connsiteX3" fmla="*/ 5677 w 15139"/>
                  <a:gd name="connsiteY3" fmla="*/ 77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721"/>
                    </a:moveTo>
                    <a:cubicBezTo>
                      <a:pt x="6434" y="5904"/>
                      <a:pt x="8024" y="5828"/>
                      <a:pt x="9613" y="5677"/>
                    </a:cubicBezTo>
                    <a:cubicBezTo>
                      <a:pt x="11506" y="7040"/>
                      <a:pt x="11657" y="8326"/>
                      <a:pt x="9538" y="9613"/>
                    </a:cubicBezTo>
                    <a:cubicBezTo>
                      <a:pt x="8251" y="9008"/>
                      <a:pt x="6964" y="8326"/>
                      <a:pt x="5677" y="7721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2" name="任意多边形: 形状 2591"/>
              <p:cNvSpPr/>
              <p:nvPr/>
            </p:nvSpPr>
            <p:spPr>
              <a:xfrm>
                <a:off x="1975927" y="6082474"/>
                <a:ext cx="15139" cy="7570"/>
              </a:xfrm>
              <a:custGeom>
                <a:avLst/>
                <a:gdLst>
                  <a:gd name="connsiteX0" fmla="*/ 5980 w 15139"/>
                  <a:gd name="connsiteY0" fmla="*/ 9311 h 7569"/>
                  <a:gd name="connsiteX1" fmla="*/ 5677 w 15139"/>
                  <a:gd name="connsiteY1" fmla="*/ 7570 h 7569"/>
                  <a:gd name="connsiteX2" fmla="*/ 13549 w 15139"/>
                  <a:gd name="connsiteY2" fmla="*/ 5677 h 7569"/>
                  <a:gd name="connsiteX3" fmla="*/ 5980 w 15139"/>
                  <a:gd name="connsiteY3" fmla="*/ 931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980" y="9311"/>
                    </a:moveTo>
                    <a:cubicBezTo>
                      <a:pt x="5904" y="8705"/>
                      <a:pt x="5753" y="8099"/>
                      <a:pt x="5677" y="7570"/>
                    </a:cubicBezTo>
                    <a:cubicBezTo>
                      <a:pt x="8554" y="7873"/>
                      <a:pt x="11052" y="6813"/>
                      <a:pt x="13549" y="5677"/>
                    </a:cubicBezTo>
                    <a:cubicBezTo>
                      <a:pt x="12944" y="10673"/>
                      <a:pt x="8932" y="8932"/>
                      <a:pt x="5980" y="9311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3" name="任意多边形: 形状 2592"/>
              <p:cNvSpPr/>
              <p:nvPr/>
            </p:nvSpPr>
            <p:spPr>
              <a:xfrm>
                <a:off x="2412860" y="5648740"/>
                <a:ext cx="15139" cy="15139"/>
              </a:xfrm>
              <a:custGeom>
                <a:avLst/>
                <a:gdLst>
                  <a:gd name="connsiteX0" fmla="*/ 9973 w 15139"/>
                  <a:gd name="connsiteY0" fmla="*/ 11506 h 15139"/>
                  <a:gd name="connsiteX1" fmla="*/ 6112 w 15139"/>
                  <a:gd name="connsiteY1" fmla="*/ 9689 h 15139"/>
                  <a:gd name="connsiteX2" fmla="*/ 6188 w 15139"/>
                  <a:gd name="connsiteY2" fmla="*/ 9613 h 15139"/>
                  <a:gd name="connsiteX3" fmla="*/ 6642 w 15139"/>
                  <a:gd name="connsiteY3" fmla="*/ 8326 h 15139"/>
                  <a:gd name="connsiteX4" fmla="*/ 6188 w 15139"/>
                  <a:gd name="connsiteY4" fmla="*/ 7721 h 15139"/>
                  <a:gd name="connsiteX5" fmla="*/ 5734 w 15139"/>
                  <a:gd name="connsiteY5" fmla="*/ 6359 h 15139"/>
                  <a:gd name="connsiteX6" fmla="*/ 6264 w 15139"/>
                  <a:gd name="connsiteY6" fmla="*/ 5677 h 15139"/>
                  <a:gd name="connsiteX7" fmla="*/ 10049 w 15139"/>
                  <a:gd name="connsiteY7" fmla="*/ 5829 h 15139"/>
                  <a:gd name="connsiteX8" fmla="*/ 9973 w 15139"/>
                  <a:gd name="connsiteY8" fmla="*/ 11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9973" y="11506"/>
                    </a:moveTo>
                    <a:cubicBezTo>
                      <a:pt x="8383" y="11582"/>
                      <a:pt x="6869" y="11430"/>
                      <a:pt x="6112" y="9689"/>
                    </a:cubicBezTo>
                    <a:lnTo>
                      <a:pt x="6188" y="9613"/>
                    </a:lnTo>
                    <a:cubicBezTo>
                      <a:pt x="6642" y="9159"/>
                      <a:pt x="6794" y="8780"/>
                      <a:pt x="6642" y="8326"/>
                    </a:cubicBezTo>
                    <a:cubicBezTo>
                      <a:pt x="6491" y="7948"/>
                      <a:pt x="6339" y="7721"/>
                      <a:pt x="6188" y="7721"/>
                    </a:cubicBezTo>
                    <a:cubicBezTo>
                      <a:pt x="5734" y="7267"/>
                      <a:pt x="5583" y="6813"/>
                      <a:pt x="5734" y="6359"/>
                    </a:cubicBezTo>
                    <a:cubicBezTo>
                      <a:pt x="5885" y="5904"/>
                      <a:pt x="6037" y="5677"/>
                      <a:pt x="6264" y="5677"/>
                    </a:cubicBezTo>
                    <a:cubicBezTo>
                      <a:pt x="7551" y="5753"/>
                      <a:pt x="8762" y="5753"/>
                      <a:pt x="10049" y="5829"/>
                    </a:cubicBezTo>
                    <a:cubicBezTo>
                      <a:pt x="11260" y="7797"/>
                      <a:pt x="11260" y="9613"/>
                      <a:pt x="9973" y="11506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4" name="任意多边形: 形状 2593"/>
              <p:cNvSpPr/>
              <p:nvPr/>
            </p:nvSpPr>
            <p:spPr>
              <a:xfrm>
                <a:off x="2491829" y="6159071"/>
                <a:ext cx="7570" cy="15139"/>
              </a:xfrm>
              <a:custGeom>
                <a:avLst/>
                <a:gdLst>
                  <a:gd name="connsiteX0" fmla="*/ 7305 w 7569"/>
                  <a:gd name="connsiteY0" fmla="*/ 5684 h 15139"/>
                  <a:gd name="connsiteX1" fmla="*/ 8743 w 7569"/>
                  <a:gd name="connsiteY1" fmla="*/ 8410 h 15139"/>
                  <a:gd name="connsiteX2" fmla="*/ 6926 w 7569"/>
                  <a:gd name="connsiteY2" fmla="*/ 9318 h 15139"/>
                  <a:gd name="connsiteX3" fmla="*/ 5715 w 7569"/>
                  <a:gd name="connsiteY3" fmla="*/ 7198 h 15139"/>
                  <a:gd name="connsiteX4" fmla="*/ 7305 w 7569"/>
                  <a:gd name="connsiteY4" fmla="*/ 56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305" y="5684"/>
                    </a:moveTo>
                    <a:cubicBezTo>
                      <a:pt x="8667" y="6138"/>
                      <a:pt x="9045" y="7198"/>
                      <a:pt x="8743" y="8410"/>
                    </a:cubicBezTo>
                    <a:cubicBezTo>
                      <a:pt x="8516" y="9393"/>
                      <a:pt x="7759" y="9923"/>
                      <a:pt x="6926" y="9318"/>
                    </a:cubicBezTo>
                    <a:cubicBezTo>
                      <a:pt x="6320" y="8864"/>
                      <a:pt x="5791" y="7956"/>
                      <a:pt x="5715" y="7198"/>
                    </a:cubicBezTo>
                    <a:cubicBezTo>
                      <a:pt x="5488" y="6138"/>
                      <a:pt x="6320" y="5609"/>
                      <a:pt x="7305" y="5684"/>
                    </a:cubicBezTo>
                    <a:close/>
                  </a:path>
                </a:pathLst>
              </a:custGeom>
              <a:solidFill>
                <a:srgbClr val="F6DE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5" name="任意多边形: 形状 2594"/>
              <p:cNvSpPr/>
              <p:nvPr/>
            </p:nvSpPr>
            <p:spPr>
              <a:xfrm>
                <a:off x="2253691" y="5517636"/>
                <a:ext cx="7570" cy="15139"/>
              </a:xfrm>
              <a:custGeom>
                <a:avLst/>
                <a:gdLst>
                  <a:gd name="connsiteX0" fmla="*/ 7456 w 7569"/>
                  <a:gd name="connsiteY0" fmla="*/ 5677 h 15139"/>
                  <a:gd name="connsiteX1" fmla="*/ 8516 w 7569"/>
                  <a:gd name="connsiteY1" fmla="*/ 9235 h 15139"/>
                  <a:gd name="connsiteX2" fmla="*/ 6472 w 7569"/>
                  <a:gd name="connsiteY2" fmla="*/ 10219 h 15139"/>
                  <a:gd name="connsiteX3" fmla="*/ 5791 w 7569"/>
                  <a:gd name="connsiteY3" fmla="*/ 6056 h 15139"/>
                  <a:gd name="connsiteX4" fmla="*/ 7456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456" y="5677"/>
                    </a:moveTo>
                    <a:cubicBezTo>
                      <a:pt x="8894" y="6585"/>
                      <a:pt x="9727" y="7721"/>
                      <a:pt x="8516" y="9235"/>
                    </a:cubicBezTo>
                    <a:cubicBezTo>
                      <a:pt x="8062" y="9765"/>
                      <a:pt x="6699" y="10446"/>
                      <a:pt x="6472" y="10219"/>
                    </a:cubicBezTo>
                    <a:cubicBezTo>
                      <a:pt x="5185" y="9084"/>
                      <a:pt x="5866" y="7494"/>
                      <a:pt x="5791" y="6056"/>
                    </a:cubicBezTo>
                    <a:cubicBezTo>
                      <a:pt x="6321" y="5904"/>
                      <a:pt x="6850" y="5753"/>
                      <a:pt x="7456" y="5677"/>
                    </a:cubicBezTo>
                    <a:close/>
                  </a:path>
                </a:pathLst>
              </a:custGeom>
              <a:solidFill>
                <a:srgbClr val="F0C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6" name="任意多边形: 形状 2595"/>
              <p:cNvSpPr/>
              <p:nvPr/>
            </p:nvSpPr>
            <p:spPr>
              <a:xfrm>
                <a:off x="2441832" y="6116689"/>
                <a:ext cx="15139" cy="15139"/>
              </a:xfrm>
              <a:custGeom>
                <a:avLst/>
                <a:gdLst>
                  <a:gd name="connsiteX0" fmla="*/ 9538 w 15139"/>
                  <a:gd name="connsiteY0" fmla="*/ 9310 h 15139"/>
                  <a:gd name="connsiteX1" fmla="*/ 5677 w 15139"/>
                  <a:gd name="connsiteY1" fmla="*/ 5677 h 15139"/>
                  <a:gd name="connsiteX2" fmla="*/ 9538 w 15139"/>
                  <a:gd name="connsiteY2" fmla="*/ 93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538" y="9310"/>
                    </a:moveTo>
                    <a:cubicBezTo>
                      <a:pt x="6056" y="11279"/>
                      <a:pt x="6056" y="11203"/>
                      <a:pt x="5677" y="5677"/>
                    </a:cubicBezTo>
                    <a:cubicBezTo>
                      <a:pt x="7645" y="6131"/>
                      <a:pt x="8781" y="7570"/>
                      <a:pt x="9538" y="9310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7" name="任意多边形: 形状 2596"/>
              <p:cNvSpPr/>
              <p:nvPr/>
            </p:nvSpPr>
            <p:spPr>
              <a:xfrm>
                <a:off x="2405947" y="5835859"/>
                <a:ext cx="7570" cy="15139"/>
              </a:xfrm>
              <a:custGeom>
                <a:avLst/>
                <a:gdLst>
                  <a:gd name="connsiteX0" fmla="*/ 8711 w 7569"/>
                  <a:gd name="connsiteY0" fmla="*/ 7872 h 15139"/>
                  <a:gd name="connsiteX1" fmla="*/ 6591 w 7569"/>
                  <a:gd name="connsiteY1" fmla="*/ 9537 h 15139"/>
                  <a:gd name="connsiteX2" fmla="*/ 5683 w 7569"/>
                  <a:gd name="connsiteY2" fmla="*/ 7418 h 15139"/>
                  <a:gd name="connsiteX3" fmla="*/ 7272 w 7569"/>
                  <a:gd name="connsiteY3" fmla="*/ 5677 h 15139"/>
                  <a:gd name="connsiteX4" fmla="*/ 8711 w 7569"/>
                  <a:gd name="connsiteY4" fmla="*/ 787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11" y="7872"/>
                    </a:moveTo>
                    <a:cubicBezTo>
                      <a:pt x="8559" y="8553"/>
                      <a:pt x="7878" y="9537"/>
                      <a:pt x="6591" y="9537"/>
                    </a:cubicBezTo>
                    <a:cubicBezTo>
                      <a:pt x="6213" y="9537"/>
                      <a:pt x="5759" y="8175"/>
                      <a:pt x="5683" y="7418"/>
                    </a:cubicBezTo>
                    <a:cubicBezTo>
                      <a:pt x="5607" y="6434"/>
                      <a:pt x="6288" y="5752"/>
                      <a:pt x="7272" y="5677"/>
                    </a:cubicBezTo>
                    <a:cubicBezTo>
                      <a:pt x="8181" y="5677"/>
                      <a:pt x="8938" y="6131"/>
                      <a:pt x="8711" y="7872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8" name="任意多边形: 形状 2597"/>
              <p:cNvSpPr/>
              <p:nvPr/>
            </p:nvSpPr>
            <p:spPr>
              <a:xfrm>
                <a:off x="1874626" y="6500767"/>
                <a:ext cx="15139" cy="7570"/>
              </a:xfrm>
              <a:custGeom>
                <a:avLst/>
                <a:gdLst>
                  <a:gd name="connsiteX0" fmla="*/ 7060 w 15139"/>
                  <a:gd name="connsiteY0" fmla="*/ 5677 h 7569"/>
                  <a:gd name="connsiteX1" fmla="*/ 9558 w 15139"/>
                  <a:gd name="connsiteY1" fmla="*/ 7570 h 7569"/>
                  <a:gd name="connsiteX2" fmla="*/ 7742 w 15139"/>
                  <a:gd name="connsiteY2" fmla="*/ 8856 h 7569"/>
                  <a:gd name="connsiteX3" fmla="*/ 5849 w 15139"/>
                  <a:gd name="connsiteY3" fmla="*/ 7267 h 7569"/>
                  <a:gd name="connsiteX4" fmla="*/ 7060 w 1513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7060" y="5677"/>
                    </a:moveTo>
                    <a:cubicBezTo>
                      <a:pt x="8423" y="5829"/>
                      <a:pt x="9634" y="5980"/>
                      <a:pt x="9558" y="7570"/>
                    </a:cubicBezTo>
                    <a:cubicBezTo>
                      <a:pt x="9483" y="8554"/>
                      <a:pt x="8650" y="9159"/>
                      <a:pt x="7742" y="8856"/>
                    </a:cubicBezTo>
                    <a:cubicBezTo>
                      <a:pt x="6985" y="8629"/>
                      <a:pt x="6228" y="7948"/>
                      <a:pt x="5849" y="7267"/>
                    </a:cubicBezTo>
                    <a:cubicBezTo>
                      <a:pt x="5244" y="5980"/>
                      <a:pt x="6379" y="5904"/>
                      <a:pt x="7060" y="567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9" name="任意多边形: 形状 2598"/>
              <p:cNvSpPr/>
              <p:nvPr/>
            </p:nvSpPr>
            <p:spPr>
              <a:xfrm>
                <a:off x="1895516" y="5890337"/>
                <a:ext cx="15139" cy="15139"/>
              </a:xfrm>
              <a:custGeom>
                <a:avLst/>
                <a:gdLst>
                  <a:gd name="connsiteX0" fmla="*/ 10166 w 15139"/>
                  <a:gd name="connsiteY0" fmla="*/ 5775 h 15139"/>
                  <a:gd name="connsiteX1" fmla="*/ 6457 w 15139"/>
                  <a:gd name="connsiteY1" fmla="*/ 9484 h 15139"/>
                  <a:gd name="connsiteX2" fmla="*/ 10166 w 15139"/>
                  <a:gd name="connsiteY2" fmla="*/ 57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0166" y="5775"/>
                    </a:moveTo>
                    <a:cubicBezTo>
                      <a:pt x="10241" y="8349"/>
                      <a:pt x="9030" y="9560"/>
                      <a:pt x="6457" y="9484"/>
                    </a:cubicBezTo>
                    <a:cubicBezTo>
                      <a:pt x="4034" y="4564"/>
                      <a:pt x="7819" y="5851"/>
                      <a:pt x="10166" y="5775"/>
                    </a:cubicBezTo>
                    <a:close/>
                  </a:path>
                </a:pathLst>
              </a:custGeom>
              <a:solidFill>
                <a:srgbClr val="F9E1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0" name="任意多边形: 形状 2599"/>
              <p:cNvSpPr/>
              <p:nvPr/>
            </p:nvSpPr>
            <p:spPr>
              <a:xfrm>
                <a:off x="1742331" y="5898553"/>
                <a:ext cx="7570" cy="15139"/>
              </a:xfrm>
              <a:custGeom>
                <a:avLst/>
                <a:gdLst>
                  <a:gd name="connsiteX0" fmla="*/ 7872 w 7569"/>
                  <a:gd name="connsiteY0" fmla="*/ 10655 h 15139"/>
                  <a:gd name="connsiteX1" fmla="*/ 5677 w 7569"/>
                  <a:gd name="connsiteY1" fmla="*/ 8989 h 15139"/>
                  <a:gd name="connsiteX2" fmla="*/ 7570 w 7569"/>
                  <a:gd name="connsiteY2" fmla="*/ 5735 h 15139"/>
                  <a:gd name="connsiteX3" fmla="*/ 7872 w 7569"/>
                  <a:gd name="connsiteY3" fmla="*/ 1065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872" y="10655"/>
                    </a:moveTo>
                    <a:cubicBezTo>
                      <a:pt x="6813" y="10579"/>
                      <a:pt x="6056" y="10049"/>
                      <a:pt x="5677" y="8989"/>
                    </a:cubicBezTo>
                    <a:cubicBezTo>
                      <a:pt x="5904" y="7627"/>
                      <a:pt x="5753" y="5280"/>
                      <a:pt x="7570" y="5735"/>
                    </a:cubicBezTo>
                    <a:cubicBezTo>
                      <a:pt x="11203" y="6870"/>
                      <a:pt x="7645" y="9065"/>
                      <a:pt x="7872" y="10655"/>
                    </a:cubicBezTo>
                    <a:close/>
                  </a:path>
                </a:pathLst>
              </a:custGeom>
              <a:solidFill>
                <a:srgbClr val="F9D7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1" name="任意多边形: 形状 2600"/>
              <p:cNvSpPr/>
              <p:nvPr/>
            </p:nvSpPr>
            <p:spPr>
              <a:xfrm>
                <a:off x="2346839" y="5955580"/>
                <a:ext cx="7570" cy="15139"/>
              </a:xfrm>
              <a:custGeom>
                <a:avLst/>
                <a:gdLst>
                  <a:gd name="connsiteX0" fmla="*/ 9003 w 7569"/>
                  <a:gd name="connsiteY0" fmla="*/ 7296 h 15139"/>
                  <a:gd name="connsiteX1" fmla="*/ 6883 w 7569"/>
                  <a:gd name="connsiteY1" fmla="*/ 9642 h 15139"/>
                  <a:gd name="connsiteX2" fmla="*/ 5748 w 7569"/>
                  <a:gd name="connsiteY2" fmla="*/ 7750 h 15139"/>
                  <a:gd name="connsiteX3" fmla="*/ 7262 w 7569"/>
                  <a:gd name="connsiteY3" fmla="*/ 5782 h 15139"/>
                  <a:gd name="connsiteX4" fmla="*/ 9003 w 7569"/>
                  <a:gd name="connsiteY4" fmla="*/ 72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03" y="7296"/>
                    </a:moveTo>
                    <a:cubicBezTo>
                      <a:pt x="8852" y="8431"/>
                      <a:pt x="8322" y="9642"/>
                      <a:pt x="6883" y="9642"/>
                    </a:cubicBezTo>
                    <a:cubicBezTo>
                      <a:pt x="5824" y="9642"/>
                      <a:pt x="5521" y="8507"/>
                      <a:pt x="5748" y="7750"/>
                    </a:cubicBezTo>
                    <a:cubicBezTo>
                      <a:pt x="5975" y="6993"/>
                      <a:pt x="6581" y="6085"/>
                      <a:pt x="7262" y="5782"/>
                    </a:cubicBezTo>
                    <a:cubicBezTo>
                      <a:pt x="8246" y="5403"/>
                      <a:pt x="8852" y="6085"/>
                      <a:pt x="9003" y="7296"/>
                    </a:cubicBezTo>
                    <a:close/>
                  </a:path>
                </a:pathLst>
              </a:custGeom>
              <a:solidFill>
                <a:srgbClr val="F5D8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2" name="任意多边形: 形状 2601"/>
              <p:cNvSpPr/>
              <p:nvPr/>
            </p:nvSpPr>
            <p:spPr>
              <a:xfrm>
                <a:off x="1865866" y="5918821"/>
                <a:ext cx="15139" cy="7570"/>
              </a:xfrm>
              <a:custGeom>
                <a:avLst/>
                <a:gdLst>
                  <a:gd name="connsiteX0" fmla="*/ 15215 w 15139"/>
                  <a:gd name="connsiteY0" fmla="*/ 7645 h 7569"/>
                  <a:gd name="connsiteX1" fmla="*/ 5677 w 15139"/>
                  <a:gd name="connsiteY1" fmla="*/ 5753 h 7569"/>
                  <a:gd name="connsiteX2" fmla="*/ 15215 w 1513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5215" y="7645"/>
                    </a:moveTo>
                    <a:cubicBezTo>
                      <a:pt x="12036" y="7115"/>
                      <a:pt x="8251" y="9159"/>
                      <a:pt x="5677" y="5753"/>
                    </a:cubicBezTo>
                    <a:cubicBezTo>
                      <a:pt x="8856" y="6283"/>
                      <a:pt x="12565" y="4390"/>
                      <a:pt x="15215" y="7645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3" name="任意多边形: 形状 2602"/>
              <p:cNvSpPr/>
              <p:nvPr/>
            </p:nvSpPr>
            <p:spPr>
              <a:xfrm>
                <a:off x="1875328" y="5922757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9462 w 15139"/>
                  <a:gd name="connsiteY1" fmla="*/ 5677 h 15139"/>
                  <a:gd name="connsiteX2" fmla="*/ 13322 w 15139"/>
                  <a:gd name="connsiteY2" fmla="*/ 9386 h 15139"/>
                  <a:gd name="connsiteX3" fmla="*/ 5677 w 15139"/>
                  <a:gd name="connsiteY3" fmla="*/ 9462 h 15139"/>
                  <a:gd name="connsiteX4" fmla="*/ 5677 w 15139"/>
                  <a:gd name="connsiteY4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964" y="8175"/>
                      <a:pt x="8175" y="6964"/>
                      <a:pt x="9462" y="5677"/>
                    </a:cubicBezTo>
                    <a:cubicBezTo>
                      <a:pt x="11354" y="6283"/>
                      <a:pt x="12565" y="7570"/>
                      <a:pt x="13322" y="9386"/>
                    </a:cubicBezTo>
                    <a:cubicBezTo>
                      <a:pt x="10824" y="9386"/>
                      <a:pt x="8251" y="9386"/>
                      <a:pt x="5677" y="9462"/>
                    </a:cubicBezTo>
                    <a:lnTo>
                      <a:pt x="5677" y="9462"/>
                    </a:ln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4" name="任意多边形: 形状 2603"/>
              <p:cNvSpPr/>
              <p:nvPr/>
            </p:nvSpPr>
            <p:spPr>
              <a:xfrm>
                <a:off x="1959400" y="6445574"/>
                <a:ext cx="15139" cy="7570"/>
              </a:xfrm>
              <a:custGeom>
                <a:avLst/>
                <a:gdLst>
                  <a:gd name="connsiteX0" fmla="*/ 9639 w 15139"/>
                  <a:gd name="connsiteY0" fmla="*/ 7202 h 7569"/>
                  <a:gd name="connsiteX1" fmla="*/ 6838 w 15139"/>
                  <a:gd name="connsiteY1" fmla="*/ 8791 h 7569"/>
                  <a:gd name="connsiteX2" fmla="*/ 5854 w 15139"/>
                  <a:gd name="connsiteY2" fmla="*/ 6747 h 7569"/>
                  <a:gd name="connsiteX3" fmla="*/ 8125 w 15139"/>
                  <a:gd name="connsiteY3" fmla="*/ 5688 h 7569"/>
                  <a:gd name="connsiteX4" fmla="*/ 9639 w 15139"/>
                  <a:gd name="connsiteY4" fmla="*/ 720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639" y="7202"/>
                    </a:moveTo>
                    <a:cubicBezTo>
                      <a:pt x="9033" y="8337"/>
                      <a:pt x="8200" y="9170"/>
                      <a:pt x="6838" y="8791"/>
                    </a:cubicBezTo>
                    <a:cubicBezTo>
                      <a:pt x="5854" y="8564"/>
                      <a:pt x="5400" y="7505"/>
                      <a:pt x="5854" y="6747"/>
                    </a:cubicBezTo>
                    <a:cubicBezTo>
                      <a:pt x="6232" y="6142"/>
                      <a:pt x="7292" y="5764"/>
                      <a:pt x="8125" y="5688"/>
                    </a:cubicBezTo>
                    <a:cubicBezTo>
                      <a:pt x="9033" y="5612"/>
                      <a:pt x="9941" y="5915"/>
                      <a:pt x="9639" y="7202"/>
                    </a:cubicBezTo>
                    <a:close/>
                  </a:path>
                </a:pathLst>
              </a:custGeom>
              <a:solidFill>
                <a:srgbClr val="F6D8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5" name="任意多边形: 形状 2604"/>
              <p:cNvSpPr/>
              <p:nvPr/>
            </p:nvSpPr>
            <p:spPr>
              <a:xfrm>
                <a:off x="2521691" y="5934112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7570 w 15139"/>
                  <a:gd name="connsiteY1" fmla="*/ 5677 h 15139"/>
                  <a:gd name="connsiteX2" fmla="*/ 11279 w 15139"/>
                  <a:gd name="connsiteY2" fmla="*/ 9462 h 15139"/>
                  <a:gd name="connsiteX3" fmla="*/ 11354 w 15139"/>
                  <a:gd name="connsiteY3" fmla="*/ 11279 h 15139"/>
                  <a:gd name="connsiteX4" fmla="*/ 9538 w 15139"/>
                  <a:gd name="connsiteY4" fmla="*/ 11354 h 15139"/>
                  <a:gd name="connsiteX5" fmla="*/ 5677 w 15139"/>
                  <a:gd name="connsiteY5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283" y="8175"/>
                      <a:pt x="6964" y="6964"/>
                      <a:pt x="7570" y="5677"/>
                    </a:cubicBezTo>
                    <a:cubicBezTo>
                      <a:pt x="8781" y="6964"/>
                      <a:pt x="10067" y="8251"/>
                      <a:pt x="11279" y="9462"/>
                    </a:cubicBezTo>
                    <a:cubicBezTo>
                      <a:pt x="11354" y="10068"/>
                      <a:pt x="11354" y="10673"/>
                      <a:pt x="11354" y="11279"/>
                    </a:cubicBezTo>
                    <a:cubicBezTo>
                      <a:pt x="10749" y="12035"/>
                      <a:pt x="10143" y="12035"/>
                      <a:pt x="9538" y="11354"/>
                    </a:cubicBezTo>
                    <a:cubicBezTo>
                      <a:pt x="8251" y="10749"/>
                      <a:pt x="6964" y="10143"/>
                      <a:pt x="5677" y="9462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6" name="任意多边形: 形状 2605"/>
              <p:cNvSpPr/>
              <p:nvPr/>
            </p:nvSpPr>
            <p:spPr>
              <a:xfrm>
                <a:off x="2103550" y="6607043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247 w 15139"/>
                  <a:gd name="connsiteY1" fmla="*/ 7797 h 15139"/>
                  <a:gd name="connsiteX2" fmla="*/ 567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8175" y="6359"/>
                      <a:pt x="10749" y="7115"/>
                      <a:pt x="13247" y="7797"/>
                    </a:cubicBezTo>
                    <a:cubicBezTo>
                      <a:pt x="9613" y="11127"/>
                      <a:pt x="7418" y="9084"/>
                      <a:pt x="5677" y="5677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7" name="任意多边形: 形状 2606"/>
              <p:cNvSpPr/>
              <p:nvPr/>
            </p:nvSpPr>
            <p:spPr>
              <a:xfrm>
                <a:off x="2540690" y="5755395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9462 w 15139"/>
                  <a:gd name="connsiteY1" fmla="*/ 11279 h 15139"/>
                  <a:gd name="connsiteX2" fmla="*/ 7645 w 15139"/>
                  <a:gd name="connsiteY2" fmla="*/ 11430 h 15139"/>
                  <a:gd name="connsiteX3" fmla="*/ 5677 w 15139"/>
                  <a:gd name="connsiteY3" fmla="*/ 9613 h 15139"/>
                  <a:gd name="connsiteX4" fmla="*/ 5677 w 15139"/>
                  <a:gd name="connsiteY4" fmla="*/ 9613 h 15139"/>
                  <a:gd name="connsiteX5" fmla="*/ 5829 w 15139"/>
                  <a:gd name="connsiteY5" fmla="*/ 5828 h 15139"/>
                  <a:gd name="connsiteX6" fmla="*/ 953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9538" y="7570"/>
                      <a:pt x="9462" y="9386"/>
                      <a:pt x="9462" y="11279"/>
                    </a:cubicBezTo>
                    <a:cubicBezTo>
                      <a:pt x="8856" y="11354"/>
                      <a:pt x="8251" y="11430"/>
                      <a:pt x="7645" y="11430"/>
                    </a:cubicBezTo>
                    <a:cubicBezTo>
                      <a:pt x="7115" y="10673"/>
                      <a:pt x="6434" y="10143"/>
                      <a:pt x="5677" y="9613"/>
                    </a:cubicBezTo>
                    <a:lnTo>
                      <a:pt x="5677" y="9613"/>
                    </a:lnTo>
                    <a:cubicBezTo>
                      <a:pt x="5753" y="8326"/>
                      <a:pt x="5753" y="7115"/>
                      <a:pt x="5829" y="5828"/>
                    </a:cubicBezTo>
                    <a:cubicBezTo>
                      <a:pt x="7040" y="5752"/>
                      <a:pt x="8251" y="5752"/>
                      <a:pt x="9538" y="5677"/>
                    </a:cubicBezTo>
                    <a:close/>
                  </a:path>
                </a:pathLst>
              </a:custGeom>
              <a:solidFill>
                <a:srgbClr val="F4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8" name="任意多边形: 形状 2607"/>
              <p:cNvSpPr/>
              <p:nvPr/>
            </p:nvSpPr>
            <p:spPr>
              <a:xfrm>
                <a:off x="2014157" y="5769133"/>
                <a:ext cx="7570" cy="15139"/>
              </a:xfrm>
              <a:custGeom>
                <a:avLst/>
                <a:gdLst>
                  <a:gd name="connsiteX0" fmla="*/ 9004 w 7569"/>
                  <a:gd name="connsiteY0" fmla="*/ 7759 h 15139"/>
                  <a:gd name="connsiteX1" fmla="*/ 6430 w 7569"/>
                  <a:gd name="connsiteY1" fmla="*/ 9651 h 15139"/>
                  <a:gd name="connsiteX2" fmla="*/ 5825 w 7569"/>
                  <a:gd name="connsiteY2" fmla="*/ 7229 h 15139"/>
                  <a:gd name="connsiteX3" fmla="*/ 7717 w 7569"/>
                  <a:gd name="connsiteY3" fmla="*/ 5715 h 15139"/>
                  <a:gd name="connsiteX4" fmla="*/ 9004 w 7569"/>
                  <a:gd name="connsiteY4" fmla="*/ 775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04" y="7759"/>
                    </a:moveTo>
                    <a:cubicBezTo>
                      <a:pt x="8550" y="8894"/>
                      <a:pt x="7793" y="10030"/>
                      <a:pt x="6430" y="9651"/>
                    </a:cubicBezTo>
                    <a:cubicBezTo>
                      <a:pt x="5522" y="9349"/>
                      <a:pt x="5598" y="8137"/>
                      <a:pt x="5825" y="7229"/>
                    </a:cubicBezTo>
                    <a:cubicBezTo>
                      <a:pt x="6052" y="6321"/>
                      <a:pt x="6582" y="5488"/>
                      <a:pt x="7717" y="5715"/>
                    </a:cubicBezTo>
                    <a:cubicBezTo>
                      <a:pt x="8777" y="6018"/>
                      <a:pt x="9080" y="6775"/>
                      <a:pt x="9004" y="7759"/>
                    </a:cubicBezTo>
                    <a:close/>
                  </a:path>
                </a:pathLst>
              </a:custGeom>
              <a:solidFill>
                <a:srgbClr val="F9DF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9" name="任意多边形: 形状 2608"/>
              <p:cNvSpPr/>
              <p:nvPr/>
            </p:nvSpPr>
            <p:spPr>
              <a:xfrm>
                <a:off x="1636244" y="6002985"/>
                <a:ext cx="15139" cy="7570"/>
              </a:xfrm>
              <a:custGeom>
                <a:avLst/>
                <a:gdLst>
                  <a:gd name="connsiteX0" fmla="*/ 7683 w 15139"/>
                  <a:gd name="connsiteY0" fmla="*/ 5687 h 7569"/>
                  <a:gd name="connsiteX1" fmla="*/ 9651 w 15139"/>
                  <a:gd name="connsiteY1" fmla="*/ 8260 h 7569"/>
                  <a:gd name="connsiteX2" fmla="*/ 7229 w 15139"/>
                  <a:gd name="connsiteY2" fmla="*/ 8866 h 7569"/>
                  <a:gd name="connsiteX3" fmla="*/ 5715 w 15139"/>
                  <a:gd name="connsiteY3" fmla="*/ 6974 h 7569"/>
                  <a:gd name="connsiteX4" fmla="*/ 7683 w 15139"/>
                  <a:gd name="connsiteY4" fmla="*/ 56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7683" y="5687"/>
                    </a:moveTo>
                    <a:cubicBezTo>
                      <a:pt x="8818" y="6216"/>
                      <a:pt x="10030" y="6898"/>
                      <a:pt x="9651" y="8260"/>
                    </a:cubicBezTo>
                    <a:cubicBezTo>
                      <a:pt x="9348" y="9244"/>
                      <a:pt x="8137" y="9093"/>
                      <a:pt x="7229" y="8866"/>
                    </a:cubicBezTo>
                    <a:cubicBezTo>
                      <a:pt x="6321" y="8639"/>
                      <a:pt x="5488" y="8109"/>
                      <a:pt x="5715" y="6974"/>
                    </a:cubicBezTo>
                    <a:cubicBezTo>
                      <a:pt x="5866" y="5990"/>
                      <a:pt x="6623" y="5611"/>
                      <a:pt x="7683" y="5687"/>
                    </a:cubicBezTo>
                    <a:close/>
                  </a:path>
                </a:pathLst>
              </a:custGeom>
              <a:solidFill>
                <a:srgbClr val="FAD7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0" name="任意多边形: 形状 2609"/>
              <p:cNvSpPr/>
              <p:nvPr/>
            </p:nvSpPr>
            <p:spPr>
              <a:xfrm>
                <a:off x="2191930" y="5784178"/>
                <a:ext cx="15139" cy="7570"/>
              </a:xfrm>
              <a:custGeom>
                <a:avLst/>
                <a:gdLst>
                  <a:gd name="connsiteX0" fmla="*/ 11311 w 15139"/>
                  <a:gd name="connsiteY0" fmla="*/ 6339 h 7569"/>
                  <a:gd name="connsiteX1" fmla="*/ 6239 w 15139"/>
                  <a:gd name="connsiteY1" fmla="*/ 8913 h 7569"/>
                  <a:gd name="connsiteX2" fmla="*/ 7148 w 15139"/>
                  <a:gd name="connsiteY2" fmla="*/ 6264 h 7569"/>
                  <a:gd name="connsiteX3" fmla="*/ 11311 w 15139"/>
                  <a:gd name="connsiteY3" fmla="*/ 633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311" y="6339"/>
                    </a:moveTo>
                    <a:cubicBezTo>
                      <a:pt x="9570" y="7702"/>
                      <a:pt x="8283" y="9065"/>
                      <a:pt x="6239" y="8913"/>
                    </a:cubicBezTo>
                    <a:cubicBezTo>
                      <a:pt x="4877" y="7475"/>
                      <a:pt x="6315" y="6869"/>
                      <a:pt x="7148" y="6264"/>
                    </a:cubicBezTo>
                    <a:cubicBezTo>
                      <a:pt x="8207" y="5507"/>
                      <a:pt x="9343" y="5431"/>
                      <a:pt x="11311" y="6339"/>
                    </a:cubicBezTo>
                    <a:close/>
                  </a:path>
                </a:pathLst>
              </a:custGeom>
              <a:solidFill>
                <a:srgbClr val="F2CB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1" name="任意多边形: 形状 2610"/>
              <p:cNvSpPr/>
              <p:nvPr/>
            </p:nvSpPr>
            <p:spPr>
              <a:xfrm>
                <a:off x="1649062" y="5787717"/>
                <a:ext cx="15139" cy="15139"/>
              </a:xfrm>
              <a:custGeom>
                <a:avLst/>
                <a:gdLst>
                  <a:gd name="connsiteX0" fmla="*/ 5765 w 15139"/>
                  <a:gd name="connsiteY0" fmla="*/ 5677 h 15139"/>
                  <a:gd name="connsiteX1" fmla="*/ 9474 w 15139"/>
                  <a:gd name="connsiteY1" fmla="*/ 5753 h 15139"/>
                  <a:gd name="connsiteX2" fmla="*/ 7506 w 15139"/>
                  <a:gd name="connsiteY2" fmla="*/ 9765 h 15139"/>
                  <a:gd name="connsiteX3" fmla="*/ 5765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65" y="5677"/>
                    </a:moveTo>
                    <a:cubicBezTo>
                      <a:pt x="6976" y="5677"/>
                      <a:pt x="8187" y="5753"/>
                      <a:pt x="9474" y="5753"/>
                    </a:cubicBezTo>
                    <a:cubicBezTo>
                      <a:pt x="10988" y="8175"/>
                      <a:pt x="10685" y="9689"/>
                      <a:pt x="7506" y="9765"/>
                    </a:cubicBezTo>
                    <a:cubicBezTo>
                      <a:pt x="5917" y="8781"/>
                      <a:pt x="5462" y="7418"/>
                      <a:pt x="5765" y="5677"/>
                    </a:cubicBezTo>
                    <a:close/>
                  </a:path>
                </a:pathLst>
              </a:custGeom>
              <a:solidFill>
                <a:srgbClr val="F6C9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2" name="任意多边形: 形状 2611"/>
              <p:cNvSpPr/>
              <p:nvPr/>
            </p:nvSpPr>
            <p:spPr>
              <a:xfrm>
                <a:off x="1753686" y="5992917"/>
                <a:ext cx="15139" cy="7570"/>
              </a:xfrm>
              <a:custGeom>
                <a:avLst/>
                <a:gdLst>
                  <a:gd name="connsiteX0" fmla="*/ 5677 w 15139"/>
                  <a:gd name="connsiteY0" fmla="*/ 5838 h 7569"/>
                  <a:gd name="connsiteX1" fmla="*/ 15215 w 15139"/>
                  <a:gd name="connsiteY1" fmla="*/ 7731 h 7569"/>
                  <a:gd name="connsiteX2" fmla="*/ 5677 w 15139"/>
                  <a:gd name="connsiteY2" fmla="*/ 583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838"/>
                    </a:moveTo>
                    <a:cubicBezTo>
                      <a:pt x="8856" y="6292"/>
                      <a:pt x="12565" y="4324"/>
                      <a:pt x="15215" y="7731"/>
                    </a:cubicBezTo>
                    <a:cubicBezTo>
                      <a:pt x="12036" y="7050"/>
                      <a:pt x="8326" y="8942"/>
                      <a:pt x="5677" y="5838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3" name="任意多边形: 形状 2612"/>
              <p:cNvSpPr/>
              <p:nvPr/>
            </p:nvSpPr>
            <p:spPr>
              <a:xfrm>
                <a:off x="2202459" y="5798535"/>
                <a:ext cx="7570" cy="15139"/>
              </a:xfrm>
              <a:custGeom>
                <a:avLst/>
                <a:gdLst>
                  <a:gd name="connsiteX0" fmla="*/ 8881 w 7569"/>
                  <a:gd name="connsiteY0" fmla="*/ 7348 h 15139"/>
                  <a:gd name="connsiteX1" fmla="*/ 7821 w 7569"/>
                  <a:gd name="connsiteY1" fmla="*/ 9468 h 15139"/>
                  <a:gd name="connsiteX2" fmla="*/ 5853 w 7569"/>
                  <a:gd name="connsiteY2" fmla="*/ 8257 h 15139"/>
                  <a:gd name="connsiteX3" fmla="*/ 7064 w 7569"/>
                  <a:gd name="connsiteY3" fmla="*/ 5683 h 15139"/>
                  <a:gd name="connsiteX4" fmla="*/ 8881 w 7569"/>
                  <a:gd name="connsiteY4" fmla="*/ 73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881" y="7348"/>
                    </a:moveTo>
                    <a:cubicBezTo>
                      <a:pt x="9032" y="8257"/>
                      <a:pt x="8729" y="9165"/>
                      <a:pt x="7821" y="9468"/>
                    </a:cubicBezTo>
                    <a:cubicBezTo>
                      <a:pt x="6837" y="9846"/>
                      <a:pt x="6004" y="9165"/>
                      <a:pt x="5853" y="8257"/>
                    </a:cubicBezTo>
                    <a:cubicBezTo>
                      <a:pt x="5626" y="7121"/>
                      <a:pt x="5323" y="5683"/>
                      <a:pt x="7064" y="5683"/>
                    </a:cubicBezTo>
                    <a:cubicBezTo>
                      <a:pt x="7897" y="5608"/>
                      <a:pt x="8729" y="6289"/>
                      <a:pt x="8881" y="7348"/>
                    </a:cubicBezTo>
                    <a:close/>
                  </a:path>
                </a:pathLst>
              </a:custGeom>
              <a:solidFill>
                <a:srgbClr val="F6D8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4" name="任意多边形: 形状 2613"/>
              <p:cNvSpPr/>
              <p:nvPr/>
            </p:nvSpPr>
            <p:spPr>
              <a:xfrm>
                <a:off x="2316916" y="5804143"/>
                <a:ext cx="7570" cy="15139"/>
              </a:xfrm>
              <a:custGeom>
                <a:avLst/>
                <a:gdLst>
                  <a:gd name="connsiteX0" fmla="*/ 7589 w 7569"/>
                  <a:gd name="connsiteY0" fmla="*/ 5677 h 15139"/>
                  <a:gd name="connsiteX1" fmla="*/ 8800 w 7569"/>
                  <a:gd name="connsiteY1" fmla="*/ 7494 h 15139"/>
                  <a:gd name="connsiteX2" fmla="*/ 7437 w 7569"/>
                  <a:gd name="connsiteY2" fmla="*/ 9462 h 15139"/>
                  <a:gd name="connsiteX3" fmla="*/ 5696 w 7569"/>
                  <a:gd name="connsiteY3" fmla="*/ 8175 h 15139"/>
                  <a:gd name="connsiteX4" fmla="*/ 7589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589" y="5677"/>
                    </a:moveTo>
                    <a:cubicBezTo>
                      <a:pt x="8648" y="5828"/>
                      <a:pt x="9027" y="6661"/>
                      <a:pt x="8800" y="7494"/>
                    </a:cubicBezTo>
                    <a:cubicBezTo>
                      <a:pt x="8573" y="8251"/>
                      <a:pt x="8119" y="9159"/>
                      <a:pt x="7437" y="9462"/>
                    </a:cubicBezTo>
                    <a:cubicBezTo>
                      <a:pt x="6453" y="9991"/>
                      <a:pt x="5772" y="9159"/>
                      <a:pt x="5696" y="8175"/>
                    </a:cubicBezTo>
                    <a:cubicBezTo>
                      <a:pt x="5545" y="6888"/>
                      <a:pt x="6302" y="6056"/>
                      <a:pt x="7589" y="5677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5" name="任意多边形: 形状 2614"/>
              <p:cNvSpPr/>
              <p:nvPr/>
            </p:nvSpPr>
            <p:spPr>
              <a:xfrm>
                <a:off x="1702288" y="6219180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11354 w 15139"/>
                  <a:gd name="connsiteY1" fmla="*/ 5677 h 15139"/>
                  <a:gd name="connsiteX2" fmla="*/ 5677 w 1513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6813" y="7115"/>
                      <a:pt x="8705" y="5829"/>
                      <a:pt x="11354" y="5677"/>
                    </a:cubicBezTo>
                    <a:cubicBezTo>
                      <a:pt x="11506" y="9916"/>
                      <a:pt x="8478" y="9613"/>
                      <a:pt x="5677" y="9538"/>
                    </a:cubicBezTo>
                    <a:close/>
                  </a:path>
                </a:pathLst>
              </a:custGeom>
              <a:solidFill>
                <a:srgbClr val="FBF0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6" name="任意多边形: 形状 2615"/>
              <p:cNvSpPr/>
              <p:nvPr/>
            </p:nvSpPr>
            <p:spPr>
              <a:xfrm>
                <a:off x="1958968" y="6199524"/>
                <a:ext cx="15139" cy="15139"/>
              </a:xfrm>
              <a:custGeom>
                <a:avLst/>
                <a:gdLst>
                  <a:gd name="connsiteX0" fmla="*/ 5680 w 15139"/>
                  <a:gd name="connsiteY0" fmla="*/ 6410 h 15139"/>
                  <a:gd name="connsiteX1" fmla="*/ 9465 w 15139"/>
                  <a:gd name="connsiteY1" fmla="*/ 10498 h 15139"/>
                  <a:gd name="connsiteX2" fmla="*/ 5680 w 15139"/>
                  <a:gd name="connsiteY2" fmla="*/ 64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80" y="6410"/>
                    </a:moveTo>
                    <a:cubicBezTo>
                      <a:pt x="11055" y="3988"/>
                      <a:pt x="9238" y="8151"/>
                      <a:pt x="9465" y="10498"/>
                    </a:cubicBezTo>
                    <a:cubicBezTo>
                      <a:pt x="6967" y="10270"/>
                      <a:pt x="5604" y="9059"/>
                      <a:pt x="5680" y="6410"/>
                    </a:cubicBezTo>
                    <a:close/>
                  </a:path>
                </a:pathLst>
              </a:custGeom>
              <a:solidFill>
                <a:srgbClr val="F6CF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7" name="任意多边形: 形状 2616"/>
              <p:cNvSpPr/>
              <p:nvPr/>
            </p:nvSpPr>
            <p:spPr>
              <a:xfrm>
                <a:off x="1862157" y="4951207"/>
                <a:ext cx="15139" cy="15139"/>
              </a:xfrm>
              <a:custGeom>
                <a:avLst/>
                <a:gdLst>
                  <a:gd name="connsiteX0" fmla="*/ 5677 w 15139"/>
                  <a:gd name="connsiteY0" fmla="*/ 9689 h 15139"/>
                  <a:gd name="connsiteX1" fmla="*/ 11203 w 15139"/>
                  <a:gd name="connsiteY1" fmla="*/ 5677 h 15139"/>
                  <a:gd name="connsiteX2" fmla="*/ 5677 w 15139"/>
                  <a:gd name="connsiteY2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689"/>
                    </a:moveTo>
                    <a:cubicBezTo>
                      <a:pt x="6434" y="6889"/>
                      <a:pt x="8478" y="5904"/>
                      <a:pt x="11203" y="5677"/>
                    </a:cubicBezTo>
                    <a:cubicBezTo>
                      <a:pt x="11354" y="9765"/>
                      <a:pt x="8478" y="9613"/>
                      <a:pt x="5677" y="9689"/>
                    </a:cubicBezTo>
                    <a:close/>
                  </a:path>
                </a:pathLst>
              </a:custGeom>
              <a:solidFill>
                <a:srgbClr val="F6DE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8" name="任意多边形: 形状 2617"/>
              <p:cNvSpPr/>
              <p:nvPr/>
            </p:nvSpPr>
            <p:spPr>
              <a:xfrm>
                <a:off x="1610773" y="7154665"/>
                <a:ext cx="15139" cy="15139"/>
              </a:xfrm>
              <a:custGeom>
                <a:avLst/>
                <a:gdLst>
                  <a:gd name="connsiteX0" fmla="*/ 5677 w 15139"/>
                  <a:gd name="connsiteY0" fmla="*/ 9118 h 15139"/>
                  <a:gd name="connsiteX1" fmla="*/ 8326 w 15139"/>
                  <a:gd name="connsiteY1" fmla="*/ 5712 h 15139"/>
                  <a:gd name="connsiteX2" fmla="*/ 12036 w 15139"/>
                  <a:gd name="connsiteY2" fmla="*/ 9042 h 15139"/>
                  <a:gd name="connsiteX3" fmla="*/ 11581 w 15139"/>
                  <a:gd name="connsiteY3" fmla="*/ 9496 h 15139"/>
                  <a:gd name="connsiteX4" fmla="*/ 6207 w 15139"/>
                  <a:gd name="connsiteY4" fmla="*/ 9572 h 15139"/>
                  <a:gd name="connsiteX5" fmla="*/ 5677 w 15139"/>
                  <a:gd name="connsiteY5" fmla="*/ 91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118"/>
                    </a:moveTo>
                    <a:cubicBezTo>
                      <a:pt x="6056" y="7604"/>
                      <a:pt x="6358" y="6014"/>
                      <a:pt x="8326" y="5712"/>
                    </a:cubicBezTo>
                    <a:cubicBezTo>
                      <a:pt x="10824" y="5409"/>
                      <a:pt x="11506" y="7150"/>
                      <a:pt x="12036" y="9042"/>
                    </a:cubicBezTo>
                    <a:lnTo>
                      <a:pt x="11581" y="9496"/>
                    </a:lnTo>
                    <a:cubicBezTo>
                      <a:pt x="9765" y="9875"/>
                      <a:pt x="8024" y="9799"/>
                      <a:pt x="6207" y="9572"/>
                    </a:cubicBezTo>
                    <a:lnTo>
                      <a:pt x="5677" y="9118"/>
                    </a:ln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9" name="任意多边形: 形状 2618"/>
              <p:cNvSpPr/>
              <p:nvPr/>
            </p:nvSpPr>
            <p:spPr>
              <a:xfrm>
                <a:off x="2218905" y="6192460"/>
                <a:ext cx="15139" cy="15139"/>
              </a:xfrm>
              <a:custGeom>
                <a:avLst/>
                <a:gdLst>
                  <a:gd name="connsiteX0" fmla="*/ 9920 w 15139"/>
                  <a:gd name="connsiteY0" fmla="*/ 5828 h 15139"/>
                  <a:gd name="connsiteX1" fmla="*/ 12040 w 15139"/>
                  <a:gd name="connsiteY1" fmla="*/ 7645 h 15139"/>
                  <a:gd name="connsiteX2" fmla="*/ 8255 w 15139"/>
                  <a:gd name="connsiteY2" fmla="*/ 11581 h 15139"/>
                  <a:gd name="connsiteX3" fmla="*/ 8028 w 15139"/>
                  <a:gd name="connsiteY3" fmla="*/ 11430 h 15139"/>
                  <a:gd name="connsiteX4" fmla="*/ 5682 w 15139"/>
                  <a:gd name="connsiteY4" fmla="*/ 6888 h 15139"/>
                  <a:gd name="connsiteX5" fmla="*/ 6287 w 15139"/>
                  <a:gd name="connsiteY5" fmla="*/ 5677 h 15139"/>
                  <a:gd name="connsiteX6" fmla="*/ 9920 w 15139"/>
                  <a:gd name="connsiteY6" fmla="*/ 582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920" y="5828"/>
                    </a:moveTo>
                    <a:cubicBezTo>
                      <a:pt x="10602" y="6434"/>
                      <a:pt x="11283" y="7040"/>
                      <a:pt x="12040" y="7645"/>
                    </a:cubicBezTo>
                    <a:cubicBezTo>
                      <a:pt x="10753" y="8932"/>
                      <a:pt x="9542" y="10294"/>
                      <a:pt x="8255" y="11581"/>
                    </a:cubicBezTo>
                    <a:cubicBezTo>
                      <a:pt x="8255" y="11581"/>
                      <a:pt x="8028" y="11430"/>
                      <a:pt x="8028" y="11430"/>
                    </a:cubicBezTo>
                    <a:cubicBezTo>
                      <a:pt x="6514" y="10294"/>
                      <a:pt x="5606" y="8856"/>
                      <a:pt x="5682" y="6888"/>
                    </a:cubicBezTo>
                    <a:cubicBezTo>
                      <a:pt x="5909" y="6510"/>
                      <a:pt x="6136" y="6131"/>
                      <a:pt x="6287" y="5677"/>
                    </a:cubicBezTo>
                    <a:cubicBezTo>
                      <a:pt x="7498" y="5753"/>
                      <a:pt x="8709" y="5828"/>
                      <a:pt x="9920" y="5828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0" name="任意多边形: 形状 2619"/>
              <p:cNvSpPr/>
              <p:nvPr/>
            </p:nvSpPr>
            <p:spPr>
              <a:xfrm>
                <a:off x="2207034" y="6192289"/>
                <a:ext cx="15139" cy="15139"/>
              </a:xfrm>
              <a:custGeom>
                <a:avLst/>
                <a:gdLst>
                  <a:gd name="connsiteX0" fmla="*/ 10437 w 15139"/>
                  <a:gd name="connsiteY0" fmla="*/ 11752 h 15139"/>
                  <a:gd name="connsiteX1" fmla="*/ 6576 w 15139"/>
                  <a:gd name="connsiteY1" fmla="*/ 11828 h 15139"/>
                  <a:gd name="connsiteX2" fmla="*/ 6576 w 15139"/>
                  <a:gd name="connsiteY2" fmla="*/ 11828 h 15139"/>
                  <a:gd name="connsiteX3" fmla="*/ 6652 w 15139"/>
                  <a:gd name="connsiteY3" fmla="*/ 6075 h 15139"/>
                  <a:gd name="connsiteX4" fmla="*/ 6652 w 15139"/>
                  <a:gd name="connsiteY4" fmla="*/ 6075 h 15139"/>
                  <a:gd name="connsiteX5" fmla="*/ 8469 w 15139"/>
                  <a:gd name="connsiteY5" fmla="*/ 6075 h 15139"/>
                  <a:gd name="connsiteX6" fmla="*/ 8469 w 15139"/>
                  <a:gd name="connsiteY6" fmla="*/ 6075 h 15139"/>
                  <a:gd name="connsiteX7" fmla="*/ 10361 w 15139"/>
                  <a:gd name="connsiteY7" fmla="*/ 7967 h 15139"/>
                  <a:gd name="connsiteX8" fmla="*/ 10437 w 15139"/>
                  <a:gd name="connsiteY8" fmla="*/ 1175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10437" y="11752"/>
                    </a:moveTo>
                    <a:cubicBezTo>
                      <a:pt x="9150" y="11752"/>
                      <a:pt x="7863" y="11828"/>
                      <a:pt x="6576" y="11828"/>
                    </a:cubicBezTo>
                    <a:lnTo>
                      <a:pt x="6576" y="11828"/>
                    </a:lnTo>
                    <a:cubicBezTo>
                      <a:pt x="5441" y="9935"/>
                      <a:pt x="5289" y="7967"/>
                      <a:pt x="6652" y="6075"/>
                    </a:cubicBezTo>
                    <a:lnTo>
                      <a:pt x="6652" y="6075"/>
                    </a:lnTo>
                    <a:cubicBezTo>
                      <a:pt x="7258" y="5545"/>
                      <a:pt x="7863" y="5545"/>
                      <a:pt x="8469" y="6075"/>
                    </a:cubicBezTo>
                    <a:lnTo>
                      <a:pt x="8469" y="6075"/>
                    </a:lnTo>
                    <a:cubicBezTo>
                      <a:pt x="9074" y="6680"/>
                      <a:pt x="9755" y="7362"/>
                      <a:pt x="10361" y="7967"/>
                    </a:cubicBezTo>
                    <a:cubicBezTo>
                      <a:pt x="10437" y="9254"/>
                      <a:pt x="10437" y="10465"/>
                      <a:pt x="10437" y="11752"/>
                    </a:cubicBezTo>
                    <a:close/>
                  </a:path>
                </a:pathLst>
              </a:custGeom>
              <a:solidFill>
                <a:srgbClr val="F5D1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1" name="任意多边形: 形状 2620"/>
              <p:cNvSpPr/>
              <p:nvPr/>
            </p:nvSpPr>
            <p:spPr>
              <a:xfrm>
                <a:off x="1553926" y="5298327"/>
                <a:ext cx="15139" cy="15139"/>
              </a:xfrm>
              <a:custGeom>
                <a:avLst/>
                <a:gdLst>
                  <a:gd name="connsiteX0" fmla="*/ 11430 w 15139"/>
                  <a:gd name="connsiteY0" fmla="*/ 8345 h 15139"/>
                  <a:gd name="connsiteX1" fmla="*/ 7721 w 15139"/>
                  <a:gd name="connsiteY1" fmla="*/ 10314 h 15139"/>
                  <a:gd name="connsiteX2" fmla="*/ 5677 w 15139"/>
                  <a:gd name="connsiteY2" fmla="*/ 8497 h 15139"/>
                  <a:gd name="connsiteX3" fmla="*/ 11506 w 15139"/>
                  <a:gd name="connsiteY3" fmla="*/ 6529 h 15139"/>
                  <a:gd name="connsiteX4" fmla="*/ 11430 w 15139"/>
                  <a:gd name="connsiteY4" fmla="*/ 83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430" y="8345"/>
                    </a:moveTo>
                    <a:cubicBezTo>
                      <a:pt x="9916" y="8421"/>
                      <a:pt x="8402" y="8648"/>
                      <a:pt x="7721" y="10314"/>
                    </a:cubicBezTo>
                    <a:cubicBezTo>
                      <a:pt x="7040" y="9708"/>
                      <a:pt x="6358" y="9102"/>
                      <a:pt x="5677" y="8497"/>
                    </a:cubicBezTo>
                    <a:cubicBezTo>
                      <a:pt x="6056" y="3122"/>
                      <a:pt x="9538" y="7210"/>
                      <a:pt x="11506" y="6529"/>
                    </a:cubicBezTo>
                    <a:cubicBezTo>
                      <a:pt x="11506" y="7135"/>
                      <a:pt x="11506" y="7740"/>
                      <a:pt x="11430" y="8345"/>
                    </a:cubicBezTo>
                    <a:close/>
                  </a:path>
                </a:pathLst>
              </a:custGeom>
              <a:solidFill>
                <a:srgbClr val="F4D4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2" name="任意多边形: 形状 2621"/>
              <p:cNvSpPr/>
              <p:nvPr/>
            </p:nvSpPr>
            <p:spPr>
              <a:xfrm>
                <a:off x="2275526" y="6170868"/>
                <a:ext cx="15139" cy="7570"/>
              </a:xfrm>
              <a:custGeom>
                <a:avLst/>
                <a:gdLst>
                  <a:gd name="connsiteX0" fmla="*/ 9466 w 15139"/>
                  <a:gd name="connsiteY0" fmla="*/ 6755 h 7569"/>
                  <a:gd name="connsiteX1" fmla="*/ 8254 w 15139"/>
                  <a:gd name="connsiteY1" fmla="*/ 9253 h 7569"/>
                  <a:gd name="connsiteX2" fmla="*/ 5681 w 15139"/>
                  <a:gd name="connsiteY2" fmla="*/ 7512 h 7569"/>
                  <a:gd name="connsiteX3" fmla="*/ 7497 w 15139"/>
                  <a:gd name="connsiteY3" fmla="*/ 5695 h 7569"/>
                  <a:gd name="connsiteX4" fmla="*/ 9466 w 15139"/>
                  <a:gd name="connsiteY4" fmla="*/ 675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466" y="6755"/>
                    </a:moveTo>
                    <a:cubicBezTo>
                      <a:pt x="9693" y="8118"/>
                      <a:pt x="9087" y="8875"/>
                      <a:pt x="8254" y="9253"/>
                    </a:cubicBezTo>
                    <a:cubicBezTo>
                      <a:pt x="6665" y="9859"/>
                      <a:pt x="5756" y="8723"/>
                      <a:pt x="5681" y="7512"/>
                    </a:cubicBezTo>
                    <a:cubicBezTo>
                      <a:pt x="5605" y="6907"/>
                      <a:pt x="6741" y="5847"/>
                      <a:pt x="7497" y="5695"/>
                    </a:cubicBezTo>
                    <a:cubicBezTo>
                      <a:pt x="8103" y="5544"/>
                      <a:pt x="8936" y="6377"/>
                      <a:pt x="9466" y="6755"/>
                    </a:cubicBezTo>
                    <a:close/>
                  </a:path>
                </a:pathLst>
              </a:custGeom>
              <a:solidFill>
                <a:srgbClr val="F7DA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3" name="任意多边形: 形状 2622"/>
              <p:cNvSpPr/>
              <p:nvPr/>
            </p:nvSpPr>
            <p:spPr>
              <a:xfrm>
                <a:off x="1592379" y="5192070"/>
                <a:ext cx="7570" cy="15139"/>
              </a:xfrm>
              <a:custGeom>
                <a:avLst/>
                <a:gdLst>
                  <a:gd name="connsiteX0" fmla="*/ 8781 w 7569"/>
                  <a:gd name="connsiteY0" fmla="*/ 7948 h 15139"/>
                  <a:gd name="connsiteX1" fmla="*/ 7342 w 7569"/>
                  <a:gd name="connsiteY1" fmla="*/ 9613 h 15139"/>
                  <a:gd name="connsiteX2" fmla="*/ 5677 w 7569"/>
                  <a:gd name="connsiteY2" fmla="*/ 7948 h 15139"/>
                  <a:gd name="connsiteX3" fmla="*/ 6434 w 7569"/>
                  <a:gd name="connsiteY3" fmla="*/ 5677 h 15139"/>
                  <a:gd name="connsiteX4" fmla="*/ 8781 w 7569"/>
                  <a:gd name="connsiteY4" fmla="*/ 79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81" y="7948"/>
                    </a:moveTo>
                    <a:cubicBezTo>
                      <a:pt x="8856" y="8932"/>
                      <a:pt x="8326" y="9538"/>
                      <a:pt x="7342" y="9613"/>
                    </a:cubicBezTo>
                    <a:cubicBezTo>
                      <a:pt x="6358" y="9689"/>
                      <a:pt x="5677" y="8932"/>
                      <a:pt x="5677" y="7948"/>
                    </a:cubicBezTo>
                    <a:cubicBezTo>
                      <a:pt x="5677" y="7191"/>
                      <a:pt x="6131" y="5677"/>
                      <a:pt x="6434" y="5677"/>
                    </a:cubicBezTo>
                    <a:cubicBezTo>
                      <a:pt x="7645" y="5677"/>
                      <a:pt x="8402" y="6661"/>
                      <a:pt x="8781" y="794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4" name="任意多边形: 形状 2623"/>
              <p:cNvSpPr/>
              <p:nvPr/>
            </p:nvSpPr>
            <p:spPr>
              <a:xfrm>
                <a:off x="1820222" y="6225005"/>
                <a:ext cx="15139" cy="15139"/>
              </a:xfrm>
              <a:custGeom>
                <a:avLst/>
                <a:gdLst>
                  <a:gd name="connsiteX0" fmla="*/ 7570 w 15139"/>
                  <a:gd name="connsiteY0" fmla="*/ 9465 h 15139"/>
                  <a:gd name="connsiteX1" fmla="*/ 5677 w 15139"/>
                  <a:gd name="connsiteY1" fmla="*/ 5681 h 15139"/>
                  <a:gd name="connsiteX2" fmla="*/ 11430 w 15139"/>
                  <a:gd name="connsiteY2" fmla="*/ 9087 h 15139"/>
                  <a:gd name="connsiteX3" fmla="*/ 10749 w 15139"/>
                  <a:gd name="connsiteY3" fmla="*/ 10071 h 15139"/>
                  <a:gd name="connsiteX4" fmla="*/ 7570 w 15139"/>
                  <a:gd name="connsiteY4" fmla="*/ 94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70" y="9465"/>
                    </a:moveTo>
                    <a:cubicBezTo>
                      <a:pt x="5904" y="8709"/>
                      <a:pt x="5677" y="7270"/>
                      <a:pt x="5677" y="5681"/>
                    </a:cubicBezTo>
                    <a:cubicBezTo>
                      <a:pt x="8327" y="5605"/>
                      <a:pt x="10143" y="6816"/>
                      <a:pt x="11430" y="9087"/>
                    </a:cubicBezTo>
                    <a:cubicBezTo>
                      <a:pt x="11203" y="9390"/>
                      <a:pt x="10976" y="9768"/>
                      <a:pt x="10749" y="10071"/>
                    </a:cubicBezTo>
                    <a:cubicBezTo>
                      <a:pt x="9538" y="10601"/>
                      <a:pt x="8478" y="10525"/>
                      <a:pt x="7570" y="9465"/>
                    </a:cubicBezTo>
                    <a:close/>
                  </a:path>
                </a:pathLst>
              </a:custGeom>
              <a:solidFill>
                <a:srgbClr val="FAEC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5" name="任意多边形: 形状 2624"/>
              <p:cNvSpPr/>
              <p:nvPr/>
            </p:nvSpPr>
            <p:spPr>
              <a:xfrm>
                <a:off x="1830023" y="5367456"/>
                <a:ext cx="7570" cy="15139"/>
              </a:xfrm>
              <a:custGeom>
                <a:avLst/>
                <a:gdLst>
                  <a:gd name="connsiteX0" fmla="*/ 9350 w 7569"/>
                  <a:gd name="connsiteY0" fmla="*/ 11505 h 15139"/>
                  <a:gd name="connsiteX1" fmla="*/ 7684 w 7569"/>
                  <a:gd name="connsiteY1" fmla="*/ 5677 h 15139"/>
                  <a:gd name="connsiteX2" fmla="*/ 9350 w 7569"/>
                  <a:gd name="connsiteY2" fmla="*/ 115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9350" y="11505"/>
                    </a:moveTo>
                    <a:cubicBezTo>
                      <a:pt x="7155" y="9991"/>
                      <a:pt x="3294" y="9008"/>
                      <a:pt x="7684" y="5677"/>
                    </a:cubicBezTo>
                    <a:cubicBezTo>
                      <a:pt x="9880" y="7115"/>
                      <a:pt x="9274" y="9386"/>
                      <a:pt x="9350" y="11505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6" name="任意多边形: 形状 2625"/>
              <p:cNvSpPr/>
              <p:nvPr/>
            </p:nvSpPr>
            <p:spPr>
              <a:xfrm>
                <a:off x="1945725" y="6204579"/>
                <a:ext cx="15139" cy="7570"/>
              </a:xfrm>
              <a:custGeom>
                <a:avLst/>
                <a:gdLst>
                  <a:gd name="connsiteX0" fmla="*/ 5677 w 15139"/>
                  <a:gd name="connsiteY0" fmla="*/ 8999 h 7569"/>
                  <a:gd name="connsiteX1" fmla="*/ 7115 w 15139"/>
                  <a:gd name="connsiteY1" fmla="*/ 6804 h 7569"/>
                  <a:gd name="connsiteX2" fmla="*/ 10597 w 15139"/>
                  <a:gd name="connsiteY2" fmla="*/ 6955 h 7569"/>
                  <a:gd name="connsiteX3" fmla="*/ 8326 w 15139"/>
                  <a:gd name="connsiteY3" fmla="*/ 8999 h 7569"/>
                  <a:gd name="connsiteX4" fmla="*/ 5677 w 15139"/>
                  <a:gd name="connsiteY4" fmla="*/ 8999 h 7569"/>
                  <a:gd name="connsiteX5" fmla="*/ 5677 w 15139"/>
                  <a:gd name="connsiteY5" fmla="*/ 89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5677" y="8999"/>
                    </a:moveTo>
                    <a:cubicBezTo>
                      <a:pt x="6131" y="8243"/>
                      <a:pt x="6510" y="7410"/>
                      <a:pt x="7115" y="6804"/>
                    </a:cubicBezTo>
                    <a:cubicBezTo>
                      <a:pt x="8251" y="5669"/>
                      <a:pt x="9840" y="4912"/>
                      <a:pt x="10597" y="6955"/>
                    </a:cubicBezTo>
                    <a:cubicBezTo>
                      <a:pt x="11052" y="8167"/>
                      <a:pt x="9613" y="8848"/>
                      <a:pt x="8326" y="8999"/>
                    </a:cubicBezTo>
                    <a:cubicBezTo>
                      <a:pt x="7418" y="8999"/>
                      <a:pt x="6510" y="8924"/>
                      <a:pt x="5677" y="8999"/>
                    </a:cubicBezTo>
                    <a:lnTo>
                      <a:pt x="5677" y="8999"/>
                    </a:lnTo>
                    <a:close/>
                  </a:path>
                </a:pathLst>
              </a:custGeom>
              <a:solidFill>
                <a:srgbClr val="FCF2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7" name="任意多边形: 形状 2626"/>
              <p:cNvSpPr/>
              <p:nvPr/>
            </p:nvSpPr>
            <p:spPr>
              <a:xfrm>
                <a:off x="1829679" y="5865683"/>
                <a:ext cx="15139" cy="15139"/>
              </a:xfrm>
              <a:custGeom>
                <a:avLst/>
                <a:gdLst>
                  <a:gd name="connsiteX0" fmla="*/ 7650 w 15139"/>
                  <a:gd name="connsiteY0" fmla="*/ 5677 h 15139"/>
                  <a:gd name="connsiteX1" fmla="*/ 9467 w 15139"/>
                  <a:gd name="connsiteY1" fmla="*/ 11430 h 15139"/>
                  <a:gd name="connsiteX2" fmla="*/ 5682 w 15139"/>
                  <a:gd name="connsiteY2" fmla="*/ 5677 h 15139"/>
                  <a:gd name="connsiteX3" fmla="*/ 7650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650" y="5677"/>
                    </a:moveTo>
                    <a:cubicBezTo>
                      <a:pt x="7348" y="7873"/>
                      <a:pt x="8861" y="9538"/>
                      <a:pt x="9467" y="11430"/>
                    </a:cubicBezTo>
                    <a:cubicBezTo>
                      <a:pt x="5379" y="11354"/>
                      <a:pt x="5682" y="8403"/>
                      <a:pt x="5682" y="5677"/>
                    </a:cubicBezTo>
                    <a:cubicBezTo>
                      <a:pt x="6363" y="5677"/>
                      <a:pt x="6969" y="5677"/>
                      <a:pt x="7650" y="5677"/>
                    </a:cubicBezTo>
                    <a:close/>
                  </a:path>
                </a:pathLst>
              </a:custGeom>
              <a:solidFill>
                <a:srgbClr val="FADF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8" name="任意多边形: 形状 2627"/>
              <p:cNvSpPr/>
              <p:nvPr/>
            </p:nvSpPr>
            <p:spPr>
              <a:xfrm>
                <a:off x="2147943" y="5864415"/>
                <a:ext cx="7570" cy="7570"/>
              </a:xfrm>
              <a:custGeom>
                <a:avLst/>
                <a:gdLst>
                  <a:gd name="connsiteX0" fmla="*/ 8215 w 7569"/>
                  <a:gd name="connsiteY0" fmla="*/ 7324 h 7569"/>
                  <a:gd name="connsiteX1" fmla="*/ 6247 w 7569"/>
                  <a:gd name="connsiteY1" fmla="*/ 8081 h 7569"/>
                  <a:gd name="connsiteX2" fmla="*/ 5717 w 7569"/>
                  <a:gd name="connsiteY2" fmla="*/ 6643 h 7569"/>
                  <a:gd name="connsiteX3" fmla="*/ 7685 w 7569"/>
                  <a:gd name="connsiteY3" fmla="*/ 5886 h 7569"/>
                  <a:gd name="connsiteX4" fmla="*/ 8215 w 7569"/>
                  <a:gd name="connsiteY4" fmla="*/ 73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15" y="7324"/>
                    </a:moveTo>
                    <a:cubicBezTo>
                      <a:pt x="7761" y="8157"/>
                      <a:pt x="7004" y="8535"/>
                      <a:pt x="6247" y="8081"/>
                    </a:cubicBezTo>
                    <a:cubicBezTo>
                      <a:pt x="5868" y="7854"/>
                      <a:pt x="5566" y="7021"/>
                      <a:pt x="5717" y="6643"/>
                    </a:cubicBezTo>
                    <a:cubicBezTo>
                      <a:pt x="6020" y="5734"/>
                      <a:pt x="6852" y="5432"/>
                      <a:pt x="7685" y="5886"/>
                    </a:cubicBezTo>
                    <a:cubicBezTo>
                      <a:pt x="7988" y="6037"/>
                      <a:pt x="8064" y="6794"/>
                      <a:pt x="8215" y="7324"/>
                    </a:cubicBezTo>
                    <a:close/>
                  </a:path>
                </a:pathLst>
              </a:custGeom>
              <a:solidFill>
                <a:srgbClr val="FAE4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9" name="任意多边形: 形状 2628"/>
              <p:cNvSpPr/>
              <p:nvPr/>
            </p:nvSpPr>
            <p:spPr>
              <a:xfrm>
                <a:off x="1524550" y="5878248"/>
                <a:ext cx="7570" cy="7570"/>
              </a:xfrm>
              <a:custGeom>
                <a:avLst/>
                <a:gdLst>
                  <a:gd name="connsiteX0" fmla="*/ 7272 w 7569"/>
                  <a:gd name="connsiteY0" fmla="*/ 5677 h 7569"/>
                  <a:gd name="connsiteX1" fmla="*/ 8484 w 7569"/>
                  <a:gd name="connsiteY1" fmla="*/ 7645 h 7569"/>
                  <a:gd name="connsiteX2" fmla="*/ 6743 w 7569"/>
                  <a:gd name="connsiteY2" fmla="*/ 8932 h 7569"/>
                  <a:gd name="connsiteX3" fmla="*/ 5683 w 7569"/>
                  <a:gd name="connsiteY3" fmla="*/ 7494 h 7569"/>
                  <a:gd name="connsiteX4" fmla="*/ 7272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272" y="5677"/>
                    </a:moveTo>
                    <a:cubicBezTo>
                      <a:pt x="8408" y="5904"/>
                      <a:pt x="8635" y="6737"/>
                      <a:pt x="8484" y="7645"/>
                    </a:cubicBezTo>
                    <a:cubicBezTo>
                      <a:pt x="8408" y="8629"/>
                      <a:pt x="7954" y="9538"/>
                      <a:pt x="6743" y="8932"/>
                    </a:cubicBezTo>
                    <a:cubicBezTo>
                      <a:pt x="6288" y="8705"/>
                      <a:pt x="5683" y="8024"/>
                      <a:pt x="5683" y="7494"/>
                    </a:cubicBezTo>
                    <a:cubicBezTo>
                      <a:pt x="5607" y="6510"/>
                      <a:pt x="6288" y="5904"/>
                      <a:pt x="7272" y="5677"/>
                    </a:cubicBezTo>
                    <a:close/>
                  </a:path>
                </a:pathLst>
              </a:custGeom>
              <a:solidFill>
                <a:srgbClr val="F4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0" name="任意多边形: 形状 2629"/>
              <p:cNvSpPr/>
              <p:nvPr/>
            </p:nvSpPr>
            <p:spPr>
              <a:xfrm>
                <a:off x="2215503" y="6191543"/>
                <a:ext cx="15139" cy="15139"/>
              </a:xfrm>
              <a:custGeom>
                <a:avLst/>
                <a:gdLst>
                  <a:gd name="connsiteX0" fmla="*/ 5677 w 15139"/>
                  <a:gd name="connsiteY0" fmla="*/ 10454 h 15139"/>
                  <a:gd name="connsiteX1" fmla="*/ 9689 w 15139"/>
                  <a:gd name="connsiteY1" fmla="*/ 6670 h 15139"/>
                  <a:gd name="connsiteX2" fmla="*/ 9538 w 15139"/>
                  <a:gd name="connsiteY2" fmla="*/ 6897 h 15139"/>
                  <a:gd name="connsiteX3" fmla="*/ 5829 w 15139"/>
                  <a:gd name="connsiteY3" fmla="*/ 10606 h 15139"/>
                  <a:gd name="connsiteX4" fmla="*/ 5677 w 15139"/>
                  <a:gd name="connsiteY4" fmla="*/ 104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454"/>
                    </a:moveTo>
                    <a:cubicBezTo>
                      <a:pt x="6434" y="8562"/>
                      <a:pt x="4239" y="3566"/>
                      <a:pt x="9689" y="6670"/>
                    </a:cubicBezTo>
                    <a:lnTo>
                      <a:pt x="9538" y="6897"/>
                    </a:lnTo>
                    <a:cubicBezTo>
                      <a:pt x="8402" y="8259"/>
                      <a:pt x="9235" y="11590"/>
                      <a:pt x="5829" y="10606"/>
                    </a:cubicBezTo>
                    <a:lnTo>
                      <a:pt x="5677" y="10454"/>
                    </a:ln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1" name="任意多边形: 形状 2630"/>
              <p:cNvSpPr/>
              <p:nvPr/>
            </p:nvSpPr>
            <p:spPr>
              <a:xfrm>
                <a:off x="1765191" y="6196169"/>
                <a:ext cx="15139" cy="7570"/>
              </a:xfrm>
              <a:custGeom>
                <a:avLst/>
                <a:gdLst>
                  <a:gd name="connsiteX0" fmla="*/ 9538 w 15139"/>
                  <a:gd name="connsiteY0" fmla="*/ 7872 h 7569"/>
                  <a:gd name="connsiteX1" fmla="*/ 5677 w 15139"/>
                  <a:gd name="connsiteY1" fmla="*/ 6056 h 7569"/>
                  <a:gd name="connsiteX2" fmla="*/ 7191 w 15139"/>
                  <a:gd name="connsiteY2" fmla="*/ 5677 h 7569"/>
                  <a:gd name="connsiteX3" fmla="*/ 9538 w 15139"/>
                  <a:gd name="connsiteY3" fmla="*/ 787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9538" y="7872"/>
                    </a:moveTo>
                    <a:cubicBezTo>
                      <a:pt x="6510" y="11052"/>
                      <a:pt x="5980" y="8856"/>
                      <a:pt x="5677" y="6056"/>
                    </a:cubicBezTo>
                    <a:cubicBezTo>
                      <a:pt x="6207" y="5904"/>
                      <a:pt x="6737" y="5753"/>
                      <a:pt x="7191" y="5677"/>
                    </a:cubicBezTo>
                    <a:cubicBezTo>
                      <a:pt x="8024" y="6434"/>
                      <a:pt x="8781" y="7191"/>
                      <a:pt x="9538" y="7872"/>
                    </a:cubicBezTo>
                    <a:close/>
                  </a:path>
                </a:pathLst>
              </a:custGeom>
              <a:solidFill>
                <a:srgbClr val="F3C0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2" name="任意多边形: 形状 2631"/>
              <p:cNvSpPr/>
              <p:nvPr/>
            </p:nvSpPr>
            <p:spPr>
              <a:xfrm>
                <a:off x="2342974" y="5970067"/>
                <a:ext cx="15139" cy="15139"/>
              </a:xfrm>
              <a:custGeom>
                <a:avLst/>
                <a:gdLst>
                  <a:gd name="connsiteX0" fmla="*/ 5753 w 15139"/>
                  <a:gd name="connsiteY0" fmla="*/ 9689 h 15139"/>
                  <a:gd name="connsiteX1" fmla="*/ 5677 w 15139"/>
                  <a:gd name="connsiteY1" fmla="*/ 7721 h 15139"/>
                  <a:gd name="connsiteX2" fmla="*/ 5677 w 15139"/>
                  <a:gd name="connsiteY2" fmla="*/ 7721 h 15139"/>
                  <a:gd name="connsiteX3" fmla="*/ 9311 w 15139"/>
                  <a:gd name="connsiteY3" fmla="*/ 5904 h 15139"/>
                  <a:gd name="connsiteX4" fmla="*/ 9613 w 15139"/>
                  <a:gd name="connsiteY4" fmla="*/ 5677 h 15139"/>
                  <a:gd name="connsiteX5" fmla="*/ 5753 w 15139"/>
                  <a:gd name="connsiteY5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53" y="9689"/>
                    </a:moveTo>
                    <a:cubicBezTo>
                      <a:pt x="5753" y="9008"/>
                      <a:pt x="5753" y="8402"/>
                      <a:pt x="5677" y="7721"/>
                    </a:cubicBezTo>
                    <a:lnTo>
                      <a:pt x="5677" y="7721"/>
                    </a:lnTo>
                    <a:cubicBezTo>
                      <a:pt x="6661" y="6661"/>
                      <a:pt x="8402" y="7040"/>
                      <a:pt x="9311" y="5904"/>
                    </a:cubicBezTo>
                    <a:lnTo>
                      <a:pt x="9613" y="5677"/>
                    </a:lnTo>
                    <a:cubicBezTo>
                      <a:pt x="11203" y="9310"/>
                      <a:pt x="11203" y="9310"/>
                      <a:pt x="5753" y="9689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3" name="任意多边形: 形状 2632"/>
              <p:cNvSpPr/>
              <p:nvPr/>
            </p:nvSpPr>
            <p:spPr>
              <a:xfrm>
                <a:off x="1953370" y="6072710"/>
                <a:ext cx="15139" cy="15139"/>
              </a:xfrm>
              <a:custGeom>
                <a:avLst/>
                <a:gdLst>
                  <a:gd name="connsiteX0" fmla="*/ 5677 w 15139"/>
                  <a:gd name="connsiteY0" fmla="*/ 7721 h 15139"/>
                  <a:gd name="connsiteX1" fmla="*/ 9462 w 15139"/>
                  <a:gd name="connsiteY1" fmla="*/ 5677 h 15139"/>
                  <a:gd name="connsiteX2" fmla="*/ 9386 w 15139"/>
                  <a:gd name="connsiteY2" fmla="*/ 9613 h 15139"/>
                  <a:gd name="connsiteX3" fmla="*/ 5677 w 15139"/>
                  <a:gd name="connsiteY3" fmla="*/ 77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721"/>
                    </a:moveTo>
                    <a:cubicBezTo>
                      <a:pt x="6358" y="5904"/>
                      <a:pt x="7948" y="5829"/>
                      <a:pt x="9462" y="5677"/>
                    </a:cubicBezTo>
                    <a:cubicBezTo>
                      <a:pt x="11884" y="7040"/>
                      <a:pt x="9538" y="8251"/>
                      <a:pt x="9386" y="9613"/>
                    </a:cubicBezTo>
                    <a:cubicBezTo>
                      <a:pt x="8175" y="9008"/>
                      <a:pt x="6888" y="8326"/>
                      <a:pt x="5677" y="7721"/>
                    </a:cubicBezTo>
                    <a:close/>
                  </a:path>
                </a:pathLst>
              </a:custGeom>
              <a:solidFill>
                <a:srgbClr val="F7D5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4" name="任意多边形: 形状 2633"/>
              <p:cNvSpPr/>
              <p:nvPr/>
            </p:nvSpPr>
            <p:spPr>
              <a:xfrm>
                <a:off x="2017862" y="6042507"/>
                <a:ext cx="7570" cy="15139"/>
              </a:xfrm>
              <a:custGeom>
                <a:avLst/>
                <a:gdLst>
                  <a:gd name="connsiteX0" fmla="*/ 7721 w 7569"/>
                  <a:gd name="connsiteY0" fmla="*/ 11279 h 15139"/>
                  <a:gd name="connsiteX1" fmla="*/ 5677 w 7569"/>
                  <a:gd name="connsiteY1" fmla="*/ 5677 h 15139"/>
                  <a:gd name="connsiteX2" fmla="*/ 7721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721" y="11279"/>
                    </a:moveTo>
                    <a:cubicBezTo>
                      <a:pt x="5072" y="10143"/>
                      <a:pt x="5829" y="7721"/>
                      <a:pt x="5677" y="5677"/>
                    </a:cubicBezTo>
                    <a:cubicBezTo>
                      <a:pt x="11127" y="5828"/>
                      <a:pt x="6661" y="9613"/>
                      <a:pt x="7721" y="11279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5" name="任意多边形: 形状 2634"/>
              <p:cNvSpPr/>
              <p:nvPr/>
            </p:nvSpPr>
            <p:spPr>
              <a:xfrm>
                <a:off x="2352587" y="6291578"/>
                <a:ext cx="15139" cy="15139"/>
              </a:xfrm>
              <a:custGeom>
                <a:avLst/>
                <a:gdLst>
                  <a:gd name="connsiteX0" fmla="*/ 5677 w 15139"/>
                  <a:gd name="connsiteY0" fmla="*/ 7613 h 15139"/>
                  <a:gd name="connsiteX1" fmla="*/ 11354 w 15139"/>
                  <a:gd name="connsiteY1" fmla="*/ 5720 h 15139"/>
                  <a:gd name="connsiteX2" fmla="*/ 5677 w 15139"/>
                  <a:gd name="connsiteY2" fmla="*/ 9505 h 15139"/>
                  <a:gd name="connsiteX3" fmla="*/ 5677 w 15139"/>
                  <a:gd name="connsiteY3" fmla="*/ 7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613"/>
                    </a:moveTo>
                    <a:cubicBezTo>
                      <a:pt x="7494" y="6780"/>
                      <a:pt x="9159" y="5418"/>
                      <a:pt x="11354" y="5720"/>
                    </a:cubicBezTo>
                    <a:cubicBezTo>
                      <a:pt x="10295" y="8218"/>
                      <a:pt x="8327" y="9353"/>
                      <a:pt x="5677" y="9505"/>
                    </a:cubicBezTo>
                    <a:cubicBezTo>
                      <a:pt x="5677" y="8899"/>
                      <a:pt x="5677" y="8218"/>
                      <a:pt x="5677" y="7613"/>
                    </a:cubicBezTo>
                    <a:close/>
                  </a:path>
                </a:pathLst>
              </a:custGeom>
              <a:solidFill>
                <a:srgbClr val="F9E7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6" name="任意多边形: 形状 2635"/>
              <p:cNvSpPr/>
              <p:nvPr/>
            </p:nvSpPr>
            <p:spPr>
              <a:xfrm>
                <a:off x="2214292" y="5803528"/>
                <a:ext cx="7570" cy="7570"/>
              </a:xfrm>
              <a:custGeom>
                <a:avLst/>
                <a:gdLst>
                  <a:gd name="connsiteX0" fmla="*/ 5677 w 7569"/>
                  <a:gd name="connsiteY0" fmla="*/ 7049 h 7569"/>
                  <a:gd name="connsiteX1" fmla="*/ 6434 w 7569"/>
                  <a:gd name="connsiteY1" fmla="*/ 5762 h 7569"/>
                  <a:gd name="connsiteX2" fmla="*/ 8175 w 7569"/>
                  <a:gd name="connsiteY2" fmla="*/ 6973 h 7569"/>
                  <a:gd name="connsiteX3" fmla="*/ 7418 w 7569"/>
                  <a:gd name="connsiteY3" fmla="*/ 8336 h 7569"/>
                  <a:gd name="connsiteX4" fmla="*/ 5677 w 7569"/>
                  <a:gd name="connsiteY4" fmla="*/ 704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049"/>
                    </a:moveTo>
                    <a:cubicBezTo>
                      <a:pt x="5904" y="6671"/>
                      <a:pt x="6056" y="5913"/>
                      <a:pt x="6434" y="5762"/>
                    </a:cubicBezTo>
                    <a:cubicBezTo>
                      <a:pt x="7342" y="5459"/>
                      <a:pt x="8099" y="5989"/>
                      <a:pt x="8175" y="6973"/>
                    </a:cubicBezTo>
                    <a:cubicBezTo>
                      <a:pt x="8175" y="7427"/>
                      <a:pt x="7797" y="8185"/>
                      <a:pt x="7418" y="8336"/>
                    </a:cubicBezTo>
                    <a:cubicBezTo>
                      <a:pt x="6510" y="8563"/>
                      <a:pt x="5829" y="8109"/>
                      <a:pt x="5677" y="7049"/>
                    </a:cubicBezTo>
                    <a:close/>
                  </a:path>
                </a:pathLst>
              </a:custGeom>
              <a:solidFill>
                <a:srgbClr val="F7DE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7" name="任意多边形: 形状 2636"/>
              <p:cNvSpPr/>
              <p:nvPr/>
            </p:nvSpPr>
            <p:spPr>
              <a:xfrm>
                <a:off x="1702288" y="6205707"/>
                <a:ext cx="15139" cy="15139"/>
              </a:xfrm>
              <a:custGeom>
                <a:avLst/>
                <a:gdLst>
                  <a:gd name="connsiteX0" fmla="*/ 5980 w 15139"/>
                  <a:gd name="connsiteY0" fmla="*/ 5677 h 15139"/>
                  <a:gd name="connsiteX1" fmla="*/ 9689 w 15139"/>
                  <a:gd name="connsiteY1" fmla="*/ 11505 h 15139"/>
                  <a:gd name="connsiteX2" fmla="*/ 9386 w 15139"/>
                  <a:gd name="connsiteY2" fmla="*/ 11733 h 15139"/>
                  <a:gd name="connsiteX3" fmla="*/ 5677 w 15139"/>
                  <a:gd name="connsiteY3" fmla="*/ 6056 h 15139"/>
                  <a:gd name="connsiteX4" fmla="*/ 5980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980" y="5677"/>
                    </a:moveTo>
                    <a:cubicBezTo>
                      <a:pt x="9613" y="6131"/>
                      <a:pt x="9538" y="8856"/>
                      <a:pt x="9689" y="11505"/>
                    </a:cubicBezTo>
                    <a:lnTo>
                      <a:pt x="9386" y="11733"/>
                    </a:lnTo>
                    <a:cubicBezTo>
                      <a:pt x="5450" y="11581"/>
                      <a:pt x="5829" y="8629"/>
                      <a:pt x="5677" y="6056"/>
                    </a:cubicBezTo>
                    <a:lnTo>
                      <a:pt x="5980" y="5677"/>
                    </a:lnTo>
                    <a:close/>
                  </a:path>
                </a:pathLst>
              </a:custGeom>
              <a:solidFill>
                <a:srgbClr val="F5CE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8" name="任意多边形: 形状 2637"/>
              <p:cNvSpPr/>
              <p:nvPr/>
            </p:nvSpPr>
            <p:spPr>
              <a:xfrm>
                <a:off x="1516002" y="5814210"/>
                <a:ext cx="15139" cy="15139"/>
              </a:xfrm>
              <a:custGeom>
                <a:avLst/>
                <a:gdLst>
                  <a:gd name="connsiteX0" fmla="*/ 9538 w 15139"/>
                  <a:gd name="connsiteY0" fmla="*/ 11430 h 15139"/>
                  <a:gd name="connsiteX1" fmla="*/ 7570 w 15139"/>
                  <a:gd name="connsiteY1" fmla="*/ 11582 h 15139"/>
                  <a:gd name="connsiteX2" fmla="*/ 5677 w 15139"/>
                  <a:gd name="connsiteY2" fmla="*/ 5829 h 15139"/>
                  <a:gd name="connsiteX3" fmla="*/ 5904 w 15139"/>
                  <a:gd name="connsiteY3" fmla="*/ 5677 h 15139"/>
                  <a:gd name="connsiteX4" fmla="*/ 9538 w 15139"/>
                  <a:gd name="connsiteY4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11430"/>
                    </a:moveTo>
                    <a:cubicBezTo>
                      <a:pt x="8856" y="11506"/>
                      <a:pt x="8251" y="11506"/>
                      <a:pt x="7570" y="11582"/>
                    </a:cubicBezTo>
                    <a:cubicBezTo>
                      <a:pt x="5147" y="10295"/>
                      <a:pt x="5904" y="7873"/>
                      <a:pt x="5677" y="5829"/>
                    </a:cubicBezTo>
                    <a:lnTo>
                      <a:pt x="5904" y="5677"/>
                    </a:lnTo>
                    <a:cubicBezTo>
                      <a:pt x="9765" y="5904"/>
                      <a:pt x="10295" y="8251"/>
                      <a:pt x="9538" y="11430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9" name="任意多边形: 形状 2638"/>
              <p:cNvSpPr/>
              <p:nvPr/>
            </p:nvSpPr>
            <p:spPr>
              <a:xfrm>
                <a:off x="2314880" y="6317962"/>
                <a:ext cx="15139" cy="15139"/>
              </a:xfrm>
              <a:custGeom>
                <a:avLst/>
                <a:gdLst>
                  <a:gd name="connsiteX0" fmla="*/ 9019 w 15139"/>
                  <a:gd name="connsiteY0" fmla="*/ 7570 h 15139"/>
                  <a:gd name="connsiteX1" fmla="*/ 10912 w 15139"/>
                  <a:gd name="connsiteY1" fmla="*/ 7645 h 15139"/>
                  <a:gd name="connsiteX2" fmla="*/ 6294 w 15139"/>
                  <a:gd name="connsiteY2" fmla="*/ 8781 h 15139"/>
                  <a:gd name="connsiteX3" fmla="*/ 6975 w 15139"/>
                  <a:gd name="connsiteY3" fmla="*/ 5677 h 15139"/>
                  <a:gd name="connsiteX4" fmla="*/ 7202 w 15139"/>
                  <a:gd name="connsiteY4" fmla="*/ 5829 h 15139"/>
                  <a:gd name="connsiteX5" fmla="*/ 9019 w 15139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019" y="7570"/>
                    </a:moveTo>
                    <a:cubicBezTo>
                      <a:pt x="9625" y="7570"/>
                      <a:pt x="10306" y="7645"/>
                      <a:pt x="10912" y="7645"/>
                    </a:cubicBezTo>
                    <a:cubicBezTo>
                      <a:pt x="9776" y="9689"/>
                      <a:pt x="8111" y="10295"/>
                      <a:pt x="6294" y="8781"/>
                    </a:cubicBezTo>
                    <a:cubicBezTo>
                      <a:pt x="5083" y="7797"/>
                      <a:pt x="5840" y="6586"/>
                      <a:pt x="6975" y="5677"/>
                    </a:cubicBezTo>
                    <a:lnTo>
                      <a:pt x="7202" y="5829"/>
                    </a:lnTo>
                    <a:cubicBezTo>
                      <a:pt x="7884" y="6434"/>
                      <a:pt x="8489" y="6964"/>
                      <a:pt x="9019" y="7570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0" name="任意多边形: 形状 2639"/>
              <p:cNvSpPr/>
              <p:nvPr/>
            </p:nvSpPr>
            <p:spPr>
              <a:xfrm>
                <a:off x="2050601" y="5771748"/>
                <a:ext cx="7570" cy="7570"/>
              </a:xfrm>
              <a:custGeom>
                <a:avLst/>
                <a:gdLst>
                  <a:gd name="connsiteX0" fmla="*/ 7380 w 7569"/>
                  <a:gd name="connsiteY0" fmla="*/ 5826 h 7569"/>
                  <a:gd name="connsiteX1" fmla="*/ 8743 w 7569"/>
                  <a:gd name="connsiteY1" fmla="*/ 6356 h 7569"/>
                  <a:gd name="connsiteX2" fmla="*/ 7077 w 7569"/>
                  <a:gd name="connsiteY2" fmla="*/ 9157 h 7569"/>
                  <a:gd name="connsiteX3" fmla="*/ 5715 w 7569"/>
                  <a:gd name="connsiteY3" fmla="*/ 8627 h 7569"/>
                  <a:gd name="connsiteX4" fmla="*/ 7380 w 7569"/>
                  <a:gd name="connsiteY4" fmla="*/ 58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380" y="5826"/>
                    </a:moveTo>
                    <a:cubicBezTo>
                      <a:pt x="7986" y="5523"/>
                      <a:pt x="8591" y="5674"/>
                      <a:pt x="8743" y="6356"/>
                    </a:cubicBezTo>
                    <a:cubicBezTo>
                      <a:pt x="8970" y="7643"/>
                      <a:pt x="8137" y="8551"/>
                      <a:pt x="7077" y="9157"/>
                    </a:cubicBezTo>
                    <a:cubicBezTo>
                      <a:pt x="6472" y="9535"/>
                      <a:pt x="5866" y="9383"/>
                      <a:pt x="5715" y="8627"/>
                    </a:cubicBezTo>
                    <a:cubicBezTo>
                      <a:pt x="5488" y="7340"/>
                      <a:pt x="6320" y="6431"/>
                      <a:pt x="7380" y="5826"/>
                    </a:cubicBezTo>
                    <a:close/>
                  </a:path>
                </a:pathLst>
              </a:custGeom>
              <a:solidFill>
                <a:srgbClr val="FAEA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1" name="任意多边形: 形状 2640"/>
              <p:cNvSpPr/>
              <p:nvPr/>
            </p:nvSpPr>
            <p:spPr>
              <a:xfrm>
                <a:off x="2204149" y="6242064"/>
                <a:ext cx="15139" cy="15139"/>
              </a:xfrm>
              <a:custGeom>
                <a:avLst/>
                <a:gdLst>
                  <a:gd name="connsiteX0" fmla="*/ 11506 w 15139"/>
                  <a:gd name="connsiteY0" fmla="*/ 9514 h 15139"/>
                  <a:gd name="connsiteX1" fmla="*/ 5677 w 15139"/>
                  <a:gd name="connsiteY1" fmla="*/ 7546 h 15139"/>
                  <a:gd name="connsiteX2" fmla="*/ 11506 w 15139"/>
                  <a:gd name="connsiteY2" fmla="*/ 95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506" y="9514"/>
                    </a:moveTo>
                    <a:cubicBezTo>
                      <a:pt x="9613" y="8757"/>
                      <a:pt x="7948" y="7395"/>
                      <a:pt x="5677" y="7546"/>
                    </a:cubicBezTo>
                    <a:cubicBezTo>
                      <a:pt x="8856" y="4443"/>
                      <a:pt x="10749" y="5275"/>
                      <a:pt x="11506" y="9514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2" name="任意多边形: 形状 2641"/>
              <p:cNvSpPr/>
              <p:nvPr/>
            </p:nvSpPr>
            <p:spPr>
              <a:xfrm>
                <a:off x="1579435" y="5953700"/>
                <a:ext cx="7570" cy="7570"/>
              </a:xfrm>
              <a:custGeom>
                <a:avLst/>
                <a:gdLst>
                  <a:gd name="connsiteX0" fmla="*/ 5677 w 7569"/>
                  <a:gd name="connsiteY0" fmla="*/ 7057 h 7569"/>
                  <a:gd name="connsiteX1" fmla="*/ 6510 w 7569"/>
                  <a:gd name="connsiteY1" fmla="*/ 5770 h 7569"/>
                  <a:gd name="connsiteX2" fmla="*/ 8251 w 7569"/>
                  <a:gd name="connsiteY2" fmla="*/ 6905 h 7569"/>
                  <a:gd name="connsiteX3" fmla="*/ 7494 w 7569"/>
                  <a:gd name="connsiteY3" fmla="*/ 8268 h 7569"/>
                  <a:gd name="connsiteX4" fmla="*/ 5677 w 7569"/>
                  <a:gd name="connsiteY4" fmla="*/ 705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057"/>
                    </a:moveTo>
                    <a:cubicBezTo>
                      <a:pt x="5980" y="6602"/>
                      <a:pt x="6131" y="5846"/>
                      <a:pt x="6510" y="5770"/>
                    </a:cubicBezTo>
                    <a:cubicBezTo>
                      <a:pt x="7418" y="5467"/>
                      <a:pt x="8175" y="5921"/>
                      <a:pt x="8251" y="6905"/>
                    </a:cubicBezTo>
                    <a:cubicBezTo>
                      <a:pt x="8251" y="7360"/>
                      <a:pt x="7872" y="8116"/>
                      <a:pt x="7494" y="8268"/>
                    </a:cubicBezTo>
                    <a:cubicBezTo>
                      <a:pt x="6510" y="8571"/>
                      <a:pt x="5829" y="8041"/>
                      <a:pt x="5677" y="7057"/>
                    </a:cubicBez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3" name="任意多边形: 形状 2642"/>
              <p:cNvSpPr/>
              <p:nvPr/>
            </p:nvSpPr>
            <p:spPr>
              <a:xfrm>
                <a:off x="1832182" y="5256184"/>
                <a:ext cx="7570" cy="7570"/>
              </a:xfrm>
              <a:custGeom>
                <a:avLst/>
                <a:gdLst>
                  <a:gd name="connsiteX0" fmla="*/ 5677 w 7569"/>
                  <a:gd name="connsiteY0" fmla="*/ 6737 h 7569"/>
                  <a:gd name="connsiteX1" fmla="*/ 6964 w 7569"/>
                  <a:gd name="connsiteY1" fmla="*/ 5677 h 7569"/>
                  <a:gd name="connsiteX2" fmla="*/ 8099 w 7569"/>
                  <a:gd name="connsiteY2" fmla="*/ 7494 h 7569"/>
                  <a:gd name="connsiteX3" fmla="*/ 6585 w 7569"/>
                  <a:gd name="connsiteY3" fmla="*/ 8099 h 7569"/>
                  <a:gd name="connsiteX4" fmla="*/ 5677 w 7569"/>
                  <a:gd name="connsiteY4" fmla="*/ 673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737"/>
                    </a:moveTo>
                    <a:cubicBezTo>
                      <a:pt x="6131" y="6358"/>
                      <a:pt x="6510" y="5677"/>
                      <a:pt x="6964" y="5677"/>
                    </a:cubicBezTo>
                    <a:cubicBezTo>
                      <a:pt x="8024" y="5753"/>
                      <a:pt x="8554" y="6510"/>
                      <a:pt x="8099" y="7494"/>
                    </a:cubicBezTo>
                    <a:cubicBezTo>
                      <a:pt x="7948" y="7872"/>
                      <a:pt x="6964" y="8251"/>
                      <a:pt x="6585" y="8099"/>
                    </a:cubicBezTo>
                    <a:cubicBezTo>
                      <a:pt x="6131" y="8024"/>
                      <a:pt x="5980" y="7191"/>
                      <a:pt x="5677" y="6737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4" name="任意多边形: 形状 2643"/>
              <p:cNvSpPr/>
              <p:nvPr/>
            </p:nvSpPr>
            <p:spPr>
              <a:xfrm>
                <a:off x="1913479" y="5626855"/>
                <a:ext cx="15139" cy="7570"/>
              </a:xfrm>
              <a:custGeom>
                <a:avLst/>
                <a:gdLst>
                  <a:gd name="connsiteX0" fmla="*/ 11279 w 15139"/>
                  <a:gd name="connsiteY0" fmla="*/ 8790 h 7569"/>
                  <a:gd name="connsiteX1" fmla="*/ 5677 w 15139"/>
                  <a:gd name="connsiteY1" fmla="*/ 8866 h 7569"/>
                  <a:gd name="connsiteX2" fmla="*/ 11279 w 15139"/>
                  <a:gd name="connsiteY2" fmla="*/ 879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1279" y="8790"/>
                    </a:moveTo>
                    <a:cubicBezTo>
                      <a:pt x="9386" y="8790"/>
                      <a:pt x="7570" y="8866"/>
                      <a:pt x="5677" y="8866"/>
                    </a:cubicBezTo>
                    <a:cubicBezTo>
                      <a:pt x="7418" y="4551"/>
                      <a:pt x="9311" y="4702"/>
                      <a:pt x="11279" y="8790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5" name="任意多边形: 形状 2644"/>
              <p:cNvSpPr/>
              <p:nvPr/>
            </p:nvSpPr>
            <p:spPr>
              <a:xfrm>
                <a:off x="1535989" y="5296454"/>
                <a:ext cx="7570" cy="7570"/>
              </a:xfrm>
              <a:custGeom>
                <a:avLst/>
                <a:gdLst>
                  <a:gd name="connsiteX0" fmla="*/ 8475 w 7569"/>
                  <a:gd name="connsiteY0" fmla="*/ 7266 h 7569"/>
                  <a:gd name="connsiteX1" fmla="*/ 7037 w 7569"/>
                  <a:gd name="connsiteY1" fmla="*/ 9083 h 7569"/>
                  <a:gd name="connsiteX2" fmla="*/ 5750 w 7569"/>
                  <a:gd name="connsiteY2" fmla="*/ 7039 h 7569"/>
                  <a:gd name="connsiteX3" fmla="*/ 6961 w 7569"/>
                  <a:gd name="connsiteY3" fmla="*/ 5752 h 7569"/>
                  <a:gd name="connsiteX4" fmla="*/ 8475 w 7569"/>
                  <a:gd name="connsiteY4" fmla="*/ 726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475" y="7266"/>
                    </a:moveTo>
                    <a:cubicBezTo>
                      <a:pt x="8324" y="8326"/>
                      <a:pt x="8248" y="9386"/>
                      <a:pt x="7037" y="9083"/>
                    </a:cubicBezTo>
                    <a:cubicBezTo>
                      <a:pt x="6129" y="8856"/>
                      <a:pt x="5447" y="8099"/>
                      <a:pt x="5750" y="7039"/>
                    </a:cubicBezTo>
                    <a:cubicBezTo>
                      <a:pt x="5901" y="6509"/>
                      <a:pt x="6431" y="5904"/>
                      <a:pt x="6961" y="5752"/>
                    </a:cubicBezTo>
                    <a:cubicBezTo>
                      <a:pt x="8324" y="5374"/>
                      <a:pt x="8324" y="6509"/>
                      <a:pt x="8475" y="7266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6" name="任意多边形: 形状 2645"/>
              <p:cNvSpPr/>
              <p:nvPr/>
            </p:nvSpPr>
            <p:spPr>
              <a:xfrm>
                <a:off x="2521140" y="5942586"/>
                <a:ext cx="15139" cy="7570"/>
              </a:xfrm>
              <a:custGeom>
                <a:avLst/>
                <a:gdLst>
                  <a:gd name="connsiteX0" fmla="*/ 9862 w 15139"/>
                  <a:gd name="connsiteY0" fmla="*/ 8557 h 7569"/>
                  <a:gd name="connsiteX1" fmla="*/ 5698 w 15139"/>
                  <a:gd name="connsiteY1" fmla="*/ 7118 h 7569"/>
                  <a:gd name="connsiteX2" fmla="*/ 10013 w 15139"/>
                  <a:gd name="connsiteY2" fmla="*/ 6740 h 7569"/>
                  <a:gd name="connsiteX3" fmla="*/ 9862 w 15139"/>
                  <a:gd name="connsiteY3" fmla="*/ 855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9862" y="8557"/>
                    </a:moveTo>
                    <a:cubicBezTo>
                      <a:pt x="8423" y="8102"/>
                      <a:pt x="5396" y="9767"/>
                      <a:pt x="5698" y="7118"/>
                    </a:cubicBezTo>
                    <a:cubicBezTo>
                      <a:pt x="6001" y="4393"/>
                      <a:pt x="8423" y="6286"/>
                      <a:pt x="10013" y="6740"/>
                    </a:cubicBezTo>
                    <a:cubicBezTo>
                      <a:pt x="10089" y="7345"/>
                      <a:pt x="10013" y="7951"/>
                      <a:pt x="9862" y="8557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7" name="任意多边形: 形状 2646"/>
              <p:cNvSpPr/>
              <p:nvPr/>
            </p:nvSpPr>
            <p:spPr>
              <a:xfrm>
                <a:off x="1649150" y="7169838"/>
                <a:ext cx="15139" cy="15139"/>
              </a:xfrm>
              <a:custGeom>
                <a:avLst/>
                <a:gdLst>
                  <a:gd name="connsiteX0" fmla="*/ 7494 w 15139"/>
                  <a:gd name="connsiteY0" fmla="*/ 11279 h 15139"/>
                  <a:gd name="connsiteX1" fmla="*/ 5677 w 15139"/>
                  <a:gd name="connsiteY1" fmla="*/ 5677 h 15139"/>
                  <a:gd name="connsiteX2" fmla="*/ 7494 w 1513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494" y="11279"/>
                    </a:moveTo>
                    <a:cubicBezTo>
                      <a:pt x="7797" y="9084"/>
                      <a:pt x="6358" y="7494"/>
                      <a:pt x="5677" y="5677"/>
                    </a:cubicBezTo>
                    <a:cubicBezTo>
                      <a:pt x="9765" y="6358"/>
                      <a:pt x="10824" y="8099"/>
                      <a:pt x="7494" y="11279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8" name="任意多边形: 形状 2647"/>
              <p:cNvSpPr/>
              <p:nvPr/>
            </p:nvSpPr>
            <p:spPr>
              <a:xfrm>
                <a:off x="2155364" y="5565919"/>
                <a:ext cx="7570" cy="7570"/>
              </a:xfrm>
              <a:custGeom>
                <a:avLst/>
                <a:gdLst>
                  <a:gd name="connsiteX0" fmla="*/ 8288 w 7569"/>
                  <a:gd name="connsiteY0" fmla="*/ 6898 h 7569"/>
                  <a:gd name="connsiteX1" fmla="*/ 7152 w 7569"/>
                  <a:gd name="connsiteY1" fmla="*/ 8109 h 7569"/>
                  <a:gd name="connsiteX2" fmla="*/ 5790 w 7569"/>
                  <a:gd name="connsiteY2" fmla="*/ 6368 h 7569"/>
                  <a:gd name="connsiteX3" fmla="*/ 7304 w 7569"/>
                  <a:gd name="connsiteY3" fmla="*/ 5687 h 7569"/>
                  <a:gd name="connsiteX4" fmla="*/ 8288 w 7569"/>
                  <a:gd name="connsiteY4" fmla="*/ 689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88" y="6898"/>
                    </a:moveTo>
                    <a:cubicBezTo>
                      <a:pt x="7909" y="7277"/>
                      <a:pt x="7531" y="8033"/>
                      <a:pt x="7152" y="8109"/>
                    </a:cubicBezTo>
                    <a:cubicBezTo>
                      <a:pt x="6017" y="8185"/>
                      <a:pt x="5411" y="7428"/>
                      <a:pt x="5790" y="6368"/>
                    </a:cubicBezTo>
                    <a:cubicBezTo>
                      <a:pt x="5941" y="5990"/>
                      <a:pt x="6850" y="5611"/>
                      <a:pt x="7304" y="5687"/>
                    </a:cubicBezTo>
                    <a:cubicBezTo>
                      <a:pt x="7682" y="5687"/>
                      <a:pt x="7985" y="6444"/>
                      <a:pt x="8288" y="6898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9" name="任意多边形: 形状 2648"/>
              <p:cNvSpPr/>
              <p:nvPr/>
            </p:nvSpPr>
            <p:spPr>
              <a:xfrm>
                <a:off x="2508217" y="5928355"/>
                <a:ext cx="15139" cy="15139"/>
              </a:xfrm>
              <a:custGeom>
                <a:avLst/>
                <a:gdLst>
                  <a:gd name="connsiteX0" fmla="*/ 9689 w 15139"/>
                  <a:gd name="connsiteY0" fmla="*/ 5680 h 15139"/>
                  <a:gd name="connsiteX1" fmla="*/ 5677 w 15139"/>
                  <a:gd name="connsiteY1" fmla="*/ 9314 h 15139"/>
                  <a:gd name="connsiteX2" fmla="*/ 9689 w 15139"/>
                  <a:gd name="connsiteY2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689" y="5680"/>
                    </a:moveTo>
                    <a:cubicBezTo>
                      <a:pt x="8024" y="6513"/>
                      <a:pt x="9689" y="11055"/>
                      <a:pt x="5677" y="9314"/>
                    </a:cubicBezTo>
                    <a:cubicBezTo>
                      <a:pt x="5829" y="6816"/>
                      <a:pt x="7191" y="5605"/>
                      <a:pt x="9689" y="5680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0" name="任意多边形: 形状 2649"/>
              <p:cNvSpPr/>
              <p:nvPr/>
            </p:nvSpPr>
            <p:spPr>
              <a:xfrm>
                <a:off x="1509014" y="5437929"/>
                <a:ext cx="7570" cy="7570"/>
              </a:xfrm>
              <a:custGeom>
                <a:avLst/>
                <a:gdLst>
                  <a:gd name="connsiteX0" fmla="*/ 8957 w 7569"/>
                  <a:gd name="connsiteY0" fmla="*/ 7570 h 7569"/>
                  <a:gd name="connsiteX1" fmla="*/ 5777 w 7569"/>
                  <a:gd name="connsiteY1" fmla="*/ 7872 h 7569"/>
                  <a:gd name="connsiteX2" fmla="*/ 8957 w 7569"/>
                  <a:gd name="connsiteY2" fmla="*/ 5677 h 7569"/>
                  <a:gd name="connsiteX3" fmla="*/ 8957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957" y="7570"/>
                    </a:moveTo>
                    <a:cubicBezTo>
                      <a:pt x="7973" y="9008"/>
                      <a:pt x="6383" y="10067"/>
                      <a:pt x="5777" y="7872"/>
                    </a:cubicBezTo>
                    <a:cubicBezTo>
                      <a:pt x="5172" y="5904"/>
                      <a:pt x="7443" y="5904"/>
                      <a:pt x="8957" y="5677"/>
                    </a:cubicBezTo>
                    <a:cubicBezTo>
                      <a:pt x="8957" y="6282"/>
                      <a:pt x="8957" y="6888"/>
                      <a:pt x="8957" y="7570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1" name="任意多边形: 形状 2650"/>
              <p:cNvSpPr/>
              <p:nvPr/>
            </p:nvSpPr>
            <p:spPr>
              <a:xfrm>
                <a:off x="2010671" y="5699532"/>
                <a:ext cx="7570" cy="7570"/>
              </a:xfrm>
              <a:custGeom>
                <a:avLst/>
                <a:gdLst>
                  <a:gd name="connsiteX0" fmla="*/ 8705 w 7569"/>
                  <a:gd name="connsiteY0" fmla="*/ 8099 h 7569"/>
                  <a:gd name="connsiteX1" fmla="*/ 7797 w 7569"/>
                  <a:gd name="connsiteY1" fmla="*/ 9235 h 7569"/>
                  <a:gd name="connsiteX2" fmla="*/ 5677 w 7569"/>
                  <a:gd name="connsiteY2" fmla="*/ 6812 h 7569"/>
                  <a:gd name="connsiteX3" fmla="*/ 6510 w 7569"/>
                  <a:gd name="connsiteY3" fmla="*/ 5677 h 7569"/>
                  <a:gd name="connsiteX4" fmla="*/ 8705 w 7569"/>
                  <a:gd name="connsiteY4" fmla="*/ 80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05" y="8099"/>
                    </a:moveTo>
                    <a:cubicBezTo>
                      <a:pt x="8402" y="8478"/>
                      <a:pt x="8024" y="9235"/>
                      <a:pt x="7797" y="9235"/>
                    </a:cubicBezTo>
                    <a:cubicBezTo>
                      <a:pt x="6586" y="8932"/>
                      <a:pt x="5753" y="8099"/>
                      <a:pt x="5677" y="6812"/>
                    </a:cubicBezTo>
                    <a:cubicBezTo>
                      <a:pt x="5677" y="6434"/>
                      <a:pt x="6283" y="5677"/>
                      <a:pt x="6510" y="5677"/>
                    </a:cubicBezTo>
                    <a:cubicBezTo>
                      <a:pt x="7872" y="5904"/>
                      <a:pt x="8554" y="6812"/>
                      <a:pt x="8705" y="8099"/>
                    </a:cubicBezTo>
                    <a:close/>
                  </a:path>
                </a:pathLst>
              </a:custGeom>
              <a:solidFill>
                <a:srgbClr val="F7DD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2" name="任意多边形: 形状 2651"/>
              <p:cNvSpPr/>
              <p:nvPr/>
            </p:nvSpPr>
            <p:spPr>
              <a:xfrm>
                <a:off x="1990435" y="5006377"/>
                <a:ext cx="15139" cy="15139"/>
              </a:xfrm>
              <a:custGeom>
                <a:avLst/>
                <a:gdLst>
                  <a:gd name="connsiteX0" fmla="*/ 6687 w 15139"/>
                  <a:gd name="connsiteY0" fmla="*/ 9625 h 15139"/>
                  <a:gd name="connsiteX1" fmla="*/ 6687 w 15139"/>
                  <a:gd name="connsiteY1" fmla="*/ 5916 h 15139"/>
                  <a:gd name="connsiteX2" fmla="*/ 10321 w 15139"/>
                  <a:gd name="connsiteY2" fmla="*/ 7658 h 15139"/>
                  <a:gd name="connsiteX3" fmla="*/ 6687 w 15139"/>
                  <a:gd name="connsiteY3" fmla="*/ 962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687" y="9625"/>
                    </a:moveTo>
                    <a:cubicBezTo>
                      <a:pt x="6536" y="8339"/>
                      <a:pt x="4492" y="6900"/>
                      <a:pt x="6687" y="5916"/>
                    </a:cubicBezTo>
                    <a:cubicBezTo>
                      <a:pt x="8126" y="5235"/>
                      <a:pt x="9564" y="6068"/>
                      <a:pt x="10321" y="7658"/>
                    </a:cubicBezTo>
                    <a:cubicBezTo>
                      <a:pt x="9110" y="8339"/>
                      <a:pt x="7898" y="9020"/>
                      <a:pt x="6687" y="9625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3" name="任意多边形: 形状 2652"/>
              <p:cNvSpPr/>
              <p:nvPr/>
            </p:nvSpPr>
            <p:spPr>
              <a:xfrm>
                <a:off x="1625067" y="6624744"/>
                <a:ext cx="7570" cy="7570"/>
              </a:xfrm>
              <a:custGeom>
                <a:avLst/>
                <a:gdLst>
                  <a:gd name="connsiteX0" fmla="*/ 8187 w 7569"/>
                  <a:gd name="connsiteY0" fmla="*/ 7127 h 7569"/>
                  <a:gd name="connsiteX1" fmla="*/ 6976 w 7569"/>
                  <a:gd name="connsiteY1" fmla="*/ 8111 h 7569"/>
                  <a:gd name="connsiteX2" fmla="*/ 5840 w 7569"/>
                  <a:gd name="connsiteY2" fmla="*/ 6295 h 7569"/>
                  <a:gd name="connsiteX3" fmla="*/ 7354 w 7569"/>
                  <a:gd name="connsiteY3" fmla="*/ 5689 h 7569"/>
                  <a:gd name="connsiteX4" fmla="*/ 8187 w 7569"/>
                  <a:gd name="connsiteY4" fmla="*/ 712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187" y="7127"/>
                    </a:moveTo>
                    <a:cubicBezTo>
                      <a:pt x="7733" y="7505"/>
                      <a:pt x="7354" y="8187"/>
                      <a:pt x="6976" y="8111"/>
                    </a:cubicBezTo>
                    <a:cubicBezTo>
                      <a:pt x="5916" y="8035"/>
                      <a:pt x="5386" y="7279"/>
                      <a:pt x="5840" y="6295"/>
                    </a:cubicBezTo>
                    <a:cubicBezTo>
                      <a:pt x="5992" y="5916"/>
                      <a:pt x="6976" y="5613"/>
                      <a:pt x="7354" y="5689"/>
                    </a:cubicBezTo>
                    <a:cubicBezTo>
                      <a:pt x="7733" y="5840"/>
                      <a:pt x="7884" y="6673"/>
                      <a:pt x="8187" y="712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4" name="任意多边形: 形状 2653"/>
              <p:cNvSpPr/>
              <p:nvPr/>
            </p:nvSpPr>
            <p:spPr>
              <a:xfrm>
                <a:off x="2005210" y="6290243"/>
                <a:ext cx="7570" cy="7570"/>
              </a:xfrm>
              <a:custGeom>
                <a:avLst/>
                <a:gdLst>
                  <a:gd name="connsiteX0" fmla="*/ 8338 w 7569"/>
                  <a:gd name="connsiteY0" fmla="*/ 7358 h 7569"/>
                  <a:gd name="connsiteX1" fmla="*/ 6294 w 7569"/>
                  <a:gd name="connsiteY1" fmla="*/ 8114 h 7569"/>
                  <a:gd name="connsiteX2" fmla="*/ 5689 w 7569"/>
                  <a:gd name="connsiteY2" fmla="*/ 6676 h 7569"/>
                  <a:gd name="connsiteX3" fmla="*/ 7657 w 7569"/>
                  <a:gd name="connsiteY3" fmla="*/ 5919 h 7569"/>
                  <a:gd name="connsiteX4" fmla="*/ 8338 w 7569"/>
                  <a:gd name="connsiteY4" fmla="*/ 735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338" y="7358"/>
                    </a:moveTo>
                    <a:cubicBezTo>
                      <a:pt x="7884" y="8190"/>
                      <a:pt x="7127" y="8569"/>
                      <a:pt x="6294" y="8114"/>
                    </a:cubicBezTo>
                    <a:cubicBezTo>
                      <a:pt x="5916" y="7887"/>
                      <a:pt x="5613" y="7055"/>
                      <a:pt x="5689" y="6676"/>
                    </a:cubicBezTo>
                    <a:cubicBezTo>
                      <a:pt x="5992" y="5768"/>
                      <a:pt x="6824" y="5389"/>
                      <a:pt x="7657" y="5919"/>
                    </a:cubicBezTo>
                    <a:cubicBezTo>
                      <a:pt x="8111" y="6146"/>
                      <a:pt x="8187" y="6903"/>
                      <a:pt x="8338" y="7358"/>
                    </a:cubicBezTo>
                    <a:close/>
                  </a:path>
                </a:pathLst>
              </a:custGeom>
              <a:solidFill>
                <a:srgbClr val="F9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5" name="任意多边形: 形状 2654"/>
              <p:cNvSpPr/>
              <p:nvPr/>
            </p:nvSpPr>
            <p:spPr>
              <a:xfrm>
                <a:off x="2417155" y="5648967"/>
                <a:ext cx="7570" cy="15139"/>
              </a:xfrm>
              <a:custGeom>
                <a:avLst/>
                <a:gdLst>
                  <a:gd name="connsiteX0" fmla="*/ 5677 w 7569"/>
                  <a:gd name="connsiteY0" fmla="*/ 11279 h 15139"/>
                  <a:gd name="connsiteX1" fmla="*/ 5677 w 7569"/>
                  <a:gd name="connsiteY1" fmla="*/ 5677 h 15139"/>
                  <a:gd name="connsiteX2" fmla="*/ 5677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279"/>
                    </a:moveTo>
                    <a:cubicBezTo>
                      <a:pt x="5677" y="9386"/>
                      <a:pt x="5677" y="7494"/>
                      <a:pt x="5677" y="5677"/>
                    </a:cubicBezTo>
                    <a:cubicBezTo>
                      <a:pt x="8326" y="6661"/>
                      <a:pt x="8326" y="7721"/>
                      <a:pt x="5677" y="11279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6" name="任意多边形: 形状 2655"/>
              <p:cNvSpPr/>
              <p:nvPr/>
            </p:nvSpPr>
            <p:spPr>
              <a:xfrm>
                <a:off x="2408998" y="5647180"/>
                <a:ext cx="15139" cy="7570"/>
              </a:xfrm>
              <a:custGeom>
                <a:avLst/>
                <a:gdLst>
                  <a:gd name="connsiteX0" fmla="*/ 10050 w 15139"/>
                  <a:gd name="connsiteY0" fmla="*/ 7313 h 7569"/>
                  <a:gd name="connsiteX1" fmla="*/ 9974 w 15139"/>
                  <a:gd name="connsiteY1" fmla="*/ 9356 h 7569"/>
                  <a:gd name="connsiteX2" fmla="*/ 6189 w 15139"/>
                  <a:gd name="connsiteY2" fmla="*/ 9356 h 7569"/>
                  <a:gd name="connsiteX3" fmla="*/ 6114 w 15139"/>
                  <a:gd name="connsiteY3" fmla="*/ 7615 h 7569"/>
                  <a:gd name="connsiteX4" fmla="*/ 5735 w 15139"/>
                  <a:gd name="connsiteY4" fmla="*/ 6328 h 7569"/>
                  <a:gd name="connsiteX5" fmla="*/ 6189 w 15139"/>
                  <a:gd name="connsiteY5" fmla="*/ 5723 h 7569"/>
                  <a:gd name="connsiteX6" fmla="*/ 10050 w 15139"/>
                  <a:gd name="connsiteY6" fmla="*/ 73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7569">
                    <a:moveTo>
                      <a:pt x="10050" y="7313"/>
                    </a:moveTo>
                    <a:cubicBezTo>
                      <a:pt x="10050" y="7994"/>
                      <a:pt x="10050" y="8675"/>
                      <a:pt x="9974" y="9356"/>
                    </a:cubicBezTo>
                    <a:cubicBezTo>
                      <a:pt x="8687" y="9356"/>
                      <a:pt x="7476" y="9356"/>
                      <a:pt x="6189" y="9356"/>
                    </a:cubicBezTo>
                    <a:cubicBezTo>
                      <a:pt x="6114" y="8751"/>
                      <a:pt x="6114" y="8145"/>
                      <a:pt x="6114" y="7615"/>
                    </a:cubicBezTo>
                    <a:cubicBezTo>
                      <a:pt x="5735" y="7161"/>
                      <a:pt x="5584" y="6783"/>
                      <a:pt x="5735" y="6328"/>
                    </a:cubicBezTo>
                    <a:cubicBezTo>
                      <a:pt x="5887" y="5950"/>
                      <a:pt x="6038" y="5723"/>
                      <a:pt x="6189" y="5723"/>
                    </a:cubicBezTo>
                    <a:cubicBezTo>
                      <a:pt x="7779" y="5572"/>
                      <a:pt x="9293" y="5723"/>
                      <a:pt x="10050" y="7313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7" name="任意多边形: 形状 2656"/>
              <p:cNvSpPr/>
              <p:nvPr/>
            </p:nvSpPr>
            <p:spPr>
              <a:xfrm>
                <a:off x="1672010" y="6234546"/>
                <a:ext cx="7570" cy="15139"/>
              </a:xfrm>
              <a:custGeom>
                <a:avLst/>
                <a:gdLst>
                  <a:gd name="connsiteX0" fmla="*/ 7570 w 7569"/>
                  <a:gd name="connsiteY0" fmla="*/ 5677 h 15139"/>
                  <a:gd name="connsiteX1" fmla="*/ 5677 w 7569"/>
                  <a:gd name="connsiteY1" fmla="*/ 9462 h 15139"/>
                  <a:gd name="connsiteX2" fmla="*/ 757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570" y="5677"/>
                    </a:moveTo>
                    <a:cubicBezTo>
                      <a:pt x="10749" y="8856"/>
                      <a:pt x="7948" y="9084"/>
                      <a:pt x="5677" y="9462"/>
                    </a:cubicBezTo>
                    <a:cubicBezTo>
                      <a:pt x="6283" y="8175"/>
                      <a:pt x="6964" y="6888"/>
                      <a:pt x="7570" y="5677"/>
                    </a:cubicBezTo>
                    <a:close/>
                  </a:path>
                </a:pathLst>
              </a:custGeom>
              <a:solidFill>
                <a:srgbClr val="F2CB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8" name="任意多边形: 形状 2657"/>
              <p:cNvSpPr/>
              <p:nvPr/>
            </p:nvSpPr>
            <p:spPr>
              <a:xfrm>
                <a:off x="2017635" y="6224630"/>
                <a:ext cx="15139" cy="15139"/>
              </a:xfrm>
              <a:custGeom>
                <a:avLst/>
                <a:gdLst>
                  <a:gd name="connsiteX0" fmla="*/ 9613 w 15139"/>
                  <a:gd name="connsiteY0" fmla="*/ 5677 h 15139"/>
                  <a:gd name="connsiteX1" fmla="*/ 7872 w 15139"/>
                  <a:gd name="connsiteY1" fmla="*/ 9840 h 15139"/>
                  <a:gd name="connsiteX2" fmla="*/ 5677 w 15139"/>
                  <a:gd name="connsiteY2" fmla="*/ 9689 h 15139"/>
                  <a:gd name="connsiteX3" fmla="*/ 961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613" y="5677"/>
                    </a:moveTo>
                    <a:cubicBezTo>
                      <a:pt x="9008" y="7040"/>
                      <a:pt x="8402" y="8402"/>
                      <a:pt x="7872" y="9840"/>
                    </a:cubicBezTo>
                    <a:cubicBezTo>
                      <a:pt x="7115" y="9765"/>
                      <a:pt x="6434" y="9689"/>
                      <a:pt x="5677" y="9689"/>
                    </a:cubicBezTo>
                    <a:cubicBezTo>
                      <a:pt x="5980" y="7342"/>
                      <a:pt x="7342" y="5980"/>
                      <a:pt x="9613" y="5677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9" name="任意多边形: 形状 2658"/>
              <p:cNvSpPr/>
              <p:nvPr/>
            </p:nvSpPr>
            <p:spPr>
              <a:xfrm>
                <a:off x="1995154" y="6487293"/>
                <a:ext cx="7570" cy="15139"/>
              </a:xfrm>
              <a:custGeom>
                <a:avLst/>
                <a:gdLst>
                  <a:gd name="connsiteX0" fmla="*/ 7645 w 7569"/>
                  <a:gd name="connsiteY0" fmla="*/ 11354 h 15139"/>
                  <a:gd name="connsiteX1" fmla="*/ 5677 w 7569"/>
                  <a:gd name="connsiteY1" fmla="*/ 5677 h 15139"/>
                  <a:gd name="connsiteX2" fmla="*/ 7645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11354"/>
                    </a:moveTo>
                    <a:cubicBezTo>
                      <a:pt x="5072" y="10143"/>
                      <a:pt x="5829" y="7721"/>
                      <a:pt x="5677" y="5677"/>
                    </a:cubicBezTo>
                    <a:cubicBezTo>
                      <a:pt x="8024" y="6964"/>
                      <a:pt x="7342" y="9310"/>
                      <a:pt x="7645" y="11354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0" name="任意多边形: 形状 2659"/>
              <p:cNvSpPr/>
              <p:nvPr/>
            </p:nvSpPr>
            <p:spPr>
              <a:xfrm>
                <a:off x="1774578" y="4920929"/>
                <a:ext cx="7570" cy="15139"/>
              </a:xfrm>
              <a:custGeom>
                <a:avLst/>
                <a:gdLst>
                  <a:gd name="connsiteX0" fmla="*/ 7645 w 7569"/>
                  <a:gd name="connsiteY0" fmla="*/ 11279 h 15139"/>
                  <a:gd name="connsiteX1" fmla="*/ 5677 w 7569"/>
                  <a:gd name="connsiteY1" fmla="*/ 5677 h 15139"/>
                  <a:gd name="connsiteX2" fmla="*/ 7645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11279"/>
                    </a:moveTo>
                    <a:cubicBezTo>
                      <a:pt x="5147" y="10068"/>
                      <a:pt x="5829" y="7721"/>
                      <a:pt x="5677" y="5677"/>
                    </a:cubicBezTo>
                    <a:cubicBezTo>
                      <a:pt x="8251" y="6889"/>
                      <a:pt x="7418" y="9235"/>
                      <a:pt x="7645" y="11279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1" name="任意多边形: 形状 2660"/>
              <p:cNvSpPr/>
              <p:nvPr/>
            </p:nvSpPr>
            <p:spPr>
              <a:xfrm>
                <a:off x="1739823" y="6912076"/>
                <a:ext cx="15139" cy="7570"/>
              </a:xfrm>
              <a:custGeom>
                <a:avLst/>
                <a:gdLst>
                  <a:gd name="connsiteX0" fmla="*/ 8109 w 15139"/>
                  <a:gd name="connsiteY0" fmla="*/ 8649 h 7569"/>
                  <a:gd name="connsiteX1" fmla="*/ 6141 w 15139"/>
                  <a:gd name="connsiteY1" fmla="*/ 8574 h 7569"/>
                  <a:gd name="connsiteX2" fmla="*/ 6066 w 15139"/>
                  <a:gd name="connsiteY2" fmla="*/ 6303 h 7569"/>
                  <a:gd name="connsiteX3" fmla="*/ 10986 w 15139"/>
                  <a:gd name="connsiteY3" fmla="*/ 5924 h 7569"/>
                  <a:gd name="connsiteX4" fmla="*/ 11970 w 15139"/>
                  <a:gd name="connsiteY4" fmla="*/ 6757 h 7569"/>
                  <a:gd name="connsiteX5" fmla="*/ 8109 w 15139"/>
                  <a:gd name="connsiteY5" fmla="*/ 864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8109" y="8649"/>
                    </a:moveTo>
                    <a:cubicBezTo>
                      <a:pt x="7428" y="8649"/>
                      <a:pt x="6823" y="8649"/>
                      <a:pt x="6141" y="8574"/>
                    </a:cubicBezTo>
                    <a:cubicBezTo>
                      <a:pt x="5536" y="7817"/>
                      <a:pt x="5536" y="7060"/>
                      <a:pt x="6066" y="6303"/>
                    </a:cubicBezTo>
                    <a:cubicBezTo>
                      <a:pt x="7655" y="5167"/>
                      <a:pt x="9320" y="5924"/>
                      <a:pt x="10986" y="5924"/>
                    </a:cubicBezTo>
                    <a:cubicBezTo>
                      <a:pt x="11289" y="6227"/>
                      <a:pt x="11667" y="6454"/>
                      <a:pt x="11970" y="6757"/>
                    </a:cubicBezTo>
                    <a:cubicBezTo>
                      <a:pt x="11137" y="8347"/>
                      <a:pt x="9699" y="8574"/>
                      <a:pt x="8109" y="8649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2" name="任意多边形: 形状 2661"/>
              <p:cNvSpPr/>
              <p:nvPr/>
            </p:nvSpPr>
            <p:spPr>
              <a:xfrm>
                <a:off x="1879634" y="5820941"/>
                <a:ext cx="7570" cy="7570"/>
              </a:xfrm>
              <a:custGeom>
                <a:avLst/>
                <a:gdLst>
                  <a:gd name="connsiteX0" fmla="*/ 8032 w 7569"/>
                  <a:gd name="connsiteY0" fmla="*/ 7576 h 7569"/>
                  <a:gd name="connsiteX1" fmla="*/ 6442 w 7569"/>
                  <a:gd name="connsiteY1" fmla="*/ 7954 h 7569"/>
                  <a:gd name="connsiteX2" fmla="*/ 5686 w 7569"/>
                  <a:gd name="connsiteY2" fmla="*/ 6440 h 7569"/>
                  <a:gd name="connsiteX3" fmla="*/ 7124 w 7569"/>
                  <a:gd name="connsiteY3" fmla="*/ 5986 h 7569"/>
                  <a:gd name="connsiteX4" fmla="*/ 8032 w 7569"/>
                  <a:gd name="connsiteY4" fmla="*/ 757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32" y="7576"/>
                    </a:moveTo>
                    <a:cubicBezTo>
                      <a:pt x="7502" y="7727"/>
                      <a:pt x="6821" y="8182"/>
                      <a:pt x="6442" y="7954"/>
                    </a:cubicBezTo>
                    <a:cubicBezTo>
                      <a:pt x="6064" y="7727"/>
                      <a:pt x="5610" y="6970"/>
                      <a:pt x="5686" y="6440"/>
                    </a:cubicBezTo>
                    <a:cubicBezTo>
                      <a:pt x="5761" y="5608"/>
                      <a:pt x="6518" y="5457"/>
                      <a:pt x="7124" y="5986"/>
                    </a:cubicBezTo>
                    <a:cubicBezTo>
                      <a:pt x="7502" y="6516"/>
                      <a:pt x="7729" y="7122"/>
                      <a:pt x="8032" y="7576"/>
                    </a:cubicBezTo>
                    <a:close/>
                  </a:path>
                </a:pathLst>
              </a:custGeom>
              <a:solidFill>
                <a:srgbClr val="F9E4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3" name="任意多边形: 形状 2662"/>
              <p:cNvSpPr/>
              <p:nvPr/>
            </p:nvSpPr>
            <p:spPr>
              <a:xfrm>
                <a:off x="2339189" y="5974078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9538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434" y="5829"/>
                      <a:pt x="7948" y="5677"/>
                      <a:pt x="9538" y="5677"/>
                    </a:cubicBezTo>
                    <a:cubicBezTo>
                      <a:pt x="8705" y="7115"/>
                      <a:pt x="8326" y="9689"/>
                      <a:pt x="5677" y="7570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4" name="任意多边形: 形状 2663"/>
              <p:cNvSpPr/>
              <p:nvPr/>
            </p:nvSpPr>
            <p:spPr>
              <a:xfrm>
                <a:off x="2202332" y="6030282"/>
                <a:ext cx="15139" cy="7570"/>
              </a:xfrm>
              <a:custGeom>
                <a:avLst/>
                <a:gdLst>
                  <a:gd name="connsiteX0" fmla="*/ 5677 w 15139"/>
                  <a:gd name="connsiteY0" fmla="*/ 6548 h 7569"/>
                  <a:gd name="connsiteX1" fmla="*/ 9538 w 15139"/>
                  <a:gd name="connsiteY1" fmla="*/ 8289 h 7569"/>
                  <a:gd name="connsiteX2" fmla="*/ 5677 w 15139"/>
                  <a:gd name="connsiteY2" fmla="*/ 654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6548"/>
                    </a:moveTo>
                    <a:cubicBezTo>
                      <a:pt x="7645" y="5640"/>
                      <a:pt x="9689" y="4580"/>
                      <a:pt x="9538" y="8289"/>
                    </a:cubicBezTo>
                    <a:cubicBezTo>
                      <a:pt x="7948" y="8289"/>
                      <a:pt x="6434" y="8213"/>
                      <a:pt x="5677" y="6548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5" name="任意多边形: 形状 2664"/>
              <p:cNvSpPr/>
              <p:nvPr/>
            </p:nvSpPr>
            <p:spPr>
              <a:xfrm>
                <a:off x="1810608" y="6033121"/>
                <a:ext cx="15139" cy="7570"/>
              </a:xfrm>
              <a:custGeom>
                <a:avLst/>
                <a:gdLst>
                  <a:gd name="connsiteX0" fmla="*/ 9538 w 15139"/>
                  <a:gd name="connsiteY0" fmla="*/ 9386 h 7569"/>
                  <a:gd name="connsiteX1" fmla="*/ 5677 w 15139"/>
                  <a:gd name="connsiteY1" fmla="*/ 5677 h 7569"/>
                  <a:gd name="connsiteX2" fmla="*/ 9538 w 1513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9386"/>
                    </a:moveTo>
                    <a:cubicBezTo>
                      <a:pt x="7040" y="9386"/>
                      <a:pt x="5753" y="8175"/>
                      <a:pt x="5677" y="5677"/>
                    </a:cubicBezTo>
                    <a:cubicBezTo>
                      <a:pt x="7721" y="6131"/>
                      <a:pt x="8932" y="7418"/>
                      <a:pt x="9538" y="9386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6" name="任意多边形: 形状 2665"/>
              <p:cNvSpPr/>
              <p:nvPr/>
            </p:nvSpPr>
            <p:spPr>
              <a:xfrm>
                <a:off x="2548336" y="5749566"/>
                <a:ext cx="15139" cy="7570"/>
              </a:xfrm>
              <a:custGeom>
                <a:avLst/>
                <a:gdLst>
                  <a:gd name="connsiteX0" fmla="*/ 11279 w 15139"/>
                  <a:gd name="connsiteY0" fmla="*/ 5677 h 7569"/>
                  <a:gd name="connsiteX1" fmla="*/ 5677 w 15139"/>
                  <a:gd name="connsiteY1" fmla="*/ 5829 h 7569"/>
                  <a:gd name="connsiteX2" fmla="*/ 11279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1279" y="5677"/>
                    </a:moveTo>
                    <a:cubicBezTo>
                      <a:pt x="9462" y="8478"/>
                      <a:pt x="7570" y="8326"/>
                      <a:pt x="5677" y="5829"/>
                    </a:cubicBezTo>
                    <a:cubicBezTo>
                      <a:pt x="7570" y="5753"/>
                      <a:pt x="9386" y="5677"/>
                      <a:pt x="11279" y="5677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7" name="任意多边形: 形状 2666"/>
              <p:cNvSpPr/>
              <p:nvPr/>
            </p:nvSpPr>
            <p:spPr>
              <a:xfrm>
                <a:off x="1803159" y="5223029"/>
                <a:ext cx="7570" cy="15139"/>
              </a:xfrm>
              <a:custGeom>
                <a:avLst/>
                <a:gdLst>
                  <a:gd name="connsiteX0" fmla="*/ 7449 w 7569"/>
                  <a:gd name="connsiteY0" fmla="*/ 5677 h 15139"/>
                  <a:gd name="connsiteX1" fmla="*/ 5860 w 7569"/>
                  <a:gd name="connsiteY1" fmla="*/ 11430 h 15139"/>
                  <a:gd name="connsiteX2" fmla="*/ 7449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449" y="5677"/>
                    </a:moveTo>
                    <a:cubicBezTo>
                      <a:pt x="7449" y="7721"/>
                      <a:pt x="8130" y="9992"/>
                      <a:pt x="5860" y="11430"/>
                    </a:cubicBezTo>
                    <a:cubicBezTo>
                      <a:pt x="5708" y="9310"/>
                      <a:pt x="5103" y="7115"/>
                      <a:pt x="7449" y="567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8" name="任意多边形: 形状 2667"/>
              <p:cNvSpPr/>
              <p:nvPr/>
            </p:nvSpPr>
            <p:spPr>
              <a:xfrm>
                <a:off x="2572558" y="5738363"/>
                <a:ext cx="7570" cy="7570"/>
              </a:xfrm>
              <a:custGeom>
                <a:avLst/>
                <a:gdLst>
                  <a:gd name="connsiteX0" fmla="*/ 8705 w 7569"/>
                  <a:gd name="connsiteY0" fmla="*/ 6434 h 7569"/>
                  <a:gd name="connsiteX1" fmla="*/ 7418 w 7569"/>
                  <a:gd name="connsiteY1" fmla="*/ 7266 h 7569"/>
                  <a:gd name="connsiteX2" fmla="*/ 5677 w 7569"/>
                  <a:gd name="connsiteY2" fmla="*/ 6282 h 7569"/>
                  <a:gd name="connsiteX3" fmla="*/ 7115 w 7569"/>
                  <a:gd name="connsiteY3" fmla="*/ 5677 h 7569"/>
                  <a:gd name="connsiteX4" fmla="*/ 8705 w 7569"/>
                  <a:gd name="connsiteY4" fmla="*/ 64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05" y="6434"/>
                    </a:moveTo>
                    <a:cubicBezTo>
                      <a:pt x="8251" y="6737"/>
                      <a:pt x="7872" y="7266"/>
                      <a:pt x="7418" y="7266"/>
                    </a:cubicBezTo>
                    <a:cubicBezTo>
                      <a:pt x="6661" y="7342"/>
                      <a:pt x="5677" y="7418"/>
                      <a:pt x="5677" y="6282"/>
                    </a:cubicBezTo>
                    <a:cubicBezTo>
                      <a:pt x="5677" y="6056"/>
                      <a:pt x="6661" y="5677"/>
                      <a:pt x="7115" y="5677"/>
                    </a:cubicBezTo>
                    <a:cubicBezTo>
                      <a:pt x="7721" y="5752"/>
                      <a:pt x="8175" y="6207"/>
                      <a:pt x="8705" y="6434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9" name="任意多边形: 形状 2668"/>
              <p:cNvSpPr/>
              <p:nvPr/>
            </p:nvSpPr>
            <p:spPr>
              <a:xfrm>
                <a:off x="1930642" y="5258682"/>
                <a:ext cx="7570" cy="7570"/>
              </a:xfrm>
              <a:custGeom>
                <a:avLst/>
                <a:gdLst>
                  <a:gd name="connsiteX0" fmla="*/ 7059 w 7569"/>
                  <a:gd name="connsiteY0" fmla="*/ 8326 h 7569"/>
                  <a:gd name="connsiteX1" fmla="*/ 6000 w 7569"/>
                  <a:gd name="connsiteY1" fmla="*/ 8402 h 7569"/>
                  <a:gd name="connsiteX2" fmla="*/ 5697 w 7569"/>
                  <a:gd name="connsiteY2" fmla="*/ 6737 h 7569"/>
                  <a:gd name="connsiteX3" fmla="*/ 6605 w 7569"/>
                  <a:gd name="connsiteY3" fmla="*/ 5677 h 7569"/>
                  <a:gd name="connsiteX4" fmla="*/ 7059 w 7569"/>
                  <a:gd name="connsiteY4" fmla="*/ 83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059" y="8326"/>
                    </a:moveTo>
                    <a:cubicBezTo>
                      <a:pt x="6832" y="8780"/>
                      <a:pt x="6302" y="8932"/>
                      <a:pt x="6000" y="8402"/>
                    </a:cubicBezTo>
                    <a:cubicBezTo>
                      <a:pt x="5773" y="7948"/>
                      <a:pt x="5621" y="7266"/>
                      <a:pt x="5697" y="6737"/>
                    </a:cubicBezTo>
                    <a:cubicBezTo>
                      <a:pt x="5773" y="6358"/>
                      <a:pt x="6529" y="5677"/>
                      <a:pt x="6605" y="5677"/>
                    </a:cubicBezTo>
                    <a:cubicBezTo>
                      <a:pt x="7438" y="6282"/>
                      <a:pt x="7514" y="7115"/>
                      <a:pt x="7059" y="8326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0" name="任意多边形: 形状 2669"/>
              <p:cNvSpPr/>
              <p:nvPr/>
            </p:nvSpPr>
            <p:spPr>
              <a:xfrm>
                <a:off x="2201384" y="6274883"/>
                <a:ext cx="7570" cy="7570"/>
              </a:xfrm>
              <a:custGeom>
                <a:avLst/>
                <a:gdLst>
                  <a:gd name="connsiteX0" fmla="*/ 7533 w 7569"/>
                  <a:gd name="connsiteY0" fmla="*/ 8033 h 7569"/>
                  <a:gd name="connsiteX1" fmla="*/ 6019 w 7569"/>
                  <a:gd name="connsiteY1" fmla="*/ 7125 h 7569"/>
                  <a:gd name="connsiteX2" fmla="*/ 6473 w 7569"/>
                  <a:gd name="connsiteY2" fmla="*/ 5687 h 7569"/>
                  <a:gd name="connsiteX3" fmla="*/ 7987 w 7569"/>
                  <a:gd name="connsiteY3" fmla="*/ 6444 h 7569"/>
                  <a:gd name="connsiteX4" fmla="*/ 7533 w 7569"/>
                  <a:gd name="connsiteY4" fmla="*/ 803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533" y="8033"/>
                    </a:moveTo>
                    <a:cubicBezTo>
                      <a:pt x="7003" y="7730"/>
                      <a:pt x="6398" y="7503"/>
                      <a:pt x="6019" y="7125"/>
                    </a:cubicBezTo>
                    <a:cubicBezTo>
                      <a:pt x="5414" y="6519"/>
                      <a:pt x="5641" y="5838"/>
                      <a:pt x="6473" y="5687"/>
                    </a:cubicBezTo>
                    <a:cubicBezTo>
                      <a:pt x="7003" y="5611"/>
                      <a:pt x="7760" y="5989"/>
                      <a:pt x="7987" y="6444"/>
                    </a:cubicBezTo>
                    <a:cubicBezTo>
                      <a:pt x="8139" y="6746"/>
                      <a:pt x="7685" y="7428"/>
                      <a:pt x="7533" y="8033"/>
                    </a:cubicBezTo>
                    <a:close/>
                  </a:path>
                </a:pathLst>
              </a:custGeom>
              <a:solidFill>
                <a:srgbClr val="FBEE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1" name="任意多边形: 形状 2670"/>
              <p:cNvSpPr/>
              <p:nvPr/>
            </p:nvSpPr>
            <p:spPr>
              <a:xfrm>
                <a:off x="2202332" y="6249686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9311 w 7569"/>
                  <a:gd name="connsiteY1" fmla="*/ 9613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8251" y="5677"/>
                      <a:pt x="9613" y="6888"/>
                      <a:pt x="9311" y="9613"/>
                    </a:cubicBezTo>
                    <a:cubicBezTo>
                      <a:pt x="7645" y="8780"/>
                      <a:pt x="6283" y="7570"/>
                      <a:pt x="5677" y="5677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2" name="任意多边形: 形状 2671"/>
              <p:cNvSpPr/>
              <p:nvPr/>
            </p:nvSpPr>
            <p:spPr>
              <a:xfrm>
                <a:off x="2206088" y="6192687"/>
                <a:ext cx="7570" cy="15139"/>
              </a:xfrm>
              <a:custGeom>
                <a:avLst/>
                <a:gdLst>
                  <a:gd name="connsiteX0" fmla="*/ 7674 w 7569"/>
                  <a:gd name="connsiteY0" fmla="*/ 5677 h 15139"/>
                  <a:gd name="connsiteX1" fmla="*/ 7598 w 7569"/>
                  <a:gd name="connsiteY1" fmla="*/ 11430 h 15139"/>
                  <a:gd name="connsiteX2" fmla="*/ 7674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74" y="5677"/>
                    </a:moveTo>
                    <a:cubicBezTo>
                      <a:pt x="7674" y="7570"/>
                      <a:pt x="7598" y="9462"/>
                      <a:pt x="7598" y="11430"/>
                    </a:cubicBezTo>
                    <a:cubicBezTo>
                      <a:pt x="5100" y="9462"/>
                      <a:pt x="4949" y="7494"/>
                      <a:pt x="7674" y="5677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3" name="任意多边形: 形状 2672"/>
              <p:cNvSpPr/>
              <p:nvPr/>
            </p:nvSpPr>
            <p:spPr>
              <a:xfrm>
                <a:off x="2008401" y="6282007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9462 w 15139"/>
                  <a:gd name="connsiteY1" fmla="*/ 5677 h 15139"/>
                  <a:gd name="connsiteX2" fmla="*/ 5677 w 1513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510" y="7721"/>
                      <a:pt x="7721" y="6434"/>
                      <a:pt x="9462" y="5677"/>
                    </a:cubicBezTo>
                    <a:cubicBezTo>
                      <a:pt x="9538" y="8251"/>
                      <a:pt x="8326" y="9538"/>
                      <a:pt x="5677" y="9462"/>
                    </a:cubicBezTo>
                    <a:close/>
                  </a:path>
                </a:pathLst>
              </a:custGeom>
              <a:solidFill>
                <a:srgbClr val="FBEE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4" name="任意多边形: 形状 2673"/>
              <p:cNvSpPr/>
              <p:nvPr/>
            </p:nvSpPr>
            <p:spPr>
              <a:xfrm>
                <a:off x="2449477" y="6120549"/>
                <a:ext cx="7570" cy="15139"/>
              </a:xfrm>
              <a:custGeom>
                <a:avLst/>
                <a:gdLst>
                  <a:gd name="connsiteX0" fmla="*/ 5753 w 7569"/>
                  <a:gd name="connsiteY0" fmla="*/ 11203 h 15139"/>
                  <a:gd name="connsiteX1" fmla="*/ 5677 w 7569"/>
                  <a:gd name="connsiteY1" fmla="*/ 5677 h 15139"/>
                  <a:gd name="connsiteX2" fmla="*/ 7645 w 7569"/>
                  <a:gd name="connsiteY2" fmla="*/ 11127 h 15139"/>
                  <a:gd name="connsiteX3" fmla="*/ 6661 w 7569"/>
                  <a:gd name="connsiteY3" fmla="*/ 11127 h 15139"/>
                  <a:gd name="connsiteX4" fmla="*/ 5753 w 7569"/>
                  <a:gd name="connsiteY4" fmla="*/ 1120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753" y="11203"/>
                    </a:moveTo>
                    <a:cubicBezTo>
                      <a:pt x="5753" y="9386"/>
                      <a:pt x="5677" y="7570"/>
                      <a:pt x="5677" y="5677"/>
                    </a:cubicBezTo>
                    <a:cubicBezTo>
                      <a:pt x="8251" y="6812"/>
                      <a:pt x="7494" y="9159"/>
                      <a:pt x="7645" y="11127"/>
                    </a:cubicBezTo>
                    <a:lnTo>
                      <a:pt x="6661" y="11127"/>
                    </a:lnTo>
                    <a:lnTo>
                      <a:pt x="5753" y="11203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5" name="任意多边形: 形状 2674"/>
              <p:cNvSpPr/>
              <p:nvPr/>
            </p:nvSpPr>
            <p:spPr>
              <a:xfrm>
                <a:off x="1546507" y="5061628"/>
                <a:ext cx="15139" cy="7570"/>
              </a:xfrm>
              <a:custGeom>
                <a:avLst/>
                <a:gdLst>
                  <a:gd name="connsiteX0" fmla="*/ 5677 w 15139"/>
                  <a:gd name="connsiteY0" fmla="*/ 7437 h 7569"/>
                  <a:gd name="connsiteX1" fmla="*/ 9689 w 15139"/>
                  <a:gd name="connsiteY1" fmla="*/ 5696 h 7569"/>
                  <a:gd name="connsiteX2" fmla="*/ 5677 w 15139"/>
                  <a:gd name="connsiteY2" fmla="*/ 743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437"/>
                    </a:moveTo>
                    <a:cubicBezTo>
                      <a:pt x="6510" y="5696"/>
                      <a:pt x="8024" y="5620"/>
                      <a:pt x="9689" y="5696"/>
                    </a:cubicBezTo>
                    <a:cubicBezTo>
                      <a:pt x="8629" y="7058"/>
                      <a:pt x="8251" y="9783"/>
                      <a:pt x="5677" y="7437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6" name="任意多边形: 形状 2675"/>
              <p:cNvSpPr/>
              <p:nvPr/>
            </p:nvSpPr>
            <p:spPr>
              <a:xfrm>
                <a:off x="1592076" y="6677440"/>
                <a:ext cx="7570" cy="15139"/>
              </a:xfrm>
              <a:custGeom>
                <a:avLst/>
                <a:gdLst>
                  <a:gd name="connsiteX0" fmla="*/ 5677 w 7569"/>
                  <a:gd name="connsiteY0" fmla="*/ 11354 h 15139"/>
                  <a:gd name="connsiteX1" fmla="*/ 5677 w 7569"/>
                  <a:gd name="connsiteY1" fmla="*/ 5677 h 15139"/>
                  <a:gd name="connsiteX2" fmla="*/ 5677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8326" y="7570"/>
                      <a:pt x="8402" y="9462"/>
                      <a:pt x="5677" y="11354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7" name="任意多边形: 形状 2676"/>
              <p:cNvSpPr/>
              <p:nvPr/>
            </p:nvSpPr>
            <p:spPr>
              <a:xfrm>
                <a:off x="1557180" y="5113257"/>
                <a:ext cx="7570" cy="7570"/>
              </a:xfrm>
              <a:custGeom>
                <a:avLst/>
                <a:gdLst>
                  <a:gd name="connsiteX0" fmla="*/ 6585 w 7569"/>
                  <a:gd name="connsiteY0" fmla="*/ 7887 h 7569"/>
                  <a:gd name="connsiteX1" fmla="*/ 5677 w 7569"/>
                  <a:gd name="connsiteY1" fmla="*/ 6676 h 7569"/>
                  <a:gd name="connsiteX2" fmla="*/ 7342 w 7569"/>
                  <a:gd name="connsiteY2" fmla="*/ 5918 h 7569"/>
                  <a:gd name="connsiteX3" fmla="*/ 7948 w 7569"/>
                  <a:gd name="connsiteY3" fmla="*/ 7357 h 7569"/>
                  <a:gd name="connsiteX4" fmla="*/ 6585 w 7569"/>
                  <a:gd name="connsiteY4" fmla="*/ 78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7887"/>
                    </a:moveTo>
                    <a:cubicBezTo>
                      <a:pt x="6283" y="7508"/>
                      <a:pt x="5677" y="7054"/>
                      <a:pt x="5677" y="6676"/>
                    </a:cubicBezTo>
                    <a:cubicBezTo>
                      <a:pt x="5677" y="5616"/>
                      <a:pt x="6585" y="5464"/>
                      <a:pt x="7342" y="5918"/>
                    </a:cubicBezTo>
                    <a:cubicBezTo>
                      <a:pt x="7721" y="6146"/>
                      <a:pt x="8024" y="6903"/>
                      <a:pt x="7948" y="7357"/>
                    </a:cubicBezTo>
                    <a:cubicBezTo>
                      <a:pt x="7872" y="8038"/>
                      <a:pt x="7267" y="8265"/>
                      <a:pt x="6585" y="7887"/>
                    </a:cubicBezTo>
                    <a:close/>
                  </a:path>
                </a:pathLst>
              </a:custGeom>
              <a:solidFill>
                <a:srgbClr val="F5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8" name="任意多边形: 形状 2677"/>
              <p:cNvSpPr/>
              <p:nvPr/>
            </p:nvSpPr>
            <p:spPr>
              <a:xfrm>
                <a:off x="1756063" y="6201416"/>
                <a:ext cx="7570" cy="7570"/>
              </a:xfrm>
              <a:custGeom>
                <a:avLst/>
                <a:gdLst>
                  <a:gd name="connsiteX0" fmla="*/ 8069 w 7569"/>
                  <a:gd name="connsiteY0" fmla="*/ 7016 h 7569"/>
                  <a:gd name="connsiteX1" fmla="*/ 7085 w 7569"/>
                  <a:gd name="connsiteY1" fmla="*/ 7848 h 7569"/>
                  <a:gd name="connsiteX2" fmla="*/ 5798 w 7569"/>
                  <a:gd name="connsiteY2" fmla="*/ 7092 h 7569"/>
                  <a:gd name="connsiteX3" fmla="*/ 6933 w 7569"/>
                  <a:gd name="connsiteY3" fmla="*/ 5805 h 7569"/>
                  <a:gd name="connsiteX4" fmla="*/ 8069 w 7569"/>
                  <a:gd name="connsiteY4" fmla="*/ 701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69" y="7016"/>
                    </a:moveTo>
                    <a:cubicBezTo>
                      <a:pt x="7690" y="7319"/>
                      <a:pt x="7387" y="7924"/>
                      <a:pt x="7085" y="7848"/>
                    </a:cubicBezTo>
                    <a:cubicBezTo>
                      <a:pt x="6631" y="7848"/>
                      <a:pt x="5949" y="7470"/>
                      <a:pt x="5798" y="7092"/>
                    </a:cubicBezTo>
                    <a:cubicBezTo>
                      <a:pt x="5495" y="6183"/>
                      <a:pt x="5722" y="5351"/>
                      <a:pt x="6933" y="5805"/>
                    </a:cubicBezTo>
                    <a:cubicBezTo>
                      <a:pt x="7387" y="5956"/>
                      <a:pt x="7690" y="6562"/>
                      <a:pt x="8069" y="7016"/>
                    </a:cubicBezTo>
                    <a:close/>
                  </a:path>
                </a:pathLst>
              </a:custGeom>
              <a:solidFill>
                <a:srgbClr val="F8D9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9" name="任意多边形: 形状 2678"/>
              <p:cNvSpPr/>
              <p:nvPr/>
            </p:nvSpPr>
            <p:spPr>
              <a:xfrm>
                <a:off x="1831652" y="5246335"/>
                <a:ext cx="15139" cy="7570"/>
              </a:xfrm>
              <a:custGeom>
                <a:avLst/>
                <a:gdLst>
                  <a:gd name="connsiteX0" fmla="*/ 5677 w 15139"/>
                  <a:gd name="connsiteY0" fmla="*/ 7124 h 7569"/>
                  <a:gd name="connsiteX1" fmla="*/ 9538 w 15139"/>
                  <a:gd name="connsiteY1" fmla="*/ 8941 h 7569"/>
                  <a:gd name="connsiteX2" fmla="*/ 5677 w 15139"/>
                  <a:gd name="connsiteY2" fmla="*/ 71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124"/>
                    </a:moveTo>
                    <a:cubicBezTo>
                      <a:pt x="8705" y="4020"/>
                      <a:pt x="9083" y="6518"/>
                      <a:pt x="9538" y="8941"/>
                    </a:cubicBezTo>
                    <a:cubicBezTo>
                      <a:pt x="8251" y="8335"/>
                      <a:pt x="6964" y="7729"/>
                      <a:pt x="5677" y="7124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0" name="任意多边形: 形状 2679"/>
              <p:cNvSpPr/>
              <p:nvPr/>
            </p:nvSpPr>
            <p:spPr>
              <a:xfrm>
                <a:off x="1700396" y="6002464"/>
                <a:ext cx="7570" cy="15139"/>
              </a:xfrm>
              <a:custGeom>
                <a:avLst/>
                <a:gdLst>
                  <a:gd name="connsiteX0" fmla="*/ 7645 w 7569"/>
                  <a:gd name="connsiteY0" fmla="*/ 9538 h 15139"/>
                  <a:gd name="connsiteX1" fmla="*/ 5677 w 7569"/>
                  <a:gd name="connsiteY1" fmla="*/ 5753 h 15139"/>
                  <a:gd name="connsiteX2" fmla="*/ 9386 w 7569"/>
                  <a:gd name="connsiteY2" fmla="*/ 5677 h 15139"/>
                  <a:gd name="connsiteX3" fmla="*/ 7645 w 756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45" y="9538"/>
                    </a:moveTo>
                    <a:cubicBezTo>
                      <a:pt x="5904" y="8781"/>
                      <a:pt x="5753" y="7343"/>
                      <a:pt x="5677" y="5753"/>
                    </a:cubicBezTo>
                    <a:cubicBezTo>
                      <a:pt x="6888" y="5753"/>
                      <a:pt x="8175" y="5753"/>
                      <a:pt x="9386" y="5677"/>
                    </a:cubicBezTo>
                    <a:cubicBezTo>
                      <a:pt x="8856" y="6964"/>
                      <a:pt x="8251" y="8251"/>
                      <a:pt x="7645" y="9538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1" name="任意多边形: 形状 2680"/>
              <p:cNvSpPr/>
              <p:nvPr/>
            </p:nvSpPr>
            <p:spPr>
              <a:xfrm>
                <a:off x="1550368" y="5559420"/>
                <a:ext cx="7570" cy="7570"/>
              </a:xfrm>
              <a:custGeom>
                <a:avLst/>
                <a:gdLst>
                  <a:gd name="connsiteX0" fmla="*/ 7267 w 7569"/>
                  <a:gd name="connsiteY0" fmla="*/ 5677 h 7569"/>
                  <a:gd name="connsiteX1" fmla="*/ 8629 w 7569"/>
                  <a:gd name="connsiteY1" fmla="*/ 8251 h 7569"/>
                  <a:gd name="connsiteX2" fmla="*/ 5677 w 7569"/>
                  <a:gd name="connsiteY2" fmla="*/ 6056 h 7569"/>
                  <a:gd name="connsiteX3" fmla="*/ 726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267" y="5677"/>
                    </a:moveTo>
                    <a:cubicBezTo>
                      <a:pt x="8326" y="6283"/>
                      <a:pt x="9765" y="7418"/>
                      <a:pt x="8629" y="8251"/>
                    </a:cubicBezTo>
                    <a:cubicBezTo>
                      <a:pt x="6964" y="9386"/>
                      <a:pt x="6358" y="7342"/>
                      <a:pt x="5677" y="6056"/>
                    </a:cubicBezTo>
                    <a:cubicBezTo>
                      <a:pt x="6207" y="5829"/>
                      <a:pt x="6737" y="5677"/>
                      <a:pt x="7267" y="5677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2" name="任意多边形: 形状 2681"/>
              <p:cNvSpPr/>
              <p:nvPr/>
            </p:nvSpPr>
            <p:spPr>
              <a:xfrm>
                <a:off x="1696611" y="6008217"/>
                <a:ext cx="15139" cy="7570"/>
              </a:xfrm>
              <a:custGeom>
                <a:avLst/>
                <a:gdLst>
                  <a:gd name="connsiteX0" fmla="*/ 5677 w 15139"/>
                  <a:gd name="connsiteY0" fmla="*/ 5753 h 7569"/>
                  <a:gd name="connsiteX1" fmla="*/ 11354 w 15139"/>
                  <a:gd name="connsiteY1" fmla="*/ 5677 h 7569"/>
                  <a:gd name="connsiteX2" fmla="*/ 5677 w 15139"/>
                  <a:gd name="connsiteY2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753"/>
                    </a:moveTo>
                    <a:cubicBezTo>
                      <a:pt x="7570" y="5753"/>
                      <a:pt x="9462" y="5677"/>
                      <a:pt x="11354" y="5677"/>
                    </a:cubicBezTo>
                    <a:cubicBezTo>
                      <a:pt x="9462" y="8327"/>
                      <a:pt x="7570" y="8175"/>
                      <a:pt x="5677" y="5753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3" name="任意多边形: 形状 2682"/>
              <p:cNvSpPr/>
              <p:nvPr/>
            </p:nvSpPr>
            <p:spPr>
              <a:xfrm>
                <a:off x="1628258" y="7158257"/>
                <a:ext cx="15139" cy="7570"/>
              </a:xfrm>
              <a:custGeom>
                <a:avLst/>
                <a:gdLst>
                  <a:gd name="connsiteX0" fmla="*/ 9462 w 15139"/>
                  <a:gd name="connsiteY0" fmla="*/ 7721 h 7569"/>
                  <a:gd name="connsiteX1" fmla="*/ 5677 w 15139"/>
                  <a:gd name="connsiteY1" fmla="*/ 5677 h 7569"/>
                  <a:gd name="connsiteX2" fmla="*/ 9462 w 1513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721"/>
                    </a:moveTo>
                    <a:cubicBezTo>
                      <a:pt x="7872" y="7721"/>
                      <a:pt x="6358" y="7494"/>
                      <a:pt x="5677" y="5677"/>
                    </a:cubicBezTo>
                    <a:cubicBezTo>
                      <a:pt x="7267" y="5829"/>
                      <a:pt x="8705" y="6056"/>
                      <a:pt x="9462" y="7721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4" name="任意多边形: 形状 2683"/>
              <p:cNvSpPr/>
              <p:nvPr/>
            </p:nvSpPr>
            <p:spPr>
              <a:xfrm>
                <a:off x="1867816" y="4945606"/>
                <a:ext cx="7570" cy="15139"/>
              </a:xfrm>
              <a:custGeom>
                <a:avLst/>
                <a:gdLst>
                  <a:gd name="connsiteX0" fmla="*/ 5695 w 7569"/>
                  <a:gd name="connsiteY0" fmla="*/ 9538 h 15139"/>
                  <a:gd name="connsiteX1" fmla="*/ 7663 w 7569"/>
                  <a:gd name="connsiteY1" fmla="*/ 5677 h 15139"/>
                  <a:gd name="connsiteX2" fmla="*/ 5695 w 756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95" y="9538"/>
                    </a:moveTo>
                    <a:cubicBezTo>
                      <a:pt x="5620" y="7873"/>
                      <a:pt x="5695" y="6283"/>
                      <a:pt x="7663" y="5677"/>
                    </a:cubicBezTo>
                    <a:cubicBezTo>
                      <a:pt x="7588" y="7267"/>
                      <a:pt x="7361" y="8781"/>
                      <a:pt x="5695" y="9538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5" name="任意多边形: 形状 2684"/>
              <p:cNvSpPr/>
              <p:nvPr/>
            </p:nvSpPr>
            <p:spPr>
              <a:xfrm>
                <a:off x="1875328" y="5920779"/>
                <a:ext cx="15139" cy="7570"/>
              </a:xfrm>
              <a:custGeom>
                <a:avLst/>
                <a:gdLst>
                  <a:gd name="connsiteX0" fmla="*/ 9462 w 15139"/>
                  <a:gd name="connsiteY0" fmla="*/ 7656 h 7569"/>
                  <a:gd name="connsiteX1" fmla="*/ 5677 w 15139"/>
                  <a:gd name="connsiteY1" fmla="*/ 5688 h 7569"/>
                  <a:gd name="connsiteX2" fmla="*/ 9462 w 15139"/>
                  <a:gd name="connsiteY2" fmla="*/ 765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656"/>
                    </a:moveTo>
                    <a:cubicBezTo>
                      <a:pt x="7872" y="7656"/>
                      <a:pt x="6358" y="7428"/>
                      <a:pt x="5677" y="5688"/>
                    </a:cubicBezTo>
                    <a:cubicBezTo>
                      <a:pt x="7342" y="5612"/>
                      <a:pt x="8781" y="5915"/>
                      <a:pt x="9462" y="7656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6" name="任意多边形: 形状 2685"/>
              <p:cNvSpPr/>
              <p:nvPr/>
            </p:nvSpPr>
            <p:spPr>
              <a:xfrm>
                <a:off x="1825975" y="5582431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462 w 15139"/>
                  <a:gd name="connsiteY1" fmla="*/ 7570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7267" y="5753"/>
                      <a:pt x="8705" y="5904"/>
                      <a:pt x="9462" y="7570"/>
                    </a:cubicBezTo>
                    <a:cubicBezTo>
                      <a:pt x="7872" y="7570"/>
                      <a:pt x="6358" y="7343"/>
                      <a:pt x="5677" y="5677"/>
                    </a:cubicBezTo>
                    <a:close/>
                  </a:path>
                </a:pathLst>
              </a:custGeom>
              <a:solidFill>
                <a:srgbClr val="F9E4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7" name="任意多边形: 形状 2686"/>
              <p:cNvSpPr/>
              <p:nvPr/>
            </p:nvSpPr>
            <p:spPr>
              <a:xfrm>
                <a:off x="2137688" y="5565324"/>
                <a:ext cx="15139" cy="7570"/>
              </a:xfrm>
              <a:custGeom>
                <a:avLst/>
                <a:gdLst>
                  <a:gd name="connsiteX0" fmla="*/ 9538 w 15139"/>
                  <a:gd name="connsiteY0" fmla="*/ 7418 h 7569"/>
                  <a:gd name="connsiteX1" fmla="*/ 5677 w 15139"/>
                  <a:gd name="connsiteY1" fmla="*/ 5677 h 7569"/>
                  <a:gd name="connsiteX2" fmla="*/ 9538 w 1513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418"/>
                    </a:moveTo>
                    <a:cubicBezTo>
                      <a:pt x="7948" y="7570"/>
                      <a:pt x="6434" y="7418"/>
                      <a:pt x="5677" y="5677"/>
                    </a:cubicBezTo>
                    <a:cubicBezTo>
                      <a:pt x="7267" y="5677"/>
                      <a:pt x="8705" y="5904"/>
                      <a:pt x="9538" y="7418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8" name="任意多边形: 形状 2687"/>
              <p:cNvSpPr/>
              <p:nvPr/>
            </p:nvSpPr>
            <p:spPr>
              <a:xfrm>
                <a:off x="1830616" y="5363747"/>
                <a:ext cx="7570" cy="7570"/>
              </a:xfrm>
              <a:custGeom>
                <a:avLst/>
                <a:gdLst>
                  <a:gd name="connsiteX0" fmla="*/ 6940 w 7569"/>
                  <a:gd name="connsiteY0" fmla="*/ 7721 h 7569"/>
                  <a:gd name="connsiteX1" fmla="*/ 6864 w 7569"/>
                  <a:gd name="connsiteY1" fmla="*/ 5677 h 7569"/>
                  <a:gd name="connsiteX2" fmla="*/ 6940 w 756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940" y="7721"/>
                    </a:moveTo>
                    <a:cubicBezTo>
                      <a:pt x="5426" y="7115"/>
                      <a:pt x="5123" y="6434"/>
                      <a:pt x="6864" y="5677"/>
                    </a:cubicBezTo>
                    <a:cubicBezTo>
                      <a:pt x="8075" y="6283"/>
                      <a:pt x="8227" y="6964"/>
                      <a:pt x="6940" y="7721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9" name="任意多边形: 形状 2688"/>
              <p:cNvSpPr/>
              <p:nvPr/>
            </p:nvSpPr>
            <p:spPr>
              <a:xfrm>
                <a:off x="1882973" y="5926391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5677 w 15139"/>
                  <a:gd name="connsiteY1" fmla="*/ 5753 h 7569"/>
                  <a:gd name="connsiteX2" fmla="*/ 9386 w 15139"/>
                  <a:gd name="connsiteY2" fmla="*/ 5677 h 7569"/>
                  <a:gd name="connsiteX3" fmla="*/ 9613 w 15139"/>
                  <a:gd name="connsiteY3" fmla="*/ 6056 h 7569"/>
                  <a:gd name="connsiteX4" fmla="*/ 5677 w 1513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5677" y="7040"/>
                      <a:pt x="5677" y="6359"/>
                      <a:pt x="5677" y="5753"/>
                    </a:cubicBezTo>
                    <a:cubicBezTo>
                      <a:pt x="6888" y="5753"/>
                      <a:pt x="8175" y="5677"/>
                      <a:pt x="9386" y="5677"/>
                    </a:cubicBezTo>
                    <a:cubicBezTo>
                      <a:pt x="9386" y="5677"/>
                      <a:pt x="9613" y="6056"/>
                      <a:pt x="9613" y="6056"/>
                    </a:cubicBezTo>
                    <a:cubicBezTo>
                      <a:pt x="9311" y="9159"/>
                      <a:pt x="7721" y="9008"/>
                      <a:pt x="5677" y="7645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0" name="任意多边形: 形状 2689"/>
              <p:cNvSpPr/>
              <p:nvPr/>
            </p:nvSpPr>
            <p:spPr>
              <a:xfrm>
                <a:off x="1966995" y="5475019"/>
                <a:ext cx="7570" cy="7570"/>
              </a:xfrm>
              <a:custGeom>
                <a:avLst/>
                <a:gdLst>
                  <a:gd name="connsiteX0" fmla="*/ 6283 w 7569"/>
                  <a:gd name="connsiteY0" fmla="*/ 5677 h 7569"/>
                  <a:gd name="connsiteX1" fmla="*/ 6737 w 7569"/>
                  <a:gd name="connsiteY1" fmla="*/ 7040 h 7569"/>
                  <a:gd name="connsiteX2" fmla="*/ 6131 w 7569"/>
                  <a:gd name="connsiteY2" fmla="*/ 7494 h 7569"/>
                  <a:gd name="connsiteX3" fmla="*/ 5677 w 7569"/>
                  <a:gd name="connsiteY3" fmla="*/ 6131 h 7569"/>
                  <a:gd name="connsiteX4" fmla="*/ 628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83" y="5677"/>
                    </a:moveTo>
                    <a:cubicBezTo>
                      <a:pt x="6434" y="6131"/>
                      <a:pt x="6661" y="6585"/>
                      <a:pt x="6737" y="7040"/>
                    </a:cubicBezTo>
                    <a:cubicBezTo>
                      <a:pt x="6737" y="7191"/>
                      <a:pt x="6358" y="7343"/>
                      <a:pt x="6131" y="7494"/>
                    </a:cubicBezTo>
                    <a:cubicBezTo>
                      <a:pt x="5980" y="7040"/>
                      <a:pt x="5753" y="6585"/>
                      <a:pt x="5677" y="6131"/>
                    </a:cubicBezTo>
                    <a:cubicBezTo>
                      <a:pt x="5677" y="6056"/>
                      <a:pt x="6056" y="5904"/>
                      <a:pt x="6283" y="5677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1" name="任意多边形: 形状 2690"/>
              <p:cNvSpPr/>
              <p:nvPr/>
            </p:nvSpPr>
            <p:spPr>
              <a:xfrm>
                <a:off x="1635828" y="4861950"/>
                <a:ext cx="15139" cy="7570"/>
              </a:xfrm>
              <a:custGeom>
                <a:avLst/>
                <a:gdLst>
                  <a:gd name="connsiteX0" fmla="*/ 5677 w 15139"/>
                  <a:gd name="connsiteY0" fmla="*/ 7582 h 7569"/>
                  <a:gd name="connsiteX1" fmla="*/ 9462 w 15139"/>
                  <a:gd name="connsiteY1" fmla="*/ 5690 h 7569"/>
                  <a:gd name="connsiteX2" fmla="*/ 5677 w 15139"/>
                  <a:gd name="connsiteY2" fmla="*/ 758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82"/>
                    </a:moveTo>
                    <a:cubicBezTo>
                      <a:pt x="6434" y="5841"/>
                      <a:pt x="7872" y="5614"/>
                      <a:pt x="9462" y="5690"/>
                    </a:cubicBezTo>
                    <a:cubicBezTo>
                      <a:pt x="8705" y="7355"/>
                      <a:pt x="7267" y="7582"/>
                      <a:pt x="5677" y="7582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2" name="任意多边形: 形状 2691"/>
              <p:cNvSpPr/>
              <p:nvPr/>
            </p:nvSpPr>
            <p:spPr>
              <a:xfrm>
                <a:off x="2085383" y="5461083"/>
                <a:ext cx="7570" cy="7570"/>
              </a:xfrm>
              <a:custGeom>
                <a:avLst/>
                <a:gdLst>
                  <a:gd name="connsiteX0" fmla="*/ 7721 w 7569"/>
                  <a:gd name="connsiteY0" fmla="*/ 6291 h 7569"/>
                  <a:gd name="connsiteX1" fmla="*/ 6283 w 7569"/>
                  <a:gd name="connsiteY1" fmla="*/ 6897 h 7569"/>
                  <a:gd name="connsiteX2" fmla="*/ 5677 w 7569"/>
                  <a:gd name="connsiteY2" fmla="*/ 6291 h 7569"/>
                  <a:gd name="connsiteX3" fmla="*/ 7191 w 7569"/>
                  <a:gd name="connsiteY3" fmla="*/ 5686 h 7569"/>
                  <a:gd name="connsiteX4" fmla="*/ 7721 w 7569"/>
                  <a:gd name="connsiteY4" fmla="*/ 62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721" y="6291"/>
                    </a:moveTo>
                    <a:cubicBezTo>
                      <a:pt x="7267" y="6518"/>
                      <a:pt x="6737" y="6821"/>
                      <a:pt x="6283" y="6897"/>
                    </a:cubicBezTo>
                    <a:cubicBezTo>
                      <a:pt x="6131" y="6897"/>
                      <a:pt x="5904" y="6518"/>
                      <a:pt x="5677" y="6291"/>
                    </a:cubicBezTo>
                    <a:cubicBezTo>
                      <a:pt x="6131" y="6064"/>
                      <a:pt x="6661" y="5761"/>
                      <a:pt x="7191" y="5686"/>
                    </a:cubicBezTo>
                    <a:cubicBezTo>
                      <a:pt x="7267" y="5610"/>
                      <a:pt x="7570" y="6064"/>
                      <a:pt x="7721" y="6291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3" name="任意多边形: 形状 2692"/>
              <p:cNvSpPr/>
              <p:nvPr/>
            </p:nvSpPr>
            <p:spPr>
              <a:xfrm>
                <a:off x="2110275" y="5799525"/>
                <a:ext cx="7570" cy="7570"/>
              </a:xfrm>
              <a:custGeom>
                <a:avLst/>
                <a:gdLst>
                  <a:gd name="connsiteX0" fmla="*/ 6370 w 7569"/>
                  <a:gd name="connsiteY0" fmla="*/ 5677 h 7569"/>
                  <a:gd name="connsiteX1" fmla="*/ 7127 w 7569"/>
                  <a:gd name="connsiteY1" fmla="*/ 6056 h 7569"/>
                  <a:gd name="connsiteX2" fmla="*/ 6068 w 7569"/>
                  <a:gd name="connsiteY2" fmla="*/ 6889 h 7569"/>
                  <a:gd name="connsiteX3" fmla="*/ 5689 w 7569"/>
                  <a:gd name="connsiteY3" fmla="*/ 6207 h 7569"/>
                  <a:gd name="connsiteX4" fmla="*/ 6370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370" y="5677"/>
                    </a:moveTo>
                    <a:cubicBezTo>
                      <a:pt x="6597" y="5829"/>
                      <a:pt x="7052" y="5829"/>
                      <a:pt x="7127" y="6056"/>
                    </a:cubicBezTo>
                    <a:cubicBezTo>
                      <a:pt x="7279" y="6737"/>
                      <a:pt x="6900" y="7040"/>
                      <a:pt x="6068" y="6889"/>
                    </a:cubicBezTo>
                    <a:cubicBezTo>
                      <a:pt x="5916" y="6813"/>
                      <a:pt x="5613" y="6359"/>
                      <a:pt x="5689" y="6207"/>
                    </a:cubicBezTo>
                    <a:cubicBezTo>
                      <a:pt x="5765" y="5904"/>
                      <a:pt x="6143" y="5829"/>
                      <a:pt x="6370" y="5677"/>
                    </a:cubicBezTo>
                    <a:close/>
                  </a:path>
                </a:pathLst>
              </a:custGeom>
              <a:solidFill>
                <a:srgbClr val="F8E3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4" name="任意多边形: 形状 2693"/>
              <p:cNvSpPr/>
              <p:nvPr/>
            </p:nvSpPr>
            <p:spPr>
              <a:xfrm>
                <a:off x="1647107" y="578400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326 w 7569"/>
                  <a:gd name="connsiteY1" fmla="*/ 6131 h 7569"/>
                  <a:gd name="connsiteX2" fmla="*/ 7645 w 7569"/>
                  <a:gd name="connsiteY2" fmla="*/ 7494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586" y="5829"/>
                      <a:pt x="7570" y="5753"/>
                      <a:pt x="8326" y="6131"/>
                    </a:cubicBezTo>
                    <a:cubicBezTo>
                      <a:pt x="8856" y="6434"/>
                      <a:pt x="8402" y="7267"/>
                      <a:pt x="7645" y="7494"/>
                    </a:cubicBezTo>
                    <a:cubicBezTo>
                      <a:pt x="6964" y="6889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8DD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5" name="任意多边形: 形状 2694"/>
              <p:cNvSpPr/>
              <p:nvPr/>
            </p:nvSpPr>
            <p:spPr>
              <a:xfrm>
                <a:off x="1615172" y="5833361"/>
                <a:ext cx="7570" cy="15139"/>
              </a:xfrm>
              <a:custGeom>
                <a:avLst/>
                <a:gdLst>
                  <a:gd name="connsiteX0" fmla="*/ 7333 w 7569"/>
                  <a:gd name="connsiteY0" fmla="*/ 9462 h 15139"/>
                  <a:gd name="connsiteX1" fmla="*/ 7257 w 7569"/>
                  <a:gd name="connsiteY1" fmla="*/ 5677 h 15139"/>
                  <a:gd name="connsiteX2" fmla="*/ 7333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333" y="9462"/>
                    </a:moveTo>
                    <a:cubicBezTo>
                      <a:pt x="5138" y="8251"/>
                      <a:pt x="5138" y="6964"/>
                      <a:pt x="7257" y="5677"/>
                    </a:cubicBezTo>
                    <a:cubicBezTo>
                      <a:pt x="7333" y="6888"/>
                      <a:pt x="7333" y="8175"/>
                      <a:pt x="7333" y="9462"/>
                    </a:cubicBezTo>
                    <a:close/>
                  </a:path>
                </a:pathLst>
              </a:custGeom>
              <a:solidFill>
                <a:srgbClr val="F7DF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6" name="任意多边形: 形状 2695"/>
              <p:cNvSpPr/>
              <p:nvPr/>
            </p:nvSpPr>
            <p:spPr>
              <a:xfrm>
                <a:off x="2152892" y="5858113"/>
                <a:ext cx="7570" cy="15139"/>
              </a:xfrm>
              <a:custGeom>
                <a:avLst/>
                <a:gdLst>
                  <a:gd name="connsiteX0" fmla="*/ 5688 w 7569"/>
                  <a:gd name="connsiteY0" fmla="*/ 5677 h 15139"/>
                  <a:gd name="connsiteX1" fmla="*/ 7656 w 7569"/>
                  <a:gd name="connsiteY1" fmla="*/ 7570 h 15139"/>
                  <a:gd name="connsiteX2" fmla="*/ 7580 w 7569"/>
                  <a:gd name="connsiteY2" fmla="*/ 9538 h 15139"/>
                  <a:gd name="connsiteX3" fmla="*/ 5688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88" y="5677"/>
                    </a:moveTo>
                    <a:cubicBezTo>
                      <a:pt x="6369" y="6283"/>
                      <a:pt x="6974" y="6889"/>
                      <a:pt x="7656" y="7570"/>
                    </a:cubicBezTo>
                    <a:cubicBezTo>
                      <a:pt x="7656" y="8251"/>
                      <a:pt x="7580" y="8857"/>
                      <a:pt x="7580" y="9538"/>
                    </a:cubicBezTo>
                    <a:cubicBezTo>
                      <a:pt x="5915" y="8705"/>
                      <a:pt x="5612" y="7267"/>
                      <a:pt x="5688" y="5677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7" name="任意多边形: 形状 2696"/>
              <p:cNvSpPr/>
              <p:nvPr/>
            </p:nvSpPr>
            <p:spPr>
              <a:xfrm>
                <a:off x="1998939" y="6500615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494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948"/>
                      <a:pt x="5829" y="6434"/>
                      <a:pt x="7494" y="5677"/>
                    </a:cubicBezTo>
                    <a:cubicBezTo>
                      <a:pt x="7570" y="7267"/>
                      <a:pt x="7342" y="8705"/>
                      <a:pt x="5677" y="9462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8" name="任意多边形: 形状 2697"/>
              <p:cNvSpPr/>
              <p:nvPr/>
            </p:nvSpPr>
            <p:spPr>
              <a:xfrm>
                <a:off x="1546432" y="5037135"/>
                <a:ext cx="7570" cy="7570"/>
              </a:xfrm>
              <a:custGeom>
                <a:avLst/>
                <a:gdLst>
                  <a:gd name="connsiteX0" fmla="*/ 5677 w 7569"/>
                  <a:gd name="connsiteY0" fmla="*/ 7253 h 7569"/>
                  <a:gd name="connsiteX1" fmla="*/ 8326 w 7569"/>
                  <a:gd name="connsiteY1" fmla="*/ 5966 h 7569"/>
                  <a:gd name="connsiteX2" fmla="*/ 7494 w 7569"/>
                  <a:gd name="connsiteY2" fmla="*/ 7253 h 7569"/>
                  <a:gd name="connsiteX3" fmla="*/ 5904 w 7569"/>
                  <a:gd name="connsiteY3" fmla="*/ 7405 h 7569"/>
                  <a:gd name="connsiteX4" fmla="*/ 5677 w 7569"/>
                  <a:gd name="connsiteY4" fmla="*/ 72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253"/>
                    </a:moveTo>
                    <a:cubicBezTo>
                      <a:pt x="6207" y="6042"/>
                      <a:pt x="6888" y="5210"/>
                      <a:pt x="8326" y="5966"/>
                    </a:cubicBezTo>
                    <a:cubicBezTo>
                      <a:pt x="8024" y="6421"/>
                      <a:pt x="7797" y="6799"/>
                      <a:pt x="7494" y="7253"/>
                    </a:cubicBezTo>
                    <a:cubicBezTo>
                      <a:pt x="7040" y="7935"/>
                      <a:pt x="6510" y="8010"/>
                      <a:pt x="5904" y="7405"/>
                    </a:cubicBezTo>
                    <a:lnTo>
                      <a:pt x="5677" y="7253"/>
                    </a:ln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9" name="任意多边形: 形状 2698"/>
              <p:cNvSpPr/>
              <p:nvPr/>
            </p:nvSpPr>
            <p:spPr>
              <a:xfrm>
                <a:off x="1900080" y="5863715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7570 w 7569"/>
                  <a:gd name="connsiteY1" fmla="*/ 9462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342" y="6434"/>
                      <a:pt x="7570" y="7948"/>
                      <a:pt x="7570" y="9462"/>
                    </a:cubicBezTo>
                    <a:cubicBezTo>
                      <a:pt x="5829" y="8780"/>
                      <a:pt x="5677" y="7266"/>
                      <a:pt x="5677" y="5677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0" name="任意多边形: 形状 2699"/>
              <p:cNvSpPr/>
              <p:nvPr/>
            </p:nvSpPr>
            <p:spPr>
              <a:xfrm>
                <a:off x="2122549" y="6599474"/>
                <a:ext cx="7570" cy="15139"/>
              </a:xfrm>
              <a:custGeom>
                <a:avLst/>
                <a:gdLst>
                  <a:gd name="connsiteX0" fmla="*/ 5677 w 7569"/>
                  <a:gd name="connsiteY0" fmla="*/ 9538 h 15139"/>
                  <a:gd name="connsiteX1" fmla="*/ 5829 w 7569"/>
                  <a:gd name="connsiteY1" fmla="*/ 5677 h 15139"/>
                  <a:gd name="connsiteX2" fmla="*/ 5677 w 756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538"/>
                    </a:moveTo>
                    <a:cubicBezTo>
                      <a:pt x="5677" y="8251"/>
                      <a:pt x="5753" y="6964"/>
                      <a:pt x="5829" y="5677"/>
                    </a:cubicBezTo>
                    <a:cubicBezTo>
                      <a:pt x="7645" y="6964"/>
                      <a:pt x="7872" y="8251"/>
                      <a:pt x="5677" y="9538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1" name="任意多边形: 形状 2700"/>
              <p:cNvSpPr/>
              <p:nvPr/>
            </p:nvSpPr>
            <p:spPr>
              <a:xfrm>
                <a:off x="2213308" y="6600545"/>
                <a:ext cx="15139" cy="7570"/>
              </a:xfrm>
              <a:custGeom>
                <a:avLst/>
                <a:gdLst>
                  <a:gd name="connsiteX0" fmla="*/ 9992 w 15139"/>
                  <a:gd name="connsiteY0" fmla="*/ 6802 h 7569"/>
                  <a:gd name="connsiteX1" fmla="*/ 6283 w 15139"/>
                  <a:gd name="connsiteY1" fmla="*/ 8694 h 7569"/>
                  <a:gd name="connsiteX2" fmla="*/ 5677 w 15139"/>
                  <a:gd name="connsiteY2" fmla="*/ 7558 h 7569"/>
                  <a:gd name="connsiteX3" fmla="*/ 9840 w 15139"/>
                  <a:gd name="connsiteY3" fmla="*/ 6423 h 7569"/>
                  <a:gd name="connsiteX4" fmla="*/ 9992 w 15139"/>
                  <a:gd name="connsiteY4" fmla="*/ 680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992" y="6802"/>
                    </a:moveTo>
                    <a:cubicBezTo>
                      <a:pt x="9159" y="8316"/>
                      <a:pt x="7797" y="8542"/>
                      <a:pt x="6283" y="8694"/>
                    </a:cubicBezTo>
                    <a:cubicBezTo>
                      <a:pt x="6056" y="8316"/>
                      <a:pt x="5829" y="7937"/>
                      <a:pt x="5677" y="7558"/>
                    </a:cubicBezTo>
                    <a:cubicBezTo>
                      <a:pt x="6585" y="5288"/>
                      <a:pt x="8024" y="5288"/>
                      <a:pt x="9840" y="6423"/>
                    </a:cubicBezTo>
                    <a:lnTo>
                      <a:pt x="9992" y="6802"/>
                    </a:ln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2" name="任意多边形: 形状 2701"/>
              <p:cNvSpPr/>
              <p:nvPr/>
            </p:nvSpPr>
            <p:spPr>
              <a:xfrm>
                <a:off x="1997046" y="6492971"/>
                <a:ext cx="7570" cy="15139"/>
              </a:xfrm>
              <a:custGeom>
                <a:avLst/>
                <a:gdLst>
                  <a:gd name="connsiteX0" fmla="*/ 5677 w 7569"/>
                  <a:gd name="connsiteY0" fmla="*/ 9537 h 15139"/>
                  <a:gd name="connsiteX1" fmla="*/ 5753 w 7569"/>
                  <a:gd name="connsiteY1" fmla="*/ 5677 h 15139"/>
                  <a:gd name="connsiteX2" fmla="*/ 7570 w 7569"/>
                  <a:gd name="connsiteY2" fmla="*/ 9537 h 15139"/>
                  <a:gd name="connsiteX3" fmla="*/ 5677 w 7569"/>
                  <a:gd name="connsiteY3" fmla="*/ 95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537"/>
                    </a:moveTo>
                    <a:cubicBezTo>
                      <a:pt x="5677" y="8251"/>
                      <a:pt x="5753" y="6964"/>
                      <a:pt x="5753" y="5677"/>
                    </a:cubicBezTo>
                    <a:cubicBezTo>
                      <a:pt x="7494" y="6434"/>
                      <a:pt x="7570" y="7948"/>
                      <a:pt x="7570" y="9537"/>
                    </a:cubicBezTo>
                    <a:cubicBezTo>
                      <a:pt x="6888" y="9537"/>
                      <a:pt x="6283" y="9537"/>
                      <a:pt x="5677" y="9537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3" name="任意多边形: 形状 2702"/>
              <p:cNvSpPr/>
              <p:nvPr/>
            </p:nvSpPr>
            <p:spPr>
              <a:xfrm>
                <a:off x="1907650" y="5865607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9462 w 15139"/>
                  <a:gd name="connsiteY1" fmla="*/ 5677 h 7569"/>
                  <a:gd name="connsiteX2" fmla="*/ 5677 w 1513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6434" y="5980"/>
                      <a:pt x="7948" y="5752"/>
                      <a:pt x="9462" y="5677"/>
                    </a:cubicBezTo>
                    <a:cubicBezTo>
                      <a:pt x="8781" y="7418"/>
                      <a:pt x="7267" y="7645"/>
                      <a:pt x="5677" y="7645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4" name="任意多边形: 形状 2703"/>
              <p:cNvSpPr/>
              <p:nvPr/>
            </p:nvSpPr>
            <p:spPr>
              <a:xfrm>
                <a:off x="1628183" y="6607108"/>
                <a:ext cx="15139" cy="7570"/>
              </a:xfrm>
              <a:custGeom>
                <a:avLst/>
                <a:gdLst>
                  <a:gd name="connsiteX0" fmla="*/ 9538 w 15139"/>
                  <a:gd name="connsiteY0" fmla="*/ 5688 h 7569"/>
                  <a:gd name="connsiteX1" fmla="*/ 9462 w 15139"/>
                  <a:gd name="connsiteY1" fmla="*/ 7504 h 7569"/>
                  <a:gd name="connsiteX2" fmla="*/ 5829 w 15139"/>
                  <a:gd name="connsiteY2" fmla="*/ 7656 h 7569"/>
                  <a:gd name="connsiteX3" fmla="*/ 5677 w 15139"/>
                  <a:gd name="connsiteY3" fmla="*/ 7504 h 7569"/>
                  <a:gd name="connsiteX4" fmla="*/ 9538 w 15139"/>
                  <a:gd name="connsiteY4" fmla="*/ 568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538" y="5688"/>
                    </a:moveTo>
                    <a:cubicBezTo>
                      <a:pt x="9538" y="6293"/>
                      <a:pt x="9462" y="6899"/>
                      <a:pt x="9462" y="7504"/>
                    </a:cubicBezTo>
                    <a:cubicBezTo>
                      <a:pt x="8326" y="8716"/>
                      <a:pt x="7115" y="8640"/>
                      <a:pt x="5829" y="7656"/>
                    </a:cubicBezTo>
                    <a:lnTo>
                      <a:pt x="5677" y="7504"/>
                    </a:lnTo>
                    <a:cubicBezTo>
                      <a:pt x="6510" y="5915"/>
                      <a:pt x="7948" y="5612"/>
                      <a:pt x="9538" y="5688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5" name="任意多边形: 形状 2704"/>
              <p:cNvSpPr/>
              <p:nvPr/>
            </p:nvSpPr>
            <p:spPr>
              <a:xfrm>
                <a:off x="1612968" y="5215460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9386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434" y="5904"/>
                      <a:pt x="7872" y="5677"/>
                      <a:pt x="9386" y="5677"/>
                    </a:cubicBezTo>
                    <a:cubicBezTo>
                      <a:pt x="8781" y="7418"/>
                      <a:pt x="7267" y="7645"/>
                      <a:pt x="5677" y="7570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6" name="任意多边形: 形状 2705"/>
              <p:cNvSpPr/>
              <p:nvPr/>
            </p:nvSpPr>
            <p:spPr>
              <a:xfrm>
                <a:off x="1746040" y="6909431"/>
                <a:ext cx="15139" cy="7570"/>
              </a:xfrm>
              <a:custGeom>
                <a:avLst/>
                <a:gdLst>
                  <a:gd name="connsiteX0" fmla="*/ 5677 w 15139"/>
                  <a:gd name="connsiteY0" fmla="*/ 7509 h 7569"/>
                  <a:gd name="connsiteX1" fmla="*/ 9689 w 15139"/>
                  <a:gd name="connsiteY1" fmla="*/ 5692 h 7569"/>
                  <a:gd name="connsiteX2" fmla="*/ 7797 w 15139"/>
                  <a:gd name="connsiteY2" fmla="*/ 7660 h 7569"/>
                  <a:gd name="connsiteX3" fmla="*/ 5677 w 15139"/>
                  <a:gd name="connsiteY3" fmla="*/ 750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7509"/>
                    </a:moveTo>
                    <a:cubicBezTo>
                      <a:pt x="6510" y="5768"/>
                      <a:pt x="8024" y="5616"/>
                      <a:pt x="9689" y="5692"/>
                    </a:cubicBezTo>
                    <a:cubicBezTo>
                      <a:pt x="9083" y="6374"/>
                      <a:pt x="8402" y="6979"/>
                      <a:pt x="7797" y="7660"/>
                    </a:cubicBezTo>
                    <a:cubicBezTo>
                      <a:pt x="7040" y="8266"/>
                      <a:pt x="6358" y="8266"/>
                      <a:pt x="5677" y="7509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7" name="任意多边形: 形状 2706"/>
              <p:cNvSpPr/>
              <p:nvPr/>
            </p:nvSpPr>
            <p:spPr>
              <a:xfrm>
                <a:off x="1639537" y="5677353"/>
                <a:ext cx="7570" cy="7570"/>
              </a:xfrm>
              <a:custGeom>
                <a:avLst/>
                <a:gdLst>
                  <a:gd name="connsiteX0" fmla="*/ 5677 w 7569"/>
                  <a:gd name="connsiteY0" fmla="*/ 5752 h 7569"/>
                  <a:gd name="connsiteX1" fmla="*/ 7267 w 7569"/>
                  <a:gd name="connsiteY1" fmla="*/ 7645 h 7569"/>
                  <a:gd name="connsiteX2" fmla="*/ 6283 w 7569"/>
                  <a:gd name="connsiteY2" fmla="*/ 8251 h 7569"/>
                  <a:gd name="connsiteX3" fmla="*/ 5753 w 7569"/>
                  <a:gd name="connsiteY3" fmla="*/ 5677 h 7569"/>
                  <a:gd name="connsiteX4" fmla="*/ 5677 w 7569"/>
                  <a:gd name="connsiteY4" fmla="*/ 575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752"/>
                    </a:moveTo>
                    <a:cubicBezTo>
                      <a:pt x="6586" y="6056"/>
                      <a:pt x="7342" y="6585"/>
                      <a:pt x="7267" y="7645"/>
                    </a:cubicBezTo>
                    <a:cubicBezTo>
                      <a:pt x="7267" y="8402"/>
                      <a:pt x="6510" y="8705"/>
                      <a:pt x="6283" y="8251"/>
                    </a:cubicBezTo>
                    <a:cubicBezTo>
                      <a:pt x="5904" y="7494"/>
                      <a:pt x="5904" y="6510"/>
                      <a:pt x="5753" y="5677"/>
                    </a:cubicBezTo>
                    <a:lnTo>
                      <a:pt x="5677" y="5752"/>
                    </a:lnTo>
                    <a:close/>
                  </a:path>
                </a:pathLst>
              </a:custGeom>
              <a:solidFill>
                <a:srgbClr val="F8DC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8" name="任意多边形: 形状 2707"/>
              <p:cNvSpPr/>
              <p:nvPr/>
            </p:nvSpPr>
            <p:spPr>
              <a:xfrm>
                <a:off x="1584506" y="6768653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689 w 15139"/>
                  <a:gd name="connsiteY1" fmla="*/ 5829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7040" y="5753"/>
                      <a:pt x="8326" y="5829"/>
                      <a:pt x="9689" y="5829"/>
                    </a:cubicBezTo>
                    <a:cubicBezTo>
                      <a:pt x="8251" y="7645"/>
                      <a:pt x="6888" y="8024"/>
                      <a:pt x="5677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9" name="任意多边形: 形状 2708"/>
              <p:cNvSpPr/>
              <p:nvPr/>
            </p:nvSpPr>
            <p:spPr>
              <a:xfrm>
                <a:off x="1888726" y="6386088"/>
                <a:ext cx="7570" cy="7570"/>
              </a:xfrm>
              <a:custGeom>
                <a:avLst/>
                <a:gdLst>
                  <a:gd name="connsiteX0" fmla="*/ 5677 w 7569"/>
                  <a:gd name="connsiteY0" fmla="*/ 8024 h 7569"/>
                  <a:gd name="connsiteX1" fmla="*/ 6283 w 7569"/>
                  <a:gd name="connsiteY1" fmla="*/ 5677 h 7569"/>
                  <a:gd name="connsiteX2" fmla="*/ 7494 w 7569"/>
                  <a:gd name="connsiteY2" fmla="*/ 8175 h 7569"/>
                  <a:gd name="connsiteX3" fmla="*/ 5677 w 7569"/>
                  <a:gd name="connsiteY3" fmla="*/ 80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8024"/>
                    </a:moveTo>
                    <a:cubicBezTo>
                      <a:pt x="5904" y="7191"/>
                      <a:pt x="6131" y="5677"/>
                      <a:pt x="6283" y="5677"/>
                    </a:cubicBezTo>
                    <a:cubicBezTo>
                      <a:pt x="8024" y="5753"/>
                      <a:pt x="7267" y="7191"/>
                      <a:pt x="7494" y="8175"/>
                    </a:cubicBezTo>
                    <a:cubicBezTo>
                      <a:pt x="6888" y="8099"/>
                      <a:pt x="6283" y="8099"/>
                      <a:pt x="5677" y="8024"/>
                    </a:cubicBezTo>
                    <a:close/>
                  </a:path>
                </a:pathLst>
              </a:custGeom>
              <a:solidFill>
                <a:srgbClr val="F0C2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0" name="任意多边形: 形状 2709"/>
              <p:cNvSpPr/>
              <p:nvPr/>
            </p:nvSpPr>
            <p:spPr>
              <a:xfrm>
                <a:off x="1765267" y="599671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235 w 7569"/>
                  <a:gd name="connsiteY1" fmla="*/ 7796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5752"/>
                      <a:pt x="8629" y="6056"/>
                      <a:pt x="9235" y="7796"/>
                    </a:cubicBezTo>
                    <a:cubicBezTo>
                      <a:pt x="7645" y="7796"/>
                      <a:pt x="6283" y="7418"/>
                      <a:pt x="5677" y="5677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1" name="任意多边形: 形状 2710"/>
              <p:cNvSpPr/>
              <p:nvPr/>
            </p:nvSpPr>
            <p:spPr>
              <a:xfrm>
                <a:off x="2238439" y="5996787"/>
                <a:ext cx="15139" cy="7570"/>
              </a:xfrm>
              <a:custGeom>
                <a:avLst/>
                <a:gdLst>
                  <a:gd name="connsiteX0" fmla="*/ 9613 w 15139"/>
                  <a:gd name="connsiteY0" fmla="*/ 7494 h 7569"/>
                  <a:gd name="connsiteX1" fmla="*/ 5677 w 15139"/>
                  <a:gd name="connsiteY1" fmla="*/ 5677 h 7569"/>
                  <a:gd name="connsiteX2" fmla="*/ 9613 w 1513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613" y="7494"/>
                    </a:moveTo>
                    <a:cubicBezTo>
                      <a:pt x="7948" y="7645"/>
                      <a:pt x="6434" y="7418"/>
                      <a:pt x="5677" y="5677"/>
                    </a:cubicBezTo>
                    <a:cubicBezTo>
                      <a:pt x="7267" y="5677"/>
                      <a:pt x="8856" y="5753"/>
                      <a:pt x="9613" y="7494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2" name="任意多边形: 形状 2711"/>
              <p:cNvSpPr/>
              <p:nvPr/>
            </p:nvSpPr>
            <p:spPr>
              <a:xfrm>
                <a:off x="1671405" y="6158548"/>
                <a:ext cx="7570" cy="7570"/>
              </a:xfrm>
              <a:custGeom>
                <a:avLst/>
                <a:gdLst>
                  <a:gd name="connsiteX0" fmla="*/ 7948 w 7569"/>
                  <a:gd name="connsiteY0" fmla="*/ 7418 h 7569"/>
                  <a:gd name="connsiteX1" fmla="*/ 5677 w 7569"/>
                  <a:gd name="connsiteY1" fmla="*/ 6283 h 7569"/>
                  <a:gd name="connsiteX2" fmla="*/ 7797 w 7569"/>
                  <a:gd name="connsiteY2" fmla="*/ 5677 h 7569"/>
                  <a:gd name="connsiteX3" fmla="*/ 7948 w 756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948" y="7418"/>
                    </a:moveTo>
                    <a:cubicBezTo>
                      <a:pt x="7115" y="7191"/>
                      <a:pt x="5753" y="7797"/>
                      <a:pt x="5677" y="6283"/>
                    </a:cubicBezTo>
                    <a:cubicBezTo>
                      <a:pt x="5677" y="6056"/>
                      <a:pt x="7040" y="5904"/>
                      <a:pt x="7797" y="5677"/>
                    </a:cubicBezTo>
                    <a:cubicBezTo>
                      <a:pt x="8175" y="6207"/>
                      <a:pt x="8251" y="6813"/>
                      <a:pt x="7948" y="7418"/>
                    </a:cubicBezTo>
                    <a:close/>
                  </a:path>
                </a:pathLst>
              </a:custGeom>
              <a:solidFill>
                <a:srgbClr val="EFB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3" name="任意多边形: 形状 2712"/>
              <p:cNvSpPr/>
              <p:nvPr/>
            </p:nvSpPr>
            <p:spPr>
              <a:xfrm>
                <a:off x="1711750" y="5962119"/>
                <a:ext cx="15139" cy="7570"/>
              </a:xfrm>
              <a:custGeom>
                <a:avLst/>
                <a:gdLst>
                  <a:gd name="connsiteX0" fmla="*/ 5753 w 15139"/>
                  <a:gd name="connsiteY0" fmla="*/ 8100 h 7569"/>
                  <a:gd name="connsiteX1" fmla="*/ 5677 w 15139"/>
                  <a:gd name="connsiteY1" fmla="*/ 6282 h 7569"/>
                  <a:gd name="connsiteX2" fmla="*/ 5829 w 15139"/>
                  <a:gd name="connsiteY2" fmla="*/ 6131 h 7569"/>
                  <a:gd name="connsiteX3" fmla="*/ 7721 w 15139"/>
                  <a:gd name="connsiteY3" fmla="*/ 6131 h 7569"/>
                  <a:gd name="connsiteX4" fmla="*/ 9538 w 15139"/>
                  <a:gd name="connsiteY4" fmla="*/ 8175 h 7569"/>
                  <a:gd name="connsiteX5" fmla="*/ 5753 w 15139"/>
                  <a:gd name="connsiteY5" fmla="*/ 810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5753" y="8100"/>
                    </a:moveTo>
                    <a:cubicBezTo>
                      <a:pt x="5753" y="7494"/>
                      <a:pt x="5677" y="6888"/>
                      <a:pt x="5677" y="6282"/>
                    </a:cubicBezTo>
                    <a:lnTo>
                      <a:pt x="5829" y="6131"/>
                    </a:lnTo>
                    <a:cubicBezTo>
                      <a:pt x="6434" y="5526"/>
                      <a:pt x="7115" y="5526"/>
                      <a:pt x="7721" y="6131"/>
                    </a:cubicBezTo>
                    <a:cubicBezTo>
                      <a:pt x="8326" y="6812"/>
                      <a:pt x="8932" y="7494"/>
                      <a:pt x="9538" y="8175"/>
                    </a:cubicBezTo>
                    <a:cubicBezTo>
                      <a:pt x="8251" y="8175"/>
                      <a:pt x="7040" y="8100"/>
                      <a:pt x="5753" y="8100"/>
                    </a:cubicBezTo>
                    <a:close/>
                  </a:path>
                </a:pathLst>
              </a:custGeom>
              <a:solidFill>
                <a:srgbClr val="F9DB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4" name="任意多边形: 形状 2713"/>
              <p:cNvSpPr/>
              <p:nvPr/>
            </p:nvSpPr>
            <p:spPr>
              <a:xfrm>
                <a:off x="2445693" y="6207902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9462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434" y="5904"/>
                      <a:pt x="7872" y="5677"/>
                      <a:pt x="9462" y="5677"/>
                    </a:cubicBezTo>
                    <a:cubicBezTo>
                      <a:pt x="8781" y="7343"/>
                      <a:pt x="7342" y="7645"/>
                      <a:pt x="5677" y="7570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5" name="任意多边形: 形状 2714"/>
              <p:cNvSpPr/>
              <p:nvPr/>
            </p:nvSpPr>
            <p:spPr>
              <a:xfrm>
                <a:off x="1506540" y="6306684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5753 w 15139"/>
                  <a:gd name="connsiteY1" fmla="*/ 5677 h 7569"/>
                  <a:gd name="connsiteX2" fmla="*/ 9538 w 15139"/>
                  <a:gd name="connsiteY2" fmla="*/ 7570 h 7569"/>
                  <a:gd name="connsiteX3" fmla="*/ 5677 w 1513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5677" y="6964"/>
                      <a:pt x="5677" y="6359"/>
                      <a:pt x="5753" y="5677"/>
                    </a:cubicBezTo>
                    <a:cubicBezTo>
                      <a:pt x="7342" y="5753"/>
                      <a:pt x="8781" y="5904"/>
                      <a:pt x="9538" y="7570"/>
                    </a:cubicBezTo>
                    <a:cubicBezTo>
                      <a:pt x="8175" y="7645"/>
                      <a:pt x="6964" y="7645"/>
                      <a:pt x="5677" y="7645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6" name="任意多边形: 形状 2715"/>
              <p:cNvSpPr/>
              <p:nvPr/>
            </p:nvSpPr>
            <p:spPr>
              <a:xfrm>
                <a:off x="2209902" y="6245825"/>
                <a:ext cx="7570" cy="15139"/>
              </a:xfrm>
              <a:custGeom>
                <a:avLst/>
                <a:gdLst>
                  <a:gd name="connsiteX0" fmla="*/ 7645 w 7569"/>
                  <a:gd name="connsiteY0" fmla="*/ 9462 h 15139"/>
                  <a:gd name="connsiteX1" fmla="*/ 5677 w 7569"/>
                  <a:gd name="connsiteY1" fmla="*/ 5677 h 15139"/>
                  <a:gd name="connsiteX2" fmla="*/ 7645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9462"/>
                    </a:moveTo>
                    <a:cubicBezTo>
                      <a:pt x="5829" y="8780"/>
                      <a:pt x="5677" y="7267"/>
                      <a:pt x="5677" y="5677"/>
                    </a:cubicBezTo>
                    <a:cubicBezTo>
                      <a:pt x="7342" y="6434"/>
                      <a:pt x="7645" y="7948"/>
                      <a:pt x="7645" y="9462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7" name="任意多边形: 形状 2716"/>
              <p:cNvSpPr/>
              <p:nvPr/>
            </p:nvSpPr>
            <p:spPr>
              <a:xfrm>
                <a:off x="2320114" y="6316373"/>
                <a:ext cx="7570" cy="7570"/>
              </a:xfrm>
              <a:custGeom>
                <a:avLst/>
                <a:gdLst>
                  <a:gd name="connsiteX0" fmla="*/ 5677 w 7569"/>
                  <a:gd name="connsiteY0" fmla="*/ 9235 h 7569"/>
                  <a:gd name="connsiteX1" fmla="*/ 7797 w 7569"/>
                  <a:gd name="connsiteY1" fmla="*/ 5677 h 7569"/>
                  <a:gd name="connsiteX2" fmla="*/ 5677 w 7569"/>
                  <a:gd name="connsiteY2" fmla="*/ 923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235"/>
                    </a:moveTo>
                    <a:cubicBezTo>
                      <a:pt x="5753" y="7645"/>
                      <a:pt x="5980" y="6207"/>
                      <a:pt x="7797" y="5677"/>
                    </a:cubicBezTo>
                    <a:cubicBezTo>
                      <a:pt x="7645" y="7266"/>
                      <a:pt x="7418" y="8705"/>
                      <a:pt x="5677" y="9235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8" name="任意多边形: 形状 2717"/>
              <p:cNvSpPr/>
              <p:nvPr/>
            </p:nvSpPr>
            <p:spPr>
              <a:xfrm>
                <a:off x="2449553" y="6204117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7645 w 7569"/>
                  <a:gd name="connsiteY2" fmla="*/ 5753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6358" y="5677"/>
                      <a:pt x="7040" y="5677"/>
                      <a:pt x="7645" y="5753"/>
                    </a:cubicBezTo>
                    <a:cubicBezTo>
                      <a:pt x="7494" y="7267"/>
                      <a:pt x="7342" y="8781"/>
                      <a:pt x="5677" y="9462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9" name="任意多边形: 形状 2718"/>
              <p:cNvSpPr/>
              <p:nvPr/>
            </p:nvSpPr>
            <p:spPr>
              <a:xfrm>
                <a:off x="1652935" y="5975744"/>
                <a:ext cx="7570" cy="15139"/>
              </a:xfrm>
              <a:custGeom>
                <a:avLst/>
                <a:gdLst>
                  <a:gd name="connsiteX0" fmla="*/ 5677 w 7569"/>
                  <a:gd name="connsiteY0" fmla="*/ 9689 h 15139"/>
                  <a:gd name="connsiteX1" fmla="*/ 5753 w 7569"/>
                  <a:gd name="connsiteY1" fmla="*/ 5677 h 15139"/>
                  <a:gd name="connsiteX2" fmla="*/ 7872 w 7569"/>
                  <a:gd name="connsiteY2" fmla="*/ 9386 h 15139"/>
                  <a:gd name="connsiteX3" fmla="*/ 7494 w 7569"/>
                  <a:gd name="connsiteY3" fmla="*/ 10370 h 15139"/>
                  <a:gd name="connsiteX4" fmla="*/ 5677 w 7569"/>
                  <a:gd name="connsiteY4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677" y="9689"/>
                    </a:moveTo>
                    <a:cubicBezTo>
                      <a:pt x="5677" y="8326"/>
                      <a:pt x="5753" y="7040"/>
                      <a:pt x="5753" y="5677"/>
                    </a:cubicBezTo>
                    <a:cubicBezTo>
                      <a:pt x="7191" y="6510"/>
                      <a:pt x="7721" y="7796"/>
                      <a:pt x="7872" y="9386"/>
                    </a:cubicBezTo>
                    <a:cubicBezTo>
                      <a:pt x="7721" y="9689"/>
                      <a:pt x="7645" y="10068"/>
                      <a:pt x="7494" y="10370"/>
                    </a:cubicBezTo>
                    <a:cubicBezTo>
                      <a:pt x="6737" y="10522"/>
                      <a:pt x="6131" y="10294"/>
                      <a:pt x="5677" y="9689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0" name="任意多边形: 形状 2719"/>
              <p:cNvSpPr/>
              <p:nvPr/>
            </p:nvSpPr>
            <p:spPr>
              <a:xfrm>
                <a:off x="1569292" y="601018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267" y="5677"/>
                      <a:pt x="8856" y="5829"/>
                      <a:pt x="9386" y="7721"/>
                    </a:cubicBezTo>
                    <a:cubicBezTo>
                      <a:pt x="7797" y="7645"/>
                      <a:pt x="6283" y="7494"/>
                      <a:pt x="5677" y="5677"/>
                    </a:cubicBezTo>
                    <a:close/>
                  </a:path>
                </a:pathLst>
              </a:custGeom>
              <a:solidFill>
                <a:srgbClr val="F3C6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1" name="任意多边形: 形状 2720"/>
              <p:cNvSpPr/>
              <p:nvPr/>
            </p:nvSpPr>
            <p:spPr>
              <a:xfrm>
                <a:off x="2327823" y="6314329"/>
                <a:ext cx="7570" cy="15139"/>
              </a:xfrm>
              <a:custGeom>
                <a:avLst/>
                <a:gdLst>
                  <a:gd name="connsiteX0" fmla="*/ 5690 w 7569"/>
                  <a:gd name="connsiteY0" fmla="*/ 5677 h 15139"/>
                  <a:gd name="connsiteX1" fmla="*/ 7582 w 7569"/>
                  <a:gd name="connsiteY1" fmla="*/ 9538 h 15139"/>
                  <a:gd name="connsiteX2" fmla="*/ 569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90" y="5677"/>
                    </a:moveTo>
                    <a:cubicBezTo>
                      <a:pt x="7355" y="6434"/>
                      <a:pt x="7582" y="7948"/>
                      <a:pt x="7582" y="9538"/>
                    </a:cubicBezTo>
                    <a:cubicBezTo>
                      <a:pt x="5841" y="8705"/>
                      <a:pt x="5614" y="7267"/>
                      <a:pt x="5690" y="5677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2" name="任意多边形: 形状 2721"/>
              <p:cNvSpPr/>
              <p:nvPr/>
            </p:nvSpPr>
            <p:spPr>
              <a:xfrm>
                <a:off x="1692751" y="5981497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9462 w 15139"/>
                  <a:gd name="connsiteY1" fmla="*/ 5677 h 7569"/>
                  <a:gd name="connsiteX2" fmla="*/ 9992 w 15139"/>
                  <a:gd name="connsiteY2" fmla="*/ 6812 h 7569"/>
                  <a:gd name="connsiteX3" fmla="*/ 5980 w 15139"/>
                  <a:gd name="connsiteY3" fmla="*/ 7796 h 7569"/>
                  <a:gd name="connsiteX4" fmla="*/ 5677 w 1513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6510" y="6131"/>
                      <a:pt x="7948" y="5828"/>
                      <a:pt x="9462" y="5677"/>
                    </a:cubicBezTo>
                    <a:cubicBezTo>
                      <a:pt x="9613" y="6056"/>
                      <a:pt x="9765" y="6434"/>
                      <a:pt x="9992" y="6812"/>
                    </a:cubicBezTo>
                    <a:cubicBezTo>
                      <a:pt x="9008" y="8629"/>
                      <a:pt x="7721" y="9159"/>
                      <a:pt x="5980" y="7796"/>
                    </a:cubicBezTo>
                    <a:lnTo>
                      <a:pt x="5677" y="764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3" name="任意多边形: 形状 2722"/>
              <p:cNvSpPr/>
              <p:nvPr/>
            </p:nvSpPr>
            <p:spPr>
              <a:xfrm>
                <a:off x="1719547" y="5987590"/>
                <a:ext cx="7570" cy="7570"/>
              </a:xfrm>
              <a:custGeom>
                <a:avLst/>
                <a:gdLst>
                  <a:gd name="connsiteX0" fmla="*/ 5677 w 7569"/>
                  <a:gd name="connsiteY0" fmla="*/ 7230 h 7569"/>
                  <a:gd name="connsiteX1" fmla="*/ 9386 w 7569"/>
                  <a:gd name="connsiteY1" fmla="*/ 7305 h 7569"/>
                  <a:gd name="connsiteX2" fmla="*/ 5677 w 7569"/>
                  <a:gd name="connsiteY2" fmla="*/ 723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230"/>
                    </a:moveTo>
                    <a:cubicBezTo>
                      <a:pt x="6964" y="5110"/>
                      <a:pt x="8175" y="5186"/>
                      <a:pt x="9386" y="7305"/>
                    </a:cubicBezTo>
                    <a:cubicBezTo>
                      <a:pt x="8175" y="7305"/>
                      <a:pt x="6964" y="7305"/>
                      <a:pt x="5677" y="7230"/>
                    </a:cubicBezTo>
                    <a:close/>
                  </a:path>
                </a:pathLst>
              </a:custGeom>
              <a:solidFill>
                <a:srgbClr val="F9DD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4" name="任意多边形: 形状 2723"/>
              <p:cNvSpPr/>
              <p:nvPr/>
            </p:nvSpPr>
            <p:spPr>
              <a:xfrm>
                <a:off x="2268868" y="5985509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645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873"/>
                      <a:pt x="5904" y="6359"/>
                      <a:pt x="7645" y="5677"/>
                    </a:cubicBezTo>
                    <a:cubicBezTo>
                      <a:pt x="7645" y="7267"/>
                      <a:pt x="7342" y="8705"/>
                      <a:pt x="5677" y="9462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5" name="任意多边形: 形状 2724"/>
              <p:cNvSpPr/>
              <p:nvPr/>
            </p:nvSpPr>
            <p:spPr>
              <a:xfrm>
                <a:off x="2006508" y="5943192"/>
                <a:ext cx="7570" cy="7570"/>
              </a:xfrm>
              <a:custGeom>
                <a:avLst/>
                <a:gdLst>
                  <a:gd name="connsiteX0" fmla="*/ 5677 w 7569"/>
                  <a:gd name="connsiteY0" fmla="*/ 7951 h 7569"/>
                  <a:gd name="connsiteX1" fmla="*/ 6358 w 7569"/>
                  <a:gd name="connsiteY1" fmla="*/ 5680 h 7569"/>
                  <a:gd name="connsiteX2" fmla="*/ 7570 w 7569"/>
                  <a:gd name="connsiteY2" fmla="*/ 8026 h 7569"/>
                  <a:gd name="connsiteX3" fmla="*/ 5677 w 7569"/>
                  <a:gd name="connsiteY3" fmla="*/ 79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951"/>
                    </a:moveTo>
                    <a:cubicBezTo>
                      <a:pt x="5904" y="7118"/>
                      <a:pt x="6056" y="5680"/>
                      <a:pt x="6358" y="5680"/>
                    </a:cubicBezTo>
                    <a:cubicBezTo>
                      <a:pt x="8099" y="5604"/>
                      <a:pt x="7342" y="7118"/>
                      <a:pt x="7570" y="8026"/>
                    </a:cubicBezTo>
                    <a:cubicBezTo>
                      <a:pt x="6964" y="8026"/>
                      <a:pt x="6358" y="7951"/>
                      <a:pt x="5677" y="7951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6" name="任意多边形: 形状 2725"/>
              <p:cNvSpPr/>
              <p:nvPr/>
            </p:nvSpPr>
            <p:spPr>
              <a:xfrm>
                <a:off x="1882973" y="5949402"/>
                <a:ext cx="7570" cy="7570"/>
              </a:xfrm>
              <a:custGeom>
                <a:avLst/>
                <a:gdLst>
                  <a:gd name="connsiteX0" fmla="*/ 5677 w 7569"/>
                  <a:gd name="connsiteY0" fmla="*/ 9386 h 7569"/>
                  <a:gd name="connsiteX1" fmla="*/ 7797 w 7569"/>
                  <a:gd name="connsiteY1" fmla="*/ 5677 h 7569"/>
                  <a:gd name="connsiteX2" fmla="*/ 5677 w 756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386"/>
                    </a:moveTo>
                    <a:cubicBezTo>
                      <a:pt x="5677" y="7721"/>
                      <a:pt x="5829" y="6131"/>
                      <a:pt x="7797" y="5677"/>
                    </a:cubicBezTo>
                    <a:cubicBezTo>
                      <a:pt x="7570" y="7191"/>
                      <a:pt x="7342" y="8705"/>
                      <a:pt x="5677" y="9386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7" name="任意多边形: 形状 2726"/>
              <p:cNvSpPr/>
              <p:nvPr/>
            </p:nvSpPr>
            <p:spPr>
              <a:xfrm>
                <a:off x="2086583" y="6175428"/>
                <a:ext cx="7570" cy="15139"/>
              </a:xfrm>
              <a:custGeom>
                <a:avLst/>
                <a:gdLst>
                  <a:gd name="connsiteX0" fmla="*/ 7353 w 7569"/>
                  <a:gd name="connsiteY0" fmla="*/ 5677 h 15139"/>
                  <a:gd name="connsiteX1" fmla="*/ 7353 w 7569"/>
                  <a:gd name="connsiteY1" fmla="*/ 9538 h 15139"/>
                  <a:gd name="connsiteX2" fmla="*/ 7353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353" y="5677"/>
                    </a:moveTo>
                    <a:cubicBezTo>
                      <a:pt x="7353" y="6964"/>
                      <a:pt x="7353" y="8251"/>
                      <a:pt x="7353" y="9538"/>
                    </a:cubicBezTo>
                    <a:cubicBezTo>
                      <a:pt x="5006" y="8251"/>
                      <a:pt x="5234" y="6964"/>
                      <a:pt x="7353" y="5677"/>
                    </a:cubicBezTo>
                    <a:close/>
                  </a:path>
                </a:pathLst>
              </a:custGeom>
              <a:solidFill>
                <a:srgbClr val="FBE0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8" name="任意多边形: 形状 2727"/>
              <p:cNvSpPr/>
              <p:nvPr/>
            </p:nvSpPr>
            <p:spPr>
              <a:xfrm>
                <a:off x="1818254" y="6070969"/>
                <a:ext cx="7570" cy="7570"/>
              </a:xfrm>
              <a:custGeom>
                <a:avLst/>
                <a:gdLst>
                  <a:gd name="connsiteX0" fmla="*/ 5677 w 7569"/>
                  <a:gd name="connsiteY0" fmla="*/ 9235 h 7569"/>
                  <a:gd name="connsiteX1" fmla="*/ 7494 w 7569"/>
                  <a:gd name="connsiteY1" fmla="*/ 5677 h 7569"/>
                  <a:gd name="connsiteX2" fmla="*/ 5677 w 7569"/>
                  <a:gd name="connsiteY2" fmla="*/ 923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235"/>
                    </a:moveTo>
                    <a:cubicBezTo>
                      <a:pt x="5753" y="7796"/>
                      <a:pt x="6056" y="6358"/>
                      <a:pt x="7494" y="5677"/>
                    </a:cubicBezTo>
                    <a:cubicBezTo>
                      <a:pt x="7645" y="7266"/>
                      <a:pt x="7494" y="8705"/>
                      <a:pt x="5677" y="9235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9" name="任意多边形: 形状 2728"/>
              <p:cNvSpPr/>
              <p:nvPr/>
            </p:nvSpPr>
            <p:spPr>
              <a:xfrm>
                <a:off x="2257514" y="617550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585"/>
                      <a:pt x="6510" y="5980"/>
                      <a:pt x="7494" y="5677"/>
                    </a:cubicBezTo>
                    <a:cubicBezTo>
                      <a:pt x="6888" y="6358"/>
                      <a:pt x="6283" y="7040"/>
                      <a:pt x="5677" y="7645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0" name="任意多边形: 形状 2729"/>
              <p:cNvSpPr/>
              <p:nvPr/>
            </p:nvSpPr>
            <p:spPr>
              <a:xfrm>
                <a:off x="2259331" y="6173687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6"/>
                      <a:pt x="6586" y="5980"/>
                      <a:pt x="7570" y="5677"/>
                    </a:cubicBezTo>
                    <a:cubicBezTo>
                      <a:pt x="7342" y="6661"/>
                      <a:pt x="6737" y="7267"/>
                      <a:pt x="5677" y="7570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1" name="任意多边形: 形状 2730"/>
              <p:cNvSpPr/>
              <p:nvPr/>
            </p:nvSpPr>
            <p:spPr>
              <a:xfrm>
                <a:off x="1850651" y="5668656"/>
                <a:ext cx="7570" cy="7570"/>
              </a:xfrm>
              <a:custGeom>
                <a:avLst/>
                <a:gdLst>
                  <a:gd name="connsiteX0" fmla="*/ 7645 w 7569"/>
                  <a:gd name="connsiteY0" fmla="*/ 6805 h 7569"/>
                  <a:gd name="connsiteX1" fmla="*/ 5677 w 7569"/>
                  <a:gd name="connsiteY1" fmla="*/ 6880 h 7569"/>
                  <a:gd name="connsiteX2" fmla="*/ 7645 w 7569"/>
                  <a:gd name="connsiteY2" fmla="*/ 680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6805"/>
                    </a:moveTo>
                    <a:cubicBezTo>
                      <a:pt x="6964" y="6805"/>
                      <a:pt x="6358" y="6805"/>
                      <a:pt x="5677" y="6880"/>
                    </a:cubicBezTo>
                    <a:cubicBezTo>
                      <a:pt x="6283" y="5367"/>
                      <a:pt x="6964" y="5215"/>
                      <a:pt x="7645" y="6805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2" name="任意多边形: 形状 2731"/>
              <p:cNvSpPr/>
              <p:nvPr/>
            </p:nvSpPr>
            <p:spPr>
              <a:xfrm>
                <a:off x="2084474" y="6118505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661" y="5904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BE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3" name="任意多边形: 形状 2732"/>
              <p:cNvSpPr/>
              <p:nvPr/>
            </p:nvSpPr>
            <p:spPr>
              <a:xfrm>
                <a:off x="2408466" y="5647150"/>
                <a:ext cx="7570" cy="7570"/>
              </a:xfrm>
              <a:custGeom>
                <a:avLst/>
                <a:gdLst>
                  <a:gd name="connsiteX0" fmla="*/ 6797 w 7569"/>
                  <a:gd name="connsiteY0" fmla="*/ 5677 h 7569"/>
                  <a:gd name="connsiteX1" fmla="*/ 6721 w 7569"/>
                  <a:gd name="connsiteY1" fmla="*/ 7570 h 7569"/>
                  <a:gd name="connsiteX2" fmla="*/ 679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97" y="5677"/>
                    </a:moveTo>
                    <a:cubicBezTo>
                      <a:pt x="6797" y="6283"/>
                      <a:pt x="6721" y="6964"/>
                      <a:pt x="6721" y="7570"/>
                    </a:cubicBezTo>
                    <a:cubicBezTo>
                      <a:pt x="5510" y="6889"/>
                      <a:pt x="5131" y="6283"/>
                      <a:pt x="6797" y="5677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4" name="任意多边形: 形状 2733"/>
              <p:cNvSpPr/>
              <p:nvPr/>
            </p:nvSpPr>
            <p:spPr>
              <a:xfrm>
                <a:off x="1856404" y="6145075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5677 h 7569"/>
                  <a:gd name="connsiteX2" fmla="*/ 7494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510" y="7342"/>
                      <a:pt x="5904" y="6661"/>
                      <a:pt x="5677" y="5677"/>
                    </a:cubicBezTo>
                    <a:cubicBezTo>
                      <a:pt x="6283" y="6283"/>
                      <a:pt x="6888" y="6964"/>
                      <a:pt x="7494" y="7645"/>
                    </a:cubicBezTo>
                    <a:close/>
                  </a:path>
                </a:pathLst>
              </a:custGeom>
              <a:solidFill>
                <a:srgbClr val="F9E0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5" name="任意多边形: 形状 2734"/>
              <p:cNvSpPr/>
              <p:nvPr/>
            </p:nvSpPr>
            <p:spPr>
              <a:xfrm>
                <a:off x="1666182" y="6149011"/>
                <a:ext cx="7570" cy="7570"/>
              </a:xfrm>
              <a:custGeom>
                <a:avLst/>
                <a:gdLst>
                  <a:gd name="connsiteX0" fmla="*/ 7721 w 7569"/>
                  <a:gd name="connsiteY0" fmla="*/ 7418 h 7569"/>
                  <a:gd name="connsiteX1" fmla="*/ 5677 w 7569"/>
                  <a:gd name="connsiteY1" fmla="*/ 5677 h 7569"/>
                  <a:gd name="connsiteX2" fmla="*/ 7721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18"/>
                    </a:moveTo>
                    <a:cubicBezTo>
                      <a:pt x="6661" y="7266"/>
                      <a:pt x="5980" y="6737"/>
                      <a:pt x="5677" y="5677"/>
                    </a:cubicBezTo>
                    <a:cubicBezTo>
                      <a:pt x="6737" y="5828"/>
                      <a:pt x="7342" y="6510"/>
                      <a:pt x="7721" y="7418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6" name="任意多边形: 形状 2735"/>
              <p:cNvSpPr/>
              <p:nvPr/>
            </p:nvSpPr>
            <p:spPr>
              <a:xfrm>
                <a:off x="1651043" y="616028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358"/>
                      <a:pt x="6888" y="6964"/>
                      <a:pt x="7570" y="7645"/>
                    </a:cubicBezTo>
                    <a:cubicBezTo>
                      <a:pt x="6585" y="7342"/>
                      <a:pt x="5904" y="6737"/>
                      <a:pt x="5677" y="5677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7" name="任意多边形: 形状 2736"/>
              <p:cNvSpPr/>
              <p:nvPr/>
            </p:nvSpPr>
            <p:spPr>
              <a:xfrm>
                <a:off x="2103625" y="547214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889"/>
                      <a:pt x="7494" y="7494"/>
                    </a:cubicBezTo>
                    <a:cubicBezTo>
                      <a:pt x="6434" y="7267"/>
                      <a:pt x="5829" y="6661"/>
                      <a:pt x="5677" y="5677"/>
                    </a:cubicBez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8" name="任意多边形: 形状 2737"/>
              <p:cNvSpPr/>
              <p:nvPr/>
            </p:nvSpPr>
            <p:spPr>
              <a:xfrm>
                <a:off x="2246008" y="6259223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7645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5980" y="6510"/>
                      <a:pt x="6585" y="5904"/>
                      <a:pt x="7645" y="5677"/>
                    </a:cubicBezTo>
                    <a:cubicBezTo>
                      <a:pt x="7040" y="6282"/>
                      <a:pt x="6358" y="6888"/>
                      <a:pt x="5677" y="7494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9" name="任意多边形: 形状 2738"/>
              <p:cNvSpPr/>
              <p:nvPr/>
            </p:nvSpPr>
            <p:spPr>
              <a:xfrm>
                <a:off x="2248052" y="6256820"/>
                <a:ext cx="7570" cy="7570"/>
              </a:xfrm>
              <a:custGeom>
                <a:avLst/>
                <a:gdLst>
                  <a:gd name="connsiteX0" fmla="*/ 7494 w 7569"/>
                  <a:gd name="connsiteY0" fmla="*/ 6188 h 7569"/>
                  <a:gd name="connsiteX1" fmla="*/ 7494 w 7569"/>
                  <a:gd name="connsiteY1" fmla="*/ 8081 h 7569"/>
                  <a:gd name="connsiteX2" fmla="*/ 6586 w 7569"/>
                  <a:gd name="connsiteY2" fmla="*/ 8081 h 7569"/>
                  <a:gd name="connsiteX3" fmla="*/ 5677 w 7569"/>
                  <a:gd name="connsiteY3" fmla="*/ 8081 h 7569"/>
                  <a:gd name="connsiteX4" fmla="*/ 5677 w 7569"/>
                  <a:gd name="connsiteY4" fmla="*/ 6188 h 7569"/>
                  <a:gd name="connsiteX5" fmla="*/ 7494 w 7569"/>
                  <a:gd name="connsiteY5" fmla="*/ 618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7494" y="6188"/>
                    </a:moveTo>
                    <a:cubicBezTo>
                      <a:pt x="7494" y="6793"/>
                      <a:pt x="7494" y="7475"/>
                      <a:pt x="7494" y="8081"/>
                    </a:cubicBezTo>
                    <a:cubicBezTo>
                      <a:pt x="7494" y="8081"/>
                      <a:pt x="6586" y="8081"/>
                      <a:pt x="6586" y="8081"/>
                    </a:cubicBezTo>
                    <a:cubicBezTo>
                      <a:pt x="6586" y="8081"/>
                      <a:pt x="5677" y="8081"/>
                      <a:pt x="5677" y="8081"/>
                    </a:cubicBezTo>
                    <a:cubicBezTo>
                      <a:pt x="5677" y="7475"/>
                      <a:pt x="5677" y="6793"/>
                      <a:pt x="5677" y="6188"/>
                    </a:cubicBezTo>
                    <a:cubicBezTo>
                      <a:pt x="6207" y="5507"/>
                      <a:pt x="6813" y="5507"/>
                      <a:pt x="7494" y="6188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0" name="任意多边形: 形状 2739"/>
              <p:cNvSpPr/>
              <p:nvPr/>
            </p:nvSpPr>
            <p:spPr>
              <a:xfrm>
                <a:off x="2206192" y="6236382"/>
                <a:ext cx="7570" cy="7570"/>
              </a:xfrm>
              <a:custGeom>
                <a:avLst/>
                <a:gdLst>
                  <a:gd name="connsiteX0" fmla="*/ 7494 w 7569"/>
                  <a:gd name="connsiteY0" fmla="*/ 5734 h 7569"/>
                  <a:gd name="connsiteX1" fmla="*/ 7645 w 7569"/>
                  <a:gd name="connsiteY1" fmla="*/ 7551 h 7569"/>
                  <a:gd name="connsiteX2" fmla="*/ 5677 w 7569"/>
                  <a:gd name="connsiteY2" fmla="*/ 5734 h 7569"/>
                  <a:gd name="connsiteX3" fmla="*/ 7494 w 7569"/>
                  <a:gd name="connsiteY3" fmla="*/ 57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734"/>
                    </a:moveTo>
                    <a:cubicBezTo>
                      <a:pt x="7494" y="6340"/>
                      <a:pt x="7570" y="6945"/>
                      <a:pt x="7645" y="7551"/>
                    </a:cubicBezTo>
                    <a:cubicBezTo>
                      <a:pt x="6586" y="7323"/>
                      <a:pt x="5980" y="6718"/>
                      <a:pt x="5677" y="5734"/>
                    </a:cubicBezTo>
                    <a:cubicBezTo>
                      <a:pt x="6207" y="5658"/>
                      <a:pt x="6888" y="5658"/>
                      <a:pt x="7494" y="5734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1" name="任意多边形: 形状 2740"/>
              <p:cNvSpPr/>
              <p:nvPr/>
            </p:nvSpPr>
            <p:spPr>
              <a:xfrm>
                <a:off x="1546659" y="5038711"/>
                <a:ext cx="7570" cy="7570"/>
              </a:xfrm>
              <a:custGeom>
                <a:avLst/>
                <a:gdLst>
                  <a:gd name="connsiteX0" fmla="*/ 5677 w 7569"/>
                  <a:gd name="connsiteY0" fmla="*/ 5829 h 7569"/>
                  <a:gd name="connsiteX1" fmla="*/ 7267 w 7569"/>
                  <a:gd name="connsiteY1" fmla="*/ 5677 h 7569"/>
                  <a:gd name="connsiteX2" fmla="*/ 7191 w 7569"/>
                  <a:gd name="connsiteY2" fmla="*/ 7570 h 7569"/>
                  <a:gd name="connsiteX3" fmla="*/ 5677 w 7569"/>
                  <a:gd name="connsiteY3" fmla="*/ 582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829"/>
                    </a:moveTo>
                    <a:cubicBezTo>
                      <a:pt x="6207" y="5753"/>
                      <a:pt x="6737" y="5677"/>
                      <a:pt x="7267" y="5677"/>
                    </a:cubicBezTo>
                    <a:cubicBezTo>
                      <a:pt x="7267" y="6283"/>
                      <a:pt x="7267" y="6964"/>
                      <a:pt x="7191" y="7570"/>
                    </a:cubicBezTo>
                    <a:cubicBezTo>
                      <a:pt x="6737" y="6964"/>
                      <a:pt x="6207" y="6434"/>
                      <a:pt x="5677" y="5829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2" name="任意多边形: 形状 2741"/>
              <p:cNvSpPr/>
              <p:nvPr/>
            </p:nvSpPr>
            <p:spPr>
              <a:xfrm>
                <a:off x="1751869" y="6905510"/>
                <a:ext cx="7570" cy="7570"/>
              </a:xfrm>
              <a:custGeom>
                <a:avLst/>
                <a:gdLst>
                  <a:gd name="connsiteX0" fmla="*/ 5677 w 7569"/>
                  <a:gd name="connsiteY0" fmla="*/ 7721 h 7569"/>
                  <a:gd name="connsiteX1" fmla="*/ 7570 w 7569"/>
                  <a:gd name="connsiteY1" fmla="*/ 5677 h 7569"/>
                  <a:gd name="connsiteX2" fmla="*/ 5677 w 756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721"/>
                    </a:moveTo>
                    <a:cubicBezTo>
                      <a:pt x="5904" y="6661"/>
                      <a:pt x="6510" y="5980"/>
                      <a:pt x="7570" y="5677"/>
                    </a:cubicBezTo>
                    <a:cubicBezTo>
                      <a:pt x="7267" y="6812"/>
                      <a:pt x="6661" y="7418"/>
                      <a:pt x="5677" y="7721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3" name="任意多边形: 形状 2742"/>
              <p:cNvSpPr/>
              <p:nvPr/>
            </p:nvSpPr>
            <p:spPr>
              <a:xfrm>
                <a:off x="2352441" y="6213352"/>
                <a:ext cx="7570" cy="7570"/>
              </a:xfrm>
              <a:custGeom>
                <a:avLst/>
                <a:gdLst>
                  <a:gd name="connsiteX0" fmla="*/ 7640 w 7569"/>
                  <a:gd name="connsiteY0" fmla="*/ 5904 h 7569"/>
                  <a:gd name="connsiteX1" fmla="*/ 7715 w 7569"/>
                  <a:gd name="connsiteY1" fmla="*/ 7796 h 7569"/>
                  <a:gd name="connsiteX2" fmla="*/ 5747 w 7569"/>
                  <a:gd name="connsiteY2" fmla="*/ 6056 h 7569"/>
                  <a:gd name="connsiteX3" fmla="*/ 5974 w 7569"/>
                  <a:gd name="connsiteY3" fmla="*/ 5677 h 7569"/>
                  <a:gd name="connsiteX4" fmla="*/ 7640 w 7569"/>
                  <a:gd name="connsiteY4" fmla="*/ 590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0" y="5904"/>
                    </a:moveTo>
                    <a:cubicBezTo>
                      <a:pt x="7640" y="6510"/>
                      <a:pt x="7640" y="7191"/>
                      <a:pt x="7715" y="7796"/>
                    </a:cubicBezTo>
                    <a:cubicBezTo>
                      <a:pt x="6126" y="8251"/>
                      <a:pt x="5445" y="7721"/>
                      <a:pt x="5747" y="6056"/>
                    </a:cubicBezTo>
                    <a:lnTo>
                      <a:pt x="5974" y="5677"/>
                    </a:lnTo>
                    <a:cubicBezTo>
                      <a:pt x="6504" y="5752"/>
                      <a:pt x="7110" y="5828"/>
                      <a:pt x="7640" y="5904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4" name="任意多边形: 形状 2743"/>
              <p:cNvSpPr/>
              <p:nvPr/>
            </p:nvSpPr>
            <p:spPr>
              <a:xfrm>
                <a:off x="1745311" y="6911263"/>
                <a:ext cx="7570" cy="7570"/>
              </a:xfrm>
              <a:custGeom>
                <a:avLst/>
                <a:gdLst>
                  <a:gd name="connsiteX0" fmla="*/ 6407 w 7569"/>
                  <a:gd name="connsiteY0" fmla="*/ 5677 h 7569"/>
                  <a:gd name="connsiteX1" fmla="*/ 8450 w 7569"/>
                  <a:gd name="connsiteY1" fmla="*/ 5829 h 7569"/>
                  <a:gd name="connsiteX2" fmla="*/ 6407 w 7569"/>
                  <a:gd name="connsiteY2" fmla="*/ 7645 h 7569"/>
                  <a:gd name="connsiteX3" fmla="*/ 6104 w 7569"/>
                  <a:gd name="connsiteY3" fmla="*/ 7343 h 7569"/>
                  <a:gd name="connsiteX4" fmla="*/ 5801 w 7569"/>
                  <a:gd name="connsiteY4" fmla="*/ 6207 h 7569"/>
                  <a:gd name="connsiteX5" fmla="*/ 6407 w 7569"/>
                  <a:gd name="connsiteY5" fmla="*/ 5677 h 7569"/>
                  <a:gd name="connsiteX6" fmla="*/ 6407 w 7569"/>
                  <a:gd name="connsiteY6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6407" y="5677"/>
                    </a:moveTo>
                    <a:cubicBezTo>
                      <a:pt x="7088" y="5753"/>
                      <a:pt x="7769" y="5753"/>
                      <a:pt x="8450" y="5829"/>
                    </a:cubicBezTo>
                    <a:cubicBezTo>
                      <a:pt x="7769" y="6434"/>
                      <a:pt x="7088" y="7040"/>
                      <a:pt x="6407" y="7645"/>
                    </a:cubicBezTo>
                    <a:lnTo>
                      <a:pt x="6104" y="7343"/>
                    </a:lnTo>
                    <a:cubicBezTo>
                      <a:pt x="5650" y="6889"/>
                      <a:pt x="5574" y="6510"/>
                      <a:pt x="5801" y="6207"/>
                    </a:cubicBezTo>
                    <a:cubicBezTo>
                      <a:pt x="6104" y="5829"/>
                      <a:pt x="6255" y="5677"/>
                      <a:pt x="6407" y="5677"/>
                    </a:cubicBezTo>
                    <a:lnTo>
                      <a:pt x="6407" y="5677"/>
                    </a:ln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5" name="任意多边形: 形状 2744"/>
              <p:cNvSpPr/>
              <p:nvPr/>
            </p:nvSpPr>
            <p:spPr>
              <a:xfrm>
                <a:off x="1873587" y="4985346"/>
                <a:ext cx="7570" cy="7570"/>
              </a:xfrm>
              <a:custGeom>
                <a:avLst/>
                <a:gdLst>
                  <a:gd name="connsiteX0" fmla="*/ 7645 w 7569"/>
                  <a:gd name="connsiteY0" fmla="*/ 7645 h 7569"/>
                  <a:gd name="connsiteX1" fmla="*/ 5677 w 7569"/>
                  <a:gd name="connsiteY1" fmla="*/ 5677 h 7569"/>
                  <a:gd name="connsiteX2" fmla="*/ 7645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645"/>
                    </a:moveTo>
                    <a:cubicBezTo>
                      <a:pt x="6585" y="7418"/>
                      <a:pt x="5904" y="6813"/>
                      <a:pt x="5677" y="5677"/>
                    </a:cubicBezTo>
                    <a:cubicBezTo>
                      <a:pt x="6661" y="5980"/>
                      <a:pt x="7342" y="6585"/>
                      <a:pt x="7645" y="7645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6" name="任意多边形: 形状 2745"/>
              <p:cNvSpPr/>
              <p:nvPr/>
            </p:nvSpPr>
            <p:spPr>
              <a:xfrm>
                <a:off x="1555667" y="4952068"/>
                <a:ext cx="7570" cy="7570"/>
              </a:xfrm>
              <a:custGeom>
                <a:avLst/>
                <a:gdLst>
                  <a:gd name="connsiteX0" fmla="*/ 8099 w 7569"/>
                  <a:gd name="connsiteY0" fmla="*/ 6709 h 7569"/>
                  <a:gd name="connsiteX1" fmla="*/ 5677 w 7569"/>
                  <a:gd name="connsiteY1" fmla="*/ 6633 h 7569"/>
                  <a:gd name="connsiteX2" fmla="*/ 8099 w 7569"/>
                  <a:gd name="connsiteY2" fmla="*/ 670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8099" y="6709"/>
                    </a:moveTo>
                    <a:cubicBezTo>
                      <a:pt x="7267" y="6709"/>
                      <a:pt x="6510" y="6633"/>
                      <a:pt x="5677" y="6633"/>
                    </a:cubicBezTo>
                    <a:cubicBezTo>
                      <a:pt x="6510" y="5422"/>
                      <a:pt x="7342" y="5270"/>
                      <a:pt x="8099" y="6709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7" name="任意多边形: 形状 2746"/>
              <p:cNvSpPr/>
              <p:nvPr/>
            </p:nvSpPr>
            <p:spPr>
              <a:xfrm>
                <a:off x="1825773" y="6228415"/>
                <a:ext cx="7570" cy="7570"/>
              </a:xfrm>
              <a:custGeom>
                <a:avLst/>
                <a:gdLst>
                  <a:gd name="connsiteX0" fmla="*/ 5879 w 7569"/>
                  <a:gd name="connsiteY0" fmla="*/ 5677 h 7569"/>
                  <a:gd name="connsiteX1" fmla="*/ 7998 w 7569"/>
                  <a:gd name="connsiteY1" fmla="*/ 7721 h 7569"/>
                  <a:gd name="connsiteX2" fmla="*/ 7468 w 7569"/>
                  <a:gd name="connsiteY2" fmla="*/ 8099 h 7569"/>
                  <a:gd name="connsiteX3" fmla="*/ 5803 w 7569"/>
                  <a:gd name="connsiteY3" fmla="*/ 6282 h 7569"/>
                  <a:gd name="connsiteX4" fmla="*/ 587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879" y="5677"/>
                    </a:moveTo>
                    <a:cubicBezTo>
                      <a:pt x="6560" y="6358"/>
                      <a:pt x="7317" y="7040"/>
                      <a:pt x="7998" y="7721"/>
                    </a:cubicBezTo>
                    <a:lnTo>
                      <a:pt x="7468" y="8099"/>
                    </a:lnTo>
                    <a:cubicBezTo>
                      <a:pt x="5879" y="8478"/>
                      <a:pt x="5424" y="7796"/>
                      <a:pt x="5803" y="6282"/>
                    </a:cubicBezTo>
                    <a:lnTo>
                      <a:pt x="5879" y="5677"/>
                    </a:ln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8" name="任意多边形: 形状 2747"/>
              <p:cNvSpPr/>
              <p:nvPr/>
            </p:nvSpPr>
            <p:spPr>
              <a:xfrm>
                <a:off x="1611227" y="7169763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6585 w 7569"/>
                  <a:gd name="connsiteY1" fmla="*/ 7645 h 7569"/>
                  <a:gd name="connsiteX2" fmla="*/ 5677 w 7569"/>
                  <a:gd name="connsiteY2" fmla="*/ 7645 h 7569"/>
                  <a:gd name="connsiteX3" fmla="*/ 7418 w 7569"/>
                  <a:gd name="connsiteY3" fmla="*/ 5677 h 7569"/>
                  <a:gd name="connsiteX4" fmla="*/ 7570 w 7569"/>
                  <a:gd name="connsiteY4" fmla="*/ 5753 h 7569"/>
                  <a:gd name="connsiteX5" fmla="*/ 8251 w 7569"/>
                  <a:gd name="connsiteY5" fmla="*/ 6737 h 7569"/>
                  <a:gd name="connsiteX6" fmla="*/ 7494 w 7569"/>
                  <a:gd name="connsiteY6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lnTo>
                      <a:pt x="6585" y="7645"/>
                    </a:lnTo>
                    <a:lnTo>
                      <a:pt x="5677" y="7645"/>
                    </a:lnTo>
                    <a:cubicBezTo>
                      <a:pt x="6283" y="6964"/>
                      <a:pt x="6888" y="6283"/>
                      <a:pt x="7418" y="5677"/>
                    </a:cubicBezTo>
                    <a:lnTo>
                      <a:pt x="7570" y="5753"/>
                    </a:lnTo>
                    <a:cubicBezTo>
                      <a:pt x="7797" y="6056"/>
                      <a:pt x="8024" y="6359"/>
                      <a:pt x="8251" y="6737"/>
                    </a:cubicBezTo>
                    <a:cubicBezTo>
                      <a:pt x="7948" y="7040"/>
                      <a:pt x="7721" y="7342"/>
                      <a:pt x="7494" y="7645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9" name="任意多边形: 形状 2748"/>
              <p:cNvSpPr/>
              <p:nvPr/>
            </p:nvSpPr>
            <p:spPr>
              <a:xfrm>
                <a:off x="1869727" y="4943713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645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585"/>
                      <a:pt x="6585" y="5904"/>
                      <a:pt x="7645" y="5677"/>
                    </a:cubicBezTo>
                    <a:cubicBezTo>
                      <a:pt x="6964" y="6359"/>
                      <a:pt x="6358" y="7040"/>
                      <a:pt x="5677" y="7645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0" name="任意多边形: 形状 2749"/>
              <p:cNvSpPr/>
              <p:nvPr/>
            </p:nvSpPr>
            <p:spPr>
              <a:xfrm>
                <a:off x="1875328" y="4930391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5677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5677" y="6889"/>
                      <a:pt x="5677" y="6283"/>
                      <a:pt x="5677" y="5677"/>
                    </a:cubicBezTo>
                    <a:cubicBezTo>
                      <a:pt x="7191" y="6283"/>
                      <a:pt x="7115" y="6889"/>
                      <a:pt x="5677" y="7494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1" name="任意多边形: 形状 2750"/>
              <p:cNvSpPr/>
              <p:nvPr/>
            </p:nvSpPr>
            <p:spPr>
              <a:xfrm>
                <a:off x="1640370" y="4868245"/>
                <a:ext cx="7570" cy="7570"/>
              </a:xfrm>
              <a:custGeom>
                <a:avLst/>
                <a:gdLst>
                  <a:gd name="connsiteX0" fmla="*/ 6207 w 7569"/>
                  <a:gd name="connsiteY0" fmla="*/ 6056 h 7569"/>
                  <a:gd name="connsiteX1" fmla="*/ 5677 w 7569"/>
                  <a:gd name="connsiteY1" fmla="*/ 6207 h 7569"/>
                  <a:gd name="connsiteX2" fmla="*/ 5753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207" y="6056"/>
                    </a:moveTo>
                    <a:lnTo>
                      <a:pt x="5677" y="6207"/>
                    </a:lnTo>
                    <a:lnTo>
                      <a:pt x="5753" y="567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2" name="任意多边形: 形状 2751"/>
              <p:cNvSpPr/>
              <p:nvPr/>
            </p:nvSpPr>
            <p:spPr>
              <a:xfrm>
                <a:off x="2206192" y="6221072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7797 h 7569"/>
                  <a:gd name="connsiteX2" fmla="*/ 7342 w 7569"/>
                  <a:gd name="connsiteY2" fmla="*/ 5677 h 7569"/>
                  <a:gd name="connsiteX3" fmla="*/ 7797 w 7569"/>
                  <a:gd name="connsiteY3" fmla="*/ 5980 h 7569"/>
                  <a:gd name="connsiteX4" fmla="*/ 7494 w 756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888" y="7645"/>
                      <a:pt x="6283" y="7721"/>
                      <a:pt x="5677" y="7797"/>
                    </a:cubicBezTo>
                    <a:cubicBezTo>
                      <a:pt x="5829" y="6737"/>
                      <a:pt x="6434" y="6131"/>
                      <a:pt x="7342" y="5677"/>
                    </a:cubicBezTo>
                    <a:lnTo>
                      <a:pt x="7797" y="5980"/>
                    </a:lnTo>
                    <a:cubicBezTo>
                      <a:pt x="8175" y="6661"/>
                      <a:pt x="8099" y="7191"/>
                      <a:pt x="7494" y="7645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3" name="任意多边形: 形状 2752"/>
              <p:cNvSpPr/>
              <p:nvPr/>
            </p:nvSpPr>
            <p:spPr>
              <a:xfrm>
                <a:off x="1610924" y="7192351"/>
                <a:ext cx="7570" cy="7570"/>
              </a:xfrm>
              <a:custGeom>
                <a:avLst/>
                <a:gdLst>
                  <a:gd name="connsiteX0" fmla="*/ 7645 w 7569"/>
                  <a:gd name="connsiteY0" fmla="*/ 7993 h 7569"/>
                  <a:gd name="connsiteX1" fmla="*/ 5677 w 7569"/>
                  <a:gd name="connsiteY1" fmla="*/ 6176 h 7569"/>
                  <a:gd name="connsiteX2" fmla="*/ 5904 w 7569"/>
                  <a:gd name="connsiteY2" fmla="*/ 5874 h 7569"/>
                  <a:gd name="connsiteX3" fmla="*/ 7872 w 7569"/>
                  <a:gd name="connsiteY3" fmla="*/ 7614 h 7569"/>
                  <a:gd name="connsiteX4" fmla="*/ 7645 w 7569"/>
                  <a:gd name="connsiteY4" fmla="*/ 799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5" y="7993"/>
                    </a:moveTo>
                    <a:cubicBezTo>
                      <a:pt x="6964" y="7388"/>
                      <a:pt x="6358" y="6782"/>
                      <a:pt x="5677" y="6176"/>
                    </a:cubicBezTo>
                    <a:cubicBezTo>
                      <a:pt x="5677" y="6176"/>
                      <a:pt x="5904" y="5874"/>
                      <a:pt x="5904" y="5874"/>
                    </a:cubicBezTo>
                    <a:cubicBezTo>
                      <a:pt x="7570" y="5344"/>
                      <a:pt x="8251" y="5874"/>
                      <a:pt x="7872" y="7614"/>
                    </a:cubicBezTo>
                    <a:lnTo>
                      <a:pt x="7645" y="7993"/>
                    </a:ln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4" name="任意多边形: 形状 2753"/>
              <p:cNvSpPr/>
              <p:nvPr/>
            </p:nvSpPr>
            <p:spPr>
              <a:xfrm>
                <a:off x="1943908" y="5270566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  <a:gd name="connsiteX3" fmla="*/ 7494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888" y="7645"/>
                      <a:pt x="6283" y="7645"/>
                      <a:pt x="5677" y="7645"/>
                    </a:cubicBezTo>
                    <a:cubicBezTo>
                      <a:pt x="6283" y="6964"/>
                      <a:pt x="6813" y="6359"/>
                      <a:pt x="7418" y="5677"/>
                    </a:cubicBezTo>
                    <a:cubicBezTo>
                      <a:pt x="7418" y="6359"/>
                      <a:pt x="7494" y="6964"/>
                      <a:pt x="7494" y="7645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5" name="任意多边形: 形状 2754"/>
              <p:cNvSpPr/>
              <p:nvPr/>
            </p:nvSpPr>
            <p:spPr>
              <a:xfrm>
                <a:off x="1567399" y="6759191"/>
                <a:ext cx="7570" cy="7570"/>
              </a:xfrm>
              <a:custGeom>
                <a:avLst/>
                <a:gdLst>
                  <a:gd name="connsiteX0" fmla="*/ 7418 w 7569"/>
                  <a:gd name="connsiteY0" fmla="*/ 7645 h 7569"/>
                  <a:gd name="connsiteX1" fmla="*/ 5677 w 7569"/>
                  <a:gd name="connsiteY1" fmla="*/ 5677 h 7569"/>
                  <a:gd name="connsiteX2" fmla="*/ 7418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7645"/>
                    </a:moveTo>
                    <a:cubicBezTo>
                      <a:pt x="6434" y="7342"/>
                      <a:pt x="5829" y="6661"/>
                      <a:pt x="5677" y="5677"/>
                    </a:cubicBezTo>
                    <a:cubicBezTo>
                      <a:pt x="6661" y="5904"/>
                      <a:pt x="7267" y="6585"/>
                      <a:pt x="7418" y="7645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6" name="任意多边形: 形状 2755"/>
              <p:cNvSpPr/>
              <p:nvPr/>
            </p:nvSpPr>
            <p:spPr>
              <a:xfrm>
                <a:off x="1583352" y="6766609"/>
                <a:ext cx="7570" cy="7570"/>
              </a:xfrm>
              <a:custGeom>
                <a:avLst/>
                <a:gdLst>
                  <a:gd name="connsiteX0" fmla="*/ 6680 w 7569"/>
                  <a:gd name="connsiteY0" fmla="*/ 5677 h 7569"/>
                  <a:gd name="connsiteX1" fmla="*/ 6832 w 7569"/>
                  <a:gd name="connsiteY1" fmla="*/ 7721 h 7569"/>
                  <a:gd name="connsiteX2" fmla="*/ 668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680" y="5677"/>
                    </a:moveTo>
                    <a:cubicBezTo>
                      <a:pt x="6756" y="6359"/>
                      <a:pt x="6756" y="7040"/>
                      <a:pt x="6832" y="7721"/>
                    </a:cubicBezTo>
                    <a:cubicBezTo>
                      <a:pt x="5242" y="7115"/>
                      <a:pt x="5393" y="6434"/>
                      <a:pt x="6680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7" name="任意多边形: 形状 2756"/>
              <p:cNvSpPr/>
              <p:nvPr/>
            </p:nvSpPr>
            <p:spPr>
              <a:xfrm>
                <a:off x="2470147" y="6177279"/>
                <a:ext cx="7570" cy="7570"/>
              </a:xfrm>
              <a:custGeom>
                <a:avLst/>
                <a:gdLst>
                  <a:gd name="connsiteX0" fmla="*/ 7943 w 7569"/>
                  <a:gd name="connsiteY0" fmla="*/ 5945 h 7569"/>
                  <a:gd name="connsiteX1" fmla="*/ 5975 w 7569"/>
                  <a:gd name="connsiteY1" fmla="*/ 7913 h 7569"/>
                  <a:gd name="connsiteX2" fmla="*/ 5824 w 7569"/>
                  <a:gd name="connsiteY2" fmla="*/ 7535 h 7569"/>
                  <a:gd name="connsiteX3" fmla="*/ 7565 w 7569"/>
                  <a:gd name="connsiteY3" fmla="*/ 5794 h 7569"/>
                  <a:gd name="connsiteX4" fmla="*/ 7943 w 7569"/>
                  <a:gd name="connsiteY4" fmla="*/ 59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943" y="5945"/>
                    </a:moveTo>
                    <a:cubicBezTo>
                      <a:pt x="7262" y="6627"/>
                      <a:pt x="6657" y="7308"/>
                      <a:pt x="5975" y="7913"/>
                    </a:cubicBezTo>
                    <a:cubicBezTo>
                      <a:pt x="5975" y="7913"/>
                      <a:pt x="5824" y="7535"/>
                      <a:pt x="5824" y="7535"/>
                    </a:cubicBezTo>
                    <a:cubicBezTo>
                      <a:pt x="5370" y="5945"/>
                      <a:pt x="5975" y="5415"/>
                      <a:pt x="7565" y="5794"/>
                    </a:cubicBezTo>
                    <a:lnTo>
                      <a:pt x="7943" y="5945"/>
                    </a:ln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8" name="任意多边形: 形状 2757"/>
              <p:cNvSpPr/>
              <p:nvPr/>
            </p:nvSpPr>
            <p:spPr>
              <a:xfrm>
                <a:off x="1838094" y="5244072"/>
                <a:ext cx="7570" cy="7570"/>
              </a:xfrm>
              <a:custGeom>
                <a:avLst/>
                <a:gdLst>
                  <a:gd name="connsiteX0" fmla="*/ 6805 w 7569"/>
                  <a:gd name="connsiteY0" fmla="*/ 7570 h 7569"/>
                  <a:gd name="connsiteX1" fmla="*/ 6880 w 7569"/>
                  <a:gd name="connsiteY1" fmla="*/ 5677 h 7569"/>
                  <a:gd name="connsiteX2" fmla="*/ 6805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05" y="7570"/>
                    </a:moveTo>
                    <a:cubicBezTo>
                      <a:pt x="5215" y="6889"/>
                      <a:pt x="5366" y="6283"/>
                      <a:pt x="6880" y="5677"/>
                    </a:cubicBezTo>
                    <a:cubicBezTo>
                      <a:pt x="6805" y="6283"/>
                      <a:pt x="6805" y="6889"/>
                      <a:pt x="6805" y="7570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9" name="任意多边形: 形状 2758"/>
              <p:cNvSpPr/>
              <p:nvPr/>
            </p:nvSpPr>
            <p:spPr>
              <a:xfrm>
                <a:off x="1803417" y="523075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267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358"/>
                      <a:pt x="6737" y="7040"/>
                      <a:pt x="7267" y="7721"/>
                    </a:cubicBezTo>
                    <a:cubicBezTo>
                      <a:pt x="6283" y="7342"/>
                      <a:pt x="5753" y="6661"/>
                      <a:pt x="5677" y="567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0" name="任意多边形: 形状 2759"/>
              <p:cNvSpPr/>
              <p:nvPr/>
            </p:nvSpPr>
            <p:spPr>
              <a:xfrm>
                <a:off x="2208085" y="6191523"/>
                <a:ext cx="7570" cy="7570"/>
              </a:xfrm>
              <a:custGeom>
                <a:avLst/>
                <a:gdLst>
                  <a:gd name="connsiteX0" fmla="*/ 7494 w 7569"/>
                  <a:gd name="connsiteY0" fmla="*/ 6841 h 7569"/>
                  <a:gd name="connsiteX1" fmla="*/ 6586 w 7569"/>
                  <a:gd name="connsiteY1" fmla="*/ 6841 h 7569"/>
                  <a:gd name="connsiteX2" fmla="*/ 5677 w 7569"/>
                  <a:gd name="connsiteY2" fmla="*/ 6841 h 7569"/>
                  <a:gd name="connsiteX3" fmla="*/ 7494 w 7569"/>
                  <a:gd name="connsiteY3" fmla="*/ 684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6841"/>
                    </a:moveTo>
                    <a:lnTo>
                      <a:pt x="6586" y="6841"/>
                    </a:lnTo>
                    <a:lnTo>
                      <a:pt x="5677" y="6841"/>
                    </a:lnTo>
                    <a:cubicBezTo>
                      <a:pt x="6283" y="5252"/>
                      <a:pt x="6888" y="5327"/>
                      <a:pt x="7494" y="684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1" name="任意多边形: 形状 2760"/>
              <p:cNvSpPr/>
              <p:nvPr/>
            </p:nvSpPr>
            <p:spPr>
              <a:xfrm>
                <a:off x="1588291" y="5200396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7418" y="6282"/>
                      <a:pt x="7040" y="6888"/>
                      <a:pt x="5677" y="7570"/>
                    </a:cubicBezTo>
                    <a:close/>
                  </a:path>
                </a:pathLst>
              </a:custGeom>
              <a:solidFill>
                <a:srgbClr val="F6DB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2" name="任意多边形: 形状 2761"/>
              <p:cNvSpPr/>
              <p:nvPr/>
            </p:nvSpPr>
            <p:spPr>
              <a:xfrm>
                <a:off x="1721364" y="6827468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721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342" y="6737"/>
                      <a:pt x="6737" y="7418"/>
                      <a:pt x="5677" y="7721"/>
                    </a:cubicBezTo>
                    <a:cubicBezTo>
                      <a:pt x="5753" y="6585"/>
                      <a:pt x="6434" y="5980"/>
                      <a:pt x="7494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3" name="任意多边形: 形状 2762"/>
              <p:cNvSpPr/>
              <p:nvPr/>
            </p:nvSpPr>
            <p:spPr>
              <a:xfrm>
                <a:off x="1542647" y="5061419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5753 w 7569"/>
                  <a:gd name="connsiteY1" fmla="*/ 5677 h 7569"/>
                  <a:gd name="connsiteX2" fmla="*/ 7570 w 7569"/>
                  <a:gd name="connsiteY2" fmla="*/ 7494 h 7569"/>
                  <a:gd name="connsiteX3" fmla="*/ 5677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677" y="6964"/>
                      <a:pt x="5753" y="6359"/>
                      <a:pt x="5753" y="5677"/>
                    </a:cubicBezTo>
                    <a:cubicBezTo>
                      <a:pt x="6358" y="6283"/>
                      <a:pt x="6964" y="6889"/>
                      <a:pt x="7570" y="7494"/>
                    </a:cubicBezTo>
                    <a:cubicBezTo>
                      <a:pt x="6964" y="7645"/>
                      <a:pt x="6358" y="7645"/>
                      <a:pt x="5677" y="7645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4" name="任意多边形: 形状 2763"/>
              <p:cNvSpPr/>
              <p:nvPr/>
            </p:nvSpPr>
            <p:spPr>
              <a:xfrm>
                <a:off x="2264578" y="6238255"/>
                <a:ext cx="7570" cy="7570"/>
              </a:xfrm>
              <a:custGeom>
                <a:avLst/>
                <a:gdLst>
                  <a:gd name="connsiteX0" fmla="*/ 6183 w 7569"/>
                  <a:gd name="connsiteY0" fmla="*/ 5677 h 7569"/>
                  <a:gd name="connsiteX1" fmla="*/ 8000 w 7569"/>
                  <a:gd name="connsiteY1" fmla="*/ 7570 h 7569"/>
                  <a:gd name="connsiteX2" fmla="*/ 6334 w 7569"/>
                  <a:gd name="connsiteY2" fmla="*/ 7721 h 7569"/>
                  <a:gd name="connsiteX3" fmla="*/ 6032 w 7569"/>
                  <a:gd name="connsiteY3" fmla="*/ 7418 h 7569"/>
                  <a:gd name="connsiteX4" fmla="*/ 618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183" y="5677"/>
                    </a:moveTo>
                    <a:cubicBezTo>
                      <a:pt x="7243" y="5904"/>
                      <a:pt x="7772" y="6585"/>
                      <a:pt x="8000" y="7570"/>
                    </a:cubicBezTo>
                    <a:cubicBezTo>
                      <a:pt x="7470" y="7645"/>
                      <a:pt x="6864" y="7721"/>
                      <a:pt x="6334" y="7721"/>
                    </a:cubicBezTo>
                    <a:lnTo>
                      <a:pt x="6032" y="7418"/>
                    </a:lnTo>
                    <a:cubicBezTo>
                      <a:pt x="5502" y="6813"/>
                      <a:pt x="5577" y="6207"/>
                      <a:pt x="6183" y="5677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5" name="任意多边形: 形状 2764"/>
              <p:cNvSpPr/>
              <p:nvPr/>
            </p:nvSpPr>
            <p:spPr>
              <a:xfrm>
                <a:off x="2209902" y="619268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661" y="5904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6" name="任意多边形: 形状 2765"/>
              <p:cNvSpPr/>
              <p:nvPr/>
            </p:nvSpPr>
            <p:spPr>
              <a:xfrm>
                <a:off x="1720265" y="6829512"/>
                <a:ext cx="7570" cy="7570"/>
              </a:xfrm>
              <a:custGeom>
                <a:avLst/>
                <a:gdLst>
                  <a:gd name="connsiteX0" fmla="*/ 6775 w 7569"/>
                  <a:gd name="connsiteY0" fmla="*/ 5677 h 7569"/>
                  <a:gd name="connsiteX1" fmla="*/ 6851 w 7569"/>
                  <a:gd name="connsiteY1" fmla="*/ 7570 h 7569"/>
                  <a:gd name="connsiteX2" fmla="*/ 677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75" y="5677"/>
                    </a:moveTo>
                    <a:cubicBezTo>
                      <a:pt x="6851" y="6283"/>
                      <a:pt x="6927" y="6889"/>
                      <a:pt x="6851" y="7570"/>
                    </a:cubicBezTo>
                    <a:cubicBezTo>
                      <a:pt x="5337" y="6964"/>
                      <a:pt x="5262" y="6359"/>
                      <a:pt x="6775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7" name="任意多边形: 形状 2766"/>
              <p:cNvSpPr/>
              <p:nvPr/>
            </p:nvSpPr>
            <p:spPr>
              <a:xfrm>
                <a:off x="2103322" y="6482227"/>
                <a:ext cx="7570" cy="7570"/>
              </a:xfrm>
              <a:custGeom>
                <a:avLst/>
                <a:gdLst>
                  <a:gd name="connsiteX0" fmla="*/ 7872 w 7569"/>
                  <a:gd name="connsiteY0" fmla="*/ 6807 h 7569"/>
                  <a:gd name="connsiteX1" fmla="*/ 5677 w 7569"/>
                  <a:gd name="connsiteY1" fmla="*/ 6883 h 7569"/>
                  <a:gd name="connsiteX2" fmla="*/ 7872 w 7569"/>
                  <a:gd name="connsiteY2" fmla="*/ 680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872" y="6807"/>
                    </a:moveTo>
                    <a:cubicBezTo>
                      <a:pt x="7115" y="6807"/>
                      <a:pt x="6434" y="6883"/>
                      <a:pt x="5677" y="6883"/>
                    </a:cubicBezTo>
                    <a:cubicBezTo>
                      <a:pt x="6358" y="5445"/>
                      <a:pt x="7115" y="5142"/>
                      <a:pt x="7872" y="6807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8" name="任意多边形: 形状 2767"/>
              <p:cNvSpPr/>
              <p:nvPr/>
            </p:nvSpPr>
            <p:spPr>
              <a:xfrm>
                <a:off x="1631740" y="589020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721 w 7569"/>
                  <a:gd name="connsiteY1" fmla="*/ 5677 h 7569"/>
                  <a:gd name="connsiteX2" fmla="*/ 8024 w 7569"/>
                  <a:gd name="connsiteY2" fmla="*/ 6056 h 7569"/>
                  <a:gd name="connsiteX3" fmla="*/ 6131 w 7569"/>
                  <a:gd name="connsiteY3" fmla="*/ 7796 h 7569"/>
                  <a:gd name="connsiteX4" fmla="*/ 56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358" y="6964"/>
                      <a:pt x="7040" y="6358"/>
                      <a:pt x="7721" y="5677"/>
                    </a:cubicBezTo>
                    <a:cubicBezTo>
                      <a:pt x="7721" y="5677"/>
                      <a:pt x="8024" y="6056"/>
                      <a:pt x="8024" y="6056"/>
                    </a:cubicBezTo>
                    <a:cubicBezTo>
                      <a:pt x="8251" y="7494"/>
                      <a:pt x="7645" y="8175"/>
                      <a:pt x="6131" y="7796"/>
                    </a:cubicBezTo>
                    <a:lnTo>
                      <a:pt x="5677" y="7570"/>
                    </a:lnTo>
                    <a:close/>
                  </a:path>
                </a:pathLst>
              </a:custGeom>
              <a:solidFill>
                <a:srgbClr val="F6CC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9" name="任意多边形: 形状 2768"/>
              <p:cNvSpPr/>
              <p:nvPr/>
            </p:nvSpPr>
            <p:spPr>
              <a:xfrm>
                <a:off x="1846867" y="6493046"/>
                <a:ext cx="7570" cy="7570"/>
              </a:xfrm>
              <a:custGeom>
                <a:avLst/>
                <a:gdLst>
                  <a:gd name="connsiteX0" fmla="*/ 7645 w 7569"/>
                  <a:gd name="connsiteY0" fmla="*/ 7418 h 7569"/>
                  <a:gd name="connsiteX1" fmla="*/ 5677 w 7569"/>
                  <a:gd name="connsiteY1" fmla="*/ 5677 h 7569"/>
                  <a:gd name="connsiteX2" fmla="*/ 7645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18"/>
                    </a:moveTo>
                    <a:cubicBezTo>
                      <a:pt x="6586" y="7267"/>
                      <a:pt x="5904" y="6661"/>
                      <a:pt x="5677" y="5677"/>
                    </a:cubicBezTo>
                    <a:cubicBezTo>
                      <a:pt x="6661" y="5829"/>
                      <a:pt x="7342" y="6434"/>
                      <a:pt x="7645" y="7418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0" name="任意多边形: 形状 2769"/>
              <p:cNvSpPr/>
              <p:nvPr/>
            </p:nvSpPr>
            <p:spPr>
              <a:xfrm>
                <a:off x="2154720" y="586189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342" y="6283"/>
                      <a:pt x="7191" y="6889"/>
                      <a:pt x="5677" y="7494"/>
                    </a:cubicBezTo>
                    <a:cubicBezTo>
                      <a:pt x="5677" y="6889"/>
                      <a:pt x="5677" y="6283"/>
                      <a:pt x="5677" y="5677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1" name="任意多边形: 形状 2770"/>
              <p:cNvSpPr/>
              <p:nvPr/>
            </p:nvSpPr>
            <p:spPr>
              <a:xfrm>
                <a:off x="1998863" y="6496831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5677 w 7569"/>
                  <a:gd name="connsiteY1" fmla="*/ 5677 h 7569"/>
                  <a:gd name="connsiteX2" fmla="*/ 74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cubicBezTo>
                      <a:pt x="6888" y="6964"/>
                      <a:pt x="6283" y="6283"/>
                      <a:pt x="5677" y="5677"/>
                    </a:cubicBezTo>
                    <a:cubicBezTo>
                      <a:pt x="6737" y="5980"/>
                      <a:pt x="7342" y="6585"/>
                      <a:pt x="7494" y="7570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2" name="任意多边形: 形状 2771"/>
              <p:cNvSpPr/>
              <p:nvPr/>
            </p:nvSpPr>
            <p:spPr>
              <a:xfrm>
                <a:off x="1514337" y="585993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18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888" y="6888"/>
                      <a:pt x="7418" y="7494"/>
                    </a:cubicBezTo>
                    <a:cubicBezTo>
                      <a:pt x="6434" y="7342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3" name="任意多边形: 形状 2772"/>
              <p:cNvSpPr/>
              <p:nvPr/>
            </p:nvSpPr>
            <p:spPr>
              <a:xfrm>
                <a:off x="1949510" y="5828412"/>
                <a:ext cx="7570" cy="7570"/>
              </a:xfrm>
              <a:custGeom>
                <a:avLst/>
                <a:gdLst>
                  <a:gd name="connsiteX0" fmla="*/ 7494 w 7569"/>
                  <a:gd name="connsiteY0" fmla="*/ 6841 h 7569"/>
                  <a:gd name="connsiteX1" fmla="*/ 6585 w 7569"/>
                  <a:gd name="connsiteY1" fmla="*/ 6841 h 7569"/>
                  <a:gd name="connsiteX2" fmla="*/ 5677 w 7569"/>
                  <a:gd name="connsiteY2" fmla="*/ 6841 h 7569"/>
                  <a:gd name="connsiteX3" fmla="*/ 7494 w 7569"/>
                  <a:gd name="connsiteY3" fmla="*/ 684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6841"/>
                    </a:moveTo>
                    <a:lnTo>
                      <a:pt x="6585" y="6841"/>
                    </a:lnTo>
                    <a:lnTo>
                      <a:pt x="5677" y="6841"/>
                    </a:lnTo>
                    <a:cubicBezTo>
                      <a:pt x="6283" y="5327"/>
                      <a:pt x="6888" y="5251"/>
                      <a:pt x="7494" y="6841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4" name="任意多边形: 形状 2773"/>
              <p:cNvSpPr/>
              <p:nvPr/>
            </p:nvSpPr>
            <p:spPr>
              <a:xfrm>
                <a:off x="1696536" y="5979680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7721 w 7569"/>
                  <a:gd name="connsiteY1" fmla="*/ 7570 h 7569"/>
                  <a:gd name="connsiteX2" fmla="*/ 5904 w 7569"/>
                  <a:gd name="connsiteY2" fmla="*/ 7721 h 7569"/>
                  <a:gd name="connsiteX3" fmla="*/ 5677 w 7569"/>
                  <a:gd name="connsiteY3" fmla="*/ 7494 h 7569"/>
                  <a:gd name="connsiteX4" fmla="*/ 772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721" y="6282"/>
                      <a:pt x="7721" y="6964"/>
                      <a:pt x="7721" y="7570"/>
                    </a:cubicBezTo>
                    <a:cubicBezTo>
                      <a:pt x="7191" y="8099"/>
                      <a:pt x="6585" y="8175"/>
                      <a:pt x="5904" y="7721"/>
                    </a:cubicBezTo>
                    <a:lnTo>
                      <a:pt x="5677" y="7494"/>
                    </a:lnTo>
                    <a:cubicBezTo>
                      <a:pt x="6358" y="6964"/>
                      <a:pt x="7040" y="6282"/>
                      <a:pt x="7721" y="5677"/>
                    </a:cubicBez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5" name="任意多边形: 形状 2774"/>
              <p:cNvSpPr/>
              <p:nvPr/>
            </p:nvSpPr>
            <p:spPr>
              <a:xfrm>
                <a:off x="2130894" y="6512045"/>
                <a:ext cx="7570" cy="7570"/>
              </a:xfrm>
              <a:custGeom>
                <a:avLst/>
                <a:gdLst>
                  <a:gd name="connsiteX0" fmla="*/ 6794 w 7569"/>
                  <a:gd name="connsiteY0" fmla="*/ 7570 h 7569"/>
                  <a:gd name="connsiteX1" fmla="*/ 6719 w 7569"/>
                  <a:gd name="connsiteY1" fmla="*/ 5677 h 7569"/>
                  <a:gd name="connsiteX2" fmla="*/ 67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94" y="7570"/>
                    </a:moveTo>
                    <a:cubicBezTo>
                      <a:pt x="5356" y="6964"/>
                      <a:pt x="5280" y="6359"/>
                      <a:pt x="6719" y="5677"/>
                    </a:cubicBezTo>
                    <a:cubicBezTo>
                      <a:pt x="6794" y="6283"/>
                      <a:pt x="6794" y="6964"/>
                      <a:pt x="6794" y="7570"/>
                    </a:cubicBezTo>
                    <a:close/>
                  </a:path>
                </a:pathLst>
              </a:custGeom>
              <a:solidFill>
                <a:srgbClr val="FA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6" name="任意多边形: 形状 2775"/>
              <p:cNvSpPr/>
              <p:nvPr/>
            </p:nvSpPr>
            <p:spPr>
              <a:xfrm>
                <a:off x="1654060" y="5979301"/>
                <a:ext cx="7570" cy="7570"/>
              </a:xfrm>
              <a:custGeom>
                <a:avLst/>
                <a:gdLst>
                  <a:gd name="connsiteX0" fmla="*/ 8261 w 7569"/>
                  <a:gd name="connsiteY0" fmla="*/ 6131 h 7569"/>
                  <a:gd name="connsiteX1" fmla="*/ 6369 w 7569"/>
                  <a:gd name="connsiteY1" fmla="*/ 7873 h 7569"/>
                  <a:gd name="connsiteX2" fmla="*/ 5764 w 7569"/>
                  <a:gd name="connsiteY2" fmla="*/ 6737 h 7569"/>
                  <a:gd name="connsiteX3" fmla="*/ 6369 w 7569"/>
                  <a:gd name="connsiteY3" fmla="*/ 6131 h 7569"/>
                  <a:gd name="connsiteX4" fmla="*/ 6748 w 7569"/>
                  <a:gd name="connsiteY4" fmla="*/ 5677 h 7569"/>
                  <a:gd name="connsiteX5" fmla="*/ 8261 w 7569"/>
                  <a:gd name="connsiteY5" fmla="*/ 613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8261" y="6131"/>
                    </a:moveTo>
                    <a:cubicBezTo>
                      <a:pt x="7959" y="7115"/>
                      <a:pt x="7353" y="7721"/>
                      <a:pt x="6369" y="7873"/>
                    </a:cubicBezTo>
                    <a:cubicBezTo>
                      <a:pt x="5764" y="7494"/>
                      <a:pt x="5536" y="7115"/>
                      <a:pt x="5764" y="6737"/>
                    </a:cubicBezTo>
                    <a:cubicBezTo>
                      <a:pt x="5915" y="6359"/>
                      <a:pt x="6142" y="6131"/>
                      <a:pt x="6369" y="6131"/>
                    </a:cubicBezTo>
                    <a:lnTo>
                      <a:pt x="6748" y="5677"/>
                    </a:lnTo>
                    <a:cubicBezTo>
                      <a:pt x="7277" y="5904"/>
                      <a:pt x="7807" y="6056"/>
                      <a:pt x="8261" y="6131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7" name="任意多边形: 形状 2776"/>
              <p:cNvSpPr/>
              <p:nvPr/>
            </p:nvSpPr>
            <p:spPr>
              <a:xfrm>
                <a:off x="1730977" y="5903606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721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7267" y="6661"/>
                      <a:pt x="6661" y="7418"/>
                      <a:pt x="5677" y="7721"/>
                    </a:cubicBezTo>
                    <a:cubicBezTo>
                      <a:pt x="5829" y="6661"/>
                      <a:pt x="6434" y="5980"/>
                      <a:pt x="7418" y="5677"/>
                    </a:cubicBezTo>
                    <a:close/>
                  </a:path>
                </a:pathLst>
              </a:custGeom>
              <a:solidFill>
                <a:srgbClr val="F9E0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8" name="任意多边形: 形状 2777"/>
              <p:cNvSpPr/>
              <p:nvPr/>
            </p:nvSpPr>
            <p:spPr>
              <a:xfrm>
                <a:off x="1974186" y="6472230"/>
                <a:ext cx="7570" cy="7570"/>
              </a:xfrm>
              <a:custGeom>
                <a:avLst/>
                <a:gdLst>
                  <a:gd name="connsiteX0" fmla="*/ 7721 w 7569"/>
                  <a:gd name="connsiteY0" fmla="*/ 7418 h 7569"/>
                  <a:gd name="connsiteX1" fmla="*/ 5677 w 7569"/>
                  <a:gd name="connsiteY1" fmla="*/ 5677 h 7569"/>
                  <a:gd name="connsiteX2" fmla="*/ 7721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18"/>
                    </a:moveTo>
                    <a:cubicBezTo>
                      <a:pt x="6737" y="7191"/>
                      <a:pt x="6056" y="6661"/>
                      <a:pt x="5677" y="5677"/>
                    </a:cubicBezTo>
                    <a:cubicBezTo>
                      <a:pt x="6737" y="5753"/>
                      <a:pt x="7418" y="6359"/>
                      <a:pt x="7721" y="7418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9" name="任意多边形: 形状 2778"/>
              <p:cNvSpPr/>
              <p:nvPr/>
            </p:nvSpPr>
            <p:spPr>
              <a:xfrm>
                <a:off x="1972370" y="6470186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7721 h 7569"/>
                  <a:gd name="connsiteX2" fmla="*/ 5677 w 7569"/>
                  <a:gd name="connsiteY2" fmla="*/ 5677 h 7569"/>
                  <a:gd name="connsiteX3" fmla="*/ 7570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7645"/>
                      <a:pt x="6283" y="7721"/>
                      <a:pt x="5677" y="7721"/>
                    </a:cubicBezTo>
                    <a:cubicBezTo>
                      <a:pt x="5677" y="7040"/>
                      <a:pt x="5677" y="6358"/>
                      <a:pt x="5677" y="5677"/>
                    </a:cubicBezTo>
                    <a:cubicBezTo>
                      <a:pt x="6661" y="5904"/>
                      <a:pt x="7267" y="6585"/>
                      <a:pt x="7570" y="7570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0" name="任意多边形: 形状 2779"/>
              <p:cNvSpPr/>
              <p:nvPr/>
            </p:nvSpPr>
            <p:spPr>
              <a:xfrm>
                <a:off x="1748084" y="647018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888" y="6888"/>
                      <a:pt x="7494" y="7494"/>
                    </a:cubicBezTo>
                    <a:cubicBezTo>
                      <a:pt x="6434" y="7342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1" name="任意多边形: 形状 2780"/>
              <p:cNvSpPr/>
              <p:nvPr/>
            </p:nvSpPr>
            <p:spPr>
              <a:xfrm>
                <a:off x="1720531" y="5920032"/>
                <a:ext cx="7570" cy="7570"/>
              </a:xfrm>
              <a:custGeom>
                <a:avLst/>
                <a:gdLst>
                  <a:gd name="connsiteX0" fmla="*/ 6585 w 7569"/>
                  <a:gd name="connsiteY0" fmla="*/ 6434 h 7569"/>
                  <a:gd name="connsiteX1" fmla="*/ 5677 w 7569"/>
                  <a:gd name="connsiteY1" fmla="*/ 5677 h 7569"/>
                  <a:gd name="connsiteX2" fmla="*/ 6207 w 7569"/>
                  <a:gd name="connsiteY2" fmla="*/ 5828 h 7569"/>
                  <a:gd name="connsiteX3" fmla="*/ 6510 w 7569"/>
                  <a:gd name="connsiteY3" fmla="*/ 6510 h 7569"/>
                  <a:gd name="connsiteX4" fmla="*/ 6585 w 7569"/>
                  <a:gd name="connsiteY4" fmla="*/ 64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434"/>
                    </a:moveTo>
                    <a:cubicBezTo>
                      <a:pt x="6283" y="6207"/>
                      <a:pt x="5980" y="5904"/>
                      <a:pt x="5677" y="5677"/>
                    </a:cubicBezTo>
                    <a:cubicBezTo>
                      <a:pt x="5829" y="5752"/>
                      <a:pt x="6131" y="5677"/>
                      <a:pt x="6207" y="5828"/>
                    </a:cubicBezTo>
                    <a:cubicBezTo>
                      <a:pt x="6358" y="6056"/>
                      <a:pt x="6434" y="6282"/>
                      <a:pt x="6510" y="6510"/>
                    </a:cubicBezTo>
                    <a:lnTo>
                      <a:pt x="6585" y="6434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2" name="任意多边形: 形状 2781"/>
              <p:cNvSpPr/>
              <p:nvPr/>
            </p:nvSpPr>
            <p:spPr>
              <a:xfrm>
                <a:off x="1884941" y="5920789"/>
                <a:ext cx="7570" cy="7570"/>
              </a:xfrm>
              <a:custGeom>
                <a:avLst/>
                <a:gdLst>
                  <a:gd name="connsiteX0" fmla="*/ 7494 w 7569"/>
                  <a:gd name="connsiteY0" fmla="*/ 5753 h 7569"/>
                  <a:gd name="connsiteX1" fmla="*/ 7494 w 7569"/>
                  <a:gd name="connsiteY1" fmla="*/ 7645 h 7569"/>
                  <a:gd name="connsiteX2" fmla="*/ 5677 w 7569"/>
                  <a:gd name="connsiteY2" fmla="*/ 5677 h 7569"/>
                  <a:gd name="connsiteX3" fmla="*/ 7494 w 7569"/>
                  <a:gd name="connsiteY3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753"/>
                    </a:moveTo>
                    <a:cubicBezTo>
                      <a:pt x="7494" y="6359"/>
                      <a:pt x="7494" y="7040"/>
                      <a:pt x="7494" y="7645"/>
                    </a:cubicBezTo>
                    <a:cubicBezTo>
                      <a:pt x="6510" y="7342"/>
                      <a:pt x="5904" y="6737"/>
                      <a:pt x="5677" y="5677"/>
                    </a:cubicBezTo>
                    <a:cubicBezTo>
                      <a:pt x="6207" y="5677"/>
                      <a:pt x="6888" y="5677"/>
                      <a:pt x="7494" y="5753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3" name="任意多边形: 形状 2782"/>
              <p:cNvSpPr/>
              <p:nvPr/>
            </p:nvSpPr>
            <p:spPr>
              <a:xfrm>
                <a:off x="2540690" y="575925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342" y="6510"/>
                      <a:pt x="7645" y="7494"/>
                    </a:cubicBezTo>
                    <a:cubicBezTo>
                      <a:pt x="6586" y="7267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4" name="任意多边形: 形状 2783"/>
              <p:cNvSpPr/>
              <p:nvPr/>
            </p:nvSpPr>
            <p:spPr>
              <a:xfrm>
                <a:off x="1722091" y="6021464"/>
                <a:ext cx="7570" cy="7570"/>
              </a:xfrm>
              <a:custGeom>
                <a:avLst/>
                <a:gdLst>
                  <a:gd name="connsiteX0" fmla="*/ 6767 w 7569"/>
                  <a:gd name="connsiteY0" fmla="*/ 5677 h 7569"/>
                  <a:gd name="connsiteX1" fmla="*/ 6691 w 7569"/>
                  <a:gd name="connsiteY1" fmla="*/ 7721 h 7569"/>
                  <a:gd name="connsiteX2" fmla="*/ 676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67" y="5677"/>
                    </a:moveTo>
                    <a:cubicBezTo>
                      <a:pt x="6767" y="6359"/>
                      <a:pt x="6767" y="7040"/>
                      <a:pt x="6691" y="7721"/>
                    </a:cubicBezTo>
                    <a:cubicBezTo>
                      <a:pt x="5253" y="7040"/>
                      <a:pt x="5404" y="6359"/>
                      <a:pt x="6767" y="5677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5" name="任意多边形: 形状 2784"/>
              <p:cNvSpPr/>
              <p:nvPr/>
            </p:nvSpPr>
            <p:spPr>
              <a:xfrm>
                <a:off x="2015970" y="6040766"/>
                <a:ext cx="7570" cy="7570"/>
              </a:xfrm>
              <a:custGeom>
                <a:avLst/>
                <a:gdLst>
                  <a:gd name="connsiteX0" fmla="*/ 7570 w 7569"/>
                  <a:gd name="connsiteY0" fmla="*/ 7418 h 7569"/>
                  <a:gd name="connsiteX1" fmla="*/ 5677 w 7569"/>
                  <a:gd name="connsiteY1" fmla="*/ 5677 h 7569"/>
                  <a:gd name="connsiteX2" fmla="*/ 7570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418"/>
                    </a:moveTo>
                    <a:cubicBezTo>
                      <a:pt x="6964" y="6813"/>
                      <a:pt x="6283" y="6283"/>
                      <a:pt x="5677" y="5677"/>
                    </a:cubicBezTo>
                    <a:cubicBezTo>
                      <a:pt x="6813" y="5753"/>
                      <a:pt x="7418" y="6359"/>
                      <a:pt x="7570" y="7418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6" name="任意多边形: 形状 2785"/>
              <p:cNvSpPr/>
              <p:nvPr/>
            </p:nvSpPr>
            <p:spPr>
              <a:xfrm>
                <a:off x="1827716" y="6055981"/>
                <a:ext cx="7570" cy="7570"/>
              </a:xfrm>
              <a:custGeom>
                <a:avLst/>
                <a:gdLst>
                  <a:gd name="connsiteX0" fmla="*/ 7494 w 7569"/>
                  <a:gd name="connsiteY0" fmla="*/ 7418 h 7569"/>
                  <a:gd name="connsiteX1" fmla="*/ 5677 w 7569"/>
                  <a:gd name="connsiteY1" fmla="*/ 5677 h 7569"/>
                  <a:gd name="connsiteX2" fmla="*/ 7494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418"/>
                    </a:moveTo>
                    <a:cubicBezTo>
                      <a:pt x="6888" y="6813"/>
                      <a:pt x="6283" y="6283"/>
                      <a:pt x="5677" y="5677"/>
                    </a:cubicBezTo>
                    <a:cubicBezTo>
                      <a:pt x="6813" y="5829"/>
                      <a:pt x="7342" y="6434"/>
                      <a:pt x="7494" y="7418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7" name="任意多边形: 形状 2786"/>
              <p:cNvSpPr/>
              <p:nvPr/>
            </p:nvSpPr>
            <p:spPr>
              <a:xfrm>
                <a:off x="2063582" y="5725041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645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80" y="6585"/>
                      <a:pt x="6661" y="5980"/>
                      <a:pt x="7645" y="5677"/>
                    </a:cubicBezTo>
                    <a:cubicBezTo>
                      <a:pt x="6964" y="6282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7DD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8" name="任意多边形: 形状 2787"/>
              <p:cNvSpPr/>
              <p:nvPr/>
            </p:nvSpPr>
            <p:spPr>
              <a:xfrm>
                <a:off x="2211596" y="6602969"/>
                <a:ext cx="7570" cy="7570"/>
              </a:xfrm>
              <a:custGeom>
                <a:avLst/>
                <a:gdLst>
                  <a:gd name="connsiteX0" fmla="*/ 7994 w 7569"/>
                  <a:gd name="connsiteY0" fmla="*/ 6194 h 7569"/>
                  <a:gd name="connsiteX1" fmla="*/ 5950 w 7569"/>
                  <a:gd name="connsiteY1" fmla="*/ 7935 h 7569"/>
                  <a:gd name="connsiteX2" fmla="*/ 5723 w 7569"/>
                  <a:gd name="connsiteY2" fmla="*/ 7632 h 7569"/>
                  <a:gd name="connsiteX3" fmla="*/ 7691 w 7569"/>
                  <a:gd name="connsiteY3" fmla="*/ 5815 h 7569"/>
                  <a:gd name="connsiteX4" fmla="*/ 7994 w 7569"/>
                  <a:gd name="connsiteY4" fmla="*/ 61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994" y="6194"/>
                    </a:moveTo>
                    <a:cubicBezTo>
                      <a:pt x="7313" y="6799"/>
                      <a:pt x="6632" y="7329"/>
                      <a:pt x="5950" y="7935"/>
                    </a:cubicBezTo>
                    <a:lnTo>
                      <a:pt x="5723" y="7632"/>
                    </a:lnTo>
                    <a:cubicBezTo>
                      <a:pt x="5496" y="6042"/>
                      <a:pt x="6102" y="5361"/>
                      <a:pt x="7691" y="5815"/>
                    </a:cubicBezTo>
                    <a:lnTo>
                      <a:pt x="7994" y="6194"/>
                    </a:ln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9" name="任意多边形: 形状 2788"/>
              <p:cNvSpPr/>
              <p:nvPr/>
            </p:nvSpPr>
            <p:spPr>
              <a:xfrm>
                <a:off x="1768976" y="6671763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645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6888" y="6358"/>
                      <a:pt x="6283" y="6964"/>
                      <a:pt x="5677" y="7645"/>
                    </a:cubicBezTo>
                    <a:cubicBezTo>
                      <a:pt x="5829" y="6510"/>
                      <a:pt x="6510" y="5904"/>
                      <a:pt x="7494" y="5677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0" name="任意多边形: 形状 2789"/>
              <p:cNvSpPr/>
              <p:nvPr/>
            </p:nvSpPr>
            <p:spPr>
              <a:xfrm>
                <a:off x="1875328" y="6103366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645 w 7569"/>
                  <a:gd name="connsiteY1" fmla="*/ 5677 h 7569"/>
                  <a:gd name="connsiteX2" fmla="*/ 7494 w 7569"/>
                  <a:gd name="connsiteY2" fmla="*/ 7797 h 7569"/>
                  <a:gd name="connsiteX3" fmla="*/ 5677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358" y="6964"/>
                      <a:pt x="6964" y="6283"/>
                      <a:pt x="7645" y="5677"/>
                    </a:cubicBezTo>
                    <a:cubicBezTo>
                      <a:pt x="7570" y="6359"/>
                      <a:pt x="7570" y="7115"/>
                      <a:pt x="7494" y="7797"/>
                    </a:cubicBezTo>
                    <a:cubicBezTo>
                      <a:pt x="6888" y="7645"/>
                      <a:pt x="6283" y="7570"/>
                      <a:pt x="5677" y="7570"/>
                    </a:cubicBezTo>
                    <a:close/>
                  </a:path>
                </a:pathLst>
              </a:custGeom>
              <a:solidFill>
                <a:srgbClr val="F8D4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1" name="任意多边形: 形状 2790"/>
              <p:cNvSpPr/>
              <p:nvPr/>
            </p:nvSpPr>
            <p:spPr>
              <a:xfrm>
                <a:off x="2128188" y="6624302"/>
                <a:ext cx="7570" cy="7570"/>
              </a:xfrm>
              <a:custGeom>
                <a:avLst/>
                <a:gdLst>
                  <a:gd name="connsiteX0" fmla="*/ 5791 w 7569"/>
                  <a:gd name="connsiteY0" fmla="*/ 5677 h 7569"/>
                  <a:gd name="connsiteX1" fmla="*/ 5791 w 7569"/>
                  <a:gd name="connsiteY1" fmla="*/ 7267 h 7569"/>
                  <a:gd name="connsiteX2" fmla="*/ 5791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791" y="5677"/>
                    </a:moveTo>
                    <a:cubicBezTo>
                      <a:pt x="7229" y="6207"/>
                      <a:pt x="7305" y="6737"/>
                      <a:pt x="5791" y="7267"/>
                    </a:cubicBezTo>
                    <a:cubicBezTo>
                      <a:pt x="5639" y="6813"/>
                      <a:pt x="5639" y="6207"/>
                      <a:pt x="5791" y="5677"/>
                    </a:cubicBezTo>
                    <a:close/>
                  </a:path>
                </a:pathLst>
              </a:custGeom>
              <a:solidFill>
                <a:srgbClr val="F3BF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2" name="任意多边形: 形状 2791"/>
              <p:cNvSpPr/>
              <p:nvPr/>
            </p:nvSpPr>
            <p:spPr>
              <a:xfrm>
                <a:off x="1789868" y="6289577"/>
                <a:ext cx="7570" cy="7570"/>
              </a:xfrm>
              <a:custGeom>
                <a:avLst/>
                <a:gdLst>
                  <a:gd name="connsiteX0" fmla="*/ 7645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94"/>
                    </a:moveTo>
                    <a:cubicBezTo>
                      <a:pt x="6585" y="7267"/>
                      <a:pt x="5980" y="6661"/>
                      <a:pt x="5677" y="5677"/>
                    </a:cubicBezTo>
                    <a:cubicBezTo>
                      <a:pt x="6661" y="5904"/>
                      <a:pt x="7342" y="6510"/>
                      <a:pt x="7645" y="7494"/>
                    </a:cubicBezTo>
                    <a:close/>
                  </a:path>
                </a:pathLst>
              </a:custGeom>
              <a:solidFill>
                <a:srgbClr val="F6D5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3" name="任意多边形: 形状 2792"/>
              <p:cNvSpPr/>
              <p:nvPr/>
            </p:nvSpPr>
            <p:spPr>
              <a:xfrm>
                <a:off x="1805083" y="6073694"/>
                <a:ext cx="7570" cy="7570"/>
              </a:xfrm>
              <a:custGeom>
                <a:avLst/>
                <a:gdLst>
                  <a:gd name="connsiteX0" fmla="*/ 5677 w 7569"/>
                  <a:gd name="connsiteY0" fmla="*/ 6964 h 7569"/>
                  <a:gd name="connsiteX1" fmla="*/ 6510 w 7569"/>
                  <a:gd name="connsiteY1" fmla="*/ 5677 h 7569"/>
                  <a:gd name="connsiteX2" fmla="*/ 7418 w 7569"/>
                  <a:gd name="connsiteY2" fmla="*/ 6888 h 7569"/>
                  <a:gd name="connsiteX3" fmla="*/ 5677 w 7569"/>
                  <a:gd name="connsiteY3" fmla="*/ 69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6964"/>
                    </a:moveTo>
                    <a:cubicBezTo>
                      <a:pt x="5980" y="6510"/>
                      <a:pt x="6207" y="6056"/>
                      <a:pt x="6510" y="5677"/>
                    </a:cubicBezTo>
                    <a:cubicBezTo>
                      <a:pt x="6813" y="6056"/>
                      <a:pt x="7115" y="6510"/>
                      <a:pt x="7418" y="6888"/>
                    </a:cubicBezTo>
                    <a:cubicBezTo>
                      <a:pt x="6888" y="6964"/>
                      <a:pt x="6283" y="6964"/>
                      <a:pt x="5677" y="6964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4" name="任意多边形: 形状 2793"/>
              <p:cNvSpPr/>
              <p:nvPr/>
            </p:nvSpPr>
            <p:spPr>
              <a:xfrm>
                <a:off x="2102367" y="6605302"/>
                <a:ext cx="7570" cy="7570"/>
              </a:xfrm>
              <a:custGeom>
                <a:avLst/>
                <a:gdLst>
                  <a:gd name="connsiteX0" fmla="*/ 6936 w 7569"/>
                  <a:gd name="connsiteY0" fmla="*/ 5677 h 7569"/>
                  <a:gd name="connsiteX1" fmla="*/ 6860 w 7569"/>
                  <a:gd name="connsiteY1" fmla="*/ 7343 h 7569"/>
                  <a:gd name="connsiteX2" fmla="*/ 6936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936" y="5677"/>
                    </a:moveTo>
                    <a:cubicBezTo>
                      <a:pt x="6936" y="6207"/>
                      <a:pt x="6860" y="6813"/>
                      <a:pt x="6860" y="7343"/>
                    </a:cubicBezTo>
                    <a:cubicBezTo>
                      <a:pt x="5270" y="6737"/>
                      <a:pt x="5270" y="6207"/>
                      <a:pt x="6936" y="5677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5" name="任意多边形: 形状 2794"/>
              <p:cNvSpPr/>
              <p:nvPr/>
            </p:nvSpPr>
            <p:spPr>
              <a:xfrm>
                <a:off x="1605398" y="5810425"/>
                <a:ext cx="7570" cy="7570"/>
              </a:xfrm>
              <a:custGeom>
                <a:avLst/>
                <a:gdLst>
                  <a:gd name="connsiteX0" fmla="*/ 7721 w 7569"/>
                  <a:gd name="connsiteY0" fmla="*/ 7570 h 7569"/>
                  <a:gd name="connsiteX1" fmla="*/ 5677 w 7569"/>
                  <a:gd name="connsiteY1" fmla="*/ 5677 h 7569"/>
                  <a:gd name="connsiteX2" fmla="*/ 7721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570"/>
                    </a:moveTo>
                    <a:cubicBezTo>
                      <a:pt x="6661" y="7343"/>
                      <a:pt x="5980" y="6737"/>
                      <a:pt x="5677" y="5677"/>
                    </a:cubicBezTo>
                    <a:cubicBezTo>
                      <a:pt x="6737" y="5980"/>
                      <a:pt x="7418" y="6585"/>
                      <a:pt x="7721" y="7570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6" name="任意多边形: 形状 2795"/>
              <p:cNvSpPr/>
              <p:nvPr/>
            </p:nvSpPr>
            <p:spPr>
              <a:xfrm>
                <a:off x="2248052" y="598543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889"/>
                      <a:pt x="7494" y="7494"/>
                    </a:cubicBezTo>
                    <a:cubicBezTo>
                      <a:pt x="6434" y="7343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7" name="任意多边形: 形状 2796"/>
              <p:cNvSpPr/>
              <p:nvPr/>
            </p:nvSpPr>
            <p:spPr>
              <a:xfrm>
                <a:off x="2124366" y="6544368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677 w 7569"/>
                  <a:gd name="connsiteY1" fmla="*/ 7494 h 7569"/>
                  <a:gd name="connsiteX2" fmla="*/ 764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6964" y="6283"/>
                      <a:pt x="6358" y="6888"/>
                      <a:pt x="5677" y="7494"/>
                    </a:cubicBezTo>
                    <a:cubicBezTo>
                      <a:pt x="5980" y="6585"/>
                      <a:pt x="6661" y="5980"/>
                      <a:pt x="7645" y="5677"/>
                    </a:cubicBezTo>
                    <a:close/>
                  </a:path>
                </a:pathLst>
              </a:custGeom>
              <a:solidFill>
                <a:srgbClr val="FCE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8" name="任意多边形: 形状 2797"/>
              <p:cNvSpPr/>
              <p:nvPr/>
            </p:nvSpPr>
            <p:spPr>
              <a:xfrm>
                <a:off x="1546507" y="6340898"/>
                <a:ext cx="7570" cy="7570"/>
              </a:xfrm>
              <a:custGeom>
                <a:avLst/>
                <a:gdLst>
                  <a:gd name="connsiteX0" fmla="*/ 7721 w 7569"/>
                  <a:gd name="connsiteY0" fmla="*/ 7494 h 7569"/>
                  <a:gd name="connsiteX1" fmla="*/ 5677 w 7569"/>
                  <a:gd name="connsiteY1" fmla="*/ 5677 h 7569"/>
                  <a:gd name="connsiteX2" fmla="*/ 7721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94"/>
                    </a:moveTo>
                    <a:cubicBezTo>
                      <a:pt x="6661" y="7342"/>
                      <a:pt x="5980" y="6737"/>
                      <a:pt x="5677" y="5677"/>
                    </a:cubicBezTo>
                    <a:cubicBezTo>
                      <a:pt x="6358" y="6283"/>
                      <a:pt x="7040" y="6888"/>
                      <a:pt x="7721" y="7494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9" name="任意多边形: 形状 2798"/>
              <p:cNvSpPr/>
              <p:nvPr/>
            </p:nvSpPr>
            <p:spPr>
              <a:xfrm>
                <a:off x="2213762" y="5772577"/>
                <a:ext cx="7570" cy="7570"/>
              </a:xfrm>
              <a:custGeom>
                <a:avLst/>
                <a:gdLst>
                  <a:gd name="connsiteX0" fmla="*/ 7570 w 7569"/>
                  <a:gd name="connsiteY0" fmla="*/ 7494 h 7569"/>
                  <a:gd name="connsiteX1" fmla="*/ 5677 w 7569"/>
                  <a:gd name="connsiteY1" fmla="*/ 5677 h 7569"/>
                  <a:gd name="connsiteX2" fmla="*/ 7570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494"/>
                    </a:moveTo>
                    <a:cubicBezTo>
                      <a:pt x="6964" y="6889"/>
                      <a:pt x="6283" y="6283"/>
                      <a:pt x="5677" y="5677"/>
                    </a:cubicBezTo>
                    <a:cubicBezTo>
                      <a:pt x="6661" y="5904"/>
                      <a:pt x="7267" y="6510"/>
                      <a:pt x="7570" y="7494"/>
                    </a:cubicBezTo>
                    <a:close/>
                  </a:path>
                </a:pathLst>
              </a:custGeom>
              <a:solidFill>
                <a:srgbClr val="F6DA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0" name="任意多边形: 形状 2799"/>
              <p:cNvSpPr/>
              <p:nvPr/>
            </p:nvSpPr>
            <p:spPr>
              <a:xfrm>
                <a:off x="2443695" y="5772577"/>
                <a:ext cx="7570" cy="7570"/>
              </a:xfrm>
              <a:custGeom>
                <a:avLst/>
                <a:gdLst>
                  <a:gd name="connsiteX0" fmla="*/ 5858 w 7569"/>
                  <a:gd name="connsiteY0" fmla="*/ 5677 h 7569"/>
                  <a:gd name="connsiteX1" fmla="*/ 5783 w 7569"/>
                  <a:gd name="connsiteY1" fmla="*/ 7570 h 7569"/>
                  <a:gd name="connsiteX2" fmla="*/ 585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858" y="5677"/>
                    </a:moveTo>
                    <a:cubicBezTo>
                      <a:pt x="7372" y="6359"/>
                      <a:pt x="7221" y="6964"/>
                      <a:pt x="5783" y="7570"/>
                    </a:cubicBezTo>
                    <a:cubicBezTo>
                      <a:pt x="5631" y="6889"/>
                      <a:pt x="5631" y="6283"/>
                      <a:pt x="5858" y="5677"/>
                    </a:cubicBezTo>
                    <a:close/>
                  </a:path>
                </a:pathLst>
              </a:custGeom>
              <a:solidFill>
                <a:srgbClr val="F2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1" name="任意多边形: 形状 2800"/>
              <p:cNvSpPr/>
              <p:nvPr/>
            </p:nvSpPr>
            <p:spPr>
              <a:xfrm>
                <a:off x="2242299" y="5998604"/>
                <a:ext cx="7570" cy="7570"/>
              </a:xfrm>
              <a:custGeom>
                <a:avLst/>
                <a:gdLst>
                  <a:gd name="connsiteX0" fmla="*/ 7645 w 7569"/>
                  <a:gd name="connsiteY0" fmla="*/ 7645 h 7569"/>
                  <a:gd name="connsiteX1" fmla="*/ 5677 w 7569"/>
                  <a:gd name="connsiteY1" fmla="*/ 5677 h 7569"/>
                  <a:gd name="connsiteX2" fmla="*/ 7645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645"/>
                    </a:moveTo>
                    <a:cubicBezTo>
                      <a:pt x="6586" y="7418"/>
                      <a:pt x="5904" y="6737"/>
                      <a:pt x="5677" y="5677"/>
                    </a:cubicBezTo>
                    <a:cubicBezTo>
                      <a:pt x="6737" y="5980"/>
                      <a:pt x="7418" y="6585"/>
                      <a:pt x="7645" y="7645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2" name="任意多边形: 形状 2801"/>
              <p:cNvSpPr/>
              <p:nvPr/>
            </p:nvSpPr>
            <p:spPr>
              <a:xfrm>
                <a:off x="1763148" y="599497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18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358" y="6283"/>
                      <a:pt x="6964" y="6813"/>
                      <a:pt x="7645" y="7418"/>
                    </a:cubicBezTo>
                    <a:cubicBezTo>
                      <a:pt x="6661" y="7267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3" name="任意多边形: 形状 2802"/>
              <p:cNvSpPr/>
              <p:nvPr/>
            </p:nvSpPr>
            <p:spPr>
              <a:xfrm>
                <a:off x="1801298" y="6335950"/>
                <a:ext cx="7570" cy="7570"/>
              </a:xfrm>
              <a:custGeom>
                <a:avLst/>
                <a:gdLst>
                  <a:gd name="connsiteX0" fmla="*/ 7570 w 7569"/>
                  <a:gd name="connsiteY0" fmla="*/ 6765 h 7569"/>
                  <a:gd name="connsiteX1" fmla="*/ 5677 w 7569"/>
                  <a:gd name="connsiteY1" fmla="*/ 6917 h 7569"/>
                  <a:gd name="connsiteX2" fmla="*/ 7570 w 7569"/>
                  <a:gd name="connsiteY2" fmla="*/ 676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65"/>
                    </a:moveTo>
                    <a:cubicBezTo>
                      <a:pt x="6964" y="6841"/>
                      <a:pt x="6283" y="6841"/>
                      <a:pt x="5677" y="6917"/>
                    </a:cubicBezTo>
                    <a:cubicBezTo>
                      <a:pt x="6131" y="5251"/>
                      <a:pt x="6813" y="5327"/>
                      <a:pt x="7570" y="6765"/>
                    </a:cubicBezTo>
                    <a:close/>
                  </a:path>
                </a:pathLst>
              </a:custGeom>
              <a:solidFill>
                <a:srgbClr val="F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4" name="任意多边形: 形状 2803"/>
              <p:cNvSpPr/>
              <p:nvPr/>
            </p:nvSpPr>
            <p:spPr>
              <a:xfrm>
                <a:off x="1516229" y="5799222"/>
                <a:ext cx="30278" cy="30278"/>
              </a:xfrm>
              <a:custGeom>
                <a:avLst/>
                <a:gdLst>
                  <a:gd name="connsiteX0" fmla="*/ 9311 w 30278"/>
                  <a:gd name="connsiteY0" fmla="*/ 26418 h 30278"/>
                  <a:gd name="connsiteX1" fmla="*/ 5677 w 30278"/>
                  <a:gd name="connsiteY1" fmla="*/ 20740 h 30278"/>
                  <a:gd name="connsiteX2" fmla="*/ 5829 w 30278"/>
                  <a:gd name="connsiteY2" fmla="*/ 7645 h 30278"/>
                  <a:gd name="connsiteX3" fmla="*/ 14988 w 30278"/>
                  <a:gd name="connsiteY3" fmla="*/ 5677 h 30278"/>
                  <a:gd name="connsiteX4" fmla="*/ 16880 w 30278"/>
                  <a:gd name="connsiteY4" fmla="*/ 5677 h 30278"/>
                  <a:gd name="connsiteX5" fmla="*/ 19756 w 30278"/>
                  <a:gd name="connsiteY5" fmla="*/ 8780 h 30278"/>
                  <a:gd name="connsiteX6" fmla="*/ 21952 w 30278"/>
                  <a:gd name="connsiteY6" fmla="*/ 9462 h 30278"/>
                  <a:gd name="connsiteX7" fmla="*/ 23541 w 30278"/>
                  <a:gd name="connsiteY7" fmla="*/ 11203 h 30278"/>
                  <a:gd name="connsiteX8" fmla="*/ 24374 w 30278"/>
                  <a:gd name="connsiteY8" fmla="*/ 13549 h 30278"/>
                  <a:gd name="connsiteX9" fmla="*/ 24525 w 30278"/>
                  <a:gd name="connsiteY9" fmla="*/ 19681 h 30278"/>
                  <a:gd name="connsiteX10" fmla="*/ 24450 w 30278"/>
                  <a:gd name="connsiteY10" fmla="*/ 20892 h 30278"/>
                  <a:gd name="connsiteX11" fmla="*/ 9311 w 30278"/>
                  <a:gd name="connsiteY11" fmla="*/ 264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9311" y="26418"/>
                    </a:moveTo>
                    <a:cubicBezTo>
                      <a:pt x="8099" y="24525"/>
                      <a:pt x="7721" y="22103"/>
                      <a:pt x="5677" y="20740"/>
                    </a:cubicBezTo>
                    <a:cubicBezTo>
                      <a:pt x="9916" y="16275"/>
                      <a:pt x="9840" y="11733"/>
                      <a:pt x="5829" y="7645"/>
                    </a:cubicBezTo>
                    <a:cubicBezTo>
                      <a:pt x="8554" y="3028"/>
                      <a:pt x="12641" y="9840"/>
                      <a:pt x="14988" y="5677"/>
                    </a:cubicBezTo>
                    <a:cubicBezTo>
                      <a:pt x="15593" y="5677"/>
                      <a:pt x="16275" y="5677"/>
                      <a:pt x="16880" y="5677"/>
                    </a:cubicBezTo>
                    <a:cubicBezTo>
                      <a:pt x="18243" y="6359"/>
                      <a:pt x="16956" y="9386"/>
                      <a:pt x="19756" y="8780"/>
                    </a:cubicBezTo>
                    <a:cubicBezTo>
                      <a:pt x="20513" y="8856"/>
                      <a:pt x="21270" y="9008"/>
                      <a:pt x="21952" y="9462"/>
                    </a:cubicBezTo>
                    <a:cubicBezTo>
                      <a:pt x="22633" y="9992"/>
                      <a:pt x="23163" y="10522"/>
                      <a:pt x="23541" y="11203"/>
                    </a:cubicBezTo>
                    <a:cubicBezTo>
                      <a:pt x="23920" y="11960"/>
                      <a:pt x="24147" y="12717"/>
                      <a:pt x="24374" y="13549"/>
                    </a:cubicBezTo>
                    <a:cubicBezTo>
                      <a:pt x="24752" y="15593"/>
                      <a:pt x="24828" y="17637"/>
                      <a:pt x="24525" y="19681"/>
                    </a:cubicBezTo>
                    <a:cubicBezTo>
                      <a:pt x="24525" y="20059"/>
                      <a:pt x="24450" y="20514"/>
                      <a:pt x="24450" y="20892"/>
                    </a:cubicBezTo>
                    <a:cubicBezTo>
                      <a:pt x="20816" y="31489"/>
                      <a:pt x="19756" y="31868"/>
                      <a:pt x="9311" y="26418"/>
                    </a:cubicBezTo>
                    <a:close/>
                  </a:path>
                </a:pathLst>
              </a:custGeom>
              <a:solidFill>
                <a:srgbClr val="F1C8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5" name="任意多边形: 形状 2804"/>
              <p:cNvSpPr/>
              <p:nvPr/>
            </p:nvSpPr>
            <p:spPr>
              <a:xfrm>
                <a:off x="1509069" y="5797254"/>
                <a:ext cx="15139" cy="15139"/>
              </a:xfrm>
              <a:custGeom>
                <a:avLst/>
                <a:gdLst>
                  <a:gd name="connsiteX0" fmla="*/ 10718 w 15139"/>
                  <a:gd name="connsiteY0" fmla="*/ 5677 h 15139"/>
                  <a:gd name="connsiteX1" fmla="*/ 10642 w 15139"/>
                  <a:gd name="connsiteY1" fmla="*/ 8402 h 15139"/>
                  <a:gd name="connsiteX2" fmla="*/ 7690 w 15139"/>
                  <a:gd name="connsiteY2" fmla="*/ 11127 h 15139"/>
                  <a:gd name="connsiteX3" fmla="*/ 5722 w 15139"/>
                  <a:gd name="connsiteY3" fmla="*/ 9689 h 15139"/>
                  <a:gd name="connsiteX4" fmla="*/ 8068 w 15139"/>
                  <a:gd name="connsiteY4" fmla="*/ 6207 h 15139"/>
                  <a:gd name="connsiteX5" fmla="*/ 10718 w 15139"/>
                  <a:gd name="connsiteY5" fmla="*/ 5677 h 15139"/>
                  <a:gd name="connsiteX6" fmla="*/ 1071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0718" y="5677"/>
                    </a:moveTo>
                    <a:cubicBezTo>
                      <a:pt x="10718" y="6585"/>
                      <a:pt x="10718" y="7494"/>
                      <a:pt x="10642" y="8402"/>
                    </a:cubicBezTo>
                    <a:cubicBezTo>
                      <a:pt x="10415" y="10143"/>
                      <a:pt x="9582" y="11203"/>
                      <a:pt x="7690" y="11127"/>
                    </a:cubicBezTo>
                    <a:cubicBezTo>
                      <a:pt x="6706" y="11127"/>
                      <a:pt x="5873" y="10598"/>
                      <a:pt x="5722" y="9689"/>
                    </a:cubicBezTo>
                    <a:cubicBezTo>
                      <a:pt x="5419" y="7872"/>
                      <a:pt x="6706" y="6889"/>
                      <a:pt x="8068" y="6207"/>
                    </a:cubicBezTo>
                    <a:cubicBezTo>
                      <a:pt x="8901" y="5753"/>
                      <a:pt x="9885" y="5829"/>
                      <a:pt x="10718" y="5677"/>
                    </a:cubicBezTo>
                    <a:lnTo>
                      <a:pt x="10718" y="5677"/>
                    </a:lnTo>
                    <a:close/>
                  </a:path>
                </a:pathLst>
              </a:custGeom>
              <a:solidFill>
                <a:srgbClr val="EFC1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6" name="任意多边形: 形状 2805"/>
              <p:cNvSpPr/>
              <p:nvPr/>
            </p:nvSpPr>
            <p:spPr>
              <a:xfrm>
                <a:off x="1738456" y="5922530"/>
                <a:ext cx="37848" cy="30278"/>
              </a:xfrm>
              <a:custGeom>
                <a:avLst/>
                <a:gdLst>
                  <a:gd name="connsiteX0" fmla="*/ 17122 w 37847"/>
                  <a:gd name="connsiteY0" fmla="*/ 13474 h 30278"/>
                  <a:gd name="connsiteX1" fmla="*/ 23102 w 37847"/>
                  <a:gd name="connsiteY1" fmla="*/ 16577 h 30278"/>
                  <a:gd name="connsiteX2" fmla="*/ 28022 w 37847"/>
                  <a:gd name="connsiteY2" fmla="*/ 20438 h 30278"/>
                  <a:gd name="connsiteX3" fmla="*/ 32336 w 37847"/>
                  <a:gd name="connsiteY3" fmla="*/ 22936 h 30278"/>
                  <a:gd name="connsiteX4" fmla="*/ 32336 w 37847"/>
                  <a:gd name="connsiteY4" fmla="*/ 22936 h 30278"/>
                  <a:gd name="connsiteX5" fmla="*/ 24691 w 37847"/>
                  <a:gd name="connsiteY5" fmla="*/ 28613 h 30278"/>
                  <a:gd name="connsiteX6" fmla="*/ 16516 w 37847"/>
                  <a:gd name="connsiteY6" fmla="*/ 19681 h 30278"/>
                  <a:gd name="connsiteX7" fmla="*/ 11369 w 37847"/>
                  <a:gd name="connsiteY7" fmla="*/ 22860 h 30278"/>
                  <a:gd name="connsiteX8" fmla="*/ 11369 w 37847"/>
                  <a:gd name="connsiteY8" fmla="*/ 22860 h 30278"/>
                  <a:gd name="connsiteX9" fmla="*/ 5994 w 37847"/>
                  <a:gd name="connsiteY9" fmla="*/ 25282 h 30278"/>
                  <a:gd name="connsiteX10" fmla="*/ 12731 w 37847"/>
                  <a:gd name="connsiteY10" fmla="*/ 5677 h 30278"/>
                  <a:gd name="connsiteX11" fmla="*/ 17122 w 37847"/>
                  <a:gd name="connsiteY11" fmla="*/ 1347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17122" y="13474"/>
                    </a:moveTo>
                    <a:cubicBezTo>
                      <a:pt x="17046" y="18243"/>
                      <a:pt x="21436" y="16805"/>
                      <a:pt x="23102" y="16577"/>
                    </a:cubicBezTo>
                    <a:cubicBezTo>
                      <a:pt x="26735" y="16123"/>
                      <a:pt x="29157" y="15063"/>
                      <a:pt x="28022" y="20438"/>
                    </a:cubicBezTo>
                    <a:cubicBezTo>
                      <a:pt x="27189" y="24450"/>
                      <a:pt x="30747" y="22330"/>
                      <a:pt x="32336" y="22936"/>
                    </a:cubicBezTo>
                    <a:lnTo>
                      <a:pt x="32336" y="22936"/>
                    </a:lnTo>
                    <a:cubicBezTo>
                      <a:pt x="33472" y="29748"/>
                      <a:pt x="29763" y="30127"/>
                      <a:pt x="24691" y="28613"/>
                    </a:cubicBezTo>
                    <a:cubicBezTo>
                      <a:pt x="20225" y="27553"/>
                      <a:pt x="21663" y="21800"/>
                      <a:pt x="16516" y="19681"/>
                    </a:cubicBezTo>
                    <a:cubicBezTo>
                      <a:pt x="14926" y="19075"/>
                      <a:pt x="15835" y="27477"/>
                      <a:pt x="11369" y="22860"/>
                    </a:cubicBezTo>
                    <a:lnTo>
                      <a:pt x="11369" y="22860"/>
                    </a:lnTo>
                    <a:cubicBezTo>
                      <a:pt x="9476" y="23163"/>
                      <a:pt x="8644" y="25585"/>
                      <a:pt x="5994" y="25282"/>
                    </a:cubicBezTo>
                    <a:cubicBezTo>
                      <a:pt x="4026" y="17183"/>
                      <a:pt x="11823" y="13171"/>
                      <a:pt x="12731" y="5677"/>
                    </a:cubicBezTo>
                    <a:cubicBezTo>
                      <a:pt x="16138" y="8554"/>
                      <a:pt x="10990" y="13701"/>
                      <a:pt x="17122" y="13474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7" name="任意多边形: 形状 2806"/>
              <p:cNvSpPr/>
              <p:nvPr/>
            </p:nvSpPr>
            <p:spPr>
              <a:xfrm>
                <a:off x="1757353" y="5939864"/>
                <a:ext cx="22709" cy="22709"/>
              </a:xfrm>
              <a:custGeom>
                <a:avLst/>
                <a:gdLst>
                  <a:gd name="connsiteX0" fmla="*/ 5795 w 22708"/>
                  <a:gd name="connsiteY0" fmla="*/ 11354 h 22708"/>
                  <a:gd name="connsiteX1" fmla="*/ 13440 w 22708"/>
                  <a:gd name="connsiteY1" fmla="*/ 5677 h 22708"/>
                  <a:gd name="connsiteX2" fmla="*/ 19117 w 22708"/>
                  <a:gd name="connsiteY2" fmla="*/ 9462 h 22708"/>
                  <a:gd name="connsiteX3" fmla="*/ 22978 w 22708"/>
                  <a:gd name="connsiteY3" fmla="*/ 20816 h 22708"/>
                  <a:gd name="connsiteX4" fmla="*/ 19117 w 22708"/>
                  <a:gd name="connsiteY4" fmla="*/ 22709 h 22708"/>
                  <a:gd name="connsiteX5" fmla="*/ 19117 w 22708"/>
                  <a:gd name="connsiteY5" fmla="*/ 22709 h 22708"/>
                  <a:gd name="connsiteX6" fmla="*/ 16165 w 22708"/>
                  <a:gd name="connsiteY6" fmla="*/ 20513 h 22708"/>
                  <a:gd name="connsiteX7" fmla="*/ 12759 w 22708"/>
                  <a:gd name="connsiteY7" fmla="*/ 20059 h 22708"/>
                  <a:gd name="connsiteX8" fmla="*/ 9580 w 22708"/>
                  <a:gd name="connsiteY8" fmla="*/ 20816 h 22708"/>
                  <a:gd name="connsiteX9" fmla="*/ 7687 w 22708"/>
                  <a:gd name="connsiteY9" fmla="*/ 20816 h 22708"/>
                  <a:gd name="connsiteX10" fmla="*/ 5795 w 22708"/>
                  <a:gd name="connsiteY10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795" y="11354"/>
                    </a:moveTo>
                    <a:cubicBezTo>
                      <a:pt x="9201" y="10597"/>
                      <a:pt x="12986" y="10370"/>
                      <a:pt x="13440" y="5677"/>
                    </a:cubicBezTo>
                    <a:cubicBezTo>
                      <a:pt x="15332" y="6964"/>
                      <a:pt x="17225" y="8251"/>
                      <a:pt x="19117" y="9462"/>
                    </a:cubicBezTo>
                    <a:cubicBezTo>
                      <a:pt x="19950" y="13398"/>
                      <a:pt x="21161" y="17183"/>
                      <a:pt x="22978" y="20816"/>
                    </a:cubicBezTo>
                    <a:cubicBezTo>
                      <a:pt x="22221" y="22481"/>
                      <a:pt x="20707" y="22709"/>
                      <a:pt x="19117" y="22709"/>
                    </a:cubicBezTo>
                    <a:lnTo>
                      <a:pt x="19117" y="22709"/>
                    </a:lnTo>
                    <a:cubicBezTo>
                      <a:pt x="18284" y="21800"/>
                      <a:pt x="17300" y="21043"/>
                      <a:pt x="16165" y="20513"/>
                    </a:cubicBezTo>
                    <a:cubicBezTo>
                      <a:pt x="15030" y="20059"/>
                      <a:pt x="13894" y="20059"/>
                      <a:pt x="12759" y="20059"/>
                    </a:cubicBezTo>
                    <a:cubicBezTo>
                      <a:pt x="11623" y="19908"/>
                      <a:pt x="10488" y="19908"/>
                      <a:pt x="9580" y="20816"/>
                    </a:cubicBezTo>
                    <a:cubicBezTo>
                      <a:pt x="8974" y="21346"/>
                      <a:pt x="8293" y="21346"/>
                      <a:pt x="7687" y="20816"/>
                    </a:cubicBezTo>
                    <a:cubicBezTo>
                      <a:pt x="7611" y="17561"/>
                      <a:pt x="5113" y="14760"/>
                      <a:pt x="5795" y="11354"/>
                    </a:cubicBezTo>
                    <a:close/>
                  </a:path>
                </a:pathLst>
              </a:custGeom>
              <a:solidFill>
                <a:srgbClr val="F9D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8" name="任意多边形: 形状 2807"/>
              <p:cNvSpPr/>
              <p:nvPr/>
            </p:nvSpPr>
            <p:spPr>
              <a:xfrm>
                <a:off x="1738152" y="5973556"/>
                <a:ext cx="22709" cy="22709"/>
              </a:xfrm>
              <a:custGeom>
                <a:avLst/>
                <a:gdLst>
                  <a:gd name="connsiteX0" fmla="*/ 5996 w 22708"/>
                  <a:gd name="connsiteY0" fmla="*/ 6200 h 22708"/>
                  <a:gd name="connsiteX1" fmla="*/ 15533 w 22708"/>
                  <a:gd name="connsiteY1" fmla="*/ 10742 h 22708"/>
                  <a:gd name="connsiteX2" fmla="*/ 23103 w 22708"/>
                  <a:gd name="connsiteY2" fmla="*/ 13770 h 22708"/>
                  <a:gd name="connsiteX3" fmla="*/ 23103 w 22708"/>
                  <a:gd name="connsiteY3" fmla="*/ 13770 h 22708"/>
                  <a:gd name="connsiteX4" fmla="*/ 18485 w 22708"/>
                  <a:gd name="connsiteY4" fmla="*/ 19674 h 22708"/>
                  <a:gd name="connsiteX5" fmla="*/ 8418 w 22708"/>
                  <a:gd name="connsiteY5" fmla="*/ 19826 h 22708"/>
                  <a:gd name="connsiteX6" fmla="*/ 7888 w 22708"/>
                  <a:gd name="connsiteY6" fmla="*/ 13770 h 22708"/>
                  <a:gd name="connsiteX7" fmla="*/ 8948 w 22708"/>
                  <a:gd name="connsiteY7" fmla="*/ 12180 h 22708"/>
                  <a:gd name="connsiteX8" fmla="*/ 7585 w 22708"/>
                  <a:gd name="connsiteY8" fmla="*/ 9758 h 22708"/>
                  <a:gd name="connsiteX9" fmla="*/ 5996 w 22708"/>
                  <a:gd name="connsiteY9" fmla="*/ 62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996" y="6200"/>
                    </a:moveTo>
                    <a:cubicBezTo>
                      <a:pt x="13035" y="5065"/>
                      <a:pt x="14474" y="5443"/>
                      <a:pt x="15533" y="10742"/>
                    </a:cubicBezTo>
                    <a:cubicBezTo>
                      <a:pt x="16593" y="16268"/>
                      <a:pt x="21589" y="10515"/>
                      <a:pt x="23103" y="13770"/>
                    </a:cubicBezTo>
                    <a:lnTo>
                      <a:pt x="23103" y="13770"/>
                    </a:lnTo>
                    <a:cubicBezTo>
                      <a:pt x="21513" y="15738"/>
                      <a:pt x="19469" y="17479"/>
                      <a:pt x="18485" y="19674"/>
                    </a:cubicBezTo>
                    <a:cubicBezTo>
                      <a:pt x="15458" y="26411"/>
                      <a:pt x="12051" y="18993"/>
                      <a:pt x="8418" y="19826"/>
                    </a:cubicBezTo>
                    <a:cubicBezTo>
                      <a:pt x="5314" y="20582"/>
                      <a:pt x="8721" y="15889"/>
                      <a:pt x="7888" y="13770"/>
                    </a:cubicBezTo>
                    <a:cubicBezTo>
                      <a:pt x="8342" y="13315"/>
                      <a:pt x="8721" y="12710"/>
                      <a:pt x="8948" y="12180"/>
                    </a:cubicBezTo>
                    <a:cubicBezTo>
                      <a:pt x="9099" y="11045"/>
                      <a:pt x="8494" y="10288"/>
                      <a:pt x="7585" y="9758"/>
                    </a:cubicBezTo>
                    <a:cubicBezTo>
                      <a:pt x="6526" y="8774"/>
                      <a:pt x="5012" y="8092"/>
                      <a:pt x="5996" y="6200"/>
                    </a:cubicBezTo>
                    <a:close/>
                  </a:path>
                </a:pathLst>
              </a:custGeom>
              <a:solidFill>
                <a:srgbClr val="F8C8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9" name="任意多边形: 形状 2808"/>
              <p:cNvSpPr/>
              <p:nvPr/>
            </p:nvSpPr>
            <p:spPr>
              <a:xfrm>
                <a:off x="1723387" y="5966687"/>
                <a:ext cx="30278" cy="22709"/>
              </a:xfrm>
              <a:custGeom>
                <a:avLst/>
                <a:gdLst>
                  <a:gd name="connsiteX0" fmla="*/ 20761 w 30278"/>
                  <a:gd name="connsiteY0" fmla="*/ 13069 h 22708"/>
                  <a:gd name="connsiteX1" fmla="*/ 24545 w 30278"/>
                  <a:gd name="connsiteY1" fmla="*/ 14961 h 22708"/>
                  <a:gd name="connsiteX2" fmla="*/ 24545 w 30278"/>
                  <a:gd name="connsiteY2" fmla="*/ 20638 h 22708"/>
                  <a:gd name="connsiteX3" fmla="*/ 23637 w 30278"/>
                  <a:gd name="connsiteY3" fmla="*/ 20638 h 22708"/>
                  <a:gd name="connsiteX4" fmla="*/ 22729 w 30278"/>
                  <a:gd name="connsiteY4" fmla="*/ 20638 h 22708"/>
                  <a:gd name="connsiteX5" fmla="*/ 18565 w 30278"/>
                  <a:gd name="connsiteY5" fmla="*/ 17989 h 22708"/>
                  <a:gd name="connsiteX6" fmla="*/ 6379 w 30278"/>
                  <a:gd name="connsiteY6" fmla="*/ 9511 h 22708"/>
                  <a:gd name="connsiteX7" fmla="*/ 9179 w 30278"/>
                  <a:gd name="connsiteY7" fmla="*/ 6029 h 22708"/>
                  <a:gd name="connsiteX8" fmla="*/ 14629 w 30278"/>
                  <a:gd name="connsiteY8" fmla="*/ 12766 h 22708"/>
                  <a:gd name="connsiteX9" fmla="*/ 20761 w 30278"/>
                  <a:gd name="connsiteY9" fmla="*/ 1306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20761" y="13069"/>
                    </a:moveTo>
                    <a:cubicBezTo>
                      <a:pt x="21518" y="14734"/>
                      <a:pt x="23032" y="14886"/>
                      <a:pt x="24545" y="14961"/>
                    </a:cubicBezTo>
                    <a:cubicBezTo>
                      <a:pt x="25984" y="16854"/>
                      <a:pt x="25984" y="18746"/>
                      <a:pt x="24545" y="20638"/>
                    </a:cubicBezTo>
                    <a:lnTo>
                      <a:pt x="23637" y="20638"/>
                    </a:lnTo>
                    <a:lnTo>
                      <a:pt x="22729" y="20638"/>
                    </a:lnTo>
                    <a:cubicBezTo>
                      <a:pt x="21820" y="18973"/>
                      <a:pt x="21063" y="17232"/>
                      <a:pt x="18565" y="17989"/>
                    </a:cubicBezTo>
                    <a:cubicBezTo>
                      <a:pt x="11299" y="20108"/>
                      <a:pt x="10163" y="12615"/>
                      <a:pt x="6379" y="9511"/>
                    </a:cubicBezTo>
                    <a:cubicBezTo>
                      <a:pt x="4410" y="7922"/>
                      <a:pt x="6984" y="4591"/>
                      <a:pt x="9179" y="6029"/>
                    </a:cubicBezTo>
                    <a:cubicBezTo>
                      <a:pt x="11147" y="7241"/>
                      <a:pt x="19247" y="4137"/>
                      <a:pt x="14629" y="12766"/>
                    </a:cubicBezTo>
                    <a:cubicBezTo>
                      <a:pt x="12813" y="15945"/>
                      <a:pt x="18641" y="11176"/>
                      <a:pt x="20761" y="13069"/>
                    </a:cubicBezTo>
                    <a:close/>
                  </a:path>
                </a:pathLst>
              </a:custGeom>
              <a:solidFill>
                <a:srgbClr val="F9D1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0" name="任意多边形: 形状 2809"/>
              <p:cNvSpPr/>
              <p:nvPr/>
            </p:nvSpPr>
            <p:spPr>
              <a:xfrm>
                <a:off x="1767801" y="5960970"/>
                <a:ext cx="22709" cy="15139"/>
              </a:xfrm>
              <a:custGeom>
                <a:avLst/>
                <a:gdLst>
                  <a:gd name="connsiteX0" fmla="*/ 8669 w 22708"/>
                  <a:gd name="connsiteY0" fmla="*/ 13033 h 15139"/>
                  <a:gd name="connsiteX1" fmla="*/ 6852 w 22708"/>
                  <a:gd name="connsiteY1" fmla="*/ 7128 h 15139"/>
                  <a:gd name="connsiteX2" fmla="*/ 15860 w 22708"/>
                  <a:gd name="connsiteY2" fmla="*/ 7356 h 15139"/>
                  <a:gd name="connsiteX3" fmla="*/ 23278 w 22708"/>
                  <a:gd name="connsiteY3" fmla="*/ 12275 h 15139"/>
                  <a:gd name="connsiteX4" fmla="*/ 10485 w 22708"/>
                  <a:gd name="connsiteY4" fmla="*/ 13033 h 15139"/>
                  <a:gd name="connsiteX5" fmla="*/ 8669 w 22708"/>
                  <a:gd name="connsiteY5" fmla="*/ 1303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8669" y="13033"/>
                    </a:moveTo>
                    <a:cubicBezTo>
                      <a:pt x="8744" y="10686"/>
                      <a:pt x="3370" y="9096"/>
                      <a:pt x="6852" y="7128"/>
                    </a:cubicBezTo>
                    <a:cubicBezTo>
                      <a:pt x="8971" y="5917"/>
                      <a:pt x="13740" y="4479"/>
                      <a:pt x="15860" y="7356"/>
                    </a:cubicBezTo>
                    <a:cubicBezTo>
                      <a:pt x="17752" y="10005"/>
                      <a:pt x="20780" y="10535"/>
                      <a:pt x="23278" y="12275"/>
                    </a:cubicBezTo>
                    <a:cubicBezTo>
                      <a:pt x="18660" y="15530"/>
                      <a:pt x="14649" y="16288"/>
                      <a:pt x="10485" y="13033"/>
                    </a:cubicBezTo>
                    <a:cubicBezTo>
                      <a:pt x="9956" y="13033"/>
                      <a:pt x="9350" y="13033"/>
                      <a:pt x="8669" y="13033"/>
                    </a:cubicBezTo>
                    <a:close/>
                  </a:path>
                </a:pathLst>
              </a:custGeom>
              <a:solidFill>
                <a:srgbClr val="FADA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1" name="任意多边形: 形状 2810"/>
              <p:cNvSpPr/>
              <p:nvPr/>
            </p:nvSpPr>
            <p:spPr>
              <a:xfrm>
                <a:off x="1755578" y="5976047"/>
                <a:ext cx="22709" cy="15139"/>
              </a:xfrm>
              <a:custGeom>
                <a:avLst/>
                <a:gdLst>
                  <a:gd name="connsiteX0" fmla="*/ 19000 w 22708"/>
                  <a:gd name="connsiteY0" fmla="*/ 7494 h 15139"/>
                  <a:gd name="connsiteX1" fmla="*/ 15139 w 22708"/>
                  <a:gd name="connsiteY1" fmla="*/ 15063 h 15139"/>
                  <a:gd name="connsiteX2" fmla="*/ 5677 w 22708"/>
                  <a:gd name="connsiteY2" fmla="*/ 11354 h 15139"/>
                  <a:gd name="connsiteX3" fmla="*/ 5677 w 22708"/>
                  <a:gd name="connsiteY3" fmla="*/ 11354 h 15139"/>
                  <a:gd name="connsiteX4" fmla="*/ 11354 w 22708"/>
                  <a:gd name="connsiteY4" fmla="*/ 7494 h 15139"/>
                  <a:gd name="connsiteX5" fmla="*/ 15139 w 22708"/>
                  <a:gd name="connsiteY5" fmla="*/ 5677 h 15139"/>
                  <a:gd name="connsiteX6" fmla="*/ 17031 w 22708"/>
                  <a:gd name="connsiteY6" fmla="*/ 5677 h 15139"/>
                  <a:gd name="connsiteX7" fmla="*/ 18697 w 22708"/>
                  <a:gd name="connsiteY7" fmla="*/ 6661 h 15139"/>
                  <a:gd name="connsiteX8" fmla="*/ 19000 w 22708"/>
                  <a:gd name="connsiteY8" fmla="*/ 749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19000" y="7494"/>
                    </a:moveTo>
                    <a:cubicBezTo>
                      <a:pt x="18015" y="10143"/>
                      <a:pt x="14836" y="11657"/>
                      <a:pt x="15139" y="15063"/>
                    </a:cubicBezTo>
                    <a:cubicBezTo>
                      <a:pt x="11506" y="15063"/>
                      <a:pt x="8856" y="12566"/>
                      <a:pt x="5677" y="11354"/>
                    </a:cubicBezTo>
                    <a:lnTo>
                      <a:pt x="5677" y="11354"/>
                    </a:lnTo>
                    <a:cubicBezTo>
                      <a:pt x="5677" y="7267"/>
                      <a:pt x="8629" y="7570"/>
                      <a:pt x="11354" y="7494"/>
                    </a:cubicBezTo>
                    <a:cubicBezTo>
                      <a:pt x="12414" y="6359"/>
                      <a:pt x="14155" y="6889"/>
                      <a:pt x="15139" y="5677"/>
                    </a:cubicBezTo>
                    <a:cubicBezTo>
                      <a:pt x="15745" y="5677"/>
                      <a:pt x="16426" y="5677"/>
                      <a:pt x="17031" y="5677"/>
                    </a:cubicBezTo>
                    <a:cubicBezTo>
                      <a:pt x="17713" y="5829"/>
                      <a:pt x="18243" y="6131"/>
                      <a:pt x="18697" y="6661"/>
                    </a:cubicBezTo>
                    <a:cubicBezTo>
                      <a:pt x="18848" y="6813"/>
                      <a:pt x="18924" y="7115"/>
                      <a:pt x="19000" y="7494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2" name="任意多边形: 形状 2811"/>
              <p:cNvSpPr/>
              <p:nvPr/>
            </p:nvSpPr>
            <p:spPr>
              <a:xfrm>
                <a:off x="1762637" y="5951580"/>
                <a:ext cx="15139" cy="15139"/>
              </a:xfrm>
              <a:custGeom>
                <a:avLst/>
                <a:gdLst>
                  <a:gd name="connsiteX0" fmla="*/ 6264 w 15139"/>
                  <a:gd name="connsiteY0" fmla="*/ 7284 h 15139"/>
                  <a:gd name="connsiteX1" fmla="*/ 11941 w 15139"/>
                  <a:gd name="connsiteY1" fmla="*/ 7208 h 15139"/>
                  <a:gd name="connsiteX2" fmla="*/ 11865 w 15139"/>
                  <a:gd name="connsiteY2" fmla="*/ 10993 h 15139"/>
                  <a:gd name="connsiteX3" fmla="*/ 6188 w 15139"/>
                  <a:gd name="connsiteY3" fmla="*/ 9101 h 15139"/>
                  <a:gd name="connsiteX4" fmla="*/ 5734 w 15139"/>
                  <a:gd name="connsiteY4" fmla="*/ 7889 h 15139"/>
                  <a:gd name="connsiteX5" fmla="*/ 6264 w 15139"/>
                  <a:gd name="connsiteY5" fmla="*/ 7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264" y="7284"/>
                    </a:moveTo>
                    <a:cubicBezTo>
                      <a:pt x="8156" y="6830"/>
                      <a:pt x="10049" y="3954"/>
                      <a:pt x="11941" y="7208"/>
                    </a:cubicBezTo>
                    <a:cubicBezTo>
                      <a:pt x="12925" y="8495"/>
                      <a:pt x="13076" y="9782"/>
                      <a:pt x="11865" y="10993"/>
                    </a:cubicBezTo>
                    <a:cubicBezTo>
                      <a:pt x="9821" y="10842"/>
                      <a:pt x="7475" y="11598"/>
                      <a:pt x="6188" y="9101"/>
                    </a:cubicBezTo>
                    <a:cubicBezTo>
                      <a:pt x="5734" y="8647"/>
                      <a:pt x="5583" y="8268"/>
                      <a:pt x="5734" y="7889"/>
                    </a:cubicBezTo>
                    <a:cubicBezTo>
                      <a:pt x="5961" y="7435"/>
                      <a:pt x="6112" y="7284"/>
                      <a:pt x="6264" y="7284"/>
                    </a:cubicBezTo>
                    <a:close/>
                  </a:path>
                </a:pathLst>
              </a:custGeom>
              <a:solidFill>
                <a:srgbClr val="F7C47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3" name="任意多边形: 形状 2812"/>
              <p:cNvSpPr/>
              <p:nvPr/>
            </p:nvSpPr>
            <p:spPr>
              <a:xfrm>
                <a:off x="1767008" y="5983511"/>
                <a:ext cx="15139" cy="7570"/>
              </a:xfrm>
              <a:custGeom>
                <a:avLst/>
                <a:gdLst>
                  <a:gd name="connsiteX0" fmla="*/ 5677 w 15139"/>
                  <a:gd name="connsiteY0" fmla="*/ 7599 h 7569"/>
                  <a:gd name="connsiteX1" fmla="*/ 11354 w 15139"/>
                  <a:gd name="connsiteY1" fmla="*/ 7674 h 7569"/>
                  <a:gd name="connsiteX2" fmla="*/ 5677 w 15139"/>
                  <a:gd name="connsiteY2" fmla="*/ 75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99"/>
                    </a:moveTo>
                    <a:cubicBezTo>
                      <a:pt x="7570" y="4949"/>
                      <a:pt x="9462" y="5101"/>
                      <a:pt x="11354" y="7674"/>
                    </a:cubicBezTo>
                    <a:cubicBezTo>
                      <a:pt x="9462" y="10172"/>
                      <a:pt x="7570" y="6766"/>
                      <a:pt x="5677" y="7599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4" name="任意多边形: 形状 2813"/>
              <p:cNvSpPr/>
              <p:nvPr/>
            </p:nvSpPr>
            <p:spPr>
              <a:xfrm>
                <a:off x="1739833" y="5915112"/>
                <a:ext cx="7570" cy="7570"/>
              </a:xfrm>
              <a:custGeom>
                <a:avLst/>
                <a:gdLst>
                  <a:gd name="connsiteX0" fmla="*/ 8099 w 7569"/>
                  <a:gd name="connsiteY0" fmla="*/ 5677 h 7569"/>
                  <a:gd name="connsiteX1" fmla="*/ 6283 w 7569"/>
                  <a:gd name="connsiteY1" fmla="*/ 7191 h 7569"/>
                  <a:gd name="connsiteX2" fmla="*/ 5677 w 7569"/>
                  <a:gd name="connsiteY2" fmla="*/ 6207 h 7569"/>
                  <a:gd name="connsiteX3" fmla="*/ 8099 w 7569"/>
                  <a:gd name="connsiteY3" fmla="*/ 5677 h 7569"/>
                  <a:gd name="connsiteX4" fmla="*/ 809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5677"/>
                    </a:moveTo>
                    <a:cubicBezTo>
                      <a:pt x="7494" y="6207"/>
                      <a:pt x="6888" y="6661"/>
                      <a:pt x="6283" y="7191"/>
                    </a:cubicBezTo>
                    <a:cubicBezTo>
                      <a:pt x="6056" y="6888"/>
                      <a:pt x="5904" y="6510"/>
                      <a:pt x="5677" y="6207"/>
                    </a:cubicBezTo>
                    <a:cubicBezTo>
                      <a:pt x="6510" y="5980"/>
                      <a:pt x="7342" y="5829"/>
                      <a:pt x="8099" y="5677"/>
                    </a:cubicBezTo>
                    <a:lnTo>
                      <a:pt x="8099" y="5677"/>
                    </a:lnTo>
                    <a:close/>
                  </a:path>
                </a:pathLst>
              </a:custGeom>
              <a:solidFill>
                <a:srgbClr val="F8C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5" name="任意多边形: 形状 2814"/>
              <p:cNvSpPr/>
              <p:nvPr/>
            </p:nvSpPr>
            <p:spPr>
              <a:xfrm>
                <a:off x="1761331" y="5975971"/>
                <a:ext cx="15139" cy="7570"/>
              </a:xfrm>
              <a:custGeom>
                <a:avLst/>
                <a:gdLst>
                  <a:gd name="connsiteX0" fmla="*/ 9462 w 15139"/>
                  <a:gd name="connsiteY0" fmla="*/ 5677 h 7569"/>
                  <a:gd name="connsiteX1" fmla="*/ 5677 w 15139"/>
                  <a:gd name="connsiteY1" fmla="*/ 7494 h 7569"/>
                  <a:gd name="connsiteX2" fmla="*/ 9462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5677"/>
                    </a:moveTo>
                    <a:cubicBezTo>
                      <a:pt x="8705" y="7343"/>
                      <a:pt x="7191" y="7570"/>
                      <a:pt x="5677" y="7494"/>
                    </a:cubicBezTo>
                    <a:cubicBezTo>
                      <a:pt x="6434" y="5829"/>
                      <a:pt x="7872" y="5677"/>
                      <a:pt x="9462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6" name="任意多边形: 形状 2815"/>
              <p:cNvSpPr/>
              <p:nvPr/>
            </p:nvSpPr>
            <p:spPr>
              <a:xfrm>
                <a:off x="1768106" y="5974003"/>
                <a:ext cx="7570" cy="15139"/>
              </a:xfrm>
              <a:custGeom>
                <a:avLst/>
                <a:gdLst>
                  <a:gd name="connsiteX0" fmla="*/ 8364 w 7569"/>
                  <a:gd name="connsiteY0" fmla="*/ 5677 h 15139"/>
                  <a:gd name="connsiteX1" fmla="*/ 6472 w 7569"/>
                  <a:gd name="connsiteY1" fmla="*/ 9462 h 15139"/>
                  <a:gd name="connsiteX2" fmla="*/ 6472 w 7569"/>
                  <a:gd name="connsiteY2" fmla="*/ 5677 h 15139"/>
                  <a:gd name="connsiteX3" fmla="*/ 8364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364" y="5677"/>
                    </a:moveTo>
                    <a:cubicBezTo>
                      <a:pt x="8364" y="7266"/>
                      <a:pt x="8137" y="8780"/>
                      <a:pt x="6472" y="9462"/>
                    </a:cubicBezTo>
                    <a:cubicBezTo>
                      <a:pt x="5412" y="8175"/>
                      <a:pt x="5412" y="6964"/>
                      <a:pt x="6472" y="5677"/>
                    </a:cubicBezTo>
                    <a:cubicBezTo>
                      <a:pt x="7078" y="5677"/>
                      <a:pt x="7759" y="5677"/>
                      <a:pt x="8364" y="5677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7" name="任意多边形: 形状 2816"/>
              <p:cNvSpPr/>
              <p:nvPr/>
            </p:nvSpPr>
            <p:spPr>
              <a:xfrm>
                <a:off x="1767008" y="5974003"/>
                <a:ext cx="7570" cy="15139"/>
              </a:xfrm>
              <a:custGeom>
                <a:avLst/>
                <a:gdLst>
                  <a:gd name="connsiteX0" fmla="*/ 7570 w 7569"/>
                  <a:gd name="connsiteY0" fmla="*/ 5677 h 15139"/>
                  <a:gd name="connsiteX1" fmla="*/ 7570 w 7569"/>
                  <a:gd name="connsiteY1" fmla="*/ 9462 h 15139"/>
                  <a:gd name="connsiteX2" fmla="*/ 5677 w 7569"/>
                  <a:gd name="connsiteY2" fmla="*/ 7570 h 15139"/>
                  <a:gd name="connsiteX3" fmla="*/ 7570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5677"/>
                    </a:moveTo>
                    <a:cubicBezTo>
                      <a:pt x="7570" y="6964"/>
                      <a:pt x="7570" y="8175"/>
                      <a:pt x="7570" y="9462"/>
                    </a:cubicBezTo>
                    <a:cubicBezTo>
                      <a:pt x="6964" y="8856"/>
                      <a:pt x="6283" y="8175"/>
                      <a:pt x="5677" y="7570"/>
                    </a:cubicBezTo>
                    <a:cubicBezTo>
                      <a:pt x="5904" y="6585"/>
                      <a:pt x="6585" y="5980"/>
                      <a:pt x="7570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8" name="任意多边形: 形状 2817"/>
              <p:cNvSpPr/>
              <p:nvPr/>
            </p:nvSpPr>
            <p:spPr>
              <a:xfrm>
                <a:off x="1768900" y="5953111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753 w 7569"/>
                  <a:gd name="connsiteY1" fmla="*/ 5677 h 15139"/>
                  <a:gd name="connsiteX2" fmla="*/ 7645 w 7569"/>
                  <a:gd name="connsiteY2" fmla="*/ 9462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888"/>
                      <a:pt x="5753" y="5677"/>
                    </a:cubicBezTo>
                    <a:cubicBezTo>
                      <a:pt x="7418" y="6434"/>
                      <a:pt x="7570" y="7948"/>
                      <a:pt x="7645" y="9462"/>
                    </a:cubicBezTo>
                    <a:cubicBezTo>
                      <a:pt x="6964" y="9462"/>
                      <a:pt x="6283" y="9462"/>
                      <a:pt x="5677" y="9462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9" name="任意多边形: 形状 2818"/>
              <p:cNvSpPr/>
              <p:nvPr/>
            </p:nvSpPr>
            <p:spPr>
              <a:xfrm>
                <a:off x="1711977" y="5960681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6586 w 7569"/>
                  <a:gd name="connsiteY1" fmla="*/ 7570 h 7569"/>
                  <a:gd name="connsiteX2" fmla="*/ 5677 w 7569"/>
                  <a:gd name="connsiteY2" fmla="*/ 7570 h 7569"/>
                  <a:gd name="connsiteX3" fmla="*/ 7494 w 7569"/>
                  <a:gd name="connsiteY3" fmla="*/ 5677 h 7569"/>
                  <a:gd name="connsiteX4" fmla="*/ 7494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lnTo>
                      <a:pt x="6586" y="7570"/>
                    </a:lnTo>
                    <a:lnTo>
                      <a:pt x="5677" y="7570"/>
                    </a:lnTo>
                    <a:cubicBezTo>
                      <a:pt x="6283" y="6964"/>
                      <a:pt x="6888" y="6358"/>
                      <a:pt x="7494" y="5677"/>
                    </a:cubicBezTo>
                    <a:cubicBezTo>
                      <a:pt x="7418" y="6358"/>
                      <a:pt x="7494" y="6964"/>
                      <a:pt x="7494" y="7570"/>
                    </a:cubicBezTo>
                    <a:close/>
                  </a:path>
                </a:pathLst>
              </a:custGeom>
              <a:solidFill>
                <a:srgbClr val="F8D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0" name="任意多边形: 形状 2819"/>
              <p:cNvSpPr/>
              <p:nvPr/>
            </p:nvSpPr>
            <p:spPr>
              <a:xfrm>
                <a:off x="1759363" y="595500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6964" y="7191"/>
                      <a:pt x="6358" y="7191"/>
                      <a:pt x="5677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1" name="任意多边形: 形状 2820"/>
              <p:cNvSpPr/>
              <p:nvPr/>
            </p:nvSpPr>
            <p:spPr>
              <a:xfrm>
                <a:off x="1761255" y="5953187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570 w 7569"/>
                  <a:gd name="connsiteY1" fmla="*/ 7494 h 7569"/>
                  <a:gd name="connsiteX2" fmla="*/ 5677 w 7569"/>
                  <a:gd name="connsiteY2" fmla="*/ 7494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282"/>
                      <a:pt x="7570" y="6888"/>
                      <a:pt x="7570" y="7494"/>
                    </a:cubicBezTo>
                    <a:cubicBezTo>
                      <a:pt x="6964" y="7494"/>
                      <a:pt x="6283" y="7494"/>
                      <a:pt x="5677" y="7494"/>
                    </a:cubicBezTo>
                    <a:cubicBezTo>
                      <a:pt x="6358" y="6888"/>
                      <a:pt x="7040" y="6282"/>
                      <a:pt x="7645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2" name="任意多边形: 形状 2821"/>
              <p:cNvSpPr/>
              <p:nvPr/>
            </p:nvSpPr>
            <p:spPr>
              <a:xfrm>
                <a:off x="1863188" y="5703074"/>
                <a:ext cx="15139" cy="7570"/>
              </a:xfrm>
              <a:custGeom>
                <a:avLst/>
                <a:gdLst>
                  <a:gd name="connsiteX0" fmla="*/ 9869 w 15139"/>
                  <a:gd name="connsiteY0" fmla="*/ 8645 h 7569"/>
                  <a:gd name="connsiteX1" fmla="*/ 7750 w 15139"/>
                  <a:gd name="connsiteY1" fmla="*/ 9023 h 7569"/>
                  <a:gd name="connsiteX2" fmla="*/ 5858 w 15139"/>
                  <a:gd name="connsiteY2" fmla="*/ 6752 h 7569"/>
                  <a:gd name="connsiteX3" fmla="*/ 8053 w 15139"/>
                  <a:gd name="connsiteY3" fmla="*/ 5844 h 7569"/>
                  <a:gd name="connsiteX4" fmla="*/ 9869 w 15139"/>
                  <a:gd name="connsiteY4" fmla="*/ 8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869" y="8645"/>
                    </a:moveTo>
                    <a:cubicBezTo>
                      <a:pt x="9340" y="9704"/>
                      <a:pt x="8431" y="9477"/>
                      <a:pt x="7750" y="9023"/>
                    </a:cubicBezTo>
                    <a:cubicBezTo>
                      <a:pt x="6917" y="8493"/>
                      <a:pt x="5101" y="8493"/>
                      <a:pt x="5858" y="6752"/>
                    </a:cubicBezTo>
                    <a:cubicBezTo>
                      <a:pt x="6236" y="5920"/>
                      <a:pt x="7144" y="5390"/>
                      <a:pt x="8053" y="5844"/>
                    </a:cubicBezTo>
                    <a:cubicBezTo>
                      <a:pt x="9113" y="6450"/>
                      <a:pt x="9945" y="7282"/>
                      <a:pt x="9869" y="8645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3" name="任意多边形: 形状 2822"/>
              <p:cNvSpPr/>
              <p:nvPr/>
            </p:nvSpPr>
            <p:spPr>
              <a:xfrm>
                <a:off x="1604717" y="6321400"/>
                <a:ext cx="52987" cy="60556"/>
              </a:xfrm>
              <a:custGeom>
                <a:avLst/>
                <a:gdLst>
                  <a:gd name="connsiteX0" fmla="*/ 6434 w 52986"/>
                  <a:gd name="connsiteY0" fmla="*/ 46068 h 60556"/>
                  <a:gd name="connsiteX1" fmla="*/ 6358 w 52986"/>
                  <a:gd name="connsiteY1" fmla="*/ 44175 h 60556"/>
                  <a:gd name="connsiteX2" fmla="*/ 14004 w 52986"/>
                  <a:gd name="connsiteY2" fmla="*/ 44175 h 60556"/>
                  <a:gd name="connsiteX3" fmla="*/ 14004 w 52986"/>
                  <a:gd name="connsiteY3" fmla="*/ 44175 h 60556"/>
                  <a:gd name="connsiteX4" fmla="*/ 22557 w 52986"/>
                  <a:gd name="connsiteY4" fmla="*/ 39482 h 60556"/>
                  <a:gd name="connsiteX5" fmla="*/ 17107 w 52986"/>
                  <a:gd name="connsiteY5" fmla="*/ 34335 h 60556"/>
                  <a:gd name="connsiteX6" fmla="*/ 14004 w 52986"/>
                  <a:gd name="connsiteY6" fmla="*/ 27068 h 60556"/>
                  <a:gd name="connsiteX7" fmla="*/ 14306 w 52986"/>
                  <a:gd name="connsiteY7" fmla="*/ 26008 h 60556"/>
                  <a:gd name="connsiteX8" fmla="*/ 14004 w 52986"/>
                  <a:gd name="connsiteY8" fmla="*/ 19347 h 60556"/>
                  <a:gd name="connsiteX9" fmla="*/ 27023 w 52986"/>
                  <a:gd name="connsiteY9" fmla="*/ 13216 h 60556"/>
                  <a:gd name="connsiteX10" fmla="*/ 29370 w 52986"/>
                  <a:gd name="connsiteY10" fmla="*/ 10491 h 60556"/>
                  <a:gd name="connsiteX11" fmla="*/ 30959 w 52986"/>
                  <a:gd name="connsiteY11" fmla="*/ 8674 h 60556"/>
                  <a:gd name="connsiteX12" fmla="*/ 41481 w 52986"/>
                  <a:gd name="connsiteY12" fmla="*/ 6176 h 60556"/>
                  <a:gd name="connsiteX13" fmla="*/ 50943 w 52986"/>
                  <a:gd name="connsiteY13" fmla="*/ 11248 h 60556"/>
                  <a:gd name="connsiteX14" fmla="*/ 45190 w 52986"/>
                  <a:gd name="connsiteY14" fmla="*/ 25781 h 60556"/>
                  <a:gd name="connsiteX15" fmla="*/ 40876 w 52986"/>
                  <a:gd name="connsiteY15" fmla="*/ 27220 h 60556"/>
                  <a:gd name="connsiteX16" fmla="*/ 34668 w 52986"/>
                  <a:gd name="connsiteY16" fmla="*/ 36152 h 60556"/>
                  <a:gd name="connsiteX17" fmla="*/ 39134 w 52986"/>
                  <a:gd name="connsiteY17" fmla="*/ 46900 h 60556"/>
                  <a:gd name="connsiteX18" fmla="*/ 36864 w 52986"/>
                  <a:gd name="connsiteY18" fmla="*/ 52275 h 60556"/>
                  <a:gd name="connsiteX19" fmla="*/ 34896 w 52986"/>
                  <a:gd name="connsiteY19" fmla="*/ 53713 h 60556"/>
                  <a:gd name="connsiteX20" fmla="*/ 23087 w 52986"/>
                  <a:gd name="connsiteY20" fmla="*/ 55908 h 60556"/>
                  <a:gd name="connsiteX21" fmla="*/ 19378 w 52986"/>
                  <a:gd name="connsiteY21" fmla="*/ 55226 h 60556"/>
                  <a:gd name="connsiteX22" fmla="*/ 13928 w 52986"/>
                  <a:gd name="connsiteY22" fmla="*/ 55454 h 60556"/>
                  <a:gd name="connsiteX23" fmla="*/ 5677 w 52986"/>
                  <a:gd name="connsiteY23" fmla="*/ 55454 h 60556"/>
                  <a:gd name="connsiteX24" fmla="*/ 10219 w 52986"/>
                  <a:gd name="connsiteY24" fmla="*/ 48036 h 60556"/>
                  <a:gd name="connsiteX25" fmla="*/ 6434 w 52986"/>
                  <a:gd name="connsiteY25" fmla="*/ 4606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2986" h="60556">
                    <a:moveTo>
                      <a:pt x="6434" y="46068"/>
                    </a:moveTo>
                    <a:cubicBezTo>
                      <a:pt x="6434" y="45462"/>
                      <a:pt x="6358" y="44781"/>
                      <a:pt x="6358" y="44175"/>
                    </a:cubicBezTo>
                    <a:cubicBezTo>
                      <a:pt x="8932" y="43343"/>
                      <a:pt x="11430" y="40466"/>
                      <a:pt x="14004" y="44175"/>
                    </a:cubicBezTo>
                    <a:lnTo>
                      <a:pt x="14004" y="44175"/>
                    </a:lnTo>
                    <a:cubicBezTo>
                      <a:pt x="17410" y="43721"/>
                      <a:pt x="20513" y="42737"/>
                      <a:pt x="22557" y="39482"/>
                    </a:cubicBezTo>
                    <a:cubicBezTo>
                      <a:pt x="21270" y="37211"/>
                      <a:pt x="13852" y="41753"/>
                      <a:pt x="17107" y="34335"/>
                    </a:cubicBezTo>
                    <a:cubicBezTo>
                      <a:pt x="18015" y="32291"/>
                      <a:pt x="13474" y="30247"/>
                      <a:pt x="14004" y="27068"/>
                    </a:cubicBezTo>
                    <a:cubicBezTo>
                      <a:pt x="14079" y="26690"/>
                      <a:pt x="14231" y="26311"/>
                      <a:pt x="14306" y="26008"/>
                    </a:cubicBezTo>
                    <a:cubicBezTo>
                      <a:pt x="14458" y="23813"/>
                      <a:pt x="12036" y="21694"/>
                      <a:pt x="14004" y="19347"/>
                    </a:cubicBezTo>
                    <a:cubicBezTo>
                      <a:pt x="18318" y="17228"/>
                      <a:pt x="23844" y="17758"/>
                      <a:pt x="27023" y="13216"/>
                    </a:cubicBezTo>
                    <a:cubicBezTo>
                      <a:pt x="27856" y="12307"/>
                      <a:pt x="28613" y="11399"/>
                      <a:pt x="29370" y="10491"/>
                    </a:cubicBezTo>
                    <a:cubicBezTo>
                      <a:pt x="29824" y="9809"/>
                      <a:pt x="30430" y="9204"/>
                      <a:pt x="30959" y="8674"/>
                    </a:cubicBezTo>
                    <a:cubicBezTo>
                      <a:pt x="33987" y="5722"/>
                      <a:pt x="38075" y="7614"/>
                      <a:pt x="41481" y="6176"/>
                    </a:cubicBezTo>
                    <a:cubicBezTo>
                      <a:pt x="46401" y="4587"/>
                      <a:pt x="50337" y="6933"/>
                      <a:pt x="50943" y="11248"/>
                    </a:cubicBezTo>
                    <a:cubicBezTo>
                      <a:pt x="51700" y="16622"/>
                      <a:pt x="51094" y="22527"/>
                      <a:pt x="45190" y="25781"/>
                    </a:cubicBezTo>
                    <a:cubicBezTo>
                      <a:pt x="43601" y="25781"/>
                      <a:pt x="41405" y="24116"/>
                      <a:pt x="40876" y="27220"/>
                    </a:cubicBezTo>
                    <a:cubicBezTo>
                      <a:pt x="43601" y="33351"/>
                      <a:pt x="43146" y="37514"/>
                      <a:pt x="34668" y="36152"/>
                    </a:cubicBezTo>
                    <a:cubicBezTo>
                      <a:pt x="35350" y="40617"/>
                      <a:pt x="38075" y="43418"/>
                      <a:pt x="39134" y="46900"/>
                    </a:cubicBezTo>
                    <a:cubicBezTo>
                      <a:pt x="39891" y="49322"/>
                      <a:pt x="38605" y="50912"/>
                      <a:pt x="36864" y="52275"/>
                    </a:cubicBezTo>
                    <a:cubicBezTo>
                      <a:pt x="36182" y="52729"/>
                      <a:pt x="35501" y="53183"/>
                      <a:pt x="34896" y="53713"/>
                    </a:cubicBezTo>
                    <a:cubicBezTo>
                      <a:pt x="30884" y="54091"/>
                      <a:pt x="26342" y="50912"/>
                      <a:pt x="23087" y="55908"/>
                    </a:cubicBezTo>
                    <a:cubicBezTo>
                      <a:pt x="22027" y="57573"/>
                      <a:pt x="20513" y="56514"/>
                      <a:pt x="19378" y="55226"/>
                    </a:cubicBezTo>
                    <a:cubicBezTo>
                      <a:pt x="17561" y="53183"/>
                      <a:pt x="15669" y="53410"/>
                      <a:pt x="13928" y="55454"/>
                    </a:cubicBezTo>
                    <a:cubicBezTo>
                      <a:pt x="11430" y="55454"/>
                      <a:pt x="8932" y="55454"/>
                      <a:pt x="5677" y="55454"/>
                    </a:cubicBezTo>
                    <a:cubicBezTo>
                      <a:pt x="7040" y="52577"/>
                      <a:pt x="10900" y="51442"/>
                      <a:pt x="10219" y="48036"/>
                    </a:cubicBezTo>
                    <a:cubicBezTo>
                      <a:pt x="9159" y="46900"/>
                      <a:pt x="7418" y="47203"/>
                      <a:pt x="6434" y="46068"/>
                    </a:cubicBezTo>
                    <a:close/>
                  </a:path>
                </a:pathLst>
              </a:custGeom>
              <a:solidFill>
                <a:srgbClr val="EC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4" name="任意多边形: 形状 2823"/>
              <p:cNvSpPr/>
              <p:nvPr/>
            </p:nvSpPr>
            <p:spPr>
              <a:xfrm>
                <a:off x="1576457" y="6284982"/>
                <a:ext cx="83265" cy="37848"/>
              </a:xfrm>
              <a:custGeom>
                <a:avLst/>
                <a:gdLst>
                  <a:gd name="connsiteX0" fmla="*/ 9942 w 83264"/>
                  <a:gd name="connsiteY0" fmla="*/ 25486 h 37847"/>
                  <a:gd name="connsiteX1" fmla="*/ 6157 w 83264"/>
                  <a:gd name="connsiteY1" fmla="*/ 23594 h 37847"/>
                  <a:gd name="connsiteX2" fmla="*/ 5854 w 83264"/>
                  <a:gd name="connsiteY2" fmla="*/ 21096 h 37847"/>
                  <a:gd name="connsiteX3" fmla="*/ 11607 w 83264"/>
                  <a:gd name="connsiteY3" fmla="*/ 16328 h 37847"/>
                  <a:gd name="connsiteX4" fmla="*/ 32650 w 83264"/>
                  <a:gd name="connsiteY4" fmla="*/ 17387 h 37847"/>
                  <a:gd name="connsiteX5" fmla="*/ 46351 w 83264"/>
                  <a:gd name="connsiteY5" fmla="*/ 14738 h 37847"/>
                  <a:gd name="connsiteX6" fmla="*/ 48622 w 83264"/>
                  <a:gd name="connsiteY6" fmla="*/ 6184 h 37847"/>
                  <a:gd name="connsiteX7" fmla="*/ 56040 w 83264"/>
                  <a:gd name="connsiteY7" fmla="*/ 10272 h 37847"/>
                  <a:gd name="connsiteX8" fmla="*/ 62020 w 83264"/>
                  <a:gd name="connsiteY8" fmla="*/ 14586 h 37847"/>
                  <a:gd name="connsiteX9" fmla="*/ 67395 w 83264"/>
                  <a:gd name="connsiteY9" fmla="*/ 18750 h 37847"/>
                  <a:gd name="connsiteX10" fmla="*/ 76478 w 83264"/>
                  <a:gd name="connsiteY10" fmla="*/ 16933 h 37847"/>
                  <a:gd name="connsiteX11" fmla="*/ 81247 w 83264"/>
                  <a:gd name="connsiteY11" fmla="*/ 24805 h 37847"/>
                  <a:gd name="connsiteX12" fmla="*/ 77538 w 83264"/>
                  <a:gd name="connsiteY12" fmla="*/ 26244 h 37847"/>
                  <a:gd name="connsiteX13" fmla="*/ 63080 w 83264"/>
                  <a:gd name="connsiteY13" fmla="*/ 32375 h 37847"/>
                  <a:gd name="connsiteX14" fmla="*/ 42794 w 83264"/>
                  <a:gd name="connsiteY14" fmla="*/ 31542 h 37847"/>
                  <a:gd name="connsiteX15" fmla="*/ 31515 w 83264"/>
                  <a:gd name="connsiteY15" fmla="*/ 27682 h 37847"/>
                  <a:gd name="connsiteX16" fmla="*/ 24097 w 83264"/>
                  <a:gd name="connsiteY16" fmla="*/ 27000 h 37847"/>
                  <a:gd name="connsiteX17" fmla="*/ 9942 w 83264"/>
                  <a:gd name="connsiteY17" fmla="*/ 254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3264" h="37847">
                    <a:moveTo>
                      <a:pt x="9942" y="25486"/>
                    </a:moveTo>
                    <a:cubicBezTo>
                      <a:pt x="9185" y="23821"/>
                      <a:pt x="7747" y="23594"/>
                      <a:pt x="6157" y="23594"/>
                    </a:cubicBezTo>
                    <a:cubicBezTo>
                      <a:pt x="5627" y="22837"/>
                      <a:pt x="5551" y="21929"/>
                      <a:pt x="5854" y="21096"/>
                    </a:cubicBezTo>
                    <a:cubicBezTo>
                      <a:pt x="7217" y="18901"/>
                      <a:pt x="9715" y="17993"/>
                      <a:pt x="11607" y="16328"/>
                    </a:cubicBezTo>
                    <a:cubicBezTo>
                      <a:pt x="20161" y="9061"/>
                      <a:pt x="24627" y="9288"/>
                      <a:pt x="32650" y="17387"/>
                    </a:cubicBezTo>
                    <a:cubicBezTo>
                      <a:pt x="37419" y="22156"/>
                      <a:pt x="44459" y="20793"/>
                      <a:pt x="46351" y="14738"/>
                    </a:cubicBezTo>
                    <a:cubicBezTo>
                      <a:pt x="47260" y="11937"/>
                      <a:pt x="45292" y="7925"/>
                      <a:pt x="48622" y="6184"/>
                    </a:cubicBezTo>
                    <a:cubicBezTo>
                      <a:pt x="52331" y="4292"/>
                      <a:pt x="53996" y="8152"/>
                      <a:pt x="56040" y="10272"/>
                    </a:cubicBezTo>
                    <a:cubicBezTo>
                      <a:pt x="57781" y="12089"/>
                      <a:pt x="60506" y="12543"/>
                      <a:pt x="62020" y="14586"/>
                    </a:cubicBezTo>
                    <a:cubicBezTo>
                      <a:pt x="62399" y="17766"/>
                      <a:pt x="63458" y="19885"/>
                      <a:pt x="67395" y="18750"/>
                    </a:cubicBezTo>
                    <a:cubicBezTo>
                      <a:pt x="70347" y="17841"/>
                      <a:pt x="73375" y="16782"/>
                      <a:pt x="76478" y="16933"/>
                    </a:cubicBezTo>
                    <a:cubicBezTo>
                      <a:pt x="81398" y="17236"/>
                      <a:pt x="85410" y="18674"/>
                      <a:pt x="81247" y="24805"/>
                    </a:cubicBezTo>
                    <a:cubicBezTo>
                      <a:pt x="80111" y="25486"/>
                      <a:pt x="78825" y="25941"/>
                      <a:pt x="77538" y="26244"/>
                    </a:cubicBezTo>
                    <a:cubicBezTo>
                      <a:pt x="72315" y="27228"/>
                      <a:pt x="67773" y="29953"/>
                      <a:pt x="63080" y="32375"/>
                    </a:cubicBezTo>
                    <a:cubicBezTo>
                      <a:pt x="56494" y="28363"/>
                      <a:pt x="49682" y="30331"/>
                      <a:pt x="42794" y="31542"/>
                    </a:cubicBezTo>
                    <a:cubicBezTo>
                      <a:pt x="38555" y="32299"/>
                      <a:pt x="35678" y="27909"/>
                      <a:pt x="31515" y="27682"/>
                    </a:cubicBezTo>
                    <a:cubicBezTo>
                      <a:pt x="29093" y="27000"/>
                      <a:pt x="26670" y="26546"/>
                      <a:pt x="24097" y="27000"/>
                    </a:cubicBezTo>
                    <a:cubicBezTo>
                      <a:pt x="19252" y="27379"/>
                      <a:pt x="14332" y="28741"/>
                      <a:pt x="9942" y="25486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5" name="任意多边形: 形状 2824"/>
              <p:cNvSpPr/>
              <p:nvPr/>
            </p:nvSpPr>
            <p:spPr>
              <a:xfrm>
                <a:off x="1566188" y="6325458"/>
                <a:ext cx="52987" cy="37848"/>
              </a:xfrm>
              <a:custGeom>
                <a:avLst/>
                <a:gdLst>
                  <a:gd name="connsiteX0" fmla="*/ 52533 w 52986"/>
                  <a:gd name="connsiteY0" fmla="*/ 23086 h 37847"/>
                  <a:gd name="connsiteX1" fmla="*/ 46780 w 52986"/>
                  <a:gd name="connsiteY1" fmla="*/ 23086 h 37847"/>
                  <a:gd name="connsiteX2" fmla="*/ 39210 w 52986"/>
                  <a:gd name="connsiteY2" fmla="*/ 24978 h 37847"/>
                  <a:gd name="connsiteX3" fmla="*/ 25888 w 52986"/>
                  <a:gd name="connsiteY3" fmla="*/ 36409 h 37847"/>
                  <a:gd name="connsiteX4" fmla="*/ 15593 w 52986"/>
                  <a:gd name="connsiteY4" fmla="*/ 31261 h 37847"/>
                  <a:gd name="connsiteX5" fmla="*/ 7494 w 52986"/>
                  <a:gd name="connsiteY5" fmla="*/ 22405 h 37847"/>
                  <a:gd name="connsiteX6" fmla="*/ 5677 w 52986"/>
                  <a:gd name="connsiteY6" fmla="*/ 19528 h 37847"/>
                  <a:gd name="connsiteX7" fmla="*/ 5904 w 52986"/>
                  <a:gd name="connsiteY7" fmla="*/ 17333 h 37847"/>
                  <a:gd name="connsiteX8" fmla="*/ 6964 w 52986"/>
                  <a:gd name="connsiteY8" fmla="*/ 14305 h 37847"/>
                  <a:gd name="connsiteX9" fmla="*/ 8705 w 52986"/>
                  <a:gd name="connsiteY9" fmla="*/ 11732 h 37847"/>
                  <a:gd name="connsiteX10" fmla="*/ 20135 w 52986"/>
                  <a:gd name="connsiteY10" fmla="*/ 15517 h 37847"/>
                  <a:gd name="connsiteX11" fmla="*/ 28083 w 52986"/>
                  <a:gd name="connsiteY11" fmla="*/ 11202 h 37847"/>
                  <a:gd name="connsiteX12" fmla="*/ 34366 w 52986"/>
                  <a:gd name="connsiteY12" fmla="*/ 5752 h 37847"/>
                  <a:gd name="connsiteX13" fmla="*/ 37545 w 52986"/>
                  <a:gd name="connsiteY13" fmla="*/ 11959 h 37847"/>
                  <a:gd name="connsiteX14" fmla="*/ 36788 w 52986"/>
                  <a:gd name="connsiteY14" fmla="*/ 13170 h 37847"/>
                  <a:gd name="connsiteX15" fmla="*/ 36864 w 52986"/>
                  <a:gd name="connsiteY15" fmla="*/ 13548 h 37847"/>
                  <a:gd name="connsiteX16" fmla="*/ 37318 w 52986"/>
                  <a:gd name="connsiteY16" fmla="*/ 12943 h 37847"/>
                  <a:gd name="connsiteX17" fmla="*/ 39437 w 52986"/>
                  <a:gd name="connsiteY17" fmla="*/ 13018 h 37847"/>
                  <a:gd name="connsiteX18" fmla="*/ 41330 w 52986"/>
                  <a:gd name="connsiteY18" fmla="*/ 14381 h 37847"/>
                  <a:gd name="connsiteX19" fmla="*/ 51246 w 52986"/>
                  <a:gd name="connsiteY19" fmla="*/ 19907 h 37847"/>
                  <a:gd name="connsiteX20" fmla="*/ 52533 w 52986"/>
                  <a:gd name="connsiteY20" fmla="*/ 23086 h 37847"/>
                  <a:gd name="connsiteX21" fmla="*/ 52533 w 52986"/>
                  <a:gd name="connsiteY21" fmla="*/ 230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2986" h="37847">
                    <a:moveTo>
                      <a:pt x="52533" y="23086"/>
                    </a:moveTo>
                    <a:cubicBezTo>
                      <a:pt x="50640" y="23086"/>
                      <a:pt x="48748" y="23086"/>
                      <a:pt x="46780" y="23086"/>
                    </a:cubicBezTo>
                    <a:cubicBezTo>
                      <a:pt x="44433" y="24373"/>
                      <a:pt x="41632" y="24221"/>
                      <a:pt x="39210" y="24978"/>
                    </a:cubicBezTo>
                    <a:cubicBezTo>
                      <a:pt x="31716" y="25205"/>
                      <a:pt x="28840" y="30882"/>
                      <a:pt x="25888" y="36409"/>
                    </a:cubicBezTo>
                    <a:cubicBezTo>
                      <a:pt x="22330" y="35046"/>
                      <a:pt x="18015" y="35046"/>
                      <a:pt x="15593" y="31261"/>
                    </a:cubicBezTo>
                    <a:cubicBezTo>
                      <a:pt x="13020" y="28158"/>
                      <a:pt x="11354" y="24297"/>
                      <a:pt x="7494" y="22405"/>
                    </a:cubicBezTo>
                    <a:cubicBezTo>
                      <a:pt x="6434" y="21724"/>
                      <a:pt x="5829" y="20740"/>
                      <a:pt x="5677" y="19528"/>
                    </a:cubicBezTo>
                    <a:cubicBezTo>
                      <a:pt x="5677" y="18771"/>
                      <a:pt x="5753" y="18015"/>
                      <a:pt x="5904" y="17333"/>
                    </a:cubicBezTo>
                    <a:cubicBezTo>
                      <a:pt x="6283" y="16349"/>
                      <a:pt x="6661" y="15289"/>
                      <a:pt x="6964" y="14305"/>
                    </a:cubicBezTo>
                    <a:cubicBezTo>
                      <a:pt x="7267" y="13321"/>
                      <a:pt x="7797" y="12337"/>
                      <a:pt x="8705" y="11732"/>
                    </a:cubicBezTo>
                    <a:cubicBezTo>
                      <a:pt x="12490" y="13170"/>
                      <a:pt x="16804" y="12792"/>
                      <a:pt x="20135" y="15517"/>
                    </a:cubicBezTo>
                    <a:cubicBezTo>
                      <a:pt x="25509" y="19074"/>
                      <a:pt x="27402" y="16273"/>
                      <a:pt x="28083" y="11202"/>
                    </a:cubicBezTo>
                    <a:cubicBezTo>
                      <a:pt x="28613" y="7569"/>
                      <a:pt x="30732" y="5222"/>
                      <a:pt x="34366" y="5752"/>
                    </a:cubicBezTo>
                    <a:cubicBezTo>
                      <a:pt x="37772" y="6206"/>
                      <a:pt x="38983" y="8628"/>
                      <a:pt x="37545" y="11959"/>
                    </a:cubicBezTo>
                    <a:cubicBezTo>
                      <a:pt x="37166" y="12262"/>
                      <a:pt x="36864" y="12716"/>
                      <a:pt x="36788" y="13170"/>
                    </a:cubicBezTo>
                    <a:cubicBezTo>
                      <a:pt x="36788" y="14457"/>
                      <a:pt x="37772" y="14305"/>
                      <a:pt x="36864" y="13548"/>
                    </a:cubicBezTo>
                    <a:cubicBezTo>
                      <a:pt x="35880" y="12716"/>
                      <a:pt x="38150" y="11959"/>
                      <a:pt x="37318" y="12943"/>
                    </a:cubicBezTo>
                    <a:cubicBezTo>
                      <a:pt x="37999" y="12716"/>
                      <a:pt x="38756" y="12716"/>
                      <a:pt x="39437" y="13018"/>
                    </a:cubicBezTo>
                    <a:cubicBezTo>
                      <a:pt x="40119" y="13397"/>
                      <a:pt x="40724" y="13851"/>
                      <a:pt x="41330" y="14381"/>
                    </a:cubicBezTo>
                    <a:cubicBezTo>
                      <a:pt x="44206" y="17031"/>
                      <a:pt x="47915" y="18090"/>
                      <a:pt x="51246" y="19907"/>
                    </a:cubicBezTo>
                    <a:cubicBezTo>
                      <a:pt x="52381" y="20664"/>
                      <a:pt x="53290" y="21572"/>
                      <a:pt x="52533" y="23086"/>
                    </a:cubicBezTo>
                    <a:lnTo>
                      <a:pt x="52533" y="23086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6" name="任意多边形: 形状 2825"/>
              <p:cNvSpPr/>
              <p:nvPr/>
            </p:nvSpPr>
            <p:spPr>
              <a:xfrm>
                <a:off x="1580722" y="6310508"/>
                <a:ext cx="30278" cy="37848"/>
              </a:xfrm>
              <a:custGeom>
                <a:avLst/>
                <a:gdLst>
                  <a:gd name="connsiteX0" fmla="*/ 24677 w 30278"/>
                  <a:gd name="connsiteY0" fmla="*/ 28498 h 37847"/>
                  <a:gd name="connsiteX1" fmla="*/ 23693 w 30278"/>
                  <a:gd name="connsiteY1" fmla="*/ 28498 h 37847"/>
                  <a:gd name="connsiteX2" fmla="*/ 22709 w 30278"/>
                  <a:gd name="connsiteY2" fmla="*/ 28498 h 37847"/>
                  <a:gd name="connsiteX3" fmla="*/ 20816 w 30278"/>
                  <a:gd name="connsiteY3" fmla="*/ 28498 h 37847"/>
                  <a:gd name="connsiteX4" fmla="*/ 21270 w 30278"/>
                  <a:gd name="connsiteY4" fmla="*/ 22593 h 37847"/>
                  <a:gd name="connsiteX5" fmla="*/ 17864 w 30278"/>
                  <a:gd name="connsiteY5" fmla="*/ 22518 h 37847"/>
                  <a:gd name="connsiteX6" fmla="*/ 15820 w 30278"/>
                  <a:gd name="connsiteY6" fmla="*/ 27892 h 37847"/>
                  <a:gd name="connsiteX7" fmla="*/ 9008 w 30278"/>
                  <a:gd name="connsiteY7" fmla="*/ 35083 h 37847"/>
                  <a:gd name="connsiteX8" fmla="*/ 5677 w 30278"/>
                  <a:gd name="connsiteY8" fmla="*/ 30390 h 37847"/>
                  <a:gd name="connsiteX9" fmla="*/ 6737 w 30278"/>
                  <a:gd name="connsiteY9" fmla="*/ 23729 h 37847"/>
                  <a:gd name="connsiteX10" fmla="*/ 6510 w 30278"/>
                  <a:gd name="connsiteY10" fmla="*/ 21382 h 37847"/>
                  <a:gd name="connsiteX11" fmla="*/ 6737 w 30278"/>
                  <a:gd name="connsiteY11" fmla="*/ 8817 h 37847"/>
                  <a:gd name="connsiteX12" fmla="*/ 9538 w 30278"/>
                  <a:gd name="connsiteY12" fmla="*/ 5713 h 37847"/>
                  <a:gd name="connsiteX13" fmla="*/ 14609 w 30278"/>
                  <a:gd name="connsiteY13" fmla="*/ 11390 h 37847"/>
                  <a:gd name="connsiteX14" fmla="*/ 16804 w 30278"/>
                  <a:gd name="connsiteY14" fmla="*/ 15099 h 37847"/>
                  <a:gd name="connsiteX15" fmla="*/ 18924 w 30278"/>
                  <a:gd name="connsiteY15" fmla="*/ 15857 h 37847"/>
                  <a:gd name="connsiteX16" fmla="*/ 24677 w 30278"/>
                  <a:gd name="connsiteY16" fmla="*/ 2849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7847">
                    <a:moveTo>
                      <a:pt x="24677" y="28498"/>
                    </a:moveTo>
                    <a:lnTo>
                      <a:pt x="23693" y="28498"/>
                    </a:lnTo>
                    <a:lnTo>
                      <a:pt x="22709" y="28498"/>
                    </a:lnTo>
                    <a:cubicBezTo>
                      <a:pt x="22027" y="29179"/>
                      <a:pt x="21422" y="29179"/>
                      <a:pt x="20816" y="28498"/>
                    </a:cubicBezTo>
                    <a:cubicBezTo>
                      <a:pt x="21422" y="26530"/>
                      <a:pt x="23693" y="24713"/>
                      <a:pt x="21270" y="22593"/>
                    </a:cubicBezTo>
                    <a:cubicBezTo>
                      <a:pt x="20135" y="21610"/>
                      <a:pt x="19075" y="21988"/>
                      <a:pt x="17864" y="22518"/>
                    </a:cubicBezTo>
                    <a:cubicBezTo>
                      <a:pt x="15290" y="23653"/>
                      <a:pt x="14912" y="25470"/>
                      <a:pt x="15820" y="27892"/>
                    </a:cubicBezTo>
                    <a:cubicBezTo>
                      <a:pt x="18470" y="34781"/>
                      <a:pt x="12187" y="34099"/>
                      <a:pt x="9008" y="35083"/>
                    </a:cubicBezTo>
                    <a:cubicBezTo>
                      <a:pt x="4844" y="36446"/>
                      <a:pt x="6056" y="32510"/>
                      <a:pt x="5677" y="30390"/>
                    </a:cubicBezTo>
                    <a:cubicBezTo>
                      <a:pt x="8402" y="27362"/>
                      <a:pt x="8554" y="27287"/>
                      <a:pt x="6737" y="23729"/>
                    </a:cubicBezTo>
                    <a:cubicBezTo>
                      <a:pt x="6283" y="22821"/>
                      <a:pt x="5753" y="21912"/>
                      <a:pt x="6510" y="21382"/>
                    </a:cubicBezTo>
                    <a:cubicBezTo>
                      <a:pt x="12111" y="17219"/>
                      <a:pt x="9992" y="13207"/>
                      <a:pt x="6737" y="8817"/>
                    </a:cubicBezTo>
                    <a:cubicBezTo>
                      <a:pt x="5904" y="7757"/>
                      <a:pt x="8024" y="6319"/>
                      <a:pt x="9538" y="5713"/>
                    </a:cubicBezTo>
                    <a:cubicBezTo>
                      <a:pt x="13852" y="5259"/>
                      <a:pt x="13322" y="9195"/>
                      <a:pt x="14609" y="11390"/>
                    </a:cubicBezTo>
                    <a:cubicBezTo>
                      <a:pt x="15139" y="12753"/>
                      <a:pt x="15593" y="14115"/>
                      <a:pt x="16804" y="15099"/>
                    </a:cubicBezTo>
                    <a:cubicBezTo>
                      <a:pt x="17486" y="15403"/>
                      <a:pt x="18167" y="15629"/>
                      <a:pt x="18924" y="15857"/>
                    </a:cubicBezTo>
                    <a:cubicBezTo>
                      <a:pt x="28007" y="18808"/>
                      <a:pt x="29370" y="21912"/>
                      <a:pt x="24677" y="28498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7" name="任意多边形: 形状 2826"/>
              <p:cNvSpPr/>
              <p:nvPr/>
            </p:nvSpPr>
            <p:spPr>
              <a:xfrm>
                <a:off x="1546603" y="6320119"/>
                <a:ext cx="30278" cy="30278"/>
              </a:xfrm>
              <a:custGeom>
                <a:avLst/>
                <a:gdLst>
                  <a:gd name="connsiteX0" fmla="*/ 28366 w 30278"/>
                  <a:gd name="connsiteY0" fmla="*/ 16995 h 30278"/>
                  <a:gd name="connsiteX1" fmla="*/ 28366 w 30278"/>
                  <a:gd name="connsiteY1" fmla="*/ 20780 h 30278"/>
                  <a:gd name="connsiteX2" fmla="*/ 26474 w 30278"/>
                  <a:gd name="connsiteY2" fmla="*/ 22672 h 30278"/>
                  <a:gd name="connsiteX3" fmla="*/ 26474 w 30278"/>
                  <a:gd name="connsiteY3" fmla="*/ 22672 h 30278"/>
                  <a:gd name="connsiteX4" fmla="*/ 25263 w 30278"/>
                  <a:gd name="connsiteY4" fmla="*/ 27517 h 30278"/>
                  <a:gd name="connsiteX5" fmla="*/ 24581 w 30278"/>
                  <a:gd name="connsiteY5" fmla="*/ 28425 h 30278"/>
                  <a:gd name="connsiteX6" fmla="*/ 17693 w 30278"/>
                  <a:gd name="connsiteY6" fmla="*/ 21536 h 30278"/>
                  <a:gd name="connsiteX7" fmla="*/ 6793 w 30278"/>
                  <a:gd name="connsiteY7" fmla="*/ 9880 h 30278"/>
                  <a:gd name="connsiteX8" fmla="*/ 5809 w 30278"/>
                  <a:gd name="connsiteY8" fmla="*/ 7987 h 30278"/>
                  <a:gd name="connsiteX9" fmla="*/ 7399 w 30278"/>
                  <a:gd name="connsiteY9" fmla="*/ 5943 h 30278"/>
                  <a:gd name="connsiteX10" fmla="*/ 16406 w 30278"/>
                  <a:gd name="connsiteY10" fmla="*/ 6549 h 30278"/>
                  <a:gd name="connsiteX11" fmla="*/ 28366 w 30278"/>
                  <a:gd name="connsiteY11" fmla="*/ 169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28366" y="16995"/>
                    </a:moveTo>
                    <a:cubicBezTo>
                      <a:pt x="28366" y="18282"/>
                      <a:pt x="28366" y="19493"/>
                      <a:pt x="28366" y="20780"/>
                    </a:cubicBezTo>
                    <a:cubicBezTo>
                      <a:pt x="27685" y="21385"/>
                      <a:pt x="27079" y="22066"/>
                      <a:pt x="26474" y="22672"/>
                    </a:cubicBezTo>
                    <a:lnTo>
                      <a:pt x="26474" y="22672"/>
                    </a:lnTo>
                    <a:cubicBezTo>
                      <a:pt x="24809" y="23959"/>
                      <a:pt x="24733" y="25700"/>
                      <a:pt x="25263" y="27517"/>
                    </a:cubicBezTo>
                    <a:cubicBezTo>
                      <a:pt x="25036" y="27819"/>
                      <a:pt x="24809" y="28122"/>
                      <a:pt x="24581" y="28425"/>
                    </a:cubicBezTo>
                    <a:cubicBezTo>
                      <a:pt x="20191" y="28273"/>
                      <a:pt x="18829" y="24337"/>
                      <a:pt x="17693" y="21536"/>
                    </a:cubicBezTo>
                    <a:cubicBezTo>
                      <a:pt x="15120" y="15330"/>
                      <a:pt x="13984" y="13210"/>
                      <a:pt x="6793" y="9880"/>
                    </a:cubicBezTo>
                    <a:cubicBezTo>
                      <a:pt x="5506" y="9274"/>
                      <a:pt x="5582" y="8669"/>
                      <a:pt x="5809" y="7987"/>
                    </a:cubicBezTo>
                    <a:cubicBezTo>
                      <a:pt x="6112" y="7230"/>
                      <a:pt x="6869" y="6019"/>
                      <a:pt x="7399" y="5943"/>
                    </a:cubicBezTo>
                    <a:cubicBezTo>
                      <a:pt x="10426" y="5868"/>
                      <a:pt x="14136" y="5111"/>
                      <a:pt x="16406" y="6549"/>
                    </a:cubicBezTo>
                    <a:cubicBezTo>
                      <a:pt x="20797" y="9350"/>
                      <a:pt x="25490" y="12226"/>
                      <a:pt x="28366" y="16995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8" name="任意多边形: 形状 2827"/>
              <p:cNvSpPr/>
              <p:nvPr/>
            </p:nvSpPr>
            <p:spPr>
              <a:xfrm>
                <a:off x="1548195" y="6291545"/>
                <a:ext cx="30278" cy="22709"/>
              </a:xfrm>
              <a:custGeom>
                <a:avLst/>
                <a:gdLst>
                  <a:gd name="connsiteX0" fmla="*/ 9667 w 30278"/>
                  <a:gd name="connsiteY0" fmla="*/ 13247 h 22708"/>
                  <a:gd name="connsiteX1" fmla="*/ 5807 w 30278"/>
                  <a:gd name="connsiteY1" fmla="*/ 11354 h 22708"/>
                  <a:gd name="connsiteX2" fmla="*/ 11560 w 30278"/>
                  <a:gd name="connsiteY2" fmla="*/ 5677 h 22708"/>
                  <a:gd name="connsiteX3" fmla="*/ 14512 w 30278"/>
                  <a:gd name="connsiteY3" fmla="*/ 7721 h 22708"/>
                  <a:gd name="connsiteX4" fmla="*/ 22762 w 30278"/>
                  <a:gd name="connsiteY4" fmla="*/ 12414 h 22708"/>
                  <a:gd name="connsiteX5" fmla="*/ 24882 w 30278"/>
                  <a:gd name="connsiteY5" fmla="*/ 15139 h 22708"/>
                  <a:gd name="connsiteX6" fmla="*/ 15647 w 30278"/>
                  <a:gd name="connsiteY6" fmla="*/ 20438 h 22708"/>
                  <a:gd name="connsiteX7" fmla="*/ 13830 w 30278"/>
                  <a:gd name="connsiteY7" fmla="*/ 16426 h 22708"/>
                  <a:gd name="connsiteX8" fmla="*/ 9667 w 30278"/>
                  <a:gd name="connsiteY8" fmla="*/ 132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9667" y="13247"/>
                    </a:moveTo>
                    <a:cubicBezTo>
                      <a:pt x="8078" y="13247"/>
                      <a:pt x="6564" y="13020"/>
                      <a:pt x="5807" y="11354"/>
                    </a:cubicBezTo>
                    <a:cubicBezTo>
                      <a:pt x="4974" y="6737"/>
                      <a:pt x="8305" y="6207"/>
                      <a:pt x="11560" y="5677"/>
                    </a:cubicBezTo>
                    <a:cubicBezTo>
                      <a:pt x="12544" y="6359"/>
                      <a:pt x="13755" y="6889"/>
                      <a:pt x="14512" y="7721"/>
                    </a:cubicBezTo>
                    <a:cubicBezTo>
                      <a:pt x="16707" y="10219"/>
                      <a:pt x="17691" y="14761"/>
                      <a:pt x="22762" y="12414"/>
                    </a:cubicBezTo>
                    <a:cubicBezTo>
                      <a:pt x="22989" y="12338"/>
                      <a:pt x="24125" y="14155"/>
                      <a:pt x="24882" y="15139"/>
                    </a:cubicBezTo>
                    <a:cubicBezTo>
                      <a:pt x="22762" y="18621"/>
                      <a:pt x="21778" y="23768"/>
                      <a:pt x="15647" y="20438"/>
                    </a:cubicBezTo>
                    <a:cubicBezTo>
                      <a:pt x="14209" y="19605"/>
                      <a:pt x="13528" y="18167"/>
                      <a:pt x="13830" y="16426"/>
                    </a:cubicBezTo>
                    <a:cubicBezTo>
                      <a:pt x="14436" y="13096"/>
                      <a:pt x="11635" y="13626"/>
                      <a:pt x="9667" y="1324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9" name="任意多边形: 形状 2828"/>
              <p:cNvSpPr/>
              <p:nvPr/>
            </p:nvSpPr>
            <p:spPr>
              <a:xfrm>
                <a:off x="1563594" y="6306760"/>
                <a:ext cx="15139" cy="22709"/>
              </a:xfrm>
              <a:custGeom>
                <a:avLst/>
                <a:gdLst>
                  <a:gd name="connsiteX0" fmla="*/ 9482 w 15139"/>
                  <a:gd name="connsiteY0" fmla="*/ 5677 h 22708"/>
                  <a:gd name="connsiteX1" fmla="*/ 13267 w 15139"/>
                  <a:gd name="connsiteY1" fmla="*/ 5677 h 22708"/>
                  <a:gd name="connsiteX2" fmla="*/ 15689 w 15139"/>
                  <a:gd name="connsiteY2" fmla="*/ 13852 h 22708"/>
                  <a:gd name="connsiteX3" fmla="*/ 9331 w 15139"/>
                  <a:gd name="connsiteY3" fmla="*/ 24525 h 22708"/>
                  <a:gd name="connsiteX4" fmla="*/ 6530 w 15139"/>
                  <a:gd name="connsiteY4" fmla="*/ 15745 h 22708"/>
                  <a:gd name="connsiteX5" fmla="*/ 7893 w 15139"/>
                  <a:gd name="connsiteY5" fmla="*/ 11582 h 22708"/>
                  <a:gd name="connsiteX6" fmla="*/ 9482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482" y="5677"/>
                    </a:moveTo>
                    <a:cubicBezTo>
                      <a:pt x="10769" y="5677"/>
                      <a:pt x="11980" y="5677"/>
                      <a:pt x="13267" y="5677"/>
                    </a:cubicBezTo>
                    <a:cubicBezTo>
                      <a:pt x="12207" y="8932"/>
                      <a:pt x="19777" y="9689"/>
                      <a:pt x="15689" y="13852"/>
                    </a:cubicBezTo>
                    <a:cubicBezTo>
                      <a:pt x="19398" y="21119"/>
                      <a:pt x="12964" y="21800"/>
                      <a:pt x="9331" y="24525"/>
                    </a:cubicBezTo>
                    <a:cubicBezTo>
                      <a:pt x="6152" y="21952"/>
                      <a:pt x="13418" y="17107"/>
                      <a:pt x="6530" y="15745"/>
                    </a:cubicBezTo>
                    <a:cubicBezTo>
                      <a:pt x="5016" y="15442"/>
                      <a:pt x="5546" y="12112"/>
                      <a:pt x="7893" y="11582"/>
                    </a:cubicBezTo>
                    <a:cubicBezTo>
                      <a:pt x="12510" y="10522"/>
                      <a:pt x="8725" y="7570"/>
                      <a:pt x="9482" y="567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0" name="任意多边形: 形状 2829"/>
              <p:cNvSpPr/>
              <p:nvPr/>
            </p:nvSpPr>
            <p:spPr>
              <a:xfrm>
                <a:off x="1580722" y="6304163"/>
                <a:ext cx="22709" cy="22709"/>
              </a:xfrm>
              <a:custGeom>
                <a:avLst/>
                <a:gdLst>
                  <a:gd name="connsiteX0" fmla="*/ 17031 w 22708"/>
                  <a:gd name="connsiteY0" fmla="*/ 23413 h 22708"/>
                  <a:gd name="connsiteX1" fmla="*/ 15215 w 22708"/>
                  <a:gd name="connsiteY1" fmla="*/ 23337 h 22708"/>
                  <a:gd name="connsiteX2" fmla="*/ 13247 w 22708"/>
                  <a:gd name="connsiteY2" fmla="*/ 19552 h 22708"/>
                  <a:gd name="connsiteX3" fmla="*/ 9462 w 22708"/>
                  <a:gd name="connsiteY3" fmla="*/ 11983 h 22708"/>
                  <a:gd name="connsiteX4" fmla="*/ 5677 w 22708"/>
                  <a:gd name="connsiteY4" fmla="*/ 6305 h 22708"/>
                  <a:gd name="connsiteX5" fmla="*/ 20816 w 22708"/>
                  <a:gd name="connsiteY5" fmla="*/ 6305 h 22708"/>
                  <a:gd name="connsiteX6" fmla="*/ 17031 w 22708"/>
                  <a:gd name="connsiteY6" fmla="*/ 2341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7031" y="23413"/>
                    </a:moveTo>
                    <a:cubicBezTo>
                      <a:pt x="16426" y="23413"/>
                      <a:pt x="15820" y="23413"/>
                      <a:pt x="15215" y="23337"/>
                    </a:cubicBezTo>
                    <a:cubicBezTo>
                      <a:pt x="14004" y="22353"/>
                      <a:pt x="14458" y="20536"/>
                      <a:pt x="13247" y="19552"/>
                    </a:cubicBezTo>
                    <a:cubicBezTo>
                      <a:pt x="11279" y="17357"/>
                      <a:pt x="12187" y="13724"/>
                      <a:pt x="9462" y="11983"/>
                    </a:cubicBezTo>
                    <a:cubicBezTo>
                      <a:pt x="8175" y="10090"/>
                      <a:pt x="6964" y="8198"/>
                      <a:pt x="5677" y="6305"/>
                    </a:cubicBezTo>
                    <a:cubicBezTo>
                      <a:pt x="10749" y="7290"/>
                      <a:pt x="15820" y="4489"/>
                      <a:pt x="20816" y="6305"/>
                    </a:cubicBezTo>
                    <a:cubicBezTo>
                      <a:pt x="19984" y="12134"/>
                      <a:pt x="20589" y="18265"/>
                      <a:pt x="17031" y="23413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1" name="任意多边形: 形状 2830"/>
              <p:cNvSpPr/>
              <p:nvPr/>
            </p:nvSpPr>
            <p:spPr>
              <a:xfrm>
                <a:off x="1599584" y="6340947"/>
                <a:ext cx="15139" cy="22709"/>
              </a:xfrm>
              <a:custGeom>
                <a:avLst/>
                <a:gdLst>
                  <a:gd name="connsiteX0" fmla="*/ 5815 w 15139"/>
                  <a:gd name="connsiteY0" fmla="*/ 9489 h 22708"/>
                  <a:gd name="connsiteX1" fmla="*/ 13384 w 15139"/>
                  <a:gd name="connsiteY1" fmla="*/ 7597 h 22708"/>
                  <a:gd name="connsiteX2" fmla="*/ 16337 w 15139"/>
                  <a:gd name="connsiteY2" fmla="*/ 14182 h 22708"/>
                  <a:gd name="connsiteX3" fmla="*/ 11265 w 15139"/>
                  <a:gd name="connsiteY3" fmla="*/ 20616 h 22708"/>
                  <a:gd name="connsiteX4" fmla="*/ 8767 w 15139"/>
                  <a:gd name="connsiteY4" fmla="*/ 16680 h 22708"/>
                  <a:gd name="connsiteX5" fmla="*/ 5815 w 15139"/>
                  <a:gd name="connsiteY5" fmla="*/ 948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815" y="9489"/>
                    </a:moveTo>
                    <a:cubicBezTo>
                      <a:pt x="6875" y="3055"/>
                      <a:pt x="10432" y="6461"/>
                      <a:pt x="13384" y="7597"/>
                    </a:cubicBezTo>
                    <a:cubicBezTo>
                      <a:pt x="13082" y="10397"/>
                      <a:pt x="15807" y="11911"/>
                      <a:pt x="16337" y="14182"/>
                    </a:cubicBezTo>
                    <a:cubicBezTo>
                      <a:pt x="17245" y="18043"/>
                      <a:pt x="14217" y="19859"/>
                      <a:pt x="11265" y="20616"/>
                    </a:cubicBezTo>
                    <a:cubicBezTo>
                      <a:pt x="8010" y="21373"/>
                      <a:pt x="7707" y="19254"/>
                      <a:pt x="8767" y="16680"/>
                    </a:cubicBezTo>
                    <a:cubicBezTo>
                      <a:pt x="10205" y="13198"/>
                      <a:pt x="4755" y="12744"/>
                      <a:pt x="5815" y="9489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2" name="任意多边形: 形状 2831"/>
              <p:cNvSpPr/>
              <p:nvPr/>
            </p:nvSpPr>
            <p:spPr>
              <a:xfrm>
                <a:off x="1562849" y="6340742"/>
                <a:ext cx="22709" cy="22709"/>
              </a:xfrm>
              <a:custGeom>
                <a:avLst/>
                <a:gdLst>
                  <a:gd name="connsiteX0" fmla="*/ 10228 w 22708"/>
                  <a:gd name="connsiteY0" fmla="*/ 5909 h 22708"/>
                  <a:gd name="connsiteX1" fmla="*/ 19765 w 22708"/>
                  <a:gd name="connsiteY1" fmla="*/ 15371 h 22708"/>
                  <a:gd name="connsiteX2" fmla="*/ 17570 w 22708"/>
                  <a:gd name="connsiteY2" fmla="*/ 17869 h 22708"/>
                  <a:gd name="connsiteX3" fmla="*/ 14013 w 22708"/>
                  <a:gd name="connsiteY3" fmla="*/ 15371 h 22708"/>
                  <a:gd name="connsiteX4" fmla="*/ 14013 w 22708"/>
                  <a:gd name="connsiteY4" fmla="*/ 15371 h 22708"/>
                  <a:gd name="connsiteX5" fmla="*/ 12120 w 22708"/>
                  <a:gd name="connsiteY5" fmla="*/ 13478 h 22708"/>
                  <a:gd name="connsiteX6" fmla="*/ 10076 w 22708"/>
                  <a:gd name="connsiteY6" fmla="*/ 12040 h 22708"/>
                  <a:gd name="connsiteX7" fmla="*/ 5686 w 22708"/>
                  <a:gd name="connsiteY7" fmla="*/ 10980 h 22708"/>
                  <a:gd name="connsiteX8" fmla="*/ 8260 w 22708"/>
                  <a:gd name="connsiteY8" fmla="*/ 7801 h 22708"/>
                  <a:gd name="connsiteX9" fmla="*/ 8260 w 22708"/>
                  <a:gd name="connsiteY9" fmla="*/ 7801 h 22708"/>
                  <a:gd name="connsiteX10" fmla="*/ 10228 w 22708"/>
                  <a:gd name="connsiteY10" fmla="*/ 59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0228" y="5909"/>
                    </a:moveTo>
                    <a:cubicBezTo>
                      <a:pt x="18176" y="4319"/>
                      <a:pt x="17495" y="11283"/>
                      <a:pt x="19765" y="15371"/>
                    </a:cubicBezTo>
                    <a:cubicBezTo>
                      <a:pt x="19538" y="16658"/>
                      <a:pt x="18781" y="17490"/>
                      <a:pt x="17570" y="17869"/>
                    </a:cubicBezTo>
                    <a:cubicBezTo>
                      <a:pt x="15678" y="18096"/>
                      <a:pt x="14770" y="16809"/>
                      <a:pt x="14013" y="15371"/>
                    </a:cubicBezTo>
                    <a:lnTo>
                      <a:pt x="14013" y="15371"/>
                    </a:lnTo>
                    <a:cubicBezTo>
                      <a:pt x="13331" y="14765"/>
                      <a:pt x="12801" y="14008"/>
                      <a:pt x="12120" y="13478"/>
                    </a:cubicBezTo>
                    <a:cubicBezTo>
                      <a:pt x="11439" y="12949"/>
                      <a:pt x="10758" y="12040"/>
                      <a:pt x="10076" y="12040"/>
                    </a:cubicBezTo>
                    <a:cubicBezTo>
                      <a:pt x="8487" y="11964"/>
                      <a:pt x="6292" y="13781"/>
                      <a:pt x="5686" y="10980"/>
                    </a:cubicBezTo>
                    <a:cubicBezTo>
                      <a:pt x="5535" y="10148"/>
                      <a:pt x="7351" y="8861"/>
                      <a:pt x="8260" y="7801"/>
                    </a:cubicBezTo>
                    <a:lnTo>
                      <a:pt x="8260" y="7801"/>
                    </a:lnTo>
                    <a:cubicBezTo>
                      <a:pt x="8865" y="7044"/>
                      <a:pt x="9092" y="5985"/>
                      <a:pt x="10228" y="5909"/>
                    </a:cubicBezTo>
                    <a:close/>
                  </a:path>
                </a:pathLst>
              </a:custGeom>
              <a:solidFill>
                <a:srgbClr val="F2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3" name="任意多边形: 形状 2832"/>
              <p:cNvSpPr/>
              <p:nvPr/>
            </p:nvSpPr>
            <p:spPr>
              <a:xfrm>
                <a:off x="1574309" y="6350436"/>
                <a:ext cx="22709" cy="15139"/>
              </a:xfrm>
              <a:custGeom>
                <a:avLst/>
                <a:gdLst>
                  <a:gd name="connsiteX0" fmla="*/ 6337 w 22708"/>
                  <a:gd name="connsiteY0" fmla="*/ 7570 h 15139"/>
                  <a:gd name="connsiteX1" fmla="*/ 8230 w 22708"/>
                  <a:gd name="connsiteY1" fmla="*/ 5677 h 15139"/>
                  <a:gd name="connsiteX2" fmla="*/ 17692 w 22708"/>
                  <a:gd name="connsiteY2" fmla="*/ 11354 h 15139"/>
                  <a:gd name="connsiteX3" fmla="*/ 6337 w 22708"/>
                  <a:gd name="connsiteY3" fmla="*/ 9386 h 15139"/>
                  <a:gd name="connsiteX4" fmla="*/ 5732 w 22708"/>
                  <a:gd name="connsiteY4" fmla="*/ 8175 h 15139"/>
                  <a:gd name="connsiteX5" fmla="*/ 6337 w 22708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6337" y="7570"/>
                    </a:moveTo>
                    <a:cubicBezTo>
                      <a:pt x="6943" y="6964"/>
                      <a:pt x="7624" y="6283"/>
                      <a:pt x="8230" y="5677"/>
                    </a:cubicBezTo>
                    <a:cubicBezTo>
                      <a:pt x="11409" y="7570"/>
                      <a:pt x="15572" y="7721"/>
                      <a:pt x="17692" y="11354"/>
                    </a:cubicBezTo>
                    <a:cubicBezTo>
                      <a:pt x="13604" y="12338"/>
                      <a:pt x="9289" y="14912"/>
                      <a:pt x="6337" y="9386"/>
                    </a:cubicBezTo>
                    <a:cubicBezTo>
                      <a:pt x="5732" y="9008"/>
                      <a:pt x="5580" y="8554"/>
                      <a:pt x="5732" y="8175"/>
                    </a:cubicBezTo>
                    <a:cubicBezTo>
                      <a:pt x="5959" y="7796"/>
                      <a:pt x="6186" y="7570"/>
                      <a:pt x="6337" y="7570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4" name="任意多边形: 形状 2833"/>
              <p:cNvSpPr/>
              <p:nvPr/>
            </p:nvSpPr>
            <p:spPr>
              <a:xfrm>
                <a:off x="1569908" y="6295430"/>
                <a:ext cx="15139" cy="15139"/>
              </a:xfrm>
              <a:custGeom>
                <a:avLst/>
                <a:gdLst>
                  <a:gd name="connsiteX0" fmla="*/ 12631 w 15139"/>
                  <a:gd name="connsiteY0" fmla="*/ 11254 h 15139"/>
                  <a:gd name="connsiteX1" fmla="*/ 12631 w 15139"/>
                  <a:gd name="connsiteY1" fmla="*/ 13146 h 15139"/>
                  <a:gd name="connsiteX2" fmla="*/ 12631 w 15139"/>
                  <a:gd name="connsiteY2" fmla="*/ 15038 h 15139"/>
                  <a:gd name="connsiteX3" fmla="*/ 5969 w 15139"/>
                  <a:gd name="connsiteY3" fmla="*/ 8150 h 15139"/>
                  <a:gd name="connsiteX4" fmla="*/ 6802 w 15139"/>
                  <a:gd name="connsiteY4" fmla="*/ 5955 h 15139"/>
                  <a:gd name="connsiteX5" fmla="*/ 10738 w 15139"/>
                  <a:gd name="connsiteY5" fmla="*/ 7393 h 15139"/>
                  <a:gd name="connsiteX6" fmla="*/ 12631 w 15139"/>
                  <a:gd name="connsiteY6" fmla="*/ 112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631" y="11254"/>
                    </a:moveTo>
                    <a:cubicBezTo>
                      <a:pt x="12631" y="11859"/>
                      <a:pt x="12631" y="12541"/>
                      <a:pt x="12631" y="13146"/>
                    </a:cubicBezTo>
                    <a:cubicBezTo>
                      <a:pt x="12631" y="13752"/>
                      <a:pt x="12631" y="14433"/>
                      <a:pt x="12631" y="15038"/>
                    </a:cubicBezTo>
                    <a:cubicBezTo>
                      <a:pt x="7937" y="15190"/>
                      <a:pt x="9073" y="9664"/>
                      <a:pt x="5969" y="8150"/>
                    </a:cubicBezTo>
                    <a:cubicBezTo>
                      <a:pt x="5288" y="7848"/>
                      <a:pt x="5894" y="6334"/>
                      <a:pt x="6802" y="5955"/>
                    </a:cubicBezTo>
                    <a:cubicBezTo>
                      <a:pt x="8467" y="5274"/>
                      <a:pt x="9830" y="5879"/>
                      <a:pt x="10738" y="7393"/>
                    </a:cubicBezTo>
                    <a:cubicBezTo>
                      <a:pt x="11949" y="8453"/>
                      <a:pt x="12706" y="9664"/>
                      <a:pt x="12631" y="11254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5" name="任意多边形: 形状 2834"/>
              <p:cNvSpPr/>
              <p:nvPr/>
            </p:nvSpPr>
            <p:spPr>
              <a:xfrm>
                <a:off x="1568506" y="6350360"/>
                <a:ext cx="15139" cy="15139"/>
              </a:xfrm>
              <a:custGeom>
                <a:avLst/>
                <a:gdLst>
                  <a:gd name="connsiteX0" fmla="*/ 12140 w 15139"/>
                  <a:gd name="connsiteY0" fmla="*/ 7645 h 15139"/>
                  <a:gd name="connsiteX1" fmla="*/ 12215 w 15139"/>
                  <a:gd name="connsiteY1" fmla="*/ 9462 h 15139"/>
                  <a:gd name="connsiteX2" fmla="*/ 6008 w 15139"/>
                  <a:gd name="connsiteY2" fmla="*/ 9613 h 15139"/>
                  <a:gd name="connsiteX3" fmla="*/ 8355 w 15139"/>
                  <a:gd name="connsiteY3" fmla="*/ 5677 h 15139"/>
                  <a:gd name="connsiteX4" fmla="*/ 12140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140" y="7645"/>
                    </a:moveTo>
                    <a:cubicBezTo>
                      <a:pt x="12140" y="8251"/>
                      <a:pt x="12140" y="8856"/>
                      <a:pt x="12215" y="9462"/>
                    </a:cubicBezTo>
                    <a:cubicBezTo>
                      <a:pt x="10171" y="10219"/>
                      <a:pt x="7901" y="12565"/>
                      <a:pt x="6008" y="9613"/>
                    </a:cubicBezTo>
                    <a:cubicBezTo>
                      <a:pt x="4570" y="7418"/>
                      <a:pt x="8279" y="7418"/>
                      <a:pt x="8355" y="5677"/>
                    </a:cubicBezTo>
                    <a:cubicBezTo>
                      <a:pt x="9642" y="6359"/>
                      <a:pt x="10853" y="7040"/>
                      <a:pt x="12140" y="7645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6" name="任意多边形: 形状 2835"/>
              <p:cNvSpPr/>
              <p:nvPr/>
            </p:nvSpPr>
            <p:spPr>
              <a:xfrm>
                <a:off x="1557081" y="6314859"/>
                <a:ext cx="7570" cy="7570"/>
              </a:xfrm>
              <a:custGeom>
                <a:avLst/>
                <a:gdLst>
                  <a:gd name="connsiteX0" fmla="*/ 8577 w 7569"/>
                  <a:gd name="connsiteY0" fmla="*/ 7570 h 7569"/>
                  <a:gd name="connsiteX1" fmla="*/ 6609 w 7569"/>
                  <a:gd name="connsiteY1" fmla="*/ 8402 h 7569"/>
                  <a:gd name="connsiteX2" fmla="*/ 6230 w 7569"/>
                  <a:gd name="connsiteY2" fmla="*/ 6585 h 7569"/>
                  <a:gd name="connsiteX3" fmla="*/ 8653 w 7569"/>
                  <a:gd name="connsiteY3" fmla="*/ 5677 h 7569"/>
                  <a:gd name="connsiteX4" fmla="*/ 85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577" y="7570"/>
                    </a:moveTo>
                    <a:cubicBezTo>
                      <a:pt x="8198" y="7721"/>
                      <a:pt x="7366" y="8478"/>
                      <a:pt x="6609" y="8402"/>
                    </a:cubicBezTo>
                    <a:cubicBezTo>
                      <a:pt x="5398" y="8251"/>
                      <a:pt x="5473" y="7191"/>
                      <a:pt x="6230" y="6585"/>
                    </a:cubicBezTo>
                    <a:cubicBezTo>
                      <a:pt x="6912" y="6056"/>
                      <a:pt x="7820" y="5677"/>
                      <a:pt x="8653" y="5677"/>
                    </a:cubicBezTo>
                    <a:cubicBezTo>
                      <a:pt x="9410" y="5753"/>
                      <a:pt x="9485" y="6585"/>
                      <a:pt x="8577" y="7570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7" name="任意多边形: 形状 2836"/>
              <p:cNvSpPr/>
              <p:nvPr/>
            </p:nvSpPr>
            <p:spPr>
              <a:xfrm>
                <a:off x="1569292" y="634854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585" y="7266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8" name="任意多边形: 形状 2837"/>
              <p:cNvSpPr/>
              <p:nvPr/>
            </p:nvSpPr>
            <p:spPr>
              <a:xfrm>
                <a:off x="2417495" y="6136975"/>
                <a:ext cx="37848" cy="60556"/>
              </a:xfrm>
              <a:custGeom>
                <a:avLst/>
                <a:gdLst>
                  <a:gd name="connsiteX0" fmla="*/ 22445 w 37847"/>
                  <a:gd name="connsiteY0" fmla="*/ 10068 h 60556"/>
                  <a:gd name="connsiteX1" fmla="*/ 21537 w 37847"/>
                  <a:gd name="connsiteY1" fmla="*/ 22633 h 60556"/>
                  <a:gd name="connsiteX2" fmla="*/ 23050 w 37847"/>
                  <a:gd name="connsiteY2" fmla="*/ 24753 h 60556"/>
                  <a:gd name="connsiteX3" fmla="*/ 33799 w 37847"/>
                  <a:gd name="connsiteY3" fmla="*/ 34820 h 60556"/>
                  <a:gd name="connsiteX4" fmla="*/ 34935 w 37847"/>
                  <a:gd name="connsiteY4" fmla="*/ 37242 h 60556"/>
                  <a:gd name="connsiteX5" fmla="*/ 31377 w 37847"/>
                  <a:gd name="connsiteY5" fmla="*/ 42768 h 60556"/>
                  <a:gd name="connsiteX6" fmla="*/ 29106 w 37847"/>
                  <a:gd name="connsiteY6" fmla="*/ 41784 h 60556"/>
                  <a:gd name="connsiteX7" fmla="*/ 21688 w 37847"/>
                  <a:gd name="connsiteY7" fmla="*/ 37772 h 60556"/>
                  <a:gd name="connsiteX8" fmla="*/ 15784 w 37847"/>
                  <a:gd name="connsiteY8" fmla="*/ 47083 h 60556"/>
                  <a:gd name="connsiteX9" fmla="*/ 16995 w 37847"/>
                  <a:gd name="connsiteY9" fmla="*/ 49278 h 60556"/>
                  <a:gd name="connsiteX10" fmla="*/ 18206 w 37847"/>
                  <a:gd name="connsiteY10" fmla="*/ 51549 h 60556"/>
                  <a:gd name="connsiteX11" fmla="*/ 16843 w 37847"/>
                  <a:gd name="connsiteY11" fmla="*/ 57528 h 60556"/>
                  <a:gd name="connsiteX12" fmla="*/ 11091 w 37847"/>
                  <a:gd name="connsiteY12" fmla="*/ 57528 h 60556"/>
                  <a:gd name="connsiteX13" fmla="*/ 7987 w 37847"/>
                  <a:gd name="connsiteY13" fmla="*/ 53138 h 60556"/>
                  <a:gd name="connsiteX14" fmla="*/ 6019 w 37847"/>
                  <a:gd name="connsiteY14" fmla="*/ 35653 h 60556"/>
                  <a:gd name="connsiteX15" fmla="*/ 5943 w 37847"/>
                  <a:gd name="connsiteY15" fmla="*/ 29143 h 60556"/>
                  <a:gd name="connsiteX16" fmla="*/ 7079 w 37847"/>
                  <a:gd name="connsiteY16" fmla="*/ 23995 h 60556"/>
                  <a:gd name="connsiteX17" fmla="*/ 6473 w 37847"/>
                  <a:gd name="connsiteY17" fmla="*/ 17334 h 60556"/>
                  <a:gd name="connsiteX18" fmla="*/ 13210 w 37847"/>
                  <a:gd name="connsiteY18" fmla="*/ 5677 h 60556"/>
                  <a:gd name="connsiteX19" fmla="*/ 21537 w 37847"/>
                  <a:gd name="connsiteY19" fmla="*/ 9235 h 60556"/>
                  <a:gd name="connsiteX20" fmla="*/ 22445 w 37847"/>
                  <a:gd name="connsiteY20" fmla="*/ 1006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47" h="60556">
                    <a:moveTo>
                      <a:pt x="22445" y="10068"/>
                    </a:moveTo>
                    <a:cubicBezTo>
                      <a:pt x="20401" y="14079"/>
                      <a:pt x="26078" y="18697"/>
                      <a:pt x="21537" y="22633"/>
                    </a:cubicBezTo>
                    <a:cubicBezTo>
                      <a:pt x="21461" y="22709"/>
                      <a:pt x="22294" y="24449"/>
                      <a:pt x="23050" y="24753"/>
                    </a:cubicBezTo>
                    <a:cubicBezTo>
                      <a:pt x="27895" y="26796"/>
                      <a:pt x="29712" y="31944"/>
                      <a:pt x="33799" y="34820"/>
                    </a:cubicBezTo>
                    <a:cubicBezTo>
                      <a:pt x="34481" y="35501"/>
                      <a:pt x="34859" y="36334"/>
                      <a:pt x="34935" y="37242"/>
                    </a:cubicBezTo>
                    <a:cubicBezTo>
                      <a:pt x="34708" y="39664"/>
                      <a:pt x="33724" y="41708"/>
                      <a:pt x="31377" y="42768"/>
                    </a:cubicBezTo>
                    <a:cubicBezTo>
                      <a:pt x="30469" y="42843"/>
                      <a:pt x="29712" y="42541"/>
                      <a:pt x="29106" y="41784"/>
                    </a:cubicBezTo>
                    <a:cubicBezTo>
                      <a:pt x="27062" y="39589"/>
                      <a:pt x="27062" y="33609"/>
                      <a:pt x="21688" y="37772"/>
                    </a:cubicBezTo>
                    <a:cubicBezTo>
                      <a:pt x="19644" y="40876"/>
                      <a:pt x="15935" y="42843"/>
                      <a:pt x="15784" y="47083"/>
                    </a:cubicBezTo>
                    <a:cubicBezTo>
                      <a:pt x="16087" y="47840"/>
                      <a:pt x="16541" y="48596"/>
                      <a:pt x="16995" y="49278"/>
                    </a:cubicBezTo>
                    <a:cubicBezTo>
                      <a:pt x="17449" y="49959"/>
                      <a:pt x="17903" y="50716"/>
                      <a:pt x="18206" y="51549"/>
                    </a:cubicBezTo>
                    <a:cubicBezTo>
                      <a:pt x="18887" y="53819"/>
                      <a:pt x="18509" y="55863"/>
                      <a:pt x="16843" y="57528"/>
                    </a:cubicBezTo>
                    <a:cubicBezTo>
                      <a:pt x="14951" y="56317"/>
                      <a:pt x="12983" y="56317"/>
                      <a:pt x="11091" y="57528"/>
                    </a:cubicBezTo>
                    <a:cubicBezTo>
                      <a:pt x="9577" y="56393"/>
                      <a:pt x="7760" y="54879"/>
                      <a:pt x="7987" y="53138"/>
                    </a:cubicBezTo>
                    <a:cubicBezTo>
                      <a:pt x="8668" y="47083"/>
                      <a:pt x="5943" y="41557"/>
                      <a:pt x="6019" y="35653"/>
                    </a:cubicBezTo>
                    <a:cubicBezTo>
                      <a:pt x="8063" y="33457"/>
                      <a:pt x="7230" y="31338"/>
                      <a:pt x="5943" y="29143"/>
                    </a:cubicBezTo>
                    <a:cubicBezTo>
                      <a:pt x="5565" y="27250"/>
                      <a:pt x="5338" y="24525"/>
                      <a:pt x="7079" y="23995"/>
                    </a:cubicBezTo>
                    <a:cubicBezTo>
                      <a:pt x="18660" y="20589"/>
                      <a:pt x="7382" y="19454"/>
                      <a:pt x="6473" y="17334"/>
                    </a:cubicBezTo>
                    <a:cubicBezTo>
                      <a:pt x="4732" y="11127"/>
                      <a:pt x="7230" y="7343"/>
                      <a:pt x="13210" y="5677"/>
                    </a:cubicBezTo>
                    <a:cubicBezTo>
                      <a:pt x="16314" y="6131"/>
                      <a:pt x="18509" y="8705"/>
                      <a:pt x="21537" y="9235"/>
                    </a:cubicBezTo>
                    <a:cubicBezTo>
                      <a:pt x="21764" y="9538"/>
                      <a:pt x="22142" y="9765"/>
                      <a:pt x="22445" y="10068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9" name="任意多边形: 形状 2838"/>
              <p:cNvSpPr/>
              <p:nvPr/>
            </p:nvSpPr>
            <p:spPr>
              <a:xfrm>
                <a:off x="2405877" y="6164739"/>
                <a:ext cx="22709" cy="37848"/>
              </a:xfrm>
              <a:custGeom>
                <a:avLst/>
                <a:gdLst>
                  <a:gd name="connsiteX0" fmla="*/ 18848 w 22708"/>
                  <a:gd name="connsiteY0" fmla="*/ 6980 h 37847"/>
                  <a:gd name="connsiteX1" fmla="*/ 21195 w 22708"/>
                  <a:gd name="connsiteY1" fmla="*/ 13717 h 37847"/>
                  <a:gd name="connsiteX2" fmla="*/ 22103 w 22708"/>
                  <a:gd name="connsiteY2" fmla="*/ 17426 h 37847"/>
                  <a:gd name="connsiteX3" fmla="*/ 22709 w 22708"/>
                  <a:gd name="connsiteY3" fmla="*/ 29764 h 37847"/>
                  <a:gd name="connsiteX4" fmla="*/ 15139 w 22708"/>
                  <a:gd name="connsiteY4" fmla="*/ 33625 h 37847"/>
                  <a:gd name="connsiteX5" fmla="*/ 15139 w 22708"/>
                  <a:gd name="connsiteY5" fmla="*/ 33625 h 37847"/>
                  <a:gd name="connsiteX6" fmla="*/ 5677 w 22708"/>
                  <a:gd name="connsiteY6" fmla="*/ 27872 h 37847"/>
                  <a:gd name="connsiteX7" fmla="*/ 5677 w 22708"/>
                  <a:gd name="connsiteY7" fmla="*/ 24087 h 37847"/>
                  <a:gd name="connsiteX8" fmla="*/ 5904 w 22708"/>
                  <a:gd name="connsiteY8" fmla="*/ 23027 h 37847"/>
                  <a:gd name="connsiteX9" fmla="*/ 7418 w 22708"/>
                  <a:gd name="connsiteY9" fmla="*/ 21589 h 37847"/>
                  <a:gd name="connsiteX10" fmla="*/ 11430 w 22708"/>
                  <a:gd name="connsiteY10" fmla="*/ 20302 h 37847"/>
                  <a:gd name="connsiteX11" fmla="*/ 13322 w 22708"/>
                  <a:gd name="connsiteY11" fmla="*/ 8872 h 37847"/>
                  <a:gd name="connsiteX12" fmla="*/ 13095 w 22708"/>
                  <a:gd name="connsiteY12" fmla="*/ 7510 h 37847"/>
                  <a:gd name="connsiteX13" fmla="*/ 18848 w 22708"/>
                  <a:gd name="connsiteY13" fmla="*/ 698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7847">
                    <a:moveTo>
                      <a:pt x="18848" y="6980"/>
                    </a:moveTo>
                    <a:cubicBezTo>
                      <a:pt x="19832" y="9175"/>
                      <a:pt x="16804" y="12657"/>
                      <a:pt x="21195" y="13717"/>
                    </a:cubicBezTo>
                    <a:cubicBezTo>
                      <a:pt x="23390" y="14247"/>
                      <a:pt x="22784" y="16366"/>
                      <a:pt x="22103" y="17426"/>
                    </a:cubicBezTo>
                    <a:cubicBezTo>
                      <a:pt x="19227" y="21740"/>
                      <a:pt x="22254" y="25677"/>
                      <a:pt x="22709" y="29764"/>
                    </a:cubicBezTo>
                    <a:cubicBezTo>
                      <a:pt x="20059" y="30748"/>
                      <a:pt x="18470" y="34003"/>
                      <a:pt x="15139" y="33625"/>
                    </a:cubicBezTo>
                    <a:lnTo>
                      <a:pt x="15139" y="33625"/>
                    </a:lnTo>
                    <a:cubicBezTo>
                      <a:pt x="13777" y="28780"/>
                      <a:pt x="10446" y="27115"/>
                      <a:pt x="5677" y="27872"/>
                    </a:cubicBezTo>
                    <a:cubicBezTo>
                      <a:pt x="5677" y="26585"/>
                      <a:pt x="5677" y="25374"/>
                      <a:pt x="5677" y="24087"/>
                    </a:cubicBezTo>
                    <a:cubicBezTo>
                      <a:pt x="5753" y="23708"/>
                      <a:pt x="5829" y="23406"/>
                      <a:pt x="5904" y="23027"/>
                    </a:cubicBezTo>
                    <a:cubicBezTo>
                      <a:pt x="6283" y="22422"/>
                      <a:pt x="6813" y="21892"/>
                      <a:pt x="7418" y="21589"/>
                    </a:cubicBezTo>
                    <a:cubicBezTo>
                      <a:pt x="8781" y="21211"/>
                      <a:pt x="10067" y="20681"/>
                      <a:pt x="11430" y="20302"/>
                    </a:cubicBezTo>
                    <a:cubicBezTo>
                      <a:pt x="16577" y="17275"/>
                      <a:pt x="16275" y="13262"/>
                      <a:pt x="13322" y="8872"/>
                    </a:cubicBezTo>
                    <a:cubicBezTo>
                      <a:pt x="13247" y="8418"/>
                      <a:pt x="13171" y="7964"/>
                      <a:pt x="13095" y="7510"/>
                    </a:cubicBezTo>
                    <a:cubicBezTo>
                      <a:pt x="14761" y="5163"/>
                      <a:pt x="16729" y="5163"/>
                      <a:pt x="18848" y="6980"/>
                    </a:cubicBez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0" name="任意多边形: 形状 2839"/>
              <p:cNvSpPr/>
              <p:nvPr/>
            </p:nvSpPr>
            <p:spPr>
              <a:xfrm>
                <a:off x="2433268" y="6169221"/>
                <a:ext cx="30278" cy="30278"/>
              </a:xfrm>
              <a:custGeom>
                <a:avLst/>
                <a:gdLst>
                  <a:gd name="connsiteX0" fmla="*/ 29456 w 30278"/>
                  <a:gd name="connsiteY0" fmla="*/ 15820 h 30278"/>
                  <a:gd name="connsiteX1" fmla="*/ 27564 w 30278"/>
                  <a:gd name="connsiteY1" fmla="*/ 32019 h 30278"/>
                  <a:gd name="connsiteX2" fmla="*/ 23703 w 30278"/>
                  <a:gd name="connsiteY2" fmla="*/ 27402 h 30278"/>
                  <a:gd name="connsiteX3" fmla="*/ 21811 w 30278"/>
                  <a:gd name="connsiteY3" fmla="*/ 23390 h 30278"/>
                  <a:gd name="connsiteX4" fmla="*/ 16134 w 30278"/>
                  <a:gd name="connsiteY4" fmla="*/ 19605 h 30278"/>
                  <a:gd name="connsiteX5" fmla="*/ 6596 w 30278"/>
                  <a:gd name="connsiteY5" fmla="*/ 10068 h 30278"/>
                  <a:gd name="connsiteX6" fmla="*/ 6142 w 30278"/>
                  <a:gd name="connsiteY6" fmla="*/ 6358 h 30278"/>
                  <a:gd name="connsiteX7" fmla="*/ 14166 w 30278"/>
                  <a:gd name="connsiteY7" fmla="*/ 10068 h 30278"/>
                  <a:gd name="connsiteX8" fmla="*/ 14241 w 30278"/>
                  <a:gd name="connsiteY8" fmla="*/ 10143 h 30278"/>
                  <a:gd name="connsiteX9" fmla="*/ 22417 w 30278"/>
                  <a:gd name="connsiteY9" fmla="*/ 7040 h 30278"/>
                  <a:gd name="connsiteX10" fmla="*/ 24460 w 30278"/>
                  <a:gd name="connsiteY10" fmla="*/ 5677 h 30278"/>
                  <a:gd name="connsiteX11" fmla="*/ 26580 w 30278"/>
                  <a:gd name="connsiteY11" fmla="*/ 6812 h 30278"/>
                  <a:gd name="connsiteX12" fmla="*/ 29078 w 30278"/>
                  <a:gd name="connsiteY12" fmla="*/ 14761 h 30278"/>
                  <a:gd name="connsiteX13" fmla="*/ 29456 w 30278"/>
                  <a:gd name="connsiteY13" fmla="*/ 1582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29456" y="15820"/>
                    </a:moveTo>
                    <a:cubicBezTo>
                      <a:pt x="32030" y="21649"/>
                      <a:pt x="25747" y="26039"/>
                      <a:pt x="27564" y="32019"/>
                    </a:cubicBezTo>
                    <a:cubicBezTo>
                      <a:pt x="24763" y="30884"/>
                      <a:pt x="20751" y="31262"/>
                      <a:pt x="23703" y="27402"/>
                    </a:cubicBezTo>
                    <a:cubicBezTo>
                      <a:pt x="26201" y="24147"/>
                      <a:pt x="24385" y="23844"/>
                      <a:pt x="21811" y="23390"/>
                    </a:cubicBezTo>
                    <a:cubicBezTo>
                      <a:pt x="21962" y="19075"/>
                      <a:pt x="18632" y="19984"/>
                      <a:pt x="16134" y="19605"/>
                    </a:cubicBezTo>
                    <a:cubicBezTo>
                      <a:pt x="15377" y="14003"/>
                      <a:pt x="9094" y="13928"/>
                      <a:pt x="6596" y="10068"/>
                    </a:cubicBezTo>
                    <a:cubicBezTo>
                      <a:pt x="5461" y="8932"/>
                      <a:pt x="5461" y="7721"/>
                      <a:pt x="6142" y="6358"/>
                    </a:cubicBezTo>
                    <a:cubicBezTo>
                      <a:pt x="10003" y="4996"/>
                      <a:pt x="11744" y="8326"/>
                      <a:pt x="14166" y="10068"/>
                    </a:cubicBezTo>
                    <a:lnTo>
                      <a:pt x="14241" y="10143"/>
                    </a:lnTo>
                    <a:cubicBezTo>
                      <a:pt x="17723" y="11127"/>
                      <a:pt x="20524" y="10219"/>
                      <a:pt x="22417" y="7040"/>
                    </a:cubicBezTo>
                    <a:cubicBezTo>
                      <a:pt x="22946" y="6358"/>
                      <a:pt x="23628" y="5904"/>
                      <a:pt x="24460" y="5677"/>
                    </a:cubicBezTo>
                    <a:cubicBezTo>
                      <a:pt x="25293" y="5753"/>
                      <a:pt x="26050" y="6131"/>
                      <a:pt x="26580" y="6812"/>
                    </a:cubicBezTo>
                    <a:cubicBezTo>
                      <a:pt x="27942" y="9310"/>
                      <a:pt x="27791" y="12263"/>
                      <a:pt x="29078" y="14761"/>
                    </a:cubicBezTo>
                    <a:cubicBezTo>
                      <a:pt x="29229" y="15063"/>
                      <a:pt x="29381" y="15442"/>
                      <a:pt x="29456" y="1582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1" name="任意多边形: 形状 2840"/>
              <p:cNvSpPr/>
              <p:nvPr/>
            </p:nvSpPr>
            <p:spPr>
              <a:xfrm>
                <a:off x="2452580" y="6159630"/>
                <a:ext cx="30278" cy="30278"/>
              </a:xfrm>
              <a:custGeom>
                <a:avLst/>
                <a:gdLst>
                  <a:gd name="connsiteX0" fmla="*/ 27251 w 30278"/>
                  <a:gd name="connsiteY0" fmla="*/ 8304 h 30278"/>
                  <a:gd name="connsiteX1" fmla="*/ 27251 w 30278"/>
                  <a:gd name="connsiteY1" fmla="*/ 10197 h 30278"/>
                  <a:gd name="connsiteX2" fmla="*/ 25435 w 30278"/>
                  <a:gd name="connsiteY2" fmla="*/ 12164 h 30278"/>
                  <a:gd name="connsiteX3" fmla="*/ 25435 w 30278"/>
                  <a:gd name="connsiteY3" fmla="*/ 12164 h 30278"/>
                  <a:gd name="connsiteX4" fmla="*/ 18546 w 30278"/>
                  <a:gd name="connsiteY4" fmla="*/ 19810 h 30278"/>
                  <a:gd name="connsiteX5" fmla="*/ 13323 w 30278"/>
                  <a:gd name="connsiteY5" fmla="*/ 20188 h 30278"/>
                  <a:gd name="connsiteX6" fmla="*/ 10220 w 30278"/>
                  <a:gd name="connsiteY6" fmla="*/ 25487 h 30278"/>
                  <a:gd name="connsiteX7" fmla="*/ 10220 w 30278"/>
                  <a:gd name="connsiteY7" fmla="*/ 25487 h 30278"/>
                  <a:gd name="connsiteX8" fmla="*/ 6511 w 30278"/>
                  <a:gd name="connsiteY8" fmla="*/ 16025 h 30278"/>
                  <a:gd name="connsiteX9" fmla="*/ 6435 w 30278"/>
                  <a:gd name="connsiteY9" fmla="*/ 15949 h 30278"/>
                  <a:gd name="connsiteX10" fmla="*/ 6511 w 30278"/>
                  <a:gd name="connsiteY10" fmla="*/ 12240 h 30278"/>
                  <a:gd name="connsiteX11" fmla="*/ 14610 w 30278"/>
                  <a:gd name="connsiteY11" fmla="*/ 13527 h 30278"/>
                  <a:gd name="connsiteX12" fmla="*/ 21877 w 30278"/>
                  <a:gd name="connsiteY12" fmla="*/ 8758 h 30278"/>
                  <a:gd name="connsiteX13" fmla="*/ 27251 w 30278"/>
                  <a:gd name="connsiteY13" fmla="*/ 83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27251" y="8304"/>
                    </a:moveTo>
                    <a:cubicBezTo>
                      <a:pt x="27251" y="8909"/>
                      <a:pt x="27251" y="9515"/>
                      <a:pt x="27251" y="10197"/>
                    </a:cubicBezTo>
                    <a:cubicBezTo>
                      <a:pt x="26570" y="10802"/>
                      <a:pt x="25965" y="11407"/>
                      <a:pt x="25435" y="12164"/>
                    </a:cubicBezTo>
                    <a:lnTo>
                      <a:pt x="25435" y="12164"/>
                    </a:lnTo>
                    <a:cubicBezTo>
                      <a:pt x="23164" y="14738"/>
                      <a:pt x="21044" y="17463"/>
                      <a:pt x="18546" y="19810"/>
                    </a:cubicBezTo>
                    <a:cubicBezTo>
                      <a:pt x="17335" y="20869"/>
                      <a:pt x="15973" y="25562"/>
                      <a:pt x="13323" y="20188"/>
                    </a:cubicBezTo>
                    <a:cubicBezTo>
                      <a:pt x="12794" y="19129"/>
                      <a:pt x="13475" y="25033"/>
                      <a:pt x="10220" y="25487"/>
                    </a:cubicBezTo>
                    <a:lnTo>
                      <a:pt x="10220" y="25487"/>
                    </a:lnTo>
                    <a:cubicBezTo>
                      <a:pt x="7192" y="23064"/>
                      <a:pt x="9539" y="18447"/>
                      <a:pt x="6511" y="16025"/>
                    </a:cubicBezTo>
                    <a:lnTo>
                      <a:pt x="6435" y="15949"/>
                    </a:lnTo>
                    <a:cubicBezTo>
                      <a:pt x="5375" y="14662"/>
                      <a:pt x="5451" y="13451"/>
                      <a:pt x="6511" y="12240"/>
                    </a:cubicBezTo>
                    <a:cubicBezTo>
                      <a:pt x="9312" y="11937"/>
                      <a:pt x="11658" y="13527"/>
                      <a:pt x="14610" y="13527"/>
                    </a:cubicBezTo>
                    <a:cubicBezTo>
                      <a:pt x="18698" y="13451"/>
                      <a:pt x="20893" y="13148"/>
                      <a:pt x="21877" y="8758"/>
                    </a:cubicBezTo>
                    <a:cubicBezTo>
                      <a:pt x="23012" y="3005"/>
                      <a:pt x="25359" y="6790"/>
                      <a:pt x="27251" y="8304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2" name="任意多边形: 形状 2841"/>
              <p:cNvSpPr/>
              <p:nvPr/>
            </p:nvSpPr>
            <p:spPr>
              <a:xfrm>
                <a:off x="2386678" y="6196465"/>
                <a:ext cx="22709" cy="15139"/>
              </a:xfrm>
              <a:custGeom>
                <a:avLst/>
                <a:gdLst>
                  <a:gd name="connsiteX0" fmla="*/ 5877 w 22708"/>
                  <a:gd name="connsiteY0" fmla="*/ 13027 h 15139"/>
                  <a:gd name="connsiteX1" fmla="*/ 9586 w 22708"/>
                  <a:gd name="connsiteY1" fmla="*/ 5684 h 15139"/>
                  <a:gd name="connsiteX2" fmla="*/ 20108 w 22708"/>
                  <a:gd name="connsiteY2" fmla="*/ 10150 h 15139"/>
                  <a:gd name="connsiteX3" fmla="*/ 9510 w 22708"/>
                  <a:gd name="connsiteY3" fmla="*/ 13254 h 15139"/>
                  <a:gd name="connsiteX4" fmla="*/ 5877 w 22708"/>
                  <a:gd name="connsiteY4" fmla="*/ 130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877" y="13027"/>
                    </a:moveTo>
                    <a:cubicBezTo>
                      <a:pt x="4893" y="9469"/>
                      <a:pt x="7769" y="7804"/>
                      <a:pt x="9586" y="5684"/>
                    </a:cubicBezTo>
                    <a:cubicBezTo>
                      <a:pt x="13901" y="5684"/>
                      <a:pt x="20335" y="5306"/>
                      <a:pt x="20108" y="10150"/>
                    </a:cubicBezTo>
                    <a:cubicBezTo>
                      <a:pt x="19881" y="15903"/>
                      <a:pt x="13219" y="12345"/>
                      <a:pt x="9510" y="13254"/>
                    </a:cubicBezTo>
                    <a:cubicBezTo>
                      <a:pt x="8375" y="13557"/>
                      <a:pt x="7088" y="13103"/>
                      <a:pt x="5877" y="13027"/>
                    </a:cubicBezTo>
                    <a:close/>
                  </a:path>
                </a:pathLst>
              </a:custGeom>
              <a:solidFill>
                <a:srgbClr val="ECB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3" name="任意多边形: 形状 2842"/>
              <p:cNvSpPr/>
              <p:nvPr/>
            </p:nvSpPr>
            <p:spPr>
              <a:xfrm>
                <a:off x="2428585" y="6180689"/>
                <a:ext cx="15139" cy="15139"/>
              </a:xfrm>
              <a:custGeom>
                <a:avLst/>
                <a:gdLst>
                  <a:gd name="connsiteX0" fmla="*/ 5677 w 15139"/>
                  <a:gd name="connsiteY0" fmla="*/ 13814 h 15139"/>
                  <a:gd name="connsiteX1" fmla="*/ 5677 w 15139"/>
                  <a:gd name="connsiteY1" fmla="*/ 6245 h 15139"/>
                  <a:gd name="connsiteX2" fmla="*/ 7570 w 15139"/>
                  <a:gd name="connsiteY2" fmla="*/ 6245 h 15139"/>
                  <a:gd name="connsiteX3" fmla="*/ 7570 w 15139"/>
                  <a:gd name="connsiteY3" fmla="*/ 6245 h 15139"/>
                  <a:gd name="connsiteX4" fmla="*/ 9462 w 15139"/>
                  <a:gd name="connsiteY4" fmla="*/ 8137 h 15139"/>
                  <a:gd name="connsiteX5" fmla="*/ 13852 w 15139"/>
                  <a:gd name="connsiteY5" fmla="*/ 7229 h 15139"/>
                  <a:gd name="connsiteX6" fmla="*/ 15896 w 15139"/>
                  <a:gd name="connsiteY6" fmla="*/ 8591 h 15139"/>
                  <a:gd name="connsiteX7" fmla="*/ 14988 w 15139"/>
                  <a:gd name="connsiteY7" fmla="*/ 10862 h 15139"/>
                  <a:gd name="connsiteX8" fmla="*/ 5677 w 15139"/>
                  <a:gd name="connsiteY8" fmla="*/ 138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3814"/>
                    </a:moveTo>
                    <a:cubicBezTo>
                      <a:pt x="5677" y="11317"/>
                      <a:pt x="5677" y="8743"/>
                      <a:pt x="5677" y="6245"/>
                    </a:cubicBezTo>
                    <a:cubicBezTo>
                      <a:pt x="6283" y="5488"/>
                      <a:pt x="6888" y="5488"/>
                      <a:pt x="7570" y="6245"/>
                    </a:cubicBezTo>
                    <a:lnTo>
                      <a:pt x="7570" y="6245"/>
                    </a:lnTo>
                    <a:cubicBezTo>
                      <a:pt x="8099" y="6926"/>
                      <a:pt x="8856" y="7456"/>
                      <a:pt x="9462" y="8137"/>
                    </a:cubicBezTo>
                    <a:cubicBezTo>
                      <a:pt x="10900" y="7834"/>
                      <a:pt x="12414" y="7305"/>
                      <a:pt x="13852" y="7229"/>
                    </a:cubicBezTo>
                    <a:cubicBezTo>
                      <a:pt x="14534" y="7229"/>
                      <a:pt x="15442" y="7986"/>
                      <a:pt x="15896" y="8591"/>
                    </a:cubicBezTo>
                    <a:cubicBezTo>
                      <a:pt x="16577" y="9575"/>
                      <a:pt x="15745" y="10333"/>
                      <a:pt x="14988" y="10862"/>
                    </a:cubicBezTo>
                    <a:cubicBezTo>
                      <a:pt x="12263" y="12755"/>
                      <a:pt x="9235" y="14268"/>
                      <a:pt x="5677" y="13814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4" name="任意多边形: 形状 2843"/>
              <p:cNvSpPr/>
              <p:nvPr/>
            </p:nvSpPr>
            <p:spPr>
              <a:xfrm>
                <a:off x="2443800" y="6179391"/>
                <a:ext cx="15139" cy="15139"/>
              </a:xfrm>
              <a:custGeom>
                <a:avLst/>
                <a:gdLst>
                  <a:gd name="connsiteX0" fmla="*/ 5677 w 15139"/>
                  <a:gd name="connsiteY0" fmla="*/ 9435 h 15139"/>
                  <a:gd name="connsiteX1" fmla="*/ 7115 w 15139"/>
                  <a:gd name="connsiteY1" fmla="*/ 8300 h 15139"/>
                  <a:gd name="connsiteX2" fmla="*/ 13852 w 15139"/>
                  <a:gd name="connsiteY2" fmla="*/ 7467 h 15139"/>
                  <a:gd name="connsiteX3" fmla="*/ 11430 w 15139"/>
                  <a:gd name="connsiteY3" fmla="*/ 13220 h 15139"/>
                  <a:gd name="connsiteX4" fmla="*/ 5677 w 15139"/>
                  <a:gd name="connsiteY4" fmla="*/ 94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9435"/>
                    </a:moveTo>
                    <a:cubicBezTo>
                      <a:pt x="6131" y="9057"/>
                      <a:pt x="6813" y="8754"/>
                      <a:pt x="7115" y="8300"/>
                    </a:cubicBezTo>
                    <a:cubicBezTo>
                      <a:pt x="9008" y="5121"/>
                      <a:pt x="11506" y="4818"/>
                      <a:pt x="13852" y="7467"/>
                    </a:cubicBezTo>
                    <a:cubicBezTo>
                      <a:pt x="16653" y="10646"/>
                      <a:pt x="11960" y="11176"/>
                      <a:pt x="11430" y="13220"/>
                    </a:cubicBezTo>
                    <a:cubicBezTo>
                      <a:pt x="7191" y="15415"/>
                      <a:pt x="5904" y="13220"/>
                      <a:pt x="5677" y="9435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5" name="任意多边形: 形状 2844"/>
              <p:cNvSpPr/>
              <p:nvPr/>
            </p:nvSpPr>
            <p:spPr>
              <a:xfrm>
                <a:off x="2424677" y="6167859"/>
                <a:ext cx="15139" cy="22709"/>
              </a:xfrm>
              <a:custGeom>
                <a:avLst/>
                <a:gdLst>
                  <a:gd name="connsiteX0" fmla="*/ 15188 w 15139"/>
                  <a:gd name="connsiteY0" fmla="*/ 7721 h 22708"/>
                  <a:gd name="connsiteX1" fmla="*/ 15188 w 15139"/>
                  <a:gd name="connsiteY1" fmla="*/ 11430 h 22708"/>
                  <a:gd name="connsiteX2" fmla="*/ 9510 w 15139"/>
                  <a:gd name="connsiteY2" fmla="*/ 17107 h 22708"/>
                  <a:gd name="connsiteX3" fmla="*/ 8602 w 15139"/>
                  <a:gd name="connsiteY3" fmla="*/ 17864 h 22708"/>
                  <a:gd name="connsiteX4" fmla="*/ 7618 w 15139"/>
                  <a:gd name="connsiteY4" fmla="*/ 17107 h 22708"/>
                  <a:gd name="connsiteX5" fmla="*/ 6483 w 15139"/>
                  <a:gd name="connsiteY5" fmla="*/ 12641 h 22708"/>
                  <a:gd name="connsiteX6" fmla="*/ 13295 w 15139"/>
                  <a:gd name="connsiteY6" fmla="*/ 5677 h 22708"/>
                  <a:gd name="connsiteX7" fmla="*/ 15188 w 15139"/>
                  <a:gd name="connsiteY7" fmla="*/ 77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188" y="7721"/>
                    </a:moveTo>
                    <a:cubicBezTo>
                      <a:pt x="15188" y="8932"/>
                      <a:pt x="15188" y="10219"/>
                      <a:pt x="15188" y="11430"/>
                    </a:cubicBezTo>
                    <a:cubicBezTo>
                      <a:pt x="12614" y="12641"/>
                      <a:pt x="10721" y="14533"/>
                      <a:pt x="9510" y="17107"/>
                    </a:cubicBezTo>
                    <a:cubicBezTo>
                      <a:pt x="9208" y="17334"/>
                      <a:pt x="8905" y="17637"/>
                      <a:pt x="8602" y="17864"/>
                    </a:cubicBezTo>
                    <a:cubicBezTo>
                      <a:pt x="8299" y="17637"/>
                      <a:pt x="7996" y="17334"/>
                      <a:pt x="7618" y="17107"/>
                    </a:cubicBezTo>
                    <a:cubicBezTo>
                      <a:pt x="5726" y="15972"/>
                      <a:pt x="4969" y="13852"/>
                      <a:pt x="6483" y="12641"/>
                    </a:cubicBezTo>
                    <a:cubicBezTo>
                      <a:pt x="9132" y="10597"/>
                      <a:pt x="9889" y="6812"/>
                      <a:pt x="13295" y="5677"/>
                    </a:cubicBezTo>
                    <a:cubicBezTo>
                      <a:pt x="14431" y="5980"/>
                      <a:pt x="15036" y="6661"/>
                      <a:pt x="15188" y="7721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6" name="任意多边形: 形状 2845"/>
              <p:cNvSpPr/>
              <p:nvPr/>
            </p:nvSpPr>
            <p:spPr>
              <a:xfrm>
                <a:off x="2410494" y="6192687"/>
                <a:ext cx="15139" cy="15139"/>
              </a:xfrm>
              <a:custGeom>
                <a:avLst/>
                <a:gdLst>
                  <a:gd name="connsiteX0" fmla="*/ 10446 w 15139"/>
                  <a:gd name="connsiteY0" fmla="*/ 5677 h 15139"/>
                  <a:gd name="connsiteX1" fmla="*/ 5677 w 15139"/>
                  <a:gd name="connsiteY1" fmla="*/ 13852 h 15139"/>
                  <a:gd name="connsiteX2" fmla="*/ 10446 w 15139"/>
                  <a:gd name="connsiteY2" fmla="*/ 5677 h 15139"/>
                  <a:gd name="connsiteX3" fmla="*/ 1044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446" y="5677"/>
                    </a:moveTo>
                    <a:cubicBezTo>
                      <a:pt x="15896" y="11808"/>
                      <a:pt x="10295" y="11808"/>
                      <a:pt x="5677" y="13852"/>
                    </a:cubicBezTo>
                    <a:cubicBezTo>
                      <a:pt x="6283" y="9613"/>
                      <a:pt x="7191" y="7040"/>
                      <a:pt x="10446" y="5677"/>
                    </a:cubicBezTo>
                    <a:lnTo>
                      <a:pt x="10446" y="5677"/>
                    </a:lnTo>
                    <a:close/>
                  </a:path>
                </a:pathLst>
              </a:custGeom>
              <a:solidFill>
                <a:srgbClr val="F3D0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7" name="任意多边形: 形状 2846"/>
              <p:cNvSpPr/>
              <p:nvPr/>
            </p:nvSpPr>
            <p:spPr>
              <a:xfrm>
                <a:off x="2392475" y="6186934"/>
                <a:ext cx="7570" cy="15139"/>
              </a:xfrm>
              <a:custGeom>
                <a:avLst/>
                <a:gdLst>
                  <a:gd name="connsiteX0" fmla="*/ 5681 w 7569"/>
                  <a:gd name="connsiteY0" fmla="*/ 5677 h 15139"/>
                  <a:gd name="connsiteX1" fmla="*/ 8481 w 7569"/>
                  <a:gd name="connsiteY1" fmla="*/ 12868 h 15139"/>
                  <a:gd name="connsiteX2" fmla="*/ 5681 w 7569"/>
                  <a:gd name="connsiteY2" fmla="*/ 5677 h 15139"/>
                  <a:gd name="connsiteX3" fmla="*/ 5681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81" y="5677"/>
                    </a:moveTo>
                    <a:cubicBezTo>
                      <a:pt x="10525" y="6359"/>
                      <a:pt x="9692" y="9235"/>
                      <a:pt x="8481" y="12868"/>
                    </a:cubicBezTo>
                    <a:cubicBezTo>
                      <a:pt x="4167" y="11354"/>
                      <a:pt x="6286" y="8024"/>
                      <a:pt x="5681" y="5677"/>
                    </a:cubicBezTo>
                    <a:lnTo>
                      <a:pt x="5681" y="5677"/>
                    </a:lnTo>
                    <a:close/>
                  </a:path>
                </a:pathLst>
              </a:custGeom>
              <a:solidFill>
                <a:srgbClr val="F5D6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8" name="任意多边形: 形状 2847"/>
              <p:cNvSpPr/>
              <p:nvPr/>
            </p:nvSpPr>
            <p:spPr>
              <a:xfrm>
                <a:off x="2432900" y="6191778"/>
                <a:ext cx="15139" cy="15139"/>
              </a:xfrm>
              <a:custGeom>
                <a:avLst/>
                <a:gdLst>
                  <a:gd name="connsiteX0" fmla="*/ 7721 w 15139"/>
                  <a:gd name="connsiteY0" fmla="*/ 5677 h 15139"/>
                  <a:gd name="connsiteX1" fmla="*/ 10219 w 15139"/>
                  <a:gd name="connsiteY1" fmla="*/ 7797 h 15139"/>
                  <a:gd name="connsiteX2" fmla="*/ 8251 w 15139"/>
                  <a:gd name="connsiteY2" fmla="*/ 10143 h 15139"/>
                  <a:gd name="connsiteX3" fmla="*/ 5677 w 15139"/>
                  <a:gd name="connsiteY3" fmla="*/ 8327 h 15139"/>
                  <a:gd name="connsiteX4" fmla="*/ 772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21" y="5677"/>
                    </a:moveTo>
                    <a:cubicBezTo>
                      <a:pt x="9083" y="5753"/>
                      <a:pt x="9992" y="6510"/>
                      <a:pt x="10219" y="7797"/>
                    </a:cubicBezTo>
                    <a:cubicBezTo>
                      <a:pt x="10446" y="9159"/>
                      <a:pt x="9765" y="10143"/>
                      <a:pt x="8251" y="10143"/>
                    </a:cubicBezTo>
                    <a:cubicBezTo>
                      <a:pt x="7040" y="10143"/>
                      <a:pt x="5677" y="9992"/>
                      <a:pt x="5677" y="8327"/>
                    </a:cubicBezTo>
                    <a:cubicBezTo>
                      <a:pt x="5677" y="7040"/>
                      <a:pt x="6434" y="6056"/>
                      <a:pt x="7721" y="5677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9" name="任意多边形: 形状 2848"/>
              <p:cNvSpPr/>
              <p:nvPr/>
            </p:nvSpPr>
            <p:spPr>
              <a:xfrm>
                <a:off x="2468846" y="6175948"/>
                <a:ext cx="7570" cy="7570"/>
              </a:xfrm>
              <a:custGeom>
                <a:avLst/>
                <a:gdLst>
                  <a:gd name="connsiteX0" fmla="*/ 8866 w 7569"/>
                  <a:gd name="connsiteY0" fmla="*/ 7125 h 7569"/>
                  <a:gd name="connsiteX1" fmla="*/ 7125 w 7569"/>
                  <a:gd name="connsiteY1" fmla="*/ 8866 h 7569"/>
                  <a:gd name="connsiteX2" fmla="*/ 6217 w 7569"/>
                  <a:gd name="connsiteY2" fmla="*/ 6217 h 7569"/>
                  <a:gd name="connsiteX3" fmla="*/ 8866 w 7569"/>
                  <a:gd name="connsiteY3" fmla="*/ 712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866" y="7125"/>
                    </a:moveTo>
                    <a:cubicBezTo>
                      <a:pt x="8261" y="7731"/>
                      <a:pt x="7731" y="8260"/>
                      <a:pt x="7125" y="8866"/>
                    </a:cubicBezTo>
                    <a:cubicBezTo>
                      <a:pt x="5763" y="8336"/>
                      <a:pt x="5157" y="7276"/>
                      <a:pt x="6217" y="6217"/>
                    </a:cubicBezTo>
                    <a:cubicBezTo>
                      <a:pt x="7277" y="5157"/>
                      <a:pt x="8336" y="5762"/>
                      <a:pt x="8866" y="7125"/>
                    </a:cubicBezTo>
                    <a:close/>
                  </a:path>
                </a:pathLst>
              </a:custGeom>
              <a:solidFill>
                <a:srgbClr val="ED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0" name="任意多边形: 形状 2849"/>
              <p:cNvSpPr/>
              <p:nvPr/>
            </p:nvSpPr>
            <p:spPr>
              <a:xfrm>
                <a:off x="2428775" y="6199878"/>
                <a:ext cx="7570" cy="7570"/>
              </a:xfrm>
              <a:custGeom>
                <a:avLst/>
                <a:gdLst>
                  <a:gd name="connsiteX0" fmla="*/ 6548 w 7569"/>
                  <a:gd name="connsiteY0" fmla="*/ 8554 h 7569"/>
                  <a:gd name="connsiteX1" fmla="*/ 5715 w 7569"/>
                  <a:gd name="connsiteY1" fmla="*/ 7343 h 7569"/>
                  <a:gd name="connsiteX2" fmla="*/ 6699 w 7569"/>
                  <a:gd name="connsiteY2" fmla="*/ 5677 h 7569"/>
                  <a:gd name="connsiteX3" fmla="*/ 7305 w 7569"/>
                  <a:gd name="connsiteY3" fmla="*/ 7115 h 7569"/>
                  <a:gd name="connsiteX4" fmla="*/ 6548 w 7569"/>
                  <a:gd name="connsiteY4" fmla="*/ 855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48" y="8554"/>
                    </a:moveTo>
                    <a:cubicBezTo>
                      <a:pt x="6245" y="8175"/>
                      <a:pt x="5791" y="7797"/>
                      <a:pt x="5715" y="7343"/>
                    </a:cubicBezTo>
                    <a:cubicBezTo>
                      <a:pt x="5639" y="6585"/>
                      <a:pt x="5564" y="5677"/>
                      <a:pt x="6699" y="5677"/>
                    </a:cubicBezTo>
                    <a:cubicBezTo>
                      <a:pt x="6926" y="5677"/>
                      <a:pt x="7305" y="6585"/>
                      <a:pt x="7305" y="7115"/>
                    </a:cubicBezTo>
                    <a:cubicBezTo>
                      <a:pt x="7153" y="7570"/>
                      <a:pt x="6775" y="8099"/>
                      <a:pt x="6548" y="8554"/>
                    </a:cubicBezTo>
                    <a:close/>
                  </a:path>
                </a:pathLst>
              </a:custGeom>
              <a:solidFill>
                <a:srgbClr val="EEBC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1" name="任意多边形: 形状 2850"/>
              <p:cNvSpPr/>
              <p:nvPr/>
            </p:nvSpPr>
            <p:spPr>
              <a:xfrm>
                <a:off x="2461847" y="6185117"/>
                <a:ext cx="7570" cy="7570"/>
              </a:xfrm>
              <a:custGeom>
                <a:avLst/>
                <a:gdLst>
                  <a:gd name="connsiteX0" fmla="*/ 8523 w 7569"/>
                  <a:gd name="connsiteY0" fmla="*/ 5677 h 7569"/>
                  <a:gd name="connsiteX1" fmla="*/ 6555 w 7569"/>
                  <a:gd name="connsiteY1" fmla="*/ 7570 h 7569"/>
                  <a:gd name="connsiteX2" fmla="*/ 5873 w 7569"/>
                  <a:gd name="connsiteY2" fmla="*/ 6207 h 7569"/>
                  <a:gd name="connsiteX3" fmla="*/ 8523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523" y="5677"/>
                    </a:moveTo>
                    <a:cubicBezTo>
                      <a:pt x="7841" y="6283"/>
                      <a:pt x="7236" y="6889"/>
                      <a:pt x="6555" y="7570"/>
                    </a:cubicBezTo>
                    <a:cubicBezTo>
                      <a:pt x="5798" y="7343"/>
                      <a:pt x="5419" y="6510"/>
                      <a:pt x="5873" y="6207"/>
                    </a:cubicBezTo>
                    <a:cubicBezTo>
                      <a:pt x="6630" y="5753"/>
                      <a:pt x="7690" y="5829"/>
                      <a:pt x="8523" y="5677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2" name="任意多边形: 形状 2851"/>
              <p:cNvSpPr/>
              <p:nvPr/>
            </p:nvSpPr>
            <p:spPr>
              <a:xfrm>
                <a:off x="2428106" y="6179364"/>
                <a:ext cx="7570" cy="7570"/>
              </a:xfrm>
              <a:custGeom>
                <a:avLst/>
                <a:gdLst>
                  <a:gd name="connsiteX0" fmla="*/ 8049 w 7569"/>
                  <a:gd name="connsiteY0" fmla="*/ 7570 h 7569"/>
                  <a:gd name="connsiteX1" fmla="*/ 6157 w 7569"/>
                  <a:gd name="connsiteY1" fmla="*/ 7570 h 7569"/>
                  <a:gd name="connsiteX2" fmla="*/ 6157 w 7569"/>
                  <a:gd name="connsiteY2" fmla="*/ 7570 h 7569"/>
                  <a:gd name="connsiteX3" fmla="*/ 5703 w 7569"/>
                  <a:gd name="connsiteY3" fmla="*/ 6283 h 7569"/>
                  <a:gd name="connsiteX4" fmla="*/ 6157 w 7569"/>
                  <a:gd name="connsiteY4" fmla="*/ 5677 h 7569"/>
                  <a:gd name="connsiteX5" fmla="*/ 6157 w 7569"/>
                  <a:gd name="connsiteY5" fmla="*/ 5677 h 7569"/>
                  <a:gd name="connsiteX6" fmla="*/ 8049 w 7569"/>
                  <a:gd name="connsiteY6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8049" y="7570"/>
                    </a:moveTo>
                    <a:cubicBezTo>
                      <a:pt x="7444" y="7570"/>
                      <a:pt x="6762" y="7570"/>
                      <a:pt x="6157" y="7570"/>
                    </a:cubicBezTo>
                    <a:lnTo>
                      <a:pt x="6157" y="7570"/>
                    </a:lnTo>
                    <a:cubicBezTo>
                      <a:pt x="5703" y="7115"/>
                      <a:pt x="5627" y="6737"/>
                      <a:pt x="5703" y="6283"/>
                    </a:cubicBezTo>
                    <a:cubicBezTo>
                      <a:pt x="5854" y="5829"/>
                      <a:pt x="6006" y="5677"/>
                      <a:pt x="6157" y="5677"/>
                    </a:cubicBezTo>
                    <a:lnTo>
                      <a:pt x="6157" y="5677"/>
                    </a:lnTo>
                    <a:cubicBezTo>
                      <a:pt x="7141" y="5904"/>
                      <a:pt x="7746" y="6586"/>
                      <a:pt x="8049" y="757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3" name="任意多边形: 形状 2852"/>
              <p:cNvSpPr/>
              <p:nvPr/>
            </p:nvSpPr>
            <p:spPr>
              <a:xfrm>
                <a:off x="2430478" y="618125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283" y="6283"/>
                      <a:pt x="6964" y="6964"/>
                      <a:pt x="7570" y="757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4" name="任意多边形: 形状 2853"/>
              <p:cNvSpPr/>
              <p:nvPr/>
            </p:nvSpPr>
            <p:spPr>
              <a:xfrm>
                <a:off x="1561646" y="5923761"/>
                <a:ext cx="15139" cy="7570"/>
              </a:xfrm>
              <a:custGeom>
                <a:avLst/>
                <a:gdLst>
                  <a:gd name="connsiteX0" fmla="*/ 5677 w 15139"/>
                  <a:gd name="connsiteY0" fmla="*/ 6490 h 7569"/>
                  <a:gd name="connsiteX1" fmla="*/ 9462 w 15139"/>
                  <a:gd name="connsiteY1" fmla="*/ 8382 h 7569"/>
                  <a:gd name="connsiteX2" fmla="*/ 5677 w 15139"/>
                  <a:gd name="connsiteY2" fmla="*/ 649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6490"/>
                    </a:moveTo>
                    <a:cubicBezTo>
                      <a:pt x="7721" y="5506"/>
                      <a:pt x="9689" y="4749"/>
                      <a:pt x="9462" y="8382"/>
                    </a:cubicBezTo>
                    <a:cubicBezTo>
                      <a:pt x="7948" y="8382"/>
                      <a:pt x="6434" y="8231"/>
                      <a:pt x="5677" y="6490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5" name="任意多边形: 形状 2854"/>
              <p:cNvSpPr/>
              <p:nvPr/>
            </p:nvSpPr>
            <p:spPr>
              <a:xfrm>
                <a:off x="2046400" y="6242300"/>
                <a:ext cx="30278" cy="37848"/>
              </a:xfrm>
              <a:custGeom>
                <a:avLst/>
                <a:gdLst>
                  <a:gd name="connsiteX0" fmla="*/ 22784 w 30278"/>
                  <a:gd name="connsiteY0" fmla="*/ 16923 h 37847"/>
                  <a:gd name="connsiteX1" fmla="*/ 21270 w 30278"/>
                  <a:gd name="connsiteY1" fmla="*/ 20329 h 37847"/>
                  <a:gd name="connsiteX2" fmla="*/ 23693 w 30278"/>
                  <a:gd name="connsiteY2" fmla="*/ 25628 h 37847"/>
                  <a:gd name="connsiteX3" fmla="*/ 7570 w 30278"/>
                  <a:gd name="connsiteY3" fmla="*/ 35922 h 37847"/>
                  <a:gd name="connsiteX4" fmla="*/ 5677 w 30278"/>
                  <a:gd name="connsiteY4" fmla="*/ 30170 h 37847"/>
                  <a:gd name="connsiteX5" fmla="*/ 11354 w 30278"/>
                  <a:gd name="connsiteY5" fmla="*/ 18815 h 37847"/>
                  <a:gd name="connsiteX6" fmla="*/ 12944 w 30278"/>
                  <a:gd name="connsiteY6" fmla="*/ 14803 h 37847"/>
                  <a:gd name="connsiteX7" fmla="*/ 12868 w 30278"/>
                  <a:gd name="connsiteY7" fmla="*/ 8218 h 37847"/>
                  <a:gd name="connsiteX8" fmla="*/ 16275 w 30278"/>
                  <a:gd name="connsiteY8" fmla="*/ 5720 h 37847"/>
                  <a:gd name="connsiteX9" fmla="*/ 17183 w 30278"/>
                  <a:gd name="connsiteY9" fmla="*/ 9202 h 37847"/>
                  <a:gd name="connsiteX10" fmla="*/ 22784 w 30278"/>
                  <a:gd name="connsiteY10" fmla="*/ 1692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22784" y="16923"/>
                    </a:moveTo>
                    <a:cubicBezTo>
                      <a:pt x="20438" y="17301"/>
                      <a:pt x="17561" y="18134"/>
                      <a:pt x="21270" y="20329"/>
                    </a:cubicBezTo>
                    <a:cubicBezTo>
                      <a:pt x="23920" y="21919"/>
                      <a:pt x="26115" y="24038"/>
                      <a:pt x="23693" y="25628"/>
                    </a:cubicBezTo>
                    <a:cubicBezTo>
                      <a:pt x="18318" y="29034"/>
                      <a:pt x="14079" y="34333"/>
                      <a:pt x="7570" y="35922"/>
                    </a:cubicBezTo>
                    <a:cubicBezTo>
                      <a:pt x="9916" y="33046"/>
                      <a:pt x="6737" y="31910"/>
                      <a:pt x="5677" y="30170"/>
                    </a:cubicBezTo>
                    <a:cubicBezTo>
                      <a:pt x="7494" y="26385"/>
                      <a:pt x="11506" y="23584"/>
                      <a:pt x="11354" y="18815"/>
                    </a:cubicBezTo>
                    <a:cubicBezTo>
                      <a:pt x="11127" y="17150"/>
                      <a:pt x="15442" y="17074"/>
                      <a:pt x="12944" y="14803"/>
                    </a:cubicBezTo>
                    <a:cubicBezTo>
                      <a:pt x="10370" y="12457"/>
                      <a:pt x="11733" y="10413"/>
                      <a:pt x="12868" y="8218"/>
                    </a:cubicBezTo>
                    <a:cubicBezTo>
                      <a:pt x="13549" y="6780"/>
                      <a:pt x="14382" y="5417"/>
                      <a:pt x="16275" y="5720"/>
                    </a:cubicBezTo>
                    <a:cubicBezTo>
                      <a:pt x="19000" y="6174"/>
                      <a:pt x="17410" y="7991"/>
                      <a:pt x="17183" y="9202"/>
                    </a:cubicBezTo>
                    <a:cubicBezTo>
                      <a:pt x="16350" y="13819"/>
                      <a:pt x="21270" y="14122"/>
                      <a:pt x="22784" y="16923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6" name="任意多边形: 形状 2855"/>
              <p:cNvSpPr/>
              <p:nvPr/>
            </p:nvSpPr>
            <p:spPr>
              <a:xfrm>
                <a:off x="2020713" y="6230610"/>
                <a:ext cx="30278" cy="22709"/>
              </a:xfrm>
              <a:custGeom>
                <a:avLst/>
                <a:gdLst>
                  <a:gd name="connsiteX0" fmla="*/ 8579 w 30278"/>
                  <a:gd name="connsiteY0" fmla="*/ 9538 h 22708"/>
                  <a:gd name="connsiteX1" fmla="*/ 16225 w 30278"/>
                  <a:gd name="connsiteY1" fmla="*/ 5677 h 22708"/>
                  <a:gd name="connsiteX2" fmla="*/ 29471 w 30278"/>
                  <a:gd name="connsiteY2" fmla="*/ 12868 h 22708"/>
                  <a:gd name="connsiteX3" fmla="*/ 21902 w 30278"/>
                  <a:gd name="connsiteY3" fmla="*/ 19000 h 22708"/>
                  <a:gd name="connsiteX4" fmla="*/ 5703 w 30278"/>
                  <a:gd name="connsiteY4" fmla="*/ 16502 h 22708"/>
                  <a:gd name="connsiteX5" fmla="*/ 8579 w 30278"/>
                  <a:gd name="connsiteY5" fmla="*/ 95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8579" y="9538"/>
                    </a:moveTo>
                    <a:cubicBezTo>
                      <a:pt x="13954" y="13928"/>
                      <a:pt x="13802" y="7267"/>
                      <a:pt x="16225" y="5677"/>
                    </a:cubicBezTo>
                    <a:cubicBezTo>
                      <a:pt x="19101" y="10219"/>
                      <a:pt x="24627" y="10068"/>
                      <a:pt x="29471" y="12868"/>
                    </a:cubicBezTo>
                    <a:cubicBezTo>
                      <a:pt x="26746" y="15063"/>
                      <a:pt x="24324" y="17031"/>
                      <a:pt x="21902" y="19000"/>
                    </a:cubicBezTo>
                    <a:cubicBezTo>
                      <a:pt x="15619" y="22633"/>
                      <a:pt x="11229" y="16275"/>
                      <a:pt x="5703" y="16502"/>
                    </a:cubicBezTo>
                    <a:cubicBezTo>
                      <a:pt x="5324" y="13171"/>
                      <a:pt x="9261" y="12414"/>
                      <a:pt x="8579" y="9538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7" name="任意多边形: 形状 2856"/>
              <p:cNvSpPr/>
              <p:nvPr/>
            </p:nvSpPr>
            <p:spPr>
              <a:xfrm>
                <a:off x="2021541" y="6257331"/>
                <a:ext cx="22709" cy="22709"/>
              </a:xfrm>
              <a:custGeom>
                <a:avLst/>
                <a:gdLst>
                  <a:gd name="connsiteX0" fmla="*/ 13505 w 22708"/>
                  <a:gd name="connsiteY0" fmla="*/ 17107 h 22708"/>
                  <a:gd name="connsiteX1" fmla="*/ 8433 w 22708"/>
                  <a:gd name="connsiteY1" fmla="*/ 14988 h 22708"/>
                  <a:gd name="connsiteX2" fmla="*/ 5859 w 22708"/>
                  <a:gd name="connsiteY2" fmla="*/ 11354 h 22708"/>
                  <a:gd name="connsiteX3" fmla="*/ 10250 w 22708"/>
                  <a:gd name="connsiteY3" fmla="*/ 5677 h 22708"/>
                  <a:gd name="connsiteX4" fmla="*/ 11612 w 22708"/>
                  <a:gd name="connsiteY4" fmla="*/ 5677 h 22708"/>
                  <a:gd name="connsiteX5" fmla="*/ 13505 w 22708"/>
                  <a:gd name="connsiteY5" fmla="*/ 9537 h 22708"/>
                  <a:gd name="connsiteX6" fmla="*/ 19182 w 22708"/>
                  <a:gd name="connsiteY6" fmla="*/ 13322 h 22708"/>
                  <a:gd name="connsiteX7" fmla="*/ 17289 w 22708"/>
                  <a:gd name="connsiteY7" fmla="*/ 17183 h 22708"/>
                  <a:gd name="connsiteX8" fmla="*/ 13505 w 22708"/>
                  <a:gd name="connsiteY8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3505" y="17107"/>
                    </a:moveTo>
                    <a:cubicBezTo>
                      <a:pt x="11082" y="18091"/>
                      <a:pt x="8206" y="20589"/>
                      <a:pt x="8433" y="14988"/>
                    </a:cubicBezTo>
                    <a:cubicBezTo>
                      <a:pt x="8509" y="13701"/>
                      <a:pt x="7525" y="12035"/>
                      <a:pt x="5859" y="11354"/>
                    </a:cubicBezTo>
                    <a:cubicBezTo>
                      <a:pt x="4951" y="7645"/>
                      <a:pt x="7600" y="6661"/>
                      <a:pt x="10250" y="5677"/>
                    </a:cubicBezTo>
                    <a:cubicBezTo>
                      <a:pt x="10704" y="5677"/>
                      <a:pt x="11158" y="5677"/>
                      <a:pt x="11612" y="5677"/>
                    </a:cubicBezTo>
                    <a:cubicBezTo>
                      <a:pt x="13277" y="6434"/>
                      <a:pt x="13505" y="7948"/>
                      <a:pt x="13505" y="9537"/>
                    </a:cubicBezTo>
                    <a:cubicBezTo>
                      <a:pt x="13732" y="13322"/>
                      <a:pt x="17365" y="11960"/>
                      <a:pt x="19182" y="13322"/>
                    </a:cubicBezTo>
                    <a:cubicBezTo>
                      <a:pt x="19182" y="14912"/>
                      <a:pt x="18955" y="16426"/>
                      <a:pt x="17289" y="17183"/>
                    </a:cubicBezTo>
                    <a:cubicBezTo>
                      <a:pt x="16003" y="18091"/>
                      <a:pt x="14791" y="18167"/>
                      <a:pt x="13505" y="17107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8" name="任意多边形: 形状 2857"/>
              <p:cNvSpPr/>
              <p:nvPr/>
            </p:nvSpPr>
            <p:spPr>
              <a:xfrm>
                <a:off x="2044315" y="6255438"/>
                <a:ext cx="15139" cy="22709"/>
              </a:xfrm>
              <a:custGeom>
                <a:avLst/>
                <a:gdLst>
                  <a:gd name="connsiteX0" fmla="*/ 13515 w 15139"/>
                  <a:gd name="connsiteY0" fmla="*/ 5677 h 22708"/>
                  <a:gd name="connsiteX1" fmla="*/ 7838 w 15139"/>
                  <a:gd name="connsiteY1" fmla="*/ 17031 h 22708"/>
                  <a:gd name="connsiteX2" fmla="*/ 7838 w 15139"/>
                  <a:gd name="connsiteY2" fmla="*/ 17031 h 22708"/>
                  <a:gd name="connsiteX3" fmla="*/ 5945 w 15139"/>
                  <a:gd name="connsiteY3" fmla="*/ 15139 h 22708"/>
                  <a:gd name="connsiteX4" fmla="*/ 5945 w 15139"/>
                  <a:gd name="connsiteY4" fmla="*/ 15139 h 22708"/>
                  <a:gd name="connsiteX5" fmla="*/ 9730 w 15139"/>
                  <a:gd name="connsiteY5" fmla="*/ 7570 h 22708"/>
                  <a:gd name="connsiteX6" fmla="*/ 13515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3515" y="5677"/>
                    </a:moveTo>
                    <a:cubicBezTo>
                      <a:pt x="18132" y="12717"/>
                      <a:pt x="12379" y="14533"/>
                      <a:pt x="7838" y="17031"/>
                    </a:cubicBezTo>
                    <a:lnTo>
                      <a:pt x="7838" y="17031"/>
                    </a:lnTo>
                    <a:cubicBezTo>
                      <a:pt x="7232" y="16350"/>
                      <a:pt x="6551" y="15820"/>
                      <a:pt x="5945" y="15139"/>
                    </a:cubicBezTo>
                    <a:lnTo>
                      <a:pt x="5945" y="15139"/>
                    </a:lnTo>
                    <a:cubicBezTo>
                      <a:pt x="4734" y="11430"/>
                      <a:pt x="7913" y="9840"/>
                      <a:pt x="9730" y="7570"/>
                    </a:cubicBezTo>
                    <a:cubicBezTo>
                      <a:pt x="11017" y="6888"/>
                      <a:pt x="12228" y="6282"/>
                      <a:pt x="13515" y="5677"/>
                    </a:cubicBezTo>
                    <a:close/>
                  </a:path>
                </a:pathLst>
              </a:custGeom>
              <a:solidFill>
                <a:srgbClr val="F8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9" name="任意多边形: 形状 2858"/>
              <p:cNvSpPr/>
              <p:nvPr/>
            </p:nvSpPr>
            <p:spPr>
              <a:xfrm>
                <a:off x="2014582" y="6249772"/>
                <a:ext cx="22709" cy="15139"/>
              </a:xfrm>
              <a:custGeom>
                <a:avLst/>
                <a:gdLst>
                  <a:gd name="connsiteX0" fmla="*/ 9033 w 22708"/>
                  <a:gd name="connsiteY0" fmla="*/ 13160 h 15139"/>
                  <a:gd name="connsiteX1" fmla="*/ 7141 w 22708"/>
                  <a:gd name="connsiteY1" fmla="*/ 11116 h 15139"/>
                  <a:gd name="connsiteX2" fmla="*/ 6687 w 22708"/>
                  <a:gd name="connsiteY2" fmla="*/ 6196 h 15139"/>
                  <a:gd name="connsiteX3" fmla="*/ 10774 w 22708"/>
                  <a:gd name="connsiteY3" fmla="*/ 7180 h 15139"/>
                  <a:gd name="connsiteX4" fmla="*/ 18571 w 22708"/>
                  <a:gd name="connsiteY4" fmla="*/ 9299 h 15139"/>
                  <a:gd name="connsiteX5" fmla="*/ 18647 w 22708"/>
                  <a:gd name="connsiteY5" fmla="*/ 13084 h 15139"/>
                  <a:gd name="connsiteX6" fmla="*/ 18571 w 22708"/>
                  <a:gd name="connsiteY6" fmla="*/ 13160 h 15139"/>
                  <a:gd name="connsiteX7" fmla="*/ 9033 w 22708"/>
                  <a:gd name="connsiteY7" fmla="*/ 1316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9033" y="13160"/>
                    </a:moveTo>
                    <a:cubicBezTo>
                      <a:pt x="8428" y="12478"/>
                      <a:pt x="7444" y="11949"/>
                      <a:pt x="7141" y="11116"/>
                    </a:cubicBezTo>
                    <a:cubicBezTo>
                      <a:pt x="6611" y="9526"/>
                      <a:pt x="4416" y="7861"/>
                      <a:pt x="6687" y="6196"/>
                    </a:cubicBezTo>
                    <a:cubicBezTo>
                      <a:pt x="8125" y="5136"/>
                      <a:pt x="9790" y="5817"/>
                      <a:pt x="10774" y="7180"/>
                    </a:cubicBezTo>
                    <a:cubicBezTo>
                      <a:pt x="12818" y="10132"/>
                      <a:pt x="15846" y="9072"/>
                      <a:pt x="18571" y="9299"/>
                    </a:cubicBezTo>
                    <a:cubicBezTo>
                      <a:pt x="18571" y="10586"/>
                      <a:pt x="18571" y="11797"/>
                      <a:pt x="18647" y="13084"/>
                    </a:cubicBezTo>
                    <a:lnTo>
                      <a:pt x="18571" y="13160"/>
                    </a:lnTo>
                    <a:cubicBezTo>
                      <a:pt x="15316" y="13841"/>
                      <a:pt x="12212" y="13766"/>
                      <a:pt x="9033" y="1316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0" name="任意多边形: 形状 2859"/>
              <p:cNvSpPr/>
              <p:nvPr/>
            </p:nvSpPr>
            <p:spPr>
              <a:xfrm>
                <a:off x="2026711" y="6261116"/>
                <a:ext cx="15139" cy="15139"/>
              </a:xfrm>
              <a:custGeom>
                <a:avLst/>
                <a:gdLst>
                  <a:gd name="connsiteX0" fmla="*/ 14011 w 15139"/>
                  <a:gd name="connsiteY0" fmla="*/ 9462 h 15139"/>
                  <a:gd name="connsiteX1" fmla="*/ 9924 w 15139"/>
                  <a:gd name="connsiteY1" fmla="*/ 11203 h 15139"/>
                  <a:gd name="connsiteX2" fmla="*/ 5988 w 15139"/>
                  <a:gd name="connsiteY2" fmla="*/ 9689 h 15139"/>
                  <a:gd name="connsiteX3" fmla="*/ 8259 w 15139"/>
                  <a:gd name="connsiteY3" fmla="*/ 5677 h 15139"/>
                  <a:gd name="connsiteX4" fmla="*/ 10151 w 15139"/>
                  <a:gd name="connsiteY4" fmla="*/ 5677 h 15139"/>
                  <a:gd name="connsiteX5" fmla="*/ 13936 w 15139"/>
                  <a:gd name="connsiteY5" fmla="*/ 7570 h 15139"/>
                  <a:gd name="connsiteX6" fmla="*/ 13936 w 15139"/>
                  <a:gd name="connsiteY6" fmla="*/ 7570 h 15139"/>
                  <a:gd name="connsiteX7" fmla="*/ 14011 w 15139"/>
                  <a:gd name="connsiteY7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4011" y="9462"/>
                    </a:moveTo>
                    <a:cubicBezTo>
                      <a:pt x="12649" y="10067"/>
                      <a:pt x="11362" y="10824"/>
                      <a:pt x="9924" y="11203"/>
                    </a:cubicBezTo>
                    <a:cubicBezTo>
                      <a:pt x="8410" y="11657"/>
                      <a:pt x="6820" y="11051"/>
                      <a:pt x="5988" y="9689"/>
                    </a:cubicBezTo>
                    <a:cubicBezTo>
                      <a:pt x="4625" y="7266"/>
                      <a:pt x="8183" y="7418"/>
                      <a:pt x="8259" y="5677"/>
                    </a:cubicBezTo>
                    <a:cubicBezTo>
                      <a:pt x="8864" y="5677"/>
                      <a:pt x="9545" y="5677"/>
                      <a:pt x="10151" y="5677"/>
                    </a:cubicBezTo>
                    <a:cubicBezTo>
                      <a:pt x="11135" y="6812"/>
                      <a:pt x="12952" y="6434"/>
                      <a:pt x="13936" y="7570"/>
                    </a:cubicBezTo>
                    <a:lnTo>
                      <a:pt x="13936" y="7570"/>
                    </a:lnTo>
                    <a:cubicBezTo>
                      <a:pt x="14011" y="8175"/>
                      <a:pt x="14011" y="8780"/>
                      <a:pt x="14011" y="9462"/>
                    </a:cubicBezTo>
                    <a:close/>
                  </a:path>
                </a:pathLst>
              </a:custGeom>
              <a:solidFill>
                <a:srgbClr val="F9DE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1" name="任意多边形: 形状 2860"/>
              <p:cNvSpPr/>
              <p:nvPr/>
            </p:nvSpPr>
            <p:spPr>
              <a:xfrm>
                <a:off x="2042718" y="6257331"/>
                <a:ext cx="15139" cy="15139"/>
              </a:xfrm>
              <a:custGeom>
                <a:avLst/>
                <a:gdLst>
                  <a:gd name="connsiteX0" fmla="*/ 11326 w 15139"/>
                  <a:gd name="connsiteY0" fmla="*/ 5677 h 15139"/>
                  <a:gd name="connsiteX1" fmla="*/ 7542 w 15139"/>
                  <a:gd name="connsiteY1" fmla="*/ 13247 h 15139"/>
                  <a:gd name="connsiteX2" fmla="*/ 11326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326" y="5677"/>
                    </a:moveTo>
                    <a:cubicBezTo>
                      <a:pt x="11705" y="9008"/>
                      <a:pt x="8526" y="10597"/>
                      <a:pt x="7542" y="13247"/>
                    </a:cubicBezTo>
                    <a:cubicBezTo>
                      <a:pt x="3454" y="8024"/>
                      <a:pt x="6709" y="6510"/>
                      <a:pt x="11326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2" name="任意多边形: 形状 2861"/>
              <p:cNvSpPr/>
              <p:nvPr/>
            </p:nvSpPr>
            <p:spPr>
              <a:xfrm>
                <a:off x="2031185" y="6261116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7872" y="7494"/>
                      <a:pt x="6434" y="7266"/>
                      <a:pt x="5677" y="5677"/>
                    </a:cubicBezTo>
                    <a:cubicBezTo>
                      <a:pt x="7267" y="5677"/>
                      <a:pt x="8781" y="5828"/>
                      <a:pt x="9462" y="757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3" name="任意多边形: 形状 2862"/>
              <p:cNvSpPr/>
              <p:nvPr/>
            </p:nvSpPr>
            <p:spPr>
              <a:xfrm>
                <a:off x="2046475" y="6272545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359"/>
                      <a:pt x="6358" y="6964"/>
                      <a:pt x="5677" y="7570"/>
                    </a:cubicBezTo>
                    <a:cubicBezTo>
                      <a:pt x="5904" y="6586"/>
                      <a:pt x="6585" y="5904"/>
                      <a:pt x="7570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4" name="任意多边形: 形状 2863"/>
              <p:cNvSpPr/>
              <p:nvPr/>
            </p:nvSpPr>
            <p:spPr>
              <a:xfrm>
                <a:off x="2044583" y="626490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964" y="6964"/>
                      <a:pt x="7570" y="7570"/>
                    </a:cubicBezTo>
                    <a:cubicBezTo>
                      <a:pt x="6585" y="7266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5" name="任意多边形: 形状 2864"/>
              <p:cNvSpPr/>
              <p:nvPr/>
            </p:nvSpPr>
            <p:spPr>
              <a:xfrm>
                <a:off x="2063582" y="6253470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358"/>
                      <a:pt x="5677" y="5677"/>
                    </a:cubicBezTo>
                    <a:cubicBezTo>
                      <a:pt x="6661" y="5980"/>
                      <a:pt x="7267" y="6585"/>
                      <a:pt x="7570" y="7570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6" name="任意多边形: 形状 2865"/>
              <p:cNvSpPr/>
              <p:nvPr/>
            </p:nvSpPr>
            <p:spPr>
              <a:xfrm>
                <a:off x="2282293" y="6223727"/>
                <a:ext cx="30278" cy="37848"/>
              </a:xfrm>
              <a:custGeom>
                <a:avLst/>
                <a:gdLst>
                  <a:gd name="connsiteX0" fmla="*/ 7467 w 30278"/>
                  <a:gd name="connsiteY0" fmla="*/ 8851 h 37847"/>
                  <a:gd name="connsiteX1" fmla="*/ 8905 w 30278"/>
                  <a:gd name="connsiteY1" fmla="*/ 5748 h 37847"/>
                  <a:gd name="connsiteX2" fmla="*/ 11176 w 30278"/>
                  <a:gd name="connsiteY2" fmla="*/ 7867 h 37847"/>
                  <a:gd name="connsiteX3" fmla="*/ 13144 w 30278"/>
                  <a:gd name="connsiteY3" fmla="*/ 10743 h 37847"/>
                  <a:gd name="connsiteX4" fmla="*/ 17232 w 30278"/>
                  <a:gd name="connsiteY4" fmla="*/ 9532 h 37847"/>
                  <a:gd name="connsiteX5" fmla="*/ 22682 w 30278"/>
                  <a:gd name="connsiteY5" fmla="*/ 16496 h 37847"/>
                  <a:gd name="connsiteX6" fmla="*/ 23515 w 30278"/>
                  <a:gd name="connsiteY6" fmla="*/ 20205 h 37847"/>
                  <a:gd name="connsiteX7" fmla="*/ 20033 w 30278"/>
                  <a:gd name="connsiteY7" fmla="*/ 22930 h 37847"/>
                  <a:gd name="connsiteX8" fmla="*/ 25407 w 30278"/>
                  <a:gd name="connsiteY8" fmla="*/ 25958 h 37847"/>
                  <a:gd name="connsiteX9" fmla="*/ 24499 w 30278"/>
                  <a:gd name="connsiteY9" fmla="*/ 29743 h 37847"/>
                  <a:gd name="connsiteX10" fmla="*/ 20714 w 30278"/>
                  <a:gd name="connsiteY10" fmla="*/ 35420 h 37847"/>
                  <a:gd name="connsiteX11" fmla="*/ 15037 w 30278"/>
                  <a:gd name="connsiteY11" fmla="*/ 37312 h 37847"/>
                  <a:gd name="connsiteX12" fmla="*/ 6483 w 30278"/>
                  <a:gd name="connsiteY12" fmla="*/ 27775 h 37847"/>
                  <a:gd name="connsiteX13" fmla="*/ 6862 w 30278"/>
                  <a:gd name="connsiteY13" fmla="*/ 22703 h 37847"/>
                  <a:gd name="connsiteX14" fmla="*/ 7467 w 30278"/>
                  <a:gd name="connsiteY14" fmla="*/ 885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7467" y="8851"/>
                    </a:moveTo>
                    <a:cubicBezTo>
                      <a:pt x="7543" y="7640"/>
                      <a:pt x="7619" y="6126"/>
                      <a:pt x="8905" y="5748"/>
                    </a:cubicBezTo>
                    <a:cubicBezTo>
                      <a:pt x="10344" y="5369"/>
                      <a:pt x="10949" y="6580"/>
                      <a:pt x="11176" y="7867"/>
                    </a:cubicBezTo>
                    <a:cubicBezTo>
                      <a:pt x="11403" y="9154"/>
                      <a:pt x="12009" y="10138"/>
                      <a:pt x="13144" y="10743"/>
                    </a:cubicBezTo>
                    <a:cubicBezTo>
                      <a:pt x="14128" y="9154"/>
                      <a:pt x="14810" y="6277"/>
                      <a:pt x="17232" y="9532"/>
                    </a:cubicBezTo>
                    <a:cubicBezTo>
                      <a:pt x="19049" y="11879"/>
                      <a:pt x="20865" y="14150"/>
                      <a:pt x="22682" y="16496"/>
                    </a:cubicBezTo>
                    <a:cubicBezTo>
                      <a:pt x="23817" y="17556"/>
                      <a:pt x="23893" y="18843"/>
                      <a:pt x="23515" y="20205"/>
                    </a:cubicBezTo>
                    <a:cubicBezTo>
                      <a:pt x="22455" y="22173"/>
                      <a:pt x="20714" y="22930"/>
                      <a:pt x="20033" y="22930"/>
                    </a:cubicBezTo>
                    <a:cubicBezTo>
                      <a:pt x="21395" y="22628"/>
                      <a:pt x="23969" y="23082"/>
                      <a:pt x="25407" y="25958"/>
                    </a:cubicBezTo>
                    <a:cubicBezTo>
                      <a:pt x="25786" y="27396"/>
                      <a:pt x="25634" y="28607"/>
                      <a:pt x="24499" y="29743"/>
                    </a:cubicBezTo>
                    <a:cubicBezTo>
                      <a:pt x="21925" y="30727"/>
                      <a:pt x="20638" y="32619"/>
                      <a:pt x="20714" y="35420"/>
                    </a:cubicBezTo>
                    <a:cubicBezTo>
                      <a:pt x="18746" y="35874"/>
                      <a:pt x="16248" y="34588"/>
                      <a:pt x="15037" y="37312"/>
                    </a:cubicBezTo>
                    <a:cubicBezTo>
                      <a:pt x="11025" y="35193"/>
                      <a:pt x="8300" y="31938"/>
                      <a:pt x="6483" y="27775"/>
                    </a:cubicBezTo>
                    <a:cubicBezTo>
                      <a:pt x="5651" y="25958"/>
                      <a:pt x="5045" y="24066"/>
                      <a:pt x="6862" y="22703"/>
                    </a:cubicBezTo>
                    <a:cubicBezTo>
                      <a:pt x="12615" y="18237"/>
                      <a:pt x="12160" y="13696"/>
                      <a:pt x="7467" y="8851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7" name="任意多边形: 形状 2866"/>
              <p:cNvSpPr/>
              <p:nvPr/>
            </p:nvSpPr>
            <p:spPr>
              <a:xfrm>
                <a:off x="2300921" y="6223798"/>
                <a:ext cx="22709" cy="37848"/>
              </a:xfrm>
              <a:custGeom>
                <a:avLst/>
                <a:gdLst>
                  <a:gd name="connsiteX0" fmla="*/ 5947 w 22708"/>
                  <a:gd name="connsiteY0" fmla="*/ 29672 h 37847"/>
                  <a:gd name="connsiteX1" fmla="*/ 5947 w 22708"/>
                  <a:gd name="connsiteY1" fmla="*/ 25888 h 37847"/>
                  <a:gd name="connsiteX2" fmla="*/ 7915 w 22708"/>
                  <a:gd name="connsiteY2" fmla="*/ 18848 h 37847"/>
                  <a:gd name="connsiteX3" fmla="*/ 11321 w 22708"/>
                  <a:gd name="connsiteY3" fmla="*/ 5677 h 37847"/>
                  <a:gd name="connsiteX4" fmla="*/ 22600 w 22708"/>
                  <a:gd name="connsiteY4" fmla="*/ 25509 h 37847"/>
                  <a:gd name="connsiteX5" fmla="*/ 22978 w 22708"/>
                  <a:gd name="connsiteY5" fmla="*/ 33457 h 37847"/>
                  <a:gd name="connsiteX6" fmla="*/ 21161 w 22708"/>
                  <a:gd name="connsiteY6" fmla="*/ 37242 h 37847"/>
                  <a:gd name="connsiteX7" fmla="*/ 5947 w 22708"/>
                  <a:gd name="connsiteY7" fmla="*/ 2967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7847">
                    <a:moveTo>
                      <a:pt x="5947" y="29672"/>
                    </a:moveTo>
                    <a:cubicBezTo>
                      <a:pt x="5947" y="28386"/>
                      <a:pt x="5947" y="27174"/>
                      <a:pt x="5947" y="25888"/>
                    </a:cubicBezTo>
                    <a:cubicBezTo>
                      <a:pt x="4811" y="23011"/>
                      <a:pt x="7612" y="21270"/>
                      <a:pt x="7915" y="18848"/>
                    </a:cubicBezTo>
                    <a:cubicBezTo>
                      <a:pt x="10640" y="14912"/>
                      <a:pt x="5720" y="8932"/>
                      <a:pt x="11321" y="5677"/>
                    </a:cubicBezTo>
                    <a:cubicBezTo>
                      <a:pt x="17982" y="7418"/>
                      <a:pt x="24038" y="17864"/>
                      <a:pt x="22600" y="25509"/>
                    </a:cubicBezTo>
                    <a:cubicBezTo>
                      <a:pt x="22070" y="28234"/>
                      <a:pt x="20859" y="30883"/>
                      <a:pt x="22978" y="33457"/>
                    </a:cubicBezTo>
                    <a:cubicBezTo>
                      <a:pt x="22373" y="34744"/>
                      <a:pt x="21767" y="35955"/>
                      <a:pt x="21161" y="37242"/>
                    </a:cubicBezTo>
                    <a:cubicBezTo>
                      <a:pt x="16922" y="33154"/>
                      <a:pt x="11170" y="31867"/>
                      <a:pt x="5947" y="29672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8" name="任意多边形: 形状 2867"/>
              <p:cNvSpPr/>
              <p:nvPr/>
            </p:nvSpPr>
            <p:spPr>
              <a:xfrm>
                <a:off x="2282266" y="6264898"/>
                <a:ext cx="30278" cy="30278"/>
              </a:xfrm>
              <a:custGeom>
                <a:avLst/>
                <a:gdLst>
                  <a:gd name="connsiteX0" fmla="*/ 5677 w 30278"/>
                  <a:gd name="connsiteY0" fmla="*/ 15141 h 30278"/>
                  <a:gd name="connsiteX1" fmla="*/ 5829 w 30278"/>
                  <a:gd name="connsiteY1" fmla="*/ 13249 h 30278"/>
                  <a:gd name="connsiteX2" fmla="*/ 13171 w 30278"/>
                  <a:gd name="connsiteY2" fmla="*/ 5679 h 30278"/>
                  <a:gd name="connsiteX3" fmla="*/ 13247 w 30278"/>
                  <a:gd name="connsiteY3" fmla="*/ 5679 h 30278"/>
                  <a:gd name="connsiteX4" fmla="*/ 21876 w 30278"/>
                  <a:gd name="connsiteY4" fmla="*/ 6663 h 30278"/>
                  <a:gd name="connsiteX5" fmla="*/ 22709 w 30278"/>
                  <a:gd name="connsiteY5" fmla="*/ 7647 h 30278"/>
                  <a:gd name="connsiteX6" fmla="*/ 20589 w 30278"/>
                  <a:gd name="connsiteY6" fmla="*/ 16882 h 30278"/>
                  <a:gd name="connsiteX7" fmla="*/ 24071 w 30278"/>
                  <a:gd name="connsiteY7" fmla="*/ 21348 h 30278"/>
                  <a:gd name="connsiteX8" fmla="*/ 24677 w 30278"/>
                  <a:gd name="connsiteY8" fmla="*/ 25284 h 30278"/>
                  <a:gd name="connsiteX9" fmla="*/ 20513 w 30278"/>
                  <a:gd name="connsiteY9" fmla="*/ 25133 h 30278"/>
                  <a:gd name="connsiteX10" fmla="*/ 5677 w 30278"/>
                  <a:gd name="connsiteY10" fmla="*/ 1514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5677" y="15141"/>
                    </a:moveTo>
                    <a:cubicBezTo>
                      <a:pt x="5753" y="14535"/>
                      <a:pt x="5904" y="13854"/>
                      <a:pt x="5829" y="13249"/>
                    </a:cubicBezTo>
                    <a:cubicBezTo>
                      <a:pt x="5072" y="7572"/>
                      <a:pt x="8024" y="5603"/>
                      <a:pt x="13171" y="5679"/>
                    </a:cubicBezTo>
                    <a:lnTo>
                      <a:pt x="13247" y="5679"/>
                    </a:lnTo>
                    <a:cubicBezTo>
                      <a:pt x="16047" y="6966"/>
                      <a:pt x="19227" y="4468"/>
                      <a:pt x="21876" y="6663"/>
                    </a:cubicBezTo>
                    <a:cubicBezTo>
                      <a:pt x="22179" y="6966"/>
                      <a:pt x="22481" y="7269"/>
                      <a:pt x="22709" y="7647"/>
                    </a:cubicBezTo>
                    <a:cubicBezTo>
                      <a:pt x="18091" y="9842"/>
                      <a:pt x="15972" y="12492"/>
                      <a:pt x="20589" y="16882"/>
                    </a:cubicBezTo>
                    <a:cubicBezTo>
                      <a:pt x="21952" y="18169"/>
                      <a:pt x="22860" y="19910"/>
                      <a:pt x="24071" y="21348"/>
                    </a:cubicBezTo>
                    <a:cubicBezTo>
                      <a:pt x="25055" y="22559"/>
                      <a:pt x="26418" y="23770"/>
                      <a:pt x="24677" y="25284"/>
                    </a:cubicBezTo>
                    <a:cubicBezTo>
                      <a:pt x="23238" y="26571"/>
                      <a:pt x="21952" y="26192"/>
                      <a:pt x="20513" y="25133"/>
                    </a:cubicBezTo>
                    <a:cubicBezTo>
                      <a:pt x="15593" y="21727"/>
                      <a:pt x="10597" y="18472"/>
                      <a:pt x="5677" y="15141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9" name="任意多边形: 形状 2868"/>
              <p:cNvSpPr/>
              <p:nvPr/>
            </p:nvSpPr>
            <p:spPr>
              <a:xfrm>
                <a:off x="2305121" y="6262932"/>
                <a:ext cx="22709" cy="37848"/>
              </a:xfrm>
              <a:custGeom>
                <a:avLst/>
                <a:gdLst>
                  <a:gd name="connsiteX0" fmla="*/ 15068 w 22708"/>
                  <a:gd name="connsiteY0" fmla="*/ 5677 h 37847"/>
                  <a:gd name="connsiteX1" fmla="*/ 13933 w 22708"/>
                  <a:gd name="connsiteY1" fmla="*/ 16274 h 37847"/>
                  <a:gd name="connsiteX2" fmla="*/ 11284 w 22708"/>
                  <a:gd name="connsiteY2" fmla="*/ 22784 h 37847"/>
                  <a:gd name="connsiteX3" fmla="*/ 13706 w 22708"/>
                  <a:gd name="connsiteY3" fmla="*/ 27856 h 37847"/>
                  <a:gd name="connsiteX4" fmla="*/ 13706 w 22708"/>
                  <a:gd name="connsiteY4" fmla="*/ 32397 h 37847"/>
                  <a:gd name="connsiteX5" fmla="*/ 9770 w 22708"/>
                  <a:gd name="connsiteY5" fmla="*/ 31867 h 37847"/>
                  <a:gd name="connsiteX6" fmla="*/ 8937 w 22708"/>
                  <a:gd name="connsiteY6" fmla="*/ 16350 h 37847"/>
                  <a:gd name="connsiteX7" fmla="*/ 10678 w 22708"/>
                  <a:gd name="connsiteY7" fmla="*/ 9992 h 37847"/>
                  <a:gd name="connsiteX8" fmla="*/ 15068 w 22708"/>
                  <a:gd name="connsiteY8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15068" y="5677"/>
                    </a:moveTo>
                    <a:cubicBezTo>
                      <a:pt x="18853" y="9613"/>
                      <a:pt x="16658" y="13322"/>
                      <a:pt x="13933" y="16274"/>
                    </a:cubicBezTo>
                    <a:cubicBezTo>
                      <a:pt x="12041" y="18318"/>
                      <a:pt x="11057" y="20135"/>
                      <a:pt x="11284" y="22784"/>
                    </a:cubicBezTo>
                    <a:cubicBezTo>
                      <a:pt x="11738" y="24601"/>
                      <a:pt x="9921" y="27023"/>
                      <a:pt x="13706" y="27856"/>
                    </a:cubicBezTo>
                    <a:cubicBezTo>
                      <a:pt x="16053" y="28386"/>
                      <a:pt x="14917" y="30884"/>
                      <a:pt x="13706" y="32397"/>
                    </a:cubicBezTo>
                    <a:cubicBezTo>
                      <a:pt x="12192" y="34214"/>
                      <a:pt x="10981" y="32852"/>
                      <a:pt x="9770" y="31867"/>
                    </a:cubicBezTo>
                    <a:cubicBezTo>
                      <a:pt x="5152" y="28234"/>
                      <a:pt x="3866" y="21876"/>
                      <a:pt x="8937" y="16350"/>
                    </a:cubicBezTo>
                    <a:cubicBezTo>
                      <a:pt x="11359" y="13701"/>
                      <a:pt x="11511" y="12793"/>
                      <a:pt x="10678" y="9992"/>
                    </a:cubicBezTo>
                    <a:cubicBezTo>
                      <a:pt x="9543" y="6207"/>
                      <a:pt x="12571" y="6056"/>
                      <a:pt x="15068" y="5677"/>
                    </a:cubicBezTo>
                    <a:close/>
                  </a:path>
                </a:pathLst>
              </a:custGeom>
              <a:solidFill>
                <a:srgbClr val="F3CE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0" name="任意多边形: 形状 2869"/>
              <p:cNvSpPr/>
              <p:nvPr/>
            </p:nvSpPr>
            <p:spPr>
              <a:xfrm>
                <a:off x="2291728" y="6248598"/>
                <a:ext cx="22709" cy="22709"/>
              </a:xfrm>
              <a:custGeom>
                <a:avLst/>
                <a:gdLst>
                  <a:gd name="connsiteX0" fmla="*/ 5677 w 22708"/>
                  <a:gd name="connsiteY0" fmla="*/ 12442 h 22708"/>
                  <a:gd name="connsiteX1" fmla="*/ 5677 w 22708"/>
                  <a:gd name="connsiteY1" fmla="*/ 8808 h 22708"/>
                  <a:gd name="connsiteX2" fmla="*/ 7040 w 22708"/>
                  <a:gd name="connsiteY2" fmla="*/ 5781 h 22708"/>
                  <a:gd name="connsiteX3" fmla="*/ 9613 w 22708"/>
                  <a:gd name="connsiteY3" fmla="*/ 8581 h 22708"/>
                  <a:gd name="connsiteX4" fmla="*/ 11354 w 22708"/>
                  <a:gd name="connsiteY4" fmla="*/ 10550 h 22708"/>
                  <a:gd name="connsiteX5" fmla="*/ 23390 w 22708"/>
                  <a:gd name="connsiteY5" fmla="*/ 17438 h 22708"/>
                  <a:gd name="connsiteX6" fmla="*/ 15139 w 22708"/>
                  <a:gd name="connsiteY6" fmla="*/ 18195 h 22708"/>
                  <a:gd name="connsiteX7" fmla="*/ 13247 w 22708"/>
                  <a:gd name="connsiteY7" fmla="*/ 18876 h 22708"/>
                  <a:gd name="connsiteX8" fmla="*/ 11430 w 22708"/>
                  <a:gd name="connsiteY8" fmla="*/ 16227 h 22708"/>
                  <a:gd name="connsiteX9" fmla="*/ 5677 w 22708"/>
                  <a:gd name="connsiteY9" fmla="*/ 124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12442"/>
                    </a:moveTo>
                    <a:cubicBezTo>
                      <a:pt x="5677" y="11231"/>
                      <a:pt x="5677" y="10020"/>
                      <a:pt x="5677" y="8808"/>
                    </a:cubicBezTo>
                    <a:cubicBezTo>
                      <a:pt x="5677" y="7597"/>
                      <a:pt x="5753" y="6159"/>
                      <a:pt x="7040" y="5781"/>
                    </a:cubicBezTo>
                    <a:cubicBezTo>
                      <a:pt x="9310" y="5175"/>
                      <a:pt x="9008" y="7371"/>
                      <a:pt x="9613" y="8581"/>
                    </a:cubicBezTo>
                    <a:cubicBezTo>
                      <a:pt x="9992" y="9338"/>
                      <a:pt x="10749" y="9944"/>
                      <a:pt x="11354" y="10550"/>
                    </a:cubicBezTo>
                    <a:cubicBezTo>
                      <a:pt x="18394" y="8884"/>
                      <a:pt x="21725" y="10776"/>
                      <a:pt x="23390" y="17438"/>
                    </a:cubicBezTo>
                    <a:cubicBezTo>
                      <a:pt x="20741" y="18725"/>
                      <a:pt x="17864" y="17892"/>
                      <a:pt x="15139" y="18195"/>
                    </a:cubicBezTo>
                    <a:cubicBezTo>
                      <a:pt x="14685" y="18876"/>
                      <a:pt x="14004" y="19027"/>
                      <a:pt x="13247" y="18876"/>
                    </a:cubicBezTo>
                    <a:cubicBezTo>
                      <a:pt x="12187" y="18270"/>
                      <a:pt x="11506" y="17438"/>
                      <a:pt x="11430" y="16227"/>
                    </a:cubicBezTo>
                    <a:cubicBezTo>
                      <a:pt x="10295" y="13653"/>
                      <a:pt x="8402" y="12442"/>
                      <a:pt x="5677" y="12442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1" name="任意多边形: 形状 2870"/>
              <p:cNvSpPr/>
              <p:nvPr/>
            </p:nvSpPr>
            <p:spPr>
              <a:xfrm>
                <a:off x="2333353" y="6289725"/>
                <a:ext cx="15139" cy="22709"/>
              </a:xfrm>
              <a:custGeom>
                <a:avLst/>
                <a:gdLst>
                  <a:gd name="connsiteX0" fmla="*/ 11589 w 15139"/>
                  <a:gd name="connsiteY0" fmla="*/ 15067 h 22708"/>
                  <a:gd name="connsiteX1" fmla="*/ 9470 w 15139"/>
                  <a:gd name="connsiteY1" fmla="*/ 18776 h 22708"/>
                  <a:gd name="connsiteX2" fmla="*/ 5685 w 15139"/>
                  <a:gd name="connsiteY2" fmla="*/ 6967 h 22708"/>
                  <a:gd name="connsiteX3" fmla="*/ 8864 w 15139"/>
                  <a:gd name="connsiteY3" fmla="*/ 5681 h 22708"/>
                  <a:gd name="connsiteX4" fmla="*/ 10984 w 15139"/>
                  <a:gd name="connsiteY4" fmla="*/ 8027 h 22708"/>
                  <a:gd name="connsiteX5" fmla="*/ 11589 w 15139"/>
                  <a:gd name="connsiteY5" fmla="*/ 1506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1589" y="15067"/>
                    </a:moveTo>
                    <a:cubicBezTo>
                      <a:pt x="10908" y="16278"/>
                      <a:pt x="10151" y="17565"/>
                      <a:pt x="9470" y="18776"/>
                    </a:cubicBezTo>
                    <a:cubicBezTo>
                      <a:pt x="4095" y="16203"/>
                      <a:pt x="8032" y="10525"/>
                      <a:pt x="5685" y="6967"/>
                    </a:cubicBezTo>
                    <a:cubicBezTo>
                      <a:pt x="5534" y="6741"/>
                      <a:pt x="7577" y="5605"/>
                      <a:pt x="8864" y="5681"/>
                    </a:cubicBezTo>
                    <a:cubicBezTo>
                      <a:pt x="10302" y="5757"/>
                      <a:pt x="11514" y="6816"/>
                      <a:pt x="10984" y="8027"/>
                    </a:cubicBezTo>
                    <a:cubicBezTo>
                      <a:pt x="9621" y="10677"/>
                      <a:pt x="10227" y="12872"/>
                      <a:pt x="11589" y="15067"/>
                    </a:cubicBezTo>
                    <a:close/>
                  </a:path>
                </a:pathLst>
              </a:custGeom>
              <a:solidFill>
                <a:srgbClr val="EEB8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2" name="任意多边形: 形状 2871"/>
              <p:cNvSpPr/>
              <p:nvPr/>
            </p:nvSpPr>
            <p:spPr>
              <a:xfrm>
                <a:off x="2316405" y="6255336"/>
                <a:ext cx="15139" cy="15139"/>
              </a:xfrm>
              <a:custGeom>
                <a:avLst/>
                <a:gdLst>
                  <a:gd name="connsiteX0" fmla="*/ 5677 w 15139"/>
                  <a:gd name="connsiteY0" fmla="*/ 5704 h 15139"/>
                  <a:gd name="connsiteX1" fmla="*/ 13322 w 15139"/>
                  <a:gd name="connsiteY1" fmla="*/ 7597 h 15139"/>
                  <a:gd name="connsiteX2" fmla="*/ 5677 w 15139"/>
                  <a:gd name="connsiteY2" fmla="*/ 57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704"/>
                    </a:moveTo>
                    <a:cubicBezTo>
                      <a:pt x="8251" y="6083"/>
                      <a:pt x="11354" y="4644"/>
                      <a:pt x="13322" y="7597"/>
                    </a:cubicBezTo>
                    <a:cubicBezTo>
                      <a:pt x="9916" y="10322"/>
                      <a:pt x="6964" y="11381"/>
                      <a:pt x="5677" y="5704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3" name="任意多边形: 形状 2872"/>
              <p:cNvSpPr/>
              <p:nvPr/>
            </p:nvSpPr>
            <p:spPr>
              <a:xfrm>
                <a:off x="2298115" y="6261040"/>
                <a:ext cx="7570" cy="15139"/>
              </a:xfrm>
              <a:custGeom>
                <a:avLst/>
                <a:gdLst>
                  <a:gd name="connsiteX0" fmla="*/ 6936 w 7569"/>
                  <a:gd name="connsiteY0" fmla="*/ 5677 h 15139"/>
                  <a:gd name="connsiteX1" fmla="*/ 8752 w 7569"/>
                  <a:gd name="connsiteY1" fmla="*/ 5753 h 15139"/>
                  <a:gd name="connsiteX2" fmla="*/ 6936 w 7569"/>
                  <a:gd name="connsiteY2" fmla="*/ 11430 h 15139"/>
                  <a:gd name="connsiteX3" fmla="*/ 6860 w 7569"/>
                  <a:gd name="connsiteY3" fmla="*/ 11430 h 15139"/>
                  <a:gd name="connsiteX4" fmla="*/ 6936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6936" y="5677"/>
                    </a:moveTo>
                    <a:cubicBezTo>
                      <a:pt x="7541" y="5677"/>
                      <a:pt x="8147" y="5753"/>
                      <a:pt x="8752" y="5753"/>
                    </a:cubicBezTo>
                    <a:cubicBezTo>
                      <a:pt x="8677" y="7796"/>
                      <a:pt x="9358" y="10143"/>
                      <a:pt x="6936" y="11430"/>
                    </a:cubicBezTo>
                    <a:lnTo>
                      <a:pt x="6860" y="11430"/>
                    </a:lnTo>
                    <a:cubicBezTo>
                      <a:pt x="5346" y="9462"/>
                      <a:pt x="5195" y="7570"/>
                      <a:pt x="6936" y="5677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4" name="任意多边形: 形状 2873"/>
              <p:cNvSpPr/>
              <p:nvPr/>
            </p:nvSpPr>
            <p:spPr>
              <a:xfrm>
                <a:off x="2223224" y="6029596"/>
                <a:ext cx="15139" cy="22709"/>
              </a:xfrm>
              <a:custGeom>
                <a:avLst/>
                <a:gdLst>
                  <a:gd name="connsiteX0" fmla="*/ 5677 w 15139"/>
                  <a:gd name="connsiteY0" fmla="*/ 10944 h 22708"/>
                  <a:gd name="connsiteX1" fmla="*/ 7948 w 15139"/>
                  <a:gd name="connsiteY1" fmla="*/ 7083 h 22708"/>
                  <a:gd name="connsiteX2" fmla="*/ 11960 w 15139"/>
                  <a:gd name="connsiteY2" fmla="*/ 7613 h 22708"/>
                  <a:gd name="connsiteX3" fmla="*/ 8024 w 15139"/>
                  <a:gd name="connsiteY3" fmla="*/ 19270 h 22708"/>
                  <a:gd name="connsiteX4" fmla="*/ 5677 w 15139"/>
                  <a:gd name="connsiteY4" fmla="*/ 10944 h 22708"/>
                  <a:gd name="connsiteX5" fmla="*/ 5677 w 15139"/>
                  <a:gd name="connsiteY5" fmla="*/ 1094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677" y="10944"/>
                    </a:moveTo>
                    <a:cubicBezTo>
                      <a:pt x="7342" y="10187"/>
                      <a:pt x="7191" y="8294"/>
                      <a:pt x="7948" y="7083"/>
                    </a:cubicBezTo>
                    <a:cubicBezTo>
                      <a:pt x="9462" y="4661"/>
                      <a:pt x="11960" y="5721"/>
                      <a:pt x="11960" y="7613"/>
                    </a:cubicBezTo>
                    <a:cubicBezTo>
                      <a:pt x="12036" y="11776"/>
                      <a:pt x="14458" y="17075"/>
                      <a:pt x="8024" y="19270"/>
                    </a:cubicBezTo>
                    <a:cubicBezTo>
                      <a:pt x="4617" y="17378"/>
                      <a:pt x="6056" y="13896"/>
                      <a:pt x="5677" y="10944"/>
                    </a:cubicBezTo>
                    <a:lnTo>
                      <a:pt x="5677" y="10944"/>
                    </a:lnTo>
                    <a:close/>
                  </a:path>
                </a:pathLst>
              </a:custGeom>
              <a:solidFill>
                <a:srgbClr val="F2C4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5" name="任意多边形: 形状 2874"/>
              <p:cNvSpPr/>
              <p:nvPr/>
            </p:nvSpPr>
            <p:spPr>
              <a:xfrm>
                <a:off x="2215654" y="6027217"/>
                <a:ext cx="15139" cy="15139"/>
              </a:xfrm>
              <a:custGeom>
                <a:avLst/>
                <a:gdLst>
                  <a:gd name="connsiteX0" fmla="*/ 5677 w 15139"/>
                  <a:gd name="connsiteY0" fmla="*/ 11354 h 15139"/>
                  <a:gd name="connsiteX1" fmla="*/ 13322 w 15139"/>
                  <a:gd name="connsiteY1" fmla="*/ 5677 h 15139"/>
                  <a:gd name="connsiteX2" fmla="*/ 13322 w 15139"/>
                  <a:gd name="connsiteY2" fmla="*/ 13247 h 15139"/>
                  <a:gd name="connsiteX3" fmla="*/ 13322 w 15139"/>
                  <a:gd name="connsiteY3" fmla="*/ 13247 h 15139"/>
                  <a:gd name="connsiteX4" fmla="*/ 5677 w 15139"/>
                  <a:gd name="connsiteY4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1354"/>
                    </a:moveTo>
                    <a:cubicBezTo>
                      <a:pt x="7040" y="7872"/>
                      <a:pt x="10522" y="7267"/>
                      <a:pt x="13322" y="5677"/>
                    </a:cubicBezTo>
                    <a:cubicBezTo>
                      <a:pt x="13474" y="8175"/>
                      <a:pt x="11127" y="10749"/>
                      <a:pt x="13322" y="13247"/>
                    </a:cubicBezTo>
                    <a:lnTo>
                      <a:pt x="13322" y="13247"/>
                    </a:lnTo>
                    <a:cubicBezTo>
                      <a:pt x="9840" y="16123"/>
                      <a:pt x="7797" y="13549"/>
                      <a:pt x="5677" y="11354"/>
                    </a:cubicBezTo>
                    <a:close/>
                  </a:path>
                </a:pathLst>
              </a:custGeom>
              <a:solidFill>
                <a:srgbClr val="F2C4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6" name="任意多边形: 形状 2875"/>
              <p:cNvSpPr/>
              <p:nvPr/>
            </p:nvSpPr>
            <p:spPr>
              <a:xfrm>
                <a:off x="1876192" y="5926769"/>
                <a:ext cx="22709" cy="15139"/>
              </a:xfrm>
              <a:custGeom>
                <a:avLst/>
                <a:gdLst>
                  <a:gd name="connsiteX0" fmla="*/ 12458 w 22708"/>
                  <a:gd name="connsiteY0" fmla="*/ 7267 h 15139"/>
                  <a:gd name="connsiteX1" fmla="*/ 16394 w 22708"/>
                  <a:gd name="connsiteY1" fmla="*/ 5677 h 15139"/>
                  <a:gd name="connsiteX2" fmla="*/ 18060 w 22708"/>
                  <a:gd name="connsiteY2" fmla="*/ 9159 h 15139"/>
                  <a:gd name="connsiteX3" fmla="*/ 5721 w 22708"/>
                  <a:gd name="connsiteY3" fmla="*/ 14836 h 15139"/>
                  <a:gd name="connsiteX4" fmla="*/ 12458 w 22708"/>
                  <a:gd name="connsiteY4" fmla="*/ 726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2458" y="7267"/>
                    </a:moveTo>
                    <a:cubicBezTo>
                      <a:pt x="13972" y="7267"/>
                      <a:pt x="15486" y="7191"/>
                      <a:pt x="16394" y="5677"/>
                    </a:cubicBezTo>
                    <a:cubicBezTo>
                      <a:pt x="18135" y="6283"/>
                      <a:pt x="18135" y="7721"/>
                      <a:pt x="18060" y="9159"/>
                    </a:cubicBezTo>
                    <a:cubicBezTo>
                      <a:pt x="14123" y="10976"/>
                      <a:pt x="10187" y="12793"/>
                      <a:pt x="5721" y="14836"/>
                    </a:cubicBezTo>
                    <a:cubicBezTo>
                      <a:pt x="5343" y="9311"/>
                      <a:pt x="7387" y="6889"/>
                      <a:pt x="12458" y="7267"/>
                    </a:cubicBezTo>
                    <a:close/>
                  </a:path>
                </a:pathLst>
              </a:custGeom>
              <a:solidFill>
                <a:srgbClr val="F7CC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7" name="任意多边形: 形状 2876"/>
              <p:cNvSpPr/>
              <p:nvPr/>
            </p:nvSpPr>
            <p:spPr>
              <a:xfrm>
                <a:off x="1869065" y="5925575"/>
                <a:ext cx="15139" cy="15139"/>
              </a:xfrm>
              <a:custGeom>
                <a:avLst/>
                <a:gdLst>
                  <a:gd name="connsiteX0" fmla="*/ 11941 w 15139"/>
                  <a:gd name="connsiteY0" fmla="*/ 6569 h 15139"/>
                  <a:gd name="connsiteX1" fmla="*/ 6869 w 15139"/>
                  <a:gd name="connsiteY1" fmla="*/ 13154 h 15139"/>
                  <a:gd name="connsiteX2" fmla="*/ 11941 w 15139"/>
                  <a:gd name="connsiteY2" fmla="*/ 6569 h 15139"/>
                  <a:gd name="connsiteX3" fmla="*/ 11941 w 15139"/>
                  <a:gd name="connsiteY3" fmla="*/ 6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941" y="6569"/>
                    </a:moveTo>
                    <a:cubicBezTo>
                      <a:pt x="12016" y="9975"/>
                      <a:pt x="8988" y="10883"/>
                      <a:pt x="6869" y="13154"/>
                    </a:cubicBezTo>
                    <a:cubicBezTo>
                      <a:pt x="5279" y="8007"/>
                      <a:pt x="3993" y="3768"/>
                      <a:pt x="11941" y="6569"/>
                    </a:cubicBezTo>
                    <a:lnTo>
                      <a:pt x="11941" y="6569"/>
                    </a:ln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8" name="任意多边形: 形状 2877"/>
              <p:cNvSpPr/>
              <p:nvPr/>
            </p:nvSpPr>
            <p:spPr>
              <a:xfrm>
                <a:off x="1862479" y="5954378"/>
                <a:ext cx="7570" cy="15139"/>
              </a:xfrm>
              <a:custGeom>
                <a:avLst/>
                <a:gdLst>
                  <a:gd name="connsiteX0" fmla="*/ 8232 w 7569"/>
                  <a:gd name="connsiteY0" fmla="*/ 5697 h 15139"/>
                  <a:gd name="connsiteX1" fmla="*/ 8838 w 7569"/>
                  <a:gd name="connsiteY1" fmla="*/ 7741 h 15139"/>
                  <a:gd name="connsiteX2" fmla="*/ 6491 w 7569"/>
                  <a:gd name="connsiteY2" fmla="*/ 9330 h 15139"/>
                  <a:gd name="connsiteX3" fmla="*/ 5961 w 7569"/>
                  <a:gd name="connsiteY3" fmla="*/ 7059 h 15139"/>
                  <a:gd name="connsiteX4" fmla="*/ 8232 w 7569"/>
                  <a:gd name="connsiteY4" fmla="*/ 56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232" y="5697"/>
                    </a:moveTo>
                    <a:cubicBezTo>
                      <a:pt x="8383" y="6302"/>
                      <a:pt x="8838" y="7059"/>
                      <a:pt x="8838" y="7741"/>
                    </a:cubicBezTo>
                    <a:cubicBezTo>
                      <a:pt x="8762" y="9103"/>
                      <a:pt x="7854" y="9860"/>
                      <a:pt x="6491" y="9330"/>
                    </a:cubicBezTo>
                    <a:cubicBezTo>
                      <a:pt x="5431" y="8952"/>
                      <a:pt x="5583" y="7892"/>
                      <a:pt x="5961" y="7059"/>
                    </a:cubicBezTo>
                    <a:cubicBezTo>
                      <a:pt x="6340" y="6302"/>
                      <a:pt x="6870" y="5545"/>
                      <a:pt x="8232" y="5697"/>
                    </a:cubicBezTo>
                    <a:close/>
                  </a:path>
                </a:pathLst>
              </a:custGeom>
              <a:solidFill>
                <a:srgbClr val="F3C0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9" name="任意多边形: 形状 2878"/>
              <p:cNvSpPr/>
              <p:nvPr/>
            </p:nvSpPr>
            <p:spPr>
              <a:xfrm>
                <a:off x="1714721" y="6850480"/>
                <a:ext cx="52987" cy="45417"/>
              </a:xfrm>
              <a:custGeom>
                <a:avLst/>
                <a:gdLst>
                  <a:gd name="connsiteX0" fmla="*/ 35104 w 52986"/>
                  <a:gd name="connsiteY0" fmla="*/ 41708 h 45417"/>
                  <a:gd name="connsiteX1" fmla="*/ 33212 w 52986"/>
                  <a:gd name="connsiteY1" fmla="*/ 41708 h 45417"/>
                  <a:gd name="connsiteX2" fmla="*/ 30714 w 52986"/>
                  <a:gd name="connsiteY2" fmla="*/ 41859 h 45417"/>
                  <a:gd name="connsiteX3" fmla="*/ 27913 w 52986"/>
                  <a:gd name="connsiteY3" fmla="*/ 34214 h 45417"/>
                  <a:gd name="connsiteX4" fmla="*/ 28822 w 52986"/>
                  <a:gd name="connsiteY4" fmla="*/ 31641 h 45417"/>
                  <a:gd name="connsiteX5" fmla="*/ 35710 w 52986"/>
                  <a:gd name="connsiteY5" fmla="*/ 27477 h 45417"/>
                  <a:gd name="connsiteX6" fmla="*/ 27232 w 52986"/>
                  <a:gd name="connsiteY6" fmla="*/ 27856 h 45417"/>
                  <a:gd name="connsiteX7" fmla="*/ 21479 w 52986"/>
                  <a:gd name="connsiteY7" fmla="*/ 28310 h 45417"/>
                  <a:gd name="connsiteX8" fmla="*/ 19587 w 52986"/>
                  <a:gd name="connsiteY8" fmla="*/ 26796 h 45417"/>
                  <a:gd name="connsiteX9" fmla="*/ 19965 w 52986"/>
                  <a:gd name="connsiteY9" fmla="*/ 24601 h 45417"/>
                  <a:gd name="connsiteX10" fmla="*/ 16937 w 52986"/>
                  <a:gd name="connsiteY10" fmla="*/ 17183 h 45417"/>
                  <a:gd name="connsiteX11" fmla="*/ 8535 w 52986"/>
                  <a:gd name="connsiteY11" fmla="*/ 13247 h 45417"/>
                  <a:gd name="connsiteX12" fmla="*/ 5886 w 52986"/>
                  <a:gd name="connsiteY12" fmla="*/ 8478 h 45417"/>
                  <a:gd name="connsiteX13" fmla="*/ 6643 w 52986"/>
                  <a:gd name="connsiteY13" fmla="*/ 7570 h 45417"/>
                  <a:gd name="connsiteX14" fmla="*/ 17997 w 52986"/>
                  <a:gd name="connsiteY14" fmla="*/ 5677 h 45417"/>
                  <a:gd name="connsiteX15" fmla="*/ 22388 w 52986"/>
                  <a:gd name="connsiteY15" fmla="*/ 15745 h 45417"/>
                  <a:gd name="connsiteX16" fmla="*/ 26626 w 52986"/>
                  <a:gd name="connsiteY16" fmla="*/ 18697 h 45417"/>
                  <a:gd name="connsiteX17" fmla="*/ 28292 w 52986"/>
                  <a:gd name="connsiteY17" fmla="*/ 14685 h 45417"/>
                  <a:gd name="connsiteX18" fmla="*/ 30411 w 52986"/>
                  <a:gd name="connsiteY18" fmla="*/ 12035 h 45417"/>
                  <a:gd name="connsiteX19" fmla="*/ 36997 w 52986"/>
                  <a:gd name="connsiteY19" fmla="*/ 9462 h 45417"/>
                  <a:gd name="connsiteX20" fmla="*/ 40781 w 52986"/>
                  <a:gd name="connsiteY20" fmla="*/ 7570 h 45417"/>
                  <a:gd name="connsiteX21" fmla="*/ 40781 w 52986"/>
                  <a:gd name="connsiteY21" fmla="*/ 5677 h 45417"/>
                  <a:gd name="connsiteX22" fmla="*/ 42068 w 52986"/>
                  <a:gd name="connsiteY22" fmla="*/ 10522 h 45417"/>
                  <a:gd name="connsiteX23" fmla="*/ 43961 w 52986"/>
                  <a:gd name="connsiteY23" fmla="*/ 15517 h 45417"/>
                  <a:gd name="connsiteX24" fmla="*/ 47443 w 52986"/>
                  <a:gd name="connsiteY24" fmla="*/ 31716 h 45417"/>
                  <a:gd name="connsiteX25" fmla="*/ 40630 w 52986"/>
                  <a:gd name="connsiteY25" fmla="*/ 36107 h 45417"/>
                  <a:gd name="connsiteX26" fmla="*/ 37754 w 52986"/>
                  <a:gd name="connsiteY26" fmla="*/ 38075 h 45417"/>
                  <a:gd name="connsiteX27" fmla="*/ 35104 w 52986"/>
                  <a:gd name="connsiteY27" fmla="*/ 4170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45417">
                    <a:moveTo>
                      <a:pt x="35104" y="41708"/>
                    </a:moveTo>
                    <a:cubicBezTo>
                      <a:pt x="34499" y="41708"/>
                      <a:pt x="33818" y="41708"/>
                      <a:pt x="33212" y="41708"/>
                    </a:cubicBezTo>
                    <a:cubicBezTo>
                      <a:pt x="32379" y="42313"/>
                      <a:pt x="31547" y="42389"/>
                      <a:pt x="30714" y="41859"/>
                    </a:cubicBezTo>
                    <a:cubicBezTo>
                      <a:pt x="28595" y="39740"/>
                      <a:pt x="27686" y="37166"/>
                      <a:pt x="27913" y="34214"/>
                    </a:cubicBezTo>
                    <a:cubicBezTo>
                      <a:pt x="28065" y="33306"/>
                      <a:pt x="28367" y="32473"/>
                      <a:pt x="28822" y="31641"/>
                    </a:cubicBezTo>
                    <a:cubicBezTo>
                      <a:pt x="30638" y="29597"/>
                      <a:pt x="32304" y="27326"/>
                      <a:pt x="35710" y="27477"/>
                    </a:cubicBezTo>
                    <a:cubicBezTo>
                      <a:pt x="32682" y="26039"/>
                      <a:pt x="29957" y="25509"/>
                      <a:pt x="27232" y="27856"/>
                    </a:cubicBezTo>
                    <a:cubicBezTo>
                      <a:pt x="25415" y="29521"/>
                      <a:pt x="23523" y="29218"/>
                      <a:pt x="21479" y="28310"/>
                    </a:cubicBezTo>
                    <a:cubicBezTo>
                      <a:pt x="20722" y="27932"/>
                      <a:pt x="20117" y="27402"/>
                      <a:pt x="19587" y="26796"/>
                    </a:cubicBezTo>
                    <a:cubicBezTo>
                      <a:pt x="19284" y="25963"/>
                      <a:pt x="19435" y="25282"/>
                      <a:pt x="19965" y="24601"/>
                    </a:cubicBezTo>
                    <a:cubicBezTo>
                      <a:pt x="23750" y="20135"/>
                      <a:pt x="21101" y="17940"/>
                      <a:pt x="16937" y="17183"/>
                    </a:cubicBezTo>
                    <a:cubicBezTo>
                      <a:pt x="13683" y="16577"/>
                      <a:pt x="10125" y="17183"/>
                      <a:pt x="8535" y="13247"/>
                    </a:cubicBezTo>
                    <a:cubicBezTo>
                      <a:pt x="6870" y="12035"/>
                      <a:pt x="5053" y="10976"/>
                      <a:pt x="5886" y="8478"/>
                    </a:cubicBezTo>
                    <a:cubicBezTo>
                      <a:pt x="6113" y="8175"/>
                      <a:pt x="6416" y="7872"/>
                      <a:pt x="6643" y="7570"/>
                    </a:cubicBezTo>
                    <a:cubicBezTo>
                      <a:pt x="10958" y="9992"/>
                      <a:pt x="14439" y="7570"/>
                      <a:pt x="17997" y="5677"/>
                    </a:cubicBezTo>
                    <a:cubicBezTo>
                      <a:pt x="20192" y="8705"/>
                      <a:pt x="22085" y="11733"/>
                      <a:pt x="22388" y="15745"/>
                    </a:cubicBezTo>
                    <a:cubicBezTo>
                      <a:pt x="22539" y="17561"/>
                      <a:pt x="24507" y="18924"/>
                      <a:pt x="26626" y="18697"/>
                    </a:cubicBezTo>
                    <a:cubicBezTo>
                      <a:pt x="29503" y="18470"/>
                      <a:pt x="28973" y="16653"/>
                      <a:pt x="28292" y="14685"/>
                    </a:cubicBezTo>
                    <a:cubicBezTo>
                      <a:pt x="27686" y="12868"/>
                      <a:pt x="28292" y="11279"/>
                      <a:pt x="30411" y="12035"/>
                    </a:cubicBezTo>
                    <a:cubicBezTo>
                      <a:pt x="33590" y="13247"/>
                      <a:pt x="34650" y="9916"/>
                      <a:pt x="36997" y="9462"/>
                    </a:cubicBezTo>
                    <a:cubicBezTo>
                      <a:pt x="37981" y="8326"/>
                      <a:pt x="39797" y="8780"/>
                      <a:pt x="40781" y="7570"/>
                    </a:cubicBezTo>
                    <a:cubicBezTo>
                      <a:pt x="40781" y="6964"/>
                      <a:pt x="40781" y="6283"/>
                      <a:pt x="40781" y="5677"/>
                    </a:cubicBezTo>
                    <a:cubicBezTo>
                      <a:pt x="42825" y="6888"/>
                      <a:pt x="42977" y="8705"/>
                      <a:pt x="42068" y="10522"/>
                    </a:cubicBezTo>
                    <a:cubicBezTo>
                      <a:pt x="40933" y="13019"/>
                      <a:pt x="41236" y="14231"/>
                      <a:pt x="43961" y="15517"/>
                    </a:cubicBezTo>
                    <a:cubicBezTo>
                      <a:pt x="46156" y="16577"/>
                      <a:pt x="48654" y="29824"/>
                      <a:pt x="47443" y="31716"/>
                    </a:cubicBezTo>
                    <a:cubicBezTo>
                      <a:pt x="45853" y="34139"/>
                      <a:pt x="43885" y="36182"/>
                      <a:pt x="40630" y="36107"/>
                    </a:cubicBezTo>
                    <a:cubicBezTo>
                      <a:pt x="39797" y="36939"/>
                      <a:pt x="38889" y="37620"/>
                      <a:pt x="37754" y="38075"/>
                    </a:cubicBezTo>
                    <a:cubicBezTo>
                      <a:pt x="36315" y="38756"/>
                      <a:pt x="36088" y="40497"/>
                      <a:pt x="35104" y="41708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0" name="任意多边形: 形状 2879"/>
              <p:cNvSpPr/>
              <p:nvPr/>
            </p:nvSpPr>
            <p:spPr>
              <a:xfrm>
                <a:off x="1725844" y="6891358"/>
                <a:ext cx="22709" cy="30278"/>
              </a:xfrm>
              <a:custGeom>
                <a:avLst/>
                <a:gdLst>
                  <a:gd name="connsiteX0" fmla="*/ 20121 w 22708"/>
                  <a:gd name="connsiteY0" fmla="*/ 27475 h 30278"/>
                  <a:gd name="connsiteX1" fmla="*/ 20121 w 22708"/>
                  <a:gd name="connsiteY1" fmla="*/ 29367 h 30278"/>
                  <a:gd name="connsiteX2" fmla="*/ 8767 w 22708"/>
                  <a:gd name="connsiteY2" fmla="*/ 31411 h 30278"/>
                  <a:gd name="connsiteX3" fmla="*/ 7934 w 22708"/>
                  <a:gd name="connsiteY3" fmla="*/ 28080 h 30278"/>
                  <a:gd name="connsiteX4" fmla="*/ 8767 w 22708"/>
                  <a:gd name="connsiteY4" fmla="*/ 16196 h 30278"/>
                  <a:gd name="connsiteX5" fmla="*/ 9069 w 22708"/>
                  <a:gd name="connsiteY5" fmla="*/ 10973 h 30278"/>
                  <a:gd name="connsiteX6" fmla="*/ 6042 w 22708"/>
                  <a:gd name="connsiteY6" fmla="*/ 7718 h 30278"/>
                  <a:gd name="connsiteX7" fmla="*/ 12551 w 22708"/>
                  <a:gd name="connsiteY7" fmla="*/ 6658 h 30278"/>
                  <a:gd name="connsiteX8" fmla="*/ 15731 w 22708"/>
                  <a:gd name="connsiteY8" fmla="*/ 8854 h 30278"/>
                  <a:gd name="connsiteX9" fmla="*/ 20121 w 22708"/>
                  <a:gd name="connsiteY9" fmla="*/ 2747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20121" y="27475"/>
                    </a:moveTo>
                    <a:cubicBezTo>
                      <a:pt x="20121" y="28080"/>
                      <a:pt x="20121" y="28686"/>
                      <a:pt x="20121" y="29367"/>
                    </a:cubicBezTo>
                    <a:cubicBezTo>
                      <a:pt x="16185" y="29140"/>
                      <a:pt x="12551" y="30805"/>
                      <a:pt x="8767" y="31411"/>
                    </a:cubicBezTo>
                    <a:cubicBezTo>
                      <a:pt x="8464" y="30275"/>
                      <a:pt x="7783" y="28156"/>
                      <a:pt x="7934" y="28080"/>
                    </a:cubicBezTo>
                    <a:cubicBezTo>
                      <a:pt x="16563" y="24598"/>
                      <a:pt x="10205" y="20208"/>
                      <a:pt x="8767" y="16196"/>
                    </a:cubicBezTo>
                    <a:cubicBezTo>
                      <a:pt x="8388" y="14379"/>
                      <a:pt x="10432" y="12639"/>
                      <a:pt x="9069" y="10973"/>
                    </a:cubicBezTo>
                    <a:cubicBezTo>
                      <a:pt x="8161" y="9838"/>
                      <a:pt x="4528" y="10595"/>
                      <a:pt x="6042" y="7718"/>
                    </a:cubicBezTo>
                    <a:cubicBezTo>
                      <a:pt x="7404" y="5296"/>
                      <a:pt x="10054" y="5145"/>
                      <a:pt x="12551" y="6658"/>
                    </a:cubicBezTo>
                    <a:cubicBezTo>
                      <a:pt x="13914" y="6961"/>
                      <a:pt x="14974" y="7794"/>
                      <a:pt x="15731" y="8854"/>
                    </a:cubicBezTo>
                    <a:cubicBezTo>
                      <a:pt x="18456" y="14758"/>
                      <a:pt x="25874" y="19602"/>
                      <a:pt x="20121" y="27475"/>
                    </a:cubicBezTo>
                    <a:close/>
                  </a:path>
                </a:pathLst>
              </a:custGeom>
              <a:solidFill>
                <a:srgbClr val="ECB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1" name="任意多边形: 形状 2880"/>
              <p:cNvSpPr/>
              <p:nvPr/>
            </p:nvSpPr>
            <p:spPr>
              <a:xfrm>
                <a:off x="1699539" y="6841472"/>
                <a:ext cx="22709" cy="30278"/>
              </a:xfrm>
              <a:custGeom>
                <a:avLst/>
                <a:gdLst>
                  <a:gd name="connsiteX0" fmla="*/ 17964 w 22708"/>
                  <a:gd name="connsiteY0" fmla="*/ 26039 h 30278"/>
                  <a:gd name="connsiteX1" fmla="*/ 11682 w 22708"/>
                  <a:gd name="connsiteY1" fmla="*/ 24374 h 30278"/>
                  <a:gd name="connsiteX2" fmla="*/ 6004 w 22708"/>
                  <a:gd name="connsiteY2" fmla="*/ 19000 h 30278"/>
                  <a:gd name="connsiteX3" fmla="*/ 13347 w 22708"/>
                  <a:gd name="connsiteY3" fmla="*/ 19000 h 30278"/>
                  <a:gd name="connsiteX4" fmla="*/ 20008 w 22708"/>
                  <a:gd name="connsiteY4" fmla="*/ 5677 h 30278"/>
                  <a:gd name="connsiteX5" fmla="*/ 21749 w 22708"/>
                  <a:gd name="connsiteY5" fmla="*/ 16502 h 30278"/>
                  <a:gd name="connsiteX6" fmla="*/ 21749 w 22708"/>
                  <a:gd name="connsiteY6" fmla="*/ 16502 h 30278"/>
                  <a:gd name="connsiteX7" fmla="*/ 21749 w 22708"/>
                  <a:gd name="connsiteY7" fmla="*/ 22179 h 30278"/>
                  <a:gd name="connsiteX8" fmla="*/ 17964 w 22708"/>
                  <a:gd name="connsiteY8" fmla="*/ 2603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7964" y="26039"/>
                    </a:moveTo>
                    <a:cubicBezTo>
                      <a:pt x="15845" y="25434"/>
                      <a:pt x="13801" y="24525"/>
                      <a:pt x="11682" y="24374"/>
                    </a:cubicBezTo>
                    <a:cubicBezTo>
                      <a:pt x="8124" y="24071"/>
                      <a:pt x="4566" y="22633"/>
                      <a:pt x="6004" y="19000"/>
                    </a:cubicBezTo>
                    <a:cubicBezTo>
                      <a:pt x="7821" y="14382"/>
                      <a:pt x="10243" y="21497"/>
                      <a:pt x="13347" y="19000"/>
                    </a:cubicBezTo>
                    <a:cubicBezTo>
                      <a:pt x="8502" y="10976"/>
                      <a:pt x="21144" y="12717"/>
                      <a:pt x="20008" y="5677"/>
                    </a:cubicBezTo>
                    <a:cubicBezTo>
                      <a:pt x="24323" y="9538"/>
                      <a:pt x="23944" y="12944"/>
                      <a:pt x="21749" y="16502"/>
                    </a:cubicBezTo>
                    <a:lnTo>
                      <a:pt x="21749" y="16502"/>
                    </a:lnTo>
                    <a:cubicBezTo>
                      <a:pt x="19781" y="18394"/>
                      <a:pt x="20992" y="20286"/>
                      <a:pt x="21749" y="22179"/>
                    </a:cubicBezTo>
                    <a:cubicBezTo>
                      <a:pt x="21598" y="24601"/>
                      <a:pt x="22885" y="28386"/>
                      <a:pt x="17964" y="26039"/>
                    </a:cubicBezTo>
                    <a:close/>
                  </a:path>
                </a:pathLst>
              </a:custGeom>
              <a:solidFill>
                <a:srgbClr val="EBB2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2" name="任意多边形: 形状 2881"/>
              <p:cNvSpPr/>
              <p:nvPr/>
            </p:nvSpPr>
            <p:spPr>
              <a:xfrm>
                <a:off x="1725953" y="6871330"/>
                <a:ext cx="22709" cy="22709"/>
              </a:xfrm>
              <a:custGeom>
                <a:avLst/>
                <a:gdLst>
                  <a:gd name="connsiteX0" fmla="*/ 18195 w 22708"/>
                  <a:gd name="connsiteY0" fmla="*/ 11320 h 22708"/>
                  <a:gd name="connsiteX1" fmla="*/ 18195 w 22708"/>
                  <a:gd name="connsiteY1" fmla="*/ 13288 h 22708"/>
                  <a:gd name="connsiteX2" fmla="*/ 12291 w 22708"/>
                  <a:gd name="connsiteY2" fmla="*/ 18057 h 22708"/>
                  <a:gd name="connsiteX3" fmla="*/ 8733 w 22708"/>
                  <a:gd name="connsiteY3" fmla="*/ 16997 h 22708"/>
                  <a:gd name="connsiteX4" fmla="*/ 6765 w 22708"/>
                  <a:gd name="connsiteY4" fmla="*/ 13288 h 22708"/>
                  <a:gd name="connsiteX5" fmla="*/ 8733 w 22708"/>
                  <a:gd name="connsiteY5" fmla="*/ 5719 h 22708"/>
                  <a:gd name="connsiteX6" fmla="*/ 14410 w 22708"/>
                  <a:gd name="connsiteY6" fmla="*/ 7535 h 22708"/>
                  <a:gd name="connsiteX7" fmla="*/ 18195 w 22708"/>
                  <a:gd name="connsiteY7" fmla="*/ 1132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8195" y="11320"/>
                    </a:moveTo>
                    <a:cubicBezTo>
                      <a:pt x="18195" y="12001"/>
                      <a:pt x="18195" y="12607"/>
                      <a:pt x="18195" y="13288"/>
                    </a:cubicBezTo>
                    <a:cubicBezTo>
                      <a:pt x="16303" y="15029"/>
                      <a:pt x="14940" y="17300"/>
                      <a:pt x="12291" y="18057"/>
                    </a:cubicBezTo>
                    <a:cubicBezTo>
                      <a:pt x="10928" y="18208"/>
                      <a:pt x="9717" y="18057"/>
                      <a:pt x="8733" y="16997"/>
                    </a:cubicBezTo>
                    <a:cubicBezTo>
                      <a:pt x="8657" y="15407"/>
                      <a:pt x="8430" y="13969"/>
                      <a:pt x="6765" y="13288"/>
                    </a:cubicBezTo>
                    <a:cubicBezTo>
                      <a:pt x="4494" y="10033"/>
                      <a:pt x="6084" y="7762"/>
                      <a:pt x="8733" y="5719"/>
                    </a:cubicBezTo>
                    <a:cubicBezTo>
                      <a:pt x="10928" y="5415"/>
                      <a:pt x="12518" y="6854"/>
                      <a:pt x="14410" y="7535"/>
                    </a:cubicBezTo>
                    <a:cubicBezTo>
                      <a:pt x="17438" y="7081"/>
                      <a:pt x="18725" y="8292"/>
                      <a:pt x="18195" y="11320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3" name="任意多边形: 形状 2882"/>
              <p:cNvSpPr/>
              <p:nvPr/>
            </p:nvSpPr>
            <p:spPr>
              <a:xfrm>
                <a:off x="1718130" y="6869479"/>
                <a:ext cx="15139" cy="15139"/>
              </a:xfrm>
              <a:custGeom>
                <a:avLst/>
                <a:gdLst>
                  <a:gd name="connsiteX0" fmla="*/ 16556 w 15139"/>
                  <a:gd name="connsiteY0" fmla="*/ 7645 h 15139"/>
                  <a:gd name="connsiteX1" fmla="*/ 14588 w 15139"/>
                  <a:gd name="connsiteY1" fmla="*/ 15215 h 15139"/>
                  <a:gd name="connsiteX2" fmla="*/ 7170 w 15139"/>
                  <a:gd name="connsiteY2" fmla="*/ 13701 h 15139"/>
                  <a:gd name="connsiteX3" fmla="*/ 8911 w 15139"/>
                  <a:gd name="connsiteY3" fmla="*/ 5677 h 15139"/>
                  <a:gd name="connsiteX4" fmla="*/ 10046 w 15139"/>
                  <a:gd name="connsiteY4" fmla="*/ 5753 h 15139"/>
                  <a:gd name="connsiteX5" fmla="*/ 12241 w 15139"/>
                  <a:gd name="connsiteY5" fmla="*/ 6282 h 15139"/>
                  <a:gd name="connsiteX6" fmla="*/ 16556 w 15139"/>
                  <a:gd name="connsiteY6" fmla="*/ 7570 h 15139"/>
                  <a:gd name="connsiteX7" fmla="*/ 16556 w 15139"/>
                  <a:gd name="connsiteY7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6556" y="7645"/>
                    </a:moveTo>
                    <a:cubicBezTo>
                      <a:pt x="15875" y="10143"/>
                      <a:pt x="15269" y="12641"/>
                      <a:pt x="14588" y="15215"/>
                    </a:cubicBezTo>
                    <a:cubicBezTo>
                      <a:pt x="11636" y="16956"/>
                      <a:pt x="9138" y="17486"/>
                      <a:pt x="7170" y="13701"/>
                    </a:cubicBezTo>
                    <a:cubicBezTo>
                      <a:pt x="5429" y="10370"/>
                      <a:pt x="4369" y="7494"/>
                      <a:pt x="8911" y="5677"/>
                    </a:cubicBezTo>
                    <a:cubicBezTo>
                      <a:pt x="9289" y="5677"/>
                      <a:pt x="9668" y="5677"/>
                      <a:pt x="10046" y="5753"/>
                    </a:cubicBezTo>
                    <a:cubicBezTo>
                      <a:pt x="10803" y="5904"/>
                      <a:pt x="11484" y="6131"/>
                      <a:pt x="12241" y="6282"/>
                    </a:cubicBezTo>
                    <a:cubicBezTo>
                      <a:pt x="13680" y="6585"/>
                      <a:pt x="15269" y="6661"/>
                      <a:pt x="16556" y="7570"/>
                    </a:cubicBezTo>
                    <a:lnTo>
                      <a:pt x="16556" y="7645"/>
                    </a:ln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4" name="任意多边形: 形状 2883"/>
              <p:cNvSpPr/>
              <p:nvPr/>
            </p:nvSpPr>
            <p:spPr>
              <a:xfrm>
                <a:off x="1698579" y="6867485"/>
                <a:ext cx="22709" cy="15139"/>
              </a:xfrm>
              <a:custGeom>
                <a:avLst/>
                <a:gdLst>
                  <a:gd name="connsiteX0" fmla="*/ 5677 w 22708"/>
                  <a:gd name="connsiteY0" fmla="*/ 11456 h 15139"/>
                  <a:gd name="connsiteX1" fmla="*/ 18394 w 22708"/>
                  <a:gd name="connsiteY1" fmla="*/ 7293 h 15139"/>
                  <a:gd name="connsiteX2" fmla="*/ 5677 w 22708"/>
                  <a:gd name="connsiteY2" fmla="*/ 11456 h 15139"/>
                  <a:gd name="connsiteX3" fmla="*/ 5677 w 22708"/>
                  <a:gd name="connsiteY3" fmla="*/ 114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11456"/>
                    </a:moveTo>
                    <a:cubicBezTo>
                      <a:pt x="7342" y="3357"/>
                      <a:pt x="12490" y="5628"/>
                      <a:pt x="18394" y="7293"/>
                    </a:cubicBezTo>
                    <a:cubicBezTo>
                      <a:pt x="14306" y="11305"/>
                      <a:pt x="9992" y="11456"/>
                      <a:pt x="5677" y="11456"/>
                    </a:cubicBezTo>
                    <a:lnTo>
                      <a:pt x="5677" y="11456"/>
                    </a:ln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5" name="任意多边形: 形状 2884"/>
              <p:cNvSpPr/>
              <p:nvPr/>
            </p:nvSpPr>
            <p:spPr>
              <a:xfrm>
                <a:off x="1721364" y="6864256"/>
                <a:ext cx="15139" cy="15139"/>
              </a:xfrm>
              <a:custGeom>
                <a:avLst/>
                <a:gdLst>
                  <a:gd name="connsiteX0" fmla="*/ 13247 w 15139"/>
                  <a:gd name="connsiteY0" fmla="*/ 12717 h 15139"/>
                  <a:gd name="connsiteX1" fmla="*/ 7570 w 15139"/>
                  <a:gd name="connsiteY1" fmla="*/ 12717 h 15139"/>
                  <a:gd name="connsiteX2" fmla="*/ 5677 w 15139"/>
                  <a:gd name="connsiteY2" fmla="*/ 10824 h 15139"/>
                  <a:gd name="connsiteX3" fmla="*/ 5677 w 15139"/>
                  <a:gd name="connsiteY3" fmla="*/ 10824 h 15139"/>
                  <a:gd name="connsiteX4" fmla="*/ 9462 w 15139"/>
                  <a:gd name="connsiteY4" fmla="*/ 5677 h 15139"/>
                  <a:gd name="connsiteX5" fmla="*/ 13322 w 15139"/>
                  <a:gd name="connsiteY5" fmla="*/ 10824 h 15139"/>
                  <a:gd name="connsiteX6" fmla="*/ 13247 w 15139"/>
                  <a:gd name="connsiteY6" fmla="*/ 1271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247" y="12717"/>
                    </a:moveTo>
                    <a:cubicBezTo>
                      <a:pt x="11354" y="13247"/>
                      <a:pt x="9462" y="16123"/>
                      <a:pt x="7570" y="12717"/>
                    </a:cubicBezTo>
                    <a:cubicBezTo>
                      <a:pt x="6888" y="12111"/>
                      <a:pt x="6358" y="11354"/>
                      <a:pt x="5677" y="10824"/>
                    </a:cubicBezTo>
                    <a:lnTo>
                      <a:pt x="5677" y="10824"/>
                    </a:lnTo>
                    <a:cubicBezTo>
                      <a:pt x="5829" y="8251"/>
                      <a:pt x="6510" y="5677"/>
                      <a:pt x="9462" y="5677"/>
                    </a:cubicBezTo>
                    <a:cubicBezTo>
                      <a:pt x="12414" y="5677"/>
                      <a:pt x="13095" y="8251"/>
                      <a:pt x="13322" y="10824"/>
                    </a:cubicBezTo>
                    <a:cubicBezTo>
                      <a:pt x="13322" y="11505"/>
                      <a:pt x="13247" y="12111"/>
                      <a:pt x="13247" y="12717"/>
                    </a:cubicBezTo>
                    <a:close/>
                  </a:path>
                </a:pathLst>
              </a:custGeom>
              <a:solidFill>
                <a:srgbClr val="EBAE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6" name="任意多边形: 形状 2885"/>
              <p:cNvSpPr/>
              <p:nvPr/>
            </p:nvSpPr>
            <p:spPr>
              <a:xfrm>
                <a:off x="1729009" y="6882650"/>
                <a:ext cx="22709" cy="22709"/>
              </a:xfrm>
              <a:custGeom>
                <a:avLst/>
                <a:gdLst>
                  <a:gd name="connsiteX0" fmla="*/ 5677 w 22708"/>
                  <a:gd name="connsiteY0" fmla="*/ 5677 h 22708"/>
                  <a:gd name="connsiteX1" fmla="*/ 9386 w 22708"/>
                  <a:gd name="connsiteY1" fmla="*/ 5677 h 22708"/>
                  <a:gd name="connsiteX2" fmla="*/ 17031 w 22708"/>
                  <a:gd name="connsiteY2" fmla="*/ 9538 h 22708"/>
                  <a:gd name="connsiteX3" fmla="*/ 18924 w 22708"/>
                  <a:gd name="connsiteY3" fmla="*/ 9538 h 22708"/>
                  <a:gd name="connsiteX4" fmla="*/ 17031 w 22708"/>
                  <a:gd name="connsiteY4" fmla="*/ 13322 h 22708"/>
                  <a:gd name="connsiteX5" fmla="*/ 12338 w 22708"/>
                  <a:gd name="connsiteY5" fmla="*/ 16653 h 22708"/>
                  <a:gd name="connsiteX6" fmla="*/ 11279 w 22708"/>
                  <a:gd name="connsiteY6" fmla="*/ 17258 h 22708"/>
                  <a:gd name="connsiteX7" fmla="*/ 9386 w 22708"/>
                  <a:gd name="connsiteY7" fmla="*/ 15291 h 22708"/>
                  <a:gd name="connsiteX8" fmla="*/ 5677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5677"/>
                    </a:moveTo>
                    <a:cubicBezTo>
                      <a:pt x="6888" y="5677"/>
                      <a:pt x="8175" y="5677"/>
                      <a:pt x="9386" y="5677"/>
                    </a:cubicBezTo>
                    <a:cubicBezTo>
                      <a:pt x="12187" y="6434"/>
                      <a:pt x="14912" y="7418"/>
                      <a:pt x="17031" y="9538"/>
                    </a:cubicBezTo>
                    <a:cubicBezTo>
                      <a:pt x="17637" y="9538"/>
                      <a:pt x="18318" y="9538"/>
                      <a:pt x="18924" y="9538"/>
                    </a:cubicBezTo>
                    <a:cubicBezTo>
                      <a:pt x="18924" y="11127"/>
                      <a:pt x="18697" y="12565"/>
                      <a:pt x="17031" y="13322"/>
                    </a:cubicBezTo>
                    <a:cubicBezTo>
                      <a:pt x="14609" y="13171"/>
                      <a:pt x="13625" y="15063"/>
                      <a:pt x="12338" y="16653"/>
                    </a:cubicBezTo>
                    <a:cubicBezTo>
                      <a:pt x="11960" y="16880"/>
                      <a:pt x="11657" y="17031"/>
                      <a:pt x="11279" y="17258"/>
                    </a:cubicBezTo>
                    <a:cubicBezTo>
                      <a:pt x="10673" y="16577"/>
                      <a:pt x="9992" y="15972"/>
                      <a:pt x="9386" y="15291"/>
                    </a:cubicBezTo>
                    <a:cubicBezTo>
                      <a:pt x="9386" y="11581"/>
                      <a:pt x="6737" y="8932"/>
                      <a:pt x="5677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7" name="任意多边形: 形状 2886"/>
              <p:cNvSpPr/>
              <p:nvPr/>
            </p:nvSpPr>
            <p:spPr>
              <a:xfrm>
                <a:off x="1712678" y="6852372"/>
                <a:ext cx="15139" cy="15139"/>
              </a:xfrm>
              <a:custGeom>
                <a:avLst/>
                <a:gdLst>
                  <a:gd name="connsiteX0" fmla="*/ 8686 w 15139"/>
                  <a:gd name="connsiteY0" fmla="*/ 11354 h 15139"/>
                  <a:gd name="connsiteX1" fmla="*/ 8686 w 15139"/>
                  <a:gd name="connsiteY1" fmla="*/ 5677 h 15139"/>
                  <a:gd name="connsiteX2" fmla="*/ 10578 w 15139"/>
                  <a:gd name="connsiteY2" fmla="*/ 11430 h 15139"/>
                  <a:gd name="connsiteX3" fmla="*/ 8686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686" y="11354"/>
                    </a:moveTo>
                    <a:cubicBezTo>
                      <a:pt x="4674" y="9462"/>
                      <a:pt x="4674" y="7570"/>
                      <a:pt x="8686" y="5677"/>
                    </a:cubicBezTo>
                    <a:cubicBezTo>
                      <a:pt x="8459" y="7872"/>
                      <a:pt x="9821" y="9538"/>
                      <a:pt x="10578" y="11430"/>
                    </a:cubicBezTo>
                    <a:cubicBezTo>
                      <a:pt x="9897" y="11354"/>
                      <a:pt x="9292" y="11354"/>
                      <a:pt x="8686" y="11354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8" name="任意多边形: 形状 2887"/>
              <p:cNvSpPr/>
              <p:nvPr/>
            </p:nvSpPr>
            <p:spPr>
              <a:xfrm>
                <a:off x="1709299" y="6883093"/>
                <a:ext cx="7570" cy="7570"/>
              </a:xfrm>
              <a:custGeom>
                <a:avLst/>
                <a:gdLst>
                  <a:gd name="connsiteX0" fmla="*/ 6539 w 7569"/>
                  <a:gd name="connsiteY0" fmla="*/ 6824 h 7569"/>
                  <a:gd name="connsiteX1" fmla="*/ 5782 w 7569"/>
                  <a:gd name="connsiteY1" fmla="*/ 6521 h 7569"/>
                  <a:gd name="connsiteX2" fmla="*/ 6614 w 7569"/>
                  <a:gd name="connsiteY2" fmla="*/ 5689 h 7569"/>
                  <a:gd name="connsiteX3" fmla="*/ 7220 w 7569"/>
                  <a:gd name="connsiteY3" fmla="*/ 6294 h 7569"/>
                  <a:gd name="connsiteX4" fmla="*/ 6539 w 7569"/>
                  <a:gd name="connsiteY4" fmla="*/ 68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39" y="6824"/>
                    </a:moveTo>
                    <a:cubicBezTo>
                      <a:pt x="6312" y="6748"/>
                      <a:pt x="5857" y="6748"/>
                      <a:pt x="5782" y="6521"/>
                    </a:cubicBezTo>
                    <a:cubicBezTo>
                      <a:pt x="5479" y="5915"/>
                      <a:pt x="5857" y="5613"/>
                      <a:pt x="6614" y="5689"/>
                    </a:cubicBezTo>
                    <a:cubicBezTo>
                      <a:pt x="6841" y="5689"/>
                      <a:pt x="6993" y="6067"/>
                      <a:pt x="7220" y="6294"/>
                    </a:cubicBezTo>
                    <a:cubicBezTo>
                      <a:pt x="6993" y="6521"/>
                      <a:pt x="6766" y="6673"/>
                      <a:pt x="6539" y="6824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9" name="任意多边形: 形状 2888"/>
              <p:cNvSpPr/>
              <p:nvPr/>
            </p:nvSpPr>
            <p:spPr>
              <a:xfrm>
                <a:off x="1584375" y="6241191"/>
                <a:ext cx="37848" cy="45417"/>
              </a:xfrm>
              <a:custGeom>
                <a:avLst/>
                <a:gdLst>
                  <a:gd name="connsiteX0" fmla="*/ 7701 w 37847"/>
                  <a:gd name="connsiteY0" fmla="*/ 23710 h 45417"/>
                  <a:gd name="connsiteX1" fmla="*/ 9291 w 37847"/>
                  <a:gd name="connsiteY1" fmla="*/ 19016 h 45417"/>
                  <a:gd name="connsiteX2" fmla="*/ 15271 w 37847"/>
                  <a:gd name="connsiteY2" fmla="*/ 14172 h 45417"/>
                  <a:gd name="connsiteX3" fmla="*/ 15271 w 37847"/>
                  <a:gd name="connsiteY3" fmla="*/ 14172 h 45417"/>
                  <a:gd name="connsiteX4" fmla="*/ 24733 w 37847"/>
                  <a:gd name="connsiteY4" fmla="*/ 8419 h 45417"/>
                  <a:gd name="connsiteX5" fmla="*/ 24808 w 37847"/>
                  <a:gd name="connsiteY5" fmla="*/ 6148 h 45417"/>
                  <a:gd name="connsiteX6" fmla="*/ 31470 w 37847"/>
                  <a:gd name="connsiteY6" fmla="*/ 9479 h 45417"/>
                  <a:gd name="connsiteX7" fmla="*/ 28896 w 37847"/>
                  <a:gd name="connsiteY7" fmla="*/ 16367 h 45417"/>
                  <a:gd name="connsiteX8" fmla="*/ 28442 w 37847"/>
                  <a:gd name="connsiteY8" fmla="*/ 20227 h 45417"/>
                  <a:gd name="connsiteX9" fmla="*/ 32454 w 37847"/>
                  <a:gd name="connsiteY9" fmla="*/ 30749 h 45417"/>
                  <a:gd name="connsiteX10" fmla="*/ 30940 w 37847"/>
                  <a:gd name="connsiteY10" fmla="*/ 39833 h 45417"/>
                  <a:gd name="connsiteX11" fmla="*/ 25944 w 37847"/>
                  <a:gd name="connsiteY11" fmla="*/ 38849 h 45417"/>
                  <a:gd name="connsiteX12" fmla="*/ 21478 w 37847"/>
                  <a:gd name="connsiteY12" fmla="*/ 34307 h 45417"/>
                  <a:gd name="connsiteX13" fmla="*/ 11637 w 37847"/>
                  <a:gd name="connsiteY13" fmla="*/ 28554 h 45417"/>
                  <a:gd name="connsiteX14" fmla="*/ 7701 w 37847"/>
                  <a:gd name="connsiteY14" fmla="*/ 2371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7701" y="23710"/>
                    </a:moveTo>
                    <a:cubicBezTo>
                      <a:pt x="5128" y="21060"/>
                      <a:pt x="4371" y="18259"/>
                      <a:pt x="9291" y="19016"/>
                    </a:cubicBezTo>
                    <a:cubicBezTo>
                      <a:pt x="13984" y="19773"/>
                      <a:pt x="14892" y="17729"/>
                      <a:pt x="15271" y="14172"/>
                    </a:cubicBezTo>
                    <a:lnTo>
                      <a:pt x="15271" y="14172"/>
                    </a:lnTo>
                    <a:cubicBezTo>
                      <a:pt x="18374" y="12204"/>
                      <a:pt x="22311" y="11598"/>
                      <a:pt x="24733" y="8419"/>
                    </a:cubicBezTo>
                    <a:cubicBezTo>
                      <a:pt x="24203" y="7586"/>
                      <a:pt x="24203" y="6829"/>
                      <a:pt x="24808" y="6148"/>
                    </a:cubicBezTo>
                    <a:cubicBezTo>
                      <a:pt x="28290" y="4786"/>
                      <a:pt x="30410" y="6527"/>
                      <a:pt x="31470" y="9479"/>
                    </a:cubicBezTo>
                    <a:cubicBezTo>
                      <a:pt x="32454" y="12204"/>
                      <a:pt x="32832" y="15080"/>
                      <a:pt x="28896" y="16367"/>
                    </a:cubicBezTo>
                    <a:cubicBezTo>
                      <a:pt x="26474" y="17124"/>
                      <a:pt x="28745" y="18941"/>
                      <a:pt x="28442" y="20227"/>
                    </a:cubicBezTo>
                    <a:cubicBezTo>
                      <a:pt x="28442" y="24239"/>
                      <a:pt x="28442" y="27873"/>
                      <a:pt x="32454" y="30749"/>
                    </a:cubicBezTo>
                    <a:cubicBezTo>
                      <a:pt x="36995" y="34004"/>
                      <a:pt x="35784" y="37486"/>
                      <a:pt x="30940" y="39833"/>
                    </a:cubicBezTo>
                    <a:cubicBezTo>
                      <a:pt x="29123" y="40362"/>
                      <a:pt x="27458" y="40059"/>
                      <a:pt x="25944" y="38849"/>
                    </a:cubicBezTo>
                    <a:cubicBezTo>
                      <a:pt x="24354" y="37410"/>
                      <a:pt x="23067" y="35669"/>
                      <a:pt x="21478" y="34307"/>
                    </a:cubicBezTo>
                    <a:cubicBezTo>
                      <a:pt x="18829" y="31279"/>
                      <a:pt x="16406" y="27948"/>
                      <a:pt x="11637" y="28554"/>
                    </a:cubicBezTo>
                    <a:cubicBezTo>
                      <a:pt x="9518" y="27645"/>
                      <a:pt x="8534" y="25677"/>
                      <a:pt x="7701" y="23710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0" name="任意多边形: 形状 2889"/>
              <p:cNvSpPr/>
              <p:nvPr/>
            </p:nvSpPr>
            <p:spPr>
              <a:xfrm>
                <a:off x="1582614" y="6266109"/>
                <a:ext cx="30278" cy="30278"/>
              </a:xfrm>
              <a:custGeom>
                <a:avLst/>
                <a:gdLst>
                  <a:gd name="connsiteX0" fmla="*/ 24677 w 30278"/>
                  <a:gd name="connsiteY0" fmla="*/ 8254 h 30278"/>
                  <a:gd name="connsiteX1" fmla="*/ 28461 w 30278"/>
                  <a:gd name="connsiteY1" fmla="*/ 12114 h 30278"/>
                  <a:gd name="connsiteX2" fmla="*/ 18924 w 30278"/>
                  <a:gd name="connsiteY2" fmla="*/ 27556 h 30278"/>
                  <a:gd name="connsiteX3" fmla="*/ 9538 w 30278"/>
                  <a:gd name="connsiteY3" fmla="*/ 23544 h 30278"/>
                  <a:gd name="connsiteX4" fmla="*/ 5677 w 30278"/>
                  <a:gd name="connsiteY4" fmla="*/ 23544 h 30278"/>
                  <a:gd name="connsiteX5" fmla="*/ 9538 w 30278"/>
                  <a:gd name="connsiteY5" fmla="*/ 6437 h 30278"/>
                  <a:gd name="connsiteX6" fmla="*/ 10597 w 30278"/>
                  <a:gd name="connsiteY6" fmla="*/ 5680 h 30278"/>
                  <a:gd name="connsiteX7" fmla="*/ 24677 w 30278"/>
                  <a:gd name="connsiteY7" fmla="*/ 82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24677" y="8254"/>
                    </a:moveTo>
                    <a:cubicBezTo>
                      <a:pt x="26493" y="8935"/>
                      <a:pt x="27780" y="10221"/>
                      <a:pt x="28461" y="12114"/>
                    </a:cubicBezTo>
                    <a:cubicBezTo>
                      <a:pt x="28310" y="19154"/>
                      <a:pt x="24374" y="23771"/>
                      <a:pt x="18924" y="27556"/>
                    </a:cubicBezTo>
                    <a:cubicBezTo>
                      <a:pt x="14685" y="28767"/>
                      <a:pt x="12490" y="25209"/>
                      <a:pt x="9538" y="23544"/>
                    </a:cubicBezTo>
                    <a:cubicBezTo>
                      <a:pt x="8251" y="23544"/>
                      <a:pt x="6964" y="23544"/>
                      <a:pt x="5677" y="23544"/>
                    </a:cubicBezTo>
                    <a:cubicBezTo>
                      <a:pt x="10370" y="18624"/>
                      <a:pt x="8402" y="12190"/>
                      <a:pt x="9538" y="6437"/>
                    </a:cubicBezTo>
                    <a:cubicBezTo>
                      <a:pt x="9916" y="6210"/>
                      <a:pt x="10219" y="5907"/>
                      <a:pt x="10597" y="5680"/>
                    </a:cubicBezTo>
                    <a:cubicBezTo>
                      <a:pt x="15442" y="5528"/>
                      <a:pt x="19075" y="11887"/>
                      <a:pt x="24677" y="8254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1" name="任意多边形: 形状 2890"/>
              <p:cNvSpPr/>
              <p:nvPr/>
            </p:nvSpPr>
            <p:spPr>
              <a:xfrm>
                <a:off x="1554460" y="6246205"/>
                <a:ext cx="22709" cy="37848"/>
              </a:xfrm>
              <a:custGeom>
                <a:avLst/>
                <a:gdLst>
                  <a:gd name="connsiteX0" fmla="*/ 7187 w 22708"/>
                  <a:gd name="connsiteY0" fmla="*/ 20512 h 37847"/>
                  <a:gd name="connsiteX1" fmla="*/ 7187 w 22708"/>
                  <a:gd name="connsiteY1" fmla="*/ 12942 h 37847"/>
                  <a:gd name="connsiteX2" fmla="*/ 15437 w 22708"/>
                  <a:gd name="connsiteY2" fmla="*/ 8400 h 37847"/>
                  <a:gd name="connsiteX3" fmla="*/ 20433 w 22708"/>
                  <a:gd name="connsiteY3" fmla="*/ 7265 h 37847"/>
                  <a:gd name="connsiteX4" fmla="*/ 20433 w 22708"/>
                  <a:gd name="connsiteY4" fmla="*/ 14835 h 37847"/>
                  <a:gd name="connsiteX5" fmla="*/ 20433 w 22708"/>
                  <a:gd name="connsiteY5" fmla="*/ 14835 h 37847"/>
                  <a:gd name="connsiteX6" fmla="*/ 18541 w 22708"/>
                  <a:gd name="connsiteY6" fmla="*/ 35727 h 37847"/>
                  <a:gd name="connsiteX7" fmla="*/ 12864 w 22708"/>
                  <a:gd name="connsiteY7" fmla="*/ 37619 h 37847"/>
                  <a:gd name="connsiteX8" fmla="*/ 10063 w 22708"/>
                  <a:gd name="connsiteY8" fmla="*/ 33304 h 37847"/>
                  <a:gd name="connsiteX9" fmla="*/ 9079 w 22708"/>
                  <a:gd name="connsiteY9" fmla="*/ 24221 h 37847"/>
                  <a:gd name="connsiteX10" fmla="*/ 7187 w 22708"/>
                  <a:gd name="connsiteY10" fmla="*/ 2051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7847">
                    <a:moveTo>
                      <a:pt x="7187" y="20512"/>
                    </a:moveTo>
                    <a:cubicBezTo>
                      <a:pt x="8398" y="18014"/>
                      <a:pt x="3250" y="15440"/>
                      <a:pt x="7187" y="12942"/>
                    </a:cubicBezTo>
                    <a:cubicBezTo>
                      <a:pt x="11653" y="14456"/>
                      <a:pt x="15059" y="14380"/>
                      <a:pt x="15437" y="8400"/>
                    </a:cubicBezTo>
                    <a:cubicBezTo>
                      <a:pt x="15816" y="3026"/>
                      <a:pt x="18692" y="7265"/>
                      <a:pt x="20433" y="7265"/>
                    </a:cubicBezTo>
                    <a:cubicBezTo>
                      <a:pt x="20433" y="9763"/>
                      <a:pt x="20433" y="12336"/>
                      <a:pt x="20433" y="14835"/>
                    </a:cubicBezTo>
                    <a:lnTo>
                      <a:pt x="20433" y="14835"/>
                    </a:lnTo>
                    <a:cubicBezTo>
                      <a:pt x="12712" y="22480"/>
                      <a:pt x="12561" y="23767"/>
                      <a:pt x="18541" y="35727"/>
                    </a:cubicBezTo>
                    <a:cubicBezTo>
                      <a:pt x="16346" y="35499"/>
                      <a:pt x="14680" y="36862"/>
                      <a:pt x="12864" y="37619"/>
                    </a:cubicBezTo>
                    <a:cubicBezTo>
                      <a:pt x="8701" y="38300"/>
                      <a:pt x="10366" y="35045"/>
                      <a:pt x="10063" y="33304"/>
                    </a:cubicBezTo>
                    <a:cubicBezTo>
                      <a:pt x="9533" y="30276"/>
                      <a:pt x="11653" y="27021"/>
                      <a:pt x="9079" y="24221"/>
                    </a:cubicBezTo>
                    <a:cubicBezTo>
                      <a:pt x="9079" y="22782"/>
                      <a:pt x="8852" y="21268"/>
                      <a:pt x="7187" y="20512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2" name="任意多边形: 形状 2891"/>
              <p:cNvSpPr/>
              <p:nvPr/>
            </p:nvSpPr>
            <p:spPr>
              <a:xfrm>
                <a:off x="1602598" y="6236826"/>
                <a:ext cx="22709" cy="30278"/>
              </a:xfrm>
              <a:custGeom>
                <a:avLst/>
                <a:gdLst>
                  <a:gd name="connsiteX0" fmla="*/ 8478 w 22708"/>
                  <a:gd name="connsiteY0" fmla="*/ 24290 h 30278"/>
                  <a:gd name="connsiteX1" fmla="*/ 5677 w 22708"/>
                  <a:gd name="connsiteY1" fmla="*/ 18461 h 30278"/>
                  <a:gd name="connsiteX2" fmla="*/ 11960 w 22708"/>
                  <a:gd name="connsiteY2" fmla="*/ 17931 h 30278"/>
                  <a:gd name="connsiteX3" fmla="*/ 6586 w 22708"/>
                  <a:gd name="connsiteY3" fmla="*/ 11043 h 30278"/>
                  <a:gd name="connsiteX4" fmla="*/ 5980 w 22708"/>
                  <a:gd name="connsiteY4" fmla="*/ 9150 h 30278"/>
                  <a:gd name="connsiteX5" fmla="*/ 8402 w 22708"/>
                  <a:gd name="connsiteY5" fmla="*/ 7182 h 30278"/>
                  <a:gd name="connsiteX6" fmla="*/ 16123 w 22708"/>
                  <a:gd name="connsiteY6" fmla="*/ 7107 h 30278"/>
                  <a:gd name="connsiteX7" fmla="*/ 17940 w 22708"/>
                  <a:gd name="connsiteY7" fmla="*/ 7182 h 30278"/>
                  <a:gd name="connsiteX8" fmla="*/ 19832 w 22708"/>
                  <a:gd name="connsiteY8" fmla="*/ 10967 h 30278"/>
                  <a:gd name="connsiteX9" fmla="*/ 18470 w 22708"/>
                  <a:gd name="connsiteY9" fmla="*/ 25122 h 30278"/>
                  <a:gd name="connsiteX10" fmla="*/ 8478 w 22708"/>
                  <a:gd name="connsiteY10" fmla="*/ 242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8478" y="24290"/>
                    </a:moveTo>
                    <a:cubicBezTo>
                      <a:pt x="7570" y="22321"/>
                      <a:pt x="6586" y="20353"/>
                      <a:pt x="5677" y="18461"/>
                    </a:cubicBezTo>
                    <a:cubicBezTo>
                      <a:pt x="7721" y="14449"/>
                      <a:pt x="10749" y="22246"/>
                      <a:pt x="11960" y="17931"/>
                    </a:cubicBezTo>
                    <a:cubicBezTo>
                      <a:pt x="13020" y="14146"/>
                      <a:pt x="11203" y="11118"/>
                      <a:pt x="6586" y="11043"/>
                    </a:cubicBezTo>
                    <a:cubicBezTo>
                      <a:pt x="6056" y="10513"/>
                      <a:pt x="5904" y="9831"/>
                      <a:pt x="5980" y="9150"/>
                    </a:cubicBezTo>
                    <a:cubicBezTo>
                      <a:pt x="6510" y="8166"/>
                      <a:pt x="7645" y="7863"/>
                      <a:pt x="8402" y="7182"/>
                    </a:cubicBezTo>
                    <a:cubicBezTo>
                      <a:pt x="10976" y="3322"/>
                      <a:pt x="13549" y="8242"/>
                      <a:pt x="16123" y="7107"/>
                    </a:cubicBezTo>
                    <a:cubicBezTo>
                      <a:pt x="16729" y="7107"/>
                      <a:pt x="17334" y="7107"/>
                      <a:pt x="17940" y="7182"/>
                    </a:cubicBezTo>
                    <a:cubicBezTo>
                      <a:pt x="18545" y="8469"/>
                      <a:pt x="19227" y="9680"/>
                      <a:pt x="19832" y="10967"/>
                    </a:cubicBezTo>
                    <a:cubicBezTo>
                      <a:pt x="22330" y="15963"/>
                      <a:pt x="20968" y="20656"/>
                      <a:pt x="18470" y="25122"/>
                    </a:cubicBezTo>
                    <a:cubicBezTo>
                      <a:pt x="15215" y="31026"/>
                      <a:pt x="12565" y="30799"/>
                      <a:pt x="8478" y="24290"/>
                    </a:cubicBezTo>
                    <a:close/>
                  </a:path>
                </a:pathLst>
              </a:custGeom>
              <a:solidFill>
                <a:srgbClr val="EDB7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3" name="任意多边形: 形状 2892"/>
              <p:cNvSpPr/>
              <p:nvPr/>
            </p:nvSpPr>
            <p:spPr>
              <a:xfrm>
                <a:off x="1569292" y="6252184"/>
                <a:ext cx="22709" cy="30278"/>
              </a:xfrm>
              <a:custGeom>
                <a:avLst/>
                <a:gdLst>
                  <a:gd name="connsiteX0" fmla="*/ 5677 w 22708"/>
                  <a:gd name="connsiteY0" fmla="*/ 8856 h 30278"/>
                  <a:gd name="connsiteX1" fmla="*/ 12414 w 22708"/>
                  <a:gd name="connsiteY1" fmla="*/ 5677 h 30278"/>
                  <a:gd name="connsiteX2" fmla="*/ 14306 w 22708"/>
                  <a:gd name="connsiteY2" fmla="*/ 14760 h 30278"/>
                  <a:gd name="connsiteX3" fmla="*/ 15593 w 22708"/>
                  <a:gd name="connsiteY3" fmla="*/ 18545 h 30278"/>
                  <a:gd name="connsiteX4" fmla="*/ 18243 w 22708"/>
                  <a:gd name="connsiteY4" fmla="*/ 23541 h 30278"/>
                  <a:gd name="connsiteX5" fmla="*/ 15820 w 22708"/>
                  <a:gd name="connsiteY5" fmla="*/ 25888 h 30278"/>
                  <a:gd name="connsiteX6" fmla="*/ 6434 w 22708"/>
                  <a:gd name="connsiteY6" fmla="*/ 18772 h 30278"/>
                  <a:gd name="connsiteX7" fmla="*/ 5677 w 22708"/>
                  <a:gd name="connsiteY7" fmla="*/ 8856 h 30278"/>
                  <a:gd name="connsiteX8" fmla="*/ 5677 w 22708"/>
                  <a:gd name="connsiteY8" fmla="*/ 88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5677" y="8856"/>
                    </a:moveTo>
                    <a:cubicBezTo>
                      <a:pt x="7645" y="7948"/>
                      <a:pt x="9689" y="6964"/>
                      <a:pt x="12414" y="5677"/>
                    </a:cubicBezTo>
                    <a:cubicBezTo>
                      <a:pt x="12717" y="8932"/>
                      <a:pt x="10749" y="12565"/>
                      <a:pt x="14306" y="14760"/>
                    </a:cubicBezTo>
                    <a:cubicBezTo>
                      <a:pt x="15518" y="15517"/>
                      <a:pt x="17183" y="17258"/>
                      <a:pt x="15593" y="18545"/>
                    </a:cubicBezTo>
                    <a:cubicBezTo>
                      <a:pt x="7948" y="24904"/>
                      <a:pt x="20286" y="20437"/>
                      <a:pt x="18243" y="23541"/>
                    </a:cubicBezTo>
                    <a:cubicBezTo>
                      <a:pt x="18243" y="25206"/>
                      <a:pt x="17183" y="25585"/>
                      <a:pt x="15820" y="25888"/>
                    </a:cubicBezTo>
                    <a:cubicBezTo>
                      <a:pt x="8326" y="27553"/>
                      <a:pt x="6283" y="26418"/>
                      <a:pt x="6434" y="18772"/>
                    </a:cubicBezTo>
                    <a:cubicBezTo>
                      <a:pt x="6510" y="15366"/>
                      <a:pt x="6358" y="12187"/>
                      <a:pt x="5677" y="8856"/>
                    </a:cubicBezTo>
                    <a:lnTo>
                      <a:pt x="5677" y="8856"/>
                    </a:ln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4" name="任意多边形: 形状 2893"/>
              <p:cNvSpPr/>
              <p:nvPr/>
            </p:nvSpPr>
            <p:spPr>
              <a:xfrm>
                <a:off x="1582538" y="6237374"/>
                <a:ext cx="22709" cy="15139"/>
              </a:xfrm>
              <a:custGeom>
                <a:avLst/>
                <a:gdLst>
                  <a:gd name="connsiteX0" fmla="*/ 5677 w 22708"/>
                  <a:gd name="connsiteY0" fmla="*/ 12236 h 15139"/>
                  <a:gd name="connsiteX1" fmla="*/ 5904 w 22708"/>
                  <a:gd name="connsiteY1" fmla="*/ 10420 h 15139"/>
                  <a:gd name="connsiteX2" fmla="*/ 7645 w 22708"/>
                  <a:gd name="connsiteY2" fmla="*/ 8527 h 15139"/>
                  <a:gd name="connsiteX3" fmla="*/ 7721 w 22708"/>
                  <a:gd name="connsiteY3" fmla="*/ 8451 h 15139"/>
                  <a:gd name="connsiteX4" fmla="*/ 9462 w 22708"/>
                  <a:gd name="connsiteY4" fmla="*/ 6483 h 15139"/>
                  <a:gd name="connsiteX5" fmla="*/ 9462 w 22708"/>
                  <a:gd name="connsiteY5" fmla="*/ 6483 h 15139"/>
                  <a:gd name="connsiteX6" fmla="*/ 15518 w 22708"/>
                  <a:gd name="connsiteY6" fmla="*/ 6862 h 15139"/>
                  <a:gd name="connsiteX7" fmla="*/ 16880 w 22708"/>
                  <a:gd name="connsiteY7" fmla="*/ 11934 h 15139"/>
                  <a:gd name="connsiteX8" fmla="*/ 13171 w 22708"/>
                  <a:gd name="connsiteY8" fmla="*/ 13296 h 15139"/>
                  <a:gd name="connsiteX9" fmla="*/ 5677 w 22708"/>
                  <a:gd name="connsiteY9" fmla="*/ 122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5677" y="12236"/>
                    </a:moveTo>
                    <a:cubicBezTo>
                      <a:pt x="5753" y="11630"/>
                      <a:pt x="5829" y="11025"/>
                      <a:pt x="5904" y="10420"/>
                    </a:cubicBezTo>
                    <a:cubicBezTo>
                      <a:pt x="6434" y="9738"/>
                      <a:pt x="7040" y="9057"/>
                      <a:pt x="7645" y="8527"/>
                    </a:cubicBezTo>
                    <a:lnTo>
                      <a:pt x="7721" y="8451"/>
                    </a:lnTo>
                    <a:cubicBezTo>
                      <a:pt x="8326" y="7770"/>
                      <a:pt x="8932" y="7165"/>
                      <a:pt x="9462" y="6483"/>
                    </a:cubicBezTo>
                    <a:lnTo>
                      <a:pt x="9462" y="6483"/>
                    </a:lnTo>
                    <a:cubicBezTo>
                      <a:pt x="11506" y="5423"/>
                      <a:pt x="13474" y="5272"/>
                      <a:pt x="15518" y="6862"/>
                    </a:cubicBezTo>
                    <a:cubicBezTo>
                      <a:pt x="17259" y="8300"/>
                      <a:pt x="17259" y="10116"/>
                      <a:pt x="16880" y="11934"/>
                    </a:cubicBezTo>
                    <a:cubicBezTo>
                      <a:pt x="16350" y="13977"/>
                      <a:pt x="14761" y="13674"/>
                      <a:pt x="13171" y="13296"/>
                    </a:cubicBezTo>
                    <a:cubicBezTo>
                      <a:pt x="10673" y="12766"/>
                      <a:pt x="7721" y="15945"/>
                      <a:pt x="5677" y="12236"/>
                    </a:cubicBezTo>
                    <a:close/>
                  </a:path>
                </a:pathLst>
              </a:custGeom>
              <a:solidFill>
                <a:srgbClr val="EBAF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5" name="任意多边形: 形状 2894"/>
              <p:cNvSpPr/>
              <p:nvPr/>
            </p:nvSpPr>
            <p:spPr>
              <a:xfrm>
                <a:off x="1588291" y="6227194"/>
                <a:ext cx="15139" cy="15139"/>
              </a:xfrm>
              <a:custGeom>
                <a:avLst/>
                <a:gdLst>
                  <a:gd name="connsiteX0" fmla="*/ 5677 w 15139"/>
                  <a:gd name="connsiteY0" fmla="*/ 7276 h 15139"/>
                  <a:gd name="connsiteX1" fmla="*/ 10673 w 15139"/>
                  <a:gd name="connsiteY1" fmla="*/ 7503 h 15139"/>
                  <a:gd name="connsiteX2" fmla="*/ 8781 w 15139"/>
                  <a:gd name="connsiteY2" fmla="*/ 12726 h 15139"/>
                  <a:gd name="connsiteX3" fmla="*/ 5677 w 15139"/>
                  <a:gd name="connsiteY3" fmla="*/ 7276 h 15139"/>
                  <a:gd name="connsiteX4" fmla="*/ 5677 w 15139"/>
                  <a:gd name="connsiteY4" fmla="*/ 72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7276"/>
                    </a:moveTo>
                    <a:cubicBezTo>
                      <a:pt x="7418" y="7352"/>
                      <a:pt x="9689" y="3492"/>
                      <a:pt x="10673" y="7503"/>
                    </a:cubicBezTo>
                    <a:cubicBezTo>
                      <a:pt x="10976" y="8790"/>
                      <a:pt x="11657" y="12424"/>
                      <a:pt x="8781" y="12726"/>
                    </a:cubicBezTo>
                    <a:cubicBezTo>
                      <a:pt x="4920" y="13029"/>
                      <a:pt x="5980" y="9471"/>
                      <a:pt x="5677" y="7276"/>
                    </a:cubicBezTo>
                    <a:lnTo>
                      <a:pt x="5677" y="7276"/>
                    </a:ln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6" name="任意多边形: 形状 2895"/>
              <p:cNvSpPr/>
              <p:nvPr/>
            </p:nvSpPr>
            <p:spPr>
              <a:xfrm>
                <a:off x="1597753" y="6237156"/>
                <a:ext cx="15139" cy="15139"/>
              </a:xfrm>
              <a:custGeom>
                <a:avLst/>
                <a:gdLst>
                  <a:gd name="connsiteX0" fmla="*/ 11430 w 15139"/>
                  <a:gd name="connsiteY0" fmla="*/ 8669 h 15139"/>
                  <a:gd name="connsiteX1" fmla="*/ 11430 w 15139"/>
                  <a:gd name="connsiteY1" fmla="*/ 10713 h 15139"/>
                  <a:gd name="connsiteX2" fmla="*/ 11354 w 15139"/>
                  <a:gd name="connsiteY2" fmla="*/ 12529 h 15139"/>
                  <a:gd name="connsiteX3" fmla="*/ 5677 w 15139"/>
                  <a:gd name="connsiteY3" fmla="*/ 8744 h 15139"/>
                  <a:gd name="connsiteX4" fmla="*/ 11430 w 15139"/>
                  <a:gd name="connsiteY4" fmla="*/ 6928 h 15139"/>
                  <a:gd name="connsiteX5" fmla="*/ 11354 w 15139"/>
                  <a:gd name="connsiteY5" fmla="*/ 6928 h 15139"/>
                  <a:gd name="connsiteX6" fmla="*/ 11884 w 15139"/>
                  <a:gd name="connsiteY6" fmla="*/ 8139 h 15139"/>
                  <a:gd name="connsiteX7" fmla="*/ 11430 w 15139"/>
                  <a:gd name="connsiteY7" fmla="*/ 86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430" y="8669"/>
                    </a:moveTo>
                    <a:cubicBezTo>
                      <a:pt x="11430" y="9350"/>
                      <a:pt x="11430" y="10031"/>
                      <a:pt x="11430" y="10713"/>
                    </a:cubicBezTo>
                    <a:cubicBezTo>
                      <a:pt x="11430" y="11318"/>
                      <a:pt x="11354" y="11924"/>
                      <a:pt x="11354" y="12529"/>
                    </a:cubicBezTo>
                    <a:cubicBezTo>
                      <a:pt x="8554" y="12605"/>
                      <a:pt x="5677" y="12832"/>
                      <a:pt x="5677" y="8744"/>
                    </a:cubicBezTo>
                    <a:cubicBezTo>
                      <a:pt x="6358" y="4202"/>
                      <a:pt x="8932" y="5716"/>
                      <a:pt x="11430" y="6928"/>
                    </a:cubicBezTo>
                    <a:lnTo>
                      <a:pt x="11354" y="6928"/>
                    </a:lnTo>
                    <a:cubicBezTo>
                      <a:pt x="11884" y="7306"/>
                      <a:pt x="12036" y="7760"/>
                      <a:pt x="11884" y="8139"/>
                    </a:cubicBezTo>
                    <a:cubicBezTo>
                      <a:pt x="11733" y="8441"/>
                      <a:pt x="11581" y="8669"/>
                      <a:pt x="11430" y="8669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7" name="任意多边形: 形状 2896"/>
              <p:cNvSpPr/>
              <p:nvPr/>
            </p:nvSpPr>
            <p:spPr>
              <a:xfrm>
                <a:off x="1583192" y="6259223"/>
                <a:ext cx="15139" cy="15139"/>
              </a:xfrm>
              <a:custGeom>
                <a:avLst/>
                <a:gdLst>
                  <a:gd name="connsiteX0" fmla="*/ 8884 w 15139"/>
                  <a:gd name="connsiteY0" fmla="*/ 5677 h 15139"/>
                  <a:gd name="connsiteX1" fmla="*/ 12668 w 15139"/>
                  <a:gd name="connsiteY1" fmla="*/ 9462 h 15139"/>
                  <a:gd name="connsiteX2" fmla="*/ 8884 w 15139"/>
                  <a:gd name="connsiteY2" fmla="*/ 13322 h 15139"/>
                  <a:gd name="connsiteX3" fmla="*/ 8884 w 15139"/>
                  <a:gd name="connsiteY3" fmla="*/ 13322 h 15139"/>
                  <a:gd name="connsiteX4" fmla="*/ 8884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884" y="5677"/>
                    </a:moveTo>
                    <a:cubicBezTo>
                      <a:pt x="10776" y="6358"/>
                      <a:pt x="11987" y="7645"/>
                      <a:pt x="12668" y="9462"/>
                    </a:cubicBezTo>
                    <a:cubicBezTo>
                      <a:pt x="12366" y="11733"/>
                      <a:pt x="10095" y="12035"/>
                      <a:pt x="8884" y="13322"/>
                    </a:cubicBezTo>
                    <a:lnTo>
                      <a:pt x="8884" y="13322"/>
                    </a:lnTo>
                    <a:cubicBezTo>
                      <a:pt x="3131" y="10749"/>
                      <a:pt x="6386" y="8175"/>
                      <a:pt x="8884" y="5677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8" name="任意多边形: 形状 2897"/>
              <p:cNvSpPr/>
              <p:nvPr/>
            </p:nvSpPr>
            <p:spPr>
              <a:xfrm>
                <a:off x="1595835" y="6234575"/>
                <a:ext cx="15139" cy="15139"/>
              </a:xfrm>
              <a:custGeom>
                <a:avLst/>
                <a:gdLst>
                  <a:gd name="connsiteX0" fmla="*/ 13348 w 15139"/>
                  <a:gd name="connsiteY0" fmla="*/ 9434 h 15139"/>
                  <a:gd name="connsiteX1" fmla="*/ 7595 w 15139"/>
                  <a:gd name="connsiteY1" fmla="*/ 11250 h 15139"/>
                  <a:gd name="connsiteX2" fmla="*/ 7520 w 15139"/>
                  <a:gd name="connsiteY2" fmla="*/ 6103 h 15139"/>
                  <a:gd name="connsiteX3" fmla="*/ 13348 w 15139"/>
                  <a:gd name="connsiteY3" fmla="*/ 94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348" y="9434"/>
                    </a:moveTo>
                    <a:cubicBezTo>
                      <a:pt x="11304" y="9510"/>
                      <a:pt x="8958" y="8904"/>
                      <a:pt x="7595" y="11250"/>
                    </a:cubicBezTo>
                    <a:cubicBezTo>
                      <a:pt x="5324" y="9585"/>
                      <a:pt x="4795" y="7314"/>
                      <a:pt x="7520" y="6103"/>
                    </a:cubicBezTo>
                    <a:cubicBezTo>
                      <a:pt x="10320" y="4741"/>
                      <a:pt x="12213" y="6860"/>
                      <a:pt x="13348" y="9434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9" name="任意多边形: 形状 2898"/>
              <p:cNvSpPr/>
              <p:nvPr/>
            </p:nvSpPr>
            <p:spPr>
              <a:xfrm>
                <a:off x="1622506" y="6225085"/>
                <a:ext cx="7570" cy="7570"/>
              </a:xfrm>
              <a:custGeom>
                <a:avLst/>
                <a:gdLst>
                  <a:gd name="connsiteX0" fmla="*/ 7342 w 7569"/>
                  <a:gd name="connsiteY0" fmla="*/ 5677 h 7569"/>
                  <a:gd name="connsiteX1" fmla="*/ 7040 w 7569"/>
                  <a:gd name="connsiteY1" fmla="*/ 8175 h 7569"/>
                  <a:gd name="connsiteX2" fmla="*/ 5677 w 7569"/>
                  <a:gd name="connsiteY2" fmla="*/ 7418 h 7569"/>
                  <a:gd name="connsiteX3" fmla="*/ 7342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342" y="5677"/>
                    </a:moveTo>
                    <a:cubicBezTo>
                      <a:pt x="7267" y="6510"/>
                      <a:pt x="7115" y="7342"/>
                      <a:pt x="7040" y="8175"/>
                    </a:cubicBezTo>
                    <a:cubicBezTo>
                      <a:pt x="6585" y="7948"/>
                      <a:pt x="6131" y="7721"/>
                      <a:pt x="5677" y="7418"/>
                    </a:cubicBezTo>
                    <a:cubicBezTo>
                      <a:pt x="6283" y="6888"/>
                      <a:pt x="6813" y="6283"/>
                      <a:pt x="7342" y="5677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0" name="任意多边形: 形状 2899"/>
              <p:cNvSpPr/>
              <p:nvPr/>
            </p:nvSpPr>
            <p:spPr>
              <a:xfrm>
                <a:off x="1626366" y="6221224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418 h 7569"/>
                  <a:gd name="connsiteX2" fmla="*/ 5677 w 7569"/>
                  <a:gd name="connsiteY2" fmla="*/ 5677 h 7569"/>
                  <a:gd name="connsiteX3" fmla="*/ 7494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418" y="6813"/>
                      <a:pt x="6737" y="7267"/>
                      <a:pt x="5677" y="7418"/>
                    </a:cubicBezTo>
                    <a:cubicBezTo>
                      <a:pt x="5677" y="6813"/>
                      <a:pt x="5677" y="6283"/>
                      <a:pt x="5677" y="5677"/>
                    </a:cubicBezTo>
                    <a:cubicBezTo>
                      <a:pt x="6207" y="5677"/>
                      <a:pt x="6888" y="5677"/>
                      <a:pt x="7494" y="5677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1" name="任意多边形: 形状 2900"/>
              <p:cNvSpPr/>
              <p:nvPr/>
            </p:nvSpPr>
            <p:spPr>
              <a:xfrm>
                <a:off x="1603430" y="6238331"/>
                <a:ext cx="7570" cy="7570"/>
              </a:xfrm>
              <a:custGeom>
                <a:avLst/>
                <a:gdLst>
                  <a:gd name="connsiteX0" fmla="*/ 5753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5677 h 7569"/>
                  <a:gd name="connsiteX3" fmla="*/ 5753 w 7569"/>
                  <a:gd name="connsiteY3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753" y="7494"/>
                    </a:moveTo>
                    <a:cubicBezTo>
                      <a:pt x="5753" y="6888"/>
                      <a:pt x="5753" y="6283"/>
                      <a:pt x="5677" y="5677"/>
                    </a:cubicBezTo>
                    <a:cubicBezTo>
                      <a:pt x="6358" y="5677"/>
                      <a:pt x="6964" y="5677"/>
                      <a:pt x="7645" y="5677"/>
                    </a:cubicBezTo>
                    <a:cubicBezTo>
                      <a:pt x="7418" y="6585"/>
                      <a:pt x="6737" y="7266"/>
                      <a:pt x="5753" y="7494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2" name="任意多边形: 形状 2901"/>
              <p:cNvSpPr/>
              <p:nvPr/>
            </p:nvSpPr>
            <p:spPr>
              <a:xfrm>
                <a:off x="1593060" y="6248777"/>
                <a:ext cx="7570" cy="7570"/>
              </a:xfrm>
              <a:custGeom>
                <a:avLst/>
                <a:gdLst>
                  <a:gd name="connsiteX0" fmla="*/ 6585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8 h 7569"/>
                  <a:gd name="connsiteX3" fmla="*/ 6585 w 7569"/>
                  <a:gd name="connsiteY3" fmla="*/ 6585 h 7569"/>
                  <a:gd name="connsiteX4" fmla="*/ 6585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585"/>
                    </a:moveTo>
                    <a:cubicBezTo>
                      <a:pt x="6283" y="6282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8"/>
                    </a:cubicBezTo>
                    <a:cubicBezTo>
                      <a:pt x="6434" y="6056"/>
                      <a:pt x="6510" y="6358"/>
                      <a:pt x="6585" y="6585"/>
                    </a:cubicBezTo>
                    <a:lnTo>
                      <a:pt x="6585" y="6585"/>
                    </a:ln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3" name="任意多边形: 形状 2902"/>
              <p:cNvSpPr/>
              <p:nvPr/>
            </p:nvSpPr>
            <p:spPr>
              <a:xfrm>
                <a:off x="2016739" y="6255216"/>
                <a:ext cx="15139" cy="15139"/>
              </a:xfrm>
              <a:custGeom>
                <a:avLst/>
                <a:gdLst>
                  <a:gd name="connsiteX0" fmla="*/ 6876 w 15139"/>
                  <a:gd name="connsiteY0" fmla="*/ 7716 h 15139"/>
                  <a:gd name="connsiteX1" fmla="*/ 16338 w 15139"/>
                  <a:gd name="connsiteY1" fmla="*/ 7716 h 15139"/>
                  <a:gd name="connsiteX2" fmla="*/ 10661 w 15139"/>
                  <a:gd name="connsiteY2" fmla="*/ 13393 h 15139"/>
                  <a:gd name="connsiteX3" fmla="*/ 6876 w 15139"/>
                  <a:gd name="connsiteY3" fmla="*/ 77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876" y="7716"/>
                    </a:moveTo>
                    <a:cubicBezTo>
                      <a:pt x="10055" y="3856"/>
                      <a:pt x="13159" y="6429"/>
                      <a:pt x="16338" y="7716"/>
                    </a:cubicBezTo>
                    <a:cubicBezTo>
                      <a:pt x="15051" y="10214"/>
                      <a:pt x="11342" y="10289"/>
                      <a:pt x="10661" y="13393"/>
                    </a:cubicBezTo>
                    <a:cubicBezTo>
                      <a:pt x="139" y="17708"/>
                      <a:pt x="10055" y="8322"/>
                      <a:pt x="6876" y="7716"/>
                    </a:cubicBezTo>
                    <a:close/>
                  </a:path>
                </a:pathLst>
              </a:custGeom>
              <a:solidFill>
                <a:srgbClr val="F8DB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4" name="任意多边形: 形状 2903"/>
              <p:cNvSpPr/>
              <p:nvPr/>
            </p:nvSpPr>
            <p:spPr>
              <a:xfrm>
                <a:off x="2029368" y="62687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677"/>
                      <a:pt x="8175" y="5677"/>
                      <a:pt x="9386" y="5677"/>
                    </a:cubicBezTo>
                    <a:cubicBezTo>
                      <a:pt x="8175" y="7721"/>
                      <a:pt x="6964" y="7797"/>
                      <a:pt x="5677" y="5677"/>
                    </a:cubicBezTo>
                    <a:close/>
                  </a:path>
                </a:pathLst>
              </a:custGeom>
              <a:solidFill>
                <a:srgbClr val="F7C7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5" name="任意多边形: 形状 2904"/>
              <p:cNvSpPr/>
              <p:nvPr/>
            </p:nvSpPr>
            <p:spPr>
              <a:xfrm>
                <a:off x="2021723" y="623257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964" y="6964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6" name="任意多边形: 形状 2905"/>
              <p:cNvSpPr/>
              <p:nvPr/>
            </p:nvSpPr>
            <p:spPr>
              <a:xfrm>
                <a:off x="1738942" y="6450581"/>
                <a:ext cx="15139" cy="15139"/>
              </a:xfrm>
              <a:custGeom>
                <a:avLst/>
                <a:gdLst>
                  <a:gd name="connsiteX0" fmla="*/ 5887 w 15139"/>
                  <a:gd name="connsiteY0" fmla="*/ 5677 h 15139"/>
                  <a:gd name="connsiteX1" fmla="*/ 11791 w 15139"/>
                  <a:gd name="connsiteY1" fmla="*/ 10294 h 15139"/>
                  <a:gd name="connsiteX2" fmla="*/ 588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87" y="5677"/>
                    </a:moveTo>
                    <a:cubicBezTo>
                      <a:pt x="7855" y="7267"/>
                      <a:pt x="9748" y="8705"/>
                      <a:pt x="11791" y="10294"/>
                    </a:cubicBezTo>
                    <a:cubicBezTo>
                      <a:pt x="5357" y="13095"/>
                      <a:pt x="5357" y="13095"/>
                      <a:pt x="5887" y="5677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7" name="任意多边形: 形状 2906"/>
              <p:cNvSpPr/>
              <p:nvPr/>
            </p:nvSpPr>
            <p:spPr>
              <a:xfrm>
                <a:off x="1749824" y="6449223"/>
                <a:ext cx="15139" cy="15139"/>
              </a:xfrm>
              <a:custGeom>
                <a:avLst/>
                <a:gdLst>
                  <a:gd name="connsiteX0" fmla="*/ 5754 w 15139"/>
                  <a:gd name="connsiteY0" fmla="*/ 9534 h 15139"/>
                  <a:gd name="connsiteX1" fmla="*/ 11431 w 15139"/>
                  <a:gd name="connsiteY1" fmla="*/ 5749 h 15139"/>
                  <a:gd name="connsiteX2" fmla="*/ 9539 w 15139"/>
                  <a:gd name="connsiteY2" fmla="*/ 10972 h 15139"/>
                  <a:gd name="connsiteX3" fmla="*/ 6738 w 15139"/>
                  <a:gd name="connsiteY3" fmla="*/ 13772 h 15139"/>
                  <a:gd name="connsiteX4" fmla="*/ 5754 w 15139"/>
                  <a:gd name="connsiteY4" fmla="*/ 95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54" y="9534"/>
                    </a:moveTo>
                    <a:cubicBezTo>
                      <a:pt x="7798" y="8549"/>
                      <a:pt x="8252" y="5143"/>
                      <a:pt x="11431" y="5749"/>
                    </a:cubicBezTo>
                    <a:cubicBezTo>
                      <a:pt x="10750" y="7490"/>
                      <a:pt x="10069" y="9231"/>
                      <a:pt x="9539" y="10972"/>
                    </a:cubicBezTo>
                    <a:cubicBezTo>
                      <a:pt x="9085" y="12486"/>
                      <a:pt x="8404" y="14378"/>
                      <a:pt x="6738" y="13772"/>
                    </a:cubicBezTo>
                    <a:cubicBezTo>
                      <a:pt x="5073" y="13243"/>
                      <a:pt x="5906" y="11048"/>
                      <a:pt x="5754" y="9534"/>
                    </a:cubicBezTo>
                    <a:close/>
                  </a:path>
                </a:pathLst>
              </a:custGeom>
              <a:solidFill>
                <a:srgbClr val="EF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8" name="任意多边形: 形状 2907"/>
              <p:cNvSpPr/>
              <p:nvPr/>
            </p:nvSpPr>
            <p:spPr>
              <a:xfrm>
                <a:off x="1731127" y="6432714"/>
                <a:ext cx="15139" cy="15139"/>
              </a:xfrm>
              <a:custGeom>
                <a:avLst/>
                <a:gdLst>
                  <a:gd name="connsiteX0" fmla="*/ 11129 w 15139"/>
                  <a:gd name="connsiteY0" fmla="*/ 10827 h 15139"/>
                  <a:gd name="connsiteX1" fmla="*/ 10221 w 15139"/>
                  <a:gd name="connsiteY1" fmla="*/ 10827 h 15139"/>
                  <a:gd name="connsiteX2" fmla="*/ 5679 w 15139"/>
                  <a:gd name="connsiteY2" fmla="*/ 7648 h 15139"/>
                  <a:gd name="connsiteX3" fmla="*/ 7193 w 15139"/>
                  <a:gd name="connsiteY3" fmla="*/ 5680 h 15139"/>
                  <a:gd name="connsiteX4" fmla="*/ 11205 w 15139"/>
                  <a:gd name="connsiteY4" fmla="*/ 8934 h 15139"/>
                  <a:gd name="connsiteX5" fmla="*/ 11129 w 15139"/>
                  <a:gd name="connsiteY5" fmla="*/ 108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129" y="10827"/>
                    </a:moveTo>
                    <a:cubicBezTo>
                      <a:pt x="10826" y="10827"/>
                      <a:pt x="10523" y="10827"/>
                      <a:pt x="10221" y="10827"/>
                    </a:cubicBezTo>
                    <a:cubicBezTo>
                      <a:pt x="8025" y="10751"/>
                      <a:pt x="5603" y="10903"/>
                      <a:pt x="5679" y="7648"/>
                    </a:cubicBezTo>
                    <a:cubicBezTo>
                      <a:pt x="5679" y="6664"/>
                      <a:pt x="6133" y="5755"/>
                      <a:pt x="7193" y="5680"/>
                    </a:cubicBezTo>
                    <a:cubicBezTo>
                      <a:pt x="9388" y="5604"/>
                      <a:pt x="10372" y="7269"/>
                      <a:pt x="11205" y="8934"/>
                    </a:cubicBezTo>
                    <a:cubicBezTo>
                      <a:pt x="11205" y="9616"/>
                      <a:pt x="11129" y="10221"/>
                      <a:pt x="11129" y="10827"/>
                    </a:cubicBezTo>
                    <a:close/>
                  </a:path>
                </a:pathLst>
              </a:custGeom>
              <a:solidFill>
                <a:srgbClr val="ECB2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9" name="任意多边形: 形状 2908"/>
              <p:cNvSpPr/>
              <p:nvPr/>
            </p:nvSpPr>
            <p:spPr>
              <a:xfrm>
                <a:off x="1744224" y="6437821"/>
                <a:ext cx="15139" cy="15139"/>
              </a:xfrm>
              <a:custGeom>
                <a:avLst/>
                <a:gdLst>
                  <a:gd name="connsiteX0" fmla="*/ 5677 w 15139"/>
                  <a:gd name="connsiteY0" fmla="*/ 9581 h 15139"/>
                  <a:gd name="connsiteX1" fmla="*/ 11354 w 15139"/>
                  <a:gd name="connsiteY1" fmla="*/ 5720 h 15139"/>
                  <a:gd name="connsiteX2" fmla="*/ 11354 w 15139"/>
                  <a:gd name="connsiteY2" fmla="*/ 7688 h 15139"/>
                  <a:gd name="connsiteX3" fmla="*/ 5677 w 15139"/>
                  <a:gd name="connsiteY3" fmla="*/ 958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81"/>
                    </a:moveTo>
                    <a:cubicBezTo>
                      <a:pt x="7721" y="8521"/>
                      <a:pt x="8251" y="5266"/>
                      <a:pt x="11354" y="5720"/>
                    </a:cubicBezTo>
                    <a:cubicBezTo>
                      <a:pt x="11354" y="6402"/>
                      <a:pt x="11354" y="7007"/>
                      <a:pt x="11354" y="7688"/>
                    </a:cubicBezTo>
                    <a:cubicBezTo>
                      <a:pt x="9840" y="9581"/>
                      <a:pt x="9008" y="13290"/>
                      <a:pt x="5677" y="9581"/>
                    </a:cubicBezTo>
                    <a:close/>
                  </a:path>
                </a:pathLst>
              </a:custGeom>
              <a:solidFill>
                <a:srgbClr val="EFB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0" name="任意多边形: 形状 2909"/>
              <p:cNvSpPr/>
              <p:nvPr/>
            </p:nvSpPr>
            <p:spPr>
              <a:xfrm>
                <a:off x="1743905" y="6357461"/>
                <a:ext cx="37848" cy="68126"/>
              </a:xfrm>
              <a:custGeom>
                <a:avLst/>
                <a:gdLst>
                  <a:gd name="connsiteX0" fmla="*/ 9705 w 37847"/>
                  <a:gd name="connsiteY0" fmla="*/ 46189 h 68125"/>
                  <a:gd name="connsiteX1" fmla="*/ 5920 w 37847"/>
                  <a:gd name="connsiteY1" fmla="*/ 34684 h 68125"/>
                  <a:gd name="connsiteX2" fmla="*/ 9705 w 37847"/>
                  <a:gd name="connsiteY2" fmla="*/ 32791 h 68125"/>
                  <a:gd name="connsiteX3" fmla="*/ 13489 w 37847"/>
                  <a:gd name="connsiteY3" fmla="*/ 32791 h 68125"/>
                  <a:gd name="connsiteX4" fmla="*/ 10840 w 37847"/>
                  <a:gd name="connsiteY4" fmla="*/ 12505 h 68125"/>
                  <a:gd name="connsiteX5" fmla="*/ 11597 w 37847"/>
                  <a:gd name="connsiteY5" fmla="*/ 8114 h 68125"/>
                  <a:gd name="connsiteX6" fmla="*/ 11143 w 37847"/>
                  <a:gd name="connsiteY6" fmla="*/ 6903 h 68125"/>
                  <a:gd name="connsiteX7" fmla="*/ 11673 w 37847"/>
                  <a:gd name="connsiteY7" fmla="*/ 6298 h 68125"/>
                  <a:gd name="connsiteX8" fmla="*/ 13489 w 37847"/>
                  <a:gd name="connsiteY8" fmla="*/ 6146 h 68125"/>
                  <a:gd name="connsiteX9" fmla="*/ 22497 w 37847"/>
                  <a:gd name="connsiteY9" fmla="*/ 5919 h 68125"/>
                  <a:gd name="connsiteX10" fmla="*/ 22346 w 37847"/>
                  <a:gd name="connsiteY10" fmla="*/ 15836 h 68125"/>
                  <a:gd name="connsiteX11" fmla="*/ 32489 w 37847"/>
                  <a:gd name="connsiteY11" fmla="*/ 13716 h 68125"/>
                  <a:gd name="connsiteX12" fmla="*/ 35441 w 37847"/>
                  <a:gd name="connsiteY12" fmla="*/ 20529 h 68125"/>
                  <a:gd name="connsiteX13" fmla="*/ 27342 w 37847"/>
                  <a:gd name="connsiteY13" fmla="*/ 26735 h 68125"/>
                  <a:gd name="connsiteX14" fmla="*/ 22346 w 37847"/>
                  <a:gd name="connsiteY14" fmla="*/ 30823 h 68125"/>
                  <a:gd name="connsiteX15" fmla="*/ 32716 w 37847"/>
                  <a:gd name="connsiteY15" fmla="*/ 30823 h 68125"/>
                  <a:gd name="connsiteX16" fmla="*/ 22724 w 37847"/>
                  <a:gd name="connsiteY16" fmla="*/ 34002 h 68125"/>
                  <a:gd name="connsiteX17" fmla="*/ 21362 w 37847"/>
                  <a:gd name="connsiteY17" fmla="*/ 34608 h 68125"/>
                  <a:gd name="connsiteX18" fmla="*/ 20605 w 37847"/>
                  <a:gd name="connsiteY18" fmla="*/ 44751 h 68125"/>
                  <a:gd name="connsiteX19" fmla="*/ 15306 w 37847"/>
                  <a:gd name="connsiteY19" fmla="*/ 49898 h 68125"/>
                  <a:gd name="connsiteX20" fmla="*/ 19091 w 37847"/>
                  <a:gd name="connsiteY20" fmla="*/ 59360 h 68125"/>
                  <a:gd name="connsiteX21" fmla="*/ 15306 w 37847"/>
                  <a:gd name="connsiteY21" fmla="*/ 63145 h 68125"/>
                  <a:gd name="connsiteX22" fmla="*/ 13414 w 37847"/>
                  <a:gd name="connsiteY22" fmla="*/ 63145 h 68125"/>
                  <a:gd name="connsiteX23" fmla="*/ 11521 w 37847"/>
                  <a:gd name="connsiteY23" fmla="*/ 63145 h 68125"/>
                  <a:gd name="connsiteX24" fmla="*/ 5844 w 37847"/>
                  <a:gd name="connsiteY24" fmla="*/ 57392 h 68125"/>
                  <a:gd name="connsiteX25" fmla="*/ 7736 w 37847"/>
                  <a:gd name="connsiteY25" fmla="*/ 55424 h 68125"/>
                  <a:gd name="connsiteX26" fmla="*/ 9705 w 37847"/>
                  <a:gd name="connsiteY26" fmla="*/ 46189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7847" h="68125">
                    <a:moveTo>
                      <a:pt x="9705" y="46189"/>
                    </a:moveTo>
                    <a:cubicBezTo>
                      <a:pt x="9780" y="41950"/>
                      <a:pt x="8720" y="38014"/>
                      <a:pt x="5920" y="34684"/>
                    </a:cubicBezTo>
                    <a:cubicBezTo>
                      <a:pt x="6677" y="33018"/>
                      <a:pt x="8191" y="32791"/>
                      <a:pt x="9705" y="32791"/>
                    </a:cubicBezTo>
                    <a:cubicBezTo>
                      <a:pt x="10991" y="32715"/>
                      <a:pt x="12202" y="35895"/>
                      <a:pt x="13489" y="32791"/>
                    </a:cubicBezTo>
                    <a:cubicBezTo>
                      <a:pt x="12581" y="26054"/>
                      <a:pt x="17728" y="18636"/>
                      <a:pt x="10840" y="12505"/>
                    </a:cubicBezTo>
                    <a:cubicBezTo>
                      <a:pt x="10234" y="11975"/>
                      <a:pt x="11294" y="9628"/>
                      <a:pt x="11597" y="8114"/>
                    </a:cubicBezTo>
                    <a:cubicBezTo>
                      <a:pt x="11067" y="7660"/>
                      <a:pt x="10916" y="7282"/>
                      <a:pt x="11143" y="6903"/>
                    </a:cubicBezTo>
                    <a:cubicBezTo>
                      <a:pt x="11294" y="6525"/>
                      <a:pt x="11521" y="6298"/>
                      <a:pt x="11673" y="6298"/>
                    </a:cubicBezTo>
                    <a:cubicBezTo>
                      <a:pt x="12278" y="6146"/>
                      <a:pt x="12884" y="6146"/>
                      <a:pt x="13489" y="6146"/>
                    </a:cubicBezTo>
                    <a:cubicBezTo>
                      <a:pt x="16971" y="16592"/>
                      <a:pt x="19242" y="3800"/>
                      <a:pt x="22497" y="5919"/>
                    </a:cubicBezTo>
                    <a:cubicBezTo>
                      <a:pt x="24692" y="8644"/>
                      <a:pt x="20907" y="11521"/>
                      <a:pt x="22346" y="15836"/>
                    </a:cubicBezTo>
                    <a:cubicBezTo>
                      <a:pt x="25071" y="7357"/>
                      <a:pt x="28931" y="12808"/>
                      <a:pt x="32489" y="13716"/>
                    </a:cubicBezTo>
                    <a:cubicBezTo>
                      <a:pt x="32186" y="16441"/>
                      <a:pt x="34381" y="18182"/>
                      <a:pt x="35441" y="20529"/>
                    </a:cubicBezTo>
                    <a:cubicBezTo>
                      <a:pt x="32489" y="22496"/>
                      <a:pt x="24692" y="17652"/>
                      <a:pt x="27342" y="26735"/>
                    </a:cubicBezTo>
                    <a:cubicBezTo>
                      <a:pt x="27947" y="28931"/>
                      <a:pt x="23481" y="28022"/>
                      <a:pt x="22346" y="30823"/>
                    </a:cubicBezTo>
                    <a:cubicBezTo>
                      <a:pt x="25979" y="30823"/>
                      <a:pt x="29385" y="30823"/>
                      <a:pt x="32716" y="30823"/>
                    </a:cubicBezTo>
                    <a:cubicBezTo>
                      <a:pt x="29158" y="31277"/>
                      <a:pt x="27190" y="37106"/>
                      <a:pt x="22724" y="34002"/>
                    </a:cubicBezTo>
                    <a:cubicBezTo>
                      <a:pt x="22119" y="33548"/>
                      <a:pt x="21059" y="34229"/>
                      <a:pt x="21362" y="34608"/>
                    </a:cubicBezTo>
                    <a:cubicBezTo>
                      <a:pt x="24011" y="38014"/>
                      <a:pt x="15760" y="40209"/>
                      <a:pt x="20605" y="44751"/>
                    </a:cubicBezTo>
                    <a:cubicBezTo>
                      <a:pt x="22724" y="46795"/>
                      <a:pt x="12884" y="43616"/>
                      <a:pt x="15306" y="49898"/>
                    </a:cubicBezTo>
                    <a:cubicBezTo>
                      <a:pt x="15155" y="53607"/>
                      <a:pt x="15987" y="56938"/>
                      <a:pt x="19091" y="59360"/>
                    </a:cubicBezTo>
                    <a:cubicBezTo>
                      <a:pt x="17804" y="60647"/>
                      <a:pt x="16593" y="61934"/>
                      <a:pt x="15306" y="63145"/>
                    </a:cubicBezTo>
                    <a:cubicBezTo>
                      <a:pt x="14700" y="63902"/>
                      <a:pt x="14095" y="63902"/>
                      <a:pt x="13414" y="63145"/>
                    </a:cubicBezTo>
                    <a:cubicBezTo>
                      <a:pt x="12808" y="63145"/>
                      <a:pt x="12127" y="63145"/>
                      <a:pt x="11521" y="63145"/>
                    </a:cubicBezTo>
                    <a:cubicBezTo>
                      <a:pt x="8418" y="62388"/>
                      <a:pt x="4860" y="62161"/>
                      <a:pt x="5844" y="57392"/>
                    </a:cubicBezTo>
                    <a:cubicBezTo>
                      <a:pt x="6450" y="56787"/>
                      <a:pt x="7131" y="56105"/>
                      <a:pt x="7736" y="55424"/>
                    </a:cubicBezTo>
                    <a:cubicBezTo>
                      <a:pt x="7207" y="52245"/>
                      <a:pt x="9705" y="49520"/>
                      <a:pt x="9705" y="46189"/>
                    </a:cubicBezTo>
                    <a:close/>
                  </a:path>
                </a:pathLst>
              </a:custGeom>
              <a:solidFill>
                <a:srgbClr val="EFB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1" name="任意多边形: 形状 2910"/>
              <p:cNvSpPr/>
              <p:nvPr/>
            </p:nvSpPr>
            <p:spPr>
              <a:xfrm>
                <a:off x="1773123" y="6434109"/>
                <a:ext cx="15139" cy="15139"/>
              </a:xfrm>
              <a:custGeom>
                <a:avLst/>
                <a:gdLst>
                  <a:gd name="connsiteX0" fmla="*/ 12885 w 15139"/>
                  <a:gd name="connsiteY0" fmla="*/ 7540 h 15139"/>
                  <a:gd name="connsiteX1" fmla="*/ 7132 w 15139"/>
                  <a:gd name="connsiteY1" fmla="*/ 11325 h 15139"/>
                  <a:gd name="connsiteX2" fmla="*/ 6375 w 15139"/>
                  <a:gd name="connsiteY2" fmla="*/ 6480 h 15139"/>
                  <a:gd name="connsiteX3" fmla="*/ 12885 w 15139"/>
                  <a:gd name="connsiteY3" fmla="*/ 75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885" y="7540"/>
                    </a:moveTo>
                    <a:cubicBezTo>
                      <a:pt x="12885" y="11627"/>
                      <a:pt x="9932" y="11400"/>
                      <a:pt x="7132" y="11325"/>
                    </a:cubicBezTo>
                    <a:cubicBezTo>
                      <a:pt x="6829" y="9735"/>
                      <a:pt x="4558" y="8145"/>
                      <a:pt x="6375" y="6480"/>
                    </a:cubicBezTo>
                    <a:cubicBezTo>
                      <a:pt x="8646" y="4436"/>
                      <a:pt x="10765" y="6858"/>
                      <a:pt x="12885" y="7540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2" name="任意多边形: 形状 2911"/>
              <p:cNvSpPr/>
              <p:nvPr/>
            </p:nvSpPr>
            <p:spPr>
              <a:xfrm>
                <a:off x="1751793" y="641508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8402 w 7569"/>
                  <a:gd name="connsiteY2" fmla="*/ 7040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872" y="6131"/>
                      <a:pt x="8099" y="6585"/>
                      <a:pt x="8402" y="7040"/>
                    </a:cubicBezTo>
                    <a:cubicBezTo>
                      <a:pt x="6888" y="7721"/>
                      <a:pt x="6207" y="6889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3" name="任意多边形: 形状 2912"/>
              <p:cNvSpPr/>
              <p:nvPr/>
            </p:nvSpPr>
            <p:spPr>
              <a:xfrm>
                <a:off x="1530943" y="5825640"/>
                <a:ext cx="15139" cy="30278"/>
              </a:xfrm>
              <a:custGeom>
                <a:avLst/>
                <a:gdLst>
                  <a:gd name="connsiteX0" fmla="*/ 6027 w 15139"/>
                  <a:gd name="connsiteY0" fmla="*/ 22860 h 30278"/>
                  <a:gd name="connsiteX1" fmla="*/ 7919 w 15139"/>
                  <a:gd name="connsiteY1" fmla="*/ 7721 h 30278"/>
                  <a:gd name="connsiteX2" fmla="*/ 8070 w 15139"/>
                  <a:gd name="connsiteY2" fmla="*/ 7797 h 30278"/>
                  <a:gd name="connsiteX3" fmla="*/ 11628 w 15139"/>
                  <a:gd name="connsiteY3" fmla="*/ 5677 h 30278"/>
                  <a:gd name="connsiteX4" fmla="*/ 11628 w 15139"/>
                  <a:gd name="connsiteY4" fmla="*/ 5677 h 30278"/>
                  <a:gd name="connsiteX5" fmla="*/ 11704 w 15139"/>
                  <a:gd name="connsiteY5" fmla="*/ 26645 h 30278"/>
                  <a:gd name="connsiteX6" fmla="*/ 9887 w 15139"/>
                  <a:gd name="connsiteY6" fmla="*/ 26569 h 30278"/>
                  <a:gd name="connsiteX7" fmla="*/ 7919 w 15139"/>
                  <a:gd name="connsiteY7" fmla="*/ 24753 h 30278"/>
                  <a:gd name="connsiteX8" fmla="*/ 7086 w 15139"/>
                  <a:gd name="connsiteY8" fmla="*/ 24753 h 30278"/>
                  <a:gd name="connsiteX9" fmla="*/ 6254 w 15139"/>
                  <a:gd name="connsiteY9" fmla="*/ 24828 h 30278"/>
                  <a:gd name="connsiteX10" fmla="*/ 5724 w 15139"/>
                  <a:gd name="connsiteY10" fmla="*/ 23541 h 30278"/>
                  <a:gd name="connsiteX11" fmla="*/ 6027 w 15139"/>
                  <a:gd name="connsiteY11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9" h="30278">
                    <a:moveTo>
                      <a:pt x="6027" y="22860"/>
                    </a:moveTo>
                    <a:cubicBezTo>
                      <a:pt x="5572" y="17713"/>
                      <a:pt x="7313" y="12793"/>
                      <a:pt x="7919" y="7721"/>
                    </a:cubicBezTo>
                    <a:lnTo>
                      <a:pt x="8070" y="7797"/>
                    </a:lnTo>
                    <a:cubicBezTo>
                      <a:pt x="8903" y="6510"/>
                      <a:pt x="10795" y="7040"/>
                      <a:pt x="11628" y="5677"/>
                    </a:cubicBezTo>
                    <a:lnTo>
                      <a:pt x="11628" y="5677"/>
                    </a:lnTo>
                    <a:cubicBezTo>
                      <a:pt x="19652" y="12641"/>
                      <a:pt x="15110" y="19681"/>
                      <a:pt x="11704" y="26645"/>
                    </a:cubicBezTo>
                    <a:cubicBezTo>
                      <a:pt x="11098" y="26645"/>
                      <a:pt x="10493" y="26645"/>
                      <a:pt x="9887" y="26569"/>
                    </a:cubicBezTo>
                    <a:cubicBezTo>
                      <a:pt x="9282" y="25888"/>
                      <a:pt x="8449" y="25509"/>
                      <a:pt x="7919" y="24753"/>
                    </a:cubicBezTo>
                    <a:lnTo>
                      <a:pt x="7086" y="24753"/>
                    </a:lnTo>
                    <a:lnTo>
                      <a:pt x="6254" y="24828"/>
                    </a:lnTo>
                    <a:cubicBezTo>
                      <a:pt x="5800" y="24449"/>
                      <a:pt x="5572" y="23995"/>
                      <a:pt x="5724" y="23541"/>
                    </a:cubicBezTo>
                    <a:cubicBezTo>
                      <a:pt x="5800" y="23087"/>
                      <a:pt x="5875" y="22860"/>
                      <a:pt x="6027" y="22860"/>
                    </a:cubicBezTo>
                    <a:close/>
                  </a:path>
                </a:pathLst>
              </a:custGeom>
              <a:solidFill>
                <a:srgbClr val="ECB2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4" name="任意多边形: 形状 2913"/>
              <p:cNvSpPr/>
              <p:nvPr/>
            </p:nvSpPr>
            <p:spPr>
              <a:xfrm>
                <a:off x="2227009" y="6207782"/>
                <a:ext cx="30278" cy="30278"/>
              </a:xfrm>
              <a:custGeom>
                <a:avLst/>
                <a:gdLst>
                  <a:gd name="connsiteX0" fmla="*/ 5677 w 30278"/>
                  <a:gd name="connsiteY0" fmla="*/ 15259 h 30278"/>
                  <a:gd name="connsiteX1" fmla="*/ 8629 w 30278"/>
                  <a:gd name="connsiteY1" fmla="*/ 6781 h 30278"/>
                  <a:gd name="connsiteX2" fmla="*/ 22936 w 30278"/>
                  <a:gd name="connsiteY2" fmla="*/ 9506 h 30278"/>
                  <a:gd name="connsiteX3" fmla="*/ 24601 w 30278"/>
                  <a:gd name="connsiteY3" fmla="*/ 9734 h 30278"/>
                  <a:gd name="connsiteX4" fmla="*/ 22709 w 30278"/>
                  <a:gd name="connsiteY4" fmla="*/ 14048 h 30278"/>
                  <a:gd name="connsiteX5" fmla="*/ 20892 w 30278"/>
                  <a:gd name="connsiteY5" fmla="*/ 21088 h 30278"/>
                  <a:gd name="connsiteX6" fmla="*/ 20589 w 30278"/>
                  <a:gd name="connsiteY6" fmla="*/ 22829 h 30278"/>
                  <a:gd name="connsiteX7" fmla="*/ 9538 w 30278"/>
                  <a:gd name="connsiteY7" fmla="*/ 28582 h 30278"/>
                  <a:gd name="connsiteX8" fmla="*/ 8932 w 30278"/>
                  <a:gd name="connsiteY8" fmla="*/ 27295 h 30278"/>
                  <a:gd name="connsiteX9" fmla="*/ 9538 w 30278"/>
                  <a:gd name="connsiteY9" fmla="*/ 26689 h 30278"/>
                  <a:gd name="connsiteX10" fmla="*/ 11430 w 30278"/>
                  <a:gd name="connsiteY10" fmla="*/ 21012 h 30278"/>
                  <a:gd name="connsiteX11" fmla="*/ 7645 w 30278"/>
                  <a:gd name="connsiteY11" fmla="*/ 19120 h 30278"/>
                  <a:gd name="connsiteX12" fmla="*/ 5677 w 30278"/>
                  <a:gd name="connsiteY12" fmla="*/ 152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0278">
                    <a:moveTo>
                      <a:pt x="5677" y="15259"/>
                    </a:moveTo>
                    <a:cubicBezTo>
                      <a:pt x="9840" y="13443"/>
                      <a:pt x="11203" y="10566"/>
                      <a:pt x="8629" y="6781"/>
                    </a:cubicBezTo>
                    <a:cubicBezTo>
                      <a:pt x="14685" y="3148"/>
                      <a:pt x="18015" y="9658"/>
                      <a:pt x="22936" y="9506"/>
                    </a:cubicBezTo>
                    <a:cubicBezTo>
                      <a:pt x="23466" y="9506"/>
                      <a:pt x="24071" y="9582"/>
                      <a:pt x="24601" y="9734"/>
                    </a:cubicBezTo>
                    <a:cubicBezTo>
                      <a:pt x="25585" y="11853"/>
                      <a:pt x="24374" y="13518"/>
                      <a:pt x="22709" y="14048"/>
                    </a:cubicBezTo>
                    <a:cubicBezTo>
                      <a:pt x="17940" y="15486"/>
                      <a:pt x="20438" y="18514"/>
                      <a:pt x="20892" y="21088"/>
                    </a:cubicBezTo>
                    <a:cubicBezTo>
                      <a:pt x="20816" y="21694"/>
                      <a:pt x="20589" y="22829"/>
                      <a:pt x="20589" y="22829"/>
                    </a:cubicBezTo>
                    <a:cubicBezTo>
                      <a:pt x="15518" y="22072"/>
                      <a:pt x="12868" y="26008"/>
                      <a:pt x="9538" y="28582"/>
                    </a:cubicBezTo>
                    <a:cubicBezTo>
                      <a:pt x="8932" y="28127"/>
                      <a:pt x="8781" y="27749"/>
                      <a:pt x="8932" y="27295"/>
                    </a:cubicBezTo>
                    <a:cubicBezTo>
                      <a:pt x="9159" y="26841"/>
                      <a:pt x="9311" y="26689"/>
                      <a:pt x="9538" y="26689"/>
                    </a:cubicBezTo>
                    <a:cubicBezTo>
                      <a:pt x="10295" y="24797"/>
                      <a:pt x="11657" y="23207"/>
                      <a:pt x="11430" y="21012"/>
                    </a:cubicBezTo>
                    <a:cubicBezTo>
                      <a:pt x="10597" y="19498"/>
                      <a:pt x="10143" y="17227"/>
                      <a:pt x="7645" y="19120"/>
                    </a:cubicBezTo>
                    <a:cubicBezTo>
                      <a:pt x="5904" y="18287"/>
                      <a:pt x="5753" y="16773"/>
                      <a:pt x="5677" y="15259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5" name="任意多边形: 形状 2914"/>
              <p:cNvSpPr/>
              <p:nvPr/>
            </p:nvSpPr>
            <p:spPr>
              <a:xfrm>
                <a:off x="2233295" y="6247788"/>
                <a:ext cx="22709" cy="15139"/>
              </a:xfrm>
              <a:custGeom>
                <a:avLst/>
                <a:gdLst>
                  <a:gd name="connsiteX0" fmla="*/ 10897 w 22708"/>
                  <a:gd name="connsiteY0" fmla="*/ 5682 h 15139"/>
                  <a:gd name="connsiteX1" fmla="*/ 14152 w 22708"/>
                  <a:gd name="connsiteY1" fmla="*/ 7044 h 15139"/>
                  <a:gd name="connsiteX2" fmla="*/ 17482 w 22708"/>
                  <a:gd name="connsiteY2" fmla="*/ 14008 h 15139"/>
                  <a:gd name="connsiteX3" fmla="*/ 13773 w 22708"/>
                  <a:gd name="connsiteY3" fmla="*/ 16052 h 15139"/>
                  <a:gd name="connsiteX4" fmla="*/ 5749 w 22708"/>
                  <a:gd name="connsiteY4" fmla="*/ 10981 h 15139"/>
                  <a:gd name="connsiteX5" fmla="*/ 7036 w 22708"/>
                  <a:gd name="connsiteY5" fmla="*/ 7650 h 15139"/>
                  <a:gd name="connsiteX6" fmla="*/ 10897 w 22708"/>
                  <a:gd name="connsiteY6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0897" y="5682"/>
                    </a:moveTo>
                    <a:cubicBezTo>
                      <a:pt x="12108" y="5833"/>
                      <a:pt x="13697" y="5833"/>
                      <a:pt x="14152" y="7044"/>
                    </a:cubicBezTo>
                    <a:cubicBezTo>
                      <a:pt x="15060" y="9542"/>
                      <a:pt x="18845" y="10753"/>
                      <a:pt x="17482" y="14008"/>
                    </a:cubicBezTo>
                    <a:cubicBezTo>
                      <a:pt x="17028" y="15068"/>
                      <a:pt x="14303" y="16431"/>
                      <a:pt x="13773" y="16052"/>
                    </a:cubicBezTo>
                    <a:cubicBezTo>
                      <a:pt x="11124" y="14236"/>
                      <a:pt x="7263" y="14236"/>
                      <a:pt x="5749" y="10981"/>
                    </a:cubicBezTo>
                    <a:cubicBezTo>
                      <a:pt x="5371" y="10223"/>
                      <a:pt x="6582" y="8785"/>
                      <a:pt x="7036" y="7650"/>
                    </a:cubicBezTo>
                    <a:cubicBezTo>
                      <a:pt x="8096" y="6439"/>
                      <a:pt x="9231" y="5606"/>
                      <a:pt x="10897" y="5682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6" name="任意多边形: 形状 2915"/>
              <p:cNvSpPr/>
              <p:nvPr/>
            </p:nvSpPr>
            <p:spPr>
              <a:xfrm>
                <a:off x="2236622" y="6211686"/>
                <a:ext cx="22709" cy="22709"/>
              </a:xfrm>
              <a:custGeom>
                <a:avLst/>
                <a:gdLst>
                  <a:gd name="connsiteX0" fmla="*/ 11279 w 22708"/>
                  <a:gd name="connsiteY0" fmla="*/ 17107 h 22708"/>
                  <a:gd name="connsiteX1" fmla="*/ 5677 w 22708"/>
                  <a:gd name="connsiteY1" fmla="*/ 8402 h 22708"/>
                  <a:gd name="connsiteX2" fmla="*/ 15063 w 22708"/>
                  <a:gd name="connsiteY2" fmla="*/ 5677 h 22708"/>
                  <a:gd name="connsiteX3" fmla="*/ 17107 w 22708"/>
                  <a:gd name="connsiteY3" fmla="*/ 9159 h 22708"/>
                  <a:gd name="connsiteX4" fmla="*/ 11279 w 22708"/>
                  <a:gd name="connsiteY4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1279" y="17107"/>
                    </a:moveTo>
                    <a:cubicBezTo>
                      <a:pt x="8251" y="15366"/>
                      <a:pt x="5677" y="13322"/>
                      <a:pt x="5677" y="8402"/>
                    </a:cubicBezTo>
                    <a:cubicBezTo>
                      <a:pt x="9613" y="9613"/>
                      <a:pt x="13322" y="10219"/>
                      <a:pt x="15063" y="5677"/>
                    </a:cubicBezTo>
                    <a:cubicBezTo>
                      <a:pt x="16804" y="6207"/>
                      <a:pt x="17031" y="7645"/>
                      <a:pt x="17107" y="9159"/>
                    </a:cubicBezTo>
                    <a:cubicBezTo>
                      <a:pt x="17183" y="13398"/>
                      <a:pt x="16502" y="16880"/>
                      <a:pt x="11279" y="17107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7" name="任意多边形: 形状 2916"/>
              <p:cNvSpPr/>
              <p:nvPr/>
            </p:nvSpPr>
            <p:spPr>
              <a:xfrm>
                <a:off x="2215959" y="6241520"/>
                <a:ext cx="15139" cy="15139"/>
              </a:xfrm>
              <a:custGeom>
                <a:avLst/>
                <a:gdLst>
                  <a:gd name="connsiteX0" fmla="*/ 12942 w 15139"/>
                  <a:gd name="connsiteY0" fmla="*/ 15811 h 15139"/>
                  <a:gd name="connsiteX1" fmla="*/ 7341 w 15139"/>
                  <a:gd name="connsiteY1" fmla="*/ 6274 h 15139"/>
                  <a:gd name="connsiteX2" fmla="*/ 9157 w 15139"/>
                  <a:gd name="connsiteY2" fmla="*/ 6274 h 15139"/>
                  <a:gd name="connsiteX3" fmla="*/ 14910 w 15139"/>
                  <a:gd name="connsiteY3" fmla="*/ 13919 h 15139"/>
                  <a:gd name="connsiteX4" fmla="*/ 15516 w 15139"/>
                  <a:gd name="connsiteY4" fmla="*/ 15357 h 15139"/>
                  <a:gd name="connsiteX5" fmla="*/ 15213 w 15139"/>
                  <a:gd name="connsiteY5" fmla="*/ 16114 h 15139"/>
                  <a:gd name="connsiteX6" fmla="*/ 12942 w 15139"/>
                  <a:gd name="connsiteY6" fmla="*/ 158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942" y="15811"/>
                    </a:moveTo>
                    <a:cubicBezTo>
                      <a:pt x="4994" y="14449"/>
                      <a:pt x="4313" y="13237"/>
                      <a:pt x="7341" y="6274"/>
                    </a:cubicBezTo>
                    <a:cubicBezTo>
                      <a:pt x="7946" y="5516"/>
                      <a:pt x="8552" y="5441"/>
                      <a:pt x="9157" y="6274"/>
                    </a:cubicBezTo>
                    <a:cubicBezTo>
                      <a:pt x="11050" y="8847"/>
                      <a:pt x="13018" y="11345"/>
                      <a:pt x="14910" y="13919"/>
                    </a:cubicBezTo>
                    <a:cubicBezTo>
                      <a:pt x="15364" y="14373"/>
                      <a:pt x="15592" y="14827"/>
                      <a:pt x="15516" y="15357"/>
                    </a:cubicBezTo>
                    <a:cubicBezTo>
                      <a:pt x="15440" y="15887"/>
                      <a:pt x="15289" y="16114"/>
                      <a:pt x="15213" y="16114"/>
                    </a:cubicBezTo>
                    <a:cubicBezTo>
                      <a:pt x="14305" y="16492"/>
                      <a:pt x="13623" y="16417"/>
                      <a:pt x="12942" y="15811"/>
                    </a:cubicBezTo>
                    <a:close/>
                  </a:path>
                </a:pathLst>
              </a:custGeom>
              <a:solidFill>
                <a:srgbClr val="F5C8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8" name="任意多边形: 形状 2917"/>
              <p:cNvSpPr/>
              <p:nvPr/>
            </p:nvSpPr>
            <p:spPr>
              <a:xfrm>
                <a:off x="2217623" y="6228794"/>
                <a:ext cx="22709" cy="22709"/>
              </a:xfrm>
              <a:custGeom>
                <a:avLst/>
                <a:gdLst>
                  <a:gd name="connsiteX0" fmla="*/ 7494 w 22708"/>
                  <a:gd name="connsiteY0" fmla="*/ 18924 h 22708"/>
                  <a:gd name="connsiteX1" fmla="*/ 5677 w 22708"/>
                  <a:gd name="connsiteY1" fmla="*/ 18924 h 22708"/>
                  <a:gd name="connsiteX2" fmla="*/ 7570 w 22708"/>
                  <a:gd name="connsiteY2" fmla="*/ 13247 h 22708"/>
                  <a:gd name="connsiteX3" fmla="*/ 7570 w 22708"/>
                  <a:gd name="connsiteY3" fmla="*/ 13247 h 22708"/>
                  <a:gd name="connsiteX4" fmla="*/ 9386 w 22708"/>
                  <a:gd name="connsiteY4" fmla="*/ 13171 h 22708"/>
                  <a:gd name="connsiteX5" fmla="*/ 18924 w 22708"/>
                  <a:gd name="connsiteY5" fmla="*/ 5677 h 22708"/>
                  <a:gd name="connsiteX6" fmla="*/ 18924 w 22708"/>
                  <a:gd name="connsiteY6" fmla="*/ 7570 h 22708"/>
                  <a:gd name="connsiteX7" fmla="*/ 7494 w 22708"/>
                  <a:gd name="connsiteY7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7494" y="18924"/>
                    </a:moveTo>
                    <a:cubicBezTo>
                      <a:pt x="6888" y="18924"/>
                      <a:pt x="6283" y="18924"/>
                      <a:pt x="5677" y="18924"/>
                    </a:cubicBezTo>
                    <a:cubicBezTo>
                      <a:pt x="6434" y="17031"/>
                      <a:pt x="7721" y="15366"/>
                      <a:pt x="7570" y="13247"/>
                    </a:cubicBezTo>
                    <a:lnTo>
                      <a:pt x="7570" y="13247"/>
                    </a:lnTo>
                    <a:cubicBezTo>
                      <a:pt x="8175" y="12338"/>
                      <a:pt x="8781" y="12263"/>
                      <a:pt x="9386" y="13171"/>
                    </a:cubicBezTo>
                    <a:cubicBezTo>
                      <a:pt x="12036" y="9992"/>
                      <a:pt x="14761" y="6888"/>
                      <a:pt x="18924" y="5677"/>
                    </a:cubicBezTo>
                    <a:cubicBezTo>
                      <a:pt x="18924" y="6283"/>
                      <a:pt x="18924" y="6964"/>
                      <a:pt x="18924" y="7570"/>
                    </a:cubicBezTo>
                    <a:cubicBezTo>
                      <a:pt x="15366" y="11657"/>
                      <a:pt x="12792" y="16729"/>
                      <a:pt x="7494" y="18924"/>
                    </a:cubicBez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9" name="任意多边形: 形状 2918"/>
              <p:cNvSpPr/>
              <p:nvPr/>
            </p:nvSpPr>
            <p:spPr>
              <a:xfrm>
                <a:off x="2230869" y="6230171"/>
                <a:ext cx="15139" cy="15139"/>
              </a:xfrm>
              <a:custGeom>
                <a:avLst/>
                <a:gdLst>
                  <a:gd name="connsiteX0" fmla="*/ 5677 w 15139"/>
                  <a:gd name="connsiteY0" fmla="*/ 11869 h 15139"/>
                  <a:gd name="connsiteX1" fmla="*/ 15215 w 15139"/>
                  <a:gd name="connsiteY1" fmla="*/ 5738 h 15139"/>
                  <a:gd name="connsiteX2" fmla="*/ 16426 w 15139"/>
                  <a:gd name="connsiteY2" fmla="*/ 7933 h 15139"/>
                  <a:gd name="connsiteX3" fmla="*/ 5677 w 15139"/>
                  <a:gd name="connsiteY3" fmla="*/ 11869 h 15139"/>
                  <a:gd name="connsiteX4" fmla="*/ 5677 w 15139"/>
                  <a:gd name="connsiteY4" fmla="*/ 118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1869"/>
                    </a:moveTo>
                    <a:cubicBezTo>
                      <a:pt x="7797" y="8236"/>
                      <a:pt x="10446" y="5208"/>
                      <a:pt x="15215" y="5738"/>
                    </a:cubicBezTo>
                    <a:cubicBezTo>
                      <a:pt x="15745" y="5813"/>
                      <a:pt x="16653" y="7554"/>
                      <a:pt x="16426" y="7933"/>
                    </a:cubicBezTo>
                    <a:cubicBezTo>
                      <a:pt x="14004" y="12399"/>
                      <a:pt x="9765" y="11869"/>
                      <a:pt x="5677" y="11869"/>
                    </a:cubicBezTo>
                    <a:lnTo>
                      <a:pt x="5677" y="11869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0" name="任意多边形: 形状 2919"/>
              <p:cNvSpPr/>
              <p:nvPr/>
            </p:nvSpPr>
            <p:spPr>
              <a:xfrm>
                <a:off x="2227672" y="6238255"/>
                <a:ext cx="15139" cy="15139"/>
              </a:xfrm>
              <a:custGeom>
                <a:avLst/>
                <a:gdLst>
                  <a:gd name="connsiteX0" fmla="*/ 8874 w 15139"/>
                  <a:gd name="connsiteY0" fmla="*/ 5677 h 15139"/>
                  <a:gd name="connsiteX1" fmla="*/ 12659 w 15139"/>
                  <a:gd name="connsiteY1" fmla="*/ 11430 h 15139"/>
                  <a:gd name="connsiteX2" fmla="*/ 12659 w 15139"/>
                  <a:gd name="connsiteY2" fmla="*/ 11430 h 15139"/>
                  <a:gd name="connsiteX3" fmla="*/ 5770 w 15139"/>
                  <a:gd name="connsiteY3" fmla="*/ 12187 h 15139"/>
                  <a:gd name="connsiteX4" fmla="*/ 8874 w 15139"/>
                  <a:gd name="connsiteY4" fmla="*/ 5677 h 15139"/>
                  <a:gd name="connsiteX5" fmla="*/ 8874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874" y="5677"/>
                    </a:moveTo>
                    <a:cubicBezTo>
                      <a:pt x="11448" y="6661"/>
                      <a:pt x="12734" y="8629"/>
                      <a:pt x="12659" y="11430"/>
                    </a:cubicBezTo>
                    <a:lnTo>
                      <a:pt x="12659" y="11430"/>
                    </a:lnTo>
                    <a:cubicBezTo>
                      <a:pt x="10312" y="10824"/>
                      <a:pt x="8268" y="14003"/>
                      <a:pt x="5770" y="12187"/>
                    </a:cubicBezTo>
                    <a:cubicBezTo>
                      <a:pt x="5089" y="9084"/>
                      <a:pt x="8344" y="8099"/>
                      <a:pt x="8874" y="5677"/>
                    </a:cubicBezTo>
                    <a:lnTo>
                      <a:pt x="8874" y="5677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1" name="任意多边形: 形状 2920"/>
              <p:cNvSpPr/>
              <p:nvPr/>
            </p:nvSpPr>
            <p:spPr>
              <a:xfrm>
                <a:off x="2254865" y="6236363"/>
                <a:ext cx="15139" cy="15139"/>
              </a:xfrm>
              <a:custGeom>
                <a:avLst/>
                <a:gdLst>
                  <a:gd name="connsiteX0" fmla="*/ 15896 w 15139"/>
                  <a:gd name="connsiteY0" fmla="*/ 7570 h 15139"/>
                  <a:gd name="connsiteX1" fmla="*/ 15745 w 15139"/>
                  <a:gd name="connsiteY1" fmla="*/ 9310 h 15139"/>
                  <a:gd name="connsiteX2" fmla="*/ 5677 w 15139"/>
                  <a:gd name="connsiteY2" fmla="*/ 11354 h 15139"/>
                  <a:gd name="connsiteX3" fmla="*/ 12036 w 15139"/>
                  <a:gd name="connsiteY3" fmla="*/ 5677 h 15139"/>
                  <a:gd name="connsiteX4" fmla="*/ 12111 w 15139"/>
                  <a:gd name="connsiteY4" fmla="*/ 5677 h 15139"/>
                  <a:gd name="connsiteX5" fmla="*/ 15896 w 15139"/>
                  <a:gd name="connsiteY5" fmla="*/ 7570 h 15139"/>
                  <a:gd name="connsiteX6" fmla="*/ 15896 w 15139"/>
                  <a:gd name="connsiteY6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5896" y="7570"/>
                    </a:moveTo>
                    <a:cubicBezTo>
                      <a:pt x="15896" y="8175"/>
                      <a:pt x="15820" y="8780"/>
                      <a:pt x="15745" y="9310"/>
                    </a:cubicBezTo>
                    <a:cubicBezTo>
                      <a:pt x="12717" y="9916"/>
                      <a:pt x="9689" y="10522"/>
                      <a:pt x="5677" y="11354"/>
                    </a:cubicBezTo>
                    <a:cubicBezTo>
                      <a:pt x="7645" y="8478"/>
                      <a:pt x="8478" y="5753"/>
                      <a:pt x="12036" y="5677"/>
                    </a:cubicBezTo>
                    <a:lnTo>
                      <a:pt x="12111" y="5677"/>
                    </a:lnTo>
                    <a:cubicBezTo>
                      <a:pt x="13095" y="6888"/>
                      <a:pt x="14836" y="6510"/>
                      <a:pt x="15896" y="7570"/>
                    </a:cubicBezTo>
                    <a:lnTo>
                      <a:pt x="15896" y="7570"/>
                    </a:lnTo>
                    <a:close/>
                  </a:path>
                </a:pathLst>
              </a:custGeom>
              <a:solidFill>
                <a:srgbClr val="F1B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2" name="任意多边形: 形状 2921"/>
              <p:cNvSpPr/>
              <p:nvPr/>
            </p:nvSpPr>
            <p:spPr>
              <a:xfrm>
                <a:off x="2224321" y="6249685"/>
                <a:ext cx="15139" cy="15139"/>
              </a:xfrm>
              <a:custGeom>
                <a:avLst/>
                <a:gdLst>
                  <a:gd name="connsiteX0" fmla="*/ 6473 w 15139"/>
                  <a:gd name="connsiteY0" fmla="*/ 7570 h 15139"/>
                  <a:gd name="connsiteX1" fmla="*/ 6473 w 15139"/>
                  <a:gd name="connsiteY1" fmla="*/ 5677 h 15139"/>
                  <a:gd name="connsiteX2" fmla="*/ 11545 w 15139"/>
                  <a:gd name="connsiteY2" fmla="*/ 7721 h 15139"/>
                  <a:gd name="connsiteX3" fmla="*/ 8290 w 15139"/>
                  <a:gd name="connsiteY3" fmla="*/ 11430 h 15139"/>
                  <a:gd name="connsiteX4" fmla="*/ 6473 w 15139"/>
                  <a:gd name="connsiteY4" fmla="*/ 11279 h 15139"/>
                  <a:gd name="connsiteX5" fmla="*/ 6473 w 15139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473" y="7570"/>
                    </a:moveTo>
                    <a:cubicBezTo>
                      <a:pt x="6473" y="6964"/>
                      <a:pt x="6473" y="6283"/>
                      <a:pt x="6473" y="5677"/>
                    </a:cubicBezTo>
                    <a:cubicBezTo>
                      <a:pt x="8365" y="5980"/>
                      <a:pt x="11090" y="4769"/>
                      <a:pt x="11545" y="7721"/>
                    </a:cubicBezTo>
                    <a:cubicBezTo>
                      <a:pt x="11847" y="9613"/>
                      <a:pt x="9955" y="10673"/>
                      <a:pt x="8290" y="11430"/>
                    </a:cubicBezTo>
                    <a:cubicBezTo>
                      <a:pt x="7684" y="11354"/>
                      <a:pt x="7079" y="11354"/>
                      <a:pt x="6473" y="11279"/>
                    </a:cubicBezTo>
                    <a:cubicBezTo>
                      <a:pt x="5489" y="10143"/>
                      <a:pt x="5338" y="8856"/>
                      <a:pt x="6473" y="7570"/>
                    </a:cubicBezTo>
                    <a:close/>
                  </a:path>
                </a:pathLst>
              </a:custGeom>
              <a:solidFill>
                <a:srgbClr val="F3C2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3" name="任意多边形: 形状 2922"/>
              <p:cNvSpPr/>
              <p:nvPr/>
            </p:nvSpPr>
            <p:spPr>
              <a:xfrm>
                <a:off x="2246494" y="6225869"/>
                <a:ext cx="15139" cy="15139"/>
              </a:xfrm>
              <a:custGeom>
                <a:avLst/>
                <a:gdLst>
                  <a:gd name="connsiteX0" fmla="*/ 7917 w 15139"/>
                  <a:gd name="connsiteY0" fmla="*/ 9965 h 15139"/>
                  <a:gd name="connsiteX1" fmla="*/ 5797 w 15139"/>
                  <a:gd name="connsiteY1" fmla="*/ 8905 h 15139"/>
                  <a:gd name="connsiteX2" fmla="*/ 7311 w 15139"/>
                  <a:gd name="connsiteY2" fmla="*/ 5953 h 15139"/>
                  <a:gd name="connsiteX3" fmla="*/ 9885 w 15139"/>
                  <a:gd name="connsiteY3" fmla="*/ 7391 h 15139"/>
                  <a:gd name="connsiteX4" fmla="*/ 7917 w 15139"/>
                  <a:gd name="connsiteY4" fmla="*/ 99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917" y="9965"/>
                    </a:moveTo>
                    <a:cubicBezTo>
                      <a:pt x="6932" y="10116"/>
                      <a:pt x="6100" y="9813"/>
                      <a:pt x="5797" y="8905"/>
                    </a:cubicBezTo>
                    <a:cubicBezTo>
                      <a:pt x="5343" y="7542"/>
                      <a:pt x="6251" y="6558"/>
                      <a:pt x="7311" y="5953"/>
                    </a:cubicBezTo>
                    <a:cubicBezTo>
                      <a:pt x="8749" y="5196"/>
                      <a:pt x="9658" y="6104"/>
                      <a:pt x="9885" y="7391"/>
                    </a:cubicBezTo>
                    <a:cubicBezTo>
                      <a:pt x="10112" y="8754"/>
                      <a:pt x="9052" y="9510"/>
                      <a:pt x="7917" y="9965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4" name="任意多边形: 形状 2923"/>
              <p:cNvSpPr/>
              <p:nvPr/>
            </p:nvSpPr>
            <p:spPr>
              <a:xfrm>
                <a:off x="2234654" y="6243933"/>
                <a:ext cx="15139" cy="15139"/>
              </a:xfrm>
              <a:custGeom>
                <a:avLst/>
                <a:gdLst>
                  <a:gd name="connsiteX0" fmla="*/ 9538 w 15139"/>
                  <a:gd name="connsiteY0" fmla="*/ 9538 h 15139"/>
                  <a:gd name="connsiteX1" fmla="*/ 5677 w 15139"/>
                  <a:gd name="connsiteY1" fmla="*/ 11430 h 15139"/>
                  <a:gd name="connsiteX2" fmla="*/ 5677 w 15139"/>
                  <a:gd name="connsiteY2" fmla="*/ 5677 h 15139"/>
                  <a:gd name="connsiteX3" fmla="*/ 5677 w 15139"/>
                  <a:gd name="connsiteY3" fmla="*/ 5677 h 15139"/>
                  <a:gd name="connsiteX4" fmla="*/ 9538 w 15139"/>
                  <a:gd name="connsiteY4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9538"/>
                    </a:moveTo>
                    <a:cubicBezTo>
                      <a:pt x="8705" y="11127"/>
                      <a:pt x="7267" y="11430"/>
                      <a:pt x="5677" y="11430"/>
                    </a:cubicBezTo>
                    <a:cubicBezTo>
                      <a:pt x="5677" y="9538"/>
                      <a:pt x="5677" y="7645"/>
                      <a:pt x="5677" y="5677"/>
                    </a:cubicBezTo>
                    <a:lnTo>
                      <a:pt x="5677" y="5677"/>
                    </a:lnTo>
                    <a:cubicBezTo>
                      <a:pt x="7570" y="6434"/>
                      <a:pt x="8856" y="7721"/>
                      <a:pt x="9538" y="9538"/>
                    </a:cubicBezTo>
                    <a:close/>
                  </a:path>
                </a:pathLst>
              </a:custGeom>
              <a:solidFill>
                <a:srgbClr val="F2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5" name="任意多边形: 形状 2924"/>
              <p:cNvSpPr/>
              <p:nvPr/>
            </p:nvSpPr>
            <p:spPr>
              <a:xfrm>
                <a:off x="2248052" y="6252685"/>
                <a:ext cx="15139" cy="15139"/>
              </a:xfrm>
              <a:custGeom>
                <a:avLst/>
                <a:gdLst>
                  <a:gd name="connsiteX0" fmla="*/ 7494 w 15139"/>
                  <a:gd name="connsiteY0" fmla="*/ 10323 h 15139"/>
                  <a:gd name="connsiteX1" fmla="*/ 6586 w 15139"/>
                  <a:gd name="connsiteY1" fmla="*/ 10323 h 15139"/>
                  <a:gd name="connsiteX2" fmla="*/ 5677 w 15139"/>
                  <a:gd name="connsiteY2" fmla="*/ 10323 h 15139"/>
                  <a:gd name="connsiteX3" fmla="*/ 5677 w 15139"/>
                  <a:gd name="connsiteY3" fmla="*/ 6463 h 15139"/>
                  <a:gd name="connsiteX4" fmla="*/ 9462 w 15139"/>
                  <a:gd name="connsiteY4" fmla="*/ 6539 h 15139"/>
                  <a:gd name="connsiteX5" fmla="*/ 7494 w 15139"/>
                  <a:gd name="connsiteY5" fmla="*/ 103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7494" y="10323"/>
                    </a:moveTo>
                    <a:lnTo>
                      <a:pt x="6586" y="10323"/>
                    </a:lnTo>
                    <a:lnTo>
                      <a:pt x="5677" y="10323"/>
                    </a:lnTo>
                    <a:cubicBezTo>
                      <a:pt x="5677" y="9036"/>
                      <a:pt x="5677" y="7750"/>
                      <a:pt x="5677" y="6463"/>
                    </a:cubicBezTo>
                    <a:cubicBezTo>
                      <a:pt x="6964" y="5403"/>
                      <a:pt x="8251" y="5403"/>
                      <a:pt x="9462" y="6539"/>
                    </a:cubicBezTo>
                    <a:cubicBezTo>
                      <a:pt x="9386" y="8128"/>
                      <a:pt x="9159" y="9566"/>
                      <a:pt x="7494" y="10323"/>
                    </a:cubicBezTo>
                    <a:close/>
                  </a:path>
                </a:pathLst>
              </a:custGeom>
              <a:solidFill>
                <a:srgbClr val="F2C3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6" name="任意多边形: 形状 2925"/>
              <p:cNvSpPr/>
              <p:nvPr/>
            </p:nvSpPr>
            <p:spPr>
              <a:xfrm>
                <a:off x="2256297" y="6231296"/>
                <a:ext cx="7570" cy="7570"/>
              </a:xfrm>
              <a:custGeom>
                <a:avLst/>
                <a:gdLst>
                  <a:gd name="connsiteX0" fmla="*/ 6591 w 7569"/>
                  <a:gd name="connsiteY0" fmla="*/ 8246 h 7569"/>
                  <a:gd name="connsiteX1" fmla="*/ 5683 w 7569"/>
                  <a:gd name="connsiteY1" fmla="*/ 6883 h 7569"/>
                  <a:gd name="connsiteX2" fmla="*/ 7575 w 7569"/>
                  <a:gd name="connsiteY2" fmla="*/ 5899 h 7569"/>
                  <a:gd name="connsiteX3" fmla="*/ 8105 w 7569"/>
                  <a:gd name="connsiteY3" fmla="*/ 7413 h 7569"/>
                  <a:gd name="connsiteX4" fmla="*/ 6591 w 7569"/>
                  <a:gd name="connsiteY4" fmla="*/ 824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91" y="8246"/>
                    </a:moveTo>
                    <a:cubicBezTo>
                      <a:pt x="6289" y="7792"/>
                      <a:pt x="5607" y="7337"/>
                      <a:pt x="5683" y="6883"/>
                    </a:cubicBezTo>
                    <a:cubicBezTo>
                      <a:pt x="5834" y="5823"/>
                      <a:pt x="6591" y="5369"/>
                      <a:pt x="7575" y="5899"/>
                    </a:cubicBezTo>
                    <a:cubicBezTo>
                      <a:pt x="7954" y="6127"/>
                      <a:pt x="8257" y="7035"/>
                      <a:pt x="8105" y="7413"/>
                    </a:cubicBezTo>
                    <a:cubicBezTo>
                      <a:pt x="7878" y="7867"/>
                      <a:pt x="7121" y="8019"/>
                      <a:pt x="6591" y="8246"/>
                    </a:cubicBezTo>
                    <a:close/>
                  </a:path>
                </a:pathLst>
              </a:custGeom>
              <a:solidFill>
                <a:srgbClr val="F1B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7" name="任意多边形: 形状 2926"/>
              <p:cNvSpPr/>
              <p:nvPr/>
            </p:nvSpPr>
            <p:spPr>
              <a:xfrm>
                <a:off x="2247976" y="6251890"/>
                <a:ext cx="15139" cy="7570"/>
              </a:xfrm>
              <a:custGeom>
                <a:avLst/>
                <a:gdLst>
                  <a:gd name="connsiteX0" fmla="*/ 9462 w 15139"/>
                  <a:gd name="connsiteY0" fmla="*/ 7333 h 7569"/>
                  <a:gd name="connsiteX1" fmla="*/ 5677 w 15139"/>
                  <a:gd name="connsiteY1" fmla="*/ 7258 h 7569"/>
                  <a:gd name="connsiteX2" fmla="*/ 9462 w 15139"/>
                  <a:gd name="connsiteY2" fmla="*/ 733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333"/>
                    </a:moveTo>
                    <a:cubicBezTo>
                      <a:pt x="8175" y="7333"/>
                      <a:pt x="6964" y="7258"/>
                      <a:pt x="5677" y="7258"/>
                    </a:cubicBezTo>
                    <a:cubicBezTo>
                      <a:pt x="6964" y="5138"/>
                      <a:pt x="8251" y="5138"/>
                      <a:pt x="9462" y="7333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8" name="任意多边形: 形状 2927"/>
              <p:cNvSpPr/>
              <p:nvPr/>
            </p:nvSpPr>
            <p:spPr>
              <a:xfrm>
                <a:off x="2229734" y="6236363"/>
                <a:ext cx="7570" cy="7570"/>
              </a:xfrm>
              <a:custGeom>
                <a:avLst/>
                <a:gdLst>
                  <a:gd name="connsiteX0" fmla="*/ 6813 w 7569"/>
                  <a:gd name="connsiteY0" fmla="*/ 7570 h 7569"/>
                  <a:gd name="connsiteX1" fmla="*/ 6813 w 7569"/>
                  <a:gd name="connsiteY1" fmla="*/ 5677 h 7569"/>
                  <a:gd name="connsiteX2" fmla="*/ 6813 w 7569"/>
                  <a:gd name="connsiteY2" fmla="*/ 5677 h 7569"/>
                  <a:gd name="connsiteX3" fmla="*/ 6813 w 7569"/>
                  <a:gd name="connsiteY3" fmla="*/ 7570 h 7569"/>
                  <a:gd name="connsiteX4" fmla="*/ 6813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813" y="7570"/>
                    </a:moveTo>
                    <a:cubicBezTo>
                      <a:pt x="5299" y="6964"/>
                      <a:pt x="5299" y="6283"/>
                      <a:pt x="6813" y="5677"/>
                    </a:cubicBezTo>
                    <a:lnTo>
                      <a:pt x="6813" y="5677"/>
                    </a:lnTo>
                    <a:cubicBezTo>
                      <a:pt x="6813" y="6359"/>
                      <a:pt x="6813" y="6964"/>
                      <a:pt x="6813" y="7570"/>
                    </a:cubicBezTo>
                    <a:lnTo>
                      <a:pt x="6813" y="7570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9" name="任意多边形: 形状 2928"/>
              <p:cNvSpPr/>
              <p:nvPr/>
            </p:nvSpPr>
            <p:spPr>
              <a:xfrm>
                <a:off x="2266743" y="6193982"/>
                <a:ext cx="15139" cy="15139"/>
              </a:xfrm>
              <a:custGeom>
                <a:avLst/>
                <a:gdLst>
                  <a:gd name="connsiteX0" fmla="*/ 5834 w 15139"/>
                  <a:gd name="connsiteY0" fmla="*/ 10135 h 15139"/>
                  <a:gd name="connsiteX1" fmla="*/ 11511 w 15139"/>
                  <a:gd name="connsiteY1" fmla="*/ 6350 h 15139"/>
                  <a:gd name="connsiteX2" fmla="*/ 5834 w 15139"/>
                  <a:gd name="connsiteY2" fmla="*/ 101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34" y="10135"/>
                    </a:moveTo>
                    <a:cubicBezTo>
                      <a:pt x="4926" y="4685"/>
                      <a:pt x="8105" y="5366"/>
                      <a:pt x="11511" y="6350"/>
                    </a:cubicBezTo>
                    <a:cubicBezTo>
                      <a:pt x="10830" y="9454"/>
                      <a:pt x="11057" y="13768"/>
                      <a:pt x="5834" y="10135"/>
                    </a:cubicBezTo>
                    <a:close/>
                  </a:path>
                </a:pathLst>
              </a:custGeom>
              <a:solidFill>
                <a:srgbClr val="F5D5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0" name="任意多边形: 形状 2929"/>
              <p:cNvSpPr/>
              <p:nvPr/>
            </p:nvSpPr>
            <p:spPr>
              <a:xfrm>
                <a:off x="2266888" y="6219228"/>
                <a:ext cx="15139" cy="15139"/>
              </a:xfrm>
              <a:custGeom>
                <a:avLst/>
                <a:gdLst>
                  <a:gd name="connsiteX0" fmla="*/ 11669 w 15139"/>
                  <a:gd name="connsiteY0" fmla="*/ 7597 h 15139"/>
                  <a:gd name="connsiteX1" fmla="*/ 6976 w 15139"/>
                  <a:gd name="connsiteY1" fmla="*/ 10625 h 15139"/>
                  <a:gd name="connsiteX2" fmla="*/ 5916 w 15139"/>
                  <a:gd name="connsiteY2" fmla="*/ 5781 h 15139"/>
                  <a:gd name="connsiteX3" fmla="*/ 11669 w 15139"/>
                  <a:gd name="connsiteY3" fmla="*/ 75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669" y="7597"/>
                    </a:moveTo>
                    <a:cubicBezTo>
                      <a:pt x="10685" y="9490"/>
                      <a:pt x="9474" y="11685"/>
                      <a:pt x="6976" y="10625"/>
                    </a:cubicBezTo>
                    <a:cubicBezTo>
                      <a:pt x="5008" y="9792"/>
                      <a:pt x="5840" y="7522"/>
                      <a:pt x="5916" y="5781"/>
                    </a:cubicBezTo>
                    <a:cubicBezTo>
                      <a:pt x="8111" y="5629"/>
                      <a:pt x="10306" y="5327"/>
                      <a:pt x="11669" y="7597"/>
                    </a:cubicBezTo>
                    <a:close/>
                  </a:path>
                </a:pathLst>
              </a:custGeom>
              <a:solidFill>
                <a:srgbClr val="F4D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1" name="任意多边形: 形状 2930"/>
              <p:cNvSpPr/>
              <p:nvPr/>
            </p:nvSpPr>
            <p:spPr>
              <a:xfrm>
                <a:off x="2232610" y="6187010"/>
                <a:ext cx="15139" cy="15139"/>
              </a:xfrm>
              <a:custGeom>
                <a:avLst/>
                <a:gdLst>
                  <a:gd name="connsiteX0" fmla="*/ 13322 w 15139"/>
                  <a:gd name="connsiteY0" fmla="*/ 9311 h 15139"/>
                  <a:gd name="connsiteX1" fmla="*/ 13322 w 15139"/>
                  <a:gd name="connsiteY1" fmla="*/ 11279 h 15139"/>
                  <a:gd name="connsiteX2" fmla="*/ 5677 w 15139"/>
                  <a:gd name="connsiteY2" fmla="*/ 9538 h 15139"/>
                  <a:gd name="connsiteX3" fmla="*/ 9538 w 15139"/>
                  <a:gd name="connsiteY3" fmla="*/ 5677 h 15139"/>
                  <a:gd name="connsiteX4" fmla="*/ 13322 w 15139"/>
                  <a:gd name="connsiteY4" fmla="*/ 93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22" y="9311"/>
                    </a:moveTo>
                    <a:cubicBezTo>
                      <a:pt x="13322" y="9992"/>
                      <a:pt x="13322" y="10598"/>
                      <a:pt x="13322" y="11279"/>
                    </a:cubicBezTo>
                    <a:cubicBezTo>
                      <a:pt x="10673" y="11052"/>
                      <a:pt x="7721" y="12338"/>
                      <a:pt x="5677" y="9538"/>
                    </a:cubicBezTo>
                    <a:cubicBezTo>
                      <a:pt x="6964" y="8251"/>
                      <a:pt x="8251" y="6964"/>
                      <a:pt x="9538" y="5677"/>
                    </a:cubicBezTo>
                    <a:cubicBezTo>
                      <a:pt x="11430" y="6207"/>
                      <a:pt x="12338" y="7873"/>
                      <a:pt x="13322" y="931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2" name="任意多边形: 形状 2931"/>
              <p:cNvSpPr/>
              <p:nvPr/>
            </p:nvSpPr>
            <p:spPr>
              <a:xfrm>
                <a:off x="2269475" y="6207826"/>
                <a:ext cx="7570" cy="7570"/>
              </a:xfrm>
              <a:custGeom>
                <a:avLst/>
                <a:gdLst>
                  <a:gd name="connsiteX0" fmla="*/ 9082 w 7569"/>
                  <a:gd name="connsiteY0" fmla="*/ 7418 h 7569"/>
                  <a:gd name="connsiteX1" fmla="*/ 5828 w 7569"/>
                  <a:gd name="connsiteY1" fmla="*/ 7948 h 7569"/>
                  <a:gd name="connsiteX2" fmla="*/ 8855 w 7569"/>
                  <a:gd name="connsiteY2" fmla="*/ 5677 h 7569"/>
                  <a:gd name="connsiteX3" fmla="*/ 9082 w 756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9082" y="7418"/>
                    </a:moveTo>
                    <a:cubicBezTo>
                      <a:pt x="8174" y="8781"/>
                      <a:pt x="6660" y="10068"/>
                      <a:pt x="5828" y="7948"/>
                    </a:cubicBezTo>
                    <a:cubicBezTo>
                      <a:pt x="5071" y="6056"/>
                      <a:pt x="7341" y="5904"/>
                      <a:pt x="8855" y="5677"/>
                    </a:cubicBezTo>
                    <a:cubicBezTo>
                      <a:pt x="8931" y="6283"/>
                      <a:pt x="9007" y="6889"/>
                      <a:pt x="9082" y="7418"/>
                    </a:cubicBezTo>
                    <a:close/>
                  </a:path>
                </a:pathLst>
              </a:custGeom>
              <a:solidFill>
                <a:srgbClr val="EFB8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3" name="任意多边形: 形状 2932"/>
              <p:cNvSpPr/>
              <p:nvPr/>
            </p:nvSpPr>
            <p:spPr>
              <a:xfrm>
                <a:off x="2226933" y="6190794"/>
                <a:ext cx="15139" cy="7570"/>
              </a:xfrm>
              <a:custGeom>
                <a:avLst/>
                <a:gdLst>
                  <a:gd name="connsiteX0" fmla="*/ 5677 w 15139"/>
                  <a:gd name="connsiteY0" fmla="*/ 9311 h 7569"/>
                  <a:gd name="connsiteX1" fmla="*/ 7797 w 15139"/>
                  <a:gd name="connsiteY1" fmla="*/ 5677 h 7569"/>
                  <a:gd name="connsiteX2" fmla="*/ 9765 w 15139"/>
                  <a:gd name="connsiteY2" fmla="*/ 5753 h 7569"/>
                  <a:gd name="connsiteX3" fmla="*/ 5677 w 15139"/>
                  <a:gd name="connsiteY3" fmla="*/ 931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11"/>
                    </a:moveTo>
                    <a:cubicBezTo>
                      <a:pt x="6358" y="8099"/>
                      <a:pt x="7115" y="6889"/>
                      <a:pt x="7797" y="5677"/>
                    </a:cubicBezTo>
                    <a:cubicBezTo>
                      <a:pt x="8478" y="5677"/>
                      <a:pt x="9083" y="5753"/>
                      <a:pt x="9765" y="5753"/>
                    </a:cubicBezTo>
                    <a:cubicBezTo>
                      <a:pt x="9538" y="8175"/>
                      <a:pt x="8326" y="9613"/>
                      <a:pt x="5677" y="931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4" name="任意多边形: 形状 2933"/>
              <p:cNvSpPr/>
              <p:nvPr/>
            </p:nvSpPr>
            <p:spPr>
              <a:xfrm>
                <a:off x="1919080" y="6118505"/>
                <a:ext cx="22709" cy="22709"/>
              </a:xfrm>
              <a:custGeom>
                <a:avLst/>
                <a:gdLst>
                  <a:gd name="connsiteX0" fmla="*/ 5677 w 22708"/>
                  <a:gd name="connsiteY0" fmla="*/ 19000 h 22708"/>
                  <a:gd name="connsiteX1" fmla="*/ 5677 w 22708"/>
                  <a:gd name="connsiteY1" fmla="*/ 15215 h 22708"/>
                  <a:gd name="connsiteX2" fmla="*/ 7570 w 22708"/>
                  <a:gd name="connsiteY2" fmla="*/ 15215 h 22708"/>
                  <a:gd name="connsiteX3" fmla="*/ 9462 w 22708"/>
                  <a:gd name="connsiteY3" fmla="*/ 15215 h 22708"/>
                  <a:gd name="connsiteX4" fmla="*/ 14988 w 22708"/>
                  <a:gd name="connsiteY4" fmla="*/ 12868 h 22708"/>
                  <a:gd name="connsiteX5" fmla="*/ 23541 w 22708"/>
                  <a:gd name="connsiteY5" fmla="*/ 5677 h 22708"/>
                  <a:gd name="connsiteX6" fmla="*/ 23920 w 22708"/>
                  <a:gd name="connsiteY6" fmla="*/ 16275 h 22708"/>
                  <a:gd name="connsiteX7" fmla="*/ 22936 w 22708"/>
                  <a:gd name="connsiteY7" fmla="*/ 19530 h 22708"/>
                  <a:gd name="connsiteX8" fmla="*/ 20513 w 22708"/>
                  <a:gd name="connsiteY8" fmla="*/ 19378 h 22708"/>
                  <a:gd name="connsiteX9" fmla="*/ 11354 w 22708"/>
                  <a:gd name="connsiteY9" fmla="*/ 19075 h 22708"/>
                  <a:gd name="connsiteX10" fmla="*/ 7570 w 22708"/>
                  <a:gd name="connsiteY10" fmla="*/ 19075 h 22708"/>
                  <a:gd name="connsiteX11" fmla="*/ 5677 w 22708"/>
                  <a:gd name="connsiteY11" fmla="*/ 190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22708">
                    <a:moveTo>
                      <a:pt x="5677" y="19000"/>
                    </a:moveTo>
                    <a:cubicBezTo>
                      <a:pt x="5677" y="17713"/>
                      <a:pt x="5677" y="16502"/>
                      <a:pt x="5677" y="15215"/>
                    </a:cubicBezTo>
                    <a:cubicBezTo>
                      <a:pt x="6283" y="15215"/>
                      <a:pt x="6964" y="15215"/>
                      <a:pt x="7570" y="15215"/>
                    </a:cubicBezTo>
                    <a:cubicBezTo>
                      <a:pt x="8175" y="14533"/>
                      <a:pt x="8856" y="14533"/>
                      <a:pt x="9462" y="15215"/>
                    </a:cubicBezTo>
                    <a:cubicBezTo>
                      <a:pt x="11581" y="14988"/>
                      <a:pt x="14079" y="15821"/>
                      <a:pt x="14988" y="12868"/>
                    </a:cubicBezTo>
                    <a:cubicBezTo>
                      <a:pt x="16275" y="8856"/>
                      <a:pt x="19832" y="7721"/>
                      <a:pt x="23541" y="5677"/>
                    </a:cubicBezTo>
                    <a:cubicBezTo>
                      <a:pt x="24979" y="9613"/>
                      <a:pt x="19075" y="13171"/>
                      <a:pt x="23920" y="16275"/>
                    </a:cubicBezTo>
                    <a:cubicBezTo>
                      <a:pt x="24828" y="16880"/>
                      <a:pt x="23995" y="18621"/>
                      <a:pt x="22936" y="19530"/>
                    </a:cubicBezTo>
                    <a:cubicBezTo>
                      <a:pt x="22103" y="20211"/>
                      <a:pt x="20816" y="20211"/>
                      <a:pt x="20513" y="19378"/>
                    </a:cubicBezTo>
                    <a:cubicBezTo>
                      <a:pt x="17561" y="13095"/>
                      <a:pt x="14306" y="20059"/>
                      <a:pt x="11354" y="19075"/>
                    </a:cubicBezTo>
                    <a:cubicBezTo>
                      <a:pt x="10067" y="19075"/>
                      <a:pt x="8781" y="19075"/>
                      <a:pt x="7570" y="19075"/>
                    </a:cubicBezTo>
                    <a:cubicBezTo>
                      <a:pt x="6964" y="19000"/>
                      <a:pt x="6283" y="19000"/>
                      <a:pt x="5677" y="19000"/>
                    </a:cubicBezTo>
                    <a:close/>
                  </a:path>
                </a:pathLst>
              </a:custGeom>
              <a:solidFill>
                <a:srgbClr val="F5C7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5" name="任意多边形: 形状 2934"/>
              <p:cNvSpPr/>
              <p:nvPr/>
            </p:nvSpPr>
            <p:spPr>
              <a:xfrm>
                <a:off x="1939928" y="6114796"/>
                <a:ext cx="15139" cy="15139"/>
              </a:xfrm>
              <a:custGeom>
                <a:avLst/>
                <a:gdLst>
                  <a:gd name="connsiteX0" fmla="*/ 9505 w 15139"/>
                  <a:gd name="connsiteY0" fmla="*/ 5677 h 15139"/>
                  <a:gd name="connsiteX1" fmla="*/ 9884 w 15139"/>
                  <a:gd name="connsiteY1" fmla="*/ 6510 h 15139"/>
                  <a:gd name="connsiteX2" fmla="*/ 11474 w 15139"/>
                  <a:gd name="connsiteY2" fmla="*/ 12565 h 15139"/>
                  <a:gd name="connsiteX3" fmla="*/ 6478 w 15139"/>
                  <a:gd name="connsiteY3" fmla="*/ 11657 h 15139"/>
                  <a:gd name="connsiteX4" fmla="*/ 9505 w 15139"/>
                  <a:gd name="connsiteY4" fmla="*/ 5677 h 15139"/>
                  <a:gd name="connsiteX5" fmla="*/ 9505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505" y="5677"/>
                    </a:moveTo>
                    <a:cubicBezTo>
                      <a:pt x="9657" y="5980"/>
                      <a:pt x="9808" y="6207"/>
                      <a:pt x="9884" y="6510"/>
                    </a:cubicBezTo>
                    <a:cubicBezTo>
                      <a:pt x="10641" y="8478"/>
                      <a:pt x="14501" y="9916"/>
                      <a:pt x="11474" y="12565"/>
                    </a:cubicBezTo>
                    <a:cubicBezTo>
                      <a:pt x="10111" y="13777"/>
                      <a:pt x="7386" y="13625"/>
                      <a:pt x="6478" y="11657"/>
                    </a:cubicBezTo>
                    <a:cubicBezTo>
                      <a:pt x="5115" y="8856"/>
                      <a:pt x="5115" y="6056"/>
                      <a:pt x="9505" y="5677"/>
                    </a:cubicBezTo>
                    <a:lnTo>
                      <a:pt x="9505" y="5677"/>
                    </a:lnTo>
                    <a:close/>
                  </a:path>
                </a:pathLst>
              </a:custGeom>
              <a:solidFill>
                <a:srgbClr val="F4C5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6" name="任意多边形: 形状 2935"/>
              <p:cNvSpPr/>
              <p:nvPr/>
            </p:nvSpPr>
            <p:spPr>
              <a:xfrm>
                <a:off x="1920972" y="6130238"/>
                <a:ext cx="15139" cy="7570"/>
              </a:xfrm>
              <a:custGeom>
                <a:avLst/>
                <a:gdLst>
                  <a:gd name="connsiteX0" fmla="*/ 5677 w 15139"/>
                  <a:gd name="connsiteY0" fmla="*/ 7267 h 7569"/>
                  <a:gd name="connsiteX1" fmla="*/ 9462 w 15139"/>
                  <a:gd name="connsiteY1" fmla="*/ 7267 h 7569"/>
                  <a:gd name="connsiteX2" fmla="*/ 5677 w 15139"/>
                  <a:gd name="connsiteY2" fmla="*/ 726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267"/>
                    </a:moveTo>
                    <a:cubicBezTo>
                      <a:pt x="6964" y="5147"/>
                      <a:pt x="8251" y="5147"/>
                      <a:pt x="9462" y="7267"/>
                    </a:cubicBezTo>
                    <a:cubicBezTo>
                      <a:pt x="8251" y="9386"/>
                      <a:pt x="6964" y="9386"/>
                      <a:pt x="5677" y="726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7" name="任意多边形: 形状 2936"/>
              <p:cNvSpPr/>
              <p:nvPr/>
            </p:nvSpPr>
            <p:spPr>
              <a:xfrm>
                <a:off x="1932751" y="6142576"/>
                <a:ext cx="7570" cy="7570"/>
              </a:xfrm>
              <a:custGeom>
                <a:avLst/>
                <a:gdLst>
                  <a:gd name="connsiteX0" fmla="*/ 6539 w 7569"/>
                  <a:gd name="connsiteY0" fmla="*/ 5677 h 7569"/>
                  <a:gd name="connsiteX1" fmla="*/ 6842 w 7569"/>
                  <a:gd name="connsiteY1" fmla="*/ 6434 h 7569"/>
                  <a:gd name="connsiteX2" fmla="*/ 5707 w 7569"/>
                  <a:gd name="connsiteY2" fmla="*/ 6661 h 7569"/>
                  <a:gd name="connsiteX3" fmla="*/ 5858 w 7569"/>
                  <a:gd name="connsiteY3" fmla="*/ 5829 h 7569"/>
                  <a:gd name="connsiteX4" fmla="*/ 653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39" y="5677"/>
                    </a:moveTo>
                    <a:cubicBezTo>
                      <a:pt x="6615" y="5904"/>
                      <a:pt x="6842" y="6207"/>
                      <a:pt x="6842" y="6434"/>
                    </a:cubicBezTo>
                    <a:cubicBezTo>
                      <a:pt x="6615" y="7267"/>
                      <a:pt x="6161" y="7343"/>
                      <a:pt x="5707" y="6661"/>
                    </a:cubicBezTo>
                    <a:cubicBezTo>
                      <a:pt x="5631" y="6510"/>
                      <a:pt x="5707" y="6056"/>
                      <a:pt x="5858" y="5829"/>
                    </a:cubicBezTo>
                    <a:cubicBezTo>
                      <a:pt x="5934" y="5677"/>
                      <a:pt x="6312" y="5677"/>
                      <a:pt x="6539" y="567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8" name="任意多边形: 形状 2937"/>
              <p:cNvSpPr/>
              <p:nvPr/>
            </p:nvSpPr>
            <p:spPr>
              <a:xfrm>
                <a:off x="1920972" y="6126908"/>
                <a:ext cx="7570" cy="7570"/>
              </a:xfrm>
              <a:custGeom>
                <a:avLst/>
                <a:gdLst>
                  <a:gd name="connsiteX0" fmla="*/ 7570 w 7569"/>
                  <a:gd name="connsiteY0" fmla="*/ 6813 h 7569"/>
                  <a:gd name="connsiteX1" fmla="*/ 6661 w 7569"/>
                  <a:gd name="connsiteY1" fmla="*/ 6813 h 7569"/>
                  <a:gd name="connsiteX2" fmla="*/ 5677 w 7569"/>
                  <a:gd name="connsiteY2" fmla="*/ 6813 h 7569"/>
                  <a:gd name="connsiteX3" fmla="*/ 7570 w 7569"/>
                  <a:gd name="connsiteY3" fmla="*/ 68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6813"/>
                    </a:moveTo>
                    <a:lnTo>
                      <a:pt x="6661" y="6813"/>
                    </a:lnTo>
                    <a:lnTo>
                      <a:pt x="5677" y="6813"/>
                    </a:lnTo>
                    <a:cubicBezTo>
                      <a:pt x="6358" y="5299"/>
                      <a:pt x="6964" y="5299"/>
                      <a:pt x="7570" y="6813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9" name="任意多边形: 形状 2938"/>
              <p:cNvSpPr/>
              <p:nvPr/>
            </p:nvSpPr>
            <p:spPr>
              <a:xfrm>
                <a:off x="2314821" y="6227355"/>
                <a:ext cx="45417" cy="37848"/>
              </a:xfrm>
              <a:custGeom>
                <a:avLst/>
                <a:gdLst>
                  <a:gd name="connsiteX0" fmla="*/ 47228 w 45417"/>
                  <a:gd name="connsiteY0" fmla="*/ 18470 h 37847"/>
                  <a:gd name="connsiteX1" fmla="*/ 45335 w 45417"/>
                  <a:gd name="connsiteY1" fmla="*/ 29900 h 37847"/>
                  <a:gd name="connsiteX2" fmla="*/ 40945 w 45417"/>
                  <a:gd name="connsiteY2" fmla="*/ 32549 h 37847"/>
                  <a:gd name="connsiteX3" fmla="*/ 38447 w 45417"/>
                  <a:gd name="connsiteY3" fmla="*/ 31943 h 37847"/>
                  <a:gd name="connsiteX4" fmla="*/ 28228 w 45417"/>
                  <a:gd name="connsiteY4" fmla="*/ 26947 h 37847"/>
                  <a:gd name="connsiteX5" fmla="*/ 24368 w 45417"/>
                  <a:gd name="connsiteY5" fmla="*/ 20362 h 37847"/>
                  <a:gd name="connsiteX6" fmla="*/ 16798 w 45417"/>
                  <a:gd name="connsiteY6" fmla="*/ 26039 h 37847"/>
                  <a:gd name="connsiteX7" fmla="*/ 13014 w 45417"/>
                  <a:gd name="connsiteY7" fmla="*/ 22254 h 37847"/>
                  <a:gd name="connsiteX8" fmla="*/ 11121 w 45417"/>
                  <a:gd name="connsiteY8" fmla="*/ 22254 h 37847"/>
                  <a:gd name="connsiteX9" fmla="*/ 7866 w 45417"/>
                  <a:gd name="connsiteY9" fmla="*/ 14685 h 37847"/>
                  <a:gd name="connsiteX10" fmla="*/ 7942 w 45417"/>
                  <a:gd name="connsiteY10" fmla="*/ 6510 h 37847"/>
                  <a:gd name="connsiteX11" fmla="*/ 15360 w 45417"/>
                  <a:gd name="connsiteY11" fmla="*/ 9916 h 37847"/>
                  <a:gd name="connsiteX12" fmla="*/ 16496 w 45417"/>
                  <a:gd name="connsiteY12" fmla="*/ 11960 h 37847"/>
                  <a:gd name="connsiteX13" fmla="*/ 19296 w 45417"/>
                  <a:gd name="connsiteY13" fmla="*/ 13398 h 37847"/>
                  <a:gd name="connsiteX14" fmla="*/ 29212 w 45417"/>
                  <a:gd name="connsiteY14" fmla="*/ 10294 h 37847"/>
                  <a:gd name="connsiteX15" fmla="*/ 37993 w 45417"/>
                  <a:gd name="connsiteY15" fmla="*/ 10976 h 37847"/>
                  <a:gd name="connsiteX16" fmla="*/ 37085 w 45417"/>
                  <a:gd name="connsiteY16" fmla="*/ 20665 h 37847"/>
                  <a:gd name="connsiteX17" fmla="*/ 45260 w 45417"/>
                  <a:gd name="connsiteY17" fmla="*/ 14609 h 37847"/>
                  <a:gd name="connsiteX18" fmla="*/ 47228 w 45417"/>
                  <a:gd name="connsiteY18" fmla="*/ 1847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7847">
                    <a:moveTo>
                      <a:pt x="47228" y="18470"/>
                    </a:moveTo>
                    <a:cubicBezTo>
                      <a:pt x="42383" y="21573"/>
                      <a:pt x="48288" y="26493"/>
                      <a:pt x="45335" y="29900"/>
                    </a:cubicBezTo>
                    <a:cubicBezTo>
                      <a:pt x="44049" y="31111"/>
                      <a:pt x="42838" y="32322"/>
                      <a:pt x="40945" y="32549"/>
                    </a:cubicBezTo>
                    <a:cubicBezTo>
                      <a:pt x="40037" y="32549"/>
                      <a:pt x="39280" y="32322"/>
                      <a:pt x="38447" y="31943"/>
                    </a:cubicBezTo>
                    <a:cubicBezTo>
                      <a:pt x="35419" y="29597"/>
                      <a:pt x="31483" y="28916"/>
                      <a:pt x="28228" y="26947"/>
                    </a:cubicBezTo>
                    <a:cubicBezTo>
                      <a:pt x="25958" y="25358"/>
                      <a:pt x="26412" y="22103"/>
                      <a:pt x="24368" y="20362"/>
                    </a:cubicBezTo>
                    <a:cubicBezTo>
                      <a:pt x="19675" y="19378"/>
                      <a:pt x="21492" y="27023"/>
                      <a:pt x="16798" y="26039"/>
                    </a:cubicBezTo>
                    <a:cubicBezTo>
                      <a:pt x="15890" y="24449"/>
                      <a:pt x="14527" y="23238"/>
                      <a:pt x="13014" y="22254"/>
                    </a:cubicBezTo>
                    <a:cubicBezTo>
                      <a:pt x="12408" y="22254"/>
                      <a:pt x="11727" y="22254"/>
                      <a:pt x="11121" y="22254"/>
                    </a:cubicBezTo>
                    <a:cubicBezTo>
                      <a:pt x="9456" y="20059"/>
                      <a:pt x="10137" y="16956"/>
                      <a:pt x="7866" y="14685"/>
                    </a:cubicBezTo>
                    <a:cubicBezTo>
                      <a:pt x="5444" y="12338"/>
                      <a:pt x="4460" y="8705"/>
                      <a:pt x="7942" y="6510"/>
                    </a:cubicBezTo>
                    <a:cubicBezTo>
                      <a:pt x="11424" y="4315"/>
                      <a:pt x="13771" y="6813"/>
                      <a:pt x="15360" y="9916"/>
                    </a:cubicBezTo>
                    <a:cubicBezTo>
                      <a:pt x="15739" y="10597"/>
                      <a:pt x="16117" y="11278"/>
                      <a:pt x="16496" y="11960"/>
                    </a:cubicBezTo>
                    <a:cubicBezTo>
                      <a:pt x="17253" y="12792"/>
                      <a:pt x="18010" y="13549"/>
                      <a:pt x="19296" y="13398"/>
                    </a:cubicBezTo>
                    <a:cubicBezTo>
                      <a:pt x="22703" y="12641"/>
                      <a:pt x="25882" y="11203"/>
                      <a:pt x="29212" y="10294"/>
                    </a:cubicBezTo>
                    <a:cubicBezTo>
                      <a:pt x="32240" y="9462"/>
                      <a:pt x="35571" y="8099"/>
                      <a:pt x="37993" y="10976"/>
                    </a:cubicBezTo>
                    <a:cubicBezTo>
                      <a:pt x="40794" y="14231"/>
                      <a:pt x="38901" y="17485"/>
                      <a:pt x="37085" y="20665"/>
                    </a:cubicBezTo>
                    <a:cubicBezTo>
                      <a:pt x="39583" y="18242"/>
                      <a:pt x="42156" y="16047"/>
                      <a:pt x="45260" y="14609"/>
                    </a:cubicBezTo>
                    <a:cubicBezTo>
                      <a:pt x="46925" y="15442"/>
                      <a:pt x="47152" y="16880"/>
                      <a:pt x="47228" y="18470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0" name="任意多边形: 形状 2939"/>
              <p:cNvSpPr/>
              <p:nvPr/>
            </p:nvSpPr>
            <p:spPr>
              <a:xfrm>
                <a:off x="2306765" y="6218012"/>
                <a:ext cx="37848" cy="37848"/>
              </a:xfrm>
              <a:custGeom>
                <a:avLst/>
                <a:gdLst>
                  <a:gd name="connsiteX0" fmla="*/ 22887 w 37847"/>
                  <a:gd name="connsiteY0" fmla="*/ 22135 h 37847"/>
                  <a:gd name="connsiteX1" fmla="*/ 21221 w 37847"/>
                  <a:gd name="connsiteY1" fmla="*/ 20091 h 37847"/>
                  <a:gd name="connsiteX2" fmla="*/ 16907 w 37847"/>
                  <a:gd name="connsiteY2" fmla="*/ 17064 h 37847"/>
                  <a:gd name="connsiteX3" fmla="*/ 16982 w 37847"/>
                  <a:gd name="connsiteY3" fmla="*/ 22362 h 37847"/>
                  <a:gd name="connsiteX4" fmla="*/ 19178 w 37847"/>
                  <a:gd name="connsiteY4" fmla="*/ 31673 h 37847"/>
                  <a:gd name="connsiteX5" fmla="*/ 17209 w 37847"/>
                  <a:gd name="connsiteY5" fmla="*/ 39318 h 37847"/>
                  <a:gd name="connsiteX6" fmla="*/ 15090 w 37847"/>
                  <a:gd name="connsiteY6" fmla="*/ 37804 h 37847"/>
                  <a:gd name="connsiteX7" fmla="*/ 11608 w 37847"/>
                  <a:gd name="connsiteY7" fmla="*/ 18502 h 37847"/>
                  <a:gd name="connsiteX8" fmla="*/ 5855 w 37847"/>
                  <a:gd name="connsiteY8" fmla="*/ 12673 h 37847"/>
                  <a:gd name="connsiteX9" fmla="*/ 8883 w 37847"/>
                  <a:gd name="connsiteY9" fmla="*/ 6921 h 37847"/>
                  <a:gd name="connsiteX10" fmla="*/ 15317 w 37847"/>
                  <a:gd name="connsiteY10" fmla="*/ 6996 h 37847"/>
                  <a:gd name="connsiteX11" fmla="*/ 15241 w 37847"/>
                  <a:gd name="connsiteY11" fmla="*/ 10630 h 37847"/>
                  <a:gd name="connsiteX12" fmla="*/ 30608 w 37847"/>
                  <a:gd name="connsiteY12" fmla="*/ 6996 h 37847"/>
                  <a:gd name="connsiteX13" fmla="*/ 30835 w 37847"/>
                  <a:gd name="connsiteY13" fmla="*/ 20470 h 37847"/>
                  <a:gd name="connsiteX14" fmla="*/ 22887 w 37847"/>
                  <a:gd name="connsiteY14" fmla="*/ 2213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37847">
                    <a:moveTo>
                      <a:pt x="22887" y="22135"/>
                    </a:moveTo>
                    <a:cubicBezTo>
                      <a:pt x="22281" y="21454"/>
                      <a:pt x="21373" y="20849"/>
                      <a:pt x="21221" y="20091"/>
                    </a:cubicBezTo>
                    <a:cubicBezTo>
                      <a:pt x="20691" y="17669"/>
                      <a:pt x="19556" y="15626"/>
                      <a:pt x="16907" y="17064"/>
                    </a:cubicBezTo>
                    <a:cubicBezTo>
                      <a:pt x="14409" y="18426"/>
                      <a:pt x="14939" y="21454"/>
                      <a:pt x="16982" y="22362"/>
                    </a:cubicBezTo>
                    <a:cubicBezTo>
                      <a:pt x="22130" y="24709"/>
                      <a:pt x="19480" y="28342"/>
                      <a:pt x="19178" y="31673"/>
                    </a:cubicBezTo>
                    <a:cubicBezTo>
                      <a:pt x="16150" y="33641"/>
                      <a:pt x="17664" y="36745"/>
                      <a:pt x="17209" y="39318"/>
                    </a:cubicBezTo>
                    <a:cubicBezTo>
                      <a:pt x="16453" y="38788"/>
                      <a:pt x="15014" y="37956"/>
                      <a:pt x="15090" y="37804"/>
                    </a:cubicBezTo>
                    <a:cubicBezTo>
                      <a:pt x="17891" y="30613"/>
                      <a:pt x="12365" y="25012"/>
                      <a:pt x="11608" y="18502"/>
                    </a:cubicBezTo>
                    <a:cubicBezTo>
                      <a:pt x="11154" y="14793"/>
                      <a:pt x="9564" y="12825"/>
                      <a:pt x="5855" y="12673"/>
                    </a:cubicBezTo>
                    <a:cubicBezTo>
                      <a:pt x="5023" y="9797"/>
                      <a:pt x="7293" y="8510"/>
                      <a:pt x="8883" y="6921"/>
                    </a:cubicBezTo>
                    <a:cubicBezTo>
                      <a:pt x="11078" y="5482"/>
                      <a:pt x="13198" y="5028"/>
                      <a:pt x="15317" y="6996"/>
                    </a:cubicBezTo>
                    <a:cubicBezTo>
                      <a:pt x="16225" y="8283"/>
                      <a:pt x="9640" y="10024"/>
                      <a:pt x="15241" y="10630"/>
                    </a:cubicBezTo>
                    <a:cubicBezTo>
                      <a:pt x="20540" y="11235"/>
                      <a:pt x="26520" y="12598"/>
                      <a:pt x="30608" y="6996"/>
                    </a:cubicBezTo>
                    <a:cubicBezTo>
                      <a:pt x="34922" y="11387"/>
                      <a:pt x="33106" y="16080"/>
                      <a:pt x="30835" y="20470"/>
                    </a:cubicBezTo>
                    <a:cubicBezTo>
                      <a:pt x="28942" y="23876"/>
                      <a:pt x="25990" y="23725"/>
                      <a:pt x="22887" y="22135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1" name="任意多边形: 形状 2940"/>
              <p:cNvSpPr/>
              <p:nvPr/>
            </p:nvSpPr>
            <p:spPr>
              <a:xfrm>
                <a:off x="2331538" y="6241961"/>
                <a:ext cx="15139" cy="15139"/>
              </a:xfrm>
              <a:custGeom>
                <a:avLst/>
                <a:gdLst>
                  <a:gd name="connsiteX0" fmla="*/ 7651 w 15139"/>
                  <a:gd name="connsiteY0" fmla="*/ 5757 h 15139"/>
                  <a:gd name="connsiteX1" fmla="*/ 11436 w 15139"/>
                  <a:gd name="connsiteY1" fmla="*/ 11434 h 15139"/>
                  <a:gd name="connsiteX2" fmla="*/ 7651 w 15139"/>
                  <a:gd name="connsiteY2" fmla="*/ 13402 h 15139"/>
                  <a:gd name="connsiteX3" fmla="*/ 5759 w 15139"/>
                  <a:gd name="connsiteY3" fmla="*/ 13326 h 15139"/>
                  <a:gd name="connsiteX4" fmla="*/ 7651 w 15139"/>
                  <a:gd name="connsiteY4" fmla="*/ 575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51" y="5757"/>
                    </a:moveTo>
                    <a:cubicBezTo>
                      <a:pt x="12723" y="5075"/>
                      <a:pt x="11058" y="8936"/>
                      <a:pt x="11436" y="11434"/>
                    </a:cubicBezTo>
                    <a:cubicBezTo>
                      <a:pt x="10755" y="13175"/>
                      <a:pt x="9695" y="14310"/>
                      <a:pt x="7651" y="13402"/>
                    </a:cubicBezTo>
                    <a:cubicBezTo>
                      <a:pt x="7046" y="13402"/>
                      <a:pt x="6365" y="13402"/>
                      <a:pt x="5759" y="13326"/>
                    </a:cubicBezTo>
                    <a:cubicBezTo>
                      <a:pt x="5381" y="10601"/>
                      <a:pt x="6365" y="8179"/>
                      <a:pt x="7651" y="5757"/>
                    </a:cubicBezTo>
                    <a:close/>
                  </a:path>
                </a:pathLst>
              </a:custGeom>
              <a:solidFill>
                <a:srgbClr val="EEB8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2" name="任意多边形: 形状 2941"/>
              <p:cNvSpPr/>
              <p:nvPr/>
            </p:nvSpPr>
            <p:spPr>
              <a:xfrm>
                <a:off x="2322082" y="6244005"/>
                <a:ext cx="15139" cy="15139"/>
              </a:xfrm>
              <a:custGeom>
                <a:avLst/>
                <a:gdLst>
                  <a:gd name="connsiteX0" fmla="*/ 5677 w 15139"/>
                  <a:gd name="connsiteY0" fmla="*/ 5680 h 15139"/>
                  <a:gd name="connsiteX1" fmla="*/ 9462 w 15139"/>
                  <a:gd name="connsiteY1" fmla="*/ 9465 h 15139"/>
                  <a:gd name="connsiteX2" fmla="*/ 5677 w 15139"/>
                  <a:gd name="connsiteY2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680"/>
                    </a:moveTo>
                    <a:cubicBezTo>
                      <a:pt x="8251" y="5605"/>
                      <a:pt x="9538" y="6891"/>
                      <a:pt x="9462" y="9465"/>
                    </a:cubicBezTo>
                    <a:cubicBezTo>
                      <a:pt x="7645" y="8784"/>
                      <a:pt x="6358" y="7497"/>
                      <a:pt x="5677" y="5680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3" name="任意多边形: 形状 2942"/>
              <p:cNvSpPr/>
              <p:nvPr/>
            </p:nvSpPr>
            <p:spPr>
              <a:xfrm>
                <a:off x="2140792" y="5584310"/>
                <a:ext cx="15139" cy="7570"/>
              </a:xfrm>
              <a:custGeom>
                <a:avLst/>
                <a:gdLst>
                  <a:gd name="connsiteX0" fmla="*/ 12187 w 15139"/>
                  <a:gd name="connsiteY0" fmla="*/ 7659 h 7569"/>
                  <a:gd name="connsiteX1" fmla="*/ 5677 w 15139"/>
                  <a:gd name="connsiteY1" fmla="*/ 6750 h 7569"/>
                  <a:gd name="connsiteX2" fmla="*/ 12187 w 15139"/>
                  <a:gd name="connsiteY2" fmla="*/ 765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2187" y="7659"/>
                    </a:moveTo>
                    <a:cubicBezTo>
                      <a:pt x="9992" y="7356"/>
                      <a:pt x="7797" y="8264"/>
                      <a:pt x="5677" y="6750"/>
                    </a:cubicBezTo>
                    <a:cubicBezTo>
                      <a:pt x="8175" y="5161"/>
                      <a:pt x="10295" y="5236"/>
                      <a:pt x="12187" y="7659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4" name="任意多边形: 形状 2943"/>
              <p:cNvSpPr/>
              <p:nvPr/>
            </p:nvSpPr>
            <p:spPr>
              <a:xfrm>
                <a:off x="2386874" y="6116689"/>
                <a:ext cx="37848" cy="52987"/>
              </a:xfrm>
              <a:custGeom>
                <a:avLst/>
                <a:gdLst>
                  <a:gd name="connsiteX0" fmla="*/ 18851 w 37847"/>
                  <a:gd name="connsiteY0" fmla="*/ 15139 h 52986"/>
                  <a:gd name="connsiteX1" fmla="*/ 24453 w 37847"/>
                  <a:gd name="connsiteY1" fmla="*/ 12414 h 52986"/>
                  <a:gd name="connsiteX2" fmla="*/ 26497 w 37847"/>
                  <a:gd name="connsiteY2" fmla="*/ 5677 h 52986"/>
                  <a:gd name="connsiteX3" fmla="*/ 28465 w 37847"/>
                  <a:gd name="connsiteY3" fmla="*/ 5753 h 52986"/>
                  <a:gd name="connsiteX4" fmla="*/ 36034 w 37847"/>
                  <a:gd name="connsiteY4" fmla="*/ 9538 h 52986"/>
                  <a:gd name="connsiteX5" fmla="*/ 30433 w 37847"/>
                  <a:gd name="connsiteY5" fmla="*/ 20059 h 52986"/>
                  <a:gd name="connsiteX6" fmla="*/ 26648 w 37847"/>
                  <a:gd name="connsiteY6" fmla="*/ 25509 h 52986"/>
                  <a:gd name="connsiteX7" fmla="*/ 32249 w 37847"/>
                  <a:gd name="connsiteY7" fmla="*/ 30430 h 52986"/>
                  <a:gd name="connsiteX8" fmla="*/ 33385 w 37847"/>
                  <a:gd name="connsiteY8" fmla="*/ 31186 h 52986"/>
                  <a:gd name="connsiteX9" fmla="*/ 35429 w 37847"/>
                  <a:gd name="connsiteY9" fmla="*/ 40043 h 52986"/>
                  <a:gd name="connsiteX10" fmla="*/ 32325 w 37847"/>
                  <a:gd name="connsiteY10" fmla="*/ 41859 h 52986"/>
                  <a:gd name="connsiteX11" fmla="*/ 24453 w 37847"/>
                  <a:gd name="connsiteY11" fmla="*/ 40724 h 52986"/>
                  <a:gd name="connsiteX12" fmla="*/ 24074 w 37847"/>
                  <a:gd name="connsiteY12" fmla="*/ 41178 h 52986"/>
                  <a:gd name="connsiteX13" fmla="*/ 25210 w 37847"/>
                  <a:gd name="connsiteY13" fmla="*/ 42541 h 52986"/>
                  <a:gd name="connsiteX14" fmla="*/ 20895 w 37847"/>
                  <a:gd name="connsiteY14" fmla="*/ 47310 h 52986"/>
                  <a:gd name="connsiteX15" fmla="*/ 9465 w 37847"/>
                  <a:gd name="connsiteY15" fmla="*/ 47461 h 52986"/>
                  <a:gd name="connsiteX16" fmla="*/ 5680 w 37847"/>
                  <a:gd name="connsiteY16" fmla="*/ 41784 h 52986"/>
                  <a:gd name="connsiteX17" fmla="*/ 14612 w 37847"/>
                  <a:gd name="connsiteY17" fmla="*/ 39362 h 52986"/>
                  <a:gd name="connsiteX18" fmla="*/ 13326 w 37847"/>
                  <a:gd name="connsiteY18" fmla="*/ 20892 h 52986"/>
                  <a:gd name="connsiteX19" fmla="*/ 18851 w 37847"/>
                  <a:gd name="connsiteY19" fmla="*/ 15139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52986">
                    <a:moveTo>
                      <a:pt x="18851" y="15139"/>
                    </a:moveTo>
                    <a:cubicBezTo>
                      <a:pt x="22030" y="16804"/>
                      <a:pt x="24150" y="16047"/>
                      <a:pt x="24453" y="12414"/>
                    </a:cubicBezTo>
                    <a:cubicBezTo>
                      <a:pt x="24604" y="9916"/>
                      <a:pt x="25437" y="7796"/>
                      <a:pt x="26497" y="5677"/>
                    </a:cubicBezTo>
                    <a:cubicBezTo>
                      <a:pt x="27178" y="5677"/>
                      <a:pt x="27783" y="5677"/>
                      <a:pt x="28465" y="5753"/>
                    </a:cubicBezTo>
                    <a:cubicBezTo>
                      <a:pt x="30887" y="7191"/>
                      <a:pt x="33536" y="8251"/>
                      <a:pt x="36034" y="9538"/>
                    </a:cubicBezTo>
                    <a:cubicBezTo>
                      <a:pt x="36110" y="14079"/>
                      <a:pt x="37018" y="18848"/>
                      <a:pt x="30433" y="20059"/>
                    </a:cubicBezTo>
                    <a:cubicBezTo>
                      <a:pt x="27859" y="20514"/>
                      <a:pt x="26269" y="22481"/>
                      <a:pt x="26648" y="25509"/>
                    </a:cubicBezTo>
                    <a:cubicBezTo>
                      <a:pt x="27102" y="28840"/>
                      <a:pt x="29070" y="30278"/>
                      <a:pt x="32249" y="30430"/>
                    </a:cubicBezTo>
                    <a:cubicBezTo>
                      <a:pt x="32628" y="30657"/>
                      <a:pt x="33006" y="30959"/>
                      <a:pt x="33385" y="31186"/>
                    </a:cubicBezTo>
                    <a:cubicBezTo>
                      <a:pt x="35656" y="33760"/>
                      <a:pt x="36413" y="36712"/>
                      <a:pt x="35429" y="40043"/>
                    </a:cubicBezTo>
                    <a:cubicBezTo>
                      <a:pt x="34747" y="41330"/>
                      <a:pt x="33915" y="42238"/>
                      <a:pt x="32325" y="41859"/>
                    </a:cubicBezTo>
                    <a:cubicBezTo>
                      <a:pt x="29979" y="39740"/>
                      <a:pt x="27102" y="40876"/>
                      <a:pt x="24453" y="40724"/>
                    </a:cubicBezTo>
                    <a:cubicBezTo>
                      <a:pt x="23923" y="40724"/>
                      <a:pt x="22712" y="39892"/>
                      <a:pt x="24074" y="41178"/>
                    </a:cubicBezTo>
                    <a:cubicBezTo>
                      <a:pt x="24453" y="41557"/>
                      <a:pt x="24983" y="41784"/>
                      <a:pt x="25210" y="42541"/>
                    </a:cubicBezTo>
                    <a:cubicBezTo>
                      <a:pt x="24907" y="45190"/>
                      <a:pt x="23166" y="46477"/>
                      <a:pt x="20895" y="47310"/>
                    </a:cubicBezTo>
                    <a:cubicBezTo>
                      <a:pt x="17110" y="48218"/>
                      <a:pt x="13250" y="48369"/>
                      <a:pt x="9465" y="47461"/>
                    </a:cubicBezTo>
                    <a:cubicBezTo>
                      <a:pt x="6891" y="46477"/>
                      <a:pt x="5605" y="44509"/>
                      <a:pt x="5680" y="41784"/>
                    </a:cubicBezTo>
                    <a:cubicBezTo>
                      <a:pt x="9844" y="44509"/>
                      <a:pt x="10676" y="38075"/>
                      <a:pt x="14612" y="39362"/>
                    </a:cubicBezTo>
                    <a:cubicBezTo>
                      <a:pt x="9692" y="33003"/>
                      <a:pt x="10525" y="27023"/>
                      <a:pt x="13326" y="20892"/>
                    </a:cubicBezTo>
                    <a:cubicBezTo>
                      <a:pt x="14764" y="18545"/>
                      <a:pt x="16580" y="16653"/>
                      <a:pt x="18851" y="15139"/>
                    </a:cubicBezTo>
                    <a:close/>
                  </a:path>
                </a:pathLst>
              </a:custGeom>
              <a:solidFill>
                <a:srgbClr val="EFC1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5" name="任意多边形: 形状 2944"/>
              <p:cNvSpPr/>
              <p:nvPr/>
            </p:nvSpPr>
            <p:spPr>
              <a:xfrm>
                <a:off x="2397242" y="6153098"/>
                <a:ext cx="30278" cy="30278"/>
              </a:xfrm>
              <a:custGeom>
                <a:avLst/>
                <a:gdLst>
                  <a:gd name="connsiteX0" fmla="*/ 21805 w 30278"/>
                  <a:gd name="connsiteY0" fmla="*/ 20514 h 30278"/>
                  <a:gd name="connsiteX1" fmla="*/ 19913 w 30278"/>
                  <a:gd name="connsiteY1" fmla="*/ 24298 h 30278"/>
                  <a:gd name="connsiteX2" fmla="*/ 18021 w 30278"/>
                  <a:gd name="connsiteY2" fmla="*/ 24298 h 30278"/>
                  <a:gd name="connsiteX3" fmla="*/ 18021 w 30278"/>
                  <a:gd name="connsiteY3" fmla="*/ 24298 h 30278"/>
                  <a:gd name="connsiteX4" fmla="*/ 16128 w 30278"/>
                  <a:gd name="connsiteY4" fmla="*/ 26191 h 30278"/>
                  <a:gd name="connsiteX5" fmla="*/ 16128 w 30278"/>
                  <a:gd name="connsiteY5" fmla="*/ 26191 h 30278"/>
                  <a:gd name="connsiteX6" fmla="*/ 14236 w 30278"/>
                  <a:gd name="connsiteY6" fmla="*/ 28007 h 30278"/>
                  <a:gd name="connsiteX7" fmla="*/ 12343 w 30278"/>
                  <a:gd name="connsiteY7" fmla="*/ 28007 h 30278"/>
                  <a:gd name="connsiteX8" fmla="*/ 10148 w 30278"/>
                  <a:gd name="connsiteY8" fmla="*/ 27553 h 30278"/>
                  <a:gd name="connsiteX9" fmla="*/ 5682 w 30278"/>
                  <a:gd name="connsiteY9" fmla="*/ 20816 h 30278"/>
                  <a:gd name="connsiteX10" fmla="*/ 14160 w 30278"/>
                  <a:gd name="connsiteY10" fmla="*/ 10522 h 30278"/>
                  <a:gd name="connsiteX11" fmla="*/ 17491 w 30278"/>
                  <a:gd name="connsiteY11" fmla="*/ 6434 h 30278"/>
                  <a:gd name="connsiteX12" fmla="*/ 20064 w 30278"/>
                  <a:gd name="connsiteY12" fmla="*/ 5677 h 30278"/>
                  <a:gd name="connsiteX13" fmla="*/ 22714 w 30278"/>
                  <a:gd name="connsiteY13" fmla="*/ 6207 h 30278"/>
                  <a:gd name="connsiteX14" fmla="*/ 24833 w 30278"/>
                  <a:gd name="connsiteY14" fmla="*/ 10598 h 30278"/>
                  <a:gd name="connsiteX15" fmla="*/ 21805 w 30278"/>
                  <a:gd name="connsiteY15" fmla="*/ 20514 h 30278"/>
                  <a:gd name="connsiteX16" fmla="*/ 21805 w 30278"/>
                  <a:gd name="connsiteY16" fmla="*/ 2051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0278">
                    <a:moveTo>
                      <a:pt x="21805" y="20514"/>
                    </a:moveTo>
                    <a:cubicBezTo>
                      <a:pt x="21805" y="22103"/>
                      <a:pt x="21578" y="23617"/>
                      <a:pt x="19913" y="24298"/>
                    </a:cubicBezTo>
                    <a:cubicBezTo>
                      <a:pt x="19307" y="23617"/>
                      <a:pt x="18626" y="23617"/>
                      <a:pt x="18021" y="24298"/>
                    </a:cubicBezTo>
                    <a:lnTo>
                      <a:pt x="18021" y="24298"/>
                    </a:lnTo>
                    <a:cubicBezTo>
                      <a:pt x="17339" y="24904"/>
                      <a:pt x="16734" y="25509"/>
                      <a:pt x="16128" y="26191"/>
                    </a:cubicBezTo>
                    <a:lnTo>
                      <a:pt x="16128" y="26191"/>
                    </a:lnTo>
                    <a:cubicBezTo>
                      <a:pt x="15447" y="26796"/>
                      <a:pt x="14766" y="27402"/>
                      <a:pt x="14236" y="28007"/>
                    </a:cubicBezTo>
                    <a:cubicBezTo>
                      <a:pt x="13630" y="28007"/>
                      <a:pt x="12949" y="28007"/>
                      <a:pt x="12343" y="28007"/>
                    </a:cubicBezTo>
                    <a:cubicBezTo>
                      <a:pt x="11435" y="28613"/>
                      <a:pt x="9997" y="28234"/>
                      <a:pt x="10148" y="27553"/>
                    </a:cubicBezTo>
                    <a:cubicBezTo>
                      <a:pt x="10905" y="23693"/>
                      <a:pt x="8256" y="22330"/>
                      <a:pt x="5682" y="20816"/>
                    </a:cubicBezTo>
                    <a:cubicBezTo>
                      <a:pt x="5455" y="14836"/>
                      <a:pt x="12873" y="15215"/>
                      <a:pt x="14160" y="10522"/>
                    </a:cubicBezTo>
                    <a:cubicBezTo>
                      <a:pt x="14993" y="8932"/>
                      <a:pt x="15977" y="7494"/>
                      <a:pt x="17491" y="6434"/>
                    </a:cubicBezTo>
                    <a:cubicBezTo>
                      <a:pt x="18323" y="5980"/>
                      <a:pt x="19156" y="5753"/>
                      <a:pt x="20064" y="5677"/>
                    </a:cubicBezTo>
                    <a:cubicBezTo>
                      <a:pt x="20973" y="5753"/>
                      <a:pt x="21805" y="5980"/>
                      <a:pt x="22714" y="6207"/>
                    </a:cubicBezTo>
                    <a:cubicBezTo>
                      <a:pt x="24606" y="7115"/>
                      <a:pt x="25060" y="8705"/>
                      <a:pt x="24833" y="10598"/>
                    </a:cubicBezTo>
                    <a:cubicBezTo>
                      <a:pt x="24303" y="14155"/>
                      <a:pt x="19383" y="16275"/>
                      <a:pt x="21805" y="20514"/>
                    </a:cubicBezTo>
                    <a:lnTo>
                      <a:pt x="21805" y="20514"/>
                    </a:ln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6" name="任意多边形: 形状 2945"/>
              <p:cNvSpPr/>
              <p:nvPr/>
            </p:nvSpPr>
            <p:spPr>
              <a:xfrm>
                <a:off x="2383244" y="6161476"/>
                <a:ext cx="22709" cy="15139"/>
              </a:xfrm>
              <a:custGeom>
                <a:avLst/>
                <a:gdLst>
                  <a:gd name="connsiteX0" fmla="*/ 18697 w 22708"/>
                  <a:gd name="connsiteY0" fmla="*/ 14028 h 15139"/>
                  <a:gd name="connsiteX1" fmla="*/ 5677 w 22708"/>
                  <a:gd name="connsiteY1" fmla="*/ 14407 h 15139"/>
                  <a:gd name="connsiteX2" fmla="*/ 13095 w 22708"/>
                  <a:gd name="connsiteY2" fmla="*/ 6307 h 15139"/>
                  <a:gd name="connsiteX3" fmla="*/ 15518 w 22708"/>
                  <a:gd name="connsiteY3" fmla="*/ 5777 h 15139"/>
                  <a:gd name="connsiteX4" fmla="*/ 19605 w 22708"/>
                  <a:gd name="connsiteY4" fmla="*/ 11682 h 15139"/>
                  <a:gd name="connsiteX5" fmla="*/ 18697 w 22708"/>
                  <a:gd name="connsiteY5" fmla="*/ 1402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8697" y="14028"/>
                    </a:moveTo>
                    <a:cubicBezTo>
                      <a:pt x="14685" y="12968"/>
                      <a:pt x="10749" y="11303"/>
                      <a:pt x="5677" y="14407"/>
                    </a:cubicBezTo>
                    <a:cubicBezTo>
                      <a:pt x="6661" y="8730"/>
                      <a:pt x="9083" y="6761"/>
                      <a:pt x="13095" y="6307"/>
                    </a:cubicBezTo>
                    <a:cubicBezTo>
                      <a:pt x="13852" y="5702"/>
                      <a:pt x="14609" y="5550"/>
                      <a:pt x="15518" y="5777"/>
                    </a:cubicBezTo>
                    <a:cubicBezTo>
                      <a:pt x="18243" y="6837"/>
                      <a:pt x="20135" y="8426"/>
                      <a:pt x="19605" y="11682"/>
                    </a:cubicBezTo>
                    <a:cubicBezTo>
                      <a:pt x="19605" y="12590"/>
                      <a:pt x="19302" y="13423"/>
                      <a:pt x="18697" y="14028"/>
                    </a:cubicBezTo>
                    <a:close/>
                  </a:path>
                </a:pathLst>
              </a:custGeom>
              <a:solidFill>
                <a:srgbClr val="ECB0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7" name="任意多边形: 形状 2946"/>
              <p:cNvSpPr/>
              <p:nvPr/>
            </p:nvSpPr>
            <p:spPr>
              <a:xfrm>
                <a:off x="2390511" y="6156366"/>
                <a:ext cx="22709" cy="15139"/>
              </a:xfrm>
              <a:custGeom>
                <a:avLst/>
                <a:gdLst>
                  <a:gd name="connsiteX0" fmla="*/ 7570 w 22708"/>
                  <a:gd name="connsiteY0" fmla="*/ 11569 h 15139"/>
                  <a:gd name="connsiteX1" fmla="*/ 5753 w 22708"/>
                  <a:gd name="connsiteY1" fmla="*/ 11417 h 15139"/>
                  <a:gd name="connsiteX2" fmla="*/ 5677 w 22708"/>
                  <a:gd name="connsiteY2" fmla="*/ 7708 h 15139"/>
                  <a:gd name="connsiteX3" fmla="*/ 17031 w 22708"/>
                  <a:gd name="connsiteY3" fmla="*/ 5816 h 15139"/>
                  <a:gd name="connsiteX4" fmla="*/ 19378 w 22708"/>
                  <a:gd name="connsiteY4" fmla="*/ 9222 h 15139"/>
                  <a:gd name="connsiteX5" fmla="*/ 7570 w 22708"/>
                  <a:gd name="connsiteY5" fmla="*/ 11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570" y="11569"/>
                    </a:moveTo>
                    <a:cubicBezTo>
                      <a:pt x="6964" y="11569"/>
                      <a:pt x="6358" y="11493"/>
                      <a:pt x="5753" y="11417"/>
                    </a:cubicBezTo>
                    <a:cubicBezTo>
                      <a:pt x="5753" y="10206"/>
                      <a:pt x="5677" y="8919"/>
                      <a:pt x="5677" y="7708"/>
                    </a:cubicBezTo>
                    <a:cubicBezTo>
                      <a:pt x="9008" y="4151"/>
                      <a:pt x="13247" y="6497"/>
                      <a:pt x="17031" y="5816"/>
                    </a:cubicBezTo>
                    <a:cubicBezTo>
                      <a:pt x="18470" y="6497"/>
                      <a:pt x="19605" y="7330"/>
                      <a:pt x="19378" y="9222"/>
                    </a:cubicBezTo>
                    <a:cubicBezTo>
                      <a:pt x="16350" y="14370"/>
                      <a:pt x="12036" y="13310"/>
                      <a:pt x="7570" y="11569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8" name="任意多边形: 形状 2947"/>
              <p:cNvSpPr/>
              <p:nvPr/>
            </p:nvSpPr>
            <p:spPr>
              <a:xfrm>
                <a:off x="2396264" y="6167253"/>
                <a:ext cx="15139" cy="15139"/>
              </a:xfrm>
              <a:custGeom>
                <a:avLst/>
                <a:gdLst>
                  <a:gd name="connsiteX0" fmla="*/ 5677 w 15139"/>
                  <a:gd name="connsiteY0" fmla="*/ 8251 h 15139"/>
                  <a:gd name="connsiteX1" fmla="*/ 5753 w 15139"/>
                  <a:gd name="connsiteY1" fmla="*/ 6358 h 15139"/>
                  <a:gd name="connsiteX2" fmla="*/ 7570 w 15139"/>
                  <a:gd name="connsiteY2" fmla="*/ 6358 h 15139"/>
                  <a:gd name="connsiteX3" fmla="*/ 13247 w 15139"/>
                  <a:gd name="connsiteY3" fmla="*/ 14003 h 15139"/>
                  <a:gd name="connsiteX4" fmla="*/ 7721 w 15139"/>
                  <a:gd name="connsiteY4" fmla="*/ 13474 h 15139"/>
                  <a:gd name="connsiteX5" fmla="*/ 5677 w 15139"/>
                  <a:gd name="connsiteY5" fmla="*/ 82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251"/>
                    </a:moveTo>
                    <a:cubicBezTo>
                      <a:pt x="5677" y="7645"/>
                      <a:pt x="5753" y="7039"/>
                      <a:pt x="5753" y="6358"/>
                    </a:cubicBezTo>
                    <a:cubicBezTo>
                      <a:pt x="6358" y="5450"/>
                      <a:pt x="6964" y="5450"/>
                      <a:pt x="7570" y="6358"/>
                    </a:cubicBezTo>
                    <a:cubicBezTo>
                      <a:pt x="12490" y="6661"/>
                      <a:pt x="12036" y="10900"/>
                      <a:pt x="13247" y="14003"/>
                    </a:cubicBezTo>
                    <a:cubicBezTo>
                      <a:pt x="11127" y="16501"/>
                      <a:pt x="9235" y="16653"/>
                      <a:pt x="7721" y="13474"/>
                    </a:cubicBezTo>
                    <a:cubicBezTo>
                      <a:pt x="6964" y="11732"/>
                      <a:pt x="6358" y="9992"/>
                      <a:pt x="5677" y="8251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9" name="任意多边形: 形状 2948"/>
              <p:cNvSpPr/>
              <p:nvPr/>
            </p:nvSpPr>
            <p:spPr>
              <a:xfrm>
                <a:off x="2403403" y="6177073"/>
                <a:ext cx="15139" cy="15139"/>
              </a:xfrm>
              <a:custGeom>
                <a:avLst/>
                <a:gdLst>
                  <a:gd name="connsiteX0" fmla="*/ 13753 w 15139"/>
                  <a:gd name="connsiteY0" fmla="*/ 7969 h 15139"/>
                  <a:gd name="connsiteX1" fmla="*/ 9968 w 15139"/>
                  <a:gd name="connsiteY1" fmla="*/ 9937 h 15139"/>
                  <a:gd name="connsiteX2" fmla="*/ 8075 w 15139"/>
                  <a:gd name="connsiteY2" fmla="*/ 11829 h 15139"/>
                  <a:gd name="connsiteX3" fmla="*/ 8075 w 15139"/>
                  <a:gd name="connsiteY3" fmla="*/ 11829 h 15139"/>
                  <a:gd name="connsiteX4" fmla="*/ 6259 w 15139"/>
                  <a:gd name="connsiteY4" fmla="*/ 11527 h 15139"/>
                  <a:gd name="connsiteX5" fmla="*/ 8227 w 15139"/>
                  <a:gd name="connsiteY5" fmla="*/ 8272 h 15139"/>
                  <a:gd name="connsiteX6" fmla="*/ 13753 w 15139"/>
                  <a:gd name="connsiteY6" fmla="*/ 79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753" y="7969"/>
                    </a:moveTo>
                    <a:cubicBezTo>
                      <a:pt x="12996" y="9634"/>
                      <a:pt x="11557" y="9861"/>
                      <a:pt x="9968" y="9937"/>
                    </a:cubicBezTo>
                    <a:cubicBezTo>
                      <a:pt x="9287" y="10543"/>
                      <a:pt x="8605" y="11072"/>
                      <a:pt x="8075" y="11829"/>
                    </a:cubicBezTo>
                    <a:lnTo>
                      <a:pt x="8075" y="11829"/>
                    </a:lnTo>
                    <a:cubicBezTo>
                      <a:pt x="7470" y="11753"/>
                      <a:pt x="6561" y="11829"/>
                      <a:pt x="6259" y="11527"/>
                    </a:cubicBezTo>
                    <a:cubicBezTo>
                      <a:pt x="4291" y="8802"/>
                      <a:pt x="7924" y="7969"/>
                      <a:pt x="8227" y="8272"/>
                    </a:cubicBezTo>
                    <a:cubicBezTo>
                      <a:pt x="10346" y="10164"/>
                      <a:pt x="11784" y="1837"/>
                      <a:pt x="13753" y="7969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0" name="任意多边形: 形状 2949"/>
              <p:cNvSpPr/>
              <p:nvPr/>
            </p:nvSpPr>
            <p:spPr>
              <a:xfrm>
                <a:off x="2407694" y="6171795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6"/>
                      <a:pt x="6585" y="5904"/>
                      <a:pt x="7570" y="5677"/>
                    </a:cubicBezTo>
                    <a:cubicBezTo>
                      <a:pt x="6888" y="6283"/>
                      <a:pt x="6283" y="6889"/>
                      <a:pt x="5677" y="7570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1" name="任意多边形: 形状 2950"/>
              <p:cNvSpPr/>
              <p:nvPr/>
            </p:nvSpPr>
            <p:spPr>
              <a:xfrm>
                <a:off x="2405725" y="6173687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7570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6283" y="6889"/>
                      <a:pt x="6964" y="6283"/>
                      <a:pt x="7570" y="5677"/>
                    </a:cubicBezTo>
                    <a:cubicBezTo>
                      <a:pt x="7342" y="6661"/>
                      <a:pt x="6661" y="7267"/>
                      <a:pt x="5677" y="7494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2" name="任意多边形: 形状 2951"/>
              <p:cNvSpPr/>
              <p:nvPr/>
            </p:nvSpPr>
            <p:spPr>
              <a:xfrm>
                <a:off x="2409586" y="6170584"/>
                <a:ext cx="7570" cy="7570"/>
              </a:xfrm>
              <a:custGeom>
                <a:avLst/>
                <a:gdLst>
                  <a:gd name="connsiteX0" fmla="*/ 5677 w 7569"/>
                  <a:gd name="connsiteY0" fmla="*/ 6813 h 7569"/>
                  <a:gd name="connsiteX1" fmla="*/ 7570 w 7569"/>
                  <a:gd name="connsiteY1" fmla="*/ 6813 h 7569"/>
                  <a:gd name="connsiteX2" fmla="*/ 5677 w 7569"/>
                  <a:gd name="connsiteY2" fmla="*/ 68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6813"/>
                    </a:moveTo>
                    <a:cubicBezTo>
                      <a:pt x="6283" y="5299"/>
                      <a:pt x="6888" y="5299"/>
                      <a:pt x="7570" y="6813"/>
                    </a:cubicBezTo>
                    <a:cubicBezTo>
                      <a:pt x="6888" y="6813"/>
                      <a:pt x="6283" y="6813"/>
                      <a:pt x="5677" y="6813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3" name="任意多边形: 形状 2952"/>
              <p:cNvSpPr/>
              <p:nvPr/>
            </p:nvSpPr>
            <p:spPr>
              <a:xfrm>
                <a:off x="1571588" y="6449294"/>
                <a:ext cx="7570" cy="15139"/>
              </a:xfrm>
              <a:custGeom>
                <a:avLst/>
                <a:gdLst>
                  <a:gd name="connsiteX0" fmla="*/ 7165 w 7569"/>
                  <a:gd name="connsiteY0" fmla="*/ 5677 h 15139"/>
                  <a:gd name="connsiteX1" fmla="*/ 9058 w 7569"/>
                  <a:gd name="connsiteY1" fmla="*/ 5677 h 15139"/>
                  <a:gd name="connsiteX2" fmla="*/ 8377 w 7569"/>
                  <a:gd name="connsiteY2" fmla="*/ 9916 h 15139"/>
                  <a:gd name="connsiteX3" fmla="*/ 6333 w 7569"/>
                  <a:gd name="connsiteY3" fmla="*/ 9235 h 15139"/>
                  <a:gd name="connsiteX4" fmla="*/ 7165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165" y="5677"/>
                    </a:moveTo>
                    <a:cubicBezTo>
                      <a:pt x="7771" y="5677"/>
                      <a:pt x="8452" y="5677"/>
                      <a:pt x="9058" y="5677"/>
                    </a:cubicBezTo>
                    <a:cubicBezTo>
                      <a:pt x="8831" y="7115"/>
                      <a:pt x="8982" y="8629"/>
                      <a:pt x="8377" y="9916"/>
                    </a:cubicBezTo>
                    <a:cubicBezTo>
                      <a:pt x="8074" y="10597"/>
                      <a:pt x="6787" y="9916"/>
                      <a:pt x="6333" y="9235"/>
                    </a:cubicBezTo>
                    <a:cubicBezTo>
                      <a:pt x="5197" y="7796"/>
                      <a:pt x="5576" y="6585"/>
                      <a:pt x="7165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4" name="任意多边形: 形状 2953"/>
              <p:cNvSpPr/>
              <p:nvPr/>
            </p:nvSpPr>
            <p:spPr>
              <a:xfrm>
                <a:off x="1806294" y="6347109"/>
                <a:ext cx="15139" cy="7570"/>
              </a:xfrm>
              <a:custGeom>
                <a:avLst/>
                <a:gdLst>
                  <a:gd name="connsiteX0" fmla="*/ 5677 w 15139"/>
                  <a:gd name="connsiteY0" fmla="*/ 7264 h 7569"/>
                  <a:gd name="connsiteX1" fmla="*/ 7645 w 15139"/>
                  <a:gd name="connsiteY1" fmla="*/ 5750 h 7569"/>
                  <a:gd name="connsiteX2" fmla="*/ 9462 w 15139"/>
                  <a:gd name="connsiteY2" fmla="*/ 7188 h 7569"/>
                  <a:gd name="connsiteX3" fmla="*/ 7570 w 15139"/>
                  <a:gd name="connsiteY3" fmla="*/ 8777 h 7569"/>
                  <a:gd name="connsiteX4" fmla="*/ 5677 w 15139"/>
                  <a:gd name="connsiteY4" fmla="*/ 72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264"/>
                    </a:moveTo>
                    <a:cubicBezTo>
                      <a:pt x="6283" y="6809"/>
                      <a:pt x="6888" y="5976"/>
                      <a:pt x="7645" y="5750"/>
                    </a:cubicBezTo>
                    <a:cubicBezTo>
                      <a:pt x="8629" y="5446"/>
                      <a:pt x="9462" y="6128"/>
                      <a:pt x="9462" y="7188"/>
                    </a:cubicBezTo>
                    <a:cubicBezTo>
                      <a:pt x="9386" y="8247"/>
                      <a:pt x="8554" y="8701"/>
                      <a:pt x="7570" y="8777"/>
                    </a:cubicBezTo>
                    <a:cubicBezTo>
                      <a:pt x="6586" y="8853"/>
                      <a:pt x="5677" y="8777"/>
                      <a:pt x="5677" y="7264"/>
                    </a:cubicBezTo>
                    <a:close/>
                  </a:path>
                </a:pathLst>
              </a:custGeom>
              <a:solidFill>
                <a:srgbClr val="F1BF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5" name="任意多边形: 形状 2954"/>
              <p:cNvSpPr/>
              <p:nvPr/>
            </p:nvSpPr>
            <p:spPr>
              <a:xfrm>
                <a:off x="1574969" y="6282459"/>
                <a:ext cx="52987" cy="30278"/>
              </a:xfrm>
              <a:custGeom>
                <a:avLst/>
                <a:gdLst>
                  <a:gd name="connsiteX0" fmla="*/ 17107 w 52986"/>
                  <a:gd name="connsiteY0" fmla="*/ 7118 h 30278"/>
                  <a:gd name="connsiteX1" fmla="*/ 26569 w 52986"/>
                  <a:gd name="connsiteY1" fmla="*/ 10903 h 30278"/>
                  <a:gd name="connsiteX2" fmla="*/ 27856 w 52986"/>
                  <a:gd name="connsiteY2" fmla="*/ 10676 h 30278"/>
                  <a:gd name="connsiteX3" fmla="*/ 37696 w 52986"/>
                  <a:gd name="connsiteY3" fmla="*/ 10525 h 30278"/>
                  <a:gd name="connsiteX4" fmla="*/ 37999 w 52986"/>
                  <a:gd name="connsiteY4" fmla="*/ 10903 h 30278"/>
                  <a:gd name="connsiteX5" fmla="*/ 37621 w 52986"/>
                  <a:gd name="connsiteY5" fmla="*/ 10070 h 30278"/>
                  <a:gd name="connsiteX6" fmla="*/ 41557 w 52986"/>
                  <a:gd name="connsiteY6" fmla="*/ 5756 h 30278"/>
                  <a:gd name="connsiteX7" fmla="*/ 44206 w 52986"/>
                  <a:gd name="connsiteY7" fmla="*/ 5907 h 30278"/>
                  <a:gd name="connsiteX8" fmla="*/ 47083 w 52986"/>
                  <a:gd name="connsiteY8" fmla="*/ 9919 h 30278"/>
                  <a:gd name="connsiteX9" fmla="*/ 48672 w 52986"/>
                  <a:gd name="connsiteY9" fmla="*/ 15823 h 30278"/>
                  <a:gd name="connsiteX10" fmla="*/ 49429 w 52986"/>
                  <a:gd name="connsiteY10" fmla="*/ 16580 h 30278"/>
                  <a:gd name="connsiteX11" fmla="*/ 50640 w 52986"/>
                  <a:gd name="connsiteY11" fmla="*/ 25285 h 30278"/>
                  <a:gd name="connsiteX12" fmla="*/ 33457 w 52986"/>
                  <a:gd name="connsiteY12" fmla="*/ 24528 h 30278"/>
                  <a:gd name="connsiteX13" fmla="*/ 31262 w 52986"/>
                  <a:gd name="connsiteY13" fmla="*/ 23090 h 30278"/>
                  <a:gd name="connsiteX14" fmla="*/ 23011 w 52986"/>
                  <a:gd name="connsiteY14" fmla="*/ 15293 h 30278"/>
                  <a:gd name="connsiteX15" fmla="*/ 18545 w 52986"/>
                  <a:gd name="connsiteY15" fmla="*/ 17035 h 30278"/>
                  <a:gd name="connsiteX16" fmla="*/ 7570 w 52986"/>
                  <a:gd name="connsiteY16" fmla="*/ 24225 h 30278"/>
                  <a:gd name="connsiteX17" fmla="*/ 5677 w 52986"/>
                  <a:gd name="connsiteY17" fmla="*/ 20441 h 30278"/>
                  <a:gd name="connsiteX18" fmla="*/ 11127 w 52986"/>
                  <a:gd name="connsiteY18" fmla="*/ 16353 h 30278"/>
                  <a:gd name="connsiteX19" fmla="*/ 16804 w 52986"/>
                  <a:gd name="connsiteY19" fmla="*/ 11963 h 30278"/>
                  <a:gd name="connsiteX20" fmla="*/ 17107 w 52986"/>
                  <a:gd name="connsiteY20" fmla="*/ 71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986" h="30278">
                    <a:moveTo>
                      <a:pt x="17107" y="7118"/>
                    </a:moveTo>
                    <a:cubicBezTo>
                      <a:pt x="20741" y="7194"/>
                      <a:pt x="23390" y="9692"/>
                      <a:pt x="26569" y="10903"/>
                    </a:cubicBezTo>
                    <a:cubicBezTo>
                      <a:pt x="27023" y="10828"/>
                      <a:pt x="27402" y="10752"/>
                      <a:pt x="27856" y="10676"/>
                    </a:cubicBezTo>
                    <a:cubicBezTo>
                      <a:pt x="31186" y="10222"/>
                      <a:pt x="34441" y="8102"/>
                      <a:pt x="37696" y="10525"/>
                    </a:cubicBezTo>
                    <a:cubicBezTo>
                      <a:pt x="37772" y="10600"/>
                      <a:pt x="37696" y="10903"/>
                      <a:pt x="37999" y="10903"/>
                    </a:cubicBezTo>
                    <a:cubicBezTo>
                      <a:pt x="37091" y="10070"/>
                      <a:pt x="38453" y="11130"/>
                      <a:pt x="37621" y="10070"/>
                    </a:cubicBezTo>
                    <a:cubicBezTo>
                      <a:pt x="37848" y="7573"/>
                      <a:pt x="39362" y="6437"/>
                      <a:pt x="41557" y="5756"/>
                    </a:cubicBezTo>
                    <a:cubicBezTo>
                      <a:pt x="42465" y="5605"/>
                      <a:pt x="43373" y="5680"/>
                      <a:pt x="44206" y="5907"/>
                    </a:cubicBezTo>
                    <a:cubicBezTo>
                      <a:pt x="46023" y="6664"/>
                      <a:pt x="46855" y="8102"/>
                      <a:pt x="47083" y="9919"/>
                    </a:cubicBezTo>
                    <a:cubicBezTo>
                      <a:pt x="47461" y="11887"/>
                      <a:pt x="45947" y="14385"/>
                      <a:pt x="48672" y="15823"/>
                    </a:cubicBezTo>
                    <a:cubicBezTo>
                      <a:pt x="48899" y="16051"/>
                      <a:pt x="49202" y="16353"/>
                      <a:pt x="49429" y="16580"/>
                    </a:cubicBezTo>
                    <a:cubicBezTo>
                      <a:pt x="49808" y="19305"/>
                      <a:pt x="50186" y="22106"/>
                      <a:pt x="50640" y="25285"/>
                    </a:cubicBezTo>
                    <a:cubicBezTo>
                      <a:pt x="44812" y="26799"/>
                      <a:pt x="39210" y="23393"/>
                      <a:pt x="33457" y="24528"/>
                    </a:cubicBezTo>
                    <a:cubicBezTo>
                      <a:pt x="32852" y="24680"/>
                      <a:pt x="31186" y="23317"/>
                      <a:pt x="31262" y="23090"/>
                    </a:cubicBezTo>
                    <a:cubicBezTo>
                      <a:pt x="34214" y="14688"/>
                      <a:pt x="24223" y="19760"/>
                      <a:pt x="23011" y="15293"/>
                    </a:cubicBezTo>
                    <a:cubicBezTo>
                      <a:pt x="22633" y="14007"/>
                      <a:pt x="20059" y="15672"/>
                      <a:pt x="18545" y="17035"/>
                    </a:cubicBezTo>
                    <a:cubicBezTo>
                      <a:pt x="15290" y="19986"/>
                      <a:pt x="11657" y="22485"/>
                      <a:pt x="7570" y="24225"/>
                    </a:cubicBezTo>
                    <a:cubicBezTo>
                      <a:pt x="5904" y="23469"/>
                      <a:pt x="5677" y="22030"/>
                      <a:pt x="5677" y="20441"/>
                    </a:cubicBezTo>
                    <a:cubicBezTo>
                      <a:pt x="8478" y="20365"/>
                      <a:pt x="10824" y="19230"/>
                      <a:pt x="11127" y="16353"/>
                    </a:cubicBezTo>
                    <a:cubicBezTo>
                      <a:pt x="11506" y="12493"/>
                      <a:pt x="12414" y="11584"/>
                      <a:pt x="16804" y="11963"/>
                    </a:cubicBezTo>
                    <a:cubicBezTo>
                      <a:pt x="20589" y="12266"/>
                      <a:pt x="17107" y="8859"/>
                      <a:pt x="17107" y="711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6" name="任意多边形: 形状 2955"/>
              <p:cNvSpPr/>
              <p:nvPr/>
            </p:nvSpPr>
            <p:spPr>
              <a:xfrm>
                <a:off x="1552109" y="6264825"/>
                <a:ext cx="22709" cy="30278"/>
              </a:xfrm>
              <a:custGeom>
                <a:avLst/>
                <a:gdLst>
                  <a:gd name="connsiteX0" fmla="*/ 11506 w 22708"/>
                  <a:gd name="connsiteY0" fmla="*/ 5677 h 30278"/>
                  <a:gd name="connsiteX1" fmla="*/ 14155 w 22708"/>
                  <a:gd name="connsiteY1" fmla="*/ 15139 h 30278"/>
                  <a:gd name="connsiteX2" fmla="*/ 15215 w 22708"/>
                  <a:gd name="connsiteY2" fmla="*/ 19000 h 30278"/>
                  <a:gd name="connsiteX3" fmla="*/ 19000 w 22708"/>
                  <a:gd name="connsiteY3" fmla="*/ 27477 h 30278"/>
                  <a:gd name="connsiteX4" fmla="*/ 18621 w 22708"/>
                  <a:gd name="connsiteY4" fmla="*/ 30429 h 30278"/>
                  <a:gd name="connsiteX5" fmla="*/ 15215 w 22708"/>
                  <a:gd name="connsiteY5" fmla="*/ 29446 h 30278"/>
                  <a:gd name="connsiteX6" fmla="*/ 5677 w 22708"/>
                  <a:gd name="connsiteY6" fmla="*/ 26796 h 30278"/>
                  <a:gd name="connsiteX7" fmla="*/ 8781 w 22708"/>
                  <a:gd name="connsiteY7" fmla="*/ 13701 h 30278"/>
                  <a:gd name="connsiteX8" fmla="*/ 11506 w 22708"/>
                  <a:gd name="connsiteY8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506" y="5677"/>
                    </a:moveTo>
                    <a:cubicBezTo>
                      <a:pt x="16426" y="7645"/>
                      <a:pt x="14155" y="11884"/>
                      <a:pt x="14155" y="15139"/>
                    </a:cubicBezTo>
                    <a:cubicBezTo>
                      <a:pt x="14155" y="16728"/>
                      <a:pt x="13474" y="18091"/>
                      <a:pt x="15215" y="19000"/>
                    </a:cubicBezTo>
                    <a:cubicBezTo>
                      <a:pt x="16426" y="21800"/>
                      <a:pt x="17561" y="24752"/>
                      <a:pt x="19000" y="27477"/>
                    </a:cubicBezTo>
                    <a:cubicBezTo>
                      <a:pt x="19681" y="28764"/>
                      <a:pt x="20286" y="29672"/>
                      <a:pt x="18621" y="30429"/>
                    </a:cubicBezTo>
                    <a:cubicBezTo>
                      <a:pt x="17259" y="31035"/>
                      <a:pt x="15593" y="32171"/>
                      <a:pt x="15215" y="29446"/>
                    </a:cubicBezTo>
                    <a:cubicBezTo>
                      <a:pt x="14306" y="24071"/>
                      <a:pt x="10597" y="24828"/>
                      <a:pt x="5677" y="26796"/>
                    </a:cubicBezTo>
                    <a:cubicBezTo>
                      <a:pt x="8705" y="21800"/>
                      <a:pt x="14382" y="19075"/>
                      <a:pt x="8781" y="13701"/>
                    </a:cubicBezTo>
                    <a:cubicBezTo>
                      <a:pt x="7418" y="12414"/>
                      <a:pt x="12565" y="9235"/>
                      <a:pt x="11506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7" name="任意多边形: 形状 2956"/>
              <p:cNvSpPr/>
              <p:nvPr/>
            </p:nvSpPr>
            <p:spPr>
              <a:xfrm>
                <a:off x="1545219" y="6288238"/>
                <a:ext cx="15139" cy="15139"/>
              </a:xfrm>
              <a:custGeom>
                <a:avLst/>
                <a:gdLst>
                  <a:gd name="connsiteX0" fmla="*/ 14535 w 15139"/>
                  <a:gd name="connsiteY0" fmla="*/ 8984 h 15139"/>
                  <a:gd name="connsiteX1" fmla="*/ 8783 w 15139"/>
                  <a:gd name="connsiteY1" fmla="*/ 14661 h 15139"/>
                  <a:gd name="connsiteX2" fmla="*/ 5679 w 15139"/>
                  <a:gd name="connsiteY2" fmla="*/ 15040 h 15139"/>
                  <a:gd name="connsiteX3" fmla="*/ 8480 w 15139"/>
                  <a:gd name="connsiteY3" fmla="*/ 6108 h 15139"/>
                  <a:gd name="connsiteX4" fmla="*/ 14535 w 15139"/>
                  <a:gd name="connsiteY4" fmla="*/ 89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535" y="8984"/>
                    </a:moveTo>
                    <a:cubicBezTo>
                      <a:pt x="13173" y="11482"/>
                      <a:pt x="9540" y="11558"/>
                      <a:pt x="8783" y="14661"/>
                    </a:cubicBezTo>
                    <a:cubicBezTo>
                      <a:pt x="7723" y="14889"/>
                      <a:pt x="5603" y="15797"/>
                      <a:pt x="5679" y="15040"/>
                    </a:cubicBezTo>
                    <a:cubicBezTo>
                      <a:pt x="6058" y="11861"/>
                      <a:pt x="5982" y="7925"/>
                      <a:pt x="8480" y="6108"/>
                    </a:cubicBezTo>
                    <a:cubicBezTo>
                      <a:pt x="10297" y="4745"/>
                      <a:pt x="13022" y="6865"/>
                      <a:pt x="14535" y="8984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8" name="任意多边形: 形状 2957"/>
              <p:cNvSpPr/>
              <p:nvPr/>
            </p:nvSpPr>
            <p:spPr>
              <a:xfrm>
                <a:off x="1753686" y="6882726"/>
                <a:ext cx="15139" cy="15139"/>
              </a:xfrm>
              <a:custGeom>
                <a:avLst/>
                <a:gdLst>
                  <a:gd name="connsiteX0" fmla="*/ 5677 w 15139"/>
                  <a:gd name="connsiteY0" fmla="*/ 11354 h 15139"/>
                  <a:gd name="connsiteX1" fmla="*/ 5677 w 15139"/>
                  <a:gd name="connsiteY1" fmla="*/ 5677 h 15139"/>
                  <a:gd name="connsiteX2" fmla="*/ 12793 w 15139"/>
                  <a:gd name="connsiteY2" fmla="*/ 10749 h 15139"/>
                  <a:gd name="connsiteX3" fmla="*/ 11354 w 15139"/>
                  <a:gd name="connsiteY3" fmla="*/ 15517 h 15139"/>
                  <a:gd name="connsiteX4" fmla="*/ 9008 w 15139"/>
                  <a:gd name="connsiteY4" fmla="*/ 12641 h 15139"/>
                  <a:gd name="connsiteX5" fmla="*/ 5677 w 15139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9311" y="5677"/>
                      <a:pt x="11430" y="7948"/>
                      <a:pt x="12793" y="10749"/>
                    </a:cubicBezTo>
                    <a:cubicBezTo>
                      <a:pt x="13701" y="12489"/>
                      <a:pt x="13322" y="14761"/>
                      <a:pt x="11354" y="15517"/>
                    </a:cubicBezTo>
                    <a:cubicBezTo>
                      <a:pt x="8856" y="16502"/>
                      <a:pt x="9765" y="13625"/>
                      <a:pt x="9008" y="12641"/>
                    </a:cubicBezTo>
                    <a:cubicBezTo>
                      <a:pt x="8099" y="11657"/>
                      <a:pt x="6964" y="11505"/>
                      <a:pt x="5677" y="11354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9" name="任意多边形: 形状 2958"/>
              <p:cNvSpPr/>
              <p:nvPr/>
            </p:nvSpPr>
            <p:spPr>
              <a:xfrm>
                <a:off x="1745264" y="6880834"/>
                <a:ext cx="15139" cy="15139"/>
              </a:xfrm>
              <a:custGeom>
                <a:avLst/>
                <a:gdLst>
                  <a:gd name="connsiteX0" fmla="*/ 6529 w 15139"/>
                  <a:gd name="connsiteY0" fmla="*/ 5677 h 15139"/>
                  <a:gd name="connsiteX1" fmla="*/ 10238 w 15139"/>
                  <a:gd name="connsiteY1" fmla="*/ 5753 h 15139"/>
                  <a:gd name="connsiteX2" fmla="*/ 10314 w 15139"/>
                  <a:gd name="connsiteY2" fmla="*/ 7570 h 15139"/>
                  <a:gd name="connsiteX3" fmla="*/ 6529 w 15139"/>
                  <a:gd name="connsiteY3" fmla="*/ 9462 h 15139"/>
                  <a:gd name="connsiteX4" fmla="*/ 6529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529" y="5677"/>
                    </a:moveTo>
                    <a:cubicBezTo>
                      <a:pt x="7740" y="5677"/>
                      <a:pt x="9027" y="5677"/>
                      <a:pt x="10238" y="5753"/>
                    </a:cubicBezTo>
                    <a:cubicBezTo>
                      <a:pt x="10238" y="6358"/>
                      <a:pt x="10314" y="6964"/>
                      <a:pt x="10314" y="7570"/>
                    </a:cubicBezTo>
                    <a:cubicBezTo>
                      <a:pt x="9557" y="9235"/>
                      <a:pt x="8118" y="9462"/>
                      <a:pt x="6529" y="9462"/>
                    </a:cubicBezTo>
                    <a:cubicBezTo>
                      <a:pt x="5393" y="8251"/>
                      <a:pt x="5393" y="6964"/>
                      <a:pt x="6529" y="5677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0" name="任意多边形: 形状 2959"/>
              <p:cNvSpPr/>
              <p:nvPr/>
            </p:nvSpPr>
            <p:spPr>
              <a:xfrm>
                <a:off x="1706297" y="6831432"/>
                <a:ext cx="15139" cy="15139"/>
              </a:xfrm>
              <a:custGeom>
                <a:avLst/>
                <a:gdLst>
                  <a:gd name="connsiteX0" fmla="*/ 7270 w 15139"/>
                  <a:gd name="connsiteY0" fmla="*/ 9586 h 15139"/>
                  <a:gd name="connsiteX1" fmla="*/ 5983 w 15139"/>
                  <a:gd name="connsiteY1" fmla="*/ 5725 h 15139"/>
                  <a:gd name="connsiteX2" fmla="*/ 9616 w 15139"/>
                  <a:gd name="connsiteY2" fmla="*/ 6028 h 15139"/>
                  <a:gd name="connsiteX3" fmla="*/ 13023 w 15139"/>
                  <a:gd name="connsiteY3" fmla="*/ 11857 h 15139"/>
                  <a:gd name="connsiteX4" fmla="*/ 7270 w 15139"/>
                  <a:gd name="connsiteY4" fmla="*/ 95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270" y="9586"/>
                    </a:moveTo>
                    <a:cubicBezTo>
                      <a:pt x="5604" y="8753"/>
                      <a:pt x="5377" y="7391"/>
                      <a:pt x="5983" y="5725"/>
                    </a:cubicBezTo>
                    <a:cubicBezTo>
                      <a:pt x="7194" y="5801"/>
                      <a:pt x="8784" y="5423"/>
                      <a:pt x="9616" y="6028"/>
                    </a:cubicBezTo>
                    <a:cubicBezTo>
                      <a:pt x="11509" y="7466"/>
                      <a:pt x="15975" y="8375"/>
                      <a:pt x="13023" y="11857"/>
                    </a:cubicBezTo>
                    <a:cubicBezTo>
                      <a:pt x="10298" y="15187"/>
                      <a:pt x="9541" y="9813"/>
                      <a:pt x="7270" y="9586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1" name="任意多边形: 形状 2960"/>
              <p:cNvSpPr/>
              <p:nvPr/>
            </p:nvSpPr>
            <p:spPr>
              <a:xfrm>
                <a:off x="2369619" y="6138077"/>
                <a:ext cx="22709" cy="22709"/>
              </a:xfrm>
              <a:custGeom>
                <a:avLst/>
                <a:gdLst>
                  <a:gd name="connsiteX0" fmla="*/ 5677 w 22708"/>
                  <a:gd name="connsiteY0" fmla="*/ 12674 h 22708"/>
                  <a:gd name="connsiteX1" fmla="*/ 16577 w 22708"/>
                  <a:gd name="connsiteY1" fmla="*/ 6997 h 22708"/>
                  <a:gd name="connsiteX2" fmla="*/ 19681 w 22708"/>
                  <a:gd name="connsiteY2" fmla="*/ 6013 h 22708"/>
                  <a:gd name="connsiteX3" fmla="*/ 20513 w 22708"/>
                  <a:gd name="connsiteY3" fmla="*/ 9344 h 22708"/>
                  <a:gd name="connsiteX4" fmla="*/ 6586 w 22708"/>
                  <a:gd name="connsiteY4" fmla="*/ 18881 h 22708"/>
                  <a:gd name="connsiteX5" fmla="*/ 5677 w 22708"/>
                  <a:gd name="connsiteY5" fmla="*/ 12674 h 22708"/>
                  <a:gd name="connsiteX6" fmla="*/ 5677 w 22708"/>
                  <a:gd name="connsiteY6" fmla="*/ 126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2674"/>
                    </a:moveTo>
                    <a:cubicBezTo>
                      <a:pt x="10597" y="13204"/>
                      <a:pt x="14988" y="13053"/>
                      <a:pt x="16577" y="6997"/>
                    </a:cubicBezTo>
                    <a:cubicBezTo>
                      <a:pt x="16880" y="5862"/>
                      <a:pt x="18470" y="5256"/>
                      <a:pt x="19681" y="6013"/>
                    </a:cubicBezTo>
                    <a:cubicBezTo>
                      <a:pt x="20968" y="6770"/>
                      <a:pt x="20968" y="8284"/>
                      <a:pt x="20513" y="9344"/>
                    </a:cubicBezTo>
                    <a:cubicBezTo>
                      <a:pt x="17864" y="15097"/>
                      <a:pt x="13095" y="18049"/>
                      <a:pt x="6586" y="18881"/>
                    </a:cubicBezTo>
                    <a:cubicBezTo>
                      <a:pt x="5374" y="17367"/>
                      <a:pt x="7645" y="14567"/>
                      <a:pt x="5677" y="12674"/>
                    </a:cubicBezTo>
                    <a:lnTo>
                      <a:pt x="5677" y="12674"/>
                    </a:lnTo>
                    <a:close/>
                  </a:path>
                </a:pathLst>
              </a:custGeom>
              <a:solidFill>
                <a:srgbClr val="EFB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2" name="任意多边形: 形状 2961"/>
              <p:cNvSpPr/>
              <p:nvPr/>
            </p:nvSpPr>
            <p:spPr>
              <a:xfrm>
                <a:off x="2392403" y="6124172"/>
                <a:ext cx="15139" cy="15139"/>
              </a:xfrm>
              <a:custGeom>
                <a:avLst/>
                <a:gdLst>
                  <a:gd name="connsiteX0" fmla="*/ 13322 w 15139"/>
                  <a:gd name="connsiteY0" fmla="*/ 7656 h 15139"/>
                  <a:gd name="connsiteX1" fmla="*/ 7645 w 15139"/>
                  <a:gd name="connsiteY1" fmla="*/ 13333 h 15139"/>
                  <a:gd name="connsiteX2" fmla="*/ 5677 w 15139"/>
                  <a:gd name="connsiteY2" fmla="*/ 9548 h 15139"/>
                  <a:gd name="connsiteX3" fmla="*/ 5677 w 15139"/>
                  <a:gd name="connsiteY3" fmla="*/ 5763 h 15139"/>
                  <a:gd name="connsiteX4" fmla="*/ 13322 w 15139"/>
                  <a:gd name="connsiteY4" fmla="*/ 76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22" y="7656"/>
                    </a:moveTo>
                    <a:cubicBezTo>
                      <a:pt x="13247" y="11365"/>
                      <a:pt x="11354" y="13257"/>
                      <a:pt x="7645" y="13333"/>
                    </a:cubicBezTo>
                    <a:cubicBezTo>
                      <a:pt x="6964" y="12046"/>
                      <a:pt x="6358" y="10835"/>
                      <a:pt x="5677" y="9548"/>
                    </a:cubicBezTo>
                    <a:cubicBezTo>
                      <a:pt x="5677" y="8262"/>
                      <a:pt x="5677" y="7050"/>
                      <a:pt x="5677" y="5763"/>
                    </a:cubicBezTo>
                    <a:cubicBezTo>
                      <a:pt x="8478" y="5385"/>
                      <a:pt x="10976" y="6293"/>
                      <a:pt x="13322" y="7656"/>
                    </a:cubicBezTo>
                    <a:close/>
                  </a:path>
                </a:pathLst>
              </a:custGeom>
              <a:solidFill>
                <a:srgbClr val="EDB8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3" name="任意多边形: 形状 2962"/>
              <p:cNvSpPr/>
              <p:nvPr/>
            </p:nvSpPr>
            <p:spPr>
              <a:xfrm>
                <a:off x="2323974" y="6216822"/>
                <a:ext cx="45417" cy="37848"/>
              </a:xfrm>
              <a:custGeom>
                <a:avLst/>
                <a:gdLst>
                  <a:gd name="connsiteX0" fmla="*/ 5677 w 45417"/>
                  <a:gd name="connsiteY0" fmla="*/ 23326 h 37847"/>
                  <a:gd name="connsiteX1" fmla="*/ 12717 w 45417"/>
                  <a:gd name="connsiteY1" fmla="*/ 11518 h 37847"/>
                  <a:gd name="connsiteX2" fmla="*/ 13322 w 45417"/>
                  <a:gd name="connsiteY2" fmla="*/ 8112 h 37847"/>
                  <a:gd name="connsiteX3" fmla="*/ 15215 w 45417"/>
                  <a:gd name="connsiteY3" fmla="*/ 8112 h 37847"/>
                  <a:gd name="connsiteX4" fmla="*/ 17107 w 45417"/>
                  <a:gd name="connsiteY4" fmla="*/ 6219 h 37847"/>
                  <a:gd name="connsiteX5" fmla="*/ 19000 w 45417"/>
                  <a:gd name="connsiteY5" fmla="*/ 6219 h 37847"/>
                  <a:gd name="connsiteX6" fmla="*/ 25585 w 45417"/>
                  <a:gd name="connsiteY6" fmla="*/ 12048 h 37847"/>
                  <a:gd name="connsiteX7" fmla="*/ 30505 w 45417"/>
                  <a:gd name="connsiteY7" fmla="*/ 10004 h 37847"/>
                  <a:gd name="connsiteX8" fmla="*/ 39967 w 45417"/>
                  <a:gd name="connsiteY8" fmla="*/ 8112 h 37847"/>
                  <a:gd name="connsiteX9" fmla="*/ 39967 w 45417"/>
                  <a:gd name="connsiteY9" fmla="*/ 8112 h 37847"/>
                  <a:gd name="connsiteX10" fmla="*/ 38075 w 45417"/>
                  <a:gd name="connsiteY10" fmla="*/ 10004 h 37847"/>
                  <a:gd name="connsiteX11" fmla="*/ 34366 w 45417"/>
                  <a:gd name="connsiteY11" fmla="*/ 16892 h 37847"/>
                  <a:gd name="connsiteX12" fmla="*/ 36107 w 45417"/>
                  <a:gd name="connsiteY12" fmla="*/ 25219 h 37847"/>
                  <a:gd name="connsiteX13" fmla="*/ 28916 w 45417"/>
                  <a:gd name="connsiteY13" fmla="*/ 37406 h 37847"/>
                  <a:gd name="connsiteX14" fmla="*/ 27477 w 45417"/>
                  <a:gd name="connsiteY14" fmla="*/ 27944 h 37847"/>
                  <a:gd name="connsiteX15" fmla="*/ 27780 w 45417"/>
                  <a:gd name="connsiteY15" fmla="*/ 22872 h 37847"/>
                  <a:gd name="connsiteX16" fmla="*/ 23617 w 45417"/>
                  <a:gd name="connsiteY16" fmla="*/ 22040 h 37847"/>
                  <a:gd name="connsiteX17" fmla="*/ 7645 w 45417"/>
                  <a:gd name="connsiteY17" fmla="*/ 27111 h 37847"/>
                  <a:gd name="connsiteX18" fmla="*/ 5753 w 45417"/>
                  <a:gd name="connsiteY18" fmla="*/ 25219 h 37847"/>
                  <a:gd name="connsiteX19" fmla="*/ 5677 w 45417"/>
                  <a:gd name="connsiteY19" fmla="*/ 2332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5677" y="23326"/>
                    </a:moveTo>
                    <a:cubicBezTo>
                      <a:pt x="11581" y="22418"/>
                      <a:pt x="14609" y="17498"/>
                      <a:pt x="12717" y="11518"/>
                    </a:cubicBezTo>
                    <a:cubicBezTo>
                      <a:pt x="12263" y="10155"/>
                      <a:pt x="13095" y="9247"/>
                      <a:pt x="13322" y="8112"/>
                    </a:cubicBezTo>
                    <a:cubicBezTo>
                      <a:pt x="13928" y="8112"/>
                      <a:pt x="14609" y="8112"/>
                      <a:pt x="15215" y="8112"/>
                    </a:cubicBezTo>
                    <a:cubicBezTo>
                      <a:pt x="15669" y="7355"/>
                      <a:pt x="16502" y="6901"/>
                      <a:pt x="17107" y="6219"/>
                    </a:cubicBezTo>
                    <a:cubicBezTo>
                      <a:pt x="17713" y="6219"/>
                      <a:pt x="18394" y="6219"/>
                      <a:pt x="19000" y="6219"/>
                    </a:cubicBezTo>
                    <a:cubicBezTo>
                      <a:pt x="23768" y="5235"/>
                      <a:pt x="20589" y="13259"/>
                      <a:pt x="25585" y="12048"/>
                    </a:cubicBezTo>
                    <a:cubicBezTo>
                      <a:pt x="27629" y="12426"/>
                      <a:pt x="29143" y="11366"/>
                      <a:pt x="30505" y="10004"/>
                    </a:cubicBezTo>
                    <a:cubicBezTo>
                      <a:pt x="33457" y="8566"/>
                      <a:pt x="35501" y="2283"/>
                      <a:pt x="39967" y="8112"/>
                    </a:cubicBezTo>
                    <a:lnTo>
                      <a:pt x="39967" y="8112"/>
                    </a:lnTo>
                    <a:cubicBezTo>
                      <a:pt x="39210" y="8641"/>
                      <a:pt x="38680" y="9398"/>
                      <a:pt x="38075" y="10004"/>
                    </a:cubicBezTo>
                    <a:cubicBezTo>
                      <a:pt x="38529" y="13183"/>
                      <a:pt x="36939" y="15000"/>
                      <a:pt x="34366" y="16892"/>
                    </a:cubicBezTo>
                    <a:cubicBezTo>
                      <a:pt x="29370" y="20526"/>
                      <a:pt x="30202" y="23553"/>
                      <a:pt x="36107" y="25219"/>
                    </a:cubicBezTo>
                    <a:cubicBezTo>
                      <a:pt x="34366" y="29458"/>
                      <a:pt x="28916" y="31123"/>
                      <a:pt x="28916" y="37406"/>
                    </a:cubicBezTo>
                    <a:cubicBezTo>
                      <a:pt x="25282" y="33848"/>
                      <a:pt x="19302" y="31880"/>
                      <a:pt x="27477" y="27944"/>
                    </a:cubicBezTo>
                    <a:cubicBezTo>
                      <a:pt x="29143" y="27111"/>
                      <a:pt x="28840" y="24537"/>
                      <a:pt x="27780" y="22872"/>
                    </a:cubicBezTo>
                    <a:cubicBezTo>
                      <a:pt x="26796" y="21282"/>
                      <a:pt x="25131" y="21586"/>
                      <a:pt x="23617" y="22040"/>
                    </a:cubicBezTo>
                    <a:cubicBezTo>
                      <a:pt x="18318" y="23781"/>
                      <a:pt x="12944" y="25446"/>
                      <a:pt x="7645" y="27111"/>
                    </a:cubicBezTo>
                    <a:cubicBezTo>
                      <a:pt x="7040" y="26430"/>
                      <a:pt x="6434" y="25824"/>
                      <a:pt x="5753" y="25219"/>
                    </a:cubicBezTo>
                    <a:cubicBezTo>
                      <a:pt x="5753" y="24613"/>
                      <a:pt x="5677" y="24008"/>
                      <a:pt x="5677" y="23326"/>
                    </a:cubicBezTo>
                    <a:close/>
                  </a:path>
                </a:pathLst>
              </a:custGeom>
              <a:solidFill>
                <a:srgbClr val="EEBA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4" name="任意多边形: 形状 2963"/>
              <p:cNvSpPr/>
              <p:nvPr/>
            </p:nvSpPr>
            <p:spPr>
              <a:xfrm>
                <a:off x="2336476" y="6213655"/>
                <a:ext cx="30278" cy="15139"/>
              </a:xfrm>
              <a:custGeom>
                <a:avLst/>
                <a:gdLst>
                  <a:gd name="connsiteX0" fmla="*/ 27465 w 30278"/>
                  <a:gd name="connsiteY0" fmla="*/ 11279 h 15139"/>
                  <a:gd name="connsiteX1" fmla="*/ 23907 w 30278"/>
                  <a:gd name="connsiteY1" fmla="*/ 10900 h 15139"/>
                  <a:gd name="connsiteX2" fmla="*/ 18079 w 30278"/>
                  <a:gd name="connsiteY2" fmla="*/ 15063 h 15139"/>
                  <a:gd name="connsiteX3" fmla="*/ 14067 w 30278"/>
                  <a:gd name="connsiteY3" fmla="*/ 16956 h 15139"/>
                  <a:gd name="connsiteX4" fmla="*/ 6270 w 30278"/>
                  <a:gd name="connsiteY4" fmla="*/ 16577 h 15139"/>
                  <a:gd name="connsiteX5" fmla="*/ 6573 w 30278"/>
                  <a:gd name="connsiteY5" fmla="*/ 9310 h 15139"/>
                  <a:gd name="connsiteX6" fmla="*/ 12250 w 30278"/>
                  <a:gd name="connsiteY6" fmla="*/ 7418 h 15139"/>
                  <a:gd name="connsiteX7" fmla="*/ 21788 w 30278"/>
                  <a:gd name="connsiteY7" fmla="*/ 5677 h 15139"/>
                  <a:gd name="connsiteX8" fmla="*/ 23756 w 30278"/>
                  <a:gd name="connsiteY8" fmla="*/ 7418 h 15139"/>
                  <a:gd name="connsiteX9" fmla="*/ 27389 w 30278"/>
                  <a:gd name="connsiteY9" fmla="*/ 7342 h 15139"/>
                  <a:gd name="connsiteX10" fmla="*/ 27465 w 30278"/>
                  <a:gd name="connsiteY10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15139">
                    <a:moveTo>
                      <a:pt x="27465" y="11279"/>
                    </a:moveTo>
                    <a:cubicBezTo>
                      <a:pt x="26405" y="9613"/>
                      <a:pt x="25043" y="9310"/>
                      <a:pt x="23907" y="10900"/>
                    </a:cubicBezTo>
                    <a:cubicBezTo>
                      <a:pt x="22394" y="13019"/>
                      <a:pt x="20123" y="13852"/>
                      <a:pt x="18079" y="15063"/>
                    </a:cubicBezTo>
                    <a:cubicBezTo>
                      <a:pt x="16414" y="15063"/>
                      <a:pt x="15430" y="16350"/>
                      <a:pt x="14067" y="16956"/>
                    </a:cubicBezTo>
                    <a:cubicBezTo>
                      <a:pt x="11266" y="16804"/>
                      <a:pt x="8541" y="16653"/>
                      <a:pt x="6270" y="16577"/>
                    </a:cubicBezTo>
                    <a:cubicBezTo>
                      <a:pt x="3621" y="13549"/>
                      <a:pt x="10964" y="12111"/>
                      <a:pt x="6573" y="9310"/>
                    </a:cubicBezTo>
                    <a:cubicBezTo>
                      <a:pt x="7860" y="6813"/>
                      <a:pt x="10207" y="7494"/>
                      <a:pt x="12250" y="7418"/>
                    </a:cubicBezTo>
                    <a:cubicBezTo>
                      <a:pt x="16489" y="12414"/>
                      <a:pt x="18609" y="6283"/>
                      <a:pt x="21788" y="5677"/>
                    </a:cubicBezTo>
                    <a:cubicBezTo>
                      <a:pt x="22469" y="6283"/>
                      <a:pt x="23075" y="6888"/>
                      <a:pt x="23756" y="7418"/>
                    </a:cubicBezTo>
                    <a:cubicBezTo>
                      <a:pt x="24967" y="7418"/>
                      <a:pt x="26178" y="7342"/>
                      <a:pt x="27389" y="7342"/>
                    </a:cubicBezTo>
                    <a:cubicBezTo>
                      <a:pt x="29433" y="8629"/>
                      <a:pt x="29660" y="9916"/>
                      <a:pt x="27465" y="11279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5" name="任意多边形: 形状 2964"/>
              <p:cNvSpPr/>
              <p:nvPr/>
            </p:nvSpPr>
            <p:spPr>
              <a:xfrm>
                <a:off x="2362226" y="6215538"/>
                <a:ext cx="15139" cy="15139"/>
              </a:xfrm>
              <a:custGeom>
                <a:avLst/>
                <a:gdLst>
                  <a:gd name="connsiteX0" fmla="*/ 12994 w 15139"/>
                  <a:gd name="connsiteY0" fmla="*/ 9395 h 15139"/>
                  <a:gd name="connsiteX1" fmla="*/ 10269 w 15139"/>
                  <a:gd name="connsiteY1" fmla="*/ 9925 h 15139"/>
                  <a:gd name="connsiteX2" fmla="*/ 5803 w 15139"/>
                  <a:gd name="connsiteY2" fmla="*/ 9168 h 15139"/>
                  <a:gd name="connsiteX3" fmla="*/ 9058 w 15139"/>
                  <a:gd name="connsiteY3" fmla="*/ 5762 h 15139"/>
                  <a:gd name="connsiteX4" fmla="*/ 14962 w 15139"/>
                  <a:gd name="connsiteY4" fmla="*/ 7579 h 15139"/>
                  <a:gd name="connsiteX5" fmla="*/ 14962 w 15139"/>
                  <a:gd name="connsiteY5" fmla="*/ 7579 h 15139"/>
                  <a:gd name="connsiteX6" fmla="*/ 12994 w 15139"/>
                  <a:gd name="connsiteY6" fmla="*/ 9395 h 15139"/>
                  <a:gd name="connsiteX7" fmla="*/ 12994 w 15139"/>
                  <a:gd name="connsiteY7" fmla="*/ 93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2994" y="9395"/>
                    </a:moveTo>
                    <a:cubicBezTo>
                      <a:pt x="12085" y="9547"/>
                      <a:pt x="11101" y="9623"/>
                      <a:pt x="10269" y="9925"/>
                    </a:cubicBezTo>
                    <a:cubicBezTo>
                      <a:pt x="8603" y="10455"/>
                      <a:pt x="6560" y="12045"/>
                      <a:pt x="5803" y="9168"/>
                    </a:cubicBezTo>
                    <a:cubicBezTo>
                      <a:pt x="5197" y="6822"/>
                      <a:pt x="6862" y="5762"/>
                      <a:pt x="9058" y="5762"/>
                    </a:cubicBezTo>
                    <a:cubicBezTo>
                      <a:pt x="11177" y="5686"/>
                      <a:pt x="13524" y="5232"/>
                      <a:pt x="14962" y="7579"/>
                    </a:cubicBezTo>
                    <a:lnTo>
                      <a:pt x="14962" y="7579"/>
                    </a:lnTo>
                    <a:cubicBezTo>
                      <a:pt x="14281" y="8033"/>
                      <a:pt x="13675" y="8790"/>
                      <a:pt x="12994" y="9395"/>
                    </a:cubicBezTo>
                    <a:lnTo>
                      <a:pt x="12994" y="9395"/>
                    </a:lnTo>
                    <a:close/>
                  </a:path>
                </a:pathLst>
              </a:custGeom>
              <a:solidFill>
                <a:srgbClr val="F6DD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6" name="任意多边形: 形状 2965"/>
              <p:cNvSpPr/>
              <p:nvPr/>
            </p:nvSpPr>
            <p:spPr>
              <a:xfrm>
                <a:off x="2364424" y="6204117"/>
                <a:ext cx="15139" cy="15139"/>
              </a:xfrm>
              <a:custGeom>
                <a:avLst/>
                <a:gdLst>
                  <a:gd name="connsiteX0" fmla="*/ 7163 w 15139"/>
                  <a:gd name="connsiteY0" fmla="*/ 5677 h 15139"/>
                  <a:gd name="connsiteX1" fmla="*/ 7996 w 15139"/>
                  <a:gd name="connsiteY1" fmla="*/ 6056 h 15139"/>
                  <a:gd name="connsiteX2" fmla="*/ 11780 w 15139"/>
                  <a:gd name="connsiteY2" fmla="*/ 10976 h 15139"/>
                  <a:gd name="connsiteX3" fmla="*/ 7844 w 15139"/>
                  <a:gd name="connsiteY3" fmla="*/ 11657 h 15139"/>
                  <a:gd name="connsiteX4" fmla="*/ 7163 w 15139"/>
                  <a:gd name="connsiteY4" fmla="*/ 5677 h 15139"/>
                  <a:gd name="connsiteX5" fmla="*/ 7163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7163" y="5677"/>
                    </a:moveTo>
                    <a:cubicBezTo>
                      <a:pt x="7466" y="5829"/>
                      <a:pt x="7768" y="5829"/>
                      <a:pt x="7996" y="6056"/>
                    </a:cubicBezTo>
                    <a:cubicBezTo>
                      <a:pt x="9585" y="7418"/>
                      <a:pt x="13370" y="7343"/>
                      <a:pt x="11780" y="10976"/>
                    </a:cubicBezTo>
                    <a:cubicBezTo>
                      <a:pt x="11023" y="12641"/>
                      <a:pt x="9434" y="12338"/>
                      <a:pt x="7844" y="11657"/>
                    </a:cubicBezTo>
                    <a:cubicBezTo>
                      <a:pt x="4059" y="9992"/>
                      <a:pt x="6179" y="7797"/>
                      <a:pt x="7163" y="5677"/>
                    </a:cubicBezTo>
                    <a:lnTo>
                      <a:pt x="7163" y="5677"/>
                    </a:lnTo>
                    <a:close/>
                  </a:path>
                </a:pathLst>
              </a:custGeom>
              <a:solidFill>
                <a:srgbClr val="EBAB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7" name="任意多边形: 形状 2966"/>
              <p:cNvSpPr/>
              <p:nvPr/>
            </p:nvSpPr>
            <p:spPr>
              <a:xfrm>
                <a:off x="2356372" y="621933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5"/>
                      <a:pt x="6586" y="5904"/>
                      <a:pt x="7570" y="5677"/>
                    </a:cubicBezTo>
                    <a:cubicBezTo>
                      <a:pt x="6888" y="6283"/>
                      <a:pt x="6283" y="6888"/>
                      <a:pt x="5677" y="7570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8" name="任意多边形: 形状 2967"/>
              <p:cNvSpPr/>
              <p:nvPr/>
            </p:nvSpPr>
            <p:spPr>
              <a:xfrm>
                <a:off x="1605220" y="5948418"/>
                <a:ext cx="45417" cy="30278"/>
              </a:xfrm>
              <a:custGeom>
                <a:avLst/>
                <a:gdLst>
                  <a:gd name="connsiteX0" fmla="*/ 45747 w 45417"/>
                  <a:gd name="connsiteY0" fmla="*/ 14155 h 30278"/>
                  <a:gd name="connsiteX1" fmla="*/ 45747 w 45417"/>
                  <a:gd name="connsiteY1" fmla="*/ 17940 h 30278"/>
                  <a:gd name="connsiteX2" fmla="*/ 44838 w 45417"/>
                  <a:gd name="connsiteY2" fmla="*/ 18545 h 30278"/>
                  <a:gd name="connsiteX3" fmla="*/ 41584 w 45417"/>
                  <a:gd name="connsiteY3" fmla="*/ 19605 h 30278"/>
                  <a:gd name="connsiteX4" fmla="*/ 31516 w 45417"/>
                  <a:gd name="connsiteY4" fmla="*/ 24222 h 30278"/>
                  <a:gd name="connsiteX5" fmla="*/ 29624 w 45417"/>
                  <a:gd name="connsiteY5" fmla="*/ 27023 h 30278"/>
                  <a:gd name="connsiteX6" fmla="*/ 25839 w 45417"/>
                  <a:gd name="connsiteY6" fmla="*/ 27780 h 30278"/>
                  <a:gd name="connsiteX7" fmla="*/ 23871 w 45417"/>
                  <a:gd name="connsiteY7" fmla="*/ 27402 h 30278"/>
                  <a:gd name="connsiteX8" fmla="*/ 22887 w 45417"/>
                  <a:gd name="connsiteY8" fmla="*/ 27402 h 30278"/>
                  <a:gd name="connsiteX9" fmla="*/ 20994 w 45417"/>
                  <a:gd name="connsiteY9" fmla="*/ 31111 h 30278"/>
                  <a:gd name="connsiteX10" fmla="*/ 18875 w 45417"/>
                  <a:gd name="connsiteY10" fmla="*/ 31867 h 30278"/>
                  <a:gd name="connsiteX11" fmla="*/ 15696 w 45417"/>
                  <a:gd name="connsiteY11" fmla="*/ 30202 h 30278"/>
                  <a:gd name="connsiteX12" fmla="*/ 9564 w 45417"/>
                  <a:gd name="connsiteY12" fmla="*/ 31111 h 30278"/>
                  <a:gd name="connsiteX13" fmla="*/ 5931 w 45417"/>
                  <a:gd name="connsiteY13" fmla="*/ 30581 h 30278"/>
                  <a:gd name="connsiteX14" fmla="*/ 9564 w 45417"/>
                  <a:gd name="connsiteY14" fmla="*/ 17864 h 30278"/>
                  <a:gd name="connsiteX15" fmla="*/ 24401 w 45417"/>
                  <a:gd name="connsiteY15" fmla="*/ 20437 h 30278"/>
                  <a:gd name="connsiteX16" fmla="*/ 23947 w 45417"/>
                  <a:gd name="connsiteY16" fmla="*/ 15063 h 30278"/>
                  <a:gd name="connsiteX17" fmla="*/ 16301 w 45417"/>
                  <a:gd name="connsiteY17" fmla="*/ 5677 h 30278"/>
                  <a:gd name="connsiteX18" fmla="*/ 33257 w 45417"/>
                  <a:gd name="connsiteY18" fmla="*/ 14079 h 30278"/>
                  <a:gd name="connsiteX19" fmla="*/ 41811 w 45417"/>
                  <a:gd name="connsiteY19" fmla="*/ 10219 h 30278"/>
                  <a:gd name="connsiteX20" fmla="*/ 44687 w 45417"/>
                  <a:gd name="connsiteY20" fmla="*/ 10900 h 30278"/>
                  <a:gd name="connsiteX21" fmla="*/ 45747 w 45417"/>
                  <a:gd name="connsiteY21" fmla="*/ 1415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417" h="30278">
                    <a:moveTo>
                      <a:pt x="45747" y="14155"/>
                    </a:moveTo>
                    <a:cubicBezTo>
                      <a:pt x="45747" y="15442"/>
                      <a:pt x="45747" y="16728"/>
                      <a:pt x="45747" y="17940"/>
                    </a:cubicBezTo>
                    <a:cubicBezTo>
                      <a:pt x="45444" y="18167"/>
                      <a:pt x="45141" y="18318"/>
                      <a:pt x="44838" y="18545"/>
                    </a:cubicBezTo>
                    <a:cubicBezTo>
                      <a:pt x="43779" y="18924"/>
                      <a:pt x="42643" y="19075"/>
                      <a:pt x="41584" y="19605"/>
                    </a:cubicBezTo>
                    <a:cubicBezTo>
                      <a:pt x="38631" y="22027"/>
                      <a:pt x="34241" y="21270"/>
                      <a:pt x="31516" y="24222"/>
                    </a:cubicBezTo>
                    <a:cubicBezTo>
                      <a:pt x="30911" y="25130"/>
                      <a:pt x="30305" y="26115"/>
                      <a:pt x="29624" y="27023"/>
                    </a:cubicBezTo>
                    <a:cubicBezTo>
                      <a:pt x="28640" y="28461"/>
                      <a:pt x="27277" y="28158"/>
                      <a:pt x="25839" y="27780"/>
                    </a:cubicBezTo>
                    <a:cubicBezTo>
                      <a:pt x="25233" y="27629"/>
                      <a:pt x="24552" y="27477"/>
                      <a:pt x="23871" y="27402"/>
                    </a:cubicBezTo>
                    <a:cubicBezTo>
                      <a:pt x="23568" y="27402"/>
                      <a:pt x="23190" y="27402"/>
                      <a:pt x="22887" y="27402"/>
                    </a:cubicBezTo>
                    <a:cubicBezTo>
                      <a:pt x="21222" y="28083"/>
                      <a:pt x="20994" y="29597"/>
                      <a:pt x="20994" y="31111"/>
                    </a:cubicBezTo>
                    <a:cubicBezTo>
                      <a:pt x="20389" y="31716"/>
                      <a:pt x="19708" y="32019"/>
                      <a:pt x="18875" y="31867"/>
                    </a:cubicBezTo>
                    <a:cubicBezTo>
                      <a:pt x="17740" y="31565"/>
                      <a:pt x="16680" y="30959"/>
                      <a:pt x="15696" y="30202"/>
                    </a:cubicBezTo>
                    <a:cubicBezTo>
                      <a:pt x="13273" y="27856"/>
                      <a:pt x="11684" y="31262"/>
                      <a:pt x="9564" y="31111"/>
                    </a:cubicBezTo>
                    <a:cubicBezTo>
                      <a:pt x="8278" y="31186"/>
                      <a:pt x="6310" y="33155"/>
                      <a:pt x="5931" y="30581"/>
                    </a:cubicBezTo>
                    <a:cubicBezTo>
                      <a:pt x="5401" y="25963"/>
                      <a:pt x="5325" y="21195"/>
                      <a:pt x="9564" y="17864"/>
                    </a:cubicBezTo>
                    <a:cubicBezTo>
                      <a:pt x="13425" y="24525"/>
                      <a:pt x="19481" y="20892"/>
                      <a:pt x="24401" y="20437"/>
                    </a:cubicBezTo>
                    <a:cubicBezTo>
                      <a:pt x="26520" y="20211"/>
                      <a:pt x="28413" y="16880"/>
                      <a:pt x="23947" y="15063"/>
                    </a:cubicBezTo>
                    <a:cubicBezTo>
                      <a:pt x="19935" y="13398"/>
                      <a:pt x="19556" y="8478"/>
                      <a:pt x="16301" y="5677"/>
                    </a:cubicBezTo>
                    <a:cubicBezTo>
                      <a:pt x="21903" y="8402"/>
                      <a:pt x="30229" y="4390"/>
                      <a:pt x="33257" y="14079"/>
                    </a:cubicBezTo>
                    <a:cubicBezTo>
                      <a:pt x="34090" y="16653"/>
                      <a:pt x="40372" y="15214"/>
                      <a:pt x="41811" y="10219"/>
                    </a:cubicBezTo>
                    <a:cubicBezTo>
                      <a:pt x="43022" y="9462"/>
                      <a:pt x="43854" y="10067"/>
                      <a:pt x="44687" y="10900"/>
                    </a:cubicBezTo>
                    <a:cubicBezTo>
                      <a:pt x="45444" y="12035"/>
                      <a:pt x="45747" y="13019"/>
                      <a:pt x="45747" y="14155"/>
                    </a:cubicBezTo>
                    <a:close/>
                  </a:path>
                </a:pathLst>
              </a:custGeom>
              <a:solidFill>
                <a:srgbClr val="F8D0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9" name="任意多边形: 形状 2968"/>
              <p:cNvSpPr/>
              <p:nvPr/>
            </p:nvSpPr>
            <p:spPr>
              <a:xfrm>
                <a:off x="1640604" y="5947510"/>
                <a:ext cx="15139" cy="15139"/>
              </a:xfrm>
              <a:custGeom>
                <a:avLst/>
                <a:gdLst>
                  <a:gd name="connsiteX0" fmla="*/ 8546 w 15139"/>
                  <a:gd name="connsiteY0" fmla="*/ 13247 h 15139"/>
                  <a:gd name="connsiteX1" fmla="*/ 6578 w 15139"/>
                  <a:gd name="connsiteY1" fmla="*/ 11354 h 15139"/>
                  <a:gd name="connsiteX2" fmla="*/ 6578 w 15139"/>
                  <a:gd name="connsiteY2" fmla="*/ 5677 h 15139"/>
                  <a:gd name="connsiteX3" fmla="*/ 8319 w 15139"/>
                  <a:gd name="connsiteY3" fmla="*/ 5828 h 15139"/>
                  <a:gd name="connsiteX4" fmla="*/ 12407 w 15139"/>
                  <a:gd name="connsiteY4" fmla="*/ 13019 h 15139"/>
                  <a:gd name="connsiteX5" fmla="*/ 12180 w 15139"/>
                  <a:gd name="connsiteY5" fmla="*/ 13322 h 15139"/>
                  <a:gd name="connsiteX6" fmla="*/ 8546 w 15139"/>
                  <a:gd name="connsiteY6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8546" y="13247"/>
                    </a:moveTo>
                    <a:cubicBezTo>
                      <a:pt x="7865" y="12641"/>
                      <a:pt x="7259" y="11960"/>
                      <a:pt x="6578" y="11354"/>
                    </a:cubicBezTo>
                    <a:cubicBezTo>
                      <a:pt x="4156" y="9462"/>
                      <a:pt x="7487" y="7570"/>
                      <a:pt x="6578" y="5677"/>
                    </a:cubicBezTo>
                    <a:cubicBezTo>
                      <a:pt x="7184" y="5677"/>
                      <a:pt x="7789" y="5752"/>
                      <a:pt x="8319" y="5828"/>
                    </a:cubicBezTo>
                    <a:cubicBezTo>
                      <a:pt x="10439" y="7796"/>
                      <a:pt x="13088" y="9462"/>
                      <a:pt x="12407" y="13019"/>
                    </a:cubicBezTo>
                    <a:lnTo>
                      <a:pt x="12180" y="13322"/>
                    </a:lnTo>
                    <a:cubicBezTo>
                      <a:pt x="10969" y="14230"/>
                      <a:pt x="9757" y="14230"/>
                      <a:pt x="8546" y="13247"/>
                    </a:cubicBezTo>
                    <a:close/>
                  </a:path>
                </a:pathLst>
              </a:custGeom>
              <a:solidFill>
                <a:srgbClr val="F4CA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0" name="任意多边形: 形状 2969"/>
              <p:cNvSpPr/>
              <p:nvPr/>
            </p:nvSpPr>
            <p:spPr>
              <a:xfrm>
                <a:off x="2185143" y="6552755"/>
                <a:ext cx="45417" cy="52987"/>
              </a:xfrm>
              <a:custGeom>
                <a:avLst/>
                <a:gdLst>
                  <a:gd name="connsiteX0" fmla="*/ 24834 w 45417"/>
                  <a:gd name="connsiteY0" fmla="*/ 48611 h 52986"/>
                  <a:gd name="connsiteX1" fmla="*/ 20973 w 45417"/>
                  <a:gd name="connsiteY1" fmla="*/ 48611 h 52986"/>
                  <a:gd name="connsiteX2" fmla="*/ 19081 w 45417"/>
                  <a:gd name="connsiteY2" fmla="*/ 48611 h 52986"/>
                  <a:gd name="connsiteX3" fmla="*/ 15221 w 45417"/>
                  <a:gd name="connsiteY3" fmla="*/ 46718 h 52986"/>
                  <a:gd name="connsiteX4" fmla="*/ 11436 w 45417"/>
                  <a:gd name="connsiteY4" fmla="*/ 44826 h 52986"/>
                  <a:gd name="connsiteX5" fmla="*/ 7348 w 45417"/>
                  <a:gd name="connsiteY5" fmla="*/ 30822 h 52986"/>
                  <a:gd name="connsiteX6" fmla="*/ 6364 w 45417"/>
                  <a:gd name="connsiteY6" fmla="*/ 23707 h 52986"/>
                  <a:gd name="connsiteX7" fmla="*/ 9998 w 45417"/>
                  <a:gd name="connsiteY7" fmla="*/ 7887 h 52986"/>
                  <a:gd name="connsiteX8" fmla="*/ 14842 w 45417"/>
                  <a:gd name="connsiteY8" fmla="*/ 5767 h 52986"/>
                  <a:gd name="connsiteX9" fmla="*/ 20822 w 45417"/>
                  <a:gd name="connsiteY9" fmla="*/ 27568 h 52986"/>
                  <a:gd name="connsiteX10" fmla="*/ 21579 w 45417"/>
                  <a:gd name="connsiteY10" fmla="*/ 36273 h 52986"/>
                  <a:gd name="connsiteX11" fmla="*/ 26423 w 45417"/>
                  <a:gd name="connsiteY11" fmla="*/ 35818 h 52986"/>
                  <a:gd name="connsiteX12" fmla="*/ 30662 w 45417"/>
                  <a:gd name="connsiteY12" fmla="*/ 31201 h 52986"/>
                  <a:gd name="connsiteX13" fmla="*/ 34296 w 45417"/>
                  <a:gd name="connsiteY13" fmla="*/ 38998 h 52986"/>
                  <a:gd name="connsiteX14" fmla="*/ 40049 w 45417"/>
                  <a:gd name="connsiteY14" fmla="*/ 48535 h 52986"/>
                  <a:gd name="connsiteX15" fmla="*/ 24834 w 45417"/>
                  <a:gd name="connsiteY15" fmla="*/ 4861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52986">
                    <a:moveTo>
                      <a:pt x="24834" y="48611"/>
                    </a:moveTo>
                    <a:cubicBezTo>
                      <a:pt x="23547" y="46264"/>
                      <a:pt x="22260" y="48611"/>
                      <a:pt x="20973" y="48611"/>
                    </a:cubicBezTo>
                    <a:cubicBezTo>
                      <a:pt x="20368" y="48611"/>
                      <a:pt x="19687" y="48611"/>
                      <a:pt x="19081" y="48611"/>
                    </a:cubicBezTo>
                    <a:cubicBezTo>
                      <a:pt x="16810" y="49974"/>
                      <a:pt x="16356" y="47627"/>
                      <a:pt x="15221" y="46718"/>
                    </a:cubicBezTo>
                    <a:cubicBezTo>
                      <a:pt x="13631" y="46643"/>
                      <a:pt x="12193" y="46491"/>
                      <a:pt x="11436" y="44826"/>
                    </a:cubicBezTo>
                    <a:cubicBezTo>
                      <a:pt x="10300" y="40058"/>
                      <a:pt x="9998" y="35137"/>
                      <a:pt x="7348" y="30822"/>
                    </a:cubicBezTo>
                    <a:cubicBezTo>
                      <a:pt x="5986" y="28703"/>
                      <a:pt x="4926" y="25675"/>
                      <a:pt x="6364" y="23707"/>
                    </a:cubicBezTo>
                    <a:cubicBezTo>
                      <a:pt x="9998" y="18862"/>
                      <a:pt x="8635" y="13110"/>
                      <a:pt x="9998" y="7887"/>
                    </a:cubicBezTo>
                    <a:cubicBezTo>
                      <a:pt x="11209" y="6221"/>
                      <a:pt x="12723" y="5389"/>
                      <a:pt x="14842" y="5767"/>
                    </a:cubicBezTo>
                    <a:cubicBezTo>
                      <a:pt x="20973" y="11899"/>
                      <a:pt x="23925" y="18938"/>
                      <a:pt x="20822" y="27568"/>
                    </a:cubicBezTo>
                    <a:cubicBezTo>
                      <a:pt x="19762" y="30671"/>
                      <a:pt x="18930" y="33547"/>
                      <a:pt x="21579" y="36273"/>
                    </a:cubicBezTo>
                    <a:cubicBezTo>
                      <a:pt x="23320" y="37332"/>
                      <a:pt x="25061" y="39679"/>
                      <a:pt x="26423" y="35818"/>
                    </a:cubicBezTo>
                    <a:cubicBezTo>
                      <a:pt x="27180" y="33699"/>
                      <a:pt x="28391" y="31958"/>
                      <a:pt x="30662" y="31201"/>
                    </a:cubicBezTo>
                    <a:cubicBezTo>
                      <a:pt x="36112" y="31807"/>
                      <a:pt x="31344" y="37256"/>
                      <a:pt x="34296" y="38998"/>
                    </a:cubicBezTo>
                    <a:cubicBezTo>
                      <a:pt x="36567" y="41950"/>
                      <a:pt x="39746" y="44372"/>
                      <a:pt x="40049" y="48535"/>
                    </a:cubicBezTo>
                    <a:cubicBezTo>
                      <a:pt x="34901" y="50049"/>
                      <a:pt x="29830" y="52471"/>
                      <a:pt x="24834" y="48611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1" name="任意多边形: 形状 2970"/>
              <p:cNvSpPr/>
              <p:nvPr/>
            </p:nvSpPr>
            <p:spPr>
              <a:xfrm>
                <a:off x="2147137" y="6538665"/>
                <a:ext cx="45417" cy="37848"/>
              </a:xfrm>
              <a:custGeom>
                <a:avLst/>
                <a:gdLst>
                  <a:gd name="connsiteX0" fmla="*/ 20905 w 45417"/>
                  <a:gd name="connsiteY0" fmla="*/ 35981 h 37847"/>
                  <a:gd name="connsiteX1" fmla="*/ 17196 w 45417"/>
                  <a:gd name="connsiteY1" fmla="*/ 36359 h 37847"/>
                  <a:gd name="connsiteX2" fmla="*/ 9475 w 45417"/>
                  <a:gd name="connsiteY2" fmla="*/ 30379 h 37847"/>
                  <a:gd name="connsiteX3" fmla="*/ 7583 w 45417"/>
                  <a:gd name="connsiteY3" fmla="*/ 28487 h 37847"/>
                  <a:gd name="connsiteX4" fmla="*/ 5690 w 45417"/>
                  <a:gd name="connsiteY4" fmla="*/ 28411 h 37847"/>
                  <a:gd name="connsiteX5" fmla="*/ 7204 w 45417"/>
                  <a:gd name="connsiteY5" fmla="*/ 23415 h 37847"/>
                  <a:gd name="connsiteX6" fmla="*/ 12125 w 45417"/>
                  <a:gd name="connsiteY6" fmla="*/ 25459 h 37847"/>
                  <a:gd name="connsiteX7" fmla="*/ 17726 w 45417"/>
                  <a:gd name="connsiteY7" fmla="*/ 29773 h 37847"/>
                  <a:gd name="connsiteX8" fmla="*/ 19694 w 45417"/>
                  <a:gd name="connsiteY8" fmla="*/ 20841 h 37847"/>
                  <a:gd name="connsiteX9" fmla="*/ 17045 w 45417"/>
                  <a:gd name="connsiteY9" fmla="*/ 15164 h 37847"/>
                  <a:gd name="connsiteX10" fmla="*/ 17045 w 45417"/>
                  <a:gd name="connsiteY10" fmla="*/ 15164 h 37847"/>
                  <a:gd name="connsiteX11" fmla="*/ 19316 w 45417"/>
                  <a:gd name="connsiteY11" fmla="*/ 12364 h 37847"/>
                  <a:gd name="connsiteX12" fmla="*/ 20830 w 45417"/>
                  <a:gd name="connsiteY12" fmla="*/ 5702 h 37847"/>
                  <a:gd name="connsiteX13" fmla="*/ 26507 w 45417"/>
                  <a:gd name="connsiteY13" fmla="*/ 7595 h 37847"/>
                  <a:gd name="connsiteX14" fmla="*/ 29080 w 45417"/>
                  <a:gd name="connsiteY14" fmla="*/ 10017 h 37847"/>
                  <a:gd name="connsiteX15" fmla="*/ 36953 w 45417"/>
                  <a:gd name="connsiteY15" fmla="*/ 20009 h 37847"/>
                  <a:gd name="connsiteX16" fmla="*/ 31503 w 45417"/>
                  <a:gd name="connsiteY16" fmla="*/ 29395 h 37847"/>
                  <a:gd name="connsiteX17" fmla="*/ 22646 w 45417"/>
                  <a:gd name="connsiteY17" fmla="*/ 32272 h 37847"/>
                  <a:gd name="connsiteX18" fmla="*/ 20905 w 45417"/>
                  <a:gd name="connsiteY18" fmla="*/ 3598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7847">
                    <a:moveTo>
                      <a:pt x="20905" y="35981"/>
                    </a:moveTo>
                    <a:cubicBezTo>
                      <a:pt x="19694" y="36056"/>
                      <a:pt x="18256" y="35829"/>
                      <a:pt x="17196" y="36359"/>
                    </a:cubicBezTo>
                    <a:cubicBezTo>
                      <a:pt x="10232" y="39841"/>
                      <a:pt x="9021" y="36283"/>
                      <a:pt x="9475" y="30379"/>
                    </a:cubicBezTo>
                    <a:cubicBezTo>
                      <a:pt x="8870" y="29698"/>
                      <a:pt x="8264" y="29092"/>
                      <a:pt x="7583" y="28487"/>
                    </a:cubicBezTo>
                    <a:cubicBezTo>
                      <a:pt x="6977" y="28487"/>
                      <a:pt x="6372" y="28487"/>
                      <a:pt x="5690" y="28411"/>
                    </a:cubicBezTo>
                    <a:cubicBezTo>
                      <a:pt x="5842" y="26594"/>
                      <a:pt x="5085" y="24248"/>
                      <a:pt x="7204" y="23415"/>
                    </a:cubicBezTo>
                    <a:cubicBezTo>
                      <a:pt x="9097" y="22658"/>
                      <a:pt x="10838" y="24172"/>
                      <a:pt x="12125" y="25459"/>
                    </a:cubicBezTo>
                    <a:cubicBezTo>
                      <a:pt x="13866" y="27124"/>
                      <a:pt x="13638" y="31817"/>
                      <a:pt x="17726" y="29773"/>
                    </a:cubicBezTo>
                    <a:cubicBezTo>
                      <a:pt x="21435" y="27881"/>
                      <a:pt x="20375" y="23945"/>
                      <a:pt x="19694" y="20841"/>
                    </a:cubicBezTo>
                    <a:cubicBezTo>
                      <a:pt x="19240" y="18949"/>
                      <a:pt x="19467" y="16300"/>
                      <a:pt x="17045" y="15164"/>
                    </a:cubicBezTo>
                    <a:lnTo>
                      <a:pt x="17045" y="15164"/>
                    </a:lnTo>
                    <a:cubicBezTo>
                      <a:pt x="17802" y="14180"/>
                      <a:pt x="18407" y="12515"/>
                      <a:pt x="19316" y="12364"/>
                    </a:cubicBezTo>
                    <a:cubicBezTo>
                      <a:pt x="25598" y="11304"/>
                      <a:pt x="22722" y="8427"/>
                      <a:pt x="20830" y="5702"/>
                    </a:cubicBezTo>
                    <a:cubicBezTo>
                      <a:pt x="23025" y="5475"/>
                      <a:pt x="24690" y="6838"/>
                      <a:pt x="26507" y="7595"/>
                    </a:cubicBezTo>
                    <a:cubicBezTo>
                      <a:pt x="27794" y="7973"/>
                      <a:pt x="29383" y="9033"/>
                      <a:pt x="29080" y="10017"/>
                    </a:cubicBezTo>
                    <a:cubicBezTo>
                      <a:pt x="27037" y="17132"/>
                      <a:pt x="32260" y="18343"/>
                      <a:pt x="36953" y="20009"/>
                    </a:cubicBezTo>
                    <a:cubicBezTo>
                      <a:pt x="41343" y="29092"/>
                      <a:pt x="41343" y="29168"/>
                      <a:pt x="31503" y="29395"/>
                    </a:cubicBezTo>
                    <a:cubicBezTo>
                      <a:pt x="28248" y="29471"/>
                      <a:pt x="25901" y="32044"/>
                      <a:pt x="22646" y="32272"/>
                    </a:cubicBezTo>
                    <a:cubicBezTo>
                      <a:pt x="21132" y="32953"/>
                      <a:pt x="20981" y="34467"/>
                      <a:pt x="20905" y="35981"/>
                    </a:cubicBezTo>
                    <a:close/>
                  </a:path>
                </a:pathLst>
              </a:custGeom>
              <a:solidFill>
                <a:srgbClr val="F5C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2" name="任意多边形: 形状 2971"/>
              <p:cNvSpPr/>
              <p:nvPr/>
            </p:nvSpPr>
            <p:spPr>
              <a:xfrm>
                <a:off x="2164177" y="6551180"/>
                <a:ext cx="30278" cy="30278"/>
              </a:xfrm>
              <a:custGeom>
                <a:avLst/>
                <a:gdLst>
                  <a:gd name="connsiteX0" fmla="*/ 5757 w 30278"/>
                  <a:gd name="connsiteY0" fmla="*/ 19681 h 30278"/>
                  <a:gd name="connsiteX1" fmla="*/ 19534 w 30278"/>
                  <a:gd name="connsiteY1" fmla="*/ 17031 h 30278"/>
                  <a:gd name="connsiteX2" fmla="*/ 19079 w 30278"/>
                  <a:gd name="connsiteY2" fmla="*/ 8326 h 30278"/>
                  <a:gd name="connsiteX3" fmla="*/ 20518 w 30278"/>
                  <a:gd name="connsiteY3" fmla="*/ 6737 h 30278"/>
                  <a:gd name="connsiteX4" fmla="*/ 23621 w 30278"/>
                  <a:gd name="connsiteY4" fmla="*/ 5677 h 30278"/>
                  <a:gd name="connsiteX5" fmla="*/ 25665 w 30278"/>
                  <a:gd name="connsiteY5" fmla="*/ 6434 h 30278"/>
                  <a:gd name="connsiteX6" fmla="*/ 28693 w 30278"/>
                  <a:gd name="connsiteY6" fmla="*/ 9537 h 30278"/>
                  <a:gd name="connsiteX7" fmla="*/ 29147 w 30278"/>
                  <a:gd name="connsiteY7" fmla="*/ 11657 h 30278"/>
                  <a:gd name="connsiteX8" fmla="*/ 28390 w 30278"/>
                  <a:gd name="connsiteY8" fmla="*/ 15820 h 30278"/>
                  <a:gd name="connsiteX9" fmla="*/ 28920 w 30278"/>
                  <a:gd name="connsiteY9" fmla="*/ 18091 h 30278"/>
                  <a:gd name="connsiteX10" fmla="*/ 17187 w 30278"/>
                  <a:gd name="connsiteY10" fmla="*/ 27174 h 30278"/>
                  <a:gd name="connsiteX11" fmla="*/ 13402 w 30278"/>
                  <a:gd name="connsiteY11" fmla="*/ 30959 h 30278"/>
                  <a:gd name="connsiteX12" fmla="*/ 7649 w 30278"/>
                  <a:gd name="connsiteY12" fmla="*/ 30959 h 30278"/>
                  <a:gd name="connsiteX13" fmla="*/ 5757 w 30278"/>
                  <a:gd name="connsiteY13" fmla="*/ 196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5757" y="19681"/>
                    </a:moveTo>
                    <a:cubicBezTo>
                      <a:pt x="9920" y="16198"/>
                      <a:pt x="13327" y="9689"/>
                      <a:pt x="19534" y="17031"/>
                    </a:cubicBezTo>
                    <a:cubicBezTo>
                      <a:pt x="22410" y="13549"/>
                      <a:pt x="20139" y="10975"/>
                      <a:pt x="19079" y="8326"/>
                    </a:cubicBezTo>
                    <a:cubicBezTo>
                      <a:pt x="19458" y="7645"/>
                      <a:pt x="19912" y="7191"/>
                      <a:pt x="20518" y="6737"/>
                    </a:cubicBezTo>
                    <a:cubicBezTo>
                      <a:pt x="21502" y="6207"/>
                      <a:pt x="22486" y="5828"/>
                      <a:pt x="23621" y="5677"/>
                    </a:cubicBezTo>
                    <a:cubicBezTo>
                      <a:pt x="24378" y="5752"/>
                      <a:pt x="25059" y="5980"/>
                      <a:pt x="25665" y="6434"/>
                    </a:cubicBezTo>
                    <a:cubicBezTo>
                      <a:pt x="26725" y="7418"/>
                      <a:pt x="27784" y="8478"/>
                      <a:pt x="28693" y="9537"/>
                    </a:cubicBezTo>
                    <a:cubicBezTo>
                      <a:pt x="29071" y="10219"/>
                      <a:pt x="29223" y="10900"/>
                      <a:pt x="29147" y="11657"/>
                    </a:cubicBezTo>
                    <a:cubicBezTo>
                      <a:pt x="28541" y="13019"/>
                      <a:pt x="28163" y="14382"/>
                      <a:pt x="28390" y="15820"/>
                    </a:cubicBezTo>
                    <a:cubicBezTo>
                      <a:pt x="28617" y="16577"/>
                      <a:pt x="28768" y="17334"/>
                      <a:pt x="28920" y="18091"/>
                    </a:cubicBezTo>
                    <a:cubicBezTo>
                      <a:pt x="28996" y="26266"/>
                      <a:pt x="20215" y="23011"/>
                      <a:pt x="17187" y="27174"/>
                    </a:cubicBezTo>
                    <a:cubicBezTo>
                      <a:pt x="15900" y="28461"/>
                      <a:pt x="14689" y="29748"/>
                      <a:pt x="13402" y="30959"/>
                    </a:cubicBezTo>
                    <a:cubicBezTo>
                      <a:pt x="11510" y="30657"/>
                      <a:pt x="9542" y="30505"/>
                      <a:pt x="7649" y="30959"/>
                    </a:cubicBezTo>
                    <a:cubicBezTo>
                      <a:pt x="3183" y="28007"/>
                      <a:pt x="8028" y="23238"/>
                      <a:pt x="5757" y="19681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3" name="任意多边形: 形状 2972"/>
              <p:cNvSpPr/>
              <p:nvPr/>
            </p:nvSpPr>
            <p:spPr>
              <a:xfrm>
                <a:off x="2174832" y="6554896"/>
                <a:ext cx="22709" cy="45417"/>
              </a:xfrm>
              <a:custGeom>
                <a:avLst/>
                <a:gdLst>
                  <a:gd name="connsiteX0" fmla="*/ 16070 w 22708"/>
                  <a:gd name="connsiteY0" fmla="*/ 12180 h 45417"/>
                  <a:gd name="connsiteX1" fmla="*/ 17963 w 22708"/>
                  <a:gd name="connsiteY1" fmla="*/ 6503 h 45417"/>
                  <a:gd name="connsiteX2" fmla="*/ 21747 w 22708"/>
                  <a:gd name="connsiteY2" fmla="*/ 6503 h 45417"/>
                  <a:gd name="connsiteX3" fmla="*/ 21974 w 22708"/>
                  <a:gd name="connsiteY3" fmla="*/ 10666 h 45417"/>
                  <a:gd name="connsiteX4" fmla="*/ 22277 w 22708"/>
                  <a:gd name="connsiteY4" fmla="*/ 17175 h 45417"/>
                  <a:gd name="connsiteX5" fmla="*/ 21066 w 22708"/>
                  <a:gd name="connsiteY5" fmla="*/ 29665 h 45417"/>
                  <a:gd name="connsiteX6" fmla="*/ 21672 w 22708"/>
                  <a:gd name="connsiteY6" fmla="*/ 42685 h 45417"/>
                  <a:gd name="connsiteX7" fmla="*/ 8501 w 22708"/>
                  <a:gd name="connsiteY7" fmla="*/ 34434 h 45417"/>
                  <a:gd name="connsiteX8" fmla="*/ 5700 w 22708"/>
                  <a:gd name="connsiteY8" fmla="*/ 32618 h 45417"/>
                  <a:gd name="connsiteX9" fmla="*/ 8425 w 22708"/>
                  <a:gd name="connsiteY9" fmla="*/ 29363 h 45417"/>
                  <a:gd name="connsiteX10" fmla="*/ 8425 w 22708"/>
                  <a:gd name="connsiteY10" fmla="*/ 23686 h 45417"/>
                  <a:gd name="connsiteX11" fmla="*/ 6533 w 22708"/>
                  <a:gd name="connsiteY11" fmla="*/ 23686 h 45417"/>
                  <a:gd name="connsiteX12" fmla="*/ 12740 w 22708"/>
                  <a:gd name="connsiteY12" fmla="*/ 18311 h 45417"/>
                  <a:gd name="connsiteX13" fmla="*/ 16070 w 22708"/>
                  <a:gd name="connsiteY13" fmla="*/ 12180 h 45417"/>
                  <a:gd name="connsiteX14" fmla="*/ 16070 w 22708"/>
                  <a:gd name="connsiteY14" fmla="*/ 1218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45417">
                    <a:moveTo>
                      <a:pt x="16070" y="12180"/>
                    </a:moveTo>
                    <a:cubicBezTo>
                      <a:pt x="11907" y="8698"/>
                      <a:pt x="17887" y="8547"/>
                      <a:pt x="17963" y="6503"/>
                    </a:cubicBezTo>
                    <a:cubicBezTo>
                      <a:pt x="19249" y="5519"/>
                      <a:pt x="20460" y="5291"/>
                      <a:pt x="21747" y="6503"/>
                    </a:cubicBezTo>
                    <a:cubicBezTo>
                      <a:pt x="21445" y="7941"/>
                      <a:pt x="20233" y="9228"/>
                      <a:pt x="21974" y="10666"/>
                    </a:cubicBezTo>
                    <a:cubicBezTo>
                      <a:pt x="24397" y="12634"/>
                      <a:pt x="24472" y="15662"/>
                      <a:pt x="22277" y="17175"/>
                    </a:cubicBezTo>
                    <a:cubicBezTo>
                      <a:pt x="16449" y="21188"/>
                      <a:pt x="18114" y="24518"/>
                      <a:pt x="21066" y="29665"/>
                    </a:cubicBezTo>
                    <a:cubicBezTo>
                      <a:pt x="23034" y="32996"/>
                      <a:pt x="21596" y="38295"/>
                      <a:pt x="21672" y="42685"/>
                    </a:cubicBezTo>
                    <a:cubicBezTo>
                      <a:pt x="18492" y="38067"/>
                      <a:pt x="18038" y="29135"/>
                      <a:pt x="8501" y="34434"/>
                    </a:cubicBezTo>
                    <a:cubicBezTo>
                      <a:pt x="7441" y="35040"/>
                      <a:pt x="5851" y="33904"/>
                      <a:pt x="5700" y="32618"/>
                    </a:cubicBezTo>
                    <a:cubicBezTo>
                      <a:pt x="5473" y="30801"/>
                      <a:pt x="6987" y="29968"/>
                      <a:pt x="8425" y="29363"/>
                    </a:cubicBezTo>
                    <a:cubicBezTo>
                      <a:pt x="9031" y="27470"/>
                      <a:pt x="11680" y="25578"/>
                      <a:pt x="8425" y="23686"/>
                    </a:cubicBezTo>
                    <a:cubicBezTo>
                      <a:pt x="7819" y="23686"/>
                      <a:pt x="7138" y="23686"/>
                      <a:pt x="6533" y="23686"/>
                    </a:cubicBezTo>
                    <a:cubicBezTo>
                      <a:pt x="6684" y="19674"/>
                      <a:pt x="9939" y="18311"/>
                      <a:pt x="12740" y="18311"/>
                    </a:cubicBezTo>
                    <a:cubicBezTo>
                      <a:pt x="18417" y="18235"/>
                      <a:pt x="16146" y="14829"/>
                      <a:pt x="16070" y="12180"/>
                    </a:cubicBezTo>
                    <a:lnTo>
                      <a:pt x="16070" y="12180"/>
                    </a:lnTo>
                    <a:close/>
                  </a:path>
                </a:pathLst>
              </a:custGeom>
              <a:solidFill>
                <a:srgbClr val="F4C3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4" name="任意多边形: 形状 2973"/>
              <p:cNvSpPr/>
              <p:nvPr/>
            </p:nvSpPr>
            <p:spPr>
              <a:xfrm>
                <a:off x="2183711" y="6599474"/>
                <a:ext cx="30278" cy="22709"/>
              </a:xfrm>
              <a:custGeom>
                <a:avLst/>
                <a:gdLst>
                  <a:gd name="connsiteX0" fmla="*/ 22406 w 30278"/>
                  <a:gd name="connsiteY0" fmla="*/ 5677 h 22708"/>
                  <a:gd name="connsiteX1" fmla="*/ 26796 w 30278"/>
                  <a:gd name="connsiteY1" fmla="*/ 6661 h 22708"/>
                  <a:gd name="connsiteX2" fmla="*/ 18545 w 30278"/>
                  <a:gd name="connsiteY2" fmla="*/ 15139 h 22708"/>
                  <a:gd name="connsiteX3" fmla="*/ 16729 w 30278"/>
                  <a:gd name="connsiteY3" fmla="*/ 17107 h 22708"/>
                  <a:gd name="connsiteX4" fmla="*/ 16729 w 30278"/>
                  <a:gd name="connsiteY4" fmla="*/ 17183 h 22708"/>
                  <a:gd name="connsiteX5" fmla="*/ 5677 w 30278"/>
                  <a:gd name="connsiteY5" fmla="*/ 14231 h 22708"/>
                  <a:gd name="connsiteX6" fmla="*/ 22406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22406" y="5677"/>
                    </a:moveTo>
                    <a:cubicBezTo>
                      <a:pt x="23844" y="5904"/>
                      <a:pt x="25434" y="5223"/>
                      <a:pt x="26796" y="6661"/>
                    </a:cubicBezTo>
                    <a:cubicBezTo>
                      <a:pt x="24601" y="10068"/>
                      <a:pt x="17107" y="8327"/>
                      <a:pt x="18545" y="15139"/>
                    </a:cubicBezTo>
                    <a:cubicBezTo>
                      <a:pt x="17940" y="15821"/>
                      <a:pt x="17259" y="16426"/>
                      <a:pt x="16729" y="17107"/>
                    </a:cubicBezTo>
                    <a:lnTo>
                      <a:pt x="16729" y="17183"/>
                    </a:lnTo>
                    <a:cubicBezTo>
                      <a:pt x="13171" y="16275"/>
                      <a:pt x="9613" y="15291"/>
                      <a:pt x="5677" y="14231"/>
                    </a:cubicBezTo>
                    <a:cubicBezTo>
                      <a:pt x="8326" y="4996"/>
                      <a:pt x="17107" y="8629"/>
                      <a:pt x="22406" y="5677"/>
                    </a:cubicBezTo>
                    <a:close/>
                  </a:path>
                </a:pathLst>
              </a:custGeom>
              <a:solidFill>
                <a:srgbClr val="F4C2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5" name="任意多边形: 形状 2974"/>
              <p:cNvSpPr/>
              <p:nvPr/>
            </p:nvSpPr>
            <p:spPr>
              <a:xfrm>
                <a:off x="2177655" y="6571546"/>
                <a:ext cx="15139" cy="15139"/>
              </a:xfrm>
              <a:custGeom>
                <a:avLst/>
                <a:gdLst>
                  <a:gd name="connsiteX0" fmla="*/ 5677 w 15139"/>
                  <a:gd name="connsiteY0" fmla="*/ 7036 h 15139"/>
                  <a:gd name="connsiteX1" fmla="*/ 12490 w 15139"/>
                  <a:gd name="connsiteY1" fmla="*/ 8020 h 15139"/>
                  <a:gd name="connsiteX2" fmla="*/ 5677 w 15139"/>
                  <a:gd name="connsiteY2" fmla="*/ 12788 h 15139"/>
                  <a:gd name="connsiteX3" fmla="*/ 5677 w 15139"/>
                  <a:gd name="connsiteY3" fmla="*/ 70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036"/>
                    </a:moveTo>
                    <a:cubicBezTo>
                      <a:pt x="7797" y="6278"/>
                      <a:pt x="9992" y="3932"/>
                      <a:pt x="12490" y="8020"/>
                    </a:cubicBezTo>
                    <a:cubicBezTo>
                      <a:pt x="9689" y="8852"/>
                      <a:pt x="7721" y="10745"/>
                      <a:pt x="5677" y="12788"/>
                    </a:cubicBezTo>
                    <a:cubicBezTo>
                      <a:pt x="5677" y="10820"/>
                      <a:pt x="5677" y="8928"/>
                      <a:pt x="5677" y="7036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6" name="任意多边形: 形状 2975"/>
              <p:cNvSpPr/>
              <p:nvPr/>
            </p:nvSpPr>
            <p:spPr>
              <a:xfrm>
                <a:off x="2166225" y="6573434"/>
                <a:ext cx="15139" cy="15139"/>
              </a:xfrm>
              <a:custGeom>
                <a:avLst/>
                <a:gdLst>
                  <a:gd name="connsiteX0" fmla="*/ 5677 w 15139"/>
                  <a:gd name="connsiteY0" fmla="*/ 8932 h 15139"/>
                  <a:gd name="connsiteX1" fmla="*/ 7721 w 15139"/>
                  <a:gd name="connsiteY1" fmla="*/ 5677 h 15139"/>
                  <a:gd name="connsiteX2" fmla="*/ 11430 w 15139"/>
                  <a:gd name="connsiteY2" fmla="*/ 8932 h 15139"/>
                  <a:gd name="connsiteX3" fmla="*/ 9538 w 15139"/>
                  <a:gd name="connsiteY3" fmla="*/ 10825 h 15139"/>
                  <a:gd name="connsiteX4" fmla="*/ 5753 w 15139"/>
                  <a:gd name="connsiteY4" fmla="*/ 10749 h 15139"/>
                  <a:gd name="connsiteX5" fmla="*/ 5677 w 15139"/>
                  <a:gd name="connsiteY5" fmla="*/ 893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932"/>
                    </a:moveTo>
                    <a:cubicBezTo>
                      <a:pt x="5904" y="7570"/>
                      <a:pt x="5753" y="5677"/>
                      <a:pt x="7721" y="5677"/>
                    </a:cubicBezTo>
                    <a:cubicBezTo>
                      <a:pt x="9689" y="5677"/>
                      <a:pt x="10673" y="7267"/>
                      <a:pt x="11430" y="8932"/>
                    </a:cubicBezTo>
                    <a:cubicBezTo>
                      <a:pt x="10824" y="9613"/>
                      <a:pt x="10143" y="10219"/>
                      <a:pt x="9538" y="10825"/>
                    </a:cubicBezTo>
                    <a:cubicBezTo>
                      <a:pt x="8251" y="11884"/>
                      <a:pt x="6964" y="11960"/>
                      <a:pt x="5753" y="10749"/>
                    </a:cubicBezTo>
                    <a:cubicBezTo>
                      <a:pt x="5677" y="10143"/>
                      <a:pt x="5677" y="9538"/>
                      <a:pt x="5677" y="8932"/>
                    </a:cubicBezTo>
                    <a:close/>
                  </a:path>
                </a:pathLst>
              </a:custGeom>
              <a:solidFill>
                <a:srgbClr val="F6C4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7" name="任意多边形: 形状 2976"/>
              <p:cNvSpPr/>
              <p:nvPr/>
            </p:nvSpPr>
            <p:spPr>
              <a:xfrm>
                <a:off x="2165443" y="6578506"/>
                <a:ext cx="15139" cy="15139"/>
              </a:xfrm>
              <a:custGeom>
                <a:avLst/>
                <a:gdLst>
                  <a:gd name="connsiteX0" fmla="*/ 6459 w 15139"/>
                  <a:gd name="connsiteY0" fmla="*/ 5677 h 15139"/>
                  <a:gd name="connsiteX1" fmla="*/ 10244 w 15139"/>
                  <a:gd name="connsiteY1" fmla="*/ 5753 h 15139"/>
                  <a:gd name="connsiteX2" fmla="*/ 9714 w 15139"/>
                  <a:gd name="connsiteY2" fmla="*/ 10749 h 15139"/>
                  <a:gd name="connsiteX3" fmla="*/ 6459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459" y="5677"/>
                    </a:moveTo>
                    <a:cubicBezTo>
                      <a:pt x="7746" y="5677"/>
                      <a:pt x="8957" y="5753"/>
                      <a:pt x="10244" y="5753"/>
                    </a:cubicBezTo>
                    <a:cubicBezTo>
                      <a:pt x="9336" y="7418"/>
                      <a:pt x="12893" y="10219"/>
                      <a:pt x="9714" y="10749"/>
                    </a:cubicBezTo>
                    <a:cubicBezTo>
                      <a:pt x="7595" y="11051"/>
                      <a:pt x="4113" y="9613"/>
                      <a:pt x="6459" y="5677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8" name="任意多边形: 形状 2977"/>
              <p:cNvSpPr/>
              <p:nvPr/>
            </p:nvSpPr>
            <p:spPr>
              <a:xfrm>
                <a:off x="2194687" y="6593796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538 w 15139"/>
                  <a:gd name="connsiteY1" fmla="*/ 7570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6964" y="6283"/>
                      <a:pt x="8251" y="6964"/>
                      <a:pt x="9538" y="7570"/>
                    </a:cubicBezTo>
                    <a:cubicBezTo>
                      <a:pt x="6358" y="10825"/>
                      <a:pt x="6131" y="8024"/>
                      <a:pt x="5677" y="5677"/>
                    </a:cubicBezTo>
                    <a:close/>
                  </a:path>
                </a:pathLst>
              </a:custGeom>
              <a:solidFill>
                <a:srgbClr val="F4C2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9" name="任意多边形: 形状 2978"/>
              <p:cNvSpPr/>
              <p:nvPr/>
            </p:nvSpPr>
            <p:spPr>
              <a:xfrm>
                <a:off x="1604527" y="6241964"/>
                <a:ext cx="45417" cy="60556"/>
              </a:xfrm>
              <a:custGeom>
                <a:avLst/>
                <a:gdLst>
                  <a:gd name="connsiteX0" fmla="*/ 16086 w 45417"/>
                  <a:gd name="connsiteY0" fmla="*/ 51397 h 60556"/>
                  <a:gd name="connsiteX1" fmla="*/ 14194 w 45417"/>
                  <a:gd name="connsiteY1" fmla="*/ 47537 h 60556"/>
                  <a:gd name="connsiteX2" fmla="*/ 10333 w 45417"/>
                  <a:gd name="connsiteY2" fmla="*/ 37999 h 60556"/>
                  <a:gd name="connsiteX3" fmla="*/ 11923 w 45417"/>
                  <a:gd name="connsiteY3" fmla="*/ 31868 h 60556"/>
                  <a:gd name="connsiteX4" fmla="*/ 6473 w 45417"/>
                  <a:gd name="connsiteY4" fmla="*/ 19075 h 60556"/>
                  <a:gd name="connsiteX5" fmla="*/ 15102 w 45417"/>
                  <a:gd name="connsiteY5" fmla="*/ 17637 h 60556"/>
                  <a:gd name="connsiteX6" fmla="*/ 17903 w 45417"/>
                  <a:gd name="connsiteY6" fmla="*/ 5677 h 60556"/>
                  <a:gd name="connsiteX7" fmla="*/ 26684 w 45417"/>
                  <a:gd name="connsiteY7" fmla="*/ 16275 h 60556"/>
                  <a:gd name="connsiteX8" fmla="*/ 25018 w 45417"/>
                  <a:gd name="connsiteY8" fmla="*/ 19832 h 60556"/>
                  <a:gd name="connsiteX9" fmla="*/ 23656 w 45417"/>
                  <a:gd name="connsiteY9" fmla="*/ 28537 h 60556"/>
                  <a:gd name="connsiteX10" fmla="*/ 31831 w 45417"/>
                  <a:gd name="connsiteY10" fmla="*/ 38302 h 60556"/>
                  <a:gd name="connsiteX11" fmla="*/ 38946 w 45417"/>
                  <a:gd name="connsiteY11" fmla="*/ 44660 h 60556"/>
                  <a:gd name="connsiteX12" fmla="*/ 40309 w 45417"/>
                  <a:gd name="connsiteY12" fmla="*/ 46855 h 60556"/>
                  <a:gd name="connsiteX13" fmla="*/ 41368 w 45417"/>
                  <a:gd name="connsiteY13" fmla="*/ 50489 h 60556"/>
                  <a:gd name="connsiteX14" fmla="*/ 32663 w 45417"/>
                  <a:gd name="connsiteY14" fmla="*/ 52078 h 60556"/>
                  <a:gd name="connsiteX15" fmla="*/ 31074 w 45417"/>
                  <a:gd name="connsiteY15" fmla="*/ 50868 h 60556"/>
                  <a:gd name="connsiteX16" fmla="*/ 30393 w 45417"/>
                  <a:gd name="connsiteY16" fmla="*/ 51170 h 60556"/>
                  <a:gd name="connsiteX17" fmla="*/ 30771 w 45417"/>
                  <a:gd name="connsiteY17" fmla="*/ 52608 h 60556"/>
                  <a:gd name="connsiteX18" fmla="*/ 31377 w 45417"/>
                  <a:gd name="connsiteY18" fmla="*/ 53214 h 60556"/>
                  <a:gd name="connsiteX19" fmla="*/ 32739 w 45417"/>
                  <a:gd name="connsiteY19" fmla="*/ 54425 h 60556"/>
                  <a:gd name="connsiteX20" fmla="*/ 33118 w 45417"/>
                  <a:gd name="connsiteY20" fmla="*/ 57074 h 60556"/>
                  <a:gd name="connsiteX21" fmla="*/ 21612 w 45417"/>
                  <a:gd name="connsiteY21" fmla="*/ 50186 h 60556"/>
                  <a:gd name="connsiteX22" fmla="*/ 19871 w 45417"/>
                  <a:gd name="connsiteY22" fmla="*/ 57074 h 60556"/>
                  <a:gd name="connsiteX23" fmla="*/ 19871 w 45417"/>
                  <a:gd name="connsiteY23" fmla="*/ 57074 h 60556"/>
                  <a:gd name="connsiteX24" fmla="*/ 16086 w 45417"/>
                  <a:gd name="connsiteY24" fmla="*/ 51397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417" h="60556">
                    <a:moveTo>
                      <a:pt x="16086" y="51397"/>
                    </a:moveTo>
                    <a:cubicBezTo>
                      <a:pt x="16011" y="49808"/>
                      <a:pt x="15859" y="48369"/>
                      <a:pt x="14194" y="47537"/>
                    </a:cubicBezTo>
                    <a:cubicBezTo>
                      <a:pt x="11847" y="44812"/>
                      <a:pt x="12377" y="40876"/>
                      <a:pt x="10333" y="37999"/>
                    </a:cubicBezTo>
                    <a:cubicBezTo>
                      <a:pt x="11242" y="35955"/>
                      <a:pt x="16616" y="33230"/>
                      <a:pt x="11923" y="31868"/>
                    </a:cubicBezTo>
                    <a:cubicBezTo>
                      <a:pt x="3521" y="29446"/>
                      <a:pt x="5792" y="24298"/>
                      <a:pt x="6473" y="19075"/>
                    </a:cubicBezTo>
                    <a:cubicBezTo>
                      <a:pt x="12074" y="23768"/>
                      <a:pt x="11469" y="23390"/>
                      <a:pt x="15102" y="17637"/>
                    </a:cubicBezTo>
                    <a:cubicBezTo>
                      <a:pt x="17676" y="13625"/>
                      <a:pt x="15708" y="9310"/>
                      <a:pt x="17903" y="5677"/>
                    </a:cubicBezTo>
                    <a:cubicBezTo>
                      <a:pt x="23429" y="6889"/>
                      <a:pt x="21612" y="14307"/>
                      <a:pt x="26684" y="16275"/>
                    </a:cubicBezTo>
                    <a:cubicBezTo>
                      <a:pt x="27668" y="16653"/>
                      <a:pt x="26608" y="18924"/>
                      <a:pt x="25018" y="19832"/>
                    </a:cubicBezTo>
                    <a:cubicBezTo>
                      <a:pt x="18887" y="23163"/>
                      <a:pt x="18887" y="23163"/>
                      <a:pt x="23656" y="28537"/>
                    </a:cubicBezTo>
                    <a:cubicBezTo>
                      <a:pt x="27743" y="30657"/>
                      <a:pt x="34480" y="30505"/>
                      <a:pt x="31831" y="38302"/>
                    </a:cubicBezTo>
                    <a:cubicBezTo>
                      <a:pt x="35161" y="39286"/>
                      <a:pt x="37508" y="41481"/>
                      <a:pt x="38946" y="44660"/>
                    </a:cubicBezTo>
                    <a:cubicBezTo>
                      <a:pt x="39476" y="45341"/>
                      <a:pt x="39855" y="46099"/>
                      <a:pt x="40309" y="46855"/>
                    </a:cubicBezTo>
                    <a:cubicBezTo>
                      <a:pt x="40990" y="47991"/>
                      <a:pt x="41444" y="49126"/>
                      <a:pt x="41368" y="50489"/>
                    </a:cubicBezTo>
                    <a:cubicBezTo>
                      <a:pt x="39249" y="55333"/>
                      <a:pt x="36221" y="55182"/>
                      <a:pt x="32663" y="52078"/>
                    </a:cubicBezTo>
                    <a:cubicBezTo>
                      <a:pt x="32134" y="51624"/>
                      <a:pt x="31604" y="51246"/>
                      <a:pt x="31074" y="50868"/>
                    </a:cubicBezTo>
                    <a:cubicBezTo>
                      <a:pt x="31150" y="50943"/>
                      <a:pt x="30317" y="51170"/>
                      <a:pt x="30393" y="51170"/>
                    </a:cubicBezTo>
                    <a:cubicBezTo>
                      <a:pt x="30317" y="51700"/>
                      <a:pt x="30393" y="52154"/>
                      <a:pt x="30771" y="52608"/>
                    </a:cubicBezTo>
                    <a:cubicBezTo>
                      <a:pt x="30847" y="52608"/>
                      <a:pt x="31377" y="53214"/>
                      <a:pt x="31377" y="53214"/>
                    </a:cubicBezTo>
                    <a:cubicBezTo>
                      <a:pt x="31907" y="53592"/>
                      <a:pt x="32285" y="53971"/>
                      <a:pt x="32739" y="54425"/>
                    </a:cubicBezTo>
                    <a:cubicBezTo>
                      <a:pt x="33345" y="55258"/>
                      <a:pt x="33723" y="56091"/>
                      <a:pt x="33118" y="57074"/>
                    </a:cubicBezTo>
                    <a:cubicBezTo>
                      <a:pt x="26078" y="60102"/>
                      <a:pt x="25927" y="51700"/>
                      <a:pt x="21612" y="50186"/>
                    </a:cubicBezTo>
                    <a:cubicBezTo>
                      <a:pt x="18130" y="51700"/>
                      <a:pt x="23807" y="55712"/>
                      <a:pt x="19871" y="57074"/>
                    </a:cubicBezTo>
                    <a:lnTo>
                      <a:pt x="19871" y="57074"/>
                    </a:lnTo>
                    <a:cubicBezTo>
                      <a:pt x="16995" y="56317"/>
                      <a:pt x="17070" y="53517"/>
                      <a:pt x="16086" y="51397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0" name="任意多边形: 形状 2979"/>
              <p:cNvSpPr/>
              <p:nvPr/>
            </p:nvSpPr>
            <p:spPr>
              <a:xfrm>
                <a:off x="1622506" y="6255132"/>
                <a:ext cx="37848" cy="37848"/>
              </a:xfrm>
              <a:custGeom>
                <a:avLst/>
                <a:gdLst>
                  <a:gd name="connsiteX0" fmla="*/ 20892 w 37847"/>
                  <a:gd name="connsiteY0" fmla="*/ 34445 h 37847"/>
                  <a:gd name="connsiteX1" fmla="*/ 11127 w 37847"/>
                  <a:gd name="connsiteY1" fmla="*/ 29147 h 37847"/>
                  <a:gd name="connsiteX2" fmla="*/ 8932 w 37847"/>
                  <a:gd name="connsiteY2" fmla="*/ 26497 h 37847"/>
                  <a:gd name="connsiteX3" fmla="*/ 13474 w 37847"/>
                  <a:gd name="connsiteY3" fmla="*/ 21804 h 37847"/>
                  <a:gd name="connsiteX4" fmla="*/ 5677 w 37847"/>
                  <a:gd name="connsiteY4" fmla="*/ 15521 h 37847"/>
                  <a:gd name="connsiteX5" fmla="*/ 11506 w 37847"/>
                  <a:gd name="connsiteY5" fmla="*/ 6665 h 37847"/>
                  <a:gd name="connsiteX6" fmla="*/ 13247 w 37847"/>
                  <a:gd name="connsiteY6" fmla="*/ 6135 h 37847"/>
                  <a:gd name="connsiteX7" fmla="*/ 28764 w 37847"/>
                  <a:gd name="connsiteY7" fmla="*/ 9314 h 37847"/>
                  <a:gd name="connsiteX8" fmla="*/ 30581 w 37847"/>
                  <a:gd name="connsiteY8" fmla="*/ 11736 h 37847"/>
                  <a:gd name="connsiteX9" fmla="*/ 34214 w 37847"/>
                  <a:gd name="connsiteY9" fmla="*/ 19306 h 37847"/>
                  <a:gd name="connsiteX10" fmla="*/ 32246 w 37847"/>
                  <a:gd name="connsiteY10" fmla="*/ 20669 h 37847"/>
                  <a:gd name="connsiteX11" fmla="*/ 29975 w 37847"/>
                  <a:gd name="connsiteY11" fmla="*/ 21501 h 37847"/>
                  <a:gd name="connsiteX12" fmla="*/ 31792 w 37847"/>
                  <a:gd name="connsiteY12" fmla="*/ 23848 h 37847"/>
                  <a:gd name="connsiteX13" fmla="*/ 32776 w 37847"/>
                  <a:gd name="connsiteY13" fmla="*/ 25967 h 37847"/>
                  <a:gd name="connsiteX14" fmla="*/ 28689 w 37847"/>
                  <a:gd name="connsiteY14" fmla="*/ 34899 h 37847"/>
                  <a:gd name="connsiteX15" fmla="*/ 20892 w 37847"/>
                  <a:gd name="connsiteY15" fmla="*/ 344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7847">
                    <a:moveTo>
                      <a:pt x="20892" y="34445"/>
                    </a:moveTo>
                    <a:cubicBezTo>
                      <a:pt x="17561" y="32856"/>
                      <a:pt x="17864" y="24529"/>
                      <a:pt x="11127" y="29147"/>
                    </a:cubicBezTo>
                    <a:cubicBezTo>
                      <a:pt x="10976" y="29222"/>
                      <a:pt x="8932" y="27405"/>
                      <a:pt x="8932" y="26497"/>
                    </a:cubicBezTo>
                    <a:cubicBezTo>
                      <a:pt x="8932" y="23696"/>
                      <a:pt x="12641" y="24680"/>
                      <a:pt x="13474" y="21804"/>
                    </a:cubicBezTo>
                    <a:cubicBezTo>
                      <a:pt x="9083" y="22258"/>
                      <a:pt x="7797" y="18473"/>
                      <a:pt x="5677" y="15521"/>
                    </a:cubicBezTo>
                    <a:cubicBezTo>
                      <a:pt x="6737" y="11964"/>
                      <a:pt x="12338" y="11509"/>
                      <a:pt x="11506" y="6665"/>
                    </a:cubicBezTo>
                    <a:cubicBezTo>
                      <a:pt x="11354" y="5681"/>
                      <a:pt x="12263" y="5302"/>
                      <a:pt x="13247" y="6135"/>
                    </a:cubicBezTo>
                    <a:cubicBezTo>
                      <a:pt x="17864" y="9844"/>
                      <a:pt x="22860" y="11282"/>
                      <a:pt x="28764" y="9314"/>
                    </a:cubicBezTo>
                    <a:cubicBezTo>
                      <a:pt x="30581" y="8709"/>
                      <a:pt x="30127" y="10828"/>
                      <a:pt x="30581" y="11736"/>
                    </a:cubicBezTo>
                    <a:cubicBezTo>
                      <a:pt x="31792" y="14234"/>
                      <a:pt x="33003" y="16808"/>
                      <a:pt x="34214" y="19306"/>
                    </a:cubicBezTo>
                    <a:cubicBezTo>
                      <a:pt x="33684" y="19911"/>
                      <a:pt x="33003" y="20366"/>
                      <a:pt x="32246" y="20669"/>
                    </a:cubicBezTo>
                    <a:cubicBezTo>
                      <a:pt x="31489" y="20896"/>
                      <a:pt x="30202" y="20820"/>
                      <a:pt x="29975" y="21501"/>
                    </a:cubicBezTo>
                    <a:cubicBezTo>
                      <a:pt x="29521" y="22864"/>
                      <a:pt x="31111" y="23091"/>
                      <a:pt x="31792" y="23848"/>
                    </a:cubicBezTo>
                    <a:cubicBezTo>
                      <a:pt x="32398" y="24453"/>
                      <a:pt x="32776" y="25134"/>
                      <a:pt x="32776" y="25967"/>
                    </a:cubicBezTo>
                    <a:cubicBezTo>
                      <a:pt x="30884" y="28692"/>
                      <a:pt x="30127" y="31947"/>
                      <a:pt x="28689" y="34899"/>
                    </a:cubicBezTo>
                    <a:cubicBezTo>
                      <a:pt x="25964" y="36867"/>
                      <a:pt x="23617" y="33082"/>
                      <a:pt x="20892" y="34445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1" name="任意多边形: 形状 2980"/>
              <p:cNvSpPr/>
              <p:nvPr/>
            </p:nvSpPr>
            <p:spPr>
              <a:xfrm>
                <a:off x="1648818" y="6268679"/>
                <a:ext cx="22709" cy="22709"/>
              </a:xfrm>
              <a:custGeom>
                <a:avLst/>
                <a:gdLst>
                  <a:gd name="connsiteX0" fmla="*/ 5933 w 22708"/>
                  <a:gd name="connsiteY0" fmla="*/ 5683 h 22708"/>
                  <a:gd name="connsiteX1" fmla="*/ 7901 w 22708"/>
                  <a:gd name="connsiteY1" fmla="*/ 5683 h 22708"/>
                  <a:gd name="connsiteX2" fmla="*/ 17439 w 22708"/>
                  <a:gd name="connsiteY2" fmla="*/ 15221 h 22708"/>
                  <a:gd name="connsiteX3" fmla="*/ 17515 w 22708"/>
                  <a:gd name="connsiteY3" fmla="*/ 16508 h 22708"/>
                  <a:gd name="connsiteX4" fmla="*/ 12897 w 22708"/>
                  <a:gd name="connsiteY4" fmla="*/ 20822 h 22708"/>
                  <a:gd name="connsiteX5" fmla="*/ 6009 w 22708"/>
                  <a:gd name="connsiteY5" fmla="*/ 11436 h 22708"/>
                  <a:gd name="connsiteX6" fmla="*/ 5933 w 22708"/>
                  <a:gd name="connsiteY6" fmla="*/ 11285 h 22708"/>
                  <a:gd name="connsiteX7" fmla="*/ 5933 w 22708"/>
                  <a:gd name="connsiteY7" fmla="*/ 56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5933" y="5683"/>
                    </a:moveTo>
                    <a:cubicBezTo>
                      <a:pt x="6615" y="5683"/>
                      <a:pt x="7220" y="5683"/>
                      <a:pt x="7901" y="5683"/>
                    </a:cubicBezTo>
                    <a:cubicBezTo>
                      <a:pt x="14487" y="5456"/>
                      <a:pt x="14790" y="11512"/>
                      <a:pt x="17439" y="15221"/>
                    </a:cubicBezTo>
                    <a:cubicBezTo>
                      <a:pt x="17439" y="15675"/>
                      <a:pt x="17515" y="16054"/>
                      <a:pt x="17515" y="16508"/>
                    </a:cubicBezTo>
                    <a:cubicBezTo>
                      <a:pt x="16909" y="18930"/>
                      <a:pt x="17061" y="22185"/>
                      <a:pt x="12897" y="20822"/>
                    </a:cubicBezTo>
                    <a:cubicBezTo>
                      <a:pt x="10399" y="17870"/>
                      <a:pt x="8886" y="14161"/>
                      <a:pt x="6009" y="11436"/>
                    </a:cubicBezTo>
                    <a:lnTo>
                      <a:pt x="5933" y="11285"/>
                    </a:lnTo>
                    <a:cubicBezTo>
                      <a:pt x="5631" y="9468"/>
                      <a:pt x="5555" y="7576"/>
                      <a:pt x="5933" y="5683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2" name="任意多边形: 形状 2981"/>
              <p:cNvSpPr/>
              <p:nvPr/>
            </p:nvSpPr>
            <p:spPr>
              <a:xfrm>
                <a:off x="1658794" y="6278222"/>
                <a:ext cx="15139" cy="22709"/>
              </a:xfrm>
              <a:custGeom>
                <a:avLst/>
                <a:gdLst>
                  <a:gd name="connsiteX0" fmla="*/ 11172 w 15139"/>
                  <a:gd name="connsiteY0" fmla="*/ 5677 h 22708"/>
                  <a:gd name="connsiteX1" fmla="*/ 11172 w 15139"/>
                  <a:gd name="connsiteY1" fmla="*/ 11354 h 22708"/>
                  <a:gd name="connsiteX2" fmla="*/ 9356 w 15139"/>
                  <a:gd name="connsiteY2" fmla="*/ 17107 h 22708"/>
                  <a:gd name="connsiteX3" fmla="*/ 7463 w 15139"/>
                  <a:gd name="connsiteY3" fmla="*/ 5677 h 22708"/>
                  <a:gd name="connsiteX4" fmla="*/ 7463 w 15139"/>
                  <a:gd name="connsiteY4" fmla="*/ 5677 h 22708"/>
                  <a:gd name="connsiteX5" fmla="*/ 11172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1172" y="5677"/>
                    </a:moveTo>
                    <a:cubicBezTo>
                      <a:pt x="11172" y="7570"/>
                      <a:pt x="11172" y="9462"/>
                      <a:pt x="11172" y="11354"/>
                    </a:cubicBezTo>
                    <a:cubicBezTo>
                      <a:pt x="8750" y="12717"/>
                      <a:pt x="9507" y="15064"/>
                      <a:pt x="9356" y="17107"/>
                    </a:cubicBezTo>
                    <a:cubicBezTo>
                      <a:pt x="2543" y="14307"/>
                      <a:pt x="7236" y="9613"/>
                      <a:pt x="7463" y="5677"/>
                    </a:cubicBezTo>
                    <a:lnTo>
                      <a:pt x="7463" y="5677"/>
                    </a:lnTo>
                    <a:cubicBezTo>
                      <a:pt x="8674" y="5677"/>
                      <a:pt x="9961" y="5677"/>
                      <a:pt x="11172" y="5677"/>
                    </a:cubicBezTo>
                    <a:close/>
                  </a:path>
                </a:pathLst>
              </a:custGeom>
              <a:solidFill>
                <a:srgbClr val="EA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3" name="任意多边形: 形状 2982"/>
              <p:cNvSpPr/>
              <p:nvPr/>
            </p:nvSpPr>
            <p:spPr>
              <a:xfrm>
                <a:off x="2337285" y="6250452"/>
                <a:ext cx="22709" cy="30278"/>
              </a:xfrm>
              <a:custGeom>
                <a:avLst/>
                <a:gdLst>
                  <a:gd name="connsiteX0" fmla="*/ 19087 w 22708"/>
                  <a:gd name="connsiteY0" fmla="*/ 20201 h 30278"/>
                  <a:gd name="connsiteX1" fmla="*/ 17194 w 22708"/>
                  <a:gd name="connsiteY1" fmla="*/ 22169 h 30278"/>
                  <a:gd name="connsiteX2" fmla="*/ 11214 w 22708"/>
                  <a:gd name="connsiteY2" fmla="*/ 27695 h 30278"/>
                  <a:gd name="connsiteX3" fmla="*/ 5840 w 22708"/>
                  <a:gd name="connsiteY3" fmla="*/ 19974 h 30278"/>
                  <a:gd name="connsiteX4" fmla="*/ 5689 w 22708"/>
                  <a:gd name="connsiteY4" fmla="*/ 8696 h 30278"/>
                  <a:gd name="connsiteX5" fmla="*/ 17119 w 22708"/>
                  <a:gd name="connsiteY5" fmla="*/ 8620 h 30278"/>
                  <a:gd name="connsiteX6" fmla="*/ 17119 w 22708"/>
                  <a:gd name="connsiteY6" fmla="*/ 8696 h 30278"/>
                  <a:gd name="connsiteX7" fmla="*/ 19087 w 22708"/>
                  <a:gd name="connsiteY7" fmla="*/ 202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9087" y="20201"/>
                    </a:moveTo>
                    <a:cubicBezTo>
                      <a:pt x="18405" y="20883"/>
                      <a:pt x="17497" y="21413"/>
                      <a:pt x="17194" y="22169"/>
                    </a:cubicBezTo>
                    <a:cubicBezTo>
                      <a:pt x="16135" y="25122"/>
                      <a:pt x="16286" y="28906"/>
                      <a:pt x="11214" y="27695"/>
                    </a:cubicBezTo>
                    <a:cubicBezTo>
                      <a:pt x="6824" y="26711"/>
                      <a:pt x="6143" y="23381"/>
                      <a:pt x="5840" y="19974"/>
                    </a:cubicBezTo>
                    <a:cubicBezTo>
                      <a:pt x="5537" y="16265"/>
                      <a:pt x="5764" y="12481"/>
                      <a:pt x="5689" y="8696"/>
                    </a:cubicBezTo>
                    <a:cubicBezTo>
                      <a:pt x="9095" y="4684"/>
                      <a:pt x="9095" y="4684"/>
                      <a:pt x="17119" y="8620"/>
                    </a:cubicBezTo>
                    <a:lnTo>
                      <a:pt x="17119" y="8696"/>
                    </a:lnTo>
                    <a:cubicBezTo>
                      <a:pt x="17724" y="12556"/>
                      <a:pt x="18330" y="16416"/>
                      <a:pt x="19087" y="20201"/>
                    </a:cubicBezTo>
                    <a:close/>
                  </a:path>
                </a:pathLst>
              </a:custGeom>
              <a:solidFill>
                <a:srgbClr val="F0C0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4" name="任意多边形: 形状 2983"/>
              <p:cNvSpPr/>
              <p:nvPr/>
            </p:nvSpPr>
            <p:spPr>
              <a:xfrm>
                <a:off x="2346180" y="6251611"/>
                <a:ext cx="22709" cy="22709"/>
              </a:xfrm>
              <a:custGeom>
                <a:avLst/>
                <a:gdLst>
                  <a:gd name="connsiteX0" fmla="*/ 10192 w 22708"/>
                  <a:gd name="connsiteY0" fmla="*/ 19042 h 22708"/>
                  <a:gd name="connsiteX1" fmla="*/ 8224 w 22708"/>
                  <a:gd name="connsiteY1" fmla="*/ 7613 h 22708"/>
                  <a:gd name="connsiteX2" fmla="*/ 13902 w 22708"/>
                  <a:gd name="connsiteY2" fmla="*/ 5720 h 22708"/>
                  <a:gd name="connsiteX3" fmla="*/ 12917 w 22708"/>
                  <a:gd name="connsiteY3" fmla="*/ 12533 h 22708"/>
                  <a:gd name="connsiteX4" fmla="*/ 19579 w 22708"/>
                  <a:gd name="connsiteY4" fmla="*/ 9505 h 22708"/>
                  <a:gd name="connsiteX5" fmla="*/ 21471 w 22708"/>
                  <a:gd name="connsiteY5" fmla="*/ 11397 h 22708"/>
                  <a:gd name="connsiteX6" fmla="*/ 16778 w 22708"/>
                  <a:gd name="connsiteY6" fmla="*/ 23811 h 22708"/>
                  <a:gd name="connsiteX7" fmla="*/ 10192 w 22708"/>
                  <a:gd name="connsiteY7" fmla="*/ 190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0192" y="19042"/>
                    </a:moveTo>
                    <a:cubicBezTo>
                      <a:pt x="6635" y="15712"/>
                      <a:pt x="3153" y="12382"/>
                      <a:pt x="8224" y="7613"/>
                    </a:cubicBezTo>
                    <a:cubicBezTo>
                      <a:pt x="10041" y="6780"/>
                      <a:pt x="11706" y="5417"/>
                      <a:pt x="13902" y="5720"/>
                    </a:cubicBezTo>
                    <a:cubicBezTo>
                      <a:pt x="14356" y="8067"/>
                      <a:pt x="11631" y="10110"/>
                      <a:pt x="12917" y="12533"/>
                    </a:cubicBezTo>
                    <a:cubicBezTo>
                      <a:pt x="16248" y="13290"/>
                      <a:pt x="17232" y="10035"/>
                      <a:pt x="19579" y="9505"/>
                    </a:cubicBezTo>
                    <a:cubicBezTo>
                      <a:pt x="20790" y="9580"/>
                      <a:pt x="20790" y="10868"/>
                      <a:pt x="21471" y="11397"/>
                    </a:cubicBezTo>
                    <a:cubicBezTo>
                      <a:pt x="19352" y="15258"/>
                      <a:pt x="14507" y="17831"/>
                      <a:pt x="16778" y="23811"/>
                    </a:cubicBezTo>
                    <a:cubicBezTo>
                      <a:pt x="12993" y="23054"/>
                      <a:pt x="13977" y="17907"/>
                      <a:pt x="10192" y="19042"/>
                    </a:cubicBezTo>
                    <a:close/>
                  </a:path>
                </a:pathLst>
              </a:custGeom>
              <a:solidFill>
                <a:srgbClr val="EEB8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5" name="任意多边形: 形状 2984"/>
              <p:cNvSpPr/>
              <p:nvPr/>
            </p:nvSpPr>
            <p:spPr>
              <a:xfrm>
                <a:off x="2332049" y="6247793"/>
                <a:ext cx="22709" cy="15139"/>
              </a:xfrm>
              <a:custGeom>
                <a:avLst/>
                <a:gdLst>
                  <a:gd name="connsiteX0" fmla="*/ 22355 w 22708"/>
                  <a:gd name="connsiteY0" fmla="*/ 11354 h 15139"/>
                  <a:gd name="connsiteX1" fmla="*/ 10925 w 22708"/>
                  <a:gd name="connsiteY1" fmla="*/ 11430 h 15139"/>
                  <a:gd name="connsiteX2" fmla="*/ 6005 w 22708"/>
                  <a:gd name="connsiteY2" fmla="*/ 11960 h 15139"/>
                  <a:gd name="connsiteX3" fmla="*/ 7140 w 22708"/>
                  <a:gd name="connsiteY3" fmla="*/ 7645 h 15139"/>
                  <a:gd name="connsiteX4" fmla="*/ 10925 w 22708"/>
                  <a:gd name="connsiteY4" fmla="*/ 5677 h 15139"/>
                  <a:gd name="connsiteX5" fmla="*/ 22355 w 22708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22355" y="11354"/>
                    </a:moveTo>
                    <a:cubicBezTo>
                      <a:pt x="18570" y="13171"/>
                      <a:pt x="14710" y="6737"/>
                      <a:pt x="10925" y="11430"/>
                    </a:cubicBezTo>
                    <a:cubicBezTo>
                      <a:pt x="9260" y="11733"/>
                      <a:pt x="7594" y="14231"/>
                      <a:pt x="6005" y="11960"/>
                    </a:cubicBezTo>
                    <a:cubicBezTo>
                      <a:pt x="4945" y="10522"/>
                      <a:pt x="6762" y="9084"/>
                      <a:pt x="7140" y="7645"/>
                    </a:cubicBezTo>
                    <a:cubicBezTo>
                      <a:pt x="8427" y="6964"/>
                      <a:pt x="9638" y="6358"/>
                      <a:pt x="10925" y="5677"/>
                    </a:cubicBezTo>
                    <a:cubicBezTo>
                      <a:pt x="15315" y="6283"/>
                      <a:pt x="20463" y="5450"/>
                      <a:pt x="22355" y="11354"/>
                    </a:cubicBezTo>
                    <a:close/>
                  </a:path>
                </a:pathLst>
              </a:custGeom>
              <a:solidFill>
                <a:srgbClr val="F4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6" name="任意多边形: 形状 2985"/>
              <p:cNvSpPr/>
              <p:nvPr/>
            </p:nvSpPr>
            <p:spPr>
              <a:xfrm>
                <a:off x="2360157" y="6254814"/>
                <a:ext cx="7570" cy="7570"/>
              </a:xfrm>
              <a:custGeom>
                <a:avLst/>
                <a:gdLst>
                  <a:gd name="connsiteX0" fmla="*/ 7570 w 7569"/>
                  <a:gd name="connsiteY0" fmla="*/ 8194 h 7569"/>
                  <a:gd name="connsiteX1" fmla="*/ 5677 w 7569"/>
                  <a:gd name="connsiteY1" fmla="*/ 6302 h 7569"/>
                  <a:gd name="connsiteX2" fmla="*/ 5677 w 7569"/>
                  <a:gd name="connsiteY2" fmla="*/ 6302 h 7569"/>
                  <a:gd name="connsiteX3" fmla="*/ 7570 w 7569"/>
                  <a:gd name="connsiteY3" fmla="*/ 6302 h 7569"/>
                  <a:gd name="connsiteX4" fmla="*/ 7570 w 7569"/>
                  <a:gd name="connsiteY4" fmla="*/ 6302 h 7569"/>
                  <a:gd name="connsiteX5" fmla="*/ 7570 w 7569"/>
                  <a:gd name="connsiteY5" fmla="*/ 81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7570" y="8194"/>
                    </a:moveTo>
                    <a:cubicBezTo>
                      <a:pt x="6964" y="7589"/>
                      <a:pt x="6283" y="6907"/>
                      <a:pt x="5677" y="6302"/>
                    </a:cubicBezTo>
                    <a:lnTo>
                      <a:pt x="5677" y="6302"/>
                    </a:lnTo>
                    <a:cubicBezTo>
                      <a:pt x="6283" y="5469"/>
                      <a:pt x="6964" y="5469"/>
                      <a:pt x="7570" y="6302"/>
                    </a:cubicBezTo>
                    <a:lnTo>
                      <a:pt x="7570" y="6302"/>
                    </a:lnTo>
                    <a:cubicBezTo>
                      <a:pt x="7570" y="6907"/>
                      <a:pt x="7570" y="7513"/>
                      <a:pt x="7570" y="8194"/>
                    </a:cubicBezTo>
                    <a:close/>
                  </a:path>
                </a:pathLst>
              </a:custGeom>
              <a:solidFill>
                <a:srgbClr val="F0C2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7" name="任意多边形: 形状 2986"/>
              <p:cNvSpPr/>
              <p:nvPr/>
            </p:nvSpPr>
            <p:spPr>
              <a:xfrm>
                <a:off x="1558846" y="5901033"/>
                <a:ext cx="15139" cy="15139"/>
              </a:xfrm>
              <a:custGeom>
                <a:avLst/>
                <a:gdLst>
                  <a:gd name="connsiteX0" fmla="*/ 5677 w 15139"/>
                  <a:gd name="connsiteY0" fmla="*/ 12944 h 15139"/>
                  <a:gd name="connsiteX1" fmla="*/ 11354 w 15139"/>
                  <a:gd name="connsiteY1" fmla="*/ 5677 h 15139"/>
                  <a:gd name="connsiteX2" fmla="*/ 14761 w 15139"/>
                  <a:gd name="connsiteY2" fmla="*/ 12035 h 15139"/>
                  <a:gd name="connsiteX3" fmla="*/ 5677 w 15139"/>
                  <a:gd name="connsiteY3" fmla="*/ 129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2944"/>
                    </a:moveTo>
                    <a:cubicBezTo>
                      <a:pt x="9083" y="10143"/>
                      <a:pt x="10370" y="8175"/>
                      <a:pt x="11354" y="5677"/>
                    </a:cubicBezTo>
                    <a:cubicBezTo>
                      <a:pt x="12717" y="7948"/>
                      <a:pt x="15972" y="9462"/>
                      <a:pt x="14761" y="12035"/>
                    </a:cubicBezTo>
                    <a:cubicBezTo>
                      <a:pt x="13020" y="15517"/>
                      <a:pt x="9916" y="12489"/>
                      <a:pt x="5677" y="12944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8" name="任意多边形: 形状 2987"/>
              <p:cNvSpPr/>
              <p:nvPr/>
            </p:nvSpPr>
            <p:spPr>
              <a:xfrm>
                <a:off x="1564517" y="5911706"/>
                <a:ext cx="7570" cy="7570"/>
              </a:xfrm>
              <a:custGeom>
                <a:avLst/>
                <a:gdLst>
                  <a:gd name="connsiteX0" fmla="*/ 6440 w 7569"/>
                  <a:gd name="connsiteY0" fmla="*/ 5677 h 7569"/>
                  <a:gd name="connsiteX1" fmla="*/ 7879 w 7569"/>
                  <a:gd name="connsiteY1" fmla="*/ 6510 h 7569"/>
                  <a:gd name="connsiteX2" fmla="*/ 7500 w 7569"/>
                  <a:gd name="connsiteY2" fmla="*/ 8024 h 7569"/>
                  <a:gd name="connsiteX3" fmla="*/ 5986 w 7569"/>
                  <a:gd name="connsiteY3" fmla="*/ 7115 h 7569"/>
                  <a:gd name="connsiteX4" fmla="*/ 6440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40" y="5677"/>
                    </a:moveTo>
                    <a:cubicBezTo>
                      <a:pt x="6970" y="5904"/>
                      <a:pt x="7727" y="6056"/>
                      <a:pt x="7879" y="6510"/>
                    </a:cubicBezTo>
                    <a:cubicBezTo>
                      <a:pt x="8030" y="6889"/>
                      <a:pt x="7652" y="7494"/>
                      <a:pt x="7500" y="8024"/>
                    </a:cubicBezTo>
                    <a:cubicBezTo>
                      <a:pt x="6970" y="7721"/>
                      <a:pt x="6440" y="7494"/>
                      <a:pt x="5986" y="7115"/>
                    </a:cubicBezTo>
                    <a:cubicBezTo>
                      <a:pt x="5456" y="6510"/>
                      <a:pt x="5608" y="5980"/>
                      <a:pt x="6440" y="5677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9" name="任意多边形: 形状 2988"/>
              <p:cNvSpPr/>
              <p:nvPr/>
            </p:nvSpPr>
            <p:spPr>
              <a:xfrm>
                <a:off x="1550216" y="593214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5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5" y="6585"/>
                    </a:cubicBezTo>
                    <a:cubicBezTo>
                      <a:pt x="6434" y="6510"/>
                      <a:pt x="6131" y="6510"/>
                      <a:pt x="6056" y="6434"/>
                    </a:cubicBezTo>
                    <a:cubicBezTo>
                      <a:pt x="5904" y="6207"/>
                      <a:pt x="5829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0" name="任意多边形: 形状 2989"/>
              <p:cNvSpPr/>
              <p:nvPr/>
            </p:nvSpPr>
            <p:spPr>
              <a:xfrm>
                <a:off x="1543966" y="4964605"/>
                <a:ext cx="22709" cy="22709"/>
              </a:xfrm>
              <a:custGeom>
                <a:avLst/>
                <a:gdLst>
                  <a:gd name="connsiteX0" fmla="*/ 15788 w 22708"/>
                  <a:gd name="connsiteY0" fmla="*/ 5677 h 22708"/>
                  <a:gd name="connsiteX1" fmla="*/ 17681 w 22708"/>
                  <a:gd name="connsiteY1" fmla="*/ 7570 h 22708"/>
                  <a:gd name="connsiteX2" fmla="*/ 14199 w 22708"/>
                  <a:gd name="connsiteY2" fmla="*/ 16502 h 22708"/>
                  <a:gd name="connsiteX3" fmla="*/ 11777 w 22708"/>
                  <a:gd name="connsiteY3" fmla="*/ 19151 h 22708"/>
                  <a:gd name="connsiteX4" fmla="*/ 6327 w 22708"/>
                  <a:gd name="connsiteY4" fmla="*/ 19530 h 22708"/>
                  <a:gd name="connsiteX5" fmla="*/ 8900 w 22708"/>
                  <a:gd name="connsiteY5" fmla="*/ 16426 h 22708"/>
                  <a:gd name="connsiteX6" fmla="*/ 9809 w 22708"/>
                  <a:gd name="connsiteY6" fmla="*/ 14836 h 22708"/>
                  <a:gd name="connsiteX7" fmla="*/ 13593 w 22708"/>
                  <a:gd name="connsiteY7" fmla="*/ 11884 h 22708"/>
                  <a:gd name="connsiteX8" fmla="*/ 15788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5788" y="5677"/>
                    </a:moveTo>
                    <a:cubicBezTo>
                      <a:pt x="16394" y="6283"/>
                      <a:pt x="17075" y="6964"/>
                      <a:pt x="17681" y="7570"/>
                    </a:cubicBezTo>
                    <a:cubicBezTo>
                      <a:pt x="18968" y="11430"/>
                      <a:pt x="24948" y="17183"/>
                      <a:pt x="14199" y="16502"/>
                    </a:cubicBezTo>
                    <a:cubicBezTo>
                      <a:pt x="13442" y="16426"/>
                      <a:pt x="12534" y="18167"/>
                      <a:pt x="11777" y="19151"/>
                    </a:cubicBezTo>
                    <a:cubicBezTo>
                      <a:pt x="10036" y="21422"/>
                      <a:pt x="7765" y="21498"/>
                      <a:pt x="6327" y="19530"/>
                    </a:cubicBezTo>
                    <a:cubicBezTo>
                      <a:pt x="4131" y="16426"/>
                      <a:pt x="8143" y="17637"/>
                      <a:pt x="8900" y="16426"/>
                    </a:cubicBezTo>
                    <a:cubicBezTo>
                      <a:pt x="9203" y="15896"/>
                      <a:pt x="9733" y="15366"/>
                      <a:pt x="9809" y="14836"/>
                    </a:cubicBezTo>
                    <a:cubicBezTo>
                      <a:pt x="9884" y="12414"/>
                      <a:pt x="7538" y="7570"/>
                      <a:pt x="13593" y="11884"/>
                    </a:cubicBezTo>
                    <a:cubicBezTo>
                      <a:pt x="14804" y="12717"/>
                      <a:pt x="15713" y="8099"/>
                      <a:pt x="15788" y="5677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1" name="任意多边形: 形状 2990"/>
              <p:cNvSpPr/>
              <p:nvPr/>
            </p:nvSpPr>
            <p:spPr>
              <a:xfrm>
                <a:off x="1536760" y="4965215"/>
                <a:ext cx="15139" cy="15139"/>
              </a:xfrm>
              <a:custGeom>
                <a:avLst/>
                <a:gdLst>
                  <a:gd name="connsiteX0" fmla="*/ 6342 w 15139"/>
                  <a:gd name="connsiteY0" fmla="*/ 15286 h 15139"/>
                  <a:gd name="connsiteX1" fmla="*/ 7704 w 15139"/>
                  <a:gd name="connsiteY1" fmla="*/ 5976 h 15139"/>
                  <a:gd name="connsiteX2" fmla="*/ 12700 w 15139"/>
                  <a:gd name="connsiteY2" fmla="*/ 8700 h 15139"/>
                  <a:gd name="connsiteX3" fmla="*/ 6342 w 15139"/>
                  <a:gd name="connsiteY3" fmla="*/ 152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342" y="15286"/>
                    </a:moveTo>
                    <a:cubicBezTo>
                      <a:pt x="6266" y="11880"/>
                      <a:pt x="4222" y="8171"/>
                      <a:pt x="7704" y="5976"/>
                    </a:cubicBezTo>
                    <a:cubicBezTo>
                      <a:pt x="9294" y="4991"/>
                      <a:pt x="12624" y="6581"/>
                      <a:pt x="12700" y="8700"/>
                    </a:cubicBezTo>
                    <a:cubicBezTo>
                      <a:pt x="12851" y="12258"/>
                      <a:pt x="10732" y="14908"/>
                      <a:pt x="6342" y="15286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2" name="任意多边形: 形状 2991"/>
              <p:cNvSpPr/>
              <p:nvPr/>
            </p:nvSpPr>
            <p:spPr>
              <a:xfrm>
                <a:off x="1529388" y="6752746"/>
                <a:ext cx="15139" cy="30278"/>
              </a:xfrm>
              <a:custGeom>
                <a:avLst/>
                <a:gdLst>
                  <a:gd name="connsiteX0" fmla="*/ 15151 w 15139"/>
                  <a:gd name="connsiteY0" fmla="*/ 12046 h 30278"/>
                  <a:gd name="connsiteX1" fmla="*/ 12123 w 15139"/>
                  <a:gd name="connsiteY1" fmla="*/ 20600 h 30278"/>
                  <a:gd name="connsiteX2" fmla="*/ 5689 w 15139"/>
                  <a:gd name="connsiteY2" fmla="*/ 25444 h 30278"/>
                  <a:gd name="connsiteX3" fmla="*/ 7203 w 15139"/>
                  <a:gd name="connsiteY3" fmla="*/ 17496 h 30278"/>
                  <a:gd name="connsiteX4" fmla="*/ 13108 w 15139"/>
                  <a:gd name="connsiteY4" fmla="*/ 6369 h 30278"/>
                  <a:gd name="connsiteX5" fmla="*/ 14849 w 15139"/>
                  <a:gd name="connsiteY5" fmla="*/ 5763 h 30278"/>
                  <a:gd name="connsiteX6" fmla="*/ 15908 w 15139"/>
                  <a:gd name="connsiteY6" fmla="*/ 7429 h 30278"/>
                  <a:gd name="connsiteX7" fmla="*/ 15833 w 15139"/>
                  <a:gd name="connsiteY7" fmla="*/ 10381 h 30278"/>
                  <a:gd name="connsiteX8" fmla="*/ 15151 w 15139"/>
                  <a:gd name="connsiteY8" fmla="*/ 1204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5151" y="12046"/>
                    </a:moveTo>
                    <a:cubicBezTo>
                      <a:pt x="10231" y="13409"/>
                      <a:pt x="12048" y="17723"/>
                      <a:pt x="12123" y="20600"/>
                    </a:cubicBezTo>
                    <a:cubicBezTo>
                      <a:pt x="12351" y="27715"/>
                      <a:pt x="12653" y="27715"/>
                      <a:pt x="5689" y="25444"/>
                    </a:cubicBezTo>
                    <a:cubicBezTo>
                      <a:pt x="5462" y="22644"/>
                      <a:pt x="8490" y="20297"/>
                      <a:pt x="7203" y="17496"/>
                    </a:cubicBezTo>
                    <a:cubicBezTo>
                      <a:pt x="4403" y="11062"/>
                      <a:pt x="8641" y="8716"/>
                      <a:pt x="13108" y="6369"/>
                    </a:cubicBezTo>
                    <a:cubicBezTo>
                      <a:pt x="13562" y="5763"/>
                      <a:pt x="14092" y="5537"/>
                      <a:pt x="14849" y="5763"/>
                    </a:cubicBezTo>
                    <a:cubicBezTo>
                      <a:pt x="15378" y="6218"/>
                      <a:pt x="15757" y="6748"/>
                      <a:pt x="15908" y="7429"/>
                    </a:cubicBezTo>
                    <a:cubicBezTo>
                      <a:pt x="15908" y="8413"/>
                      <a:pt x="15681" y="9397"/>
                      <a:pt x="15833" y="10381"/>
                    </a:cubicBezTo>
                    <a:cubicBezTo>
                      <a:pt x="15833" y="11062"/>
                      <a:pt x="15605" y="11592"/>
                      <a:pt x="15151" y="12046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3" name="任意多边形: 形状 2992"/>
              <p:cNvSpPr/>
              <p:nvPr/>
            </p:nvSpPr>
            <p:spPr>
              <a:xfrm>
                <a:off x="1536818" y="6747685"/>
                <a:ext cx="22709" cy="15139"/>
              </a:xfrm>
              <a:custGeom>
                <a:avLst/>
                <a:gdLst>
                  <a:gd name="connsiteX0" fmla="*/ 7797 w 22708"/>
                  <a:gd name="connsiteY0" fmla="*/ 11506 h 15139"/>
                  <a:gd name="connsiteX1" fmla="*/ 5677 w 22708"/>
                  <a:gd name="connsiteY1" fmla="*/ 11430 h 15139"/>
                  <a:gd name="connsiteX2" fmla="*/ 11506 w 22708"/>
                  <a:gd name="connsiteY2" fmla="*/ 5753 h 15139"/>
                  <a:gd name="connsiteX3" fmla="*/ 17259 w 22708"/>
                  <a:gd name="connsiteY3" fmla="*/ 5677 h 15139"/>
                  <a:gd name="connsiteX4" fmla="*/ 20968 w 22708"/>
                  <a:gd name="connsiteY4" fmla="*/ 5829 h 15139"/>
                  <a:gd name="connsiteX5" fmla="*/ 10597 w 22708"/>
                  <a:gd name="connsiteY5" fmla="*/ 12490 h 15139"/>
                  <a:gd name="connsiteX6" fmla="*/ 7797 w 22708"/>
                  <a:gd name="connsiteY6" fmla="*/ 11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7797" y="11506"/>
                    </a:moveTo>
                    <a:cubicBezTo>
                      <a:pt x="7115" y="11430"/>
                      <a:pt x="6358" y="11430"/>
                      <a:pt x="5677" y="11430"/>
                    </a:cubicBezTo>
                    <a:cubicBezTo>
                      <a:pt x="5677" y="7570"/>
                      <a:pt x="9159" y="7267"/>
                      <a:pt x="11506" y="5753"/>
                    </a:cubicBezTo>
                    <a:cubicBezTo>
                      <a:pt x="13398" y="5753"/>
                      <a:pt x="15366" y="5677"/>
                      <a:pt x="17259" y="5677"/>
                    </a:cubicBezTo>
                    <a:cubicBezTo>
                      <a:pt x="18470" y="5753"/>
                      <a:pt x="19756" y="5753"/>
                      <a:pt x="20968" y="5829"/>
                    </a:cubicBezTo>
                    <a:cubicBezTo>
                      <a:pt x="21876" y="14761"/>
                      <a:pt x="14458" y="10900"/>
                      <a:pt x="10597" y="12490"/>
                    </a:cubicBezTo>
                    <a:cubicBezTo>
                      <a:pt x="9613" y="12490"/>
                      <a:pt x="8629" y="12112"/>
                      <a:pt x="7797" y="11506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4" name="任意多边形: 形状 2993"/>
              <p:cNvSpPr/>
              <p:nvPr/>
            </p:nvSpPr>
            <p:spPr>
              <a:xfrm>
                <a:off x="1852468" y="4991786"/>
                <a:ext cx="22709" cy="15139"/>
              </a:xfrm>
              <a:custGeom>
                <a:avLst/>
                <a:gdLst>
                  <a:gd name="connsiteX0" fmla="*/ 5677 w 22708"/>
                  <a:gd name="connsiteY0" fmla="*/ 7034 h 15139"/>
                  <a:gd name="connsiteX1" fmla="*/ 18394 w 22708"/>
                  <a:gd name="connsiteY1" fmla="*/ 10440 h 15139"/>
                  <a:gd name="connsiteX2" fmla="*/ 17864 w 22708"/>
                  <a:gd name="connsiteY2" fmla="*/ 14528 h 15139"/>
                  <a:gd name="connsiteX3" fmla="*/ 14836 w 22708"/>
                  <a:gd name="connsiteY3" fmla="*/ 14755 h 15139"/>
                  <a:gd name="connsiteX4" fmla="*/ 5677 w 22708"/>
                  <a:gd name="connsiteY4" fmla="*/ 7034 h 15139"/>
                  <a:gd name="connsiteX5" fmla="*/ 5677 w 22708"/>
                  <a:gd name="connsiteY5" fmla="*/ 70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7034"/>
                    </a:moveTo>
                    <a:cubicBezTo>
                      <a:pt x="11279" y="2871"/>
                      <a:pt x="14079" y="9532"/>
                      <a:pt x="18394" y="10440"/>
                    </a:cubicBezTo>
                    <a:cubicBezTo>
                      <a:pt x="19605" y="10667"/>
                      <a:pt x="18848" y="13241"/>
                      <a:pt x="17864" y="14528"/>
                    </a:cubicBezTo>
                    <a:cubicBezTo>
                      <a:pt x="16956" y="15739"/>
                      <a:pt x="15139" y="15966"/>
                      <a:pt x="14836" y="14755"/>
                    </a:cubicBezTo>
                    <a:cubicBezTo>
                      <a:pt x="13701" y="9683"/>
                      <a:pt x="7040" y="11576"/>
                      <a:pt x="5677" y="7034"/>
                    </a:cubicBezTo>
                    <a:lnTo>
                      <a:pt x="5677" y="7034"/>
                    </a:ln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5" name="任意多边形: 形状 2994"/>
              <p:cNvSpPr/>
              <p:nvPr/>
            </p:nvSpPr>
            <p:spPr>
              <a:xfrm>
                <a:off x="2194838" y="6549136"/>
                <a:ext cx="37848" cy="45417"/>
              </a:xfrm>
              <a:custGeom>
                <a:avLst/>
                <a:gdLst>
                  <a:gd name="connsiteX0" fmla="*/ 24601 w 37847"/>
                  <a:gd name="connsiteY0" fmla="*/ 42692 h 45417"/>
                  <a:gd name="connsiteX1" fmla="*/ 22709 w 37847"/>
                  <a:gd name="connsiteY1" fmla="*/ 41481 h 45417"/>
                  <a:gd name="connsiteX2" fmla="*/ 20816 w 37847"/>
                  <a:gd name="connsiteY2" fmla="*/ 35047 h 45417"/>
                  <a:gd name="connsiteX3" fmla="*/ 19756 w 37847"/>
                  <a:gd name="connsiteY3" fmla="*/ 34971 h 45417"/>
                  <a:gd name="connsiteX4" fmla="*/ 14458 w 37847"/>
                  <a:gd name="connsiteY4" fmla="*/ 34441 h 45417"/>
                  <a:gd name="connsiteX5" fmla="*/ 11960 w 37847"/>
                  <a:gd name="connsiteY5" fmla="*/ 39816 h 45417"/>
                  <a:gd name="connsiteX6" fmla="*/ 11354 w 37847"/>
                  <a:gd name="connsiteY6" fmla="*/ 40800 h 45417"/>
                  <a:gd name="connsiteX7" fmla="*/ 7721 w 37847"/>
                  <a:gd name="connsiteY7" fmla="*/ 40118 h 45417"/>
                  <a:gd name="connsiteX8" fmla="*/ 7797 w 37847"/>
                  <a:gd name="connsiteY8" fmla="*/ 33609 h 45417"/>
                  <a:gd name="connsiteX9" fmla="*/ 5677 w 37847"/>
                  <a:gd name="connsiteY9" fmla="*/ 10370 h 45417"/>
                  <a:gd name="connsiteX10" fmla="*/ 9386 w 37847"/>
                  <a:gd name="connsiteY10" fmla="*/ 5677 h 45417"/>
                  <a:gd name="connsiteX11" fmla="*/ 18697 w 37847"/>
                  <a:gd name="connsiteY11" fmla="*/ 8856 h 45417"/>
                  <a:gd name="connsiteX12" fmla="*/ 21119 w 37847"/>
                  <a:gd name="connsiteY12" fmla="*/ 9992 h 45417"/>
                  <a:gd name="connsiteX13" fmla="*/ 20892 w 37847"/>
                  <a:gd name="connsiteY13" fmla="*/ 12338 h 45417"/>
                  <a:gd name="connsiteX14" fmla="*/ 17713 w 37847"/>
                  <a:gd name="connsiteY14" fmla="*/ 15442 h 45417"/>
                  <a:gd name="connsiteX15" fmla="*/ 14079 w 37847"/>
                  <a:gd name="connsiteY15" fmla="*/ 17031 h 45417"/>
                  <a:gd name="connsiteX16" fmla="*/ 18318 w 37847"/>
                  <a:gd name="connsiteY16" fmla="*/ 19756 h 45417"/>
                  <a:gd name="connsiteX17" fmla="*/ 26645 w 37847"/>
                  <a:gd name="connsiteY17" fmla="*/ 14307 h 45417"/>
                  <a:gd name="connsiteX18" fmla="*/ 30430 w 37847"/>
                  <a:gd name="connsiteY18" fmla="*/ 14307 h 45417"/>
                  <a:gd name="connsiteX19" fmla="*/ 31943 w 37847"/>
                  <a:gd name="connsiteY19" fmla="*/ 17107 h 45417"/>
                  <a:gd name="connsiteX20" fmla="*/ 32322 w 37847"/>
                  <a:gd name="connsiteY20" fmla="*/ 18091 h 45417"/>
                  <a:gd name="connsiteX21" fmla="*/ 32625 w 37847"/>
                  <a:gd name="connsiteY21" fmla="*/ 23239 h 45417"/>
                  <a:gd name="connsiteX22" fmla="*/ 24752 w 37847"/>
                  <a:gd name="connsiteY22" fmla="*/ 41859 h 45417"/>
                  <a:gd name="connsiteX23" fmla="*/ 24601 w 37847"/>
                  <a:gd name="connsiteY23" fmla="*/ 4269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847" h="45417">
                    <a:moveTo>
                      <a:pt x="24601" y="42692"/>
                    </a:moveTo>
                    <a:cubicBezTo>
                      <a:pt x="22860" y="44131"/>
                      <a:pt x="22860" y="42617"/>
                      <a:pt x="22709" y="41481"/>
                    </a:cubicBezTo>
                    <a:cubicBezTo>
                      <a:pt x="22482" y="39210"/>
                      <a:pt x="23466" y="36636"/>
                      <a:pt x="20816" y="35047"/>
                    </a:cubicBezTo>
                    <a:cubicBezTo>
                      <a:pt x="20438" y="35047"/>
                      <a:pt x="20059" y="34971"/>
                      <a:pt x="19756" y="34971"/>
                    </a:cubicBezTo>
                    <a:cubicBezTo>
                      <a:pt x="18015" y="34593"/>
                      <a:pt x="16275" y="34063"/>
                      <a:pt x="14458" y="34441"/>
                    </a:cubicBezTo>
                    <a:cubicBezTo>
                      <a:pt x="11506" y="35198"/>
                      <a:pt x="12490" y="37848"/>
                      <a:pt x="11960" y="39816"/>
                    </a:cubicBezTo>
                    <a:cubicBezTo>
                      <a:pt x="11733" y="40118"/>
                      <a:pt x="11581" y="40497"/>
                      <a:pt x="11354" y="40800"/>
                    </a:cubicBezTo>
                    <a:cubicBezTo>
                      <a:pt x="10067" y="40875"/>
                      <a:pt x="8175" y="42768"/>
                      <a:pt x="7721" y="40118"/>
                    </a:cubicBezTo>
                    <a:cubicBezTo>
                      <a:pt x="7342" y="37999"/>
                      <a:pt x="6737" y="35123"/>
                      <a:pt x="7797" y="33609"/>
                    </a:cubicBezTo>
                    <a:cubicBezTo>
                      <a:pt x="13777" y="25131"/>
                      <a:pt x="7418" y="18016"/>
                      <a:pt x="5677" y="10370"/>
                    </a:cubicBezTo>
                    <a:cubicBezTo>
                      <a:pt x="5677" y="7872"/>
                      <a:pt x="6737" y="6131"/>
                      <a:pt x="9386" y="5677"/>
                    </a:cubicBezTo>
                    <a:cubicBezTo>
                      <a:pt x="12565" y="6434"/>
                      <a:pt x="15063" y="9386"/>
                      <a:pt x="18697" y="8856"/>
                    </a:cubicBezTo>
                    <a:cubicBezTo>
                      <a:pt x="19605" y="9084"/>
                      <a:pt x="20362" y="9462"/>
                      <a:pt x="21119" y="9992"/>
                    </a:cubicBezTo>
                    <a:cubicBezTo>
                      <a:pt x="21725" y="10824"/>
                      <a:pt x="21573" y="11581"/>
                      <a:pt x="20892" y="12338"/>
                    </a:cubicBezTo>
                    <a:cubicBezTo>
                      <a:pt x="20589" y="14231"/>
                      <a:pt x="20513" y="16274"/>
                      <a:pt x="17713" y="15442"/>
                    </a:cubicBezTo>
                    <a:cubicBezTo>
                      <a:pt x="15972" y="14912"/>
                      <a:pt x="13701" y="13777"/>
                      <a:pt x="14079" y="17031"/>
                    </a:cubicBezTo>
                    <a:cubicBezTo>
                      <a:pt x="14306" y="18848"/>
                      <a:pt x="16350" y="20211"/>
                      <a:pt x="18318" y="19756"/>
                    </a:cubicBezTo>
                    <a:cubicBezTo>
                      <a:pt x="21649" y="19000"/>
                      <a:pt x="24222" y="16653"/>
                      <a:pt x="26645" y="14307"/>
                    </a:cubicBezTo>
                    <a:cubicBezTo>
                      <a:pt x="27932" y="14307"/>
                      <a:pt x="29143" y="14307"/>
                      <a:pt x="30430" y="14307"/>
                    </a:cubicBezTo>
                    <a:cubicBezTo>
                      <a:pt x="31414" y="14988"/>
                      <a:pt x="31338" y="16199"/>
                      <a:pt x="31943" y="17107"/>
                    </a:cubicBezTo>
                    <a:cubicBezTo>
                      <a:pt x="32095" y="17410"/>
                      <a:pt x="32171" y="17788"/>
                      <a:pt x="32322" y="18091"/>
                    </a:cubicBezTo>
                    <a:cubicBezTo>
                      <a:pt x="31943" y="19908"/>
                      <a:pt x="34290" y="22254"/>
                      <a:pt x="32625" y="23239"/>
                    </a:cubicBezTo>
                    <a:cubicBezTo>
                      <a:pt x="25585" y="27704"/>
                      <a:pt x="28386" y="36107"/>
                      <a:pt x="24752" y="41859"/>
                    </a:cubicBezTo>
                    <a:cubicBezTo>
                      <a:pt x="24450" y="42011"/>
                      <a:pt x="24601" y="42389"/>
                      <a:pt x="24601" y="42692"/>
                    </a:cubicBezTo>
                    <a:close/>
                  </a:path>
                </a:pathLst>
              </a:custGeom>
              <a:solidFill>
                <a:srgbClr val="F3C1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6" name="任意多边形: 形状 2995"/>
              <p:cNvSpPr/>
              <p:nvPr/>
            </p:nvSpPr>
            <p:spPr>
              <a:xfrm>
                <a:off x="2204300" y="6592558"/>
                <a:ext cx="22709" cy="22709"/>
              </a:xfrm>
              <a:custGeom>
                <a:avLst/>
                <a:gdLst>
                  <a:gd name="connsiteX0" fmla="*/ 5677 w 22708"/>
                  <a:gd name="connsiteY0" fmla="*/ 8808 h 22708"/>
                  <a:gd name="connsiteX1" fmla="*/ 15063 w 22708"/>
                  <a:gd name="connsiteY1" fmla="*/ 6008 h 22708"/>
                  <a:gd name="connsiteX2" fmla="*/ 20816 w 22708"/>
                  <a:gd name="connsiteY2" fmla="*/ 8884 h 22708"/>
                  <a:gd name="connsiteX3" fmla="*/ 20816 w 22708"/>
                  <a:gd name="connsiteY3" fmla="*/ 8884 h 22708"/>
                  <a:gd name="connsiteX4" fmla="*/ 20816 w 22708"/>
                  <a:gd name="connsiteY4" fmla="*/ 10776 h 22708"/>
                  <a:gd name="connsiteX5" fmla="*/ 18848 w 22708"/>
                  <a:gd name="connsiteY5" fmla="*/ 14485 h 22708"/>
                  <a:gd name="connsiteX6" fmla="*/ 15063 w 22708"/>
                  <a:gd name="connsiteY6" fmla="*/ 16454 h 22708"/>
                  <a:gd name="connsiteX7" fmla="*/ 13095 w 22708"/>
                  <a:gd name="connsiteY7" fmla="*/ 18270 h 22708"/>
                  <a:gd name="connsiteX8" fmla="*/ 11279 w 22708"/>
                  <a:gd name="connsiteY8" fmla="*/ 18119 h 22708"/>
                  <a:gd name="connsiteX9" fmla="*/ 5677 w 22708"/>
                  <a:gd name="connsiteY9" fmla="*/ 880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8808"/>
                    </a:moveTo>
                    <a:cubicBezTo>
                      <a:pt x="8251" y="6386"/>
                      <a:pt x="13928" y="15015"/>
                      <a:pt x="15063" y="6008"/>
                    </a:cubicBezTo>
                    <a:cubicBezTo>
                      <a:pt x="15290" y="4494"/>
                      <a:pt x="18470" y="8657"/>
                      <a:pt x="20816" y="8884"/>
                    </a:cubicBezTo>
                    <a:lnTo>
                      <a:pt x="20816" y="8884"/>
                    </a:lnTo>
                    <a:cubicBezTo>
                      <a:pt x="21346" y="9490"/>
                      <a:pt x="21346" y="10171"/>
                      <a:pt x="20816" y="10776"/>
                    </a:cubicBezTo>
                    <a:cubicBezTo>
                      <a:pt x="17410" y="10550"/>
                      <a:pt x="17788" y="12290"/>
                      <a:pt x="18848" y="14485"/>
                    </a:cubicBezTo>
                    <a:cubicBezTo>
                      <a:pt x="17334" y="14637"/>
                      <a:pt x="15820" y="14864"/>
                      <a:pt x="15063" y="16454"/>
                    </a:cubicBezTo>
                    <a:cubicBezTo>
                      <a:pt x="14382" y="17059"/>
                      <a:pt x="13777" y="17665"/>
                      <a:pt x="13095" y="18270"/>
                    </a:cubicBezTo>
                    <a:cubicBezTo>
                      <a:pt x="12490" y="18195"/>
                      <a:pt x="11884" y="18195"/>
                      <a:pt x="11279" y="18119"/>
                    </a:cubicBezTo>
                    <a:cubicBezTo>
                      <a:pt x="14155" y="11988"/>
                      <a:pt x="7645" y="11761"/>
                      <a:pt x="5677" y="8808"/>
                    </a:cubicBezTo>
                    <a:close/>
                  </a:path>
                </a:pathLst>
              </a:custGeom>
              <a:solidFill>
                <a:srgbClr val="F0B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7" name="任意多边形: 形状 2996"/>
              <p:cNvSpPr/>
              <p:nvPr/>
            </p:nvSpPr>
            <p:spPr>
              <a:xfrm>
                <a:off x="2220821" y="6557647"/>
                <a:ext cx="15139" cy="15139"/>
              </a:xfrm>
              <a:custGeom>
                <a:avLst/>
                <a:gdLst>
                  <a:gd name="connsiteX0" fmla="*/ 6188 w 15139"/>
                  <a:gd name="connsiteY0" fmla="*/ 7613 h 15139"/>
                  <a:gd name="connsiteX1" fmla="*/ 11865 w 15139"/>
                  <a:gd name="connsiteY1" fmla="*/ 5720 h 15139"/>
                  <a:gd name="connsiteX2" fmla="*/ 11865 w 15139"/>
                  <a:gd name="connsiteY2" fmla="*/ 5720 h 15139"/>
                  <a:gd name="connsiteX3" fmla="*/ 11865 w 15139"/>
                  <a:gd name="connsiteY3" fmla="*/ 9505 h 15139"/>
                  <a:gd name="connsiteX4" fmla="*/ 6188 w 15139"/>
                  <a:gd name="connsiteY4" fmla="*/ 9505 h 15139"/>
                  <a:gd name="connsiteX5" fmla="*/ 6188 w 15139"/>
                  <a:gd name="connsiteY5" fmla="*/ 9505 h 15139"/>
                  <a:gd name="connsiteX6" fmla="*/ 5734 w 15139"/>
                  <a:gd name="connsiteY6" fmla="*/ 8218 h 15139"/>
                  <a:gd name="connsiteX7" fmla="*/ 6188 w 15139"/>
                  <a:gd name="connsiteY7" fmla="*/ 7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188" y="7613"/>
                    </a:moveTo>
                    <a:cubicBezTo>
                      <a:pt x="8005" y="6780"/>
                      <a:pt x="9670" y="5417"/>
                      <a:pt x="11865" y="5720"/>
                    </a:cubicBezTo>
                    <a:lnTo>
                      <a:pt x="11865" y="5720"/>
                    </a:lnTo>
                    <a:cubicBezTo>
                      <a:pt x="12925" y="7007"/>
                      <a:pt x="12925" y="8294"/>
                      <a:pt x="11865" y="9505"/>
                    </a:cubicBezTo>
                    <a:cubicBezTo>
                      <a:pt x="9973" y="10792"/>
                      <a:pt x="8080" y="10716"/>
                      <a:pt x="6188" y="9505"/>
                    </a:cubicBezTo>
                    <a:lnTo>
                      <a:pt x="6188" y="9505"/>
                    </a:lnTo>
                    <a:cubicBezTo>
                      <a:pt x="5734" y="9051"/>
                      <a:pt x="5583" y="8673"/>
                      <a:pt x="5734" y="8218"/>
                    </a:cubicBezTo>
                    <a:cubicBezTo>
                      <a:pt x="5885" y="7840"/>
                      <a:pt x="6037" y="7613"/>
                      <a:pt x="6188" y="7613"/>
                    </a:cubicBezTo>
                    <a:close/>
                  </a:path>
                </a:pathLst>
              </a:custGeom>
              <a:solidFill>
                <a:srgbClr val="F7DE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8" name="任意多边形: 形状 2997"/>
              <p:cNvSpPr/>
              <p:nvPr/>
            </p:nvSpPr>
            <p:spPr>
              <a:xfrm>
                <a:off x="2227009" y="6557690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7872" y="6888"/>
                      <a:pt x="7872" y="8175"/>
                      <a:pt x="5677" y="9462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9" name="任意多边形: 形状 2998"/>
              <p:cNvSpPr/>
              <p:nvPr/>
            </p:nvSpPr>
            <p:spPr>
              <a:xfrm>
                <a:off x="2219439" y="6595689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7191" y="6283"/>
                      <a:pt x="7191" y="6889"/>
                      <a:pt x="5677" y="7570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0" name="任意多边形: 形状 2999"/>
              <p:cNvSpPr/>
              <p:nvPr/>
            </p:nvSpPr>
            <p:spPr>
              <a:xfrm>
                <a:off x="2215730" y="6141019"/>
                <a:ext cx="15139" cy="22709"/>
              </a:xfrm>
              <a:custGeom>
                <a:avLst/>
                <a:gdLst>
                  <a:gd name="connsiteX0" fmla="*/ 5677 w 15139"/>
                  <a:gd name="connsiteY0" fmla="*/ 9732 h 22708"/>
                  <a:gd name="connsiteX1" fmla="*/ 5753 w 15139"/>
                  <a:gd name="connsiteY1" fmla="*/ 6174 h 22708"/>
                  <a:gd name="connsiteX2" fmla="*/ 9386 w 15139"/>
                  <a:gd name="connsiteY2" fmla="*/ 7840 h 22708"/>
                  <a:gd name="connsiteX3" fmla="*/ 9386 w 15139"/>
                  <a:gd name="connsiteY3" fmla="*/ 7840 h 22708"/>
                  <a:gd name="connsiteX4" fmla="*/ 11279 w 15139"/>
                  <a:gd name="connsiteY4" fmla="*/ 19270 h 22708"/>
                  <a:gd name="connsiteX5" fmla="*/ 11279 w 15139"/>
                  <a:gd name="connsiteY5" fmla="*/ 19270 h 22708"/>
                  <a:gd name="connsiteX6" fmla="*/ 6585 w 15139"/>
                  <a:gd name="connsiteY6" fmla="*/ 16620 h 22708"/>
                  <a:gd name="connsiteX7" fmla="*/ 5677 w 15139"/>
                  <a:gd name="connsiteY7" fmla="*/ 973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5677" y="9732"/>
                    </a:moveTo>
                    <a:cubicBezTo>
                      <a:pt x="5677" y="8521"/>
                      <a:pt x="5753" y="7386"/>
                      <a:pt x="5753" y="6174"/>
                    </a:cubicBezTo>
                    <a:cubicBezTo>
                      <a:pt x="7948" y="4661"/>
                      <a:pt x="8326" y="7007"/>
                      <a:pt x="9386" y="7840"/>
                    </a:cubicBezTo>
                    <a:lnTo>
                      <a:pt x="9386" y="7840"/>
                    </a:lnTo>
                    <a:cubicBezTo>
                      <a:pt x="11884" y="11322"/>
                      <a:pt x="14912" y="14728"/>
                      <a:pt x="11279" y="19270"/>
                    </a:cubicBezTo>
                    <a:lnTo>
                      <a:pt x="11279" y="19270"/>
                    </a:lnTo>
                    <a:cubicBezTo>
                      <a:pt x="8251" y="21011"/>
                      <a:pt x="6888" y="19724"/>
                      <a:pt x="6585" y="16620"/>
                    </a:cubicBezTo>
                    <a:cubicBezTo>
                      <a:pt x="6283" y="14350"/>
                      <a:pt x="7191" y="11852"/>
                      <a:pt x="5677" y="9732"/>
                    </a:cubicBezTo>
                    <a:close/>
                  </a:path>
                </a:pathLst>
              </a:custGeom>
              <a:solidFill>
                <a:srgbClr val="F2BB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1" name="任意多边形: 形状 3000"/>
              <p:cNvSpPr/>
              <p:nvPr/>
            </p:nvSpPr>
            <p:spPr>
              <a:xfrm>
                <a:off x="2236546" y="6149975"/>
                <a:ext cx="15139" cy="15139"/>
              </a:xfrm>
              <a:custGeom>
                <a:avLst/>
                <a:gdLst>
                  <a:gd name="connsiteX0" fmla="*/ 11354 w 15139"/>
                  <a:gd name="connsiteY0" fmla="*/ 8422 h 15139"/>
                  <a:gd name="connsiteX1" fmla="*/ 11354 w 15139"/>
                  <a:gd name="connsiteY1" fmla="*/ 15992 h 15139"/>
                  <a:gd name="connsiteX2" fmla="*/ 5677 w 15139"/>
                  <a:gd name="connsiteY2" fmla="*/ 8422 h 15139"/>
                  <a:gd name="connsiteX3" fmla="*/ 5677 w 15139"/>
                  <a:gd name="connsiteY3" fmla="*/ 6530 h 15139"/>
                  <a:gd name="connsiteX4" fmla="*/ 9462 w 15139"/>
                  <a:gd name="connsiteY4" fmla="*/ 6530 h 15139"/>
                  <a:gd name="connsiteX5" fmla="*/ 9462 w 15139"/>
                  <a:gd name="connsiteY5" fmla="*/ 6530 h 15139"/>
                  <a:gd name="connsiteX6" fmla="*/ 11354 w 15139"/>
                  <a:gd name="connsiteY6" fmla="*/ 8422 h 15139"/>
                  <a:gd name="connsiteX7" fmla="*/ 11354 w 15139"/>
                  <a:gd name="connsiteY7" fmla="*/ 84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354" y="8422"/>
                    </a:moveTo>
                    <a:cubicBezTo>
                      <a:pt x="11354" y="10920"/>
                      <a:pt x="11354" y="13494"/>
                      <a:pt x="11354" y="15992"/>
                    </a:cubicBezTo>
                    <a:cubicBezTo>
                      <a:pt x="5677" y="16294"/>
                      <a:pt x="9083" y="9785"/>
                      <a:pt x="5677" y="8422"/>
                    </a:cubicBezTo>
                    <a:cubicBezTo>
                      <a:pt x="5677" y="7817"/>
                      <a:pt x="5677" y="7135"/>
                      <a:pt x="5677" y="6530"/>
                    </a:cubicBezTo>
                    <a:cubicBezTo>
                      <a:pt x="6964" y="5318"/>
                      <a:pt x="8175" y="5470"/>
                      <a:pt x="9462" y="6530"/>
                    </a:cubicBezTo>
                    <a:lnTo>
                      <a:pt x="9462" y="6530"/>
                    </a:lnTo>
                    <a:cubicBezTo>
                      <a:pt x="10143" y="7135"/>
                      <a:pt x="10673" y="7892"/>
                      <a:pt x="11354" y="8422"/>
                    </a:cubicBezTo>
                    <a:lnTo>
                      <a:pt x="11354" y="8422"/>
                    </a:lnTo>
                    <a:close/>
                  </a:path>
                </a:pathLst>
              </a:custGeom>
              <a:solidFill>
                <a:srgbClr val="F7DB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2" name="任意多边形: 形状 3001"/>
              <p:cNvSpPr/>
              <p:nvPr/>
            </p:nvSpPr>
            <p:spPr>
              <a:xfrm>
                <a:off x="2233639" y="6145946"/>
                <a:ext cx="15139" cy="15139"/>
              </a:xfrm>
              <a:custGeom>
                <a:avLst/>
                <a:gdLst>
                  <a:gd name="connsiteX0" fmla="*/ 12370 w 15139"/>
                  <a:gd name="connsiteY0" fmla="*/ 10558 h 15139"/>
                  <a:gd name="connsiteX1" fmla="*/ 8585 w 15139"/>
                  <a:gd name="connsiteY1" fmla="*/ 10558 h 15139"/>
                  <a:gd name="connsiteX2" fmla="*/ 6087 w 15139"/>
                  <a:gd name="connsiteY2" fmla="*/ 6774 h 15139"/>
                  <a:gd name="connsiteX3" fmla="*/ 10326 w 15139"/>
                  <a:gd name="connsiteY3" fmla="*/ 7606 h 15139"/>
                  <a:gd name="connsiteX4" fmla="*/ 12370 w 15139"/>
                  <a:gd name="connsiteY4" fmla="*/ 105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370" y="10558"/>
                    </a:moveTo>
                    <a:cubicBezTo>
                      <a:pt x="11083" y="10558"/>
                      <a:pt x="9872" y="10558"/>
                      <a:pt x="8585" y="10558"/>
                    </a:cubicBezTo>
                    <a:cubicBezTo>
                      <a:pt x="7071" y="9726"/>
                      <a:pt x="4724" y="8969"/>
                      <a:pt x="6087" y="6774"/>
                    </a:cubicBezTo>
                    <a:cubicBezTo>
                      <a:pt x="7601" y="4427"/>
                      <a:pt x="9190" y="6395"/>
                      <a:pt x="10326" y="7606"/>
                    </a:cubicBezTo>
                    <a:cubicBezTo>
                      <a:pt x="11158" y="8514"/>
                      <a:pt x="11688" y="9574"/>
                      <a:pt x="12370" y="10558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3" name="任意多边形: 形状 3002"/>
              <p:cNvSpPr/>
              <p:nvPr/>
            </p:nvSpPr>
            <p:spPr>
              <a:xfrm>
                <a:off x="2240331" y="615082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2"/>
                      <a:pt x="5677" y="5677"/>
                    </a:cubicBezTo>
                    <a:cubicBezTo>
                      <a:pt x="6661" y="5980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4" name="任意多边形: 形状 3003"/>
              <p:cNvSpPr/>
              <p:nvPr/>
            </p:nvSpPr>
            <p:spPr>
              <a:xfrm>
                <a:off x="1540679" y="6747685"/>
                <a:ext cx="30278" cy="30278"/>
              </a:xfrm>
              <a:custGeom>
                <a:avLst/>
                <a:gdLst>
                  <a:gd name="connsiteX0" fmla="*/ 5677 w 30278"/>
                  <a:gd name="connsiteY0" fmla="*/ 11354 h 30278"/>
                  <a:gd name="connsiteX1" fmla="*/ 12263 w 30278"/>
                  <a:gd name="connsiteY1" fmla="*/ 9538 h 30278"/>
                  <a:gd name="connsiteX2" fmla="*/ 17107 w 30278"/>
                  <a:gd name="connsiteY2" fmla="*/ 5677 h 30278"/>
                  <a:gd name="connsiteX3" fmla="*/ 24752 w 30278"/>
                  <a:gd name="connsiteY3" fmla="*/ 7494 h 30278"/>
                  <a:gd name="connsiteX4" fmla="*/ 20968 w 30278"/>
                  <a:gd name="connsiteY4" fmla="*/ 15139 h 30278"/>
                  <a:gd name="connsiteX5" fmla="*/ 17183 w 30278"/>
                  <a:gd name="connsiteY5" fmla="*/ 20816 h 30278"/>
                  <a:gd name="connsiteX6" fmla="*/ 9462 w 30278"/>
                  <a:gd name="connsiteY6" fmla="*/ 24677 h 30278"/>
                  <a:gd name="connsiteX7" fmla="*/ 6964 w 30278"/>
                  <a:gd name="connsiteY7" fmla="*/ 13701 h 30278"/>
                  <a:gd name="connsiteX8" fmla="*/ 7797 w 30278"/>
                  <a:gd name="connsiteY8" fmla="*/ 13322 h 30278"/>
                  <a:gd name="connsiteX9" fmla="*/ 7267 w 30278"/>
                  <a:gd name="connsiteY9" fmla="*/ 12566 h 30278"/>
                  <a:gd name="connsiteX10" fmla="*/ 5677 w 30278"/>
                  <a:gd name="connsiteY10" fmla="*/ 113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5677" y="11354"/>
                    </a:moveTo>
                    <a:cubicBezTo>
                      <a:pt x="7342" y="8856"/>
                      <a:pt x="9992" y="9613"/>
                      <a:pt x="12263" y="9538"/>
                    </a:cubicBezTo>
                    <a:cubicBezTo>
                      <a:pt x="14988" y="9538"/>
                      <a:pt x="17107" y="9008"/>
                      <a:pt x="17107" y="5677"/>
                    </a:cubicBezTo>
                    <a:cubicBezTo>
                      <a:pt x="19151" y="8554"/>
                      <a:pt x="22936" y="3861"/>
                      <a:pt x="24752" y="7494"/>
                    </a:cubicBezTo>
                    <a:cubicBezTo>
                      <a:pt x="21573" y="9084"/>
                      <a:pt x="17486" y="10219"/>
                      <a:pt x="20968" y="15139"/>
                    </a:cubicBezTo>
                    <a:cubicBezTo>
                      <a:pt x="19000" y="16577"/>
                      <a:pt x="18243" y="18772"/>
                      <a:pt x="17183" y="20816"/>
                    </a:cubicBezTo>
                    <a:cubicBezTo>
                      <a:pt x="13701" y="20286"/>
                      <a:pt x="13020" y="25282"/>
                      <a:pt x="9462" y="24677"/>
                    </a:cubicBezTo>
                    <a:cubicBezTo>
                      <a:pt x="7494" y="21270"/>
                      <a:pt x="4996" y="17940"/>
                      <a:pt x="6964" y="13701"/>
                    </a:cubicBezTo>
                    <a:cubicBezTo>
                      <a:pt x="6964" y="13701"/>
                      <a:pt x="7797" y="13322"/>
                      <a:pt x="7797" y="13322"/>
                    </a:cubicBezTo>
                    <a:cubicBezTo>
                      <a:pt x="7797" y="13322"/>
                      <a:pt x="7342" y="12490"/>
                      <a:pt x="7267" y="12566"/>
                    </a:cubicBezTo>
                    <a:cubicBezTo>
                      <a:pt x="6585" y="12338"/>
                      <a:pt x="6056" y="11960"/>
                      <a:pt x="5677" y="1135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5" name="任意多边形: 形状 3004"/>
              <p:cNvSpPr/>
              <p:nvPr/>
            </p:nvSpPr>
            <p:spPr>
              <a:xfrm>
                <a:off x="1548324" y="6767366"/>
                <a:ext cx="22709" cy="22709"/>
              </a:xfrm>
              <a:custGeom>
                <a:avLst/>
                <a:gdLst>
                  <a:gd name="connsiteX0" fmla="*/ 5677 w 22708"/>
                  <a:gd name="connsiteY0" fmla="*/ 16426 h 22708"/>
                  <a:gd name="connsiteX1" fmla="*/ 7570 w 22708"/>
                  <a:gd name="connsiteY1" fmla="*/ 10824 h 22708"/>
                  <a:gd name="connsiteX2" fmla="*/ 8024 w 22708"/>
                  <a:gd name="connsiteY2" fmla="*/ 9840 h 22708"/>
                  <a:gd name="connsiteX3" fmla="*/ 7872 w 22708"/>
                  <a:gd name="connsiteY3" fmla="*/ 7872 h 22708"/>
                  <a:gd name="connsiteX4" fmla="*/ 7570 w 22708"/>
                  <a:gd name="connsiteY4" fmla="*/ 6888 h 22708"/>
                  <a:gd name="connsiteX5" fmla="*/ 8856 w 22708"/>
                  <a:gd name="connsiteY5" fmla="*/ 5677 h 22708"/>
                  <a:gd name="connsiteX6" fmla="*/ 18697 w 22708"/>
                  <a:gd name="connsiteY6" fmla="*/ 20135 h 22708"/>
                  <a:gd name="connsiteX7" fmla="*/ 15518 w 22708"/>
                  <a:gd name="connsiteY7" fmla="*/ 19983 h 22708"/>
                  <a:gd name="connsiteX8" fmla="*/ 11506 w 22708"/>
                  <a:gd name="connsiteY8" fmla="*/ 18394 h 22708"/>
                  <a:gd name="connsiteX9" fmla="*/ 5677 w 22708"/>
                  <a:gd name="connsiteY9" fmla="*/ 16426 h 22708"/>
                  <a:gd name="connsiteX10" fmla="*/ 5677 w 22708"/>
                  <a:gd name="connsiteY10" fmla="*/ 1642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677" y="16426"/>
                    </a:moveTo>
                    <a:cubicBezTo>
                      <a:pt x="6434" y="14609"/>
                      <a:pt x="7797" y="12944"/>
                      <a:pt x="7570" y="10824"/>
                    </a:cubicBezTo>
                    <a:cubicBezTo>
                      <a:pt x="7721" y="10521"/>
                      <a:pt x="7872" y="10143"/>
                      <a:pt x="8024" y="9840"/>
                    </a:cubicBezTo>
                    <a:cubicBezTo>
                      <a:pt x="8175" y="9159"/>
                      <a:pt x="8175" y="8553"/>
                      <a:pt x="7872" y="7872"/>
                    </a:cubicBezTo>
                    <a:cubicBezTo>
                      <a:pt x="7797" y="7570"/>
                      <a:pt x="7721" y="7191"/>
                      <a:pt x="7570" y="6888"/>
                    </a:cubicBezTo>
                    <a:cubicBezTo>
                      <a:pt x="8024" y="6434"/>
                      <a:pt x="8402" y="5677"/>
                      <a:pt x="8856" y="5677"/>
                    </a:cubicBezTo>
                    <a:cubicBezTo>
                      <a:pt x="11960" y="5752"/>
                      <a:pt x="19984" y="17410"/>
                      <a:pt x="18697" y="20135"/>
                    </a:cubicBezTo>
                    <a:cubicBezTo>
                      <a:pt x="17788" y="21951"/>
                      <a:pt x="16350" y="22027"/>
                      <a:pt x="15518" y="19983"/>
                    </a:cubicBezTo>
                    <a:cubicBezTo>
                      <a:pt x="14685" y="17864"/>
                      <a:pt x="14306" y="15290"/>
                      <a:pt x="11506" y="18394"/>
                    </a:cubicBezTo>
                    <a:cubicBezTo>
                      <a:pt x="8856" y="19907"/>
                      <a:pt x="7418" y="18015"/>
                      <a:pt x="5677" y="16426"/>
                    </a:cubicBezTo>
                    <a:lnTo>
                      <a:pt x="5677" y="16426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6" name="任意多边形: 形状 3005"/>
              <p:cNvSpPr/>
              <p:nvPr/>
            </p:nvSpPr>
            <p:spPr>
              <a:xfrm>
                <a:off x="1538351" y="6753362"/>
                <a:ext cx="15139" cy="22709"/>
              </a:xfrm>
              <a:custGeom>
                <a:avLst/>
                <a:gdLst>
                  <a:gd name="connsiteX0" fmla="*/ 8005 w 15139"/>
                  <a:gd name="connsiteY0" fmla="*/ 5677 h 22708"/>
                  <a:gd name="connsiteX1" fmla="*/ 11865 w 15139"/>
                  <a:gd name="connsiteY1" fmla="*/ 7645 h 22708"/>
                  <a:gd name="connsiteX2" fmla="*/ 11865 w 15139"/>
                  <a:gd name="connsiteY2" fmla="*/ 7645 h 22708"/>
                  <a:gd name="connsiteX3" fmla="*/ 11714 w 15139"/>
                  <a:gd name="connsiteY3" fmla="*/ 14004 h 22708"/>
                  <a:gd name="connsiteX4" fmla="*/ 11865 w 15139"/>
                  <a:gd name="connsiteY4" fmla="*/ 19075 h 22708"/>
                  <a:gd name="connsiteX5" fmla="*/ 10049 w 15139"/>
                  <a:gd name="connsiteY5" fmla="*/ 19151 h 22708"/>
                  <a:gd name="connsiteX6" fmla="*/ 6188 w 15139"/>
                  <a:gd name="connsiteY6" fmla="*/ 11506 h 22708"/>
                  <a:gd name="connsiteX7" fmla="*/ 6188 w 15139"/>
                  <a:gd name="connsiteY7" fmla="*/ 9689 h 22708"/>
                  <a:gd name="connsiteX8" fmla="*/ 5734 w 15139"/>
                  <a:gd name="connsiteY8" fmla="*/ 8327 h 22708"/>
                  <a:gd name="connsiteX9" fmla="*/ 6188 w 15139"/>
                  <a:gd name="connsiteY9" fmla="*/ 7645 h 22708"/>
                  <a:gd name="connsiteX10" fmla="*/ 6339 w 15139"/>
                  <a:gd name="connsiteY10" fmla="*/ 5904 h 22708"/>
                  <a:gd name="connsiteX11" fmla="*/ 8005 w 15139"/>
                  <a:gd name="connsiteY11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9" h="22708">
                    <a:moveTo>
                      <a:pt x="8005" y="5677"/>
                    </a:moveTo>
                    <a:cubicBezTo>
                      <a:pt x="9594" y="5753"/>
                      <a:pt x="11108" y="5904"/>
                      <a:pt x="11865" y="7645"/>
                    </a:cubicBezTo>
                    <a:lnTo>
                      <a:pt x="11865" y="7645"/>
                    </a:lnTo>
                    <a:cubicBezTo>
                      <a:pt x="8989" y="9689"/>
                      <a:pt x="9746" y="12036"/>
                      <a:pt x="11714" y="14004"/>
                    </a:cubicBezTo>
                    <a:cubicBezTo>
                      <a:pt x="13531" y="15821"/>
                      <a:pt x="12622" y="17335"/>
                      <a:pt x="11865" y="19075"/>
                    </a:cubicBezTo>
                    <a:cubicBezTo>
                      <a:pt x="11260" y="19075"/>
                      <a:pt x="10654" y="19151"/>
                      <a:pt x="10049" y="19151"/>
                    </a:cubicBezTo>
                    <a:cubicBezTo>
                      <a:pt x="4598" y="18697"/>
                      <a:pt x="6718" y="14382"/>
                      <a:pt x="6188" y="11506"/>
                    </a:cubicBezTo>
                    <a:cubicBezTo>
                      <a:pt x="6188" y="10900"/>
                      <a:pt x="6188" y="10294"/>
                      <a:pt x="6188" y="9689"/>
                    </a:cubicBezTo>
                    <a:cubicBezTo>
                      <a:pt x="5734" y="9235"/>
                      <a:pt x="5583" y="8781"/>
                      <a:pt x="5734" y="8327"/>
                    </a:cubicBezTo>
                    <a:cubicBezTo>
                      <a:pt x="5885" y="7873"/>
                      <a:pt x="6037" y="7645"/>
                      <a:pt x="6188" y="7645"/>
                    </a:cubicBezTo>
                    <a:cubicBezTo>
                      <a:pt x="6188" y="7040"/>
                      <a:pt x="6264" y="6434"/>
                      <a:pt x="6339" y="5904"/>
                    </a:cubicBezTo>
                    <a:cubicBezTo>
                      <a:pt x="6869" y="5753"/>
                      <a:pt x="7475" y="5753"/>
                      <a:pt x="8005" y="5677"/>
                    </a:cubicBez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7" name="任意多边形: 形状 3006"/>
              <p:cNvSpPr/>
              <p:nvPr/>
            </p:nvSpPr>
            <p:spPr>
              <a:xfrm>
                <a:off x="1550900" y="6757181"/>
                <a:ext cx="15139" cy="15139"/>
              </a:xfrm>
              <a:custGeom>
                <a:avLst/>
                <a:gdLst>
                  <a:gd name="connsiteX0" fmla="*/ 7038 w 15139"/>
                  <a:gd name="connsiteY0" fmla="*/ 11396 h 15139"/>
                  <a:gd name="connsiteX1" fmla="*/ 10822 w 15139"/>
                  <a:gd name="connsiteY1" fmla="*/ 5719 h 15139"/>
                  <a:gd name="connsiteX2" fmla="*/ 7038 w 15139"/>
                  <a:gd name="connsiteY2" fmla="*/ 11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038" y="11396"/>
                    </a:moveTo>
                    <a:cubicBezTo>
                      <a:pt x="4086" y="6703"/>
                      <a:pt x="6205" y="5416"/>
                      <a:pt x="10822" y="5719"/>
                    </a:cubicBezTo>
                    <a:cubicBezTo>
                      <a:pt x="10747" y="8444"/>
                      <a:pt x="11125" y="11396"/>
                      <a:pt x="7038" y="11396"/>
                    </a:cubicBezTo>
                    <a:close/>
                  </a:path>
                </a:pathLst>
              </a:custGeom>
              <a:solidFill>
                <a:srgbClr val="EC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8" name="任意多边形: 形状 3007"/>
              <p:cNvSpPr/>
              <p:nvPr/>
            </p:nvSpPr>
            <p:spPr>
              <a:xfrm>
                <a:off x="1548310" y="6778149"/>
                <a:ext cx="15139" cy="15139"/>
              </a:xfrm>
              <a:custGeom>
                <a:avLst/>
                <a:gdLst>
                  <a:gd name="connsiteX0" fmla="*/ 5767 w 15139"/>
                  <a:gd name="connsiteY0" fmla="*/ 5719 h 15139"/>
                  <a:gd name="connsiteX1" fmla="*/ 11444 w 15139"/>
                  <a:gd name="connsiteY1" fmla="*/ 7535 h 15139"/>
                  <a:gd name="connsiteX2" fmla="*/ 11368 w 15139"/>
                  <a:gd name="connsiteY2" fmla="*/ 11320 h 15139"/>
                  <a:gd name="connsiteX3" fmla="*/ 5767 w 15139"/>
                  <a:gd name="connsiteY3" fmla="*/ 57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67" y="5719"/>
                    </a:moveTo>
                    <a:cubicBezTo>
                      <a:pt x="7962" y="5415"/>
                      <a:pt x="9551" y="6854"/>
                      <a:pt x="11444" y="7535"/>
                    </a:cubicBezTo>
                    <a:cubicBezTo>
                      <a:pt x="11444" y="8822"/>
                      <a:pt x="11368" y="10033"/>
                      <a:pt x="11368" y="11320"/>
                    </a:cubicBezTo>
                    <a:cubicBezTo>
                      <a:pt x="7053" y="12001"/>
                      <a:pt x="5237" y="10033"/>
                      <a:pt x="5767" y="5719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9" name="任意多边形: 形状 3008"/>
              <p:cNvSpPr/>
              <p:nvPr/>
            </p:nvSpPr>
            <p:spPr>
              <a:xfrm>
                <a:off x="1548655" y="6768653"/>
                <a:ext cx="7570" cy="15139"/>
              </a:xfrm>
              <a:custGeom>
                <a:avLst/>
                <a:gdLst>
                  <a:gd name="connsiteX0" fmla="*/ 7238 w 7569"/>
                  <a:gd name="connsiteY0" fmla="*/ 9538 h 15139"/>
                  <a:gd name="connsiteX1" fmla="*/ 7238 w 7569"/>
                  <a:gd name="connsiteY1" fmla="*/ 5677 h 15139"/>
                  <a:gd name="connsiteX2" fmla="*/ 7314 w 7569"/>
                  <a:gd name="connsiteY2" fmla="*/ 5753 h 15139"/>
                  <a:gd name="connsiteX3" fmla="*/ 7314 w 7569"/>
                  <a:gd name="connsiteY3" fmla="*/ 9538 h 15139"/>
                  <a:gd name="connsiteX4" fmla="*/ 7238 w 7569"/>
                  <a:gd name="connsiteY4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238" y="9538"/>
                    </a:moveTo>
                    <a:cubicBezTo>
                      <a:pt x="5195" y="8251"/>
                      <a:pt x="5119" y="6964"/>
                      <a:pt x="7238" y="5677"/>
                    </a:cubicBezTo>
                    <a:lnTo>
                      <a:pt x="7314" y="5753"/>
                    </a:lnTo>
                    <a:cubicBezTo>
                      <a:pt x="8374" y="7040"/>
                      <a:pt x="8450" y="8251"/>
                      <a:pt x="7314" y="9538"/>
                    </a:cubicBezTo>
                    <a:lnTo>
                      <a:pt x="7238" y="9538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0" name="任意多边形: 形状 3009"/>
              <p:cNvSpPr/>
              <p:nvPr/>
            </p:nvSpPr>
            <p:spPr>
              <a:xfrm>
                <a:off x="1905692" y="5633979"/>
                <a:ext cx="15139" cy="22709"/>
              </a:xfrm>
              <a:custGeom>
                <a:avLst/>
                <a:gdLst>
                  <a:gd name="connsiteX0" fmla="*/ 5894 w 15139"/>
                  <a:gd name="connsiteY0" fmla="*/ 13096 h 22708"/>
                  <a:gd name="connsiteX1" fmla="*/ 13994 w 15139"/>
                  <a:gd name="connsiteY1" fmla="*/ 5677 h 22708"/>
                  <a:gd name="connsiteX2" fmla="*/ 14372 w 15139"/>
                  <a:gd name="connsiteY2" fmla="*/ 17183 h 22708"/>
                  <a:gd name="connsiteX3" fmla="*/ 6954 w 15139"/>
                  <a:gd name="connsiteY3" fmla="*/ 19075 h 22708"/>
                  <a:gd name="connsiteX4" fmla="*/ 5894 w 15139"/>
                  <a:gd name="connsiteY4" fmla="*/ 13096 h 22708"/>
                  <a:gd name="connsiteX5" fmla="*/ 5894 w 15139"/>
                  <a:gd name="connsiteY5" fmla="*/ 1309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894" y="13096"/>
                    </a:moveTo>
                    <a:cubicBezTo>
                      <a:pt x="10739" y="13550"/>
                      <a:pt x="13540" y="11203"/>
                      <a:pt x="13994" y="5677"/>
                    </a:cubicBezTo>
                    <a:cubicBezTo>
                      <a:pt x="19217" y="10068"/>
                      <a:pt x="14978" y="13928"/>
                      <a:pt x="14372" y="17183"/>
                    </a:cubicBezTo>
                    <a:cubicBezTo>
                      <a:pt x="13918" y="19756"/>
                      <a:pt x="9301" y="19530"/>
                      <a:pt x="6954" y="19075"/>
                    </a:cubicBezTo>
                    <a:cubicBezTo>
                      <a:pt x="4683" y="18621"/>
                      <a:pt x="6197" y="15291"/>
                      <a:pt x="5894" y="13096"/>
                    </a:cubicBezTo>
                    <a:lnTo>
                      <a:pt x="5894" y="13096"/>
                    </a:lnTo>
                    <a:close/>
                  </a:path>
                </a:pathLst>
              </a:custGeom>
              <a:solidFill>
                <a:srgbClr val="ECB2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1" name="任意多边形: 形状 3010"/>
              <p:cNvSpPr/>
              <p:nvPr/>
            </p:nvSpPr>
            <p:spPr>
              <a:xfrm>
                <a:off x="1914783" y="5648908"/>
                <a:ext cx="15139" cy="22709"/>
              </a:xfrm>
              <a:custGeom>
                <a:avLst/>
                <a:gdLst>
                  <a:gd name="connsiteX0" fmla="*/ 6189 w 15139"/>
                  <a:gd name="connsiteY0" fmla="*/ 9521 h 22708"/>
                  <a:gd name="connsiteX1" fmla="*/ 12548 w 15139"/>
                  <a:gd name="connsiteY1" fmla="*/ 6796 h 22708"/>
                  <a:gd name="connsiteX2" fmla="*/ 11412 w 15139"/>
                  <a:gd name="connsiteY2" fmla="*/ 16334 h 22708"/>
                  <a:gd name="connsiteX3" fmla="*/ 6038 w 15139"/>
                  <a:gd name="connsiteY3" fmla="*/ 19134 h 22708"/>
                  <a:gd name="connsiteX4" fmla="*/ 6038 w 15139"/>
                  <a:gd name="connsiteY4" fmla="*/ 19134 h 22708"/>
                  <a:gd name="connsiteX5" fmla="*/ 6114 w 15139"/>
                  <a:gd name="connsiteY5" fmla="*/ 11414 h 22708"/>
                  <a:gd name="connsiteX6" fmla="*/ 5735 w 15139"/>
                  <a:gd name="connsiteY6" fmla="*/ 10127 h 22708"/>
                  <a:gd name="connsiteX7" fmla="*/ 6189 w 15139"/>
                  <a:gd name="connsiteY7" fmla="*/ 95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6189" y="9521"/>
                    </a:moveTo>
                    <a:cubicBezTo>
                      <a:pt x="8385" y="8537"/>
                      <a:pt x="9671" y="3465"/>
                      <a:pt x="12548" y="6796"/>
                    </a:cubicBezTo>
                    <a:cubicBezTo>
                      <a:pt x="14819" y="9294"/>
                      <a:pt x="11791" y="13079"/>
                      <a:pt x="11412" y="16334"/>
                    </a:cubicBezTo>
                    <a:cubicBezTo>
                      <a:pt x="11185" y="18150"/>
                      <a:pt x="8385" y="19134"/>
                      <a:pt x="6038" y="19134"/>
                    </a:cubicBezTo>
                    <a:lnTo>
                      <a:pt x="6038" y="19134"/>
                    </a:lnTo>
                    <a:cubicBezTo>
                      <a:pt x="6946" y="16561"/>
                      <a:pt x="9974" y="14063"/>
                      <a:pt x="6114" y="11414"/>
                    </a:cubicBezTo>
                    <a:cubicBezTo>
                      <a:pt x="5735" y="10960"/>
                      <a:pt x="5584" y="10581"/>
                      <a:pt x="5735" y="10127"/>
                    </a:cubicBezTo>
                    <a:cubicBezTo>
                      <a:pt x="5887" y="9748"/>
                      <a:pt x="6038" y="9521"/>
                      <a:pt x="6189" y="9521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2" name="任意多边形: 形状 3011"/>
              <p:cNvSpPr/>
              <p:nvPr/>
            </p:nvSpPr>
            <p:spPr>
              <a:xfrm>
                <a:off x="1910049" y="5649506"/>
                <a:ext cx="15139" cy="15139"/>
              </a:xfrm>
              <a:custGeom>
                <a:avLst/>
                <a:gdLst>
                  <a:gd name="connsiteX0" fmla="*/ 10923 w 15139"/>
                  <a:gd name="connsiteY0" fmla="*/ 8923 h 15139"/>
                  <a:gd name="connsiteX1" fmla="*/ 10847 w 15139"/>
                  <a:gd name="connsiteY1" fmla="*/ 10815 h 15139"/>
                  <a:gd name="connsiteX2" fmla="*/ 6078 w 15139"/>
                  <a:gd name="connsiteY2" fmla="*/ 8771 h 15139"/>
                  <a:gd name="connsiteX3" fmla="*/ 6835 w 15139"/>
                  <a:gd name="connsiteY3" fmla="*/ 5743 h 15139"/>
                  <a:gd name="connsiteX4" fmla="*/ 10923 w 15139"/>
                  <a:gd name="connsiteY4" fmla="*/ 89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923" y="8923"/>
                    </a:moveTo>
                    <a:cubicBezTo>
                      <a:pt x="10923" y="9528"/>
                      <a:pt x="10847" y="10210"/>
                      <a:pt x="10847" y="10815"/>
                    </a:cubicBezTo>
                    <a:cubicBezTo>
                      <a:pt x="8274" y="12405"/>
                      <a:pt x="6987" y="11194"/>
                      <a:pt x="6078" y="8771"/>
                    </a:cubicBezTo>
                    <a:cubicBezTo>
                      <a:pt x="5549" y="7485"/>
                      <a:pt x="5321" y="6047"/>
                      <a:pt x="6835" y="5743"/>
                    </a:cubicBezTo>
                    <a:cubicBezTo>
                      <a:pt x="9106" y="5289"/>
                      <a:pt x="10090" y="7257"/>
                      <a:pt x="10923" y="8923"/>
                    </a:cubicBezTo>
                    <a:close/>
                  </a:path>
                </a:pathLst>
              </a:custGeom>
              <a:solidFill>
                <a:srgbClr val="F4D2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3" name="任意多边形: 形状 3012"/>
              <p:cNvSpPr/>
              <p:nvPr/>
            </p:nvSpPr>
            <p:spPr>
              <a:xfrm>
                <a:off x="1633936" y="6360821"/>
                <a:ext cx="22709" cy="22709"/>
              </a:xfrm>
              <a:custGeom>
                <a:avLst/>
                <a:gdLst>
                  <a:gd name="connsiteX0" fmla="*/ 5677 w 22708"/>
                  <a:gd name="connsiteY0" fmla="*/ 14292 h 22708"/>
                  <a:gd name="connsiteX1" fmla="*/ 5753 w 22708"/>
                  <a:gd name="connsiteY1" fmla="*/ 12476 h 22708"/>
                  <a:gd name="connsiteX2" fmla="*/ 10824 w 22708"/>
                  <a:gd name="connsiteY2" fmla="*/ 7177 h 22708"/>
                  <a:gd name="connsiteX3" fmla="*/ 19454 w 22708"/>
                  <a:gd name="connsiteY3" fmla="*/ 8388 h 22708"/>
                  <a:gd name="connsiteX4" fmla="*/ 18924 w 22708"/>
                  <a:gd name="connsiteY4" fmla="*/ 12476 h 22708"/>
                  <a:gd name="connsiteX5" fmla="*/ 5677 w 22708"/>
                  <a:gd name="connsiteY5" fmla="*/ 142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4292"/>
                    </a:moveTo>
                    <a:cubicBezTo>
                      <a:pt x="5677" y="13687"/>
                      <a:pt x="5753" y="13081"/>
                      <a:pt x="5753" y="12476"/>
                    </a:cubicBezTo>
                    <a:cubicBezTo>
                      <a:pt x="8099" y="11264"/>
                      <a:pt x="11430" y="11113"/>
                      <a:pt x="10824" y="7177"/>
                    </a:cubicBezTo>
                    <a:cubicBezTo>
                      <a:pt x="14155" y="4300"/>
                      <a:pt x="16804" y="6041"/>
                      <a:pt x="19454" y="8388"/>
                    </a:cubicBezTo>
                    <a:cubicBezTo>
                      <a:pt x="20059" y="9826"/>
                      <a:pt x="19984" y="11189"/>
                      <a:pt x="18924" y="12476"/>
                    </a:cubicBezTo>
                    <a:cubicBezTo>
                      <a:pt x="14231" y="19742"/>
                      <a:pt x="12414" y="19969"/>
                      <a:pt x="5677" y="14292"/>
                    </a:cubicBezTo>
                    <a:close/>
                  </a:path>
                </a:pathLst>
              </a:custGeom>
              <a:solidFill>
                <a:srgbClr val="F5DA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4" name="任意多边形: 形状 3013"/>
              <p:cNvSpPr/>
              <p:nvPr/>
            </p:nvSpPr>
            <p:spPr>
              <a:xfrm>
                <a:off x="1647182" y="6362612"/>
                <a:ext cx="15139" cy="15139"/>
              </a:xfrm>
              <a:custGeom>
                <a:avLst/>
                <a:gdLst>
                  <a:gd name="connsiteX0" fmla="*/ 5677 w 15139"/>
                  <a:gd name="connsiteY0" fmla="*/ 10609 h 15139"/>
                  <a:gd name="connsiteX1" fmla="*/ 5753 w 15139"/>
                  <a:gd name="connsiteY1" fmla="*/ 6824 h 15139"/>
                  <a:gd name="connsiteX2" fmla="*/ 13322 w 15139"/>
                  <a:gd name="connsiteY2" fmla="*/ 6824 h 15139"/>
                  <a:gd name="connsiteX3" fmla="*/ 15215 w 15139"/>
                  <a:gd name="connsiteY3" fmla="*/ 12501 h 15139"/>
                  <a:gd name="connsiteX4" fmla="*/ 9462 w 15139"/>
                  <a:gd name="connsiteY4" fmla="*/ 16286 h 15139"/>
                  <a:gd name="connsiteX5" fmla="*/ 5677 w 15139"/>
                  <a:gd name="connsiteY5" fmla="*/ 10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0609"/>
                    </a:moveTo>
                    <a:cubicBezTo>
                      <a:pt x="5677" y="9321"/>
                      <a:pt x="5753" y="8110"/>
                      <a:pt x="5753" y="6824"/>
                    </a:cubicBezTo>
                    <a:cubicBezTo>
                      <a:pt x="8251" y="5007"/>
                      <a:pt x="10824" y="5612"/>
                      <a:pt x="13322" y="6824"/>
                    </a:cubicBezTo>
                    <a:cubicBezTo>
                      <a:pt x="14079" y="8716"/>
                      <a:pt x="15442" y="10381"/>
                      <a:pt x="15215" y="12501"/>
                    </a:cubicBezTo>
                    <a:cubicBezTo>
                      <a:pt x="15442" y="16967"/>
                      <a:pt x="10673" y="13939"/>
                      <a:pt x="9462" y="16286"/>
                    </a:cubicBezTo>
                    <a:cubicBezTo>
                      <a:pt x="5374" y="16286"/>
                      <a:pt x="5753" y="13333"/>
                      <a:pt x="5677" y="1060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5" name="任意多边形: 形状 3014"/>
              <p:cNvSpPr/>
              <p:nvPr/>
            </p:nvSpPr>
            <p:spPr>
              <a:xfrm>
                <a:off x="1650917" y="6367502"/>
                <a:ext cx="22709" cy="15139"/>
              </a:xfrm>
              <a:custGeom>
                <a:avLst/>
                <a:gdLst>
                  <a:gd name="connsiteX0" fmla="*/ 5727 w 22708"/>
                  <a:gd name="connsiteY0" fmla="*/ 11396 h 15139"/>
                  <a:gd name="connsiteX1" fmla="*/ 11480 w 22708"/>
                  <a:gd name="connsiteY1" fmla="*/ 7611 h 15139"/>
                  <a:gd name="connsiteX2" fmla="*/ 17157 w 22708"/>
                  <a:gd name="connsiteY2" fmla="*/ 5718 h 15139"/>
                  <a:gd name="connsiteX3" fmla="*/ 17914 w 22708"/>
                  <a:gd name="connsiteY3" fmla="*/ 6551 h 15139"/>
                  <a:gd name="connsiteX4" fmla="*/ 17914 w 22708"/>
                  <a:gd name="connsiteY4" fmla="*/ 7687 h 15139"/>
                  <a:gd name="connsiteX5" fmla="*/ 16854 w 22708"/>
                  <a:gd name="connsiteY5" fmla="*/ 9654 h 15139"/>
                  <a:gd name="connsiteX6" fmla="*/ 15340 w 22708"/>
                  <a:gd name="connsiteY6" fmla="*/ 11244 h 15139"/>
                  <a:gd name="connsiteX7" fmla="*/ 14508 w 22708"/>
                  <a:gd name="connsiteY7" fmla="*/ 12001 h 15139"/>
                  <a:gd name="connsiteX8" fmla="*/ 12615 w 22708"/>
                  <a:gd name="connsiteY8" fmla="*/ 13136 h 15139"/>
                  <a:gd name="connsiteX9" fmla="*/ 11556 w 22708"/>
                  <a:gd name="connsiteY9" fmla="*/ 13364 h 15139"/>
                  <a:gd name="connsiteX10" fmla="*/ 5727 w 22708"/>
                  <a:gd name="connsiteY10" fmla="*/ 11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15139">
                    <a:moveTo>
                      <a:pt x="5727" y="11396"/>
                    </a:moveTo>
                    <a:cubicBezTo>
                      <a:pt x="5122" y="6324"/>
                      <a:pt x="10193" y="9882"/>
                      <a:pt x="11480" y="7611"/>
                    </a:cubicBezTo>
                    <a:cubicBezTo>
                      <a:pt x="13297" y="6854"/>
                      <a:pt x="14962" y="5415"/>
                      <a:pt x="17157" y="5718"/>
                    </a:cubicBezTo>
                    <a:cubicBezTo>
                      <a:pt x="17384" y="6021"/>
                      <a:pt x="17687" y="6248"/>
                      <a:pt x="17914" y="6551"/>
                    </a:cubicBezTo>
                    <a:cubicBezTo>
                      <a:pt x="17914" y="6929"/>
                      <a:pt x="17914" y="7308"/>
                      <a:pt x="17914" y="7687"/>
                    </a:cubicBezTo>
                    <a:cubicBezTo>
                      <a:pt x="17687" y="8368"/>
                      <a:pt x="17309" y="9049"/>
                      <a:pt x="16854" y="9654"/>
                    </a:cubicBezTo>
                    <a:cubicBezTo>
                      <a:pt x="16400" y="10260"/>
                      <a:pt x="15870" y="10790"/>
                      <a:pt x="15340" y="11244"/>
                    </a:cubicBezTo>
                    <a:cubicBezTo>
                      <a:pt x="15038" y="11471"/>
                      <a:pt x="14811" y="11698"/>
                      <a:pt x="14508" y="12001"/>
                    </a:cubicBezTo>
                    <a:cubicBezTo>
                      <a:pt x="13978" y="12455"/>
                      <a:pt x="13297" y="12834"/>
                      <a:pt x="12615" y="13136"/>
                    </a:cubicBezTo>
                    <a:cubicBezTo>
                      <a:pt x="12237" y="13212"/>
                      <a:pt x="11858" y="13288"/>
                      <a:pt x="11556" y="13364"/>
                    </a:cubicBezTo>
                    <a:cubicBezTo>
                      <a:pt x="8604" y="15710"/>
                      <a:pt x="7544" y="12531"/>
                      <a:pt x="5727" y="11396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6" name="任意多边形: 形状 3015"/>
              <p:cNvSpPr/>
              <p:nvPr/>
            </p:nvSpPr>
            <p:spPr>
              <a:xfrm>
                <a:off x="1658612" y="6368583"/>
                <a:ext cx="15139" cy="15139"/>
              </a:xfrm>
              <a:custGeom>
                <a:avLst/>
                <a:gdLst>
                  <a:gd name="connsiteX0" fmla="*/ 5677 w 15139"/>
                  <a:gd name="connsiteY0" fmla="*/ 10315 h 15139"/>
                  <a:gd name="connsiteX1" fmla="*/ 7570 w 15139"/>
                  <a:gd name="connsiteY1" fmla="*/ 8346 h 15139"/>
                  <a:gd name="connsiteX2" fmla="*/ 9462 w 15139"/>
                  <a:gd name="connsiteY2" fmla="*/ 6530 h 15139"/>
                  <a:gd name="connsiteX3" fmla="*/ 9462 w 15139"/>
                  <a:gd name="connsiteY3" fmla="*/ 6530 h 15139"/>
                  <a:gd name="connsiteX4" fmla="*/ 13247 w 15139"/>
                  <a:gd name="connsiteY4" fmla="*/ 6530 h 15139"/>
                  <a:gd name="connsiteX5" fmla="*/ 11279 w 15139"/>
                  <a:gd name="connsiteY5" fmla="*/ 12131 h 15139"/>
                  <a:gd name="connsiteX6" fmla="*/ 10370 w 15139"/>
                  <a:gd name="connsiteY6" fmla="*/ 12131 h 15139"/>
                  <a:gd name="connsiteX7" fmla="*/ 9462 w 15139"/>
                  <a:gd name="connsiteY7" fmla="*/ 12131 h 15139"/>
                  <a:gd name="connsiteX8" fmla="*/ 5677 w 15139"/>
                  <a:gd name="connsiteY8" fmla="*/ 103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0315"/>
                    </a:moveTo>
                    <a:cubicBezTo>
                      <a:pt x="6283" y="9633"/>
                      <a:pt x="6964" y="9027"/>
                      <a:pt x="7570" y="8346"/>
                    </a:cubicBezTo>
                    <a:cubicBezTo>
                      <a:pt x="8251" y="7741"/>
                      <a:pt x="8856" y="7135"/>
                      <a:pt x="9462" y="6530"/>
                    </a:cubicBezTo>
                    <a:lnTo>
                      <a:pt x="9462" y="6530"/>
                    </a:lnTo>
                    <a:cubicBezTo>
                      <a:pt x="10749" y="5318"/>
                      <a:pt x="11960" y="5470"/>
                      <a:pt x="13247" y="6530"/>
                    </a:cubicBezTo>
                    <a:cubicBezTo>
                      <a:pt x="13474" y="8725"/>
                      <a:pt x="12111" y="10315"/>
                      <a:pt x="11279" y="12131"/>
                    </a:cubicBezTo>
                    <a:lnTo>
                      <a:pt x="10370" y="12131"/>
                    </a:lnTo>
                    <a:lnTo>
                      <a:pt x="9462" y="12131"/>
                    </a:lnTo>
                    <a:cubicBezTo>
                      <a:pt x="8402" y="11147"/>
                      <a:pt x="6434" y="11904"/>
                      <a:pt x="5677" y="10315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7" name="任意多边形: 形状 3016"/>
              <p:cNvSpPr/>
              <p:nvPr/>
            </p:nvSpPr>
            <p:spPr>
              <a:xfrm>
                <a:off x="1656720" y="6373220"/>
                <a:ext cx="15139" cy="7570"/>
              </a:xfrm>
              <a:custGeom>
                <a:avLst/>
                <a:gdLst>
                  <a:gd name="connsiteX0" fmla="*/ 7570 w 15139"/>
                  <a:gd name="connsiteY0" fmla="*/ 5677 h 7569"/>
                  <a:gd name="connsiteX1" fmla="*/ 11354 w 15139"/>
                  <a:gd name="connsiteY1" fmla="*/ 7570 h 7569"/>
                  <a:gd name="connsiteX2" fmla="*/ 5753 w 15139"/>
                  <a:gd name="connsiteY2" fmla="*/ 7645 h 7569"/>
                  <a:gd name="connsiteX3" fmla="*/ 5677 w 15139"/>
                  <a:gd name="connsiteY3" fmla="*/ 7645 h 7569"/>
                  <a:gd name="connsiteX4" fmla="*/ 7418 w 15139"/>
                  <a:gd name="connsiteY4" fmla="*/ 5677 h 7569"/>
                  <a:gd name="connsiteX5" fmla="*/ 7570 w 15139"/>
                  <a:gd name="connsiteY5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7570" y="5677"/>
                    </a:moveTo>
                    <a:cubicBezTo>
                      <a:pt x="9159" y="5677"/>
                      <a:pt x="10597" y="5828"/>
                      <a:pt x="11354" y="7570"/>
                    </a:cubicBezTo>
                    <a:cubicBezTo>
                      <a:pt x="9462" y="8024"/>
                      <a:pt x="7645" y="10824"/>
                      <a:pt x="5753" y="7645"/>
                    </a:cubicBezTo>
                    <a:lnTo>
                      <a:pt x="5677" y="7645"/>
                    </a:lnTo>
                    <a:cubicBezTo>
                      <a:pt x="6283" y="7040"/>
                      <a:pt x="6888" y="6358"/>
                      <a:pt x="7418" y="5677"/>
                    </a:cubicBezTo>
                    <a:lnTo>
                      <a:pt x="7570" y="5677"/>
                    </a:lnTo>
                    <a:close/>
                  </a:path>
                </a:pathLst>
              </a:custGeom>
              <a:solidFill>
                <a:srgbClr val="EBAD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8" name="任意多边形: 形状 3017"/>
              <p:cNvSpPr/>
              <p:nvPr/>
            </p:nvSpPr>
            <p:spPr>
              <a:xfrm>
                <a:off x="1569140" y="6236893"/>
                <a:ext cx="22709" cy="15139"/>
              </a:xfrm>
              <a:custGeom>
                <a:avLst/>
                <a:gdLst>
                  <a:gd name="connsiteX0" fmla="*/ 13398 w 22708"/>
                  <a:gd name="connsiteY0" fmla="*/ 12793 h 15139"/>
                  <a:gd name="connsiteX1" fmla="*/ 5677 w 22708"/>
                  <a:gd name="connsiteY1" fmla="*/ 10900 h 15139"/>
                  <a:gd name="connsiteX2" fmla="*/ 17788 w 22708"/>
                  <a:gd name="connsiteY2" fmla="*/ 5677 h 15139"/>
                  <a:gd name="connsiteX3" fmla="*/ 13398 w 22708"/>
                  <a:gd name="connsiteY3" fmla="*/ 1279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3398" y="12793"/>
                    </a:moveTo>
                    <a:cubicBezTo>
                      <a:pt x="10976" y="11733"/>
                      <a:pt x="6737" y="17788"/>
                      <a:pt x="5677" y="10900"/>
                    </a:cubicBezTo>
                    <a:cubicBezTo>
                      <a:pt x="8554" y="7115"/>
                      <a:pt x="8554" y="7115"/>
                      <a:pt x="17788" y="5677"/>
                    </a:cubicBezTo>
                    <a:cubicBezTo>
                      <a:pt x="17713" y="9008"/>
                      <a:pt x="16502" y="11430"/>
                      <a:pt x="13398" y="12793"/>
                    </a:cubicBezTo>
                    <a:close/>
                  </a:path>
                </a:pathLst>
              </a:custGeom>
              <a:solidFill>
                <a:srgbClr val="FBF1E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9" name="任意多边形: 形状 3018"/>
              <p:cNvSpPr/>
              <p:nvPr/>
            </p:nvSpPr>
            <p:spPr>
              <a:xfrm>
                <a:off x="1584582" y="6238255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6813" y="6359"/>
                      <a:pt x="6207" y="6964"/>
                      <a:pt x="5677" y="7645"/>
                    </a:cubicBezTo>
                    <a:cubicBezTo>
                      <a:pt x="5904" y="6661"/>
                      <a:pt x="6434" y="5980"/>
                      <a:pt x="7418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0" name="任意多边形: 形状 3019"/>
              <p:cNvSpPr/>
              <p:nvPr/>
            </p:nvSpPr>
            <p:spPr>
              <a:xfrm>
                <a:off x="1582765" y="6240299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570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6813" y="6282"/>
                      <a:pt x="6207" y="6964"/>
                      <a:pt x="5677" y="7570"/>
                    </a:cubicBezTo>
                    <a:cubicBezTo>
                      <a:pt x="5829" y="6510"/>
                      <a:pt x="6434" y="5904"/>
                      <a:pt x="7418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1" name="任意多边形: 形状 3020"/>
              <p:cNvSpPr/>
              <p:nvPr/>
            </p:nvSpPr>
            <p:spPr>
              <a:xfrm>
                <a:off x="1763223" y="4939813"/>
                <a:ext cx="15139" cy="7570"/>
              </a:xfrm>
              <a:custGeom>
                <a:avLst/>
                <a:gdLst>
                  <a:gd name="connsiteX0" fmla="*/ 5677 w 15139"/>
                  <a:gd name="connsiteY0" fmla="*/ 5717 h 7569"/>
                  <a:gd name="connsiteX1" fmla="*/ 10067 w 15139"/>
                  <a:gd name="connsiteY1" fmla="*/ 6550 h 7569"/>
                  <a:gd name="connsiteX2" fmla="*/ 8856 w 15139"/>
                  <a:gd name="connsiteY2" fmla="*/ 8669 h 7569"/>
                  <a:gd name="connsiteX3" fmla="*/ 5677 w 15139"/>
                  <a:gd name="connsiteY3" fmla="*/ 5717 h 7569"/>
                  <a:gd name="connsiteX4" fmla="*/ 5677 w 15139"/>
                  <a:gd name="connsiteY4" fmla="*/ 571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5717"/>
                    </a:moveTo>
                    <a:cubicBezTo>
                      <a:pt x="7191" y="5868"/>
                      <a:pt x="9008" y="5187"/>
                      <a:pt x="10067" y="6550"/>
                    </a:cubicBezTo>
                    <a:cubicBezTo>
                      <a:pt x="10597" y="7231"/>
                      <a:pt x="9765" y="8290"/>
                      <a:pt x="8856" y="8669"/>
                    </a:cubicBezTo>
                    <a:cubicBezTo>
                      <a:pt x="5904" y="9804"/>
                      <a:pt x="5980" y="7534"/>
                      <a:pt x="5677" y="5717"/>
                    </a:cubicBezTo>
                    <a:lnTo>
                      <a:pt x="5677" y="5717"/>
                    </a:ln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2" name="任意多边形: 形状 3021"/>
              <p:cNvSpPr/>
              <p:nvPr/>
            </p:nvSpPr>
            <p:spPr>
              <a:xfrm>
                <a:off x="1780330" y="494553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6359"/>
                      <a:pt x="7115" y="6964"/>
                      <a:pt x="5677" y="7570"/>
                    </a:cubicBezTo>
                    <a:cubicBezTo>
                      <a:pt x="5677" y="6964"/>
                      <a:pt x="5677" y="6359"/>
                      <a:pt x="5677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3" name="任意多边形: 形状 3022"/>
              <p:cNvSpPr/>
              <p:nvPr/>
            </p:nvSpPr>
            <p:spPr>
              <a:xfrm>
                <a:off x="1779195" y="4943637"/>
                <a:ext cx="7570" cy="7570"/>
              </a:xfrm>
              <a:custGeom>
                <a:avLst/>
                <a:gdLst>
                  <a:gd name="connsiteX0" fmla="*/ 6813 w 7569"/>
                  <a:gd name="connsiteY0" fmla="*/ 5677 h 7569"/>
                  <a:gd name="connsiteX1" fmla="*/ 6813 w 7569"/>
                  <a:gd name="connsiteY1" fmla="*/ 7570 h 7569"/>
                  <a:gd name="connsiteX2" fmla="*/ 6813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13" y="5677"/>
                    </a:moveTo>
                    <a:cubicBezTo>
                      <a:pt x="6813" y="6283"/>
                      <a:pt x="6813" y="6964"/>
                      <a:pt x="6813" y="7570"/>
                    </a:cubicBezTo>
                    <a:cubicBezTo>
                      <a:pt x="5299" y="6964"/>
                      <a:pt x="5299" y="6359"/>
                      <a:pt x="6813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4" name="任意多边形: 形状 3023"/>
              <p:cNvSpPr/>
              <p:nvPr/>
            </p:nvSpPr>
            <p:spPr>
              <a:xfrm>
                <a:off x="1777463" y="6045785"/>
                <a:ext cx="30278" cy="22709"/>
              </a:xfrm>
              <a:custGeom>
                <a:avLst/>
                <a:gdLst>
                  <a:gd name="connsiteX0" fmla="*/ 8544 w 30278"/>
                  <a:gd name="connsiteY0" fmla="*/ 15646 h 22708"/>
                  <a:gd name="connsiteX1" fmla="*/ 6728 w 30278"/>
                  <a:gd name="connsiteY1" fmla="*/ 9893 h 22708"/>
                  <a:gd name="connsiteX2" fmla="*/ 8014 w 30278"/>
                  <a:gd name="connsiteY2" fmla="*/ 5881 h 22708"/>
                  <a:gd name="connsiteX3" fmla="*/ 14373 w 30278"/>
                  <a:gd name="connsiteY3" fmla="*/ 8227 h 22708"/>
                  <a:gd name="connsiteX4" fmla="*/ 27468 w 30278"/>
                  <a:gd name="connsiteY4" fmla="*/ 13754 h 22708"/>
                  <a:gd name="connsiteX5" fmla="*/ 28755 w 30278"/>
                  <a:gd name="connsiteY5" fmla="*/ 18598 h 22708"/>
                  <a:gd name="connsiteX6" fmla="*/ 25197 w 30278"/>
                  <a:gd name="connsiteY6" fmla="*/ 21701 h 22708"/>
                  <a:gd name="connsiteX7" fmla="*/ 23002 w 30278"/>
                  <a:gd name="connsiteY7" fmla="*/ 20036 h 22708"/>
                  <a:gd name="connsiteX8" fmla="*/ 23986 w 30278"/>
                  <a:gd name="connsiteY8" fmla="*/ 21474 h 22708"/>
                  <a:gd name="connsiteX9" fmla="*/ 23683 w 30278"/>
                  <a:gd name="connsiteY9" fmla="*/ 23140 h 22708"/>
                  <a:gd name="connsiteX10" fmla="*/ 19899 w 30278"/>
                  <a:gd name="connsiteY10" fmla="*/ 21323 h 22708"/>
                  <a:gd name="connsiteX11" fmla="*/ 12253 w 30278"/>
                  <a:gd name="connsiteY11" fmla="*/ 15722 h 22708"/>
                  <a:gd name="connsiteX12" fmla="*/ 8544 w 30278"/>
                  <a:gd name="connsiteY12" fmla="*/ 156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8544" y="15646"/>
                    </a:moveTo>
                    <a:cubicBezTo>
                      <a:pt x="5895" y="14359"/>
                      <a:pt x="10210" y="10877"/>
                      <a:pt x="6728" y="9893"/>
                    </a:cubicBezTo>
                    <a:cubicBezTo>
                      <a:pt x="6273" y="8152"/>
                      <a:pt x="4003" y="4822"/>
                      <a:pt x="8014" y="5881"/>
                    </a:cubicBezTo>
                    <a:cubicBezTo>
                      <a:pt x="9983" y="6411"/>
                      <a:pt x="12556" y="7243"/>
                      <a:pt x="14373" y="8227"/>
                    </a:cubicBezTo>
                    <a:cubicBezTo>
                      <a:pt x="18612" y="10574"/>
                      <a:pt x="23456" y="11180"/>
                      <a:pt x="27468" y="13754"/>
                    </a:cubicBezTo>
                    <a:cubicBezTo>
                      <a:pt x="29058" y="15040"/>
                      <a:pt x="29209" y="16781"/>
                      <a:pt x="28755" y="18598"/>
                    </a:cubicBezTo>
                    <a:cubicBezTo>
                      <a:pt x="28149" y="20339"/>
                      <a:pt x="26938" y="21323"/>
                      <a:pt x="25197" y="21701"/>
                    </a:cubicBezTo>
                    <a:cubicBezTo>
                      <a:pt x="23986" y="21701"/>
                      <a:pt x="23608" y="20717"/>
                      <a:pt x="23002" y="20036"/>
                    </a:cubicBezTo>
                    <a:cubicBezTo>
                      <a:pt x="23229" y="20642"/>
                      <a:pt x="23532" y="21096"/>
                      <a:pt x="23986" y="21474"/>
                    </a:cubicBezTo>
                    <a:cubicBezTo>
                      <a:pt x="24516" y="22156"/>
                      <a:pt x="24365" y="22686"/>
                      <a:pt x="23683" y="23140"/>
                    </a:cubicBezTo>
                    <a:cubicBezTo>
                      <a:pt x="22094" y="23140"/>
                      <a:pt x="20656" y="22988"/>
                      <a:pt x="19899" y="21323"/>
                    </a:cubicBezTo>
                    <a:cubicBezTo>
                      <a:pt x="16341" y="20793"/>
                      <a:pt x="16719" y="14964"/>
                      <a:pt x="12253" y="15722"/>
                    </a:cubicBezTo>
                    <a:cubicBezTo>
                      <a:pt x="11042" y="15722"/>
                      <a:pt x="9755" y="15722"/>
                      <a:pt x="8544" y="15646"/>
                    </a:cubicBezTo>
                    <a:close/>
                  </a:path>
                </a:pathLst>
              </a:custGeom>
              <a:solidFill>
                <a:srgbClr val="F4C1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5" name="任意多边形: 形状 3024"/>
              <p:cNvSpPr/>
              <p:nvPr/>
            </p:nvSpPr>
            <p:spPr>
              <a:xfrm>
                <a:off x="1790086" y="6038765"/>
                <a:ext cx="22709" cy="15139"/>
              </a:xfrm>
              <a:custGeom>
                <a:avLst/>
                <a:gdLst>
                  <a:gd name="connsiteX0" fmla="*/ 20674 w 22708"/>
                  <a:gd name="connsiteY0" fmla="*/ 9420 h 15139"/>
                  <a:gd name="connsiteX1" fmla="*/ 20523 w 22708"/>
                  <a:gd name="connsiteY1" fmla="*/ 11236 h 15139"/>
                  <a:gd name="connsiteX2" fmla="*/ 18706 w 22708"/>
                  <a:gd name="connsiteY2" fmla="*/ 13205 h 15139"/>
                  <a:gd name="connsiteX3" fmla="*/ 18706 w 22708"/>
                  <a:gd name="connsiteY3" fmla="*/ 13205 h 15139"/>
                  <a:gd name="connsiteX4" fmla="*/ 12575 w 22708"/>
                  <a:gd name="connsiteY4" fmla="*/ 14945 h 15139"/>
                  <a:gd name="connsiteX5" fmla="*/ 5686 w 22708"/>
                  <a:gd name="connsiteY5" fmla="*/ 9496 h 15139"/>
                  <a:gd name="connsiteX6" fmla="*/ 11818 w 22708"/>
                  <a:gd name="connsiteY6" fmla="*/ 7603 h 15139"/>
                  <a:gd name="connsiteX7" fmla="*/ 20674 w 22708"/>
                  <a:gd name="connsiteY7" fmla="*/ 942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20674" y="9420"/>
                    </a:moveTo>
                    <a:cubicBezTo>
                      <a:pt x="20598" y="10025"/>
                      <a:pt x="20523" y="10631"/>
                      <a:pt x="20523" y="11236"/>
                    </a:cubicBezTo>
                    <a:cubicBezTo>
                      <a:pt x="19917" y="11917"/>
                      <a:pt x="19236" y="12447"/>
                      <a:pt x="18706" y="13205"/>
                    </a:cubicBezTo>
                    <a:lnTo>
                      <a:pt x="18706" y="13205"/>
                    </a:lnTo>
                    <a:cubicBezTo>
                      <a:pt x="16738" y="13961"/>
                      <a:pt x="14846" y="15551"/>
                      <a:pt x="12575" y="14945"/>
                    </a:cubicBezTo>
                    <a:cubicBezTo>
                      <a:pt x="9471" y="14189"/>
                      <a:pt x="5913" y="11842"/>
                      <a:pt x="5686" y="9496"/>
                    </a:cubicBezTo>
                    <a:cubicBezTo>
                      <a:pt x="5459" y="7224"/>
                      <a:pt x="9471" y="8057"/>
                      <a:pt x="11818" y="7603"/>
                    </a:cubicBezTo>
                    <a:cubicBezTo>
                      <a:pt x="15527" y="7073"/>
                      <a:pt x="18706" y="2607"/>
                      <a:pt x="20674" y="9420"/>
                    </a:cubicBezTo>
                    <a:close/>
                  </a:path>
                </a:pathLst>
              </a:custGeom>
              <a:solidFill>
                <a:srgbClr val="FADC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6" name="任意多边形: 形状 3025"/>
              <p:cNvSpPr/>
              <p:nvPr/>
            </p:nvSpPr>
            <p:spPr>
              <a:xfrm>
                <a:off x="1799155" y="6051004"/>
                <a:ext cx="15139" cy="15139"/>
              </a:xfrm>
              <a:custGeom>
                <a:avLst/>
                <a:gdLst>
                  <a:gd name="connsiteX0" fmla="*/ 5852 w 15139"/>
                  <a:gd name="connsiteY0" fmla="*/ 14212 h 15139"/>
                  <a:gd name="connsiteX1" fmla="*/ 5852 w 15139"/>
                  <a:gd name="connsiteY1" fmla="*/ 8535 h 15139"/>
                  <a:gd name="connsiteX2" fmla="*/ 11529 w 15139"/>
                  <a:gd name="connsiteY2" fmla="*/ 6642 h 15139"/>
                  <a:gd name="connsiteX3" fmla="*/ 11529 w 15139"/>
                  <a:gd name="connsiteY3" fmla="*/ 8459 h 15139"/>
                  <a:gd name="connsiteX4" fmla="*/ 9788 w 15139"/>
                  <a:gd name="connsiteY4" fmla="*/ 10427 h 15139"/>
                  <a:gd name="connsiteX5" fmla="*/ 9712 w 15139"/>
                  <a:gd name="connsiteY5" fmla="*/ 12319 h 15139"/>
                  <a:gd name="connsiteX6" fmla="*/ 7820 w 15139"/>
                  <a:gd name="connsiteY6" fmla="*/ 16104 h 15139"/>
                  <a:gd name="connsiteX7" fmla="*/ 7820 w 15139"/>
                  <a:gd name="connsiteY7" fmla="*/ 16104 h 15139"/>
                  <a:gd name="connsiteX8" fmla="*/ 5852 w 15139"/>
                  <a:gd name="connsiteY8" fmla="*/ 142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852" y="14212"/>
                    </a:moveTo>
                    <a:cubicBezTo>
                      <a:pt x="5852" y="12319"/>
                      <a:pt x="5852" y="10427"/>
                      <a:pt x="5852" y="8535"/>
                    </a:cubicBezTo>
                    <a:cubicBezTo>
                      <a:pt x="6912" y="5507"/>
                      <a:pt x="8804" y="4901"/>
                      <a:pt x="11529" y="6642"/>
                    </a:cubicBezTo>
                    <a:cubicBezTo>
                      <a:pt x="11529" y="7248"/>
                      <a:pt x="11605" y="7853"/>
                      <a:pt x="11529" y="8459"/>
                    </a:cubicBezTo>
                    <a:cubicBezTo>
                      <a:pt x="10923" y="9140"/>
                      <a:pt x="10318" y="9746"/>
                      <a:pt x="9788" y="10427"/>
                    </a:cubicBezTo>
                    <a:cubicBezTo>
                      <a:pt x="9788" y="11032"/>
                      <a:pt x="9788" y="11638"/>
                      <a:pt x="9712" y="12319"/>
                    </a:cubicBezTo>
                    <a:cubicBezTo>
                      <a:pt x="8501" y="13304"/>
                      <a:pt x="8955" y="15120"/>
                      <a:pt x="7820" y="16104"/>
                    </a:cubicBezTo>
                    <a:lnTo>
                      <a:pt x="7820" y="16104"/>
                    </a:lnTo>
                    <a:cubicBezTo>
                      <a:pt x="6003" y="16634"/>
                      <a:pt x="5322" y="16028"/>
                      <a:pt x="5852" y="14212"/>
                    </a:cubicBezTo>
                    <a:close/>
                  </a:path>
                </a:pathLst>
              </a:custGeom>
              <a:solidFill>
                <a:srgbClr val="F9D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7" name="任意多边形: 形状 3026"/>
              <p:cNvSpPr/>
              <p:nvPr/>
            </p:nvSpPr>
            <p:spPr>
              <a:xfrm>
                <a:off x="1964199" y="6483036"/>
                <a:ext cx="22709" cy="15139"/>
              </a:xfrm>
              <a:custGeom>
                <a:avLst/>
                <a:gdLst>
                  <a:gd name="connsiteX0" fmla="*/ 15665 w 22708"/>
                  <a:gd name="connsiteY0" fmla="*/ 11827 h 15139"/>
                  <a:gd name="connsiteX1" fmla="*/ 8095 w 22708"/>
                  <a:gd name="connsiteY1" fmla="*/ 13719 h 15139"/>
                  <a:gd name="connsiteX2" fmla="*/ 6203 w 22708"/>
                  <a:gd name="connsiteY2" fmla="*/ 6150 h 15139"/>
                  <a:gd name="connsiteX3" fmla="*/ 23234 w 22708"/>
                  <a:gd name="connsiteY3" fmla="*/ 9935 h 15139"/>
                  <a:gd name="connsiteX4" fmla="*/ 15665 w 22708"/>
                  <a:gd name="connsiteY4" fmla="*/ 118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5665" y="11827"/>
                    </a:moveTo>
                    <a:cubicBezTo>
                      <a:pt x="12864" y="11221"/>
                      <a:pt x="11804" y="17807"/>
                      <a:pt x="8095" y="13719"/>
                    </a:cubicBezTo>
                    <a:cubicBezTo>
                      <a:pt x="5219" y="11751"/>
                      <a:pt x="5370" y="9026"/>
                      <a:pt x="6203" y="6150"/>
                    </a:cubicBezTo>
                    <a:cubicBezTo>
                      <a:pt x="12183" y="6074"/>
                      <a:pt x="18617" y="3803"/>
                      <a:pt x="23234" y="9935"/>
                    </a:cubicBezTo>
                    <a:cubicBezTo>
                      <a:pt x="21190" y="12508"/>
                      <a:pt x="17936" y="10086"/>
                      <a:pt x="15665" y="11827"/>
                    </a:cubicBezTo>
                    <a:close/>
                  </a:path>
                </a:pathLst>
              </a:custGeom>
              <a:solidFill>
                <a:srgbClr val="F5CB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8" name="任意多边形: 形状 3027"/>
              <p:cNvSpPr/>
              <p:nvPr/>
            </p:nvSpPr>
            <p:spPr>
              <a:xfrm>
                <a:off x="1978974" y="6496831"/>
                <a:ext cx="15139" cy="22709"/>
              </a:xfrm>
              <a:custGeom>
                <a:avLst/>
                <a:gdLst>
                  <a:gd name="connsiteX0" fmla="*/ 6567 w 15139"/>
                  <a:gd name="connsiteY0" fmla="*/ 11354 h 22708"/>
                  <a:gd name="connsiteX1" fmla="*/ 8459 w 15139"/>
                  <a:gd name="connsiteY1" fmla="*/ 5677 h 22708"/>
                  <a:gd name="connsiteX2" fmla="*/ 12244 w 15139"/>
                  <a:gd name="connsiteY2" fmla="*/ 11430 h 22708"/>
                  <a:gd name="connsiteX3" fmla="*/ 10276 w 15139"/>
                  <a:gd name="connsiteY3" fmla="*/ 17107 h 22708"/>
                  <a:gd name="connsiteX4" fmla="*/ 10276 w 15139"/>
                  <a:gd name="connsiteY4" fmla="*/ 17107 h 22708"/>
                  <a:gd name="connsiteX5" fmla="*/ 6491 w 15139"/>
                  <a:gd name="connsiteY5" fmla="*/ 17183 h 22708"/>
                  <a:gd name="connsiteX6" fmla="*/ 6567 w 15139"/>
                  <a:gd name="connsiteY6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6567" y="11354"/>
                    </a:moveTo>
                    <a:cubicBezTo>
                      <a:pt x="7324" y="9538"/>
                      <a:pt x="8762" y="7873"/>
                      <a:pt x="8459" y="5677"/>
                    </a:cubicBezTo>
                    <a:cubicBezTo>
                      <a:pt x="12547" y="5677"/>
                      <a:pt x="12244" y="8629"/>
                      <a:pt x="12244" y="11430"/>
                    </a:cubicBezTo>
                    <a:cubicBezTo>
                      <a:pt x="13228" y="13852"/>
                      <a:pt x="12017" y="15593"/>
                      <a:pt x="10276" y="17107"/>
                    </a:cubicBezTo>
                    <a:lnTo>
                      <a:pt x="10276" y="17107"/>
                    </a:lnTo>
                    <a:cubicBezTo>
                      <a:pt x="9065" y="18243"/>
                      <a:pt x="7778" y="18243"/>
                      <a:pt x="6491" y="17183"/>
                    </a:cubicBezTo>
                    <a:cubicBezTo>
                      <a:pt x="5431" y="15215"/>
                      <a:pt x="5355" y="13247"/>
                      <a:pt x="6567" y="11354"/>
                    </a:cubicBezTo>
                    <a:close/>
                  </a:path>
                </a:pathLst>
              </a:custGeom>
              <a:solidFill>
                <a:srgbClr val="FAE6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9" name="任意多边形: 形状 3028"/>
              <p:cNvSpPr/>
              <p:nvPr/>
            </p:nvSpPr>
            <p:spPr>
              <a:xfrm>
                <a:off x="1983712" y="6502584"/>
                <a:ext cx="15139" cy="15139"/>
              </a:xfrm>
              <a:custGeom>
                <a:avLst/>
                <a:gdLst>
                  <a:gd name="connsiteX0" fmla="*/ 5689 w 15139"/>
                  <a:gd name="connsiteY0" fmla="*/ 11354 h 15139"/>
                  <a:gd name="connsiteX1" fmla="*/ 7657 w 15139"/>
                  <a:gd name="connsiteY1" fmla="*/ 5677 h 15139"/>
                  <a:gd name="connsiteX2" fmla="*/ 10307 w 15139"/>
                  <a:gd name="connsiteY2" fmla="*/ 10976 h 15139"/>
                  <a:gd name="connsiteX3" fmla="*/ 5689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89" y="11354"/>
                    </a:moveTo>
                    <a:cubicBezTo>
                      <a:pt x="5538" y="9159"/>
                      <a:pt x="6825" y="7494"/>
                      <a:pt x="7657" y="5677"/>
                    </a:cubicBezTo>
                    <a:cubicBezTo>
                      <a:pt x="9626" y="6889"/>
                      <a:pt x="11064" y="8781"/>
                      <a:pt x="10307" y="10976"/>
                    </a:cubicBezTo>
                    <a:cubicBezTo>
                      <a:pt x="9323" y="13625"/>
                      <a:pt x="7279" y="11733"/>
                      <a:pt x="5689" y="11354"/>
                    </a:cubicBezTo>
                    <a:close/>
                  </a:path>
                </a:pathLst>
              </a:custGeom>
              <a:solidFill>
                <a:srgbClr val="F3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0" name="任意多边形: 形状 3029"/>
              <p:cNvSpPr/>
              <p:nvPr/>
            </p:nvSpPr>
            <p:spPr>
              <a:xfrm>
                <a:off x="1979939" y="6508185"/>
                <a:ext cx="15139" cy="7570"/>
              </a:xfrm>
              <a:custGeom>
                <a:avLst/>
                <a:gdLst>
                  <a:gd name="connsiteX0" fmla="*/ 5677 w 15139"/>
                  <a:gd name="connsiteY0" fmla="*/ 5753 h 7569"/>
                  <a:gd name="connsiteX1" fmla="*/ 9462 w 15139"/>
                  <a:gd name="connsiteY1" fmla="*/ 5677 h 7569"/>
                  <a:gd name="connsiteX2" fmla="*/ 7115 w 15139"/>
                  <a:gd name="connsiteY2" fmla="*/ 8781 h 7569"/>
                  <a:gd name="connsiteX3" fmla="*/ 5677 w 15139"/>
                  <a:gd name="connsiteY3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5753"/>
                    </a:moveTo>
                    <a:cubicBezTo>
                      <a:pt x="6964" y="5753"/>
                      <a:pt x="8175" y="5677"/>
                      <a:pt x="9462" y="5677"/>
                    </a:cubicBezTo>
                    <a:cubicBezTo>
                      <a:pt x="9235" y="7115"/>
                      <a:pt x="9386" y="9159"/>
                      <a:pt x="7115" y="8781"/>
                    </a:cubicBezTo>
                    <a:cubicBezTo>
                      <a:pt x="5829" y="8629"/>
                      <a:pt x="5753" y="7040"/>
                      <a:pt x="5677" y="5753"/>
                    </a:cubicBezTo>
                    <a:close/>
                  </a:path>
                </a:pathLst>
              </a:custGeom>
              <a:solidFill>
                <a:srgbClr val="F5CC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1" name="任意多边形: 形状 3030"/>
              <p:cNvSpPr/>
              <p:nvPr/>
            </p:nvSpPr>
            <p:spPr>
              <a:xfrm>
                <a:off x="1970477" y="6509037"/>
                <a:ext cx="7570" cy="7570"/>
              </a:xfrm>
              <a:custGeom>
                <a:avLst/>
                <a:gdLst>
                  <a:gd name="connsiteX0" fmla="*/ 7570 w 7569"/>
                  <a:gd name="connsiteY0" fmla="*/ 6718 h 7569"/>
                  <a:gd name="connsiteX1" fmla="*/ 5677 w 7569"/>
                  <a:gd name="connsiteY1" fmla="*/ 6794 h 7569"/>
                  <a:gd name="connsiteX2" fmla="*/ 7570 w 7569"/>
                  <a:gd name="connsiteY2" fmla="*/ 67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18"/>
                    </a:moveTo>
                    <a:cubicBezTo>
                      <a:pt x="6964" y="6718"/>
                      <a:pt x="6283" y="6718"/>
                      <a:pt x="5677" y="6794"/>
                    </a:cubicBezTo>
                    <a:cubicBezTo>
                      <a:pt x="6207" y="5280"/>
                      <a:pt x="6888" y="5355"/>
                      <a:pt x="7570" y="6718"/>
                    </a:cubicBezTo>
                    <a:close/>
                  </a:path>
                </a:pathLst>
              </a:custGeom>
              <a:solidFill>
                <a:srgbClr val="F7D7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2" name="任意多边形: 形状 3031"/>
              <p:cNvSpPr/>
              <p:nvPr/>
            </p:nvSpPr>
            <p:spPr>
              <a:xfrm>
                <a:off x="1798373" y="6236157"/>
                <a:ext cx="22709" cy="22709"/>
              </a:xfrm>
              <a:custGeom>
                <a:avLst/>
                <a:gdLst>
                  <a:gd name="connsiteX0" fmla="*/ 8526 w 22708"/>
                  <a:gd name="connsiteY0" fmla="*/ 11636 h 22708"/>
                  <a:gd name="connsiteX1" fmla="*/ 10494 w 22708"/>
                  <a:gd name="connsiteY1" fmla="*/ 9744 h 22708"/>
                  <a:gd name="connsiteX2" fmla="*/ 21773 w 22708"/>
                  <a:gd name="connsiteY2" fmla="*/ 15269 h 22708"/>
                  <a:gd name="connsiteX3" fmla="*/ 11932 w 22708"/>
                  <a:gd name="connsiteY3" fmla="*/ 19054 h 22708"/>
                  <a:gd name="connsiteX4" fmla="*/ 8375 w 22708"/>
                  <a:gd name="connsiteY4" fmla="*/ 19660 h 22708"/>
                  <a:gd name="connsiteX5" fmla="*/ 6482 w 22708"/>
                  <a:gd name="connsiteY5" fmla="*/ 14588 h 22708"/>
                  <a:gd name="connsiteX6" fmla="*/ 8526 w 22708"/>
                  <a:gd name="connsiteY6" fmla="*/ 116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526" y="11636"/>
                    </a:moveTo>
                    <a:cubicBezTo>
                      <a:pt x="9207" y="11030"/>
                      <a:pt x="9813" y="10349"/>
                      <a:pt x="10494" y="9744"/>
                    </a:cubicBezTo>
                    <a:cubicBezTo>
                      <a:pt x="17685" y="3461"/>
                      <a:pt x="18442" y="3839"/>
                      <a:pt x="21773" y="15269"/>
                    </a:cubicBezTo>
                    <a:cubicBezTo>
                      <a:pt x="18064" y="15421"/>
                      <a:pt x="12462" y="10122"/>
                      <a:pt x="11932" y="19054"/>
                    </a:cubicBezTo>
                    <a:cubicBezTo>
                      <a:pt x="11857" y="20871"/>
                      <a:pt x="9662" y="20871"/>
                      <a:pt x="8375" y="19660"/>
                    </a:cubicBezTo>
                    <a:cubicBezTo>
                      <a:pt x="6936" y="18373"/>
                      <a:pt x="4363" y="17313"/>
                      <a:pt x="6482" y="14588"/>
                    </a:cubicBezTo>
                    <a:cubicBezTo>
                      <a:pt x="7239" y="13680"/>
                      <a:pt x="7845" y="12620"/>
                      <a:pt x="8526" y="11636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3" name="任意多边形: 形状 3032"/>
              <p:cNvSpPr/>
              <p:nvPr/>
            </p:nvSpPr>
            <p:spPr>
              <a:xfrm>
                <a:off x="1808792" y="6249107"/>
                <a:ext cx="22709" cy="15139"/>
              </a:xfrm>
              <a:custGeom>
                <a:avLst/>
                <a:gdLst>
                  <a:gd name="connsiteX0" fmla="*/ 17107 w 22708"/>
                  <a:gd name="connsiteY0" fmla="*/ 11933 h 15139"/>
                  <a:gd name="connsiteX1" fmla="*/ 5677 w 22708"/>
                  <a:gd name="connsiteY1" fmla="*/ 11933 h 15139"/>
                  <a:gd name="connsiteX2" fmla="*/ 9462 w 22708"/>
                  <a:gd name="connsiteY2" fmla="*/ 8073 h 15139"/>
                  <a:gd name="connsiteX3" fmla="*/ 15139 w 22708"/>
                  <a:gd name="connsiteY3" fmla="*/ 6180 h 15139"/>
                  <a:gd name="connsiteX4" fmla="*/ 22709 w 22708"/>
                  <a:gd name="connsiteY4" fmla="*/ 8073 h 15139"/>
                  <a:gd name="connsiteX5" fmla="*/ 22860 w 22708"/>
                  <a:gd name="connsiteY5" fmla="*/ 10419 h 15139"/>
                  <a:gd name="connsiteX6" fmla="*/ 17107 w 22708"/>
                  <a:gd name="connsiteY6" fmla="*/ 1193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107" y="11933"/>
                    </a:moveTo>
                    <a:cubicBezTo>
                      <a:pt x="13322" y="14356"/>
                      <a:pt x="9462" y="14356"/>
                      <a:pt x="5677" y="11933"/>
                    </a:cubicBezTo>
                    <a:cubicBezTo>
                      <a:pt x="5677" y="9360"/>
                      <a:pt x="6964" y="8073"/>
                      <a:pt x="9462" y="8073"/>
                    </a:cubicBezTo>
                    <a:cubicBezTo>
                      <a:pt x="11052" y="6483"/>
                      <a:pt x="12565" y="4818"/>
                      <a:pt x="15139" y="6180"/>
                    </a:cubicBezTo>
                    <a:cubicBezTo>
                      <a:pt x="17637" y="6786"/>
                      <a:pt x="20211" y="7467"/>
                      <a:pt x="22709" y="8073"/>
                    </a:cubicBezTo>
                    <a:cubicBezTo>
                      <a:pt x="23163" y="8830"/>
                      <a:pt x="23238" y="9587"/>
                      <a:pt x="22860" y="10419"/>
                    </a:cubicBezTo>
                    <a:cubicBezTo>
                      <a:pt x="21195" y="11555"/>
                      <a:pt x="18697" y="10192"/>
                      <a:pt x="17107" y="11933"/>
                    </a:cubicBezTo>
                    <a:close/>
                  </a:path>
                </a:pathLst>
              </a:custGeom>
              <a:solidFill>
                <a:srgbClr val="F5CC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4" name="任意多边形: 形状 3033"/>
              <p:cNvSpPr/>
              <p:nvPr/>
            </p:nvSpPr>
            <p:spPr>
              <a:xfrm>
                <a:off x="1811744" y="6243996"/>
                <a:ext cx="15139" cy="15139"/>
              </a:xfrm>
              <a:custGeom>
                <a:avLst/>
                <a:gdLst>
                  <a:gd name="connsiteX0" fmla="*/ 12263 w 15139"/>
                  <a:gd name="connsiteY0" fmla="*/ 11366 h 15139"/>
                  <a:gd name="connsiteX1" fmla="*/ 6586 w 15139"/>
                  <a:gd name="connsiteY1" fmla="*/ 13259 h 15139"/>
                  <a:gd name="connsiteX2" fmla="*/ 8478 w 15139"/>
                  <a:gd name="connsiteY2" fmla="*/ 7657 h 15139"/>
                  <a:gd name="connsiteX3" fmla="*/ 14307 w 15139"/>
                  <a:gd name="connsiteY3" fmla="*/ 6295 h 15139"/>
                  <a:gd name="connsiteX4" fmla="*/ 12263 w 15139"/>
                  <a:gd name="connsiteY4" fmla="*/ 11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263" y="11366"/>
                    </a:moveTo>
                    <a:cubicBezTo>
                      <a:pt x="10446" y="12199"/>
                      <a:pt x="8781" y="13637"/>
                      <a:pt x="6586" y="13259"/>
                    </a:cubicBezTo>
                    <a:cubicBezTo>
                      <a:pt x="4088" y="10307"/>
                      <a:pt x="7419" y="9322"/>
                      <a:pt x="8478" y="7657"/>
                    </a:cubicBezTo>
                    <a:cubicBezTo>
                      <a:pt x="10446" y="6976"/>
                      <a:pt x="12566" y="4554"/>
                      <a:pt x="14307" y="6295"/>
                    </a:cubicBezTo>
                    <a:cubicBezTo>
                      <a:pt x="16426" y="8338"/>
                      <a:pt x="12263" y="9322"/>
                      <a:pt x="12263" y="11366"/>
                    </a:cubicBezTo>
                    <a:close/>
                  </a:path>
                </a:pathLst>
              </a:custGeom>
              <a:solidFill>
                <a:srgbClr val="F9E7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5" name="任意多边形: 形状 3034"/>
              <p:cNvSpPr/>
              <p:nvPr/>
            </p:nvSpPr>
            <p:spPr>
              <a:xfrm>
                <a:off x="1785856" y="6255428"/>
                <a:ext cx="15139" cy="15139"/>
              </a:xfrm>
              <a:custGeom>
                <a:avLst/>
                <a:gdLst>
                  <a:gd name="connsiteX0" fmla="*/ 5677 w 15139"/>
                  <a:gd name="connsiteY0" fmla="*/ 9548 h 15139"/>
                  <a:gd name="connsiteX1" fmla="*/ 9916 w 15139"/>
                  <a:gd name="connsiteY1" fmla="*/ 5688 h 15139"/>
                  <a:gd name="connsiteX2" fmla="*/ 13171 w 15139"/>
                  <a:gd name="connsiteY2" fmla="*/ 8337 h 15139"/>
                  <a:gd name="connsiteX3" fmla="*/ 9311 w 15139"/>
                  <a:gd name="connsiteY3" fmla="*/ 10305 h 15139"/>
                  <a:gd name="connsiteX4" fmla="*/ 5677 w 15139"/>
                  <a:gd name="connsiteY4" fmla="*/ 9548 h 15139"/>
                  <a:gd name="connsiteX5" fmla="*/ 5677 w 15139"/>
                  <a:gd name="connsiteY5" fmla="*/ 95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548"/>
                    </a:moveTo>
                    <a:cubicBezTo>
                      <a:pt x="5904" y="6975"/>
                      <a:pt x="7115" y="5536"/>
                      <a:pt x="9916" y="5688"/>
                    </a:cubicBezTo>
                    <a:cubicBezTo>
                      <a:pt x="11657" y="5763"/>
                      <a:pt x="13171" y="6445"/>
                      <a:pt x="13171" y="8337"/>
                    </a:cubicBezTo>
                    <a:cubicBezTo>
                      <a:pt x="13171" y="11062"/>
                      <a:pt x="11506" y="11138"/>
                      <a:pt x="9311" y="10305"/>
                    </a:cubicBezTo>
                    <a:cubicBezTo>
                      <a:pt x="8251" y="9851"/>
                      <a:pt x="6888" y="9775"/>
                      <a:pt x="5677" y="9548"/>
                    </a:cubicBezTo>
                    <a:lnTo>
                      <a:pt x="5677" y="9548"/>
                    </a:lnTo>
                    <a:close/>
                  </a:path>
                </a:pathLst>
              </a:custGeom>
              <a:solidFill>
                <a:srgbClr val="F5C6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6" name="任意多边形: 形状 3035"/>
              <p:cNvSpPr/>
              <p:nvPr/>
            </p:nvSpPr>
            <p:spPr>
              <a:xfrm>
                <a:off x="1791609" y="6229426"/>
                <a:ext cx="15139" cy="15139"/>
              </a:xfrm>
              <a:custGeom>
                <a:avLst/>
                <a:gdLst>
                  <a:gd name="connsiteX0" fmla="*/ 5677 w 15139"/>
                  <a:gd name="connsiteY0" fmla="*/ 8754 h 15139"/>
                  <a:gd name="connsiteX1" fmla="*/ 8175 w 15139"/>
                  <a:gd name="connsiteY1" fmla="*/ 5802 h 15139"/>
                  <a:gd name="connsiteX2" fmla="*/ 9538 w 15139"/>
                  <a:gd name="connsiteY2" fmla="*/ 10571 h 15139"/>
                  <a:gd name="connsiteX3" fmla="*/ 5677 w 15139"/>
                  <a:gd name="connsiteY3" fmla="*/ 87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8754"/>
                    </a:moveTo>
                    <a:cubicBezTo>
                      <a:pt x="6131" y="7391"/>
                      <a:pt x="5980" y="5121"/>
                      <a:pt x="8175" y="5802"/>
                    </a:cubicBezTo>
                    <a:cubicBezTo>
                      <a:pt x="10370" y="6483"/>
                      <a:pt x="9386" y="8905"/>
                      <a:pt x="9538" y="10571"/>
                    </a:cubicBezTo>
                    <a:cubicBezTo>
                      <a:pt x="7872" y="10722"/>
                      <a:pt x="6434" y="10419"/>
                      <a:pt x="5677" y="8754"/>
                    </a:cubicBezTo>
                    <a:close/>
                  </a:path>
                </a:pathLst>
              </a:custGeom>
              <a:solidFill>
                <a:srgbClr val="F5CC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7" name="任意多边形: 形状 3036"/>
              <p:cNvSpPr/>
              <p:nvPr/>
            </p:nvSpPr>
            <p:spPr>
              <a:xfrm>
                <a:off x="1611151" y="7171569"/>
                <a:ext cx="30278" cy="37848"/>
              </a:xfrm>
              <a:custGeom>
                <a:avLst/>
                <a:gdLst>
                  <a:gd name="connsiteX0" fmla="*/ 7645 w 30278"/>
                  <a:gd name="connsiteY0" fmla="*/ 28472 h 37847"/>
                  <a:gd name="connsiteX1" fmla="*/ 5677 w 30278"/>
                  <a:gd name="connsiteY1" fmla="*/ 26731 h 37847"/>
                  <a:gd name="connsiteX2" fmla="*/ 6283 w 30278"/>
                  <a:gd name="connsiteY2" fmla="*/ 10229 h 37847"/>
                  <a:gd name="connsiteX3" fmla="*/ 7570 w 30278"/>
                  <a:gd name="connsiteY3" fmla="*/ 5915 h 37847"/>
                  <a:gd name="connsiteX4" fmla="*/ 7570 w 30278"/>
                  <a:gd name="connsiteY4" fmla="*/ 5915 h 37847"/>
                  <a:gd name="connsiteX5" fmla="*/ 9462 w 30278"/>
                  <a:gd name="connsiteY5" fmla="*/ 7807 h 37847"/>
                  <a:gd name="connsiteX6" fmla="*/ 9462 w 30278"/>
                  <a:gd name="connsiteY6" fmla="*/ 9699 h 37847"/>
                  <a:gd name="connsiteX7" fmla="*/ 10219 w 30278"/>
                  <a:gd name="connsiteY7" fmla="*/ 10229 h 37847"/>
                  <a:gd name="connsiteX8" fmla="*/ 17031 w 30278"/>
                  <a:gd name="connsiteY8" fmla="*/ 11592 h 37847"/>
                  <a:gd name="connsiteX9" fmla="*/ 18848 w 30278"/>
                  <a:gd name="connsiteY9" fmla="*/ 11592 h 37847"/>
                  <a:gd name="connsiteX10" fmla="*/ 20816 w 30278"/>
                  <a:gd name="connsiteY10" fmla="*/ 13484 h 37847"/>
                  <a:gd name="connsiteX11" fmla="*/ 30354 w 30278"/>
                  <a:gd name="connsiteY11" fmla="*/ 24838 h 37847"/>
                  <a:gd name="connsiteX12" fmla="*/ 30354 w 30278"/>
                  <a:gd name="connsiteY12" fmla="*/ 26731 h 37847"/>
                  <a:gd name="connsiteX13" fmla="*/ 24677 w 30278"/>
                  <a:gd name="connsiteY13" fmla="*/ 34300 h 37847"/>
                  <a:gd name="connsiteX14" fmla="*/ 24601 w 30278"/>
                  <a:gd name="connsiteY14" fmla="*/ 36117 h 37847"/>
                  <a:gd name="connsiteX15" fmla="*/ 19075 w 30278"/>
                  <a:gd name="connsiteY15" fmla="*/ 36193 h 37847"/>
                  <a:gd name="connsiteX16" fmla="*/ 15896 w 30278"/>
                  <a:gd name="connsiteY16" fmla="*/ 29077 h 37847"/>
                  <a:gd name="connsiteX17" fmla="*/ 10749 w 30278"/>
                  <a:gd name="connsiteY17" fmla="*/ 22038 h 37847"/>
                  <a:gd name="connsiteX18" fmla="*/ 7645 w 30278"/>
                  <a:gd name="connsiteY18" fmla="*/ 2847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278" h="37847">
                    <a:moveTo>
                      <a:pt x="7645" y="28472"/>
                    </a:moveTo>
                    <a:cubicBezTo>
                      <a:pt x="6964" y="27866"/>
                      <a:pt x="6358" y="27336"/>
                      <a:pt x="5677" y="26731"/>
                    </a:cubicBezTo>
                    <a:cubicBezTo>
                      <a:pt x="7115" y="21281"/>
                      <a:pt x="8781" y="15906"/>
                      <a:pt x="6283" y="10229"/>
                    </a:cubicBezTo>
                    <a:cubicBezTo>
                      <a:pt x="5829" y="9169"/>
                      <a:pt x="7115" y="7353"/>
                      <a:pt x="7570" y="5915"/>
                    </a:cubicBezTo>
                    <a:lnTo>
                      <a:pt x="7570" y="5915"/>
                    </a:lnTo>
                    <a:cubicBezTo>
                      <a:pt x="9538" y="5233"/>
                      <a:pt x="9916" y="6066"/>
                      <a:pt x="9462" y="7807"/>
                    </a:cubicBezTo>
                    <a:cubicBezTo>
                      <a:pt x="9462" y="8412"/>
                      <a:pt x="9462" y="9094"/>
                      <a:pt x="9462" y="9699"/>
                    </a:cubicBezTo>
                    <a:cubicBezTo>
                      <a:pt x="10370" y="10532"/>
                      <a:pt x="9159" y="9624"/>
                      <a:pt x="10219" y="10229"/>
                    </a:cubicBezTo>
                    <a:cubicBezTo>
                      <a:pt x="12263" y="11440"/>
                      <a:pt x="13701" y="16512"/>
                      <a:pt x="17031" y="11592"/>
                    </a:cubicBezTo>
                    <a:cubicBezTo>
                      <a:pt x="17637" y="11592"/>
                      <a:pt x="18243" y="11592"/>
                      <a:pt x="18848" y="11592"/>
                    </a:cubicBezTo>
                    <a:cubicBezTo>
                      <a:pt x="19454" y="12197"/>
                      <a:pt x="20135" y="12878"/>
                      <a:pt x="20816" y="13484"/>
                    </a:cubicBezTo>
                    <a:cubicBezTo>
                      <a:pt x="25661" y="15906"/>
                      <a:pt x="31489" y="17496"/>
                      <a:pt x="30354" y="24838"/>
                    </a:cubicBezTo>
                    <a:cubicBezTo>
                      <a:pt x="30354" y="25444"/>
                      <a:pt x="30354" y="26125"/>
                      <a:pt x="30354" y="26731"/>
                    </a:cubicBezTo>
                    <a:cubicBezTo>
                      <a:pt x="27023" y="28169"/>
                      <a:pt x="21649" y="28093"/>
                      <a:pt x="24677" y="34300"/>
                    </a:cubicBezTo>
                    <a:cubicBezTo>
                      <a:pt x="24677" y="34906"/>
                      <a:pt x="24677" y="35511"/>
                      <a:pt x="24601" y="36117"/>
                    </a:cubicBezTo>
                    <a:cubicBezTo>
                      <a:pt x="22784" y="36117"/>
                      <a:pt x="20892" y="36117"/>
                      <a:pt x="19075" y="36193"/>
                    </a:cubicBezTo>
                    <a:cubicBezTo>
                      <a:pt x="19075" y="33316"/>
                      <a:pt x="18924" y="30364"/>
                      <a:pt x="15896" y="29077"/>
                    </a:cubicBezTo>
                    <a:cubicBezTo>
                      <a:pt x="12793" y="27790"/>
                      <a:pt x="13852" y="24005"/>
                      <a:pt x="10749" y="22038"/>
                    </a:cubicBezTo>
                    <a:cubicBezTo>
                      <a:pt x="8251" y="23249"/>
                      <a:pt x="10749" y="27563"/>
                      <a:pt x="7645" y="28472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8" name="任意多边形: 形状 3037"/>
              <p:cNvSpPr/>
              <p:nvPr/>
            </p:nvSpPr>
            <p:spPr>
              <a:xfrm>
                <a:off x="1639880" y="7169687"/>
                <a:ext cx="15139" cy="22709"/>
              </a:xfrm>
              <a:custGeom>
                <a:avLst/>
                <a:gdLst>
                  <a:gd name="connsiteX0" fmla="*/ 8438 w 15139"/>
                  <a:gd name="connsiteY0" fmla="*/ 5677 h 22708"/>
                  <a:gd name="connsiteX1" fmla="*/ 13055 w 15139"/>
                  <a:gd name="connsiteY1" fmla="*/ 14533 h 22708"/>
                  <a:gd name="connsiteX2" fmla="*/ 9573 w 15139"/>
                  <a:gd name="connsiteY2" fmla="*/ 18772 h 22708"/>
                  <a:gd name="connsiteX3" fmla="*/ 5713 w 15139"/>
                  <a:gd name="connsiteY3" fmla="*/ 14307 h 22708"/>
                  <a:gd name="connsiteX4" fmla="*/ 8438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8438" y="5677"/>
                    </a:moveTo>
                    <a:cubicBezTo>
                      <a:pt x="12298" y="8478"/>
                      <a:pt x="13131" y="11354"/>
                      <a:pt x="13055" y="14533"/>
                    </a:cubicBezTo>
                    <a:cubicBezTo>
                      <a:pt x="13055" y="16805"/>
                      <a:pt x="12752" y="19151"/>
                      <a:pt x="9573" y="18772"/>
                    </a:cubicBezTo>
                    <a:cubicBezTo>
                      <a:pt x="7075" y="18470"/>
                      <a:pt x="5410" y="16653"/>
                      <a:pt x="5713" y="14307"/>
                    </a:cubicBezTo>
                    <a:cubicBezTo>
                      <a:pt x="6015" y="11657"/>
                      <a:pt x="7302" y="9084"/>
                      <a:pt x="8438" y="5677"/>
                    </a:cubicBezTo>
                    <a:close/>
                  </a:path>
                </a:pathLst>
              </a:custGeom>
              <a:solidFill>
                <a:srgbClr val="EDB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9" name="任意多边形: 形状 3038"/>
              <p:cNvSpPr/>
              <p:nvPr/>
            </p:nvSpPr>
            <p:spPr>
              <a:xfrm>
                <a:off x="1614936" y="7175463"/>
                <a:ext cx="15139" cy="15139"/>
              </a:xfrm>
              <a:custGeom>
                <a:avLst/>
                <a:gdLst>
                  <a:gd name="connsiteX0" fmla="*/ 13247 w 15139"/>
                  <a:gd name="connsiteY0" fmla="*/ 7622 h 15139"/>
                  <a:gd name="connsiteX1" fmla="*/ 13777 w 15139"/>
                  <a:gd name="connsiteY1" fmla="*/ 16403 h 15139"/>
                  <a:gd name="connsiteX2" fmla="*/ 5677 w 15139"/>
                  <a:gd name="connsiteY2" fmla="*/ 5730 h 15139"/>
                  <a:gd name="connsiteX3" fmla="*/ 13247 w 15139"/>
                  <a:gd name="connsiteY3" fmla="*/ 76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247" y="7622"/>
                    </a:moveTo>
                    <a:cubicBezTo>
                      <a:pt x="8478" y="10877"/>
                      <a:pt x="16426" y="12921"/>
                      <a:pt x="13777" y="16403"/>
                    </a:cubicBezTo>
                    <a:cubicBezTo>
                      <a:pt x="8478" y="14814"/>
                      <a:pt x="7645" y="9742"/>
                      <a:pt x="5677" y="5730"/>
                    </a:cubicBezTo>
                    <a:cubicBezTo>
                      <a:pt x="8251" y="6108"/>
                      <a:pt x="11354" y="4594"/>
                      <a:pt x="13247" y="7622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0" name="任意多边形: 形状 3039"/>
              <p:cNvSpPr/>
              <p:nvPr/>
            </p:nvSpPr>
            <p:spPr>
              <a:xfrm>
                <a:off x="1613044" y="7167946"/>
                <a:ext cx="22709" cy="15139"/>
              </a:xfrm>
              <a:custGeom>
                <a:avLst/>
                <a:gdLst>
                  <a:gd name="connsiteX0" fmla="*/ 7570 w 22708"/>
                  <a:gd name="connsiteY0" fmla="*/ 11354 h 15139"/>
                  <a:gd name="connsiteX1" fmla="*/ 5677 w 22708"/>
                  <a:gd name="connsiteY1" fmla="*/ 9462 h 15139"/>
                  <a:gd name="connsiteX2" fmla="*/ 5677 w 22708"/>
                  <a:gd name="connsiteY2" fmla="*/ 7570 h 15139"/>
                  <a:gd name="connsiteX3" fmla="*/ 11354 w 22708"/>
                  <a:gd name="connsiteY3" fmla="*/ 5677 h 15139"/>
                  <a:gd name="connsiteX4" fmla="*/ 17031 w 22708"/>
                  <a:gd name="connsiteY4" fmla="*/ 9462 h 15139"/>
                  <a:gd name="connsiteX5" fmla="*/ 7570 w 22708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570" y="11354"/>
                    </a:moveTo>
                    <a:cubicBezTo>
                      <a:pt x="6964" y="10749"/>
                      <a:pt x="6283" y="10068"/>
                      <a:pt x="5677" y="9462"/>
                    </a:cubicBezTo>
                    <a:cubicBezTo>
                      <a:pt x="5677" y="8856"/>
                      <a:pt x="5677" y="8175"/>
                      <a:pt x="5677" y="7570"/>
                    </a:cubicBezTo>
                    <a:cubicBezTo>
                      <a:pt x="7872" y="7721"/>
                      <a:pt x="9462" y="6358"/>
                      <a:pt x="11354" y="5677"/>
                    </a:cubicBezTo>
                    <a:cubicBezTo>
                      <a:pt x="12263" y="8326"/>
                      <a:pt x="16123" y="6812"/>
                      <a:pt x="17031" y="9462"/>
                    </a:cubicBezTo>
                    <a:cubicBezTo>
                      <a:pt x="13625" y="8705"/>
                      <a:pt x="10824" y="11279"/>
                      <a:pt x="7570" y="1135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1" name="任意多边形: 形状 3040"/>
              <p:cNvSpPr/>
              <p:nvPr/>
            </p:nvSpPr>
            <p:spPr>
              <a:xfrm>
                <a:off x="1624322" y="7177484"/>
                <a:ext cx="7570" cy="7570"/>
              </a:xfrm>
              <a:custGeom>
                <a:avLst/>
                <a:gdLst>
                  <a:gd name="connsiteX0" fmla="*/ 7645 w 7569"/>
                  <a:gd name="connsiteY0" fmla="*/ 7570 h 7569"/>
                  <a:gd name="connsiteX1" fmla="*/ 5677 w 7569"/>
                  <a:gd name="connsiteY1" fmla="*/ 5677 h 7569"/>
                  <a:gd name="connsiteX2" fmla="*/ 7645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570"/>
                    </a:moveTo>
                    <a:cubicBezTo>
                      <a:pt x="6964" y="6964"/>
                      <a:pt x="6358" y="6282"/>
                      <a:pt x="5677" y="5677"/>
                    </a:cubicBezTo>
                    <a:cubicBezTo>
                      <a:pt x="6358" y="6282"/>
                      <a:pt x="7040" y="6888"/>
                      <a:pt x="7645" y="7570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2" name="任意多边形: 形状 3041"/>
              <p:cNvSpPr/>
              <p:nvPr/>
            </p:nvSpPr>
            <p:spPr>
              <a:xfrm>
                <a:off x="1629135" y="6316903"/>
                <a:ext cx="45417" cy="52987"/>
              </a:xfrm>
              <a:custGeom>
                <a:avLst/>
                <a:gdLst>
                  <a:gd name="connsiteX0" fmla="*/ 31370 w 45417"/>
                  <a:gd name="connsiteY0" fmla="*/ 52533 h 52986"/>
                  <a:gd name="connsiteX1" fmla="*/ 23800 w 45417"/>
                  <a:gd name="connsiteY1" fmla="*/ 52533 h 52986"/>
                  <a:gd name="connsiteX2" fmla="*/ 16155 w 45417"/>
                  <a:gd name="connsiteY2" fmla="*/ 52533 h 52986"/>
                  <a:gd name="connsiteX3" fmla="*/ 14338 w 45417"/>
                  <a:gd name="connsiteY3" fmla="*/ 52608 h 52986"/>
                  <a:gd name="connsiteX4" fmla="*/ 6617 w 45417"/>
                  <a:gd name="connsiteY4" fmla="*/ 41481 h 52986"/>
                  <a:gd name="connsiteX5" fmla="*/ 9342 w 45417"/>
                  <a:gd name="connsiteY5" fmla="*/ 37545 h 52986"/>
                  <a:gd name="connsiteX6" fmla="*/ 16382 w 45417"/>
                  <a:gd name="connsiteY6" fmla="*/ 38832 h 52986"/>
                  <a:gd name="connsiteX7" fmla="*/ 14338 w 45417"/>
                  <a:gd name="connsiteY7" fmla="*/ 31565 h 52986"/>
                  <a:gd name="connsiteX8" fmla="*/ 20015 w 45417"/>
                  <a:gd name="connsiteY8" fmla="*/ 29672 h 52986"/>
                  <a:gd name="connsiteX9" fmla="*/ 25011 w 45417"/>
                  <a:gd name="connsiteY9" fmla="*/ 17107 h 52986"/>
                  <a:gd name="connsiteX10" fmla="*/ 16231 w 45417"/>
                  <a:gd name="connsiteY10" fmla="*/ 12565 h 52986"/>
                  <a:gd name="connsiteX11" fmla="*/ 13960 w 45417"/>
                  <a:gd name="connsiteY11" fmla="*/ 6812 h 52986"/>
                  <a:gd name="connsiteX12" fmla="*/ 16231 w 45417"/>
                  <a:gd name="connsiteY12" fmla="*/ 5677 h 52986"/>
                  <a:gd name="connsiteX13" fmla="*/ 32051 w 45417"/>
                  <a:gd name="connsiteY13" fmla="*/ 6207 h 52986"/>
                  <a:gd name="connsiteX14" fmla="*/ 39620 w 45417"/>
                  <a:gd name="connsiteY14" fmla="*/ 12717 h 52986"/>
                  <a:gd name="connsiteX15" fmla="*/ 43330 w 45417"/>
                  <a:gd name="connsiteY15" fmla="*/ 21195 h 52986"/>
                  <a:gd name="connsiteX16" fmla="*/ 35306 w 45417"/>
                  <a:gd name="connsiteY16" fmla="*/ 31565 h 52986"/>
                  <a:gd name="connsiteX17" fmla="*/ 35306 w 45417"/>
                  <a:gd name="connsiteY17" fmla="*/ 31565 h 52986"/>
                  <a:gd name="connsiteX18" fmla="*/ 34852 w 45417"/>
                  <a:gd name="connsiteY18" fmla="*/ 32852 h 52986"/>
                  <a:gd name="connsiteX19" fmla="*/ 35306 w 45417"/>
                  <a:gd name="connsiteY19" fmla="*/ 33457 h 52986"/>
                  <a:gd name="connsiteX20" fmla="*/ 35306 w 45417"/>
                  <a:gd name="connsiteY20" fmla="*/ 33457 h 52986"/>
                  <a:gd name="connsiteX21" fmla="*/ 39091 w 45417"/>
                  <a:gd name="connsiteY21" fmla="*/ 35350 h 52986"/>
                  <a:gd name="connsiteX22" fmla="*/ 40983 w 45417"/>
                  <a:gd name="connsiteY22" fmla="*/ 35274 h 52986"/>
                  <a:gd name="connsiteX23" fmla="*/ 41740 w 45417"/>
                  <a:gd name="connsiteY23" fmla="*/ 36258 h 52986"/>
                  <a:gd name="connsiteX24" fmla="*/ 40832 w 45417"/>
                  <a:gd name="connsiteY24" fmla="*/ 39664 h 52986"/>
                  <a:gd name="connsiteX25" fmla="*/ 35306 w 45417"/>
                  <a:gd name="connsiteY25" fmla="*/ 44736 h 52986"/>
                  <a:gd name="connsiteX26" fmla="*/ 35306 w 45417"/>
                  <a:gd name="connsiteY26" fmla="*/ 46628 h 52986"/>
                  <a:gd name="connsiteX27" fmla="*/ 31521 w 45417"/>
                  <a:gd name="connsiteY27" fmla="*/ 50489 h 52986"/>
                  <a:gd name="connsiteX28" fmla="*/ 31370 w 45417"/>
                  <a:gd name="connsiteY28" fmla="*/ 5253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5417" h="52986">
                    <a:moveTo>
                      <a:pt x="31370" y="52533"/>
                    </a:moveTo>
                    <a:cubicBezTo>
                      <a:pt x="28872" y="54728"/>
                      <a:pt x="26298" y="52381"/>
                      <a:pt x="23800" y="52533"/>
                    </a:cubicBezTo>
                    <a:cubicBezTo>
                      <a:pt x="21226" y="53441"/>
                      <a:pt x="18729" y="48748"/>
                      <a:pt x="16155" y="52533"/>
                    </a:cubicBezTo>
                    <a:cubicBezTo>
                      <a:pt x="15549" y="53365"/>
                      <a:pt x="14944" y="53365"/>
                      <a:pt x="14338" y="52608"/>
                    </a:cubicBezTo>
                    <a:cubicBezTo>
                      <a:pt x="9267" y="50716"/>
                      <a:pt x="10326" y="44660"/>
                      <a:pt x="6617" y="41481"/>
                    </a:cubicBezTo>
                    <a:cubicBezTo>
                      <a:pt x="4119" y="39362"/>
                      <a:pt x="7147" y="37923"/>
                      <a:pt x="9342" y="37545"/>
                    </a:cubicBezTo>
                    <a:cubicBezTo>
                      <a:pt x="11840" y="37090"/>
                      <a:pt x="13733" y="40043"/>
                      <a:pt x="16382" y="38832"/>
                    </a:cubicBezTo>
                    <a:cubicBezTo>
                      <a:pt x="18577" y="35577"/>
                      <a:pt x="11310" y="35047"/>
                      <a:pt x="14338" y="31565"/>
                    </a:cubicBezTo>
                    <a:cubicBezTo>
                      <a:pt x="15852" y="29824"/>
                      <a:pt x="17820" y="29294"/>
                      <a:pt x="20015" y="29672"/>
                    </a:cubicBezTo>
                    <a:cubicBezTo>
                      <a:pt x="24179" y="26569"/>
                      <a:pt x="24179" y="21119"/>
                      <a:pt x="25011" y="17107"/>
                    </a:cubicBezTo>
                    <a:cubicBezTo>
                      <a:pt x="25768" y="13247"/>
                      <a:pt x="20697" y="11354"/>
                      <a:pt x="16231" y="12565"/>
                    </a:cubicBezTo>
                    <a:cubicBezTo>
                      <a:pt x="14187" y="11127"/>
                      <a:pt x="13278" y="9235"/>
                      <a:pt x="13960" y="6812"/>
                    </a:cubicBezTo>
                    <a:cubicBezTo>
                      <a:pt x="14641" y="6207"/>
                      <a:pt x="15398" y="5828"/>
                      <a:pt x="16231" y="5677"/>
                    </a:cubicBezTo>
                    <a:cubicBezTo>
                      <a:pt x="21454" y="6510"/>
                      <a:pt x="26677" y="8326"/>
                      <a:pt x="32051" y="6207"/>
                    </a:cubicBezTo>
                    <a:cubicBezTo>
                      <a:pt x="36441" y="6207"/>
                      <a:pt x="32959" y="15290"/>
                      <a:pt x="39620" y="12717"/>
                    </a:cubicBezTo>
                    <a:cubicBezTo>
                      <a:pt x="45676" y="13474"/>
                      <a:pt x="51050" y="14533"/>
                      <a:pt x="43330" y="21195"/>
                    </a:cubicBezTo>
                    <a:cubicBezTo>
                      <a:pt x="39923" y="24147"/>
                      <a:pt x="41589" y="30959"/>
                      <a:pt x="35306" y="31565"/>
                    </a:cubicBezTo>
                    <a:lnTo>
                      <a:pt x="35306" y="31565"/>
                    </a:lnTo>
                    <a:cubicBezTo>
                      <a:pt x="34852" y="31943"/>
                      <a:pt x="34700" y="32397"/>
                      <a:pt x="34852" y="32852"/>
                    </a:cubicBezTo>
                    <a:cubicBezTo>
                      <a:pt x="35003" y="33306"/>
                      <a:pt x="35154" y="33457"/>
                      <a:pt x="35306" y="33457"/>
                    </a:cubicBezTo>
                    <a:lnTo>
                      <a:pt x="35306" y="33457"/>
                    </a:lnTo>
                    <a:cubicBezTo>
                      <a:pt x="36366" y="34593"/>
                      <a:pt x="36820" y="36712"/>
                      <a:pt x="39091" y="35350"/>
                    </a:cubicBezTo>
                    <a:cubicBezTo>
                      <a:pt x="39696" y="35350"/>
                      <a:pt x="40377" y="35350"/>
                      <a:pt x="40983" y="35274"/>
                    </a:cubicBezTo>
                    <a:cubicBezTo>
                      <a:pt x="41210" y="35577"/>
                      <a:pt x="41513" y="35955"/>
                      <a:pt x="41740" y="36258"/>
                    </a:cubicBezTo>
                    <a:cubicBezTo>
                      <a:pt x="42118" y="37545"/>
                      <a:pt x="41891" y="38756"/>
                      <a:pt x="40832" y="39664"/>
                    </a:cubicBezTo>
                    <a:cubicBezTo>
                      <a:pt x="37122" y="39362"/>
                      <a:pt x="36214" y="42011"/>
                      <a:pt x="35306" y="44736"/>
                    </a:cubicBezTo>
                    <a:cubicBezTo>
                      <a:pt x="35306" y="45341"/>
                      <a:pt x="35306" y="46022"/>
                      <a:pt x="35306" y="46628"/>
                    </a:cubicBezTo>
                    <a:cubicBezTo>
                      <a:pt x="35079" y="48899"/>
                      <a:pt x="33111" y="49505"/>
                      <a:pt x="31521" y="50489"/>
                    </a:cubicBezTo>
                    <a:cubicBezTo>
                      <a:pt x="31370" y="51245"/>
                      <a:pt x="31370" y="51927"/>
                      <a:pt x="31370" y="52533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3" name="任意多边形: 形状 3042"/>
              <p:cNvSpPr/>
              <p:nvPr/>
            </p:nvSpPr>
            <p:spPr>
              <a:xfrm>
                <a:off x="1626439" y="6278222"/>
                <a:ext cx="45417" cy="37848"/>
              </a:xfrm>
              <a:custGeom>
                <a:avLst/>
                <a:gdLst>
                  <a:gd name="connsiteX0" fmla="*/ 39819 w 45417"/>
                  <a:gd name="connsiteY0" fmla="*/ 5677 h 37847"/>
                  <a:gd name="connsiteX1" fmla="*/ 41711 w 45417"/>
                  <a:gd name="connsiteY1" fmla="*/ 17107 h 37847"/>
                  <a:gd name="connsiteX2" fmla="*/ 39743 w 45417"/>
                  <a:gd name="connsiteY2" fmla="*/ 19075 h 37847"/>
                  <a:gd name="connsiteX3" fmla="*/ 41787 w 45417"/>
                  <a:gd name="connsiteY3" fmla="*/ 32246 h 37847"/>
                  <a:gd name="connsiteX4" fmla="*/ 40197 w 45417"/>
                  <a:gd name="connsiteY4" fmla="*/ 38681 h 37847"/>
                  <a:gd name="connsiteX5" fmla="*/ 34672 w 45417"/>
                  <a:gd name="connsiteY5" fmla="*/ 38756 h 37847"/>
                  <a:gd name="connsiteX6" fmla="*/ 30281 w 45417"/>
                  <a:gd name="connsiteY6" fmla="*/ 30354 h 37847"/>
                  <a:gd name="connsiteX7" fmla="*/ 26042 w 45417"/>
                  <a:gd name="connsiteY7" fmla="*/ 25737 h 37847"/>
                  <a:gd name="connsiteX8" fmla="*/ 9011 w 45417"/>
                  <a:gd name="connsiteY8" fmla="*/ 27932 h 37847"/>
                  <a:gd name="connsiteX9" fmla="*/ 11357 w 45417"/>
                  <a:gd name="connsiteY9" fmla="*/ 20741 h 37847"/>
                  <a:gd name="connsiteX10" fmla="*/ 9465 w 45417"/>
                  <a:gd name="connsiteY10" fmla="*/ 18849 h 37847"/>
                  <a:gd name="connsiteX11" fmla="*/ 7573 w 45417"/>
                  <a:gd name="connsiteY11" fmla="*/ 16956 h 37847"/>
                  <a:gd name="connsiteX12" fmla="*/ 7573 w 45417"/>
                  <a:gd name="connsiteY12" fmla="*/ 16956 h 37847"/>
                  <a:gd name="connsiteX13" fmla="*/ 5680 w 45417"/>
                  <a:gd name="connsiteY13" fmla="*/ 15064 h 37847"/>
                  <a:gd name="connsiteX14" fmla="*/ 9465 w 45417"/>
                  <a:gd name="connsiteY14" fmla="*/ 11279 h 37847"/>
                  <a:gd name="connsiteX15" fmla="*/ 11357 w 45417"/>
                  <a:gd name="connsiteY15" fmla="*/ 13171 h 37847"/>
                  <a:gd name="connsiteX16" fmla="*/ 18927 w 45417"/>
                  <a:gd name="connsiteY16" fmla="*/ 13171 h 37847"/>
                  <a:gd name="connsiteX17" fmla="*/ 17035 w 45417"/>
                  <a:gd name="connsiteY17" fmla="*/ 11279 h 37847"/>
                  <a:gd name="connsiteX18" fmla="*/ 17035 w 45417"/>
                  <a:gd name="connsiteY18" fmla="*/ 11279 h 37847"/>
                  <a:gd name="connsiteX19" fmla="*/ 19305 w 45417"/>
                  <a:gd name="connsiteY19" fmla="*/ 6964 h 37847"/>
                  <a:gd name="connsiteX20" fmla="*/ 21425 w 45417"/>
                  <a:gd name="connsiteY20" fmla="*/ 10068 h 37847"/>
                  <a:gd name="connsiteX21" fmla="*/ 24680 w 45417"/>
                  <a:gd name="connsiteY21" fmla="*/ 11279 h 37847"/>
                  <a:gd name="connsiteX22" fmla="*/ 36110 w 45417"/>
                  <a:gd name="connsiteY22" fmla="*/ 11279 h 37847"/>
                  <a:gd name="connsiteX23" fmla="*/ 39819 w 45417"/>
                  <a:gd name="connsiteY2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37847">
                    <a:moveTo>
                      <a:pt x="39819" y="5677"/>
                    </a:moveTo>
                    <a:cubicBezTo>
                      <a:pt x="40424" y="9462"/>
                      <a:pt x="38078" y="13777"/>
                      <a:pt x="41711" y="17107"/>
                    </a:cubicBezTo>
                    <a:cubicBezTo>
                      <a:pt x="41030" y="17789"/>
                      <a:pt x="40424" y="18470"/>
                      <a:pt x="39743" y="19075"/>
                    </a:cubicBezTo>
                    <a:cubicBezTo>
                      <a:pt x="32779" y="25812"/>
                      <a:pt x="32931" y="26645"/>
                      <a:pt x="41787" y="32246"/>
                    </a:cubicBezTo>
                    <a:cubicBezTo>
                      <a:pt x="43679" y="34972"/>
                      <a:pt x="42241" y="36939"/>
                      <a:pt x="40197" y="38681"/>
                    </a:cubicBezTo>
                    <a:cubicBezTo>
                      <a:pt x="38381" y="39589"/>
                      <a:pt x="36564" y="39740"/>
                      <a:pt x="34672" y="38756"/>
                    </a:cubicBezTo>
                    <a:cubicBezTo>
                      <a:pt x="37094" y="33912"/>
                      <a:pt x="29297" y="34442"/>
                      <a:pt x="30281" y="30354"/>
                    </a:cubicBezTo>
                    <a:cubicBezTo>
                      <a:pt x="30963" y="24980"/>
                      <a:pt x="30963" y="24980"/>
                      <a:pt x="26042" y="25737"/>
                    </a:cubicBezTo>
                    <a:cubicBezTo>
                      <a:pt x="20592" y="26569"/>
                      <a:pt x="15369" y="29446"/>
                      <a:pt x="9011" y="27932"/>
                    </a:cubicBezTo>
                    <a:cubicBezTo>
                      <a:pt x="8254" y="25207"/>
                      <a:pt x="12341" y="23542"/>
                      <a:pt x="11357" y="20741"/>
                    </a:cubicBezTo>
                    <a:cubicBezTo>
                      <a:pt x="10752" y="20135"/>
                      <a:pt x="10071" y="19454"/>
                      <a:pt x="9465" y="18849"/>
                    </a:cubicBezTo>
                    <a:cubicBezTo>
                      <a:pt x="8860" y="18167"/>
                      <a:pt x="8178" y="17561"/>
                      <a:pt x="7573" y="16956"/>
                    </a:cubicBezTo>
                    <a:lnTo>
                      <a:pt x="7573" y="16956"/>
                    </a:lnTo>
                    <a:cubicBezTo>
                      <a:pt x="6967" y="16275"/>
                      <a:pt x="6362" y="15594"/>
                      <a:pt x="5680" y="15064"/>
                    </a:cubicBezTo>
                    <a:cubicBezTo>
                      <a:pt x="5605" y="12490"/>
                      <a:pt x="6891" y="11279"/>
                      <a:pt x="9465" y="11279"/>
                    </a:cubicBezTo>
                    <a:cubicBezTo>
                      <a:pt x="10071" y="11960"/>
                      <a:pt x="10676" y="12566"/>
                      <a:pt x="11357" y="13171"/>
                    </a:cubicBezTo>
                    <a:cubicBezTo>
                      <a:pt x="13855" y="17864"/>
                      <a:pt x="16429" y="17940"/>
                      <a:pt x="18927" y="13171"/>
                    </a:cubicBezTo>
                    <a:cubicBezTo>
                      <a:pt x="18246" y="12566"/>
                      <a:pt x="17792" y="11809"/>
                      <a:pt x="17035" y="11279"/>
                    </a:cubicBezTo>
                    <a:lnTo>
                      <a:pt x="17035" y="11279"/>
                    </a:lnTo>
                    <a:cubicBezTo>
                      <a:pt x="17110" y="9462"/>
                      <a:pt x="17186" y="7343"/>
                      <a:pt x="19305" y="6964"/>
                    </a:cubicBezTo>
                    <a:cubicBezTo>
                      <a:pt x="21501" y="6586"/>
                      <a:pt x="20517" y="9084"/>
                      <a:pt x="21425" y="10068"/>
                    </a:cubicBezTo>
                    <a:cubicBezTo>
                      <a:pt x="22333" y="11052"/>
                      <a:pt x="23469" y="11127"/>
                      <a:pt x="24680" y="11279"/>
                    </a:cubicBezTo>
                    <a:cubicBezTo>
                      <a:pt x="28465" y="12566"/>
                      <a:pt x="32325" y="11582"/>
                      <a:pt x="36110" y="11279"/>
                    </a:cubicBezTo>
                    <a:cubicBezTo>
                      <a:pt x="38683" y="10371"/>
                      <a:pt x="37094" y="6586"/>
                      <a:pt x="39819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4" name="任意多边形: 形状 3043"/>
              <p:cNvSpPr/>
              <p:nvPr/>
            </p:nvSpPr>
            <p:spPr>
              <a:xfrm>
                <a:off x="1658688" y="6310469"/>
                <a:ext cx="22709" cy="37848"/>
              </a:xfrm>
              <a:custGeom>
                <a:avLst/>
                <a:gdLst>
                  <a:gd name="connsiteX0" fmla="*/ 5677 w 22708"/>
                  <a:gd name="connsiteY0" fmla="*/ 38075 h 37847"/>
                  <a:gd name="connsiteX1" fmla="*/ 8932 w 22708"/>
                  <a:gd name="connsiteY1" fmla="*/ 32928 h 37847"/>
                  <a:gd name="connsiteX2" fmla="*/ 16123 w 22708"/>
                  <a:gd name="connsiteY2" fmla="*/ 24071 h 37847"/>
                  <a:gd name="connsiteX3" fmla="*/ 9538 w 22708"/>
                  <a:gd name="connsiteY3" fmla="*/ 20892 h 37847"/>
                  <a:gd name="connsiteX4" fmla="*/ 14004 w 22708"/>
                  <a:gd name="connsiteY4" fmla="*/ 6207 h 37847"/>
                  <a:gd name="connsiteX5" fmla="*/ 15215 w 22708"/>
                  <a:gd name="connsiteY5" fmla="*/ 5677 h 37847"/>
                  <a:gd name="connsiteX6" fmla="*/ 23844 w 22708"/>
                  <a:gd name="connsiteY6" fmla="*/ 8099 h 37847"/>
                  <a:gd name="connsiteX7" fmla="*/ 19984 w 22708"/>
                  <a:gd name="connsiteY7" fmla="*/ 16047 h 37847"/>
                  <a:gd name="connsiteX8" fmla="*/ 5677 w 22708"/>
                  <a:gd name="connsiteY8" fmla="*/ 3807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5677" y="38075"/>
                    </a:moveTo>
                    <a:cubicBezTo>
                      <a:pt x="6207" y="36031"/>
                      <a:pt x="9538" y="36031"/>
                      <a:pt x="8932" y="32928"/>
                    </a:cubicBezTo>
                    <a:cubicBezTo>
                      <a:pt x="7797" y="27477"/>
                      <a:pt x="10446" y="24450"/>
                      <a:pt x="16123" y="24071"/>
                    </a:cubicBezTo>
                    <a:cubicBezTo>
                      <a:pt x="14685" y="20286"/>
                      <a:pt x="11884" y="21119"/>
                      <a:pt x="9538" y="20892"/>
                    </a:cubicBezTo>
                    <a:cubicBezTo>
                      <a:pt x="9008" y="15366"/>
                      <a:pt x="11430" y="10749"/>
                      <a:pt x="14004" y="6207"/>
                    </a:cubicBezTo>
                    <a:cubicBezTo>
                      <a:pt x="14382" y="6056"/>
                      <a:pt x="14836" y="5904"/>
                      <a:pt x="15215" y="5677"/>
                    </a:cubicBezTo>
                    <a:cubicBezTo>
                      <a:pt x="17940" y="5980"/>
                      <a:pt x="20968" y="4845"/>
                      <a:pt x="23844" y="8099"/>
                    </a:cubicBezTo>
                    <a:cubicBezTo>
                      <a:pt x="20968" y="9841"/>
                      <a:pt x="18848" y="11354"/>
                      <a:pt x="19984" y="16047"/>
                    </a:cubicBezTo>
                    <a:cubicBezTo>
                      <a:pt x="22330" y="26267"/>
                      <a:pt x="15139" y="36258"/>
                      <a:pt x="5677" y="38075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5" name="任意多边形: 形状 3044"/>
              <p:cNvSpPr/>
              <p:nvPr/>
            </p:nvSpPr>
            <p:spPr>
              <a:xfrm>
                <a:off x="1655843" y="6304790"/>
                <a:ext cx="22709" cy="22709"/>
              </a:xfrm>
              <a:custGeom>
                <a:avLst/>
                <a:gdLst>
                  <a:gd name="connsiteX0" fmla="*/ 10339 w 22708"/>
                  <a:gd name="connsiteY0" fmla="*/ 11356 h 22708"/>
                  <a:gd name="connsiteX1" fmla="*/ 12307 w 22708"/>
                  <a:gd name="connsiteY1" fmla="*/ 5678 h 22708"/>
                  <a:gd name="connsiteX2" fmla="*/ 17909 w 22708"/>
                  <a:gd name="connsiteY2" fmla="*/ 11356 h 22708"/>
                  <a:gd name="connsiteX3" fmla="*/ 17909 w 22708"/>
                  <a:gd name="connsiteY3" fmla="*/ 11356 h 22708"/>
                  <a:gd name="connsiteX4" fmla="*/ 13745 w 22708"/>
                  <a:gd name="connsiteY4" fmla="*/ 16352 h 22708"/>
                  <a:gd name="connsiteX5" fmla="*/ 8220 w 22708"/>
                  <a:gd name="connsiteY5" fmla="*/ 18925 h 22708"/>
                  <a:gd name="connsiteX6" fmla="*/ 5797 w 22708"/>
                  <a:gd name="connsiteY6" fmla="*/ 16276 h 22708"/>
                  <a:gd name="connsiteX7" fmla="*/ 10339 w 22708"/>
                  <a:gd name="connsiteY7" fmla="*/ 113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0339" y="11356"/>
                    </a:moveTo>
                    <a:cubicBezTo>
                      <a:pt x="11096" y="9463"/>
                      <a:pt x="12459" y="7874"/>
                      <a:pt x="12307" y="5678"/>
                    </a:cubicBezTo>
                    <a:cubicBezTo>
                      <a:pt x="16168" y="5603"/>
                      <a:pt x="16546" y="9009"/>
                      <a:pt x="17909" y="11356"/>
                    </a:cubicBezTo>
                    <a:lnTo>
                      <a:pt x="17909" y="11356"/>
                    </a:lnTo>
                    <a:cubicBezTo>
                      <a:pt x="15713" y="12340"/>
                      <a:pt x="15108" y="14610"/>
                      <a:pt x="13745" y="16352"/>
                    </a:cubicBezTo>
                    <a:cubicBezTo>
                      <a:pt x="12383" y="18093"/>
                      <a:pt x="10793" y="19833"/>
                      <a:pt x="8220" y="18925"/>
                    </a:cubicBezTo>
                    <a:cubicBezTo>
                      <a:pt x="7084" y="18471"/>
                      <a:pt x="6100" y="17563"/>
                      <a:pt x="5797" y="16276"/>
                    </a:cubicBezTo>
                    <a:cubicBezTo>
                      <a:pt x="4965" y="12491"/>
                      <a:pt x="8674" y="12870"/>
                      <a:pt x="10339" y="11356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6" name="任意多边形: 形状 3045"/>
              <p:cNvSpPr/>
              <p:nvPr/>
            </p:nvSpPr>
            <p:spPr>
              <a:xfrm>
                <a:off x="1658688" y="6344759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6283" y="10749"/>
                      <a:pt x="6056" y="8024"/>
                      <a:pt x="5677" y="5677"/>
                    </a:cubicBezTo>
                    <a:cubicBezTo>
                      <a:pt x="6888" y="6283"/>
                      <a:pt x="8175" y="6964"/>
                      <a:pt x="9462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7" name="任意多边形: 形状 3046"/>
              <p:cNvSpPr/>
              <p:nvPr/>
            </p:nvSpPr>
            <p:spPr>
              <a:xfrm>
                <a:off x="1664365" y="6344789"/>
                <a:ext cx="15139" cy="7570"/>
              </a:xfrm>
              <a:custGeom>
                <a:avLst/>
                <a:gdLst>
                  <a:gd name="connsiteX0" fmla="*/ 11279 w 15139"/>
                  <a:gd name="connsiteY0" fmla="*/ 5799 h 7569"/>
                  <a:gd name="connsiteX1" fmla="*/ 11354 w 15139"/>
                  <a:gd name="connsiteY1" fmla="*/ 7616 h 7569"/>
                  <a:gd name="connsiteX2" fmla="*/ 5677 w 15139"/>
                  <a:gd name="connsiteY2" fmla="*/ 7616 h 7569"/>
                  <a:gd name="connsiteX3" fmla="*/ 5677 w 15139"/>
                  <a:gd name="connsiteY3" fmla="*/ 7540 h 7569"/>
                  <a:gd name="connsiteX4" fmla="*/ 11279 w 15139"/>
                  <a:gd name="connsiteY4" fmla="*/ 57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1279" y="5799"/>
                    </a:moveTo>
                    <a:cubicBezTo>
                      <a:pt x="11354" y="6404"/>
                      <a:pt x="11354" y="7010"/>
                      <a:pt x="11354" y="7616"/>
                    </a:cubicBezTo>
                    <a:cubicBezTo>
                      <a:pt x="9462" y="9281"/>
                      <a:pt x="7570" y="9054"/>
                      <a:pt x="5677" y="7616"/>
                    </a:cubicBezTo>
                    <a:lnTo>
                      <a:pt x="5677" y="7540"/>
                    </a:lnTo>
                    <a:cubicBezTo>
                      <a:pt x="6964" y="5118"/>
                      <a:pt x="9159" y="5723"/>
                      <a:pt x="11279" y="579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8" name="任意多边形: 形状 3047"/>
              <p:cNvSpPr/>
              <p:nvPr/>
            </p:nvSpPr>
            <p:spPr>
              <a:xfrm>
                <a:off x="1657477" y="6342867"/>
                <a:ext cx="7570" cy="7570"/>
              </a:xfrm>
              <a:custGeom>
                <a:avLst/>
                <a:gdLst>
                  <a:gd name="connsiteX0" fmla="*/ 6813 w 7569"/>
                  <a:gd name="connsiteY0" fmla="*/ 7570 h 7569"/>
                  <a:gd name="connsiteX1" fmla="*/ 6813 w 7569"/>
                  <a:gd name="connsiteY1" fmla="*/ 5677 h 7569"/>
                  <a:gd name="connsiteX2" fmla="*/ 6813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13" y="7570"/>
                    </a:moveTo>
                    <a:cubicBezTo>
                      <a:pt x="5299" y="6964"/>
                      <a:pt x="5299" y="6283"/>
                      <a:pt x="6813" y="5677"/>
                    </a:cubicBezTo>
                    <a:cubicBezTo>
                      <a:pt x="6813" y="6283"/>
                      <a:pt x="6813" y="6888"/>
                      <a:pt x="6813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9" name="任意多边形: 形状 3048"/>
              <p:cNvSpPr/>
              <p:nvPr/>
            </p:nvSpPr>
            <p:spPr>
              <a:xfrm>
                <a:off x="1912028" y="6071120"/>
                <a:ext cx="22709" cy="22709"/>
              </a:xfrm>
              <a:custGeom>
                <a:avLst/>
                <a:gdLst>
                  <a:gd name="connsiteX0" fmla="*/ 9020 w 22708"/>
                  <a:gd name="connsiteY0" fmla="*/ 5677 h 22708"/>
                  <a:gd name="connsiteX1" fmla="*/ 16968 w 22708"/>
                  <a:gd name="connsiteY1" fmla="*/ 7570 h 22708"/>
                  <a:gd name="connsiteX2" fmla="*/ 22267 w 22708"/>
                  <a:gd name="connsiteY2" fmla="*/ 13171 h 22708"/>
                  <a:gd name="connsiteX3" fmla="*/ 22115 w 22708"/>
                  <a:gd name="connsiteY3" fmla="*/ 13852 h 22708"/>
                  <a:gd name="connsiteX4" fmla="*/ 21131 w 22708"/>
                  <a:gd name="connsiteY4" fmla="*/ 14912 h 22708"/>
                  <a:gd name="connsiteX5" fmla="*/ 20450 w 22708"/>
                  <a:gd name="connsiteY5" fmla="*/ 15063 h 22708"/>
                  <a:gd name="connsiteX6" fmla="*/ 6976 w 22708"/>
                  <a:gd name="connsiteY6" fmla="*/ 23693 h 22708"/>
                  <a:gd name="connsiteX7" fmla="*/ 9020 w 22708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9020" y="5677"/>
                    </a:moveTo>
                    <a:cubicBezTo>
                      <a:pt x="11669" y="5677"/>
                      <a:pt x="12426" y="10673"/>
                      <a:pt x="16968" y="7570"/>
                    </a:cubicBezTo>
                    <a:cubicBezTo>
                      <a:pt x="20526" y="5147"/>
                      <a:pt x="20223" y="11354"/>
                      <a:pt x="22267" y="13171"/>
                    </a:cubicBezTo>
                    <a:cubicBezTo>
                      <a:pt x="22267" y="13171"/>
                      <a:pt x="22115" y="13852"/>
                      <a:pt x="22115" y="13852"/>
                    </a:cubicBezTo>
                    <a:cubicBezTo>
                      <a:pt x="21888" y="14307"/>
                      <a:pt x="21510" y="14609"/>
                      <a:pt x="21131" y="14912"/>
                    </a:cubicBezTo>
                    <a:cubicBezTo>
                      <a:pt x="21131" y="14912"/>
                      <a:pt x="20450" y="15063"/>
                      <a:pt x="20450" y="15063"/>
                    </a:cubicBezTo>
                    <a:cubicBezTo>
                      <a:pt x="14621" y="14382"/>
                      <a:pt x="9247" y="14912"/>
                      <a:pt x="6976" y="23693"/>
                    </a:cubicBezTo>
                    <a:cubicBezTo>
                      <a:pt x="3267" y="15517"/>
                      <a:pt x="8641" y="10976"/>
                      <a:pt x="9020" y="5677"/>
                    </a:cubicBez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0" name="任意多边形: 形状 3049"/>
              <p:cNvSpPr/>
              <p:nvPr/>
            </p:nvSpPr>
            <p:spPr>
              <a:xfrm>
                <a:off x="1926650" y="6078614"/>
                <a:ext cx="15139" cy="15139"/>
              </a:xfrm>
              <a:custGeom>
                <a:avLst/>
                <a:gdLst>
                  <a:gd name="connsiteX0" fmla="*/ 7645 w 15139"/>
                  <a:gd name="connsiteY0" fmla="*/ 5677 h 15139"/>
                  <a:gd name="connsiteX1" fmla="*/ 13322 w 15139"/>
                  <a:gd name="connsiteY1" fmla="*/ 9462 h 15139"/>
                  <a:gd name="connsiteX2" fmla="*/ 13322 w 15139"/>
                  <a:gd name="connsiteY2" fmla="*/ 9462 h 15139"/>
                  <a:gd name="connsiteX3" fmla="*/ 11430 w 15139"/>
                  <a:gd name="connsiteY3" fmla="*/ 9462 h 15139"/>
                  <a:gd name="connsiteX4" fmla="*/ 7570 w 15139"/>
                  <a:gd name="connsiteY4" fmla="*/ 9462 h 15139"/>
                  <a:gd name="connsiteX5" fmla="*/ 5677 w 15139"/>
                  <a:gd name="connsiteY5" fmla="*/ 7570 h 15139"/>
                  <a:gd name="connsiteX6" fmla="*/ 5677 w 15139"/>
                  <a:gd name="connsiteY6" fmla="*/ 7570 h 15139"/>
                  <a:gd name="connsiteX7" fmla="*/ 7645 w 15139"/>
                  <a:gd name="connsiteY7" fmla="*/ 5677 h 15139"/>
                  <a:gd name="connsiteX8" fmla="*/ 7645 w 15139"/>
                  <a:gd name="connsiteY8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7645" y="5677"/>
                    </a:moveTo>
                    <a:cubicBezTo>
                      <a:pt x="9613" y="6813"/>
                      <a:pt x="12111" y="7267"/>
                      <a:pt x="13322" y="9462"/>
                    </a:cubicBezTo>
                    <a:lnTo>
                      <a:pt x="13322" y="9462"/>
                    </a:lnTo>
                    <a:cubicBezTo>
                      <a:pt x="12717" y="10370"/>
                      <a:pt x="12036" y="10370"/>
                      <a:pt x="11430" y="9462"/>
                    </a:cubicBezTo>
                    <a:cubicBezTo>
                      <a:pt x="10143" y="9462"/>
                      <a:pt x="8856" y="9462"/>
                      <a:pt x="7570" y="9462"/>
                    </a:cubicBezTo>
                    <a:cubicBezTo>
                      <a:pt x="6964" y="8857"/>
                      <a:pt x="6283" y="8175"/>
                      <a:pt x="5677" y="7570"/>
                    </a:cubicBezTo>
                    <a:lnTo>
                      <a:pt x="5677" y="7570"/>
                    </a:lnTo>
                    <a:cubicBezTo>
                      <a:pt x="6434" y="7040"/>
                      <a:pt x="6964" y="6283"/>
                      <a:pt x="7645" y="5677"/>
                    </a:cubicBezTo>
                    <a:lnTo>
                      <a:pt x="7645" y="5677"/>
                    </a:ln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1" name="任意多边形: 形状 3050"/>
              <p:cNvSpPr/>
              <p:nvPr/>
            </p:nvSpPr>
            <p:spPr>
              <a:xfrm>
                <a:off x="1598813" y="5815346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434" y="6056"/>
                      <a:pt x="6434" y="6358"/>
                      <a:pt x="6586" y="6585"/>
                    </a:cubicBezTo>
                    <a:lnTo>
                      <a:pt x="6586" y="6585"/>
                    </a:ln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2" name="任意多边形: 形状 3051"/>
              <p:cNvSpPr/>
              <p:nvPr/>
            </p:nvSpPr>
            <p:spPr>
              <a:xfrm>
                <a:off x="2251761" y="5970369"/>
                <a:ext cx="22709" cy="22709"/>
              </a:xfrm>
              <a:custGeom>
                <a:avLst/>
                <a:gdLst>
                  <a:gd name="connsiteX0" fmla="*/ 11354 w 22708"/>
                  <a:gd name="connsiteY0" fmla="*/ 16956 h 22708"/>
                  <a:gd name="connsiteX1" fmla="*/ 5677 w 22708"/>
                  <a:gd name="connsiteY1" fmla="*/ 15063 h 22708"/>
                  <a:gd name="connsiteX2" fmla="*/ 5677 w 22708"/>
                  <a:gd name="connsiteY2" fmla="*/ 13171 h 22708"/>
                  <a:gd name="connsiteX3" fmla="*/ 7645 w 22708"/>
                  <a:gd name="connsiteY3" fmla="*/ 10900 h 22708"/>
                  <a:gd name="connsiteX4" fmla="*/ 10143 w 22708"/>
                  <a:gd name="connsiteY4" fmla="*/ 10976 h 22708"/>
                  <a:gd name="connsiteX5" fmla="*/ 11052 w 22708"/>
                  <a:gd name="connsiteY5" fmla="*/ 9538 h 22708"/>
                  <a:gd name="connsiteX6" fmla="*/ 11657 w 22708"/>
                  <a:gd name="connsiteY6" fmla="*/ 7873 h 22708"/>
                  <a:gd name="connsiteX7" fmla="*/ 13247 w 22708"/>
                  <a:gd name="connsiteY7" fmla="*/ 5677 h 22708"/>
                  <a:gd name="connsiteX8" fmla="*/ 15518 w 22708"/>
                  <a:gd name="connsiteY8" fmla="*/ 18318 h 22708"/>
                  <a:gd name="connsiteX9" fmla="*/ 11354 w 22708"/>
                  <a:gd name="connsiteY9" fmla="*/ 169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1354" y="16956"/>
                    </a:moveTo>
                    <a:cubicBezTo>
                      <a:pt x="10067" y="14458"/>
                      <a:pt x="7721" y="15215"/>
                      <a:pt x="5677" y="15063"/>
                    </a:cubicBezTo>
                    <a:cubicBezTo>
                      <a:pt x="5677" y="14458"/>
                      <a:pt x="5677" y="13777"/>
                      <a:pt x="5677" y="13171"/>
                    </a:cubicBezTo>
                    <a:cubicBezTo>
                      <a:pt x="6358" y="12414"/>
                      <a:pt x="6813" y="11506"/>
                      <a:pt x="7645" y="10900"/>
                    </a:cubicBezTo>
                    <a:cubicBezTo>
                      <a:pt x="8478" y="10446"/>
                      <a:pt x="9311" y="11354"/>
                      <a:pt x="10143" y="10976"/>
                    </a:cubicBezTo>
                    <a:cubicBezTo>
                      <a:pt x="10522" y="10522"/>
                      <a:pt x="10824" y="10068"/>
                      <a:pt x="11052" y="9538"/>
                    </a:cubicBezTo>
                    <a:cubicBezTo>
                      <a:pt x="11203" y="8932"/>
                      <a:pt x="11430" y="8402"/>
                      <a:pt x="11657" y="7873"/>
                    </a:cubicBezTo>
                    <a:cubicBezTo>
                      <a:pt x="11960" y="6964"/>
                      <a:pt x="12565" y="6283"/>
                      <a:pt x="13247" y="5677"/>
                    </a:cubicBezTo>
                    <a:cubicBezTo>
                      <a:pt x="18772" y="9159"/>
                      <a:pt x="19832" y="14382"/>
                      <a:pt x="15518" y="18318"/>
                    </a:cubicBezTo>
                    <a:cubicBezTo>
                      <a:pt x="14306" y="19302"/>
                      <a:pt x="12868" y="17259"/>
                      <a:pt x="11354" y="16956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3" name="任意多边形: 形状 3052"/>
              <p:cNvSpPr/>
              <p:nvPr/>
            </p:nvSpPr>
            <p:spPr>
              <a:xfrm>
                <a:off x="2246211" y="5970369"/>
                <a:ext cx="22709" cy="15139"/>
              </a:xfrm>
              <a:custGeom>
                <a:avLst/>
                <a:gdLst>
                  <a:gd name="connsiteX0" fmla="*/ 15012 w 22708"/>
                  <a:gd name="connsiteY0" fmla="*/ 11279 h 15139"/>
                  <a:gd name="connsiteX1" fmla="*/ 11227 w 22708"/>
                  <a:gd name="connsiteY1" fmla="*/ 13171 h 15139"/>
                  <a:gd name="connsiteX2" fmla="*/ 10394 w 22708"/>
                  <a:gd name="connsiteY2" fmla="*/ 10749 h 15139"/>
                  <a:gd name="connsiteX3" fmla="*/ 5777 w 22708"/>
                  <a:gd name="connsiteY3" fmla="*/ 10598 h 15139"/>
                  <a:gd name="connsiteX4" fmla="*/ 10167 w 22708"/>
                  <a:gd name="connsiteY4" fmla="*/ 7494 h 15139"/>
                  <a:gd name="connsiteX5" fmla="*/ 13119 w 22708"/>
                  <a:gd name="connsiteY5" fmla="*/ 5677 h 15139"/>
                  <a:gd name="connsiteX6" fmla="*/ 18797 w 22708"/>
                  <a:gd name="connsiteY6" fmla="*/ 5677 h 15139"/>
                  <a:gd name="connsiteX7" fmla="*/ 18797 w 22708"/>
                  <a:gd name="connsiteY7" fmla="*/ 9462 h 15139"/>
                  <a:gd name="connsiteX8" fmla="*/ 16904 w 22708"/>
                  <a:gd name="connsiteY8" fmla="*/ 11354 h 15139"/>
                  <a:gd name="connsiteX9" fmla="*/ 16904 w 22708"/>
                  <a:gd name="connsiteY9" fmla="*/ 11354 h 15139"/>
                  <a:gd name="connsiteX10" fmla="*/ 15012 w 22708"/>
                  <a:gd name="connsiteY10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15139">
                    <a:moveTo>
                      <a:pt x="15012" y="11279"/>
                    </a:moveTo>
                    <a:cubicBezTo>
                      <a:pt x="13725" y="11884"/>
                      <a:pt x="12514" y="12566"/>
                      <a:pt x="11227" y="13171"/>
                    </a:cubicBezTo>
                    <a:cubicBezTo>
                      <a:pt x="11000" y="12338"/>
                      <a:pt x="10924" y="11354"/>
                      <a:pt x="10394" y="10749"/>
                    </a:cubicBezTo>
                    <a:cubicBezTo>
                      <a:pt x="8956" y="9084"/>
                      <a:pt x="6761" y="14761"/>
                      <a:pt x="5777" y="10598"/>
                    </a:cubicBezTo>
                    <a:cubicBezTo>
                      <a:pt x="5096" y="7645"/>
                      <a:pt x="8048" y="7645"/>
                      <a:pt x="10167" y="7494"/>
                    </a:cubicBezTo>
                    <a:cubicBezTo>
                      <a:pt x="11530" y="7418"/>
                      <a:pt x="12438" y="6737"/>
                      <a:pt x="13119" y="5677"/>
                    </a:cubicBezTo>
                    <a:cubicBezTo>
                      <a:pt x="15012" y="5677"/>
                      <a:pt x="16904" y="5677"/>
                      <a:pt x="18797" y="5677"/>
                    </a:cubicBezTo>
                    <a:cubicBezTo>
                      <a:pt x="18797" y="6964"/>
                      <a:pt x="18797" y="8251"/>
                      <a:pt x="18797" y="9462"/>
                    </a:cubicBezTo>
                    <a:cubicBezTo>
                      <a:pt x="18115" y="10068"/>
                      <a:pt x="17510" y="10749"/>
                      <a:pt x="16904" y="11354"/>
                    </a:cubicBezTo>
                    <a:lnTo>
                      <a:pt x="16904" y="11354"/>
                    </a:lnTo>
                    <a:cubicBezTo>
                      <a:pt x="16299" y="11808"/>
                      <a:pt x="15693" y="11884"/>
                      <a:pt x="15012" y="11279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4" name="任意多边形: 形状 3053"/>
              <p:cNvSpPr/>
              <p:nvPr/>
            </p:nvSpPr>
            <p:spPr>
              <a:xfrm>
                <a:off x="2255546" y="598164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6964" y="6283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5" name="任意多边形: 形状 3054"/>
              <p:cNvSpPr/>
              <p:nvPr/>
            </p:nvSpPr>
            <p:spPr>
              <a:xfrm>
                <a:off x="1895272" y="6489640"/>
                <a:ext cx="7570" cy="7570"/>
              </a:xfrm>
              <a:custGeom>
                <a:avLst/>
                <a:gdLst>
                  <a:gd name="connsiteX0" fmla="*/ 6473 w 7569"/>
                  <a:gd name="connsiteY0" fmla="*/ 5677 h 7569"/>
                  <a:gd name="connsiteX1" fmla="*/ 7987 w 7569"/>
                  <a:gd name="connsiteY1" fmla="*/ 6510 h 7569"/>
                  <a:gd name="connsiteX2" fmla="*/ 7533 w 7569"/>
                  <a:gd name="connsiteY2" fmla="*/ 8099 h 7569"/>
                  <a:gd name="connsiteX3" fmla="*/ 6019 w 7569"/>
                  <a:gd name="connsiteY3" fmla="*/ 7191 h 7569"/>
                  <a:gd name="connsiteX4" fmla="*/ 647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73" y="5677"/>
                    </a:moveTo>
                    <a:cubicBezTo>
                      <a:pt x="7003" y="5904"/>
                      <a:pt x="7760" y="6056"/>
                      <a:pt x="7987" y="6510"/>
                    </a:cubicBezTo>
                    <a:cubicBezTo>
                      <a:pt x="8139" y="6888"/>
                      <a:pt x="7760" y="7570"/>
                      <a:pt x="7533" y="8099"/>
                    </a:cubicBezTo>
                    <a:cubicBezTo>
                      <a:pt x="7003" y="7796"/>
                      <a:pt x="6398" y="7570"/>
                      <a:pt x="6019" y="7191"/>
                    </a:cubicBezTo>
                    <a:cubicBezTo>
                      <a:pt x="5414" y="6510"/>
                      <a:pt x="5641" y="5980"/>
                      <a:pt x="6473" y="5677"/>
                    </a:cubicBezTo>
                    <a:close/>
                  </a:path>
                </a:pathLst>
              </a:custGeom>
              <a:solidFill>
                <a:srgbClr val="FBF0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6" name="任意多边形: 形状 3055"/>
              <p:cNvSpPr/>
              <p:nvPr/>
            </p:nvSpPr>
            <p:spPr>
              <a:xfrm>
                <a:off x="1825143" y="6248403"/>
                <a:ext cx="15139" cy="15139"/>
              </a:xfrm>
              <a:custGeom>
                <a:avLst/>
                <a:gdLst>
                  <a:gd name="connsiteX0" fmla="*/ 6433 w 15139"/>
                  <a:gd name="connsiteY0" fmla="*/ 10744 h 15139"/>
                  <a:gd name="connsiteX1" fmla="*/ 6433 w 15139"/>
                  <a:gd name="connsiteY1" fmla="*/ 8852 h 15139"/>
                  <a:gd name="connsiteX2" fmla="*/ 13851 w 15139"/>
                  <a:gd name="connsiteY2" fmla="*/ 5748 h 15139"/>
                  <a:gd name="connsiteX3" fmla="*/ 15895 w 15139"/>
                  <a:gd name="connsiteY3" fmla="*/ 10744 h 15139"/>
                  <a:gd name="connsiteX4" fmla="*/ 15895 w 15139"/>
                  <a:gd name="connsiteY4" fmla="*/ 10744 h 15139"/>
                  <a:gd name="connsiteX5" fmla="*/ 10218 w 15139"/>
                  <a:gd name="connsiteY5" fmla="*/ 12637 h 15139"/>
                  <a:gd name="connsiteX6" fmla="*/ 6509 w 15139"/>
                  <a:gd name="connsiteY6" fmla="*/ 12561 h 15139"/>
                  <a:gd name="connsiteX7" fmla="*/ 5752 w 15139"/>
                  <a:gd name="connsiteY7" fmla="*/ 11350 h 15139"/>
                  <a:gd name="connsiteX8" fmla="*/ 6433 w 15139"/>
                  <a:gd name="connsiteY8" fmla="*/ 107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6433" y="10744"/>
                    </a:moveTo>
                    <a:cubicBezTo>
                      <a:pt x="6433" y="10138"/>
                      <a:pt x="6433" y="9457"/>
                      <a:pt x="6433" y="8852"/>
                    </a:cubicBezTo>
                    <a:cubicBezTo>
                      <a:pt x="7493" y="4613"/>
                      <a:pt x="11429" y="5900"/>
                      <a:pt x="13851" y="5748"/>
                    </a:cubicBezTo>
                    <a:cubicBezTo>
                      <a:pt x="16803" y="5597"/>
                      <a:pt x="15592" y="8852"/>
                      <a:pt x="15895" y="10744"/>
                    </a:cubicBezTo>
                    <a:lnTo>
                      <a:pt x="15895" y="10744"/>
                    </a:lnTo>
                    <a:cubicBezTo>
                      <a:pt x="14381" y="12409"/>
                      <a:pt x="11732" y="10820"/>
                      <a:pt x="10218" y="12637"/>
                    </a:cubicBezTo>
                    <a:cubicBezTo>
                      <a:pt x="9007" y="12637"/>
                      <a:pt x="7720" y="12561"/>
                      <a:pt x="6509" y="12561"/>
                    </a:cubicBezTo>
                    <a:cubicBezTo>
                      <a:pt x="5827" y="12182"/>
                      <a:pt x="5525" y="11804"/>
                      <a:pt x="5752" y="11350"/>
                    </a:cubicBezTo>
                    <a:cubicBezTo>
                      <a:pt x="5979" y="10971"/>
                      <a:pt x="6206" y="10744"/>
                      <a:pt x="6433" y="10744"/>
                    </a:cubicBezTo>
                    <a:close/>
                  </a:path>
                </a:pathLst>
              </a:custGeom>
              <a:solidFill>
                <a:srgbClr val="F5C8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7" name="任意多边形: 形状 3056"/>
              <p:cNvSpPr/>
              <p:nvPr/>
            </p:nvSpPr>
            <p:spPr>
              <a:xfrm>
                <a:off x="1798497" y="6220419"/>
                <a:ext cx="15139" cy="22709"/>
              </a:xfrm>
              <a:custGeom>
                <a:avLst/>
                <a:gdLst>
                  <a:gd name="connsiteX0" fmla="*/ 6510 w 15139"/>
                  <a:gd name="connsiteY0" fmla="*/ 12235 h 22708"/>
                  <a:gd name="connsiteX1" fmla="*/ 8402 w 15139"/>
                  <a:gd name="connsiteY1" fmla="*/ 6482 h 22708"/>
                  <a:gd name="connsiteX2" fmla="*/ 12187 w 15139"/>
                  <a:gd name="connsiteY2" fmla="*/ 6406 h 22708"/>
                  <a:gd name="connsiteX3" fmla="*/ 12263 w 15139"/>
                  <a:gd name="connsiteY3" fmla="*/ 6406 h 22708"/>
                  <a:gd name="connsiteX4" fmla="*/ 8402 w 15139"/>
                  <a:gd name="connsiteY4" fmla="*/ 19728 h 22708"/>
                  <a:gd name="connsiteX5" fmla="*/ 8402 w 15139"/>
                  <a:gd name="connsiteY5" fmla="*/ 19728 h 22708"/>
                  <a:gd name="connsiteX6" fmla="*/ 6510 w 15139"/>
                  <a:gd name="connsiteY6" fmla="*/ 17836 h 22708"/>
                  <a:gd name="connsiteX7" fmla="*/ 6434 w 15139"/>
                  <a:gd name="connsiteY7" fmla="*/ 16095 h 22708"/>
                  <a:gd name="connsiteX8" fmla="*/ 6510 w 15139"/>
                  <a:gd name="connsiteY8" fmla="*/ 1223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6510" y="12235"/>
                    </a:moveTo>
                    <a:cubicBezTo>
                      <a:pt x="9538" y="11099"/>
                      <a:pt x="9840" y="9056"/>
                      <a:pt x="8402" y="6482"/>
                    </a:cubicBezTo>
                    <a:cubicBezTo>
                      <a:pt x="9689" y="5422"/>
                      <a:pt x="10900" y="5422"/>
                      <a:pt x="12187" y="6406"/>
                    </a:cubicBezTo>
                    <a:lnTo>
                      <a:pt x="12263" y="6406"/>
                    </a:lnTo>
                    <a:cubicBezTo>
                      <a:pt x="11279" y="10948"/>
                      <a:pt x="14534" y="16700"/>
                      <a:pt x="8402" y="19728"/>
                    </a:cubicBezTo>
                    <a:lnTo>
                      <a:pt x="8402" y="19728"/>
                    </a:lnTo>
                    <a:cubicBezTo>
                      <a:pt x="7797" y="19047"/>
                      <a:pt x="7191" y="18442"/>
                      <a:pt x="6510" y="17836"/>
                    </a:cubicBezTo>
                    <a:cubicBezTo>
                      <a:pt x="6434" y="17230"/>
                      <a:pt x="6434" y="16700"/>
                      <a:pt x="6434" y="16095"/>
                    </a:cubicBezTo>
                    <a:cubicBezTo>
                      <a:pt x="5450" y="14733"/>
                      <a:pt x="5374" y="13446"/>
                      <a:pt x="6510" y="12235"/>
                    </a:cubicBezTo>
                    <a:close/>
                  </a:path>
                </a:pathLst>
              </a:custGeom>
              <a:solidFill>
                <a:srgbClr val="F4C7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8" name="任意多边形: 形状 3057"/>
              <p:cNvSpPr/>
              <p:nvPr/>
            </p:nvSpPr>
            <p:spPr>
              <a:xfrm>
                <a:off x="1815614" y="6234471"/>
                <a:ext cx="15139" cy="15139"/>
              </a:xfrm>
              <a:custGeom>
                <a:avLst/>
                <a:gdLst>
                  <a:gd name="connsiteX0" fmla="*/ 6501 w 15139"/>
                  <a:gd name="connsiteY0" fmla="*/ 5677 h 15139"/>
                  <a:gd name="connsiteX1" fmla="*/ 10815 w 15139"/>
                  <a:gd name="connsiteY1" fmla="*/ 8705 h 15139"/>
                  <a:gd name="connsiteX2" fmla="*/ 10664 w 15139"/>
                  <a:gd name="connsiteY2" fmla="*/ 12717 h 15139"/>
                  <a:gd name="connsiteX3" fmla="*/ 6501 w 15139"/>
                  <a:gd name="connsiteY3" fmla="*/ 9462 h 15139"/>
                  <a:gd name="connsiteX4" fmla="*/ 650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501" y="5677"/>
                    </a:moveTo>
                    <a:cubicBezTo>
                      <a:pt x="8696" y="5677"/>
                      <a:pt x="9983" y="6737"/>
                      <a:pt x="10815" y="8705"/>
                    </a:cubicBezTo>
                    <a:cubicBezTo>
                      <a:pt x="11496" y="10143"/>
                      <a:pt x="12556" y="11884"/>
                      <a:pt x="10664" y="12717"/>
                    </a:cubicBezTo>
                    <a:cubicBezTo>
                      <a:pt x="7787" y="13928"/>
                      <a:pt x="6652" y="12111"/>
                      <a:pt x="6501" y="9462"/>
                    </a:cubicBezTo>
                    <a:cubicBezTo>
                      <a:pt x="5365" y="8251"/>
                      <a:pt x="5441" y="6964"/>
                      <a:pt x="6501" y="5677"/>
                    </a:cubicBezTo>
                    <a:close/>
                  </a:path>
                </a:pathLst>
              </a:custGeom>
              <a:solidFill>
                <a:srgbClr val="F0BA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9" name="任意多边形: 形状 3058"/>
              <p:cNvSpPr/>
              <p:nvPr/>
            </p:nvSpPr>
            <p:spPr>
              <a:xfrm>
                <a:off x="1812501" y="6225029"/>
                <a:ext cx="15139" cy="15139"/>
              </a:xfrm>
              <a:custGeom>
                <a:avLst/>
                <a:gdLst>
                  <a:gd name="connsiteX0" fmla="*/ 5677 w 15139"/>
                  <a:gd name="connsiteY0" fmla="*/ 9366 h 15139"/>
                  <a:gd name="connsiteX1" fmla="*/ 11430 w 15139"/>
                  <a:gd name="connsiteY1" fmla="*/ 5733 h 15139"/>
                  <a:gd name="connsiteX2" fmla="*/ 9008 w 15139"/>
                  <a:gd name="connsiteY2" fmla="*/ 12242 h 15139"/>
                  <a:gd name="connsiteX3" fmla="*/ 5677 w 15139"/>
                  <a:gd name="connsiteY3" fmla="*/ 9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66"/>
                    </a:moveTo>
                    <a:cubicBezTo>
                      <a:pt x="6813" y="6944"/>
                      <a:pt x="8478" y="5354"/>
                      <a:pt x="11430" y="5733"/>
                    </a:cubicBezTo>
                    <a:cubicBezTo>
                      <a:pt x="11581" y="8306"/>
                      <a:pt x="11884" y="11183"/>
                      <a:pt x="9008" y="12242"/>
                    </a:cubicBezTo>
                    <a:cubicBezTo>
                      <a:pt x="7418" y="12697"/>
                      <a:pt x="6358" y="10880"/>
                      <a:pt x="5677" y="9366"/>
                    </a:cubicBezTo>
                    <a:close/>
                  </a:path>
                </a:pathLst>
              </a:custGeom>
              <a:solidFill>
                <a:srgbClr val="F2BF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0" name="任意多边形: 形状 3059"/>
              <p:cNvSpPr/>
              <p:nvPr/>
            </p:nvSpPr>
            <p:spPr>
              <a:xfrm>
                <a:off x="1822190" y="6228794"/>
                <a:ext cx="15139" cy="15139"/>
              </a:xfrm>
              <a:custGeom>
                <a:avLst/>
                <a:gdLst>
                  <a:gd name="connsiteX0" fmla="*/ 9462 w 15139"/>
                  <a:gd name="connsiteY0" fmla="*/ 5904 h 15139"/>
                  <a:gd name="connsiteX1" fmla="*/ 11127 w 15139"/>
                  <a:gd name="connsiteY1" fmla="*/ 7721 h 15139"/>
                  <a:gd name="connsiteX2" fmla="*/ 5677 w 15139"/>
                  <a:gd name="connsiteY2" fmla="*/ 5677 h 15139"/>
                  <a:gd name="connsiteX3" fmla="*/ 9462 w 15139"/>
                  <a:gd name="connsiteY3" fmla="*/ 59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5904"/>
                    </a:moveTo>
                    <a:cubicBezTo>
                      <a:pt x="9992" y="6510"/>
                      <a:pt x="10522" y="7115"/>
                      <a:pt x="11127" y="7721"/>
                    </a:cubicBezTo>
                    <a:cubicBezTo>
                      <a:pt x="7872" y="10976"/>
                      <a:pt x="6283" y="9613"/>
                      <a:pt x="5677" y="5677"/>
                    </a:cubicBezTo>
                    <a:cubicBezTo>
                      <a:pt x="6888" y="5753"/>
                      <a:pt x="8175" y="5829"/>
                      <a:pt x="9462" y="5904"/>
                    </a:cubicBezTo>
                    <a:close/>
                  </a:path>
                </a:pathLst>
              </a:custGeom>
              <a:solidFill>
                <a:srgbClr val="F0BB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1" name="任意多边形: 形状 3060"/>
              <p:cNvSpPr/>
              <p:nvPr/>
            </p:nvSpPr>
            <p:spPr>
              <a:xfrm>
                <a:off x="1807336" y="6231746"/>
                <a:ext cx="15139" cy="7570"/>
              </a:xfrm>
              <a:custGeom>
                <a:avLst/>
                <a:gdLst>
                  <a:gd name="connsiteX0" fmla="*/ 10237 w 15139"/>
                  <a:gd name="connsiteY0" fmla="*/ 7796 h 7569"/>
                  <a:gd name="connsiteX1" fmla="*/ 7285 w 15139"/>
                  <a:gd name="connsiteY1" fmla="*/ 8175 h 7569"/>
                  <a:gd name="connsiteX2" fmla="*/ 5695 w 15139"/>
                  <a:gd name="connsiteY2" fmla="*/ 6434 h 7569"/>
                  <a:gd name="connsiteX3" fmla="*/ 7739 w 15139"/>
                  <a:gd name="connsiteY3" fmla="*/ 6056 h 7569"/>
                  <a:gd name="connsiteX4" fmla="*/ 10237 w 15139"/>
                  <a:gd name="connsiteY4" fmla="*/ 779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237" y="7796"/>
                    </a:moveTo>
                    <a:cubicBezTo>
                      <a:pt x="8874" y="7948"/>
                      <a:pt x="8042" y="8251"/>
                      <a:pt x="7285" y="8175"/>
                    </a:cubicBezTo>
                    <a:cubicBezTo>
                      <a:pt x="6376" y="8099"/>
                      <a:pt x="5544" y="7418"/>
                      <a:pt x="5695" y="6434"/>
                    </a:cubicBezTo>
                    <a:cubicBezTo>
                      <a:pt x="5998" y="5299"/>
                      <a:pt x="7058" y="5677"/>
                      <a:pt x="7739" y="6056"/>
                    </a:cubicBezTo>
                    <a:cubicBezTo>
                      <a:pt x="8571" y="6434"/>
                      <a:pt x="9177" y="6964"/>
                      <a:pt x="10237" y="7796"/>
                    </a:cubicBezTo>
                    <a:close/>
                  </a:path>
                </a:pathLst>
              </a:custGeom>
              <a:solidFill>
                <a:srgbClr val="FAE6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2" name="任意多边形: 形状 3061"/>
              <p:cNvSpPr/>
              <p:nvPr/>
            </p:nvSpPr>
            <p:spPr>
              <a:xfrm>
                <a:off x="1814819" y="6234471"/>
                <a:ext cx="7570" cy="15139"/>
              </a:xfrm>
              <a:custGeom>
                <a:avLst/>
                <a:gdLst>
                  <a:gd name="connsiteX0" fmla="*/ 7295 w 7569"/>
                  <a:gd name="connsiteY0" fmla="*/ 5677 h 15139"/>
                  <a:gd name="connsiteX1" fmla="*/ 7295 w 7569"/>
                  <a:gd name="connsiteY1" fmla="*/ 9462 h 15139"/>
                  <a:gd name="connsiteX2" fmla="*/ 7295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295" y="5677"/>
                    </a:moveTo>
                    <a:cubicBezTo>
                      <a:pt x="7295" y="6964"/>
                      <a:pt x="7295" y="8175"/>
                      <a:pt x="7295" y="9462"/>
                    </a:cubicBezTo>
                    <a:cubicBezTo>
                      <a:pt x="5176" y="8251"/>
                      <a:pt x="5100" y="6964"/>
                      <a:pt x="7295" y="5677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3" name="任意多边形: 形状 3062"/>
              <p:cNvSpPr/>
              <p:nvPr/>
            </p:nvSpPr>
            <p:spPr>
              <a:xfrm>
                <a:off x="1746040" y="6852296"/>
                <a:ext cx="15139" cy="7570"/>
              </a:xfrm>
              <a:custGeom>
                <a:avLst/>
                <a:gdLst>
                  <a:gd name="connsiteX0" fmla="*/ 9462 w 15139"/>
                  <a:gd name="connsiteY0" fmla="*/ 5677 h 7569"/>
                  <a:gd name="connsiteX1" fmla="*/ 5677 w 15139"/>
                  <a:gd name="connsiteY1" fmla="*/ 7570 h 7569"/>
                  <a:gd name="connsiteX2" fmla="*/ 9462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5677"/>
                    </a:moveTo>
                    <a:cubicBezTo>
                      <a:pt x="8781" y="7418"/>
                      <a:pt x="7267" y="7570"/>
                      <a:pt x="5677" y="7570"/>
                    </a:cubicBezTo>
                    <a:cubicBezTo>
                      <a:pt x="6434" y="5904"/>
                      <a:pt x="7948" y="5753"/>
                      <a:pt x="9462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4" name="任意多边形: 形状 3063"/>
              <p:cNvSpPr/>
              <p:nvPr/>
            </p:nvSpPr>
            <p:spPr>
              <a:xfrm>
                <a:off x="1922865" y="6063324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13247 w 15139"/>
                  <a:gd name="connsiteY1" fmla="*/ 5904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8175" y="5753"/>
                      <a:pt x="10749" y="5828"/>
                      <a:pt x="13247" y="5904"/>
                    </a:cubicBezTo>
                    <a:cubicBezTo>
                      <a:pt x="10673" y="8478"/>
                      <a:pt x="8099" y="8554"/>
                      <a:pt x="5677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5" name="任意多边形: 形状 3064"/>
              <p:cNvSpPr/>
              <p:nvPr/>
            </p:nvSpPr>
            <p:spPr>
              <a:xfrm>
                <a:off x="1930510" y="608807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91 w 7569"/>
                  <a:gd name="connsiteY1" fmla="*/ 7494 h 7569"/>
                  <a:gd name="connsiteX2" fmla="*/ 6207 w 7569"/>
                  <a:gd name="connsiteY2" fmla="*/ 809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283"/>
                      <a:pt x="6661" y="6889"/>
                      <a:pt x="7191" y="7494"/>
                    </a:cubicBezTo>
                    <a:cubicBezTo>
                      <a:pt x="6888" y="7721"/>
                      <a:pt x="6510" y="7873"/>
                      <a:pt x="6207" y="8099"/>
                    </a:cubicBezTo>
                    <a:cubicBezTo>
                      <a:pt x="5980" y="7267"/>
                      <a:pt x="5829" y="651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6" name="任意多边形: 形状 3065"/>
              <p:cNvSpPr/>
              <p:nvPr/>
            </p:nvSpPr>
            <p:spPr>
              <a:xfrm>
                <a:off x="1932402" y="608239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6283 w 7569"/>
                  <a:gd name="connsiteY2" fmla="*/ 8024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267" y="6585"/>
                      <a:pt x="8024" y="8099"/>
                      <a:pt x="6283" y="8024"/>
                    </a:cubicBezTo>
                    <a:cubicBezTo>
                      <a:pt x="6056" y="7948"/>
                      <a:pt x="5904" y="6510"/>
                      <a:pt x="5677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7" name="任意多边形: 形状 3066"/>
              <p:cNvSpPr/>
              <p:nvPr/>
            </p:nvSpPr>
            <p:spPr>
              <a:xfrm>
                <a:off x="1956126" y="6470186"/>
                <a:ext cx="7570" cy="15139"/>
              </a:xfrm>
              <a:custGeom>
                <a:avLst/>
                <a:gdLst>
                  <a:gd name="connsiteX0" fmla="*/ 8523 w 7569"/>
                  <a:gd name="connsiteY0" fmla="*/ 5677 h 15139"/>
                  <a:gd name="connsiteX1" fmla="*/ 9204 w 7569"/>
                  <a:gd name="connsiteY1" fmla="*/ 14231 h 15139"/>
                  <a:gd name="connsiteX2" fmla="*/ 8523 w 7569"/>
                  <a:gd name="connsiteY2" fmla="*/ 5677 h 15139"/>
                  <a:gd name="connsiteX3" fmla="*/ 8523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523" y="5677"/>
                    </a:moveTo>
                    <a:cubicBezTo>
                      <a:pt x="8674" y="7948"/>
                      <a:pt x="8901" y="10294"/>
                      <a:pt x="9204" y="14231"/>
                    </a:cubicBezTo>
                    <a:cubicBezTo>
                      <a:pt x="6100" y="10446"/>
                      <a:pt x="3451" y="8175"/>
                      <a:pt x="8523" y="5677"/>
                    </a:cubicBezTo>
                    <a:lnTo>
                      <a:pt x="8523" y="5677"/>
                    </a:ln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8" name="任意多边形: 形状 3067"/>
              <p:cNvSpPr/>
              <p:nvPr/>
            </p:nvSpPr>
            <p:spPr>
              <a:xfrm>
                <a:off x="2436155" y="6134871"/>
                <a:ext cx="22709" cy="22709"/>
              </a:xfrm>
              <a:custGeom>
                <a:avLst/>
                <a:gdLst>
                  <a:gd name="connsiteX0" fmla="*/ 19000 w 22708"/>
                  <a:gd name="connsiteY0" fmla="*/ 6419 h 22708"/>
                  <a:gd name="connsiteX1" fmla="*/ 20892 w 22708"/>
                  <a:gd name="connsiteY1" fmla="*/ 6419 h 22708"/>
                  <a:gd name="connsiteX2" fmla="*/ 15215 w 22708"/>
                  <a:gd name="connsiteY2" fmla="*/ 14064 h 22708"/>
                  <a:gd name="connsiteX3" fmla="*/ 13322 w 22708"/>
                  <a:gd name="connsiteY3" fmla="*/ 15956 h 22708"/>
                  <a:gd name="connsiteX4" fmla="*/ 13247 w 22708"/>
                  <a:gd name="connsiteY4" fmla="*/ 17849 h 22708"/>
                  <a:gd name="connsiteX5" fmla="*/ 5677 w 22708"/>
                  <a:gd name="connsiteY5" fmla="*/ 12172 h 22708"/>
                  <a:gd name="connsiteX6" fmla="*/ 8024 w 22708"/>
                  <a:gd name="connsiteY6" fmla="*/ 9522 h 22708"/>
                  <a:gd name="connsiteX7" fmla="*/ 9992 w 22708"/>
                  <a:gd name="connsiteY7" fmla="*/ 8160 h 22708"/>
                  <a:gd name="connsiteX8" fmla="*/ 19000 w 22708"/>
                  <a:gd name="connsiteY8" fmla="*/ 641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000" y="6419"/>
                    </a:moveTo>
                    <a:cubicBezTo>
                      <a:pt x="19605" y="6419"/>
                      <a:pt x="20286" y="6419"/>
                      <a:pt x="20892" y="6419"/>
                    </a:cubicBezTo>
                    <a:cubicBezTo>
                      <a:pt x="23541" y="12172"/>
                      <a:pt x="22784" y="13156"/>
                      <a:pt x="15215" y="14064"/>
                    </a:cubicBezTo>
                    <a:cubicBezTo>
                      <a:pt x="14609" y="14669"/>
                      <a:pt x="13928" y="15275"/>
                      <a:pt x="13322" y="15956"/>
                    </a:cubicBezTo>
                    <a:cubicBezTo>
                      <a:pt x="13322" y="16562"/>
                      <a:pt x="13322" y="17167"/>
                      <a:pt x="13247" y="17849"/>
                    </a:cubicBezTo>
                    <a:cubicBezTo>
                      <a:pt x="9840" y="17167"/>
                      <a:pt x="6056" y="16941"/>
                      <a:pt x="5677" y="12172"/>
                    </a:cubicBezTo>
                    <a:cubicBezTo>
                      <a:pt x="6207" y="11036"/>
                      <a:pt x="7040" y="10204"/>
                      <a:pt x="8024" y="9522"/>
                    </a:cubicBezTo>
                    <a:cubicBezTo>
                      <a:pt x="8629" y="8992"/>
                      <a:pt x="9311" y="8538"/>
                      <a:pt x="9992" y="8160"/>
                    </a:cubicBezTo>
                    <a:cubicBezTo>
                      <a:pt x="13095" y="7781"/>
                      <a:pt x="15518" y="4148"/>
                      <a:pt x="19000" y="6419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9" name="任意多边形: 形状 3068"/>
              <p:cNvSpPr/>
              <p:nvPr/>
            </p:nvSpPr>
            <p:spPr>
              <a:xfrm>
                <a:off x="2441908" y="6150903"/>
                <a:ext cx="22709" cy="15139"/>
              </a:xfrm>
              <a:custGeom>
                <a:avLst/>
                <a:gdLst>
                  <a:gd name="connsiteX0" fmla="*/ 5677 w 22708"/>
                  <a:gd name="connsiteY0" fmla="*/ 5677 h 15139"/>
                  <a:gd name="connsiteX1" fmla="*/ 9386 w 22708"/>
                  <a:gd name="connsiteY1" fmla="*/ 7570 h 15139"/>
                  <a:gd name="connsiteX2" fmla="*/ 17031 w 22708"/>
                  <a:gd name="connsiteY2" fmla="*/ 15669 h 15139"/>
                  <a:gd name="connsiteX3" fmla="*/ 5677 w 22708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5677"/>
                    </a:moveTo>
                    <a:cubicBezTo>
                      <a:pt x="6888" y="6282"/>
                      <a:pt x="8175" y="6964"/>
                      <a:pt x="9386" y="7570"/>
                    </a:cubicBezTo>
                    <a:cubicBezTo>
                      <a:pt x="10673" y="11127"/>
                      <a:pt x="14609" y="12489"/>
                      <a:pt x="17031" y="15669"/>
                    </a:cubicBezTo>
                    <a:cubicBezTo>
                      <a:pt x="9462" y="16123"/>
                      <a:pt x="8932" y="15593"/>
                      <a:pt x="5677" y="5677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0" name="任意多边形: 形状 3069"/>
              <p:cNvSpPr/>
              <p:nvPr/>
            </p:nvSpPr>
            <p:spPr>
              <a:xfrm>
                <a:off x="2445617" y="6163942"/>
                <a:ext cx="15139" cy="15139"/>
              </a:xfrm>
              <a:custGeom>
                <a:avLst/>
                <a:gdLst>
                  <a:gd name="connsiteX0" fmla="*/ 13398 w 15139"/>
                  <a:gd name="connsiteY0" fmla="*/ 7778 h 15139"/>
                  <a:gd name="connsiteX1" fmla="*/ 13322 w 15139"/>
                  <a:gd name="connsiteY1" fmla="*/ 11487 h 15139"/>
                  <a:gd name="connsiteX2" fmla="*/ 11506 w 15139"/>
                  <a:gd name="connsiteY2" fmla="*/ 11562 h 15139"/>
                  <a:gd name="connsiteX3" fmla="*/ 5753 w 15139"/>
                  <a:gd name="connsiteY3" fmla="*/ 9670 h 15139"/>
                  <a:gd name="connsiteX4" fmla="*/ 5677 w 15139"/>
                  <a:gd name="connsiteY4" fmla="*/ 7778 h 15139"/>
                  <a:gd name="connsiteX5" fmla="*/ 13398 w 15139"/>
                  <a:gd name="connsiteY5" fmla="*/ 777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398" y="7778"/>
                    </a:moveTo>
                    <a:cubicBezTo>
                      <a:pt x="13398" y="8989"/>
                      <a:pt x="13322" y="10275"/>
                      <a:pt x="13322" y="11487"/>
                    </a:cubicBezTo>
                    <a:cubicBezTo>
                      <a:pt x="12717" y="11487"/>
                      <a:pt x="12111" y="11562"/>
                      <a:pt x="11506" y="11562"/>
                    </a:cubicBezTo>
                    <a:cubicBezTo>
                      <a:pt x="8705" y="13530"/>
                      <a:pt x="7115" y="12092"/>
                      <a:pt x="5753" y="9670"/>
                    </a:cubicBezTo>
                    <a:cubicBezTo>
                      <a:pt x="5753" y="9064"/>
                      <a:pt x="5753" y="8459"/>
                      <a:pt x="5677" y="7778"/>
                    </a:cubicBezTo>
                    <a:cubicBezTo>
                      <a:pt x="8251" y="4977"/>
                      <a:pt x="10824" y="4977"/>
                      <a:pt x="13398" y="7778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1" name="任意多边形: 形状 3070"/>
              <p:cNvSpPr/>
              <p:nvPr/>
            </p:nvSpPr>
            <p:spPr>
              <a:xfrm>
                <a:off x="2434187" y="6138224"/>
                <a:ext cx="15139" cy="7570"/>
              </a:xfrm>
              <a:custGeom>
                <a:avLst/>
                <a:gdLst>
                  <a:gd name="connsiteX0" fmla="*/ 11354 w 15139"/>
                  <a:gd name="connsiteY0" fmla="*/ 6851 h 7569"/>
                  <a:gd name="connsiteX1" fmla="*/ 7645 w 15139"/>
                  <a:gd name="connsiteY1" fmla="*/ 8819 h 7569"/>
                  <a:gd name="connsiteX2" fmla="*/ 5753 w 15139"/>
                  <a:gd name="connsiteY2" fmla="*/ 8819 h 7569"/>
                  <a:gd name="connsiteX3" fmla="*/ 5677 w 15139"/>
                  <a:gd name="connsiteY3" fmla="*/ 8743 h 7569"/>
                  <a:gd name="connsiteX4" fmla="*/ 11354 w 15139"/>
                  <a:gd name="connsiteY4" fmla="*/ 68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1354" y="6851"/>
                    </a:moveTo>
                    <a:cubicBezTo>
                      <a:pt x="10673" y="8592"/>
                      <a:pt x="9159" y="8743"/>
                      <a:pt x="7645" y="8819"/>
                    </a:cubicBezTo>
                    <a:cubicBezTo>
                      <a:pt x="7040" y="8819"/>
                      <a:pt x="6358" y="8819"/>
                      <a:pt x="5753" y="8819"/>
                    </a:cubicBezTo>
                    <a:lnTo>
                      <a:pt x="5677" y="8743"/>
                    </a:lnTo>
                    <a:cubicBezTo>
                      <a:pt x="6434" y="4580"/>
                      <a:pt x="8781" y="5413"/>
                      <a:pt x="11354" y="6851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2" name="任意多边形: 形状 3071"/>
              <p:cNvSpPr/>
              <p:nvPr/>
            </p:nvSpPr>
            <p:spPr>
              <a:xfrm>
                <a:off x="1610167" y="6208134"/>
                <a:ext cx="15139" cy="15139"/>
              </a:xfrm>
              <a:custGeom>
                <a:avLst/>
                <a:gdLst>
                  <a:gd name="connsiteX0" fmla="*/ 5677 w 15139"/>
                  <a:gd name="connsiteY0" fmla="*/ 10289 h 15139"/>
                  <a:gd name="connsiteX1" fmla="*/ 13549 w 15139"/>
                  <a:gd name="connsiteY1" fmla="*/ 7640 h 15139"/>
                  <a:gd name="connsiteX2" fmla="*/ 5677 w 15139"/>
                  <a:gd name="connsiteY2" fmla="*/ 102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0289"/>
                    </a:moveTo>
                    <a:cubicBezTo>
                      <a:pt x="7040" y="5596"/>
                      <a:pt x="9083" y="4082"/>
                      <a:pt x="13549" y="7640"/>
                    </a:cubicBezTo>
                    <a:cubicBezTo>
                      <a:pt x="11127" y="9759"/>
                      <a:pt x="9235" y="11727"/>
                      <a:pt x="5677" y="10289"/>
                    </a:cubicBezTo>
                    <a:close/>
                  </a:path>
                </a:pathLst>
              </a:custGeom>
              <a:solidFill>
                <a:srgbClr val="F1C3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3" name="任意多边形: 形状 3072"/>
              <p:cNvSpPr/>
              <p:nvPr/>
            </p:nvSpPr>
            <p:spPr>
              <a:xfrm>
                <a:off x="1909542" y="5757719"/>
                <a:ext cx="7570" cy="7570"/>
              </a:xfrm>
              <a:custGeom>
                <a:avLst/>
                <a:gdLst>
                  <a:gd name="connsiteX0" fmla="*/ 5677 w 7569"/>
                  <a:gd name="connsiteY0" fmla="*/ 7138 h 7569"/>
                  <a:gd name="connsiteX1" fmla="*/ 8478 w 7569"/>
                  <a:gd name="connsiteY1" fmla="*/ 6078 h 7569"/>
                  <a:gd name="connsiteX2" fmla="*/ 8856 w 7569"/>
                  <a:gd name="connsiteY2" fmla="*/ 7516 h 7569"/>
                  <a:gd name="connsiteX3" fmla="*/ 5677 w 7569"/>
                  <a:gd name="connsiteY3" fmla="*/ 7138 h 7569"/>
                  <a:gd name="connsiteX4" fmla="*/ 5677 w 7569"/>
                  <a:gd name="connsiteY4" fmla="*/ 713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138"/>
                    </a:moveTo>
                    <a:cubicBezTo>
                      <a:pt x="6283" y="5926"/>
                      <a:pt x="7115" y="5170"/>
                      <a:pt x="8478" y="6078"/>
                    </a:cubicBezTo>
                    <a:cubicBezTo>
                      <a:pt x="8781" y="6305"/>
                      <a:pt x="9008" y="7365"/>
                      <a:pt x="8856" y="7516"/>
                    </a:cubicBezTo>
                    <a:cubicBezTo>
                      <a:pt x="7721" y="8727"/>
                      <a:pt x="6813" y="7213"/>
                      <a:pt x="5677" y="7138"/>
                    </a:cubicBezTo>
                    <a:lnTo>
                      <a:pt x="5677" y="7138"/>
                    </a:ln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4" name="任意多边形: 形状 3073"/>
              <p:cNvSpPr/>
              <p:nvPr/>
            </p:nvSpPr>
            <p:spPr>
              <a:xfrm>
                <a:off x="2455237" y="6134219"/>
                <a:ext cx="15139" cy="15139"/>
              </a:xfrm>
              <a:custGeom>
                <a:avLst/>
                <a:gdLst>
                  <a:gd name="connsiteX0" fmla="*/ 11348 w 15139"/>
                  <a:gd name="connsiteY0" fmla="*/ 7071 h 15139"/>
                  <a:gd name="connsiteX1" fmla="*/ 8169 w 15139"/>
                  <a:gd name="connsiteY1" fmla="*/ 12445 h 15139"/>
                  <a:gd name="connsiteX2" fmla="*/ 5822 w 15139"/>
                  <a:gd name="connsiteY2" fmla="*/ 8207 h 15139"/>
                  <a:gd name="connsiteX3" fmla="*/ 11348 w 15139"/>
                  <a:gd name="connsiteY3" fmla="*/ 7071 h 15139"/>
                  <a:gd name="connsiteX4" fmla="*/ 11348 w 15139"/>
                  <a:gd name="connsiteY4" fmla="*/ 707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48" y="7071"/>
                    </a:moveTo>
                    <a:cubicBezTo>
                      <a:pt x="10969" y="9266"/>
                      <a:pt x="12105" y="12597"/>
                      <a:pt x="8169" y="12445"/>
                    </a:cubicBezTo>
                    <a:cubicBezTo>
                      <a:pt x="5671" y="12370"/>
                      <a:pt x="5444" y="10099"/>
                      <a:pt x="5822" y="8207"/>
                    </a:cubicBezTo>
                    <a:cubicBezTo>
                      <a:pt x="6655" y="3589"/>
                      <a:pt x="9304" y="6617"/>
                      <a:pt x="11348" y="7071"/>
                    </a:cubicBezTo>
                    <a:lnTo>
                      <a:pt x="11348" y="7071"/>
                    </a:ln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5" name="任意多边形: 形状 3074"/>
              <p:cNvSpPr/>
              <p:nvPr/>
            </p:nvSpPr>
            <p:spPr>
              <a:xfrm>
                <a:off x="2453489" y="6147648"/>
                <a:ext cx="15139" cy="15139"/>
              </a:xfrm>
              <a:custGeom>
                <a:avLst/>
                <a:gdLst>
                  <a:gd name="connsiteX0" fmla="*/ 8024 w 15139"/>
                  <a:gd name="connsiteY0" fmla="*/ 10219 h 15139"/>
                  <a:gd name="connsiteX1" fmla="*/ 5677 w 15139"/>
                  <a:gd name="connsiteY1" fmla="*/ 8251 h 15139"/>
                  <a:gd name="connsiteX2" fmla="*/ 7494 w 15139"/>
                  <a:gd name="connsiteY2" fmla="*/ 5677 h 15139"/>
                  <a:gd name="connsiteX3" fmla="*/ 10067 w 15139"/>
                  <a:gd name="connsiteY3" fmla="*/ 7721 h 15139"/>
                  <a:gd name="connsiteX4" fmla="*/ 8024 w 15139"/>
                  <a:gd name="connsiteY4" fmla="*/ 102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024" y="10219"/>
                    </a:moveTo>
                    <a:cubicBezTo>
                      <a:pt x="6586" y="10295"/>
                      <a:pt x="5677" y="9689"/>
                      <a:pt x="5677" y="8251"/>
                    </a:cubicBezTo>
                    <a:cubicBezTo>
                      <a:pt x="5677" y="7040"/>
                      <a:pt x="5829" y="5677"/>
                      <a:pt x="7494" y="5677"/>
                    </a:cubicBezTo>
                    <a:cubicBezTo>
                      <a:pt x="8781" y="5677"/>
                      <a:pt x="9916" y="6359"/>
                      <a:pt x="10067" y="7721"/>
                    </a:cubicBezTo>
                    <a:cubicBezTo>
                      <a:pt x="10219" y="9008"/>
                      <a:pt x="9235" y="9765"/>
                      <a:pt x="8024" y="10219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6" name="任意多边形: 形状 3075"/>
              <p:cNvSpPr/>
              <p:nvPr/>
            </p:nvSpPr>
            <p:spPr>
              <a:xfrm>
                <a:off x="2443800" y="614325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5"/>
                      <a:pt x="6586" y="5980"/>
                      <a:pt x="7570" y="5677"/>
                    </a:cubicBezTo>
                    <a:cubicBezTo>
                      <a:pt x="6964" y="6282"/>
                      <a:pt x="6283" y="6964"/>
                      <a:pt x="5677" y="7570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7" name="任意多边形: 形状 3076"/>
              <p:cNvSpPr/>
              <p:nvPr/>
            </p:nvSpPr>
            <p:spPr>
              <a:xfrm>
                <a:off x="1810805" y="6463144"/>
                <a:ext cx="15139" cy="15139"/>
              </a:xfrm>
              <a:custGeom>
                <a:avLst/>
                <a:gdLst>
                  <a:gd name="connsiteX0" fmla="*/ 7676 w 15139"/>
                  <a:gd name="connsiteY0" fmla="*/ 12038 h 15139"/>
                  <a:gd name="connsiteX1" fmla="*/ 5708 w 15139"/>
                  <a:gd name="connsiteY1" fmla="*/ 9237 h 15139"/>
                  <a:gd name="connsiteX2" fmla="*/ 9341 w 15139"/>
                  <a:gd name="connsiteY2" fmla="*/ 5680 h 15139"/>
                  <a:gd name="connsiteX3" fmla="*/ 11158 w 15139"/>
                  <a:gd name="connsiteY3" fmla="*/ 8405 h 15139"/>
                  <a:gd name="connsiteX4" fmla="*/ 7676 w 15139"/>
                  <a:gd name="connsiteY4" fmla="*/ 120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76" y="12038"/>
                    </a:moveTo>
                    <a:cubicBezTo>
                      <a:pt x="5935" y="11735"/>
                      <a:pt x="5556" y="10600"/>
                      <a:pt x="5708" y="9237"/>
                    </a:cubicBezTo>
                    <a:cubicBezTo>
                      <a:pt x="6010" y="7269"/>
                      <a:pt x="7070" y="5604"/>
                      <a:pt x="9341" y="5680"/>
                    </a:cubicBezTo>
                    <a:cubicBezTo>
                      <a:pt x="10930" y="5680"/>
                      <a:pt x="11309" y="7042"/>
                      <a:pt x="11158" y="8405"/>
                    </a:cubicBezTo>
                    <a:cubicBezTo>
                      <a:pt x="10930" y="10524"/>
                      <a:pt x="9795" y="11886"/>
                      <a:pt x="7676" y="12038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8" name="任意多边形: 形状 3077"/>
              <p:cNvSpPr/>
              <p:nvPr/>
            </p:nvSpPr>
            <p:spPr>
              <a:xfrm>
                <a:off x="1793577" y="6478769"/>
                <a:ext cx="15139" cy="7570"/>
              </a:xfrm>
              <a:custGeom>
                <a:avLst/>
                <a:gdLst>
                  <a:gd name="connsiteX0" fmla="*/ 5677 w 15139"/>
                  <a:gd name="connsiteY0" fmla="*/ 8524 h 7569"/>
                  <a:gd name="connsiteX1" fmla="*/ 9689 w 15139"/>
                  <a:gd name="connsiteY1" fmla="*/ 6707 h 7569"/>
                  <a:gd name="connsiteX2" fmla="*/ 5677 w 15139"/>
                  <a:gd name="connsiteY2" fmla="*/ 85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8524"/>
                    </a:moveTo>
                    <a:cubicBezTo>
                      <a:pt x="6586" y="7010"/>
                      <a:pt x="6888" y="4134"/>
                      <a:pt x="9689" y="6707"/>
                    </a:cubicBezTo>
                    <a:cubicBezTo>
                      <a:pt x="8856" y="8373"/>
                      <a:pt x="7342" y="8600"/>
                      <a:pt x="5677" y="8524"/>
                    </a:cubicBezTo>
                    <a:close/>
                  </a:path>
                </a:pathLst>
              </a:custGeom>
              <a:solidFill>
                <a:srgbClr val="F1C8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9" name="任意多边形: 形状 3078"/>
              <p:cNvSpPr/>
              <p:nvPr/>
            </p:nvSpPr>
            <p:spPr>
              <a:xfrm>
                <a:off x="2167562" y="6518182"/>
                <a:ext cx="45417" cy="45417"/>
              </a:xfrm>
              <a:custGeom>
                <a:avLst/>
                <a:gdLst>
                  <a:gd name="connsiteX0" fmla="*/ 17663 w 45417"/>
                  <a:gd name="connsiteY0" fmla="*/ 41324 h 45417"/>
                  <a:gd name="connsiteX1" fmla="*/ 15770 w 45417"/>
                  <a:gd name="connsiteY1" fmla="*/ 41324 h 45417"/>
                  <a:gd name="connsiteX2" fmla="*/ 12288 w 45417"/>
                  <a:gd name="connsiteY2" fmla="*/ 40038 h 45417"/>
                  <a:gd name="connsiteX3" fmla="*/ 7141 w 45417"/>
                  <a:gd name="connsiteY3" fmla="*/ 34209 h 45417"/>
                  <a:gd name="connsiteX4" fmla="*/ 6233 w 45417"/>
                  <a:gd name="connsiteY4" fmla="*/ 28078 h 45417"/>
                  <a:gd name="connsiteX5" fmla="*/ 11683 w 45417"/>
                  <a:gd name="connsiteY5" fmla="*/ 18388 h 45417"/>
                  <a:gd name="connsiteX6" fmla="*/ 11910 w 45417"/>
                  <a:gd name="connsiteY6" fmla="*/ 17102 h 45417"/>
                  <a:gd name="connsiteX7" fmla="*/ 7746 w 45417"/>
                  <a:gd name="connsiteY7" fmla="*/ 14150 h 45417"/>
                  <a:gd name="connsiteX8" fmla="*/ 14938 w 45417"/>
                  <a:gd name="connsiteY8" fmla="*/ 7261 h 45417"/>
                  <a:gd name="connsiteX9" fmla="*/ 17587 w 45417"/>
                  <a:gd name="connsiteY9" fmla="*/ 7186 h 45417"/>
                  <a:gd name="connsiteX10" fmla="*/ 17587 w 45417"/>
                  <a:gd name="connsiteY10" fmla="*/ 7261 h 45417"/>
                  <a:gd name="connsiteX11" fmla="*/ 17587 w 45417"/>
                  <a:gd name="connsiteY11" fmla="*/ 15967 h 45417"/>
                  <a:gd name="connsiteX12" fmla="*/ 21296 w 45417"/>
                  <a:gd name="connsiteY12" fmla="*/ 9154 h 45417"/>
                  <a:gd name="connsiteX13" fmla="*/ 21372 w 45417"/>
                  <a:gd name="connsiteY13" fmla="*/ 9154 h 45417"/>
                  <a:gd name="connsiteX14" fmla="*/ 28714 w 45417"/>
                  <a:gd name="connsiteY14" fmla="*/ 5747 h 45417"/>
                  <a:gd name="connsiteX15" fmla="*/ 31212 w 45417"/>
                  <a:gd name="connsiteY15" fmla="*/ 6807 h 45417"/>
                  <a:gd name="connsiteX16" fmla="*/ 29850 w 45417"/>
                  <a:gd name="connsiteY16" fmla="*/ 12939 h 45417"/>
                  <a:gd name="connsiteX17" fmla="*/ 34543 w 45417"/>
                  <a:gd name="connsiteY17" fmla="*/ 8700 h 45417"/>
                  <a:gd name="connsiteX18" fmla="*/ 41507 w 45417"/>
                  <a:gd name="connsiteY18" fmla="*/ 11803 h 45417"/>
                  <a:gd name="connsiteX19" fmla="*/ 36662 w 45417"/>
                  <a:gd name="connsiteY19" fmla="*/ 19902 h 45417"/>
                  <a:gd name="connsiteX20" fmla="*/ 23188 w 45417"/>
                  <a:gd name="connsiteY20" fmla="*/ 24444 h 45417"/>
                  <a:gd name="connsiteX21" fmla="*/ 21447 w 45417"/>
                  <a:gd name="connsiteY21" fmla="*/ 39584 h 45417"/>
                  <a:gd name="connsiteX22" fmla="*/ 21372 w 45417"/>
                  <a:gd name="connsiteY22" fmla="*/ 39508 h 45417"/>
                  <a:gd name="connsiteX23" fmla="*/ 17663 w 45417"/>
                  <a:gd name="connsiteY23" fmla="*/ 4132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45417">
                    <a:moveTo>
                      <a:pt x="17663" y="41324"/>
                    </a:moveTo>
                    <a:cubicBezTo>
                      <a:pt x="17057" y="41324"/>
                      <a:pt x="16376" y="41324"/>
                      <a:pt x="15770" y="41324"/>
                    </a:cubicBezTo>
                    <a:cubicBezTo>
                      <a:pt x="14635" y="40870"/>
                      <a:pt x="13348" y="39810"/>
                      <a:pt x="12288" y="40038"/>
                    </a:cubicBezTo>
                    <a:cubicBezTo>
                      <a:pt x="4870" y="41551"/>
                      <a:pt x="4567" y="41551"/>
                      <a:pt x="7141" y="34209"/>
                    </a:cubicBezTo>
                    <a:cubicBezTo>
                      <a:pt x="8049" y="31635"/>
                      <a:pt x="7065" y="30046"/>
                      <a:pt x="6233" y="28078"/>
                    </a:cubicBezTo>
                    <a:cubicBezTo>
                      <a:pt x="9109" y="25429"/>
                      <a:pt x="6081" y="19524"/>
                      <a:pt x="11683" y="18388"/>
                    </a:cubicBezTo>
                    <a:cubicBezTo>
                      <a:pt x="12591" y="18162"/>
                      <a:pt x="12515" y="17783"/>
                      <a:pt x="11910" y="17102"/>
                    </a:cubicBezTo>
                    <a:cubicBezTo>
                      <a:pt x="10699" y="15815"/>
                      <a:pt x="6687" y="18237"/>
                      <a:pt x="7746" y="14150"/>
                    </a:cubicBezTo>
                    <a:cubicBezTo>
                      <a:pt x="8655" y="10516"/>
                      <a:pt x="13424" y="10592"/>
                      <a:pt x="14938" y="7261"/>
                    </a:cubicBezTo>
                    <a:cubicBezTo>
                      <a:pt x="15089" y="6883"/>
                      <a:pt x="16679" y="7186"/>
                      <a:pt x="17587" y="7186"/>
                    </a:cubicBezTo>
                    <a:lnTo>
                      <a:pt x="17587" y="7261"/>
                    </a:lnTo>
                    <a:cubicBezTo>
                      <a:pt x="20085" y="10138"/>
                      <a:pt x="17284" y="12939"/>
                      <a:pt x="17587" y="15967"/>
                    </a:cubicBezTo>
                    <a:cubicBezTo>
                      <a:pt x="17965" y="13090"/>
                      <a:pt x="19177" y="10819"/>
                      <a:pt x="21296" y="9154"/>
                    </a:cubicBezTo>
                    <a:lnTo>
                      <a:pt x="21372" y="9154"/>
                    </a:lnTo>
                    <a:cubicBezTo>
                      <a:pt x="23415" y="7110"/>
                      <a:pt x="25535" y="5293"/>
                      <a:pt x="28714" y="5747"/>
                    </a:cubicBezTo>
                    <a:cubicBezTo>
                      <a:pt x="29622" y="5899"/>
                      <a:pt x="30455" y="6277"/>
                      <a:pt x="31212" y="6807"/>
                    </a:cubicBezTo>
                    <a:cubicBezTo>
                      <a:pt x="32650" y="9230"/>
                      <a:pt x="31591" y="11122"/>
                      <a:pt x="29850" y="12939"/>
                    </a:cubicBezTo>
                    <a:cubicBezTo>
                      <a:pt x="32120" y="12257"/>
                      <a:pt x="31439" y="8321"/>
                      <a:pt x="34543" y="8700"/>
                    </a:cubicBezTo>
                    <a:cubicBezTo>
                      <a:pt x="35451" y="12787"/>
                      <a:pt x="39917" y="9078"/>
                      <a:pt x="41507" y="11803"/>
                    </a:cubicBezTo>
                    <a:cubicBezTo>
                      <a:pt x="43021" y="16421"/>
                      <a:pt x="41582" y="19297"/>
                      <a:pt x="36662" y="19902"/>
                    </a:cubicBezTo>
                    <a:cubicBezTo>
                      <a:pt x="31818" y="20508"/>
                      <a:pt x="27881" y="23385"/>
                      <a:pt x="23188" y="24444"/>
                    </a:cubicBezTo>
                    <a:cubicBezTo>
                      <a:pt x="30077" y="31862"/>
                      <a:pt x="29774" y="34361"/>
                      <a:pt x="21447" y="39584"/>
                    </a:cubicBezTo>
                    <a:lnTo>
                      <a:pt x="21372" y="39508"/>
                    </a:lnTo>
                    <a:cubicBezTo>
                      <a:pt x="18949" y="37691"/>
                      <a:pt x="18420" y="39735"/>
                      <a:pt x="17663" y="41324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0" name="任意多边形: 形状 3079"/>
              <p:cNvSpPr/>
              <p:nvPr/>
            </p:nvSpPr>
            <p:spPr>
              <a:xfrm>
                <a:off x="2153377" y="6519691"/>
                <a:ext cx="15139" cy="15139"/>
              </a:xfrm>
              <a:custGeom>
                <a:avLst/>
                <a:gdLst>
                  <a:gd name="connsiteX0" fmla="*/ 14665 w 15139"/>
                  <a:gd name="connsiteY0" fmla="*/ 13247 h 15139"/>
                  <a:gd name="connsiteX1" fmla="*/ 7852 w 15139"/>
                  <a:gd name="connsiteY1" fmla="*/ 14079 h 15139"/>
                  <a:gd name="connsiteX2" fmla="*/ 7095 w 15139"/>
                  <a:gd name="connsiteY2" fmla="*/ 5677 h 15139"/>
                  <a:gd name="connsiteX3" fmla="*/ 12924 w 15139"/>
                  <a:gd name="connsiteY3" fmla="*/ 7645 h 15139"/>
                  <a:gd name="connsiteX4" fmla="*/ 14665 w 15139"/>
                  <a:gd name="connsiteY4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665" y="13247"/>
                    </a:moveTo>
                    <a:cubicBezTo>
                      <a:pt x="12470" y="14003"/>
                      <a:pt x="10274" y="16502"/>
                      <a:pt x="7852" y="14079"/>
                    </a:cubicBezTo>
                    <a:cubicBezTo>
                      <a:pt x="5430" y="11657"/>
                      <a:pt x="4824" y="8705"/>
                      <a:pt x="7095" y="5677"/>
                    </a:cubicBezTo>
                    <a:cubicBezTo>
                      <a:pt x="8988" y="6434"/>
                      <a:pt x="10729" y="7494"/>
                      <a:pt x="12924" y="7645"/>
                    </a:cubicBezTo>
                    <a:cubicBezTo>
                      <a:pt x="18071" y="7948"/>
                      <a:pt x="15573" y="10900"/>
                      <a:pt x="14665" y="13247"/>
                    </a:cubicBezTo>
                    <a:close/>
                  </a:path>
                </a:pathLst>
              </a:custGeom>
              <a:solidFill>
                <a:srgbClr val="F9DB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1" name="任意多边形: 形状 3080"/>
              <p:cNvSpPr/>
              <p:nvPr/>
            </p:nvSpPr>
            <p:spPr>
              <a:xfrm>
                <a:off x="2165468" y="6506520"/>
                <a:ext cx="15139" cy="15139"/>
              </a:xfrm>
              <a:custGeom>
                <a:avLst/>
                <a:gdLst>
                  <a:gd name="connsiteX0" fmla="*/ 12187 w 15139"/>
                  <a:gd name="connsiteY0" fmla="*/ 5677 h 15139"/>
                  <a:gd name="connsiteX1" fmla="*/ 12111 w 15139"/>
                  <a:gd name="connsiteY1" fmla="*/ 13095 h 15139"/>
                  <a:gd name="connsiteX2" fmla="*/ 5677 w 15139"/>
                  <a:gd name="connsiteY2" fmla="*/ 12035 h 15139"/>
                  <a:gd name="connsiteX3" fmla="*/ 1218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187" y="5677"/>
                    </a:moveTo>
                    <a:cubicBezTo>
                      <a:pt x="20059" y="8251"/>
                      <a:pt x="11279" y="10598"/>
                      <a:pt x="12111" y="13095"/>
                    </a:cubicBezTo>
                    <a:cubicBezTo>
                      <a:pt x="9689" y="14382"/>
                      <a:pt x="7494" y="14533"/>
                      <a:pt x="5677" y="12035"/>
                    </a:cubicBezTo>
                    <a:cubicBezTo>
                      <a:pt x="6131" y="8175"/>
                      <a:pt x="12717" y="10522"/>
                      <a:pt x="12187" y="5677"/>
                    </a:cubicBezTo>
                    <a:close/>
                  </a:path>
                </a:pathLst>
              </a:custGeom>
              <a:solidFill>
                <a:srgbClr val="F4C5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2" name="任意多边形: 形状 3081"/>
              <p:cNvSpPr/>
              <p:nvPr/>
            </p:nvSpPr>
            <p:spPr>
              <a:xfrm>
                <a:off x="1824075" y="6261373"/>
                <a:ext cx="15139" cy="15139"/>
              </a:xfrm>
              <a:custGeom>
                <a:avLst/>
                <a:gdLst>
                  <a:gd name="connsiteX0" fmla="*/ 12118 w 15139"/>
                  <a:gd name="connsiteY0" fmla="*/ 10188 h 15139"/>
                  <a:gd name="connsiteX1" fmla="*/ 8182 w 15139"/>
                  <a:gd name="connsiteY1" fmla="*/ 16092 h 15139"/>
                  <a:gd name="connsiteX2" fmla="*/ 5684 w 15139"/>
                  <a:gd name="connsiteY2" fmla="*/ 13064 h 15139"/>
                  <a:gd name="connsiteX3" fmla="*/ 10150 w 15139"/>
                  <a:gd name="connsiteY3" fmla="*/ 5722 h 15139"/>
                  <a:gd name="connsiteX4" fmla="*/ 12118 w 15139"/>
                  <a:gd name="connsiteY4" fmla="*/ 1018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118" y="10188"/>
                    </a:moveTo>
                    <a:cubicBezTo>
                      <a:pt x="14011" y="14427"/>
                      <a:pt x="10907" y="15411"/>
                      <a:pt x="8182" y="16092"/>
                    </a:cubicBezTo>
                    <a:cubicBezTo>
                      <a:pt x="6138" y="16622"/>
                      <a:pt x="5608" y="14730"/>
                      <a:pt x="5684" y="13064"/>
                    </a:cubicBezTo>
                    <a:cubicBezTo>
                      <a:pt x="5911" y="9885"/>
                      <a:pt x="6441" y="6176"/>
                      <a:pt x="10150" y="5722"/>
                    </a:cubicBezTo>
                    <a:cubicBezTo>
                      <a:pt x="13859" y="5268"/>
                      <a:pt x="12497" y="8371"/>
                      <a:pt x="12118" y="10188"/>
                    </a:cubicBezTo>
                    <a:close/>
                  </a:path>
                </a:pathLst>
              </a:custGeom>
              <a:solidFill>
                <a:srgbClr val="F4C9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3" name="任意多边形: 形状 3082"/>
              <p:cNvSpPr/>
              <p:nvPr/>
            </p:nvSpPr>
            <p:spPr>
              <a:xfrm>
                <a:off x="1820222" y="6253470"/>
                <a:ext cx="15139" cy="7570"/>
              </a:xfrm>
              <a:custGeom>
                <a:avLst/>
                <a:gdLst>
                  <a:gd name="connsiteX0" fmla="*/ 11354 w 15139"/>
                  <a:gd name="connsiteY0" fmla="*/ 5677 h 7569"/>
                  <a:gd name="connsiteX1" fmla="*/ 11430 w 15139"/>
                  <a:gd name="connsiteY1" fmla="*/ 7494 h 7569"/>
                  <a:gd name="connsiteX2" fmla="*/ 5677 w 15139"/>
                  <a:gd name="connsiteY2" fmla="*/ 7570 h 7569"/>
                  <a:gd name="connsiteX3" fmla="*/ 11354 w 1513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354" y="5677"/>
                    </a:moveTo>
                    <a:cubicBezTo>
                      <a:pt x="11354" y="6283"/>
                      <a:pt x="11354" y="6888"/>
                      <a:pt x="11430" y="7494"/>
                    </a:cubicBezTo>
                    <a:cubicBezTo>
                      <a:pt x="9538" y="7494"/>
                      <a:pt x="7570" y="7570"/>
                      <a:pt x="5677" y="7570"/>
                    </a:cubicBezTo>
                    <a:cubicBezTo>
                      <a:pt x="6964" y="5147"/>
                      <a:pt x="9311" y="5828"/>
                      <a:pt x="11354" y="5677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4" name="任意多边形: 形状 3083"/>
              <p:cNvSpPr/>
              <p:nvPr/>
            </p:nvSpPr>
            <p:spPr>
              <a:xfrm>
                <a:off x="1829759" y="6253470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11354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964" y="5147"/>
                      <a:pt x="9311" y="5828"/>
                      <a:pt x="11354" y="5677"/>
                    </a:cubicBezTo>
                    <a:cubicBezTo>
                      <a:pt x="10067" y="8175"/>
                      <a:pt x="7721" y="7418"/>
                      <a:pt x="5677" y="7570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5" name="任意多边形: 形状 3084"/>
              <p:cNvSpPr/>
              <p:nvPr/>
            </p:nvSpPr>
            <p:spPr>
              <a:xfrm>
                <a:off x="2103474" y="6149086"/>
                <a:ext cx="22709" cy="22709"/>
              </a:xfrm>
              <a:custGeom>
                <a:avLst/>
                <a:gdLst>
                  <a:gd name="connsiteX0" fmla="*/ 7645 w 22708"/>
                  <a:gd name="connsiteY0" fmla="*/ 7570 h 22708"/>
                  <a:gd name="connsiteX1" fmla="*/ 13247 w 22708"/>
                  <a:gd name="connsiteY1" fmla="*/ 5677 h 22708"/>
                  <a:gd name="connsiteX2" fmla="*/ 22860 w 22708"/>
                  <a:gd name="connsiteY2" fmla="*/ 13020 h 22708"/>
                  <a:gd name="connsiteX3" fmla="*/ 20892 w 22708"/>
                  <a:gd name="connsiteY3" fmla="*/ 16880 h 22708"/>
                  <a:gd name="connsiteX4" fmla="*/ 16729 w 22708"/>
                  <a:gd name="connsiteY4" fmla="*/ 15593 h 22708"/>
                  <a:gd name="connsiteX5" fmla="*/ 17107 w 22708"/>
                  <a:gd name="connsiteY5" fmla="*/ 18773 h 22708"/>
                  <a:gd name="connsiteX6" fmla="*/ 7570 w 22708"/>
                  <a:gd name="connsiteY6" fmla="*/ 18773 h 22708"/>
                  <a:gd name="connsiteX7" fmla="*/ 7570 w 22708"/>
                  <a:gd name="connsiteY7" fmla="*/ 16880 h 22708"/>
                  <a:gd name="connsiteX8" fmla="*/ 5677 w 22708"/>
                  <a:gd name="connsiteY8" fmla="*/ 14988 h 22708"/>
                  <a:gd name="connsiteX9" fmla="*/ 5677 w 22708"/>
                  <a:gd name="connsiteY9" fmla="*/ 14988 h 22708"/>
                  <a:gd name="connsiteX10" fmla="*/ 7645 w 22708"/>
                  <a:gd name="connsiteY10" fmla="*/ 75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7645" y="7570"/>
                    </a:moveTo>
                    <a:cubicBezTo>
                      <a:pt x="9538" y="6964"/>
                      <a:pt x="11354" y="6359"/>
                      <a:pt x="13247" y="5677"/>
                    </a:cubicBezTo>
                    <a:cubicBezTo>
                      <a:pt x="16577" y="8024"/>
                      <a:pt x="22179" y="7267"/>
                      <a:pt x="22860" y="13020"/>
                    </a:cubicBezTo>
                    <a:cubicBezTo>
                      <a:pt x="24071" y="15215"/>
                      <a:pt x="24222" y="16956"/>
                      <a:pt x="20892" y="16880"/>
                    </a:cubicBezTo>
                    <a:cubicBezTo>
                      <a:pt x="19454" y="16577"/>
                      <a:pt x="18243" y="14685"/>
                      <a:pt x="16729" y="15593"/>
                    </a:cubicBezTo>
                    <a:cubicBezTo>
                      <a:pt x="15366" y="16426"/>
                      <a:pt x="17031" y="17713"/>
                      <a:pt x="17107" y="18773"/>
                    </a:cubicBezTo>
                    <a:cubicBezTo>
                      <a:pt x="13928" y="20135"/>
                      <a:pt x="10749" y="20059"/>
                      <a:pt x="7570" y="18773"/>
                    </a:cubicBezTo>
                    <a:cubicBezTo>
                      <a:pt x="7570" y="18167"/>
                      <a:pt x="7570" y="17486"/>
                      <a:pt x="7570" y="16880"/>
                    </a:cubicBezTo>
                    <a:cubicBezTo>
                      <a:pt x="6586" y="16577"/>
                      <a:pt x="6283" y="15669"/>
                      <a:pt x="5677" y="14988"/>
                    </a:cubicBezTo>
                    <a:lnTo>
                      <a:pt x="5677" y="14988"/>
                    </a:lnTo>
                    <a:cubicBezTo>
                      <a:pt x="8402" y="13096"/>
                      <a:pt x="8402" y="10371"/>
                      <a:pt x="7645" y="7570"/>
                    </a:cubicBezTo>
                    <a:close/>
                  </a:path>
                </a:pathLst>
              </a:custGeom>
              <a:solidFill>
                <a:srgbClr val="F6C7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6" name="任意多边形: 形状 3085"/>
              <p:cNvSpPr/>
              <p:nvPr/>
            </p:nvSpPr>
            <p:spPr>
              <a:xfrm>
                <a:off x="2105366" y="6161519"/>
                <a:ext cx="15139" cy="15139"/>
              </a:xfrm>
              <a:custGeom>
                <a:avLst/>
                <a:gdLst>
                  <a:gd name="connsiteX0" fmla="*/ 5677 w 15139"/>
                  <a:gd name="connsiteY0" fmla="*/ 6415 h 15139"/>
                  <a:gd name="connsiteX1" fmla="*/ 15215 w 15139"/>
                  <a:gd name="connsiteY1" fmla="*/ 6415 h 15139"/>
                  <a:gd name="connsiteX2" fmla="*/ 15518 w 15139"/>
                  <a:gd name="connsiteY2" fmla="*/ 15498 h 15139"/>
                  <a:gd name="connsiteX3" fmla="*/ 5677 w 15139"/>
                  <a:gd name="connsiteY3" fmla="*/ 64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415"/>
                    </a:moveTo>
                    <a:cubicBezTo>
                      <a:pt x="8856" y="5431"/>
                      <a:pt x="12036" y="5431"/>
                      <a:pt x="15215" y="6415"/>
                    </a:cubicBezTo>
                    <a:cubicBezTo>
                      <a:pt x="14685" y="9367"/>
                      <a:pt x="18697" y="11941"/>
                      <a:pt x="15518" y="15498"/>
                    </a:cubicBezTo>
                    <a:cubicBezTo>
                      <a:pt x="12187" y="12471"/>
                      <a:pt x="7797" y="10805"/>
                      <a:pt x="5677" y="6415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7" name="任意多边形: 形状 3086"/>
              <p:cNvSpPr/>
              <p:nvPr/>
            </p:nvSpPr>
            <p:spPr>
              <a:xfrm>
                <a:off x="2118689" y="6156505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7645 w 15139"/>
                  <a:gd name="connsiteY1" fmla="*/ 5677 h 15139"/>
                  <a:gd name="connsiteX2" fmla="*/ 11279 w 15139"/>
                  <a:gd name="connsiteY2" fmla="*/ 11505 h 15139"/>
                  <a:gd name="connsiteX3" fmla="*/ 5677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7418" y="8780"/>
                      <a:pt x="7570" y="7191"/>
                      <a:pt x="7645" y="5677"/>
                    </a:cubicBezTo>
                    <a:cubicBezTo>
                      <a:pt x="9765" y="7040"/>
                      <a:pt x="10370" y="9386"/>
                      <a:pt x="11279" y="11505"/>
                    </a:cubicBezTo>
                    <a:cubicBezTo>
                      <a:pt x="8781" y="12565"/>
                      <a:pt x="5904" y="14685"/>
                      <a:pt x="5677" y="9538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8" name="任意多边形: 形状 3087"/>
              <p:cNvSpPr/>
              <p:nvPr/>
            </p:nvSpPr>
            <p:spPr>
              <a:xfrm>
                <a:off x="2116796" y="6169902"/>
                <a:ext cx="15139" cy="15139"/>
              </a:xfrm>
              <a:custGeom>
                <a:avLst/>
                <a:gdLst>
                  <a:gd name="connsiteX0" fmla="*/ 11430 w 15139"/>
                  <a:gd name="connsiteY0" fmla="*/ 5677 h 15139"/>
                  <a:gd name="connsiteX1" fmla="*/ 5677 w 15139"/>
                  <a:gd name="connsiteY1" fmla="*/ 11430 h 15139"/>
                  <a:gd name="connsiteX2" fmla="*/ 11430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430" y="5677"/>
                    </a:moveTo>
                    <a:cubicBezTo>
                      <a:pt x="11960" y="10068"/>
                      <a:pt x="9840" y="11733"/>
                      <a:pt x="5677" y="11430"/>
                    </a:cubicBezTo>
                    <a:cubicBezTo>
                      <a:pt x="6813" y="8705"/>
                      <a:pt x="8781" y="6813"/>
                      <a:pt x="11430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9" name="任意多边形: 形状 3088"/>
              <p:cNvSpPr/>
              <p:nvPr/>
            </p:nvSpPr>
            <p:spPr>
              <a:xfrm>
                <a:off x="2122534" y="6166042"/>
                <a:ext cx="7570" cy="15139"/>
              </a:xfrm>
              <a:custGeom>
                <a:avLst/>
                <a:gdLst>
                  <a:gd name="connsiteX0" fmla="*/ 7433 w 7569"/>
                  <a:gd name="connsiteY0" fmla="*/ 5677 h 15139"/>
                  <a:gd name="connsiteX1" fmla="*/ 5692 w 7569"/>
                  <a:gd name="connsiteY1" fmla="*/ 9537 h 15139"/>
                  <a:gd name="connsiteX2" fmla="*/ 7433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433" y="5677"/>
                    </a:moveTo>
                    <a:cubicBezTo>
                      <a:pt x="7509" y="7266"/>
                      <a:pt x="7282" y="8705"/>
                      <a:pt x="5692" y="9537"/>
                    </a:cubicBezTo>
                    <a:cubicBezTo>
                      <a:pt x="5617" y="7948"/>
                      <a:pt x="5768" y="6510"/>
                      <a:pt x="7433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0" name="任意多边形: 形状 3089"/>
              <p:cNvSpPr/>
              <p:nvPr/>
            </p:nvSpPr>
            <p:spPr>
              <a:xfrm>
                <a:off x="2112936" y="6177491"/>
                <a:ext cx="7570" cy="7570"/>
              </a:xfrm>
              <a:custGeom>
                <a:avLst/>
                <a:gdLst>
                  <a:gd name="connsiteX0" fmla="*/ 7721 w 7569"/>
                  <a:gd name="connsiteY0" fmla="*/ 5734 h 7569"/>
                  <a:gd name="connsiteX1" fmla="*/ 5677 w 7569"/>
                  <a:gd name="connsiteY1" fmla="*/ 5734 h 7569"/>
                  <a:gd name="connsiteX2" fmla="*/ 7721 w 7569"/>
                  <a:gd name="connsiteY2" fmla="*/ 57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5734"/>
                    </a:moveTo>
                    <a:cubicBezTo>
                      <a:pt x="7040" y="7248"/>
                      <a:pt x="6358" y="7248"/>
                      <a:pt x="5677" y="5734"/>
                    </a:cubicBezTo>
                    <a:cubicBezTo>
                      <a:pt x="6358" y="5658"/>
                      <a:pt x="7040" y="5658"/>
                      <a:pt x="7721" y="5734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1" name="任意多边形: 形状 3090"/>
              <p:cNvSpPr/>
              <p:nvPr/>
            </p:nvSpPr>
            <p:spPr>
              <a:xfrm>
                <a:off x="2114904" y="6175580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645 w 7569"/>
                  <a:gd name="connsiteY1" fmla="*/ 7570 h 7569"/>
                  <a:gd name="connsiteX2" fmla="*/ 7645 w 7569"/>
                  <a:gd name="connsiteY2" fmla="*/ 7570 h 7569"/>
                  <a:gd name="connsiteX3" fmla="*/ 5677 w 7569"/>
                  <a:gd name="connsiteY3" fmla="*/ 7570 h 7569"/>
                  <a:gd name="connsiteX4" fmla="*/ 764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283"/>
                      <a:pt x="7645" y="6964"/>
                      <a:pt x="7645" y="7570"/>
                    </a:cubicBezTo>
                    <a:lnTo>
                      <a:pt x="7645" y="7570"/>
                    </a:lnTo>
                    <a:cubicBezTo>
                      <a:pt x="6964" y="7570"/>
                      <a:pt x="6358" y="7570"/>
                      <a:pt x="5677" y="7570"/>
                    </a:cubicBezTo>
                    <a:cubicBezTo>
                      <a:pt x="5980" y="6586"/>
                      <a:pt x="6661" y="5980"/>
                      <a:pt x="7645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2" name="任意多边形: 形状 3091"/>
              <p:cNvSpPr/>
              <p:nvPr/>
            </p:nvSpPr>
            <p:spPr>
              <a:xfrm>
                <a:off x="2103474" y="6158397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7570 h 7569"/>
                  <a:gd name="connsiteX3" fmla="*/ 5677 w 7569"/>
                  <a:gd name="connsiteY3" fmla="*/ 7570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964" y="6964"/>
                      <a:pt x="7570" y="7570"/>
                    </a:cubicBezTo>
                    <a:cubicBezTo>
                      <a:pt x="6964" y="7570"/>
                      <a:pt x="6283" y="7570"/>
                      <a:pt x="5677" y="7570"/>
                    </a:cubicBezTo>
                    <a:lnTo>
                      <a:pt x="5677" y="7570"/>
                    </a:lnTo>
                    <a:cubicBezTo>
                      <a:pt x="5677" y="6964"/>
                      <a:pt x="5677" y="6358"/>
                      <a:pt x="5677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3" name="任意多边形: 形状 3092"/>
              <p:cNvSpPr/>
              <p:nvPr/>
            </p:nvSpPr>
            <p:spPr>
              <a:xfrm>
                <a:off x="2102566" y="6160365"/>
                <a:ext cx="7570" cy="7570"/>
              </a:xfrm>
              <a:custGeom>
                <a:avLst/>
                <a:gdLst>
                  <a:gd name="connsiteX0" fmla="*/ 6586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6 w 7569"/>
                  <a:gd name="connsiteY3" fmla="*/ 5677 h 7569"/>
                  <a:gd name="connsiteX4" fmla="*/ 6586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5677"/>
                    </a:moveTo>
                    <a:cubicBezTo>
                      <a:pt x="6283" y="5980"/>
                      <a:pt x="5980" y="6282"/>
                      <a:pt x="5677" y="6585"/>
                    </a:cubicBezTo>
                    <a:cubicBezTo>
                      <a:pt x="5753" y="6434"/>
                      <a:pt x="5677" y="6131"/>
                      <a:pt x="5829" y="6056"/>
                    </a:cubicBezTo>
                    <a:cubicBezTo>
                      <a:pt x="6056" y="5828"/>
                      <a:pt x="6358" y="5752"/>
                      <a:pt x="6586" y="5677"/>
                    </a:cubicBezTo>
                    <a:lnTo>
                      <a:pt x="6586" y="5677"/>
                    </a:ln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4" name="任意多边形: 形状 3093"/>
              <p:cNvSpPr/>
              <p:nvPr/>
            </p:nvSpPr>
            <p:spPr>
              <a:xfrm>
                <a:off x="2111372" y="5457155"/>
                <a:ext cx="15139" cy="15139"/>
              </a:xfrm>
              <a:custGeom>
                <a:avLst/>
                <a:gdLst>
                  <a:gd name="connsiteX0" fmla="*/ 12918 w 15139"/>
                  <a:gd name="connsiteY0" fmla="*/ 12944 h 15139"/>
                  <a:gd name="connsiteX1" fmla="*/ 7166 w 15139"/>
                  <a:gd name="connsiteY1" fmla="*/ 13095 h 15139"/>
                  <a:gd name="connsiteX2" fmla="*/ 6863 w 15139"/>
                  <a:gd name="connsiteY2" fmla="*/ 5677 h 15139"/>
                  <a:gd name="connsiteX3" fmla="*/ 12918 w 15139"/>
                  <a:gd name="connsiteY3" fmla="*/ 129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918" y="12944"/>
                    </a:moveTo>
                    <a:cubicBezTo>
                      <a:pt x="11026" y="13549"/>
                      <a:pt x="9209" y="16426"/>
                      <a:pt x="7166" y="13095"/>
                    </a:cubicBezTo>
                    <a:cubicBezTo>
                      <a:pt x="6484" y="10900"/>
                      <a:pt x="4365" y="8856"/>
                      <a:pt x="6863" y="5677"/>
                    </a:cubicBezTo>
                    <a:cubicBezTo>
                      <a:pt x="9058" y="8251"/>
                      <a:pt x="12767" y="8856"/>
                      <a:pt x="12918" y="12944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5" name="任意多边形: 形状 3094"/>
              <p:cNvSpPr/>
              <p:nvPr/>
            </p:nvSpPr>
            <p:spPr>
              <a:xfrm>
                <a:off x="2108243" y="5467449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434" y="6056"/>
                      <a:pt x="6510" y="6359"/>
                      <a:pt x="6586" y="6585"/>
                    </a:cubicBezTo>
                    <a:lnTo>
                      <a:pt x="6586" y="6585"/>
                    </a:ln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6" name="任意多边形: 形状 3095"/>
              <p:cNvSpPr/>
              <p:nvPr/>
            </p:nvSpPr>
            <p:spPr>
              <a:xfrm>
                <a:off x="1748008" y="6384120"/>
                <a:ext cx="15139" cy="15139"/>
              </a:xfrm>
              <a:custGeom>
                <a:avLst/>
                <a:gdLst>
                  <a:gd name="connsiteX0" fmla="*/ 9462 w 15139"/>
                  <a:gd name="connsiteY0" fmla="*/ 6207 h 15139"/>
                  <a:gd name="connsiteX1" fmla="*/ 11581 w 15139"/>
                  <a:gd name="connsiteY1" fmla="*/ 9310 h 15139"/>
                  <a:gd name="connsiteX2" fmla="*/ 9008 w 15139"/>
                  <a:gd name="connsiteY2" fmla="*/ 10219 h 15139"/>
                  <a:gd name="connsiteX3" fmla="*/ 5677 w 15139"/>
                  <a:gd name="connsiteY3" fmla="*/ 6131 h 15139"/>
                  <a:gd name="connsiteX4" fmla="*/ 7570 w 15139"/>
                  <a:gd name="connsiteY4" fmla="*/ 6131 h 15139"/>
                  <a:gd name="connsiteX5" fmla="*/ 9462 w 15139"/>
                  <a:gd name="connsiteY5" fmla="*/ 62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2" y="6207"/>
                    </a:moveTo>
                    <a:cubicBezTo>
                      <a:pt x="11581" y="6282"/>
                      <a:pt x="12944" y="6812"/>
                      <a:pt x="11581" y="9310"/>
                    </a:cubicBezTo>
                    <a:cubicBezTo>
                      <a:pt x="10900" y="10521"/>
                      <a:pt x="10143" y="11354"/>
                      <a:pt x="9008" y="10219"/>
                    </a:cubicBezTo>
                    <a:cubicBezTo>
                      <a:pt x="7721" y="9008"/>
                      <a:pt x="6737" y="7494"/>
                      <a:pt x="5677" y="6131"/>
                    </a:cubicBezTo>
                    <a:cubicBezTo>
                      <a:pt x="6283" y="5526"/>
                      <a:pt x="6964" y="5526"/>
                      <a:pt x="7570" y="6131"/>
                    </a:cubicBezTo>
                    <a:cubicBezTo>
                      <a:pt x="8175" y="6207"/>
                      <a:pt x="8856" y="6207"/>
                      <a:pt x="9462" y="620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7" name="任意多边形: 形状 3096"/>
              <p:cNvSpPr/>
              <p:nvPr/>
            </p:nvSpPr>
            <p:spPr>
              <a:xfrm>
                <a:off x="1747933" y="6358157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7342 h 7569"/>
                  <a:gd name="connsiteX3" fmla="*/ 7721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645" y="6282"/>
                      <a:pt x="7645" y="6888"/>
                      <a:pt x="7645" y="7494"/>
                    </a:cubicBezTo>
                    <a:cubicBezTo>
                      <a:pt x="6964" y="7418"/>
                      <a:pt x="6358" y="7418"/>
                      <a:pt x="5677" y="7342"/>
                    </a:cubicBezTo>
                    <a:cubicBezTo>
                      <a:pt x="5980" y="6434"/>
                      <a:pt x="6661" y="5828"/>
                      <a:pt x="7721" y="5677"/>
                    </a:cubicBezTo>
                    <a:close/>
                  </a:path>
                </a:pathLst>
              </a:custGeom>
              <a:solidFill>
                <a:srgbClr val="F3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8" name="任意多边形: 形状 3097"/>
              <p:cNvSpPr/>
              <p:nvPr/>
            </p:nvSpPr>
            <p:spPr>
              <a:xfrm>
                <a:off x="1748008" y="6383572"/>
                <a:ext cx="7570" cy="7570"/>
              </a:xfrm>
              <a:custGeom>
                <a:avLst/>
                <a:gdLst>
                  <a:gd name="connsiteX0" fmla="*/ 7570 w 7569"/>
                  <a:gd name="connsiteY0" fmla="*/ 6756 h 7569"/>
                  <a:gd name="connsiteX1" fmla="*/ 5677 w 7569"/>
                  <a:gd name="connsiteY1" fmla="*/ 6756 h 7569"/>
                  <a:gd name="connsiteX2" fmla="*/ 7570 w 7569"/>
                  <a:gd name="connsiteY2" fmla="*/ 675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56"/>
                    </a:moveTo>
                    <a:cubicBezTo>
                      <a:pt x="6964" y="6756"/>
                      <a:pt x="6283" y="6756"/>
                      <a:pt x="5677" y="6756"/>
                    </a:cubicBezTo>
                    <a:cubicBezTo>
                      <a:pt x="6283" y="5318"/>
                      <a:pt x="6888" y="5318"/>
                      <a:pt x="7570" y="6756"/>
                    </a:cubicBezTo>
                    <a:close/>
                  </a:path>
                </a:pathLst>
              </a:custGeom>
              <a:solidFill>
                <a:srgbClr val="EFB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9" name="任意多边形: 形状 3098"/>
              <p:cNvSpPr/>
              <p:nvPr/>
            </p:nvSpPr>
            <p:spPr>
              <a:xfrm>
                <a:off x="2121858" y="6519708"/>
                <a:ext cx="15139" cy="7570"/>
              </a:xfrm>
              <a:custGeom>
                <a:avLst/>
                <a:gdLst>
                  <a:gd name="connsiteX0" fmla="*/ 10077 w 15139"/>
                  <a:gd name="connsiteY0" fmla="*/ 7476 h 7569"/>
                  <a:gd name="connsiteX1" fmla="*/ 5687 w 15139"/>
                  <a:gd name="connsiteY1" fmla="*/ 6644 h 7569"/>
                  <a:gd name="connsiteX2" fmla="*/ 6217 w 15139"/>
                  <a:gd name="connsiteY2" fmla="*/ 5887 h 7569"/>
                  <a:gd name="connsiteX3" fmla="*/ 10077 w 15139"/>
                  <a:gd name="connsiteY3" fmla="*/ 7476 h 7569"/>
                  <a:gd name="connsiteX4" fmla="*/ 10077 w 15139"/>
                  <a:gd name="connsiteY4" fmla="*/ 747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077" y="7476"/>
                    </a:moveTo>
                    <a:cubicBezTo>
                      <a:pt x="8563" y="7400"/>
                      <a:pt x="6974" y="8006"/>
                      <a:pt x="5687" y="6644"/>
                    </a:cubicBezTo>
                    <a:cubicBezTo>
                      <a:pt x="5611" y="6568"/>
                      <a:pt x="5990" y="6038"/>
                      <a:pt x="6217" y="5887"/>
                    </a:cubicBezTo>
                    <a:cubicBezTo>
                      <a:pt x="7958" y="5357"/>
                      <a:pt x="9320" y="5811"/>
                      <a:pt x="10077" y="7476"/>
                    </a:cubicBezTo>
                    <a:lnTo>
                      <a:pt x="10077" y="7476"/>
                    </a:lnTo>
                    <a:close/>
                  </a:path>
                </a:pathLst>
              </a:custGeom>
              <a:solidFill>
                <a:srgbClr val="F7C57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0" name="任意多边形: 形状 3099"/>
              <p:cNvSpPr/>
              <p:nvPr/>
            </p:nvSpPr>
            <p:spPr>
              <a:xfrm>
                <a:off x="2010369" y="5937896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5677 h 7569"/>
                  <a:gd name="connsiteX2" fmla="*/ 7494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510" y="7342"/>
                      <a:pt x="5904" y="6661"/>
                      <a:pt x="5677" y="5677"/>
                    </a:cubicBezTo>
                    <a:cubicBezTo>
                      <a:pt x="6283" y="6283"/>
                      <a:pt x="6888" y="6964"/>
                      <a:pt x="7494" y="7645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1" name="任意多边形: 形状 3100"/>
              <p:cNvSpPr/>
              <p:nvPr/>
            </p:nvSpPr>
            <p:spPr>
              <a:xfrm>
                <a:off x="1624474" y="5974076"/>
                <a:ext cx="30278" cy="30278"/>
              </a:xfrm>
              <a:custGeom>
                <a:avLst/>
                <a:gdLst>
                  <a:gd name="connsiteX0" fmla="*/ 26569 w 30278"/>
                  <a:gd name="connsiteY0" fmla="*/ 9464 h 30278"/>
                  <a:gd name="connsiteX1" fmla="*/ 26569 w 30278"/>
                  <a:gd name="connsiteY1" fmla="*/ 11357 h 30278"/>
                  <a:gd name="connsiteX2" fmla="*/ 20892 w 30278"/>
                  <a:gd name="connsiteY2" fmla="*/ 13249 h 30278"/>
                  <a:gd name="connsiteX3" fmla="*/ 18848 w 30278"/>
                  <a:gd name="connsiteY3" fmla="*/ 17261 h 30278"/>
                  <a:gd name="connsiteX4" fmla="*/ 10976 w 30278"/>
                  <a:gd name="connsiteY4" fmla="*/ 25588 h 30278"/>
                  <a:gd name="connsiteX5" fmla="*/ 5677 w 30278"/>
                  <a:gd name="connsiteY5" fmla="*/ 19002 h 30278"/>
                  <a:gd name="connsiteX6" fmla="*/ 5677 w 30278"/>
                  <a:gd name="connsiteY6" fmla="*/ 19002 h 30278"/>
                  <a:gd name="connsiteX7" fmla="*/ 5677 w 30278"/>
                  <a:gd name="connsiteY7" fmla="*/ 12719 h 30278"/>
                  <a:gd name="connsiteX8" fmla="*/ 13928 w 30278"/>
                  <a:gd name="connsiteY8" fmla="*/ 9616 h 30278"/>
                  <a:gd name="connsiteX9" fmla="*/ 24677 w 30278"/>
                  <a:gd name="connsiteY9" fmla="*/ 5680 h 30278"/>
                  <a:gd name="connsiteX10" fmla="*/ 26569 w 30278"/>
                  <a:gd name="connsiteY10" fmla="*/ 946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26569" y="9464"/>
                    </a:moveTo>
                    <a:cubicBezTo>
                      <a:pt x="26569" y="10070"/>
                      <a:pt x="26569" y="10752"/>
                      <a:pt x="26569" y="11357"/>
                    </a:cubicBezTo>
                    <a:cubicBezTo>
                      <a:pt x="24752" y="12114"/>
                      <a:pt x="23087" y="13476"/>
                      <a:pt x="20892" y="13249"/>
                    </a:cubicBezTo>
                    <a:cubicBezTo>
                      <a:pt x="19302" y="14082"/>
                      <a:pt x="19227" y="15671"/>
                      <a:pt x="18848" y="17261"/>
                    </a:cubicBezTo>
                    <a:cubicBezTo>
                      <a:pt x="17940" y="21576"/>
                      <a:pt x="14231" y="24528"/>
                      <a:pt x="10976" y="25588"/>
                    </a:cubicBezTo>
                    <a:cubicBezTo>
                      <a:pt x="7267" y="26723"/>
                      <a:pt x="8629" y="20440"/>
                      <a:pt x="5677" y="19002"/>
                    </a:cubicBezTo>
                    <a:lnTo>
                      <a:pt x="5677" y="19002"/>
                    </a:lnTo>
                    <a:cubicBezTo>
                      <a:pt x="5677" y="17110"/>
                      <a:pt x="5677" y="15217"/>
                      <a:pt x="5677" y="12719"/>
                    </a:cubicBezTo>
                    <a:cubicBezTo>
                      <a:pt x="10067" y="15445"/>
                      <a:pt x="12793" y="14385"/>
                      <a:pt x="13928" y="9616"/>
                    </a:cubicBezTo>
                    <a:cubicBezTo>
                      <a:pt x="19151" y="12719"/>
                      <a:pt x="21422" y="7799"/>
                      <a:pt x="24677" y="5680"/>
                    </a:cubicBezTo>
                    <a:cubicBezTo>
                      <a:pt x="27932" y="5604"/>
                      <a:pt x="27780" y="7269"/>
                      <a:pt x="26569" y="9464"/>
                    </a:cubicBezTo>
                    <a:close/>
                  </a:path>
                </a:pathLst>
              </a:custGeom>
              <a:solidFill>
                <a:srgbClr val="F0B6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2" name="任意多边形: 形状 3101"/>
              <p:cNvSpPr/>
              <p:nvPr/>
            </p:nvSpPr>
            <p:spPr>
              <a:xfrm>
                <a:off x="1628485" y="5958864"/>
                <a:ext cx="30278" cy="30278"/>
              </a:xfrm>
              <a:custGeom>
                <a:avLst/>
                <a:gdLst>
                  <a:gd name="connsiteX0" fmla="*/ 22557 w 30278"/>
                  <a:gd name="connsiteY0" fmla="*/ 24676 h 30278"/>
                  <a:gd name="connsiteX1" fmla="*/ 20665 w 30278"/>
                  <a:gd name="connsiteY1" fmla="*/ 20816 h 30278"/>
                  <a:gd name="connsiteX2" fmla="*/ 20665 w 30278"/>
                  <a:gd name="connsiteY2" fmla="*/ 18924 h 30278"/>
                  <a:gd name="connsiteX3" fmla="*/ 11127 w 30278"/>
                  <a:gd name="connsiteY3" fmla="*/ 17031 h 30278"/>
                  <a:gd name="connsiteX4" fmla="*/ 7418 w 30278"/>
                  <a:gd name="connsiteY4" fmla="*/ 17031 h 30278"/>
                  <a:gd name="connsiteX5" fmla="*/ 6661 w 30278"/>
                  <a:gd name="connsiteY5" fmla="*/ 16274 h 30278"/>
                  <a:gd name="connsiteX6" fmla="*/ 5677 w 30278"/>
                  <a:gd name="connsiteY6" fmla="*/ 13247 h 30278"/>
                  <a:gd name="connsiteX7" fmla="*/ 11203 w 30278"/>
                  <a:gd name="connsiteY7" fmla="*/ 9537 h 30278"/>
                  <a:gd name="connsiteX8" fmla="*/ 18772 w 30278"/>
                  <a:gd name="connsiteY8" fmla="*/ 5677 h 30278"/>
                  <a:gd name="connsiteX9" fmla="*/ 22633 w 30278"/>
                  <a:gd name="connsiteY9" fmla="*/ 7570 h 30278"/>
                  <a:gd name="connsiteX10" fmla="*/ 22633 w 30278"/>
                  <a:gd name="connsiteY10" fmla="*/ 7570 h 30278"/>
                  <a:gd name="connsiteX11" fmla="*/ 31868 w 30278"/>
                  <a:gd name="connsiteY11" fmla="*/ 18772 h 30278"/>
                  <a:gd name="connsiteX12" fmla="*/ 28310 w 30278"/>
                  <a:gd name="connsiteY12" fmla="*/ 18999 h 30278"/>
                  <a:gd name="connsiteX13" fmla="*/ 28310 w 30278"/>
                  <a:gd name="connsiteY13" fmla="*/ 18999 h 30278"/>
                  <a:gd name="connsiteX14" fmla="*/ 22557 w 30278"/>
                  <a:gd name="connsiteY14" fmla="*/ 2467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22557" y="24676"/>
                    </a:moveTo>
                    <a:cubicBezTo>
                      <a:pt x="22557" y="23087"/>
                      <a:pt x="22330" y="21573"/>
                      <a:pt x="20665" y="20816"/>
                    </a:cubicBezTo>
                    <a:cubicBezTo>
                      <a:pt x="20665" y="20211"/>
                      <a:pt x="20665" y="19529"/>
                      <a:pt x="20665" y="18924"/>
                    </a:cubicBezTo>
                    <a:cubicBezTo>
                      <a:pt x="18167" y="14760"/>
                      <a:pt x="14988" y="14155"/>
                      <a:pt x="11127" y="17031"/>
                    </a:cubicBezTo>
                    <a:cubicBezTo>
                      <a:pt x="9916" y="17031"/>
                      <a:pt x="8629" y="17031"/>
                      <a:pt x="7418" y="17031"/>
                    </a:cubicBezTo>
                    <a:cubicBezTo>
                      <a:pt x="7191" y="16804"/>
                      <a:pt x="6888" y="16502"/>
                      <a:pt x="6661" y="16274"/>
                    </a:cubicBezTo>
                    <a:cubicBezTo>
                      <a:pt x="6510" y="15214"/>
                      <a:pt x="6510" y="14079"/>
                      <a:pt x="5677" y="13247"/>
                    </a:cubicBezTo>
                    <a:cubicBezTo>
                      <a:pt x="6585" y="10673"/>
                      <a:pt x="8554" y="9159"/>
                      <a:pt x="11203" y="9537"/>
                    </a:cubicBezTo>
                    <a:cubicBezTo>
                      <a:pt x="14836" y="10067"/>
                      <a:pt x="16653" y="7721"/>
                      <a:pt x="18772" y="5677"/>
                    </a:cubicBezTo>
                    <a:cubicBezTo>
                      <a:pt x="19832" y="6812"/>
                      <a:pt x="20438" y="8780"/>
                      <a:pt x="22633" y="7570"/>
                    </a:cubicBezTo>
                    <a:lnTo>
                      <a:pt x="22633" y="7570"/>
                    </a:lnTo>
                    <a:cubicBezTo>
                      <a:pt x="22557" y="13852"/>
                      <a:pt x="29143" y="14760"/>
                      <a:pt x="31868" y="18772"/>
                    </a:cubicBezTo>
                    <a:cubicBezTo>
                      <a:pt x="30657" y="18848"/>
                      <a:pt x="29521" y="18924"/>
                      <a:pt x="28310" y="18999"/>
                    </a:cubicBezTo>
                    <a:lnTo>
                      <a:pt x="28310" y="18999"/>
                    </a:lnTo>
                    <a:cubicBezTo>
                      <a:pt x="29445" y="23920"/>
                      <a:pt x="25131" y="23465"/>
                      <a:pt x="22557" y="24676"/>
                    </a:cubicBezTo>
                    <a:close/>
                  </a:path>
                </a:pathLst>
              </a:custGeom>
              <a:solidFill>
                <a:srgbClr val="F8C5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3" name="任意多边形: 形状 3102"/>
              <p:cNvSpPr/>
              <p:nvPr/>
            </p:nvSpPr>
            <p:spPr>
              <a:xfrm>
                <a:off x="1604509" y="5967493"/>
                <a:ext cx="22709" cy="30278"/>
              </a:xfrm>
              <a:custGeom>
                <a:avLst/>
                <a:gdLst>
                  <a:gd name="connsiteX0" fmla="*/ 19889 w 22708"/>
                  <a:gd name="connsiteY0" fmla="*/ 12187 h 30278"/>
                  <a:gd name="connsiteX1" fmla="*/ 21781 w 22708"/>
                  <a:gd name="connsiteY1" fmla="*/ 12187 h 30278"/>
                  <a:gd name="connsiteX2" fmla="*/ 18451 w 22708"/>
                  <a:gd name="connsiteY2" fmla="*/ 21952 h 30278"/>
                  <a:gd name="connsiteX3" fmla="*/ 14212 w 22708"/>
                  <a:gd name="connsiteY3" fmla="*/ 27402 h 30278"/>
                  <a:gd name="connsiteX4" fmla="*/ 14212 w 22708"/>
                  <a:gd name="connsiteY4" fmla="*/ 27402 h 30278"/>
                  <a:gd name="connsiteX5" fmla="*/ 12319 w 22708"/>
                  <a:gd name="connsiteY5" fmla="*/ 29370 h 30278"/>
                  <a:gd name="connsiteX6" fmla="*/ 10427 w 22708"/>
                  <a:gd name="connsiteY6" fmla="*/ 29294 h 30278"/>
                  <a:gd name="connsiteX7" fmla="*/ 8308 w 22708"/>
                  <a:gd name="connsiteY7" fmla="*/ 28083 h 30278"/>
                  <a:gd name="connsiteX8" fmla="*/ 6567 w 22708"/>
                  <a:gd name="connsiteY8" fmla="*/ 27553 h 30278"/>
                  <a:gd name="connsiteX9" fmla="*/ 6642 w 22708"/>
                  <a:gd name="connsiteY9" fmla="*/ 27477 h 30278"/>
                  <a:gd name="connsiteX10" fmla="*/ 6642 w 22708"/>
                  <a:gd name="connsiteY10" fmla="*/ 21725 h 30278"/>
                  <a:gd name="connsiteX11" fmla="*/ 6642 w 22708"/>
                  <a:gd name="connsiteY11" fmla="*/ 21725 h 30278"/>
                  <a:gd name="connsiteX12" fmla="*/ 10427 w 22708"/>
                  <a:gd name="connsiteY12" fmla="*/ 12263 h 30278"/>
                  <a:gd name="connsiteX13" fmla="*/ 15196 w 22708"/>
                  <a:gd name="connsiteY13" fmla="*/ 5677 h 30278"/>
                  <a:gd name="connsiteX14" fmla="*/ 18072 w 22708"/>
                  <a:gd name="connsiteY14" fmla="*/ 10446 h 30278"/>
                  <a:gd name="connsiteX15" fmla="*/ 19889 w 22708"/>
                  <a:gd name="connsiteY15" fmla="*/ 1218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08" h="30278">
                    <a:moveTo>
                      <a:pt x="19889" y="12187"/>
                    </a:moveTo>
                    <a:cubicBezTo>
                      <a:pt x="20495" y="12187"/>
                      <a:pt x="21100" y="12187"/>
                      <a:pt x="21781" y="12187"/>
                    </a:cubicBezTo>
                    <a:cubicBezTo>
                      <a:pt x="20873" y="15442"/>
                      <a:pt x="15650" y="16880"/>
                      <a:pt x="18451" y="21952"/>
                    </a:cubicBezTo>
                    <a:cubicBezTo>
                      <a:pt x="19510" y="23920"/>
                      <a:pt x="15423" y="25358"/>
                      <a:pt x="14212" y="27402"/>
                    </a:cubicBezTo>
                    <a:lnTo>
                      <a:pt x="14212" y="27402"/>
                    </a:lnTo>
                    <a:cubicBezTo>
                      <a:pt x="13531" y="28007"/>
                      <a:pt x="13455" y="29219"/>
                      <a:pt x="12319" y="29370"/>
                    </a:cubicBezTo>
                    <a:cubicBezTo>
                      <a:pt x="11714" y="29370"/>
                      <a:pt x="11033" y="29294"/>
                      <a:pt x="10427" y="29294"/>
                    </a:cubicBezTo>
                    <a:cubicBezTo>
                      <a:pt x="9670" y="28916"/>
                      <a:pt x="9519" y="27553"/>
                      <a:pt x="8308" y="28083"/>
                    </a:cubicBezTo>
                    <a:cubicBezTo>
                      <a:pt x="7626" y="28159"/>
                      <a:pt x="7021" y="28007"/>
                      <a:pt x="6567" y="27553"/>
                    </a:cubicBezTo>
                    <a:lnTo>
                      <a:pt x="6642" y="27477"/>
                    </a:lnTo>
                    <a:cubicBezTo>
                      <a:pt x="5355" y="25585"/>
                      <a:pt x="5355" y="23693"/>
                      <a:pt x="6642" y="21725"/>
                    </a:cubicBezTo>
                    <a:lnTo>
                      <a:pt x="6642" y="21725"/>
                    </a:lnTo>
                    <a:cubicBezTo>
                      <a:pt x="11638" y="20059"/>
                      <a:pt x="14060" y="17335"/>
                      <a:pt x="10427" y="12263"/>
                    </a:cubicBezTo>
                    <a:cubicBezTo>
                      <a:pt x="12017" y="10068"/>
                      <a:pt x="13606" y="7948"/>
                      <a:pt x="15196" y="5677"/>
                    </a:cubicBezTo>
                    <a:cubicBezTo>
                      <a:pt x="16634" y="7191"/>
                      <a:pt x="15877" y="9689"/>
                      <a:pt x="18072" y="10446"/>
                    </a:cubicBezTo>
                    <a:cubicBezTo>
                      <a:pt x="18602" y="10976"/>
                      <a:pt x="19283" y="11582"/>
                      <a:pt x="19889" y="12187"/>
                    </a:cubicBezTo>
                    <a:close/>
                  </a:path>
                </a:pathLst>
              </a:custGeom>
              <a:solidFill>
                <a:srgbClr val="F2BA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4" name="任意多边形: 形状 3103"/>
              <p:cNvSpPr/>
              <p:nvPr/>
            </p:nvSpPr>
            <p:spPr>
              <a:xfrm>
                <a:off x="1633860" y="5966500"/>
                <a:ext cx="15139" cy="15139"/>
              </a:xfrm>
              <a:custGeom>
                <a:avLst/>
                <a:gdLst>
                  <a:gd name="connsiteX0" fmla="*/ 5677 w 15139"/>
                  <a:gd name="connsiteY0" fmla="*/ 9396 h 15139"/>
                  <a:gd name="connsiteX1" fmla="*/ 10522 w 15139"/>
                  <a:gd name="connsiteY1" fmla="*/ 5762 h 15139"/>
                  <a:gd name="connsiteX2" fmla="*/ 15215 w 15139"/>
                  <a:gd name="connsiteY2" fmla="*/ 11288 h 15139"/>
                  <a:gd name="connsiteX3" fmla="*/ 5677 w 15139"/>
                  <a:gd name="connsiteY3" fmla="*/ 9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96"/>
                    </a:moveTo>
                    <a:cubicBezTo>
                      <a:pt x="5829" y="6216"/>
                      <a:pt x="7797" y="5384"/>
                      <a:pt x="10522" y="5762"/>
                    </a:cubicBezTo>
                    <a:cubicBezTo>
                      <a:pt x="13701" y="6216"/>
                      <a:pt x="15139" y="8184"/>
                      <a:pt x="15215" y="11288"/>
                    </a:cubicBezTo>
                    <a:cubicBezTo>
                      <a:pt x="12490" y="8260"/>
                      <a:pt x="8705" y="10833"/>
                      <a:pt x="5677" y="9396"/>
                    </a:cubicBezTo>
                    <a:close/>
                  </a:path>
                </a:pathLst>
              </a:custGeom>
              <a:solidFill>
                <a:srgbClr val="F8C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5" name="任意多边形: 形状 3104"/>
              <p:cNvSpPr/>
              <p:nvPr/>
            </p:nvSpPr>
            <p:spPr>
              <a:xfrm>
                <a:off x="1622973" y="5971107"/>
                <a:ext cx="15139" cy="15139"/>
              </a:xfrm>
              <a:custGeom>
                <a:avLst/>
                <a:gdLst>
                  <a:gd name="connsiteX0" fmla="*/ 12779 w 15139"/>
                  <a:gd name="connsiteY0" fmla="*/ 6756 h 15139"/>
                  <a:gd name="connsiteX1" fmla="*/ 11795 w 15139"/>
                  <a:gd name="connsiteY1" fmla="*/ 10163 h 15139"/>
                  <a:gd name="connsiteX2" fmla="*/ 6421 w 15139"/>
                  <a:gd name="connsiteY2" fmla="*/ 11601 h 15139"/>
                  <a:gd name="connsiteX3" fmla="*/ 7178 w 15139"/>
                  <a:gd name="connsiteY3" fmla="*/ 6756 h 15139"/>
                  <a:gd name="connsiteX4" fmla="*/ 12779 w 15139"/>
                  <a:gd name="connsiteY4" fmla="*/ 67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779" y="6756"/>
                    </a:moveTo>
                    <a:cubicBezTo>
                      <a:pt x="12477" y="7892"/>
                      <a:pt x="12477" y="9254"/>
                      <a:pt x="11795" y="10163"/>
                    </a:cubicBezTo>
                    <a:cubicBezTo>
                      <a:pt x="10508" y="11979"/>
                      <a:pt x="8465" y="13267"/>
                      <a:pt x="6421" y="11601"/>
                    </a:cubicBezTo>
                    <a:cubicBezTo>
                      <a:pt x="4528" y="10011"/>
                      <a:pt x="6799" y="8422"/>
                      <a:pt x="7178" y="6756"/>
                    </a:cubicBezTo>
                    <a:cubicBezTo>
                      <a:pt x="9070" y="5243"/>
                      <a:pt x="10887" y="5394"/>
                      <a:pt x="12779" y="6756"/>
                    </a:cubicBezTo>
                    <a:close/>
                  </a:path>
                </a:pathLst>
              </a:custGeom>
              <a:solidFill>
                <a:srgbClr val="F9D4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6" name="任意多边形: 形状 3105"/>
              <p:cNvSpPr/>
              <p:nvPr/>
            </p:nvSpPr>
            <p:spPr>
              <a:xfrm>
                <a:off x="1622581" y="5968401"/>
                <a:ext cx="15139" cy="15139"/>
              </a:xfrm>
              <a:custGeom>
                <a:avLst/>
                <a:gdLst>
                  <a:gd name="connsiteX0" fmla="*/ 13171 w 15139"/>
                  <a:gd name="connsiteY0" fmla="*/ 9462 h 15139"/>
                  <a:gd name="connsiteX1" fmla="*/ 7570 w 15139"/>
                  <a:gd name="connsiteY1" fmla="*/ 9462 h 15139"/>
                  <a:gd name="connsiteX2" fmla="*/ 5677 w 15139"/>
                  <a:gd name="connsiteY2" fmla="*/ 7570 h 15139"/>
                  <a:gd name="connsiteX3" fmla="*/ 5677 w 15139"/>
                  <a:gd name="connsiteY3" fmla="*/ 7570 h 15139"/>
                  <a:gd name="connsiteX4" fmla="*/ 7570 w 15139"/>
                  <a:gd name="connsiteY4" fmla="*/ 5677 h 15139"/>
                  <a:gd name="connsiteX5" fmla="*/ 11354 w 15139"/>
                  <a:gd name="connsiteY5" fmla="*/ 7494 h 15139"/>
                  <a:gd name="connsiteX6" fmla="*/ 13247 w 15139"/>
                  <a:gd name="connsiteY6" fmla="*/ 7494 h 15139"/>
                  <a:gd name="connsiteX7" fmla="*/ 13247 w 15139"/>
                  <a:gd name="connsiteY7" fmla="*/ 7494 h 15139"/>
                  <a:gd name="connsiteX8" fmla="*/ 13171 w 15139"/>
                  <a:gd name="connsiteY8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13171" y="9462"/>
                    </a:moveTo>
                    <a:cubicBezTo>
                      <a:pt x="11279" y="9462"/>
                      <a:pt x="9386" y="9462"/>
                      <a:pt x="7570" y="9462"/>
                    </a:cubicBezTo>
                    <a:cubicBezTo>
                      <a:pt x="6964" y="8857"/>
                      <a:pt x="6283" y="8175"/>
                      <a:pt x="5677" y="7570"/>
                    </a:cubicBezTo>
                    <a:lnTo>
                      <a:pt x="5677" y="7570"/>
                    </a:lnTo>
                    <a:cubicBezTo>
                      <a:pt x="6283" y="6964"/>
                      <a:pt x="6888" y="6359"/>
                      <a:pt x="7570" y="5677"/>
                    </a:cubicBezTo>
                    <a:cubicBezTo>
                      <a:pt x="8856" y="6283"/>
                      <a:pt x="10067" y="6889"/>
                      <a:pt x="11354" y="7494"/>
                    </a:cubicBezTo>
                    <a:cubicBezTo>
                      <a:pt x="12036" y="6585"/>
                      <a:pt x="12641" y="6585"/>
                      <a:pt x="13247" y="7494"/>
                    </a:cubicBezTo>
                    <a:lnTo>
                      <a:pt x="13247" y="7494"/>
                    </a:lnTo>
                    <a:cubicBezTo>
                      <a:pt x="13171" y="8175"/>
                      <a:pt x="13171" y="8781"/>
                      <a:pt x="13171" y="9462"/>
                    </a:cubicBezTo>
                    <a:close/>
                  </a:path>
                </a:pathLst>
              </a:custGeom>
              <a:solidFill>
                <a:srgbClr val="F8C5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7" name="任意多边形: 形状 3106"/>
              <p:cNvSpPr/>
              <p:nvPr/>
            </p:nvSpPr>
            <p:spPr>
              <a:xfrm>
                <a:off x="1622884" y="5987325"/>
                <a:ext cx="7570" cy="7570"/>
              </a:xfrm>
              <a:custGeom>
                <a:avLst/>
                <a:gdLst>
                  <a:gd name="connsiteX0" fmla="*/ 7191 w 7569"/>
                  <a:gd name="connsiteY0" fmla="*/ 5677 h 7569"/>
                  <a:gd name="connsiteX1" fmla="*/ 6661 w 7569"/>
                  <a:gd name="connsiteY1" fmla="*/ 8099 h 7569"/>
                  <a:gd name="connsiteX2" fmla="*/ 5677 w 7569"/>
                  <a:gd name="connsiteY2" fmla="*/ 7494 h 7569"/>
                  <a:gd name="connsiteX3" fmla="*/ 7191 w 7569"/>
                  <a:gd name="connsiteY3" fmla="*/ 5677 h 7569"/>
                  <a:gd name="connsiteX4" fmla="*/ 719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91" y="5677"/>
                    </a:moveTo>
                    <a:cubicBezTo>
                      <a:pt x="7040" y="6510"/>
                      <a:pt x="6813" y="7343"/>
                      <a:pt x="6661" y="8099"/>
                    </a:cubicBezTo>
                    <a:cubicBezTo>
                      <a:pt x="6358" y="7873"/>
                      <a:pt x="5980" y="7645"/>
                      <a:pt x="5677" y="7494"/>
                    </a:cubicBezTo>
                    <a:cubicBezTo>
                      <a:pt x="6207" y="6889"/>
                      <a:pt x="6737" y="6283"/>
                      <a:pt x="7191" y="5677"/>
                    </a:cubicBezTo>
                    <a:lnTo>
                      <a:pt x="7191" y="5677"/>
                    </a:ln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8" name="任意多边形: 形状 3107"/>
              <p:cNvSpPr/>
              <p:nvPr/>
            </p:nvSpPr>
            <p:spPr>
              <a:xfrm>
                <a:off x="1529400" y="6780473"/>
                <a:ext cx="22709" cy="22709"/>
              </a:xfrm>
              <a:custGeom>
                <a:avLst/>
                <a:gdLst>
                  <a:gd name="connsiteX0" fmla="*/ 17107 w 22708"/>
                  <a:gd name="connsiteY0" fmla="*/ 22168 h 22708"/>
                  <a:gd name="connsiteX1" fmla="*/ 5753 w 22708"/>
                  <a:gd name="connsiteY1" fmla="*/ 16566 h 22708"/>
                  <a:gd name="connsiteX2" fmla="*/ 5677 w 22708"/>
                  <a:gd name="connsiteY2" fmla="*/ 14750 h 22708"/>
                  <a:gd name="connsiteX3" fmla="*/ 9462 w 22708"/>
                  <a:gd name="connsiteY3" fmla="*/ 8997 h 22708"/>
                  <a:gd name="connsiteX4" fmla="*/ 9462 w 22708"/>
                  <a:gd name="connsiteY4" fmla="*/ 8997 h 22708"/>
                  <a:gd name="connsiteX5" fmla="*/ 15290 w 22708"/>
                  <a:gd name="connsiteY5" fmla="*/ 7104 h 22708"/>
                  <a:gd name="connsiteX6" fmla="*/ 18243 w 22708"/>
                  <a:gd name="connsiteY6" fmla="*/ 6044 h 22708"/>
                  <a:gd name="connsiteX7" fmla="*/ 19756 w 22708"/>
                  <a:gd name="connsiteY7" fmla="*/ 8013 h 22708"/>
                  <a:gd name="connsiteX8" fmla="*/ 17107 w 22708"/>
                  <a:gd name="connsiteY8" fmla="*/ 2216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7107" y="22168"/>
                    </a:moveTo>
                    <a:cubicBezTo>
                      <a:pt x="14912" y="17020"/>
                      <a:pt x="8932" y="19670"/>
                      <a:pt x="5753" y="16566"/>
                    </a:cubicBezTo>
                    <a:cubicBezTo>
                      <a:pt x="5677" y="15961"/>
                      <a:pt x="5677" y="15355"/>
                      <a:pt x="5677" y="14750"/>
                    </a:cubicBezTo>
                    <a:cubicBezTo>
                      <a:pt x="6888" y="12857"/>
                      <a:pt x="6888" y="10057"/>
                      <a:pt x="9462" y="8997"/>
                    </a:cubicBezTo>
                    <a:lnTo>
                      <a:pt x="9462" y="8997"/>
                    </a:lnTo>
                    <a:cubicBezTo>
                      <a:pt x="12111" y="10586"/>
                      <a:pt x="14004" y="9981"/>
                      <a:pt x="15290" y="7104"/>
                    </a:cubicBezTo>
                    <a:cubicBezTo>
                      <a:pt x="15820" y="5893"/>
                      <a:pt x="16956" y="5212"/>
                      <a:pt x="18243" y="6044"/>
                    </a:cubicBezTo>
                    <a:cubicBezTo>
                      <a:pt x="18924" y="6499"/>
                      <a:pt x="19832" y="8013"/>
                      <a:pt x="19756" y="8013"/>
                    </a:cubicBezTo>
                    <a:cubicBezTo>
                      <a:pt x="14912" y="12100"/>
                      <a:pt x="19529" y="17853"/>
                      <a:pt x="17107" y="22168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9" name="任意多边形: 形状 3108"/>
              <p:cNvSpPr/>
              <p:nvPr/>
            </p:nvSpPr>
            <p:spPr>
              <a:xfrm>
                <a:off x="2136055" y="6619298"/>
                <a:ext cx="15139" cy="15139"/>
              </a:xfrm>
              <a:custGeom>
                <a:avLst/>
                <a:gdLst>
                  <a:gd name="connsiteX0" fmla="*/ 15031 w 15139"/>
                  <a:gd name="connsiteY0" fmla="*/ 10530 h 15139"/>
                  <a:gd name="connsiteX1" fmla="*/ 8824 w 15139"/>
                  <a:gd name="connsiteY1" fmla="*/ 12573 h 15139"/>
                  <a:gd name="connsiteX2" fmla="*/ 5720 w 15139"/>
                  <a:gd name="connsiteY2" fmla="*/ 9849 h 15139"/>
                  <a:gd name="connsiteX3" fmla="*/ 9202 w 15139"/>
                  <a:gd name="connsiteY3" fmla="*/ 10000 h 15139"/>
                  <a:gd name="connsiteX4" fmla="*/ 14880 w 15139"/>
                  <a:gd name="connsiteY4" fmla="*/ 6669 h 15139"/>
                  <a:gd name="connsiteX5" fmla="*/ 15031 w 15139"/>
                  <a:gd name="connsiteY5" fmla="*/ 105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5031" y="10530"/>
                    </a:moveTo>
                    <a:cubicBezTo>
                      <a:pt x="13139" y="11741"/>
                      <a:pt x="12003" y="14542"/>
                      <a:pt x="8824" y="12573"/>
                    </a:cubicBezTo>
                    <a:cubicBezTo>
                      <a:pt x="7537" y="11817"/>
                      <a:pt x="5342" y="11665"/>
                      <a:pt x="5720" y="9849"/>
                    </a:cubicBezTo>
                    <a:cubicBezTo>
                      <a:pt x="6629" y="5610"/>
                      <a:pt x="7916" y="10151"/>
                      <a:pt x="9202" y="10000"/>
                    </a:cubicBezTo>
                    <a:cubicBezTo>
                      <a:pt x="11776" y="9697"/>
                      <a:pt x="10489" y="3263"/>
                      <a:pt x="14880" y="6669"/>
                    </a:cubicBezTo>
                    <a:cubicBezTo>
                      <a:pt x="16015" y="8032"/>
                      <a:pt x="16015" y="9243"/>
                      <a:pt x="15031" y="10530"/>
                    </a:cubicBezTo>
                    <a:close/>
                  </a:path>
                </a:pathLst>
              </a:custGeom>
              <a:solidFill>
                <a:srgbClr val="FBE8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0" name="任意多边形: 形状 3109"/>
              <p:cNvSpPr/>
              <p:nvPr/>
            </p:nvSpPr>
            <p:spPr>
              <a:xfrm>
                <a:off x="2145258" y="6619538"/>
                <a:ext cx="15139" cy="15139"/>
              </a:xfrm>
              <a:custGeom>
                <a:avLst/>
                <a:gdLst>
                  <a:gd name="connsiteX0" fmla="*/ 5829 w 15139"/>
                  <a:gd name="connsiteY0" fmla="*/ 10290 h 15139"/>
                  <a:gd name="connsiteX1" fmla="*/ 5677 w 15139"/>
                  <a:gd name="connsiteY1" fmla="*/ 6505 h 15139"/>
                  <a:gd name="connsiteX2" fmla="*/ 10067 w 15139"/>
                  <a:gd name="connsiteY2" fmla="*/ 8701 h 15139"/>
                  <a:gd name="connsiteX3" fmla="*/ 5829 w 15139"/>
                  <a:gd name="connsiteY3" fmla="*/ 10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29" y="10290"/>
                    </a:moveTo>
                    <a:cubicBezTo>
                      <a:pt x="5753" y="9003"/>
                      <a:pt x="5677" y="7792"/>
                      <a:pt x="5677" y="6505"/>
                    </a:cubicBezTo>
                    <a:cubicBezTo>
                      <a:pt x="8629" y="4159"/>
                      <a:pt x="10067" y="7413"/>
                      <a:pt x="10067" y="8701"/>
                    </a:cubicBezTo>
                    <a:cubicBezTo>
                      <a:pt x="10067" y="11652"/>
                      <a:pt x="7267" y="9685"/>
                      <a:pt x="5829" y="10290"/>
                    </a:cubicBezTo>
                    <a:close/>
                  </a:path>
                </a:pathLst>
              </a:custGeom>
              <a:solidFill>
                <a:srgbClr val="F7D1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1" name="任意多边形: 形状 3110"/>
              <p:cNvSpPr/>
              <p:nvPr/>
            </p:nvSpPr>
            <p:spPr>
              <a:xfrm>
                <a:off x="2136384" y="6629147"/>
                <a:ext cx="7570" cy="15139"/>
              </a:xfrm>
              <a:custGeom>
                <a:avLst/>
                <a:gdLst>
                  <a:gd name="connsiteX0" fmla="*/ 8799 w 7569"/>
                  <a:gd name="connsiteY0" fmla="*/ 7569 h 15139"/>
                  <a:gd name="connsiteX1" fmla="*/ 7436 w 7569"/>
                  <a:gd name="connsiteY1" fmla="*/ 9462 h 15139"/>
                  <a:gd name="connsiteX2" fmla="*/ 5695 w 7569"/>
                  <a:gd name="connsiteY2" fmla="*/ 8024 h 15139"/>
                  <a:gd name="connsiteX3" fmla="*/ 7133 w 7569"/>
                  <a:gd name="connsiteY3" fmla="*/ 5904 h 15139"/>
                  <a:gd name="connsiteX4" fmla="*/ 8799 w 7569"/>
                  <a:gd name="connsiteY4" fmla="*/ 7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99" y="7569"/>
                    </a:moveTo>
                    <a:cubicBezTo>
                      <a:pt x="8420" y="8099"/>
                      <a:pt x="8042" y="9159"/>
                      <a:pt x="7436" y="9462"/>
                    </a:cubicBezTo>
                    <a:cubicBezTo>
                      <a:pt x="6376" y="9916"/>
                      <a:pt x="5544" y="9083"/>
                      <a:pt x="5695" y="8024"/>
                    </a:cubicBezTo>
                    <a:cubicBezTo>
                      <a:pt x="5846" y="7266"/>
                      <a:pt x="6452" y="6282"/>
                      <a:pt x="7133" y="5904"/>
                    </a:cubicBezTo>
                    <a:cubicBezTo>
                      <a:pt x="8496" y="5147"/>
                      <a:pt x="8571" y="6434"/>
                      <a:pt x="8799" y="7569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2" name="任意多边形: 形状 3111"/>
              <p:cNvSpPr/>
              <p:nvPr/>
            </p:nvSpPr>
            <p:spPr>
              <a:xfrm>
                <a:off x="2196579" y="6516725"/>
                <a:ext cx="22709" cy="45417"/>
              </a:xfrm>
              <a:custGeom>
                <a:avLst/>
                <a:gdLst>
                  <a:gd name="connsiteX0" fmla="*/ 11506 w 22708"/>
                  <a:gd name="connsiteY0" fmla="*/ 12428 h 45417"/>
                  <a:gd name="connsiteX1" fmla="*/ 5753 w 22708"/>
                  <a:gd name="connsiteY1" fmla="*/ 10459 h 45417"/>
                  <a:gd name="connsiteX2" fmla="*/ 6964 w 22708"/>
                  <a:gd name="connsiteY2" fmla="*/ 9324 h 45417"/>
                  <a:gd name="connsiteX3" fmla="*/ 7418 w 22708"/>
                  <a:gd name="connsiteY3" fmla="*/ 8567 h 45417"/>
                  <a:gd name="connsiteX4" fmla="*/ 6964 w 22708"/>
                  <a:gd name="connsiteY4" fmla="*/ 7810 h 45417"/>
                  <a:gd name="connsiteX5" fmla="*/ 7115 w 22708"/>
                  <a:gd name="connsiteY5" fmla="*/ 6826 h 45417"/>
                  <a:gd name="connsiteX6" fmla="*/ 8781 w 22708"/>
                  <a:gd name="connsiteY6" fmla="*/ 5691 h 45417"/>
                  <a:gd name="connsiteX7" fmla="*/ 11581 w 22708"/>
                  <a:gd name="connsiteY7" fmla="*/ 6826 h 45417"/>
                  <a:gd name="connsiteX8" fmla="*/ 17486 w 22708"/>
                  <a:gd name="connsiteY8" fmla="*/ 18407 h 45417"/>
                  <a:gd name="connsiteX9" fmla="*/ 20816 w 22708"/>
                  <a:gd name="connsiteY9" fmla="*/ 15985 h 45417"/>
                  <a:gd name="connsiteX10" fmla="*/ 20892 w 22708"/>
                  <a:gd name="connsiteY10" fmla="*/ 17802 h 45417"/>
                  <a:gd name="connsiteX11" fmla="*/ 19151 w 22708"/>
                  <a:gd name="connsiteY11" fmla="*/ 35288 h 45417"/>
                  <a:gd name="connsiteX12" fmla="*/ 18621 w 22708"/>
                  <a:gd name="connsiteY12" fmla="*/ 36423 h 45417"/>
                  <a:gd name="connsiteX13" fmla="*/ 17258 w 22708"/>
                  <a:gd name="connsiteY13" fmla="*/ 42933 h 45417"/>
                  <a:gd name="connsiteX14" fmla="*/ 7721 w 22708"/>
                  <a:gd name="connsiteY14" fmla="*/ 39148 h 45417"/>
                  <a:gd name="connsiteX15" fmla="*/ 6131 w 22708"/>
                  <a:gd name="connsiteY15" fmla="*/ 35515 h 45417"/>
                  <a:gd name="connsiteX16" fmla="*/ 11506 w 22708"/>
                  <a:gd name="connsiteY16" fmla="*/ 20905 h 45417"/>
                  <a:gd name="connsiteX17" fmla="*/ 11506 w 22708"/>
                  <a:gd name="connsiteY17" fmla="*/ 1242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708" h="45417">
                    <a:moveTo>
                      <a:pt x="11506" y="12428"/>
                    </a:moveTo>
                    <a:cubicBezTo>
                      <a:pt x="9159" y="12957"/>
                      <a:pt x="5071" y="18937"/>
                      <a:pt x="5753" y="10459"/>
                    </a:cubicBezTo>
                    <a:cubicBezTo>
                      <a:pt x="5980" y="9854"/>
                      <a:pt x="6358" y="9475"/>
                      <a:pt x="6964" y="9324"/>
                    </a:cubicBezTo>
                    <a:cubicBezTo>
                      <a:pt x="6964" y="9324"/>
                      <a:pt x="7418" y="8567"/>
                      <a:pt x="7418" y="8567"/>
                    </a:cubicBezTo>
                    <a:cubicBezTo>
                      <a:pt x="7418" y="8567"/>
                      <a:pt x="6964" y="7810"/>
                      <a:pt x="6964" y="7810"/>
                    </a:cubicBezTo>
                    <a:cubicBezTo>
                      <a:pt x="6964" y="7810"/>
                      <a:pt x="7115" y="6826"/>
                      <a:pt x="7115" y="6826"/>
                    </a:cubicBezTo>
                    <a:cubicBezTo>
                      <a:pt x="7569" y="6221"/>
                      <a:pt x="8099" y="5842"/>
                      <a:pt x="8781" y="5691"/>
                    </a:cubicBezTo>
                    <a:cubicBezTo>
                      <a:pt x="9916" y="5615"/>
                      <a:pt x="10824" y="5842"/>
                      <a:pt x="11581" y="6826"/>
                    </a:cubicBezTo>
                    <a:cubicBezTo>
                      <a:pt x="12717" y="11141"/>
                      <a:pt x="19454" y="12579"/>
                      <a:pt x="17486" y="18407"/>
                    </a:cubicBezTo>
                    <a:cubicBezTo>
                      <a:pt x="19454" y="18786"/>
                      <a:pt x="19454" y="16515"/>
                      <a:pt x="20816" y="15985"/>
                    </a:cubicBezTo>
                    <a:cubicBezTo>
                      <a:pt x="20892" y="16591"/>
                      <a:pt x="21195" y="17499"/>
                      <a:pt x="20892" y="17802"/>
                    </a:cubicBezTo>
                    <a:cubicBezTo>
                      <a:pt x="14836" y="23101"/>
                      <a:pt x="19378" y="29383"/>
                      <a:pt x="19151" y="35288"/>
                    </a:cubicBezTo>
                    <a:cubicBezTo>
                      <a:pt x="18999" y="35666"/>
                      <a:pt x="18772" y="36044"/>
                      <a:pt x="18621" y="36423"/>
                    </a:cubicBezTo>
                    <a:cubicBezTo>
                      <a:pt x="16199" y="38164"/>
                      <a:pt x="17788" y="40738"/>
                      <a:pt x="17258" y="42933"/>
                    </a:cubicBezTo>
                    <a:cubicBezTo>
                      <a:pt x="12641" y="45280"/>
                      <a:pt x="9613" y="43614"/>
                      <a:pt x="7721" y="39148"/>
                    </a:cubicBezTo>
                    <a:cubicBezTo>
                      <a:pt x="6661" y="38164"/>
                      <a:pt x="6207" y="36953"/>
                      <a:pt x="6131" y="35515"/>
                    </a:cubicBezTo>
                    <a:cubicBezTo>
                      <a:pt x="6964" y="30292"/>
                      <a:pt x="7721" y="25069"/>
                      <a:pt x="11506" y="20905"/>
                    </a:cubicBezTo>
                    <a:cubicBezTo>
                      <a:pt x="13852" y="18180"/>
                      <a:pt x="14004" y="15228"/>
                      <a:pt x="11506" y="12428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3" name="任意多边形: 形状 3112"/>
              <p:cNvSpPr/>
              <p:nvPr/>
            </p:nvSpPr>
            <p:spPr>
              <a:xfrm>
                <a:off x="2183408" y="6510002"/>
                <a:ext cx="30278" cy="22709"/>
              </a:xfrm>
              <a:custGeom>
                <a:avLst/>
                <a:gdLst>
                  <a:gd name="connsiteX0" fmla="*/ 20816 w 30278"/>
                  <a:gd name="connsiteY0" fmla="*/ 17183 h 22708"/>
                  <a:gd name="connsiteX1" fmla="*/ 18924 w 30278"/>
                  <a:gd name="connsiteY1" fmla="*/ 17183 h 22708"/>
                  <a:gd name="connsiteX2" fmla="*/ 8326 w 30278"/>
                  <a:gd name="connsiteY2" fmla="*/ 24222 h 22708"/>
                  <a:gd name="connsiteX3" fmla="*/ 15139 w 30278"/>
                  <a:gd name="connsiteY3" fmla="*/ 15290 h 22708"/>
                  <a:gd name="connsiteX4" fmla="*/ 13322 w 30278"/>
                  <a:gd name="connsiteY4" fmla="*/ 15214 h 22708"/>
                  <a:gd name="connsiteX5" fmla="*/ 5677 w 30278"/>
                  <a:gd name="connsiteY5" fmla="*/ 17183 h 22708"/>
                  <a:gd name="connsiteX6" fmla="*/ 7570 w 30278"/>
                  <a:gd name="connsiteY6" fmla="*/ 5677 h 22708"/>
                  <a:gd name="connsiteX7" fmla="*/ 9462 w 30278"/>
                  <a:gd name="connsiteY7" fmla="*/ 5828 h 22708"/>
                  <a:gd name="connsiteX8" fmla="*/ 17259 w 30278"/>
                  <a:gd name="connsiteY8" fmla="*/ 7494 h 22708"/>
                  <a:gd name="connsiteX9" fmla="*/ 25509 w 30278"/>
                  <a:gd name="connsiteY9" fmla="*/ 7570 h 22708"/>
                  <a:gd name="connsiteX10" fmla="*/ 26569 w 30278"/>
                  <a:gd name="connsiteY10" fmla="*/ 11430 h 22708"/>
                  <a:gd name="connsiteX11" fmla="*/ 24752 w 30278"/>
                  <a:gd name="connsiteY11" fmla="*/ 13398 h 22708"/>
                  <a:gd name="connsiteX12" fmla="*/ 24752 w 30278"/>
                  <a:gd name="connsiteY12" fmla="*/ 13398 h 22708"/>
                  <a:gd name="connsiteX13" fmla="*/ 20892 w 30278"/>
                  <a:gd name="connsiteY13" fmla="*/ 13398 h 22708"/>
                  <a:gd name="connsiteX14" fmla="*/ 20438 w 30278"/>
                  <a:gd name="connsiteY14" fmla="*/ 14609 h 22708"/>
                  <a:gd name="connsiteX15" fmla="*/ 20892 w 30278"/>
                  <a:gd name="connsiteY15" fmla="*/ 15214 h 22708"/>
                  <a:gd name="connsiteX16" fmla="*/ 20892 w 30278"/>
                  <a:gd name="connsiteY16" fmla="*/ 15214 h 22708"/>
                  <a:gd name="connsiteX17" fmla="*/ 20816 w 30278"/>
                  <a:gd name="connsiteY17" fmla="*/ 171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22708">
                    <a:moveTo>
                      <a:pt x="20816" y="17183"/>
                    </a:moveTo>
                    <a:cubicBezTo>
                      <a:pt x="20211" y="17183"/>
                      <a:pt x="19529" y="17183"/>
                      <a:pt x="18924" y="17183"/>
                    </a:cubicBezTo>
                    <a:cubicBezTo>
                      <a:pt x="16804" y="21043"/>
                      <a:pt x="14079" y="23995"/>
                      <a:pt x="8326" y="24222"/>
                    </a:cubicBezTo>
                    <a:cubicBezTo>
                      <a:pt x="9840" y="20286"/>
                      <a:pt x="15972" y="20059"/>
                      <a:pt x="15139" y="15290"/>
                    </a:cubicBezTo>
                    <a:cubicBezTo>
                      <a:pt x="14609" y="13625"/>
                      <a:pt x="13928" y="14155"/>
                      <a:pt x="13322" y="15214"/>
                    </a:cubicBezTo>
                    <a:cubicBezTo>
                      <a:pt x="10749" y="15896"/>
                      <a:pt x="8251" y="16502"/>
                      <a:pt x="5677" y="17183"/>
                    </a:cubicBezTo>
                    <a:cubicBezTo>
                      <a:pt x="6056" y="13322"/>
                      <a:pt x="9916" y="9991"/>
                      <a:pt x="7570" y="5677"/>
                    </a:cubicBezTo>
                    <a:cubicBezTo>
                      <a:pt x="8175" y="5752"/>
                      <a:pt x="8856" y="5752"/>
                      <a:pt x="9462" y="5828"/>
                    </a:cubicBezTo>
                    <a:cubicBezTo>
                      <a:pt x="11733" y="7721"/>
                      <a:pt x="14912" y="5677"/>
                      <a:pt x="17259" y="7494"/>
                    </a:cubicBezTo>
                    <a:cubicBezTo>
                      <a:pt x="19984" y="7494"/>
                      <a:pt x="22784" y="7342"/>
                      <a:pt x="25509" y="7570"/>
                    </a:cubicBezTo>
                    <a:cubicBezTo>
                      <a:pt x="29067" y="7796"/>
                      <a:pt x="26948" y="9916"/>
                      <a:pt x="26569" y="11430"/>
                    </a:cubicBezTo>
                    <a:cubicBezTo>
                      <a:pt x="25964" y="12035"/>
                      <a:pt x="25282" y="12641"/>
                      <a:pt x="24752" y="13398"/>
                    </a:cubicBezTo>
                    <a:lnTo>
                      <a:pt x="24752" y="13398"/>
                    </a:lnTo>
                    <a:cubicBezTo>
                      <a:pt x="23466" y="13398"/>
                      <a:pt x="22179" y="13398"/>
                      <a:pt x="20892" y="13398"/>
                    </a:cubicBezTo>
                    <a:cubicBezTo>
                      <a:pt x="20438" y="13776"/>
                      <a:pt x="20286" y="14230"/>
                      <a:pt x="20438" y="14609"/>
                    </a:cubicBezTo>
                    <a:cubicBezTo>
                      <a:pt x="20589" y="14988"/>
                      <a:pt x="20741" y="15214"/>
                      <a:pt x="20892" y="15214"/>
                    </a:cubicBezTo>
                    <a:lnTo>
                      <a:pt x="20892" y="15214"/>
                    </a:lnTo>
                    <a:cubicBezTo>
                      <a:pt x="21346" y="15972"/>
                      <a:pt x="21346" y="16577"/>
                      <a:pt x="20816" y="17183"/>
                    </a:cubicBezTo>
                    <a:close/>
                  </a:path>
                </a:pathLst>
              </a:custGeom>
              <a:solidFill>
                <a:srgbClr val="F4C4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4" name="任意多边形: 形状 3113"/>
              <p:cNvSpPr/>
              <p:nvPr/>
            </p:nvSpPr>
            <p:spPr>
              <a:xfrm>
                <a:off x="2187117" y="6510229"/>
                <a:ext cx="15139" cy="7570"/>
              </a:xfrm>
              <a:custGeom>
                <a:avLst/>
                <a:gdLst>
                  <a:gd name="connsiteX0" fmla="*/ 13474 w 15139"/>
                  <a:gd name="connsiteY0" fmla="*/ 7418 h 7569"/>
                  <a:gd name="connsiteX1" fmla="*/ 5677 w 15139"/>
                  <a:gd name="connsiteY1" fmla="*/ 5753 h 7569"/>
                  <a:gd name="connsiteX2" fmla="*/ 7494 w 15139"/>
                  <a:gd name="connsiteY2" fmla="*/ 5677 h 7569"/>
                  <a:gd name="connsiteX3" fmla="*/ 13474 w 1513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3474" y="7418"/>
                    </a:moveTo>
                    <a:cubicBezTo>
                      <a:pt x="10824" y="7267"/>
                      <a:pt x="7797" y="8629"/>
                      <a:pt x="5677" y="5753"/>
                    </a:cubicBezTo>
                    <a:cubicBezTo>
                      <a:pt x="6283" y="5677"/>
                      <a:pt x="6888" y="5677"/>
                      <a:pt x="7494" y="5677"/>
                    </a:cubicBezTo>
                    <a:cubicBezTo>
                      <a:pt x="9538" y="5904"/>
                      <a:pt x="11884" y="5223"/>
                      <a:pt x="13474" y="7418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5" name="任意多边形: 形状 3114"/>
              <p:cNvSpPr/>
              <p:nvPr/>
            </p:nvSpPr>
            <p:spPr>
              <a:xfrm>
                <a:off x="2202408" y="6515830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191" y="6661"/>
                      <a:pt x="6661" y="7343"/>
                      <a:pt x="5677" y="7645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6" name="任意多边形: 形状 3115"/>
              <p:cNvSpPr/>
              <p:nvPr/>
            </p:nvSpPr>
            <p:spPr>
              <a:xfrm>
                <a:off x="1596012" y="5978996"/>
                <a:ext cx="7570" cy="7570"/>
              </a:xfrm>
              <a:custGeom>
                <a:avLst/>
                <a:gdLst>
                  <a:gd name="connsiteX0" fmla="*/ 5677 w 7569"/>
                  <a:gd name="connsiteY0" fmla="*/ 8254 h 7569"/>
                  <a:gd name="connsiteX1" fmla="*/ 7948 w 7569"/>
                  <a:gd name="connsiteY1" fmla="*/ 5680 h 7569"/>
                  <a:gd name="connsiteX2" fmla="*/ 9386 w 7569"/>
                  <a:gd name="connsiteY2" fmla="*/ 8254 h 7569"/>
                  <a:gd name="connsiteX3" fmla="*/ 5677 w 7569"/>
                  <a:gd name="connsiteY3" fmla="*/ 825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8254"/>
                    </a:moveTo>
                    <a:cubicBezTo>
                      <a:pt x="6056" y="7042"/>
                      <a:pt x="6661" y="5756"/>
                      <a:pt x="7948" y="5680"/>
                    </a:cubicBezTo>
                    <a:cubicBezTo>
                      <a:pt x="9689" y="5604"/>
                      <a:pt x="9235" y="7194"/>
                      <a:pt x="9386" y="8254"/>
                    </a:cubicBezTo>
                    <a:cubicBezTo>
                      <a:pt x="8099" y="8254"/>
                      <a:pt x="6888" y="8254"/>
                      <a:pt x="5677" y="8254"/>
                    </a:cubicBezTo>
                    <a:close/>
                  </a:path>
                </a:pathLst>
              </a:custGeom>
              <a:solidFill>
                <a:srgbClr val="F5C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7" name="任意多边形: 形状 3116"/>
              <p:cNvSpPr/>
              <p:nvPr/>
            </p:nvSpPr>
            <p:spPr>
              <a:xfrm>
                <a:off x="2242375" y="6156405"/>
                <a:ext cx="30278" cy="37848"/>
              </a:xfrm>
              <a:custGeom>
                <a:avLst/>
                <a:gdLst>
                  <a:gd name="connsiteX0" fmla="*/ 26418 w 30278"/>
                  <a:gd name="connsiteY0" fmla="*/ 13422 h 37847"/>
                  <a:gd name="connsiteX1" fmla="*/ 16956 w 30278"/>
                  <a:gd name="connsiteY1" fmla="*/ 30454 h 37847"/>
                  <a:gd name="connsiteX2" fmla="*/ 15063 w 30278"/>
                  <a:gd name="connsiteY2" fmla="*/ 32421 h 37847"/>
                  <a:gd name="connsiteX3" fmla="*/ 12868 w 30278"/>
                  <a:gd name="connsiteY3" fmla="*/ 32573 h 37847"/>
                  <a:gd name="connsiteX4" fmla="*/ 7494 w 30278"/>
                  <a:gd name="connsiteY4" fmla="*/ 19099 h 37847"/>
                  <a:gd name="connsiteX5" fmla="*/ 5677 w 30278"/>
                  <a:gd name="connsiteY5" fmla="*/ 9638 h 37847"/>
                  <a:gd name="connsiteX6" fmla="*/ 12944 w 30278"/>
                  <a:gd name="connsiteY6" fmla="*/ 7291 h 37847"/>
                  <a:gd name="connsiteX7" fmla="*/ 23087 w 30278"/>
                  <a:gd name="connsiteY7" fmla="*/ 11908 h 37847"/>
                  <a:gd name="connsiteX8" fmla="*/ 26418 w 30278"/>
                  <a:gd name="connsiteY8" fmla="*/ 1342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26418" y="13422"/>
                    </a:moveTo>
                    <a:cubicBezTo>
                      <a:pt x="20135" y="17358"/>
                      <a:pt x="16729" y="22884"/>
                      <a:pt x="16956" y="30454"/>
                    </a:cubicBezTo>
                    <a:cubicBezTo>
                      <a:pt x="16350" y="31135"/>
                      <a:pt x="15669" y="31740"/>
                      <a:pt x="15063" y="32421"/>
                    </a:cubicBezTo>
                    <a:cubicBezTo>
                      <a:pt x="14382" y="33179"/>
                      <a:pt x="13625" y="33179"/>
                      <a:pt x="12868" y="32573"/>
                    </a:cubicBezTo>
                    <a:cubicBezTo>
                      <a:pt x="13701" y="27047"/>
                      <a:pt x="9386" y="23565"/>
                      <a:pt x="7494" y="19099"/>
                    </a:cubicBezTo>
                    <a:cubicBezTo>
                      <a:pt x="12338" y="14861"/>
                      <a:pt x="6358" y="12741"/>
                      <a:pt x="5677" y="9638"/>
                    </a:cubicBezTo>
                    <a:cubicBezTo>
                      <a:pt x="7948" y="7972"/>
                      <a:pt x="10673" y="3203"/>
                      <a:pt x="12944" y="7291"/>
                    </a:cubicBezTo>
                    <a:cubicBezTo>
                      <a:pt x="15669" y="12135"/>
                      <a:pt x="19075" y="11757"/>
                      <a:pt x="23087" y="11908"/>
                    </a:cubicBezTo>
                    <a:cubicBezTo>
                      <a:pt x="24223" y="11908"/>
                      <a:pt x="25282" y="12892"/>
                      <a:pt x="26418" y="13422"/>
                    </a:cubicBezTo>
                    <a:close/>
                  </a:path>
                </a:pathLst>
              </a:custGeom>
              <a:solidFill>
                <a:srgbClr val="F2C3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8" name="任意多边形: 形状 3117"/>
              <p:cNvSpPr/>
              <p:nvPr/>
            </p:nvSpPr>
            <p:spPr>
              <a:xfrm>
                <a:off x="2228825" y="6166108"/>
                <a:ext cx="30278" cy="30278"/>
              </a:xfrm>
              <a:custGeom>
                <a:avLst/>
                <a:gdLst>
                  <a:gd name="connsiteX0" fmla="*/ 21043 w 30278"/>
                  <a:gd name="connsiteY0" fmla="*/ 9396 h 30278"/>
                  <a:gd name="connsiteX1" fmla="*/ 26720 w 30278"/>
                  <a:gd name="connsiteY1" fmla="*/ 22718 h 30278"/>
                  <a:gd name="connsiteX2" fmla="*/ 24677 w 30278"/>
                  <a:gd name="connsiteY2" fmla="*/ 28168 h 30278"/>
                  <a:gd name="connsiteX3" fmla="*/ 20968 w 30278"/>
                  <a:gd name="connsiteY3" fmla="*/ 28471 h 30278"/>
                  <a:gd name="connsiteX4" fmla="*/ 19227 w 30278"/>
                  <a:gd name="connsiteY4" fmla="*/ 21355 h 30278"/>
                  <a:gd name="connsiteX5" fmla="*/ 12187 w 30278"/>
                  <a:gd name="connsiteY5" fmla="*/ 15678 h 30278"/>
                  <a:gd name="connsiteX6" fmla="*/ 5677 w 30278"/>
                  <a:gd name="connsiteY6" fmla="*/ 11364 h 30278"/>
                  <a:gd name="connsiteX7" fmla="*/ 5677 w 30278"/>
                  <a:gd name="connsiteY7" fmla="*/ 9471 h 30278"/>
                  <a:gd name="connsiteX8" fmla="*/ 7570 w 30278"/>
                  <a:gd name="connsiteY8" fmla="*/ 7579 h 30278"/>
                  <a:gd name="connsiteX9" fmla="*/ 21043 w 30278"/>
                  <a:gd name="connsiteY9" fmla="*/ 93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1043" y="9396"/>
                    </a:moveTo>
                    <a:cubicBezTo>
                      <a:pt x="29975" y="13483"/>
                      <a:pt x="29975" y="13483"/>
                      <a:pt x="26720" y="22718"/>
                    </a:cubicBezTo>
                    <a:cubicBezTo>
                      <a:pt x="25736" y="24383"/>
                      <a:pt x="26342" y="26730"/>
                      <a:pt x="24677" y="28168"/>
                    </a:cubicBezTo>
                    <a:cubicBezTo>
                      <a:pt x="23466" y="28244"/>
                      <a:pt x="22254" y="28320"/>
                      <a:pt x="20968" y="28471"/>
                    </a:cubicBezTo>
                    <a:cubicBezTo>
                      <a:pt x="18924" y="26427"/>
                      <a:pt x="19832" y="23702"/>
                      <a:pt x="19227" y="21355"/>
                    </a:cubicBezTo>
                    <a:cubicBezTo>
                      <a:pt x="18318" y="17646"/>
                      <a:pt x="16729" y="14770"/>
                      <a:pt x="12187" y="15678"/>
                    </a:cubicBezTo>
                    <a:cubicBezTo>
                      <a:pt x="8402" y="16436"/>
                      <a:pt x="6056" y="15527"/>
                      <a:pt x="5677" y="11364"/>
                    </a:cubicBezTo>
                    <a:cubicBezTo>
                      <a:pt x="5677" y="10758"/>
                      <a:pt x="5677" y="10077"/>
                      <a:pt x="5677" y="9471"/>
                    </a:cubicBezTo>
                    <a:cubicBezTo>
                      <a:pt x="6283" y="8790"/>
                      <a:pt x="6888" y="8185"/>
                      <a:pt x="7570" y="7579"/>
                    </a:cubicBezTo>
                    <a:cubicBezTo>
                      <a:pt x="12490" y="5611"/>
                      <a:pt x="17259" y="3870"/>
                      <a:pt x="21043" y="9396"/>
                    </a:cubicBezTo>
                    <a:close/>
                  </a:path>
                </a:pathLst>
              </a:custGeom>
              <a:solidFill>
                <a:srgbClr val="F2BE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9" name="任意多边形: 形状 3118"/>
              <p:cNvSpPr/>
              <p:nvPr/>
            </p:nvSpPr>
            <p:spPr>
              <a:xfrm>
                <a:off x="2213913" y="6145075"/>
                <a:ext cx="15139" cy="22709"/>
              </a:xfrm>
              <a:custGeom>
                <a:avLst/>
                <a:gdLst>
                  <a:gd name="connsiteX0" fmla="*/ 7494 w 15139"/>
                  <a:gd name="connsiteY0" fmla="*/ 5677 h 22708"/>
                  <a:gd name="connsiteX1" fmla="*/ 9311 w 15139"/>
                  <a:gd name="connsiteY1" fmla="*/ 11354 h 22708"/>
                  <a:gd name="connsiteX2" fmla="*/ 13095 w 15139"/>
                  <a:gd name="connsiteY2" fmla="*/ 15215 h 22708"/>
                  <a:gd name="connsiteX3" fmla="*/ 5677 w 15139"/>
                  <a:gd name="connsiteY3" fmla="*/ 13398 h 22708"/>
                  <a:gd name="connsiteX4" fmla="*/ 7494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7494" y="5677"/>
                    </a:moveTo>
                    <a:cubicBezTo>
                      <a:pt x="9613" y="7115"/>
                      <a:pt x="9311" y="9310"/>
                      <a:pt x="9311" y="11354"/>
                    </a:cubicBezTo>
                    <a:cubicBezTo>
                      <a:pt x="9311" y="14003"/>
                      <a:pt x="10597" y="15215"/>
                      <a:pt x="13095" y="15215"/>
                    </a:cubicBezTo>
                    <a:cubicBezTo>
                      <a:pt x="9613" y="18772"/>
                      <a:pt x="7494" y="16729"/>
                      <a:pt x="5677" y="13398"/>
                    </a:cubicBezTo>
                    <a:cubicBezTo>
                      <a:pt x="8478" y="11354"/>
                      <a:pt x="6964" y="8251"/>
                      <a:pt x="7494" y="5677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0" name="任意多边形: 形状 3119"/>
              <p:cNvSpPr/>
              <p:nvPr/>
            </p:nvSpPr>
            <p:spPr>
              <a:xfrm>
                <a:off x="2208085" y="617179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705 w 7569"/>
                  <a:gd name="connsiteY1" fmla="*/ 8024 h 7569"/>
                  <a:gd name="connsiteX2" fmla="*/ 8099 w 7569"/>
                  <a:gd name="connsiteY2" fmla="*/ 862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5829"/>
                      <a:pt x="8932" y="5753"/>
                      <a:pt x="8705" y="8024"/>
                    </a:cubicBezTo>
                    <a:cubicBezTo>
                      <a:pt x="8705" y="8251"/>
                      <a:pt x="8326" y="8629"/>
                      <a:pt x="8099" y="8629"/>
                    </a:cubicBezTo>
                    <a:cubicBezTo>
                      <a:pt x="5753" y="8932"/>
                      <a:pt x="5980" y="7115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3BB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1" name="任意多边形: 形状 3120"/>
              <p:cNvSpPr/>
              <p:nvPr/>
            </p:nvSpPr>
            <p:spPr>
              <a:xfrm>
                <a:off x="2228901" y="6167935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753 w 7569"/>
                  <a:gd name="connsiteY1" fmla="*/ 7570 h 7569"/>
                  <a:gd name="connsiteX2" fmla="*/ 5677 w 7569"/>
                  <a:gd name="connsiteY2" fmla="*/ 5752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040" y="6282"/>
                      <a:pt x="6358" y="6888"/>
                      <a:pt x="5753" y="7570"/>
                    </a:cubicBezTo>
                    <a:cubicBezTo>
                      <a:pt x="5753" y="6964"/>
                      <a:pt x="5753" y="6358"/>
                      <a:pt x="5677" y="5752"/>
                    </a:cubicBezTo>
                    <a:cubicBezTo>
                      <a:pt x="6358" y="5677"/>
                      <a:pt x="6964" y="5677"/>
                      <a:pt x="7645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2" name="任意多边形: 形状 3121"/>
              <p:cNvSpPr/>
              <p:nvPr/>
            </p:nvSpPr>
            <p:spPr>
              <a:xfrm>
                <a:off x="1769516" y="6442481"/>
                <a:ext cx="22709" cy="15139"/>
              </a:xfrm>
              <a:custGeom>
                <a:avLst/>
                <a:gdLst>
                  <a:gd name="connsiteX0" fmla="*/ 18384 w 22708"/>
                  <a:gd name="connsiteY0" fmla="*/ 16275 h 15139"/>
                  <a:gd name="connsiteX1" fmla="*/ 6954 w 22708"/>
                  <a:gd name="connsiteY1" fmla="*/ 14458 h 15139"/>
                  <a:gd name="connsiteX2" fmla="*/ 5743 w 22708"/>
                  <a:gd name="connsiteY2" fmla="*/ 5677 h 15139"/>
                  <a:gd name="connsiteX3" fmla="*/ 18384 w 22708"/>
                  <a:gd name="connsiteY3" fmla="*/ 162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8384" y="16275"/>
                    </a:moveTo>
                    <a:cubicBezTo>
                      <a:pt x="14372" y="17107"/>
                      <a:pt x="10814" y="14912"/>
                      <a:pt x="6954" y="14458"/>
                    </a:cubicBezTo>
                    <a:cubicBezTo>
                      <a:pt x="9982" y="11203"/>
                      <a:pt x="5061" y="9084"/>
                      <a:pt x="5743" y="5677"/>
                    </a:cubicBezTo>
                    <a:cubicBezTo>
                      <a:pt x="12631" y="6207"/>
                      <a:pt x="16340" y="10219"/>
                      <a:pt x="18384" y="16275"/>
                    </a:cubicBezTo>
                    <a:close/>
                  </a:path>
                </a:pathLst>
              </a:custGeom>
              <a:solidFill>
                <a:srgbClr val="F2CC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3" name="任意多边形: 形状 3122"/>
              <p:cNvSpPr/>
              <p:nvPr/>
            </p:nvSpPr>
            <p:spPr>
              <a:xfrm>
                <a:off x="2006584" y="6056813"/>
                <a:ext cx="7570" cy="7570"/>
              </a:xfrm>
              <a:custGeom>
                <a:avLst/>
                <a:gdLst>
                  <a:gd name="connsiteX0" fmla="*/ 5677 w 7569"/>
                  <a:gd name="connsiteY0" fmla="*/ 6586 h 7569"/>
                  <a:gd name="connsiteX1" fmla="*/ 6586 w 7569"/>
                  <a:gd name="connsiteY1" fmla="*/ 5677 h 7569"/>
                  <a:gd name="connsiteX2" fmla="*/ 6434 w 7569"/>
                  <a:gd name="connsiteY2" fmla="*/ 6283 h 7569"/>
                  <a:gd name="connsiteX3" fmla="*/ 5677 w 7569"/>
                  <a:gd name="connsiteY3" fmla="*/ 6586 h 7569"/>
                  <a:gd name="connsiteX4" fmla="*/ 5677 w 7569"/>
                  <a:gd name="connsiteY4" fmla="*/ 65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6"/>
                    </a:moveTo>
                    <a:cubicBezTo>
                      <a:pt x="5980" y="6283"/>
                      <a:pt x="6283" y="5980"/>
                      <a:pt x="6586" y="5677"/>
                    </a:cubicBezTo>
                    <a:cubicBezTo>
                      <a:pt x="6510" y="5904"/>
                      <a:pt x="6510" y="6132"/>
                      <a:pt x="6434" y="6283"/>
                    </a:cubicBezTo>
                    <a:cubicBezTo>
                      <a:pt x="6207" y="6359"/>
                      <a:pt x="5904" y="6434"/>
                      <a:pt x="5677" y="6586"/>
                    </a:cubicBezTo>
                    <a:lnTo>
                      <a:pt x="5677" y="6586"/>
                    </a:lnTo>
                    <a:close/>
                  </a:path>
                </a:pathLst>
              </a:custGeom>
              <a:solidFill>
                <a:srgbClr val="F0BA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4" name="任意多边形: 形状 3123"/>
              <p:cNvSpPr/>
              <p:nvPr/>
            </p:nvSpPr>
            <p:spPr>
              <a:xfrm>
                <a:off x="2396491" y="5655974"/>
                <a:ext cx="22709" cy="15139"/>
              </a:xfrm>
              <a:custGeom>
                <a:avLst/>
                <a:gdLst>
                  <a:gd name="connsiteX0" fmla="*/ 20211 w 22708"/>
                  <a:gd name="connsiteY0" fmla="*/ 12976 h 15139"/>
                  <a:gd name="connsiteX1" fmla="*/ 7115 w 22708"/>
                  <a:gd name="connsiteY1" fmla="*/ 11538 h 15139"/>
                  <a:gd name="connsiteX2" fmla="*/ 6434 w 22708"/>
                  <a:gd name="connsiteY2" fmla="*/ 6694 h 15139"/>
                  <a:gd name="connsiteX3" fmla="*/ 9992 w 22708"/>
                  <a:gd name="connsiteY3" fmla="*/ 6996 h 15139"/>
                  <a:gd name="connsiteX4" fmla="*/ 20211 w 22708"/>
                  <a:gd name="connsiteY4" fmla="*/ 129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20211" y="12976"/>
                    </a:moveTo>
                    <a:cubicBezTo>
                      <a:pt x="15139" y="13355"/>
                      <a:pt x="10900" y="14944"/>
                      <a:pt x="7115" y="11538"/>
                    </a:cubicBezTo>
                    <a:cubicBezTo>
                      <a:pt x="5374" y="9949"/>
                      <a:pt x="5299" y="8359"/>
                      <a:pt x="6434" y="6694"/>
                    </a:cubicBezTo>
                    <a:cubicBezTo>
                      <a:pt x="7645" y="4801"/>
                      <a:pt x="8629" y="5937"/>
                      <a:pt x="9992" y="6996"/>
                    </a:cubicBezTo>
                    <a:cubicBezTo>
                      <a:pt x="12868" y="9116"/>
                      <a:pt x="17107" y="9040"/>
                      <a:pt x="20211" y="12976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5" name="任意多边形: 形状 3124"/>
              <p:cNvSpPr/>
              <p:nvPr/>
            </p:nvSpPr>
            <p:spPr>
              <a:xfrm>
                <a:off x="2413371" y="56508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15" y="6282"/>
                      <a:pt x="7191" y="6888"/>
                      <a:pt x="5677" y="7570"/>
                    </a:cubicBezTo>
                    <a:cubicBezTo>
                      <a:pt x="5677" y="6888"/>
                      <a:pt x="5677" y="6282"/>
                      <a:pt x="5677" y="5677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6" name="任意多边形: 形状 3125"/>
              <p:cNvSpPr/>
              <p:nvPr/>
            </p:nvSpPr>
            <p:spPr>
              <a:xfrm>
                <a:off x="1700852" y="6206085"/>
                <a:ext cx="15139" cy="15139"/>
              </a:xfrm>
              <a:custGeom>
                <a:avLst/>
                <a:gdLst>
                  <a:gd name="connsiteX0" fmla="*/ 7113 w 15139"/>
                  <a:gd name="connsiteY0" fmla="*/ 5677 h 15139"/>
                  <a:gd name="connsiteX1" fmla="*/ 10822 w 15139"/>
                  <a:gd name="connsiteY1" fmla="*/ 11354 h 15139"/>
                  <a:gd name="connsiteX2" fmla="*/ 9384 w 15139"/>
                  <a:gd name="connsiteY2" fmla="*/ 16123 h 15139"/>
                  <a:gd name="connsiteX3" fmla="*/ 7265 w 15139"/>
                  <a:gd name="connsiteY3" fmla="*/ 13019 h 15139"/>
                  <a:gd name="connsiteX4" fmla="*/ 711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13" y="5677"/>
                    </a:moveTo>
                    <a:cubicBezTo>
                      <a:pt x="8400" y="7570"/>
                      <a:pt x="8779" y="9992"/>
                      <a:pt x="10822" y="11354"/>
                    </a:cubicBezTo>
                    <a:cubicBezTo>
                      <a:pt x="10822" y="13095"/>
                      <a:pt x="11579" y="15517"/>
                      <a:pt x="9384" y="16123"/>
                    </a:cubicBezTo>
                    <a:cubicBezTo>
                      <a:pt x="7416" y="16653"/>
                      <a:pt x="6962" y="14458"/>
                      <a:pt x="7265" y="13019"/>
                    </a:cubicBezTo>
                    <a:cubicBezTo>
                      <a:pt x="7795" y="10522"/>
                      <a:pt x="3556" y="8175"/>
                      <a:pt x="7113" y="5677"/>
                    </a:cubicBezTo>
                    <a:close/>
                  </a:path>
                </a:pathLst>
              </a:custGeom>
              <a:solidFill>
                <a:srgbClr val="F5C4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7" name="任意多边形: 形状 3126"/>
              <p:cNvSpPr/>
              <p:nvPr/>
            </p:nvSpPr>
            <p:spPr>
              <a:xfrm>
                <a:off x="1533185" y="584471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358" y="6283"/>
                      <a:pt x="6964" y="6888"/>
                      <a:pt x="7645" y="7494"/>
                    </a:cubicBezTo>
                    <a:cubicBezTo>
                      <a:pt x="6585" y="7342"/>
                      <a:pt x="5980" y="6737"/>
                      <a:pt x="5677" y="567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8" name="任意多边形: 形状 3127"/>
              <p:cNvSpPr/>
              <p:nvPr/>
            </p:nvSpPr>
            <p:spPr>
              <a:xfrm>
                <a:off x="1744148" y="640743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645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342" y="6661"/>
                      <a:pt x="6661" y="7343"/>
                      <a:pt x="5677" y="7645"/>
                    </a:cubicBezTo>
                    <a:cubicBezTo>
                      <a:pt x="6358" y="6964"/>
                      <a:pt x="6964" y="6359"/>
                      <a:pt x="7570" y="567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9" name="任意多边形: 形状 3128"/>
              <p:cNvSpPr/>
              <p:nvPr/>
            </p:nvSpPr>
            <p:spPr>
              <a:xfrm>
                <a:off x="1555259" y="5046356"/>
                <a:ext cx="15139" cy="15139"/>
              </a:xfrm>
              <a:custGeom>
                <a:avLst/>
                <a:gdLst>
                  <a:gd name="connsiteX0" fmla="*/ 10172 w 15139"/>
                  <a:gd name="connsiteY0" fmla="*/ 5677 h 15139"/>
                  <a:gd name="connsiteX1" fmla="*/ 10097 w 15139"/>
                  <a:gd name="connsiteY1" fmla="*/ 8478 h 15139"/>
                  <a:gd name="connsiteX2" fmla="*/ 7977 w 15139"/>
                  <a:gd name="connsiteY2" fmla="*/ 10824 h 15139"/>
                  <a:gd name="connsiteX3" fmla="*/ 5858 w 15139"/>
                  <a:gd name="connsiteY3" fmla="*/ 9386 h 15139"/>
                  <a:gd name="connsiteX4" fmla="*/ 7750 w 15139"/>
                  <a:gd name="connsiteY4" fmla="*/ 6964 h 15139"/>
                  <a:gd name="connsiteX5" fmla="*/ 10172 w 15139"/>
                  <a:gd name="connsiteY5" fmla="*/ 5677 h 15139"/>
                  <a:gd name="connsiteX6" fmla="*/ 10172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0172" y="5677"/>
                    </a:moveTo>
                    <a:cubicBezTo>
                      <a:pt x="10172" y="6585"/>
                      <a:pt x="10172" y="7494"/>
                      <a:pt x="10097" y="8478"/>
                    </a:cubicBezTo>
                    <a:cubicBezTo>
                      <a:pt x="10021" y="9841"/>
                      <a:pt x="9415" y="10976"/>
                      <a:pt x="7977" y="10824"/>
                    </a:cubicBezTo>
                    <a:cubicBezTo>
                      <a:pt x="7220" y="10749"/>
                      <a:pt x="6160" y="10068"/>
                      <a:pt x="5858" y="9386"/>
                    </a:cubicBezTo>
                    <a:cubicBezTo>
                      <a:pt x="5101" y="7721"/>
                      <a:pt x="6917" y="7570"/>
                      <a:pt x="7750" y="6964"/>
                    </a:cubicBezTo>
                    <a:cubicBezTo>
                      <a:pt x="8507" y="6434"/>
                      <a:pt x="9340" y="6056"/>
                      <a:pt x="10172" y="5677"/>
                    </a:cubicBezTo>
                    <a:lnTo>
                      <a:pt x="10172" y="5677"/>
                    </a:ln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0" name="任意多边形: 形状 3129"/>
              <p:cNvSpPr/>
              <p:nvPr/>
            </p:nvSpPr>
            <p:spPr>
              <a:xfrm>
                <a:off x="1515969" y="4900824"/>
                <a:ext cx="15139" cy="15139"/>
              </a:xfrm>
              <a:custGeom>
                <a:avLst/>
                <a:gdLst>
                  <a:gd name="connsiteX0" fmla="*/ 5711 w 15139"/>
                  <a:gd name="connsiteY0" fmla="*/ 12385 h 15139"/>
                  <a:gd name="connsiteX1" fmla="*/ 5711 w 15139"/>
                  <a:gd name="connsiteY1" fmla="*/ 11476 h 15139"/>
                  <a:gd name="connsiteX2" fmla="*/ 8890 w 15139"/>
                  <a:gd name="connsiteY2" fmla="*/ 5723 h 15139"/>
                  <a:gd name="connsiteX3" fmla="*/ 12069 w 15139"/>
                  <a:gd name="connsiteY3" fmla="*/ 9205 h 15139"/>
                  <a:gd name="connsiteX4" fmla="*/ 5711 w 15139"/>
                  <a:gd name="connsiteY4" fmla="*/ 12385 h 15139"/>
                  <a:gd name="connsiteX5" fmla="*/ 5711 w 15139"/>
                  <a:gd name="connsiteY5" fmla="*/ 123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11" y="12385"/>
                    </a:moveTo>
                    <a:cubicBezTo>
                      <a:pt x="5711" y="12081"/>
                      <a:pt x="5635" y="11703"/>
                      <a:pt x="5711" y="11476"/>
                    </a:cubicBezTo>
                    <a:cubicBezTo>
                      <a:pt x="6468" y="9357"/>
                      <a:pt x="3894" y="5193"/>
                      <a:pt x="8890" y="5723"/>
                    </a:cubicBezTo>
                    <a:cubicBezTo>
                      <a:pt x="10328" y="5875"/>
                      <a:pt x="12372" y="6404"/>
                      <a:pt x="12069" y="9205"/>
                    </a:cubicBezTo>
                    <a:cubicBezTo>
                      <a:pt x="11691" y="14050"/>
                      <a:pt x="8663" y="12839"/>
                      <a:pt x="5711" y="12385"/>
                    </a:cubicBezTo>
                    <a:lnTo>
                      <a:pt x="5711" y="12385"/>
                    </a:lnTo>
                    <a:close/>
                  </a:path>
                </a:pathLst>
              </a:custGeom>
              <a:solidFill>
                <a:srgbClr val="EFBF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1" name="任意多边形: 形状 3130"/>
              <p:cNvSpPr/>
              <p:nvPr/>
            </p:nvSpPr>
            <p:spPr>
              <a:xfrm>
                <a:off x="1562459" y="5122355"/>
                <a:ext cx="7570" cy="7570"/>
              </a:xfrm>
              <a:custGeom>
                <a:avLst/>
                <a:gdLst>
                  <a:gd name="connsiteX0" fmla="*/ 8725 w 7569"/>
                  <a:gd name="connsiteY0" fmla="*/ 5677 h 7569"/>
                  <a:gd name="connsiteX1" fmla="*/ 6303 w 7569"/>
                  <a:gd name="connsiteY1" fmla="*/ 8705 h 7569"/>
                  <a:gd name="connsiteX2" fmla="*/ 5697 w 7569"/>
                  <a:gd name="connsiteY2" fmla="*/ 8099 h 7569"/>
                  <a:gd name="connsiteX3" fmla="*/ 8725 w 7569"/>
                  <a:gd name="connsiteY3" fmla="*/ 5677 h 7569"/>
                  <a:gd name="connsiteX4" fmla="*/ 872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25" y="5677"/>
                    </a:moveTo>
                    <a:cubicBezTo>
                      <a:pt x="8422" y="7115"/>
                      <a:pt x="8649" y="8932"/>
                      <a:pt x="6303" y="8705"/>
                    </a:cubicBezTo>
                    <a:cubicBezTo>
                      <a:pt x="6076" y="8705"/>
                      <a:pt x="5697" y="8326"/>
                      <a:pt x="5697" y="8099"/>
                    </a:cubicBezTo>
                    <a:cubicBezTo>
                      <a:pt x="5470" y="5677"/>
                      <a:pt x="7211" y="5904"/>
                      <a:pt x="8725" y="5677"/>
                    </a:cubicBezTo>
                    <a:lnTo>
                      <a:pt x="8725" y="5677"/>
                    </a:ln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2" name="任意多边形: 形状 3131"/>
              <p:cNvSpPr/>
              <p:nvPr/>
            </p:nvSpPr>
            <p:spPr>
              <a:xfrm>
                <a:off x="1628182" y="5434657"/>
                <a:ext cx="22709" cy="22709"/>
              </a:xfrm>
              <a:custGeom>
                <a:avLst/>
                <a:gdLst>
                  <a:gd name="connsiteX0" fmla="*/ 11430 w 22708"/>
                  <a:gd name="connsiteY0" fmla="*/ 8949 h 22708"/>
                  <a:gd name="connsiteX1" fmla="*/ 18470 w 22708"/>
                  <a:gd name="connsiteY1" fmla="*/ 15004 h 22708"/>
                  <a:gd name="connsiteX2" fmla="*/ 13247 w 22708"/>
                  <a:gd name="connsiteY2" fmla="*/ 16669 h 22708"/>
                  <a:gd name="connsiteX3" fmla="*/ 7116 w 22708"/>
                  <a:gd name="connsiteY3" fmla="*/ 15534 h 22708"/>
                  <a:gd name="connsiteX4" fmla="*/ 8100 w 22708"/>
                  <a:gd name="connsiteY4" fmla="*/ 6223 h 22708"/>
                  <a:gd name="connsiteX5" fmla="*/ 11430 w 22708"/>
                  <a:gd name="connsiteY5" fmla="*/ 8949 h 22708"/>
                  <a:gd name="connsiteX6" fmla="*/ 11430 w 22708"/>
                  <a:gd name="connsiteY6" fmla="*/ 89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1430" y="8949"/>
                    </a:moveTo>
                    <a:cubicBezTo>
                      <a:pt x="17713" y="6375"/>
                      <a:pt x="17637" y="11144"/>
                      <a:pt x="18470" y="15004"/>
                    </a:cubicBezTo>
                    <a:cubicBezTo>
                      <a:pt x="16653" y="15534"/>
                      <a:pt x="14912" y="15988"/>
                      <a:pt x="13247" y="16669"/>
                    </a:cubicBezTo>
                    <a:cubicBezTo>
                      <a:pt x="10901" y="17653"/>
                      <a:pt x="8705" y="19243"/>
                      <a:pt x="7116" y="15534"/>
                    </a:cubicBezTo>
                    <a:cubicBezTo>
                      <a:pt x="5602" y="12128"/>
                      <a:pt x="4466" y="8721"/>
                      <a:pt x="8100" y="6223"/>
                    </a:cubicBezTo>
                    <a:cubicBezTo>
                      <a:pt x="10673" y="4558"/>
                      <a:pt x="11128" y="7056"/>
                      <a:pt x="11430" y="8949"/>
                    </a:cubicBezTo>
                    <a:lnTo>
                      <a:pt x="11430" y="8949"/>
                    </a:ln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3" name="任意多边形: 形状 3132"/>
              <p:cNvSpPr/>
              <p:nvPr/>
            </p:nvSpPr>
            <p:spPr>
              <a:xfrm>
                <a:off x="2515138" y="5927511"/>
                <a:ext cx="15139" cy="15139"/>
              </a:xfrm>
              <a:custGeom>
                <a:avLst/>
                <a:gdLst>
                  <a:gd name="connsiteX0" fmla="*/ 11322 w 15139"/>
                  <a:gd name="connsiteY0" fmla="*/ 13034 h 15139"/>
                  <a:gd name="connsiteX1" fmla="*/ 5720 w 15139"/>
                  <a:gd name="connsiteY1" fmla="*/ 7357 h 15139"/>
                  <a:gd name="connsiteX2" fmla="*/ 7461 w 15139"/>
                  <a:gd name="connsiteY2" fmla="*/ 5768 h 15139"/>
                  <a:gd name="connsiteX3" fmla="*/ 13971 w 15139"/>
                  <a:gd name="connsiteY3" fmla="*/ 11445 h 15139"/>
                  <a:gd name="connsiteX4" fmla="*/ 11322 w 15139"/>
                  <a:gd name="connsiteY4" fmla="*/ 130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22" y="13034"/>
                    </a:moveTo>
                    <a:cubicBezTo>
                      <a:pt x="7688" y="12883"/>
                      <a:pt x="6856" y="9855"/>
                      <a:pt x="5720" y="7357"/>
                    </a:cubicBezTo>
                    <a:cubicBezTo>
                      <a:pt x="5418" y="6676"/>
                      <a:pt x="6780" y="5314"/>
                      <a:pt x="7461" y="5768"/>
                    </a:cubicBezTo>
                    <a:cubicBezTo>
                      <a:pt x="9959" y="7206"/>
                      <a:pt x="13366" y="7963"/>
                      <a:pt x="13971" y="11445"/>
                    </a:cubicBezTo>
                    <a:cubicBezTo>
                      <a:pt x="14350" y="13489"/>
                      <a:pt x="12079" y="11672"/>
                      <a:pt x="11322" y="13034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4" name="任意多边形: 形状 3133"/>
              <p:cNvSpPr/>
              <p:nvPr/>
            </p:nvSpPr>
            <p:spPr>
              <a:xfrm>
                <a:off x="2513298" y="5939993"/>
                <a:ext cx="15139" cy="15139"/>
              </a:xfrm>
              <a:custGeom>
                <a:avLst/>
                <a:gdLst>
                  <a:gd name="connsiteX0" fmla="*/ 10058 w 15139"/>
                  <a:gd name="connsiteY0" fmla="*/ 8954 h 15139"/>
                  <a:gd name="connsiteX1" fmla="*/ 8165 w 15139"/>
                  <a:gd name="connsiteY1" fmla="*/ 11680 h 15139"/>
                  <a:gd name="connsiteX2" fmla="*/ 5895 w 15139"/>
                  <a:gd name="connsiteY2" fmla="*/ 7668 h 15139"/>
                  <a:gd name="connsiteX3" fmla="*/ 7787 w 15139"/>
                  <a:gd name="connsiteY3" fmla="*/ 5700 h 15139"/>
                  <a:gd name="connsiteX4" fmla="*/ 10058 w 15139"/>
                  <a:gd name="connsiteY4" fmla="*/ 89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058" y="8954"/>
                    </a:moveTo>
                    <a:cubicBezTo>
                      <a:pt x="9906" y="10242"/>
                      <a:pt x="9377" y="11680"/>
                      <a:pt x="8165" y="11680"/>
                    </a:cubicBezTo>
                    <a:cubicBezTo>
                      <a:pt x="5440" y="11756"/>
                      <a:pt x="6576" y="9030"/>
                      <a:pt x="5895" y="7668"/>
                    </a:cubicBezTo>
                    <a:cubicBezTo>
                      <a:pt x="5138" y="6154"/>
                      <a:pt x="6500" y="5549"/>
                      <a:pt x="7787" y="5700"/>
                    </a:cubicBezTo>
                    <a:cubicBezTo>
                      <a:pt x="9604" y="5927"/>
                      <a:pt x="10285" y="7214"/>
                      <a:pt x="10058" y="8954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5" name="任意多边形: 形状 3134"/>
              <p:cNvSpPr/>
              <p:nvPr/>
            </p:nvSpPr>
            <p:spPr>
              <a:xfrm>
                <a:off x="2520858" y="5937972"/>
                <a:ext cx="7570" cy="7570"/>
              </a:xfrm>
              <a:custGeom>
                <a:avLst/>
                <a:gdLst>
                  <a:gd name="connsiteX0" fmla="*/ 6207 w 7569"/>
                  <a:gd name="connsiteY0" fmla="*/ 6358 h 7569"/>
                  <a:gd name="connsiteX1" fmla="*/ 5677 w 7569"/>
                  <a:gd name="connsiteY1" fmla="*/ 6510 h 7569"/>
                  <a:gd name="connsiteX2" fmla="*/ 5829 w 7569"/>
                  <a:gd name="connsiteY2" fmla="*/ 5980 h 7569"/>
                  <a:gd name="connsiteX3" fmla="*/ 6585 w 7569"/>
                  <a:gd name="connsiteY3" fmla="*/ 5677 h 7569"/>
                  <a:gd name="connsiteX4" fmla="*/ 6207 w 7569"/>
                  <a:gd name="connsiteY4" fmla="*/ 635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07" y="6358"/>
                    </a:moveTo>
                    <a:cubicBezTo>
                      <a:pt x="6056" y="6434"/>
                      <a:pt x="5829" y="6434"/>
                      <a:pt x="5677" y="6510"/>
                    </a:cubicBezTo>
                    <a:cubicBezTo>
                      <a:pt x="5753" y="6358"/>
                      <a:pt x="5677" y="6056"/>
                      <a:pt x="5829" y="5980"/>
                    </a:cubicBezTo>
                    <a:cubicBezTo>
                      <a:pt x="6056" y="5828"/>
                      <a:pt x="6283" y="5753"/>
                      <a:pt x="6585" y="5677"/>
                    </a:cubicBezTo>
                    <a:cubicBezTo>
                      <a:pt x="6434" y="5828"/>
                      <a:pt x="6358" y="6131"/>
                      <a:pt x="6207" y="6358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6" name="任意多边形: 形状 3135"/>
              <p:cNvSpPr/>
              <p:nvPr/>
            </p:nvSpPr>
            <p:spPr>
              <a:xfrm>
                <a:off x="2360157" y="6251578"/>
                <a:ext cx="7570" cy="15139"/>
              </a:xfrm>
              <a:custGeom>
                <a:avLst/>
                <a:gdLst>
                  <a:gd name="connsiteX0" fmla="*/ 7570 w 7569"/>
                  <a:gd name="connsiteY0" fmla="*/ 9462 h 15139"/>
                  <a:gd name="connsiteX1" fmla="*/ 5677 w 7569"/>
                  <a:gd name="connsiteY1" fmla="*/ 9462 h 15139"/>
                  <a:gd name="connsiteX2" fmla="*/ 7570 w 7569"/>
                  <a:gd name="connsiteY2" fmla="*/ 5677 h 15139"/>
                  <a:gd name="connsiteX3" fmla="*/ 7570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9462"/>
                    </a:moveTo>
                    <a:cubicBezTo>
                      <a:pt x="6964" y="9462"/>
                      <a:pt x="6283" y="9462"/>
                      <a:pt x="5677" y="9462"/>
                    </a:cubicBezTo>
                    <a:cubicBezTo>
                      <a:pt x="5677" y="7872"/>
                      <a:pt x="5904" y="6434"/>
                      <a:pt x="7570" y="5677"/>
                    </a:cubicBezTo>
                    <a:cubicBezTo>
                      <a:pt x="7494" y="6964"/>
                      <a:pt x="7570" y="8251"/>
                      <a:pt x="7570" y="9462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7" name="任意多边形: 形状 3136"/>
              <p:cNvSpPr/>
              <p:nvPr/>
            </p:nvSpPr>
            <p:spPr>
              <a:xfrm>
                <a:off x="1663523" y="6346651"/>
                <a:ext cx="15139" cy="15139"/>
              </a:xfrm>
              <a:custGeom>
                <a:avLst/>
                <a:gdLst>
                  <a:gd name="connsiteX0" fmla="*/ 6519 w 15139"/>
                  <a:gd name="connsiteY0" fmla="*/ 5677 h 15139"/>
                  <a:gd name="connsiteX1" fmla="*/ 12196 w 15139"/>
                  <a:gd name="connsiteY1" fmla="*/ 5677 h 15139"/>
                  <a:gd name="connsiteX2" fmla="*/ 12196 w 15139"/>
                  <a:gd name="connsiteY2" fmla="*/ 5677 h 15139"/>
                  <a:gd name="connsiteX3" fmla="*/ 14013 w 15139"/>
                  <a:gd name="connsiteY3" fmla="*/ 7570 h 15139"/>
                  <a:gd name="connsiteX4" fmla="*/ 6444 w 15139"/>
                  <a:gd name="connsiteY4" fmla="*/ 11354 h 15139"/>
                  <a:gd name="connsiteX5" fmla="*/ 5762 w 15139"/>
                  <a:gd name="connsiteY5" fmla="*/ 10068 h 15139"/>
                  <a:gd name="connsiteX6" fmla="*/ 6444 w 15139"/>
                  <a:gd name="connsiteY6" fmla="*/ 9462 h 15139"/>
                  <a:gd name="connsiteX7" fmla="*/ 6519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519" y="5677"/>
                    </a:moveTo>
                    <a:cubicBezTo>
                      <a:pt x="8412" y="5677"/>
                      <a:pt x="10304" y="5677"/>
                      <a:pt x="12196" y="5677"/>
                    </a:cubicBezTo>
                    <a:lnTo>
                      <a:pt x="12196" y="5677"/>
                    </a:lnTo>
                    <a:cubicBezTo>
                      <a:pt x="12802" y="6358"/>
                      <a:pt x="13408" y="6964"/>
                      <a:pt x="14013" y="7570"/>
                    </a:cubicBezTo>
                    <a:cubicBezTo>
                      <a:pt x="13105" y="12111"/>
                      <a:pt x="11591" y="15366"/>
                      <a:pt x="6444" y="11354"/>
                    </a:cubicBezTo>
                    <a:cubicBezTo>
                      <a:pt x="5762" y="10900"/>
                      <a:pt x="5535" y="10522"/>
                      <a:pt x="5762" y="10068"/>
                    </a:cubicBezTo>
                    <a:cubicBezTo>
                      <a:pt x="5989" y="9613"/>
                      <a:pt x="6216" y="9462"/>
                      <a:pt x="6444" y="9462"/>
                    </a:cubicBezTo>
                    <a:cubicBezTo>
                      <a:pt x="6519" y="8251"/>
                      <a:pt x="6519" y="6964"/>
                      <a:pt x="6519" y="5677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8" name="任意多边形: 形状 3137"/>
              <p:cNvSpPr/>
              <p:nvPr/>
            </p:nvSpPr>
            <p:spPr>
              <a:xfrm>
                <a:off x="1654827" y="6358006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9462 w 15139"/>
                  <a:gd name="connsiteY1" fmla="*/ 5677 h 15139"/>
                  <a:gd name="connsiteX2" fmla="*/ 11506 w 15139"/>
                  <a:gd name="connsiteY2" fmla="*/ 10749 h 15139"/>
                  <a:gd name="connsiteX3" fmla="*/ 5677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6283" y="7645"/>
                      <a:pt x="7570" y="6358"/>
                      <a:pt x="9462" y="5677"/>
                    </a:cubicBezTo>
                    <a:cubicBezTo>
                      <a:pt x="11203" y="6964"/>
                      <a:pt x="13247" y="8856"/>
                      <a:pt x="11506" y="10749"/>
                    </a:cubicBezTo>
                    <a:cubicBezTo>
                      <a:pt x="9840" y="12641"/>
                      <a:pt x="7645" y="10143"/>
                      <a:pt x="5677" y="9538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9" name="任意多边形: 形状 3138"/>
              <p:cNvSpPr/>
              <p:nvPr/>
            </p:nvSpPr>
            <p:spPr>
              <a:xfrm>
                <a:off x="1658544" y="6350351"/>
                <a:ext cx="15139" cy="15139"/>
              </a:xfrm>
              <a:custGeom>
                <a:avLst/>
                <a:gdLst>
                  <a:gd name="connsiteX0" fmla="*/ 11422 w 15139"/>
                  <a:gd name="connsiteY0" fmla="*/ 5762 h 15139"/>
                  <a:gd name="connsiteX1" fmla="*/ 11422 w 15139"/>
                  <a:gd name="connsiteY1" fmla="*/ 7654 h 15139"/>
                  <a:gd name="connsiteX2" fmla="*/ 5745 w 15139"/>
                  <a:gd name="connsiteY2" fmla="*/ 11439 h 15139"/>
                  <a:gd name="connsiteX3" fmla="*/ 11422 w 15139"/>
                  <a:gd name="connsiteY3" fmla="*/ 57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22" y="5762"/>
                    </a:moveTo>
                    <a:cubicBezTo>
                      <a:pt x="11422" y="6367"/>
                      <a:pt x="11422" y="7048"/>
                      <a:pt x="11422" y="7654"/>
                    </a:cubicBezTo>
                    <a:cubicBezTo>
                      <a:pt x="8319" y="7124"/>
                      <a:pt x="7789" y="10379"/>
                      <a:pt x="5745" y="11439"/>
                    </a:cubicBezTo>
                    <a:cubicBezTo>
                      <a:pt x="5291" y="7200"/>
                      <a:pt x="7108" y="5232"/>
                      <a:pt x="11422" y="5762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0" name="任意多边形: 形状 3139"/>
              <p:cNvSpPr/>
              <p:nvPr/>
            </p:nvSpPr>
            <p:spPr>
              <a:xfrm>
                <a:off x="1662397" y="6367619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7570 h 7569"/>
                  <a:gd name="connsiteX2" fmla="*/ 5677 w 15139"/>
                  <a:gd name="connsiteY2" fmla="*/ 5677 h 7569"/>
                  <a:gd name="connsiteX3" fmla="*/ 7570 w 15139"/>
                  <a:gd name="connsiteY3" fmla="*/ 5677 h 7569"/>
                  <a:gd name="connsiteX4" fmla="*/ 9462 w 1513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8175" y="7570"/>
                      <a:pt x="6964" y="7570"/>
                      <a:pt x="5677" y="7570"/>
                    </a:cubicBez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8629" y="5904"/>
                      <a:pt x="9235" y="6510"/>
                      <a:pt x="9462" y="7570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1" name="任意多边形: 形状 3140"/>
              <p:cNvSpPr/>
              <p:nvPr/>
            </p:nvSpPr>
            <p:spPr>
              <a:xfrm>
                <a:off x="1670042" y="6346727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5677 w 7569"/>
                  <a:gd name="connsiteY1" fmla="*/ 5677 h 7569"/>
                  <a:gd name="connsiteX2" fmla="*/ 74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cubicBezTo>
                      <a:pt x="6888" y="6888"/>
                      <a:pt x="6283" y="6282"/>
                      <a:pt x="5677" y="5677"/>
                    </a:cubicBezTo>
                    <a:cubicBezTo>
                      <a:pt x="6661" y="5904"/>
                      <a:pt x="7267" y="6510"/>
                      <a:pt x="7494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2" name="任意多边形: 形状 3141"/>
              <p:cNvSpPr/>
              <p:nvPr/>
            </p:nvSpPr>
            <p:spPr>
              <a:xfrm>
                <a:off x="1780330" y="6662342"/>
                <a:ext cx="15139" cy="15139"/>
              </a:xfrm>
              <a:custGeom>
                <a:avLst/>
                <a:gdLst>
                  <a:gd name="connsiteX0" fmla="*/ 5677 w 15139"/>
                  <a:gd name="connsiteY0" fmla="*/ 13130 h 15139"/>
                  <a:gd name="connsiteX1" fmla="*/ 7645 w 15139"/>
                  <a:gd name="connsiteY1" fmla="*/ 10026 h 15139"/>
                  <a:gd name="connsiteX2" fmla="*/ 15139 w 15139"/>
                  <a:gd name="connsiteY2" fmla="*/ 7453 h 15139"/>
                  <a:gd name="connsiteX3" fmla="*/ 11354 w 15139"/>
                  <a:gd name="connsiteY3" fmla="*/ 15098 h 15139"/>
                  <a:gd name="connsiteX4" fmla="*/ 11354 w 15139"/>
                  <a:gd name="connsiteY4" fmla="*/ 15098 h 15139"/>
                  <a:gd name="connsiteX5" fmla="*/ 5677 w 15139"/>
                  <a:gd name="connsiteY5" fmla="*/ 131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3130"/>
                    </a:moveTo>
                    <a:cubicBezTo>
                      <a:pt x="6358" y="12146"/>
                      <a:pt x="7494" y="11162"/>
                      <a:pt x="7645" y="10026"/>
                    </a:cubicBezTo>
                    <a:cubicBezTo>
                      <a:pt x="8629" y="4501"/>
                      <a:pt x="11506" y="4955"/>
                      <a:pt x="15139" y="7453"/>
                    </a:cubicBezTo>
                    <a:cubicBezTo>
                      <a:pt x="15820" y="10935"/>
                      <a:pt x="10749" y="11616"/>
                      <a:pt x="11354" y="15098"/>
                    </a:cubicBezTo>
                    <a:lnTo>
                      <a:pt x="11354" y="15098"/>
                    </a:lnTo>
                    <a:cubicBezTo>
                      <a:pt x="9159" y="15325"/>
                      <a:pt x="7494" y="13963"/>
                      <a:pt x="5677" y="13130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3" name="任意多边形: 形状 3142"/>
              <p:cNvSpPr/>
              <p:nvPr/>
            </p:nvSpPr>
            <p:spPr>
              <a:xfrm>
                <a:off x="1786008" y="6670930"/>
                <a:ext cx="15139" cy="15139"/>
              </a:xfrm>
              <a:custGeom>
                <a:avLst/>
                <a:gdLst>
                  <a:gd name="connsiteX0" fmla="*/ 11354 w 15139"/>
                  <a:gd name="connsiteY0" fmla="*/ 6510 h 15139"/>
                  <a:gd name="connsiteX1" fmla="*/ 11430 w 15139"/>
                  <a:gd name="connsiteY1" fmla="*/ 8327 h 15139"/>
                  <a:gd name="connsiteX2" fmla="*/ 9386 w 15139"/>
                  <a:gd name="connsiteY2" fmla="*/ 12338 h 15139"/>
                  <a:gd name="connsiteX3" fmla="*/ 5677 w 15139"/>
                  <a:gd name="connsiteY3" fmla="*/ 8402 h 15139"/>
                  <a:gd name="connsiteX4" fmla="*/ 7494 w 15139"/>
                  <a:gd name="connsiteY4" fmla="*/ 6434 h 15139"/>
                  <a:gd name="connsiteX5" fmla="*/ 7494 w 15139"/>
                  <a:gd name="connsiteY5" fmla="*/ 6434 h 15139"/>
                  <a:gd name="connsiteX6" fmla="*/ 11354 w 15139"/>
                  <a:gd name="connsiteY6" fmla="*/ 65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354" y="6510"/>
                    </a:moveTo>
                    <a:cubicBezTo>
                      <a:pt x="11430" y="7115"/>
                      <a:pt x="11430" y="7721"/>
                      <a:pt x="11430" y="8327"/>
                    </a:cubicBezTo>
                    <a:cubicBezTo>
                      <a:pt x="12490" y="10597"/>
                      <a:pt x="12793" y="12414"/>
                      <a:pt x="9386" y="12338"/>
                    </a:cubicBezTo>
                    <a:cubicBezTo>
                      <a:pt x="7570" y="11581"/>
                      <a:pt x="6131" y="10446"/>
                      <a:pt x="5677" y="8402"/>
                    </a:cubicBezTo>
                    <a:cubicBezTo>
                      <a:pt x="6283" y="7721"/>
                      <a:pt x="6888" y="7040"/>
                      <a:pt x="7494" y="6434"/>
                    </a:cubicBezTo>
                    <a:lnTo>
                      <a:pt x="7494" y="6434"/>
                    </a:lnTo>
                    <a:cubicBezTo>
                      <a:pt x="8856" y="5450"/>
                      <a:pt x="10143" y="5374"/>
                      <a:pt x="11354" y="6510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4" name="任意多边形: 形状 3143"/>
              <p:cNvSpPr/>
              <p:nvPr/>
            </p:nvSpPr>
            <p:spPr>
              <a:xfrm>
                <a:off x="1782181" y="6678095"/>
                <a:ext cx="7570" cy="15139"/>
              </a:xfrm>
              <a:custGeom>
                <a:avLst/>
                <a:gdLst>
                  <a:gd name="connsiteX0" fmla="*/ 9352 w 7569"/>
                  <a:gd name="connsiteY0" fmla="*/ 7747 h 15139"/>
                  <a:gd name="connsiteX1" fmla="*/ 7233 w 7569"/>
                  <a:gd name="connsiteY1" fmla="*/ 11229 h 15139"/>
                  <a:gd name="connsiteX2" fmla="*/ 5719 w 7569"/>
                  <a:gd name="connsiteY2" fmla="*/ 8807 h 15139"/>
                  <a:gd name="connsiteX3" fmla="*/ 7005 w 7569"/>
                  <a:gd name="connsiteY3" fmla="*/ 5779 h 15139"/>
                  <a:gd name="connsiteX4" fmla="*/ 9352 w 7569"/>
                  <a:gd name="connsiteY4" fmla="*/ 77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352" y="7747"/>
                    </a:moveTo>
                    <a:cubicBezTo>
                      <a:pt x="9276" y="9337"/>
                      <a:pt x="8898" y="10926"/>
                      <a:pt x="7233" y="11229"/>
                    </a:cubicBezTo>
                    <a:cubicBezTo>
                      <a:pt x="5416" y="11532"/>
                      <a:pt x="5870" y="9791"/>
                      <a:pt x="5719" y="8807"/>
                    </a:cubicBezTo>
                    <a:cubicBezTo>
                      <a:pt x="5567" y="7596"/>
                      <a:pt x="5794" y="6158"/>
                      <a:pt x="7005" y="5779"/>
                    </a:cubicBezTo>
                    <a:cubicBezTo>
                      <a:pt x="8444" y="5325"/>
                      <a:pt x="9049" y="6461"/>
                      <a:pt x="9352" y="774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5" name="任意多边形: 形状 3144"/>
              <p:cNvSpPr/>
              <p:nvPr/>
            </p:nvSpPr>
            <p:spPr>
              <a:xfrm>
                <a:off x="1789717" y="6673504"/>
                <a:ext cx="15139" cy="15139"/>
              </a:xfrm>
              <a:custGeom>
                <a:avLst/>
                <a:gdLst>
                  <a:gd name="connsiteX0" fmla="*/ 5677 w 15139"/>
                  <a:gd name="connsiteY0" fmla="*/ 9689 h 15139"/>
                  <a:gd name="connsiteX1" fmla="*/ 7721 w 15139"/>
                  <a:gd name="connsiteY1" fmla="*/ 5677 h 15139"/>
                  <a:gd name="connsiteX2" fmla="*/ 8781 w 15139"/>
                  <a:gd name="connsiteY2" fmla="*/ 11960 h 15139"/>
                  <a:gd name="connsiteX3" fmla="*/ 5677 w 15139"/>
                  <a:gd name="connsiteY3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689"/>
                    </a:moveTo>
                    <a:cubicBezTo>
                      <a:pt x="7494" y="8932"/>
                      <a:pt x="7645" y="7342"/>
                      <a:pt x="7721" y="5677"/>
                    </a:cubicBezTo>
                    <a:cubicBezTo>
                      <a:pt x="9992" y="7494"/>
                      <a:pt x="10295" y="10068"/>
                      <a:pt x="8781" y="11960"/>
                    </a:cubicBezTo>
                    <a:cubicBezTo>
                      <a:pt x="7948" y="13019"/>
                      <a:pt x="6434" y="10976"/>
                      <a:pt x="5677" y="9689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6" name="任意多边形: 形状 3145"/>
              <p:cNvSpPr/>
              <p:nvPr/>
            </p:nvSpPr>
            <p:spPr>
              <a:xfrm>
                <a:off x="1788346" y="6683620"/>
                <a:ext cx="7570" cy="7570"/>
              </a:xfrm>
              <a:custGeom>
                <a:avLst/>
                <a:gdLst>
                  <a:gd name="connsiteX0" fmla="*/ 6291 w 7569"/>
                  <a:gd name="connsiteY0" fmla="*/ 8126 h 7569"/>
                  <a:gd name="connsiteX1" fmla="*/ 5686 w 7569"/>
                  <a:gd name="connsiteY1" fmla="*/ 6764 h 7569"/>
                  <a:gd name="connsiteX2" fmla="*/ 7502 w 7569"/>
                  <a:gd name="connsiteY2" fmla="*/ 5855 h 7569"/>
                  <a:gd name="connsiteX3" fmla="*/ 7654 w 7569"/>
                  <a:gd name="connsiteY3" fmla="*/ 7142 h 7569"/>
                  <a:gd name="connsiteX4" fmla="*/ 6291 w 7569"/>
                  <a:gd name="connsiteY4" fmla="*/ 81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91" y="8126"/>
                    </a:moveTo>
                    <a:cubicBezTo>
                      <a:pt x="6064" y="7672"/>
                      <a:pt x="5610" y="7142"/>
                      <a:pt x="5686" y="6764"/>
                    </a:cubicBezTo>
                    <a:cubicBezTo>
                      <a:pt x="5913" y="5855"/>
                      <a:pt x="6594" y="5401"/>
                      <a:pt x="7502" y="5855"/>
                    </a:cubicBezTo>
                    <a:cubicBezTo>
                      <a:pt x="7729" y="6007"/>
                      <a:pt x="7805" y="6839"/>
                      <a:pt x="7654" y="7142"/>
                    </a:cubicBezTo>
                    <a:cubicBezTo>
                      <a:pt x="7351" y="7597"/>
                      <a:pt x="6745" y="7823"/>
                      <a:pt x="6291" y="8126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7" name="任意多边形: 形状 3146"/>
              <p:cNvSpPr/>
              <p:nvPr/>
            </p:nvSpPr>
            <p:spPr>
              <a:xfrm>
                <a:off x="1787824" y="6670079"/>
                <a:ext cx="15139" cy="7570"/>
              </a:xfrm>
              <a:custGeom>
                <a:avLst/>
                <a:gdLst>
                  <a:gd name="connsiteX0" fmla="*/ 9538 w 15139"/>
                  <a:gd name="connsiteY0" fmla="*/ 7362 h 7569"/>
                  <a:gd name="connsiteX1" fmla="*/ 5677 w 15139"/>
                  <a:gd name="connsiteY1" fmla="*/ 7286 h 7569"/>
                  <a:gd name="connsiteX2" fmla="*/ 9538 w 15139"/>
                  <a:gd name="connsiteY2" fmla="*/ 736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362"/>
                    </a:moveTo>
                    <a:cubicBezTo>
                      <a:pt x="8251" y="7362"/>
                      <a:pt x="6964" y="7286"/>
                      <a:pt x="5677" y="7286"/>
                    </a:cubicBezTo>
                    <a:cubicBezTo>
                      <a:pt x="7040" y="5166"/>
                      <a:pt x="8326" y="5090"/>
                      <a:pt x="9538" y="7362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8" name="任意多边形: 形状 3147"/>
              <p:cNvSpPr/>
              <p:nvPr/>
            </p:nvSpPr>
            <p:spPr>
              <a:xfrm>
                <a:off x="1786008" y="6671611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645 h 7569"/>
                  <a:gd name="connsiteX2" fmla="*/ 5677 w 7569"/>
                  <a:gd name="connsiteY2" fmla="*/ 5753 h 7569"/>
                  <a:gd name="connsiteX3" fmla="*/ 5677 w 7569"/>
                  <a:gd name="connsiteY3" fmla="*/ 5753 h 7569"/>
                  <a:gd name="connsiteX4" fmla="*/ 7494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267" y="6661"/>
                      <a:pt x="6661" y="7342"/>
                      <a:pt x="5677" y="7645"/>
                    </a:cubicBezTo>
                    <a:cubicBezTo>
                      <a:pt x="5677" y="7040"/>
                      <a:pt x="5677" y="6359"/>
                      <a:pt x="5677" y="5753"/>
                    </a:cubicBezTo>
                    <a:lnTo>
                      <a:pt x="5677" y="5753"/>
                    </a:lnTo>
                    <a:cubicBezTo>
                      <a:pt x="6283" y="5753"/>
                      <a:pt x="6888" y="5753"/>
                      <a:pt x="7494" y="5677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9" name="任意多边形: 形状 3148"/>
              <p:cNvSpPr/>
              <p:nvPr/>
            </p:nvSpPr>
            <p:spPr>
              <a:xfrm>
                <a:off x="2327711" y="5773830"/>
                <a:ext cx="7570" cy="15139"/>
              </a:xfrm>
              <a:custGeom>
                <a:avLst/>
                <a:gdLst>
                  <a:gd name="connsiteX0" fmla="*/ 5725 w 7569"/>
                  <a:gd name="connsiteY0" fmla="*/ 10102 h 15139"/>
                  <a:gd name="connsiteX1" fmla="*/ 6482 w 7569"/>
                  <a:gd name="connsiteY1" fmla="*/ 5787 h 15139"/>
                  <a:gd name="connsiteX2" fmla="*/ 8147 w 7569"/>
                  <a:gd name="connsiteY2" fmla="*/ 7604 h 15139"/>
                  <a:gd name="connsiteX3" fmla="*/ 5725 w 7569"/>
                  <a:gd name="connsiteY3" fmla="*/ 10102 h 15139"/>
                  <a:gd name="connsiteX4" fmla="*/ 5725 w 7569"/>
                  <a:gd name="connsiteY4" fmla="*/ 101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725" y="10102"/>
                    </a:moveTo>
                    <a:cubicBezTo>
                      <a:pt x="5876" y="8588"/>
                      <a:pt x="5195" y="6771"/>
                      <a:pt x="6482" y="5787"/>
                    </a:cubicBezTo>
                    <a:cubicBezTo>
                      <a:pt x="7239" y="5257"/>
                      <a:pt x="7844" y="6771"/>
                      <a:pt x="8147" y="7604"/>
                    </a:cubicBezTo>
                    <a:cubicBezTo>
                      <a:pt x="9131" y="10102"/>
                      <a:pt x="7087" y="9875"/>
                      <a:pt x="5725" y="10102"/>
                    </a:cubicBezTo>
                    <a:lnTo>
                      <a:pt x="5725" y="10102"/>
                    </a:lnTo>
                    <a:close/>
                  </a:path>
                </a:pathLst>
              </a:custGeom>
              <a:solidFill>
                <a:srgbClr val="EFC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0" name="任意多边形: 形状 3149"/>
              <p:cNvSpPr/>
              <p:nvPr/>
            </p:nvSpPr>
            <p:spPr>
              <a:xfrm>
                <a:off x="1727890" y="5089203"/>
                <a:ext cx="22709" cy="15139"/>
              </a:xfrm>
              <a:custGeom>
                <a:avLst/>
                <a:gdLst>
                  <a:gd name="connsiteX0" fmla="*/ 10581 w 22708"/>
                  <a:gd name="connsiteY0" fmla="*/ 12184 h 15139"/>
                  <a:gd name="connsiteX1" fmla="*/ 10581 w 22708"/>
                  <a:gd name="connsiteY1" fmla="*/ 14076 h 15139"/>
                  <a:gd name="connsiteX2" fmla="*/ 6872 w 22708"/>
                  <a:gd name="connsiteY2" fmla="*/ 14076 h 15139"/>
                  <a:gd name="connsiteX3" fmla="*/ 9143 w 22708"/>
                  <a:gd name="connsiteY3" fmla="*/ 6734 h 15139"/>
                  <a:gd name="connsiteX4" fmla="*/ 14214 w 22708"/>
                  <a:gd name="connsiteY4" fmla="*/ 7945 h 15139"/>
                  <a:gd name="connsiteX5" fmla="*/ 19513 w 22708"/>
                  <a:gd name="connsiteY5" fmla="*/ 12789 h 15139"/>
                  <a:gd name="connsiteX6" fmla="*/ 10581 w 22708"/>
                  <a:gd name="connsiteY6" fmla="*/ 12184 h 15139"/>
                  <a:gd name="connsiteX7" fmla="*/ 10581 w 22708"/>
                  <a:gd name="connsiteY7" fmla="*/ 121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0581" y="12184"/>
                    </a:moveTo>
                    <a:cubicBezTo>
                      <a:pt x="10581" y="12789"/>
                      <a:pt x="10581" y="13470"/>
                      <a:pt x="10581" y="14076"/>
                    </a:cubicBezTo>
                    <a:cubicBezTo>
                      <a:pt x="9370" y="15212"/>
                      <a:pt x="8083" y="15212"/>
                      <a:pt x="6872" y="14076"/>
                    </a:cubicBezTo>
                    <a:cubicBezTo>
                      <a:pt x="4298" y="10594"/>
                      <a:pt x="6266" y="8777"/>
                      <a:pt x="9143" y="6734"/>
                    </a:cubicBezTo>
                    <a:cubicBezTo>
                      <a:pt x="11792" y="4917"/>
                      <a:pt x="13382" y="5522"/>
                      <a:pt x="14214" y="7945"/>
                    </a:cubicBezTo>
                    <a:cubicBezTo>
                      <a:pt x="15123" y="10745"/>
                      <a:pt x="19286" y="9231"/>
                      <a:pt x="19513" y="12789"/>
                    </a:cubicBezTo>
                    <a:cubicBezTo>
                      <a:pt x="16334" y="14454"/>
                      <a:pt x="13533" y="11275"/>
                      <a:pt x="10581" y="12184"/>
                    </a:cubicBezTo>
                    <a:lnTo>
                      <a:pt x="10581" y="12184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1" name="任意多边形: 形状 3150"/>
              <p:cNvSpPr/>
              <p:nvPr/>
            </p:nvSpPr>
            <p:spPr>
              <a:xfrm>
                <a:off x="1728933" y="5097678"/>
                <a:ext cx="15139" cy="15139"/>
              </a:xfrm>
              <a:custGeom>
                <a:avLst/>
                <a:gdLst>
                  <a:gd name="connsiteX0" fmla="*/ 5753 w 15139"/>
                  <a:gd name="connsiteY0" fmla="*/ 5677 h 15139"/>
                  <a:gd name="connsiteX1" fmla="*/ 9462 w 15139"/>
                  <a:gd name="connsiteY1" fmla="*/ 5677 h 15139"/>
                  <a:gd name="connsiteX2" fmla="*/ 5677 w 15139"/>
                  <a:gd name="connsiteY2" fmla="*/ 9462 h 15139"/>
                  <a:gd name="connsiteX3" fmla="*/ 5677 w 15139"/>
                  <a:gd name="connsiteY3" fmla="*/ 9462 h 15139"/>
                  <a:gd name="connsiteX4" fmla="*/ 575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53" y="5677"/>
                    </a:moveTo>
                    <a:cubicBezTo>
                      <a:pt x="6964" y="5677"/>
                      <a:pt x="8251" y="5677"/>
                      <a:pt x="9462" y="5677"/>
                    </a:cubicBezTo>
                    <a:cubicBezTo>
                      <a:pt x="9538" y="8251"/>
                      <a:pt x="8175" y="9462"/>
                      <a:pt x="5677" y="9462"/>
                    </a:cubicBezTo>
                    <a:lnTo>
                      <a:pt x="5677" y="9462"/>
                    </a:lnTo>
                    <a:cubicBezTo>
                      <a:pt x="5753" y="8175"/>
                      <a:pt x="5753" y="6888"/>
                      <a:pt x="5753" y="5677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2" name="任意多边形: 形状 3151"/>
              <p:cNvSpPr/>
              <p:nvPr/>
            </p:nvSpPr>
            <p:spPr>
              <a:xfrm>
                <a:off x="1743240" y="5080571"/>
                <a:ext cx="7570" cy="7570"/>
              </a:xfrm>
              <a:custGeom>
                <a:avLst/>
                <a:gdLst>
                  <a:gd name="connsiteX0" fmla="*/ 6585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5 w 7569"/>
                  <a:gd name="connsiteY3" fmla="*/ 5677 h 7569"/>
                  <a:gd name="connsiteX4" fmla="*/ 658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5677"/>
                    </a:moveTo>
                    <a:cubicBezTo>
                      <a:pt x="6283" y="5980"/>
                      <a:pt x="5980" y="6283"/>
                      <a:pt x="5677" y="6585"/>
                    </a:cubicBezTo>
                    <a:cubicBezTo>
                      <a:pt x="5753" y="6359"/>
                      <a:pt x="5677" y="6131"/>
                      <a:pt x="5829" y="6056"/>
                    </a:cubicBezTo>
                    <a:cubicBezTo>
                      <a:pt x="6056" y="5829"/>
                      <a:pt x="6358" y="5753"/>
                      <a:pt x="6585" y="5677"/>
                    </a:cubicBezTo>
                    <a:lnTo>
                      <a:pt x="6585" y="5677"/>
                    </a:ln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3" name="任意多边形: 形状 3152"/>
              <p:cNvSpPr/>
              <p:nvPr/>
            </p:nvSpPr>
            <p:spPr>
              <a:xfrm>
                <a:off x="1966677" y="6199272"/>
                <a:ext cx="7570" cy="15139"/>
              </a:xfrm>
              <a:custGeom>
                <a:avLst/>
                <a:gdLst>
                  <a:gd name="connsiteX0" fmla="*/ 8568 w 7569"/>
                  <a:gd name="connsiteY0" fmla="*/ 5677 h 15139"/>
                  <a:gd name="connsiteX1" fmla="*/ 7357 w 7569"/>
                  <a:gd name="connsiteY1" fmla="*/ 11127 h 15139"/>
                  <a:gd name="connsiteX2" fmla="*/ 5843 w 7569"/>
                  <a:gd name="connsiteY2" fmla="*/ 8327 h 15139"/>
                  <a:gd name="connsiteX3" fmla="*/ 8568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568" y="5677"/>
                    </a:moveTo>
                    <a:cubicBezTo>
                      <a:pt x="9401" y="8478"/>
                      <a:pt x="7282" y="9311"/>
                      <a:pt x="7357" y="11127"/>
                    </a:cubicBezTo>
                    <a:cubicBezTo>
                      <a:pt x="5162" y="10598"/>
                      <a:pt x="5692" y="9311"/>
                      <a:pt x="5843" y="8327"/>
                    </a:cubicBezTo>
                    <a:cubicBezTo>
                      <a:pt x="6146" y="7115"/>
                      <a:pt x="6903" y="6207"/>
                      <a:pt x="8568" y="5677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4" name="任意多边形: 形状 3153"/>
              <p:cNvSpPr/>
              <p:nvPr/>
            </p:nvSpPr>
            <p:spPr>
              <a:xfrm>
                <a:off x="1801222" y="6057646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570 w 7569"/>
                  <a:gd name="connsiteY1" fmla="*/ 5677 h 15139"/>
                  <a:gd name="connsiteX2" fmla="*/ 7570 w 7569"/>
                  <a:gd name="connsiteY2" fmla="*/ 7570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872"/>
                      <a:pt x="5904" y="6434"/>
                      <a:pt x="7570" y="5677"/>
                    </a:cubicBezTo>
                    <a:cubicBezTo>
                      <a:pt x="7570" y="6282"/>
                      <a:pt x="7570" y="6964"/>
                      <a:pt x="7570" y="7570"/>
                    </a:cubicBezTo>
                    <a:cubicBezTo>
                      <a:pt x="7267" y="8629"/>
                      <a:pt x="6661" y="9235"/>
                      <a:pt x="5677" y="9462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5" name="任意多边形: 形状 3154"/>
              <p:cNvSpPr/>
              <p:nvPr/>
            </p:nvSpPr>
            <p:spPr>
              <a:xfrm>
                <a:off x="1803190" y="6053862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18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8"/>
                      <a:pt x="7418" y="5677"/>
                    </a:cubicBezTo>
                    <a:cubicBezTo>
                      <a:pt x="7267" y="6661"/>
                      <a:pt x="6586" y="7266"/>
                      <a:pt x="5677" y="7645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6" name="任意多边形: 形状 3155"/>
              <p:cNvSpPr/>
              <p:nvPr/>
            </p:nvSpPr>
            <p:spPr>
              <a:xfrm>
                <a:off x="2297405" y="6204193"/>
                <a:ext cx="30278" cy="22709"/>
              </a:xfrm>
              <a:custGeom>
                <a:avLst/>
                <a:gdLst>
                  <a:gd name="connsiteX0" fmla="*/ 24677 w 30278"/>
                  <a:gd name="connsiteY0" fmla="*/ 20740 h 22708"/>
                  <a:gd name="connsiteX1" fmla="*/ 18999 w 30278"/>
                  <a:gd name="connsiteY1" fmla="*/ 22633 h 22708"/>
                  <a:gd name="connsiteX2" fmla="*/ 9916 w 30278"/>
                  <a:gd name="connsiteY2" fmla="*/ 21725 h 22708"/>
                  <a:gd name="connsiteX3" fmla="*/ 5677 w 30278"/>
                  <a:gd name="connsiteY3" fmla="*/ 11279 h 22708"/>
                  <a:gd name="connsiteX4" fmla="*/ 15442 w 30278"/>
                  <a:gd name="connsiteY4" fmla="*/ 5677 h 22708"/>
                  <a:gd name="connsiteX5" fmla="*/ 22936 w 30278"/>
                  <a:gd name="connsiteY5" fmla="*/ 5904 h 22708"/>
                  <a:gd name="connsiteX6" fmla="*/ 25434 w 30278"/>
                  <a:gd name="connsiteY6" fmla="*/ 9159 h 22708"/>
                  <a:gd name="connsiteX7" fmla="*/ 23541 w 30278"/>
                  <a:gd name="connsiteY7" fmla="*/ 12187 h 22708"/>
                  <a:gd name="connsiteX8" fmla="*/ 20665 w 30278"/>
                  <a:gd name="connsiteY8" fmla="*/ 10749 h 22708"/>
                  <a:gd name="connsiteX9" fmla="*/ 16577 w 30278"/>
                  <a:gd name="connsiteY9" fmla="*/ 9613 h 22708"/>
                  <a:gd name="connsiteX10" fmla="*/ 18999 w 30278"/>
                  <a:gd name="connsiteY10" fmla="*/ 13928 h 22708"/>
                  <a:gd name="connsiteX11" fmla="*/ 29673 w 30278"/>
                  <a:gd name="connsiteY11" fmla="*/ 14231 h 22708"/>
                  <a:gd name="connsiteX12" fmla="*/ 24677 w 30278"/>
                  <a:gd name="connsiteY12" fmla="*/ 2074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24677" y="20740"/>
                    </a:moveTo>
                    <a:cubicBezTo>
                      <a:pt x="22633" y="20892"/>
                      <a:pt x="20286" y="20211"/>
                      <a:pt x="18999" y="22633"/>
                    </a:cubicBezTo>
                    <a:cubicBezTo>
                      <a:pt x="15745" y="24374"/>
                      <a:pt x="12792" y="23465"/>
                      <a:pt x="9916" y="21725"/>
                    </a:cubicBezTo>
                    <a:cubicBezTo>
                      <a:pt x="9916" y="17713"/>
                      <a:pt x="6510" y="15063"/>
                      <a:pt x="5677" y="11279"/>
                    </a:cubicBezTo>
                    <a:cubicBezTo>
                      <a:pt x="10370" y="11884"/>
                      <a:pt x="13171" y="9159"/>
                      <a:pt x="15442" y="5677"/>
                    </a:cubicBezTo>
                    <a:cubicBezTo>
                      <a:pt x="17940" y="5753"/>
                      <a:pt x="20438" y="5601"/>
                      <a:pt x="22936" y="5904"/>
                    </a:cubicBezTo>
                    <a:cubicBezTo>
                      <a:pt x="24450" y="6131"/>
                      <a:pt x="25964" y="7191"/>
                      <a:pt x="25434" y="9159"/>
                    </a:cubicBezTo>
                    <a:cubicBezTo>
                      <a:pt x="25131" y="10294"/>
                      <a:pt x="24450" y="11657"/>
                      <a:pt x="23541" y="12187"/>
                    </a:cubicBezTo>
                    <a:cubicBezTo>
                      <a:pt x="22254" y="13019"/>
                      <a:pt x="21422" y="11733"/>
                      <a:pt x="20665" y="10749"/>
                    </a:cubicBezTo>
                    <a:cubicBezTo>
                      <a:pt x="19605" y="9310"/>
                      <a:pt x="18318" y="6964"/>
                      <a:pt x="16577" y="9613"/>
                    </a:cubicBezTo>
                    <a:cubicBezTo>
                      <a:pt x="15215" y="11657"/>
                      <a:pt x="17637" y="12868"/>
                      <a:pt x="18999" y="13928"/>
                    </a:cubicBezTo>
                    <a:cubicBezTo>
                      <a:pt x="22330" y="16350"/>
                      <a:pt x="26115" y="14988"/>
                      <a:pt x="29673" y="14231"/>
                    </a:cubicBezTo>
                    <a:cubicBezTo>
                      <a:pt x="30127" y="18470"/>
                      <a:pt x="25661" y="18167"/>
                      <a:pt x="24677" y="20740"/>
                    </a:cubicBezTo>
                    <a:close/>
                  </a:path>
                </a:pathLst>
              </a:custGeom>
              <a:solidFill>
                <a:srgbClr val="EDB4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7" name="任意多边形: 形状 3156"/>
              <p:cNvSpPr/>
              <p:nvPr/>
            </p:nvSpPr>
            <p:spPr>
              <a:xfrm>
                <a:off x="2333512" y="621736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267" y="6661"/>
                      <a:pt x="6661" y="7267"/>
                      <a:pt x="5677" y="7570"/>
                    </a:cubicBez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8" name="任意多边形: 形状 3157"/>
              <p:cNvSpPr/>
              <p:nvPr/>
            </p:nvSpPr>
            <p:spPr>
              <a:xfrm>
                <a:off x="1780309" y="6468294"/>
                <a:ext cx="15139" cy="15139"/>
              </a:xfrm>
              <a:custGeom>
                <a:avLst/>
                <a:gdLst>
                  <a:gd name="connsiteX0" fmla="*/ 9181 w 15139"/>
                  <a:gd name="connsiteY0" fmla="*/ 5677 h 15139"/>
                  <a:gd name="connsiteX1" fmla="*/ 12360 w 15139"/>
                  <a:gd name="connsiteY1" fmla="*/ 9765 h 15139"/>
                  <a:gd name="connsiteX2" fmla="*/ 5699 w 15139"/>
                  <a:gd name="connsiteY2" fmla="*/ 10976 h 15139"/>
                  <a:gd name="connsiteX3" fmla="*/ 9181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181" y="5677"/>
                    </a:moveTo>
                    <a:cubicBezTo>
                      <a:pt x="9938" y="7342"/>
                      <a:pt x="13268" y="7721"/>
                      <a:pt x="12360" y="9765"/>
                    </a:cubicBezTo>
                    <a:cubicBezTo>
                      <a:pt x="11073" y="12717"/>
                      <a:pt x="8045" y="11127"/>
                      <a:pt x="5699" y="10976"/>
                    </a:cubicBezTo>
                    <a:cubicBezTo>
                      <a:pt x="5623" y="8478"/>
                      <a:pt x="5547" y="5828"/>
                      <a:pt x="9181" y="5677"/>
                    </a:cubicBezTo>
                    <a:close/>
                  </a:path>
                </a:pathLst>
              </a:custGeom>
              <a:solidFill>
                <a:srgbClr val="EF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9" name="任意多边形: 形状 3158"/>
              <p:cNvSpPr/>
              <p:nvPr/>
            </p:nvSpPr>
            <p:spPr>
              <a:xfrm>
                <a:off x="1810836" y="6476541"/>
                <a:ext cx="22709" cy="22709"/>
              </a:xfrm>
              <a:custGeom>
                <a:avLst/>
                <a:gdLst>
                  <a:gd name="connsiteX0" fmla="*/ 18848 w 22708"/>
                  <a:gd name="connsiteY0" fmla="*/ 10753 h 22708"/>
                  <a:gd name="connsiteX1" fmla="*/ 12565 w 22708"/>
                  <a:gd name="connsiteY1" fmla="*/ 21198 h 22708"/>
                  <a:gd name="connsiteX2" fmla="*/ 5677 w 22708"/>
                  <a:gd name="connsiteY2" fmla="*/ 18322 h 22708"/>
                  <a:gd name="connsiteX3" fmla="*/ 13095 w 22708"/>
                  <a:gd name="connsiteY3" fmla="*/ 6968 h 22708"/>
                  <a:gd name="connsiteX4" fmla="*/ 18848 w 22708"/>
                  <a:gd name="connsiteY4" fmla="*/ 6968 h 22708"/>
                  <a:gd name="connsiteX5" fmla="*/ 18848 w 22708"/>
                  <a:gd name="connsiteY5" fmla="*/ 1075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848" y="10753"/>
                    </a:moveTo>
                    <a:cubicBezTo>
                      <a:pt x="14231" y="12720"/>
                      <a:pt x="13095" y="16959"/>
                      <a:pt x="12565" y="21198"/>
                    </a:cubicBezTo>
                    <a:cubicBezTo>
                      <a:pt x="9311" y="21728"/>
                      <a:pt x="8478" y="17717"/>
                      <a:pt x="5677" y="18322"/>
                    </a:cubicBezTo>
                    <a:cubicBezTo>
                      <a:pt x="6207" y="13250"/>
                      <a:pt x="10295" y="10525"/>
                      <a:pt x="13095" y="6968"/>
                    </a:cubicBezTo>
                    <a:cubicBezTo>
                      <a:pt x="15139" y="4394"/>
                      <a:pt x="16956" y="6362"/>
                      <a:pt x="18848" y="6968"/>
                    </a:cubicBezTo>
                    <a:cubicBezTo>
                      <a:pt x="18848" y="8255"/>
                      <a:pt x="18848" y="9466"/>
                      <a:pt x="18848" y="10753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0" name="任意多边形: 形状 3159"/>
              <p:cNvSpPr/>
              <p:nvPr/>
            </p:nvSpPr>
            <p:spPr>
              <a:xfrm>
                <a:off x="1832223" y="6470381"/>
                <a:ext cx="15139" cy="7570"/>
              </a:xfrm>
              <a:custGeom>
                <a:avLst/>
                <a:gdLst>
                  <a:gd name="connsiteX0" fmla="*/ 10783 w 15139"/>
                  <a:gd name="connsiteY0" fmla="*/ 9267 h 7569"/>
                  <a:gd name="connsiteX1" fmla="*/ 5863 w 15139"/>
                  <a:gd name="connsiteY1" fmla="*/ 7980 h 7569"/>
                  <a:gd name="connsiteX2" fmla="*/ 6923 w 15139"/>
                  <a:gd name="connsiteY2" fmla="*/ 5861 h 7569"/>
                  <a:gd name="connsiteX3" fmla="*/ 10783 w 15139"/>
                  <a:gd name="connsiteY3" fmla="*/ 9267 h 7569"/>
                  <a:gd name="connsiteX4" fmla="*/ 10783 w 15139"/>
                  <a:gd name="connsiteY4" fmla="*/ 926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783" y="9267"/>
                    </a:moveTo>
                    <a:cubicBezTo>
                      <a:pt x="9042" y="9192"/>
                      <a:pt x="6998" y="9797"/>
                      <a:pt x="5863" y="7980"/>
                    </a:cubicBezTo>
                    <a:cubicBezTo>
                      <a:pt x="5333" y="7148"/>
                      <a:pt x="6014" y="6164"/>
                      <a:pt x="6923" y="5861"/>
                    </a:cubicBezTo>
                    <a:cubicBezTo>
                      <a:pt x="9799" y="5104"/>
                      <a:pt x="10632" y="6769"/>
                      <a:pt x="10783" y="9267"/>
                    </a:cubicBezTo>
                    <a:lnTo>
                      <a:pt x="10783" y="9267"/>
                    </a:ln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1" name="任意多边形: 形状 3160"/>
              <p:cNvSpPr/>
              <p:nvPr/>
            </p:nvSpPr>
            <p:spPr>
              <a:xfrm>
                <a:off x="2051488" y="5717547"/>
                <a:ext cx="7570" cy="7570"/>
              </a:xfrm>
              <a:custGeom>
                <a:avLst/>
                <a:gdLst>
                  <a:gd name="connsiteX0" fmla="*/ 9445 w 7569"/>
                  <a:gd name="connsiteY0" fmla="*/ 7418 h 7569"/>
                  <a:gd name="connsiteX1" fmla="*/ 7780 w 7569"/>
                  <a:gd name="connsiteY1" fmla="*/ 8705 h 7569"/>
                  <a:gd name="connsiteX2" fmla="*/ 5812 w 7569"/>
                  <a:gd name="connsiteY2" fmla="*/ 7115 h 7569"/>
                  <a:gd name="connsiteX3" fmla="*/ 7402 w 7569"/>
                  <a:gd name="connsiteY3" fmla="*/ 5677 h 7569"/>
                  <a:gd name="connsiteX4" fmla="*/ 9445 w 7569"/>
                  <a:gd name="connsiteY4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9445" y="7418"/>
                    </a:moveTo>
                    <a:cubicBezTo>
                      <a:pt x="9445" y="8175"/>
                      <a:pt x="8916" y="9008"/>
                      <a:pt x="7780" y="8705"/>
                    </a:cubicBezTo>
                    <a:cubicBezTo>
                      <a:pt x="7023" y="8478"/>
                      <a:pt x="6039" y="7796"/>
                      <a:pt x="5812" y="7115"/>
                    </a:cubicBezTo>
                    <a:cubicBezTo>
                      <a:pt x="5282" y="5828"/>
                      <a:pt x="6418" y="5677"/>
                      <a:pt x="7402" y="5677"/>
                    </a:cubicBezTo>
                    <a:cubicBezTo>
                      <a:pt x="8310" y="5752"/>
                      <a:pt x="9143" y="6056"/>
                      <a:pt x="9445" y="7418"/>
                    </a:cubicBezTo>
                    <a:close/>
                  </a:path>
                </a:pathLst>
              </a:custGeom>
              <a:solidFill>
                <a:srgbClr val="F7DE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2" name="任意多边形: 形状 3161"/>
              <p:cNvSpPr/>
              <p:nvPr/>
            </p:nvSpPr>
            <p:spPr>
              <a:xfrm>
                <a:off x="2261223" y="6236439"/>
                <a:ext cx="15139" cy="7570"/>
              </a:xfrm>
              <a:custGeom>
                <a:avLst/>
                <a:gdLst>
                  <a:gd name="connsiteX0" fmla="*/ 9538 w 15139"/>
                  <a:gd name="connsiteY0" fmla="*/ 7494 h 7569"/>
                  <a:gd name="connsiteX1" fmla="*/ 5677 w 15139"/>
                  <a:gd name="connsiteY1" fmla="*/ 5677 h 7569"/>
                  <a:gd name="connsiteX2" fmla="*/ 9538 w 1513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494"/>
                    </a:moveTo>
                    <a:cubicBezTo>
                      <a:pt x="7948" y="7570"/>
                      <a:pt x="6510" y="7342"/>
                      <a:pt x="5677" y="5677"/>
                    </a:cubicBezTo>
                    <a:cubicBezTo>
                      <a:pt x="7267" y="5677"/>
                      <a:pt x="8781" y="5753"/>
                      <a:pt x="9538" y="7494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3" name="任意多边形: 形状 3162"/>
              <p:cNvSpPr/>
              <p:nvPr/>
            </p:nvSpPr>
            <p:spPr>
              <a:xfrm>
                <a:off x="2210507" y="6548152"/>
                <a:ext cx="7570" cy="15139"/>
              </a:xfrm>
              <a:custGeom>
                <a:avLst/>
                <a:gdLst>
                  <a:gd name="connsiteX0" fmla="*/ 7040 w 7569"/>
                  <a:gd name="connsiteY0" fmla="*/ 5677 h 15139"/>
                  <a:gd name="connsiteX1" fmla="*/ 7040 w 7569"/>
                  <a:gd name="connsiteY1" fmla="*/ 11430 h 15139"/>
                  <a:gd name="connsiteX2" fmla="*/ 6131 w 7569"/>
                  <a:gd name="connsiteY2" fmla="*/ 10446 h 15139"/>
                  <a:gd name="connsiteX3" fmla="*/ 6131 w 7569"/>
                  <a:gd name="connsiteY3" fmla="*/ 6661 h 15139"/>
                  <a:gd name="connsiteX4" fmla="*/ 7040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040" y="5677"/>
                    </a:moveTo>
                    <a:cubicBezTo>
                      <a:pt x="9538" y="7570"/>
                      <a:pt x="9613" y="9538"/>
                      <a:pt x="7040" y="11430"/>
                    </a:cubicBezTo>
                    <a:cubicBezTo>
                      <a:pt x="6737" y="11127"/>
                      <a:pt x="6434" y="10749"/>
                      <a:pt x="6131" y="10446"/>
                    </a:cubicBezTo>
                    <a:cubicBezTo>
                      <a:pt x="5526" y="9159"/>
                      <a:pt x="5526" y="7872"/>
                      <a:pt x="6131" y="6661"/>
                    </a:cubicBezTo>
                    <a:cubicBezTo>
                      <a:pt x="6434" y="6283"/>
                      <a:pt x="6737" y="5980"/>
                      <a:pt x="7040" y="5677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4" name="任意多边形: 形状 3163"/>
              <p:cNvSpPr/>
              <p:nvPr/>
            </p:nvSpPr>
            <p:spPr>
              <a:xfrm>
                <a:off x="2209831" y="6546260"/>
                <a:ext cx="7570" cy="7570"/>
              </a:xfrm>
              <a:custGeom>
                <a:avLst/>
                <a:gdLst>
                  <a:gd name="connsiteX0" fmla="*/ 5823 w 7569"/>
                  <a:gd name="connsiteY0" fmla="*/ 5677 h 7569"/>
                  <a:gd name="connsiteX1" fmla="*/ 7716 w 7569"/>
                  <a:gd name="connsiteY1" fmla="*/ 7570 h 7569"/>
                  <a:gd name="connsiteX2" fmla="*/ 7640 w 7569"/>
                  <a:gd name="connsiteY2" fmla="*/ 7645 h 7569"/>
                  <a:gd name="connsiteX3" fmla="*/ 5823 w 7569"/>
                  <a:gd name="connsiteY3" fmla="*/ 5677 h 7569"/>
                  <a:gd name="connsiteX4" fmla="*/ 582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823" y="5677"/>
                    </a:moveTo>
                    <a:cubicBezTo>
                      <a:pt x="6429" y="6283"/>
                      <a:pt x="7110" y="6964"/>
                      <a:pt x="7716" y="7570"/>
                    </a:cubicBezTo>
                    <a:lnTo>
                      <a:pt x="7640" y="7645"/>
                    </a:lnTo>
                    <a:cubicBezTo>
                      <a:pt x="5974" y="8024"/>
                      <a:pt x="5369" y="7418"/>
                      <a:pt x="5823" y="5677"/>
                    </a:cubicBezTo>
                    <a:lnTo>
                      <a:pt x="5823" y="5677"/>
                    </a:ln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5" name="任意多边形: 形状 3164"/>
              <p:cNvSpPr/>
              <p:nvPr/>
            </p:nvSpPr>
            <p:spPr>
              <a:xfrm>
                <a:off x="2209902" y="6553384"/>
                <a:ext cx="7570" cy="7570"/>
              </a:xfrm>
              <a:custGeom>
                <a:avLst/>
                <a:gdLst>
                  <a:gd name="connsiteX0" fmla="*/ 5753 w 7569"/>
                  <a:gd name="connsiteY0" fmla="*/ 8015 h 7569"/>
                  <a:gd name="connsiteX1" fmla="*/ 5677 w 7569"/>
                  <a:gd name="connsiteY1" fmla="*/ 6198 h 7569"/>
                  <a:gd name="connsiteX2" fmla="*/ 7570 w 7569"/>
                  <a:gd name="connsiteY2" fmla="*/ 6122 h 7569"/>
                  <a:gd name="connsiteX3" fmla="*/ 7645 w 7569"/>
                  <a:gd name="connsiteY3" fmla="*/ 6198 h 7569"/>
                  <a:gd name="connsiteX4" fmla="*/ 5753 w 7569"/>
                  <a:gd name="connsiteY4" fmla="*/ 801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753" y="8015"/>
                    </a:moveTo>
                    <a:cubicBezTo>
                      <a:pt x="5753" y="7409"/>
                      <a:pt x="5677" y="6803"/>
                      <a:pt x="5677" y="6198"/>
                    </a:cubicBezTo>
                    <a:cubicBezTo>
                      <a:pt x="6283" y="5517"/>
                      <a:pt x="6888" y="5517"/>
                      <a:pt x="7570" y="6122"/>
                    </a:cubicBezTo>
                    <a:lnTo>
                      <a:pt x="7645" y="6198"/>
                    </a:lnTo>
                    <a:cubicBezTo>
                      <a:pt x="6964" y="6803"/>
                      <a:pt x="6358" y="7409"/>
                      <a:pt x="5753" y="8015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6" name="任意多边形: 形状 3165"/>
              <p:cNvSpPr/>
              <p:nvPr/>
            </p:nvSpPr>
            <p:spPr>
              <a:xfrm>
                <a:off x="2436988" y="5432932"/>
                <a:ext cx="7570" cy="7570"/>
              </a:xfrm>
              <a:custGeom>
                <a:avLst/>
                <a:gdLst>
                  <a:gd name="connsiteX0" fmla="*/ 8781 w 7569"/>
                  <a:gd name="connsiteY0" fmla="*/ 8932 h 7569"/>
                  <a:gd name="connsiteX1" fmla="*/ 5677 w 7569"/>
                  <a:gd name="connsiteY1" fmla="*/ 6737 h 7569"/>
                  <a:gd name="connsiteX2" fmla="*/ 6737 w 7569"/>
                  <a:gd name="connsiteY2" fmla="*/ 5677 h 7569"/>
                  <a:gd name="connsiteX3" fmla="*/ 8781 w 7569"/>
                  <a:gd name="connsiteY3" fmla="*/ 8932 h 7569"/>
                  <a:gd name="connsiteX4" fmla="*/ 8781 w 7569"/>
                  <a:gd name="connsiteY4" fmla="*/ 893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81" y="8932"/>
                    </a:moveTo>
                    <a:cubicBezTo>
                      <a:pt x="7494" y="8554"/>
                      <a:pt x="5677" y="8781"/>
                      <a:pt x="5677" y="6737"/>
                    </a:cubicBezTo>
                    <a:cubicBezTo>
                      <a:pt x="5677" y="6359"/>
                      <a:pt x="6358" y="5677"/>
                      <a:pt x="6737" y="5677"/>
                    </a:cubicBezTo>
                    <a:cubicBezTo>
                      <a:pt x="8781" y="5753"/>
                      <a:pt x="8402" y="7570"/>
                      <a:pt x="8781" y="8932"/>
                    </a:cubicBezTo>
                    <a:lnTo>
                      <a:pt x="8781" y="8932"/>
                    </a:ln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7" name="任意多边形: 形状 3166"/>
              <p:cNvSpPr/>
              <p:nvPr/>
            </p:nvSpPr>
            <p:spPr>
              <a:xfrm>
                <a:off x="1994245" y="6495922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753"/>
                      <a:pt x="6207" y="5829"/>
                    </a:cubicBezTo>
                    <a:cubicBezTo>
                      <a:pt x="6358" y="6056"/>
                      <a:pt x="6434" y="6359"/>
                      <a:pt x="6586" y="6585"/>
                    </a:cubicBezTo>
                    <a:cubicBezTo>
                      <a:pt x="6586" y="6585"/>
                      <a:pt x="6586" y="6585"/>
                      <a:pt x="6586" y="6585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8" name="任意多边形: 形状 3167"/>
              <p:cNvSpPr/>
              <p:nvPr/>
            </p:nvSpPr>
            <p:spPr>
              <a:xfrm>
                <a:off x="1995154" y="6496831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5677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7191"/>
                      <a:pt x="6283" y="7115"/>
                      <a:pt x="5677" y="5677"/>
                    </a:cubicBezTo>
                    <a:lnTo>
                      <a:pt x="5677" y="5677"/>
                    </a:lnTo>
                    <a:cubicBezTo>
                      <a:pt x="6283" y="5677"/>
                      <a:pt x="6888" y="5677"/>
                      <a:pt x="7570" y="5677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9" name="任意多边形: 形状 3168"/>
              <p:cNvSpPr/>
              <p:nvPr/>
            </p:nvSpPr>
            <p:spPr>
              <a:xfrm>
                <a:off x="2139249" y="6531045"/>
                <a:ext cx="30278" cy="30278"/>
              </a:xfrm>
              <a:custGeom>
                <a:avLst/>
                <a:gdLst>
                  <a:gd name="connsiteX0" fmla="*/ 7825 w 30278"/>
                  <a:gd name="connsiteY0" fmla="*/ 15063 h 30278"/>
                  <a:gd name="connsiteX1" fmla="*/ 19407 w 30278"/>
                  <a:gd name="connsiteY1" fmla="*/ 5677 h 30278"/>
                  <a:gd name="connsiteX2" fmla="*/ 23116 w 30278"/>
                  <a:gd name="connsiteY2" fmla="*/ 5677 h 30278"/>
                  <a:gd name="connsiteX3" fmla="*/ 23646 w 30278"/>
                  <a:gd name="connsiteY3" fmla="*/ 11582 h 30278"/>
                  <a:gd name="connsiteX4" fmla="*/ 21148 w 30278"/>
                  <a:gd name="connsiteY4" fmla="*/ 20816 h 30278"/>
                  <a:gd name="connsiteX5" fmla="*/ 14335 w 30278"/>
                  <a:gd name="connsiteY5" fmla="*/ 20211 h 30278"/>
                  <a:gd name="connsiteX6" fmla="*/ 16757 w 30278"/>
                  <a:gd name="connsiteY6" fmla="*/ 24449 h 30278"/>
                  <a:gd name="connsiteX7" fmla="*/ 14487 w 30278"/>
                  <a:gd name="connsiteY7" fmla="*/ 28310 h 30278"/>
                  <a:gd name="connsiteX8" fmla="*/ 6084 w 30278"/>
                  <a:gd name="connsiteY8" fmla="*/ 28462 h 30278"/>
                  <a:gd name="connsiteX9" fmla="*/ 5857 w 30278"/>
                  <a:gd name="connsiteY9" fmla="*/ 26645 h 30278"/>
                  <a:gd name="connsiteX10" fmla="*/ 5933 w 30278"/>
                  <a:gd name="connsiteY10" fmla="*/ 20968 h 30278"/>
                  <a:gd name="connsiteX11" fmla="*/ 5933 w 30278"/>
                  <a:gd name="connsiteY11" fmla="*/ 20968 h 30278"/>
                  <a:gd name="connsiteX12" fmla="*/ 7825 w 30278"/>
                  <a:gd name="connsiteY12" fmla="*/ 15063 h 30278"/>
                  <a:gd name="connsiteX13" fmla="*/ 7825 w 30278"/>
                  <a:gd name="connsiteY13" fmla="*/ 1506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7825" y="15063"/>
                    </a:moveTo>
                    <a:cubicBezTo>
                      <a:pt x="14562" y="15517"/>
                      <a:pt x="17666" y="11430"/>
                      <a:pt x="19407" y="5677"/>
                    </a:cubicBezTo>
                    <a:cubicBezTo>
                      <a:pt x="20618" y="5677"/>
                      <a:pt x="21905" y="5677"/>
                      <a:pt x="23116" y="5677"/>
                    </a:cubicBezTo>
                    <a:cubicBezTo>
                      <a:pt x="23873" y="7645"/>
                      <a:pt x="25841" y="9613"/>
                      <a:pt x="23646" y="11582"/>
                    </a:cubicBezTo>
                    <a:cubicBezTo>
                      <a:pt x="20769" y="14231"/>
                      <a:pt x="21299" y="17788"/>
                      <a:pt x="21148" y="20816"/>
                    </a:cubicBezTo>
                    <a:cubicBezTo>
                      <a:pt x="18271" y="22633"/>
                      <a:pt x="16530" y="17334"/>
                      <a:pt x="14335" y="20211"/>
                    </a:cubicBezTo>
                    <a:cubicBezTo>
                      <a:pt x="12140" y="23087"/>
                      <a:pt x="15698" y="23087"/>
                      <a:pt x="16757" y="24449"/>
                    </a:cubicBezTo>
                    <a:cubicBezTo>
                      <a:pt x="18044" y="26191"/>
                      <a:pt x="16757" y="28083"/>
                      <a:pt x="14487" y="28310"/>
                    </a:cubicBezTo>
                    <a:cubicBezTo>
                      <a:pt x="11686" y="28537"/>
                      <a:pt x="8885" y="28386"/>
                      <a:pt x="6084" y="28462"/>
                    </a:cubicBezTo>
                    <a:cubicBezTo>
                      <a:pt x="5933" y="27856"/>
                      <a:pt x="5857" y="27250"/>
                      <a:pt x="5857" y="26645"/>
                    </a:cubicBezTo>
                    <a:cubicBezTo>
                      <a:pt x="6311" y="24753"/>
                      <a:pt x="7901" y="22860"/>
                      <a:pt x="5933" y="20968"/>
                    </a:cubicBezTo>
                    <a:lnTo>
                      <a:pt x="5933" y="20968"/>
                    </a:lnTo>
                    <a:cubicBezTo>
                      <a:pt x="4949" y="18470"/>
                      <a:pt x="7068" y="17031"/>
                      <a:pt x="7825" y="15063"/>
                    </a:cubicBezTo>
                    <a:lnTo>
                      <a:pt x="7825" y="15063"/>
                    </a:lnTo>
                    <a:close/>
                  </a:path>
                </a:pathLst>
              </a:custGeom>
              <a:solidFill>
                <a:srgbClr val="F5C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0" name="任意多边形: 形状 3169"/>
              <p:cNvSpPr/>
              <p:nvPr/>
            </p:nvSpPr>
            <p:spPr>
              <a:xfrm>
                <a:off x="2153185" y="6548152"/>
                <a:ext cx="15139" cy="15139"/>
              </a:xfrm>
              <a:custGeom>
                <a:avLst/>
                <a:gdLst>
                  <a:gd name="connsiteX0" fmla="*/ 11072 w 15139"/>
                  <a:gd name="connsiteY0" fmla="*/ 5677 h 15139"/>
                  <a:gd name="connsiteX1" fmla="*/ 7212 w 15139"/>
                  <a:gd name="connsiteY1" fmla="*/ 12641 h 15139"/>
                  <a:gd name="connsiteX2" fmla="*/ 5849 w 15139"/>
                  <a:gd name="connsiteY2" fmla="*/ 11733 h 15139"/>
                  <a:gd name="connsiteX3" fmla="*/ 11072 w 15139"/>
                  <a:gd name="connsiteY3" fmla="*/ 5677 h 15139"/>
                  <a:gd name="connsiteX4" fmla="*/ 11072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72" y="5677"/>
                    </a:moveTo>
                    <a:cubicBezTo>
                      <a:pt x="10997" y="8705"/>
                      <a:pt x="11375" y="11960"/>
                      <a:pt x="7212" y="12641"/>
                    </a:cubicBezTo>
                    <a:cubicBezTo>
                      <a:pt x="6833" y="12717"/>
                      <a:pt x="5925" y="12111"/>
                      <a:pt x="5849" y="11733"/>
                    </a:cubicBezTo>
                    <a:cubicBezTo>
                      <a:pt x="4790" y="7267"/>
                      <a:pt x="8877" y="7267"/>
                      <a:pt x="11072" y="5677"/>
                    </a:cubicBezTo>
                    <a:lnTo>
                      <a:pt x="11072" y="5677"/>
                    </a:lnTo>
                    <a:close/>
                  </a:path>
                </a:pathLst>
              </a:custGeom>
              <a:solidFill>
                <a:srgbClr val="F9D7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1" name="任意多边形: 形状 3170"/>
              <p:cNvSpPr/>
              <p:nvPr/>
            </p:nvSpPr>
            <p:spPr>
              <a:xfrm>
                <a:off x="1770793" y="620593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5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5" y="6585"/>
                    </a:cubicBezTo>
                    <a:cubicBezTo>
                      <a:pt x="6434" y="6510"/>
                      <a:pt x="6131" y="6585"/>
                      <a:pt x="6056" y="6434"/>
                    </a:cubicBezTo>
                    <a:cubicBezTo>
                      <a:pt x="5829" y="6207"/>
                      <a:pt x="5753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7D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2" name="任意多边形: 形状 3171"/>
              <p:cNvSpPr/>
              <p:nvPr/>
            </p:nvSpPr>
            <p:spPr>
              <a:xfrm>
                <a:off x="2208009" y="6214433"/>
                <a:ext cx="22709" cy="22709"/>
              </a:xfrm>
              <a:custGeom>
                <a:avLst/>
                <a:gdLst>
                  <a:gd name="connsiteX0" fmla="*/ 5677 w 22708"/>
                  <a:gd name="connsiteY0" fmla="*/ 14285 h 22708"/>
                  <a:gd name="connsiteX1" fmla="*/ 5980 w 22708"/>
                  <a:gd name="connsiteY1" fmla="*/ 12620 h 22708"/>
                  <a:gd name="connsiteX2" fmla="*/ 9613 w 22708"/>
                  <a:gd name="connsiteY2" fmla="*/ 6791 h 22708"/>
                  <a:gd name="connsiteX3" fmla="*/ 17031 w 22708"/>
                  <a:gd name="connsiteY3" fmla="*/ 8608 h 22708"/>
                  <a:gd name="connsiteX4" fmla="*/ 10597 w 22708"/>
                  <a:gd name="connsiteY4" fmla="*/ 17313 h 22708"/>
                  <a:gd name="connsiteX5" fmla="*/ 5677 w 22708"/>
                  <a:gd name="connsiteY5" fmla="*/ 142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4285"/>
                    </a:moveTo>
                    <a:cubicBezTo>
                      <a:pt x="5753" y="13680"/>
                      <a:pt x="5829" y="13150"/>
                      <a:pt x="5980" y="12620"/>
                    </a:cubicBezTo>
                    <a:cubicBezTo>
                      <a:pt x="10370" y="12695"/>
                      <a:pt x="12111" y="11030"/>
                      <a:pt x="9613" y="6791"/>
                    </a:cubicBezTo>
                    <a:cubicBezTo>
                      <a:pt x="13020" y="3763"/>
                      <a:pt x="14609" y="7776"/>
                      <a:pt x="17031" y="8608"/>
                    </a:cubicBezTo>
                    <a:cubicBezTo>
                      <a:pt x="16956" y="12999"/>
                      <a:pt x="13701" y="15269"/>
                      <a:pt x="10597" y="17313"/>
                    </a:cubicBezTo>
                    <a:cubicBezTo>
                      <a:pt x="7797" y="19130"/>
                      <a:pt x="5904" y="17692"/>
                      <a:pt x="5677" y="14285"/>
                    </a:cubicBezTo>
                    <a:close/>
                  </a:path>
                </a:pathLst>
              </a:custGeom>
              <a:solidFill>
                <a:srgbClr val="F1BF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3" name="任意多边形: 形状 3172"/>
              <p:cNvSpPr/>
              <p:nvPr/>
            </p:nvSpPr>
            <p:spPr>
              <a:xfrm>
                <a:off x="2219859" y="6223247"/>
                <a:ext cx="15139" cy="15139"/>
              </a:xfrm>
              <a:custGeom>
                <a:avLst/>
                <a:gdLst>
                  <a:gd name="connsiteX0" fmla="*/ 5863 w 15139"/>
                  <a:gd name="connsiteY0" fmla="*/ 12284 h 15139"/>
                  <a:gd name="connsiteX1" fmla="*/ 10026 w 15139"/>
                  <a:gd name="connsiteY1" fmla="*/ 5698 h 15139"/>
                  <a:gd name="connsiteX2" fmla="*/ 12146 w 15139"/>
                  <a:gd name="connsiteY2" fmla="*/ 7061 h 15139"/>
                  <a:gd name="connsiteX3" fmla="*/ 5863 w 15139"/>
                  <a:gd name="connsiteY3" fmla="*/ 12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63" y="12284"/>
                    </a:moveTo>
                    <a:cubicBezTo>
                      <a:pt x="5106" y="7893"/>
                      <a:pt x="6696" y="6153"/>
                      <a:pt x="10026" y="5698"/>
                    </a:cubicBezTo>
                    <a:cubicBezTo>
                      <a:pt x="11010" y="5547"/>
                      <a:pt x="12146" y="6228"/>
                      <a:pt x="12146" y="7061"/>
                    </a:cubicBezTo>
                    <a:cubicBezTo>
                      <a:pt x="12146" y="10846"/>
                      <a:pt x="8966" y="11148"/>
                      <a:pt x="5863" y="12284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4" name="任意多边形: 形状 3173"/>
              <p:cNvSpPr/>
              <p:nvPr/>
            </p:nvSpPr>
            <p:spPr>
              <a:xfrm>
                <a:off x="2228901" y="6217420"/>
                <a:ext cx="15139" cy="15139"/>
              </a:xfrm>
              <a:custGeom>
                <a:avLst/>
                <a:gdLst>
                  <a:gd name="connsiteX0" fmla="*/ 5677 w 15139"/>
                  <a:gd name="connsiteY0" fmla="*/ 9405 h 15139"/>
                  <a:gd name="connsiteX1" fmla="*/ 9538 w 15139"/>
                  <a:gd name="connsiteY1" fmla="*/ 5999 h 15139"/>
                  <a:gd name="connsiteX2" fmla="*/ 9538 w 15139"/>
                  <a:gd name="connsiteY2" fmla="*/ 11298 h 15139"/>
                  <a:gd name="connsiteX3" fmla="*/ 5677 w 15139"/>
                  <a:gd name="connsiteY3" fmla="*/ 94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405"/>
                    </a:moveTo>
                    <a:cubicBezTo>
                      <a:pt x="5753" y="6907"/>
                      <a:pt x="6964" y="4864"/>
                      <a:pt x="9538" y="5999"/>
                    </a:cubicBezTo>
                    <a:cubicBezTo>
                      <a:pt x="12641" y="7361"/>
                      <a:pt x="9840" y="9481"/>
                      <a:pt x="9538" y="11298"/>
                    </a:cubicBezTo>
                    <a:cubicBezTo>
                      <a:pt x="8251" y="10692"/>
                      <a:pt x="6964" y="10087"/>
                      <a:pt x="5677" y="9405"/>
                    </a:cubicBezTo>
                    <a:close/>
                  </a:path>
                </a:pathLst>
              </a:custGeom>
              <a:solidFill>
                <a:srgbClr val="F2BE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5" name="任意多边形: 形状 3174"/>
              <p:cNvSpPr/>
              <p:nvPr/>
            </p:nvSpPr>
            <p:spPr>
              <a:xfrm>
                <a:off x="2219515" y="6234017"/>
                <a:ext cx="7570" cy="7570"/>
              </a:xfrm>
              <a:custGeom>
                <a:avLst/>
                <a:gdLst>
                  <a:gd name="connsiteX0" fmla="*/ 7494 w 7569"/>
                  <a:gd name="connsiteY0" fmla="*/ 7948 h 7569"/>
                  <a:gd name="connsiteX1" fmla="*/ 5677 w 7569"/>
                  <a:gd name="connsiteY1" fmla="*/ 8024 h 7569"/>
                  <a:gd name="connsiteX2" fmla="*/ 6888 w 7569"/>
                  <a:gd name="connsiteY2" fmla="*/ 5677 h 7569"/>
                  <a:gd name="connsiteX3" fmla="*/ 7494 w 7569"/>
                  <a:gd name="connsiteY3" fmla="*/ 794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948"/>
                    </a:moveTo>
                    <a:cubicBezTo>
                      <a:pt x="6888" y="8024"/>
                      <a:pt x="6283" y="8024"/>
                      <a:pt x="5677" y="8024"/>
                    </a:cubicBezTo>
                    <a:cubicBezTo>
                      <a:pt x="5904" y="7115"/>
                      <a:pt x="5223" y="5677"/>
                      <a:pt x="6888" y="5677"/>
                    </a:cubicBezTo>
                    <a:cubicBezTo>
                      <a:pt x="7040" y="5677"/>
                      <a:pt x="7267" y="7191"/>
                      <a:pt x="7494" y="7948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6" name="任意多边形: 形状 3175"/>
              <p:cNvSpPr/>
              <p:nvPr/>
            </p:nvSpPr>
            <p:spPr>
              <a:xfrm>
                <a:off x="1580903" y="6677383"/>
                <a:ext cx="15139" cy="22709"/>
              </a:xfrm>
              <a:custGeom>
                <a:avLst/>
                <a:gdLst>
                  <a:gd name="connsiteX0" fmla="*/ 9205 w 15139"/>
                  <a:gd name="connsiteY0" fmla="*/ 5734 h 22708"/>
                  <a:gd name="connsiteX1" fmla="*/ 14958 w 15139"/>
                  <a:gd name="connsiteY1" fmla="*/ 11486 h 22708"/>
                  <a:gd name="connsiteX2" fmla="*/ 9281 w 15139"/>
                  <a:gd name="connsiteY2" fmla="*/ 21024 h 22708"/>
                  <a:gd name="connsiteX3" fmla="*/ 7312 w 15139"/>
                  <a:gd name="connsiteY3" fmla="*/ 5734 h 22708"/>
                  <a:gd name="connsiteX4" fmla="*/ 9205 w 15139"/>
                  <a:gd name="connsiteY4" fmla="*/ 573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9205" y="5734"/>
                    </a:moveTo>
                    <a:cubicBezTo>
                      <a:pt x="11930" y="6793"/>
                      <a:pt x="10567" y="12092"/>
                      <a:pt x="14958" y="11486"/>
                    </a:cubicBezTo>
                    <a:cubicBezTo>
                      <a:pt x="15412" y="16028"/>
                      <a:pt x="13217" y="19056"/>
                      <a:pt x="9281" y="21024"/>
                    </a:cubicBezTo>
                    <a:cubicBezTo>
                      <a:pt x="2241" y="16785"/>
                      <a:pt x="7767" y="10881"/>
                      <a:pt x="7312" y="5734"/>
                    </a:cubicBezTo>
                    <a:cubicBezTo>
                      <a:pt x="7994" y="5658"/>
                      <a:pt x="8599" y="5658"/>
                      <a:pt x="9205" y="5734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7" name="任意多边形: 形状 3176"/>
              <p:cNvSpPr/>
              <p:nvPr/>
            </p:nvSpPr>
            <p:spPr>
              <a:xfrm>
                <a:off x="1580570" y="6673731"/>
                <a:ext cx="7570" cy="7570"/>
              </a:xfrm>
              <a:custGeom>
                <a:avLst/>
                <a:gdLst>
                  <a:gd name="connsiteX0" fmla="*/ 7721 w 7569"/>
                  <a:gd name="connsiteY0" fmla="*/ 9387 h 7569"/>
                  <a:gd name="connsiteX1" fmla="*/ 5677 w 7569"/>
                  <a:gd name="connsiteY1" fmla="*/ 5677 h 7569"/>
                  <a:gd name="connsiteX2" fmla="*/ 7721 w 7569"/>
                  <a:gd name="connsiteY2" fmla="*/ 93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9387"/>
                    </a:moveTo>
                    <a:cubicBezTo>
                      <a:pt x="6056" y="8705"/>
                      <a:pt x="5829" y="7267"/>
                      <a:pt x="5677" y="5677"/>
                    </a:cubicBezTo>
                    <a:cubicBezTo>
                      <a:pt x="7494" y="6283"/>
                      <a:pt x="7645" y="7797"/>
                      <a:pt x="7721" y="9387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8" name="任意多边形: 形状 3177"/>
              <p:cNvSpPr/>
              <p:nvPr/>
            </p:nvSpPr>
            <p:spPr>
              <a:xfrm>
                <a:off x="2419913" y="6113964"/>
                <a:ext cx="22709" cy="30278"/>
              </a:xfrm>
              <a:custGeom>
                <a:avLst/>
                <a:gdLst>
                  <a:gd name="connsiteX0" fmla="*/ 17983 w 22708"/>
                  <a:gd name="connsiteY0" fmla="*/ 8478 h 30278"/>
                  <a:gd name="connsiteX1" fmla="*/ 16242 w 22708"/>
                  <a:gd name="connsiteY1" fmla="*/ 14079 h 30278"/>
                  <a:gd name="connsiteX2" fmla="*/ 12684 w 22708"/>
                  <a:gd name="connsiteY2" fmla="*/ 16426 h 30278"/>
                  <a:gd name="connsiteX3" fmla="*/ 8899 w 22708"/>
                  <a:gd name="connsiteY3" fmla="*/ 25509 h 30278"/>
                  <a:gd name="connsiteX4" fmla="*/ 6326 w 22708"/>
                  <a:gd name="connsiteY4" fmla="*/ 25585 h 30278"/>
                  <a:gd name="connsiteX5" fmla="*/ 6704 w 22708"/>
                  <a:gd name="connsiteY5" fmla="*/ 21800 h 30278"/>
                  <a:gd name="connsiteX6" fmla="*/ 7158 w 22708"/>
                  <a:gd name="connsiteY6" fmla="*/ 5677 h 30278"/>
                  <a:gd name="connsiteX7" fmla="*/ 17983 w 22708"/>
                  <a:gd name="connsiteY7" fmla="*/ 847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7983" y="8478"/>
                    </a:moveTo>
                    <a:cubicBezTo>
                      <a:pt x="18058" y="10521"/>
                      <a:pt x="18664" y="12793"/>
                      <a:pt x="16242" y="14079"/>
                    </a:cubicBezTo>
                    <a:cubicBezTo>
                      <a:pt x="14425" y="13928"/>
                      <a:pt x="12154" y="13247"/>
                      <a:pt x="12684" y="16426"/>
                    </a:cubicBezTo>
                    <a:cubicBezTo>
                      <a:pt x="13289" y="20286"/>
                      <a:pt x="11397" y="23011"/>
                      <a:pt x="8899" y="25509"/>
                    </a:cubicBezTo>
                    <a:cubicBezTo>
                      <a:pt x="8067" y="25963"/>
                      <a:pt x="7234" y="25963"/>
                      <a:pt x="6326" y="25585"/>
                    </a:cubicBezTo>
                    <a:cubicBezTo>
                      <a:pt x="5720" y="24222"/>
                      <a:pt x="5644" y="22935"/>
                      <a:pt x="6704" y="21800"/>
                    </a:cubicBezTo>
                    <a:cubicBezTo>
                      <a:pt x="4357" y="16653"/>
                      <a:pt x="6704" y="11657"/>
                      <a:pt x="7158" y="5677"/>
                    </a:cubicBezTo>
                    <a:cubicBezTo>
                      <a:pt x="10337" y="9235"/>
                      <a:pt x="14349" y="8024"/>
                      <a:pt x="17983" y="8478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9" name="任意多边形: 形状 3178"/>
              <p:cNvSpPr/>
              <p:nvPr/>
            </p:nvSpPr>
            <p:spPr>
              <a:xfrm>
                <a:off x="2409586" y="6114674"/>
                <a:ext cx="15139" cy="15139"/>
              </a:xfrm>
              <a:custGeom>
                <a:avLst/>
                <a:gdLst>
                  <a:gd name="connsiteX0" fmla="*/ 13247 w 15139"/>
                  <a:gd name="connsiteY0" fmla="*/ 11401 h 15139"/>
                  <a:gd name="connsiteX1" fmla="*/ 5677 w 15139"/>
                  <a:gd name="connsiteY1" fmla="*/ 7617 h 15139"/>
                  <a:gd name="connsiteX2" fmla="*/ 5677 w 15139"/>
                  <a:gd name="connsiteY2" fmla="*/ 7617 h 15139"/>
                  <a:gd name="connsiteX3" fmla="*/ 7721 w 15139"/>
                  <a:gd name="connsiteY3" fmla="*/ 5800 h 15139"/>
                  <a:gd name="connsiteX4" fmla="*/ 13247 w 15139"/>
                  <a:gd name="connsiteY4" fmla="*/ 114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247" y="11401"/>
                    </a:moveTo>
                    <a:cubicBezTo>
                      <a:pt x="8781" y="14050"/>
                      <a:pt x="6131" y="13067"/>
                      <a:pt x="5677" y="7617"/>
                    </a:cubicBezTo>
                    <a:lnTo>
                      <a:pt x="5677" y="7617"/>
                    </a:lnTo>
                    <a:cubicBezTo>
                      <a:pt x="6358" y="7011"/>
                      <a:pt x="6964" y="6330"/>
                      <a:pt x="7721" y="5800"/>
                    </a:cubicBezTo>
                    <a:cubicBezTo>
                      <a:pt x="12187" y="5118"/>
                      <a:pt x="13701" y="7314"/>
                      <a:pt x="13247" y="11401"/>
                    </a:cubicBezTo>
                    <a:close/>
                  </a:path>
                </a:pathLst>
              </a:custGeom>
              <a:solidFill>
                <a:srgbClr val="EBB1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0" name="任意多边形: 形状 3179"/>
              <p:cNvSpPr/>
              <p:nvPr/>
            </p:nvSpPr>
            <p:spPr>
              <a:xfrm>
                <a:off x="2412502" y="6130011"/>
                <a:ext cx="15139" cy="22709"/>
              </a:xfrm>
              <a:custGeom>
                <a:avLst/>
                <a:gdLst>
                  <a:gd name="connsiteX0" fmla="*/ 14115 w 15139"/>
                  <a:gd name="connsiteY0" fmla="*/ 5677 h 22708"/>
                  <a:gd name="connsiteX1" fmla="*/ 14191 w 15139"/>
                  <a:gd name="connsiteY1" fmla="*/ 9386 h 22708"/>
                  <a:gd name="connsiteX2" fmla="*/ 6546 w 15139"/>
                  <a:gd name="connsiteY2" fmla="*/ 17031 h 22708"/>
                  <a:gd name="connsiteX3" fmla="*/ 6546 w 15139"/>
                  <a:gd name="connsiteY3" fmla="*/ 17031 h 22708"/>
                  <a:gd name="connsiteX4" fmla="*/ 6697 w 15139"/>
                  <a:gd name="connsiteY4" fmla="*/ 13247 h 22708"/>
                  <a:gd name="connsiteX5" fmla="*/ 14115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115" y="5677"/>
                    </a:moveTo>
                    <a:cubicBezTo>
                      <a:pt x="14115" y="6888"/>
                      <a:pt x="14115" y="8175"/>
                      <a:pt x="14191" y="9386"/>
                    </a:cubicBezTo>
                    <a:cubicBezTo>
                      <a:pt x="13737" y="14003"/>
                      <a:pt x="13434" y="18772"/>
                      <a:pt x="6546" y="17031"/>
                    </a:cubicBezTo>
                    <a:lnTo>
                      <a:pt x="6546" y="17031"/>
                    </a:lnTo>
                    <a:cubicBezTo>
                      <a:pt x="6394" y="15744"/>
                      <a:pt x="4578" y="14079"/>
                      <a:pt x="6697" y="13247"/>
                    </a:cubicBezTo>
                    <a:cubicBezTo>
                      <a:pt x="10331" y="11733"/>
                      <a:pt x="11315" y="7872"/>
                      <a:pt x="14115" y="5677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1" name="任意多边形: 形状 3180"/>
              <p:cNvSpPr/>
              <p:nvPr/>
            </p:nvSpPr>
            <p:spPr>
              <a:xfrm>
                <a:off x="2409586" y="6114872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5677 w 7569"/>
                  <a:gd name="connsiteY1" fmla="*/ 7494 h 7569"/>
                  <a:gd name="connsiteX2" fmla="*/ 7721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040" y="6282"/>
                      <a:pt x="6358" y="6888"/>
                      <a:pt x="5677" y="7494"/>
                    </a:cubicBezTo>
                    <a:cubicBezTo>
                      <a:pt x="5980" y="6434"/>
                      <a:pt x="6661" y="5828"/>
                      <a:pt x="7721" y="5677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2" name="任意多边形: 形状 3181"/>
              <p:cNvSpPr/>
              <p:nvPr/>
            </p:nvSpPr>
            <p:spPr>
              <a:xfrm>
                <a:off x="2405725" y="611093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10 w 7569"/>
                  <a:gd name="connsiteY1" fmla="*/ 6510 h 7569"/>
                  <a:gd name="connsiteX2" fmla="*/ 5980 w 7569"/>
                  <a:gd name="connsiteY2" fmla="*/ 635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10" y="6510"/>
                    </a:cubicBezTo>
                    <a:cubicBezTo>
                      <a:pt x="6358" y="6434"/>
                      <a:pt x="6056" y="6510"/>
                      <a:pt x="5980" y="6359"/>
                    </a:cubicBezTo>
                    <a:cubicBezTo>
                      <a:pt x="5904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3" name="任意多边形: 形状 3182"/>
              <p:cNvSpPr/>
              <p:nvPr/>
            </p:nvSpPr>
            <p:spPr>
              <a:xfrm>
                <a:off x="2289836" y="6259072"/>
                <a:ext cx="15139" cy="15139"/>
              </a:xfrm>
              <a:custGeom>
                <a:avLst/>
                <a:gdLst>
                  <a:gd name="connsiteX0" fmla="*/ 15215 w 15139"/>
                  <a:gd name="connsiteY0" fmla="*/ 7645 h 15139"/>
                  <a:gd name="connsiteX1" fmla="*/ 15139 w 15139"/>
                  <a:gd name="connsiteY1" fmla="*/ 13398 h 15139"/>
                  <a:gd name="connsiteX2" fmla="*/ 5677 w 15139"/>
                  <a:gd name="connsiteY2" fmla="*/ 11506 h 15139"/>
                  <a:gd name="connsiteX3" fmla="*/ 13322 w 15139"/>
                  <a:gd name="connsiteY3" fmla="*/ 5677 h 15139"/>
                  <a:gd name="connsiteX4" fmla="*/ 15215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215" y="7645"/>
                    </a:moveTo>
                    <a:cubicBezTo>
                      <a:pt x="15215" y="9538"/>
                      <a:pt x="15215" y="11506"/>
                      <a:pt x="15139" y="13398"/>
                    </a:cubicBezTo>
                    <a:cubicBezTo>
                      <a:pt x="11960" y="12793"/>
                      <a:pt x="8251" y="14912"/>
                      <a:pt x="5677" y="11506"/>
                    </a:cubicBezTo>
                    <a:cubicBezTo>
                      <a:pt x="8251" y="9538"/>
                      <a:pt x="10749" y="7645"/>
                      <a:pt x="13322" y="5677"/>
                    </a:cubicBezTo>
                    <a:cubicBezTo>
                      <a:pt x="13928" y="6359"/>
                      <a:pt x="14533" y="6964"/>
                      <a:pt x="15215" y="7645"/>
                    </a:cubicBezTo>
                    <a:close/>
                  </a:path>
                </a:pathLst>
              </a:custGeom>
              <a:solidFill>
                <a:srgbClr val="ECAE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4" name="任意多边形: 形状 3183"/>
              <p:cNvSpPr/>
              <p:nvPr/>
            </p:nvSpPr>
            <p:spPr>
              <a:xfrm>
                <a:off x="2282266" y="622682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6888" y="6359"/>
                      <a:pt x="6283" y="7040"/>
                      <a:pt x="5677" y="7645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5" name="任意多边形: 形状 3184"/>
              <p:cNvSpPr/>
              <p:nvPr/>
            </p:nvSpPr>
            <p:spPr>
              <a:xfrm>
                <a:off x="1624549" y="6736923"/>
                <a:ext cx="15139" cy="15139"/>
              </a:xfrm>
              <a:custGeom>
                <a:avLst/>
                <a:gdLst>
                  <a:gd name="connsiteX0" fmla="*/ 5677 w 15139"/>
                  <a:gd name="connsiteY0" fmla="*/ 8037 h 15139"/>
                  <a:gd name="connsiteX1" fmla="*/ 7872 w 15139"/>
                  <a:gd name="connsiteY1" fmla="*/ 5691 h 15139"/>
                  <a:gd name="connsiteX2" fmla="*/ 10295 w 15139"/>
                  <a:gd name="connsiteY2" fmla="*/ 8037 h 15139"/>
                  <a:gd name="connsiteX3" fmla="*/ 7872 w 15139"/>
                  <a:gd name="connsiteY3" fmla="*/ 10384 h 15139"/>
                  <a:gd name="connsiteX4" fmla="*/ 5677 w 15139"/>
                  <a:gd name="connsiteY4" fmla="*/ 80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8037"/>
                    </a:moveTo>
                    <a:cubicBezTo>
                      <a:pt x="5829" y="6675"/>
                      <a:pt x="6434" y="5539"/>
                      <a:pt x="7872" y="5691"/>
                    </a:cubicBezTo>
                    <a:cubicBezTo>
                      <a:pt x="9159" y="5767"/>
                      <a:pt x="10295" y="6751"/>
                      <a:pt x="10295" y="8037"/>
                    </a:cubicBezTo>
                    <a:cubicBezTo>
                      <a:pt x="10295" y="9324"/>
                      <a:pt x="9083" y="10308"/>
                      <a:pt x="7872" y="10384"/>
                    </a:cubicBezTo>
                    <a:cubicBezTo>
                      <a:pt x="6358" y="10535"/>
                      <a:pt x="5753" y="9400"/>
                      <a:pt x="5677" y="8037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6" name="任意多边形: 形状 3185"/>
              <p:cNvSpPr/>
              <p:nvPr/>
            </p:nvSpPr>
            <p:spPr>
              <a:xfrm>
                <a:off x="1795469" y="6059539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11430 w 15139"/>
                  <a:gd name="connsiteY1" fmla="*/ 7570 h 15139"/>
                  <a:gd name="connsiteX2" fmla="*/ 5753 w 15139"/>
                  <a:gd name="connsiteY2" fmla="*/ 13322 h 15139"/>
                  <a:gd name="connsiteX3" fmla="*/ 5677 w 15139"/>
                  <a:gd name="connsiteY3" fmla="*/ 9462 h 15139"/>
                  <a:gd name="connsiteX4" fmla="*/ 5753 w 15139"/>
                  <a:gd name="connsiteY4" fmla="*/ 7645 h 15139"/>
                  <a:gd name="connsiteX5" fmla="*/ 5753 w 15139"/>
                  <a:gd name="connsiteY5" fmla="*/ 7645 h 15139"/>
                  <a:gd name="connsiteX6" fmla="*/ 953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10143" y="6282"/>
                      <a:pt x="10824" y="6964"/>
                      <a:pt x="11430" y="7570"/>
                    </a:cubicBezTo>
                    <a:cubicBezTo>
                      <a:pt x="9992" y="9992"/>
                      <a:pt x="9613" y="13398"/>
                      <a:pt x="5753" y="13322"/>
                    </a:cubicBezTo>
                    <a:cubicBezTo>
                      <a:pt x="5753" y="12035"/>
                      <a:pt x="8251" y="10749"/>
                      <a:pt x="5677" y="9462"/>
                    </a:cubicBezTo>
                    <a:cubicBezTo>
                      <a:pt x="5677" y="8856"/>
                      <a:pt x="5753" y="8251"/>
                      <a:pt x="5753" y="7645"/>
                    </a:cubicBezTo>
                    <a:lnTo>
                      <a:pt x="5753" y="7645"/>
                    </a:lnTo>
                    <a:cubicBezTo>
                      <a:pt x="6964" y="6964"/>
                      <a:pt x="8251" y="6358"/>
                      <a:pt x="9538" y="5677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7" name="任意多边形: 形状 3186"/>
              <p:cNvSpPr/>
              <p:nvPr/>
            </p:nvSpPr>
            <p:spPr>
              <a:xfrm>
                <a:off x="1734610" y="6893814"/>
                <a:ext cx="22709" cy="30278"/>
              </a:xfrm>
              <a:custGeom>
                <a:avLst/>
                <a:gdLst>
                  <a:gd name="connsiteX0" fmla="*/ 11354 w 22708"/>
                  <a:gd name="connsiteY0" fmla="*/ 25018 h 30278"/>
                  <a:gd name="connsiteX1" fmla="*/ 5677 w 22708"/>
                  <a:gd name="connsiteY1" fmla="*/ 6094 h 30278"/>
                  <a:gd name="connsiteX2" fmla="*/ 5753 w 22708"/>
                  <a:gd name="connsiteY2" fmla="*/ 6019 h 30278"/>
                  <a:gd name="connsiteX3" fmla="*/ 9538 w 22708"/>
                  <a:gd name="connsiteY3" fmla="*/ 7912 h 30278"/>
                  <a:gd name="connsiteX4" fmla="*/ 16577 w 22708"/>
                  <a:gd name="connsiteY4" fmla="*/ 12983 h 30278"/>
                  <a:gd name="connsiteX5" fmla="*/ 16199 w 22708"/>
                  <a:gd name="connsiteY5" fmla="*/ 19341 h 30278"/>
                  <a:gd name="connsiteX6" fmla="*/ 17107 w 22708"/>
                  <a:gd name="connsiteY6" fmla="*/ 23126 h 30278"/>
                  <a:gd name="connsiteX7" fmla="*/ 16880 w 22708"/>
                  <a:gd name="connsiteY7" fmla="*/ 24791 h 30278"/>
                  <a:gd name="connsiteX8" fmla="*/ 11354 w 22708"/>
                  <a:gd name="connsiteY8" fmla="*/ 250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354" y="25018"/>
                    </a:moveTo>
                    <a:cubicBezTo>
                      <a:pt x="14534" y="17222"/>
                      <a:pt x="6131" y="12831"/>
                      <a:pt x="5677" y="6094"/>
                    </a:cubicBezTo>
                    <a:lnTo>
                      <a:pt x="5753" y="6019"/>
                    </a:lnTo>
                    <a:cubicBezTo>
                      <a:pt x="7948" y="4884"/>
                      <a:pt x="8478" y="6852"/>
                      <a:pt x="9538" y="7912"/>
                    </a:cubicBezTo>
                    <a:cubicBezTo>
                      <a:pt x="12717" y="8214"/>
                      <a:pt x="12868" y="12226"/>
                      <a:pt x="16577" y="12983"/>
                    </a:cubicBezTo>
                    <a:cubicBezTo>
                      <a:pt x="20665" y="13816"/>
                      <a:pt x="18243" y="17222"/>
                      <a:pt x="16199" y="19341"/>
                    </a:cubicBezTo>
                    <a:cubicBezTo>
                      <a:pt x="14534" y="21082"/>
                      <a:pt x="12793" y="22899"/>
                      <a:pt x="17107" y="23126"/>
                    </a:cubicBezTo>
                    <a:cubicBezTo>
                      <a:pt x="17107" y="23656"/>
                      <a:pt x="17031" y="24262"/>
                      <a:pt x="16880" y="24791"/>
                    </a:cubicBezTo>
                    <a:cubicBezTo>
                      <a:pt x="15063" y="24791"/>
                      <a:pt x="13171" y="24943"/>
                      <a:pt x="11354" y="2501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8" name="任意多边形: 形状 3187"/>
              <p:cNvSpPr/>
              <p:nvPr/>
            </p:nvSpPr>
            <p:spPr>
              <a:xfrm>
                <a:off x="1734686" y="6888968"/>
                <a:ext cx="15139" cy="15139"/>
              </a:xfrm>
              <a:custGeom>
                <a:avLst/>
                <a:gdLst>
                  <a:gd name="connsiteX0" fmla="*/ 9462 w 15139"/>
                  <a:gd name="connsiteY0" fmla="*/ 12757 h 15139"/>
                  <a:gd name="connsiteX1" fmla="*/ 5677 w 15139"/>
                  <a:gd name="connsiteY1" fmla="*/ 10865 h 15139"/>
                  <a:gd name="connsiteX2" fmla="*/ 11354 w 15139"/>
                  <a:gd name="connsiteY2" fmla="*/ 7080 h 15139"/>
                  <a:gd name="connsiteX3" fmla="*/ 11354 w 15139"/>
                  <a:gd name="connsiteY3" fmla="*/ 7080 h 15139"/>
                  <a:gd name="connsiteX4" fmla="*/ 9613 w 15139"/>
                  <a:gd name="connsiteY4" fmla="*/ 9048 h 15139"/>
                  <a:gd name="connsiteX5" fmla="*/ 9462 w 15139"/>
                  <a:gd name="connsiteY5" fmla="*/ 1275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2" y="12757"/>
                    </a:moveTo>
                    <a:cubicBezTo>
                      <a:pt x="8175" y="12151"/>
                      <a:pt x="6964" y="11470"/>
                      <a:pt x="5677" y="10865"/>
                    </a:cubicBezTo>
                    <a:cubicBezTo>
                      <a:pt x="6510" y="8064"/>
                      <a:pt x="6131" y="3295"/>
                      <a:pt x="11354" y="7080"/>
                    </a:cubicBezTo>
                    <a:lnTo>
                      <a:pt x="11354" y="7080"/>
                    </a:lnTo>
                    <a:cubicBezTo>
                      <a:pt x="10749" y="7685"/>
                      <a:pt x="10143" y="8291"/>
                      <a:pt x="9613" y="9048"/>
                    </a:cubicBezTo>
                    <a:cubicBezTo>
                      <a:pt x="9538" y="10259"/>
                      <a:pt x="9462" y="11470"/>
                      <a:pt x="9462" y="12757"/>
                    </a:cubicBezTo>
                    <a:close/>
                  </a:path>
                </a:pathLst>
              </a:custGeom>
              <a:solidFill>
                <a:srgbClr val="F4D4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9" name="任意多边形: 形状 3188"/>
              <p:cNvSpPr/>
              <p:nvPr/>
            </p:nvSpPr>
            <p:spPr>
              <a:xfrm>
                <a:off x="1744193" y="6880834"/>
                <a:ext cx="7570" cy="15139"/>
              </a:xfrm>
              <a:custGeom>
                <a:avLst/>
                <a:gdLst>
                  <a:gd name="connsiteX0" fmla="*/ 7600 w 7569"/>
                  <a:gd name="connsiteY0" fmla="*/ 5677 h 15139"/>
                  <a:gd name="connsiteX1" fmla="*/ 7600 w 7569"/>
                  <a:gd name="connsiteY1" fmla="*/ 9462 h 15139"/>
                  <a:gd name="connsiteX2" fmla="*/ 5708 w 7569"/>
                  <a:gd name="connsiteY2" fmla="*/ 11354 h 15139"/>
                  <a:gd name="connsiteX3" fmla="*/ 7600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00" y="5677"/>
                    </a:moveTo>
                    <a:cubicBezTo>
                      <a:pt x="7600" y="6964"/>
                      <a:pt x="7600" y="8175"/>
                      <a:pt x="7600" y="9462"/>
                    </a:cubicBezTo>
                    <a:cubicBezTo>
                      <a:pt x="7298" y="10446"/>
                      <a:pt x="6692" y="11051"/>
                      <a:pt x="5708" y="11354"/>
                    </a:cubicBezTo>
                    <a:cubicBezTo>
                      <a:pt x="5784" y="9310"/>
                      <a:pt x="5103" y="6964"/>
                      <a:pt x="7600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0" name="任意多边形: 形状 3189"/>
              <p:cNvSpPr/>
              <p:nvPr/>
            </p:nvSpPr>
            <p:spPr>
              <a:xfrm>
                <a:off x="1738622" y="689029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18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18" y="5677"/>
                    </a:cubicBezTo>
                    <a:cubicBezTo>
                      <a:pt x="6813" y="6358"/>
                      <a:pt x="6207" y="7040"/>
                      <a:pt x="5677" y="7645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1" name="任意多边形: 形状 3190"/>
              <p:cNvSpPr/>
              <p:nvPr/>
            </p:nvSpPr>
            <p:spPr>
              <a:xfrm>
                <a:off x="1702364" y="6435972"/>
                <a:ext cx="15139" cy="15139"/>
              </a:xfrm>
              <a:custGeom>
                <a:avLst/>
                <a:gdLst>
                  <a:gd name="connsiteX0" fmla="*/ 5677 w 15139"/>
                  <a:gd name="connsiteY0" fmla="*/ 11430 h 15139"/>
                  <a:gd name="connsiteX1" fmla="*/ 10824 w 15139"/>
                  <a:gd name="connsiteY1" fmla="*/ 5677 h 15139"/>
                  <a:gd name="connsiteX2" fmla="*/ 5677 w 15139"/>
                  <a:gd name="connsiteY2" fmla="*/ 11430 h 15139"/>
                  <a:gd name="connsiteX3" fmla="*/ 5677 w 15139"/>
                  <a:gd name="connsiteY3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1430"/>
                    </a:moveTo>
                    <a:cubicBezTo>
                      <a:pt x="5677" y="8629"/>
                      <a:pt x="6813" y="6813"/>
                      <a:pt x="10824" y="5677"/>
                    </a:cubicBezTo>
                    <a:cubicBezTo>
                      <a:pt x="9538" y="8932"/>
                      <a:pt x="7872" y="10370"/>
                      <a:pt x="5677" y="11430"/>
                    </a:cubicBezTo>
                    <a:lnTo>
                      <a:pt x="5677" y="11430"/>
                    </a:ln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2" name="任意多边形: 形状 3191"/>
              <p:cNvSpPr/>
              <p:nvPr/>
            </p:nvSpPr>
            <p:spPr>
              <a:xfrm>
                <a:off x="1707511" y="6443995"/>
                <a:ext cx="7570" cy="7570"/>
              </a:xfrm>
              <a:custGeom>
                <a:avLst/>
                <a:gdLst>
                  <a:gd name="connsiteX0" fmla="*/ 8099 w 7569"/>
                  <a:gd name="connsiteY0" fmla="*/ 7191 h 7569"/>
                  <a:gd name="connsiteX1" fmla="*/ 5677 w 7569"/>
                  <a:gd name="connsiteY1" fmla="*/ 6661 h 7569"/>
                  <a:gd name="connsiteX2" fmla="*/ 6283 w 7569"/>
                  <a:gd name="connsiteY2" fmla="*/ 5677 h 7569"/>
                  <a:gd name="connsiteX3" fmla="*/ 8099 w 7569"/>
                  <a:gd name="connsiteY3" fmla="*/ 7191 h 7569"/>
                  <a:gd name="connsiteX4" fmla="*/ 8099 w 7569"/>
                  <a:gd name="connsiteY4" fmla="*/ 71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7191"/>
                    </a:moveTo>
                    <a:cubicBezTo>
                      <a:pt x="7267" y="7040"/>
                      <a:pt x="6510" y="6813"/>
                      <a:pt x="5677" y="6661"/>
                    </a:cubicBezTo>
                    <a:cubicBezTo>
                      <a:pt x="5904" y="6359"/>
                      <a:pt x="6056" y="5980"/>
                      <a:pt x="6283" y="5677"/>
                    </a:cubicBezTo>
                    <a:cubicBezTo>
                      <a:pt x="6964" y="6131"/>
                      <a:pt x="7570" y="6661"/>
                      <a:pt x="8099" y="7191"/>
                    </a:cubicBezTo>
                    <a:lnTo>
                      <a:pt x="8099" y="7191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3" name="任意多边形: 形状 3192"/>
              <p:cNvSpPr/>
              <p:nvPr/>
            </p:nvSpPr>
            <p:spPr>
              <a:xfrm>
                <a:off x="1635828" y="4850952"/>
                <a:ext cx="15139" cy="7570"/>
              </a:xfrm>
              <a:custGeom>
                <a:avLst/>
                <a:gdLst>
                  <a:gd name="connsiteX0" fmla="*/ 5677 w 15139"/>
                  <a:gd name="connsiteY0" fmla="*/ 7150 h 7569"/>
                  <a:gd name="connsiteX1" fmla="*/ 11354 w 15139"/>
                  <a:gd name="connsiteY1" fmla="*/ 9043 h 7569"/>
                  <a:gd name="connsiteX2" fmla="*/ 5677 w 15139"/>
                  <a:gd name="connsiteY2" fmla="*/ 715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150"/>
                    </a:moveTo>
                    <a:cubicBezTo>
                      <a:pt x="8099" y="6166"/>
                      <a:pt x="11052" y="3593"/>
                      <a:pt x="11354" y="9043"/>
                    </a:cubicBezTo>
                    <a:cubicBezTo>
                      <a:pt x="9311" y="8892"/>
                      <a:pt x="6964" y="9648"/>
                      <a:pt x="5677" y="7150"/>
                    </a:cubicBezTo>
                    <a:close/>
                  </a:path>
                </a:pathLst>
              </a:custGeom>
              <a:solidFill>
                <a:srgbClr val="ECB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4" name="任意多边形: 形状 3193"/>
              <p:cNvSpPr/>
              <p:nvPr/>
            </p:nvSpPr>
            <p:spPr>
              <a:xfrm>
                <a:off x="2483872" y="6150432"/>
                <a:ext cx="7570" cy="7570"/>
              </a:xfrm>
              <a:custGeom>
                <a:avLst/>
                <a:gdLst>
                  <a:gd name="connsiteX0" fmla="*/ 9357 w 7569"/>
                  <a:gd name="connsiteY0" fmla="*/ 7965 h 7569"/>
                  <a:gd name="connsiteX1" fmla="*/ 5875 w 7569"/>
                  <a:gd name="connsiteY1" fmla="*/ 8267 h 7569"/>
                  <a:gd name="connsiteX2" fmla="*/ 6027 w 7569"/>
                  <a:gd name="connsiteY2" fmla="*/ 5769 h 7569"/>
                  <a:gd name="connsiteX3" fmla="*/ 9357 w 7569"/>
                  <a:gd name="connsiteY3" fmla="*/ 7965 h 7569"/>
                  <a:gd name="connsiteX4" fmla="*/ 9357 w 7569"/>
                  <a:gd name="connsiteY4" fmla="*/ 796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9357" y="7965"/>
                    </a:moveTo>
                    <a:cubicBezTo>
                      <a:pt x="8298" y="9479"/>
                      <a:pt x="7011" y="10160"/>
                      <a:pt x="5875" y="8267"/>
                    </a:cubicBezTo>
                    <a:cubicBezTo>
                      <a:pt x="5497" y="7661"/>
                      <a:pt x="5724" y="5845"/>
                      <a:pt x="6027" y="5769"/>
                    </a:cubicBezTo>
                    <a:cubicBezTo>
                      <a:pt x="7768" y="5164"/>
                      <a:pt x="7768" y="7737"/>
                      <a:pt x="9357" y="7965"/>
                    </a:cubicBezTo>
                    <a:lnTo>
                      <a:pt x="9357" y="7965"/>
                    </a:lnTo>
                    <a:close/>
                  </a:path>
                </a:pathLst>
              </a:custGeom>
              <a:solidFill>
                <a:srgbClr val="ECB5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5" name="任意多边形: 形状 3194"/>
              <p:cNvSpPr/>
              <p:nvPr/>
            </p:nvSpPr>
            <p:spPr>
              <a:xfrm>
                <a:off x="2472337" y="616407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267" y="6737"/>
                      <a:pt x="6661" y="7342"/>
                      <a:pt x="5677" y="7645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6" name="任意多边形: 形状 3195"/>
              <p:cNvSpPr/>
              <p:nvPr/>
            </p:nvSpPr>
            <p:spPr>
              <a:xfrm>
                <a:off x="1593135" y="6686826"/>
                <a:ext cx="7570" cy="7570"/>
              </a:xfrm>
              <a:custGeom>
                <a:avLst/>
                <a:gdLst>
                  <a:gd name="connsiteX0" fmla="*/ 6511 w 7569"/>
                  <a:gd name="connsiteY0" fmla="*/ 5677 h 7569"/>
                  <a:gd name="connsiteX1" fmla="*/ 7646 w 7569"/>
                  <a:gd name="connsiteY1" fmla="*/ 8554 h 7569"/>
                  <a:gd name="connsiteX2" fmla="*/ 6132 w 7569"/>
                  <a:gd name="connsiteY2" fmla="*/ 8932 h 7569"/>
                  <a:gd name="connsiteX3" fmla="*/ 6511 w 7569"/>
                  <a:gd name="connsiteY3" fmla="*/ 5677 h 7569"/>
                  <a:gd name="connsiteX4" fmla="*/ 651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11" y="5677"/>
                    </a:moveTo>
                    <a:cubicBezTo>
                      <a:pt x="7722" y="6283"/>
                      <a:pt x="8554" y="7191"/>
                      <a:pt x="7646" y="8554"/>
                    </a:cubicBezTo>
                    <a:cubicBezTo>
                      <a:pt x="7419" y="8856"/>
                      <a:pt x="6359" y="9159"/>
                      <a:pt x="6132" y="8932"/>
                    </a:cubicBezTo>
                    <a:cubicBezTo>
                      <a:pt x="4921" y="7796"/>
                      <a:pt x="6511" y="6812"/>
                      <a:pt x="6511" y="5677"/>
                    </a:cubicBezTo>
                    <a:lnTo>
                      <a:pt x="6511" y="5677"/>
                    </a:lnTo>
                    <a:close/>
                  </a:path>
                </a:pathLst>
              </a:custGeom>
              <a:solidFill>
                <a:srgbClr val="F1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7" name="任意多边形: 形状 3196"/>
              <p:cNvSpPr/>
              <p:nvPr/>
            </p:nvSpPr>
            <p:spPr>
              <a:xfrm>
                <a:off x="1632108" y="5890587"/>
                <a:ext cx="15139" cy="15139"/>
              </a:xfrm>
              <a:custGeom>
                <a:avLst/>
                <a:gdLst>
                  <a:gd name="connsiteX0" fmla="*/ 5764 w 15139"/>
                  <a:gd name="connsiteY0" fmla="*/ 7418 h 15139"/>
                  <a:gd name="connsiteX1" fmla="*/ 7656 w 15139"/>
                  <a:gd name="connsiteY1" fmla="*/ 5677 h 15139"/>
                  <a:gd name="connsiteX2" fmla="*/ 15150 w 15139"/>
                  <a:gd name="connsiteY2" fmla="*/ 13019 h 15139"/>
                  <a:gd name="connsiteX3" fmla="*/ 9473 w 15139"/>
                  <a:gd name="connsiteY3" fmla="*/ 13095 h 15139"/>
                  <a:gd name="connsiteX4" fmla="*/ 7656 w 15139"/>
                  <a:gd name="connsiteY4" fmla="*/ 13019 h 15139"/>
                  <a:gd name="connsiteX5" fmla="*/ 5764 w 15139"/>
                  <a:gd name="connsiteY5" fmla="*/ 74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64" y="7418"/>
                    </a:moveTo>
                    <a:cubicBezTo>
                      <a:pt x="6369" y="6812"/>
                      <a:pt x="7050" y="6283"/>
                      <a:pt x="7656" y="5677"/>
                    </a:cubicBezTo>
                    <a:cubicBezTo>
                      <a:pt x="10987" y="7266"/>
                      <a:pt x="15150" y="7948"/>
                      <a:pt x="15150" y="13019"/>
                    </a:cubicBezTo>
                    <a:cubicBezTo>
                      <a:pt x="13258" y="13019"/>
                      <a:pt x="11365" y="13095"/>
                      <a:pt x="9473" y="13095"/>
                    </a:cubicBezTo>
                    <a:cubicBezTo>
                      <a:pt x="8791" y="13625"/>
                      <a:pt x="8186" y="13625"/>
                      <a:pt x="7656" y="13019"/>
                    </a:cubicBezTo>
                    <a:cubicBezTo>
                      <a:pt x="6748" y="11203"/>
                      <a:pt x="5309" y="9689"/>
                      <a:pt x="5764" y="7418"/>
                    </a:cubicBezTo>
                    <a:close/>
                  </a:path>
                </a:pathLst>
              </a:custGeom>
              <a:solidFill>
                <a:srgbClr val="F4BE7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8" name="任意多边形: 形状 3197"/>
              <p:cNvSpPr/>
              <p:nvPr/>
            </p:nvSpPr>
            <p:spPr>
              <a:xfrm>
                <a:off x="1632206" y="5897929"/>
                <a:ext cx="15139" cy="15139"/>
              </a:xfrm>
              <a:custGeom>
                <a:avLst/>
                <a:gdLst>
                  <a:gd name="connsiteX0" fmla="*/ 7407 w 15139"/>
                  <a:gd name="connsiteY0" fmla="*/ 5677 h 15139"/>
                  <a:gd name="connsiteX1" fmla="*/ 9224 w 15139"/>
                  <a:gd name="connsiteY1" fmla="*/ 5753 h 15139"/>
                  <a:gd name="connsiteX2" fmla="*/ 11192 w 15139"/>
                  <a:gd name="connsiteY2" fmla="*/ 9538 h 15139"/>
                  <a:gd name="connsiteX3" fmla="*/ 11192 w 15139"/>
                  <a:gd name="connsiteY3" fmla="*/ 11430 h 15139"/>
                  <a:gd name="connsiteX4" fmla="*/ 11570 w 15139"/>
                  <a:gd name="connsiteY4" fmla="*/ 12717 h 15139"/>
                  <a:gd name="connsiteX5" fmla="*/ 11116 w 15139"/>
                  <a:gd name="connsiteY5" fmla="*/ 13322 h 15139"/>
                  <a:gd name="connsiteX6" fmla="*/ 9299 w 15139"/>
                  <a:gd name="connsiteY6" fmla="*/ 13398 h 15139"/>
                  <a:gd name="connsiteX7" fmla="*/ 7407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7407" y="5677"/>
                    </a:moveTo>
                    <a:cubicBezTo>
                      <a:pt x="8012" y="5677"/>
                      <a:pt x="8618" y="5753"/>
                      <a:pt x="9224" y="5753"/>
                    </a:cubicBezTo>
                    <a:cubicBezTo>
                      <a:pt x="9905" y="7040"/>
                      <a:pt x="10510" y="8251"/>
                      <a:pt x="11192" y="9538"/>
                    </a:cubicBezTo>
                    <a:cubicBezTo>
                      <a:pt x="11192" y="10143"/>
                      <a:pt x="11192" y="10824"/>
                      <a:pt x="11192" y="11430"/>
                    </a:cubicBezTo>
                    <a:cubicBezTo>
                      <a:pt x="11646" y="11884"/>
                      <a:pt x="11722" y="12263"/>
                      <a:pt x="11570" y="12717"/>
                    </a:cubicBezTo>
                    <a:cubicBezTo>
                      <a:pt x="11419" y="13096"/>
                      <a:pt x="11267" y="13322"/>
                      <a:pt x="11116" y="13322"/>
                    </a:cubicBezTo>
                    <a:cubicBezTo>
                      <a:pt x="10510" y="13322"/>
                      <a:pt x="9905" y="13322"/>
                      <a:pt x="9299" y="13398"/>
                    </a:cubicBezTo>
                    <a:cubicBezTo>
                      <a:pt x="4228" y="11884"/>
                      <a:pt x="5363" y="8932"/>
                      <a:pt x="7407" y="5677"/>
                    </a:cubicBezTo>
                    <a:close/>
                  </a:path>
                </a:pathLst>
              </a:custGeom>
              <a:solidFill>
                <a:srgbClr val="F8D8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9" name="任意多边形: 形状 3198"/>
              <p:cNvSpPr/>
              <p:nvPr/>
            </p:nvSpPr>
            <p:spPr>
              <a:xfrm>
                <a:off x="1580646" y="6082477"/>
                <a:ext cx="15139" cy="15139"/>
              </a:xfrm>
              <a:custGeom>
                <a:avLst/>
                <a:gdLst>
                  <a:gd name="connsiteX0" fmla="*/ 5677 w 15139"/>
                  <a:gd name="connsiteY0" fmla="*/ 7491 h 15139"/>
                  <a:gd name="connsiteX1" fmla="*/ 12868 w 15139"/>
                  <a:gd name="connsiteY1" fmla="*/ 5750 h 15139"/>
                  <a:gd name="connsiteX2" fmla="*/ 16729 w 15139"/>
                  <a:gd name="connsiteY2" fmla="*/ 7566 h 15139"/>
                  <a:gd name="connsiteX3" fmla="*/ 16123 w 15139"/>
                  <a:gd name="connsiteY3" fmla="*/ 11048 h 15139"/>
                  <a:gd name="connsiteX4" fmla="*/ 12111 w 15139"/>
                  <a:gd name="connsiteY4" fmla="*/ 12487 h 15139"/>
                  <a:gd name="connsiteX5" fmla="*/ 5677 w 15139"/>
                  <a:gd name="connsiteY5" fmla="*/ 7491 h 15139"/>
                  <a:gd name="connsiteX6" fmla="*/ 5677 w 15139"/>
                  <a:gd name="connsiteY6" fmla="*/ 74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7491"/>
                    </a:moveTo>
                    <a:cubicBezTo>
                      <a:pt x="8024" y="6885"/>
                      <a:pt x="10446" y="6128"/>
                      <a:pt x="12868" y="5750"/>
                    </a:cubicBezTo>
                    <a:cubicBezTo>
                      <a:pt x="14382" y="5523"/>
                      <a:pt x="16047" y="5750"/>
                      <a:pt x="16729" y="7566"/>
                    </a:cubicBezTo>
                    <a:cubicBezTo>
                      <a:pt x="17183" y="8853"/>
                      <a:pt x="16880" y="10064"/>
                      <a:pt x="16123" y="11048"/>
                    </a:cubicBezTo>
                    <a:cubicBezTo>
                      <a:pt x="15139" y="12335"/>
                      <a:pt x="13852" y="13243"/>
                      <a:pt x="12111" y="12487"/>
                    </a:cubicBezTo>
                    <a:cubicBezTo>
                      <a:pt x="9613" y="11351"/>
                      <a:pt x="6737" y="10519"/>
                      <a:pt x="5677" y="7491"/>
                    </a:cubicBezTo>
                    <a:lnTo>
                      <a:pt x="5677" y="7491"/>
                    </a:lnTo>
                    <a:close/>
                  </a:path>
                </a:pathLst>
              </a:custGeom>
              <a:solidFill>
                <a:srgbClr val="F4C9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0" name="任意多边形: 形状 3199"/>
              <p:cNvSpPr/>
              <p:nvPr/>
            </p:nvSpPr>
            <p:spPr>
              <a:xfrm>
                <a:off x="2217374" y="6203965"/>
                <a:ext cx="15139" cy="15139"/>
              </a:xfrm>
              <a:custGeom>
                <a:avLst/>
                <a:gdLst>
                  <a:gd name="connsiteX0" fmla="*/ 7742 w 15139"/>
                  <a:gd name="connsiteY0" fmla="*/ 7646 h 15139"/>
                  <a:gd name="connsiteX1" fmla="*/ 13419 w 15139"/>
                  <a:gd name="connsiteY1" fmla="*/ 5829 h 15139"/>
                  <a:gd name="connsiteX2" fmla="*/ 5699 w 15139"/>
                  <a:gd name="connsiteY2" fmla="*/ 13172 h 15139"/>
                  <a:gd name="connsiteX3" fmla="*/ 7742 w 15139"/>
                  <a:gd name="connsiteY3" fmla="*/ 764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742" y="7646"/>
                    </a:moveTo>
                    <a:cubicBezTo>
                      <a:pt x="9029" y="5148"/>
                      <a:pt x="11300" y="5678"/>
                      <a:pt x="13419" y="5829"/>
                    </a:cubicBezTo>
                    <a:cubicBezTo>
                      <a:pt x="11300" y="11885"/>
                      <a:pt x="11300" y="11885"/>
                      <a:pt x="5699" y="13172"/>
                    </a:cubicBezTo>
                    <a:cubicBezTo>
                      <a:pt x="5396" y="10901"/>
                      <a:pt x="8423" y="9917"/>
                      <a:pt x="7742" y="7646"/>
                    </a:cubicBezTo>
                    <a:close/>
                  </a:path>
                </a:pathLst>
              </a:custGeom>
              <a:solidFill>
                <a:srgbClr val="F0B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1" name="任意多边形: 形状 3200"/>
              <p:cNvSpPr/>
              <p:nvPr/>
            </p:nvSpPr>
            <p:spPr>
              <a:xfrm>
                <a:off x="1783066" y="6303959"/>
                <a:ext cx="7570" cy="7570"/>
              </a:xfrm>
              <a:custGeom>
                <a:avLst/>
                <a:gdLst>
                  <a:gd name="connsiteX0" fmla="*/ 8089 w 7569"/>
                  <a:gd name="connsiteY0" fmla="*/ 7343 h 7569"/>
                  <a:gd name="connsiteX1" fmla="*/ 6424 w 7569"/>
                  <a:gd name="connsiteY1" fmla="*/ 8024 h 7569"/>
                  <a:gd name="connsiteX2" fmla="*/ 6045 w 7569"/>
                  <a:gd name="connsiteY2" fmla="*/ 6585 h 7569"/>
                  <a:gd name="connsiteX3" fmla="*/ 7635 w 7569"/>
                  <a:gd name="connsiteY3" fmla="*/ 5677 h 7569"/>
                  <a:gd name="connsiteX4" fmla="*/ 8089 w 7569"/>
                  <a:gd name="connsiteY4" fmla="*/ 734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89" y="7343"/>
                    </a:moveTo>
                    <a:cubicBezTo>
                      <a:pt x="7559" y="7570"/>
                      <a:pt x="6954" y="8099"/>
                      <a:pt x="6424" y="8024"/>
                    </a:cubicBezTo>
                    <a:cubicBezTo>
                      <a:pt x="5591" y="7872"/>
                      <a:pt x="5440" y="7191"/>
                      <a:pt x="6045" y="6585"/>
                    </a:cubicBezTo>
                    <a:cubicBezTo>
                      <a:pt x="6500" y="6207"/>
                      <a:pt x="7105" y="5980"/>
                      <a:pt x="7635" y="5677"/>
                    </a:cubicBezTo>
                    <a:cubicBezTo>
                      <a:pt x="7786" y="6207"/>
                      <a:pt x="7938" y="6813"/>
                      <a:pt x="8089" y="7343"/>
                    </a:cubicBezTo>
                    <a:close/>
                  </a:path>
                </a:pathLst>
              </a:custGeom>
              <a:solidFill>
                <a:srgbClr val="F2BD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2" name="任意多边形: 形状 3201"/>
              <p:cNvSpPr/>
              <p:nvPr/>
            </p:nvSpPr>
            <p:spPr>
              <a:xfrm>
                <a:off x="1732794" y="6024617"/>
                <a:ext cx="7570" cy="7570"/>
              </a:xfrm>
              <a:custGeom>
                <a:avLst/>
                <a:gdLst>
                  <a:gd name="connsiteX0" fmla="*/ 5677 w 7569"/>
                  <a:gd name="connsiteY0" fmla="*/ 8277 h 7569"/>
                  <a:gd name="connsiteX1" fmla="*/ 7797 w 7569"/>
                  <a:gd name="connsiteY1" fmla="*/ 5930 h 7569"/>
                  <a:gd name="connsiteX2" fmla="*/ 9083 w 7569"/>
                  <a:gd name="connsiteY2" fmla="*/ 8050 h 7569"/>
                  <a:gd name="connsiteX3" fmla="*/ 5677 w 7569"/>
                  <a:gd name="connsiteY3" fmla="*/ 8277 h 7569"/>
                  <a:gd name="connsiteX4" fmla="*/ 5677 w 7569"/>
                  <a:gd name="connsiteY4" fmla="*/ 82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8277"/>
                    </a:moveTo>
                    <a:cubicBezTo>
                      <a:pt x="5980" y="7066"/>
                      <a:pt x="5299" y="4946"/>
                      <a:pt x="7797" y="5930"/>
                    </a:cubicBezTo>
                    <a:cubicBezTo>
                      <a:pt x="8402" y="6158"/>
                      <a:pt x="9235" y="7444"/>
                      <a:pt x="9083" y="8050"/>
                    </a:cubicBezTo>
                    <a:cubicBezTo>
                      <a:pt x="8251" y="10548"/>
                      <a:pt x="6813" y="8277"/>
                      <a:pt x="5677" y="8277"/>
                    </a:cubicBezTo>
                    <a:lnTo>
                      <a:pt x="5677" y="8277"/>
                    </a:ln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3" name="任意多边形: 形状 3202"/>
              <p:cNvSpPr/>
              <p:nvPr/>
            </p:nvSpPr>
            <p:spPr>
              <a:xfrm>
                <a:off x="2215806" y="6139600"/>
                <a:ext cx="7570" cy="7570"/>
              </a:xfrm>
              <a:custGeom>
                <a:avLst/>
                <a:gdLst>
                  <a:gd name="connsiteX0" fmla="*/ 9311 w 7569"/>
                  <a:gd name="connsiteY0" fmla="*/ 9260 h 7569"/>
                  <a:gd name="connsiteX1" fmla="*/ 5677 w 7569"/>
                  <a:gd name="connsiteY1" fmla="*/ 7594 h 7569"/>
                  <a:gd name="connsiteX2" fmla="*/ 5677 w 7569"/>
                  <a:gd name="connsiteY2" fmla="*/ 5702 h 7569"/>
                  <a:gd name="connsiteX3" fmla="*/ 9311 w 7569"/>
                  <a:gd name="connsiteY3" fmla="*/ 926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9311" y="9260"/>
                    </a:moveTo>
                    <a:cubicBezTo>
                      <a:pt x="8099" y="8730"/>
                      <a:pt x="6888" y="8124"/>
                      <a:pt x="5677" y="7594"/>
                    </a:cubicBezTo>
                    <a:cubicBezTo>
                      <a:pt x="5677" y="6989"/>
                      <a:pt x="5677" y="6307"/>
                      <a:pt x="5677" y="5702"/>
                    </a:cubicBezTo>
                    <a:cubicBezTo>
                      <a:pt x="8327" y="5475"/>
                      <a:pt x="9311" y="6837"/>
                      <a:pt x="9311" y="9260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4" name="任意多边形: 形状 3203"/>
              <p:cNvSpPr/>
              <p:nvPr/>
            </p:nvSpPr>
            <p:spPr>
              <a:xfrm>
                <a:off x="1605474" y="636179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267" y="5753"/>
                      <a:pt x="8705" y="5904"/>
                      <a:pt x="9386" y="7645"/>
                    </a:cubicBezTo>
                    <a:cubicBezTo>
                      <a:pt x="7797" y="7645"/>
                      <a:pt x="6358" y="7418"/>
                      <a:pt x="5677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5" name="任意多边形: 形状 3204"/>
              <p:cNvSpPr/>
              <p:nvPr/>
            </p:nvSpPr>
            <p:spPr>
              <a:xfrm>
                <a:off x="2073120" y="625354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235 w 7569"/>
                  <a:gd name="connsiteY1" fmla="*/ 5828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752"/>
                      <a:pt x="8099" y="5752"/>
                      <a:pt x="9235" y="5828"/>
                    </a:cubicBezTo>
                    <a:cubicBezTo>
                      <a:pt x="8024" y="7796"/>
                      <a:pt x="6813" y="7721"/>
                      <a:pt x="5677" y="5677"/>
                    </a:cubicBezTo>
                    <a:close/>
                  </a:path>
                </a:pathLst>
              </a:custGeom>
              <a:solidFill>
                <a:srgbClr val="F9C8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6" name="任意多边形: 形状 3205"/>
              <p:cNvSpPr/>
              <p:nvPr/>
            </p:nvSpPr>
            <p:spPr>
              <a:xfrm>
                <a:off x="1886201" y="5905607"/>
                <a:ext cx="15139" cy="15139"/>
              </a:xfrm>
              <a:custGeom>
                <a:avLst/>
                <a:gdLst>
                  <a:gd name="connsiteX0" fmla="*/ 15772 w 15139"/>
                  <a:gd name="connsiteY0" fmla="*/ 7537 h 15139"/>
                  <a:gd name="connsiteX1" fmla="*/ 10019 w 15139"/>
                  <a:gd name="connsiteY1" fmla="*/ 15182 h 15139"/>
                  <a:gd name="connsiteX2" fmla="*/ 5780 w 15139"/>
                  <a:gd name="connsiteY2" fmla="*/ 14501 h 15139"/>
                  <a:gd name="connsiteX3" fmla="*/ 10019 w 15139"/>
                  <a:gd name="connsiteY3" fmla="*/ 9505 h 15139"/>
                  <a:gd name="connsiteX4" fmla="*/ 9944 w 15139"/>
                  <a:gd name="connsiteY4" fmla="*/ 5720 h 15139"/>
                  <a:gd name="connsiteX5" fmla="*/ 15772 w 15139"/>
                  <a:gd name="connsiteY5" fmla="*/ 75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5772" y="7537"/>
                    </a:moveTo>
                    <a:cubicBezTo>
                      <a:pt x="16907" y="12382"/>
                      <a:pt x="15696" y="15410"/>
                      <a:pt x="10019" y="15182"/>
                    </a:cubicBezTo>
                    <a:cubicBezTo>
                      <a:pt x="8581" y="15031"/>
                      <a:pt x="6159" y="15788"/>
                      <a:pt x="5780" y="14501"/>
                    </a:cubicBezTo>
                    <a:cubicBezTo>
                      <a:pt x="4948" y="11397"/>
                      <a:pt x="9414" y="11927"/>
                      <a:pt x="10019" y="9505"/>
                    </a:cubicBezTo>
                    <a:cubicBezTo>
                      <a:pt x="8884" y="8294"/>
                      <a:pt x="8884" y="7007"/>
                      <a:pt x="9944" y="5720"/>
                    </a:cubicBezTo>
                    <a:cubicBezTo>
                      <a:pt x="12139" y="5418"/>
                      <a:pt x="13880" y="6780"/>
                      <a:pt x="15772" y="7537"/>
                    </a:cubicBezTo>
                    <a:close/>
                  </a:path>
                </a:pathLst>
              </a:custGeom>
              <a:solidFill>
                <a:srgbClr val="F8DC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7" name="任意多边形: 形状 3206"/>
              <p:cNvSpPr/>
              <p:nvPr/>
            </p:nvSpPr>
            <p:spPr>
              <a:xfrm>
                <a:off x="1887408" y="5905650"/>
                <a:ext cx="7570" cy="15139"/>
              </a:xfrm>
              <a:custGeom>
                <a:avLst/>
                <a:gdLst>
                  <a:gd name="connsiteX0" fmla="*/ 8736 w 7569"/>
                  <a:gd name="connsiteY0" fmla="*/ 5677 h 15139"/>
                  <a:gd name="connsiteX1" fmla="*/ 8812 w 7569"/>
                  <a:gd name="connsiteY1" fmla="*/ 9462 h 15139"/>
                  <a:gd name="connsiteX2" fmla="*/ 5708 w 7569"/>
                  <a:gd name="connsiteY2" fmla="*/ 7191 h 15139"/>
                  <a:gd name="connsiteX3" fmla="*/ 8736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736" y="5677"/>
                    </a:moveTo>
                    <a:cubicBezTo>
                      <a:pt x="8736" y="6964"/>
                      <a:pt x="8812" y="8175"/>
                      <a:pt x="8812" y="9462"/>
                    </a:cubicBezTo>
                    <a:cubicBezTo>
                      <a:pt x="7374" y="9235"/>
                      <a:pt x="5406" y="9386"/>
                      <a:pt x="5708" y="7191"/>
                    </a:cubicBezTo>
                    <a:cubicBezTo>
                      <a:pt x="5935" y="5753"/>
                      <a:pt x="7525" y="5753"/>
                      <a:pt x="8736" y="5677"/>
                    </a:cubicBezTo>
                    <a:close/>
                  </a:path>
                </a:pathLst>
              </a:custGeom>
              <a:solidFill>
                <a:srgbClr val="F4C0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8" name="任意多边形: 形状 3207"/>
              <p:cNvSpPr/>
              <p:nvPr/>
            </p:nvSpPr>
            <p:spPr>
              <a:xfrm>
                <a:off x="1999923" y="5172162"/>
                <a:ext cx="7570" cy="7570"/>
              </a:xfrm>
              <a:custGeom>
                <a:avLst/>
                <a:gdLst>
                  <a:gd name="connsiteX0" fmla="*/ 7494 w 7569"/>
                  <a:gd name="connsiteY0" fmla="*/ 6283 h 7569"/>
                  <a:gd name="connsiteX1" fmla="*/ 6131 w 7569"/>
                  <a:gd name="connsiteY1" fmla="*/ 6813 h 7569"/>
                  <a:gd name="connsiteX2" fmla="*/ 5677 w 7569"/>
                  <a:gd name="connsiteY2" fmla="*/ 6207 h 7569"/>
                  <a:gd name="connsiteX3" fmla="*/ 7040 w 7569"/>
                  <a:gd name="connsiteY3" fmla="*/ 5677 h 7569"/>
                  <a:gd name="connsiteX4" fmla="*/ 7494 w 7569"/>
                  <a:gd name="connsiteY4" fmla="*/ 628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6283"/>
                    </a:moveTo>
                    <a:cubicBezTo>
                      <a:pt x="7040" y="6434"/>
                      <a:pt x="6586" y="6661"/>
                      <a:pt x="6131" y="6813"/>
                    </a:cubicBezTo>
                    <a:cubicBezTo>
                      <a:pt x="5980" y="6813"/>
                      <a:pt x="5829" y="6434"/>
                      <a:pt x="5677" y="6207"/>
                    </a:cubicBezTo>
                    <a:cubicBezTo>
                      <a:pt x="6131" y="6056"/>
                      <a:pt x="6586" y="5829"/>
                      <a:pt x="7040" y="5677"/>
                    </a:cubicBezTo>
                    <a:cubicBezTo>
                      <a:pt x="7115" y="5677"/>
                      <a:pt x="7342" y="6056"/>
                      <a:pt x="7494" y="6283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9" name="任意多边形: 形状 3208"/>
              <p:cNvSpPr/>
              <p:nvPr/>
            </p:nvSpPr>
            <p:spPr>
              <a:xfrm>
                <a:off x="1540830" y="58087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15 w 7569"/>
                  <a:gd name="connsiteY1" fmla="*/ 7570 h 7569"/>
                  <a:gd name="connsiteX2" fmla="*/ 6131 w 7569"/>
                  <a:gd name="connsiteY2" fmla="*/ 8175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510" y="5980"/>
                      <a:pt x="7191" y="6585"/>
                      <a:pt x="7115" y="7570"/>
                    </a:cubicBezTo>
                    <a:cubicBezTo>
                      <a:pt x="7115" y="7796"/>
                      <a:pt x="6510" y="7948"/>
                      <a:pt x="6131" y="8175"/>
                    </a:cubicBezTo>
                    <a:cubicBezTo>
                      <a:pt x="5980" y="7266"/>
                      <a:pt x="5829" y="643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0C4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0" name="任意多边形: 形状 3209"/>
              <p:cNvSpPr/>
              <p:nvPr/>
            </p:nvSpPr>
            <p:spPr>
              <a:xfrm>
                <a:off x="1533336" y="5825640"/>
                <a:ext cx="7570" cy="7570"/>
              </a:xfrm>
              <a:custGeom>
                <a:avLst/>
                <a:gdLst>
                  <a:gd name="connsiteX0" fmla="*/ 9235 w 7569"/>
                  <a:gd name="connsiteY0" fmla="*/ 5677 h 7569"/>
                  <a:gd name="connsiteX1" fmla="*/ 5677 w 7569"/>
                  <a:gd name="connsiteY1" fmla="*/ 7797 h 7569"/>
                  <a:gd name="connsiteX2" fmla="*/ 923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9235" y="5677"/>
                    </a:moveTo>
                    <a:cubicBezTo>
                      <a:pt x="8705" y="7418"/>
                      <a:pt x="7191" y="7645"/>
                      <a:pt x="5677" y="7797"/>
                    </a:cubicBezTo>
                    <a:cubicBezTo>
                      <a:pt x="6283" y="6056"/>
                      <a:pt x="7721" y="5829"/>
                      <a:pt x="9235" y="567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1" name="任意多边形: 形状 3210"/>
              <p:cNvSpPr/>
              <p:nvPr/>
            </p:nvSpPr>
            <p:spPr>
              <a:xfrm>
                <a:off x="2422731" y="6118572"/>
                <a:ext cx="22709" cy="30278"/>
              </a:xfrm>
              <a:custGeom>
                <a:avLst/>
                <a:gdLst>
                  <a:gd name="connsiteX0" fmla="*/ 5779 w 22708"/>
                  <a:gd name="connsiteY0" fmla="*/ 20825 h 30278"/>
                  <a:gd name="connsiteX1" fmla="*/ 6157 w 22708"/>
                  <a:gd name="connsiteY1" fmla="*/ 9244 h 30278"/>
                  <a:gd name="connsiteX2" fmla="*/ 8277 w 22708"/>
                  <a:gd name="connsiteY2" fmla="*/ 5838 h 30278"/>
                  <a:gd name="connsiteX3" fmla="*/ 13424 w 22708"/>
                  <a:gd name="connsiteY3" fmla="*/ 9395 h 30278"/>
                  <a:gd name="connsiteX4" fmla="*/ 15316 w 22708"/>
                  <a:gd name="connsiteY4" fmla="*/ 13180 h 30278"/>
                  <a:gd name="connsiteX5" fmla="*/ 21069 w 22708"/>
                  <a:gd name="connsiteY5" fmla="*/ 22642 h 30278"/>
                  <a:gd name="connsiteX6" fmla="*/ 22886 w 22708"/>
                  <a:gd name="connsiteY6" fmla="*/ 26427 h 30278"/>
                  <a:gd name="connsiteX7" fmla="*/ 22810 w 22708"/>
                  <a:gd name="connsiteY7" fmla="*/ 26427 h 30278"/>
                  <a:gd name="connsiteX8" fmla="*/ 17209 w 22708"/>
                  <a:gd name="connsiteY8" fmla="*/ 28395 h 30278"/>
                  <a:gd name="connsiteX9" fmla="*/ 9639 w 22708"/>
                  <a:gd name="connsiteY9" fmla="*/ 24610 h 30278"/>
                  <a:gd name="connsiteX10" fmla="*/ 9715 w 22708"/>
                  <a:gd name="connsiteY10" fmla="*/ 23550 h 30278"/>
                  <a:gd name="connsiteX11" fmla="*/ 6763 w 22708"/>
                  <a:gd name="connsiteY11" fmla="*/ 21506 h 30278"/>
                  <a:gd name="connsiteX12" fmla="*/ 5779 w 22708"/>
                  <a:gd name="connsiteY12" fmla="*/ 208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5779" y="20825"/>
                    </a:moveTo>
                    <a:cubicBezTo>
                      <a:pt x="4870" y="16965"/>
                      <a:pt x="10472" y="13407"/>
                      <a:pt x="6157" y="9244"/>
                    </a:cubicBezTo>
                    <a:cubicBezTo>
                      <a:pt x="5249" y="8411"/>
                      <a:pt x="6309" y="6216"/>
                      <a:pt x="8277" y="5838"/>
                    </a:cubicBezTo>
                    <a:cubicBezTo>
                      <a:pt x="11153" y="5308"/>
                      <a:pt x="13273" y="5989"/>
                      <a:pt x="13424" y="9395"/>
                    </a:cubicBezTo>
                    <a:cubicBezTo>
                      <a:pt x="13424" y="10985"/>
                      <a:pt x="13651" y="12423"/>
                      <a:pt x="15316" y="13180"/>
                    </a:cubicBezTo>
                    <a:cubicBezTo>
                      <a:pt x="14484" y="18025"/>
                      <a:pt x="19934" y="19009"/>
                      <a:pt x="21069" y="22642"/>
                    </a:cubicBezTo>
                    <a:cubicBezTo>
                      <a:pt x="24627" y="22490"/>
                      <a:pt x="24097" y="24307"/>
                      <a:pt x="22886" y="26427"/>
                    </a:cubicBezTo>
                    <a:lnTo>
                      <a:pt x="22810" y="26427"/>
                    </a:lnTo>
                    <a:cubicBezTo>
                      <a:pt x="20766" y="26578"/>
                      <a:pt x="18420" y="25973"/>
                      <a:pt x="17209" y="28395"/>
                    </a:cubicBezTo>
                    <a:cubicBezTo>
                      <a:pt x="12743" y="31044"/>
                      <a:pt x="10093" y="29985"/>
                      <a:pt x="9639" y="24610"/>
                    </a:cubicBezTo>
                    <a:cubicBezTo>
                      <a:pt x="9639" y="24232"/>
                      <a:pt x="9715" y="23929"/>
                      <a:pt x="9715" y="23550"/>
                    </a:cubicBezTo>
                    <a:cubicBezTo>
                      <a:pt x="10396" y="20447"/>
                      <a:pt x="7671" y="22264"/>
                      <a:pt x="6763" y="21506"/>
                    </a:cubicBezTo>
                    <a:cubicBezTo>
                      <a:pt x="6384" y="21279"/>
                      <a:pt x="6081" y="21052"/>
                      <a:pt x="5779" y="20825"/>
                    </a:cubicBezTo>
                    <a:close/>
                  </a:path>
                </a:pathLst>
              </a:custGeom>
              <a:solidFill>
                <a:srgbClr val="ECB5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2" name="任意多边形: 形状 3211"/>
              <p:cNvSpPr/>
              <p:nvPr/>
            </p:nvSpPr>
            <p:spPr>
              <a:xfrm>
                <a:off x="2438123" y="6133890"/>
                <a:ext cx="22709" cy="15139"/>
              </a:xfrm>
              <a:custGeom>
                <a:avLst/>
                <a:gdLst>
                  <a:gd name="connsiteX0" fmla="*/ 7494 w 22708"/>
                  <a:gd name="connsiteY0" fmla="*/ 11184 h 15139"/>
                  <a:gd name="connsiteX1" fmla="*/ 5677 w 22708"/>
                  <a:gd name="connsiteY1" fmla="*/ 7399 h 15139"/>
                  <a:gd name="connsiteX2" fmla="*/ 17107 w 22708"/>
                  <a:gd name="connsiteY2" fmla="*/ 7399 h 15139"/>
                  <a:gd name="connsiteX3" fmla="*/ 7494 w 22708"/>
                  <a:gd name="connsiteY3" fmla="*/ 111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7494" y="11184"/>
                    </a:moveTo>
                    <a:cubicBezTo>
                      <a:pt x="7494" y="9594"/>
                      <a:pt x="7342" y="8156"/>
                      <a:pt x="5677" y="7399"/>
                    </a:cubicBezTo>
                    <a:cubicBezTo>
                      <a:pt x="9462" y="6188"/>
                      <a:pt x="13247" y="4220"/>
                      <a:pt x="17107" y="7399"/>
                    </a:cubicBezTo>
                    <a:cubicBezTo>
                      <a:pt x="13398" y="7475"/>
                      <a:pt x="10749" y="10049"/>
                      <a:pt x="7494" y="11184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3" name="任意多边形: 形状 3212"/>
              <p:cNvSpPr/>
              <p:nvPr/>
            </p:nvSpPr>
            <p:spPr>
              <a:xfrm>
                <a:off x="2437290" y="6116840"/>
                <a:ext cx="7570" cy="7570"/>
              </a:xfrm>
              <a:custGeom>
                <a:avLst/>
                <a:gdLst>
                  <a:gd name="connsiteX0" fmla="*/ 8326 w 7569"/>
                  <a:gd name="connsiteY0" fmla="*/ 9310 h 7569"/>
                  <a:gd name="connsiteX1" fmla="*/ 5677 w 7569"/>
                  <a:gd name="connsiteY1" fmla="*/ 7872 h 7569"/>
                  <a:gd name="connsiteX2" fmla="*/ 8175 w 7569"/>
                  <a:gd name="connsiteY2" fmla="*/ 5677 h 7569"/>
                  <a:gd name="connsiteX3" fmla="*/ 8326 w 7569"/>
                  <a:gd name="connsiteY3" fmla="*/ 93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326" y="9310"/>
                    </a:moveTo>
                    <a:cubicBezTo>
                      <a:pt x="7267" y="9083"/>
                      <a:pt x="5677" y="9537"/>
                      <a:pt x="5677" y="7872"/>
                    </a:cubicBezTo>
                    <a:cubicBezTo>
                      <a:pt x="5753" y="6585"/>
                      <a:pt x="6964" y="5980"/>
                      <a:pt x="8175" y="5677"/>
                    </a:cubicBezTo>
                    <a:cubicBezTo>
                      <a:pt x="8251" y="6888"/>
                      <a:pt x="8326" y="8099"/>
                      <a:pt x="8326" y="9310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4" name="任意多边形: 形状 3213"/>
              <p:cNvSpPr/>
              <p:nvPr/>
            </p:nvSpPr>
            <p:spPr>
              <a:xfrm>
                <a:off x="2438047" y="612615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85"/>
                    </a:cubicBezTo>
                    <a:cubicBezTo>
                      <a:pt x="6358" y="6510"/>
                      <a:pt x="6131" y="6585"/>
                      <a:pt x="6056" y="6434"/>
                    </a:cubicBezTo>
                    <a:cubicBezTo>
                      <a:pt x="5829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5" name="任意多边形: 形状 3214"/>
              <p:cNvSpPr/>
              <p:nvPr/>
            </p:nvSpPr>
            <p:spPr>
              <a:xfrm>
                <a:off x="1803115" y="604432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342" y="6737"/>
                      <a:pt x="6661" y="7342"/>
                      <a:pt x="5677" y="7645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6" name="任意多边形: 形状 3215"/>
              <p:cNvSpPr/>
              <p:nvPr/>
            </p:nvSpPr>
            <p:spPr>
              <a:xfrm>
                <a:off x="1607066" y="6154387"/>
                <a:ext cx="15139" cy="15139"/>
              </a:xfrm>
              <a:custGeom>
                <a:avLst/>
                <a:gdLst>
                  <a:gd name="connsiteX0" fmla="*/ 5978 w 15139"/>
                  <a:gd name="connsiteY0" fmla="*/ 9687 h 15139"/>
                  <a:gd name="connsiteX1" fmla="*/ 5902 w 15139"/>
                  <a:gd name="connsiteY1" fmla="*/ 7870 h 15139"/>
                  <a:gd name="connsiteX2" fmla="*/ 7870 w 15139"/>
                  <a:gd name="connsiteY2" fmla="*/ 5902 h 15139"/>
                  <a:gd name="connsiteX3" fmla="*/ 9687 w 15139"/>
                  <a:gd name="connsiteY3" fmla="*/ 5978 h 15139"/>
                  <a:gd name="connsiteX4" fmla="*/ 5978 w 15139"/>
                  <a:gd name="connsiteY4" fmla="*/ 96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978" y="9687"/>
                    </a:moveTo>
                    <a:cubicBezTo>
                      <a:pt x="5978" y="9081"/>
                      <a:pt x="5902" y="8475"/>
                      <a:pt x="5902" y="7870"/>
                    </a:cubicBezTo>
                    <a:cubicBezTo>
                      <a:pt x="5296" y="5902"/>
                      <a:pt x="5902" y="5296"/>
                      <a:pt x="7870" y="5902"/>
                    </a:cubicBezTo>
                    <a:cubicBezTo>
                      <a:pt x="8476" y="5902"/>
                      <a:pt x="9081" y="5978"/>
                      <a:pt x="9687" y="5978"/>
                    </a:cubicBezTo>
                    <a:cubicBezTo>
                      <a:pt x="9762" y="8551"/>
                      <a:pt x="8476" y="9763"/>
                      <a:pt x="5978" y="9687"/>
                    </a:cubicBezTo>
                    <a:close/>
                  </a:path>
                </a:pathLst>
              </a:custGeom>
              <a:solidFill>
                <a:srgbClr val="F6DA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7" name="任意多边形: 形状 3216"/>
              <p:cNvSpPr/>
              <p:nvPr/>
            </p:nvSpPr>
            <p:spPr>
              <a:xfrm>
                <a:off x="2208009" y="578393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10 h 7569"/>
                  <a:gd name="connsiteX2" fmla="*/ 6056 w 7569"/>
                  <a:gd name="connsiteY2" fmla="*/ 635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10"/>
                    </a:cubicBezTo>
                    <a:cubicBezTo>
                      <a:pt x="6434" y="6434"/>
                      <a:pt x="6131" y="6510"/>
                      <a:pt x="6056" y="6359"/>
                    </a:cubicBezTo>
                    <a:cubicBezTo>
                      <a:pt x="5904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8" name="任意多边形: 形状 3217"/>
              <p:cNvSpPr/>
              <p:nvPr/>
            </p:nvSpPr>
            <p:spPr>
              <a:xfrm>
                <a:off x="2208149" y="6251578"/>
                <a:ext cx="7570" cy="7570"/>
              </a:xfrm>
              <a:custGeom>
                <a:avLst/>
                <a:gdLst>
                  <a:gd name="connsiteX0" fmla="*/ 5689 w 7569"/>
                  <a:gd name="connsiteY0" fmla="*/ 9310 h 7569"/>
                  <a:gd name="connsiteX1" fmla="*/ 9322 w 7569"/>
                  <a:gd name="connsiteY1" fmla="*/ 5677 h 7569"/>
                  <a:gd name="connsiteX2" fmla="*/ 5689 w 7569"/>
                  <a:gd name="connsiteY2" fmla="*/ 93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89" y="9310"/>
                    </a:moveTo>
                    <a:cubicBezTo>
                      <a:pt x="5537" y="6737"/>
                      <a:pt x="6900" y="5677"/>
                      <a:pt x="9322" y="5677"/>
                    </a:cubicBezTo>
                    <a:cubicBezTo>
                      <a:pt x="9549" y="8326"/>
                      <a:pt x="8414" y="9613"/>
                      <a:pt x="5689" y="9310"/>
                    </a:cubicBezTo>
                    <a:close/>
                  </a:path>
                </a:pathLst>
              </a:custGeom>
              <a:solidFill>
                <a:srgbClr val="F8C3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9" name="任意多边形: 形状 3218"/>
              <p:cNvSpPr/>
              <p:nvPr/>
            </p:nvSpPr>
            <p:spPr>
              <a:xfrm>
                <a:off x="2223224" y="6251578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7645 w 7569"/>
                  <a:gd name="connsiteY1" fmla="*/ 9386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570" y="6888"/>
                      <a:pt x="7645" y="8175"/>
                      <a:pt x="7645" y="9386"/>
                    </a:cubicBezTo>
                    <a:cubicBezTo>
                      <a:pt x="5904" y="8705"/>
                      <a:pt x="5753" y="7266"/>
                      <a:pt x="5677" y="5677"/>
                    </a:cubicBezTo>
                    <a:cubicBezTo>
                      <a:pt x="6283" y="5753"/>
                      <a:pt x="6964" y="5753"/>
                      <a:pt x="7570" y="5677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0" name="任意多边形: 形状 3219"/>
              <p:cNvSpPr/>
              <p:nvPr/>
            </p:nvSpPr>
            <p:spPr>
              <a:xfrm>
                <a:off x="2194762" y="660893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9"/>
                      <a:pt x="7494" y="5677"/>
                    </a:cubicBezTo>
                    <a:cubicBezTo>
                      <a:pt x="7267" y="6661"/>
                      <a:pt x="6661" y="7343"/>
                      <a:pt x="5677" y="7645"/>
                    </a:cubicBezTo>
                    <a:close/>
                  </a:path>
                </a:pathLst>
              </a:custGeom>
              <a:solidFill>
                <a:srgbClr val="F7D1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1" name="任意多边形: 形状 3220"/>
              <p:cNvSpPr/>
              <p:nvPr/>
            </p:nvSpPr>
            <p:spPr>
              <a:xfrm>
                <a:off x="2215007" y="5944010"/>
                <a:ext cx="7570" cy="7570"/>
              </a:xfrm>
              <a:custGeom>
                <a:avLst/>
                <a:gdLst>
                  <a:gd name="connsiteX0" fmla="*/ 8292 w 7569"/>
                  <a:gd name="connsiteY0" fmla="*/ 9177 h 7569"/>
                  <a:gd name="connsiteX1" fmla="*/ 5946 w 7569"/>
                  <a:gd name="connsiteY1" fmla="*/ 6982 h 7569"/>
                  <a:gd name="connsiteX2" fmla="*/ 8065 w 7569"/>
                  <a:gd name="connsiteY2" fmla="*/ 5695 h 7569"/>
                  <a:gd name="connsiteX3" fmla="*/ 8292 w 7569"/>
                  <a:gd name="connsiteY3" fmla="*/ 9177 h 7569"/>
                  <a:gd name="connsiteX4" fmla="*/ 8292 w 7569"/>
                  <a:gd name="connsiteY4" fmla="*/ 91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92" y="9177"/>
                    </a:moveTo>
                    <a:cubicBezTo>
                      <a:pt x="7233" y="8723"/>
                      <a:pt x="4886" y="9480"/>
                      <a:pt x="5946" y="6982"/>
                    </a:cubicBezTo>
                    <a:cubicBezTo>
                      <a:pt x="6173" y="6376"/>
                      <a:pt x="7535" y="5544"/>
                      <a:pt x="8065" y="5695"/>
                    </a:cubicBezTo>
                    <a:cubicBezTo>
                      <a:pt x="10412" y="6528"/>
                      <a:pt x="8141" y="7966"/>
                      <a:pt x="8292" y="9177"/>
                    </a:cubicBezTo>
                    <a:lnTo>
                      <a:pt x="8292" y="9177"/>
                    </a:lnTo>
                    <a:close/>
                  </a:path>
                </a:pathLst>
              </a:custGeom>
              <a:solidFill>
                <a:srgbClr val="F3C2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2" name="任意多边形: 形状 3221"/>
              <p:cNvSpPr/>
              <p:nvPr/>
            </p:nvSpPr>
            <p:spPr>
              <a:xfrm>
                <a:off x="2217547" y="593789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10 h 7569"/>
                  <a:gd name="connsiteX2" fmla="*/ 6056 w 7569"/>
                  <a:gd name="connsiteY2" fmla="*/ 6358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07"/>
                      <a:pt x="6586" y="6510"/>
                    </a:cubicBezTo>
                    <a:cubicBezTo>
                      <a:pt x="6434" y="6434"/>
                      <a:pt x="6131" y="6510"/>
                      <a:pt x="6056" y="6358"/>
                    </a:cubicBezTo>
                    <a:cubicBezTo>
                      <a:pt x="5829" y="6207"/>
                      <a:pt x="5753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3C2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3" name="任意多边形: 形状 3222"/>
              <p:cNvSpPr/>
              <p:nvPr/>
            </p:nvSpPr>
            <p:spPr>
              <a:xfrm>
                <a:off x="1797730" y="6226977"/>
                <a:ext cx="7570" cy="15139"/>
              </a:xfrm>
              <a:custGeom>
                <a:avLst/>
                <a:gdLst>
                  <a:gd name="connsiteX0" fmla="*/ 7277 w 7569"/>
                  <a:gd name="connsiteY0" fmla="*/ 5677 h 15139"/>
                  <a:gd name="connsiteX1" fmla="*/ 7202 w 7569"/>
                  <a:gd name="connsiteY1" fmla="*/ 9538 h 15139"/>
                  <a:gd name="connsiteX2" fmla="*/ 72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277" y="5677"/>
                    </a:moveTo>
                    <a:cubicBezTo>
                      <a:pt x="7277" y="6964"/>
                      <a:pt x="7202" y="8251"/>
                      <a:pt x="7202" y="9538"/>
                    </a:cubicBezTo>
                    <a:cubicBezTo>
                      <a:pt x="5309" y="8175"/>
                      <a:pt x="5007" y="6888"/>
                      <a:pt x="7277" y="5677"/>
                    </a:cubicBezTo>
                    <a:close/>
                  </a:path>
                </a:pathLst>
              </a:custGeom>
              <a:solidFill>
                <a:srgbClr val="F5CC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4" name="任意多边形: 形状 3223"/>
              <p:cNvSpPr/>
              <p:nvPr/>
            </p:nvSpPr>
            <p:spPr>
              <a:xfrm>
                <a:off x="1801222" y="6219549"/>
                <a:ext cx="15139" cy="7570"/>
              </a:xfrm>
              <a:custGeom>
                <a:avLst/>
                <a:gdLst>
                  <a:gd name="connsiteX0" fmla="*/ 9462 w 15139"/>
                  <a:gd name="connsiteY0" fmla="*/ 7200 h 7569"/>
                  <a:gd name="connsiteX1" fmla="*/ 5677 w 15139"/>
                  <a:gd name="connsiteY1" fmla="*/ 7276 h 7569"/>
                  <a:gd name="connsiteX2" fmla="*/ 9462 w 15139"/>
                  <a:gd name="connsiteY2" fmla="*/ 720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200"/>
                    </a:moveTo>
                    <a:cubicBezTo>
                      <a:pt x="8175" y="7200"/>
                      <a:pt x="6888" y="7276"/>
                      <a:pt x="5677" y="7276"/>
                    </a:cubicBezTo>
                    <a:cubicBezTo>
                      <a:pt x="6888" y="5157"/>
                      <a:pt x="8175" y="5157"/>
                      <a:pt x="9462" y="7200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5" name="任意多边形: 形状 3224"/>
              <p:cNvSpPr/>
              <p:nvPr/>
            </p:nvSpPr>
            <p:spPr>
              <a:xfrm>
                <a:off x="1799330" y="623257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342" y="6585"/>
                      <a:pt x="7570" y="7570"/>
                    </a:cubicBezTo>
                    <a:cubicBezTo>
                      <a:pt x="6510" y="7342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6" name="任意多边形: 形状 3225"/>
              <p:cNvSpPr/>
              <p:nvPr/>
            </p:nvSpPr>
            <p:spPr>
              <a:xfrm>
                <a:off x="1606732" y="5988623"/>
                <a:ext cx="7570" cy="7570"/>
              </a:xfrm>
              <a:custGeom>
                <a:avLst/>
                <a:gdLst>
                  <a:gd name="connsiteX0" fmla="*/ 6236 w 7569"/>
                  <a:gd name="connsiteY0" fmla="*/ 6271 h 7569"/>
                  <a:gd name="connsiteX1" fmla="*/ 8128 w 7569"/>
                  <a:gd name="connsiteY1" fmla="*/ 8164 h 7569"/>
                  <a:gd name="connsiteX2" fmla="*/ 6160 w 7569"/>
                  <a:gd name="connsiteY2" fmla="*/ 8239 h 7569"/>
                  <a:gd name="connsiteX3" fmla="*/ 6160 w 7569"/>
                  <a:gd name="connsiteY3" fmla="*/ 8239 h 7569"/>
                  <a:gd name="connsiteX4" fmla="*/ 5781 w 7569"/>
                  <a:gd name="connsiteY4" fmla="*/ 6877 h 7569"/>
                  <a:gd name="connsiteX5" fmla="*/ 6236 w 7569"/>
                  <a:gd name="connsiteY5" fmla="*/ 627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6236" y="6271"/>
                    </a:moveTo>
                    <a:cubicBezTo>
                      <a:pt x="9415" y="4379"/>
                      <a:pt x="7522" y="7558"/>
                      <a:pt x="8128" y="8164"/>
                    </a:cubicBezTo>
                    <a:cubicBezTo>
                      <a:pt x="7447" y="8164"/>
                      <a:pt x="6766" y="8239"/>
                      <a:pt x="6160" y="8239"/>
                    </a:cubicBezTo>
                    <a:lnTo>
                      <a:pt x="6160" y="8239"/>
                    </a:lnTo>
                    <a:cubicBezTo>
                      <a:pt x="5706" y="7785"/>
                      <a:pt x="5554" y="7331"/>
                      <a:pt x="5781" y="6877"/>
                    </a:cubicBezTo>
                    <a:cubicBezTo>
                      <a:pt x="5933" y="6423"/>
                      <a:pt x="6084" y="6271"/>
                      <a:pt x="6236" y="6271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7" name="任意多边形: 形状 3226"/>
              <p:cNvSpPr/>
              <p:nvPr/>
            </p:nvSpPr>
            <p:spPr>
              <a:xfrm>
                <a:off x="1611076" y="5989218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570 w 7569"/>
                  <a:gd name="connsiteY1" fmla="*/ 5677 h 7569"/>
                  <a:gd name="connsiteX2" fmla="*/ 7040 w 7569"/>
                  <a:gd name="connsiteY2" fmla="*/ 8251 h 7569"/>
                  <a:gd name="connsiteX3" fmla="*/ 5677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9"/>
                      <a:pt x="7570" y="5677"/>
                    </a:cubicBezTo>
                    <a:cubicBezTo>
                      <a:pt x="7418" y="6585"/>
                      <a:pt x="7494" y="7570"/>
                      <a:pt x="7040" y="8251"/>
                    </a:cubicBezTo>
                    <a:cubicBezTo>
                      <a:pt x="6737" y="8781"/>
                      <a:pt x="5980" y="8327"/>
                      <a:pt x="5677" y="7645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8" name="任意多边形: 形状 3227"/>
              <p:cNvSpPr/>
              <p:nvPr/>
            </p:nvSpPr>
            <p:spPr>
              <a:xfrm>
                <a:off x="2299222" y="6219117"/>
                <a:ext cx="22709" cy="30278"/>
              </a:xfrm>
              <a:custGeom>
                <a:avLst/>
                <a:gdLst>
                  <a:gd name="connsiteX0" fmla="*/ 7645 w 22708"/>
                  <a:gd name="connsiteY0" fmla="*/ 5816 h 30278"/>
                  <a:gd name="connsiteX1" fmla="*/ 17107 w 22708"/>
                  <a:gd name="connsiteY1" fmla="*/ 7709 h 30278"/>
                  <a:gd name="connsiteX2" fmla="*/ 13322 w 22708"/>
                  <a:gd name="connsiteY2" fmla="*/ 11493 h 30278"/>
                  <a:gd name="connsiteX3" fmla="*/ 11354 w 22708"/>
                  <a:gd name="connsiteY3" fmla="*/ 24816 h 30278"/>
                  <a:gd name="connsiteX4" fmla="*/ 5677 w 22708"/>
                  <a:gd name="connsiteY4" fmla="*/ 24816 h 30278"/>
                  <a:gd name="connsiteX5" fmla="*/ 5677 w 22708"/>
                  <a:gd name="connsiteY5" fmla="*/ 21031 h 30278"/>
                  <a:gd name="connsiteX6" fmla="*/ 5677 w 22708"/>
                  <a:gd name="connsiteY6" fmla="*/ 13386 h 30278"/>
                  <a:gd name="connsiteX7" fmla="*/ 7645 w 22708"/>
                  <a:gd name="connsiteY7" fmla="*/ 581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645" y="5816"/>
                    </a:moveTo>
                    <a:cubicBezTo>
                      <a:pt x="11052" y="5060"/>
                      <a:pt x="13852" y="7633"/>
                      <a:pt x="17107" y="7709"/>
                    </a:cubicBezTo>
                    <a:cubicBezTo>
                      <a:pt x="15820" y="8995"/>
                      <a:pt x="14609" y="10207"/>
                      <a:pt x="13322" y="11493"/>
                    </a:cubicBezTo>
                    <a:cubicBezTo>
                      <a:pt x="10143" y="15581"/>
                      <a:pt x="15896" y="20880"/>
                      <a:pt x="11354" y="24816"/>
                    </a:cubicBezTo>
                    <a:cubicBezTo>
                      <a:pt x="9462" y="27465"/>
                      <a:pt x="7570" y="28449"/>
                      <a:pt x="5677" y="24816"/>
                    </a:cubicBezTo>
                    <a:cubicBezTo>
                      <a:pt x="5677" y="23529"/>
                      <a:pt x="5677" y="22318"/>
                      <a:pt x="5677" y="21031"/>
                    </a:cubicBezTo>
                    <a:cubicBezTo>
                      <a:pt x="9462" y="18533"/>
                      <a:pt x="6510" y="15960"/>
                      <a:pt x="5677" y="13386"/>
                    </a:cubicBezTo>
                    <a:cubicBezTo>
                      <a:pt x="8099" y="11342"/>
                      <a:pt x="4542" y="7784"/>
                      <a:pt x="7645" y="5816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9" name="任意多边形: 形状 3228"/>
              <p:cNvSpPr/>
              <p:nvPr/>
            </p:nvSpPr>
            <p:spPr>
              <a:xfrm>
                <a:off x="2293696" y="6209794"/>
                <a:ext cx="15139" cy="22709"/>
              </a:xfrm>
              <a:custGeom>
                <a:avLst/>
                <a:gdLst>
                  <a:gd name="connsiteX0" fmla="*/ 13171 w 15139"/>
                  <a:gd name="connsiteY0" fmla="*/ 15139 h 22708"/>
                  <a:gd name="connsiteX1" fmla="*/ 11279 w 15139"/>
                  <a:gd name="connsiteY1" fmla="*/ 22709 h 22708"/>
                  <a:gd name="connsiteX2" fmla="*/ 11203 w 15139"/>
                  <a:gd name="connsiteY2" fmla="*/ 20892 h 22708"/>
                  <a:gd name="connsiteX3" fmla="*/ 9311 w 15139"/>
                  <a:gd name="connsiteY3" fmla="*/ 18924 h 22708"/>
                  <a:gd name="connsiteX4" fmla="*/ 9311 w 15139"/>
                  <a:gd name="connsiteY4" fmla="*/ 18924 h 22708"/>
                  <a:gd name="connsiteX5" fmla="*/ 7418 w 15139"/>
                  <a:gd name="connsiteY5" fmla="*/ 13247 h 22708"/>
                  <a:gd name="connsiteX6" fmla="*/ 5677 w 15139"/>
                  <a:gd name="connsiteY6" fmla="*/ 5980 h 22708"/>
                  <a:gd name="connsiteX7" fmla="*/ 9386 w 15139"/>
                  <a:gd name="connsiteY7" fmla="*/ 5677 h 22708"/>
                  <a:gd name="connsiteX8" fmla="*/ 11506 w 15139"/>
                  <a:gd name="connsiteY8" fmla="*/ 7343 h 22708"/>
                  <a:gd name="connsiteX9" fmla="*/ 13171 w 15139"/>
                  <a:gd name="connsiteY9" fmla="*/ 151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22708">
                    <a:moveTo>
                      <a:pt x="13171" y="15139"/>
                    </a:moveTo>
                    <a:cubicBezTo>
                      <a:pt x="11203" y="17334"/>
                      <a:pt x="17637" y="21573"/>
                      <a:pt x="11279" y="22709"/>
                    </a:cubicBezTo>
                    <a:cubicBezTo>
                      <a:pt x="11203" y="22103"/>
                      <a:pt x="11203" y="21498"/>
                      <a:pt x="11203" y="20892"/>
                    </a:cubicBezTo>
                    <a:cubicBezTo>
                      <a:pt x="10597" y="20211"/>
                      <a:pt x="9992" y="19605"/>
                      <a:pt x="9311" y="18924"/>
                    </a:cubicBezTo>
                    <a:lnTo>
                      <a:pt x="9311" y="18924"/>
                    </a:lnTo>
                    <a:cubicBezTo>
                      <a:pt x="8402" y="17107"/>
                      <a:pt x="6283" y="15745"/>
                      <a:pt x="7418" y="13247"/>
                    </a:cubicBezTo>
                    <a:cubicBezTo>
                      <a:pt x="6813" y="10824"/>
                      <a:pt x="6207" y="8402"/>
                      <a:pt x="5677" y="5980"/>
                    </a:cubicBezTo>
                    <a:cubicBezTo>
                      <a:pt x="6888" y="5904"/>
                      <a:pt x="8175" y="5753"/>
                      <a:pt x="9386" y="5677"/>
                    </a:cubicBezTo>
                    <a:cubicBezTo>
                      <a:pt x="10067" y="6283"/>
                      <a:pt x="10749" y="7115"/>
                      <a:pt x="11506" y="7343"/>
                    </a:cubicBezTo>
                    <a:cubicBezTo>
                      <a:pt x="18167" y="9538"/>
                      <a:pt x="18167" y="9538"/>
                      <a:pt x="13171" y="15139"/>
                    </a:cubicBezTo>
                    <a:close/>
                  </a:path>
                </a:pathLst>
              </a:custGeom>
              <a:solidFill>
                <a:srgbClr val="EDB4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0" name="任意多边形: 形状 3229"/>
              <p:cNvSpPr/>
              <p:nvPr/>
            </p:nvSpPr>
            <p:spPr>
              <a:xfrm>
                <a:off x="2290744" y="6217364"/>
                <a:ext cx="15139" cy="15139"/>
              </a:xfrm>
              <a:custGeom>
                <a:avLst/>
                <a:gdLst>
                  <a:gd name="connsiteX0" fmla="*/ 10446 w 15139"/>
                  <a:gd name="connsiteY0" fmla="*/ 5677 h 15139"/>
                  <a:gd name="connsiteX1" fmla="*/ 12338 w 15139"/>
                  <a:gd name="connsiteY1" fmla="*/ 11354 h 15139"/>
                  <a:gd name="connsiteX2" fmla="*/ 5677 w 15139"/>
                  <a:gd name="connsiteY2" fmla="*/ 6585 h 15139"/>
                  <a:gd name="connsiteX3" fmla="*/ 1044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446" y="5677"/>
                    </a:moveTo>
                    <a:cubicBezTo>
                      <a:pt x="11203" y="7570"/>
                      <a:pt x="12565" y="9159"/>
                      <a:pt x="12338" y="11354"/>
                    </a:cubicBezTo>
                    <a:cubicBezTo>
                      <a:pt x="10143" y="9765"/>
                      <a:pt x="7948" y="8251"/>
                      <a:pt x="5677" y="6585"/>
                    </a:cubicBezTo>
                    <a:cubicBezTo>
                      <a:pt x="7342" y="5375"/>
                      <a:pt x="8932" y="5829"/>
                      <a:pt x="10446" y="5677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1" name="任意多边形: 形状 3230"/>
              <p:cNvSpPr/>
              <p:nvPr/>
            </p:nvSpPr>
            <p:spPr>
              <a:xfrm>
                <a:off x="2297405" y="622304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267" y="6585"/>
                      <a:pt x="7570" y="7645"/>
                    </a:cubicBezTo>
                    <a:cubicBezTo>
                      <a:pt x="6888" y="6964"/>
                      <a:pt x="6283" y="6359"/>
                      <a:pt x="5677" y="5677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2" name="任意多边形: 形状 3231"/>
              <p:cNvSpPr/>
              <p:nvPr/>
            </p:nvSpPr>
            <p:spPr>
              <a:xfrm>
                <a:off x="1603430" y="5983540"/>
                <a:ext cx="7570" cy="15139"/>
              </a:xfrm>
              <a:custGeom>
                <a:avLst/>
                <a:gdLst>
                  <a:gd name="connsiteX0" fmla="*/ 7645 w 7569"/>
                  <a:gd name="connsiteY0" fmla="*/ 5677 h 15139"/>
                  <a:gd name="connsiteX1" fmla="*/ 7645 w 7569"/>
                  <a:gd name="connsiteY1" fmla="*/ 11430 h 15139"/>
                  <a:gd name="connsiteX2" fmla="*/ 5677 w 7569"/>
                  <a:gd name="connsiteY2" fmla="*/ 7721 h 15139"/>
                  <a:gd name="connsiteX3" fmla="*/ 7645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45" y="5677"/>
                    </a:moveTo>
                    <a:cubicBezTo>
                      <a:pt x="7645" y="7570"/>
                      <a:pt x="7645" y="9462"/>
                      <a:pt x="7645" y="11430"/>
                    </a:cubicBezTo>
                    <a:cubicBezTo>
                      <a:pt x="5904" y="10824"/>
                      <a:pt x="5753" y="9311"/>
                      <a:pt x="5677" y="7721"/>
                    </a:cubicBezTo>
                    <a:cubicBezTo>
                      <a:pt x="6283" y="7040"/>
                      <a:pt x="6964" y="6359"/>
                      <a:pt x="7645" y="5677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3" name="任意多边形: 形状 3232"/>
              <p:cNvSpPr/>
              <p:nvPr/>
            </p:nvSpPr>
            <p:spPr>
              <a:xfrm>
                <a:off x="2247825" y="6183149"/>
                <a:ext cx="15139" cy="15139"/>
              </a:xfrm>
              <a:custGeom>
                <a:avLst/>
                <a:gdLst>
                  <a:gd name="connsiteX0" fmla="*/ 5677 w 15139"/>
                  <a:gd name="connsiteY0" fmla="*/ 11127 h 15139"/>
                  <a:gd name="connsiteX1" fmla="*/ 7721 w 15139"/>
                  <a:gd name="connsiteY1" fmla="*/ 5677 h 15139"/>
                  <a:gd name="connsiteX2" fmla="*/ 9613 w 15139"/>
                  <a:gd name="connsiteY2" fmla="*/ 5677 h 15139"/>
                  <a:gd name="connsiteX3" fmla="*/ 7494 w 15139"/>
                  <a:gd name="connsiteY3" fmla="*/ 11203 h 15139"/>
                  <a:gd name="connsiteX4" fmla="*/ 6586 w 15139"/>
                  <a:gd name="connsiteY4" fmla="*/ 11203 h 15139"/>
                  <a:gd name="connsiteX5" fmla="*/ 5677 w 15139"/>
                  <a:gd name="connsiteY5" fmla="*/ 111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1127"/>
                    </a:moveTo>
                    <a:cubicBezTo>
                      <a:pt x="5829" y="9159"/>
                      <a:pt x="5299" y="6889"/>
                      <a:pt x="7721" y="5677"/>
                    </a:cubicBezTo>
                    <a:cubicBezTo>
                      <a:pt x="8326" y="5677"/>
                      <a:pt x="9008" y="5677"/>
                      <a:pt x="9613" y="5677"/>
                    </a:cubicBezTo>
                    <a:cubicBezTo>
                      <a:pt x="8932" y="7494"/>
                      <a:pt x="8251" y="9387"/>
                      <a:pt x="7494" y="11203"/>
                    </a:cubicBezTo>
                    <a:lnTo>
                      <a:pt x="6586" y="11203"/>
                    </a:lnTo>
                    <a:lnTo>
                      <a:pt x="5677" y="11127"/>
                    </a:ln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4" name="任意多边形: 形状 3233"/>
              <p:cNvSpPr/>
              <p:nvPr/>
            </p:nvSpPr>
            <p:spPr>
              <a:xfrm>
                <a:off x="2177780" y="6519691"/>
                <a:ext cx="15139" cy="22709"/>
              </a:xfrm>
              <a:custGeom>
                <a:avLst/>
                <a:gdLst>
                  <a:gd name="connsiteX0" fmla="*/ 11154 w 15139"/>
                  <a:gd name="connsiteY0" fmla="*/ 7570 h 22708"/>
                  <a:gd name="connsiteX1" fmla="*/ 9413 w 15139"/>
                  <a:gd name="connsiteY1" fmla="*/ 20892 h 22708"/>
                  <a:gd name="connsiteX2" fmla="*/ 7370 w 15139"/>
                  <a:gd name="connsiteY2" fmla="*/ 5677 h 22708"/>
                  <a:gd name="connsiteX3" fmla="*/ 11154 w 15139"/>
                  <a:gd name="connsiteY3" fmla="*/ 75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1154" y="7570"/>
                    </a:moveTo>
                    <a:cubicBezTo>
                      <a:pt x="10549" y="11506"/>
                      <a:pt x="8656" y="15215"/>
                      <a:pt x="9413" y="20892"/>
                    </a:cubicBezTo>
                    <a:cubicBezTo>
                      <a:pt x="2601" y="15215"/>
                      <a:pt x="7143" y="10294"/>
                      <a:pt x="7370" y="5677"/>
                    </a:cubicBezTo>
                    <a:cubicBezTo>
                      <a:pt x="8732" y="6283"/>
                      <a:pt x="9943" y="6964"/>
                      <a:pt x="11154" y="7570"/>
                    </a:cubicBezTo>
                    <a:close/>
                  </a:path>
                </a:pathLst>
              </a:custGeom>
              <a:solidFill>
                <a:srgbClr val="F9DA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5" name="任意多边形: 形状 3234"/>
              <p:cNvSpPr/>
              <p:nvPr/>
            </p:nvSpPr>
            <p:spPr>
              <a:xfrm>
                <a:off x="1628333" y="6608935"/>
                <a:ext cx="15139" cy="15139"/>
              </a:xfrm>
              <a:custGeom>
                <a:avLst/>
                <a:gdLst>
                  <a:gd name="connsiteX0" fmla="*/ 5679 w 15139"/>
                  <a:gd name="connsiteY0" fmla="*/ 5829 h 15139"/>
                  <a:gd name="connsiteX1" fmla="*/ 9312 w 15139"/>
                  <a:gd name="connsiteY1" fmla="*/ 5677 h 15139"/>
                  <a:gd name="connsiteX2" fmla="*/ 11356 w 15139"/>
                  <a:gd name="connsiteY2" fmla="*/ 9387 h 15139"/>
                  <a:gd name="connsiteX3" fmla="*/ 5679 w 15139"/>
                  <a:gd name="connsiteY3" fmla="*/ 58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9" y="5829"/>
                    </a:moveTo>
                    <a:cubicBezTo>
                      <a:pt x="6890" y="5753"/>
                      <a:pt x="8101" y="5677"/>
                      <a:pt x="9312" y="5677"/>
                    </a:cubicBezTo>
                    <a:cubicBezTo>
                      <a:pt x="9993" y="6889"/>
                      <a:pt x="10674" y="8175"/>
                      <a:pt x="11356" y="9387"/>
                    </a:cubicBezTo>
                    <a:cubicBezTo>
                      <a:pt x="8631" y="9462"/>
                      <a:pt x="5603" y="10143"/>
                      <a:pt x="5679" y="5829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6" name="任意多边形: 形状 3235"/>
              <p:cNvSpPr/>
              <p:nvPr/>
            </p:nvSpPr>
            <p:spPr>
              <a:xfrm>
                <a:off x="1525237" y="5797254"/>
                <a:ext cx="15139" cy="15139"/>
              </a:xfrm>
              <a:custGeom>
                <a:avLst/>
                <a:gdLst>
                  <a:gd name="connsiteX0" fmla="*/ 11657 w 15139"/>
                  <a:gd name="connsiteY0" fmla="*/ 9462 h 15139"/>
                  <a:gd name="connsiteX1" fmla="*/ 11657 w 15139"/>
                  <a:gd name="connsiteY1" fmla="*/ 11354 h 15139"/>
                  <a:gd name="connsiteX2" fmla="*/ 5677 w 15139"/>
                  <a:gd name="connsiteY2" fmla="*/ 12717 h 15139"/>
                  <a:gd name="connsiteX3" fmla="*/ 7872 w 15139"/>
                  <a:gd name="connsiteY3" fmla="*/ 7570 h 15139"/>
                  <a:gd name="connsiteX4" fmla="*/ 9765 w 15139"/>
                  <a:gd name="connsiteY4" fmla="*/ 5677 h 15139"/>
                  <a:gd name="connsiteX5" fmla="*/ 11657 w 15139"/>
                  <a:gd name="connsiteY5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657" y="9462"/>
                    </a:moveTo>
                    <a:cubicBezTo>
                      <a:pt x="11733" y="10068"/>
                      <a:pt x="11733" y="10749"/>
                      <a:pt x="11657" y="11354"/>
                    </a:cubicBezTo>
                    <a:cubicBezTo>
                      <a:pt x="9765" y="11960"/>
                      <a:pt x="8175" y="13928"/>
                      <a:pt x="5677" y="12717"/>
                    </a:cubicBezTo>
                    <a:cubicBezTo>
                      <a:pt x="5753" y="10673"/>
                      <a:pt x="8478" y="9765"/>
                      <a:pt x="7872" y="7570"/>
                    </a:cubicBezTo>
                    <a:cubicBezTo>
                      <a:pt x="8478" y="6964"/>
                      <a:pt x="9083" y="6283"/>
                      <a:pt x="9765" y="5677"/>
                    </a:cubicBezTo>
                    <a:cubicBezTo>
                      <a:pt x="9840" y="7191"/>
                      <a:pt x="9992" y="8705"/>
                      <a:pt x="11657" y="9462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7" name="任意多边形: 形状 3236"/>
              <p:cNvSpPr/>
              <p:nvPr/>
            </p:nvSpPr>
            <p:spPr>
              <a:xfrm>
                <a:off x="2450582" y="5772426"/>
                <a:ext cx="7570" cy="7570"/>
              </a:xfrm>
              <a:custGeom>
                <a:avLst/>
                <a:gdLst>
                  <a:gd name="connsiteX0" fmla="*/ 6389 w 7569"/>
                  <a:gd name="connsiteY0" fmla="*/ 5677 h 7569"/>
                  <a:gd name="connsiteX1" fmla="*/ 7600 w 7569"/>
                  <a:gd name="connsiteY1" fmla="*/ 8478 h 7569"/>
                  <a:gd name="connsiteX2" fmla="*/ 6162 w 7569"/>
                  <a:gd name="connsiteY2" fmla="*/ 8856 h 7569"/>
                  <a:gd name="connsiteX3" fmla="*/ 6389 w 7569"/>
                  <a:gd name="connsiteY3" fmla="*/ 5677 h 7569"/>
                  <a:gd name="connsiteX4" fmla="*/ 638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389" y="5677"/>
                    </a:moveTo>
                    <a:cubicBezTo>
                      <a:pt x="7600" y="6282"/>
                      <a:pt x="8433" y="7115"/>
                      <a:pt x="7600" y="8478"/>
                    </a:cubicBezTo>
                    <a:cubicBezTo>
                      <a:pt x="7373" y="8780"/>
                      <a:pt x="6389" y="9083"/>
                      <a:pt x="6162" y="8856"/>
                    </a:cubicBezTo>
                    <a:cubicBezTo>
                      <a:pt x="4951" y="7796"/>
                      <a:pt x="6389" y="6812"/>
                      <a:pt x="6389" y="5677"/>
                    </a:cubicBezTo>
                    <a:lnTo>
                      <a:pt x="6389" y="5677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8" name="任意多边形: 形状 3237"/>
              <p:cNvSpPr/>
              <p:nvPr/>
            </p:nvSpPr>
            <p:spPr>
              <a:xfrm>
                <a:off x="1525615" y="5034926"/>
                <a:ext cx="15139" cy="7570"/>
              </a:xfrm>
              <a:custGeom>
                <a:avLst/>
                <a:gdLst>
                  <a:gd name="connsiteX0" fmla="*/ 5904 w 15139"/>
                  <a:gd name="connsiteY0" fmla="*/ 9387 h 7569"/>
                  <a:gd name="connsiteX1" fmla="*/ 5677 w 15139"/>
                  <a:gd name="connsiteY1" fmla="*/ 7645 h 7569"/>
                  <a:gd name="connsiteX2" fmla="*/ 7645 w 15139"/>
                  <a:gd name="connsiteY2" fmla="*/ 5753 h 7569"/>
                  <a:gd name="connsiteX3" fmla="*/ 9462 w 15139"/>
                  <a:gd name="connsiteY3" fmla="*/ 5677 h 7569"/>
                  <a:gd name="connsiteX4" fmla="*/ 5904 w 15139"/>
                  <a:gd name="connsiteY4" fmla="*/ 93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904" y="9387"/>
                    </a:moveTo>
                    <a:cubicBezTo>
                      <a:pt x="5753" y="8857"/>
                      <a:pt x="5677" y="8251"/>
                      <a:pt x="5677" y="7645"/>
                    </a:cubicBezTo>
                    <a:cubicBezTo>
                      <a:pt x="6358" y="7040"/>
                      <a:pt x="6964" y="6359"/>
                      <a:pt x="7645" y="5753"/>
                    </a:cubicBezTo>
                    <a:cubicBezTo>
                      <a:pt x="8251" y="5753"/>
                      <a:pt x="8856" y="5753"/>
                      <a:pt x="9462" y="5677"/>
                    </a:cubicBezTo>
                    <a:cubicBezTo>
                      <a:pt x="9462" y="8024"/>
                      <a:pt x="8478" y="9462"/>
                      <a:pt x="5904" y="9387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9" name="任意多边形: 形状 3238"/>
              <p:cNvSpPr/>
              <p:nvPr/>
            </p:nvSpPr>
            <p:spPr>
              <a:xfrm>
                <a:off x="1693129" y="5981648"/>
                <a:ext cx="15139" cy="22709"/>
              </a:xfrm>
              <a:custGeom>
                <a:avLst/>
                <a:gdLst>
                  <a:gd name="connsiteX0" fmla="*/ 9311 w 15139"/>
                  <a:gd name="connsiteY0" fmla="*/ 5829 h 22708"/>
                  <a:gd name="connsiteX1" fmla="*/ 11127 w 15139"/>
                  <a:gd name="connsiteY1" fmla="*/ 5677 h 22708"/>
                  <a:gd name="connsiteX2" fmla="*/ 11127 w 15139"/>
                  <a:gd name="connsiteY2" fmla="*/ 5677 h 22708"/>
                  <a:gd name="connsiteX3" fmla="*/ 11203 w 15139"/>
                  <a:gd name="connsiteY3" fmla="*/ 11430 h 22708"/>
                  <a:gd name="connsiteX4" fmla="*/ 11127 w 15139"/>
                  <a:gd name="connsiteY4" fmla="*/ 17031 h 22708"/>
                  <a:gd name="connsiteX5" fmla="*/ 5677 w 15139"/>
                  <a:gd name="connsiteY5" fmla="*/ 7721 h 22708"/>
                  <a:gd name="connsiteX6" fmla="*/ 9311 w 15139"/>
                  <a:gd name="connsiteY6" fmla="*/ 582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311" y="5829"/>
                    </a:moveTo>
                    <a:cubicBezTo>
                      <a:pt x="9916" y="5753"/>
                      <a:pt x="10522" y="5677"/>
                      <a:pt x="11127" y="5677"/>
                    </a:cubicBezTo>
                    <a:lnTo>
                      <a:pt x="11127" y="5677"/>
                    </a:lnTo>
                    <a:cubicBezTo>
                      <a:pt x="12717" y="7570"/>
                      <a:pt x="12490" y="9462"/>
                      <a:pt x="11203" y="11430"/>
                    </a:cubicBezTo>
                    <a:cubicBezTo>
                      <a:pt x="11203" y="13322"/>
                      <a:pt x="11127" y="15215"/>
                      <a:pt x="11127" y="17031"/>
                    </a:cubicBezTo>
                    <a:cubicBezTo>
                      <a:pt x="5829" y="15972"/>
                      <a:pt x="6737" y="11279"/>
                      <a:pt x="5677" y="7721"/>
                    </a:cubicBezTo>
                    <a:cubicBezTo>
                      <a:pt x="7115" y="7570"/>
                      <a:pt x="8554" y="7343"/>
                      <a:pt x="9311" y="5829"/>
                    </a:cubicBezTo>
                    <a:close/>
                  </a:path>
                </a:pathLst>
              </a:custGeom>
              <a:solidFill>
                <a:srgbClr val="FAD4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0" name="任意多边形: 形状 3239"/>
              <p:cNvSpPr/>
              <p:nvPr/>
            </p:nvSpPr>
            <p:spPr>
              <a:xfrm>
                <a:off x="1698504" y="5981648"/>
                <a:ext cx="7570" cy="15139"/>
              </a:xfrm>
              <a:custGeom>
                <a:avLst/>
                <a:gdLst>
                  <a:gd name="connsiteX0" fmla="*/ 5753 w 7569"/>
                  <a:gd name="connsiteY0" fmla="*/ 11430 h 15139"/>
                  <a:gd name="connsiteX1" fmla="*/ 5677 w 7569"/>
                  <a:gd name="connsiteY1" fmla="*/ 5677 h 15139"/>
                  <a:gd name="connsiteX2" fmla="*/ 9008 w 7569"/>
                  <a:gd name="connsiteY2" fmla="*/ 7721 h 15139"/>
                  <a:gd name="connsiteX3" fmla="*/ 5753 w 7569"/>
                  <a:gd name="connsiteY3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753" y="11430"/>
                    </a:moveTo>
                    <a:cubicBezTo>
                      <a:pt x="5753" y="9538"/>
                      <a:pt x="5753" y="7570"/>
                      <a:pt x="5677" y="5677"/>
                    </a:cubicBezTo>
                    <a:cubicBezTo>
                      <a:pt x="7115" y="5904"/>
                      <a:pt x="8932" y="5677"/>
                      <a:pt x="9008" y="7721"/>
                    </a:cubicBezTo>
                    <a:cubicBezTo>
                      <a:pt x="9083" y="9689"/>
                      <a:pt x="7342" y="10598"/>
                      <a:pt x="5753" y="11430"/>
                    </a:cubicBez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1" name="任意多边形: 形状 3240"/>
              <p:cNvSpPr/>
              <p:nvPr/>
            </p:nvSpPr>
            <p:spPr>
              <a:xfrm>
                <a:off x="1705316" y="5982632"/>
                <a:ext cx="7570" cy="7570"/>
              </a:xfrm>
              <a:custGeom>
                <a:avLst/>
                <a:gdLst>
                  <a:gd name="connsiteX0" fmla="*/ 6510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10 w 7569"/>
                  <a:gd name="connsiteY3" fmla="*/ 6585 h 7569"/>
                  <a:gd name="connsiteX4" fmla="*/ 6510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10" y="6585"/>
                    </a:moveTo>
                    <a:cubicBezTo>
                      <a:pt x="6207" y="6283"/>
                      <a:pt x="5904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358" y="6056"/>
                      <a:pt x="6434" y="6359"/>
                      <a:pt x="6510" y="6585"/>
                    </a:cubicBezTo>
                    <a:lnTo>
                      <a:pt x="6510" y="658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2" name="任意多边形: 形状 3241"/>
              <p:cNvSpPr/>
              <p:nvPr/>
            </p:nvSpPr>
            <p:spPr>
              <a:xfrm>
                <a:off x="1529365" y="6783868"/>
                <a:ext cx="15139" cy="15139"/>
              </a:xfrm>
              <a:custGeom>
                <a:avLst/>
                <a:gdLst>
                  <a:gd name="connsiteX0" fmla="*/ 9498 w 15139"/>
                  <a:gd name="connsiteY0" fmla="*/ 5677 h 15139"/>
                  <a:gd name="connsiteX1" fmla="*/ 5713 w 15139"/>
                  <a:gd name="connsiteY1" fmla="*/ 11430 h 15139"/>
                  <a:gd name="connsiteX2" fmla="*/ 9498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498" y="5677"/>
                    </a:moveTo>
                    <a:cubicBezTo>
                      <a:pt x="8362" y="7645"/>
                      <a:pt x="7908" y="10067"/>
                      <a:pt x="5713" y="11430"/>
                    </a:cubicBezTo>
                    <a:cubicBezTo>
                      <a:pt x="5637" y="8629"/>
                      <a:pt x="5334" y="5677"/>
                      <a:pt x="9498" y="5677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3" name="任意多边形: 形状 3242"/>
              <p:cNvSpPr/>
              <p:nvPr/>
            </p:nvSpPr>
            <p:spPr>
              <a:xfrm>
                <a:off x="1646370" y="5979680"/>
                <a:ext cx="15139" cy="22709"/>
              </a:xfrm>
              <a:custGeom>
                <a:avLst/>
                <a:gdLst>
                  <a:gd name="connsiteX0" fmla="*/ 14059 w 15139"/>
                  <a:gd name="connsiteY0" fmla="*/ 5828 h 22708"/>
                  <a:gd name="connsiteX1" fmla="*/ 14135 w 15139"/>
                  <a:gd name="connsiteY1" fmla="*/ 7494 h 22708"/>
                  <a:gd name="connsiteX2" fmla="*/ 12318 w 15139"/>
                  <a:gd name="connsiteY2" fmla="*/ 11430 h 22708"/>
                  <a:gd name="connsiteX3" fmla="*/ 12166 w 15139"/>
                  <a:gd name="connsiteY3" fmla="*/ 15214 h 22708"/>
                  <a:gd name="connsiteX4" fmla="*/ 12242 w 15139"/>
                  <a:gd name="connsiteY4" fmla="*/ 15139 h 22708"/>
                  <a:gd name="connsiteX5" fmla="*/ 8079 w 15139"/>
                  <a:gd name="connsiteY5" fmla="*/ 17107 h 22708"/>
                  <a:gd name="connsiteX6" fmla="*/ 5959 w 15139"/>
                  <a:gd name="connsiteY6" fmla="*/ 14382 h 22708"/>
                  <a:gd name="connsiteX7" fmla="*/ 8306 w 15139"/>
                  <a:gd name="connsiteY7" fmla="*/ 7570 h 22708"/>
                  <a:gd name="connsiteX8" fmla="*/ 12166 w 15139"/>
                  <a:gd name="connsiteY8" fmla="*/ 5677 h 22708"/>
                  <a:gd name="connsiteX9" fmla="*/ 14059 w 15139"/>
                  <a:gd name="connsiteY9" fmla="*/ 582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22708">
                    <a:moveTo>
                      <a:pt x="14059" y="5828"/>
                    </a:moveTo>
                    <a:cubicBezTo>
                      <a:pt x="14135" y="6358"/>
                      <a:pt x="14135" y="6964"/>
                      <a:pt x="14135" y="7494"/>
                    </a:cubicBezTo>
                    <a:cubicBezTo>
                      <a:pt x="12545" y="8402"/>
                      <a:pt x="12318" y="9840"/>
                      <a:pt x="12318" y="11430"/>
                    </a:cubicBezTo>
                    <a:cubicBezTo>
                      <a:pt x="12242" y="12717"/>
                      <a:pt x="12242" y="13928"/>
                      <a:pt x="12166" y="15214"/>
                    </a:cubicBezTo>
                    <a:lnTo>
                      <a:pt x="12242" y="15139"/>
                    </a:lnTo>
                    <a:cubicBezTo>
                      <a:pt x="10653" y="15366"/>
                      <a:pt x="9063" y="15669"/>
                      <a:pt x="8079" y="17107"/>
                    </a:cubicBezTo>
                    <a:cubicBezTo>
                      <a:pt x="6489" y="16880"/>
                      <a:pt x="5051" y="16577"/>
                      <a:pt x="5959" y="14382"/>
                    </a:cubicBezTo>
                    <a:cubicBezTo>
                      <a:pt x="6868" y="12187"/>
                      <a:pt x="8533" y="10219"/>
                      <a:pt x="8306" y="7570"/>
                    </a:cubicBezTo>
                    <a:cubicBezTo>
                      <a:pt x="9063" y="5904"/>
                      <a:pt x="10577" y="5677"/>
                      <a:pt x="12166" y="5677"/>
                    </a:cubicBezTo>
                    <a:cubicBezTo>
                      <a:pt x="12848" y="5752"/>
                      <a:pt x="13453" y="5752"/>
                      <a:pt x="14059" y="5828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4" name="任意多边形: 形状 3243"/>
              <p:cNvSpPr/>
              <p:nvPr/>
            </p:nvSpPr>
            <p:spPr>
              <a:xfrm>
                <a:off x="1643473" y="595507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5752 h 7569"/>
                  <a:gd name="connsiteX2" fmla="*/ 7570 w 7569"/>
                  <a:gd name="connsiteY2" fmla="*/ 7570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677"/>
                      <a:pt x="8175" y="5752"/>
                      <a:pt x="9386" y="5752"/>
                    </a:cubicBezTo>
                    <a:cubicBezTo>
                      <a:pt x="8781" y="6358"/>
                      <a:pt x="8175" y="6964"/>
                      <a:pt x="7570" y="7570"/>
                    </a:cubicBezTo>
                    <a:cubicBezTo>
                      <a:pt x="6888" y="6888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F2BE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5" name="任意多边形: 形状 3244"/>
              <p:cNvSpPr/>
              <p:nvPr/>
            </p:nvSpPr>
            <p:spPr>
              <a:xfrm>
                <a:off x="2149118" y="656147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267" y="6585"/>
                      <a:pt x="7570" y="7570"/>
                    </a:cubicBezTo>
                    <a:cubicBezTo>
                      <a:pt x="6888" y="6964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6" name="任意多边形: 形状 3245"/>
              <p:cNvSpPr/>
              <p:nvPr/>
            </p:nvSpPr>
            <p:spPr>
              <a:xfrm>
                <a:off x="1533185" y="6344681"/>
                <a:ext cx="15139" cy="15139"/>
              </a:xfrm>
              <a:custGeom>
                <a:avLst/>
                <a:gdLst>
                  <a:gd name="connsiteX0" fmla="*/ 13171 w 15139"/>
                  <a:gd name="connsiteY0" fmla="*/ 7647 h 15139"/>
                  <a:gd name="connsiteX1" fmla="*/ 13322 w 15139"/>
                  <a:gd name="connsiteY1" fmla="*/ 9388 h 15139"/>
                  <a:gd name="connsiteX2" fmla="*/ 5677 w 15139"/>
                  <a:gd name="connsiteY2" fmla="*/ 9388 h 15139"/>
                  <a:gd name="connsiteX3" fmla="*/ 13171 w 15139"/>
                  <a:gd name="connsiteY3" fmla="*/ 76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171" y="7647"/>
                    </a:moveTo>
                    <a:cubicBezTo>
                      <a:pt x="13171" y="8253"/>
                      <a:pt x="13247" y="8858"/>
                      <a:pt x="13322" y="9388"/>
                    </a:cubicBezTo>
                    <a:cubicBezTo>
                      <a:pt x="10749" y="11886"/>
                      <a:pt x="8251" y="8253"/>
                      <a:pt x="5677" y="9388"/>
                    </a:cubicBezTo>
                    <a:cubicBezTo>
                      <a:pt x="6813" y="3105"/>
                      <a:pt x="10295" y="6436"/>
                      <a:pt x="13171" y="7647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7" name="任意多边形: 形状 3246"/>
              <p:cNvSpPr/>
              <p:nvPr/>
            </p:nvSpPr>
            <p:spPr>
              <a:xfrm>
                <a:off x="1810684" y="6274549"/>
                <a:ext cx="15139" cy="7570"/>
              </a:xfrm>
              <a:custGeom>
                <a:avLst/>
                <a:gdLst>
                  <a:gd name="connsiteX0" fmla="*/ 5677 w 15139"/>
                  <a:gd name="connsiteY0" fmla="*/ 9351 h 7569"/>
                  <a:gd name="connsiteX1" fmla="*/ 12793 w 15139"/>
                  <a:gd name="connsiteY1" fmla="*/ 7458 h 7569"/>
                  <a:gd name="connsiteX2" fmla="*/ 5677 w 15139"/>
                  <a:gd name="connsiteY2" fmla="*/ 9351 h 7569"/>
                  <a:gd name="connsiteX3" fmla="*/ 5677 w 15139"/>
                  <a:gd name="connsiteY3" fmla="*/ 93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51"/>
                    </a:moveTo>
                    <a:cubicBezTo>
                      <a:pt x="6434" y="4052"/>
                      <a:pt x="9008" y="5491"/>
                      <a:pt x="12793" y="7458"/>
                    </a:cubicBezTo>
                    <a:cubicBezTo>
                      <a:pt x="10370" y="10108"/>
                      <a:pt x="7872" y="9124"/>
                      <a:pt x="5677" y="9351"/>
                    </a:cubicBezTo>
                    <a:lnTo>
                      <a:pt x="5677" y="9351"/>
                    </a:lnTo>
                    <a:close/>
                  </a:path>
                </a:pathLst>
              </a:custGeom>
              <a:solidFill>
                <a:srgbClr val="F6C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8" name="任意多边形: 形状 3247"/>
              <p:cNvSpPr/>
              <p:nvPr/>
            </p:nvSpPr>
            <p:spPr>
              <a:xfrm>
                <a:off x="1700408" y="5955116"/>
                <a:ext cx="15139" cy="15139"/>
              </a:xfrm>
              <a:custGeom>
                <a:avLst/>
                <a:gdLst>
                  <a:gd name="connsiteX0" fmla="*/ 11342 w 15139"/>
                  <a:gd name="connsiteY0" fmla="*/ 13058 h 15139"/>
                  <a:gd name="connsiteX1" fmla="*/ 5968 w 15139"/>
                  <a:gd name="connsiteY1" fmla="*/ 8138 h 15139"/>
                  <a:gd name="connsiteX2" fmla="*/ 11494 w 15139"/>
                  <a:gd name="connsiteY2" fmla="*/ 7532 h 15139"/>
                  <a:gd name="connsiteX3" fmla="*/ 11948 w 15139"/>
                  <a:gd name="connsiteY3" fmla="*/ 8819 h 15139"/>
                  <a:gd name="connsiteX4" fmla="*/ 11342 w 15139"/>
                  <a:gd name="connsiteY4" fmla="*/ 9425 h 15139"/>
                  <a:gd name="connsiteX5" fmla="*/ 11342 w 15139"/>
                  <a:gd name="connsiteY5" fmla="*/ 130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42" y="13058"/>
                    </a:moveTo>
                    <a:cubicBezTo>
                      <a:pt x="7482" y="13588"/>
                      <a:pt x="4757" y="12452"/>
                      <a:pt x="5968" y="8138"/>
                    </a:cubicBezTo>
                    <a:cubicBezTo>
                      <a:pt x="6952" y="4731"/>
                      <a:pt x="9374" y="5185"/>
                      <a:pt x="11494" y="7532"/>
                    </a:cubicBezTo>
                    <a:cubicBezTo>
                      <a:pt x="12023" y="7987"/>
                      <a:pt x="12175" y="8441"/>
                      <a:pt x="11948" y="8819"/>
                    </a:cubicBezTo>
                    <a:cubicBezTo>
                      <a:pt x="11721" y="9198"/>
                      <a:pt x="11569" y="9425"/>
                      <a:pt x="11342" y="9425"/>
                    </a:cubicBezTo>
                    <a:cubicBezTo>
                      <a:pt x="8996" y="10560"/>
                      <a:pt x="11342" y="11847"/>
                      <a:pt x="11342" y="13058"/>
                    </a:cubicBezTo>
                    <a:close/>
                  </a:path>
                </a:pathLst>
              </a:custGeom>
              <a:solidFill>
                <a:srgbClr val="F8D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9" name="任意多边形: 形状 3248"/>
              <p:cNvSpPr/>
              <p:nvPr/>
            </p:nvSpPr>
            <p:spPr>
              <a:xfrm>
                <a:off x="2138603" y="6546260"/>
                <a:ext cx="7570" cy="15139"/>
              </a:xfrm>
              <a:custGeom>
                <a:avLst/>
                <a:gdLst>
                  <a:gd name="connsiteX0" fmla="*/ 6579 w 7569"/>
                  <a:gd name="connsiteY0" fmla="*/ 5677 h 15139"/>
                  <a:gd name="connsiteX1" fmla="*/ 6503 w 7569"/>
                  <a:gd name="connsiteY1" fmla="*/ 11354 h 15139"/>
                  <a:gd name="connsiteX2" fmla="*/ 6579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6579" y="5677"/>
                    </a:moveTo>
                    <a:cubicBezTo>
                      <a:pt x="9304" y="7570"/>
                      <a:pt x="9228" y="9538"/>
                      <a:pt x="6503" y="11354"/>
                    </a:cubicBezTo>
                    <a:cubicBezTo>
                      <a:pt x="4308" y="9462"/>
                      <a:pt x="7260" y="7570"/>
                      <a:pt x="6579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0" name="任意多边形: 形状 3249"/>
              <p:cNvSpPr/>
              <p:nvPr/>
            </p:nvSpPr>
            <p:spPr>
              <a:xfrm>
                <a:off x="2138034" y="6540431"/>
                <a:ext cx="7570" cy="15139"/>
              </a:xfrm>
              <a:custGeom>
                <a:avLst/>
                <a:gdLst>
                  <a:gd name="connsiteX0" fmla="*/ 9040 w 7569"/>
                  <a:gd name="connsiteY0" fmla="*/ 5677 h 15139"/>
                  <a:gd name="connsiteX1" fmla="*/ 7148 w 7569"/>
                  <a:gd name="connsiteY1" fmla="*/ 11506 h 15139"/>
                  <a:gd name="connsiteX2" fmla="*/ 904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9040" y="5677"/>
                    </a:moveTo>
                    <a:cubicBezTo>
                      <a:pt x="9419" y="7948"/>
                      <a:pt x="7980" y="9613"/>
                      <a:pt x="7148" y="11506"/>
                    </a:cubicBezTo>
                    <a:cubicBezTo>
                      <a:pt x="3666" y="8251"/>
                      <a:pt x="7223" y="7267"/>
                      <a:pt x="9040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1" name="任意多边形: 形状 3250"/>
              <p:cNvSpPr/>
              <p:nvPr/>
            </p:nvSpPr>
            <p:spPr>
              <a:xfrm>
                <a:off x="1784115" y="6051396"/>
                <a:ext cx="15139" cy="22709"/>
              </a:xfrm>
              <a:custGeom>
                <a:avLst/>
                <a:gdLst>
                  <a:gd name="connsiteX0" fmla="*/ 5677 w 15139"/>
                  <a:gd name="connsiteY0" fmla="*/ 10111 h 22708"/>
                  <a:gd name="connsiteX1" fmla="*/ 9159 w 15139"/>
                  <a:gd name="connsiteY1" fmla="*/ 5721 h 22708"/>
                  <a:gd name="connsiteX2" fmla="*/ 10522 w 15139"/>
                  <a:gd name="connsiteY2" fmla="*/ 11020 h 22708"/>
                  <a:gd name="connsiteX3" fmla="*/ 13247 w 15139"/>
                  <a:gd name="connsiteY3" fmla="*/ 15713 h 22708"/>
                  <a:gd name="connsiteX4" fmla="*/ 9765 w 15139"/>
                  <a:gd name="connsiteY4" fmla="*/ 20027 h 22708"/>
                  <a:gd name="connsiteX5" fmla="*/ 8402 w 15139"/>
                  <a:gd name="connsiteY5" fmla="*/ 14729 h 22708"/>
                  <a:gd name="connsiteX6" fmla="*/ 5677 w 15139"/>
                  <a:gd name="connsiteY6" fmla="*/ 101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677" y="10111"/>
                    </a:moveTo>
                    <a:cubicBezTo>
                      <a:pt x="8251" y="9657"/>
                      <a:pt x="6510" y="5191"/>
                      <a:pt x="9159" y="5721"/>
                    </a:cubicBezTo>
                    <a:cubicBezTo>
                      <a:pt x="12187" y="6326"/>
                      <a:pt x="10219" y="9202"/>
                      <a:pt x="10522" y="11020"/>
                    </a:cubicBezTo>
                    <a:cubicBezTo>
                      <a:pt x="10824" y="12685"/>
                      <a:pt x="12338" y="14123"/>
                      <a:pt x="13247" y="15713"/>
                    </a:cubicBezTo>
                    <a:cubicBezTo>
                      <a:pt x="10673" y="16091"/>
                      <a:pt x="12414" y="20557"/>
                      <a:pt x="9765" y="20027"/>
                    </a:cubicBezTo>
                    <a:cubicBezTo>
                      <a:pt x="6813" y="19422"/>
                      <a:pt x="8705" y="16621"/>
                      <a:pt x="8402" y="14729"/>
                    </a:cubicBezTo>
                    <a:cubicBezTo>
                      <a:pt x="8099" y="13139"/>
                      <a:pt x="6586" y="11701"/>
                      <a:pt x="5677" y="10111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2" name="任意多边形: 形状 3251"/>
              <p:cNvSpPr/>
              <p:nvPr/>
            </p:nvSpPr>
            <p:spPr>
              <a:xfrm>
                <a:off x="1778589" y="6059671"/>
                <a:ext cx="7570" cy="7570"/>
              </a:xfrm>
              <a:custGeom>
                <a:avLst/>
                <a:gdLst>
                  <a:gd name="connsiteX0" fmla="*/ 5677 w 7569"/>
                  <a:gd name="connsiteY0" fmla="*/ 7286 h 7569"/>
                  <a:gd name="connsiteX1" fmla="*/ 9235 w 7569"/>
                  <a:gd name="connsiteY1" fmla="*/ 5696 h 7569"/>
                  <a:gd name="connsiteX2" fmla="*/ 5677 w 7569"/>
                  <a:gd name="connsiteY2" fmla="*/ 72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286"/>
                    </a:moveTo>
                    <a:cubicBezTo>
                      <a:pt x="6358" y="5696"/>
                      <a:pt x="7797" y="5621"/>
                      <a:pt x="9235" y="5696"/>
                    </a:cubicBezTo>
                    <a:cubicBezTo>
                      <a:pt x="8554" y="7286"/>
                      <a:pt x="7191" y="7513"/>
                      <a:pt x="5677" y="7286"/>
                    </a:cubicBezTo>
                    <a:close/>
                  </a:path>
                </a:pathLst>
              </a:custGeom>
              <a:solidFill>
                <a:srgbClr val="F5BF7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3" name="任意多边形: 形状 3252"/>
              <p:cNvSpPr/>
              <p:nvPr/>
            </p:nvSpPr>
            <p:spPr>
              <a:xfrm>
                <a:off x="1683213" y="6214260"/>
                <a:ext cx="7570" cy="7570"/>
              </a:xfrm>
              <a:custGeom>
                <a:avLst/>
                <a:gdLst>
                  <a:gd name="connsiteX0" fmla="*/ 5677 w 7569"/>
                  <a:gd name="connsiteY0" fmla="*/ 6964 h 7569"/>
                  <a:gd name="connsiteX1" fmla="*/ 6510 w 7569"/>
                  <a:gd name="connsiteY1" fmla="*/ 5677 h 7569"/>
                  <a:gd name="connsiteX2" fmla="*/ 5677 w 7569"/>
                  <a:gd name="connsiteY2" fmla="*/ 6964 h 7569"/>
                  <a:gd name="connsiteX3" fmla="*/ 5677 w 7569"/>
                  <a:gd name="connsiteY3" fmla="*/ 69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6964"/>
                    </a:moveTo>
                    <a:cubicBezTo>
                      <a:pt x="5980" y="6510"/>
                      <a:pt x="6207" y="6131"/>
                      <a:pt x="6510" y="5677"/>
                    </a:cubicBezTo>
                    <a:cubicBezTo>
                      <a:pt x="7645" y="6888"/>
                      <a:pt x="6131" y="6661"/>
                      <a:pt x="5677" y="6964"/>
                    </a:cubicBezTo>
                    <a:lnTo>
                      <a:pt x="5677" y="6964"/>
                    </a:lnTo>
                    <a:close/>
                  </a:path>
                </a:pathLst>
              </a:custGeom>
              <a:solidFill>
                <a:srgbClr val="EF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4" name="任意多边形: 形状 3253"/>
              <p:cNvSpPr/>
              <p:nvPr/>
            </p:nvSpPr>
            <p:spPr>
              <a:xfrm>
                <a:off x="2113163" y="6559809"/>
                <a:ext cx="15139" cy="22709"/>
              </a:xfrm>
              <a:custGeom>
                <a:avLst/>
                <a:gdLst>
                  <a:gd name="connsiteX0" fmla="*/ 5677 w 15139"/>
                  <a:gd name="connsiteY0" fmla="*/ 5677 h 22708"/>
                  <a:gd name="connsiteX1" fmla="*/ 16880 w 15139"/>
                  <a:gd name="connsiteY1" fmla="*/ 18697 h 22708"/>
                  <a:gd name="connsiteX2" fmla="*/ 5677 w 15139"/>
                  <a:gd name="connsiteY2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5677" y="5677"/>
                    </a:moveTo>
                    <a:cubicBezTo>
                      <a:pt x="10673" y="8932"/>
                      <a:pt x="17864" y="10295"/>
                      <a:pt x="16880" y="18697"/>
                    </a:cubicBezTo>
                    <a:cubicBezTo>
                      <a:pt x="10597" y="16502"/>
                      <a:pt x="5904" y="13020"/>
                      <a:pt x="5677" y="5677"/>
                    </a:cubicBezTo>
                    <a:close/>
                  </a:path>
                </a:pathLst>
              </a:custGeom>
              <a:solidFill>
                <a:srgbClr val="F8D4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5" name="任意多边形: 形状 3254"/>
              <p:cNvSpPr/>
              <p:nvPr/>
            </p:nvSpPr>
            <p:spPr>
              <a:xfrm>
                <a:off x="2223224" y="6171719"/>
                <a:ext cx="30278" cy="22709"/>
              </a:xfrm>
              <a:custGeom>
                <a:avLst/>
                <a:gdLst>
                  <a:gd name="connsiteX0" fmla="*/ 11430 w 30278"/>
                  <a:gd name="connsiteY0" fmla="*/ 5677 h 22708"/>
                  <a:gd name="connsiteX1" fmla="*/ 15669 w 30278"/>
                  <a:gd name="connsiteY1" fmla="*/ 8705 h 22708"/>
                  <a:gd name="connsiteX2" fmla="*/ 26872 w 30278"/>
                  <a:gd name="connsiteY2" fmla="*/ 20967 h 22708"/>
                  <a:gd name="connsiteX3" fmla="*/ 26645 w 30278"/>
                  <a:gd name="connsiteY3" fmla="*/ 22784 h 22708"/>
                  <a:gd name="connsiteX4" fmla="*/ 22784 w 30278"/>
                  <a:gd name="connsiteY4" fmla="*/ 24525 h 22708"/>
                  <a:gd name="connsiteX5" fmla="*/ 19000 w 30278"/>
                  <a:gd name="connsiteY5" fmla="*/ 20892 h 22708"/>
                  <a:gd name="connsiteX6" fmla="*/ 13322 w 30278"/>
                  <a:gd name="connsiteY6" fmla="*/ 18999 h 22708"/>
                  <a:gd name="connsiteX7" fmla="*/ 13322 w 30278"/>
                  <a:gd name="connsiteY7" fmla="*/ 18999 h 22708"/>
                  <a:gd name="connsiteX8" fmla="*/ 9462 w 30278"/>
                  <a:gd name="connsiteY8" fmla="*/ 12489 h 22708"/>
                  <a:gd name="connsiteX9" fmla="*/ 5677 w 30278"/>
                  <a:gd name="connsiteY9" fmla="*/ 7645 h 22708"/>
                  <a:gd name="connsiteX10" fmla="*/ 11430 w 3027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1430" y="5677"/>
                    </a:moveTo>
                    <a:cubicBezTo>
                      <a:pt x="13247" y="6131"/>
                      <a:pt x="13322" y="9083"/>
                      <a:pt x="15669" y="8705"/>
                    </a:cubicBezTo>
                    <a:cubicBezTo>
                      <a:pt x="25888" y="7040"/>
                      <a:pt x="29143" y="10597"/>
                      <a:pt x="26872" y="20967"/>
                    </a:cubicBezTo>
                    <a:cubicBezTo>
                      <a:pt x="26720" y="21573"/>
                      <a:pt x="26720" y="22179"/>
                      <a:pt x="26645" y="22784"/>
                    </a:cubicBezTo>
                    <a:cubicBezTo>
                      <a:pt x="25131" y="22860"/>
                      <a:pt x="23617" y="22935"/>
                      <a:pt x="22784" y="24525"/>
                    </a:cubicBezTo>
                    <a:cubicBezTo>
                      <a:pt x="20135" y="24752"/>
                      <a:pt x="19075" y="23314"/>
                      <a:pt x="19000" y="20892"/>
                    </a:cubicBezTo>
                    <a:cubicBezTo>
                      <a:pt x="17561" y="18924"/>
                      <a:pt x="16729" y="15214"/>
                      <a:pt x="13322" y="18999"/>
                    </a:cubicBezTo>
                    <a:lnTo>
                      <a:pt x="13322" y="18999"/>
                    </a:lnTo>
                    <a:cubicBezTo>
                      <a:pt x="10370" y="17788"/>
                      <a:pt x="9311" y="15517"/>
                      <a:pt x="9462" y="12489"/>
                    </a:cubicBezTo>
                    <a:cubicBezTo>
                      <a:pt x="9613" y="9765"/>
                      <a:pt x="9083" y="7570"/>
                      <a:pt x="5677" y="7645"/>
                    </a:cubicBezTo>
                    <a:cubicBezTo>
                      <a:pt x="6964" y="5071"/>
                      <a:pt x="9386" y="5904"/>
                      <a:pt x="11430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6" name="任意多边形: 形状 3255"/>
              <p:cNvSpPr/>
              <p:nvPr/>
            </p:nvSpPr>
            <p:spPr>
              <a:xfrm>
                <a:off x="2230869" y="618504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91 w 7569"/>
                  <a:gd name="connsiteY1" fmla="*/ 7494 h 7569"/>
                  <a:gd name="connsiteX2" fmla="*/ 6207 w 7569"/>
                  <a:gd name="connsiteY2" fmla="*/ 809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283"/>
                      <a:pt x="6661" y="6889"/>
                      <a:pt x="7191" y="7494"/>
                    </a:cubicBezTo>
                    <a:cubicBezTo>
                      <a:pt x="6888" y="7721"/>
                      <a:pt x="6510" y="7873"/>
                      <a:pt x="6207" y="8099"/>
                    </a:cubicBezTo>
                    <a:cubicBezTo>
                      <a:pt x="5980" y="7267"/>
                      <a:pt x="5829" y="651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7" name="任意多边形: 形状 3256"/>
              <p:cNvSpPr/>
              <p:nvPr/>
            </p:nvSpPr>
            <p:spPr>
              <a:xfrm>
                <a:off x="1550292" y="4956052"/>
                <a:ext cx="7570" cy="7570"/>
              </a:xfrm>
              <a:custGeom>
                <a:avLst/>
                <a:gdLst>
                  <a:gd name="connsiteX0" fmla="*/ 5677 w 7569"/>
                  <a:gd name="connsiteY0" fmla="*/ 6585 h 7569"/>
                  <a:gd name="connsiteX1" fmla="*/ 6585 w 7569"/>
                  <a:gd name="connsiteY1" fmla="*/ 5677 h 7569"/>
                  <a:gd name="connsiteX2" fmla="*/ 6434 w 7569"/>
                  <a:gd name="connsiteY2" fmla="*/ 6207 h 7569"/>
                  <a:gd name="connsiteX3" fmla="*/ 5677 w 7569"/>
                  <a:gd name="connsiteY3" fmla="*/ 6585 h 7569"/>
                  <a:gd name="connsiteX4" fmla="*/ 5677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5"/>
                    </a:moveTo>
                    <a:cubicBezTo>
                      <a:pt x="5980" y="6283"/>
                      <a:pt x="6283" y="5980"/>
                      <a:pt x="6585" y="5677"/>
                    </a:cubicBezTo>
                    <a:cubicBezTo>
                      <a:pt x="6510" y="5829"/>
                      <a:pt x="6510" y="6131"/>
                      <a:pt x="6434" y="6207"/>
                    </a:cubicBezTo>
                    <a:cubicBezTo>
                      <a:pt x="6207" y="6434"/>
                      <a:pt x="5904" y="6510"/>
                      <a:pt x="5677" y="6585"/>
                    </a:cubicBezTo>
                    <a:lnTo>
                      <a:pt x="5677" y="6585"/>
                    </a:ln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8" name="任意多边形: 形状 3257"/>
              <p:cNvSpPr/>
              <p:nvPr/>
            </p:nvSpPr>
            <p:spPr>
              <a:xfrm>
                <a:off x="1637645" y="590368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753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753" y="6359"/>
                      <a:pt x="5753" y="5677"/>
                    </a:cubicBezTo>
                    <a:cubicBezTo>
                      <a:pt x="7267" y="6359"/>
                      <a:pt x="7267" y="6964"/>
                      <a:pt x="5677" y="7570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9" name="任意多边形: 形状 3258"/>
              <p:cNvSpPr/>
              <p:nvPr/>
            </p:nvSpPr>
            <p:spPr>
              <a:xfrm>
                <a:off x="1605323" y="6152783"/>
                <a:ext cx="15139" cy="15139"/>
              </a:xfrm>
              <a:custGeom>
                <a:avLst/>
                <a:gdLst>
                  <a:gd name="connsiteX0" fmla="*/ 9538 w 15139"/>
                  <a:gd name="connsiteY0" fmla="*/ 7506 h 15139"/>
                  <a:gd name="connsiteX1" fmla="*/ 7570 w 15139"/>
                  <a:gd name="connsiteY1" fmla="*/ 9474 h 15139"/>
                  <a:gd name="connsiteX2" fmla="*/ 5677 w 15139"/>
                  <a:gd name="connsiteY2" fmla="*/ 9399 h 15139"/>
                  <a:gd name="connsiteX3" fmla="*/ 5677 w 15139"/>
                  <a:gd name="connsiteY3" fmla="*/ 5690 h 15139"/>
                  <a:gd name="connsiteX4" fmla="*/ 9538 w 15139"/>
                  <a:gd name="connsiteY4" fmla="*/ 7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7506"/>
                    </a:moveTo>
                    <a:cubicBezTo>
                      <a:pt x="8856" y="8187"/>
                      <a:pt x="8251" y="8793"/>
                      <a:pt x="7570" y="9474"/>
                    </a:cubicBezTo>
                    <a:cubicBezTo>
                      <a:pt x="6964" y="9474"/>
                      <a:pt x="6283" y="9399"/>
                      <a:pt x="5677" y="9399"/>
                    </a:cubicBezTo>
                    <a:cubicBezTo>
                      <a:pt x="5677" y="8187"/>
                      <a:pt x="5677" y="6901"/>
                      <a:pt x="5677" y="5690"/>
                    </a:cubicBezTo>
                    <a:cubicBezTo>
                      <a:pt x="7342" y="5614"/>
                      <a:pt x="8781" y="5841"/>
                      <a:pt x="9538" y="7506"/>
                    </a:cubicBezTo>
                    <a:close/>
                  </a:path>
                </a:pathLst>
              </a:custGeom>
              <a:solidFill>
                <a:srgbClr val="F5D3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0" name="任意多边形: 形状 3259"/>
              <p:cNvSpPr/>
              <p:nvPr/>
            </p:nvSpPr>
            <p:spPr>
              <a:xfrm>
                <a:off x="1802206" y="6814676"/>
                <a:ext cx="7570" cy="7570"/>
              </a:xfrm>
              <a:custGeom>
                <a:avLst/>
                <a:gdLst>
                  <a:gd name="connsiteX0" fmla="*/ 7494 w 7569"/>
                  <a:gd name="connsiteY0" fmla="*/ 6282 h 7569"/>
                  <a:gd name="connsiteX1" fmla="*/ 6131 w 7569"/>
                  <a:gd name="connsiteY1" fmla="*/ 6737 h 7569"/>
                  <a:gd name="connsiteX2" fmla="*/ 5677 w 7569"/>
                  <a:gd name="connsiteY2" fmla="*/ 6131 h 7569"/>
                  <a:gd name="connsiteX3" fmla="*/ 7040 w 7569"/>
                  <a:gd name="connsiteY3" fmla="*/ 5677 h 7569"/>
                  <a:gd name="connsiteX4" fmla="*/ 7494 w 7569"/>
                  <a:gd name="connsiteY4" fmla="*/ 628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6282"/>
                    </a:moveTo>
                    <a:cubicBezTo>
                      <a:pt x="7040" y="6434"/>
                      <a:pt x="6585" y="6661"/>
                      <a:pt x="6131" y="6737"/>
                    </a:cubicBezTo>
                    <a:cubicBezTo>
                      <a:pt x="5980" y="6737"/>
                      <a:pt x="5829" y="6358"/>
                      <a:pt x="5677" y="6131"/>
                    </a:cubicBezTo>
                    <a:cubicBezTo>
                      <a:pt x="6131" y="5980"/>
                      <a:pt x="6585" y="5752"/>
                      <a:pt x="7040" y="5677"/>
                    </a:cubicBezTo>
                    <a:cubicBezTo>
                      <a:pt x="7115" y="5677"/>
                      <a:pt x="7342" y="6131"/>
                      <a:pt x="7494" y="6282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1" name="任意多边形: 形状 3260"/>
              <p:cNvSpPr/>
              <p:nvPr/>
            </p:nvSpPr>
            <p:spPr>
              <a:xfrm>
                <a:off x="1605323" y="5989218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570 w 7569"/>
                  <a:gd name="connsiteY1" fmla="*/ 7721 h 7569"/>
                  <a:gd name="connsiteX2" fmla="*/ 5677 w 7569"/>
                  <a:gd name="connsiteY2" fmla="*/ 5904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359"/>
                      <a:pt x="7570" y="7040"/>
                      <a:pt x="7570" y="7721"/>
                    </a:cubicBezTo>
                    <a:cubicBezTo>
                      <a:pt x="6964" y="7115"/>
                      <a:pt x="6283" y="6510"/>
                      <a:pt x="5677" y="5904"/>
                    </a:cubicBezTo>
                    <a:cubicBezTo>
                      <a:pt x="6358" y="5753"/>
                      <a:pt x="6964" y="5677"/>
                      <a:pt x="7645" y="5677"/>
                    </a:cubicBezTo>
                    <a:close/>
                  </a:path>
                </a:pathLst>
              </a:custGeom>
              <a:solidFill>
                <a:srgbClr val="F6CE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2" name="任意多边形: 形状 3261"/>
              <p:cNvSpPr/>
              <p:nvPr/>
            </p:nvSpPr>
            <p:spPr>
              <a:xfrm>
                <a:off x="2369619" y="6217364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7342" y="6661"/>
                      <a:pt x="6661" y="7267"/>
                      <a:pt x="5677" y="7570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3" name="任意多边形: 形状 3262"/>
              <p:cNvSpPr/>
              <p:nvPr/>
            </p:nvSpPr>
            <p:spPr>
              <a:xfrm>
                <a:off x="1848759" y="570975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85"/>
                    </a:cubicBezTo>
                    <a:cubicBezTo>
                      <a:pt x="6434" y="6510"/>
                      <a:pt x="6131" y="6585"/>
                      <a:pt x="6056" y="6434"/>
                    </a:cubicBezTo>
                    <a:cubicBezTo>
                      <a:pt x="5829" y="6207"/>
                      <a:pt x="5753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4" name="任意多边形: 形状 3263"/>
              <p:cNvSpPr/>
              <p:nvPr/>
            </p:nvSpPr>
            <p:spPr>
              <a:xfrm>
                <a:off x="1850727" y="5713611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570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267" y="6661"/>
                      <a:pt x="6661" y="7267"/>
                      <a:pt x="5677" y="7570"/>
                    </a:cubicBezTo>
                    <a:cubicBezTo>
                      <a:pt x="6283" y="6888"/>
                      <a:pt x="6888" y="6283"/>
                      <a:pt x="7494" y="5677"/>
                    </a:cubicBez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5" name="任意多边形: 形状 3264"/>
              <p:cNvSpPr/>
              <p:nvPr/>
            </p:nvSpPr>
            <p:spPr>
              <a:xfrm>
                <a:off x="2215730" y="6192763"/>
                <a:ext cx="15139" cy="15139"/>
              </a:xfrm>
              <a:custGeom>
                <a:avLst/>
                <a:gdLst>
                  <a:gd name="connsiteX0" fmla="*/ 5677 w 15139"/>
                  <a:gd name="connsiteY0" fmla="*/ 9386 h 15139"/>
                  <a:gd name="connsiteX1" fmla="*/ 9386 w 15139"/>
                  <a:gd name="connsiteY1" fmla="*/ 5677 h 15139"/>
                  <a:gd name="connsiteX2" fmla="*/ 11203 w 15139"/>
                  <a:gd name="connsiteY2" fmla="*/ 11203 h 15139"/>
                  <a:gd name="connsiteX3" fmla="*/ 5677 w 15139"/>
                  <a:gd name="connsiteY3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86"/>
                    </a:moveTo>
                    <a:cubicBezTo>
                      <a:pt x="6888" y="8175"/>
                      <a:pt x="8175" y="6889"/>
                      <a:pt x="9386" y="5677"/>
                    </a:cubicBezTo>
                    <a:cubicBezTo>
                      <a:pt x="10219" y="7418"/>
                      <a:pt x="11581" y="9008"/>
                      <a:pt x="11203" y="11203"/>
                    </a:cubicBezTo>
                    <a:cubicBezTo>
                      <a:pt x="8781" y="12338"/>
                      <a:pt x="5904" y="14912"/>
                      <a:pt x="5677" y="9386"/>
                    </a:cubicBezTo>
                    <a:close/>
                  </a:path>
                </a:pathLst>
              </a:custGeom>
              <a:solidFill>
                <a:srgbClr val="F5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6" name="任意多边形: 形状 3265"/>
              <p:cNvSpPr/>
              <p:nvPr/>
            </p:nvSpPr>
            <p:spPr>
              <a:xfrm>
                <a:off x="1540679" y="5057786"/>
                <a:ext cx="7570" cy="7570"/>
              </a:xfrm>
              <a:custGeom>
                <a:avLst/>
                <a:gdLst>
                  <a:gd name="connsiteX0" fmla="*/ 7721 w 7569"/>
                  <a:gd name="connsiteY0" fmla="*/ 9386 h 7569"/>
                  <a:gd name="connsiteX1" fmla="*/ 5677 w 7569"/>
                  <a:gd name="connsiteY1" fmla="*/ 5677 h 7569"/>
                  <a:gd name="connsiteX2" fmla="*/ 7721 w 756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9386"/>
                    </a:moveTo>
                    <a:cubicBezTo>
                      <a:pt x="6056" y="8705"/>
                      <a:pt x="5753" y="7267"/>
                      <a:pt x="5677" y="5677"/>
                    </a:cubicBezTo>
                    <a:cubicBezTo>
                      <a:pt x="7418" y="6283"/>
                      <a:pt x="7645" y="7797"/>
                      <a:pt x="7721" y="9386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7" name="任意多边形: 形状 3266"/>
              <p:cNvSpPr/>
              <p:nvPr/>
            </p:nvSpPr>
            <p:spPr>
              <a:xfrm>
                <a:off x="1626049" y="7189815"/>
                <a:ext cx="22709" cy="22709"/>
              </a:xfrm>
              <a:custGeom>
                <a:avLst/>
                <a:gdLst>
                  <a:gd name="connsiteX0" fmla="*/ 9704 w 22708"/>
                  <a:gd name="connsiteY0" fmla="*/ 16054 h 22708"/>
                  <a:gd name="connsiteX1" fmla="*/ 8795 w 22708"/>
                  <a:gd name="connsiteY1" fmla="*/ 8257 h 22708"/>
                  <a:gd name="connsiteX2" fmla="*/ 15381 w 22708"/>
                  <a:gd name="connsiteY2" fmla="*/ 8485 h 22708"/>
                  <a:gd name="connsiteX3" fmla="*/ 18560 w 22708"/>
                  <a:gd name="connsiteY3" fmla="*/ 11512 h 22708"/>
                  <a:gd name="connsiteX4" fmla="*/ 15532 w 22708"/>
                  <a:gd name="connsiteY4" fmla="*/ 17719 h 22708"/>
                  <a:gd name="connsiteX5" fmla="*/ 12807 w 22708"/>
                  <a:gd name="connsiteY5" fmla="*/ 13254 h 22708"/>
                  <a:gd name="connsiteX6" fmla="*/ 9704 w 22708"/>
                  <a:gd name="connsiteY6" fmla="*/ 160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9704" y="16054"/>
                    </a:moveTo>
                    <a:cubicBezTo>
                      <a:pt x="1604" y="14465"/>
                      <a:pt x="8114" y="10604"/>
                      <a:pt x="8795" y="8257"/>
                    </a:cubicBezTo>
                    <a:cubicBezTo>
                      <a:pt x="10915" y="1066"/>
                      <a:pt x="13034" y="11512"/>
                      <a:pt x="15381" y="8485"/>
                    </a:cubicBezTo>
                    <a:cubicBezTo>
                      <a:pt x="16592" y="9544"/>
                      <a:pt x="22723" y="6214"/>
                      <a:pt x="18560" y="11512"/>
                    </a:cubicBezTo>
                    <a:cubicBezTo>
                      <a:pt x="16970" y="13632"/>
                      <a:pt x="20831" y="18022"/>
                      <a:pt x="15532" y="17719"/>
                    </a:cubicBezTo>
                    <a:cubicBezTo>
                      <a:pt x="15229" y="15827"/>
                      <a:pt x="14927" y="13708"/>
                      <a:pt x="12807" y="13254"/>
                    </a:cubicBezTo>
                    <a:cubicBezTo>
                      <a:pt x="11217" y="12951"/>
                      <a:pt x="10385" y="14616"/>
                      <a:pt x="9704" y="16054"/>
                    </a:cubicBezTo>
                    <a:close/>
                  </a:path>
                </a:pathLst>
              </a:custGeom>
              <a:solidFill>
                <a:srgbClr val="EC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8" name="任意多边形: 形状 3267"/>
              <p:cNvSpPr/>
              <p:nvPr/>
            </p:nvSpPr>
            <p:spPr>
              <a:xfrm>
                <a:off x="1850803" y="5723751"/>
                <a:ext cx="15139" cy="15139"/>
              </a:xfrm>
              <a:custGeom>
                <a:avLst/>
                <a:gdLst>
                  <a:gd name="connsiteX0" fmla="*/ 14988 w 15139"/>
                  <a:gd name="connsiteY0" fmla="*/ 6967 h 15139"/>
                  <a:gd name="connsiteX1" fmla="*/ 5677 w 15139"/>
                  <a:gd name="connsiteY1" fmla="*/ 12493 h 15139"/>
                  <a:gd name="connsiteX2" fmla="*/ 14988 w 15139"/>
                  <a:gd name="connsiteY2" fmla="*/ 696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4988" y="6967"/>
                    </a:moveTo>
                    <a:cubicBezTo>
                      <a:pt x="15593" y="15066"/>
                      <a:pt x="9689" y="12190"/>
                      <a:pt x="5677" y="12493"/>
                    </a:cubicBezTo>
                    <a:cubicBezTo>
                      <a:pt x="6813" y="7421"/>
                      <a:pt x="8781" y="3561"/>
                      <a:pt x="14988" y="6967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9" name="任意多边形: 形状 3268"/>
              <p:cNvSpPr/>
              <p:nvPr/>
            </p:nvSpPr>
            <p:spPr>
              <a:xfrm>
                <a:off x="1523691" y="5027432"/>
                <a:ext cx="7570" cy="15139"/>
              </a:xfrm>
              <a:custGeom>
                <a:avLst/>
                <a:gdLst>
                  <a:gd name="connsiteX0" fmla="*/ 5785 w 7569"/>
                  <a:gd name="connsiteY0" fmla="*/ 11127 h 15139"/>
                  <a:gd name="connsiteX1" fmla="*/ 7526 w 7569"/>
                  <a:gd name="connsiteY1" fmla="*/ 5677 h 15139"/>
                  <a:gd name="connsiteX2" fmla="*/ 5785 w 7569"/>
                  <a:gd name="connsiteY2" fmla="*/ 111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785" y="11127"/>
                    </a:moveTo>
                    <a:cubicBezTo>
                      <a:pt x="5785" y="9084"/>
                      <a:pt x="5028" y="6813"/>
                      <a:pt x="7526" y="5677"/>
                    </a:cubicBezTo>
                    <a:cubicBezTo>
                      <a:pt x="9116" y="8175"/>
                      <a:pt x="9040" y="10143"/>
                      <a:pt x="5785" y="11127"/>
                    </a:cubicBezTo>
                    <a:close/>
                  </a:path>
                </a:pathLst>
              </a:custGeom>
              <a:solidFill>
                <a:srgbClr val="F1CA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0" name="任意多边形: 形状 3269"/>
              <p:cNvSpPr/>
              <p:nvPr/>
            </p:nvSpPr>
            <p:spPr>
              <a:xfrm>
                <a:off x="1525615" y="5035002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677 w 7569"/>
                  <a:gd name="connsiteY1" fmla="*/ 7570 h 7569"/>
                  <a:gd name="connsiteX2" fmla="*/ 764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6964" y="6283"/>
                      <a:pt x="6358" y="6964"/>
                      <a:pt x="5677" y="7570"/>
                    </a:cubicBezTo>
                    <a:cubicBezTo>
                      <a:pt x="5904" y="6510"/>
                      <a:pt x="6585" y="5904"/>
                      <a:pt x="7645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1" name="任意多边形: 形状 3270"/>
              <p:cNvSpPr/>
              <p:nvPr/>
            </p:nvSpPr>
            <p:spPr>
              <a:xfrm>
                <a:off x="2219439" y="6556779"/>
                <a:ext cx="7570" cy="15139"/>
              </a:xfrm>
              <a:custGeom>
                <a:avLst/>
                <a:gdLst>
                  <a:gd name="connsiteX0" fmla="*/ 7570 w 7569"/>
                  <a:gd name="connsiteY0" fmla="*/ 8481 h 15139"/>
                  <a:gd name="connsiteX1" fmla="*/ 7570 w 7569"/>
                  <a:gd name="connsiteY1" fmla="*/ 10373 h 15139"/>
                  <a:gd name="connsiteX2" fmla="*/ 5677 w 7569"/>
                  <a:gd name="connsiteY2" fmla="*/ 6588 h 15139"/>
                  <a:gd name="connsiteX3" fmla="*/ 7040 w 7569"/>
                  <a:gd name="connsiteY3" fmla="*/ 5907 h 15139"/>
                  <a:gd name="connsiteX4" fmla="*/ 7570 w 7569"/>
                  <a:gd name="connsiteY4" fmla="*/ 848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570" y="8481"/>
                    </a:moveTo>
                    <a:cubicBezTo>
                      <a:pt x="7570" y="9086"/>
                      <a:pt x="7570" y="9767"/>
                      <a:pt x="7570" y="10373"/>
                    </a:cubicBezTo>
                    <a:cubicBezTo>
                      <a:pt x="5904" y="9616"/>
                      <a:pt x="5677" y="8178"/>
                      <a:pt x="5677" y="6588"/>
                    </a:cubicBezTo>
                    <a:cubicBezTo>
                      <a:pt x="5904" y="5831"/>
                      <a:pt x="6661" y="5377"/>
                      <a:pt x="7040" y="5907"/>
                    </a:cubicBezTo>
                    <a:cubicBezTo>
                      <a:pt x="7494" y="6588"/>
                      <a:pt x="7418" y="7572"/>
                      <a:pt x="7570" y="8481"/>
                    </a:cubicBezTo>
                    <a:close/>
                  </a:path>
                </a:pathLst>
              </a:custGeom>
              <a:solidFill>
                <a:srgbClr val="F3C9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2" name="任意多边形: 形状 3271"/>
              <p:cNvSpPr/>
              <p:nvPr/>
            </p:nvSpPr>
            <p:spPr>
              <a:xfrm>
                <a:off x="1877296" y="5805196"/>
                <a:ext cx="7570" cy="7570"/>
              </a:xfrm>
              <a:custGeom>
                <a:avLst/>
                <a:gdLst>
                  <a:gd name="connsiteX0" fmla="*/ 5677 w 7569"/>
                  <a:gd name="connsiteY0" fmla="*/ 7197 h 7569"/>
                  <a:gd name="connsiteX1" fmla="*/ 7494 w 7569"/>
                  <a:gd name="connsiteY1" fmla="*/ 5683 h 7569"/>
                  <a:gd name="connsiteX2" fmla="*/ 8175 w 7569"/>
                  <a:gd name="connsiteY2" fmla="*/ 6667 h 7569"/>
                  <a:gd name="connsiteX3" fmla="*/ 5677 w 7569"/>
                  <a:gd name="connsiteY3" fmla="*/ 7197 h 7569"/>
                  <a:gd name="connsiteX4" fmla="*/ 5677 w 7569"/>
                  <a:gd name="connsiteY4" fmla="*/ 719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197"/>
                    </a:moveTo>
                    <a:cubicBezTo>
                      <a:pt x="5980" y="6289"/>
                      <a:pt x="6510" y="5607"/>
                      <a:pt x="7494" y="5683"/>
                    </a:cubicBezTo>
                    <a:cubicBezTo>
                      <a:pt x="7721" y="5683"/>
                      <a:pt x="7948" y="6364"/>
                      <a:pt x="8175" y="6667"/>
                    </a:cubicBezTo>
                    <a:cubicBezTo>
                      <a:pt x="7342" y="6819"/>
                      <a:pt x="6510" y="7045"/>
                      <a:pt x="5677" y="7197"/>
                    </a:cubicBezTo>
                    <a:lnTo>
                      <a:pt x="5677" y="7197"/>
                    </a:lnTo>
                    <a:close/>
                  </a:path>
                </a:pathLst>
              </a:custGeom>
              <a:solidFill>
                <a:srgbClr val="F9D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3" name="任意多边形: 形状 3272"/>
              <p:cNvSpPr/>
              <p:nvPr/>
            </p:nvSpPr>
            <p:spPr>
              <a:xfrm>
                <a:off x="2316405" y="6318057"/>
                <a:ext cx="7570" cy="7570"/>
              </a:xfrm>
              <a:custGeom>
                <a:avLst/>
                <a:gdLst>
                  <a:gd name="connsiteX0" fmla="*/ 7494 w 7569"/>
                  <a:gd name="connsiteY0" fmla="*/ 7475 h 7569"/>
                  <a:gd name="connsiteX1" fmla="*/ 5677 w 7569"/>
                  <a:gd name="connsiteY1" fmla="*/ 5734 h 7569"/>
                  <a:gd name="connsiteX2" fmla="*/ 7570 w 7569"/>
                  <a:gd name="connsiteY2" fmla="*/ 5734 h 7569"/>
                  <a:gd name="connsiteX3" fmla="*/ 7494 w 7569"/>
                  <a:gd name="connsiteY3" fmla="*/ 747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475"/>
                    </a:moveTo>
                    <a:cubicBezTo>
                      <a:pt x="6434" y="7400"/>
                      <a:pt x="5904" y="6718"/>
                      <a:pt x="5677" y="5734"/>
                    </a:cubicBezTo>
                    <a:cubicBezTo>
                      <a:pt x="6283" y="5658"/>
                      <a:pt x="6888" y="5658"/>
                      <a:pt x="7570" y="5734"/>
                    </a:cubicBezTo>
                    <a:cubicBezTo>
                      <a:pt x="7570" y="6340"/>
                      <a:pt x="7570" y="6945"/>
                      <a:pt x="7494" y="7475"/>
                    </a:cubicBezTo>
                    <a:close/>
                  </a:path>
                </a:pathLst>
              </a:custGeom>
              <a:solidFill>
                <a:srgbClr val="F0C4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4" name="任意多边形: 形状 3273"/>
              <p:cNvSpPr/>
              <p:nvPr/>
            </p:nvSpPr>
            <p:spPr>
              <a:xfrm>
                <a:off x="1652859" y="5989142"/>
                <a:ext cx="7570" cy="7570"/>
              </a:xfrm>
              <a:custGeom>
                <a:avLst/>
                <a:gdLst>
                  <a:gd name="connsiteX0" fmla="*/ 5677 w 7569"/>
                  <a:gd name="connsiteY0" fmla="*/ 5828 h 7569"/>
                  <a:gd name="connsiteX1" fmla="*/ 6661 w 7569"/>
                  <a:gd name="connsiteY1" fmla="*/ 6737 h 7569"/>
                  <a:gd name="connsiteX2" fmla="*/ 6056 w 7569"/>
                  <a:gd name="connsiteY2" fmla="*/ 6510 h 7569"/>
                  <a:gd name="connsiteX3" fmla="*/ 5829 w 7569"/>
                  <a:gd name="connsiteY3" fmla="*/ 5677 h 7569"/>
                  <a:gd name="connsiteX4" fmla="*/ 5677 w 7569"/>
                  <a:gd name="connsiteY4" fmla="*/ 582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828"/>
                    </a:moveTo>
                    <a:cubicBezTo>
                      <a:pt x="5980" y="6131"/>
                      <a:pt x="6283" y="6434"/>
                      <a:pt x="6661" y="6737"/>
                    </a:cubicBezTo>
                    <a:cubicBezTo>
                      <a:pt x="6434" y="6661"/>
                      <a:pt x="6131" y="6661"/>
                      <a:pt x="6056" y="6510"/>
                    </a:cubicBezTo>
                    <a:cubicBezTo>
                      <a:pt x="5904" y="6282"/>
                      <a:pt x="5904" y="5980"/>
                      <a:pt x="5829" y="5677"/>
                    </a:cubicBezTo>
                    <a:lnTo>
                      <a:pt x="5677" y="5828"/>
                    </a:ln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5" name="任意多边形: 形状 3274"/>
              <p:cNvSpPr/>
              <p:nvPr/>
            </p:nvSpPr>
            <p:spPr>
              <a:xfrm>
                <a:off x="2343050" y="5970331"/>
                <a:ext cx="7570" cy="7570"/>
              </a:xfrm>
              <a:custGeom>
                <a:avLst/>
                <a:gdLst>
                  <a:gd name="connsiteX0" fmla="*/ 9310 w 7569"/>
                  <a:gd name="connsiteY0" fmla="*/ 5716 h 7569"/>
                  <a:gd name="connsiteX1" fmla="*/ 5677 w 7569"/>
                  <a:gd name="connsiteY1" fmla="*/ 7533 h 7569"/>
                  <a:gd name="connsiteX2" fmla="*/ 9310 w 7569"/>
                  <a:gd name="connsiteY2" fmla="*/ 571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9310" y="5716"/>
                    </a:moveTo>
                    <a:cubicBezTo>
                      <a:pt x="8629" y="7457"/>
                      <a:pt x="7115" y="7457"/>
                      <a:pt x="5677" y="7533"/>
                    </a:cubicBezTo>
                    <a:cubicBezTo>
                      <a:pt x="6283" y="5792"/>
                      <a:pt x="7721" y="5565"/>
                      <a:pt x="9310" y="5716"/>
                    </a:cubicBezTo>
                    <a:close/>
                  </a:path>
                </a:pathLst>
              </a:custGeom>
              <a:solidFill>
                <a:srgbClr val="F2C9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6" name="任意多边形: 形状 3275"/>
              <p:cNvSpPr/>
              <p:nvPr/>
            </p:nvSpPr>
            <p:spPr>
              <a:xfrm>
                <a:off x="1699563" y="4822979"/>
                <a:ext cx="7570" cy="7570"/>
              </a:xfrm>
              <a:custGeom>
                <a:avLst/>
                <a:gdLst>
                  <a:gd name="connsiteX0" fmla="*/ 6586 w 7569"/>
                  <a:gd name="connsiteY0" fmla="*/ 6586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6 h 7569"/>
                  <a:gd name="connsiteX4" fmla="*/ 6586 w 7569"/>
                  <a:gd name="connsiteY4" fmla="*/ 65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6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904" y="5753"/>
                      <a:pt x="6131" y="5677"/>
                      <a:pt x="6207" y="5829"/>
                    </a:cubicBezTo>
                    <a:cubicBezTo>
                      <a:pt x="6434" y="6056"/>
                      <a:pt x="6434" y="6359"/>
                      <a:pt x="6586" y="6586"/>
                    </a:cubicBezTo>
                    <a:lnTo>
                      <a:pt x="6586" y="6586"/>
                    </a:ln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7" name="任意多边形: 形状 3276"/>
              <p:cNvSpPr/>
              <p:nvPr/>
            </p:nvSpPr>
            <p:spPr>
              <a:xfrm>
                <a:off x="1611303" y="7157415"/>
                <a:ext cx="15139" cy="15139"/>
              </a:xfrm>
              <a:custGeom>
                <a:avLst/>
                <a:gdLst>
                  <a:gd name="connsiteX0" fmla="*/ 5677 w 15139"/>
                  <a:gd name="connsiteY0" fmla="*/ 6822 h 15139"/>
                  <a:gd name="connsiteX1" fmla="*/ 11052 w 15139"/>
                  <a:gd name="connsiteY1" fmla="*/ 6747 h 15139"/>
                  <a:gd name="connsiteX2" fmla="*/ 7948 w 15139"/>
                  <a:gd name="connsiteY2" fmla="*/ 10228 h 15139"/>
                  <a:gd name="connsiteX3" fmla="*/ 5677 w 15139"/>
                  <a:gd name="connsiteY3" fmla="*/ 68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822"/>
                    </a:moveTo>
                    <a:cubicBezTo>
                      <a:pt x="7494" y="5233"/>
                      <a:pt x="9235" y="5384"/>
                      <a:pt x="11052" y="6747"/>
                    </a:cubicBezTo>
                    <a:cubicBezTo>
                      <a:pt x="10976" y="8790"/>
                      <a:pt x="10522" y="10531"/>
                      <a:pt x="7948" y="10228"/>
                    </a:cubicBezTo>
                    <a:cubicBezTo>
                      <a:pt x="5904" y="10001"/>
                      <a:pt x="5753" y="8336"/>
                      <a:pt x="5677" y="6822"/>
                    </a:cubicBezTo>
                    <a:close/>
                  </a:path>
                </a:pathLst>
              </a:custGeom>
              <a:solidFill>
                <a:srgbClr val="EB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8" name="任意多边形: 形状 3277"/>
              <p:cNvSpPr/>
              <p:nvPr/>
            </p:nvSpPr>
            <p:spPr>
              <a:xfrm>
                <a:off x="1531368" y="580285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342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6056"/>
                      <a:pt x="7267" y="6737"/>
                      <a:pt x="7342" y="7721"/>
                    </a:cubicBezTo>
                    <a:cubicBezTo>
                      <a:pt x="6434" y="7418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9" name="任意多边形: 形状 3278"/>
              <p:cNvSpPr/>
              <p:nvPr/>
            </p:nvSpPr>
            <p:spPr>
              <a:xfrm>
                <a:off x="1744148" y="5938880"/>
                <a:ext cx="7570" cy="7570"/>
              </a:xfrm>
              <a:custGeom>
                <a:avLst/>
                <a:gdLst>
                  <a:gd name="connsiteX0" fmla="*/ 5677 w 7569"/>
                  <a:gd name="connsiteY0" fmla="*/ 6585 h 7569"/>
                  <a:gd name="connsiteX1" fmla="*/ 6586 w 7569"/>
                  <a:gd name="connsiteY1" fmla="*/ 5677 h 7569"/>
                  <a:gd name="connsiteX2" fmla="*/ 6434 w 7569"/>
                  <a:gd name="connsiteY2" fmla="*/ 6207 h 7569"/>
                  <a:gd name="connsiteX3" fmla="*/ 5677 w 7569"/>
                  <a:gd name="connsiteY3" fmla="*/ 6585 h 7569"/>
                  <a:gd name="connsiteX4" fmla="*/ 5677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5"/>
                    </a:moveTo>
                    <a:cubicBezTo>
                      <a:pt x="5980" y="6282"/>
                      <a:pt x="6283" y="5980"/>
                      <a:pt x="6586" y="5677"/>
                    </a:cubicBezTo>
                    <a:cubicBezTo>
                      <a:pt x="6510" y="5828"/>
                      <a:pt x="6586" y="6131"/>
                      <a:pt x="6434" y="6207"/>
                    </a:cubicBezTo>
                    <a:cubicBezTo>
                      <a:pt x="6207" y="6434"/>
                      <a:pt x="5980" y="6510"/>
                      <a:pt x="5677" y="6585"/>
                    </a:cubicBezTo>
                    <a:lnTo>
                      <a:pt x="5677" y="6585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0" name="任意多边形: 形状 3279"/>
              <p:cNvSpPr/>
              <p:nvPr/>
            </p:nvSpPr>
            <p:spPr>
              <a:xfrm>
                <a:off x="1742256" y="5975971"/>
                <a:ext cx="7570" cy="15139"/>
              </a:xfrm>
              <a:custGeom>
                <a:avLst/>
                <a:gdLst>
                  <a:gd name="connsiteX0" fmla="*/ 5677 w 7569"/>
                  <a:gd name="connsiteY0" fmla="*/ 11354 h 15139"/>
                  <a:gd name="connsiteX1" fmla="*/ 5677 w 7569"/>
                  <a:gd name="connsiteY1" fmla="*/ 5677 h 15139"/>
                  <a:gd name="connsiteX2" fmla="*/ 5677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9765" y="7570"/>
                      <a:pt x="9765" y="9462"/>
                      <a:pt x="5677" y="11354"/>
                    </a:cubicBez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1" name="任意多边形: 形状 3280"/>
              <p:cNvSpPr/>
              <p:nvPr/>
            </p:nvSpPr>
            <p:spPr>
              <a:xfrm>
                <a:off x="1593057" y="6301158"/>
                <a:ext cx="52987" cy="30278"/>
              </a:xfrm>
              <a:custGeom>
                <a:avLst/>
                <a:gdLst>
                  <a:gd name="connsiteX0" fmla="*/ 50341 w 52986"/>
                  <a:gd name="connsiteY0" fmla="*/ 22633 h 30278"/>
                  <a:gd name="connsiteX1" fmla="*/ 52233 w 52986"/>
                  <a:gd name="connsiteY1" fmla="*/ 28310 h 30278"/>
                  <a:gd name="connsiteX2" fmla="*/ 42771 w 52986"/>
                  <a:gd name="connsiteY2" fmla="*/ 30202 h 30278"/>
                  <a:gd name="connsiteX3" fmla="*/ 35050 w 52986"/>
                  <a:gd name="connsiteY3" fmla="*/ 29976 h 30278"/>
                  <a:gd name="connsiteX4" fmla="*/ 36791 w 52986"/>
                  <a:gd name="connsiteY4" fmla="*/ 23465 h 30278"/>
                  <a:gd name="connsiteX5" fmla="*/ 33991 w 52986"/>
                  <a:gd name="connsiteY5" fmla="*/ 19454 h 30278"/>
                  <a:gd name="connsiteX6" fmla="*/ 18852 w 52986"/>
                  <a:gd name="connsiteY6" fmla="*/ 22557 h 30278"/>
                  <a:gd name="connsiteX7" fmla="*/ 9768 w 52986"/>
                  <a:gd name="connsiteY7" fmla="*/ 24374 h 30278"/>
                  <a:gd name="connsiteX8" fmla="*/ 5681 w 52986"/>
                  <a:gd name="connsiteY8" fmla="*/ 18924 h 30278"/>
                  <a:gd name="connsiteX9" fmla="*/ 8860 w 52986"/>
                  <a:gd name="connsiteY9" fmla="*/ 14458 h 30278"/>
                  <a:gd name="connsiteX10" fmla="*/ 14234 w 52986"/>
                  <a:gd name="connsiteY10" fmla="*/ 9310 h 30278"/>
                  <a:gd name="connsiteX11" fmla="*/ 21425 w 52986"/>
                  <a:gd name="connsiteY11" fmla="*/ 11052 h 30278"/>
                  <a:gd name="connsiteX12" fmla="*/ 37246 w 52986"/>
                  <a:gd name="connsiteY12" fmla="*/ 5677 h 30278"/>
                  <a:gd name="connsiteX13" fmla="*/ 46556 w 52986"/>
                  <a:gd name="connsiteY13" fmla="*/ 15063 h 30278"/>
                  <a:gd name="connsiteX14" fmla="*/ 50795 w 52986"/>
                  <a:gd name="connsiteY14" fmla="*/ 15896 h 30278"/>
                  <a:gd name="connsiteX15" fmla="*/ 49811 w 52986"/>
                  <a:gd name="connsiteY15" fmla="*/ 18016 h 30278"/>
                  <a:gd name="connsiteX16" fmla="*/ 50341 w 52986"/>
                  <a:gd name="connsiteY16" fmla="*/ 226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30278">
                    <a:moveTo>
                      <a:pt x="50341" y="22633"/>
                    </a:moveTo>
                    <a:cubicBezTo>
                      <a:pt x="51098" y="24525"/>
                      <a:pt x="52460" y="26115"/>
                      <a:pt x="52233" y="28310"/>
                    </a:cubicBezTo>
                    <a:cubicBezTo>
                      <a:pt x="49735" y="32095"/>
                      <a:pt x="45269" y="26266"/>
                      <a:pt x="42771" y="30202"/>
                    </a:cubicBezTo>
                    <a:cubicBezTo>
                      <a:pt x="40198" y="30884"/>
                      <a:pt x="37321" y="32700"/>
                      <a:pt x="35050" y="29976"/>
                    </a:cubicBezTo>
                    <a:cubicBezTo>
                      <a:pt x="32931" y="27402"/>
                      <a:pt x="35505" y="25509"/>
                      <a:pt x="36791" y="23465"/>
                    </a:cubicBezTo>
                    <a:cubicBezTo>
                      <a:pt x="38835" y="20135"/>
                      <a:pt x="36716" y="19530"/>
                      <a:pt x="33991" y="19454"/>
                    </a:cubicBezTo>
                    <a:cubicBezTo>
                      <a:pt x="28768" y="19832"/>
                      <a:pt x="23772" y="20816"/>
                      <a:pt x="18852" y="22557"/>
                    </a:cubicBezTo>
                    <a:cubicBezTo>
                      <a:pt x="15975" y="24071"/>
                      <a:pt x="13023" y="24979"/>
                      <a:pt x="9768" y="24374"/>
                    </a:cubicBezTo>
                    <a:cubicBezTo>
                      <a:pt x="6740" y="23844"/>
                      <a:pt x="5605" y="21876"/>
                      <a:pt x="5681" y="18924"/>
                    </a:cubicBezTo>
                    <a:cubicBezTo>
                      <a:pt x="5756" y="16653"/>
                      <a:pt x="5983" y="13474"/>
                      <a:pt x="8860" y="14458"/>
                    </a:cubicBezTo>
                    <a:cubicBezTo>
                      <a:pt x="14764" y="16426"/>
                      <a:pt x="12190" y="10673"/>
                      <a:pt x="14234" y="9310"/>
                    </a:cubicBezTo>
                    <a:cubicBezTo>
                      <a:pt x="16808" y="9084"/>
                      <a:pt x="19154" y="9765"/>
                      <a:pt x="21425" y="11052"/>
                    </a:cubicBezTo>
                    <a:cubicBezTo>
                      <a:pt x="28314" y="14836"/>
                      <a:pt x="33612" y="13171"/>
                      <a:pt x="37246" y="5677"/>
                    </a:cubicBezTo>
                    <a:cubicBezTo>
                      <a:pt x="39819" y="9613"/>
                      <a:pt x="40652" y="15063"/>
                      <a:pt x="46556" y="15063"/>
                    </a:cubicBezTo>
                    <a:cubicBezTo>
                      <a:pt x="48297" y="13549"/>
                      <a:pt x="49660" y="14003"/>
                      <a:pt x="50795" y="15896"/>
                    </a:cubicBezTo>
                    <a:cubicBezTo>
                      <a:pt x="50795" y="16804"/>
                      <a:pt x="50492" y="17486"/>
                      <a:pt x="49811" y="18016"/>
                    </a:cubicBezTo>
                    <a:cubicBezTo>
                      <a:pt x="46405" y="19908"/>
                      <a:pt x="49357" y="21195"/>
                      <a:pt x="50341" y="22633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2" name="任意多边形: 形状 3281"/>
              <p:cNvSpPr/>
              <p:nvPr/>
            </p:nvSpPr>
            <p:spPr>
              <a:xfrm>
                <a:off x="1605398" y="6312437"/>
                <a:ext cx="30278" cy="30278"/>
              </a:xfrm>
              <a:custGeom>
                <a:avLst/>
                <a:gdLst>
                  <a:gd name="connsiteX0" fmla="*/ 5677 w 30278"/>
                  <a:gd name="connsiteY0" fmla="*/ 9462 h 30278"/>
                  <a:gd name="connsiteX1" fmla="*/ 22784 w 30278"/>
                  <a:gd name="connsiteY1" fmla="*/ 5677 h 30278"/>
                  <a:gd name="connsiteX2" fmla="*/ 24147 w 30278"/>
                  <a:gd name="connsiteY2" fmla="*/ 8629 h 30278"/>
                  <a:gd name="connsiteX3" fmla="*/ 25358 w 30278"/>
                  <a:gd name="connsiteY3" fmla="*/ 11506 h 30278"/>
                  <a:gd name="connsiteX4" fmla="*/ 26569 w 30278"/>
                  <a:gd name="connsiteY4" fmla="*/ 13247 h 30278"/>
                  <a:gd name="connsiteX5" fmla="*/ 23541 w 30278"/>
                  <a:gd name="connsiteY5" fmla="*/ 17335 h 30278"/>
                  <a:gd name="connsiteX6" fmla="*/ 28234 w 30278"/>
                  <a:gd name="connsiteY6" fmla="*/ 17486 h 30278"/>
                  <a:gd name="connsiteX7" fmla="*/ 30354 w 30278"/>
                  <a:gd name="connsiteY7" fmla="*/ 18924 h 30278"/>
                  <a:gd name="connsiteX8" fmla="*/ 30354 w 30278"/>
                  <a:gd name="connsiteY8" fmla="*/ 20816 h 30278"/>
                  <a:gd name="connsiteX9" fmla="*/ 28461 w 30278"/>
                  <a:gd name="connsiteY9" fmla="*/ 22709 h 30278"/>
                  <a:gd name="connsiteX10" fmla="*/ 13247 w 30278"/>
                  <a:gd name="connsiteY10" fmla="*/ 28386 h 30278"/>
                  <a:gd name="connsiteX11" fmla="*/ 12944 w 30278"/>
                  <a:gd name="connsiteY11" fmla="*/ 27099 h 30278"/>
                  <a:gd name="connsiteX12" fmla="*/ 6434 w 30278"/>
                  <a:gd name="connsiteY12" fmla="*/ 10370 h 30278"/>
                  <a:gd name="connsiteX13" fmla="*/ 5677 w 30278"/>
                  <a:gd name="connsiteY13" fmla="*/ 946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5677" y="9462"/>
                    </a:moveTo>
                    <a:cubicBezTo>
                      <a:pt x="11052" y="6737"/>
                      <a:pt x="16880" y="5980"/>
                      <a:pt x="22784" y="5677"/>
                    </a:cubicBezTo>
                    <a:cubicBezTo>
                      <a:pt x="23693" y="6434"/>
                      <a:pt x="24071" y="7494"/>
                      <a:pt x="24147" y="8629"/>
                    </a:cubicBezTo>
                    <a:cubicBezTo>
                      <a:pt x="24298" y="9689"/>
                      <a:pt x="24677" y="10673"/>
                      <a:pt x="25358" y="11506"/>
                    </a:cubicBezTo>
                    <a:cubicBezTo>
                      <a:pt x="25888" y="12036"/>
                      <a:pt x="26266" y="12566"/>
                      <a:pt x="26569" y="13247"/>
                    </a:cubicBezTo>
                    <a:cubicBezTo>
                      <a:pt x="26115" y="15063"/>
                      <a:pt x="22709" y="15291"/>
                      <a:pt x="23541" y="17335"/>
                    </a:cubicBezTo>
                    <a:cubicBezTo>
                      <a:pt x="24601" y="19908"/>
                      <a:pt x="26645" y="17183"/>
                      <a:pt x="28234" y="17486"/>
                    </a:cubicBezTo>
                    <a:cubicBezTo>
                      <a:pt x="28991" y="17637"/>
                      <a:pt x="29673" y="18394"/>
                      <a:pt x="30354" y="18924"/>
                    </a:cubicBezTo>
                    <a:cubicBezTo>
                      <a:pt x="30354" y="19530"/>
                      <a:pt x="30354" y="20211"/>
                      <a:pt x="30354" y="20816"/>
                    </a:cubicBezTo>
                    <a:cubicBezTo>
                      <a:pt x="29673" y="21422"/>
                      <a:pt x="29067" y="22028"/>
                      <a:pt x="28461" y="22709"/>
                    </a:cubicBezTo>
                    <a:cubicBezTo>
                      <a:pt x="25055" y="29067"/>
                      <a:pt x="19832" y="30505"/>
                      <a:pt x="13247" y="28386"/>
                    </a:cubicBezTo>
                    <a:cubicBezTo>
                      <a:pt x="13171" y="27932"/>
                      <a:pt x="13020" y="27553"/>
                      <a:pt x="12944" y="27099"/>
                    </a:cubicBezTo>
                    <a:cubicBezTo>
                      <a:pt x="18470" y="18697"/>
                      <a:pt x="17864" y="17107"/>
                      <a:pt x="6434" y="10370"/>
                    </a:cubicBezTo>
                    <a:cubicBezTo>
                      <a:pt x="6207" y="10143"/>
                      <a:pt x="5904" y="9765"/>
                      <a:pt x="5677" y="9462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3" name="任意多边形: 形状 3282"/>
              <p:cNvSpPr/>
              <p:nvPr/>
            </p:nvSpPr>
            <p:spPr>
              <a:xfrm>
                <a:off x="1609952" y="6335221"/>
                <a:ext cx="15139" cy="15139"/>
              </a:xfrm>
              <a:custGeom>
                <a:avLst/>
                <a:gdLst>
                  <a:gd name="connsiteX0" fmla="*/ 8769 w 15139"/>
                  <a:gd name="connsiteY0" fmla="*/ 13322 h 15139"/>
                  <a:gd name="connsiteX1" fmla="*/ 6876 w 15139"/>
                  <a:gd name="connsiteY1" fmla="*/ 11430 h 15139"/>
                  <a:gd name="connsiteX2" fmla="*/ 8769 w 15139"/>
                  <a:gd name="connsiteY2" fmla="*/ 5677 h 15139"/>
                  <a:gd name="connsiteX3" fmla="*/ 8769 w 15139"/>
                  <a:gd name="connsiteY3" fmla="*/ 5677 h 15139"/>
                  <a:gd name="connsiteX4" fmla="*/ 10055 w 15139"/>
                  <a:gd name="connsiteY4" fmla="*/ 8856 h 15139"/>
                  <a:gd name="connsiteX5" fmla="*/ 13537 w 15139"/>
                  <a:gd name="connsiteY5" fmla="*/ 11884 h 15139"/>
                  <a:gd name="connsiteX6" fmla="*/ 8769 w 15139"/>
                  <a:gd name="connsiteY6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8769" y="13322"/>
                    </a:moveTo>
                    <a:cubicBezTo>
                      <a:pt x="8163" y="12717"/>
                      <a:pt x="7482" y="12036"/>
                      <a:pt x="6876" y="11430"/>
                    </a:cubicBezTo>
                    <a:cubicBezTo>
                      <a:pt x="5438" y="8856"/>
                      <a:pt x="4530" y="6434"/>
                      <a:pt x="8769" y="5677"/>
                    </a:cubicBezTo>
                    <a:lnTo>
                      <a:pt x="8769" y="5677"/>
                    </a:lnTo>
                    <a:cubicBezTo>
                      <a:pt x="8920" y="6888"/>
                      <a:pt x="8920" y="8099"/>
                      <a:pt x="10055" y="8856"/>
                    </a:cubicBezTo>
                    <a:cubicBezTo>
                      <a:pt x="11342" y="9765"/>
                      <a:pt x="14370" y="9310"/>
                      <a:pt x="13537" y="11884"/>
                    </a:cubicBezTo>
                    <a:cubicBezTo>
                      <a:pt x="12932" y="13852"/>
                      <a:pt x="10510" y="13171"/>
                      <a:pt x="8769" y="13322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4" name="任意多边形: 形状 3283"/>
              <p:cNvSpPr/>
              <p:nvPr/>
            </p:nvSpPr>
            <p:spPr>
              <a:xfrm>
                <a:off x="1637782" y="6337405"/>
                <a:ext cx="15139" cy="15139"/>
              </a:xfrm>
              <a:custGeom>
                <a:avLst/>
                <a:gdLst>
                  <a:gd name="connsiteX0" fmla="*/ 11368 w 15139"/>
                  <a:gd name="connsiteY0" fmla="*/ 9247 h 15139"/>
                  <a:gd name="connsiteX1" fmla="*/ 5691 w 15139"/>
                  <a:gd name="connsiteY1" fmla="*/ 11139 h 15139"/>
                  <a:gd name="connsiteX2" fmla="*/ 8038 w 15139"/>
                  <a:gd name="connsiteY2" fmla="*/ 5765 h 15139"/>
                  <a:gd name="connsiteX3" fmla="*/ 11368 w 15139"/>
                  <a:gd name="connsiteY3" fmla="*/ 9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368" y="9247"/>
                    </a:moveTo>
                    <a:cubicBezTo>
                      <a:pt x="10082" y="11669"/>
                      <a:pt x="7735" y="10988"/>
                      <a:pt x="5691" y="11139"/>
                    </a:cubicBezTo>
                    <a:cubicBezTo>
                      <a:pt x="5843" y="9095"/>
                      <a:pt x="4934" y="6370"/>
                      <a:pt x="8038" y="5765"/>
                    </a:cubicBezTo>
                    <a:cubicBezTo>
                      <a:pt x="10611" y="5235"/>
                      <a:pt x="11141" y="7203"/>
                      <a:pt x="11368" y="924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5" name="任意多边形: 形状 3284"/>
              <p:cNvSpPr/>
              <p:nvPr/>
            </p:nvSpPr>
            <p:spPr>
              <a:xfrm>
                <a:off x="1633936" y="6363683"/>
                <a:ext cx="15139" cy="15139"/>
              </a:xfrm>
              <a:custGeom>
                <a:avLst/>
                <a:gdLst>
                  <a:gd name="connsiteX0" fmla="*/ 9462 w 15139"/>
                  <a:gd name="connsiteY0" fmla="*/ 5753 h 15139"/>
                  <a:gd name="connsiteX1" fmla="*/ 11279 w 15139"/>
                  <a:gd name="connsiteY1" fmla="*/ 5677 h 15139"/>
                  <a:gd name="connsiteX2" fmla="*/ 5677 w 15139"/>
                  <a:gd name="connsiteY2" fmla="*/ 9538 h 15139"/>
                  <a:gd name="connsiteX3" fmla="*/ 9462 w 15139"/>
                  <a:gd name="connsiteY3" fmla="*/ 57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5753"/>
                    </a:moveTo>
                    <a:cubicBezTo>
                      <a:pt x="10067" y="5753"/>
                      <a:pt x="10673" y="5753"/>
                      <a:pt x="11279" y="5677"/>
                    </a:cubicBezTo>
                    <a:cubicBezTo>
                      <a:pt x="13777" y="13171"/>
                      <a:pt x="7418" y="8024"/>
                      <a:pt x="5677" y="9538"/>
                    </a:cubicBezTo>
                    <a:cubicBezTo>
                      <a:pt x="6964" y="8326"/>
                      <a:pt x="8251" y="7040"/>
                      <a:pt x="9462" y="5753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6" name="任意多边形: 形状 3285"/>
              <p:cNvSpPr/>
              <p:nvPr/>
            </p:nvSpPr>
            <p:spPr>
              <a:xfrm>
                <a:off x="1619145" y="6361185"/>
                <a:ext cx="7570" cy="7570"/>
              </a:xfrm>
              <a:custGeom>
                <a:avLst/>
                <a:gdLst>
                  <a:gd name="connsiteX0" fmla="*/ 6464 w 7569"/>
                  <a:gd name="connsiteY0" fmla="*/ 5677 h 7569"/>
                  <a:gd name="connsiteX1" fmla="*/ 6767 w 7569"/>
                  <a:gd name="connsiteY1" fmla="*/ 6434 h 7569"/>
                  <a:gd name="connsiteX2" fmla="*/ 5707 w 7569"/>
                  <a:gd name="connsiteY2" fmla="*/ 6661 h 7569"/>
                  <a:gd name="connsiteX3" fmla="*/ 5858 w 7569"/>
                  <a:gd name="connsiteY3" fmla="*/ 5829 h 7569"/>
                  <a:gd name="connsiteX4" fmla="*/ 6464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64" y="5677"/>
                    </a:moveTo>
                    <a:cubicBezTo>
                      <a:pt x="6539" y="5904"/>
                      <a:pt x="6767" y="6207"/>
                      <a:pt x="6767" y="6434"/>
                    </a:cubicBezTo>
                    <a:cubicBezTo>
                      <a:pt x="6539" y="7267"/>
                      <a:pt x="6085" y="7343"/>
                      <a:pt x="5707" y="6661"/>
                    </a:cubicBezTo>
                    <a:cubicBezTo>
                      <a:pt x="5631" y="6510"/>
                      <a:pt x="5707" y="6056"/>
                      <a:pt x="5858" y="5829"/>
                    </a:cubicBezTo>
                    <a:cubicBezTo>
                      <a:pt x="5858" y="5677"/>
                      <a:pt x="6237" y="5753"/>
                      <a:pt x="6464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7" name="任意多边形: 形状 3286"/>
              <p:cNvSpPr/>
              <p:nvPr/>
            </p:nvSpPr>
            <p:spPr>
              <a:xfrm>
                <a:off x="1612135" y="6359974"/>
                <a:ext cx="7570" cy="7570"/>
              </a:xfrm>
              <a:custGeom>
                <a:avLst/>
                <a:gdLst>
                  <a:gd name="connsiteX0" fmla="*/ 6585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5 w 7569"/>
                  <a:gd name="connsiteY3" fmla="*/ 5677 h 7569"/>
                  <a:gd name="connsiteX4" fmla="*/ 658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5677"/>
                    </a:moveTo>
                    <a:cubicBezTo>
                      <a:pt x="6283" y="5980"/>
                      <a:pt x="5980" y="6282"/>
                      <a:pt x="5677" y="6585"/>
                    </a:cubicBezTo>
                    <a:cubicBezTo>
                      <a:pt x="5753" y="6434"/>
                      <a:pt x="5677" y="6131"/>
                      <a:pt x="5829" y="6056"/>
                    </a:cubicBezTo>
                    <a:cubicBezTo>
                      <a:pt x="6056" y="5828"/>
                      <a:pt x="6283" y="5753"/>
                      <a:pt x="6585" y="5677"/>
                    </a:cubicBezTo>
                    <a:lnTo>
                      <a:pt x="6585" y="5677"/>
                    </a:ln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8" name="任意多边形: 形状 3287"/>
              <p:cNvSpPr/>
              <p:nvPr/>
            </p:nvSpPr>
            <p:spPr>
              <a:xfrm>
                <a:off x="1628258" y="632765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6888" y="6283"/>
                      <a:pt x="6283" y="6888"/>
                      <a:pt x="5677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9" name="任意多边形: 形状 3288"/>
              <p:cNvSpPr/>
              <p:nvPr/>
            </p:nvSpPr>
            <p:spPr>
              <a:xfrm>
                <a:off x="1591959" y="6303203"/>
                <a:ext cx="30278" cy="37848"/>
              </a:xfrm>
              <a:custGeom>
                <a:avLst/>
                <a:gdLst>
                  <a:gd name="connsiteX0" fmla="*/ 15332 w 30278"/>
                  <a:gd name="connsiteY0" fmla="*/ 7266 h 37847"/>
                  <a:gd name="connsiteX1" fmla="*/ 14575 w 30278"/>
                  <a:gd name="connsiteY1" fmla="*/ 16652 h 37847"/>
                  <a:gd name="connsiteX2" fmla="*/ 11699 w 30278"/>
                  <a:gd name="connsiteY2" fmla="*/ 16349 h 37847"/>
                  <a:gd name="connsiteX3" fmla="*/ 8822 w 30278"/>
                  <a:gd name="connsiteY3" fmla="*/ 14079 h 37847"/>
                  <a:gd name="connsiteX4" fmla="*/ 7990 w 30278"/>
                  <a:gd name="connsiteY4" fmla="*/ 17561 h 37847"/>
                  <a:gd name="connsiteX5" fmla="*/ 11017 w 30278"/>
                  <a:gd name="connsiteY5" fmla="*/ 20513 h 37847"/>
                  <a:gd name="connsiteX6" fmla="*/ 19117 w 30278"/>
                  <a:gd name="connsiteY6" fmla="*/ 18696 h 37847"/>
                  <a:gd name="connsiteX7" fmla="*/ 19117 w 30278"/>
                  <a:gd name="connsiteY7" fmla="*/ 18696 h 37847"/>
                  <a:gd name="connsiteX8" fmla="*/ 23053 w 30278"/>
                  <a:gd name="connsiteY8" fmla="*/ 21270 h 37847"/>
                  <a:gd name="connsiteX9" fmla="*/ 27292 w 30278"/>
                  <a:gd name="connsiteY9" fmla="*/ 32548 h 37847"/>
                  <a:gd name="connsiteX10" fmla="*/ 13440 w 30278"/>
                  <a:gd name="connsiteY10" fmla="*/ 35803 h 37847"/>
                  <a:gd name="connsiteX11" fmla="*/ 13364 w 30278"/>
                  <a:gd name="connsiteY11" fmla="*/ 35727 h 37847"/>
                  <a:gd name="connsiteX12" fmla="*/ 5794 w 30278"/>
                  <a:gd name="connsiteY12" fmla="*/ 24297 h 37847"/>
                  <a:gd name="connsiteX13" fmla="*/ 9579 w 30278"/>
                  <a:gd name="connsiteY13" fmla="*/ 7190 h 37847"/>
                  <a:gd name="connsiteX14" fmla="*/ 15332 w 30278"/>
                  <a:gd name="connsiteY14" fmla="*/ 726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15332" y="7266"/>
                    </a:moveTo>
                    <a:cubicBezTo>
                      <a:pt x="15181" y="10370"/>
                      <a:pt x="21463" y="14003"/>
                      <a:pt x="14575" y="16652"/>
                    </a:cubicBezTo>
                    <a:cubicBezTo>
                      <a:pt x="13440" y="17107"/>
                      <a:pt x="12380" y="18090"/>
                      <a:pt x="11699" y="16349"/>
                    </a:cubicBezTo>
                    <a:cubicBezTo>
                      <a:pt x="11093" y="14911"/>
                      <a:pt x="10866" y="12943"/>
                      <a:pt x="8822" y="14079"/>
                    </a:cubicBezTo>
                    <a:cubicBezTo>
                      <a:pt x="8141" y="14457"/>
                      <a:pt x="7990" y="16349"/>
                      <a:pt x="7990" y="17561"/>
                    </a:cubicBezTo>
                    <a:cubicBezTo>
                      <a:pt x="7990" y="19377"/>
                      <a:pt x="9276" y="20210"/>
                      <a:pt x="11017" y="20513"/>
                    </a:cubicBezTo>
                    <a:cubicBezTo>
                      <a:pt x="13970" y="20967"/>
                      <a:pt x="16619" y="20134"/>
                      <a:pt x="19117" y="18696"/>
                    </a:cubicBezTo>
                    <a:lnTo>
                      <a:pt x="19117" y="18696"/>
                    </a:lnTo>
                    <a:cubicBezTo>
                      <a:pt x="20328" y="19680"/>
                      <a:pt x="21993" y="20134"/>
                      <a:pt x="23053" y="21270"/>
                    </a:cubicBezTo>
                    <a:cubicBezTo>
                      <a:pt x="26005" y="24525"/>
                      <a:pt x="30168" y="28461"/>
                      <a:pt x="27292" y="32548"/>
                    </a:cubicBezTo>
                    <a:cubicBezTo>
                      <a:pt x="24415" y="36712"/>
                      <a:pt x="19192" y="39512"/>
                      <a:pt x="13440" y="35803"/>
                    </a:cubicBezTo>
                    <a:lnTo>
                      <a:pt x="13364" y="35727"/>
                    </a:lnTo>
                    <a:cubicBezTo>
                      <a:pt x="15181" y="27780"/>
                      <a:pt x="13742" y="25660"/>
                      <a:pt x="5794" y="24297"/>
                    </a:cubicBezTo>
                    <a:cubicBezTo>
                      <a:pt x="5719" y="18318"/>
                      <a:pt x="4810" y="12111"/>
                      <a:pt x="9579" y="7190"/>
                    </a:cubicBezTo>
                    <a:cubicBezTo>
                      <a:pt x="11472" y="3935"/>
                      <a:pt x="13440" y="6888"/>
                      <a:pt x="15332" y="7266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0" name="任意多边形: 形状 3289"/>
              <p:cNvSpPr/>
              <p:nvPr/>
            </p:nvSpPr>
            <p:spPr>
              <a:xfrm>
                <a:off x="1645603" y="6302975"/>
                <a:ext cx="22709" cy="15139"/>
              </a:xfrm>
              <a:custGeom>
                <a:avLst/>
                <a:gdLst>
                  <a:gd name="connsiteX0" fmla="*/ 11041 w 22708"/>
                  <a:gd name="connsiteY0" fmla="*/ 5677 h 15139"/>
                  <a:gd name="connsiteX1" fmla="*/ 13993 w 22708"/>
                  <a:gd name="connsiteY1" fmla="*/ 7570 h 15139"/>
                  <a:gd name="connsiteX2" fmla="*/ 14901 w 22708"/>
                  <a:gd name="connsiteY2" fmla="*/ 13247 h 15139"/>
                  <a:gd name="connsiteX3" fmla="*/ 5818 w 22708"/>
                  <a:gd name="connsiteY3" fmla="*/ 11582 h 15139"/>
                  <a:gd name="connsiteX4" fmla="*/ 7332 w 22708"/>
                  <a:gd name="connsiteY4" fmla="*/ 5753 h 15139"/>
                  <a:gd name="connsiteX5" fmla="*/ 11041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1041" y="5677"/>
                    </a:moveTo>
                    <a:cubicBezTo>
                      <a:pt x="11647" y="6813"/>
                      <a:pt x="12706" y="7343"/>
                      <a:pt x="13993" y="7570"/>
                    </a:cubicBezTo>
                    <a:cubicBezTo>
                      <a:pt x="19443" y="8629"/>
                      <a:pt x="17324" y="10900"/>
                      <a:pt x="14901" y="13247"/>
                    </a:cubicBezTo>
                    <a:cubicBezTo>
                      <a:pt x="10738" y="18697"/>
                      <a:pt x="8165" y="15972"/>
                      <a:pt x="5818" y="11582"/>
                    </a:cubicBezTo>
                    <a:cubicBezTo>
                      <a:pt x="5364" y="9386"/>
                      <a:pt x="6045" y="7494"/>
                      <a:pt x="7332" y="5753"/>
                    </a:cubicBezTo>
                    <a:cubicBezTo>
                      <a:pt x="8619" y="5677"/>
                      <a:pt x="9830" y="5677"/>
                      <a:pt x="11041" y="5677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1" name="任意多边形: 形状 3290"/>
              <p:cNvSpPr/>
              <p:nvPr/>
            </p:nvSpPr>
            <p:spPr>
              <a:xfrm>
                <a:off x="1633936" y="6302975"/>
                <a:ext cx="22709" cy="15139"/>
              </a:xfrm>
              <a:custGeom>
                <a:avLst/>
                <a:gdLst>
                  <a:gd name="connsiteX0" fmla="*/ 19000 w 22708"/>
                  <a:gd name="connsiteY0" fmla="*/ 5677 h 15139"/>
                  <a:gd name="connsiteX1" fmla="*/ 19000 w 22708"/>
                  <a:gd name="connsiteY1" fmla="*/ 11354 h 15139"/>
                  <a:gd name="connsiteX2" fmla="*/ 11808 w 22708"/>
                  <a:gd name="connsiteY2" fmla="*/ 15593 h 15139"/>
                  <a:gd name="connsiteX3" fmla="*/ 9538 w 22708"/>
                  <a:gd name="connsiteY3" fmla="*/ 15139 h 15139"/>
                  <a:gd name="connsiteX4" fmla="*/ 5677 w 22708"/>
                  <a:gd name="connsiteY4" fmla="*/ 13247 h 15139"/>
                  <a:gd name="connsiteX5" fmla="*/ 19000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9000" y="5677"/>
                    </a:moveTo>
                    <a:cubicBezTo>
                      <a:pt x="19000" y="7570"/>
                      <a:pt x="19000" y="9462"/>
                      <a:pt x="19000" y="11354"/>
                    </a:cubicBezTo>
                    <a:cubicBezTo>
                      <a:pt x="17107" y="13550"/>
                      <a:pt x="14155" y="14155"/>
                      <a:pt x="11808" y="15593"/>
                    </a:cubicBezTo>
                    <a:cubicBezTo>
                      <a:pt x="10976" y="15821"/>
                      <a:pt x="10219" y="15593"/>
                      <a:pt x="9538" y="15139"/>
                    </a:cubicBezTo>
                    <a:cubicBezTo>
                      <a:pt x="8781" y="13474"/>
                      <a:pt x="7267" y="13247"/>
                      <a:pt x="5677" y="13247"/>
                    </a:cubicBezTo>
                    <a:cubicBezTo>
                      <a:pt x="8402" y="7721"/>
                      <a:pt x="14609" y="8251"/>
                      <a:pt x="19000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2" name="任意多边形: 形状 3291"/>
              <p:cNvSpPr/>
              <p:nvPr/>
            </p:nvSpPr>
            <p:spPr>
              <a:xfrm>
                <a:off x="1599721" y="6315979"/>
                <a:ext cx="30278" cy="30278"/>
              </a:xfrm>
              <a:custGeom>
                <a:avLst/>
                <a:gdLst>
                  <a:gd name="connsiteX0" fmla="*/ 5677 w 30278"/>
                  <a:gd name="connsiteY0" fmla="*/ 23103 h 30278"/>
                  <a:gd name="connsiteX1" fmla="*/ 17713 w 30278"/>
                  <a:gd name="connsiteY1" fmla="*/ 19848 h 30278"/>
                  <a:gd name="connsiteX2" fmla="*/ 18167 w 30278"/>
                  <a:gd name="connsiteY2" fmla="*/ 15987 h 30278"/>
                  <a:gd name="connsiteX3" fmla="*/ 11354 w 30278"/>
                  <a:gd name="connsiteY3" fmla="*/ 5920 h 30278"/>
                  <a:gd name="connsiteX4" fmla="*/ 25055 w 30278"/>
                  <a:gd name="connsiteY4" fmla="*/ 15230 h 30278"/>
                  <a:gd name="connsiteX5" fmla="*/ 19000 w 30278"/>
                  <a:gd name="connsiteY5" fmla="*/ 24919 h 30278"/>
                  <a:gd name="connsiteX6" fmla="*/ 17107 w 30278"/>
                  <a:gd name="connsiteY6" fmla="*/ 30672 h 30278"/>
                  <a:gd name="connsiteX7" fmla="*/ 5677 w 30278"/>
                  <a:gd name="connsiteY7" fmla="*/ 2310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23103"/>
                    </a:moveTo>
                    <a:cubicBezTo>
                      <a:pt x="10370" y="24768"/>
                      <a:pt x="13171" y="19545"/>
                      <a:pt x="17713" y="19848"/>
                    </a:cubicBezTo>
                    <a:cubicBezTo>
                      <a:pt x="19302" y="19923"/>
                      <a:pt x="19075" y="17350"/>
                      <a:pt x="18167" y="15987"/>
                    </a:cubicBezTo>
                    <a:cubicBezTo>
                      <a:pt x="15972" y="12581"/>
                      <a:pt x="13625" y="9250"/>
                      <a:pt x="11354" y="5920"/>
                    </a:cubicBezTo>
                    <a:cubicBezTo>
                      <a:pt x="19000" y="4330"/>
                      <a:pt x="22179" y="10916"/>
                      <a:pt x="25055" y="15230"/>
                    </a:cubicBezTo>
                    <a:cubicBezTo>
                      <a:pt x="27250" y="18561"/>
                      <a:pt x="23238" y="22951"/>
                      <a:pt x="19000" y="24919"/>
                    </a:cubicBezTo>
                    <a:cubicBezTo>
                      <a:pt x="16502" y="26206"/>
                      <a:pt x="17259" y="28552"/>
                      <a:pt x="17107" y="30672"/>
                    </a:cubicBezTo>
                    <a:cubicBezTo>
                      <a:pt x="12641" y="29082"/>
                      <a:pt x="7191" y="29007"/>
                      <a:pt x="5677" y="23103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3" name="任意多边形: 形状 3292"/>
              <p:cNvSpPr/>
              <p:nvPr/>
            </p:nvSpPr>
            <p:spPr>
              <a:xfrm>
                <a:off x="1564034" y="6337114"/>
                <a:ext cx="7570" cy="15139"/>
              </a:xfrm>
              <a:custGeom>
                <a:avLst/>
                <a:gdLst>
                  <a:gd name="connsiteX0" fmla="*/ 9043 w 7569"/>
                  <a:gd name="connsiteY0" fmla="*/ 9538 h 15139"/>
                  <a:gd name="connsiteX1" fmla="*/ 7150 w 7569"/>
                  <a:gd name="connsiteY1" fmla="*/ 11430 h 15139"/>
                  <a:gd name="connsiteX2" fmla="*/ 9043 w 7569"/>
                  <a:gd name="connsiteY2" fmla="*/ 5677 h 15139"/>
                  <a:gd name="connsiteX3" fmla="*/ 9043 w 756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9043" y="9538"/>
                    </a:moveTo>
                    <a:cubicBezTo>
                      <a:pt x="8437" y="10143"/>
                      <a:pt x="7832" y="10824"/>
                      <a:pt x="7150" y="11430"/>
                    </a:cubicBezTo>
                    <a:cubicBezTo>
                      <a:pt x="6166" y="9008"/>
                      <a:pt x="3593" y="6056"/>
                      <a:pt x="9043" y="5677"/>
                    </a:cubicBezTo>
                    <a:cubicBezTo>
                      <a:pt x="9043" y="6964"/>
                      <a:pt x="9043" y="8251"/>
                      <a:pt x="9043" y="953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4" name="任意多边形: 形状 3293"/>
              <p:cNvSpPr/>
              <p:nvPr/>
            </p:nvSpPr>
            <p:spPr>
              <a:xfrm>
                <a:off x="1594412" y="6333329"/>
                <a:ext cx="7570" cy="7570"/>
              </a:xfrm>
              <a:custGeom>
                <a:avLst/>
                <a:gdLst>
                  <a:gd name="connsiteX0" fmla="*/ 7126 w 7569"/>
                  <a:gd name="connsiteY0" fmla="*/ 5677 h 7569"/>
                  <a:gd name="connsiteX1" fmla="*/ 9018 w 7569"/>
                  <a:gd name="connsiteY1" fmla="*/ 5677 h 7569"/>
                  <a:gd name="connsiteX2" fmla="*/ 6899 w 7569"/>
                  <a:gd name="connsiteY2" fmla="*/ 8780 h 7569"/>
                  <a:gd name="connsiteX3" fmla="*/ 7126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126" y="5677"/>
                    </a:moveTo>
                    <a:cubicBezTo>
                      <a:pt x="7731" y="5677"/>
                      <a:pt x="8413" y="5677"/>
                      <a:pt x="9018" y="5677"/>
                    </a:cubicBezTo>
                    <a:cubicBezTo>
                      <a:pt x="8791" y="7115"/>
                      <a:pt x="8791" y="9310"/>
                      <a:pt x="6899" y="8780"/>
                    </a:cubicBezTo>
                    <a:cubicBezTo>
                      <a:pt x="4855" y="8175"/>
                      <a:pt x="5688" y="6661"/>
                      <a:pt x="7126" y="5677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5" name="任意多边形: 形状 3294"/>
              <p:cNvSpPr/>
              <p:nvPr/>
            </p:nvSpPr>
            <p:spPr>
              <a:xfrm>
                <a:off x="1567399" y="6335221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7267" y="6661"/>
                      <a:pt x="6661" y="7342"/>
                      <a:pt x="5677" y="7570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6" name="任意多边形: 形状 3295"/>
              <p:cNvSpPr/>
              <p:nvPr/>
            </p:nvSpPr>
            <p:spPr>
              <a:xfrm>
                <a:off x="1588291" y="6318114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7645 w 7569"/>
                  <a:gd name="connsiteY1" fmla="*/ 9462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342" y="6434"/>
                      <a:pt x="7570" y="7873"/>
                      <a:pt x="7645" y="9462"/>
                    </a:cubicBezTo>
                    <a:cubicBezTo>
                      <a:pt x="5904" y="8781"/>
                      <a:pt x="5677" y="7267"/>
                      <a:pt x="5677" y="5677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7" name="任意多边形: 形状 3296"/>
              <p:cNvSpPr/>
              <p:nvPr/>
            </p:nvSpPr>
            <p:spPr>
              <a:xfrm>
                <a:off x="2412614" y="6148254"/>
                <a:ext cx="22709" cy="22709"/>
              </a:xfrm>
              <a:custGeom>
                <a:avLst/>
                <a:gdLst>
                  <a:gd name="connsiteX0" fmla="*/ 8327 w 22708"/>
                  <a:gd name="connsiteY0" fmla="*/ 15896 h 22708"/>
                  <a:gd name="connsiteX1" fmla="*/ 6434 w 22708"/>
                  <a:gd name="connsiteY1" fmla="*/ 12112 h 22708"/>
                  <a:gd name="connsiteX2" fmla="*/ 5677 w 22708"/>
                  <a:gd name="connsiteY2" fmla="*/ 11127 h 22708"/>
                  <a:gd name="connsiteX3" fmla="*/ 6358 w 22708"/>
                  <a:gd name="connsiteY3" fmla="*/ 10143 h 22708"/>
                  <a:gd name="connsiteX4" fmla="*/ 8327 w 22708"/>
                  <a:gd name="connsiteY4" fmla="*/ 8251 h 22708"/>
                  <a:gd name="connsiteX5" fmla="*/ 12187 w 22708"/>
                  <a:gd name="connsiteY5" fmla="*/ 6283 h 22708"/>
                  <a:gd name="connsiteX6" fmla="*/ 19681 w 22708"/>
                  <a:gd name="connsiteY6" fmla="*/ 5677 h 22708"/>
                  <a:gd name="connsiteX7" fmla="*/ 20059 w 22708"/>
                  <a:gd name="connsiteY7" fmla="*/ 16047 h 22708"/>
                  <a:gd name="connsiteX8" fmla="*/ 12868 w 22708"/>
                  <a:gd name="connsiteY8" fmla="*/ 13322 h 22708"/>
                  <a:gd name="connsiteX9" fmla="*/ 12111 w 22708"/>
                  <a:gd name="connsiteY9" fmla="*/ 17637 h 22708"/>
                  <a:gd name="connsiteX10" fmla="*/ 8327 w 22708"/>
                  <a:gd name="connsiteY10" fmla="*/ 1589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8327" y="15896"/>
                    </a:moveTo>
                    <a:cubicBezTo>
                      <a:pt x="8327" y="14307"/>
                      <a:pt x="8099" y="12793"/>
                      <a:pt x="6434" y="12112"/>
                    </a:cubicBezTo>
                    <a:cubicBezTo>
                      <a:pt x="6207" y="11808"/>
                      <a:pt x="5980" y="11506"/>
                      <a:pt x="5677" y="11127"/>
                    </a:cubicBezTo>
                    <a:cubicBezTo>
                      <a:pt x="5904" y="10824"/>
                      <a:pt x="6131" y="10446"/>
                      <a:pt x="6358" y="10143"/>
                    </a:cubicBezTo>
                    <a:cubicBezTo>
                      <a:pt x="7040" y="9538"/>
                      <a:pt x="7645" y="8932"/>
                      <a:pt x="8327" y="8251"/>
                    </a:cubicBezTo>
                    <a:cubicBezTo>
                      <a:pt x="9386" y="7191"/>
                      <a:pt x="9992" y="5147"/>
                      <a:pt x="12187" y="6283"/>
                    </a:cubicBezTo>
                    <a:cubicBezTo>
                      <a:pt x="14306" y="6131"/>
                      <a:pt x="16502" y="5904"/>
                      <a:pt x="19681" y="5677"/>
                    </a:cubicBezTo>
                    <a:cubicBezTo>
                      <a:pt x="17259" y="9235"/>
                      <a:pt x="19000" y="12717"/>
                      <a:pt x="20059" y="16047"/>
                    </a:cubicBezTo>
                    <a:cubicBezTo>
                      <a:pt x="16199" y="17259"/>
                      <a:pt x="15820" y="12868"/>
                      <a:pt x="12868" y="13322"/>
                    </a:cubicBezTo>
                    <a:cubicBezTo>
                      <a:pt x="11809" y="14458"/>
                      <a:pt x="12338" y="16123"/>
                      <a:pt x="12111" y="17637"/>
                    </a:cubicBezTo>
                    <a:cubicBezTo>
                      <a:pt x="10067" y="18697"/>
                      <a:pt x="9083" y="17561"/>
                      <a:pt x="8327" y="15896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8" name="任意多边形: 形状 3297"/>
              <p:cNvSpPr/>
              <p:nvPr/>
            </p:nvSpPr>
            <p:spPr>
              <a:xfrm>
                <a:off x="2410072" y="6158473"/>
                <a:ext cx="22709" cy="15139"/>
              </a:xfrm>
              <a:custGeom>
                <a:avLst/>
                <a:gdLst>
                  <a:gd name="connsiteX0" fmla="*/ 10868 w 22708"/>
                  <a:gd name="connsiteY0" fmla="*/ 5677 h 15139"/>
                  <a:gd name="connsiteX1" fmla="*/ 14653 w 22708"/>
                  <a:gd name="connsiteY1" fmla="*/ 7494 h 15139"/>
                  <a:gd name="connsiteX2" fmla="*/ 15864 w 22708"/>
                  <a:gd name="connsiteY2" fmla="*/ 8856 h 15139"/>
                  <a:gd name="connsiteX3" fmla="*/ 19497 w 22708"/>
                  <a:gd name="connsiteY3" fmla="*/ 11808 h 15139"/>
                  <a:gd name="connsiteX4" fmla="*/ 14653 w 22708"/>
                  <a:gd name="connsiteY4" fmla="*/ 13247 h 15139"/>
                  <a:gd name="connsiteX5" fmla="*/ 8976 w 22708"/>
                  <a:gd name="connsiteY5" fmla="*/ 15139 h 15139"/>
                  <a:gd name="connsiteX6" fmla="*/ 5948 w 22708"/>
                  <a:gd name="connsiteY6" fmla="*/ 11960 h 15139"/>
                  <a:gd name="connsiteX7" fmla="*/ 10868 w 22708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0868" y="5677"/>
                    </a:moveTo>
                    <a:cubicBezTo>
                      <a:pt x="12155" y="6282"/>
                      <a:pt x="13366" y="6888"/>
                      <a:pt x="14653" y="7494"/>
                    </a:cubicBezTo>
                    <a:cubicBezTo>
                      <a:pt x="15031" y="7948"/>
                      <a:pt x="15410" y="8478"/>
                      <a:pt x="15864" y="8856"/>
                    </a:cubicBezTo>
                    <a:cubicBezTo>
                      <a:pt x="17075" y="9991"/>
                      <a:pt x="20254" y="9083"/>
                      <a:pt x="19497" y="11808"/>
                    </a:cubicBezTo>
                    <a:cubicBezTo>
                      <a:pt x="18892" y="13928"/>
                      <a:pt x="16394" y="13095"/>
                      <a:pt x="14653" y="13247"/>
                    </a:cubicBezTo>
                    <a:cubicBezTo>
                      <a:pt x="12609" y="13322"/>
                      <a:pt x="10262" y="12641"/>
                      <a:pt x="8976" y="15139"/>
                    </a:cubicBezTo>
                    <a:cubicBezTo>
                      <a:pt x="7159" y="14836"/>
                      <a:pt x="4888" y="14685"/>
                      <a:pt x="5948" y="11960"/>
                    </a:cubicBezTo>
                    <a:cubicBezTo>
                      <a:pt x="6932" y="9462"/>
                      <a:pt x="7840" y="6661"/>
                      <a:pt x="10868" y="5677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9" name="任意多边形: 形状 3298"/>
              <p:cNvSpPr/>
              <p:nvPr/>
            </p:nvSpPr>
            <p:spPr>
              <a:xfrm>
                <a:off x="2413371" y="6133720"/>
                <a:ext cx="22709" cy="22709"/>
              </a:xfrm>
              <a:custGeom>
                <a:avLst/>
                <a:gdLst>
                  <a:gd name="connsiteX0" fmla="*/ 11430 w 22708"/>
                  <a:gd name="connsiteY0" fmla="*/ 20816 h 22708"/>
                  <a:gd name="connsiteX1" fmla="*/ 7570 w 22708"/>
                  <a:gd name="connsiteY1" fmla="*/ 22784 h 22708"/>
                  <a:gd name="connsiteX2" fmla="*/ 5677 w 22708"/>
                  <a:gd name="connsiteY2" fmla="*/ 13322 h 22708"/>
                  <a:gd name="connsiteX3" fmla="*/ 13322 w 22708"/>
                  <a:gd name="connsiteY3" fmla="*/ 5677 h 22708"/>
                  <a:gd name="connsiteX4" fmla="*/ 15215 w 22708"/>
                  <a:gd name="connsiteY4" fmla="*/ 5677 h 22708"/>
                  <a:gd name="connsiteX5" fmla="*/ 15215 w 22708"/>
                  <a:gd name="connsiteY5" fmla="*/ 5677 h 22708"/>
                  <a:gd name="connsiteX6" fmla="*/ 18999 w 22708"/>
                  <a:gd name="connsiteY6" fmla="*/ 9462 h 22708"/>
                  <a:gd name="connsiteX7" fmla="*/ 18999 w 22708"/>
                  <a:gd name="connsiteY7" fmla="*/ 9462 h 22708"/>
                  <a:gd name="connsiteX8" fmla="*/ 11430 w 22708"/>
                  <a:gd name="connsiteY8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1430" y="20816"/>
                    </a:moveTo>
                    <a:cubicBezTo>
                      <a:pt x="10143" y="21497"/>
                      <a:pt x="8856" y="22103"/>
                      <a:pt x="7570" y="22784"/>
                    </a:cubicBezTo>
                    <a:cubicBezTo>
                      <a:pt x="8251" y="19378"/>
                      <a:pt x="5753" y="16577"/>
                      <a:pt x="5677" y="13322"/>
                    </a:cubicBezTo>
                    <a:cubicBezTo>
                      <a:pt x="10370" y="12944"/>
                      <a:pt x="10749" y="8251"/>
                      <a:pt x="13322" y="5677"/>
                    </a:cubicBezTo>
                    <a:cubicBezTo>
                      <a:pt x="13928" y="5677"/>
                      <a:pt x="14609" y="5677"/>
                      <a:pt x="15215" y="5677"/>
                    </a:cubicBezTo>
                    <a:lnTo>
                      <a:pt x="15215" y="5677"/>
                    </a:lnTo>
                    <a:cubicBezTo>
                      <a:pt x="16047" y="7342"/>
                      <a:pt x="20135" y="5829"/>
                      <a:pt x="18999" y="9462"/>
                    </a:cubicBezTo>
                    <a:lnTo>
                      <a:pt x="18999" y="9462"/>
                    </a:lnTo>
                    <a:cubicBezTo>
                      <a:pt x="13777" y="11506"/>
                      <a:pt x="10976" y="15063"/>
                      <a:pt x="11430" y="20816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0" name="任意多边形: 形状 3299"/>
              <p:cNvSpPr/>
              <p:nvPr/>
            </p:nvSpPr>
            <p:spPr>
              <a:xfrm>
                <a:off x="2432295" y="6164906"/>
                <a:ext cx="15139" cy="15139"/>
              </a:xfrm>
              <a:custGeom>
                <a:avLst/>
                <a:gdLst>
                  <a:gd name="connsiteX0" fmla="*/ 7570 w 15139"/>
                  <a:gd name="connsiteY0" fmla="*/ 10673 h 15139"/>
                  <a:gd name="connsiteX1" fmla="*/ 5677 w 15139"/>
                  <a:gd name="connsiteY1" fmla="*/ 8781 h 15139"/>
                  <a:gd name="connsiteX2" fmla="*/ 14836 w 15139"/>
                  <a:gd name="connsiteY2" fmla="*/ 8932 h 15139"/>
                  <a:gd name="connsiteX3" fmla="*/ 15215 w 15139"/>
                  <a:gd name="connsiteY3" fmla="*/ 14383 h 15139"/>
                  <a:gd name="connsiteX4" fmla="*/ 7570 w 15139"/>
                  <a:gd name="connsiteY4" fmla="*/ 1067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70" y="10673"/>
                    </a:moveTo>
                    <a:cubicBezTo>
                      <a:pt x="6964" y="10068"/>
                      <a:pt x="6283" y="9387"/>
                      <a:pt x="5677" y="8781"/>
                    </a:cubicBezTo>
                    <a:cubicBezTo>
                      <a:pt x="8856" y="4618"/>
                      <a:pt x="12717" y="4618"/>
                      <a:pt x="14836" y="8932"/>
                    </a:cubicBezTo>
                    <a:cubicBezTo>
                      <a:pt x="15593" y="10446"/>
                      <a:pt x="15139" y="12566"/>
                      <a:pt x="15215" y="14383"/>
                    </a:cubicBezTo>
                    <a:cubicBezTo>
                      <a:pt x="11581" y="15367"/>
                      <a:pt x="9840" y="12490"/>
                      <a:pt x="7570" y="10673"/>
                    </a:cubicBezTo>
                    <a:close/>
                  </a:path>
                </a:pathLst>
              </a:custGeom>
              <a:solidFill>
                <a:srgbClr val="EBAF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1" name="任意多边形: 形状 3300"/>
              <p:cNvSpPr/>
              <p:nvPr/>
            </p:nvSpPr>
            <p:spPr>
              <a:xfrm>
                <a:off x="2441984" y="6167935"/>
                <a:ext cx="15139" cy="15139"/>
              </a:xfrm>
              <a:custGeom>
                <a:avLst/>
                <a:gdLst>
                  <a:gd name="connsiteX0" fmla="*/ 9386 w 15139"/>
                  <a:gd name="connsiteY0" fmla="*/ 5677 h 15139"/>
                  <a:gd name="connsiteX1" fmla="*/ 15139 w 15139"/>
                  <a:gd name="connsiteY1" fmla="*/ 7570 h 15139"/>
                  <a:gd name="connsiteX2" fmla="*/ 5677 w 15139"/>
                  <a:gd name="connsiteY2" fmla="*/ 11354 h 15139"/>
                  <a:gd name="connsiteX3" fmla="*/ 938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386" y="5677"/>
                    </a:moveTo>
                    <a:cubicBezTo>
                      <a:pt x="11279" y="6434"/>
                      <a:pt x="12944" y="7796"/>
                      <a:pt x="15139" y="7570"/>
                    </a:cubicBezTo>
                    <a:cubicBezTo>
                      <a:pt x="14458" y="15820"/>
                      <a:pt x="14458" y="15820"/>
                      <a:pt x="5677" y="11354"/>
                    </a:cubicBezTo>
                    <a:cubicBezTo>
                      <a:pt x="7797" y="10143"/>
                      <a:pt x="8175" y="7645"/>
                      <a:pt x="9386" y="5677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2" name="任意多边形: 形状 3301"/>
              <p:cNvSpPr/>
              <p:nvPr/>
            </p:nvSpPr>
            <p:spPr>
              <a:xfrm>
                <a:off x="2426693" y="617936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570" y="6283"/>
                      <a:pt x="7570" y="6964"/>
                      <a:pt x="7570" y="7570"/>
                    </a:cubicBez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283" y="5677"/>
                      <a:pt x="6888" y="5677"/>
                      <a:pt x="7570" y="5677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3" name="任意多边形: 形状 3302"/>
              <p:cNvSpPr/>
              <p:nvPr/>
            </p:nvSpPr>
            <p:spPr>
              <a:xfrm>
                <a:off x="2405725" y="6181257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80" y="6586"/>
                      <a:pt x="6586" y="5980"/>
                      <a:pt x="7570" y="5677"/>
                    </a:cubicBezTo>
                    <a:cubicBezTo>
                      <a:pt x="6964" y="6359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4" name="任意多边形: 形状 3303"/>
              <p:cNvSpPr/>
              <p:nvPr/>
            </p:nvSpPr>
            <p:spPr>
              <a:xfrm>
                <a:off x="2453148" y="6169902"/>
                <a:ext cx="15139" cy="15139"/>
              </a:xfrm>
              <a:custGeom>
                <a:avLst/>
                <a:gdLst>
                  <a:gd name="connsiteX0" fmla="*/ 5867 w 15139"/>
                  <a:gd name="connsiteY0" fmla="*/ 5677 h 15139"/>
                  <a:gd name="connsiteX1" fmla="*/ 9576 w 15139"/>
                  <a:gd name="connsiteY1" fmla="*/ 15139 h 15139"/>
                  <a:gd name="connsiteX2" fmla="*/ 586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67" y="5677"/>
                    </a:moveTo>
                    <a:cubicBezTo>
                      <a:pt x="12301" y="6737"/>
                      <a:pt x="8592" y="11884"/>
                      <a:pt x="9576" y="15139"/>
                    </a:cubicBezTo>
                    <a:cubicBezTo>
                      <a:pt x="3217" y="14004"/>
                      <a:pt x="6775" y="8932"/>
                      <a:pt x="5867" y="5677"/>
                    </a:cubicBez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5" name="任意多边形: 形状 3304"/>
              <p:cNvSpPr/>
              <p:nvPr/>
            </p:nvSpPr>
            <p:spPr>
              <a:xfrm>
                <a:off x="2290214" y="6238255"/>
                <a:ext cx="22709" cy="15139"/>
              </a:xfrm>
              <a:custGeom>
                <a:avLst/>
                <a:gdLst>
                  <a:gd name="connsiteX0" fmla="*/ 14761 w 22708"/>
                  <a:gd name="connsiteY0" fmla="*/ 5677 h 15139"/>
                  <a:gd name="connsiteX1" fmla="*/ 20438 w 22708"/>
                  <a:gd name="connsiteY1" fmla="*/ 5677 h 15139"/>
                  <a:gd name="connsiteX2" fmla="*/ 16653 w 22708"/>
                  <a:gd name="connsiteY2" fmla="*/ 11430 h 15139"/>
                  <a:gd name="connsiteX3" fmla="*/ 5677 w 22708"/>
                  <a:gd name="connsiteY3" fmla="*/ 7645 h 15139"/>
                  <a:gd name="connsiteX4" fmla="*/ 14761 w 22708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4761" y="5677"/>
                    </a:moveTo>
                    <a:cubicBezTo>
                      <a:pt x="16653" y="6888"/>
                      <a:pt x="18545" y="6964"/>
                      <a:pt x="20438" y="5677"/>
                    </a:cubicBezTo>
                    <a:cubicBezTo>
                      <a:pt x="21043" y="8780"/>
                      <a:pt x="17713" y="9386"/>
                      <a:pt x="16653" y="11430"/>
                    </a:cubicBezTo>
                    <a:cubicBezTo>
                      <a:pt x="13625" y="8554"/>
                      <a:pt x="8932" y="10673"/>
                      <a:pt x="5677" y="7645"/>
                    </a:cubicBezTo>
                    <a:cubicBezTo>
                      <a:pt x="9008" y="7721"/>
                      <a:pt x="12111" y="7494"/>
                      <a:pt x="14761" y="5677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6" name="任意多边形: 形状 3305"/>
              <p:cNvSpPr/>
              <p:nvPr/>
            </p:nvSpPr>
            <p:spPr>
              <a:xfrm>
                <a:off x="2289760" y="6228794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8024 w 7569"/>
                  <a:gd name="connsiteY1" fmla="*/ 9689 h 15139"/>
                  <a:gd name="connsiteX2" fmla="*/ 6358 w 7569"/>
                  <a:gd name="connsiteY2" fmla="*/ 10219 h 15139"/>
                  <a:gd name="connsiteX3" fmla="*/ 5677 w 7569"/>
                  <a:gd name="connsiteY3" fmla="*/ 5677 h 15139"/>
                  <a:gd name="connsiteX4" fmla="*/ 5677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191" y="6585"/>
                      <a:pt x="9462" y="7115"/>
                      <a:pt x="8024" y="9689"/>
                    </a:cubicBezTo>
                    <a:cubicBezTo>
                      <a:pt x="7797" y="10068"/>
                      <a:pt x="6964" y="10068"/>
                      <a:pt x="6358" y="10219"/>
                    </a:cubicBezTo>
                    <a:cubicBezTo>
                      <a:pt x="6131" y="8705"/>
                      <a:pt x="5904" y="7191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7" name="任意多边形: 形状 3306"/>
              <p:cNvSpPr/>
              <p:nvPr/>
            </p:nvSpPr>
            <p:spPr>
              <a:xfrm>
                <a:off x="1734649" y="6867487"/>
                <a:ext cx="22709" cy="15139"/>
              </a:xfrm>
              <a:custGeom>
                <a:avLst/>
                <a:gdLst>
                  <a:gd name="connsiteX0" fmla="*/ 9499 w 22708"/>
                  <a:gd name="connsiteY0" fmla="*/ 15163 h 15139"/>
                  <a:gd name="connsiteX1" fmla="*/ 5714 w 22708"/>
                  <a:gd name="connsiteY1" fmla="*/ 11378 h 15139"/>
                  <a:gd name="connsiteX2" fmla="*/ 12526 w 22708"/>
                  <a:gd name="connsiteY2" fmla="*/ 6458 h 15139"/>
                  <a:gd name="connsiteX3" fmla="*/ 20474 w 22708"/>
                  <a:gd name="connsiteY3" fmla="*/ 11530 h 15139"/>
                  <a:gd name="connsiteX4" fmla="*/ 9499 w 22708"/>
                  <a:gd name="connsiteY4" fmla="*/ 151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9499" y="15163"/>
                    </a:moveTo>
                    <a:cubicBezTo>
                      <a:pt x="8817" y="13346"/>
                      <a:pt x="7530" y="12059"/>
                      <a:pt x="5714" y="11378"/>
                    </a:cubicBezTo>
                    <a:cubicBezTo>
                      <a:pt x="5335" y="6079"/>
                      <a:pt x="7909" y="4565"/>
                      <a:pt x="12526" y="6458"/>
                    </a:cubicBezTo>
                    <a:cubicBezTo>
                      <a:pt x="15251" y="7593"/>
                      <a:pt x="17674" y="9410"/>
                      <a:pt x="20474" y="11530"/>
                    </a:cubicBezTo>
                    <a:cubicBezTo>
                      <a:pt x="15554" y="9637"/>
                      <a:pt x="13359" y="14481"/>
                      <a:pt x="9499" y="15163"/>
                    </a:cubicBez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8" name="任意多边形: 形状 3307"/>
              <p:cNvSpPr/>
              <p:nvPr/>
            </p:nvSpPr>
            <p:spPr>
              <a:xfrm>
                <a:off x="1732718" y="6878930"/>
                <a:ext cx="15139" cy="15139"/>
              </a:xfrm>
              <a:custGeom>
                <a:avLst/>
                <a:gdLst>
                  <a:gd name="connsiteX0" fmla="*/ 13322 w 15139"/>
                  <a:gd name="connsiteY0" fmla="*/ 13258 h 15139"/>
                  <a:gd name="connsiteX1" fmla="*/ 5677 w 15139"/>
                  <a:gd name="connsiteY1" fmla="*/ 9398 h 15139"/>
                  <a:gd name="connsiteX2" fmla="*/ 11430 w 15139"/>
                  <a:gd name="connsiteY2" fmla="*/ 5689 h 15139"/>
                  <a:gd name="connsiteX3" fmla="*/ 13322 w 15139"/>
                  <a:gd name="connsiteY3" fmla="*/ 132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322" y="13258"/>
                    </a:moveTo>
                    <a:cubicBezTo>
                      <a:pt x="10370" y="12804"/>
                      <a:pt x="6131" y="14772"/>
                      <a:pt x="5677" y="9398"/>
                    </a:cubicBezTo>
                    <a:cubicBezTo>
                      <a:pt x="6737" y="6899"/>
                      <a:pt x="8629" y="5537"/>
                      <a:pt x="11430" y="5689"/>
                    </a:cubicBezTo>
                    <a:cubicBezTo>
                      <a:pt x="12036" y="8262"/>
                      <a:pt x="12717" y="10760"/>
                      <a:pt x="13322" y="13258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9" name="任意多边形: 形状 3308"/>
              <p:cNvSpPr/>
              <p:nvPr/>
            </p:nvSpPr>
            <p:spPr>
              <a:xfrm>
                <a:off x="1721364" y="686947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342" y="6585"/>
                      <a:pt x="7570" y="7570"/>
                    </a:cubicBezTo>
                    <a:cubicBezTo>
                      <a:pt x="6964" y="6888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0" name="任意多边形: 形状 3309"/>
              <p:cNvSpPr/>
              <p:nvPr/>
            </p:nvSpPr>
            <p:spPr>
              <a:xfrm>
                <a:off x="1595861" y="6272545"/>
                <a:ext cx="22709" cy="22709"/>
              </a:xfrm>
              <a:custGeom>
                <a:avLst/>
                <a:gdLst>
                  <a:gd name="connsiteX0" fmla="*/ 19000 w 22708"/>
                  <a:gd name="connsiteY0" fmla="*/ 7494 h 22708"/>
                  <a:gd name="connsiteX1" fmla="*/ 22860 w 22708"/>
                  <a:gd name="connsiteY1" fmla="*/ 17031 h 22708"/>
                  <a:gd name="connsiteX2" fmla="*/ 20816 w 22708"/>
                  <a:gd name="connsiteY2" fmla="*/ 17031 h 22708"/>
                  <a:gd name="connsiteX3" fmla="*/ 5677 w 22708"/>
                  <a:gd name="connsiteY3" fmla="*/ 20892 h 22708"/>
                  <a:gd name="connsiteX4" fmla="*/ 5677 w 22708"/>
                  <a:gd name="connsiteY4" fmla="*/ 20892 h 22708"/>
                  <a:gd name="connsiteX5" fmla="*/ 6737 w 22708"/>
                  <a:gd name="connsiteY5" fmla="*/ 17410 h 22708"/>
                  <a:gd name="connsiteX6" fmla="*/ 12565 w 22708"/>
                  <a:gd name="connsiteY6" fmla="*/ 6434 h 22708"/>
                  <a:gd name="connsiteX7" fmla="*/ 15215 w 22708"/>
                  <a:gd name="connsiteY7" fmla="*/ 5677 h 22708"/>
                  <a:gd name="connsiteX8" fmla="*/ 19000 w 22708"/>
                  <a:gd name="connsiteY8" fmla="*/ 749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000" y="7494"/>
                    </a:moveTo>
                    <a:cubicBezTo>
                      <a:pt x="27023" y="7948"/>
                      <a:pt x="21800" y="13701"/>
                      <a:pt x="22860" y="17031"/>
                    </a:cubicBezTo>
                    <a:cubicBezTo>
                      <a:pt x="22179" y="17031"/>
                      <a:pt x="21497" y="17031"/>
                      <a:pt x="20816" y="17031"/>
                    </a:cubicBezTo>
                    <a:cubicBezTo>
                      <a:pt x="14685" y="14155"/>
                      <a:pt x="11581" y="22936"/>
                      <a:pt x="5677" y="20892"/>
                    </a:cubicBezTo>
                    <a:lnTo>
                      <a:pt x="5677" y="20892"/>
                    </a:lnTo>
                    <a:cubicBezTo>
                      <a:pt x="5980" y="19681"/>
                      <a:pt x="5980" y="18243"/>
                      <a:pt x="6737" y="17410"/>
                    </a:cubicBezTo>
                    <a:cubicBezTo>
                      <a:pt x="9462" y="14155"/>
                      <a:pt x="14458" y="12187"/>
                      <a:pt x="12565" y="6434"/>
                    </a:cubicBezTo>
                    <a:cubicBezTo>
                      <a:pt x="13474" y="6207"/>
                      <a:pt x="14306" y="5980"/>
                      <a:pt x="15215" y="5677"/>
                    </a:cubicBezTo>
                    <a:cubicBezTo>
                      <a:pt x="15972" y="7343"/>
                      <a:pt x="17410" y="7494"/>
                      <a:pt x="19000" y="7494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1" name="任意多边形: 形状 3310"/>
              <p:cNvSpPr/>
              <p:nvPr/>
            </p:nvSpPr>
            <p:spPr>
              <a:xfrm>
                <a:off x="1586399" y="6261383"/>
                <a:ext cx="22709" cy="22709"/>
              </a:xfrm>
              <a:custGeom>
                <a:avLst/>
                <a:gdLst>
                  <a:gd name="connsiteX0" fmla="*/ 5677 w 22708"/>
                  <a:gd name="connsiteY0" fmla="*/ 11087 h 22708"/>
                  <a:gd name="connsiteX1" fmla="*/ 9462 w 22708"/>
                  <a:gd name="connsiteY1" fmla="*/ 7227 h 22708"/>
                  <a:gd name="connsiteX2" fmla="*/ 20892 w 22708"/>
                  <a:gd name="connsiteY2" fmla="*/ 12980 h 22708"/>
                  <a:gd name="connsiteX3" fmla="*/ 10370 w 22708"/>
                  <a:gd name="connsiteY3" fmla="*/ 13358 h 22708"/>
                  <a:gd name="connsiteX4" fmla="*/ 5677 w 22708"/>
                  <a:gd name="connsiteY4" fmla="*/ 11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087"/>
                    </a:moveTo>
                    <a:cubicBezTo>
                      <a:pt x="6358" y="9195"/>
                      <a:pt x="7645" y="7984"/>
                      <a:pt x="9462" y="7227"/>
                    </a:cubicBezTo>
                    <a:cubicBezTo>
                      <a:pt x="16350" y="2912"/>
                      <a:pt x="18318" y="8514"/>
                      <a:pt x="20892" y="12980"/>
                    </a:cubicBezTo>
                    <a:cubicBezTo>
                      <a:pt x="17561" y="17446"/>
                      <a:pt x="14231" y="20852"/>
                      <a:pt x="10370" y="13358"/>
                    </a:cubicBezTo>
                    <a:cubicBezTo>
                      <a:pt x="9538" y="11542"/>
                      <a:pt x="7570" y="11087"/>
                      <a:pt x="5677" y="1108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2" name="任意多边形: 形状 3311"/>
              <p:cNvSpPr/>
              <p:nvPr/>
            </p:nvSpPr>
            <p:spPr>
              <a:xfrm>
                <a:off x="2324050" y="623636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510" y="7342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3" name="任意多边形: 形状 3312"/>
              <p:cNvSpPr/>
              <p:nvPr/>
            </p:nvSpPr>
            <p:spPr>
              <a:xfrm>
                <a:off x="2398944" y="6147646"/>
                <a:ext cx="22709" cy="15139"/>
              </a:xfrm>
              <a:custGeom>
                <a:avLst/>
                <a:gdLst>
                  <a:gd name="connsiteX0" fmla="*/ 12459 w 22708"/>
                  <a:gd name="connsiteY0" fmla="*/ 10751 h 15139"/>
                  <a:gd name="connsiteX1" fmla="*/ 11550 w 22708"/>
                  <a:gd name="connsiteY1" fmla="*/ 10826 h 15139"/>
                  <a:gd name="connsiteX2" fmla="*/ 5722 w 22708"/>
                  <a:gd name="connsiteY2" fmla="*/ 10372 h 15139"/>
                  <a:gd name="connsiteX3" fmla="*/ 11172 w 22708"/>
                  <a:gd name="connsiteY3" fmla="*/ 8101 h 15139"/>
                  <a:gd name="connsiteX4" fmla="*/ 15335 w 22708"/>
                  <a:gd name="connsiteY4" fmla="*/ 6966 h 15139"/>
                  <a:gd name="connsiteX5" fmla="*/ 20028 w 22708"/>
                  <a:gd name="connsiteY5" fmla="*/ 10675 h 15139"/>
                  <a:gd name="connsiteX6" fmla="*/ 20028 w 22708"/>
                  <a:gd name="connsiteY6" fmla="*/ 10675 h 15139"/>
                  <a:gd name="connsiteX7" fmla="*/ 17909 w 22708"/>
                  <a:gd name="connsiteY7" fmla="*/ 11583 h 15139"/>
                  <a:gd name="connsiteX8" fmla="*/ 14351 w 22708"/>
                  <a:gd name="connsiteY8" fmla="*/ 11962 h 15139"/>
                  <a:gd name="connsiteX9" fmla="*/ 12459 w 22708"/>
                  <a:gd name="connsiteY9" fmla="*/ 107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12459" y="10751"/>
                    </a:moveTo>
                    <a:cubicBezTo>
                      <a:pt x="12156" y="10751"/>
                      <a:pt x="11777" y="10902"/>
                      <a:pt x="11550" y="10826"/>
                    </a:cubicBezTo>
                    <a:cubicBezTo>
                      <a:pt x="9506" y="10221"/>
                      <a:pt x="6403" y="14535"/>
                      <a:pt x="5722" y="10372"/>
                    </a:cubicBezTo>
                    <a:cubicBezTo>
                      <a:pt x="5267" y="7496"/>
                      <a:pt x="8371" y="6739"/>
                      <a:pt x="11172" y="8101"/>
                    </a:cubicBezTo>
                    <a:cubicBezTo>
                      <a:pt x="12837" y="8934"/>
                      <a:pt x="14048" y="7798"/>
                      <a:pt x="15335" y="6966"/>
                    </a:cubicBezTo>
                    <a:cubicBezTo>
                      <a:pt x="20558" y="3559"/>
                      <a:pt x="19877" y="7647"/>
                      <a:pt x="20028" y="10675"/>
                    </a:cubicBezTo>
                    <a:lnTo>
                      <a:pt x="20028" y="10675"/>
                    </a:lnTo>
                    <a:cubicBezTo>
                      <a:pt x="19498" y="11281"/>
                      <a:pt x="18741" y="11583"/>
                      <a:pt x="17909" y="11583"/>
                    </a:cubicBezTo>
                    <a:cubicBezTo>
                      <a:pt x="16698" y="11583"/>
                      <a:pt x="15562" y="11886"/>
                      <a:pt x="14351" y="11962"/>
                    </a:cubicBezTo>
                    <a:cubicBezTo>
                      <a:pt x="13670" y="11810"/>
                      <a:pt x="12988" y="11432"/>
                      <a:pt x="12459" y="10751"/>
                    </a:cubicBezTo>
                    <a:close/>
                  </a:path>
                </a:pathLst>
              </a:custGeom>
              <a:solidFill>
                <a:srgbClr val="ECB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4" name="任意多边形: 形状 3313"/>
              <p:cNvSpPr/>
              <p:nvPr/>
            </p:nvSpPr>
            <p:spPr>
              <a:xfrm>
                <a:off x="2401941" y="6152720"/>
                <a:ext cx="15139" cy="15139"/>
              </a:xfrm>
              <a:custGeom>
                <a:avLst/>
                <a:gdLst>
                  <a:gd name="connsiteX0" fmla="*/ 9462 w 15139"/>
                  <a:gd name="connsiteY0" fmla="*/ 5677 h 15139"/>
                  <a:gd name="connsiteX1" fmla="*/ 11354 w 15139"/>
                  <a:gd name="connsiteY1" fmla="*/ 5677 h 15139"/>
                  <a:gd name="connsiteX2" fmla="*/ 13247 w 15139"/>
                  <a:gd name="connsiteY2" fmla="*/ 7570 h 15139"/>
                  <a:gd name="connsiteX3" fmla="*/ 11354 w 15139"/>
                  <a:gd name="connsiteY3" fmla="*/ 11354 h 15139"/>
                  <a:gd name="connsiteX4" fmla="*/ 7570 w 15139"/>
                  <a:gd name="connsiteY4" fmla="*/ 11354 h 15139"/>
                  <a:gd name="connsiteX5" fmla="*/ 5677 w 15139"/>
                  <a:gd name="connsiteY5" fmla="*/ 9462 h 15139"/>
                  <a:gd name="connsiteX6" fmla="*/ 9462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462" y="5677"/>
                    </a:moveTo>
                    <a:cubicBezTo>
                      <a:pt x="10067" y="5677"/>
                      <a:pt x="10749" y="5677"/>
                      <a:pt x="11354" y="5677"/>
                    </a:cubicBezTo>
                    <a:cubicBezTo>
                      <a:pt x="11884" y="6358"/>
                      <a:pt x="13171" y="6434"/>
                      <a:pt x="13247" y="7570"/>
                    </a:cubicBezTo>
                    <a:cubicBezTo>
                      <a:pt x="12641" y="8856"/>
                      <a:pt x="11960" y="10067"/>
                      <a:pt x="11354" y="11354"/>
                    </a:cubicBezTo>
                    <a:cubicBezTo>
                      <a:pt x="10067" y="12489"/>
                      <a:pt x="8781" y="12565"/>
                      <a:pt x="7570" y="11354"/>
                    </a:cubicBezTo>
                    <a:cubicBezTo>
                      <a:pt x="6964" y="10749"/>
                      <a:pt x="6283" y="10067"/>
                      <a:pt x="5677" y="9462"/>
                    </a:cubicBezTo>
                    <a:cubicBezTo>
                      <a:pt x="7494" y="8780"/>
                      <a:pt x="8781" y="7570"/>
                      <a:pt x="9462" y="5677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5" name="任意多边形: 形状 3314"/>
              <p:cNvSpPr/>
              <p:nvPr/>
            </p:nvSpPr>
            <p:spPr>
              <a:xfrm>
                <a:off x="2392479" y="6158473"/>
                <a:ext cx="22709" cy="15139"/>
              </a:xfrm>
              <a:custGeom>
                <a:avLst/>
                <a:gdLst>
                  <a:gd name="connsiteX0" fmla="*/ 17031 w 22708"/>
                  <a:gd name="connsiteY0" fmla="*/ 5677 h 15139"/>
                  <a:gd name="connsiteX1" fmla="*/ 20816 w 22708"/>
                  <a:gd name="connsiteY1" fmla="*/ 5677 h 15139"/>
                  <a:gd name="connsiteX2" fmla="*/ 16047 w 22708"/>
                  <a:gd name="connsiteY2" fmla="*/ 11354 h 15139"/>
                  <a:gd name="connsiteX3" fmla="*/ 11354 w 22708"/>
                  <a:gd name="connsiteY3" fmla="*/ 15214 h 15139"/>
                  <a:gd name="connsiteX4" fmla="*/ 9538 w 22708"/>
                  <a:gd name="connsiteY4" fmla="*/ 15214 h 15139"/>
                  <a:gd name="connsiteX5" fmla="*/ 5677 w 22708"/>
                  <a:gd name="connsiteY5" fmla="*/ 9537 h 15139"/>
                  <a:gd name="connsiteX6" fmla="*/ 17031 w 22708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031" y="5677"/>
                    </a:moveTo>
                    <a:cubicBezTo>
                      <a:pt x="18318" y="5677"/>
                      <a:pt x="19605" y="5677"/>
                      <a:pt x="20816" y="5677"/>
                    </a:cubicBezTo>
                    <a:cubicBezTo>
                      <a:pt x="20741" y="8856"/>
                      <a:pt x="19227" y="10824"/>
                      <a:pt x="16047" y="11354"/>
                    </a:cubicBezTo>
                    <a:cubicBezTo>
                      <a:pt x="13701" y="11733"/>
                      <a:pt x="12187" y="13019"/>
                      <a:pt x="11354" y="15214"/>
                    </a:cubicBezTo>
                    <a:cubicBezTo>
                      <a:pt x="10749" y="15214"/>
                      <a:pt x="10143" y="15214"/>
                      <a:pt x="9538" y="15214"/>
                    </a:cubicBezTo>
                    <a:cubicBezTo>
                      <a:pt x="9992" y="12111"/>
                      <a:pt x="6737" y="11581"/>
                      <a:pt x="5677" y="9537"/>
                    </a:cubicBezTo>
                    <a:cubicBezTo>
                      <a:pt x="9689" y="9008"/>
                      <a:pt x="14609" y="11127"/>
                      <a:pt x="17031" y="5677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6" name="任意多边形: 形状 3315"/>
              <p:cNvSpPr/>
              <p:nvPr/>
            </p:nvSpPr>
            <p:spPr>
              <a:xfrm>
                <a:off x="2407694" y="6152796"/>
                <a:ext cx="15139" cy="7570"/>
              </a:xfrm>
              <a:custGeom>
                <a:avLst/>
                <a:gdLst>
                  <a:gd name="connsiteX0" fmla="*/ 7570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5677 h 7569"/>
                  <a:gd name="connsiteX3" fmla="*/ 9916 w 15139"/>
                  <a:gd name="connsiteY3" fmla="*/ 6964 h 7569"/>
                  <a:gd name="connsiteX4" fmla="*/ 9462 w 15139"/>
                  <a:gd name="connsiteY4" fmla="*/ 7570 h 7569"/>
                  <a:gd name="connsiteX5" fmla="*/ 7570 w 15139"/>
                  <a:gd name="connsiteY5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7570" y="7570"/>
                    </a:moveTo>
                    <a:cubicBezTo>
                      <a:pt x="6964" y="6964"/>
                      <a:pt x="6283" y="6282"/>
                      <a:pt x="5677" y="5677"/>
                    </a:cubicBezTo>
                    <a:cubicBezTo>
                      <a:pt x="6964" y="5677"/>
                      <a:pt x="8251" y="5677"/>
                      <a:pt x="9462" y="5677"/>
                    </a:cubicBezTo>
                    <a:cubicBezTo>
                      <a:pt x="9916" y="6131"/>
                      <a:pt x="10143" y="6510"/>
                      <a:pt x="9916" y="6964"/>
                    </a:cubicBezTo>
                    <a:cubicBezTo>
                      <a:pt x="9765" y="7418"/>
                      <a:pt x="9613" y="7570"/>
                      <a:pt x="9462" y="7570"/>
                    </a:cubicBezTo>
                    <a:cubicBezTo>
                      <a:pt x="8781" y="7494"/>
                      <a:pt x="8175" y="7494"/>
                      <a:pt x="7570" y="7570"/>
                    </a:cubicBezTo>
                    <a:close/>
                  </a:path>
                </a:pathLst>
              </a:custGeom>
              <a:solidFill>
                <a:srgbClr val="EFC1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7" name="任意多边形: 形状 3316"/>
              <p:cNvSpPr/>
              <p:nvPr/>
            </p:nvSpPr>
            <p:spPr>
              <a:xfrm>
                <a:off x="2411478" y="6152720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5677 h 7569"/>
                  <a:gd name="connsiteX3" fmla="*/ 7570 w 7569"/>
                  <a:gd name="connsiteY3" fmla="*/ 7570 h 7569"/>
                  <a:gd name="connsiteX4" fmla="*/ 56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570" y="6282"/>
                      <a:pt x="7570" y="6964"/>
                      <a:pt x="7570" y="7570"/>
                    </a:cubicBezTo>
                    <a:cubicBezTo>
                      <a:pt x="6888" y="7570"/>
                      <a:pt x="6283" y="7570"/>
                      <a:pt x="5677" y="7570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8" name="任意多边形: 形状 3317"/>
              <p:cNvSpPr/>
              <p:nvPr/>
            </p:nvSpPr>
            <p:spPr>
              <a:xfrm>
                <a:off x="1595861" y="6280084"/>
                <a:ext cx="22709" cy="15139"/>
              </a:xfrm>
              <a:custGeom>
                <a:avLst/>
                <a:gdLst>
                  <a:gd name="connsiteX0" fmla="*/ 5677 w 22708"/>
                  <a:gd name="connsiteY0" fmla="*/ 13277 h 15139"/>
                  <a:gd name="connsiteX1" fmla="*/ 15063 w 22708"/>
                  <a:gd name="connsiteY1" fmla="*/ 7070 h 15139"/>
                  <a:gd name="connsiteX2" fmla="*/ 20816 w 22708"/>
                  <a:gd name="connsiteY2" fmla="*/ 9492 h 15139"/>
                  <a:gd name="connsiteX3" fmla="*/ 17107 w 22708"/>
                  <a:gd name="connsiteY3" fmla="*/ 13353 h 15139"/>
                  <a:gd name="connsiteX4" fmla="*/ 17107 w 22708"/>
                  <a:gd name="connsiteY4" fmla="*/ 13353 h 15139"/>
                  <a:gd name="connsiteX5" fmla="*/ 5677 w 22708"/>
                  <a:gd name="connsiteY5" fmla="*/ 132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3277"/>
                    </a:moveTo>
                    <a:cubicBezTo>
                      <a:pt x="9235" y="11763"/>
                      <a:pt x="12111" y="9492"/>
                      <a:pt x="15063" y="7070"/>
                    </a:cubicBezTo>
                    <a:cubicBezTo>
                      <a:pt x="17864" y="4799"/>
                      <a:pt x="20362" y="5102"/>
                      <a:pt x="20816" y="9492"/>
                    </a:cubicBezTo>
                    <a:cubicBezTo>
                      <a:pt x="19000" y="10174"/>
                      <a:pt x="17788" y="11460"/>
                      <a:pt x="17107" y="13353"/>
                    </a:cubicBezTo>
                    <a:lnTo>
                      <a:pt x="17107" y="13353"/>
                    </a:lnTo>
                    <a:cubicBezTo>
                      <a:pt x="13322" y="11612"/>
                      <a:pt x="9538" y="17895"/>
                      <a:pt x="5677" y="13277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9" name="任意多边形: 形状 3318"/>
              <p:cNvSpPr/>
              <p:nvPr/>
            </p:nvSpPr>
            <p:spPr>
              <a:xfrm>
                <a:off x="1605792" y="6287684"/>
                <a:ext cx="15139" cy="15139"/>
              </a:xfrm>
              <a:custGeom>
                <a:avLst/>
                <a:gdLst>
                  <a:gd name="connsiteX0" fmla="*/ 7176 w 15139"/>
                  <a:gd name="connsiteY0" fmla="*/ 5677 h 15139"/>
                  <a:gd name="connsiteX1" fmla="*/ 10279 w 15139"/>
                  <a:gd name="connsiteY1" fmla="*/ 10598 h 15139"/>
                  <a:gd name="connsiteX2" fmla="*/ 7403 w 15139"/>
                  <a:gd name="connsiteY2" fmla="*/ 12036 h 15139"/>
                  <a:gd name="connsiteX3" fmla="*/ 7176 w 15139"/>
                  <a:gd name="connsiteY3" fmla="*/ 5677 h 15139"/>
                  <a:gd name="connsiteX4" fmla="*/ 7176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76" y="5677"/>
                    </a:moveTo>
                    <a:cubicBezTo>
                      <a:pt x="10507" y="5904"/>
                      <a:pt x="11642" y="7570"/>
                      <a:pt x="10279" y="10598"/>
                    </a:cubicBezTo>
                    <a:cubicBezTo>
                      <a:pt x="9825" y="11657"/>
                      <a:pt x="8841" y="12868"/>
                      <a:pt x="7403" y="12036"/>
                    </a:cubicBezTo>
                    <a:cubicBezTo>
                      <a:pt x="4148" y="10143"/>
                      <a:pt x="6343" y="7873"/>
                      <a:pt x="7176" y="5677"/>
                    </a:cubicBezTo>
                    <a:lnTo>
                      <a:pt x="7176" y="5677"/>
                    </a:ln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0" name="任意多边形: 形状 3319"/>
              <p:cNvSpPr/>
              <p:nvPr/>
            </p:nvSpPr>
            <p:spPr>
              <a:xfrm>
                <a:off x="1613040" y="6287684"/>
                <a:ext cx="15139" cy="15139"/>
              </a:xfrm>
              <a:custGeom>
                <a:avLst/>
                <a:gdLst>
                  <a:gd name="connsiteX0" fmla="*/ 7573 w 15139"/>
                  <a:gd name="connsiteY0" fmla="*/ 5677 h 15139"/>
                  <a:gd name="connsiteX1" fmla="*/ 11358 w 15139"/>
                  <a:gd name="connsiteY1" fmla="*/ 11354 h 15139"/>
                  <a:gd name="connsiteX2" fmla="*/ 6513 w 15139"/>
                  <a:gd name="connsiteY2" fmla="*/ 12187 h 15139"/>
                  <a:gd name="connsiteX3" fmla="*/ 757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573" y="5677"/>
                    </a:moveTo>
                    <a:cubicBezTo>
                      <a:pt x="9768" y="6964"/>
                      <a:pt x="10222" y="9387"/>
                      <a:pt x="11358" y="11354"/>
                    </a:cubicBezTo>
                    <a:cubicBezTo>
                      <a:pt x="9768" y="11657"/>
                      <a:pt x="8178" y="13928"/>
                      <a:pt x="6513" y="12187"/>
                    </a:cubicBezTo>
                    <a:cubicBezTo>
                      <a:pt x="4394" y="9841"/>
                      <a:pt x="6892" y="7873"/>
                      <a:pt x="7573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1" name="任意多边形: 形状 3320"/>
              <p:cNvSpPr/>
              <p:nvPr/>
            </p:nvSpPr>
            <p:spPr>
              <a:xfrm>
                <a:off x="2344866" y="6220490"/>
                <a:ext cx="15139" cy="15139"/>
              </a:xfrm>
              <a:custGeom>
                <a:avLst/>
                <a:gdLst>
                  <a:gd name="connsiteX0" fmla="*/ 5677 w 15139"/>
                  <a:gd name="connsiteY0" fmla="*/ 10196 h 15139"/>
                  <a:gd name="connsiteX1" fmla="*/ 6434 w 15139"/>
                  <a:gd name="connsiteY1" fmla="*/ 5881 h 15139"/>
                  <a:gd name="connsiteX2" fmla="*/ 9613 w 15139"/>
                  <a:gd name="connsiteY2" fmla="*/ 8304 h 15139"/>
                  <a:gd name="connsiteX3" fmla="*/ 5677 w 15139"/>
                  <a:gd name="connsiteY3" fmla="*/ 101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0196"/>
                    </a:moveTo>
                    <a:cubicBezTo>
                      <a:pt x="5904" y="8682"/>
                      <a:pt x="5677" y="6260"/>
                      <a:pt x="6434" y="5881"/>
                    </a:cubicBezTo>
                    <a:cubicBezTo>
                      <a:pt x="8024" y="5049"/>
                      <a:pt x="8932" y="6941"/>
                      <a:pt x="9613" y="8304"/>
                    </a:cubicBezTo>
                    <a:cubicBezTo>
                      <a:pt x="9159" y="10726"/>
                      <a:pt x="8781" y="13375"/>
                      <a:pt x="5677" y="10196"/>
                    </a:cubicBezTo>
                    <a:close/>
                  </a:path>
                </a:pathLst>
              </a:custGeom>
              <a:solidFill>
                <a:srgbClr val="F4D3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2" name="任意多边形: 形状 3321"/>
              <p:cNvSpPr/>
              <p:nvPr/>
            </p:nvSpPr>
            <p:spPr>
              <a:xfrm>
                <a:off x="1641505" y="5958864"/>
                <a:ext cx="15139" cy="15139"/>
              </a:xfrm>
              <a:custGeom>
                <a:avLst/>
                <a:gdLst>
                  <a:gd name="connsiteX0" fmla="*/ 9538 w 15139"/>
                  <a:gd name="connsiteY0" fmla="*/ 7570 h 15139"/>
                  <a:gd name="connsiteX1" fmla="*/ 6434 w 15139"/>
                  <a:gd name="connsiteY1" fmla="*/ 9991 h 15139"/>
                  <a:gd name="connsiteX2" fmla="*/ 5677 w 15139"/>
                  <a:gd name="connsiteY2" fmla="*/ 5677 h 15139"/>
                  <a:gd name="connsiteX3" fmla="*/ 9538 w 15139"/>
                  <a:gd name="connsiteY3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538" y="7570"/>
                    </a:moveTo>
                    <a:cubicBezTo>
                      <a:pt x="8932" y="8932"/>
                      <a:pt x="8024" y="10824"/>
                      <a:pt x="6434" y="9991"/>
                    </a:cubicBezTo>
                    <a:cubicBezTo>
                      <a:pt x="5677" y="9613"/>
                      <a:pt x="5904" y="7191"/>
                      <a:pt x="5677" y="5677"/>
                    </a:cubicBezTo>
                    <a:cubicBezTo>
                      <a:pt x="6964" y="6282"/>
                      <a:pt x="8251" y="6888"/>
                      <a:pt x="9538" y="7570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3" name="任意多边形: 形状 3322"/>
              <p:cNvSpPr/>
              <p:nvPr/>
            </p:nvSpPr>
            <p:spPr>
              <a:xfrm>
                <a:off x="1628258" y="5966434"/>
                <a:ext cx="7570" cy="15139"/>
              </a:xfrm>
              <a:custGeom>
                <a:avLst/>
                <a:gdLst>
                  <a:gd name="connsiteX0" fmla="*/ 7570 w 7569"/>
                  <a:gd name="connsiteY0" fmla="*/ 9462 h 15139"/>
                  <a:gd name="connsiteX1" fmla="*/ 5677 w 7569"/>
                  <a:gd name="connsiteY1" fmla="*/ 9462 h 15139"/>
                  <a:gd name="connsiteX2" fmla="*/ 5829 w 7569"/>
                  <a:gd name="connsiteY2" fmla="*/ 5677 h 15139"/>
                  <a:gd name="connsiteX3" fmla="*/ 7570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9462"/>
                    </a:moveTo>
                    <a:cubicBezTo>
                      <a:pt x="6964" y="9462"/>
                      <a:pt x="6283" y="9462"/>
                      <a:pt x="5677" y="9462"/>
                    </a:cubicBezTo>
                    <a:cubicBezTo>
                      <a:pt x="5753" y="8175"/>
                      <a:pt x="5753" y="6964"/>
                      <a:pt x="5829" y="5677"/>
                    </a:cubicBezTo>
                    <a:cubicBezTo>
                      <a:pt x="7342" y="6510"/>
                      <a:pt x="7494" y="7948"/>
                      <a:pt x="7570" y="9462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4" name="任意多边形: 形状 3323"/>
              <p:cNvSpPr/>
              <p:nvPr/>
            </p:nvSpPr>
            <p:spPr>
              <a:xfrm>
                <a:off x="1622506" y="5968401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283"/>
                      <a:pt x="6358" y="6889"/>
                      <a:pt x="5677" y="7570"/>
                    </a:cubicBezTo>
                    <a:cubicBezTo>
                      <a:pt x="5980" y="6510"/>
                      <a:pt x="6585" y="5904"/>
                      <a:pt x="7570" y="5677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5" name="任意多边形: 形状 3324"/>
              <p:cNvSpPr/>
              <p:nvPr/>
            </p:nvSpPr>
            <p:spPr>
              <a:xfrm>
                <a:off x="1616753" y="5972186"/>
                <a:ext cx="7570" cy="7570"/>
              </a:xfrm>
              <a:custGeom>
                <a:avLst/>
                <a:gdLst>
                  <a:gd name="connsiteX0" fmla="*/ 7645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94"/>
                    </a:moveTo>
                    <a:cubicBezTo>
                      <a:pt x="6964" y="6889"/>
                      <a:pt x="6358" y="6283"/>
                      <a:pt x="5677" y="5677"/>
                    </a:cubicBezTo>
                    <a:cubicBezTo>
                      <a:pt x="6737" y="5904"/>
                      <a:pt x="7342" y="6510"/>
                      <a:pt x="7645" y="7494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6" name="任意多边形: 形状 3325"/>
              <p:cNvSpPr/>
              <p:nvPr/>
            </p:nvSpPr>
            <p:spPr>
              <a:xfrm>
                <a:off x="2187117" y="6545322"/>
                <a:ext cx="22709" cy="15139"/>
              </a:xfrm>
              <a:custGeom>
                <a:avLst/>
                <a:gdLst>
                  <a:gd name="connsiteX0" fmla="*/ 17031 w 22708"/>
                  <a:gd name="connsiteY0" fmla="*/ 6539 h 15139"/>
                  <a:gd name="connsiteX1" fmla="*/ 17031 w 22708"/>
                  <a:gd name="connsiteY1" fmla="*/ 10400 h 15139"/>
                  <a:gd name="connsiteX2" fmla="*/ 13247 w 22708"/>
                  <a:gd name="connsiteY2" fmla="*/ 14260 h 15139"/>
                  <a:gd name="connsiteX3" fmla="*/ 9462 w 22708"/>
                  <a:gd name="connsiteY3" fmla="*/ 16077 h 15139"/>
                  <a:gd name="connsiteX4" fmla="*/ 5677 w 22708"/>
                  <a:gd name="connsiteY4" fmla="*/ 16077 h 15139"/>
                  <a:gd name="connsiteX5" fmla="*/ 5677 w 22708"/>
                  <a:gd name="connsiteY5" fmla="*/ 16077 h 15139"/>
                  <a:gd name="connsiteX6" fmla="*/ 17031 w 22708"/>
                  <a:gd name="connsiteY6" fmla="*/ 653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031" y="6539"/>
                    </a:moveTo>
                    <a:cubicBezTo>
                      <a:pt x="17031" y="7826"/>
                      <a:pt x="17031" y="9113"/>
                      <a:pt x="17031" y="10400"/>
                    </a:cubicBezTo>
                    <a:cubicBezTo>
                      <a:pt x="15745" y="11687"/>
                      <a:pt x="14458" y="12973"/>
                      <a:pt x="13247" y="14260"/>
                    </a:cubicBezTo>
                    <a:cubicBezTo>
                      <a:pt x="11657" y="14260"/>
                      <a:pt x="10219" y="14487"/>
                      <a:pt x="9462" y="16077"/>
                    </a:cubicBezTo>
                    <a:cubicBezTo>
                      <a:pt x="8175" y="16077"/>
                      <a:pt x="6964" y="16077"/>
                      <a:pt x="5677" y="16077"/>
                    </a:cubicBezTo>
                    <a:lnTo>
                      <a:pt x="5677" y="16077"/>
                    </a:lnTo>
                    <a:cubicBezTo>
                      <a:pt x="6661" y="5934"/>
                      <a:pt x="8629" y="4344"/>
                      <a:pt x="17031" y="6539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7" name="任意多边形: 形状 3326"/>
              <p:cNvSpPr/>
              <p:nvPr/>
            </p:nvSpPr>
            <p:spPr>
              <a:xfrm>
                <a:off x="2200364" y="6577329"/>
                <a:ext cx="15139" cy="22709"/>
              </a:xfrm>
              <a:custGeom>
                <a:avLst/>
                <a:gdLst>
                  <a:gd name="connsiteX0" fmla="*/ 15215 w 15139"/>
                  <a:gd name="connsiteY0" fmla="*/ 6930 h 22708"/>
                  <a:gd name="connsiteX1" fmla="*/ 12414 w 15139"/>
                  <a:gd name="connsiteY1" fmla="*/ 12834 h 22708"/>
                  <a:gd name="connsiteX2" fmla="*/ 11581 w 15139"/>
                  <a:gd name="connsiteY2" fmla="*/ 17906 h 22708"/>
                  <a:gd name="connsiteX3" fmla="*/ 5677 w 15139"/>
                  <a:gd name="connsiteY3" fmla="*/ 12683 h 22708"/>
                  <a:gd name="connsiteX4" fmla="*/ 5677 w 15139"/>
                  <a:gd name="connsiteY4" fmla="*/ 12683 h 22708"/>
                  <a:gd name="connsiteX5" fmla="*/ 10446 w 15139"/>
                  <a:gd name="connsiteY5" fmla="*/ 5946 h 22708"/>
                  <a:gd name="connsiteX6" fmla="*/ 15215 w 15139"/>
                  <a:gd name="connsiteY6" fmla="*/ 6930 h 22708"/>
                  <a:gd name="connsiteX7" fmla="*/ 15215 w 15139"/>
                  <a:gd name="connsiteY7" fmla="*/ 693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215" y="6930"/>
                    </a:moveTo>
                    <a:cubicBezTo>
                      <a:pt x="14306" y="8898"/>
                      <a:pt x="13398" y="10866"/>
                      <a:pt x="12414" y="12834"/>
                    </a:cubicBezTo>
                    <a:cubicBezTo>
                      <a:pt x="11657" y="14424"/>
                      <a:pt x="14231" y="16468"/>
                      <a:pt x="11581" y="17906"/>
                    </a:cubicBezTo>
                    <a:cubicBezTo>
                      <a:pt x="8629" y="17452"/>
                      <a:pt x="7040" y="15181"/>
                      <a:pt x="5677" y="12683"/>
                    </a:cubicBezTo>
                    <a:lnTo>
                      <a:pt x="5677" y="12683"/>
                    </a:lnTo>
                    <a:cubicBezTo>
                      <a:pt x="7797" y="10790"/>
                      <a:pt x="7645" y="7309"/>
                      <a:pt x="10446" y="5946"/>
                    </a:cubicBezTo>
                    <a:cubicBezTo>
                      <a:pt x="12338" y="5341"/>
                      <a:pt x="13852" y="5795"/>
                      <a:pt x="15215" y="6930"/>
                    </a:cubicBezTo>
                    <a:lnTo>
                      <a:pt x="15215" y="6930"/>
                    </a:lnTo>
                    <a:close/>
                  </a:path>
                </a:pathLst>
              </a:custGeom>
              <a:solidFill>
                <a:srgbClr val="F3C1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8" name="任意多边形: 形状 3327"/>
              <p:cNvSpPr/>
              <p:nvPr/>
            </p:nvSpPr>
            <p:spPr>
              <a:xfrm>
                <a:off x="2183329" y="6523476"/>
                <a:ext cx="30278" cy="37848"/>
              </a:xfrm>
              <a:custGeom>
                <a:avLst/>
                <a:gdLst>
                  <a:gd name="connsiteX0" fmla="*/ 20819 w 30278"/>
                  <a:gd name="connsiteY0" fmla="*/ 28386 h 37847"/>
                  <a:gd name="connsiteX1" fmla="*/ 9465 w 30278"/>
                  <a:gd name="connsiteY1" fmla="*/ 37923 h 37847"/>
                  <a:gd name="connsiteX2" fmla="*/ 5680 w 30278"/>
                  <a:gd name="connsiteY2" fmla="*/ 34139 h 37847"/>
                  <a:gd name="connsiteX3" fmla="*/ 7724 w 30278"/>
                  <a:gd name="connsiteY3" fmla="*/ 21725 h 37847"/>
                  <a:gd name="connsiteX4" fmla="*/ 9768 w 30278"/>
                  <a:gd name="connsiteY4" fmla="*/ 16123 h 37847"/>
                  <a:gd name="connsiteX5" fmla="*/ 19911 w 30278"/>
                  <a:gd name="connsiteY5" fmla="*/ 12187 h 37847"/>
                  <a:gd name="connsiteX6" fmla="*/ 24680 w 30278"/>
                  <a:gd name="connsiteY6" fmla="*/ 5677 h 37847"/>
                  <a:gd name="connsiteX7" fmla="*/ 27481 w 30278"/>
                  <a:gd name="connsiteY7" fmla="*/ 12414 h 37847"/>
                  <a:gd name="connsiteX8" fmla="*/ 20819 w 30278"/>
                  <a:gd name="connsiteY8" fmla="*/ 283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20819" y="28386"/>
                    </a:moveTo>
                    <a:cubicBezTo>
                      <a:pt x="13023" y="26796"/>
                      <a:pt x="12039" y="33306"/>
                      <a:pt x="9465" y="37923"/>
                    </a:cubicBezTo>
                    <a:cubicBezTo>
                      <a:pt x="6891" y="37923"/>
                      <a:pt x="5605" y="36712"/>
                      <a:pt x="5680" y="34139"/>
                    </a:cubicBezTo>
                    <a:cubicBezTo>
                      <a:pt x="7951" y="30278"/>
                      <a:pt x="12644" y="27099"/>
                      <a:pt x="7724" y="21725"/>
                    </a:cubicBezTo>
                    <a:cubicBezTo>
                      <a:pt x="5983" y="19832"/>
                      <a:pt x="7194" y="18167"/>
                      <a:pt x="9768" y="16123"/>
                    </a:cubicBezTo>
                    <a:cubicBezTo>
                      <a:pt x="13023" y="13474"/>
                      <a:pt x="16883" y="12111"/>
                      <a:pt x="19911" y="12187"/>
                    </a:cubicBezTo>
                    <a:cubicBezTo>
                      <a:pt x="25891" y="12338"/>
                      <a:pt x="24453" y="8705"/>
                      <a:pt x="24680" y="5677"/>
                    </a:cubicBezTo>
                    <a:cubicBezTo>
                      <a:pt x="29524" y="6283"/>
                      <a:pt x="29449" y="10068"/>
                      <a:pt x="27481" y="12414"/>
                    </a:cubicBezTo>
                    <a:cubicBezTo>
                      <a:pt x="23620" y="17183"/>
                      <a:pt x="23317" y="23163"/>
                      <a:pt x="20819" y="28386"/>
                    </a:cubicBezTo>
                    <a:close/>
                  </a:path>
                </a:pathLst>
              </a:custGeom>
              <a:solidFill>
                <a:srgbClr val="F3BF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9" name="任意多边形: 形状 3328"/>
              <p:cNvSpPr/>
              <p:nvPr/>
            </p:nvSpPr>
            <p:spPr>
              <a:xfrm>
                <a:off x="2178026" y="6548194"/>
                <a:ext cx="15139" cy="15139"/>
              </a:xfrm>
              <a:custGeom>
                <a:avLst/>
                <a:gdLst>
                  <a:gd name="connsiteX0" fmla="*/ 7199 w 15139"/>
                  <a:gd name="connsiteY0" fmla="*/ 11313 h 15139"/>
                  <a:gd name="connsiteX1" fmla="*/ 7123 w 15139"/>
                  <a:gd name="connsiteY1" fmla="*/ 6014 h 15139"/>
                  <a:gd name="connsiteX2" fmla="*/ 10984 w 15139"/>
                  <a:gd name="connsiteY2" fmla="*/ 9344 h 15139"/>
                  <a:gd name="connsiteX3" fmla="*/ 7199 w 15139"/>
                  <a:gd name="connsiteY3" fmla="*/ 113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99" y="11313"/>
                    </a:moveTo>
                    <a:cubicBezTo>
                      <a:pt x="6820" y="9496"/>
                      <a:pt x="4020" y="7452"/>
                      <a:pt x="7123" y="6014"/>
                    </a:cubicBezTo>
                    <a:cubicBezTo>
                      <a:pt x="9621" y="4879"/>
                      <a:pt x="10908" y="6771"/>
                      <a:pt x="10984" y="9344"/>
                    </a:cubicBezTo>
                    <a:cubicBezTo>
                      <a:pt x="9697" y="10026"/>
                      <a:pt x="8410" y="10707"/>
                      <a:pt x="7199" y="11313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0" name="任意多边形: 形状 3329"/>
              <p:cNvSpPr/>
              <p:nvPr/>
            </p:nvSpPr>
            <p:spPr>
              <a:xfrm>
                <a:off x="2185225" y="6560566"/>
                <a:ext cx="7570" cy="7570"/>
              </a:xfrm>
              <a:custGeom>
                <a:avLst/>
                <a:gdLst>
                  <a:gd name="connsiteX0" fmla="*/ 5677 w 7569"/>
                  <a:gd name="connsiteY0" fmla="*/ 6510 h 7569"/>
                  <a:gd name="connsiteX1" fmla="*/ 6510 w 7569"/>
                  <a:gd name="connsiteY1" fmla="*/ 5677 h 7569"/>
                  <a:gd name="connsiteX2" fmla="*/ 6358 w 7569"/>
                  <a:gd name="connsiteY2" fmla="*/ 6207 h 7569"/>
                  <a:gd name="connsiteX3" fmla="*/ 5677 w 7569"/>
                  <a:gd name="connsiteY3" fmla="*/ 6510 h 7569"/>
                  <a:gd name="connsiteX4" fmla="*/ 5677 w 7569"/>
                  <a:gd name="connsiteY4" fmla="*/ 65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10"/>
                    </a:moveTo>
                    <a:cubicBezTo>
                      <a:pt x="5980" y="6207"/>
                      <a:pt x="6283" y="5904"/>
                      <a:pt x="6510" y="5677"/>
                    </a:cubicBezTo>
                    <a:cubicBezTo>
                      <a:pt x="6434" y="5828"/>
                      <a:pt x="6510" y="6131"/>
                      <a:pt x="6358" y="6207"/>
                    </a:cubicBezTo>
                    <a:cubicBezTo>
                      <a:pt x="6207" y="6358"/>
                      <a:pt x="5904" y="6434"/>
                      <a:pt x="5677" y="6510"/>
                    </a:cubicBezTo>
                    <a:lnTo>
                      <a:pt x="5677" y="6510"/>
                    </a:ln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1" name="任意多边形: 形状 3330"/>
              <p:cNvSpPr/>
              <p:nvPr/>
            </p:nvSpPr>
            <p:spPr>
              <a:xfrm>
                <a:off x="1637720" y="628390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267" y="6586"/>
                      <a:pt x="7570" y="7570"/>
                    </a:cubicBezTo>
                    <a:cubicBezTo>
                      <a:pt x="6964" y="6964"/>
                      <a:pt x="6283" y="6283"/>
                      <a:pt x="5677" y="5677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2" name="任意多边形: 形状 3331"/>
              <p:cNvSpPr/>
              <p:nvPr/>
            </p:nvSpPr>
            <p:spPr>
              <a:xfrm>
                <a:off x="1630151" y="6283900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359"/>
                      <a:pt x="5677" y="5677"/>
                    </a:cubicBezTo>
                    <a:cubicBezTo>
                      <a:pt x="6283" y="6359"/>
                      <a:pt x="6888" y="6964"/>
                      <a:pt x="7570" y="7570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3" name="任意多边形: 形状 3332"/>
              <p:cNvSpPr/>
              <p:nvPr/>
            </p:nvSpPr>
            <p:spPr>
              <a:xfrm>
                <a:off x="1626366" y="628768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964"/>
                      <a:pt x="7570" y="7570"/>
                    </a:cubicBezTo>
                    <a:cubicBezTo>
                      <a:pt x="6510" y="7343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4" name="任意多边形: 形状 3333"/>
              <p:cNvSpPr/>
              <p:nvPr/>
            </p:nvSpPr>
            <p:spPr>
              <a:xfrm>
                <a:off x="1628183" y="628965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889"/>
                      <a:pt x="7570" y="7570"/>
                    </a:cubicBezTo>
                    <a:cubicBezTo>
                      <a:pt x="6964" y="6889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5" name="任意多边形: 形状 3334"/>
              <p:cNvSpPr/>
              <p:nvPr/>
            </p:nvSpPr>
            <p:spPr>
              <a:xfrm>
                <a:off x="1644371" y="6274386"/>
                <a:ext cx="22709" cy="22709"/>
              </a:xfrm>
              <a:custGeom>
                <a:avLst/>
                <a:gdLst>
                  <a:gd name="connsiteX0" fmla="*/ 18102 w 22708"/>
                  <a:gd name="connsiteY0" fmla="*/ 15191 h 22708"/>
                  <a:gd name="connsiteX1" fmla="*/ 6672 w 22708"/>
                  <a:gd name="connsiteY1" fmla="*/ 15191 h 22708"/>
                  <a:gd name="connsiteX2" fmla="*/ 10457 w 22708"/>
                  <a:gd name="connsiteY2" fmla="*/ 5729 h 22708"/>
                  <a:gd name="connsiteX3" fmla="*/ 18102 w 22708"/>
                  <a:gd name="connsiteY3" fmla="*/ 1519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8102" y="15191"/>
                    </a:moveTo>
                    <a:cubicBezTo>
                      <a:pt x="12803" y="19884"/>
                      <a:pt x="9624" y="19884"/>
                      <a:pt x="6672" y="15191"/>
                    </a:cubicBezTo>
                    <a:cubicBezTo>
                      <a:pt x="4477" y="10649"/>
                      <a:pt x="5991" y="7546"/>
                      <a:pt x="10457" y="5729"/>
                    </a:cubicBezTo>
                    <a:cubicBezTo>
                      <a:pt x="17724" y="5048"/>
                      <a:pt x="16437" y="11255"/>
                      <a:pt x="18102" y="15191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6" name="任意多边形: 形状 3335"/>
              <p:cNvSpPr/>
              <p:nvPr/>
            </p:nvSpPr>
            <p:spPr>
              <a:xfrm>
                <a:off x="1642057" y="6267753"/>
                <a:ext cx="15139" cy="15139"/>
              </a:xfrm>
              <a:custGeom>
                <a:avLst/>
                <a:gdLst>
                  <a:gd name="connsiteX0" fmla="*/ 12695 w 15139"/>
                  <a:gd name="connsiteY0" fmla="*/ 6609 h 15139"/>
                  <a:gd name="connsiteX1" fmla="*/ 12695 w 15139"/>
                  <a:gd name="connsiteY1" fmla="*/ 12211 h 15139"/>
                  <a:gd name="connsiteX2" fmla="*/ 11711 w 15139"/>
                  <a:gd name="connsiteY2" fmla="*/ 12211 h 15139"/>
                  <a:gd name="connsiteX3" fmla="*/ 5731 w 15139"/>
                  <a:gd name="connsiteY3" fmla="*/ 8048 h 15139"/>
                  <a:gd name="connsiteX4" fmla="*/ 12695 w 15139"/>
                  <a:gd name="connsiteY4" fmla="*/ 6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695" y="6609"/>
                    </a:moveTo>
                    <a:cubicBezTo>
                      <a:pt x="13906" y="8502"/>
                      <a:pt x="13982" y="10394"/>
                      <a:pt x="12695" y="12211"/>
                    </a:cubicBezTo>
                    <a:cubicBezTo>
                      <a:pt x="12392" y="12211"/>
                      <a:pt x="12089" y="12211"/>
                      <a:pt x="11711" y="12211"/>
                    </a:cubicBezTo>
                    <a:cubicBezTo>
                      <a:pt x="8683" y="12211"/>
                      <a:pt x="5201" y="11757"/>
                      <a:pt x="5731" y="8048"/>
                    </a:cubicBezTo>
                    <a:cubicBezTo>
                      <a:pt x="6564" y="3430"/>
                      <a:pt x="10348" y="7063"/>
                      <a:pt x="12695" y="6609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7" name="任意多边形: 形状 3336"/>
              <p:cNvSpPr/>
              <p:nvPr/>
            </p:nvSpPr>
            <p:spPr>
              <a:xfrm>
                <a:off x="1537736" y="6755255"/>
                <a:ext cx="7570" cy="7570"/>
              </a:xfrm>
              <a:custGeom>
                <a:avLst/>
                <a:gdLst>
                  <a:gd name="connsiteX0" fmla="*/ 6728 w 7569"/>
                  <a:gd name="connsiteY0" fmla="*/ 5677 h 7569"/>
                  <a:gd name="connsiteX1" fmla="*/ 6728 w 7569"/>
                  <a:gd name="connsiteY1" fmla="*/ 7721 h 7569"/>
                  <a:gd name="connsiteX2" fmla="*/ 672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28" y="5677"/>
                    </a:moveTo>
                    <a:cubicBezTo>
                      <a:pt x="6728" y="6359"/>
                      <a:pt x="6728" y="7040"/>
                      <a:pt x="6728" y="7721"/>
                    </a:cubicBezTo>
                    <a:cubicBezTo>
                      <a:pt x="5289" y="7115"/>
                      <a:pt x="5365" y="6359"/>
                      <a:pt x="6728" y="5677"/>
                    </a:cubicBezTo>
                    <a:close/>
                  </a:path>
                </a:pathLst>
              </a:custGeom>
              <a:solidFill>
                <a:srgbClr val="EEBB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8" name="任意多边形: 形状 3337"/>
              <p:cNvSpPr/>
              <p:nvPr/>
            </p:nvSpPr>
            <p:spPr>
              <a:xfrm>
                <a:off x="2198623" y="6575493"/>
                <a:ext cx="15139" cy="15139"/>
              </a:xfrm>
              <a:custGeom>
                <a:avLst/>
                <a:gdLst>
                  <a:gd name="connsiteX0" fmla="*/ 11354 w 15139"/>
                  <a:gd name="connsiteY0" fmla="*/ 8766 h 15139"/>
                  <a:gd name="connsiteX1" fmla="*/ 7494 w 15139"/>
                  <a:gd name="connsiteY1" fmla="*/ 14518 h 15139"/>
                  <a:gd name="connsiteX2" fmla="*/ 5829 w 15139"/>
                  <a:gd name="connsiteY2" fmla="*/ 10431 h 15139"/>
                  <a:gd name="connsiteX3" fmla="*/ 11279 w 15139"/>
                  <a:gd name="connsiteY3" fmla="*/ 6949 h 15139"/>
                  <a:gd name="connsiteX4" fmla="*/ 11809 w 15139"/>
                  <a:gd name="connsiteY4" fmla="*/ 8160 h 15139"/>
                  <a:gd name="connsiteX5" fmla="*/ 11354 w 15139"/>
                  <a:gd name="connsiteY5" fmla="*/ 87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54" y="8766"/>
                    </a:moveTo>
                    <a:cubicBezTo>
                      <a:pt x="13550" y="13005"/>
                      <a:pt x="11354" y="14291"/>
                      <a:pt x="7494" y="14518"/>
                    </a:cubicBezTo>
                    <a:cubicBezTo>
                      <a:pt x="6888" y="13156"/>
                      <a:pt x="6056" y="11869"/>
                      <a:pt x="5829" y="10431"/>
                    </a:cubicBezTo>
                    <a:cubicBezTo>
                      <a:pt x="5072" y="5359"/>
                      <a:pt x="7191" y="4602"/>
                      <a:pt x="11279" y="6949"/>
                    </a:cubicBezTo>
                    <a:cubicBezTo>
                      <a:pt x="11809" y="7327"/>
                      <a:pt x="11960" y="7782"/>
                      <a:pt x="11809" y="8160"/>
                    </a:cubicBezTo>
                    <a:cubicBezTo>
                      <a:pt x="11657" y="8538"/>
                      <a:pt x="11506" y="8766"/>
                      <a:pt x="11354" y="8766"/>
                    </a:cubicBezTo>
                    <a:close/>
                  </a:path>
                </a:pathLst>
              </a:custGeom>
              <a:solidFill>
                <a:srgbClr val="F4CA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9" name="任意多边形: 形状 3338"/>
              <p:cNvSpPr/>
              <p:nvPr/>
            </p:nvSpPr>
            <p:spPr>
              <a:xfrm>
                <a:off x="2203725" y="6546260"/>
                <a:ext cx="15139" cy="15139"/>
              </a:xfrm>
              <a:custGeom>
                <a:avLst/>
                <a:gdLst>
                  <a:gd name="connsiteX0" fmla="*/ 13746 w 15139"/>
                  <a:gd name="connsiteY0" fmla="*/ 13247 h 15139"/>
                  <a:gd name="connsiteX1" fmla="*/ 11853 w 15139"/>
                  <a:gd name="connsiteY1" fmla="*/ 13322 h 15139"/>
                  <a:gd name="connsiteX2" fmla="*/ 10037 w 15139"/>
                  <a:gd name="connsiteY2" fmla="*/ 13247 h 15139"/>
                  <a:gd name="connsiteX3" fmla="*/ 5722 w 15139"/>
                  <a:gd name="connsiteY3" fmla="*/ 9916 h 15139"/>
                  <a:gd name="connsiteX4" fmla="*/ 11929 w 15139"/>
                  <a:gd name="connsiteY4" fmla="*/ 5677 h 15139"/>
                  <a:gd name="connsiteX5" fmla="*/ 13822 w 15139"/>
                  <a:gd name="connsiteY5" fmla="*/ 7570 h 15139"/>
                  <a:gd name="connsiteX6" fmla="*/ 13746 w 15139"/>
                  <a:gd name="connsiteY6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746" y="13247"/>
                    </a:moveTo>
                    <a:cubicBezTo>
                      <a:pt x="13140" y="13247"/>
                      <a:pt x="12459" y="13322"/>
                      <a:pt x="11853" y="13322"/>
                    </a:cubicBezTo>
                    <a:cubicBezTo>
                      <a:pt x="11248" y="13322"/>
                      <a:pt x="10642" y="13322"/>
                      <a:pt x="10037" y="13247"/>
                    </a:cubicBezTo>
                    <a:cubicBezTo>
                      <a:pt x="9507" y="10749"/>
                      <a:pt x="5192" y="12263"/>
                      <a:pt x="5722" y="9916"/>
                    </a:cubicBezTo>
                    <a:cubicBezTo>
                      <a:pt x="6252" y="7191"/>
                      <a:pt x="8901" y="5677"/>
                      <a:pt x="11929" y="5677"/>
                    </a:cubicBezTo>
                    <a:cubicBezTo>
                      <a:pt x="12535" y="6283"/>
                      <a:pt x="13216" y="6964"/>
                      <a:pt x="13822" y="7570"/>
                    </a:cubicBezTo>
                    <a:cubicBezTo>
                      <a:pt x="13746" y="9462"/>
                      <a:pt x="13746" y="11354"/>
                      <a:pt x="13746" y="13247"/>
                    </a:cubicBezTo>
                    <a:close/>
                  </a:path>
                </a:pathLst>
              </a:custGeom>
              <a:solidFill>
                <a:srgbClr val="F8DD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0" name="任意多边形: 形状 3339"/>
              <p:cNvSpPr/>
              <p:nvPr/>
            </p:nvSpPr>
            <p:spPr>
              <a:xfrm>
                <a:off x="2204224" y="6575130"/>
                <a:ext cx="15139" cy="7570"/>
              </a:xfrm>
              <a:custGeom>
                <a:avLst/>
                <a:gdLst>
                  <a:gd name="connsiteX0" fmla="*/ 5753 w 15139"/>
                  <a:gd name="connsiteY0" fmla="*/ 9129 h 7569"/>
                  <a:gd name="connsiteX1" fmla="*/ 5677 w 15139"/>
                  <a:gd name="connsiteY1" fmla="*/ 7312 h 7569"/>
                  <a:gd name="connsiteX2" fmla="*/ 11430 w 15139"/>
                  <a:gd name="connsiteY2" fmla="*/ 9204 h 7569"/>
                  <a:gd name="connsiteX3" fmla="*/ 5753 w 15139"/>
                  <a:gd name="connsiteY3" fmla="*/ 912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753" y="9129"/>
                    </a:moveTo>
                    <a:cubicBezTo>
                      <a:pt x="5753" y="8523"/>
                      <a:pt x="5677" y="7917"/>
                      <a:pt x="5677" y="7312"/>
                    </a:cubicBezTo>
                    <a:cubicBezTo>
                      <a:pt x="9008" y="3527"/>
                      <a:pt x="9916" y="7236"/>
                      <a:pt x="11430" y="9204"/>
                    </a:cubicBezTo>
                    <a:cubicBezTo>
                      <a:pt x="9538" y="9129"/>
                      <a:pt x="7645" y="9129"/>
                      <a:pt x="5753" y="9129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1" name="任意多边形: 形状 3340"/>
              <p:cNvSpPr/>
              <p:nvPr/>
            </p:nvSpPr>
            <p:spPr>
              <a:xfrm>
                <a:off x="1544539" y="675533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705 w 7569"/>
                  <a:gd name="connsiteY1" fmla="*/ 8099 h 7569"/>
                  <a:gd name="connsiteX2" fmla="*/ 8099 w 7569"/>
                  <a:gd name="connsiteY2" fmla="*/ 8705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15" y="5904"/>
                      <a:pt x="8932" y="5829"/>
                      <a:pt x="8705" y="8099"/>
                    </a:cubicBezTo>
                    <a:cubicBezTo>
                      <a:pt x="8705" y="8326"/>
                      <a:pt x="8326" y="8705"/>
                      <a:pt x="8099" y="8705"/>
                    </a:cubicBezTo>
                    <a:cubicBezTo>
                      <a:pt x="5753" y="8932"/>
                      <a:pt x="5980" y="7115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2" name="任意多边形: 形状 3341"/>
              <p:cNvSpPr/>
              <p:nvPr/>
            </p:nvSpPr>
            <p:spPr>
              <a:xfrm>
                <a:off x="1550292" y="6768653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9159 w 7569"/>
                  <a:gd name="connsiteY2" fmla="*/ 9310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8099" y="5677"/>
                      <a:pt x="9916" y="6661"/>
                      <a:pt x="9159" y="9310"/>
                    </a:cubicBezTo>
                    <a:cubicBezTo>
                      <a:pt x="8554" y="11657"/>
                      <a:pt x="6888" y="9538"/>
                      <a:pt x="5677" y="9462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3" name="任意多边形: 形状 3342"/>
              <p:cNvSpPr/>
              <p:nvPr/>
            </p:nvSpPr>
            <p:spPr>
              <a:xfrm>
                <a:off x="1656796" y="6373220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7191" y="6661"/>
                      <a:pt x="6661" y="7342"/>
                      <a:pt x="5677" y="7645"/>
                    </a:cubicBezTo>
                    <a:cubicBezTo>
                      <a:pt x="6207" y="6964"/>
                      <a:pt x="6813" y="6358"/>
                      <a:pt x="7418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4" name="任意多边形: 形状 3343"/>
              <p:cNvSpPr/>
              <p:nvPr/>
            </p:nvSpPr>
            <p:spPr>
              <a:xfrm>
                <a:off x="1660580" y="6369436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494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267" y="6661"/>
                      <a:pt x="6661" y="7266"/>
                      <a:pt x="5677" y="7494"/>
                    </a:cubicBezTo>
                    <a:cubicBezTo>
                      <a:pt x="6283" y="6888"/>
                      <a:pt x="6888" y="6282"/>
                      <a:pt x="7570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5" name="任意多边形: 形状 3344"/>
              <p:cNvSpPr/>
              <p:nvPr/>
            </p:nvSpPr>
            <p:spPr>
              <a:xfrm>
                <a:off x="1794031" y="6059085"/>
                <a:ext cx="7570" cy="7570"/>
              </a:xfrm>
              <a:custGeom>
                <a:avLst/>
                <a:gdLst>
                  <a:gd name="connsiteX0" fmla="*/ 7191 w 7569"/>
                  <a:gd name="connsiteY0" fmla="*/ 8099 h 7569"/>
                  <a:gd name="connsiteX1" fmla="*/ 5677 w 7569"/>
                  <a:gd name="connsiteY1" fmla="*/ 6282 h 7569"/>
                  <a:gd name="connsiteX2" fmla="*/ 6661 w 7569"/>
                  <a:gd name="connsiteY2" fmla="*/ 5677 h 7569"/>
                  <a:gd name="connsiteX3" fmla="*/ 7191 w 7569"/>
                  <a:gd name="connsiteY3" fmla="*/ 8099 h 7569"/>
                  <a:gd name="connsiteX4" fmla="*/ 7191 w 7569"/>
                  <a:gd name="connsiteY4" fmla="*/ 80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91" y="8099"/>
                    </a:moveTo>
                    <a:cubicBezTo>
                      <a:pt x="6661" y="7494"/>
                      <a:pt x="6207" y="6888"/>
                      <a:pt x="5677" y="6282"/>
                    </a:cubicBezTo>
                    <a:cubicBezTo>
                      <a:pt x="5980" y="6056"/>
                      <a:pt x="6358" y="5904"/>
                      <a:pt x="6661" y="5677"/>
                    </a:cubicBezTo>
                    <a:cubicBezTo>
                      <a:pt x="6813" y="6434"/>
                      <a:pt x="6964" y="7266"/>
                      <a:pt x="7191" y="8099"/>
                    </a:cubicBezTo>
                    <a:lnTo>
                      <a:pt x="7191" y="8099"/>
                    </a:ln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6" name="任意多边形: 形状 3345"/>
              <p:cNvSpPr/>
              <p:nvPr/>
            </p:nvSpPr>
            <p:spPr>
              <a:xfrm>
                <a:off x="1807617" y="6239030"/>
                <a:ext cx="7570" cy="7570"/>
              </a:xfrm>
              <a:custGeom>
                <a:avLst/>
                <a:gdLst>
                  <a:gd name="connsiteX0" fmla="*/ 8215 w 7569"/>
                  <a:gd name="connsiteY0" fmla="*/ 7325 h 7569"/>
                  <a:gd name="connsiteX1" fmla="*/ 6776 w 7569"/>
                  <a:gd name="connsiteY1" fmla="*/ 8082 h 7569"/>
                  <a:gd name="connsiteX2" fmla="*/ 6019 w 7569"/>
                  <a:gd name="connsiteY2" fmla="*/ 6113 h 7569"/>
                  <a:gd name="connsiteX3" fmla="*/ 7609 w 7569"/>
                  <a:gd name="connsiteY3" fmla="*/ 5735 h 7569"/>
                  <a:gd name="connsiteX4" fmla="*/ 8215 w 7569"/>
                  <a:gd name="connsiteY4" fmla="*/ 732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15" y="7325"/>
                    </a:moveTo>
                    <a:cubicBezTo>
                      <a:pt x="7685" y="7627"/>
                      <a:pt x="7155" y="8157"/>
                      <a:pt x="6776" y="8082"/>
                    </a:cubicBezTo>
                    <a:cubicBezTo>
                      <a:pt x="5717" y="7855"/>
                      <a:pt x="5338" y="7022"/>
                      <a:pt x="6019" y="6113"/>
                    </a:cubicBezTo>
                    <a:cubicBezTo>
                      <a:pt x="6246" y="5735"/>
                      <a:pt x="7231" y="5584"/>
                      <a:pt x="7609" y="5735"/>
                    </a:cubicBezTo>
                    <a:cubicBezTo>
                      <a:pt x="7912" y="5962"/>
                      <a:pt x="7988" y="6719"/>
                      <a:pt x="8215" y="7325"/>
                    </a:cubicBezTo>
                    <a:close/>
                  </a:path>
                </a:pathLst>
              </a:custGeom>
              <a:solidFill>
                <a:srgbClr val="F3B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7" name="任意多边形: 形状 3346"/>
              <p:cNvSpPr/>
              <p:nvPr/>
            </p:nvSpPr>
            <p:spPr>
              <a:xfrm>
                <a:off x="1621207" y="7189443"/>
                <a:ext cx="7570" cy="7570"/>
              </a:xfrm>
              <a:custGeom>
                <a:avLst/>
                <a:gdLst>
                  <a:gd name="connsiteX0" fmla="*/ 7127 w 7569"/>
                  <a:gd name="connsiteY0" fmla="*/ 5677 h 7569"/>
                  <a:gd name="connsiteX1" fmla="*/ 8111 w 7569"/>
                  <a:gd name="connsiteY1" fmla="*/ 6889 h 7569"/>
                  <a:gd name="connsiteX2" fmla="*/ 6294 w 7569"/>
                  <a:gd name="connsiteY2" fmla="*/ 8024 h 7569"/>
                  <a:gd name="connsiteX3" fmla="*/ 5689 w 7569"/>
                  <a:gd name="connsiteY3" fmla="*/ 6510 h 7569"/>
                  <a:gd name="connsiteX4" fmla="*/ 712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27" y="5677"/>
                    </a:moveTo>
                    <a:cubicBezTo>
                      <a:pt x="7506" y="6056"/>
                      <a:pt x="8187" y="6510"/>
                      <a:pt x="8111" y="6889"/>
                    </a:cubicBezTo>
                    <a:cubicBezTo>
                      <a:pt x="8035" y="7948"/>
                      <a:pt x="7278" y="8478"/>
                      <a:pt x="6294" y="8024"/>
                    </a:cubicBezTo>
                    <a:cubicBezTo>
                      <a:pt x="5916" y="7873"/>
                      <a:pt x="5613" y="6964"/>
                      <a:pt x="5689" y="6510"/>
                    </a:cubicBezTo>
                    <a:cubicBezTo>
                      <a:pt x="5840" y="6131"/>
                      <a:pt x="6597" y="5904"/>
                      <a:pt x="7127" y="5677"/>
                    </a:cubicBezTo>
                    <a:close/>
                  </a:path>
                </a:pathLst>
              </a:custGeom>
              <a:solidFill>
                <a:srgbClr val="EB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8" name="任意多边形: 形状 3347"/>
              <p:cNvSpPr/>
              <p:nvPr/>
            </p:nvSpPr>
            <p:spPr>
              <a:xfrm>
                <a:off x="1639613" y="6308632"/>
                <a:ext cx="37848" cy="30278"/>
              </a:xfrm>
              <a:custGeom>
                <a:avLst/>
                <a:gdLst>
                  <a:gd name="connsiteX0" fmla="*/ 5677 w 37847"/>
                  <a:gd name="connsiteY0" fmla="*/ 9482 h 30278"/>
                  <a:gd name="connsiteX1" fmla="*/ 13322 w 37847"/>
                  <a:gd name="connsiteY1" fmla="*/ 5697 h 30278"/>
                  <a:gd name="connsiteX2" fmla="*/ 20892 w 37847"/>
                  <a:gd name="connsiteY2" fmla="*/ 7590 h 30278"/>
                  <a:gd name="connsiteX3" fmla="*/ 26569 w 37847"/>
                  <a:gd name="connsiteY3" fmla="*/ 7590 h 30278"/>
                  <a:gd name="connsiteX4" fmla="*/ 23920 w 37847"/>
                  <a:gd name="connsiteY4" fmla="*/ 10088 h 30278"/>
                  <a:gd name="connsiteX5" fmla="*/ 24071 w 37847"/>
                  <a:gd name="connsiteY5" fmla="*/ 13343 h 30278"/>
                  <a:gd name="connsiteX6" fmla="*/ 27023 w 37847"/>
                  <a:gd name="connsiteY6" fmla="*/ 12889 h 30278"/>
                  <a:gd name="connsiteX7" fmla="*/ 34214 w 37847"/>
                  <a:gd name="connsiteY7" fmla="*/ 7590 h 30278"/>
                  <a:gd name="connsiteX8" fmla="*/ 28537 w 37847"/>
                  <a:gd name="connsiteY8" fmla="*/ 22805 h 30278"/>
                  <a:gd name="connsiteX9" fmla="*/ 21952 w 37847"/>
                  <a:gd name="connsiteY9" fmla="*/ 25908 h 30278"/>
                  <a:gd name="connsiteX10" fmla="*/ 20968 w 37847"/>
                  <a:gd name="connsiteY10" fmla="*/ 15235 h 30278"/>
                  <a:gd name="connsiteX11" fmla="*/ 5677 w 37847"/>
                  <a:gd name="connsiteY11" fmla="*/ 94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5677" y="9482"/>
                    </a:moveTo>
                    <a:cubicBezTo>
                      <a:pt x="6131" y="4108"/>
                      <a:pt x="10370" y="6152"/>
                      <a:pt x="13322" y="5697"/>
                    </a:cubicBezTo>
                    <a:cubicBezTo>
                      <a:pt x="14988" y="9936"/>
                      <a:pt x="17713" y="9634"/>
                      <a:pt x="20892" y="7590"/>
                    </a:cubicBezTo>
                    <a:cubicBezTo>
                      <a:pt x="22784" y="7590"/>
                      <a:pt x="24677" y="7590"/>
                      <a:pt x="26569" y="7590"/>
                    </a:cubicBezTo>
                    <a:cubicBezTo>
                      <a:pt x="25661" y="8422"/>
                      <a:pt x="24828" y="9255"/>
                      <a:pt x="23920" y="10088"/>
                    </a:cubicBezTo>
                    <a:cubicBezTo>
                      <a:pt x="22784" y="11223"/>
                      <a:pt x="23163" y="12283"/>
                      <a:pt x="24071" y="13343"/>
                    </a:cubicBezTo>
                    <a:cubicBezTo>
                      <a:pt x="25207" y="14705"/>
                      <a:pt x="25888" y="13721"/>
                      <a:pt x="27023" y="12889"/>
                    </a:cubicBezTo>
                    <a:cubicBezTo>
                      <a:pt x="29370" y="11072"/>
                      <a:pt x="30581" y="7666"/>
                      <a:pt x="34214" y="7590"/>
                    </a:cubicBezTo>
                    <a:cubicBezTo>
                      <a:pt x="33230" y="13040"/>
                      <a:pt x="31641" y="18187"/>
                      <a:pt x="28537" y="22805"/>
                    </a:cubicBezTo>
                    <a:cubicBezTo>
                      <a:pt x="26191" y="23335"/>
                      <a:pt x="25207" y="26589"/>
                      <a:pt x="21952" y="25908"/>
                    </a:cubicBezTo>
                    <a:cubicBezTo>
                      <a:pt x="20362" y="22577"/>
                      <a:pt x="25585" y="18338"/>
                      <a:pt x="20968" y="15235"/>
                    </a:cubicBezTo>
                    <a:cubicBezTo>
                      <a:pt x="14458" y="16900"/>
                      <a:pt x="9235" y="15462"/>
                      <a:pt x="5677" y="9482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49" name="任意多边形: 形状 3348"/>
              <p:cNvSpPr/>
              <p:nvPr/>
            </p:nvSpPr>
            <p:spPr>
              <a:xfrm>
                <a:off x="1637196" y="6312437"/>
                <a:ext cx="22709" cy="15139"/>
              </a:xfrm>
              <a:custGeom>
                <a:avLst/>
                <a:gdLst>
                  <a:gd name="connsiteX0" fmla="*/ 8094 w 22708"/>
                  <a:gd name="connsiteY0" fmla="*/ 5677 h 15139"/>
                  <a:gd name="connsiteX1" fmla="*/ 23309 w 22708"/>
                  <a:gd name="connsiteY1" fmla="*/ 11430 h 15139"/>
                  <a:gd name="connsiteX2" fmla="*/ 8094 w 22708"/>
                  <a:gd name="connsiteY2" fmla="*/ 11430 h 15139"/>
                  <a:gd name="connsiteX3" fmla="*/ 6201 w 22708"/>
                  <a:gd name="connsiteY3" fmla="*/ 5753 h 15139"/>
                  <a:gd name="connsiteX4" fmla="*/ 6201 w 22708"/>
                  <a:gd name="connsiteY4" fmla="*/ 5753 h 15139"/>
                  <a:gd name="connsiteX5" fmla="*/ 8094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8094" y="5677"/>
                    </a:moveTo>
                    <a:cubicBezTo>
                      <a:pt x="12938" y="8251"/>
                      <a:pt x="17934" y="10370"/>
                      <a:pt x="23309" y="11430"/>
                    </a:cubicBezTo>
                    <a:cubicBezTo>
                      <a:pt x="18237" y="17637"/>
                      <a:pt x="13165" y="13095"/>
                      <a:pt x="8094" y="11430"/>
                    </a:cubicBezTo>
                    <a:cubicBezTo>
                      <a:pt x="6580" y="9840"/>
                      <a:pt x="4763" y="8327"/>
                      <a:pt x="6201" y="5753"/>
                    </a:cubicBezTo>
                    <a:lnTo>
                      <a:pt x="6201" y="5753"/>
                    </a:lnTo>
                    <a:cubicBezTo>
                      <a:pt x="6883" y="5677"/>
                      <a:pt x="7488" y="5677"/>
                      <a:pt x="8094" y="5677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0" name="任意多边形: 形状 3349"/>
              <p:cNvSpPr/>
              <p:nvPr/>
            </p:nvSpPr>
            <p:spPr>
              <a:xfrm>
                <a:off x="1630492" y="6312403"/>
                <a:ext cx="15139" cy="15139"/>
              </a:xfrm>
              <a:custGeom>
                <a:avLst/>
                <a:gdLst>
                  <a:gd name="connsiteX0" fmla="*/ 12906 w 15139"/>
                  <a:gd name="connsiteY0" fmla="*/ 5711 h 15139"/>
                  <a:gd name="connsiteX1" fmla="*/ 14798 w 15139"/>
                  <a:gd name="connsiteY1" fmla="*/ 11388 h 15139"/>
                  <a:gd name="connsiteX2" fmla="*/ 12906 w 15139"/>
                  <a:gd name="connsiteY2" fmla="*/ 11388 h 15139"/>
                  <a:gd name="connsiteX3" fmla="*/ 10105 w 15139"/>
                  <a:gd name="connsiteY3" fmla="*/ 11388 h 15139"/>
                  <a:gd name="connsiteX4" fmla="*/ 5714 w 15139"/>
                  <a:gd name="connsiteY4" fmla="*/ 8966 h 15139"/>
                  <a:gd name="connsiteX5" fmla="*/ 10105 w 15139"/>
                  <a:gd name="connsiteY5" fmla="*/ 5711 h 15139"/>
                  <a:gd name="connsiteX6" fmla="*/ 12906 w 15139"/>
                  <a:gd name="connsiteY6" fmla="*/ 57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906" y="5711"/>
                    </a:moveTo>
                    <a:cubicBezTo>
                      <a:pt x="13662" y="7603"/>
                      <a:pt x="15025" y="9193"/>
                      <a:pt x="14798" y="11388"/>
                    </a:cubicBezTo>
                    <a:cubicBezTo>
                      <a:pt x="14192" y="11388"/>
                      <a:pt x="13511" y="11388"/>
                      <a:pt x="12906" y="11388"/>
                    </a:cubicBezTo>
                    <a:cubicBezTo>
                      <a:pt x="11997" y="11388"/>
                      <a:pt x="11013" y="11388"/>
                      <a:pt x="10105" y="11388"/>
                    </a:cubicBezTo>
                    <a:cubicBezTo>
                      <a:pt x="8288" y="11236"/>
                      <a:pt x="6017" y="11540"/>
                      <a:pt x="5714" y="8966"/>
                    </a:cubicBezTo>
                    <a:cubicBezTo>
                      <a:pt x="5336" y="5635"/>
                      <a:pt x="7910" y="5787"/>
                      <a:pt x="10105" y="5711"/>
                    </a:cubicBezTo>
                    <a:cubicBezTo>
                      <a:pt x="11013" y="5635"/>
                      <a:pt x="11997" y="5711"/>
                      <a:pt x="12906" y="5711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1" name="任意多边形: 形状 3350"/>
              <p:cNvSpPr/>
              <p:nvPr/>
            </p:nvSpPr>
            <p:spPr>
              <a:xfrm>
                <a:off x="1926725" y="607861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283"/>
                      <a:pt x="6283" y="6964"/>
                      <a:pt x="5677" y="7570"/>
                    </a:cubicBezTo>
                    <a:cubicBezTo>
                      <a:pt x="5904" y="6585"/>
                      <a:pt x="6510" y="5904"/>
                      <a:pt x="7570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2" name="任意多边形: 形状 3351"/>
              <p:cNvSpPr/>
              <p:nvPr/>
            </p:nvSpPr>
            <p:spPr>
              <a:xfrm>
                <a:off x="2257438" y="5974003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2"/>
                      <a:pt x="7570" y="5677"/>
                    </a:cubicBezTo>
                    <a:cubicBezTo>
                      <a:pt x="6964" y="6358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3" name="任意多边形: 形状 3352"/>
              <p:cNvSpPr/>
              <p:nvPr/>
            </p:nvSpPr>
            <p:spPr>
              <a:xfrm>
                <a:off x="2255546" y="597597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6964" y="7115"/>
                      <a:pt x="6358" y="7115"/>
                      <a:pt x="5677" y="5677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4" name="任意多边形: 形状 3353"/>
              <p:cNvSpPr/>
              <p:nvPr/>
            </p:nvSpPr>
            <p:spPr>
              <a:xfrm>
                <a:off x="2189535" y="6513975"/>
                <a:ext cx="15139" cy="15139"/>
              </a:xfrm>
              <a:custGeom>
                <a:avLst/>
                <a:gdLst>
                  <a:gd name="connsiteX0" fmla="*/ 7120 w 15139"/>
                  <a:gd name="connsiteY0" fmla="*/ 11317 h 15139"/>
                  <a:gd name="connsiteX1" fmla="*/ 6287 w 15139"/>
                  <a:gd name="connsiteY1" fmla="*/ 6473 h 15139"/>
                  <a:gd name="connsiteX2" fmla="*/ 9542 w 15139"/>
                  <a:gd name="connsiteY2" fmla="*/ 6246 h 15139"/>
                  <a:gd name="connsiteX3" fmla="*/ 9012 w 15139"/>
                  <a:gd name="connsiteY3" fmla="*/ 11317 h 15139"/>
                  <a:gd name="connsiteX4" fmla="*/ 7120 w 15139"/>
                  <a:gd name="connsiteY4" fmla="*/ 1131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20" y="11317"/>
                    </a:moveTo>
                    <a:cubicBezTo>
                      <a:pt x="6665" y="9728"/>
                      <a:pt x="4697" y="8365"/>
                      <a:pt x="6287" y="6473"/>
                    </a:cubicBezTo>
                    <a:cubicBezTo>
                      <a:pt x="7195" y="5413"/>
                      <a:pt x="8709" y="5489"/>
                      <a:pt x="9542" y="6246"/>
                    </a:cubicBezTo>
                    <a:cubicBezTo>
                      <a:pt x="11586" y="8063"/>
                      <a:pt x="11131" y="9879"/>
                      <a:pt x="9012" y="11317"/>
                    </a:cubicBezTo>
                    <a:cubicBezTo>
                      <a:pt x="8331" y="11317"/>
                      <a:pt x="7725" y="11317"/>
                      <a:pt x="7120" y="11317"/>
                    </a:cubicBezTo>
                    <a:close/>
                  </a:path>
                </a:pathLst>
              </a:custGeom>
              <a:solidFill>
                <a:srgbClr val="F4BD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5" name="任意多边形: 形状 3354"/>
              <p:cNvSpPr/>
              <p:nvPr/>
            </p:nvSpPr>
            <p:spPr>
              <a:xfrm>
                <a:off x="1648620" y="5970597"/>
                <a:ext cx="7570" cy="7570"/>
              </a:xfrm>
              <a:custGeom>
                <a:avLst/>
                <a:gdLst>
                  <a:gd name="connsiteX0" fmla="*/ 8099 w 7569"/>
                  <a:gd name="connsiteY0" fmla="*/ 7191 h 7569"/>
                  <a:gd name="connsiteX1" fmla="*/ 5677 w 7569"/>
                  <a:gd name="connsiteY1" fmla="*/ 6661 h 7569"/>
                  <a:gd name="connsiteX2" fmla="*/ 6283 w 7569"/>
                  <a:gd name="connsiteY2" fmla="*/ 5677 h 7569"/>
                  <a:gd name="connsiteX3" fmla="*/ 8099 w 7569"/>
                  <a:gd name="connsiteY3" fmla="*/ 7191 h 7569"/>
                  <a:gd name="connsiteX4" fmla="*/ 8099 w 7569"/>
                  <a:gd name="connsiteY4" fmla="*/ 71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7191"/>
                    </a:moveTo>
                    <a:cubicBezTo>
                      <a:pt x="7267" y="7040"/>
                      <a:pt x="6510" y="6812"/>
                      <a:pt x="5677" y="6661"/>
                    </a:cubicBezTo>
                    <a:cubicBezTo>
                      <a:pt x="5904" y="6358"/>
                      <a:pt x="6056" y="5980"/>
                      <a:pt x="6283" y="5677"/>
                    </a:cubicBezTo>
                    <a:cubicBezTo>
                      <a:pt x="6888" y="6207"/>
                      <a:pt x="7494" y="6737"/>
                      <a:pt x="8099" y="7191"/>
                    </a:cubicBezTo>
                    <a:lnTo>
                      <a:pt x="8099" y="7191"/>
                    </a:ln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6" name="任意多边形: 形状 3355"/>
              <p:cNvSpPr/>
              <p:nvPr/>
            </p:nvSpPr>
            <p:spPr>
              <a:xfrm>
                <a:off x="2197440" y="6517798"/>
                <a:ext cx="7570" cy="7570"/>
              </a:xfrm>
              <a:custGeom>
                <a:avLst/>
                <a:gdLst>
                  <a:gd name="connsiteX0" fmla="*/ 6784 w 7569"/>
                  <a:gd name="connsiteY0" fmla="*/ 7494 h 7569"/>
                  <a:gd name="connsiteX1" fmla="*/ 6784 w 7569"/>
                  <a:gd name="connsiteY1" fmla="*/ 5677 h 7569"/>
                  <a:gd name="connsiteX2" fmla="*/ 6784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84" y="7494"/>
                    </a:moveTo>
                    <a:cubicBezTo>
                      <a:pt x="5346" y="6889"/>
                      <a:pt x="5270" y="6283"/>
                      <a:pt x="6784" y="5677"/>
                    </a:cubicBezTo>
                    <a:cubicBezTo>
                      <a:pt x="6784" y="6283"/>
                      <a:pt x="6784" y="6889"/>
                      <a:pt x="6784" y="7494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7" name="任意多边形: 形状 3356"/>
              <p:cNvSpPr/>
              <p:nvPr/>
            </p:nvSpPr>
            <p:spPr>
              <a:xfrm>
                <a:off x="2198547" y="6519615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7115" y="6359"/>
                      <a:pt x="7115" y="6964"/>
                      <a:pt x="5677" y="7570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8" name="任意多边形: 形状 3357"/>
              <p:cNvSpPr/>
              <p:nvPr/>
            </p:nvSpPr>
            <p:spPr>
              <a:xfrm>
                <a:off x="1631513" y="5437929"/>
                <a:ext cx="7570" cy="7570"/>
              </a:xfrm>
              <a:custGeom>
                <a:avLst/>
                <a:gdLst>
                  <a:gd name="connsiteX0" fmla="*/ 8099 w 7569"/>
                  <a:gd name="connsiteY0" fmla="*/ 5677 h 7569"/>
                  <a:gd name="connsiteX1" fmla="*/ 6283 w 7569"/>
                  <a:gd name="connsiteY1" fmla="*/ 7191 h 7569"/>
                  <a:gd name="connsiteX2" fmla="*/ 5677 w 7569"/>
                  <a:gd name="connsiteY2" fmla="*/ 6207 h 7569"/>
                  <a:gd name="connsiteX3" fmla="*/ 8099 w 7569"/>
                  <a:gd name="connsiteY3" fmla="*/ 5677 h 7569"/>
                  <a:gd name="connsiteX4" fmla="*/ 809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5677"/>
                    </a:moveTo>
                    <a:cubicBezTo>
                      <a:pt x="7494" y="6207"/>
                      <a:pt x="6888" y="6661"/>
                      <a:pt x="6283" y="7191"/>
                    </a:cubicBezTo>
                    <a:cubicBezTo>
                      <a:pt x="6056" y="6888"/>
                      <a:pt x="5904" y="6510"/>
                      <a:pt x="5677" y="6207"/>
                    </a:cubicBezTo>
                    <a:cubicBezTo>
                      <a:pt x="6510" y="6056"/>
                      <a:pt x="7267" y="5828"/>
                      <a:pt x="8099" y="5677"/>
                    </a:cubicBezTo>
                    <a:lnTo>
                      <a:pt x="8099" y="5677"/>
                    </a:ln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59" name="任意多边形: 形状 3358"/>
              <p:cNvSpPr/>
              <p:nvPr/>
            </p:nvSpPr>
            <p:spPr>
              <a:xfrm>
                <a:off x="1731885" y="5094801"/>
                <a:ext cx="7570" cy="7570"/>
              </a:xfrm>
              <a:custGeom>
                <a:avLst/>
                <a:gdLst>
                  <a:gd name="connsiteX0" fmla="*/ 6585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5 w 7569"/>
                  <a:gd name="connsiteY3" fmla="*/ 6585 h 7569"/>
                  <a:gd name="connsiteX4" fmla="*/ 6585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753"/>
                      <a:pt x="6207" y="5829"/>
                    </a:cubicBezTo>
                    <a:cubicBezTo>
                      <a:pt x="6434" y="6131"/>
                      <a:pt x="6434" y="6358"/>
                      <a:pt x="6585" y="6585"/>
                    </a:cubicBezTo>
                    <a:lnTo>
                      <a:pt x="6585" y="6585"/>
                    </a:ln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60" name="任意多边形: 形状 3359"/>
              <p:cNvSpPr/>
              <p:nvPr/>
            </p:nvSpPr>
            <p:spPr>
              <a:xfrm>
                <a:off x="2422833" y="6130980"/>
                <a:ext cx="15139" cy="15139"/>
              </a:xfrm>
              <a:custGeom>
                <a:avLst/>
                <a:gdLst>
                  <a:gd name="connsiteX0" fmla="*/ 9462 w 15139"/>
                  <a:gd name="connsiteY0" fmla="*/ 12202 h 15139"/>
                  <a:gd name="connsiteX1" fmla="*/ 5677 w 15139"/>
                  <a:gd name="connsiteY1" fmla="*/ 8417 h 15139"/>
                  <a:gd name="connsiteX2" fmla="*/ 7418 w 15139"/>
                  <a:gd name="connsiteY2" fmla="*/ 8190 h 15139"/>
                  <a:gd name="connsiteX3" fmla="*/ 12263 w 15139"/>
                  <a:gd name="connsiteY3" fmla="*/ 6828 h 15139"/>
                  <a:gd name="connsiteX4" fmla="*/ 9462 w 15139"/>
                  <a:gd name="connsiteY4" fmla="*/ 122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462" y="12202"/>
                    </a:moveTo>
                    <a:cubicBezTo>
                      <a:pt x="8175" y="10916"/>
                      <a:pt x="6964" y="9704"/>
                      <a:pt x="5677" y="8417"/>
                    </a:cubicBezTo>
                    <a:cubicBezTo>
                      <a:pt x="6283" y="8342"/>
                      <a:pt x="6888" y="8190"/>
                      <a:pt x="7418" y="8190"/>
                    </a:cubicBezTo>
                    <a:cubicBezTo>
                      <a:pt x="9235" y="8266"/>
                      <a:pt x="9992" y="3573"/>
                      <a:pt x="12263" y="6828"/>
                    </a:cubicBezTo>
                    <a:cubicBezTo>
                      <a:pt x="14231" y="9704"/>
                      <a:pt x="11657" y="11067"/>
                      <a:pt x="9462" y="12202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61" name="任意多边形: 形状 3360"/>
              <p:cNvSpPr/>
              <p:nvPr/>
            </p:nvSpPr>
            <p:spPr>
              <a:xfrm>
                <a:off x="1622090" y="6312437"/>
                <a:ext cx="15139" cy="15139"/>
              </a:xfrm>
              <a:custGeom>
                <a:avLst/>
                <a:gdLst>
                  <a:gd name="connsiteX0" fmla="*/ 9878 w 15139"/>
                  <a:gd name="connsiteY0" fmla="*/ 13247 h 15139"/>
                  <a:gd name="connsiteX1" fmla="*/ 7985 w 15139"/>
                  <a:gd name="connsiteY1" fmla="*/ 13247 h 15139"/>
                  <a:gd name="connsiteX2" fmla="*/ 6093 w 15139"/>
                  <a:gd name="connsiteY2" fmla="*/ 9462 h 15139"/>
                  <a:gd name="connsiteX3" fmla="*/ 6093 w 15139"/>
                  <a:gd name="connsiteY3" fmla="*/ 5677 h 15139"/>
                  <a:gd name="connsiteX4" fmla="*/ 9878 w 15139"/>
                  <a:gd name="connsiteY4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78" y="13247"/>
                    </a:moveTo>
                    <a:cubicBezTo>
                      <a:pt x="9272" y="13247"/>
                      <a:pt x="8591" y="13247"/>
                      <a:pt x="7985" y="13247"/>
                    </a:cubicBezTo>
                    <a:cubicBezTo>
                      <a:pt x="7077" y="12112"/>
                      <a:pt x="4730" y="11733"/>
                      <a:pt x="6093" y="9462"/>
                    </a:cubicBezTo>
                    <a:cubicBezTo>
                      <a:pt x="6093" y="8175"/>
                      <a:pt x="6093" y="6964"/>
                      <a:pt x="6093" y="5677"/>
                    </a:cubicBezTo>
                    <a:cubicBezTo>
                      <a:pt x="12603" y="6737"/>
                      <a:pt x="12905" y="7343"/>
                      <a:pt x="9878" y="13247"/>
                    </a:cubicBezTo>
                    <a:close/>
                  </a:path>
                </a:pathLst>
              </a:custGeom>
              <a:solidFill>
                <a:srgbClr val="F1C7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62" name="任意多边形: 形状 3361"/>
              <p:cNvSpPr/>
              <p:nvPr/>
            </p:nvSpPr>
            <p:spPr>
              <a:xfrm>
                <a:off x="1621027" y="6316222"/>
                <a:ext cx="7570" cy="15139"/>
              </a:xfrm>
              <a:custGeom>
                <a:avLst/>
                <a:gdLst>
                  <a:gd name="connsiteX0" fmla="*/ 7155 w 7569"/>
                  <a:gd name="connsiteY0" fmla="*/ 5677 h 15139"/>
                  <a:gd name="connsiteX1" fmla="*/ 9048 w 7569"/>
                  <a:gd name="connsiteY1" fmla="*/ 9462 h 15139"/>
                  <a:gd name="connsiteX2" fmla="*/ 7155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155" y="5677"/>
                    </a:moveTo>
                    <a:cubicBezTo>
                      <a:pt x="7761" y="6964"/>
                      <a:pt x="8442" y="8175"/>
                      <a:pt x="9048" y="9462"/>
                    </a:cubicBezTo>
                    <a:cubicBezTo>
                      <a:pt x="6701" y="9084"/>
                      <a:pt x="3900" y="8856"/>
                      <a:pt x="7155" y="5677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929" name="矩形 1928"/>
            <p:cNvSpPr/>
            <p:nvPr/>
          </p:nvSpPr>
          <p:spPr>
            <a:xfrm>
              <a:off x="-419100" y="6858000"/>
              <a:ext cx="2571750" cy="10858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30" name="组合 1929"/>
            <p:cNvGrpSpPr/>
            <p:nvPr/>
          </p:nvGrpSpPr>
          <p:grpSpPr>
            <a:xfrm flipH="1">
              <a:off x="-1085850" y="4747161"/>
              <a:ext cx="3007617" cy="3196689"/>
              <a:chOff x="10144578" y="4556738"/>
              <a:chExt cx="3007617" cy="3196689"/>
            </a:xfrm>
          </p:grpSpPr>
          <p:sp>
            <p:nvSpPr>
              <p:cNvPr id="1931" name="矩形 1930"/>
              <p:cNvSpPr/>
              <p:nvPr/>
            </p:nvSpPr>
            <p:spPr>
              <a:xfrm>
                <a:off x="10144578" y="6667577"/>
                <a:ext cx="2571750" cy="1085850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2" name="矩形 1931"/>
              <p:cNvSpPr/>
              <p:nvPr/>
            </p:nvSpPr>
            <p:spPr>
              <a:xfrm rot="16200000">
                <a:off x="11323395" y="5299688"/>
                <a:ext cx="2571750" cy="1085850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63" name="组合 3362"/>
          <p:cNvGrpSpPr/>
          <p:nvPr userDrawn="1"/>
        </p:nvGrpSpPr>
        <p:grpSpPr>
          <a:xfrm flipH="1">
            <a:off x="10090150" y="4747161"/>
            <a:ext cx="3238500" cy="3196689"/>
            <a:chOff x="-1085850" y="4747161"/>
            <a:chExt cx="3238500" cy="3196689"/>
          </a:xfrm>
        </p:grpSpPr>
        <p:grpSp>
          <p:nvGrpSpPr>
            <p:cNvPr id="3364" name="组合 3363"/>
            <p:cNvGrpSpPr/>
            <p:nvPr/>
          </p:nvGrpSpPr>
          <p:grpSpPr>
            <a:xfrm>
              <a:off x="-594103" y="4762130"/>
              <a:ext cx="1359731" cy="3043397"/>
              <a:chOff x="1504572" y="4816167"/>
              <a:chExt cx="1075556" cy="2407346"/>
            </a:xfrm>
          </p:grpSpPr>
          <p:sp>
            <p:nvSpPr>
              <p:cNvPr id="3369" name="任意多边形: 形状 3368"/>
              <p:cNvSpPr/>
              <p:nvPr/>
            </p:nvSpPr>
            <p:spPr>
              <a:xfrm>
                <a:off x="1504648" y="5774398"/>
                <a:ext cx="30278" cy="45417"/>
              </a:xfrm>
              <a:custGeom>
                <a:avLst/>
                <a:gdLst>
                  <a:gd name="connsiteX0" fmla="*/ 5677 w 30278"/>
                  <a:gd name="connsiteY0" fmla="*/ 7566 h 45417"/>
                  <a:gd name="connsiteX1" fmla="*/ 26418 w 30278"/>
                  <a:gd name="connsiteY1" fmla="*/ 9534 h 45417"/>
                  <a:gd name="connsiteX2" fmla="*/ 17486 w 30278"/>
                  <a:gd name="connsiteY2" fmla="*/ 25354 h 45417"/>
                  <a:gd name="connsiteX3" fmla="*/ 16047 w 30278"/>
                  <a:gd name="connsiteY3" fmla="*/ 27549 h 45417"/>
                  <a:gd name="connsiteX4" fmla="*/ 15593 w 30278"/>
                  <a:gd name="connsiteY4" fmla="*/ 28079 h 45417"/>
                  <a:gd name="connsiteX5" fmla="*/ 16502 w 30278"/>
                  <a:gd name="connsiteY5" fmla="*/ 27247 h 45417"/>
                  <a:gd name="connsiteX6" fmla="*/ 27553 w 30278"/>
                  <a:gd name="connsiteY6" fmla="*/ 29215 h 45417"/>
                  <a:gd name="connsiteX7" fmla="*/ 18470 w 30278"/>
                  <a:gd name="connsiteY7" fmla="*/ 45186 h 45417"/>
                  <a:gd name="connsiteX8" fmla="*/ 17183 w 30278"/>
                  <a:gd name="connsiteY8" fmla="*/ 45489 h 45417"/>
                  <a:gd name="connsiteX9" fmla="*/ 14004 w 30278"/>
                  <a:gd name="connsiteY9" fmla="*/ 43975 h 45417"/>
                  <a:gd name="connsiteX10" fmla="*/ 5753 w 30278"/>
                  <a:gd name="connsiteY10" fmla="*/ 32167 h 45417"/>
                  <a:gd name="connsiteX11" fmla="*/ 5677 w 30278"/>
                  <a:gd name="connsiteY11" fmla="*/ 756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45417">
                    <a:moveTo>
                      <a:pt x="5677" y="7566"/>
                    </a:moveTo>
                    <a:cubicBezTo>
                      <a:pt x="12868" y="5371"/>
                      <a:pt x="19908" y="4084"/>
                      <a:pt x="26418" y="9534"/>
                    </a:cubicBezTo>
                    <a:cubicBezTo>
                      <a:pt x="26342" y="16422"/>
                      <a:pt x="26039" y="23159"/>
                      <a:pt x="17486" y="25354"/>
                    </a:cubicBezTo>
                    <a:cubicBezTo>
                      <a:pt x="16880" y="25506"/>
                      <a:pt x="16653" y="26944"/>
                      <a:pt x="16047" y="27549"/>
                    </a:cubicBezTo>
                    <a:cubicBezTo>
                      <a:pt x="15745" y="27928"/>
                      <a:pt x="15593" y="28079"/>
                      <a:pt x="15593" y="28079"/>
                    </a:cubicBezTo>
                    <a:cubicBezTo>
                      <a:pt x="15820" y="27777"/>
                      <a:pt x="16123" y="27549"/>
                      <a:pt x="16502" y="27247"/>
                    </a:cubicBezTo>
                    <a:cubicBezTo>
                      <a:pt x="20816" y="24824"/>
                      <a:pt x="24828" y="23538"/>
                      <a:pt x="27553" y="29215"/>
                    </a:cubicBezTo>
                    <a:cubicBezTo>
                      <a:pt x="20665" y="32318"/>
                      <a:pt x="24525" y="41629"/>
                      <a:pt x="18470" y="45186"/>
                    </a:cubicBezTo>
                    <a:cubicBezTo>
                      <a:pt x="18015" y="45262"/>
                      <a:pt x="17637" y="45338"/>
                      <a:pt x="17183" y="45489"/>
                    </a:cubicBezTo>
                    <a:cubicBezTo>
                      <a:pt x="15972" y="45262"/>
                      <a:pt x="14079" y="45262"/>
                      <a:pt x="14004" y="43975"/>
                    </a:cubicBezTo>
                    <a:cubicBezTo>
                      <a:pt x="13777" y="38147"/>
                      <a:pt x="9159" y="35649"/>
                      <a:pt x="5753" y="32167"/>
                    </a:cubicBezTo>
                    <a:cubicBezTo>
                      <a:pt x="5677" y="24068"/>
                      <a:pt x="5677" y="15817"/>
                      <a:pt x="5677" y="7566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0" name="任意多边形: 形状 3369"/>
              <p:cNvSpPr/>
              <p:nvPr/>
            </p:nvSpPr>
            <p:spPr>
              <a:xfrm>
                <a:off x="1504648" y="5388499"/>
                <a:ext cx="22709" cy="30278"/>
              </a:xfrm>
              <a:custGeom>
                <a:avLst/>
                <a:gdLst>
                  <a:gd name="connsiteX0" fmla="*/ 5677 w 22708"/>
                  <a:gd name="connsiteY0" fmla="*/ 5677 h 30278"/>
                  <a:gd name="connsiteX1" fmla="*/ 22103 w 22708"/>
                  <a:gd name="connsiteY1" fmla="*/ 23163 h 30278"/>
                  <a:gd name="connsiteX2" fmla="*/ 19151 w 22708"/>
                  <a:gd name="connsiteY2" fmla="*/ 26721 h 30278"/>
                  <a:gd name="connsiteX3" fmla="*/ 5677 w 22708"/>
                  <a:gd name="connsiteY3" fmla="*/ 30354 h 30278"/>
                  <a:gd name="connsiteX4" fmla="*/ 5677 w 22708"/>
                  <a:gd name="connsiteY4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30278">
                    <a:moveTo>
                      <a:pt x="5677" y="5677"/>
                    </a:moveTo>
                    <a:cubicBezTo>
                      <a:pt x="14004" y="7115"/>
                      <a:pt x="21119" y="14912"/>
                      <a:pt x="22103" y="23163"/>
                    </a:cubicBezTo>
                    <a:cubicBezTo>
                      <a:pt x="22406" y="25963"/>
                      <a:pt x="21043" y="26115"/>
                      <a:pt x="19151" y="26721"/>
                    </a:cubicBezTo>
                    <a:cubicBezTo>
                      <a:pt x="14685" y="28234"/>
                      <a:pt x="10522" y="30354"/>
                      <a:pt x="5677" y="30354"/>
                    </a:cubicBezTo>
                    <a:cubicBezTo>
                      <a:pt x="5677" y="22179"/>
                      <a:pt x="5677" y="13928"/>
                      <a:pt x="5677" y="5677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1" name="任意多边形: 形状 3370"/>
              <p:cNvSpPr/>
              <p:nvPr/>
            </p:nvSpPr>
            <p:spPr>
              <a:xfrm>
                <a:off x="1504648" y="6307235"/>
                <a:ext cx="22709" cy="30278"/>
              </a:xfrm>
              <a:custGeom>
                <a:avLst/>
                <a:gdLst>
                  <a:gd name="connsiteX0" fmla="*/ 11354 w 22708"/>
                  <a:gd name="connsiteY0" fmla="*/ 7094 h 30278"/>
                  <a:gd name="connsiteX1" fmla="*/ 15593 w 22708"/>
                  <a:gd name="connsiteY1" fmla="*/ 5959 h 30278"/>
                  <a:gd name="connsiteX2" fmla="*/ 18924 w 22708"/>
                  <a:gd name="connsiteY2" fmla="*/ 22082 h 30278"/>
                  <a:gd name="connsiteX3" fmla="*/ 5677 w 22708"/>
                  <a:gd name="connsiteY3" fmla="*/ 27986 h 30278"/>
                  <a:gd name="connsiteX4" fmla="*/ 5677 w 22708"/>
                  <a:gd name="connsiteY4" fmla="*/ 18448 h 30278"/>
                  <a:gd name="connsiteX5" fmla="*/ 7721 w 22708"/>
                  <a:gd name="connsiteY5" fmla="*/ 6488 h 30278"/>
                  <a:gd name="connsiteX6" fmla="*/ 11354 w 22708"/>
                  <a:gd name="connsiteY6" fmla="*/ 709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354" y="7094"/>
                    </a:moveTo>
                    <a:cubicBezTo>
                      <a:pt x="12868" y="6867"/>
                      <a:pt x="14155" y="4975"/>
                      <a:pt x="15593" y="5959"/>
                    </a:cubicBezTo>
                    <a:cubicBezTo>
                      <a:pt x="17864" y="7624"/>
                      <a:pt x="20059" y="19660"/>
                      <a:pt x="18924" y="22082"/>
                    </a:cubicBezTo>
                    <a:cubicBezTo>
                      <a:pt x="16350" y="28289"/>
                      <a:pt x="11127" y="28364"/>
                      <a:pt x="5677" y="27986"/>
                    </a:cubicBezTo>
                    <a:cubicBezTo>
                      <a:pt x="5677" y="24807"/>
                      <a:pt x="5677" y="21627"/>
                      <a:pt x="5677" y="18448"/>
                    </a:cubicBezTo>
                    <a:cubicBezTo>
                      <a:pt x="9008" y="14891"/>
                      <a:pt x="7191" y="10500"/>
                      <a:pt x="7721" y="6488"/>
                    </a:cubicBezTo>
                    <a:cubicBezTo>
                      <a:pt x="9008" y="6110"/>
                      <a:pt x="10295" y="6034"/>
                      <a:pt x="11354" y="7094"/>
                    </a:cubicBezTo>
                    <a:close/>
                  </a:path>
                </a:pathLst>
              </a:custGeom>
              <a:solidFill>
                <a:srgbClr val="F1C8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2" name="任意多边形: 形状 3371"/>
              <p:cNvSpPr/>
              <p:nvPr/>
            </p:nvSpPr>
            <p:spPr>
              <a:xfrm>
                <a:off x="1504648" y="4898713"/>
                <a:ext cx="22709" cy="30278"/>
              </a:xfrm>
              <a:custGeom>
                <a:avLst/>
                <a:gdLst>
                  <a:gd name="connsiteX0" fmla="*/ 5677 w 22708"/>
                  <a:gd name="connsiteY0" fmla="*/ 6925 h 30278"/>
                  <a:gd name="connsiteX1" fmla="*/ 7570 w 22708"/>
                  <a:gd name="connsiteY1" fmla="*/ 6925 h 30278"/>
                  <a:gd name="connsiteX2" fmla="*/ 17637 w 22708"/>
                  <a:gd name="connsiteY2" fmla="*/ 13133 h 30278"/>
                  <a:gd name="connsiteX3" fmla="*/ 19000 w 22708"/>
                  <a:gd name="connsiteY3" fmla="*/ 15252 h 30278"/>
                  <a:gd name="connsiteX4" fmla="*/ 13020 w 22708"/>
                  <a:gd name="connsiteY4" fmla="*/ 19491 h 30278"/>
                  <a:gd name="connsiteX5" fmla="*/ 21043 w 22708"/>
                  <a:gd name="connsiteY5" fmla="*/ 28044 h 30278"/>
                  <a:gd name="connsiteX6" fmla="*/ 5677 w 22708"/>
                  <a:gd name="connsiteY6" fmla="*/ 27817 h 30278"/>
                  <a:gd name="connsiteX7" fmla="*/ 5677 w 22708"/>
                  <a:gd name="connsiteY7" fmla="*/ 69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5677" y="6925"/>
                    </a:moveTo>
                    <a:cubicBezTo>
                      <a:pt x="6283" y="6925"/>
                      <a:pt x="6888" y="6925"/>
                      <a:pt x="7570" y="6925"/>
                    </a:cubicBezTo>
                    <a:cubicBezTo>
                      <a:pt x="14458" y="3216"/>
                      <a:pt x="15820" y="8515"/>
                      <a:pt x="17637" y="13133"/>
                    </a:cubicBezTo>
                    <a:cubicBezTo>
                      <a:pt x="18167" y="13814"/>
                      <a:pt x="18621" y="14495"/>
                      <a:pt x="19000" y="15252"/>
                    </a:cubicBezTo>
                    <a:cubicBezTo>
                      <a:pt x="20286" y="21307"/>
                      <a:pt x="15366" y="18507"/>
                      <a:pt x="13020" y="19491"/>
                    </a:cubicBezTo>
                    <a:cubicBezTo>
                      <a:pt x="15518" y="22443"/>
                      <a:pt x="23693" y="20172"/>
                      <a:pt x="21043" y="28044"/>
                    </a:cubicBezTo>
                    <a:cubicBezTo>
                      <a:pt x="15820" y="32207"/>
                      <a:pt x="10749" y="28574"/>
                      <a:pt x="5677" y="27817"/>
                    </a:cubicBezTo>
                    <a:cubicBezTo>
                      <a:pt x="5677" y="20853"/>
                      <a:pt x="5677" y="13889"/>
                      <a:pt x="5677" y="6925"/>
                    </a:cubicBezTo>
                    <a:close/>
                  </a:path>
                </a:pathLst>
              </a:custGeom>
              <a:solidFill>
                <a:srgbClr val="EFBF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3" name="任意多边形: 形状 3372"/>
              <p:cNvSpPr/>
              <p:nvPr/>
            </p:nvSpPr>
            <p:spPr>
              <a:xfrm>
                <a:off x="1504648" y="5636485"/>
                <a:ext cx="22709" cy="30278"/>
              </a:xfrm>
              <a:custGeom>
                <a:avLst/>
                <a:gdLst>
                  <a:gd name="connsiteX0" fmla="*/ 11203 w 22708"/>
                  <a:gd name="connsiteY0" fmla="*/ 18386 h 30278"/>
                  <a:gd name="connsiteX1" fmla="*/ 5677 w 22708"/>
                  <a:gd name="connsiteY1" fmla="*/ 16267 h 30278"/>
                  <a:gd name="connsiteX2" fmla="*/ 5677 w 22708"/>
                  <a:gd name="connsiteY2" fmla="*/ 14375 h 30278"/>
                  <a:gd name="connsiteX3" fmla="*/ 13247 w 22708"/>
                  <a:gd name="connsiteY3" fmla="*/ 6729 h 30278"/>
                  <a:gd name="connsiteX4" fmla="*/ 19000 w 22708"/>
                  <a:gd name="connsiteY4" fmla="*/ 6729 h 30278"/>
                  <a:gd name="connsiteX5" fmla="*/ 22784 w 22708"/>
                  <a:gd name="connsiteY5" fmla="*/ 12861 h 30278"/>
                  <a:gd name="connsiteX6" fmla="*/ 20816 w 22708"/>
                  <a:gd name="connsiteY6" fmla="*/ 21944 h 30278"/>
                  <a:gd name="connsiteX7" fmla="*/ 15366 w 22708"/>
                  <a:gd name="connsiteY7" fmla="*/ 21868 h 30278"/>
                  <a:gd name="connsiteX8" fmla="*/ 11203 w 22708"/>
                  <a:gd name="connsiteY8" fmla="*/ 1838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203" y="18386"/>
                    </a:moveTo>
                    <a:cubicBezTo>
                      <a:pt x="9386" y="17705"/>
                      <a:pt x="7570" y="16948"/>
                      <a:pt x="5677" y="16267"/>
                    </a:cubicBezTo>
                    <a:cubicBezTo>
                      <a:pt x="5677" y="15661"/>
                      <a:pt x="5677" y="14980"/>
                      <a:pt x="5677" y="14375"/>
                    </a:cubicBezTo>
                    <a:cubicBezTo>
                      <a:pt x="8175" y="11801"/>
                      <a:pt x="10749" y="9303"/>
                      <a:pt x="13247" y="6729"/>
                    </a:cubicBezTo>
                    <a:cubicBezTo>
                      <a:pt x="15139" y="5215"/>
                      <a:pt x="17107" y="5442"/>
                      <a:pt x="19000" y="6729"/>
                    </a:cubicBezTo>
                    <a:cubicBezTo>
                      <a:pt x="23087" y="7032"/>
                      <a:pt x="23087" y="9908"/>
                      <a:pt x="22784" y="12861"/>
                    </a:cubicBezTo>
                    <a:cubicBezTo>
                      <a:pt x="22482" y="15964"/>
                      <a:pt x="21422" y="18992"/>
                      <a:pt x="20816" y="21944"/>
                    </a:cubicBezTo>
                    <a:cubicBezTo>
                      <a:pt x="19529" y="27924"/>
                      <a:pt x="17183" y="25047"/>
                      <a:pt x="15366" y="21868"/>
                    </a:cubicBezTo>
                    <a:cubicBezTo>
                      <a:pt x="18167" y="15737"/>
                      <a:pt x="14004" y="17856"/>
                      <a:pt x="11203" y="18386"/>
                    </a:cubicBezTo>
                    <a:close/>
                  </a:path>
                </a:pathLst>
              </a:custGeom>
              <a:solidFill>
                <a:srgbClr val="F3D0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4" name="任意多边形: 形状 3373"/>
              <p:cNvSpPr/>
              <p:nvPr/>
            </p:nvSpPr>
            <p:spPr>
              <a:xfrm>
                <a:off x="1504648" y="5527249"/>
                <a:ext cx="15139" cy="37848"/>
              </a:xfrm>
              <a:custGeom>
                <a:avLst/>
                <a:gdLst>
                  <a:gd name="connsiteX0" fmla="*/ 5677 w 15139"/>
                  <a:gd name="connsiteY0" fmla="*/ 5677 h 37847"/>
                  <a:gd name="connsiteX1" fmla="*/ 7494 w 15139"/>
                  <a:gd name="connsiteY1" fmla="*/ 6056 h 37847"/>
                  <a:gd name="connsiteX2" fmla="*/ 5677 w 15139"/>
                  <a:gd name="connsiteY2" fmla="*/ 36107 h 37847"/>
                  <a:gd name="connsiteX3" fmla="*/ 5677 w 15139"/>
                  <a:gd name="connsiteY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37847">
                    <a:moveTo>
                      <a:pt x="5677" y="5677"/>
                    </a:moveTo>
                    <a:cubicBezTo>
                      <a:pt x="6283" y="5829"/>
                      <a:pt x="7191" y="5677"/>
                      <a:pt x="7494" y="6056"/>
                    </a:cubicBezTo>
                    <a:cubicBezTo>
                      <a:pt x="12793" y="12565"/>
                      <a:pt x="11733" y="29900"/>
                      <a:pt x="5677" y="36107"/>
                    </a:cubicBezTo>
                    <a:cubicBezTo>
                      <a:pt x="5677" y="25963"/>
                      <a:pt x="5677" y="15820"/>
                      <a:pt x="5677" y="5677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5" name="任意多边形: 形状 3374"/>
              <p:cNvSpPr/>
              <p:nvPr/>
            </p:nvSpPr>
            <p:spPr>
              <a:xfrm>
                <a:off x="1504648" y="6120398"/>
                <a:ext cx="15139" cy="30278"/>
              </a:xfrm>
              <a:custGeom>
                <a:avLst/>
                <a:gdLst>
                  <a:gd name="connsiteX0" fmla="*/ 5677 w 15139"/>
                  <a:gd name="connsiteY0" fmla="*/ 5677 h 30278"/>
                  <a:gd name="connsiteX1" fmla="*/ 5677 w 15139"/>
                  <a:gd name="connsiteY1" fmla="*/ 28462 h 30278"/>
                  <a:gd name="connsiteX2" fmla="*/ 5677 w 15139"/>
                  <a:gd name="connsiteY2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30278">
                    <a:moveTo>
                      <a:pt x="5677" y="5677"/>
                    </a:moveTo>
                    <a:cubicBezTo>
                      <a:pt x="15896" y="13549"/>
                      <a:pt x="15896" y="19984"/>
                      <a:pt x="5677" y="28462"/>
                    </a:cubicBezTo>
                    <a:cubicBezTo>
                      <a:pt x="5677" y="20892"/>
                      <a:pt x="5677" y="13322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6" name="任意多边形: 形状 3375"/>
              <p:cNvSpPr/>
              <p:nvPr/>
            </p:nvSpPr>
            <p:spPr>
              <a:xfrm>
                <a:off x="1504572" y="6051033"/>
                <a:ext cx="22709" cy="22709"/>
              </a:xfrm>
              <a:custGeom>
                <a:avLst/>
                <a:gdLst>
                  <a:gd name="connsiteX0" fmla="*/ 5753 w 22708"/>
                  <a:gd name="connsiteY0" fmla="*/ 10399 h 22708"/>
                  <a:gd name="connsiteX1" fmla="*/ 11960 w 22708"/>
                  <a:gd name="connsiteY1" fmla="*/ 5932 h 22708"/>
                  <a:gd name="connsiteX2" fmla="*/ 18772 w 22708"/>
                  <a:gd name="connsiteY2" fmla="*/ 10247 h 22708"/>
                  <a:gd name="connsiteX3" fmla="*/ 16426 w 22708"/>
                  <a:gd name="connsiteY3" fmla="*/ 16000 h 22708"/>
                  <a:gd name="connsiteX4" fmla="*/ 8781 w 22708"/>
                  <a:gd name="connsiteY4" fmla="*/ 16378 h 22708"/>
                  <a:gd name="connsiteX5" fmla="*/ 5677 w 22708"/>
                  <a:gd name="connsiteY5" fmla="*/ 14183 h 22708"/>
                  <a:gd name="connsiteX6" fmla="*/ 5753 w 22708"/>
                  <a:gd name="connsiteY6" fmla="*/ 103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753" y="10399"/>
                    </a:moveTo>
                    <a:cubicBezTo>
                      <a:pt x="8251" y="9566"/>
                      <a:pt x="7721" y="4494"/>
                      <a:pt x="11960" y="5932"/>
                    </a:cubicBezTo>
                    <a:cubicBezTo>
                      <a:pt x="14609" y="6841"/>
                      <a:pt x="17713" y="6841"/>
                      <a:pt x="18772" y="10247"/>
                    </a:cubicBezTo>
                    <a:cubicBezTo>
                      <a:pt x="19529" y="12745"/>
                      <a:pt x="18091" y="14410"/>
                      <a:pt x="16426" y="16000"/>
                    </a:cubicBezTo>
                    <a:cubicBezTo>
                      <a:pt x="14004" y="18347"/>
                      <a:pt x="11506" y="18498"/>
                      <a:pt x="8781" y="16378"/>
                    </a:cubicBezTo>
                    <a:cubicBezTo>
                      <a:pt x="7797" y="15622"/>
                      <a:pt x="6737" y="14940"/>
                      <a:pt x="5677" y="14183"/>
                    </a:cubicBezTo>
                    <a:cubicBezTo>
                      <a:pt x="5753" y="12972"/>
                      <a:pt x="5753" y="11685"/>
                      <a:pt x="5753" y="10399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7" name="任意多边形: 形状 3376"/>
              <p:cNvSpPr/>
              <p:nvPr/>
            </p:nvSpPr>
            <p:spPr>
              <a:xfrm>
                <a:off x="1504648" y="5428467"/>
                <a:ext cx="15139" cy="22709"/>
              </a:xfrm>
              <a:custGeom>
                <a:avLst/>
                <a:gdLst>
                  <a:gd name="connsiteX0" fmla="*/ 9462 w 15139"/>
                  <a:gd name="connsiteY0" fmla="*/ 5677 h 22708"/>
                  <a:gd name="connsiteX1" fmla="*/ 13322 w 15139"/>
                  <a:gd name="connsiteY1" fmla="*/ 15139 h 22708"/>
                  <a:gd name="connsiteX2" fmla="*/ 12641 w 15139"/>
                  <a:gd name="connsiteY2" fmla="*/ 16577 h 22708"/>
                  <a:gd name="connsiteX3" fmla="*/ 13398 w 15139"/>
                  <a:gd name="connsiteY3" fmla="*/ 17031 h 22708"/>
                  <a:gd name="connsiteX4" fmla="*/ 12338 w 15139"/>
                  <a:gd name="connsiteY4" fmla="*/ 20740 h 22708"/>
                  <a:gd name="connsiteX5" fmla="*/ 5677 w 15139"/>
                  <a:gd name="connsiteY5" fmla="*/ 20816 h 22708"/>
                  <a:gd name="connsiteX6" fmla="*/ 5677 w 15139"/>
                  <a:gd name="connsiteY6" fmla="*/ 17031 h 22708"/>
                  <a:gd name="connsiteX7" fmla="*/ 9462 w 15139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9462" y="5677"/>
                    </a:moveTo>
                    <a:cubicBezTo>
                      <a:pt x="14231" y="7418"/>
                      <a:pt x="16880" y="9992"/>
                      <a:pt x="13322" y="15139"/>
                    </a:cubicBezTo>
                    <a:cubicBezTo>
                      <a:pt x="12565" y="15366"/>
                      <a:pt x="12338" y="15820"/>
                      <a:pt x="12641" y="16577"/>
                    </a:cubicBezTo>
                    <a:cubicBezTo>
                      <a:pt x="12793" y="16880"/>
                      <a:pt x="13095" y="17031"/>
                      <a:pt x="13398" y="17031"/>
                    </a:cubicBezTo>
                    <a:cubicBezTo>
                      <a:pt x="15442" y="18924"/>
                      <a:pt x="14988" y="20362"/>
                      <a:pt x="12338" y="20740"/>
                    </a:cubicBezTo>
                    <a:cubicBezTo>
                      <a:pt x="10143" y="21043"/>
                      <a:pt x="7948" y="20816"/>
                      <a:pt x="5677" y="20816"/>
                    </a:cubicBezTo>
                    <a:cubicBezTo>
                      <a:pt x="5677" y="19529"/>
                      <a:pt x="5677" y="18318"/>
                      <a:pt x="5677" y="17031"/>
                    </a:cubicBezTo>
                    <a:cubicBezTo>
                      <a:pt x="7191" y="13322"/>
                      <a:pt x="7418" y="9235"/>
                      <a:pt x="9462" y="5677"/>
                    </a:cubicBezTo>
                    <a:close/>
                  </a:path>
                </a:pathLst>
              </a:custGeom>
              <a:solidFill>
                <a:srgbClr val="F7E3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8" name="任意多边形: 形状 3377"/>
              <p:cNvSpPr/>
              <p:nvPr/>
            </p:nvSpPr>
            <p:spPr>
              <a:xfrm>
                <a:off x="1504648" y="6743976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6956 w 15139"/>
                  <a:gd name="connsiteY1" fmla="*/ 5677 h 15139"/>
                  <a:gd name="connsiteX2" fmla="*/ 5677 w 15139"/>
                  <a:gd name="connsiteY2" fmla="*/ 11354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9008" y="5677"/>
                      <a:pt x="12338" y="5677"/>
                      <a:pt x="16956" y="5677"/>
                    </a:cubicBezTo>
                    <a:cubicBezTo>
                      <a:pt x="13398" y="10370"/>
                      <a:pt x="9840" y="11430"/>
                      <a:pt x="5677" y="11354"/>
                    </a:cubicBezTo>
                    <a:cubicBezTo>
                      <a:pt x="5677" y="9462"/>
                      <a:pt x="5677" y="7570"/>
                      <a:pt x="5677" y="5677"/>
                    </a:cubicBezTo>
                    <a:close/>
                  </a:path>
                </a:pathLst>
              </a:custGeom>
              <a:solidFill>
                <a:srgbClr val="F1C7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79" name="任意多边形: 形状 3378"/>
              <p:cNvSpPr/>
              <p:nvPr/>
            </p:nvSpPr>
            <p:spPr>
              <a:xfrm>
                <a:off x="1504648" y="6287684"/>
                <a:ext cx="7570" cy="30278"/>
              </a:xfrm>
              <a:custGeom>
                <a:avLst/>
                <a:gdLst>
                  <a:gd name="connsiteX0" fmla="*/ 5677 w 7569"/>
                  <a:gd name="connsiteY0" fmla="*/ 5677 h 30278"/>
                  <a:gd name="connsiteX1" fmla="*/ 7570 w 7569"/>
                  <a:gd name="connsiteY1" fmla="*/ 24677 h 30278"/>
                  <a:gd name="connsiteX2" fmla="*/ 5677 w 7569"/>
                  <a:gd name="connsiteY2" fmla="*/ 24677 h 30278"/>
                  <a:gd name="connsiteX3" fmla="*/ 5677 w 7569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30278">
                    <a:moveTo>
                      <a:pt x="5677" y="5677"/>
                    </a:moveTo>
                    <a:cubicBezTo>
                      <a:pt x="7115" y="11960"/>
                      <a:pt x="12036" y="17789"/>
                      <a:pt x="7570" y="24677"/>
                    </a:cubicBezTo>
                    <a:cubicBezTo>
                      <a:pt x="6964" y="25434"/>
                      <a:pt x="6283" y="25434"/>
                      <a:pt x="5677" y="24677"/>
                    </a:cubicBezTo>
                    <a:cubicBezTo>
                      <a:pt x="5677" y="18394"/>
                      <a:pt x="5677" y="12036"/>
                      <a:pt x="5677" y="5677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0" name="任意多边形: 形状 3379"/>
              <p:cNvSpPr/>
              <p:nvPr/>
            </p:nvSpPr>
            <p:spPr>
              <a:xfrm>
                <a:off x="1504572" y="6306684"/>
                <a:ext cx="15139" cy="22709"/>
              </a:xfrm>
              <a:custGeom>
                <a:avLst/>
                <a:gdLst>
                  <a:gd name="connsiteX0" fmla="*/ 5753 w 15139"/>
                  <a:gd name="connsiteY0" fmla="*/ 5677 h 22708"/>
                  <a:gd name="connsiteX1" fmla="*/ 7645 w 15139"/>
                  <a:gd name="connsiteY1" fmla="*/ 5677 h 22708"/>
                  <a:gd name="connsiteX2" fmla="*/ 7645 w 15139"/>
                  <a:gd name="connsiteY2" fmla="*/ 5677 h 22708"/>
                  <a:gd name="connsiteX3" fmla="*/ 8251 w 15139"/>
                  <a:gd name="connsiteY3" fmla="*/ 6964 h 22708"/>
                  <a:gd name="connsiteX4" fmla="*/ 7570 w 15139"/>
                  <a:gd name="connsiteY4" fmla="*/ 7570 h 22708"/>
                  <a:gd name="connsiteX5" fmla="*/ 5677 w 15139"/>
                  <a:gd name="connsiteY5" fmla="*/ 18924 h 22708"/>
                  <a:gd name="connsiteX6" fmla="*/ 5753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53" y="5677"/>
                    </a:moveTo>
                    <a:cubicBezTo>
                      <a:pt x="6358" y="5677"/>
                      <a:pt x="7040" y="5677"/>
                      <a:pt x="7645" y="5677"/>
                    </a:cubicBezTo>
                    <a:lnTo>
                      <a:pt x="7645" y="5677"/>
                    </a:lnTo>
                    <a:cubicBezTo>
                      <a:pt x="8326" y="6131"/>
                      <a:pt x="8478" y="6585"/>
                      <a:pt x="8251" y="6964"/>
                    </a:cubicBezTo>
                    <a:cubicBezTo>
                      <a:pt x="8024" y="7418"/>
                      <a:pt x="7797" y="7570"/>
                      <a:pt x="7570" y="7570"/>
                    </a:cubicBezTo>
                    <a:cubicBezTo>
                      <a:pt x="13398" y="12414"/>
                      <a:pt x="10067" y="15745"/>
                      <a:pt x="5677" y="18924"/>
                    </a:cubicBezTo>
                    <a:cubicBezTo>
                      <a:pt x="5753" y="14609"/>
                      <a:pt x="5753" y="10143"/>
                      <a:pt x="5753" y="5677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1" name="任意多边形: 形状 3380"/>
              <p:cNvSpPr/>
              <p:nvPr/>
            </p:nvSpPr>
            <p:spPr>
              <a:xfrm>
                <a:off x="1504648" y="5428391"/>
                <a:ext cx="15139" cy="22709"/>
              </a:xfrm>
              <a:custGeom>
                <a:avLst/>
                <a:gdLst>
                  <a:gd name="connsiteX0" fmla="*/ 9462 w 15139"/>
                  <a:gd name="connsiteY0" fmla="*/ 5753 h 22708"/>
                  <a:gd name="connsiteX1" fmla="*/ 5677 w 15139"/>
                  <a:gd name="connsiteY1" fmla="*/ 17107 h 22708"/>
                  <a:gd name="connsiteX2" fmla="*/ 5677 w 15139"/>
                  <a:gd name="connsiteY2" fmla="*/ 5677 h 22708"/>
                  <a:gd name="connsiteX3" fmla="*/ 9462 w 15139"/>
                  <a:gd name="connsiteY3" fmla="*/ 575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9462" y="5753"/>
                    </a:moveTo>
                    <a:cubicBezTo>
                      <a:pt x="12868" y="11051"/>
                      <a:pt x="7342" y="13398"/>
                      <a:pt x="5677" y="17107"/>
                    </a:cubicBezTo>
                    <a:cubicBezTo>
                      <a:pt x="5677" y="13322"/>
                      <a:pt x="5677" y="9538"/>
                      <a:pt x="5677" y="5677"/>
                    </a:cubicBezTo>
                    <a:cubicBezTo>
                      <a:pt x="6964" y="5753"/>
                      <a:pt x="8175" y="5753"/>
                      <a:pt x="9462" y="5753"/>
                    </a:cubicBezTo>
                    <a:close/>
                  </a:path>
                </a:pathLst>
              </a:custGeom>
              <a:solidFill>
                <a:srgbClr val="F2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2" name="任意多边形: 形状 3381"/>
              <p:cNvSpPr/>
              <p:nvPr/>
            </p:nvSpPr>
            <p:spPr>
              <a:xfrm>
                <a:off x="1504648" y="604818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418" y="6282"/>
                      <a:pt x="7342" y="6964"/>
                      <a:pt x="5677" y="7570"/>
                    </a:cubicBezTo>
                    <a:cubicBezTo>
                      <a:pt x="5677" y="6964"/>
                      <a:pt x="5677" y="6282"/>
                      <a:pt x="5677" y="5677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3" name="任意多边形: 形状 3382"/>
              <p:cNvSpPr/>
              <p:nvPr/>
            </p:nvSpPr>
            <p:spPr>
              <a:xfrm>
                <a:off x="1707938" y="5902615"/>
                <a:ext cx="83265" cy="105974"/>
              </a:xfrm>
              <a:custGeom>
                <a:avLst/>
                <a:gdLst>
                  <a:gd name="connsiteX0" fmla="*/ 19028 w 83264"/>
                  <a:gd name="connsiteY0" fmla="*/ 23927 h 105973"/>
                  <a:gd name="connsiteX1" fmla="*/ 22812 w 83264"/>
                  <a:gd name="connsiteY1" fmla="*/ 19991 h 105973"/>
                  <a:gd name="connsiteX2" fmla="*/ 28641 w 83264"/>
                  <a:gd name="connsiteY2" fmla="*/ 8712 h 105973"/>
                  <a:gd name="connsiteX3" fmla="*/ 28641 w 83264"/>
                  <a:gd name="connsiteY3" fmla="*/ 8712 h 105973"/>
                  <a:gd name="connsiteX4" fmla="*/ 30382 w 83264"/>
                  <a:gd name="connsiteY4" fmla="*/ 6668 h 105973"/>
                  <a:gd name="connsiteX5" fmla="*/ 34242 w 83264"/>
                  <a:gd name="connsiteY5" fmla="*/ 6744 h 105973"/>
                  <a:gd name="connsiteX6" fmla="*/ 37195 w 83264"/>
                  <a:gd name="connsiteY6" fmla="*/ 8712 h 105973"/>
                  <a:gd name="connsiteX7" fmla="*/ 38481 w 83264"/>
                  <a:gd name="connsiteY7" fmla="*/ 10756 h 105973"/>
                  <a:gd name="connsiteX8" fmla="*/ 40979 w 83264"/>
                  <a:gd name="connsiteY8" fmla="*/ 16054 h 105973"/>
                  <a:gd name="connsiteX9" fmla="*/ 42796 w 83264"/>
                  <a:gd name="connsiteY9" fmla="*/ 17720 h 105973"/>
                  <a:gd name="connsiteX10" fmla="*/ 48776 w 83264"/>
                  <a:gd name="connsiteY10" fmla="*/ 32707 h 105973"/>
                  <a:gd name="connsiteX11" fmla="*/ 46808 w 83264"/>
                  <a:gd name="connsiteY11" fmla="*/ 34297 h 105973"/>
                  <a:gd name="connsiteX12" fmla="*/ 40676 w 83264"/>
                  <a:gd name="connsiteY12" fmla="*/ 41639 h 105973"/>
                  <a:gd name="connsiteX13" fmla="*/ 42796 w 83264"/>
                  <a:gd name="connsiteY13" fmla="*/ 41261 h 105973"/>
                  <a:gd name="connsiteX14" fmla="*/ 55967 w 83264"/>
                  <a:gd name="connsiteY14" fmla="*/ 48376 h 105973"/>
                  <a:gd name="connsiteX15" fmla="*/ 58389 w 83264"/>
                  <a:gd name="connsiteY15" fmla="*/ 56627 h 105973"/>
                  <a:gd name="connsiteX16" fmla="*/ 57481 w 83264"/>
                  <a:gd name="connsiteY16" fmla="*/ 58444 h 105973"/>
                  <a:gd name="connsiteX17" fmla="*/ 58238 w 83264"/>
                  <a:gd name="connsiteY17" fmla="*/ 58066 h 105973"/>
                  <a:gd name="connsiteX18" fmla="*/ 59222 w 83264"/>
                  <a:gd name="connsiteY18" fmla="*/ 57384 h 105973"/>
                  <a:gd name="connsiteX19" fmla="*/ 61644 w 83264"/>
                  <a:gd name="connsiteY19" fmla="*/ 57308 h 105973"/>
                  <a:gd name="connsiteX20" fmla="*/ 66489 w 83264"/>
                  <a:gd name="connsiteY20" fmla="*/ 58368 h 105973"/>
                  <a:gd name="connsiteX21" fmla="*/ 68684 w 83264"/>
                  <a:gd name="connsiteY21" fmla="*/ 59655 h 105973"/>
                  <a:gd name="connsiteX22" fmla="*/ 68381 w 83264"/>
                  <a:gd name="connsiteY22" fmla="*/ 62077 h 105973"/>
                  <a:gd name="connsiteX23" fmla="*/ 47868 w 83264"/>
                  <a:gd name="connsiteY23" fmla="*/ 70253 h 105973"/>
                  <a:gd name="connsiteX24" fmla="*/ 68457 w 83264"/>
                  <a:gd name="connsiteY24" fmla="*/ 69950 h 105973"/>
                  <a:gd name="connsiteX25" fmla="*/ 70879 w 83264"/>
                  <a:gd name="connsiteY25" fmla="*/ 71085 h 105973"/>
                  <a:gd name="connsiteX26" fmla="*/ 70576 w 83264"/>
                  <a:gd name="connsiteY26" fmla="*/ 77216 h 105973"/>
                  <a:gd name="connsiteX27" fmla="*/ 68457 w 83264"/>
                  <a:gd name="connsiteY27" fmla="*/ 78579 h 105973"/>
                  <a:gd name="connsiteX28" fmla="*/ 65126 w 83264"/>
                  <a:gd name="connsiteY28" fmla="*/ 79941 h 105973"/>
                  <a:gd name="connsiteX29" fmla="*/ 62931 w 83264"/>
                  <a:gd name="connsiteY29" fmla="*/ 80699 h 105973"/>
                  <a:gd name="connsiteX30" fmla="*/ 58616 w 83264"/>
                  <a:gd name="connsiteY30" fmla="*/ 82213 h 105973"/>
                  <a:gd name="connsiteX31" fmla="*/ 52258 w 83264"/>
                  <a:gd name="connsiteY31" fmla="*/ 85089 h 105973"/>
                  <a:gd name="connsiteX32" fmla="*/ 44613 w 83264"/>
                  <a:gd name="connsiteY32" fmla="*/ 82969 h 105973"/>
                  <a:gd name="connsiteX33" fmla="*/ 36059 w 83264"/>
                  <a:gd name="connsiteY33" fmla="*/ 78958 h 105973"/>
                  <a:gd name="connsiteX34" fmla="*/ 26294 w 83264"/>
                  <a:gd name="connsiteY34" fmla="*/ 73507 h 105973"/>
                  <a:gd name="connsiteX35" fmla="*/ 33485 w 83264"/>
                  <a:gd name="connsiteY35" fmla="*/ 80244 h 105973"/>
                  <a:gd name="connsiteX36" fmla="*/ 39314 w 83264"/>
                  <a:gd name="connsiteY36" fmla="*/ 83953 h 105973"/>
                  <a:gd name="connsiteX37" fmla="*/ 53091 w 83264"/>
                  <a:gd name="connsiteY37" fmla="*/ 84786 h 105973"/>
                  <a:gd name="connsiteX38" fmla="*/ 62780 w 83264"/>
                  <a:gd name="connsiteY38" fmla="*/ 86073 h 105973"/>
                  <a:gd name="connsiteX39" fmla="*/ 65202 w 83264"/>
                  <a:gd name="connsiteY39" fmla="*/ 86451 h 105973"/>
                  <a:gd name="connsiteX40" fmla="*/ 71485 w 83264"/>
                  <a:gd name="connsiteY40" fmla="*/ 87057 h 105973"/>
                  <a:gd name="connsiteX41" fmla="*/ 78978 w 83264"/>
                  <a:gd name="connsiteY41" fmla="*/ 90160 h 105973"/>
                  <a:gd name="connsiteX42" fmla="*/ 74134 w 83264"/>
                  <a:gd name="connsiteY42" fmla="*/ 95080 h 105973"/>
                  <a:gd name="connsiteX43" fmla="*/ 70955 w 83264"/>
                  <a:gd name="connsiteY43" fmla="*/ 100758 h 105973"/>
                  <a:gd name="connsiteX44" fmla="*/ 66489 w 83264"/>
                  <a:gd name="connsiteY44" fmla="*/ 101817 h 105973"/>
                  <a:gd name="connsiteX45" fmla="*/ 66489 w 83264"/>
                  <a:gd name="connsiteY45" fmla="*/ 101742 h 105973"/>
                  <a:gd name="connsiteX46" fmla="*/ 62931 w 83264"/>
                  <a:gd name="connsiteY46" fmla="*/ 99622 h 105973"/>
                  <a:gd name="connsiteX47" fmla="*/ 62855 w 83264"/>
                  <a:gd name="connsiteY47" fmla="*/ 99547 h 105973"/>
                  <a:gd name="connsiteX48" fmla="*/ 60887 w 83264"/>
                  <a:gd name="connsiteY48" fmla="*/ 97806 h 105973"/>
                  <a:gd name="connsiteX49" fmla="*/ 60887 w 83264"/>
                  <a:gd name="connsiteY49" fmla="*/ 97806 h 105973"/>
                  <a:gd name="connsiteX50" fmla="*/ 51350 w 83264"/>
                  <a:gd name="connsiteY50" fmla="*/ 95913 h 105973"/>
                  <a:gd name="connsiteX51" fmla="*/ 24629 w 83264"/>
                  <a:gd name="connsiteY51" fmla="*/ 84635 h 105973"/>
                  <a:gd name="connsiteX52" fmla="*/ 14032 w 83264"/>
                  <a:gd name="connsiteY52" fmla="*/ 84408 h 105973"/>
                  <a:gd name="connsiteX53" fmla="*/ 11458 w 83264"/>
                  <a:gd name="connsiteY53" fmla="*/ 78882 h 105973"/>
                  <a:gd name="connsiteX54" fmla="*/ 13275 w 83264"/>
                  <a:gd name="connsiteY54" fmla="*/ 67528 h 105973"/>
                  <a:gd name="connsiteX55" fmla="*/ 10550 w 83264"/>
                  <a:gd name="connsiteY55" fmla="*/ 65030 h 105973"/>
                  <a:gd name="connsiteX56" fmla="*/ 10323 w 83264"/>
                  <a:gd name="connsiteY56" fmla="*/ 62456 h 105973"/>
                  <a:gd name="connsiteX57" fmla="*/ 5781 w 83264"/>
                  <a:gd name="connsiteY57" fmla="*/ 46560 h 105973"/>
                  <a:gd name="connsiteX58" fmla="*/ 13199 w 83264"/>
                  <a:gd name="connsiteY58" fmla="*/ 35357 h 105973"/>
                  <a:gd name="connsiteX59" fmla="*/ 15243 w 83264"/>
                  <a:gd name="connsiteY59" fmla="*/ 31269 h 105973"/>
                  <a:gd name="connsiteX60" fmla="*/ 19103 w 83264"/>
                  <a:gd name="connsiteY60" fmla="*/ 23624 h 105973"/>
                  <a:gd name="connsiteX61" fmla="*/ 19028 w 83264"/>
                  <a:gd name="connsiteY61" fmla="*/ 23927 h 10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3264" h="105973">
                    <a:moveTo>
                      <a:pt x="19028" y="23927"/>
                    </a:moveTo>
                    <a:cubicBezTo>
                      <a:pt x="20844" y="23094"/>
                      <a:pt x="21980" y="21732"/>
                      <a:pt x="22812" y="19991"/>
                    </a:cubicBezTo>
                    <a:cubicBezTo>
                      <a:pt x="23267" y="15449"/>
                      <a:pt x="27733" y="12951"/>
                      <a:pt x="28641" y="8712"/>
                    </a:cubicBezTo>
                    <a:lnTo>
                      <a:pt x="28641" y="8712"/>
                    </a:lnTo>
                    <a:cubicBezTo>
                      <a:pt x="29246" y="8031"/>
                      <a:pt x="29852" y="7425"/>
                      <a:pt x="30382" y="6668"/>
                    </a:cubicBezTo>
                    <a:cubicBezTo>
                      <a:pt x="31744" y="4549"/>
                      <a:pt x="32956" y="6441"/>
                      <a:pt x="34242" y="6744"/>
                    </a:cubicBezTo>
                    <a:cubicBezTo>
                      <a:pt x="35151" y="7425"/>
                      <a:pt x="36438" y="7652"/>
                      <a:pt x="37195" y="8712"/>
                    </a:cubicBezTo>
                    <a:cubicBezTo>
                      <a:pt x="37649" y="9394"/>
                      <a:pt x="38103" y="10075"/>
                      <a:pt x="38481" y="10756"/>
                    </a:cubicBezTo>
                    <a:cubicBezTo>
                      <a:pt x="39314" y="12497"/>
                      <a:pt x="40752" y="14011"/>
                      <a:pt x="40979" y="16054"/>
                    </a:cubicBezTo>
                    <a:cubicBezTo>
                      <a:pt x="40752" y="17417"/>
                      <a:pt x="41888" y="17417"/>
                      <a:pt x="42796" y="17720"/>
                    </a:cubicBezTo>
                    <a:cubicBezTo>
                      <a:pt x="53620" y="22640"/>
                      <a:pt x="53696" y="22791"/>
                      <a:pt x="48776" y="32707"/>
                    </a:cubicBezTo>
                    <a:cubicBezTo>
                      <a:pt x="48322" y="33465"/>
                      <a:pt x="47640" y="33995"/>
                      <a:pt x="46808" y="34297"/>
                    </a:cubicBezTo>
                    <a:cubicBezTo>
                      <a:pt x="41888" y="32026"/>
                      <a:pt x="41358" y="32632"/>
                      <a:pt x="40676" y="41639"/>
                    </a:cubicBezTo>
                    <a:cubicBezTo>
                      <a:pt x="41433" y="41564"/>
                      <a:pt x="42115" y="41488"/>
                      <a:pt x="42796" y="41261"/>
                    </a:cubicBezTo>
                    <a:cubicBezTo>
                      <a:pt x="51879" y="35054"/>
                      <a:pt x="52561" y="44213"/>
                      <a:pt x="55967" y="48376"/>
                    </a:cubicBezTo>
                    <a:cubicBezTo>
                      <a:pt x="57329" y="50950"/>
                      <a:pt x="58389" y="53599"/>
                      <a:pt x="58389" y="56627"/>
                    </a:cubicBezTo>
                    <a:cubicBezTo>
                      <a:pt x="58238" y="57308"/>
                      <a:pt x="57329" y="57990"/>
                      <a:pt x="57481" y="58444"/>
                    </a:cubicBezTo>
                    <a:cubicBezTo>
                      <a:pt x="57859" y="59655"/>
                      <a:pt x="57027" y="58596"/>
                      <a:pt x="58238" y="58066"/>
                    </a:cubicBezTo>
                    <a:cubicBezTo>
                      <a:pt x="58541" y="57838"/>
                      <a:pt x="58919" y="57612"/>
                      <a:pt x="59222" y="57384"/>
                    </a:cubicBezTo>
                    <a:cubicBezTo>
                      <a:pt x="60055" y="57233"/>
                      <a:pt x="60811" y="57157"/>
                      <a:pt x="61644" y="57308"/>
                    </a:cubicBezTo>
                    <a:cubicBezTo>
                      <a:pt x="63234" y="57612"/>
                      <a:pt x="64899" y="57914"/>
                      <a:pt x="66489" y="58368"/>
                    </a:cubicBezTo>
                    <a:cubicBezTo>
                      <a:pt x="67321" y="58671"/>
                      <a:pt x="68078" y="59125"/>
                      <a:pt x="68684" y="59655"/>
                    </a:cubicBezTo>
                    <a:cubicBezTo>
                      <a:pt x="68987" y="60488"/>
                      <a:pt x="68911" y="61321"/>
                      <a:pt x="68381" y="62077"/>
                    </a:cubicBezTo>
                    <a:cubicBezTo>
                      <a:pt x="61114" y="65030"/>
                      <a:pt x="52107" y="63289"/>
                      <a:pt x="47868" y="70253"/>
                    </a:cubicBezTo>
                    <a:cubicBezTo>
                      <a:pt x="53696" y="70101"/>
                      <a:pt x="61114" y="69647"/>
                      <a:pt x="68457" y="69950"/>
                    </a:cubicBezTo>
                    <a:cubicBezTo>
                      <a:pt x="69365" y="70177"/>
                      <a:pt x="70122" y="70555"/>
                      <a:pt x="70879" y="71085"/>
                    </a:cubicBezTo>
                    <a:cubicBezTo>
                      <a:pt x="72241" y="73205"/>
                      <a:pt x="72090" y="75248"/>
                      <a:pt x="70576" y="77216"/>
                    </a:cubicBezTo>
                    <a:cubicBezTo>
                      <a:pt x="69971" y="77822"/>
                      <a:pt x="69214" y="78276"/>
                      <a:pt x="68457" y="78579"/>
                    </a:cubicBezTo>
                    <a:cubicBezTo>
                      <a:pt x="67397" y="79109"/>
                      <a:pt x="66186" y="79487"/>
                      <a:pt x="65126" y="79941"/>
                    </a:cubicBezTo>
                    <a:cubicBezTo>
                      <a:pt x="64445" y="80244"/>
                      <a:pt x="63688" y="80471"/>
                      <a:pt x="62931" y="80699"/>
                    </a:cubicBezTo>
                    <a:cubicBezTo>
                      <a:pt x="61493" y="81153"/>
                      <a:pt x="60055" y="81607"/>
                      <a:pt x="58616" y="82213"/>
                    </a:cubicBezTo>
                    <a:cubicBezTo>
                      <a:pt x="56497" y="83121"/>
                      <a:pt x="54226" y="83726"/>
                      <a:pt x="52258" y="85089"/>
                    </a:cubicBezTo>
                    <a:cubicBezTo>
                      <a:pt x="49230" y="85922"/>
                      <a:pt x="45748" y="86981"/>
                      <a:pt x="44613" y="82969"/>
                    </a:cubicBezTo>
                    <a:cubicBezTo>
                      <a:pt x="43174" y="77822"/>
                      <a:pt x="39768" y="78428"/>
                      <a:pt x="36059" y="78958"/>
                    </a:cubicBezTo>
                    <a:cubicBezTo>
                      <a:pt x="30912" y="81001"/>
                      <a:pt x="26976" y="80623"/>
                      <a:pt x="26294" y="73507"/>
                    </a:cubicBezTo>
                    <a:cubicBezTo>
                      <a:pt x="26824" y="78200"/>
                      <a:pt x="28490" y="81153"/>
                      <a:pt x="33485" y="80244"/>
                    </a:cubicBezTo>
                    <a:cubicBezTo>
                      <a:pt x="36362" y="79714"/>
                      <a:pt x="38254" y="81304"/>
                      <a:pt x="39314" y="83953"/>
                    </a:cubicBezTo>
                    <a:cubicBezTo>
                      <a:pt x="43174" y="96368"/>
                      <a:pt x="48473" y="85467"/>
                      <a:pt x="53091" y="84786"/>
                    </a:cubicBezTo>
                    <a:cubicBezTo>
                      <a:pt x="56648" y="82969"/>
                      <a:pt x="59525" y="85997"/>
                      <a:pt x="62780" y="86073"/>
                    </a:cubicBezTo>
                    <a:cubicBezTo>
                      <a:pt x="63612" y="86148"/>
                      <a:pt x="64369" y="86300"/>
                      <a:pt x="65202" y="86451"/>
                    </a:cubicBezTo>
                    <a:cubicBezTo>
                      <a:pt x="67321" y="86603"/>
                      <a:pt x="69138" y="89101"/>
                      <a:pt x="71485" y="87057"/>
                    </a:cubicBezTo>
                    <a:cubicBezTo>
                      <a:pt x="74739" y="86451"/>
                      <a:pt x="77919" y="86376"/>
                      <a:pt x="78978" y="90160"/>
                    </a:cubicBezTo>
                    <a:cubicBezTo>
                      <a:pt x="80038" y="94097"/>
                      <a:pt x="76708" y="94172"/>
                      <a:pt x="74134" y="95080"/>
                    </a:cubicBezTo>
                    <a:cubicBezTo>
                      <a:pt x="71712" y="95913"/>
                      <a:pt x="70046" y="97806"/>
                      <a:pt x="70955" y="100758"/>
                    </a:cubicBezTo>
                    <a:cubicBezTo>
                      <a:pt x="69895" y="102801"/>
                      <a:pt x="68305" y="102877"/>
                      <a:pt x="66489" y="101817"/>
                    </a:cubicBezTo>
                    <a:lnTo>
                      <a:pt x="66489" y="101742"/>
                    </a:lnTo>
                    <a:cubicBezTo>
                      <a:pt x="65656" y="100455"/>
                      <a:pt x="63764" y="100909"/>
                      <a:pt x="62931" y="99622"/>
                    </a:cubicBezTo>
                    <a:lnTo>
                      <a:pt x="62855" y="99547"/>
                    </a:lnTo>
                    <a:cubicBezTo>
                      <a:pt x="62174" y="99017"/>
                      <a:pt x="61493" y="98411"/>
                      <a:pt x="60887" y="97806"/>
                    </a:cubicBezTo>
                    <a:lnTo>
                      <a:pt x="60887" y="97806"/>
                    </a:lnTo>
                    <a:cubicBezTo>
                      <a:pt x="58086" y="95459"/>
                      <a:pt x="54226" y="98108"/>
                      <a:pt x="51350" y="95913"/>
                    </a:cubicBezTo>
                    <a:cubicBezTo>
                      <a:pt x="40904" y="95838"/>
                      <a:pt x="31063" y="94324"/>
                      <a:pt x="24629" y="84635"/>
                    </a:cubicBezTo>
                    <a:cubicBezTo>
                      <a:pt x="21147" y="82213"/>
                      <a:pt x="17589" y="84256"/>
                      <a:pt x="14032" y="84408"/>
                    </a:cubicBezTo>
                    <a:cubicBezTo>
                      <a:pt x="9641" y="84559"/>
                      <a:pt x="6841" y="83197"/>
                      <a:pt x="11458" y="78882"/>
                    </a:cubicBezTo>
                    <a:cubicBezTo>
                      <a:pt x="16151" y="75778"/>
                      <a:pt x="18044" y="72145"/>
                      <a:pt x="13275" y="67528"/>
                    </a:cubicBezTo>
                    <a:cubicBezTo>
                      <a:pt x="12442" y="66619"/>
                      <a:pt x="11155" y="66165"/>
                      <a:pt x="10550" y="65030"/>
                    </a:cubicBezTo>
                    <a:cubicBezTo>
                      <a:pt x="10323" y="64197"/>
                      <a:pt x="10247" y="63364"/>
                      <a:pt x="10323" y="62456"/>
                    </a:cubicBezTo>
                    <a:cubicBezTo>
                      <a:pt x="11155" y="56476"/>
                      <a:pt x="4797" y="52540"/>
                      <a:pt x="5781" y="46560"/>
                    </a:cubicBezTo>
                    <a:cubicBezTo>
                      <a:pt x="11080" y="44667"/>
                      <a:pt x="15243" y="42094"/>
                      <a:pt x="13199" y="35357"/>
                    </a:cubicBezTo>
                    <a:cubicBezTo>
                      <a:pt x="12139" y="33086"/>
                      <a:pt x="13729" y="32178"/>
                      <a:pt x="15243" y="31269"/>
                    </a:cubicBezTo>
                    <a:cubicBezTo>
                      <a:pt x="16605" y="28772"/>
                      <a:pt x="19330" y="26955"/>
                      <a:pt x="19103" y="23624"/>
                    </a:cubicBezTo>
                    <a:lnTo>
                      <a:pt x="19028" y="23927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4" name="任意多边形: 形状 3383"/>
              <p:cNvSpPr/>
              <p:nvPr/>
            </p:nvSpPr>
            <p:spPr>
              <a:xfrm>
                <a:off x="1838380" y="5664617"/>
                <a:ext cx="68126" cy="68126"/>
              </a:xfrm>
              <a:custGeom>
                <a:avLst/>
                <a:gdLst>
                  <a:gd name="connsiteX0" fmla="*/ 42474 w 68125"/>
                  <a:gd name="connsiteY0" fmla="*/ 60500 h 68125"/>
                  <a:gd name="connsiteX1" fmla="*/ 33315 w 68125"/>
                  <a:gd name="connsiteY1" fmla="*/ 62165 h 68125"/>
                  <a:gd name="connsiteX2" fmla="*/ 31271 w 68125"/>
                  <a:gd name="connsiteY2" fmla="*/ 60803 h 68125"/>
                  <a:gd name="connsiteX3" fmla="*/ 19311 w 68125"/>
                  <a:gd name="connsiteY3" fmla="*/ 54747 h 68125"/>
                  <a:gd name="connsiteX4" fmla="*/ 21582 w 68125"/>
                  <a:gd name="connsiteY4" fmla="*/ 42787 h 68125"/>
                  <a:gd name="connsiteX5" fmla="*/ 18630 w 68125"/>
                  <a:gd name="connsiteY5" fmla="*/ 49448 h 68125"/>
                  <a:gd name="connsiteX6" fmla="*/ 16662 w 68125"/>
                  <a:gd name="connsiteY6" fmla="*/ 51189 h 68125"/>
                  <a:gd name="connsiteX7" fmla="*/ 14315 w 68125"/>
                  <a:gd name="connsiteY7" fmla="*/ 50811 h 68125"/>
                  <a:gd name="connsiteX8" fmla="*/ 9319 w 68125"/>
                  <a:gd name="connsiteY8" fmla="*/ 42560 h 68125"/>
                  <a:gd name="connsiteX9" fmla="*/ 10152 w 68125"/>
                  <a:gd name="connsiteY9" fmla="*/ 30297 h 68125"/>
                  <a:gd name="connsiteX10" fmla="*/ 17948 w 68125"/>
                  <a:gd name="connsiteY10" fmla="*/ 10919 h 68125"/>
                  <a:gd name="connsiteX11" fmla="*/ 17948 w 68125"/>
                  <a:gd name="connsiteY11" fmla="*/ 10919 h 68125"/>
                  <a:gd name="connsiteX12" fmla="*/ 19916 w 68125"/>
                  <a:gd name="connsiteY12" fmla="*/ 10844 h 68125"/>
                  <a:gd name="connsiteX13" fmla="*/ 19916 w 68125"/>
                  <a:gd name="connsiteY13" fmla="*/ 10844 h 68125"/>
                  <a:gd name="connsiteX14" fmla="*/ 24534 w 68125"/>
                  <a:gd name="connsiteY14" fmla="*/ 18564 h 68125"/>
                  <a:gd name="connsiteX15" fmla="*/ 23550 w 68125"/>
                  <a:gd name="connsiteY15" fmla="*/ 10768 h 68125"/>
                  <a:gd name="connsiteX16" fmla="*/ 32785 w 68125"/>
                  <a:gd name="connsiteY16" fmla="*/ 6605 h 68125"/>
                  <a:gd name="connsiteX17" fmla="*/ 44593 w 68125"/>
                  <a:gd name="connsiteY17" fmla="*/ 9178 h 68125"/>
                  <a:gd name="connsiteX18" fmla="*/ 44366 w 68125"/>
                  <a:gd name="connsiteY18" fmla="*/ 16596 h 68125"/>
                  <a:gd name="connsiteX19" fmla="*/ 31876 w 68125"/>
                  <a:gd name="connsiteY19" fmla="*/ 35823 h 68125"/>
                  <a:gd name="connsiteX20" fmla="*/ 51103 w 68125"/>
                  <a:gd name="connsiteY20" fmla="*/ 22955 h 68125"/>
                  <a:gd name="connsiteX21" fmla="*/ 50119 w 68125"/>
                  <a:gd name="connsiteY21" fmla="*/ 12433 h 68125"/>
                  <a:gd name="connsiteX22" fmla="*/ 55115 w 68125"/>
                  <a:gd name="connsiteY22" fmla="*/ 11827 h 68125"/>
                  <a:gd name="connsiteX23" fmla="*/ 60413 w 68125"/>
                  <a:gd name="connsiteY23" fmla="*/ 13115 h 68125"/>
                  <a:gd name="connsiteX24" fmla="*/ 61473 w 68125"/>
                  <a:gd name="connsiteY24" fmla="*/ 15083 h 68125"/>
                  <a:gd name="connsiteX25" fmla="*/ 61852 w 68125"/>
                  <a:gd name="connsiteY25" fmla="*/ 44679 h 68125"/>
                  <a:gd name="connsiteX26" fmla="*/ 65258 w 68125"/>
                  <a:gd name="connsiteY26" fmla="*/ 50886 h 68125"/>
                  <a:gd name="connsiteX27" fmla="*/ 65636 w 68125"/>
                  <a:gd name="connsiteY27" fmla="*/ 55050 h 68125"/>
                  <a:gd name="connsiteX28" fmla="*/ 61700 w 68125"/>
                  <a:gd name="connsiteY28" fmla="*/ 54671 h 68125"/>
                  <a:gd name="connsiteX29" fmla="*/ 55796 w 68125"/>
                  <a:gd name="connsiteY29" fmla="*/ 52703 h 68125"/>
                  <a:gd name="connsiteX30" fmla="*/ 42474 w 68125"/>
                  <a:gd name="connsiteY30" fmla="*/ 60500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25" h="68125">
                    <a:moveTo>
                      <a:pt x="42474" y="60500"/>
                    </a:moveTo>
                    <a:cubicBezTo>
                      <a:pt x="38992" y="58532"/>
                      <a:pt x="37024" y="65269"/>
                      <a:pt x="33315" y="62165"/>
                    </a:cubicBezTo>
                    <a:cubicBezTo>
                      <a:pt x="32709" y="61635"/>
                      <a:pt x="31952" y="61181"/>
                      <a:pt x="31271" y="60803"/>
                    </a:cubicBezTo>
                    <a:cubicBezTo>
                      <a:pt x="26275" y="60803"/>
                      <a:pt x="21960" y="59364"/>
                      <a:pt x="19311" y="54747"/>
                    </a:cubicBezTo>
                    <a:cubicBezTo>
                      <a:pt x="17116" y="49902"/>
                      <a:pt x="22112" y="46572"/>
                      <a:pt x="21582" y="42787"/>
                    </a:cubicBezTo>
                    <a:cubicBezTo>
                      <a:pt x="20295" y="44301"/>
                      <a:pt x="20900" y="47556"/>
                      <a:pt x="18630" y="49448"/>
                    </a:cubicBezTo>
                    <a:cubicBezTo>
                      <a:pt x="18100" y="50130"/>
                      <a:pt x="17418" y="50659"/>
                      <a:pt x="16662" y="51189"/>
                    </a:cubicBezTo>
                    <a:cubicBezTo>
                      <a:pt x="15829" y="51567"/>
                      <a:pt x="14996" y="51416"/>
                      <a:pt x="14315" y="50811"/>
                    </a:cubicBezTo>
                    <a:cubicBezTo>
                      <a:pt x="13785" y="47329"/>
                      <a:pt x="11211" y="44074"/>
                      <a:pt x="9319" y="42560"/>
                    </a:cubicBezTo>
                    <a:cubicBezTo>
                      <a:pt x="2734" y="37337"/>
                      <a:pt x="6367" y="34082"/>
                      <a:pt x="10152" y="30297"/>
                    </a:cubicBezTo>
                    <a:cubicBezTo>
                      <a:pt x="8486" y="22122"/>
                      <a:pt x="14088" y="16899"/>
                      <a:pt x="17948" y="10919"/>
                    </a:cubicBezTo>
                    <a:lnTo>
                      <a:pt x="17948" y="10919"/>
                    </a:lnTo>
                    <a:cubicBezTo>
                      <a:pt x="18554" y="10390"/>
                      <a:pt x="19235" y="10390"/>
                      <a:pt x="19916" y="10844"/>
                    </a:cubicBezTo>
                    <a:lnTo>
                      <a:pt x="19916" y="10844"/>
                    </a:lnTo>
                    <a:cubicBezTo>
                      <a:pt x="22944" y="12433"/>
                      <a:pt x="22793" y="15991"/>
                      <a:pt x="24534" y="18564"/>
                    </a:cubicBezTo>
                    <a:cubicBezTo>
                      <a:pt x="25064" y="15688"/>
                      <a:pt x="21960" y="13493"/>
                      <a:pt x="23550" y="10768"/>
                    </a:cubicBezTo>
                    <a:cubicBezTo>
                      <a:pt x="25442" y="6832"/>
                      <a:pt x="27562" y="4183"/>
                      <a:pt x="32785" y="6605"/>
                    </a:cubicBezTo>
                    <a:cubicBezTo>
                      <a:pt x="36342" y="8270"/>
                      <a:pt x="40657" y="8346"/>
                      <a:pt x="44593" y="9178"/>
                    </a:cubicBezTo>
                    <a:cubicBezTo>
                      <a:pt x="48529" y="11827"/>
                      <a:pt x="47394" y="15764"/>
                      <a:pt x="44366" y="16596"/>
                    </a:cubicBezTo>
                    <a:cubicBezTo>
                      <a:pt x="34071" y="19397"/>
                      <a:pt x="36796" y="29843"/>
                      <a:pt x="31876" y="35823"/>
                    </a:cubicBezTo>
                    <a:cubicBezTo>
                      <a:pt x="35661" y="28254"/>
                      <a:pt x="38916" y="20381"/>
                      <a:pt x="51103" y="22955"/>
                    </a:cubicBezTo>
                    <a:cubicBezTo>
                      <a:pt x="46940" y="19170"/>
                      <a:pt x="43609" y="15612"/>
                      <a:pt x="50119" y="12433"/>
                    </a:cubicBezTo>
                    <a:cubicBezTo>
                      <a:pt x="51557" y="10768"/>
                      <a:pt x="53222" y="10541"/>
                      <a:pt x="55115" y="11827"/>
                    </a:cubicBezTo>
                    <a:cubicBezTo>
                      <a:pt x="56629" y="12887"/>
                      <a:pt x="56931" y="18186"/>
                      <a:pt x="60413" y="13115"/>
                    </a:cubicBezTo>
                    <a:cubicBezTo>
                      <a:pt x="61397" y="11676"/>
                      <a:pt x="61549" y="14401"/>
                      <a:pt x="61473" y="15083"/>
                    </a:cubicBezTo>
                    <a:cubicBezTo>
                      <a:pt x="59732" y="24999"/>
                      <a:pt x="66469" y="34688"/>
                      <a:pt x="61852" y="44679"/>
                    </a:cubicBezTo>
                    <a:cubicBezTo>
                      <a:pt x="60565" y="47556"/>
                      <a:pt x="64123" y="48767"/>
                      <a:pt x="65258" y="50886"/>
                    </a:cubicBezTo>
                    <a:cubicBezTo>
                      <a:pt x="65939" y="52173"/>
                      <a:pt x="67302" y="53536"/>
                      <a:pt x="65636" y="55050"/>
                    </a:cubicBezTo>
                    <a:cubicBezTo>
                      <a:pt x="64198" y="56336"/>
                      <a:pt x="62760" y="56261"/>
                      <a:pt x="61700" y="54671"/>
                    </a:cubicBezTo>
                    <a:cubicBezTo>
                      <a:pt x="60186" y="52476"/>
                      <a:pt x="58067" y="52552"/>
                      <a:pt x="55796" y="52703"/>
                    </a:cubicBezTo>
                    <a:cubicBezTo>
                      <a:pt x="52844" y="57850"/>
                      <a:pt x="50119" y="63376"/>
                      <a:pt x="42474" y="60500"/>
                    </a:cubicBez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5" name="任意多边形: 形状 3384"/>
              <p:cNvSpPr/>
              <p:nvPr/>
            </p:nvSpPr>
            <p:spPr>
              <a:xfrm>
                <a:off x="1540556" y="6297847"/>
                <a:ext cx="90834" cy="83265"/>
              </a:xfrm>
              <a:custGeom>
                <a:avLst/>
                <a:gdLst>
                  <a:gd name="connsiteX0" fmla="*/ 57349 w 90834"/>
                  <a:gd name="connsiteY0" fmla="*/ 79158 h 83264"/>
                  <a:gd name="connsiteX1" fmla="*/ 23589 w 90834"/>
                  <a:gd name="connsiteY1" fmla="*/ 62429 h 83264"/>
                  <a:gd name="connsiteX2" fmla="*/ 21696 w 90834"/>
                  <a:gd name="connsiteY2" fmla="*/ 60461 h 83264"/>
                  <a:gd name="connsiteX3" fmla="*/ 6406 w 90834"/>
                  <a:gd name="connsiteY3" fmla="*/ 25111 h 83264"/>
                  <a:gd name="connsiteX4" fmla="*/ 7693 w 90834"/>
                  <a:gd name="connsiteY4" fmla="*/ 14514 h 83264"/>
                  <a:gd name="connsiteX5" fmla="*/ 17155 w 90834"/>
                  <a:gd name="connsiteY5" fmla="*/ 5809 h 83264"/>
                  <a:gd name="connsiteX6" fmla="*/ 21394 w 90834"/>
                  <a:gd name="connsiteY6" fmla="*/ 6793 h 83264"/>
                  <a:gd name="connsiteX7" fmla="*/ 33126 w 90834"/>
                  <a:gd name="connsiteY7" fmla="*/ 7928 h 83264"/>
                  <a:gd name="connsiteX8" fmla="*/ 34792 w 90834"/>
                  <a:gd name="connsiteY8" fmla="*/ 15195 h 83264"/>
                  <a:gd name="connsiteX9" fmla="*/ 35776 w 90834"/>
                  <a:gd name="connsiteY9" fmla="*/ 27912 h 83264"/>
                  <a:gd name="connsiteX10" fmla="*/ 35397 w 90834"/>
                  <a:gd name="connsiteY10" fmla="*/ 15195 h 83264"/>
                  <a:gd name="connsiteX11" fmla="*/ 40166 w 90834"/>
                  <a:gd name="connsiteY11" fmla="*/ 11108 h 83264"/>
                  <a:gd name="connsiteX12" fmla="*/ 42437 w 90834"/>
                  <a:gd name="connsiteY12" fmla="*/ 9897 h 83264"/>
                  <a:gd name="connsiteX13" fmla="*/ 47130 w 90834"/>
                  <a:gd name="connsiteY13" fmla="*/ 11562 h 83264"/>
                  <a:gd name="connsiteX14" fmla="*/ 50461 w 90834"/>
                  <a:gd name="connsiteY14" fmla="*/ 18526 h 83264"/>
                  <a:gd name="connsiteX15" fmla="*/ 50763 w 90834"/>
                  <a:gd name="connsiteY15" fmla="*/ 38510 h 83264"/>
                  <a:gd name="connsiteX16" fmla="*/ 45616 w 90834"/>
                  <a:gd name="connsiteY16" fmla="*/ 44111 h 83264"/>
                  <a:gd name="connsiteX17" fmla="*/ 34110 w 90834"/>
                  <a:gd name="connsiteY17" fmla="*/ 40477 h 83264"/>
                  <a:gd name="connsiteX18" fmla="*/ 12764 w 90834"/>
                  <a:gd name="connsiteY18" fmla="*/ 29199 h 83264"/>
                  <a:gd name="connsiteX19" fmla="*/ 30553 w 90834"/>
                  <a:gd name="connsiteY19" fmla="*/ 50015 h 83264"/>
                  <a:gd name="connsiteX20" fmla="*/ 35095 w 90834"/>
                  <a:gd name="connsiteY20" fmla="*/ 54708 h 83264"/>
                  <a:gd name="connsiteX21" fmla="*/ 36533 w 90834"/>
                  <a:gd name="connsiteY21" fmla="*/ 56600 h 83264"/>
                  <a:gd name="connsiteX22" fmla="*/ 37214 w 90834"/>
                  <a:gd name="connsiteY22" fmla="*/ 58796 h 83264"/>
                  <a:gd name="connsiteX23" fmla="*/ 41150 w 90834"/>
                  <a:gd name="connsiteY23" fmla="*/ 61218 h 83264"/>
                  <a:gd name="connsiteX24" fmla="*/ 49931 w 90834"/>
                  <a:gd name="connsiteY24" fmla="*/ 61521 h 83264"/>
                  <a:gd name="connsiteX25" fmla="*/ 65448 w 90834"/>
                  <a:gd name="connsiteY25" fmla="*/ 52286 h 83264"/>
                  <a:gd name="connsiteX26" fmla="*/ 71201 w 90834"/>
                  <a:gd name="connsiteY26" fmla="*/ 59326 h 83264"/>
                  <a:gd name="connsiteX27" fmla="*/ 72715 w 90834"/>
                  <a:gd name="connsiteY27" fmla="*/ 50091 h 83264"/>
                  <a:gd name="connsiteX28" fmla="*/ 77862 w 90834"/>
                  <a:gd name="connsiteY28" fmla="*/ 49939 h 83264"/>
                  <a:gd name="connsiteX29" fmla="*/ 82934 w 90834"/>
                  <a:gd name="connsiteY29" fmla="*/ 56600 h 83264"/>
                  <a:gd name="connsiteX30" fmla="*/ 86265 w 90834"/>
                  <a:gd name="connsiteY30" fmla="*/ 62353 h 83264"/>
                  <a:gd name="connsiteX31" fmla="*/ 80890 w 90834"/>
                  <a:gd name="connsiteY31" fmla="*/ 69242 h 83264"/>
                  <a:gd name="connsiteX32" fmla="*/ 78392 w 90834"/>
                  <a:gd name="connsiteY32" fmla="*/ 69166 h 83264"/>
                  <a:gd name="connsiteX33" fmla="*/ 69839 w 90834"/>
                  <a:gd name="connsiteY33" fmla="*/ 68788 h 83264"/>
                  <a:gd name="connsiteX34" fmla="*/ 65297 w 90834"/>
                  <a:gd name="connsiteY34" fmla="*/ 67879 h 83264"/>
                  <a:gd name="connsiteX35" fmla="*/ 63405 w 90834"/>
                  <a:gd name="connsiteY35" fmla="*/ 71285 h 83264"/>
                  <a:gd name="connsiteX36" fmla="*/ 57349 w 90834"/>
                  <a:gd name="connsiteY36" fmla="*/ 79158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834" h="83264">
                    <a:moveTo>
                      <a:pt x="57349" y="79158"/>
                    </a:moveTo>
                    <a:cubicBezTo>
                      <a:pt x="45389" y="75070"/>
                      <a:pt x="31461" y="74919"/>
                      <a:pt x="23589" y="62429"/>
                    </a:cubicBezTo>
                    <a:cubicBezTo>
                      <a:pt x="23135" y="61672"/>
                      <a:pt x="21772" y="61142"/>
                      <a:pt x="21696" y="60461"/>
                    </a:cubicBezTo>
                    <a:cubicBezTo>
                      <a:pt x="20258" y="47063"/>
                      <a:pt x="9282" y="37828"/>
                      <a:pt x="6406" y="25111"/>
                    </a:cubicBezTo>
                    <a:cubicBezTo>
                      <a:pt x="5573" y="21402"/>
                      <a:pt x="4892" y="17769"/>
                      <a:pt x="7693" y="14514"/>
                    </a:cubicBezTo>
                    <a:cubicBezTo>
                      <a:pt x="9888" y="10502"/>
                      <a:pt x="11856" y="6339"/>
                      <a:pt x="17155" y="5809"/>
                    </a:cubicBezTo>
                    <a:cubicBezTo>
                      <a:pt x="18744" y="5582"/>
                      <a:pt x="21015" y="5506"/>
                      <a:pt x="21394" y="6793"/>
                    </a:cubicBezTo>
                    <a:cubicBezTo>
                      <a:pt x="24421" y="17844"/>
                      <a:pt x="29039" y="9594"/>
                      <a:pt x="33126" y="7928"/>
                    </a:cubicBezTo>
                    <a:cubicBezTo>
                      <a:pt x="40242" y="8837"/>
                      <a:pt x="36457" y="12319"/>
                      <a:pt x="34792" y="15195"/>
                    </a:cubicBezTo>
                    <a:cubicBezTo>
                      <a:pt x="35700" y="19358"/>
                      <a:pt x="31385" y="23976"/>
                      <a:pt x="35776" y="27912"/>
                    </a:cubicBezTo>
                    <a:cubicBezTo>
                      <a:pt x="38879" y="23522"/>
                      <a:pt x="36079" y="19358"/>
                      <a:pt x="35397" y="15195"/>
                    </a:cubicBezTo>
                    <a:cubicBezTo>
                      <a:pt x="36457" y="13227"/>
                      <a:pt x="38652" y="12546"/>
                      <a:pt x="40166" y="11108"/>
                    </a:cubicBezTo>
                    <a:cubicBezTo>
                      <a:pt x="40847" y="10578"/>
                      <a:pt x="41604" y="10199"/>
                      <a:pt x="42437" y="9897"/>
                    </a:cubicBezTo>
                    <a:cubicBezTo>
                      <a:pt x="44329" y="9518"/>
                      <a:pt x="45843" y="10199"/>
                      <a:pt x="47130" y="11562"/>
                    </a:cubicBezTo>
                    <a:cubicBezTo>
                      <a:pt x="48795" y="13606"/>
                      <a:pt x="50461" y="15725"/>
                      <a:pt x="50461" y="18526"/>
                    </a:cubicBezTo>
                    <a:cubicBezTo>
                      <a:pt x="52504" y="25111"/>
                      <a:pt x="50007" y="31848"/>
                      <a:pt x="50763" y="38510"/>
                    </a:cubicBezTo>
                    <a:cubicBezTo>
                      <a:pt x="51142" y="41840"/>
                      <a:pt x="48947" y="43733"/>
                      <a:pt x="45616" y="44111"/>
                    </a:cubicBezTo>
                    <a:cubicBezTo>
                      <a:pt x="41529" y="43733"/>
                      <a:pt x="37592" y="42824"/>
                      <a:pt x="34110" y="40477"/>
                    </a:cubicBezTo>
                    <a:cubicBezTo>
                      <a:pt x="28055" y="36238"/>
                      <a:pt x="22756" y="30789"/>
                      <a:pt x="12764" y="29199"/>
                    </a:cubicBezTo>
                    <a:cubicBezTo>
                      <a:pt x="24951" y="32681"/>
                      <a:pt x="26011" y="42597"/>
                      <a:pt x="30553" y="50015"/>
                    </a:cubicBezTo>
                    <a:cubicBezTo>
                      <a:pt x="29644" y="53876"/>
                      <a:pt x="33505" y="53195"/>
                      <a:pt x="35095" y="54708"/>
                    </a:cubicBezTo>
                    <a:cubicBezTo>
                      <a:pt x="35624" y="55238"/>
                      <a:pt x="36154" y="55919"/>
                      <a:pt x="36533" y="56600"/>
                    </a:cubicBezTo>
                    <a:cubicBezTo>
                      <a:pt x="36911" y="57282"/>
                      <a:pt x="37063" y="58039"/>
                      <a:pt x="37214" y="58796"/>
                    </a:cubicBezTo>
                    <a:cubicBezTo>
                      <a:pt x="37138" y="61748"/>
                      <a:pt x="39636" y="60688"/>
                      <a:pt x="41150" y="61218"/>
                    </a:cubicBezTo>
                    <a:cubicBezTo>
                      <a:pt x="44027" y="62656"/>
                      <a:pt x="46903" y="63716"/>
                      <a:pt x="49931" y="61521"/>
                    </a:cubicBezTo>
                    <a:cubicBezTo>
                      <a:pt x="54245" y="56979"/>
                      <a:pt x="56895" y="49637"/>
                      <a:pt x="65448" y="52286"/>
                    </a:cubicBezTo>
                    <a:cubicBezTo>
                      <a:pt x="68249" y="53800"/>
                      <a:pt x="69157" y="56904"/>
                      <a:pt x="71201" y="59326"/>
                    </a:cubicBezTo>
                    <a:cubicBezTo>
                      <a:pt x="73623" y="56449"/>
                      <a:pt x="69687" y="52665"/>
                      <a:pt x="72715" y="50091"/>
                    </a:cubicBezTo>
                    <a:cubicBezTo>
                      <a:pt x="74380" y="49107"/>
                      <a:pt x="76121" y="49182"/>
                      <a:pt x="77862" y="49939"/>
                    </a:cubicBezTo>
                    <a:cubicBezTo>
                      <a:pt x="80360" y="51529"/>
                      <a:pt x="81723" y="53951"/>
                      <a:pt x="82934" y="56600"/>
                    </a:cubicBezTo>
                    <a:cubicBezTo>
                      <a:pt x="83767" y="58493"/>
                      <a:pt x="82631" y="60310"/>
                      <a:pt x="86265" y="62353"/>
                    </a:cubicBezTo>
                    <a:cubicBezTo>
                      <a:pt x="90655" y="64851"/>
                      <a:pt x="84524" y="67955"/>
                      <a:pt x="80890" y="69242"/>
                    </a:cubicBezTo>
                    <a:cubicBezTo>
                      <a:pt x="80058" y="69317"/>
                      <a:pt x="79225" y="69242"/>
                      <a:pt x="78392" y="69166"/>
                    </a:cubicBezTo>
                    <a:cubicBezTo>
                      <a:pt x="75592" y="68258"/>
                      <a:pt x="72715" y="69166"/>
                      <a:pt x="69839" y="68788"/>
                    </a:cubicBezTo>
                    <a:cubicBezTo>
                      <a:pt x="68325" y="68560"/>
                      <a:pt x="66811" y="67955"/>
                      <a:pt x="65297" y="67879"/>
                    </a:cubicBezTo>
                    <a:cubicBezTo>
                      <a:pt x="62421" y="67652"/>
                      <a:pt x="63178" y="67652"/>
                      <a:pt x="63405" y="71285"/>
                    </a:cubicBezTo>
                    <a:cubicBezTo>
                      <a:pt x="63405" y="74768"/>
                      <a:pt x="64767" y="80520"/>
                      <a:pt x="57349" y="7915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6" name="任意多边形: 形状 3385"/>
              <p:cNvSpPr/>
              <p:nvPr/>
            </p:nvSpPr>
            <p:spPr>
              <a:xfrm>
                <a:off x="2386196" y="6166337"/>
                <a:ext cx="98404" cy="52987"/>
              </a:xfrm>
              <a:custGeom>
                <a:avLst/>
                <a:gdLst>
                  <a:gd name="connsiteX0" fmla="*/ 91818 w 98403"/>
                  <a:gd name="connsiteY0" fmla="*/ 9243 h 52986"/>
                  <a:gd name="connsiteX1" fmla="*/ 91894 w 98403"/>
                  <a:gd name="connsiteY1" fmla="*/ 16813 h 52986"/>
                  <a:gd name="connsiteX2" fmla="*/ 91062 w 98403"/>
                  <a:gd name="connsiteY2" fmla="*/ 16813 h 52986"/>
                  <a:gd name="connsiteX3" fmla="*/ 89926 w 98403"/>
                  <a:gd name="connsiteY3" fmla="*/ 18024 h 52986"/>
                  <a:gd name="connsiteX4" fmla="*/ 90002 w 98403"/>
                  <a:gd name="connsiteY4" fmla="*/ 18856 h 52986"/>
                  <a:gd name="connsiteX5" fmla="*/ 88336 w 98403"/>
                  <a:gd name="connsiteY5" fmla="*/ 24231 h 52986"/>
                  <a:gd name="connsiteX6" fmla="*/ 85460 w 98403"/>
                  <a:gd name="connsiteY6" fmla="*/ 25972 h 52986"/>
                  <a:gd name="connsiteX7" fmla="*/ 84173 w 98403"/>
                  <a:gd name="connsiteY7" fmla="*/ 25745 h 52986"/>
                  <a:gd name="connsiteX8" fmla="*/ 84552 w 98403"/>
                  <a:gd name="connsiteY8" fmla="*/ 26274 h 52986"/>
                  <a:gd name="connsiteX9" fmla="*/ 90077 w 98403"/>
                  <a:gd name="connsiteY9" fmla="*/ 26199 h 52986"/>
                  <a:gd name="connsiteX10" fmla="*/ 90002 w 98403"/>
                  <a:gd name="connsiteY10" fmla="*/ 29681 h 52986"/>
                  <a:gd name="connsiteX11" fmla="*/ 76604 w 98403"/>
                  <a:gd name="connsiteY11" fmla="*/ 38613 h 52986"/>
                  <a:gd name="connsiteX12" fmla="*/ 71002 w 98403"/>
                  <a:gd name="connsiteY12" fmla="*/ 43533 h 52986"/>
                  <a:gd name="connsiteX13" fmla="*/ 68656 w 98403"/>
                  <a:gd name="connsiteY13" fmla="*/ 43836 h 52986"/>
                  <a:gd name="connsiteX14" fmla="*/ 58361 w 98403"/>
                  <a:gd name="connsiteY14" fmla="*/ 43987 h 52986"/>
                  <a:gd name="connsiteX15" fmla="*/ 49883 w 98403"/>
                  <a:gd name="connsiteY15" fmla="*/ 49740 h 52986"/>
                  <a:gd name="connsiteX16" fmla="*/ 43071 w 98403"/>
                  <a:gd name="connsiteY16" fmla="*/ 50119 h 52986"/>
                  <a:gd name="connsiteX17" fmla="*/ 22557 w 98403"/>
                  <a:gd name="connsiteY17" fmla="*/ 48150 h 52986"/>
                  <a:gd name="connsiteX18" fmla="*/ 15669 w 98403"/>
                  <a:gd name="connsiteY18" fmla="*/ 47166 h 52986"/>
                  <a:gd name="connsiteX19" fmla="*/ 15669 w 98403"/>
                  <a:gd name="connsiteY19" fmla="*/ 47166 h 52986"/>
                  <a:gd name="connsiteX20" fmla="*/ 5677 w 98403"/>
                  <a:gd name="connsiteY20" fmla="*/ 44593 h 52986"/>
                  <a:gd name="connsiteX21" fmla="*/ 6888 w 98403"/>
                  <a:gd name="connsiteY21" fmla="*/ 42398 h 52986"/>
                  <a:gd name="connsiteX22" fmla="*/ 15896 w 98403"/>
                  <a:gd name="connsiteY22" fmla="*/ 40203 h 52986"/>
                  <a:gd name="connsiteX23" fmla="*/ 9311 w 98403"/>
                  <a:gd name="connsiteY23" fmla="*/ 37780 h 52986"/>
                  <a:gd name="connsiteX24" fmla="*/ 10370 w 98403"/>
                  <a:gd name="connsiteY24" fmla="*/ 26048 h 52986"/>
                  <a:gd name="connsiteX25" fmla="*/ 11884 w 98403"/>
                  <a:gd name="connsiteY25" fmla="*/ 26123 h 52986"/>
                  <a:gd name="connsiteX26" fmla="*/ 11506 w 98403"/>
                  <a:gd name="connsiteY26" fmla="*/ 25291 h 52986"/>
                  <a:gd name="connsiteX27" fmla="*/ 21800 w 98403"/>
                  <a:gd name="connsiteY27" fmla="*/ 23928 h 52986"/>
                  <a:gd name="connsiteX28" fmla="*/ 26191 w 98403"/>
                  <a:gd name="connsiteY28" fmla="*/ 24307 h 52986"/>
                  <a:gd name="connsiteX29" fmla="*/ 35198 w 98403"/>
                  <a:gd name="connsiteY29" fmla="*/ 30665 h 52986"/>
                  <a:gd name="connsiteX30" fmla="*/ 34441 w 98403"/>
                  <a:gd name="connsiteY30" fmla="*/ 32406 h 52986"/>
                  <a:gd name="connsiteX31" fmla="*/ 33457 w 98403"/>
                  <a:gd name="connsiteY31" fmla="*/ 35736 h 52986"/>
                  <a:gd name="connsiteX32" fmla="*/ 34593 w 98403"/>
                  <a:gd name="connsiteY32" fmla="*/ 32255 h 52986"/>
                  <a:gd name="connsiteX33" fmla="*/ 41330 w 98403"/>
                  <a:gd name="connsiteY33" fmla="*/ 26653 h 52986"/>
                  <a:gd name="connsiteX34" fmla="*/ 48748 w 98403"/>
                  <a:gd name="connsiteY34" fmla="*/ 25745 h 52986"/>
                  <a:gd name="connsiteX35" fmla="*/ 52835 w 98403"/>
                  <a:gd name="connsiteY35" fmla="*/ 24155 h 52986"/>
                  <a:gd name="connsiteX36" fmla="*/ 51321 w 98403"/>
                  <a:gd name="connsiteY36" fmla="*/ 23398 h 52986"/>
                  <a:gd name="connsiteX37" fmla="*/ 49278 w 98403"/>
                  <a:gd name="connsiteY37" fmla="*/ 21960 h 52986"/>
                  <a:gd name="connsiteX38" fmla="*/ 48445 w 98403"/>
                  <a:gd name="connsiteY38" fmla="*/ 20976 h 52986"/>
                  <a:gd name="connsiteX39" fmla="*/ 47461 w 98403"/>
                  <a:gd name="connsiteY39" fmla="*/ 18478 h 52986"/>
                  <a:gd name="connsiteX40" fmla="*/ 53744 w 98403"/>
                  <a:gd name="connsiteY40" fmla="*/ 12347 h 52986"/>
                  <a:gd name="connsiteX41" fmla="*/ 65022 w 98403"/>
                  <a:gd name="connsiteY41" fmla="*/ 21203 h 52986"/>
                  <a:gd name="connsiteX42" fmla="*/ 70018 w 98403"/>
                  <a:gd name="connsiteY42" fmla="*/ 24988 h 52986"/>
                  <a:gd name="connsiteX43" fmla="*/ 73576 w 98403"/>
                  <a:gd name="connsiteY43" fmla="*/ 28546 h 52986"/>
                  <a:gd name="connsiteX44" fmla="*/ 75241 w 98403"/>
                  <a:gd name="connsiteY44" fmla="*/ 18705 h 52986"/>
                  <a:gd name="connsiteX45" fmla="*/ 82129 w 98403"/>
                  <a:gd name="connsiteY45" fmla="*/ 14466 h 52986"/>
                  <a:gd name="connsiteX46" fmla="*/ 82962 w 98403"/>
                  <a:gd name="connsiteY46" fmla="*/ 12649 h 52986"/>
                  <a:gd name="connsiteX47" fmla="*/ 91743 w 98403"/>
                  <a:gd name="connsiteY47" fmla="*/ 5686 h 52986"/>
                  <a:gd name="connsiteX48" fmla="*/ 91818 w 98403"/>
                  <a:gd name="connsiteY48" fmla="*/ 924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98403" h="52986">
                    <a:moveTo>
                      <a:pt x="91818" y="9243"/>
                    </a:moveTo>
                    <a:cubicBezTo>
                      <a:pt x="90759" y="11817"/>
                      <a:pt x="95225" y="14239"/>
                      <a:pt x="91894" y="16813"/>
                    </a:cubicBezTo>
                    <a:cubicBezTo>
                      <a:pt x="91894" y="16813"/>
                      <a:pt x="91062" y="16813"/>
                      <a:pt x="91062" y="16813"/>
                    </a:cubicBezTo>
                    <a:cubicBezTo>
                      <a:pt x="90456" y="16964"/>
                      <a:pt x="90077" y="17342"/>
                      <a:pt x="89926" y="18024"/>
                    </a:cubicBezTo>
                    <a:lnTo>
                      <a:pt x="90002" y="18856"/>
                    </a:lnTo>
                    <a:cubicBezTo>
                      <a:pt x="89093" y="20522"/>
                      <a:pt x="87807" y="22111"/>
                      <a:pt x="88336" y="24231"/>
                    </a:cubicBezTo>
                    <a:cubicBezTo>
                      <a:pt x="87655" y="25291"/>
                      <a:pt x="86596" y="25820"/>
                      <a:pt x="85460" y="25972"/>
                    </a:cubicBezTo>
                    <a:cubicBezTo>
                      <a:pt x="85006" y="26048"/>
                      <a:pt x="84552" y="25669"/>
                      <a:pt x="84173" y="25745"/>
                    </a:cubicBezTo>
                    <a:cubicBezTo>
                      <a:pt x="83643" y="25820"/>
                      <a:pt x="83795" y="26199"/>
                      <a:pt x="84552" y="26274"/>
                    </a:cubicBezTo>
                    <a:cubicBezTo>
                      <a:pt x="86444" y="26123"/>
                      <a:pt x="88261" y="27713"/>
                      <a:pt x="90077" y="26199"/>
                    </a:cubicBezTo>
                    <a:cubicBezTo>
                      <a:pt x="91364" y="27486"/>
                      <a:pt x="91818" y="29908"/>
                      <a:pt x="90002" y="29681"/>
                    </a:cubicBezTo>
                    <a:cubicBezTo>
                      <a:pt x="82659" y="28772"/>
                      <a:pt x="80010" y="33920"/>
                      <a:pt x="76604" y="38613"/>
                    </a:cubicBezTo>
                    <a:cubicBezTo>
                      <a:pt x="75166" y="40581"/>
                      <a:pt x="72895" y="41943"/>
                      <a:pt x="71002" y="43533"/>
                    </a:cubicBezTo>
                    <a:cubicBezTo>
                      <a:pt x="70321" y="44139"/>
                      <a:pt x="69488" y="44215"/>
                      <a:pt x="68656" y="43836"/>
                    </a:cubicBezTo>
                    <a:cubicBezTo>
                      <a:pt x="65174" y="39975"/>
                      <a:pt x="61995" y="38310"/>
                      <a:pt x="58361" y="43987"/>
                    </a:cubicBezTo>
                    <a:cubicBezTo>
                      <a:pt x="56469" y="46864"/>
                      <a:pt x="52987" y="48302"/>
                      <a:pt x="49883" y="49740"/>
                    </a:cubicBezTo>
                    <a:cubicBezTo>
                      <a:pt x="47764" y="50497"/>
                      <a:pt x="46477" y="46712"/>
                      <a:pt x="43071" y="50119"/>
                    </a:cubicBezTo>
                    <a:cubicBezTo>
                      <a:pt x="36561" y="56628"/>
                      <a:pt x="29370" y="50497"/>
                      <a:pt x="22557" y="48150"/>
                    </a:cubicBezTo>
                    <a:cubicBezTo>
                      <a:pt x="20135" y="48832"/>
                      <a:pt x="18243" y="45652"/>
                      <a:pt x="15669" y="47166"/>
                    </a:cubicBezTo>
                    <a:lnTo>
                      <a:pt x="15669" y="47166"/>
                    </a:lnTo>
                    <a:cubicBezTo>
                      <a:pt x="12036" y="47545"/>
                      <a:pt x="8629" y="46940"/>
                      <a:pt x="5677" y="44593"/>
                    </a:cubicBezTo>
                    <a:cubicBezTo>
                      <a:pt x="5677" y="43609"/>
                      <a:pt x="6131" y="42927"/>
                      <a:pt x="6888" y="42398"/>
                    </a:cubicBezTo>
                    <a:cubicBezTo>
                      <a:pt x="9613" y="40657"/>
                      <a:pt x="13020" y="42019"/>
                      <a:pt x="15896" y="40203"/>
                    </a:cubicBezTo>
                    <a:cubicBezTo>
                      <a:pt x="14306" y="37629"/>
                      <a:pt x="11430" y="38689"/>
                      <a:pt x="9311" y="37780"/>
                    </a:cubicBezTo>
                    <a:cubicBezTo>
                      <a:pt x="2271" y="33163"/>
                      <a:pt x="8251" y="29757"/>
                      <a:pt x="10370" y="26048"/>
                    </a:cubicBezTo>
                    <a:cubicBezTo>
                      <a:pt x="10824" y="25820"/>
                      <a:pt x="11657" y="26653"/>
                      <a:pt x="11884" y="26123"/>
                    </a:cubicBezTo>
                    <a:cubicBezTo>
                      <a:pt x="12338" y="24988"/>
                      <a:pt x="12036" y="26577"/>
                      <a:pt x="11506" y="25291"/>
                    </a:cubicBezTo>
                    <a:cubicBezTo>
                      <a:pt x="14458" y="21127"/>
                      <a:pt x="17410" y="17418"/>
                      <a:pt x="21800" y="23928"/>
                    </a:cubicBezTo>
                    <a:cubicBezTo>
                      <a:pt x="22784" y="25366"/>
                      <a:pt x="24677" y="24231"/>
                      <a:pt x="26191" y="24307"/>
                    </a:cubicBezTo>
                    <a:cubicBezTo>
                      <a:pt x="30808" y="24155"/>
                      <a:pt x="34517" y="25215"/>
                      <a:pt x="35198" y="30665"/>
                    </a:cubicBezTo>
                    <a:cubicBezTo>
                      <a:pt x="34971" y="31271"/>
                      <a:pt x="34744" y="31800"/>
                      <a:pt x="34441" y="32406"/>
                    </a:cubicBezTo>
                    <a:cubicBezTo>
                      <a:pt x="33987" y="33466"/>
                      <a:pt x="33760" y="34601"/>
                      <a:pt x="33457" y="35736"/>
                    </a:cubicBezTo>
                    <a:cubicBezTo>
                      <a:pt x="34366" y="34753"/>
                      <a:pt x="34139" y="33390"/>
                      <a:pt x="34593" y="32255"/>
                    </a:cubicBezTo>
                    <a:cubicBezTo>
                      <a:pt x="36258" y="29757"/>
                      <a:pt x="38605" y="28016"/>
                      <a:pt x="41330" y="26653"/>
                    </a:cubicBezTo>
                    <a:cubicBezTo>
                      <a:pt x="43676" y="25442"/>
                      <a:pt x="46174" y="25518"/>
                      <a:pt x="48748" y="25745"/>
                    </a:cubicBezTo>
                    <a:cubicBezTo>
                      <a:pt x="50110" y="25215"/>
                      <a:pt x="52230" y="26502"/>
                      <a:pt x="52835" y="24155"/>
                    </a:cubicBezTo>
                    <a:cubicBezTo>
                      <a:pt x="52835" y="24004"/>
                      <a:pt x="51851" y="23625"/>
                      <a:pt x="51321" y="23398"/>
                    </a:cubicBezTo>
                    <a:cubicBezTo>
                      <a:pt x="50565" y="23020"/>
                      <a:pt x="49959" y="22490"/>
                      <a:pt x="49278" y="21960"/>
                    </a:cubicBezTo>
                    <a:cubicBezTo>
                      <a:pt x="48975" y="21657"/>
                      <a:pt x="48748" y="21279"/>
                      <a:pt x="48445" y="20976"/>
                    </a:cubicBezTo>
                    <a:cubicBezTo>
                      <a:pt x="47991" y="20219"/>
                      <a:pt x="47612" y="19386"/>
                      <a:pt x="47461" y="18478"/>
                    </a:cubicBezTo>
                    <a:cubicBezTo>
                      <a:pt x="47839" y="14693"/>
                      <a:pt x="49959" y="12649"/>
                      <a:pt x="53744" y="12347"/>
                    </a:cubicBezTo>
                    <a:cubicBezTo>
                      <a:pt x="58588" y="13861"/>
                      <a:pt x="62751" y="16283"/>
                      <a:pt x="65022" y="21203"/>
                    </a:cubicBezTo>
                    <a:cubicBezTo>
                      <a:pt x="65704" y="23777"/>
                      <a:pt x="67369" y="24988"/>
                      <a:pt x="70018" y="24988"/>
                    </a:cubicBezTo>
                    <a:cubicBezTo>
                      <a:pt x="72516" y="25518"/>
                      <a:pt x="73879" y="26804"/>
                      <a:pt x="73576" y="28546"/>
                    </a:cubicBezTo>
                    <a:cubicBezTo>
                      <a:pt x="73727" y="25820"/>
                      <a:pt x="74787" y="22339"/>
                      <a:pt x="75241" y="18705"/>
                    </a:cubicBezTo>
                    <a:cubicBezTo>
                      <a:pt x="76982" y="13255"/>
                      <a:pt x="76982" y="13331"/>
                      <a:pt x="82129" y="14466"/>
                    </a:cubicBezTo>
                    <a:cubicBezTo>
                      <a:pt x="82659" y="14618"/>
                      <a:pt x="82432" y="13179"/>
                      <a:pt x="82962" y="12649"/>
                    </a:cubicBezTo>
                    <a:cubicBezTo>
                      <a:pt x="85536" y="9924"/>
                      <a:pt x="86823" y="5458"/>
                      <a:pt x="91743" y="5686"/>
                    </a:cubicBezTo>
                    <a:cubicBezTo>
                      <a:pt x="92727" y="6821"/>
                      <a:pt x="92954" y="8032"/>
                      <a:pt x="91818" y="9243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7" name="任意多边形: 形状 3386"/>
              <p:cNvSpPr/>
              <p:nvPr/>
            </p:nvSpPr>
            <p:spPr>
              <a:xfrm>
                <a:off x="1553702" y="5907076"/>
                <a:ext cx="60556" cy="52987"/>
              </a:xfrm>
              <a:custGeom>
                <a:avLst/>
                <a:gdLst>
                  <a:gd name="connsiteX0" fmla="*/ 42310 w 60556"/>
                  <a:gd name="connsiteY0" fmla="*/ 47700 h 52986"/>
                  <a:gd name="connsiteX1" fmla="*/ 37541 w 60556"/>
                  <a:gd name="connsiteY1" fmla="*/ 46337 h 52986"/>
                  <a:gd name="connsiteX2" fmla="*/ 28231 w 60556"/>
                  <a:gd name="connsiteY2" fmla="*/ 50955 h 52986"/>
                  <a:gd name="connsiteX3" fmla="*/ 25733 w 60556"/>
                  <a:gd name="connsiteY3" fmla="*/ 51030 h 52986"/>
                  <a:gd name="connsiteX4" fmla="*/ 9761 w 60556"/>
                  <a:gd name="connsiteY4" fmla="*/ 38844 h 52986"/>
                  <a:gd name="connsiteX5" fmla="*/ 13394 w 60556"/>
                  <a:gd name="connsiteY5" fmla="*/ 21206 h 52986"/>
                  <a:gd name="connsiteX6" fmla="*/ 17482 w 60556"/>
                  <a:gd name="connsiteY6" fmla="*/ 24234 h 52986"/>
                  <a:gd name="connsiteX7" fmla="*/ 18996 w 60556"/>
                  <a:gd name="connsiteY7" fmla="*/ 26354 h 52986"/>
                  <a:gd name="connsiteX8" fmla="*/ 21342 w 60556"/>
                  <a:gd name="connsiteY8" fmla="*/ 26959 h 52986"/>
                  <a:gd name="connsiteX9" fmla="*/ 38904 w 60556"/>
                  <a:gd name="connsiteY9" fmla="*/ 11896 h 52986"/>
                  <a:gd name="connsiteX10" fmla="*/ 47911 w 60556"/>
                  <a:gd name="connsiteY10" fmla="*/ 16135 h 52986"/>
                  <a:gd name="connsiteX11" fmla="*/ 55405 w 60556"/>
                  <a:gd name="connsiteY11" fmla="*/ 6219 h 52986"/>
                  <a:gd name="connsiteX12" fmla="*/ 55481 w 60556"/>
                  <a:gd name="connsiteY12" fmla="*/ 6295 h 52986"/>
                  <a:gd name="connsiteX13" fmla="*/ 59266 w 60556"/>
                  <a:gd name="connsiteY13" fmla="*/ 13713 h 52986"/>
                  <a:gd name="connsiteX14" fmla="*/ 53513 w 60556"/>
                  <a:gd name="connsiteY14" fmla="*/ 36346 h 52986"/>
                  <a:gd name="connsiteX15" fmla="*/ 49879 w 60556"/>
                  <a:gd name="connsiteY15" fmla="*/ 38541 h 52986"/>
                  <a:gd name="connsiteX16" fmla="*/ 49879 w 60556"/>
                  <a:gd name="connsiteY16" fmla="*/ 38541 h 52986"/>
                  <a:gd name="connsiteX17" fmla="*/ 47987 w 60556"/>
                  <a:gd name="connsiteY17" fmla="*/ 40433 h 52986"/>
                  <a:gd name="connsiteX18" fmla="*/ 47987 w 60556"/>
                  <a:gd name="connsiteY18" fmla="*/ 40433 h 52986"/>
                  <a:gd name="connsiteX19" fmla="*/ 49198 w 60556"/>
                  <a:gd name="connsiteY19" fmla="*/ 47473 h 52986"/>
                  <a:gd name="connsiteX20" fmla="*/ 45262 w 60556"/>
                  <a:gd name="connsiteY20" fmla="*/ 52015 h 52986"/>
                  <a:gd name="connsiteX21" fmla="*/ 42310 w 60556"/>
                  <a:gd name="connsiteY21" fmla="*/ 47700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556" h="52986">
                    <a:moveTo>
                      <a:pt x="42310" y="47700"/>
                    </a:moveTo>
                    <a:cubicBezTo>
                      <a:pt x="41174" y="45581"/>
                      <a:pt x="39433" y="43461"/>
                      <a:pt x="37541" y="46337"/>
                    </a:cubicBezTo>
                    <a:cubicBezTo>
                      <a:pt x="35194" y="49895"/>
                      <a:pt x="30350" y="47321"/>
                      <a:pt x="28231" y="50955"/>
                    </a:cubicBezTo>
                    <a:cubicBezTo>
                      <a:pt x="27776" y="51712"/>
                      <a:pt x="26035" y="51788"/>
                      <a:pt x="25733" y="51030"/>
                    </a:cubicBezTo>
                    <a:cubicBezTo>
                      <a:pt x="22780" y="43764"/>
                      <a:pt x="13243" y="45353"/>
                      <a:pt x="9761" y="38844"/>
                    </a:cubicBezTo>
                    <a:cubicBezTo>
                      <a:pt x="3554" y="30593"/>
                      <a:pt x="4159" y="27792"/>
                      <a:pt x="13394" y="21206"/>
                    </a:cubicBezTo>
                    <a:cubicBezTo>
                      <a:pt x="14984" y="21888"/>
                      <a:pt x="16271" y="23023"/>
                      <a:pt x="17482" y="24234"/>
                    </a:cubicBezTo>
                    <a:cubicBezTo>
                      <a:pt x="18087" y="24840"/>
                      <a:pt x="18542" y="25597"/>
                      <a:pt x="18996" y="26354"/>
                    </a:cubicBezTo>
                    <a:cubicBezTo>
                      <a:pt x="21039" y="27716"/>
                      <a:pt x="20964" y="27641"/>
                      <a:pt x="21342" y="26959"/>
                    </a:cubicBezTo>
                    <a:cubicBezTo>
                      <a:pt x="25430" y="19996"/>
                      <a:pt x="28760" y="12426"/>
                      <a:pt x="38904" y="11896"/>
                    </a:cubicBezTo>
                    <a:cubicBezTo>
                      <a:pt x="43143" y="11669"/>
                      <a:pt x="45868" y="12274"/>
                      <a:pt x="47911" y="16135"/>
                    </a:cubicBezTo>
                    <a:cubicBezTo>
                      <a:pt x="45262" y="5613"/>
                      <a:pt x="45943" y="4781"/>
                      <a:pt x="55405" y="6219"/>
                    </a:cubicBezTo>
                    <a:lnTo>
                      <a:pt x="55481" y="6295"/>
                    </a:lnTo>
                    <a:cubicBezTo>
                      <a:pt x="57298" y="8490"/>
                      <a:pt x="55708" y="12426"/>
                      <a:pt x="59266" y="13713"/>
                    </a:cubicBezTo>
                    <a:cubicBezTo>
                      <a:pt x="57525" y="21282"/>
                      <a:pt x="53437" y="28246"/>
                      <a:pt x="53513" y="36346"/>
                    </a:cubicBezTo>
                    <a:cubicBezTo>
                      <a:pt x="52907" y="38011"/>
                      <a:pt x="50863" y="37405"/>
                      <a:pt x="49879" y="38541"/>
                    </a:cubicBezTo>
                    <a:lnTo>
                      <a:pt x="49879" y="38541"/>
                    </a:lnTo>
                    <a:cubicBezTo>
                      <a:pt x="49198" y="39070"/>
                      <a:pt x="48593" y="39752"/>
                      <a:pt x="47987" y="40433"/>
                    </a:cubicBezTo>
                    <a:lnTo>
                      <a:pt x="47987" y="40433"/>
                    </a:lnTo>
                    <a:cubicBezTo>
                      <a:pt x="46549" y="43083"/>
                      <a:pt x="50031" y="44748"/>
                      <a:pt x="49198" y="47473"/>
                    </a:cubicBezTo>
                    <a:cubicBezTo>
                      <a:pt x="48517" y="49744"/>
                      <a:pt x="47836" y="51939"/>
                      <a:pt x="45262" y="52015"/>
                    </a:cubicBezTo>
                    <a:cubicBezTo>
                      <a:pt x="42688" y="51939"/>
                      <a:pt x="43445" y="49062"/>
                      <a:pt x="42310" y="47700"/>
                    </a:cubicBez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8" name="任意多边形: 形状 3387"/>
              <p:cNvSpPr/>
              <p:nvPr/>
            </p:nvSpPr>
            <p:spPr>
              <a:xfrm>
                <a:off x="1816129" y="4903822"/>
                <a:ext cx="52987" cy="68126"/>
              </a:xfrm>
              <a:custGeom>
                <a:avLst/>
                <a:gdLst>
                  <a:gd name="connsiteX0" fmla="*/ 9846 w 52986"/>
                  <a:gd name="connsiteY0" fmla="*/ 26569 h 68125"/>
                  <a:gd name="connsiteX1" fmla="*/ 9846 w 52986"/>
                  <a:gd name="connsiteY1" fmla="*/ 19453 h 68125"/>
                  <a:gd name="connsiteX2" fmla="*/ 24909 w 52986"/>
                  <a:gd name="connsiteY2" fmla="*/ 5677 h 68125"/>
                  <a:gd name="connsiteX3" fmla="*/ 27029 w 52986"/>
                  <a:gd name="connsiteY3" fmla="*/ 7570 h 68125"/>
                  <a:gd name="connsiteX4" fmla="*/ 23698 w 52986"/>
                  <a:gd name="connsiteY4" fmla="*/ 27932 h 68125"/>
                  <a:gd name="connsiteX5" fmla="*/ 35658 w 52986"/>
                  <a:gd name="connsiteY5" fmla="*/ 30202 h 68125"/>
                  <a:gd name="connsiteX6" fmla="*/ 38307 w 52986"/>
                  <a:gd name="connsiteY6" fmla="*/ 41784 h 68125"/>
                  <a:gd name="connsiteX7" fmla="*/ 39973 w 52986"/>
                  <a:gd name="connsiteY7" fmla="*/ 42843 h 68125"/>
                  <a:gd name="connsiteX8" fmla="*/ 39064 w 52986"/>
                  <a:gd name="connsiteY8" fmla="*/ 52759 h 68125"/>
                  <a:gd name="connsiteX9" fmla="*/ 49662 w 52986"/>
                  <a:gd name="connsiteY9" fmla="*/ 60707 h 68125"/>
                  <a:gd name="connsiteX10" fmla="*/ 35431 w 52986"/>
                  <a:gd name="connsiteY10" fmla="*/ 61691 h 68125"/>
                  <a:gd name="connsiteX11" fmla="*/ 26423 w 52986"/>
                  <a:gd name="connsiteY11" fmla="*/ 59572 h 68125"/>
                  <a:gd name="connsiteX12" fmla="*/ 15523 w 52986"/>
                  <a:gd name="connsiteY12" fmla="*/ 52911 h 68125"/>
                  <a:gd name="connsiteX13" fmla="*/ 8332 w 52986"/>
                  <a:gd name="connsiteY13" fmla="*/ 52533 h 68125"/>
                  <a:gd name="connsiteX14" fmla="*/ 7953 w 52986"/>
                  <a:gd name="connsiteY14" fmla="*/ 47536 h 68125"/>
                  <a:gd name="connsiteX15" fmla="*/ 9619 w 52986"/>
                  <a:gd name="connsiteY15" fmla="*/ 41784 h 68125"/>
                  <a:gd name="connsiteX16" fmla="*/ 9846 w 52986"/>
                  <a:gd name="connsiteY16" fmla="*/ 26569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68125">
                    <a:moveTo>
                      <a:pt x="9846" y="26569"/>
                    </a:moveTo>
                    <a:cubicBezTo>
                      <a:pt x="12949" y="24071"/>
                      <a:pt x="7726" y="19983"/>
                      <a:pt x="9846" y="19453"/>
                    </a:cubicBezTo>
                    <a:cubicBezTo>
                      <a:pt x="17794" y="17637"/>
                      <a:pt x="16356" y="6131"/>
                      <a:pt x="24909" y="5677"/>
                    </a:cubicBezTo>
                    <a:cubicBezTo>
                      <a:pt x="25590" y="6358"/>
                      <a:pt x="26347" y="6964"/>
                      <a:pt x="27029" y="7570"/>
                    </a:cubicBezTo>
                    <a:cubicBezTo>
                      <a:pt x="37172" y="17788"/>
                      <a:pt x="37172" y="17788"/>
                      <a:pt x="23698" y="27932"/>
                    </a:cubicBezTo>
                    <a:cubicBezTo>
                      <a:pt x="29678" y="25055"/>
                      <a:pt x="35279" y="24676"/>
                      <a:pt x="35658" y="30202"/>
                    </a:cubicBezTo>
                    <a:cubicBezTo>
                      <a:pt x="35961" y="34366"/>
                      <a:pt x="51175" y="35198"/>
                      <a:pt x="38307" y="41784"/>
                    </a:cubicBezTo>
                    <a:cubicBezTo>
                      <a:pt x="37550" y="42162"/>
                      <a:pt x="39367" y="42465"/>
                      <a:pt x="39973" y="42843"/>
                    </a:cubicBezTo>
                    <a:cubicBezTo>
                      <a:pt x="46104" y="46704"/>
                      <a:pt x="45423" y="49959"/>
                      <a:pt x="39064" y="52759"/>
                    </a:cubicBezTo>
                    <a:cubicBezTo>
                      <a:pt x="51251" y="52154"/>
                      <a:pt x="51251" y="52154"/>
                      <a:pt x="49662" y="60707"/>
                    </a:cubicBezTo>
                    <a:cubicBezTo>
                      <a:pt x="45120" y="63584"/>
                      <a:pt x="40881" y="66158"/>
                      <a:pt x="35431" y="61691"/>
                    </a:cubicBezTo>
                    <a:cubicBezTo>
                      <a:pt x="33311" y="59951"/>
                      <a:pt x="29451" y="60253"/>
                      <a:pt x="26423" y="59572"/>
                    </a:cubicBezTo>
                    <a:cubicBezTo>
                      <a:pt x="22033" y="58588"/>
                      <a:pt x="18097" y="56923"/>
                      <a:pt x="15523" y="52911"/>
                    </a:cubicBezTo>
                    <a:cubicBezTo>
                      <a:pt x="13176" y="52078"/>
                      <a:pt x="10754" y="53744"/>
                      <a:pt x="8332" y="52533"/>
                    </a:cubicBezTo>
                    <a:cubicBezTo>
                      <a:pt x="5077" y="50943"/>
                      <a:pt x="4699" y="49505"/>
                      <a:pt x="7953" y="47536"/>
                    </a:cubicBezTo>
                    <a:cubicBezTo>
                      <a:pt x="10603" y="46250"/>
                      <a:pt x="11511" y="44433"/>
                      <a:pt x="9619" y="41784"/>
                    </a:cubicBezTo>
                    <a:cubicBezTo>
                      <a:pt x="9165" y="36788"/>
                      <a:pt x="838" y="31565"/>
                      <a:pt x="9846" y="2656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89" name="任意多边形: 形状 3388"/>
              <p:cNvSpPr/>
              <p:nvPr/>
            </p:nvSpPr>
            <p:spPr>
              <a:xfrm>
                <a:off x="2025640" y="6209158"/>
                <a:ext cx="52987" cy="75695"/>
              </a:xfrm>
              <a:custGeom>
                <a:avLst/>
                <a:gdLst>
                  <a:gd name="connsiteX0" fmla="*/ 26437 w 52986"/>
                  <a:gd name="connsiteY0" fmla="*/ 72774 h 75695"/>
                  <a:gd name="connsiteX1" fmla="*/ 24847 w 52986"/>
                  <a:gd name="connsiteY1" fmla="*/ 73001 h 75695"/>
                  <a:gd name="connsiteX2" fmla="*/ 13795 w 52986"/>
                  <a:gd name="connsiteY2" fmla="*/ 72698 h 75695"/>
                  <a:gd name="connsiteX3" fmla="*/ 14325 w 52986"/>
                  <a:gd name="connsiteY3" fmla="*/ 68081 h 75695"/>
                  <a:gd name="connsiteX4" fmla="*/ 15082 w 52986"/>
                  <a:gd name="connsiteY4" fmla="*/ 62858 h 75695"/>
                  <a:gd name="connsiteX5" fmla="*/ 13871 w 52986"/>
                  <a:gd name="connsiteY5" fmla="*/ 60966 h 75695"/>
                  <a:gd name="connsiteX6" fmla="*/ 10162 w 52986"/>
                  <a:gd name="connsiteY6" fmla="*/ 58770 h 75695"/>
                  <a:gd name="connsiteX7" fmla="*/ 8345 w 52986"/>
                  <a:gd name="connsiteY7" fmla="*/ 57332 h 75695"/>
                  <a:gd name="connsiteX8" fmla="*/ 6150 w 52986"/>
                  <a:gd name="connsiteY8" fmla="*/ 53017 h 75695"/>
                  <a:gd name="connsiteX9" fmla="*/ 5696 w 52986"/>
                  <a:gd name="connsiteY9" fmla="*/ 49308 h 75695"/>
                  <a:gd name="connsiteX10" fmla="*/ 10919 w 52986"/>
                  <a:gd name="connsiteY10" fmla="*/ 44237 h 75695"/>
                  <a:gd name="connsiteX11" fmla="*/ 16293 w 52986"/>
                  <a:gd name="connsiteY11" fmla="*/ 39619 h 75695"/>
                  <a:gd name="connsiteX12" fmla="*/ 15915 w 52986"/>
                  <a:gd name="connsiteY12" fmla="*/ 33034 h 75695"/>
                  <a:gd name="connsiteX13" fmla="*/ 10238 w 52986"/>
                  <a:gd name="connsiteY13" fmla="*/ 27054 h 75695"/>
                  <a:gd name="connsiteX14" fmla="*/ 10541 w 52986"/>
                  <a:gd name="connsiteY14" fmla="*/ 24405 h 75695"/>
                  <a:gd name="connsiteX15" fmla="*/ 29692 w 52986"/>
                  <a:gd name="connsiteY15" fmla="*/ 7449 h 75695"/>
                  <a:gd name="connsiteX16" fmla="*/ 35823 w 52986"/>
                  <a:gd name="connsiteY16" fmla="*/ 9871 h 75695"/>
                  <a:gd name="connsiteX17" fmla="*/ 35899 w 52986"/>
                  <a:gd name="connsiteY17" fmla="*/ 9871 h 75695"/>
                  <a:gd name="connsiteX18" fmla="*/ 35823 w 52986"/>
                  <a:gd name="connsiteY18" fmla="*/ 19787 h 75695"/>
                  <a:gd name="connsiteX19" fmla="*/ 38926 w 52986"/>
                  <a:gd name="connsiteY19" fmla="*/ 19484 h 75695"/>
                  <a:gd name="connsiteX20" fmla="*/ 45360 w 52986"/>
                  <a:gd name="connsiteY20" fmla="*/ 21226 h 75695"/>
                  <a:gd name="connsiteX21" fmla="*/ 45360 w 52986"/>
                  <a:gd name="connsiteY21" fmla="*/ 32277 h 75695"/>
                  <a:gd name="connsiteX22" fmla="*/ 46572 w 52986"/>
                  <a:gd name="connsiteY22" fmla="*/ 37651 h 75695"/>
                  <a:gd name="connsiteX23" fmla="*/ 48161 w 52986"/>
                  <a:gd name="connsiteY23" fmla="*/ 52336 h 75695"/>
                  <a:gd name="connsiteX24" fmla="*/ 45512 w 52986"/>
                  <a:gd name="connsiteY24" fmla="*/ 52715 h 75695"/>
                  <a:gd name="connsiteX25" fmla="*/ 43014 w 52986"/>
                  <a:gd name="connsiteY25" fmla="*/ 51655 h 75695"/>
                  <a:gd name="connsiteX26" fmla="*/ 41878 w 52986"/>
                  <a:gd name="connsiteY26" fmla="*/ 50898 h 75695"/>
                  <a:gd name="connsiteX27" fmla="*/ 35444 w 52986"/>
                  <a:gd name="connsiteY27" fmla="*/ 44085 h 75695"/>
                  <a:gd name="connsiteX28" fmla="*/ 33476 w 52986"/>
                  <a:gd name="connsiteY28" fmla="*/ 52790 h 75695"/>
                  <a:gd name="connsiteX29" fmla="*/ 29162 w 52986"/>
                  <a:gd name="connsiteY29" fmla="*/ 55440 h 75695"/>
                  <a:gd name="connsiteX30" fmla="*/ 25528 w 52986"/>
                  <a:gd name="connsiteY30" fmla="*/ 59073 h 75695"/>
                  <a:gd name="connsiteX31" fmla="*/ 26210 w 52986"/>
                  <a:gd name="connsiteY31" fmla="*/ 60966 h 75695"/>
                  <a:gd name="connsiteX32" fmla="*/ 27572 w 52986"/>
                  <a:gd name="connsiteY32" fmla="*/ 62479 h 75695"/>
                  <a:gd name="connsiteX33" fmla="*/ 28405 w 52986"/>
                  <a:gd name="connsiteY33" fmla="*/ 63161 h 75695"/>
                  <a:gd name="connsiteX34" fmla="*/ 30373 w 52986"/>
                  <a:gd name="connsiteY34" fmla="*/ 67778 h 75695"/>
                  <a:gd name="connsiteX35" fmla="*/ 29389 w 52986"/>
                  <a:gd name="connsiteY35" fmla="*/ 69670 h 75695"/>
                  <a:gd name="connsiteX36" fmla="*/ 27950 w 52986"/>
                  <a:gd name="connsiteY36" fmla="*/ 71260 h 75695"/>
                  <a:gd name="connsiteX37" fmla="*/ 26437 w 52986"/>
                  <a:gd name="connsiteY37" fmla="*/ 72774 h 7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986" h="75695">
                    <a:moveTo>
                      <a:pt x="26437" y="72774"/>
                    </a:moveTo>
                    <a:cubicBezTo>
                      <a:pt x="25907" y="72925"/>
                      <a:pt x="25377" y="73001"/>
                      <a:pt x="24847" y="73001"/>
                    </a:cubicBezTo>
                    <a:cubicBezTo>
                      <a:pt x="21138" y="73985"/>
                      <a:pt x="17353" y="75802"/>
                      <a:pt x="13795" y="72698"/>
                    </a:cubicBezTo>
                    <a:cubicBezTo>
                      <a:pt x="12357" y="70957"/>
                      <a:pt x="12282" y="69140"/>
                      <a:pt x="14325" y="68081"/>
                    </a:cubicBezTo>
                    <a:cubicBezTo>
                      <a:pt x="17202" y="66567"/>
                      <a:pt x="16293" y="64826"/>
                      <a:pt x="15082" y="62858"/>
                    </a:cubicBezTo>
                    <a:cubicBezTo>
                      <a:pt x="14704" y="62252"/>
                      <a:pt x="14325" y="61571"/>
                      <a:pt x="13871" y="60966"/>
                    </a:cubicBezTo>
                    <a:cubicBezTo>
                      <a:pt x="12887" y="59830"/>
                      <a:pt x="11525" y="59376"/>
                      <a:pt x="10162" y="58770"/>
                    </a:cubicBezTo>
                    <a:cubicBezTo>
                      <a:pt x="9481" y="58392"/>
                      <a:pt x="8875" y="57938"/>
                      <a:pt x="8345" y="57332"/>
                    </a:cubicBezTo>
                    <a:cubicBezTo>
                      <a:pt x="7361" y="56045"/>
                      <a:pt x="6680" y="54531"/>
                      <a:pt x="6150" y="53017"/>
                    </a:cubicBezTo>
                    <a:cubicBezTo>
                      <a:pt x="5772" y="51806"/>
                      <a:pt x="5620" y="50520"/>
                      <a:pt x="5696" y="49308"/>
                    </a:cubicBezTo>
                    <a:cubicBezTo>
                      <a:pt x="6302" y="46356"/>
                      <a:pt x="7740" y="42874"/>
                      <a:pt x="10919" y="44237"/>
                    </a:cubicBezTo>
                    <a:cubicBezTo>
                      <a:pt x="16823" y="46659"/>
                      <a:pt x="14931" y="41588"/>
                      <a:pt x="16293" y="39619"/>
                    </a:cubicBezTo>
                    <a:cubicBezTo>
                      <a:pt x="16748" y="37424"/>
                      <a:pt x="21138" y="35002"/>
                      <a:pt x="15915" y="33034"/>
                    </a:cubicBezTo>
                    <a:cubicBezTo>
                      <a:pt x="13114" y="31974"/>
                      <a:pt x="11146" y="30082"/>
                      <a:pt x="10238" y="27054"/>
                    </a:cubicBezTo>
                    <a:cubicBezTo>
                      <a:pt x="10086" y="26145"/>
                      <a:pt x="10011" y="24631"/>
                      <a:pt x="10541" y="24405"/>
                    </a:cubicBezTo>
                    <a:cubicBezTo>
                      <a:pt x="19473" y="21604"/>
                      <a:pt x="22425" y="12142"/>
                      <a:pt x="29692" y="7449"/>
                    </a:cubicBezTo>
                    <a:cubicBezTo>
                      <a:pt x="33022" y="4875"/>
                      <a:pt x="35520" y="4648"/>
                      <a:pt x="35823" y="9871"/>
                    </a:cubicBezTo>
                    <a:lnTo>
                      <a:pt x="35899" y="9871"/>
                    </a:lnTo>
                    <a:cubicBezTo>
                      <a:pt x="33703" y="13126"/>
                      <a:pt x="31281" y="16457"/>
                      <a:pt x="35823" y="19787"/>
                    </a:cubicBezTo>
                    <a:cubicBezTo>
                      <a:pt x="37034" y="21226"/>
                      <a:pt x="38018" y="20317"/>
                      <a:pt x="38926" y="19484"/>
                    </a:cubicBezTo>
                    <a:cubicBezTo>
                      <a:pt x="42106" y="16381"/>
                      <a:pt x="43847" y="18273"/>
                      <a:pt x="45360" y="21226"/>
                    </a:cubicBezTo>
                    <a:cubicBezTo>
                      <a:pt x="42484" y="24859"/>
                      <a:pt x="40365" y="28416"/>
                      <a:pt x="45360" y="32277"/>
                    </a:cubicBezTo>
                    <a:cubicBezTo>
                      <a:pt x="46874" y="33412"/>
                      <a:pt x="46269" y="35835"/>
                      <a:pt x="46572" y="37651"/>
                    </a:cubicBezTo>
                    <a:cubicBezTo>
                      <a:pt x="46572" y="42571"/>
                      <a:pt x="56034" y="46508"/>
                      <a:pt x="48161" y="52336"/>
                    </a:cubicBezTo>
                    <a:cubicBezTo>
                      <a:pt x="47329" y="52715"/>
                      <a:pt x="46420" y="52790"/>
                      <a:pt x="45512" y="52715"/>
                    </a:cubicBezTo>
                    <a:cubicBezTo>
                      <a:pt x="44679" y="52488"/>
                      <a:pt x="43847" y="52109"/>
                      <a:pt x="43014" y="51655"/>
                    </a:cubicBezTo>
                    <a:cubicBezTo>
                      <a:pt x="42635" y="51428"/>
                      <a:pt x="42257" y="51201"/>
                      <a:pt x="41878" y="50898"/>
                    </a:cubicBezTo>
                    <a:cubicBezTo>
                      <a:pt x="39153" y="49308"/>
                      <a:pt x="37337" y="46886"/>
                      <a:pt x="35444" y="44085"/>
                    </a:cubicBezTo>
                    <a:cubicBezTo>
                      <a:pt x="35974" y="47340"/>
                      <a:pt x="37110" y="50671"/>
                      <a:pt x="33476" y="52790"/>
                    </a:cubicBezTo>
                    <a:cubicBezTo>
                      <a:pt x="32189" y="53850"/>
                      <a:pt x="30676" y="54683"/>
                      <a:pt x="29162" y="55440"/>
                    </a:cubicBezTo>
                    <a:cubicBezTo>
                      <a:pt x="27648" y="56348"/>
                      <a:pt x="25680" y="56802"/>
                      <a:pt x="25528" y="59073"/>
                    </a:cubicBezTo>
                    <a:cubicBezTo>
                      <a:pt x="25680" y="59678"/>
                      <a:pt x="25907" y="60360"/>
                      <a:pt x="26210" y="60966"/>
                    </a:cubicBezTo>
                    <a:cubicBezTo>
                      <a:pt x="26664" y="61495"/>
                      <a:pt x="27042" y="62025"/>
                      <a:pt x="27572" y="62479"/>
                    </a:cubicBezTo>
                    <a:cubicBezTo>
                      <a:pt x="27875" y="62706"/>
                      <a:pt x="28102" y="62933"/>
                      <a:pt x="28405" y="63161"/>
                    </a:cubicBezTo>
                    <a:cubicBezTo>
                      <a:pt x="29843" y="64372"/>
                      <a:pt x="31054" y="65659"/>
                      <a:pt x="30373" y="67778"/>
                    </a:cubicBezTo>
                    <a:cubicBezTo>
                      <a:pt x="30146" y="68459"/>
                      <a:pt x="29767" y="69065"/>
                      <a:pt x="29389" y="69670"/>
                    </a:cubicBezTo>
                    <a:cubicBezTo>
                      <a:pt x="28935" y="70200"/>
                      <a:pt x="28480" y="70730"/>
                      <a:pt x="27950" y="71260"/>
                    </a:cubicBezTo>
                    <a:cubicBezTo>
                      <a:pt x="27496" y="71790"/>
                      <a:pt x="26966" y="72244"/>
                      <a:pt x="26437" y="72774"/>
                    </a:cubicBezTo>
                    <a:close/>
                  </a:path>
                </a:pathLst>
              </a:custGeom>
              <a:solidFill>
                <a:srgbClr val="F7C7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0" name="任意多边形: 形状 3389"/>
              <p:cNvSpPr/>
              <p:nvPr/>
            </p:nvSpPr>
            <p:spPr>
              <a:xfrm>
                <a:off x="1743618" y="5896005"/>
                <a:ext cx="75695" cy="52987"/>
              </a:xfrm>
              <a:custGeom>
                <a:avLst/>
                <a:gdLst>
                  <a:gd name="connsiteX0" fmla="*/ 13928 w 75695"/>
                  <a:gd name="connsiteY0" fmla="*/ 13278 h 52986"/>
                  <a:gd name="connsiteX1" fmla="*/ 25736 w 75695"/>
                  <a:gd name="connsiteY1" fmla="*/ 12067 h 52986"/>
                  <a:gd name="connsiteX2" fmla="*/ 29370 w 75695"/>
                  <a:gd name="connsiteY2" fmla="*/ 8964 h 52986"/>
                  <a:gd name="connsiteX3" fmla="*/ 36712 w 75695"/>
                  <a:gd name="connsiteY3" fmla="*/ 7601 h 52986"/>
                  <a:gd name="connsiteX4" fmla="*/ 44509 w 75695"/>
                  <a:gd name="connsiteY4" fmla="*/ 18880 h 52986"/>
                  <a:gd name="connsiteX5" fmla="*/ 53214 w 75695"/>
                  <a:gd name="connsiteY5" fmla="*/ 21605 h 52986"/>
                  <a:gd name="connsiteX6" fmla="*/ 58815 w 75695"/>
                  <a:gd name="connsiteY6" fmla="*/ 25466 h 52986"/>
                  <a:gd name="connsiteX7" fmla="*/ 65022 w 75695"/>
                  <a:gd name="connsiteY7" fmla="*/ 31899 h 52986"/>
                  <a:gd name="connsiteX8" fmla="*/ 71456 w 75695"/>
                  <a:gd name="connsiteY8" fmla="*/ 43330 h 52986"/>
                  <a:gd name="connsiteX9" fmla="*/ 67369 w 75695"/>
                  <a:gd name="connsiteY9" fmla="*/ 47720 h 52986"/>
                  <a:gd name="connsiteX10" fmla="*/ 51700 w 75695"/>
                  <a:gd name="connsiteY10" fmla="*/ 46206 h 52986"/>
                  <a:gd name="connsiteX11" fmla="*/ 49353 w 75695"/>
                  <a:gd name="connsiteY11" fmla="*/ 41134 h 52986"/>
                  <a:gd name="connsiteX12" fmla="*/ 48369 w 75695"/>
                  <a:gd name="connsiteY12" fmla="*/ 30689 h 52986"/>
                  <a:gd name="connsiteX13" fmla="*/ 39059 w 75695"/>
                  <a:gd name="connsiteY13" fmla="*/ 35154 h 52986"/>
                  <a:gd name="connsiteX14" fmla="*/ 27402 w 75695"/>
                  <a:gd name="connsiteY14" fmla="*/ 49537 h 52986"/>
                  <a:gd name="connsiteX15" fmla="*/ 11960 w 75695"/>
                  <a:gd name="connsiteY15" fmla="*/ 39999 h 52986"/>
                  <a:gd name="connsiteX16" fmla="*/ 11960 w 75695"/>
                  <a:gd name="connsiteY16" fmla="*/ 39999 h 52986"/>
                  <a:gd name="connsiteX17" fmla="*/ 13928 w 75695"/>
                  <a:gd name="connsiteY17" fmla="*/ 25541 h 52986"/>
                  <a:gd name="connsiteX18" fmla="*/ 5677 w 75695"/>
                  <a:gd name="connsiteY18" fmla="*/ 16155 h 52986"/>
                  <a:gd name="connsiteX19" fmla="*/ 13928 w 75695"/>
                  <a:gd name="connsiteY19" fmla="*/ 13278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5695" h="52986">
                    <a:moveTo>
                      <a:pt x="13928" y="13278"/>
                    </a:moveTo>
                    <a:cubicBezTo>
                      <a:pt x="17713" y="12219"/>
                      <a:pt x="20892" y="7071"/>
                      <a:pt x="25736" y="12067"/>
                    </a:cubicBezTo>
                    <a:cubicBezTo>
                      <a:pt x="27023" y="13354"/>
                      <a:pt x="28386" y="10478"/>
                      <a:pt x="29370" y="8964"/>
                    </a:cubicBezTo>
                    <a:cubicBezTo>
                      <a:pt x="31262" y="6088"/>
                      <a:pt x="33533" y="3968"/>
                      <a:pt x="36712" y="7601"/>
                    </a:cubicBezTo>
                    <a:cubicBezTo>
                      <a:pt x="39437" y="11235"/>
                      <a:pt x="40346" y="16155"/>
                      <a:pt x="44509" y="18880"/>
                    </a:cubicBezTo>
                    <a:cubicBezTo>
                      <a:pt x="48369" y="16609"/>
                      <a:pt x="51700" y="16230"/>
                      <a:pt x="53214" y="21605"/>
                    </a:cubicBezTo>
                    <a:cubicBezTo>
                      <a:pt x="54046" y="24481"/>
                      <a:pt x="54501" y="26525"/>
                      <a:pt x="58815" y="25466"/>
                    </a:cubicBezTo>
                    <a:cubicBezTo>
                      <a:pt x="62146" y="24633"/>
                      <a:pt x="67747" y="24027"/>
                      <a:pt x="65022" y="31899"/>
                    </a:cubicBezTo>
                    <a:cubicBezTo>
                      <a:pt x="64341" y="33943"/>
                      <a:pt x="69867" y="38863"/>
                      <a:pt x="71456" y="43330"/>
                    </a:cubicBezTo>
                    <a:cubicBezTo>
                      <a:pt x="73273" y="48477"/>
                      <a:pt x="70321" y="47720"/>
                      <a:pt x="67369" y="47720"/>
                    </a:cubicBezTo>
                    <a:cubicBezTo>
                      <a:pt x="61919" y="49991"/>
                      <a:pt x="57074" y="46130"/>
                      <a:pt x="51700" y="46206"/>
                    </a:cubicBezTo>
                    <a:cubicBezTo>
                      <a:pt x="48824" y="46206"/>
                      <a:pt x="48521" y="43405"/>
                      <a:pt x="49353" y="41134"/>
                    </a:cubicBezTo>
                    <a:cubicBezTo>
                      <a:pt x="50716" y="37425"/>
                      <a:pt x="53819" y="34246"/>
                      <a:pt x="48369" y="30689"/>
                    </a:cubicBezTo>
                    <a:cubicBezTo>
                      <a:pt x="42087" y="26601"/>
                      <a:pt x="42162" y="33792"/>
                      <a:pt x="39059" y="35154"/>
                    </a:cubicBezTo>
                    <a:cubicBezTo>
                      <a:pt x="32625" y="37803"/>
                      <a:pt x="30505" y="44086"/>
                      <a:pt x="27402" y="49537"/>
                    </a:cubicBezTo>
                    <a:cubicBezTo>
                      <a:pt x="22254" y="49991"/>
                      <a:pt x="13020" y="44238"/>
                      <a:pt x="11960" y="39999"/>
                    </a:cubicBezTo>
                    <a:lnTo>
                      <a:pt x="11960" y="39999"/>
                    </a:lnTo>
                    <a:cubicBezTo>
                      <a:pt x="20286" y="34019"/>
                      <a:pt x="20286" y="32808"/>
                      <a:pt x="13928" y="25541"/>
                    </a:cubicBezTo>
                    <a:cubicBezTo>
                      <a:pt x="11279" y="22513"/>
                      <a:pt x="8705" y="19485"/>
                      <a:pt x="5677" y="16155"/>
                    </a:cubicBezTo>
                    <a:cubicBezTo>
                      <a:pt x="8175" y="14035"/>
                      <a:pt x="10749" y="12900"/>
                      <a:pt x="13928" y="13278"/>
                    </a:cubicBez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1" name="任意多边形: 形状 3390"/>
              <p:cNvSpPr/>
              <p:nvPr/>
            </p:nvSpPr>
            <p:spPr>
              <a:xfrm>
                <a:off x="2281491" y="6246582"/>
                <a:ext cx="75695" cy="75695"/>
              </a:xfrm>
              <a:custGeom>
                <a:avLst/>
                <a:gdLst>
                  <a:gd name="connsiteX0" fmla="*/ 17731 w 75695"/>
                  <a:gd name="connsiteY0" fmla="*/ 52533 h 75695"/>
                  <a:gd name="connsiteX1" fmla="*/ 6301 w 75695"/>
                  <a:gd name="connsiteY1" fmla="*/ 35501 h 75695"/>
                  <a:gd name="connsiteX2" fmla="*/ 5695 w 75695"/>
                  <a:gd name="connsiteY2" fmla="*/ 33988 h 75695"/>
                  <a:gd name="connsiteX3" fmla="*/ 6074 w 75695"/>
                  <a:gd name="connsiteY3" fmla="*/ 33155 h 75695"/>
                  <a:gd name="connsiteX4" fmla="*/ 21289 w 75695"/>
                  <a:gd name="connsiteY4" fmla="*/ 39210 h 75695"/>
                  <a:gd name="connsiteX5" fmla="*/ 21440 w 75695"/>
                  <a:gd name="connsiteY5" fmla="*/ 24526 h 75695"/>
                  <a:gd name="connsiteX6" fmla="*/ 25149 w 75695"/>
                  <a:gd name="connsiteY6" fmla="*/ 19530 h 75695"/>
                  <a:gd name="connsiteX7" fmla="*/ 30069 w 75695"/>
                  <a:gd name="connsiteY7" fmla="*/ 17107 h 75695"/>
                  <a:gd name="connsiteX8" fmla="*/ 20759 w 75695"/>
                  <a:gd name="connsiteY8" fmla="*/ 12036 h 75695"/>
                  <a:gd name="connsiteX9" fmla="*/ 24468 w 75695"/>
                  <a:gd name="connsiteY9" fmla="*/ 5677 h 75695"/>
                  <a:gd name="connsiteX10" fmla="*/ 40288 w 75695"/>
                  <a:gd name="connsiteY10" fmla="*/ 12414 h 75695"/>
                  <a:gd name="connsiteX11" fmla="*/ 42029 w 75695"/>
                  <a:gd name="connsiteY11" fmla="*/ 14155 h 75695"/>
                  <a:gd name="connsiteX12" fmla="*/ 50053 w 75695"/>
                  <a:gd name="connsiteY12" fmla="*/ 16502 h 75695"/>
                  <a:gd name="connsiteX13" fmla="*/ 40137 w 75695"/>
                  <a:gd name="connsiteY13" fmla="*/ 23617 h 75695"/>
                  <a:gd name="connsiteX14" fmla="*/ 34081 w 75695"/>
                  <a:gd name="connsiteY14" fmla="*/ 45342 h 75695"/>
                  <a:gd name="connsiteX15" fmla="*/ 34460 w 75695"/>
                  <a:gd name="connsiteY15" fmla="*/ 38681 h 75695"/>
                  <a:gd name="connsiteX16" fmla="*/ 50280 w 75695"/>
                  <a:gd name="connsiteY16" fmla="*/ 46250 h 75695"/>
                  <a:gd name="connsiteX17" fmla="*/ 74654 w 75695"/>
                  <a:gd name="connsiteY17" fmla="*/ 52230 h 75695"/>
                  <a:gd name="connsiteX18" fmla="*/ 63754 w 75695"/>
                  <a:gd name="connsiteY18" fmla="*/ 59345 h 75695"/>
                  <a:gd name="connsiteX19" fmla="*/ 59666 w 75695"/>
                  <a:gd name="connsiteY19" fmla="*/ 53820 h 75695"/>
                  <a:gd name="connsiteX20" fmla="*/ 61559 w 75695"/>
                  <a:gd name="connsiteY20" fmla="*/ 61010 h 75695"/>
                  <a:gd name="connsiteX21" fmla="*/ 61786 w 75695"/>
                  <a:gd name="connsiteY21" fmla="*/ 62222 h 75695"/>
                  <a:gd name="connsiteX22" fmla="*/ 63300 w 75695"/>
                  <a:gd name="connsiteY22" fmla="*/ 65855 h 75695"/>
                  <a:gd name="connsiteX23" fmla="*/ 57850 w 75695"/>
                  <a:gd name="connsiteY23" fmla="*/ 69261 h 75695"/>
                  <a:gd name="connsiteX24" fmla="*/ 50356 w 75695"/>
                  <a:gd name="connsiteY24" fmla="*/ 62524 h 75695"/>
                  <a:gd name="connsiteX25" fmla="*/ 47933 w 75695"/>
                  <a:gd name="connsiteY25" fmla="*/ 61465 h 75695"/>
                  <a:gd name="connsiteX26" fmla="*/ 29085 w 75695"/>
                  <a:gd name="connsiteY26" fmla="*/ 60102 h 75695"/>
                  <a:gd name="connsiteX27" fmla="*/ 19396 w 75695"/>
                  <a:gd name="connsiteY27" fmla="*/ 56393 h 75695"/>
                  <a:gd name="connsiteX28" fmla="*/ 25225 w 75695"/>
                  <a:gd name="connsiteY28" fmla="*/ 52078 h 75695"/>
                  <a:gd name="connsiteX29" fmla="*/ 17731 w 75695"/>
                  <a:gd name="connsiteY29" fmla="*/ 52533 h 75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5695" h="75695">
                    <a:moveTo>
                      <a:pt x="17731" y="52533"/>
                    </a:moveTo>
                    <a:cubicBezTo>
                      <a:pt x="12130" y="48067"/>
                      <a:pt x="11978" y="39892"/>
                      <a:pt x="6301" y="35501"/>
                    </a:cubicBezTo>
                    <a:cubicBezTo>
                      <a:pt x="5771" y="35047"/>
                      <a:pt x="5620" y="34517"/>
                      <a:pt x="5695" y="33988"/>
                    </a:cubicBezTo>
                    <a:cubicBezTo>
                      <a:pt x="5847" y="33458"/>
                      <a:pt x="5923" y="33155"/>
                      <a:pt x="6074" y="33155"/>
                    </a:cubicBezTo>
                    <a:cubicBezTo>
                      <a:pt x="12432" y="31792"/>
                      <a:pt x="15384" y="39059"/>
                      <a:pt x="21289" y="39210"/>
                    </a:cubicBezTo>
                    <a:cubicBezTo>
                      <a:pt x="18488" y="34290"/>
                      <a:pt x="12735" y="29219"/>
                      <a:pt x="21440" y="24526"/>
                    </a:cubicBezTo>
                    <a:cubicBezTo>
                      <a:pt x="23030" y="23087"/>
                      <a:pt x="23560" y="20892"/>
                      <a:pt x="25149" y="19530"/>
                    </a:cubicBezTo>
                    <a:cubicBezTo>
                      <a:pt x="26587" y="18470"/>
                      <a:pt x="28631" y="18394"/>
                      <a:pt x="30069" y="17107"/>
                    </a:cubicBezTo>
                    <a:cubicBezTo>
                      <a:pt x="28026" y="13020"/>
                      <a:pt x="22954" y="15215"/>
                      <a:pt x="20759" y="12036"/>
                    </a:cubicBezTo>
                    <a:cubicBezTo>
                      <a:pt x="19926" y="8705"/>
                      <a:pt x="21667" y="6889"/>
                      <a:pt x="24468" y="5677"/>
                    </a:cubicBezTo>
                    <a:cubicBezTo>
                      <a:pt x="30524" y="6131"/>
                      <a:pt x="36503" y="6737"/>
                      <a:pt x="40288" y="12414"/>
                    </a:cubicBezTo>
                    <a:cubicBezTo>
                      <a:pt x="40894" y="12944"/>
                      <a:pt x="41424" y="13550"/>
                      <a:pt x="42029" y="14155"/>
                    </a:cubicBezTo>
                    <a:cubicBezTo>
                      <a:pt x="44149" y="16653"/>
                      <a:pt x="47631" y="14761"/>
                      <a:pt x="50053" y="16502"/>
                    </a:cubicBezTo>
                    <a:cubicBezTo>
                      <a:pt x="51415" y="25434"/>
                      <a:pt x="43316" y="21044"/>
                      <a:pt x="40137" y="23617"/>
                    </a:cubicBezTo>
                    <a:cubicBezTo>
                      <a:pt x="33778" y="32776"/>
                      <a:pt x="32037" y="38453"/>
                      <a:pt x="34081" y="45342"/>
                    </a:cubicBezTo>
                    <a:cubicBezTo>
                      <a:pt x="33400" y="42995"/>
                      <a:pt x="32870" y="40724"/>
                      <a:pt x="34460" y="38681"/>
                    </a:cubicBezTo>
                    <a:cubicBezTo>
                      <a:pt x="47328" y="28689"/>
                      <a:pt x="47328" y="28689"/>
                      <a:pt x="50280" y="46250"/>
                    </a:cubicBezTo>
                    <a:cubicBezTo>
                      <a:pt x="60120" y="41103"/>
                      <a:pt x="68523" y="42768"/>
                      <a:pt x="74654" y="52230"/>
                    </a:cubicBezTo>
                    <a:cubicBezTo>
                      <a:pt x="75108" y="60784"/>
                      <a:pt x="69052" y="59497"/>
                      <a:pt x="63754" y="59345"/>
                    </a:cubicBezTo>
                    <a:cubicBezTo>
                      <a:pt x="61483" y="58589"/>
                      <a:pt x="61180" y="56393"/>
                      <a:pt x="59666" y="53820"/>
                    </a:cubicBezTo>
                    <a:cubicBezTo>
                      <a:pt x="60877" y="56772"/>
                      <a:pt x="60650" y="58967"/>
                      <a:pt x="61559" y="61010"/>
                    </a:cubicBezTo>
                    <a:cubicBezTo>
                      <a:pt x="61634" y="61389"/>
                      <a:pt x="61710" y="61843"/>
                      <a:pt x="61786" y="62222"/>
                    </a:cubicBezTo>
                    <a:cubicBezTo>
                      <a:pt x="62316" y="63433"/>
                      <a:pt x="62770" y="64644"/>
                      <a:pt x="63300" y="65855"/>
                    </a:cubicBezTo>
                    <a:cubicBezTo>
                      <a:pt x="64889" y="72441"/>
                      <a:pt x="61029" y="70775"/>
                      <a:pt x="57850" y="69261"/>
                    </a:cubicBezTo>
                    <a:cubicBezTo>
                      <a:pt x="54746" y="67823"/>
                      <a:pt x="53913" y="63584"/>
                      <a:pt x="50356" y="62524"/>
                    </a:cubicBezTo>
                    <a:cubicBezTo>
                      <a:pt x="49523" y="62222"/>
                      <a:pt x="48690" y="61843"/>
                      <a:pt x="47933" y="61465"/>
                    </a:cubicBezTo>
                    <a:cubicBezTo>
                      <a:pt x="41802" y="59421"/>
                      <a:pt x="35898" y="54122"/>
                      <a:pt x="29085" y="60102"/>
                    </a:cubicBezTo>
                    <a:cubicBezTo>
                      <a:pt x="25755" y="59194"/>
                      <a:pt x="20759" y="62524"/>
                      <a:pt x="19396" y="56393"/>
                    </a:cubicBezTo>
                    <a:cubicBezTo>
                      <a:pt x="20683" y="54425"/>
                      <a:pt x="23408" y="54879"/>
                      <a:pt x="25225" y="52078"/>
                    </a:cubicBezTo>
                    <a:cubicBezTo>
                      <a:pt x="22424" y="52457"/>
                      <a:pt x="20002" y="54047"/>
                      <a:pt x="17731" y="52533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2" name="任意多边形: 形状 3391"/>
              <p:cNvSpPr/>
              <p:nvPr/>
            </p:nvSpPr>
            <p:spPr>
              <a:xfrm>
                <a:off x="2210676" y="6000497"/>
                <a:ext cx="52987" cy="52987"/>
              </a:xfrm>
              <a:custGeom>
                <a:avLst/>
                <a:gdLst>
                  <a:gd name="connsiteX0" fmla="*/ 39344 w 52986"/>
                  <a:gd name="connsiteY0" fmla="*/ 5677 h 52986"/>
                  <a:gd name="connsiteX1" fmla="*/ 50698 w 52986"/>
                  <a:gd name="connsiteY1" fmla="*/ 31186 h 52986"/>
                  <a:gd name="connsiteX2" fmla="*/ 35862 w 52986"/>
                  <a:gd name="connsiteY2" fmla="*/ 50867 h 52986"/>
                  <a:gd name="connsiteX3" fmla="*/ 6719 w 52986"/>
                  <a:gd name="connsiteY3" fmla="*/ 43979 h 52986"/>
                  <a:gd name="connsiteX4" fmla="*/ 11109 w 52986"/>
                  <a:gd name="connsiteY4" fmla="*/ 36485 h 52986"/>
                  <a:gd name="connsiteX5" fmla="*/ 18830 w 52986"/>
                  <a:gd name="connsiteY5" fmla="*/ 40421 h 52986"/>
                  <a:gd name="connsiteX6" fmla="*/ 21025 w 52986"/>
                  <a:gd name="connsiteY6" fmla="*/ 44054 h 52986"/>
                  <a:gd name="connsiteX7" fmla="*/ 22236 w 52986"/>
                  <a:gd name="connsiteY7" fmla="*/ 41254 h 52986"/>
                  <a:gd name="connsiteX8" fmla="*/ 18830 w 52986"/>
                  <a:gd name="connsiteY8" fmla="*/ 40497 h 52986"/>
                  <a:gd name="connsiteX9" fmla="*/ 17165 w 52986"/>
                  <a:gd name="connsiteY9" fmla="*/ 32700 h 52986"/>
                  <a:gd name="connsiteX10" fmla="*/ 19209 w 52986"/>
                  <a:gd name="connsiteY10" fmla="*/ 30959 h 52986"/>
                  <a:gd name="connsiteX11" fmla="*/ 27762 w 52986"/>
                  <a:gd name="connsiteY11" fmla="*/ 27629 h 52986"/>
                  <a:gd name="connsiteX12" fmla="*/ 39344 w 52986"/>
                  <a:gd name="connsiteY12" fmla="*/ 567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86" h="52986">
                    <a:moveTo>
                      <a:pt x="39344" y="5677"/>
                    </a:moveTo>
                    <a:cubicBezTo>
                      <a:pt x="51228" y="10597"/>
                      <a:pt x="52136" y="20437"/>
                      <a:pt x="50698" y="31186"/>
                    </a:cubicBezTo>
                    <a:cubicBezTo>
                      <a:pt x="49411" y="40421"/>
                      <a:pt x="44415" y="48975"/>
                      <a:pt x="35862" y="50867"/>
                    </a:cubicBezTo>
                    <a:cubicBezTo>
                      <a:pt x="26021" y="52987"/>
                      <a:pt x="13910" y="56393"/>
                      <a:pt x="6719" y="43979"/>
                    </a:cubicBezTo>
                    <a:cubicBezTo>
                      <a:pt x="6946" y="40799"/>
                      <a:pt x="2253" y="34744"/>
                      <a:pt x="11109" y="36485"/>
                    </a:cubicBezTo>
                    <a:cubicBezTo>
                      <a:pt x="13607" y="37923"/>
                      <a:pt x="16105" y="39437"/>
                      <a:pt x="18830" y="40421"/>
                    </a:cubicBezTo>
                    <a:cubicBezTo>
                      <a:pt x="19966" y="41481"/>
                      <a:pt x="19966" y="43827"/>
                      <a:pt x="21025" y="44054"/>
                    </a:cubicBezTo>
                    <a:cubicBezTo>
                      <a:pt x="22312" y="44357"/>
                      <a:pt x="22388" y="42313"/>
                      <a:pt x="22236" y="41254"/>
                    </a:cubicBezTo>
                    <a:cubicBezTo>
                      <a:pt x="21782" y="38604"/>
                      <a:pt x="19966" y="40799"/>
                      <a:pt x="18830" y="40497"/>
                    </a:cubicBezTo>
                    <a:cubicBezTo>
                      <a:pt x="15121" y="38604"/>
                      <a:pt x="15273" y="35804"/>
                      <a:pt x="17165" y="32700"/>
                    </a:cubicBezTo>
                    <a:cubicBezTo>
                      <a:pt x="17695" y="32019"/>
                      <a:pt x="18376" y="31413"/>
                      <a:pt x="19209" y="30959"/>
                    </a:cubicBezTo>
                    <a:cubicBezTo>
                      <a:pt x="21782" y="29218"/>
                      <a:pt x="25340" y="29975"/>
                      <a:pt x="27762" y="27629"/>
                    </a:cubicBezTo>
                    <a:cubicBezTo>
                      <a:pt x="20874" y="13701"/>
                      <a:pt x="23978" y="7872"/>
                      <a:pt x="39344" y="5677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3" name="任意多边形: 形状 3392"/>
              <p:cNvSpPr/>
              <p:nvPr/>
            </p:nvSpPr>
            <p:spPr>
              <a:xfrm>
                <a:off x="1844823" y="5918821"/>
                <a:ext cx="52987" cy="52987"/>
              </a:xfrm>
              <a:custGeom>
                <a:avLst/>
                <a:gdLst>
                  <a:gd name="connsiteX0" fmla="*/ 39967 w 52986"/>
                  <a:gd name="connsiteY0" fmla="*/ 45493 h 52986"/>
                  <a:gd name="connsiteX1" fmla="*/ 22179 w 52986"/>
                  <a:gd name="connsiteY1" fmla="*/ 48067 h 52986"/>
                  <a:gd name="connsiteX2" fmla="*/ 5980 w 52986"/>
                  <a:gd name="connsiteY2" fmla="*/ 27553 h 52986"/>
                  <a:gd name="connsiteX3" fmla="*/ 5677 w 52986"/>
                  <a:gd name="connsiteY3" fmla="*/ 19075 h 52986"/>
                  <a:gd name="connsiteX4" fmla="*/ 11430 w 52986"/>
                  <a:gd name="connsiteY4" fmla="*/ 29370 h 52986"/>
                  <a:gd name="connsiteX5" fmla="*/ 17259 w 52986"/>
                  <a:gd name="connsiteY5" fmla="*/ 5677 h 52986"/>
                  <a:gd name="connsiteX6" fmla="*/ 26720 w 52986"/>
                  <a:gd name="connsiteY6" fmla="*/ 5677 h 52986"/>
                  <a:gd name="connsiteX7" fmla="*/ 36258 w 52986"/>
                  <a:gd name="connsiteY7" fmla="*/ 7570 h 52986"/>
                  <a:gd name="connsiteX8" fmla="*/ 36258 w 52986"/>
                  <a:gd name="connsiteY8" fmla="*/ 7570 h 52986"/>
                  <a:gd name="connsiteX9" fmla="*/ 40043 w 52986"/>
                  <a:gd name="connsiteY9" fmla="*/ 9538 h 52986"/>
                  <a:gd name="connsiteX10" fmla="*/ 40043 w 52986"/>
                  <a:gd name="connsiteY10" fmla="*/ 9538 h 52986"/>
                  <a:gd name="connsiteX11" fmla="*/ 36258 w 52986"/>
                  <a:gd name="connsiteY11" fmla="*/ 13322 h 52986"/>
                  <a:gd name="connsiteX12" fmla="*/ 33003 w 52986"/>
                  <a:gd name="connsiteY12" fmla="*/ 15593 h 52986"/>
                  <a:gd name="connsiteX13" fmla="*/ 37545 w 52986"/>
                  <a:gd name="connsiteY13" fmla="*/ 12490 h 52986"/>
                  <a:gd name="connsiteX14" fmla="*/ 43903 w 52986"/>
                  <a:gd name="connsiteY14" fmla="*/ 13247 h 52986"/>
                  <a:gd name="connsiteX15" fmla="*/ 43903 w 52986"/>
                  <a:gd name="connsiteY15" fmla="*/ 13247 h 52986"/>
                  <a:gd name="connsiteX16" fmla="*/ 44509 w 52986"/>
                  <a:gd name="connsiteY16" fmla="*/ 14761 h 52986"/>
                  <a:gd name="connsiteX17" fmla="*/ 44206 w 52986"/>
                  <a:gd name="connsiteY17" fmla="*/ 15593 h 52986"/>
                  <a:gd name="connsiteX18" fmla="*/ 42087 w 52986"/>
                  <a:gd name="connsiteY18" fmla="*/ 17259 h 52986"/>
                  <a:gd name="connsiteX19" fmla="*/ 44433 w 52986"/>
                  <a:gd name="connsiteY19" fmla="*/ 17335 h 52986"/>
                  <a:gd name="connsiteX20" fmla="*/ 48899 w 52986"/>
                  <a:gd name="connsiteY20" fmla="*/ 16350 h 52986"/>
                  <a:gd name="connsiteX21" fmla="*/ 49883 w 52986"/>
                  <a:gd name="connsiteY21" fmla="*/ 17183 h 52986"/>
                  <a:gd name="connsiteX22" fmla="*/ 49732 w 52986"/>
                  <a:gd name="connsiteY22" fmla="*/ 26115 h 52986"/>
                  <a:gd name="connsiteX23" fmla="*/ 46098 w 52986"/>
                  <a:gd name="connsiteY23" fmla="*/ 36258 h 52986"/>
                  <a:gd name="connsiteX24" fmla="*/ 43979 w 52986"/>
                  <a:gd name="connsiteY24" fmla="*/ 39967 h 52986"/>
                  <a:gd name="connsiteX25" fmla="*/ 43979 w 52986"/>
                  <a:gd name="connsiteY25" fmla="*/ 39967 h 52986"/>
                  <a:gd name="connsiteX26" fmla="*/ 39967 w 52986"/>
                  <a:gd name="connsiteY26" fmla="*/ 4549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2986" h="52986">
                    <a:moveTo>
                      <a:pt x="39967" y="45493"/>
                    </a:moveTo>
                    <a:cubicBezTo>
                      <a:pt x="34214" y="47234"/>
                      <a:pt x="29143" y="50489"/>
                      <a:pt x="22179" y="48067"/>
                    </a:cubicBezTo>
                    <a:cubicBezTo>
                      <a:pt x="10976" y="44282"/>
                      <a:pt x="6131" y="39286"/>
                      <a:pt x="5980" y="27553"/>
                    </a:cubicBezTo>
                    <a:cubicBezTo>
                      <a:pt x="5904" y="24753"/>
                      <a:pt x="5829" y="21952"/>
                      <a:pt x="5677" y="19075"/>
                    </a:cubicBezTo>
                    <a:cubicBezTo>
                      <a:pt x="12565" y="19832"/>
                      <a:pt x="8402" y="26418"/>
                      <a:pt x="11430" y="29370"/>
                    </a:cubicBezTo>
                    <a:cubicBezTo>
                      <a:pt x="15745" y="22179"/>
                      <a:pt x="19454" y="14685"/>
                      <a:pt x="17259" y="5677"/>
                    </a:cubicBezTo>
                    <a:cubicBezTo>
                      <a:pt x="20438" y="5677"/>
                      <a:pt x="23617" y="5677"/>
                      <a:pt x="26720" y="5677"/>
                    </a:cubicBezTo>
                    <a:cubicBezTo>
                      <a:pt x="29521" y="8099"/>
                      <a:pt x="33382" y="5450"/>
                      <a:pt x="36258" y="7570"/>
                    </a:cubicBezTo>
                    <a:lnTo>
                      <a:pt x="36258" y="7570"/>
                    </a:lnTo>
                    <a:cubicBezTo>
                      <a:pt x="37242" y="8781"/>
                      <a:pt x="38983" y="8402"/>
                      <a:pt x="40043" y="9538"/>
                    </a:cubicBezTo>
                    <a:lnTo>
                      <a:pt x="40043" y="9538"/>
                    </a:lnTo>
                    <a:cubicBezTo>
                      <a:pt x="41178" y="13171"/>
                      <a:pt x="37166" y="11657"/>
                      <a:pt x="36258" y="13322"/>
                    </a:cubicBezTo>
                    <a:cubicBezTo>
                      <a:pt x="35274" y="14155"/>
                      <a:pt x="33760" y="14307"/>
                      <a:pt x="33003" y="15593"/>
                    </a:cubicBezTo>
                    <a:cubicBezTo>
                      <a:pt x="34517" y="14458"/>
                      <a:pt x="36031" y="13550"/>
                      <a:pt x="37545" y="12490"/>
                    </a:cubicBezTo>
                    <a:cubicBezTo>
                      <a:pt x="39740" y="12263"/>
                      <a:pt x="41935" y="11582"/>
                      <a:pt x="43903" y="13247"/>
                    </a:cubicBezTo>
                    <a:lnTo>
                      <a:pt x="43903" y="13247"/>
                    </a:lnTo>
                    <a:cubicBezTo>
                      <a:pt x="44357" y="13701"/>
                      <a:pt x="44509" y="14231"/>
                      <a:pt x="44509" y="14761"/>
                    </a:cubicBezTo>
                    <a:cubicBezTo>
                      <a:pt x="44433" y="15291"/>
                      <a:pt x="44357" y="15593"/>
                      <a:pt x="44206" y="15593"/>
                    </a:cubicBezTo>
                    <a:cubicBezTo>
                      <a:pt x="43525" y="16275"/>
                      <a:pt x="42011" y="17031"/>
                      <a:pt x="42087" y="17259"/>
                    </a:cubicBezTo>
                    <a:cubicBezTo>
                      <a:pt x="42617" y="19075"/>
                      <a:pt x="43752" y="17637"/>
                      <a:pt x="44433" y="17335"/>
                    </a:cubicBezTo>
                    <a:cubicBezTo>
                      <a:pt x="45871" y="16729"/>
                      <a:pt x="47234" y="15896"/>
                      <a:pt x="48899" y="16350"/>
                    </a:cubicBezTo>
                    <a:cubicBezTo>
                      <a:pt x="49202" y="16653"/>
                      <a:pt x="49580" y="16880"/>
                      <a:pt x="49883" y="17183"/>
                    </a:cubicBezTo>
                    <a:cubicBezTo>
                      <a:pt x="47385" y="20059"/>
                      <a:pt x="49883" y="23087"/>
                      <a:pt x="49732" y="26115"/>
                    </a:cubicBezTo>
                    <a:cubicBezTo>
                      <a:pt x="49429" y="29900"/>
                      <a:pt x="49126" y="33533"/>
                      <a:pt x="46098" y="36258"/>
                    </a:cubicBezTo>
                    <a:cubicBezTo>
                      <a:pt x="44660" y="37091"/>
                      <a:pt x="45039" y="38908"/>
                      <a:pt x="43979" y="39967"/>
                    </a:cubicBezTo>
                    <a:lnTo>
                      <a:pt x="43979" y="39967"/>
                    </a:lnTo>
                    <a:cubicBezTo>
                      <a:pt x="37091" y="37999"/>
                      <a:pt x="42162" y="44282"/>
                      <a:pt x="39967" y="45493"/>
                    </a:cubicBezTo>
                    <a:close/>
                  </a:path>
                </a:pathLst>
              </a:custGeom>
              <a:solidFill>
                <a:srgbClr val="F8D5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4" name="任意多边形: 形状 3393"/>
              <p:cNvSpPr/>
              <p:nvPr/>
            </p:nvSpPr>
            <p:spPr>
              <a:xfrm>
                <a:off x="1691958" y="6857312"/>
                <a:ext cx="52987" cy="60556"/>
              </a:xfrm>
              <a:custGeom>
                <a:avLst/>
                <a:gdLst>
                  <a:gd name="connsiteX0" fmla="*/ 14039 w 52986"/>
                  <a:gd name="connsiteY0" fmla="*/ 46382 h 60556"/>
                  <a:gd name="connsiteX1" fmla="*/ 6546 w 52986"/>
                  <a:gd name="connsiteY1" fmla="*/ 31243 h 60556"/>
                  <a:gd name="connsiteX2" fmla="*/ 11844 w 52986"/>
                  <a:gd name="connsiteY2" fmla="*/ 21932 h 60556"/>
                  <a:gd name="connsiteX3" fmla="*/ 18657 w 52986"/>
                  <a:gd name="connsiteY3" fmla="*/ 18526 h 60556"/>
                  <a:gd name="connsiteX4" fmla="*/ 11390 w 52986"/>
                  <a:gd name="connsiteY4" fmla="*/ 22084 h 60556"/>
                  <a:gd name="connsiteX5" fmla="*/ 6546 w 52986"/>
                  <a:gd name="connsiteY5" fmla="*/ 16407 h 60556"/>
                  <a:gd name="connsiteX6" fmla="*/ 11693 w 52986"/>
                  <a:gd name="connsiteY6" fmla="*/ 11486 h 60556"/>
                  <a:gd name="connsiteX7" fmla="*/ 24485 w 52986"/>
                  <a:gd name="connsiteY7" fmla="*/ 9291 h 60556"/>
                  <a:gd name="connsiteX8" fmla="*/ 29406 w 52986"/>
                  <a:gd name="connsiteY8" fmla="*/ 5961 h 60556"/>
                  <a:gd name="connsiteX9" fmla="*/ 32206 w 52986"/>
                  <a:gd name="connsiteY9" fmla="*/ 5809 h 60556"/>
                  <a:gd name="connsiteX10" fmla="*/ 41063 w 52986"/>
                  <a:gd name="connsiteY10" fmla="*/ 8686 h 60556"/>
                  <a:gd name="connsiteX11" fmla="*/ 44469 w 52986"/>
                  <a:gd name="connsiteY11" fmla="*/ 17996 h 60556"/>
                  <a:gd name="connsiteX12" fmla="*/ 36218 w 52986"/>
                  <a:gd name="connsiteY12" fmla="*/ 18677 h 60556"/>
                  <a:gd name="connsiteX13" fmla="*/ 41441 w 52986"/>
                  <a:gd name="connsiteY13" fmla="*/ 26323 h 60556"/>
                  <a:gd name="connsiteX14" fmla="*/ 44923 w 52986"/>
                  <a:gd name="connsiteY14" fmla="*/ 30107 h 60556"/>
                  <a:gd name="connsiteX15" fmla="*/ 47270 w 52986"/>
                  <a:gd name="connsiteY15" fmla="*/ 40175 h 60556"/>
                  <a:gd name="connsiteX16" fmla="*/ 44696 w 52986"/>
                  <a:gd name="connsiteY16" fmla="*/ 45095 h 60556"/>
                  <a:gd name="connsiteX17" fmla="*/ 41820 w 52986"/>
                  <a:gd name="connsiteY17" fmla="*/ 50772 h 60556"/>
                  <a:gd name="connsiteX18" fmla="*/ 29557 w 52986"/>
                  <a:gd name="connsiteY18" fmla="*/ 39720 h 60556"/>
                  <a:gd name="connsiteX19" fmla="*/ 37354 w 52986"/>
                  <a:gd name="connsiteY19" fmla="*/ 50772 h 60556"/>
                  <a:gd name="connsiteX20" fmla="*/ 37202 w 52986"/>
                  <a:gd name="connsiteY20" fmla="*/ 59628 h 60556"/>
                  <a:gd name="connsiteX21" fmla="*/ 29406 w 52986"/>
                  <a:gd name="connsiteY21" fmla="*/ 59780 h 60556"/>
                  <a:gd name="connsiteX22" fmla="*/ 29406 w 52986"/>
                  <a:gd name="connsiteY22" fmla="*/ 59780 h 60556"/>
                  <a:gd name="connsiteX23" fmla="*/ 14039 w 52986"/>
                  <a:gd name="connsiteY23" fmla="*/ 46382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2986" h="60556">
                    <a:moveTo>
                      <a:pt x="14039" y="46382"/>
                    </a:moveTo>
                    <a:cubicBezTo>
                      <a:pt x="8892" y="42673"/>
                      <a:pt x="8892" y="36390"/>
                      <a:pt x="6546" y="31243"/>
                    </a:cubicBezTo>
                    <a:cubicBezTo>
                      <a:pt x="3972" y="25641"/>
                      <a:pt x="7530" y="23522"/>
                      <a:pt x="11844" y="21932"/>
                    </a:cubicBezTo>
                    <a:cubicBezTo>
                      <a:pt x="13661" y="19964"/>
                      <a:pt x="16159" y="19132"/>
                      <a:pt x="18657" y="18526"/>
                    </a:cubicBezTo>
                    <a:cubicBezTo>
                      <a:pt x="15780" y="18829"/>
                      <a:pt x="13510" y="20343"/>
                      <a:pt x="11390" y="22084"/>
                    </a:cubicBezTo>
                    <a:cubicBezTo>
                      <a:pt x="8211" y="21554"/>
                      <a:pt x="6091" y="19662"/>
                      <a:pt x="6546" y="16407"/>
                    </a:cubicBezTo>
                    <a:cubicBezTo>
                      <a:pt x="6924" y="13757"/>
                      <a:pt x="9346" y="12470"/>
                      <a:pt x="11693" y="11486"/>
                    </a:cubicBezTo>
                    <a:cubicBezTo>
                      <a:pt x="15780" y="9821"/>
                      <a:pt x="20171" y="9745"/>
                      <a:pt x="24485" y="9291"/>
                    </a:cubicBezTo>
                    <a:cubicBezTo>
                      <a:pt x="28800" y="12168"/>
                      <a:pt x="27665" y="6945"/>
                      <a:pt x="29406" y="5961"/>
                    </a:cubicBezTo>
                    <a:cubicBezTo>
                      <a:pt x="30314" y="5658"/>
                      <a:pt x="31222" y="5582"/>
                      <a:pt x="32206" y="5809"/>
                    </a:cubicBezTo>
                    <a:cubicBezTo>
                      <a:pt x="35158" y="6793"/>
                      <a:pt x="38186" y="7475"/>
                      <a:pt x="41063" y="8686"/>
                    </a:cubicBezTo>
                    <a:cubicBezTo>
                      <a:pt x="45302" y="10502"/>
                      <a:pt x="47799" y="13303"/>
                      <a:pt x="44469" y="17996"/>
                    </a:cubicBezTo>
                    <a:cubicBezTo>
                      <a:pt x="41820" y="19207"/>
                      <a:pt x="38640" y="13984"/>
                      <a:pt x="36218" y="18677"/>
                    </a:cubicBezTo>
                    <a:cubicBezTo>
                      <a:pt x="32812" y="24733"/>
                      <a:pt x="37278" y="25414"/>
                      <a:pt x="41441" y="26323"/>
                    </a:cubicBezTo>
                    <a:cubicBezTo>
                      <a:pt x="43258" y="27004"/>
                      <a:pt x="44166" y="28442"/>
                      <a:pt x="44923" y="30107"/>
                    </a:cubicBezTo>
                    <a:cubicBezTo>
                      <a:pt x="45983" y="33362"/>
                      <a:pt x="48481" y="36315"/>
                      <a:pt x="47270" y="40175"/>
                    </a:cubicBezTo>
                    <a:cubicBezTo>
                      <a:pt x="46361" y="41764"/>
                      <a:pt x="43409" y="41992"/>
                      <a:pt x="44696" y="45095"/>
                    </a:cubicBezTo>
                    <a:cubicBezTo>
                      <a:pt x="45604" y="47442"/>
                      <a:pt x="44696" y="49864"/>
                      <a:pt x="41820" y="50772"/>
                    </a:cubicBezTo>
                    <a:cubicBezTo>
                      <a:pt x="34931" y="50091"/>
                      <a:pt x="36748" y="40175"/>
                      <a:pt x="29557" y="39720"/>
                    </a:cubicBezTo>
                    <a:cubicBezTo>
                      <a:pt x="32888" y="42976"/>
                      <a:pt x="35385" y="46685"/>
                      <a:pt x="37354" y="50772"/>
                    </a:cubicBezTo>
                    <a:cubicBezTo>
                      <a:pt x="38792" y="53724"/>
                      <a:pt x="39700" y="56903"/>
                      <a:pt x="37202" y="59628"/>
                    </a:cubicBezTo>
                    <a:cubicBezTo>
                      <a:pt x="34856" y="62126"/>
                      <a:pt x="32055" y="61067"/>
                      <a:pt x="29406" y="59780"/>
                    </a:cubicBezTo>
                    <a:lnTo>
                      <a:pt x="29406" y="59780"/>
                    </a:lnTo>
                    <a:cubicBezTo>
                      <a:pt x="21533" y="58342"/>
                      <a:pt x="19111" y="50848"/>
                      <a:pt x="14039" y="46382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5" name="任意多边形: 形状 3394"/>
              <p:cNvSpPr/>
              <p:nvPr/>
            </p:nvSpPr>
            <p:spPr>
              <a:xfrm>
                <a:off x="1561267" y="6207523"/>
                <a:ext cx="75695" cy="83265"/>
              </a:xfrm>
              <a:custGeom>
                <a:avLst/>
                <a:gdLst>
                  <a:gd name="connsiteX0" fmla="*/ 42163 w 75695"/>
                  <a:gd name="connsiteY0" fmla="*/ 9765 h 83264"/>
                  <a:gd name="connsiteX1" fmla="*/ 43904 w 75695"/>
                  <a:gd name="connsiteY1" fmla="*/ 5677 h 83264"/>
                  <a:gd name="connsiteX2" fmla="*/ 47159 w 75695"/>
                  <a:gd name="connsiteY2" fmla="*/ 15063 h 83264"/>
                  <a:gd name="connsiteX3" fmla="*/ 56318 w 75695"/>
                  <a:gd name="connsiteY3" fmla="*/ 20286 h 83264"/>
                  <a:gd name="connsiteX4" fmla="*/ 58437 w 75695"/>
                  <a:gd name="connsiteY4" fmla="*/ 15063 h 83264"/>
                  <a:gd name="connsiteX5" fmla="*/ 69565 w 75695"/>
                  <a:gd name="connsiteY5" fmla="*/ 14761 h 83264"/>
                  <a:gd name="connsiteX6" fmla="*/ 71684 w 75695"/>
                  <a:gd name="connsiteY6" fmla="*/ 18167 h 83264"/>
                  <a:gd name="connsiteX7" fmla="*/ 71608 w 75695"/>
                  <a:gd name="connsiteY7" fmla="*/ 20816 h 83264"/>
                  <a:gd name="connsiteX8" fmla="*/ 69262 w 75695"/>
                  <a:gd name="connsiteY8" fmla="*/ 23995 h 83264"/>
                  <a:gd name="connsiteX9" fmla="*/ 66461 w 75695"/>
                  <a:gd name="connsiteY9" fmla="*/ 26645 h 83264"/>
                  <a:gd name="connsiteX10" fmla="*/ 56621 w 75695"/>
                  <a:gd name="connsiteY10" fmla="*/ 28537 h 83264"/>
                  <a:gd name="connsiteX11" fmla="*/ 58059 w 75695"/>
                  <a:gd name="connsiteY11" fmla="*/ 35728 h 83264"/>
                  <a:gd name="connsiteX12" fmla="*/ 50262 w 75695"/>
                  <a:gd name="connsiteY12" fmla="*/ 37545 h 83264"/>
                  <a:gd name="connsiteX13" fmla="*/ 47916 w 75695"/>
                  <a:gd name="connsiteY13" fmla="*/ 37318 h 83264"/>
                  <a:gd name="connsiteX14" fmla="*/ 46856 w 75695"/>
                  <a:gd name="connsiteY14" fmla="*/ 36939 h 83264"/>
                  <a:gd name="connsiteX15" fmla="*/ 44207 w 75695"/>
                  <a:gd name="connsiteY15" fmla="*/ 38302 h 83264"/>
                  <a:gd name="connsiteX16" fmla="*/ 48370 w 75695"/>
                  <a:gd name="connsiteY16" fmla="*/ 42238 h 83264"/>
                  <a:gd name="connsiteX17" fmla="*/ 40422 w 75695"/>
                  <a:gd name="connsiteY17" fmla="*/ 48521 h 83264"/>
                  <a:gd name="connsiteX18" fmla="*/ 38757 w 75695"/>
                  <a:gd name="connsiteY18" fmla="*/ 47915 h 83264"/>
                  <a:gd name="connsiteX19" fmla="*/ 39514 w 75695"/>
                  <a:gd name="connsiteY19" fmla="*/ 49959 h 83264"/>
                  <a:gd name="connsiteX20" fmla="*/ 31868 w 75695"/>
                  <a:gd name="connsiteY20" fmla="*/ 57831 h 83264"/>
                  <a:gd name="connsiteX21" fmla="*/ 32095 w 75695"/>
                  <a:gd name="connsiteY21" fmla="*/ 65628 h 83264"/>
                  <a:gd name="connsiteX22" fmla="*/ 26343 w 75695"/>
                  <a:gd name="connsiteY22" fmla="*/ 83265 h 83264"/>
                  <a:gd name="connsiteX23" fmla="*/ 10674 w 75695"/>
                  <a:gd name="connsiteY23" fmla="*/ 75998 h 83264"/>
                  <a:gd name="connsiteX24" fmla="*/ 10901 w 75695"/>
                  <a:gd name="connsiteY24" fmla="*/ 53819 h 83264"/>
                  <a:gd name="connsiteX25" fmla="*/ 13550 w 75695"/>
                  <a:gd name="connsiteY25" fmla="*/ 53441 h 83264"/>
                  <a:gd name="connsiteX26" fmla="*/ 19379 w 75695"/>
                  <a:gd name="connsiteY26" fmla="*/ 68958 h 83264"/>
                  <a:gd name="connsiteX27" fmla="*/ 13172 w 75695"/>
                  <a:gd name="connsiteY27" fmla="*/ 53214 h 83264"/>
                  <a:gd name="connsiteX28" fmla="*/ 12490 w 75695"/>
                  <a:gd name="connsiteY28" fmla="*/ 47082 h 83264"/>
                  <a:gd name="connsiteX29" fmla="*/ 20968 w 75695"/>
                  <a:gd name="connsiteY29" fmla="*/ 42541 h 83264"/>
                  <a:gd name="connsiteX30" fmla="*/ 27100 w 75695"/>
                  <a:gd name="connsiteY30" fmla="*/ 41178 h 83264"/>
                  <a:gd name="connsiteX31" fmla="*/ 33988 w 75695"/>
                  <a:gd name="connsiteY31" fmla="*/ 39967 h 83264"/>
                  <a:gd name="connsiteX32" fmla="*/ 30203 w 75695"/>
                  <a:gd name="connsiteY32" fmla="*/ 36712 h 83264"/>
                  <a:gd name="connsiteX33" fmla="*/ 25283 w 75695"/>
                  <a:gd name="connsiteY33" fmla="*/ 30959 h 83264"/>
                  <a:gd name="connsiteX34" fmla="*/ 32095 w 75695"/>
                  <a:gd name="connsiteY34" fmla="*/ 26342 h 83264"/>
                  <a:gd name="connsiteX35" fmla="*/ 34291 w 75695"/>
                  <a:gd name="connsiteY35" fmla="*/ 28083 h 83264"/>
                  <a:gd name="connsiteX36" fmla="*/ 32247 w 75695"/>
                  <a:gd name="connsiteY36" fmla="*/ 26342 h 83264"/>
                  <a:gd name="connsiteX37" fmla="*/ 42163 w 75695"/>
                  <a:gd name="connsiteY37" fmla="*/ 9765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695" h="83264">
                    <a:moveTo>
                      <a:pt x="42163" y="9765"/>
                    </a:moveTo>
                    <a:cubicBezTo>
                      <a:pt x="42239" y="8175"/>
                      <a:pt x="42617" y="6737"/>
                      <a:pt x="43904" y="5677"/>
                    </a:cubicBezTo>
                    <a:cubicBezTo>
                      <a:pt x="47083" y="8099"/>
                      <a:pt x="45872" y="12035"/>
                      <a:pt x="47159" y="15063"/>
                    </a:cubicBezTo>
                    <a:cubicBezTo>
                      <a:pt x="48824" y="19151"/>
                      <a:pt x="52533" y="20059"/>
                      <a:pt x="56318" y="20286"/>
                    </a:cubicBezTo>
                    <a:cubicBezTo>
                      <a:pt x="61465" y="20589"/>
                      <a:pt x="57983" y="16880"/>
                      <a:pt x="58437" y="15063"/>
                    </a:cubicBezTo>
                    <a:cubicBezTo>
                      <a:pt x="59876" y="9538"/>
                      <a:pt x="63055" y="9462"/>
                      <a:pt x="69565" y="14761"/>
                    </a:cubicBezTo>
                    <a:cubicBezTo>
                      <a:pt x="70473" y="15745"/>
                      <a:pt x="71230" y="16880"/>
                      <a:pt x="71684" y="18167"/>
                    </a:cubicBezTo>
                    <a:cubicBezTo>
                      <a:pt x="71836" y="19075"/>
                      <a:pt x="71836" y="19908"/>
                      <a:pt x="71608" y="20816"/>
                    </a:cubicBezTo>
                    <a:cubicBezTo>
                      <a:pt x="70927" y="21952"/>
                      <a:pt x="69943" y="22860"/>
                      <a:pt x="69262" y="23995"/>
                    </a:cubicBezTo>
                    <a:cubicBezTo>
                      <a:pt x="68581" y="25131"/>
                      <a:pt x="67597" y="25963"/>
                      <a:pt x="66461" y="26645"/>
                    </a:cubicBezTo>
                    <a:cubicBezTo>
                      <a:pt x="63509" y="28840"/>
                      <a:pt x="59876" y="27553"/>
                      <a:pt x="56621" y="28537"/>
                    </a:cubicBezTo>
                    <a:cubicBezTo>
                      <a:pt x="55940" y="31262"/>
                      <a:pt x="58665" y="33155"/>
                      <a:pt x="58059" y="35728"/>
                    </a:cubicBezTo>
                    <a:cubicBezTo>
                      <a:pt x="56091" y="38983"/>
                      <a:pt x="52912" y="37015"/>
                      <a:pt x="50262" y="37545"/>
                    </a:cubicBezTo>
                    <a:cubicBezTo>
                      <a:pt x="49505" y="37545"/>
                      <a:pt x="48673" y="37469"/>
                      <a:pt x="47916" y="37318"/>
                    </a:cubicBezTo>
                    <a:cubicBezTo>
                      <a:pt x="47537" y="37166"/>
                      <a:pt x="47159" y="37015"/>
                      <a:pt x="46856" y="36939"/>
                    </a:cubicBezTo>
                    <a:cubicBezTo>
                      <a:pt x="45721" y="36864"/>
                      <a:pt x="43525" y="34744"/>
                      <a:pt x="44207" y="38302"/>
                    </a:cubicBezTo>
                    <a:cubicBezTo>
                      <a:pt x="45342" y="39892"/>
                      <a:pt x="47310" y="40573"/>
                      <a:pt x="48370" y="42238"/>
                    </a:cubicBezTo>
                    <a:cubicBezTo>
                      <a:pt x="47764" y="46931"/>
                      <a:pt x="43828" y="47385"/>
                      <a:pt x="40422" y="48521"/>
                    </a:cubicBezTo>
                    <a:cubicBezTo>
                      <a:pt x="39665" y="48899"/>
                      <a:pt x="39211" y="47385"/>
                      <a:pt x="38757" y="47915"/>
                    </a:cubicBezTo>
                    <a:cubicBezTo>
                      <a:pt x="38302" y="48521"/>
                      <a:pt x="39589" y="49126"/>
                      <a:pt x="39514" y="49959"/>
                    </a:cubicBezTo>
                    <a:cubicBezTo>
                      <a:pt x="39514" y="55106"/>
                      <a:pt x="32852" y="53668"/>
                      <a:pt x="31868" y="57831"/>
                    </a:cubicBezTo>
                    <a:cubicBezTo>
                      <a:pt x="30733" y="60481"/>
                      <a:pt x="30809" y="63054"/>
                      <a:pt x="32095" y="65628"/>
                    </a:cubicBezTo>
                    <a:cubicBezTo>
                      <a:pt x="33004" y="72441"/>
                      <a:pt x="34593" y="79404"/>
                      <a:pt x="26343" y="83265"/>
                    </a:cubicBezTo>
                    <a:cubicBezTo>
                      <a:pt x="19379" y="84552"/>
                      <a:pt x="14458" y="81524"/>
                      <a:pt x="10674" y="75998"/>
                    </a:cubicBezTo>
                    <a:cubicBezTo>
                      <a:pt x="3937" y="63735"/>
                      <a:pt x="4012" y="58740"/>
                      <a:pt x="10901" y="53819"/>
                    </a:cubicBezTo>
                    <a:cubicBezTo>
                      <a:pt x="11658" y="53289"/>
                      <a:pt x="12642" y="53138"/>
                      <a:pt x="13550" y="53441"/>
                    </a:cubicBezTo>
                    <a:cubicBezTo>
                      <a:pt x="19379" y="56923"/>
                      <a:pt x="15140" y="64190"/>
                      <a:pt x="19379" y="68958"/>
                    </a:cubicBezTo>
                    <a:cubicBezTo>
                      <a:pt x="19454" y="62449"/>
                      <a:pt x="21725" y="55712"/>
                      <a:pt x="13172" y="53214"/>
                    </a:cubicBezTo>
                    <a:cubicBezTo>
                      <a:pt x="11658" y="51321"/>
                      <a:pt x="11733" y="49202"/>
                      <a:pt x="12490" y="47082"/>
                    </a:cubicBezTo>
                    <a:cubicBezTo>
                      <a:pt x="14610" y="44206"/>
                      <a:pt x="18470" y="44660"/>
                      <a:pt x="20968" y="42541"/>
                    </a:cubicBezTo>
                    <a:cubicBezTo>
                      <a:pt x="22936" y="41708"/>
                      <a:pt x="24980" y="41103"/>
                      <a:pt x="27100" y="41178"/>
                    </a:cubicBezTo>
                    <a:cubicBezTo>
                      <a:pt x="29522" y="41027"/>
                      <a:pt x="32777" y="42541"/>
                      <a:pt x="33988" y="39967"/>
                    </a:cubicBezTo>
                    <a:cubicBezTo>
                      <a:pt x="34896" y="37923"/>
                      <a:pt x="31566" y="37848"/>
                      <a:pt x="30203" y="36712"/>
                    </a:cubicBezTo>
                    <a:cubicBezTo>
                      <a:pt x="28235" y="35047"/>
                      <a:pt x="24450" y="34290"/>
                      <a:pt x="25283" y="30959"/>
                    </a:cubicBezTo>
                    <a:cubicBezTo>
                      <a:pt x="26040" y="28007"/>
                      <a:pt x="28235" y="25585"/>
                      <a:pt x="32095" y="26342"/>
                    </a:cubicBezTo>
                    <a:cubicBezTo>
                      <a:pt x="32852" y="26872"/>
                      <a:pt x="33458" y="27553"/>
                      <a:pt x="34291" y="28083"/>
                    </a:cubicBezTo>
                    <a:cubicBezTo>
                      <a:pt x="33685" y="27477"/>
                      <a:pt x="32852" y="27023"/>
                      <a:pt x="32247" y="26342"/>
                    </a:cubicBezTo>
                    <a:cubicBezTo>
                      <a:pt x="31868" y="18545"/>
                      <a:pt x="41406" y="16880"/>
                      <a:pt x="42163" y="9765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6" name="任意多边形: 形状 3395"/>
              <p:cNvSpPr/>
              <p:nvPr/>
            </p:nvSpPr>
            <p:spPr>
              <a:xfrm>
                <a:off x="2002611" y="6227861"/>
                <a:ext cx="45417" cy="60556"/>
              </a:xfrm>
              <a:custGeom>
                <a:avLst/>
                <a:gdLst>
                  <a:gd name="connsiteX0" fmla="*/ 40003 w 45417"/>
                  <a:gd name="connsiteY0" fmla="*/ 21825 h 60556"/>
                  <a:gd name="connsiteX1" fmla="*/ 34553 w 45417"/>
                  <a:gd name="connsiteY1" fmla="*/ 27124 h 60556"/>
                  <a:gd name="connsiteX2" fmla="*/ 30466 w 45417"/>
                  <a:gd name="connsiteY2" fmla="*/ 31363 h 60556"/>
                  <a:gd name="connsiteX3" fmla="*/ 23426 w 45417"/>
                  <a:gd name="connsiteY3" fmla="*/ 32498 h 60556"/>
                  <a:gd name="connsiteX4" fmla="*/ 22215 w 45417"/>
                  <a:gd name="connsiteY4" fmla="*/ 34844 h 60556"/>
                  <a:gd name="connsiteX5" fmla="*/ 25621 w 45417"/>
                  <a:gd name="connsiteY5" fmla="*/ 39916 h 60556"/>
                  <a:gd name="connsiteX6" fmla="*/ 31828 w 45417"/>
                  <a:gd name="connsiteY6" fmla="*/ 45366 h 60556"/>
                  <a:gd name="connsiteX7" fmla="*/ 34856 w 45417"/>
                  <a:gd name="connsiteY7" fmla="*/ 44912 h 60556"/>
                  <a:gd name="connsiteX8" fmla="*/ 36673 w 45417"/>
                  <a:gd name="connsiteY8" fmla="*/ 42414 h 60556"/>
                  <a:gd name="connsiteX9" fmla="*/ 38187 w 45417"/>
                  <a:gd name="connsiteY9" fmla="*/ 40824 h 60556"/>
                  <a:gd name="connsiteX10" fmla="*/ 44772 w 45417"/>
                  <a:gd name="connsiteY10" fmla="*/ 47107 h 60556"/>
                  <a:gd name="connsiteX11" fmla="*/ 36294 w 45417"/>
                  <a:gd name="connsiteY11" fmla="*/ 52179 h 60556"/>
                  <a:gd name="connsiteX12" fmla="*/ 36219 w 45417"/>
                  <a:gd name="connsiteY12" fmla="*/ 59445 h 60556"/>
                  <a:gd name="connsiteX13" fmla="*/ 30617 w 45417"/>
                  <a:gd name="connsiteY13" fmla="*/ 61716 h 60556"/>
                  <a:gd name="connsiteX14" fmla="*/ 20474 w 45417"/>
                  <a:gd name="connsiteY14" fmla="*/ 59521 h 60556"/>
                  <a:gd name="connsiteX15" fmla="*/ 9650 w 45417"/>
                  <a:gd name="connsiteY15" fmla="*/ 50286 h 60556"/>
                  <a:gd name="connsiteX16" fmla="*/ 5865 w 45417"/>
                  <a:gd name="connsiteY16" fmla="*/ 36207 h 60556"/>
                  <a:gd name="connsiteX17" fmla="*/ 7909 w 45417"/>
                  <a:gd name="connsiteY17" fmla="*/ 21522 h 60556"/>
                  <a:gd name="connsiteX18" fmla="*/ 20777 w 45417"/>
                  <a:gd name="connsiteY18" fmla="*/ 6307 h 60556"/>
                  <a:gd name="connsiteX19" fmla="*/ 23048 w 45417"/>
                  <a:gd name="connsiteY19" fmla="*/ 5777 h 60556"/>
                  <a:gd name="connsiteX20" fmla="*/ 26530 w 45417"/>
                  <a:gd name="connsiteY20" fmla="*/ 9335 h 60556"/>
                  <a:gd name="connsiteX21" fmla="*/ 27665 w 45417"/>
                  <a:gd name="connsiteY21" fmla="*/ 11606 h 60556"/>
                  <a:gd name="connsiteX22" fmla="*/ 28119 w 45417"/>
                  <a:gd name="connsiteY22" fmla="*/ 14104 h 60556"/>
                  <a:gd name="connsiteX23" fmla="*/ 40003 w 45417"/>
                  <a:gd name="connsiteY23" fmla="*/ 21825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60556">
                    <a:moveTo>
                      <a:pt x="40003" y="21825"/>
                    </a:moveTo>
                    <a:cubicBezTo>
                      <a:pt x="39398" y="27502"/>
                      <a:pt x="38490" y="28259"/>
                      <a:pt x="34553" y="27124"/>
                    </a:cubicBezTo>
                    <a:cubicBezTo>
                      <a:pt x="30844" y="26064"/>
                      <a:pt x="30844" y="29016"/>
                      <a:pt x="30466" y="31363"/>
                    </a:cubicBezTo>
                    <a:cubicBezTo>
                      <a:pt x="28422" y="33558"/>
                      <a:pt x="25924" y="33028"/>
                      <a:pt x="23426" y="32498"/>
                    </a:cubicBezTo>
                    <a:cubicBezTo>
                      <a:pt x="21080" y="32044"/>
                      <a:pt x="22064" y="33709"/>
                      <a:pt x="22215" y="34844"/>
                    </a:cubicBezTo>
                    <a:cubicBezTo>
                      <a:pt x="22745" y="36964"/>
                      <a:pt x="22442" y="39613"/>
                      <a:pt x="25621" y="39916"/>
                    </a:cubicBezTo>
                    <a:cubicBezTo>
                      <a:pt x="28498" y="40824"/>
                      <a:pt x="28725" y="44760"/>
                      <a:pt x="31828" y="45366"/>
                    </a:cubicBezTo>
                    <a:cubicBezTo>
                      <a:pt x="32888" y="45442"/>
                      <a:pt x="33872" y="45442"/>
                      <a:pt x="34856" y="44912"/>
                    </a:cubicBezTo>
                    <a:cubicBezTo>
                      <a:pt x="35613" y="44230"/>
                      <a:pt x="36143" y="43322"/>
                      <a:pt x="36673" y="42414"/>
                    </a:cubicBezTo>
                    <a:cubicBezTo>
                      <a:pt x="37051" y="41733"/>
                      <a:pt x="37506" y="41279"/>
                      <a:pt x="38187" y="40824"/>
                    </a:cubicBezTo>
                    <a:cubicBezTo>
                      <a:pt x="40609" y="42868"/>
                      <a:pt x="40306" y="47410"/>
                      <a:pt x="44772" y="47107"/>
                    </a:cubicBezTo>
                    <a:cubicBezTo>
                      <a:pt x="43410" y="52027"/>
                      <a:pt x="37960" y="48697"/>
                      <a:pt x="36294" y="52179"/>
                    </a:cubicBezTo>
                    <a:cubicBezTo>
                      <a:pt x="34780" y="54601"/>
                      <a:pt x="39701" y="57099"/>
                      <a:pt x="36219" y="59445"/>
                    </a:cubicBezTo>
                    <a:cubicBezTo>
                      <a:pt x="34478" y="60429"/>
                      <a:pt x="32888" y="61868"/>
                      <a:pt x="30617" y="61716"/>
                    </a:cubicBezTo>
                    <a:cubicBezTo>
                      <a:pt x="27060" y="61868"/>
                      <a:pt x="23729" y="60959"/>
                      <a:pt x="20474" y="59521"/>
                    </a:cubicBezTo>
                    <a:cubicBezTo>
                      <a:pt x="17219" y="56039"/>
                      <a:pt x="11239" y="55736"/>
                      <a:pt x="9650" y="50286"/>
                    </a:cubicBezTo>
                    <a:cubicBezTo>
                      <a:pt x="6016" y="46274"/>
                      <a:pt x="5259" y="41354"/>
                      <a:pt x="5865" y="36207"/>
                    </a:cubicBezTo>
                    <a:cubicBezTo>
                      <a:pt x="6470" y="31287"/>
                      <a:pt x="7303" y="26442"/>
                      <a:pt x="7909" y="21522"/>
                    </a:cubicBezTo>
                    <a:cubicBezTo>
                      <a:pt x="8893" y="13650"/>
                      <a:pt x="12450" y="7972"/>
                      <a:pt x="20777" y="6307"/>
                    </a:cubicBezTo>
                    <a:cubicBezTo>
                      <a:pt x="21458" y="5702"/>
                      <a:pt x="22215" y="5550"/>
                      <a:pt x="23048" y="5777"/>
                    </a:cubicBezTo>
                    <a:cubicBezTo>
                      <a:pt x="24637" y="6534"/>
                      <a:pt x="25621" y="7897"/>
                      <a:pt x="26530" y="9335"/>
                    </a:cubicBezTo>
                    <a:cubicBezTo>
                      <a:pt x="26984" y="10092"/>
                      <a:pt x="27362" y="10849"/>
                      <a:pt x="27665" y="11606"/>
                    </a:cubicBezTo>
                    <a:cubicBezTo>
                      <a:pt x="27892" y="12439"/>
                      <a:pt x="28044" y="13271"/>
                      <a:pt x="28119" y="14104"/>
                    </a:cubicBezTo>
                    <a:cubicBezTo>
                      <a:pt x="28573" y="22127"/>
                      <a:pt x="36522" y="18494"/>
                      <a:pt x="40003" y="21825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7" name="任意多边形: 形状 3396"/>
              <p:cNvSpPr/>
              <p:nvPr/>
            </p:nvSpPr>
            <p:spPr>
              <a:xfrm>
                <a:off x="1725088" y="6435422"/>
                <a:ext cx="60556" cy="45417"/>
              </a:xfrm>
              <a:custGeom>
                <a:avLst/>
                <a:gdLst>
                  <a:gd name="connsiteX0" fmla="*/ 28673 w 60556"/>
                  <a:gd name="connsiteY0" fmla="*/ 40366 h 45417"/>
                  <a:gd name="connsiteX1" fmla="*/ 9674 w 60556"/>
                  <a:gd name="connsiteY1" fmla="*/ 24924 h 45417"/>
                  <a:gd name="connsiteX2" fmla="*/ 5813 w 60556"/>
                  <a:gd name="connsiteY2" fmla="*/ 10012 h 45417"/>
                  <a:gd name="connsiteX3" fmla="*/ 14897 w 60556"/>
                  <a:gd name="connsiteY3" fmla="*/ 6909 h 45417"/>
                  <a:gd name="connsiteX4" fmla="*/ 17016 w 60556"/>
                  <a:gd name="connsiteY4" fmla="*/ 5697 h 45417"/>
                  <a:gd name="connsiteX5" fmla="*/ 23753 w 60556"/>
                  <a:gd name="connsiteY5" fmla="*/ 9709 h 45417"/>
                  <a:gd name="connsiteX6" fmla="*/ 25721 w 60556"/>
                  <a:gd name="connsiteY6" fmla="*/ 10466 h 45417"/>
                  <a:gd name="connsiteX7" fmla="*/ 32155 w 60556"/>
                  <a:gd name="connsiteY7" fmla="*/ 8801 h 45417"/>
                  <a:gd name="connsiteX8" fmla="*/ 34350 w 60556"/>
                  <a:gd name="connsiteY8" fmla="*/ 15917 h 45417"/>
                  <a:gd name="connsiteX9" fmla="*/ 32307 w 60556"/>
                  <a:gd name="connsiteY9" fmla="*/ 22502 h 45417"/>
                  <a:gd name="connsiteX10" fmla="*/ 32155 w 60556"/>
                  <a:gd name="connsiteY10" fmla="*/ 23486 h 45417"/>
                  <a:gd name="connsiteX11" fmla="*/ 32458 w 60556"/>
                  <a:gd name="connsiteY11" fmla="*/ 23561 h 45417"/>
                  <a:gd name="connsiteX12" fmla="*/ 34048 w 60556"/>
                  <a:gd name="connsiteY12" fmla="*/ 18263 h 45417"/>
                  <a:gd name="connsiteX13" fmla="*/ 43964 w 60556"/>
                  <a:gd name="connsiteY13" fmla="*/ 15084 h 45417"/>
                  <a:gd name="connsiteX14" fmla="*/ 44721 w 60556"/>
                  <a:gd name="connsiteY14" fmla="*/ 17657 h 45417"/>
                  <a:gd name="connsiteX15" fmla="*/ 48733 w 60556"/>
                  <a:gd name="connsiteY15" fmla="*/ 23864 h 45417"/>
                  <a:gd name="connsiteX16" fmla="*/ 53350 w 60556"/>
                  <a:gd name="connsiteY16" fmla="*/ 42485 h 45417"/>
                  <a:gd name="connsiteX17" fmla="*/ 49035 w 60556"/>
                  <a:gd name="connsiteY17" fmla="*/ 45286 h 45417"/>
                  <a:gd name="connsiteX18" fmla="*/ 32155 w 60556"/>
                  <a:gd name="connsiteY18" fmla="*/ 42410 h 45417"/>
                  <a:gd name="connsiteX19" fmla="*/ 28673 w 60556"/>
                  <a:gd name="connsiteY19" fmla="*/ 4036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556" h="45417">
                    <a:moveTo>
                      <a:pt x="28673" y="40366"/>
                    </a:moveTo>
                    <a:cubicBezTo>
                      <a:pt x="20877" y="37035"/>
                      <a:pt x="13913" y="33099"/>
                      <a:pt x="9674" y="24924"/>
                    </a:cubicBezTo>
                    <a:cubicBezTo>
                      <a:pt x="7100" y="20004"/>
                      <a:pt x="5132" y="15538"/>
                      <a:pt x="5813" y="10012"/>
                    </a:cubicBezTo>
                    <a:cubicBezTo>
                      <a:pt x="8690" y="8650"/>
                      <a:pt x="12550" y="10012"/>
                      <a:pt x="14897" y="6909"/>
                    </a:cubicBezTo>
                    <a:cubicBezTo>
                      <a:pt x="15578" y="6379"/>
                      <a:pt x="16259" y="6000"/>
                      <a:pt x="17016" y="5697"/>
                    </a:cubicBezTo>
                    <a:cubicBezTo>
                      <a:pt x="20195" y="5395"/>
                      <a:pt x="21406" y="8574"/>
                      <a:pt x="23753" y="9709"/>
                    </a:cubicBezTo>
                    <a:cubicBezTo>
                      <a:pt x="24434" y="10012"/>
                      <a:pt x="25040" y="10239"/>
                      <a:pt x="25721" y="10466"/>
                    </a:cubicBezTo>
                    <a:cubicBezTo>
                      <a:pt x="28068" y="10769"/>
                      <a:pt x="29884" y="8876"/>
                      <a:pt x="32155" y="8801"/>
                    </a:cubicBezTo>
                    <a:cubicBezTo>
                      <a:pt x="35637" y="10315"/>
                      <a:pt x="43131" y="10618"/>
                      <a:pt x="34350" y="15917"/>
                    </a:cubicBezTo>
                    <a:cubicBezTo>
                      <a:pt x="31550" y="17582"/>
                      <a:pt x="32534" y="20231"/>
                      <a:pt x="32307" y="22502"/>
                    </a:cubicBezTo>
                    <a:cubicBezTo>
                      <a:pt x="32307" y="23713"/>
                      <a:pt x="31323" y="22729"/>
                      <a:pt x="32155" y="23486"/>
                    </a:cubicBezTo>
                    <a:cubicBezTo>
                      <a:pt x="32685" y="23940"/>
                      <a:pt x="32307" y="24470"/>
                      <a:pt x="32458" y="23561"/>
                    </a:cubicBezTo>
                    <a:cubicBezTo>
                      <a:pt x="32761" y="21745"/>
                      <a:pt x="33366" y="20004"/>
                      <a:pt x="34048" y="18263"/>
                    </a:cubicBezTo>
                    <a:cubicBezTo>
                      <a:pt x="36546" y="14705"/>
                      <a:pt x="39271" y="11753"/>
                      <a:pt x="43964" y="15084"/>
                    </a:cubicBezTo>
                    <a:cubicBezTo>
                      <a:pt x="44418" y="15841"/>
                      <a:pt x="44721" y="16749"/>
                      <a:pt x="44721" y="17657"/>
                    </a:cubicBezTo>
                    <a:cubicBezTo>
                      <a:pt x="43812" y="21215"/>
                      <a:pt x="46159" y="22275"/>
                      <a:pt x="48733" y="23864"/>
                    </a:cubicBezTo>
                    <a:cubicBezTo>
                      <a:pt x="60541" y="31207"/>
                      <a:pt x="60692" y="32267"/>
                      <a:pt x="53350" y="42485"/>
                    </a:cubicBezTo>
                    <a:cubicBezTo>
                      <a:pt x="52366" y="44075"/>
                      <a:pt x="51382" y="45437"/>
                      <a:pt x="49035" y="45286"/>
                    </a:cubicBezTo>
                    <a:cubicBezTo>
                      <a:pt x="43282" y="44908"/>
                      <a:pt x="37454" y="45362"/>
                      <a:pt x="32155" y="42410"/>
                    </a:cubicBezTo>
                    <a:cubicBezTo>
                      <a:pt x="32004" y="40214"/>
                      <a:pt x="30187" y="40593"/>
                      <a:pt x="28673" y="40366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8" name="任意多边形: 形状 3397"/>
              <p:cNvSpPr/>
              <p:nvPr/>
            </p:nvSpPr>
            <p:spPr>
              <a:xfrm>
                <a:off x="1803266" y="5207588"/>
                <a:ext cx="52987" cy="52987"/>
              </a:xfrm>
              <a:custGeom>
                <a:avLst/>
                <a:gdLst>
                  <a:gd name="connsiteX0" fmla="*/ 49278 w 52986"/>
                  <a:gd name="connsiteY0" fmla="*/ 15517 h 52986"/>
                  <a:gd name="connsiteX1" fmla="*/ 41708 w 52986"/>
                  <a:gd name="connsiteY1" fmla="*/ 42162 h 52986"/>
                  <a:gd name="connsiteX2" fmla="*/ 41178 w 52986"/>
                  <a:gd name="connsiteY2" fmla="*/ 43373 h 52986"/>
                  <a:gd name="connsiteX3" fmla="*/ 41632 w 52986"/>
                  <a:gd name="connsiteY3" fmla="*/ 44054 h 52986"/>
                  <a:gd name="connsiteX4" fmla="*/ 41632 w 52986"/>
                  <a:gd name="connsiteY4" fmla="*/ 44054 h 52986"/>
                  <a:gd name="connsiteX5" fmla="*/ 37848 w 52986"/>
                  <a:gd name="connsiteY5" fmla="*/ 47839 h 52986"/>
                  <a:gd name="connsiteX6" fmla="*/ 37923 w 52986"/>
                  <a:gd name="connsiteY6" fmla="*/ 47688 h 52986"/>
                  <a:gd name="connsiteX7" fmla="*/ 34063 w 52986"/>
                  <a:gd name="connsiteY7" fmla="*/ 45871 h 52986"/>
                  <a:gd name="connsiteX8" fmla="*/ 32171 w 52986"/>
                  <a:gd name="connsiteY8" fmla="*/ 46098 h 52986"/>
                  <a:gd name="connsiteX9" fmla="*/ 24904 w 52986"/>
                  <a:gd name="connsiteY9" fmla="*/ 39437 h 52986"/>
                  <a:gd name="connsiteX10" fmla="*/ 20665 w 52986"/>
                  <a:gd name="connsiteY10" fmla="*/ 36712 h 52986"/>
                  <a:gd name="connsiteX11" fmla="*/ 15972 w 52986"/>
                  <a:gd name="connsiteY11" fmla="*/ 30581 h 52986"/>
                  <a:gd name="connsiteX12" fmla="*/ 9386 w 52986"/>
                  <a:gd name="connsiteY12" fmla="*/ 36409 h 52986"/>
                  <a:gd name="connsiteX13" fmla="*/ 7342 w 52986"/>
                  <a:gd name="connsiteY13" fmla="*/ 30883 h 52986"/>
                  <a:gd name="connsiteX14" fmla="*/ 5753 w 52986"/>
                  <a:gd name="connsiteY14" fmla="*/ 28840 h 52986"/>
                  <a:gd name="connsiteX15" fmla="*/ 5677 w 52986"/>
                  <a:gd name="connsiteY15" fmla="*/ 26872 h 52986"/>
                  <a:gd name="connsiteX16" fmla="*/ 7267 w 52986"/>
                  <a:gd name="connsiteY16" fmla="*/ 21119 h 52986"/>
                  <a:gd name="connsiteX17" fmla="*/ 7342 w 52986"/>
                  <a:gd name="connsiteY17" fmla="*/ 21195 h 52986"/>
                  <a:gd name="connsiteX18" fmla="*/ 9008 w 52986"/>
                  <a:gd name="connsiteY18" fmla="*/ 20665 h 52986"/>
                  <a:gd name="connsiteX19" fmla="*/ 7418 w 52986"/>
                  <a:gd name="connsiteY19" fmla="*/ 19302 h 52986"/>
                  <a:gd name="connsiteX20" fmla="*/ 18621 w 52986"/>
                  <a:gd name="connsiteY20" fmla="*/ 5677 h 52986"/>
                  <a:gd name="connsiteX21" fmla="*/ 49278 w 52986"/>
                  <a:gd name="connsiteY21" fmla="*/ 1551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2986" h="52986">
                    <a:moveTo>
                      <a:pt x="49278" y="15517"/>
                    </a:moveTo>
                    <a:cubicBezTo>
                      <a:pt x="52003" y="25888"/>
                      <a:pt x="49429" y="34744"/>
                      <a:pt x="41708" y="42162"/>
                    </a:cubicBezTo>
                    <a:cubicBezTo>
                      <a:pt x="41254" y="42541"/>
                      <a:pt x="41103" y="42995"/>
                      <a:pt x="41178" y="43373"/>
                    </a:cubicBezTo>
                    <a:cubicBezTo>
                      <a:pt x="41330" y="43827"/>
                      <a:pt x="41481" y="44054"/>
                      <a:pt x="41632" y="44054"/>
                    </a:cubicBezTo>
                    <a:lnTo>
                      <a:pt x="41632" y="44054"/>
                    </a:lnTo>
                    <a:cubicBezTo>
                      <a:pt x="43146" y="48066"/>
                      <a:pt x="41860" y="49277"/>
                      <a:pt x="37848" y="47839"/>
                    </a:cubicBezTo>
                    <a:lnTo>
                      <a:pt x="37923" y="47688"/>
                    </a:lnTo>
                    <a:cubicBezTo>
                      <a:pt x="36788" y="46704"/>
                      <a:pt x="36258" y="44508"/>
                      <a:pt x="34063" y="45871"/>
                    </a:cubicBezTo>
                    <a:cubicBezTo>
                      <a:pt x="33457" y="46022"/>
                      <a:pt x="32852" y="46098"/>
                      <a:pt x="32171" y="46098"/>
                    </a:cubicBezTo>
                    <a:cubicBezTo>
                      <a:pt x="32700" y="40724"/>
                      <a:pt x="27023" y="42087"/>
                      <a:pt x="24904" y="39437"/>
                    </a:cubicBezTo>
                    <a:cubicBezTo>
                      <a:pt x="23995" y="38302"/>
                      <a:pt x="26342" y="32246"/>
                      <a:pt x="20665" y="36712"/>
                    </a:cubicBezTo>
                    <a:cubicBezTo>
                      <a:pt x="18470" y="38377"/>
                      <a:pt x="18545" y="32246"/>
                      <a:pt x="15972" y="30581"/>
                    </a:cubicBezTo>
                    <a:cubicBezTo>
                      <a:pt x="12414" y="30732"/>
                      <a:pt x="14079" y="37469"/>
                      <a:pt x="9386" y="36409"/>
                    </a:cubicBezTo>
                    <a:cubicBezTo>
                      <a:pt x="8629" y="34592"/>
                      <a:pt x="7191" y="33003"/>
                      <a:pt x="7342" y="30883"/>
                    </a:cubicBezTo>
                    <a:cubicBezTo>
                      <a:pt x="6813" y="30202"/>
                      <a:pt x="6283" y="29521"/>
                      <a:pt x="5753" y="28840"/>
                    </a:cubicBezTo>
                    <a:cubicBezTo>
                      <a:pt x="5753" y="28158"/>
                      <a:pt x="5753" y="27553"/>
                      <a:pt x="5677" y="26872"/>
                    </a:cubicBezTo>
                    <a:cubicBezTo>
                      <a:pt x="7040" y="25206"/>
                      <a:pt x="5829" y="22784"/>
                      <a:pt x="7267" y="21119"/>
                    </a:cubicBezTo>
                    <a:lnTo>
                      <a:pt x="7342" y="21195"/>
                    </a:lnTo>
                    <a:cubicBezTo>
                      <a:pt x="7797" y="20513"/>
                      <a:pt x="9008" y="21421"/>
                      <a:pt x="9008" y="20665"/>
                    </a:cubicBezTo>
                    <a:cubicBezTo>
                      <a:pt x="9083" y="19907"/>
                      <a:pt x="7872" y="19907"/>
                      <a:pt x="7418" y="19302"/>
                    </a:cubicBezTo>
                    <a:cubicBezTo>
                      <a:pt x="8856" y="12868"/>
                      <a:pt x="9538" y="5828"/>
                      <a:pt x="18621" y="5677"/>
                    </a:cubicBezTo>
                    <a:cubicBezTo>
                      <a:pt x="28764" y="9310"/>
                      <a:pt x="37923" y="15896"/>
                      <a:pt x="49278" y="1551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99" name="任意多边形: 形状 3398"/>
              <p:cNvSpPr/>
              <p:nvPr/>
            </p:nvSpPr>
            <p:spPr>
              <a:xfrm>
                <a:off x="1747114" y="6408536"/>
                <a:ext cx="60556" cy="52987"/>
              </a:xfrm>
              <a:custGeom>
                <a:avLst/>
                <a:gdLst>
                  <a:gd name="connsiteX0" fmla="*/ 8464 w 60556"/>
                  <a:gd name="connsiteY0" fmla="*/ 50221 h 52986"/>
                  <a:gd name="connsiteX1" fmla="*/ 15352 w 60556"/>
                  <a:gd name="connsiteY1" fmla="*/ 40683 h 52986"/>
                  <a:gd name="connsiteX2" fmla="*/ 8464 w 60556"/>
                  <a:gd name="connsiteY2" fmla="*/ 36974 h 52986"/>
                  <a:gd name="connsiteX3" fmla="*/ 7556 w 60556"/>
                  <a:gd name="connsiteY3" fmla="*/ 34627 h 52986"/>
                  <a:gd name="connsiteX4" fmla="*/ 14595 w 60556"/>
                  <a:gd name="connsiteY4" fmla="*/ 21835 h 52986"/>
                  <a:gd name="connsiteX5" fmla="*/ 6875 w 60556"/>
                  <a:gd name="connsiteY5" fmla="*/ 12676 h 52986"/>
                  <a:gd name="connsiteX6" fmla="*/ 9070 w 60556"/>
                  <a:gd name="connsiteY6" fmla="*/ 11540 h 52986"/>
                  <a:gd name="connsiteX7" fmla="*/ 11719 w 60556"/>
                  <a:gd name="connsiteY7" fmla="*/ 10859 h 52986"/>
                  <a:gd name="connsiteX8" fmla="*/ 15504 w 60556"/>
                  <a:gd name="connsiteY8" fmla="*/ 6544 h 52986"/>
                  <a:gd name="connsiteX9" fmla="*/ 20273 w 60556"/>
                  <a:gd name="connsiteY9" fmla="*/ 6468 h 52986"/>
                  <a:gd name="connsiteX10" fmla="*/ 39726 w 60556"/>
                  <a:gd name="connsiteY10" fmla="*/ 16082 h 52986"/>
                  <a:gd name="connsiteX11" fmla="*/ 54184 w 60556"/>
                  <a:gd name="connsiteY11" fmla="*/ 15855 h 52986"/>
                  <a:gd name="connsiteX12" fmla="*/ 54714 w 60556"/>
                  <a:gd name="connsiteY12" fmla="*/ 17369 h 52986"/>
                  <a:gd name="connsiteX13" fmla="*/ 54260 w 60556"/>
                  <a:gd name="connsiteY13" fmla="*/ 18126 h 52986"/>
                  <a:gd name="connsiteX14" fmla="*/ 55925 w 60556"/>
                  <a:gd name="connsiteY14" fmla="*/ 40910 h 52986"/>
                  <a:gd name="connsiteX15" fmla="*/ 48885 w 60556"/>
                  <a:gd name="connsiteY15" fmla="*/ 48252 h 52986"/>
                  <a:gd name="connsiteX16" fmla="*/ 42527 w 60556"/>
                  <a:gd name="connsiteY16" fmla="*/ 41364 h 52986"/>
                  <a:gd name="connsiteX17" fmla="*/ 38364 w 60556"/>
                  <a:gd name="connsiteY17" fmla="*/ 35536 h 52986"/>
                  <a:gd name="connsiteX18" fmla="*/ 32914 w 60556"/>
                  <a:gd name="connsiteY18" fmla="*/ 37958 h 52986"/>
                  <a:gd name="connsiteX19" fmla="*/ 32081 w 60556"/>
                  <a:gd name="connsiteY19" fmla="*/ 38336 h 52986"/>
                  <a:gd name="connsiteX20" fmla="*/ 21787 w 60556"/>
                  <a:gd name="connsiteY20" fmla="*/ 42803 h 52986"/>
                  <a:gd name="connsiteX21" fmla="*/ 14141 w 60556"/>
                  <a:gd name="connsiteY21" fmla="*/ 46663 h 52986"/>
                  <a:gd name="connsiteX22" fmla="*/ 8464 w 60556"/>
                  <a:gd name="connsiteY22" fmla="*/ 5022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556" h="52986">
                    <a:moveTo>
                      <a:pt x="8464" y="50221"/>
                    </a:moveTo>
                    <a:cubicBezTo>
                      <a:pt x="7783" y="45149"/>
                      <a:pt x="5739" y="39169"/>
                      <a:pt x="15352" y="40683"/>
                    </a:cubicBezTo>
                    <a:cubicBezTo>
                      <a:pt x="13157" y="37882"/>
                      <a:pt x="11038" y="37050"/>
                      <a:pt x="8464" y="36974"/>
                    </a:cubicBezTo>
                    <a:cubicBezTo>
                      <a:pt x="7859" y="36292"/>
                      <a:pt x="7556" y="35536"/>
                      <a:pt x="7556" y="34627"/>
                    </a:cubicBezTo>
                    <a:cubicBezTo>
                      <a:pt x="8313" y="29480"/>
                      <a:pt x="14141" y="26982"/>
                      <a:pt x="14595" y="21835"/>
                    </a:cubicBezTo>
                    <a:cubicBezTo>
                      <a:pt x="12325" y="18353"/>
                      <a:pt x="2257" y="21683"/>
                      <a:pt x="6875" y="12676"/>
                    </a:cubicBezTo>
                    <a:cubicBezTo>
                      <a:pt x="7480" y="12070"/>
                      <a:pt x="8237" y="11691"/>
                      <a:pt x="9070" y="11540"/>
                    </a:cubicBezTo>
                    <a:cubicBezTo>
                      <a:pt x="9600" y="10026"/>
                      <a:pt x="11719" y="15022"/>
                      <a:pt x="11719" y="10859"/>
                    </a:cubicBezTo>
                    <a:cubicBezTo>
                      <a:pt x="12552" y="9042"/>
                      <a:pt x="13990" y="7756"/>
                      <a:pt x="15504" y="6544"/>
                    </a:cubicBezTo>
                    <a:cubicBezTo>
                      <a:pt x="17093" y="5560"/>
                      <a:pt x="18683" y="5258"/>
                      <a:pt x="20273" y="6468"/>
                    </a:cubicBezTo>
                    <a:cubicBezTo>
                      <a:pt x="24663" y="14190"/>
                      <a:pt x="31021" y="16763"/>
                      <a:pt x="39726" y="16082"/>
                    </a:cubicBezTo>
                    <a:cubicBezTo>
                      <a:pt x="44495" y="15704"/>
                      <a:pt x="49340" y="18731"/>
                      <a:pt x="54184" y="15855"/>
                    </a:cubicBezTo>
                    <a:cubicBezTo>
                      <a:pt x="54714" y="16309"/>
                      <a:pt x="54865" y="16839"/>
                      <a:pt x="54714" y="17369"/>
                    </a:cubicBezTo>
                    <a:cubicBezTo>
                      <a:pt x="54563" y="17899"/>
                      <a:pt x="54411" y="18126"/>
                      <a:pt x="54260" y="18126"/>
                    </a:cubicBezTo>
                    <a:cubicBezTo>
                      <a:pt x="58272" y="25468"/>
                      <a:pt x="56077" y="33265"/>
                      <a:pt x="55925" y="40910"/>
                    </a:cubicBezTo>
                    <a:cubicBezTo>
                      <a:pt x="54563" y="44241"/>
                      <a:pt x="53881" y="48177"/>
                      <a:pt x="48885" y="48252"/>
                    </a:cubicBezTo>
                    <a:cubicBezTo>
                      <a:pt x="44041" y="48328"/>
                      <a:pt x="44268" y="44014"/>
                      <a:pt x="42527" y="41364"/>
                    </a:cubicBezTo>
                    <a:cubicBezTo>
                      <a:pt x="41165" y="39396"/>
                      <a:pt x="40937" y="36596"/>
                      <a:pt x="38364" y="35536"/>
                    </a:cubicBezTo>
                    <a:cubicBezTo>
                      <a:pt x="35412" y="33795"/>
                      <a:pt x="34428" y="36444"/>
                      <a:pt x="32914" y="37958"/>
                    </a:cubicBezTo>
                    <a:cubicBezTo>
                      <a:pt x="32611" y="38109"/>
                      <a:pt x="32384" y="38336"/>
                      <a:pt x="32081" y="38336"/>
                    </a:cubicBezTo>
                    <a:cubicBezTo>
                      <a:pt x="26631" y="38639"/>
                      <a:pt x="23830" y="39850"/>
                      <a:pt x="21787" y="42803"/>
                    </a:cubicBezTo>
                    <a:cubicBezTo>
                      <a:pt x="17699" y="41061"/>
                      <a:pt x="14898" y="41819"/>
                      <a:pt x="14141" y="46663"/>
                    </a:cubicBezTo>
                    <a:cubicBezTo>
                      <a:pt x="11643" y="46814"/>
                      <a:pt x="11795" y="51205"/>
                      <a:pt x="8464" y="50221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0" name="任意多边形: 形状 3399"/>
              <p:cNvSpPr/>
              <p:nvPr/>
            </p:nvSpPr>
            <p:spPr>
              <a:xfrm>
                <a:off x="1535607" y="5816102"/>
                <a:ext cx="37848" cy="45417"/>
              </a:xfrm>
              <a:custGeom>
                <a:avLst/>
                <a:gdLst>
                  <a:gd name="connsiteX0" fmla="*/ 37545 w 37847"/>
                  <a:gd name="connsiteY0" fmla="*/ 30657 h 45417"/>
                  <a:gd name="connsiteX1" fmla="*/ 20135 w 37847"/>
                  <a:gd name="connsiteY1" fmla="*/ 44963 h 45417"/>
                  <a:gd name="connsiteX2" fmla="*/ 10219 w 37847"/>
                  <a:gd name="connsiteY2" fmla="*/ 47007 h 45417"/>
                  <a:gd name="connsiteX3" fmla="*/ 6964 w 37847"/>
                  <a:gd name="connsiteY3" fmla="*/ 38302 h 45417"/>
                  <a:gd name="connsiteX4" fmla="*/ 5677 w 37847"/>
                  <a:gd name="connsiteY4" fmla="*/ 36031 h 45417"/>
                  <a:gd name="connsiteX5" fmla="*/ 6283 w 37847"/>
                  <a:gd name="connsiteY5" fmla="*/ 14534 h 45417"/>
                  <a:gd name="connsiteX6" fmla="*/ 18394 w 37847"/>
                  <a:gd name="connsiteY6" fmla="*/ 5677 h 45417"/>
                  <a:gd name="connsiteX7" fmla="*/ 37394 w 37847"/>
                  <a:gd name="connsiteY7" fmla="*/ 19227 h 45417"/>
                  <a:gd name="connsiteX8" fmla="*/ 37545 w 37847"/>
                  <a:gd name="connsiteY8" fmla="*/ 3065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45417">
                    <a:moveTo>
                      <a:pt x="37545" y="30657"/>
                    </a:moveTo>
                    <a:cubicBezTo>
                      <a:pt x="34517" y="38756"/>
                      <a:pt x="29900" y="44812"/>
                      <a:pt x="20135" y="44963"/>
                    </a:cubicBezTo>
                    <a:cubicBezTo>
                      <a:pt x="16804" y="45039"/>
                      <a:pt x="13549" y="46326"/>
                      <a:pt x="10219" y="47007"/>
                    </a:cubicBezTo>
                    <a:cubicBezTo>
                      <a:pt x="8099" y="44358"/>
                      <a:pt x="9462" y="40573"/>
                      <a:pt x="6964" y="38302"/>
                    </a:cubicBezTo>
                    <a:cubicBezTo>
                      <a:pt x="6434" y="37621"/>
                      <a:pt x="5980" y="36864"/>
                      <a:pt x="5677" y="36031"/>
                    </a:cubicBezTo>
                    <a:cubicBezTo>
                      <a:pt x="8402" y="28991"/>
                      <a:pt x="10219" y="21876"/>
                      <a:pt x="6283" y="14534"/>
                    </a:cubicBezTo>
                    <a:cubicBezTo>
                      <a:pt x="6661" y="6585"/>
                      <a:pt x="13701" y="7797"/>
                      <a:pt x="18394" y="5677"/>
                    </a:cubicBezTo>
                    <a:cubicBezTo>
                      <a:pt x="27932" y="5677"/>
                      <a:pt x="33912" y="10749"/>
                      <a:pt x="37394" y="19227"/>
                    </a:cubicBezTo>
                    <a:cubicBezTo>
                      <a:pt x="38680" y="23087"/>
                      <a:pt x="37469" y="26872"/>
                      <a:pt x="37545" y="3065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1" name="任意多边形: 形状 3400"/>
              <p:cNvSpPr/>
              <p:nvPr/>
            </p:nvSpPr>
            <p:spPr>
              <a:xfrm>
                <a:off x="2218834" y="6214405"/>
                <a:ext cx="52987" cy="60556"/>
              </a:xfrm>
              <a:custGeom>
                <a:avLst/>
                <a:gdLst>
                  <a:gd name="connsiteX0" fmla="*/ 32852 w 52986"/>
                  <a:gd name="connsiteY0" fmla="*/ 52312 h 60556"/>
                  <a:gd name="connsiteX1" fmla="*/ 29824 w 52986"/>
                  <a:gd name="connsiteY1" fmla="*/ 58973 h 60556"/>
                  <a:gd name="connsiteX2" fmla="*/ 17788 w 52986"/>
                  <a:gd name="connsiteY2" fmla="*/ 52614 h 60556"/>
                  <a:gd name="connsiteX3" fmla="*/ 13777 w 52986"/>
                  <a:gd name="connsiteY3" fmla="*/ 48981 h 60556"/>
                  <a:gd name="connsiteX4" fmla="*/ 13095 w 52986"/>
                  <a:gd name="connsiteY4" fmla="*/ 46710 h 60556"/>
                  <a:gd name="connsiteX5" fmla="*/ 10824 w 52986"/>
                  <a:gd name="connsiteY5" fmla="*/ 42092 h 60556"/>
                  <a:gd name="connsiteX6" fmla="*/ 5677 w 52986"/>
                  <a:gd name="connsiteY6" fmla="*/ 33464 h 60556"/>
                  <a:gd name="connsiteX7" fmla="*/ 16502 w 52986"/>
                  <a:gd name="connsiteY7" fmla="*/ 20595 h 60556"/>
                  <a:gd name="connsiteX8" fmla="*/ 28916 w 52986"/>
                  <a:gd name="connsiteY8" fmla="*/ 12950 h 60556"/>
                  <a:gd name="connsiteX9" fmla="*/ 35880 w 52986"/>
                  <a:gd name="connsiteY9" fmla="*/ 5683 h 60556"/>
                  <a:gd name="connsiteX10" fmla="*/ 41178 w 52986"/>
                  <a:gd name="connsiteY10" fmla="*/ 10982 h 60556"/>
                  <a:gd name="connsiteX11" fmla="*/ 45947 w 52986"/>
                  <a:gd name="connsiteY11" fmla="*/ 17189 h 60556"/>
                  <a:gd name="connsiteX12" fmla="*/ 49353 w 52986"/>
                  <a:gd name="connsiteY12" fmla="*/ 26575 h 60556"/>
                  <a:gd name="connsiteX13" fmla="*/ 48899 w 52986"/>
                  <a:gd name="connsiteY13" fmla="*/ 27408 h 60556"/>
                  <a:gd name="connsiteX14" fmla="*/ 44055 w 52986"/>
                  <a:gd name="connsiteY14" fmla="*/ 31722 h 60556"/>
                  <a:gd name="connsiteX15" fmla="*/ 49505 w 52986"/>
                  <a:gd name="connsiteY15" fmla="*/ 29830 h 60556"/>
                  <a:gd name="connsiteX16" fmla="*/ 51246 w 52986"/>
                  <a:gd name="connsiteY16" fmla="*/ 30436 h 60556"/>
                  <a:gd name="connsiteX17" fmla="*/ 52078 w 52986"/>
                  <a:gd name="connsiteY17" fmla="*/ 31420 h 60556"/>
                  <a:gd name="connsiteX18" fmla="*/ 50035 w 52986"/>
                  <a:gd name="connsiteY18" fmla="*/ 42622 h 60556"/>
                  <a:gd name="connsiteX19" fmla="*/ 36637 w 52986"/>
                  <a:gd name="connsiteY19" fmla="*/ 50268 h 60556"/>
                  <a:gd name="connsiteX20" fmla="*/ 36637 w 52986"/>
                  <a:gd name="connsiteY20" fmla="*/ 50268 h 60556"/>
                  <a:gd name="connsiteX21" fmla="*/ 35955 w 52986"/>
                  <a:gd name="connsiteY21" fmla="*/ 48829 h 60556"/>
                  <a:gd name="connsiteX22" fmla="*/ 36485 w 52986"/>
                  <a:gd name="connsiteY22" fmla="*/ 47619 h 60556"/>
                  <a:gd name="connsiteX23" fmla="*/ 35880 w 52986"/>
                  <a:gd name="connsiteY23" fmla="*/ 47619 h 60556"/>
                  <a:gd name="connsiteX24" fmla="*/ 35577 w 52986"/>
                  <a:gd name="connsiteY24" fmla="*/ 48981 h 60556"/>
                  <a:gd name="connsiteX25" fmla="*/ 34820 w 52986"/>
                  <a:gd name="connsiteY25" fmla="*/ 50268 h 60556"/>
                  <a:gd name="connsiteX26" fmla="*/ 34820 w 52986"/>
                  <a:gd name="connsiteY26" fmla="*/ 50268 h 60556"/>
                  <a:gd name="connsiteX27" fmla="*/ 32852 w 52986"/>
                  <a:gd name="connsiteY27" fmla="*/ 52312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60556">
                    <a:moveTo>
                      <a:pt x="32852" y="52312"/>
                    </a:moveTo>
                    <a:cubicBezTo>
                      <a:pt x="31943" y="54052"/>
                      <a:pt x="29294" y="54734"/>
                      <a:pt x="29824" y="58973"/>
                    </a:cubicBezTo>
                    <a:cubicBezTo>
                      <a:pt x="26266" y="54204"/>
                      <a:pt x="23011" y="50873"/>
                      <a:pt x="17788" y="52614"/>
                    </a:cubicBezTo>
                    <a:cubicBezTo>
                      <a:pt x="17864" y="49814"/>
                      <a:pt x="15366" y="49965"/>
                      <a:pt x="13777" y="48981"/>
                    </a:cubicBezTo>
                    <a:cubicBezTo>
                      <a:pt x="13322" y="48300"/>
                      <a:pt x="13020" y="47543"/>
                      <a:pt x="13095" y="46710"/>
                    </a:cubicBezTo>
                    <a:cubicBezTo>
                      <a:pt x="13701" y="44515"/>
                      <a:pt x="12868" y="43077"/>
                      <a:pt x="10824" y="42092"/>
                    </a:cubicBezTo>
                    <a:cubicBezTo>
                      <a:pt x="7948" y="39897"/>
                      <a:pt x="5677" y="37399"/>
                      <a:pt x="5677" y="33464"/>
                    </a:cubicBezTo>
                    <a:cubicBezTo>
                      <a:pt x="8629" y="28619"/>
                      <a:pt x="12717" y="24758"/>
                      <a:pt x="16502" y="20595"/>
                    </a:cubicBezTo>
                    <a:cubicBezTo>
                      <a:pt x="19227" y="15826"/>
                      <a:pt x="24374" y="14842"/>
                      <a:pt x="28916" y="12950"/>
                    </a:cubicBezTo>
                    <a:cubicBezTo>
                      <a:pt x="31868" y="11133"/>
                      <a:pt x="32473" y="7121"/>
                      <a:pt x="35880" y="5683"/>
                    </a:cubicBezTo>
                    <a:cubicBezTo>
                      <a:pt x="39589" y="5532"/>
                      <a:pt x="40346" y="8333"/>
                      <a:pt x="41178" y="10982"/>
                    </a:cubicBezTo>
                    <a:cubicBezTo>
                      <a:pt x="41481" y="14010"/>
                      <a:pt x="43601" y="15675"/>
                      <a:pt x="45947" y="17189"/>
                    </a:cubicBezTo>
                    <a:cubicBezTo>
                      <a:pt x="49278" y="19460"/>
                      <a:pt x="50792" y="22488"/>
                      <a:pt x="49353" y="26575"/>
                    </a:cubicBezTo>
                    <a:cubicBezTo>
                      <a:pt x="48521" y="27483"/>
                      <a:pt x="49732" y="26424"/>
                      <a:pt x="48899" y="27408"/>
                    </a:cubicBezTo>
                    <a:cubicBezTo>
                      <a:pt x="47537" y="29149"/>
                      <a:pt x="45644" y="30284"/>
                      <a:pt x="44055" y="31722"/>
                    </a:cubicBezTo>
                    <a:cubicBezTo>
                      <a:pt x="45871" y="31117"/>
                      <a:pt x="47310" y="29300"/>
                      <a:pt x="49505" y="29830"/>
                    </a:cubicBezTo>
                    <a:cubicBezTo>
                      <a:pt x="50110" y="29981"/>
                      <a:pt x="50716" y="30133"/>
                      <a:pt x="51246" y="30436"/>
                    </a:cubicBezTo>
                    <a:cubicBezTo>
                      <a:pt x="51549" y="30738"/>
                      <a:pt x="51776" y="31117"/>
                      <a:pt x="52078" y="31420"/>
                    </a:cubicBezTo>
                    <a:cubicBezTo>
                      <a:pt x="47158" y="34372"/>
                      <a:pt x="51094" y="38989"/>
                      <a:pt x="50035" y="42622"/>
                    </a:cubicBezTo>
                    <a:cubicBezTo>
                      <a:pt x="48218" y="49814"/>
                      <a:pt x="42087" y="49435"/>
                      <a:pt x="36637" y="50268"/>
                    </a:cubicBezTo>
                    <a:lnTo>
                      <a:pt x="36637" y="50268"/>
                    </a:lnTo>
                    <a:cubicBezTo>
                      <a:pt x="36107" y="49965"/>
                      <a:pt x="35880" y="49435"/>
                      <a:pt x="35955" y="48829"/>
                    </a:cubicBezTo>
                    <a:cubicBezTo>
                      <a:pt x="35955" y="48375"/>
                      <a:pt x="36107" y="47921"/>
                      <a:pt x="36485" y="47619"/>
                    </a:cubicBezTo>
                    <a:cubicBezTo>
                      <a:pt x="36485" y="47694"/>
                      <a:pt x="35880" y="47543"/>
                      <a:pt x="35880" y="47619"/>
                    </a:cubicBezTo>
                    <a:cubicBezTo>
                      <a:pt x="35880" y="48148"/>
                      <a:pt x="35728" y="48527"/>
                      <a:pt x="35577" y="48981"/>
                    </a:cubicBezTo>
                    <a:cubicBezTo>
                      <a:pt x="35501" y="49511"/>
                      <a:pt x="35198" y="49965"/>
                      <a:pt x="34820" y="50268"/>
                    </a:cubicBezTo>
                    <a:lnTo>
                      <a:pt x="34820" y="50268"/>
                    </a:lnTo>
                    <a:cubicBezTo>
                      <a:pt x="34139" y="51100"/>
                      <a:pt x="33609" y="51782"/>
                      <a:pt x="32852" y="52312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2" name="任意多边形: 形状 3401"/>
              <p:cNvSpPr/>
              <p:nvPr/>
            </p:nvSpPr>
            <p:spPr>
              <a:xfrm>
                <a:off x="1918266" y="6110672"/>
                <a:ext cx="45417" cy="45417"/>
              </a:xfrm>
              <a:custGeom>
                <a:avLst/>
                <a:gdLst>
                  <a:gd name="connsiteX0" fmla="*/ 6339 w 45417"/>
                  <a:gd name="connsiteY0" fmla="*/ 19036 h 45417"/>
                  <a:gd name="connsiteX1" fmla="*/ 17845 w 45417"/>
                  <a:gd name="connsiteY1" fmla="*/ 7379 h 45417"/>
                  <a:gd name="connsiteX2" fmla="*/ 31092 w 45417"/>
                  <a:gd name="connsiteY2" fmla="*/ 9802 h 45417"/>
                  <a:gd name="connsiteX3" fmla="*/ 30183 w 45417"/>
                  <a:gd name="connsiteY3" fmla="*/ 12148 h 45417"/>
                  <a:gd name="connsiteX4" fmla="*/ 30638 w 45417"/>
                  <a:gd name="connsiteY4" fmla="*/ 11467 h 45417"/>
                  <a:gd name="connsiteX5" fmla="*/ 31167 w 45417"/>
                  <a:gd name="connsiteY5" fmla="*/ 9802 h 45417"/>
                  <a:gd name="connsiteX6" fmla="*/ 43960 w 45417"/>
                  <a:gd name="connsiteY6" fmla="*/ 19642 h 45417"/>
                  <a:gd name="connsiteX7" fmla="*/ 44036 w 45417"/>
                  <a:gd name="connsiteY7" fmla="*/ 31148 h 45417"/>
                  <a:gd name="connsiteX8" fmla="*/ 27458 w 45417"/>
                  <a:gd name="connsiteY8" fmla="*/ 44016 h 45417"/>
                  <a:gd name="connsiteX9" fmla="*/ 25717 w 45417"/>
                  <a:gd name="connsiteY9" fmla="*/ 39777 h 45417"/>
                  <a:gd name="connsiteX10" fmla="*/ 25566 w 45417"/>
                  <a:gd name="connsiteY10" fmla="*/ 43335 h 45417"/>
                  <a:gd name="connsiteX11" fmla="*/ 17996 w 45417"/>
                  <a:gd name="connsiteY11" fmla="*/ 43865 h 45417"/>
                  <a:gd name="connsiteX12" fmla="*/ 17996 w 45417"/>
                  <a:gd name="connsiteY12" fmla="*/ 43789 h 45417"/>
                  <a:gd name="connsiteX13" fmla="*/ 16710 w 45417"/>
                  <a:gd name="connsiteY13" fmla="*/ 36371 h 45417"/>
                  <a:gd name="connsiteX14" fmla="*/ 10351 w 45417"/>
                  <a:gd name="connsiteY14" fmla="*/ 40080 h 45417"/>
                  <a:gd name="connsiteX15" fmla="*/ 10351 w 45417"/>
                  <a:gd name="connsiteY15" fmla="*/ 40080 h 45417"/>
                  <a:gd name="connsiteX16" fmla="*/ 6491 w 45417"/>
                  <a:gd name="connsiteY16" fmla="*/ 30618 h 45417"/>
                  <a:gd name="connsiteX17" fmla="*/ 6491 w 45417"/>
                  <a:gd name="connsiteY17" fmla="*/ 30618 h 45417"/>
                  <a:gd name="connsiteX18" fmla="*/ 5809 w 45417"/>
                  <a:gd name="connsiteY18" fmla="*/ 27212 h 45417"/>
                  <a:gd name="connsiteX19" fmla="*/ 7626 w 45417"/>
                  <a:gd name="connsiteY19" fmla="*/ 25849 h 45417"/>
                  <a:gd name="connsiteX20" fmla="*/ 13379 w 45417"/>
                  <a:gd name="connsiteY20" fmla="*/ 24865 h 45417"/>
                  <a:gd name="connsiteX21" fmla="*/ 21024 w 45417"/>
                  <a:gd name="connsiteY21" fmla="*/ 18734 h 45417"/>
                  <a:gd name="connsiteX22" fmla="*/ 11941 w 45417"/>
                  <a:gd name="connsiteY22" fmla="*/ 24184 h 45417"/>
                  <a:gd name="connsiteX23" fmla="*/ 7778 w 45417"/>
                  <a:gd name="connsiteY23" fmla="*/ 23654 h 45417"/>
                  <a:gd name="connsiteX24" fmla="*/ 5809 w 45417"/>
                  <a:gd name="connsiteY24" fmla="*/ 22443 h 45417"/>
                  <a:gd name="connsiteX25" fmla="*/ 6339 w 45417"/>
                  <a:gd name="connsiteY25" fmla="*/ 1903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417" h="45417">
                    <a:moveTo>
                      <a:pt x="6339" y="19036"/>
                    </a:moveTo>
                    <a:cubicBezTo>
                      <a:pt x="8156" y="13208"/>
                      <a:pt x="13379" y="10407"/>
                      <a:pt x="17845" y="7379"/>
                    </a:cubicBezTo>
                    <a:cubicBezTo>
                      <a:pt x="22235" y="4351"/>
                      <a:pt x="27307" y="5487"/>
                      <a:pt x="31092" y="9802"/>
                    </a:cubicBezTo>
                    <a:cubicBezTo>
                      <a:pt x="30486" y="10483"/>
                      <a:pt x="29956" y="11392"/>
                      <a:pt x="30183" y="12148"/>
                    </a:cubicBezTo>
                    <a:cubicBezTo>
                      <a:pt x="30410" y="12754"/>
                      <a:pt x="30789" y="12375"/>
                      <a:pt x="30638" y="11467"/>
                    </a:cubicBezTo>
                    <a:cubicBezTo>
                      <a:pt x="30486" y="10862"/>
                      <a:pt x="30789" y="10332"/>
                      <a:pt x="31167" y="9802"/>
                    </a:cubicBezTo>
                    <a:cubicBezTo>
                      <a:pt x="39267" y="8061"/>
                      <a:pt x="40554" y="15403"/>
                      <a:pt x="43960" y="19642"/>
                    </a:cubicBezTo>
                    <a:cubicBezTo>
                      <a:pt x="46912" y="23351"/>
                      <a:pt x="46761" y="26606"/>
                      <a:pt x="44036" y="31148"/>
                    </a:cubicBezTo>
                    <a:cubicBezTo>
                      <a:pt x="40099" y="37431"/>
                      <a:pt x="36693" y="44546"/>
                      <a:pt x="27458" y="44016"/>
                    </a:cubicBezTo>
                    <a:cubicBezTo>
                      <a:pt x="26323" y="42805"/>
                      <a:pt x="26020" y="41291"/>
                      <a:pt x="25717" y="39777"/>
                    </a:cubicBezTo>
                    <a:cubicBezTo>
                      <a:pt x="25339" y="40988"/>
                      <a:pt x="26323" y="42502"/>
                      <a:pt x="25566" y="43335"/>
                    </a:cubicBezTo>
                    <a:cubicBezTo>
                      <a:pt x="23371" y="45833"/>
                      <a:pt x="20646" y="45151"/>
                      <a:pt x="17996" y="43865"/>
                    </a:cubicBezTo>
                    <a:lnTo>
                      <a:pt x="17996" y="43789"/>
                    </a:lnTo>
                    <a:cubicBezTo>
                      <a:pt x="15498" y="41821"/>
                      <a:pt x="16482" y="39020"/>
                      <a:pt x="16710" y="36371"/>
                    </a:cubicBezTo>
                    <a:cubicBezTo>
                      <a:pt x="14514" y="41594"/>
                      <a:pt x="14514" y="41594"/>
                      <a:pt x="10351" y="40080"/>
                    </a:cubicBezTo>
                    <a:lnTo>
                      <a:pt x="10351" y="40080"/>
                    </a:lnTo>
                    <a:cubicBezTo>
                      <a:pt x="8005" y="37355"/>
                      <a:pt x="8156" y="33646"/>
                      <a:pt x="6491" y="30618"/>
                    </a:cubicBezTo>
                    <a:lnTo>
                      <a:pt x="6491" y="30618"/>
                    </a:lnTo>
                    <a:cubicBezTo>
                      <a:pt x="5658" y="29634"/>
                      <a:pt x="5658" y="28423"/>
                      <a:pt x="5809" y="27212"/>
                    </a:cubicBezTo>
                    <a:cubicBezTo>
                      <a:pt x="6188" y="26455"/>
                      <a:pt x="6793" y="26001"/>
                      <a:pt x="7626" y="25849"/>
                    </a:cubicBezTo>
                    <a:cubicBezTo>
                      <a:pt x="9594" y="25849"/>
                      <a:pt x="11487" y="25622"/>
                      <a:pt x="13379" y="24865"/>
                    </a:cubicBezTo>
                    <a:cubicBezTo>
                      <a:pt x="14741" y="21459"/>
                      <a:pt x="22387" y="26001"/>
                      <a:pt x="21024" y="18734"/>
                    </a:cubicBezTo>
                    <a:cubicBezTo>
                      <a:pt x="17467" y="20020"/>
                      <a:pt x="16710" y="25471"/>
                      <a:pt x="11941" y="24184"/>
                    </a:cubicBezTo>
                    <a:cubicBezTo>
                      <a:pt x="10654" y="23275"/>
                      <a:pt x="9291" y="22897"/>
                      <a:pt x="7778" y="23654"/>
                    </a:cubicBezTo>
                    <a:cubicBezTo>
                      <a:pt x="6945" y="23578"/>
                      <a:pt x="6264" y="23124"/>
                      <a:pt x="5809" y="22443"/>
                    </a:cubicBezTo>
                    <a:cubicBezTo>
                      <a:pt x="5582" y="21308"/>
                      <a:pt x="5582" y="20096"/>
                      <a:pt x="6339" y="19036"/>
                    </a:cubicBezTo>
                    <a:close/>
                  </a:path>
                </a:pathLst>
              </a:custGeom>
              <a:solidFill>
                <a:srgbClr val="F6CE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3" name="任意多边形: 形状 3402"/>
              <p:cNvSpPr/>
              <p:nvPr/>
            </p:nvSpPr>
            <p:spPr>
              <a:xfrm>
                <a:off x="1744299" y="5946974"/>
                <a:ext cx="60556" cy="60556"/>
              </a:xfrm>
              <a:custGeom>
                <a:avLst/>
                <a:gdLst>
                  <a:gd name="connsiteX0" fmla="*/ 34063 w 60556"/>
                  <a:gd name="connsiteY0" fmla="*/ 55566 h 60556"/>
                  <a:gd name="connsiteX1" fmla="*/ 35198 w 60556"/>
                  <a:gd name="connsiteY1" fmla="*/ 50040 h 60556"/>
                  <a:gd name="connsiteX2" fmla="*/ 41330 w 60556"/>
                  <a:gd name="connsiteY2" fmla="*/ 46482 h 60556"/>
                  <a:gd name="connsiteX3" fmla="*/ 34139 w 60556"/>
                  <a:gd name="connsiteY3" fmla="*/ 44136 h 60556"/>
                  <a:gd name="connsiteX4" fmla="*/ 28461 w 60556"/>
                  <a:gd name="connsiteY4" fmla="*/ 44060 h 60556"/>
                  <a:gd name="connsiteX5" fmla="*/ 26493 w 60556"/>
                  <a:gd name="connsiteY5" fmla="*/ 44060 h 60556"/>
                  <a:gd name="connsiteX6" fmla="*/ 28764 w 60556"/>
                  <a:gd name="connsiteY6" fmla="*/ 36339 h 60556"/>
                  <a:gd name="connsiteX7" fmla="*/ 32246 w 60556"/>
                  <a:gd name="connsiteY7" fmla="*/ 32706 h 60556"/>
                  <a:gd name="connsiteX8" fmla="*/ 34139 w 60556"/>
                  <a:gd name="connsiteY8" fmla="*/ 27029 h 60556"/>
                  <a:gd name="connsiteX9" fmla="*/ 42995 w 60556"/>
                  <a:gd name="connsiteY9" fmla="*/ 26423 h 60556"/>
                  <a:gd name="connsiteX10" fmla="*/ 32322 w 60556"/>
                  <a:gd name="connsiteY10" fmla="*/ 27029 h 60556"/>
                  <a:gd name="connsiteX11" fmla="*/ 5677 w 60556"/>
                  <a:gd name="connsiteY11" fmla="*/ 29905 h 60556"/>
                  <a:gd name="connsiteX12" fmla="*/ 7872 w 60556"/>
                  <a:gd name="connsiteY12" fmla="*/ 22563 h 60556"/>
                  <a:gd name="connsiteX13" fmla="*/ 18924 w 60556"/>
                  <a:gd name="connsiteY13" fmla="*/ 17188 h 60556"/>
                  <a:gd name="connsiteX14" fmla="*/ 32322 w 60556"/>
                  <a:gd name="connsiteY14" fmla="*/ 15599 h 60556"/>
                  <a:gd name="connsiteX15" fmla="*/ 35350 w 60556"/>
                  <a:gd name="connsiteY15" fmla="*/ 11587 h 60556"/>
                  <a:gd name="connsiteX16" fmla="*/ 46098 w 60556"/>
                  <a:gd name="connsiteY16" fmla="*/ 10678 h 60556"/>
                  <a:gd name="connsiteX17" fmla="*/ 53895 w 60556"/>
                  <a:gd name="connsiteY17" fmla="*/ 11435 h 60556"/>
                  <a:gd name="connsiteX18" fmla="*/ 58588 w 60556"/>
                  <a:gd name="connsiteY18" fmla="*/ 19686 h 60556"/>
                  <a:gd name="connsiteX19" fmla="*/ 56090 w 60556"/>
                  <a:gd name="connsiteY19" fmla="*/ 27180 h 60556"/>
                  <a:gd name="connsiteX20" fmla="*/ 53592 w 60556"/>
                  <a:gd name="connsiteY20" fmla="*/ 34977 h 60556"/>
                  <a:gd name="connsiteX21" fmla="*/ 55333 w 60556"/>
                  <a:gd name="connsiteY21" fmla="*/ 36491 h 60556"/>
                  <a:gd name="connsiteX22" fmla="*/ 50792 w 60556"/>
                  <a:gd name="connsiteY22" fmla="*/ 41562 h 60556"/>
                  <a:gd name="connsiteX23" fmla="*/ 49278 w 60556"/>
                  <a:gd name="connsiteY23" fmla="*/ 43303 h 60556"/>
                  <a:gd name="connsiteX24" fmla="*/ 36258 w 60556"/>
                  <a:gd name="connsiteY24" fmla="*/ 53673 h 60556"/>
                  <a:gd name="connsiteX25" fmla="*/ 34063 w 60556"/>
                  <a:gd name="connsiteY25" fmla="*/ 55566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556" h="60556">
                    <a:moveTo>
                      <a:pt x="34063" y="55566"/>
                    </a:moveTo>
                    <a:cubicBezTo>
                      <a:pt x="30505" y="52614"/>
                      <a:pt x="33836" y="52235"/>
                      <a:pt x="35198" y="50040"/>
                    </a:cubicBezTo>
                    <a:cubicBezTo>
                      <a:pt x="37015" y="47012"/>
                      <a:pt x="42238" y="51024"/>
                      <a:pt x="41330" y="46482"/>
                    </a:cubicBezTo>
                    <a:cubicBezTo>
                      <a:pt x="40573" y="42622"/>
                      <a:pt x="36637" y="44666"/>
                      <a:pt x="34139" y="44136"/>
                    </a:cubicBezTo>
                    <a:cubicBezTo>
                      <a:pt x="32246" y="43757"/>
                      <a:pt x="30354" y="42243"/>
                      <a:pt x="28461" y="44060"/>
                    </a:cubicBezTo>
                    <a:cubicBezTo>
                      <a:pt x="27780" y="44060"/>
                      <a:pt x="27175" y="44060"/>
                      <a:pt x="26493" y="44060"/>
                    </a:cubicBezTo>
                    <a:cubicBezTo>
                      <a:pt x="24071" y="40578"/>
                      <a:pt x="26796" y="38534"/>
                      <a:pt x="28764" y="36339"/>
                    </a:cubicBezTo>
                    <a:cubicBezTo>
                      <a:pt x="30051" y="35204"/>
                      <a:pt x="31035" y="33841"/>
                      <a:pt x="32246" y="32706"/>
                    </a:cubicBezTo>
                    <a:cubicBezTo>
                      <a:pt x="34744" y="31419"/>
                      <a:pt x="33987" y="29072"/>
                      <a:pt x="34139" y="27029"/>
                    </a:cubicBezTo>
                    <a:cubicBezTo>
                      <a:pt x="37091" y="25439"/>
                      <a:pt x="40346" y="28088"/>
                      <a:pt x="42995" y="26423"/>
                    </a:cubicBezTo>
                    <a:cubicBezTo>
                      <a:pt x="35804" y="23093"/>
                      <a:pt x="35804" y="23093"/>
                      <a:pt x="32322" y="27029"/>
                    </a:cubicBezTo>
                    <a:cubicBezTo>
                      <a:pt x="24071" y="30359"/>
                      <a:pt x="14912" y="25288"/>
                      <a:pt x="5677" y="29905"/>
                    </a:cubicBezTo>
                    <a:cubicBezTo>
                      <a:pt x="7570" y="27180"/>
                      <a:pt x="6358" y="21503"/>
                      <a:pt x="7872" y="22563"/>
                    </a:cubicBezTo>
                    <a:cubicBezTo>
                      <a:pt x="15518" y="28164"/>
                      <a:pt x="13020" y="15523"/>
                      <a:pt x="18924" y="17188"/>
                    </a:cubicBezTo>
                    <a:cubicBezTo>
                      <a:pt x="22860" y="18248"/>
                      <a:pt x="28234" y="19384"/>
                      <a:pt x="32322" y="15599"/>
                    </a:cubicBezTo>
                    <a:cubicBezTo>
                      <a:pt x="33003" y="14009"/>
                      <a:pt x="34290" y="12873"/>
                      <a:pt x="35350" y="11587"/>
                    </a:cubicBezTo>
                    <a:cubicBezTo>
                      <a:pt x="38680" y="8710"/>
                      <a:pt x="41330" y="384"/>
                      <a:pt x="46098" y="10678"/>
                    </a:cubicBezTo>
                    <a:cubicBezTo>
                      <a:pt x="47385" y="13555"/>
                      <a:pt x="51170" y="11435"/>
                      <a:pt x="53895" y="11435"/>
                    </a:cubicBezTo>
                    <a:cubicBezTo>
                      <a:pt x="59951" y="11435"/>
                      <a:pt x="61389" y="14009"/>
                      <a:pt x="58588" y="19686"/>
                    </a:cubicBezTo>
                    <a:cubicBezTo>
                      <a:pt x="56166" y="21654"/>
                      <a:pt x="52987" y="23395"/>
                      <a:pt x="56090" y="27180"/>
                    </a:cubicBezTo>
                    <a:cubicBezTo>
                      <a:pt x="59269" y="31041"/>
                      <a:pt x="57680" y="33160"/>
                      <a:pt x="53592" y="34977"/>
                    </a:cubicBezTo>
                    <a:cubicBezTo>
                      <a:pt x="52608" y="35431"/>
                      <a:pt x="55409" y="35204"/>
                      <a:pt x="55333" y="36491"/>
                    </a:cubicBezTo>
                    <a:cubicBezTo>
                      <a:pt x="53592" y="37929"/>
                      <a:pt x="58285" y="45120"/>
                      <a:pt x="50792" y="41562"/>
                    </a:cubicBezTo>
                    <a:cubicBezTo>
                      <a:pt x="49580" y="40957"/>
                      <a:pt x="49202" y="42471"/>
                      <a:pt x="49278" y="43303"/>
                    </a:cubicBezTo>
                    <a:cubicBezTo>
                      <a:pt x="49883" y="53068"/>
                      <a:pt x="42389" y="52538"/>
                      <a:pt x="36258" y="53673"/>
                    </a:cubicBezTo>
                    <a:cubicBezTo>
                      <a:pt x="35350" y="54279"/>
                      <a:pt x="35123" y="55415"/>
                      <a:pt x="34063" y="55566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4" name="任意多边形: 形状 3403"/>
              <p:cNvSpPr/>
              <p:nvPr/>
            </p:nvSpPr>
            <p:spPr>
              <a:xfrm>
                <a:off x="2310250" y="6241234"/>
                <a:ext cx="68126" cy="60556"/>
              </a:xfrm>
              <a:custGeom>
                <a:avLst/>
                <a:gdLst>
                  <a:gd name="connsiteX0" fmla="*/ 46047 w 68125"/>
                  <a:gd name="connsiteY0" fmla="*/ 57881 h 60556"/>
                  <a:gd name="connsiteX1" fmla="*/ 41505 w 68125"/>
                  <a:gd name="connsiteY1" fmla="*/ 57048 h 60556"/>
                  <a:gd name="connsiteX2" fmla="*/ 34541 w 68125"/>
                  <a:gd name="connsiteY2" fmla="*/ 50463 h 60556"/>
                  <a:gd name="connsiteX3" fmla="*/ 21370 w 68125"/>
                  <a:gd name="connsiteY3" fmla="*/ 54626 h 60556"/>
                  <a:gd name="connsiteX4" fmla="*/ 18115 w 68125"/>
                  <a:gd name="connsiteY4" fmla="*/ 55534 h 60556"/>
                  <a:gd name="connsiteX5" fmla="*/ 16374 w 68125"/>
                  <a:gd name="connsiteY5" fmla="*/ 38049 h 60556"/>
                  <a:gd name="connsiteX6" fmla="*/ 6155 w 68125"/>
                  <a:gd name="connsiteY6" fmla="*/ 44483 h 60556"/>
                  <a:gd name="connsiteX7" fmla="*/ 9940 w 68125"/>
                  <a:gd name="connsiteY7" fmla="*/ 27376 h 60556"/>
                  <a:gd name="connsiteX8" fmla="*/ 18569 w 68125"/>
                  <a:gd name="connsiteY8" fmla="*/ 25408 h 60556"/>
                  <a:gd name="connsiteX9" fmla="*/ 19402 w 68125"/>
                  <a:gd name="connsiteY9" fmla="*/ 21699 h 60556"/>
                  <a:gd name="connsiteX10" fmla="*/ 11757 w 68125"/>
                  <a:gd name="connsiteY10" fmla="*/ 19806 h 60556"/>
                  <a:gd name="connsiteX11" fmla="*/ 11757 w 68125"/>
                  <a:gd name="connsiteY11" fmla="*/ 19806 h 60556"/>
                  <a:gd name="connsiteX12" fmla="*/ 11227 w 68125"/>
                  <a:gd name="connsiteY12" fmla="*/ 14735 h 60556"/>
                  <a:gd name="connsiteX13" fmla="*/ 14027 w 68125"/>
                  <a:gd name="connsiteY13" fmla="*/ 7770 h 60556"/>
                  <a:gd name="connsiteX14" fmla="*/ 16374 w 68125"/>
                  <a:gd name="connsiteY14" fmla="*/ 7316 h 60556"/>
                  <a:gd name="connsiteX15" fmla="*/ 21824 w 68125"/>
                  <a:gd name="connsiteY15" fmla="*/ 8755 h 60556"/>
                  <a:gd name="connsiteX16" fmla="*/ 29242 w 68125"/>
                  <a:gd name="connsiteY16" fmla="*/ 6635 h 60556"/>
                  <a:gd name="connsiteX17" fmla="*/ 27880 w 68125"/>
                  <a:gd name="connsiteY17" fmla="*/ 14280 h 60556"/>
                  <a:gd name="connsiteX18" fmla="*/ 25003 w 68125"/>
                  <a:gd name="connsiteY18" fmla="*/ 17384 h 60556"/>
                  <a:gd name="connsiteX19" fmla="*/ 32194 w 68125"/>
                  <a:gd name="connsiteY19" fmla="*/ 35551 h 60556"/>
                  <a:gd name="connsiteX20" fmla="*/ 25987 w 68125"/>
                  <a:gd name="connsiteY20" fmla="*/ 44407 h 60556"/>
                  <a:gd name="connsiteX21" fmla="*/ 37493 w 68125"/>
                  <a:gd name="connsiteY21" fmla="*/ 43196 h 60556"/>
                  <a:gd name="connsiteX22" fmla="*/ 64970 w 68125"/>
                  <a:gd name="connsiteY22" fmla="*/ 46526 h 60556"/>
                  <a:gd name="connsiteX23" fmla="*/ 63608 w 68125"/>
                  <a:gd name="connsiteY23" fmla="*/ 51144 h 60556"/>
                  <a:gd name="connsiteX24" fmla="*/ 57628 w 68125"/>
                  <a:gd name="connsiteY24" fmla="*/ 52355 h 60556"/>
                  <a:gd name="connsiteX25" fmla="*/ 47031 w 68125"/>
                  <a:gd name="connsiteY25" fmla="*/ 57200 h 60556"/>
                  <a:gd name="connsiteX26" fmla="*/ 46047 w 68125"/>
                  <a:gd name="connsiteY26" fmla="*/ 57881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8125" h="60556">
                    <a:moveTo>
                      <a:pt x="46047" y="57881"/>
                    </a:moveTo>
                    <a:cubicBezTo>
                      <a:pt x="44533" y="57654"/>
                      <a:pt x="42716" y="57805"/>
                      <a:pt x="41505" y="57048"/>
                    </a:cubicBezTo>
                    <a:cubicBezTo>
                      <a:pt x="38780" y="55307"/>
                      <a:pt x="39158" y="49630"/>
                      <a:pt x="34541" y="50463"/>
                    </a:cubicBezTo>
                    <a:cubicBezTo>
                      <a:pt x="30075" y="51295"/>
                      <a:pt x="25230" y="51447"/>
                      <a:pt x="21370" y="54626"/>
                    </a:cubicBezTo>
                    <a:cubicBezTo>
                      <a:pt x="20764" y="55156"/>
                      <a:pt x="19629" y="55080"/>
                      <a:pt x="18115" y="55534"/>
                    </a:cubicBezTo>
                    <a:cubicBezTo>
                      <a:pt x="18191" y="49479"/>
                      <a:pt x="18342" y="43650"/>
                      <a:pt x="16374" y="38049"/>
                    </a:cubicBezTo>
                    <a:cubicBezTo>
                      <a:pt x="12211" y="39033"/>
                      <a:pt x="11908" y="46148"/>
                      <a:pt x="6155" y="44483"/>
                    </a:cubicBezTo>
                    <a:cubicBezTo>
                      <a:pt x="3733" y="37973"/>
                      <a:pt x="11378" y="33734"/>
                      <a:pt x="9940" y="27376"/>
                    </a:cubicBezTo>
                    <a:cubicBezTo>
                      <a:pt x="12211" y="24121"/>
                      <a:pt x="15693" y="26164"/>
                      <a:pt x="18569" y="25408"/>
                    </a:cubicBezTo>
                    <a:cubicBezTo>
                      <a:pt x="21143" y="24726"/>
                      <a:pt x="21521" y="23515"/>
                      <a:pt x="19402" y="21699"/>
                    </a:cubicBezTo>
                    <a:cubicBezTo>
                      <a:pt x="16752" y="21623"/>
                      <a:pt x="13876" y="22153"/>
                      <a:pt x="11757" y="19806"/>
                    </a:cubicBezTo>
                    <a:lnTo>
                      <a:pt x="11757" y="19806"/>
                    </a:lnTo>
                    <a:cubicBezTo>
                      <a:pt x="10697" y="18216"/>
                      <a:pt x="11075" y="16476"/>
                      <a:pt x="11227" y="14735"/>
                    </a:cubicBezTo>
                    <a:cubicBezTo>
                      <a:pt x="11605" y="12161"/>
                      <a:pt x="11681" y="9512"/>
                      <a:pt x="14027" y="7770"/>
                    </a:cubicBezTo>
                    <a:cubicBezTo>
                      <a:pt x="14784" y="7468"/>
                      <a:pt x="15541" y="7241"/>
                      <a:pt x="16374" y="7316"/>
                    </a:cubicBezTo>
                    <a:cubicBezTo>
                      <a:pt x="18266" y="7544"/>
                      <a:pt x="19780" y="9058"/>
                      <a:pt x="21824" y="8755"/>
                    </a:cubicBezTo>
                    <a:cubicBezTo>
                      <a:pt x="24171" y="7544"/>
                      <a:pt x="25836" y="3986"/>
                      <a:pt x="29242" y="6635"/>
                    </a:cubicBezTo>
                    <a:cubicBezTo>
                      <a:pt x="29999" y="9436"/>
                      <a:pt x="29167" y="11858"/>
                      <a:pt x="27880" y="14280"/>
                    </a:cubicBezTo>
                    <a:cubicBezTo>
                      <a:pt x="27274" y="15718"/>
                      <a:pt x="24171" y="16627"/>
                      <a:pt x="25003" y="17384"/>
                    </a:cubicBezTo>
                    <a:cubicBezTo>
                      <a:pt x="30302" y="22380"/>
                      <a:pt x="28183" y="30025"/>
                      <a:pt x="32194" y="35551"/>
                    </a:cubicBezTo>
                    <a:cubicBezTo>
                      <a:pt x="35222" y="39714"/>
                      <a:pt x="34162" y="40774"/>
                      <a:pt x="25987" y="44407"/>
                    </a:cubicBezTo>
                    <a:cubicBezTo>
                      <a:pt x="31059" y="44180"/>
                      <a:pt x="34314" y="45013"/>
                      <a:pt x="37493" y="43196"/>
                    </a:cubicBezTo>
                    <a:cubicBezTo>
                      <a:pt x="48847" y="36384"/>
                      <a:pt x="55963" y="37216"/>
                      <a:pt x="64970" y="46526"/>
                    </a:cubicBezTo>
                    <a:cubicBezTo>
                      <a:pt x="67544" y="49025"/>
                      <a:pt x="66787" y="50993"/>
                      <a:pt x="63608" y="51144"/>
                    </a:cubicBezTo>
                    <a:cubicBezTo>
                      <a:pt x="61413" y="51220"/>
                      <a:pt x="59672" y="52431"/>
                      <a:pt x="57628" y="52355"/>
                    </a:cubicBezTo>
                    <a:cubicBezTo>
                      <a:pt x="54827" y="55610"/>
                      <a:pt x="49377" y="52961"/>
                      <a:pt x="47031" y="57200"/>
                    </a:cubicBezTo>
                    <a:cubicBezTo>
                      <a:pt x="46728" y="57351"/>
                      <a:pt x="46349" y="57654"/>
                      <a:pt x="46047" y="57881"/>
                    </a:cubicBezTo>
                    <a:close/>
                  </a:path>
                </a:pathLst>
              </a:custGeom>
              <a:solidFill>
                <a:srgbClr val="EFBB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5" name="任意多边形: 形状 3404"/>
              <p:cNvSpPr/>
              <p:nvPr/>
            </p:nvSpPr>
            <p:spPr>
              <a:xfrm>
                <a:off x="2110816" y="5566160"/>
                <a:ext cx="52987" cy="52987"/>
              </a:xfrm>
              <a:custGeom>
                <a:avLst/>
                <a:gdLst>
                  <a:gd name="connsiteX0" fmla="*/ 36409 w 52986"/>
                  <a:gd name="connsiteY0" fmla="*/ 44884 h 52986"/>
                  <a:gd name="connsiteX1" fmla="*/ 9462 w 52986"/>
                  <a:gd name="connsiteY1" fmla="*/ 33378 h 52986"/>
                  <a:gd name="connsiteX2" fmla="*/ 15442 w 52986"/>
                  <a:gd name="connsiteY2" fmla="*/ 35876 h 52986"/>
                  <a:gd name="connsiteX3" fmla="*/ 5677 w 52986"/>
                  <a:gd name="connsiteY3" fmla="*/ 12335 h 52986"/>
                  <a:gd name="connsiteX4" fmla="*/ 13398 w 52986"/>
                  <a:gd name="connsiteY4" fmla="*/ 10443 h 52986"/>
                  <a:gd name="connsiteX5" fmla="*/ 18394 w 52986"/>
                  <a:gd name="connsiteY5" fmla="*/ 7945 h 52986"/>
                  <a:gd name="connsiteX6" fmla="*/ 27326 w 52986"/>
                  <a:gd name="connsiteY6" fmla="*/ 6203 h 52986"/>
                  <a:gd name="connsiteX7" fmla="*/ 27099 w 52986"/>
                  <a:gd name="connsiteY7" fmla="*/ 14303 h 52986"/>
                  <a:gd name="connsiteX8" fmla="*/ 28840 w 52986"/>
                  <a:gd name="connsiteY8" fmla="*/ 22554 h 52986"/>
                  <a:gd name="connsiteX9" fmla="*/ 28461 w 52986"/>
                  <a:gd name="connsiteY9" fmla="*/ 12335 h 52986"/>
                  <a:gd name="connsiteX10" fmla="*/ 36409 w 52986"/>
                  <a:gd name="connsiteY10" fmla="*/ 6658 h 52986"/>
                  <a:gd name="connsiteX11" fmla="*/ 38226 w 52986"/>
                  <a:gd name="connsiteY11" fmla="*/ 6582 h 52986"/>
                  <a:gd name="connsiteX12" fmla="*/ 41632 w 52986"/>
                  <a:gd name="connsiteY12" fmla="*/ 8550 h 52986"/>
                  <a:gd name="connsiteX13" fmla="*/ 47310 w 52986"/>
                  <a:gd name="connsiteY13" fmla="*/ 21948 h 52986"/>
                  <a:gd name="connsiteX14" fmla="*/ 42616 w 52986"/>
                  <a:gd name="connsiteY14" fmla="*/ 26263 h 52986"/>
                  <a:gd name="connsiteX15" fmla="*/ 37545 w 52986"/>
                  <a:gd name="connsiteY15" fmla="*/ 24825 h 52986"/>
                  <a:gd name="connsiteX16" fmla="*/ 41935 w 52986"/>
                  <a:gd name="connsiteY16" fmla="*/ 25582 h 52986"/>
                  <a:gd name="connsiteX17" fmla="*/ 42616 w 52986"/>
                  <a:gd name="connsiteY17" fmla="*/ 28837 h 52986"/>
                  <a:gd name="connsiteX18" fmla="*/ 40194 w 52986"/>
                  <a:gd name="connsiteY18" fmla="*/ 39055 h 52986"/>
                  <a:gd name="connsiteX19" fmla="*/ 36409 w 52986"/>
                  <a:gd name="connsiteY19" fmla="*/ 44884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86" h="52986">
                    <a:moveTo>
                      <a:pt x="36409" y="44884"/>
                    </a:moveTo>
                    <a:cubicBezTo>
                      <a:pt x="20816" y="50334"/>
                      <a:pt x="12641" y="46852"/>
                      <a:pt x="9462" y="33378"/>
                    </a:cubicBezTo>
                    <a:cubicBezTo>
                      <a:pt x="12414" y="31940"/>
                      <a:pt x="13549" y="35195"/>
                      <a:pt x="15442" y="35876"/>
                    </a:cubicBezTo>
                    <a:cubicBezTo>
                      <a:pt x="15366" y="26717"/>
                      <a:pt x="16577" y="16952"/>
                      <a:pt x="5677" y="12335"/>
                    </a:cubicBezTo>
                    <a:cubicBezTo>
                      <a:pt x="7721" y="9534"/>
                      <a:pt x="10749" y="10972"/>
                      <a:pt x="13398" y="10443"/>
                    </a:cubicBezTo>
                    <a:cubicBezTo>
                      <a:pt x="14988" y="9534"/>
                      <a:pt x="16577" y="8172"/>
                      <a:pt x="18394" y="7945"/>
                    </a:cubicBezTo>
                    <a:cubicBezTo>
                      <a:pt x="21422" y="7566"/>
                      <a:pt x="24374" y="4463"/>
                      <a:pt x="27326" y="6203"/>
                    </a:cubicBezTo>
                    <a:cubicBezTo>
                      <a:pt x="31489" y="8626"/>
                      <a:pt x="26872" y="11578"/>
                      <a:pt x="27099" y="14303"/>
                    </a:cubicBezTo>
                    <a:cubicBezTo>
                      <a:pt x="27250" y="17104"/>
                      <a:pt x="28234" y="19829"/>
                      <a:pt x="28840" y="22554"/>
                    </a:cubicBezTo>
                    <a:cubicBezTo>
                      <a:pt x="28613" y="19147"/>
                      <a:pt x="26493" y="15817"/>
                      <a:pt x="28461" y="12335"/>
                    </a:cubicBezTo>
                    <a:cubicBezTo>
                      <a:pt x="30202" y="9156"/>
                      <a:pt x="32398" y="6733"/>
                      <a:pt x="36409" y="6658"/>
                    </a:cubicBezTo>
                    <a:cubicBezTo>
                      <a:pt x="37015" y="6582"/>
                      <a:pt x="37621" y="6582"/>
                      <a:pt x="38226" y="6582"/>
                    </a:cubicBezTo>
                    <a:cubicBezTo>
                      <a:pt x="39664" y="6733"/>
                      <a:pt x="40724" y="7491"/>
                      <a:pt x="41632" y="8550"/>
                    </a:cubicBezTo>
                    <a:cubicBezTo>
                      <a:pt x="44585" y="12486"/>
                      <a:pt x="42995" y="17785"/>
                      <a:pt x="47310" y="21948"/>
                    </a:cubicBezTo>
                    <a:cubicBezTo>
                      <a:pt x="51019" y="25506"/>
                      <a:pt x="47007" y="27625"/>
                      <a:pt x="42616" y="26263"/>
                    </a:cubicBezTo>
                    <a:cubicBezTo>
                      <a:pt x="40800" y="24295"/>
                      <a:pt x="38756" y="24749"/>
                      <a:pt x="37545" y="24825"/>
                    </a:cubicBezTo>
                    <a:cubicBezTo>
                      <a:pt x="38378" y="23992"/>
                      <a:pt x="40194" y="24749"/>
                      <a:pt x="41935" y="25582"/>
                    </a:cubicBezTo>
                    <a:cubicBezTo>
                      <a:pt x="42995" y="26490"/>
                      <a:pt x="43525" y="27928"/>
                      <a:pt x="42616" y="28837"/>
                    </a:cubicBezTo>
                    <a:cubicBezTo>
                      <a:pt x="39664" y="31788"/>
                      <a:pt x="37015" y="34211"/>
                      <a:pt x="40194" y="39055"/>
                    </a:cubicBezTo>
                    <a:cubicBezTo>
                      <a:pt x="41405" y="40872"/>
                      <a:pt x="37923" y="42992"/>
                      <a:pt x="36409" y="44884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6" name="任意多边形: 形状 3405"/>
              <p:cNvSpPr/>
              <p:nvPr/>
            </p:nvSpPr>
            <p:spPr>
              <a:xfrm>
                <a:off x="2371907" y="6151427"/>
                <a:ext cx="52987" cy="60556"/>
              </a:xfrm>
              <a:custGeom>
                <a:avLst/>
                <a:gdLst>
                  <a:gd name="connsiteX0" fmla="*/ 39572 w 52986"/>
                  <a:gd name="connsiteY0" fmla="*/ 41184 h 60556"/>
                  <a:gd name="connsiteX1" fmla="*/ 32835 w 52986"/>
                  <a:gd name="connsiteY1" fmla="*/ 36566 h 60556"/>
                  <a:gd name="connsiteX2" fmla="*/ 26249 w 52986"/>
                  <a:gd name="connsiteY2" fmla="*/ 41259 h 60556"/>
                  <a:gd name="connsiteX3" fmla="*/ 26249 w 52986"/>
                  <a:gd name="connsiteY3" fmla="*/ 41259 h 60556"/>
                  <a:gd name="connsiteX4" fmla="*/ 21935 w 52986"/>
                  <a:gd name="connsiteY4" fmla="*/ 49813 h 60556"/>
                  <a:gd name="connsiteX5" fmla="*/ 24357 w 52986"/>
                  <a:gd name="connsiteY5" fmla="*/ 50797 h 60556"/>
                  <a:gd name="connsiteX6" fmla="*/ 20648 w 52986"/>
                  <a:gd name="connsiteY6" fmla="*/ 58140 h 60556"/>
                  <a:gd name="connsiteX7" fmla="*/ 20496 w 52986"/>
                  <a:gd name="connsiteY7" fmla="*/ 58518 h 60556"/>
                  <a:gd name="connsiteX8" fmla="*/ 18680 w 52986"/>
                  <a:gd name="connsiteY8" fmla="*/ 58291 h 60556"/>
                  <a:gd name="connsiteX9" fmla="*/ 18680 w 52986"/>
                  <a:gd name="connsiteY9" fmla="*/ 58367 h 60556"/>
                  <a:gd name="connsiteX10" fmla="*/ 18150 w 52986"/>
                  <a:gd name="connsiteY10" fmla="*/ 57156 h 60556"/>
                  <a:gd name="connsiteX11" fmla="*/ 18528 w 52986"/>
                  <a:gd name="connsiteY11" fmla="*/ 56474 h 60556"/>
                  <a:gd name="connsiteX12" fmla="*/ 18528 w 52986"/>
                  <a:gd name="connsiteY12" fmla="*/ 54582 h 60556"/>
                  <a:gd name="connsiteX13" fmla="*/ 16712 w 52986"/>
                  <a:gd name="connsiteY13" fmla="*/ 52614 h 60556"/>
                  <a:gd name="connsiteX14" fmla="*/ 16712 w 52986"/>
                  <a:gd name="connsiteY14" fmla="*/ 52614 h 60556"/>
                  <a:gd name="connsiteX15" fmla="*/ 11110 w 52986"/>
                  <a:gd name="connsiteY15" fmla="*/ 44817 h 60556"/>
                  <a:gd name="connsiteX16" fmla="*/ 6947 w 52986"/>
                  <a:gd name="connsiteY16" fmla="*/ 37096 h 60556"/>
                  <a:gd name="connsiteX17" fmla="*/ 8612 w 52986"/>
                  <a:gd name="connsiteY17" fmla="*/ 31571 h 60556"/>
                  <a:gd name="connsiteX18" fmla="*/ 9142 w 52986"/>
                  <a:gd name="connsiteY18" fmla="*/ 14842 h 60556"/>
                  <a:gd name="connsiteX19" fmla="*/ 20345 w 52986"/>
                  <a:gd name="connsiteY19" fmla="*/ 6212 h 60556"/>
                  <a:gd name="connsiteX20" fmla="*/ 25265 w 52986"/>
                  <a:gd name="connsiteY20" fmla="*/ 12647 h 60556"/>
                  <a:gd name="connsiteX21" fmla="*/ 24962 w 52986"/>
                  <a:gd name="connsiteY21" fmla="*/ 16583 h 60556"/>
                  <a:gd name="connsiteX22" fmla="*/ 25341 w 52986"/>
                  <a:gd name="connsiteY22" fmla="*/ 20897 h 60556"/>
                  <a:gd name="connsiteX23" fmla="*/ 30261 w 52986"/>
                  <a:gd name="connsiteY23" fmla="*/ 23017 h 60556"/>
                  <a:gd name="connsiteX24" fmla="*/ 36090 w 52986"/>
                  <a:gd name="connsiteY24" fmla="*/ 28467 h 60556"/>
                  <a:gd name="connsiteX25" fmla="*/ 38133 w 52986"/>
                  <a:gd name="connsiteY25" fmla="*/ 28164 h 60556"/>
                  <a:gd name="connsiteX26" fmla="*/ 39950 w 52986"/>
                  <a:gd name="connsiteY26" fmla="*/ 27332 h 60556"/>
                  <a:gd name="connsiteX27" fmla="*/ 40783 w 52986"/>
                  <a:gd name="connsiteY27" fmla="*/ 26726 h 60556"/>
                  <a:gd name="connsiteX28" fmla="*/ 42448 w 52986"/>
                  <a:gd name="connsiteY28" fmla="*/ 25439 h 60556"/>
                  <a:gd name="connsiteX29" fmla="*/ 43356 w 52986"/>
                  <a:gd name="connsiteY29" fmla="*/ 24834 h 60556"/>
                  <a:gd name="connsiteX30" fmla="*/ 45173 w 52986"/>
                  <a:gd name="connsiteY30" fmla="*/ 23471 h 60556"/>
                  <a:gd name="connsiteX31" fmla="*/ 49563 w 52986"/>
                  <a:gd name="connsiteY31" fmla="*/ 22790 h 60556"/>
                  <a:gd name="connsiteX32" fmla="*/ 46536 w 52986"/>
                  <a:gd name="connsiteY32" fmla="*/ 34144 h 60556"/>
                  <a:gd name="connsiteX33" fmla="*/ 40556 w 52986"/>
                  <a:gd name="connsiteY33" fmla="*/ 38156 h 60556"/>
                  <a:gd name="connsiteX34" fmla="*/ 39572 w 52986"/>
                  <a:gd name="connsiteY34" fmla="*/ 41184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2986" h="60556">
                    <a:moveTo>
                      <a:pt x="39572" y="41184"/>
                    </a:moveTo>
                    <a:cubicBezTo>
                      <a:pt x="33667" y="42698"/>
                      <a:pt x="33667" y="42698"/>
                      <a:pt x="32835" y="36566"/>
                    </a:cubicBezTo>
                    <a:cubicBezTo>
                      <a:pt x="30488" y="38004"/>
                      <a:pt x="27915" y="38989"/>
                      <a:pt x="26249" y="41259"/>
                    </a:cubicBezTo>
                    <a:lnTo>
                      <a:pt x="26249" y="41259"/>
                    </a:lnTo>
                    <a:cubicBezTo>
                      <a:pt x="23070" y="43227"/>
                      <a:pt x="25265" y="47921"/>
                      <a:pt x="21935" y="49813"/>
                    </a:cubicBezTo>
                    <a:cubicBezTo>
                      <a:pt x="22767" y="50116"/>
                      <a:pt x="23524" y="50419"/>
                      <a:pt x="24357" y="50797"/>
                    </a:cubicBezTo>
                    <a:cubicBezTo>
                      <a:pt x="25265" y="54279"/>
                      <a:pt x="22313" y="55944"/>
                      <a:pt x="20648" y="58140"/>
                    </a:cubicBezTo>
                    <a:lnTo>
                      <a:pt x="20496" y="58518"/>
                    </a:lnTo>
                    <a:cubicBezTo>
                      <a:pt x="19815" y="59275"/>
                      <a:pt x="19210" y="59275"/>
                      <a:pt x="18680" y="58291"/>
                    </a:cubicBezTo>
                    <a:lnTo>
                      <a:pt x="18680" y="58367"/>
                    </a:lnTo>
                    <a:cubicBezTo>
                      <a:pt x="18226" y="57988"/>
                      <a:pt x="17998" y="57610"/>
                      <a:pt x="18150" y="57156"/>
                    </a:cubicBezTo>
                    <a:cubicBezTo>
                      <a:pt x="18301" y="56701"/>
                      <a:pt x="18377" y="56474"/>
                      <a:pt x="18528" y="56474"/>
                    </a:cubicBezTo>
                    <a:cubicBezTo>
                      <a:pt x="18528" y="55868"/>
                      <a:pt x="18528" y="55187"/>
                      <a:pt x="18528" y="54582"/>
                    </a:cubicBezTo>
                    <a:cubicBezTo>
                      <a:pt x="17923" y="53901"/>
                      <a:pt x="17317" y="53295"/>
                      <a:pt x="16712" y="52614"/>
                    </a:cubicBezTo>
                    <a:lnTo>
                      <a:pt x="16712" y="52614"/>
                    </a:lnTo>
                    <a:cubicBezTo>
                      <a:pt x="11564" y="52387"/>
                      <a:pt x="12246" y="47921"/>
                      <a:pt x="11110" y="44817"/>
                    </a:cubicBezTo>
                    <a:cubicBezTo>
                      <a:pt x="10429" y="41865"/>
                      <a:pt x="9445" y="39216"/>
                      <a:pt x="6947" y="37096"/>
                    </a:cubicBezTo>
                    <a:cubicBezTo>
                      <a:pt x="4071" y="34598"/>
                      <a:pt x="6720" y="33085"/>
                      <a:pt x="8612" y="31571"/>
                    </a:cubicBezTo>
                    <a:cubicBezTo>
                      <a:pt x="10353" y="26120"/>
                      <a:pt x="8461" y="20519"/>
                      <a:pt x="9142" y="14842"/>
                    </a:cubicBezTo>
                    <a:cubicBezTo>
                      <a:pt x="10126" y="6591"/>
                      <a:pt x="13078" y="4547"/>
                      <a:pt x="20345" y="6212"/>
                    </a:cubicBezTo>
                    <a:cubicBezTo>
                      <a:pt x="22692" y="7802"/>
                      <a:pt x="24130" y="10149"/>
                      <a:pt x="25265" y="12647"/>
                    </a:cubicBezTo>
                    <a:cubicBezTo>
                      <a:pt x="25644" y="14009"/>
                      <a:pt x="25568" y="15296"/>
                      <a:pt x="24962" y="16583"/>
                    </a:cubicBezTo>
                    <a:cubicBezTo>
                      <a:pt x="24887" y="18021"/>
                      <a:pt x="19285" y="19913"/>
                      <a:pt x="25341" y="20897"/>
                    </a:cubicBezTo>
                    <a:cubicBezTo>
                      <a:pt x="27158" y="21200"/>
                      <a:pt x="28747" y="21957"/>
                      <a:pt x="30261" y="23017"/>
                    </a:cubicBezTo>
                    <a:cubicBezTo>
                      <a:pt x="32608" y="24379"/>
                      <a:pt x="33138" y="27710"/>
                      <a:pt x="36090" y="28467"/>
                    </a:cubicBezTo>
                    <a:cubicBezTo>
                      <a:pt x="36771" y="28391"/>
                      <a:pt x="37452" y="28316"/>
                      <a:pt x="38133" y="28164"/>
                    </a:cubicBezTo>
                    <a:cubicBezTo>
                      <a:pt x="38739" y="27862"/>
                      <a:pt x="39345" y="27634"/>
                      <a:pt x="39950" y="27332"/>
                    </a:cubicBezTo>
                    <a:cubicBezTo>
                      <a:pt x="40253" y="27104"/>
                      <a:pt x="40556" y="26953"/>
                      <a:pt x="40783" y="26726"/>
                    </a:cubicBezTo>
                    <a:cubicBezTo>
                      <a:pt x="41313" y="26272"/>
                      <a:pt x="41918" y="25893"/>
                      <a:pt x="42448" y="25439"/>
                    </a:cubicBezTo>
                    <a:cubicBezTo>
                      <a:pt x="42751" y="25212"/>
                      <a:pt x="43054" y="25061"/>
                      <a:pt x="43356" y="24834"/>
                    </a:cubicBezTo>
                    <a:cubicBezTo>
                      <a:pt x="43962" y="24379"/>
                      <a:pt x="44568" y="23925"/>
                      <a:pt x="45173" y="23471"/>
                    </a:cubicBezTo>
                    <a:cubicBezTo>
                      <a:pt x="46536" y="22563"/>
                      <a:pt x="47822" y="21351"/>
                      <a:pt x="49563" y="22790"/>
                    </a:cubicBezTo>
                    <a:cubicBezTo>
                      <a:pt x="51910" y="27483"/>
                      <a:pt x="51834" y="31495"/>
                      <a:pt x="46536" y="34144"/>
                    </a:cubicBezTo>
                    <a:cubicBezTo>
                      <a:pt x="42524" y="32403"/>
                      <a:pt x="41464" y="35204"/>
                      <a:pt x="40556" y="38156"/>
                    </a:cubicBezTo>
                    <a:cubicBezTo>
                      <a:pt x="40707" y="39291"/>
                      <a:pt x="40480" y="40351"/>
                      <a:pt x="39572" y="41184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7" name="任意多边形: 形状 3406"/>
              <p:cNvSpPr/>
              <p:nvPr/>
            </p:nvSpPr>
            <p:spPr>
              <a:xfrm>
                <a:off x="1563528" y="6440967"/>
                <a:ext cx="45417" cy="37848"/>
              </a:xfrm>
              <a:custGeom>
                <a:avLst/>
                <a:gdLst>
                  <a:gd name="connsiteX0" fmla="*/ 36193 w 45417"/>
                  <a:gd name="connsiteY0" fmla="*/ 10144 h 37847"/>
                  <a:gd name="connsiteX1" fmla="*/ 40205 w 45417"/>
                  <a:gd name="connsiteY1" fmla="*/ 35048 h 37847"/>
                  <a:gd name="connsiteX2" fmla="*/ 24611 w 45417"/>
                  <a:gd name="connsiteY2" fmla="*/ 35805 h 37847"/>
                  <a:gd name="connsiteX3" fmla="*/ 21735 w 45417"/>
                  <a:gd name="connsiteY3" fmla="*/ 25889 h 37847"/>
                  <a:gd name="connsiteX4" fmla="*/ 7580 w 45417"/>
                  <a:gd name="connsiteY4" fmla="*/ 21574 h 37847"/>
                  <a:gd name="connsiteX5" fmla="*/ 7807 w 45417"/>
                  <a:gd name="connsiteY5" fmla="*/ 10220 h 37847"/>
                  <a:gd name="connsiteX6" fmla="*/ 15452 w 45417"/>
                  <a:gd name="connsiteY6" fmla="*/ 12036 h 37847"/>
                  <a:gd name="connsiteX7" fmla="*/ 15452 w 45417"/>
                  <a:gd name="connsiteY7" fmla="*/ 13626 h 37847"/>
                  <a:gd name="connsiteX8" fmla="*/ 15831 w 45417"/>
                  <a:gd name="connsiteY8" fmla="*/ 11431 h 37847"/>
                  <a:gd name="connsiteX9" fmla="*/ 22870 w 45417"/>
                  <a:gd name="connsiteY9" fmla="*/ 6359 h 37847"/>
                  <a:gd name="connsiteX10" fmla="*/ 22870 w 45417"/>
                  <a:gd name="connsiteY10" fmla="*/ 6359 h 37847"/>
                  <a:gd name="connsiteX11" fmla="*/ 36193 w 45417"/>
                  <a:gd name="connsiteY11" fmla="*/ 1014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17" h="37847">
                    <a:moveTo>
                      <a:pt x="36193" y="10144"/>
                    </a:moveTo>
                    <a:cubicBezTo>
                      <a:pt x="47698" y="15745"/>
                      <a:pt x="49439" y="26191"/>
                      <a:pt x="40205" y="35048"/>
                    </a:cubicBezTo>
                    <a:cubicBezTo>
                      <a:pt x="35284" y="40119"/>
                      <a:pt x="29834" y="37924"/>
                      <a:pt x="24611" y="35805"/>
                    </a:cubicBezTo>
                    <a:cubicBezTo>
                      <a:pt x="19843" y="33837"/>
                      <a:pt x="21886" y="29446"/>
                      <a:pt x="21735" y="25889"/>
                    </a:cubicBezTo>
                    <a:cubicBezTo>
                      <a:pt x="15225" y="30809"/>
                      <a:pt x="12197" y="29825"/>
                      <a:pt x="7580" y="21574"/>
                    </a:cubicBezTo>
                    <a:cubicBezTo>
                      <a:pt x="5006" y="17713"/>
                      <a:pt x="5006" y="13929"/>
                      <a:pt x="7807" y="10220"/>
                    </a:cubicBezTo>
                    <a:cubicBezTo>
                      <a:pt x="11138" y="7873"/>
                      <a:pt x="13408" y="9690"/>
                      <a:pt x="15452" y="12036"/>
                    </a:cubicBezTo>
                    <a:cubicBezTo>
                      <a:pt x="15831" y="12566"/>
                      <a:pt x="15831" y="13096"/>
                      <a:pt x="15452" y="13626"/>
                    </a:cubicBezTo>
                    <a:cubicBezTo>
                      <a:pt x="16890" y="13172"/>
                      <a:pt x="15679" y="12188"/>
                      <a:pt x="15831" y="11431"/>
                    </a:cubicBezTo>
                    <a:cubicBezTo>
                      <a:pt x="16361" y="7116"/>
                      <a:pt x="17874" y="4315"/>
                      <a:pt x="22870" y="6359"/>
                    </a:cubicBezTo>
                    <a:lnTo>
                      <a:pt x="22870" y="6359"/>
                    </a:lnTo>
                    <a:cubicBezTo>
                      <a:pt x="26277" y="11355"/>
                      <a:pt x="32105" y="7797"/>
                      <a:pt x="36193" y="10144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8" name="任意多边形: 形状 3407"/>
              <p:cNvSpPr/>
              <p:nvPr/>
            </p:nvSpPr>
            <p:spPr>
              <a:xfrm>
                <a:off x="1752872" y="6364635"/>
                <a:ext cx="45417" cy="45417"/>
              </a:xfrm>
              <a:custGeom>
                <a:avLst/>
                <a:gdLst>
                  <a:gd name="connsiteX0" fmla="*/ 36920 w 45417"/>
                  <a:gd name="connsiteY0" fmla="*/ 6693 h 45417"/>
                  <a:gd name="connsiteX1" fmla="*/ 40856 w 45417"/>
                  <a:gd name="connsiteY1" fmla="*/ 34852 h 45417"/>
                  <a:gd name="connsiteX2" fmla="*/ 39418 w 45417"/>
                  <a:gd name="connsiteY2" fmla="*/ 37047 h 45417"/>
                  <a:gd name="connsiteX3" fmla="*/ 30562 w 45417"/>
                  <a:gd name="connsiteY3" fmla="*/ 38485 h 45417"/>
                  <a:gd name="connsiteX4" fmla="*/ 6036 w 45417"/>
                  <a:gd name="connsiteY4" fmla="*/ 44162 h 45417"/>
                  <a:gd name="connsiteX5" fmla="*/ 10881 w 45417"/>
                  <a:gd name="connsiteY5" fmla="*/ 27736 h 45417"/>
                  <a:gd name="connsiteX6" fmla="*/ 19964 w 45417"/>
                  <a:gd name="connsiteY6" fmla="*/ 24633 h 45417"/>
                  <a:gd name="connsiteX7" fmla="*/ 12622 w 45417"/>
                  <a:gd name="connsiteY7" fmla="*/ 23195 h 45417"/>
                  <a:gd name="connsiteX8" fmla="*/ 17845 w 45417"/>
                  <a:gd name="connsiteY8" fmla="*/ 12749 h 45417"/>
                  <a:gd name="connsiteX9" fmla="*/ 22462 w 45417"/>
                  <a:gd name="connsiteY9" fmla="*/ 7753 h 45417"/>
                  <a:gd name="connsiteX10" fmla="*/ 24128 w 45417"/>
                  <a:gd name="connsiteY10" fmla="*/ 5860 h 45417"/>
                  <a:gd name="connsiteX11" fmla="*/ 31773 w 45417"/>
                  <a:gd name="connsiteY11" fmla="*/ 8283 h 45417"/>
                  <a:gd name="connsiteX12" fmla="*/ 36920 w 45417"/>
                  <a:gd name="connsiteY12" fmla="*/ 669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417" h="45417">
                    <a:moveTo>
                      <a:pt x="36920" y="6693"/>
                    </a:moveTo>
                    <a:cubicBezTo>
                      <a:pt x="42824" y="15474"/>
                      <a:pt x="44036" y="24860"/>
                      <a:pt x="40856" y="34852"/>
                    </a:cubicBezTo>
                    <a:cubicBezTo>
                      <a:pt x="41462" y="36366"/>
                      <a:pt x="40175" y="37880"/>
                      <a:pt x="39418" y="37047"/>
                    </a:cubicBezTo>
                    <a:cubicBezTo>
                      <a:pt x="35331" y="32430"/>
                      <a:pt x="33590" y="36139"/>
                      <a:pt x="30562" y="38485"/>
                    </a:cubicBezTo>
                    <a:cubicBezTo>
                      <a:pt x="23446" y="44011"/>
                      <a:pt x="15423" y="47569"/>
                      <a:pt x="6036" y="44162"/>
                    </a:cubicBezTo>
                    <a:cubicBezTo>
                      <a:pt x="4295" y="37728"/>
                      <a:pt x="9367" y="33263"/>
                      <a:pt x="10881" y="27736"/>
                    </a:cubicBezTo>
                    <a:cubicBezTo>
                      <a:pt x="12168" y="23119"/>
                      <a:pt x="17542" y="27055"/>
                      <a:pt x="19964" y="24633"/>
                    </a:cubicBezTo>
                    <a:cubicBezTo>
                      <a:pt x="17921" y="24482"/>
                      <a:pt x="13076" y="26752"/>
                      <a:pt x="12622" y="23195"/>
                    </a:cubicBezTo>
                    <a:cubicBezTo>
                      <a:pt x="12168" y="19637"/>
                      <a:pt x="15725" y="16080"/>
                      <a:pt x="17845" y="12749"/>
                    </a:cubicBezTo>
                    <a:cubicBezTo>
                      <a:pt x="18980" y="11008"/>
                      <a:pt x="22538" y="11008"/>
                      <a:pt x="22462" y="7753"/>
                    </a:cubicBezTo>
                    <a:cubicBezTo>
                      <a:pt x="22765" y="6920"/>
                      <a:pt x="23295" y="6239"/>
                      <a:pt x="24128" y="5860"/>
                    </a:cubicBezTo>
                    <a:cubicBezTo>
                      <a:pt x="27155" y="5104"/>
                      <a:pt x="29578" y="6844"/>
                      <a:pt x="31773" y="8283"/>
                    </a:cubicBezTo>
                    <a:cubicBezTo>
                      <a:pt x="34574" y="10099"/>
                      <a:pt x="35558" y="8207"/>
                      <a:pt x="36920" y="6693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09" name="任意多边形: 形状 3408"/>
              <p:cNvSpPr/>
              <p:nvPr/>
            </p:nvSpPr>
            <p:spPr>
              <a:xfrm>
                <a:off x="1793799" y="6335223"/>
                <a:ext cx="45417" cy="37848"/>
              </a:xfrm>
              <a:custGeom>
                <a:avLst/>
                <a:gdLst>
                  <a:gd name="connsiteX0" fmla="*/ 7121 w 45417"/>
                  <a:gd name="connsiteY0" fmla="*/ 24978 h 37847"/>
                  <a:gd name="connsiteX1" fmla="*/ 9240 w 45417"/>
                  <a:gd name="connsiteY1" fmla="*/ 13245 h 37847"/>
                  <a:gd name="connsiteX2" fmla="*/ 13100 w 45417"/>
                  <a:gd name="connsiteY2" fmla="*/ 7644 h 37847"/>
                  <a:gd name="connsiteX3" fmla="*/ 13100 w 45417"/>
                  <a:gd name="connsiteY3" fmla="*/ 7644 h 37847"/>
                  <a:gd name="connsiteX4" fmla="*/ 14993 w 45417"/>
                  <a:gd name="connsiteY4" fmla="*/ 7492 h 37847"/>
                  <a:gd name="connsiteX5" fmla="*/ 22335 w 45417"/>
                  <a:gd name="connsiteY5" fmla="*/ 6054 h 37847"/>
                  <a:gd name="connsiteX6" fmla="*/ 40956 w 45417"/>
                  <a:gd name="connsiteY6" fmla="*/ 14986 h 37847"/>
                  <a:gd name="connsiteX7" fmla="*/ 41411 w 45417"/>
                  <a:gd name="connsiteY7" fmla="*/ 17711 h 37847"/>
                  <a:gd name="connsiteX8" fmla="*/ 26347 w 45417"/>
                  <a:gd name="connsiteY8" fmla="*/ 38073 h 37847"/>
                  <a:gd name="connsiteX9" fmla="*/ 10527 w 45417"/>
                  <a:gd name="connsiteY9" fmla="*/ 26113 h 37847"/>
                  <a:gd name="connsiteX10" fmla="*/ 7121 w 45417"/>
                  <a:gd name="connsiteY10" fmla="*/ 2497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17" h="37847">
                    <a:moveTo>
                      <a:pt x="7121" y="24978"/>
                    </a:moveTo>
                    <a:cubicBezTo>
                      <a:pt x="3260" y="20209"/>
                      <a:pt x="8256" y="17106"/>
                      <a:pt x="9240" y="13245"/>
                    </a:cubicBezTo>
                    <a:cubicBezTo>
                      <a:pt x="12495" y="12715"/>
                      <a:pt x="12571" y="9990"/>
                      <a:pt x="13100" y="7644"/>
                    </a:cubicBezTo>
                    <a:lnTo>
                      <a:pt x="13100" y="7644"/>
                    </a:lnTo>
                    <a:cubicBezTo>
                      <a:pt x="13706" y="7038"/>
                      <a:pt x="14312" y="6962"/>
                      <a:pt x="14993" y="7492"/>
                    </a:cubicBezTo>
                    <a:cubicBezTo>
                      <a:pt x="17567" y="7719"/>
                      <a:pt x="19837" y="6584"/>
                      <a:pt x="22335" y="6054"/>
                    </a:cubicBezTo>
                    <a:cubicBezTo>
                      <a:pt x="29678" y="4389"/>
                      <a:pt x="37929" y="8400"/>
                      <a:pt x="40956" y="14986"/>
                    </a:cubicBezTo>
                    <a:cubicBezTo>
                      <a:pt x="41335" y="15819"/>
                      <a:pt x="41411" y="16802"/>
                      <a:pt x="41411" y="17711"/>
                    </a:cubicBezTo>
                    <a:cubicBezTo>
                      <a:pt x="41335" y="25508"/>
                      <a:pt x="33992" y="35348"/>
                      <a:pt x="26347" y="38073"/>
                    </a:cubicBezTo>
                    <a:cubicBezTo>
                      <a:pt x="19383" y="36332"/>
                      <a:pt x="11662" y="35651"/>
                      <a:pt x="10527" y="26113"/>
                    </a:cubicBezTo>
                    <a:cubicBezTo>
                      <a:pt x="10527" y="25432"/>
                      <a:pt x="8407" y="25129"/>
                      <a:pt x="7121" y="24978"/>
                    </a:cubicBezTo>
                    <a:close/>
                  </a:path>
                </a:pathLst>
              </a:custGeom>
              <a:solidFill>
                <a:srgbClr val="F4CF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0" name="任意多边形: 形状 3409"/>
              <p:cNvSpPr/>
              <p:nvPr/>
            </p:nvSpPr>
            <p:spPr>
              <a:xfrm>
                <a:off x="1542571" y="6260434"/>
                <a:ext cx="52987" cy="52987"/>
              </a:xfrm>
              <a:custGeom>
                <a:avLst/>
                <a:gdLst>
                  <a:gd name="connsiteX0" fmla="*/ 30505 w 52986"/>
                  <a:gd name="connsiteY0" fmla="*/ 21573 h 52986"/>
                  <a:gd name="connsiteX1" fmla="*/ 45644 w 52986"/>
                  <a:gd name="connsiteY1" fmla="*/ 29143 h 52986"/>
                  <a:gd name="connsiteX2" fmla="*/ 49429 w 52986"/>
                  <a:gd name="connsiteY2" fmla="*/ 28310 h 52986"/>
                  <a:gd name="connsiteX3" fmla="*/ 51473 w 52986"/>
                  <a:gd name="connsiteY3" fmla="*/ 34139 h 52986"/>
                  <a:gd name="connsiteX4" fmla="*/ 39664 w 52986"/>
                  <a:gd name="connsiteY4" fmla="*/ 43752 h 52986"/>
                  <a:gd name="connsiteX5" fmla="*/ 39967 w 52986"/>
                  <a:gd name="connsiteY5" fmla="*/ 50035 h 52986"/>
                  <a:gd name="connsiteX6" fmla="*/ 34290 w 52986"/>
                  <a:gd name="connsiteY6" fmla="*/ 51927 h 52986"/>
                  <a:gd name="connsiteX7" fmla="*/ 30505 w 52986"/>
                  <a:gd name="connsiteY7" fmla="*/ 51927 h 52986"/>
                  <a:gd name="connsiteX8" fmla="*/ 30505 w 52986"/>
                  <a:gd name="connsiteY8" fmla="*/ 46174 h 52986"/>
                  <a:gd name="connsiteX9" fmla="*/ 16275 w 52986"/>
                  <a:gd name="connsiteY9" fmla="*/ 38378 h 52986"/>
                  <a:gd name="connsiteX10" fmla="*/ 12187 w 52986"/>
                  <a:gd name="connsiteY10" fmla="*/ 37923 h 52986"/>
                  <a:gd name="connsiteX11" fmla="*/ 12263 w 52986"/>
                  <a:gd name="connsiteY11" fmla="*/ 41330 h 52986"/>
                  <a:gd name="connsiteX12" fmla="*/ 15290 w 52986"/>
                  <a:gd name="connsiteY12" fmla="*/ 44282 h 52986"/>
                  <a:gd name="connsiteX13" fmla="*/ 5677 w 52986"/>
                  <a:gd name="connsiteY13" fmla="*/ 51851 h 52986"/>
                  <a:gd name="connsiteX14" fmla="*/ 8932 w 52986"/>
                  <a:gd name="connsiteY14" fmla="*/ 24828 h 52986"/>
                  <a:gd name="connsiteX15" fmla="*/ 9538 w 52986"/>
                  <a:gd name="connsiteY15" fmla="*/ 15517 h 52986"/>
                  <a:gd name="connsiteX16" fmla="*/ 16653 w 52986"/>
                  <a:gd name="connsiteY16" fmla="*/ 7721 h 52986"/>
                  <a:gd name="connsiteX17" fmla="*/ 19908 w 52986"/>
                  <a:gd name="connsiteY17" fmla="*/ 5677 h 52986"/>
                  <a:gd name="connsiteX18" fmla="*/ 22936 w 52986"/>
                  <a:gd name="connsiteY18" fmla="*/ 9765 h 52986"/>
                  <a:gd name="connsiteX19" fmla="*/ 21497 w 52986"/>
                  <a:gd name="connsiteY19" fmla="*/ 25509 h 52986"/>
                  <a:gd name="connsiteX20" fmla="*/ 25736 w 52986"/>
                  <a:gd name="connsiteY20" fmla="*/ 30505 h 52986"/>
                  <a:gd name="connsiteX21" fmla="*/ 24525 w 52986"/>
                  <a:gd name="connsiteY21" fmla="*/ 22633 h 52986"/>
                  <a:gd name="connsiteX22" fmla="*/ 30505 w 52986"/>
                  <a:gd name="connsiteY22" fmla="*/ 2157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2986" h="52986">
                    <a:moveTo>
                      <a:pt x="30505" y="21573"/>
                    </a:moveTo>
                    <a:cubicBezTo>
                      <a:pt x="34139" y="26872"/>
                      <a:pt x="39362" y="29143"/>
                      <a:pt x="45644" y="29143"/>
                    </a:cubicBezTo>
                    <a:cubicBezTo>
                      <a:pt x="46704" y="28083"/>
                      <a:pt x="47991" y="27932"/>
                      <a:pt x="49429" y="28310"/>
                    </a:cubicBezTo>
                    <a:cubicBezTo>
                      <a:pt x="51776" y="29748"/>
                      <a:pt x="53744" y="33003"/>
                      <a:pt x="51473" y="34139"/>
                    </a:cubicBezTo>
                    <a:cubicBezTo>
                      <a:pt x="46628" y="36485"/>
                      <a:pt x="45342" y="42844"/>
                      <a:pt x="39664" y="43752"/>
                    </a:cubicBezTo>
                    <a:cubicBezTo>
                      <a:pt x="35274" y="46023"/>
                      <a:pt x="38983" y="47991"/>
                      <a:pt x="39967" y="50035"/>
                    </a:cubicBezTo>
                    <a:cubicBezTo>
                      <a:pt x="38680" y="52533"/>
                      <a:pt x="36334" y="51776"/>
                      <a:pt x="34290" y="51927"/>
                    </a:cubicBezTo>
                    <a:cubicBezTo>
                      <a:pt x="33003" y="53063"/>
                      <a:pt x="31792" y="53063"/>
                      <a:pt x="30505" y="51927"/>
                    </a:cubicBezTo>
                    <a:cubicBezTo>
                      <a:pt x="30354" y="50035"/>
                      <a:pt x="38529" y="48066"/>
                      <a:pt x="30505" y="46174"/>
                    </a:cubicBezTo>
                    <a:cubicBezTo>
                      <a:pt x="22784" y="48975"/>
                      <a:pt x="20362" y="42162"/>
                      <a:pt x="16275" y="38378"/>
                    </a:cubicBezTo>
                    <a:cubicBezTo>
                      <a:pt x="14988" y="37621"/>
                      <a:pt x="13625" y="36334"/>
                      <a:pt x="12187" y="37923"/>
                    </a:cubicBezTo>
                    <a:cubicBezTo>
                      <a:pt x="11279" y="38908"/>
                      <a:pt x="11354" y="40194"/>
                      <a:pt x="12263" y="41330"/>
                    </a:cubicBezTo>
                    <a:cubicBezTo>
                      <a:pt x="13322" y="42238"/>
                      <a:pt x="14609" y="42919"/>
                      <a:pt x="15290" y="44282"/>
                    </a:cubicBezTo>
                    <a:cubicBezTo>
                      <a:pt x="12111" y="46780"/>
                      <a:pt x="8856" y="49354"/>
                      <a:pt x="5677" y="51851"/>
                    </a:cubicBezTo>
                    <a:cubicBezTo>
                      <a:pt x="5753" y="42692"/>
                      <a:pt x="6510" y="33685"/>
                      <a:pt x="8932" y="24828"/>
                    </a:cubicBezTo>
                    <a:cubicBezTo>
                      <a:pt x="9840" y="21649"/>
                      <a:pt x="5223" y="18318"/>
                      <a:pt x="9538" y="15517"/>
                    </a:cubicBezTo>
                    <a:cubicBezTo>
                      <a:pt x="13247" y="14155"/>
                      <a:pt x="15442" y="11430"/>
                      <a:pt x="16653" y="7721"/>
                    </a:cubicBezTo>
                    <a:cubicBezTo>
                      <a:pt x="17410" y="6585"/>
                      <a:pt x="18470" y="5753"/>
                      <a:pt x="19908" y="5677"/>
                    </a:cubicBezTo>
                    <a:cubicBezTo>
                      <a:pt x="21952" y="6283"/>
                      <a:pt x="22633" y="7948"/>
                      <a:pt x="22936" y="9765"/>
                    </a:cubicBezTo>
                    <a:cubicBezTo>
                      <a:pt x="21876" y="14988"/>
                      <a:pt x="23011" y="20438"/>
                      <a:pt x="21497" y="25509"/>
                    </a:cubicBezTo>
                    <a:cubicBezTo>
                      <a:pt x="20059" y="30127"/>
                      <a:pt x="25888" y="27856"/>
                      <a:pt x="25736" y="30505"/>
                    </a:cubicBezTo>
                    <a:cubicBezTo>
                      <a:pt x="24677" y="28234"/>
                      <a:pt x="23390" y="25661"/>
                      <a:pt x="24525" y="22633"/>
                    </a:cubicBezTo>
                    <a:cubicBezTo>
                      <a:pt x="26115" y="20816"/>
                      <a:pt x="27932" y="19681"/>
                      <a:pt x="30505" y="21573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1" name="任意多边形: 形状 3410"/>
              <p:cNvSpPr/>
              <p:nvPr/>
            </p:nvSpPr>
            <p:spPr>
              <a:xfrm>
                <a:off x="1739608" y="6831177"/>
                <a:ext cx="37848" cy="83265"/>
              </a:xfrm>
              <a:custGeom>
                <a:avLst/>
                <a:gdLst>
                  <a:gd name="connsiteX0" fmla="*/ 8400 w 37847"/>
                  <a:gd name="connsiteY0" fmla="*/ 5677 h 83264"/>
                  <a:gd name="connsiteX1" fmla="*/ 17862 w 37847"/>
                  <a:gd name="connsiteY1" fmla="*/ 17561 h 83264"/>
                  <a:gd name="connsiteX2" fmla="*/ 27021 w 37847"/>
                  <a:gd name="connsiteY2" fmla="*/ 29672 h 83264"/>
                  <a:gd name="connsiteX3" fmla="*/ 31260 w 37847"/>
                  <a:gd name="connsiteY3" fmla="*/ 34290 h 83264"/>
                  <a:gd name="connsiteX4" fmla="*/ 36786 w 37847"/>
                  <a:gd name="connsiteY4" fmla="*/ 44130 h 83264"/>
                  <a:gd name="connsiteX5" fmla="*/ 37770 w 37847"/>
                  <a:gd name="connsiteY5" fmla="*/ 49580 h 83264"/>
                  <a:gd name="connsiteX6" fmla="*/ 35575 w 37847"/>
                  <a:gd name="connsiteY6" fmla="*/ 57756 h 83264"/>
                  <a:gd name="connsiteX7" fmla="*/ 19679 w 37847"/>
                  <a:gd name="connsiteY7" fmla="*/ 80161 h 83264"/>
                  <a:gd name="connsiteX8" fmla="*/ 12488 w 37847"/>
                  <a:gd name="connsiteY8" fmla="*/ 67369 h 83264"/>
                  <a:gd name="connsiteX9" fmla="*/ 19527 w 37847"/>
                  <a:gd name="connsiteY9" fmla="*/ 60329 h 83264"/>
                  <a:gd name="connsiteX10" fmla="*/ 24599 w 37847"/>
                  <a:gd name="connsiteY10" fmla="*/ 62979 h 83264"/>
                  <a:gd name="connsiteX11" fmla="*/ 18922 w 37847"/>
                  <a:gd name="connsiteY11" fmla="*/ 59421 h 83264"/>
                  <a:gd name="connsiteX12" fmla="*/ 15515 w 37847"/>
                  <a:gd name="connsiteY12" fmla="*/ 57453 h 83264"/>
                  <a:gd name="connsiteX13" fmla="*/ 15591 w 37847"/>
                  <a:gd name="connsiteY13" fmla="*/ 54879 h 83264"/>
                  <a:gd name="connsiteX14" fmla="*/ 17862 w 37847"/>
                  <a:gd name="connsiteY14" fmla="*/ 38150 h 83264"/>
                  <a:gd name="connsiteX15" fmla="*/ 14531 w 37847"/>
                  <a:gd name="connsiteY15" fmla="*/ 25055 h 83264"/>
                  <a:gd name="connsiteX16" fmla="*/ 10595 w 37847"/>
                  <a:gd name="connsiteY16" fmla="*/ 18924 h 83264"/>
                  <a:gd name="connsiteX17" fmla="*/ 8400 w 37847"/>
                  <a:gd name="connsiteY17" fmla="*/ 5677 h 8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847" h="83264">
                    <a:moveTo>
                      <a:pt x="8400" y="5677"/>
                    </a:moveTo>
                    <a:cubicBezTo>
                      <a:pt x="11201" y="9840"/>
                      <a:pt x="12790" y="14382"/>
                      <a:pt x="17862" y="17561"/>
                    </a:cubicBezTo>
                    <a:cubicBezTo>
                      <a:pt x="21420" y="19756"/>
                      <a:pt x="27248" y="23011"/>
                      <a:pt x="27021" y="29672"/>
                    </a:cubicBezTo>
                    <a:cubicBezTo>
                      <a:pt x="26945" y="31943"/>
                      <a:pt x="29898" y="34063"/>
                      <a:pt x="31260" y="34290"/>
                    </a:cubicBezTo>
                    <a:cubicBezTo>
                      <a:pt x="38148" y="35122"/>
                      <a:pt x="37921" y="38983"/>
                      <a:pt x="36786" y="44130"/>
                    </a:cubicBezTo>
                    <a:cubicBezTo>
                      <a:pt x="36407" y="45796"/>
                      <a:pt x="36786" y="48218"/>
                      <a:pt x="37770" y="49580"/>
                    </a:cubicBezTo>
                    <a:cubicBezTo>
                      <a:pt x="40646" y="53517"/>
                      <a:pt x="38830" y="55484"/>
                      <a:pt x="35575" y="57756"/>
                    </a:cubicBezTo>
                    <a:cubicBezTo>
                      <a:pt x="27702" y="63357"/>
                      <a:pt x="26264" y="73576"/>
                      <a:pt x="19679" y="80161"/>
                    </a:cubicBezTo>
                    <a:cubicBezTo>
                      <a:pt x="16348" y="76528"/>
                      <a:pt x="17256" y="70927"/>
                      <a:pt x="12488" y="67369"/>
                    </a:cubicBezTo>
                    <a:cubicBezTo>
                      <a:pt x="8476" y="64341"/>
                      <a:pt x="11806" y="60707"/>
                      <a:pt x="19527" y="60329"/>
                    </a:cubicBezTo>
                    <a:cubicBezTo>
                      <a:pt x="20966" y="60707"/>
                      <a:pt x="22177" y="61465"/>
                      <a:pt x="24599" y="62979"/>
                    </a:cubicBezTo>
                    <a:cubicBezTo>
                      <a:pt x="22631" y="60177"/>
                      <a:pt x="20587" y="60102"/>
                      <a:pt x="18922" y="59421"/>
                    </a:cubicBezTo>
                    <a:cubicBezTo>
                      <a:pt x="17635" y="59042"/>
                      <a:pt x="16424" y="58437"/>
                      <a:pt x="15515" y="57453"/>
                    </a:cubicBezTo>
                    <a:cubicBezTo>
                      <a:pt x="15213" y="56544"/>
                      <a:pt x="15288" y="55712"/>
                      <a:pt x="15591" y="54879"/>
                    </a:cubicBezTo>
                    <a:cubicBezTo>
                      <a:pt x="21344" y="49959"/>
                      <a:pt x="21420" y="43525"/>
                      <a:pt x="17862" y="38150"/>
                    </a:cubicBezTo>
                    <a:cubicBezTo>
                      <a:pt x="15061" y="33836"/>
                      <a:pt x="14910" y="29597"/>
                      <a:pt x="14531" y="25055"/>
                    </a:cubicBezTo>
                    <a:cubicBezTo>
                      <a:pt x="14304" y="22330"/>
                      <a:pt x="13018" y="20286"/>
                      <a:pt x="10595" y="18924"/>
                    </a:cubicBezTo>
                    <a:cubicBezTo>
                      <a:pt x="4464" y="15442"/>
                      <a:pt x="4464" y="10900"/>
                      <a:pt x="8400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2" name="任意多边形: 形状 3411"/>
              <p:cNvSpPr/>
              <p:nvPr/>
            </p:nvSpPr>
            <p:spPr>
              <a:xfrm>
                <a:off x="1838466" y="4901760"/>
                <a:ext cx="45417" cy="52987"/>
              </a:xfrm>
              <a:custGeom>
                <a:avLst/>
                <a:gdLst>
                  <a:gd name="connsiteX0" fmla="*/ 21496 w 45417"/>
                  <a:gd name="connsiteY0" fmla="*/ 7209 h 52986"/>
                  <a:gd name="connsiteX1" fmla="*/ 27703 w 45417"/>
                  <a:gd name="connsiteY1" fmla="*/ 8117 h 52986"/>
                  <a:gd name="connsiteX2" fmla="*/ 40571 w 45417"/>
                  <a:gd name="connsiteY2" fmla="*/ 19093 h 52986"/>
                  <a:gd name="connsiteX3" fmla="*/ 41101 w 45417"/>
                  <a:gd name="connsiteY3" fmla="*/ 21742 h 52986"/>
                  <a:gd name="connsiteX4" fmla="*/ 33153 w 45417"/>
                  <a:gd name="connsiteY4" fmla="*/ 32264 h 52986"/>
                  <a:gd name="connsiteX5" fmla="*/ 42464 w 45417"/>
                  <a:gd name="connsiteY5" fmla="*/ 34232 h 52986"/>
                  <a:gd name="connsiteX6" fmla="*/ 42539 w 45417"/>
                  <a:gd name="connsiteY6" fmla="*/ 34232 h 52986"/>
                  <a:gd name="connsiteX7" fmla="*/ 42918 w 45417"/>
                  <a:gd name="connsiteY7" fmla="*/ 35443 h 52986"/>
                  <a:gd name="connsiteX8" fmla="*/ 42539 w 45417"/>
                  <a:gd name="connsiteY8" fmla="*/ 36049 h 52986"/>
                  <a:gd name="connsiteX9" fmla="*/ 42539 w 45417"/>
                  <a:gd name="connsiteY9" fmla="*/ 36125 h 52986"/>
                  <a:gd name="connsiteX10" fmla="*/ 38906 w 45417"/>
                  <a:gd name="connsiteY10" fmla="*/ 47706 h 52986"/>
                  <a:gd name="connsiteX11" fmla="*/ 38906 w 45417"/>
                  <a:gd name="connsiteY11" fmla="*/ 47630 h 52986"/>
                  <a:gd name="connsiteX12" fmla="*/ 36938 w 45417"/>
                  <a:gd name="connsiteY12" fmla="*/ 49598 h 52986"/>
                  <a:gd name="connsiteX13" fmla="*/ 37014 w 45417"/>
                  <a:gd name="connsiteY13" fmla="*/ 49523 h 52986"/>
                  <a:gd name="connsiteX14" fmla="*/ 35046 w 45417"/>
                  <a:gd name="connsiteY14" fmla="*/ 53383 h 52986"/>
                  <a:gd name="connsiteX15" fmla="*/ 35121 w 45417"/>
                  <a:gd name="connsiteY15" fmla="*/ 53383 h 52986"/>
                  <a:gd name="connsiteX16" fmla="*/ 30882 w 45417"/>
                  <a:gd name="connsiteY16" fmla="*/ 52475 h 52986"/>
                  <a:gd name="connsiteX17" fmla="*/ 22632 w 45417"/>
                  <a:gd name="connsiteY17" fmla="*/ 39455 h 52986"/>
                  <a:gd name="connsiteX18" fmla="*/ 9309 w 45417"/>
                  <a:gd name="connsiteY18" fmla="*/ 27192 h 52986"/>
                  <a:gd name="connsiteX19" fmla="*/ 9839 w 45417"/>
                  <a:gd name="connsiteY19" fmla="*/ 23408 h 52986"/>
                  <a:gd name="connsiteX20" fmla="*/ 9233 w 45417"/>
                  <a:gd name="connsiteY20" fmla="*/ 15005 h 52986"/>
                  <a:gd name="connsiteX21" fmla="*/ 6054 w 45417"/>
                  <a:gd name="connsiteY21" fmla="*/ 10237 h 52986"/>
                  <a:gd name="connsiteX22" fmla="*/ 11958 w 45417"/>
                  <a:gd name="connsiteY22" fmla="*/ 8572 h 52986"/>
                  <a:gd name="connsiteX23" fmla="*/ 21496 w 45417"/>
                  <a:gd name="connsiteY23" fmla="*/ 7209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52986">
                    <a:moveTo>
                      <a:pt x="21496" y="7209"/>
                    </a:moveTo>
                    <a:cubicBezTo>
                      <a:pt x="24070" y="3954"/>
                      <a:pt x="26946" y="6679"/>
                      <a:pt x="27703" y="8117"/>
                    </a:cubicBezTo>
                    <a:cubicBezTo>
                      <a:pt x="30580" y="13643"/>
                      <a:pt x="36408" y="15384"/>
                      <a:pt x="40571" y="19093"/>
                    </a:cubicBezTo>
                    <a:cubicBezTo>
                      <a:pt x="41025" y="19926"/>
                      <a:pt x="40874" y="20910"/>
                      <a:pt x="41101" y="21742"/>
                    </a:cubicBezTo>
                    <a:cubicBezTo>
                      <a:pt x="43145" y="31204"/>
                      <a:pt x="43145" y="31204"/>
                      <a:pt x="33153" y="32264"/>
                    </a:cubicBezTo>
                    <a:cubicBezTo>
                      <a:pt x="35954" y="34989"/>
                      <a:pt x="39966" y="31204"/>
                      <a:pt x="42464" y="34232"/>
                    </a:cubicBezTo>
                    <a:lnTo>
                      <a:pt x="42539" y="34232"/>
                    </a:lnTo>
                    <a:cubicBezTo>
                      <a:pt x="42918" y="34611"/>
                      <a:pt x="43069" y="34989"/>
                      <a:pt x="42918" y="35443"/>
                    </a:cubicBezTo>
                    <a:cubicBezTo>
                      <a:pt x="42766" y="35822"/>
                      <a:pt x="42691" y="36049"/>
                      <a:pt x="42539" y="36049"/>
                    </a:cubicBezTo>
                    <a:lnTo>
                      <a:pt x="42539" y="36125"/>
                    </a:lnTo>
                    <a:cubicBezTo>
                      <a:pt x="42615" y="40364"/>
                      <a:pt x="41328" y="44224"/>
                      <a:pt x="38906" y="47706"/>
                    </a:cubicBezTo>
                    <a:lnTo>
                      <a:pt x="38906" y="47630"/>
                    </a:lnTo>
                    <a:cubicBezTo>
                      <a:pt x="38073" y="48084"/>
                      <a:pt x="37468" y="48766"/>
                      <a:pt x="36938" y="49598"/>
                    </a:cubicBezTo>
                    <a:lnTo>
                      <a:pt x="37014" y="49523"/>
                    </a:lnTo>
                    <a:cubicBezTo>
                      <a:pt x="35651" y="50431"/>
                      <a:pt x="36030" y="52248"/>
                      <a:pt x="35046" y="53383"/>
                    </a:cubicBezTo>
                    <a:lnTo>
                      <a:pt x="35121" y="53383"/>
                    </a:lnTo>
                    <a:cubicBezTo>
                      <a:pt x="33456" y="54216"/>
                      <a:pt x="32093" y="53535"/>
                      <a:pt x="30882" y="52475"/>
                    </a:cubicBezTo>
                    <a:cubicBezTo>
                      <a:pt x="27022" y="49068"/>
                      <a:pt x="29595" y="42634"/>
                      <a:pt x="22632" y="39455"/>
                    </a:cubicBezTo>
                    <a:cubicBezTo>
                      <a:pt x="18165" y="37411"/>
                      <a:pt x="15138" y="30145"/>
                      <a:pt x="9309" y="27192"/>
                    </a:cubicBezTo>
                    <a:cubicBezTo>
                      <a:pt x="7568" y="26284"/>
                      <a:pt x="8325" y="24392"/>
                      <a:pt x="9839" y="23408"/>
                    </a:cubicBezTo>
                    <a:cubicBezTo>
                      <a:pt x="15213" y="20153"/>
                      <a:pt x="12640" y="17579"/>
                      <a:pt x="9233" y="15005"/>
                    </a:cubicBezTo>
                    <a:cubicBezTo>
                      <a:pt x="7644" y="13795"/>
                      <a:pt x="4616" y="13265"/>
                      <a:pt x="6054" y="10237"/>
                    </a:cubicBezTo>
                    <a:cubicBezTo>
                      <a:pt x="7265" y="7663"/>
                      <a:pt x="9990" y="9177"/>
                      <a:pt x="11958" y="8572"/>
                    </a:cubicBezTo>
                    <a:cubicBezTo>
                      <a:pt x="15062" y="7663"/>
                      <a:pt x="18847" y="11070"/>
                      <a:pt x="21496" y="720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3" name="任意多边形: 形状 3412"/>
              <p:cNvSpPr/>
              <p:nvPr/>
            </p:nvSpPr>
            <p:spPr>
              <a:xfrm>
                <a:off x="1688133" y="6828855"/>
                <a:ext cx="45417" cy="60556"/>
              </a:xfrm>
              <a:custGeom>
                <a:avLst/>
                <a:gdLst>
                  <a:gd name="connsiteX0" fmla="*/ 16123 w 45417"/>
                  <a:gd name="connsiteY0" fmla="*/ 50086 h 60556"/>
                  <a:gd name="connsiteX1" fmla="*/ 14004 w 45417"/>
                  <a:gd name="connsiteY1" fmla="*/ 53643 h 60556"/>
                  <a:gd name="connsiteX2" fmla="*/ 10295 w 45417"/>
                  <a:gd name="connsiteY2" fmla="*/ 59774 h 60556"/>
                  <a:gd name="connsiteX3" fmla="*/ 7645 w 45417"/>
                  <a:gd name="connsiteY3" fmla="*/ 47663 h 60556"/>
                  <a:gd name="connsiteX4" fmla="*/ 5677 w 45417"/>
                  <a:gd name="connsiteY4" fmla="*/ 26696 h 60556"/>
                  <a:gd name="connsiteX5" fmla="*/ 14912 w 45417"/>
                  <a:gd name="connsiteY5" fmla="*/ 26771 h 60556"/>
                  <a:gd name="connsiteX6" fmla="*/ 10673 w 45417"/>
                  <a:gd name="connsiteY6" fmla="*/ 23743 h 60556"/>
                  <a:gd name="connsiteX7" fmla="*/ 7645 w 45417"/>
                  <a:gd name="connsiteY7" fmla="*/ 18975 h 60556"/>
                  <a:gd name="connsiteX8" fmla="*/ 14912 w 45417"/>
                  <a:gd name="connsiteY8" fmla="*/ 16855 h 60556"/>
                  <a:gd name="connsiteX9" fmla="*/ 23541 w 45417"/>
                  <a:gd name="connsiteY9" fmla="*/ 17764 h 60556"/>
                  <a:gd name="connsiteX10" fmla="*/ 25055 w 45417"/>
                  <a:gd name="connsiteY10" fmla="*/ 12086 h 60556"/>
                  <a:gd name="connsiteX11" fmla="*/ 27023 w 45417"/>
                  <a:gd name="connsiteY11" fmla="*/ 10951 h 60556"/>
                  <a:gd name="connsiteX12" fmla="*/ 24223 w 45417"/>
                  <a:gd name="connsiteY12" fmla="*/ 9286 h 60556"/>
                  <a:gd name="connsiteX13" fmla="*/ 23466 w 45417"/>
                  <a:gd name="connsiteY13" fmla="*/ 8302 h 60556"/>
                  <a:gd name="connsiteX14" fmla="*/ 32473 w 45417"/>
                  <a:gd name="connsiteY14" fmla="*/ 8453 h 60556"/>
                  <a:gd name="connsiteX15" fmla="*/ 38907 w 45417"/>
                  <a:gd name="connsiteY15" fmla="*/ 8302 h 60556"/>
                  <a:gd name="connsiteX16" fmla="*/ 45644 w 45417"/>
                  <a:gd name="connsiteY16" fmla="*/ 16628 h 60556"/>
                  <a:gd name="connsiteX17" fmla="*/ 45493 w 45417"/>
                  <a:gd name="connsiteY17" fmla="*/ 25939 h 60556"/>
                  <a:gd name="connsiteX18" fmla="*/ 44509 w 45417"/>
                  <a:gd name="connsiteY18" fmla="*/ 28436 h 60556"/>
                  <a:gd name="connsiteX19" fmla="*/ 32927 w 45417"/>
                  <a:gd name="connsiteY19" fmla="*/ 29269 h 60556"/>
                  <a:gd name="connsiteX20" fmla="*/ 31565 w 45417"/>
                  <a:gd name="connsiteY20" fmla="*/ 24046 h 60556"/>
                  <a:gd name="connsiteX21" fmla="*/ 27099 w 45417"/>
                  <a:gd name="connsiteY21" fmla="*/ 29799 h 60556"/>
                  <a:gd name="connsiteX22" fmla="*/ 20968 w 45417"/>
                  <a:gd name="connsiteY22" fmla="*/ 33887 h 60556"/>
                  <a:gd name="connsiteX23" fmla="*/ 29218 w 45417"/>
                  <a:gd name="connsiteY23" fmla="*/ 38731 h 60556"/>
                  <a:gd name="connsiteX24" fmla="*/ 16880 w 45417"/>
                  <a:gd name="connsiteY24" fmla="*/ 41910 h 60556"/>
                  <a:gd name="connsiteX25" fmla="*/ 11430 w 45417"/>
                  <a:gd name="connsiteY25" fmla="*/ 44787 h 60556"/>
                  <a:gd name="connsiteX26" fmla="*/ 16123 w 45417"/>
                  <a:gd name="connsiteY26" fmla="*/ 50086 h 60556"/>
                  <a:gd name="connsiteX27" fmla="*/ 16123 w 45417"/>
                  <a:gd name="connsiteY27" fmla="*/ 50086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5417" h="60556">
                    <a:moveTo>
                      <a:pt x="16123" y="50086"/>
                    </a:moveTo>
                    <a:cubicBezTo>
                      <a:pt x="15972" y="51600"/>
                      <a:pt x="15745" y="53341"/>
                      <a:pt x="14004" y="53643"/>
                    </a:cubicBezTo>
                    <a:cubicBezTo>
                      <a:pt x="10219" y="54249"/>
                      <a:pt x="10446" y="57050"/>
                      <a:pt x="10295" y="59774"/>
                    </a:cubicBezTo>
                    <a:cubicBezTo>
                      <a:pt x="7948" y="56065"/>
                      <a:pt x="6207" y="52508"/>
                      <a:pt x="7645" y="47663"/>
                    </a:cubicBezTo>
                    <a:cubicBezTo>
                      <a:pt x="10900" y="36536"/>
                      <a:pt x="10673" y="36461"/>
                      <a:pt x="5677" y="26696"/>
                    </a:cubicBezTo>
                    <a:cubicBezTo>
                      <a:pt x="8781" y="23819"/>
                      <a:pt x="11808" y="32676"/>
                      <a:pt x="14912" y="26771"/>
                    </a:cubicBezTo>
                    <a:cubicBezTo>
                      <a:pt x="14382" y="24652"/>
                      <a:pt x="12187" y="24727"/>
                      <a:pt x="10673" y="23743"/>
                    </a:cubicBezTo>
                    <a:cubicBezTo>
                      <a:pt x="8856" y="22532"/>
                      <a:pt x="6056" y="21473"/>
                      <a:pt x="7645" y="18975"/>
                    </a:cubicBezTo>
                    <a:cubicBezTo>
                      <a:pt x="9083" y="16780"/>
                      <a:pt x="12111" y="14736"/>
                      <a:pt x="14912" y="16855"/>
                    </a:cubicBezTo>
                    <a:cubicBezTo>
                      <a:pt x="17864" y="19050"/>
                      <a:pt x="20211" y="21548"/>
                      <a:pt x="23541" y="17764"/>
                    </a:cubicBezTo>
                    <a:cubicBezTo>
                      <a:pt x="25131" y="16174"/>
                      <a:pt x="23238" y="13600"/>
                      <a:pt x="25055" y="12086"/>
                    </a:cubicBezTo>
                    <a:cubicBezTo>
                      <a:pt x="25585" y="11557"/>
                      <a:pt x="27175" y="11784"/>
                      <a:pt x="27023" y="10951"/>
                    </a:cubicBezTo>
                    <a:cubicBezTo>
                      <a:pt x="26796" y="9816"/>
                      <a:pt x="25055" y="10043"/>
                      <a:pt x="24223" y="9286"/>
                    </a:cubicBezTo>
                    <a:cubicBezTo>
                      <a:pt x="23995" y="8983"/>
                      <a:pt x="23693" y="8604"/>
                      <a:pt x="23466" y="8302"/>
                    </a:cubicBezTo>
                    <a:cubicBezTo>
                      <a:pt x="26569" y="4593"/>
                      <a:pt x="29218" y="4971"/>
                      <a:pt x="32473" y="8453"/>
                    </a:cubicBezTo>
                    <a:cubicBezTo>
                      <a:pt x="33760" y="9816"/>
                      <a:pt x="37015" y="14357"/>
                      <a:pt x="38907" y="8302"/>
                    </a:cubicBezTo>
                    <a:cubicBezTo>
                      <a:pt x="44660" y="8150"/>
                      <a:pt x="44812" y="12843"/>
                      <a:pt x="45644" y="16628"/>
                    </a:cubicBezTo>
                    <a:cubicBezTo>
                      <a:pt x="46326" y="19656"/>
                      <a:pt x="45493" y="22835"/>
                      <a:pt x="45493" y="25939"/>
                    </a:cubicBezTo>
                    <a:cubicBezTo>
                      <a:pt x="45342" y="26847"/>
                      <a:pt x="45039" y="27680"/>
                      <a:pt x="44509" y="28436"/>
                    </a:cubicBezTo>
                    <a:cubicBezTo>
                      <a:pt x="40951" y="32524"/>
                      <a:pt x="37166" y="33963"/>
                      <a:pt x="32927" y="29269"/>
                    </a:cubicBezTo>
                    <a:cubicBezTo>
                      <a:pt x="31792" y="27755"/>
                      <a:pt x="33079" y="25560"/>
                      <a:pt x="31565" y="24046"/>
                    </a:cubicBezTo>
                    <a:cubicBezTo>
                      <a:pt x="29521" y="25636"/>
                      <a:pt x="27780" y="27377"/>
                      <a:pt x="27099" y="29799"/>
                    </a:cubicBezTo>
                    <a:cubicBezTo>
                      <a:pt x="26342" y="32449"/>
                      <a:pt x="24979" y="34189"/>
                      <a:pt x="20968" y="33887"/>
                    </a:cubicBezTo>
                    <a:cubicBezTo>
                      <a:pt x="24374" y="35628"/>
                      <a:pt x="27705" y="35779"/>
                      <a:pt x="29218" y="38731"/>
                    </a:cubicBezTo>
                    <a:cubicBezTo>
                      <a:pt x="25888" y="42667"/>
                      <a:pt x="20665" y="39186"/>
                      <a:pt x="16880" y="41910"/>
                    </a:cubicBezTo>
                    <a:cubicBezTo>
                      <a:pt x="15215" y="43121"/>
                      <a:pt x="11808" y="42365"/>
                      <a:pt x="11430" y="44787"/>
                    </a:cubicBezTo>
                    <a:cubicBezTo>
                      <a:pt x="11127" y="47588"/>
                      <a:pt x="13928" y="48874"/>
                      <a:pt x="16123" y="50086"/>
                    </a:cubicBezTo>
                    <a:lnTo>
                      <a:pt x="16123" y="50086"/>
                    </a:ln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4" name="任意多边形: 形状 3413"/>
              <p:cNvSpPr/>
              <p:nvPr/>
            </p:nvSpPr>
            <p:spPr>
              <a:xfrm>
                <a:off x="1759453" y="6394415"/>
                <a:ext cx="45417" cy="37848"/>
              </a:xfrm>
              <a:custGeom>
                <a:avLst/>
                <a:gdLst>
                  <a:gd name="connsiteX0" fmla="*/ 41693 w 45417"/>
                  <a:gd name="connsiteY0" fmla="*/ 30127 h 37847"/>
                  <a:gd name="connsiteX1" fmla="*/ 31626 w 45417"/>
                  <a:gd name="connsiteY1" fmla="*/ 33306 h 37847"/>
                  <a:gd name="connsiteX2" fmla="*/ 25570 w 45417"/>
                  <a:gd name="connsiteY2" fmla="*/ 37242 h 37847"/>
                  <a:gd name="connsiteX3" fmla="*/ 7631 w 45417"/>
                  <a:gd name="connsiteY3" fmla="*/ 27629 h 37847"/>
                  <a:gd name="connsiteX4" fmla="*/ 7555 w 45417"/>
                  <a:gd name="connsiteY4" fmla="*/ 20665 h 37847"/>
                  <a:gd name="connsiteX5" fmla="*/ 33216 w 45417"/>
                  <a:gd name="connsiteY5" fmla="*/ 7948 h 37847"/>
                  <a:gd name="connsiteX6" fmla="*/ 36016 w 45417"/>
                  <a:gd name="connsiteY6" fmla="*/ 5677 h 37847"/>
                  <a:gd name="connsiteX7" fmla="*/ 45403 w 45417"/>
                  <a:gd name="connsiteY7" fmla="*/ 24298 h 37847"/>
                  <a:gd name="connsiteX8" fmla="*/ 41693 w 45417"/>
                  <a:gd name="connsiteY8" fmla="*/ 3012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17" h="37847">
                    <a:moveTo>
                      <a:pt x="41693" y="30127"/>
                    </a:moveTo>
                    <a:cubicBezTo>
                      <a:pt x="39650" y="35425"/>
                      <a:pt x="35108" y="35728"/>
                      <a:pt x="31626" y="33306"/>
                    </a:cubicBezTo>
                    <a:cubicBezTo>
                      <a:pt x="25722" y="29143"/>
                      <a:pt x="25116" y="32095"/>
                      <a:pt x="25570" y="37242"/>
                    </a:cubicBezTo>
                    <a:cubicBezTo>
                      <a:pt x="18531" y="35047"/>
                      <a:pt x="14973" y="28537"/>
                      <a:pt x="7631" y="27629"/>
                    </a:cubicBezTo>
                    <a:cubicBezTo>
                      <a:pt x="3694" y="27174"/>
                      <a:pt x="6798" y="23087"/>
                      <a:pt x="7555" y="20665"/>
                    </a:cubicBezTo>
                    <a:lnTo>
                      <a:pt x="33216" y="7948"/>
                    </a:lnTo>
                    <a:cubicBezTo>
                      <a:pt x="34578" y="7721"/>
                      <a:pt x="35259" y="6661"/>
                      <a:pt x="36016" y="5677"/>
                    </a:cubicBezTo>
                    <a:cubicBezTo>
                      <a:pt x="44267" y="9310"/>
                      <a:pt x="45932" y="16274"/>
                      <a:pt x="45403" y="24298"/>
                    </a:cubicBezTo>
                    <a:cubicBezTo>
                      <a:pt x="44570" y="26493"/>
                      <a:pt x="44721" y="29294"/>
                      <a:pt x="41693" y="30127"/>
                    </a:cubicBezTo>
                    <a:close/>
                  </a:path>
                </a:pathLst>
              </a:custGeom>
              <a:solidFill>
                <a:srgbClr val="EEBB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5" name="任意多边形: 形状 3414"/>
              <p:cNvSpPr/>
              <p:nvPr/>
            </p:nvSpPr>
            <p:spPr>
              <a:xfrm>
                <a:off x="1810701" y="6475945"/>
                <a:ext cx="52987" cy="45417"/>
              </a:xfrm>
              <a:custGeom>
                <a:avLst/>
                <a:gdLst>
                  <a:gd name="connsiteX0" fmla="*/ 9597 w 52986"/>
                  <a:gd name="connsiteY0" fmla="*/ 34284 h 45417"/>
                  <a:gd name="connsiteX1" fmla="*/ 7629 w 52986"/>
                  <a:gd name="connsiteY1" fmla="*/ 36176 h 45417"/>
                  <a:gd name="connsiteX2" fmla="*/ 6720 w 52986"/>
                  <a:gd name="connsiteY2" fmla="*/ 29591 h 45417"/>
                  <a:gd name="connsiteX3" fmla="*/ 22465 w 52986"/>
                  <a:gd name="connsiteY3" fmla="*/ 12256 h 45417"/>
                  <a:gd name="connsiteX4" fmla="*/ 31700 w 52986"/>
                  <a:gd name="connsiteY4" fmla="*/ 9077 h 45417"/>
                  <a:gd name="connsiteX5" fmla="*/ 36393 w 52986"/>
                  <a:gd name="connsiteY5" fmla="*/ 6200 h 45417"/>
                  <a:gd name="connsiteX6" fmla="*/ 38210 w 52986"/>
                  <a:gd name="connsiteY6" fmla="*/ 12181 h 45417"/>
                  <a:gd name="connsiteX7" fmla="*/ 41843 w 52986"/>
                  <a:gd name="connsiteY7" fmla="*/ 22854 h 45417"/>
                  <a:gd name="connsiteX8" fmla="*/ 41843 w 52986"/>
                  <a:gd name="connsiteY8" fmla="*/ 22854 h 45417"/>
                  <a:gd name="connsiteX9" fmla="*/ 43811 w 52986"/>
                  <a:gd name="connsiteY9" fmla="*/ 24595 h 45417"/>
                  <a:gd name="connsiteX10" fmla="*/ 46082 w 52986"/>
                  <a:gd name="connsiteY10" fmla="*/ 42989 h 45417"/>
                  <a:gd name="connsiteX11" fmla="*/ 35787 w 52986"/>
                  <a:gd name="connsiteY11" fmla="*/ 36782 h 45417"/>
                  <a:gd name="connsiteX12" fmla="*/ 15198 w 52986"/>
                  <a:gd name="connsiteY12" fmla="*/ 34359 h 45417"/>
                  <a:gd name="connsiteX13" fmla="*/ 9597 w 52986"/>
                  <a:gd name="connsiteY13" fmla="*/ 3428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986" h="45417">
                    <a:moveTo>
                      <a:pt x="9597" y="34284"/>
                    </a:moveTo>
                    <a:cubicBezTo>
                      <a:pt x="8916" y="34889"/>
                      <a:pt x="8310" y="35570"/>
                      <a:pt x="7629" y="36176"/>
                    </a:cubicBezTo>
                    <a:cubicBezTo>
                      <a:pt x="5509" y="34132"/>
                      <a:pt x="4979" y="30196"/>
                      <a:pt x="6720" y="29591"/>
                    </a:cubicBezTo>
                    <a:cubicBezTo>
                      <a:pt x="15047" y="26411"/>
                      <a:pt x="15198" y="16192"/>
                      <a:pt x="22465" y="12256"/>
                    </a:cubicBezTo>
                    <a:cubicBezTo>
                      <a:pt x="25569" y="11272"/>
                      <a:pt x="29353" y="12711"/>
                      <a:pt x="31700" y="9077"/>
                    </a:cubicBezTo>
                    <a:cubicBezTo>
                      <a:pt x="32760" y="7488"/>
                      <a:pt x="33592" y="4460"/>
                      <a:pt x="36393" y="6200"/>
                    </a:cubicBezTo>
                    <a:cubicBezTo>
                      <a:pt x="38361" y="7412"/>
                      <a:pt x="38134" y="9985"/>
                      <a:pt x="38210" y="12181"/>
                    </a:cubicBezTo>
                    <a:cubicBezTo>
                      <a:pt x="38361" y="16117"/>
                      <a:pt x="37377" y="20431"/>
                      <a:pt x="41843" y="22854"/>
                    </a:cubicBezTo>
                    <a:lnTo>
                      <a:pt x="41843" y="22854"/>
                    </a:lnTo>
                    <a:cubicBezTo>
                      <a:pt x="42449" y="23535"/>
                      <a:pt x="43130" y="24141"/>
                      <a:pt x="43811" y="24595"/>
                    </a:cubicBezTo>
                    <a:cubicBezTo>
                      <a:pt x="48731" y="29439"/>
                      <a:pt x="48201" y="35040"/>
                      <a:pt x="46082" y="42989"/>
                    </a:cubicBezTo>
                    <a:cubicBezTo>
                      <a:pt x="43584" y="37009"/>
                      <a:pt x="41237" y="36176"/>
                      <a:pt x="35787" y="36782"/>
                    </a:cubicBezTo>
                    <a:cubicBezTo>
                      <a:pt x="29429" y="37387"/>
                      <a:pt x="21859" y="36554"/>
                      <a:pt x="15198" y="34359"/>
                    </a:cubicBezTo>
                    <a:cubicBezTo>
                      <a:pt x="13306" y="32013"/>
                      <a:pt x="11413" y="31937"/>
                      <a:pt x="9597" y="34284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6" name="任意多边形: 形状 3415"/>
              <p:cNvSpPr/>
              <p:nvPr/>
            </p:nvSpPr>
            <p:spPr>
              <a:xfrm>
                <a:off x="2365776" y="6121912"/>
                <a:ext cx="37848" cy="60556"/>
              </a:xfrm>
              <a:custGeom>
                <a:avLst/>
                <a:gdLst>
                  <a:gd name="connsiteX0" fmla="*/ 26627 w 37847"/>
                  <a:gd name="connsiteY0" fmla="*/ 36485 h 60556"/>
                  <a:gd name="connsiteX1" fmla="*/ 20420 w 37847"/>
                  <a:gd name="connsiteY1" fmla="*/ 37848 h 60556"/>
                  <a:gd name="connsiteX2" fmla="*/ 18149 w 37847"/>
                  <a:gd name="connsiteY2" fmla="*/ 40573 h 60556"/>
                  <a:gd name="connsiteX3" fmla="*/ 16333 w 37847"/>
                  <a:gd name="connsiteY3" fmla="*/ 60178 h 60556"/>
                  <a:gd name="connsiteX4" fmla="*/ 14819 w 37847"/>
                  <a:gd name="connsiteY4" fmla="*/ 61086 h 60556"/>
                  <a:gd name="connsiteX5" fmla="*/ 13305 w 37847"/>
                  <a:gd name="connsiteY5" fmla="*/ 54879 h 60556"/>
                  <a:gd name="connsiteX6" fmla="*/ 6492 w 37847"/>
                  <a:gd name="connsiteY6" fmla="*/ 35577 h 60556"/>
                  <a:gd name="connsiteX7" fmla="*/ 9520 w 37847"/>
                  <a:gd name="connsiteY7" fmla="*/ 28840 h 60556"/>
                  <a:gd name="connsiteX8" fmla="*/ 21934 w 37847"/>
                  <a:gd name="connsiteY8" fmla="*/ 26872 h 60556"/>
                  <a:gd name="connsiteX9" fmla="*/ 9444 w 37847"/>
                  <a:gd name="connsiteY9" fmla="*/ 28840 h 60556"/>
                  <a:gd name="connsiteX10" fmla="*/ 15576 w 37847"/>
                  <a:gd name="connsiteY10" fmla="*/ 19984 h 60556"/>
                  <a:gd name="connsiteX11" fmla="*/ 18906 w 37847"/>
                  <a:gd name="connsiteY11" fmla="*/ 11733 h 60556"/>
                  <a:gd name="connsiteX12" fmla="*/ 22918 w 37847"/>
                  <a:gd name="connsiteY12" fmla="*/ 5829 h 60556"/>
                  <a:gd name="connsiteX13" fmla="*/ 28217 w 37847"/>
                  <a:gd name="connsiteY13" fmla="*/ 5677 h 60556"/>
                  <a:gd name="connsiteX14" fmla="*/ 33818 w 37847"/>
                  <a:gd name="connsiteY14" fmla="*/ 11052 h 60556"/>
                  <a:gd name="connsiteX15" fmla="*/ 35786 w 37847"/>
                  <a:gd name="connsiteY15" fmla="*/ 15972 h 60556"/>
                  <a:gd name="connsiteX16" fmla="*/ 36013 w 37847"/>
                  <a:gd name="connsiteY16" fmla="*/ 30505 h 60556"/>
                  <a:gd name="connsiteX17" fmla="*/ 33743 w 37847"/>
                  <a:gd name="connsiteY17" fmla="*/ 36864 h 60556"/>
                  <a:gd name="connsiteX18" fmla="*/ 26627 w 37847"/>
                  <a:gd name="connsiteY18" fmla="*/ 36485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60556">
                    <a:moveTo>
                      <a:pt x="26627" y="36485"/>
                    </a:moveTo>
                    <a:cubicBezTo>
                      <a:pt x="24583" y="37015"/>
                      <a:pt x="22388" y="38075"/>
                      <a:pt x="20420" y="37848"/>
                    </a:cubicBezTo>
                    <a:cubicBezTo>
                      <a:pt x="17544" y="37469"/>
                      <a:pt x="17468" y="37999"/>
                      <a:pt x="18149" y="40573"/>
                    </a:cubicBezTo>
                    <a:cubicBezTo>
                      <a:pt x="19890" y="47234"/>
                      <a:pt x="14062" y="53289"/>
                      <a:pt x="16333" y="60178"/>
                    </a:cubicBezTo>
                    <a:cubicBezTo>
                      <a:pt x="16408" y="60329"/>
                      <a:pt x="15349" y="60783"/>
                      <a:pt x="14819" y="61086"/>
                    </a:cubicBezTo>
                    <a:cubicBezTo>
                      <a:pt x="15500" y="58740"/>
                      <a:pt x="14592" y="55636"/>
                      <a:pt x="13305" y="54879"/>
                    </a:cubicBezTo>
                    <a:cubicBezTo>
                      <a:pt x="5735" y="50262"/>
                      <a:pt x="11034" y="41178"/>
                      <a:pt x="6492" y="35577"/>
                    </a:cubicBezTo>
                    <a:cubicBezTo>
                      <a:pt x="6265" y="35274"/>
                      <a:pt x="3540" y="28840"/>
                      <a:pt x="9520" y="28840"/>
                    </a:cubicBezTo>
                    <a:cubicBezTo>
                      <a:pt x="13305" y="32927"/>
                      <a:pt x="16938" y="32095"/>
                      <a:pt x="21934" y="26872"/>
                    </a:cubicBezTo>
                    <a:cubicBezTo>
                      <a:pt x="16863" y="31338"/>
                      <a:pt x="13229" y="31413"/>
                      <a:pt x="9444" y="28840"/>
                    </a:cubicBezTo>
                    <a:cubicBezTo>
                      <a:pt x="12548" y="26645"/>
                      <a:pt x="15954" y="25131"/>
                      <a:pt x="15576" y="19984"/>
                    </a:cubicBezTo>
                    <a:cubicBezTo>
                      <a:pt x="15349" y="17334"/>
                      <a:pt x="16408" y="13928"/>
                      <a:pt x="18906" y="11733"/>
                    </a:cubicBezTo>
                    <a:cubicBezTo>
                      <a:pt x="21102" y="10370"/>
                      <a:pt x="22010" y="8099"/>
                      <a:pt x="22918" y="5829"/>
                    </a:cubicBezTo>
                    <a:cubicBezTo>
                      <a:pt x="24659" y="5753"/>
                      <a:pt x="26476" y="5753"/>
                      <a:pt x="28217" y="5677"/>
                    </a:cubicBezTo>
                    <a:cubicBezTo>
                      <a:pt x="31169" y="6358"/>
                      <a:pt x="32229" y="8932"/>
                      <a:pt x="33818" y="11052"/>
                    </a:cubicBezTo>
                    <a:cubicBezTo>
                      <a:pt x="34802" y="12565"/>
                      <a:pt x="35559" y="14155"/>
                      <a:pt x="35786" y="15972"/>
                    </a:cubicBezTo>
                    <a:cubicBezTo>
                      <a:pt x="35257" y="20816"/>
                      <a:pt x="32834" y="25585"/>
                      <a:pt x="36013" y="30505"/>
                    </a:cubicBezTo>
                    <a:cubicBezTo>
                      <a:pt x="37603" y="32927"/>
                      <a:pt x="36241" y="35274"/>
                      <a:pt x="33743" y="36864"/>
                    </a:cubicBezTo>
                    <a:cubicBezTo>
                      <a:pt x="31320" y="38378"/>
                      <a:pt x="28822" y="40118"/>
                      <a:pt x="26627" y="36485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7" name="任意多边形: 形状 3416"/>
              <p:cNvSpPr/>
              <p:nvPr/>
            </p:nvSpPr>
            <p:spPr>
              <a:xfrm>
                <a:off x="2348046" y="6199986"/>
                <a:ext cx="45417" cy="52987"/>
              </a:xfrm>
              <a:custGeom>
                <a:avLst/>
                <a:gdLst>
                  <a:gd name="connsiteX0" fmla="*/ 44509 w 45417"/>
                  <a:gd name="connsiteY0" fmla="*/ 38345 h 52986"/>
                  <a:gd name="connsiteX1" fmla="*/ 31716 w 45417"/>
                  <a:gd name="connsiteY1" fmla="*/ 38042 h 52986"/>
                  <a:gd name="connsiteX2" fmla="*/ 27553 w 45417"/>
                  <a:gd name="connsiteY2" fmla="*/ 41902 h 52986"/>
                  <a:gd name="connsiteX3" fmla="*/ 20892 w 45417"/>
                  <a:gd name="connsiteY3" fmla="*/ 45990 h 52986"/>
                  <a:gd name="connsiteX4" fmla="*/ 13171 w 45417"/>
                  <a:gd name="connsiteY4" fmla="*/ 47277 h 52986"/>
                  <a:gd name="connsiteX5" fmla="*/ 9764 w 45417"/>
                  <a:gd name="connsiteY5" fmla="*/ 43871 h 52986"/>
                  <a:gd name="connsiteX6" fmla="*/ 12187 w 45417"/>
                  <a:gd name="connsiteY6" fmla="*/ 27521 h 52986"/>
                  <a:gd name="connsiteX7" fmla="*/ 13398 w 45417"/>
                  <a:gd name="connsiteY7" fmla="*/ 25477 h 52986"/>
                  <a:gd name="connsiteX8" fmla="*/ 13928 w 45417"/>
                  <a:gd name="connsiteY8" fmla="*/ 24493 h 52986"/>
                  <a:gd name="connsiteX9" fmla="*/ 14836 w 45417"/>
                  <a:gd name="connsiteY9" fmla="*/ 18891 h 52986"/>
                  <a:gd name="connsiteX10" fmla="*/ 22557 w 45417"/>
                  <a:gd name="connsiteY10" fmla="*/ 8899 h 52986"/>
                  <a:gd name="connsiteX11" fmla="*/ 23617 w 45417"/>
                  <a:gd name="connsiteY11" fmla="*/ 10186 h 52986"/>
                  <a:gd name="connsiteX12" fmla="*/ 23314 w 45417"/>
                  <a:gd name="connsiteY12" fmla="*/ 9505 h 52986"/>
                  <a:gd name="connsiteX13" fmla="*/ 23011 w 45417"/>
                  <a:gd name="connsiteY13" fmla="*/ 8218 h 52986"/>
                  <a:gd name="connsiteX14" fmla="*/ 23541 w 45417"/>
                  <a:gd name="connsiteY14" fmla="*/ 7688 h 52986"/>
                  <a:gd name="connsiteX15" fmla="*/ 29294 w 45417"/>
                  <a:gd name="connsiteY15" fmla="*/ 5720 h 52986"/>
                  <a:gd name="connsiteX16" fmla="*/ 31110 w 45417"/>
                  <a:gd name="connsiteY16" fmla="*/ 7613 h 52986"/>
                  <a:gd name="connsiteX17" fmla="*/ 31110 w 45417"/>
                  <a:gd name="connsiteY17" fmla="*/ 7613 h 52986"/>
                  <a:gd name="connsiteX18" fmla="*/ 36788 w 45417"/>
                  <a:gd name="connsiteY18" fmla="*/ 11473 h 52986"/>
                  <a:gd name="connsiteX19" fmla="*/ 36788 w 45417"/>
                  <a:gd name="connsiteY19" fmla="*/ 11473 h 52986"/>
                  <a:gd name="connsiteX20" fmla="*/ 38680 w 45417"/>
                  <a:gd name="connsiteY20" fmla="*/ 13366 h 52986"/>
                  <a:gd name="connsiteX21" fmla="*/ 38680 w 45417"/>
                  <a:gd name="connsiteY21" fmla="*/ 13366 h 52986"/>
                  <a:gd name="connsiteX22" fmla="*/ 40648 w 45417"/>
                  <a:gd name="connsiteY22" fmla="*/ 17150 h 52986"/>
                  <a:gd name="connsiteX23" fmla="*/ 38680 w 45417"/>
                  <a:gd name="connsiteY23" fmla="*/ 26688 h 52986"/>
                  <a:gd name="connsiteX24" fmla="*/ 29067 w 45417"/>
                  <a:gd name="connsiteY24" fmla="*/ 24341 h 52986"/>
                  <a:gd name="connsiteX25" fmla="*/ 26266 w 45417"/>
                  <a:gd name="connsiteY25" fmla="*/ 23282 h 52986"/>
                  <a:gd name="connsiteX26" fmla="*/ 27856 w 45417"/>
                  <a:gd name="connsiteY26" fmla="*/ 24266 h 52986"/>
                  <a:gd name="connsiteX27" fmla="*/ 35274 w 45417"/>
                  <a:gd name="connsiteY27" fmla="*/ 34484 h 52986"/>
                  <a:gd name="connsiteX28" fmla="*/ 40799 w 45417"/>
                  <a:gd name="connsiteY28" fmla="*/ 36377 h 52986"/>
                  <a:gd name="connsiteX29" fmla="*/ 44509 w 45417"/>
                  <a:gd name="connsiteY29" fmla="*/ 3834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5417" h="52986">
                    <a:moveTo>
                      <a:pt x="44509" y="38345"/>
                    </a:moveTo>
                    <a:cubicBezTo>
                      <a:pt x="40194" y="42357"/>
                      <a:pt x="35879" y="39405"/>
                      <a:pt x="31716" y="38042"/>
                    </a:cubicBezTo>
                    <a:cubicBezTo>
                      <a:pt x="27326" y="36528"/>
                      <a:pt x="27023" y="38572"/>
                      <a:pt x="27553" y="41902"/>
                    </a:cubicBezTo>
                    <a:cubicBezTo>
                      <a:pt x="24449" y="41751"/>
                      <a:pt x="21573" y="40843"/>
                      <a:pt x="20892" y="45990"/>
                    </a:cubicBezTo>
                    <a:cubicBezTo>
                      <a:pt x="19983" y="52651"/>
                      <a:pt x="16501" y="51364"/>
                      <a:pt x="13171" y="47277"/>
                    </a:cubicBezTo>
                    <a:cubicBezTo>
                      <a:pt x="12187" y="45990"/>
                      <a:pt x="11203" y="44703"/>
                      <a:pt x="9764" y="43871"/>
                    </a:cubicBezTo>
                    <a:cubicBezTo>
                      <a:pt x="378" y="36907"/>
                      <a:pt x="9764" y="32744"/>
                      <a:pt x="12187" y="27521"/>
                    </a:cubicBezTo>
                    <a:cubicBezTo>
                      <a:pt x="12565" y="26839"/>
                      <a:pt x="12944" y="26158"/>
                      <a:pt x="13398" y="25477"/>
                    </a:cubicBezTo>
                    <a:cubicBezTo>
                      <a:pt x="13549" y="25174"/>
                      <a:pt x="13776" y="24795"/>
                      <a:pt x="13928" y="24493"/>
                    </a:cubicBezTo>
                    <a:cubicBezTo>
                      <a:pt x="14912" y="22752"/>
                      <a:pt x="14382" y="20784"/>
                      <a:pt x="14836" y="18891"/>
                    </a:cubicBezTo>
                    <a:cubicBezTo>
                      <a:pt x="17410" y="15561"/>
                      <a:pt x="15517" y="8748"/>
                      <a:pt x="22557" y="8899"/>
                    </a:cubicBezTo>
                    <a:cubicBezTo>
                      <a:pt x="23011" y="9202"/>
                      <a:pt x="23390" y="9656"/>
                      <a:pt x="23617" y="10186"/>
                    </a:cubicBezTo>
                    <a:cubicBezTo>
                      <a:pt x="23541" y="9959"/>
                      <a:pt x="23390" y="9808"/>
                      <a:pt x="23314" y="9505"/>
                    </a:cubicBezTo>
                    <a:cubicBezTo>
                      <a:pt x="22860" y="8975"/>
                      <a:pt x="22784" y="8597"/>
                      <a:pt x="23011" y="8218"/>
                    </a:cubicBezTo>
                    <a:cubicBezTo>
                      <a:pt x="23162" y="7839"/>
                      <a:pt x="23390" y="7688"/>
                      <a:pt x="23541" y="7688"/>
                    </a:cubicBezTo>
                    <a:cubicBezTo>
                      <a:pt x="25358" y="6780"/>
                      <a:pt x="27023" y="5417"/>
                      <a:pt x="29294" y="5720"/>
                    </a:cubicBezTo>
                    <a:cubicBezTo>
                      <a:pt x="29824" y="6477"/>
                      <a:pt x="30505" y="7007"/>
                      <a:pt x="31110" y="7613"/>
                    </a:cubicBezTo>
                    <a:lnTo>
                      <a:pt x="31110" y="7613"/>
                    </a:lnTo>
                    <a:cubicBezTo>
                      <a:pt x="32851" y="9051"/>
                      <a:pt x="35047" y="9959"/>
                      <a:pt x="36788" y="11473"/>
                    </a:cubicBezTo>
                    <a:lnTo>
                      <a:pt x="36788" y="11473"/>
                    </a:lnTo>
                    <a:cubicBezTo>
                      <a:pt x="37469" y="12078"/>
                      <a:pt x="38150" y="12684"/>
                      <a:pt x="38680" y="13366"/>
                    </a:cubicBezTo>
                    <a:lnTo>
                      <a:pt x="38680" y="13366"/>
                    </a:lnTo>
                    <a:cubicBezTo>
                      <a:pt x="39891" y="14350"/>
                      <a:pt x="39513" y="16166"/>
                      <a:pt x="40648" y="17150"/>
                    </a:cubicBezTo>
                    <a:cubicBezTo>
                      <a:pt x="43752" y="21086"/>
                      <a:pt x="37999" y="23206"/>
                      <a:pt x="38680" y="26688"/>
                    </a:cubicBezTo>
                    <a:cubicBezTo>
                      <a:pt x="34668" y="29186"/>
                      <a:pt x="32170" y="25628"/>
                      <a:pt x="29067" y="24341"/>
                    </a:cubicBezTo>
                    <a:cubicBezTo>
                      <a:pt x="28158" y="23812"/>
                      <a:pt x="26872" y="22676"/>
                      <a:pt x="26266" y="23282"/>
                    </a:cubicBezTo>
                    <a:cubicBezTo>
                      <a:pt x="25660" y="23887"/>
                      <a:pt x="27401" y="23660"/>
                      <a:pt x="27856" y="24266"/>
                    </a:cubicBezTo>
                    <a:cubicBezTo>
                      <a:pt x="31338" y="26991"/>
                      <a:pt x="33230" y="30700"/>
                      <a:pt x="35274" y="34484"/>
                    </a:cubicBezTo>
                    <a:cubicBezTo>
                      <a:pt x="36485" y="36907"/>
                      <a:pt x="38831" y="36149"/>
                      <a:pt x="40799" y="36377"/>
                    </a:cubicBezTo>
                    <a:cubicBezTo>
                      <a:pt x="42238" y="36453"/>
                      <a:pt x="43676" y="36831"/>
                      <a:pt x="44509" y="38345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8" name="任意多边形: 形状 3417"/>
              <p:cNvSpPr/>
              <p:nvPr/>
            </p:nvSpPr>
            <p:spPr>
              <a:xfrm>
                <a:off x="1829230" y="4902961"/>
                <a:ext cx="45417" cy="60556"/>
              </a:xfrm>
              <a:custGeom>
                <a:avLst/>
                <a:gdLst>
                  <a:gd name="connsiteX0" fmla="*/ 30732 w 45417"/>
                  <a:gd name="connsiteY0" fmla="*/ 6008 h 60556"/>
                  <a:gd name="connsiteX1" fmla="*/ 23390 w 45417"/>
                  <a:gd name="connsiteY1" fmla="*/ 8960 h 60556"/>
                  <a:gd name="connsiteX2" fmla="*/ 16047 w 45417"/>
                  <a:gd name="connsiteY2" fmla="*/ 9187 h 60556"/>
                  <a:gd name="connsiteX3" fmla="*/ 24450 w 45417"/>
                  <a:gd name="connsiteY3" fmla="*/ 18119 h 60556"/>
                  <a:gd name="connsiteX4" fmla="*/ 18621 w 45417"/>
                  <a:gd name="connsiteY4" fmla="*/ 24704 h 60556"/>
                  <a:gd name="connsiteX5" fmla="*/ 32246 w 45417"/>
                  <a:gd name="connsiteY5" fmla="*/ 36286 h 60556"/>
                  <a:gd name="connsiteX6" fmla="*/ 36031 w 45417"/>
                  <a:gd name="connsiteY6" fmla="*/ 38254 h 60556"/>
                  <a:gd name="connsiteX7" fmla="*/ 44887 w 45417"/>
                  <a:gd name="connsiteY7" fmla="*/ 41282 h 60556"/>
                  <a:gd name="connsiteX8" fmla="*/ 44282 w 45417"/>
                  <a:gd name="connsiteY8" fmla="*/ 52182 h 60556"/>
                  <a:gd name="connsiteX9" fmla="*/ 44055 w 45417"/>
                  <a:gd name="connsiteY9" fmla="*/ 53847 h 60556"/>
                  <a:gd name="connsiteX10" fmla="*/ 38529 w 45417"/>
                  <a:gd name="connsiteY10" fmla="*/ 57859 h 60556"/>
                  <a:gd name="connsiteX11" fmla="*/ 36485 w 45417"/>
                  <a:gd name="connsiteY11" fmla="*/ 61492 h 60556"/>
                  <a:gd name="connsiteX12" fmla="*/ 34139 w 45417"/>
                  <a:gd name="connsiteY12" fmla="*/ 52863 h 60556"/>
                  <a:gd name="connsiteX13" fmla="*/ 28689 w 45417"/>
                  <a:gd name="connsiteY13" fmla="*/ 56951 h 60556"/>
                  <a:gd name="connsiteX14" fmla="*/ 19908 w 45417"/>
                  <a:gd name="connsiteY14" fmla="*/ 54226 h 60556"/>
                  <a:gd name="connsiteX15" fmla="*/ 29673 w 45417"/>
                  <a:gd name="connsiteY15" fmla="*/ 48776 h 60556"/>
                  <a:gd name="connsiteX16" fmla="*/ 22254 w 45417"/>
                  <a:gd name="connsiteY16" fmla="*/ 45672 h 60556"/>
                  <a:gd name="connsiteX17" fmla="*/ 18243 w 45417"/>
                  <a:gd name="connsiteY17" fmla="*/ 44764 h 60556"/>
                  <a:gd name="connsiteX18" fmla="*/ 21346 w 45417"/>
                  <a:gd name="connsiteY18" fmla="*/ 40828 h 60556"/>
                  <a:gd name="connsiteX19" fmla="*/ 28840 w 45417"/>
                  <a:gd name="connsiteY19" fmla="*/ 37951 h 60556"/>
                  <a:gd name="connsiteX20" fmla="*/ 20968 w 45417"/>
                  <a:gd name="connsiteY20" fmla="*/ 31820 h 60556"/>
                  <a:gd name="connsiteX21" fmla="*/ 15745 w 45417"/>
                  <a:gd name="connsiteY21" fmla="*/ 28868 h 60556"/>
                  <a:gd name="connsiteX22" fmla="*/ 5677 w 45417"/>
                  <a:gd name="connsiteY22" fmla="*/ 29095 h 60556"/>
                  <a:gd name="connsiteX23" fmla="*/ 20741 w 45417"/>
                  <a:gd name="connsiteY23" fmla="*/ 18725 h 60556"/>
                  <a:gd name="connsiteX24" fmla="*/ 11657 w 45417"/>
                  <a:gd name="connsiteY24" fmla="*/ 6462 h 60556"/>
                  <a:gd name="connsiteX25" fmla="*/ 30732 w 45417"/>
                  <a:gd name="connsiteY25" fmla="*/ 600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417" h="60556">
                    <a:moveTo>
                      <a:pt x="30732" y="6008"/>
                    </a:moveTo>
                    <a:cubicBezTo>
                      <a:pt x="29370" y="9641"/>
                      <a:pt x="28537" y="13804"/>
                      <a:pt x="23390" y="8960"/>
                    </a:cubicBezTo>
                    <a:cubicBezTo>
                      <a:pt x="21725" y="7370"/>
                      <a:pt x="18697" y="8127"/>
                      <a:pt x="16047" y="9187"/>
                    </a:cubicBezTo>
                    <a:cubicBezTo>
                      <a:pt x="18470" y="13048"/>
                      <a:pt x="24147" y="13502"/>
                      <a:pt x="24450" y="18119"/>
                    </a:cubicBezTo>
                    <a:cubicBezTo>
                      <a:pt x="24601" y="21071"/>
                      <a:pt x="20968" y="22282"/>
                      <a:pt x="18621" y="24704"/>
                    </a:cubicBezTo>
                    <a:cubicBezTo>
                      <a:pt x="25131" y="26521"/>
                      <a:pt x="30808" y="29322"/>
                      <a:pt x="32246" y="36286"/>
                    </a:cubicBezTo>
                    <a:cubicBezTo>
                      <a:pt x="32927" y="39541"/>
                      <a:pt x="34971" y="37649"/>
                      <a:pt x="36031" y="38254"/>
                    </a:cubicBezTo>
                    <a:cubicBezTo>
                      <a:pt x="38832" y="39768"/>
                      <a:pt x="41784" y="40525"/>
                      <a:pt x="44887" y="41282"/>
                    </a:cubicBezTo>
                    <a:cubicBezTo>
                      <a:pt x="37696" y="46581"/>
                      <a:pt x="37696" y="46581"/>
                      <a:pt x="44282" y="52182"/>
                    </a:cubicBezTo>
                    <a:cubicBezTo>
                      <a:pt x="44282" y="52788"/>
                      <a:pt x="44206" y="53318"/>
                      <a:pt x="44055" y="53847"/>
                    </a:cubicBezTo>
                    <a:cubicBezTo>
                      <a:pt x="42692" y="55891"/>
                      <a:pt x="40043" y="56042"/>
                      <a:pt x="38529" y="57859"/>
                    </a:cubicBezTo>
                    <a:cubicBezTo>
                      <a:pt x="38378" y="59373"/>
                      <a:pt x="38226" y="60887"/>
                      <a:pt x="36485" y="61492"/>
                    </a:cubicBezTo>
                    <a:cubicBezTo>
                      <a:pt x="36182" y="58767"/>
                      <a:pt x="37318" y="55740"/>
                      <a:pt x="34139" y="52863"/>
                    </a:cubicBezTo>
                    <a:cubicBezTo>
                      <a:pt x="33382" y="55967"/>
                      <a:pt x="31641" y="60206"/>
                      <a:pt x="28689" y="56951"/>
                    </a:cubicBezTo>
                    <a:cubicBezTo>
                      <a:pt x="25888" y="53847"/>
                      <a:pt x="22406" y="57405"/>
                      <a:pt x="19908" y="54226"/>
                    </a:cubicBezTo>
                    <a:cubicBezTo>
                      <a:pt x="21876" y="50214"/>
                      <a:pt x="27856" y="53166"/>
                      <a:pt x="29673" y="48776"/>
                    </a:cubicBezTo>
                    <a:cubicBezTo>
                      <a:pt x="28007" y="46051"/>
                      <a:pt x="26191" y="43628"/>
                      <a:pt x="22254" y="45672"/>
                    </a:cubicBezTo>
                    <a:cubicBezTo>
                      <a:pt x="20741" y="46429"/>
                      <a:pt x="18697" y="46429"/>
                      <a:pt x="18243" y="44764"/>
                    </a:cubicBezTo>
                    <a:cubicBezTo>
                      <a:pt x="17561" y="42568"/>
                      <a:pt x="19454" y="41509"/>
                      <a:pt x="21346" y="40828"/>
                    </a:cubicBezTo>
                    <a:cubicBezTo>
                      <a:pt x="23541" y="40071"/>
                      <a:pt x="26418" y="41660"/>
                      <a:pt x="28840" y="37951"/>
                    </a:cubicBezTo>
                    <a:cubicBezTo>
                      <a:pt x="23541" y="38708"/>
                      <a:pt x="20513" y="37497"/>
                      <a:pt x="20968" y="31820"/>
                    </a:cubicBezTo>
                    <a:cubicBezTo>
                      <a:pt x="21195" y="28717"/>
                      <a:pt x="18924" y="27884"/>
                      <a:pt x="15745" y="28868"/>
                    </a:cubicBezTo>
                    <a:cubicBezTo>
                      <a:pt x="12944" y="29776"/>
                      <a:pt x="9916" y="31063"/>
                      <a:pt x="5677" y="29095"/>
                    </a:cubicBezTo>
                    <a:cubicBezTo>
                      <a:pt x="12036" y="26900"/>
                      <a:pt x="14685" y="21071"/>
                      <a:pt x="20741" y="18725"/>
                    </a:cubicBezTo>
                    <a:cubicBezTo>
                      <a:pt x="17410" y="14183"/>
                      <a:pt x="11506" y="12442"/>
                      <a:pt x="11657" y="6462"/>
                    </a:cubicBezTo>
                    <a:cubicBezTo>
                      <a:pt x="18091" y="5554"/>
                      <a:pt x="24450" y="5478"/>
                      <a:pt x="30732" y="6008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19" name="任意多边形: 形状 3418"/>
              <p:cNvSpPr/>
              <p:nvPr/>
            </p:nvSpPr>
            <p:spPr>
              <a:xfrm>
                <a:off x="2208009" y="5993210"/>
                <a:ext cx="45417" cy="45417"/>
              </a:xfrm>
              <a:custGeom>
                <a:avLst/>
                <a:gdLst>
                  <a:gd name="connsiteX0" fmla="*/ 42011 w 45417"/>
                  <a:gd name="connsiteY0" fmla="*/ 12964 h 45417"/>
                  <a:gd name="connsiteX1" fmla="*/ 31641 w 45417"/>
                  <a:gd name="connsiteY1" fmla="*/ 15991 h 45417"/>
                  <a:gd name="connsiteX2" fmla="*/ 28916 w 45417"/>
                  <a:gd name="connsiteY2" fmla="*/ 25075 h 45417"/>
                  <a:gd name="connsiteX3" fmla="*/ 30732 w 45417"/>
                  <a:gd name="connsiteY3" fmla="*/ 30676 h 45417"/>
                  <a:gd name="connsiteX4" fmla="*/ 34366 w 45417"/>
                  <a:gd name="connsiteY4" fmla="*/ 34461 h 45417"/>
                  <a:gd name="connsiteX5" fmla="*/ 28083 w 45417"/>
                  <a:gd name="connsiteY5" fmla="*/ 38548 h 45417"/>
                  <a:gd name="connsiteX6" fmla="*/ 20892 w 45417"/>
                  <a:gd name="connsiteY6" fmla="*/ 39760 h 45417"/>
                  <a:gd name="connsiteX7" fmla="*/ 13777 w 45417"/>
                  <a:gd name="connsiteY7" fmla="*/ 32039 h 45417"/>
                  <a:gd name="connsiteX8" fmla="*/ 5677 w 45417"/>
                  <a:gd name="connsiteY8" fmla="*/ 20684 h 45417"/>
                  <a:gd name="connsiteX9" fmla="*/ 15366 w 45417"/>
                  <a:gd name="connsiteY9" fmla="*/ 9406 h 45417"/>
                  <a:gd name="connsiteX10" fmla="*/ 26720 w 45417"/>
                  <a:gd name="connsiteY10" fmla="*/ 7438 h 45417"/>
                  <a:gd name="connsiteX11" fmla="*/ 36258 w 45417"/>
                  <a:gd name="connsiteY11" fmla="*/ 9254 h 45417"/>
                  <a:gd name="connsiteX12" fmla="*/ 40194 w 45417"/>
                  <a:gd name="connsiteY12" fmla="*/ 11071 h 45417"/>
                  <a:gd name="connsiteX13" fmla="*/ 40194 w 45417"/>
                  <a:gd name="connsiteY13" fmla="*/ 11071 h 45417"/>
                  <a:gd name="connsiteX14" fmla="*/ 42162 w 45417"/>
                  <a:gd name="connsiteY14" fmla="*/ 13039 h 45417"/>
                  <a:gd name="connsiteX15" fmla="*/ 42011 w 45417"/>
                  <a:gd name="connsiteY15" fmla="*/ 1296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45417">
                    <a:moveTo>
                      <a:pt x="42011" y="12964"/>
                    </a:moveTo>
                    <a:cubicBezTo>
                      <a:pt x="39059" y="16067"/>
                      <a:pt x="35804" y="18186"/>
                      <a:pt x="31641" y="15991"/>
                    </a:cubicBezTo>
                    <a:cubicBezTo>
                      <a:pt x="28386" y="18565"/>
                      <a:pt x="37242" y="23485"/>
                      <a:pt x="28916" y="25075"/>
                    </a:cubicBezTo>
                    <a:cubicBezTo>
                      <a:pt x="25964" y="25681"/>
                      <a:pt x="30505" y="28557"/>
                      <a:pt x="30732" y="30676"/>
                    </a:cubicBezTo>
                    <a:cubicBezTo>
                      <a:pt x="30959" y="32871"/>
                      <a:pt x="36107" y="30752"/>
                      <a:pt x="34366" y="34461"/>
                    </a:cubicBezTo>
                    <a:cubicBezTo>
                      <a:pt x="33306" y="36732"/>
                      <a:pt x="32019" y="39306"/>
                      <a:pt x="28083" y="38548"/>
                    </a:cubicBezTo>
                    <a:cubicBezTo>
                      <a:pt x="25964" y="38170"/>
                      <a:pt x="23466" y="40138"/>
                      <a:pt x="20892" y="39760"/>
                    </a:cubicBezTo>
                    <a:cubicBezTo>
                      <a:pt x="15820" y="39608"/>
                      <a:pt x="13020" y="36353"/>
                      <a:pt x="13777" y="32039"/>
                    </a:cubicBezTo>
                    <a:cubicBezTo>
                      <a:pt x="14988" y="24848"/>
                      <a:pt x="9992" y="23258"/>
                      <a:pt x="5677" y="20684"/>
                    </a:cubicBezTo>
                    <a:cubicBezTo>
                      <a:pt x="7418" y="15689"/>
                      <a:pt x="11203" y="12358"/>
                      <a:pt x="15366" y="9406"/>
                    </a:cubicBezTo>
                    <a:cubicBezTo>
                      <a:pt x="18772" y="6757"/>
                      <a:pt x="22179" y="3653"/>
                      <a:pt x="26720" y="7438"/>
                    </a:cubicBezTo>
                    <a:cubicBezTo>
                      <a:pt x="29975" y="7438"/>
                      <a:pt x="33306" y="7287"/>
                      <a:pt x="36258" y="9254"/>
                    </a:cubicBezTo>
                    <a:cubicBezTo>
                      <a:pt x="37242" y="10541"/>
                      <a:pt x="38983" y="10163"/>
                      <a:pt x="40194" y="11071"/>
                    </a:cubicBezTo>
                    <a:lnTo>
                      <a:pt x="40194" y="11071"/>
                    </a:lnTo>
                    <a:cubicBezTo>
                      <a:pt x="40724" y="11828"/>
                      <a:pt x="41178" y="12661"/>
                      <a:pt x="42162" y="13039"/>
                    </a:cubicBezTo>
                    <a:lnTo>
                      <a:pt x="42011" y="12964"/>
                    </a:lnTo>
                    <a:close/>
                  </a:path>
                </a:pathLst>
              </a:custGeom>
              <a:solidFill>
                <a:srgbClr val="F3C6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0" name="任意多边形: 形状 3419"/>
              <p:cNvSpPr/>
              <p:nvPr/>
            </p:nvSpPr>
            <p:spPr>
              <a:xfrm>
                <a:off x="1604966" y="5936223"/>
                <a:ext cx="45417" cy="37848"/>
              </a:xfrm>
              <a:custGeom>
                <a:avLst/>
                <a:gdLst>
                  <a:gd name="connsiteX0" fmla="*/ 6110 w 45417"/>
                  <a:gd name="connsiteY0" fmla="*/ 16889 h 37847"/>
                  <a:gd name="connsiteX1" fmla="*/ 23596 w 45417"/>
                  <a:gd name="connsiteY1" fmla="*/ 6518 h 37847"/>
                  <a:gd name="connsiteX2" fmla="*/ 27910 w 45417"/>
                  <a:gd name="connsiteY2" fmla="*/ 5761 h 37847"/>
                  <a:gd name="connsiteX3" fmla="*/ 42217 w 45417"/>
                  <a:gd name="connsiteY3" fmla="*/ 11211 h 37847"/>
                  <a:gd name="connsiteX4" fmla="*/ 42671 w 45417"/>
                  <a:gd name="connsiteY4" fmla="*/ 12498 h 37847"/>
                  <a:gd name="connsiteX5" fmla="*/ 42292 w 45417"/>
                  <a:gd name="connsiteY5" fmla="*/ 13180 h 37847"/>
                  <a:gd name="connsiteX6" fmla="*/ 42292 w 45417"/>
                  <a:gd name="connsiteY6" fmla="*/ 15072 h 37847"/>
                  <a:gd name="connsiteX7" fmla="*/ 43352 w 45417"/>
                  <a:gd name="connsiteY7" fmla="*/ 17343 h 37847"/>
                  <a:gd name="connsiteX8" fmla="*/ 43201 w 45417"/>
                  <a:gd name="connsiteY8" fmla="*/ 24231 h 37847"/>
                  <a:gd name="connsiteX9" fmla="*/ 30257 w 45417"/>
                  <a:gd name="connsiteY9" fmla="*/ 25896 h 37847"/>
                  <a:gd name="connsiteX10" fmla="*/ 21930 w 45417"/>
                  <a:gd name="connsiteY10" fmla="*/ 21127 h 37847"/>
                  <a:gd name="connsiteX11" fmla="*/ 26926 w 45417"/>
                  <a:gd name="connsiteY11" fmla="*/ 26502 h 37847"/>
                  <a:gd name="connsiteX12" fmla="*/ 24504 w 45417"/>
                  <a:gd name="connsiteY12" fmla="*/ 34904 h 37847"/>
                  <a:gd name="connsiteX13" fmla="*/ 8608 w 45417"/>
                  <a:gd name="connsiteY13" fmla="*/ 31346 h 37847"/>
                  <a:gd name="connsiteX14" fmla="*/ 6716 w 45417"/>
                  <a:gd name="connsiteY14" fmla="*/ 20219 h 37847"/>
                  <a:gd name="connsiteX15" fmla="*/ 6110 w 45417"/>
                  <a:gd name="connsiteY15" fmla="*/ 1688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37847">
                    <a:moveTo>
                      <a:pt x="6110" y="16889"/>
                    </a:moveTo>
                    <a:cubicBezTo>
                      <a:pt x="10727" y="11438"/>
                      <a:pt x="17843" y="10152"/>
                      <a:pt x="23596" y="6518"/>
                    </a:cubicBezTo>
                    <a:cubicBezTo>
                      <a:pt x="24807" y="5761"/>
                      <a:pt x="27835" y="5534"/>
                      <a:pt x="27910" y="5761"/>
                    </a:cubicBezTo>
                    <a:cubicBezTo>
                      <a:pt x="30333" y="13936"/>
                      <a:pt x="39340" y="4626"/>
                      <a:pt x="42217" y="11211"/>
                    </a:cubicBezTo>
                    <a:cubicBezTo>
                      <a:pt x="42671" y="11590"/>
                      <a:pt x="42822" y="12044"/>
                      <a:pt x="42671" y="12498"/>
                    </a:cubicBezTo>
                    <a:cubicBezTo>
                      <a:pt x="42519" y="12952"/>
                      <a:pt x="42444" y="13180"/>
                      <a:pt x="42292" y="13180"/>
                    </a:cubicBezTo>
                    <a:cubicBezTo>
                      <a:pt x="42217" y="13785"/>
                      <a:pt x="42217" y="14390"/>
                      <a:pt x="42292" y="15072"/>
                    </a:cubicBezTo>
                    <a:cubicBezTo>
                      <a:pt x="42747" y="15753"/>
                      <a:pt x="43125" y="16510"/>
                      <a:pt x="43352" y="17343"/>
                    </a:cubicBezTo>
                    <a:cubicBezTo>
                      <a:pt x="44033" y="19613"/>
                      <a:pt x="41838" y="21884"/>
                      <a:pt x="43201" y="24231"/>
                    </a:cubicBezTo>
                    <a:cubicBezTo>
                      <a:pt x="39643" y="30589"/>
                      <a:pt x="35253" y="32179"/>
                      <a:pt x="30257" y="25896"/>
                    </a:cubicBezTo>
                    <a:cubicBezTo>
                      <a:pt x="28137" y="23171"/>
                      <a:pt x="25261" y="22263"/>
                      <a:pt x="21930" y="21127"/>
                    </a:cubicBezTo>
                    <a:cubicBezTo>
                      <a:pt x="22990" y="23701"/>
                      <a:pt x="25564" y="24534"/>
                      <a:pt x="26926" y="26502"/>
                    </a:cubicBezTo>
                    <a:cubicBezTo>
                      <a:pt x="29424" y="30211"/>
                      <a:pt x="28289" y="33844"/>
                      <a:pt x="24504" y="34904"/>
                    </a:cubicBezTo>
                    <a:cubicBezTo>
                      <a:pt x="18978" y="36342"/>
                      <a:pt x="12620" y="38235"/>
                      <a:pt x="8608" y="31346"/>
                    </a:cubicBezTo>
                    <a:cubicBezTo>
                      <a:pt x="7321" y="27713"/>
                      <a:pt x="9819" y="23474"/>
                      <a:pt x="6716" y="20219"/>
                    </a:cubicBezTo>
                    <a:cubicBezTo>
                      <a:pt x="6034" y="19084"/>
                      <a:pt x="5126" y="18175"/>
                      <a:pt x="6110" y="16889"/>
                    </a:cubicBezTo>
                    <a:close/>
                  </a:path>
                </a:pathLst>
              </a:custGeom>
              <a:solidFill>
                <a:srgbClr val="F2BE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1" name="任意多边形: 形状 3420"/>
              <p:cNvSpPr/>
              <p:nvPr/>
            </p:nvSpPr>
            <p:spPr>
              <a:xfrm>
                <a:off x="1764316" y="5916214"/>
                <a:ext cx="52987" cy="37848"/>
              </a:xfrm>
              <a:custGeom>
                <a:avLst/>
                <a:gdLst>
                  <a:gd name="connsiteX0" fmla="*/ 6477 w 52986"/>
                  <a:gd name="connsiteY0" fmla="*/ 29252 h 37847"/>
                  <a:gd name="connsiteX1" fmla="*/ 5871 w 52986"/>
                  <a:gd name="connsiteY1" fmla="*/ 24029 h 37847"/>
                  <a:gd name="connsiteX2" fmla="*/ 15636 w 52986"/>
                  <a:gd name="connsiteY2" fmla="*/ 13507 h 37847"/>
                  <a:gd name="connsiteX3" fmla="*/ 18739 w 52986"/>
                  <a:gd name="connsiteY3" fmla="*/ 10101 h 37847"/>
                  <a:gd name="connsiteX4" fmla="*/ 20329 w 52986"/>
                  <a:gd name="connsiteY4" fmla="*/ 6543 h 37847"/>
                  <a:gd name="connsiteX5" fmla="*/ 33046 w 52986"/>
                  <a:gd name="connsiteY5" fmla="*/ 11842 h 37847"/>
                  <a:gd name="connsiteX6" fmla="*/ 31608 w 52986"/>
                  <a:gd name="connsiteY6" fmla="*/ 19336 h 37847"/>
                  <a:gd name="connsiteX7" fmla="*/ 28807 w 52986"/>
                  <a:gd name="connsiteY7" fmla="*/ 24407 h 37847"/>
                  <a:gd name="connsiteX8" fmla="*/ 46595 w 52986"/>
                  <a:gd name="connsiteY8" fmla="*/ 27587 h 37847"/>
                  <a:gd name="connsiteX9" fmla="*/ 48412 w 52986"/>
                  <a:gd name="connsiteY9" fmla="*/ 32583 h 37847"/>
                  <a:gd name="connsiteX10" fmla="*/ 46520 w 52986"/>
                  <a:gd name="connsiteY10" fmla="*/ 35383 h 37847"/>
                  <a:gd name="connsiteX11" fmla="*/ 30699 w 52986"/>
                  <a:gd name="connsiteY11" fmla="*/ 39092 h 37847"/>
                  <a:gd name="connsiteX12" fmla="*/ 20632 w 52986"/>
                  <a:gd name="connsiteY12" fmla="*/ 24407 h 37847"/>
                  <a:gd name="connsiteX13" fmla="*/ 18437 w 52986"/>
                  <a:gd name="connsiteY13" fmla="*/ 30085 h 37847"/>
                  <a:gd name="connsiteX14" fmla="*/ 12154 w 52986"/>
                  <a:gd name="connsiteY14" fmla="*/ 33415 h 37847"/>
                  <a:gd name="connsiteX15" fmla="*/ 6628 w 52986"/>
                  <a:gd name="connsiteY15" fmla="*/ 30615 h 37847"/>
                  <a:gd name="connsiteX16" fmla="*/ 6477 w 52986"/>
                  <a:gd name="connsiteY16" fmla="*/ 2925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37847">
                    <a:moveTo>
                      <a:pt x="6477" y="29252"/>
                    </a:moveTo>
                    <a:cubicBezTo>
                      <a:pt x="6250" y="27435"/>
                      <a:pt x="5266" y="24407"/>
                      <a:pt x="5871" y="24029"/>
                    </a:cubicBezTo>
                    <a:cubicBezTo>
                      <a:pt x="10110" y="21228"/>
                      <a:pt x="10489" y="14794"/>
                      <a:pt x="15636" y="13507"/>
                    </a:cubicBezTo>
                    <a:cubicBezTo>
                      <a:pt x="18058" y="12902"/>
                      <a:pt x="20178" y="13583"/>
                      <a:pt x="18739" y="10101"/>
                    </a:cubicBezTo>
                    <a:cubicBezTo>
                      <a:pt x="18058" y="8360"/>
                      <a:pt x="18512" y="7452"/>
                      <a:pt x="20329" y="6543"/>
                    </a:cubicBezTo>
                    <a:cubicBezTo>
                      <a:pt x="26612" y="3440"/>
                      <a:pt x="29261" y="9496"/>
                      <a:pt x="33046" y="11842"/>
                    </a:cubicBezTo>
                    <a:cubicBezTo>
                      <a:pt x="36906" y="14189"/>
                      <a:pt x="34030" y="16989"/>
                      <a:pt x="31608" y="19336"/>
                    </a:cubicBezTo>
                    <a:cubicBezTo>
                      <a:pt x="30548" y="20320"/>
                      <a:pt x="30094" y="21985"/>
                      <a:pt x="28807" y="24407"/>
                    </a:cubicBezTo>
                    <a:cubicBezTo>
                      <a:pt x="35695" y="23348"/>
                      <a:pt x="41221" y="25013"/>
                      <a:pt x="46595" y="27587"/>
                    </a:cubicBezTo>
                    <a:cubicBezTo>
                      <a:pt x="46066" y="29706"/>
                      <a:pt x="47277" y="31069"/>
                      <a:pt x="48412" y="32583"/>
                    </a:cubicBezTo>
                    <a:cubicBezTo>
                      <a:pt x="50077" y="34778"/>
                      <a:pt x="47882" y="34929"/>
                      <a:pt x="46520" y="35383"/>
                    </a:cubicBezTo>
                    <a:cubicBezTo>
                      <a:pt x="41599" y="37730"/>
                      <a:pt x="36074" y="36670"/>
                      <a:pt x="30699" y="39092"/>
                    </a:cubicBezTo>
                    <a:cubicBezTo>
                      <a:pt x="24568" y="41893"/>
                      <a:pt x="18437" y="32280"/>
                      <a:pt x="20632" y="24407"/>
                    </a:cubicBezTo>
                    <a:cubicBezTo>
                      <a:pt x="17604" y="25467"/>
                      <a:pt x="19421" y="28344"/>
                      <a:pt x="18437" y="30085"/>
                    </a:cubicBezTo>
                    <a:cubicBezTo>
                      <a:pt x="17074" y="32355"/>
                      <a:pt x="13441" y="30690"/>
                      <a:pt x="12154" y="33415"/>
                    </a:cubicBezTo>
                    <a:cubicBezTo>
                      <a:pt x="9505" y="34021"/>
                      <a:pt x="7915" y="32583"/>
                      <a:pt x="6628" y="30615"/>
                    </a:cubicBezTo>
                    <a:cubicBezTo>
                      <a:pt x="6628" y="30160"/>
                      <a:pt x="6553" y="29706"/>
                      <a:pt x="6477" y="29252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2" name="任意多边形: 形状 3421"/>
              <p:cNvSpPr/>
              <p:nvPr/>
            </p:nvSpPr>
            <p:spPr>
              <a:xfrm>
                <a:off x="2158429" y="6564502"/>
                <a:ext cx="52987" cy="60556"/>
              </a:xfrm>
              <a:custGeom>
                <a:avLst/>
                <a:gdLst>
                  <a:gd name="connsiteX0" fmla="*/ 21119 w 52986"/>
                  <a:gd name="connsiteY0" fmla="*/ 36788 h 60556"/>
                  <a:gd name="connsiteX1" fmla="*/ 15669 w 52986"/>
                  <a:gd name="connsiteY1" fmla="*/ 30808 h 60556"/>
                  <a:gd name="connsiteX2" fmla="*/ 15139 w 52986"/>
                  <a:gd name="connsiteY2" fmla="*/ 29067 h 60556"/>
                  <a:gd name="connsiteX3" fmla="*/ 8402 w 52986"/>
                  <a:gd name="connsiteY3" fmla="*/ 27251 h 60556"/>
                  <a:gd name="connsiteX4" fmla="*/ 5677 w 52986"/>
                  <a:gd name="connsiteY4" fmla="*/ 18016 h 60556"/>
                  <a:gd name="connsiteX5" fmla="*/ 7721 w 52986"/>
                  <a:gd name="connsiteY5" fmla="*/ 9084 h 60556"/>
                  <a:gd name="connsiteX6" fmla="*/ 11430 w 52986"/>
                  <a:gd name="connsiteY6" fmla="*/ 5677 h 60556"/>
                  <a:gd name="connsiteX7" fmla="*/ 14685 w 52986"/>
                  <a:gd name="connsiteY7" fmla="*/ 16956 h 60556"/>
                  <a:gd name="connsiteX8" fmla="*/ 14988 w 52986"/>
                  <a:gd name="connsiteY8" fmla="*/ 19227 h 60556"/>
                  <a:gd name="connsiteX9" fmla="*/ 15820 w 52986"/>
                  <a:gd name="connsiteY9" fmla="*/ 21195 h 60556"/>
                  <a:gd name="connsiteX10" fmla="*/ 16426 w 52986"/>
                  <a:gd name="connsiteY10" fmla="*/ 19681 h 60556"/>
                  <a:gd name="connsiteX11" fmla="*/ 18243 w 52986"/>
                  <a:gd name="connsiteY11" fmla="*/ 16729 h 60556"/>
                  <a:gd name="connsiteX12" fmla="*/ 23314 w 52986"/>
                  <a:gd name="connsiteY12" fmla="*/ 13171 h 60556"/>
                  <a:gd name="connsiteX13" fmla="*/ 25585 w 52986"/>
                  <a:gd name="connsiteY13" fmla="*/ 14231 h 60556"/>
                  <a:gd name="connsiteX14" fmla="*/ 26418 w 52986"/>
                  <a:gd name="connsiteY14" fmla="*/ 19075 h 60556"/>
                  <a:gd name="connsiteX15" fmla="*/ 39437 w 52986"/>
                  <a:gd name="connsiteY15" fmla="*/ 31111 h 60556"/>
                  <a:gd name="connsiteX16" fmla="*/ 42692 w 52986"/>
                  <a:gd name="connsiteY16" fmla="*/ 34366 h 60556"/>
                  <a:gd name="connsiteX17" fmla="*/ 47007 w 52986"/>
                  <a:gd name="connsiteY17" fmla="*/ 36183 h 60556"/>
                  <a:gd name="connsiteX18" fmla="*/ 48672 w 52986"/>
                  <a:gd name="connsiteY18" fmla="*/ 37923 h 60556"/>
                  <a:gd name="connsiteX19" fmla="*/ 47915 w 52986"/>
                  <a:gd name="connsiteY19" fmla="*/ 41557 h 60556"/>
                  <a:gd name="connsiteX20" fmla="*/ 36107 w 52986"/>
                  <a:gd name="connsiteY20" fmla="*/ 46780 h 60556"/>
                  <a:gd name="connsiteX21" fmla="*/ 42616 w 52986"/>
                  <a:gd name="connsiteY21" fmla="*/ 52533 h 60556"/>
                  <a:gd name="connsiteX22" fmla="*/ 42616 w 52986"/>
                  <a:gd name="connsiteY22" fmla="*/ 55333 h 60556"/>
                  <a:gd name="connsiteX23" fmla="*/ 30581 w 52986"/>
                  <a:gd name="connsiteY23" fmla="*/ 58059 h 60556"/>
                  <a:gd name="connsiteX24" fmla="*/ 24525 w 52986"/>
                  <a:gd name="connsiteY24" fmla="*/ 49354 h 60556"/>
                  <a:gd name="connsiteX25" fmla="*/ 23087 w 52986"/>
                  <a:gd name="connsiteY25" fmla="*/ 38908 h 60556"/>
                  <a:gd name="connsiteX26" fmla="*/ 28159 w 52986"/>
                  <a:gd name="connsiteY26" fmla="*/ 41178 h 60556"/>
                  <a:gd name="connsiteX27" fmla="*/ 21119 w 52986"/>
                  <a:gd name="connsiteY27" fmla="*/ 3678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60556">
                    <a:moveTo>
                      <a:pt x="21119" y="36788"/>
                    </a:moveTo>
                    <a:cubicBezTo>
                      <a:pt x="19302" y="34820"/>
                      <a:pt x="17410" y="32852"/>
                      <a:pt x="15669" y="30808"/>
                    </a:cubicBezTo>
                    <a:cubicBezTo>
                      <a:pt x="15290" y="30354"/>
                      <a:pt x="15366" y="29673"/>
                      <a:pt x="15139" y="29067"/>
                    </a:cubicBezTo>
                    <a:cubicBezTo>
                      <a:pt x="13701" y="24904"/>
                      <a:pt x="8099" y="34442"/>
                      <a:pt x="8402" y="27251"/>
                    </a:cubicBezTo>
                    <a:cubicBezTo>
                      <a:pt x="8554" y="23466"/>
                      <a:pt x="7342" y="20892"/>
                      <a:pt x="5677" y="18016"/>
                    </a:cubicBezTo>
                    <a:cubicBezTo>
                      <a:pt x="6283" y="15064"/>
                      <a:pt x="6888" y="12036"/>
                      <a:pt x="7721" y="9084"/>
                    </a:cubicBezTo>
                    <a:cubicBezTo>
                      <a:pt x="8402" y="7343"/>
                      <a:pt x="9386" y="5904"/>
                      <a:pt x="11430" y="5677"/>
                    </a:cubicBezTo>
                    <a:cubicBezTo>
                      <a:pt x="17031" y="8175"/>
                      <a:pt x="12565" y="13474"/>
                      <a:pt x="14685" y="16956"/>
                    </a:cubicBezTo>
                    <a:cubicBezTo>
                      <a:pt x="14836" y="17713"/>
                      <a:pt x="14988" y="18470"/>
                      <a:pt x="14988" y="19227"/>
                    </a:cubicBezTo>
                    <a:cubicBezTo>
                      <a:pt x="15215" y="19908"/>
                      <a:pt x="14685" y="20968"/>
                      <a:pt x="15820" y="21195"/>
                    </a:cubicBezTo>
                    <a:cubicBezTo>
                      <a:pt x="15896" y="21195"/>
                      <a:pt x="16199" y="20211"/>
                      <a:pt x="16426" y="19681"/>
                    </a:cubicBezTo>
                    <a:cubicBezTo>
                      <a:pt x="16880" y="18621"/>
                      <a:pt x="17561" y="17637"/>
                      <a:pt x="18243" y="16729"/>
                    </a:cubicBezTo>
                    <a:cubicBezTo>
                      <a:pt x="19605" y="15064"/>
                      <a:pt x="20892" y="13322"/>
                      <a:pt x="23314" y="13171"/>
                    </a:cubicBezTo>
                    <a:cubicBezTo>
                      <a:pt x="24222" y="13322"/>
                      <a:pt x="24979" y="13626"/>
                      <a:pt x="25585" y="14231"/>
                    </a:cubicBezTo>
                    <a:cubicBezTo>
                      <a:pt x="26569" y="15745"/>
                      <a:pt x="26645" y="17410"/>
                      <a:pt x="26418" y="19075"/>
                    </a:cubicBezTo>
                    <a:cubicBezTo>
                      <a:pt x="30808" y="23012"/>
                      <a:pt x="38680" y="23239"/>
                      <a:pt x="39437" y="31111"/>
                    </a:cubicBezTo>
                    <a:cubicBezTo>
                      <a:pt x="40346" y="32398"/>
                      <a:pt x="41481" y="33458"/>
                      <a:pt x="42692" y="34366"/>
                    </a:cubicBezTo>
                    <a:cubicBezTo>
                      <a:pt x="43979" y="35274"/>
                      <a:pt x="45493" y="35728"/>
                      <a:pt x="47007" y="36183"/>
                    </a:cubicBezTo>
                    <a:cubicBezTo>
                      <a:pt x="47839" y="36561"/>
                      <a:pt x="48369" y="37091"/>
                      <a:pt x="48672" y="37923"/>
                    </a:cubicBezTo>
                    <a:cubicBezTo>
                      <a:pt x="48975" y="39286"/>
                      <a:pt x="48748" y="40497"/>
                      <a:pt x="47915" y="41557"/>
                    </a:cubicBezTo>
                    <a:cubicBezTo>
                      <a:pt x="44812" y="44963"/>
                      <a:pt x="39816" y="44055"/>
                      <a:pt x="36107" y="46780"/>
                    </a:cubicBezTo>
                    <a:cubicBezTo>
                      <a:pt x="37166" y="50035"/>
                      <a:pt x="41481" y="49581"/>
                      <a:pt x="42616" y="52533"/>
                    </a:cubicBezTo>
                    <a:cubicBezTo>
                      <a:pt x="42919" y="53441"/>
                      <a:pt x="42919" y="54425"/>
                      <a:pt x="42616" y="55333"/>
                    </a:cubicBezTo>
                    <a:cubicBezTo>
                      <a:pt x="39134" y="58815"/>
                      <a:pt x="35350" y="60481"/>
                      <a:pt x="30581" y="58059"/>
                    </a:cubicBezTo>
                    <a:cubicBezTo>
                      <a:pt x="28689" y="55182"/>
                      <a:pt x="28916" y="51397"/>
                      <a:pt x="24525" y="49354"/>
                    </a:cubicBezTo>
                    <a:cubicBezTo>
                      <a:pt x="21270" y="47840"/>
                      <a:pt x="23617" y="42541"/>
                      <a:pt x="23087" y="38908"/>
                    </a:cubicBezTo>
                    <a:cubicBezTo>
                      <a:pt x="26191" y="36713"/>
                      <a:pt x="27023" y="39210"/>
                      <a:pt x="28159" y="41178"/>
                    </a:cubicBezTo>
                    <a:cubicBezTo>
                      <a:pt x="27553" y="36713"/>
                      <a:pt x="25585" y="34820"/>
                      <a:pt x="21119" y="36788"/>
                    </a:cubicBezTo>
                    <a:close/>
                  </a:path>
                </a:pathLst>
              </a:custGeom>
              <a:solidFill>
                <a:srgbClr val="F7D1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3" name="任意多边形: 形状 3422"/>
              <p:cNvSpPr/>
              <p:nvPr/>
            </p:nvSpPr>
            <p:spPr>
              <a:xfrm>
                <a:off x="1614246" y="6233358"/>
                <a:ext cx="60556" cy="52987"/>
              </a:xfrm>
              <a:custGeom>
                <a:avLst/>
                <a:gdLst>
                  <a:gd name="connsiteX0" fmla="*/ 46486 w 60556"/>
                  <a:gd name="connsiteY0" fmla="*/ 23745 h 52986"/>
                  <a:gd name="connsiteX1" fmla="*/ 50649 w 60556"/>
                  <a:gd name="connsiteY1" fmla="*/ 29044 h 52986"/>
                  <a:gd name="connsiteX2" fmla="*/ 52693 w 60556"/>
                  <a:gd name="connsiteY2" fmla="*/ 34419 h 52986"/>
                  <a:gd name="connsiteX3" fmla="*/ 52012 w 60556"/>
                  <a:gd name="connsiteY3" fmla="*/ 37068 h 52986"/>
                  <a:gd name="connsiteX4" fmla="*/ 56326 w 60556"/>
                  <a:gd name="connsiteY4" fmla="*/ 50314 h 52986"/>
                  <a:gd name="connsiteX5" fmla="*/ 52541 w 60556"/>
                  <a:gd name="connsiteY5" fmla="*/ 51299 h 52986"/>
                  <a:gd name="connsiteX6" fmla="*/ 41793 w 60556"/>
                  <a:gd name="connsiteY6" fmla="*/ 41912 h 52986"/>
                  <a:gd name="connsiteX7" fmla="*/ 21506 w 60556"/>
                  <a:gd name="connsiteY7" fmla="*/ 30558 h 52986"/>
                  <a:gd name="connsiteX8" fmla="*/ 20825 w 60556"/>
                  <a:gd name="connsiteY8" fmla="*/ 31921 h 52986"/>
                  <a:gd name="connsiteX9" fmla="*/ 14088 w 60556"/>
                  <a:gd name="connsiteY9" fmla="*/ 37900 h 52986"/>
                  <a:gd name="connsiteX10" fmla="*/ 9244 w 60556"/>
                  <a:gd name="connsiteY10" fmla="*/ 29498 h 52986"/>
                  <a:gd name="connsiteX11" fmla="*/ 7200 w 60556"/>
                  <a:gd name="connsiteY11" fmla="*/ 15343 h 52986"/>
                  <a:gd name="connsiteX12" fmla="*/ 5989 w 60556"/>
                  <a:gd name="connsiteY12" fmla="*/ 10196 h 52986"/>
                  <a:gd name="connsiteX13" fmla="*/ 17873 w 60556"/>
                  <a:gd name="connsiteY13" fmla="*/ 8606 h 52986"/>
                  <a:gd name="connsiteX14" fmla="*/ 17722 w 60556"/>
                  <a:gd name="connsiteY14" fmla="*/ 8834 h 52986"/>
                  <a:gd name="connsiteX15" fmla="*/ 31120 w 60556"/>
                  <a:gd name="connsiteY15" fmla="*/ 22307 h 52986"/>
                  <a:gd name="connsiteX16" fmla="*/ 38765 w 60556"/>
                  <a:gd name="connsiteY16" fmla="*/ 21323 h 52986"/>
                  <a:gd name="connsiteX17" fmla="*/ 46486 w 60556"/>
                  <a:gd name="connsiteY17" fmla="*/ 2374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556" h="52986">
                    <a:moveTo>
                      <a:pt x="46486" y="23745"/>
                    </a:moveTo>
                    <a:cubicBezTo>
                      <a:pt x="48984" y="24654"/>
                      <a:pt x="46940" y="29271"/>
                      <a:pt x="50649" y="29044"/>
                    </a:cubicBezTo>
                    <a:cubicBezTo>
                      <a:pt x="57159" y="28666"/>
                      <a:pt x="56402" y="30861"/>
                      <a:pt x="52693" y="34419"/>
                    </a:cubicBezTo>
                    <a:cubicBezTo>
                      <a:pt x="52163" y="34948"/>
                      <a:pt x="52239" y="36159"/>
                      <a:pt x="52012" y="37068"/>
                    </a:cubicBezTo>
                    <a:cubicBezTo>
                      <a:pt x="53980" y="41307"/>
                      <a:pt x="57764" y="44940"/>
                      <a:pt x="56326" y="50314"/>
                    </a:cubicBezTo>
                    <a:cubicBezTo>
                      <a:pt x="55267" y="51450"/>
                      <a:pt x="53980" y="51677"/>
                      <a:pt x="52541" y="51299"/>
                    </a:cubicBezTo>
                    <a:cubicBezTo>
                      <a:pt x="47924" y="49330"/>
                      <a:pt x="46410" y="43881"/>
                      <a:pt x="41793" y="41912"/>
                    </a:cubicBezTo>
                    <a:cubicBezTo>
                      <a:pt x="38614" y="31769"/>
                      <a:pt x="27638" y="35478"/>
                      <a:pt x="21506" y="30558"/>
                    </a:cubicBezTo>
                    <a:cubicBezTo>
                      <a:pt x="20068" y="29422"/>
                      <a:pt x="21052" y="31466"/>
                      <a:pt x="20825" y="31921"/>
                    </a:cubicBezTo>
                    <a:cubicBezTo>
                      <a:pt x="19538" y="35024"/>
                      <a:pt x="17116" y="36840"/>
                      <a:pt x="14088" y="37900"/>
                    </a:cubicBezTo>
                    <a:cubicBezTo>
                      <a:pt x="8562" y="37219"/>
                      <a:pt x="6594" y="32450"/>
                      <a:pt x="9244" y="29498"/>
                    </a:cubicBezTo>
                    <a:cubicBezTo>
                      <a:pt x="14921" y="23140"/>
                      <a:pt x="9471" y="19734"/>
                      <a:pt x="7200" y="15343"/>
                    </a:cubicBezTo>
                    <a:cubicBezTo>
                      <a:pt x="6140" y="13753"/>
                      <a:pt x="5156" y="12164"/>
                      <a:pt x="5989" y="10196"/>
                    </a:cubicBezTo>
                    <a:cubicBezTo>
                      <a:pt x="9471" y="6033"/>
                      <a:pt x="13104" y="3307"/>
                      <a:pt x="17873" y="8606"/>
                    </a:cubicBezTo>
                    <a:lnTo>
                      <a:pt x="17722" y="8834"/>
                    </a:lnTo>
                    <a:cubicBezTo>
                      <a:pt x="21204" y="14208"/>
                      <a:pt x="23247" y="20869"/>
                      <a:pt x="31120" y="22307"/>
                    </a:cubicBezTo>
                    <a:cubicBezTo>
                      <a:pt x="33996" y="22837"/>
                      <a:pt x="36494" y="23745"/>
                      <a:pt x="38765" y="21323"/>
                    </a:cubicBezTo>
                    <a:cubicBezTo>
                      <a:pt x="43004" y="17008"/>
                      <a:pt x="44669" y="20566"/>
                      <a:pt x="46486" y="23745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4" name="任意多边形: 形状 3423"/>
              <p:cNvSpPr/>
              <p:nvPr/>
            </p:nvSpPr>
            <p:spPr>
              <a:xfrm>
                <a:off x="2326094" y="6249096"/>
                <a:ext cx="52987" cy="37848"/>
              </a:xfrm>
              <a:custGeom>
                <a:avLst/>
                <a:gdLst>
                  <a:gd name="connsiteX0" fmla="*/ 49202 w 52986"/>
                  <a:gd name="connsiteY0" fmla="*/ 38588 h 37847"/>
                  <a:gd name="connsiteX1" fmla="*/ 28916 w 52986"/>
                  <a:gd name="connsiteY1" fmla="*/ 31852 h 37847"/>
                  <a:gd name="connsiteX2" fmla="*/ 26039 w 52986"/>
                  <a:gd name="connsiteY2" fmla="*/ 33592 h 37847"/>
                  <a:gd name="connsiteX3" fmla="*/ 6813 w 52986"/>
                  <a:gd name="connsiteY3" fmla="*/ 31927 h 37847"/>
                  <a:gd name="connsiteX4" fmla="*/ 11430 w 52986"/>
                  <a:gd name="connsiteY4" fmla="*/ 33895 h 37847"/>
                  <a:gd name="connsiteX5" fmla="*/ 15518 w 52986"/>
                  <a:gd name="connsiteY5" fmla="*/ 32911 h 37847"/>
                  <a:gd name="connsiteX6" fmla="*/ 15139 w 52986"/>
                  <a:gd name="connsiteY6" fmla="*/ 28824 h 37847"/>
                  <a:gd name="connsiteX7" fmla="*/ 11127 w 52986"/>
                  <a:gd name="connsiteY7" fmla="*/ 18226 h 37847"/>
                  <a:gd name="connsiteX8" fmla="*/ 5677 w 52986"/>
                  <a:gd name="connsiteY8" fmla="*/ 8537 h 37847"/>
                  <a:gd name="connsiteX9" fmla="*/ 11127 w 52986"/>
                  <a:gd name="connsiteY9" fmla="*/ 6266 h 37847"/>
                  <a:gd name="connsiteX10" fmla="*/ 13247 w 52986"/>
                  <a:gd name="connsiteY10" fmla="*/ 5963 h 37847"/>
                  <a:gd name="connsiteX11" fmla="*/ 18091 w 52986"/>
                  <a:gd name="connsiteY11" fmla="*/ 11035 h 37847"/>
                  <a:gd name="connsiteX12" fmla="*/ 19075 w 52986"/>
                  <a:gd name="connsiteY12" fmla="*/ 15501 h 37847"/>
                  <a:gd name="connsiteX13" fmla="*/ 21800 w 52986"/>
                  <a:gd name="connsiteY13" fmla="*/ 24812 h 37847"/>
                  <a:gd name="connsiteX14" fmla="*/ 29975 w 52986"/>
                  <a:gd name="connsiteY14" fmla="*/ 20497 h 37847"/>
                  <a:gd name="connsiteX15" fmla="*/ 39891 w 52986"/>
                  <a:gd name="connsiteY15" fmla="*/ 13155 h 37847"/>
                  <a:gd name="connsiteX16" fmla="*/ 42162 w 52986"/>
                  <a:gd name="connsiteY16" fmla="*/ 11716 h 37847"/>
                  <a:gd name="connsiteX17" fmla="*/ 49278 w 52986"/>
                  <a:gd name="connsiteY17" fmla="*/ 23374 h 37847"/>
                  <a:gd name="connsiteX18" fmla="*/ 49883 w 52986"/>
                  <a:gd name="connsiteY18" fmla="*/ 30792 h 37847"/>
                  <a:gd name="connsiteX19" fmla="*/ 49202 w 52986"/>
                  <a:gd name="connsiteY19" fmla="*/ 3858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986" h="37847">
                    <a:moveTo>
                      <a:pt x="49202" y="38588"/>
                    </a:moveTo>
                    <a:cubicBezTo>
                      <a:pt x="43449" y="33441"/>
                      <a:pt x="35501" y="34728"/>
                      <a:pt x="28916" y="31852"/>
                    </a:cubicBezTo>
                    <a:cubicBezTo>
                      <a:pt x="27553" y="31246"/>
                      <a:pt x="26872" y="32608"/>
                      <a:pt x="26039" y="33592"/>
                    </a:cubicBezTo>
                    <a:cubicBezTo>
                      <a:pt x="19529" y="41540"/>
                      <a:pt x="12263" y="40859"/>
                      <a:pt x="6813" y="31927"/>
                    </a:cubicBezTo>
                    <a:cubicBezTo>
                      <a:pt x="9235" y="30564"/>
                      <a:pt x="9916" y="33214"/>
                      <a:pt x="11430" y="33895"/>
                    </a:cubicBezTo>
                    <a:cubicBezTo>
                      <a:pt x="13171" y="34652"/>
                      <a:pt x="14458" y="34274"/>
                      <a:pt x="15518" y="32911"/>
                    </a:cubicBezTo>
                    <a:cubicBezTo>
                      <a:pt x="16729" y="31473"/>
                      <a:pt x="16653" y="29581"/>
                      <a:pt x="15139" y="28824"/>
                    </a:cubicBezTo>
                    <a:cubicBezTo>
                      <a:pt x="10370" y="26477"/>
                      <a:pt x="10824" y="22238"/>
                      <a:pt x="11127" y="18226"/>
                    </a:cubicBezTo>
                    <a:cubicBezTo>
                      <a:pt x="11430" y="13760"/>
                      <a:pt x="7267" y="12019"/>
                      <a:pt x="5677" y="8537"/>
                    </a:cubicBezTo>
                    <a:cubicBezTo>
                      <a:pt x="6888" y="6342"/>
                      <a:pt x="9613" y="7705"/>
                      <a:pt x="11127" y="6266"/>
                    </a:cubicBezTo>
                    <a:cubicBezTo>
                      <a:pt x="11733" y="5585"/>
                      <a:pt x="12414" y="5509"/>
                      <a:pt x="13247" y="5963"/>
                    </a:cubicBezTo>
                    <a:cubicBezTo>
                      <a:pt x="14306" y="8159"/>
                      <a:pt x="16804" y="9067"/>
                      <a:pt x="18091" y="11035"/>
                    </a:cubicBezTo>
                    <a:cubicBezTo>
                      <a:pt x="18697" y="12474"/>
                      <a:pt x="18924" y="13987"/>
                      <a:pt x="19075" y="15501"/>
                    </a:cubicBezTo>
                    <a:cubicBezTo>
                      <a:pt x="19454" y="18756"/>
                      <a:pt x="18394" y="22920"/>
                      <a:pt x="21800" y="24812"/>
                    </a:cubicBezTo>
                    <a:cubicBezTo>
                      <a:pt x="25964" y="27083"/>
                      <a:pt x="26493" y="20648"/>
                      <a:pt x="29975" y="20497"/>
                    </a:cubicBezTo>
                    <a:cubicBezTo>
                      <a:pt x="36334" y="22238"/>
                      <a:pt x="36107" y="14896"/>
                      <a:pt x="39891" y="13155"/>
                    </a:cubicBezTo>
                    <a:cubicBezTo>
                      <a:pt x="40573" y="12549"/>
                      <a:pt x="41330" y="12019"/>
                      <a:pt x="42162" y="11716"/>
                    </a:cubicBezTo>
                    <a:cubicBezTo>
                      <a:pt x="48596" y="13155"/>
                      <a:pt x="47537" y="19059"/>
                      <a:pt x="49278" y="23374"/>
                    </a:cubicBezTo>
                    <a:cubicBezTo>
                      <a:pt x="52078" y="25644"/>
                      <a:pt x="51927" y="28748"/>
                      <a:pt x="49883" y="30792"/>
                    </a:cubicBezTo>
                    <a:cubicBezTo>
                      <a:pt x="47234" y="33517"/>
                      <a:pt x="49353" y="36015"/>
                      <a:pt x="49202" y="38588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5" name="任意多边形: 形状 3424"/>
              <p:cNvSpPr/>
              <p:nvPr/>
            </p:nvSpPr>
            <p:spPr>
              <a:xfrm>
                <a:off x="1546629" y="5893885"/>
                <a:ext cx="37848" cy="52987"/>
              </a:xfrm>
              <a:custGeom>
                <a:avLst/>
                <a:gdLst>
                  <a:gd name="connsiteX0" fmla="*/ 20695 w 37847"/>
                  <a:gd name="connsiteY0" fmla="*/ 36366 h 52986"/>
                  <a:gd name="connsiteX1" fmla="*/ 16759 w 37847"/>
                  <a:gd name="connsiteY1" fmla="*/ 51959 h 52986"/>
                  <a:gd name="connsiteX2" fmla="*/ 8356 w 37847"/>
                  <a:gd name="connsiteY2" fmla="*/ 46812 h 52986"/>
                  <a:gd name="connsiteX3" fmla="*/ 9189 w 37847"/>
                  <a:gd name="connsiteY3" fmla="*/ 43936 h 52986"/>
                  <a:gd name="connsiteX4" fmla="*/ 9189 w 37847"/>
                  <a:gd name="connsiteY4" fmla="*/ 43936 h 52986"/>
                  <a:gd name="connsiteX5" fmla="*/ 7675 w 37847"/>
                  <a:gd name="connsiteY5" fmla="*/ 37577 h 52986"/>
                  <a:gd name="connsiteX6" fmla="*/ 6388 w 37847"/>
                  <a:gd name="connsiteY6" fmla="*/ 25012 h 52986"/>
                  <a:gd name="connsiteX7" fmla="*/ 7297 w 37847"/>
                  <a:gd name="connsiteY7" fmla="*/ 21075 h 52986"/>
                  <a:gd name="connsiteX8" fmla="*/ 12822 w 37847"/>
                  <a:gd name="connsiteY8" fmla="*/ 17215 h 52986"/>
                  <a:gd name="connsiteX9" fmla="*/ 18424 w 37847"/>
                  <a:gd name="connsiteY9" fmla="*/ 11462 h 52986"/>
                  <a:gd name="connsiteX10" fmla="*/ 26902 w 37847"/>
                  <a:gd name="connsiteY10" fmla="*/ 6012 h 52986"/>
                  <a:gd name="connsiteX11" fmla="*/ 34925 w 37847"/>
                  <a:gd name="connsiteY11" fmla="*/ 19789 h 52986"/>
                  <a:gd name="connsiteX12" fmla="*/ 33941 w 37847"/>
                  <a:gd name="connsiteY12" fmla="*/ 26147 h 52986"/>
                  <a:gd name="connsiteX13" fmla="*/ 24479 w 37847"/>
                  <a:gd name="connsiteY13" fmla="*/ 38183 h 52986"/>
                  <a:gd name="connsiteX14" fmla="*/ 24479 w 37847"/>
                  <a:gd name="connsiteY14" fmla="*/ 38183 h 52986"/>
                  <a:gd name="connsiteX15" fmla="*/ 20695 w 37847"/>
                  <a:gd name="connsiteY15" fmla="*/ 36366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52986">
                    <a:moveTo>
                      <a:pt x="20695" y="36366"/>
                    </a:moveTo>
                    <a:cubicBezTo>
                      <a:pt x="13049" y="43254"/>
                      <a:pt x="13049" y="43557"/>
                      <a:pt x="16759" y="51959"/>
                    </a:cubicBezTo>
                    <a:cubicBezTo>
                      <a:pt x="13277" y="51429"/>
                      <a:pt x="11687" y="47796"/>
                      <a:pt x="8356" y="46812"/>
                    </a:cubicBezTo>
                    <a:cubicBezTo>
                      <a:pt x="7297" y="46509"/>
                      <a:pt x="7978" y="44692"/>
                      <a:pt x="9189" y="43936"/>
                    </a:cubicBezTo>
                    <a:lnTo>
                      <a:pt x="9189" y="43936"/>
                    </a:lnTo>
                    <a:cubicBezTo>
                      <a:pt x="9492" y="41741"/>
                      <a:pt x="5480" y="41362"/>
                      <a:pt x="7675" y="37577"/>
                    </a:cubicBezTo>
                    <a:cubicBezTo>
                      <a:pt x="9719" y="34246"/>
                      <a:pt x="9946" y="28948"/>
                      <a:pt x="6388" y="25012"/>
                    </a:cubicBezTo>
                    <a:cubicBezTo>
                      <a:pt x="5026" y="23573"/>
                      <a:pt x="5783" y="22135"/>
                      <a:pt x="7297" y="21075"/>
                    </a:cubicBezTo>
                    <a:cubicBezTo>
                      <a:pt x="8583" y="18956"/>
                      <a:pt x="11611" y="19486"/>
                      <a:pt x="12822" y="17215"/>
                    </a:cubicBezTo>
                    <a:cubicBezTo>
                      <a:pt x="12974" y="13657"/>
                      <a:pt x="14866" y="11841"/>
                      <a:pt x="18424" y="11462"/>
                    </a:cubicBezTo>
                    <a:cubicBezTo>
                      <a:pt x="20468" y="8434"/>
                      <a:pt x="22663" y="4498"/>
                      <a:pt x="26902" y="6012"/>
                    </a:cubicBezTo>
                    <a:cubicBezTo>
                      <a:pt x="33109" y="8132"/>
                      <a:pt x="34698" y="13733"/>
                      <a:pt x="34925" y="19789"/>
                    </a:cubicBezTo>
                    <a:cubicBezTo>
                      <a:pt x="35531" y="22059"/>
                      <a:pt x="34774" y="24103"/>
                      <a:pt x="33941" y="26147"/>
                    </a:cubicBezTo>
                    <a:cubicBezTo>
                      <a:pt x="30838" y="30235"/>
                      <a:pt x="30762" y="36669"/>
                      <a:pt x="24479" y="38183"/>
                    </a:cubicBezTo>
                    <a:lnTo>
                      <a:pt x="24479" y="38183"/>
                    </a:lnTo>
                    <a:cubicBezTo>
                      <a:pt x="23723" y="36820"/>
                      <a:pt x="21982" y="37047"/>
                      <a:pt x="20695" y="36366"/>
                    </a:cubicBezTo>
                    <a:close/>
                  </a:path>
                </a:pathLst>
              </a:custGeom>
              <a:solidFill>
                <a:srgbClr val="F0C0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6" name="任意多边形: 形状 3425"/>
              <p:cNvSpPr/>
              <p:nvPr/>
            </p:nvSpPr>
            <p:spPr>
              <a:xfrm>
                <a:off x="1533637" y="4951291"/>
                <a:ext cx="37848" cy="37848"/>
              </a:xfrm>
              <a:custGeom>
                <a:avLst/>
                <a:gdLst>
                  <a:gd name="connsiteX0" fmla="*/ 35730 w 37847"/>
                  <a:gd name="connsiteY0" fmla="*/ 11195 h 37847"/>
                  <a:gd name="connsiteX1" fmla="*/ 25890 w 37847"/>
                  <a:gd name="connsiteY1" fmla="*/ 36855 h 37847"/>
                  <a:gd name="connsiteX2" fmla="*/ 11432 w 37847"/>
                  <a:gd name="connsiteY2" fmla="*/ 36250 h 37847"/>
                  <a:gd name="connsiteX3" fmla="*/ 7345 w 37847"/>
                  <a:gd name="connsiteY3" fmla="*/ 18991 h 37847"/>
                  <a:gd name="connsiteX4" fmla="*/ 9161 w 37847"/>
                  <a:gd name="connsiteY4" fmla="*/ 14676 h 37847"/>
                  <a:gd name="connsiteX5" fmla="*/ 26420 w 37847"/>
                  <a:gd name="connsiteY5" fmla="*/ 7410 h 37847"/>
                  <a:gd name="connsiteX6" fmla="*/ 24906 w 37847"/>
                  <a:gd name="connsiteY6" fmla="*/ 10059 h 37847"/>
                  <a:gd name="connsiteX7" fmla="*/ 26268 w 37847"/>
                  <a:gd name="connsiteY7" fmla="*/ 11346 h 37847"/>
                  <a:gd name="connsiteX8" fmla="*/ 27555 w 37847"/>
                  <a:gd name="connsiteY8" fmla="*/ 20278 h 37847"/>
                  <a:gd name="connsiteX9" fmla="*/ 20667 w 37847"/>
                  <a:gd name="connsiteY9" fmla="*/ 30724 h 37847"/>
                  <a:gd name="connsiteX10" fmla="*/ 27479 w 37847"/>
                  <a:gd name="connsiteY10" fmla="*/ 21111 h 37847"/>
                  <a:gd name="connsiteX11" fmla="*/ 35730 w 37847"/>
                  <a:gd name="connsiteY11" fmla="*/ 1119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7847">
                    <a:moveTo>
                      <a:pt x="35730" y="11195"/>
                    </a:moveTo>
                    <a:cubicBezTo>
                      <a:pt x="41105" y="20883"/>
                      <a:pt x="37698" y="31103"/>
                      <a:pt x="25890" y="36855"/>
                    </a:cubicBezTo>
                    <a:cubicBezTo>
                      <a:pt x="19834" y="39807"/>
                      <a:pt x="15444" y="39050"/>
                      <a:pt x="11432" y="36250"/>
                    </a:cubicBezTo>
                    <a:cubicBezTo>
                      <a:pt x="4998" y="31784"/>
                      <a:pt x="4468" y="27015"/>
                      <a:pt x="7345" y="18991"/>
                    </a:cubicBezTo>
                    <a:cubicBezTo>
                      <a:pt x="7874" y="17477"/>
                      <a:pt x="8556" y="16115"/>
                      <a:pt x="9161" y="14676"/>
                    </a:cubicBezTo>
                    <a:cubicBezTo>
                      <a:pt x="13324" y="5063"/>
                      <a:pt x="15671" y="4079"/>
                      <a:pt x="26420" y="7410"/>
                    </a:cubicBezTo>
                    <a:cubicBezTo>
                      <a:pt x="25966" y="8318"/>
                      <a:pt x="25209" y="9075"/>
                      <a:pt x="24906" y="10059"/>
                    </a:cubicBezTo>
                    <a:cubicBezTo>
                      <a:pt x="25209" y="10665"/>
                      <a:pt x="25587" y="11119"/>
                      <a:pt x="26268" y="11346"/>
                    </a:cubicBezTo>
                    <a:cubicBezTo>
                      <a:pt x="32930" y="13465"/>
                      <a:pt x="29448" y="16947"/>
                      <a:pt x="27555" y="20278"/>
                    </a:cubicBezTo>
                    <a:cubicBezTo>
                      <a:pt x="28918" y="26106"/>
                      <a:pt x="21802" y="26258"/>
                      <a:pt x="20667" y="30724"/>
                    </a:cubicBezTo>
                    <a:cubicBezTo>
                      <a:pt x="23695" y="27923"/>
                      <a:pt x="29448" y="27242"/>
                      <a:pt x="27479" y="21111"/>
                    </a:cubicBezTo>
                    <a:cubicBezTo>
                      <a:pt x="29826" y="17401"/>
                      <a:pt x="30886" y="12708"/>
                      <a:pt x="35730" y="11195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7" name="任意多边形: 形状 3426"/>
              <p:cNvSpPr/>
              <p:nvPr/>
            </p:nvSpPr>
            <p:spPr>
              <a:xfrm>
                <a:off x="1978962" y="5977804"/>
                <a:ext cx="30278" cy="37848"/>
              </a:xfrm>
              <a:custGeom>
                <a:avLst/>
                <a:gdLst>
                  <a:gd name="connsiteX0" fmla="*/ 25653 w 30278"/>
                  <a:gd name="connsiteY0" fmla="*/ 32381 h 37847"/>
                  <a:gd name="connsiteX1" fmla="*/ 7259 w 30278"/>
                  <a:gd name="connsiteY1" fmla="*/ 9142 h 37847"/>
                  <a:gd name="connsiteX2" fmla="*/ 11120 w 30278"/>
                  <a:gd name="connsiteY2" fmla="*/ 6115 h 37847"/>
                  <a:gd name="connsiteX3" fmla="*/ 23156 w 30278"/>
                  <a:gd name="connsiteY3" fmla="*/ 6417 h 37847"/>
                  <a:gd name="connsiteX4" fmla="*/ 30952 w 30278"/>
                  <a:gd name="connsiteY4" fmla="*/ 23071 h 37847"/>
                  <a:gd name="connsiteX5" fmla="*/ 29363 w 30278"/>
                  <a:gd name="connsiteY5" fmla="*/ 32305 h 37847"/>
                  <a:gd name="connsiteX6" fmla="*/ 25653 w 30278"/>
                  <a:gd name="connsiteY6" fmla="*/ 3238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7847">
                    <a:moveTo>
                      <a:pt x="25653" y="32381"/>
                    </a:moveTo>
                    <a:cubicBezTo>
                      <a:pt x="10741" y="33668"/>
                      <a:pt x="1885" y="22162"/>
                      <a:pt x="7259" y="9142"/>
                    </a:cubicBezTo>
                    <a:cubicBezTo>
                      <a:pt x="8244" y="6720"/>
                      <a:pt x="8244" y="5055"/>
                      <a:pt x="11120" y="6115"/>
                    </a:cubicBezTo>
                    <a:cubicBezTo>
                      <a:pt x="15132" y="7553"/>
                      <a:pt x="19068" y="4298"/>
                      <a:pt x="23156" y="6417"/>
                    </a:cubicBezTo>
                    <a:cubicBezTo>
                      <a:pt x="28984" y="9521"/>
                      <a:pt x="32617" y="16334"/>
                      <a:pt x="30952" y="23071"/>
                    </a:cubicBezTo>
                    <a:cubicBezTo>
                      <a:pt x="30195" y="26174"/>
                      <a:pt x="29287" y="29126"/>
                      <a:pt x="29363" y="32305"/>
                    </a:cubicBezTo>
                    <a:cubicBezTo>
                      <a:pt x="28076" y="33289"/>
                      <a:pt x="26865" y="33441"/>
                      <a:pt x="25653" y="32381"/>
                    </a:cubicBezTo>
                    <a:close/>
                  </a:path>
                </a:pathLst>
              </a:custGeom>
              <a:solidFill>
                <a:srgbClr val="F7CD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8" name="任意多边形: 形状 3427"/>
              <p:cNvSpPr/>
              <p:nvPr/>
            </p:nvSpPr>
            <p:spPr>
              <a:xfrm>
                <a:off x="1516074" y="6738753"/>
                <a:ext cx="37848" cy="52987"/>
              </a:xfrm>
              <a:custGeom>
                <a:avLst/>
                <a:gdLst>
                  <a:gd name="connsiteX0" fmla="*/ 9466 w 37847"/>
                  <a:gd name="connsiteY0" fmla="*/ 41330 h 52986"/>
                  <a:gd name="connsiteX1" fmla="*/ 8179 w 37847"/>
                  <a:gd name="connsiteY1" fmla="*/ 28159 h 52986"/>
                  <a:gd name="connsiteX2" fmla="*/ 8633 w 37847"/>
                  <a:gd name="connsiteY2" fmla="*/ 27402 h 52986"/>
                  <a:gd name="connsiteX3" fmla="*/ 12797 w 37847"/>
                  <a:gd name="connsiteY3" fmla="*/ 5677 h 52986"/>
                  <a:gd name="connsiteX4" fmla="*/ 26573 w 37847"/>
                  <a:gd name="connsiteY4" fmla="*/ 7115 h 52986"/>
                  <a:gd name="connsiteX5" fmla="*/ 33234 w 37847"/>
                  <a:gd name="connsiteY5" fmla="*/ 14382 h 52986"/>
                  <a:gd name="connsiteX6" fmla="*/ 27330 w 37847"/>
                  <a:gd name="connsiteY6" fmla="*/ 21422 h 52986"/>
                  <a:gd name="connsiteX7" fmla="*/ 20593 w 37847"/>
                  <a:gd name="connsiteY7" fmla="*/ 39967 h 52986"/>
                  <a:gd name="connsiteX8" fmla="*/ 18701 w 37847"/>
                  <a:gd name="connsiteY8" fmla="*/ 45266 h 52986"/>
                  <a:gd name="connsiteX9" fmla="*/ 9466 w 37847"/>
                  <a:gd name="connsiteY9" fmla="*/ 41330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52986">
                    <a:moveTo>
                      <a:pt x="9466" y="41330"/>
                    </a:moveTo>
                    <a:cubicBezTo>
                      <a:pt x="5681" y="37242"/>
                      <a:pt x="3864" y="33003"/>
                      <a:pt x="8179" y="28159"/>
                    </a:cubicBezTo>
                    <a:cubicBezTo>
                      <a:pt x="8406" y="27932"/>
                      <a:pt x="8709" y="27553"/>
                      <a:pt x="8633" y="27402"/>
                    </a:cubicBezTo>
                    <a:cubicBezTo>
                      <a:pt x="5984" y="19530"/>
                      <a:pt x="12191" y="13322"/>
                      <a:pt x="12797" y="5677"/>
                    </a:cubicBezTo>
                    <a:cubicBezTo>
                      <a:pt x="17338" y="6964"/>
                      <a:pt x="21956" y="7267"/>
                      <a:pt x="26573" y="7115"/>
                    </a:cubicBezTo>
                    <a:cubicBezTo>
                      <a:pt x="34672" y="4163"/>
                      <a:pt x="33764" y="9386"/>
                      <a:pt x="33234" y="14382"/>
                    </a:cubicBezTo>
                    <a:cubicBezTo>
                      <a:pt x="31947" y="17259"/>
                      <a:pt x="29147" y="19000"/>
                      <a:pt x="27330" y="21422"/>
                    </a:cubicBezTo>
                    <a:cubicBezTo>
                      <a:pt x="19988" y="25737"/>
                      <a:pt x="24075" y="34214"/>
                      <a:pt x="20593" y="39967"/>
                    </a:cubicBezTo>
                    <a:cubicBezTo>
                      <a:pt x="19912" y="41708"/>
                      <a:pt x="19458" y="43525"/>
                      <a:pt x="18701" y="45266"/>
                    </a:cubicBezTo>
                    <a:cubicBezTo>
                      <a:pt x="11888" y="52684"/>
                      <a:pt x="11131" y="45947"/>
                      <a:pt x="9466" y="41330"/>
                    </a:cubicBezTo>
                    <a:close/>
                  </a:path>
                </a:pathLst>
              </a:custGeom>
              <a:solidFill>
                <a:srgbClr val="EEBB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29" name="任意多边形: 形状 3428"/>
              <p:cNvSpPr/>
              <p:nvPr/>
            </p:nvSpPr>
            <p:spPr>
              <a:xfrm>
                <a:off x="1851220" y="4980447"/>
                <a:ext cx="45417" cy="37848"/>
              </a:xfrm>
              <a:custGeom>
                <a:avLst/>
                <a:gdLst>
                  <a:gd name="connsiteX0" fmla="*/ 6925 w 45417"/>
                  <a:gd name="connsiteY0" fmla="*/ 18373 h 37847"/>
                  <a:gd name="connsiteX1" fmla="*/ 7228 w 45417"/>
                  <a:gd name="connsiteY1" fmla="*/ 14134 h 37847"/>
                  <a:gd name="connsiteX2" fmla="*/ 21988 w 45417"/>
                  <a:gd name="connsiteY2" fmla="*/ 6035 h 37847"/>
                  <a:gd name="connsiteX3" fmla="*/ 28044 w 45417"/>
                  <a:gd name="connsiteY3" fmla="*/ 10501 h 37847"/>
                  <a:gd name="connsiteX4" fmla="*/ 29785 w 45417"/>
                  <a:gd name="connsiteY4" fmla="*/ 23066 h 37847"/>
                  <a:gd name="connsiteX5" fmla="*/ 31904 w 45417"/>
                  <a:gd name="connsiteY5" fmla="*/ 14285 h 37847"/>
                  <a:gd name="connsiteX6" fmla="*/ 39701 w 45417"/>
                  <a:gd name="connsiteY6" fmla="*/ 27532 h 37847"/>
                  <a:gd name="connsiteX7" fmla="*/ 38641 w 45417"/>
                  <a:gd name="connsiteY7" fmla="*/ 31922 h 37847"/>
                  <a:gd name="connsiteX8" fmla="*/ 19036 w 45417"/>
                  <a:gd name="connsiteY8" fmla="*/ 36994 h 37847"/>
                  <a:gd name="connsiteX9" fmla="*/ 6925 w 45417"/>
                  <a:gd name="connsiteY9" fmla="*/ 18373 h 37847"/>
                  <a:gd name="connsiteX10" fmla="*/ 15630 w 45417"/>
                  <a:gd name="connsiteY10" fmla="*/ 20947 h 37847"/>
                  <a:gd name="connsiteX11" fmla="*/ 6925 w 45417"/>
                  <a:gd name="connsiteY11" fmla="*/ 1837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17" h="37847">
                    <a:moveTo>
                      <a:pt x="6925" y="18373"/>
                    </a:moveTo>
                    <a:cubicBezTo>
                      <a:pt x="4805" y="16783"/>
                      <a:pt x="5714" y="15799"/>
                      <a:pt x="7228" y="14134"/>
                    </a:cubicBezTo>
                    <a:cubicBezTo>
                      <a:pt x="11239" y="9668"/>
                      <a:pt x="16387" y="7625"/>
                      <a:pt x="21988" y="6035"/>
                    </a:cubicBezTo>
                    <a:cubicBezTo>
                      <a:pt x="26530" y="4748"/>
                      <a:pt x="27438" y="7095"/>
                      <a:pt x="28044" y="10501"/>
                    </a:cubicBezTo>
                    <a:cubicBezTo>
                      <a:pt x="28574" y="14664"/>
                      <a:pt x="25470" y="19357"/>
                      <a:pt x="29785" y="23066"/>
                    </a:cubicBezTo>
                    <a:cubicBezTo>
                      <a:pt x="30315" y="20038"/>
                      <a:pt x="28649" y="16557"/>
                      <a:pt x="31904" y="14285"/>
                    </a:cubicBezTo>
                    <a:cubicBezTo>
                      <a:pt x="34327" y="18752"/>
                      <a:pt x="35159" y="24126"/>
                      <a:pt x="39701" y="27532"/>
                    </a:cubicBezTo>
                    <a:cubicBezTo>
                      <a:pt x="41593" y="28970"/>
                      <a:pt x="40761" y="30863"/>
                      <a:pt x="38641" y="31922"/>
                    </a:cubicBezTo>
                    <a:cubicBezTo>
                      <a:pt x="32434" y="34950"/>
                      <a:pt x="25849" y="36843"/>
                      <a:pt x="19036" y="36994"/>
                    </a:cubicBezTo>
                    <a:cubicBezTo>
                      <a:pt x="13965" y="37070"/>
                      <a:pt x="7076" y="25715"/>
                      <a:pt x="6925" y="18373"/>
                    </a:cubicBezTo>
                    <a:cubicBezTo>
                      <a:pt x="10558" y="18449"/>
                      <a:pt x="12829" y="21552"/>
                      <a:pt x="15630" y="20947"/>
                    </a:cubicBezTo>
                    <a:cubicBezTo>
                      <a:pt x="14116" y="18524"/>
                      <a:pt x="10407" y="18827"/>
                      <a:pt x="6925" y="18373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0" name="任意多边形: 形状 3429"/>
              <p:cNvSpPr/>
              <p:nvPr/>
            </p:nvSpPr>
            <p:spPr>
              <a:xfrm>
                <a:off x="2212400" y="6544519"/>
                <a:ext cx="30278" cy="68126"/>
              </a:xfrm>
              <a:custGeom>
                <a:avLst/>
                <a:gdLst>
                  <a:gd name="connsiteX0" fmla="*/ 22254 w 30278"/>
                  <a:gd name="connsiteY0" fmla="*/ 39740 h 68125"/>
                  <a:gd name="connsiteX1" fmla="*/ 21346 w 30278"/>
                  <a:gd name="connsiteY1" fmla="*/ 43222 h 68125"/>
                  <a:gd name="connsiteX2" fmla="*/ 10900 w 30278"/>
                  <a:gd name="connsiteY2" fmla="*/ 62827 h 68125"/>
                  <a:gd name="connsiteX3" fmla="*/ 9840 w 30278"/>
                  <a:gd name="connsiteY3" fmla="*/ 62373 h 68125"/>
                  <a:gd name="connsiteX4" fmla="*/ 11430 w 30278"/>
                  <a:gd name="connsiteY4" fmla="*/ 57453 h 68125"/>
                  <a:gd name="connsiteX5" fmla="*/ 12868 w 30278"/>
                  <a:gd name="connsiteY5" fmla="*/ 56772 h 68125"/>
                  <a:gd name="connsiteX6" fmla="*/ 12111 w 30278"/>
                  <a:gd name="connsiteY6" fmla="*/ 56847 h 68125"/>
                  <a:gd name="connsiteX7" fmla="*/ 10446 w 30278"/>
                  <a:gd name="connsiteY7" fmla="*/ 55258 h 68125"/>
                  <a:gd name="connsiteX8" fmla="*/ 5677 w 30278"/>
                  <a:gd name="connsiteY8" fmla="*/ 46704 h 68125"/>
                  <a:gd name="connsiteX9" fmla="*/ 13625 w 30278"/>
                  <a:gd name="connsiteY9" fmla="*/ 23920 h 68125"/>
                  <a:gd name="connsiteX10" fmla="*/ 17940 w 30278"/>
                  <a:gd name="connsiteY10" fmla="*/ 21043 h 68125"/>
                  <a:gd name="connsiteX11" fmla="*/ 18243 w 30278"/>
                  <a:gd name="connsiteY11" fmla="*/ 19378 h 68125"/>
                  <a:gd name="connsiteX12" fmla="*/ 16956 w 30278"/>
                  <a:gd name="connsiteY12" fmla="*/ 17712 h 68125"/>
                  <a:gd name="connsiteX13" fmla="*/ 18545 w 30278"/>
                  <a:gd name="connsiteY13" fmla="*/ 7418 h 68125"/>
                  <a:gd name="connsiteX14" fmla="*/ 18545 w 30278"/>
                  <a:gd name="connsiteY14" fmla="*/ 5677 h 68125"/>
                  <a:gd name="connsiteX15" fmla="*/ 28083 w 30278"/>
                  <a:gd name="connsiteY15" fmla="*/ 24298 h 68125"/>
                  <a:gd name="connsiteX16" fmla="*/ 22254 w 30278"/>
                  <a:gd name="connsiteY16" fmla="*/ 39740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68125">
                    <a:moveTo>
                      <a:pt x="22254" y="39740"/>
                    </a:moveTo>
                    <a:cubicBezTo>
                      <a:pt x="21952" y="40951"/>
                      <a:pt x="21119" y="42238"/>
                      <a:pt x="21346" y="43222"/>
                    </a:cubicBezTo>
                    <a:cubicBezTo>
                      <a:pt x="23768" y="52911"/>
                      <a:pt x="19529" y="59042"/>
                      <a:pt x="10900" y="62827"/>
                    </a:cubicBezTo>
                    <a:cubicBezTo>
                      <a:pt x="10522" y="62676"/>
                      <a:pt x="10219" y="62524"/>
                      <a:pt x="9840" y="62373"/>
                    </a:cubicBezTo>
                    <a:cubicBezTo>
                      <a:pt x="7721" y="59875"/>
                      <a:pt x="8326" y="58285"/>
                      <a:pt x="11430" y="57453"/>
                    </a:cubicBezTo>
                    <a:cubicBezTo>
                      <a:pt x="12036" y="57528"/>
                      <a:pt x="12944" y="57604"/>
                      <a:pt x="12868" y="56772"/>
                    </a:cubicBezTo>
                    <a:cubicBezTo>
                      <a:pt x="12717" y="55560"/>
                      <a:pt x="13398" y="56847"/>
                      <a:pt x="12111" y="56847"/>
                    </a:cubicBezTo>
                    <a:cubicBezTo>
                      <a:pt x="11430" y="56393"/>
                      <a:pt x="10900" y="55939"/>
                      <a:pt x="10446" y="55258"/>
                    </a:cubicBezTo>
                    <a:cubicBezTo>
                      <a:pt x="8629" y="52533"/>
                      <a:pt x="6661" y="49883"/>
                      <a:pt x="5677" y="46704"/>
                    </a:cubicBezTo>
                    <a:cubicBezTo>
                      <a:pt x="5904" y="38302"/>
                      <a:pt x="8251" y="30581"/>
                      <a:pt x="13625" y="23920"/>
                    </a:cubicBezTo>
                    <a:cubicBezTo>
                      <a:pt x="14533" y="22103"/>
                      <a:pt x="16502" y="21951"/>
                      <a:pt x="17940" y="21043"/>
                    </a:cubicBezTo>
                    <a:cubicBezTo>
                      <a:pt x="18318" y="20589"/>
                      <a:pt x="18470" y="19983"/>
                      <a:pt x="18243" y="19378"/>
                    </a:cubicBezTo>
                    <a:cubicBezTo>
                      <a:pt x="17788" y="18772"/>
                      <a:pt x="17410" y="18242"/>
                      <a:pt x="16956" y="17712"/>
                    </a:cubicBezTo>
                    <a:cubicBezTo>
                      <a:pt x="14004" y="13701"/>
                      <a:pt x="17864" y="10824"/>
                      <a:pt x="18545" y="7418"/>
                    </a:cubicBezTo>
                    <a:cubicBezTo>
                      <a:pt x="18545" y="6812"/>
                      <a:pt x="18545" y="6282"/>
                      <a:pt x="18545" y="5677"/>
                    </a:cubicBezTo>
                    <a:cubicBezTo>
                      <a:pt x="32246" y="12035"/>
                      <a:pt x="33457" y="9689"/>
                      <a:pt x="28083" y="24298"/>
                    </a:cubicBezTo>
                    <a:cubicBezTo>
                      <a:pt x="26115" y="29370"/>
                      <a:pt x="25358" y="34971"/>
                      <a:pt x="22254" y="39740"/>
                    </a:cubicBezTo>
                    <a:close/>
                  </a:path>
                </a:pathLst>
              </a:custGeom>
              <a:solidFill>
                <a:srgbClr val="F3C9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1" name="任意多边形: 形状 3430"/>
              <p:cNvSpPr/>
              <p:nvPr/>
            </p:nvSpPr>
            <p:spPr>
              <a:xfrm>
                <a:off x="1615769" y="5642742"/>
                <a:ext cx="37848" cy="45417"/>
              </a:xfrm>
              <a:custGeom>
                <a:avLst/>
                <a:gdLst>
                  <a:gd name="connsiteX0" fmla="*/ 29521 w 37847"/>
                  <a:gd name="connsiteY0" fmla="*/ 40288 h 45417"/>
                  <a:gd name="connsiteX1" fmla="*/ 19984 w 37847"/>
                  <a:gd name="connsiteY1" fmla="*/ 46040 h 45417"/>
                  <a:gd name="connsiteX2" fmla="*/ 18848 w 37847"/>
                  <a:gd name="connsiteY2" fmla="*/ 40817 h 45417"/>
                  <a:gd name="connsiteX3" fmla="*/ 20741 w 37847"/>
                  <a:gd name="connsiteY3" fmla="*/ 32718 h 45417"/>
                  <a:gd name="connsiteX4" fmla="*/ 10067 w 37847"/>
                  <a:gd name="connsiteY4" fmla="*/ 33399 h 45417"/>
                  <a:gd name="connsiteX5" fmla="*/ 5677 w 37847"/>
                  <a:gd name="connsiteY5" fmla="*/ 27722 h 45417"/>
                  <a:gd name="connsiteX6" fmla="*/ 6813 w 37847"/>
                  <a:gd name="connsiteY6" fmla="*/ 24240 h 45417"/>
                  <a:gd name="connsiteX7" fmla="*/ 10067 w 37847"/>
                  <a:gd name="connsiteY7" fmla="*/ 9707 h 45417"/>
                  <a:gd name="connsiteX8" fmla="*/ 24450 w 37847"/>
                  <a:gd name="connsiteY8" fmla="*/ 7587 h 45417"/>
                  <a:gd name="connsiteX9" fmla="*/ 33987 w 37847"/>
                  <a:gd name="connsiteY9" fmla="*/ 22272 h 45417"/>
                  <a:gd name="connsiteX10" fmla="*/ 31111 w 37847"/>
                  <a:gd name="connsiteY10" fmla="*/ 25527 h 45417"/>
                  <a:gd name="connsiteX11" fmla="*/ 30127 w 37847"/>
                  <a:gd name="connsiteY11" fmla="*/ 29539 h 45417"/>
                  <a:gd name="connsiteX12" fmla="*/ 29370 w 37847"/>
                  <a:gd name="connsiteY12" fmla="*/ 40363 h 45417"/>
                  <a:gd name="connsiteX13" fmla="*/ 29521 w 37847"/>
                  <a:gd name="connsiteY13" fmla="*/ 4028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45417">
                    <a:moveTo>
                      <a:pt x="29521" y="40288"/>
                    </a:moveTo>
                    <a:cubicBezTo>
                      <a:pt x="25812" y="41271"/>
                      <a:pt x="24601" y="46494"/>
                      <a:pt x="19984" y="46040"/>
                    </a:cubicBezTo>
                    <a:cubicBezTo>
                      <a:pt x="18470" y="44527"/>
                      <a:pt x="18848" y="42785"/>
                      <a:pt x="18848" y="40817"/>
                    </a:cubicBezTo>
                    <a:cubicBezTo>
                      <a:pt x="18924" y="37941"/>
                      <a:pt x="26039" y="37336"/>
                      <a:pt x="20741" y="32718"/>
                    </a:cubicBezTo>
                    <a:cubicBezTo>
                      <a:pt x="16350" y="28782"/>
                      <a:pt x="13474" y="31280"/>
                      <a:pt x="10067" y="33399"/>
                    </a:cubicBezTo>
                    <a:cubicBezTo>
                      <a:pt x="6585" y="33097"/>
                      <a:pt x="5753" y="30674"/>
                      <a:pt x="5677" y="27722"/>
                    </a:cubicBezTo>
                    <a:cubicBezTo>
                      <a:pt x="5677" y="26435"/>
                      <a:pt x="5677" y="24846"/>
                      <a:pt x="6813" y="24240"/>
                    </a:cubicBezTo>
                    <a:cubicBezTo>
                      <a:pt x="13474" y="20607"/>
                      <a:pt x="12641" y="15384"/>
                      <a:pt x="10067" y="9707"/>
                    </a:cubicBezTo>
                    <a:cubicBezTo>
                      <a:pt x="14155" y="4257"/>
                      <a:pt x="19454" y="5165"/>
                      <a:pt x="24450" y="7587"/>
                    </a:cubicBezTo>
                    <a:cubicBezTo>
                      <a:pt x="30354" y="10464"/>
                      <a:pt x="31943" y="16746"/>
                      <a:pt x="33987" y="22272"/>
                    </a:cubicBezTo>
                    <a:cubicBezTo>
                      <a:pt x="34517" y="23710"/>
                      <a:pt x="32473" y="24695"/>
                      <a:pt x="31111" y="25527"/>
                    </a:cubicBezTo>
                    <a:cubicBezTo>
                      <a:pt x="29445" y="26511"/>
                      <a:pt x="29067" y="28782"/>
                      <a:pt x="30127" y="29539"/>
                    </a:cubicBezTo>
                    <a:cubicBezTo>
                      <a:pt x="36334" y="33778"/>
                      <a:pt x="31035" y="36881"/>
                      <a:pt x="29370" y="40363"/>
                    </a:cubicBezTo>
                    <a:lnTo>
                      <a:pt x="29521" y="40288"/>
                    </a:lnTo>
                    <a:close/>
                  </a:path>
                </a:pathLst>
              </a:custGeom>
              <a:solidFill>
                <a:srgbClr val="F3C7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2" name="任意多边形: 形状 3431"/>
              <p:cNvSpPr/>
              <p:nvPr/>
            </p:nvSpPr>
            <p:spPr>
              <a:xfrm>
                <a:off x="2219550" y="6129698"/>
                <a:ext cx="52987" cy="45417"/>
              </a:xfrm>
              <a:custGeom>
                <a:avLst/>
                <a:gdLst>
                  <a:gd name="connsiteX0" fmla="*/ 24718 w 52986"/>
                  <a:gd name="connsiteY0" fmla="*/ 5839 h 45417"/>
                  <a:gd name="connsiteX1" fmla="*/ 40614 w 52986"/>
                  <a:gd name="connsiteY1" fmla="*/ 9927 h 45417"/>
                  <a:gd name="connsiteX2" fmla="*/ 43717 w 52986"/>
                  <a:gd name="connsiteY2" fmla="*/ 12728 h 45417"/>
                  <a:gd name="connsiteX3" fmla="*/ 47502 w 52986"/>
                  <a:gd name="connsiteY3" fmla="*/ 21130 h 45417"/>
                  <a:gd name="connsiteX4" fmla="*/ 45912 w 52986"/>
                  <a:gd name="connsiteY4" fmla="*/ 21887 h 45417"/>
                  <a:gd name="connsiteX5" fmla="*/ 34255 w 52986"/>
                  <a:gd name="connsiteY5" fmla="*/ 26353 h 45417"/>
                  <a:gd name="connsiteX6" fmla="*/ 30546 w 52986"/>
                  <a:gd name="connsiteY6" fmla="*/ 29759 h 45417"/>
                  <a:gd name="connsiteX7" fmla="*/ 28048 w 52986"/>
                  <a:gd name="connsiteY7" fmla="*/ 29456 h 45417"/>
                  <a:gd name="connsiteX8" fmla="*/ 26080 w 52986"/>
                  <a:gd name="connsiteY8" fmla="*/ 28169 h 45417"/>
                  <a:gd name="connsiteX9" fmla="*/ 25323 w 52986"/>
                  <a:gd name="connsiteY9" fmla="*/ 27488 h 45417"/>
                  <a:gd name="connsiteX10" fmla="*/ 24036 w 52986"/>
                  <a:gd name="connsiteY10" fmla="*/ 26958 h 45417"/>
                  <a:gd name="connsiteX11" fmla="*/ 24264 w 52986"/>
                  <a:gd name="connsiteY11" fmla="*/ 28699 h 45417"/>
                  <a:gd name="connsiteX12" fmla="*/ 24036 w 52986"/>
                  <a:gd name="connsiteY12" fmla="*/ 31197 h 45417"/>
                  <a:gd name="connsiteX13" fmla="*/ 20857 w 52986"/>
                  <a:gd name="connsiteY13" fmla="*/ 35739 h 45417"/>
                  <a:gd name="connsiteX14" fmla="*/ 6702 w 52986"/>
                  <a:gd name="connsiteY14" fmla="*/ 31878 h 45417"/>
                  <a:gd name="connsiteX15" fmla="*/ 6021 w 52986"/>
                  <a:gd name="connsiteY15" fmla="*/ 18934 h 45417"/>
                  <a:gd name="connsiteX16" fmla="*/ 18813 w 52986"/>
                  <a:gd name="connsiteY16" fmla="*/ 10305 h 45417"/>
                  <a:gd name="connsiteX17" fmla="*/ 24718 w 52986"/>
                  <a:gd name="connsiteY17" fmla="*/ 583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986" h="45417">
                    <a:moveTo>
                      <a:pt x="24718" y="5839"/>
                    </a:moveTo>
                    <a:cubicBezTo>
                      <a:pt x="30092" y="6899"/>
                      <a:pt x="34634" y="10835"/>
                      <a:pt x="40614" y="9927"/>
                    </a:cubicBezTo>
                    <a:cubicBezTo>
                      <a:pt x="42279" y="9700"/>
                      <a:pt x="43112" y="11214"/>
                      <a:pt x="43717" y="12728"/>
                    </a:cubicBezTo>
                    <a:cubicBezTo>
                      <a:pt x="44853" y="15604"/>
                      <a:pt x="46215" y="18329"/>
                      <a:pt x="47502" y="21130"/>
                    </a:cubicBezTo>
                    <a:cubicBezTo>
                      <a:pt x="47048" y="21584"/>
                      <a:pt x="46215" y="22190"/>
                      <a:pt x="45912" y="21887"/>
                    </a:cubicBezTo>
                    <a:cubicBezTo>
                      <a:pt x="39403" y="16739"/>
                      <a:pt x="36602" y="20827"/>
                      <a:pt x="34255" y="26353"/>
                    </a:cubicBezTo>
                    <a:cubicBezTo>
                      <a:pt x="33498" y="28018"/>
                      <a:pt x="32514" y="29380"/>
                      <a:pt x="30546" y="29759"/>
                    </a:cubicBezTo>
                    <a:cubicBezTo>
                      <a:pt x="29714" y="29835"/>
                      <a:pt x="28881" y="29683"/>
                      <a:pt x="28048" y="29456"/>
                    </a:cubicBezTo>
                    <a:cubicBezTo>
                      <a:pt x="27367" y="29078"/>
                      <a:pt x="26686" y="28699"/>
                      <a:pt x="26080" y="28169"/>
                    </a:cubicBezTo>
                    <a:cubicBezTo>
                      <a:pt x="25853" y="27942"/>
                      <a:pt x="25550" y="27715"/>
                      <a:pt x="25323" y="27488"/>
                    </a:cubicBezTo>
                    <a:cubicBezTo>
                      <a:pt x="25021" y="26958"/>
                      <a:pt x="24264" y="26580"/>
                      <a:pt x="24036" y="26958"/>
                    </a:cubicBezTo>
                    <a:cubicBezTo>
                      <a:pt x="23809" y="27337"/>
                      <a:pt x="24188" y="28018"/>
                      <a:pt x="24264" y="28699"/>
                    </a:cubicBezTo>
                    <a:cubicBezTo>
                      <a:pt x="24339" y="29532"/>
                      <a:pt x="24188" y="30364"/>
                      <a:pt x="24036" y="31197"/>
                    </a:cubicBezTo>
                    <a:cubicBezTo>
                      <a:pt x="23431" y="33014"/>
                      <a:pt x="22144" y="34452"/>
                      <a:pt x="20857" y="35739"/>
                    </a:cubicBezTo>
                    <a:cubicBezTo>
                      <a:pt x="13818" y="42627"/>
                      <a:pt x="9881" y="41492"/>
                      <a:pt x="6702" y="31878"/>
                    </a:cubicBezTo>
                    <a:cubicBezTo>
                      <a:pt x="7535" y="27564"/>
                      <a:pt x="4734" y="23325"/>
                      <a:pt x="6021" y="18934"/>
                    </a:cubicBezTo>
                    <a:cubicBezTo>
                      <a:pt x="12606" y="19540"/>
                      <a:pt x="16997" y="17269"/>
                      <a:pt x="18813" y="10305"/>
                    </a:cubicBezTo>
                    <a:cubicBezTo>
                      <a:pt x="19343" y="8034"/>
                      <a:pt x="20857" y="4931"/>
                      <a:pt x="24718" y="5839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3" name="任意多边形: 形状 3432"/>
              <p:cNvSpPr/>
              <p:nvPr/>
            </p:nvSpPr>
            <p:spPr>
              <a:xfrm>
                <a:off x="1541080" y="6748442"/>
                <a:ext cx="45417" cy="52987"/>
              </a:xfrm>
              <a:custGeom>
                <a:avLst/>
                <a:gdLst>
                  <a:gd name="connsiteX0" fmla="*/ 35857 w 45417"/>
                  <a:gd name="connsiteY0" fmla="*/ 37015 h 52986"/>
                  <a:gd name="connsiteX1" fmla="*/ 31543 w 45417"/>
                  <a:gd name="connsiteY1" fmla="*/ 31716 h 52986"/>
                  <a:gd name="connsiteX2" fmla="*/ 14814 w 45417"/>
                  <a:gd name="connsiteY2" fmla="*/ 52533 h 52986"/>
                  <a:gd name="connsiteX3" fmla="*/ 15949 w 45417"/>
                  <a:gd name="connsiteY3" fmla="*/ 40497 h 52986"/>
                  <a:gd name="connsiteX4" fmla="*/ 17312 w 45417"/>
                  <a:gd name="connsiteY4" fmla="*/ 36712 h 52986"/>
                  <a:gd name="connsiteX5" fmla="*/ 16933 w 45417"/>
                  <a:gd name="connsiteY5" fmla="*/ 28461 h 52986"/>
                  <a:gd name="connsiteX6" fmla="*/ 16101 w 45417"/>
                  <a:gd name="connsiteY6" fmla="*/ 31262 h 52986"/>
                  <a:gd name="connsiteX7" fmla="*/ 12467 w 45417"/>
                  <a:gd name="connsiteY7" fmla="*/ 35728 h 52986"/>
                  <a:gd name="connsiteX8" fmla="*/ 6260 w 45417"/>
                  <a:gd name="connsiteY8" fmla="*/ 23768 h 52986"/>
                  <a:gd name="connsiteX9" fmla="*/ 8229 w 45417"/>
                  <a:gd name="connsiteY9" fmla="*/ 22254 h 52986"/>
                  <a:gd name="connsiteX10" fmla="*/ 15495 w 45417"/>
                  <a:gd name="connsiteY10" fmla="*/ 18242 h 52986"/>
                  <a:gd name="connsiteX11" fmla="*/ 17690 w 45417"/>
                  <a:gd name="connsiteY11" fmla="*/ 13928 h 52986"/>
                  <a:gd name="connsiteX12" fmla="*/ 23746 w 45417"/>
                  <a:gd name="connsiteY12" fmla="*/ 5677 h 52986"/>
                  <a:gd name="connsiteX13" fmla="*/ 26320 w 45417"/>
                  <a:gd name="connsiteY13" fmla="*/ 6282 h 52986"/>
                  <a:gd name="connsiteX14" fmla="*/ 31921 w 45417"/>
                  <a:gd name="connsiteY14" fmla="*/ 12565 h 52986"/>
                  <a:gd name="connsiteX15" fmla="*/ 31997 w 45417"/>
                  <a:gd name="connsiteY15" fmla="*/ 16350 h 52986"/>
                  <a:gd name="connsiteX16" fmla="*/ 31467 w 45417"/>
                  <a:gd name="connsiteY16" fmla="*/ 21346 h 52986"/>
                  <a:gd name="connsiteX17" fmla="*/ 34041 w 45417"/>
                  <a:gd name="connsiteY17" fmla="*/ 19983 h 52986"/>
                  <a:gd name="connsiteX18" fmla="*/ 41534 w 45417"/>
                  <a:gd name="connsiteY18" fmla="*/ 37242 h 52986"/>
                  <a:gd name="connsiteX19" fmla="*/ 35857 w 45417"/>
                  <a:gd name="connsiteY19" fmla="*/ 37015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52986">
                    <a:moveTo>
                      <a:pt x="35857" y="37015"/>
                    </a:moveTo>
                    <a:cubicBezTo>
                      <a:pt x="33435" y="36561"/>
                      <a:pt x="34343" y="33836"/>
                      <a:pt x="31543" y="31716"/>
                    </a:cubicBezTo>
                    <a:cubicBezTo>
                      <a:pt x="30180" y="42389"/>
                      <a:pt x="27152" y="51700"/>
                      <a:pt x="14814" y="52533"/>
                    </a:cubicBezTo>
                    <a:cubicBezTo>
                      <a:pt x="12997" y="48293"/>
                      <a:pt x="15192" y="44508"/>
                      <a:pt x="15949" y="40497"/>
                    </a:cubicBezTo>
                    <a:cubicBezTo>
                      <a:pt x="16177" y="39134"/>
                      <a:pt x="16631" y="37923"/>
                      <a:pt x="17312" y="36712"/>
                    </a:cubicBezTo>
                    <a:cubicBezTo>
                      <a:pt x="24503" y="33609"/>
                      <a:pt x="19129" y="31111"/>
                      <a:pt x="16933" y="28461"/>
                    </a:cubicBezTo>
                    <a:cubicBezTo>
                      <a:pt x="16101" y="29218"/>
                      <a:pt x="16177" y="30278"/>
                      <a:pt x="16101" y="31262"/>
                    </a:cubicBezTo>
                    <a:cubicBezTo>
                      <a:pt x="15798" y="33533"/>
                      <a:pt x="14738" y="35122"/>
                      <a:pt x="12467" y="35728"/>
                    </a:cubicBezTo>
                    <a:cubicBezTo>
                      <a:pt x="8834" y="32549"/>
                      <a:pt x="3990" y="30051"/>
                      <a:pt x="6260" y="23768"/>
                    </a:cubicBezTo>
                    <a:cubicBezTo>
                      <a:pt x="6866" y="23163"/>
                      <a:pt x="7547" y="22709"/>
                      <a:pt x="8229" y="22254"/>
                    </a:cubicBezTo>
                    <a:cubicBezTo>
                      <a:pt x="10726" y="21119"/>
                      <a:pt x="12922" y="19226"/>
                      <a:pt x="15495" y="18242"/>
                    </a:cubicBezTo>
                    <a:cubicBezTo>
                      <a:pt x="17615" y="17561"/>
                      <a:pt x="18069" y="15896"/>
                      <a:pt x="17690" y="13928"/>
                    </a:cubicBezTo>
                    <a:cubicBezTo>
                      <a:pt x="16858" y="9083"/>
                      <a:pt x="19053" y="6510"/>
                      <a:pt x="23746" y="5677"/>
                    </a:cubicBezTo>
                    <a:cubicBezTo>
                      <a:pt x="24654" y="5677"/>
                      <a:pt x="25487" y="5904"/>
                      <a:pt x="26320" y="6282"/>
                    </a:cubicBezTo>
                    <a:cubicBezTo>
                      <a:pt x="28061" y="8478"/>
                      <a:pt x="28363" y="12035"/>
                      <a:pt x="31921" y="12565"/>
                    </a:cubicBezTo>
                    <a:cubicBezTo>
                      <a:pt x="31921" y="13852"/>
                      <a:pt x="31921" y="15063"/>
                      <a:pt x="31997" y="16350"/>
                    </a:cubicBezTo>
                    <a:cubicBezTo>
                      <a:pt x="31997" y="18091"/>
                      <a:pt x="30483" y="19907"/>
                      <a:pt x="31467" y="21346"/>
                    </a:cubicBezTo>
                    <a:cubicBezTo>
                      <a:pt x="31997" y="22103"/>
                      <a:pt x="33057" y="20286"/>
                      <a:pt x="34041" y="19983"/>
                    </a:cubicBezTo>
                    <a:cubicBezTo>
                      <a:pt x="34041" y="26796"/>
                      <a:pt x="42291" y="30051"/>
                      <a:pt x="41534" y="37242"/>
                    </a:cubicBezTo>
                    <a:cubicBezTo>
                      <a:pt x="39566" y="38756"/>
                      <a:pt x="37825" y="35047"/>
                      <a:pt x="35857" y="37015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4" name="任意多边形: 形状 3433"/>
              <p:cNvSpPr/>
              <p:nvPr/>
            </p:nvSpPr>
            <p:spPr>
              <a:xfrm>
                <a:off x="1901350" y="5628870"/>
                <a:ext cx="37848" cy="45417"/>
              </a:xfrm>
              <a:custGeom>
                <a:avLst/>
                <a:gdLst>
                  <a:gd name="connsiteX0" fmla="*/ 23407 w 37847"/>
                  <a:gd name="connsiteY0" fmla="*/ 6775 h 45417"/>
                  <a:gd name="connsiteX1" fmla="*/ 31204 w 37847"/>
                  <a:gd name="connsiteY1" fmla="*/ 15783 h 45417"/>
                  <a:gd name="connsiteX2" fmla="*/ 34913 w 37847"/>
                  <a:gd name="connsiteY2" fmla="*/ 26229 h 45417"/>
                  <a:gd name="connsiteX3" fmla="*/ 22726 w 37847"/>
                  <a:gd name="connsiteY3" fmla="*/ 41822 h 45417"/>
                  <a:gd name="connsiteX4" fmla="*/ 19471 w 37847"/>
                  <a:gd name="connsiteY4" fmla="*/ 39096 h 45417"/>
                  <a:gd name="connsiteX5" fmla="*/ 20228 w 37847"/>
                  <a:gd name="connsiteY5" fmla="*/ 30164 h 45417"/>
                  <a:gd name="connsiteX6" fmla="*/ 19849 w 37847"/>
                  <a:gd name="connsiteY6" fmla="*/ 30543 h 45417"/>
                  <a:gd name="connsiteX7" fmla="*/ 21439 w 37847"/>
                  <a:gd name="connsiteY7" fmla="*/ 31148 h 45417"/>
                  <a:gd name="connsiteX8" fmla="*/ 19471 w 37847"/>
                  <a:gd name="connsiteY8" fmla="*/ 39172 h 45417"/>
                  <a:gd name="connsiteX9" fmla="*/ 6527 w 37847"/>
                  <a:gd name="connsiteY9" fmla="*/ 30467 h 45417"/>
                  <a:gd name="connsiteX10" fmla="*/ 10160 w 37847"/>
                  <a:gd name="connsiteY10" fmla="*/ 18280 h 45417"/>
                  <a:gd name="connsiteX11" fmla="*/ 17730 w 37847"/>
                  <a:gd name="connsiteY11" fmla="*/ 18053 h 45417"/>
                  <a:gd name="connsiteX12" fmla="*/ 17276 w 37847"/>
                  <a:gd name="connsiteY12" fmla="*/ 17145 h 45417"/>
                  <a:gd name="connsiteX13" fmla="*/ 10236 w 37847"/>
                  <a:gd name="connsiteY13" fmla="*/ 18205 h 45417"/>
                  <a:gd name="connsiteX14" fmla="*/ 17806 w 37847"/>
                  <a:gd name="connsiteY14" fmla="*/ 6851 h 45417"/>
                  <a:gd name="connsiteX15" fmla="*/ 23407 w 37847"/>
                  <a:gd name="connsiteY15" fmla="*/ 6775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45417">
                    <a:moveTo>
                      <a:pt x="23407" y="6775"/>
                    </a:moveTo>
                    <a:cubicBezTo>
                      <a:pt x="25148" y="10484"/>
                      <a:pt x="29614" y="11619"/>
                      <a:pt x="31204" y="15783"/>
                    </a:cubicBezTo>
                    <a:cubicBezTo>
                      <a:pt x="32490" y="19188"/>
                      <a:pt x="36881" y="20930"/>
                      <a:pt x="34913" y="26229"/>
                    </a:cubicBezTo>
                    <a:cubicBezTo>
                      <a:pt x="32415" y="32890"/>
                      <a:pt x="28933" y="38415"/>
                      <a:pt x="22726" y="41822"/>
                    </a:cubicBezTo>
                    <a:cubicBezTo>
                      <a:pt x="21439" y="42579"/>
                      <a:pt x="20076" y="40686"/>
                      <a:pt x="19471" y="39096"/>
                    </a:cubicBezTo>
                    <a:cubicBezTo>
                      <a:pt x="24467" y="34555"/>
                      <a:pt x="24618" y="32133"/>
                      <a:pt x="20228" y="30164"/>
                    </a:cubicBezTo>
                    <a:cubicBezTo>
                      <a:pt x="20228" y="30467"/>
                      <a:pt x="18865" y="29256"/>
                      <a:pt x="19849" y="30543"/>
                    </a:cubicBezTo>
                    <a:cubicBezTo>
                      <a:pt x="20152" y="30922"/>
                      <a:pt x="20909" y="30846"/>
                      <a:pt x="21439" y="31148"/>
                    </a:cubicBezTo>
                    <a:cubicBezTo>
                      <a:pt x="24013" y="34631"/>
                      <a:pt x="22574" y="37053"/>
                      <a:pt x="19471" y="39172"/>
                    </a:cubicBezTo>
                    <a:cubicBezTo>
                      <a:pt x="12431" y="40384"/>
                      <a:pt x="9252" y="35085"/>
                      <a:pt x="6527" y="30467"/>
                    </a:cubicBezTo>
                    <a:cubicBezTo>
                      <a:pt x="3802" y="25850"/>
                      <a:pt x="8344" y="22216"/>
                      <a:pt x="10160" y="18280"/>
                    </a:cubicBezTo>
                    <a:cubicBezTo>
                      <a:pt x="12734" y="21762"/>
                      <a:pt x="15232" y="23049"/>
                      <a:pt x="17730" y="18053"/>
                    </a:cubicBezTo>
                    <a:cubicBezTo>
                      <a:pt x="18865" y="17599"/>
                      <a:pt x="17351" y="16993"/>
                      <a:pt x="17276" y="17145"/>
                    </a:cubicBezTo>
                    <a:cubicBezTo>
                      <a:pt x="15383" y="19870"/>
                      <a:pt x="12961" y="20248"/>
                      <a:pt x="10236" y="18205"/>
                    </a:cubicBezTo>
                    <a:cubicBezTo>
                      <a:pt x="14324" y="15479"/>
                      <a:pt x="16140" y="11241"/>
                      <a:pt x="17806" y="6851"/>
                    </a:cubicBezTo>
                    <a:cubicBezTo>
                      <a:pt x="19622" y="5261"/>
                      <a:pt x="21515" y="5337"/>
                      <a:pt x="23407" y="6775"/>
                    </a:cubicBezTo>
                    <a:close/>
                  </a:path>
                </a:pathLst>
              </a:custGeom>
              <a:solidFill>
                <a:srgbClr val="F1C5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5" name="任意多边形: 形状 3434"/>
              <p:cNvSpPr/>
              <p:nvPr/>
            </p:nvSpPr>
            <p:spPr>
              <a:xfrm>
                <a:off x="1612741" y="6367010"/>
                <a:ext cx="68126" cy="30278"/>
              </a:xfrm>
              <a:custGeom>
                <a:avLst/>
                <a:gdLst>
                  <a:gd name="connsiteX0" fmla="*/ 57528 w 68125"/>
                  <a:gd name="connsiteY0" fmla="*/ 14007 h 30278"/>
                  <a:gd name="connsiteX1" fmla="*/ 63584 w 68125"/>
                  <a:gd name="connsiteY1" fmla="*/ 21198 h 30278"/>
                  <a:gd name="connsiteX2" fmla="*/ 63584 w 68125"/>
                  <a:gd name="connsiteY2" fmla="*/ 25362 h 30278"/>
                  <a:gd name="connsiteX3" fmla="*/ 59648 w 68125"/>
                  <a:gd name="connsiteY3" fmla="*/ 24681 h 30278"/>
                  <a:gd name="connsiteX4" fmla="*/ 55863 w 68125"/>
                  <a:gd name="connsiteY4" fmla="*/ 20442 h 30278"/>
                  <a:gd name="connsiteX5" fmla="*/ 49580 w 68125"/>
                  <a:gd name="connsiteY5" fmla="*/ 18474 h 30278"/>
                  <a:gd name="connsiteX6" fmla="*/ 35653 w 68125"/>
                  <a:gd name="connsiteY6" fmla="*/ 20669 h 30278"/>
                  <a:gd name="connsiteX7" fmla="*/ 33533 w 68125"/>
                  <a:gd name="connsiteY7" fmla="*/ 22107 h 30278"/>
                  <a:gd name="connsiteX8" fmla="*/ 27250 w 68125"/>
                  <a:gd name="connsiteY8" fmla="*/ 22258 h 30278"/>
                  <a:gd name="connsiteX9" fmla="*/ 22709 w 68125"/>
                  <a:gd name="connsiteY9" fmla="*/ 19684 h 30278"/>
                  <a:gd name="connsiteX10" fmla="*/ 9538 w 68125"/>
                  <a:gd name="connsiteY10" fmla="*/ 11661 h 30278"/>
                  <a:gd name="connsiteX11" fmla="*/ 6207 w 68125"/>
                  <a:gd name="connsiteY11" fmla="*/ 10298 h 30278"/>
                  <a:gd name="connsiteX12" fmla="*/ 5677 w 68125"/>
                  <a:gd name="connsiteY12" fmla="*/ 9087 h 30278"/>
                  <a:gd name="connsiteX13" fmla="*/ 27326 w 68125"/>
                  <a:gd name="connsiteY13" fmla="*/ 6514 h 30278"/>
                  <a:gd name="connsiteX14" fmla="*/ 39362 w 68125"/>
                  <a:gd name="connsiteY14" fmla="*/ 5757 h 30278"/>
                  <a:gd name="connsiteX15" fmla="*/ 44812 w 68125"/>
                  <a:gd name="connsiteY15" fmla="*/ 10223 h 30278"/>
                  <a:gd name="connsiteX16" fmla="*/ 49808 w 68125"/>
                  <a:gd name="connsiteY16" fmla="*/ 12721 h 30278"/>
                  <a:gd name="connsiteX17" fmla="*/ 54501 w 68125"/>
                  <a:gd name="connsiteY17" fmla="*/ 12569 h 30278"/>
                  <a:gd name="connsiteX18" fmla="*/ 56847 w 68125"/>
                  <a:gd name="connsiteY18" fmla="*/ 13099 h 30278"/>
                  <a:gd name="connsiteX19" fmla="*/ 57528 w 68125"/>
                  <a:gd name="connsiteY19" fmla="*/ 1400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8125" h="30278">
                    <a:moveTo>
                      <a:pt x="57528" y="14007"/>
                    </a:moveTo>
                    <a:cubicBezTo>
                      <a:pt x="58740" y="17111"/>
                      <a:pt x="61540" y="18776"/>
                      <a:pt x="63584" y="21198"/>
                    </a:cubicBezTo>
                    <a:cubicBezTo>
                      <a:pt x="64720" y="22561"/>
                      <a:pt x="64947" y="23999"/>
                      <a:pt x="63584" y="25362"/>
                    </a:cubicBezTo>
                    <a:cubicBezTo>
                      <a:pt x="61919" y="27027"/>
                      <a:pt x="60783" y="25816"/>
                      <a:pt x="59648" y="24681"/>
                    </a:cubicBezTo>
                    <a:cubicBezTo>
                      <a:pt x="58285" y="23318"/>
                      <a:pt x="56772" y="22107"/>
                      <a:pt x="55863" y="20442"/>
                    </a:cubicBezTo>
                    <a:cubicBezTo>
                      <a:pt x="54274" y="17565"/>
                      <a:pt x="52381" y="17944"/>
                      <a:pt x="49580" y="18474"/>
                    </a:cubicBezTo>
                    <a:cubicBezTo>
                      <a:pt x="45039" y="19306"/>
                      <a:pt x="41103" y="24907"/>
                      <a:pt x="35653" y="20669"/>
                    </a:cubicBezTo>
                    <a:cubicBezTo>
                      <a:pt x="35425" y="20517"/>
                      <a:pt x="34063" y="21426"/>
                      <a:pt x="33533" y="22107"/>
                    </a:cubicBezTo>
                    <a:cubicBezTo>
                      <a:pt x="30430" y="26119"/>
                      <a:pt x="30278" y="26270"/>
                      <a:pt x="27250" y="22258"/>
                    </a:cubicBezTo>
                    <a:cubicBezTo>
                      <a:pt x="25964" y="20593"/>
                      <a:pt x="24525" y="19079"/>
                      <a:pt x="22709" y="19684"/>
                    </a:cubicBezTo>
                    <a:cubicBezTo>
                      <a:pt x="14836" y="22409"/>
                      <a:pt x="11960" y="17565"/>
                      <a:pt x="9538" y="11661"/>
                    </a:cubicBezTo>
                    <a:cubicBezTo>
                      <a:pt x="9008" y="10374"/>
                      <a:pt x="7494" y="10374"/>
                      <a:pt x="6207" y="10298"/>
                    </a:cubicBezTo>
                    <a:cubicBezTo>
                      <a:pt x="6056" y="9920"/>
                      <a:pt x="5829" y="9542"/>
                      <a:pt x="5677" y="9087"/>
                    </a:cubicBezTo>
                    <a:cubicBezTo>
                      <a:pt x="12717" y="6892"/>
                      <a:pt x="19756" y="4319"/>
                      <a:pt x="27326" y="6514"/>
                    </a:cubicBezTo>
                    <a:cubicBezTo>
                      <a:pt x="31565" y="9920"/>
                      <a:pt x="35577" y="9163"/>
                      <a:pt x="39362" y="5757"/>
                    </a:cubicBezTo>
                    <a:cubicBezTo>
                      <a:pt x="42011" y="6211"/>
                      <a:pt x="42692" y="9163"/>
                      <a:pt x="44812" y="10223"/>
                    </a:cubicBezTo>
                    <a:cubicBezTo>
                      <a:pt x="46326" y="11434"/>
                      <a:pt x="47764" y="12569"/>
                      <a:pt x="49808" y="12721"/>
                    </a:cubicBezTo>
                    <a:cubicBezTo>
                      <a:pt x="51397" y="12872"/>
                      <a:pt x="52911" y="12645"/>
                      <a:pt x="54501" y="12569"/>
                    </a:cubicBezTo>
                    <a:cubicBezTo>
                      <a:pt x="55333" y="12569"/>
                      <a:pt x="56090" y="12721"/>
                      <a:pt x="56847" y="13099"/>
                    </a:cubicBezTo>
                    <a:cubicBezTo>
                      <a:pt x="56923" y="13402"/>
                      <a:pt x="57226" y="13705"/>
                      <a:pt x="57528" y="1400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6" name="任意多边形: 形状 3435"/>
              <p:cNvSpPr/>
              <p:nvPr/>
            </p:nvSpPr>
            <p:spPr>
              <a:xfrm>
                <a:off x="1564818" y="6209588"/>
                <a:ext cx="37848" cy="45417"/>
              </a:xfrm>
              <a:custGeom>
                <a:avLst/>
                <a:gdLst>
                  <a:gd name="connsiteX0" fmla="*/ 29150 w 37847"/>
                  <a:gd name="connsiteY0" fmla="*/ 24807 h 45417"/>
                  <a:gd name="connsiteX1" fmla="*/ 27182 w 37847"/>
                  <a:gd name="connsiteY1" fmla="*/ 34269 h 45417"/>
                  <a:gd name="connsiteX2" fmla="*/ 27106 w 37847"/>
                  <a:gd name="connsiteY2" fmla="*/ 35177 h 45417"/>
                  <a:gd name="connsiteX3" fmla="*/ 26198 w 37847"/>
                  <a:gd name="connsiteY3" fmla="*/ 36691 h 45417"/>
                  <a:gd name="connsiteX4" fmla="*/ 25668 w 37847"/>
                  <a:gd name="connsiteY4" fmla="*/ 37448 h 45417"/>
                  <a:gd name="connsiteX5" fmla="*/ 24684 w 37847"/>
                  <a:gd name="connsiteY5" fmla="*/ 38886 h 45417"/>
                  <a:gd name="connsiteX6" fmla="*/ 23322 w 37847"/>
                  <a:gd name="connsiteY6" fmla="*/ 39946 h 45417"/>
                  <a:gd name="connsiteX7" fmla="*/ 17644 w 37847"/>
                  <a:gd name="connsiteY7" fmla="*/ 41914 h 45417"/>
                  <a:gd name="connsiteX8" fmla="*/ 17039 w 37847"/>
                  <a:gd name="connsiteY8" fmla="*/ 39568 h 45417"/>
                  <a:gd name="connsiteX9" fmla="*/ 15373 w 37847"/>
                  <a:gd name="connsiteY9" fmla="*/ 36464 h 45417"/>
                  <a:gd name="connsiteX10" fmla="*/ 9318 w 37847"/>
                  <a:gd name="connsiteY10" fmla="*/ 38735 h 45417"/>
                  <a:gd name="connsiteX11" fmla="*/ 6139 w 37847"/>
                  <a:gd name="connsiteY11" fmla="*/ 32225 h 45417"/>
                  <a:gd name="connsiteX12" fmla="*/ 10756 w 37847"/>
                  <a:gd name="connsiteY12" fmla="*/ 23596 h 45417"/>
                  <a:gd name="connsiteX13" fmla="*/ 23549 w 37847"/>
                  <a:gd name="connsiteY13" fmla="*/ 9516 h 45417"/>
                  <a:gd name="connsiteX14" fmla="*/ 30285 w 37847"/>
                  <a:gd name="connsiteY14" fmla="*/ 5807 h 45417"/>
                  <a:gd name="connsiteX15" fmla="*/ 38461 w 37847"/>
                  <a:gd name="connsiteY15" fmla="*/ 7700 h 45417"/>
                  <a:gd name="connsiteX16" fmla="*/ 37855 w 37847"/>
                  <a:gd name="connsiteY16" fmla="*/ 13074 h 45417"/>
                  <a:gd name="connsiteX17" fmla="*/ 33162 w 37847"/>
                  <a:gd name="connsiteY17" fmla="*/ 18600 h 45417"/>
                  <a:gd name="connsiteX18" fmla="*/ 29150 w 37847"/>
                  <a:gd name="connsiteY18" fmla="*/ 24807 h 45417"/>
                  <a:gd name="connsiteX19" fmla="*/ 29150 w 37847"/>
                  <a:gd name="connsiteY19" fmla="*/ 2480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45417">
                    <a:moveTo>
                      <a:pt x="29150" y="24807"/>
                    </a:moveTo>
                    <a:cubicBezTo>
                      <a:pt x="20218" y="26245"/>
                      <a:pt x="25441" y="30636"/>
                      <a:pt x="27182" y="34269"/>
                    </a:cubicBezTo>
                    <a:cubicBezTo>
                      <a:pt x="27182" y="34269"/>
                      <a:pt x="27031" y="35177"/>
                      <a:pt x="27106" y="35177"/>
                    </a:cubicBezTo>
                    <a:cubicBezTo>
                      <a:pt x="26879" y="35707"/>
                      <a:pt x="26576" y="36237"/>
                      <a:pt x="26198" y="36691"/>
                    </a:cubicBezTo>
                    <a:cubicBezTo>
                      <a:pt x="26198" y="36691"/>
                      <a:pt x="25668" y="37373"/>
                      <a:pt x="25668" y="37448"/>
                    </a:cubicBezTo>
                    <a:cubicBezTo>
                      <a:pt x="25365" y="37978"/>
                      <a:pt x="25063" y="38432"/>
                      <a:pt x="24684" y="38886"/>
                    </a:cubicBezTo>
                    <a:cubicBezTo>
                      <a:pt x="24381" y="39416"/>
                      <a:pt x="23927" y="39794"/>
                      <a:pt x="23322" y="39946"/>
                    </a:cubicBezTo>
                    <a:cubicBezTo>
                      <a:pt x="21505" y="40779"/>
                      <a:pt x="19840" y="42141"/>
                      <a:pt x="17644" y="41914"/>
                    </a:cubicBezTo>
                    <a:cubicBezTo>
                      <a:pt x="17039" y="41233"/>
                      <a:pt x="16812" y="40400"/>
                      <a:pt x="17039" y="39568"/>
                    </a:cubicBezTo>
                    <a:cubicBezTo>
                      <a:pt x="17266" y="38129"/>
                      <a:pt x="19234" y="35707"/>
                      <a:pt x="15373" y="36464"/>
                    </a:cubicBezTo>
                    <a:cubicBezTo>
                      <a:pt x="13254" y="36918"/>
                      <a:pt x="11513" y="38432"/>
                      <a:pt x="9318" y="38735"/>
                    </a:cubicBezTo>
                    <a:cubicBezTo>
                      <a:pt x="6366" y="37524"/>
                      <a:pt x="4852" y="35556"/>
                      <a:pt x="6139" y="32225"/>
                    </a:cubicBezTo>
                    <a:cubicBezTo>
                      <a:pt x="5912" y="28440"/>
                      <a:pt x="7425" y="25261"/>
                      <a:pt x="10756" y="23596"/>
                    </a:cubicBezTo>
                    <a:cubicBezTo>
                      <a:pt x="16963" y="20568"/>
                      <a:pt x="21278" y="16026"/>
                      <a:pt x="23549" y="9516"/>
                    </a:cubicBezTo>
                    <a:cubicBezTo>
                      <a:pt x="24684" y="6337"/>
                      <a:pt x="27258" y="5277"/>
                      <a:pt x="30285" y="5807"/>
                    </a:cubicBezTo>
                    <a:cubicBezTo>
                      <a:pt x="33011" y="6261"/>
                      <a:pt x="35736" y="7094"/>
                      <a:pt x="38461" y="7700"/>
                    </a:cubicBezTo>
                    <a:cubicBezTo>
                      <a:pt x="38234" y="9516"/>
                      <a:pt x="37855" y="11258"/>
                      <a:pt x="37855" y="13074"/>
                    </a:cubicBezTo>
                    <a:cubicBezTo>
                      <a:pt x="37855" y="16329"/>
                      <a:pt x="38461" y="19206"/>
                      <a:pt x="33162" y="18600"/>
                    </a:cubicBezTo>
                    <a:cubicBezTo>
                      <a:pt x="31042" y="18373"/>
                      <a:pt x="29074" y="21779"/>
                      <a:pt x="29150" y="24807"/>
                    </a:cubicBezTo>
                    <a:lnTo>
                      <a:pt x="29150" y="24807"/>
                    </a:ln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7" name="任意多边形: 形状 3436"/>
              <p:cNvSpPr/>
              <p:nvPr/>
            </p:nvSpPr>
            <p:spPr>
              <a:xfrm>
                <a:off x="1750657" y="4932901"/>
                <a:ext cx="37848" cy="30278"/>
              </a:xfrm>
              <a:custGeom>
                <a:avLst/>
                <a:gdLst>
                  <a:gd name="connsiteX0" fmla="*/ 23996 w 37847"/>
                  <a:gd name="connsiteY0" fmla="*/ 27995 h 30278"/>
                  <a:gd name="connsiteX1" fmla="*/ 14458 w 37847"/>
                  <a:gd name="connsiteY1" fmla="*/ 28525 h 30278"/>
                  <a:gd name="connsiteX2" fmla="*/ 11430 w 37847"/>
                  <a:gd name="connsiteY2" fmla="*/ 26633 h 30278"/>
                  <a:gd name="connsiteX3" fmla="*/ 6813 w 37847"/>
                  <a:gd name="connsiteY3" fmla="*/ 22167 h 30278"/>
                  <a:gd name="connsiteX4" fmla="*/ 10976 w 37847"/>
                  <a:gd name="connsiteY4" fmla="*/ 9450 h 30278"/>
                  <a:gd name="connsiteX5" fmla="*/ 17562 w 37847"/>
                  <a:gd name="connsiteY5" fmla="*/ 12024 h 30278"/>
                  <a:gd name="connsiteX6" fmla="*/ 18470 w 37847"/>
                  <a:gd name="connsiteY6" fmla="*/ 13008 h 30278"/>
                  <a:gd name="connsiteX7" fmla="*/ 17562 w 37847"/>
                  <a:gd name="connsiteY7" fmla="*/ 11948 h 30278"/>
                  <a:gd name="connsiteX8" fmla="*/ 16048 w 37847"/>
                  <a:gd name="connsiteY8" fmla="*/ 6649 h 30278"/>
                  <a:gd name="connsiteX9" fmla="*/ 19681 w 37847"/>
                  <a:gd name="connsiteY9" fmla="*/ 5892 h 30278"/>
                  <a:gd name="connsiteX10" fmla="*/ 37999 w 37847"/>
                  <a:gd name="connsiteY10" fmla="*/ 11569 h 30278"/>
                  <a:gd name="connsiteX11" fmla="*/ 36637 w 37847"/>
                  <a:gd name="connsiteY11" fmla="*/ 16414 h 30278"/>
                  <a:gd name="connsiteX12" fmla="*/ 35956 w 37847"/>
                  <a:gd name="connsiteY12" fmla="*/ 18609 h 30278"/>
                  <a:gd name="connsiteX13" fmla="*/ 36561 w 37847"/>
                  <a:gd name="connsiteY13" fmla="*/ 19744 h 30278"/>
                  <a:gd name="connsiteX14" fmla="*/ 36561 w 37847"/>
                  <a:gd name="connsiteY14" fmla="*/ 22318 h 30278"/>
                  <a:gd name="connsiteX15" fmla="*/ 23996 w 37847"/>
                  <a:gd name="connsiteY15" fmla="*/ 279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0278">
                    <a:moveTo>
                      <a:pt x="23996" y="27995"/>
                    </a:moveTo>
                    <a:cubicBezTo>
                      <a:pt x="20968" y="30796"/>
                      <a:pt x="17713" y="29963"/>
                      <a:pt x="14458" y="28525"/>
                    </a:cubicBezTo>
                    <a:cubicBezTo>
                      <a:pt x="13323" y="28071"/>
                      <a:pt x="11960" y="26330"/>
                      <a:pt x="11430" y="26633"/>
                    </a:cubicBezTo>
                    <a:cubicBezTo>
                      <a:pt x="4466" y="30493"/>
                      <a:pt x="7343" y="24589"/>
                      <a:pt x="6813" y="22167"/>
                    </a:cubicBezTo>
                    <a:cubicBezTo>
                      <a:pt x="3937" y="16565"/>
                      <a:pt x="6964" y="12705"/>
                      <a:pt x="10976" y="9450"/>
                    </a:cubicBezTo>
                    <a:cubicBezTo>
                      <a:pt x="14383" y="6725"/>
                      <a:pt x="15745" y="10358"/>
                      <a:pt x="17562" y="12024"/>
                    </a:cubicBezTo>
                    <a:cubicBezTo>
                      <a:pt x="17865" y="12326"/>
                      <a:pt x="18167" y="12705"/>
                      <a:pt x="18470" y="13008"/>
                    </a:cubicBezTo>
                    <a:cubicBezTo>
                      <a:pt x="18243" y="12780"/>
                      <a:pt x="17940" y="12478"/>
                      <a:pt x="17562" y="11948"/>
                    </a:cubicBezTo>
                    <a:cubicBezTo>
                      <a:pt x="16426" y="10282"/>
                      <a:pt x="15064" y="8769"/>
                      <a:pt x="16048" y="6649"/>
                    </a:cubicBezTo>
                    <a:cubicBezTo>
                      <a:pt x="17183" y="5817"/>
                      <a:pt x="18394" y="5665"/>
                      <a:pt x="19681" y="5892"/>
                    </a:cubicBezTo>
                    <a:cubicBezTo>
                      <a:pt x="26191" y="6422"/>
                      <a:pt x="33988" y="3092"/>
                      <a:pt x="37999" y="11569"/>
                    </a:cubicBezTo>
                    <a:cubicBezTo>
                      <a:pt x="38227" y="13386"/>
                      <a:pt x="37545" y="14900"/>
                      <a:pt x="36637" y="16414"/>
                    </a:cubicBezTo>
                    <a:cubicBezTo>
                      <a:pt x="36864" y="17322"/>
                      <a:pt x="34063" y="17171"/>
                      <a:pt x="35956" y="18609"/>
                    </a:cubicBezTo>
                    <a:cubicBezTo>
                      <a:pt x="36183" y="18987"/>
                      <a:pt x="36334" y="19366"/>
                      <a:pt x="36561" y="19744"/>
                    </a:cubicBezTo>
                    <a:cubicBezTo>
                      <a:pt x="36713" y="20577"/>
                      <a:pt x="36713" y="21486"/>
                      <a:pt x="36561" y="22318"/>
                    </a:cubicBezTo>
                    <a:cubicBezTo>
                      <a:pt x="33685" y="27087"/>
                      <a:pt x="27856" y="25421"/>
                      <a:pt x="23996" y="27995"/>
                    </a:cubicBezTo>
                    <a:close/>
                  </a:path>
                </a:pathLst>
              </a:custGeom>
              <a:solidFill>
                <a:srgbClr val="EDB7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8" name="任意多边形: 形状 3437"/>
              <p:cNvSpPr/>
              <p:nvPr/>
            </p:nvSpPr>
            <p:spPr>
              <a:xfrm>
                <a:off x="1772633" y="6025106"/>
                <a:ext cx="45417" cy="37848"/>
              </a:xfrm>
              <a:custGeom>
                <a:avLst/>
                <a:gdLst>
                  <a:gd name="connsiteX0" fmla="*/ 11028 w 45417"/>
                  <a:gd name="connsiteY0" fmla="*/ 30875 h 37847"/>
                  <a:gd name="connsiteX1" fmla="*/ 10271 w 45417"/>
                  <a:gd name="connsiteY1" fmla="*/ 21716 h 37847"/>
                  <a:gd name="connsiteX2" fmla="*/ 13677 w 45417"/>
                  <a:gd name="connsiteY2" fmla="*/ 20353 h 37847"/>
                  <a:gd name="connsiteX3" fmla="*/ 35932 w 45417"/>
                  <a:gd name="connsiteY3" fmla="*/ 6728 h 37847"/>
                  <a:gd name="connsiteX4" fmla="*/ 43577 w 45417"/>
                  <a:gd name="connsiteY4" fmla="*/ 13541 h 37847"/>
                  <a:gd name="connsiteX5" fmla="*/ 37749 w 45417"/>
                  <a:gd name="connsiteY5" fmla="*/ 23457 h 37847"/>
                  <a:gd name="connsiteX6" fmla="*/ 23518 w 45417"/>
                  <a:gd name="connsiteY6" fmla="*/ 22170 h 37847"/>
                  <a:gd name="connsiteX7" fmla="*/ 35175 w 45417"/>
                  <a:gd name="connsiteY7" fmla="*/ 26030 h 37847"/>
                  <a:gd name="connsiteX8" fmla="*/ 39035 w 45417"/>
                  <a:gd name="connsiteY8" fmla="*/ 30875 h 37847"/>
                  <a:gd name="connsiteX9" fmla="*/ 37824 w 45417"/>
                  <a:gd name="connsiteY9" fmla="*/ 33070 h 37847"/>
                  <a:gd name="connsiteX10" fmla="*/ 31693 w 45417"/>
                  <a:gd name="connsiteY10" fmla="*/ 35114 h 37847"/>
                  <a:gd name="connsiteX11" fmla="*/ 11936 w 45417"/>
                  <a:gd name="connsiteY11" fmla="*/ 30345 h 37847"/>
                  <a:gd name="connsiteX12" fmla="*/ 11028 w 45417"/>
                  <a:gd name="connsiteY12" fmla="*/ 3087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417" h="37847">
                    <a:moveTo>
                      <a:pt x="11028" y="30875"/>
                    </a:moveTo>
                    <a:cubicBezTo>
                      <a:pt x="4064" y="26333"/>
                      <a:pt x="3988" y="25197"/>
                      <a:pt x="10271" y="21716"/>
                    </a:cubicBezTo>
                    <a:cubicBezTo>
                      <a:pt x="11331" y="21110"/>
                      <a:pt x="13602" y="20959"/>
                      <a:pt x="13677" y="20353"/>
                    </a:cubicBezTo>
                    <a:cubicBezTo>
                      <a:pt x="15494" y="7106"/>
                      <a:pt x="29195" y="12935"/>
                      <a:pt x="35932" y="6728"/>
                    </a:cubicBezTo>
                    <a:cubicBezTo>
                      <a:pt x="40019" y="2943"/>
                      <a:pt x="41609" y="10361"/>
                      <a:pt x="43577" y="13541"/>
                    </a:cubicBezTo>
                    <a:cubicBezTo>
                      <a:pt x="42820" y="17552"/>
                      <a:pt x="43804" y="22548"/>
                      <a:pt x="37749" y="23457"/>
                    </a:cubicBezTo>
                    <a:cubicBezTo>
                      <a:pt x="33585" y="21186"/>
                      <a:pt x="29271" y="24441"/>
                      <a:pt x="23518" y="22170"/>
                    </a:cubicBezTo>
                    <a:cubicBezTo>
                      <a:pt x="28060" y="25652"/>
                      <a:pt x="31617" y="25803"/>
                      <a:pt x="35175" y="26030"/>
                    </a:cubicBezTo>
                    <a:cubicBezTo>
                      <a:pt x="37521" y="26787"/>
                      <a:pt x="38884" y="28301"/>
                      <a:pt x="39035" y="30875"/>
                    </a:cubicBezTo>
                    <a:cubicBezTo>
                      <a:pt x="38884" y="31783"/>
                      <a:pt x="38430" y="32464"/>
                      <a:pt x="37824" y="33070"/>
                    </a:cubicBezTo>
                    <a:cubicBezTo>
                      <a:pt x="35856" y="33978"/>
                      <a:pt x="33888" y="34811"/>
                      <a:pt x="31693" y="35114"/>
                    </a:cubicBezTo>
                    <a:cubicBezTo>
                      <a:pt x="24426" y="36325"/>
                      <a:pt x="19279" y="28755"/>
                      <a:pt x="11936" y="30345"/>
                    </a:cubicBezTo>
                    <a:cubicBezTo>
                      <a:pt x="11709" y="30572"/>
                      <a:pt x="11407" y="30724"/>
                      <a:pt x="11028" y="30875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39" name="任意多边形: 形状 3438"/>
              <p:cNvSpPr/>
              <p:nvPr/>
            </p:nvSpPr>
            <p:spPr>
              <a:xfrm>
                <a:off x="1962610" y="6486158"/>
                <a:ext cx="45417" cy="37848"/>
              </a:xfrm>
              <a:custGeom>
                <a:avLst/>
                <a:gdLst>
                  <a:gd name="connsiteX0" fmla="*/ 13392 w 45417"/>
                  <a:gd name="connsiteY0" fmla="*/ 31641 h 37847"/>
                  <a:gd name="connsiteX1" fmla="*/ 9002 w 45417"/>
                  <a:gd name="connsiteY1" fmla="*/ 28764 h 37847"/>
                  <a:gd name="connsiteX2" fmla="*/ 7413 w 45417"/>
                  <a:gd name="connsiteY2" fmla="*/ 23693 h 37847"/>
                  <a:gd name="connsiteX3" fmla="*/ 13620 w 45417"/>
                  <a:gd name="connsiteY3" fmla="*/ 19530 h 37847"/>
                  <a:gd name="connsiteX4" fmla="*/ 23460 w 45417"/>
                  <a:gd name="connsiteY4" fmla="*/ 21043 h 37847"/>
                  <a:gd name="connsiteX5" fmla="*/ 24444 w 45417"/>
                  <a:gd name="connsiteY5" fmla="*/ 25963 h 37847"/>
                  <a:gd name="connsiteX6" fmla="*/ 26034 w 45417"/>
                  <a:gd name="connsiteY6" fmla="*/ 27023 h 37847"/>
                  <a:gd name="connsiteX7" fmla="*/ 27775 w 45417"/>
                  <a:gd name="connsiteY7" fmla="*/ 26115 h 37847"/>
                  <a:gd name="connsiteX8" fmla="*/ 27245 w 45417"/>
                  <a:gd name="connsiteY8" fmla="*/ 21952 h 37847"/>
                  <a:gd name="connsiteX9" fmla="*/ 22627 w 45417"/>
                  <a:gd name="connsiteY9" fmla="*/ 18242 h 37847"/>
                  <a:gd name="connsiteX10" fmla="*/ 15663 w 45417"/>
                  <a:gd name="connsiteY10" fmla="*/ 9538 h 37847"/>
                  <a:gd name="connsiteX11" fmla="*/ 25277 w 45417"/>
                  <a:gd name="connsiteY11" fmla="*/ 5677 h 37847"/>
                  <a:gd name="connsiteX12" fmla="*/ 28456 w 45417"/>
                  <a:gd name="connsiteY12" fmla="*/ 7418 h 37847"/>
                  <a:gd name="connsiteX13" fmla="*/ 42005 w 45417"/>
                  <a:gd name="connsiteY13" fmla="*/ 23995 h 37847"/>
                  <a:gd name="connsiteX14" fmla="*/ 22703 w 45417"/>
                  <a:gd name="connsiteY14" fmla="*/ 38908 h 37847"/>
                  <a:gd name="connsiteX15" fmla="*/ 13695 w 45417"/>
                  <a:gd name="connsiteY15" fmla="*/ 33381 h 37847"/>
                  <a:gd name="connsiteX16" fmla="*/ 15285 w 45417"/>
                  <a:gd name="connsiteY16" fmla="*/ 31262 h 37847"/>
                  <a:gd name="connsiteX17" fmla="*/ 15209 w 45417"/>
                  <a:gd name="connsiteY17" fmla="*/ 30657 h 37847"/>
                  <a:gd name="connsiteX18" fmla="*/ 14528 w 45417"/>
                  <a:gd name="connsiteY18" fmla="*/ 30808 h 37847"/>
                  <a:gd name="connsiteX19" fmla="*/ 13392 w 45417"/>
                  <a:gd name="connsiteY19" fmla="*/ 3164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13392" y="31641"/>
                    </a:moveTo>
                    <a:cubicBezTo>
                      <a:pt x="11954" y="30657"/>
                      <a:pt x="10516" y="28916"/>
                      <a:pt x="9002" y="28764"/>
                    </a:cubicBezTo>
                    <a:cubicBezTo>
                      <a:pt x="3779" y="28310"/>
                      <a:pt x="5899" y="25963"/>
                      <a:pt x="7413" y="23693"/>
                    </a:cubicBezTo>
                    <a:cubicBezTo>
                      <a:pt x="9835" y="22860"/>
                      <a:pt x="11803" y="21270"/>
                      <a:pt x="13620" y="19530"/>
                    </a:cubicBezTo>
                    <a:cubicBezTo>
                      <a:pt x="17480" y="15669"/>
                      <a:pt x="20811" y="16275"/>
                      <a:pt x="23460" y="21043"/>
                    </a:cubicBezTo>
                    <a:cubicBezTo>
                      <a:pt x="23990" y="22709"/>
                      <a:pt x="23763" y="24449"/>
                      <a:pt x="24444" y="25963"/>
                    </a:cubicBezTo>
                    <a:cubicBezTo>
                      <a:pt x="24822" y="26493"/>
                      <a:pt x="25352" y="26872"/>
                      <a:pt x="26034" y="27023"/>
                    </a:cubicBezTo>
                    <a:cubicBezTo>
                      <a:pt x="26639" y="26796"/>
                      <a:pt x="27245" y="26569"/>
                      <a:pt x="27775" y="26115"/>
                    </a:cubicBezTo>
                    <a:cubicBezTo>
                      <a:pt x="28607" y="24601"/>
                      <a:pt x="27850" y="23314"/>
                      <a:pt x="27245" y="21952"/>
                    </a:cubicBezTo>
                    <a:cubicBezTo>
                      <a:pt x="26336" y="19908"/>
                      <a:pt x="24671" y="18848"/>
                      <a:pt x="22627" y="18242"/>
                    </a:cubicBezTo>
                    <a:cubicBezTo>
                      <a:pt x="18464" y="16804"/>
                      <a:pt x="14755" y="15063"/>
                      <a:pt x="15663" y="9538"/>
                    </a:cubicBezTo>
                    <a:cubicBezTo>
                      <a:pt x="17404" y="4617"/>
                      <a:pt x="21643" y="5980"/>
                      <a:pt x="25277" y="5677"/>
                    </a:cubicBezTo>
                    <a:cubicBezTo>
                      <a:pt x="26488" y="5980"/>
                      <a:pt x="27926" y="6359"/>
                      <a:pt x="28456" y="7418"/>
                    </a:cubicBezTo>
                    <a:cubicBezTo>
                      <a:pt x="31711" y="14003"/>
                      <a:pt x="36782" y="19000"/>
                      <a:pt x="42005" y="23995"/>
                    </a:cubicBezTo>
                    <a:cubicBezTo>
                      <a:pt x="39583" y="34139"/>
                      <a:pt x="32014" y="37848"/>
                      <a:pt x="22703" y="38908"/>
                    </a:cubicBezTo>
                    <a:cubicBezTo>
                      <a:pt x="18615" y="39362"/>
                      <a:pt x="16420" y="35728"/>
                      <a:pt x="13695" y="33381"/>
                    </a:cubicBezTo>
                    <a:cubicBezTo>
                      <a:pt x="14301" y="32700"/>
                      <a:pt x="15058" y="32171"/>
                      <a:pt x="15285" y="31262"/>
                    </a:cubicBezTo>
                    <a:cubicBezTo>
                      <a:pt x="15285" y="31338"/>
                      <a:pt x="15209" y="30657"/>
                      <a:pt x="15209" y="30657"/>
                    </a:cubicBezTo>
                    <a:cubicBezTo>
                      <a:pt x="15209" y="30657"/>
                      <a:pt x="14528" y="30732"/>
                      <a:pt x="14528" y="30808"/>
                    </a:cubicBezTo>
                    <a:cubicBezTo>
                      <a:pt x="14301" y="31262"/>
                      <a:pt x="13922" y="31565"/>
                      <a:pt x="13392" y="31641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0" name="任意多边形: 形状 3439"/>
              <p:cNvSpPr/>
              <p:nvPr/>
            </p:nvSpPr>
            <p:spPr>
              <a:xfrm>
                <a:off x="1781135" y="6231777"/>
                <a:ext cx="37848" cy="45417"/>
              </a:xfrm>
              <a:custGeom>
                <a:avLst/>
                <a:gdLst>
                  <a:gd name="connsiteX0" fmla="*/ 8506 w 37847"/>
                  <a:gd name="connsiteY0" fmla="*/ 17682 h 45417"/>
                  <a:gd name="connsiteX1" fmla="*/ 14411 w 37847"/>
                  <a:gd name="connsiteY1" fmla="*/ 6479 h 45417"/>
                  <a:gd name="connsiteX2" fmla="*/ 16606 w 37847"/>
                  <a:gd name="connsiteY2" fmla="*/ 5722 h 45417"/>
                  <a:gd name="connsiteX3" fmla="*/ 20920 w 37847"/>
                  <a:gd name="connsiteY3" fmla="*/ 8144 h 45417"/>
                  <a:gd name="connsiteX4" fmla="*/ 26446 w 37847"/>
                  <a:gd name="connsiteY4" fmla="*/ 16319 h 45417"/>
                  <a:gd name="connsiteX5" fmla="*/ 28490 w 37847"/>
                  <a:gd name="connsiteY5" fmla="*/ 18515 h 45417"/>
                  <a:gd name="connsiteX6" fmla="*/ 37876 w 37847"/>
                  <a:gd name="connsiteY6" fmla="*/ 17985 h 45417"/>
                  <a:gd name="connsiteX7" fmla="*/ 39541 w 37847"/>
                  <a:gd name="connsiteY7" fmla="*/ 19877 h 45417"/>
                  <a:gd name="connsiteX8" fmla="*/ 37725 w 37847"/>
                  <a:gd name="connsiteY8" fmla="*/ 25554 h 45417"/>
                  <a:gd name="connsiteX9" fmla="*/ 33713 w 37847"/>
                  <a:gd name="connsiteY9" fmla="*/ 30020 h 45417"/>
                  <a:gd name="connsiteX10" fmla="*/ 31442 w 37847"/>
                  <a:gd name="connsiteY10" fmla="*/ 31080 h 45417"/>
                  <a:gd name="connsiteX11" fmla="*/ 27279 w 37847"/>
                  <a:gd name="connsiteY11" fmla="*/ 37968 h 45417"/>
                  <a:gd name="connsiteX12" fmla="*/ 25613 w 37847"/>
                  <a:gd name="connsiteY12" fmla="*/ 46976 h 45417"/>
                  <a:gd name="connsiteX13" fmla="*/ 16303 w 37847"/>
                  <a:gd name="connsiteY13" fmla="*/ 40769 h 45417"/>
                  <a:gd name="connsiteX14" fmla="*/ 10474 w 37847"/>
                  <a:gd name="connsiteY14" fmla="*/ 33275 h 45417"/>
                  <a:gd name="connsiteX15" fmla="*/ 11004 w 37847"/>
                  <a:gd name="connsiteY15" fmla="*/ 32594 h 45417"/>
                  <a:gd name="connsiteX16" fmla="*/ 10474 w 37847"/>
                  <a:gd name="connsiteY16" fmla="*/ 33199 h 45417"/>
                  <a:gd name="connsiteX17" fmla="*/ 7068 w 37847"/>
                  <a:gd name="connsiteY17" fmla="*/ 18136 h 45417"/>
                  <a:gd name="connsiteX18" fmla="*/ 12821 w 37847"/>
                  <a:gd name="connsiteY18" fmla="*/ 20104 h 45417"/>
                  <a:gd name="connsiteX19" fmla="*/ 8506 w 37847"/>
                  <a:gd name="connsiteY19" fmla="*/ 1768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45417">
                    <a:moveTo>
                      <a:pt x="8506" y="17682"/>
                    </a:moveTo>
                    <a:cubicBezTo>
                      <a:pt x="7598" y="12459"/>
                      <a:pt x="12518" y="10264"/>
                      <a:pt x="14411" y="6479"/>
                    </a:cubicBezTo>
                    <a:cubicBezTo>
                      <a:pt x="15016" y="5797"/>
                      <a:pt x="15773" y="5571"/>
                      <a:pt x="16606" y="5722"/>
                    </a:cubicBezTo>
                    <a:cubicBezTo>
                      <a:pt x="18271" y="6176"/>
                      <a:pt x="19709" y="6933"/>
                      <a:pt x="20920" y="8144"/>
                    </a:cubicBezTo>
                    <a:cubicBezTo>
                      <a:pt x="22737" y="10869"/>
                      <a:pt x="24781" y="13443"/>
                      <a:pt x="26446" y="16319"/>
                    </a:cubicBezTo>
                    <a:cubicBezTo>
                      <a:pt x="27506" y="16773"/>
                      <a:pt x="24932" y="21315"/>
                      <a:pt x="28490" y="18515"/>
                    </a:cubicBezTo>
                    <a:cubicBezTo>
                      <a:pt x="31820" y="15941"/>
                      <a:pt x="34621" y="16243"/>
                      <a:pt x="37876" y="17985"/>
                    </a:cubicBezTo>
                    <a:cubicBezTo>
                      <a:pt x="38557" y="18515"/>
                      <a:pt x="39163" y="19120"/>
                      <a:pt x="39541" y="19877"/>
                    </a:cubicBezTo>
                    <a:cubicBezTo>
                      <a:pt x="39617" y="21996"/>
                      <a:pt x="37876" y="23510"/>
                      <a:pt x="37725" y="25554"/>
                    </a:cubicBezTo>
                    <a:cubicBezTo>
                      <a:pt x="36665" y="27295"/>
                      <a:pt x="35227" y="28658"/>
                      <a:pt x="33713" y="30020"/>
                    </a:cubicBezTo>
                    <a:cubicBezTo>
                      <a:pt x="32956" y="30474"/>
                      <a:pt x="32199" y="30853"/>
                      <a:pt x="31442" y="31080"/>
                    </a:cubicBezTo>
                    <a:cubicBezTo>
                      <a:pt x="27203" y="31686"/>
                      <a:pt x="25235" y="33502"/>
                      <a:pt x="27279" y="37968"/>
                    </a:cubicBezTo>
                    <a:cubicBezTo>
                      <a:pt x="28793" y="41299"/>
                      <a:pt x="29171" y="44553"/>
                      <a:pt x="25613" y="46976"/>
                    </a:cubicBezTo>
                    <a:cubicBezTo>
                      <a:pt x="21602" y="46295"/>
                      <a:pt x="20163" y="41677"/>
                      <a:pt x="16303" y="40769"/>
                    </a:cubicBezTo>
                    <a:cubicBezTo>
                      <a:pt x="14335" y="38271"/>
                      <a:pt x="12442" y="35773"/>
                      <a:pt x="10474" y="33275"/>
                    </a:cubicBezTo>
                    <a:cubicBezTo>
                      <a:pt x="11307" y="32367"/>
                      <a:pt x="10096" y="33502"/>
                      <a:pt x="11004" y="32594"/>
                    </a:cubicBezTo>
                    <a:cubicBezTo>
                      <a:pt x="10929" y="32896"/>
                      <a:pt x="10626" y="32972"/>
                      <a:pt x="10474" y="33199"/>
                    </a:cubicBezTo>
                    <a:cubicBezTo>
                      <a:pt x="5554" y="28960"/>
                      <a:pt x="4419" y="23889"/>
                      <a:pt x="7068" y="18136"/>
                    </a:cubicBezTo>
                    <a:cubicBezTo>
                      <a:pt x="8658" y="19650"/>
                      <a:pt x="10626" y="20028"/>
                      <a:pt x="12821" y="20104"/>
                    </a:cubicBezTo>
                    <a:cubicBezTo>
                      <a:pt x="12291" y="17531"/>
                      <a:pt x="9415" y="19347"/>
                      <a:pt x="8506" y="17682"/>
                    </a:cubicBezTo>
                    <a:close/>
                  </a:path>
                </a:pathLst>
              </a:custGeom>
              <a:solidFill>
                <a:srgbClr val="F8DD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1" name="任意多边形: 形状 3440"/>
              <p:cNvSpPr/>
              <p:nvPr/>
            </p:nvSpPr>
            <p:spPr>
              <a:xfrm>
                <a:off x="1614425" y="7158849"/>
                <a:ext cx="45417" cy="45417"/>
              </a:xfrm>
              <a:custGeom>
                <a:avLst/>
                <a:gdLst>
                  <a:gd name="connsiteX0" fmla="*/ 23295 w 45417"/>
                  <a:gd name="connsiteY0" fmla="*/ 7129 h 45417"/>
                  <a:gd name="connsiteX1" fmla="*/ 33741 w 45417"/>
                  <a:gd name="connsiteY1" fmla="*/ 11898 h 45417"/>
                  <a:gd name="connsiteX2" fmla="*/ 40402 w 45417"/>
                  <a:gd name="connsiteY2" fmla="*/ 16667 h 45417"/>
                  <a:gd name="connsiteX3" fmla="*/ 42219 w 45417"/>
                  <a:gd name="connsiteY3" fmla="*/ 22268 h 45417"/>
                  <a:gd name="connsiteX4" fmla="*/ 34725 w 45417"/>
                  <a:gd name="connsiteY4" fmla="*/ 43312 h 45417"/>
                  <a:gd name="connsiteX5" fmla="*/ 33287 w 45417"/>
                  <a:gd name="connsiteY5" fmla="*/ 41116 h 45417"/>
                  <a:gd name="connsiteX6" fmla="*/ 29805 w 45417"/>
                  <a:gd name="connsiteY6" fmla="*/ 38543 h 45417"/>
                  <a:gd name="connsiteX7" fmla="*/ 27156 w 45417"/>
                  <a:gd name="connsiteY7" fmla="*/ 38164 h 45417"/>
                  <a:gd name="connsiteX8" fmla="*/ 17467 w 45417"/>
                  <a:gd name="connsiteY8" fmla="*/ 28551 h 45417"/>
                  <a:gd name="connsiteX9" fmla="*/ 14590 w 45417"/>
                  <a:gd name="connsiteY9" fmla="*/ 26356 h 45417"/>
                  <a:gd name="connsiteX10" fmla="*/ 12471 w 45417"/>
                  <a:gd name="connsiteY10" fmla="*/ 25296 h 45417"/>
                  <a:gd name="connsiteX11" fmla="*/ 5734 w 45417"/>
                  <a:gd name="connsiteY11" fmla="*/ 22268 h 45417"/>
                  <a:gd name="connsiteX12" fmla="*/ 6188 w 45417"/>
                  <a:gd name="connsiteY12" fmla="*/ 19770 h 45417"/>
                  <a:gd name="connsiteX13" fmla="*/ 14893 w 45417"/>
                  <a:gd name="connsiteY13" fmla="*/ 17045 h 45417"/>
                  <a:gd name="connsiteX14" fmla="*/ 18375 w 45417"/>
                  <a:gd name="connsiteY14" fmla="*/ 17727 h 45417"/>
                  <a:gd name="connsiteX15" fmla="*/ 23295 w 45417"/>
                  <a:gd name="connsiteY15" fmla="*/ 712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45417">
                    <a:moveTo>
                      <a:pt x="23295" y="7129"/>
                    </a:moveTo>
                    <a:cubicBezTo>
                      <a:pt x="28140" y="5615"/>
                      <a:pt x="33060" y="3345"/>
                      <a:pt x="33741" y="11898"/>
                    </a:cubicBezTo>
                    <a:cubicBezTo>
                      <a:pt x="33968" y="14775"/>
                      <a:pt x="38056" y="15153"/>
                      <a:pt x="40402" y="16667"/>
                    </a:cubicBezTo>
                    <a:cubicBezTo>
                      <a:pt x="42219" y="18105"/>
                      <a:pt x="44414" y="19468"/>
                      <a:pt x="42219" y="22268"/>
                    </a:cubicBezTo>
                    <a:cubicBezTo>
                      <a:pt x="39645" y="29232"/>
                      <a:pt x="38283" y="36726"/>
                      <a:pt x="34725" y="43312"/>
                    </a:cubicBezTo>
                    <a:cubicBezTo>
                      <a:pt x="33968" y="42706"/>
                      <a:pt x="32984" y="41798"/>
                      <a:pt x="33287" y="41116"/>
                    </a:cubicBezTo>
                    <a:cubicBezTo>
                      <a:pt x="35407" y="35591"/>
                      <a:pt x="32152" y="37862"/>
                      <a:pt x="29805" y="38543"/>
                    </a:cubicBezTo>
                    <a:cubicBezTo>
                      <a:pt x="28972" y="38846"/>
                      <a:pt x="27988" y="38543"/>
                      <a:pt x="27156" y="38164"/>
                    </a:cubicBezTo>
                    <a:cubicBezTo>
                      <a:pt x="24431" y="34455"/>
                      <a:pt x="22387" y="30141"/>
                      <a:pt x="17467" y="28551"/>
                    </a:cubicBezTo>
                    <a:cubicBezTo>
                      <a:pt x="16483" y="27870"/>
                      <a:pt x="15574" y="27037"/>
                      <a:pt x="14590" y="26356"/>
                    </a:cubicBezTo>
                    <a:cubicBezTo>
                      <a:pt x="13909" y="25977"/>
                      <a:pt x="13152" y="25599"/>
                      <a:pt x="12471" y="25296"/>
                    </a:cubicBezTo>
                    <a:cubicBezTo>
                      <a:pt x="10200" y="24312"/>
                      <a:pt x="7475" y="24388"/>
                      <a:pt x="5734" y="22268"/>
                    </a:cubicBezTo>
                    <a:cubicBezTo>
                      <a:pt x="5583" y="21360"/>
                      <a:pt x="5734" y="20528"/>
                      <a:pt x="6188" y="19770"/>
                    </a:cubicBezTo>
                    <a:cubicBezTo>
                      <a:pt x="8610" y="17348"/>
                      <a:pt x="11562" y="16591"/>
                      <a:pt x="14893" y="17045"/>
                    </a:cubicBezTo>
                    <a:cubicBezTo>
                      <a:pt x="16104" y="17121"/>
                      <a:pt x="17088" y="18181"/>
                      <a:pt x="18375" y="17727"/>
                    </a:cubicBezTo>
                    <a:cubicBezTo>
                      <a:pt x="14515" y="11596"/>
                      <a:pt x="20797" y="10233"/>
                      <a:pt x="23295" y="7129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2" name="任意多边形: 形状 3441"/>
              <p:cNvSpPr/>
              <p:nvPr/>
            </p:nvSpPr>
            <p:spPr>
              <a:xfrm>
                <a:off x="1653844" y="6283585"/>
                <a:ext cx="37848" cy="68126"/>
              </a:xfrm>
              <a:custGeom>
                <a:avLst/>
                <a:gdLst>
                  <a:gd name="connsiteX0" fmla="*/ 33381 w 37847"/>
                  <a:gd name="connsiteY0" fmla="*/ 17422 h 68125"/>
                  <a:gd name="connsiteX1" fmla="*/ 30353 w 37847"/>
                  <a:gd name="connsiteY1" fmla="*/ 31502 h 68125"/>
                  <a:gd name="connsiteX2" fmla="*/ 27780 w 37847"/>
                  <a:gd name="connsiteY2" fmla="*/ 48079 h 68125"/>
                  <a:gd name="connsiteX3" fmla="*/ 22027 w 37847"/>
                  <a:gd name="connsiteY3" fmla="*/ 66700 h 68125"/>
                  <a:gd name="connsiteX4" fmla="*/ 21346 w 37847"/>
                  <a:gd name="connsiteY4" fmla="*/ 67684 h 68125"/>
                  <a:gd name="connsiteX5" fmla="*/ 15593 w 37847"/>
                  <a:gd name="connsiteY5" fmla="*/ 69879 h 68125"/>
                  <a:gd name="connsiteX6" fmla="*/ 13019 w 37847"/>
                  <a:gd name="connsiteY6" fmla="*/ 69728 h 68125"/>
                  <a:gd name="connsiteX7" fmla="*/ 9991 w 37847"/>
                  <a:gd name="connsiteY7" fmla="*/ 67230 h 68125"/>
                  <a:gd name="connsiteX8" fmla="*/ 9764 w 37847"/>
                  <a:gd name="connsiteY8" fmla="*/ 65943 h 68125"/>
                  <a:gd name="connsiteX9" fmla="*/ 10143 w 37847"/>
                  <a:gd name="connsiteY9" fmla="*/ 64656 h 68125"/>
                  <a:gd name="connsiteX10" fmla="*/ 11127 w 37847"/>
                  <a:gd name="connsiteY10" fmla="*/ 63672 h 68125"/>
                  <a:gd name="connsiteX11" fmla="*/ 20210 w 37847"/>
                  <a:gd name="connsiteY11" fmla="*/ 33772 h 68125"/>
                  <a:gd name="connsiteX12" fmla="*/ 12868 w 37847"/>
                  <a:gd name="connsiteY12" fmla="*/ 28928 h 68125"/>
                  <a:gd name="connsiteX13" fmla="*/ 11127 w 37847"/>
                  <a:gd name="connsiteY13" fmla="*/ 10988 h 68125"/>
                  <a:gd name="connsiteX14" fmla="*/ 14609 w 37847"/>
                  <a:gd name="connsiteY14" fmla="*/ 5765 h 68125"/>
                  <a:gd name="connsiteX15" fmla="*/ 16955 w 37847"/>
                  <a:gd name="connsiteY15" fmla="*/ 6295 h 68125"/>
                  <a:gd name="connsiteX16" fmla="*/ 21346 w 37847"/>
                  <a:gd name="connsiteY16" fmla="*/ 12502 h 68125"/>
                  <a:gd name="connsiteX17" fmla="*/ 28537 w 37847"/>
                  <a:gd name="connsiteY17" fmla="*/ 16135 h 68125"/>
                  <a:gd name="connsiteX18" fmla="*/ 33381 w 37847"/>
                  <a:gd name="connsiteY18" fmla="*/ 17422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68125">
                    <a:moveTo>
                      <a:pt x="33381" y="17422"/>
                    </a:moveTo>
                    <a:cubicBezTo>
                      <a:pt x="30808" y="21737"/>
                      <a:pt x="28310" y="26127"/>
                      <a:pt x="30353" y="31502"/>
                    </a:cubicBezTo>
                    <a:cubicBezTo>
                      <a:pt x="32549" y="37406"/>
                      <a:pt x="29142" y="42856"/>
                      <a:pt x="27780" y="48079"/>
                    </a:cubicBezTo>
                    <a:cubicBezTo>
                      <a:pt x="26114" y="54285"/>
                      <a:pt x="24525" y="60644"/>
                      <a:pt x="22027" y="66700"/>
                    </a:cubicBezTo>
                    <a:cubicBezTo>
                      <a:pt x="21800" y="67003"/>
                      <a:pt x="21573" y="67381"/>
                      <a:pt x="21346" y="67684"/>
                    </a:cubicBezTo>
                    <a:cubicBezTo>
                      <a:pt x="19605" y="68819"/>
                      <a:pt x="17637" y="69349"/>
                      <a:pt x="15593" y="69879"/>
                    </a:cubicBezTo>
                    <a:cubicBezTo>
                      <a:pt x="14760" y="70030"/>
                      <a:pt x="13852" y="69954"/>
                      <a:pt x="13019" y="69728"/>
                    </a:cubicBezTo>
                    <a:cubicBezTo>
                      <a:pt x="11732" y="69273"/>
                      <a:pt x="10748" y="68440"/>
                      <a:pt x="9991" y="67230"/>
                    </a:cubicBezTo>
                    <a:cubicBezTo>
                      <a:pt x="9916" y="66775"/>
                      <a:pt x="9840" y="66321"/>
                      <a:pt x="9764" y="65943"/>
                    </a:cubicBezTo>
                    <a:cubicBezTo>
                      <a:pt x="9916" y="65489"/>
                      <a:pt x="9991" y="65110"/>
                      <a:pt x="10143" y="64656"/>
                    </a:cubicBezTo>
                    <a:cubicBezTo>
                      <a:pt x="10445" y="64353"/>
                      <a:pt x="10748" y="64050"/>
                      <a:pt x="11127" y="63672"/>
                    </a:cubicBezTo>
                    <a:cubicBezTo>
                      <a:pt x="21421" y="57541"/>
                      <a:pt x="26039" y="42250"/>
                      <a:pt x="20210" y="33772"/>
                    </a:cubicBezTo>
                    <a:cubicBezTo>
                      <a:pt x="17637" y="32334"/>
                      <a:pt x="15896" y="29684"/>
                      <a:pt x="12868" y="28928"/>
                    </a:cubicBezTo>
                    <a:cubicBezTo>
                      <a:pt x="3633" y="21888"/>
                      <a:pt x="3557" y="20526"/>
                      <a:pt x="11127" y="10988"/>
                    </a:cubicBezTo>
                    <a:cubicBezTo>
                      <a:pt x="12186" y="9171"/>
                      <a:pt x="12641" y="6901"/>
                      <a:pt x="14609" y="5765"/>
                    </a:cubicBezTo>
                    <a:cubicBezTo>
                      <a:pt x="15441" y="5538"/>
                      <a:pt x="16274" y="5765"/>
                      <a:pt x="16955" y="6295"/>
                    </a:cubicBezTo>
                    <a:cubicBezTo>
                      <a:pt x="18469" y="8339"/>
                      <a:pt x="19983" y="10306"/>
                      <a:pt x="21346" y="12502"/>
                    </a:cubicBezTo>
                    <a:cubicBezTo>
                      <a:pt x="22784" y="15605"/>
                      <a:pt x="22405" y="21812"/>
                      <a:pt x="28537" y="16135"/>
                    </a:cubicBezTo>
                    <a:cubicBezTo>
                      <a:pt x="29748" y="14924"/>
                      <a:pt x="32019" y="15984"/>
                      <a:pt x="33381" y="17422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3" name="任意多边形: 形状 3442"/>
              <p:cNvSpPr/>
              <p:nvPr/>
            </p:nvSpPr>
            <p:spPr>
              <a:xfrm>
                <a:off x="1908137" y="6069086"/>
                <a:ext cx="37848" cy="45417"/>
              </a:xfrm>
              <a:custGeom>
                <a:avLst/>
                <a:gdLst>
                  <a:gd name="connsiteX0" fmla="*/ 18664 w 37847"/>
                  <a:gd name="connsiteY0" fmla="*/ 35871 h 45417"/>
                  <a:gd name="connsiteX1" fmla="*/ 5720 w 37847"/>
                  <a:gd name="connsiteY1" fmla="*/ 9831 h 45417"/>
                  <a:gd name="connsiteX2" fmla="*/ 12609 w 37847"/>
                  <a:gd name="connsiteY2" fmla="*/ 7333 h 45417"/>
                  <a:gd name="connsiteX3" fmla="*/ 13366 w 37847"/>
                  <a:gd name="connsiteY3" fmla="*/ 8393 h 45417"/>
                  <a:gd name="connsiteX4" fmla="*/ 11095 w 37847"/>
                  <a:gd name="connsiteY4" fmla="*/ 18688 h 45417"/>
                  <a:gd name="connsiteX5" fmla="*/ 23660 w 37847"/>
                  <a:gd name="connsiteY5" fmla="*/ 15811 h 45417"/>
                  <a:gd name="connsiteX6" fmla="*/ 26839 w 37847"/>
                  <a:gd name="connsiteY6" fmla="*/ 18233 h 45417"/>
                  <a:gd name="connsiteX7" fmla="*/ 28883 w 37847"/>
                  <a:gd name="connsiteY7" fmla="*/ 23002 h 45417"/>
                  <a:gd name="connsiteX8" fmla="*/ 28883 w 37847"/>
                  <a:gd name="connsiteY8" fmla="*/ 25500 h 45417"/>
                  <a:gd name="connsiteX9" fmla="*/ 39405 w 37847"/>
                  <a:gd name="connsiteY9" fmla="*/ 32313 h 45417"/>
                  <a:gd name="connsiteX10" fmla="*/ 33122 w 37847"/>
                  <a:gd name="connsiteY10" fmla="*/ 41926 h 45417"/>
                  <a:gd name="connsiteX11" fmla="*/ 24417 w 37847"/>
                  <a:gd name="connsiteY11" fmla="*/ 43516 h 45417"/>
                  <a:gd name="connsiteX12" fmla="*/ 18664 w 37847"/>
                  <a:gd name="connsiteY12" fmla="*/ 3587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847" h="45417">
                    <a:moveTo>
                      <a:pt x="18664" y="35871"/>
                    </a:moveTo>
                    <a:cubicBezTo>
                      <a:pt x="7840" y="26030"/>
                      <a:pt x="6856" y="24592"/>
                      <a:pt x="5720" y="9831"/>
                    </a:cubicBezTo>
                    <a:cubicBezTo>
                      <a:pt x="5190" y="3019"/>
                      <a:pt x="9656" y="6425"/>
                      <a:pt x="12609" y="7333"/>
                    </a:cubicBezTo>
                    <a:cubicBezTo>
                      <a:pt x="12836" y="7712"/>
                      <a:pt x="13138" y="8015"/>
                      <a:pt x="13366" y="8393"/>
                    </a:cubicBezTo>
                    <a:cubicBezTo>
                      <a:pt x="14274" y="12178"/>
                      <a:pt x="13290" y="15584"/>
                      <a:pt x="11095" y="18688"/>
                    </a:cubicBezTo>
                    <a:cubicBezTo>
                      <a:pt x="14577" y="13843"/>
                      <a:pt x="19043" y="14600"/>
                      <a:pt x="23660" y="15811"/>
                    </a:cubicBezTo>
                    <a:cubicBezTo>
                      <a:pt x="24871" y="16341"/>
                      <a:pt x="25931" y="17174"/>
                      <a:pt x="26839" y="18233"/>
                    </a:cubicBezTo>
                    <a:cubicBezTo>
                      <a:pt x="27899" y="19672"/>
                      <a:pt x="28580" y="21261"/>
                      <a:pt x="28883" y="23002"/>
                    </a:cubicBezTo>
                    <a:cubicBezTo>
                      <a:pt x="28959" y="23835"/>
                      <a:pt x="28959" y="24667"/>
                      <a:pt x="28883" y="25500"/>
                    </a:cubicBezTo>
                    <a:cubicBezTo>
                      <a:pt x="30397" y="30799"/>
                      <a:pt x="37134" y="28149"/>
                      <a:pt x="39405" y="32313"/>
                    </a:cubicBezTo>
                    <a:cubicBezTo>
                      <a:pt x="36982" y="35265"/>
                      <a:pt x="32592" y="35871"/>
                      <a:pt x="33122" y="41926"/>
                    </a:cubicBezTo>
                    <a:cubicBezTo>
                      <a:pt x="33501" y="46543"/>
                      <a:pt x="27975" y="45938"/>
                      <a:pt x="24417" y="43516"/>
                    </a:cubicBezTo>
                    <a:cubicBezTo>
                      <a:pt x="20632" y="42304"/>
                      <a:pt x="22525" y="37006"/>
                      <a:pt x="18664" y="35871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4" name="任意多边形: 形状 3443"/>
              <p:cNvSpPr/>
              <p:nvPr/>
            </p:nvSpPr>
            <p:spPr>
              <a:xfrm>
                <a:off x="1578257" y="5807785"/>
                <a:ext cx="37848" cy="45417"/>
              </a:xfrm>
              <a:custGeom>
                <a:avLst/>
                <a:gdLst>
                  <a:gd name="connsiteX0" fmla="*/ 27141 w 37847"/>
                  <a:gd name="connsiteY0" fmla="*/ 44651 h 45417"/>
                  <a:gd name="connsiteX1" fmla="*/ 23205 w 37847"/>
                  <a:gd name="connsiteY1" fmla="*/ 44726 h 45417"/>
                  <a:gd name="connsiteX2" fmla="*/ 20101 w 37847"/>
                  <a:gd name="connsiteY2" fmla="*/ 39125 h 45417"/>
                  <a:gd name="connsiteX3" fmla="*/ 11851 w 37847"/>
                  <a:gd name="connsiteY3" fmla="*/ 36930 h 45417"/>
                  <a:gd name="connsiteX4" fmla="*/ 6703 w 37847"/>
                  <a:gd name="connsiteY4" fmla="*/ 24592 h 45417"/>
                  <a:gd name="connsiteX5" fmla="*/ 17073 w 37847"/>
                  <a:gd name="connsiteY5" fmla="*/ 10133 h 45417"/>
                  <a:gd name="connsiteX6" fmla="*/ 27747 w 37847"/>
                  <a:gd name="connsiteY6" fmla="*/ 8166 h 45417"/>
                  <a:gd name="connsiteX7" fmla="*/ 32818 w 37847"/>
                  <a:gd name="connsiteY7" fmla="*/ 8317 h 45417"/>
                  <a:gd name="connsiteX8" fmla="*/ 32818 w 37847"/>
                  <a:gd name="connsiteY8" fmla="*/ 8317 h 45417"/>
                  <a:gd name="connsiteX9" fmla="*/ 34862 w 37847"/>
                  <a:gd name="connsiteY9" fmla="*/ 10209 h 45417"/>
                  <a:gd name="connsiteX10" fmla="*/ 34938 w 37847"/>
                  <a:gd name="connsiteY10" fmla="*/ 10133 h 45417"/>
                  <a:gd name="connsiteX11" fmla="*/ 29412 w 37847"/>
                  <a:gd name="connsiteY11" fmla="*/ 15432 h 45417"/>
                  <a:gd name="connsiteX12" fmla="*/ 27292 w 37847"/>
                  <a:gd name="connsiteY12" fmla="*/ 14448 h 45417"/>
                  <a:gd name="connsiteX13" fmla="*/ 28503 w 37847"/>
                  <a:gd name="connsiteY13" fmla="*/ 15886 h 45417"/>
                  <a:gd name="connsiteX14" fmla="*/ 20026 w 37847"/>
                  <a:gd name="connsiteY14" fmla="*/ 23229 h 45417"/>
                  <a:gd name="connsiteX15" fmla="*/ 28276 w 37847"/>
                  <a:gd name="connsiteY15" fmla="*/ 38444 h 45417"/>
                  <a:gd name="connsiteX16" fmla="*/ 27141 w 37847"/>
                  <a:gd name="connsiteY16" fmla="*/ 4465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45417">
                    <a:moveTo>
                      <a:pt x="27141" y="44651"/>
                    </a:moveTo>
                    <a:cubicBezTo>
                      <a:pt x="25854" y="46392"/>
                      <a:pt x="24567" y="46468"/>
                      <a:pt x="23205" y="44726"/>
                    </a:cubicBezTo>
                    <a:cubicBezTo>
                      <a:pt x="21691" y="43137"/>
                      <a:pt x="21388" y="40790"/>
                      <a:pt x="20101" y="39125"/>
                    </a:cubicBezTo>
                    <a:cubicBezTo>
                      <a:pt x="18058" y="36248"/>
                      <a:pt x="16089" y="31934"/>
                      <a:pt x="11851" y="36930"/>
                    </a:cubicBezTo>
                    <a:cubicBezTo>
                      <a:pt x="6400" y="34356"/>
                      <a:pt x="4205" y="28982"/>
                      <a:pt x="6703" y="24592"/>
                    </a:cubicBezTo>
                    <a:cubicBezTo>
                      <a:pt x="9580" y="19595"/>
                      <a:pt x="6400" y="9528"/>
                      <a:pt x="17073" y="10133"/>
                    </a:cubicBezTo>
                    <a:cubicBezTo>
                      <a:pt x="20177" y="6954"/>
                      <a:pt x="23205" y="3018"/>
                      <a:pt x="27747" y="8166"/>
                    </a:cubicBezTo>
                    <a:cubicBezTo>
                      <a:pt x="29488" y="10133"/>
                      <a:pt x="31153" y="7030"/>
                      <a:pt x="32818" y="8317"/>
                    </a:cubicBezTo>
                    <a:lnTo>
                      <a:pt x="32818" y="8317"/>
                    </a:lnTo>
                    <a:cubicBezTo>
                      <a:pt x="33348" y="9074"/>
                      <a:pt x="34029" y="9679"/>
                      <a:pt x="34862" y="10209"/>
                    </a:cubicBezTo>
                    <a:lnTo>
                      <a:pt x="34938" y="10133"/>
                    </a:lnTo>
                    <a:cubicBezTo>
                      <a:pt x="35619" y="14524"/>
                      <a:pt x="32742" y="15205"/>
                      <a:pt x="29412" y="15432"/>
                    </a:cubicBezTo>
                    <a:cubicBezTo>
                      <a:pt x="28579" y="15356"/>
                      <a:pt x="28049" y="13918"/>
                      <a:pt x="27292" y="14448"/>
                    </a:cubicBezTo>
                    <a:cubicBezTo>
                      <a:pt x="26838" y="14751"/>
                      <a:pt x="28428" y="14978"/>
                      <a:pt x="28503" y="15886"/>
                    </a:cubicBezTo>
                    <a:cubicBezTo>
                      <a:pt x="29942" y="22548"/>
                      <a:pt x="25173" y="22548"/>
                      <a:pt x="20026" y="23229"/>
                    </a:cubicBezTo>
                    <a:cubicBezTo>
                      <a:pt x="33272" y="23456"/>
                      <a:pt x="25551" y="33448"/>
                      <a:pt x="28276" y="38444"/>
                    </a:cubicBezTo>
                    <a:cubicBezTo>
                      <a:pt x="28428" y="40639"/>
                      <a:pt x="28958" y="42834"/>
                      <a:pt x="27141" y="44651"/>
                    </a:cubicBezTo>
                    <a:close/>
                  </a:path>
                </a:pathLst>
              </a:custGeom>
              <a:solidFill>
                <a:srgbClr val="F2C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5" name="任意多边形: 形状 3444"/>
              <p:cNvSpPr/>
              <p:nvPr/>
            </p:nvSpPr>
            <p:spPr>
              <a:xfrm>
                <a:off x="2252787" y="5956524"/>
                <a:ext cx="30278" cy="37848"/>
              </a:xfrm>
              <a:custGeom>
                <a:avLst/>
                <a:gdLst>
                  <a:gd name="connsiteX0" fmla="*/ 6317 w 30278"/>
                  <a:gd name="connsiteY0" fmla="*/ 9683 h 37847"/>
                  <a:gd name="connsiteX1" fmla="*/ 27966 w 30278"/>
                  <a:gd name="connsiteY1" fmla="*/ 16117 h 37847"/>
                  <a:gd name="connsiteX2" fmla="*/ 23727 w 30278"/>
                  <a:gd name="connsiteY2" fmla="*/ 34662 h 37847"/>
                  <a:gd name="connsiteX3" fmla="*/ 8739 w 30278"/>
                  <a:gd name="connsiteY3" fmla="*/ 35419 h 37847"/>
                  <a:gd name="connsiteX4" fmla="*/ 7755 w 30278"/>
                  <a:gd name="connsiteY4" fmla="*/ 33148 h 37847"/>
                  <a:gd name="connsiteX5" fmla="*/ 8966 w 30278"/>
                  <a:gd name="connsiteY5" fmla="*/ 30953 h 37847"/>
                  <a:gd name="connsiteX6" fmla="*/ 10026 w 30278"/>
                  <a:gd name="connsiteY6" fmla="*/ 30196 h 37847"/>
                  <a:gd name="connsiteX7" fmla="*/ 11691 w 30278"/>
                  <a:gd name="connsiteY7" fmla="*/ 22021 h 37847"/>
                  <a:gd name="connsiteX8" fmla="*/ 7074 w 30278"/>
                  <a:gd name="connsiteY8" fmla="*/ 20356 h 37847"/>
                  <a:gd name="connsiteX9" fmla="*/ 5711 w 30278"/>
                  <a:gd name="connsiteY9" fmla="*/ 18312 h 37847"/>
                  <a:gd name="connsiteX10" fmla="*/ 6317 w 30278"/>
                  <a:gd name="connsiteY10" fmla="*/ 968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6317" y="9683"/>
                    </a:moveTo>
                    <a:cubicBezTo>
                      <a:pt x="15173" y="2340"/>
                      <a:pt x="25014" y="5444"/>
                      <a:pt x="27966" y="16117"/>
                    </a:cubicBezTo>
                    <a:cubicBezTo>
                      <a:pt x="29934" y="23308"/>
                      <a:pt x="30464" y="29666"/>
                      <a:pt x="23727" y="34662"/>
                    </a:cubicBezTo>
                    <a:cubicBezTo>
                      <a:pt x="18731" y="35268"/>
                      <a:pt x="13886" y="38371"/>
                      <a:pt x="8739" y="35419"/>
                    </a:cubicBezTo>
                    <a:cubicBezTo>
                      <a:pt x="8058" y="34814"/>
                      <a:pt x="7755" y="34056"/>
                      <a:pt x="7755" y="33148"/>
                    </a:cubicBezTo>
                    <a:cubicBezTo>
                      <a:pt x="7982" y="32316"/>
                      <a:pt x="8436" y="31559"/>
                      <a:pt x="8966" y="30953"/>
                    </a:cubicBezTo>
                    <a:cubicBezTo>
                      <a:pt x="9345" y="30726"/>
                      <a:pt x="9648" y="30499"/>
                      <a:pt x="10026" y="30196"/>
                    </a:cubicBezTo>
                    <a:cubicBezTo>
                      <a:pt x="14416" y="28228"/>
                      <a:pt x="16990" y="25957"/>
                      <a:pt x="11691" y="22021"/>
                    </a:cubicBezTo>
                    <a:cubicBezTo>
                      <a:pt x="10102" y="21567"/>
                      <a:pt x="8512" y="21189"/>
                      <a:pt x="7074" y="20356"/>
                    </a:cubicBezTo>
                    <a:cubicBezTo>
                      <a:pt x="6393" y="19826"/>
                      <a:pt x="5938" y="19145"/>
                      <a:pt x="5711" y="18312"/>
                    </a:cubicBezTo>
                    <a:cubicBezTo>
                      <a:pt x="5484" y="15436"/>
                      <a:pt x="6468" y="12635"/>
                      <a:pt x="6317" y="9683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6" name="任意多边形: 形状 3445"/>
              <p:cNvSpPr/>
              <p:nvPr/>
            </p:nvSpPr>
            <p:spPr>
              <a:xfrm>
                <a:off x="1565029" y="5897852"/>
                <a:ext cx="45417" cy="45417"/>
              </a:xfrm>
              <a:custGeom>
                <a:avLst/>
                <a:gdLst>
                  <a:gd name="connsiteX0" fmla="*/ 6155 w 45417"/>
                  <a:gd name="connsiteY0" fmla="*/ 34291 h 45417"/>
                  <a:gd name="connsiteX1" fmla="*/ 13724 w 45417"/>
                  <a:gd name="connsiteY1" fmla="*/ 20969 h 45417"/>
                  <a:gd name="connsiteX2" fmla="*/ 18720 w 45417"/>
                  <a:gd name="connsiteY2" fmla="*/ 17033 h 45417"/>
                  <a:gd name="connsiteX3" fmla="*/ 30832 w 45417"/>
                  <a:gd name="connsiteY3" fmla="*/ 5678 h 45417"/>
                  <a:gd name="connsiteX4" fmla="*/ 44003 w 45417"/>
                  <a:gd name="connsiteY4" fmla="*/ 15292 h 45417"/>
                  <a:gd name="connsiteX5" fmla="*/ 37720 w 45417"/>
                  <a:gd name="connsiteY5" fmla="*/ 16654 h 45417"/>
                  <a:gd name="connsiteX6" fmla="*/ 36963 w 45417"/>
                  <a:gd name="connsiteY6" fmla="*/ 18850 h 45417"/>
                  <a:gd name="connsiteX7" fmla="*/ 38401 w 45417"/>
                  <a:gd name="connsiteY7" fmla="*/ 30582 h 45417"/>
                  <a:gd name="connsiteX8" fmla="*/ 35525 w 45417"/>
                  <a:gd name="connsiteY8" fmla="*/ 30052 h 45417"/>
                  <a:gd name="connsiteX9" fmla="*/ 30832 w 45417"/>
                  <a:gd name="connsiteY9" fmla="*/ 23543 h 45417"/>
                  <a:gd name="connsiteX10" fmla="*/ 22127 w 45417"/>
                  <a:gd name="connsiteY10" fmla="*/ 23164 h 45417"/>
                  <a:gd name="connsiteX11" fmla="*/ 21218 w 45417"/>
                  <a:gd name="connsiteY11" fmla="*/ 23315 h 45417"/>
                  <a:gd name="connsiteX12" fmla="*/ 11378 w 45417"/>
                  <a:gd name="connsiteY12" fmla="*/ 42845 h 45417"/>
                  <a:gd name="connsiteX13" fmla="*/ 6155 w 45417"/>
                  <a:gd name="connsiteY13" fmla="*/ 34291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417" h="45417">
                    <a:moveTo>
                      <a:pt x="6155" y="34291"/>
                    </a:moveTo>
                    <a:cubicBezTo>
                      <a:pt x="8653" y="29825"/>
                      <a:pt x="11226" y="25435"/>
                      <a:pt x="13724" y="20969"/>
                    </a:cubicBezTo>
                    <a:cubicBezTo>
                      <a:pt x="15314" y="19531"/>
                      <a:pt x="18569" y="19606"/>
                      <a:pt x="18720" y="17033"/>
                    </a:cubicBezTo>
                    <a:cubicBezTo>
                      <a:pt x="19174" y="9236"/>
                      <a:pt x="23186" y="5603"/>
                      <a:pt x="30832" y="5678"/>
                    </a:cubicBezTo>
                    <a:cubicBezTo>
                      <a:pt x="36736" y="6814"/>
                      <a:pt x="40066" y="11431"/>
                      <a:pt x="44003" y="15292"/>
                    </a:cubicBezTo>
                    <a:cubicBezTo>
                      <a:pt x="41807" y="15140"/>
                      <a:pt x="39612" y="15216"/>
                      <a:pt x="37720" y="16654"/>
                    </a:cubicBezTo>
                    <a:cubicBezTo>
                      <a:pt x="36963" y="17184"/>
                      <a:pt x="34768" y="17487"/>
                      <a:pt x="36963" y="18850"/>
                    </a:cubicBezTo>
                    <a:cubicBezTo>
                      <a:pt x="43094" y="22559"/>
                      <a:pt x="36811" y="26949"/>
                      <a:pt x="38401" y="30582"/>
                    </a:cubicBezTo>
                    <a:cubicBezTo>
                      <a:pt x="36736" y="31339"/>
                      <a:pt x="36054" y="30734"/>
                      <a:pt x="35525" y="30052"/>
                    </a:cubicBezTo>
                    <a:cubicBezTo>
                      <a:pt x="33859" y="27782"/>
                      <a:pt x="34692" y="21726"/>
                      <a:pt x="30832" y="23543"/>
                    </a:cubicBezTo>
                    <a:cubicBezTo>
                      <a:pt x="27047" y="25359"/>
                      <a:pt x="24927" y="22710"/>
                      <a:pt x="22127" y="23164"/>
                    </a:cubicBezTo>
                    <a:cubicBezTo>
                      <a:pt x="21824" y="23240"/>
                      <a:pt x="21218" y="23315"/>
                      <a:pt x="21218" y="23315"/>
                    </a:cubicBezTo>
                    <a:cubicBezTo>
                      <a:pt x="22429" y="32021"/>
                      <a:pt x="6382" y="31642"/>
                      <a:pt x="11378" y="42845"/>
                    </a:cubicBezTo>
                    <a:cubicBezTo>
                      <a:pt x="10394" y="39060"/>
                      <a:pt x="3884" y="39590"/>
                      <a:pt x="6155" y="34291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7" name="任意多边形: 形状 3446"/>
              <p:cNvSpPr/>
              <p:nvPr/>
            </p:nvSpPr>
            <p:spPr>
              <a:xfrm>
                <a:off x="1883882" y="6484188"/>
                <a:ext cx="37848" cy="30278"/>
              </a:xfrm>
              <a:custGeom>
                <a:avLst/>
                <a:gdLst>
                  <a:gd name="connsiteX0" fmla="*/ 5677 w 37847"/>
                  <a:gd name="connsiteY0" fmla="*/ 12492 h 30278"/>
                  <a:gd name="connsiteX1" fmla="*/ 17334 w 37847"/>
                  <a:gd name="connsiteY1" fmla="*/ 7117 h 30278"/>
                  <a:gd name="connsiteX2" fmla="*/ 29673 w 37847"/>
                  <a:gd name="connsiteY2" fmla="*/ 10675 h 30278"/>
                  <a:gd name="connsiteX3" fmla="*/ 34593 w 37847"/>
                  <a:gd name="connsiteY3" fmla="*/ 13779 h 30278"/>
                  <a:gd name="connsiteX4" fmla="*/ 38529 w 37847"/>
                  <a:gd name="connsiteY4" fmla="*/ 14460 h 30278"/>
                  <a:gd name="connsiteX5" fmla="*/ 36485 w 37847"/>
                  <a:gd name="connsiteY5" fmla="*/ 19153 h 30278"/>
                  <a:gd name="connsiteX6" fmla="*/ 33003 w 37847"/>
                  <a:gd name="connsiteY6" fmla="*/ 21272 h 30278"/>
                  <a:gd name="connsiteX7" fmla="*/ 12111 w 37847"/>
                  <a:gd name="connsiteY7" fmla="*/ 20818 h 30278"/>
                  <a:gd name="connsiteX8" fmla="*/ 5677 w 37847"/>
                  <a:gd name="connsiteY8" fmla="*/ 1249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5677" y="12492"/>
                    </a:moveTo>
                    <a:cubicBezTo>
                      <a:pt x="11354" y="11584"/>
                      <a:pt x="13928" y="8556"/>
                      <a:pt x="17334" y="7117"/>
                    </a:cubicBezTo>
                    <a:cubicBezTo>
                      <a:pt x="22557" y="4922"/>
                      <a:pt x="26948" y="4619"/>
                      <a:pt x="29673" y="10675"/>
                    </a:cubicBezTo>
                    <a:cubicBezTo>
                      <a:pt x="30657" y="12795"/>
                      <a:pt x="31792" y="14687"/>
                      <a:pt x="34593" y="13779"/>
                    </a:cubicBezTo>
                    <a:cubicBezTo>
                      <a:pt x="36107" y="13249"/>
                      <a:pt x="37696" y="12416"/>
                      <a:pt x="38529" y="14460"/>
                    </a:cubicBezTo>
                    <a:cubicBezTo>
                      <a:pt x="39286" y="16504"/>
                      <a:pt x="38453" y="18320"/>
                      <a:pt x="36485" y="19153"/>
                    </a:cubicBezTo>
                    <a:cubicBezTo>
                      <a:pt x="35123" y="19683"/>
                      <a:pt x="34139" y="19607"/>
                      <a:pt x="33003" y="21272"/>
                    </a:cubicBezTo>
                    <a:cubicBezTo>
                      <a:pt x="26645" y="31113"/>
                      <a:pt x="18545" y="30734"/>
                      <a:pt x="12111" y="20818"/>
                    </a:cubicBezTo>
                    <a:cubicBezTo>
                      <a:pt x="10446" y="18320"/>
                      <a:pt x="10295" y="14763"/>
                      <a:pt x="5677" y="12492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8" name="任意多边形: 形状 3447"/>
              <p:cNvSpPr/>
              <p:nvPr/>
            </p:nvSpPr>
            <p:spPr>
              <a:xfrm>
                <a:off x="1800548" y="6221073"/>
                <a:ext cx="45417" cy="37848"/>
              </a:xfrm>
              <a:custGeom>
                <a:avLst/>
                <a:gdLst>
                  <a:gd name="connsiteX0" fmla="*/ 33224 w 45417"/>
                  <a:gd name="connsiteY0" fmla="*/ 15063 h 37847"/>
                  <a:gd name="connsiteX1" fmla="*/ 37084 w 45417"/>
                  <a:gd name="connsiteY1" fmla="*/ 20135 h 37847"/>
                  <a:gd name="connsiteX2" fmla="*/ 42458 w 45417"/>
                  <a:gd name="connsiteY2" fmla="*/ 38075 h 37847"/>
                  <a:gd name="connsiteX3" fmla="*/ 40112 w 45417"/>
                  <a:gd name="connsiteY3" fmla="*/ 37999 h 37847"/>
                  <a:gd name="connsiteX4" fmla="*/ 30726 w 45417"/>
                  <a:gd name="connsiteY4" fmla="*/ 37393 h 37847"/>
                  <a:gd name="connsiteX5" fmla="*/ 23610 w 45417"/>
                  <a:gd name="connsiteY5" fmla="*/ 35198 h 37847"/>
                  <a:gd name="connsiteX6" fmla="*/ 19674 w 45417"/>
                  <a:gd name="connsiteY6" fmla="*/ 30581 h 37847"/>
                  <a:gd name="connsiteX7" fmla="*/ 19598 w 45417"/>
                  <a:gd name="connsiteY7" fmla="*/ 30429 h 37847"/>
                  <a:gd name="connsiteX8" fmla="*/ 8017 w 45417"/>
                  <a:gd name="connsiteY8" fmla="*/ 25206 h 37847"/>
                  <a:gd name="connsiteX9" fmla="*/ 5746 w 45417"/>
                  <a:gd name="connsiteY9" fmla="*/ 19151 h 37847"/>
                  <a:gd name="connsiteX10" fmla="*/ 9607 w 45417"/>
                  <a:gd name="connsiteY10" fmla="*/ 6283 h 37847"/>
                  <a:gd name="connsiteX11" fmla="*/ 12105 w 45417"/>
                  <a:gd name="connsiteY11" fmla="*/ 5829 h 37847"/>
                  <a:gd name="connsiteX12" fmla="*/ 12105 w 45417"/>
                  <a:gd name="connsiteY12" fmla="*/ 5829 h 37847"/>
                  <a:gd name="connsiteX13" fmla="*/ 18085 w 45417"/>
                  <a:gd name="connsiteY13" fmla="*/ 11960 h 37847"/>
                  <a:gd name="connsiteX14" fmla="*/ 23156 w 45417"/>
                  <a:gd name="connsiteY14" fmla="*/ 9311 h 37847"/>
                  <a:gd name="connsiteX15" fmla="*/ 25276 w 45417"/>
                  <a:gd name="connsiteY15" fmla="*/ 9765 h 37847"/>
                  <a:gd name="connsiteX16" fmla="*/ 25276 w 45417"/>
                  <a:gd name="connsiteY16" fmla="*/ 9765 h 37847"/>
                  <a:gd name="connsiteX17" fmla="*/ 28455 w 45417"/>
                  <a:gd name="connsiteY17" fmla="*/ 13020 h 37847"/>
                  <a:gd name="connsiteX18" fmla="*/ 32088 w 45417"/>
                  <a:gd name="connsiteY18" fmla="*/ 15290 h 37847"/>
                  <a:gd name="connsiteX19" fmla="*/ 33224 w 45417"/>
                  <a:gd name="connsiteY19" fmla="*/ 1506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33224" y="15063"/>
                    </a:moveTo>
                    <a:cubicBezTo>
                      <a:pt x="34510" y="16804"/>
                      <a:pt x="35419" y="19151"/>
                      <a:pt x="37084" y="20135"/>
                    </a:cubicBezTo>
                    <a:cubicBezTo>
                      <a:pt x="44805" y="24525"/>
                      <a:pt x="44805" y="30884"/>
                      <a:pt x="42458" y="38075"/>
                    </a:cubicBezTo>
                    <a:cubicBezTo>
                      <a:pt x="41626" y="38453"/>
                      <a:pt x="40869" y="38453"/>
                      <a:pt x="40112" y="37999"/>
                    </a:cubicBezTo>
                    <a:cubicBezTo>
                      <a:pt x="37160" y="34820"/>
                      <a:pt x="33981" y="36182"/>
                      <a:pt x="30726" y="37393"/>
                    </a:cubicBezTo>
                    <a:cubicBezTo>
                      <a:pt x="28001" y="37847"/>
                      <a:pt x="25654" y="37015"/>
                      <a:pt x="23610" y="35198"/>
                    </a:cubicBezTo>
                    <a:cubicBezTo>
                      <a:pt x="23005" y="33079"/>
                      <a:pt x="22399" y="30959"/>
                      <a:pt x="19674" y="30581"/>
                    </a:cubicBezTo>
                    <a:lnTo>
                      <a:pt x="19598" y="30429"/>
                    </a:lnTo>
                    <a:cubicBezTo>
                      <a:pt x="16646" y="26645"/>
                      <a:pt x="13846" y="22557"/>
                      <a:pt x="8017" y="25206"/>
                    </a:cubicBezTo>
                    <a:cubicBezTo>
                      <a:pt x="6125" y="23617"/>
                      <a:pt x="5443" y="21573"/>
                      <a:pt x="5746" y="19151"/>
                    </a:cubicBezTo>
                    <a:cubicBezTo>
                      <a:pt x="7790" y="15063"/>
                      <a:pt x="7184" y="10219"/>
                      <a:pt x="9607" y="6283"/>
                    </a:cubicBezTo>
                    <a:cubicBezTo>
                      <a:pt x="10364" y="5677"/>
                      <a:pt x="11196" y="5526"/>
                      <a:pt x="12105" y="5829"/>
                    </a:cubicBezTo>
                    <a:lnTo>
                      <a:pt x="12105" y="5829"/>
                    </a:lnTo>
                    <a:cubicBezTo>
                      <a:pt x="13467" y="8478"/>
                      <a:pt x="15889" y="10143"/>
                      <a:pt x="18085" y="11960"/>
                    </a:cubicBezTo>
                    <a:cubicBezTo>
                      <a:pt x="21264" y="14004"/>
                      <a:pt x="21567" y="10370"/>
                      <a:pt x="23156" y="9311"/>
                    </a:cubicBezTo>
                    <a:cubicBezTo>
                      <a:pt x="23989" y="8857"/>
                      <a:pt x="24670" y="9008"/>
                      <a:pt x="25276" y="9765"/>
                    </a:cubicBezTo>
                    <a:lnTo>
                      <a:pt x="25276" y="9765"/>
                    </a:lnTo>
                    <a:cubicBezTo>
                      <a:pt x="26335" y="10824"/>
                      <a:pt x="27471" y="11884"/>
                      <a:pt x="28455" y="13020"/>
                    </a:cubicBezTo>
                    <a:cubicBezTo>
                      <a:pt x="29363" y="14231"/>
                      <a:pt x="30423" y="15139"/>
                      <a:pt x="32088" y="15290"/>
                    </a:cubicBezTo>
                    <a:cubicBezTo>
                      <a:pt x="32467" y="15063"/>
                      <a:pt x="32845" y="15063"/>
                      <a:pt x="33224" y="15063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49" name="任意多边形: 形状 3448"/>
              <p:cNvSpPr/>
              <p:nvPr/>
            </p:nvSpPr>
            <p:spPr>
              <a:xfrm>
                <a:off x="2105267" y="6464282"/>
                <a:ext cx="45417" cy="30278"/>
              </a:xfrm>
              <a:custGeom>
                <a:avLst/>
                <a:gdLst>
                  <a:gd name="connsiteX0" fmla="*/ 5928 w 45417"/>
                  <a:gd name="connsiteY0" fmla="*/ 24753 h 30278"/>
                  <a:gd name="connsiteX1" fmla="*/ 15769 w 45417"/>
                  <a:gd name="connsiteY1" fmla="*/ 15972 h 30278"/>
                  <a:gd name="connsiteX2" fmla="*/ 46047 w 45417"/>
                  <a:gd name="connsiteY2" fmla="*/ 5677 h 30278"/>
                  <a:gd name="connsiteX3" fmla="*/ 39461 w 45417"/>
                  <a:gd name="connsiteY3" fmla="*/ 17637 h 30278"/>
                  <a:gd name="connsiteX4" fmla="*/ 34541 w 45417"/>
                  <a:gd name="connsiteY4" fmla="*/ 21044 h 30278"/>
                  <a:gd name="connsiteX5" fmla="*/ 28258 w 45417"/>
                  <a:gd name="connsiteY5" fmla="*/ 26115 h 30278"/>
                  <a:gd name="connsiteX6" fmla="*/ 21976 w 45417"/>
                  <a:gd name="connsiteY6" fmla="*/ 28613 h 30278"/>
                  <a:gd name="connsiteX7" fmla="*/ 9637 w 45417"/>
                  <a:gd name="connsiteY7" fmla="*/ 28613 h 30278"/>
                  <a:gd name="connsiteX8" fmla="*/ 5928 w 45417"/>
                  <a:gd name="connsiteY8" fmla="*/ 2475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17" h="30278">
                    <a:moveTo>
                      <a:pt x="5928" y="24753"/>
                    </a:moveTo>
                    <a:cubicBezTo>
                      <a:pt x="7972" y="20438"/>
                      <a:pt x="10697" y="17486"/>
                      <a:pt x="15769" y="15972"/>
                    </a:cubicBezTo>
                    <a:cubicBezTo>
                      <a:pt x="25458" y="13096"/>
                      <a:pt x="34390" y="7873"/>
                      <a:pt x="46047" y="5677"/>
                    </a:cubicBezTo>
                    <a:cubicBezTo>
                      <a:pt x="43549" y="10673"/>
                      <a:pt x="39158" y="12793"/>
                      <a:pt x="39461" y="17637"/>
                    </a:cubicBezTo>
                    <a:cubicBezTo>
                      <a:pt x="39613" y="19832"/>
                      <a:pt x="36963" y="21119"/>
                      <a:pt x="34541" y="21044"/>
                    </a:cubicBezTo>
                    <a:cubicBezTo>
                      <a:pt x="30983" y="20968"/>
                      <a:pt x="28864" y="21876"/>
                      <a:pt x="28258" y="26115"/>
                    </a:cubicBezTo>
                    <a:cubicBezTo>
                      <a:pt x="27804" y="29067"/>
                      <a:pt x="25155" y="30960"/>
                      <a:pt x="21976" y="28613"/>
                    </a:cubicBezTo>
                    <a:cubicBezTo>
                      <a:pt x="17737" y="25509"/>
                      <a:pt x="13725" y="26418"/>
                      <a:pt x="9637" y="28613"/>
                    </a:cubicBezTo>
                    <a:cubicBezTo>
                      <a:pt x="7366" y="28310"/>
                      <a:pt x="4868" y="28083"/>
                      <a:pt x="5928" y="24753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0" name="任意多边形: 形状 3449"/>
              <p:cNvSpPr/>
              <p:nvPr/>
            </p:nvSpPr>
            <p:spPr>
              <a:xfrm>
                <a:off x="1726547" y="6827694"/>
                <a:ext cx="30278" cy="45417"/>
              </a:xfrm>
              <a:custGeom>
                <a:avLst/>
                <a:gdLst>
                  <a:gd name="connsiteX0" fmla="*/ 21461 w 30278"/>
                  <a:gd name="connsiteY0" fmla="*/ 9160 h 45417"/>
                  <a:gd name="connsiteX1" fmla="*/ 27895 w 30278"/>
                  <a:gd name="connsiteY1" fmla="*/ 21499 h 45417"/>
                  <a:gd name="connsiteX2" fmla="*/ 29031 w 30278"/>
                  <a:gd name="connsiteY2" fmla="*/ 28387 h 45417"/>
                  <a:gd name="connsiteX3" fmla="*/ 29636 w 30278"/>
                  <a:gd name="connsiteY3" fmla="*/ 29901 h 45417"/>
                  <a:gd name="connsiteX4" fmla="*/ 29333 w 30278"/>
                  <a:gd name="connsiteY4" fmla="*/ 30733 h 45417"/>
                  <a:gd name="connsiteX5" fmla="*/ 25397 w 30278"/>
                  <a:gd name="connsiteY5" fmla="*/ 34215 h 45417"/>
                  <a:gd name="connsiteX6" fmla="*/ 20780 w 30278"/>
                  <a:gd name="connsiteY6" fmla="*/ 37470 h 45417"/>
                  <a:gd name="connsiteX7" fmla="*/ 6700 w 30278"/>
                  <a:gd name="connsiteY7" fmla="*/ 33837 h 45417"/>
                  <a:gd name="connsiteX8" fmla="*/ 6095 w 30278"/>
                  <a:gd name="connsiteY8" fmla="*/ 28463 h 45417"/>
                  <a:gd name="connsiteX9" fmla="*/ 6171 w 30278"/>
                  <a:gd name="connsiteY9" fmla="*/ 28463 h 45417"/>
                  <a:gd name="connsiteX10" fmla="*/ 9047 w 30278"/>
                  <a:gd name="connsiteY10" fmla="*/ 20287 h 45417"/>
                  <a:gd name="connsiteX11" fmla="*/ 8214 w 30278"/>
                  <a:gd name="connsiteY11" fmla="*/ 10977 h 45417"/>
                  <a:gd name="connsiteX12" fmla="*/ 13967 w 30278"/>
                  <a:gd name="connsiteY12" fmla="*/ 8933 h 45417"/>
                  <a:gd name="connsiteX13" fmla="*/ 21461 w 30278"/>
                  <a:gd name="connsiteY13" fmla="*/ 916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45417">
                    <a:moveTo>
                      <a:pt x="21461" y="9160"/>
                    </a:moveTo>
                    <a:cubicBezTo>
                      <a:pt x="21007" y="14610"/>
                      <a:pt x="19190" y="20287"/>
                      <a:pt x="27895" y="21499"/>
                    </a:cubicBezTo>
                    <a:cubicBezTo>
                      <a:pt x="31907" y="22104"/>
                      <a:pt x="30393" y="25738"/>
                      <a:pt x="29031" y="28387"/>
                    </a:cubicBezTo>
                    <a:cubicBezTo>
                      <a:pt x="29485" y="28841"/>
                      <a:pt x="29712" y="29371"/>
                      <a:pt x="29636" y="29901"/>
                    </a:cubicBezTo>
                    <a:cubicBezTo>
                      <a:pt x="29560" y="30431"/>
                      <a:pt x="29485" y="30733"/>
                      <a:pt x="29333" y="30733"/>
                    </a:cubicBezTo>
                    <a:cubicBezTo>
                      <a:pt x="28274" y="32172"/>
                      <a:pt x="26835" y="33156"/>
                      <a:pt x="25397" y="34215"/>
                    </a:cubicBezTo>
                    <a:cubicBezTo>
                      <a:pt x="23959" y="35426"/>
                      <a:pt x="22142" y="36184"/>
                      <a:pt x="20780" y="37470"/>
                    </a:cubicBezTo>
                    <a:cubicBezTo>
                      <a:pt x="12983" y="45040"/>
                      <a:pt x="10334" y="44434"/>
                      <a:pt x="6700" y="33837"/>
                    </a:cubicBezTo>
                    <a:cubicBezTo>
                      <a:pt x="6095" y="32096"/>
                      <a:pt x="5111" y="30355"/>
                      <a:pt x="6095" y="28463"/>
                    </a:cubicBezTo>
                    <a:lnTo>
                      <a:pt x="6171" y="28463"/>
                    </a:lnTo>
                    <a:cubicBezTo>
                      <a:pt x="8214" y="26192"/>
                      <a:pt x="15103" y="26040"/>
                      <a:pt x="9047" y="20287"/>
                    </a:cubicBezTo>
                    <a:cubicBezTo>
                      <a:pt x="7079" y="18471"/>
                      <a:pt x="5943" y="14308"/>
                      <a:pt x="8214" y="10977"/>
                    </a:cubicBezTo>
                    <a:cubicBezTo>
                      <a:pt x="10182" y="10371"/>
                      <a:pt x="13286" y="10295"/>
                      <a:pt x="13967" y="8933"/>
                    </a:cubicBezTo>
                    <a:cubicBezTo>
                      <a:pt x="17146" y="3029"/>
                      <a:pt x="19190" y="6435"/>
                      <a:pt x="21461" y="9160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1" name="任意多边形: 形状 3450"/>
              <p:cNvSpPr/>
              <p:nvPr/>
            </p:nvSpPr>
            <p:spPr>
              <a:xfrm>
                <a:off x="1769734" y="5931765"/>
                <a:ext cx="45417" cy="37848"/>
              </a:xfrm>
              <a:custGeom>
                <a:avLst/>
                <a:gdLst>
                  <a:gd name="connsiteX0" fmla="*/ 6736 w 45417"/>
                  <a:gd name="connsiteY0" fmla="*/ 17562 h 37847"/>
                  <a:gd name="connsiteX1" fmla="*/ 6660 w 45417"/>
                  <a:gd name="connsiteY1" fmla="*/ 11506 h 37847"/>
                  <a:gd name="connsiteX2" fmla="*/ 12261 w 45417"/>
                  <a:gd name="connsiteY2" fmla="*/ 13853 h 37847"/>
                  <a:gd name="connsiteX3" fmla="*/ 14078 w 45417"/>
                  <a:gd name="connsiteY3" fmla="*/ 6358 h 37847"/>
                  <a:gd name="connsiteX4" fmla="*/ 21572 w 45417"/>
                  <a:gd name="connsiteY4" fmla="*/ 7116 h 37847"/>
                  <a:gd name="connsiteX5" fmla="*/ 16576 w 45417"/>
                  <a:gd name="connsiteY5" fmla="*/ 16274 h 37847"/>
                  <a:gd name="connsiteX6" fmla="*/ 25281 w 45417"/>
                  <a:gd name="connsiteY6" fmla="*/ 22709 h 37847"/>
                  <a:gd name="connsiteX7" fmla="*/ 27249 w 45417"/>
                  <a:gd name="connsiteY7" fmla="*/ 14609 h 37847"/>
                  <a:gd name="connsiteX8" fmla="*/ 28839 w 45417"/>
                  <a:gd name="connsiteY8" fmla="*/ 14912 h 37847"/>
                  <a:gd name="connsiteX9" fmla="*/ 37392 w 45417"/>
                  <a:gd name="connsiteY9" fmla="*/ 17486 h 37847"/>
                  <a:gd name="connsiteX10" fmla="*/ 41177 w 45417"/>
                  <a:gd name="connsiteY10" fmla="*/ 19757 h 37847"/>
                  <a:gd name="connsiteX11" fmla="*/ 40950 w 45417"/>
                  <a:gd name="connsiteY11" fmla="*/ 21271 h 37847"/>
                  <a:gd name="connsiteX12" fmla="*/ 41404 w 45417"/>
                  <a:gd name="connsiteY12" fmla="*/ 31187 h 37847"/>
                  <a:gd name="connsiteX13" fmla="*/ 38603 w 45417"/>
                  <a:gd name="connsiteY13" fmla="*/ 37091 h 37847"/>
                  <a:gd name="connsiteX14" fmla="*/ 31488 w 45417"/>
                  <a:gd name="connsiteY14" fmla="*/ 32701 h 37847"/>
                  <a:gd name="connsiteX15" fmla="*/ 33532 w 45417"/>
                  <a:gd name="connsiteY15" fmla="*/ 31187 h 37847"/>
                  <a:gd name="connsiteX16" fmla="*/ 27400 w 45417"/>
                  <a:gd name="connsiteY16" fmla="*/ 28764 h 37847"/>
                  <a:gd name="connsiteX17" fmla="*/ 17030 w 45417"/>
                  <a:gd name="connsiteY17" fmla="*/ 22406 h 37847"/>
                  <a:gd name="connsiteX18" fmla="*/ 10520 w 45417"/>
                  <a:gd name="connsiteY18" fmla="*/ 28840 h 37847"/>
                  <a:gd name="connsiteX19" fmla="*/ 6736 w 45417"/>
                  <a:gd name="connsiteY19" fmla="*/ 1756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6736" y="17562"/>
                    </a:moveTo>
                    <a:cubicBezTo>
                      <a:pt x="7493" y="15518"/>
                      <a:pt x="4086" y="13095"/>
                      <a:pt x="6660" y="11506"/>
                    </a:cubicBezTo>
                    <a:cubicBezTo>
                      <a:pt x="9536" y="9689"/>
                      <a:pt x="8477" y="15593"/>
                      <a:pt x="12261" y="13853"/>
                    </a:cubicBezTo>
                    <a:cubicBezTo>
                      <a:pt x="13548" y="12263"/>
                      <a:pt x="10218" y="8554"/>
                      <a:pt x="14078" y="6358"/>
                    </a:cubicBezTo>
                    <a:cubicBezTo>
                      <a:pt x="16954" y="4769"/>
                      <a:pt x="18620" y="6358"/>
                      <a:pt x="21572" y="7116"/>
                    </a:cubicBezTo>
                    <a:cubicBezTo>
                      <a:pt x="18695" y="9765"/>
                      <a:pt x="13624" y="10370"/>
                      <a:pt x="16576" y="16274"/>
                    </a:cubicBezTo>
                    <a:cubicBezTo>
                      <a:pt x="18847" y="20892"/>
                      <a:pt x="24297" y="18318"/>
                      <a:pt x="25281" y="22709"/>
                    </a:cubicBezTo>
                    <a:cubicBezTo>
                      <a:pt x="29293" y="20211"/>
                      <a:pt x="26265" y="17032"/>
                      <a:pt x="27249" y="14609"/>
                    </a:cubicBezTo>
                    <a:cubicBezTo>
                      <a:pt x="27779" y="14685"/>
                      <a:pt x="28612" y="14609"/>
                      <a:pt x="28839" y="14912"/>
                    </a:cubicBezTo>
                    <a:cubicBezTo>
                      <a:pt x="31034" y="18016"/>
                      <a:pt x="32169" y="23239"/>
                      <a:pt x="37392" y="17486"/>
                    </a:cubicBezTo>
                    <a:cubicBezTo>
                      <a:pt x="39360" y="15290"/>
                      <a:pt x="40193" y="18470"/>
                      <a:pt x="41177" y="19757"/>
                    </a:cubicBezTo>
                    <a:cubicBezTo>
                      <a:pt x="41101" y="20286"/>
                      <a:pt x="41026" y="20741"/>
                      <a:pt x="40950" y="21271"/>
                    </a:cubicBezTo>
                    <a:cubicBezTo>
                      <a:pt x="40950" y="24601"/>
                      <a:pt x="41858" y="27856"/>
                      <a:pt x="41404" y="31187"/>
                    </a:cubicBezTo>
                    <a:cubicBezTo>
                      <a:pt x="40647" y="33231"/>
                      <a:pt x="40496" y="35577"/>
                      <a:pt x="38603" y="37091"/>
                    </a:cubicBezTo>
                    <a:cubicBezTo>
                      <a:pt x="35348" y="37015"/>
                      <a:pt x="31866" y="37394"/>
                      <a:pt x="31488" y="32701"/>
                    </a:cubicBezTo>
                    <a:cubicBezTo>
                      <a:pt x="32321" y="32322"/>
                      <a:pt x="34743" y="33003"/>
                      <a:pt x="33532" y="31187"/>
                    </a:cubicBezTo>
                    <a:cubicBezTo>
                      <a:pt x="32396" y="29521"/>
                      <a:pt x="30882" y="27704"/>
                      <a:pt x="27400" y="28764"/>
                    </a:cubicBezTo>
                    <a:cubicBezTo>
                      <a:pt x="19907" y="31111"/>
                      <a:pt x="18014" y="29597"/>
                      <a:pt x="17030" y="22406"/>
                    </a:cubicBezTo>
                    <a:cubicBezTo>
                      <a:pt x="13397" y="23087"/>
                      <a:pt x="13245" y="27250"/>
                      <a:pt x="10520" y="28840"/>
                    </a:cubicBezTo>
                    <a:cubicBezTo>
                      <a:pt x="5903" y="26266"/>
                      <a:pt x="4465" y="22557"/>
                      <a:pt x="6736" y="17562"/>
                    </a:cubicBezTo>
                    <a:close/>
                  </a:path>
                </a:pathLst>
              </a:custGeom>
              <a:solidFill>
                <a:srgbClr val="F7C8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2" name="任意多边形: 形状 3451"/>
              <p:cNvSpPr/>
              <p:nvPr/>
            </p:nvSpPr>
            <p:spPr>
              <a:xfrm>
                <a:off x="1964927" y="6053937"/>
                <a:ext cx="30278" cy="37848"/>
              </a:xfrm>
              <a:custGeom>
                <a:avLst/>
                <a:gdLst>
                  <a:gd name="connsiteX0" fmla="*/ 26518 w 30278"/>
                  <a:gd name="connsiteY0" fmla="*/ 5677 h 37847"/>
                  <a:gd name="connsiteX1" fmla="*/ 28334 w 30278"/>
                  <a:gd name="connsiteY1" fmla="*/ 5752 h 37847"/>
                  <a:gd name="connsiteX2" fmla="*/ 31362 w 30278"/>
                  <a:gd name="connsiteY2" fmla="*/ 12944 h 37847"/>
                  <a:gd name="connsiteX3" fmla="*/ 31135 w 30278"/>
                  <a:gd name="connsiteY3" fmla="*/ 24525 h 37847"/>
                  <a:gd name="connsiteX4" fmla="*/ 24549 w 30278"/>
                  <a:gd name="connsiteY4" fmla="*/ 34214 h 37847"/>
                  <a:gd name="connsiteX5" fmla="*/ 24625 w 30278"/>
                  <a:gd name="connsiteY5" fmla="*/ 34138 h 37847"/>
                  <a:gd name="connsiteX6" fmla="*/ 16753 w 30278"/>
                  <a:gd name="connsiteY6" fmla="*/ 36864 h 37847"/>
                  <a:gd name="connsiteX7" fmla="*/ 5701 w 30278"/>
                  <a:gd name="connsiteY7" fmla="*/ 24525 h 37847"/>
                  <a:gd name="connsiteX8" fmla="*/ 15769 w 30278"/>
                  <a:gd name="connsiteY8" fmla="*/ 14079 h 37847"/>
                  <a:gd name="connsiteX9" fmla="*/ 26518 w 30278"/>
                  <a:gd name="connsiteY9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7847">
                    <a:moveTo>
                      <a:pt x="26518" y="5677"/>
                    </a:moveTo>
                    <a:cubicBezTo>
                      <a:pt x="27123" y="5677"/>
                      <a:pt x="27729" y="5677"/>
                      <a:pt x="28334" y="5752"/>
                    </a:cubicBezTo>
                    <a:cubicBezTo>
                      <a:pt x="30605" y="7645"/>
                      <a:pt x="30681" y="10446"/>
                      <a:pt x="31362" y="12944"/>
                    </a:cubicBezTo>
                    <a:cubicBezTo>
                      <a:pt x="31665" y="16804"/>
                      <a:pt x="32952" y="20740"/>
                      <a:pt x="31135" y="24525"/>
                    </a:cubicBezTo>
                    <a:cubicBezTo>
                      <a:pt x="27502" y="26796"/>
                      <a:pt x="28107" y="31867"/>
                      <a:pt x="24549" y="34214"/>
                    </a:cubicBezTo>
                    <a:lnTo>
                      <a:pt x="24625" y="34138"/>
                    </a:lnTo>
                    <a:cubicBezTo>
                      <a:pt x="22733" y="37242"/>
                      <a:pt x="19705" y="37015"/>
                      <a:pt x="16753" y="36864"/>
                    </a:cubicBezTo>
                    <a:cubicBezTo>
                      <a:pt x="8048" y="37242"/>
                      <a:pt x="6004" y="31111"/>
                      <a:pt x="5701" y="24525"/>
                    </a:cubicBezTo>
                    <a:cubicBezTo>
                      <a:pt x="5399" y="18167"/>
                      <a:pt x="7896" y="14079"/>
                      <a:pt x="15769" y="14079"/>
                    </a:cubicBezTo>
                    <a:cubicBezTo>
                      <a:pt x="20311" y="14230"/>
                      <a:pt x="23111" y="8856"/>
                      <a:pt x="26518" y="5677"/>
                    </a:cubicBezTo>
                    <a:close/>
                  </a:path>
                </a:pathLst>
              </a:custGeom>
              <a:solidFill>
                <a:srgbClr val="F7CF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3" name="任意多边形: 形状 3452"/>
              <p:cNvSpPr/>
              <p:nvPr/>
            </p:nvSpPr>
            <p:spPr>
              <a:xfrm>
                <a:off x="1725223" y="6409327"/>
                <a:ext cx="30278" cy="37848"/>
              </a:xfrm>
              <a:custGeom>
                <a:avLst/>
                <a:gdLst>
                  <a:gd name="connsiteX0" fmla="*/ 17033 w 30278"/>
                  <a:gd name="connsiteY0" fmla="*/ 34214 h 37847"/>
                  <a:gd name="connsiteX1" fmla="*/ 5679 w 30278"/>
                  <a:gd name="connsiteY1" fmla="*/ 36107 h 37847"/>
                  <a:gd name="connsiteX2" fmla="*/ 10599 w 30278"/>
                  <a:gd name="connsiteY2" fmla="*/ 12793 h 37847"/>
                  <a:gd name="connsiteX3" fmla="*/ 17033 w 30278"/>
                  <a:gd name="connsiteY3" fmla="*/ 5677 h 37847"/>
                  <a:gd name="connsiteX4" fmla="*/ 26268 w 30278"/>
                  <a:gd name="connsiteY4" fmla="*/ 31868 h 37847"/>
                  <a:gd name="connsiteX5" fmla="*/ 24602 w 30278"/>
                  <a:gd name="connsiteY5" fmla="*/ 37999 h 37847"/>
                  <a:gd name="connsiteX6" fmla="*/ 17109 w 30278"/>
                  <a:gd name="connsiteY6" fmla="*/ 32322 h 37847"/>
                  <a:gd name="connsiteX7" fmla="*/ 17033 w 30278"/>
                  <a:gd name="connsiteY7" fmla="*/ 3421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17033" y="34214"/>
                    </a:moveTo>
                    <a:cubicBezTo>
                      <a:pt x="13702" y="37545"/>
                      <a:pt x="10069" y="38983"/>
                      <a:pt x="5679" y="36107"/>
                    </a:cubicBezTo>
                    <a:cubicBezTo>
                      <a:pt x="5603" y="28007"/>
                      <a:pt x="8706" y="20514"/>
                      <a:pt x="10599" y="12793"/>
                    </a:cubicBezTo>
                    <a:cubicBezTo>
                      <a:pt x="11507" y="9084"/>
                      <a:pt x="13778" y="7040"/>
                      <a:pt x="17033" y="5677"/>
                    </a:cubicBezTo>
                    <a:cubicBezTo>
                      <a:pt x="26798" y="10749"/>
                      <a:pt x="31415" y="23542"/>
                      <a:pt x="26268" y="31868"/>
                    </a:cubicBezTo>
                    <a:cubicBezTo>
                      <a:pt x="24981" y="33912"/>
                      <a:pt x="25965" y="36183"/>
                      <a:pt x="24602" y="37999"/>
                    </a:cubicBezTo>
                    <a:cubicBezTo>
                      <a:pt x="20288" y="38529"/>
                      <a:pt x="19606" y="34214"/>
                      <a:pt x="17109" y="32322"/>
                    </a:cubicBezTo>
                    <a:cubicBezTo>
                      <a:pt x="15443" y="32928"/>
                      <a:pt x="16427" y="33609"/>
                      <a:pt x="17033" y="3421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4" name="任意多边形: 形状 3453"/>
              <p:cNvSpPr/>
              <p:nvPr/>
            </p:nvSpPr>
            <p:spPr>
              <a:xfrm>
                <a:off x="1579165" y="5984373"/>
                <a:ext cx="30278" cy="37848"/>
              </a:xfrm>
              <a:custGeom>
                <a:avLst/>
                <a:gdLst>
                  <a:gd name="connsiteX0" fmla="*/ 28126 w 30278"/>
                  <a:gd name="connsiteY0" fmla="*/ 27629 h 37847"/>
                  <a:gd name="connsiteX1" fmla="*/ 26612 w 30278"/>
                  <a:gd name="connsiteY1" fmla="*/ 30808 h 37847"/>
                  <a:gd name="connsiteX2" fmla="*/ 22449 w 30278"/>
                  <a:gd name="connsiteY2" fmla="*/ 35198 h 37847"/>
                  <a:gd name="connsiteX3" fmla="*/ 13365 w 30278"/>
                  <a:gd name="connsiteY3" fmla="*/ 33003 h 37847"/>
                  <a:gd name="connsiteX4" fmla="*/ 5872 w 30278"/>
                  <a:gd name="connsiteY4" fmla="*/ 11884 h 37847"/>
                  <a:gd name="connsiteX5" fmla="*/ 13138 w 30278"/>
                  <a:gd name="connsiteY5" fmla="*/ 5677 h 37847"/>
                  <a:gd name="connsiteX6" fmla="*/ 25855 w 30278"/>
                  <a:gd name="connsiteY6" fmla="*/ 12565 h 37847"/>
                  <a:gd name="connsiteX7" fmla="*/ 28126 w 30278"/>
                  <a:gd name="connsiteY7" fmla="*/ 2762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28126" y="27629"/>
                    </a:moveTo>
                    <a:cubicBezTo>
                      <a:pt x="27596" y="28688"/>
                      <a:pt x="26234" y="30278"/>
                      <a:pt x="26612" y="30808"/>
                    </a:cubicBezTo>
                    <a:cubicBezTo>
                      <a:pt x="30700" y="37620"/>
                      <a:pt x="24871" y="34820"/>
                      <a:pt x="22449" y="35198"/>
                    </a:cubicBezTo>
                    <a:cubicBezTo>
                      <a:pt x="18664" y="37620"/>
                      <a:pt x="15788" y="36258"/>
                      <a:pt x="13365" y="33003"/>
                    </a:cubicBezTo>
                    <a:cubicBezTo>
                      <a:pt x="8748" y="26720"/>
                      <a:pt x="4736" y="20059"/>
                      <a:pt x="5872" y="11884"/>
                    </a:cubicBezTo>
                    <a:cubicBezTo>
                      <a:pt x="6401" y="8402"/>
                      <a:pt x="8975" y="5677"/>
                      <a:pt x="13138" y="5677"/>
                    </a:cubicBezTo>
                    <a:cubicBezTo>
                      <a:pt x="17831" y="7191"/>
                      <a:pt x="20935" y="11505"/>
                      <a:pt x="25855" y="12565"/>
                    </a:cubicBezTo>
                    <a:cubicBezTo>
                      <a:pt x="30700" y="17031"/>
                      <a:pt x="29943" y="22254"/>
                      <a:pt x="28126" y="27629"/>
                    </a:cubicBezTo>
                    <a:close/>
                  </a:path>
                </a:pathLst>
              </a:custGeom>
              <a:solidFill>
                <a:srgbClr val="F4C1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5" name="任意多边形: 形状 3454"/>
              <p:cNvSpPr/>
              <p:nvPr/>
            </p:nvSpPr>
            <p:spPr>
              <a:xfrm>
                <a:off x="1919048" y="6062476"/>
                <a:ext cx="37848" cy="37848"/>
              </a:xfrm>
              <a:custGeom>
                <a:avLst/>
                <a:gdLst>
                  <a:gd name="connsiteX0" fmla="*/ 28494 w 37847"/>
                  <a:gd name="connsiteY0" fmla="*/ 38922 h 37847"/>
                  <a:gd name="connsiteX1" fmla="*/ 16912 w 37847"/>
                  <a:gd name="connsiteY1" fmla="*/ 36879 h 37847"/>
                  <a:gd name="connsiteX2" fmla="*/ 17139 w 37847"/>
                  <a:gd name="connsiteY2" fmla="*/ 31277 h 37847"/>
                  <a:gd name="connsiteX3" fmla="*/ 17139 w 37847"/>
                  <a:gd name="connsiteY3" fmla="*/ 31277 h 37847"/>
                  <a:gd name="connsiteX4" fmla="*/ 15247 w 37847"/>
                  <a:gd name="connsiteY4" fmla="*/ 25600 h 37847"/>
                  <a:gd name="connsiteX5" fmla="*/ 18653 w 37847"/>
                  <a:gd name="connsiteY5" fmla="*/ 24843 h 37847"/>
                  <a:gd name="connsiteX6" fmla="*/ 20092 w 37847"/>
                  <a:gd name="connsiteY6" fmla="*/ 26963 h 37847"/>
                  <a:gd name="connsiteX7" fmla="*/ 20622 w 37847"/>
                  <a:gd name="connsiteY7" fmla="*/ 25525 h 37847"/>
                  <a:gd name="connsiteX8" fmla="*/ 22968 w 37847"/>
                  <a:gd name="connsiteY8" fmla="*/ 25449 h 37847"/>
                  <a:gd name="connsiteX9" fmla="*/ 23725 w 37847"/>
                  <a:gd name="connsiteY9" fmla="*/ 25903 h 37847"/>
                  <a:gd name="connsiteX10" fmla="*/ 25239 w 37847"/>
                  <a:gd name="connsiteY10" fmla="*/ 25903 h 37847"/>
                  <a:gd name="connsiteX11" fmla="*/ 10478 w 37847"/>
                  <a:gd name="connsiteY11" fmla="*/ 14095 h 37847"/>
                  <a:gd name="connsiteX12" fmla="*/ 6769 w 37847"/>
                  <a:gd name="connsiteY12" fmla="*/ 7130 h 37847"/>
                  <a:gd name="connsiteX13" fmla="*/ 8586 w 37847"/>
                  <a:gd name="connsiteY13" fmla="*/ 5692 h 37847"/>
                  <a:gd name="connsiteX14" fmla="*/ 16837 w 37847"/>
                  <a:gd name="connsiteY14" fmla="*/ 5995 h 37847"/>
                  <a:gd name="connsiteX15" fmla="*/ 19032 w 37847"/>
                  <a:gd name="connsiteY15" fmla="*/ 6449 h 37847"/>
                  <a:gd name="connsiteX16" fmla="*/ 24482 w 37847"/>
                  <a:gd name="connsiteY16" fmla="*/ 6752 h 37847"/>
                  <a:gd name="connsiteX17" fmla="*/ 26526 w 37847"/>
                  <a:gd name="connsiteY17" fmla="*/ 8644 h 37847"/>
                  <a:gd name="connsiteX18" fmla="*/ 26526 w 37847"/>
                  <a:gd name="connsiteY18" fmla="*/ 8644 h 37847"/>
                  <a:gd name="connsiteX19" fmla="*/ 36063 w 37847"/>
                  <a:gd name="connsiteY19" fmla="*/ 21967 h 37847"/>
                  <a:gd name="connsiteX20" fmla="*/ 28494 w 37847"/>
                  <a:gd name="connsiteY20" fmla="*/ 3892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47" h="37847">
                    <a:moveTo>
                      <a:pt x="28494" y="38922"/>
                    </a:moveTo>
                    <a:cubicBezTo>
                      <a:pt x="24633" y="38317"/>
                      <a:pt x="20622" y="38090"/>
                      <a:pt x="16912" y="36879"/>
                    </a:cubicBezTo>
                    <a:cubicBezTo>
                      <a:pt x="11084" y="35062"/>
                      <a:pt x="14339" y="33094"/>
                      <a:pt x="17139" y="31277"/>
                    </a:cubicBezTo>
                    <a:lnTo>
                      <a:pt x="17139" y="31277"/>
                    </a:lnTo>
                    <a:cubicBezTo>
                      <a:pt x="16383" y="29385"/>
                      <a:pt x="15020" y="27795"/>
                      <a:pt x="15247" y="25600"/>
                    </a:cubicBezTo>
                    <a:cubicBezTo>
                      <a:pt x="16231" y="24616"/>
                      <a:pt x="17367" y="24465"/>
                      <a:pt x="18653" y="24843"/>
                    </a:cubicBezTo>
                    <a:cubicBezTo>
                      <a:pt x="19410" y="25297"/>
                      <a:pt x="19789" y="26130"/>
                      <a:pt x="20092" y="26963"/>
                    </a:cubicBezTo>
                    <a:cubicBezTo>
                      <a:pt x="20697" y="26660"/>
                      <a:pt x="20167" y="25903"/>
                      <a:pt x="20622" y="25525"/>
                    </a:cubicBezTo>
                    <a:cubicBezTo>
                      <a:pt x="21454" y="25146"/>
                      <a:pt x="22211" y="25146"/>
                      <a:pt x="22968" y="25449"/>
                    </a:cubicBezTo>
                    <a:cubicBezTo>
                      <a:pt x="23195" y="25600"/>
                      <a:pt x="23498" y="25676"/>
                      <a:pt x="23725" y="25903"/>
                    </a:cubicBezTo>
                    <a:cubicBezTo>
                      <a:pt x="24331" y="26508"/>
                      <a:pt x="25315" y="26508"/>
                      <a:pt x="25239" y="25903"/>
                    </a:cubicBezTo>
                    <a:cubicBezTo>
                      <a:pt x="24331" y="17046"/>
                      <a:pt x="17215" y="15533"/>
                      <a:pt x="10478" y="14095"/>
                    </a:cubicBezTo>
                    <a:cubicBezTo>
                      <a:pt x="5785" y="13111"/>
                      <a:pt x="4498" y="11369"/>
                      <a:pt x="6769" y="7130"/>
                    </a:cubicBezTo>
                    <a:cubicBezTo>
                      <a:pt x="7148" y="6374"/>
                      <a:pt x="7753" y="5844"/>
                      <a:pt x="8586" y="5692"/>
                    </a:cubicBezTo>
                    <a:cubicBezTo>
                      <a:pt x="11311" y="5541"/>
                      <a:pt x="14036" y="6601"/>
                      <a:pt x="16837" y="5995"/>
                    </a:cubicBezTo>
                    <a:cubicBezTo>
                      <a:pt x="17669" y="5768"/>
                      <a:pt x="18351" y="5919"/>
                      <a:pt x="19032" y="6449"/>
                    </a:cubicBezTo>
                    <a:cubicBezTo>
                      <a:pt x="20773" y="7660"/>
                      <a:pt x="22590" y="7888"/>
                      <a:pt x="24482" y="6752"/>
                    </a:cubicBezTo>
                    <a:cubicBezTo>
                      <a:pt x="25315" y="7282"/>
                      <a:pt x="26072" y="7812"/>
                      <a:pt x="26526" y="8644"/>
                    </a:cubicBezTo>
                    <a:lnTo>
                      <a:pt x="26526" y="8644"/>
                    </a:lnTo>
                    <a:cubicBezTo>
                      <a:pt x="33263" y="10461"/>
                      <a:pt x="35079" y="15911"/>
                      <a:pt x="36063" y="21967"/>
                    </a:cubicBezTo>
                    <a:cubicBezTo>
                      <a:pt x="37350" y="29234"/>
                      <a:pt x="34095" y="34608"/>
                      <a:pt x="28494" y="38922"/>
                    </a:cubicBezTo>
                    <a:close/>
                  </a:path>
                </a:pathLst>
              </a:custGeom>
              <a:solidFill>
                <a:srgbClr val="F5C8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6" name="任意多边形: 形状 3455"/>
              <p:cNvSpPr/>
              <p:nvPr/>
            </p:nvSpPr>
            <p:spPr>
              <a:xfrm>
                <a:off x="1947223" y="6464282"/>
                <a:ext cx="30278" cy="45417"/>
              </a:xfrm>
              <a:custGeom>
                <a:avLst/>
                <a:gdLst>
                  <a:gd name="connsiteX0" fmla="*/ 23178 w 30278"/>
                  <a:gd name="connsiteY0" fmla="*/ 38226 h 45417"/>
                  <a:gd name="connsiteX1" fmla="*/ 18864 w 30278"/>
                  <a:gd name="connsiteY1" fmla="*/ 32398 h 45417"/>
                  <a:gd name="connsiteX2" fmla="*/ 10007 w 30278"/>
                  <a:gd name="connsiteY2" fmla="*/ 7873 h 45417"/>
                  <a:gd name="connsiteX3" fmla="*/ 19091 w 30278"/>
                  <a:gd name="connsiteY3" fmla="*/ 5677 h 45417"/>
                  <a:gd name="connsiteX4" fmla="*/ 18107 w 30278"/>
                  <a:gd name="connsiteY4" fmla="*/ 11052 h 45417"/>
                  <a:gd name="connsiteX5" fmla="*/ 15911 w 30278"/>
                  <a:gd name="connsiteY5" fmla="*/ 15972 h 45417"/>
                  <a:gd name="connsiteX6" fmla="*/ 18182 w 30278"/>
                  <a:gd name="connsiteY6" fmla="*/ 11052 h 45417"/>
                  <a:gd name="connsiteX7" fmla="*/ 30748 w 30278"/>
                  <a:gd name="connsiteY7" fmla="*/ 19075 h 45417"/>
                  <a:gd name="connsiteX8" fmla="*/ 25903 w 30278"/>
                  <a:gd name="connsiteY8" fmla="*/ 26569 h 45417"/>
                  <a:gd name="connsiteX9" fmla="*/ 27266 w 30278"/>
                  <a:gd name="connsiteY9" fmla="*/ 32700 h 45417"/>
                  <a:gd name="connsiteX10" fmla="*/ 28553 w 30278"/>
                  <a:gd name="connsiteY10" fmla="*/ 44206 h 45417"/>
                  <a:gd name="connsiteX11" fmla="*/ 23178 w 30278"/>
                  <a:gd name="connsiteY11" fmla="*/ 38226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45417">
                    <a:moveTo>
                      <a:pt x="23178" y="38226"/>
                    </a:moveTo>
                    <a:cubicBezTo>
                      <a:pt x="23178" y="35199"/>
                      <a:pt x="22800" y="33230"/>
                      <a:pt x="18864" y="32398"/>
                    </a:cubicBezTo>
                    <a:cubicBezTo>
                      <a:pt x="5617" y="29446"/>
                      <a:pt x="1756" y="18243"/>
                      <a:pt x="10007" y="7873"/>
                    </a:cubicBezTo>
                    <a:cubicBezTo>
                      <a:pt x="12429" y="4769"/>
                      <a:pt x="16744" y="9084"/>
                      <a:pt x="19091" y="5677"/>
                    </a:cubicBezTo>
                    <a:cubicBezTo>
                      <a:pt x="21362" y="7948"/>
                      <a:pt x="20075" y="9538"/>
                      <a:pt x="18107" y="11052"/>
                    </a:cubicBezTo>
                    <a:cubicBezTo>
                      <a:pt x="16441" y="12263"/>
                      <a:pt x="15987" y="14079"/>
                      <a:pt x="15911" y="15972"/>
                    </a:cubicBezTo>
                    <a:cubicBezTo>
                      <a:pt x="16366" y="14155"/>
                      <a:pt x="16366" y="12187"/>
                      <a:pt x="18182" y="11052"/>
                    </a:cubicBezTo>
                    <a:cubicBezTo>
                      <a:pt x="23935" y="11354"/>
                      <a:pt x="30218" y="10673"/>
                      <a:pt x="30748" y="19075"/>
                    </a:cubicBezTo>
                    <a:cubicBezTo>
                      <a:pt x="30672" y="22558"/>
                      <a:pt x="27871" y="24298"/>
                      <a:pt x="25903" y="26569"/>
                    </a:cubicBezTo>
                    <a:cubicBezTo>
                      <a:pt x="23254" y="29294"/>
                      <a:pt x="25979" y="30808"/>
                      <a:pt x="27266" y="32700"/>
                    </a:cubicBezTo>
                    <a:cubicBezTo>
                      <a:pt x="30066" y="36334"/>
                      <a:pt x="31278" y="40043"/>
                      <a:pt x="28553" y="44206"/>
                    </a:cubicBezTo>
                    <a:cubicBezTo>
                      <a:pt x="24692" y="43752"/>
                      <a:pt x="24843" y="40194"/>
                      <a:pt x="23178" y="38226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7" name="任意多边形: 形状 3456"/>
              <p:cNvSpPr/>
              <p:nvPr/>
            </p:nvSpPr>
            <p:spPr>
              <a:xfrm>
                <a:off x="2431843" y="6140760"/>
                <a:ext cx="52987" cy="37848"/>
              </a:xfrm>
              <a:custGeom>
                <a:avLst/>
                <a:gdLst>
                  <a:gd name="connsiteX0" fmla="*/ 42387 w 52986"/>
                  <a:gd name="connsiteY0" fmla="*/ 15745 h 37847"/>
                  <a:gd name="connsiteX1" fmla="*/ 49881 w 52986"/>
                  <a:gd name="connsiteY1" fmla="*/ 19681 h 37847"/>
                  <a:gd name="connsiteX2" fmla="*/ 48897 w 52986"/>
                  <a:gd name="connsiteY2" fmla="*/ 27023 h 37847"/>
                  <a:gd name="connsiteX3" fmla="*/ 27323 w 52986"/>
                  <a:gd name="connsiteY3" fmla="*/ 32700 h 37847"/>
                  <a:gd name="connsiteX4" fmla="*/ 18921 w 52986"/>
                  <a:gd name="connsiteY4" fmla="*/ 31792 h 37847"/>
                  <a:gd name="connsiteX5" fmla="*/ 7491 w 52986"/>
                  <a:gd name="connsiteY5" fmla="*/ 6510 h 37847"/>
                  <a:gd name="connsiteX6" fmla="*/ 9838 w 52986"/>
                  <a:gd name="connsiteY6" fmla="*/ 5677 h 37847"/>
                  <a:gd name="connsiteX7" fmla="*/ 17937 w 52986"/>
                  <a:gd name="connsiteY7" fmla="*/ 11506 h 37847"/>
                  <a:gd name="connsiteX8" fmla="*/ 17862 w 52986"/>
                  <a:gd name="connsiteY8" fmla="*/ 16502 h 37847"/>
                  <a:gd name="connsiteX9" fmla="*/ 21041 w 52986"/>
                  <a:gd name="connsiteY9" fmla="*/ 22103 h 37847"/>
                  <a:gd name="connsiteX10" fmla="*/ 18618 w 52986"/>
                  <a:gd name="connsiteY10" fmla="*/ 17107 h 37847"/>
                  <a:gd name="connsiteX11" fmla="*/ 31562 w 52986"/>
                  <a:gd name="connsiteY11" fmla="*/ 20135 h 37847"/>
                  <a:gd name="connsiteX12" fmla="*/ 42387 w 52986"/>
                  <a:gd name="connsiteY12" fmla="*/ 157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86" h="37847">
                    <a:moveTo>
                      <a:pt x="42387" y="15745"/>
                    </a:moveTo>
                    <a:cubicBezTo>
                      <a:pt x="41554" y="23390"/>
                      <a:pt x="46626" y="19756"/>
                      <a:pt x="49881" y="19681"/>
                    </a:cubicBezTo>
                    <a:cubicBezTo>
                      <a:pt x="52152" y="22482"/>
                      <a:pt x="50562" y="24753"/>
                      <a:pt x="48897" y="27023"/>
                    </a:cubicBezTo>
                    <a:cubicBezTo>
                      <a:pt x="42235" y="30960"/>
                      <a:pt x="36331" y="37772"/>
                      <a:pt x="27323" y="32700"/>
                    </a:cubicBezTo>
                    <a:cubicBezTo>
                      <a:pt x="24598" y="31338"/>
                      <a:pt x="21722" y="31716"/>
                      <a:pt x="18921" y="31792"/>
                    </a:cubicBezTo>
                    <a:cubicBezTo>
                      <a:pt x="5447" y="22860"/>
                      <a:pt x="3555" y="18697"/>
                      <a:pt x="7491" y="6510"/>
                    </a:cubicBezTo>
                    <a:cubicBezTo>
                      <a:pt x="8173" y="5980"/>
                      <a:pt x="9005" y="5677"/>
                      <a:pt x="9838" y="5677"/>
                    </a:cubicBezTo>
                    <a:cubicBezTo>
                      <a:pt x="12639" y="7494"/>
                      <a:pt x="15515" y="9235"/>
                      <a:pt x="17937" y="11506"/>
                    </a:cubicBezTo>
                    <a:cubicBezTo>
                      <a:pt x="18770" y="13171"/>
                      <a:pt x="18164" y="14836"/>
                      <a:pt x="17862" y="16502"/>
                    </a:cubicBezTo>
                    <a:cubicBezTo>
                      <a:pt x="18013" y="18621"/>
                      <a:pt x="18618" y="20589"/>
                      <a:pt x="21041" y="22103"/>
                    </a:cubicBezTo>
                    <a:cubicBezTo>
                      <a:pt x="19073" y="20589"/>
                      <a:pt x="18467" y="19000"/>
                      <a:pt x="18618" y="17107"/>
                    </a:cubicBezTo>
                    <a:cubicBezTo>
                      <a:pt x="23766" y="14609"/>
                      <a:pt x="23766" y="14609"/>
                      <a:pt x="31562" y="20135"/>
                    </a:cubicBezTo>
                    <a:cubicBezTo>
                      <a:pt x="34060" y="16350"/>
                      <a:pt x="35650" y="8856"/>
                      <a:pt x="42387" y="15745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8" name="任意多边形: 形状 3457"/>
              <p:cNvSpPr/>
              <p:nvPr/>
            </p:nvSpPr>
            <p:spPr>
              <a:xfrm>
                <a:off x="1599444" y="6199912"/>
                <a:ext cx="37848" cy="30278"/>
              </a:xfrm>
              <a:custGeom>
                <a:avLst/>
                <a:gdLst>
                  <a:gd name="connsiteX0" fmla="*/ 30631 w 37847"/>
                  <a:gd name="connsiteY0" fmla="*/ 25021 h 30278"/>
                  <a:gd name="connsiteX1" fmla="*/ 28739 w 37847"/>
                  <a:gd name="connsiteY1" fmla="*/ 23053 h 30278"/>
                  <a:gd name="connsiteX2" fmla="*/ 22986 w 37847"/>
                  <a:gd name="connsiteY2" fmla="*/ 20707 h 30278"/>
                  <a:gd name="connsiteX3" fmla="*/ 24954 w 37847"/>
                  <a:gd name="connsiteY3" fmla="*/ 26308 h 30278"/>
                  <a:gd name="connsiteX4" fmla="*/ 26620 w 37847"/>
                  <a:gd name="connsiteY4" fmla="*/ 29260 h 30278"/>
                  <a:gd name="connsiteX5" fmla="*/ 8831 w 37847"/>
                  <a:gd name="connsiteY5" fmla="*/ 28125 h 30278"/>
                  <a:gd name="connsiteX6" fmla="*/ 5955 w 37847"/>
                  <a:gd name="connsiteY6" fmla="*/ 22675 h 30278"/>
                  <a:gd name="connsiteX7" fmla="*/ 5803 w 37847"/>
                  <a:gd name="connsiteY7" fmla="*/ 13289 h 30278"/>
                  <a:gd name="connsiteX8" fmla="*/ 8074 w 37847"/>
                  <a:gd name="connsiteY8" fmla="*/ 6022 h 30278"/>
                  <a:gd name="connsiteX9" fmla="*/ 32978 w 37847"/>
                  <a:gd name="connsiteY9" fmla="*/ 17225 h 30278"/>
                  <a:gd name="connsiteX10" fmla="*/ 30631 w 37847"/>
                  <a:gd name="connsiteY10" fmla="*/ 2502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30631" y="25021"/>
                    </a:moveTo>
                    <a:cubicBezTo>
                      <a:pt x="29950" y="24340"/>
                      <a:pt x="29193" y="23811"/>
                      <a:pt x="28739" y="23053"/>
                    </a:cubicBezTo>
                    <a:cubicBezTo>
                      <a:pt x="27377" y="20858"/>
                      <a:pt x="25863" y="18284"/>
                      <a:pt x="22986" y="20707"/>
                    </a:cubicBezTo>
                    <a:cubicBezTo>
                      <a:pt x="19731" y="23583"/>
                      <a:pt x="23365" y="24719"/>
                      <a:pt x="24954" y="26308"/>
                    </a:cubicBezTo>
                    <a:cubicBezTo>
                      <a:pt x="25560" y="26914"/>
                      <a:pt x="25863" y="27898"/>
                      <a:pt x="26620" y="29260"/>
                    </a:cubicBezTo>
                    <a:cubicBezTo>
                      <a:pt x="20261" y="32439"/>
                      <a:pt x="14508" y="30244"/>
                      <a:pt x="8831" y="28125"/>
                    </a:cubicBezTo>
                    <a:cubicBezTo>
                      <a:pt x="6485" y="27292"/>
                      <a:pt x="5955" y="25021"/>
                      <a:pt x="5955" y="22675"/>
                    </a:cubicBezTo>
                    <a:cubicBezTo>
                      <a:pt x="5955" y="19572"/>
                      <a:pt x="5803" y="16392"/>
                      <a:pt x="5803" y="13289"/>
                    </a:cubicBezTo>
                    <a:cubicBezTo>
                      <a:pt x="5274" y="10488"/>
                      <a:pt x="6485" y="8217"/>
                      <a:pt x="8074" y="6022"/>
                    </a:cubicBezTo>
                    <a:cubicBezTo>
                      <a:pt x="17688" y="4205"/>
                      <a:pt x="29799" y="9807"/>
                      <a:pt x="32978" y="17225"/>
                    </a:cubicBezTo>
                    <a:cubicBezTo>
                      <a:pt x="34341" y="20707"/>
                      <a:pt x="34265" y="23281"/>
                      <a:pt x="30631" y="25021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59" name="任意多边形: 形状 3458"/>
              <p:cNvSpPr/>
              <p:nvPr/>
            </p:nvSpPr>
            <p:spPr>
              <a:xfrm>
                <a:off x="1897810" y="5744863"/>
                <a:ext cx="37848" cy="30278"/>
              </a:xfrm>
              <a:custGeom>
                <a:avLst/>
                <a:gdLst>
                  <a:gd name="connsiteX0" fmla="*/ 5677 w 37847"/>
                  <a:gd name="connsiteY0" fmla="*/ 12348 h 30278"/>
                  <a:gd name="connsiteX1" fmla="*/ 5904 w 37847"/>
                  <a:gd name="connsiteY1" fmla="*/ 10532 h 30278"/>
                  <a:gd name="connsiteX2" fmla="*/ 30732 w 37847"/>
                  <a:gd name="connsiteY2" fmla="*/ 12424 h 30278"/>
                  <a:gd name="connsiteX3" fmla="*/ 34517 w 37847"/>
                  <a:gd name="connsiteY3" fmla="*/ 22794 h 30278"/>
                  <a:gd name="connsiteX4" fmla="*/ 32549 w 37847"/>
                  <a:gd name="connsiteY4" fmla="*/ 29531 h 30278"/>
                  <a:gd name="connsiteX5" fmla="*/ 30354 w 37847"/>
                  <a:gd name="connsiteY5" fmla="*/ 30894 h 30278"/>
                  <a:gd name="connsiteX6" fmla="*/ 16275 w 37847"/>
                  <a:gd name="connsiteY6" fmla="*/ 22491 h 30278"/>
                  <a:gd name="connsiteX7" fmla="*/ 16426 w 37847"/>
                  <a:gd name="connsiteY7" fmla="*/ 21961 h 30278"/>
                  <a:gd name="connsiteX8" fmla="*/ 15593 w 37847"/>
                  <a:gd name="connsiteY8" fmla="*/ 22113 h 30278"/>
                  <a:gd name="connsiteX9" fmla="*/ 10673 w 37847"/>
                  <a:gd name="connsiteY9" fmla="*/ 21280 h 30278"/>
                  <a:gd name="connsiteX10" fmla="*/ 8327 w 37847"/>
                  <a:gd name="connsiteY10" fmla="*/ 17193 h 30278"/>
                  <a:gd name="connsiteX11" fmla="*/ 5677 w 37847"/>
                  <a:gd name="connsiteY11" fmla="*/ 1234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5677" y="12348"/>
                    </a:moveTo>
                    <a:cubicBezTo>
                      <a:pt x="5753" y="11743"/>
                      <a:pt x="5829" y="11137"/>
                      <a:pt x="5904" y="10532"/>
                    </a:cubicBezTo>
                    <a:cubicBezTo>
                      <a:pt x="13095" y="3492"/>
                      <a:pt x="21270" y="4097"/>
                      <a:pt x="30732" y="12424"/>
                    </a:cubicBezTo>
                    <a:cubicBezTo>
                      <a:pt x="35350" y="14695"/>
                      <a:pt x="33987" y="19009"/>
                      <a:pt x="34517" y="22794"/>
                    </a:cubicBezTo>
                    <a:cubicBezTo>
                      <a:pt x="35047" y="26655"/>
                      <a:pt x="35123" y="27941"/>
                      <a:pt x="32549" y="29531"/>
                    </a:cubicBezTo>
                    <a:cubicBezTo>
                      <a:pt x="31943" y="30136"/>
                      <a:pt x="31187" y="30591"/>
                      <a:pt x="30354" y="30894"/>
                    </a:cubicBezTo>
                    <a:cubicBezTo>
                      <a:pt x="23390" y="31877"/>
                      <a:pt x="17334" y="31272"/>
                      <a:pt x="16275" y="22491"/>
                    </a:cubicBezTo>
                    <a:cubicBezTo>
                      <a:pt x="16653" y="21432"/>
                      <a:pt x="16880" y="23173"/>
                      <a:pt x="16426" y="21961"/>
                    </a:cubicBezTo>
                    <a:cubicBezTo>
                      <a:pt x="16199" y="21280"/>
                      <a:pt x="15745" y="21356"/>
                      <a:pt x="15593" y="22113"/>
                    </a:cubicBezTo>
                    <a:cubicBezTo>
                      <a:pt x="13701" y="23324"/>
                      <a:pt x="12111" y="22718"/>
                      <a:pt x="10673" y="21280"/>
                    </a:cubicBezTo>
                    <a:cubicBezTo>
                      <a:pt x="9765" y="19994"/>
                      <a:pt x="9159" y="18555"/>
                      <a:pt x="8327" y="17193"/>
                    </a:cubicBezTo>
                    <a:cubicBezTo>
                      <a:pt x="7418" y="15679"/>
                      <a:pt x="6056" y="14316"/>
                      <a:pt x="5677" y="12348"/>
                    </a:cubicBezTo>
                    <a:close/>
                  </a:path>
                </a:pathLst>
              </a:custGeom>
              <a:solidFill>
                <a:srgbClr val="F0BB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0" name="任意多边形: 形状 3459"/>
              <p:cNvSpPr/>
              <p:nvPr/>
            </p:nvSpPr>
            <p:spPr>
              <a:xfrm>
                <a:off x="2088453" y="5890332"/>
                <a:ext cx="30278" cy="30278"/>
              </a:xfrm>
              <a:custGeom>
                <a:avLst/>
                <a:gdLst>
                  <a:gd name="connsiteX0" fmla="*/ 16460 w 30278"/>
                  <a:gd name="connsiteY0" fmla="*/ 5704 h 30278"/>
                  <a:gd name="connsiteX1" fmla="*/ 25694 w 30278"/>
                  <a:gd name="connsiteY1" fmla="*/ 22282 h 30278"/>
                  <a:gd name="connsiteX2" fmla="*/ 22061 w 30278"/>
                  <a:gd name="connsiteY2" fmla="*/ 27732 h 30278"/>
                  <a:gd name="connsiteX3" fmla="*/ 19109 w 30278"/>
                  <a:gd name="connsiteY3" fmla="*/ 29775 h 30278"/>
                  <a:gd name="connsiteX4" fmla="*/ 5711 w 30278"/>
                  <a:gd name="connsiteY4" fmla="*/ 13425 h 30278"/>
                  <a:gd name="connsiteX5" fmla="*/ 16460 w 30278"/>
                  <a:gd name="connsiteY5" fmla="*/ 57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16460" y="5704"/>
                    </a:moveTo>
                    <a:cubicBezTo>
                      <a:pt x="26981" y="6159"/>
                      <a:pt x="31069" y="13501"/>
                      <a:pt x="25694" y="22282"/>
                    </a:cubicBezTo>
                    <a:cubicBezTo>
                      <a:pt x="24559" y="24174"/>
                      <a:pt x="23272" y="25915"/>
                      <a:pt x="22061" y="27732"/>
                    </a:cubicBezTo>
                    <a:cubicBezTo>
                      <a:pt x="21380" y="28792"/>
                      <a:pt x="20471" y="29775"/>
                      <a:pt x="19109" y="29775"/>
                    </a:cubicBezTo>
                    <a:cubicBezTo>
                      <a:pt x="14870" y="29775"/>
                      <a:pt x="5030" y="17740"/>
                      <a:pt x="5711" y="13425"/>
                    </a:cubicBezTo>
                    <a:cubicBezTo>
                      <a:pt x="6695" y="7597"/>
                      <a:pt x="9647" y="5402"/>
                      <a:pt x="16460" y="5704"/>
                    </a:cubicBezTo>
                    <a:close/>
                  </a:path>
                </a:pathLst>
              </a:custGeom>
              <a:solidFill>
                <a:srgbClr val="F5CF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1" name="任意多边形: 形状 3460"/>
              <p:cNvSpPr/>
              <p:nvPr/>
            </p:nvSpPr>
            <p:spPr>
              <a:xfrm>
                <a:off x="2441832" y="6125355"/>
                <a:ext cx="37848" cy="45417"/>
              </a:xfrm>
              <a:custGeom>
                <a:avLst/>
                <a:gdLst>
                  <a:gd name="connsiteX0" fmla="*/ 32398 w 37847"/>
                  <a:gd name="connsiteY0" fmla="*/ 31149 h 45417"/>
                  <a:gd name="connsiteX1" fmla="*/ 27629 w 37847"/>
                  <a:gd name="connsiteY1" fmla="*/ 28879 h 45417"/>
                  <a:gd name="connsiteX2" fmla="*/ 26645 w 37847"/>
                  <a:gd name="connsiteY2" fmla="*/ 30014 h 45417"/>
                  <a:gd name="connsiteX3" fmla="*/ 22633 w 37847"/>
                  <a:gd name="connsiteY3" fmla="*/ 40006 h 45417"/>
                  <a:gd name="connsiteX4" fmla="*/ 15518 w 37847"/>
                  <a:gd name="connsiteY4" fmla="*/ 34026 h 45417"/>
                  <a:gd name="connsiteX5" fmla="*/ 9386 w 37847"/>
                  <a:gd name="connsiteY5" fmla="*/ 33117 h 45417"/>
                  <a:gd name="connsiteX6" fmla="*/ 5677 w 37847"/>
                  <a:gd name="connsiteY6" fmla="*/ 31225 h 45417"/>
                  <a:gd name="connsiteX7" fmla="*/ 7494 w 37847"/>
                  <a:gd name="connsiteY7" fmla="*/ 27365 h 45417"/>
                  <a:gd name="connsiteX8" fmla="*/ 6813 w 37847"/>
                  <a:gd name="connsiteY8" fmla="*/ 25851 h 45417"/>
                  <a:gd name="connsiteX9" fmla="*/ 6964 w 37847"/>
                  <a:gd name="connsiteY9" fmla="*/ 25018 h 45417"/>
                  <a:gd name="connsiteX10" fmla="*/ 9613 w 37847"/>
                  <a:gd name="connsiteY10" fmla="*/ 22293 h 45417"/>
                  <a:gd name="connsiteX11" fmla="*/ 13322 w 37847"/>
                  <a:gd name="connsiteY11" fmla="*/ 16237 h 45417"/>
                  <a:gd name="connsiteX12" fmla="*/ 12793 w 37847"/>
                  <a:gd name="connsiteY12" fmla="*/ 5716 h 45417"/>
                  <a:gd name="connsiteX13" fmla="*/ 15063 w 37847"/>
                  <a:gd name="connsiteY13" fmla="*/ 6473 h 45417"/>
                  <a:gd name="connsiteX14" fmla="*/ 24525 w 37847"/>
                  <a:gd name="connsiteY14" fmla="*/ 16010 h 45417"/>
                  <a:gd name="connsiteX15" fmla="*/ 23238 w 37847"/>
                  <a:gd name="connsiteY15" fmla="*/ 16919 h 45417"/>
                  <a:gd name="connsiteX16" fmla="*/ 24525 w 37847"/>
                  <a:gd name="connsiteY16" fmla="*/ 16010 h 45417"/>
                  <a:gd name="connsiteX17" fmla="*/ 32398 w 37847"/>
                  <a:gd name="connsiteY17" fmla="*/ 3114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847" h="45417">
                    <a:moveTo>
                      <a:pt x="32398" y="31149"/>
                    </a:moveTo>
                    <a:cubicBezTo>
                      <a:pt x="29143" y="33193"/>
                      <a:pt x="29143" y="33193"/>
                      <a:pt x="27629" y="28879"/>
                    </a:cubicBezTo>
                    <a:cubicBezTo>
                      <a:pt x="27250" y="29257"/>
                      <a:pt x="26872" y="29560"/>
                      <a:pt x="26645" y="30014"/>
                    </a:cubicBezTo>
                    <a:cubicBezTo>
                      <a:pt x="24752" y="33193"/>
                      <a:pt x="26266" y="38416"/>
                      <a:pt x="22633" y="40006"/>
                    </a:cubicBezTo>
                    <a:cubicBezTo>
                      <a:pt x="18016" y="42049"/>
                      <a:pt x="19605" y="34480"/>
                      <a:pt x="15518" y="34026"/>
                    </a:cubicBezTo>
                    <a:cubicBezTo>
                      <a:pt x="13549" y="33798"/>
                      <a:pt x="12111" y="29560"/>
                      <a:pt x="9386" y="33117"/>
                    </a:cubicBezTo>
                    <a:cubicBezTo>
                      <a:pt x="7267" y="34328"/>
                      <a:pt x="6661" y="32284"/>
                      <a:pt x="5677" y="31225"/>
                    </a:cubicBezTo>
                    <a:cubicBezTo>
                      <a:pt x="6283" y="29938"/>
                      <a:pt x="6888" y="28651"/>
                      <a:pt x="7494" y="27365"/>
                    </a:cubicBezTo>
                    <a:cubicBezTo>
                      <a:pt x="7040" y="26910"/>
                      <a:pt x="6813" y="26380"/>
                      <a:pt x="6813" y="25851"/>
                    </a:cubicBezTo>
                    <a:cubicBezTo>
                      <a:pt x="6813" y="25245"/>
                      <a:pt x="6888" y="25018"/>
                      <a:pt x="6964" y="25018"/>
                    </a:cubicBezTo>
                    <a:cubicBezTo>
                      <a:pt x="7570" y="23882"/>
                      <a:pt x="8478" y="22974"/>
                      <a:pt x="9613" y="22293"/>
                    </a:cubicBezTo>
                    <a:cubicBezTo>
                      <a:pt x="12036" y="21006"/>
                      <a:pt x="14534" y="19719"/>
                      <a:pt x="13322" y="16237"/>
                    </a:cubicBezTo>
                    <a:cubicBezTo>
                      <a:pt x="12868" y="12755"/>
                      <a:pt x="4542" y="9576"/>
                      <a:pt x="12793" y="5716"/>
                    </a:cubicBezTo>
                    <a:cubicBezTo>
                      <a:pt x="13701" y="5564"/>
                      <a:pt x="14458" y="5867"/>
                      <a:pt x="15063" y="6473"/>
                    </a:cubicBezTo>
                    <a:cubicBezTo>
                      <a:pt x="19075" y="8819"/>
                      <a:pt x="24223" y="9955"/>
                      <a:pt x="24525" y="16010"/>
                    </a:cubicBezTo>
                    <a:cubicBezTo>
                      <a:pt x="24071" y="16313"/>
                      <a:pt x="23617" y="16615"/>
                      <a:pt x="23238" y="16919"/>
                    </a:cubicBezTo>
                    <a:cubicBezTo>
                      <a:pt x="23768" y="16691"/>
                      <a:pt x="24071" y="16313"/>
                      <a:pt x="24525" y="16010"/>
                    </a:cubicBezTo>
                    <a:cubicBezTo>
                      <a:pt x="29143" y="20098"/>
                      <a:pt x="37015" y="22444"/>
                      <a:pt x="32398" y="31149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2" name="任意多边形: 形状 3461"/>
              <p:cNvSpPr/>
              <p:nvPr/>
            </p:nvSpPr>
            <p:spPr>
              <a:xfrm>
                <a:off x="2152000" y="6506217"/>
                <a:ext cx="37848" cy="45417"/>
              </a:xfrm>
              <a:custGeom>
                <a:avLst/>
                <a:gdLst>
                  <a:gd name="connsiteX0" fmla="*/ 6504 w 37847"/>
                  <a:gd name="connsiteY0" fmla="*/ 15063 h 45417"/>
                  <a:gd name="connsiteX1" fmla="*/ 21568 w 37847"/>
                  <a:gd name="connsiteY1" fmla="*/ 7494 h 45417"/>
                  <a:gd name="connsiteX2" fmla="*/ 25655 w 37847"/>
                  <a:gd name="connsiteY2" fmla="*/ 5677 h 45417"/>
                  <a:gd name="connsiteX3" fmla="*/ 26412 w 37847"/>
                  <a:gd name="connsiteY3" fmla="*/ 6661 h 45417"/>
                  <a:gd name="connsiteX4" fmla="*/ 26639 w 37847"/>
                  <a:gd name="connsiteY4" fmla="*/ 12035 h 45417"/>
                  <a:gd name="connsiteX5" fmla="*/ 31332 w 37847"/>
                  <a:gd name="connsiteY5" fmla="*/ 11657 h 45417"/>
                  <a:gd name="connsiteX6" fmla="*/ 37009 w 37847"/>
                  <a:gd name="connsiteY6" fmla="*/ 13776 h 45417"/>
                  <a:gd name="connsiteX7" fmla="*/ 33906 w 37847"/>
                  <a:gd name="connsiteY7" fmla="*/ 19832 h 45417"/>
                  <a:gd name="connsiteX8" fmla="*/ 28986 w 37847"/>
                  <a:gd name="connsiteY8" fmla="*/ 29899 h 45417"/>
                  <a:gd name="connsiteX9" fmla="*/ 23081 w 37847"/>
                  <a:gd name="connsiteY9" fmla="*/ 39967 h 45417"/>
                  <a:gd name="connsiteX10" fmla="*/ 16874 w 37847"/>
                  <a:gd name="connsiteY10" fmla="*/ 39513 h 45417"/>
                  <a:gd name="connsiteX11" fmla="*/ 15512 w 37847"/>
                  <a:gd name="connsiteY11" fmla="*/ 37469 h 45417"/>
                  <a:gd name="connsiteX12" fmla="*/ 14225 w 37847"/>
                  <a:gd name="connsiteY12" fmla="*/ 26720 h 45417"/>
                  <a:gd name="connsiteX13" fmla="*/ 6807 w 37847"/>
                  <a:gd name="connsiteY13" fmla="*/ 19983 h 45417"/>
                  <a:gd name="connsiteX14" fmla="*/ 6504 w 37847"/>
                  <a:gd name="connsiteY14" fmla="*/ 1506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6504" y="15063"/>
                    </a:moveTo>
                    <a:cubicBezTo>
                      <a:pt x="10440" y="10446"/>
                      <a:pt x="14376" y="5980"/>
                      <a:pt x="21568" y="7494"/>
                    </a:cubicBezTo>
                    <a:cubicBezTo>
                      <a:pt x="22703" y="7721"/>
                      <a:pt x="24293" y="6358"/>
                      <a:pt x="25655" y="5677"/>
                    </a:cubicBezTo>
                    <a:cubicBezTo>
                      <a:pt x="25882" y="5980"/>
                      <a:pt x="26109" y="6282"/>
                      <a:pt x="26412" y="6661"/>
                    </a:cubicBezTo>
                    <a:cubicBezTo>
                      <a:pt x="28759" y="8402"/>
                      <a:pt x="21719" y="10446"/>
                      <a:pt x="26639" y="12035"/>
                    </a:cubicBezTo>
                    <a:cubicBezTo>
                      <a:pt x="28229" y="12035"/>
                      <a:pt x="29743" y="11657"/>
                      <a:pt x="31332" y="11657"/>
                    </a:cubicBezTo>
                    <a:cubicBezTo>
                      <a:pt x="33452" y="11657"/>
                      <a:pt x="36025" y="11430"/>
                      <a:pt x="37009" y="13776"/>
                    </a:cubicBezTo>
                    <a:cubicBezTo>
                      <a:pt x="38220" y="16653"/>
                      <a:pt x="35798" y="18242"/>
                      <a:pt x="33906" y="19832"/>
                    </a:cubicBezTo>
                    <a:cubicBezTo>
                      <a:pt x="30500" y="22254"/>
                      <a:pt x="26790" y="23768"/>
                      <a:pt x="28986" y="29899"/>
                    </a:cubicBezTo>
                    <a:cubicBezTo>
                      <a:pt x="29818" y="32322"/>
                      <a:pt x="25731" y="36864"/>
                      <a:pt x="23081" y="39967"/>
                    </a:cubicBezTo>
                    <a:cubicBezTo>
                      <a:pt x="20886" y="41405"/>
                      <a:pt x="18918" y="40648"/>
                      <a:pt x="16874" y="39513"/>
                    </a:cubicBezTo>
                    <a:cubicBezTo>
                      <a:pt x="16193" y="38983"/>
                      <a:pt x="15739" y="38302"/>
                      <a:pt x="15512" y="37469"/>
                    </a:cubicBezTo>
                    <a:cubicBezTo>
                      <a:pt x="15966" y="33836"/>
                      <a:pt x="13998" y="30429"/>
                      <a:pt x="14225" y="26720"/>
                    </a:cubicBezTo>
                    <a:cubicBezTo>
                      <a:pt x="13998" y="22027"/>
                      <a:pt x="9002" y="22557"/>
                      <a:pt x="6807" y="19983"/>
                    </a:cubicBezTo>
                    <a:cubicBezTo>
                      <a:pt x="5520" y="18394"/>
                      <a:pt x="5217" y="16804"/>
                      <a:pt x="6504" y="15063"/>
                    </a:cubicBezTo>
                    <a:close/>
                  </a:path>
                </a:pathLst>
              </a:custGeom>
              <a:solidFill>
                <a:srgbClr val="F6C9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3" name="任意多边形: 形状 3462"/>
              <p:cNvSpPr/>
              <p:nvPr/>
            </p:nvSpPr>
            <p:spPr>
              <a:xfrm>
                <a:off x="1804454" y="6253243"/>
                <a:ext cx="45417" cy="37848"/>
              </a:xfrm>
              <a:custGeom>
                <a:avLst/>
                <a:gdLst>
                  <a:gd name="connsiteX0" fmla="*/ 36660 w 45417"/>
                  <a:gd name="connsiteY0" fmla="*/ 5904 h 37847"/>
                  <a:gd name="connsiteX1" fmla="*/ 38553 w 45417"/>
                  <a:gd name="connsiteY1" fmla="*/ 5904 h 37847"/>
                  <a:gd name="connsiteX2" fmla="*/ 35373 w 45417"/>
                  <a:gd name="connsiteY2" fmla="*/ 16805 h 37847"/>
                  <a:gd name="connsiteX3" fmla="*/ 28788 w 45417"/>
                  <a:gd name="connsiteY3" fmla="*/ 30278 h 37847"/>
                  <a:gd name="connsiteX4" fmla="*/ 23338 w 45417"/>
                  <a:gd name="connsiteY4" fmla="*/ 32474 h 37847"/>
                  <a:gd name="connsiteX5" fmla="*/ 14708 w 45417"/>
                  <a:gd name="connsiteY5" fmla="*/ 21346 h 37847"/>
                  <a:gd name="connsiteX6" fmla="*/ 12513 w 45417"/>
                  <a:gd name="connsiteY6" fmla="*/ 18470 h 37847"/>
                  <a:gd name="connsiteX7" fmla="*/ 9940 w 45417"/>
                  <a:gd name="connsiteY7" fmla="*/ 7797 h 37847"/>
                  <a:gd name="connsiteX8" fmla="*/ 9940 w 45417"/>
                  <a:gd name="connsiteY8" fmla="*/ 7797 h 37847"/>
                  <a:gd name="connsiteX9" fmla="*/ 21143 w 45417"/>
                  <a:gd name="connsiteY9" fmla="*/ 5980 h 37847"/>
                  <a:gd name="connsiteX10" fmla="*/ 26139 w 45417"/>
                  <a:gd name="connsiteY10" fmla="*/ 5904 h 37847"/>
                  <a:gd name="connsiteX11" fmla="*/ 29696 w 45417"/>
                  <a:gd name="connsiteY11" fmla="*/ 5677 h 37847"/>
                  <a:gd name="connsiteX12" fmla="*/ 35449 w 45417"/>
                  <a:gd name="connsiteY12" fmla="*/ 5753 h 37847"/>
                  <a:gd name="connsiteX13" fmla="*/ 36660 w 45417"/>
                  <a:gd name="connsiteY13" fmla="*/ 590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417" h="37847">
                    <a:moveTo>
                      <a:pt x="36660" y="5904"/>
                    </a:moveTo>
                    <a:cubicBezTo>
                      <a:pt x="37266" y="5904"/>
                      <a:pt x="37871" y="5904"/>
                      <a:pt x="38553" y="5904"/>
                    </a:cubicBezTo>
                    <a:cubicBezTo>
                      <a:pt x="39764" y="10219"/>
                      <a:pt x="42110" y="14836"/>
                      <a:pt x="35373" y="16805"/>
                    </a:cubicBezTo>
                    <a:cubicBezTo>
                      <a:pt x="36509" y="22860"/>
                      <a:pt x="30150" y="25358"/>
                      <a:pt x="28788" y="30278"/>
                    </a:cubicBezTo>
                    <a:cubicBezTo>
                      <a:pt x="28031" y="33230"/>
                      <a:pt x="25457" y="32474"/>
                      <a:pt x="23338" y="32474"/>
                    </a:cubicBezTo>
                    <a:cubicBezTo>
                      <a:pt x="19553" y="29446"/>
                      <a:pt x="16979" y="25585"/>
                      <a:pt x="14708" y="21346"/>
                    </a:cubicBezTo>
                    <a:cubicBezTo>
                      <a:pt x="14103" y="20286"/>
                      <a:pt x="13800" y="18924"/>
                      <a:pt x="12513" y="18470"/>
                    </a:cubicBezTo>
                    <a:cubicBezTo>
                      <a:pt x="3884" y="15291"/>
                      <a:pt x="3884" y="15291"/>
                      <a:pt x="9940" y="7797"/>
                    </a:cubicBezTo>
                    <a:lnTo>
                      <a:pt x="9940" y="7797"/>
                    </a:lnTo>
                    <a:cubicBezTo>
                      <a:pt x="13497" y="6283"/>
                      <a:pt x="17509" y="7418"/>
                      <a:pt x="21143" y="5980"/>
                    </a:cubicBezTo>
                    <a:cubicBezTo>
                      <a:pt x="22808" y="5677"/>
                      <a:pt x="24473" y="5904"/>
                      <a:pt x="26139" y="5904"/>
                    </a:cubicBezTo>
                    <a:cubicBezTo>
                      <a:pt x="27350" y="5904"/>
                      <a:pt x="28561" y="5677"/>
                      <a:pt x="29696" y="5677"/>
                    </a:cubicBezTo>
                    <a:cubicBezTo>
                      <a:pt x="31589" y="5753"/>
                      <a:pt x="33481" y="5601"/>
                      <a:pt x="35449" y="5753"/>
                    </a:cubicBezTo>
                    <a:cubicBezTo>
                      <a:pt x="35903" y="5829"/>
                      <a:pt x="36282" y="5904"/>
                      <a:pt x="36660" y="5904"/>
                    </a:cubicBezTo>
                    <a:close/>
                  </a:path>
                </a:pathLst>
              </a:custGeom>
              <a:solidFill>
                <a:srgbClr val="F8DD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4" name="任意多边形: 形状 3463"/>
              <p:cNvSpPr/>
              <p:nvPr/>
            </p:nvSpPr>
            <p:spPr>
              <a:xfrm>
                <a:off x="2083524" y="6155309"/>
                <a:ext cx="52987" cy="30278"/>
              </a:xfrm>
              <a:custGeom>
                <a:avLst/>
                <a:gdLst>
                  <a:gd name="connsiteX0" fmla="*/ 10488 w 52986"/>
                  <a:gd name="connsiteY0" fmla="*/ 23980 h 30278"/>
                  <a:gd name="connsiteX1" fmla="*/ 6627 w 52986"/>
                  <a:gd name="connsiteY1" fmla="*/ 18378 h 30278"/>
                  <a:gd name="connsiteX2" fmla="*/ 6325 w 52986"/>
                  <a:gd name="connsiteY2" fmla="*/ 13231 h 30278"/>
                  <a:gd name="connsiteX3" fmla="*/ 22978 w 52986"/>
                  <a:gd name="connsiteY3" fmla="*/ 6419 h 30278"/>
                  <a:gd name="connsiteX4" fmla="*/ 25097 w 52986"/>
                  <a:gd name="connsiteY4" fmla="*/ 7403 h 30278"/>
                  <a:gd name="connsiteX5" fmla="*/ 26308 w 52986"/>
                  <a:gd name="connsiteY5" fmla="*/ 8992 h 30278"/>
                  <a:gd name="connsiteX6" fmla="*/ 27368 w 52986"/>
                  <a:gd name="connsiteY6" fmla="*/ 10128 h 30278"/>
                  <a:gd name="connsiteX7" fmla="*/ 29109 w 52986"/>
                  <a:gd name="connsiteY7" fmla="*/ 11339 h 30278"/>
                  <a:gd name="connsiteX8" fmla="*/ 30623 w 52986"/>
                  <a:gd name="connsiteY8" fmla="*/ 13080 h 30278"/>
                  <a:gd name="connsiteX9" fmla="*/ 34862 w 52986"/>
                  <a:gd name="connsiteY9" fmla="*/ 16259 h 30278"/>
                  <a:gd name="connsiteX10" fmla="*/ 34786 w 52986"/>
                  <a:gd name="connsiteY10" fmla="*/ 13004 h 30278"/>
                  <a:gd name="connsiteX11" fmla="*/ 41069 w 52986"/>
                  <a:gd name="connsiteY11" fmla="*/ 9371 h 30278"/>
                  <a:gd name="connsiteX12" fmla="*/ 46519 w 52986"/>
                  <a:gd name="connsiteY12" fmla="*/ 12172 h 30278"/>
                  <a:gd name="connsiteX13" fmla="*/ 47881 w 52986"/>
                  <a:gd name="connsiteY13" fmla="*/ 15427 h 30278"/>
                  <a:gd name="connsiteX14" fmla="*/ 46216 w 52986"/>
                  <a:gd name="connsiteY14" fmla="*/ 19892 h 30278"/>
                  <a:gd name="connsiteX15" fmla="*/ 44929 w 52986"/>
                  <a:gd name="connsiteY15" fmla="*/ 21785 h 30278"/>
                  <a:gd name="connsiteX16" fmla="*/ 40993 w 52986"/>
                  <a:gd name="connsiteY16" fmla="*/ 25873 h 30278"/>
                  <a:gd name="connsiteX17" fmla="*/ 39328 w 52986"/>
                  <a:gd name="connsiteY17" fmla="*/ 27386 h 30278"/>
                  <a:gd name="connsiteX18" fmla="*/ 37284 w 52986"/>
                  <a:gd name="connsiteY18" fmla="*/ 28597 h 30278"/>
                  <a:gd name="connsiteX19" fmla="*/ 36073 w 52986"/>
                  <a:gd name="connsiteY19" fmla="*/ 28824 h 30278"/>
                  <a:gd name="connsiteX20" fmla="*/ 34862 w 52986"/>
                  <a:gd name="connsiteY20" fmla="*/ 28673 h 30278"/>
                  <a:gd name="connsiteX21" fmla="*/ 33651 w 52986"/>
                  <a:gd name="connsiteY21" fmla="*/ 28446 h 30278"/>
                  <a:gd name="connsiteX22" fmla="*/ 12683 w 52986"/>
                  <a:gd name="connsiteY22" fmla="*/ 25645 h 30278"/>
                  <a:gd name="connsiteX23" fmla="*/ 10488 w 52986"/>
                  <a:gd name="connsiteY23" fmla="*/ 2398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2986" h="30278">
                    <a:moveTo>
                      <a:pt x="10488" y="23980"/>
                    </a:moveTo>
                    <a:cubicBezTo>
                      <a:pt x="9504" y="21936"/>
                      <a:pt x="6249" y="21406"/>
                      <a:pt x="6627" y="18378"/>
                    </a:cubicBezTo>
                    <a:cubicBezTo>
                      <a:pt x="5416" y="16637"/>
                      <a:pt x="5416" y="13383"/>
                      <a:pt x="6325" y="13231"/>
                    </a:cubicBezTo>
                    <a:cubicBezTo>
                      <a:pt x="12532" y="12399"/>
                      <a:pt x="15181" y="3012"/>
                      <a:pt x="22978" y="6419"/>
                    </a:cubicBezTo>
                    <a:cubicBezTo>
                      <a:pt x="23735" y="6646"/>
                      <a:pt x="24416" y="7024"/>
                      <a:pt x="25097" y="7403"/>
                    </a:cubicBezTo>
                    <a:cubicBezTo>
                      <a:pt x="25627" y="7781"/>
                      <a:pt x="26081" y="8387"/>
                      <a:pt x="26308" y="8992"/>
                    </a:cubicBezTo>
                    <a:cubicBezTo>
                      <a:pt x="25703" y="10204"/>
                      <a:pt x="26005" y="10658"/>
                      <a:pt x="27368" y="10128"/>
                    </a:cubicBezTo>
                    <a:cubicBezTo>
                      <a:pt x="28049" y="10355"/>
                      <a:pt x="28655" y="10809"/>
                      <a:pt x="29109" y="11339"/>
                    </a:cubicBezTo>
                    <a:cubicBezTo>
                      <a:pt x="29639" y="11869"/>
                      <a:pt x="30093" y="12474"/>
                      <a:pt x="30623" y="13080"/>
                    </a:cubicBezTo>
                    <a:cubicBezTo>
                      <a:pt x="31985" y="14291"/>
                      <a:pt x="32969" y="16486"/>
                      <a:pt x="34862" y="16259"/>
                    </a:cubicBezTo>
                    <a:cubicBezTo>
                      <a:pt x="35997" y="16108"/>
                      <a:pt x="34786" y="14139"/>
                      <a:pt x="34786" y="13004"/>
                    </a:cubicBezTo>
                    <a:cubicBezTo>
                      <a:pt x="34256" y="7251"/>
                      <a:pt x="36906" y="7024"/>
                      <a:pt x="41069" y="9371"/>
                    </a:cubicBezTo>
                    <a:cubicBezTo>
                      <a:pt x="42658" y="10733"/>
                      <a:pt x="44551" y="11490"/>
                      <a:pt x="46519" y="12172"/>
                    </a:cubicBezTo>
                    <a:cubicBezTo>
                      <a:pt x="47503" y="13004"/>
                      <a:pt x="47881" y="14139"/>
                      <a:pt x="47881" y="15427"/>
                    </a:cubicBezTo>
                    <a:cubicBezTo>
                      <a:pt x="47730" y="17016"/>
                      <a:pt x="46822" y="18378"/>
                      <a:pt x="46216" y="19892"/>
                    </a:cubicBezTo>
                    <a:cubicBezTo>
                      <a:pt x="45838" y="20574"/>
                      <a:pt x="45459" y="21255"/>
                      <a:pt x="44929" y="21785"/>
                    </a:cubicBezTo>
                    <a:cubicBezTo>
                      <a:pt x="43642" y="23223"/>
                      <a:pt x="42280" y="24510"/>
                      <a:pt x="40993" y="25873"/>
                    </a:cubicBezTo>
                    <a:cubicBezTo>
                      <a:pt x="40463" y="26402"/>
                      <a:pt x="39933" y="26932"/>
                      <a:pt x="39328" y="27386"/>
                    </a:cubicBezTo>
                    <a:cubicBezTo>
                      <a:pt x="38722" y="27840"/>
                      <a:pt x="38041" y="28294"/>
                      <a:pt x="37284" y="28597"/>
                    </a:cubicBezTo>
                    <a:cubicBezTo>
                      <a:pt x="36906" y="28673"/>
                      <a:pt x="36527" y="28749"/>
                      <a:pt x="36073" y="28824"/>
                    </a:cubicBezTo>
                    <a:cubicBezTo>
                      <a:pt x="35694" y="28824"/>
                      <a:pt x="35240" y="28749"/>
                      <a:pt x="34862" y="28673"/>
                    </a:cubicBezTo>
                    <a:cubicBezTo>
                      <a:pt x="34483" y="28597"/>
                      <a:pt x="34029" y="28522"/>
                      <a:pt x="33651" y="28446"/>
                    </a:cubicBezTo>
                    <a:cubicBezTo>
                      <a:pt x="27519" y="21028"/>
                      <a:pt x="19647" y="26629"/>
                      <a:pt x="12683" y="25645"/>
                    </a:cubicBezTo>
                    <a:cubicBezTo>
                      <a:pt x="11775" y="25115"/>
                      <a:pt x="11093" y="24585"/>
                      <a:pt x="10488" y="23980"/>
                    </a:cubicBezTo>
                    <a:close/>
                  </a:path>
                </a:pathLst>
              </a:custGeom>
              <a:solidFill>
                <a:srgbClr val="F7CC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5" name="任意多边形: 形状 3464"/>
              <p:cNvSpPr/>
              <p:nvPr/>
            </p:nvSpPr>
            <p:spPr>
              <a:xfrm>
                <a:off x="2103582" y="5443606"/>
                <a:ext cx="30278" cy="37848"/>
              </a:xfrm>
              <a:custGeom>
                <a:avLst/>
                <a:gdLst>
                  <a:gd name="connsiteX0" fmla="*/ 5721 w 30278"/>
                  <a:gd name="connsiteY0" fmla="*/ 34214 h 37847"/>
                  <a:gd name="connsiteX1" fmla="*/ 9430 w 30278"/>
                  <a:gd name="connsiteY1" fmla="*/ 22935 h 37847"/>
                  <a:gd name="connsiteX2" fmla="*/ 11246 w 30278"/>
                  <a:gd name="connsiteY2" fmla="*/ 16880 h 37847"/>
                  <a:gd name="connsiteX3" fmla="*/ 20860 w 30278"/>
                  <a:gd name="connsiteY3" fmla="*/ 5677 h 37847"/>
                  <a:gd name="connsiteX4" fmla="*/ 30246 w 30278"/>
                  <a:gd name="connsiteY4" fmla="*/ 9537 h 37847"/>
                  <a:gd name="connsiteX5" fmla="*/ 20935 w 30278"/>
                  <a:gd name="connsiteY5" fmla="*/ 26796 h 37847"/>
                  <a:gd name="connsiteX6" fmla="*/ 19800 w 30278"/>
                  <a:gd name="connsiteY6" fmla="*/ 26418 h 37847"/>
                  <a:gd name="connsiteX7" fmla="*/ 15939 w 30278"/>
                  <a:gd name="connsiteY7" fmla="*/ 26418 h 37847"/>
                  <a:gd name="connsiteX8" fmla="*/ 12836 w 30278"/>
                  <a:gd name="connsiteY8" fmla="*/ 30732 h 37847"/>
                  <a:gd name="connsiteX9" fmla="*/ 12079 w 30278"/>
                  <a:gd name="connsiteY9" fmla="*/ 31262 h 37847"/>
                  <a:gd name="connsiteX10" fmla="*/ 12836 w 30278"/>
                  <a:gd name="connsiteY10" fmla="*/ 32852 h 37847"/>
                  <a:gd name="connsiteX11" fmla="*/ 9430 w 30278"/>
                  <a:gd name="connsiteY11" fmla="*/ 37999 h 37847"/>
                  <a:gd name="connsiteX12" fmla="*/ 7462 w 30278"/>
                  <a:gd name="connsiteY12" fmla="*/ 36031 h 37847"/>
                  <a:gd name="connsiteX13" fmla="*/ 5721 w 30278"/>
                  <a:gd name="connsiteY13" fmla="*/ 3421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5721" y="34214"/>
                    </a:moveTo>
                    <a:cubicBezTo>
                      <a:pt x="5418" y="29975"/>
                      <a:pt x="6705" y="26039"/>
                      <a:pt x="9430" y="22935"/>
                    </a:cubicBezTo>
                    <a:cubicBezTo>
                      <a:pt x="11171" y="20967"/>
                      <a:pt x="11398" y="19075"/>
                      <a:pt x="11246" y="16880"/>
                    </a:cubicBezTo>
                    <a:cubicBezTo>
                      <a:pt x="10565" y="9765"/>
                      <a:pt x="14198" y="6434"/>
                      <a:pt x="20860" y="5677"/>
                    </a:cubicBezTo>
                    <a:cubicBezTo>
                      <a:pt x="23206" y="8932"/>
                      <a:pt x="27748" y="6812"/>
                      <a:pt x="30246" y="9537"/>
                    </a:cubicBezTo>
                    <a:cubicBezTo>
                      <a:pt x="34106" y="19908"/>
                      <a:pt x="31684" y="24449"/>
                      <a:pt x="20935" y="26796"/>
                    </a:cubicBezTo>
                    <a:cubicBezTo>
                      <a:pt x="20557" y="26644"/>
                      <a:pt x="20178" y="26493"/>
                      <a:pt x="19800" y="26418"/>
                    </a:cubicBezTo>
                    <a:cubicBezTo>
                      <a:pt x="18513" y="26493"/>
                      <a:pt x="17302" y="22103"/>
                      <a:pt x="15939" y="26418"/>
                    </a:cubicBezTo>
                    <a:cubicBezTo>
                      <a:pt x="15410" y="28234"/>
                      <a:pt x="14577" y="29899"/>
                      <a:pt x="12836" y="30732"/>
                    </a:cubicBezTo>
                    <a:cubicBezTo>
                      <a:pt x="12685" y="31111"/>
                      <a:pt x="11398" y="29899"/>
                      <a:pt x="12079" y="31262"/>
                    </a:cubicBezTo>
                    <a:cubicBezTo>
                      <a:pt x="12306" y="31792"/>
                      <a:pt x="12685" y="32246"/>
                      <a:pt x="12836" y="32852"/>
                    </a:cubicBezTo>
                    <a:cubicBezTo>
                      <a:pt x="12685" y="35198"/>
                      <a:pt x="13744" y="38378"/>
                      <a:pt x="9430" y="37999"/>
                    </a:cubicBezTo>
                    <a:cubicBezTo>
                      <a:pt x="8824" y="37318"/>
                      <a:pt x="8143" y="36712"/>
                      <a:pt x="7462" y="36031"/>
                    </a:cubicBezTo>
                    <a:cubicBezTo>
                      <a:pt x="6856" y="35501"/>
                      <a:pt x="6250" y="34895"/>
                      <a:pt x="5721" y="34214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6" name="任意多边形: 形状 3465"/>
              <p:cNvSpPr/>
              <p:nvPr/>
            </p:nvSpPr>
            <p:spPr>
              <a:xfrm>
                <a:off x="1731396" y="6359141"/>
                <a:ext cx="30278" cy="37848"/>
              </a:xfrm>
              <a:custGeom>
                <a:avLst/>
                <a:gdLst>
                  <a:gd name="connsiteX0" fmla="*/ 10557 w 30278"/>
                  <a:gd name="connsiteY0" fmla="*/ 31338 h 37847"/>
                  <a:gd name="connsiteX1" fmla="*/ 6999 w 30278"/>
                  <a:gd name="connsiteY1" fmla="*/ 25585 h 37847"/>
                  <a:gd name="connsiteX2" fmla="*/ 11692 w 30278"/>
                  <a:gd name="connsiteY2" fmla="*/ 11279 h 37847"/>
                  <a:gd name="connsiteX3" fmla="*/ 20548 w 30278"/>
                  <a:gd name="connsiteY3" fmla="*/ 5980 h 37847"/>
                  <a:gd name="connsiteX4" fmla="*/ 21911 w 30278"/>
                  <a:gd name="connsiteY4" fmla="*/ 5677 h 37847"/>
                  <a:gd name="connsiteX5" fmla="*/ 24485 w 30278"/>
                  <a:gd name="connsiteY5" fmla="*/ 6359 h 37847"/>
                  <a:gd name="connsiteX6" fmla="*/ 27815 w 30278"/>
                  <a:gd name="connsiteY6" fmla="*/ 30430 h 37847"/>
                  <a:gd name="connsiteX7" fmla="*/ 25923 w 30278"/>
                  <a:gd name="connsiteY7" fmla="*/ 31868 h 37847"/>
                  <a:gd name="connsiteX8" fmla="*/ 23198 w 30278"/>
                  <a:gd name="connsiteY8" fmla="*/ 31716 h 37847"/>
                  <a:gd name="connsiteX9" fmla="*/ 21305 w 30278"/>
                  <a:gd name="connsiteY9" fmla="*/ 32928 h 37847"/>
                  <a:gd name="connsiteX10" fmla="*/ 16915 w 30278"/>
                  <a:gd name="connsiteY10" fmla="*/ 34593 h 37847"/>
                  <a:gd name="connsiteX11" fmla="*/ 10557 w 30278"/>
                  <a:gd name="connsiteY11" fmla="*/ 3133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7847">
                    <a:moveTo>
                      <a:pt x="10557" y="31338"/>
                    </a:moveTo>
                    <a:cubicBezTo>
                      <a:pt x="9346" y="29446"/>
                      <a:pt x="8210" y="27477"/>
                      <a:pt x="6999" y="25585"/>
                    </a:cubicBezTo>
                    <a:cubicBezTo>
                      <a:pt x="3668" y="19227"/>
                      <a:pt x="7150" y="14988"/>
                      <a:pt x="11692" y="11279"/>
                    </a:cubicBezTo>
                    <a:cubicBezTo>
                      <a:pt x="14341" y="9084"/>
                      <a:pt x="17218" y="7191"/>
                      <a:pt x="20548" y="5980"/>
                    </a:cubicBezTo>
                    <a:cubicBezTo>
                      <a:pt x="21003" y="5904"/>
                      <a:pt x="21457" y="5753"/>
                      <a:pt x="21911" y="5677"/>
                    </a:cubicBezTo>
                    <a:cubicBezTo>
                      <a:pt x="22819" y="5677"/>
                      <a:pt x="23728" y="5904"/>
                      <a:pt x="24485" y="6359"/>
                    </a:cubicBezTo>
                    <a:cubicBezTo>
                      <a:pt x="28496" y="14004"/>
                      <a:pt x="30616" y="21876"/>
                      <a:pt x="27815" y="30430"/>
                    </a:cubicBezTo>
                    <a:cubicBezTo>
                      <a:pt x="27285" y="31035"/>
                      <a:pt x="26680" y="31565"/>
                      <a:pt x="25923" y="31868"/>
                    </a:cubicBezTo>
                    <a:cubicBezTo>
                      <a:pt x="25014" y="32322"/>
                      <a:pt x="24182" y="30505"/>
                      <a:pt x="23198" y="31716"/>
                    </a:cubicBezTo>
                    <a:cubicBezTo>
                      <a:pt x="22592" y="32171"/>
                      <a:pt x="21987" y="32549"/>
                      <a:pt x="21305" y="32928"/>
                    </a:cubicBezTo>
                    <a:cubicBezTo>
                      <a:pt x="19943" y="33685"/>
                      <a:pt x="18505" y="34366"/>
                      <a:pt x="16915" y="34593"/>
                    </a:cubicBezTo>
                    <a:cubicBezTo>
                      <a:pt x="13963" y="35123"/>
                      <a:pt x="12298" y="33079"/>
                      <a:pt x="10557" y="31338"/>
                    </a:cubicBezTo>
                    <a:close/>
                  </a:path>
                </a:pathLst>
              </a:custGeom>
              <a:solidFill>
                <a:srgbClr val="ECB3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7" name="任意多边形: 形状 3466"/>
              <p:cNvSpPr/>
              <p:nvPr/>
            </p:nvSpPr>
            <p:spPr>
              <a:xfrm>
                <a:off x="2110287" y="6503484"/>
                <a:ext cx="30278" cy="37848"/>
              </a:xfrm>
              <a:custGeom>
                <a:avLst/>
                <a:gdLst>
                  <a:gd name="connsiteX0" fmla="*/ 15971 w 30278"/>
                  <a:gd name="connsiteY0" fmla="*/ 33162 h 37847"/>
                  <a:gd name="connsiteX1" fmla="*/ 8856 w 30278"/>
                  <a:gd name="connsiteY1" fmla="*/ 8485 h 37847"/>
                  <a:gd name="connsiteX2" fmla="*/ 20286 w 30278"/>
                  <a:gd name="connsiteY2" fmla="*/ 5836 h 37847"/>
                  <a:gd name="connsiteX3" fmla="*/ 23617 w 30278"/>
                  <a:gd name="connsiteY3" fmla="*/ 10378 h 37847"/>
                  <a:gd name="connsiteX4" fmla="*/ 29218 w 30278"/>
                  <a:gd name="connsiteY4" fmla="*/ 19915 h 37847"/>
                  <a:gd name="connsiteX5" fmla="*/ 29218 w 30278"/>
                  <a:gd name="connsiteY5" fmla="*/ 21808 h 37847"/>
                  <a:gd name="connsiteX6" fmla="*/ 22406 w 30278"/>
                  <a:gd name="connsiteY6" fmla="*/ 24306 h 37847"/>
                  <a:gd name="connsiteX7" fmla="*/ 20513 w 30278"/>
                  <a:gd name="connsiteY7" fmla="*/ 22792 h 37847"/>
                  <a:gd name="connsiteX8" fmla="*/ 21876 w 30278"/>
                  <a:gd name="connsiteY8" fmla="*/ 24079 h 37847"/>
                  <a:gd name="connsiteX9" fmla="*/ 15971 w 30278"/>
                  <a:gd name="connsiteY9" fmla="*/ 3316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7847">
                    <a:moveTo>
                      <a:pt x="15971" y="33162"/>
                    </a:moveTo>
                    <a:cubicBezTo>
                      <a:pt x="4844" y="29832"/>
                      <a:pt x="3179" y="16055"/>
                      <a:pt x="8856" y="8485"/>
                    </a:cubicBezTo>
                    <a:cubicBezTo>
                      <a:pt x="11732" y="4625"/>
                      <a:pt x="16501" y="7274"/>
                      <a:pt x="20286" y="5836"/>
                    </a:cubicBezTo>
                    <a:cubicBezTo>
                      <a:pt x="22784" y="4928"/>
                      <a:pt x="23465" y="8107"/>
                      <a:pt x="23617" y="10378"/>
                    </a:cubicBezTo>
                    <a:cubicBezTo>
                      <a:pt x="22784" y="15147"/>
                      <a:pt x="27326" y="16736"/>
                      <a:pt x="29218" y="19915"/>
                    </a:cubicBezTo>
                    <a:cubicBezTo>
                      <a:pt x="29294" y="20521"/>
                      <a:pt x="29294" y="21127"/>
                      <a:pt x="29218" y="21808"/>
                    </a:cubicBezTo>
                    <a:cubicBezTo>
                      <a:pt x="27401" y="23852"/>
                      <a:pt x="25131" y="24684"/>
                      <a:pt x="22406" y="24306"/>
                    </a:cubicBezTo>
                    <a:cubicBezTo>
                      <a:pt x="21876" y="23700"/>
                      <a:pt x="21043" y="23473"/>
                      <a:pt x="20513" y="22792"/>
                    </a:cubicBezTo>
                    <a:cubicBezTo>
                      <a:pt x="20437" y="23776"/>
                      <a:pt x="21724" y="23246"/>
                      <a:pt x="21876" y="24079"/>
                    </a:cubicBezTo>
                    <a:cubicBezTo>
                      <a:pt x="22406" y="28847"/>
                      <a:pt x="17107" y="29605"/>
                      <a:pt x="15971" y="33162"/>
                    </a:cubicBezTo>
                    <a:close/>
                  </a:path>
                </a:pathLst>
              </a:custGeom>
              <a:solidFill>
                <a:srgbClr val="FA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8" name="任意多边形: 形状 3467"/>
              <p:cNvSpPr/>
              <p:nvPr/>
            </p:nvSpPr>
            <p:spPr>
              <a:xfrm>
                <a:off x="2200535" y="6008110"/>
                <a:ext cx="30278" cy="37848"/>
              </a:xfrm>
              <a:custGeom>
                <a:avLst/>
                <a:gdLst>
                  <a:gd name="connsiteX0" fmla="*/ 13075 w 30278"/>
                  <a:gd name="connsiteY0" fmla="*/ 5784 h 37847"/>
                  <a:gd name="connsiteX1" fmla="*/ 18677 w 30278"/>
                  <a:gd name="connsiteY1" fmla="*/ 5784 h 37847"/>
                  <a:gd name="connsiteX2" fmla="*/ 23218 w 30278"/>
                  <a:gd name="connsiteY2" fmla="*/ 11689 h 37847"/>
                  <a:gd name="connsiteX3" fmla="*/ 28366 w 30278"/>
                  <a:gd name="connsiteY3" fmla="*/ 24859 h 37847"/>
                  <a:gd name="connsiteX4" fmla="*/ 28366 w 30278"/>
                  <a:gd name="connsiteY4" fmla="*/ 24859 h 37847"/>
                  <a:gd name="connsiteX5" fmla="*/ 20720 w 30278"/>
                  <a:gd name="connsiteY5" fmla="*/ 30537 h 37847"/>
                  <a:gd name="connsiteX6" fmla="*/ 17995 w 30278"/>
                  <a:gd name="connsiteY6" fmla="*/ 33489 h 37847"/>
                  <a:gd name="connsiteX7" fmla="*/ 16784 w 30278"/>
                  <a:gd name="connsiteY7" fmla="*/ 36365 h 37847"/>
                  <a:gd name="connsiteX8" fmla="*/ 11258 w 30278"/>
                  <a:gd name="connsiteY8" fmla="*/ 30537 h 37847"/>
                  <a:gd name="connsiteX9" fmla="*/ 7398 w 30278"/>
                  <a:gd name="connsiteY9" fmla="*/ 28796 h 37847"/>
                  <a:gd name="connsiteX10" fmla="*/ 7398 w 30278"/>
                  <a:gd name="connsiteY10" fmla="*/ 28796 h 37847"/>
                  <a:gd name="connsiteX11" fmla="*/ 12999 w 30278"/>
                  <a:gd name="connsiteY11" fmla="*/ 5784 h 37847"/>
                  <a:gd name="connsiteX12" fmla="*/ 13075 w 30278"/>
                  <a:gd name="connsiteY12" fmla="*/ 578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3075" y="5784"/>
                    </a:moveTo>
                    <a:cubicBezTo>
                      <a:pt x="14968" y="5784"/>
                      <a:pt x="16860" y="6011"/>
                      <a:pt x="18677" y="5784"/>
                    </a:cubicBezTo>
                    <a:cubicBezTo>
                      <a:pt x="23672" y="5178"/>
                      <a:pt x="24051" y="7147"/>
                      <a:pt x="23218" y="11689"/>
                    </a:cubicBezTo>
                    <a:cubicBezTo>
                      <a:pt x="22234" y="16684"/>
                      <a:pt x="22537" y="22059"/>
                      <a:pt x="28366" y="24859"/>
                    </a:cubicBezTo>
                    <a:lnTo>
                      <a:pt x="28366" y="24859"/>
                    </a:lnTo>
                    <a:cubicBezTo>
                      <a:pt x="26549" y="27736"/>
                      <a:pt x="23975" y="29553"/>
                      <a:pt x="20720" y="30537"/>
                    </a:cubicBezTo>
                    <a:cubicBezTo>
                      <a:pt x="17011" y="29023"/>
                      <a:pt x="15497" y="30461"/>
                      <a:pt x="17995" y="33489"/>
                    </a:cubicBezTo>
                    <a:cubicBezTo>
                      <a:pt x="20342" y="36290"/>
                      <a:pt x="18828" y="36062"/>
                      <a:pt x="16784" y="36365"/>
                    </a:cubicBezTo>
                    <a:cubicBezTo>
                      <a:pt x="14211" y="35078"/>
                      <a:pt x="12621" y="32959"/>
                      <a:pt x="11258" y="30537"/>
                    </a:cubicBezTo>
                    <a:cubicBezTo>
                      <a:pt x="10350" y="29098"/>
                      <a:pt x="8685" y="29250"/>
                      <a:pt x="7398" y="28796"/>
                    </a:cubicBezTo>
                    <a:lnTo>
                      <a:pt x="7398" y="28796"/>
                    </a:lnTo>
                    <a:cubicBezTo>
                      <a:pt x="2932" y="19561"/>
                      <a:pt x="8004" y="12673"/>
                      <a:pt x="12999" y="5784"/>
                    </a:cubicBezTo>
                    <a:lnTo>
                      <a:pt x="13075" y="5784"/>
                    </a:lnTo>
                    <a:close/>
                  </a:path>
                </a:pathLst>
              </a:custGeom>
              <a:solidFill>
                <a:srgbClr val="F4C2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69" name="任意多边形: 形状 3468"/>
              <p:cNvSpPr/>
              <p:nvPr/>
            </p:nvSpPr>
            <p:spPr>
              <a:xfrm>
                <a:off x="2005606" y="5920842"/>
                <a:ext cx="45417" cy="30278"/>
              </a:xfrm>
              <a:custGeom>
                <a:avLst/>
                <a:gdLst>
                  <a:gd name="connsiteX0" fmla="*/ 6579 w 45417"/>
                  <a:gd name="connsiteY0" fmla="*/ 16979 h 30278"/>
                  <a:gd name="connsiteX1" fmla="*/ 10515 w 45417"/>
                  <a:gd name="connsiteY1" fmla="*/ 13270 h 30278"/>
                  <a:gd name="connsiteX2" fmla="*/ 31407 w 45417"/>
                  <a:gd name="connsiteY2" fmla="*/ 7289 h 30278"/>
                  <a:gd name="connsiteX3" fmla="*/ 40566 w 45417"/>
                  <a:gd name="connsiteY3" fmla="*/ 17963 h 30278"/>
                  <a:gd name="connsiteX4" fmla="*/ 35495 w 45417"/>
                  <a:gd name="connsiteY4" fmla="*/ 23564 h 30278"/>
                  <a:gd name="connsiteX5" fmla="*/ 30877 w 45417"/>
                  <a:gd name="connsiteY5" fmla="*/ 22807 h 30278"/>
                  <a:gd name="connsiteX6" fmla="*/ 17858 w 45417"/>
                  <a:gd name="connsiteY6" fmla="*/ 26970 h 30278"/>
                  <a:gd name="connsiteX7" fmla="*/ 13467 w 45417"/>
                  <a:gd name="connsiteY7" fmla="*/ 27727 h 30278"/>
                  <a:gd name="connsiteX8" fmla="*/ 11197 w 45417"/>
                  <a:gd name="connsiteY8" fmla="*/ 26365 h 30278"/>
                  <a:gd name="connsiteX9" fmla="*/ 8547 w 45417"/>
                  <a:gd name="connsiteY9" fmla="*/ 23488 h 30278"/>
                  <a:gd name="connsiteX10" fmla="*/ 6579 w 45417"/>
                  <a:gd name="connsiteY10" fmla="*/ 1697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417" h="30278">
                    <a:moveTo>
                      <a:pt x="6579" y="16979"/>
                    </a:moveTo>
                    <a:cubicBezTo>
                      <a:pt x="8396" y="16297"/>
                      <a:pt x="9380" y="14859"/>
                      <a:pt x="10515" y="13270"/>
                    </a:cubicBezTo>
                    <a:cubicBezTo>
                      <a:pt x="16344" y="5397"/>
                      <a:pt x="21340" y="4110"/>
                      <a:pt x="31407" y="7289"/>
                    </a:cubicBezTo>
                    <a:cubicBezTo>
                      <a:pt x="32543" y="12361"/>
                      <a:pt x="40642" y="10923"/>
                      <a:pt x="40566" y="17963"/>
                    </a:cubicBezTo>
                    <a:cubicBezTo>
                      <a:pt x="40566" y="22504"/>
                      <a:pt x="40491" y="24624"/>
                      <a:pt x="35495" y="23564"/>
                    </a:cubicBezTo>
                    <a:cubicBezTo>
                      <a:pt x="33981" y="23261"/>
                      <a:pt x="32315" y="23186"/>
                      <a:pt x="30877" y="22807"/>
                    </a:cubicBezTo>
                    <a:cubicBezTo>
                      <a:pt x="25579" y="21445"/>
                      <a:pt x="19901" y="17963"/>
                      <a:pt x="17858" y="26970"/>
                    </a:cubicBezTo>
                    <a:cubicBezTo>
                      <a:pt x="17555" y="28181"/>
                      <a:pt x="15057" y="28030"/>
                      <a:pt x="13467" y="27727"/>
                    </a:cubicBezTo>
                    <a:cubicBezTo>
                      <a:pt x="12635" y="27425"/>
                      <a:pt x="11878" y="26970"/>
                      <a:pt x="11197" y="26365"/>
                    </a:cubicBezTo>
                    <a:cubicBezTo>
                      <a:pt x="10288" y="25456"/>
                      <a:pt x="9456" y="24472"/>
                      <a:pt x="8547" y="23488"/>
                    </a:cubicBezTo>
                    <a:cubicBezTo>
                      <a:pt x="7033" y="21672"/>
                      <a:pt x="4233" y="20082"/>
                      <a:pt x="6579" y="16979"/>
                    </a:cubicBezTo>
                    <a:close/>
                  </a:path>
                </a:pathLst>
              </a:custGeom>
              <a:solidFill>
                <a:srgbClr val="F5C3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0" name="任意多边形: 形状 3469"/>
              <p:cNvSpPr/>
              <p:nvPr/>
            </p:nvSpPr>
            <p:spPr>
              <a:xfrm>
                <a:off x="1613530" y="5968754"/>
                <a:ext cx="37848" cy="37848"/>
              </a:xfrm>
              <a:custGeom>
                <a:avLst/>
                <a:gdLst>
                  <a:gd name="connsiteX0" fmla="*/ 26082 w 37847"/>
                  <a:gd name="connsiteY0" fmla="*/ 33786 h 37847"/>
                  <a:gd name="connsiteX1" fmla="*/ 22525 w 37847"/>
                  <a:gd name="connsiteY1" fmla="*/ 35830 h 37847"/>
                  <a:gd name="connsiteX2" fmla="*/ 5796 w 37847"/>
                  <a:gd name="connsiteY2" fmla="*/ 27125 h 37847"/>
                  <a:gd name="connsiteX3" fmla="*/ 10338 w 37847"/>
                  <a:gd name="connsiteY3" fmla="*/ 10169 h 37847"/>
                  <a:gd name="connsiteX4" fmla="*/ 14047 w 37847"/>
                  <a:gd name="connsiteY4" fmla="*/ 6838 h 37847"/>
                  <a:gd name="connsiteX5" fmla="*/ 17150 w 37847"/>
                  <a:gd name="connsiteY5" fmla="*/ 8731 h 37847"/>
                  <a:gd name="connsiteX6" fmla="*/ 20632 w 37847"/>
                  <a:gd name="connsiteY6" fmla="*/ 8579 h 37847"/>
                  <a:gd name="connsiteX7" fmla="*/ 22222 w 37847"/>
                  <a:gd name="connsiteY7" fmla="*/ 6763 h 37847"/>
                  <a:gd name="connsiteX8" fmla="*/ 25779 w 37847"/>
                  <a:gd name="connsiteY8" fmla="*/ 5778 h 37847"/>
                  <a:gd name="connsiteX9" fmla="*/ 36225 w 37847"/>
                  <a:gd name="connsiteY9" fmla="*/ 8958 h 37847"/>
                  <a:gd name="connsiteX10" fmla="*/ 36225 w 37847"/>
                  <a:gd name="connsiteY10" fmla="*/ 11531 h 37847"/>
                  <a:gd name="connsiteX11" fmla="*/ 17907 w 37847"/>
                  <a:gd name="connsiteY11" fmla="*/ 22735 h 37847"/>
                  <a:gd name="connsiteX12" fmla="*/ 17453 w 37847"/>
                  <a:gd name="connsiteY12" fmla="*/ 23491 h 37847"/>
                  <a:gd name="connsiteX13" fmla="*/ 18967 w 37847"/>
                  <a:gd name="connsiteY13" fmla="*/ 24627 h 37847"/>
                  <a:gd name="connsiteX14" fmla="*/ 26309 w 37847"/>
                  <a:gd name="connsiteY14" fmla="*/ 23794 h 37847"/>
                  <a:gd name="connsiteX15" fmla="*/ 31608 w 37847"/>
                  <a:gd name="connsiteY15" fmla="*/ 18193 h 37847"/>
                  <a:gd name="connsiteX16" fmla="*/ 26082 w 37847"/>
                  <a:gd name="connsiteY16" fmla="*/ 337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7847">
                    <a:moveTo>
                      <a:pt x="26082" y="33786"/>
                    </a:moveTo>
                    <a:cubicBezTo>
                      <a:pt x="25401" y="35376"/>
                      <a:pt x="23963" y="35678"/>
                      <a:pt x="22525" y="35830"/>
                    </a:cubicBezTo>
                    <a:cubicBezTo>
                      <a:pt x="14047" y="38555"/>
                      <a:pt x="11473" y="29774"/>
                      <a:pt x="5796" y="27125"/>
                    </a:cubicBezTo>
                    <a:cubicBezTo>
                      <a:pt x="5190" y="20918"/>
                      <a:pt x="6931" y="15316"/>
                      <a:pt x="10338" y="10169"/>
                    </a:cubicBezTo>
                    <a:cubicBezTo>
                      <a:pt x="11246" y="8655"/>
                      <a:pt x="12079" y="7141"/>
                      <a:pt x="14047" y="6838"/>
                    </a:cubicBezTo>
                    <a:cubicBezTo>
                      <a:pt x="15333" y="7066"/>
                      <a:pt x="16393" y="7747"/>
                      <a:pt x="17150" y="8731"/>
                    </a:cubicBezTo>
                    <a:cubicBezTo>
                      <a:pt x="18437" y="11456"/>
                      <a:pt x="19572" y="10547"/>
                      <a:pt x="20632" y="8579"/>
                    </a:cubicBezTo>
                    <a:cubicBezTo>
                      <a:pt x="21086" y="7898"/>
                      <a:pt x="21616" y="7292"/>
                      <a:pt x="22222" y="6763"/>
                    </a:cubicBezTo>
                    <a:cubicBezTo>
                      <a:pt x="23357" y="6082"/>
                      <a:pt x="24568" y="5854"/>
                      <a:pt x="25779" y="5778"/>
                    </a:cubicBezTo>
                    <a:cubicBezTo>
                      <a:pt x="29564" y="5854"/>
                      <a:pt x="33727" y="4643"/>
                      <a:pt x="36225" y="8958"/>
                    </a:cubicBezTo>
                    <a:cubicBezTo>
                      <a:pt x="36452" y="9791"/>
                      <a:pt x="36452" y="10699"/>
                      <a:pt x="36225" y="11531"/>
                    </a:cubicBezTo>
                    <a:cubicBezTo>
                      <a:pt x="32895" y="19858"/>
                      <a:pt x="23660" y="18420"/>
                      <a:pt x="17907" y="22735"/>
                    </a:cubicBezTo>
                    <a:cubicBezTo>
                      <a:pt x="17604" y="23189"/>
                      <a:pt x="17453" y="23491"/>
                      <a:pt x="17453" y="23491"/>
                    </a:cubicBezTo>
                    <a:cubicBezTo>
                      <a:pt x="17831" y="24021"/>
                      <a:pt x="18361" y="24400"/>
                      <a:pt x="18967" y="24627"/>
                    </a:cubicBezTo>
                    <a:cubicBezTo>
                      <a:pt x="21843" y="28033"/>
                      <a:pt x="24038" y="26746"/>
                      <a:pt x="26309" y="23794"/>
                    </a:cubicBezTo>
                    <a:cubicBezTo>
                      <a:pt x="27823" y="21751"/>
                      <a:pt x="27975" y="18268"/>
                      <a:pt x="31608" y="18193"/>
                    </a:cubicBezTo>
                    <a:cubicBezTo>
                      <a:pt x="38269" y="29169"/>
                      <a:pt x="38118" y="29547"/>
                      <a:pt x="26082" y="33786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1" name="任意多边形: 形状 3470"/>
              <p:cNvSpPr/>
              <p:nvPr/>
            </p:nvSpPr>
            <p:spPr>
              <a:xfrm>
                <a:off x="2012103" y="5922606"/>
                <a:ext cx="37848" cy="37848"/>
              </a:xfrm>
              <a:custGeom>
                <a:avLst/>
                <a:gdLst>
                  <a:gd name="connsiteX0" fmla="*/ 5836 w 37847"/>
                  <a:gd name="connsiteY0" fmla="*/ 24753 h 37847"/>
                  <a:gd name="connsiteX1" fmla="*/ 12270 w 37847"/>
                  <a:gd name="connsiteY1" fmla="*/ 21422 h 37847"/>
                  <a:gd name="connsiteX2" fmla="*/ 11134 w 37847"/>
                  <a:gd name="connsiteY2" fmla="*/ 16350 h 37847"/>
                  <a:gd name="connsiteX3" fmla="*/ 15373 w 37847"/>
                  <a:gd name="connsiteY3" fmla="*/ 17183 h 37847"/>
                  <a:gd name="connsiteX4" fmla="*/ 19461 w 37847"/>
                  <a:gd name="connsiteY4" fmla="*/ 15366 h 37847"/>
                  <a:gd name="connsiteX5" fmla="*/ 21580 w 37847"/>
                  <a:gd name="connsiteY5" fmla="*/ 19302 h 37847"/>
                  <a:gd name="connsiteX6" fmla="*/ 33010 w 37847"/>
                  <a:gd name="connsiteY6" fmla="*/ 20665 h 37847"/>
                  <a:gd name="connsiteX7" fmla="*/ 27106 w 37847"/>
                  <a:gd name="connsiteY7" fmla="*/ 12566 h 37847"/>
                  <a:gd name="connsiteX8" fmla="*/ 24986 w 37847"/>
                  <a:gd name="connsiteY8" fmla="*/ 5677 h 37847"/>
                  <a:gd name="connsiteX9" fmla="*/ 35659 w 37847"/>
                  <a:gd name="connsiteY9" fmla="*/ 11506 h 37847"/>
                  <a:gd name="connsiteX10" fmla="*/ 37173 w 37847"/>
                  <a:gd name="connsiteY10" fmla="*/ 14231 h 37847"/>
                  <a:gd name="connsiteX11" fmla="*/ 34297 w 37847"/>
                  <a:gd name="connsiteY11" fmla="*/ 24904 h 37847"/>
                  <a:gd name="connsiteX12" fmla="*/ 25668 w 37847"/>
                  <a:gd name="connsiteY12" fmla="*/ 26418 h 37847"/>
                  <a:gd name="connsiteX13" fmla="*/ 34524 w 37847"/>
                  <a:gd name="connsiteY13" fmla="*/ 26796 h 37847"/>
                  <a:gd name="connsiteX14" fmla="*/ 15449 w 37847"/>
                  <a:gd name="connsiteY14" fmla="*/ 32549 h 37847"/>
                  <a:gd name="connsiteX15" fmla="*/ 5836 w 37847"/>
                  <a:gd name="connsiteY15" fmla="*/ 2475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7847">
                    <a:moveTo>
                      <a:pt x="5836" y="24753"/>
                    </a:moveTo>
                    <a:cubicBezTo>
                      <a:pt x="8561" y="24677"/>
                      <a:pt x="11815" y="25434"/>
                      <a:pt x="12270" y="21422"/>
                    </a:cubicBezTo>
                    <a:cubicBezTo>
                      <a:pt x="12497" y="19681"/>
                      <a:pt x="9999" y="17940"/>
                      <a:pt x="11134" y="16350"/>
                    </a:cubicBezTo>
                    <a:cubicBezTo>
                      <a:pt x="12572" y="14382"/>
                      <a:pt x="13481" y="19530"/>
                      <a:pt x="15373" y="17183"/>
                    </a:cubicBezTo>
                    <a:cubicBezTo>
                      <a:pt x="16509" y="15745"/>
                      <a:pt x="17795" y="15442"/>
                      <a:pt x="19461" y="15366"/>
                    </a:cubicBezTo>
                    <a:cubicBezTo>
                      <a:pt x="22791" y="15291"/>
                      <a:pt x="21202" y="17789"/>
                      <a:pt x="21580" y="19302"/>
                    </a:cubicBezTo>
                    <a:cubicBezTo>
                      <a:pt x="25516" y="17713"/>
                      <a:pt x="29150" y="18772"/>
                      <a:pt x="33010" y="20665"/>
                    </a:cubicBezTo>
                    <a:cubicBezTo>
                      <a:pt x="30815" y="18016"/>
                      <a:pt x="36114" y="11052"/>
                      <a:pt x="27106" y="12566"/>
                    </a:cubicBezTo>
                    <a:cubicBezTo>
                      <a:pt x="23548" y="13171"/>
                      <a:pt x="25516" y="8099"/>
                      <a:pt x="24986" y="5677"/>
                    </a:cubicBezTo>
                    <a:cubicBezTo>
                      <a:pt x="29301" y="6131"/>
                      <a:pt x="31723" y="10219"/>
                      <a:pt x="35659" y="11506"/>
                    </a:cubicBezTo>
                    <a:cubicBezTo>
                      <a:pt x="36946" y="11884"/>
                      <a:pt x="38309" y="13247"/>
                      <a:pt x="37173" y="14231"/>
                    </a:cubicBezTo>
                    <a:cubicBezTo>
                      <a:pt x="33767" y="17259"/>
                      <a:pt x="40655" y="22860"/>
                      <a:pt x="34297" y="24904"/>
                    </a:cubicBezTo>
                    <a:cubicBezTo>
                      <a:pt x="31799" y="27099"/>
                      <a:pt x="28393" y="24449"/>
                      <a:pt x="25668" y="26418"/>
                    </a:cubicBezTo>
                    <a:cubicBezTo>
                      <a:pt x="28696" y="27629"/>
                      <a:pt x="31723" y="24298"/>
                      <a:pt x="34524" y="26796"/>
                    </a:cubicBezTo>
                    <a:cubicBezTo>
                      <a:pt x="30134" y="35199"/>
                      <a:pt x="22186" y="31792"/>
                      <a:pt x="15449" y="32549"/>
                    </a:cubicBezTo>
                    <a:cubicBezTo>
                      <a:pt x="10604" y="31944"/>
                      <a:pt x="4624" y="32852"/>
                      <a:pt x="5836" y="24753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2" name="任意多边形: 形状 3471"/>
              <p:cNvSpPr/>
              <p:nvPr/>
            </p:nvSpPr>
            <p:spPr>
              <a:xfrm>
                <a:off x="1987456" y="6040388"/>
                <a:ext cx="45417" cy="30278"/>
              </a:xfrm>
              <a:custGeom>
                <a:avLst/>
                <a:gdLst>
                  <a:gd name="connsiteX0" fmla="*/ 7622 w 45417"/>
                  <a:gd name="connsiteY0" fmla="*/ 26796 h 30278"/>
                  <a:gd name="connsiteX1" fmla="*/ 5730 w 45417"/>
                  <a:gd name="connsiteY1" fmla="*/ 19302 h 30278"/>
                  <a:gd name="connsiteX2" fmla="*/ 9590 w 45417"/>
                  <a:gd name="connsiteY2" fmla="*/ 18243 h 30278"/>
                  <a:gd name="connsiteX3" fmla="*/ 16327 w 45417"/>
                  <a:gd name="connsiteY3" fmla="*/ 14836 h 30278"/>
                  <a:gd name="connsiteX4" fmla="*/ 22610 w 45417"/>
                  <a:gd name="connsiteY4" fmla="*/ 12944 h 30278"/>
                  <a:gd name="connsiteX5" fmla="*/ 24654 w 45417"/>
                  <a:gd name="connsiteY5" fmla="*/ 11582 h 30278"/>
                  <a:gd name="connsiteX6" fmla="*/ 32299 w 45417"/>
                  <a:gd name="connsiteY6" fmla="*/ 5677 h 30278"/>
                  <a:gd name="connsiteX7" fmla="*/ 34116 w 45417"/>
                  <a:gd name="connsiteY7" fmla="*/ 6131 h 30278"/>
                  <a:gd name="connsiteX8" fmla="*/ 36008 w 45417"/>
                  <a:gd name="connsiteY8" fmla="*/ 7873 h 30278"/>
                  <a:gd name="connsiteX9" fmla="*/ 36008 w 45417"/>
                  <a:gd name="connsiteY9" fmla="*/ 7873 h 30278"/>
                  <a:gd name="connsiteX10" fmla="*/ 38052 w 45417"/>
                  <a:gd name="connsiteY10" fmla="*/ 13474 h 30278"/>
                  <a:gd name="connsiteX11" fmla="*/ 38127 w 45417"/>
                  <a:gd name="connsiteY11" fmla="*/ 13398 h 30278"/>
                  <a:gd name="connsiteX12" fmla="*/ 40020 w 45417"/>
                  <a:gd name="connsiteY12" fmla="*/ 20665 h 30278"/>
                  <a:gd name="connsiteX13" fmla="*/ 30482 w 45417"/>
                  <a:gd name="connsiteY13" fmla="*/ 21119 h 30278"/>
                  <a:gd name="connsiteX14" fmla="*/ 30482 w 45417"/>
                  <a:gd name="connsiteY14" fmla="*/ 21119 h 30278"/>
                  <a:gd name="connsiteX15" fmla="*/ 26168 w 45417"/>
                  <a:gd name="connsiteY15" fmla="*/ 22784 h 30278"/>
                  <a:gd name="connsiteX16" fmla="*/ 25865 w 45417"/>
                  <a:gd name="connsiteY16" fmla="*/ 25207 h 30278"/>
                  <a:gd name="connsiteX17" fmla="*/ 15268 w 45417"/>
                  <a:gd name="connsiteY17" fmla="*/ 29900 h 30278"/>
                  <a:gd name="connsiteX18" fmla="*/ 7622 w 45417"/>
                  <a:gd name="connsiteY18" fmla="*/ 267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0278">
                    <a:moveTo>
                      <a:pt x="7622" y="26796"/>
                    </a:moveTo>
                    <a:cubicBezTo>
                      <a:pt x="4594" y="24904"/>
                      <a:pt x="6108" y="21876"/>
                      <a:pt x="5730" y="19302"/>
                    </a:cubicBezTo>
                    <a:cubicBezTo>
                      <a:pt x="6714" y="17713"/>
                      <a:pt x="8001" y="17335"/>
                      <a:pt x="9590" y="18243"/>
                    </a:cubicBezTo>
                    <a:cubicBezTo>
                      <a:pt x="13526" y="20362"/>
                      <a:pt x="15646" y="18243"/>
                      <a:pt x="16327" y="14836"/>
                    </a:cubicBezTo>
                    <a:cubicBezTo>
                      <a:pt x="17387" y="9613"/>
                      <a:pt x="19355" y="9916"/>
                      <a:pt x="22610" y="12944"/>
                    </a:cubicBezTo>
                    <a:cubicBezTo>
                      <a:pt x="22761" y="13096"/>
                      <a:pt x="23972" y="12036"/>
                      <a:pt x="24654" y="11582"/>
                    </a:cubicBezTo>
                    <a:cubicBezTo>
                      <a:pt x="26168" y="8251"/>
                      <a:pt x="29120" y="6813"/>
                      <a:pt x="32299" y="5677"/>
                    </a:cubicBezTo>
                    <a:cubicBezTo>
                      <a:pt x="32904" y="5753"/>
                      <a:pt x="33510" y="5904"/>
                      <a:pt x="34116" y="6131"/>
                    </a:cubicBezTo>
                    <a:cubicBezTo>
                      <a:pt x="34797" y="6661"/>
                      <a:pt x="35402" y="7191"/>
                      <a:pt x="36008" y="7873"/>
                    </a:cubicBezTo>
                    <a:lnTo>
                      <a:pt x="36008" y="7873"/>
                    </a:lnTo>
                    <a:cubicBezTo>
                      <a:pt x="38052" y="9235"/>
                      <a:pt x="36008" y="12112"/>
                      <a:pt x="38052" y="13474"/>
                    </a:cubicBezTo>
                    <a:lnTo>
                      <a:pt x="38127" y="13398"/>
                    </a:lnTo>
                    <a:cubicBezTo>
                      <a:pt x="40701" y="15366"/>
                      <a:pt x="42139" y="18394"/>
                      <a:pt x="40020" y="20665"/>
                    </a:cubicBezTo>
                    <a:cubicBezTo>
                      <a:pt x="37522" y="23314"/>
                      <a:pt x="33737" y="22482"/>
                      <a:pt x="30482" y="21119"/>
                    </a:cubicBezTo>
                    <a:lnTo>
                      <a:pt x="30482" y="21119"/>
                    </a:lnTo>
                    <a:cubicBezTo>
                      <a:pt x="28514" y="20438"/>
                      <a:pt x="26546" y="19605"/>
                      <a:pt x="26168" y="22784"/>
                    </a:cubicBezTo>
                    <a:cubicBezTo>
                      <a:pt x="26168" y="23617"/>
                      <a:pt x="26092" y="24374"/>
                      <a:pt x="25865" y="25207"/>
                    </a:cubicBezTo>
                    <a:cubicBezTo>
                      <a:pt x="24578" y="31944"/>
                      <a:pt x="20793" y="33533"/>
                      <a:pt x="15268" y="29900"/>
                    </a:cubicBezTo>
                    <a:cubicBezTo>
                      <a:pt x="12845" y="28235"/>
                      <a:pt x="10120" y="27932"/>
                      <a:pt x="7622" y="26796"/>
                    </a:cubicBezTo>
                    <a:close/>
                  </a:path>
                </a:pathLst>
              </a:custGeom>
              <a:solidFill>
                <a:srgbClr val="F6C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3" name="任意多边形: 形状 3472"/>
              <p:cNvSpPr/>
              <p:nvPr/>
            </p:nvSpPr>
            <p:spPr>
              <a:xfrm>
                <a:off x="2191732" y="6086079"/>
                <a:ext cx="30278" cy="30278"/>
              </a:xfrm>
              <a:custGeom>
                <a:avLst/>
                <a:gdLst>
                  <a:gd name="connsiteX0" fmla="*/ 20895 w 30278"/>
                  <a:gd name="connsiteY0" fmla="*/ 5706 h 30278"/>
                  <a:gd name="connsiteX1" fmla="*/ 29448 w 30278"/>
                  <a:gd name="connsiteY1" fmla="*/ 17287 h 30278"/>
                  <a:gd name="connsiteX2" fmla="*/ 15369 w 30278"/>
                  <a:gd name="connsiteY2" fmla="*/ 25765 h 30278"/>
                  <a:gd name="connsiteX3" fmla="*/ 5680 w 30278"/>
                  <a:gd name="connsiteY3" fmla="*/ 14335 h 30278"/>
                  <a:gd name="connsiteX4" fmla="*/ 20895 w 30278"/>
                  <a:gd name="connsiteY4" fmla="*/ 570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30278">
                    <a:moveTo>
                      <a:pt x="20895" y="5706"/>
                    </a:moveTo>
                    <a:cubicBezTo>
                      <a:pt x="24377" y="6009"/>
                      <a:pt x="29751" y="13200"/>
                      <a:pt x="29448" y="17287"/>
                    </a:cubicBezTo>
                    <a:cubicBezTo>
                      <a:pt x="29221" y="21299"/>
                      <a:pt x="20970" y="26219"/>
                      <a:pt x="15369" y="25765"/>
                    </a:cubicBezTo>
                    <a:cubicBezTo>
                      <a:pt x="11509" y="25462"/>
                      <a:pt x="5529" y="18423"/>
                      <a:pt x="5680" y="14335"/>
                    </a:cubicBezTo>
                    <a:cubicBezTo>
                      <a:pt x="5831" y="10248"/>
                      <a:pt x="14688" y="5252"/>
                      <a:pt x="20895" y="5706"/>
                    </a:cubicBezTo>
                    <a:close/>
                  </a:path>
                </a:pathLst>
              </a:custGeom>
              <a:solidFill>
                <a:srgbClr val="F8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4" name="任意多边形: 形状 3473"/>
              <p:cNvSpPr/>
              <p:nvPr/>
            </p:nvSpPr>
            <p:spPr>
              <a:xfrm>
                <a:off x="2103090" y="5572818"/>
                <a:ext cx="30278" cy="37848"/>
              </a:xfrm>
              <a:custGeom>
                <a:avLst/>
                <a:gdLst>
                  <a:gd name="connsiteX0" fmla="*/ 13479 w 30278"/>
                  <a:gd name="connsiteY0" fmla="*/ 5677 h 37847"/>
                  <a:gd name="connsiteX1" fmla="*/ 25136 w 30278"/>
                  <a:gd name="connsiteY1" fmla="*/ 18848 h 37847"/>
                  <a:gd name="connsiteX2" fmla="*/ 25818 w 30278"/>
                  <a:gd name="connsiteY2" fmla="*/ 28083 h 37847"/>
                  <a:gd name="connsiteX3" fmla="*/ 25212 w 30278"/>
                  <a:gd name="connsiteY3" fmla="*/ 33760 h 37847"/>
                  <a:gd name="connsiteX4" fmla="*/ 21276 w 30278"/>
                  <a:gd name="connsiteY4" fmla="*/ 30353 h 37847"/>
                  <a:gd name="connsiteX5" fmla="*/ 17188 w 30278"/>
                  <a:gd name="connsiteY5" fmla="*/ 26720 h 37847"/>
                  <a:gd name="connsiteX6" fmla="*/ 11360 w 30278"/>
                  <a:gd name="connsiteY6" fmla="*/ 20740 h 37847"/>
                  <a:gd name="connsiteX7" fmla="*/ 13479 w 30278"/>
                  <a:gd name="connsiteY7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7847">
                    <a:moveTo>
                      <a:pt x="13479" y="5677"/>
                    </a:moveTo>
                    <a:cubicBezTo>
                      <a:pt x="22487" y="6434"/>
                      <a:pt x="25439" y="9840"/>
                      <a:pt x="25136" y="18848"/>
                    </a:cubicBezTo>
                    <a:cubicBezTo>
                      <a:pt x="25061" y="21951"/>
                      <a:pt x="24607" y="25130"/>
                      <a:pt x="25818" y="28083"/>
                    </a:cubicBezTo>
                    <a:cubicBezTo>
                      <a:pt x="26650" y="30051"/>
                      <a:pt x="28013" y="32322"/>
                      <a:pt x="25212" y="33760"/>
                    </a:cubicBezTo>
                    <a:cubicBezTo>
                      <a:pt x="21579" y="35652"/>
                      <a:pt x="22790" y="31338"/>
                      <a:pt x="21276" y="30353"/>
                    </a:cubicBezTo>
                    <a:cubicBezTo>
                      <a:pt x="19762" y="29369"/>
                      <a:pt x="18551" y="27931"/>
                      <a:pt x="17188" y="26720"/>
                    </a:cubicBezTo>
                    <a:cubicBezTo>
                      <a:pt x="14993" y="24979"/>
                      <a:pt x="13934" y="22330"/>
                      <a:pt x="11360" y="20740"/>
                    </a:cubicBezTo>
                    <a:cubicBezTo>
                      <a:pt x="3109" y="15442"/>
                      <a:pt x="3866" y="10597"/>
                      <a:pt x="13479" y="5677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5" name="任意多边形: 形状 3474"/>
              <p:cNvSpPr/>
              <p:nvPr/>
            </p:nvSpPr>
            <p:spPr>
              <a:xfrm>
                <a:off x="1816286" y="5200262"/>
                <a:ext cx="37848" cy="30278"/>
              </a:xfrm>
              <a:custGeom>
                <a:avLst/>
                <a:gdLst>
                  <a:gd name="connsiteX0" fmla="*/ 36258 w 37847"/>
                  <a:gd name="connsiteY0" fmla="*/ 22843 h 30278"/>
                  <a:gd name="connsiteX1" fmla="*/ 18924 w 37847"/>
                  <a:gd name="connsiteY1" fmla="*/ 21102 h 30278"/>
                  <a:gd name="connsiteX2" fmla="*/ 9689 w 37847"/>
                  <a:gd name="connsiteY2" fmla="*/ 17847 h 30278"/>
                  <a:gd name="connsiteX3" fmla="*/ 5677 w 37847"/>
                  <a:gd name="connsiteY3" fmla="*/ 13078 h 30278"/>
                  <a:gd name="connsiteX4" fmla="*/ 12263 w 37847"/>
                  <a:gd name="connsiteY4" fmla="*/ 10807 h 30278"/>
                  <a:gd name="connsiteX5" fmla="*/ 26191 w 37847"/>
                  <a:gd name="connsiteY5" fmla="*/ 7476 h 30278"/>
                  <a:gd name="connsiteX6" fmla="*/ 34441 w 37847"/>
                  <a:gd name="connsiteY6" fmla="*/ 7628 h 30278"/>
                  <a:gd name="connsiteX7" fmla="*/ 38226 w 37847"/>
                  <a:gd name="connsiteY7" fmla="*/ 19134 h 30278"/>
                  <a:gd name="connsiteX8" fmla="*/ 36258 w 37847"/>
                  <a:gd name="connsiteY8" fmla="*/ 2284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36258" y="22843"/>
                    </a:moveTo>
                    <a:cubicBezTo>
                      <a:pt x="30202" y="25265"/>
                      <a:pt x="24525" y="26779"/>
                      <a:pt x="18924" y="21102"/>
                    </a:cubicBezTo>
                    <a:cubicBezTo>
                      <a:pt x="16880" y="19058"/>
                      <a:pt x="13625" y="17014"/>
                      <a:pt x="9689" y="17847"/>
                    </a:cubicBezTo>
                    <a:cubicBezTo>
                      <a:pt x="6056" y="18604"/>
                      <a:pt x="6056" y="15424"/>
                      <a:pt x="5677" y="13078"/>
                    </a:cubicBezTo>
                    <a:cubicBezTo>
                      <a:pt x="7418" y="10959"/>
                      <a:pt x="9462" y="10429"/>
                      <a:pt x="12263" y="10807"/>
                    </a:cubicBezTo>
                    <a:cubicBezTo>
                      <a:pt x="17259" y="11413"/>
                      <a:pt x="22027" y="10807"/>
                      <a:pt x="26191" y="7476"/>
                    </a:cubicBezTo>
                    <a:cubicBezTo>
                      <a:pt x="28916" y="5281"/>
                      <a:pt x="31792" y="4827"/>
                      <a:pt x="34441" y="7628"/>
                    </a:cubicBezTo>
                    <a:cubicBezTo>
                      <a:pt x="33760" y="12094"/>
                      <a:pt x="36939" y="15349"/>
                      <a:pt x="38226" y="19134"/>
                    </a:cubicBezTo>
                    <a:cubicBezTo>
                      <a:pt x="38150" y="20647"/>
                      <a:pt x="37772" y="22010"/>
                      <a:pt x="36258" y="22843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6" name="任意多边形: 形状 3475"/>
              <p:cNvSpPr/>
              <p:nvPr/>
            </p:nvSpPr>
            <p:spPr>
              <a:xfrm>
                <a:off x="1589428" y="5812393"/>
                <a:ext cx="30278" cy="37848"/>
              </a:xfrm>
              <a:custGeom>
                <a:avLst/>
                <a:gdLst>
                  <a:gd name="connsiteX0" fmla="*/ 14078 w 30278"/>
                  <a:gd name="connsiteY0" fmla="*/ 34290 h 37847"/>
                  <a:gd name="connsiteX1" fmla="*/ 15592 w 30278"/>
                  <a:gd name="connsiteY1" fmla="*/ 22709 h 37847"/>
                  <a:gd name="connsiteX2" fmla="*/ 9764 w 30278"/>
                  <a:gd name="connsiteY2" fmla="*/ 22709 h 37847"/>
                  <a:gd name="connsiteX3" fmla="*/ 6054 w 30278"/>
                  <a:gd name="connsiteY3" fmla="*/ 18167 h 37847"/>
                  <a:gd name="connsiteX4" fmla="*/ 11050 w 30278"/>
                  <a:gd name="connsiteY4" fmla="*/ 15593 h 37847"/>
                  <a:gd name="connsiteX5" fmla="*/ 15971 w 30278"/>
                  <a:gd name="connsiteY5" fmla="*/ 9613 h 37847"/>
                  <a:gd name="connsiteX6" fmla="*/ 15971 w 30278"/>
                  <a:gd name="connsiteY6" fmla="*/ 9613 h 37847"/>
                  <a:gd name="connsiteX7" fmla="*/ 23767 w 30278"/>
                  <a:gd name="connsiteY7" fmla="*/ 5677 h 37847"/>
                  <a:gd name="connsiteX8" fmla="*/ 31261 w 30278"/>
                  <a:gd name="connsiteY8" fmla="*/ 13322 h 37847"/>
                  <a:gd name="connsiteX9" fmla="*/ 28309 w 30278"/>
                  <a:gd name="connsiteY9" fmla="*/ 20135 h 37847"/>
                  <a:gd name="connsiteX10" fmla="*/ 25054 w 30278"/>
                  <a:gd name="connsiteY10" fmla="*/ 27705 h 37847"/>
                  <a:gd name="connsiteX11" fmla="*/ 25811 w 30278"/>
                  <a:gd name="connsiteY11" fmla="*/ 35804 h 37847"/>
                  <a:gd name="connsiteX12" fmla="*/ 14078 w 30278"/>
                  <a:gd name="connsiteY12" fmla="*/ 3429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4078" y="34290"/>
                    </a:moveTo>
                    <a:cubicBezTo>
                      <a:pt x="16500" y="30430"/>
                      <a:pt x="9536" y="25888"/>
                      <a:pt x="15592" y="22709"/>
                    </a:cubicBezTo>
                    <a:cubicBezTo>
                      <a:pt x="13018" y="20438"/>
                      <a:pt x="11580" y="22860"/>
                      <a:pt x="9764" y="22709"/>
                    </a:cubicBezTo>
                    <a:cubicBezTo>
                      <a:pt x="6963" y="22406"/>
                      <a:pt x="4768" y="21725"/>
                      <a:pt x="6054" y="18167"/>
                    </a:cubicBezTo>
                    <a:cubicBezTo>
                      <a:pt x="6887" y="15896"/>
                      <a:pt x="5903" y="12566"/>
                      <a:pt x="11050" y="15593"/>
                    </a:cubicBezTo>
                    <a:cubicBezTo>
                      <a:pt x="16727" y="18924"/>
                      <a:pt x="15895" y="13020"/>
                      <a:pt x="15971" y="9613"/>
                    </a:cubicBezTo>
                    <a:lnTo>
                      <a:pt x="15971" y="9613"/>
                    </a:lnTo>
                    <a:cubicBezTo>
                      <a:pt x="19377" y="9916"/>
                      <a:pt x="22329" y="9159"/>
                      <a:pt x="23767" y="5677"/>
                    </a:cubicBezTo>
                    <a:cubicBezTo>
                      <a:pt x="27779" y="6737"/>
                      <a:pt x="30126" y="9462"/>
                      <a:pt x="31261" y="13322"/>
                    </a:cubicBezTo>
                    <a:cubicBezTo>
                      <a:pt x="32699" y="16653"/>
                      <a:pt x="32851" y="19151"/>
                      <a:pt x="28309" y="20135"/>
                    </a:cubicBezTo>
                    <a:cubicBezTo>
                      <a:pt x="24146" y="21044"/>
                      <a:pt x="22405" y="24223"/>
                      <a:pt x="25054" y="27705"/>
                    </a:cubicBezTo>
                    <a:cubicBezTo>
                      <a:pt x="27325" y="30581"/>
                      <a:pt x="30353" y="32625"/>
                      <a:pt x="25811" y="35804"/>
                    </a:cubicBezTo>
                    <a:cubicBezTo>
                      <a:pt x="21496" y="38756"/>
                      <a:pt x="17409" y="39437"/>
                      <a:pt x="14078" y="34290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7" name="任意多边形: 形状 3476"/>
              <p:cNvSpPr/>
              <p:nvPr/>
            </p:nvSpPr>
            <p:spPr>
              <a:xfrm>
                <a:off x="1527489" y="6759002"/>
                <a:ext cx="37848" cy="45417"/>
              </a:xfrm>
              <a:custGeom>
                <a:avLst/>
                <a:gdLst>
                  <a:gd name="connsiteX0" fmla="*/ 32189 w 37847"/>
                  <a:gd name="connsiteY0" fmla="*/ 30543 h 45417"/>
                  <a:gd name="connsiteX1" fmla="*/ 28405 w 37847"/>
                  <a:gd name="connsiteY1" fmla="*/ 41973 h 45417"/>
                  <a:gd name="connsiteX2" fmla="*/ 18640 w 37847"/>
                  <a:gd name="connsiteY2" fmla="*/ 44168 h 45417"/>
                  <a:gd name="connsiteX3" fmla="*/ 18413 w 37847"/>
                  <a:gd name="connsiteY3" fmla="*/ 42957 h 45417"/>
                  <a:gd name="connsiteX4" fmla="*/ 17429 w 37847"/>
                  <a:gd name="connsiteY4" fmla="*/ 39475 h 45417"/>
                  <a:gd name="connsiteX5" fmla="*/ 11297 w 37847"/>
                  <a:gd name="connsiteY5" fmla="*/ 31376 h 45417"/>
                  <a:gd name="connsiteX6" fmla="*/ 5696 w 37847"/>
                  <a:gd name="connsiteY6" fmla="*/ 23201 h 45417"/>
                  <a:gd name="connsiteX7" fmla="*/ 7437 w 37847"/>
                  <a:gd name="connsiteY7" fmla="*/ 19265 h 45417"/>
                  <a:gd name="connsiteX8" fmla="*/ 11903 w 37847"/>
                  <a:gd name="connsiteY8" fmla="*/ 12528 h 45417"/>
                  <a:gd name="connsiteX9" fmla="*/ 17202 w 37847"/>
                  <a:gd name="connsiteY9" fmla="*/ 5715 h 45417"/>
                  <a:gd name="connsiteX10" fmla="*/ 20759 w 37847"/>
                  <a:gd name="connsiteY10" fmla="*/ 13588 h 45417"/>
                  <a:gd name="connsiteX11" fmla="*/ 20002 w 37847"/>
                  <a:gd name="connsiteY11" fmla="*/ 16237 h 45417"/>
                  <a:gd name="connsiteX12" fmla="*/ 26436 w 37847"/>
                  <a:gd name="connsiteY12" fmla="*/ 24942 h 45417"/>
                  <a:gd name="connsiteX13" fmla="*/ 27420 w 37847"/>
                  <a:gd name="connsiteY13" fmla="*/ 25547 h 45417"/>
                  <a:gd name="connsiteX14" fmla="*/ 32189 w 37847"/>
                  <a:gd name="connsiteY14" fmla="*/ 3054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32189" y="30543"/>
                    </a:moveTo>
                    <a:cubicBezTo>
                      <a:pt x="30902" y="34328"/>
                      <a:pt x="29691" y="38189"/>
                      <a:pt x="28405" y="41973"/>
                    </a:cubicBezTo>
                    <a:cubicBezTo>
                      <a:pt x="24695" y="40610"/>
                      <a:pt x="22879" y="47877"/>
                      <a:pt x="18640" y="44168"/>
                    </a:cubicBezTo>
                    <a:cubicBezTo>
                      <a:pt x="18564" y="43790"/>
                      <a:pt x="18488" y="43336"/>
                      <a:pt x="18413" y="42957"/>
                    </a:cubicBezTo>
                    <a:cubicBezTo>
                      <a:pt x="18034" y="41822"/>
                      <a:pt x="17202" y="40535"/>
                      <a:pt x="17429" y="39475"/>
                    </a:cubicBezTo>
                    <a:cubicBezTo>
                      <a:pt x="18413" y="34404"/>
                      <a:pt x="16142" y="31906"/>
                      <a:pt x="11297" y="31376"/>
                    </a:cubicBezTo>
                    <a:cubicBezTo>
                      <a:pt x="9708" y="28424"/>
                      <a:pt x="8194" y="25471"/>
                      <a:pt x="5696" y="23201"/>
                    </a:cubicBezTo>
                    <a:cubicBezTo>
                      <a:pt x="5620" y="21611"/>
                      <a:pt x="5696" y="20097"/>
                      <a:pt x="7437" y="19265"/>
                    </a:cubicBezTo>
                    <a:cubicBezTo>
                      <a:pt x="11146" y="18508"/>
                      <a:pt x="12206" y="16237"/>
                      <a:pt x="11903" y="12528"/>
                    </a:cubicBezTo>
                    <a:cubicBezTo>
                      <a:pt x="11600" y="8970"/>
                      <a:pt x="12054" y="5261"/>
                      <a:pt x="17202" y="5715"/>
                    </a:cubicBezTo>
                    <a:cubicBezTo>
                      <a:pt x="19170" y="7986"/>
                      <a:pt x="20002" y="10787"/>
                      <a:pt x="20759" y="13588"/>
                    </a:cubicBezTo>
                    <a:cubicBezTo>
                      <a:pt x="20532" y="14496"/>
                      <a:pt x="20229" y="15329"/>
                      <a:pt x="20002" y="16237"/>
                    </a:cubicBezTo>
                    <a:cubicBezTo>
                      <a:pt x="25074" y="16994"/>
                      <a:pt x="23636" y="22520"/>
                      <a:pt x="26436" y="24942"/>
                    </a:cubicBezTo>
                    <a:cubicBezTo>
                      <a:pt x="26739" y="25169"/>
                      <a:pt x="27118" y="25320"/>
                      <a:pt x="27420" y="25547"/>
                    </a:cubicBezTo>
                    <a:cubicBezTo>
                      <a:pt x="29086" y="27137"/>
                      <a:pt x="30448" y="29029"/>
                      <a:pt x="32189" y="30543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8" name="任意多边形: 形状 3477"/>
              <p:cNvSpPr/>
              <p:nvPr/>
            </p:nvSpPr>
            <p:spPr>
              <a:xfrm>
                <a:off x="2128302" y="6614579"/>
                <a:ext cx="30278" cy="30278"/>
              </a:xfrm>
              <a:custGeom>
                <a:avLst/>
                <a:gdLst>
                  <a:gd name="connsiteX0" fmla="*/ 5677 w 30278"/>
                  <a:gd name="connsiteY0" fmla="*/ 15400 h 30278"/>
                  <a:gd name="connsiteX1" fmla="*/ 19681 w 30278"/>
                  <a:gd name="connsiteY1" fmla="*/ 5711 h 30278"/>
                  <a:gd name="connsiteX2" fmla="*/ 30278 w 30278"/>
                  <a:gd name="connsiteY2" fmla="*/ 10556 h 30278"/>
                  <a:gd name="connsiteX3" fmla="*/ 28916 w 30278"/>
                  <a:gd name="connsiteY3" fmla="*/ 19866 h 30278"/>
                  <a:gd name="connsiteX4" fmla="*/ 18318 w 30278"/>
                  <a:gd name="connsiteY4" fmla="*/ 28571 h 30278"/>
                  <a:gd name="connsiteX5" fmla="*/ 5753 w 30278"/>
                  <a:gd name="connsiteY5" fmla="*/ 17065 h 30278"/>
                  <a:gd name="connsiteX6" fmla="*/ 6207 w 30278"/>
                  <a:gd name="connsiteY6" fmla="*/ 16006 h 30278"/>
                  <a:gd name="connsiteX7" fmla="*/ 5677 w 30278"/>
                  <a:gd name="connsiteY7" fmla="*/ 154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15400"/>
                    </a:moveTo>
                    <a:cubicBezTo>
                      <a:pt x="9462" y="10859"/>
                      <a:pt x="12944" y="6165"/>
                      <a:pt x="19681" y="5711"/>
                    </a:cubicBezTo>
                    <a:cubicBezTo>
                      <a:pt x="24298" y="5408"/>
                      <a:pt x="27402" y="7149"/>
                      <a:pt x="30278" y="10556"/>
                    </a:cubicBezTo>
                    <a:cubicBezTo>
                      <a:pt x="33533" y="14340"/>
                      <a:pt x="30354" y="17141"/>
                      <a:pt x="28916" y="19866"/>
                    </a:cubicBezTo>
                    <a:cubicBezTo>
                      <a:pt x="26645" y="23954"/>
                      <a:pt x="25131" y="29479"/>
                      <a:pt x="18318" y="28571"/>
                    </a:cubicBezTo>
                    <a:cubicBezTo>
                      <a:pt x="11354" y="27663"/>
                      <a:pt x="6888" y="24256"/>
                      <a:pt x="5753" y="17065"/>
                    </a:cubicBezTo>
                    <a:cubicBezTo>
                      <a:pt x="6207" y="16687"/>
                      <a:pt x="6358" y="16308"/>
                      <a:pt x="6207" y="16006"/>
                    </a:cubicBezTo>
                    <a:cubicBezTo>
                      <a:pt x="5980" y="15627"/>
                      <a:pt x="5829" y="15400"/>
                      <a:pt x="5677" y="15400"/>
                    </a:cubicBezTo>
                    <a:close/>
                  </a:path>
                </a:pathLst>
              </a:custGeom>
              <a:solidFill>
                <a:srgbClr val="F9E0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79" name="任意多边形: 形状 3478"/>
              <p:cNvSpPr/>
              <p:nvPr/>
            </p:nvSpPr>
            <p:spPr>
              <a:xfrm>
                <a:off x="1569988" y="5979907"/>
                <a:ext cx="37848" cy="45417"/>
              </a:xfrm>
              <a:custGeom>
                <a:avLst/>
                <a:gdLst>
                  <a:gd name="connsiteX0" fmla="*/ 23904 w 37847"/>
                  <a:gd name="connsiteY0" fmla="*/ 11279 h 45417"/>
                  <a:gd name="connsiteX1" fmla="*/ 19211 w 37847"/>
                  <a:gd name="connsiteY1" fmla="*/ 24904 h 45417"/>
                  <a:gd name="connsiteX2" fmla="*/ 24056 w 37847"/>
                  <a:gd name="connsiteY2" fmla="*/ 36939 h 45417"/>
                  <a:gd name="connsiteX3" fmla="*/ 31625 w 37847"/>
                  <a:gd name="connsiteY3" fmla="*/ 39740 h 45417"/>
                  <a:gd name="connsiteX4" fmla="*/ 8614 w 37847"/>
                  <a:gd name="connsiteY4" fmla="*/ 37999 h 45417"/>
                  <a:gd name="connsiteX5" fmla="*/ 8008 w 37847"/>
                  <a:gd name="connsiteY5" fmla="*/ 30581 h 45417"/>
                  <a:gd name="connsiteX6" fmla="*/ 7554 w 37847"/>
                  <a:gd name="connsiteY6" fmla="*/ 23693 h 45417"/>
                  <a:gd name="connsiteX7" fmla="*/ 6570 w 37847"/>
                  <a:gd name="connsiteY7" fmla="*/ 16729 h 45417"/>
                  <a:gd name="connsiteX8" fmla="*/ 26024 w 37847"/>
                  <a:gd name="connsiteY8" fmla="*/ 9008 h 45417"/>
                  <a:gd name="connsiteX9" fmla="*/ 28067 w 37847"/>
                  <a:gd name="connsiteY9" fmla="*/ 7418 h 45417"/>
                  <a:gd name="connsiteX10" fmla="*/ 31777 w 37847"/>
                  <a:gd name="connsiteY10" fmla="*/ 5677 h 45417"/>
                  <a:gd name="connsiteX11" fmla="*/ 35561 w 37847"/>
                  <a:gd name="connsiteY11" fmla="*/ 7115 h 45417"/>
                  <a:gd name="connsiteX12" fmla="*/ 32912 w 37847"/>
                  <a:gd name="connsiteY12" fmla="*/ 11279 h 45417"/>
                  <a:gd name="connsiteX13" fmla="*/ 29052 w 37847"/>
                  <a:gd name="connsiteY13" fmla="*/ 12641 h 45417"/>
                  <a:gd name="connsiteX14" fmla="*/ 23904 w 37847"/>
                  <a:gd name="connsiteY14" fmla="*/ 11279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23904" y="11279"/>
                    </a:moveTo>
                    <a:cubicBezTo>
                      <a:pt x="15351" y="15063"/>
                      <a:pt x="13912" y="17788"/>
                      <a:pt x="19211" y="24904"/>
                    </a:cubicBezTo>
                    <a:cubicBezTo>
                      <a:pt x="21936" y="28613"/>
                      <a:pt x="18151" y="33836"/>
                      <a:pt x="24056" y="36939"/>
                    </a:cubicBezTo>
                    <a:cubicBezTo>
                      <a:pt x="26629" y="38302"/>
                      <a:pt x="28749" y="39513"/>
                      <a:pt x="31625" y="39740"/>
                    </a:cubicBezTo>
                    <a:cubicBezTo>
                      <a:pt x="20347" y="47688"/>
                      <a:pt x="17394" y="47461"/>
                      <a:pt x="8614" y="37999"/>
                    </a:cubicBezTo>
                    <a:cubicBezTo>
                      <a:pt x="8689" y="35577"/>
                      <a:pt x="17394" y="32776"/>
                      <a:pt x="8008" y="30581"/>
                    </a:cubicBezTo>
                    <a:cubicBezTo>
                      <a:pt x="4526" y="29748"/>
                      <a:pt x="5435" y="25434"/>
                      <a:pt x="7554" y="23693"/>
                    </a:cubicBezTo>
                    <a:cubicBezTo>
                      <a:pt x="11793" y="20286"/>
                      <a:pt x="7933" y="18848"/>
                      <a:pt x="6570" y="16729"/>
                    </a:cubicBezTo>
                    <a:cubicBezTo>
                      <a:pt x="12096" y="11733"/>
                      <a:pt x="17243" y="5904"/>
                      <a:pt x="26024" y="9008"/>
                    </a:cubicBezTo>
                    <a:cubicBezTo>
                      <a:pt x="26478" y="9159"/>
                      <a:pt x="27386" y="7948"/>
                      <a:pt x="28067" y="7418"/>
                    </a:cubicBezTo>
                    <a:cubicBezTo>
                      <a:pt x="29052" y="6359"/>
                      <a:pt x="30263" y="5753"/>
                      <a:pt x="31777" y="5677"/>
                    </a:cubicBezTo>
                    <a:cubicBezTo>
                      <a:pt x="33215" y="5677"/>
                      <a:pt x="34502" y="6131"/>
                      <a:pt x="35561" y="7115"/>
                    </a:cubicBezTo>
                    <a:cubicBezTo>
                      <a:pt x="36243" y="9462"/>
                      <a:pt x="34502" y="10370"/>
                      <a:pt x="32912" y="11279"/>
                    </a:cubicBezTo>
                    <a:cubicBezTo>
                      <a:pt x="31701" y="11884"/>
                      <a:pt x="30414" y="12338"/>
                      <a:pt x="29052" y="12641"/>
                    </a:cubicBezTo>
                    <a:cubicBezTo>
                      <a:pt x="27159" y="12793"/>
                      <a:pt x="25418" y="12414"/>
                      <a:pt x="23904" y="11279"/>
                    </a:cubicBezTo>
                    <a:close/>
                  </a:path>
                </a:pathLst>
              </a:custGeom>
              <a:solidFill>
                <a:srgbClr val="F3C6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0" name="任意多边形: 形状 3479"/>
              <p:cNvSpPr/>
              <p:nvPr/>
            </p:nvSpPr>
            <p:spPr>
              <a:xfrm>
                <a:off x="2206188" y="6152683"/>
                <a:ext cx="45417" cy="30278"/>
              </a:xfrm>
              <a:custGeom>
                <a:avLst/>
                <a:gdLst>
                  <a:gd name="connsiteX0" fmla="*/ 20821 w 45417"/>
                  <a:gd name="connsiteY0" fmla="*/ 7606 h 30278"/>
                  <a:gd name="connsiteX1" fmla="*/ 22789 w 45417"/>
                  <a:gd name="connsiteY1" fmla="*/ 11542 h 30278"/>
                  <a:gd name="connsiteX2" fmla="*/ 29299 w 45417"/>
                  <a:gd name="connsiteY2" fmla="*/ 13964 h 30278"/>
                  <a:gd name="connsiteX3" fmla="*/ 36036 w 45417"/>
                  <a:gd name="connsiteY3" fmla="*/ 5714 h 30278"/>
                  <a:gd name="connsiteX4" fmla="*/ 42243 w 45417"/>
                  <a:gd name="connsiteY4" fmla="*/ 11921 h 30278"/>
                  <a:gd name="connsiteX5" fmla="*/ 44059 w 45417"/>
                  <a:gd name="connsiteY5" fmla="*/ 13737 h 30278"/>
                  <a:gd name="connsiteX6" fmla="*/ 43983 w 45417"/>
                  <a:gd name="connsiteY6" fmla="*/ 23729 h 30278"/>
                  <a:gd name="connsiteX7" fmla="*/ 30813 w 45417"/>
                  <a:gd name="connsiteY7" fmla="*/ 22972 h 30278"/>
                  <a:gd name="connsiteX8" fmla="*/ 28315 w 45417"/>
                  <a:gd name="connsiteY8" fmla="*/ 23275 h 30278"/>
                  <a:gd name="connsiteX9" fmla="*/ 18928 w 45417"/>
                  <a:gd name="connsiteY9" fmla="*/ 21231 h 30278"/>
                  <a:gd name="connsiteX10" fmla="*/ 16960 w 45417"/>
                  <a:gd name="connsiteY10" fmla="*/ 22972 h 30278"/>
                  <a:gd name="connsiteX11" fmla="*/ 13100 w 45417"/>
                  <a:gd name="connsiteY11" fmla="*/ 27892 h 30278"/>
                  <a:gd name="connsiteX12" fmla="*/ 7271 w 45417"/>
                  <a:gd name="connsiteY12" fmla="*/ 29861 h 30278"/>
                  <a:gd name="connsiteX13" fmla="*/ 7574 w 45417"/>
                  <a:gd name="connsiteY13" fmla="*/ 24864 h 30278"/>
                  <a:gd name="connsiteX14" fmla="*/ 7574 w 45417"/>
                  <a:gd name="connsiteY14" fmla="*/ 24864 h 30278"/>
                  <a:gd name="connsiteX15" fmla="*/ 10678 w 45417"/>
                  <a:gd name="connsiteY15" fmla="*/ 10028 h 30278"/>
                  <a:gd name="connsiteX16" fmla="*/ 13100 w 45417"/>
                  <a:gd name="connsiteY16" fmla="*/ 5714 h 30278"/>
                  <a:gd name="connsiteX17" fmla="*/ 14235 w 45417"/>
                  <a:gd name="connsiteY17" fmla="*/ 5790 h 30278"/>
                  <a:gd name="connsiteX18" fmla="*/ 19685 w 45417"/>
                  <a:gd name="connsiteY18" fmla="*/ 7455 h 30278"/>
                  <a:gd name="connsiteX19" fmla="*/ 20821 w 45417"/>
                  <a:gd name="connsiteY19" fmla="*/ 760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0278">
                    <a:moveTo>
                      <a:pt x="20821" y="7606"/>
                    </a:moveTo>
                    <a:cubicBezTo>
                      <a:pt x="22335" y="8514"/>
                      <a:pt x="22562" y="9953"/>
                      <a:pt x="22789" y="11542"/>
                    </a:cubicBezTo>
                    <a:cubicBezTo>
                      <a:pt x="23470" y="16236"/>
                      <a:pt x="27179" y="16462"/>
                      <a:pt x="29299" y="13964"/>
                    </a:cubicBezTo>
                    <a:cubicBezTo>
                      <a:pt x="31569" y="11239"/>
                      <a:pt x="35884" y="10104"/>
                      <a:pt x="36036" y="5714"/>
                    </a:cubicBezTo>
                    <a:cubicBezTo>
                      <a:pt x="40653" y="5184"/>
                      <a:pt x="39442" y="10558"/>
                      <a:pt x="42243" y="11921"/>
                    </a:cubicBezTo>
                    <a:cubicBezTo>
                      <a:pt x="42924" y="12526"/>
                      <a:pt x="43454" y="13132"/>
                      <a:pt x="44059" y="13737"/>
                    </a:cubicBezTo>
                    <a:cubicBezTo>
                      <a:pt x="46330" y="17068"/>
                      <a:pt x="49434" y="20474"/>
                      <a:pt x="43983" y="23729"/>
                    </a:cubicBezTo>
                    <a:cubicBezTo>
                      <a:pt x="39820" y="20020"/>
                      <a:pt x="35354" y="20701"/>
                      <a:pt x="30813" y="22972"/>
                    </a:cubicBezTo>
                    <a:cubicBezTo>
                      <a:pt x="29980" y="23124"/>
                      <a:pt x="29147" y="23199"/>
                      <a:pt x="28315" y="23275"/>
                    </a:cubicBezTo>
                    <a:cubicBezTo>
                      <a:pt x="25060" y="23199"/>
                      <a:pt x="21805" y="24410"/>
                      <a:pt x="18928" y="21231"/>
                    </a:cubicBezTo>
                    <a:cubicBezTo>
                      <a:pt x="16657" y="18733"/>
                      <a:pt x="18323" y="23124"/>
                      <a:pt x="16960" y="22972"/>
                    </a:cubicBezTo>
                    <a:cubicBezTo>
                      <a:pt x="13327" y="22821"/>
                      <a:pt x="13705" y="25546"/>
                      <a:pt x="13100" y="27892"/>
                    </a:cubicBezTo>
                    <a:cubicBezTo>
                      <a:pt x="12267" y="31072"/>
                      <a:pt x="9466" y="31147"/>
                      <a:pt x="7271" y="29861"/>
                    </a:cubicBezTo>
                    <a:cubicBezTo>
                      <a:pt x="4849" y="28422"/>
                      <a:pt x="5379" y="26378"/>
                      <a:pt x="7574" y="24864"/>
                    </a:cubicBezTo>
                    <a:lnTo>
                      <a:pt x="7574" y="24864"/>
                    </a:lnTo>
                    <a:cubicBezTo>
                      <a:pt x="10829" y="20399"/>
                      <a:pt x="12721" y="15630"/>
                      <a:pt x="10678" y="10028"/>
                    </a:cubicBezTo>
                    <a:cubicBezTo>
                      <a:pt x="9769" y="7606"/>
                      <a:pt x="11435" y="6622"/>
                      <a:pt x="13100" y="5714"/>
                    </a:cubicBezTo>
                    <a:cubicBezTo>
                      <a:pt x="13478" y="5714"/>
                      <a:pt x="13857" y="5790"/>
                      <a:pt x="14235" y="5790"/>
                    </a:cubicBezTo>
                    <a:cubicBezTo>
                      <a:pt x="16052" y="6244"/>
                      <a:pt x="17793" y="7000"/>
                      <a:pt x="19685" y="7455"/>
                    </a:cubicBezTo>
                    <a:cubicBezTo>
                      <a:pt x="20064" y="7455"/>
                      <a:pt x="20442" y="7530"/>
                      <a:pt x="20821" y="7606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1" name="任意多边形: 形状 3480"/>
              <p:cNvSpPr/>
              <p:nvPr/>
            </p:nvSpPr>
            <p:spPr>
              <a:xfrm>
                <a:off x="1762466" y="6436004"/>
                <a:ext cx="45417" cy="37848"/>
              </a:xfrm>
              <a:custGeom>
                <a:avLst/>
                <a:gdLst>
                  <a:gd name="connsiteX0" fmla="*/ 6358 w 45417"/>
                  <a:gd name="connsiteY0" fmla="*/ 15183 h 37847"/>
                  <a:gd name="connsiteX1" fmla="*/ 5677 w 45417"/>
                  <a:gd name="connsiteY1" fmla="*/ 6100 h 37847"/>
                  <a:gd name="connsiteX2" fmla="*/ 17713 w 45417"/>
                  <a:gd name="connsiteY2" fmla="*/ 9506 h 37847"/>
                  <a:gd name="connsiteX3" fmla="*/ 23466 w 45417"/>
                  <a:gd name="connsiteY3" fmla="*/ 5721 h 37847"/>
                  <a:gd name="connsiteX4" fmla="*/ 31035 w 45417"/>
                  <a:gd name="connsiteY4" fmla="*/ 15259 h 37847"/>
                  <a:gd name="connsiteX5" fmla="*/ 37545 w 45417"/>
                  <a:gd name="connsiteY5" fmla="*/ 16924 h 37847"/>
                  <a:gd name="connsiteX6" fmla="*/ 40421 w 45417"/>
                  <a:gd name="connsiteY6" fmla="*/ 13291 h 37847"/>
                  <a:gd name="connsiteX7" fmla="*/ 36637 w 45417"/>
                  <a:gd name="connsiteY7" fmla="*/ 28354 h 37847"/>
                  <a:gd name="connsiteX8" fmla="*/ 32852 w 45417"/>
                  <a:gd name="connsiteY8" fmla="*/ 32290 h 37847"/>
                  <a:gd name="connsiteX9" fmla="*/ 32852 w 45417"/>
                  <a:gd name="connsiteY9" fmla="*/ 32290 h 37847"/>
                  <a:gd name="connsiteX10" fmla="*/ 28764 w 45417"/>
                  <a:gd name="connsiteY10" fmla="*/ 34410 h 37847"/>
                  <a:gd name="connsiteX11" fmla="*/ 24071 w 45417"/>
                  <a:gd name="connsiteY11" fmla="*/ 23358 h 37847"/>
                  <a:gd name="connsiteX12" fmla="*/ 21725 w 45417"/>
                  <a:gd name="connsiteY12" fmla="*/ 20558 h 37847"/>
                  <a:gd name="connsiteX13" fmla="*/ 17561 w 45417"/>
                  <a:gd name="connsiteY13" fmla="*/ 16470 h 37847"/>
                  <a:gd name="connsiteX14" fmla="*/ 15139 w 45417"/>
                  <a:gd name="connsiteY14" fmla="*/ 21769 h 37847"/>
                  <a:gd name="connsiteX15" fmla="*/ 6358 w 45417"/>
                  <a:gd name="connsiteY15" fmla="*/ 17075 h 37847"/>
                  <a:gd name="connsiteX16" fmla="*/ 6358 w 45417"/>
                  <a:gd name="connsiteY16" fmla="*/ 1518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17" h="37847">
                    <a:moveTo>
                      <a:pt x="6358" y="15183"/>
                    </a:moveTo>
                    <a:cubicBezTo>
                      <a:pt x="8856" y="12155"/>
                      <a:pt x="7342" y="9279"/>
                      <a:pt x="5677" y="6100"/>
                    </a:cubicBezTo>
                    <a:cubicBezTo>
                      <a:pt x="9689" y="8295"/>
                      <a:pt x="13322" y="10414"/>
                      <a:pt x="17713" y="9506"/>
                    </a:cubicBezTo>
                    <a:cubicBezTo>
                      <a:pt x="19000" y="7311"/>
                      <a:pt x="21725" y="7235"/>
                      <a:pt x="23466" y="5721"/>
                    </a:cubicBezTo>
                    <a:cubicBezTo>
                      <a:pt x="30354" y="5040"/>
                      <a:pt x="27250" y="12458"/>
                      <a:pt x="31035" y="15259"/>
                    </a:cubicBezTo>
                    <a:cubicBezTo>
                      <a:pt x="35198" y="18362"/>
                      <a:pt x="34214" y="19876"/>
                      <a:pt x="37545" y="16924"/>
                    </a:cubicBezTo>
                    <a:cubicBezTo>
                      <a:pt x="38680" y="15940"/>
                      <a:pt x="39437" y="14502"/>
                      <a:pt x="40421" y="13291"/>
                    </a:cubicBezTo>
                    <a:cubicBezTo>
                      <a:pt x="42162" y="19044"/>
                      <a:pt x="38302" y="23434"/>
                      <a:pt x="36637" y="28354"/>
                    </a:cubicBezTo>
                    <a:cubicBezTo>
                      <a:pt x="35198" y="29490"/>
                      <a:pt x="33836" y="30701"/>
                      <a:pt x="32852" y="32290"/>
                    </a:cubicBezTo>
                    <a:lnTo>
                      <a:pt x="32852" y="32290"/>
                    </a:lnTo>
                    <a:cubicBezTo>
                      <a:pt x="31868" y="33729"/>
                      <a:pt x="30959" y="35318"/>
                      <a:pt x="28764" y="34410"/>
                    </a:cubicBezTo>
                    <a:cubicBezTo>
                      <a:pt x="25131" y="31609"/>
                      <a:pt x="27553" y="26235"/>
                      <a:pt x="24071" y="23358"/>
                    </a:cubicBezTo>
                    <a:cubicBezTo>
                      <a:pt x="23163" y="22525"/>
                      <a:pt x="22406" y="21617"/>
                      <a:pt x="21725" y="20558"/>
                    </a:cubicBezTo>
                    <a:cubicBezTo>
                      <a:pt x="20665" y="18741"/>
                      <a:pt x="20059" y="15864"/>
                      <a:pt x="17561" y="16470"/>
                    </a:cubicBezTo>
                    <a:cubicBezTo>
                      <a:pt x="15290" y="16924"/>
                      <a:pt x="16880" y="20330"/>
                      <a:pt x="15139" y="21769"/>
                    </a:cubicBezTo>
                    <a:cubicBezTo>
                      <a:pt x="9992" y="24342"/>
                      <a:pt x="8326" y="20406"/>
                      <a:pt x="6358" y="17075"/>
                    </a:cubicBezTo>
                    <a:cubicBezTo>
                      <a:pt x="6434" y="16394"/>
                      <a:pt x="6434" y="15789"/>
                      <a:pt x="6358" y="15183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2" name="任意多边形: 形状 3481"/>
              <p:cNvSpPr/>
              <p:nvPr/>
            </p:nvSpPr>
            <p:spPr>
              <a:xfrm>
                <a:off x="1988729" y="6052092"/>
                <a:ext cx="30278" cy="37848"/>
              </a:xfrm>
              <a:custGeom>
                <a:avLst/>
                <a:gdLst>
                  <a:gd name="connsiteX0" fmla="*/ 23532 w 30278"/>
                  <a:gd name="connsiteY0" fmla="*/ 11307 h 37847"/>
                  <a:gd name="connsiteX1" fmla="*/ 23002 w 30278"/>
                  <a:gd name="connsiteY1" fmla="*/ 6311 h 37847"/>
                  <a:gd name="connsiteX2" fmla="*/ 29285 w 30278"/>
                  <a:gd name="connsiteY2" fmla="*/ 9339 h 37847"/>
                  <a:gd name="connsiteX3" fmla="*/ 31101 w 30278"/>
                  <a:gd name="connsiteY3" fmla="*/ 22737 h 37847"/>
                  <a:gd name="connsiteX4" fmla="*/ 31177 w 30278"/>
                  <a:gd name="connsiteY4" fmla="*/ 22662 h 37847"/>
                  <a:gd name="connsiteX5" fmla="*/ 25878 w 30278"/>
                  <a:gd name="connsiteY5" fmla="*/ 24478 h 37847"/>
                  <a:gd name="connsiteX6" fmla="*/ 18914 w 30278"/>
                  <a:gd name="connsiteY6" fmla="*/ 32805 h 37847"/>
                  <a:gd name="connsiteX7" fmla="*/ 15735 w 30278"/>
                  <a:gd name="connsiteY7" fmla="*/ 35605 h 37847"/>
                  <a:gd name="connsiteX8" fmla="*/ 8317 w 30278"/>
                  <a:gd name="connsiteY8" fmla="*/ 30382 h 37847"/>
                  <a:gd name="connsiteX9" fmla="*/ 6500 w 30278"/>
                  <a:gd name="connsiteY9" fmla="*/ 26522 h 37847"/>
                  <a:gd name="connsiteX10" fmla="*/ 6500 w 30278"/>
                  <a:gd name="connsiteY10" fmla="*/ 15092 h 37847"/>
                  <a:gd name="connsiteX11" fmla="*/ 13843 w 30278"/>
                  <a:gd name="connsiteY11" fmla="*/ 14411 h 37847"/>
                  <a:gd name="connsiteX12" fmla="*/ 19141 w 30278"/>
                  <a:gd name="connsiteY12" fmla="*/ 18195 h 37847"/>
                  <a:gd name="connsiteX13" fmla="*/ 23532 w 30278"/>
                  <a:gd name="connsiteY13" fmla="*/ 11307 h 37847"/>
                  <a:gd name="connsiteX14" fmla="*/ 23532 w 30278"/>
                  <a:gd name="connsiteY14" fmla="*/ 1130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23532" y="11307"/>
                    </a:moveTo>
                    <a:cubicBezTo>
                      <a:pt x="21337" y="9793"/>
                      <a:pt x="20807" y="7598"/>
                      <a:pt x="23002" y="6311"/>
                    </a:cubicBezTo>
                    <a:cubicBezTo>
                      <a:pt x="25954" y="4570"/>
                      <a:pt x="27922" y="6690"/>
                      <a:pt x="29285" y="9339"/>
                    </a:cubicBezTo>
                    <a:cubicBezTo>
                      <a:pt x="21261" y="15016"/>
                      <a:pt x="29058" y="18498"/>
                      <a:pt x="31101" y="22737"/>
                    </a:cubicBezTo>
                    <a:lnTo>
                      <a:pt x="31177" y="22662"/>
                    </a:lnTo>
                    <a:cubicBezTo>
                      <a:pt x="29436" y="23267"/>
                      <a:pt x="27695" y="24402"/>
                      <a:pt x="25878" y="24478"/>
                    </a:cubicBezTo>
                    <a:cubicBezTo>
                      <a:pt x="20353" y="24705"/>
                      <a:pt x="16265" y="25689"/>
                      <a:pt x="18914" y="32805"/>
                    </a:cubicBezTo>
                    <a:cubicBezTo>
                      <a:pt x="19898" y="35454"/>
                      <a:pt x="17627" y="36287"/>
                      <a:pt x="15735" y="35605"/>
                    </a:cubicBezTo>
                    <a:cubicBezTo>
                      <a:pt x="12859" y="34545"/>
                      <a:pt x="9604" y="33789"/>
                      <a:pt x="8317" y="30382"/>
                    </a:cubicBezTo>
                    <a:cubicBezTo>
                      <a:pt x="8090" y="28868"/>
                      <a:pt x="7106" y="27809"/>
                      <a:pt x="6500" y="26522"/>
                    </a:cubicBezTo>
                    <a:cubicBezTo>
                      <a:pt x="7484" y="22737"/>
                      <a:pt x="4229" y="18952"/>
                      <a:pt x="6500" y="15092"/>
                    </a:cubicBezTo>
                    <a:cubicBezTo>
                      <a:pt x="8923" y="14638"/>
                      <a:pt x="10966" y="9415"/>
                      <a:pt x="13843" y="14411"/>
                    </a:cubicBezTo>
                    <a:cubicBezTo>
                      <a:pt x="15054" y="16455"/>
                      <a:pt x="15811" y="19179"/>
                      <a:pt x="19141" y="18195"/>
                    </a:cubicBezTo>
                    <a:cubicBezTo>
                      <a:pt x="22472" y="17136"/>
                      <a:pt x="23910" y="14789"/>
                      <a:pt x="23532" y="11307"/>
                    </a:cubicBezTo>
                    <a:lnTo>
                      <a:pt x="23532" y="11307"/>
                    </a:lnTo>
                    <a:close/>
                  </a:path>
                </a:pathLst>
              </a:custGeom>
              <a:solidFill>
                <a:srgbClr val="F9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3" name="任意多边形: 形状 3482"/>
              <p:cNvSpPr/>
              <p:nvPr/>
            </p:nvSpPr>
            <p:spPr>
              <a:xfrm>
                <a:off x="2391088" y="5649800"/>
                <a:ext cx="30278" cy="30278"/>
              </a:xfrm>
              <a:custGeom>
                <a:avLst/>
                <a:gdLst>
                  <a:gd name="connsiteX0" fmla="*/ 27884 w 30278"/>
                  <a:gd name="connsiteY0" fmla="*/ 8705 h 30278"/>
                  <a:gd name="connsiteX1" fmla="*/ 27430 w 30278"/>
                  <a:gd name="connsiteY1" fmla="*/ 13549 h 30278"/>
                  <a:gd name="connsiteX2" fmla="*/ 23720 w 30278"/>
                  <a:gd name="connsiteY2" fmla="*/ 25207 h 30278"/>
                  <a:gd name="connsiteX3" fmla="*/ 12063 w 30278"/>
                  <a:gd name="connsiteY3" fmla="*/ 28234 h 30278"/>
                  <a:gd name="connsiteX4" fmla="*/ 6008 w 30278"/>
                  <a:gd name="connsiteY4" fmla="*/ 14761 h 30278"/>
                  <a:gd name="connsiteX5" fmla="*/ 16681 w 30278"/>
                  <a:gd name="connsiteY5" fmla="*/ 6661 h 30278"/>
                  <a:gd name="connsiteX6" fmla="*/ 24175 w 30278"/>
                  <a:gd name="connsiteY6" fmla="*/ 6812 h 30278"/>
                  <a:gd name="connsiteX7" fmla="*/ 26218 w 30278"/>
                  <a:gd name="connsiteY7" fmla="*/ 5677 h 30278"/>
                  <a:gd name="connsiteX8" fmla="*/ 28414 w 30278"/>
                  <a:gd name="connsiteY8" fmla="*/ 6585 h 30278"/>
                  <a:gd name="connsiteX9" fmla="*/ 28565 w 30278"/>
                  <a:gd name="connsiteY9" fmla="*/ 7796 h 30278"/>
                  <a:gd name="connsiteX10" fmla="*/ 27884 w 30278"/>
                  <a:gd name="connsiteY10" fmla="*/ 870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27884" y="8705"/>
                    </a:moveTo>
                    <a:cubicBezTo>
                      <a:pt x="25537" y="10143"/>
                      <a:pt x="26824" y="11808"/>
                      <a:pt x="27430" y="13549"/>
                    </a:cubicBezTo>
                    <a:cubicBezTo>
                      <a:pt x="29019" y="18242"/>
                      <a:pt x="27657" y="22254"/>
                      <a:pt x="23720" y="25207"/>
                    </a:cubicBezTo>
                    <a:cubicBezTo>
                      <a:pt x="20314" y="27780"/>
                      <a:pt x="17059" y="31262"/>
                      <a:pt x="12063" y="28234"/>
                    </a:cubicBezTo>
                    <a:cubicBezTo>
                      <a:pt x="8051" y="25888"/>
                      <a:pt x="4569" y="18697"/>
                      <a:pt x="6008" y="14761"/>
                    </a:cubicBezTo>
                    <a:cubicBezTo>
                      <a:pt x="7749" y="9840"/>
                      <a:pt x="10020" y="5450"/>
                      <a:pt x="16681" y="6661"/>
                    </a:cubicBezTo>
                    <a:cubicBezTo>
                      <a:pt x="19103" y="7115"/>
                      <a:pt x="21677" y="6737"/>
                      <a:pt x="24175" y="6812"/>
                    </a:cubicBezTo>
                    <a:cubicBezTo>
                      <a:pt x="24704" y="6207"/>
                      <a:pt x="25386" y="5828"/>
                      <a:pt x="26218" y="5677"/>
                    </a:cubicBezTo>
                    <a:cubicBezTo>
                      <a:pt x="27051" y="5828"/>
                      <a:pt x="27732" y="6131"/>
                      <a:pt x="28414" y="6585"/>
                    </a:cubicBezTo>
                    <a:cubicBezTo>
                      <a:pt x="28489" y="6964"/>
                      <a:pt x="28565" y="7342"/>
                      <a:pt x="28565" y="7796"/>
                    </a:cubicBezTo>
                    <a:cubicBezTo>
                      <a:pt x="28338" y="8024"/>
                      <a:pt x="28111" y="8326"/>
                      <a:pt x="27884" y="8705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4" name="任意多边形: 形状 3483"/>
              <p:cNvSpPr/>
              <p:nvPr/>
            </p:nvSpPr>
            <p:spPr>
              <a:xfrm>
                <a:off x="2162981" y="6268030"/>
                <a:ext cx="30278" cy="30278"/>
              </a:xfrm>
              <a:custGeom>
                <a:avLst/>
                <a:gdLst>
                  <a:gd name="connsiteX0" fmla="*/ 7029 w 30278"/>
                  <a:gd name="connsiteY0" fmla="*/ 13220 h 30278"/>
                  <a:gd name="connsiteX1" fmla="*/ 11192 w 30278"/>
                  <a:gd name="connsiteY1" fmla="*/ 5954 h 30278"/>
                  <a:gd name="connsiteX2" fmla="*/ 16718 w 30278"/>
                  <a:gd name="connsiteY2" fmla="*/ 10041 h 30278"/>
                  <a:gd name="connsiteX3" fmla="*/ 20578 w 30278"/>
                  <a:gd name="connsiteY3" fmla="*/ 13523 h 30278"/>
                  <a:gd name="connsiteX4" fmla="*/ 29813 w 30278"/>
                  <a:gd name="connsiteY4" fmla="*/ 21093 h 30278"/>
                  <a:gd name="connsiteX5" fmla="*/ 22622 w 30278"/>
                  <a:gd name="connsiteY5" fmla="*/ 28133 h 30278"/>
                  <a:gd name="connsiteX6" fmla="*/ 16567 w 30278"/>
                  <a:gd name="connsiteY6" fmla="*/ 25483 h 30278"/>
                  <a:gd name="connsiteX7" fmla="*/ 11117 w 30278"/>
                  <a:gd name="connsiteY7" fmla="*/ 19806 h 30278"/>
                  <a:gd name="connsiteX8" fmla="*/ 7029 w 30278"/>
                  <a:gd name="connsiteY8" fmla="*/ 1322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7029" y="13220"/>
                    </a:moveTo>
                    <a:cubicBezTo>
                      <a:pt x="5061" y="8679"/>
                      <a:pt x="6802" y="7013"/>
                      <a:pt x="11192" y="5954"/>
                    </a:cubicBezTo>
                    <a:cubicBezTo>
                      <a:pt x="15507" y="4894"/>
                      <a:pt x="16037" y="7013"/>
                      <a:pt x="16718" y="10041"/>
                    </a:cubicBezTo>
                    <a:cubicBezTo>
                      <a:pt x="17172" y="12010"/>
                      <a:pt x="18308" y="13448"/>
                      <a:pt x="20578" y="13523"/>
                    </a:cubicBezTo>
                    <a:cubicBezTo>
                      <a:pt x="26407" y="13826"/>
                      <a:pt x="29511" y="16475"/>
                      <a:pt x="29813" y="21093"/>
                    </a:cubicBezTo>
                    <a:cubicBezTo>
                      <a:pt x="30116" y="26316"/>
                      <a:pt x="26104" y="26770"/>
                      <a:pt x="22622" y="28133"/>
                    </a:cubicBezTo>
                    <a:cubicBezTo>
                      <a:pt x="19443" y="29344"/>
                      <a:pt x="18005" y="27905"/>
                      <a:pt x="16567" y="25483"/>
                    </a:cubicBezTo>
                    <a:cubicBezTo>
                      <a:pt x="15204" y="23137"/>
                      <a:pt x="14750" y="19579"/>
                      <a:pt x="11117" y="19806"/>
                    </a:cubicBezTo>
                    <a:cubicBezTo>
                      <a:pt x="5137" y="20184"/>
                      <a:pt x="4607" y="17535"/>
                      <a:pt x="7029" y="13220"/>
                    </a:cubicBezTo>
                    <a:close/>
                  </a:path>
                </a:pathLst>
              </a:custGeom>
              <a:solidFill>
                <a:srgbClr val="FAE7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5" name="任意多边形: 形状 3484"/>
              <p:cNvSpPr/>
              <p:nvPr/>
            </p:nvSpPr>
            <p:spPr>
              <a:xfrm>
                <a:off x="1684992" y="6200525"/>
                <a:ext cx="30278" cy="37848"/>
              </a:xfrm>
              <a:custGeom>
                <a:avLst/>
                <a:gdLst>
                  <a:gd name="connsiteX0" fmla="*/ 13360 w 30278"/>
                  <a:gd name="connsiteY0" fmla="*/ 7225 h 37847"/>
                  <a:gd name="connsiteX1" fmla="*/ 23276 w 30278"/>
                  <a:gd name="connsiteY1" fmla="*/ 10859 h 37847"/>
                  <a:gd name="connsiteX2" fmla="*/ 23503 w 30278"/>
                  <a:gd name="connsiteY2" fmla="*/ 12145 h 37847"/>
                  <a:gd name="connsiteX3" fmla="*/ 26077 w 30278"/>
                  <a:gd name="connsiteY3" fmla="*/ 16914 h 37847"/>
                  <a:gd name="connsiteX4" fmla="*/ 27061 w 30278"/>
                  <a:gd name="connsiteY4" fmla="*/ 16687 h 37847"/>
                  <a:gd name="connsiteX5" fmla="*/ 28726 w 30278"/>
                  <a:gd name="connsiteY5" fmla="*/ 24332 h 37847"/>
                  <a:gd name="connsiteX6" fmla="*/ 23049 w 30278"/>
                  <a:gd name="connsiteY6" fmla="*/ 28193 h 37847"/>
                  <a:gd name="connsiteX7" fmla="*/ 17372 w 30278"/>
                  <a:gd name="connsiteY7" fmla="*/ 31902 h 37847"/>
                  <a:gd name="connsiteX8" fmla="*/ 9575 w 30278"/>
                  <a:gd name="connsiteY8" fmla="*/ 30085 h 37847"/>
                  <a:gd name="connsiteX9" fmla="*/ 6169 w 30278"/>
                  <a:gd name="connsiteY9" fmla="*/ 13129 h 37847"/>
                  <a:gd name="connsiteX10" fmla="*/ 11846 w 30278"/>
                  <a:gd name="connsiteY10" fmla="*/ 7604 h 37847"/>
                  <a:gd name="connsiteX11" fmla="*/ 13209 w 30278"/>
                  <a:gd name="connsiteY11" fmla="*/ 8360 h 37847"/>
                  <a:gd name="connsiteX12" fmla="*/ 13360 w 30278"/>
                  <a:gd name="connsiteY12" fmla="*/ 722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13360" y="7225"/>
                    </a:moveTo>
                    <a:cubicBezTo>
                      <a:pt x="18583" y="3137"/>
                      <a:pt x="20551" y="8134"/>
                      <a:pt x="23276" y="10859"/>
                    </a:cubicBezTo>
                    <a:cubicBezTo>
                      <a:pt x="23352" y="11313"/>
                      <a:pt x="23428" y="11691"/>
                      <a:pt x="23503" y="12145"/>
                    </a:cubicBezTo>
                    <a:cubicBezTo>
                      <a:pt x="24487" y="13659"/>
                      <a:pt x="23806" y="16082"/>
                      <a:pt x="26077" y="16914"/>
                    </a:cubicBezTo>
                    <a:cubicBezTo>
                      <a:pt x="26380" y="16838"/>
                      <a:pt x="26758" y="16763"/>
                      <a:pt x="27061" y="16687"/>
                    </a:cubicBezTo>
                    <a:cubicBezTo>
                      <a:pt x="29938" y="18731"/>
                      <a:pt x="28575" y="21683"/>
                      <a:pt x="28726" y="24332"/>
                    </a:cubicBezTo>
                    <a:cubicBezTo>
                      <a:pt x="27288" y="26376"/>
                      <a:pt x="24790" y="26754"/>
                      <a:pt x="23049" y="28193"/>
                    </a:cubicBezTo>
                    <a:cubicBezTo>
                      <a:pt x="20476" y="28344"/>
                      <a:pt x="18508" y="29479"/>
                      <a:pt x="17372" y="31902"/>
                    </a:cubicBezTo>
                    <a:cubicBezTo>
                      <a:pt x="14041" y="34475"/>
                      <a:pt x="11695" y="33037"/>
                      <a:pt x="9575" y="30085"/>
                    </a:cubicBezTo>
                    <a:cubicBezTo>
                      <a:pt x="5942" y="24938"/>
                      <a:pt x="4958" y="19261"/>
                      <a:pt x="6169" y="13129"/>
                    </a:cubicBezTo>
                    <a:cubicBezTo>
                      <a:pt x="8516" y="11767"/>
                      <a:pt x="8516" y="7982"/>
                      <a:pt x="11846" y="7604"/>
                    </a:cubicBezTo>
                    <a:cubicBezTo>
                      <a:pt x="12300" y="7906"/>
                      <a:pt x="12830" y="8436"/>
                      <a:pt x="13209" y="8360"/>
                    </a:cubicBezTo>
                    <a:cubicBezTo>
                      <a:pt x="13890" y="8209"/>
                      <a:pt x="13890" y="7679"/>
                      <a:pt x="13360" y="7225"/>
                    </a:cubicBezTo>
                    <a:close/>
                  </a:path>
                </a:pathLst>
              </a:custGeom>
              <a:solidFill>
                <a:srgbClr val="F5CE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6" name="任意多边形: 形状 3485"/>
              <p:cNvSpPr/>
              <p:nvPr/>
            </p:nvSpPr>
            <p:spPr>
              <a:xfrm>
                <a:off x="1513047" y="5827402"/>
                <a:ext cx="30278" cy="45417"/>
              </a:xfrm>
              <a:custGeom>
                <a:avLst/>
                <a:gdLst>
                  <a:gd name="connsiteX0" fmla="*/ 29600 w 30278"/>
                  <a:gd name="connsiteY0" fmla="*/ 24883 h 45417"/>
                  <a:gd name="connsiteX1" fmla="*/ 29448 w 30278"/>
                  <a:gd name="connsiteY1" fmla="*/ 27002 h 45417"/>
                  <a:gd name="connsiteX2" fmla="*/ 25815 w 30278"/>
                  <a:gd name="connsiteY2" fmla="*/ 26851 h 45417"/>
                  <a:gd name="connsiteX3" fmla="*/ 17034 w 30278"/>
                  <a:gd name="connsiteY3" fmla="*/ 26094 h 45417"/>
                  <a:gd name="connsiteX4" fmla="*/ 16656 w 30278"/>
                  <a:gd name="connsiteY4" fmla="*/ 26472 h 45417"/>
                  <a:gd name="connsiteX5" fmla="*/ 17110 w 30278"/>
                  <a:gd name="connsiteY5" fmla="*/ 26397 h 45417"/>
                  <a:gd name="connsiteX6" fmla="*/ 25512 w 30278"/>
                  <a:gd name="connsiteY6" fmla="*/ 28668 h 45417"/>
                  <a:gd name="connsiteX7" fmla="*/ 19608 w 30278"/>
                  <a:gd name="connsiteY7" fmla="*/ 41990 h 45417"/>
                  <a:gd name="connsiteX8" fmla="*/ 10373 w 30278"/>
                  <a:gd name="connsiteY8" fmla="*/ 40325 h 45417"/>
                  <a:gd name="connsiteX9" fmla="*/ 6512 w 30278"/>
                  <a:gd name="connsiteY9" fmla="*/ 36389 h 45417"/>
                  <a:gd name="connsiteX10" fmla="*/ 14536 w 30278"/>
                  <a:gd name="connsiteY10" fmla="*/ 23067 h 45417"/>
                  <a:gd name="connsiteX11" fmla="*/ 20062 w 30278"/>
                  <a:gd name="connsiteY11" fmla="*/ 15421 h 45417"/>
                  <a:gd name="connsiteX12" fmla="*/ 20062 w 30278"/>
                  <a:gd name="connsiteY12" fmla="*/ 9744 h 45417"/>
                  <a:gd name="connsiteX13" fmla="*/ 20062 w 30278"/>
                  <a:gd name="connsiteY13" fmla="*/ 9744 h 45417"/>
                  <a:gd name="connsiteX14" fmla="*/ 21954 w 30278"/>
                  <a:gd name="connsiteY14" fmla="*/ 7776 h 45417"/>
                  <a:gd name="connsiteX15" fmla="*/ 21954 w 30278"/>
                  <a:gd name="connsiteY15" fmla="*/ 7776 h 45417"/>
                  <a:gd name="connsiteX16" fmla="*/ 23922 w 30278"/>
                  <a:gd name="connsiteY16" fmla="*/ 5884 h 45417"/>
                  <a:gd name="connsiteX17" fmla="*/ 23922 w 30278"/>
                  <a:gd name="connsiteY17" fmla="*/ 5884 h 45417"/>
                  <a:gd name="connsiteX18" fmla="*/ 26269 w 30278"/>
                  <a:gd name="connsiteY18" fmla="*/ 6262 h 45417"/>
                  <a:gd name="connsiteX19" fmla="*/ 26420 w 30278"/>
                  <a:gd name="connsiteY19" fmla="*/ 19887 h 45417"/>
                  <a:gd name="connsiteX20" fmla="*/ 24755 w 30278"/>
                  <a:gd name="connsiteY20" fmla="*/ 22007 h 45417"/>
                  <a:gd name="connsiteX21" fmla="*/ 26572 w 30278"/>
                  <a:gd name="connsiteY21" fmla="*/ 22385 h 45417"/>
                  <a:gd name="connsiteX22" fmla="*/ 28237 w 30278"/>
                  <a:gd name="connsiteY22" fmla="*/ 23445 h 45417"/>
                  <a:gd name="connsiteX23" fmla="*/ 29600 w 30278"/>
                  <a:gd name="connsiteY23" fmla="*/ 2488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278" h="45417">
                    <a:moveTo>
                      <a:pt x="29600" y="24883"/>
                    </a:moveTo>
                    <a:cubicBezTo>
                      <a:pt x="29524" y="25564"/>
                      <a:pt x="29524" y="26321"/>
                      <a:pt x="29448" y="27002"/>
                    </a:cubicBezTo>
                    <a:cubicBezTo>
                      <a:pt x="28237" y="26927"/>
                      <a:pt x="27026" y="26851"/>
                      <a:pt x="25815" y="26851"/>
                    </a:cubicBezTo>
                    <a:cubicBezTo>
                      <a:pt x="22711" y="28214"/>
                      <a:pt x="20062" y="25186"/>
                      <a:pt x="17034" y="26094"/>
                    </a:cubicBezTo>
                    <a:cubicBezTo>
                      <a:pt x="15672" y="26018"/>
                      <a:pt x="16580" y="27760"/>
                      <a:pt x="16656" y="26472"/>
                    </a:cubicBezTo>
                    <a:cubicBezTo>
                      <a:pt x="16656" y="26397"/>
                      <a:pt x="16807" y="26472"/>
                      <a:pt x="17110" y="26397"/>
                    </a:cubicBezTo>
                    <a:cubicBezTo>
                      <a:pt x="20365" y="25564"/>
                      <a:pt x="22863" y="27230"/>
                      <a:pt x="25512" y="28668"/>
                    </a:cubicBezTo>
                    <a:cubicBezTo>
                      <a:pt x="23695" y="33134"/>
                      <a:pt x="25058" y="38660"/>
                      <a:pt x="19608" y="41990"/>
                    </a:cubicBezTo>
                    <a:cubicBezTo>
                      <a:pt x="15369" y="44564"/>
                      <a:pt x="12871" y="44413"/>
                      <a:pt x="10373" y="40325"/>
                    </a:cubicBezTo>
                    <a:cubicBezTo>
                      <a:pt x="13703" y="34496"/>
                      <a:pt x="6588" y="38962"/>
                      <a:pt x="6512" y="36389"/>
                    </a:cubicBezTo>
                    <a:cubicBezTo>
                      <a:pt x="4166" y="28441"/>
                      <a:pt x="6740" y="23823"/>
                      <a:pt x="14536" y="23067"/>
                    </a:cubicBezTo>
                    <a:cubicBezTo>
                      <a:pt x="19835" y="22537"/>
                      <a:pt x="22181" y="20795"/>
                      <a:pt x="20062" y="15421"/>
                    </a:cubicBezTo>
                    <a:cubicBezTo>
                      <a:pt x="18775" y="13529"/>
                      <a:pt x="18775" y="11636"/>
                      <a:pt x="20062" y="9744"/>
                    </a:cubicBezTo>
                    <a:lnTo>
                      <a:pt x="20062" y="9744"/>
                    </a:lnTo>
                    <a:cubicBezTo>
                      <a:pt x="20667" y="9138"/>
                      <a:pt x="21349" y="8457"/>
                      <a:pt x="21954" y="7776"/>
                    </a:cubicBezTo>
                    <a:lnTo>
                      <a:pt x="21954" y="7776"/>
                    </a:lnTo>
                    <a:cubicBezTo>
                      <a:pt x="22636" y="7170"/>
                      <a:pt x="23241" y="6565"/>
                      <a:pt x="23922" y="5884"/>
                    </a:cubicBezTo>
                    <a:lnTo>
                      <a:pt x="23922" y="5884"/>
                    </a:lnTo>
                    <a:cubicBezTo>
                      <a:pt x="24831" y="5505"/>
                      <a:pt x="25588" y="5656"/>
                      <a:pt x="26269" y="6262"/>
                    </a:cubicBezTo>
                    <a:cubicBezTo>
                      <a:pt x="28464" y="10804"/>
                      <a:pt x="25890" y="15345"/>
                      <a:pt x="26420" y="19887"/>
                    </a:cubicBezTo>
                    <a:cubicBezTo>
                      <a:pt x="26345" y="20947"/>
                      <a:pt x="24831" y="20871"/>
                      <a:pt x="24755" y="22007"/>
                    </a:cubicBezTo>
                    <a:cubicBezTo>
                      <a:pt x="25436" y="22007"/>
                      <a:pt x="26042" y="22082"/>
                      <a:pt x="26572" y="22385"/>
                    </a:cubicBezTo>
                    <a:cubicBezTo>
                      <a:pt x="27177" y="22688"/>
                      <a:pt x="27707" y="22991"/>
                      <a:pt x="28237" y="23445"/>
                    </a:cubicBezTo>
                    <a:cubicBezTo>
                      <a:pt x="28691" y="23975"/>
                      <a:pt x="29145" y="24429"/>
                      <a:pt x="29600" y="24883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7" name="任意多边形: 形状 3486"/>
              <p:cNvSpPr/>
              <p:nvPr/>
            </p:nvSpPr>
            <p:spPr>
              <a:xfrm>
                <a:off x="1736578" y="6397330"/>
                <a:ext cx="30278" cy="52987"/>
              </a:xfrm>
              <a:custGeom>
                <a:avLst/>
                <a:gdLst>
                  <a:gd name="connsiteX0" fmla="*/ 13247 w 30278"/>
                  <a:gd name="connsiteY0" fmla="*/ 50071 h 52986"/>
                  <a:gd name="connsiteX1" fmla="*/ 10370 w 30278"/>
                  <a:gd name="connsiteY1" fmla="*/ 44167 h 52986"/>
                  <a:gd name="connsiteX2" fmla="*/ 11127 w 30278"/>
                  <a:gd name="connsiteY2" fmla="*/ 41064 h 52986"/>
                  <a:gd name="connsiteX3" fmla="*/ 14458 w 30278"/>
                  <a:gd name="connsiteY3" fmla="*/ 31299 h 52986"/>
                  <a:gd name="connsiteX4" fmla="*/ 5677 w 30278"/>
                  <a:gd name="connsiteY4" fmla="*/ 17674 h 52986"/>
                  <a:gd name="connsiteX5" fmla="*/ 9235 w 30278"/>
                  <a:gd name="connsiteY5" fmla="*/ 15100 h 52986"/>
                  <a:gd name="connsiteX6" fmla="*/ 11506 w 30278"/>
                  <a:gd name="connsiteY6" fmla="*/ 8136 h 52986"/>
                  <a:gd name="connsiteX7" fmla="*/ 17334 w 30278"/>
                  <a:gd name="connsiteY7" fmla="*/ 6017 h 52986"/>
                  <a:gd name="connsiteX8" fmla="*/ 16880 w 30278"/>
                  <a:gd name="connsiteY8" fmla="*/ 14646 h 52986"/>
                  <a:gd name="connsiteX9" fmla="*/ 15669 w 30278"/>
                  <a:gd name="connsiteY9" fmla="*/ 17825 h 52986"/>
                  <a:gd name="connsiteX10" fmla="*/ 19000 w 30278"/>
                  <a:gd name="connsiteY10" fmla="*/ 23427 h 52986"/>
                  <a:gd name="connsiteX11" fmla="*/ 21195 w 30278"/>
                  <a:gd name="connsiteY11" fmla="*/ 29104 h 52986"/>
                  <a:gd name="connsiteX12" fmla="*/ 29975 w 30278"/>
                  <a:gd name="connsiteY12" fmla="*/ 30315 h 52986"/>
                  <a:gd name="connsiteX13" fmla="*/ 19000 w 30278"/>
                  <a:gd name="connsiteY13" fmla="*/ 46135 h 52986"/>
                  <a:gd name="connsiteX14" fmla="*/ 13247 w 30278"/>
                  <a:gd name="connsiteY14" fmla="*/ 50071 h 52986"/>
                  <a:gd name="connsiteX15" fmla="*/ 13247 w 30278"/>
                  <a:gd name="connsiteY15" fmla="*/ 5007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278" h="52986">
                    <a:moveTo>
                      <a:pt x="13247" y="50071"/>
                    </a:moveTo>
                    <a:cubicBezTo>
                      <a:pt x="12263" y="48103"/>
                      <a:pt x="11354" y="46135"/>
                      <a:pt x="10370" y="44167"/>
                    </a:cubicBezTo>
                    <a:cubicBezTo>
                      <a:pt x="9765" y="42880"/>
                      <a:pt x="9765" y="41896"/>
                      <a:pt x="11127" y="41064"/>
                    </a:cubicBezTo>
                    <a:cubicBezTo>
                      <a:pt x="13852" y="39474"/>
                      <a:pt x="16577" y="32586"/>
                      <a:pt x="14458" y="31299"/>
                    </a:cubicBezTo>
                    <a:cubicBezTo>
                      <a:pt x="9083" y="27968"/>
                      <a:pt x="9765" y="21383"/>
                      <a:pt x="5677" y="17674"/>
                    </a:cubicBezTo>
                    <a:cubicBezTo>
                      <a:pt x="6358" y="16084"/>
                      <a:pt x="7872" y="15630"/>
                      <a:pt x="9235" y="15100"/>
                    </a:cubicBezTo>
                    <a:cubicBezTo>
                      <a:pt x="13020" y="13662"/>
                      <a:pt x="13474" y="11391"/>
                      <a:pt x="11506" y="8136"/>
                    </a:cubicBezTo>
                    <a:cubicBezTo>
                      <a:pt x="12944" y="6092"/>
                      <a:pt x="14836" y="5108"/>
                      <a:pt x="17334" y="6017"/>
                    </a:cubicBezTo>
                    <a:cubicBezTo>
                      <a:pt x="19302" y="8969"/>
                      <a:pt x="17713" y="11770"/>
                      <a:pt x="16880" y="14646"/>
                    </a:cubicBezTo>
                    <a:cubicBezTo>
                      <a:pt x="16502" y="15706"/>
                      <a:pt x="15896" y="16765"/>
                      <a:pt x="15669" y="17825"/>
                    </a:cubicBezTo>
                    <a:cubicBezTo>
                      <a:pt x="15593" y="20399"/>
                      <a:pt x="18243" y="21307"/>
                      <a:pt x="19000" y="23427"/>
                    </a:cubicBezTo>
                    <a:cubicBezTo>
                      <a:pt x="17864" y="26000"/>
                      <a:pt x="15972" y="28877"/>
                      <a:pt x="21195" y="29104"/>
                    </a:cubicBezTo>
                    <a:cubicBezTo>
                      <a:pt x="23920" y="29255"/>
                      <a:pt x="26796" y="28423"/>
                      <a:pt x="29975" y="30315"/>
                    </a:cubicBezTo>
                    <a:cubicBezTo>
                      <a:pt x="27629" y="36446"/>
                      <a:pt x="22936" y="41064"/>
                      <a:pt x="19000" y="46135"/>
                    </a:cubicBezTo>
                    <a:cubicBezTo>
                      <a:pt x="16956" y="47271"/>
                      <a:pt x="16804" y="51131"/>
                      <a:pt x="13247" y="50071"/>
                    </a:cubicBezTo>
                    <a:lnTo>
                      <a:pt x="13247" y="50071"/>
                    </a:ln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8" name="任意多边形: 形状 3487"/>
              <p:cNvSpPr/>
              <p:nvPr/>
            </p:nvSpPr>
            <p:spPr>
              <a:xfrm>
                <a:off x="1901821" y="5801814"/>
                <a:ext cx="30278" cy="30278"/>
              </a:xfrm>
              <a:custGeom>
                <a:avLst/>
                <a:gdLst>
                  <a:gd name="connsiteX0" fmla="*/ 5677 w 30278"/>
                  <a:gd name="connsiteY0" fmla="*/ 18149 h 30278"/>
                  <a:gd name="connsiteX1" fmla="*/ 13928 w 30278"/>
                  <a:gd name="connsiteY1" fmla="*/ 6189 h 30278"/>
                  <a:gd name="connsiteX2" fmla="*/ 24601 w 30278"/>
                  <a:gd name="connsiteY2" fmla="*/ 9671 h 30278"/>
                  <a:gd name="connsiteX3" fmla="*/ 17183 w 30278"/>
                  <a:gd name="connsiteY3" fmla="*/ 27611 h 30278"/>
                  <a:gd name="connsiteX4" fmla="*/ 11127 w 30278"/>
                  <a:gd name="connsiteY4" fmla="*/ 25795 h 30278"/>
                  <a:gd name="connsiteX5" fmla="*/ 5677 w 30278"/>
                  <a:gd name="connsiteY5" fmla="*/ 1814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5677" y="18149"/>
                    </a:moveTo>
                    <a:cubicBezTo>
                      <a:pt x="5980" y="12472"/>
                      <a:pt x="7570" y="8157"/>
                      <a:pt x="13928" y="6189"/>
                    </a:cubicBezTo>
                    <a:cubicBezTo>
                      <a:pt x="18848" y="4676"/>
                      <a:pt x="21876" y="6719"/>
                      <a:pt x="24601" y="9671"/>
                    </a:cubicBezTo>
                    <a:cubicBezTo>
                      <a:pt x="30884" y="16560"/>
                      <a:pt x="28083" y="23070"/>
                      <a:pt x="17183" y="27611"/>
                    </a:cubicBezTo>
                    <a:cubicBezTo>
                      <a:pt x="15669" y="25189"/>
                      <a:pt x="12717" y="27763"/>
                      <a:pt x="11127" y="25795"/>
                    </a:cubicBezTo>
                    <a:cubicBezTo>
                      <a:pt x="10673" y="22388"/>
                      <a:pt x="8629" y="19966"/>
                      <a:pt x="5677" y="18149"/>
                    </a:cubicBezTo>
                    <a:close/>
                  </a:path>
                </a:pathLst>
              </a:custGeom>
              <a:solidFill>
                <a:srgbClr val="F8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89" name="任意多边形: 形状 3488"/>
              <p:cNvSpPr/>
              <p:nvPr/>
            </p:nvSpPr>
            <p:spPr>
              <a:xfrm>
                <a:off x="1532222" y="5778016"/>
                <a:ext cx="30278" cy="30278"/>
              </a:xfrm>
              <a:custGeom>
                <a:avLst/>
                <a:gdLst>
                  <a:gd name="connsiteX0" fmla="*/ 6413 w 30278"/>
                  <a:gd name="connsiteY0" fmla="*/ 13335 h 30278"/>
                  <a:gd name="connsiteX1" fmla="*/ 13377 w 30278"/>
                  <a:gd name="connsiteY1" fmla="*/ 6143 h 30278"/>
                  <a:gd name="connsiteX2" fmla="*/ 22915 w 30278"/>
                  <a:gd name="connsiteY2" fmla="*/ 8414 h 30278"/>
                  <a:gd name="connsiteX3" fmla="*/ 24504 w 30278"/>
                  <a:gd name="connsiteY3" fmla="*/ 21585 h 30278"/>
                  <a:gd name="connsiteX4" fmla="*/ 18146 w 30278"/>
                  <a:gd name="connsiteY4" fmla="*/ 26808 h 30278"/>
                  <a:gd name="connsiteX5" fmla="*/ 6413 w 30278"/>
                  <a:gd name="connsiteY5" fmla="*/ 1333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6413" y="13335"/>
                    </a:moveTo>
                    <a:cubicBezTo>
                      <a:pt x="8684" y="10837"/>
                      <a:pt x="9668" y="6824"/>
                      <a:pt x="13377" y="6143"/>
                    </a:cubicBezTo>
                    <a:cubicBezTo>
                      <a:pt x="16632" y="5538"/>
                      <a:pt x="20417" y="4932"/>
                      <a:pt x="22915" y="8414"/>
                    </a:cubicBezTo>
                    <a:cubicBezTo>
                      <a:pt x="25867" y="12502"/>
                      <a:pt x="26851" y="16741"/>
                      <a:pt x="24504" y="21585"/>
                    </a:cubicBezTo>
                    <a:cubicBezTo>
                      <a:pt x="23066" y="24462"/>
                      <a:pt x="20568" y="25446"/>
                      <a:pt x="18146" y="26808"/>
                    </a:cubicBezTo>
                    <a:cubicBezTo>
                      <a:pt x="8078" y="29609"/>
                      <a:pt x="3839" y="24764"/>
                      <a:pt x="6413" y="13335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0" name="任意多边形: 形状 3489"/>
              <p:cNvSpPr/>
              <p:nvPr/>
            </p:nvSpPr>
            <p:spPr>
              <a:xfrm>
                <a:off x="1533563" y="5038711"/>
                <a:ext cx="37848" cy="30278"/>
              </a:xfrm>
              <a:custGeom>
                <a:avLst/>
                <a:gdLst>
                  <a:gd name="connsiteX0" fmla="*/ 20362 w 37847"/>
                  <a:gd name="connsiteY0" fmla="*/ 7570 h 30278"/>
                  <a:gd name="connsiteX1" fmla="*/ 31868 w 37847"/>
                  <a:gd name="connsiteY1" fmla="*/ 13322 h 30278"/>
                  <a:gd name="connsiteX2" fmla="*/ 30959 w 37847"/>
                  <a:gd name="connsiteY2" fmla="*/ 14610 h 30278"/>
                  <a:gd name="connsiteX3" fmla="*/ 31868 w 37847"/>
                  <a:gd name="connsiteY3" fmla="*/ 13322 h 30278"/>
                  <a:gd name="connsiteX4" fmla="*/ 28007 w 37847"/>
                  <a:gd name="connsiteY4" fmla="*/ 26493 h 30278"/>
                  <a:gd name="connsiteX5" fmla="*/ 24147 w 37847"/>
                  <a:gd name="connsiteY5" fmla="*/ 24753 h 30278"/>
                  <a:gd name="connsiteX6" fmla="*/ 13247 w 37847"/>
                  <a:gd name="connsiteY6" fmla="*/ 25737 h 30278"/>
                  <a:gd name="connsiteX7" fmla="*/ 10976 w 37847"/>
                  <a:gd name="connsiteY7" fmla="*/ 24677 h 30278"/>
                  <a:gd name="connsiteX8" fmla="*/ 5677 w 37847"/>
                  <a:gd name="connsiteY8" fmla="*/ 16275 h 30278"/>
                  <a:gd name="connsiteX9" fmla="*/ 18545 w 37847"/>
                  <a:gd name="connsiteY9" fmla="*/ 5677 h 30278"/>
                  <a:gd name="connsiteX10" fmla="*/ 19454 w 37847"/>
                  <a:gd name="connsiteY10" fmla="*/ 5980 h 30278"/>
                  <a:gd name="connsiteX11" fmla="*/ 20362 w 37847"/>
                  <a:gd name="connsiteY11" fmla="*/ 757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20362" y="7570"/>
                    </a:moveTo>
                    <a:cubicBezTo>
                      <a:pt x="25358" y="7191"/>
                      <a:pt x="29748" y="8024"/>
                      <a:pt x="31868" y="13322"/>
                    </a:cubicBezTo>
                    <a:cubicBezTo>
                      <a:pt x="31565" y="13701"/>
                      <a:pt x="31262" y="14155"/>
                      <a:pt x="30959" y="14610"/>
                    </a:cubicBezTo>
                    <a:cubicBezTo>
                      <a:pt x="31262" y="14231"/>
                      <a:pt x="31565" y="13777"/>
                      <a:pt x="31868" y="13322"/>
                    </a:cubicBezTo>
                    <a:cubicBezTo>
                      <a:pt x="36939" y="19605"/>
                      <a:pt x="30657" y="22482"/>
                      <a:pt x="28007" y="26493"/>
                    </a:cubicBezTo>
                    <a:cubicBezTo>
                      <a:pt x="25964" y="27856"/>
                      <a:pt x="28537" y="19757"/>
                      <a:pt x="24147" y="24753"/>
                    </a:cubicBezTo>
                    <a:cubicBezTo>
                      <a:pt x="21497" y="27781"/>
                      <a:pt x="16956" y="26115"/>
                      <a:pt x="13247" y="25737"/>
                    </a:cubicBezTo>
                    <a:cubicBezTo>
                      <a:pt x="12414" y="25585"/>
                      <a:pt x="11657" y="25282"/>
                      <a:pt x="10976" y="24677"/>
                    </a:cubicBezTo>
                    <a:cubicBezTo>
                      <a:pt x="9689" y="21800"/>
                      <a:pt x="8402" y="19000"/>
                      <a:pt x="5677" y="16275"/>
                    </a:cubicBezTo>
                    <a:cubicBezTo>
                      <a:pt x="10749" y="13171"/>
                      <a:pt x="15593" y="10446"/>
                      <a:pt x="18545" y="5677"/>
                    </a:cubicBezTo>
                    <a:cubicBezTo>
                      <a:pt x="18545" y="5677"/>
                      <a:pt x="19454" y="5980"/>
                      <a:pt x="19454" y="5980"/>
                    </a:cubicBezTo>
                    <a:cubicBezTo>
                      <a:pt x="19756" y="6510"/>
                      <a:pt x="20059" y="7040"/>
                      <a:pt x="20362" y="7570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1" name="任意多边形: 形状 3490"/>
              <p:cNvSpPr/>
              <p:nvPr/>
            </p:nvSpPr>
            <p:spPr>
              <a:xfrm>
                <a:off x="1506540" y="4896426"/>
                <a:ext cx="30278" cy="30278"/>
              </a:xfrm>
              <a:custGeom>
                <a:avLst/>
                <a:gdLst>
                  <a:gd name="connsiteX0" fmla="*/ 19075 w 30278"/>
                  <a:gd name="connsiteY0" fmla="*/ 30256 h 30278"/>
                  <a:gd name="connsiteX1" fmla="*/ 14534 w 30278"/>
                  <a:gd name="connsiteY1" fmla="*/ 25260 h 30278"/>
                  <a:gd name="connsiteX2" fmla="*/ 6510 w 30278"/>
                  <a:gd name="connsiteY2" fmla="*/ 20264 h 30278"/>
                  <a:gd name="connsiteX3" fmla="*/ 14685 w 30278"/>
                  <a:gd name="connsiteY3" fmla="*/ 20113 h 30278"/>
                  <a:gd name="connsiteX4" fmla="*/ 15290 w 30278"/>
                  <a:gd name="connsiteY4" fmla="*/ 16782 h 30278"/>
                  <a:gd name="connsiteX5" fmla="*/ 19227 w 30278"/>
                  <a:gd name="connsiteY5" fmla="*/ 14133 h 30278"/>
                  <a:gd name="connsiteX6" fmla="*/ 15215 w 30278"/>
                  <a:gd name="connsiteY6" fmla="*/ 16782 h 30278"/>
                  <a:gd name="connsiteX7" fmla="*/ 11808 w 30278"/>
                  <a:gd name="connsiteY7" fmla="*/ 14512 h 30278"/>
                  <a:gd name="connsiteX8" fmla="*/ 5677 w 30278"/>
                  <a:gd name="connsiteY8" fmla="*/ 9137 h 30278"/>
                  <a:gd name="connsiteX9" fmla="*/ 27553 w 30278"/>
                  <a:gd name="connsiteY9" fmla="*/ 12014 h 30278"/>
                  <a:gd name="connsiteX10" fmla="*/ 28310 w 30278"/>
                  <a:gd name="connsiteY10" fmla="*/ 19810 h 30278"/>
                  <a:gd name="connsiteX11" fmla="*/ 19075 w 30278"/>
                  <a:gd name="connsiteY11" fmla="*/ 302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9075" y="30256"/>
                    </a:moveTo>
                    <a:cubicBezTo>
                      <a:pt x="19151" y="27077"/>
                      <a:pt x="16729" y="25184"/>
                      <a:pt x="14534" y="25260"/>
                    </a:cubicBezTo>
                    <a:cubicBezTo>
                      <a:pt x="10295" y="25412"/>
                      <a:pt x="5223" y="25714"/>
                      <a:pt x="6510" y="20264"/>
                    </a:cubicBezTo>
                    <a:cubicBezTo>
                      <a:pt x="7872" y="14360"/>
                      <a:pt x="11884" y="20340"/>
                      <a:pt x="14685" y="20113"/>
                    </a:cubicBezTo>
                    <a:cubicBezTo>
                      <a:pt x="17713" y="19810"/>
                      <a:pt x="15139" y="17918"/>
                      <a:pt x="15290" y="16782"/>
                    </a:cubicBezTo>
                    <a:cubicBezTo>
                      <a:pt x="16123" y="15647"/>
                      <a:pt x="17864" y="15571"/>
                      <a:pt x="19227" y="14133"/>
                    </a:cubicBezTo>
                    <a:cubicBezTo>
                      <a:pt x="16804" y="14284"/>
                      <a:pt x="16350" y="15950"/>
                      <a:pt x="15215" y="16782"/>
                    </a:cubicBezTo>
                    <a:cubicBezTo>
                      <a:pt x="13701" y="16555"/>
                      <a:pt x="11279" y="16252"/>
                      <a:pt x="11808" y="14512"/>
                    </a:cubicBezTo>
                    <a:cubicBezTo>
                      <a:pt x="13777" y="7850"/>
                      <a:pt x="9083" y="9364"/>
                      <a:pt x="5677" y="9137"/>
                    </a:cubicBezTo>
                    <a:cubicBezTo>
                      <a:pt x="16426" y="3763"/>
                      <a:pt x="20816" y="4596"/>
                      <a:pt x="27553" y="12014"/>
                    </a:cubicBezTo>
                    <a:cubicBezTo>
                      <a:pt x="30278" y="14966"/>
                      <a:pt x="30732" y="16631"/>
                      <a:pt x="28310" y="19810"/>
                    </a:cubicBezTo>
                    <a:cubicBezTo>
                      <a:pt x="25434" y="23519"/>
                      <a:pt x="25888" y="30029"/>
                      <a:pt x="19075" y="30256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2" name="任意多边形: 形状 3491"/>
              <p:cNvSpPr/>
              <p:nvPr/>
            </p:nvSpPr>
            <p:spPr>
              <a:xfrm>
                <a:off x="1550248" y="5117900"/>
                <a:ext cx="30278" cy="30278"/>
              </a:xfrm>
              <a:custGeom>
                <a:avLst/>
                <a:gdLst>
                  <a:gd name="connsiteX0" fmla="*/ 20936 w 30278"/>
                  <a:gd name="connsiteY0" fmla="*/ 10132 h 30278"/>
                  <a:gd name="connsiteX1" fmla="*/ 24948 w 30278"/>
                  <a:gd name="connsiteY1" fmla="*/ 22849 h 30278"/>
                  <a:gd name="connsiteX2" fmla="*/ 10642 w 30278"/>
                  <a:gd name="connsiteY2" fmla="*/ 25574 h 30278"/>
                  <a:gd name="connsiteX3" fmla="*/ 5721 w 30278"/>
                  <a:gd name="connsiteY3" fmla="*/ 18534 h 30278"/>
                  <a:gd name="connsiteX4" fmla="*/ 20936 w 30278"/>
                  <a:gd name="connsiteY4" fmla="*/ 10132 h 30278"/>
                  <a:gd name="connsiteX5" fmla="*/ 20936 w 30278"/>
                  <a:gd name="connsiteY5" fmla="*/ 1013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20936" y="10132"/>
                    </a:moveTo>
                    <a:cubicBezTo>
                      <a:pt x="26083" y="13235"/>
                      <a:pt x="26916" y="19215"/>
                      <a:pt x="24948" y="22849"/>
                    </a:cubicBezTo>
                    <a:cubicBezTo>
                      <a:pt x="22223" y="27769"/>
                      <a:pt x="15637" y="26104"/>
                      <a:pt x="10642" y="25574"/>
                    </a:cubicBezTo>
                    <a:cubicBezTo>
                      <a:pt x="7235" y="25195"/>
                      <a:pt x="5797" y="22167"/>
                      <a:pt x="5721" y="18534"/>
                    </a:cubicBezTo>
                    <a:cubicBezTo>
                      <a:pt x="5494" y="3243"/>
                      <a:pt x="5570" y="3168"/>
                      <a:pt x="20936" y="10132"/>
                    </a:cubicBezTo>
                    <a:lnTo>
                      <a:pt x="20936" y="10132"/>
                    </a:ln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3" name="任意多边形: 形状 3492"/>
              <p:cNvSpPr/>
              <p:nvPr/>
            </p:nvSpPr>
            <p:spPr>
              <a:xfrm>
                <a:off x="1620592" y="5431261"/>
                <a:ext cx="30278" cy="30278"/>
              </a:xfrm>
              <a:custGeom>
                <a:avLst/>
                <a:gdLst>
                  <a:gd name="connsiteX0" fmla="*/ 13268 w 30278"/>
                  <a:gd name="connsiteY0" fmla="*/ 27559 h 30278"/>
                  <a:gd name="connsiteX1" fmla="*/ 8953 w 30278"/>
                  <a:gd name="connsiteY1" fmla="*/ 22866 h 30278"/>
                  <a:gd name="connsiteX2" fmla="*/ 11376 w 30278"/>
                  <a:gd name="connsiteY2" fmla="*/ 7425 h 30278"/>
                  <a:gd name="connsiteX3" fmla="*/ 29316 w 30278"/>
                  <a:gd name="connsiteY3" fmla="*/ 12496 h 30278"/>
                  <a:gd name="connsiteX4" fmla="*/ 29164 w 30278"/>
                  <a:gd name="connsiteY4" fmla="*/ 20520 h 30278"/>
                  <a:gd name="connsiteX5" fmla="*/ 24698 w 30278"/>
                  <a:gd name="connsiteY5" fmla="*/ 27635 h 30278"/>
                  <a:gd name="connsiteX6" fmla="*/ 23714 w 30278"/>
                  <a:gd name="connsiteY6" fmla="*/ 28619 h 30278"/>
                  <a:gd name="connsiteX7" fmla="*/ 19778 w 30278"/>
                  <a:gd name="connsiteY7" fmla="*/ 29149 h 30278"/>
                  <a:gd name="connsiteX8" fmla="*/ 13268 w 30278"/>
                  <a:gd name="connsiteY8" fmla="*/ 275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13268" y="27559"/>
                    </a:moveTo>
                    <a:cubicBezTo>
                      <a:pt x="11073" y="26727"/>
                      <a:pt x="10013" y="24835"/>
                      <a:pt x="8953" y="22866"/>
                    </a:cubicBezTo>
                    <a:cubicBezTo>
                      <a:pt x="4109" y="13708"/>
                      <a:pt x="4412" y="11285"/>
                      <a:pt x="11376" y="7425"/>
                    </a:cubicBezTo>
                    <a:cubicBezTo>
                      <a:pt x="17961" y="3791"/>
                      <a:pt x="25531" y="5986"/>
                      <a:pt x="29316" y="12496"/>
                    </a:cubicBezTo>
                    <a:cubicBezTo>
                      <a:pt x="30905" y="15297"/>
                      <a:pt x="30602" y="17871"/>
                      <a:pt x="29164" y="20520"/>
                    </a:cubicBezTo>
                    <a:cubicBezTo>
                      <a:pt x="27802" y="22942"/>
                      <a:pt x="26212" y="25289"/>
                      <a:pt x="24698" y="27635"/>
                    </a:cubicBezTo>
                    <a:cubicBezTo>
                      <a:pt x="24395" y="27938"/>
                      <a:pt x="24017" y="28241"/>
                      <a:pt x="23714" y="28619"/>
                    </a:cubicBezTo>
                    <a:cubicBezTo>
                      <a:pt x="22427" y="29225"/>
                      <a:pt x="21140" y="29452"/>
                      <a:pt x="19778" y="29149"/>
                    </a:cubicBezTo>
                    <a:cubicBezTo>
                      <a:pt x="17734" y="28014"/>
                      <a:pt x="15160" y="29225"/>
                      <a:pt x="13268" y="27559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4" name="任意多边形: 形状 3493"/>
              <p:cNvSpPr/>
              <p:nvPr/>
            </p:nvSpPr>
            <p:spPr>
              <a:xfrm>
                <a:off x="2505178" y="5925121"/>
                <a:ext cx="30278" cy="30278"/>
              </a:xfrm>
              <a:custGeom>
                <a:avLst/>
                <a:gdLst>
                  <a:gd name="connsiteX0" fmla="*/ 25823 w 30278"/>
                  <a:gd name="connsiteY0" fmla="*/ 26022 h 30278"/>
                  <a:gd name="connsiteX1" fmla="*/ 13030 w 30278"/>
                  <a:gd name="connsiteY1" fmla="*/ 29807 h 30278"/>
                  <a:gd name="connsiteX2" fmla="*/ 8716 w 30278"/>
                  <a:gd name="connsiteY2" fmla="*/ 12548 h 30278"/>
                  <a:gd name="connsiteX3" fmla="*/ 12728 w 30278"/>
                  <a:gd name="connsiteY3" fmla="*/ 8915 h 30278"/>
                  <a:gd name="connsiteX4" fmla="*/ 27110 w 30278"/>
                  <a:gd name="connsiteY4" fmla="*/ 13003 h 30278"/>
                  <a:gd name="connsiteX5" fmla="*/ 27867 w 30278"/>
                  <a:gd name="connsiteY5" fmla="*/ 18453 h 30278"/>
                  <a:gd name="connsiteX6" fmla="*/ 24082 w 30278"/>
                  <a:gd name="connsiteY6" fmla="*/ 14592 h 30278"/>
                  <a:gd name="connsiteX7" fmla="*/ 23401 w 30278"/>
                  <a:gd name="connsiteY7" fmla="*/ 13911 h 30278"/>
                  <a:gd name="connsiteX8" fmla="*/ 20070 w 30278"/>
                  <a:gd name="connsiteY8" fmla="*/ 12397 h 30278"/>
                  <a:gd name="connsiteX9" fmla="*/ 19767 w 30278"/>
                  <a:gd name="connsiteY9" fmla="*/ 13003 h 30278"/>
                  <a:gd name="connsiteX10" fmla="*/ 23249 w 30278"/>
                  <a:gd name="connsiteY10" fmla="*/ 13911 h 30278"/>
                  <a:gd name="connsiteX11" fmla="*/ 23401 w 30278"/>
                  <a:gd name="connsiteY11" fmla="*/ 17771 h 30278"/>
                  <a:gd name="connsiteX12" fmla="*/ 21887 w 30278"/>
                  <a:gd name="connsiteY12" fmla="*/ 18226 h 30278"/>
                  <a:gd name="connsiteX13" fmla="*/ 23022 w 30278"/>
                  <a:gd name="connsiteY13" fmla="*/ 18150 h 30278"/>
                  <a:gd name="connsiteX14" fmla="*/ 26504 w 30278"/>
                  <a:gd name="connsiteY14" fmla="*/ 20345 h 30278"/>
                  <a:gd name="connsiteX15" fmla="*/ 26050 w 30278"/>
                  <a:gd name="connsiteY15" fmla="*/ 22389 h 30278"/>
                  <a:gd name="connsiteX16" fmla="*/ 25899 w 30278"/>
                  <a:gd name="connsiteY16" fmla="*/ 24282 h 30278"/>
                  <a:gd name="connsiteX17" fmla="*/ 25823 w 30278"/>
                  <a:gd name="connsiteY17" fmla="*/ 2602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30278">
                    <a:moveTo>
                      <a:pt x="25823" y="26022"/>
                    </a:moveTo>
                    <a:cubicBezTo>
                      <a:pt x="22190" y="29353"/>
                      <a:pt x="17724" y="30261"/>
                      <a:pt x="13030" y="29807"/>
                    </a:cubicBezTo>
                    <a:cubicBezTo>
                      <a:pt x="4931" y="29050"/>
                      <a:pt x="3568" y="23449"/>
                      <a:pt x="8716" y="12548"/>
                    </a:cubicBezTo>
                    <a:cubicBezTo>
                      <a:pt x="10684" y="12094"/>
                      <a:pt x="10835" y="9521"/>
                      <a:pt x="12728" y="8915"/>
                    </a:cubicBezTo>
                    <a:cubicBezTo>
                      <a:pt x="19162" y="3390"/>
                      <a:pt x="25142" y="5055"/>
                      <a:pt x="27110" y="13003"/>
                    </a:cubicBezTo>
                    <a:cubicBezTo>
                      <a:pt x="27564" y="14744"/>
                      <a:pt x="27640" y="16636"/>
                      <a:pt x="27867" y="18453"/>
                    </a:cubicBezTo>
                    <a:cubicBezTo>
                      <a:pt x="24233" y="19513"/>
                      <a:pt x="25369" y="15803"/>
                      <a:pt x="24082" y="14592"/>
                    </a:cubicBezTo>
                    <a:cubicBezTo>
                      <a:pt x="23022" y="13911"/>
                      <a:pt x="24460" y="14668"/>
                      <a:pt x="23401" y="13911"/>
                    </a:cubicBezTo>
                    <a:cubicBezTo>
                      <a:pt x="22341" y="13154"/>
                      <a:pt x="21357" y="12548"/>
                      <a:pt x="20070" y="12397"/>
                    </a:cubicBezTo>
                    <a:cubicBezTo>
                      <a:pt x="19843" y="12397"/>
                      <a:pt x="19616" y="12851"/>
                      <a:pt x="19767" y="13003"/>
                    </a:cubicBezTo>
                    <a:cubicBezTo>
                      <a:pt x="20751" y="13911"/>
                      <a:pt x="22190" y="13306"/>
                      <a:pt x="23249" y="13911"/>
                    </a:cubicBezTo>
                    <a:cubicBezTo>
                      <a:pt x="24687" y="15122"/>
                      <a:pt x="24687" y="16409"/>
                      <a:pt x="23401" y="17771"/>
                    </a:cubicBezTo>
                    <a:cubicBezTo>
                      <a:pt x="23022" y="18377"/>
                      <a:pt x="22417" y="18150"/>
                      <a:pt x="21887" y="18226"/>
                    </a:cubicBezTo>
                    <a:cubicBezTo>
                      <a:pt x="22114" y="18831"/>
                      <a:pt x="22492" y="18755"/>
                      <a:pt x="23022" y="18150"/>
                    </a:cubicBezTo>
                    <a:cubicBezTo>
                      <a:pt x="24687" y="18074"/>
                      <a:pt x="25596" y="19210"/>
                      <a:pt x="26504" y="20345"/>
                    </a:cubicBezTo>
                    <a:cubicBezTo>
                      <a:pt x="26731" y="21102"/>
                      <a:pt x="26580" y="21783"/>
                      <a:pt x="26050" y="22389"/>
                    </a:cubicBezTo>
                    <a:cubicBezTo>
                      <a:pt x="26050" y="22994"/>
                      <a:pt x="25974" y="23600"/>
                      <a:pt x="25899" y="24282"/>
                    </a:cubicBezTo>
                    <a:cubicBezTo>
                      <a:pt x="24536" y="24736"/>
                      <a:pt x="24990" y="25341"/>
                      <a:pt x="25823" y="26022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5" name="任意多边形: 形状 3494"/>
              <p:cNvSpPr/>
              <p:nvPr/>
            </p:nvSpPr>
            <p:spPr>
              <a:xfrm>
                <a:off x="1580570" y="6736179"/>
                <a:ext cx="37848" cy="30278"/>
              </a:xfrm>
              <a:custGeom>
                <a:avLst/>
                <a:gdLst>
                  <a:gd name="connsiteX0" fmla="*/ 9462 w 37847"/>
                  <a:gd name="connsiteY0" fmla="*/ 23239 h 30278"/>
                  <a:gd name="connsiteX1" fmla="*/ 6964 w 37847"/>
                  <a:gd name="connsiteY1" fmla="*/ 18621 h 30278"/>
                  <a:gd name="connsiteX2" fmla="*/ 5677 w 37847"/>
                  <a:gd name="connsiteY2" fmla="*/ 7873 h 30278"/>
                  <a:gd name="connsiteX3" fmla="*/ 9765 w 37847"/>
                  <a:gd name="connsiteY3" fmla="*/ 7873 h 30278"/>
                  <a:gd name="connsiteX4" fmla="*/ 11506 w 37847"/>
                  <a:gd name="connsiteY4" fmla="*/ 11506 h 30278"/>
                  <a:gd name="connsiteX5" fmla="*/ 14382 w 37847"/>
                  <a:gd name="connsiteY5" fmla="*/ 12112 h 30278"/>
                  <a:gd name="connsiteX6" fmla="*/ 15215 w 37847"/>
                  <a:gd name="connsiteY6" fmla="*/ 7645 h 30278"/>
                  <a:gd name="connsiteX7" fmla="*/ 20892 w 37847"/>
                  <a:gd name="connsiteY7" fmla="*/ 5677 h 30278"/>
                  <a:gd name="connsiteX8" fmla="*/ 31943 w 37847"/>
                  <a:gd name="connsiteY8" fmla="*/ 11127 h 30278"/>
                  <a:gd name="connsiteX9" fmla="*/ 34441 w 37847"/>
                  <a:gd name="connsiteY9" fmla="*/ 11506 h 30278"/>
                  <a:gd name="connsiteX10" fmla="*/ 36864 w 37847"/>
                  <a:gd name="connsiteY10" fmla="*/ 22558 h 30278"/>
                  <a:gd name="connsiteX11" fmla="*/ 28083 w 37847"/>
                  <a:gd name="connsiteY11" fmla="*/ 31338 h 30278"/>
                  <a:gd name="connsiteX12" fmla="*/ 20816 w 37847"/>
                  <a:gd name="connsiteY12" fmla="*/ 28235 h 30278"/>
                  <a:gd name="connsiteX13" fmla="*/ 9462 w 37847"/>
                  <a:gd name="connsiteY13" fmla="*/ 2323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30278">
                    <a:moveTo>
                      <a:pt x="9462" y="23239"/>
                    </a:moveTo>
                    <a:cubicBezTo>
                      <a:pt x="6737" y="22709"/>
                      <a:pt x="5829" y="21422"/>
                      <a:pt x="6964" y="18621"/>
                    </a:cubicBezTo>
                    <a:cubicBezTo>
                      <a:pt x="8478" y="14912"/>
                      <a:pt x="7948" y="11279"/>
                      <a:pt x="5677" y="7873"/>
                    </a:cubicBezTo>
                    <a:cubicBezTo>
                      <a:pt x="7040" y="6737"/>
                      <a:pt x="8402" y="6737"/>
                      <a:pt x="9765" y="7873"/>
                    </a:cubicBezTo>
                    <a:cubicBezTo>
                      <a:pt x="9689" y="9387"/>
                      <a:pt x="9916" y="10825"/>
                      <a:pt x="11506" y="11506"/>
                    </a:cubicBezTo>
                    <a:cubicBezTo>
                      <a:pt x="12263" y="12717"/>
                      <a:pt x="13020" y="13777"/>
                      <a:pt x="14382" y="12112"/>
                    </a:cubicBezTo>
                    <a:cubicBezTo>
                      <a:pt x="15290" y="10749"/>
                      <a:pt x="15745" y="9311"/>
                      <a:pt x="15215" y="7645"/>
                    </a:cubicBezTo>
                    <a:cubicBezTo>
                      <a:pt x="16502" y="5223"/>
                      <a:pt x="18848" y="5829"/>
                      <a:pt x="20892" y="5677"/>
                    </a:cubicBezTo>
                    <a:cubicBezTo>
                      <a:pt x="24979" y="6586"/>
                      <a:pt x="26569" y="12641"/>
                      <a:pt x="31943" y="11127"/>
                    </a:cubicBezTo>
                    <a:cubicBezTo>
                      <a:pt x="32852" y="10976"/>
                      <a:pt x="33684" y="11052"/>
                      <a:pt x="34441" y="11506"/>
                    </a:cubicBezTo>
                    <a:cubicBezTo>
                      <a:pt x="37015" y="14836"/>
                      <a:pt x="37999" y="18470"/>
                      <a:pt x="36864" y="22558"/>
                    </a:cubicBezTo>
                    <a:cubicBezTo>
                      <a:pt x="33684" y="25282"/>
                      <a:pt x="30354" y="27781"/>
                      <a:pt x="28083" y="31338"/>
                    </a:cubicBezTo>
                    <a:cubicBezTo>
                      <a:pt x="24828" y="32171"/>
                      <a:pt x="21497" y="30354"/>
                      <a:pt x="20816" y="28235"/>
                    </a:cubicBezTo>
                    <a:cubicBezTo>
                      <a:pt x="18697" y="21649"/>
                      <a:pt x="13928" y="23239"/>
                      <a:pt x="9462" y="23239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6" name="任意多边形: 形状 3495"/>
              <p:cNvSpPr/>
              <p:nvPr/>
            </p:nvSpPr>
            <p:spPr>
              <a:xfrm>
                <a:off x="1841255" y="5918513"/>
                <a:ext cx="22709" cy="37848"/>
              </a:xfrm>
              <a:custGeom>
                <a:avLst/>
                <a:gdLst>
                  <a:gd name="connsiteX0" fmla="*/ 20826 w 22708"/>
                  <a:gd name="connsiteY0" fmla="*/ 5985 h 37847"/>
                  <a:gd name="connsiteX1" fmla="*/ 22340 w 22708"/>
                  <a:gd name="connsiteY1" fmla="*/ 20670 h 37847"/>
                  <a:gd name="connsiteX2" fmla="*/ 17571 w 22708"/>
                  <a:gd name="connsiteY2" fmla="*/ 30813 h 37847"/>
                  <a:gd name="connsiteX3" fmla="*/ 15376 w 22708"/>
                  <a:gd name="connsiteY3" fmla="*/ 35809 h 37847"/>
                  <a:gd name="connsiteX4" fmla="*/ 12272 w 22708"/>
                  <a:gd name="connsiteY4" fmla="*/ 30738 h 37847"/>
                  <a:gd name="connsiteX5" fmla="*/ 9245 w 22708"/>
                  <a:gd name="connsiteY5" fmla="*/ 19459 h 37847"/>
                  <a:gd name="connsiteX6" fmla="*/ 7579 w 22708"/>
                  <a:gd name="connsiteY6" fmla="*/ 8029 h 37847"/>
                  <a:gd name="connsiteX7" fmla="*/ 20826 w 22708"/>
                  <a:gd name="connsiteY7" fmla="*/ 5985 h 37847"/>
                  <a:gd name="connsiteX8" fmla="*/ 20826 w 22708"/>
                  <a:gd name="connsiteY8" fmla="*/ 598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20826" y="5985"/>
                    </a:moveTo>
                    <a:cubicBezTo>
                      <a:pt x="25746" y="10451"/>
                      <a:pt x="25141" y="15523"/>
                      <a:pt x="22340" y="20670"/>
                    </a:cubicBezTo>
                    <a:cubicBezTo>
                      <a:pt x="20523" y="24001"/>
                      <a:pt x="18101" y="27104"/>
                      <a:pt x="17571" y="30813"/>
                    </a:cubicBezTo>
                    <a:cubicBezTo>
                      <a:pt x="17268" y="32857"/>
                      <a:pt x="18555" y="35657"/>
                      <a:pt x="15376" y="35809"/>
                    </a:cubicBezTo>
                    <a:cubicBezTo>
                      <a:pt x="12348" y="35885"/>
                      <a:pt x="13484" y="32403"/>
                      <a:pt x="12272" y="30738"/>
                    </a:cubicBezTo>
                    <a:cubicBezTo>
                      <a:pt x="9850" y="27407"/>
                      <a:pt x="13408" y="22335"/>
                      <a:pt x="9245" y="19459"/>
                    </a:cubicBezTo>
                    <a:cubicBezTo>
                      <a:pt x="5838" y="16053"/>
                      <a:pt x="4097" y="12419"/>
                      <a:pt x="7579" y="8029"/>
                    </a:cubicBezTo>
                    <a:cubicBezTo>
                      <a:pt x="12197" y="9089"/>
                      <a:pt x="16057" y="4471"/>
                      <a:pt x="20826" y="5985"/>
                    </a:cubicBezTo>
                    <a:lnTo>
                      <a:pt x="20826" y="5985"/>
                    </a:lnTo>
                    <a:close/>
                  </a:path>
                </a:pathLst>
              </a:custGeom>
              <a:solidFill>
                <a:srgbClr val="F7CC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7" name="任意多边形: 形状 3496"/>
              <p:cNvSpPr/>
              <p:nvPr/>
            </p:nvSpPr>
            <p:spPr>
              <a:xfrm>
                <a:off x="2351377" y="6230865"/>
                <a:ext cx="30278" cy="37848"/>
              </a:xfrm>
              <a:custGeom>
                <a:avLst/>
                <a:gdLst>
                  <a:gd name="connsiteX0" fmla="*/ 10672 w 30278"/>
                  <a:gd name="connsiteY0" fmla="*/ 14960 h 37847"/>
                  <a:gd name="connsiteX1" fmla="*/ 14533 w 30278"/>
                  <a:gd name="connsiteY1" fmla="*/ 18366 h 37847"/>
                  <a:gd name="connsiteX2" fmla="*/ 15138 w 30278"/>
                  <a:gd name="connsiteY2" fmla="*/ 14052 h 37847"/>
                  <a:gd name="connsiteX3" fmla="*/ 18923 w 30278"/>
                  <a:gd name="connsiteY3" fmla="*/ 5876 h 37847"/>
                  <a:gd name="connsiteX4" fmla="*/ 24297 w 30278"/>
                  <a:gd name="connsiteY4" fmla="*/ 11024 h 37847"/>
                  <a:gd name="connsiteX5" fmla="*/ 27779 w 30278"/>
                  <a:gd name="connsiteY5" fmla="*/ 24422 h 37847"/>
                  <a:gd name="connsiteX6" fmla="*/ 28763 w 30278"/>
                  <a:gd name="connsiteY6" fmla="*/ 30629 h 37847"/>
                  <a:gd name="connsiteX7" fmla="*/ 22405 w 30278"/>
                  <a:gd name="connsiteY7" fmla="*/ 29115 h 37847"/>
                  <a:gd name="connsiteX8" fmla="*/ 18166 w 30278"/>
                  <a:gd name="connsiteY8" fmla="*/ 26844 h 37847"/>
                  <a:gd name="connsiteX9" fmla="*/ 15214 w 30278"/>
                  <a:gd name="connsiteY9" fmla="*/ 30402 h 37847"/>
                  <a:gd name="connsiteX10" fmla="*/ 13776 w 30278"/>
                  <a:gd name="connsiteY10" fmla="*/ 32521 h 37847"/>
                  <a:gd name="connsiteX11" fmla="*/ 7417 w 30278"/>
                  <a:gd name="connsiteY11" fmla="*/ 34262 h 37847"/>
                  <a:gd name="connsiteX12" fmla="*/ 6509 w 30278"/>
                  <a:gd name="connsiteY12" fmla="*/ 25936 h 37847"/>
                  <a:gd name="connsiteX13" fmla="*/ 10672 w 30278"/>
                  <a:gd name="connsiteY13" fmla="*/ 1496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10672" y="14960"/>
                    </a:moveTo>
                    <a:cubicBezTo>
                      <a:pt x="11959" y="16171"/>
                      <a:pt x="13322" y="17306"/>
                      <a:pt x="14533" y="18366"/>
                    </a:cubicBezTo>
                    <a:cubicBezTo>
                      <a:pt x="16728" y="16701"/>
                      <a:pt x="14684" y="14960"/>
                      <a:pt x="15138" y="14052"/>
                    </a:cubicBezTo>
                    <a:cubicBezTo>
                      <a:pt x="16425" y="11327"/>
                      <a:pt x="15744" y="7012"/>
                      <a:pt x="18923" y="5876"/>
                    </a:cubicBezTo>
                    <a:cubicBezTo>
                      <a:pt x="22784" y="4514"/>
                      <a:pt x="21194" y="10569"/>
                      <a:pt x="24297" y="11024"/>
                    </a:cubicBezTo>
                    <a:cubicBezTo>
                      <a:pt x="28915" y="14582"/>
                      <a:pt x="28385" y="19501"/>
                      <a:pt x="27779" y="24422"/>
                    </a:cubicBezTo>
                    <a:cubicBezTo>
                      <a:pt x="28612" y="26466"/>
                      <a:pt x="31716" y="28358"/>
                      <a:pt x="28763" y="30629"/>
                    </a:cubicBezTo>
                    <a:cubicBezTo>
                      <a:pt x="26417" y="32446"/>
                      <a:pt x="24222" y="31083"/>
                      <a:pt x="22405" y="29115"/>
                    </a:cubicBezTo>
                    <a:cubicBezTo>
                      <a:pt x="21270" y="27828"/>
                      <a:pt x="20513" y="25784"/>
                      <a:pt x="18166" y="26844"/>
                    </a:cubicBezTo>
                    <a:cubicBezTo>
                      <a:pt x="17031" y="27904"/>
                      <a:pt x="16047" y="29115"/>
                      <a:pt x="15214" y="30402"/>
                    </a:cubicBezTo>
                    <a:cubicBezTo>
                      <a:pt x="14760" y="31159"/>
                      <a:pt x="14306" y="31840"/>
                      <a:pt x="13776" y="32521"/>
                    </a:cubicBezTo>
                    <a:cubicBezTo>
                      <a:pt x="11883" y="33960"/>
                      <a:pt x="9840" y="36003"/>
                      <a:pt x="7417" y="34262"/>
                    </a:cubicBezTo>
                    <a:cubicBezTo>
                      <a:pt x="4238" y="31991"/>
                      <a:pt x="6358" y="28812"/>
                      <a:pt x="6509" y="25936"/>
                    </a:cubicBezTo>
                    <a:cubicBezTo>
                      <a:pt x="8250" y="22454"/>
                      <a:pt x="4011" y="16625"/>
                      <a:pt x="10672" y="14960"/>
                    </a:cubicBezTo>
                    <a:close/>
                  </a:path>
                </a:pathLst>
              </a:custGeom>
              <a:solidFill>
                <a:srgbClr val="F0C2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8" name="任意多边形: 形状 3497"/>
              <p:cNvSpPr/>
              <p:nvPr/>
            </p:nvSpPr>
            <p:spPr>
              <a:xfrm>
                <a:off x="1653692" y="6344532"/>
                <a:ext cx="37848" cy="30278"/>
              </a:xfrm>
              <a:custGeom>
                <a:avLst/>
                <a:gdLst>
                  <a:gd name="connsiteX0" fmla="*/ 22179 w 37847"/>
                  <a:gd name="connsiteY0" fmla="*/ 5677 h 30278"/>
                  <a:gd name="connsiteX1" fmla="*/ 25509 w 37847"/>
                  <a:gd name="connsiteY1" fmla="*/ 17561 h 30278"/>
                  <a:gd name="connsiteX2" fmla="*/ 29370 w 37847"/>
                  <a:gd name="connsiteY2" fmla="*/ 14836 h 30278"/>
                  <a:gd name="connsiteX3" fmla="*/ 33684 w 37847"/>
                  <a:gd name="connsiteY3" fmla="*/ 13777 h 30278"/>
                  <a:gd name="connsiteX4" fmla="*/ 34214 w 37847"/>
                  <a:gd name="connsiteY4" fmla="*/ 17864 h 30278"/>
                  <a:gd name="connsiteX5" fmla="*/ 29748 w 37847"/>
                  <a:gd name="connsiteY5" fmla="*/ 26872 h 30278"/>
                  <a:gd name="connsiteX6" fmla="*/ 16956 w 37847"/>
                  <a:gd name="connsiteY6" fmla="*/ 29219 h 30278"/>
                  <a:gd name="connsiteX7" fmla="*/ 14761 w 37847"/>
                  <a:gd name="connsiteY7" fmla="*/ 30430 h 30278"/>
                  <a:gd name="connsiteX8" fmla="*/ 8478 w 37847"/>
                  <a:gd name="connsiteY8" fmla="*/ 31035 h 30278"/>
                  <a:gd name="connsiteX9" fmla="*/ 5677 w 37847"/>
                  <a:gd name="connsiteY9" fmla="*/ 25358 h 30278"/>
                  <a:gd name="connsiteX10" fmla="*/ 6434 w 37847"/>
                  <a:gd name="connsiteY10" fmla="*/ 23012 h 30278"/>
                  <a:gd name="connsiteX11" fmla="*/ 9765 w 37847"/>
                  <a:gd name="connsiteY11" fmla="*/ 19000 h 30278"/>
                  <a:gd name="connsiteX12" fmla="*/ 10067 w 37847"/>
                  <a:gd name="connsiteY12" fmla="*/ 16577 h 30278"/>
                  <a:gd name="connsiteX13" fmla="*/ 15745 w 37847"/>
                  <a:gd name="connsiteY13" fmla="*/ 12338 h 30278"/>
                  <a:gd name="connsiteX14" fmla="*/ 20892 w 37847"/>
                  <a:gd name="connsiteY14" fmla="*/ 10824 h 30278"/>
                  <a:gd name="connsiteX15" fmla="*/ 21270 w 37847"/>
                  <a:gd name="connsiteY15" fmla="*/ 8857 h 30278"/>
                  <a:gd name="connsiteX16" fmla="*/ 21270 w 37847"/>
                  <a:gd name="connsiteY16" fmla="*/ 7873 h 30278"/>
                  <a:gd name="connsiteX17" fmla="*/ 22103 w 37847"/>
                  <a:gd name="connsiteY17" fmla="*/ 6131 h 30278"/>
                  <a:gd name="connsiteX18" fmla="*/ 22179 w 37847"/>
                  <a:gd name="connsiteY18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30278">
                    <a:moveTo>
                      <a:pt x="22179" y="5677"/>
                    </a:moveTo>
                    <a:cubicBezTo>
                      <a:pt x="31565" y="7267"/>
                      <a:pt x="23011" y="13928"/>
                      <a:pt x="25509" y="17561"/>
                    </a:cubicBezTo>
                    <a:cubicBezTo>
                      <a:pt x="28386" y="19075"/>
                      <a:pt x="28007" y="15669"/>
                      <a:pt x="29370" y="14836"/>
                    </a:cubicBezTo>
                    <a:cubicBezTo>
                      <a:pt x="30732" y="14004"/>
                      <a:pt x="32095" y="12944"/>
                      <a:pt x="33684" y="13777"/>
                    </a:cubicBezTo>
                    <a:cubicBezTo>
                      <a:pt x="35501" y="14761"/>
                      <a:pt x="34214" y="16426"/>
                      <a:pt x="34214" y="17864"/>
                    </a:cubicBezTo>
                    <a:cubicBezTo>
                      <a:pt x="34290" y="21800"/>
                      <a:pt x="36107" y="26191"/>
                      <a:pt x="29748" y="26872"/>
                    </a:cubicBezTo>
                    <a:cubicBezTo>
                      <a:pt x="25812" y="29446"/>
                      <a:pt x="20968" y="27023"/>
                      <a:pt x="16956" y="29219"/>
                    </a:cubicBezTo>
                    <a:cubicBezTo>
                      <a:pt x="16275" y="29673"/>
                      <a:pt x="15518" y="30051"/>
                      <a:pt x="14761" y="30430"/>
                    </a:cubicBezTo>
                    <a:cubicBezTo>
                      <a:pt x="12717" y="31111"/>
                      <a:pt x="10673" y="31792"/>
                      <a:pt x="8478" y="31035"/>
                    </a:cubicBezTo>
                    <a:cubicBezTo>
                      <a:pt x="6661" y="29521"/>
                      <a:pt x="5829" y="27629"/>
                      <a:pt x="5677" y="25358"/>
                    </a:cubicBezTo>
                    <a:cubicBezTo>
                      <a:pt x="5753" y="24525"/>
                      <a:pt x="5980" y="23693"/>
                      <a:pt x="6434" y="23012"/>
                    </a:cubicBezTo>
                    <a:cubicBezTo>
                      <a:pt x="8024" y="22103"/>
                      <a:pt x="11127" y="22406"/>
                      <a:pt x="9765" y="19000"/>
                    </a:cubicBezTo>
                    <a:cubicBezTo>
                      <a:pt x="9689" y="18167"/>
                      <a:pt x="9840" y="17410"/>
                      <a:pt x="10067" y="16577"/>
                    </a:cubicBezTo>
                    <a:cubicBezTo>
                      <a:pt x="11127" y="14080"/>
                      <a:pt x="12793" y="12338"/>
                      <a:pt x="15745" y="12338"/>
                    </a:cubicBezTo>
                    <a:cubicBezTo>
                      <a:pt x="17637" y="12414"/>
                      <a:pt x="19605" y="12717"/>
                      <a:pt x="20892" y="10824"/>
                    </a:cubicBezTo>
                    <a:cubicBezTo>
                      <a:pt x="21119" y="10219"/>
                      <a:pt x="21195" y="9538"/>
                      <a:pt x="21270" y="8857"/>
                    </a:cubicBezTo>
                    <a:cubicBezTo>
                      <a:pt x="21270" y="8478"/>
                      <a:pt x="21270" y="8175"/>
                      <a:pt x="21270" y="7873"/>
                    </a:cubicBezTo>
                    <a:cubicBezTo>
                      <a:pt x="21270" y="7191"/>
                      <a:pt x="21573" y="6585"/>
                      <a:pt x="22103" y="6131"/>
                    </a:cubicBezTo>
                    <a:lnTo>
                      <a:pt x="22179" y="5677"/>
                    </a:ln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99" name="任意多边形: 形状 3498"/>
              <p:cNvSpPr/>
              <p:nvPr/>
            </p:nvSpPr>
            <p:spPr>
              <a:xfrm>
                <a:off x="1860598" y="5667095"/>
                <a:ext cx="30278" cy="37848"/>
              </a:xfrm>
              <a:custGeom>
                <a:avLst/>
                <a:gdLst>
                  <a:gd name="connsiteX0" fmla="*/ 27901 w 30278"/>
                  <a:gd name="connsiteY0" fmla="*/ 9955 h 37847"/>
                  <a:gd name="connsiteX1" fmla="*/ 25176 w 30278"/>
                  <a:gd name="connsiteY1" fmla="*/ 14800 h 37847"/>
                  <a:gd name="connsiteX2" fmla="*/ 30777 w 30278"/>
                  <a:gd name="connsiteY2" fmla="*/ 25851 h 37847"/>
                  <a:gd name="connsiteX3" fmla="*/ 16092 w 30278"/>
                  <a:gd name="connsiteY3" fmla="*/ 24943 h 37847"/>
                  <a:gd name="connsiteX4" fmla="*/ 15260 w 30278"/>
                  <a:gd name="connsiteY4" fmla="*/ 28576 h 37847"/>
                  <a:gd name="connsiteX5" fmla="*/ 14881 w 30278"/>
                  <a:gd name="connsiteY5" fmla="*/ 32664 h 37847"/>
                  <a:gd name="connsiteX6" fmla="*/ 7160 w 30278"/>
                  <a:gd name="connsiteY6" fmla="*/ 37281 h 37847"/>
                  <a:gd name="connsiteX7" fmla="*/ 8599 w 30278"/>
                  <a:gd name="connsiteY7" fmla="*/ 27668 h 37847"/>
                  <a:gd name="connsiteX8" fmla="*/ 12232 w 30278"/>
                  <a:gd name="connsiteY8" fmla="*/ 16011 h 37847"/>
                  <a:gd name="connsiteX9" fmla="*/ 17455 w 30278"/>
                  <a:gd name="connsiteY9" fmla="*/ 13059 h 37847"/>
                  <a:gd name="connsiteX10" fmla="*/ 22299 w 30278"/>
                  <a:gd name="connsiteY10" fmla="*/ 6624 h 37847"/>
                  <a:gd name="connsiteX11" fmla="*/ 27901 w 30278"/>
                  <a:gd name="connsiteY11" fmla="*/ 995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7847">
                    <a:moveTo>
                      <a:pt x="27901" y="9955"/>
                    </a:moveTo>
                    <a:cubicBezTo>
                      <a:pt x="26993" y="11545"/>
                      <a:pt x="26084" y="13210"/>
                      <a:pt x="25176" y="14800"/>
                    </a:cubicBezTo>
                    <a:cubicBezTo>
                      <a:pt x="31004" y="15708"/>
                      <a:pt x="31004" y="15708"/>
                      <a:pt x="30777" y="25851"/>
                    </a:cubicBezTo>
                    <a:cubicBezTo>
                      <a:pt x="25630" y="17222"/>
                      <a:pt x="21088" y="25321"/>
                      <a:pt x="16092" y="24943"/>
                    </a:cubicBezTo>
                    <a:cubicBezTo>
                      <a:pt x="14049" y="24792"/>
                      <a:pt x="14730" y="27214"/>
                      <a:pt x="15260" y="28576"/>
                    </a:cubicBezTo>
                    <a:cubicBezTo>
                      <a:pt x="15865" y="30090"/>
                      <a:pt x="16547" y="32210"/>
                      <a:pt x="14881" y="32664"/>
                    </a:cubicBezTo>
                    <a:cubicBezTo>
                      <a:pt x="11702" y="33496"/>
                      <a:pt x="11324" y="40309"/>
                      <a:pt x="7160" y="37281"/>
                    </a:cubicBezTo>
                    <a:cubicBezTo>
                      <a:pt x="3451" y="34556"/>
                      <a:pt x="7766" y="30544"/>
                      <a:pt x="8599" y="27668"/>
                    </a:cubicBezTo>
                    <a:cubicBezTo>
                      <a:pt x="9734" y="23883"/>
                      <a:pt x="14957" y="21839"/>
                      <a:pt x="12232" y="16011"/>
                    </a:cubicBezTo>
                    <a:cubicBezTo>
                      <a:pt x="11248" y="13891"/>
                      <a:pt x="14276" y="12605"/>
                      <a:pt x="17455" y="13059"/>
                    </a:cubicBezTo>
                    <a:cubicBezTo>
                      <a:pt x="22148" y="13816"/>
                      <a:pt x="24646" y="11696"/>
                      <a:pt x="22299" y="6624"/>
                    </a:cubicBezTo>
                    <a:cubicBezTo>
                      <a:pt x="26841" y="3294"/>
                      <a:pt x="25554" y="9804"/>
                      <a:pt x="27901" y="9955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0" name="任意多边形: 形状 3499"/>
              <p:cNvSpPr/>
              <p:nvPr/>
            </p:nvSpPr>
            <p:spPr>
              <a:xfrm>
                <a:off x="1770751" y="6663966"/>
                <a:ext cx="30278" cy="30278"/>
              </a:xfrm>
              <a:custGeom>
                <a:avLst/>
                <a:gdLst>
                  <a:gd name="connsiteX0" fmla="*/ 25021 w 30278"/>
                  <a:gd name="connsiteY0" fmla="*/ 5677 h 30278"/>
                  <a:gd name="connsiteX1" fmla="*/ 30622 w 30278"/>
                  <a:gd name="connsiteY1" fmla="*/ 18243 h 30278"/>
                  <a:gd name="connsiteX2" fmla="*/ 18360 w 30278"/>
                  <a:gd name="connsiteY2" fmla="*/ 31035 h 30278"/>
                  <a:gd name="connsiteX3" fmla="*/ 5718 w 30278"/>
                  <a:gd name="connsiteY3" fmla="*/ 28537 h 30278"/>
                  <a:gd name="connsiteX4" fmla="*/ 8519 w 30278"/>
                  <a:gd name="connsiteY4" fmla="*/ 19756 h 30278"/>
                  <a:gd name="connsiteX5" fmla="*/ 8671 w 30278"/>
                  <a:gd name="connsiteY5" fmla="*/ 12187 h 30278"/>
                  <a:gd name="connsiteX6" fmla="*/ 14348 w 30278"/>
                  <a:gd name="connsiteY6" fmla="*/ 9689 h 30278"/>
                  <a:gd name="connsiteX7" fmla="*/ 20025 w 30278"/>
                  <a:gd name="connsiteY7" fmla="*/ 12490 h 30278"/>
                  <a:gd name="connsiteX8" fmla="*/ 21690 w 30278"/>
                  <a:gd name="connsiteY8" fmla="*/ 14155 h 30278"/>
                  <a:gd name="connsiteX9" fmla="*/ 24718 w 30278"/>
                  <a:gd name="connsiteY9" fmla="*/ 16880 h 30278"/>
                  <a:gd name="connsiteX10" fmla="*/ 25399 w 30278"/>
                  <a:gd name="connsiteY10" fmla="*/ 16880 h 30278"/>
                  <a:gd name="connsiteX11" fmla="*/ 25551 w 30278"/>
                  <a:gd name="connsiteY11" fmla="*/ 16199 h 30278"/>
                  <a:gd name="connsiteX12" fmla="*/ 24718 w 30278"/>
                  <a:gd name="connsiteY12" fmla="*/ 14912 h 30278"/>
                  <a:gd name="connsiteX13" fmla="*/ 22144 w 30278"/>
                  <a:gd name="connsiteY13" fmla="*/ 14155 h 30278"/>
                  <a:gd name="connsiteX14" fmla="*/ 21160 w 30278"/>
                  <a:gd name="connsiteY14" fmla="*/ 13701 h 30278"/>
                  <a:gd name="connsiteX15" fmla="*/ 19949 w 30278"/>
                  <a:gd name="connsiteY15" fmla="*/ 11808 h 30278"/>
                  <a:gd name="connsiteX16" fmla="*/ 23810 w 30278"/>
                  <a:gd name="connsiteY16" fmla="*/ 5980 h 30278"/>
                  <a:gd name="connsiteX17" fmla="*/ 25021 w 30278"/>
                  <a:gd name="connsiteY17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30278">
                    <a:moveTo>
                      <a:pt x="25021" y="5677"/>
                    </a:moveTo>
                    <a:cubicBezTo>
                      <a:pt x="27746" y="9462"/>
                      <a:pt x="29790" y="13474"/>
                      <a:pt x="30622" y="18243"/>
                    </a:cubicBezTo>
                    <a:cubicBezTo>
                      <a:pt x="32136" y="26872"/>
                      <a:pt x="27292" y="32322"/>
                      <a:pt x="18360" y="31035"/>
                    </a:cubicBezTo>
                    <a:cubicBezTo>
                      <a:pt x="14121" y="30430"/>
                      <a:pt x="9957" y="29370"/>
                      <a:pt x="5718" y="28537"/>
                    </a:cubicBezTo>
                    <a:cubicBezTo>
                      <a:pt x="5189" y="25131"/>
                      <a:pt x="9957" y="23466"/>
                      <a:pt x="8519" y="19756"/>
                    </a:cubicBezTo>
                    <a:cubicBezTo>
                      <a:pt x="8595" y="17259"/>
                      <a:pt x="7914" y="14685"/>
                      <a:pt x="8671" y="12187"/>
                    </a:cubicBezTo>
                    <a:cubicBezTo>
                      <a:pt x="9957" y="9992"/>
                      <a:pt x="12077" y="9689"/>
                      <a:pt x="14348" y="9689"/>
                    </a:cubicBezTo>
                    <a:cubicBezTo>
                      <a:pt x="16619" y="9916"/>
                      <a:pt x="18511" y="10824"/>
                      <a:pt x="20025" y="12490"/>
                    </a:cubicBezTo>
                    <a:cubicBezTo>
                      <a:pt x="20630" y="13020"/>
                      <a:pt x="21160" y="13625"/>
                      <a:pt x="21690" y="14155"/>
                    </a:cubicBezTo>
                    <a:cubicBezTo>
                      <a:pt x="22750" y="15063"/>
                      <a:pt x="23734" y="16047"/>
                      <a:pt x="24718" y="16880"/>
                    </a:cubicBezTo>
                    <a:cubicBezTo>
                      <a:pt x="24718" y="16805"/>
                      <a:pt x="25399" y="16880"/>
                      <a:pt x="25399" y="16880"/>
                    </a:cubicBezTo>
                    <a:cubicBezTo>
                      <a:pt x="25399" y="16880"/>
                      <a:pt x="25551" y="16199"/>
                      <a:pt x="25551" y="16199"/>
                    </a:cubicBezTo>
                    <a:cubicBezTo>
                      <a:pt x="25324" y="15669"/>
                      <a:pt x="25096" y="15291"/>
                      <a:pt x="24718" y="14912"/>
                    </a:cubicBezTo>
                    <a:cubicBezTo>
                      <a:pt x="23961" y="14382"/>
                      <a:pt x="23053" y="14307"/>
                      <a:pt x="22144" y="14155"/>
                    </a:cubicBezTo>
                    <a:cubicBezTo>
                      <a:pt x="21842" y="14004"/>
                      <a:pt x="21539" y="13852"/>
                      <a:pt x="21160" y="13701"/>
                    </a:cubicBezTo>
                    <a:cubicBezTo>
                      <a:pt x="20630" y="13171"/>
                      <a:pt x="20252" y="12490"/>
                      <a:pt x="19949" y="11808"/>
                    </a:cubicBezTo>
                    <a:cubicBezTo>
                      <a:pt x="19949" y="9008"/>
                      <a:pt x="21842" y="7418"/>
                      <a:pt x="23810" y="5980"/>
                    </a:cubicBezTo>
                    <a:cubicBezTo>
                      <a:pt x="24264" y="5980"/>
                      <a:pt x="24642" y="5829"/>
                      <a:pt x="25021" y="5677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1" name="任意多边形: 形状 3500"/>
              <p:cNvSpPr/>
              <p:nvPr/>
            </p:nvSpPr>
            <p:spPr>
              <a:xfrm>
                <a:off x="2318297" y="5760313"/>
                <a:ext cx="30278" cy="30278"/>
              </a:xfrm>
              <a:custGeom>
                <a:avLst/>
                <a:gdLst>
                  <a:gd name="connsiteX0" fmla="*/ 15139 w 30278"/>
                  <a:gd name="connsiteY0" fmla="*/ 23619 h 30278"/>
                  <a:gd name="connsiteX1" fmla="*/ 5677 w 30278"/>
                  <a:gd name="connsiteY1" fmla="*/ 13627 h 30278"/>
                  <a:gd name="connsiteX2" fmla="*/ 16123 w 30278"/>
                  <a:gd name="connsiteY2" fmla="*/ 8025 h 30278"/>
                  <a:gd name="connsiteX3" fmla="*/ 28386 w 30278"/>
                  <a:gd name="connsiteY3" fmla="*/ 7193 h 30278"/>
                  <a:gd name="connsiteX4" fmla="*/ 29824 w 30278"/>
                  <a:gd name="connsiteY4" fmla="*/ 16579 h 30278"/>
                  <a:gd name="connsiteX5" fmla="*/ 15139 w 30278"/>
                  <a:gd name="connsiteY5" fmla="*/ 23619 h 30278"/>
                  <a:gd name="connsiteX6" fmla="*/ 16123 w 30278"/>
                  <a:gd name="connsiteY6" fmla="*/ 22559 h 30278"/>
                  <a:gd name="connsiteX7" fmla="*/ 15139 w 30278"/>
                  <a:gd name="connsiteY7" fmla="*/ 2361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15139" y="23619"/>
                    </a:moveTo>
                    <a:cubicBezTo>
                      <a:pt x="11657" y="17336"/>
                      <a:pt x="11657" y="17336"/>
                      <a:pt x="5677" y="13627"/>
                    </a:cubicBezTo>
                    <a:cubicBezTo>
                      <a:pt x="9462" y="11962"/>
                      <a:pt x="13474" y="12264"/>
                      <a:pt x="16123" y="8025"/>
                    </a:cubicBezTo>
                    <a:cubicBezTo>
                      <a:pt x="18394" y="4468"/>
                      <a:pt x="24601" y="5603"/>
                      <a:pt x="28386" y="7193"/>
                    </a:cubicBezTo>
                    <a:cubicBezTo>
                      <a:pt x="32019" y="8707"/>
                      <a:pt x="30581" y="13324"/>
                      <a:pt x="29824" y="16579"/>
                    </a:cubicBezTo>
                    <a:cubicBezTo>
                      <a:pt x="27856" y="25889"/>
                      <a:pt x="24979" y="27176"/>
                      <a:pt x="15139" y="23619"/>
                    </a:cubicBezTo>
                    <a:cubicBezTo>
                      <a:pt x="15593" y="23164"/>
                      <a:pt x="15972" y="22862"/>
                      <a:pt x="16123" y="22559"/>
                    </a:cubicBezTo>
                    <a:cubicBezTo>
                      <a:pt x="15972" y="22862"/>
                      <a:pt x="15669" y="23240"/>
                      <a:pt x="15139" y="23619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2" name="任意多边形: 形状 3501"/>
              <p:cNvSpPr/>
              <p:nvPr/>
            </p:nvSpPr>
            <p:spPr>
              <a:xfrm>
                <a:off x="1724847" y="5080244"/>
                <a:ext cx="30278" cy="30278"/>
              </a:xfrm>
              <a:custGeom>
                <a:avLst/>
                <a:gdLst>
                  <a:gd name="connsiteX0" fmla="*/ 9839 w 30278"/>
                  <a:gd name="connsiteY0" fmla="*/ 26896 h 30278"/>
                  <a:gd name="connsiteX1" fmla="*/ 10066 w 30278"/>
                  <a:gd name="connsiteY1" fmla="*/ 8123 h 30278"/>
                  <a:gd name="connsiteX2" fmla="*/ 11125 w 30278"/>
                  <a:gd name="connsiteY2" fmla="*/ 6760 h 30278"/>
                  <a:gd name="connsiteX3" fmla="*/ 25053 w 30278"/>
                  <a:gd name="connsiteY3" fmla="*/ 6079 h 30278"/>
                  <a:gd name="connsiteX4" fmla="*/ 25053 w 30278"/>
                  <a:gd name="connsiteY4" fmla="*/ 6079 h 30278"/>
                  <a:gd name="connsiteX5" fmla="*/ 27097 w 30278"/>
                  <a:gd name="connsiteY5" fmla="*/ 13725 h 30278"/>
                  <a:gd name="connsiteX6" fmla="*/ 26189 w 30278"/>
                  <a:gd name="connsiteY6" fmla="*/ 14784 h 30278"/>
                  <a:gd name="connsiteX7" fmla="*/ 26870 w 30278"/>
                  <a:gd name="connsiteY7" fmla="*/ 15465 h 30278"/>
                  <a:gd name="connsiteX8" fmla="*/ 26037 w 30278"/>
                  <a:gd name="connsiteY8" fmla="*/ 18115 h 30278"/>
                  <a:gd name="connsiteX9" fmla="*/ 24751 w 30278"/>
                  <a:gd name="connsiteY9" fmla="*/ 26290 h 30278"/>
                  <a:gd name="connsiteX10" fmla="*/ 9839 w 30278"/>
                  <a:gd name="connsiteY10" fmla="*/ 26896 h 30278"/>
                  <a:gd name="connsiteX11" fmla="*/ 11958 w 30278"/>
                  <a:gd name="connsiteY11" fmla="*/ 22808 h 30278"/>
                  <a:gd name="connsiteX12" fmla="*/ 13169 w 30278"/>
                  <a:gd name="connsiteY12" fmla="*/ 20764 h 30278"/>
                  <a:gd name="connsiteX13" fmla="*/ 15289 w 30278"/>
                  <a:gd name="connsiteY13" fmla="*/ 19780 h 30278"/>
                  <a:gd name="connsiteX14" fmla="*/ 16121 w 30278"/>
                  <a:gd name="connsiteY14" fmla="*/ 19704 h 30278"/>
                  <a:gd name="connsiteX15" fmla="*/ 16954 w 30278"/>
                  <a:gd name="connsiteY15" fmla="*/ 19932 h 30278"/>
                  <a:gd name="connsiteX16" fmla="*/ 14002 w 30278"/>
                  <a:gd name="connsiteY16" fmla="*/ 18342 h 30278"/>
                  <a:gd name="connsiteX17" fmla="*/ 11428 w 30278"/>
                  <a:gd name="connsiteY17" fmla="*/ 23338 h 30278"/>
                  <a:gd name="connsiteX18" fmla="*/ 9839 w 30278"/>
                  <a:gd name="connsiteY18" fmla="*/ 268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278" h="30278">
                    <a:moveTo>
                      <a:pt x="9839" y="26896"/>
                    </a:moveTo>
                    <a:cubicBezTo>
                      <a:pt x="2345" y="18266"/>
                      <a:pt x="6584" y="13951"/>
                      <a:pt x="10066" y="8123"/>
                    </a:cubicBezTo>
                    <a:cubicBezTo>
                      <a:pt x="10368" y="7593"/>
                      <a:pt x="10974" y="6685"/>
                      <a:pt x="11125" y="6760"/>
                    </a:cubicBezTo>
                    <a:cubicBezTo>
                      <a:pt x="15894" y="8577"/>
                      <a:pt x="20285" y="4414"/>
                      <a:pt x="25053" y="6079"/>
                    </a:cubicBezTo>
                    <a:lnTo>
                      <a:pt x="25053" y="6079"/>
                    </a:lnTo>
                    <a:cubicBezTo>
                      <a:pt x="27249" y="8274"/>
                      <a:pt x="30049" y="10242"/>
                      <a:pt x="27097" y="13725"/>
                    </a:cubicBezTo>
                    <a:cubicBezTo>
                      <a:pt x="26265" y="13573"/>
                      <a:pt x="25886" y="13951"/>
                      <a:pt x="26189" y="14784"/>
                    </a:cubicBezTo>
                    <a:cubicBezTo>
                      <a:pt x="26340" y="15238"/>
                      <a:pt x="26567" y="15465"/>
                      <a:pt x="26870" y="15465"/>
                    </a:cubicBezTo>
                    <a:cubicBezTo>
                      <a:pt x="26567" y="16374"/>
                      <a:pt x="26113" y="17206"/>
                      <a:pt x="26037" y="18115"/>
                    </a:cubicBezTo>
                    <a:cubicBezTo>
                      <a:pt x="25810" y="20991"/>
                      <a:pt x="26719" y="25911"/>
                      <a:pt x="24751" y="26290"/>
                    </a:cubicBezTo>
                    <a:cubicBezTo>
                      <a:pt x="19906" y="27122"/>
                      <a:pt x="14835" y="31891"/>
                      <a:pt x="9839" y="26896"/>
                    </a:cubicBezTo>
                    <a:cubicBezTo>
                      <a:pt x="11125" y="25836"/>
                      <a:pt x="11655" y="24397"/>
                      <a:pt x="11958" y="22808"/>
                    </a:cubicBezTo>
                    <a:cubicBezTo>
                      <a:pt x="12261" y="22051"/>
                      <a:pt x="12639" y="21370"/>
                      <a:pt x="13169" y="20764"/>
                    </a:cubicBezTo>
                    <a:cubicBezTo>
                      <a:pt x="13850" y="20310"/>
                      <a:pt x="14532" y="20007"/>
                      <a:pt x="15289" y="19780"/>
                    </a:cubicBezTo>
                    <a:cubicBezTo>
                      <a:pt x="14683" y="20915"/>
                      <a:pt x="15667" y="18569"/>
                      <a:pt x="16121" y="19704"/>
                    </a:cubicBezTo>
                    <a:cubicBezTo>
                      <a:pt x="16576" y="20915"/>
                      <a:pt x="17635" y="20991"/>
                      <a:pt x="16954" y="19932"/>
                    </a:cubicBezTo>
                    <a:cubicBezTo>
                      <a:pt x="16197" y="18796"/>
                      <a:pt x="15213" y="18190"/>
                      <a:pt x="14002" y="18342"/>
                    </a:cubicBezTo>
                    <a:cubicBezTo>
                      <a:pt x="11125" y="18872"/>
                      <a:pt x="11428" y="21218"/>
                      <a:pt x="11428" y="23338"/>
                    </a:cubicBezTo>
                    <a:cubicBezTo>
                      <a:pt x="11353" y="24776"/>
                      <a:pt x="10747" y="25911"/>
                      <a:pt x="9839" y="26896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3" name="任意多边形: 形状 3502"/>
              <p:cNvSpPr/>
              <p:nvPr/>
            </p:nvSpPr>
            <p:spPr>
              <a:xfrm>
                <a:off x="1548077" y="5555574"/>
                <a:ext cx="30278" cy="30278"/>
              </a:xfrm>
              <a:custGeom>
                <a:avLst/>
                <a:gdLst>
                  <a:gd name="connsiteX0" fmla="*/ 9558 w 30278"/>
                  <a:gd name="connsiteY0" fmla="*/ 9523 h 30278"/>
                  <a:gd name="connsiteX1" fmla="*/ 22956 w 30278"/>
                  <a:gd name="connsiteY1" fmla="*/ 9825 h 30278"/>
                  <a:gd name="connsiteX2" fmla="*/ 25075 w 30278"/>
                  <a:gd name="connsiteY2" fmla="*/ 15502 h 30278"/>
                  <a:gd name="connsiteX3" fmla="*/ 17960 w 30278"/>
                  <a:gd name="connsiteY3" fmla="*/ 28371 h 30278"/>
                  <a:gd name="connsiteX4" fmla="*/ 8119 w 30278"/>
                  <a:gd name="connsiteY4" fmla="*/ 21937 h 30278"/>
                  <a:gd name="connsiteX5" fmla="*/ 7968 w 30278"/>
                  <a:gd name="connsiteY5" fmla="*/ 9901 h 30278"/>
                  <a:gd name="connsiteX6" fmla="*/ 9558 w 30278"/>
                  <a:gd name="connsiteY6" fmla="*/ 952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9558" y="9523"/>
                    </a:moveTo>
                    <a:cubicBezTo>
                      <a:pt x="14099" y="6419"/>
                      <a:pt x="18641" y="2559"/>
                      <a:pt x="22956" y="9825"/>
                    </a:cubicBezTo>
                    <a:cubicBezTo>
                      <a:pt x="21972" y="12323"/>
                      <a:pt x="19020" y="15578"/>
                      <a:pt x="25075" y="15502"/>
                    </a:cubicBezTo>
                    <a:cubicBezTo>
                      <a:pt x="26286" y="21634"/>
                      <a:pt x="23486" y="26706"/>
                      <a:pt x="17960" y="28371"/>
                    </a:cubicBezTo>
                    <a:cubicBezTo>
                      <a:pt x="12056" y="30187"/>
                      <a:pt x="9936" y="26100"/>
                      <a:pt x="8119" y="21937"/>
                    </a:cubicBezTo>
                    <a:cubicBezTo>
                      <a:pt x="6454" y="18076"/>
                      <a:pt x="3653" y="13988"/>
                      <a:pt x="7968" y="9901"/>
                    </a:cubicBezTo>
                    <a:cubicBezTo>
                      <a:pt x="8649" y="10204"/>
                      <a:pt x="9558" y="11566"/>
                      <a:pt x="9558" y="9523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4" name="任意多边形: 形状 3503"/>
              <p:cNvSpPr/>
              <p:nvPr/>
            </p:nvSpPr>
            <p:spPr>
              <a:xfrm>
                <a:off x="1955187" y="6187463"/>
                <a:ext cx="30278" cy="30278"/>
              </a:xfrm>
              <a:custGeom>
                <a:avLst/>
                <a:gdLst>
                  <a:gd name="connsiteX0" fmla="*/ 9462 w 30278"/>
                  <a:gd name="connsiteY0" fmla="*/ 18470 h 30278"/>
                  <a:gd name="connsiteX1" fmla="*/ 5677 w 30278"/>
                  <a:gd name="connsiteY1" fmla="*/ 8251 h 30278"/>
                  <a:gd name="connsiteX2" fmla="*/ 17788 w 30278"/>
                  <a:gd name="connsiteY2" fmla="*/ 6435 h 30278"/>
                  <a:gd name="connsiteX3" fmla="*/ 29067 w 30278"/>
                  <a:gd name="connsiteY3" fmla="*/ 11052 h 30278"/>
                  <a:gd name="connsiteX4" fmla="*/ 27402 w 30278"/>
                  <a:gd name="connsiteY4" fmla="*/ 18622 h 30278"/>
                  <a:gd name="connsiteX5" fmla="*/ 13247 w 30278"/>
                  <a:gd name="connsiteY5" fmla="*/ 22558 h 30278"/>
                  <a:gd name="connsiteX6" fmla="*/ 9462 w 30278"/>
                  <a:gd name="connsiteY6" fmla="*/ 1847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9462" y="18470"/>
                    </a:moveTo>
                    <a:cubicBezTo>
                      <a:pt x="10219" y="14610"/>
                      <a:pt x="8629" y="11355"/>
                      <a:pt x="5677" y="8251"/>
                    </a:cubicBezTo>
                    <a:cubicBezTo>
                      <a:pt x="9992" y="6132"/>
                      <a:pt x="13701" y="9538"/>
                      <a:pt x="17788" y="6435"/>
                    </a:cubicBezTo>
                    <a:cubicBezTo>
                      <a:pt x="21119" y="3937"/>
                      <a:pt x="26039" y="8176"/>
                      <a:pt x="29067" y="11052"/>
                    </a:cubicBezTo>
                    <a:cubicBezTo>
                      <a:pt x="31716" y="13474"/>
                      <a:pt x="28613" y="16351"/>
                      <a:pt x="27402" y="18622"/>
                    </a:cubicBezTo>
                    <a:cubicBezTo>
                      <a:pt x="22784" y="26873"/>
                      <a:pt x="19756" y="27629"/>
                      <a:pt x="13247" y="22558"/>
                    </a:cubicBezTo>
                    <a:cubicBezTo>
                      <a:pt x="12036" y="21120"/>
                      <a:pt x="12036" y="18546"/>
                      <a:pt x="9462" y="18470"/>
                    </a:cubicBezTo>
                    <a:close/>
                  </a:path>
                </a:pathLst>
              </a:custGeom>
              <a:solidFill>
                <a:srgbClr val="F9DE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5" name="任意多边形: 形状 3504"/>
              <p:cNvSpPr/>
              <p:nvPr/>
            </p:nvSpPr>
            <p:spPr>
              <a:xfrm>
                <a:off x="1801778" y="6040161"/>
                <a:ext cx="37848" cy="45417"/>
              </a:xfrm>
              <a:custGeom>
                <a:avLst/>
                <a:gdLst>
                  <a:gd name="connsiteX0" fmla="*/ 22153 w 37847"/>
                  <a:gd name="connsiteY0" fmla="*/ 40043 h 45417"/>
                  <a:gd name="connsiteX1" fmla="*/ 21244 w 37847"/>
                  <a:gd name="connsiteY1" fmla="*/ 40194 h 45417"/>
                  <a:gd name="connsiteX2" fmla="*/ 20336 w 37847"/>
                  <a:gd name="connsiteY2" fmla="*/ 40118 h 45417"/>
                  <a:gd name="connsiteX3" fmla="*/ 17687 w 37847"/>
                  <a:gd name="connsiteY3" fmla="*/ 31943 h 45417"/>
                  <a:gd name="connsiteX4" fmla="*/ 11555 w 37847"/>
                  <a:gd name="connsiteY4" fmla="*/ 28613 h 45417"/>
                  <a:gd name="connsiteX5" fmla="*/ 6635 w 37847"/>
                  <a:gd name="connsiteY5" fmla="*/ 26569 h 45417"/>
                  <a:gd name="connsiteX6" fmla="*/ 5727 w 37847"/>
                  <a:gd name="connsiteY6" fmla="*/ 24374 h 45417"/>
                  <a:gd name="connsiteX7" fmla="*/ 5803 w 37847"/>
                  <a:gd name="connsiteY7" fmla="*/ 22027 h 45417"/>
                  <a:gd name="connsiteX8" fmla="*/ 7241 w 37847"/>
                  <a:gd name="connsiteY8" fmla="*/ 19000 h 45417"/>
                  <a:gd name="connsiteX9" fmla="*/ 8830 w 37847"/>
                  <a:gd name="connsiteY9" fmla="*/ 17486 h 45417"/>
                  <a:gd name="connsiteX10" fmla="*/ 8982 w 37847"/>
                  <a:gd name="connsiteY10" fmla="*/ 17486 h 45417"/>
                  <a:gd name="connsiteX11" fmla="*/ 22531 w 37847"/>
                  <a:gd name="connsiteY11" fmla="*/ 5677 h 45417"/>
                  <a:gd name="connsiteX12" fmla="*/ 24348 w 37847"/>
                  <a:gd name="connsiteY12" fmla="*/ 12717 h 45417"/>
                  <a:gd name="connsiteX13" fmla="*/ 31766 w 37847"/>
                  <a:gd name="connsiteY13" fmla="*/ 21497 h 45417"/>
                  <a:gd name="connsiteX14" fmla="*/ 33583 w 37847"/>
                  <a:gd name="connsiteY14" fmla="*/ 23239 h 45417"/>
                  <a:gd name="connsiteX15" fmla="*/ 33583 w 37847"/>
                  <a:gd name="connsiteY15" fmla="*/ 23314 h 45417"/>
                  <a:gd name="connsiteX16" fmla="*/ 24348 w 37847"/>
                  <a:gd name="connsiteY16" fmla="*/ 34895 h 45417"/>
                  <a:gd name="connsiteX17" fmla="*/ 24045 w 37847"/>
                  <a:gd name="connsiteY17" fmla="*/ 36485 h 45417"/>
                  <a:gd name="connsiteX18" fmla="*/ 22153 w 37847"/>
                  <a:gd name="connsiteY18" fmla="*/ 40043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847" h="45417">
                    <a:moveTo>
                      <a:pt x="22153" y="40043"/>
                    </a:moveTo>
                    <a:lnTo>
                      <a:pt x="21244" y="40194"/>
                    </a:lnTo>
                    <a:lnTo>
                      <a:pt x="20336" y="40118"/>
                    </a:lnTo>
                    <a:cubicBezTo>
                      <a:pt x="16476" y="38302"/>
                      <a:pt x="18746" y="34593"/>
                      <a:pt x="17687" y="31943"/>
                    </a:cubicBezTo>
                    <a:cubicBezTo>
                      <a:pt x="16778" y="29597"/>
                      <a:pt x="16627" y="24071"/>
                      <a:pt x="11555" y="28613"/>
                    </a:cubicBezTo>
                    <a:cubicBezTo>
                      <a:pt x="8906" y="30354"/>
                      <a:pt x="7922" y="28158"/>
                      <a:pt x="6635" y="26569"/>
                    </a:cubicBezTo>
                    <a:cubicBezTo>
                      <a:pt x="6257" y="25888"/>
                      <a:pt x="5954" y="25131"/>
                      <a:pt x="5727" y="24374"/>
                    </a:cubicBezTo>
                    <a:cubicBezTo>
                      <a:pt x="5651" y="23617"/>
                      <a:pt x="5651" y="22860"/>
                      <a:pt x="5803" y="22027"/>
                    </a:cubicBezTo>
                    <a:cubicBezTo>
                      <a:pt x="6105" y="20967"/>
                      <a:pt x="6635" y="19908"/>
                      <a:pt x="7241" y="19000"/>
                    </a:cubicBezTo>
                    <a:cubicBezTo>
                      <a:pt x="7695" y="18470"/>
                      <a:pt x="8225" y="17940"/>
                      <a:pt x="8830" y="17486"/>
                    </a:cubicBezTo>
                    <a:lnTo>
                      <a:pt x="8982" y="17486"/>
                    </a:lnTo>
                    <a:cubicBezTo>
                      <a:pt x="16476" y="16956"/>
                      <a:pt x="16778" y="8251"/>
                      <a:pt x="22531" y="5677"/>
                    </a:cubicBezTo>
                    <a:cubicBezTo>
                      <a:pt x="24953" y="7570"/>
                      <a:pt x="23667" y="10370"/>
                      <a:pt x="24348" y="12717"/>
                    </a:cubicBezTo>
                    <a:cubicBezTo>
                      <a:pt x="25483" y="16804"/>
                      <a:pt x="26846" y="20665"/>
                      <a:pt x="31766" y="21497"/>
                    </a:cubicBezTo>
                    <a:cubicBezTo>
                      <a:pt x="32447" y="21951"/>
                      <a:pt x="33053" y="22557"/>
                      <a:pt x="33583" y="23239"/>
                    </a:cubicBezTo>
                    <a:lnTo>
                      <a:pt x="33583" y="23314"/>
                    </a:lnTo>
                    <a:cubicBezTo>
                      <a:pt x="31917" y="28234"/>
                      <a:pt x="30631" y="33609"/>
                      <a:pt x="24348" y="34895"/>
                    </a:cubicBezTo>
                    <a:cubicBezTo>
                      <a:pt x="24272" y="35425"/>
                      <a:pt x="24197" y="35955"/>
                      <a:pt x="24045" y="36485"/>
                    </a:cubicBezTo>
                    <a:cubicBezTo>
                      <a:pt x="22985" y="37469"/>
                      <a:pt x="23440" y="39210"/>
                      <a:pt x="22153" y="40043"/>
                    </a:cubicBezTo>
                    <a:close/>
                  </a:path>
                </a:pathLst>
              </a:custGeom>
              <a:solidFill>
                <a:srgbClr val="F6C8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6" name="任意多边形: 形状 3505"/>
              <p:cNvSpPr/>
              <p:nvPr/>
            </p:nvSpPr>
            <p:spPr>
              <a:xfrm>
                <a:off x="1876264" y="6092830"/>
                <a:ext cx="30278" cy="30278"/>
              </a:xfrm>
              <a:custGeom>
                <a:avLst/>
                <a:gdLst>
                  <a:gd name="connsiteX0" fmla="*/ 8602 w 30278"/>
                  <a:gd name="connsiteY0" fmla="*/ 8568 h 30278"/>
                  <a:gd name="connsiteX1" fmla="*/ 15111 w 30278"/>
                  <a:gd name="connsiteY1" fmla="*/ 6146 h 30278"/>
                  <a:gd name="connsiteX2" fmla="*/ 25557 w 30278"/>
                  <a:gd name="connsiteY2" fmla="*/ 11974 h 30278"/>
                  <a:gd name="connsiteX3" fmla="*/ 22151 w 30278"/>
                  <a:gd name="connsiteY3" fmla="*/ 23102 h 30278"/>
                  <a:gd name="connsiteX4" fmla="*/ 6633 w 30278"/>
                  <a:gd name="connsiteY4" fmla="*/ 19922 h 30278"/>
                  <a:gd name="connsiteX5" fmla="*/ 6028 w 30278"/>
                  <a:gd name="connsiteY5" fmla="*/ 15683 h 30278"/>
                  <a:gd name="connsiteX6" fmla="*/ 8602 w 30278"/>
                  <a:gd name="connsiteY6" fmla="*/ 856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8602" y="8568"/>
                    </a:moveTo>
                    <a:cubicBezTo>
                      <a:pt x="10872" y="8038"/>
                      <a:pt x="11932" y="4405"/>
                      <a:pt x="15111" y="6146"/>
                    </a:cubicBezTo>
                    <a:cubicBezTo>
                      <a:pt x="18669" y="8114"/>
                      <a:pt x="23589" y="9022"/>
                      <a:pt x="25557" y="11974"/>
                    </a:cubicBezTo>
                    <a:cubicBezTo>
                      <a:pt x="27904" y="15532"/>
                      <a:pt x="25709" y="19620"/>
                      <a:pt x="22151" y="23102"/>
                    </a:cubicBezTo>
                    <a:cubicBezTo>
                      <a:pt x="14581" y="30444"/>
                      <a:pt x="11024" y="29990"/>
                      <a:pt x="6633" y="19922"/>
                    </a:cubicBezTo>
                    <a:cubicBezTo>
                      <a:pt x="12840" y="17576"/>
                      <a:pt x="6104" y="17121"/>
                      <a:pt x="6028" y="15683"/>
                    </a:cubicBezTo>
                    <a:cubicBezTo>
                      <a:pt x="4741" y="12504"/>
                      <a:pt x="7315" y="10763"/>
                      <a:pt x="8602" y="8568"/>
                    </a:cubicBezTo>
                    <a:close/>
                  </a:path>
                </a:pathLst>
              </a:custGeom>
              <a:solidFill>
                <a:srgbClr val="F8D4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7" name="任意多边形: 形状 3506"/>
              <p:cNvSpPr/>
              <p:nvPr/>
            </p:nvSpPr>
            <p:spPr>
              <a:xfrm>
                <a:off x="2306640" y="6201823"/>
                <a:ext cx="37848" cy="30278"/>
              </a:xfrm>
              <a:custGeom>
                <a:avLst/>
                <a:gdLst>
                  <a:gd name="connsiteX0" fmla="*/ 5677 w 37847"/>
                  <a:gd name="connsiteY0" fmla="*/ 7819 h 30278"/>
                  <a:gd name="connsiteX1" fmla="*/ 25964 w 37847"/>
                  <a:gd name="connsiteY1" fmla="*/ 6836 h 30278"/>
                  <a:gd name="connsiteX2" fmla="*/ 32625 w 37847"/>
                  <a:gd name="connsiteY2" fmla="*/ 7895 h 30278"/>
                  <a:gd name="connsiteX3" fmla="*/ 33457 w 37847"/>
                  <a:gd name="connsiteY3" fmla="*/ 20537 h 30278"/>
                  <a:gd name="connsiteX4" fmla="*/ 33230 w 37847"/>
                  <a:gd name="connsiteY4" fmla="*/ 23261 h 30278"/>
                  <a:gd name="connsiteX5" fmla="*/ 31338 w 37847"/>
                  <a:gd name="connsiteY5" fmla="*/ 25305 h 30278"/>
                  <a:gd name="connsiteX6" fmla="*/ 15215 w 37847"/>
                  <a:gd name="connsiteY6" fmla="*/ 28863 h 30278"/>
                  <a:gd name="connsiteX7" fmla="*/ 13247 w 37847"/>
                  <a:gd name="connsiteY7" fmla="*/ 22277 h 30278"/>
                  <a:gd name="connsiteX8" fmla="*/ 9840 w 37847"/>
                  <a:gd name="connsiteY8" fmla="*/ 18568 h 30278"/>
                  <a:gd name="connsiteX9" fmla="*/ 5980 w 37847"/>
                  <a:gd name="connsiteY9" fmla="*/ 11756 h 30278"/>
                  <a:gd name="connsiteX10" fmla="*/ 11506 w 37847"/>
                  <a:gd name="connsiteY10" fmla="*/ 10469 h 30278"/>
                  <a:gd name="connsiteX11" fmla="*/ 6510 w 37847"/>
                  <a:gd name="connsiteY11" fmla="*/ 8728 h 30278"/>
                  <a:gd name="connsiteX12" fmla="*/ 5677 w 37847"/>
                  <a:gd name="connsiteY12" fmla="*/ 781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847" h="30278">
                    <a:moveTo>
                      <a:pt x="5677" y="7819"/>
                    </a:moveTo>
                    <a:cubicBezTo>
                      <a:pt x="12187" y="3126"/>
                      <a:pt x="19227" y="7744"/>
                      <a:pt x="25964" y="6836"/>
                    </a:cubicBezTo>
                    <a:cubicBezTo>
                      <a:pt x="27705" y="6608"/>
                      <a:pt x="30884" y="4868"/>
                      <a:pt x="32625" y="7895"/>
                    </a:cubicBezTo>
                    <a:cubicBezTo>
                      <a:pt x="25888" y="12513"/>
                      <a:pt x="28007" y="16600"/>
                      <a:pt x="33457" y="20537"/>
                    </a:cubicBezTo>
                    <a:cubicBezTo>
                      <a:pt x="33609" y="21445"/>
                      <a:pt x="33533" y="22353"/>
                      <a:pt x="33230" y="23261"/>
                    </a:cubicBezTo>
                    <a:cubicBezTo>
                      <a:pt x="32700" y="24018"/>
                      <a:pt x="32095" y="24700"/>
                      <a:pt x="31338" y="25305"/>
                    </a:cubicBezTo>
                    <a:cubicBezTo>
                      <a:pt x="26948" y="30831"/>
                      <a:pt x="21119" y="30074"/>
                      <a:pt x="15215" y="28863"/>
                    </a:cubicBezTo>
                    <a:cubicBezTo>
                      <a:pt x="10824" y="27955"/>
                      <a:pt x="10522" y="25456"/>
                      <a:pt x="13247" y="22277"/>
                    </a:cubicBezTo>
                    <a:cubicBezTo>
                      <a:pt x="17637" y="16449"/>
                      <a:pt x="10900" y="19779"/>
                      <a:pt x="9840" y="18568"/>
                    </a:cubicBezTo>
                    <a:cubicBezTo>
                      <a:pt x="7948" y="16524"/>
                      <a:pt x="4920" y="15162"/>
                      <a:pt x="5980" y="11756"/>
                    </a:cubicBezTo>
                    <a:cubicBezTo>
                      <a:pt x="6813" y="9106"/>
                      <a:pt x="9159" y="9031"/>
                      <a:pt x="11506" y="10469"/>
                    </a:cubicBezTo>
                    <a:cubicBezTo>
                      <a:pt x="10219" y="8501"/>
                      <a:pt x="8099" y="9409"/>
                      <a:pt x="6510" y="8728"/>
                    </a:cubicBezTo>
                    <a:cubicBezTo>
                      <a:pt x="6283" y="8425"/>
                      <a:pt x="5980" y="8122"/>
                      <a:pt x="5677" y="7819"/>
                    </a:cubicBezTo>
                    <a:close/>
                  </a:path>
                </a:pathLst>
              </a:custGeom>
              <a:solidFill>
                <a:srgbClr val="F2C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8" name="任意多边形: 形状 3507"/>
              <p:cNvSpPr/>
              <p:nvPr/>
            </p:nvSpPr>
            <p:spPr>
              <a:xfrm>
                <a:off x="1545065" y="6231438"/>
                <a:ext cx="37848" cy="30278"/>
              </a:xfrm>
              <a:custGeom>
                <a:avLst/>
                <a:gdLst>
                  <a:gd name="connsiteX0" fmla="*/ 26044 w 37847"/>
                  <a:gd name="connsiteY0" fmla="*/ 10375 h 30278"/>
                  <a:gd name="connsiteX1" fmla="*/ 29828 w 37847"/>
                  <a:gd name="connsiteY1" fmla="*/ 16355 h 30278"/>
                  <a:gd name="connsiteX2" fmla="*/ 37549 w 37847"/>
                  <a:gd name="connsiteY2" fmla="*/ 18248 h 30278"/>
                  <a:gd name="connsiteX3" fmla="*/ 37549 w 37847"/>
                  <a:gd name="connsiteY3" fmla="*/ 20140 h 30278"/>
                  <a:gd name="connsiteX4" fmla="*/ 29904 w 37847"/>
                  <a:gd name="connsiteY4" fmla="*/ 22032 h 30278"/>
                  <a:gd name="connsiteX5" fmla="*/ 15749 w 37847"/>
                  <a:gd name="connsiteY5" fmla="*/ 27558 h 30278"/>
                  <a:gd name="connsiteX6" fmla="*/ 15673 w 37847"/>
                  <a:gd name="connsiteY6" fmla="*/ 24001 h 30278"/>
                  <a:gd name="connsiteX7" fmla="*/ 13781 w 37847"/>
                  <a:gd name="connsiteY7" fmla="*/ 18702 h 30278"/>
                  <a:gd name="connsiteX8" fmla="*/ 9693 w 37847"/>
                  <a:gd name="connsiteY8" fmla="*/ 22411 h 30278"/>
                  <a:gd name="connsiteX9" fmla="*/ 7044 w 37847"/>
                  <a:gd name="connsiteY9" fmla="*/ 25968 h 30278"/>
                  <a:gd name="connsiteX10" fmla="*/ 15371 w 37847"/>
                  <a:gd name="connsiteY10" fmla="*/ 5682 h 30278"/>
                  <a:gd name="connsiteX11" fmla="*/ 16657 w 37847"/>
                  <a:gd name="connsiteY11" fmla="*/ 6818 h 30278"/>
                  <a:gd name="connsiteX12" fmla="*/ 24454 w 37847"/>
                  <a:gd name="connsiteY12" fmla="*/ 10527 h 30278"/>
                  <a:gd name="connsiteX13" fmla="*/ 26044 w 37847"/>
                  <a:gd name="connsiteY13" fmla="*/ 1037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847" h="30278">
                    <a:moveTo>
                      <a:pt x="26044" y="10375"/>
                    </a:moveTo>
                    <a:cubicBezTo>
                      <a:pt x="27179" y="12419"/>
                      <a:pt x="27709" y="14917"/>
                      <a:pt x="29828" y="16355"/>
                    </a:cubicBezTo>
                    <a:cubicBezTo>
                      <a:pt x="32402" y="17036"/>
                      <a:pt x="35278" y="16204"/>
                      <a:pt x="37549" y="18248"/>
                    </a:cubicBezTo>
                    <a:cubicBezTo>
                      <a:pt x="37549" y="18853"/>
                      <a:pt x="37549" y="19459"/>
                      <a:pt x="37549" y="20140"/>
                    </a:cubicBezTo>
                    <a:cubicBezTo>
                      <a:pt x="35430" y="22335"/>
                      <a:pt x="33310" y="24757"/>
                      <a:pt x="29904" y="22032"/>
                    </a:cubicBezTo>
                    <a:cubicBezTo>
                      <a:pt x="25438" y="24379"/>
                      <a:pt x="24227" y="35203"/>
                      <a:pt x="15749" y="27558"/>
                    </a:cubicBezTo>
                    <a:cubicBezTo>
                      <a:pt x="15371" y="26347"/>
                      <a:pt x="15371" y="25211"/>
                      <a:pt x="15673" y="24001"/>
                    </a:cubicBezTo>
                    <a:cubicBezTo>
                      <a:pt x="16279" y="21729"/>
                      <a:pt x="16279" y="19459"/>
                      <a:pt x="13781" y="18702"/>
                    </a:cubicBezTo>
                    <a:cubicBezTo>
                      <a:pt x="10753" y="17718"/>
                      <a:pt x="10450" y="20518"/>
                      <a:pt x="9693" y="22411"/>
                    </a:cubicBezTo>
                    <a:cubicBezTo>
                      <a:pt x="9088" y="23849"/>
                      <a:pt x="8407" y="25136"/>
                      <a:pt x="7044" y="25968"/>
                    </a:cubicBezTo>
                    <a:cubicBezTo>
                      <a:pt x="3638" y="16734"/>
                      <a:pt x="6666" y="9316"/>
                      <a:pt x="15371" y="5682"/>
                    </a:cubicBezTo>
                    <a:cubicBezTo>
                      <a:pt x="15598" y="5607"/>
                      <a:pt x="16203" y="6439"/>
                      <a:pt x="16657" y="6818"/>
                    </a:cubicBezTo>
                    <a:cubicBezTo>
                      <a:pt x="17944" y="10829"/>
                      <a:pt x="21956" y="9013"/>
                      <a:pt x="24454" y="10527"/>
                    </a:cubicBezTo>
                    <a:cubicBezTo>
                      <a:pt x="24908" y="10375"/>
                      <a:pt x="25514" y="10375"/>
                      <a:pt x="26044" y="10375"/>
                    </a:cubicBezTo>
                    <a:close/>
                  </a:path>
                </a:pathLst>
              </a:custGeom>
              <a:solidFill>
                <a:srgbClr val="F1C8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09" name="任意多边形: 形状 3508"/>
              <p:cNvSpPr/>
              <p:nvPr/>
            </p:nvSpPr>
            <p:spPr>
              <a:xfrm>
                <a:off x="1762147" y="6447402"/>
                <a:ext cx="30278" cy="37848"/>
              </a:xfrm>
              <a:custGeom>
                <a:avLst/>
                <a:gdLst>
                  <a:gd name="connsiteX0" fmla="*/ 6753 w 30278"/>
                  <a:gd name="connsiteY0" fmla="*/ 5677 h 37847"/>
                  <a:gd name="connsiteX1" fmla="*/ 14322 w 30278"/>
                  <a:gd name="connsiteY1" fmla="*/ 9538 h 37847"/>
                  <a:gd name="connsiteX2" fmla="*/ 25752 w 30278"/>
                  <a:gd name="connsiteY2" fmla="*/ 11354 h 37847"/>
                  <a:gd name="connsiteX3" fmla="*/ 28553 w 30278"/>
                  <a:gd name="connsiteY3" fmla="*/ 13852 h 37847"/>
                  <a:gd name="connsiteX4" fmla="*/ 29537 w 30278"/>
                  <a:gd name="connsiteY4" fmla="*/ 22784 h 37847"/>
                  <a:gd name="connsiteX5" fmla="*/ 29386 w 30278"/>
                  <a:gd name="connsiteY5" fmla="*/ 26191 h 37847"/>
                  <a:gd name="connsiteX6" fmla="*/ 27872 w 30278"/>
                  <a:gd name="connsiteY6" fmla="*/ 28083 h 37847"/>
                  <a:gd name="connsiteX7" fmla="*/ 24844 w 30278"/>
                  <a:gd name="connsiteY7" fmla="*/ 31792 h 37847"/>
                  <a:gd name="connsiteX8" fmla="*/ 23860 w 30278"/>
                  <a:gd name="connsiteY8" fmla="*/ 32473 h 37847"/>
                  <a:gd name="connsiteX9" fmla="*/ 16442 w 30278"/>
                  <a:gd name="connsiteY9" fmla="*/ 30581 h 37847"/>
                  <a:gd name="connsiteX10" fmla="*/ 14171 w 30278"/>
                  <a:gd name="connsiteY10" fmla="*/ 29143 h 37847"/>
                  <a:gd name="connsiteX11" fmla="*/ 20605 w 30278"/>
                  <a:gd name="connsiteY11" fmla="*/ 22481 h 37847"/>
                  <a:gd name="connsiteX12" fmla="*/ 10462 w 30278"/>
                  <a:gd name="connsiteY12" fmla="*/ 13019 h 37847"/>
                  <a:gd name="connsiteX13" fmla="*/ 6753 w 30278"/>
                  <a:gd name="connsiteY1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7847">
                    <a:moveTo>
                      <a:pt x="6753" y="5677"/>
                    </a:moveTo>
                    <a:cubicBezTo>
                      <a:pt x="9554" y="6358"/>
                      <a:pt x="11295" y="9310"/>
                      <a:pt x="14322" y="9538"/>
                    </a:cubicBezTo>
                    <a:cubicBezTo>
                      <a:pt x="18713" y="6737"/>
                      <a:pt x="22119" y="9689"/>
                      <a:pt x="25752" y="11354"/>
                    </a:cubicBezTo>
                    <a:cubicBezTo>
                      <a:pt x="27266" y="11506"/>
                      <a:pt x="28553" y="11430"/>
                      <a:pt x="28553" y="13852"/>
                    </a:cubicBezTo>
                    <a:cubicBezTo>
                      <a:pt x="28477" y="16804"/>
                      <a:pt x="29159" y="19832"/>
                      <a:pt x="29537" y="22784"/>
                    </a:cubicBezTo>
                    <a:cubicBezTo>
                      <a:pt x="30446" y="23995"/>
                      <a:pt x="29991" y="25055"/>
                      <a:pt x="29386" y="26191"/>
                    </a:cubicBezTo>
                    <a:cubicBezTo>
                      <a:pt x="28932" y="26872"/>
                      <a:pt x="28402" y="27477"/>
                      <a:pt x="27872" y="28083"/>
                    </a:cubicBezTo>
                    <a:cubicBezTo>
                      <a:pt x="26736" y="29218"/>
                      <a:pt x="25904" y="30505"/>
                      <a:pt x="24844" y="31792"/>
                    </a:cubicBezTo>
                    <a:cubicBezTo>
                      <a:pt x="24541" y="32019"/>
                      <a:pt x="24163" y="32246"/>
                      <a:pt x="23860" y="32473"/>
                    </a:cubicBezTo>
                    <a:cubicBezTo>
                      <a:pt x="21968" y="29521"/>
                      <a:pt x="19318" y="29446"/>
                      <a:pt x="16442" y="30581"/>
                    </a:cubicBezTo>
                    <a:cubicBezTo>
                      <a:pt x="15534" y="30202"/>
                      <a:pt x="13111" y="30278"/>
                      <a:pt x="14171" y="29143"/>
                    </a:cubicBezTo>
                    <a:cubicBezTo>
                      <a:pt x="16215" y="26872"/>
                      <a:pt x="17350" y="23617"/>
                      <a:pt x="20605" y="22481"/>
                    </a:cubicBezTo>
                    <a:cubicBezTo>
                      <a:pt x="18032" y="18394"/>
                      <a:pt x="14247" y="15215"/>
                      <a:pt x="10462" y="13019"/>
                    </a:cubicBezTo>
                    <a:cubicBezTo>
                      <a:pt x="5239" y="9992"/>
                      <a:pt x="4785" y="10749"/>
                      <a:pt x="6753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0" name="任意多边形: 形状 3509"/>
              <p:cNvSpPr/>
              <p:nvPr/>
            </p:nvSpPr>
            <p:spPr>
              <a:xfrm>
                <a:off x="1809553" y="6463033"/>
                <a:ext cx="37848" cy="30278"/>
              </a:xfrm>
              <a:custGeom>
                <a:avLst/>
                <a:gdLst>
                  <a:gd name="connsiteX0" fmla="*/ 6657 w 37847"/>
                  <a:gd name="connsiteY0" fmla="*/ 31981 h 30278"/>
                  <a:gd name="connsiteX1" fmla="*/ 21493 w 37847"/>
                  <a:gd name="connsiteY1" fmla="*/ 10408 h 30278"/>
                  <a:gd name="connsiteX2" fmla="*/ 27776 w 37847"/>
                  <a:gd name="connsiteY2" fmla="*/ 7153 h 30278"/>
                  <a:gd name="connsiteX3" fmla="*/ 35421 w 37847"/>
                  <a:gd name="connsiteY3" fmla="*/ 10938 h 30278"/>
                  <a:gd name="connsiteX4" fmla="*/ 35573 w 37847"/>
                  <a:gd name="connsiteY4" fmla="*/ 16615 h 30278"/>
                  <a:gd name="connsiteX5" fmla="*/ 33756 w 37847"/>
                  <a:gd name="connsiteY5" fmla="*/ 18507 h 30278"/>
                  <a:gd name="connsiteX6" fmla="*/ 20434 w 37847"/>
                  <a:gd name="connsiteY6" fmla="*/ 21157 h 30278"/>
                  <a:gd name="connsiteX7" fmla="*/ 7868 w 37847"/>
                  <a:gd name="connsiteY7" fmla="*/ 31527 h 30278"/>
                  <a:gd name="connsiteX8" fmla="*/ 6657 w 37847"/>
                  <a:gd name="connsiteY8" fmla="*/ 319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7" h="30278">
                    <a:moveTo>
                      <a:pt x="6657" y="31981"/>
                    </a:moveTo>
                    <a:cubicBezTo>
                      <a:pt x="3251" y="19113"/>
                      <a:pt x="8852" y="11014"/>
                      <a:pt x="21493" y="10408"/>
                    </a:cubicBezTo>
                    <a:cubicBezTo>
                      <a:pt x="24067" y="10256"/>
                      <a:pt x="26262" y="9424"/>
                      <a:pt x="27776" y="7153"/>
                    </a:cubicBezTo>
                    <a:cubicBezTo>
                      <a:pt x="32318" y="4277"/>
                      <a:pt x="34816" y="5639"/>
                      <a:pt x="35421" y="10938"/>
                    </a:cubicBezTo>
                    <a:cubicBezTo>
                      <a:pt x="36632" y="12830"/>
                      <a:pt x="36632" y="14723"/>
                      <a:pt x="35573" y="16615"/>
                    </a:cubicBezTo>
                    <a:cubicBezTo>
                      <a:pt x="34891" y="17069"/>
                      <a:pt x="33075" y="16539"/>
                      <a:pt x="33756" y="18507"/>
                    </a:cubicBezTo>
                    <a:cubicBezTo>
                      <a:pt x="30274" y="24411"/>
                      <a:pt x="24521" y="18659"/>
                      <a:pt x="20434" y="21157"/>
                    </a:cubicBezTo>
                    <a:cubicBezTo>
                      <a:pt x="14151" y="22065"/>
                      <a:pt x="11729" y="27742"/>
                      <a:pt x="7868" y="31527"/>
                    </a:cubicBezTo>
                    <a:cubicBezTo>
                      <a:pt x="7414" y="31678"/>
                      <a:pt x="7035" y="31830"/>
                      <a:pt x="6657" y="31981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1" name="任意多边形: 形状 3510"/>
              <p:cNvSpPr/>
              <p:nvPr/>
            </p:nvSpPr>
            <p:spPr>
              <a:xfrm>
                <a:off x="1752262" y="6392601"/>
                <a:ext cx="45417" cy="22709"/>
              </a:xfrm>
              <a:custGeom>
                <a:avLst/>
                <a:gdLst>
                  <a:gd name="connsiteX0" fmla="*/ 43208 w 45417"/>
                  <a:gd name="connsiteY0" fmla="*/ 7492 h 22708"/>
                  <a:gd name="connsiteX1" fmla="*/ 41618 w 45417"/>
                  <a:gd name="connsiteY1" fmla="*/ 10519 h 22708"/>
                  <a:gd name="connsiteX2" fmla="*/ 30037 w 45417"/>
                  <a:gd name="connsiteY2" fmla="*/ 17710 h 22708"/>
                  <a:gd name="connsiteX3" fmla="*/ 17850 w 45417"/>
                  <a:gd name="connsiteY3" fmla="*/ 21798 h 22708"/>
                  <a:gd name="connsiteX4" fmla="*/ 14671 w 45417"/>
                  <a:gd name="connsiteY4" fmla="*/ 22479 h 22708"/>
                  <a:gd name="connsiteX5" fmla="*/ 10886 w 45417"/>
                  <a:gd name="connsiteY5" fmla="*/ 24372 h 22708"/>
                  <a:gd name="connsiteX6" fmla="*/ 7101 w 45417"/>
                  <a:gd name="connsiteY6" fmla="*/ 14910 h 22708"/>
                  <a:gd name="connsiteX7" fmla="*/ 29355 w 45417"/>
                  <a:gd name="connsiteY7" fmla="*/ 9460 h 22708"/>
                  <a:gd name="connsiteX8" fmla="*/ 41391 w 45417"/>
                  <a:gd name="connsiteY8" fmla="*/ 6886 h 22708"/>
                  <a:gd name="connsiteX9" fmla="*/ 43208 w 45417"/>
                  <a:gd name="connsiteY9" fmla="*/ 74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417" h="22708">
                    <a:moveTo>
                      <a:pt x="43208" y="7492"/>
                    </a:moveTo>
                    <a:cubicBezTo>
                      <a:pt x="43056" y="8703"/>
                      <a:pt x="42754" y="10747"/>
                      <a:pt x="41618" y="10519"/>
                    </a:cubicBezTo>
                    <a:cubicBezTo>
                      <a:pt x="35335" y="9157"/>
                      <a:pt x="31248" y="15137"/>
                      <a:pt x="30037" y="17710"/>
                    </a:cubicBezTo>
                    <a:cubicBezTo>
                      <a:pt x="26782" y="24599"/>
                      <a:pt x="22619" y="22631"/>
                      <a:pt x="17850" y="21798"/>
                    </a:cubicBezTo>
                    <a:cubicBezTo>
                      <a:pt x="16714" y="21571"/>
                      <a:pt x="15427" y="20663"/>
                      <a:pt x="14671" y="22479"/>
                    </a:cubicBezTo>
                    <a:cubicBezTo>
                      <a:pt x="13081" y="22555"/>
                      <a:pt x="11643" y="22707"/>
                      <a:pt x="10886" y="24372"/>
                    </a:cubicBezTo>
                    <a:cubicBezTo>
                      <a:pt x="4982" y="23085"/>
                      <a:pt x="4679" y="19527"/>
                      <a:pt x="7101" y="14910"/>
                    </a:cubicBezTo>
                    <a:cubicBezTo>
                      <a:pt x="15352" y="16499"/>
                      <a:pt x="22543" y="14229"/>
                      <a:pt x="29355" y="9460"/>
                    </a:cubicBezTo>
                    <a:cubicBezTo>
                      <a:pt x="36017" y="4842"/>
                      <a:pt x="36168" y="5069"/>
                      <a:pt x="41391" y="6886"/>
                    </a:cubicBezTo>
                    <a:cubicBezTo>
                      <a:pt x="42072" y="6962"/>
                      <a:pt x="42602" y="7189"/>
                      <a:pt x="43208" y="7492"/>
                    </a:cubicBezTo>
                    <a:close/>
                  </a:path>
                </a:pathLst>
              </a:custGeom>
              <a:solidFill>
                <a:srgbClr val="ECB1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2" name="任意多边形: 形状 3511"/>
              <p:cNvSpPr/>
              <p:nvPr/>
            </p:nvSpPr>
            <p:spPr>
              <a:xfrm>
                <a:off x="2040834" y="5712389"/>
                <a:ext cx="30278" cy="22709"/>
              </a:xfrm>
              <a:custGeom>
                <a:avLst/>
                <a:gdLst>
                  <a:gd name="connsiteX0" fmla="*/ 9502 w 30278"/>
                  <a:gd name="connsiteY0" fmla="*/ 16361 h 22708"/>
                  <a:gd name="connsiteX1" fmla="*/ 7231 w 30278"/>
                  <a:gd name="connsiteY1" fmla="*/ 10154 h 22708"/>
                  <a:gd name="connsiteX2" fmla="*/ 22748 w 30278"/>
                  <a:gd name="connsiteY2" fmla="*/ 5688 h 22708"/>
                  <a:gd name="connsiteX3" fmla="*/ 31756 w 30278"/>
                  <a:gd name="connsiteY3" fmla="*/ 16134 h 22708"/>
                  <a:gd name="connsiteX4" fmla="*/ 30469 w 30278"/>
                  <a:gd name="connsiteY4" fmla="*/ 18405 h 22708"/>
                  <a:gd name="connsiteX5" fmla="*/ 28501 w 30278"/>
                  <a:gd name="connsiteY5" fmla="*/ 20298 h 22708"/>
                  <a:gd name="connsiteX6" fmla="*/ 28501 w 30278"/>
                  <a:gd name="connsiteY6" fmla="*/ 20298 h 22708"/>
                  <a:gd name="connsiteX7" fmla="*/ 13665 w 30278"/>
                  <a:gd name="connsiteY7" fmla="*/ 17421 h 22708"/>
                  <a:gd name="connsiteX8" fmla="*/ 9502 w 30278"/>
                  <a:gd name="connsiteY8" fmla="*/ 163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9502" y="16361"/>
                    </a:moveTo>
                    <a:cubicBezTo>
                      <a:pt x="5944" y="15302"/>
                      <a:pt x="4203" y="13637"/>
                      <a:pt x="7231" y="10154"/>
                    </a:cubicBezTo>
                    <a:cubicBezTo>
                      <a:pt x="11394" y="5234"/>
                      <a:pt x="17677" y="5688"/>
                      <a:pt x="22748" y="5688"/>
                    </a:cubicBezTo>
                    <a:cubicBezTo>
                      <a:pt x="27669" y="5688"/>
                      <a:pt x="30924" y="10760"/>
                      <a:pt x="31756" y="16134"/>
                    </a:cubicBezTo>
                    <a:cubicBezTo>
                      <a:pt x="31832" y="16816"/>
                      <a:pt x="30924" y="17648"/>
                      <a:pt x="30469" y="18405"/>
                    </a:cubicBezTo>
                    <a:cubicBezTo>
                      <a:pt x="29788" y="19011"/>
                      <a:pt x="29107" y="19541"/>
                      <a:pt x="28501" y="20298"/>
                    </a:cubicBezTo>
                    <a:lnTo>
                      <a:pt x="28501" y="20298"/>
                    </a:lnTo>
                    <a:cubicBezTo>
                      <a:pt x="21991" y="24158"/>
                      <a:pt x="16466" y="22947"/>
                      <a:pt x="13665" y="17421"/>
                    </a:cubicBezTo>
                    <a:cubicBezTo>
                      <a:pt x="12908" y="15983"/>
                      <a:pt x="10486" y="18330"/>
                      <a:pt x="9502" y="16361"/>
                    </a:cubicBezTo>
                    <a:close/>
                  </a:path>
                </a:pathLst>
              </a:custGeom>
              <a:solidFill>
                <a:srgbClr val="F4D1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3" name="任意多边形: 形状 3512"/>
              <p:cNvSpPr/>
              <p:nvPr/>
            </p:nvSpPr>
            <p:spPr>
              <a:xfrm>
                <a:off x="2138795" y="5564676"/>
                <a:ext cx="22709" cy="45417"/>
              </a:xfrm>
              <a:custGeom>
                <a:avLst/>
                <a:gdLst>
                  <a:gd name="connsiteX0" fmla="*/ 14108 w 22708"/>
                  <a:gd name="connsiteY0" fmla="*/ 27217 h 45417"/>
                  <a:gd name="connsiteX1" fmla="*/ 18952 w 22708"/>
                  <a:gd name="connsiteY1" fmla="*/ 25779 h 45417"/>
                  <a:gd name="connsiteX2" fmla="*/ 17060 w 22708"/>
                  <a:gd name="connsiteY2" fmla="*/ 23206 h 45417"/>
                  <a:gd name="connsiteX3" fmla="*/ 13805 w 22708"/>
                  <a:gd name="connsiteY3" fmla="*/ 15939 h 45417"/>
                  <a:gd name="connsiteX4" fmla="*/ 12140 w 22708"/>
                  <a:gd name="connsiteY4" fmla="*/ 9883 h 45417"/>
                  <a:gd name="connsiteX5" fmla="*/ 16152 w 22708"/>
                  <a:gd name="connsiteY5" fmla="*/ 6325 h 45417"/>
                  <a:gd name="connsiteX6" fmla="*/ 18498 w 22708"/>
                  <a:gd name="connsiteY6" fmla="*/ 15939 h 45417"/>
                  <a:gd name="connsiteX7" fmla="*/ 13654 w 22708"/>
                  <a:gd name="connsiteY7" fmla="*/ 44854 h 45417"/>
                  <a:gd name="connsiteX8" fmla="*/ 8431 w 22708"/>
                  <a:gd name="connsiteY8" fmla="*/ 46368 h 45417"/>
                  <a:gd name="connsiteX9" fmla="*/ 6387 w 22708"/>
                  <a:gd name="connsiteY9" fmla="*/ 37663 h 45417"/>
                  <a:gd name="connsiteX10" fmla="*/ 7976 w 22708"/>
                  <a:gd name="connsiteY10" fmla="*/ 33348 h 45417"/>
                  <a:gd name="connsiteX11" fmla="*/ 14108 w 22708"/>
                  <a:gd name="connsiteY11" fmla="*/ 2721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45417">
                    <a:moveTo>
                      <a:pt x="14108" y="27217"/>
                    </a:moveTo>
                    <a:cubicBezTo>
                      <a:pt x="15849" y="26990"/>
                      <a:pt x="18044" y="27899"/>
                      <a:pt x="18952" y="25779"/>
                    </a:cubicBezTo>
                    <a:cubicBezTo>
                      <a:pt x="19634" y="24341"/>
                      <a:pt x="18120" y="23281"/>
                      <a:pt x="17060" y="23206"/>
                    </a:cubicBezTo>
                    <a:cubicBezTo>
                      <a:pt x="11156" y="22827"/>
                      <a:pt x="11988" y="19799"/>
                      <a:pt x="13805" y="15939"/>
                    </a:cubicBezTo>
                    <a:cubicBezTo>
                      <a:pt x="14789" y="13744"/>
                      <a:pt x="12821" y="11927"/>
                      <a:pt x="12140" y="9883"/>
                    </a:cubicBezTo>
                    <a:cubicBezTo>
                      <a:pt x="10701" y="5568"/>
                      <a:pt x="12594" y="4963"/>
                      <a:pt x="16152" y="6325"/>
                    </a:cubicBezTo>
                    <a:cubicBezTo>
                      <a:pt x="15697" y="9807"/>
                      <a:pt x="16681" y="12684"/>
                      <a:pt x="18498" y="15939"/>
                    </a:cubicBezTo>
                    <a:cubicBezTo>
                      <a:pt x="23797" y="25325"/>
                      <a:pt x="21374" y="37512"/>
                      <a:pt x="13654" y="44854"/>
                    </a:cubicBezTo>
                    <a:cubicBezTo>
                      <a:pt x="12140" y="46293"/>
                      <a:pt x="10247" y="46217"/>
                      <a:pt x="8431" y="46368"/>
                    </a:cubicBezTo>
                    <a:cubicBezTo>
                      <a:pt x="7901" y="43492"/>
                      <a:pt x="13578" y="39480"/>
                      <a:pt x="6387" y="37663"/>
                    </a:cubicBezTo>
                    <a:cubicBezTo>
                      <a:pt x="4343" y="37133"/>
                      <a:pt x="7295" y="34862"/>
                      <a:pt x="7976" y="33348"/>
                    </a:cubicBezTo>
                    <a:cubicBezTo>
                      <a:pt x="9263" y="30472"/>
                      <a:pt x="14562" y="31759"/>
                      <a:pt x="14108" y="2721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4" name="任意多边形: 形状 3513"/>
              <p:cNvSpPr/>
              <p:nvPr/>
            </p:nvSpPr>
            <p:spPr>
              <a:xfrm>
                <a:off x="2411403" y="5770988"/>
                <a:ext cx="30278" cy="37848"/>
              </a:xfrm>
              <a:custGeom>
                <a:avLst/>
                <a:gdLst>
                  <a:gd name="connsiteX0" fmla="*/ 9310 w 30278"/>
                  <a:gd name="connsiteY0" fmla="*/ 12793 h 37847"/>
                  <a:gd name="connsiteX1" fmla="*/ 15366 w 30278"/>
                  <a:gd name="connsiteY1" fmla="*/ 5677 h 37847"/>
                  <a:gd name="connsiteX2" fmla="*/ 24828 w 30278"/>
                  <a:gd name="connsiteY2" fmla="*/ 21725 h 37847"/>
                  <a:gd name="connsiteX3" fmla="*/ 19378 w 30278"/>
                  <a:gd name="connsiteY3" fmla="*/ 33609 h 37847"/>
                  <a:gd name="connsiteX4" fmla="*/ 5677 w 30278"/>
                  <a:gd name="connsiteY4" fmla="*/ 30051 h 37847"/>
                  <a:gd name="connsiteX5" fmla="*/ 15972 w 30278"/>
                  <a:gd name="connsiteY5" fmla="*/ 24071 h 37847"/>
                  <a:gd name="connsiteX6" fmla="*/ 9310 w 30278"/>
                  <a:gd name="connsiteY6" fmla="*/ 1279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7847">
                    <a:moveTo>
                      <a:pt x="9310" y="12793"/>
                    </a:moveTo>
                    <a:cubicBezTo>
                      <a:pt x="11354" y="10597"/>
                      <a:pt x="11354" y="6661"/>
                      <a:pt x="15366" y="5677"/>
                    </a:cubicBezTo>
                    <a:cubicBezTo>
                      <a:pt x="17940" y="11279"/>
                      <a:pt x="24979" y="14079"/>
                      <a:pt x="24828" y="21725"/>
                    </a:cubicBezTo>
                    <a:cubicBezTo>
                      <a:pt x="24752" y="26644"/>
                      <a:pt x="24677" y="31413"/>
                      <a:pt x="19378" y="33609"/>
                    </a:cubicBezTo>
                    <a:cubicBezTo>
                      <a:pt x="14079" y="35804"/>
                      <a:pt x="9083" y="35728"/>
                      <a:pt x="5677" y="30051"/>
                    </a:cubicBezTo>
                    <a:cubicBezTo>
                      <a:pt x="5980" y="22179"/>
                      <a:pt x="9992" y="21346"/>
                      <a:pt x="15972" y="24071"/>
                    </a:cubicBezTo>
                    <a:cubicBezTo>
                      <a:pt x="14079" y="20513"/>
                      <a:pt x="16123" y="14003"/>
                      <a:pt x="9310" y="12793"/>
                    </a:cubicBezTo>
                    <a:close/>
                  </a:path>
                </a:pathLst>
              </a:custGeom>
              <a:solidFill>
                <a:srgbClr val="F4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5" name="任意多边形: 形状 3514"/>
              <p:cNvSpPr/>
              <p:nvPr/>
            </p:nvSpPr>
            <p:spPr>
              <a:xfrm>
                <a:off x="1709118" y="6888230"/>
                <a:ext cx="30278" cy="37848"/>
              </a:xfrm>
              <a:custGeom>
                <a:avLst/>
                <a:gdLst>
                  <a:gd name="connsiteX0" fmla="*/ 12246 w 30278"/>
                  <a:gd name="connsiteY0" fmla="*/ 28710 h 37847"/>
                  <a:gd name="connsiteX1" fmla="*/ 17393 w 30278"/>
                  <a:gd name="connsiteY1" fmla="*/ 19475 h 37847"/>
                  <a:gd name="connsiteX2" fmla="*/ 7477 w 30278"/>
                  <a:gd name="connsiteY2" fmla="*/ 10921 h 37847"/>
                  <a:gd name="connsiteX3" fmla="*/ 6342 w 30278"/>
                  <a:gd name="connsiteY3" fmla="*/ 7364 h 37847"/>
                  <a:gd name="connsiteX4" fmla="*/ 19286 w 30278"/>
                  <a:gd name="connsiteY4" fmla="*/ 9332 h 37847"/>
                  <a:gd name="connsiteX5" fmla="*/ 25417 w 30278"/>
                  <a:gd name="connsiteY5" fmla="*/ 19248 h 37847"/>
                  <a:gd name="connsiteX6" fmla="*/ 24736 w 30278"/>
                  <a:gd name="connsiteY6" fmla="*/ 35295 h 37847"/>
                  <a:gd name="connsiteX7" fmla="*/ 16031 w 30278"/>
                  <a:gd name="connsiteY7" fmla="*/ 32419 h 37847"/>
                  <a:gd name="connsiteX8" fmla="*/ 12246 w 30278"/>
                  <a:gd name="connsiteY8" fmla="*/ 2871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12246" y="28710"/>
                    </a:moveTo>
                    <a:cubicBezTo>
                      <a:pt x="21027" y="27877"/>
                      <a:pt x="21557" y="26817"/>
                      <a:pt x="17393" y="19475"/>
                    </a:cubicBezTo>
                    <a:cubicBezTo>
                      <a:pt x="15047" y="15388"/>
                      <a:pt x="13306" y="11073"/>
                      <a:pt x="7477" y="10921"/>
                    </a:cubicBezTo>
                    <a:cubicBezTo>
                      <a:pt x="6039" y="10846"/>
                      <a:pt x="4904" y="9105"/>
                      <a:pt x="6342" y="7364"/>
                    </a:cubicBezTo>
                    <a:cubicBezTo>
                      <a:pt x="8991" y="4336"/>
                      <a:pt x="18832" y="5623"/>
                      <a:pt x="19286" y="9332"/>
                    </a:cubicBezTo>
                    <a:cubicBezTo>
                      <a:pt x="19891" y="13874"/>
                      <a:pt x="22616" y="16447"/>
                      <a:pt x="25417" y="19248"/>
                    </a:cubicBezTo>
                    <a:cubicBezTo>
                      <a:pt x="33214" y="25833"/>
                      <a:pt x="33214" y="25833"/>
                      <a:pt x="24736" y="35295"/>
                    </a:cubicBezTo>
                    <a:cubicBezTo>
                      <a:pt x="21330" y="35825"/>
                      <a:pt x="18453" y="34690"/>
                      <a:pt x="16031" y="32419"/>
                    </a:cubicBezTo>
                    <a:cubicBezTo>
                      <a:pt x="14820" y="31132"/>
                      <a:pt x="13533" y="29921"/>
                      <a:pt x="12246" y="28710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6" name="任意多边形: 形状 3515"/>
              <p:cNvSpPr/>
              <p:nvPr/>
            </p:nvSpPr>
            <p:spPr>
              <a:xfrm>
                <a:off x="1806975" y="5227949"/>
                <a:ext cx="30278" cy="30278"/>
              </a:xfrm>
              <a:custGeom>
                <a:avLst/>
                <a:gdLst>
                  <a:gd name="connsiteX0" fmla="*/ 5677 w 30278"/>
                  <a:gd name="connsiteY0" fmla="*/ 16048 h 30278"/>
                  <a:gd name="connsiteX1" fmla="*/ 10446 w 30278"/>
                  <a:gd name="connsiteY1" fmla="*/ 5677 h 30278"/>
                  <a:gd name="connsiteX2" fmla="*/ 15972 w 30278"/>
                  <a:gd name="connsiteY2" fmla="*/ 15291 h 30278"/>
                  <a:gd name="connsiteX3" fmla="*/ 21876 w 30278"/>
                  <a:gd name="connsiteY3" fmla="*/ 9841 h 30278"/>
                  <a:gd name="connsiteX4" fmla="*/ 22633 w 30278"/>
                  <a:gd name="connsiteY4" fmla="*/ 18545 h 30278"/>
                  <a:gd name="connsiteX5" fmla="*/ 30581 w 30278"/>
                  <a:gd name="connsiteY5" fmla="*/ 19454 h 30278"/>
                  <a:gd name="connsiteX6" fmla="*/ 28461 w 30278"/>
                  <a:gd name="connsiteY6" fmla="*/ 25812 h 30278"/>
                  <a:gd name="connsiteX7" fmla="*/ 15593 w 30278"/>
                  <a:gd name="connsiteY7" fmla="*/ 24223 h 30278"/>
                  <a:gd name="connsiteX8" fmla="*/ 5677 w 30278"/>
                  <a:gd name="connsiteY8" fmla="*/ 1604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5677" y="16048"/>
                    </a:moveTo>
                    <a:cubicBezTo>
                      <a:pt x="8554" y="13322"/>
                      <a:pt x="8175" y="9159"/>
                      <a:pt x="10446" y="5677"/>
                    </a:cubicBezTo>
                    <a:cubicBezTo>
                      <a:pt x="14004" y="7873"/>
                      <a:pt x="18924" y="8857"/>
                      <a:pt x="15972" y="15291"/>
                    </a:cubicBezTo>
                    <a:cubicBezTo>
                      <a:pt x="20211" y="15215"/>
                      <a:pt x="19302" y="10749"/>
                      <a:pt x="21876" y="9841"/>
                    </a:cubicBezTo>
                    <a:cubicBezTo>
                      <a:pt x="24677" y="12490"/>
                      <a:pt x="20362" y="15745"/>
                      <a:pt x="22633" y="18545"/>
                    </a:cubicBezTo>
                    <a:cubicBezTo>
                      <a:pt x="24979" y="21422"/>
                      <a:pt x="28007" y="18016"/>
                      <a:pt x="30581" y="19454"/>
                    </a:cubicBezTo>
                    <a:cubicBezTo>
                      <a:pt x="31943" y="22254"/>
                      <a:pt x="27250" y="23087"/>
                      <a:pt x="28461" y="25812"/>
                    </a:cubicBezTo>
                    <a:cubicBezTo>
                      <a:pt x="23693" y="29521"/>
                      <a:pt x="19151" y="25888"/>
                      <a:pt x="15593" y="24223"/>
                    </a:cubicBezTo>
                    <a:cubicBezTo>
                      <a:pt x="12036" y="22482"/>
                      <a:pt x="7645" y="20287"/>
                      <a:pt x="5677" y="16048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7" name="任意多边形: 形状 3516"/>
              <p:cNvSpPr/>
              <p:nvPr/>
            </p:nvSpPr>
            <p:spPr>
              <a:xfrm>
                <a:off x="1736503" y="5901864"/>
                <a:ext cx="30278" cy="37848"/>
              </a:xfrm>
              <a:custGeom>
                <a:avLst/>
                <a:gdLst>
                  <a:gd name="connsiteX0" fmla="*/ 21043 w 30278"/>
                  <a:gd name="connsiteY0" fmla="*/ 7420 h 37847"/>
                  <a:gd name="connsiteX1" fmla="*/ 13928 w 30278"/>
                  <a:gd name="connsiteY1" fmla="*/ 10523 h 37847"/>
                  <a:gd name="connsiteX2" fmla="*/ 21119 w 30278"/>
                  <a:gd name="connsiteY2" fmla="*/ 16049 h 37847"/>
                  <a:gd name="connsiteX3" fmla="*/ 25282 w 30278"/>
                  <a:gd name="connsiteY3" fmla="*/ 19607 h 37847"/>
                  <a:gd name="connsiteX4" fmla="*/ 29294 w 30278"/>
                  <a:gd name="connsiteY4" fmla="*/ 25208 h 37847"/>
                  <a:gd name="connsiteX5" fmla="*/ 19000 w 30278"/>
                  <a:gd name="connsiteY5" fmla="*/ 34140 h 37847"/>
                  <a:gd name="connsiteX6" fmla="*/ 19000 w 30278"/>
                  <a:gd name="connsiteY6" fmla="*/ 32248 h 37847"/>
                  <a:gd name="connsiteX7" fmla="*/ 11354 w 30278"/>
                  <a:gd name="connsiteY7" fmla="*/ 18926 h 37847"/>
                  <a:gd name="connsiteX8" fmla="*/ 11354 w 30278"/>
                  <a:gd name="connsiteY8" fmla="*/ 18926 h 37847"/>
                  <a:gd name="connsiteX9" fmla="*/ 7797 w 30278"/>
                  <a:gd name="connsiteY9" fmla="*/ 10978 h 37847"/>
                  <a:gd name="connsiteX10" fmla="*/ 8478 w 30278"/>
                  <a:gd name="connsiteY10" fmla="*/ 10069 h 37847"/>
                  <a:gd name="connsiteX11" fmla="*/ 7872 w 30278"/>
                  <a:gd name="connsiteY11" fmla="*/ 9539 h 37847"/>
                  <a:gd name="connsiteX12" fmla="*/ 5677 w 30278"/>
                  <a:gd name="connsiteY12" fmla="*/ 7571 h 37847"/>
                  <a:gd name="connsiteX13" fmla="*/ 11430 w 30278"/>
                  <a:gd name="connsiteY13" fmla="*/ 5755 h 37847"/>
                  <a:gd name="connsiteX14" fmla="*/ 13625 w 30278"/>
                  <a:gd name="connsiteY14" fmla="*/ 7420 h 37847"/>
                  <a:gd name="connsiteX15" fmla="*/ 21043 w 30278"/>
                  <a:gd name="connsiteY15" fmla="*/ 742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278" h="37847">
                    <a:moveTo>
                      <a:pt x="21043" y="7420"/>
                    </a:moveTo>
                    <a:cubicBezTo>
                      <a:pt x="19075" y="8253"/>
                      <a:pt x="17107" y="9161"/>
                      <a:pt x="13928" y="10523"/>
                    </a:cubicBezTo>
                    <a:cubicBezTo>
                      <a:pt x="17637" y="11432"/>
                      <a:pt x="21422" y="11432"/>
                      <a:pt x="21119" y="16049"/>
                    </a:cubicBezTo>
                    <a:cubicBezTo>
                      <a:pt x="20968" y="18320"/>
                      <a:pt x="22179" y="20061"/>
                      <a:pt x="25282" y="19607"/>
                    </a:cubicBezTo>
                    <a:cubicBezTo>
                      <a:pt x="29900" y="18926"/>
                      <a:pt x="29597" y="24830"/>
                      <a:pt x="29294" y="25208"/>
                    </a:cubicBezTo>
                    <a:cubicBezTo>
                      <a:pt x="26493" y="28766"/>
                      <a:pt x="26342" y="35805"/>
                      <a:pt x="19000" y="34140"/>
                    </a:cubicBezTo>
                    <a:cubicBezTo>
                      <a:pt x="19000" y="33535"/>
                      <a:pt x="18924" y="32854"/>
                      <a:pt x="19000" y="32248"/>
                    </a:cubicBezTo>
                    <a:cubicBezTo>
                      <a:pt x="20362" y="23467"/>
                      <a:pt x="20362" y="23467"/>
                      <a:pt x="11354" y="18926"/>
                    </a:cubicBezTo>
                    <a:lnTo>
                      <a:pt x="11354" y="18926"/>
                    </a:lnTo>
                    <a:cubicBezTo>
                      <a:pt x="11960" y="15443"/>
                      <a:pt x="6661" y="14687"/>
                      <a:pt x="7797" y="10978"/>
                    </a:cubicBezTo>
                    <a:cubicBezTo>
                      <a:pt x="8478" y="10675"/>
                      <a:pt x="8705" y="10372"/>
                      <a:pt x="8478" y="10069"/>
                    </a:cubicBezTo>
                    <a:cubicBezTo>
                      <a:pt x="8251" y="9766"/>
                      <a:pt x="8099" y="9539"/>
                      <a:pt x="7872" y="9539"/>
                    </a:cubicBezTo>
                    <a:cubicBezTo>
                      <a:pt x="7115" y="8858"/>
                      <a:pt x="6434" y="8253"/>
                      <a:pt x="5677" y="7571"/>
                    </a:cubicBezTo>
                    <a:cubicBezTo>
                      <a:pt x="7570" y="6966"/>
                      <a:pt x="9159" y="5300"/>
                      <a:pt x="11430" y="5755"/>
                    </a:cubicBezTo>
                    <a:cubicBezTo>
                      <a:pt x="12565" y="5755"/>
                      <a:pt x="12944" y="6739"/>
                      <a:pt x="13625" y="7420"/>
                    </a:cubicBezTo>
                    <a:cubicBezTo>
                      <a:pt x="16123" y="8101"/>
                      <a:pt x="18621" y="4165"/>
                      <a:pt x="21043" y="7420"/>
                    </a:cubicBezTo>
                    <a:close/>
                  </a:path>
                </a:pathLst>
              </a:custGeom>
              <a:solidFill>
                <a:srgbClr val="F8C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8" name="任意多边形: 形状 3517"/>
              <p:cNvSpPr/>
              <p:nvPr/>
            </p:nvSpPr>
            <p:spPr>
              <a:xfrm>
                <a:off x="2201650" y="6518858"/>
                <a:ext cx="22709" cy="52987"/>
              </a:xfrm>
              <a:custGeom>
                <a:avLst/>
                <a:gdLst>
                  <a:gd name="connsiteX0" fmla="*/ 15669 w 22708"/>
                  <a:gd name="connsiteY0" fmla="*/ 13777 h 52986"/>
                  <a:gd name="connsiteX1" fmla="*/ 20590 w 22708"/>
                  <a:gd name="connsiteY1" fmla="*/ 5677 h 52986"/>
                  <a:gd name="connsiteX2" fmla="*/ 23390 w 22708"/>
                  <a:gd name="connsiteY2" fmla="*/ 14155 h 52986"/>
                  <a:gd name="connsiteX3" fmla="*/ 19000 w 22708"/>
                  <a:gd name="connsiteY3" fmla="*/ 22935 h 52986"/>
                  <a:gd name="connsiteX4" fmla="*/ 17865 w 22708"/>
                  <a:gd name="connsiteY4" fmla="*/ 27099 h 52986"/>
                  <a:gd name="connsiteX5" fmla="*/ 21649 w 22708"/>
                  <a:gd name="connsiteY5" fmla="*/ 34971 h 52986"/>
                  <a:gd name="connsiteX6" fmla="*/ 21649 w 22708"/>
                  <a:gd name="connsiteY6" fmla="*/ 34971 h 52986"/>
                  <a:gd name="connsiteX7" fmla="*/ 20741 w 22708"/>
                  <a:gd name="connsiteY7" fmla="*/ 46098 h 52986"/>
                  <a:gd name="connsiteX8" fmla="*/ 15821 w 22708"/>
                  <a:gd name="connsiteY8" fmla="*/ 50262 h 52986"/>
                  <a:gd name="connsiteX9" fmla="*/ 6283 w 22708"/>
                  <a:gd name="connsiteY9" fmla="*/ 48445 h 52986"/>
                  <a:gd name="connsiteX10" fmla="*/ 11885 w 22708"/>
                  <a:gd name="connsiteY10" fmla="*/ 42162 h 52986"/>
                  <a:gd name="connsiteX11" fmla="*/ 14383 w 22708"/>
                  <a:gd name="connsiteY11" fmla="*/ 39740 h 52986"/>
                  <a:gd name="connsiteX12" fmla="*/ 14080 w 22708"/>
                  <a:gd name="connsiteY12" fmla="*/ 35274 h 52986"/>
                  <a:gd name="connsiteX13" fmla="*/ 12415 w 22708"/>
                  <a:gd name="connsiteY13" fmla="*/ 31943 h 52986"/>
                  <a:gd name="connsiteX14" fmla="*/ 15669 w 22708"/>
                  <a:gd name="connsiteY14" fmla="*/ 13777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52986">
                    <a:moveTo>
                      <a:pt x="15669" y="13777"/>
                    </a:moveTo>
                    <a:cubicBezTo>
                      <a:pt x="15745" y="10143"/>
                      <a:pt x="16653" y="7040"/>
                      <a:pt x="20590" y="5677"/>
                    </a:cubicBezTo>
                    <a:cubicBezTo>
                      <a:pt x="22709" y="8175"/>
                      <a:pt x="20211" y="12111"/>
                      <a:pt x="23390" y="14155"/>
                    </a:cubicBezTo>
                    <a:cubicBezTo>
                      <a:pt x="23693" y="17940"/>
                      <a:pt x="23617" y="21649"/>
                      <a:pt x="19000" y="22935"/>
                    </a:cubicBezTo>
                    <a:cubicBezTo>
                      <a:pt x="16199" y="23693"/>
                      <a:pt x="17108" y="25434"/>
                      <a:pt x="17865" y="27099"/>
                    </a:cubicBezTo>
                    <a:cubicBezTo>
                      <a:pt x="20060" y="29294"/>
                      <a:pt x="22709" y="31262"/>
                      <a:pt x="21649" y="34971"/>
                    </a:cubicBezTo>
                    <a:lnTo>
                      <a:pt x="21649" y="34971"/>
                    </a:lnTo>
                    <a:cubicBezTo>
                      <a:pt x="20438" y="38604"/>
                      <a:pt x="24072" y="42617"/>
                      <a:pt x="20741" y="46098"/>
                    </a:cubicBezTo>
                    <a:cubicBezTo>
                      <a:pt x="19454" y="47915"/>
                      <a:pt x="17713" y="49202"/>
                      <a:pt x="15821" y="50262"/>
                    </a:cubicBezTo>
                    <a:cubicBezTo>
                      <a:pt x="12187" y="52230"/>
                      <a:pt x="8176" y="52759"/>
                      <a:pt x="6283" y="48445"/>
                    </a:cubicBezTo>
                    <a:cubicBezTo>
                      <a:pt x="3861" y="43222"/>
                      <a:pt x="9311" y="43676"/>
                      <a:pt x="11885" y="42162"/>
                    </a:cubicBezTo>
                    <a:cubicBezTo>
                      <a:pt x="12869" y="41481"/>
                      <a:pt x="13701" y="40724"/>
                      <a:pt x="14383" y="39740"/>
                    </a:cubicBezTo>
                    <a:cubicBezTo>
                      <a:pt x="15291" y="38150"/>
                      <a:pt x="14837" y="36712"/>
                      <a:pt x="14080" y="35274"/>
                    </a:cubicBezTo>
                    <a:cubicBezTo>
                      <a:pt x="13474" y="34214"/>
                      <a:pt x="12869" y="33079"/>
                      <a:pt x="12415" y="31943"/>
                    </a:cubicBezTo>
                    <a:cubicBezTo>
                      <a:pt x="7116" y="24677"/>
                      <a:pt x="12187" y="19378"/>
                      <a:pt x="15669" y="13777"/>
                    </a:cubicBezTo>
                    <a:close/>
                  </a:path>
                </a:pathLst>
              </a:custGeom>
              <a:solidFill>
                <a:srgbClr val="F2C5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19" name="任意多边形: 形状 3518"/>
              <p:cNvSpPr/>
              <p:nvPr/>
            </p:nvSpPr>
            <p:spPr>
              <a:xfrm>
                <a:off x="2019430" y="6211124"/>
                <a:ext cx="37848" cy="30278"/>
              </a:xfrm>
              <a:custGeom>
                <a:avLst/>
                <a:gdLst>
                  <a:gd name="connsiteX0" fmla="*/ 7970 w 37847"/>
                  <a:gd name="connsiteY0" fmla="*/ 27131 h 30278"/>
                  <a:gd name="connsiteX1" fmla="*/ 6078 w 37847"/>
                  <a:gd name="connsiteY1" fmla="*/ 23346 h 30278"/>
                  <a:gd name="connsiteX2" fmla="*/ 7819 w 37847"/>
                  <a:gd name="connsiteY2" fmla="*/ 19183 h 30278"/>
                  <a:gd name="connsiteX3" fmla="*/ 24472 w 37847"/>
                  <a:gd name="connsiteY3" fmla="*/ 12446 h 30278"/>
                  <a:gd name="connsiteX4" fmla="*/ 34540 w 37847"/>
                  <a:gd name="connsiteY4" fmla="*/ 6087 h 30278"/>
                  <a:gd name="connsiteX5" fmla="*/ 36508 w 37847"/>
                  <a:gd name="connsiteY5" fmla="*/ 6239 h 30278"/>
                  <a:gd name="connsiteX6" fmla="*/ 29922 w 37847"/>
                  <a:gd name="connsiteY6" fmla="*/ 13733 h 30278"/>
                  <a:gd name="connsiteX7" fmla="*/ 26364 w 37847"/>
                  <a:gd name="connsiteY7" fmla="*/ 23573 h 30278"/>
                  <a:gd name="connsiteX8" fmla="*/ 17508 w 37847"/>
                  <a:gd name="connsiteY8" fmla="*/ 25163 h 30278"/>
                  <a:gd name="connsiteX9" fmla="*/ 9863 w 37847"/>
                  <a:gd name="connsiteY9" fmla="*/ 29023 h 30278"/>
                  <a:gd name="connsiteX10" fmla="*/ 9863 w 37847"/>
                  <a:gd name="connsiteY10" fmla="*/ 29023 h 30278"/>
                  <a:gd name="connsiteX11" fmla="*/ 7970 w 37847"/>
                  <a:gd name="connsiteY11" fmla="*/ 2713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7970" y="27131"/>
                    </a:moveTo>
                    <a:cubicBezTo>
                      <a:pt x="7365" y="25844"/>
                      <a:pt x="6684" y="24557"/>
                      <a:pt x="6078" y="23346"/>
                    </a:cubicBezTo>
                    <a:cubicBezTo>
                      <a:pt x="4716" y="21151"/>
                      <a:pt x="7214" y="20546"/>
                      <a:pt x="7819" y="19183"/>
                    </a:cubicBezTo>
                    <a:cubicBezTo>
                      <a:pt x="13193" y="16685"/>
                      <a:pt x="16978" y="11310"/>
                      <a:pt x="24472" y="12446"/>
                    </a:cubicBezTo>
                    <a:cubicBezTo>
                      <a:pt x="27424" y="12900"/>
                      <a:pt x="31133" y="8359"/>
                      <a:pt x="34540" y="6087"/>
                    </a:cubicBezTo>
                    <a:cubicBezTo>
                      <a:pt x="35221" y="5482"/>
                      <a:pt x="35902" y="5558"/>
                      <a:pt x="36508" y="6239"/>
                    </a:cubicBezTo>
                    <a:cubicBezTo>
                      <a:pt x="34464" y="8889"/>
                      <a:pt x="33328" y="12446"/>
                      <a:pt x="29922" y="13733"/>
                    </a:cubicBezTo>
                    <a:cubicBezTo>
                      <a:pt x="24851" y="15701"/>
                      <a:pt x="25532" y="19637"/>
                      <a:pt x="26364" y="23573"/>
                    </a:cubicBezTo>
                    <a:cubicBezTo>
                      <a:pt x="23715" y="26147"/>
                      <a:pt x="19325" y="18426"/>
                      <a:pt x="17508" y="25163"/>
                    </a:cubicBezTo>
                    <a:cubicBezTo>
                      <a:pt x="16221" y="32657"/>
                      <a:pt x="15010" y="33262"/>
                      <a:pt x="9863" y="29023"/>
                    </a:cubicBezTo>
                    <a:lnTo>
                      <a:pt x="9863" y="29023"/>
                    </a:lnTo>
                    <a:cubicBezTo>
                      <a:pt x="9257" y="28418"/>
                      <a:pt x="8652" y="27737"/>
                      <a:pt x="7970" y="27131"/>
                    </a:cubicBezTo>
                    <a:close/>
                  </a:path>
                </a:pathLst>
              </a:custGeom>
              <a:solidFill>
                <a:srgbClr val="F6CD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0" name="任意多边形: 形状 3519"/>
              <p:cNvSpPr/>
              <p:nvPr/>
            </p:nvSpPr>
            <p:spPr>
              <a:xfrm>
                <a:off x="1594424" y="5949402"/>
                <a:ext cx="22709" cy="45417"/>
              </a:xfrm>
              <a:custGeom>
                <a:avLst/>
                <a:gdLst>
                  <a:gd name="connsiteX0" fmla="*/ 18393 w 22708"/>
                  <a:gd name="connsiteY0" fmla="*/ 5677 h 45417"/>
                  <a:gd name="connsiteX1" fmla="*/ 21194 w 22708"/>
                  <a:gd name="connsiteY1" fmla="*/ 7115 h 45417"/>
                  <a:gd name="connsiteX2" fmla="*/ 20437 w 22708"/>
                  <a:gd name="connsiteY2" fmla="*/ 17031 h 45417"/>
                  <a:gd name="connsiteX3" fmla="*/ 21951 w 22708"/>
                  <a:gd name="connsiteY3" fmla="*/ 30657 h 45417"/>
                  <a:gd name="connsiteX4" fmla="*/ 17333 w 22708"/>
                  <a:gd name="connsiteY4" fmla="*/ 40270 h 45417"/>
                  <a:gd name="connsiteX5" fmla="*/ 7114 w 22708"/>
                  <a:gd name="connsiteY5" fmla="*/ 28461 h 45417"/>
                  <a:gd name="connsiteX6" fmla="*/ 9007 w 22708"/>
                  <a:gd name="connsiteY6" fmla="*/ 18924 h 45417"/>
                  <a:gd name="connsiteX7" fmla="*/ 11050 w 22708"/>
                  <a:gd name="connsiteY7" fmla="*/ 13398 h 45417"/>
                  <a:gd name="connsiteX8" fmla="*/ 11050 w 22708"/>
                  <a:gd name="connsiteY8" fmla="*/ 13322 h 45417"/>
                  <a:gd name="connsiteX9" fmla="*/ 12791 w 22708"/>
                  <a:gd name="connsiteY9" fmla="*/ 11279 h 45417"/>
                  <a:gd name="connsiteX10" fmla="*/ 12791 w 22708"/>
                  <a:gd name="connsiteY10" fmla="*/ 11279 h 45417"/>
                  <a:gd name="connsiteX11" fmla="*/ 14911 w 22708"/>
                  <a:gd name="connsiteY11" fmla="*/ 7645 h 45417"/>
                  <a:gd name="connsiteX12" fmla="*/ 14911 w 22708"/>
                  <a:gd name="connsiteY12" fmla="*/ 7721 h 45417"/>
                  <a:gd name="connsiteX13" fmla="*/ 18393 w 22708"/>
                  <a:gd name="connsiteY13" fmla="*/ 5677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45417">
                    <a:moveTo>
                      <a:pt x="18393" y="5677"/>
                    </a:moveTo>
                    <a:cubicBezTo>
                      <a:pt x="19528" y="5752"/>
                      <a:pt x="21345" y="5601"/>
                      <a:pt x="21194" y="7115"/>
                    </a:cubicBezTo>
                    <a:cubicBezTo>
                      <a:pt x="20815" y="10446"/>
                      <a:pt x="21799" y="13776"/>
                      <a:pt x="20437" y="17031"/>
                    </a:cubicBezTo>
                    <a:cubicBezTo>
                      <a:pt x="20285" y="21649"/>
                      <a:pt x="16425" y="26644"/>
                      <a:pt x="21951" y="30657"/>
                    </a:cubicBezTo>
                    <a:cubicBezTo>
                      <a:pt x="25357" y="36258"/>
                      <a:pt x="23919" y="39513"/>
                      <a:pt x="17333" y="40270"/>
                    </a:cubicBezTo>
                    <a:cubicBezTo>
                      <a:pt x="13170" y="37015"/>
                      <a:pt x="10975" y="32019"/>
                      <a:pt x="7114" y="28461"/>
                    </a:cubicBezTo>
                    <a:cubicBezTo>
                      <a:pt x="3708" y="24449"/>
                      <a:pt x="7190" y="21876"/>
                      <a:pt x="9007" y="18924"/>
                    </a:cubicBezTo>
                    <a:cubicBezTo>
                      <a:pt x="10975" y="17561"/>
                      <a:pt x="8855" y="14684"/>
                      <a:pt x="11050" y="13398"/>
                    </a:cubicBezTo>
                    <a:lnTo>
                      <a:pt x="11050" y="13322"/>
                    </a:lnTo>
                    <a:cubicBezTo>
                      <a:pt x="11580" y="12565"/>
                      <a:pt x="12262" y="12035"/>
                      <a:pt x="12791" y="11279"/>
                    </a:cubicBezTo>
                    <a:lnTo>
                      <a:pt x="12791" y="11279"/>
                    </a:lnTo>
                    <a:cubicBezTo>
                      <a:pt x="14003" y="10370"/>
                      <a:pt x="13548" y="8478"/>
                      <a:pt x="14911" y="7645"/>
                    </a:cubicBezTo>
                    <a:lnTo>
                      <a:pt x="14911" y="7721"/>
                    </a:lnTo>
                    <a:cubicBezTo>
                      <a:pt x="15516" y="5980"/>
                      <a:pt x="17485" y="6737"/>
                      <a:pt x="18393" y="5677"/>
                    </a:cubicBez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1" name="任意多边形: 形状 3520"/>
              <p:cNvSpPr/>
              <p:nvPr/>
            </p:nvSpPr>
            <p:spPr>
              <a:xfrm>
                <a:off x="2424763" y="5421052"/>
                <a:ext cx="22709" cy="30278"/>
              </a:xfrm>
              <a:custGeom>
                <a:avLst/>
                <a:gdLst>
                  <a:gd name="connsiteX0" fmla="*/ 21005 w 22708"/>
                  <a:gd name="connsiteY0" fmla="*/ 20813 h 30278"/>
                  <a:gd name="connsiteX1" fmla="*/ 6093 w 22708"/>
                  <a:gd name="connsiteY1" fmla="*/ 17407 h 30278"/>
                  <a:gd name="connsiteX2" fmla="*/ 13133 w 22708"/>
                  <a:gd name="connsiteY2" fmla="*/ 6355 h 30278"/>
                  <a:gd name="connsiteX3" fmla="*/ 21989 w 22708"/>
                  <a:gd name="connsiteY3" fmla="*/ 12108 h 30278"/>
                  <a:gd name="connsiteX4" fmla="*/ 21005 w 22708"/>
                  <a:gd name="connsiteY4" fmla="*/ 20813 h 30278"/>
                  <a:gd name="connsiteX5" fmla="*/ 20627 w 22708"/>
                  <a:gd name="connsiteY5" fmla="*/ 20359 h 30278"/>
                  <a:gd name="connsiteX6" fmla="*/ 21005 w 22708"/>
                  <a:gd name="connsiteY6" fmla="*/ 2081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21005" y="20813"/>
                    </a:moveTo>
                    <a:cubicBezTo>
                      <a:pt x="12981" y="28080"/>
                      <a:pt x="8288" y="27020"/>
                      <a:pt x="6093" y="17407"/>
                    </a:cubicBezTo>
                    <a:cubicBezTo>
                      <a:pt x="4731" y="11502"/>
                      <a:pt x="6623" y="9080"/>
                      <a:pt x="13133" y="6355"/>
                    </a:cubicBezTo>
                    <a:cubicBezTo>
                      <a:pt x="19264" y="3781"/>
                      <a:pt x="20097" y="9156"/>
                      <a:pt x="21989" y="12108"/>
                    </a:cubicBezTo>
                    <a:cubicBezTo>
                      <a:pt x="23579" y="14682"/>
                      <a:pt x="23882" y="18164"/>
                      <a:pt x="21005" y="20813"/>
                    </a:cubicBezTo>
                    <a:lnTo>
                      <a:pt x="20627" y="20359"/>
                    </a:lnTo>
                    <a:lnTo>
                      <a:pt x="21005" y="20813"/>
                    </a:lnTo>
                    <a:close/>
                  </a:path>
                </a:pathLst>
              </a:custGeom>
              <a:solidFill>
                <a:srgbClr val="F7E0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2" name="任意多边形: 形状 3521"/>
              <p:cNvSpPr/>
              <p:nvPr/>
            </p:nvSpPr>
            <p:spPr>
              <a:xfrm>
                <a:off x="1964724" y="6476440"/>
                <a:ext cx="45417" cy="37848"/>
              </a:xfrm>
              <a:custGeom>
                <a:avLst/>
                <a:gdLst>
                  <a:gd name="connsiteX0" fmla="*/ 5677 w 45417"/>
                  <a:gd name="connsiteY0" fmla="*/ 12745 h 37847"/>
                  <a:gd name="connsiteX1" fmla="*/ 11430 w 45417"/>
                  <a:gd name="connsiteY1" fmla="*/ 6992 h 37847"/>
                  <a:gd name="connsiteX2" fmla="*/ 13701 w 45417"/>
                  <a:gd name="connsiteY2" fmla="*/ 5705 h 37847"/>
                  <a:gd name="connsiteX3" fmla="*/ 17183 w 45417"/>
                  <a:gd name="connsiteY3" fmla="*/ 7144 h 37847"/>
                  <a:gd name="connsiteX4" fmla="*/ 20211 w 45417"/>
                  <a:gd name="connsiteY4" fmla="*/ 10323 h 37847"/>
                  <a:gd name="connsiteX5" fmla="*/ 36107 w 45417"/>
                  <a:gd name="connsiteY5" fmla="*/ 16530 h 37847"/>
                  <a:gd name="connsiteX6" fmla="*/ 38075 w 45417"/>
                  <a:gd name="connsiteY6" fmla="*/ 22207 h 37847"/>
                  <a:gd name="connsiteX7" fmla="*/ 38075 w 45417"/>
                  <a:gd name="connsiteY7" fmla="*/ 22207 h 37847"/>
                  <a:gd name="connsiteX8" fmla="*/ 38907 w 45417"/>
                  <a:gd name="connsiteY8" fmla="*/ 24175 h 37847"/>
                  <a:gd name="connsiteX9" fmla="*/ 38378 w 45417"/>
                  <a:gd name="connsiteY9" fmla="*/ 25916 h 37847"/>
                  <a:gd name="connsiteX10" fmla="*/ 37621 w 45417"/>
                  <a:gd name="connsiteY10" fmla="*/ 25916 h 37847"/>
                  <a:gd name="connsiteX11" fmla="*/ 37621 w 45417"/>
                  <a:gd name="connsiteY11" fmla="*/ 26749 h 37847"/>
                  <a:gd name="connsiteX12" fmla="*/ 38680 w 45417"/>
                  <a:gd name="connsiteY12" fmla="*/ 25538 h 37847"/>
                  <a:gd name="connsiteX13" fmla="*/ 39967 w 45417"/>
                  <a:gd name="connsiteY13" fmla="*/ 26143 h 37847"/>
                  <a:gd name="connsiteX14" fmla="*/ 39967 w 45417"/>
                  <a:gd name="connsiteY14" fmla="*/ 26143 h 37847"/>
                  <a:gd name="connsiteX15" fmla="*/ 41784 w 45417"/>
                  <a:gd name="connsiteY15" fmla="*/ 28036 h 37847"/>
                  <a:gd name="connsiteX16" fmla="*/ 41784 w 45417"/>
                  <a:gd name="connsiteY16" fmla="*/ 29928 h 37847"/>
                  <a:gd name="connsiteX17" fmla="*/ 39967 w 45417"/>
                  <a:gd name="connsiteY17" fmla="*/ 33713 h 37847"/>
                  <a:gd name="connsiteX18" fmla="*/ 39967 w 45417"/>
                  <a:gd name="connsiteY18" fmla="*/ 33713 h 37847"/>
                  <a:gd name="connsiteX19" fmla="*/ 26645 w 45417"/>
                  <a:gd name="connsiteY19" fmla="*/ 20466 h 37847"/>
                  <a:gd name="connsiteX20" fmla="*/ 22860 w 45417"/>
                  <a:gd name="connsiteY20" fmla="*/ 16605 h 37847"/>
                  <a:gd name="connsiteX21" fmla="*/ 5677 w 45417"/>
                  <a:gd name="connsiteY21" fmla="*/ 127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417" h="37847">
                    <a:moveTo>
                      <a:pt x="5677" y="12745"/>
                    </a:moveTo>
                    <a:cubicBezTo>
                      <a:pt x="6813" y="10096"/>
                      <a:pt x="12036" y="11458"/>
                      <a:pt x="11430" y="6992"/>
                    </a:cubicBezTo>
                    <a:cubicBezTo>
                      <a:pt x="12036" y="6387"/>
                      <a:pt x="12793" y="5933"/>
                      <a:pt x="13701" y="5705"/>
                    </a:cubicBezTo>
                    <a:cubicBezTo>
                      <a:pt x="15139" y="5554"/>
                      <a:pt x="16275" y="6008"/>
                      <a:pt x="17183" y="7144"/>
                    </a:cubicBezTo>
                    <a:cubicBezTo>
                      <a:pt x="17788" y="8582"/>
                      <a:pt x="18772" y="10399"/>
                      <a:pt x="20211" y="10323"/>
                    </a:cubicBezTo>
                    <a:cubicBezTo>
                      <a:pt x="26569" y="9944"/>
                      <a:pt x="30884" y="14335"/>
                      <a:pt x="36107" y="16530"/>
                    </a:cubicBezTo>
                    <a:cubicBezTo>
                      <a:pt x="37772" y="18119"/>
                      <a:pt x="36182" y="20769"/>
                      <a:pt x="38075" y="22207"/>
                    </a:cubicBezTo>
                    <a:lnTo>
                      <a:pt x="38075" y="22207"/>
                    </a:lnTo>
                    <a:cubicBezTo>
                      <a:pt x="38529" y="22813"/>
                      <a:pt x="38756" y="23494"/>
                      <a:pt x="38907" y="24175"/>
                    </a:cubicBezTo>
                    <a:cubicBezTo>
                      <a:pt x="38832" y="24781"/>
                      <a:pt x="38605" y="25386"/>
                      <a:pt x="38378" y="25916"/>
                    </a:cubicBezTo>
                    <a:cubicBezTo>
                      <a:pt x="38378" y="25916"/>
                      <a:pt x="37621" y="25916"/>
                      <a:pt x="37621" y="25916"/>
                    </a:cubicBezTo>
                    <a:cubicBezTo>
                      <a:pt x="37621" y="25916"/>
                      <a:pt x="37621" y="26749"/>
                      <a:pt x="37621" y="26749"/>
                    </a:cubicBezTo>
                    <a:cubicBezTo>
                      <a:pt x="37848" y="26295"/>
                      <a:pt x="38226" y="25841"/>
                      <a:pt x="38680" y="25538"/>
                    </a:cubicBezTo>
                    <a:cubicBezTo>
                      <a:pt x="39286" y="25235"/>
                      <a:pt x="39740" y="25462"/>
                      <a:pt x="39967" y="26143"/>
                    </a:cubicBezTo>
                    <a:lnTo>
                      <a:pt x="39967" y="26143"/>
                    </a:lnTo>
                    <a:cubicBezTo>
                      <a:pt x="40573" y="26749"/>
                      <a:pt x="41178" y="27355"/>
                      <a:pt x="41784" y="28036"/>
                    </a:cubicBezTo>
                    <a:cubicBezTo>
                      <a:pt x="41860" y="28641"/>
                      <a:pt x="41860" y="29323"/>
                      <a:pt x="41784" y="29928"/>
                    </a:cubicBezTo>
                    <a:cubicBezTo>
                      <a:pt x="40724" y="30988"/>
                      <a:pt x="41103" y="32729"/>
                      <a:pt x="39967" y="33713"/>
                    </a:cubicBezTo>
                    <a:lnTo>
                      <a:pt x="39967" y="33713"/>
                    </a:lnTo>
                    <a:cubicBezTo>
                      <a:pt x="33760" y="31064"/>
                      <a:pt x="27250" y="28868"/>
                      <a:pt x="26645" y="20466"/>
                    </a:cubicBezTo>
                    <a:cubicBezTo>
                      <a:pt x="26493" y="18649"/>
                      <a:pt x="24752" y="17287"/>
                      <a:pt x="22860" y="16605"/>
                    </a:cubicBezTo>
                    <a:cubicBezTo>
                      <a:pt x="17334" y="13805"/>
                      <a:pt x="10900" y="16151"/>
                      <a:pt x="5677" y="12745"/>
                    </a:cubicBezTo>
                    <a:close/>
                  </a:path>
                </a:pathLst>
              </a:custGeom>
              <a:solidFill>
                <a:srgbClr val="F8D8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3" name="任意多边形: 形状 3522"/>
              <p:cNvSpPr/>
              <p:nvPr/>
            </p:nvSpPr>
            <p:spPr>
              <a:xfrm>
                <a:off x="2138957" y="6530213"/>
                <a:ext cx="37848" cy="45417"/>
              </a:xfrm>
              <a:custGeom>
                <a:avLst/>
                <a:gdLst>
                  <a:gd name="connsiteX0" fmla="*/ 8118 w 37847"/>
                  <a:gd name="connsiteY0" fmla="*/ 31262 h 45417"/>
                  <a:gd name="connsiteX1" fmla="*/ 7209 w 37847"/>
                  <a:gd name="connsiteY1" fmla="*/ 31262 h 45417"/>
                  <a:gd name="connsiteX2" fmla="*/ 6301 w 37847"/>
                  <a:gd name="connsiteY2" fmla="*/ 31186 h 45417"/>
                  <a:gd name="connsiteX3" fmla="*/ 5695 w 37847"/>
                  <a:gd name="connsiteY3" fmla="*/ 29672 h 45417"/>
                  <a:gd name="connsiteX4" fmla="*/ 6074 w 37847"/>
                  <a:gd name="connsiteY4" fmla="*/ 28840 h 45417"/>
                  <a:gd name="connsiteX5" fmla="*/ 20683 w 37847"/>
                  <a:gd name="connsiteY5" fmla="*/ 13095 h 45417"/>
                  <a:gd name="connsiteX6" fmla="*/ 24241 w 37847"/>
                  <a:gd name="connsiteY6" fmla="*/ 5677 h 45417"/>
                  <a:gd name="connsiteX7" fmla="*/ 29085 w 37847"/>
                  <a:gd name="connsiteY7" fmla="*/ 14079 h 45417"/>
                  <a:gd name="connsiteX8" fmla="*/ 29085 w 37847"/>
                  <a:gd name="connsiteY8" fmla="*/ 14079 h 45417"/>
                  <a:gd name="connsiteX9" fmla="*/ 25528 w 37847"/>
                  <a:gd name="connsiteY9" fmla="*/ 23465 h 45417"/>
                  <a:gd name="connsiteX10" fmla="*/ 24468 w 37847"/>
                  <a:gd name="connsiteY10" fmla="*/ 24677 h 45417"/>
                  <a:gd name="connsiteX11" fmla="*/ 26057 w 37847"/>
                  <a:gd name="connsiteY11" fmla="*/ 23314 h 45417"/>
                  <a:gd name="connsiteX12" fmla="*/ 30296 w 37847"/>
                  <a:gd name="connsiteY12" fmla="*/ 32927 h 45417"/>
                  <a:gd name="connsiteX13" fmla="*/ 20380 w 37847"/>
                  <a:gd name="connsiteY13" fmla="*/ 37923 h 45417"/>
                  <a:gd name="connsiteX14" fmla="*/ 13870 w 37847"/>
                  <a:gd name="connsiteY14" fmla="*/ 37394 h 45417"/>
                  <a:gd name="connsiteX15" fmla="*/ 8118 w 37847"/>
                  <a:gd name="connsiteY15" fmla="*/ 3126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45417">
                    <a:moveTo>
                      <a:pt x="8118" y="31262"/>
                    </a:moveTo>
                    <a:lnTo>
                      <a:pt x="7209" y="31262"/>
                    </a:lnTo>
                    <a:lnTo>
                      <a:pt x="6301" y="31186"/>
                    </a:lnTo>
                    <a:cubicBezTo>
                      <a:pt x="5771" y="30732"/>
                      <a:pt x="5620" y="30202"/>
                      <a:pt x="5695" y="29672"/>
                    </a:cubicBezTo>
                    <a:cubicBezTo>
                      <a:pt x="5771" y="29143"/>
                      <a:pt x="5923" y="28840"/>
                      <a:pt x="6074" y="28840"/>
                    </a:cubicBezTo>
                    <a:cubicBezTo>
                      <a:pt x="13643" y="26115"/>
                      <a:pt x="15763" y="18318"/>
                      <a:pt x="20683" y="13095"/>
                    </a:cubicBezTo>
                    <a:cubicBezTo>
                      <a:pt x="22575" y="11051"/>
                      <a:pt x="21364" y="7418"/>
                      <a:pt x="24241" y="5677"/>
                    </a:cubicBezTo>
                    <a:cubicBezTo>
                      <a:pt x="30524" y="5753"/>
                      <a:pt x="27723" y="11051"/>
                      <a:pt x="29085" y="14079"/>
                    </a:cubicBezTo>
                    <a:lnTo>
                      <a:pt x="29085" y="14079"/>
                    </a:lnTo>
                    <a:cubicBezTo>
                      <a:pt x="35065" y="19832"/>
                      <a:pt x="34990" y="20135"/>
                      <a:pt x="25528" y="23465"/>
                    </a:cubicBezTo>
                    <a:cubicBezTo>
                      <a:pt x="25149" y="23844"/>
                      <a:pt x="24771" y="24223"/>
                      <a:pt x="24468" y="24677"/>
                    </a:cubicBezTo>
                    <a:cubicBezTo>
                      <a:pt x="25073" y="24298"/>
                      <a:pt x="25376" y="23617"/>
                      <a:pt x="26057" y="23314"/>
                    </a:cubicBezTo>
                    <a:cubicBezTo>
                      <a:pt x="30372" y="25282"/>
                      <a:pt x="30524" y="29143"/>
                      <a:pt x="30296" y="32927"/>
                    </a:cubicBezTo>
                    <a:cubicBezTo>
                      <a:pt x="29918" y="39664"/>
                      <a:pt x="25982" y="41784"/>
                      <a:pt x="20380" y="37923"/>
                    </a:cubicBezTo>
                    <a:cubicBezTo>
                      <a:pt x="17807" y="36107"/>
                      <a:pt x="16141" y="35804"/>
                      <a:pt x="13870" y="37394"/>
                    </a:cubicBezTo>
                    <a:cubicBezTo>
                      <a:pt x="9859" y="37242"/>
                      <a:pt x="11827" y="31641"/>
                      <a:pt x="8118" y="31262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4" name="任意多边形: 形状 3523"/>
              <p:cNvSpPr/>
              <p:nvPr/>
            </p:nvSpPr>
            <p:spPr>
              <a:xfrm>
                <a:off x="1760335" y="6191219"/>
                <a:ext cx="30278" cy="30278"/>
              </a:xfrm>
              <a:custGeom>
                <a:avLst/>
                <a:gdLst>
                  <a:gd name="connsiteX0" fmla="*/ 12123 w 30278"/>
                  <a:gd name="connsiteY0" fmla="*/ 10627 h 30278"/>
                  <a:gd name="connsiteX1" fmla="*/ 20904 w 30278"/>
                  <a:gd name="connsiteY1" fmla="*/ 5859 h 30278"/>
                  <a:gd name="connsiteX2" fmla="*/ 22720 w 30278"/>
                  <a:gd name="connsiteY2" fmla="*/ 5783 h 30278"/>
                  <a:gd name="connsiteX3" fmla="*/ 27187 w 30278"/>
                  <a:gd name="connsiteY3" fmla="*/ 20014 h 30278"/>
                  <a:gd name="connsiteX4" fmla="*/ 18784 w 30278"/>
                  <a:gd name="connsiteY4" fmla="*/ 25918 h 30278"/>
                  <a:gd name="connsiteX5" fmla="*/ 10609 w 30278"/>
                  <a:gd name="connsiteY5" fmla="*/ 24858 h 30278"/>
                  <a:gd name="connsiteX6" fmla="*/ 8414 w 30278"/>
                  <a:gd name="connsiteY6" fmla="*/ 18500 h 30278"/>
                  <a:gd name="connsiteX7" fmla="*/ 14697 w 30278"/>
                  <a:gd name="connsiteY7" fmla="*/ 18803 h 30278"/>
                  <a:gd name="connsiteX8" fmla="*/ 15681 w 30278"/>
                  <a:gd name="connsiteY8" fmla="*/ 20165 h 30278"/>
                  <a:gd name="connsiteX9" fmla="*/ 15529 w 30278"/>
                  <a:gd name="connsiteY9" fmla="*/ 18500 h 30278"/>
                  <a:gd name="connsiteX10" fmla="*/ 13637 w 30278"/>
                  <a:gd name="connsiteY10" fmla="*/ 13806 h 30278"/>
                  <a:gd name="connsiteX11" fmla="*/ 12123 w 30278"/>
                  <a:gd name="connsiteY11" fmla="*/ 1062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2123" y="10627"/>
                    </a:moveTo>
                    <a:cubicBezTo>
                      <a:pt x="13864" y="6843"/>
                      <a:pt x="17952" y="7448"/>
                      <a:pt x="20904" y="5859"/>
                    </a:cubicBezTo>
                    <a:cubicBezTo>
                      <a:pt x="21358" y="5631"/>
                      <a:pt x="22115" y="5631"/>
                      <a:pt x="22720" y="5783"/>
                    </a:cubicBezTo>
                    <a:cubicBezTo>
                      <a:pt x="25748" y="6691"/>
                      <a:pt x="28549" y="14791"/>
                      <a:pt x="27187" y="20014"/>
                    </a:cubicBezTo>
                    <a:cubicBezTo>
                      <a:pt x="26127" y="24101"/>
                      <a:pt x="23250" y="26372"/>
                      <a:pt x="18784" y="25918"/>
                    </a:cubicBezTo>
                    <a:cubicBezTo>
                      <a:pt x="16059" y="25615"/>
                      <a:pt x="13637" y="24555"/>
                      <a:pt x="10609" y="24858"/>
                    </a:cubicBezTo>
                    <a:cubicBezTo>
                      <a:pt x="4251" y="25388"/>
                      <a:pt x="4629" y="22209"/>
                      <a:pt x="8414" y="18500"/>
                    </a:cubicBezTo>
                    <a:cubicBezTo>
                      <a:pt x="10609" y="16531"/>
                      <a:pt x="12653" y="17591"/>
                      <a:pt x="14697" y="18803"/>
                    </a:cubicBezTo>
                    <a:cubicBezTo>
                      <a:pt x="15151" y="19181"/>
                      <a:pt x="15227" y="19787"/>
                      <a:pt x="15681" y="20165"/>
                    </a:cubicBezTo>
                    <a:cubicBezTo>
                      <a:pt x="15605" y="19635"/>
                      <a:pt x="15605" y="19029"/>
                      <a:pt x="15529" y="18500"/>
                    </a:cubicBezTo>
                    <a:cubicBezTo>
                      <a:pt x="15681" y="16607"/>
                      <a:pt x="15151" y="15018"/>
                      <a:pt x="13637" y="13806"/>
                    </a:cubicBezTo>
                    <a:cubicBezTo>
                      <a:pt x="12804" y="12822"/>
                      <a:pt x="12199" y="11838"/>
                      <a:pt x="12123" y="10627"/>
                    </a:cubicBezTo>
                    <a:close/>
                  </a:path>
                </a:pathLst>
              </a:custGeom>
              <a:solidFill>
                <a:srgbClr val="F6D5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5" name="任意多边形: 形状 3524"/>
              <p:cNvSpPr/>
              <p:nvPr/>
            </p:nvSpPr>
            <p:spPr>
              <a:xfrm>
                <a:off x="1582720" y="6745490"/>
                <a:ext cx="30278" cy="30278"/>
              </a:xfrm>
              <a:custGeom>
                <a:avLst/>
                <a:gdLst>
                  <a:gd name="connsiteX0" fmla="*/ 7312 w 30278"/>
                  <a:gd name="connsiteY0" fmla="*/ 13928 h 30278"/>
                  <a:gd name="connsiteX1" fmla="*/ 8750 w 30278"/>
                  <a:gd name="connsiteY1" fmla="*/ 11127 h 30278"/>
                  <a:gd name="connsiteX2" fmla="*/ 16320 w 30278"/>
                  <a:gd name="connsiteY2" fmla="*/ 5677 h 30278"/>
                  <a:gd name="connsiteX3" fmla="*/ 26614 w 30278"/>
                  <a:gd name="connsiteY3" fmla="*/ 21195 h 30278"/>
                  <a:gd name="connsiteX4" fmla="*/ 28280 w 30278"/>
                  <a:gd name="connsiteY4" fmla="*/ 26948 h 30278"/>
                  <a:gd name="connsiteX5" fmla="*/ 17001 w 30278"/>
                  <a:gd name="connsiteY5" fmla="*/ 28764 h 30278"/>
                  <a:gd name="connsiteX6" fmla="*/ 15184 w 30278"/>
                  <a:gd name="connsiteY6" fmla="*/ 27174 h 30278"/>
                  <a:gd name="connsiteX7" fmla="*/ 7161 w 30278"/>
                  <a:gd name="connsiteY7" fmla="*/ 25207 h 30278"/>
                  <a:gd name="connsiteX8" fmla="*/ 7312 w 30278"/>
                  <a:gd name="connsiteY8" fmla="*/ 1392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7312" y="13928"/>
                    </a:moveTo>
                    <a:cubicBezTo>
                      <a:pt x="7615" y="12793"/>
                      <a:pt x="7918" y="10522"/>
                      <a:pt x="8750" y="11127"/>
                    </a:cubicBezTo>
                    <a:cubicBezTo>
                      <a:pt x="14276" y="15139"/>
                      <a:pt x="14654" y="10143"/>
                      <a:pt x="16320" y="5677"/>
                    </a:cubicBezTo>
                    <a:cubicBezTo>
                      <a:pt x="19423" y="12111"/>
                      <a:pt x="17682" y="20589"/>
                      <a:pt x="26614" y="21195"/>
                    </a:cubicBezTo>
                    <a:cubicBezTo>
                      <a:pt x="31459" y="21876"/>
                      <a:pt x="32216" y="24752"/>
                      <a:pt x="28280" y="26948"/>
                    </a:cubicBezTo>
                    <a:cubicBezTo>
                      <a:pt x="25176" y="28688"/>
                      <a:pt x="21240" y="31641"/>
                      <a:pt x="17001" y="28764"/>
                    </a:cubicBezTo>
                    <a:cubicBezTo>
                      <a:pt x="16395" y="28234"/>
                      <a:pt x="15790" y="27704"/>
                      <a:pt x="15184" y="27174"/>
                    </a:cubicBezTo>
                    <a:cubicBezTo>
                      <a:pt x="12989" y="24677"/>
                      <a:pt x="9961" y="25282"/>
                      <a:pt x="7161" y="25207"/>
                    </a:cubicBezTo>
                    <a:cubicBezTo>
                      <a:pt x="3073" y="21346"/>
                      <a:pt x="8902" y="17712"/>
                      <a:pt x="7312" y="1392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6" name="任意多边形: 形状 3525"/>
              <p:cNvSpPr/>
              <p:nvPr/>
            </p:nvSpPr>
            <p:spPr>
              <a:xfrm>
                <a:off x="2205240" y="6216834"/>
                <a:ext cx="37848" cy="30278"/>
              </a:xfrm>
              <a:custGeom>
                <a:avLst/>
                <a:gdLst>
                  <a:gd name="connsiteX0" fmla="*/ 6403 w 37847"/>
                  <a:gd name="connsiteY0" fmla="*/ 13701 h 30278"/>
                  <a:gd name="connsiteX1" fmla="*/ 6630 w 37847"/>
                  <a:gd name="connsiteY1" fmla="*/ 12036 h 30278"/>
                  <a:gd name="connsiteX2" fmla="*/ 8749 w 37847"/>
                  <a:gd name="connsiteY2" fmla="*/ 11279 h 30278"/>
                  <a:gd name="connsiteX3" fmla="*/ 19271 w 37847"/>
                  <a:gd name="connsiteY3" fmla="*/ 6056 h 30278"/>
                  <a:gd name="connsiteX4" fmla="*/ 26916 w 37847"/>
                  <a:gd name="connsiteY4" fmla="*/ 5677 h 30278"/>
                  <a:gd name="connsiteX5" fmla="*/ 30928 w 37847"/>
                  <a:gd name="connsiteY5" fmla="*/ 8554 h 30278"/>
                  <a:gd name="connsiteX6" fmla="*/ 34107 w 37847"/>
                  <a:gd name="connsiteY6" fmla="*/ 12414 h 30278"/>
                  <a:gd name="connsiteX7" fmla="*/ 31761 w 37847"/>
                  <a:gd name="connsiteY7" fmla="*/ 18016 h 30278"/>
                  <a:gd name="connsiteX8" fmla="*/ 22374 w 37847"/>
                  <a:gd name="connsiteY8" fmla="*/ 25888 h 30278"/>
                  <a:gd name="connsiteX9" fmla="*/ 20860 w 37847"/>
                  <a:gd name="connsiteY9" fmla="*/ 23996 h 30278"/>
                  <a:gd name="connsiteX10" fmla="*/ 20331 w 37847"/>
                  <a:gd name="connsiteY10" fmla="*/ 25358 h 30278"/>
                  <a:gd name="connsiteX11" fmla="*/ 18211 w 37847"/>
                  <a:gd name="connsiteY11" fmla="*/ 26645 h 30278"/>
                  <a:gd name="connsiteX12" fmla="*/ 17303 w 37847"/>
                  <a:gd name="connsiteY12" fmla="*/ 26796 h 30278"/>
                  <a:gd name="connsiteX13" fmla="*/ 8825 w 37847"/>
                  <a:gd name="connsiteY13" fmla="*/ 26191 h 30278"/>
                  <a:gd name="connsiteX14" fmla="*/ 6554 w 37847"/>
                  <a:gd name="connsiteY14" fmla="*/ 25282 h 30278"/>
                  <a:gd name="connsiteX15" fmla="*/ 6554 w 37847"/>
                  <a:gd name="connsiteY15" fmla="*/ 25282 h 30278"/>
                  <a:gd name="connsiteX16" fmla="*/ 6403 w 37847"/>
                  <a:gd name="connsiteY16" fmla="*/ 13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0278">
                    <a:moveTo>
                      <a:pt x="6403" y="13701"/>
                    </a:moveTo>
                    <a:cubicBezTo>
                      <a:pt x="6478" y="13171"/>
                      <a:pt x="6630" y="12566"/>
                      <a:pt x="6630" y="12036"/>
                    </a:cubicBezTo>
                    <a:cubicBezTo>
                      <a:pt x="7160" y="11279"/>
                      <a:pt x="7917" y="11052"/>
                      <a:pt x="8749" y="11279"/>
                    </a:cubicBezTo>
                    <a:cubicBezTo>
                      <a:pt x="14805" y="14609"/>
                      <a:pt x="15865" y="7948"/>
                      <a:pt x="19271" y="6056"/>
                    </a:cubicBezTo>
                    <a:cubicBezTo>
                      <a:pt x="21845" y="6434"/>
                      <a:pt x="24418" y="6585"/>
                      <a:pt x="26916" y="5677"/>
                    </a:cubicBezTo>
                    <a:cubicBezTo>
                      <a:pt x="28506" y="6283"/>
                      <a:pt x="29641" y="7494"/>
                      <a:pt x="30928" y="8554"/>
                    </a:cubicBezTo>
                    <a:cubicBezTo>
                      <a:pt x="32215" y="9613"/>
                      <a:pt x="33502" y="10749"/>
                      <a:pt x="34107" y="12414"/>
                    </a:cubicBezTo>
                    <a:cubicBezTo>
                      <a:pt x="34410" y="14761"/>
                      <a:pt x="33274" y="16426"/>
                      <a:pt x="31761" y="18016"/>
                    </a:cubicBezTo>
                    <a:cubicBezTo>
                      <a:pt x="28430" y="20362"/>
                      <a:pt x="26083" y="23996"/>
                      <a:pt x="22374" y="25888"/>
                    </a:cubicBezTo>
                    <a:cubicBezTo>
                      <a:pt x="21466" y="25585"/>
                      <a:pt x="21012" y="24904"/>
                      <a:pt x="20860" y="23996"/>
                    </a:cubicBezTo>
                    <a:cubicBezTo>
                      <a:pt x="20331" y="24298"/>
                      <a:pt x="20633" y="24979"/>
                      <a:pt x="20331" y="25358"/>
                    </a:cubicBezTo>
                    <a:cubicBezTo>
                      <a:pt x="19725" y="25963"/>
                      <a:pt x="19044" y="26418"/>
                      <a:pt x="18211" y="26645"/>
                    </a:cubicBezTo>
                    <a:cubicBezTo>
                      <a:pt x="17000" y="26267"/>
                      <a:pt x="18438" y="26796"/>
                      <a:pt x="17303" y="26796"/>
                    </a:cubicBezTo>
                    <a:cubicBezTo>
                      <a:pt x="14426" y="26948"/>
                      <a:pt x="11928" y="21498"/>
                      <a:pt x="8825" y="26191"/>
                    </a:cubicBezTo>
                    <a:cubicBezTo>
                      <a:pt x="7917" y="26115"/>
                      <a:pt x="7160" y="25812"/>
                      <a:pt x="6554" y="25282"/>
                    </a:cubicBezTo>
                    <a:lnTo>
                      <a:pt x="6554" y="25282"/>
                    </a:lnTo>
                    <a:cubicBezTo>
                      <a:pt x="11096" y="21346"/>
                      <a:pt x="3375" y="17637"/>
                      <a:pt x="6403" y="13701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7" name="任意多边形: 形状 3526"/>
              <p:cNvSpPr/>
              <p:nvPr/>
            </p:nvSpPr>
            <p:spPr>
              <a:xfrm>
                <a:off x="1823880" y="5567258"/>
                <a:ext cx="22709" cy="22709"/>
              </a:xfrm>
              <a:custGeom>
                <a:avLst/>
                <a:gdLst>
                  <a:gd name="connsiteX0" fmla="*/ 5880 w 22708"/>
                  <a:gd name="connsiteY0" fmla="*/ 17065 h 22708"/>
                  <a:gd name="connsiteX1" fmla="*/ 13374 w 22708"/>
                  <a:gd name="connsiteY1" fmla="*/ 5710 h 22708"/>
                  <a:gd name="connsiteX2" fmla="*/ 24198 w 22708"/>
                  <a:gd name="connsiteY2" fmla="*/ 15702 h 22708"/>
                  <a:gd name="connsiteX3" fmla="*/ 11633 w 22708"/>
                  <a:gd name="connsiteY3" fmla="*/ 22742 h 22708"/>
                  <a:gd name="connsiteX4" fmla="*/ 5880 w 22708"/>
                  <a:gd name="connsiteY4" fmla="*/ 1706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880" y="17065"/>
                    </a:moveTo>
                    <a:cubicBezTo>
                      <a:pt x="5047" y="8663"/>
                      <a:pt x="6637" y="6165"/>
                      <a:pt x="13374" y="5710"/>
                    </a:cubicBezTo>
                    <a:cubicBezTo>
                      <a:pt x="19505" y="5256"/>
                      <a:pt x="24047" y="9495"/>
                      <a:pt x="24198" y="15702"/>
                    </a:cubicBezTo>
                    <a:cubicBezTo>
                      <a:pt x="24349" y="22818"/>
                      <a:pt x="19429" y="25543"/>
                      <a:pt x="11633" y="22742"/>
                    </a:cubicBezTo>
                    <a:cubicBezTo>
                      <a:pt x="12692" y="17746"/>
                      <a:pt x="8302" y="18351"/>
                      <a:pt x="5880" y="17065"/>
                    </a:cubicBezTo>
                    <a:close/>
                  </a:path>
                </a:pathLst>
              </a:custGeom>
              <a:solidFill>
                <a:srgbClr val="F9E4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8" name="任意多边形: 形状 3527"/>
              <p:cNvSpPr/>
              <p:nvPr/>
            </p:nvSpPr>
            <p:spPr>
              <a:xfrm>
                <a:off x="2401638" y="6109609"/>
                <a:ext cx="37848" cy="37848"/>
              </a:xfrm>
              <a:custGeom>
                <a:avLst/>
                <a:gdLst>
                  <a:gd name="connsiteX0" fmla="*/ 9765 w 37847"/>
                  <a:gd name="connsiteY0" fmla="*/ 7004 h 37847"/>
                  <a:gd name="connsiteX1" fmla="*/ 13398 w 37847"/>
                  <a:gd name="connsiteY1" fmla="*/ 6853 h 37847"/>
                  <a:gd name="connsiteX2" fmla="*/ 22860 w 37847"/>
                  <a:gd name="connsiteY2" fmla="*/ 7913 h 37847"/>
                  <a:gd name="connsiteX3" fmla="*/ 36485 w 37847"/>
                  <a:gd name="connsiteY3" fmla="*/ 12681 h 37847"/>
                  <a:gd name="connsiteX4" fmla="*/ 35577 w 37847"/>
                  <a:gd name="connsiteY4" fmla="*/ 13666 h 37847"/>
                  <a:gd name="connsiteX5" fmla="*/ 26872 w 37847"/>
                  <a:gd name="connsiteY5" fmla="*/ 13211 h 37847"/>
                  <a:gd name="connsiteX6" fmla="*/ 26266 w 37847"/>
                  <a:gd name="connsiteY6" fmla="*/ 25626 h 37847"/>
                  <a:gd name="connsiteX7" fmla="*/ 15896 w 37847"/>
                  <a:gd name="connsiteY7" fmla="*/ 38191 h 37847"/>
                  <a:gd name="connsiteX8" fmla="*/ 13171 w 37847"/>
                  <a:gd name="connsiteY8" fmla="*/ 26080 h 37847"/>
                  <a:gd name="connsiteX9" fmla="*/ 18621 w 37847"/>
                  <a:gd name="connsiteY9" fmla="*/ 18056 h 37847"/>
                  <a:gd name="connsiteX10" fmla="*/ 16123 w 37847"/>
                  <a:gd name="connsiteY10" fmla="*/ 13817 h 37847"/>
                  <a:gd name="connsiteX11" fmla="*/ 13852 w 37847"/>
                  <a:gd name="connsiteY11" fmla="*/ 14044 h 37847"/>
                  <a:gd name="connsiteX12" fmla="*/ 12717 w 37847"/>
                  <a:gd name="connsiteY12" fmla="*/ 14347 h 37847"/>
                  <a:gd name="connsiteX13" fmla="*/ 10219 w 37847"/>
                  <a:gd name="connsiteY13" fmla="*/ 14650 h 37847"/>
                  <a:gd name="connsiteX14" fmla="*/ 5677 w 37847"/>
                  <a:gd name="connsiteY14" fmla="*/ 12606 h 37847"/>
                  <a:gd name="connsiteX15" fmla="*/ 9765 w 37847"/>
                  <a:gd name="connsiteY15" fmla="*/ 7004 h 37847"/>
                  <a:gd name="connsiteX16" fmla="*/ 9765 w 37847"/>
                  <a:gd name="connsiteY16" fmla="*/ 700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47" h="37847">
                    <a:moveTo>
                      <a:pt x="9765" y="7004"/>
                    </a:moveTo>
                    <a:cubicBezTo>
                      <a:pt x="10900" y="5339"/>
                      <a:pt x="12111" y="5188"/>
                      <a:pt x="13398" y="6853"/>
                    </a:cubicBezTo>
                    <a:cubicBezTo>
                      <a:pt x="16123" y="10411"/>
                      <a:pt x="19681" y="8972"/>
                      <a:pt x="22860" y="7913"/>
                    </a:cubicBezTo>
                    <a:cubicBezTo>
                      <a:pt x="28840" y="5869"/>
                      <a:pt x="33382" y="7004"/>
                      <a:pt x="36485" y="12681"/>
                    </a:cubicBezTo>
                    <a:cubicBezTo>
                      <a:pt x="36182" y="12984"/>
                      <a:pt x="35880" y="13363"/>
                      <a:pt x="35577" y="13666"/>
                    </a:cubicBezTo>
                    <a:cubicBezTo>
                      <a:pt x="32625" y="15331"/>
                      <a:pt x="29748" y="14725"/>
                      <a:pt x="26872" y="13211"/>
                    </a:cubicBezTo>
                    <a:cubicBezTo>
                      <a:pt x="26569" y="17450"/>
                      <a:pt x="26569" y="21538"/>
                      <a:pt x="26266" y="25626"/>
                    </a:cubicBezTo>
                    <a:cubicBezTo>
                      <a:pt x="24828" y="31454"/>
                      <a:pt x="19681" y="34254"/>
                      <a:pt x="15896" y="38191"/>
                    </a:cubicBezTo>
                    <a:cubicBezTo>
                      <a:pt x="8856" y="34482"/>
                      <a:pt x="7948" y="31075"/>
                      <a:pt x="13171" y="26080"/>
                    </a:cubicBezTo>
                    <a:cubicBezTo>
                      <a:pt x="15593" y="23733"/>
                      <a:pt x="18697" y="21992"/>
                      <a:pt x="18621" y="18056"/>
                    </a:cubicBezTo>
                    <a:cubicBezTo>
                      <a:pt x="18545" y="16164"/>
                      <a:pt x="18394" y="14347"/>
                      <a:pt x="16123" y="13817"/>
                    </a:cubicBezTo>
                    <a:cubicBezTo>
                      <a:pt x="15366" y="13893"/>
                      <a:pt x="14609" y="13893"/>
                      <a:pt x="13852" y="14044"/>
                    </a:cubicBezTo>
                    <a:cubicBezTo>
                      <a:pt x="13474" y="14120"/>
                      <a:pt x="13095" y="14195"/>
                      <a:pt x="12717" y="14347"/>
                    </a:cubicBezTo>
                    <a:cubicBezTo>
                      <a:pt x="11884" y="14498"/>
                      <a:pt x="11052" y="14574"/>
                      <a:pt x="10219" y="14650"/>
                    </a:cubicBezTo>
                    <a:cubicBezTo>
                      <a:pt x="8402" y="14574"/>
                      <a:pt x="6737" y="14195"/>
                      <a:pt x="5677" y="12606"/>
                    </a:cubicBezTo>
                    <a:cubicBezTo>
                      <a:pt x="7115" y="10713"/>
                      <a:pt x="7645" y="8216"/>
                      <a:pt x="9765" y="7004"/>
                    </a:cubicBezTo>
                    <a:lnTo>
                      <a:pt x="9765" y="7004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29" name="任意多边形: 形状 3528"/>
              <p:cNvSpPr/>
              <p:nvPr/>
            </p:nvSpPr>
            <p:spPr>
              <a:xfrm>
                <a:off x="1822868" y="6468218"/>
                <a:ext cx="30278" cy="30278"/>
              </a:xfrm>
              <a:custGeom>
                <a:avLst/>
                <a:gdLst>
                  <a:gd name="connsiteX0" fmla="*/ 20138 w 30278"/>
                  <a:gd name="connsiteY0" fmla="*/ 11430 h 30278"/>
                  <a:gd name="connsiteX1" fmla="*/ 22106 w 30278"/>
                  <a:gd name="connsiteY1" fmla="*/ 5677 h 30278"/>
                  <a:gd name="connsiteX2" fmla="*/ 29676 w 30278"/>
                  <a:gd name="connsiteY2" fmla="*/ 30430 h 30278"/>
                  <a:gd name="connsiteX3" fmla="*/ 23393 w 30278"/>
                  <a:gd name="connsiteY3" fmla="*/ 12944 h 30278"/>
                  <a:gd name="connsiteX4" fmla="*/ 10676 w 30278"/>
                  <a:gd name="connsiteY4" fmla="*/ 20968 h 30278"/>
                  <a:gd name="connsiteX5" fmla="*/ 5832 w 30278"/>
                  <a:gd name="connsiteY5" fmla="*/ 19530 h 30278"/>
                  <a:gd name="connsiteX6" fmla="*/ 6891 w 30278"/>
                  <a:gd name="connsiteY6" fmla="*/ 15291 h 30278"/>
                  <a:gd name="connsiteX7" fmla="*/ 12871 w 30278"/>
                  <a:gd name="connsiteY7" fmla="*/ 13171 h 30278"/>
                  <a:gd name="connsiteX8" fmla="*/ 20138 w 30278"/>
                  <a:gd name="connsiteY8" fmla="*/ 11430 h 30278"/>
                  <a:gd name="connsiteX9" fmla="*/ 20138 w 30278"/>
                  <a:gd name="connsiteY9" fmla="*/ 1143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0138" y="11430"/>
                    </a:moveTo>
                    <a:cubicBezTo>
                      <a:pt x="22712" y="10143"/>
                      <a:pt x="21879" y="7796"/>
                      <a:pt x="22106" y="5677"/>
                    </a:cubicBezTo>
                    <a:cubicBezTo>
                      <a:pt x="28389" y="12793"/>
                      <a:pt x="29449" y="21497"/>
                      <a:pt x="29676" y="30430"/>
                    </a:cubicBezTo>
                    <a:cubicBezTo>
                      <a:pt x="20214" y="28310"/>
                      <a:pt x="24680" y="20589"/>
                      <a:pt x="23393" y="12944"/>
                    </a:cubicBezTo>
                    <a:cubicBezTo>
                      <a:pt x="21274" y="21649"/>
                      <a:pt x="17262" y="24223"/>
                      <a:pt x="10676" y="20968"/>
                    </a:cubicBezTo>
                    <a:cubicBezTo>
                      <a:pt x="8405" y="22633"/>
                      <a:pt x="6967" y="21573"/>
                      <a:pt x="5832" y="19530"/>
                    </a:cubicBezTo>
                    <a:cubicBezTo>
                      <a:pt x="5453" y="17940"/>
                      <a:pt x="5756" y="16502"/>
                      <a:pt x="6891" y="15291"/>
                    </a:cubicBezTo>
                    <a:cubicBezTo>
                      <a:pt x="9389" y="10068"/>
                      <a:pt x="9465" y="10068"/>
                      <a:pt x="12871" y="13171"/>
                    </a:cubicBezTo>
                    <a:cubicBezTo>
                      <a:pt x="16126" y="16350"/>
                      <a:pt x="18019" y="13549"/>
                      <a:pt x="20138" y="11430"/>
                    </a:cubicBezTo>
                    <a:lnTo>
                      <a:pt x="20138" y="11430"/>
                    </a:ln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0" name="任意多边形: 形状 3529"/>
              <p:cNvSpPr/>
              <p:nvPr/>
            </p:nvSpPr>
            <p:spPr>
              <a:xfrm>
                <a:off x="1601765" y="6196426"/>
                <a:ext cx="37848" cy="30278"/>
              </a:xfrm>
              <a:custGeom>
                <a:avLst/>
                <a:gdLst>
                  <a:gd name="connsiteX0" fmla="*/ 28310 w 37847"/>
                  <a:gd name="connsiteY0" fmla="*/ 28507 h 30278"/>
                  <a:gd name="connsiteX1" fmla="*/ 26493 w 37847"/>
                  <a:gd name="connsiteY1" fmla="*/ 20635 h 30278"/>
                  <a:gd name="connsiteX2" fmla="*/ 25282 w 37847"/>
                  <a:gd name="connsiteY2" fmla="*/ 17683 h 30278"/>
                  <a:gd name="connsiteX3" fmla="*/ 21725 w 37847"/>
                  <a:gd name="connsiteY3" fmla="*/ 14655 h 30278"/>
                  <a:gd name="connsiteX4" fmla="*/ 13247 w 37847"/>
                  <a:gd name="connsiteY4" fmla="*/ 12535 h 30278"/>
                  <a:gd name="connsiteX5" fmla="*/ 5677 w 37847"/>
                  <a:gd name="connsiteY5" fmla="*/ 9659 h 30278"/>
                  <a:gd name="connsiteX6" fmla="*/ 29748 w 37847"/>
                  <a:gd name="connsiteY6" fmla="*/ 12990 h 30278"/>
                  <a:gd name="connsiteX7" fmla="*/ 35804 w 37847"/>
                  <a:gd name="connsiteY7" fmla="*/ 26539 h 30278"/>
                  <a:gd name="connsiteX8" fmla="*/ 32246 w 37847"/>
                  <a:gd name="connsiteY8" fmla="*/ 31005 h 30278"/>
                  <a:gd name="connsiteX9" fmla="*/ 30202 w 37847"/>
                  <a:gd name="connsiteY9" fmla="*/ 30551 h 30278"/>
                  <a:gd name="connsiteX10" fmla="*/ 28310 w 37847"/>
                  <a:gd name="connsiteY10" fmla="*/ 2850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28310" y="28507"/>
                    </a:moveTo>
                    <a:cubicBezTo>
                      <a:pt x="29521" y="25479"/>
                      <a:pt x="32473" y="22073"/>
                      <a:pt x="26493" y="20635"/>
                    </a:cubicBezTo>
                    <a:cubicBezTo>
                      <a:pt x="25131" y="20332"/>
                      <a:pt x="24752" y="19045"/>
                      <a:pt x="25282" y="17683"/>
                    </a:cubicBezTo>
                    <a:cubicBezTo>
                      <a:pt x="26796" y="13519"/>
                      <a:pt x="24979" y="13368"/>
                      <a:pt x="21725" y="14655"/>
                    </a:cubicBezTo>
                    <a:cubicBezTo>
                      <a:pt x="18470" y="15942"/>
                      <a:pt x="15593" y="15185"/>
                      <a:pt x="13247" y="12535"/>
                    </a:cubicBezTo>
                    <a:cubicBezTo>
                      <a:pt x="11203" y="10189"/>
                      <a:pt x="8781" y="9205"/>
                      <a:pt x="5677" y="9659"/>
                    </a:cubicBezTo>
                    <a:cubicBezTo>
                      <a:pt x="12565" y="3300"/>
                      <a:pt x="24525" y="4663"/>
                      <a:pt x="29748" y="12990"/>
                    </a:cubicBezTo>
                    <a:cubicBezTo>
                      <a:pt x="32322" y="17077"/>
                      <a:pt x="35198" y="21392"/>
                      <a:pt x="35804" y="26539"/>
                    </a:cubicBezTo>
                    <a:cubicBezTo>
                      <a:pt x="34214" y="27674"/>
                      <a:pt x="33003" y="29188"/>
                      <a:pt x="32246" y="31005"/>
                    </a:cubicBezTo>
                    <a:cubicBezTo>
                      <a:pt x="31414" y="31308"/>
                      <a:pt x="30732" y="31157"/>
                      <a:pt x="30202" y="30551"/>
                    </a:cubicBezTo>
                    <a:cubicBezTo>
                      <a:pt x="29597" y="29794"/>
                      <a:pt x="28991" y="29188"/>
                      <a:pt x="28310" y="28507"/>
                    </a:cubicBezTo>
                    <a:close/>
                  </a:path>
                </a:pathLst>
              </a:custGeom>
              <a:solidFill>
                <a:srgbClr val="F1C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1" name="任意多边形: 形状 3530"/>
              <p:cNvSpPr/>
              <p:nvPr/>
            </p:nvSpPr>
            <p:spPr>
              <a:xfrm>
                <a:off x="2068388" y="6116278"/>
                <a:ext cx="30278" cy="30278"/>
              </a:xfrm>
              <a:custGeom>
                <a:avLst/>
                <a:gdLst>
                  <a:gd name="connsiteX0" fmla="*/ 8365 w 30278"/>
                  <a:gd name="connsiteY0" fmla="*/ 25164 h 30278"/>
                  <a:gd name="connsiteX1" fmla="*/ 8895 w 30278"/>
                  <a:gd name="connsiteY1" fmla="*/ 10176 h 30278"/>
                  <a:gd name="connsiteX2" fmla="*/ 21764 w 30278"/>
                  <a:gd name="connsiteY2" fmla="*/ 7905 h 30278"/>
                  <a:gd name="connsiteX3" fmla="*/ 21688 w 30278"/>
                  <a:gd name="connsiteY3" fmla="*/ 8813 h 30278"/>
                  <a:gd name="connsiteX4" fmla="*/ 23505 w 30278"/>
                  <a:gd name="connsiteY4" fmla="*/ 24482 h 30278"/>
                  <a:gd name="connsiteX5" fmla="*/ 8365 w 30278"/>
                  <a:gd name="connsiteY5" fmla="*/ 2516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30278">
                    <a:moveTo>
                      <a:pt x="8365" y="25164"/>
                    </a:moveTo>
                    <a:cubicBezTo>
                      <a:pt x="5792" y="20092"/>
                      <a:pt x="3672" y="15096"/>
                      <a:pt x="8895" y="10176"/>
                    </a:cubicBezTo>
                    <a:cubicBezTo>
                      <a:pt x="12756" y="6467"/>
                      <a:pt x="16541" y="3439"/>
                      <a:pt x="21764" y="7905"/>
                    </a:cubicBezTo>
                    <a:cubicBezTo>
                      <a:pt x="21915" y="9192"/>
                      <a:pt x="21915" y="7678"/>
                      <a:pt x="21688" y="8813"/>
                    </a:cubicBezTo>
                    <a:cubicBezTo>
                      <a:pt x="20855" y="14415"/>
                      <a:pt x="28576" y="20016"/>
                      <a:pt x="23505" y="24482"/>
                    </a:cubicBezTo>
                    <a:cubicBezTo>
                      <a:pt x="20250" y="27359"/>
                      <a:pt x="13513" y="24331"/>
                      <a:pt x="8365" y="25164"/>
                    </a:cubicBezTo>
                    <a:close/>
                  </a:path>
                </a:pathLst>
              </a:custGeom>
              <a:solidFill>
                <a:srgbClr val="FBE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2" name="任意多边形: 形状 3531"/>
              <p:cNvSpPr/>
              <p:nvPr/>
            </p:nvSpPr>
            <p:spPr>
              <a:xfrm>
                <a:off x="2274664" y="6226144"/>
                <a:ext cx="30278" cy="45417"/>
              </a:xfrm>
              <a:custGeom>
                <a:avLst/>
                <a:gdLst>
                  <a:gd name="connsiteX0" fmla="*/ 9344 w 30278"/>
                  <a:gd name="connsiteY0" fmla="*/ 42692 h 45417"/>
                  <a:gd name="connsiteX1" fmla="*/ 5786 w 30278"/>
                  <a:gd name="connsiteY1" fmla="*/ 38680 h 45417"/>
                  <a:gd name="connsiteX2" fmla="*/ 11388 w 30278"/>
                  <a:gd name="connsiteY2" fmla="*/ 14230 h 45417"/>
                  <a:gd name="connsiteX3" fmla="*/ 11993 w 30278"/>
                  <a:gd name="connsiteY3" fmla="*/ 10521 h 45417"/>
                  <a:gd name="connsiteX4" fmla="*/ 12674 w 30278"/>
                  <a:gd name="connsiteY4" fmla="*/ 7872 h 45417"/>
                  <a:gd name="connsiteX5" fmla="*/ 14491 w 30278"/>
                  <a:gd name="connsiteY5" fmla="*/ 5904 h 45417"/>
                  <a:gd name="connsiteX6" fmla="*/ 15778 w 30278"/>
                  <a:gd name="connsiteY6" fmla="*/ 5677 h 45417"/>
                  <a:gd name="connsiteX7" fmla="*/ 19411 w 30278"/>
                  <a:gd name="connsiteY7" fmla="*/ 18318 h 45417"/>
                  <a:gd name="connsiteX8" fmla="*/ 23953 w 30278"/>
                  <a:gd name="connsiteY8" fmla="*/ 32322 h 45417"/>
                  <a:gd name="connsiteX9" fmla="*/ 29025 w 30278"/>
                  <a:gd name="connsiteY9" fmla="*/ 38226 h 45417"/>
                  <a:gd name="connsiteX10" fmla="*/ 22439 w 30278"/>
                  <a:gd name="connsiteY10" fmla="*/ 44812 h 45417"/>
                  <a:gd name="connsiteX11" fmla="*/ 19865 w 30278"/>
                  <a:gd name="connsiteY11" fmla="*/ 44282 h 45417"/>
                  <a:gd name="connsiteX12" fmla="*/ 9344 w 30278"/>
                  <a:gd name="connsiteY12" fmla="*/ 4269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45417">
                    <a:moveTo>
                      <a:pt x="9344" y="42692"/>
                    </a:moveTo>
                    <a:cubicBezTo>
                      <a:pt x="6694" y="42616"/>
                      <a:pt x="5256" y="41557"/>
                      <a:pt x="5786" y="38680"/>
                    </a:cubicBezTo>
                    <a:cubicBezTo>
                      <a:pt x="14037" y="32019"/>
                      <a:pt x="7981" y="22027"/>
                      <a:pt x="11388" y="14230"/>
                    </a:cubicBezTo>
                    <a:cubicBezTo>
                      <a:pt x="11842" y="13171"/>
                      <a:pt x="11539" y="11733"/>
                      <a:pt x="11993" y="10521"/>
                    </a:cubicBezTo>
                    <a:cubicBezTo>
                      <a:pt x="12145" y="9613"/>
                      <a:pt x="12372" y="8780"/>
                      <a:pt x="12674" y="7872"/>
                    </a:cubicBezTo>
                    <a:cubicBezTo>
                      <a:pt x="13129" y="7040"/>
                      <a:pt x="13734" y="6434"/>
                      <a:pt x="14491" y="5904"/>
                    </a:cubicBezTo>
                    <a:cubicBezTo>
                      <a:pt x="14945" y="5828"/>
                      <a:pt x="15399" y="5752"/>
                      <a:pt x="15778" y="5677"/>
                    </a:cubicBezTo>
                    <a:cubicBezTo>
                      <a:pt x="21455" y="8629"/>
                      <a:pt x="21758" y="14306"/>
                      <a:pt x="19411" y="18318"/>
                    </a:cubicBezTo>
                    <a:cubicBezTo>
                      <a:pt x="15172" y="25509"/>
                      <a:pt x="18200" y="29067"/>
                      <a:pt x="23953" y="32322"/>
                    </a:cubicBezTo>
                    <a:cubicBezTo>
                      <a:pt x="26451" y="33609"/>
                      <a:pt x="28797" y="34971"/>
                      <a:pt x="29025" y="38226"/>
                    </a:cubicBezTo>
                    <a:cubicBezTo>
                      <a:pt x="27965" y="41557"/>
                      <a:pt x="25618" y="43676"/>
                      <a:pt x="22439" y="44812"/>
                    </a:cubicBezTo>
                    <a:cubicBezTo>
                      <a:pt x="21531" y="44887"/>
                      <a:pt x="20698" y="44736"/>
                      <a:pt x="19865" y="44282"/>
                    </a:cubicBezTo>
                    <a:cubicBezTo>
                      <a:pt x="16913" y="40799"/>
                      <a:pt x="13204" y="41254"/>
                      <a:pt x="9344" y="42692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3" name="任意多边形: 形状 3532"/>
              <p:cNvSpPr/>
              <p:nvPr/>
            </p:nvSpPr>
            <p:spPr>
              <a:xfrm>
                <a:off x="1609020" y="6731406"/>
                <a:ext cx="30278" cy="22709"/>
              </a:xfrm>
              <a:custGeom>
                <a:avLst/>
                <a:gdLst>
                  <a:gd name="connsiteX0" fmla="*/ 26732 w 30278"/>
                  <a:gd name="connsiteY0" fmla="*/ 8786 h 22708"/>
                  <a:gd name="connsiteX1" fmla="*/ 31955 w 30278"/>
                  <a:gd name="connsiteY1" fmla="*/ 16507 h 22708"/>
                  <a:gd name="connsiteX2" fmla="*/ 22947 w 30278"/>
                  <a:gd name="connsiteY2" fmla="*/ 20064 h 22708"/>
                  <a:gd name="connsiteX3" fmla="*/ 10457 w 30278"/>
                  <a:gd name="connsiteY3" fmla="*/ 21351 h 22708"/>
                  <a:gd name="connsiteX4" fmla="*/ 6067 w 30278"/>
                  <a:gd name="connsiteY4" fmla="*/ 12798 h 22708"/>
                  <a:gd name="connsiteX5" fmla="*/ 17194 w 30278"/>
                  <a:gd name="connsiteY5" fmla="*/ 5682 h 22708"/>
                  <a:gd name="connsiteX6" fmla="*/ 26732 w 30278"/>
                  <a:gd name="connsiteY6" fmla="*/ 87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26732" y="8786"/>
                    </a:moveTo>
                    <a:cubicBezTo>
                      <a:pt x="27792" y="11738"/>
                      <a:pt x="31501" y="12949"/>
                      <a:pt x="31955" y="16507"/>
                    </a:cubicBezTo>
                    <a:cubicBezTo>
                      <a:pt x="29835" y="19988"/>
                      <a:pt x="24991" y="16507"/>
                      <a:pt x="22947" y="20064"/>
                    </a:cubicBezTo>
                    <a:cubicBezTo>
                      <a:pt x="19087" y="23622"/>
                      <a:pt x="14696" y="25136"/>
                      <a:pt x="10457" y="21351"/>
                    </a:cubicBezTo>
                    <a:cubicBezTo>
                      <a:pt x="8111" y="19232"/>
                      <a:pt x="4477" y="15674"/>
                      <a:pt x="6067" y="12798"/>
                    </a:cubicBezTo>
                    <a:cubicBezTo>
                      <a:pt x="8186" y="9013"/>
                      <a:pt x="12123" y="5833"/>
                      <a:pt x="17194" y="5682"/>
                    </a:cubicBezTo>
                    <a:cubicBezTo>
                      <a:pt x="20676" y="5606"/>
                      <a:pt x="24007" y="6363"/>
                      <a:pt x="26732" y="8786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4" name="任意多边形: 形状 3533"/>
              <p:cNvSpPr/>
              <p:nvPr/>
            </p:nvSpPr>
            <p:spPr>
              <a:xfrm>
                <a:off x="1789361" y="6059615"/>
                <a:ext cx="30278" cy="22709"/>
              </a:xfrm>
              <a:custGeom>
                <a:avLst/>
                <a:gdLst>
                  <a:gd name="connsiteX0" fmla="*/ 19430 w 30278"/>
                  <a:gd name="connsiteY0" fmla="*/ 5677 h 22708"/>
                  <a:gd name="connsiteX1" fmla="*/ 23139 w 30278"/>
                  <a:gd name="connsiteY1" fmla="*/ 9462 h 22708"/>
                  <a:gd name="connsiteX2" fmla="*/ 29725 w 30278"/>
                  <a:gd name="connsiteY2" fmla="*/ 16577 h 22708"/>
                  <a:gd name="connsiteX3" fmla="*/ 23064 w 30278"/>
                  <a:gd name="connsiteY3" fmla="*/ 21043 h 22708"/>
                  <a:gd name="connsiteX4" fmla="*/ 23064 w 30278"/>
                  <a:gd name="connsiteY4" fmla="*/ 21043 h 22708"/>
                  <a:gd name="connsiteX5" fmla="*/ 21323 w 30278"/>
                  <a:gd name="connsiteY5" fmla="*/ 21119 h 22708"/>
                  <a:gd name="connsiteX6" fmla="*/ 5881 w 30278"/>
                  <a:gd name="connsiteY6" fmla="*/ 19075 h 22708"/>
                  <a:gd name="connsiteX7" fmla="*/ 9968 w 30278"/>
                  <a:gd name="connsiteY7" fmla="*/ 12338 h 22708"/>
                  <a:gd name="connsiteX8" fmla="*/ 15343 w 30278"/>
                  <a:gd name="connsiteY8" fmla="*/ 7948 h 22708"/>
                  <a:gd name="connsiteX9" fmla="*/ 17084 w 30278"/>
                  <a:gd name="connsiteY9" fmla="*/ 6358 h 22708"/>
                  <a:gd name="connsiteX10" fmla="*/ 19430 w 3027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9430" y="5677"/>
                    </a:moveTo>
                    <a:cubicBezTo>
                      <a:pt x="20642" y="6964"/>
                      <a:pt x="21928" y="8251"/>
                      <a:pt x="23139" y="9462"/>
                    </a:cubicBezTo>
                    <a:cubicBezTo>
                      <a:pt x="27605" y="9689"/>
                      <a:pt x="29952" y="12489"/>
                      <a:pt x="29725" y="16577"/>
                    </a:cubicBezTo>
                    <a:cubicBezTo>
                      <a:pt x="29574" y="20286"/>
                      <a:pt x="26394" y="21119"/>
                      <a:pt x="23064" y="21043"/>
                    </a:cubicBezTo>
                    <a:lnTo>
                      <a:pt x="23064" y="21043"/>
                    </a:lnTo>
                    <a:cubicBezTo>
                      <a:pt x="22458" y="20362"/>
                      <a:pt x="21853" y="20362"/>
                      <a:pt x="21323" y="21119"/>
                    </a:cubicBezTo>
                    <a:cubicBezTo>
                      <a:pt x="17160" y="25509"/>
                      <a:pt x="11104" y="24676"/>
                      <a:pt x="5881" y="19075"/>
                    </a:cubicBezTo>
                    <a:cubicBezTo>
                      <a:pt x="4821" y="15290"/>
                      <a:pt x="8152" y="14306"/>
                      <a:pt x="9968" y="12338"/>
                    </a:cubicBezTo>
                    <a:cubicBezTo>
                      <a:pt x="11937" y="11127"/>
                      <a:pt x="13829" y="9840"/>
                      <a:pt x="15343" y="7948"/>
                    </a:cubicBezTo>
                    <a:cubicBezTo>
                      <a:pt x="15873" y="7342"/>
                      <a:pt x="16478" y="6812"/>
                      <a:pt x="17084" y="6358"/>
                    </a:cubicBezTo>
                    <a:cubicBezTo>
                      <a:pt x="17916" y="5904"/>
                      <a:pt x="18673" y="5677"/>
                      <a:pt x="19430" y="5677"/>
                    </a:cubicBezTo>
                    <a:close/>
                  </a:path>
                </a:pathLst>
              </a:custGeom>
              <a:solidFill>
                <a:srgbClr val="F9CB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5" name="任意多边形: 形状 3534"/>
              <p:cNvSpPr/>
              <p:nvPr/>
            </p:nvSpPr>
            <p:spPr>
              <a:xfrm>
                <a:off x="1564838" y="5990959"/>
                <a:ext cx="22709" cy="30278"/>
              </a:xfrm>
              <a:custGeom>
                <a:avLst/>
                <a:gdLst>
                  <a:gd name="connsiteX0" fmla="*/ 11720 w 22708"/>
                  <a:gd name="connsiteY0" fmla="*/ 5677 h 30278"/>
                  <a:gd name="connsiteX1" fmla="*/ 14521 w 22708"/>
                  <a:gd name="connsiteY1" fmla="*/ 12717 h 30278"/>
                  <a:gd name="connsiteX2" fmla="*/ 13083 w 22708"/>
                  <a:gd name="connsiteY2" fmla="*/ 15139 h 30278"/>
                  <a:gd name="connsiteX3" fmla="*/ 12553 w 22708"/>
                  <a:gd name="connsiteY3" fmla="*/ 17712 h 30278"/>
                  <a:gd name="connsiteX4" fmla="*/ 14370 w 22708"/>
                  <a:gd name="connsiteY4" fmla="*/ 18545 h 30278"/>
                  <a:gd name="connsiteX5" fmla="*/ 21107 w 22708"/>
                  <a:gd name="connsiteY5" fmla="*/ 17637 h 30278"/>
                  <a:gd name="connsiteX6" fmla="*/ 17398 w 22708"/>
                  <a:gd name="connsiteY6" fmla="*/ 25963 h 30278"/>
                  <a:gd name="connsiteX7" fmla="*/ 13764 w 22708"/>
                  <a:gd name="connsiteY7" fmla="*/ 26948 h 30278"/>
                  <a:gd name="connsiteX8" fmla="*/ 13840 w 22708"/>
                  <a:gd name="connsiteY8" fmla="*/ 26948 h 30278"/>
                  <a:gd name="connsiteX9" fmla="*/ 10131 w 22708"/>
                  <a:gd name="connsiteY9" fmla="*/ 24904 h 30278"/>
                  <a:gd name="connsiteX10" fmla="*/ 7254 w 22708"/>
                  <a:gd name="connsiteY10" fmla="*/ 7645 h 30278"/>
                  <a:gd name="connsiteX11" fmla="*/ 11720 w 22708"/>
                  <a:gd name="connsiteY11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1720" y="5677"/>
                    </a:moveTo>
                    <a:cubicBezTo>
                      <a:pt x="19366" y="7645"/>
                      <a:pt x="19366" y="7570"/>
                      <a:pt x="14521" y="12717"/>
                    </a:cubicBezTo>
                    <a:cubicBezTo>
                      <a:pt x="13916" y="13398"/>
                      <a:pt x="13461" y="14306"/>
                      <a:pt x="13083" y="15139"/>
                    </a:cubicBezTo>
                    <a:cubicBezTo>
                      <a:pt x="12780" y="15972"/>
                      <a:pt x="12704" y="16880"/>
                      <a:pt x="12553" y="17712"/>
                    </a:cubicBezTo>
                    <a:cubicBezTo>
                      <a:pt x="13310" y="18091"/>
                      <a:pt x="13764" y="18470"/>
                      <a:pt x="14370" y="18545"/>
                    </a:cubicBezTo>
                    <a:cubicBezTo>
                      <a:pt x="16792" y="18924"/>
                      <a:pt x="18760" y="12868"/>
                      <a:pt x="21107" y="17637"/>
                    </a:cubicBezTo>
                    <a:cubicBezTo>
                      <a:pt x="22696" y="20892"/>
                      <a:pt x="21636" y="24525"/>
                      <a:pt x="17398" y="25963"/>
                    </a:cubicBezTo>
                    <a:cubicBezTo>
                      <a:pt x="16186" y="26342"/>
                      <a:pt x="14975" y="26644"/>
                      <a:pt x="13764" y="26948"/>
                    </a:cubicBezTo>
                    <a:lnTo>
                      <a:pt x="13840" y="26948"/>
                    </a:lnTo>
                    <a:cubicBezTo>
                      <a:pt x="13007" y="25509"/>
                      <a:pt x="11115" y="26039"/>
                      <a:pt x="10131" y="24904"/>
                    </a:cubicBezTo>
                    <a:cubicBezTo>
                      <a:pt x="4454" y="19908"/>
                      <a:pt x="5059" y="14003"/>
                      <a:pt x="7254" y="7645"/>
                    </a:cubicBezTo>
                    <a:cubicBezTo>
                      <a:pt x="8163" y="4920"/>
                      <a:pt x="10131" y="6056"/>
                      <a:pt x="11720" y="5677"/>
                    </a:cubicBezTo>
                    <a:close/>
                  </a:path>
                </a:pathLst>
              </a:custGeom>
              <a:solidFill>
                <a:srgbClr val="F2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6" name="任意多边形: 形状 3535"/>
              <p:cNvSpPr/>
              <p:nvPr/>
            </p:nvSpPr>
            <p:spPr>
              <a:xfrm>
                <a:off x="1737082" y="6882787"/>
                <a:ext cx="22709" cy="37848"/>
              </a:xfrm>
              <a:custGeom>
                <a:avLst/>
                <a:gdLst>
                  <a:gd name="connsiteX0" fmla="*/ 22281 w 22708"/>
                  <a:gd name="connsiteY0" fmla="*/ 11293 h 37847"/>
                  <a:gd name="connsiteX1" fmla="*/ 15468 w 22708"/>
                  <a:gd name="connsiteY1" fmla="*/ 12352 h 37847"/>
                  <a:gd name="connsiteX2" fmla="*/ 19783 w 22708"/>
                  <a:gd name="connsiteY2" fmla="*/ 16440 h 37847"/>
                  <a:gd name="connsiteX3" fmla="*/ 22205 w 22708"/>
                  <a:gd name="connsiteY3" fmla="*/ 19241 h 37847"/>
                  <a:gd name="connsiteX4" fmla="*/ 22281 w 22708"/>
                  <a:gd name="connsiteY4" fmla="*/ 28551 h 37847"/>
                  <a:gd name="connsiteX5" fmla="*/ 22281 w 22708"/>
                  <a:gd name="connsiteY5" fmla="*/ 28551 h 37847"/>
                  <a:gd name="connsiteX6" fmla="*/ 20389 w 22708"/>
                  <a:gd name="connsiteY6" fmla="*/ 30595 h 37847"/>
                  <a:gd name="connsiteX7" fmla="*/ 18572 w 22708"/>
                  <a:gd name="connsiteY7" fmla="*/ 32412 h 37847"/>
                  <a:gd name="connsiteX8" fmla="*/ 15317 w 22708"/>
                  <a:gd name="connsiteY8" fmla="*/ 34304 h 37847"/>
                  <a:gd name="connsiteX9" fmla="*/ 12970 w 22708"/>
                  <a:gd name="connsiteY9" fmla="*/ 35288 h 37847"/>
                  <a:gd name="connsiteX10" fmla="*/ 10775 w 22708"/>
                  <a:gd name="connsiteY10" fmla="*/ 33926 h 37847"/>
                  <a:gd name="connsiteX11" fmla="*/ 6234 w 22708"/>
                  <a:gd name="connsiteY11" fmla="*/ 19771 h 37847"/>
                  <a:gd name="connsiteX12" fmla="*/ 5779 w 22708"/>
                  <a:gd name="connsiteY12" fmla="*/ 16062 h 37847"/>
                  <a:gd name="connsiteX13" fmla="*/ 6763 w 22708"/>
                  <a:gd name="connsiteY13" fmla="*/ 13866 h 37847"/>
                  <a:gd name="connsiteX14" fmla="*/ 7445 w 22708"/>
                  <a:gd name="connsiteY14" fmla="*/ 12882 h 37847"/>
                  <a:gd name="connsiteX15" fmla="*/ 10170 w 22708"/>
                  <a:gd name="connsiteY15" fmla="*/ 9249 h 37847"/>
                  <a:gd name="connsiteX16" fmla="*/ 11986 w 22708"/>
                  <a:gd name="connsiteY16" fmla="*/ 7887 h 37847"/>
                  <a:gd name="connsiteX17" fmla="*/ 15090 w 22708"/>
                  <a:gd name="connsiteY17" fmla="*/ 6297 h 37847"/>
                  <a:gd name="connsiteX18" fmla="*/ 18496 w 22708"/>
                  <a:gd name="connsiteY18" fmla="*/ 5692 h 37847"/>
                  <a:gd name="connsiteX19" fmla="*/ 22281 w 22708"/>
                  <a:gd name="connsiteY19" fmla="*/ 5692 h 37847"/>
                  <a:gd name="connsiteX20" fmla="*/ 22281 w 22708"/>
                  <a:gd name="connsiteY20" fmla="*/ 1129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708" h="37847">
                    <a:moveTo>
                      <a:pt x="22281" y="11293"/>
                    </a:moveTo>
                    <a:cubicBezTo>
                      <a:pt x="19707" y="10082"/>
                      <a:pt x="16679" y="8341"/>
                      <a:pt x="15468" y="12352"/>
                    </a:cubicBezTo>
                    <a:cubicBezTo>
                      <a:pt x="14560" y="15380"/>
                      <a:pt x="16831" y="16819"/>
                      <a:pt x="19783" y="16440"/>
                    </a:cubicBezTo>
                    <a:cubicBezTo>
                      <a:pt x="22281" y="16062"/>
                      <a:pt x="22205" y="17651"/>
                      <a:pt x="22205" y="19241"/>
                    </a:cubicBezTo>
                    <a:cubicBezTo>
                      <a:pt x="22281" y="22344"/>
                      <a:pt x="22281" y="25448"/>
                      <a:pt x="22281" y="28551"/>
                    </a:cubicBezTo>
                    <a:lnTo>
                      <a:pt x="22281" y="28551"/>
                    </a:lnTo>
                    <a:cubicBezTo>
                      <a:pt x="21448" y="29081"/>
                      <a:pt x="20994" y="29838"/>
                      <a:pt x="20389" y="30595"/>
                    </a:cubicBezTo>
                    <a:cubicBezTo>
                      <a:pt x="19783" y="31201"/>
                      <a:pt x="19177" y="31806"/>
                      <a:pt x="18572" y="32412"/>
                    </a:cubicBezTo>
                    <a:cubicBezTo>
                      <a:pt x="17588" y="33169"/>
                      <a:pt x="16225" y="33396"/>
                      <a:pt x="15317" y="34304"/>
                    </a:cubicBezTo>
                    <a:cubicBezTo>
                      <a:pt x="14636" y="34910"/>
                      <a:pt x="13879" y="35212"/>
                      <a:pt x="12970" y="35288"/>
                    </a:cubicBezTo>
                    <a:cubicBezTo>
                      <a:pt x="12062" y="35137"/>
                      <a:pt x="10624" y="34304"/>
                      <a:pt x="10775" y="33926"/>
                    </a:cubicBezTo>
                    <a:cubicBezTo>
                      <a:pt x="14030" y="27643"/>
                      <a:pt x="9564" y="23858"/>
                      <a:pt x="6234" y="19771"/>
                    </a:cubicBezTo>
                    <a:cubicBezTo>
                      <a:pt x="5704" y="18559"/>
                      <a:pt x="5552" y="17348"/>
                      <a:pt x="5779" y="16062"/>
                    </a:cubicBezTo>
                    <a:cubicBezTo>
                      <a:pt x="6006" y="15305"/>
                      <a:pt x="6309" y="14548"/>
                      <a:pt x="6763" y="13866"/>
                    </a:cubicBezTo>
                    <a:cubicBezTo>
                      <a:pt x="6990" y="13564"/>
                      <a:pt x="7218" y="13261"/>
                      <a:pt x="7445" y="12882"/>
                    </a:cubicBezTo>
                    <a:cubicBezTo>
                      <a:pt x="8353" y="11671"/>
                      <a:pt x="9186" y="10385"/>
                      <a:pt x="10170" y="9249"/>
                    </a:cubicBezTo>
                    <a:cubicBezTo>
                      <a:pt x="10700" y="8719"/>
                      <a:pt x="11305" y="8265"/>
                      <a:pt x="11986" y="7887"/>
                    </a:cubicBezTo>
                    <a:cubicBezTo>
                      <a:pt x="12970" y="7281"/>
                      <a:pt x="14030" y="6751"/>
                      <a:pt x="15090" y="6297"/>
                    </a:cubicBezTo>
                    <a:cubicBezTo>
                      <a:pt x="16150" y="5843"/>
                      <a:pt x="17361" y="5616"/>
                      <a:pt x="18496" y="5692"/>
                    </a:cubicBezTo>
                    <a:cubicBezTo>
                      <a:pt x="19783" y="5692"/>
                      <a:pt x="20994" y="5692"/>
                      <a:pt x="22281" y="5692"/>
                    </a:cubicBezTo>
                    <a:cubicBezTo>
                      <a:pt x="23795" y="7508"/>
                      <a:pt x="23795" y="9401"/>
                      <a:pt x="22281" y="11293"/>
                    </a:cubicBez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7" name="任意多边形: 形状 3536"/>
              <p:cNvSpPr/>
              <p:nvPr/>
            </p:nvSpPr>
            <p:spPr>
              <a:xfrm>
                <a:off x="1694719" y="6428554"/>
                <a:ext cx="30278" cy="30278"/>
              </a:xfrm>
              <a:custGeom>
                <a:avLst/>
                <a:gdLst>
                  <a:gd name="connsiteX0" fmla="*/ 5753 w 30278"/>
                  <a:gd name="connsiteY0" fmla="*/ 14988 h 30278"/>
                  <a:gd name="connsiteX1" fmla="*/ 5677 w 30278"/>
                  <a:gd name="connsiteY1" fmla="*/ 11203 h 30278"/>
                  <a:gd name="connsiteX2" fmla="*/ 13398 w 30278"/>
                  <a:gd name="connsiteY2" fmla="*/ 5677 h 30278"/>
                  <a:gd name="connsiteX3" fmla="*/ 26645 w 30278"/>
                  <a:gd name="connsiteY3" fmla="*/ 13095 h 30278"/>
                  <a:gd name="connsiteX4" fmla="*/ 22633 w 30278"/>
                  <a:gd name="connsiteY4" fmla="*/ 22935 h 30278"/>
                  <a:gd name="connsiteX5" fmla="*/ 20059 w 30278"/>
                  <a:gd name="connsiteY5" fmla="*/ 21649 h 30278"/>
                  <a:gd name="connsiteX6" fmla="*/ 21346 w 30278"/>
                  <a:gd name="connsiteY6" fmla="*/ 22860 h 30278"/>
                  <a:gd name="connsiteX7" fmla="*/ 20968 w 30278"/>
                  <a:gd name="connsiteY7" fmla="*/ 24449 h 30278"/>
                  <a:gd name="connsiteX8" fmla="*/ 13398 w 30278"/>
                  <a:gd name="connsiteY8" fmla="*/ 24525 h 30278"/>
                  <a:gd name="connsiteX9" fmla="*/ 12414 w 30278"/>
                  <a:gd name="connsiteY9" fmla="*/ 20059 h 30278"/>
                  <a:gd name="connsiteX10" fmla="*/ 13549 w 30278"/>
                  <a:gd name="connsiteY10" fmla="*/ 19226 h 30278"/>
                  <a:gd name="connsiteX11" fmla="*/ 12565 w 30278"/>
                  <a:gd name="connsiteY11" fmla="*/ 19681 h 30278"/>
                  <a:gd name="connsiteX12" fmla="*/ 7645 w 30278"/>
                  <a:gd name="connsiteY12" fmla="*/ 20816 h 30278"/>
                  <a:gd name="connsiteX13" fmla="*/ 7645 w 30278"/>
                  <a:gd name="connsiteY13" fmla="*/ 20816 h 30278"/>
                  <a:gd name="connsiteX14" fmla="*/ 5753 w 30278"/>
                  <a:gd name="connsiteY14" fmla="*/ 1498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5753" y="14988"/>
                    </a:moveTo>
                    <a:cubicBezTo>
                      <a:pt x="5753" y="13701"/>
                      <a:pt x="5677" y="12414"/>
                      <a:pt x="5677" y="11203"/>
                    </a:cubicBezTo>
                    <a:cubicBezTo>
                      <a:pt x="8932" y="10370"/>
                      <a:pt x="11127" y="8024"/>
                      <a:pt x="13398" y="5677"/>
                    </a:cubicBezTo>
                    <a:cubicBezTo>
                      <a:pt x="18470" y="6964"/>
                      <a:pt x="25358" y="5071"/>
                      <a:pt x="26645" y="13095"/>
                    </a:cubicBezTo>
                    <a:cubicBezTo>
                      <a:pt x="22936" y="15366"/>
                      <a:pt x="27175" y="20967"/>
                      <a:pt x="22633" y="22935"/>
                    </a:cubicBezTo>
                    <a:cubicBezTo>
                      <a:pt x="21497" y="23011"/>
                      <a:pt x="20741" y="22481"/>
                      <a:pt x="20059" y="21649"/>
                    </a:cubicBezTo>
                    <a:cubicBezTo>
                      <a:pt x="20362" y="22179"/>
                      <a:pt x="20741" y="22633"/>
                      <a:pt x="21346" y="22860"/>
                    </a:cubicBezTo>
                    <a:cubicBezTo>
                      <a:pt x="21876" y="23541"/>
                      <a:pt x="21725" y="24071"/>
                      <a:pt x="20968" y="24449"/>
                    </a:cubicBezTo>
                    <a:cubicBezTo>
                      <a:pt x="18470" y="27099"/>
                      <a:pt x="15896" y="27023"/>
                      <a:pt x="13398" y="24525"/>
                    </a:cubicBezTo>
                    <a:cubicBezTo>
                      <a:pt x="12036" y="23239"/>
                      <a:pt x="11808" y="21649"/>
                      <a:pt x="12414" y="20059"/>
                    </a:cubicBezTo>
                    <a:cubicBezTo>
                      <a:pt x="12490" y="19454"/>
                      <a:pt x="12944" y="19151"/>
                      <a:pt x="13549" y="19226"/>
                    </a:cubicBezTo>
                    <a:cubicBezTo>
                      <a:pt x="13095" y="18697"/>
                      <a:pt x="12793" y="18848"/>
                      <a:pt x="12565" y="19681"/>
                    </a:cubicBezTo>
                    <a:cubicBezTo>
                      <a:pt x="11127" y="21043"/>
                      <a:pt x="9538" y="21725"/>
                      <a:pt x="7645" y="20816"/>
                    </a:cubicBezTo>
                    <a:lnTo>
                      <a:pt x="7645" y="20816"/>
                    </a:lnTo>
                    <a:cubicBezTo>
                      <a:pt x="5147" y="19378"/>
                      <a:pt x="9235" y="16047"/>
                      <a:pt x="5753" y="14988"/>
                    </a:cubicBezTo>
                    <a:close/>
                  </a:path>
                </a:pathLst>
              </a:custGeom>
              <a:solidFill>
                <a:srgbClr val="F1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8" name="任意多边形: 形状 3537"/>
              <p:cNvSpPr/>
              <p:nvPr/>
            </p:nvSpPr>
            <p:spPr>
              <a:xfrm>
                <a:off x="1597829" y="5819963"/>
                <a:ext cx="30278" cy="37848"/>
              </a:xfrm>
              <a:custGeom>
                <a:avLst/>
                <a:gdLst>
                  <a:gd name="connsiteX0" fmla="*/ 5677 w 30278"/>
                  <a:gd name="connsiteY0" fmla="*/ 26721 h 37847"/>
                  <a:gd name="connsiteX1" fmla="*/ 14382 w 30278"/>
                  <a:gd name="connsiteY1" fmla="*/ 27251 h 37847"/>
                  <a:gd name="connsiteX2" fmla="*/ 18394 w 30278"/>
                  <a:gd name="connsiteY2" fmla="*/ 24374 h 37847"/>
                  <a:gd name="connsiteX3" fmla="*/ 14306 w 30278"/>
                  <a:gd name="connsiteY3" fmla="*/ 22103 h 37847"/>
                  <a:gd name="connsiteX4" fmla="*/ 13474 w 30278"/>
                  <a:gd name="connsiteY4" fmla="*/ 13474 h 37847"/>
                  <a:gd name="connsiteX5" fmla="*/ 18394 w 30278"/>
                  <a:gd name="connsiteY5" fmla="*/ 9840 h 37847"/>
                  <a:gd name="connsiteX6" fmla="*/ 22860 w 30278"/>
                  <a:gd name="connsiteY6" fmla="*/ 5677 h 37847"/>
                  <a:gd name="connsiteX7" fmla="*/ 24677 w 30278"/>
                  <a:gd name="connsiteY7" fmla="*/ 19151 h 37847"/>
                  <a:gd name="connsiteX8" fmla="*/ 24752 w 30278"/>
                  <a:gd name="connsiteY8" fmla="*/ 22936 h 37847"/>
                  <a:gd name="connsiteX9" fmla="*/ 24752 w 30278"/>
                  <a:gd name="connsiteY9" fmla="*/ 22936 h 37847"/>
                  <a:gd name="connsiteX10" fmla="*/ 22784 w 30278"/>
                  <a:gd name="connsiteY10" fmla="*/ 26948 h 37847"/>
                  <a:gd name="connsiteX11" fmla="*/ 7645 w 30278"/>
                  <a:gd name="connsiteY11" fmla="*/ 32549 h 37847"/>
                  <a:gd name="connsiteX12" fmla="*/ 5677 w 30278"/>
                  <a:gd name="connsiteY12" fmla="*/ 2672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7847">
                    <a:moveTo>
                      <a:pt x="5677" y="26721"/>
                    </a:moveTo>
                    <a:cubicBezTo>
                      <a:pt x="8554" y="26418"/>
                      <a:pt x="11052" y="31338"/>
                      <a:pt x="14382" y="27251"/>
                    </a:cubicBezTo>
                    <a:cubicBezTo>
                      <a:pt x="15366" y="26039"/>
                      <a:pt x="18621" y="26948"/>
                      <a:pt x="18394" y="24374"/>
                    </a:cubicBezTo>
                    <a:cubicBezTo>
                      <a:pt x="18167" y="22179"/>
                      <a:pt x="15593" y="22784"/>
                      <a:pt x="14306" y="22103"/>
                    </a:cubicBezTo>
                    <a:cubicBezTo>
                      <a:pt x="10824" y="20135"/>
                      <a:pt x="13852" y="16426"/>
                      <a:pt x="13474" y="13474"/>
                    </a:cubicBezTo>
                    <a:cubicBezTo>
                      <a:pt x="13020" y="10068"/>
                      <a:pt x="15896" y="9008"/>
                      <a:pt x="18394" y="9840"/>
                    </a:cubicBezTo>
                    <a:cubicBezTo>
                      <a:pt x="23163" y="11506"/>
                      <a:pt x="22784" y="8478"/>
                      <a:pt x="22860" y="5677"/>
                    </a:cubicBezTo>
                    <a:cubicBezTo>
                      <a:pt x="26266" y="9765"/>
                      <a:pt x="24374" y="14609"/>
                      <a:pt x="24677" y="19151"/>
                    </a:cubicBezTo>
                    <a:cubicBezTo>
                      <a:pt x="23466" y="20438"/>
                      <a:pt x="23541" y="21725"/>
                      <a:pt x="24752" y="22936"/>
                    </a:cubicBezTo>
                    <a:lnTo>
                      <a:pt x="24752" y="22936"/>
                    </a:lnTo>
                    <a:cubicBezTo>
                      <a:pt x="25661" y="25055"/>
                      <a:pt x="24601" y="26191"/>
                      <a:pt x="22784" y="26948"/>
                    </a:cubicBezTo>
                    <a:cubicBezTo>
                      <a:pt x="18394" y="30657"/>
                      <a:pt x="13777" y="33533"/>
                      <a:pt x="7645" y="32549"/>
                    </a:cubicBezTo>
                    <a:cubicBezTo>
                      <a:pt x="7797" y="30278"/>
                      <a:pt x="6434" y="28613"/>
                      <a:pt x="5677" y="26721"/>
                    </a:cubicBez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39" name="任意多边形: 形状 3538"/>
              <p:cNvSpPr/>
              <p:nvPr/>
            </p:nvSpPr>
            <p:spPr>
              <a:xfrm>
                <a:off x="1839043" y="6142038"/>
                <a:ext cx="30278" cy="30278"/>
              </a:xfrm>
              <a:custGeom>
                <a:avLst/>
                <a:gdLst>
                  <a:gd name="connsiteX0" fmla="*/ 24855 w 30278"/>
                  <a:gd name="connsiteY0" fmla="*/ 10682 h 30278"/>
                  <a:gd name="connsiteX1" fmla="*/ 25082 w 30278"/>
                  <a:gd name="connsiteY1" fmla="*/ 12423 h 30278"/>
                  <a:gd name="connsiteX2" fmla="*/ 23417 w 30278"/>
                  <a:gd name="connsiteY2" fmla="*/ 18100 h 30278"/>
                  <a:gd name="connsiteX3" fmla="*/ 10473 w 30278"/>
                  <a:gd name="connsiteY3" fmla="*/ 25972 h 30278"/>
                  <a:gd name="connsiteX4" fmla="*/ 7596 w 30278"/>
                  <a:gd name="connsiteY4" fmla="*/ 24080 h 30278"/>
                  <a:gd name="connsiteX5" fmla="*/ 9489 w 30278"/>
                  <a:gd name="connsiteY5" fmla="*/ 10152 h 30278"/>
                  <a:gd name="connsiteX6" fmla="*/ 21449 w 30278"/>
                  <a:gd name="connsiteY6" fmla="*/ 5686 h 30278"/>
                  <a:gd name="connsiteX7" fmla="*/ 23038 w 30278"/>
                  <a:gd name="connsiteY7" fmla="*/ 8714 h 30278"/>
                  <a:gd name="connsiteX8" fmla="*/ 24855 w 30278"/>
                  <a:gd name="connsiteY8" fmla="*/ 106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4855" y="10682"/>
                    </a:moveTo>
                    <a:cubicBezTo>
                      <a:pt x="24931" y="11287"/>
                      <a:pt x="25006" y="11817"/>
                      <a:pt x="25082" y="12423"/>
                    </a:cubicBezTo>
                    <a:cubicBezTo>
                      <a:pt x="26066" y="14769"/>
                      <a:pt x="25385" y="17419"/>
                      <a:pt x="23417" y="18100"/>
                    </a:cubicBezTo>
                    <a:cubicBezTo>
                      <a:pt x="18572" y="19916"/>
                      <a:pt x="13879" y="21733"/>
                      <a:pt x="10473" y="25972"/>
                    </a:cubicBezTo>
                    <a:cubicBezTo>
                      <a:pt x="10019" y="26578"/>
                      <a:pt x="8505" y="24837"/>
                      <a:pt x="7596" y="24080"/>
                    </a:cubicBezTo>
                    <a:cubicBezTo>
                      <a:pt x="4493" y="20068"/>
                      <a:pt x="5174" y="13785"/>
                      <a:pt x="9489" y="10152"/>
                    </a:cubicBezTo>
                    <a:cubicBezTo>
                      <a:pt x="12819" y="7275"/>
                      <a:pt x="17134" y="6291"/>
                      <a:pt x="21449" y="5686"/>
                    </a:cubicBezTo>
                    <a:cubicBezTo>
                      <a:pt x="22660" y="5535"/>
                      <a:pt x="22887" y="7427"/>
                      <a:pt x="23038" y="8714"/>
                    </a:cubicBezTo>
                    <a:cubicBezTo>
                      <a:pt x="23644" y="9319"/>
                      <a:pt x="24174" y="10076"/>
                      <a:pt x="24855" y="10682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0" name="任意多边形: 形状 3539"/>
              <p:cNvSpPr/>
              <p:nvPr/>
            </p:nvSpPr>
            <p:spPr>
              <a:xfrm>
                <a:off x="1622050" y="4837361"/>
                <a:ext cx="30278" cy="30278"/>
              </a:xfrm>
              <a:custGeom>
                <a:avLst/>
                <a:gdLst>
                  <a:gd name="connsiteX0" fmla="*/ 28917 w 30278"/>
                  <a:gd name="connsiteY0" fmla="*/ 22633 h 30278"/>
                  <a:gd name="connsiteX1" fmla="*/ 23240 w 30278"/>
                  <a:gd name="connsiteY1" fmla="*/ 30278 h 30278"/>
                  <a:gd name="connsiteX2" fmla="*/ 14611 w 30278"/>
                  <a:gd name="connsiteY2" fmla="*/ 28007 h 30278"/>
                  <a:gd name="connsiteX3" fmla="*/ 6057 w 30278"/>
                  <a:gd name="connsiteY3" fmla="*/ 26418 h 30278"/>
                  <a:gd name="connsiteX4" fmla="*/ 17109 w 30278"/>
                  <a:gd name="connsiteY4" fmla="*/ 9084 h 30278"/>
                  <a:gd name="connsiteX5" fmla="*/ 21272 w 30278"/>
                  <a:gd name="connsiteY5" fmla="*/ 5677 h 30278"/>
                  <a:gd name="connsiteX6" fmla="*/ 21650 w 30278"/>
                  <a:gd name="connsiteY6" fmla="*/ 18091 h 30278"/>
                  <a:gd name="connsiteX7" fmla="*/ 25965 w 30278"/>
                  <a:gd name="connsiteY7" fmla="*/ 20816 h 30278"/>
                  <a:gd name="connsiteX8" fmla="*/ 28917 w 30278"/>
                  <a:gd name="connsiteY8" fmla="*/ 226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8917" y="22633"/>
                    </a:moveTo>
                    <a:cubicBezTo>
                      <a:pt x="28917" y="26569"/>
                      <a:pt x="26495" y="28688"/>
                      <a:pt x="23240" y="30278"/>
                    </a:cubicBezTo>
                    <a:cubicBezTo>
                      <a:pt x="20288" y="29672"/>
                      <a:pt x="15822" y="30884"/>
                      <a:pt x="14611" y="28007"/>
                    </a:cubicBezTo>
                    <a:cubicBezTo>
                      <a:pt x="12188" y="22254"/>
                      <a:pt x="8933" y="26721"/>
                      <a:pt x="6057" y="26418"/>
                    </a:cubicBezTo>
                    <a:cubicBezTo>
                      <a:pt x="4543" y="17334"/>
                      <a:pt x="7420" y="11203"/>
                      <a:pt x="17109" y="9084"/>
                    </a:cubicBezTo>
                    <a:cubicBezTo>
                      <a:pt x="18698" y="8781"/>
                      <a:pt x="19909" y="6813"/>
                      <a:pt x="21272" y="5677"/>
                    </a:cubicBezTo>
                    <a:cubicBezTo>
                      <a:pt x="24451" y="9689"/>
                      <a:pt x="19758" y="14003"/>
                      <a:pt x="21650" y="18091"/>
                    </a:cubicBezTo>
                    <a:cubicBezTo>
                      <a:pt x="22332" y="20211"/>
                      <a:pt x="24224" y="20362"/>
                      <a:pt x="25965" y="20816"/>
                    </a:cubicBezTo>
                    <a:cubicBezTo>
                      <a:pt x="27252" y="21119"/>
                      <a:pt x="28160" y="21800"/>
                      <a:pt x="28917" y="22633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1" name="任意多边形: 形状 3540"/>
              <p:cNvSpPr/>
              <p:nvPr/>
            </p:nvSpPr>
            <p:spPr>
              <a:xfrm>
                <a:off x="1768065" y="5582270"/>
                <a:ext cx="22709" cy="22709"/>
              </a:xfrm>
              <a:custGeom>
                <a:avLst/>
                <a:gdLst>
                  <a:gd name="connsiteX0" fmla="*/ 23468 w 22708"/>
                  <a:gd name="connsiteY0" fmla="*/ 9245 h 22708"/>
                  <a:gd name="connsiteX1" fmla="*/ 14461 w 22708"/>
                  <a:gd name="connsiteY1" fmla="*/ 24308 h 22708"/>
                  <a:gd name="connsiteX2" fmla="*/ 11887 w 22708"/>
                  <a:gd name="connsiteY2" fmla="*/ 24535 h 22708"/>
                  <a:gd name="connsiteX3" fmla="*/ 5680 w 22708"/>
                  <a:gd name="connsiteY3" fmla="*/ 12197 h 22708"/>
                  <a:gd name="connsiteX4" fmla="*/ 10676 w 22708"/>
                  <a:gd name="connsiteY4" fmla="*/ 6141 h 22708"/>
                  <a:gd name="connsiteX5" fmla="*/ 22636 w 22708"/>
                  <a:gd name="connsiteY5" fmla="*/ 6974 h 22708"/>
                  <a:gd name="connsiteX6" fmla="*/ 23468 w 22708"/>
                  <a:gd name="connsiteY6" fmla="*/ 92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3468" y="9245"/>
                    </a:moveTo>
                    <a:cubicBezTo>
                      <a:pt x="21349" y="14997"/>
                      <a:pt x="15899" y="18404"/>
                      <a:pt x="14461" y="24308"/>
                    </a:cubicBezTo>
                    <a:cubicBezTo>
                      <a:pt x="14385" y="24535"/>
                      <a:pt x="12795" y="24459"/>
                      <a:pt x="11887" y="24535"/>
                    </a:cubicBezTo>
                    <a:cubicBezTo>
                      <a:pt x="11736" y="19388"/>
                      <a:pt x="5528" y="17192"/>
                      <a:pt x="5680" y="12197"/>
                    </a:cubicBezTo>
                    <a:cubicBezTo>
                      <a:pt x="5756" y="9472"/>
                      <a:pt x="7421" y="6444"/>
                      <a:pt x="10676" y="6141"/>
                    </a:cubicBezTo>
                    <a:cubicBezTo>
                      <a:pt x="14612" y="5838"/>
                      <a:pt x="18775" y="4930"/>
                      <a:pt x="22636" y="6974"/>
                    </a:cubicBezTo>
                    <a:cubicBezTo>
                      <a:pt x="23166" y="7201"/>
                      <a:pt x="23241" y="8563"/>
                      <a:pt x="23468" y="9245"/>
                    </a:cubicBezTo>
                    <a:close/>
                  </a:path>
                </a:pathLst>
              </a:custGeom>
              <a:solidFill>
                <a:srgbClr val="F9E6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2" name="任意多边形: 形状 3541"/>
              <p:cNvSpPr/>
              <p:nvPr/>
            </p:nvSpPr>
            <p:spPr>
              <a:xfrm>
                <a:off x="1804959" y="6481499"/>
                <a:ext cx="30278" cy="37848"/>
              </a:xfrm>
              <a:custGeom>
                <a:avLst/>
                <a:gdLst>
                  <a:gd name="connsiteX0" fmla="*/ 24724 w 30278"/>
                  <a:gd name="connsiteY0" fmla="*/ 5794 h 37847"/>
                  <a:gd name="connsiteX1" fmla="*/ 28585 w 30278"/>
                  <a:gd name="connsiteY1" fmla="*/ 7762 h 37847"/>
                  <a:gd name="connsiteX2" fmla="*/ 23438 w 30278"/>
                  <a:gd name="connsiteY2" fmla="*/ 16089 h 37847"/>
                  <a:gd name="connsiteX3" fmla="*/ 16474 w 30278"/>
                  <a:gd name="connsiteY3" fmla="*/ 22372 h 37847"/>
                  <a:gd name="connsiteX4" fmla="*/ 13370 w 30278"/>
                  <a:gd name="connsiteY4" fmla="*/ 30622 h 37847"/>
                  <a:gd name="connsiteX5" fmla="*/ 5952 w 30278"/>
                  <a:gd name="connsiteY5" fmla="*/ 34255 h 37847"/>
                  <a:gd name="connsiteX6" fmla="*/ 5876 w 30278"/>
                  <a:gd name="connsiteY6" fmla="*/ 31606 h 37847"/>
                  <a:gd name="connsiteX7" fmla="*/ 6860 w 30278"/>
                  <a:gd name="connsiteY7" fmla="*/ 20403 h 37847"/>
                  <a:gd name="connsiteX8" fmla="*/ 11251 w 30278"/>
                  <a:gd name="connsiteY8" fmla="*/ 13666 h 37847"/>
                  <a:gd name="connsiteX9" fmla="*/ 11553 w 30278"/>
                  <a:gd name="connsiteY9" fmla="*/ 13439 h 37847"/>
                  <a:gd name="connsiteX10" fmla="*/ 24724 w 30278"/>
                  <a:gd name="connsiteY10" fmla="*/ 5794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24724" y="5794"/>
                    </a:moveTo>
                    <a:cubicBezTo>
                      <a:pt x="25481" y="7459"/>
                      <a:pt x="26995" y="7687"/>
                      <a:pt x="28585" y="7762"/>
                    </a:cubicBezTo>
                    <a:cubicBezTo>
                      <a:pt x="25784" y="9882"/>
                      <a:pt x="24422" y="12834"/>
                      <a:pt x="23438" y="16089"/>
                    </a:cubicBezTo>
                    <a:cubicBezTo>
                      <a:pt x="22378" y="19570"/>
                      <a:pt x="22075" y="22674"/>
                      <a:pt x="16474" y="22372"/>
                    </a:cubicBezTo>
                    <a:cubicBezTo>
                      <a:pt x="11932" y="22144"/>
                      <a:pt x="13900" y="27519"/>
                      <a:pt x="13370" y="30622"/>
                    </a:cubicBezTo>
                    <a:cubicBezTo>
                      <a:pt x="11553" y="33120"/>
                      <a:pt x="8904" y="34028"/>
                      <a:pt x="5952" y="34255"/>
                    </a:cubicBezTo>
                    <a:cubicBezTo>
                      <a:pt x="5876" y="33347"/>
                      <a:pt x="5422" y="31909"/>
                      <a:pt x="5876" y="31606"/>
                    </a:cubicBezTo>
                    <a:cubicBezTo>
                      <a:pt x="10342" y="28124"/>
                      <a:pt x="10569" y="25096"/>
                      <a:pt x="6860" y="20403"/>
                    </a:cubicBezTo>
                    <a:cubicBezTo>
                      <a:pt x="4287" y="17149"/>
                      <a:pt x="11251" y="16997"/>
                      <a:pt x="11251" y="13666"/>
                    </a:cubicBezTo>
                    <a:lnTo>
                      <a:pt x="11553" y="13439"/>
                    </a:lnTo>
                    <a:cubicBezTo>
                      <a:pt x="17912" y="14272"/>
                      <a:pt x="18139" y="4507"/>
                      <a:pt x="24724" y="5794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3" name="任意多边形: 形状 3542"/>
              <p:cNvSpPr/>
              <p:nvPr/>
            </p:nvSpPr>
            <p:spPr>
              <a:xfrm>
                <a:off x="2472262" y="6147234"/>
                <a:ext cx="22709" cy="30278"/>
              </a:xfrm>
              <a:custGeom>
                <a:avLst/>
                <a:gdLst>
                  <a:gd name="connsiteX0" fmla="*/ 7570 w 22708"/>
                  <a:gd name="connsiteY0" fmla="*/ 20701 h 30278"/>
                  <a:gd name="connsiteX1" fmla="*/ 9462 w 22708"/>
                  <a:gd name="connsiteY1" fmla="*/ 13207 h 30278"/>
                  <a:gd name="connsiteX2" fmla="*/ 14988 w 22708"/>
                  <a:gd name="connsiteY2" fmla="*/ 9044 h 30278"/>
                  <a:gd name="connsiteX3" fmla="*/ 18545 w 22708"/>
                  <a:gd name="connsiteY3" fmla="*/ 5789 h 30278"/>
                  <a:gd name="connsiteX4" fmla="*/ 20892 w 22708"/>
                  <a:gd name="connsiteY4" fmla="*/ 11163 h 30278"/>
                  <a:gd name="connsiteX5" fmla="*/ 20892 w 22708"/>
                  <a:gd name="connsiteY5" fmla="*/ 11163 h 30278"/>
                  <a:gd name="connsiteX6" fmla="*/ 22179 w 22708"/>
                  <a:gd name="connsiteY6" fmla="*/ 13283 h 30278"/>
                  <a:gd name="connsiteX7" fmla="*/ 22406 w 22708"/>
                  <a:gd name="connsiteY7" fmla="*/ 22669 h 30278"/>
                  <a:gd name="connsiteX8" fmla="*/ 22784 w 22708"/>
                  <a:gd name="connsiteY8" fmla="*/ 24410 h 30278"/>
                  <a:gd name="connsiteX9" fmla="*/ 18924 w 22708"/>
                  <a:gd name="connsiteY9" fmla="*/ 30163 h 30278"/>
                  <a:gd name="connsiteX10" fmla="*/ 5677 w 22708"/>
                  <a:gd name="connsiteY10" fmla="*/ 28346 h 30278"/>
                  <a:gd name="connsiteX11" fmla="*/ 5677 w 22708"/>
                  <a:gd name="connsiteY11" fmla="*/ 24486 h 30278"/>
                  <a:gd name="connsiteX12" fmla="*/ 5677 w 22708"/>
                  <a:gd name="connsiteY12" fmla="*/ 23578 h 30278"/>
                  <a:gd name="connsiteX13" fmla="*/ 6207 w 22708"/>
                  <a:gd name="connsiteY13" fmla="*/ 21836 h 30278"/>
                  <a:gd name="connsiteX14" fmla="*/ 7570 w 22708"/>
                  <a:gd name="connsiteY14" fmla="*/ 20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30278">
                    <a:moveTo>
                      <a:pt x="7570" y="20701"/>
                    </a:moveTo>
                    <a:cubicBezTo>
                      <a:pt x="8175" y="18203"/>
                      <a:pt x="8781" y="15705"/>
                      <a:pt x="9462" y="13207"/>
                    </a:cubicBezTo>
                    <a:cubicBezTo>
                      <a:pt x="12263" y="13056"/>
                      <a:pt x="14306" y="11920"/>
                      <a:pt x="14988" y="9044"/>
                    </a:cubicBezTo>
                    <a:cubicBezTo>
                      <a:pt x="15442" y="7151"/>
                      <a:pt x="16047" y="5183"/>
                      <a:pt x="18545" y="5789"/>
                    </a:cubicBezTo>
                    <a:cubicBezTo>
                      <a:pt x="21497" y="6470"/>
                      <a:pt x="20741" y="9119"/>
                      <a:pt x="20892" y="11163"/>
                    </a:cubicBezTo>
                    <a:cubicBezTo>
                      <a:pt x="20892" y="11163"/>
                      <a:pt x="20892" y="11163"/>
                      <a:pt x="20892" y="11163"/>
                    </a:cubicBezTo>
                    <a:cubicBezTo>
                      <a:pt x="21725" y="11693"/>
                      <a:pt x="22633" y="13056"/>
                      <a:pt x="22179" y="13283"/>
                    </a:cubicBezTo>
                    <a:cubicBezTo>
                      <a:pt x="15593" y="16689"/>
                      <a:pt x="16880" y="19641"/>
                      <a:pt x="22406" y="22669"/>
                    </a:cubicBezTo>
                    <a:cubicBezTo>
                      <a:pt x="22784" y="22820"/>
                      <a:pt x="22633" y="23804"/>
                      <a:pt x="22784" y="24410"/>
                    </a:cubicBezTo>
                    <a:cubicBezTo>
                      <a:pt x="19605" y="25091"/>
                      <a:pt x="19075" y="27438"/>
                      <a:pt x="18924" y="30163"/>
                    </a:cubicBezTo>
                    <a:cubicBezTo>
                      <a:pt x="14458" y="30087"/>
                      <a:pt x="9840" y="30920"/>
                      <a:pt x="5677" y="28346"/>
                    </a:cubicBezTo>
                    <a:cubicBezTo>
                      <a:pt x="5677" y="27059"/>
                      <a:pt x="5677" y="25773"/>
                      <a:pt x="5677" y="24486"/>
                    </a:cubicBezTo>
                    <a:cubicBezTo>
                      <a:pt x="5677" y="24486"/>
                      <a:pt x="5677" y="23578"/>
                      <a:pt x="5677" y="23578"/>
                    </a:cubicBezTo>
                    <a:cubicBezTo>
                      <a:pt x="5753" y="22972"/>
                      <a:pt x="5904" y="22442"/>
                      <a:pt x="6207" y="21836"/>
                    </a:cubicBezTo>
                    <a:cubicBezTo>
                      <a:pt x="6585" y="21382"/>
                      <a:pt x="7040" y="20928"/>
                      <a:pt x="7570" y="20701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4" name="任意多边形: 形状 3543"/>
              <p:cNvSpPr/>
              <p:nvPr/>
            </p:nvSpPr>
            <p:spPr>
              <a:xfrm>
                <a:off x="1583691" y="6682710"/>
                <a:ext cx="30278" cy="30278"/>
              </a:xfrm>
              <a:custGeom>
                <a:avLst/>
                <a:gdLst>
                  <a:gd name="connsiteX0" fmla="*/ 15954 w 30278"/>
                  <a:gd name="connsiteY0" fmla="*/ 9794 h 30278"/>
                  <a:gd name="connsiteX1" fmla="*/ 27384 w 30278"/>
                  <a:gd name="connsiteY1" fmla="*/ 6085 h 30278"/>
                  <a:gd name="connsiteX2" fmla="*/ 28671 w 30278"/>
                  <a:gd name="connsiteY2" fmla="*/ 12594 h 30278"/>
                  <a:gd name="connsiteX3" fmla="*/ 26022 w 30278"/>
                  <a:gd name="connsiteY3" fmla="*/ 16152 h 30278"/>
                  <a:gd name="connsiteX4" fmla="*/ 14137 w 30278"/>
                  <a:gd name="connsiteY4" fmla="*/ 25008 h 30278"/>
                  <a:gd name="connsiteX5" fmla="*/ 7476 w 30278"/>
                  <a:gd name="connsiteY5" fmla="*/ 20845 h 30278"/>
                  <a:gd name="connsiteX6" fmla="*/ 5735 w 30278"/>
                  <a:gd name="connsiteY6" fmla="*/ 17212 h 30278"/>
                  <a:gd name="connsiteX7" fmla="*/ 6114 w 30278"/>
                  <a:gd name="connsiteY7" fmla="*/ 14638 h 30278"/>
                  <a:gd name="connsiteX8" fmla="*/ 11639 w 30278"/>
                  <a:gd name="connsiteY8" fmla="*/ 6009 h 30278"/>
                  <a:gd name="connsiteX9" fmla="*/ 14062 w 30278"/>
                  <a:gd name="connsiteY9" fmla="*/ 6085 h 30278"/>
                  <a:gd name="connsiteX10" fmla="*/ 15954 w 30278"/>
                  <a:gd name="connsiteY10" fmla="*/ 9794 h 30278"/>
                  <a:gd name="connsiteX11" fmla="*/ 15954 w 30278"/>
                  <a:gd name="connsiteY11" fmla="*/ 979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15954" y="9794"/>
                    </a:moveTo>
                    <a:cubicBezTo>
                      <a:pt x="19285" y="7069"/>
                      <a:pt x="23221" y="6160"/>
                      <a:pt x="27384" y="6085"/>
                    </a:cubicBezTo>
                    <a:cubicBezTo>
                      <a:pt x="29201" y="7977"/>
                      <a:pt x="29428" y="10172"/>
                      <a:pt x="28671" y="12594"/>
                    </a:cubicBezTo>
                    <a:cubicBezTo>
                      <a:pt x="28141" y="14033"/>
                      <a:pt x="26022" y="14714"/>
                      <a:pt x="26022" y="16152"/>
                    </a:cubicBezTo>
                    <a:cubicBezTo>
                      <a:pt x="25870" y="24327"/>
                      <a:pt x="20571" y="25311"/>
                      <a:pt x="14137" y="25008"/>
                    </a:cubicBezTo>
                    <a:cubicBezTo>
                      <a:pt x="11185" y="24857"/>
                      <a:pt x="9141" y="23191"/>
                      <a:pt x="7476" y="20845"/>
                    </a:cubicBezTo>
                    <a:cubicBezTo>
                      <a:pt x="6644" y="19710"/>
                      <a:pt x="6114" y="18498"/>
                      <a:pt x="5735" y="17212"/>
                    </a:cubicBezTo>
                    <a:cubicBezTo>
                      <a:pt x="5584" y="16303"/>
                      <a:pt x="5735" y="15471"/>
                      <a:pt x="6114" y="14638"/>
                    </a:cubicBezTo>
                    <a:cubicBezTo>
                      <a:pt x="8082" y="11837"/>
                      <a:pt x="9596" y="8734"/>
                      <a:pt x="11639" y="6009"/>
                    </a:cubicBezTo>
                    <a:cubicBezTo>
                      <a:pt x="12472" y="5555"/>
                      <a:pt x="13229" y="5555"/>
                      <a:pt x="14062" y="6085"/>
                    </a:cubicBezTo>
                    <a:cubicBezTo>
                      <a:pt x="14137" y="7598"/>
                      <a:pt x="14289" y="9112"/>
                      <a:pt x="15954" y="9794"/>
                    </a:cubicBezTo>
                    <a:lnTo>
                      <a:pt x="15954" y="9794"/>
                    </a:ln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5" name="任意多边形: 形状 3544"/>
              <p:cNvSpPr/>
              <p:nvPr/>
            </p:nvSpPr>
            <p:spPr>
              <a:xfrm>
                <a:off x="1635338" y="5890587"/>
                <a:ext cx="30278" cy="30278"/>
              </a:xfrm>
              <a:custGeom>
                <a:avLst/>
                <a:gdLst>
                  <a:gd name="connsiteX0" fmla="*/ 23275 w 30278"/>
                  <a:gd name="connsiteY0" fmla="*/ 5677 h 30278"/>
                  <a:gd name="connsiteX1" fmla="*/ 8136 w 30278"/>
                  <a:gd name="connsiteY1" fmla="*/ 30354 h 30278"/>
                  <a:gd name="connsiteX2" fmla="*/ 10633 w 30278"/>
                  <a:gd name="connsiteY2" fmla="*/ 24904 h 30278"/>
                  <a:gd name="connsiteX3" fmla="*/ 7757 w 30278"/>
                  <a:gd name="connsiteY3" fmla="*/ 17712 h 30278"/>
                  <a:gd name="connsiteX4" fmla="*/ 5789 w 30278"/>
                  <a:gd name="connsiteY4" fmla="*/ 13095 h 30278"/>
                  <a:gd name="connsiteX5" fmla="*/ 10482 w 30278"/>
                  <a:gd name="connsiteY5" fmla="*/ 11430 h 30278"/>
                  <a:gd name="connsiteX6" fmla="*/ 23275 w 30278"/>
                  <a:gd name="connsiteY6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30278">
                    <a:moveTo>
                      <a:pt x="23275" y="5677"/>
                    </a:moveTo>
                    <a:cubicBezTo>
                      <a:pt x="29179" y="21195"/>
                      <a:pt x="23880" y="29824"/>
                      <a:pt x="8136" y="30354"/>
                    </a:cubicBezTo>
                    <a:cubicBezTo>
                      <a:pt x="7076" y="27704"/>
                      <a:pt x="9271" y="26493"/>
                      <a:pt x="10633" y="24904"/>
                    </a:cubicBezTo>
                    <a:cubicBezTo>
                      <a:pt x="14267" y="20589"/>
                      <a:pt x="11012" y="19226"/>
                      <a:pt x="7757" y="17712"/>
                    </a:cubicBezTo>
                    <a:cubicBezTo>
                      <a:pt x="6319" y="16502"/>
                      <a:pt x="5335" y="15063"/>
                      <a:pt x="5789" y="13095"/>
                    </a:cubicBezTo>
                    <a:cubicBezTo>
                      <a:pt x="7000" y="11657"/>
                      <a:pt x="8741" y="11506"/>
                      <a:pt x="10482" y="11430"/>
                    </a:cubicBezTo>
                    <a:cubicBezTo>
                      <a:pt x="13813" y="7418"/>
                      <a:pt x="19111" y="7948"/>
                      <a:pt x="23275" y="5677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6" name="任意多边形: 形状 3545"/>
              <p:cNvSpPr/>
              <p:nvPr/>
            </p:nvSpPr>
            <p:spPr>
              <a:xfrm>
                <a:off x="1579702" y="6078235"/>
                <a:ext cx="30278" cy="30278"/>
              </a:xfrm>
              <a:custGeom>
                <a:avLst/>
                <a:gdLst>
                  <a:gd name="connsiteX0" fmla="*/ 6621 w 30278"/>
                  <a:gd name="connsiteY0" fmla="*/ 11733 h 30278"/>
                  <a:gd name="connsiteX1" fmla="*/ 10027 w 30278"/>
                  <a:gd name="connsiteY1" fmla="*/ 5677 h 30278"/>
                  <a:gd name="connsiteX2" fmla="*/ 20700 w 30278"/>
                  <a:gd name="connsiteY2" fmla="*/ 11582 h 30278"/>
                  <a:gd name="connsiteX3" fmla="*/ 25620 w 30278"/>
                  <a:gd name="connsiteY3" fmla="*/ 21800 h 30278"/>
                  <a:gd name="connsiteX4" fmla="*/ 9649 w 30278"/>
                  <a:gd name="connsiteY4" fmla="*/ 23995 h 30278"/>
                  <a:gd name="connsiteX5" fmla="*/ 6621 w 30278"/>
                  <a:gd name="connsiteY5" fmla="*/ 11733 h 30278"/>
                  <a:gd name="connsiteX6" fmla="*/ 12903 w 30278"/>
                  <a:gd name="connsiteY6" fmla="*/ 13322 h 30278"/>
                  <a:gd name="connsiteX7" fmla="*/ 6621 w 30278"/>
                  <a:gd name="connsiteY7" fmla="*/ 117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6621" y="11733"/>
                    </a:moveTo>
                    <a:cubicBezTo>
                      <a:pt x="8135" y="9916"/>
                      <a:pt x="7908" y="7115"/>
                      <a:pt x="10027" y="5677"/>
                    </a:cubicBezTo>
                    <a:cubicBezTo>
                      <a:pt x="12374" y="9916"/>
                      <a:pt x="19262" y="5753"/>
                      <a:pt x="20700" y="11582"/>
                    </a:cubicBezTo>
                    <a:cubicBezTo>
                      <a:pt x="21608" y="15215"/>
                      <a:pt x="23652" y="18318"/>
                      <a:pt x="25620" y="21800"/>
                    </a:cubicBezTo>
                    <a:cubicBezTo>
                      <a:pt x="20019" y="23768"/>
                      <a:pt x="14947" y="28386"/>
                      <a:pt x="9649" y="23995"/>
                    </a:cubicBezTo>
                    <a:cubicBezTo>
                      <a:pt x="6318" y="21195"/>
                      <a:pt x="4426" y="16577"/>
                      <a:pt x="6621" y="11733"/>
                    </a:cubicBezTo>
                    <a:cubicBezTo>
                      <a:pt x="8286" y="13322"/>
                      <a:pt x="10330" y="13398"/>
                      <a:pt x="12903" y="13322"/>
                    </a:cubicBezTo>
                    <a:cubicBezTo>
                      <a:pt x="10633" y="12414"/>
                      <a:pt x="8210" y="13474"/>
                      <a:pt x="6621" y="11733"/>
                    </a:cubicBezTo>
                    <a:close/>
                  </a:path>
                </a:pathLst>
              </a:custGeom>
              <a:solidFill>
                <a:srgbClr val="F6D6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7" name="任意多边形: 形状 3546"/>
              <p:cNvSpPr/>
              <p:nvPr/>
            </p:nvSpPr>
            <p:spPr>
              <a:xfrm>
                <a:off x="1915068" y="6062905"/>
                <a:ext cx="37848" cy="30278"/>
              </a:xfrm>
              <a:custGeom>
                <a:avLst/>
                <a:gdLst>
                  <a:gd name="connsiteX0" fmla="*/ 11581 w 37847"/>
                  <a:gd name="connsiteY0" fmla="*/ 6171 h 30278"/>
                  <a:gd name="connsiteX1" fmla="*/ 14306 w 37847"/>
                  <a:gd name="connsiteY1" fmla="*/ 11015 h 30278"/>
                  <a:gd name="connsiteX2" fmla="*/ 27856 w 37847"/>
                  <a:gd name="connsiteY2" fmla="*/ 13892 h 30278"/>
                  <a:gd name="connsiteX3" fmla="*/ 29143 w 37847"/>
                  <a:gd name="connsiteY3" fmla="*/ 14649 h 30278"/>
                  <a:gd name="connsiteX4" fmla="*/ 30959 w 37847"/>
                  <a:gd name="connsiteY4" fmla="*/ 31983 h 30278"/>
                  <a:gd name="connsiteX5" fmla="*/ 24828 w 37847"/>
                  <a:gd name="connsiteY5" fmla="*/ 25095 h 30278"/>
                  <a:gd name="connsiteX6" fmla="*/ 18015 w 37847"/>
                  <a:gd name="connsiteY6" fmla="*/ 21764 h 30278"/>
                  <a:gd name="connsiteX7" fmla="*/ 5904 w 37847"/>
                  <a:gd name="connsiteY7" fmla="*/ 13741 h 30278"/>
                  <a:gd name="connsiteX8" fmla="*/ 5677 w 37847"/>
                  <a:gd name="connsiteY8" fmla="*/ 13438 h 30278"/>
                  <a:gd name="connsiteX9" fmla="*/ 9689 w 37847"/>
                  <a:gd name="connsiteY9" fmla="*/ 6095 h 30278"/>
                  <a:gd name="connsiteX10" fmla="*/ 11581 w 37847"/>
                  <a:gd name="connsiteY10" fmla="*/ 617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30278">
                    <a:moveTo>
                      <a:pt x="11581" y="6171"/>
                    </a:moveTo>
                    <a:cubicBezTo>
                      <a:pt x="12717" y="7609"/>
                      <a:pt x="7494" y="12302"/>
                      <a:pt x="14306" y="11015"/>
                    </a:cubicBezTo>
                    <a:cubicBezTo>
                      <a:pt x="19000" y="10107"/>
                      <a:pt x="22330" y="17298"/>
                      <a:pt x="27856" y="13892"/>
                    </a:cubicBezTo>
                    <a:cubicBezTo>
                      <a:pt x="28083" y="13741"/>
                      <a:pt x="28689" y="14346"/>
                      <a:pt x="29143" y="14649"/>
                    </a:cubicBezTo>
                    <a:cubicBezTo>
                      <a:pt x="25131" y="21007"/>
                      <a:pt x="36864" y="25095"/>
                      <a:pt x="30959" y="31983"/>
                    </a:cubicBezTo>
                    <a:cubicBezTo>
                      <a:pt x="27099" y="31756"/>
                      <a:pt x="27856" y="26457"/>
                      <a:pt x="24828" y="25095"/>
                    </a:cubicBezTo>
                    <a:cubicBezTo>
                      <a:pt x="22557" y="23959"/>
                      <a:pt x="19908" y="23657"/>
                      <a:pt x="18015" y="21764"/>
                    </a:cubicBezTo>
                    <a:cubicBezTo>
                      <a:pt x="15442" y="16920"/>
                      <a:pt x="7418" y="20326"/>
                      <a:pt x="5904" y="13741"/>
                    </a:cubicBezTo>
                    <a:lnTo>
                      <a:pt x="5677" y="13438"/>
                    </a:lnTo>
                    <a:cubicBezTo>
                      <a:pt x="7040" y="11015"/>
                      <a:pt x="8326" y="8518"/>
                      <a:pt x="9689" y="6095"/>
                    </a:cubicBezTo>
                    <a:cubicBezTo>
                      <a:pt x="10370" y="5490"/>
                      <a:pt x="10976" y="5565"/>
                      <a:pt x="11581" y="6171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8" name="任意多边形: 形状 3547"/>
              <p:cNvSpPr/>
              <p:nvPr/>
            </p:nvSpPr>
            <p:spPr>
              <a:xfrm>
                <a:off x="1896667" y="5758831"/>
                <a:ext cx="30278" cy="30278"/>
              </a:xfrm>
              <a:custGeom>
                <a:avLst/>
                <a:gdLst>
                  <a:gd name="connsiteX0" fmla="*/ 18553 w 30278"/>
                  <a:gd name="connsiteY0" fmla="*/ 6026 h 30278"/>
                  <a:gd name="connsiteX1" fmla="*/ 31875 w 30278"/>
                  <a:gd name="connsiteY1" fmla="*/ 15563 h 30278"/>
                  <a:gd name="connsiteX2" fmla="*/ 26274 w 30278"/>
                  <a:gd name="connsiteY2" fmla="*/ 23360 h 30278"/>
                  <a:gd name="connsiteX3" fmla="*/ 7123 w 30278"/>
                  <a:gd name="connsiteY3" fmla="*/ 21241 h 30278"/>
                  <a:gd name="connsiteX4" fmla="*/ 14389 w 30278"/>
                  <a:gd name="connsiteY4" fmla="*/ 15866 h 30278"/>
                  <a:gd name="connsiteX5" fmla="*/ 5684 w 30278"/>
                  <a:gd name="connsiteY5" fmla="*/ 11703 h 30278"/>
                  <a:gd name="connsiteX6" fmla="*/ 12875 w 30278"/>
                  <a:gd name="connsiteY6" fmla="*/ 5950 h 30278"/>
                  <a:gd name="connsiteX7" fmla="*/ 18553 w 30278"/>
                  <a:gd name="connsiteY7" fmla="*/ 6026 h 30278"/>
                  <a:gd name="connsiteX8" fmla="*/ 18553 w 30278"/>
                  <a:gd name="connsiteY8" fmla="*/ 602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18553" y="6026"/>
                    </a:moveTo>
                    <a:cubicBezTo>
                      <a:pt x="19007" y="14807"/>
                      <a:pt x="25365" y="15337"/>
                      <a:pt x="31875" y="15563"/>
                    </a:cubicBezTo>
                    <a:cubicBezTo>
                      <a:pt x="32329" y="19802"/>
                      <a:pt x="28090" y="20711"/>
                      <a:pt x="26274" y="23360"/>
                    </a:cubicBezTo>
                    <a:cubicBezTo>
                      <a:pt x="19385" y="27448"/>
                      <a:pt x="13330" y="23587"/>
                      <a:pt x="7123" y="21241"/>
                    </a:cubicBezTo>
                    <a:cubicBezTo>
                      <a:pt x="8712" y="18743"/>
                      <a:pt x="12421" y="19424"/>
                      <a:pt x="14389" y="15866"/>
                    </a:cubicBezTo>
                    <a:cubicBezTo>
                      <a:pt x="10605" y="15942"/>
                      <a:pt x="5457" y="17835"/>
                      <a:pt x="5684" y="11703"/>
                    </a:cubicBezTo>
                    <a:cubicBezTo>
                      <a:pt x="5836" y="7313"/>
                      <a:pt x="8107" y="4815"/>
                      <a:pt x="12875" y="5950"/>
                    </a:cubicBezTo>
                    <a:cubicBezTo>
                      <a:pt x="14768" y="9432"/>
                      <a:pt x="16660" y="6405"/>
                      <a:pt x="18553" y="6026"/>
                    </a:cubicBezTo>
                    <a:lnTo>
                      <a:pt x="18553" y="6026"/>
                    </a:ln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49" name="任意多边形: 形状 3548"/>
              <p:cNvSpPr/>
              <p:nvPr/>
            </p:nvSpPr>
            <p:spPr>
              <a:xfrm>
                <a:off x="1890542" y="5754762"/>
                <a:ext cx="22709" cy="30278"/>
              </a:xfrm>
              <a:custGeom>
                <a:avLst/>
                <a:gdLst>
                  <a:gd name="connsiteX0" fmla="*/ 19000 w 22708"/>
                  <a:gd name="connsiteY0" fmla="*/ 10095 h 30278"/>
                  <a:gd name="connsiteX1" fmla="*/ 15670 w 22708"/>
                  <a:gd name="connsiteY1" fmla="*/ 11912 h 30278"/>
                  <a:gd name="connsiteX2" fmla="*/ 14231 w 22708"/>
                  <a:gd name="connsiteY2" fmla="*/ 18119 h 30278"/>
                  <a:gd name="connsiteX3" fmla="*/ 19076 w 22708"/>
                  <a:gd name="connsiteY3" fmla="*/ 15848 h 30278"/>
                  <a:gd name="connsiteX4" fmla="*/ 21423 w 22708"/>
                  <a:gd name="connsiteY4" fmla="*/ 14713 h 30278"/>
                  <a:gd name="connsiteX5" fmla="*/ 13247 w 22708"/>
                  <a:gd name="connsiteY5" fmla="*/ 25310 h 30278"/>
                  <a:gd name="connsiteX6" fmla="*/ 9311 w 22708"/>
                  <a:gd name="connsiteY6" fmla="*/ 8051 h 30278"/>
                  <a:gd name="connsiteX7" fmla="*/ 17184 w 22708"/>
                  <a:gd name="connsiteY7" fmla="*/ 6235 h 30278"/>
                  <a:gd name="connsiteX8" fmla="*/ 19000 w 22708"/>
                  <a:gd name="connsiteY8" fmla="*/ 100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9000" y="10095"/>
                    </a:moveTo>
                    <a:cubicBezTo>
                      <a:pt x="17865" y="10700"/>
                      <a:pt x="16805" y="11230"/>
                      <a:pt x="15670" y="11912"/>
                    </a:cubicBezTo>
                    <a:cubicBezTo>
                      <a:pt x="12945" y="13501"/>
                      <a:pt x="12263" y="16151"/>
                      <a:pt x="14231" y="18119"/>
                    </a:cubicBezTo>
                    <a:cubicBezTo>
                      <a:pt x="16654" y="20617"/>
                      <a:pt x="17789" y="17362"/>
                      <a:pt x="19076" y="15848"/>
                    </a:cubicBezTo>
                    <a:cubicBezTo>
                      <a:pt x="19682" y="15167"/>
                      <a:pt x="20287" y="14409"/>
                      <a:pt x="21423" y="14713"/>
                    </a:cubicBezTo>
                    <a:cubicBezTo>
                      <a:pt x="25207" y="24553"/>
                      <a:pt x="24829" y="25083"/>
                      <a:pt x="13247" y="25310"/>
                    </a:cubicBezTo>
                    <a:cubicBezTo>
                      <a:pt x="4467" y="18422"/>
                      <a:pt x="3558" y="14409"/>
                      <a:pt x="9311" y="8051"/>
                    </a:cubicBezTo>
                    <a:cubicBezTo>
                      <a:pt x="11582" y="5856"/>
                      <a:pt x="14156" y="5023"/>
                      <a:pt x="17184" y="6235"/>
                    </a:cubicBezTo>
                    <a:cubicBezTo>
                      <a:pt x="18773" y="7067"/>
                      <a:pt x="19000" y="8581"/>
                      <a:pt x="19000" y="10095"/>
                    </a:cubicBezTo>
                    <a:close/>
                  </a:path>
                </a:pathLst>
              </a:custGeom>
              <a:solidFill>
                <a:srgbClr val="F1BD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0" name="任意多边形: 形状 3549"/>
              <p:cNvSpPr/>
              <p:nvPr/>
            </p:nvSpPr>
            <p:spPr>
              <a:xfrm>
                <a:off x="2148834" y="6485976"/>
                <a:ext cx="22709" cy="22709"/>
              </a:xfrm>
              <a:custGeom>
                <a:avLst/>
                <a:gdLst>
                  <a:gd name="connsiteX0" fmla="*/ 9595 w 22708"/>
                  <a:gd name="connsiteY0" fmla="*/ 8811 h 22708"/>
                  <a:gd name="connsiteX1" fmla="*/ 20419 w 22708"/>
                  <a:gd name="connsiteY1" fmla="*/ 7373 h 22708"/>
                  <a:gd name="connsiteX2" fmla="*/ 23826 w 22708"/>
                  <a:gd name="connsiteY2" fmla="*/ 15397 h 22708"/>
                  <a:gd name="connsiteX3" fmla="*/ 13607 w 22708"/>
                  <a:gd name="connsiteY3" fmla="*/ 22209 h 22708"/>
                  <a:gd name="connsiteX4" fmla="*/ 5886 w 22708"/>
                  <a:gd name="connsiteY4" fmla="*/ 14564 h 22708"/>
                  <a:gd name="connsiteX5" fmla="*/ 9595 w 22708"/>
                  <a:gd name="connsiteY5" fmla="*/ 88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9595" y="8811"/>
                    </a:moveTo>
                    <a:cubicBezTo>
                      <a:pt x="13001" y="6919"/>
                      <a:pt x="16408" y="3664"/>
                      <a:pt x="20419" y="7373"/>
                    </a:cubicBezTo>
                    <a:cubicBezTo>
                      <a:pt x="22690" y="9492"/>
                      <a:pt x="25567" y="12672"/>
                      <a:pt x="23826" y="15397"/>
                    </a:cubicBezTo>
                    <a:cubicBezTo>
                      <a:pt x="21706" y="18803"/>
                      <a:pt x="19284" y="23496"/>
                      <a:pt x="13607" y="22209"/>
                    </a:cubicBezTo>
                    <a:cubicBezTo>
                      <a:pt x="9519" y="21301"/>
                      <a:pt x="4599" y="21074"/>
                      <a:pt x="5886" y="14564"/>
                    </a:cubicBezTo>
                    <a:cubicBezTo>
                      <a:pt x="7400" y="12823"/>
                      <a:pt x="10049" y="11839"/>
                      <a:pt x="9595" y="8811"/>
                    </a:cubicBezTo>
                    <a:close/>
                  </a:path>
                </a:pathLst>
              </a:custGeom>
              <a:solidFill>
                <a:srgbClr val="FAE2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1" name="任意多边形: 形状 3550"/>
              <p:cNvSpPr/>
              <p:nvPr/>
            </p:nvSpPr>
            <p:spPr>
              <a:xfrm>
                <a:off x="1544287" y="6736933"/>
                <a:ext cx="37848" cy="22709"/>
              </a:xfrm>
              <a:custGeom>
                <a:avLst/>
                <a:gdLst>
                  <a:gd name="connsiteX0" fmla="*/ 23036 w 37847"/>
                  <a:gd name="connsiteY0" fmla="*/ 18398 h 22708"/>
                  <a:gd name="connsiteX1" fmla="*/ 21144 w 37847"/>
                  <a:gd name="connsiteY1" fmla="*/ 18322 h 22708"/>
                  <a:gd name="connsiteX2" fmla="*/ 12590 w 37847"/>
                  <a:gd name="connsiteY2" fmla="*/ 18625 h 22708"/>
                  <a:gd name="connsiteX3" fmla="*/ 9033 w 37847"/>
                  <a:gd name="connsiteY3" fmla="*/ 17111 h 22708"/>
                  <a:gd name="connsiteX4" fmla="*/ 5929 w 37847"/>
                  <a:gd name="connsiteY4" fmla="*/ 9844 h 22708"/>
                  <a:gd name="connsiteX5" fmla="*/ 13272 w 37847"/>
                  <a:gd name="connsiteY5" fmla="*/ 8254 h 22708"/>
                  <a:gd name="connsiteX6" fmla="*/ 23036 w 37847"/>
                  <a:gd name="connsiteY6" fmla="*/ 6741 h 22708"/>
                  <a:gd name="connsiteX7" fmla="*/ 32650 w 37847"/>
                  <a:gd name="connsiteY7" fmla="*/ 16430 h 22708"/>
                  <a:gd name="connsiteX8" fmla="*/ 25307 w 37847"/>
                  <a:gd name="connsiteY8" fmla="*/ 18625 h 22708"/>
                  <a:gd name="connsiteX9" fmla="*/ 23036 w 37847"/>
                  <a:gd name="connsiteY9" fmla="*/ 18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23036" y="18398"/>
                    </a:moveTo>
                    <a:cubicBezTo>
                      <a:pt x="22431" y="18398"/>
                      <a:pt x="21825" y="18398"/>
                      <a:pt x="21144" y="18322"/>
                    </a:cubicBezTo>
                    <a:cubicBezTo>
                      <a:pt x="18268" y="17111"/>
                      <a:pt x="15467" y="20139"/>
                      <a:pt x="12590" y="18625"/>
                    </a:cubicBezTo>
                    <a:cubicBezTo>
                      <a:pt x="11304" y="18322"/>
                      <a:pt x="10092" y="17868"/>
                      <a:pt x="9033" y="17111"/>
                    </a:cubicBezTo>
                    <a:cubicBezTo>
                      <a:pt x="6686" y="15219"/>
                      <a:pt x="5021" y="12569"/>
                      <a:pt x="5929" y="9844"/>
                    </a:cubicBezTo>
                    <a:cubicBezTo>
                      <a:pt x="7216" y="6059"/>
                      <a:pt x="10849" y="9163"/>
                      <a:pt x="13272" y="8254"/>
                    </a:cubicBezTo>
                    <a:cubicBezTo>
                      <a:pt x="16451" y="7043"/>
                      <a:pt x="20236" y="9920"/>
                      <a:pt x="23036" y="6741"/>
                    </a:cubicBezTo>
                    <a:cubicBezTo>
                      <a:pt x="31439" y="4091"/>
                      <a:pt x="33331" y="6059"/>
                      <a:pt x="32650" y="16430"/>
                    </a:cubicBezTo>
                    <a:cubicBezTo>
                      <a:pt x="30682" y="18852"/>
                      <a:pt x="26821" y="14840"/>
                      <a:pt x="25307" y="18625"/>
                    </a:cubicBezTo>
                    <a:cubicBezTo>
                      <a:pt x="24399" y="19155"/>
                      <a:pt x="23718" y="19079"/>
                      <a:pt x="23036" y="18398"/>
                    </a:cubicBezTo>
                    <a:close/>
                  </a:path>
                </a:pathLst>
              </a:custGeom>
              <a:solidFill>
                <a:srgbClr val="EFB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2" name="任意多边形: 形状 3551"/>
              <p:cNvSpPr/>
              <p:nvPr/>
            </p:nvSpPr>
            <p:spPr>
              <a:xfrm>
                <a:off x="2211179" y="6201822"/>
                <a:ext cx="37848" cy="22709"/>
              </a:xfrm>
              <a:custGeom>
                <a:avLst/>
                <a:gdLst>
                  <a:gd name="connsiteX0" fmla="*/ 21507 w 37847"/>
                  <a:gd name="connsiteY0" fmla="*/ 21219 h 22708"/>
                  <a:gd name="connsiteX1" fmla="*/ 13862 w 37847"/>
                  <a:gd name="connsiteY1" fmla="*/ 21294 h 22708"/>
                  <a:gd name="connsiteX2" fmla="*/ 5914 w 37847"/>
                  <a:gd name="connsiteY2" fmla="*/ 19553 h 22708"/>
                  <a:gd name="connsiteX3" fmla="*/ 6141 w 37847"/>
                  <a:gd name="connsiteY3" fmla="*/ 17358 h 22708"/>
                  <a:gd name="connsiteX4" fmla="*/ 6292 w 37847"/>
                  <a:gd name="connsiteY4" fmla="*/ 15541 h 22708"/>
                  <a:gd name="connsiteX5" fmla="*/ 11969 w 37847"/>
                  <a:gd name="connsiteY5" fmla="*/ 9788 h 22708"/>
                  <a:gd name="connsiteX6" fmla="*/ 11969 w 37847"/>
                  <a:gd name="connsiteY6" fmla="*/ 9788 h 22708"/>
                  <a:gd name="connsiteX7" fmla="*/ 14240 w 37847"/>
                  <a:gd name="connsiteY7" fmla="*/ 9637 h 22708"/>
                  <a:gd name="connsiteX8" fmla="*/ 14921 w 37847"/>
                  <a:gd name="connsiteY8" fmla="*/ 12135 h 22708"/>
                  <a:gd name="connsiteX9" fmla="*/ 16360 w 37847"/>
                  <a:gd name="connsiteY9" fmla="*/ 11151 h 22708"/>
                  <a:gd name="connsiteX10" fmla="*/ 19993 w 37847"/>
                  <a:gd name="connsiteY10" fmla="*/ 7139 h 22708"/>
                  <a:gd name="connsiteX11" fmla="*/ 27260 w 37847"/>
                  <a:gd name="connsiteY11" fmla="*/ 7896 h 22708"/>
                  <a:gd name="connsiteX12" fmla="*/ 38765 w 37847"/>
                  <a:gd name="connsiteY12" fmla="*/ 15315 h 22708"/>
                  <a:gd name="connsiteX13" fmla="*/ 27714 w 37847"/>
                  <a:gd name="connsiteY13" fmla="*/ 14330 h 22708"/>
                  <a:gd name="connsiteX14" fmla="*/ 21507 w 37847"/>
                  <a:gd name="connsiteY14" fmla="*/ 2121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22708">
                    <a:moveTo>
                      <a:pt x="21507" y="21219"/>
                    </a:moveTo>
                    <a:cubicBezTo>
                      <a:pt x="19009" y="23187"/>
                      <a:pt x="16435" y="25079"/>
                      <a:pt x="13862" y="21294"/>
                    </a:cubicBezTo>
                    <a:cubicBezTo>
                      <a:pt x="10910" y="22203"/>
                      <a:pt x="8563" y="20083"/>
                      <a:pt x="5914" y="19553"/>
                    </a:cubicBezTo>
                    <a:cubicBezTo>
                      <a:pt x="5535" y="18796"/>
                      <a:pt x="5611" y="18039"/>
                      <a:pt x="6141" y="17358"/>
                    </a:cubicBezTo>
                    <a:cubicBezTo>
                      <a:pt x="6217" y="16753"/>
                      <a:pt x="6217" y="16147"/>
                      <a:pt x="6292" y="15541"/>
                    </a:cubicBezTo>
                    <a:cubicBezTo>
                      <a:pt x="7125" y="12514"/>
                      <a:pt x="9017" y="10697"/>
                      <a:pt x="11969" y="9788"/>
                    </a:cubicBezTo>
                    <a:lnTo>
                      <a:pt x="11969" y="9788"/>
                    </a:lnTo>
                    <a:cubicBezTo>
                      <a:pt x="12651" y="9183"/>
                      <a:pt x="13408" y="9107"/>
                      <a:pt x="14240" y="9637"/>
                    </a:cubicBezTo>
                    <a:cubicBezTo>
                      <a:pt x="14770" y="10394"/>
                      <a:pt x="14467" y="11681"/>
                      <a:pt x="14921" y="12135"/>
                    </a:cubicBezTo>
                    <a:cubicBezTo>
                      <a:pt x="15905" y="13195"/>
                      <a:pt x="16057" y="11681"/>
                      <a:pt x="16360" y="11151"/>
                    </a:cubicBezTo>
                    <a:cubicBezTo>
                      <a:pt x="17344" y="9562"/>
                      <a:pt x="18252" y="7972"/>
                      <a:pt x="19993" y="7139"/>
                    </a:cubicBezTo>
                    <a:cubicBezTo>
                      <a:pt x="22264" y="8653"/>
                      <a:pt x="25367" y="2597"/>
                      <a:pt x="27260" y="7896"/>
                    </a:cubicBezTo>
                    <a:cubicBezTo>
                      <a:pt x="30817" y="10848"/>
                      <a:pt x="36873" y="9940"/>
                      <a:pt x="38765" y="15315"/>
                    </a:cubicBezTo>
                    <a:cubicBezTo>
                      <a:pt x="34981" y="18418"/>
                      <a:pt x="31953" y="14103"/>
                      <a:pt x="27714" y="14330"/>
                    </a:cubicBezTo>
                    <a:cubicBezTo>
                      <a:pt x="28395" y="18796"/>
                      <a:pt x="26806" y="21824"/>
                      <a:pt x="21507" y="21219"/>
                    </a:cubicBezTo>
                    <a:close/>
                  </a:path>
                </a:pathLst>
              </a:custGeom>
              <a:solidFill>
                <a:srgbClr val="F8DB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3" name="任意多边形: 形状 3552"/>
              <p:cNvSpPr/>
              <p:nvPr/>
            </p:nvSpPr>
            <p:spPr>
              <a:xfrm>
                <a:off x="2240651" y="6147948"/>
                <a:ext cx="30278" cy="22709"/>
              </a:xfrm>
              <a:custGeom>
                <a:avLst/>
                <a:gdLst>
                  <a:gd name="connsiteX0" fmla="*/ 7250 w 30278"/>
                  <a:gd name="connsiteY0" fmla="*/ 10449 h 22708"/>
                  <a:gd name="connsiteX1" fmla="*/ 11035 w 30278"/>
                  <a:gd name="connsiteY1" fmla="*/ 8557 h 22708"/>
                  <a:gd name="connsiteX2" fmla="*/ 28293 w 30278"/>
                  <a:gd name="connsiteY2" fmla="*/ 6437 h 22708"/>
                  <a:gd name="connsiteX3" fmla="*/ 30110 w 30278"/>
                  <a:gd name="connsiteY3" fmla="*/ 18019 h 22708"/>
                  <a:gd name="connsiteX4" fmla="*/ 29353 w 30278"/>
                  <a:gd name="connsiteY4" fmla="*/ 21728 h 22708"/>
                  <a:gd name="connsiteX5" fmla="*/ 27006 w 30278"/>
                  <a:gd name="connsiteY5" fmla="*/ 22863 h 22708"/>
                  <a:gd name="connsiteX6" fmla="*/ 7250 w 30278"/>
                  <a:gd name="connsiteY6" fmla="*/ 18170 h 22708"/>
                  <a:gd name="connsiteX7" fmla="*/ 7174 w 30278"/>
                  <a:gd name="connsiteY7" fmla="*/ 18094 h 22708"/>
                  <a:gd name="connsiteX8" fmla="*/ 7250 w 30278"/>
                  <a:gd name="connsiteY8" fmla="*/ 104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7250" y="10449"/>
                    </a:moveTo>
                    <a:cubicBezTo>
                      <a:pt x="8840" y="10449"/>
                      <a:pt x="10278" y="10222"/>
                      <a:pt x="11035" y="8557"/>
                    </a:cubicBezTo>
                    <a:cubicBezTo>
                      <a:pt x="16485" y="5150"/>
                      <a:pt x="22313" y="5226"/>
                      <a:pt x="28293" y="6437"/>
                    </a:cubicBezTo>
                    <a:cubicBezTo>
                      <a:pt x="31321" y="9919"/>
                      <a:pt x="29429" y="14158"/>
                      <a:pt x="30110" y="18019"/>
                    </a:cubicBezTo>
                    <a:cubicBezTo>
                      <a:pt x="30867" y="19457"/>
                      <a:pt x="30110" y="20592"/>
                      <a:pt x="29353" y="21728"/>
                    </a:cubicBezTo>
                    <a:cubicBezTo>
                      <a:pt x="28672" y="22333"/>
                      <a:pt x="27915" y="22712"/>
                      <a:pt x="27006" y="22863"/>
                    </a:cubicBezTo>
                    <a:cubicBezTo>
                      <a:pt x="19513" y="25134"/>
                      <a:pt x="14365" y="17716"/>
                      <a:pt x="7250" y="18170"/>
                    </a:cubicBezTo>
                    <a:lnTo>
                      <a:pt x="7174" y="18094"/>
                    </a:lnTo>
                    <a:cubicBezTo>
                      <a:pt x="5358" y="15521"/>
                      <a:pt x="4979" y="12947"/>
                      <a:pt x="7250" y="10449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4" name="任意多边形: 形状 3553"/>
              <p:cNvSpPr/>
              <p:nvPr/>
            </p:nvSpPr>
            <p:spPr>
              <a:xfrm>
                <a:off x="1626593" y="6150528"/>
                <a:ext cx="22709" cy="30278"/>
              </a:xfrm>
              <a:custGeom>
                <a:avLst/>
                <a:gdLst>
                  <a:gd name="connsiteX0" fmla="*/ 7267 w 22708"/>
                  <a:gd name="connsiteY0" fmla="*/ 11654 h 30278"/>
                  <a:gd name="connsiteX1" fmla="*/ 22633 w 22708"/>
                  <a:gd name="connsiteY1" fmla="*/ 9534 h 30278"/>
                  <a:gd name="connsiteX2" fmla="*/ 16804 w 22708"/>
                  <a:gd name="connsiteY2" fmla="*/ 26944 h 30278"/>
                  <a:gd name="connsiteX3" fmla="*/ 5677 w 22708"/>
                  <a:gd name="connsiteY3" fmla="*/ 22932 h 30278"/>
                  <a:gd name="connsiteX4" fmla="*/ 7267 w 22708"/>
                  <a:gd name="connsiteY4" fmla="*/ 116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30278">
                    <a:moveTo>
                      <a:pt x="7267" y="11654"/>
                    </a:moveTo>
                    <a:cubicBezTo>
                      <a:pt x="10976" y="4539"/>
                      <a:pt x="17031" y="3706"/>
                      <a:pt x="22633" y="9534"/>
                    </a:cubicBezTo>
                    <a:cubicBezTo>
                      <a:pt x="23466" y="16271"/>
                      <a:pt x="20892" y="21873"/>
                      <a:pt x="16804" y="26944"/>
                    </a:cubicBezTo>
                    <a:cubicBezTo>
                      <a:pt x="12263" y="27853"/>
                      <a:pt x="8932" y="25431"/>
                      <a:pt x="5677" y="22932"/>
                    </a:cubicBezTo>
                    <a:cubicBezTo>
                      <a:pt x="12338" y="20056"/>
                      <a:pt x="6585" y="15363"/>
                      <a:pt x="7267" y="11654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5" name="任意多边形: 形状 3554"/>
              <p:cNvSpPr/>
              <p:nvPr/>
            </p:nvSpPr>
            <p:spPr>
              <a:xfrm>
                <a:off x="1775602" y="6289956"/>
                <a:ext cx="30278" cy="30278"/>
              </a:xfrm>
              <a:custGeom>
                <a:avLst/>
                <a:gdLst>
                  <a:gd name="connsiteX0" fmla="*/ 21912 w 30278"/>
                  <a:gd name="connsiteY0" fmla="*/ 7115 h 30278"/>
                  <a:gd name="connsiteX1" fmla="*/ 23350 w 30278"/>
                  <a:gd name="connsiteY1" fmla="*/ 20362 h 30278"/>
                  <a:gd name="connsiteX2" fmla="*/ 11314 w 30278"/>
                  <a:gd name="connsiteY2" fmla="*/ 24298 h 30278"/>
                  <a:gd name="connsiteX3" fmla="*/ 5789 w 30278"/>
                  <a:gd name="connsiteY3" fmla="*/ 12944 h 30278"/>
                  <a:gd name="connsiteX4" fmla="*/ 10557 w 30278"/>
                  <a:gd name="connsiteY4" fmla="*/ 5677 h 30278"/>
                  <a:gd name="connsiteX5" fmla="*/ 12374 w 30278"/>
                  <a:gd name="connsiteY5" fmla="*/ 10749 h 30278"/>
                  <a:gd name="connsiteX6" fmla="*/ 17597 w 30278"/>
                  <a:gd name="connsiteY6" fmla="*/ 14079 h 30278"/>
                  <a:gd name="connsiteX7" fmla="*/ 19187 w 30278"/>
                  <a:gd name="connsiteY7" fmla="*/ 10749 h 30278"/>
                  <a:gd name="connsiteX8" fmla="*/ 21912 w 30278"/>
                  <a:gd name="connsiteY8" fmla="*/ 711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1912" y="7115"/>
                    </a:moveTo>
                    <a:cubicBezTo>
                      <a:pt x="25621" y="11203"/>
                      <a:pt x="27210" y="15215"/>
                      <a:pt x="23350" y="20362"/>
                    </a:cubicBezTo>
                    <a:cubicBezTo>
                      <a:pt x="20019" y="24752"/>
                      <a:pt x="16310" y="26039"/>
                      <a:pt x="11314" y="24298"/>
                    </a:cubicBezTo>
                    <a:cubicBezTo>
                      <a:pt x="5713" y="22406"/>
                      <a:pt x="5410" y="17561"/>
                      <a:pt x="5789" y="12944"/>
                    </a:cubicBezTo>
                    <a:cubicBezTo>
                      <a:pt x="6091" y="10067"/>
                      <a:pt x="6621" y="6510"/>
                      <a:pt x="10557" y="5677"/>
                    </a:cubicBezTo>
                    <a:cubicBezTo>
                      <a:pt x="11920" y="7115"/>
                      <a:pt x="12601" y="8856"/>
                      <a:pt x="12374" y="10749"/>
                    </a:cubicBezTo>
                    <a:cubicBezTo>
                      <a:pt x="11920" y="15215"/>
                      <a:pt x="15932" y="13474"/>
                      <a:pt x="17597" y="14079"/>
                    </a:cubicBezTo>
                    <a:cubicBezTo>
                      <a:pt x="20019" y="14912"/>
                      <a:pt x="18278" y="11884"/>
                      <a:pt x="19187" y="10749"/>
                    </a:cubicBezTo>
                    <a:cubicBezTo>
                      <a:pt x="20095" y="9538"/>
                      <a:pt x="20473" y="7948"/>
                      <a:pt x="21912" y="7115"/>
                    </a:cubicBezTo>
                    <a:close/>
                  </a:path>
                </a:pathLst>
              </a:custGeom>
              <a:solidFill>
                <a:srgbClr val="F6D5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6" name="任意多边形: 形状 3555"/>
              <p:cNvSpPr/>
              <p:nvPr/>
            </p:nvSpPr>
            <p:spPr>
              <a:xfrm>
                <a:off x="2216770" y="5977958"/>
                <a:ext cx="22709" cy="30278"/>
              </a:xfrm>
              <a:custGeom>
                <a:avLst/>
                <a:gdLst>
                  <a:gd name="connsiteX0" fmla="*/ 17883 w 22708"/>
                  <a:gd name="connsiteY0" fmla="*/ 22690 h 30278"/>
                  <a:gd name="connsiteX1" fmla="*/ 6529 w 22708"/>
                  <a:gd name="connsiteY1" fmla="*/ 24658 h 30278"/>
                  <a:gd name="connsiteX2" fmla="*/ 6226 w 22708"/>
                  <a:gd name="connsiteY2" fmla="*/ 9822 h 30278"/>
                  <a:gd name="connsiteX3" fmla="*/ 12206 w 22708"/>
                  <a:gd name="connsiteY3" fmla="*/ 7702 h 30278"/>
                  <a:gd name="connsiteX4" fmla="*/ 16294 w 22708"/>
                  <a:gd name="connsiteY4" fmla="*/ 9671 h 30278"/>
                  <a:gd name="connsiteX5" fmla="*/ 22879 w 22708"/>
                  <a:gd name="connsiteY5" fmla="*/ 15120 h 30278"/>
                  <a:gd name="connsiteX6" fmla="*/ 18111 w 22708"/>
                  <a:gd name="connsiteY6" fmla="*/ 18905 h 30278"/>
                  <a:gd name="connsiteX7" fmla="*/ 17883 w 22708"/>
                  <a:gd name="connsiteY7" fmla="*/ 226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7883" y="22690"/>
                    </a:moveTo>
                    <a:cubicBezTo>
                      <a:pt x="13872" y="21933"/>
                      <a:pt x="10314" y="23901"/>
                      <a:pt x="6529" y="24658"/>
                    </a:cubicBezTo>
                    <a:cubicBezTo>
                      <a:pt x="7286" y="19738"/>
                      <a:pt x="4561" y="14969"/>
                      <a:pt x="6226" y="9822"/>
                    </a:cubicBezTo>
                    <a:cubicBezTo>
                      <a:pt x="7589" y="5658"/>
                      <a:pt x="8724" y="4069"/>
                      <a:pt x="12206" y="7702"/>
                    </a:cubicBezTo>
                    <a:cubicBezTo>
                      <a:pt x="13417" y="8913"/>
                      <a:pt x="14856" y="9216"/>
                      <a:pt x="16294" y="9671"/>
                    </a:cubicBezTo>
                    <a:cubicBezTo>
                      <a:pt x="19170" y="10655"/>
                      <a:pt x="22047" y="13455"/>
                      <a:pt x="22879" y="15120"/>
                    </a:cubicBezTo>
                    <a:cubicBezTo>
                      <a:pt x="25377" y="19738"/>
                      <a:pt x="18262" y="15575"/>
                      <a:pt x="18111" y="18905"/>
                    </a:cubicBezTo>
                    <a:cubicBezTo>
                      <a:pt x="18035" y="20192"/>
                      <a:pt x="17959" y="21403"/>
                      <a:pt x="17883" y="22690"/>
                    </a:cubicBezTo>
                    <a:close/>
                  </a:path>
                </a:pathLst>
              </a:custGeom>
              <a:solidFill>
                <a:srgbClr val="F9E3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7" name="任意多边形: 形状 3556"/>
              <p:cNvSpPr/>
              <p:nvPr/>
            </p:nvSpPr>
            <p:spPr>
              <a:xfrm>
                <a:off x="2082510" y="6148764"/>
                <a:ext cx="30278" cy="30278"/>
              </a:xfrm>
              <a:custGeom>
                <a:avLst/>
                <a:gdLst>
                  <a:gd name="connsiteX0" fmla="*/ 26641 w 30278"/>
                  <a:gd name="connsiteY0" fmla="*/ 15310 h 30278"/>
                  <a:gd name="connsiteX1" fmla="*/ 16043 w 30278"/>
                  <a:gd name="connsiteY1" fmla="*/ 14932 h 30278"/>
                  <a:gd name="connsiteX2" fmla="*/ 17103 w 30278"/>
                  <a:gd name="connsiteY2" fmla="*/ 18187 h 30278"/>
                  <a:gd name="connsiteX3" fmla="*/ 17784 w 30278"/>
                  <a:gd name="connsiteY3" fmla="*/ 22122 h 30278"/>
                  <a:gd name="connsiteX4" fmla="*/ 13697 w 30278"/>
                  <a:gd name="connsiteY4" fmla="*/ 21517 h 30278"/>
                  <a:gd name="connsiteX5" fmla="*/ 7641 w 30278"/>
                  <a:gd name="connsiteY5" fmla="*/ 24923 h 30278"/>
                  <a:gd name="connsiteX6" fmla="*/ 7641 w 30278"/>
                  <a:gd name="connsiteY6" fmla="*/ 13342 h 30278"/>
                  <a:gd name="connsiteX7" fmla="*/ 18768 w 30278"/>
                  <a:gd name="connsiteY7" fmla="*/ 6529 h 30278"/>
                  <a:gd name="connsiteX8" fmla="*/ 28987 w 30278"/>
                  <a:gd name="connsiteY8" fmla="*/ 7513 h 30278"/>
                  <a:gd name="connsiteX9" fmla="*/ 26641 w 30278"/>
                  <a:gd name="connsiteY9" fmla="*/ 1531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6641" y="15310"/>
                    </a:moveTo>
                    <a:cubicBezTo>
                      <a:pt x="23083" y="14704"/>
                      <a:pt x="19525" y="14402"/>
                      <a:pt x="16043" y="14932"/>
                    </a:cubicBezTo>
                    <a:cubicBezTo>
                      <a:pt x="15362" y="16445"/>
                      <a:pt x="16422" y="17203"/>
                      <a:pt x="17103" y="18187"/>
                    </a:cubicBezTo>
                    <a:cubicBezTo>
                      <a:pt x="18011" y="19398"/>
                      <a:pt x="19450" y="20684"/>
                      <a:pt x="17784" y="22122"/>
                    </a:cubicBezTo>
                    <a:cubicBezTo>
                      <a:pt x="16422" y="23334"/>
                      <a:pt x="14908" y="22652"/>
                      <a:pt x="13697" y="21517"/>
                    </a:cubicBezTo>
                    <a:cubicBezTo>
                      <a:pt x="8171" y="16294"/>
                      <a:pt x="7793" y="20533"/>
                      <a:pt x="7641" y="24923"/>
                    </a:cubicBezTo>
                    <a:cubicBezTo>
                      <a:pt x="4159" y="21063"/>
                      <a:pt x="6052" y="17203"/>
                      <a:pt x="7641" y="13342"/>
                    </a:cubicBezTo>
                    <a:cubicBezTo>
                      <a:pt x="8701" y="6757"/>
                      <a:pt x="12561" y="4183"/>
                      <a:pt x="18768" y="6529"/>
                    </a:cubicBezTo>
                    <a:cubicBezTo>
                      <a:pt x="22250" y="7816"/>
                      <a:pt x="25657" y="6757"/>
                      <a:pt x="28987" y="7513"/>
                    </a:cubicBezTo>
                    <a:cubicBezTo>
                      <a:pt x="31788" y="11147"/>
                      <a:pt x="32469" y="14175"/>
                      <a:pt x="26641" y="15310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8" name="任意多边形: 形状 3557"/>
              <p:cNvSpPr/>
              <p:nvPr/>
            </p:nvSpPr>
            <p:spPr>
              <a:xfrm>
                <a:off x="1722783" y="6018355"/>
                <a:ext cx="30278" cy="30278"/>
              </a:xfrm>
              <a:custGeom>
                <a:avLst/>
                <a:gdLst>
                  <a:gd name="connsiteX0" fmla="*/ 6075 w 30278"/>
                  <a:gd name="connsiteY0" fmla="*/ 8786 h 30278"/>
                  <a:gd name="connsiteX1" fmla="*/ 16066 w 30278"/>
                  <a:gd name="connsiteY1" fmla="*/ 7121 h 30278"/>
                  <a:gd name="connsiteX2" fmla="*/ 23257 w 30278"/>
                  <a:gd name="connsiteY2" fmla="*/ 8786 h 30278"/>
                  <a:gd name="connsiteX3" fmla="*/ 27042 w 30278"/>
                  <a:gd name="connsiteY3" fmla="*/ 24076 h 30278"/>
                  <a:gd name="connsiteX4" fmla="*/ 25377 w 30278"/>
                  <a:gd name="connsiteY4" fmla="*/ 24303 h 30278"/>
                  <a:gd name="connsiteX5" fmla="*/ 17505 w 30278"/>
                  <a:gd name="connsiteY5" fmla="*/ 26120 h 30278"/>
                  <a:gd name="connsiteX6" fmla="*/ 17505 w 30278"/>
                  <a:gd name="connsiteY6" fmla="*/ 26120 h 30278"/>
                  <a:gd name="connsiteX7" fmla="*/ 12054 w 30278"/>
                  <a:gd name="connsiteY7" fmla="*/ 19762 h 30278"/>
                  <a:gd name="connsiteX8" fmla="*/ 14023 w 30278"/>
                  <a:gd name="connsiteY8" fmla="*/ 15295 h 30278"/>
                  <a:gd name="connsiteX9" fmla="*/ 14780 w 30278"/>
                  <a:gd name="connsiteY9" fmla="*/ 14993 h 30278"/>
                  <a:gd name="connsiteX10" fmla="*/ 13795 w 30278"/>
                  <a:gd name="connsiteY10" fmla="*/ 14993 h 30278"/>
                  <a:gd name="connsiteX11" fmla="*/ 6075 w 30278"/>
                  <a:gd name="connsiteY11" fmla="*/ 10905 h 30278"/>
                  <a:gd name="connsiteX12" fmla="*/ 6075 w 30278"/>
                  <a:gd name="connsiteY12" fmla="*/ 10905 h 30278"/>
                  <a:gd name="connsiteX13" fmla="*/ 6075 w 30278"/>
                  <a:gd name="connsiteY13" fmla="*/ 878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6075" y="8786"/>
                    </a:moveTo>
                    <a:cubicBezTo>
                      <a:pt x="8951" y="5607"/>
                      <a:pt x="12206" y="4547"/>
                      <a:pt x="16066" y="7121"/>
                    </a:cubicBezTo>
                    <a:cubicBezTo>
                      <a:pt x="18262" y="8559"/>
                      <a:pt x="20759" y="8937"/>
                      <a:pt x="23257" y="8786"/>
                    </a:cubicBezTo>
                    <a:cubicBezTo>
                      <a:pt x="26134" y="13479"/>
                      <a:pt x="28935" y="18172"/>
                      <a:pt x="27042" y="24076"/>
                    </a:cubicBezTo>
                    <a:cubicBezTo>
                      <a:pt x="26512" y="24228"/>
                      <a:pt x="25907" y="24303"/>
                      <a:pt x="25377" y="24303"/>
                    </a:cubicBezTo>
                    <a:cubicBezTo>
                      <a:pt x="22803" y="25136"/>
                      <a:pt x="20759" y="28164"/>
                      <a:pt x="17505" y="26120"/>
                    </a:cubicBezTo>
                    <a:lnTo>
                      <a:pt x="17505" y="26120"/>
                    </a:lnTo>
                    <a:cubicBezTo>
                      <a:pt x="15158" y="24530"/>
                      <a:pt x="14098" y="21730"/>
                      <a:pt x="12054" y="19762"/>
                    </a:cubicBezTo>
                    <a:cubicBezTo>
                      <a:pt x="9784" y="17567"/>
                      <a:pt x="11525" y="15977"/>
                      <a:pt x="14023" y="15295"/>
                    </a:cubicBezTo>
                    <a:cubicBezTo>
                      <a:pt x="14250" y="15220"/>
                      <a:pt x="14477" y="15068"/>
                      <a:pt x="14780" y="14993"/>
                    </a:cubicBezTo>
                    <a:cubicBezTo>
                      <a:pt x="13568" y="15295"/>
                      <a:pt x="15082" y="14766"/>
                      <a:pt x="13795" y="14993"/>
                    </a:cubicBezTo>
                    <a:cubicBezTo>
                      <a:pt x="10692" y="14539"/>
                      <a:pt x="8648" y="12192"/>
                      <a:pt x="6075" y="10905"/>
                    </a:cubicBezTo>
                    <a:lnTo>
                      <a:pt x="6075" y="10905"/>
                    </a:lnTo>
                    <a:cubicBezTo>
                      <a:pt x="5545" y="10148"/>
                      <a:pt x="5545" y="9467"/>
                      <a:pt x="6075" y="8786"/>
                    </a:cubicBezTo>
                    <a:close/>
                  </a:path>
                </a:pathLst>
              </a:custGeom>
              <a:solidFill>
                <a:srgbClr val="F9D6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59" name="任意多边形: 形状 3558"/>
              <p:cNvSpPr/>
              <p:nvPr/>
            </p:nvSpPr>
            <p:spPr>
              <a:xfrm>
                <a:off x="2114071" y="6041471"/>
                <a:ext cx="22709" cy="22709"/>
              </a:xfrm>
              <a:custGeom>
                <a:avLst/>
                <a:gdLst>
                  <a:gd name="connsiteX0" fmla="*/ 5677 w 22708"/>
                  <a:gd name="connsiteY0" fmla="*/ 17311 h 22708"/>
                  <a:gd name="connsiteX1" fmla="*/ 12036 w 22708"/>
                  <a:gd name="connsiteY1" fmla="*/ 9363 h 22708"/>
                  <a:gd name="connsiteX2" fmla="*/ 21043 w 22708"/>
                  <a:gd name="connsiteY2" fmla="*/ 8757 h 22708"/>
                  <a:gd name="connsiteX3" fmla="*/ 22406 w 22708"/>
                  <a:gd name="connsiteY3" fmla="*/ 21020 h 22708"/>
                  <a:gd name="connsiteX4" fmla="*/ 18924 w 22708"/>
                  <a:gd name="connsiteY4" fmla="*/ 21625 h 22708"/>
                  <a:gd name="connsiteX5" fmla="*/ 5829 w 22708"/>
                  <a:gd name="connsiteY5" fmla="*/ 19582 h 22708"/>
                  <a:gd name="connsiteX6" fmla="*/ 5677 w 22708"/>
                  <a:gd name="connsiteY6" fmla="*/ 173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311"/>
                    </a:moveTo>
                    <a:cubicBezTo>
                      <a:pt x="7797" y="14662"/>
                      <a:pt x="10295" y="12239"/>
                      <a:pt x="12036" y="9363"/>
                    </a:cubicBezTo>
                    <a:cubicBezTo>
                      <a:pt x="14912" y="4594"/>
                      <a:pt x="17486" y="4518"/>
                      <a:pt x="21043" y="8757"/>
                    </a:cubicBezTo>
                    <a:cubicBezTo>
                      <a:pt x="23995" y="12239"/>
                      <a:pt x="25131" y="18900"/>
                      <a:pt x="22406" y="21020"/>
                    </a:cubicBezTo>
                    <a:cubicBezTo>
                      <a:pt x="21573" y="21701"/>
                      <a:pt x="19832" y="22080"/>
                      <a:pt x="18924" y="21625"/>
                    </a:cubicBezTo>
                    <a:cubicBezTo>
                      <a:pt x="14836" y="19733"/>
                      <a:pt x="10522" y="19052"/>
                      <a:pt x="5829" y="19582"/>
                    </a:cubicBezTo>
                    <a:cubicBezTo>
                      <a:pt x="5753" y="18749"/>
                      <a:pt x="5753" y="17992"/>
                      <a:pt x="5677" y="17311"/>
                    </a:cubicBezTo>
                    <a:close/>
                  </a:path>
                </a:pathLst>
              </a:custGeom>
              <a:solidFill>
                <a:srgbClr val="F7C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0" name="任意多边形: 形状 3559"/>
              <p:cNvSpPr/>
              <p:nvPr/>
            </p:nvSpPr>
            <p:spPr>
              <a:xfrm>
                <a:off x="2215730" y="6128143"/>
                <a:ext cx="30278" cy="22709"/>
              </a:xfrm>
              <a:custGeom>
                <a:avLst/>
                <a:gdLst>
                  <a:gd name="connsiteX0" fmla="*/ 28537 w 30278"/>
                  <a:gd name="connsiteY0" fmla="*/ 7393 h 22708"/>
                  <a:gd name="connsiteX1" fmla="*/ 22709 w 30278"/>
                  <a:gd name="connsiteY1" fmla="*/ 16401 h 22708"/>
                  <a:gd name="connsiteX2" fmla="*/ 12187 w 30278"/>
                  <a:gd name="connsiteY2" fmla="*/ 21170 h 22708"/>
                  <a:gd name="connsiteX3" fmla="*/ 9462 w 30278"/>
                  <a:gd name="connsiteY3" fmla="*/ 20716 h 22708"/>
                  <a:gd name="connsiteX4" fmla="*/ 8478 w 30278"/>
                  <a:gd name="connsiteY4" fmla="*/ 20262 h 22708"/>
                  <a:gd name="connsiteX5" fmla="*/ 6131 w 30278"/>
                  <a:gd name="connsiteY5" fmla="*/ 17915 h 22708"/>
                  <a:gd name="connsiteX6" fmla="*/ 5677 w 30278"/>
                  <a:gd name="connsiteY6" fmla="*/ 16931 h 22708"/>
                  <a:gd name="connsiteX7" fmla="*/ 24525 w 30278"/>
                  <a:gd name="connsiteY7" fmla="*/ 5804 h 22708"/>
                  <a:gd name="connsiteX8" fmla="*/ 28537 w 30278"/>
                  <a:gd name="connsiteY8" fmla="*/ 739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28537" y="7393"/>
                    </a:moveTo>
                    <a:cubicBezTo>
                      <a:pt x="26191" y="10118"/>
                      <a:pt x="23768" y="12692"/>
                      <a:pt x="22709" y="16401"/>
                    </a:cubicBezTo>
                    <a:cubicBezTo>
                      <a:pt x="20438" y="24425"/>
                      <a:pt x="20286" y="24349"/>
                      <a:pt x="12187" y="21170"/>
                    </a:cubicBezTo>
                    <a:cubicBezTo>
                      <a:pt x="11354" y="20867"/>
                      <a:pt x="10370" y="20867"/>
                      <a:pt x="9462" y="20716"/>
                    </a:cubicBezTo>
                    <a:cubicBezTo>
                      <a:pt x="9159" y="20564"/>
                      <a:pt x="8781" y="20413"/>
                      <a:pt x="8478" y="20262"/>
                    </a:cubicBezTo>
                    <a:cubicBezTo>
                      <a:pt x="7570" y="19656"/>
                      <a:pt x="6813" y="18823"/>
                      <a:pt x="6131" y="17915"/>
                    </a:cubicBezTo>
                    <a:cubicBezTo>
                      <a:pt x="5980" y="17612"/>
                      <a:pt x="5829" y="17234"/>
                      <a:pt x="5677" y="16931"/>
                    </a:cubicBezTo>
                    <a:cubicBezTo>
                      <a:pt x="11430" y="12314"/>
                      <a:pt x="17107" y="7621"/>
                      <a:pt x="24525" y="5804"/>
                    </a:cubicBezTo>
                    <a:cubicBezTo>
                      <a:pt x="26115" y="5425"/>
                      <a:pt x="27477" y="5879"/>
                      <a:pt x="28537" y="7393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1" name="任意多边形: 形状 3560"/>
              <p:cNvSpPr/>
              <p:nvPr/>
            </p:nvSpPr>
            <p:spPr>
              <a:xfrm>
                <a:off x="1592227" y="6356920"/>
                <a:ext cx="30278" cy="22709"/>
              </a:xfrm>
              <a:custGeom>
                <a:avLst/>
                <a:gdLst>
                  <a:gd name="connsiteX0" fmla="*/ 5677 w 30278"/>
                  <a:gd name="connsiteY0" fmla="*/ 20085 h 22708"/>
                  <a:gd name="connsiteX1" fmla="*/ 9613 w 30278"/>
                  <a:gd name="connsiteY1" fmla="*/ 11455 h 22708"/>
                  <a:gd name="connsiteX2" fmla="*/ 5829 w 30278"/>
                  <a:gd name="connsiteY2" fmla="*/ 13650 h 22708"/>
                  <a:gd name="connsiteX3" fmla="*/ 18848 w 30278"/>
                  <a:gd name="connsiteY3" fmla="*/ 8731 h 22708"/>
                  <a:gd name="connsiteX4" fmla="*/ 20741 w 30278"/>
                  <a:gd name="connsiteY4" fmla="*/ 10093 h 22708"/>
                  <a:gd name="connsiteX5" fmla="*/ 23693 w 30278"/>
                  <a:gd name="connsiteY5" fmla="*/ 13802 h 22708"/>
                  <a:gd name="connsiteX6" fmla="*/ 26342 w 30278"/>
                  <a:gd name="connsiteY6" fmla="*/ 20009 h 22708"/>
                  <a:gd name="connsiteX7" fmla="*/ 26645 w 30278"/>
                  <a:gd name="connsiteY7" fmla="*/ 20387 h 22708"/>
                  <a:gd name="connsiteX8" fmla="*/ 5677 w 30278"/>
                  <a:gd name="connsiteY8" fmla="*/ 200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5677" y="20085"/>
                    </a:moveTo>
                    <a:cubicBezTo>
                      <a:pt x="9008" y="17359"/>
                      <a:pt x="9008" y="17359"/>
                      <a:pt x="9613" y="11455"/>
                    </a:cubicBezTo>
                    <a:cubicBezTo>
                      <a:pt x="7645" y="10926"/>
                      <a:pt x="7494" y="13650"/>
                      <a:pt x="5829" y="13650"/>
                    </a:cubicBezTo>
                    <a:cubicBezTo>
                      <a:pt x="7418" y="4416"/>
                      <a:pt x="9083" y="3810"/>
                      <a:pt x="18848" y="8731"/>
                    </a:cubicBezTo>
                    <a:cubicBezTo>
                      <a:pt x="19454" y="9260"/>
                      <a:pt x="20059" y="9715"/>
                      <a:pt x="20741" y="10093"/>
                    </a:cubicBezTo>
                    <a:cubicBezTo>
                      <a:pt x="22179" y="11001"/>
                      <a:pt x="23390" y="12061"/>
                      <a:pt x="23693" y="13802"/>
                    </a:cubicBezTo>
                    <a:cubicBezTo>
                      <a:pt x="21952" y="16981"/>
                      <a:pt x="22103" y="19328"/>
                      <a:pt x="26342" y="20009"/>
                    </a:cubicBezTo>
                    <a:lnTo>
                      <a:pt x="26645" y="20387"/>
                    </a:lnTo>
                    <a:cubicBezTo>
                      <a:pt x="19605" y="23870"/>
                      <a:pt x="12641" y="21523"/>
                      <a:pt x="5677" y="20085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2" name="任意多边形: 形状 3561"/>
              <p:cNvSpPr/>
              <p:nvPr/>
            </p:nvSpPr>
            <p:spPr>
              <a:xfrm>
                <a:off x="2540388" y="5746994"/>
                <a:ext cx="30278" cy="22709"/>
              </a:xfrm>
              <a:custGeom>
                <a:avLst/>
                <a:gdLst>
                  <a:gd name="connsiteX0" fmla="*/ 19227 w 30278"/>
                  <a:gd name="connsiteY0" fmla="*/ 8249 h 22708"/>
                  <a:gd name="connsiteX1" fmla="*/ 21119 w 30278"/>
                  <a:gd name="connsiteY1" fmla="*/ 5751 h 22708"/>
                  <a:gd name="connsiteX2" fmla="*/ 30051 w 30278"/>
                  <a:gd name="connsiteY2" fmla="*/ 13624 h 22708"/>
                  <a:gd name="connsiteX3" fmla="*/ 25434 w 30278"/>
                  <a:gd name="connsiteY3" fmla="*/ 20209 h 22708"/>
                  <a:gd name="connsiteX4" fmla="*/ 15593 w 30278"/>
                  <a:gd name="connsiteY4" fmla="*/ 17863 h 22708"/>
                  <a:gd name="connsiteX5" fmla="*/ 8932 w 30278"/>
                  <a:gd name="connsiteY5" fmla="*/ 15970 h 22708"/>
                  <a:gd name="connsiteX6" fmla="*/ 5677 w 30278"/>
                  <a:gd name="connsiteY6" fmla="*/ 13926 h 22708"/>
                  <a:gd name="connsiteX7" fmla="*/ 13776 w 30278"/>
                  <a:gd name="connsiteY7" fmla="*/ 8325 h 22708"/>
                  <a:gd name="connsiteX8" fmla="*/ 13776 w 30278"/>
                  <a:gd name="connsiteY8" fmla="*/ 8325 h 22708"/>
                  <a:gd name="connsiteX9" fmla="*/ 19227 w 30278"/>
                  <a:gd name="connsiteY9" fmla="*/ 82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19227" y="8249"/>
                    </a:moveTo>
                    <a:cubicBezTo>
                      <a:pt x="19378" y="7038"/>
                      <a:pt x="19454" y="5297"/>
                      <a:pt x="21119" y="5751"/>
                    </a:cubicBezTo>
                    <a:cubicBezTo>
                      <a:pt x="25207" y="6962"/>
                      <a:pt x="28840" y="9612"/>
                      <a:pt x="30051" y="13624"/>
                    </a:cubicBezTo>
                    <a:cubicBezTo>
                      <a:pt x="30959" y="16651"/>
                      <a:pt x="27402" y="18392"/>
                      <a:pt x="25434" y="20209"/>
                    </a:cubicBezTo>
                    <a:cubicBezTo>
                      <a:pt x="21119" y="24069"/>
                      <a:pt x="18772" y="19149"/>
                      <a:pt x="15593" y="17863"/>
                    </a:cubicBezTo>
                    <a:cubicBezTo>
                      <a:pt x="13852" y="15516"/>
                      <a:pt x="11203" y="16424"/>
                      <a:pt x="8932" y="15970"/>
                    </a:cubicBezTo>
                    <a:cubicBezTo>
                      <a:pt x="7570" y="15667"/>
                      <a:pt x="6434" y="15137"/>
                      <a:pt x="5677" y="13926"/>
                    </a:cubicBezTo>
                    <a:cubicBezTo>
                      <a:pt x="6585" y="9536"/>
                      <a:pt x="9386" y="7795"/>
                      <a:pt x="13776" y="8325"/>
                    </a:cubicBezTo>
                    <a:lnTo>
                      <a:pt x="13776" y="8325"/>
                    </a:lnTo>
                    <a:cubicBezTo>
                      <a:pt x="15518" y="9763"/>
                      <a:pt x="17410" y="9990"/>
                      <a:pt x="19227" y="8249"/>
                    </a:cubicBezTo>
                    <a:close/>
                  </a:path>
                </a:pathLst>
              </a:custGeom>
              <a:solidFill>
                <a:srgbClr val="F6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3" name="任意多边形: 形状 3562"/>
              <p:cNvSpPr/>
              <p:nvPr/>
            </p:nvSpPr>
            <p:spPr>
              <a:xfrm>
                <a:off x="2325391" y="6203965"/>
                <a:ext cx="30278" cy="22709"/>
              </a:xfrm>
              <a:custGeom>
                <a:avLst/>
                <a:gdLst>
                  <a:gd name="connsiteX0" fmla="*/ 13798 w 30278"/>
                  <a:gd name="connsiteY0" fmla="*/ 19075 h 22708"/>
                  <a:gd name="connsiteX1" fmla="*/ 10770 w 30278"/>
                  <a:gd name="connsiteY1" fmla="*/ 17183 h 22708"/>
                  <a:gd name="connsiteX2" fmla="*/ 5850 w 30278"/>
                  <a:gd name="connsiteY2" fmla="*/ 10825 h 22708"/>
                  <a:gd name="connsiteX3" fmla="*/ 10468 w 30278"/>
                  <a:gd name="connsiteY3" fmla="*/ 7343 h 22708"/>
                  <a:gd name="connsiteX4" fmla="*/ 13874 w 30278"/>
                  <a:gd name="connsiteY4" fmla="*/ 5677 h 22708"/>
                  <a:gd name="connsiteX5" fmla="*/ 27272 w 30278"/>
                  <a:gd name="connsiteY5" fmla="*/ 11279 h 22708"/>
                  <a:gd name="connsiteX6" fmla="*/ 24623 w 30278"/>
                  <a:gd name="connsiteY6" fmla="*/ 17864 h 22708"/>
                  <a:gd name="connsiteX7" fmla="*/ 18491 w 30278"/>
                  <a:gd name="connsiteY7" fmla="*/ 20059 h 22708"/>
                  <a:gd name="connsiteX8" fmla="*/ 15993 w 30278"/>
                  <a:gd name="connsiteY8" fmla="*/ 20362 h 22708"/>
                  <a:gd name="connsiteX9" fmla="*/ 13798 w 30278"/>
                  <a:gd name="connsiteY9" fmla="*/ 1907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13798" y="19075"/>
                    </a:moveTo>
                    <a:cubicBezTo>
                      <a:pt x="13041" y="18016"/>
                      <a:pt x="12133" y="17107"/>
                      <a:pt x="10770" y="17183"/>
                    </a:cubicBezTo>
                    <a:cubicBezTo>
                      <a:pt x="6002" y="17410"/>
                      <a:pt x="6532" y="13777"/>
                      <a:pt x="5850" y="10825"/>
                    </a:cubicBezTo>
                    <a:cubicBezTo>
                      <a:pt x="4791" y="6131"/>
                      <a:pt x="8878" y="8327"/>
                      <a:pt x="10468" y="7343"/>
                    </a:cubicBezTo>
                    <a:cubicBezTo>
                      <a:pt x="11527" y="6661"/>
                      <a:pt x="12739" y="6207"/>
                      <a:pt x="13874" y="5677"/>
                    </a:cubicBezTo>
                    <a:cubicBezTo>
                      <a:pt x="18340" y="7570"/>
                      <a:pt x="22806" y="9387"/>
                      <a:pt x="27272" y="11279"/>
                    </a:cubicBezTo>
                    <a:cubicBezTo>
                      <a:pt x="29316" y="14685"/>
                      <a:pt x="26894" y="16199"/>
                      <a:pt x="24623" y="17864"/>
                    </a:cubicBezTo>
                    <a:cubicBezTo>
                      <a:pt x="22655" y="18924"/>
                      <a:pt x="20535" y="19454"/>
                      <a:pt x="18491" y="20059"/>
                    </a:cubicBezTo>
                    <a:cubicBezTo>
                      <a:pt x="17659" y="20287"/>
                      <a:pt x="16826" y="20362"/>
                      <a:pt x="15993" y="20362"/>
                    </a:cubicBezTo>
                    <a:cubicBezTo>
                      <a:pt x="15085" y="20135"/>
                      <a:pt x="14404" y="19681"/>
                      <a:pt x="13798" y="19075"/>
                    </a:cubicBezTo>
                    <a:close/>
                  </a:path>
                </a:pathLst>
              </a:custGeom>
              <a:solidFill>
                <a:srgbClr val="EEB6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4" name="任意多边形: 形状 3563"/>
              <p:cNvSpPr/>
              <p:nvPr/>
            </p:nvSpPr>
            <p:spPr>
              <a:xfrm>
                <a:off x="1672010" y="6219332"/>
                <a:ext cx="30278" cy="30278"/>
              </a:xfrm>
              <a:custGeom>
                <a:avLst/>
                <a:gdLst>
                  <a:gd name="connsiteX0" fmla="*/ 19151 w 30278"/>
                  <a:gd name="connsiteY0" fmla="*/ 20968 h 30278"/>
                  <a:gd name="connsiteX1" fmla="*/ 19000 w 30278"/>
                  <a:gd name="connsiteY1" fmla="*/ 22784 h 30278"/>
                  <a:gd name="connsiteX2" fmla="*/ 15139 w 30278"/>
                  <a:gd name="connsiteY2" fmla="*/ 26569 h 30278"/>
                  <a:gd name="connsiteX3" fmla="*/ 5677 w 30278"/>
                  <a:gd name="connsiteY3" fmla="*/ 24601 h 30278"/>
                  <a:gd name="connsiteX4" fmla="*/ 7570 w 30278"/>
                  <a:gd name="connsiteY4" fmla="*/ 20816 h 30278"/>
                  <a:gd name="connsiteX5" fmla="*/ 9613 w 30278"/>
                  <a:gd name="connsiteY5" fmla="*/ 13398 h 30278"/>
                  <a:gd name="connsiteX6" fmla="*/ 15139 w 30278"/>
                  <a:gd name="connsiteY6" fmla="*/ 5677 h 30278"/>
                  <a:gd name="connsiteX7" fmla="*/ 24601 w 30278"/>
                  <a:gd name="connsiteY7" fmla="*/ 18924 h 30278"/>
                  <a:gd name="connsiteX8" fmla="*/ 24601 w 30278"/>
                  <a:gd name="connsiteY8" fmla="*/ 18924 h 30278"/>
                  <a:gd name="connsiteX9" fmla="*/ 19151 w 30278"/>
                  <a:gd name="connsiteY9" fmla="*/ 2096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19151" y="20968"/>
                    </a:moveTo>
                    <a:cubicBezTo>
                      <a:pt x="19075" y="21573"/>
                      <a:pt x="19000" y="22179"/>
                      <a:pt x="19000" y="22784"/>
                    </a:cubicBezTo>
                    <a:cubicBezTo>
                      <a:pt x="17259" y="23617"/>
                      <a:pt x="18470" y="27402"/>
                      <a:pt x="15139" y="26569"/>
                    </a:cubicBezTo>
                    <a:cubicBezTo>
                      <a:pt x="12565" y="23239"/>
                      <a:pt x="8024" y="29143"/>
                      <a:pt x="5677" y="24601"/>
                    </a:cubicBezTo>
                    <a:cubicBezTo>
                      <a:pt x="6813" y="23617"/>
                      <a:pt x="8856" y="23087"/>
                      <a:pt x="7570" y="20816"/>
                    </a:cubicBezTo>
                    <a:cubicBezTo>
                      <a:pt x="10370" y="19000"/>
                      <a:pt x="9765" y="14458"/>
                      <a:pt x="9613" y="13398"/>
                    </a:cubicBezTo>
                    <a:cubicBezTo>
                      <a:pt x="8932" y="8402"/>
                      <a:pt x="13549" y="8251"/>
                      <a:pt x="15139" y="5677"/>
                    </a:cubicBezTo>
                    <a:cubicBezTo>
                      <a:pt x="21497" y="7796"/>
                      <a:pt x="24904" y="12036"/>
                      <a:pt x="24601" y="18924"/>
                    </a:cubicBezTo>
                    <a:lnTo>
                      <a:pt x="24601" y="18924"/>
                    </a:lnTo>
                    <a:cubicBezTo>
                      <a:pt x="23163" y="20589"/>
                      <a:pt x="20589" y="19302"/>
                      <a:pt x="19151" y="20968"/>
                    </a:cubicBezTo>
                    <a:close/>
                  </a:path>
                </a:pathLst>
              </a:custGeom>
              <a:solidFill>
                <a:srgbClr val="F5D5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5" name="任意多边形: 形状 3564"/>
              <p:cNvSpPr/>
              <p:nvPr/>
            </p:nvSpPr>
            <p:spPr>
              <a:xfrm>
                <a:off x="2046400" y="6250609"/>
                <a:ext cx="45417" cy="30278"/>
              </a:xfrm>
              <a:custGeom>
                <a:avLst/>
                <a:gdLst>
                  <a:gd name="connsiteX0" fmla="*/ 5677 w 45417"/>
                  <a:gd name="connsiteY0" fmla="*/ 31323 h 30278"/>
                  <a:gd name="connsiteX1" fmla="*/ 5753 w 45417"/>
                  <a:gd name="connsiteY1" fmla="*/ 29506 h 30278"/>
                  <a:gd name="connsiteX2" fmla="*/ 7645 w 45417"/>
                  <a:gd name="connsiteY2" fmla="*/ 27614 h 30278"/>
                  <a:gd name="connsiteX3" fmla="*/ 7645 w 45417"/>
                  <a:gd name="connsiteY3" fmla="*/ 27614 h 30278"/>
                  <a:gd name="connsiteX4" fmla="*/ 18470 w 45417"/>
                  <a:gd name="connsiteY4" fmla="*/ 17925 h 30278"/>
                  <a:gd name="connsiteX5" fmla="*/ 18848 w 45417"/>
                  <a:gd name="connsiteY5" fmla="*/ 12324 h 30278"/>
                  <a:gd name="connsiteX6" fmla="*/ 22784 w 45417"/>
                  <a:gd name="connsiteY6" fmla="*/ 8539 h 30278"/>
                  <a:gd name="connsiteX7" fmla="*/ 22784 w 45417"/>
                  <a:gd name="connsiteY7" fmla="*/ 8539 h 30278"/>
                  <a:gd name="connsiteX8" fmla="*/ 24677 w 45417"/>
                  <a:gd name="connsiteY8" fmla="*/ 10431 h 30278"/>
                  <a:gd name="connsiteX9" fmla="*/ 26569 w 45417"/>
                  <a:gd name="connsiteY9" fmla="*/ 10431 h 30278"/>
                  <a:gd name="connsiteX10" fmla="*/ 31414 w 45417"/>
                  <a:gd name="connsiteY10" fmla="*/ 7706 h 30278"/>
                  <a:gd name="connsiteX11" fmla="*/ 36031 w 45417"/>
                  <a:gd name="connsiteY11" fmla="*/ 6117 h 30278"/>
                  <a:gd name="connsiteX12" fmla="*/ 40724 w 45417"/>
                  <a:gd name="connsiteY12" fmla="*/ 7101 h 30278"/>
                  <a:gd name="connsiteX13" fmla="*/ 39891 w 45417"/>
                  <a:gd name="connsiteY13" fmla="*/ 12324 h 30278"/>
                  <a:gd name="connsiteX14" fmla="*/ 37848 w 45417"/>
                  <a:gd name="connsiteY14" fmla="*/ 14064 h 30278"/>
                  <a:gd name="connsiteX15" fmla="*/ 23011 w 45417"/>
                  <a:gd name="connsiteY15" fmla="*/ 23526 h 30278"/>
                  <a:gd name="connsiteX16" fmla="*/ 5677 w 45417"/>
                  <a:gd name="connsiteY16" fmla="*/ 3132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417" h="30278">
                    <a:moveTo>
                      <a:pt x="5677" y="31323"/>
                    </a:moveTo>
                    <a:cubicBezTo>
                      <a:pt x="5753" y="30718"/>
                      <a:pt x="5753" y="30112"/>
                      <a:pt x="5753" y="29506"/>
                    </a:cubicBezTo>
                    <a:cubicBezTo>
                      <a:pt x="6434" y="28901"/>
                      <a:pt x="6964" y="28144"/>
                      <a:pt x="7645" y="27614"/>
                    </a:cubicBezTo>
                    <a:lnTo>
                      <a:pt x="7645" y="27614"/>
                    </a:lnTo>
                    <a:cubicBezTo>
                      <a:pt x="11733" y="24965"/>
                      <a:pt x="13549" y="19893"/>
                      <a:pt x="18470" y="17925"/>
                    </a:cubicBezTo>
                    <a:cubicBezTo>
                      <a:pt x="21195" y="16865"/>
                      <a:pt x="19529" y="14443"/>
                      <a:pt x="18848" y="12324"/>
                    </a:cubicBezTo>
                    <a:cubicBezTo>
                      <a:pt x="17713" y="8766"/>
                      <a:pt x="18394" y="6571"/>
                      <a:pt x="22784" y="8539"/>
                    </a:cubicBezTo>
                    <a:lnTo>
                      <a:pt x="22784" y="8539"/>
                    </a:lnTo>
                    <a:cubicBezTo>
                      <a:pt x="23466" y="9145"/>
                      <a:pt x="24071" y="9750"/>
                      <a:pt x="24677" y="10431"/>
                    </a:cubicBezTo>
                    <a:cubicBezTo>
                      <a:pt x="25282" y="10431"/>
                      <a:pt x="25964" y="10431"/>
                      <a:pt x="26569" y="10431"/>
                    </a:cubicBezTo>
                    <a:cubicBezTo>
                      <a:pt x="28840" y="10734"/>
                      <a:pt x="29748" y="8615"/>
                      <a:pt x="31414" y="7706"/>
                    </a:cubicBezTo>
                    <a:cubicBezTo>
                      <a:pt x="33079" y="7479"/>
                      <a:pt x="34593" y="6873"/>
                      <a:pt x="36031" y="6117"/>
                    </a:cubicBezTo>
                    <a:cubicBezTo>
                      <a:pt x="37772" y="5511"/>
                      <a:pt x="39437" y="5284"/>
                      <a:pt x="40724" y="7101"/>
                    </a:cubicBezTo>
                    <a:cubicBezTo>
                      <a:pt x="41027" y="8917"/>
                      <a:pt x="41103" y="10734"/>
                      <a:pt x="39891" y="12324"/>
                    </a:cubicBezTo>
                    <a:cubicBezTo>
                      <a:pt x="39210" y="12929"/>
                      <a:pt x="38529" y="13989"/>
                      <a:pt x="37848" y="14064"/>
                    </a:cubicBezTo>
                    <a:cubicBezTo>
                      <a:pt x="31111" y="14519"/>
                      <a:pt x="26720" y="16941"/>
                      <a:pt x="23011" y="23526"/>
                    </a:cubicBezTo>
                    <a:cubicBezTo>
                      <a:pt x="20059" y="28749"/>
                      <a:pt x="12111" y="30036"/>
                      <a:pt x="5677" y="31323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6" name="任意多边形: 形状 3565"/>
              <p:cNvSpPr/>
              <p:nvPr/>
            </p:nvSpPr>
            <p:spPr>
              <a:xfrm>
                <a:off x="1650182" y="6147881"/>
                <a:ext cx="30278" cy="22709"/>
              </a:xfrm>
              <a:custGeom>
                <a:avLst/>
                <a:gdLst>
                  <a:gd name="connsiteX0" fmla="*/ 23721 w 30278"/>
                  <a:gd name="connsiteY0" fmla="*/ 8548 h 22708"/>
                  <a:gd name="connsiteX1" fmla="*/ 29095 w 30278"/>
                  <a:gd name="connsiteY1" fmla="*/ 16344 h 22708"/>
                  <a:gd name="connsiteX2" fmla="*/ 28641 w 30278"/>
                  <a:gd name="connsiteY2" fmla="*/ 17556 h 22708"/>
                  <a:gd name="connsiteX3" fmla="*/ 29246 w 30278"/>
                  <a:gd name="connsiteY3" fmla="*/ 18086 h 22708"/>
                  <a:gd name="connsiteX4" fmla="*/ 22661 w 30278"/>
                  <a:gd name="connsiteY4" fmla="*/ 19978 h 22708"/>
                  <a:gd name="connsiteX5" fmla="*/ 8430 w 30278"/>
                  <a:gd name="connsiteY5" fmla="*/ 20054 h 22708"/>
                  <a:gd name="connsiteX6" fmla="*/ 6538 w 30278"/>
                  <a:gd name="connsiteY6" fmla="*/ 18086 h 22708"/>
                  <a:gd name="connsiteX7" fmla="*/ 6538 w 30278"/>
                  <a:gd name="connsiteY7" fmla="*/ 18086 h 22708"/>
                  <a:gd name="connsiteX8" fmla="*/ 14486 w 30278"/>
                  <a:gd name="connsiteY8" fmla="*/ 8624 h 22708"/>
                  <a:gd name="connsiteX9" fmla="*/ 16227 w 30278"/>
                  <a:gd name="connsiteY9" fmla="*/ 7034 h 22708"/>
                  <a:gd name="connsiteX10" fmla="*/ 21601 w 30278"/>
                  <a:gd name="connsiteY10" fmla="*/ 6807 h 22708"/>
                  <a:gd name="connsiteX11" fmla="*/ 21677 w 30278"/>
                  <a:gd name="connsiteY11" fmla="*/ 6807 h 22708"/>
                  <a:gd name="connsiteX12" fmla="*/ 23721 w 30278"/>
                  <a:gd name="connsiteY12" fmla="*/ 854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23721" y="8548"/>
                    </a:moveTo>
                    <a:cubicBezTo>
                      <a:pt x="25537" y="11121"/>
                      <a:pt x="27278" y="13695"/>
                      <a:pt x="29095" y="16344"/>
                    </a:cubicBezTo>
                    <a:cubicBezTo>
                      <a:pt x="28565" y="16799"/>
                      <a:pt x="28414" y="17177"/>
                      <a:pt x="28641" y="17556"/>
                    </a:cubicBezTo>
                    <a:cubicBezTo>
                      <a:pt x="28868" y="17934"/>
                      <a:pt x="29019" y="18086"/>
                      <a:pt x="29246" y="18086"/>
                    </a:cubicBezTo>
                    <a:cubicBezTo>
                      <a:pt x="27657" y="20811"/>
                      <a:pt x="24629" y="20583"/>
                      <a:pt x="22661" y="19978"/>
                    </a:cubicBezTo>
                    <a:cubicBezTo>
                      <a:pt x="17816" y="18464"/>
                      <a:pt x="13199" y="19751"/>
                      <a:pt x="8430" y="20054"/>
                    </a:cubicBezTo>
                    <a:cubicBezTo>
                      <a:pt x="7900" y="19372"/>
                      <a:pt x="7143" y="18767"/>
                      <a:pt x="6538" y="18086"/>
                    </a:cubicBezTo>
                    <a:lnTo>
                      <a:pt x="6538" y="18086"/>
                    </a:lnTo>
                    <a:cubicBezTo>
                      <a:pt x="4721" y="9002"/>
                      <a:pt x="5100" y="8548"/>
                      <a:pt x="14486" y="8624"/>
                    </a:cubicBezTo>
                    <a:cubicBezTo>
                      <a:pt x="15016" y="8094"/>
                      <a:pt x="15621" y="7564"/>
                      <a:pt x="16227" y="7034"/>
                    </a:cubicBezTo>
                    <a:cubicBezTo>
                      <a:pt x="17968" y="5899"/>
                      <a:pt x="19709" y="4763"/>
                      <a:pt x="21601" y="6807"/>
                    </a:cubicBezTo>
                    <a:lnTo>
                      <a:pt x="21677" y="6807"/>
                    </a:lnTo>
                    <a:cubicBezTo>
                      <a:pt x="22358" y="7412"/>
                      <a:pt x="23039" y="8018"/>
                      <a:pt x="23721" y="8548"/>
                    </a:cubicBezTo>
                    <a:close/>
                  </a:path>
                </a:pathLst>
              </a:custGeom>
              <a:solidFill>
                <a:srgbClr val="F4CC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7" name="任意多边形: 形状 3566"/>
              <p:cNvSpPr/>
              <p:nvPr/>
            </p:nvSpPr>
            <p:spPr>
              <a:xfrm>
                <a:off x="2248680" y="5515652"/>
                <a:ext cx="22709" cy="22709"/>
              </a:xfrm>
              <a:custGeom>
                <a:avLst/>
                <a:gdLst>
                  <a:gd name="connsiteX0" fmla="*/ 12468 w 22708"/>
                  <a:gd name="connsiteY0" fmla="*/ 7661 h 22708"/>
                  <a:gd name="connsiteX1" fmla="*/ 21097 w 22708"/>
                  <a:gd name="connsiteY1" fmla="*/ 9931 h 22708"/>
                  <a:gd name="connsiteX2" fmla="*/ 23595 w 22708"/>
                  <a:gd name="connsiteY2" fmla="*/ 20605 h 22708"/>
                  <a:gd name="connsiteX3" fmla="*/ 6488 w 22708"/>
                  <a:gd name="connsiteY3" fmla="*/ 16744 h 22708"/>
                  <a:gd name="connsiteX4" fmla="*/ 10727 w 22708"/>
                  <a:gd name="connsiteY4" fmla="*/ 8039 h 22708"/>
                  <a:gd name="connsiteX5" fmla="*/ 12468 w 22708"/>
                  <a:gd name="connsiteY5" fmla="*/ 76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2468" y="7661"/>
                    </a:moveTo>
                    <a:cubicBezTo>
                      <a:pt x="16480" y="4103"/>
                      <a:pt x="19432" y="5617"/>
                      <a:pt x="21097" y="9931"/>
                    </a:cubicBezTo>
                    <a:cubicBezTo>
                      <a:pt x="22308" y="13035"/>
                      <a:pt x="22687" y="16442"/>
                      <a:pt x="23595" y="20605"/>
                    </a:cubicBezTo>
                    <a:cubicBezTo>
                      <a:pt x="17464" y="19015"/>
                      <a:pt x="10802" y="25222"/>
                      <a:pt x="6488" y="16744"/>
                    </a:cubicBezTo>
                    <a:cubicBezTo>
                      <a:pt x="3763" y="11445"/>
                      <a:pt x="8607" y="10537"/>
                      <a:pt x="10727" y="8039"/>
                    </a:cubicBezTo>
                    <a:cubicBezTo>
                      <a:pt x="11559" y="8872"/>
                      <a:pt x="12165" y="9175"/>
                      <a:pt x="12468" y="7661"/>
                    </a:cubicBezTo>
                    <a:close/>
                  </a:path>
                </a:pathLst>
              </a:custGeom>
              <a:solidFill>
                <a:srgbClr val="F5DA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8" name="任意多边形: 形状 3567"/>
              <p:cNvSpPr/>
              <p:nvPr/>
            </p:nvSpPr>
            <p:spPr>
              <a:xfrm>
                <a:off x="1601246" y="5195823"/>
                <a:ext cx="22709" cy="30278"/>
              </a:xfrm>
              <a:custGeom>
                <a:avLst/>
                <a:gdLst>
                  <a:gd name="connsiteX0" fmla="*/ 6045 w 22708"/>
                  <a:gd name="connsiteY0" fmla="*/ 8282 h 30278"/>
                  <a:gd name="connsiteX1" fmla="*/ 10662 w 22708"/>
                  <a:gd name="connsiteY1" fmla="*/ 5708 h 30278"/>
                  <a:gd name="connsiteX2" fmla="*/ 20730 w 22708"/>
                  <a:gd name="connsiteY2" fmla="*/ 11689 h 30278"/>
                  <a:gd name="connsiteX3" fmla="*/ 21184 w 22708"/>
                  <a:gd name="connsiteY3" fmla="*/ 25314 h 30278"/>
                  <a:gd name="connsiteX4" fmla="*/ 17475 w 22708"/>
                  <a:gd name="connsiteY4" fmla="*/ 27206 h 30278"/>
                  <a:gd name="connsiteX5" fmla="*/ 17475 w 22708"/>
                  <a:gd name="connsiteY5" fmla="*/ 27206 h 30278"/>
                  <a:gd name="connsiteX6" fmla="*/ 13917 w 22708"/>
                  <a:gd name="connsiteY6" fmla="*/ 19258 h 30278"/>
                  <a:gd name="connsiteX7" fmla="*/ 13539 w 22708"/>
                  <a:gd name="connsiteY7" fmla="*/ 18123 h 30278"/>
                  <a:gd name="connsiteX8" fmla="*/ 6045 w 22708"/>
                  <a:gd name="connsiteY8" fmla="*/ 82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6045" y="8282"/>
                    </a:moveTo>
                    <a:cubicBezTo>
                      <a:pt x="7634" y="7374"/>
                      <a:pt x="10359" y="5406"/>
                      <a:pt x="10662" y="5708"/>
                    </a:cubicBezTo>
                    <a:cubicBezTo>
                      <a:pt x="13539" y="8736"/>
                      <a:pt x="19140" y="7980"/>
                      <a:pt x="20730" y="11689"/>
                    </a:cubicBezTo>
                    <a:cubicBezTo>
                      <a:pt x="22546" y="15852"/>
                      <a:pt x="27391" y="20621"/>
                      <a:pt x="21184" y="25314"/>
                    </a:cubicBezTo>
                    <a:cubicBezTo>
                      <a:pt x="20200" y="26525"/>
                      <a:pt x="18459" y="26071"/>
                      <a:pt x="17475" y="27206"/>
                    </a:cubicBezTo>
                    <a:lnTo>
                      <a:pt x="17475" y="27206"/>
                    </a:lnTo>
                    <a:cubicBezTo>
                      <a:pt x="10889" y="26979"/>
                      <a:pt x="7861" y="25162"/>
                      <a:pt x="13917" y="19258"/>
                    </a:cubicBezTo>
                    <a:cubicBezTo>
                      <a:pt x="14447" y="18804"/>
                      <a:pt x="14220" y="18804"/>
                      <a:pt x="13539" y="18123"/>
                    </a:cubicBezTo>
                    <a:cubicBezTo>
                      <a:pt x="10511" y="15246"/>
                      <a:pt x="4077" y="14944"/>
                      <a:pt x="6045" y="8282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69" name="任意多边形: 形状 3568"/>
              <p:cNvSpPr/>
              <p:nvPr/>
            </p:nvSpPr>
            <p:spPr>
              <a:xfrm>
                <a:off x="1595845" y="5198428"/>
                <a:ext cx="22709" cy="30278"/>
              </a:xfrm>
              <a:custGeom>
                <a:avLst/>
                <a:gdLst>
                  <a:gd name="connsiteX0" fmla="*/ 11445 w 22708"/>
                  <a:gd name="connsiteY0" fmla="*/ 5677 h 30278"/>
                  <a:gd name="connsiteX1" fmla="*/ 23254 w 22708"/>
                  <a:gd name="connsiteY1" fmla="*/ 15896 h 30278"/>
                  <a:gd name="connsiteX2" fmla="*/ 22800 w 22708"/>
                  <a:gd name="connsiteY2" fmla="*/ 24601 h 30278"/>
                  <a:gd name="connsiteX3" fmla="*/ 13186 w 22708"/>
                  <a:gd name="connsiteY3" fmla="*/ 24374 h 30278"/>
                  <a:gd name="connsiteX4" fmla="*/ 5693 w 22708"/>
                  <a:gd name="connsiteY4" fmla="*/ 13171 h 30278"/>
                  <a:gd name="connsiteX5" fmla="*/ 7585 w 22708"/>
                  <a:gd name="connsiteY5" fmla="*/ 9310 h 30278"/>
                  <a:gd name="connsiteX6" fmla="*/ 11445 w 22708"/>
                  <a:gd name="connsiteY6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445" y="5677"/>
                    </a:moveTo>
                    <a:cubicBezTo>
                      <a:pt x="13414" y="8402"/>
                      <a:pt x="20453" y="14382"/>
                      <a:pt x="23254" y="15896"/>
                    </a:cubicBezTo>
                    <a:cubicBezTo>
                      <a:pt x="15911" y="20135"/>
                      <a:pt x="15911" y="20135"/>
                      <a:pt x="22800" y="24601"/>
                    </a:cubicBezTo>
                    <a:cubicBezTo>
                      <a:pt x="19545" y="27629"/>
                      <a:pt x="16290" y="27477"/>
                      <a:pt x="13186" y="24374"/>
                    </a:cubicBezTo>
                    <a:cubicBezTo>
                      <a:pt x="9932" y="21119"/>
                      <a:pt x="6298" y="18167"/>
                      <a:pt x="5693" y="13171"/>
                    </a:cubicBezTo>
                    <a:cubicBezTo>
                      <a:pt x="5541" y="11506"/>
                      <a:pt x="6525" y="10370"/>
                      <a:pt x="7585" y="9310"/>
                    </a:cubicBezTo>
                    <a:cubicBezTo>
                      <a:pt x="8342" y="7570"/>
                      <a:pt x="9553" y="6283"/>
                      <a:pt x="11445" y="5677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0" name="任意多边形: 形状 3569"/>
              <p:cNvSpPr/>
              <p:nvPr/>
            </p:nvSpPr>
            <p:spPr>
              <a:xfrm>
                <a:off x="2199954" y="5770420"/>
                <a:ext cx="22709" cy="30278"/>
              </a:xfrm>
              <a:custGeom>
                <a:avLst/>
                <a:gdLst>
                  <a:gd name="connsiteX0" fmla="*/ 8131 w 22708"/>
                  <a:gd name="connsiteY0" fmla="*/ 26759 h 30278"/>
                  <a:gd name="connsiteX1" fmla="*/ 9418 w 22708"/>
                  <a:gd name="connsiteY1" fmla="*/ 10181 h 30278"/>
                  <a:gd name="connsiteX2" fmla="*/ 19410 w 22708"/>
                  <a:gd name="connsiteY2" fmla="*/ 7911 h 30278"/>
                  <a:gd name="connsiteX3" fmla="*/ 21302 w 22708"/>
                  <a:gd name="connsiteY3" fmla="*/ 9727 h 30278"/>
                  <a:gd name="connsiteX4" fmla="*/ 21302 w 22708"/>
                  <a:gd name="connsiteY4" fmla="*/ 9727 h 30278"/>
                  <a:gd name="connsiteX5" fmla="*/ 16382 w 22708"/>
                  <a:gd name="connsiteY5" fmla="*/ 19568 h 30278"/>
                  <a:gd name="connsiteX6" fmla="*/ 14944 w 22708"/>
                  <a:gd name="connsiteY6" fmla="*/ 21460 h 30278"/>
                  <a:gd name="connsiteX7" fmla="*/ 8131 w 22708"/>
                  <a:gd name="connsiteY7" fmla="*/ 267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8131" y="26759"/>
                    </a:moveTo>
                    <a:cubicBezTo>
                      <a:pt x="4498" y="22066"/>
                      <a:pt x="4876" y="13588"/>
                      <a:pt x="9418" y="10181"/>
                    </a:cubicBezTo>
                    <a:cubicBezTo>
                      <a:pt x="12143" y="8138"/>
                      <a:pt x="14792" y="2612"/>
                      <a:pt x="19410" y="7911"/>
                    </a:cubicBezTo>
                    <a:cubicBezTo>
                      <a:pt x="20091" y="8516"/>
                      <a:pt x="20697" y="9122"/>
                      <a:pt x="21302" y="9727"/>
                    </a:cubicBezTo>
                    <a:lnTo>
                      <a:pt x="21302" y="9727"/>
                    </a:lnTo>
                    <a:cubicBezTo>
                      <a:pt x="23649" y="15026"/>
                      <a:pt x="20394" y="17448"/>
                      <a:pt x="16382" y="19568"/>
                    </a:cubicBezTo>
                    <a:cubicBezTo>
                      <a:pt x="15852" y="20173"/>
                      <a:pt x="15322" y="20779"/>
                      <a:pt x="14944" y="21460"/>
                    </a:cubicBezTo>
                    <a:cubicBezTo>
                      <a:pt x="14187" y="25018"/>
                      <a:pt x="14338" y="30014"/>
                      <a:pt x="8131" y="26759"/>
                    </a:cubicBez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1" name="任意多边形: 形状 3570"/>
              <p:cNvSpPr/>
              <p:nvPr/>
            </p:nvSpPr>
            <p:spPr>
              <a:xfrm>
                <a:off x="1753445" y="4919117"/>
                <a:ext cx="30278" cy="22709"/>
              </a:xfrm>
              <a:custGeom>
                <a:avLst/>
                <a:gdLst>
                  <a:gd name="connsiteX0" fmla="*/ 17272 w 30278"/>
                  <a:gd name="connsiteY0" fmla="*/ 20736 h 22708"/>
                  <a:gd name="connsiteX1" fmla="*/ 13487 w 30278"/>
                  <a:gd name="connsiteY1" fmla="*/ 20736 h 22708"/>
                  <a:gd name="connsiteX2" fmla="*/ 6599 w 30278"/>
                  <a:gd name="connsiteY2" fmla="*/ 18768 h 22708"/>
                  <a:gd name="connsiteX3" fmla="*/ 9702 w 30278"/>
                  <a:gd name="connsiteY3" fmla="*/ 9231 h 22708"/>
                  <a:gd name="connsiteX4" fmla="*/ 26809 w 30278"/>
                  <a:gd name="connsiteY4" fmla="*/ 7489 h 22708"/>
                  <a:gd name="connsiteX5" fmla="*/ 28777 w 30278"/>
                  <a:gd name="connsiteY5" fmla="*/ 13091 h 22708"/>
                  <a:gd name="connsiteX6" fmla="*/ 28777 w 30278"/>
                  <a:gd name="connsiteY6" fmla="*/ 13091 h 22708"/>
                  <a:gd name="connsiteX7" fmla="*/ 23554 w 30278"/>
                  <a:gd name="connsiteY7" fmla="*/ 18995 h 22708"/>
                  <a:gd name="connsiteX8" fmla="*/ 17272 w 30278"/>
                  <a:gd name="connsiteY8" fmla="*/ 207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17272" y="20736"/>
                    </a:moveTo>
                    <a:cubicBezTo>
                      <a:pt x="15985" y="20736"/>
                      <a:pt x="14774" y="20736"/>
                      <a:pt x="13487" y="20736"/>
                    </a:cubicBezTo>
                    <a:cubicBezTo>
                      <a:pt x="10459" y="22780"/>
                      <a:pt x="8112" y="21190"/>
                      <a:pt x="6599" y="18768"/>
                    </a:cubicBezTo>
                    <a:cubicBezTo>
                      <a:pt x="3873" y="14530"/>
                      <a:pt x="7885" y="12183"/>
                      <a:pt x="9702" y="9231"/>
                    </a:cubicBezTo>
                    <a:cubicBezTo>
                      <a:pt x="14849" y="2796"/>
                      <a:pt x="20981" y="6960"/>
                      <a:pt x="26809" y="7489"/>
                    </a:cubicBezTo>
                    <a:cubicBezTo>
                      <a:pt x="28550" y="9003"/>
                      <a:pt x="26885" y="11653"/>
                      <a:pt x="28777" y="13091"/>
                    </a:cubicBezTo>
                    <a:lnTo>
                      <a:pt x="28777" y="13091"/>
                    </a:lnTo>
                    <a:cubicBezTo>
                      <a:pt x="29534" y="17330"/>
                      <a:pt x="27112" y="18617"/>
                      <a:pt x="23554" y="18995"/>
                    </a:cubicBezTo>
                    <a:lnTo>
                      <a:pt x="17272" y="20736"/>
                    </a:ln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2" name="任意多边形: 形状 3571"/>
              <p:cNvSpPr/>
              <p:nvPr/>
            </p:nvSpPr>
            <p:spPr>
              <a:xfrm>
                <a:off x="1890373" y="5816065"/>
                <a:ext cx="30278" cy="22709"/>
              </a:xfrm>
              <a:custGeom>
                <a:avLst/>
                <a:gdLst>
                  <a:gd name="connsiteX0" fmla="*/ 22879 w 30278"/>
                  <a:gd name="connsiteY0" fmla="*/ 11543 h 22708"/>
                  <a:gd name="connsiteX1" fmla="*/ 28631 w 30278"/>
                  <a:gd name="connsiteY1" fmla="*/ 13436 h 22708"/>
                  <a:gd name="connsiteX2" fmla="*/ 21213 w 30278"/>
                  <a:gd name="connsiteY2" fmla="*/ 16464 h 22708"/>
                  <a:gd name="connsiteX3" fmla="*/ 7512 w 30278"/>
                  <a:gd name="connsiteY3" fmla="*/ 18885 h 22708"/>
                  <a:gd name="connsiteX4" fmla="*/ 11373 w 30278"/>
                  <a:gd name="connsiteY4" fmla="*/ 5715 h 22708"/>
                  <a:gd name="connsiteX5" fmla="*/ 22879 w 30278"/>
                  <a:gd name="connsiteY5" fmla="*/ 1154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22879" y="11543"/>
                    </a:moveTo>
                    <a:cubicBezTo>
                      <a:pt x="24695" y="12603"/>
                      <a:pt x="28329" y="7985"/>
                      <a:pt x="28631" y="13436"/>
                    </a:cubicBezTo>
                    <a:cubicBezTo>
                      <a:pt x="25755" y="13360"/>
                      <a:pt x="23484" y="14041"/>
                      <a:pt x="21213" y="16464"/>
                    </a:cubicBezTo>
                    <a:cubicBezTo>
                      <a:pt x="16217" y="21838"/>
                      <a:pt x="11221" y="22368"/>
                      <a:pt x="7512" y="18885"/>
                    </a:cubicBezTo>
                    <a:cubicBezTo>
                      <a:pt x="4106" y="15706"/>
                      <a:pt x="5469" y="11165"/>
                      <a:pt x="11373" y="5715"/>
                    </a:cubicBezTo>
                    <a:cubicBezTo>
                      <a:pt x="16444" y="5260"/>
                      <a:pt x="19321" y="9045"/>
                      <a:pt x="22879" y="11543"/>
                    </a:cubicBezTo>
                    <a:close/>
                  </a:path>
                </a:pathLst>
              </a:custGeom>
              <a:solidFill>
                <a:srgbClr val="F8DD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3" name="任意多边形: 形状 3572"/>
              <p:cNvSpPr/>
              <p:nvPr/>
            </p:nvSpPr>
            <p:spPr>
              <a:xfrm>
                <a:off x="1626290" y="6236439"/>
                <a:ext cx="30278" cy="22709"/>
              </a:xfrm>
              <a:custGeom>
                <a:avLst/>
                <a:gdLst>
                  <a:gd name="connsiteX0" fmla="*/ 28461 w 30278"/>
                  <a:gd name="connsiteY0" fmla="*/ 20816 h 22708"/>
                  <a:gd name="connsiteX1" fmla="*/ 17410 w 30278"/>
                  <a:gd name="connsiteY1" fmla="*/ 21043 h 22708"/>
                  <a:gd name="connsiteX2" fmla="*/ 8326 w 30278"/>
                  <a:gd name="connsiteY2" fmla="*/ 18242 h 22708"/>
                  <a:gd name="connsiteX3" fmla="*/ 6207 w 30278"/>
                  <a:gd name="connsiteY3" fmla="*/ 14609 h 22708"/>
                  <a:gd name="connsiteX4" fmla="*/ 5677 w 30278"/>
                  <a:gd name="connsiteY4" fmla="*/ 5677 h 22708"/>
                  <a:gd name="connsiteX5" fmla="*/ 7494 w 30278"/>
                  <a:gd name="connsiteY5" fmla="*/ 5677 h 22708"/>
                  <a:gd name="connsiteX6" fmla="*/ 24752 w 30278"/>
                  <a:gd name="connsiteY6" fmla="*/ 9386 h 22708"/>
                  <a:gd name="connsiteX7" fmla="*/ 24828 w 30278"/>
                  <a:gd name="connsiteY7" fmla="*/ 11127 h 22708"/>
                  <a:gd name="connsiteX8" fmla="*/ 28461 w 30278"/>
                  <a:gd name="connsiteY8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28461" y="20816"/>
                    </a:moveTo>
                    <a:cubicBezTo>
                      <a:pt x="24828" y="24298"/>
                      <a:pt x="21195" y="22557"/>
                      <a:pt x="17410" y="21043"/>
                    </a:cubicBezTo>
                    <a:cubicBezTo>
                      <a:pt x="14534" y="19832"/>
                      <a:pt x="12641" y="16199"/>
                      <a:pt x="8326" y="18242"/>
                    </a:cubicBezTo>
                    <a:cubicBezTo>
                      <a:pt x="5980" y="19302"/>
                      <a:pt x="5223" y="16123"/>
                      <a:pt x="6207" y="14609"/>
                    </a:cubicBezTo>
                    <a:cubicBezTo>
                      <a:pt x="8326" y="11279"/>
                      <a:pt x="5677" y="8629"/>
                      <a:pt x="5677" y="5677"/>
                    </a:cubicBezTo>
                    <a:cubicBezTo>
                      <a:pt x="6283" y="5677"/>
                      <a:pt x="6888" y="5677"/>
                      <a:pt x="7494" y="5677"/>
                    </a:cubicBezTo>
                    <a:cubicBezTo>
                      <a:pt x="12868" y="8705"/>
                      <a:pt x="20211" y="2498"/>
                      <a:pt x="24752" y="9386"/>
                    </a:cubicBezTo>
                    <a:cubicBezTo>
                      <a:pt x="24828" y="9992"/>
                      <a:pt x="24828" y="10597"/>
                      <a:pt x="24828" y="11127"/>
                    </a:cubicBezTo>
                    <a:cubicBezTo>
                      <a:pt x="23466" y="15366"/>
                      <a:pt x="22936" y="19226"/>
                      <a:pt x="28461" y="20816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4" name="任意多边形: 形状 3573"/>
              <p:cNvSpPr/>
              <p:nvPr/>
            </p:nvSpPr>
            <p:spPr>
              <a:xfrm>
                <a:off x="1569339" y="6673632"/>
                <a:ext cx="22709" cy="30278"/>
              </a:xfrm>
              <a:custGeom>
                <a:avLst/>
                <a:gdLst>
                  <a:gd name="connsiteX0" fmla="*/ 7598 w 22708"/>
                  <a:gd name="connsiteY0" fmla="*/ 28409 h 30278"/>
                  <a:gd name="connsiteX1" fmla="*/ 6387 w 22708"/>
                  <a:gd name="connsiteY1" fmla="*/ 25911 h 30278"/>
                  <a:gd name="connsiteX2" fmla="*/ 8430 w 22708"/>
                  <a:gd name="connsiteY2" fmla="*/ 18795 h 30278"/>
                  <a:gd name="connsiteX3" fmla="*/ 12064 w 22708"/>
                  <a:gd name="connsiteY3" fmla="*/ 7214 h 30278"/>
                  <a:gd name="connsiteX4" fmla="*/ 16984 w 22708"/>
                  <a:gd name="connsiteY4" fmla="*/ 5775 h 30278"/>
                  <a:gd name="connsiteX5" fmla="*/ 19028 w 22708"/>
                  <a:gd name="connsiteY5" fmla="*/ 9485 h 30278"/>
                  <a:gd name="connsiteX6" fmla="*/ 19028 w 22708"/>
                  <a:gd name="connsiteY6" fmla="*/ 9485 h 30278"/>
                  <a:gd name="connsiteX7" fmla="*/ 20996 w 22708"/>
                  <a:gd name="connsiteY7" fmla="*/ 24775 h 30278"/>
                  <a:gd name="connsiteX8" fmla="*/ 20996 w 22708"/>
                  <a:gd name="connsiteY8" fmla="*/ 24775 h 30278"/>
                  <a:gd name="connsiteX9" fmla="*/ 17135 w 22708"/>
                  <a:gd name="connsiteY9" fmla="*/ 28409 h 30278"/>
                  <a:gd name="connsiteX10" fmla="*/ 9793 w 22708"/>
                  <a:gd name="connsiteY10" fmla="*/ 30150 h 30278"/>
                  <a:gd name="connsiteX11" fmla="*/ 7598 w 22708"/>
                  <a:gd name="connsiteY11" fmla="*/ 28409 h 30278"/>
                  <a:gd name="connsiteX12" fmla="*/ 7598 w 22708"/>
                  <a:gd name="connsiteY12" fmla="*/ 2840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7598" y="28409"/>
                    </a:moveTo>
                    <a:cubicBezTo>
                      <a:pt x="7219" y="27576"/>
                      <a:pt x="7068" y="26441"/>
                      <a:pt x="6387" y="25911"/>
                    </a:cubicBezTo>
                    <a:cubicBezTo>
                      <a:pt x="2148" y="22353"/>
                      <a:pt x="18725" y="24548"/>
                      <a:pt x="8430" y="18795"/>
                    </a:cubicBezTo>
                    <a:cubicBezTo>
                      <a:pt x="7976" y="18568"/>
                      <a:pt x="11685" y="11604"/>
                      <a:pt x="12064" y="7214"/>
                    </a:cubicBezTo>
                    <a:cubicBezTo>
                      <a:pt x="12291" y="5246"/>
                      <a:pt x="15092" y="5700"/>
                      <a:pt x="16984" y="5775"/>
                    </a:cubicBezTo>
                    <a:cubicBezTo>
                      <a:pt x="18195" y="6684"/>
                      <a:pt x="17817" y="8501"/>
                      <a:pt x="19028" y="9485"/>
                    </a:cubicBezTo>
                    <a:lnTo>
                      <a:pt x="19028" y="9485"/>
                    </a:lnTo>
                    <a:cubicBezTo>
                      <a:pt x="21677" y="14329"/>
                      <a:pt x="19936" y="19704"/>
                      <a:pt x="20996" y="24775"/>
                    </a:cubicBezTo>
                    <a:lnTo>
                      <a:pt x="20996" y="24775"/>
                    </a:lnTo>
                    <a:cubicBezTo>
                      <a:pt x="19860" y="26137"/>
                      <a:pt x="19028" y="27803"/>
                      <a:pt x="17135" y="28409"/>
                    </a:cubicBezTo>
                    <a:cubicBezTo>
                      <a:pt x="14637" y="28636"/>
                      <a:pt x="12064" y="28939"/>
                      <a:pt x="9793" y="30150"/>
                    </a:cubicBezTo>
                    <a:cubicBezTo>
                      <a:pt x="8809" y="29771"/>
                      <a:pt x="8203" y="29090"/>
                      <a:pt x="7598" y="28409"/>
                    </a:cubicBezTo>
                    <a:lnTo>
                      <a:pt x="7598" y="28409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5" name="任意多边形: 形状 3574"/>
              <p:cNvSpPr/>
              <p:nvPr/>
            </p:nvSpPr>
            <p:spPr>
              <a:xfrm>
                <a:off x="1874344" y="5899743"/>
                <a:ext cx="30278" cy="30278"/>
              </a:xfrm>
              <a:custGeom>
                <a:avLst/>
                <a:gdLst>
                  <a:gd name="connsiteX0" fmla="*/ 16199 w 30278"/>
                  <a:gd name="connsiteY0" fmla="*/ 26724 h 30278"/>
                  <a:gd name="connsiteX1" fmla="*/ 5677 w 30278"/>
                  <a:gd name="connsiteY1" fmla="*/ 19381 h 30278"/>
                  <a:gd name="connsiteX2" fmla="*/ 12338 w 30278"/>
                  <a:gd name="connsiteY2" fmla="*/ 9616 h 30278"/>
                  <a:gd name="connsiteX3" fmla="*/ 23768 w 30278"/>
                  <a:gd name="connsiteY3" fmla="*/ 5907 h 30278"/>
                  <a:gd name="connsiteX4" fmla="*/ 23768 w 30278"/>
                  <a:gd name="connsiteY4" fmla="*/ 5907 h 30278"/>
                  <a:gd name="connsiteX5" fmla="*/ 31338 w 30278"/>
                  <a:gd name="connsiteY5" fmla="*/ 9768 h 30278"/>
                  <a:gd name="connsiteX6" fmla="*/ 31338 w 30278"/>
                  <a:gd name="connsiteY6" fmla="*/ 9768 h 30278"/>
                  <a:gd name="connsiteX7" fmla="*/ 32019 w 30278"/>
                  <a:gd name="connsiteY7" fmla="*/ 11206 h 30278"/>
                  <a:gd name="connsiteX8" fmla="*/ 31792 w 30278"/>
                  <a:gd name="connsiteY8" fmla="*/ 12039 h 30278"/>
                  <a:gd name="connsiteX9" fmla="*/ 27629 w 30278"/>
                  <a:gd name="connsiteY9" fmla="*/ 14385 h 30278"/>
                  <a:gd name="connsiteX10" fmla="*/ 23390 w 30278"/>
                  <a:gd name="connsiteY10" fmla="*/ 14234 h 30278"/>
                  <a:gd name="connsiteX11" fmla="*/ 22482 w 30278"/>
                  <a:gd name="connsiteY11" fmla="*/ 16732 h 30278"/>
                  <a:gd name="connsiteX12" fmla="*/ 22406 w 30278"/>
                  <a:gd name="connsiteY12" fmla="*/ 21274 h 30278"/>
                  <a:gd name="connsiteX13" fmla="*/ 18697 w 30278"/>
                  <a:gd name="connsiteY13" fmla="*/ 27405 h 30278"/>
                  <a:gd name="connsiteX14" fmla="*/ 16199 w 30278"/>
                  <a:gd name="connsiteY14" fmla="*/ 267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16199" y="26724"/>
                    </a:moveTo>
                    <a:cubicBezTo>
                      <a:pt x="14533" y="22636"/>
                      <a:pt x="10597" y="21349"/>
                      <a:pt x="5677" y="19381"/>
                    </a:cubicBezTo>
                    <a:cubicBezTo>
                      <a:pt x="10295" y="16808"/>
                      <a:pt x="10522" y="12795"/>
                      <a:pt x="12338" y="9616"/>
                    </a:cubicBezTo>
                    <a:cubicBezTo>
                      <a:pt x="15745" y="7270"/>
                      <a:pt x="19227" y="4923"/>
                      <a:pt x="23768" y="5907"/>
                    </a:cubicBezTo>
                    <a:lnTo>
                      <a:pt x="23768" y="5907"/>
                    </a:lnTo>
                    <a:cubicBezTo>
                      <a:pt x="26115" y="7497"/>
                      <a:pt x="29748" y="6513"/>
                      <a:pt x="31338" y="9768"/>
                    </a:cubicBezTo>
                    <a:lnTo>
                      <a:pt x="31338" y="9768"/>
                    </a:lnTo>
                    <a:cubicBezTo>
                      <a:pt x="31792" y="10222"/>
                      <a:pt x="32019" y="10676"/>
                      <a:pt x="32019" y="11206"/>
                    </a:cubicBezTo>
                    <a:cubicBezTo>
                      <a:pt x="31943" y="11736"/>
                      <a:pt x="31868" y="12039"/>
                      <a:pt x="31792" y="12039"/>
                    </a:cubicBezTo>
                    <a:cubicBezTo>
                      <a:pt x="30657" y="13325"/>
                      <a:pt x="29218" y="14007"/>
                      <a:pt x="27629" y="14385"/>
                    </a:cubicBezTo>
                    <a:cubicBezTo>
                      <a:pt x="26191" y="14537"/>
                      <a:pt x="24752" y="14234"/>
                      <a:pt x="23390" y="14234"/>
                    </a:cubicBezTo>
                    <a:cubicBezTo>
                      <a:pt x="22330" y="14839"/>
                      <a:pt x="22709" y="15899"/>
                      <a:pt x="22482" y="16732"/>
                    </a:cubicBezTo>
                    <a:cubicBezTo>
                      <a:pt x="21573" y="18246"/>
                      <a:pt x="20589" y="19684"/>
                      <a:pt x="22406" y="21274"/>
                    </a:cubicBezTo>
                    <a:cubicBezTo>
                      <a:pt x="22709" y="24301"/>
                      <a:pt x="20968" y="25967"/>
                      <a:pt x="18697" y="27405"/>
                    </a:cubicBezTo>
                    <a:cubicBezTo>
                      <a:pt x="17713" y="27556"/>
                      <a:pt x="16956" y="27329"/>
                      <a:pt x="16199" y="26724"/>
                    </a:cubicBezTo>
                    <a:close/>
                  </a:path>
                </a:pathLst>
              </a:custGeom>
              <a:solidFill>
                <a:srgbClr val="F7D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6" name="任意多边形: 形状 3575"/>
              <p:cNvSpPr/>
              <p:nvPr/>
            </p:nvSpPr>
            <p:spPr>
              <a:xfrm>
                <a:off x="2408265" y="5777835"/>
                <a:ext cx="22709" cy="22709"/>
              </a:xfrm>
              <a:custGeom>
                <a:avLst/>
                <a:gdLst>
                  <a:gd name="connsiteX0" fmla="*/ 12448 w 22708"/>
                  <a:gd name="connsiteY0" fmla="*/ 5946 h 22708"/>
                  <a:gd name="connsiteX1" fmla="*/ 19866 w 22708"/>
                  <a:gd name="connsiteY1" fmla="*/ 12607 h 22708"/>
                  <a:gd name="connsiteX2" fmla="*/ 22213 w 22708"/>
                  <a:gd name="connsiteY2" fmla="*/ 22447 h 22708"/>
                  <a:gd name="connsiteX3" fmla="*/ 8739 w 22708"/>
                  <a:gd name="connsiteY3" fmla="*/ 23128 h 22708"/>
                  <a:gd name="connsiteX4" fmla="*/ 12448 w 22708"/>
                  <a:gd name="connsiteY4" fmla="*/ 59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448" y="5946"/>
                    </a:moveTo>
                    <a:cubicBezTo>
                      <a:pt x="17444" y="5416"/>
                      <a:pt x="22440" y="4886"/>
                      <a:pt x="19866" y="12607"/>
                    </a:cubicBezTo>
                    <a:cubicBezTo>
                      <a:pt x="18655" y="16467"/>
                      <a:pt x="26603" y="17981"/>
                      <a:pt x="22213" y="22447"/>
                    </a:cubicBezTo>
                    <a:cubicBezTo>
                      <a:pt x="14795" y="15332"/>
                      <a:pt x="13886" y="15408"/>
                      <a:pt x="8739" y="23128"/>
                    </a:cubicBezTo>
                    <a:cubicBezTo>
                      <a:pt x="1245" y="15635"/>
                      <a:pt x="9496" y="11320"/>
                      <a:pt x="12448" y="5946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7" name="任意多边形: 形状 3576"/>
              <p:cNvSpPr/>
              <p:nvPr/>
            </p:nvSpPr>
            <p:spPr>
              <a:xfrm>
                <a:off x="1840962" y="6148784"/>
                <a:ext cx="30278" cy="22709"/>
              </a:xfrm>
              <a:custGeom>
                <a:avLst/>
                <a:gdLst>
                  <a:gd name="connsiteX0" fmla="*/ 5677 w 30278"/>
                  <a:gd name="connsiteY0" fmla="*/ 17334 h 22708"/>
                  <a:gd name="connsiteX1" fmla="*/ 9613 w 30278"/>
                  <a:gd name="connsiteY1" fmla="*/ 15972 h 22708"/>
                  <a:gd name="connsiteX2" fmla="*/ 15972 w 30278"/>
                  <a:gd name="connsiteY2" fmla="*/ 10446 h 22708"/>
                  <a:gd name="connsiteX3" fmla="*/ 23163 w 30278"/>
                  <a:gd name="connsiteY3" fmla="*/ 5677 h 22708"/>
                  <a:gd name="connsiteX4" fmla="*/ 22860 w 30278"/>
                  <a:gd name="connsiteY4" fmla="*/ 16653 h 22708"/>
                  <a:gd name="connsiteX5" fmla="*/ 19454 w 30278"/>
                  <a:gd name="connsiteY5" fmla="*/ 19832 h 22708"/>
                  <a:gd name="connsiteX6" fmla="*/ 5677 w 30278"/>
                  <a:gd name="connsiteY6" fmla="*/ 1733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5677" y="17334"/>
                    </a:moveTo>
                    <a:cubicBezTo>
                      <a:pt x="7191" y="17334"/>
                      <a:pt x="9613" y="19605"/>
                      <a:pt x="9613" y="15972"/>
                    </a:cubicBezTo>
                    <a:cubicBezTo>
                      <a:pt x="9613" y="11430"/>
                      <a:pt x="14382" y="9840"/>
                      <a:pt x="15972" y="10446"/>
                    </a:cubicBezTo>
                    <a:cubicBezTo>
                      <a:pt x="21422" y="12490"/>
                      <a:pt x="21422" y="8099"/>
                      <a:pt x="23163" y="5677"/>
                    </a:cubicBezTo>
                    <a:cubicBezTo>
                      <a:pt x="27629" y="9462"/>
                      <a:pt x="27705" y="13095"/>
                      <a:pt x="22860" y="16653"/>
                    </a:cubicBezTo>
                    <a:cubicBezTo>
                      <a:pt x="21649" y="17561"/>
                      <a:pt x="20665" y="18848"/>
                      <a:pt x="19454" y="19832"/>
                    </a:cubicBezTo>
                    <a:cubicBezTo>
                      <a:pt x="11884" y="26267"/>
                      <a:pt x="11052" y="26115"/>
                      <a:pt x="5677" y="17334"/>
                    </a:cubicBezTo>
                    <a:close/>
                  </a:path>
                </a:pathLst>
              </a:custGeom>
              <a:solidFill>
                <a:srgbClr val="F9E0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8" name="任意多边形: 形状 3577"/>
              <p:cNvSpPr/>
              <p:nvPr/>
            </p:nvSpPr>
            <p:spPr>
              <a:xfrm>
                <a:off x="1565431" y="6456864"/>
                <a:ext cx="37848" cy="22709"/>
              </a:xfrm>
              <a:custGeom>
                <a:avLst/>
                <a:gdLst>
                  <a:gd name="connsiteX0" fmla="*/ 5677 w 37847"/>
                  <a:gd name="connsiteY0" fmla="*/ 5677 h 22708"/>
                  <a:gd name="connsiteX1" fmla="*/ 21800 w 37847"/>
                  <a:gd name="connsiteY1" fmla="*/ 8099 h 22708"/>
                  <a:gd name="connsiteX2" fmla="*/ 38302 w 37847"/>
                  <a:gd name="connsiteY2" fmla="*/ 19151 h 22708"/>
                  <a:gd name="connsiteX3" fmla="*/ 25585 w 37847"/>
                  <a:gd name="connsiteY3" fmla="*/ 23541 h 22708"/>
                  <a:gd name="connsiteX4" fmla="*/ 16653 w 37847"/>
                  <a:gd name="connsiteY4" fmla="*/ 18091 h 22708"/>
                  <a:gd name="connsiteX5" fmla="*/ 14761 w 37847"/>
                  <a:gd name="connsiteY5" fmla="*/ 16350 h 22708"/>
                  <a:gd name="connsiteX6" fmla="*/ 5677 w 37847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47" h="22708">
                    <a:moveTo>
                      <a:pt x="5677" y="5677"/>
                    </a:moveTo>
                    <a:cubicBezTo>
                      <a:pt x="10067" y="11506"/>
                      <a:pt x="15366" y="12793"/>
                      <a:pt x="21800" y="8099"/>
                    </a:cubicBezTo>
                    <a:cubicBezTo>
                      <a:pt x="20968" y="20362"/>
                      <a:pt x="25509" y="23163"/>
                      <a:pt x="38302" y="19151"/>
                    </a:cubicBezTo>
                    <a:cubicBezTo>
                      <a:pt x="36939" y="28007"/>
                      <a:pt x="29748" y="21876"/>
                      <a:pt x="25585" y="23541"/>
                    </a:cubicBezTo>
                    <a:cubicBezTo>
                      <a:pt x="23163" y="24525"/>
                      <a:pt x="17031" y="24298"/>
                      <a:pt x="16653" y="18091"/>
                    </a:cubicBezTo>
                    <a:cubicBezTo>
                      <a:pt x="16577" y="17410"/>
                      <a:pt x="15215" y="16199"/>
                      <a:pt x="14761" y="16350"/>
                    </a:cubicBezTo>
                    <a:cubicBezTo>
                      <a:pt x="4542" y="18924"/>
                      <a:pt x="7191" y="10597"/>
                      <a:pt x="5677" y="5677"/>
                    </a:cubicBezTo>
                    <a:close/>
                  </a:path>
                </a:pathLst>
              </a:custGeom>
              <a:solidFill>
                <a:srgbClr val="F2CC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79" name="任意多边形: 形状 3578"/>
              <p:cNvSpPr/>
              <p:nvPr/>
            </p:nvSpPr>
            <p:spPr>
              <a:xfrm>
                <a:off x="1667091" y="4934251"/>
                <a:ext cx="22709" cy="22709"/>
              </a:xfrm>
              <a:custGeom>
                <a:avLst/>
                <a:gdLst>
                  <a:gd name="connsiteX0" fmla="*/ 22178 w 22708"/>
                  <a:gd name="connsiteY0" fmla="*/ 11354 h 22708"/>
                  <a:gd name="connsiteX1" fmla="*/ 17258 w 22708"/>
                  <a:gd name="connsiteY1" fmla="*/ 20514 h 22708"/>
                  <a:gd name="connsiteX2" fmla="*/ 9915 w 22708"/>
                  <a:gd name="connsiteY2" fmla="*/ 23996 h 22708"/>
                  <a:gd name="connsiteX3" fmla="*/ 18242 w 22708"/>
                  <a:gd name="connsiteY3" fmla="*/ 5677 h 22708"/>
                  <a:gd name="connsiteX4" fmla="*/ 18544 w 22708"/>
                  <a:gd name="connsiteY4" fmla="*/ 7418 h 22708"/>
                  <a:gd name="connsiteX5" fmla="*/ 22178 w 22708"/>
                  <a:gd name="connsiteY5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22178" y="11354"/>
                    </a:moveTo>
                    <a:cubicBezTo>
                      <a:pt x="23843" y="16199"/>
                      <a:pt x="21951" y="19832"/>
                      <a:pt x="17258" y="20514"/>
                    </a:cubicBezTo>
                    <a:cubicBezTo>
                      <a:pt x="14154" y="20968"/>
                      <a:pt x="12716" y="23768"/>
                      <a:pt x="9915" y="23996"/>
                    </a:cubicBezTo>
                    <a:cubicBezTo>
                      <a:pt x="2497" y="10976"/>
                      <a:pt x="4541" y="6434"/>
                      <a:pt x="18242" y="5677"/>
                    </a:cubicBezTo>
                    <a:cubicBezTo>
                      <a:pt x="18469" y="6207"/>
                      <a:pt x="18696" y="6813"/>
                      <a:pt x="18544" y="7418"/>
                    </a:cubicBezTo>
                    <a:cubicBezTo>
                      <a:pt x="17333" y="10976"/>
                      <a:pt x="17258" y="13474"/>
                      <a:pt x="22178" y="11354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0" name="任意多边形: 形状 3579"/>
              <p:cNvSpPr/>
              <p:nvPr/>
            </p:nvSpPr>
            <p:spPr>
              <a:xfrm>
                <a:off x="1559376" y="5890649"/>
                <a:ext cx="37848" cy="22709"/>
              </a:xfrm>
              <a:custGeom>
                <a:avLst/>
                <a:gdLst>
                  <a:gd name="connsiteX0" fmla="*/ 21270 w 37847"/>
                  <a:gd name="connsiteY0" fmla="*/ 22495 h 22708"/>
                  <a:gd name="connsiteX1" fmla="*/ 18167 w 37847"/>
                  <a:gd name="connsiteY1" fmla="*/ 21284 h 22708"/>
                  <a:gd name="connsiteX2" fmla="*/ 15972 w 37847"/>
                  <a:gd name="connsiteY2" fmla="*/ 12881 h 22708"/>
                  <a:gd name="connsiteX3" fmla="*/ 9462 w 37847"/>
                  <a:gd name="connsiteY3" fmla="*/ 12276 h 22708"/>
                  <a:gd name="connsiteX4" fmla="*/ 5677 w 37847"/>
                  <a:gd name="connsiteY4" fmla="*/ 14849 h 22708"/>
                  <a:gd name="connsiteX5" fmla="*/ 18470 w 37847"/>
                  <a:gd name="connsiteY5" fmla="*/ 6220 h 22708"/>
                  <a:gd name="connsiteX6" fmla="*/ 22254 w 37847"/>
                  <a:gd name="connsiteY6" fmla="*/ 7583 h 22708"/>
                  <a:gd name="connsiteX7" fmla="*/ 34593 w 37847"/>
                  <a:gd name="connsiteY7" fmla="*/ 11140 h 22708"/>
                  <a:gd name="connsiteX8" fmla="*/ 25207 w 37847"/>
                  <a:gd name="connsiteY8" fmla="*/ 19846 h 22708"/>
                  <a:gd name="connsiteX9" fmla="*/ 21270 w 37847"/>
                  <a:gd name="connsiteY9" fmla="*/ 2249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21270" y="22495"/>
                    </a:moveTo>
                    <a:cubicBezTo>
                      <a:pt x="20059" y="22419"/>
                      <a:pt x="17940" y="21435"/>
                      <a:pt x="18167" y="21284"/>
                    </a:cubicBezTo>
                    <a:cubicBezTo>
                      <a:pt x="23390" y="16969"/>
                      <a:pt x="17107" y="15379"/>
                      <a:pt x="15972" y="12881"/>
                    </a:cubicBezTo>
                    <a:cubicBezTo>
                      <a:pt x="14609" y="9854"/>
                      <a:pt x="12111" y="9172"/>
                      <a:pt x="9462" y="12276"/>
                    </a:cubicBezTo>
                    <a:cubicBezTo>
                      <a:pt x="8554" y="13411"/>
                      <a:pt x="6964" y="14017"/>
                      <a:pt x="5677" y="14849"/>
                    </a:cubicBezTo>
                    <a:cubicBezTo>
                      <a:pt x="6358" y="9400"/>
                      <a:pt x="13171" y="4631"/>
                      <a:pt x="18470" y="6220"/>
                    </a:cubicBezTo>
                    <a:cubicBezTo>
                      <a:pt x="19681" y="6599"/>
                      <a:pt x="20513" y="8794"/>
                      <a:pt x="22254" y="7583"/>
                    </a:cubicBezTo>
                    <a:cubicBezTo>
                      <a:pt x="27932" y="3419"/>
                      <a:pt x="31414" y="6750"/>
                      <a:pt x="34593" y="11140"/>
                    </a:cubicBezTo>
                    <a:cubicBezTo>
                      <a:pt x="29900" y="12352"/>
                      <a:pt x="24828" y="12881"/>
                      <a:pt x="25207" y="19846"/>
                    </a:cubicBezTo>
                    <a:cubicBezTo>
                      <a:pt x="25282" y="21284"/>
                      <a:pt x="23844" y="23403"/>
                      <a:pt x="21270" y="22495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1" name="任意多边形: 形状 3580"/>
              <p:cNvSpPr/>
              <p:nvPr/>
            </p:nvSpPr>
            <p:spPr>
              <a:xfrm>
                <a:off x="1993034" y="5162373"/>
                <a:ext cx="22709" cy="22709"/>
              </a:xfrm>
              <a:custGeom>
                <a:avLst/>
                <a:gdLst>
                  <a:gd name="connsiteX0" fmla="*/ 5677 w 22708"/>
                  <a:gd name="connsiteY0" fmla="*/ 14709 h 22708"/>
                  <a:gd name="connsiteX1" fmla="*/ 12036 w 22708"/>
                  <a:gd name="connsiteY1" fmla="*/ 5702 h 22708"/>
                  <a:gd name="connsiteX2" fmla="*/ 19151 w 22708"/>
                  <a:gd name="connsiteY2" fmla="*/ 13649 h 22708"/>
                  <a:gd name="connsiteX3" fmla="*/ 11052 w 22708"/>
                  <a:gd name="connsiteY3" fmla="*/ 21900 h 22708"/>
                  <a:gd name="connsiteX4" fmla="*/ 5677 w 22708"/>
                  <a:gd name="connsiteY4" fmla="*/ 147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4709"/>
                    </a:moveTo>
                    <a:cubicBezTo>
                      <a:pt x="6358" y="10546"/>
                      <a:pt x="6358" y="6080"/>
                      <a:pt x="12036" y="5702"/>
                    </a:cubicBezTo>
                    <a:cubicBezTo>
                      <a:pt x="17788" y="5323"/>
                      <a:pt x="18697" y="9411"/>
                      <a:pt x="19151" y="13649"/>
                    </a:cubicBezTo>
                    <a:cubicBezTo>
                      <a:pt x="19605" y="18646"/>
                      <a:pt x="16502" y="21825"/>
                      <a:pt x="11052" y="21900"/>
                    </a:cubicBezTo>
                    <a:cubicBezTo>
                      <a:pt x="6131" y="21900"/>
                      <a:pt x="6661" y="17586"/>
                      <a:pt x="5677" y="14709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2" name="任意多边形: 形状 3581"/>
              <p:cNvSpPr/>
              <p:nvPr/>
            </p:nvSpPr>
            <p:spPr>
              <a:xfrm>
                <a:off x="2431177" y="6116051"/>
                <a:ext cx="30278" cy="30278"/>
              </a:xfrm>
              <a:custGeom>
                <a:avLst/>
                <a:gdLst>
                  <a:gd name="connsiteX0" fmla="*/ 24053 w 30278"/>
                  <a:gd name="connsiteY0" fmla="*/ 15701 h 30278"/>
                  <a:gd name="connsiteX1" fmla="*/ 23750 w 30278"/>
                  <a:gd name="connsiteY1" fmla="*/ 20546 h 30278"/>
                  <a:gd name="connsiteX2" fmla="*/ 25870 w 30278"/>
                  <a:gd name="connsiteY2" fmla="*/ 25163 h 30278"/>
                  <a:gd name="connsiteX3" fmla="*/ 23674 w 30278"/>
                  <a:gd name="connsiteY3" fmla="*/ 26072 h 30278"/>
                  <a:gd name="connsiteX4" fmla="*/ 11487 w 30278"/>
                  <a:gd name="connsiteY4" fmla="*/ 25845 h 30278"/>
                  <a:gd name="connsiteX5" fmla="*/ 6189 w 30278"/>
                  <a:gd name="connsiteY5" fmla="*/ 15853 h 30278"/>
                  <a:gd name="connsiteX6" fmla="*/ 10276 w 30278"/>
                  <a:gd name="connsiteY6" fmla="*/ 14339 h 30278"/>
                  <a:gd name="connsiteX7" fmla="*/ 11942 w 30278"/>
                  <a:gd name="connsiteY7" fmla="*/ 13809 h 30278"/>
                  <a:gd name="connsiteX8" fmla="*/ 12623 w 30278"/>
                  <a:gd name="connsiteY8" fmla="*/ 9267 h 30278"/>
                  <a:gd name="connsiteX9" fmla="*/ 14213 w 30278"/>
                  <a:gd name="connsiteY9" fmla="*/ 5937 h 30278"/>
                  <a:gd name="connsiteX10" fmla="*/ 16408 w 30278"/>
                  <a:gd name="connsiteY10" fmla="*/ 6315 h 30278"/>
                  <a:gd name="connsiteX11" fmla="*/ 16408 w 30278"/>
                  <a:gd name="connsiteY11" fmla="*/ 6315 h 30278"/>
                  <a:gd name="connsiteX12" fmla="*/ 20268 w 30278"/>
                  <a:gd name="connsiteY12" fmla="*/ 9948 h 30278"/>
                  <a:gd name="connsiteX13" fmla="*/ 23977 w 30278"/>
                  <a:gd name="connsiteY13" fmla="*/ 10252 h 30278"/>
                  <a:gd name="connsiteX14" fmla="*/ 24053 w 30278"/>
                  <a:gd name="connsiteY14" fmla="*/ 157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24053" y="15701"/>
                    </a:moveTo>
                    <a:cubicBezTo>
                      <a:pt x="23826" y="17291"/>
                      <a:pt x="18679" y="18426"/>
                      <a:pt x="23750" y="20546"/>
                    </a:cubicBezTo>
                    <a:cubicBezTo>
                      <a:pt x="25567" y="21303"/>
                      <a:pt x="25870" y="23347"/>
                      <a:pt x="25870" y="25163"/>
                    </a:cubicBezTo>
                    <a:cubicBezTo>
                      <a:pt x="25264" y="25693"/>
                      <a:pt x="24507" y="25996"/>
                      <a:pt x="23674" y="26072"/>
                    </a:cubicBezTo>
                    <a:cubicBezTo>
                      <a:pt x="19587" y="25617"/>
                      <a:pt x="15499" y="26677"/>
                      <a:pt x="11487" y="25845"/>
                    </a:cubicBezTo>
                    <a:cubicBezTo>
                      <a:pt x="9065" y="22893"/>
                      <a:pt x="4069" y="21227"/>
                      <a:pt x="6189" y="15853"/>
                    </a:cubicBezTo>
                    <a:cubicBezTo>
                      <a:pt x="7249" y="14566"/>
                      <a:pt x="8687" y="14187"/>
                      <a:pt x="10276" y="14339"/>
                    </a:cubicBezTo>
                    <a:cubicBezTo>
                      <a:pt x="10731" y="13885"/>
                      <a:pt x="11942" y="15929"/>
                      <a:pt x="11942" y="13809"/>
                    </a:cubicBezTo>
                    <a:cubicBezTo>
                      <a:pt x="12093" y="12295"/>
                      <a:pt x="12320" y="10781"/>
                      <a:pt x="12623" y="9267"/>
                    </a:cubicBezTo>
                    <a:cubicBezTo>
                      <a:pt x="12850" y="8056"/>
                      <a:pt x="13304" y="6845"/>
                      <a:pt x="14213" y="5937"/>
                    </a:cubicBezTo>
                    <a:cubicBezTo>
                      <a:pt x="15045" y="5483"/>
                      <a:pt x="15726" y="5634"/>
                      <a:pt x="16408" y="6315"/>
                    </a:cubicBezTo>
                    <a:lnTo>
                      <a:pt x="16408" y="6315"/>
                    </a:lnTo>
                    <a:cubicBezTo>
                      <a:pt x="17695" y="7526"/>
                      <a:pt x="17922" y="9873"/>
                      <a:pt x="20268" y="9948"/>
                    </a:cubicBezTo>
                    <a:cubicBezTo>
                      <a:pt x="21479" y="10024"/>
                      <a:pt x="22766" y="10176"/>
                      <a:pt x="23977" y="10252"/>
                    </a:cubicBezTo>
                    <a:cubicBezTo>
                      <a:pt x="25264" y="12068"/>
                      <a:pt x="25264" y="13885"/>
                      <a:pt x="24053" y="15701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3" name="任意多边形: 形状 3582"/>
              <p:cNvSpPr/>
              <p:nvPr/>
            </p:nvSpPr>
            <p:spPr>
              <a:xfrm>
                <a:off x="2071076" y="6118581"/>
                <a:ext cx="30278" cy="30278"/>
              </a:xfrm>
              <a:custGeom>
                <a:avLst/>
                <a:gdLst>
                  <a:gd name="connsiteX0" fmla="*/ 5677 w 30278"/>
                  <a:gd name="connsiteY0" fmla="*/ 22860 h 30278"/>
                  <a:gd name="connsiteX1" fmla="*/ 18091 w 30278"/>
                  <a:gd name="connsiteY1" fmla="*/ 20286 h 30278"/>
                  <a:gd name="connsiteX2" fmla="*/ 20816 w 30278"/>
                  <a:gd name="connsiteY2" fmla="*/ 19378 h 30278"/>
                  <a:gd name="connsiteX3" fmla="*/ 17486 w 30278"/>
                  <a:gd name="connsiteY3" fmla="*/ 12717 h 30278"/>
                  <a:gd name="connsiteX4" fmla="*/ 19151 w 30278"/>
                  <a:gd name="connsiteY4" fmla="*/ 5677 h 30278"/>
                  <a:gd name="connsiteX5" fmla="*/ 19151 w 30278"/>
                  <a:gd name="connsiteY5" fmla="*/ 5677 h 30278"/>
                  <a:gd name="connsiteX6" fmla="*/ 21043 w 30278"/>
                  <a:gd name="connsiteY6" fmla="*/ 7570 h 30278"/>
                  <a:gd name="connsiteX7" fmla="*/ 21043 w 30278"/>
                  <a:gd name="connsiteY7" fmla="*/ 7570 h 30278"/>
                  <a:gd name="connsiteX8" fmla="*/ 24752 w 30278"/>
                  <a:gd name="connsiteY8" fmla="*/ 20892 h 30278"/>
                  <a:gd name="connsiteX9" fmla="*/ 5677 w 30278"/>
                  <a:gd name="connsiteY9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5677" y="22860"/>
                    </a:moveTo>
                    <a:cubicBezTo>
                      <a:pt x="8781" y="17637"/>
                      <a:pt x="13928" y="21346"/>
                      <a:pt x="18091" y="20286"/>
                    </a:cubicBezTo>
                    <a:cubicBezTo>
                      <a:pt x="20438" y="19681"/>
                      <a:pt x="21270" y="20740"/>
                      <a:pt x="20816" y="19378"/>
                    </a:cubicBezTo>
                    <a:cubicBezTo>
                      <a:pt x="19908" y="17031"/>
                      <a:pt x="18924" y="14685"/>
                      <a:pt x="17486" y="12717"/>
                    </a:cubicBezTo>
                    <a:cubicBezTo>
                      <a:pt x="14988" y="9462"/>
                      <a:pt x="17031" y="7645"/>
                      <a:pt x="19151" y="5677"/>
                    </a:cubicBezTo>
                    <a:lnTo>
                      <a:pt x="19151" y="5677"/>
                    </a:lnTo>
                    <a:cubicBezTo>
                      <a:pt x="19681" y="6434"/>
                      <a:pt x="20438" y="6964"/>
                      <a:pt x="21043" y="7570"/>
                    </a:cubicBezTo>
                    <a:lnTo>
                      <a:pt x="21043" y="7570"/>
                    </a:lnTo>
                    <a:cubicBezTo>
                      <a:pt x="28991" y="10143"/>
                      <a:pt x="26115" y="15745"/>
                      <a:pt x="24752" y="20892"/>
                    </a:cubicBezTo>
                    <a:cubicBezTo>
                      <a:pt x="17259" y="28158"/>
                      <a:pt x="10976" y="28840"/>
                      <a:pt x="5677" y="22860"/>
                    </a:cubicBezTo>
                    <a:close/>
                  </a:path>
                </a:pathLst>
              </a:custGeom>
              <a:solidFill>
                <a:srgbClr val="FAE0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4" name="任意多边形: 形状 3583"/>
              <p:cNvSpPr/>
              <p:nvPr/>
            </p:nvSpPr>
            <p:spPr>
              <a:xfrm>
                <a:off x="1803190" y="6033045"/>
                <a:ext cx="22709" cy="30278"/>
              </a:xfrm>
              <a:custGeom>
                <a:avLst/>
                <a:gdLst>
                  <a:gd name="connsiteX0" fmla="*/ 21043 w 22708"/>
                  <a:gd name="connsiteY0" fmla="*/ 12793 h 30278"/>
                  <a:gd name="connsiteX1" fmla="*/ 16426 w 22708"/>
                  <a:gd name="connsiteY1" fmla="*/ 22103 h 30278"/>
                  <a:gd name="connsiteX2" fmla="*/ 7570 w 22708"/>
                  <a:gd name="connsiteY2" fmla="*/ 24525 h 30278"/>
                  <a:gd name="connsiteX3" fmla="*/ 5677 w 22708"/>
                  <a:gd name="connsiteY3" fmla="*/ 18848 h 30278"/>
                  <a:gd name="connsiteX4" fmla="*/ 5677 w 22708"/>
                  <a:gd name="connsiteY4" fmla="*/ 17940 h 30278"/>
                  <a:gd name="connsiteX5" fmla="*/ 6283 w 22708"/>
                  <a:gd name="connsiteY5" fmla="*/ 16274 h 30278"/>
                  <a:gd name="connsiteX6" fmla="*/ 7645 w 22708"/>
                  <a:gd name="connsiteY6" fmla="*/ 15139 h 30278"/>
                  <a:gd name="connsiteX7" fmla="*/ 10673 w 22708"/>
                  <a:gd name="connsiteY7" fmla="*/ 8175 h 30278"/>
                  <a:gd name="connsiteX8" fmla="*/ 13095 w 22708"/>
                  <a:gd name="connsiteY8" fmla="*/ 5677 h 30278"/>
                  <a:gd name="connsiteX9" fmla="*/ 13171 w 22708"/>
                  <a:gd name="connsiteY9" fmla="*/ 5753 h 30278"/>
                  <a:gd name="connsiteX10" fmla="*/ 17031 w 22708"/>
                  <a:gd name="connsiteY10" fmla="*/ 9462 h 30278"/>
                  <a:gd name="connsiteX11" fmla="*/ 21043 w 22708"/>
                  <a:gd name="connsiteY11" fmla="*/ 1279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21043" y="12793"/>
                    </a:moveTo>
                    <a:cubicBezTo>
                      <a:pt x="19454" y="15896"/>
                      <a:pt x="17713" y="18924"/>
                      <a:pt x="16426" y="22103"/>
                    </a:cubicBezTo>
                    <a:cubicBezTo>
                      <a:pt x="14458" y="27099"/>
                      <a:pt x="11430" y="27099"/>
                      <a:pt x="7570" y="24525"/>
                    </a:cubicBezTo>
                    <a:cubicBezTo>
                      <a:pt x="7721" y="22406"/>
                      <a:pt x="6434" y="20740"/>
                      <a:pt x="5677" y="18848"/>
                    </a:cubicBezTo>
                    <a:cubicBezTo>
                      <a:pt x="5677" y="18848"/>
                      <a:pt x="5677" y="17940"/>
                      <a:pt x="5677" y="17940"/>
                    </a:cubicBezTo>
                    <a:cubicBezTo>
                      <a:pt x="5753" y="17334"/>
                      <a:pt x="5980" y="16804"/>
                      <a:pt x="6283" y="16274"/>
                    </a:cubicBezTo>
                    <a:cubicBezTo>
                      <a:pt x="6510" y="15669"/>
                      <a:pt x="6964" y="15290"/>
                      <a:pt x="7645" y="15139"/>
                    </a:cubicBezTo>
                    <a:cubicBezTo>
                      <a:pt x="9765" y="13247"/>
                      <a:pt x="11354" y="11051"/>
                      <a:pt x="10673" y="8175"/>
                    </a:cubicBezTo>
                    <a:cubicBezTo>
                      <a:pt x="10143" y="5828"/>
                      <a:pt x="11506" y="5753"/>
                      <a:pt x="13095" y="5677"/>
                    </a:cubicBezTo>
                    <a:lnTo>
                      <a:pt x="13171" y="5753"/>
                    </a:lnTo>
                    <a:cubicBezTo>
                      <a:pt x="14231" y="7191"/>
                      <a:pt x="15518" y="8478"/>
                      <a:pt x="17031" y="9462"/>
                    </a:cubicBezTo>
                    <a:cubicBezTo>
                      <a:pt x="18621" y="10219"/>
                      <a:pt x="20286" y="10976"/>
                      <a:pt x="21043" y="12793"/>
                    </a:cubicBezTo>
                    <a:close/>
                  </a:path>
                </a:pathLst>
              </a:custGeom>
              <a:solidFill>
                <a:srgbClr val="F5C0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5" name="任意多边形: 形状 3584"/>
              <p:cNvSpPr/>
              <p:nvPr/>
            </p:nvSpPr>
            <p:spPr>
              <a:xfrm>
                <a:off x="1604385" y="6147194"/>
                <a:ext cx="22709" cy="30278"/>
              </a:xfrm>
              <a:custGeom>
                <a:avLst/>
                <a:gdLst>
                  <a:gd name="connsiteX0" fmla="*/ 16153 w 22708"/>
                  <a:gd name="connsiteY0" fmla="*/ 5677 h 30278"/>
                  <a:gd name="connsiteX1" fmla="*/ 20089 w 22708"/>
                  <a:gd name="connsiteY1" fmla="*/ 28159 h 30278"/>
                  <a:gd name="connsiteX2" fmla="*/ 8508 w 22708"/>
                  <a:gd name="connsiteY2" fmla="*/ 24374 h 30278"/>
                  <a:gd name="connsiteX3" fmla="*/ 7372 w 22708"/>
                  <a:gd name="connsiteY3" fmla="*/ 16502 h 30278"/>
                  <a:gd name="connsiteX4" fmla="*/ 12065 w 22708"/>
                  <a:gd name="connsiteY4" fmla="*/ 12263 h 30278"/>
                  <a:gd name="connsiteX5" fmla="*/ 16153 w 22708"/>
                  <a:gd name="connsiteY5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16153" y="5677"/>
                    </a:moveTo>
                    <a:cubicBezTo>
                      <a:pt x="24101" y="11733"/>
                      <a:pt x="21981" y="19454"/>
                      <a:pt x="20089" y="28159"/>
                    </a:cubicBezTo>
                    <a:cubicBezTo>
                      <a:pt x="16153" y="25737"/>
                      <a:pt x="12671" y="23844"/>
                      <a:pt x="8508" y="24374"/>
                    </a:cubicBezTo>
                    <a:cubicBezTo>
                      <a:pt x="4950" y="22179"/>
                      <a:pt x="4950" y="19530"/>
                      <a:pt x="7372" y="16502"/>
                    </a:cubicBezTo>
                    <a:cubicBezTo>
                      <a:pt x="8810" y="14988"/>
                      <a:pt x="10476" y="13626"/>
                      <a:pt x="12065" y="12263"/>
                    </a:cubicBezTo>
                    <a:cubicBezTo>
                      <a:pt x="15169" y="11127"/>
                      <a:pt x="14185" y="7494"/>
                      <a:pt x="16153" y="5677"/>
                    </a:cubicBezTo>
                    <a:close/>
                  </a:path>
                </a:pathLst>
              </a:custGeom>
              <a:solidFill>
                <a:srgbClr val="F5D3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6" name="任意多边形: 形状 3585"/>
              <p:cNvSpPr/>
              <p:nvPr/>
            </p:nvSpPr>
            <p:spPr>
              <a:xfrm>
                <a:off x="2202408" y="5774394"/>
                <a:ext cx="22709" cy="30278"/>
              </a:xfrm>
              <a:custGeom>
                <a:avLst/>
                <a:gdLst>
                  <a:gd name="connsiteX0" fmla="*/ 11279 w 22708"/>
                  <a:gd name="connsiteY0" fmla="*/ 15215 h 30278"/>
                  <a:gd name="connsiteX1" fmla="*/ 18924 w 22708"/>
                  <a:gd name="connsiteY1" fmla="*/ 5677 h 30278"/>
                  <a:gd name="connsiteX2" fmla="*/ 21043 w 22708"/>
                  <a:gd name="connsiteY2" fmla="*/ 19681 h 30278"/>
                  <a:gd name="connsiteX3" fmla="*/ 5677 w 22708"/>
                  <a:gd name="connsiteY3" fmla="*/ 22784 h 30278"/>
                  <a:gd name="connsiteX4" fmla="*/ 9613 w 22708"/>
                  <a:gd name="connsiteY4" fmla="*/ 19227 h 30278"/>
                  <a:gd name="connsiteX5" fmla="*/ 11279 w 22708"/>
                  <a:gd name="connsiteY5" fmla="*/ 15215 h 30278"/>
                  <a:gd name="connsiteX6" fmla="*/ 11279 w 22708"/>
                  <a:gd name="connsiteY6" fmla="*/ 1521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1279" y="15215"/>
                    </a:moveTo>
                    <a:cubicBezTo>
                      <a:pt x="15366" y="11582"/>
                      <a:pt x="18394" y="7873"/>
                      <a:pt x="18924" y="5677"/>
                    </a:cubicBezTo>
                    <a:cubicBezTo>
                      <a:pt x="25055" y="10976"/>
                      <a:pt x="25282" y="12717"/>
                      <a:pt x="21043" y="19681"/>
                    </a:cubicBezTo>
                    <a:cubicBezTo>
                      <a:pt x="16804" y="26645"/>
                      <a:pt x="15215" y="26948"/>
                      <a:pt x="5677" y="22784"/>
                    </a:cubicBezTo>
                    <a:cubicBezTo>
                      <a:pt x="7872" y="22558"/>
                      <a:pt x="11430" y="23920"/>
                      <a:pt x="9613" y="19227"/>
                    </a:cubicBezTo>
                    <a:cubicBezTo>
                      <a:pt x="9083" y="17561"/>
                      <a:pt x="9689" y="16048"/>
                      <a:pt x="11279" y="15215"/>
                    </a:cubicBezTo>
                    <a:lnTo>
                      <a:pt x="11279" y="15215"/>
                    </a:lnTo>
                    <a:close/>
                  </a:path>
                </a:pathLst>
              </a:custGeom>
              <a:solidFill>
                <a:srgbClr val="F6DA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7" name="任意多边形: 形状 3586"/>
              <p:cNvSpPr/>
              <p:nvPr/>
            </p:nvSpPr>
            <p:spPr>
              <a:xfrm>
                <a:off x="1818846" y="5362310"/>
                <a:ext cx="22709" cy="22709"/>
              </a:xfrm>
              <a:custGeom>
                <a:avLst/>
                <a:gdLst>
                  <a:gd name="connsiteX0" fmla="*/ 20527 w 22708"/>
                  <a:gd name="connsiteY0" fmla="*/ 16651 h 22708"/>
                  <a:gd name="connsiteX1" fmla="*/ 13714 w 22708"/>
                  <a:gd name="connsiteY1" fmla="*/ 21117 h 22708"/>
                  <a:gd name="connsiteX2" fmla="*/ 6372 w 22708"/>
                  <a:gd name="connsiteY2" fmla="*/ 12564 h 22708"/>
                  <a:gd name="connsiteX3" fmla="*/ 18710 w 22708"/>
                  <a:gd name="connsiteY3" fmla="*/ 7038 h 22708"/>
                  <a:gd name="connsiteX4" fmla="*/ 18786 w 22708"/>
                  <a:gd name="connsiteY4" fmla="*/ 9082 h 22708"/>
                  <a:gd name="connsiteX5" fmla="*/ 18937 w 22708"/>
                  <a:gd name="connsiteY5" fmla="*/ 10671 h 22708"/>
                  <a:gd name="connsiteX6" fmla="*/ 20527 w 22708"/>
                  <a:gd name="connsiteY6" fmla="*/ 166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0527" y="16651"/>
                    </a:moveTo>
                    <a:cubicBezTo>
                      <a:pt x="20829" y="22102"/>
                      <a:pt x="18104" y="22177"/>
                      <a:pt x="13714" y="21117"/>
                    </a:cubicBezTo>
                    <a:cubicBezTo>
                      <a:pt x="5842" y="19377"/>
                      <a:pt x="4631" y="18317"/>
                      <a:pt x="6372" y="12564"/>
                    </a:cubicBezTo>
                    <a:cubicBezTo>
                      <a:pt x="8491" y="5448"/>
                      <a:pt x="10989" y="4313"/>
                      <a:pt x="18710" y="7038"/>
                    </a:cubicBezTo>
                    <a:cubicBezTo>
                      <a:pt x="18483" y="7719"/>
                      <a:pt x="18559" y="8401"/>
                      <a:pt x="18786" y="9082"/>
                    </a:cubicBezTo>
                    <a:cubicBezTo>
                      <a:pt x="18786" y="9612"/>
                      <a:pt x="18861" y="10142"/>
                      <a:pt x="18937" y="10671"/>
                    </a:cubicBezTo>
                    <a:cubicBezTo>
                      <a:pt x="18483" y="13018"/>
                      <a:pt x="18786" y="14986"/>
                      <a:pt x="20527" y="16651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8" name="任意多边形: 形状 3587"/>
              <p:cNvSpPr/>
              <p:nvPr/>
            </p:nvSpPr>
            <p:spPr>
              <a:xfrm>
                <a:off x="1747173" y="4922670"/>
                <a:ext cx="22709" cy="37848"/>
              </a:xfrm>
              <a:custGeom>
                <a:avLst/>
                <a:gdLst>
                  <a:gd name="connsiteX0" fmla="*/ 15975 w 22708"/>
                  <a:gd name="connsiteY0" fmla="*/ 5677 h 37847"/>
                  <a:gd name="connsiteX1" fmla="*/ 19835 w 22708"/>
                  <a:gd name="connsiteY1" fmla="*/ 17183 h 37847"/>
                  <a:gd name="connsiteX2" fmla="*/ 21728 w 22708"/>
                  <a:gd name="connsiteY2" fmla="*/ 22860 h 37847"/>
                  <a:gd name="connsiteX3" fmla="*/ 21728 w 22708"/>
                  <a:gd name="connsiteY3" fmla="*/ 22860 h 37847"/>
                  <a:gd name="connsiteX4" fmla="*/ 10298 w 22708"/>
                  <a:gd name="connsiteY4" fmla="*/ 32397 h 37847"/>
                  <a:gd name="connsiteX5" fmla="*/ 8859 w 22708"/>
                  <a:gd name="connsiteY5" fmla="*/ 13777 h 37847"/>
                  <a:gd name="connsiteX6" fmla="*/ 15975 w 22708"/>
                  <a:gd name="connsiteY6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7847">
                    <a:moveTo>
                      <a:pt x="15975" y="5677"/>
                    </a:moveTo>
                    <a:cubicBezTo>
                      <a:pt x="12871" y="14231"/>
                      <a:pt x="12871" y="14231"/>
                      <a:pt x="19835" y="17183"/>
                    </a:cubicBezTo>
                    <a:cubicBezTo>
                      <a:pt x="20592" y="19075"/>
                      <a:pt x="21955" y="20665"/>
                      <a:pt x="21728" y="22860"/>
                    </a:cubicBezTo>
                    <a:lnTo>
                      <a:pt x="21728" y="22860"/>
                    </a:lnTo>
                    <a:cubicBezTo>
                      <a:pt x="14385" y="19605"/>
                      <a:pt x="12795" y="20892"/>
                      <a:pt x="10298" y="32397"/>
                    </a:cubicBezTo>
                    <a:cubicBezTo>
                      <a:pt x="4772" y="25888"/>
                      <a:pt x="4091" y="19832"/>
                      <a:pt x="8859" y="13777"/>
                    </a:cubicBezTo>
                    <a:cubicBezTo>
                      <a:pt x="11055" y="10900"/>
                      <a:pt x="11130" y="6131"/>
                      <a:pt x="15975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89" name="任意多边形: 形状 3588"/>
              <p:cNvSpPr/>
              <p:nvPr/>
            </p:nvSpPr>
            <p:spPr>
              <a:xfrm>
                <a:off x="1710089" y="5367001"/>
                <a:ext cx="22709" cy="22709"/>
              </a:xfrm>
              <a:custGeom>
                <a:avLst/>
                <a:gdLst>
                  <a:gd name="connsiteX0" fmla="*/ 20661 w 22708"/>
                  <a:gd name="connsiteY0" fmla="*/ 13323 h 22708"/>
                  <a:gd name="connsiteX1" fmla="*/ 14379 w 22708"/>
                  <a:gd name="connsiteY1" fmla="*/ 20590 h 22708"/>
                  <a:gd name="connsiteX2" fmla="*/ 5749 w 22708"/>
                  <a:gd name="connsiteY2" fmla="*/ 13248 h 22708"/>
                  <a:gd name="connsiteX3" fmla="*/ 14454 w 22708"/>
                  <a:gd name="connsiteY3" fmla="*/ 5678 h 22708"/>
                  <a:gd name="connsiteX4" fmla="*/ 20661 w 22708"/>
                  <a:gd name="connsiteY4" fmla="*/ 1332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20661" y="13323"/>
                    </a:moveTo>
                    <a:cubicBezTo>
                      <a:pt x="19753" y="16200"/>
                      <a:pt x="17861" y="20514"/>
                      <a:pt x="14379" y="20590"/>
                    </a:cubicBezTo>
                    <a:cubicBezTo>
                      <a:pt x="10669" y="20666"/>
                      <a:pt x="6506" y="17941"/>
                      <a:pt x="5749" y="13248"/>
                    </a:cubicBezTo>
                    <a:cubicBezTo>
                      <a:pt x="5068" y="9236"/>
                      <a:pt x="9307" y="5829"/>
                      <a:pt x="14454" y="5678"/>
                    </a:cubicBezTo>
                    <a:cubicBezTo>
                      <a:pt x="17179" y="5603"/>
                      <a:pt x="20434" y="9312"/>
                      <a:pt x="20661" y="13323"/>
                    </a:cubicBezTo>
                    <a:close/>
                  </a:path>
                </a:pathLst>
              </a:custGeom>
              <a:solidFill>
                <a:srgbClr val="F7E1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0" name="任意多边形: 形状 3589"/>
              <p:cNvSpPr/>
              <p:nvPr/>
            </p:nvSpPr>
            <p:spPr>
              <a:xfrm>
                <a:off x="1803112" y="5763156"/>
                <a:ext cx="22709" cy="22709"/>
              </a:xfrm>
              <a:custGeom>
                <a:avLst/>
                <a:gdLst>
                  <a:gd name="connsiteX0" fmla="*/ 12795 w 22708"/>
                  <a:gd name="connsiteY0" fmla="*/ 18808 h 22708"/>
                  <a:gd name="connsiteX1" fmla="*/ 5756 w 22708"/>
                  <a:gd name="connsiteY1" fmla="*/ 11314 h 22708"/>
                  <a:gd name="connsiteX2" fmla="*/ 14082 w 22708"/>
                  <a:gd name="connsiteY2" fmla="*/ 5712 h 22708"/>
                  <a:gd name="connsiteX3" fmla="*/ 20971 w 22708"/>
                  <a:gd name="connsiteY3" fmla="*/ 12904 h 22708"/>
                  <a:gd name="connsiteX4" fmla="*/ 12795 w 22708"/>
                  <a:gd name="connsiteY4" fmla="*/ 1880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795" y="18808"/>
                    </a:moveTo>
                    <a:cubicBezTo>
                      <a:pt x="8935" y="18051"/>
                      <a:pt x="5075" y="16991"/>
                      <a:pt x="5756" y="11314"/>
                    </a:cubicBezTo>
                    <a:cubicBezTo>
                      <a:pt x="6361" y="6242"/>
                      <a:pt x="10373" y="5486"/>
                      <a:pt x="14082" y="5712"/>
                    </a:cubicBezTo>
                    <a:cubicBezTo>
                      <a:pt x="18018" y="5940"/>
                      <a:pt x="21198" y="7832"/>
                      <a:pt x="20971" y="12904"/>
                    </a:cubicBezTo>
                    <a:cubicBezTo>
                      <a:pt x="20668" y="18051"/>
                      <a:pt x="17413" y="18959"/>
                      <a:pt x="12795" y="18808"/>
                    </a:cubicBezTo>
                    <a:close/>
                  </a:path>
                </a:pathLst>
              </a:custGeom>
              <a:solidFill>
                <a:srgbClr val="F9E1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1" name="任意多边形: 形状 3590"/>
              <p:cNvSpPr/>
              <p:nvPr/>
            </p:nvSpPr>
            <p:spPr>
              <a:xfrm>
                <a:off x="1797820" y="6255287"/>
                <a:ext cx="22709" cy="30278"/>
              </a:xfrm>
              <a:custGeom>
                <a:avLst/>
                <a:gdLst>
                  <a:gd name="connsiteX0" fmla="*/ 16649 w 22708"/>
                  <a:gd name="connsiteY0" fmla="*/ 5753 h 30278"/>
                  <a:gd name="connsiteX1" fmla="*/ 12486 w 22708"/>
                  <a:gd name="connsiteY1" fmla="*/ 13928 h 30278"/>
                  <a:gd name="connsiteX2" fmla="*/ 22327 w 22708"/>
                  <a:gd name="connsiteY2" fmla="*/ 19075 h 30278"/>
                  <a:gd name="connsiteX3" fmla="*/ 10897 w 22708"/>
                  <a:gd name="connsiteY3" fmla="*/ 24828 h 30278"/>
                  <a:gd name="connsiteX4" fmla="*/ 9231 w 22708"/>
                  <a:gd name="connsiteY4" fmla="*/ 24601 h 30278"/>
                  <a:gd name="connsiteX5" fmla="*/ 8399 w 22708"/>
                  <a:gd name="connsiteY5" fmla="*/ 23541 h 30278"/>
                  <a:gd name="connsiteX6" fmla="*/ 9004 w 22708"/>
                  <a:gd name="connsiteY6" fmla="*/ 22860 h 30278"/>
                  <a:gd name="connsiteX7" fmla="*/ 8474 w 22708"/>
                  <a:gd name="connsiteY7" fmla="*/ 14988 h 30278"/>
                  <a:gd name="connsiteX8" fmla="*/ 14757 w 22708"/>
                  <a:gd name="connsiteY8" fmla="*/ 5677 h 30278"/>
                  <a:gd name="connsiteX9" fmla="*/ 16649 w 22708"/>
                  <a:gd name="connsiteY9" fmla="*/ 575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6649" y="5753"/>
                    </a:moveTo>
                    <a:cubicBezTo>
                      <a:pt x="17331" y="9008"/>
                      <a:pt x="15438" y="11354"/>
                      <a:pt x="12486" y="13928"/>
                    </a:cubicBezTo>
                    <a:cubicBezTo>
                      <a:pt x="23613" y="12793"/>
                      <a:pt x="23613" y="12793"/>
                      <a:pt x="22327" y="19075"/>
                    </a:cubicBezTo>
                    <a:cubicBezTo>
                      <a:pt x="18769" y="21422"/>
                      <a:pt x="15590" y="24677"/>
                      <a:pt x="10897" y="24828"/>
                    </a:cubicBezTo>
                    <a:cubicBezTo>
                      <a:pt x="10367" y="24753"/>
                      <a:pt x="9761" y="24677"/>
                      <a:pt x="9231" y="24601"/>
                    </a:cubicBezTo>
                    <a:cubicBezTo>
                      <a:pt x="8474" y="24298"/>
                      <a:pt x="8172" y="23920"/>
                      <a:pt x="8399" y="23541"/>
                    </a:cubicBezTo>
                    <a:cubicBezTo>
                      <a:pt x="8626" y="23087"/>
                      <a:pt x="8777" y="22860"/>
                      <a:pt x="9004" y="22860"/>
                    </a:cubicBezTo>
                    <a:cubicBezTo>
                      <a:pt x="8853" y="20286"/>
                      <a:pt x="10064" y="18091"/>
                      <a:pt x="8474" y="14988"/>
                    </a:cubicBezTo>
                    <a:cubicBezTo>
                      <a:pt x="3857" y="6056"/>
                      <a:pt x="4311" y="5829"/>
                      <a:pt x="14757" y="5677"/>
                    </a:cubicBezTo>
                    <a:cubicBezTo>
                      <a:pt x="15438" y="5753"/>
                      <a:pt x="16044" y="5753"/>
                      <a:pt x="16649" y="5753"/>
                    </a:cubicBezTo>
                    <a:close/>
                  </a:path>
                </a:pathLst>
              </a:custGeom>
              <a:solidFill>
                <a:srgbClr val="F5CC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2" name="任意多边形: 形状 3591"/>
              <p:cNvSpPr/>
              <p:nvPr/>
            </p:nvSpPr>
            <p:spPr>
              <a:xfrm>
                <a:off x="2206344" y="6234887"/>
                <a:ext cx="30278" cy="37848"/>
              </a:xfrm>
              <a:custGeom>
                <a:avLst/>
                <a:gdLst>
                  <a:gd name="connsiteX0" fmla="*/ 7342 w 30278"/>
                  <a:gd name="connsiteY0" fmla="*/ 7229 h 37847"/>
                  <a:gd name="connsiteX1" fmla="*/ 18848 w 30278"/>
                  <a:gd name="connsiteY1" fmla="*/ 7154 h 37847"/>
                  <a:gd name="connsiteX2" fmla="*/ 17940 w 30278"/>
                  <a:gd name="connsiteY2" fmla="*/ 12831 h 37847"/>
                  <a:gd name="connsiteX3" fmla="*/ 21876 w 30278"/>
                  <a:gd name="connsiteY3" fmla="*/ 21006 h 37847"/>
                  <a:gd name="connsiteX4" fmla="*/ 25358 w 30278"/>
                  <a:gd name="connsiteY4" fmla="*/ 24185 h 37847"/>
                  <a:gd name="connsiteX5" fmla="*/ 26418 w 30278"/>
                  <a:gd name="connsiteY5" fmla="*/ 26229 h 37847"/>
                  <a:gd name="connsiteX6" fmla="*/ 26418 w 30278"/>
                  <a:gd name="connsiteY6" fmla="*/ 28046 h 37847"/>
                  <a:gd name="connsiteX7" fmla="*/ 26645 w 30278"/>
                  <a:gd name="connsiteY7" fmla="*/ 34025 h 37847"/>
                  <a:gd name="connsiteX8" fmla="*/ 21649 w 30278"/>
                  <a:gd name="connsiteY8" fmla="*/ 31982 h 37847"/>
                  <a:gd name="connsiteX9" fmla="*/ 13171 w 30278"/>
                  <a:gd name="connsiteY9" fmla="*/ 27516 h 37847"/>
                  <a:gd name="connsiteX10" fmla="*/ 5677 w 30278"/>
                  <a:gd name="connsiteY10" fmla="*/ 26078 h 37847"/>
                  <a:gd name="connsiteX11" fmla="*/ 7115 w 30278"/>
                  <a:gd name="connsiteY11" fmla="*/ 24639 h 37847"/>
                  <a:gd name="connsiteX12" fmla="*/ 9765 w 30278"/>
                  <a:gd name="connsiteY12" fmla="*/ 21687 h 37847"/>
                  <a:gd name="connsiteX13" fmla="*/ 11279 w 30278"/>
                  <a:gd name="connsiteY13" fmla="*/ 20400 h 37847"/>
                  <a:gd name="connsiteX14" fmla="*/ 7494 w 30278"/>
                  <a:gd name="connsiteY14" fmla="*/ 8970 h 37847"/>
                  <a:gd name="connsiteX15" fmla="*/ 6964 w 30278"/>
                  <a:gd name="connsiteY15" fmla="*/ 7835 h 37847"/>
                  <a:gd name="connsiteX16" fmla="*/ 7342 w 30278"/>
                  <a:gd name="connsiteY16" fmla="*/ 7229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7847">
                    <a:moveTo>
                      <a:pt x="7342" y="7229"/>
                    </a:moveTo>
                    <a:cubicBezTo>
                      <a:pt x="11127" y="3596"/>
                      <a:pt x="14988" y="7532"/>
                      <a:pt x="18848" y="7154"/>
                    </a:cubicBezTo>
                    <a:cubicBezTo>
                      <a:pt x="20892" y="9424"/>
                      <a:pt x="19227" y="11090"/>
                      <a:pt x="17940" y="12831"/>
                    </a:cubicBezTo>
                    <a:cubicBezTo>
                      <a:pt x="16729" y="16767"/>
                      <a:pt x="18772" y="19114"/>
                      <a:pt x="21876" y="21006"/>
                    </a:cubicBezTo>
                    <a:cubicBezTo>
                      <a:pt x="23314" y="21763"/>
                      <a:pt x="24374" y="22898"/>
                      <a:pt x="25358" y="24185"/>
                    </a:cubicBezTo>
                    <a:cubicBezTo>
                      <a:pt x="25812" y="24791"/>
                      <a:pt x="26191" y="25472"/>
                      <a:pt x="26418" y="26229"/>
                    </a:cubicBezTo>
                    <a:cubicBezTo>
                      <a:pt x="26418" y="26834"/>
                      <a:pt x="26418" y="27440"/>
                      <a:pt x="26418" y="28046"/>
                    </a:cubicBezTo>
                    <a:cubicBezTo>
                      <a:pt x="26872" y="30014"/>
                      <a:pt x="26948" y="31982"/>
                      <a:pt x="26645" y="34025"/>
                    </a:cubicBezTo>
                    <a:cubicBezTo>
                      <a:pt x="23693" y="36524"/>
                      <a:pt x="22330" y="35161"/>
                      <a:pt x="21649" y="31982"/>
                    </a:cubicBezTo>
                    <a:cubicBezTo>
                      <a:pt x="20589" y="27213"/>
                      <a:pt x="20968" y="20325"/>
                      <a:pt x="13171" y="27516"/>
                    </a:cubicBezTo>
                    <a:cubicBezTo>
                      <a:pt x="11581" y="28954"/>
                      <a:pt x="7645" y="29257"/>
                      <a:pt x="5677" y="26078"/>
                    </a:cubicBezTo>
                    <a:cubicBezTo>
                      <a:pt x="6131" y="25623"/>
                      <a:pt x="6661" y="25093"/>
                      <a:pt x="7115" y="24639"/>
                    </a:cubicBezTo>
                    <a:cubicBezTo>
                      <a:pt x="8175" y="23807"/>
                      <a:pt x="9008" y="22823"/>
                      <a:pt x="9765" y="21687"/>
                    </a:cubicBezTo>
                    <a:cubicBezTo>
                      <a:pt x="10143" y="21082"/>
                      <a:pt x="10673" y="20703"/>
                      <a:pt x="11279" y="20400"/>
                    </a:cubicBezTo>
                    <a:cubicBezTo>
                      <a:pt x="15139" y="14875"/>
                      <a:pt x="10900" y="12074"/>
                      <a:pt x="7494" y="8970"/>
                    </a:cubicBezTo>
                    <a:cubicBezTo>
                      <a:pt x="7040" y="8592"/>
                      <a:pt x="6888" y="8214"/>
                      <a:pt x="6964" y="7835"/>
                    </a:cubicBezTo>
                    <a:cubicBezTo>
                      <a:pt x="7040" y="7456"/>
                      <a:pt x="7191" y="7229"/>
                      <a:pt x="7342" y="7229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3" name="任意多边形: 形状 3592"/>
              <p:cNvSpPr/>
              <p:nvPr/>
            </p:nvSpPr>
            <p:spPr>
              <a:xfrm>
                <a:off x="2194630" y="6593469"/>
                <a:ext cx="22709" cy="30278"/>
              </a:xfrm>
              <a:custGeom>
                <a:avLst/>
                <a:gdLst>
                  <a:gd name="connsiteX0" fmla="*/ 11487 w 22708"/>
                  <a:gd name="connsiteY0" fmla="*/ 11681 h 30278"/>
                  <a:gd name="connsiteX1" fmla="*/ 11487 w 22708"/>
                  <a:gd name="connsiteY1" fmla="*/ 7896 h 30278"/>
                  <a:gd name="connsiteX2" fmla="*/ 16785 w 22708"/>
                  <a:gd name="connsiteY2" fmla="*/ 6610 h 30278"/>
                  <a:gd name="connsiteX3" fmla="*/ 22917 w 22708"/>
                  <a:gd name="connsiteY3" fmla="*/ 16299 h 30278"/>
                  <a:gd name="connsiteX4" fmla="*/ 22992 w 22708"/>
                  <a:gd name="connsiteY4" fmla="*/ 17510 h 30278"/>
                  <a:gd name="connsiteX5" fmla="*/ 20570 w 22708"/>
                  <a:gd name="connsiteY5" fmla="*/ 20008 h 30278"/>
                  <a:gd name="connsiteX6" fmla="*/ 15726 w 22708"/>
                  <a:gd name="connsiteY6" fmla="*/ 23793 h 30278"/>
                  <a:gd name="connsiteX7" fmla="*/ 7853 w 22708"/>
                  <a:gd name="connsiteY7" fmla="*/ 25079 h 30278"/>
                  <a:gd name="connsiteX8" fmla="*/ 5885 w 22708"/>
                  <a:gd name="connsiteY8" fmla="*/ 25079 h 30278"/>
                  <a:gd name="connsiteX9" fmla="*/ 5885 w 22708"/>
                  <a:gd name="connsiteY9" fmla="*/ 23111 h 30278"/>
                  <a:gd name="connsiteX10" fmla="*/ 5734 w 22708"/>
                  <a:gd name="connsiteY10" fmla="*/ 21825 h 30278"/>
                  <a:gd name="connsiteX11" fmla="*/ 5734 w 22708"/>
                  <a:gd name="connsiteY11" fmla="*/ 19251 h 30278"/>
                  <a:gd name="connsiteX12" fmla="*/ 10957 w 22708"/>
                  <a:gd name="connsiteY12" fmla="*/ 13649 h 30278"/>
                  <a:gd name="connsiteX13" fmla="*/ 11487 w 22708"/>
                  <a:gd name="connsiteY13" fmla="*/ 116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0278">
                    <a:moveTo>
                      <a:pt x="11487" y="11681"/>
                    </a:moveTo>
                    <a:cubicBezTo>
                      <a:pt x="11487" y="10395"/>
                      <a:pt x="11487" y="9184"/>
                      <a:pt x="11487" y="7896"/>
                    </a:cubicBezTo>
                    <a:cubicBezTo>
                      <a:pt x="12698" y="5247"/>
                      <a:pt x="14515" y="5172"/>
                      <a:pt x="16785" y="6610"/>
                    </a:cubicBezTo>
                    <a:cubicBezTo>
                      <a:pt x="19965" y="9108"/>
                      <a:pt x="24658" y="10622"/>
                      <a:pt x="22917" y="16299"/>
                    </a:cubicBezTo>
                    <a:cubicBezTo>
                      <a:pt x="22917" y="16677"/>
                      <a:pt x="22992" y="17132"/>
                      <a:pt x="22992" y="17510"/>
                    </a:cubicBezTo>
                    <a:cubicBezTo>
                      <a:pt x="22160" y="18342"/>
                      <a:pt x="20495" y="19175"/>
                      <a:pt x="20570" y="20008"/>
                    </a:cubicBezTo>
                    <a:cubicBezTo>
                      <a:pt x="20646" y="23641"/>
                      <a:pt x="22387" y="28259"/>
                      <a:pt x="15726" y="23793"/>
                    </a:cubicBezTo>
                    <a:cubicBezTo>
                      <a:pt x="14136" y="22733"/>
                      <a:pt x="10503" y="24550"/>
                      <a:pt x="7853" y="25079"/>
                    </a:cubicBezTo>
                    <a:cubicBezTo>
                      <a:pt x="7172" y="25912"/>
                      <a:pt x="6567" y="25912"/>
                      <a:pt x="5885" y="25079"/>
                    </a:cubicBezTo>
                    <a:cubicBezTo>
                      <a:pt x="5885" y="24398"/>
                      <a:pt x="5885" y="23793"/>
                      <a:pt x="5885" y="23111"/>
                    </a:cubicBezTo>
                    <a:cubicBezTo>
                      <a:pt x="5810" y="22657"/>
                      <a:pt x="5810" y="22279"/>
                      <a:pt x="5734" y="21825"/>
                    </a:cubicBezTo>
                    <a:cubicBezTo>
                      <a:pt x="5658" y="20992"/>
                      <a:pt x="5658" y="20084"/>
                      <a:pt x="5734" y="19251"/>
                    </a:cubicBezTo>
                    <a:cubicBezTo>
                      <a:pt x="6188" y="16223"/>
                      <a:pt x="7778" y="14179"/>
                      <a:pt x="10957" y="13649"/>
                    </a:cubicBezTo>
                    <a:cubicBezTo>
                      <a:pt x="12168" y="13423"/>
                      <a:pt x="15196" y="13498"/>
                      <a:pt x="11487" y="11681"/>
                    </a:cubicBez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4" name="任意多边形: 形状 3593"/>
              <p:cNvSpPr/>
              <p:nvPr/>
            </p:nvSpPr>
            <p:spPr>
              <a:xfrm>
                <a:off x="2203529" y="5928131"/>
                <a:ext cx="30278" cy="30278"/>
              </a:xfrm>
              <a:custGeom>
                <a:avLst/>
                <a:gdLst>
                  <a:gd name="connsiteX0" fmla="*/ 19846 w 30278"/>
                  <a:gd name="connsiteY0" fmla="*/ 5677 h 30278"/>
                  <a:gd name="connsiteX1" fmla="*/ 19695 w 30278"/>
                  <a:gd name="connsiteY1" fmla="*/ 24980 h 30278"/>
                  <a:gd name="connsiteX2" fmla="*/ 19392 w 30278"/>
                  <a:gd name="connsiteY2" fmla="*/ 24526 h 30278"/>
                  <a:gd name="connsiteX3" fmla="*/ 19695 w 30278"/>
                  <a:gd name="connsiteY3" fmla="*/ 24980 h 30278"/>
                  <a:gd name="connsiteX4" fmla="*/ 6297 w 30278"/>
                  <a:gd name="connsiteY4" fmla="*/ 17335 h 30278"/>
                  <a:gd name="connsiteX5" fmla="*/ 5692 w 30278"/>
                  <a:gd name="connsiteY5" fmla="*/ 15896 h 30278"/>
                  <a:gd name="connsiteX6" fmla="*/ 6070 w 30278"/>
                  <a:gd name="connsiteY6" fmla="*/ 15139 h 30278"/>
                  <a:gd name="connsiteX7" fmla="*/ 17500 w 30278"/>
                  <a:gd name="connsiteY7" fmla="*/ 14988 h 30278"/>
                  <a:gd name="connsiteX8" fmla="*/ 19619 w 30278"/>
                  <a:gd name="connsiteY8" fmla="*/ 15291 h 30278"/>
                  <a:gd name="connsiteX9" fmla="*/ 18862 w 30278"/>
                  <a:gd name="connsiteY9" fmla="*/ 13626 h 30278"/>
                  <a:gd name="connsiteX10" fmla="*/ 19846 w 30278"/>
                  <a:gd name="connsiteY10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19846" y="5677"/>
                    </a:moveTo>
                    <a:cubicBezTo>
                      <a:pt x="29914" y="13171"/>
                      <a:pt x="29838" y="19681"/>
                      <a:pt x="19695" y="24980"/>
                    </a:cubicBezTo>
                    <a:lnTo>
                      <a:pt x="19392" y="24526"/>
                    </a:lnTo>
                    <a:lnTo>
                      <a:pt x="19695" y="24980"/>
                    </a:lnTo>
                    <a:cubicBezTo>
                      <a:pt x="13791" y="26569"/>
                      <a:pt x="11217" y="25131"/>
                      <a:pt x="6297" y="17335"/>
                    </a:cubicBezTo>
                    <a:cubicBezTo>
                      <a:pt x="5843" y="16880"/>
                      <a:pt x="5616" y="16426"/>
                      <a:pt x="5692" y="15896"/>
                    </a:cubicBezTo>
                    <a:cubicBezTo>
                      <a:pt x="5767" y="15366"/>
                      <a:pt x="5919" y="15139"/>
                      <a:pt x="6070" y="15139"/>
                    </a:cubicBezTo>
                    <a:cubicBezTo>
                      <a:pt x="9855" y="14080"/>
                      <a:pt x="13715" y="17940"/>
                      <a:pt x="17500" y="14988"/>
                    </a:cubicBezTo>
                    <a:cubicBezTo>
                      <a:pt x="18333" y="14610"/>
                      <a:pt x="19165" y="15745"/>
                      <a:pt x="19619" y="15291"/>
                    </a:cubicBezTo>
                    <a:cubicBezTo>
                      <a:pt x="20149" y="14761"/>
                      <a:pt x="18635" y="14458"/>
                      <a:pt x="18862" y="13626"/>
                    </a:cubicBezTo>
                    <a:cubicBezTo>
                      <a:pt x="19165" y="10976"/>
                      <a:pt x="18106" y="8175"/>
                      <a:pt x="19846" y="5677"/>
                    </a:cubicBezTo>
                    <a:close/>
                  </a:path>
                </a:pathLst>
              </a:custGeom>
              <a:solidFill>
                <a:srgbClr val="F6D4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5" name="任意多边形: 形状 3594"/>
              <p:cNvSpPr/>
              <p:nvPr/>
            </p:nvSpPr>
            <p:spPr>
              <a:xfrm>
                <a:off x="1554153" y="5315226"/>
                <a:ext cx="30278" cy="30278"/>
              </a:xfrm>
              <a:custGeom>
                <a:avLst/>
                <a:gdLst>
                  <a:gd name="connsiteX0" fmla="*/ 9311 w 30278"/>
                  <a:gd name="connsiteY0" fmla="*/ 10446 h 30278"/>
                  <a:gd name="connsiteX1" fmla="*/ 21573 w 30278"/>
                  <a:gd name="connsiteY1" fmla="*/ 5677 h 30278"/>
                  <a:gd name="connsiteX2" fmla="*/ 23768 w 30278"/>
                  <a:gd name="connsiteY2" fmla="*/ 9689 h 30278"/>
                  <a:gd name="connsiteX3" fmla="*/ 24071 w 30278"/>
                  <a:gd name="connsiteY3" fmla="*/ 16804 h 30278"/>
                  <a:gd name="connsiteX4" fmla="*/ 20892 w 30278"/>
                  <a:gd name="connsiteY4" fmla="*/ 25737 h 30278"/>
                  <a:gd name="connsiteX5" fmla="*/ 5677 w 30278"/>
                  <a:gd name="connsiteY5" fmla="*/ 16199 h 30278"/>
                  <a:gd name="connsiteX6" fmla="*/ 7570 w 30278"/>
                  <a:gd name="connsiteY6" fmla="*/ 12414 h 30278"/>
                  <a:gd name="connsiteX7" fmla="*/ 9311 w 30278"/>
                  <a:gd name="connsiteY7" fmla="*/ 1044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9311" y="10446"/>
                    </a:moveTo>
                    <a:cubicBezTo>
                      <a:pt x="12565" y="6737"/>
                      <a:pt x="19529" y="12565"/>
                      <a:pt x="21573" y="5677"/>
                    </a:cubicBezTo>
                    <a:cubicBezTo>
                      <a:pt x="23693" y="6283"/>
                      <a:pt x="25207" y="7872"/>
                      <a:pt x="23768" y="9689"/>
                    </a:cubicBezTo>
                    <a:cubicBezTo>
                      <a:pt x="21649" y="12414"/>
                      <a:pt x="21800" y="14079"/>
                      <a:pt x="24071" y="16804"/>
                    </a:cubicBezTo>
                    <a:cubicBezTo>
                      <a:pt x="27477" y="20892"/>
                      <a:pt x="21422" y="22481"/>
                      <a:pt x="20892" y="25737"/>
                    </a:cubicBezTo>
                    <a:cubicBezTo>
                      <a:pt x="14155" y="25207"/>
                      <a:pt x="10900" y="19151"/>
                      <a:pt x="5677" y="16199"/>
                    </a:cubicBezTo>
                    <a:cubicBezTo>
                      <a:pt x="5677" y="14609"/>
                      <a:pt x="5904" y="13171"/>
                      <a:pt x="7570" y="12414"/>
                    </a:cubicBezTo>
                    <a:cubicBezTo>
                      <a:pt x="8856" y="12414"/>
                      <a:pt x="10295" y="12490"/>
                      <a:pt x="9311" y="1044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6" name="任意多边形: 形状 3595"/>
              <p:cNvSpPr/>
              <p:nvPr/>
            </p:nvSpPr>
            <p:spPr>
              <a:xfrm>
                <a:off x="2429681" y="6197186"/>
                <a:ext cx="30278" cy="22709"/>
              </a:xfrm>
              <a:custGeom>
                <a:avLst/>
                <a:gdLst>
                  <a:gd name="connsiteX0" fmla="*/ 6398 w 30278"/>
                  <a:gd name="connsiteY0" fmla="*/ 18285 h 22708"/>
                  <a:gd name="connsiteX1" fmla="*/ 17450 w 30278"/>
                  <a:gd name="connsiteY1" fmla="*/ 6553 h 22708"/>
                  <a:gd name="connsiteX2" fmla="*/ 25474 w 30278"/>
                  <a:gd name="connsiteY2" fmla="*/ 12608 h 22708"/>
                  <a:gd name="connsiteX3" fmla="*/ 25474 w 30278"/>
                  <a:gd name="connsiteY3" fmla="*/ 16393 h 22708"/>
                  <a:gd name="connsiteX4" fmla="*/ 25474 w 30278"/>
                  <a:gd name="connsiteY4" fmla="*/ 16393 h 22708"/>
                  <a:gd name="connsiteX5" fmla="*/ 21689 w 30278"/>
                  <a:gd name="connsiteY5" fmla="*/ 18285 h 22708"/>
                  <a:gd name="connsiteX6" fmla="*/ 21689 w 30278"/>
                  <a:gd name="connsiteY6" fmla="*/ 18285 h 22708"/>
                  <a:gd name="connsiteX7" fmla="*/ 12151 w 30278"/>
                  <a:gd name="connsiteY7" fmla="*/ 23962 h 22708"/>
                  <a:gd name="connsiteX8" fmla="*/ 11243 w 30278"/>
                  <a:gd name="connsiteY8" fmla="*/ 24038 h 22708"/>
                  <a:gd name="connsiteX9" fmla="*/ 10259 w 30278"/>
                  <a:gd name="connsiteY9" fmla="*/ 24038 h 22708"/>
                  <a:gd name="connsiteX10" fmla="*/ 6398 w 30278"/>
                  <a:gd name="connsiteY10" fmla="*/ 182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6398" y="18285"/>
                    </a:moveTo>
                    <a:cubicBezTo>
                      <a:pt x="8745" y="13214"/>
                      <a:pt x="14649" y="11548"/>
                      <a:pt x="17450" y="6553"/>
                    </a:cubicBezTo>
                    <a:cubicBezTo>
                      <a:pt x="18964" y="3828"/>
                      <a:pt x="24717" y="7915"/>
                      <a:pt x="25474" y="12608"/>
                    </a:cubicBezTo>
                    <a:cubicBezTo>
                      <a:pt x="26609" y="13895"/>
                      <a:pt x="26458" y="15106"/>
                      <a:pt x="25474" y="16393"/>
                    </a:cubicBezTo>
                    <a:lnTo>
                      <a:pt x="25474" y="16393"/>
                    </a:lnTo>
                    <a:cubicBezTo>
                      <a:pt x="24414" y="17377"/>
                      <a:pt x="22673" y="17074"/>
                      <a:pt x="21689" y="18285"/>
                    </a:cubicBezTo>
                    <a:lnTo>
                      <a:pt x="21689" y="18285"/>
                    </a:lnTo>
                    <a:cubicBezTo>
                      <a:pt x="18131" y="19572"/>
                      <a:pt x="13438" y="18815"/>
                      <a:pt x="12151" y="23962"/>
                    </a:cubicBezTo>
                    <a:lnTo>
                      <a:pt x="11243" y="24038"/>
                    </a:lnTo>
                    <a:lnTo>
                      <a:pt x="10259" y="24038"/>
                    </a:lnTo>
                    <a:cubicBezTo>
                      <a:pt x="7988" y="22827"/>
                      <a:pt x="4052" y="22676"/>
                      <a:pt x="6398" y="18285"/>
                    </a:cubicBezTo>
                    <a:close/>
                  </a:path>
                </a:pathLst>
              </a:custGeom>
              <a:solidFill>
                <a:srgbClr val="EEBC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7" name="任意多边形: 形状 3596"/>
              <p:cNvSpPr/>
              <p:nvPr/>
            </p:nvSpPr>
            <p:spPr>
              <a:xfrm>
                <a:off x="1546432" y="6240406"/>
                <a:ext cx="22709" cy="30278"/>
              </a:xfrm>
              <a:custGeom>
                <a:avLst/>
                <a:gdLst>
                  <a:gd name="connsiteX0" fmla="*/ 5677 w 22708"/>
                  <a:gd name="connsiteY0" fmla="*/ 16925 h 30278"/>
                  <a:gd name="connsiteX1" fmla="*/ 6434 w 22708"/>
                  <a:gd name="connsiteY1" fmla="*/ 13291 h 30278"/>
                  <a:gd name="connsiteX2" fmla="*/ 10143 w 22708"/>
                  <a:gd name="connsiteY2" fmla="*/ 6101 h 30278"/>
                  <a:gd name="connsiteX3" fmla="*/ 14836 w 22708"/>
                  <a:gd name="connsiteY3" fmla="*/ 7387 h 30278"/>
                  <a:gd name="connsiteX4" fmla="*/ 15745 w 22708"/>
                  <a:gd name="connsiteY4" fmla="*/ 16017 h 30278"/>
                  <a:gd name="connsiteX5" fmla="*/ 15215 w 22708"/>
                  <a:gd name="connsiteY5" fmla="*/ 18742 h 30278"/>
                  <a:gd name="connsiteX6" fmla="*/ 15215 w 22708"/>
                  <a:gd name="connsiteY6" fmla="*/ 26311 h 30278"/>
                  <a:gd name="connsiteX7" fmla="*/ 13322 w 22708"/>
                  <a:gd name="connsiteY7" fmla="*/ 28203 h 30278"/>
                  <a:gd name="connsiteX8" fmla="*/ 5829 w 22708"/>
                  <a:gd name="connsiteY8" fmla="*/ 20482 h 30278"/>
                  <a:gd name="connsiteX9" fmla="*/ 5677 w 22708"/>
                  <a:gd name="connsiteY9" fmla="*/ 169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5677" y="16925"/>
                    </a:moveTo>
                    <a:cubicBezTo>
                      <a:pt x="5980" y="15714"/>
                      <a:pt x="6434" y="14503"/>
                      <a:pt x="6434" y="13291"/>
                    </a:cubicBezTo>
                    <a:cubicBezTo>
                      <a:pt x="6434" y="10188"/>
                      <a:pt x="6056" y="7084"/>
                      <a:pt x="10143" y="6101"/>
                    </a:cubicBezTo>
                    <a:cubicBezTo>
                      <a:pt x="12036" y="5646"/>
                      <a:pt x="14079" y="5041"/>
                      <a:pt x="14836" y="7387"/>
                    </a:cubicBezTo>
                    <a:cubicBezTo>
                      <a:pt x="15669" y="10112"/>
                      <a:pt x="19605" y="12686"/>
                      <a:pt x="15745" y="16017"/>
                    </a:cubicBezTo>
                    <a:cubicBezTo>
                      <a:pt x="15215" y="16471"/>
                      <a:pt x="15366" y="17757"/>
                      <a:pt x="15215" y="18742"/>
                    </a:cubicBezTo>
                    <a:cubicBezTo>
                      <a:pt x="15139" y="21240"/>
                      <a:pt x="17940" y="23813"/>
                      <a:pt x="15215" y="26311"/>
                    </a:cubicBezTo>
                    <a:cubicBezTo>
                      <a:pt x="14609" y="26917"/>
                      <a:pt x="13928" y="27598"/>
                      <a:pt x="13322" y="28203"/>
                    </a:cubicBezTo>
                    <a:cubicBezTo>
                      <a:pt x="9689" y="26689"/>
                      <a:pt x="7872" y="23510"/>
                      <a:pt x="5829" y="20482"/>
                    </a:cubicBezTo>
                    <a:cubicBezTo>
                      <a:pt x="5753" y="19347"/>
                      <a:pt x="5753" y="18136"/>
                      <a:pt x="5677" y="16925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8" name="任意多边形: 形状 3597"/>
              <p:cNvSpPr/>
              <p:nvPr/>
            </p:nvSpPr>
            <p:spPr>
              <a:xfrm>
                <a:off x="1788699" y="6216750"/>
                <a:ext cx="22709" cy="30278"/>
              </a:xfrm>
              <a:custGeom>
                <a:avLst/>
                <a:gdLst>
                  <a:gd name="connsiteX0" fmla="*/ 18200 w 22708"/>
                  <a:gd name="connsiteY0" fmla="*/ 23397 h 30278"/>
                  <a:gd name="connsiteX1" fmla="*/ 20168 w 22708"/>
                  <a:gd name="connsiteY1" fmla="*/ 29150 h 30278"/>
                  <a:gd name="connsiteX2" fmla="*/ 18200 w 22708"/>
                  <a:gd name="connsiteY2" fmla="*/ 31043 h 30278"/>
                  <a:gd name="connsiteX3" fmla="*/ 12447 w 22708"/>
                  <a:gd name="connsiteY3" fmla="*/ 23322 h 30278"/>
                  <a:gd name="connsiteX4" fmla="*/ 8587 w 22708"/>
                  <a:gd name="connsiteY4" fmla="*/ 21429 h 30278"/>
                  <a:gd name="connsiteX5" fmla="*/ 6846 w 22708"/>
                  <a:gd name="connsiteY5" fmla="*/ 21505 h 30278"/>
                  <a:gd name="connsiteX6" fmla="*/ 6013 w 22708"/>
                  <a:gd name="connsiteY6" fmla="*/ 16055 h 30278"/>
                  <a:gd name="connsiteX7" fmla="*/ 11236 w 22708"/>
                  <a:gd name="connsiteY7" fmla="*/ 11362 h 30278"/>
                  <a:gd name="connsiteX8" fmla="*/ 16838 w 22708"/>
                  <a:gd name="connsiteY8" fmla="*/ 9091 h 30278"/>
                  <a:gd name="connsiteX9" fmla="*/ 24029 w 22708"/>
                  <a:gd name="connsiteY9" fmla="*/ 9999 h 30278"/>
                  <a:gd name="connsiteX10" fmla="*/ 23120 w 22708"/>
                  <a:gd name="connsiteY10" fmla="*/ 9999 h 30278"/>
                  <a:gd name="connsiteX11" fmla="*/ 22212 w 22708"/>
                  <a:gd name="connsiteY11" fmla="*/ 9999 h 30278"/>
                  <a:gd name="connsiteX12" fmla="*/ 21228 w 22708"/>
                  <a:gd name="connsiteY12" fmla="*/ 10227 h 30278"/>
                  <a:gd name="connsiteX13" fmla="*/ 20547 w 22708"/>
                  <a:gd name="connsiteY13" fmla="*/ 12195 h 30278"/>
                  <a:gd name="connsiteX14" fmla="*/ 18957 w 22708"/>
                  <a:gd name="connsiteY14" fmla="*/ 16358 h 30278"/>
                  <a:gd name="connsiteX15" fmla="*/ 17670 w 22708"/>
                  <a:gd name="connsiteY15" fmla="*/ 18931 h 30278"/>
                  <a:gd name="connsiteX16" fmla="*/ 17973 w 22708"/>
                  <a:gd name="connsiteY16" fmla="*/ 20673 h 30278"/>
                  <a:gd name="connsiteX17" fmla="*/ 18276 w 22708"/>
                  <a:gd name="connsiteY17" fmla="*/ 22489 h 30278"/>
                  <a:gd name="connsiteX18" fmla="*/ 18200 w 22708"/>
                  <a:gd name="connsiteY18" fmla="*/ 2339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708" h="30278">
                    <a:moveTo>
                      <a:pt x="18200" y="23397"/>
                    </a:moveTo>
                    <a:cubicBezTo>
                      <a:pt x="18957" y="25290"/>
                      <a:pt x="20320" y="26955"/>
                      <a:pt x="20168" y="29150"/>
                    </a:cubicBezTo>
                    <a:cubicBezTo>
                      <a:pt x="20471" y="30740"/>
                      <a:pt x="19866" y="31421"/>
                      <a:pt x="18200" y="31043"/>
                    </a:cubicBezTo>
                    <a:cubicBezTo>
                      <a:pt x="13431" y="30589"/>
                      <a:pt x="13204" y="26804"/>
                      <a:pt x="12447" y="23322"/>
                    </a:cubicBezTo>
                    <a:cubicBezTo>
                      <a:pt x="11388" y="22262"/>
                      <a:pt x="10404" y="21051"/>
                      <a:pt x="8587" y="21429"/>
                    </a:cubicBezTo>
                    <a:cubicBezTo>
                      <a:pt x="7981" y="21429"/>
                      <a:pt x="7376" y="21429"/>
                      <a:pt x="6846" y="21505"/>
                    </a:cubicBezTo>
                    <a:cubicBezTo>
                      <a:pt x="6543" y="19688"/>
                      <a:pt x="6392" y="17872"/>
                      <a:pt x="6013" y="16055"/>
                    </a:cubicBezTo>
                    <a:cubicBezTo>
                      <a:pt x="4878" y="11211"/>
                      <a:pt x="6619" y="9545"/>
                      <a:pt x="11236" y="11362"/>
                    </a:cubicBezTo>
                    <a:cubicBezTo>
                      <a:pt x="14037" y="12497"/>
                      <a:pt x="15324" y="13481"/>
                      <a:pt x="16838" y="9091"/>
                    </a:cubicBezTo>
                    <a:cubicBezTo>
                      <a:pt x="18427" y="4398"/>
                      <a:pt x="22212" y="4398"/>
                      <a:pt x="24029" y="9999"/>
                    </a:cubicBezTo>
                    <a:lnTo>
                      <a:pt x="23120" y="9999"/>
                    </a:lnTo>
                    <a:lnTo>
                      <a:pt x="22212" y="9999"/>
                    </a:lnTo>
                    <a:cubicBezTo>
                      <a:pt x="21909" y="10075"/>
                      <a:pt x="21531" y="10151"/>
                      <a:pt x="21228" y="10227"/>
                    </a:cubicBezTo>
                    <a:cubicBezTo>
                      <a:pt x="20698" y="10756"/>
                      <a:pt x="20471" y="11437"/>
                      <a:pt x="20547" y="12195"/>
                    </a:cubicBezTo>
                    <a:cubicBezTo>
                      <a:pt x="20698" y="13860"/>
                      <a:pt x="19941" y="15146"/>
                      <a:pt x="18957" y="16358"/>
                    </a:cubicBezTo>
                    <a:cubicBezTo>
                      <a:pt x="18352" y="17115"/>
                      <a:pt x="17822" y="17872"/>
                      <a:pt x="17670" y="18931"/>
                    </a:cubicBezTo>
                    <a:cubicBezTo>
                      <a:pt x="17746" y="19537"/>
                      <a:pt x="17822" y="20143"/>
                      <a:pt x="17973" y="20673"/>
                    </a:cubicBezTo>
                    <a:cubicBezTo>
                      <a:pt x="18200" y="21278"/>
                      <a:pt x="18276" y="21883"/>
                      <a:pt x="18276" y="22489"/>
                    </a:cubicBezTo>
                    <a:cubicBezTo>
                      <a:pt x="18200" y="22489"/>
                      <a:pt x="18200" y="23397"/>
                      <a:pt x="18200" y="23397"/>
                    </a:cubicBezTo>
                    <a:close/>
                  </a:path>
                </a:pathLst>
              </a:custGeom>
              <a:solidFill>
                <a:srgbClr val="F9E6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99" name="任意多边形: 形状 3598"/>
              <p:cNvSpPr/>
              <p:nvPr/>
            </p:nvSpPr>
            <p:spPr>
              <a:xfrm>
                <a:off x="2195107" y="6008066"/>
                <a:ext cx="22709" cy="30278"/>
              </a:xfrm>
              <a:custGeom>
                <a:avLst/>
                <a:gdLst>
                  <a:gd name="connsiteX0" fmla="*/ 18504 w 22708"/>
                  <a:gd name="connsiteY0" fmla="*/ 5677 h 30278"/>
                  <a:gd name="connsiteX1" fmla="*/ 12902 w 22708"/>
                  <a:gd name="connsiteY1" fmla="*/ 28688 h 30278"/>
                  <a:gd name="connsiteX2" fmla="*/ 7377 w 22708"/>
                  <a:gd name="connsiteY2" fmla="*/ 28461 h 30278"/>
                  <a:gd name="connsiteX3" fmla="*/ 18504 w 22708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30278">
                    <a:moveTo>
                      <a:pt x="18504" y="5677"/>
                    </a:moveTo>
                    <a:cubicBezTo>
                      <a:pt x="17293" y="13549"/>
                      <a:pt x="12146" y="20437"/>
                      <a:pt x="12902" y="28688"/>
                    </a:cubicBezTo>
                    <a:cubicBezTo>
                      <a:pt x="11010" y="29294"/>
                      <a:pt x="8891" y="31641"/>
                      <a:pt x="7377" y="28461"/>
                    </a:cubicBezTo>
                    <a:cubicBezTo>
                      <a:pt x="2759" y="19151"/>
                      <a:pt x="7907" y="8780"/>
                      <a:pt x="18504" y="5677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0" name="任意多边形: 形状 3599"/>
              <p:cNvSpPr/>
              <p:nvPr/>
            </p:nvSpPr>
            <p:spPr>
              <a:xfrm>
                <a:off x="1602905" y="5989212"/>
                <a:ext cx="37848" cy="22709"/>
              </a:xfrm>
              <a:custGeom>
                <a:avLst/>
                <a:gdLst>
                  <a:gd name="connsiteX0" fmla="*/ 15740 w 37847"/>
                  <a:gd name="connsiteY0" fmla="*/ 5682 h 22708"/>
                  <a:gd name="connsiteX1" fmla="*/ 26868 w 37847"/>
                  <a:gd name="connsiteY1" fmla="*/ 12344 h 22708"/>
                  <a:gd name="connsiteX2" fmla="*/ 33075 w 37847"/>
                  <a:gd name="connsiteY2" fmla="*/ 15372 h 22708"/>
                  <a:gd name="connsiteX3" fmla="*/ 19222 w 37847"/>
                  <a:gd name="connsiteY3" fmla="*/ 15372 h 22708"/>
                  <a:gd name="connsiteX4" fmla="*/ 11804 w 37847"/>
                  <a:gd name="connsiteY4" fmla="*/ 17794 h 22708"/>
                  <a:gd name="connsiteX5" fmla="*/ 8020 w 37847"/>
                  <a:gd name="connsiteY5" fmla="*/ 17264 h 22708"/>
                  <a:gd name="connsiteX6" fmla="*/ 8701 w 37847"/>
                  <a:gd name="connsiteY6" fmla="*/ 7575 h 22708"/>
                  <a:gd name="connsiteX7" fmla="*/ 10896 w 37847"/>
                  <a:gd name="connsiteY7" fmla="*/ 6515 h 22708"/>
                  <a:gd name="connsiteX8" fmla="*/ 13167 w 37847"/>
                  <a:gd name="connsiteY8" fmla="*/ 6666 h 22708"/>
                  <a:gd name="connsiteX9" fmla="*/ 14908 w 37847"/>
                  <a:gd name="connsiteY9" fmla="*/ 6364 h 22708"/>
                  <a:gd name="connsiteX10" fmla="*/ 15740 w 37847"/>
                  <a:gd name="connsiteY10" fmla="*/ 568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47" h="22708">
                    <a:moveTo>
                      <a:pt x="15740" y="5682"/>
                    </a:moveTo>
                    <a:cubicBezTo>
                      <a:pt x="20888" y="5531"/>
                      <a:pt x="24445" y="8710"/>
                      <a:pt x="26868" y="12344"/>
                    </a:cubicBezTo>
                    <a:cubicBezTo>
                      <a:pt x="28684" y="15069"/>
                      <a:pt x="30652" y="14993"/>
                      <a:pt x="33075" y="15372"/>
                    </a:cubicBezTo>
                    <a:cubicBezTo>
                      <a:pt x="28457" y="18248"/>
                      <a:pt x="23310" y="18475"/>
                      <a:pt x="19222" y="15372"/>
                    </a:cubicBezTo>
                    <a:cubicBezTo>
                      <a:pt x="14756" y="11965"/>
                      <a:pt x="12940" y="10830"/>
                      <a:pt x="11804" y="17794"/>
                    </a:cubicBezTo>
                    <a:cubicBezTo>
                      <a:pt x="11123" y="21881"/>
                      <a:pt x="9155" y="18778"/>
                      <a:pt x="8020" y="17264"/>
                    </a:cubicBezTo>
                    <a:cubicBezTo>
                      <a:pt x="4613" y="13782"/>
                      <a:pt x="4992" y="10603"/>
                      <a:pt x="8701" y="7575"/>
                    </a:cubicBezTo>
                    <a:cubicBezTo>
                      <a:pt x="9382" y="7121"/>
                      <a:pt x="10139" y="6742"/>
                      <a:pt x="10896" y="6515"/>
                    </a:cubicBezTo>
                    <a:cubicBezTo>
                      <a:pt x="11653" y="6364"/>
                      <a:pt x="12410" y="6440"/>
                      <a:pt x="13167" y="6666"/>
                    </a:cubicBezTo>
                    <a:cubicBezTo>
                      <a:pt x="13772" y="7045"/>
                      <a:pt x="14681" y="9013"/>
                      <a:pt x="14908" y="6364"/>
                    </a:cubicBezTo>
                    <a:cubicBezTo>
                      <a:pt x="15211" y="6136"/>
                      <a:pt x="15513" y="5910"/>
                      <a:pt x="15740" y="5682"/>
                    </a:cubicBezTo>
                    <a:close/>
                  </a:path>
                </a:pathLst>
              </a:custGeom>
              <a:solidFill>
                <a:srgbClr val="F6CE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1" name="任意多边形: 形状 3600"/>
              <p:cNvSpPr/>
              <p:nvPr/>
            </p:nvSpPr>
            <p:spPr>
              <a:xfrm>
                <a:off x="1977730" y="4999829"/>
                <a:ext cx="30278" cy="22709"/>
              </a:xfrm>
              <a:custGeom>
                <a:avLst/>
                <a:gdLst>
                  <a:gd name="connsiteX0" fmla="*/ 19392 w 30278"/>
                  <a:gd name="connsiteY0" fmla="*/ 16173 h 22708"/>
                  <a:gd name="connsiteX1" fmla="*/ 19089 w 30278"/>
                  <a:gd name="connsiteY1" fmla="*/ 17915 h 22708"/>
                  <a:gd name="connsiteX2" fmla="*/ 5691 w 30278"/>
                  <a:gd name="connsiteY2" fmla="*/ 13903 h 22708"/>
                  <a:gd name="connsiteX3" fmla="*/ 22647 w 30278"/>
                  <a:gd name="connsiteY3" fmla="*/ 5955 h 22708"/>
                  <a:gd name="connsiteX4" fmla="*/ 26886 w 30278"/>
                  <a:gd name="connsiteY4" fmla="*/ 8529 h 22708"/>
                  <a:gd name="connsiteX5" fmla="*/ 28021 w 30278"/>
                  <a:gd name="connsiteY5" fmla="*/ 14584 h 22708"/>
                  <a:gd name="connsiteX6" fmla="*/ 23026 w 30278"/>
                  <a:gd name="connsiteY6" fmla="*/ 14206 h 22708"/>
                  <a:gd name="connsiteX7" fmla="*/ 19392 w 30278"/>
                  <a:gd name="connsiteY7" fmla="*/ 1617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19392" y="16173"/>
                    </a:moveTo>
                    <a:cubicBezTo>
                      <a:pt x="19317" y="16779"/>
                      <a:pt x="19241" y="17309"/>
                      <a:pt x="19089" y="17915"/>
                    </a:cubicBezTo>
                    <a:cubicBezTo>
                      <a:pt x="9930" y="22380"/>
                      <a:pt x="5389" y="21018"/>
                      <a:pt x="5691" y="13903"/>
                    </a:cubicBezTo>
                    <a:cubicBezTo>
                      <a:pt x="10990" y="10496"/>
                      <a:pt x="16819" y="8225"/>
                      <a:pt x="22647" y="5955"/>
                    </a:cubicBezTo>
                    <a:cubicBezTo>
                      <a:pt x="25069" y="4971"/>
                      <a:pt x="26053" y="6787"/>
                      <a:pt x="26886" y="8529"/>
                    </a:cubicBezTo>
                    <a:cubicBezTo>
                      <a:pt x="27794" y="10421"/>
                      <a:pt x="29687" y="12389"/>
                      <a:pt x="28021" y="14584"/>
                    </a:cubicBezTo>
                    <a:cubicBezTo>
                      <a:pt x="26432" y="16779"/>
                      <a:pt x="24691" y="14508"/>
                      <a:pt x="23026" y="14206"/>
                    </a:cubicBezTo>
                    <a:cubicBezTo>
                      <a:pt x="20755" y="12843"/>
                      <a:pt x="20225" y="14736"/>
                      <a:pt x="19392" y="16173"/>
                    </a:cubicBezTo>
                    <a:close/>
                  </a:path>
                </a:pathLst>
              </a:custGeom>
              <a:solidFill>
                <a:srgbClr val="F1C6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2" name="任意多边形: 形状 3601"/>
              <p:cNvSpPr/>
              <p:nvPr/>
            </p:nvSpPr>
            <p:spPr>
              <a:xfrm>
                <a:off x="1614312" y="5663575"/>
                <a:ext cx="22709" cy="30278"/>
              </a:xfrm>
              <a:custGeom>
                <a:avLst/>
                <a:gdLst>
                  <a:gd name="connsiteX0" fmla="*/ 8193 w 22708"/>
                  <a:gd name="connsiteY0" fmla="*/ 6284 h 30278"/>
                  <a:gd name="connsiteX1" fmla="*/ 11978 w 22708"/>
                  <a:gd name="connsiteY1" fmla="*/ 11961 h 30278"/>
                  <a:gd name="connsiteX2" fmla="*/ 17655 w 22708"/>
                  <a:gd name="connsiteY2" fmla="*/ 25284 h 30278"/>
                  <a:gd name="connsiteX3" fmla="*/ 5847 w 22708"/>
                  <a:gd name="connsiteY3" fmla="*/ 14535 h 30278"/>
                  <a:gd name="connsiteX4" fmla="*/ 6377 w 22708"/>
                  <a:gd name="connsiteY4" fmla="*/ 6209 h 30278"/>
                  <a:gd name="connsiteX5" fmla="*/ 8193 w 22708"/>
                  <a:gd name="connsiteY5" fmla="*/ 628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8193" y="6284"/>
                    </a:moveTo>
                    <a:cubicBezTo>
                      <a:pt x="8118" y="9085"/>
                      <a:pt x="9404" y="10977"/>
                      <a:pt x="11978" y="11961"/>
                    </a:cubicBezTo>
                    <a:cubicBezTo>
                      <a:pt x="23484" y="14383"/>
                      <a:pt x="23484" y="14383"/>
                      <a:pt x="17655" y="25284"/>
                    </a:cubicBezTo>
                    <a:cubicBezTo>
                      <a:pt x="7512" y="25889"/>
                      <a:pt x="4938" y="23543"/>
                      <a:pt x="5847" y="14535"/>
                    </a:cubicBezTo>
                    <a:cubicBezTo>
                      <a:pt x="6149" y="11810"/>
                      <a:pt x="6149" y="9009"/>
                      <a:pt x="6377" y="6209"/>
                    </a:cubicBezTo>
                    <a:cubicBezTo>
                      <a:pt x="6982" y="5451"/>
                      <a:pt x="7588" y="5527"/>
                      <a:pt x="8193" y="6284"/>
                    </a:cubicBezTo>
                    <a:close/>
                  </a:path>
                </a:pathLst>
              </a:custGeom>
              <a:solidFill>
                <a:srgbClr val="F5CF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3" name="任意多边形: 形状 3602"/>
              <p:cNvSpPr/>
              <p:nvPr/>
            </p:nvSpPr>
            <p:spPr>
              <a:xfrm>
                <a:off x="2246065" y="6136229"/>
                <a:ext cx="22709" cy="30278"/>
              </a:xfrm>
              <a:custGeom>
                <a:avLst/>
                <a:gdLst>
                  <a:gd name="connsiteX0" fmla="*/ 22955 w 22708"/>
                  <a:gd name="connsiteY0" fmla="*/ 18156 h 30278"/>
                  <a:gd name="connsiteX1" fmla="*/ 12736 w 22708"/>
                  <a:gd name="connsiteY1" fmla="*/ 17551 h 30278"/>
                  <a:gd name="connsiteX2" fmla="*/ 12282 w 22708"/>
                  <a:gd name="connsiteY2" fmla="*/ 24893 h 30278"/>
                  <a:gd name="connsiteX3" fmla="*/ 5696 w 22708"/>
                  <a:gd name="connsiteY3" fmla="*/ 20276 h 30278"/>
                  <a:gd name="connsiteX4" fmla="*/ 8724 w 22708"/>
                  <a:gd name="connsiteY4" fmla="*/ 13160 h 30278"/>
                  <a:gd name="connsiteX5" fmla="*/ 10314 w 22708"/>
                  <a:gd name="connsiteY5" fmla="*/ 9376 h 30278"/>
                  <a:gd name="connsiteX6" fmla="*/ 12206 w 22708"/>
                  <a:gd name="connsiteY6" fmla="*/ 5893 h 30278"/>
                  <a:gd name="connsiteX7" fmla="*/ 15234 w 22708"/>
                  <a:gd name="connsiteY7" fmla="*/ 8240 h 30278"/>
                  <a:gd name="connsiteX8" fmla="*/ 20911 w 22708"/>
                  <a:gd name="connsiteY8" fmla="*/ 14523 h 30278"/>
                  <a:gd name="connsiteX9" fmla="*/ 22955 w 22708"/>
                  <a:gd name="connsiteY9" fmla="*/ 181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22955" y="18156"/>
                    </a:moveTo>
                    <a:cubicBezTo>
                      <a:pt x="18716" y="22092"/>
                      <a:pt x="18716" y="22092"/>
                      <a:pt x="12736" y="17551"/>
                    </a:cubicBezTo>
                    <a:cubicBezTo>
                      <a:pt x="10314" y="19822"/>
                      <a:pt x="14704" y="21941"/>
                      <a:pt x="12282" y="24893"/>
                    </a:cubicBezTo>
                    <a:cubicBezTo>
                      <a:pt x="9405" y="24893"/>
                      <a:pt x="9405" y="19216"/>
                      <a:pt x="5696" y="20276"/>
                    </a:cubicBezTo>
                    <a:cubicBezTo>
                      <a:pt x="5621" y="17399"/>
                      <a:pt x="5621" y="14447"/>
                      <a:pt x="8724" y="13160"/>
                    </a:cubicBezTo>
                    <a:cubicBezTo>
                      <a:pt x="10768" y="12328"/>
                      <a:pt x="13114" y="12403"/>
                      <a:pt x="10314" y="9376"/>
                    </a:cubicBezTo>
                    <a:cubicBezTo>
                      <a:pt x="9178" y="8089"/>
                      <a:pt x="10692" y="6499"/>
                      <a:pt x="12206" y="5893"/>
                    </a:cubicBezTo>
                    <a:cubicBezTo>
                      <a:pt x="14401" y="5061"/>
                      <a:pt x="14628" y="6802"/>
                      <a:pt x="15234" y="8240"/>
                    </a:cubicBezTo>
                    <a:cubicBezTo>
                      <a:pt x="16294" y="11041"/>
                      <a:pt x="16823" y="14447"/>
                      <a:pt x="20911" y="14523"/>
                    </a:cubicBezTo>
                    <a:cubicBezTo>
                      <a:pt x="22501" y="15280"/>
                      <a:pt x="22879" y="16642"/>
                      <a:pt x="22955" y="18156"/>
                    </a:cubicBezTo>
                    <a:close/>
                  </a:path>
                </a:pathLst>
              </a:custGeom>
              <a:solidFill>
                <a:srgbClr val="F2C3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4" name="任意多边形: 形状 3603"/>
              <p:cNvSpPr/>
              <p:nvPr/>
            </p:nvSpPr>
            <p:spPr>
              <a:xfrm>
                <a:off x="2322827" y="6300869"/>
                <a:ext cx="22709" cy="22709"/>
              </a:xfrm>
              <a:custGeom>
                <a:avLst/>
                <a:gdLst>
                  <a:gd name="connsiteX0" fmla="*/ 8717 w 22708"/>
                  <a:gd name="connsiteY0" fmla="*/ 5890 h 22708"/>
                  <a:gd name="connsiteX1" fmla="*/ 15681 w 22708"/>
                  <a:gd name="connsiteY1" fmla="*/ 11189 h 22708"/>
                  <a:gd name="connsiteX2" fmla="*/ 22039 w 22708"/>
                  <a:gd name="connsiteY2" fmla="*/ 11492 h 22708"/>
                  <a:gd name="connsiteX3" fmla="*/ 12502 w 22708"/>
                  <a:gd name="connsiteY3" fmla="*/ 22922 h 22708"/>
                  <a:gd name="connsiteX4" fmla="*/ 10609 w 22708"/>
                  <a:gd name="connsiteY4" fmla="*/ 19061 h 22708"/>
                  <a:gd name="connsiteX5" fmla="*/ 10534 w 22708"/>
                  <a:gd name="connsiteY5" fmla="*/ 17245 h 22708"/>
                  <a:gd name="connsiteX6" fmla="*/ 8717 w 22708"/>
                  <a:gd name="connsiteY6" fmla="*/ 589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717" y="5890"/>
                    </a:moveTo>
                    <a:cubicBezTo>
                      <a:pt x="13334" y="4755"/>
                      <a:pt x="13864" y="8389"/>
                      <a:pt x="15681" y="11189"/>
                    </a:cubicBezTo>
                    <a:cubicBezTo>
                      <a:pt x="16816" y="12930"/>
                      <a:pt x="19693" y="19213"/>
                      <a:pt x="22039" y="11492"/>
                    </a:cubicBezTo>
                    <a:cubicBezTo>
                      <a:pt x="24916" y="19970"/>
                      <a:pt x="21964" y="23528"/>
                      <a:pt x="12502" y="22922"/>
                    </a:cubicBezTo>
                    <a:cubicBezTo>
                      <a:pt x="11442" y="21862"/>
                      <a:pt x="11820" y="20121"/>
                      <a:pt x="10609" y="19061"/>
                    </a:cubicBezTo>
                    <a:cubicBezTo>
                      <a:pt x="10609" y="18456"/>
                      <a:pt x="10609" y="17850"/>
                      <a:pt x="10534" y="17245"/>
                    </a:cubicBezTo>
                    <a:cubicBezTo>
                      <a:pt x="3191" y="14671"/>
                      <a:pt x="5538" y="10357"/>
                      <a:pt x="8717" y="5890"/>
                    </a:cubicBezTo>
                    <a:close/>
                  </a:path>
                </a:pathLst>
              </a:custGeom>
              <a:solidFill>
                <a:srgbClr val="F4D4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5" name="任意多边形: 形状 3604"/>
              <p:cNvSpPr/>
              <p:nvPr/>
            </p:nvSpPr>
            <p:spPr>
              <a:xfrm>
                <a:off x="2361154" y="6246465"/>
                <a:ext cx="22709" cy="30278"/>
              </a:xfrm>
              <a:custGeom>
                <a:avLst/>
                <a:gdLst>
                  <a:gd name="connsiteX0" fmla="*/ 6497 w 22708"/>
                  <a:gd name="connsiteY0" fmla="*/ 10790 h 30278"/>
                  <a:gd name="connsiteX1" fmla="*/ 13082 w 22708"/>
                  <a:gd name="connsiteY1" fmla="*/ 10412 h 30278"/>
                  <a:gd name="connsiteX2" fmla="*/ 17397 w 22708"/>
                  <a:gd name="connsiteY2" fmla="*/ 14272 h 30278"/>
                  <a:gd name="connsiteX3" fmla="*/ 17927 w 22708"/>
                  <a:gd name="connsiteY3" fmla="*/ 8822 h 30278"/>
                  <a:gd name="connsiteX4" fmla="*/ 24512 w 22708"/>
                  <a:gd name="connsiteY4" fmla="*/ 13515 h 30278"/>
                  <a:gd name="connsiteX5" fmla="*/ 14218 w 22708"/>
                  <a:gd name="connsiteY5" fmla="*/ 25930 h 30278"/>
                  <a:gd name="connsiteX6" fmla="*/ 6497 w 22708"/>
                  <a:gd name="connsiteY6" fmla="*/ 14575 h 30278"/>
                  <a:gd name="connsiteX7" fmla="*/ 5740 w 22708"/>
                  <a:gd name="connsiteY7" fmla="*/ 13818 h 30278"/>
                  <a:gd name="connsiteX8" fmla="*/ 6497 w 22708"/>
                  <a:gd name="connsiteY8" fmla="*/ 107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6497" y="10790"/>
                    </a:moveTo>
                    <a:cubicBezTo>
                      <a:pt x="8389" y="5113"/>
                      <a:pt x="10357" y="3069"/>
                      <a:pt x="13082" y="10412"/>
                    </a:cubicBezTo>
                    <a:cubicBezTo>
                      <a:pt x="13764" y="12304"/>
                      <a:pt x="14672" y="15181"/>
                      <a:pt x="17397" y="14272"/>
                    </a:cubicBezTo>
                    <a:cubicBezTo>
                      <a:pt x="20576" y="13213"/>
                      <a:pt x="17094" y="10639"/>
                      <a:pt x="17927" y="8822"/>
                    </a:cubicBezTo>
                    <a:cubicBezTo>
                      <a:pt x="20122" y="10412"/>
                      <a:pt x="22393" y="12001"/>
                      <a:pt x="24512" y="13515"/>
                    </a:cubicBezTo>
                    <a:cubicBezTo>
                      <a:pt x="22696" y="19193"/>
                      <a:pt x="15429" y="20025"/>
                      <a:pt x="14218" y="25930"/>
                    </a:cubicBezTo>
                    <a:cubicBezTo>
                      <a:pt x="11114" y="22447"/>
                      <a:pt x="10357" y="17452"/>
                      <a:pt x="6497" y="14575"/>
                    </a:cubicBezTo>
                    <a:cubicBezTo>
                      <a:pt x="6270" y="14348"/>
                      <a:pt x="5967" y="14045"/>
                      <a:pt x="5740" y="13818"/>
                    </a:cubicBezTo>
                    <a:cubicBezTo>
                      <a:pt x="5588" y="12683"/>
                      <a:pt x="5664" y="11623"/>
                      <a:pt x="6497" y="10790"/>
                    </a:cubicBezTo>
                    <a:close/>
                  </a:path>
                </a:pathLst>
              </a:custGeom>
              <a:solidFill>
                <a:srgbClr val="F4D4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6" name="任意多边形: 形状 3605"/>
              <p:cNvSpPr/>
              <p:nvPr/>
            </p:nvSpPr>
            <p:spPr>
              <a:xfrm>
                <a:off x="2279849" y="6209340"/>
                <a:ext cx="30278" cy="30278"/>
              </a:xfrm>
              <a:custGeom>
                <a:avLst/>
                <a:gdLst>
                  <a:gd name="connsiteX0" fmla="*/ 8095 w 30278"/>
                  <a:gd name="connsiteY0" fmla="*/ 25131 h 30278"/>
                  <a:gd name="connsiteX1" fmla="*/ 8019 w 30278"/>
                  <a:gd name="connsiteY1" fmla="*/ 27023 h 30278"/>
                  <a:gd name="connsiteX2" fmla="*/ 6127 w 30278"/>
                  <a:gd name="connsiteY2" fmla="*/ 27023 h 30278"/>
                  <a:gd name="connsiteX3" fmla="*/ 5975 w 30278"/>
                  <a:gd name="connsiteY3" fmla="*/ 25055 h 30278"/>
                  <a:gd name="connsiteX4" fmla="*/ 6051 w 30278"/>
                  <a:gd name="connsiteY4" fmla="*/ 23163 h 30278"/>
                  <a:gd name="connsiteX5" fmla="*/ 8019 w 30278"/>
                  <a:gd name="connsiteY5" fmla="*/ 17561 h 30278"/>
                  <a:gd name="connsiteX6" fmla="*/ 7943 w 30278"/>
                  <a:gd name="connsiteY6" fmla="*/ 17561 h 30278"/>
                  <a:gd name="connsiteX7" fmla="*/ 13545 w 30278"/>
                  <a:gd name="connsiteY7" fmla="*/ 13625 h 30278"/>
                  <a:gd name="connsiteX8" fmla="*/ 19222 w 30278"/>
                  <a:gd name="connsiteY8" fmla="*/ 5677 h 30278"/>
                  <a:gd name="connsiteX9" fmla="*/ 20282 w 30278"/>
                  <a:gd name="connsiteY9" fmla="*/ 6359 h 30278"/>
                  <a:gd name="connsiteX10" fmla="*/ 22023 w 30278"/>
                  <a:gd name="connsiteY10" fmla="*/ 13322 h 30278"/>
                  <a:gd name="connsiteX11" fmla="*/ 23007 w 30278"/>
                  <a:gd name="connsiteY11" fmla="*/ 17183 h 30278"/>
                  <a:gd name="connsiteX12" fmla="*/ 24748 w 30278"/>
                  <a:gd name="connsiteY12" fmla="*/ 18924 h 30278"/>
                  <a:gd name="connsiteX13" fmla="*/ 26262 w 30278"/>
                  <a:gd name="connsiteY13" fmla="*/ 20968 h 30278"/>
                  <a:gd name="connsiteX14" fmla="*/ 27473 w 30278"/>
                  <a:gd name="connsiteY14" fmla="*/ 23314 h 30278"/>
                  <a:gd name="connsiteX15" fmla="*/ 25883 w 30278"/>
                  <a:gd name="connsiteY15" fmla="*/ 31414 h 30278"/>
                  <a:gd name="connsiteX16" fmla="*/ 16043 w 30278"/>
                  <a:gd name="connsiteY16" fmla="*/ 25812 h 30278"/>
                  <a:gd name="connsiteX17" fmla="*/ 13772 w 30278"/>
                  <a:gd name="connsiteY17" fmla="*/ 25358 h 30278"/>
                  <a:gd name="connsiteX18" fmla="*/ 9836 w 30278"/>
                  <a:gd name="connsiteY18" fmla="*/ 23087 h 30278"/>
                  <a:gd name="connsiteX19" fmla="*/ 9836 w 30278"/>
                  <a:gd name="connsiteY19" fmla="*/ 23087 h 30278"/>
                  <a:gd name="connsiteX20" fmla="*/ 8095 w 30278"/>
                  <a:gd name="connsiteY20" fmla="*/ 2513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78" h="30278">
                    <a:moveTo>
                      <a:pt x="8095" y="25131"/>
                    </a:moveTo>
                    <a:cubicBezTo>
                      <a:pt x="8095" y="25737"/>
                      <a:pt x="8095" y="26342"/>
                      <a:pt x="8019" y="27023"/>
                    </a:cubicBezTo>
                    <a:cubicBezTo>
                      <a:pt x="7414" y="27705"/>
                      <a:pt x="6732" y="27705"/>
                      <a:pt x="6127" y="27023"/>
                    </a:cubicBezTo>
                    <a:cubicBezTo>
                      <a:pt x="6051" y="26342"/>
                      <a:pt x="6051" y="25737"/>
                      <a:pt x="5975" y="25055"/>
                    </a:cubicBezTo>
                    <a:cubicBezTo>
                      <a:pt x="6127" y="24449"/>
                      <a:pt x="6127" y="23844"/>
                      <a:pt x="6051" y="23163"/>
                    </a:cubicBezTo>
                    <a:cubicBezTo>
                      <a:pt x="4991" y="20665"/>
                      <a:pt x="6354" y="19075"/>
                      <a:pt x="8019" y="17561"/>
                    </a:cubicBezTo>
                    <a:lnTo>
                      <a:pt x="7943" y="17561"/>
                    </a:lnTo>
                    <a:cubicBezTo>
                      <a:pt x="9609" y="16047"/>
                      <a:pt x="11880" y="15215"/>
                      <a:pt x="13545" y="13625"/>
                    </a:cubicBezTo>
                    <a:cubicBezTo>
                      <a:pt x="16497" y="11733"/>
                      <a:pt x="17405" y="8402"/>
                      <a:pt x="19222" y="5677"/>
                    </a:cubicBezTo>
                    <a:cubicBezTo>
                      <a:pt x="19601" y="5904"/>
                      <a:pt x="19903" y="6131"/>
                      <a:pt x="20282" y="6359"/>
                    </a:cubicBezTo>
                    <a:cubicBezTo>
                      <a:pt x="22023" y="8402"/>
                      <a:pt x="22855" y="10673"/>
                      <a:pt x="22023" y="13322"/>
                    </a:cubicBezTo>
                    <a:cubicBezTo>
                      <a:pt x="20963" y="14912"/>
                      <a:pt x="21720" y="16123"/>
                      <a:pt x="23007" y="17183"/>
                    </a:cubicBezTo>
                    <a:cubicBezTo>
                      <a:pt x="23612" y="17713"/>
                      <a:pt x="24218" y="18318"/>
                      <a:pt x="24748" y="18924"/>
                    </a:cubicBezTo>
                    <a:cubicBezTo>
                      <a:pt x="25353" y="19605"/>
                      <a:pt x="25808" y="20286"/>
                      <a:pt x="26262" y="20968"/>
                    </a:cubicBezTo>
                    <a:cubicBezTo>
                      <a:pt x="26716" y="21725"/>
                      <a:pt x="27094" y="22482"/>
                      <a:pt x="27473" y="23314"/>
                    </a:cubicBezTo>
                    <a:cubicBezTo>
                      <a:pt x="28381" y="26342"/>
                      <a:pt x="29517" y="29370"/>
                      <a:pt x="25883" y="31414"/>
                    </a:cubicBezTo>
                    <a:cubicBezTo>
                      <a:pt x="21039" y="32246"/>
                      <a:pt x="20509" y="25585"/>
                      <a:pt x="16043" y="25812"/>
                    </a:cubicBezTo>
                    <a:cubicBezTo>
                      <a:pt x="15286" y="25812"/>
                      <a:pt x="14529" y="25661"/>
                      <a:pt x="13772" y="25358"/>
                    </a:cubicBezTo>
                    <a:cubicBezTo>
                      <a:pt x="12485" y="24601"/>
                      <a:pt x="12637" y="21270"/>
                      <a:pt x="9836" y="23087"/>
                    </a:cubicBezTo>
                    <a:lnTo>
                      <a:pt x="9836" y="23087"/>
                    </a:lnTo>
                    <a:cubicBezTo>
                      <a:pt x="9306" y="23844"/>
                      <a:pt x="8625" y="24449"/>
                      <a:pt x="8095" y="25131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7" name="任意多边形: 形状 3606"/>
              <p:cNvSpPr/>
              <p:nvPr/>
            </p:nvSpPr>
            <p:spPr>
              <a:xfrm>
                <a:off x="1943832" y="5829554"/>
                <a:ext cx="22709" cy="22709"/>
              </a:xfrm>
              <a:custGeom>
                <a:avLst/>
                <a:gdLst>
                  <a:gd name="connsiteX0" fmla="*/ 13247 w 22708"/>
                  <a:gd name="connsiteY0" fmla="*/ 5700 h 22708"/>
                  <a:gd name="connsiteX1" fmla="*/ 22482 w 22708"/>
                  <a:gd name="connsiteY1" fmla="*/ 11377 h 22708"/>
                  <a:gd name="connsiteX2" fmla="*/ 23011 w 22708"/>
                  <a:gd name="connsiteY2" fmla="*/ 15843 h 22708"/>
                  <a:gd name="connsiteX3" fmla="*/ 5677 w 22708"/>
                  <a:gd name="connsiteY3" fmla="*/ 15162 h 22708"/>
                  <a:gd name="connsiteX4" fmla="*/ 13247 w 22708"/>
                  <a:gd name="connsiteY4" fmla="*/ 57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3247" y="5700"/>
                    </a:moveTo>
                    <a:cubicBezTo>
                      <a:pt x="17713" y="5321"/>
                      <a:pt x="19227" y="9787"/>
                      <a:pt x="22482" y="11377"/>
                    </a:cubicBezTo>
                    <a:cubicBezTo>
                      <a:pt x="24752" y="12437"/>
                      <a:pt x="24298" y="14026"/>
                      <a:pt x="23011" y="15843"/>
                    </a:cubicBezTo>
                    <a:cubicBezTo>
                      <a:pt x="17788" y="23337"/>
                      <a:pt x="9992" y="23110"/>
                      <a:pt x="5677" y="15162"/>
                    </a:cubicBezTo>
                    <a:cubicBezTo>
                      <a:pt x="7342" y="11377"/>
                      <a:pt x="12565" y="10393"/>
                      <a:pt x="13247" y="5700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8" name="任意多边形: 形状 3607"/>
              <p:cNvSpPr/>
              <p:nvPr/>
            </p:nvSpPr>
            <p:spPr>
              <a:xfrm>
                <a:off x="1899018" y="5260970"/>
                <a:ext cx="22709" cy="22709"/>
              </a:xfrm>
              <a:custGeom>
                <a:avLst/>
                <a:gdLst>
                  <a:gd name="connsiteX0" fmla="*/ 14537 w 22708"/>
                  <a:gd name="connsiteY0" fmla="*/ 19133 h 22708"/>
                  <a:gd name="connsiteX1" fmla="*/ 5680 w 22708"/>
                  <a:gd name="connsiteY1" fmla="*/ 10807 h 22708"/>
                  <a:gd name="connsiteX2" fmla="*/ 13174 w 22708"/>
                  <a:gd name="connsiteY2" fmla="*/ 5811 h 22708"/>
                  <a:gd name="connsiteX3" fmla="*/ 22333 w 22708"/>
                  <a:gd name="connsiteY3" fmla="*/ 12396 h 22708"/>
                  <a:gd name="connsiteX4" fmla="*/ 14537 w 22708"/>
                  <a:gd name="connsiteY4" fmla="*/ 191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4537" y="19133"/>
                    </a:moveTo>
                    <a:cubicBezTo>
                      <a:pt x="10828" y="19209"/>
                      <a:pt x="5529" y="14667"/>
                      <a:pt x="5680" y="10807"/>
                    </a:cubicBezTo>
                    <a:cubicBezTo>
                      <a:pt x="5832" y="6189"/>
                      <a:pt x="9995" y="6568"/>
                      <a:pt x="13174" y="5811"/>
                    </a:cubicBezTo>
                    <a:cubicBezTo>
                      <a:pt x="18549" y="4600"/>
                      <a:pt x="17867" y="12018"/>
                      <a:pt x="22333" y="12396"/>
                    </a:cubicBezTo>
                    <a:cubicBezTo>
                      <a:pt x="22787" y="12472"/>
                      <a:pt x="16732" y="19057"/>
                      <a:pt x="14537" y="19133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09" name="任意多边形: 形状 3608"/>
              <p:cNvSpPr/>
              <p:nvPr/>
            </p:nvSpPr>
            <p:spPr>
              <a:xfrm>
                <a:off x="2086546" y="5913233"/>
                <a:ext cx="22709" cy="22709"/>
              </a:xfrm>
              <a:custGeom>
                <a:avLst/>
                <a:gdLst>
                  <a:gd name="connsiteX0" fmla="*/ 17155 w 22708"/>
                  <a:gd name="connsiteY0" fmla="*/ 16791 h 22708"/>
                  <a:gd name="connsiteX1" fmla="*/ 13218 w 22708"/>
                  <a:gd name="connsiteY1" fmla="*/ 22847 h 22708"/>
                  <a:gd name="connsiteX2" fmla="*/ 7541 w 22708"/>
                  <a:gd name="connsiteY2" fmla="*/ 20879 h 22708"/>
                  <a:gd name="connsiteX3" fmla="*/ 6860 w 22708"/>
                  <a:gd name="connsiteY3" fmla="*/ 13915 h 22708"/>
                  <a:gd name="connsiteX4" fmla="*/ 7163 w 22708"/>
                  <a:gd name="connsiteY4" fmla="*/ 7178 h 22708"/>
                  <a:gd name="connsiteX5" fmla="*/ 13748 w 22708"/>
                  <a:gd name="connsiteY5" fmla="*/ 7329 h 22708"/>
                  <a:gd name="connsiteX6" fmla="*/ 19728 w 22708"/>
                  <a:gd name="connsiteY6" fmla="*/ 9600 h 22708"/>
                  <a:gd name="connsiteX7" fmla="*/ 21848 w 22708"/>
                  <a:gd name="connsiteY7" fmla="*/ 12704 h 22708"/>
                  <a:gd name="connsiteX8" fmla="*/ 17155 w 22708"/>
                  <a:gd name="connsiteY8" fmla="*/ 13309 h 22708"/>
                  <a:gd name="connsiteX9" fmla="*/ 17155 w 22708"/>
                  <a:gd name="connsiteY9" fmla="*/ 1679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7155" y="16791"/>
                    </a:moveTo>
                    <a:cubicBezTo>
                      <a:pt x="20864" y="22090"/>
                      <a:pt x="17457" y="22771"/>
                      <a:pt x="13218" y="22847"/>
                    </a:cubicBezTo>
                    <a:cubicBezTo>
                      <a:pt x="10948" y="23150"/>
                      <a:pt x="9055" y="22620"/>
                      <a:pt x="7541" y="20879"/>
                    </a:cubicBezTo>
                    <a:cubicBezTo>
                      <a:pt x="8979" y="18381"/>
                      <a:pt x="8223" y="16034"/>
                      <a:pt x="6860" y="13915"/>
                    </a:cubicBezTo>
                    <a:cubicBezTo>
                      <a:pt x="5346" y="11493"/>
                      <a:pt x="5119" y="9297"/>
                      <a:pt x="7163" y="7178"/>
                    </a:cubicBezTo>
                    <a:cubicBezTo>
                      <a:pt x="9358" y="4832"/>
                      <a:pt x="11629" y="5513"/>
                      <a:pt x="13748" y="7329"/>
                    </a:cubicBezTo>
                    <a:cubicBezTo>
                      <a:pt x="15489" y="8767"/>
                      <a:pt x="17382" y="9525"/>
                      <a:pt x="19728" y="9600"/>
                    </a:cubicBezTo>
                    <a:cubicBezTo>
                      <a:pt x="21621" y="9676"/>
                      <a:pt x="22605" y="10811"/>
                      <a:pt x="21848" y="12704"/>
                    </a:cubicBezTo>
                    <a:cubicBezTo>
                      <a:pt x="20712" y="15278"/>
                      <a:pt x="18896" y="13990"/>
                      <a:pt x="17155" y="13309"/>
                    </a:cubicBezTo>
                    <a:cubicBezTo>
                      <a:pt x="16246" y="14445"/>
                      <a:pt x="14430" y="15656"/>
                      <a:pt x="17155" y="16791"/>
                    </a:cubicBezTo>
                    <a:close/>
                  </a:path>
                </a:pathLst>
              </a:custGeom>
              <a:solidFill>
                <a:srgbClr val="F9DC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0" name="任意多边形: 形状 3609"/>
              <p:cNvSpPr/>
              <p:nvPr/>
            </p:nvSpPr>
            <p:spPr>
              <a:xfrm>
                <a:off x="1785856" y="5958864"/>
                <a:ext cx="22709" cy="30278"/>
              </a:xfrm>
              <a:custGeom>
                <a:avLst/>
                <a:gdLst>
                  <a:gd name="connsiteX0" fmla="*/ 15366 w 22708"/>
                  <a:gd name="connsiteY0" fmla="*/ 5677 h 30278"/>
                  <a:gd name="connsiteX1" fmla="*/ 22936 w 22708"/>
                  <a:gd name="connsiteY1" fmla="*/ 9462 h 30278"/>
                  <a:gd name="connsiteX2" fmla="*/ 23541 w 22708"/>
                  <a:gd name="connsiteY2" fmla="*/ 10824 h 30278"/>
                  <a:gd name="connsiteX3" fmla="*/ 23087 w 22708"/>
                  <a:gd name="connsiteY3" fmla="*/ 11505 h 30278"/>
                  <a:gd name="connsiteX4" fmla="*/ 13777 w 22708"/>
                  <a:gd name="connsiteY4" fmla="*/ 24752 h 30278"/>
                  <a:gd name="connsiteX5" fmla="*/ 5677 w 22708"/>
                  <a:gd name="connsiteY5" fmla="*/ 25130 h 30278"/>
                  <a:gd name="connsiteX6" fmla="*/ 14609 w 22708"/>
                  <a:gd name="connsiteY6" fmla="*/ 19605 h 30278"/>
                  <a:gd name="connsiteX7" fmla="*/ 12868 w 22708"/>
                  <a:gd name="connsiteY7" fmla="*/ 16880 h 30278"/>
                  <a:gd name="connsiteX8" fmla="*/ 12263 w 22708"/>
                  <a:gd name="connsiteY8" fmla="*/ 8932 h 30278"/>
                  <a:gd name="connsiteX9" fmla="*/ 15366 w 22708"/>
                  <a:gd name="connsiteY9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5366" y="5677"/>
                    </a:moveTo>
                    <a:cubicBezTo>
                      <a:pt x="17107" y="8402"/>
                      <a:pt x="20741" y="7570"/>
                      <a:pt x="22936" y="9462"/>
                    </a:cubicBezTo>
                    <a:cubicBezTo>
                      <a:pt x="23466" y="9916"/>
                      <a:pt x="23693" y="10294"/>
                      <a:pt x="23541" y="10824"/>
                    </a:cubicBezTo>
                    <a:cubicBezTo>
                      <a:pt x="23390" y="11279"/>
                      <a:pt x="23238" y="11505"/>
                      <a:pt x="23087" y="11505"/>
                    </a:cubicBezTo>
                    <a:cubicBezTo>
                      <a:pt x="18772" y="15063"/>
                      <a:pt x="19529" y="22179"/>
                      <a:pt x="13777" y="24752"/>
                    </a:cubicBezTo>
                    <a:cubicBezTo>
                      <a:pt x="11430" y="24828"/>
                      <a:pt x="9083" y="24979"/>
                      <a:pt x="5677" y="25130"/>
                    </a:cubicBezTo>
                    <a:cubicBezTo>
                      <a:pt x="8554" y="21951"/>
                      <a:pt x="12641" y="22406"/>
                      <a:pt x="14609" y="19605"/>
                    </a:cubicBezTo>
                    <a:cubicBezTo>
                      <a:pt x="14912" y="18167"/>
                      <a:pt x="14079" y="17410"/>
                      <a:pt x="12868" y="16880"/>
                    </a:cubicBezTo>
                    <a:cubicBezTo>
                      <a:pt x="7645" y="14609"/>
                      <a:pt x="6661" y="12111"/>
                      <a:pt x="12263" y="8932"/>
                    </a:cubicBezTo>
                    <a:cubicBezTo>
                      <a:pt x="13398" y="8175"/>
                      <a:pt x="14306" y="6737"/>
                      <a:pt x="15366" y="5677"/>
                    </a:cubicBezTo>
                    <a:close/>
                  </a:path>
                </a:pathLst>
              </a:custGeom>
              <a:solidFill>
                <a:srgbClr val="F7C8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1" name="任意多边形: 形状 3610"/>
              <p:cNvSpPr/>
              <p:nvPr/>
            </p:nvSpPr>
            <p:spPr>
              <a:xfrm>
                <a:off x="1875404" y="6373296"/>
                <a:ext cx="22709" cy="22709"/>
              </a:xfrm>
              <a:custGeom>
                <a:avLst/>
                <a:gdLst>
                  <a:gd name="connsiteX0" fmla="*/ 15139 w 22708"/>
                  <a:gd name="connsiteY0" fmla="*/ 5677 h 22708"/>
                  <a:gd name="connsiteX1" fmla="*/ 18924 w 22708"/>
                  <a:gd name="connsiteY1" fmla="*/ 7570 h 22708"/>
                  <a:gd name="connsiteX2" fmla="*/ 22330 w 22708"/>
                  <a:gd name="connsiteY2" fmla="*/ 21119 h 22708"/>
                  <a:gd name="connsiteX3" fmla="*/ 21573 w 22708"/>
                  <a:gd name="connsiteY3" fmla="*/ 21421 h 22708"/>
                  <a:gd name="connsiteX4" fmla="*/ 20816 w 22708"/>
                  <a:gd name="connsiteY4" fmla="*/ 20892 h 22708"/>
                  <a:gd name="connsiteX5" fmla="*/ 19000 w 22708"/>
                  <a:gd name="connsiteY5" fmla="*/ 20816 h 22708"/>
                  <a:gd name="connsiteX6" fmla="*/ 7494 w 22708"/>
                  <a:gd name="connsiteY6" fmla="*/ 18999 h 22708"/>
                  <a:gd name="connsiteX7" fmla="*/ 9386 w 22708"/>
                  <a:gd name="connsiteY7" fmla="*/ 17410 h 22708"/>
                  <a:gd name="connsiteX8" fmla="*/ 5677 w 22708"/>
                  <a:gd name="connsiteY8" fmla="*/ 17107 h 22708"/>
                  <a:gd name="connsiteX9" fmla="*/ 15139 w 22708"/>
                  <a:gd name="connsiteY9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5139" y="5677"/>
                    </a:moveTo>
                    <a:cubicBezTo>
                      <a:pt x="16426" y="6282"/>
                      <a:pt x="17637" y="6964"/>
                      <a:pt x="18924" y="7570"/>
                    </a:cubicBezTo>
                    <a:cubicBezTo>
                      <a:pt x="22406" y="11505"/>
                      <a:pt x="23844" y="15972"/>
                      <a:pt x="22330" y="21119"/>
                    </a:cubicBezTo>
                    <a:cubicBezTo>
                      <a:pt x="22254" y="21270"/>
                      <a:pt x="21800" y="21421"/>
                      <a:pt x="21573" y="21421"/>
                    </a:cubicBezTo>
                    <a:cubicBezTo>
                      <a:pt x="21270" y="21346"/>
                      <a:pt x="21043" y="21119"/>
                      <a:pt x="20816" y="20892"/>
                    </a:cubicBezTo>
                    <a:cubicBezTo>
                      <a:pt x="20286" y="19983"/>
                      <a:pt x="19681" y="19226"/>
                      <a:pt x="19000" y="20816"/>
                    </a:cubicBezTo>
                    <a:cubicBezTo>
                      <a:pt x="14609" y="23768"/>
                      <a:pt x="11052" y="21421"/>
                      <a:pt x="7494" y="18999"/>
                    </a:cubicBezTo>
                    <a:cubicBezTo>
                      <a:pt x="7872" y="18167"/>
                      <a:pt x="9235" y="18545"/>
                      <a:pt x="9386" y="17410"/>
                    </a:cubicBezTo>
                    <a:cubicBezTo>
                      <a:pt x="8099" y="18318"/>
                      <a:pt x="6888" y="17864"/>
                      <a:pt x="5677" y="17107"/>
                    </a:cubicBezTo>
                    <a:cubicBezTo>
                      <a:pt x="7570" y="12263"/>
                      <a:pt x="13777" y="10900"/>
                      <a:pt x="15139" y="5677"/>
                    </a:cubicBezTo>
                    <a:close/>
                  </a:path>
                </a:pathLst>
              </a:custGeom>
              <a:solidFill>
                <a:srgbClr val="F8E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2" name="任意多边形: 形状 3611"/>
              <p:cNvSpPr/>
              <p:nvPr/>
            </p:nvSpPr>
            <p:spPr>
              <a:xfrm>
                <a:off x="1667159" y="6280251"/>
                <a:ext cx="22709" cy="30278"/>
              </a:xfrm>
              <a:custGeom>
                <a:avLst/>
                <a:gdLst>
                  <a:gd name="connsiteX0" fmla="*/ 20066 w 22708"/>
                  <a:gd name="connsiteY0" fmla="*/ 20756 h 30278"/>
                  <a:gd name="connsiteX1" fmla="*/ 14010 w 22708"/>
                  <a:gd name="connsiteY1" fmla="*/ 25070 h 30278"/>
                  <a:gd name="connsiteX2" fmla="*/ 12194 w 22708"/>
                  <a:gd name="connsiteY2" fmla="*/ 27644 h 30278"/>
                  <a:gd name="connsiteX3" fmla="*/ 9847 w 22708"/>
                  <a:gd name="connsiteY3" fmla="*/ 26433 h 30278"/>
                  <a:gd name="connsiteX4" fmla="*/ 6668 w 22708"/>
                  <a:gd name="connsiteY4" fmla="*/ 15003 h 30278"/>
                  <a:gd name="connsiteX5" fmla="*/ 10755 w 22708"/>
                  <a:gd name="connsiteY5" fmla="*/ 5692 h 30278"/>
                  <a:gd name="connsiteX6" fmla="*/ 16205 w 22708"/>
                  <a:gd name="connsiteY6" fmla="*/ 15003 h 30278"/>
                  <a:gd name="connsiteX7" fmla="*/ 20066 w 22708"/>
                  <a:gd name="connsiteY7" fmla="*/ 207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20066" y="20756"/>
                    </a:moveTo>
                    <a:cubicBezTo>
                      <a:pt x="17644" y="21589"/>
                      <a:pt x="12194" y="18107"/>
                      <a:pt x="14010" y="25070"/>
                    </a:cubicBezTo>
                    <a:cubicBezTo>
                      <a:pt x="14313" y="26282"/>
                      <a:pt x="13783" y="27720"/>
                      <a:pt x="12194" y="27644"/>
                    </a:cubicBezTo>
                    <a:cubicBezTo>
                      <a:pt x="11361" y="27644"/>
                      <a:pt x="10377" y="27039"/>
                      <a:pt x="9847" y="26433"/>
                    </a:cubicBezTo>
                    <a:cubicBezTo>
                      <a:pt x="7122" y="23102"/>
                      <a:pt x="6289" y="19242"/>
                      <a:pt x="6668" y="15003"/>
                    </a:cubicBezTo>
                    <a:cubicBezTo>
                      <a:pt x="4246" y="10159"/>
                      <a:pt x="6516" y="5996"/>
                      <a:pt x="10755" y="5692"/>
                    </a:cubicBezTo>
                    <a:cubicBezTo>
                      <a:pt x="16433" y="5314"/>
                      <a:pt x="13935" y="12051"/>
                      <a:pt x="16205" y="15003"/>
                    </a:cubicBezTo>
                    <a:cubicBezTo>
                      <a:pt x="17265" y="17047"/>
                      <a:pt x="20672" y="17577"/>
                      <a:pt x="20066" y="20756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3" name="任意多边形: 形状 3612"/>
              <p:cNvSpPr/>
              <p:nvPr/>
            </p:nvSpPr>
            <p:spPr>
              <a:xfrm>
                <a:off x="2401215" y="6203133"/>
                <a:ext cx="37848" cy="22709"/>
              </a:xfrm>
              <a:custGeom>
                <a:avLst/>
                <a:gdLst>
                  <a:gd name="connsiteX0" fmla="*/ 34865 w 37847"/>
                  <a:gd name="connsiteY0" fmla="*/ 12338 h 22708"/>
                  <a:gd name="connsiteX1" fmla="*/ 38725 w 37847"/>
                  <a:gd name="connsiteY1" fmla="*/ 18091 h 22708"/>
                  <a:gd name="connsiteX2" fmla="*/ 18060 w 37847"/>
                  <a:gd name="connsiteY2" fmla="*/ 18773 h 22708"/>
                  <a:gd name="connsiteX3" fmla="*/ 13367 w 37847"/>
                  <a:gd name="connsiteY3" fmla="*/ 16502 h 22708"/>
                  <a:gd name="connsiteX4" fmla="*/ 6479 w 37847"/>
                  <a:gd name="connsiteY4" fmla="*/ 12263 h 22708"/>
                  <a:gd name="connsiteX5" fmla="*/ 5722 w 37847"/>
                  <a:gd name="connsiteY5" fmla="*/ 11052 h 22708"/>
                  <a:gd name="connsiteX6" fmla="*/ 6403 w 37847"/>
                  <a:gd name="connsiteY6" fmla="*/ 10370 h 22708"/>
                  <a:gd name="connsiteX7" fmla="*/ 19574 w 37847"/>
                  <a:gd name="connsiteY7" fmla="*/ 13398 h 22708"/>
                  <a:gd name="connsiteX8" fmla="*/ 28582 w 37847"/>
                  <a:gd name="connsiteY8" fmla="*/ 5677 h 22708"/>
                  <a:gd name="connsiteX9" fmla="*/ 34865 w 37847"/>
                  <a:gd name="connsiteY9" fmla="*/ 123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47" h="22708">
                    <a:moveTo>
                      <a:pt x="34865" y="12338"/>
                    </a:moveTo>
                    <a:cubicBezTo>
                      <a:pt x="34411" y="15442"/>
                      <a:pt x="37741" y="15972"/>
                      <a:pt x="38725" y="18091"/>
                    </a:cubicBezTo>
                    <a:cubicBezTo>
                      <a:pt x="31837" y="18621"/>
                      <a:pt x="24873" y="16123"/>
                      <a:pt x="18060" y="18773"/>
                    </a:cubicBezTo>
                    <a:cubicBezTo>
                      <a:pt x="15789" y="19605"/>
                      <a:pt x="14730" y="17713"/>
                      <a:pt x="13367" y="16502"/>
                    </a:cubicBezTo>
                    <a:cubicBezTo>
                      <a:pt x="11323" y="14609"/>
                      <a:pt x="9734" y="12112"/>
                      <a:pt x="6479" y="12263"/>
                    </a:cubicBezTo>
                    <a:cubicBezTo>
                      <a:pt x="5798" y="11884"/>
                      <a:pt x="5571" y="11506"/>
                      <a:pt x="5722" y="11052"/>
                    </a:cubicBezTo>
                    <a:cubicBezTo>
                      <a:pt x="5949" y="10598"/>
                      <a:pt x="6176" y="10370"/>
                      <a:pt x="6403" y="10370"/>
                    </a:cubicBezTo>
                    <a:cubicBezTo>
                      <a:pt x="11096" y="9765"/>
                      <a:pt x="14730" y="13322"/>
                      <a:pt x="19574" y="13398"/>
                    </a:cubicBezTo>
                    <a:cubicBezTo>
                      <a:pt x="27219" y="13625"/>
                      <a:pt x="28355" y="13247"/>
                      <a:pt x="28582" y="5677"/>
                    </a:cubicBezTo>
                    <a:cubicBezTo>
                      <a:pt x="31610" y="7115"/>
                      <a:pt x="31458" y="11506"/>
                      <a:pt x="34865" y="12338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4" name="任意多边形: 形状 3613"/>
              <p:cNvSpPr/>
              <p:nvPr/>
            </p:nvSpPr>
            <p:spPr>
              <a:xfrm>
                <a:off x="1750582" y="6353535"/>
                <a:ext cx="30278" cy="22709"/>
              </a:xfrm>
              <a:custGeom>
                <a:avLst/>
                <a:gdLst>
                  <a:gd name="connsiteX0" fmla="*/ 10824 w 30278"/>
                  <a:gd name="connsiteY0" fmla="*/ 6514 h 22708"/>
                  <a:gd name="connsiteX1" fmla="*/ 20059 w 30278"/>
                  <a:gd name="connsiteY1" fmla="*/ 5681 h 22708"/>
                  <a:gd name="connsiteX2" fmla="*/ 28007 w 30278"/>
                  <a:gd name="connsiteY2" fmla="*/ 9996 h 22708"/>
                  <a:gd name="connsiteX3" fmla="*/ 25888 w 30278"/>
                  <a:gd name="connsiteY3" fmla="*/ 17793 h 22708"/>
                  <a:gd name="connsiteX4" fmla="*/ 25888 w 30278"/>
                  <a:gd name="connsiteY4" fmla="*/ 17793 h 22708"/>
                  <a:gd name="connsiteX5" fmla="*/ 5677 w 30278"/>
                  <a:gd name="connsiteY5" fmla="*/ 10299 h 22708"/>
                  <a:gd name="connsiteX6" fmla="*/ 10824 w 30278"/>
                  <a:gd name="connsiteY6" fmla="*/ 651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0824" y="6514"/>
                    </a:moveTo>
                    <a:cubicBezTo>
                      <a:pt x="13928" y="6211"/>
                      <a:pt x="16956" y="5681"/>
                      <a:pt x="20059" y="5681"/>
                    </a:cubicBezTo>
                    <a:cubicBezTo>
                      <a:pt x="23314" y="5681"/>
                      <a:pt x="27099" y="5379"/>
                      <a:pt x="28007" y="9996"/>
                    </a:cubicBezTo>
                    <a:cubicBezTo>
                      <a:pt x="28461" y="12872"/>
                      <a:pt x="28083" y="15597"/>
                      <a:pt x="25888" y="17793"/>
                    </a:cubicBezTo>
                    <a:lnTo>
                      <a:pt x="25888" y="17793"/>
                    </a:lnTo>
                    <a:cubicBezTo>
                      <a:pt x="16199" y="19534"/>
                      <a:pt x="9083" y="16884"/>
                      <a:pt x="5677" y="10299"/>
                    </a:cubicBezTo>
                    <a:cubicBezTo>
                      <a:pt x="6056" y="7271"/>
                      <a:pt x="9083" y="7725"/>
                      <a:pt x="10824" y="6514"/>
                    </a:cubicBezTo>
                    <a:close/>
                  </a:path>
                </a:pathLst>
              </a:custGeom>
              <a:solidFill>
                <a:srgbClr val="F3C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5" name="任意多边形: 形状 3614"/>
              <p:cNvSpPr/>
              <p:nvPr/>
            </p:nvSpPr>
            <p:spPr>
              <a:xfrm>
                <a:off x="1612902" y="5646848"/>
                <a:ext cx="22709" cy="22709"/>
              </a:xfrm>
              <a:custGeom>
                <a:avLst/>
                <a:gdLst>
                  <a:gd name="connsiteX0" fmla="*/ 9604 w 22708"/>
                  <a:gd name="connsiteY0" fmla="*/ 23011 h 22708"/>
                  <a:gd name="connsiteX1" fmla="*/ 7787 w 22708"/>
                  <a:gd name="connsiteY1" fmla="*/ 23011 h 22708"/>
                  <a:gd name="connsiteX2" fmla="*/ 13086 w 22708"/>
                  <a:gd name="connsiteY2" fmla="*/ 5677 h 22708"/>
                  <a:gd name="connsiteX3" fmla="*/ 16492 w 22708"/>
                  <a:gd name="connsiteY3" fmla="*/ 19378 h 22708"/>
                  <a:gd name="connsiteX4" fmla="*/ 9604 w 22708"/>
                  <a:gd name="connsiteY4" fmla="*/ 230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9604" y="23011"/>
                    </a:moveTo>
                    <a:cubicBezTo>
                      <a:pt x="8998" y="23011"/>
                      <a:pt x="8393" y="23011"/>
                      <a:pt x="7787" y="23011"/>
                    </a:cubicBezTo>
                    <a:cubicBezTo>
                      <a:pt x="4078" y="12793"/>
                      <a:pt x="4911" y="9992"/>
                      <a:pt x="13086" y="5677"/>
                    </a:cubicBezTo>
                    <a:cubicBezTo>
                      <a:pt x="20277" y="8705"/>
                      <a:pt x="17173" y="14685"/>
                      <a:pt x="16492" y="19378"/>
                    </a:cubicBezTo>
                    <a:cubicBezTo>
                      <a:pt x="16038" y="22027"/>
                      <a:pt x="10285" y="18545"/>
                      <a:pt x="9604" y="23011"/>
                    </a:cubicBezTo>
                    <a:close/>
                  </a:path>
                </a:pathLst>
              </a:custGeom>
              <a:solidFill>
                <a:srgbClr val="F1C0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6" name="任意多边形: 形状 3615"/>
              <p:cNvSpPr/>
              <p:nvPr/>
            </p:nvSpPr>
            <p:spPr>
              <a:xfrm>
                <a:off x="1947406" y="6047764"/>
                <a:ext cx="22709" cy="22709"/>
              </a:xfrm>
              <a:custGeom>
                <a:avLst/>
                <a:gdLst>
                  <a:gd name="connsiteX0" fmla="*/ 21179 w 22708"/>
                  <a:gd name="connsiteY0" fmla="*/ 7838 h 22708"/>
                  <a:gd name="connsiteX1" fmla="*/ 23147 w 22708"/>
                  <a:gd name="connsiteY1" fmla="*/ 11472 h 22708"/>
                  <a:gd name="connsiteX2" fmla="*/ 21103 w 22708"/>
                  <a:gd name="connsiteY2" fmla="*/ 21237 h 22708"/>
                  <a:gd name="connsiteX3" fmla="*/ 21103 w 22708"/>
                  <a:gd name="connsiteY3" fmla="*/ 21237 h 22708"/>
                  <a:gd name="connsiteX4" fmla="*/ 5737 w 22708"/>
                  <a:gd name="connsiteY4" fmla="*/ 7763 h 22708"/>
                  <a:gd name="connsiteX5" fmla="*/ 11263 w 22708"/>
                  <a:gd name="connsiteY5" fmla="*/ 5794 h 22708"/>
                  <a:gd name="connsiteX6" fmla="*/ 21179 w 22708"/>
                  <a:gd name="connsiteY6" fmla="*/ 78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1179" y="7838"/>
                    </a:moveTo>
                    <a:cubicBezTo>
                      <a:pt x="22844" y="8520"/>
                      <a:pt x="22996" y="10033"/>
                      <a:pt x="23147" y="11472"/>
                    </a:cubicBezTo>
                    <a:cubicBezTo>
                      <a:pt x="23601" y="14954"/>
                      <a:pt x="22769" y="18209"/>
                      <a:pt x="21103" y="21237"/>
                    </a:cubicBezTo>
                    <a:lnTo>
                      <a:pt x="21103" y="21237"/>
                    </a:lnTo>
                    <a:cubicBezTo>
                      <a:pt x="8008" y="20858"/>
                      <a:pt x="5207" y="18360"/>
                      <a:pt x="5737" y="7763"/>
                    </a:cubicBezTo>
                    <a:cubicBezTo>
                      <a:pt x="6948" y="5264"/>
                      <a:pt x="9446" y="6400"/>
                      <a:pt x="11263" y="5794"/>
                    </a:cubicBezTo>
                    <a:cubicBezTo>
                      <a:pt x="14896" y="5113"/>
                      <a:pt x="17773" y="7611"/>
                      <a:pt x="21179" y="7838"/>
                    </a:cubicBezTo>
                    <a:close/>
                  </a:path>
                </a:pathLst>
              </a:custGeom>
              <a:solidFill>
                <a:srgbClr val="F7D0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7" name="任意多边形: 形状 3616"/>
              <p:cNvSpPr/>
              <p:nvPr/>
            </p:nvSpPr>
            <p:spPr>
              <a:xfrm>
                <a:off x="1650740" y="5773032"/>
                <a:ext cx="22709" cy="30278"/>
              </a:xfrm>
              <a:custGeom>
                <a:avLst/>
                <a:gdLst>
                  <a:gd name="connsiteX0" fmla="*/ 7872 w 22708"/>
                  <a:gd name="connsiteY0" fmla="*/ 10824 h 30278"/>
                  <a:gd name="connsiteX1" fmla="*/ 15669 w 22708"/>
                  <a:gd name="connsiteY1" fmla="*/ 5677 h 30278"/>
                  <a:gd name="connsiteX2" fmla="*/ 19302 w 22708"/>
                  <a:gd name="connsiteY2" fmla="*/ 16880 h 30278"/>
                  <a:gd name="connsiteX3" fmla="*/ 19984 w 22708"/>
                  <a:gd name="connsiteY3" fmla="*/ 18394 h 30278"/>
                  <a:gd name="connsiteX4" fmla="*/ 13474 w 22708"/>
                  <a:gd name="connsiteY4" fmla="*/ 26115 h 30278"/>
                  <a:gd name="connsiteX5" fmla="*/ 5677 w 22708"/>
                  <a:gd name="connsiteY5" fmla="*/ 24450 h 30278"/>
                  <a:gd name="connsiteX6" fmla="*/ 6737 w 22708"/>
                  <a:gd name="connsiteY6" fmla="*/ 19832 h 30278"/>
                  <a:gd name="connsiteX7" fmla="*/ 7872 w 22708"/>
                  <a:gd name="connsiteY7" fmla="*/ 108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872" y="10824"/>
                    </a:moveTo>
                    <a:cubicBezTo>
                      <a:pt x="11884" y="11506"/>
                      <a:pt x="11733" y="6056"/>
                      <a:pt x="15669" y="5677"/>
                    </a:cubicBezTo>
                    <a:cubicBezTo>
                      <a:pt x="17107" y="9235"/>
                      <a:pt x="12263" y="15291"/>
                      <a:pt x="19302" y="16880"/>
                    </a:cubicBezTo>
                    <a:cubicBezTo>
                      <a:pt x="20059" y="17031"/>
                      <a:pt x="20211" y="17637"/>
                      <a:pt x="19984" y="18394"/>
                    </a:cubicBezTo>
                    <a:cubicBezTo>
                      <a:pt x="18924" y="21876"/>
                      <a:pt x="16653" y="24298"/>
                      <a:pt x="13474" y="26115"/>
                    </a:cubicBezTo>
                    <a:cubicBezTo>
                      <a:pt x="10219" y="27932"/>
                      <a:pt x="7570" y="28235"/>
                      <a:pt x="5677" y="24450"/>
                    </a:cubicBezTo>
                    <a:cubicBezTo>
                      <a:pt x="7872" y="23390"/>
                      <a:pt x="8099" y="21800"/>
                      <a:pt x="6737" y="19832"/>
                    </a:cubicBezTo>
                    <a:cubicBezTo>
                      <a:pt x="9538" y="17107"/>
                      <a:pt x="8251" y="13928"/>
                      <a:pt x="7872" y="10824"/>
                    </a:cubicBezTo>
                    <a:close/>
                  </a:path>
                </a:pathLst>
              </a:custGeom>
              <a:solidFill>
                <a:srgbClr val="F8DD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8" name="任意多边形: 形状 3617"/>
              <p:cNvSpPr/>
              <p:nvPr/>
            </p:nvSpPr>
            <p:spPr>
              <a:xfrm>
                <a:off x="1633860" y="5884135"/>
                <a:ext cx="30278" cy="22709"/>
              </a:xfrm>
              <a:custGeom>
                <a:avLst/>
                <a:gdLst>
                  <a:gd name="connsiteX0" fmla="*/ 24752 w 30278"/>
                  <a:gd name="connsiteY0" fmla="*/ 12129 h 22708"/>
                  <a:gd name="connsiteX1" fmla="*/ 20059 w 30278"/>
                  <a:gd name="connsiteY1" fmla="*/ 15081 h 22708"/>
                  <a:gd name="connsiteX2" fmla="*/ 15896 w 30278"/>
                  <a:gd name="connsiteY2" fmla="*/ 19471 h 22708"/>
                  <a:gd name="connsiteX3" fmla="*/ 13398 w 30278"/>
                  <a:gd name="connsiteY3" fmla="*/ 19471 h 22708"/>
                  <a:gd name="connsiteX4" fmla="*/ 5980 w 30278"/>
                  <a:gd name="connsiteY4" fmla="*/ 12961 h 22708"/>
                  <a:gd name="connsiteX5" fmla="*/ 5677 w 30278"/>
                  <a:gd name="connsiteY5" fmla="*/ 11750 h 22708"/>
                  <a:gd name="connsiteX6" fmla="*/ 13474 w 30278"/>
                  <a:gd name="connsiteY6" fmla="*/ 9025 h 22708"/>
                  <a:gd name="connsiteX7" fmla="*/ 24752 w 30278"/>
                  <a:gd name="connsiteY7" fmla="*/ 1212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24752" y="12129"/>
                    </a:moveTo>
                    <a:cubicBezTo>
                      <a:pt x="24374" y="16140"/>
                      <a:pt x="24450" y="15762"/>
                      <a:pt x="20059" y="15081"/>
                    </a:cubicBezTo>
                    <a:cubicBezTo>
                      <a:pt x="17788" y="14778"/>
                      <a:pt x="15669" y="15762"/>
                      <a:pt x="15896" y="19471"/>
                    </a:cubicBezTo>
                    <a:cubicBezTo>
                      <a:pt x="16123" y="22348"/>
                      <a:pt x="14306" y="20607"/>
                      <a:pt x="13398" y="19471"/>
                    </a:cubicBezTo>
                    <a:cubicBezTo>
                      <a:pt x="11203" y="16973"/>
                      <a:pt x="7721" y="15914"/>
                      <a:pt x="5980" y="12961"/>
                    </a:cubicBezTo>
                    <a:cubicBezTo>
                      <a:pt x="5904" y="12583"/>
                      <a:pt x="5753" y="12129"/>
                      <a:pt x="5677" y="11750"/>
                    </a:cubicBezTo>
                    <a:cubicBezTo>
                      <a:pt x="7645" y="9101"/>
                      <a:pt x="10976" y="10539"/>
                      <a:pt x="13474" y="9025"/>
                    </a:cubicBezTo>
                    <a:cubicBezTo>
                      <a:pt x="21270" y="4105"/>
                      <a:pt x="21346" y="4181"/>
                      <a:pt x="24752" y="12129"/>
                    </a:cubicBezTo>
                    <a:close/>
                  </a:path>
                </a:pathLst>
              </a:custGeom>
              <a:solidFill>
                <a:srgbClr val="F6CC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19" name="任意多边形: 形状 3618"/>
              <p:cNvSpPr/>
              <p:nvPr/>
            </p:nvSpPr>
            <p:spPr>
              <a:xfrm>
                <a:off x="1875479" y="5525583"/>
                <a:ext cx="22709" cy="30278"/>
              </a:xfrm>
              <a:custGeom>
                <a:avLst/>
                <a:gdLst>
                  <a:gd name="connsiteX0" fmla="*/ 7418 w 22708"/>
                  <a:gd name="connsiteY0" fmla="*/ 14836 h 30278"/>
                  <a:gd name="connsiteX1" fmla="*/ 8856 w 22708"/>
                  <a:gd name="connsiteY1" fmla="*/ 5677 h 30278"/>
                  <a:gd name="connsiteX2" fmla="*/ 17410 w 22708"/>
                  <a:gd name="connsiteY2" fmla="*/ 16199 h 30278"/>
                  <a:gd name="connsiteX3" fmla="*/ 15442 w 22708"/>
                  <a:gd name="connsiteY3" fmla="*/ 26569 h 30278"/>
                  <a:gd name="connsiteX4" fmla="*/ 5677 w 22708"/>
                  <a:gd name="connsiteY4" fmla="*/ 26267 h 30278"/>
                  <a:gd name="connsiteX5" fmla="*/ 7418 w 22708"/>
                  <a:gd name="connsiteY5" fmla="*/ 1483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30278">
                    <a:moveTo>
                      <a:pt x="7418" y="14836"/>
                    </a:moveTo>
                    <a:cubicBezTo>
                      <a:pt x="7797" y="12187"/>
                      <a:pt x="6737" y="9311"/>
                      <a:pt x="8856" y="5677"/>
                    </a:cubicBezTo>
                    <a:cubicBezTo>
                      <a:pt x="10673" y="10522"/>
                      <a:pt x="11733" y="14382"/>
                      <a:pt x="17410" y="16199"/>
                    </a:cubicBezTo>
                    <a:cubicBezTo>
                      <a:pt x="21422" y="17486"/>
                      <a:pt x="17713" y="23390"/>
                      <a:pt x="15442" y="26569"/>
                    </a:cubicBezTo>
                    <a:cubicBezTo>
                      <a:pt x="12263" y="31111"/>
                      <a:pt x="8781" y="30278"/>
                      <a:pt x="5677" y="26267"/>
                    </a:cubicBezTo>
                    <a:cubicBezTo>
                      <a:pt x="9083" y="22936"/>
                      <a:pt x="6510" y="18621"/>
                      <a:pt x="7418" y="14836"/>
                    </a:cubicBezTo>
                    <a:close/>
                  </a:path>
                </a:pathLst>
              </a:custGeom>
              <a:solidFill>
                <a:srgbClr val="F5D6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0" name="任意多边形: 形状 3619"/>
              <p:cNvSpPr/>
              <p:nvPr/>
            </p:nvSpPr>
            <p:spPr>
              <a:xfrm>
                <a:off x="1592076" y="6689101"/>
                <a:ext cx="30278" cy="30278"/>
              </a:xfrm>
              <a:custGeom>
                <a:avLst/>
                <a:gdLst>
                  <a:gd name="connsiteX0" fmla="*/ 5677 w 30278"/>
                  <a:gd name="connsiteY0" fmla="*/ 16876 h 30278"/>
                  <a:gd name="connsiteX1" fmla="*/ 10219 w 30278"/>
                  <a:gd name="connsiteY1" fmla="*/ 15967 h 30278"/>
                  <a:gd name="connsiteX2" fmla="*/ 14685 w 30278"/>
                  <a:gd name="connsiteY2" fmla="*/ 10214 h 30278"/>
                  <a:gd name="connsiteX3" fmla="*/ 19075 w 30278"/>
                  <a:gd name="connsiteY3" fmla="*/ 7338 h 30278"/>
                  <a:gd name="connsiteX4" fmla="*/ 20513 w 30278"/>
                  <a:gd name="connsiteY4" fmla="*/ 8852 h 30278"/>
                  <a:gd name="connsiteX5" fmla="*/ 23390 w 30278"/>
                  <a:gd name="connsiteY5" fmla="*/ 10139 h 30278"/>
                  <a:gd name="connsiteX6" fmla="*/ 26645 w 30278"/>
                  <a:gd name="connsiteY6" fmla="*/ 13091 h 30278"/>
                  <a:gd name="connsiteX7" fmla="*/ 21195 w 30278"/>
                  <a:gd name="connsiteY7" fmla="*/ 25883 h 30278"/>
                  <a:gd name="connsiteX8" fmla="*/ 13247 w 30278"/>
                  <a:gd name="connsiteY8" fmla="*/ 24445 h 30278"/>
                  <a:gd name="connsiteX9" fmla="*/ 5677 w 30278"/>
                  <a:gd name="connsiteY9" fmla="*/ 1687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5677" y="16876"/>
                    </a:moveTo>
                    <a:cubicBezTo>
                      <a:pt x="7191" y="16573"/>
                      <a:pt x="8781" y="15665"/>
                      <a:pt x="10219" y="15967"/>
                    </a:cubicBezTo>
                    <a:cubicBezTo>
                      <a:pt x="15972" y="17179"/>
                      <a:pt x="15972" y="13924"/>
                      <a:pt x="14685" y="10214"/>
                    </a:cubicBezTo>
                    <a:cubicBezTo>
                      <a:pt x="12111" y="2872"/>
                      <a:pt x="16426" y="6430"/>
                      <a:pt x="19075" y="7338"/>
                    </a:cubicBezTo>
                    <a:cubicBezTo>
                      <a:pt x="19605" y="7793"/>
                      <a:pt x="20135" y="8322"/>
                      <a:pt x="20513" y="8852"/>
                    </a:cubicBezTo>
                    <a:cubicBezTo>
                      <a:pt x="21346" y="9609"/>
                      <a:pt x="22330" y="9912"/>
                      <a:pt x="23390" y="10139"/>
                    </a:cubicBezTo>
                    <a:cubicBezTo>
                      <a:pt x="24979" y="10593"/>
                      <a:pt x="26266" y="11350"/>
                      <a:pt x="26645" y="13091"/>
                    </a:cubicBezTo>
                    <a:cubicBezTo>
                      <a:pt x="23995" y="16725"/>
                      <a:pt x="20816" y="20131"/>
                      <a:pt x="21195" y="25883"/>
                    </a:cubicBezTo>
                    <a:cubicBezTo>
                      <a:pt x="18697" y="20055"/>
                      <a:pt x="16350" y="17481"/>
                      <a:pt x="13247" y="24445"/>
                    </a:cubicBezTo>
                    <a:cubicBezTo>
                      <a:pt x="8629" y="23991"/>
                      <a:pt x="6207" y="21418"/>
                      <a:pt x="5677" y="16876"/>
                    </a:cubicBezTo>
                    <a:close/>
                  </a:path>
                </a:pathLst>
              </a:custGeom>
              <a:solidFill>
                <a:srgbClr val="F4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1" name="任意多边形: 形状 3620"/>
              <p:cNvSpPr/>
              <p:nvPr/>
            </p:nvSpPr>
            <p:spPr>
              <a:xfrm>
                <a:off x="1944715" y="5262845"/>
                <a:ext cx="30278" cy="22709"/>
              </a:xfrm>
              <a:custGeom>
                <a:avLst/>
                <a:gdLst>
                  <a:gd name="connsiteX0" fmla="*/ 6611 w 30278"/>
                  <a:gd name="connsiteY0" fmla="*/ 13398 h 22708"/>
                  <a:gd name="connsiteX1" fmla="*/ 6535 w 30278"/>
                  <a:gd name="connsiteY1" fmla="*/ 11733 h 22708"/>
                  <a:gd name="connsiteX2" fmla="*/ 6081 w 30278"/>
                  <a:gd name="connsiteY2" fmla="*/ 10219 h 22708"/>
                  <a:gd name="connsiteX3" fmla="*/ 6460 w 30278"/>
                  <a:gd name="connsiteY3" fmla="*/ 9462 h 22708"/>
                  <a:gd name="connsiteX4" fmla="*/ 14332 w 30278"/>
                  <a:gd name="connsiteY4" fmla="*/ 5677 h 22708"/>
                  <a:gd name="connsiteX5" fmla="*/ 27503 w 30278"/>
                  <a:gd name="connsiteY5" fmla="*/ 19151 h 22708"/>
                  <a:gd name="connsiteX6" fmla="*/ 22431 w 30278"/>
                  <a:gd name="connsiteY6" fmla="*/ 20059 h 22708"/>
                  <a:gd name="connsiteX7" fmla="*/ 10093 w 30278"/>
                  <a:gd name="connsiteY7" fmla="*/ 21270 h 22708"/>
                  <a:gd name="connsiteX8" fmla="*/ 7519 w 30278"/>
                  <a:gd name="connsiteY8" fmla="*/ 21649 h 22708"/>
                  <a:gd name="connsiteX9" fmla="*/ 5703 w 30278"/>
                  <a:gd name="connsiteY9" fmla="*/ 15820 h 22708"/>
                  <a:gd name="connsiteX10" fmla="*/ 6611 w 30278"/>
                  <a:gd name="connsiteY10" fmla="*/ 13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6611" y="13398"/>
                    </a:moveTo>
                    <a:cubicBezTo>
                      <a:pt x="6611" y="12868"/>
                      <a:pt x="6535" y="12263"/>
                      <a:pt x="6535" y="11733"/>
                    </a:cubicBezTo>
                    <a:cubicBezTo>
                      <a:pt x="6081" y="11203"/>
                      <a:pt x="5930" y="10749"/>
                      <a:pt x="6081" y="10219"/>
                    </a:cubicBezTo>
                    <a:cubicBezTo>
                      <a:pt x="6232" y="9689"/>
                      <a:pt x="6384" y="9462"/>
                      <a:pt x="6460" y="9462"/>
                    </a:cubicBezTo>
                    <a:cubicBezTo>
                      <a:pt x="9487" y="9084"/>
                      <a:pt x="13878" y="11430"/>
                      <a:pt x="14332" y="5677"/>
                    </a:cubicBezTo>
                    <a:cubicBezTo>
                      <a:pt x="24097" y="7796"/>
                      <a:pt x="25989" y="9689"/>
                      <a:pt x="27503" y="19151"/>
                    </a:cubicBezTo>
                    <a:cubicBezTo>
                      <a:pt x="25989" y="20438"/>
                      <a:pt x="23870" y="21195"/>
                      <a:pt x="22431" y="20059"/>
                    </a:cubicBezTo>
                    <a:cubicBezTo>
                      <a:pt x="17738" y="16047"/>
                      <a:pt x="14029" y="19075"/>
                      <a:pt x="10093" y="21270"/>
                    </a:cubicBezTo>
                    <a:cubicBezTo>
                      <a:pt x="9260" y="21573"/>
                      <a:pt x="8352" y="21649"/>
                      <a:pt x="7519" y="21649"/>
                    </a:cubicBezTo>
                    <a:cubicBezTo>
                      <a:pt x="4870" y="20362"/>
                      <a:pt x="5930" y="17864"/>
                      <a:pt x="5703" y="15820"/>
                    </a:cubicBezTo>
                    <a:cubicBezTo>
                      <a:pt x="5778" y="14912"/>
                      <a:pt x="6005" y="14155"/>
                      <a:pt x="6611" y="13398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2" name="任意多边形: 形状 3621"/>
              <p:cNvSpPr/>
              <p:nvPr/>
            </p:nvSpPr>
            <p:spPr>
              <a:xfrm>
                <a:off x="1761831" y="4925253"/>
                <a:ext cx="30278" cy="22709"/>
              </a:xfrm>
              <a:custGeom>
                <a:avLst/>
                <a:gdLst>
                  <a:gd name="connsiteX0" fmla="*/ 8886 w 30278"/>
                  <a:gd name="connsiteY0" fmla="*/ 14600 h 22708"/>
                  <a:gd name="connsiteX1" fmla="*/ 6161 w 30278"/>
                  <a:gd name="connsiteY1" fmla="*/ 5971 h 22708"/>
                  <a:gd name="connsiteX2" fmla="*/ 12671 w 30278"/>
                  <a:gd name="connsiteY2" fmla="*/ 8318 h 22708"/>
                  <a:gd name="connsiteX3" fmla="*/ 20391 w 30278"/>
                  <a:gd name="connsiteY3" fmla="*/ 6955 h 22708"/>
                  <a:gd name="connsiteX4" fmla="*/ 28112 w 30278"/>
                  <a:gd name="connsiteY4" fmla="*/ 20353 h 22708"/>
                  <a:gd name="connsiteX5" fmla="*/ 26069 w 30278"/>
                  <a:gd name="connsiteY5" fmla="*/ 20277 h 22708"/>
                  <a:gd name="connsiteX6" fmla="*/ 10475 w 30278"/>
                  <a:gd name="connsiteY6" fmla="*/ 17098 h 22708"/>
                  <a:gd name="connsiteX7" fmla="*/ 8886 w 30278"/>
                  <a:gd name="connsiteY7" fmla="*/ 146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8886" y="14600"/>
                    </a:moveTo>
                    <a:cubicBezTo>
                      <a:pt x="10021" y="11043"/>
                      <a:pt x="3966" y="9983"/>
                      <a:pt x="6161" y="5971"/>
                    </a:cubicBezTo>
                    <a:cubicBezTo>
                      <a:pt x="8886" y="4987"/>
                      <a:pt x="11459" y="6652"/>
                      <a:pt x="12671" y="8318"/>
                    </a:cubicBezTo>
                    <a:cubicBezTo>
                      <a:pt x="16682" y="14071"/>
                      <a:pt x="18348" y="10210"/>
                      <a:pt x="20391" y="6955"/>
                    </a:cubicBezTo>
                    <a:cubicBezTo>
                      <a:pt x="24101" y="10740"/>
                      <a:pt x="29551" y="13617"/>
                      <a:pt x="28112" y="20353"/>
                    </a:cubicBezTo>
                    <a:cubicBezTo>
                      <a:pt x="27431" y="21186"/>
                      <a:pt x="26750" y="21186"/>
                      <a:pt x="26069" y="20277"/>
                    </a:cubicBezTo>
                    <a:cubicBezTo>
                      <a:pt x="21678" y="15357"/>
                      <a:pt x="16985" y="12405"/>
                      <a:pt x="10475" y="17098"/>
                    </a:cubicBezTo>
                    <a:cubicBezTo>
                      <a:pt x="9491" y="17855"/>
                      <a:pt x="9037" y="15736"/>
                      <a:pt x="8886" y="14600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3" name="任意多边形: 形状 3622"/>
              <p:cNvSpPr/>
              <p:nvPr/>
            </p:nvSpPr>
            <p:spPr>
              <a:xfrm>
                <a:off x="2059877" y="6224781"/>
                <a:ext cx="22709" cy="30278"/>
              </a:xfrm>
              <a:custGeom>
                <a:avLst/>
                <a:gdLst>
                  <a:gd name="connsiteX0" fmla="*/ 9459 w 22708"/>
                  <a:gd name="connsiteY0" fmla="*/ 22860 h 30278"/>
                  <a:gd name="connsiteX1" fmla="*/ 9383 w 22708"/>
                  <a:gd name="connsiteY1" fmla="*/ 16729 h 30278"/>
                  <a:gd name="connsiteX2" fmla="*/ 11200 w 22708"/>
                  <a:gd name="connsiteY2" fmla="*/ 5677 h 30278"/>
                  <a:gd name="connsiteX3" fmla="*/ 10140 w 22708"/>
                  <a:gd name="connsiteY3" fmla="*/ 10143 h 30278"/>
                  <a:gd name="connsiteX4" fmla="*/ 13395 w 22708"/>
                  <a:gd name="connsiteY4" fmla="*/ 11582 h 30278"/>
                  <a:gd name="connsiteX5" fmla="*/ 19450 w 22708"/>
                  <a:gd name="connsiteY5" fmla="*/ 14155 h 30278"/>
                  <a:gd name="connsiteX6" fmla="*/ 20889 w 22708"/>
                  <a:gd name="connsiteY6" fmla="*/ 18621 h 30278"/>
                  <a:gd name="connsiteX7" fmla="*/ 22100 w 22708"/>
                  <a:gd name="connsiteY7" fmla="*/ 25510 h 30278"/>
                  <a:gd name="connsiteX8" fmla="*/ 24598 w 22708"/>
                  <a:gd name="connsiteY8" fmla="*/ 26796 h 30278"/>
                  <a:gd name="connsiteX9" fmla="*/ 16347 w 22708"/>
                  <a:gd name="connsiteY9" fmla="*/ 26872 h 30278"/>
                  <a:gd name="connsiteX10" fmla="*/ 9459 w 22708"/>
                  <a:gd name="connsiteY10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9459" y="22860"/>
                    </a:moveTo>
                    <a:cubicBezTo>
                      <a:pt x="8853" y="20816"/>
                      <a:pt x="11729" y="18394"/>
                      <a:pt x="9383" y="16729"/>
                    </a:cubicBezTo>
                    <a:cubicBezTo>
                      <a:pt x="1965" y="11582"/>
                      <a:pt x="7339" y="8857"/>
                      <a:pt x="11200" y="5677"/>
                    </a:cubicBezTo>
                    <a:cubicBezTo>
                      <a:pt x="10821" y="7191"/>
                      <a:pt x="10367" y="8629"/>
                      <a:pt x="10140" y="10143"/>
                    </a:cubicBezTo>
                    <a:cubicBezTo>
                      <a:pt x="9761" y="13096"/>
                      <a:pt x="9913" y="13247"/>
                      <a:pt x="13395" y="11582"/>
                    </a:cubicBezTo>
                    <a:cubicBezTo>
                      <a:pt x="16498" y="10068"/>
                      <a:pt x="17558" y="13171"/>
                      <a:pt x="19450" y="14155"/>
                    </a:cubicBezTo>
                    <a:cubicBezTo>
                      <a:pt x="20737" y="14836"/>
                      <a:pt x="22857" y="17561"/>
                      <a:pt x="20889" y="18621"/>
                    </a:cubicBezTo>
                    <a:cubicBezTo>
                      <a:pt x="12789" y="22709"/>
                      <a:pt x="19829" y="23693"/>
                      <a:pt x="22100" y="25510"/>
                    </a:cubicBezTo>
                    <a:cubicBezTo>
                      <a:pt x="22781" y="26115"/>
                      <a:pt x="23765" y="26418"/>
                      <a:pt x="24598" y="26796"/>
                    </a:cubicBezTo>
                    <a:cubicBezTo>
                      <a:pt x="21948" y="33079"/>
                      <a:pt x="17861" y="29067"/>
                      <a:pt x="16347" y="26872"/>
                    </a:cubicBezTo>
                    <a:cubicBezTo>
                      <a:pt x="14379" y="24072"/>
                      <a:pt x="11654" y="24223"/>
                      <a:pt x="9459" y="22860"/>
                    </a:cubicBezTo>
                    <a:close/>
                  </a:path>
                </a:pathLst>
              </a:custGeom>
              <a:solidFill>
                <a:srgbClr val="FDF6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4" name="任意多边形: 形状 3623"/>
              <p:cNvSpPr/>
              <p:nvPr/>
            </p:nvSpPr>
            <p:spPr>
              <a:xfrm>
                <a:off x="1573001" y="5895590"/>
                <a:ext cx="22709" cy="22709"/>
              </a:xfrm>
              <a:custGeom>
                <a:avLst/>
                <a:gdLst>
                  <a:gd name="connsiteX0" fmla="*/ 7645 w 22708"/>
                  <a:gd name="connsiteY0" fmla="*/ 17554 h 22708"/>
                  <a:gd name="connsiteX1" fmla="*/ 10446 w 22708"/>
                  <a:gd name="connsiteY1" fmla="*/ 13013 h 22708"/>
                  <a:gd name="connsiteX2" fmla="*/ 19151 w 22708"/>
                  <a:gd name="connsiteY2" fmla="*/ 6124 h 22708"/>
                  <a:gd name="connsiteX3" fmla="*/ 20968 w 22708"/>
                  <a:gd name="connsiteY3" fmla="*/ 6124 h 22708"/>
                  <a:gd name="connsiteX4" fmla="*/ 22860 w 22708"/>
                  <a:gd name="connsiteY4" fmla="*/ 7941 h 22708"/>
                  <a:gd name="connsiteX5" fmla="*/ 23390 w 22708"/>
                  <a:gd name="connsiteY5" fmla="*/ 14905 h 22708"/>
                  <a:gd name="connsiteX6" fmla="*/ 16199 w 22708"/>
                  <a:gd name="connsiteY6" fmla="*/ 9530 h 22708"/>
                  <a:gd name="connsiteX7" fmla="*/ 5677 w 22708"/>
                  <a:gd name="connsiteY7" fmla="*/ 23231 h 22708"/>
                  <a:gd name="connsiteX8" fmla="*/ 7645 w 22708"/>
                  <a:gd name="connsiteY8" fmla="*/ 175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7645" y="17554"/>
                    </a:moveTo>
                    <a:cubicBezTo>
                      <a:pt x="9538" y="16646"/>
                      <a:pt x="10219" y="14829"/>
                      <a:pt x="10446" y="13013"/>
                    </a:cubicBezTo>
                    <a:cubicBezTo>
                      <a:pt x="11354" y="5140"/>
                      <a:pt x="11279" y="5140"/>
                      <a:pt x="19151" y="6124"/>
                    </a:cubicBezTo>
                    <a:cubicBezTo>
                      <a:pt x="19756" y="6200"/>
                      <a:pt x="20362" y="6124"/>
                      <a:pt x="20968" y="6124"/>
                    </a:cubicBezTo>
                    <a:cubicBezTo>
                      <a:pt x="21573" y="6730"/>
                      <a:pt x="22254" y="7335"/>
                      <a:pt x="22860" y="7941"/>
                    </a:cubicBezTo>
                    <a:cubicBezTo>
                      <a:pt x="23390" y="10212"/>
                      <a:pt x="26039" y="12180"/>
                      <a:pt x="23390" y="14905"/>
                    </a:cubicBezTo>
                    <a:cubicBezTo>
                      <a:pt x="20135" y="14224"/>
                      <a:pt x="18924" y="10817"/>
                      <a:pt x="16199" y="9530"/>
                    </a:cubicBezTo>
                    <a:cubicBezTo>
                      <a:pt x="12036" y="13543"/>
                      <a:pt x="17713" y="25199"/>
                      <a:pt x="5677" y="23231"/>
                    </a:cubicBezTo>
                    <a:cubicBezTo>
                      <a:pt x="6510" y="21415"/>
                      <a:pt x="7872" y="19750"/>
                      <a:pt x="7645" y="17554"/>
                    </a:cubicBezTo>
                    <a:close/>
                  </a:path>
                </a:pathLst>
              </a:custGeom>
              <a:solidFill>
                <a:srgbClr val="F1BE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5" name="任意多边形: 形状 3624"/>
              <p:cNvSpPr/>
              <p:nvPr/>
            </p:nvSpPr>
            <p:spPr>
              <a:xfrm>
                <a:off x="2118537" y="5565157"/>
                <a:ext cx="30278" cy="30278"/>
              </a:xfrm>
              <a:custGeom>
                <a:avLst/>
                <a:gdLst>
                  <a:gd name="connsiteX0" fmla="*/ 28689 w 30278"/>
                  <a:gd name="connsiteY0" fmla="*/ 7661 h 30278"/>
                  <a:gd name="connsiteX1" fmla="*/ 22027 w 30278"/>
                  <a:gd name="connsiteY1" fmla="*/ 15231 h 30278"/>
                  <a:gd name="connsiteX2" fmla="*/ 21346 w 30278"/>
                  <a:gd name="connsiteY2" fmla="*/ 18788 h 30278"/>
                  <a:gd name="connsiteX3" fmla="*/ 19075 w 30278"/>
                  <a:gd name="connsiteY3" fmla="*/ 27720 h 30278"/>
                  <a:gd name="connsiteX4" fmla="*/ 21195 w 30278"/>
                  <a:gd name="connsiteY4" fmla="*/ 8418 h 30278"/>
                  <a:gd name="connsiteX5" fmla="*/ 5677 w 30278"/>
                  <a:gd name="connsiteY5" fmla="*/ 11370 h 30278"/>
                  <a:gd name="connsiteX6" fmla="*/ 24828 w 30278"/>
                  <a:gd name="connsiteY6" fmla="*/ 5844 h 30278"/>
                  <a:gd name="connsiteX7" fmla="*/ 28689 w 30278"/>
                  <a:gd name="connsiteY7" fmla="*/ 7585 h 30278"/>
                  <a:gd name="connsiteX8" fmla="*/ 28689 w 30278"/>
                  <a:gd name="connsiteY8" fmla="*/ 766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8689" y="7661"/>
                    </a:moveTo>
                    <a:cubicBezTo>
                      <a:pt x="26493" y="10159"/>
                      <a:pt x="22936" y="11521"/>
                      <a:pt x="22027" y="15231"/>
                    </a:cubicBezTo>
                    <a:cubicBezTo>
                      <a:pt x="21725" y="16442"/>
                      <a:pt x="21043" y="17728"/>
                      <a:pt x="21346" y="18788"/>
                    </a:cubicBezTo>
                    <a:cubicBezTo>
                      <a:pt x="22860" y="24541"/>
                      <a:pt x="22936" y="24541"/>
                      <a:pt x="19075" y="27720"/>
                    </a:cubicBezTo>
                    <a:cubicBezTo>
                      <a:pt x="22406" y="21362"/>
                      <a:pt x="11052" y="14852"/>
                      <a:pt x="21195" y="8418"/>
                    </a:cubicBezTo>
                    <a:cubicBezTo>
                      <a:pt x="14609" y="6980"/>
                      <a:pt x="10597" y="11521"/>
                      <a:pt x="5677" y="11370"/>
                    </a:cubicBezTo>
                    <a:cubicBezTo>
                      <a:pt x="10900" y="5466"/>
                      <a:pt x="17788" y="5390"/>
                      <a:pt x="24828" y="5844"/>
                    </a:cubicBezTo>
                    <a:cubicBezTo>
                      <a:pt x="25888" y="6980"/>
                      <a:pt x="27553" y="6601"/>
                      <a:pt x="28689" y="7585"/>
                    </a:cubicBezTo>
                    <a:lnTo>
                      <a:pt x="28689" y="7661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6" name="任意多边形: 形状 3625"/>
              <p:cNvSpPr/>
              <p:nvPr/>
            </p:nvSpPr>
            <p:spPr>
              <a:xfrm>
                <a:off x="2128711" y="5491066"/>
                <a:ext cx="22709" cy="22709"/>
              </a:xfrm>
              <a:custGeom>
                <a:avLst/>
                <a:gdLst>
                  <a:gd name="connsiteX0" fmla="*/ 8977 w 22708"/>
                  <a:gd name="connsiteY0" fmla="*/ 20968 h 22708"/>
                  <a:gd name="connsiteX1" fmla="*/ 7615 w 22708"/>
                  <a:gd name="connsiteY1" fmla="*/ 5677 h 22708"/>
                  <a:gd name="connsiteX2" fmla="*/ 16547 w 22708"/>
                  <a:gd name="connsiteY2" fmla="*/ 17259 h 22708"/>
                  <a:gd name="connsiteX3" fmla="*/ 8977 w 22708"/>
                  <a:gd name="connsiteY3" fmla="*/ 2096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8977" y="20968"/>
                    </a:moveTo>
                    <a:cubicBezTo>
                      <a:pt x="3754" y="16275"/>
                      <a:pt x="5874" y="10976"/>
                      <a:pt x="7615" y="5677"/>
                    </a:cubicBezTo>
                    <a:cubicBezTo>
                      <a:pt x="18061" y="7115"/>
                      <a:pt x="19196" y="8554"/>
                      <a:pt x="16547" y="17259"/>
                    </a:cubicBezTo>
                    <a:cubicBezTo>
                      <a:pt x="14579" y="19530"/>
                      <a:pt x="13595" y="23844"/>
                      <a:pt x="8977" y="20968"/>
                    </a:cubicBezTo>
                    <a:close/>
                  </a:path>
                </a:pathLst>
              </a:custGeom>
              <a:solidFill>
                <a:srgbClr val="F6D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7" name="任意多边形: 形状 3626"/>
              <p:cNvSpPr/>
              <p:nvPr/>
            </p:nvSpPr>
            <p:spPr>
              <a:xfrm>
                <a:off x="1864863" y="5527709"/>
                <a:ext cx="22709" cy="22709"/>
              </a:xfrm>
              <a:custGeom>
                <a:avLst/>
                <a:gdLst>
                  <a:gd name="connsiteX0" fmla="*/ 18035 w 22708"/>
                  <a:gd name="connsiteY0" fmla="*/ 12711 h 22708"/>
                  <a:gd name="connsiteX1" fmla="*/ 20003 w 22708"/>
                  <a:gd name="connsiteY1" fmla="*/ 23990 h 22708"/>
                  <a:gd name="connsiteX2" fmla="*/ 16294 w 22708"/>
                  <a:gd name="connsiteY2" fmla="*/ 24141 h 22708"/>
                  <a:gd name="connsiteX3" fmla="*/ 7740 w 22708"/>
                  <a:gd name="connsiteY3" fmla="*/ 16572 h 22708"/>
                  <a:gd name="connsiteX4" fmla="*/ 7362 w 22708"/>
                  <a:gd name="connsiteY4" fmla="*/ 7867 h 22708"/>
                  <a:gd name="connsiteX5" fmla="*/ 12282 w 22708"/>
                  <a:gd name="connsiteY5" fmla="*/ 8548 h 22708"/>
                  <a:gd name="connsiteX6" fmla="*/ 18035 w 22708"/>
                  <a:gd name="connsiteY6" fmla="*/ 127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8035" y="12711"/>
                    </a:moveTo>
                    <a:cubicBezTo>
                      <a:pt x="22349" y="15815"/>
                      <a:pt x="18413" y="20432"/>
                      <a:pt x="20003" y="23990"/>
                    </a:cubicBezTo>
                    <a:cubicBezTo>
                      <a:pt x="18792" y="24066"/>
                      <a:pt x="17505" y="24066"/>
                      <a:pt x="16294" y="24141"/>
                    </a:cubicBezTo>
                    <a:cubicBezTo>
                      <a:pt x="15688" y="19297"/>
                      <a:pt x="10314" y="19902"/>
                      <a:pt x="7740" y="16572"/>
                    </a:cubicBezTo>
                    <a:cubicBezTo>
                      <a:pt x="4788" y="12863"/>
                      <a:pt x="5318" y="10667"/>
                      <a:pt x="7362" y="7867"/>
                    </a:cubicBezTo>
                    <a:cubicBezTo>
                      <a:pt x="9103" y="5444"/>
                      <a:pt x="11676" y="4233"/>
                      <a:pt x="12282" y="8548"/>
                    </a:cubicBezTo>
                    <a:cubicBezTo>
                      <a:pt x="12888" y="12484"/>
                      <a:pt x="14931" y="13014"/>
                      <a:pt x="18035" y="12711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8" name="任意多边形: 形状 3627"/>
              <p:cNvSpPr/>
              <p:nvPr/>
            </p:nvSpPr>
            <p:spPr>
              <a:xfrm>
                <a:off x="1999530" y="5932143"/>
                <a:ext cx="30278" cy="22709"/>
              </a:xfrm>
              <a:custGeom>
                <a:avLst/>
                <a:gdLst>
                  <a:gd name="connsiteX0" fmla="*/ 18408 w 30278"/>
                  <a:gd name="connsiteY0" fmla="*/ 15215 h 22708"/>
                  <a:gd name="connsiteX1" fmla="*/ 28021 w 30278"/>
                  <a:gd name="connsiteY1" fmla="*/ 22936 h 22708"/>
                  <a:gd name="connsiteX2" fmla="*/ 14623 w 30278"/>
                  <a:gd name="connsiteY2" fmla="*/ 19075 h 22708"/>
                  <a:gd name="connsiteX3" fmla="*/ 14093 w 30278"/>
                  <a:gd name="connsiteY3" fmla="*/ 15972 h 22708"/>
                  <a:gd name="connsiteX4" fmla="*/ 12731 w 30278"/>
                  <a:gd name="connsiteY4" fmla="*/ 19000 h 22708"/>
                  <a:gd name="connsiteX5" fmla="*/ 10233 w 30278"/>
                  <a:gd name="connsiteY5" fmla="*/ 17788 h 22708"/>
                  <a:gd name="connsiteX6" fmla="*/ 5691 w 30278"/>
                  <a:gd name="connsiteY6" fmla="*/ 9840 h 22708"/>
                  <a:gd name="connsiteX7" fmla="*/ 12655 w 30278"/>
                  <a:gd name="connsiteY7" fmla="*/ 5677 h 22708"/>
                  <a:gd name="connsiteX8" fmla="*/ 16591 w 30278"/>
                  <a:gd name="connsiteY8" fmla="*/ 11354 h 22708"/>
                  <a:gd name="connsiteX9" fmla="*/ 18408 w 30278"/>
                  <a:gd name="connsiteY9" fmla="*/ 13322 h 22708"/>
                  <a:gd name="connsiteX10" fmla="*/ 18408 w 30278"/>
                  <a:gd name="connsiteY10" fmla="*/ 152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8408" y="15215"/>
                    </a:moveTo>
                    <a:cubicBezTo>
                      <a:pt x="18332" y="21876"/>
                      <a:pt x="24842" y="20362"/>
                      <a:pt x="28021" y="22936"/>
                    </a:cubicBezTo>
                    <a:cubicBezTo>
                      <a:pt x="21814" y="27477"/>
                      <a:pt x="19013" y="20438"/>
                      <a:pt x="14623" y="19075"/>
                    </a:cubicBezTo>
                    <a:cubicBezTo>
                      <a:pt x="13639" y="18167"/>
                      <a:pt x="13639" y="17107"/>
                      <a:pt x="14093" y="15972"/>
                    </a:cubicBezTo>
                    <a:cubicBezTo>
                      <a:pt x="13488" y="16956"/>
                      <a:pt x="13639" y="18242"/>
                      <a:pt x="12731" y="19000"/>
                    </a:cubicBezTo>
                    <a:cubicBezTo>
                      <a:pt x="11898" y="18621"/>
                      <a:pt x="11141" y="17940"/>
                      <a:pt x="10233" y="17788"/>
                    </a:cubicBezTo>
                    <a:cubicBezTo>
                      <a:pt x="5691" y="16880"/>
                      <a:pt x="5615" y="13095"/>
                      <a:pt x="5691" y="9840"/>
                    </a:cubicBezTo>
                    <a:cubicBezTo>
                      <a:pt x="5842" y="5450"/>
                      <a:pt x="9551" y="5753"/>
                      <a:pt x="12655" y="5677"/>
                    </a:cubicBezTo>
                    <a:cubicBezTo>
                      <a:pt x="12125" y="8856"/>
                      <a:pt x="15531" y="9310"/>
                      <a:pt x="16591" y="11354"/>
                    </a:cubicBezTo>
                    <a:cubicBezTo>
                      <a:pt x="17197" y="12036"/>
                      <a:pt x="17727" y="12717"/>
                      <a:pt x="18408" y="13322"/>
                    </a:cubicBezTo>
                    <a:cubicBezTo>
                      <a:pt x="18332" y="14003"/>
                      <a:pt x="18408" y="14609"/>
                      <a:pt x="18408" y="15215"/>
                    </a:cubicBezTo>
                    <a:close/>
                  </a:path>
                </a:pathLst>
              </a:custGeom>
              <a:solidFill>
                <a:srgbClr val="F9DA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29" name="任意多边形: 形状 3628"/>
              <p:cNvSpPr/>
              <p:nvPr/>
            </p:nvSpPr>
            <p:spPr>
              <a:xfrm>
                <a:off x="1701197" y="4816318"/>
                <a:ext cx="22709" cy="22709"/>
              </a:xfrm>
              <a:custGeom>
                <a:avLst/>
                <a:gdLst>
                  <a:gd name="connsiteX0" fmla="*/ 10629 w 22708"/>
                  <a:gd name="connsiteY0" fmla="*/ 5677 h 22708"/>
                  <a:gd name="connsiteX1" fmla="*/ 20016 w 22708"/>
                  <a:gd name="connsiteY1" fmla="*/ 15366 h 22708"/>
                  <a:gd name="connsiteX2" fmla="*/ 6845 w 22708"/>
                  <a:gd name="connsiteY2" fmla="*/ 22633 h 22708"/>
                  <a:gd name="connsiteX3" fmla="*/ 7299 w 22708"/>
                  <a:gd name="connsiteY3" fmla="*/ 15896 h 22708"/>
                  <a:gd name="connsiteX4" fmla="*/ 10629 w 22708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0629" y="5677"/>
                    </a:moveTo>
                    <a:cubicBezTo>
                      <a:pt x="18350" y="7040"/>
                      <a:pt x="20697" y="9537"/>
                      <a:pt x="20016" y="15366"/>
                    </a:cubicBezTo>
                    <a:cubicBezTo>
                      <a:pt x="19334" y="21346"/>
                      <a:pt x="15095" y="23692"/>
                      <a:pt x="6845" y="22633"/>
                    </a:cubicBezTo>
                    <a:cubicBezTo>
                      <a:pt x="5255" y="20286"/>
                      <a:pt x="5179" y="17410"/>
                      <a:pt x="7299" y="15896"/>
                    </a:cubicBezTo>
                    <a:cubicBezTo>
                      <a:pt x="11159" y="13171"/>
                      <a:pt x="9494" y="9083"/>
                      <a:pt x="10629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0" name="任意多边形: 形状 3629"/>
              <p:cNvSpPr/>
              <p:nvPr/>
            </p:nvSpPr>
            <p:spPr>
              <a:xfrm>
                <a:off x="1720966" y="6825424"/>
                <a:ext cx="22709" cy="30278"/>
              </a:xfrm>
              <a:custGeom>
                <a:avLst/>
                <a:gdLst>
                  <a:gd name="connsiteX0" fmla="*/ 13871 w 22708"/>
                  <a:gd name="connsiteY0" fmla="*/ 13172 h 30278"/>
                  <a:gd name="connsiteX1" fmla="*/ 22349 w 22708"/>
                  <a:gd name="connsiteY1" fmla="*/ 28008 h 30278"/>
                  <a:gd name="connsiteX2" fmla="*/ 11827 w 22708"/>
                  <a:gd name="connsiteY2" fmla="*/ 30657 h 30278"/>
                  <a:gd name="connsiteX3" fmla="*/ 10389 w 22708"/>
                  <a:gd name="connsiteY3" fmla="*/ 23618 h 30278"/>
                  <a:gd name="connsiteX4" fmla="*/ 6150 w 22708"/>
                  <a:gd name="connsiteY4" fmla="*/ 11658 h 30278"/>
                  <a:gd name="connsiteX5" fmla="*/ 6150 w 22708"/>
                  <a:gd name="connsiteY5" fmla="*/ 11582 h 30278"/>
                  <a:gd name="connsiteX6" fmla="*/ 5696 w 22708"/>
                  <a:gd name="connsiteY6" fmla="*/ 10371 h 30278"/>
                  <a:gd name="connsiteX7" fmla="*/ 6075 w 22708"/>
                  <a:gd name="connsiteY7" fmla="*/ 9765 h 30278"/>
                  <a:gd name="connsiteX8" fmla="*/ 6075 w 22708"/>
                  <a:gd name="connsiteY8" fmla="*/ 9765 h 30278"/>
                  <a:gd name="connsiteX9" fmla="*/ 7891 w 22708"/>
                  <a:gd name="connsiteY9" fmla="*/ 7722 h 30278"/>
                  <a:gd name="connsiteX10" fmla="*/ 7816 w 22708"/>
                  <a:gd name="connsiteY10" fmla="*/ 7722 h 30278"/>
                  <a:gd name="connsiteX11" fmla="*/ 13795 w 22708"/>
                  <a:gd name="connsiteY11" fmla="*/ 9765 h 30278"/>
                  <a:gd name="connsiteX12" fmla="*/ 13871 w 22708"/>
                  <a:gd name="connsiteY12" fmla="*/ 1317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13871" y="13172"/>
                    </a:moveTo>
                    <a:cubicBezTo>
                      <a:pt x="15688" y="18471"/>
                      <a:pt x="15536" y="24829"/>
                      <a:pt x="22349" y="28008"/>
                    </a:cubicBezTo>
                    <a:cubicBezTo>
                      <a:pt x="18186" y="29976"/>
                      <a:pt x="15158" y="30809"/>
                      <a:pt x="11827" y="30657"/>
                    </a:cubicBezTo>
                    <a:cubicBezTo>
                      <a:pt x="10768" y="28462"/>
                      <a:pt x="9708" y="26494"/>
                      <a:pt x="10389" y="23618"/>
                    </a:cubicBezTo>
                    <a:cubicBezTo>
                      <a:pt x="11600" y="18925"/>
                      <a:pt x="10768" y="14459"/>
                      <a:pt x="6150" y="11658"/>
                    </a:cubicBezTo>
                    <a:lnTo>
                      <a:pt x="6150" y="11582"/>
                    </a:lnTo>
                    <a:cubicBezTo>
                      <a:pt x="5772" y="11204"/>
                      <a:pt x="5620" y="10750"/>
                      <a:pt x="5696" y="10371"/>
                    </a:cubicBezTo>
                    <a:cubicBezTo>
                      <a:pt x="5772" y="9917"/>
                      <a:pt x="5923" y="9765"/>
                      <a:pt x="6075" y="9765"/>
                    </a:cubicBezTo>
                    <a:lnTo>
                      <a:pt x="6075" y="9765"/>
                    </a:lnTo>
                    <a:cubicBezTo>
                      <a:pt x="6756" y="9160"/>
                      <a:pt x="7437" y="8555"/>
                      <a:pt x="7891" y="7722"/>
                    </a:cubicBezTo>
                    <a:lnTo>
                      <a:pt x="7816" y="7722"/>
                    </a:lnTo>
                    <a:cubicBezTo>
                      <a:pt x="11600" y="3180"/>
                      <a:pt x="12357" y="7267"/>
                      <a:pt x="13795" y="9765"/>
                    </a:cubicBezTo>
                    <a:cubicBezTo>
                      <a:pt x="13795" y="10901"/>
                      <a:pt x="13795" y="12036"/>
                      <a:pt x="13871" y="13172"/>
                    </a:cubicBezTo>
                    <a:close/>
                  </a:path>
                </a:pathLst>
              </a:custGeom>
              <a:solidFill>
                <a:srgbClr val="EBAF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1" name="任意多边形: 形状 3630"/>
              <p:cNvSpPr/>
              <p:nvPr/>
            </p:nvSpPr>
            <p:spPr>
              <a:xfrm>
                <a:off x="1588291" y="5972111"/>
                <a:ext cx="22709" cy="30278"/>
              </a:xfrm>
              <a:custGeom>
                <a:avLst/>
                <a:gdLst>
                  <a:gd name="connsiteX0" fmla="*/ 13247 w 22708"/>
                  <a:gd name="connsiteY0" fmla="*/ 5677 h 30278"/>
                  <a:gd name="connsiteX1" fmla="*/ 22784 w 22708"/>
                  <a:gd name="connsiteY1" fmla="*/ 17031 h 30278"/>
                  <a:gd name="connsiteX2" fmla="*/ 22557 w 22708"/>
                  <a:gd name="connsiteY2" fmla="*/ 18242 h 30278"/>
                  <a:gd name="connsiteX3" fmla="*/ 21043 w 22708"/>
                  <a:gd name="connsiteY3" fmla="*/ 20135 h 30278"/>
                  <a:gd name="connsiteX4" fmla="*/ 15366 w 22708"/>
                  <a:gd name="connsiteY4" fmla="*/ 24601 h 30278"/>
                  <a:gd name="connsiteX5" fmla="*/ 5677 w 22708"/>
                  <a:gd name="connsiteY5" fmla="*/ 18999 h 30278"/>
                  <a:gd name="connsiteX6" fmla="*/ 11657 w 22708"/>
                  <a:gd name="connsiteY6" fmla="*/ 18848 h 30278"/>
                  <a:gd name="connsiteX7" fmla="*/ 13701 w 22708"/>
                  <a:gd name="connsiteY7" fmla="*/ 16956 h 30278"/>
                  <a:gd name="connsiteX8" fmla="*/ 17107 w 22708"/>
                  <a:gd name="connsiteY8" fmla="*/ 15139 h 30278"/>
                  <a:gd name="connsiteX9" fmla="*/ 13398 w 22708"/>
                  <a:gd name="connsiteY9" fmla="*/ 15063 h 30278"/>
                  <a:gd name="connsiteX10" fmla="*/ 9840 w 22708"/>
                  <a:gd name="connsiteY10" fmla="*/ 15139 h 30278"/>
                  <a:gd name="connsiteX11" fmla="*/ 13247 w 22708"/>
                  <a:gd name="connsiteY11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3247" y="5677"/>
                    </a:moveTo>
                    <a:cubicBezTo>
                      <a:pt x="19075" y="7191"/>
                      <a:pt x="22406" y="10900"/>
                      <a:pt x="22784" y="17031"/>
                    </a:cubicBezTo>
                    <a:cubicBezTo>
                      <a:pt x="22709" y="17410"/>
                      <a:pt x="22633" y="17864"/>
                      <a:pt x="22557" y="18242"/>
                    </a:cubicBezTo>
                    <a:cubicBezTo>
                      <a:pt x="22179" y="18999"/>
                      <a:pt x="21649" y="19605"/>
                      <a:pt x="21043" y="20135"/>
                    </a:cubicBezTo>
                    <a:cubicBezTo>
                      <a:pt x="19075" y="21497"/>
                      <a:pt x="17561" y="23465"/>
                      <a:pt x="15366" y="24601"/>
                    </a:cubicBezTo>
                    <a:cubicBezTo>
                      <a:pt x="8629" y="28840"/>
                      <a:pt x="8024" y="22406"/>
                      <a:pt x="5677" y="18999"/>
                    </a:cubicBezTo>
                    <a:cubicBezTo>
                      <a:pt x="7645" y="18924"/>
                      <a:pt x="9689" y="18848"/>
                      <a:pt x="11657" y="18848"/>
                    </a:cubicBezTo>
                    <a:cubicBezTo>
                      <a:pt x="12187" y="18091"/>
                      <a:pt x="12944" y="17561"/>
                      <a:pt x="13701" y="16956"/>
                    </a:cubicBezTo>
                    <a:cubicBezTo>
                      <a:pt x="15215" y="17031"/>
                      <a:pt x="16502" y="16728"/>
                      <a:pt x="17107" y="15139"/>
                    </a:cubicBezTo>
                    <a:cubicBezTo>
                      <a:pt x="15896" y="13625"/>
                      <a:pt x="14685" y="14003"/>
                      <a:pt x="13398" y="15063"/>
                    </a:cubicBezTo>
                    <a:cubicBezTo>
                      <a:pt x="12187" y="15063"/>
                      <a:pt x="11052" y="15139"/>
                      <a:pt x="9840" y="15139"/>
                    </a:cubicBezTo>
                    <a:cubicBezTo>
                      <a:pt x="8705" y="11203"/>
                      <a:pt x="15593" y="10143"/>
                      <a:pt x="13247" y="5677"/>
                    </a:cubicBezTo>
                    <a:close/>
                  </a:path>
                </a:pathLst>
              </a:custGeom>
              <a:solidFill>
                <a:srgbClr val="F5C9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2" name="任意多边形: 形状 3631"/>
              <p:cNvSpPr/>
              <p:nvPr/>
            </p:nvSpPr>
            <p:spPr>
              <a:xfrm>
                <a:off x="2248735" y="6178807"/>
                <a:ext cx="30278" cy="30278"/>
              </a:xfrm>
              <a:custGeom>
                <a:avLst/>
                <a:gdLst>
                  <a:gd name="connsiteX0" fmla="*/ 23842 w 30278"/>
                  <a:gd name="connsiteY0" fmla="*/ 25310 h 30278"/>
                  <a:gd name="connsiteX1" fmla="*/ 10671 w 30278"/>
                  <a:gd name="connsiteY1" fmla="*/ 15848 h 30278"/>
                  <a:gd name="connsiteX2" fmla="*/ 6887 w 30278"/>
                  <a:gd name="connsiteY2" fmla="*/ 16378 h 30278"/>
                  <a:gd name="connsiteX3" fmla="*/ 6962 w 30278"/>
                  <a:gd name="connsiteY3" fmla="*/ 10095 h 30278"/>
                  <a:gd name="connsiteX4" fmla="*/ 9763 w 30278"/>
                  <a:gd name="connsiteY4" fmla="*/ 7144 h 30278"/>
                  <a:gd name="connsiteX5" fmla="*/ 14532 w 30278"/>
                  <a:gd name="connsiteY5" fmla="*/ 6235 h 30278"/>
                  <a:gd name="connsiteX6" fmla="*/ 29520 w 30278"/>
                  <a:gd name="connsiteY6" fmla="*/ 19557 h 30278"/>
                  <a:gd name="connsiteX7" fmla="*/ 29520 w 30278"/>
                  <a:gd name="connsiteY7" fmla="*/ 21525 h 30278"/>
                  <a:gd name="connsiteX8" fmla="*/ 23842 w 30278"/>
                  <a:gd name="connsiteY8" fmla="*/ 2531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3842" y="25310"/>
                    </a:moveTo>
                    <a:cubicBezTo>
                      <a:pt x="20512" y="20693"/>
                      <a:pt x="19074" y="13426"/>
                      <a:pt x="10671" y="15848"/>
                    </a:cubicBezTo>
                    <a:cubicBezTo>
                      <a:pt x="9536" y="16908"/>
                      <a:pt x="8249" y="17060"/>
                      <a:pt x="6887" y="16378"/>
                    </a:cubicBezTo>
                    <a:cubicBezTo>
                      <a:pt x="4843" y="14258"/>
                      <a:pt x="5751" y="12139"/>
                      <a:pt x="6962" y="10095"/>
                    </a:cubicBezTo>
                    <a:cubicBezTo>
                      <a:pt x="7719" y="8960"/>
                      <a:pt x="8703" y="7976"/>
                      <a:pt x="9763" y="7144"/>
                    </a:cubicBezTo>
                    <a:cubicBezTo>
                      <a:pt x="11201" y="6159"/>
                      <a:pt x="12640" y="4948"/>
                      <a:pt x="14532" y="6235"/>
                    </a:cubicBezTo>
                    <a:cubicBezTo>
                      <a:pt x="20890" y="9111"/>
                      <a:pt x="22707" y="17135"/>
                      <a:pt x="29520" y="19557"/>
                    </a:cubicBezTo>
                    <a:cubicBezTo>
                      <a:pt x="29520" y="20239"/>
                      <a:pt x="29520" y="20844"/>
                      <a:pt x="29520" y="21525"/>
                    </a:cubicBezTo>
                    <a:cubicBezTo>
                      <a:pt x="26113" y="20466"/>
                      <a:pt x="25129" y="23115"/>
                      <a:pt x="23842" y="25310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3" name="任意多边形: 形状 3632"/>
              <p:cNvSpPr/>
              <p:nvPr/>
            </p:nvSpPr>
            <p:spPr>
              <a:xfrm>
                <a:off x="1935929" y="5251613"/>
                <a:ext cx="22709" cy="22709"/>
              </a:xfrm>
              <a:custGeom>
                <a:avLst/>
                <a:gdLst>
                  <a:gd name="connsiteX0" fmla="*/ 15397 w 22708"/>
                  <a:gd name="connsiteY0" fmla="*/ 20921 h 22708"/>
                  <a:gd name="connsiteX1" fmla="*/ 15321 w 22708"/>
                  <a:gd name="connsiteY1" fmla="*/ 22965 h 22708"/>
                  <a:gd name="connsiteX2" fmla="*/ 6616 w 22708"/>
                  <a:gd name="connsiteY2" fmla="*/ 10096 h 22708"/>
                  <a:gd name="connsiteX3" fmla="*/ 13656 w 22708"/>
                  <a:gd name="connsiteY3" fmla="*/ 5858 h 22708"/>
                  <a:gd name="connsiteX4" fmla="*/ 15397 w 22708"/>
                  <a:gd name="connsiteY4" fmla="*/ 209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5397" y="20921"/>
                    </a:moveTo>
                    <a:cubicBezTo>
                      <a:pt x="15397" y="21602"/>
                      <a:pt x="15321" y="22283"/>
                      <a:pt x="15321" y="22965"/>
                    </a:cubicBezTo>
                    <a:cubicBezTo>
                      <a:pt x="6238" y="19634"/>
                      <a:pt x="4194" y="16531"/>
                      <a:pt x="6616" y="10096"/>
                    </a:cubicBezTo>
                    <a:cubicBezTo>
                      <a:pt x="7903" y="6766"/>
                      <a:pt x="10023" y="5101"/>
                      <a:pt x="13656" y="5858"/>
                    </a:cubicBezTo>
                    <a:cubicBezTo>
                      <a:pt x="22664" y="14260"/>
                      <a:pt x="22664" y="14260"/>
                      <a:pt x="15397" y="20921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4" name="任意多边形: 形状 3633"/>
              <p:cNvSpPr/>
              <p:nvPr/>
            </p:nvSpPr>
            <p:spPr>
              <a:xfrm>
                <a:off x="1826637" y="5851477"/>
                <a:ext cx="22709" cy="22709"/>
              </a:xfrm>
              <a:custGeom>
                <a:avLst/>
                <a:gdLst>
                  <a:gd name="connsiteX0" fmla="*/ 8724 w 22708"/>
                  <a:gd name="connsiteY0" fmla="*/ 19883 h 22708"/>
                  <a:gd name="connsiteX1" fmla="*/ 9178 w 22708"/>
                  <a:gd name="connsiteY1" fmla="*/ 9059 h 22708"/>
                  <a:gd name="connsiteX2" fmla="*/ 19775 w 22708"/>
                  <a:gd name="connsiteY2" fmla="*/ 7393 h 22708"/>
                  <a:gd name="connsiteX3" fmla="*/ 23863 w 22708"/>
                  <a:gd name="connsiteY3" fmla="*/ 16023 h 22708"/>
                  <a:gd name="connsiteX4" fmla="*/ 12735 w 22708"/>
                  <a:gd name="connsiteY4" fmla="*/ 18899 h 22708"/>
                  <a:gd name="connsiteX5" fmla="*/ 10843 w 22708"/>
                  <a:gd name="connsiteY5" fmla="*/ 20413 h 22708"/>
                  <a:gd name="connsiteX6" fmla="*/ 8724 w 22708"/>
                  <a:gd name="connsiteY6" fmla="*/ 198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724" y="19883"/>
                    </a:moveTo>
                    <a:cubicBezTo>
                      <a:pt x="2971" y="16098"/>
                      <a:pt x="6680" y="12238"/>
                      <a:pt x="9178" y="9059"/>
                    </a:cubicBezTo>
                    <a:cubicBezTo>
                      <a:pt x="11827" y="5728"/>
                      <a:pt x="15612" y="4290"/>
                      <a:pt x="19775" y="7393"/>
                    </a:cubicBezTo>
                    <a:cubicBezTo>
                      <a:pt x="22727" y="9588"/>
                      <a:pt x="24771" y="12087"/>
                      <a:pt x="23863" y="16023"/>
                    </a:cubicBezTo>
                    <a:cubicBezTo>
                      <a:pt x="20759" y="19202"/>
                      <a:pt x="15839" y="15493"/>
                      <a:pt x="12735" y="18899"/>
                    </a:cubicBezTo>
                    <a:cubicBezTo>
                      <a:pt x="12206" y="19505"/>
                      <a:pt x="11524" y="20034"/>
                      <a:pt x="10843" y="20413"/>
                    </a:cubicBezTo>
                    <a:cubicBezTo>
                      <a:pt x="10010" y="20716"/>
                      <a:pt x="9329" y="20564"/>
                      <a:pt x="8724" y="19883"/>
                    </a:cubicBezTo>
                    <a:close/>
                  </a:path>
                </a:pathLst>
              </a:custGeom>
              <a:solidFill>
                <a:srgbClr val="F8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5" name="任意多边形: 形状 3634"/>
              <p:cNvSpPr/>
              <p:nvPr/>
            </p:nvSpPr>
            <p:spPr>
              <a:xfrm>
                <a:off x="1687876" y="5154676"/>
                <a:ext cx="22709" cy="22709"/>
              </a:xfrm>
              <a:custGeom>
                <a:avLst/>
                <a:gdLst>
                  <a:gd name="connsiteX0" fmla="*/ 13504 w 22708"/>
                  <a:gd name="connsiteY0" fmla="*/ 17259 h 22708"/>
                  <a:gd name="connsiteX1" fmla="*/ 5708 w 22708"/>
                  <a:gd name="connsiteY1" fmla="*/ 12566 h 22708"/>
                  <a:gd name="connsiteX2" fmla="*/ 12218 w 22708"/>
                  <a:gd name="connsiteY2" fmla="*/ 5677 h 22708"/>
                  <a:gd name="connsiteX3" fmla="*/ 21074 w 22708"/>
                  <a:gd name="connsiteY3" fmla="*/ 12717 h 22708"/>
                  <a:gd name="connsiteX4" fmla="*/ 13504 w 22708"/>
                  <a:gd name="connsiteY4" fmla="*/ 1725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3504" y="17259"/>
                    </a:moveTo>
                    <a:cubicBezTo>
                      <a:pt x="9947" y="16729"/>
                      <a:pt x="5254" y="17637"/>
                      <a:pt x="5708" y="12566"/>
                    </a:cubicBezTo>
                    <a:cubicBezTo>
                      <a:pt x="6011" y="9387"/>
                      <a:pt x="7827" y="5677"/>
                      <a:pt x="12218" y="5677"/>
                    </a:cubicBezTo>
                    <a:cubicBezTo>
                      <a:pt x="16986" y="5677"/>
                      <a:pt x="20695" y="9084"/>
                      <a:pt x="21074" y="12717"/>
                    </a:cubicBezTo>
                    <a:cubicBezTo>
                      <a:pt x="21528" y="16653"/>
                      <a:pt x="16532" y="16729"/>
                      <a:pt x="13504" y="17259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6" name="任意多边形: 形状 3635"/>
              <p:cNvSpPr/>
              <p:nvPr/>
            </p:nvSpPr>
            <p:spPr>
              <a:xfrm>
                <a:off x="2204345" y="5924801"/>
                <a:ext cx="22709" cy="22709"/>
              </a:xfrm>
              <a:custGeom>
                <a:avLst/>
                <a:gdLst>
                  <a:gd name="connsiteX0" fmla="*/ 18879 w 22708"/>
                  <a:gd name="connsiteY0" fmla="*/ 18772 h 22708"/>
                  <a:gd name="connsiteX1" fmla="*/ 5708 w 22708"/>
                  <a:gd name="connsiteY1" fmla="*/ 18697 h 22708"/>
                  <a:gd name="connsiteX2" fmla="*/ 18804 w 22708"/>
                  <a:gd name="connsiteY2" fmla="*/ 5677 h 22708"/>
                  <a:gd name="connsiteX3" fmla="*/ 19031 w 22708"/>
                  <a:gd name="connsiteY3" fmla="*/ 9007 h 22708"/>
                  <a:gd name="connsiteX4" fmla="*/ 18879 w 22708"/>
                  <a:gd name="connsiteY4" fmla="*/ 18772 h 22708"/>
                  <a:gd name="connsiteX5" fmla="*/ 18879 w 22708"/>
                  <a:gd name="connsiteY5" fmla="*/ 187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879" y="18772"/>
                    </a:moveTo>
                    <a:cubicBezTo>
                      <a:pt x="14413" y="24449"/>
                      <a:pt x="10023" y="22330"/>
                      <a:pt x="5708" y="18697"/>
                    </a:cubicBezTo>
                    <a:cubicBezTo>
                      <a:pt x="5179" y="9386"/>
                      <a:pt x="11461" y="7040"/>
                      <a:pt x="18804" y="5677"/>
                    </a:cubicBezTo>
                    <a:cubicBezTo>
                      <a:pt x="18879" y="6812"/>
                      <a:pt x="18955" y="7948"/>
                      <a:pt x="19031" y="9007"/>
                    </a:cubicBezTo>
                    <a:cubicBezTo>
                      <a:pt x="20772" y="12338"/>
                      <a:pt x="21377" y="15593"/>
                      <a:pt x="18879" y="18772"/>
                    </a:cubicBezTo>
                    <a:lnTo>
                      <a:pt x="18879" y="18772"/>
                    </a:lnTo>
                    <a:close/>
                  </a:path>
                </a:pathLst>
              </a:custGeom>
              <a:solidFill>
                <a:srgbClr val="F3C2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7" name="任意多边形: 形状 3636"/>
              <p:cNvSpPr/>
              <p:nvPr/>
            </p:nvSpPr>
            <p:spPr>
              <a:xfrm>
                <a:off x="1941696" y="6049925"/>
                <a:ext cx="30278" cy="22709"/>
              </a:xfrm>
              <a:custGeom>
                <a:avLst/>
                <a:gdLst>
                  <a:gd name="connsiteX0" fmla="*/ 11447 w 30278"/>
                  <a:gd name="connsiteY0" fmla="*/ 5677 h 22708"/>
                  <a:gd name="connsiteX1" fmla="*/ 26813 w 30278"/>
                  <a:gd name="connsiteY1" fmla="*/ 19151 h 22708"/>
                  <a:gd name="connsiteX2" fmla="*/ 24845 w 30278"/>
                  <a:gd name="connsiteY2" fmla="*/ 21119 h 22708"/>
                  <a:gd name="connsiteX3" fmla="*/ 5922 w 30278"/>
                  <a:gd name="connsiteY3" fmla="*/ 17107 h 22708"/>
                  <a:gd name="connsiteX4" fmla="*/ 5770 w 30278"/>
                  <a:gd name="connsiteY4" fmla="*/ 15291 h 22708"/>
                  <a:gd name="connsiteX5" fmla="*/ 7965 w 30278"/>
                  <a:gd name="connsiteY5" fmla="*/ 7797 h 22708"/>
                  <a:gd name="connsiteX6" fmla="*/ 11447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1447" y="5677"/>
                    </a:moveTo>
                    <a:cubicBezTo>
                      <a:pt x="11977" y="15366"/>
                      <a:pt x="20606" y="15896"/>
                      <a:pt x="26813" y="19151"/>
                    </a:cubicBezTo>
                    <a:cubicBezTo>
                      <a:pt x="26132" y="19832"/>
                      <a:pt x="25527" y="20438"/>
                      <a:pt x="24845" y="21119"/>
                    </a:cubicBezTo>
                    <a:cubicBezTo>
                      <a:pt x="18108" y="21649"/>
                      <a:pt x="10312" y="27477"/>
                      <a:pt x="5922" y="17107"/>
                    </a:cubicBezTo>
                    <a:cubicBezTo>
                      <a:pt x="5922" y="16502"/>
                      <a:pt x="5846" y="15896"/>
                      <a:pt x="5770" y="15291"/>
                    </a:cubicBezTo>
                    <a:cubicBezTo>
                      <a:pt x="5316" y="12490"/>
                      <a:pt x="6603" y="10143"/>
                      <a:pt x="7965" y="7797"/>
                    </a:cubicBezTo>
                    <a:cubicBezTo>
                      <a:pt x="9101" y="7115"/>
                      <a:pt x="10312" y="6359"/>
                      <a:pt x="11447" y="5677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8" name="任意多边形: 形状 3637"/>
              <p:cNvSpPr/>
              <p:nvPr/>
            </p:nvSpPr>
            <p:spPr>
              <a:xfrm>
                <a:off x="1727829" y="6357064"/>
                <a:ext cx="30278" cy="30278"/>
              </a:xfrm>
              <a:custGeom>
                <a:avLst/>
                <a:gdLst>
                  <a:gd name="connsiteX0" fmla="*/ 25705 w 30278"/>
                  <a:gd name="connsiteY0" fmla="*/ 8436 h 30278"/>
                  <a:gd name="connsiteX1" fmla="*/ 18212 w 30278"/>
                  <a:gd name="connsiteY1" fmla="*/ 13886 h 30278"/>
                  <a:gd name="connsiteX2" fmla="*/ 10566 w 30278"/>
                  <a:gd name="connsiteY2" fmla="*/ 27587 h 30278"/>
                  <a:gd name="connsiteX3" fmla="*/ 6100 w 30278"/>
                  <a:gd name="connsiteY3" fmla="*/ 20926 h 30278"/>
                  <a:gd name="connsiteX4" fmla="*/ 12459 w 30278"/>
                  <a:gd name="connsiteY4" fmla="*/ 10404 h 30278"/>
                  <a:gd name="connsiteX5" fmla="*/ 20104 w 30278"/>
                  <a:gd name="connsiteY5" fmla="*/ 6619 h 30278"/>
                  <a:gd name="connsiteX6" fmla="*/ 20104 w 30278"/>
                  <a:gd name="connsiteY6" fmla="*/ 6619 h 30278"/>
                  <a:gd name="connsiteX7" fmla="*/ 25705 w 30278"/>
                  <a:gd name="connsiteY7" fmla="*/ 843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25705" y="8436"/>
                    </a:moveTo>
                    <a:cubicBezTo>
                      <a:pt x="24116" y="11464"/>
                      <a:pt x="20710" y="12221"/>
                      <a:pt x="18212" y="13886"/>
                    </a:cubicBezTo>
                    <a:cubicBezTo>
                      <a:pt x="12989" y="17292"/>
                      <a:pt x="10491" y="21531"/>
                      <a:pt x="10566" y="27587"/>
                    </a:cubicBezTo>
                    <a:cubicBezTo>
                      <a:pt x="6782" y="26906"/>
                      <a:pt x="4738" y="26300"/>
                      <a:pt x="6100" y="20926"/>
                    </a:cubicBezTo>
                    <a:cubicBezTo>
                      <a:pt x="7311" y="16384"/>
                      <a:pt x="8825" y="12977"/>
                      <a:pt x="12459" y="10404"/>
                    </a:cubicBezTo>
                    <a:cubicBezTo>
                      <a:pt x="13821" y="6771"/>
                      <a:pt x="17757" y="8284"/>
                      <a:pt x="20104" y="6619"/>
                    </a:cubicBezTo>
                    <a:lnTo>
                      <a:pt x="20104" y="6619"/>
                    </a:lnTo>
                    <a:cubicBezTo>
                      <a:pt x="22829" y="4651"/>
                      <a:pt x="24494" y="6014"/>
                      <a:pt x="25705" y="8436"/>
                    </a:cubicBezTo>
                    <a:close/>
                  </a:path>
                </a:pathLst>
              </a:custGeom>
              <a:solidFill>
                <a:srgbClr val="F3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39" name="任意多边形: 形状 3638"/>
              <p:cNvSpPr/>
              <p:nvPr/>
            </p:nvSpPr>
            <p:spPr>
              <a:xfrm>
                <a:off x="1620613" y="5664546"/>
                <a:ext cx="22709" cy="22709"/>
              </a:xfrm>
              <a:custGeom>
                <a:avLst/>
                <a:gdLst>
                  <a:gd name="connsiteX0" fmla="*/ 11354 w 22708"/>
                  <a:gd name="connsiteY0" fmla="*/ 24313 h 22708"/>
                  <a:gd name="connsiteX1" fmla="*/ 12338 w 22708"/>
                  <a:gd name="connsiteY1" fmla="*/ 18787 h 22708"/>
                  <a:gd name="connsiteX2" fmla="*/ 14231 w 22708"/>
                  <a:gd name="connsiteY2" fmla="*/ 14018 h 22708"/>
                  <a:gd name="connsiteX3" fmla="*/ 8932 w 22708"/>
                  <a:gd name="connsiteY3" fmla="*/ 15305 h 22708"/>
                  <a:gd name="connsiteX4" fmla="*/ 5677 w 22708"/>
                  <a:gd name="connsiteY4" fmla="*/ 10990 h 22708"/>
                  <a:gd name="connsiteX5" fmla="*/ 16653 w 22708"/>
                  <a:gd name="connsiteY5" fmla="*/ 9325 h 22708"/>
                  <a:gd name="connsiteX6" fmla="*/ 19984 w 22708"/>
                  <a:gd name="connsiteY6" fmla="*/ 10990 h 22708"/>
                  <a:gd name="connsiteX7" fmla="*/ 19756 w 22708"/>
                  <a:gd name="connsiteY7" fmla="*/ 15683 h 22708"/>
                  <a:gd name="connsiteX8" fmla="*/ 15215 w 22708"/>
                  <a:gd name="connsiteY8" fmla="*/ 24237 h 22708"/>
                  <a:gd name="connsiteX9" fmla="*/ 11354 w 22708"/>
                  <a:gd name="connsiteY9" fmla="*/ 2431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1354" y="24313"/>
                    </a:moveTo>
                    <a:cubicBezTo>
                      <a:pt x="11430" y="22420"/>
                      <a:pt x="11203" y="20528"/>
                      <a:pt x="12338" y="18787"/>
                    </a:cubicBezTo>
                    <a:cubicBezTo>
                      <a:pt x="13322" y="17349"/>
                      <a:pt x="15745" y="15835"/>
                      <a:pt x="14231" y="14018"/>
                    </a:cubicBezTo>
                    <a:cubicBezTo>
                      <a:pt x="12187" y="11596"/>
                      <a:pt x="10749" y="14548"/>
                      <a:pt x="8932" y="15305"/>
                    </a:cubicBezTo>
                    <a:cubicBezTo>
                      <a:pt x="4390" y="17121"/>
                      <a:pt x="7872" y="11747"/>
                      <a:pt x="5677" y="10990"/>
                    </a:cubicBezTo>
                    <a:cubicBezTo>
                      <a:pt x="10219" y="4254"/>
                      <a:pt x="10824" y="4178"/>
                      <a:pt x="16653" y="9325"/>
                    </a:cubicBezTo>
                    <a:cubicBezTo>
                      <a:pt x="17561" y="10082"/>
                      <a:pt x="18848" y="10461"/>
                      <a:pt x="19984" y="10990"/>
                    </a:cubicBezTo>
                    <a:cubicBezTo>
                      <a:pt x="23541" y="12731"/>
                      <a:pt x="24298" y="14018"/>
                      <a:pt x="19756" y="15683"/>
                    </a:cubicBezTo>
                    <a:cubicBezTo>
                      <a:pt x="16123" y="17046"/>
                      <a:pt x="14761" y="20301"/>
                      <a:pt x="15215" y="24237"/>
                    </a:cubicBezTo>
                    <a:cubicBezTo>
                      <a:pt x="13928" y="24313"/>
                      <a:pt x="12641" y="24313"/>
                      <a:pt x="11354" y="24313"/>
                    </a:cubicBezTo>
                    <a:close/>
                  </a:path>
                </a:pathLst>
              </a:custGeom>
              <a:solidFill>
                <a:srgbClr val="F3C2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0" name="任意多边形: 形状 3639"/>
              <p:cNvSpPr/>
              <p:nvPr/>
            </p:nvSpPr>
            <p:spPr>
              <a:xfrm>
                <a:off x="2171507" y="6502284"/>
                <a:ext cx="22709" cy="30278"/>
              </a:xfrm>
              <a:custGeom>
                <a:avLst/>
                <a:gdLst>
                  <a:gd name="connsiteX0" fmla="*/ 13718 w 22708"/>
                  <a:gd name="connsiteY0" fmla="*/ 23009 h 30278"/>
                  <a:gd name="connsiteX1" fmla="*/ 16367 w 22708"/>
                  <a:gd name="connsiteY1" fmla="*/ 18543 h 30278"/>
                  <a:gd name="connsiteX2" fmla="*/ 6073 w 22708"/>
                  <a:gd name="connsiteY2" fmla="*/ 17332 h 30278"/>
                  <a:gd name="connsiteX3" fmla="*/ 6148 w 22708"/>
                  <a:gd name="connsiteY3" fmla="*/ 9914 h 30278"/>
                  <a:gd name="connsiteX4" fmla="*/ 6073 w 22708"/>
                  <a:gd name="connsiteY4" fmla="*/ 9686 h 30278"/>
                  <a:gd name="connsiteX5" fmla="*/ 11750 w 22708"/>
                  <a:gd name="connsiteY5" fmla="*/ 7870 h 30278"/>
                  <a:gd name="connsiteX6" fmla="*/ 20833 w 22708"/>
                  <a:gd name="connsiteY6" fmla="*/ 12260 h 30278"/>
                  <a:gd name="connsiteX7" fmla="*/ 19546 w 22708"/>
                  <a:gd name="connsiteY7" fmla="*/ 23690 h 30278"/>
                  <a:gd name="connsiteX8" fmla="*/ 17654 w 22708"/>
                  <a:gd name="connsiteY8" fmla="*/ 25431 h 30278"/>
                  <a:gd name="connsiteX9" fmla="*/ 14172 w 22708"/>
                  <a:gd name="connsiteY9" fmla="*/ 24296 h 30278"/>
                  <a:gd name="connsiteX10" fmla="*/ 13718 w 22708"/>
                  <a:gd name="connsiteY10" fmla="*/ 2300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13718" y="23009"/>
                    </a:moveTo>
                    <a:cubicBezTo>
                      <a:pt x="14626" y="21495"/>
                      <a:pt x="15535" y="19981"/>
                      <a:pt x="16367" y="18543"/>
                    </a:cubicBezTo>
                    <a:cubicBezTo>
                      <a:pt x="13264" y="14304"/>
                      <a:pt x="9100" y="21570"/>
                      <a:pt x="6073" y="17332"/>
                    </a:cubicBezTo>
                    <a:cubicBezTo>
                      <a:pt x="4256" y="14834"/>
                      <a:pt x="9479" y="12412"/>
                      <a:pt x="6148" y="9914"/>
                    </a:cubicBezTo>
                    <a:lnTo>
                      <a:pt x="6073" y="9686"/>
                    </a:lnTo>
                    <a:cubicBezTo>
                      <a:pt x="7359" y="7264"/>
                      <a:pt x="9706" y="8021"/>
                      <a:pt x="11750" y="7870"/>
                    </a:cubicBezTo>
                    <a:cubicBezTo>
                      <a:pt x="17730" y="3252"/>
                      <a:pt x="19849" y="6507"/>
                      <a:pt x="20833" y="12260"/>
                    </a:cubicBezTo>
                    <a:cubicBezTo>
                      <a:pt x="22347" y="16272"/>
                      <a:pt x="22423" y="20132"/>
                      <a:pt x="19546" y="23690"/>
                    </a:cubicBezTo>
                    <a:cubicBezTo>
                      <a:pt x="19017" y="24371"/>
                      <a:pt x="18411" y="24977"/>
                      <a:pt x="17654" y="25431"/>
                    </a:cubicBezTo>
                    <a:cubicBezTo>
                      <a:pt x="16291" y="25734"/>
                      <a:pt x="15156" y="25279"/>
                      <a:pt x="14172" y="24296"/>
                    </a:cubicBezTo>
                    <a:cubicBezTo>
                      <a:pt x="14021" y="23841"/>
                      <a:pt x="13869" y="23387"/>
                      <a:pt x="13718" y="23009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1" name="任意多边形: 形状 3640"/>
              <p:cNvSpPr/>
              <p:nvPr/>
            </p:nvSpPr>
            <p:spPr>
              <a:xfrm>
                <a:off x="2299969" y="5610962"/>
                <a:ext cx="22709" cy="22709"/>
              </a:xfrm>
              <a:custGeom>
                <a:avLst/>
                <a:gdLst>
                  <a:gd name="connsiteX0" fmla="*/ 19464 w 22708"/>
                  <a:gd name="connsiteY0" fmla="*/ 6364 h 22708"/>
                  <a:gd name="connsiteX1" fmla="*/ 12803 w 22708"/>
                  <a:gd name="connsiteY1" fmla="*/ 18854 h 22708"/>
                  <a:gd name="connsiteX2" fmla="*/ 5763 w 22708"/>
                  <a:gd name="connsiteY2" fmla="*/ 11512 h 22708"/>
                  <a:gd name="connsiteX3" fmla="*/ 19464 w 22708"/>
                  <a:gd name="connsiteY3" fmla="*/ 63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9464" y="6364"/>
                    </a:moveTo>
                    <a:cubicBezTo>
                      <a:pt x="16966" y="10755"/>
                      <a:pt x="21129" y="17870"/>
                      <a:pt x="12803" y="18854"/>
                    </a:cubicBezTo>
                    <a:cubicBezTo>
                      <a:pt x="10380" y="19157"/>
                      <a:pt x="4930" y="13480"/>
                      <a:pt x="5763" y="11512"/>
                    </a:cubicBezTo>
                    <a:cubicBezTo>
                      <a:pt x="8034" y="6137"/>
                      <a:pt x="12424" y="4623"/>
                      <a:pt x="19464" y="6364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2" name="任意多边形: 形状 3641"/>
              <p:cNvSpPr/>
              <p:nvPr/>
            </p:nvSpPr>
            <p:spPr>
              <a:xfrm>
                <a:off x="2090044" y="6166555"/>
                <a:ext cx="30278" cy="22709"/>
              </a:xfrm>
              <a:custGeom>
                <a:avLst/>
                <a:gdLst>
                  <a:gd name="connsiteX0" fmla="*/ 28569 w 30278"/>
                  <a:gd name="connsiteY0" fmla="*/ 16670 h 22708"/>
                  <a:gd name="connsiteX1" fmla="*/ 20999 w 30278"/>
                  <a:gd name="connsiteY1" fmla="*/ 20379 h 22708"/>
                  <a:gd name="connsiteX2" fmla="*/ 11462 w 30278"/>
                  <a:gd name="connsiteY2" fmla="*/ 20379 h 22708"/>
                  <a:gd name="connsiteX3" fmla="*/ 5709 w 30278"/>
                  <a:gd name="connsiteY3" fmla="*/ 12885 h 22708"/>
                  <a:gd name="connsiteX4" fmla="*/ 16836 w 30278"/>
                  <a:gd name="connsiteY4" fmla="*/ 6905 h 22708"/>
                  <a:gd name="connsiteX5" fmla="*/ 19939 w 30278"/>
                  <a:gd name="connsiteY5" fmla="*/ 6224 h 22708"/>
                  <a:gd name="connsiteX6" fmla="*/ 22967 w 30278"/>
                  <a:gd name="connsiteY6" fmla="*/ 14929 h 22708"/>
                  <a:gd name="connsiteX7" fmla="*/ 28569 w 30278"/>
                  <a:gd name="connsiteY7" fmla="*/ 166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28569" y="16670"/>
                    </a:moveTo>
                    <a:cubicBezTo>
                      <a:pt x="25844" y="17503"/>
                      <a:pt x="24405" y="20985"/>
                      <a:pt x="20999" y="20379"/>
                    </a:cubicBezTo>
                    <a:cubicBezTo>
                      <a:pt x="17820" y="14097"/>
                      <a:pt x="14641" y="17654"/>
                      <a:pt x="11462" y="20379"/>
                    </a:cubicBezTo>
                    <a:cubicBezTo>
                      <a:pt x="6390" y="20304"/>
                      <a:pt x="5482" y="16973"/>
                      <a:pt x="5709" y="12885"/>
                    </a:cubicBezTo>
                    <a:cubicBezTo>
                      <a:pt x="10175" y="12431"/>
                      <a:pt x="16230" y="15005"/>
                      <a:pt x="16836" y="6905"/>
                    </a:cubicBezTo>
                    <a:cubicBezTo>
                      <a:pt x="16912" y="5921"/>
                      <a:pt x="19182" y="5089"/>
                      <a:pt x="19939" y="6224"/>
                    </a:cubicBezTo>
                    <a:cubicBezTo>
                      <a:pt x="21680" y="8798"/>
                      <a:pt x="21226" y="12204"/>
                      <a:pt x="22967" y="14929"/>
                    </a:cubicBezTo>
                    <a:cubicBezTo>
                      <a:pt x="24557" y="17351"/>
                      <a:pt x="28720" y="10160"/>
                      <a:pt x="28569" y="16670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3" name="任意多边形: 形状 3642"/>
              <p:cNvSpPr/>
              <p:nvPr/>
            </p:nvSpPr>
            <p:spPr>
              <a:xfrm>
                <a:off x="1900080" y="5850468"/>
                <a:ext cx="22709" cy="22709"/>
              </a:xfrm>
              <a:custGeom>
                <a:avLst/>
                <a:gdLst>
                  <a:gd name="connsiteX0" fmla="*/ 5677 w 22708"/>
                  <a:gd name="connsiteY0" fmla="*/ 18924 h 22708"/>
                  <a:gd name="connsiteX1" fmla="*/ 5677 w 22708"/>
                  <a:gd name="connsiteY1" fmla="*/ 13247 h 22708"/>
                  <a:gd name="connsiteX2" fmla="*/ 11430 w 22708"/>
                  <a:gd name="connsiteY2" fmla="*/ 5677 h 22708"/>
                  <a:gd name="connsiteX3" fmla="*/ 17031 w 22708"/>
                  <a:gd name="connsiteY3" fmla="*/ 20740 h 22708"/>
                  <a:gd name="connsiteX4" fmla="*/ 13247 w 22708"/>
                  <a:gd name="connsiteY4" fmla="*/ 22709 h 22708"/>
                  <a:gd name="connsiteX5" fmla="*/ 13247 w 22708"/>
                  <a:gd name="connsiteY5" fmla="*/ 22709 h 22708"/>
                  <a:gd name="connsiteX6" fmla="*/ 7570 w 22708"/>
                  <a:gd name="connsiteY6" fmla="*/ 22709 h 22708"/>
                  <a:gd name="connsiteX7" fmla="*/ 7570 w 22708"/>
                  <a:gd name="connsiteY7" fmla="*/ 22709 h 22708"/>
                  <a:gd name="connsiteX8" fmla="*/ 5677 w 22708"/>
                  <a:gd name="connsiteY8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18924"/>
                    </a:moveTo>
                    <a:cubicBezTo>
                      <a:pt x="5677" y="17031"/>
                      <a:pt x="5677" y="15139"/>
                      <a:pt x="5677" y="13247"/>
                    </a:cubicBezTo>
                    <a:cubicBezTo>
                      <a:pt x="7570" y="10673"/>
                      <a:pt x="9008" y="7872"/>
                      <a:pt x="11430" y="5677"/>
                    </a:cubicBezTo>
                    <a:cubicBezTo>
                      <a:pt x="15896" y="9765"/>
                      <a:pt x="22179" y="13095"/>
                      <a:pt x="17031" y="20740"/>
                    </a:cubicBezTo>
                    <a:cubicBezTo>
                      <a:pt x="16047" y="21876"/>
                      <a:pt x="14231" y="21497"/>
                      <a:pt x="13247" y="22709"/>
                    </a:cubicBezTo>
                    <a:lnTo>
                      <a:pt x="13247" y="22709"/>
                    </a:lnTo>
                    <a:cubicBezTo>
                      <a:pt x="11354" y="24298"/>
                      <a:pt x="9462" y="24298"/>
                      <a:pt x="7570" y="22709"/>
                    </a:cubicBezTo>
                    <a:lnTo>
                      <a:pt x="7570" y="22709"/>
                    </a:lnTo>
                    <a:cubicBezTo>
                      <a:pt x="6434" y="21725"/>
                      <a:pt x="6888" y="19983"/>
                      <a:pt x="5677" y="18924"/>
                    </a:cubicBezTo>
                    <a:close/>
                  </a:path>
                </a:pathLst>
              </a:custGeom>
              <a:solidFill>
                <a:srgbClr val="FAE3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4" name="任意多边形: 形状 3643"/>
              <p:cNvSpPr/>
              <p:nvPr/>
            </p:nvSpPr>
            <p:spPr>
              <a:xfrm>
                <a:off x="1624549" y="6608935"/>
                <a:ext cx="22709" cy="22709"/>
              </a:xfrm>
              <a:custGeom>
                <a:avLst/>
                <a:gdLst>
                  <a:gd name="connsiteX0" fmla="*/ 5677 w 22708"/>
                  <a:gd name="connsiteY0" fmla="*/ 13398 h 22708"/>
                  <a:gd name="connsiteX1" fmla="*/ 9311 w 22708"/>
                  <a:gd name="connsiteY1" fmla="*/ 5677 h 22708"/>
                  <a:gd name="connsiteX2" fmla="*/ 10370 w 22708"/>
                  <a:gd name="connsiteY2" fmla="*/ 6056 h 22708"/>
                  <a:gd name="connsiteX3" fmla="*/ 16047 w 22708"/>
                  <a:gd name="connsiteY3" fmla="*/ 7721 h 22708"/>
                  <a:gd name="connsiteX4" fmla="*/ 24525 w 22708"/>
                  <a:gd name="connsiteY4" fmla="*/ 15215 h 22708"/>
                  <a:gd name="connsiteX5" fmla="*/ 9235 w 22708"/>
                  <a:gd name="connsiteY5" fmla="*/ 17259 h 22708"/>
                  <a:gd name="connsiteX6" fmla="*/ 5677 w 22708"/>
                  <a:gd name="connsiteY6" fmla="*/ 133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3398"/>
                    </a:moveTo>
                    <a:cubicBezTo>
                      <a:pt x="5753" y="10295"/>
                      <a:pt x="6813" y="7645"/>
                      <a:pt x="9311" y="5677"/>
                    </a:cubicBezTo>
                    <a:cubicBezTo>
                      <a:pt x="9689" y="5829"/>
                      <a:pt x="10067" y="5904"/>
                      <a:pt x="10370" y="6056"/>
                    </a:cubicBezTo>
                    <a:cubicBezTo>
                      <a:pt x="12187" y="6889"/>
                      <a:pt x="14155" y="7267"/>
                      <a:pt x="16047" y="7721"/>
                    </a:cubicBezTo>
                    <a:cubicBezTo>
                      <a:pt x="20362" y="8554"/>
                      <a:pt x="20513" y="14080"/>
                      <a:pt x="24525" y="15215"/>
                    </a:cubicBezTo>
                    <a:cubicBezTo>
                      <a:pt x="20135" y="24374"/>
                      <a:pt x="16123" y="24904"/>
                      <a:pt x="9235" y="17259"/>
                    </a:cubicBezTo>
                    <a:cubicBezTo>
                      <a:pt x="9311" y="14836"/>
                      <a:pt x="7570" y="14004"/>
                      <a:pt x="5677" y="13398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5" name="任意多边形: 形状 3644"/>
              <p:cNvSpPr/>
              <p:nvPr/>
            </p:nvSpPr>
            <p:spPr>
              <a:xfrm>
                <a:off x="1514185" y="5778330"/>
                <a:ext cx="22709" cy="30278"/>
              </a:xfrm>
              <a:custGeom>
                <a:avLst/>
                <a:gdLst>
                  <a:gd name="connsiteX0" fmla="*/ 5677 w 22708"/>
                  <a:gd name="connsiteY0" fmla="*/ 24601 h 30278"/>
                  <a:gd name="connsiteX1" fmla="*/ 11733 w 22708"/>
                  <a:gd name="connsiteY1" fmla="*/ 17713 h 30278"/>
                  <a:gd name="connsiteX2" fmla="*/ 13625 w 22708"/>
                  <a:gd name="connsiteY2" fmla="*/ 9613 h 30278"/>
                  <a:gd name="connsiteX3" fmla="*/ 16880 w 22708"/>
                  <a:gd name="connsiteY3" fmla="*/ 5677 h 30278"/>
                  <a:gd name="connsiteX4" fmla="*/ 19075 w 22708"/>
                  <a:gd name="connsiteY4" fmla="*/ 11279 h 30278"/>
                  <a:gd name="connsiteX5" fmla="*/ 21876 w 22708"/>
                  <a:gd name="connsiteY5" fmla="*/ 23390 h 30278"/>
                  <a:gd name="connsiteX6" fmla="*/ 19681 w 22708"/>
                  <a:gd name="connsiteY6" fmla="*/ 26872 h 30278"/>
                  <a:gd name="connsiteX7" fmla="*/ 17107 w 22708"/>
                  <a:gd name="connsiteY7" fmla="*/ 26569 h 30278"/>
                  <a:gd name="connsiteX8" fmla="*/ 5677 w 22708"/>
                  <a:gd name="connsiteY8" fmla="*/ 24601 h 30278"/>
                  <a:gd name="connsiteX9" fmla="*/ 5677 w 22708"/>
                  <a:gd name="connsiteY9" fmla="*/ 246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5677" y="24601"/>
                    </a:moveTo>
                    <a:cubicBezTo>
                      <a:pt x="6131" y="21044"/>
                      <a:pt x="4390" y="16123"/>
                      <a:pt x="11733" y="17713"/>
                    </a:cubicBezTo>
                    <a:cubicBezTo>
                      <a:pt x="13625" y="18091"/>
                      <a:pt x="16275" y="13474"/>
                      <a:pt x="13625" y="9613"/>
                    </a:cubicBezTo>
                    <a:cubicBezTo>
                      <a:pt x="10900" y="5677"/>
                      <a:pt x="14912" y="6283"/>
                      <a:pt x="16880" y="5677"/>
                    </a:cubicBezTo>
                    <a:cubicBezTo>
                      <a:pt x="17637" y="7570"/>
                      <a:pt x="18318" y="9386"/>
                      <a:pt x="19075" y="11279"/>
                    </a:cubicBezTo>
                    <a:cubicBezTo>
                      <a:pt x="21422" y="14988"/>
                      <a:pt x="21800" y="19151"/>
                      <a:pt x="21876" y="23390"/>
                    </a:cubicBezTo>
                    <a:cubicBezTo>
                      <a:pt x="21725" y="24904"/>
                      <a:pt x="20892" y="26039"/>
                      <a:pt x="19681" y="26872"/>
                    </a:cubicBezTo>
                    <a:cubicBezTo>
                      <a:pt x="18772" y="27251"/>
                      <a:pt x="17864" y="27175"/>
                      <a:pt x="17107" y="26569"/>
                    </a:cubicBezTo>
                    <a:cubicBezTo>
                      <a:pt x="14306" y="19681"/>
                      <a:pt x="9311" y="25963"/>
                      <a:pt x="5677" y="24601"/>
                    </a:cubicBezTo>
                    <a:lnTo>
                      <a:pt x="5677" y="24601"/>
                    </a:ln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6" name="任意多边形: 形状 3645"/>
              <p:cNvSpPr/>
              <p:nvPr/>
            </p:nvSpPr>
            <p:spPr>
              <a:xfrm>
                <a:off x="1795242" y="6352241"/>
                <a:ext cx="30278" cy="22709"/>
              </a:xfrm>
              <a:custGeom>
                <a:avLst/>
                <a:gdLst>
                  <a:gd name="connsiteX0" fmla="*/ 5677 w 30278"/>
                  <a:gd name="connsiteY0" fmla="*/ 7960 h 22708"/>
                  <a:gd name="connsiteX1" fmla="*/ 13095 w 30278"/>
                  <a:gd name="connsiteY1" fmla="*/ 6825 h 22708"/>
                  <a:gd name="connsiteX2" fmla="*/ 13247 w 30278"/>
                  <a:gd name="connsiteY2" fmla="*/ 12199 h 22708"/>
                  <a:gd name="connsiteX3" fmla="*/ 21952 w 30278"/>
                  <a:gd name="connsiteY3" fmla="*/ 18103 h 22708"/>
                  <a:gd name="connsiteX4" fmla="*/ 25055 w 30278"/>
                  <a:gd name="connsiteY4" fmla="*/ 21206 h 22708"/>
                  <a:gd name="connsiteX5" fmla="*/ 5677 w 30278"/>
                  <a:gd name="connsiteY5" fmla="*/ 796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5677" y="7960"/>
                    </a:moveTo>
                    <a:cubicBezTo>
                      <a:pt x="7721" y="4932"/>
                      <a:pt x="10522" y="5311"/>
                      <a:pt x="13095" y="6825"/>
                    </a:cubicBezTo>
                    <a:cubicBezTo>
                      <a:pt x="15593" y="8338"/>
                      <a:pt x="14534" y="9928"/>
                      <a:pt x="13247" y="12199"/>
                    </a:cubicBezTo>
                    <a:cubicBezTo>
                      <a:pt x="11808" y="14697"/>
                      <a:pt x="17940" y="19617"/>
                      <a:pt x="21952" y="18103"/>
                    </a:cubicBezTo>
                    <a:cubicBezTo>
                      <a:pt x="27023" y="16135"/>
                      <a:pt x="24298" y="19920"/>
                      <a:pt x="25055" y="21206"/>
                    </a:cubicBezTo>
                    <a:cubicBezTo>
                      <a:pt x="15593" y="23931"/>
                      <a:pt x="6585" y="17800"/>
                      <a:pt x="5677" y="7960"/>
                    </a:cubicBezTo>
                    <a:close/>
                  </a:path>
                </a:pathLst>
              </a:custGeom>
              <a:solidFill>
                <a:srgbClr val="F3C9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7" name="任意多边形: 形状 3646"/>
              <p:cNvSpPr/>
              <p:nvPr/>
            </p:nvSpPr>
            <p:spPr>
              <a:xfrm>
                <a:off x="1643827" y="5769777"/>
                <a:ext cx="15139" cy="22709"/>
              </a:xfrm>
              <a:custGeom>
                <a:avLst/>
                <a:gdLst>
                  <a:gd name="connsiteX0" fmla="*/ 14785 w 15139"/>
                  <a:gd name="connsiteY0" fmla="*/ 14079 h 22708"/>
                  <a:gd name="connsiteX1" fmla="*/ 14634 w 15139"/>
                  <a:gd name="connsiteY1" fmla="*/ 23693 h 22708"/>
                  <a:gd name="connsiteX2" fmla="*/ 10925 w 15139"/>
                  <a:gd name="connsiteY2" fmla="*/ 23617 h 22708"/>
                  <a:gd name="connsiteX3" fmla="*/ 10925 w 15139"/>
                  <a:gd name="connsiteY3" fmla="*/ 21725 h 22708"/>
                  <a:gd name="connsiteX4" fmla="*/ 8957 w 15139"/>
                  <a:gd name="connsiteY4" fmla="*/ 19908 h 22708"/>
                  <a:gd name="connsiteX5" fmla="*/ 5778 w 15139"/>
                  <a:gd name="connsiteY5" fmla="*/ 9765 h 22708"/>
                  <a:gd name="connsiteX6" fmla="*/ 11530 w 15139"/>
                  <a:gd name="connsiteY6" fmla="*/ 5677 h 22708"/>
                  <a:gd name="connsiteX7" fmla="*/ 13953 w 15139"/>
                  <a:gd name="connsiteY7" fmla="*/ 10522 h 22708"/>
                  <a:gd name="connsiteX8" fmla="*/ 14785 w 15139"/>
                  <a:gd name="connsiteY8" fmla="*/ 140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4785" y="14079"/>
                    </a:moveTo>
                    <a:cubicBezTo>
                      <a:pt x="17889" y="17335"/>
                      <a:pt x="17662" y="20514"/>
                      <a:pt x="14634" y="23693"/>
                    </a:cubicBezTo>
                    <a:cubicBezTo>
                      <a:pt x="13423" y="24828"/>
                      <a:pt x="12136" y="24753"/>
                      <a:pt x="10925" y="23617"/>
                    </a:cubicBezTo>
                    <a:cubicBezTo>
                      <a:pt x="10925" y="23012"/>
                      <a:pt x="10849" y="22330"/>
                      <a:pt x="10925" y="21725"/>
                    </a:cubicBezTo>
                    <a:cubicBezTo>
                      <a:pt x="10925" y="20362"/>
                      <a:pt x="9562" y="20514"/>
                      <a:pt x="8957" y="19908"/>
                    </a:cubicBezTo>
                    <a:cubicBezTo>
                      <a:pt x="5399" y="17335"/>
                      <a:pt x="5551" y="13322"/>
                      <a:pt x="5778" y="9765"/>
                    </a:cubicBezTo>
                    <a:cubicBezTo>
                      <a:pt x="5929" y="7115"/>
                      <a:pt x="9108" y="5677"/>
                      <a:pt x="11530" y="5677"/>
                    </a:cubicBezTo>
                    <a:cubicBezTo>
                      <a:pt x="14407" y="5677"/>
                      <a:pt x="14634" y="7948"/>
                      <a:pt x="13953" y="10522"/>
                    </a:cubicBezTo>
                    <a:cubicBezTo>
                      <a:pt x="13650" y="11582"/>
                      <a:pt x="14483" y="12868"/>
                      <a:pt x="14785" y="14079"/>
                    </a:cubicBezTo>
                    <a:close/>
                  </a:path>
                </a:pathLst>
              </a:custGeom>
              <a:solidFill>
                <a:srgbClr val="F5CD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8" name="任意多边形: 形状 3647"/>
              <p:cNvSpPr/>
              <p:nvPr/>
            </p:nvSpPr>
            <p:spPr>
              <a:xfrm>
                <a:off x="2443800" y="5765975"/>
                <a:ext cx="22709" cy="22709"/>
              </a:xfrm>
              <a:custGeom>
                <a:avLst/>
                <a:gdLst>
                  <a:gd name="connsiteX0" fmla="*/ 5753 w 22708"/>
                  <a:gd name="connsiteY0" fmla="*/ 12280 h 22708"/>
                  <a:gd name="connsiteX1" fmla="*/ 12036 w 22708"/>
                  <a:gd name="connsiteY1" fmla="*/ 7209 h 22708"/>
                  <a:gd name="connsiteX2" fmla="*/ 17410 w 22708"/>
                  <a:gd name="connsiteY2" fmla="*/ 7436 h 22708"/>
                  <a:gd name="connsiteX3" fmla="*/ 18545 w 22708"/>
                  <a:gd name="connsiteY3" fmla="*/ 17579 h 22708"/>
                  <a:gd name="connsiteX4" fmla="*/ 5677 w 22708"/>
                  <a:gd name="connsiteY4" fmla="*/ 14172 h 22708"/>
                  <a:gd name="connsiteX5" fmla="*/ 6207 w 22708"/>
                  <a:gd name="connsiteY5" fmla="*/ 12962 h 22708"/>
                  <a:gd name="connsiteX6" fmla="*/ 5753 w 22708"/>
                  <a:gd name="connsiteY6" fmla="*/ 1228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753" y="12280"/>
                    </a:moveTo>
                    <a:cubicBezTo>
                      <a:pt x="6661" y="9101"/>
                      <a:pt x="9613" y="8420"/>
                      <a:pt x="12036" y="7209"/>
                    </a:cubicBezTo>
                    <a:cubicBezTo>
                      <a:pt x="13701" y="6376"/>
                      <a:pt x="15745" y="4105"/>
                      <a:pt x="17410" y="7436"/>
                    </a:cubicBezTo>
                    <a:cubicBezTo>
                      <a:pt x="19075" y="10691"/>
                      <a:pt x="20741" y="14854"/>
                      <a:pt x="18545" y="17579"/>
                    </a:cubicBezTo>
                    <a:cubicBezTo>
                      <a:pt x="14458" y="22575"/>
                      <a:pt x="8629" y="20758"/>
                      <a:pt x="5677" y="14172"/>
                    </a:cubicBezTo>
                    <a:cubicBezTo>
                      <a:pt x="6207" y="13794"/>
                      <a:pt x="6358" y="13340"/>
                      <a:pt x="6207" y="12962"/>
                    </a:cubicBezTo>
                    <a:cubicBezTo>
                      <a:pt x="6056" y="12432"/>
                      <a:pt x="5904" y="12280"/>
                      <a:pt x="5753" y="12280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49" name="任意多边形: 形状 3648"/>
              <p:cNvSpPr/>
              <p:nvPr/>
            </p:nvSpPr>
            <p:spPr>
              <a:xfrm>
                <a:off x="1810775" y="5181963"/>
                <a:ext cx="22709" cy="22709"/>
              </a:xfrm>
              <a:custGeom>
                <a:avLst/>
                <a:gdLst>
                  <a:gd name="connsiteX0" fmla="*/ 18682 w 22708"/>
                  <a:gd name="connsiteY0" fmla="*/ 12983 h 22708"/>
                  <a:gd name="connsiteX1" fmla="*/ 11567 w 22708"/>
                  <a:gd name="connsiteY1" fmla="*/ 18887 h 22708"/>
                  <a:gd name="connsiteX2" fmla="*/ 5738 w 22708"/>
                  <a:gd name="connsiteY2" fmla="*/ 13286 h 22708"/>
                  <a:gd name="connsiteX3" fmla="*/ 11112 w 22708"/>
                  <a:gd name="connsiteY3" fmla="*/ 5716 h 22708"/>
                  <a:gd name="connsiteX4" fmla="*/ 18682 w 22708"/>
                  <a:gd name="connsiteY4" fmla="*/ 129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682" y="12983"/>
                    </a:moveTo>
                    <a:cubicBezTo>
                      <a:pt x="18530" y="17298"/>
                      <a:pt x="14519" y="18130"/>
                      <a:pt x="11567" y="18887"/>
                    </a:cubicBezTo>
                    <a:cubicBezTo>
                      <a:pt x="7630" y="19871"/>
                      <a:pt x="6116" y="16465"/>
                      <a:pt x="5738" y="13286"/>
                    </a:cubicBezTo>
                    <a:cubicBezTo>
                      <a:pt x="5284" y="9425"/>
                      <a:pt x="7403" y="6019"/>
                      <a:pt x="11112" y="5716"/>
                    </a:cubicBezTo>
                    <a:cubicBezTo>
                      <a:pt x="15351" y="5262"/>
                      <a:pt x="17546" y="8820"/>
                      <a:pt x="18682" y="12983"/>
                    </a:cubicBezTo>
                    <a:close/>
                  </a:path>
                </a:pathLst>
              </a:custGeom>
              <a:solidFill>
                <a:srgbClr val="F6DE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0" name="任意多边形: 形状 3649"/>
              <p:cNvSpPr/>
              <p:nvPr/>
            </p:nvSpPr>
            <p:spPr>
              <a:xfrm>
                <a:off x="1625308" y="5892025"/>
                <a:ext cx="22709" cy="30278"/>
              </a:xfrm>
              <a:custGeom>
                <a:avLst/>
                <a:gdLst>
                  <a:gd name="connsiteX0" fmla="*/ 14229 w 22708"/>
                  <a:gd name="connsiteY0" fmla="*/ 28840 h 30278"/>
                  <a:gd name="connsiteX1" fmla="*/ 7037 w 22708"/>
                  <a:gd name="connsiteY1" fmla="*/ 18545 h 30278"/>
                  <a:gd name="connsiteX2" fmla="*/ 12109 w 22708"/>
                  <a:gd name="connsiteY2" fmla="*/ 5677 h 30278"/>
                  <a:gd name="connsiteX3" fmla="*/ 13169 w 22708"/>
                  <a:gd name="connsiteY3" fmla="*/ 6207 h 30278"/>
                  <a:gd name="connsiteX4" fmla="*/ 14910 w 22708"/>
                  <a:gd name="connsiteY4" fmla="*/ 11733 h 30278"/>
                  <a:gd name="connsiteX5" fmla="*/ 17408 w 22708"/>
                  <a:gd name="connsiteY5" fmla="*/ 19075 h 30278"/>
                  <a:gd name="connsiteX6" fmla="*/ 14229 w 22708"/>
                  <a:gd name="connsiteY6" fmla="*/ 2884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14229" y="28840"/>
                    </a:moveTo>
                    <a:cubicBezTo>
                      <a:pt x="10898" y="26115"/>
                      <a:pt x="8778" y="22633"/>
                      <a:pt x="7037" y="18545"/>
                    </a:cubicBezTo>
                    <a:cubicBezTo>
                      <a:pt x="4312" y="12187"/>
                      <a:pt x="5524" y="8024"/>
                      <a:pt x="12109" y="5677"/>
                    </a:cubicBezTo>
                    <a:cubicBezTo>
                      <a:pt x="12488" y="5828"/>
                      <a:pt x="12866" y="6056"/>
                      <a:pt x="13169" y="6207"/>
                    </a:cubicBezTo>
                    <a:cubicBezTo>
                      <a:pt x="14531" y="7796"/>
                      <a:pt x="15440" y="9538"/>
                      <a:pt x="14910" y="11733"/>
                    </a:cubicBezTo>
                    <a:cubicBezTo>
                      <a:pt x="14531" y="14609"/>
                      <a:pt x="15364" y="17031"/>
                      <a:pt x="17408" y="19075"/>
                    </a:cubicBezTo>
                    <a:cubicBezTo>
                      <a:pt x="20133" y="23617"/>
                      <a:pt x="17181" y="26266"/>
                      <a:pt x="14229" y="28840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1" name="任意多边形: 形状 3650"/>
              <p:cNvSpPr/>
              <p:nvPr/>
            </p:nvSpPr>
            <p:spPr>
              <a:xfrm>
                <a:off x="1822473" y="5943524"/>
                <a:ext cx="22709" cy="22709"/>
              </a:xfrm>
              <a:custGeom>
                <a:avLst/>
                <a:gdLst>
                  <a:gd name="connsiteX0" fmla="*/ 12207 w 22708"/>
                  <a:gd name="connsiteY0" fmla="*/ 5727 h 22708"/>
                  <a:gd name="connsiteX1" fmla="*/ 19246 w 22708"/>
                  <a:gd name="connsiteY1" fmla="*/ 11631 h 22708"/>
                  <a:gd name="connsiteX2" fmla="*/ 12131 w 22708"/>
                  <a:gd name="connsiteY2" fmla="*/ 17157 h 22708"/>
                  <a:gd name="connsiteX3" fmla="*/ 5697 w 22708"/>
                  <a:gd name="connsiteY3" fmla="*/ 12161 h 22708"/>
                  <a:gd name="connsiteX4" fmla="*/ 12207 w 22708"/>
                  <a:gd name="connsiteY4" fmla="*/ 572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207" y="5727"/>
                    </a:moveTo>
                    <a:cubicBezTo>
                      <a:pt x="16521" y="5273"/>
                      <a:pt x="19019" y="7997"/>
                      <a:pt x="19246" y="11631"/>
                    </a:cubicBezTo>
                    <a:cubicBezTo>
                      <a:pt x="19473" y="15870"/>
                      <a:pt x="15916" y="17081"/>
                      <a:pt x="12131" y="17157"/>
                    </a:cubicBezTo>
                    <a:cubicBezTo>
                      <a:pt x="8649" y="17157"/>
                      <a:pt x="5394" y="16248"/>
                      <a:pt x="5697" y="12161"/>
                    </a:cubicBezTo>
                    <a:cubicBezTo>
                      <a:pt x="5848" y="8603"/>
                      <a:pt x="7589" y="5424"/>
                      <a:pt x="12207" y="5727"/>
                    </a:cubicBezTo>
                    <a:close/>
                  </a:path>
                </a:pathLst>
              </a:custGeom>
              <a:solidFill>
                <a:srgbClr val="FBE5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2" name="任意多边形: 形状 3651"/>
              <p:cNvSpPr/>
              <p:nvPr/>
            </p:nvSpPr>
            <p:spPr>
              <a:xfrm>
                <a:off x="1974993" y="5008054"/>
                <a:ext cx="22709" cy="22709"/>
              </a:xfrm>
              <a:custGeom>
                <a:avLst/>
                <a:gdLst>
                  <a:gd name="connsiteX0" fmla="*/ 8504 w 22708"/>
                  <a:gd name="connsiteY0" fmla="*/ 5677 h 22708"/>
                  <a:gd name="connsiteX1" fmla="*/ 8958 w 22708"/>
                  <a:gd name="connsiteY1" fmla="*/ 9311 h 22708"/>
                  <a:gd name="connsiteX2" fmla="*/ 11381 w 22708"/>
                  <a:gd name="connsiteY2" fmla="*/ 8781 h 22708"/>
                  <a:gd name="connsiteX3" fmla="*/ 21978 w 22708"/>
                  <a:gd name="connsiteY3" fmla="*/ 9689 h 22708"/>
                  <a:gd name="connsiteX4" fmla="*/ 21902 w 22708"/>
                  <a:gd name="connsiteY4" fmla="*/ 14382 h 22708"/>
                  <a:gd name="connsiteX5" fmla="*/ 17815 w 22708"/>
                  <a:gd name="connsiteY5" fmla="*/ 16199 h 22708"/>
                  <a:gd name="connsiteX6" fmla="*/ 10321 w 22708"/>
                  <a:gd name="connsiteY6" fmla="*/ 16350 h 22708"/>
                  <a:gd name="connsiteX7" fmla="*/ 8504 w 22708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504" y="5677"/>
                    </a:moveTo>
                    <a:cubicBezTo>
                      <a:pt x="8656" y="6889"/>
                      <a:pt x="8429" y="8327"/>
                      <a:pt x="8958" y="9311"/>
                    </a:cubicBezTo>
                    <a:cubicBezTo>
                      <a:pt x="10018" y="11354"/>
                      <a:pt x="10624" y="9386"/>
                      <a:pt x="11381" y="8781"/>
                    </a:cubicBezTo>
                    <a:cubicBezTo>
                      <a:pt x="15241" y="5601"/>
                      <a:pt x="18118" y="13474"/>
                      <a:pt x="21978" y="9689"/>
                    </a:cubicBezTo>
                    <a:cubicBezTo>
                      <a:pt x="24930" y="13398"/>
                      <a:pt x="25006" y="13625"/>
                      <a:pt x="21902" y="14382"/>
                    </a:cubicBezTo>
                    <a:cubicBezTo>
                      <a:pt x="20313" y="14761"/>
                      <a:pt x="18874" y="14988"/>
                      <a:pt x="17815" y="16199"/>
                    </a:cubicBezTo>
                    <a:cubicBezTo>
                      <a:pt x="13803" y="20740"/>
                      <a:pt x="13500" y="21044"/>
                      <a:pt x="10321" y="16350"/>
                    </a:cubicBezTo>
                    <a:cubicBezTo>
                      <a:pt x="8201" y="13322"/>
                      <a:pt x="2146" y="10295"/>
                      <a:pt x="8504" y="5677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3" name="任意多边形: 形状 3652"/>
              <p:cNvSpPr/>
              <p:nvPr/>
            </p:nvSpPr>
            <p:spPr>
              <a:xfrm>
                <a:off x="2097830" y="5603973"/>
                <a:ext cx="22709" cy="22709"/>
              </a:xfrm>
              <a:custGeom>
                <a:avLst/>
                <a:gdLst>
                  <a:gd name="connsiteX0" fmla="*/ 18815 w 22708"/>
                  <a:gd name="connsiteY0" fmla="*/ 11158 h 22708"/>
                  <a:gd name="connsiteX1" fmla="*/ 12229 w 22708"/>
                  <a:gd name="connsiteY1" fmla="*/ 18122 h 22708"/>
                  <a:gd name="connsiteX2" fmla="*/ 5719 w 22708"/>
                  <a:gd name="connsiteY2" fmla="*/ 13278 h 22708"/>
                  <a:gd name="connsiteX3" fmla="*/ 11094 w 22708"/>
                  <a:gd name="connsiteY3" fmla="*/ 5709 h 22708"/>
                  <a:gd name="connsiteX4" fmla="*/ 18815 w 22708"/>
                  <a:gd name="connsiteY4" fmla="*/ 1115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815" y="11158"/>
                    </a:moveTo>
                    <a:cubicBezTo>
                      <a:pt x="18285" y="15095"/>
                      <a:pt x="16014" y="17517"/>
                      <a:pt x="12229" y="18122"/>
                    </a:cubicBezTo>
                    <a:cubicBezTo>
                      <a:pt x="8672" y="18728"/>
                      <a:pt x="6022" y="17214"/>
                      <a:pt x="5719" y="13278"/>
                    </a:cubicBezTo>
                    <a:cubicBezTo>
                      <a:pt x="5341" y="9266"/>
                      <a:pt x="7536" y="6087"/>
                      <a:pt x="11094" y="5709"/>
                    </a:cubicBezTo>
                    <a:cubicBezTo>
                      <a:pt x="14349" y="5406"/>
                      <a:pt x="17755" y="7298"/>
                      <a:pt x="18815" y="11158"/>
                    </a:cubicBezTo>
                    <a:close/>
                  </a:path>
                </a:pathLst>
              </a:custGeom>
              <a:solidFill>
                <a:srgbClr val="F7DF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4" name="任意多边形: 形状 3653"/>
              <p:cNvSpPr/>
              <p:nvPr/>
            </p:nvSpPr>
            <p:spPr>
              <a:xfrm>
                <a:off x="1643297" y="6145144"/>
                <a:ext cx="22709" cy="30278"/>
              </a:xfrm>
              <a:custGeom>
                <a:avLst/>
                <a:gdLst>
                  <a:gd name="connsiteX0" fmla="*/ 22961 w 22708"/>
                  <a:gd name="connsiteY0" fmla="*/ 11361 h 30278"/>
                  <a:gd name="connsiteX1" fmla="*/ 19781 w 22708"/>
                  <a:gd name="connsiteY1" fmla="*/ 15146 h 30278"/>
                  <a:gd name="connsiteX2" fmla="*/ 14104 w 22708"/>
                  <a:gd name="connsiteY2" fmla="*/ 19157 h 30278"/>
                  <a:gd name="connsiteX3" fmla="*/ 13423 w 22708"/>
                  <a:gd name="connsiteY3" fmla="*/ 20823 h 30278"/>
                  <a:gd name="connsiteX4" fmla="*/ 9563 w 22708"/>
                  <a:gd name="connsiteY4" fmla="*/ 22866 h 30278"/>
                  <a:gd name="connsiteX5" fmla="*/ 7897 w 22708"/>
                  <a:gd name="connsiteY5" fmla="*/ 26727 h 30278"/>
                  <a:gd name="connsiteX6" fmla="*/ 7670 w 22708"/>
                  <a:gd name="connsiteY6" fmla="*/ 15146 h 30278"/>
                  <a:gd name="connsiteX7" fmla="*/ 17208 w 22708"/>
                  <a:gd name="connsiteY7" fmla="*/ 5684 h 30278"/>
                  <a:gd name="connsiteX8" fmla="*/ 22961 w 22708"/>
                  <a:gd name="connsiteY8" fmla="*/ 1136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22961" y="11361"/>
                    </a:moveTo>
                    <a:cubicBezTo>
                      <a:pt x="22355" y="13102"/>
                      <a:pt x="23869" y="18098"/>
                      <a:pt x="19781" y="15146"/>
                    </a:cubicBezTo>
                    <a:cubicBezTo>
                      <a:pt x="12061" y="9469"/>
                      <a:pt x="14331" y="15448"/>
                      <a:pt x="14104" y="19157"/>
                    </a:cubicBezTo>
                    <a:cubicBezTo>
                      <a:pt x="14104" y="19763"/>
                      <a:pt x="13650" y="20293"/>
                      <a:pt x="13423" y="20823"/>
                    </a:cubicBezTo>
                    <a:cubicBezTo>
                      <a:pt x="11379" y="20066"/>
                      <a:pt x="9260" y="19157"/>
                      <a:pt x="9563" y="22866"/>
                    </a:cubicBezTo>
                    <a:cubicBezTo>
                      <a:pt x="9714" y="24456"/>
                      <a:pt x="9260" y="25819"/>
                      <a:pt x="7897" y="26727"/>
                    </a:cubicBezTo>
                    <a:cubicBezTo>
                      <a:pt x="4567" y="22942"/>
                      <a:pt x="5399" y="19082"/>
                      <a:pt x="7670" y="15146"/>
                    </a:cubicBezTo>
                    <a:cubicBezTo>
                      <a:pt x="9865" y="11058"/>
                      <a:pt x="10698" y="5457"/>
                      <a:pt x="17208" y="5684"/>
                    </a:cubicBezTo>
                    <a:cubicBezTo>
                      <a:pt x="19252" y="7425"/>
                      <a:pt x="22582" y="7955"/>
                      <a:pt x="22961" y="11361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5" name="任意多边形: 形状 3654"/>
              <p:cNvSpPr/>
              <p:nvPr/>
            </p:nvSpPr>
            <p:spPr>
              <a:xfrm>
                <a:off x="1524859" y="5031126"/>
                <a:ext cx="22709" cy="22709"/>
              </a:xfrm>
              <a:custGeom>
                <a:avLst/>
                <a:gdLst>
                  <a:gd name="connsiteX0" fmla="*/ 15896 w 22708"/>
                  <a:gd name="connsiteY0" fmla="*/ 5692 h 22708"/>
                  <a:gd name="connsiteX1" fmla="*/ 22784 w 22708"/>
                  <a:gd name="connsiteY1" fmla="*/ 10840 h 22708"/>
                  <a:gd name="connsiteX2" fmla="*/ 17561 w 22708"/>
                  <a:gd name="connsiteY2" fmla="*/ 15306 h 22708"/>
                  <a:gd name="connsiteX3" fmla="*/ 13095 w 22708"/>
                  <a:gd name="connsiteY3" fmla="*/ 19923 h 22708"/>
                  <a:gd name="connsiteX4" fmla="*/ 8478 w 22708"/>
                  <a:gd name="connsiteY4" fmla="*/ 18939 h 22708"/>
                  <a:gd name="connsiteX5" fmla="*/ 6510 w 22708"/>
                  <a:gd name="connsiteY5" fmla="*/ 15079 h 22708"/>
                  <a:gd name="connsiteX6" fmla="*/ 6510 w 22708"/>
                  <a:gd name="connsiteY6" fmla="*/ 15079 h 22708"/>
                  <a:gd name="connsiteX7" fmla="*/ 5677 w 22708"/>
                  <a:gd name="connsiteY7" fmla="*/ 14322 h 22708"/>
                  <a:gd name="connsiteX8" fmla="*/ 6358 w 22708"/>
                  <a:gd name="connsiteY8" fmla="*/ 12278 h 22708"/>
                  <a:gd name="connsiteX9" fmla="*/ 9613 w 22708"/>
                  <a:gd name="connsiteY9" fmla="*/ 7736 h 22708"/>
                  <a:gd name="connsiteX10" fmla="*/ 15896 w 22708"/>
                  <a:gd name="connsiteY10" fmla="*/ 56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5896" y="5692"/>
                    </a:moveTo>
                    <a:cubicBezTo>
                      <a:pt x="19681" y="5465"/>
                      <a:pt x="22179" y="7812"/>
                      <a:pt x="22784" y="10840"/>
                    </a:cubicBezTo>
                    <a:cubicBezTo>
                      <a:pt x="23390" y="13868"/>
                      <a:pt x="19681" y="14171"/>
                      <a:pt x="17561" y="15306"/>
                    </a:cubicBezTo>
                    <a:cubicBezTo>
                      <a:pt x="15518" y="16441"/>
                      <a:pt x="14609" y="18485"/>
                      <a:pt x="13095" y="19923"/>
                    </a:cubicBezTo>
                    <a:cubicBezTo>
                      <a:pt x="11354" y="21513"/>
                      <a:pt x="9689" y="20756"/>
                      <a:pt x="8478" y="18939"/>
                    </a:cubicBezTo>
                    <a:cubicBezTo>
                      <a:pt x="12111" y="15457"/>
                      <a:pt x="6737" y="16592"/>
                      <a:pt x="6510" y="15079"/>
                    </a:cubicBezTo>
                    <a:lnTo>
                      <a:pt x="6510" y="15079"/>
                    </a:lnTo>
                    <a:cubicBezTo>
                      <a:pt x="6207" y="14852"/>
                      <a:pt x="5980" y="14549"/>
                      <a:pt x="5677" y="14322"/>
                    </a:cubicBezTo>
                    <a:cubicBezTo>
                      <a:pt x="5677" y="13565"/>
                      <a:pt x="5904" y="12883"/>
                      <a:pt x="6358" y="12278"/>
                    </a:cubicBezTo>
                    <a:cubicBezTo>
                      <a:pt x="7570" y="10840"/>
                      <a:pt x="8478" y="9250"/>
                      <a:pt x="9613" y="7736"/>
                    </a:cubicBezTo>
                    <a:cubicBezTo>
                      <a:pt x="11203" y="5617"/>
                      <a:pt x="14004" y="7055"/>
                      <a:pt x="15896" y="5692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6" name="任意多边形: 形状 3655"/>
              <p:cNvSpPr/>
              <p:nvPr/>
            </p:nvSpPr>
            <p:spPr>
              <a:xfrm>
                <a:off x="1554076" y="5325737"/>
                <a:ext cx="22709" cy="22709"/>
              </a:xfrm>
              <a:custGeom>
                <a:avLst/>
                <a:gdLst>
                  <a:gd name="connsiteX0" fmla="*/ 5678 w 22708"/>
                  <a:gd name="connsiteY0" fmla="*/ 5688 h 22708"/>
                  <a:gd name="connsiteX1" fmla="*/ 20893 w 22708"/>
                  <a:gd name="connsiteY1" fmla="*/ 15226 h 22708"/>
                  <a:gd name="connsiteX2" fmla="*/ 18319 w 22708"/>
                  <a:gd name="connsiteY2" fmla="*/ 19768 h 22708"/>
                  <a:gd name="connsiteX3" fmla="*/ 5678 w 22708"/>
                  <a:gd name="connsiteY3" fmla="*/ 568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678" y="5688"/>
                    </a:moveTo>
                    <a:cubicBezTo>
                      <a:pt x="12944" y="5385"/>
                      <a:pt x="16275" y="11290"/>
                      <a:pt x="20893" y="15226"/>
                    </a:cubicBezTo>
                    <a:cubicBezTo>
                      <a:pt x="20741" y="17194"/>
                      <a:pt x="20514" y="19389"/>
                      <a:pt x="18319" y="19768"/>
                    </a:cubicBezTo>
                    <a:cubicBezTo>
                      <a:pt x="12869" y="20600"/>
                      <a:pt x="5602" y="12350"/>
                      <a:pt x="5678" y="568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7" name="任意多边形: 形状 3656"/>
              <p:cNvSpPr/>
              <p:nvPr/>
            </p:nvSpPr>
            <p:spPr>
              <a:xfrm>
                <a:off x="1668359" y="5846055"/>
                <a:ext cx="22709" cy="22709"/>
              </a:xfrm>
              <a:custGeom>
                <a:avLst/>
                <a:gdLst>
                  <a:gd name="connsiteX0" fmla="*/ 18715 w 22708"/>
                  <a:gd name="connsiteY0" fmla="*/ 12437 h 22708"/>
                  <a:gd name="connsiteX1" fmla="*/ 11978 w 22708"/>
                  <a:gd name="connsiteY1" fmla="*/ 18492 h 22708"/>
                  <a:gd name="connsiteX2" fmla="*/ 5695 w 22708"/>
                  <a:gd name="connsiteY2" fmla="*/ 12891 h 22708"/>
                  <a:gd name="connsiteX3" fmla="*/ 11145 w 22708"/>
                  <a:gd name="connsiteY3" fmla="*/ 5700 h 22708"/>
                  <a:gd name="connsiteX4" fmla="*/ 18715 w 22708"/>
                  <a:gd name="connsiteY4" fmla="*/ 1243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715" y="12437"/>
                    </a:moveTo>
                    <a:cubicBezTo>
                      <a:pt x="18034" y="16827"/>
                      <a:pt x="15006" y="18492"/>
                      <a:pt x="11978" y="18492"/>
                    </a:cubicBezTo>
                    <a:cubicBezTo>
                      <a:pt x="8950" y="18492"/>
                      <a:pt x="5392" y="16676"/>
                      <a:pt x="5695" y="12891"/>
                    </a:cubicBezTo>
                    <a:cubicBezTo>
                      <a:pt x="5922" y="9787"/>
                      <a:pt x="6679" y="5321"/>
                      <a:pt x="11145" y="5700"/>
                    </a:cubicBezTo>
                    <a:cubicBezTo>
                      <a:pt x="15081" y="6002"/>
                      <a:pt x="17579" y="9182"/>
                      <a:pt x="18715" y="12437"/>
                    </a:cubicBezTo>
                    <a:close/>
                  </a:path>
                </a:pathLst>
              </a:custGeom>
              <a:solidFill>
                <a:srgbClr val="F8D5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8" name="任意多边形: 形状 3657"/>
              <p:cNvSpPr/>
              <p:nvPr/>
            </p:nvSpPr>
            <p:spPr>
              <a:xfrm>
                <a:off x="1618191" y="7156507"/>
                <a:ext cx="22709" cy="22709"/>
              </a:xfrm>
              <a:custGeom>
                <a:avLst/>
                <a:gdLst>
                  <a:gd name="connsiteX0" fmla="*/ 19529 w 22708"/>
                  <a:gd name="connsiteY0" fmla="*/ 9471 h 22708"/>
                  <a:gd name="connsiteX1" fmla="*/ 13777 w 22708"/>
                  <a:gd name="connsiteY1" fmla="*/ 15830 h 22708"/>
                  <a:gd name="connsiteX2" fmla="*/ 19151 w 22708"/>
                  <a:gd name="connsiteY2" fmla="*/ 20220 h 22708"/>
                  <a:gd name="connsiteX3" fmla="*/ 11960 w 22708"/>
                  <a:gd name="connsiteY3" fmla="*/ 20901 h 22708"/>
                  <a:gd name="connsiteX4" fmla="*/ 5677 w 22708"/>
                  <a:gd name="connsiteY4" fmla="*/ 17722 h 22708"/>
                  <a:gd name="connsiteX5" fmla="*/ 11960 w 22708"/>
                  <a:gd name="connsiteY5" fmla="*/ 5686 h 22708"/>
                  <a:gd name="connsiteX6" fmla="*/ 15820 w 22708"/>
                  <a:gd name="connsiteY6" fmla="*/ 7503 h 22708"/>
                  <a:gd name="connsiteX7" fmla="*/ 19529 w 22708"/>
                  <a:gd name="connsiteY7" fmla="*/ 9471 h 22708"/>
                  <a:gd name="connsiteX8" fmla="*/ 19529 w 22708"/>
                  <a:gd name="connsiteY8" fmla="*/ 94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529" y="9471"/>
                    </a:moveTo>
                    <a:cubicBezTo>
                      <a:pt x="20059" y="13483"/>
                      <a:pt x="18243" y="15830"/>
                      <a:pt x="13777" y="15830"/>
                    </a:cubicBezTo>
                    <a:cubicBezTo>
                      <a:pt x="15518" y="18857"/>
                      <a:pt x="20741" y="16208"/>
                      <a:pt x="19151" y="20220"/>
                    </a:cubicBezTo>
                    <a:cubicBezTo>
                      <a:pt x="18167" y="22718"/>
                      <a:pt x="14685" y="23626"/>
                      <a:pt x="11960" y="20901"/>
                    </a:cubicBezTo>
                    <a:cubicBezTo>
                      <a:pt x="10370" y="18857"/>
                      <a:pt x="6510" y="21279"/>
                      <a:pt x="5677" y="17722"/>
                    </a:cubicBezTo>
                    <a:cubicBezTo>
                      <a:pt x="6813" y="13180"/>
                      <a:pt x="8478" y="8941"/>
                      <a:pt x="11960" y="5686"/>
                    </a:cubicBezTo>
                    <a:cubicBezTo>
                      <a:pt x="13549" y="5611"/>
                      <a:pt x="14988" y="5989"/>
                      <a:pt x="15820" y="7503"/>
                    </a:cubicBezTo>
                    <a:cubicBezTo>
                      <a:pt x="16653" y="8714"/>
                      <a:pt x="18470" y="8411"/>
                      <a:pt x="19529" y="9471"/>
                    </a:cubicBezTo>
                    <a:lnTo>
                      <a:pt x="19529" y="9471"/>
                    </a:ln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59" name="任意多边形: 形状 3658"/>
              <p:cNvSpPr/>
              <p:nvPr/>
            </p:nvSpPr>
            <p:spPr>
              <a:xfrm>
                <a:off x="2145229" y="6515603"/>
                <a:ext cx="30278" cy="30278"/>
              </a:xfrm>
              <a:custGeom>
                <a:avLst/>
                <a:gdLst>
                  <a:gd name="connsiteX0" fmla="*/ 22813 w 30278"/>
                  <a:gd name="connsiteY0" fmla="*/ 28688 h 30278"/>
                  <a:gd name="connsiteX1" fmla="*/ 17136 w 30278"/>
                  <a:gd name="connsiteY1" fmla="*/ 21119 h 30278"/>
                  <a:gd name="connsiteX2" fmla="*/ 13729 w 30278"/>
                  <a:gd name="connsiteY2" fmla="*/ 22481 h 30278"/>
                  <a:gd name="connsiteX3" fmla="*/ 5781 w 30278"/>
                  <a:gd name="connsiteY3" fmla="*/ 19226 h 30278"/>
                  <a:gd name="connsiteX4" fmla="*/ 13275 w 30278"/>
                  <a:gd name="connsiteY4" fmla="*/ 5677 h 30278"/>
                  <a:gd name="connsiteX5" fmla="*/ 15319 w 30278"/>
                  <a:gd name="connsiteY5" fmla="*/ 9765 h 30278"/>
                  <a:gd name="connsiteX6" fmla="*/ 22888 w 30278"/>
                  <a:gd name="connsiteY6" fmla="*/ 17334 h 30278"/>
                  <a:gd name="connsiteX7" fmla="*/ 24251 w 30278"/>
                  <a:gd name="connsiteY7" fmla="*/ 23239 h 30278"/>
                  <a:gd name="connsiteX8" fmla="*/ 22813 w 30278"/>
                  <a:gd name="connsiteY8" fmla="*/ 2868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0278">
                    <a:moveTo>
                      <a:pt x="22813" y="28688"/>
                    </a:moveTo>
                    <a:cubicBezTo>
                      <a:pt x="19331" y="27326"/>
                      <a:pt x="22813" y="20816"/>
                      <a:pt x="17136" y="21119"/>
                    </a:cubicBezTo>
                    <a:cubicBezTo>
                      <a:pt x="16227" y="22179"/>
                      <a:pt x="15092" y="22557"/>
                      <a:pt x="13729" y="22481"/>
                    </a:cubicBezTo>
                    <a:cubicBezTo>
                      <a:pt x="10929" y="21725"/>
                      <a:pt x="8279" y="20589"/>
                      <a:pt x="5781" y="19226"/>
                    </a:cubicBezTo>
                    <a:cubicBezTo>
                      <a:pt x="4949" y="12868"/>
                      <a:pt x="9263" y="9386"/>
                      <a:pt x="13275" y="5677"/>
                    </a:cubicBezTo>
                    <a:cubicBezTo>
                      <a:pt x="13427" y="7342"/>
                      <a:pt x="13502" y="8932"/>
                      <a:pt x="15319" y="9765"/>
                    </a:cubicBezTo>
                    <a:cubicBezTo>
                      <a:pt x="15849" y="14306"/>
                      <a:pt x="18801" y="16350"/>
                      <a:pt x="22888" y="17334"/>
                    </a:cubicBezTo>
                    <a:cubicBezTo>
                      <a:pt x="22964" y="19378"/>
                      <a:pt x="22510" y="21725"/>
                      <a:pt x="24251" y="23239"/>
                    </a:cubicBezTo>
                    <a:cubicBezTo>
                      <a:pt x="27657" y="26115"/>
                      <a:pt x="23418" y="26948"/>
                      <a:pt x="22813" y="28688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0" name="任意多边形: 形状 3659"/>
              <p:cNvSpPr/>
              <p:nvPr/>
            </p:nvSpPr>
            <p:spPr>
              <a:xfrm>
                <a:off x="1702572" y="4858003"/>
                <a:ext cx="22709" cy="22709"/>
              </a:xfrm>
              <a:custGeom>
                <a:avLst/>
                <a:gdLst>
                  <a:gd name="connsiteX0" fmla="*/ 7513 w 22708"/>
                  <a:gd name="connsiteY0" fmla="*/ 17054 h 22708"/>
                  <a:gd name="connsiteX1" fmla="*/ 7588 w 22708"/>
                  <a:gd name="connsiteY1" fmla="*/ 7592 h 22708"/>
                  <a:gd name="connsiteX2" fmla="*/ 18867 w 22708"/>
                  <a:gd name="connsiteY2" fmla="*/ 7668 h 22708"/>
                  <a:gd name="connsiteX3" fmla="*/ 18791 w 22708"/>
                  <a:gd name="connsiteY3" fmla="*/ 7592 h 22708"/>
                  <a:gd name="connsiteX4" fmla="*/ 15007 w 22708"/>
                  <a:gd name="connsiteY4" fmla="*/ 17130 h 22708"/>
                  <a:gd name="connsiteX5" fmla="*/ 13039 w 22708"/>
                  <a:gd name="connsiteY5" fmla="*/ 18947 h 22708"/>
                  <a:gd name="connsiteX6" fmla="*/ 12963 w 22708"/>
                  <a:gd name="connsiteY6" fmla="*/ 18947 h 22708"/>
                  <a:gd name="connsiteX7" fmla="*/ 7513 w 22708"/>
                  <a:gd name="connsiteY7" fmla="*/ 170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7513" y="17054"/>
                    </a:moveTo>
                    <a:cubicBezTo>
                      <a:pt x="5091" y="13875"/>
                      <a:pt x="5015" y="10620"/>
                      <a:pt x="7588" y="7592"/>
                    </a:cubicBezTo>
                    <a:cubicBezTo>
                      <a:pt x="11298" y="3202"/>
                      <a:pt x="15082" y="7744"/>
                      <a:pt x="18867" y="7668"/>
                    </a:cubicBezTo>
                    <a:lnTo>
                      <a:pt x="18791" y="7592"/>
                    </a:lnTo>
                    <a:cubicBezTo>
                      <a:pt x="18034" y="10923"/>
                      <a:pt x="17656" y="14481"/>
                      <a:pt x="15007" y="17130"/>
                    </a:cubicBezTo>
                    <a:cubicBezTo>
                      <a:pt x="14401" y="17812"/>
                      <a:pt x="13720" y="18417"/>
                      <a:pt x="13039" y="18947"/>
                    </a:cubicBezTo>
                    <a:lnTo>
                      <a:pt x="12963" y="18947"/>
                    </a:lnTo>
                    <a:cubicBezTo>
                      <a:pt x="10086" y="21369"/>
                      <a:pt x="8800" y="19174"/>
                      <a:pt x="7513" y="1705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1" name="任意多边形: 形状 3660"/>
              <p:cNvSpPr/>
              <p:nvPr/>
            </p:nvSpPr>
            <p:spPr>
              <a:xfrm>
                <a:off x="2126255" y="5719843"/>
                <a:ext cx="22709" cy="22709"/>
              </a:xfrm>
              <a:custGeom>
                <a:avLst/>
                <a:gdLst>
                  <a:gd name="connsiteX0" fmla="*/ 17111 w 22708"/>
                  <a:gd name="connsiteY0" fmla="*/ 15039 h 22708"/>
                  <a:gd name="connsiteX1" fmla="*/ 13174 w 22708"/>
                  <a:gd name="connsiteY1" fmla="*/ 19580 h 22708"/>
                  <a:gd name="connsiteX2" fmla="*/ 5756 w 22708"/>
                  <a:gd name="connsiteY2" fmla="*/ 13373 h 22708"/>
                  <a:gd name="connsiteX3" fmla="*/ 9768 w 22708"/>
                  <a:gd name="connsiteY3" fmla="*/ 5728 h 22708"/>
                  <a:gd name="connsiteX4" fmla="*/ 17111 w 22708"/>
                  <a:gd name="connsiteY4" fmla="*/ 150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7111" y="15039"/>
                    </a:moveTo>
                    <a:cubicBezTo>
                      <a:pt x="17111" y="17158"/>
                      <a:pt x="16278" y="20034"/>
                      <a:pt x="13174" y="19580"/>
                    </a:cubicBezTo>
                    <a:cubicBezTo>
                      <a:pt x="9844" y="19050"/>
                      <a:pt x="4999" y="19202"/>
                      <a:pt x="5756" y="13373"/>
                    </a:cubicBezTo>
                    <a:cubicBezTo>
                      <a:pt x="6135" y="10270"/>
                      <a:pt x="6210" y="6788"/>
                      <a:pt x="9768" y="5728"/>
                    </a:cubicBezTo>
                    <a:cubicBezTo>
                      <a:pt x="11888" y="5047"/>
                      <a:pt x="16959" y="11330"/>
                      <a:pt x="17111" y="15039"/>
                    </a:cubicBezTo>
                    <a:close/>
                  </a:path>
                </a:pathLst>
              </a:custGeom>
              <a:solidFill>
                <a:srgbClr val="F4D3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2" name="任意多边形: 形状 3661"/>
              <p:cNvSpPr/>
              <p:nvPr/>
            </p:nvSpPr>
            <p:spPr>
              <a:xfrm>
                <a:off x="2201924" y="5921890"/>
                <a:ext cx="22709" cy="22709"/>
              </a:xfrm>
              <a:custGeom>
                <a:avLst/>
                <a:gdLst>
                  <a:gd name="connsiteX0" fmla="*/ 21224 w 22708"/>
                  <a:gd name="connsiteY0" fmla="*/ 8588 h 22708"/>
                  <a:gd name="connsiteX1" fmla="*/ 8129 w 22708"/>
                  <a:gd name="connsiteY1" fmla="*/ 21608 h 22708"/>
                  <a:gd name="connsiteX2" fmla="*/ 7977 w 22708"/>
                  <a:gd name="connsiteY2" fmla="*/ 23652 h 22708"/>
                  <a:gd name="connsiteX3" fmla="*/ 8961 w 22708"/>
                  <a:gd name="connsiteY3" fmla="*/ 7226 h 22708"/>
                  <a:gd name="connsiteX4" fmla="*/ 21224 w 22708"/>
                  <a:gd name="connsiteY4" fmla="*/ 858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21224" y="8588"/>
                    </a:moveTo>
                    <a:cubicBezTo>
                      <a:pt x="16834" y="12903"/>
                      <a:pt x="9567" y="14341"/>
                      <a:pt x="8129" y="21608"/>
                    </a:cubicBezTo>
                    <a:cubicBezTo>
                      <a:pt x="8053" y="22289"/>
                      <a:pt x="8053" y="22970"/>
                      <a:pt x="7977" y="23652"/>
                    </a:cubicBezTo>
                    <a:cubicBezTo>
                      <a:pt x="4798" y="18656"/>
                      <a:pt x="4722" y="10026"/>
                      <a:pt x="8961" y="7226"/>
                    </a:cubicBezTo>
                    <a:cubicBezTo>
                      <a:pt x="12671" y="4652"/>
                      <a:pt x="17439" y="5409"/>
                      <a:pt x="21224" y="8588"/>
                    </a:cubicBezTo>
                    <a:close/>
                  </a:path>
                </a:pathLst>
              </a:custGeom>
              <a:solidFill>
                <a:srgbClr val="F9E3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3" name="任意多边形: 形状 3662"/>
              <p:cNvSpPr/>
              <p:nvPr/>
            </p:nvSpPr>
            <p:spPr>
              <a:xfrm>
                <a:off x="1704257" y="5975772"/>
                <a:ext cx="30278" cy="22709"/>
              </a:xfrm>
              <a:custGeom>
                <a:avLst/>
                <a:gdLst>
                  <a:gd name="connsiteX0" fmla="*/ 7570 w 30278"/>
                  <a:gd name="connsiteY0" fmla="*/ 13445 h 22708"/>
                  <a:gd name="connsiteX1" fmla="*/ 10143 w 30278"/>
                  <a:gd name="connsiteY1" fmla="*/ 11932 h 22708"/>
                  <a:gd name="connsiteX2" fmla="*/ 5677 w 30278"/>
                  <a:gd name="connsiteY2" fmla="*/ 9661 h 22708"/>
                  <a:gd name="connsiteX3" fmla="*/ 15215 w 30278"/>
                  <a:gd name="connsiteY3" fmla="*/ 5952 h 22708"/>
                  <a:gd name="connsiteX4" fmla="*/ 16350 w 30278"/>
                  <a:gd name="connsiteY4" fmla="*/ 10040 h 22708"/>
                  <a:gd name="connsiteX5" fmla="*/ 28386 w 30278"/>
                  <a:gd name="connsiteY5" fmla="*/ 11705 h 22708"/>
                  <a:gd name="connsiteX6" fmla="*/ 22784 w 30278"/>
                  <a:gd name="connsiteY6" fmla="*/ 13445 h 22708"/>
                  <a:gd name="connsiteX7" fmla="*/ 11279 w 30278"/>
                  <a:gd name="connsiteY7" fmla="*/ 19123 h 22708"/>
                  <a:gd name="connsiteX8" fmla="*/ 7645 w 30278"/>
                  <a:gd name="connsiteY8" fmla="*/ 17306 h 22708"/>
                  <a:gd name="connsiteX9" fmla="*/ 7570 w 30278"/>
                  <a:gd name="connsiteY9" fmla="*/ 13445 h 22708"/>
                  <a:gd name="connsiteX10" fmla="*/ 7570 w 30278"/>
                  <a:gd name="connsiteY10" fmla="*/ 134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7570" y="13445"/>
                    </a:moveTo>
                    <a:cubicBezTo>
                      <a:pt x="8629" y="13219"/>
                      <a:pt x="10446" y="13445"/>
                      <a:pt x="10143" y="11932"/>
                    </a:cubicBezTo>
                    <a:cubicBezTo>
                      <a:pt x="9689" y="9888"/>
                      <a:pt x="7570" y="9736"/>
                      <a:pt x="5677" y="9661"/>
                    </a:cubicBezTo>
                    <a:cubicBezTo>
                      <a:pt x="6813" y="3151"/>
                      <a:pt x="11884" y="6784"/>
                      <a:pt x="15215" y="5952"/>
                    </a:cubicBezTo>
                    <a:cubicBezTo>
                      <a:pt x="14761" y="7768"/>
                      <a:pt x="13625" y="12007"/>
                      <a:pt x="16350" y="10040"/>
                    </a:cubicBezTo>
                    <a:cubicBezTo>
                      <a:pt x="21876" y="6027"/>
                      <a:pt x="24677" y="9812"/>
                      <a:pt x="28386" y="11705"/>
                    </a:cubicBezTo>
                    <a:cubicBezTo>
                      <a:pt x="26342" y="11780"/>
                      <a:pt x="24071" y="10948"/>
                      <a:pt x="22784" y="13445"/>
                    </a:cubicBezTo>
                    <a:cubicBezTo>
                      <a:pt x="20892" y="19274"/>
                      <a:pt x="13474" y="13900"/>
                      <a:pt x="11279" y="19123"/>
                    </a:cubicBezTo>
                    <a:cubicBezTo>
                      <a:pt x="10067" y="18517"/>
                      <a:pt x="8856" y="17912"/>
                      <a:pt x="7645" y="17306"/>
                    </a:cubicBezTo>
                    <a:cubicBezTo>
                      <a:pt x="7570" y="15944"/>
                      <a:pt x="7570" y="14733"/>
                      <a:pt x="7570" y="13445"/>
                    </a:cubicBezTo>
                    <a:lnTo>
                      <a:pt x="7570" y="1344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4" name="任意多边形: 形状 3663"/>
              <p:cNvSpPr/>
              <p:nvPr/>
            </p:nvSpPr>
            <p:spPr>
              <a:xfrm>
                <a:off x="2004690" y="5706722"/>
                <a:ext cx="22709" cy="22709"/>
              </a:xfrm>
              <a:custGeom>
                <a:avLst/>
                <a:gdLst>
                  <a:gd name="connsiteX0" fmla="*/ 7496 w 22708"/>
                  <a:gd name="connsiteY0" fmla="*/ 6889 h 22708"/>
                  <a:gd name="connsiteX1" fmla="*/ 15671 w 22708"/>
                  <a:gd name="connsiteY1" fmla="*/ 5677 h 22708"/>
                  <a:gd name="connsiteX2" fmla="*/ 17109 w 22708"/>
                  <a:gd name="connsiteY2" fmla="*/ 10900 h 22708"/>
                  <a:gd name="connsiteX3" fmla="*/ 12643 w 22708"/>
                  <a:gd name="connsiteY3" fmla="*/ 18394 h 22708"/>
                  <a:gd name="connsiteX4" fmla="*/ 5679 w 22708"/>
                  <a:gd name="connsiteY4" fmla="*/ 11582 h 22708"/>
                  <a:gd name="connsiteX5" fmla="*/ 5679 w 22708"/>
                  <a:gd name="connsiteY5" fmla="*/ 8781 h 22708"/>
                  <a:gd name="connsiteX6" fmla="*/ 5982 w 22708"/>
                  <a:gd name="connsiteY6" fmla="*/ 7873 h 22708"/>
                  <a:gd name="connsiteX7" fmla="*/ 6663 w 22708"/>
                  <a:gd name="connsiteY7" fmla="*/ 7191 h 22708"/>
                  <a:gd name="connsiteX8" fmla="*/ 7496 w 22708"/>
                  <a:gd name="connsiteY8" fmla="*/ 688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7496" y="6889"/>
                    </a:moveTo>
                    <a:cubicBezTo>
                      <a:pt x="10221" y="6510"/>
                      <a:pt x="12946" y="6056"/>
                      <a:pt x="15671" y="5677"/>
                    </a:cubicBezTo>
                    <a:cubicBezTo>
                      <a:pt x="17563" y="7115"/>
                      <a:pt x="17185" y="9084"/>
                      <a:pt x="17109" y="10900"/>
                    </a:cubicBezTo>
                    <a:cubicBezTo>
                      <a:pt x="16958" y="14155"/>
                      <a:pt x="18244" y="18243"/>
                      <a:pt x="12643" y="18394"/>
                    </a:cubicBezTo>
                    <a:cubicBezTo>
                      <a:pt x="7950" y="18470"/>
                      <a:pt x="5603" y="16350"/>
                      <a:pt x="5679" y="11582"/>
                    </a:cubicBezTo>
                    <a:cubicBezTo>
                      <a:pt x="5679" y="10673"/>
                      <a:pt x="5679" y="9689"/>
                      <a:pt x="5679" y="8781"/>
                    </a:cubicBezTo>
                    <a:cubicBezTo>
                      <a:pt x="5679" y="8781"/>
                      <a:pt x="5982" y="7948"/>
                      <a:pt x="5982" y="7873"/>
                    </a:cubicBezTo>
                    <a:cubicBezTo>
                      <a:pt x="5982" y="7873"/>
                      <a:pt x="6663" y="7191"/>
                      <a:pt x="6663" y="7191"/>
                    </a:cubicBezTo>
                    <a:cubicBezTo>
                      <a:pt x="6587" y="7191"/>
                      <a:pt x="7496" y="6889"/>
                      <a:pt x="7496" y="6889"/>
                    </a:cubicBezTo>
                    <a:close/>
                  </a:path>
                </a:pathLst>
              </a:custGeom>
              <a:solidFill>
                <a:srgbClr val="F5D0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5" name="任意多边形: 形状 3664"/>
              <p:cNvSpPr/>
              <p:nvPr/>
            </p:nvSpPr>
            <p:spPr>
              <a:xfrm>
                <a:off x="1519856" y="6774406"/>
                <a:ext cx="22709" cy="30278"/>
              </a:xfrm>
              <a:custGeom>
                <a:avLst/>
                <a:gdLst>
                  <a:gd name="connsiteX0" fmla="*/ 13405 w 22708"/>
                  <a:gd name="connsiteY0" fmla="*/ 7721 h 30278"/>
                  <a:gd name="connsiteX1" fmla="*/ 19006 w 22708"/>
                  <a:gd name="connsiteY1" fmla="*/ 15215 h 30278"/>
                  <a:gd name="connsiteX2" fmla="*/ 18628 w 22708"/>
                  <a:gd name="connsiteY2" fmla="*/ 16350 h 30278"/>
                  <a:gd name="connsiteX3" fmla="*/ 17265 w 22708"/>
                  <a:gd name="connsiteY3" fmla="*/ 20740 h 30278"/>
                  <a:gd name="connsiteX4" fmla="*/ 16660 w 22708"/>
                  <a:gd name="connsiteY4" fmla="*/ 23011 h 30278"/>
                  <a:gd name="connsiteX5" fmla="*/ 15070 w 22708"/>
                  <a:gd name="connsiteY5" fmla="*/ 24828 h 30278"/>
                  <a:gd name="connsiteX6" fmla="*/ 5684 w 22708"/>
                  <a:gd name="connsiteY6" fmla="*/ 5677 h 30278"/>
                  <a:gd name="connsiteX7" fmla="*/ 7728 w 22708"/>
                  <a:gd name="connsiteY7" fmla="*/ 8554 h 30278"/>
                  <a:gd name="connsiteX8" fmla="*/ 13405 w 22708"/>
                  <a:gd name="connsiteY8" fmla="*/ 772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3405" y="7721"/>
                    </a:moveTo>
                    <a:cubicBezTo>
                      <a:pt x="17795" y="8326"/>
                      <a:pt x="21126" y="9689"/>
                      <a:pt x="19006" y="15215"/>
                    </a:cubicBezTo>
                    <a:cubicBezTo>
                      <a:pt x="18855" y="15593"/>
                      <a:pt x="18779" y="15972"/>
                      <a:pt x="18628" y="16350"/>
                    </a:cubicBezTo>
                    <a:cubicBezTo>
                      <a:pt x="17947" y="17788"/>
                      <a:pt x="17568" y="19226"/>
                      <a:pt x="17265" y="20740"/>
                    </a:cubicBezTo>
                    <a:cubicBezTo>
                      <a:pt x="17114" y="21497"/>
                      <a:pt x="16887" y="22330"/>
                      <a:pt x="16660" y="23011"/>
                    </a:cubicBezTo>
                    <a:cubicBezTo>
                      <a:pt x="16281" y="23768"/>
                      <a:pt x="15827" y="24374"/>
                      <a:pt x="15070" y="24828"/>
                    </a:cubicBezTo>
                    <a:cubicBezTo>
                      <a:pt x="7879" y="20437"/>
                      <a:pt x="5533" y="13701"/>
                      <a:pt x="5684" y="5677"/>
                    </a:cubicBezTo>
                    <a:cubicBezTo>
                      <a:pt x="6895" y="6282"/>
                      <a:pt x="7122" y="7494"/>
                      <a:pt x="7728" y="8554"/>
                    </a:cubicBezTo>
                    <a:cubicBezTo>
                      <a:pt x="10150" y="12641"/>
                      <a:pt x="12118" y="12111"/>
                      <a:pt x="13405" y="7721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6" name="任意多边形: 形状 3665"/>
              <p:cNvSpPr/>
              <p:nvPr/>
            </p:nvSpPr>
            <p:spPr>
              <a:xfrm>
                <a:off x="1909839" y="5025459"/>
                <a:ext cx="22709" cy="22709"/>
              </a:xfrm>
              <a:custGeom>
                <a:avLst/>
                <a:gdLst>
                  <a:gd name="connsiteX0" fmla="*/ 18779 w 22708"/>
                  <a:gd name="connsiteY0" fmla="*/ 10451 h 22708"/>
                  <a:gd name="connsiteX1" fmla="*/ 11436 w 22708"/>
                  <a:gd name="connsiteY1" fmla="*/ 18172 h 22708"/>
                  <a:gd name="connsiteX2" fmla="*/ 5684 w 22708"/>
                  <a:gd name="connsiteY2" fmla="*/ 12041 h 22708"/>
                  <a:gd name="connsiteX3" fmla="*/ 11209 w 22708"/>
                  <a:gd name="connsiteY3" fmla="*/ 5682 h 22708"/>
                  <a:gd name="connsiteX4" fmla="*/ 18779 w 22708"/>
                  <a:gd name="connsiteY4" fmla="*/ 104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8779" y="10451"/>
                    </a:moveTo>
                    <a:cubicBezTo>
                      <a:pt x="17719" y="14311"/>
                      <a:pt x="15070" y="17566"/>
                      <a:pt x="11436" y="18172"/>
                    </a:cubicBezTo>
                    <a:cubicBezTo>
                      <a:pt x="8106" y="18702"/>
                      <a:pt x="5532" y="15447"/>
                      <a:pt x="5684" y="12041"/>
                    </a:cubicBezTo>
                    <a:cubicBezTo>
                      <a:pt x="5835" y="8937"/>
                      <a:pt x="7122" y="5531"/>
                      <a:pt x="11209" y="5682"/>
                    </a:cubicBezTo>
                    <a:cubicBezTo>
                      <a:pt x="14388" y="5834"/>
                      <a:pt x="17492" y="6742"/>
                      <a:pt x="18779" y="10451"/>
                    </a:cubicBezTo>
                    <a:close/>
                  </a:path>
                </a:pathLst>
              </a:custGeom>
              <a:solidFill>
                <a:srgbClr val="F2CB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7" name="任意多边形: 形状 3666"/>
              <p:cNvSpPr/>
              <p:nvPr/>
            </p:nvSpPr>
            <p:spPr>
              <a:xfrm>
                <a:off x="1633936" y="5978545"/>
                <a:ext cx="22709" cy="22709"/>
              </a:xfrm>
              <a:custGeom>
                <a:avLst/>
                <a:gdLst>
                  <a:gd name="connsiteX0" fmla="*/ 5677 w 22708"/>
                  <a:gd name="connsiteY0" fmla="*/ 23995 h 22708"/>
                  <a:gd name="connsiteX1" fmla="*/ 7948 w 22708"/>
                  <a:gd name="connsiteY1" fmla="*/ 20665 h 22708"/>
                  <a:gd name="connsiteX2" fmla="*/ 11733 w 22708"/>
                  <a:gd name="connsiteY2" fmla="*/ 14231 h 22708"/>
                  <a:gd name="connsiteX3" fmla="*/ 11354 w 22708"/>
                  <a:gd name="connsiteY3" fmla="*/ 8780 h 22708"/>
                  <a:gd name="connsiteX4" fmla="*/ 17031 w 22708"/>
                  <a:gd name="connsiteY4" fmla="*/ 5677 h 22708"/>
                  <a:gd name="connsiteX5" fmla="*/ 21422 w 22708"/>
                  <a:gd name="connsiteY5" fmla="*/ 8251 h 22708"/>
                  <a:gd name="connsiteX6" fmla="*/ 21119 w 22708"/>
                  <a:gd name="connsiteY6" fmla="*/ 16275 h 22708"/>
                  <a:gd name="connsiteX7" fmla="*/ 21346 w 22708"/>
                  <a:gd name="connsiteY7" fmla="*/ 18394 h 22708"/>
                  <a:gd name="connsiteX8" fmla="*/ 5677 w 22708"/>
                  <a:gd name="connsiteY8" fmla="*/ 2399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23995"/>
                    </a:moveTo>
                    <a:cubicBezTo>
                      <a:pt x="5829" y="22406"/>
                      <a:pt x="5904" y="20438"/>
                      <a:pt x="7948" y="20665"/>
                    </a:cubicBezTo>
                    <a:cubicBezTo>
                      <a:pt x="14382" y="21422"/>
                      <a:pt x="15366" y="19530"/>
                      <a:pt x="11733" y="14231"/>
                    </a:cubicBezTo>
                    <a:cubicBezTo>
                      <a:pt x="10824" y="12944"/>
                      <a:pt x="11430" y="10598"/>
                      <a:pt x="11354" y="8780"/>
                    </a:cubicBezTo>
                    <a:cubicBezTo>
                      <a:pt x="12793" y="6888"/>
                      <a:pt x="14609" y="5677"/>
                      <a:pt x="17031" y="5677"/>
                    </a:cubicBezTo>
                    <a:cubicBezTo>
                      <a:pt x="18924" y="5829"/>
                      <a:pt x="20286" y="6737"/>
                      <a:pt x="21422" y="8251"/>
                    </a:cubicBezTo>
                    <a:cubicBezTo>
                      <a:pt x="22936" y="10976"/>
                      <a:pt x="21119" y="13549"/>
                      <a:pt x="21119" y="16275"/>
                    </a:cubicBezTo>
                    <a:cubicBezTo>
                      <a:pt x="21195" y="16956"/>
                      <a:pt x="21270" y="17712"/>
                      <a:pt x="21346" y="18394"/>
                    </a:cubicBezTo>
                    <a:cubicBezTo>
                      <a:pt x="17031" y="22784"/>
                      <a:pt x="12187" y="25737"/>
                      <a:pt x="5677" y="23995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8" name="任意多边形: 形状 3667"/>
              <p:cNvSpPr/>
              <p:nvPr/>
            </p:nvSpPr>
            <p:spPr>
              <a:xfrm>
                <a:off x="1860792" y="4915252"/>
                <a:ext cx="22709" cy="22709"/>
              </a:xfrm>
              <a:custGeom>
                <a:avLst/>
                <a:gdLst>
                  <a:gd name="connsiteX0" fmla="*/ 20137 w 22708"/>
                  <a:gd name="connsiteY0" fmla="*/ 20816 h 22708"/>
                  <a:gd name="connsiteX1" fmla="*/ 9313 w 22708"/>
                  <a:gd name="connsiteY1" fmla="*/ 22558 h 22708"/>
                  <a:gd name="connsiteX2" fmla="*/ 5679 w 22708"/>
                  <a:gd name="connsiteY2" fmla="*/ 19000 h 22708"/>
                  <a:gd name="connsiteX3" fmla="*/ 10070 w 22708"/>
                  <a:gd name="connsiteY3" fmla="*/ 15291 h 22708"/>
                  <a:gd name="connsiteX4" fmla="*/ 18850 w 22708"/>
                  <a:gd name="connsiteY4" fmla="*/ 16577 h 22708"/>
                  <a:gd name="connsiteX5" fmla="*/ 18321 w 22708"/>
                  <a:gd name="connsiteY5" fmla="*/ 5677 h 22708"/>
                  <a:gd name="connsiteX6" fmla="*/ 20137 w 22708"/>
                  <a:gd name="connsiteY6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20137" y="20816"/>
                    </a:moveTo>
                    <a:cubicBezTo>
                      <a:pt x="16504" y="21119"/>
                      <a:pt x="13173" y="23617"/>
                      <a:pt x="9313" y="22558"/>
                    </a:cubicBezTo>
                    <a:cubicBezTo>
                      <a:pt x="7420" y="22028"/>
                      <a:pt x="5604" y="21119"/>
                      <a:pt x="5679" y="19000"/>
                    </a:cubicBezTo>
                    <a:cubicBezTo>
                      <a:pt x="5755" y="16426"/>
                      <a:pt x="7648" y="15139"/>
                      <a:pt x="10070" y="15291"/>
                    </a:cubicBezTo>
                    <a:cubicBezTo>
                      <a:pt x="13022" y="15518"/>
                      <a:pt x="15974" y="16123"/>
                      <a:pt x="18850" y="16577"/>
                    </a:cubicBezTo>
                    <a:cubicBezTo>
                      <a:pt x="19532" y="12641"/>
                      <a:pt x="15974" y="9311"/>
                      <a:pt x="18321" y="5677"/>
                    </a:cubicBezTo>
                    <a:cubicBezTo>
                      <a:pt x="21727" y="10371"/>
                      <a:pt x="23998" y="15215"/>
                      <a:pt x="20137" y="20816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69" name="任意多边形: 形状 3668"/>
              <p:cNvSpPr/>
              <p:nvPr/>
            </p:nvSpPr>
            <p:spPr>
              <a:xfrm>
                <a:off x="2107183" y="6578960"/>
                <a:ext cx="22709" cy="30278"/>
              </a:xfrm>
              <a:custGeom>
                <a:avLst/>
                <a:gdLst>
                  <a:gd name="connsiteX0" fmla="*/ 5677 w 22708"/>
                  <a:gd name="connsiteY0" fmla="*/ 29900 h 30278"/>
                  <a:gd name="connsiteX1" fmla="*/ 11506 w 22708"/>
                  <a:gd name="connsiteY1" fmla="*/ 11884 h 30278"/>
                  <a:gd name="connsiteX2" fmla="*/ 17940 w 22708"/>
                  <a:gd name="connsiteY2" fmla="*/ 5677 h 30278"/>
                  <a:gd name="connsiteX3" fmla="*/ 14382 w 22708"/>
                  <a:gd name="connsiteY3" fmla="*/ 16199 h 30278"/>
                  <a:gd name="connsiteX4" fmla="*/ 20892 w 22708"/>
                  <a:gd name="connsiteY4" fmla="*/ 24298 h 30278"/>
                  <a:gd name="connsiteX5" fmla="*/ 10673 w 22708"/>
                  <a:gd name="connsiteY5" fmla="*/ 30884 h 30278"/>
                  <a:gd name="connsiteX6" fmla="*/ 5677 w 22708"/>
                  <a:gd name="connsiteY6" fmla="*/ 299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5677" y="29900"/>
                    </a:moveTo>
                    <a:cubicBezTo>
                      <a:pt x="6358" y="23465"/>
                      <a:pt x="9689" y="17940"/>
                      <a:pt x="11506" y="11884"/>
                    </a:cubicBezTo>
                    <a:cubicBezTo>
                      <a:pt x="12490" y="8705"/>
                      <a:pt x="14004" y="6283"/>
                      <a:pt x="17940" y="5677"/>
                    </a:cubicBezTo>
                    <a:cubicBezTo>
                      <a:pt x="19756" y="10143"/>
                      <a:pt x="15139" y="12263"/>
                      <a:pt x="14382" y="16199"/>
                    </a:cubicBezTo>
                    <a:cubicBezTo>
                      <a:pt x="19378" y="16502"/>
                      <a:pt x="21573" y="19378"/>
                      <a:pt x="20892" y="24298"/>
                    </a:cubicBezTo>
                    <a:cubicBezTo>
                      <a:pt x="13852" y="22860"/>
                      <a:pt x="13852" y="22860"/>
                      <a:pt x="10673" y="30884"/>
                    </a:cubicBezTo>
                    <a:cubicBezTo>
                      <a:pt x="8856" y="31641"/>
                      <a:pt x="7115" y="31565"/>
                      <a:pt x="5677" y="29900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0" name="任意多边形: 形状 3669"/>
              <p:cNvSpPr/>
              <p:nvPr/>
            </p:nvSpPr>
            <p:spPr>
              <a:xfrm>
                <a:off x="1643934" y="5954491"/>
                <a:ext cx="22709" cy="22709"/>
              </a:xfrm>
              <a:custGeom>
                <a:avLst/>
                <a:gdLst>
                  <a:gd name="connsiteX0" fmla="*/ 20280 w 22708"/>
                  <a:gd name="connsiteY0" fmla="*/ 15878 h 22708"/>
                  <a:gd name="connsiteX1" fmla="*/ 16722 w 22708"/>
                  <a:gd name="connsiteY1" fmla="*/ 23448 h 22708"/>
                  <a:gd name="connsiteX2" fmla="*/ 15435 w 22708"/>
                  <a:gd name="connsiteY2" fmla="*/ 23297 h 22708"/>
                  <a:gd name="connsiteX3" fmla="*/ 5746 w 22708"/>
                  <a:gd name="connsiteY3" fmla="*/ 11942 h 22708"/>
                  <a:gd name="connsiteX4" fmla="*/ 6200 w 22708"/>
                  <a:gd name="connsiteY4" fmla="*/ 8082 h 22708"/>
                  <a:gd name="connsiteX5" fmla="*/ 7941 w 22708"/>
                  <a:gd name="connsiteY5" fmla="*/ 6114 h 22708"/>
                  <a:gd name="connsiteX6" fmla="*/ 10439 w 22708"/>
                  <a:gd name="connsiteY6" fmla="*/ 5735 h 22708"/>
                  <a:gd name="connsiteX7" fmla="*/ 16192 w 22708"/>
                  <a:gd name="connsiteY7" fmla="*/ 14137 h 22708"/>
                  <a:gd name="connsiteX8" fmla="*/ 20280 w 22708"/>
                  <a:gd name="connsiteY8" fmla="*/ 1587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20280" y="15878"/>
                    </a:moveTo>
                    <a:cubicBezTo>
                      <a:pt x="26108" y="21707"/>
                      <a:pt x="18993" y="21480"/>
                      <a:pt x="16722" y="23448"/>
                    </a:cubicBezTo>
                    <a:cubicBezTo>
                      <a:pt x="16268" y="23372"/>
                      <a:pt x="15889" y="23297"/>
                      <a:pt x="15435" y="23297"/>
                    </a:cubicBezTo>
                    <a:cubicBezTo>
                      <a:pt x="9531" y="21783"/>
                      <a:pt x="5368" y="18755"/>
                      <a:pt x="5746" y="11942"/>
                    </a:cubicBezTo>
                    <a:cubicBezTo>
                      <a:pt x="5595" y="10655"/>
                      <a:pt x="5670" y="9293"/>
                      <a:pt x="6200" y="8082"/>
                    </a:cubicBezTo>
                    <a:cubicBezTo>
                      <a:pt x="6654" y="7325"/>
                      <a:pt x="7260" y="6644"/>
                      <a:pt x="7941" y="6114"/>
                    </a:cubicBezTo>
                    <a:cubicBezTo>
                      <a:pt x="8698" y="5735"/>
                      <a:pt x="9606" y="5584"/>
                      <a:pt x="10439" y="5735"/>
                    </a:cubicBezTo>
                    <a:cubicBezTo>
                      <a:pt x="13391" y="7854"/>
                      <a:pt x="19068" y="8006"/>
                      <a:pt x="16192" y="14137"/>
                    </a:cubicBezTo>
                    <a:cubicBezTo>
                      <a:pt x="17630" y="14591"/>
                      <a:pt x="19296" y="14516"/>
                      <a:pt x="20280" y="15878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1" name="任意多边形: 形状 3670"/>
              <p:cNvSpPr/>
              <p:nvPr/>
            </p:nvSpPr>
            <p:spPr>
              <a:xfrm>
                <a:off x="1664329" y="6272241"/>
                <a:ext cx="22709" cy="22709"/>
              </a:xfrm>
              <a:custGeom>
                <a:avLst/>
                <a:gdLst>
                  <a:gd name="connsiteX0" fmla="*/ 18960 w 22708"/>
                  <a:gd name="connsiteY0" fmla="*/ 23012 h 22708"/>
                  <a:gd name="connsiteX1" fmla="*/ 13888 w 22708"/>
                  <a:gd name="connsiteY1" fmla="*/ 14535 h 22708"/>
                  <a:gd name="connsiteX2" fmla="*/ 9422 w 22708"/>
                  <a:gd name="connsiteY2" fmla="*/ 23012 h 22708"/>
                  <a:gd name="connsiteX3" fmla="*/ 5713 w 22708"/>
                  <a:gd name="connsiteY3" fmla="*/ 17335 h 22708"/>
                  <a:gd name="connsiteX4" fmla="*/ 7681 w 22708"/>
                  <a:gd name="connsiteY4" fmla="*/ 5678 h 22708"/>
                  <a:gd name="connsiteX5" fmla="*/ 14191 w 22708"/>
                  <a:gd name="connsiteY5" fmla="*/ 8706 h 22708"/>
                  <a:gd name="connsiteX6" fmla="*/ 19036 w 22708"/>
                  <a:gd name="connsiteY6" fmla="*/ 13854 h 22708"/>
                  <a:gd name="connsiteX7" fmla="*/ 18960 w 22708"/>
                  <a:gd name="connsiteY7" fmla="*/ 2301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8960" y="23012"/>
                    </a:moveTo>
                    <a:cubicBezTo>
                      <a:pt x="15932" y="21045"/>
                      <a:pt x="17295" y="16503"/>
                      <a:pt x="13888" y="14535"/>
                    </a:cubicBezTo>
                    <a:cubicBezTo>
                      <a:pt x="10936" y="16503"/>
                      <a:pt x="9876" y="19607"/>
                      <a:pt x="9422" y="23012"/>
                    </a:cubicBezTo>
                    <a:cubicBezTo>
                      <a:pt x="5335" y="23012"/>
                      <a:pt x="5638" y="20061"/>
                      <a:pt x="5713" y="17335"/>
                    </a:cubicBezTo>
                    <a:cubicBezTo>
                      <a:pt x="5335" y="13248"/>
                      <a:pt x="8968" y="9917"/>
                      <a:pt x="7681" y="5678"/>
                    </a:cubicBezTo>
                    <a:cubicBezTo>
                      <a:pt x="10406" y="5603"/>
                      <a:pt x="12072" y="9085"/>
                      <a:pt x="14191" y="8706"/>
                    </a:cubicBezTo>
                    <a:cubicBezTo>
                      <a:pt x="19263" y="7722"/>
                      <a:pt x="19111" y="10523"/>
                      <a:pt x="19036" y="13854"/>
                    </a:cubicBezTo>
                    <a:cubicBezTo>
                      <a:pt x="18960" y="16881"/>
                      <a:pt x="18960" y="19985"/>
                      <a:pt x="18960" y="23012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2" name="任意多边形: 形状 3671"/>
              <p:cNvSpPr/>
              <p:nvPr/>
            </p:nvSpPr>
            <p:spPr>
              <a:xfrm>
                <a:off x="2385378" y="6105578"/>
                <a:ext cx="15139" cy="30278"/>
              </a:xfrm>
              <a:custGeom>
                <a:avLst/>
                <a:gdLst>
                  <a:gd name="connsiteX0" fmla="*/ 12702 w 15139"/>
                  <a:gd name="connsiteY0" fmla="*/ 28142 h 30278"/>
                  <a:gd name="connsiteX1" fmla="*/ 8614 w 15139"/>
                  <a:gd name="connsiteY1" fmla="*/ 22087 h 30278"/>
                  <a:gd name="connsiteX2" fmla="*/ 6041 w 15139"/>
                  <a:gd name="connsiteY2" fmla="*/ 13079 h 30278"/>
                  <a:gd name="connsiteX3" fmla="*/ 9069 w 15139"/>
                  <a:gd name="connsiteY3" fmla="*/ 7174 h 30278"/>
                  <a:gd name="connsiteX4" fmla="*/ 14973 w 15139"/>
                  <a:gd name="connsiteY4" fmla="*/ 6796 h 30278"/>
                  <a:gd name="connsiteX5" fmla="*/ 13837 w 15139"/>
                  <a:gd name="connsiteY5" fmla="*/ 12246 h 30278"/>
                  <a:gd name="connsiteX6" fmla="*/ 12778 w 15139"/>
                  <a:gd name="connsiteY6" fmla="*/ 18302 h 30278"/>
                  <a:gd name="connsiteX7" fmla="*/ 14746 w 15139"/>
                  <a:gd name="connsiteY7" fmla="*/ 25038 h 30278"/>
                  <a:gd name="connsiteX8" fmla="*/ 12702 w 15139"/>
                  <a:gd name="connsiteY8" fmla="*/ 2814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2702" y="28142"/>
                    </a:moveTo>
                    <a:cubicBezTo>
                      <a:pt x="10355" y="26780"/>
                      <a:pt x="9977" y="24055"/>
                      <a:pt x="8614" y="22087"/>
                    </a:cubicBezTo>
                    <a:cubicBezTo>
                      <a:pt x="7782" y="19059"/>
                      <a:pt x="7101" y="16031"/>
                      <a:pt x="6041" y="13079"/>
                    </a:cubicBezTo>
                    <a:cubicBezTo>
                      <a:pt x="4905" y="9899"/>
                      <a:pt x="6571" y="8386"/>
                      <a:pt x="9069" y="7174"/>
                    </a:cubicBezTo>
                    <a:cubicBezTo>
                      <a:pt x="10961" y="6266"/>
                      <a:pt x="12853" y="4525"/>
                      <a:pt x="14973" y="6796"/>
                    </a:cubicBezTo>
                    <a:cubicBezTo>
                      <a:pt x="17092" y="9142"/>
                      <a:pt x="15957" y="11111"/>
                      <a:pt x="13837" y="12246"/>
                    </a:cubicBezTo>
                    <a:cubicBezTo>
                      <a:pt x="10431" y="13987"/>
                      <a:pt x="11339" y="15955"/>
                      <a:pt x="12778" y="18302"/>
                    </a:cubicBezTo>
                    <a:cubicBezTo>
                      <a:pt x="14973" y="20118"/>
                      <a:pt x="15881" y="22238"/>
                      <a:pt x="14746" y="25038"/>
                    </a:cubicBezTo>
                    <a:cubicBezTo>
                      <a:pt x="14443" y="26250"/>
                      <a:pt x="13837" y="27385"/>
                      <a:pt x="12702" y="28142"/>
                    </a:cubicBezTo>
                    <a:close/>
                  </a:path>
                </a:pathLst>
              </a:custGeom>
              <a:solidFill>
                <a:srgbClr val="F1C7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3" name="任意多边形: 形状 3672"/>
              <p:cNvSpPr/>
              <p:nvPr/>
            </p:nvSpPr>
            <p:spPr>
              <a:xfrm>
                <a:off x="1601591" y="6719335"/>
                <a:ext cx="15139" cy="30278"/>
              </a:xfrm>
              <a:custGeom>
                <a:avLst/>
                <a:gdLst>
                  <a:gd name="connsiteX0" fmla="*/ 15238 w 15139"/>
                  <a:gd name="connsiteY0" fmla="*/ 20781 h 30278"/>
                  <a:gd name="connsiteX1" fmla="*/ 11453 w 15139"/>
                  <a:gd name="connsiteY1" fmla="*/ 28275 h 30278"/>
                  <a:gd name="connsiteX2" fmla="*/ 11226 w 15139"/>
                  <a:gd name="connsiteY2" fmla="*/ 28426 h 30278"/>
                  <a:gd name="connsiteX3" fmla="*/ 7592 w 15139"/>
                  <a:gd name="connsiteY3" fmla="*/ 16920 h 30278"/>
                  <a:gd name="connsiteX4" fmla="*/ 9031 w 15139"/>
                  <a:gd name="connsiteY4" fmla="*/ 10789 h 30278"/>
                  <a:gd name="connsiteX5" fmla="*/ 9106 w 15139"/>
                  <a:gd name="connsiteY5" fmla="*/ 6096 h 30278"/>
                  <a:gd name="connsiteX6" fmla="*/ 13648 w 15139"/>
                  <a:gd name="connsiteY6" fmla="*/ 7913 h 30278"/>
                  <a:gd name="connsiteX7" fmla="*/ 15238 w 15139"/>
                  <a:gd name="connsiteY7" fmla="*/ 207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30278">
                    <a:moveTo>
                      <a:pt x="15238" y="20781"/>
                    </a:moveTo>
                    <a:cubicBezTo>
                      <a:pt x="11680" y="22143"/>
                      <a:pt x="11150" y="25020"/>
                      <a:pt x="11453" y="28275"/>
                    </a:cubicBezTo>
                    <a:lnTo>
                      <a:pt x="11226" y="28426"/>
                    </a:lnTo>
                    <a:cubicBezTo>
                      <a:pt x="4792" y="26231"/>
                      <a:pt x="4489" y="22143"/>
                      <a:pt x="7592" y="16920"/>
                    </a:cubicBezTo>
                    <a:cubicBezTo>
                      <a:pt x="10242" y="15407"/>
                      <a:pt x="12740" y="13893"/>
                      <a:pt x="9031" y="10789"/>
                    </a:cubicBezTo>
                    <a:cubicBezTo>
                      <a:pt x="7290" y="9351"/>
                      <a:pt x="7214" y="7307"/>
                      <a:pt x="9106" y="6096"/>
                    </a:cubicBezTo>
                    <a:cubicBezTo>
                      <a:pt x="10999" y="4885"/>
                      <a:pt x="12210" y="6550"/>
                      <a:pt x="13648" y="7913"/>
                    </a:cubicBezTo>
                    <a:cubicBezTo>
                      <a:pt x="18038" y="11925"/>
                      <a:pt x="16676" y="16315"/>
                      <a:pt x="15238" y="20781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4" name="任意多边形: 形状 3673"/>
              <p:cNvSpPr/>
              <p:nvPr/>
            </p:nvSpPr>
            <p:spPr>
              <a:xfrm>
                <a:off x="2141397" y="6555724"/>
                <a:ext cx="30278" cy="30278"/>
              </a:xfrm>
              <a:custGeom>
                <a:avLst/>
                <a:gdLst>
                  <a:gd name="connsiteX0" fmla="*/ 5677 w 30278"/>
                  <a:gd name="connsiteY0" fmla="*/ 5751 h 30278"/>
                  <a:gd name="connsiteX1" fmla="*/ 11506 w 30278"/>
                  <a:gd name="connsiteY1" fmla="*/ 11352 h 30278"/>
                  <a:gd name="connsiteX2" fmla="*/ 13928 w 30278"/>
                  <a:gd name="connsiteY2" fmla="*/ 10898 h 30278"/>
                  <a:gd name="connsiteX3" fmla="*/ 16653 w 30278"/>
                  <a:gd name="connsiteY3" fmla="*/ 13699 h 30278"/>
                  <a:gd name="connsiteX4" fmla="*/ 26645 w 30278"/>
                  <a:gd name="connsiteY4" fmla="*/ 18922 h 30278"/>
                  <a:gd name="connsiteX5" fmla="*/ 22709 w 30278"/>
                  <a:gd name="connsiteY5" fmla="*/ 26643 h 30278"/>
                  <a:gd name="connsiteX6" fmla="*/ 7342 w 30278"/>
                  <a:gd name="connsiteY6" fmla="*/ 9006 h 30278"/>
                  <a:gd name="connsiteX7" fmla="*/ 5677 w 30278"/>
                  <a:gd name="connsiteY7" fmla="*/ 575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5751"/>
                    </a:moveTo>
                    <a:cubicBezTo>
                      <a:pt x="10219" y="4994"/>
                      <a:pt x="8781" y="10292"/>
                      <a:pt x="11506" y="11352"/>
                    </a:cubicBezTo>
                    <a:cubicBezTo>
                      <a:pt x="12263" y="10747"/>
                      <a:pt x="13020" y="10596"/>
                      <a:pt x="13928" y="10898"/>
                    </a:cubicBezTo>
                    <a:cubicBezTo>
                      <a:pt x="15139" y="11579"/>
                      <a:pt x="15972" y="12488"/>
                      <a:pt x="16653" y="13699"/>
                    </a:cubicBezTo>
                    <a:cubicBezTo>
                      <a:pt x="18015" y="19149"/>
                      <a:pt x="23920" y="16045"/>
                      <a:pt x="26645" y="18922"/>
                    </a:cubicBezTo>
                    <a:cubicBezTo>
                      <a:pt x="23995" y="20814"/>
                      <a:pt x="29143" y="26718"/>
                      <a:pt x="22709" y="26643"/>
                    </a:cubicBezTo>
                    <a:cubicBezTo>
                      <a:pt x="14004" y="23918"/>
                      <a:pt x="9008" y="17938"/>
                      <a:pt x="7342" y="9006"/>
                    </a:cubicBezTo>
                    <a:cubicBezTo>
                      <a:pt x="7115" y="7870"/>
                      <a:pt x="6283" y="6886"/>
                      <a:pt x="5677" y="5751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5" name="任意多边形: 形状 3674"/>
              <p:cNvSpPr/>
              <p:nvPr/>
            </p:nvSpPr>
            <p:spPr>
              <a:xfrm>
                <a:off x="1527432" y="6344303"/>
                <a:ext cx="30278" cy="15139"/>
              </a:xfrm>
              <a:custGeom>
                <a:avLst/>
                <a:gdLst>
                  <a:gd name="connsiteX0" fmla="*/ 30278 w 30278"/>
                  <a:gd name="connsiteY0" fmla="*/ 9842 h 15139"/>
                  <a:gd name="connsiteX1" fmla="*/ 7948 w 30278"/>
                  <a:gd name="connsiteY1" fmla="*/ 15443 h 15139"/>
                  <a:gd name="connsiteX2" fmla="*/ 5677 w 30278"/>
                  <a:gd name="connsiteY2" fmla="*/ 11810 h 15139"/>
                  <a:gd name="connsiteX3" fmla="*/ 10673 w 30278"/>
                  <a:gd name="connsiteY3" fmla="*/ 8934 h 15139"/>
                  <a:gd name="connsiteX4" fmla="*/ 12944 w 30278"/>
                  <a:gd name="connsiteY4" fmla="*/ 8404 h 15139"/>
                  <a:gd name="connsiteX5" fmla="*/ 18545 w 30278"/>
                  <a:gd name="connsiteY5" fmla="*/ 8328 h 15139"/>
                  <a:gd name="connsiteX6" fmla="*/ 23466 w 30278"/>
                  <a:gd name="connsiteY6" fmla="*/ 5679 h 15139"/>
                  <a:gd name="connsiteX7" fmla="*/ 30278 w 30278"/>
                  <a:gd name="connsiteY7" fmla="*/ 98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15139">
                    <a:moveTo>
                      <a:pt x="30278" y="9842"/>
                    </a:moveTo>
                    <a:cubicBezTo>
                      <a:pt x="23768" y="15368"/>
                      <a:pt x="16880" y="19304"/>
                      <a:pt x="7948" y="15443"/>
                    </a:cubicBezTo>
                    <a:cubicBezTo>
                      <a:pt x="6207" y="14687"/>
                      <a:pt x="5829" y="13400"/>
                      <a:pt x="5677" y="11810"/>
                    </a:cubicBezTo>
                    <a:cubicBezTo>
                      <a:pt x="6888" y="10069"/>
                      <a:pt x="8932" y="9766"/>
                      <a:pt x="10673" y="8934"/>
                    </a:cubicBezTo>
                    <a:cubicBezTo>
                      <a:pt x="11430" y="8631"/>
                      <a:pt x="12187" y="8480"/>
                      <a:pt x="12944" y="8404"/>
                    </a:cubicBezTo>
                    <a:cubicBezTo>
                      <a:pt x="14836" y="8177"/>
                      <a:pt x="16729" y="8782"/>
                      <a:pt x="18545" y="8328"/>
                    </a:cubicBezTo>
                    <a:cubicBezTo>
                      <a:pt x="20362" y="7722"/>
                      <a:pt x="21649" y="6285"/>
                      <a:pt x="23466" y="5679"/>
                    </a:cubicBezTo>
                    <a:cubicBezTo>
                      <a:pt x="26645" y="5603"/>
                      <a:pt x="28310" y="8025"/>
                      <a:pt x="30278" y="9842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6" name="任意多边形: 形状 3675"/>
              <p:cNvSpPr/>
              <p:nvPr/>
            </p:nvSpPr>
            <p:spPr>
              <a:xfrm>
                <a:off x="1803115" y="6268444"/>
                <a:ext cx="30278" cy="22709"/>
              </a:xfrm>
              <a:custGeom>
                <a:avLst/>
                <a:gdLst>
                  <a:gd name="connsiteX0" fmla="*/ 5677 w 30278"/>
                  <a:gd name="connsiteY0" fmla="*/ 11671 h 22708"/>
                  <a:gd name="connsiteX1" fmla="*/ 17107 w 30278"/>
                  <a:gd name="connsiteY1" fmla="*/ 5919 h 22708"/>
                  <a:gd name="connsiteX2" fmla="*/ 24752 w 30278"/>
                  <a:gd name="connsiteY2" fmla="*/ 17273 h 22708"/>
                  <a:gd name="connsiteX3" fmla="*/ 13322 w 30278"/>
                  <a:gd name="connsiteY3" fmla="*/ 15456 h 22708"/>
                  <a:gd name="connsiteX4" fmla="*/ 15593 w 30278"/>
                  <a:gd name="connsiteY4" fmla="*/ 13791 h 22708"/>
                  <a:gd name="connsiteX5" fmla="*/ 13322 w 30278"/>
                  <a:gd name="connsiteY5" fmla="*/ 15456 h 22708"/>
                  <a:gd name="connsiteX6" fmla="*/ 5677 w 30278"/>
                  <a:gd name="connsiteY6" fmla="*/ 116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5677" y="11671"/>
                    </a:moveTo>
                    <a:cubicBezTo>
                      <a:pt x="8478" y="7811"/>
                      <a:pt x="11733" y="4783"/>
                      <a:pt x="17107" y="5919"/>
                    </a:cubicBezTo>
                    <a:cubicBezTo>
                      <a:pt x="21195" y="8644"/>
                      <a:pt x="23390" y="12655"/>
                      <a:pt x="24752" y="17273"/>
                    </a:cubicBezTo>
                    <a:cubicBezTo>
                      <a:pt x="20968" y="16743"/>
                      <a:pt x="16653" y="19165"/>
                      <a:pt x="13322" y="15456"/>
                    </a:cubicBezTo>
                    <a:cubicBezTo>
                      <a:pt x="14004" y="14775"/>
                      <a:pt x="14761" y="14245"/>
                      <a:pt x="15593" y="13791"/>
                    </a:cubicBezTo>
                    <a:cubicBezTo>
                      <a:pt x="14685" y="14169"/>
                      <a:pt x="13928" y="14699"/>
                      <a:pt x="13322" y="15456"/>
                    </a:cubicBezTo>
                    <a:cubicBezTo>
                      <a:pt x="11052" y="13488"/>
                      <a:pt x="6661" y="15986"/>
                      <a:pt x="5677" y="11671"/>
                    </a:cubicBezTo>
                    <a:close/>
                  </a:path>
                </a:pathLst>
              </a:custGeom>
              <a:solidFill>
                <a:srgbClr val="F9E3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7" name="任意多边形: 形状 3676"/>
              <p:cNvSpPr/>
              <p:nvPr/>
            </p:nvSpPr>
            <p:spPr>
              <a:xfrm>
                <a:off x="1702104" y="5943649"/>
                <a:ext cx="22709" cy="30278"/>
              </a:xfrm>
              <a:custGeom>
                <a:avLst/>
                <a:gdLst>
                  <a:gd name="connsiteX0" fmla="*/ 11690 w 22708"/>
                  <a:gd name="connsiteY0" fmla="*/ 5677 h 30278"/>
                  <a:gd name="connsiteX1" fmla="*/ 20319 w 22708"/>
                  <a:gd name="connsiteY1" fmla="*/ 18848 h 30278"/>
                  <a:gd name="connsiteX2" fmla="*/ 17367 w 22708"/>
                  <a:gd name="connsiteY2" fmla="*/ 22784 h 30278"/>
                  <a:gd name="connsiteX3" fmla="*/ 16081 w 22708"/>
                  <a:gd name="connsiteY3" fmla="*/ 24752 h 30278"/>
                  <a:gd name="connsiteX4" fmla="*/ 13885 w 22708"/>
                  <a:gd name="connsiteY4" fmla="*/ 25585 h 30278"/>
                  <a:gd name="connsiteX5" fmla="*/ 9192 w 22708"/>
                  <a:gd name="connsiteY5" fmla="*/ 24979 h 30278"/>
                  <a:gd name="connsiteX6" fmla="*/ 8965 w 22708"/>
                  <a:gd name="connsiteY6" fmla="*/ 20059 h 30278"/>
                  <a:gd name="connsiteX7" fmla="*/ 10101 w 22708"/>
                  <a:gd name="connsiteY7" fmla="*/ 17107 h 30278"/>
                  <a:gd name="connsiteX8" fmla="*/ 5862 w 22708"/>
                  <a:gd name="connsiteY8" fmla="*/ 9386 h 30278"/>
                  <a:gd name="connsiteX9" fmla="*/ 11690 w 22708"/>
                  <a:gd name="connsiteY9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11690" y="5677"/>
                    </a:moveTo>
                    <a:cubicBezTo>
                      <a:pt x="16232" y="8856"/>
                      <a:pt x="15324" y="15669"/>
                      <a:pt x="20319" y="18848"/>
                    </a:cubicBezTo>
                    <a:cubicBezTo>
                      <a:pt x="21531" y="19605"/>
                      <a:pt x="17897" y="21043"/>
                      <a:pt x="17367" y="22784"/>
                    </a:cubicBezTo>
                    <a:cubicBezTo>
                      <a:pt x="16837" y="23390"/>
                      <a:pt x="16459" y="24071"/>
                      <a:pt x="16081" y="24752"/>
                    </a:cubicBezTo>
                    <a:cubicBezTo>
                      <a:pt x="15475" y="25282"/>
                      <a:pt x="14718" y="25585"/>
                      <a:pt x="13885" y="25585"/>
                    </a:cubicBezTo>
                    <a:cubicBezTo>
                      <a:pt x="12296" y="25585"/>
                      <a:pt x="10630" y="25812"/>
                      <a:pt x="9192" y="24979"/>
                    </a:cubicBezTo>
                    <a:cubicBezTo>
                      <a:pt x="7527" y="23390"/>
                      <a:pt x="6543" y="21800"/>
                      <a:pt x="8965" y="20059"/>
                    </a:cubicBezTo>
                    <a:cubicBezTo>
                      <a:pt x="10403" y="19529"/>
                      <a:pt x="11312" y="18772"/>
                      <a:pt x="10101" y="17107"/>
                    </a:cubicBezTo>
                    <a:cubicBezTo>
                      <a:pt x="8587" y="14609"/>
                      <a:pt x="4802" y="13322"/>
                      <a:pt x="5862" y="9386"/>
                    </a:cubicBezTo>
                    <a:cubicBezTo>
                      <a:pt x="7148" y="7191"/>
                      <a:pt x="9646" y="6737"/>
                      <a:pt x="11690" y="5677"/>
                    </a:cubicBezTo>
                    <a:close/>
                  </a:path>
                </a:pathLst>
              </a:custGeom>
              <a:solidFill>
                <a:srgbClr val="F9DB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8" name="任意多边形: 形状 3677"/>
              <p:cNvSpPr/>
              <p:nvPr/>
            </p:nvSpPr>
            <p:spPr>
              <a:xfrm>
                <a:off x="1862006" y="5836334"/>
                <a:ext cx="22709" cy="22709"/>
              </a:xfrm>
              <a:custGeom>
                <a:avLst/>
                <a:gdLst>
                  <a:gd name="connsiteX0" fmla="*/ 5677 w 22708"/>
                  <a:gd name="connsiteY0" fmla="*/ 8457 h 22708"/>
                  <a:gd name="connsiteX1" fmla="*/ 10900 w 22708"/>
                  <a:gd name="connsiteY1" fmla="*/ 6413 h 22708"/>
                  <a:gd name="connsiteX2" fmla="*/ 18470 w 22708"/>
                  <a:gd name="connsiteY2" fmla="*/ 9516 h 22708"/>
                  <a:gd name="connsiteX3" fmla="*/ 15063 w 22708"/>
                  <a:gd name="connsiteY3" fmla="*/ 17389 h 22708"/>
                  <a:gd name="connsiteX4" fmla="*/ 7418 w 22708"/>
                  <a:gd name="connsiteY4" fmla="*/ 12847 h 22708"/>
                  <a:gd name="connsiteX5" fmla="*/ 5753 w 22708"/>
                  <a:gd name="connsiteY5" fmla="*/ 8457 h 22708"/>
                  <a:gd name="connsiteX6" fmla="*/ 5677 w 22708"/>
                  <a:gd name="connsiteY6" fmla="*/ 84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8457"/>
                    </a:moveTo>
                    <a:cubicBezTo>
                      <a:pt x="7418" y="7775"/>
                      <a:pt x="9235" y="7170"/>
                      <a:pt x="10900" y="6413"/>
                    </a:cubicBezTo>
                    <a:cubicBezTo>
                      <a:pt x="14609" y="4596"/>
                      <a:pt x="17183" y="6337"/>
                      <a:pt x="18470" y="9516"/>
                    </a:cubicBezTo>
                    <a:cubicBezTo>
                      <a:pt x="19832" y="12847"/>
                      <a:pt x="18167" y="16177"/>
                      <a:pt x="15063" y="17389"/>
                    </a:cubicBezTo>
                    <a:cubicBezTo>
                      <a:pt x="11279" y="18903"/>
                      <a:pt x="8327" y="17237"/>
                      <a:pt x="7418" y="12847"/>
                    </a:cubicBezTo>
                    <a:cubicBezTo>
                      <a:pt x="7115" y="11333"/>
                      <a:pt x="6283" y="9895"/>
                      <a:pt x="5753" y="8457"/>
                    </a:cubicBezTo>
                    <a:lnTo>
                      <a:pt x="5677" y="8457"/>
                    </a:lnTo>
                    <a:close/>
                  </a:path>
                </a:pathLst>
              </a:custGeom>
              <a:solidFill>
                <a:srgbClr val="F9DC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79" name="任意多边形: 形状 3678"/>
              <p:cNvSpPr/>
              <p:nvPr/>
            </p:nvSpPr>
            <p:spPr>
              <a:xfrm>
                <a:off x="1687225" y="6011668"/>
                <a:ext cx="22709" cy="22709"/>
              </a:xfrm>
              <a:custGeom>
                <a:avLst/>
                <a:gdLst>
                  <a:gd name="connsiteX0" fmla="*/ 5677 w 22708"/>
                  <a:gd name="connsiteY0" fmla="*/ 11764 h 22708"/>
                  <a:gd name="connsiteX1" fmla="*/ 18091 w 22708"/>
                  <a:gd name="connsiteY1" fmla="*/ 6692 h 22708"/>
                  <a:gd name="connsiteX2" fmla="*/ 15518 w 22708"/>
                  <a:gd name="connsiteY2" fmla="*/ 18652 h 22708"/>
                  <a:gd name="connsiteX3" fmla="*/ 7342 w 22708"/>
                  <a:gd name="connsiteY3" fmla="*/ 15851 h 22708"/>
                  <a:gd name="connsiteX4" fmla="*/ 5677 w 22708"/>
                  <a:gd name="connsiteY4" fmla="*/ 117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764"/>
                    </a:moveTo>
                    <a:cubicBezTo>
                      <a:pt x="8326" y="6465"/>
                      <a:pt x="13928" y="4194"/>
                      <a:pt x="18091" y="6692"/>
                    </a:cubicBezTo>
                    <a:cubicBezTo>
                      <a:pt x="20589" y="8206"/>
                      <a:pt x="18924" y="17289"/>
                      <a:pt x="15518" y="18652"/>
                    </a:cubicBezTo>
                    <a:cubicBezTo>
                      <a:pt x="12414" y="19863"/>
                      <a:pt x="8629" y="20923"/>
                      <a:pt x="7342" y="15851"/>
                    </a:cubicBezTo>
                    <a:cubicBezTo>
                      <a:pt x="7267" y="14262"/>
                      <a:pt x="10597" y="11385"/>
                      <a:pt x="5677" y="11764"/>
                    </a:cubicBezTo>
                    <a:close/>
                  </a:path>
                </a:pathLst>
              </a:custGeom>
              <a:solidFill>
                <a:srgbClr val="FAE1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0" name="任意多边形: 形状 3679"/>
              <p:cNvSpPr/>
              <p:nvPr/>
            </p:nvSpPr>
            <p:spPr>
              <a:xfrm>
                <a:off x="1806824" y="6055965"/>
                <a:ext cx="15139" cy="30278"/>
              </a:xfrm>
              <a:custGeom>
                <a:avLst/>
                <a:gdLst>
                  <a:gd name="connsiteX0" fmla="*/ 5677 w 15139"/>
                  <a:gd name="connsiteY0" fmla="*/ 24617 h 30278"/>
                  <a:gd name="connsiteX1" fmla="*/ 5677 w 15139"/>
                  <a:gd name="connsiteY1" fmla="*/ 13036 h 30278"/>
                  <a:gd name="connsiteX2" fmla="*/ 6131 w 15139"/>
                  <a:gd name="connsiteY2" fmla="*/ 7435 h 30278"/>
                  <a:gd name="connsiteX3" fmla="*/ 9689 w 15139"/>
                  <a:gd name="connsiteY3" fmla="*/ 5996 h 30278"/>
                  <a:gd name="connsiteX4" fmla="*/ 14988 w 15139"/>
                  <a:gd name="connsiteY4" fmla="*/ 19016 h 30278"/>
                  <a:gd name="connsiteX5" fmla="*/ 15215 w 15139"/>
                  <a:gd name="connsiteY5" fmla="*/ 24314 h 30278"/>
                  <a:gd name="connsiteX6" fmla="*/ 5677 w 15139"/>
                  <a:gd name="connsiteY6" fmla="*/ 2461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30278">
                    <a:moveTo>
                      <a:pt x="5677" y="24617"/>
                    </a:moveTo>
                    <a:cubicBezTo>
                      <a:pt x="12565" y="20151"/>
                      <a:pt x="12565" y="20076"/>
                      <a:pt x="5677" y="13036"/>
                    </a:cubicBezTo>
                    <a:cubicBezTo>
                      <a:pt x="5829" y="11144"/>
                      <a:pt x="5601" y="9175"/>
                      <a:pt x="6131" y="7435"/>
                    </a:cubicBezTo>
                    <a:cubicBezTo>
                      <a:pt x="6586" y="5693"/>
                      <a:pt x="9689" y="5315"/>
                      <a:pt x="9689" y="5996"/>
                    </a:cubicBezTo>
                    <a:cubicBezTo>
                      <a:pt x="9765" y="11144"/>
                      <a:pt x="19302" y="12354"/>
                      <a:pt x="14988" y="19016"/>
                    </a:cubicBezTo>
                    <a:cubicBezTo>
                      <a:pt x="13777" y="20908"/>
                      <a:pt x="14382" y="22574"/>
                      <a:pt x="15215" y="24314"/>
                    </a:cubicBezTo>
                    <a:cubicBezTo>
                      <a:pt x="12036" y="23103"/>
                      <a:pt x="9008" y="28175"/>
                      <a:pt x="5677" y="24617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1" name="任意多边形: 形状 3680"/>
              <p:cNvSpPr/>
              <p:nvPr/>
            </p:nvSpPr>
            <p:spPr>
              <a:xfrm>
                <a:off x="1963807" y="6488458"/>
                <a:ext cx="30278" cy="22709"/>
              </a:xfrm>
              <a:custGeom>
                <a:avLst/>
                <a:gdLst>
                  <a:gd name="connsiteX0" fmla="*/ 6594 w 30278"/>
                  <a:gd name="connsiteY0" fmla="*/ 14050 h 22708"/>
                  <a:gd name="connsiteX1" fmla="*/ 11514 w 30278"/>
                  <a:gd name="connsiteY1" fmla="*/ 18213 h 22708"/>
                  <a:gd name="connsiteX2" fmla="*/ 8487 w 30278"/>
                  <a:gd name="connsiteY2" fmla="*/ 8297 h 22708"/>
                  <a:gd name="connsiteX3" fmla="*/ 16056 w 30278"/>
                  <a:gd name="connsiteY3" fmla="*/ 6405 h 22708"/>
                  <a:gd name="connsiteX4" fmla="*/ 23701 w 30278"/>
                  <a:gd name="connsiteY4" fmla="*/ 14050 h 22708"/>
                  <a:gd name="connsiteX5" fmla="*/ 21809 w 30278"/>
                  <a:gd name="connsiteY5" fmla="*/ 19727 h 22708"/>
                  <a:gd name="connsiteX6" fmla="*/ 13937 w 30278"/>
                  <a:gd name="connsiteY6" fmla="*/ 19500 h 22708"/>
                  <a:gd name="connsiteX7" fmla="*/ 6367 w 30278"/>
                  <a:gd name="connsiteY7" fmla="*/ 21393 h 22708"/>
                  <a:gd name="connsiteX8" fmla="*/ 6594 w 30278"/>
                  <a:gd name="connsiteY8" fmla="*/ 1405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6594" y="14050"/>
                    </a:moveTo>
                    <a:cubicBezTo>
                      <a:pt x="9849" y="13445"/>
                      <a:pt x="9849" y="16851"/>
                      <a:pt x="11514" y="18213"/>
                    </a:cubicBezTo>
                    <a:cubicBezTo>
                      <a:pt x="14466" y="13596"/>
                      <a:pt x="7957" y="12082"/>
                      <a:pt x="8487" y="8297"/>
                    </a:cubicBezTo>
                    <a:cubicBezTo>
                      <a:pt x="10984" y="7616"/>
                      <a:pt x="12801" y="4210"/>
                      <a:pt x="16056" y="6405"/>
                    </a:cubicBezTo>
                    <a:cubicBezTo>
                      <a:pt x="15678" y="11931"/>
                      <a:pt x="18100" y="14580"/>
                      <a:pt x="23701" y="14050"/>
                    </a:cubicBezTo>
                    <a:cubicBezTo>
                      <a:pt x="25594" y="16775"/>
                      <a:pt x="24383" y="18516"/>
                      <a:pt x="21809" y="19727"/>
                    </a:cubicBezTo>
                    <a:cubicBezTo>
                      <a:pt x="19235" y="18138"/>
                      <a:pt x="17116" y="12157"/>
                      <a:pt x="13937" y="19500"/>
                    </a:cubicBezTo>
                    <a:cubicBezTo>
                      <a:pt x="12650" y="22377"/>
                      <a:pt x="9546" y="23512"/>
                      <a:pt x="6367" y="21393"/>
                    </a:cubicBezTo>
                    <a:cubicBezTo>
                      <a:pt x="6594" y="18970"/>
                      <a:pt x="4550" y="16396"/>
                      <a:pt x="6594" y="14050"/>
                    </a:cubicBezTo>
                    <a:close/>
                  </a:path>
                </a:pathLst>
              </a:custGeom>
              <a:solidFill>
                <a:srgbClr val="F7D7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2" name="任意多边形: 形状 3681"/>
              <p:cNvSpPr/>
              <p:nvPr/>
            </p:nvSpPr>
            <p:spPr>
              <a:xfrm>
                <a:off x="2128116" y="6532862"/>
                <a:ext cx="22709" cy="30278"/>
              </a:xfrm>
              <a:custGeom>
                <a:avLst/>
                <a:gdLst>
                  <a:gd name="connsiteX0" fmla="*/ 17293 w 22708"/>
                  <a:gd name="connsiteY0" fmla="*/ 26645 h 30278"/>
                  <a:gd name="connsiteX1" fmla="*/ 17217 w 22708"/>
                  <a:gd name="connsiteY1" fmla="*/ 28537 h 30278"/>
                  <a:gd name="connsiteX2" fmla="*/ 5787 w 22708"/>
                  <a:gd name="connsiteY2" fmla="*/ 22784 h 30278"/>
                  <a:gd name="connsiteX3" fmla="*/ 7528 w 22708"/>
                  <a:gd name="connsiteY3" fmla="*/ 20135 h 30278"/>
                  <a:gd name="connsiteX4" fmla="*/ 10329 w 22708"/>
                  <a:gd name="connsiteY4" fmla="*/ 20286 h 30278"/>
                  <a:gd name="connsiteX5" fmla="*/ 7528 w 22708"/>
                  <a:gd name="connsiteY5" fmla="*/ 19832 h 30278"/>
                  <a:gd name="connsiteX6" fmla="*/ 5712 w 22708"/>
                  <a:gd name="connsiteY6" fmla="*/ 17183 h 30278"/>
                  <a:gd name="connsiteX7" fmla="*/ 19110 w 22708"/>
                  <a:gd name="connsiteY7" fmla="*/ 5677 h 30278"/>
                  <a:gd name="connsiteX8" fmla="*/ 21456 w 22708"/>
                  <a:gd name="connsiteY8" fmla="*/ 12338 h 30278"/>
                  <a:gd name="connsiteX9" fmla="*/ 20169 w 22708"/>
                  <a:gd name="connsiteY9" fmla="*/ 14307 h 30278"/>
                  <a:gd name="connsiteX10" fmla="*/ 18504 w 22708"/>
                  <a:gd name="connsiteY10" fmla="*/ 18243 h 30278"/>
                  <a:gd name="connsiteX11" fmla="*/ 18580 w 22708"/>
                  <a:gd name="connsiteY11" fmla="*/ 20362 h 30278"/>
                  <a:gd name="connsiteX12" fmla="*/ 18277 w 22708"/>
                  <a:gd name="connsiteY12" fmla="*/ 24677 h 30278"/>
                  <a:gd name="connsiteX13" fmla="*/ 17293 w 22708"/>
                  <a:gd name="connsiteY13" fmla="*/ 2664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0278">
                    <a:moveTo>
                      <a:pt x="17293" y="26645"/>
                    </a:moveTo>
                    <a:cubicBezTo>
                      <a:pt x="17293" y="27251"/>
                      <a:pt x="17217" y="27932"/>
                      <a:pt x="17217" y="28537"/>
                    </a:cubicBezTo>
                    <a:cubicBezTo>
                      <a:pt x="13281" y="26796"/>
                      <a:pt x="11086" y="21649"/>
                      <a:pt x="5787" y="22784"/>
                    </a:cubicBezTo>
                    <a:cubicBezTo>
                      <a:pt x="5636" y="21422"/>
                      <a:pt x="5863" y="20286"/>
                      <a:pt x="7528" y="20135"/>
                    </a:cubicBezTo>
                    <a:cubicBezTo>
                      <a:pt x="8512" y="20059"/>
                      <a:pt x="9421" y="19984"/>
                      <a:pt x="10329" y="20286"/>
                    </a:cubicBezTo>
                    <a:cubicBezTo>
                      <a:pt x="9421" y="19908"/>
                      <a:pt x="8512" y="19984"/>
                      <a:pt x="7528" y="19832"/>
                    </a:cubicBezTo>
                    <a:cubicBezTo>
                      <a:pt x="5863" y="19605"/>
                      <a:pt x="5560" y="18545"/>
                      <a:pt x="5712" y="17183"/>
                    </a:cubicBezTo>
                    <a:cubicBezTo>
                      <a:pt x="10556" y="13777"/>
                      <a:pt x="16839" y="12036"/>
                      <a:pt x="19110" y="5677"/>
                    </a:cubicBezTo>
                    <a:cubicBezTo>
                      <a:pt x="23878" y="6510"/>
                      <a:pt x="22440" y="9462"/>
                      <a:pt x="21456" y="12338"/>
                    </a:cubicBezTo>
                    <a:cubicBezTo>
                      <a:pt x="21078" y="13020"/>
                      <a:pt x="20624" y="13701"/>
                      <a:pt x="20169" y="14307"/>
                    </a:cubicBezTo>
                    <a:cubicBezTo>
                      <a:pt x="19337" y="15517"/>
                      <a:pt x="18428" y="16729"/>
                      <a:pt x="18504" y="18243"/>
                    </a:cubicBezTo>
                    <a:cubicBezTo>
                      <a:pt x="18580" y="19000"/>
                      <a:pt x="18580" y="19681"/>
                      <a:pt x="18580" y="20362"/>
                    </a:cubicBezTo>
                    <a:cubicBezTo>
                      <a:pt x="18504" y="21800"/>
                      <a:pt x="18277" y="23239"/>
                      <a:pt x="18277" y="24677"/>
                    </a:cubicBezTo>
                    <a:cubicBezTo>
                      <a:pt x="18126" y="25509"/>
                      <a:pt x="17823" y="26115"/>
                      <a:pt x="17293" y="26645"/>
                    </a:cubicBezTo>
                    <a:close/>
                  </a:path>
                </a:pathLst>
              </a:custGeom>
              <a:solidFill>
                <a:srgbClr val="FCE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3" name="任意多边形: 形状 3682"/>
              <p:cNvSpPr/>
              <p:nvPr/>
            </p:nvSpPr>
            <p:spPr>
              <a:xfrm>
                <a:off x="1778135" y="6054559"/>
                <a:ext cx="30278" cy="22709"/>
              </a:xfrm>
              <a:custGeom>
                <a:avLst/>
                <a:gdLst>
                  <a:gd name="connsiteX0" fmla="*/ 23011 w 30278"/>
                  <a:gd name="connsiteY0" fmla="*/ 18303 h 22708"/>
                  <a:gd name="connsiteX1" fmla="*/ 17183 w 30278"/>
                  <a:gd name="connsiteY1" fmla="*/ 24131 h 22708"/>
                  <a:gd name="connsiteX2" fmla="*/ 5677 w 30278"/>
                  <a:gd name="connsiteY2" fmla="*/ 12852 h 22708"/>
                  <a:gd name="connsiteX3" fmla="*/ 5904 w 30278"/>
                  <a:gd name="connsiteY3" fmla="*/ 11944 h 22708"/>
                  <a:gd name="connsiteX4" fmla="*/ 6888 w 30278"/>
                  <a:gd name="connsiteY4" fmla="*/ 9295 h 22708"/>
                  <a:gd name="connsiteX5" fmla="*/ 8781 w 30278"/>
                  <a:gd name="connsiteY5" fmla="*/ 5813 h 22708"/>
                  <a:gd name="connsiteX6" fmla="*/ 12263 w 30278"/>
                  <a:gd name="connsiteY6" fmla="*/ 6267 h 22708"/>
                  <a:gd name="connsiteX7" fmla="*/ 18848 w 30278"/>
                  <a:gd name="connsiteY7" fmla="*/ 11868 h 22708"/>
                  <a:gd name="connsiteX8" fmla="*/ 23617 w 30278"/>
                  <a:gd name="connsiteY8" fmla="*/ 13231 h 22708"/>
                  <a:gd name="connsiteX9" fmla="*/ 23011 w 30278"/>
                  <a:gd name="connsiteY9" fmla="*/ 1830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23011" y="18303"/>
                    </a:moveTo>
                    <a:cubicBezTo>
                      <a:pt x="21043" y="20270"/>
                      <a:pt x="19151" y="22163"/>
                      <a:pt x="17183" y="24131"/>
                    </a:cubicBezTo>
                    <a:cubicBezTo>
                      <a:pt x="15215" y="18454"/>
                      <a:pt x="7645" y="18529"/>
                      <a:pt x="5677" y="12852"/>
                    </a:cubicBezTo>
                    <a:cubicBezTo>
                      <a:pt x="5677" y="12852"/>
                      <a:pt x="5980" y="11944"/>
                      <a:pt x="5904" y="11944"/>
                    </a:cubicBezTo>
                    <a:cubicBezTo>
                      <a:pt x="6358" y="11111"/>
                      <a:pt x="6813" y="10279"/>
                      <a:pt x="6888" y="9295"/>
                    </a:cubicBezTo>
                    <a:cubicBezTo>
                      <a:pt x="6964" y="7857"/>
                      <a:pt x="7191" y="6418"/>
                      <a:pt x="8781" y="5813"/>
                    </a:cubicBezTo>
                    <a:cubicBezTo>
                      <a:pt x="9992" y="5510"/>
                      <a:pt x="11127" y="5737"/>
                      <a:pt x="12263" y="6267"/>
                    </a:cubicBezTo>
                    <a:cubicBezTo>
                      <a:pt x="15820" y="6569"/>
                      <a:pt x="13852" y="13306"/>
                      <a:pt x="18848" y="11868"/>
                    </a:cubicBezTo>
                    <a:cubicBezTo>
                      <a:pt x="20589" y="11944"/>
                      <a:pt x="22103" y="12474"/>
                      <a:pt x="23617" y="13231"/>
                    </a:cubicBezTo>
                    <a:cubicBezTo>
                      <a:pt x="26418" y="15275"/>
                      <a:pt x="25131" y="16864"/>
                      <a:pt x="23011" y="18303"/>
                    </a:cubicBezTo>
                    <a:close/>
                  </a:path>
                </a:pathLst>
              </a:custGeom>
              <a:solidFill>
                <a:srgbClr val="F8D3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4" name="任意多边形: 形状 3683"/>
              <p:cNvSpPr/>
              <p:nvPr/>
            </p:nvSpPr>
            <p:spPr>
              <a:xfrm>
                <a:off x="1779697" y="6288410"/>
                <a:ext cx="22709" cy="22709"/>
              </a:xfrm>
              <a:custGeom>
                <a:avLst/>
                <a:gdLst>
                  <a:gd name="connsiteX0" fmla="*/ 17816 w 22708"/>
                  <a:gd name="connsiteY0" fmla="*/ 8661 h 22708"/>
                  <a:gd name="connsiteX1" fmla="*/ 17438 w 22708"/>
                  <a:gd name="connsiteY1" fmla="*/ 12294 h 22708"/>
                  <a:gd name="connsiteX2" fmla="*/ 14183 w 22708"/>
                  <a:gd name="connsiteY2" fmla="*/ 17896 h 22708"/>
                  <a:gd name="connsiteX3" fmla="*/ 6311 w 22708"/>
                  <a:gd name="connsiteY3" fmla="*/ 10932 h 22708"/>
                  <a:gd name="connsiteX4" fmla="*/ 6462 w 22708"/>
                  <a:gd name="connsiteY4" fmla="*/ 7223 h 22708"/>
                  <a:gd name="connsiteX5" fmla="*/ 15848 w 22708"/>
                  <a:gd name="connsiteY5" fmla="*/ 6844 h 22708"/>
                  <a:gd name="connsiteX6" fmla="*/ 17816 w 22708"/>
                  <a:gd name="connsiteY6" fmla="*/ 8661 h 22708"/>
                  <a:gd name="connsiteX7" fmla="*/ 17816 w 22708"/>
                  <a:gd name="connsiteY7" fmla="*/ 86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7816" y="8661"/>
                    </a:moveTo>
                    <a:cubicBezTo>
                      <a:pt x="17741" y="9872"/>
                      <a:pt x="18044" y="11538"/>
                      <a:pt x="17438" y="12294"/>
                    </a:cubicBezTo>
                    <a:cubicBezTo>
                      <a:pt x="15924" y="14111"/>
                      <a:pt x="16757" y="19334"/>
                      <a:pt x="14183" y="17896"/>
                    </a:cubicBezTo>
                    <a:cubicBezTo>
                      <a:pt x="11534" y="16382"/>
                      <a:pt x="3359" y="19182"/>
                      <a:pt x="6311" y="10932"/>
                    </a:cubicBezTo>
                    <a:cubicBezTo>
                      <a:pt x="6689" y="9796"/>
                      <a:pt x="6462" y="8510"/>
                      <a:pt x="6462" y="7223"/>
                    </a:cubicBezTo>
                    <a:cubicBezTo>
                      <a:pt x="9566" y="6390"/>
                      <a:pt x="12593" y="4422"/>
                      <a:pt x="15848" y="6844"/>
                    </a:cubicBezTo>
                    <a:cubicBezTo>
                      <a:pt x="16378" y="7525"/>
                      <a:pt x="16984" y="8207"/>
                      <a:pt x="17816" y="8661"/>
                    </a:cubicBezTo>
                    <a:lnTo>
                      <a:pt x="17816" y="8661"/>
                    </a:lnTo>
                    <a:close/>
                  </a:path>
                </a:pathLst>
              </a:custGeom>
              <a:solidFill>
                <a:srgbClr val="F2C4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5" name="任意多边形: 形状 3684"/>
              <p:cNvSpPr/>
              <p:nvPr/>
            </p:nvSpPr>
            <p:spPr>
              <a:xfrm>
                <a:off x="1708012" y="6085578"/>
                <a:ext cx="15139" cy="22709"/>
              </a:xfrm>
              <a:custGeom>
                <a:avLst/>
                <a:gdLst>
                  <a:gd name="connsiteX0" fmla="*/ 14184 w 15139"/>
                  <a:gd name="connsiteY0" fmla="*/ 5677 h 22708"/>
                  <a:gd name="connsiteX1" fmla="*/ 12973 w 15139"/>
                  <a:gd name="connsiteY1" fmla="*/ 19302 h 22708"/>
                  <a:gd name="connsiteX2" fmla="*/ 6539 w 15139"/>
                  <a:gd name="connsiteY2" fmla="*/ 16880 h 22708"/>
                  <a:gd name="connsiteX3" fmla="*/ 14184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4184" y="5677"/>
                    </a:moveTo>
                    <a:cubicBezTo>
                      <a:pt x="11686" y="10067"/>
                      <a:pt x="22435" y="15744"/>
                      <a:pt x="12973" y="19302"/>
                    </a:cubicBezTo>
                    <a:cubicBezTo>
                      <a:pt x="10551" y="20211"/>
                      <a:pt x="7977" y="19529"/>
                      <a:pt x="6539" y="16880"/>
                    </a:cubicBezTo>
                    <a:cubicBezTo>
                      <a:pt x="4420" y="13247"/>
                      <a:pt x="5933" y="10749"/>
                      <a:pt x="14184" y="5677"/>
                    </a:cubicBezTo>
                    <a:close/>
                  </a:path>
                </a:pathLst>
              </a:custGeom>
              <a:solidFill>
                <a:srgbClr val="F6D2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6" name="任意多边形: 形状 3685"/>
              <p:cNvSpPr/>
              <p:nvPr/>
            </p:nvSpPr>
            <p:spPr>
              <a:xfrm>
                <a:off x="1527401" y="5783856"/>
                <a:ext cx="22709" cy="30278"/>
              </a:xfrm>
              <a:custGeom>
                <a:avLst/>
                <a:gdLst>
                  <a:gd name="connsiteX0" fmla="*/ 7601 w 22708"/>
                  <a:gd name="connsiteY0" fmla="*/ 19000 h 30278"/>
                  <a:gd name="connsiteX1" fmla="*/ 5860 w 22708"/>
                  <a:gd name="connsiteY1" fmla="*/ 5677 h 30278"/>
                  <a:gd name="connsiteX2" fmla="*/ 11234 w 22708"/>
                  <a:gd name="connsiteY2" fmla="*/ 7494 h 30278"/>
                  <a:gd name="connsiteX3" fmla="*/ 22891 w 22708"/>
                  <a:gd name="connsiteY3" fmla="*/ 20968 h 30278"/>
                  <a:gd name="connsiteX4" fmla="*/ 22816 w 22708"/>
                  <a:gd name="connsiteY4" fmla="*/ 24753 h 30278"/>
                  <a:gd name="connsiteX5" fmla="*/ 20923 w 22708"/>
                  <a:gd name="connsiteY5" fmla="*/ 24753 h 30278"/>
                  <a:gd name="connsiteX6" fmla="*/ 8358 w 22708"/>
                  <a:gd name="connsiteY6" fmla="*/ 23466 h 30278"/>
                  <a:gd name="connsiteX7" fmla="*/ 7601 w 22708"/>
                  <a:gd name="connsiteY7" fmla="*/ 1900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601" y="19000"/>
                    </a:moveTo>
                    <a:cubicBezTo>
                      <a:pt x="4952" y="14836"/>
                      <a:pt x="5784" y="10219"/>
                      <a:pt x="5860" y="5677"/>
                    </a:cubicBezTo>
                    <a:cubicBezTo>
                      <a:pt x="7601" y="6434"/>
                      <a:pt x="9115" y="7797"/>
                      <a:pt x="11234" y="7494"/>
                    </a:cubicBezTo>
                    <a:cubicBezTo>
                      <a:pt x="13505" y="20362"/>
                      <a:pt x="13581" y="20438"/>
                      <a:pt x="22891" y="20968"/>
                    </a:cubicBezTo>
                    <a:cubicBezTo>
                      <a:pt x="22891" y="22254"/>
                      <a:pt x="22891" y="23466"/>
                      <a:pt x="22816" y="24753"/>
                    </a:cubicBezTo>
                    <a:cubicBezTo>
                      <a:pt x="22210" y="24753"/>
                      <a:pt x="21529" y="24753"/>
                      <a:pt x="20923" y="24753"/>
                    </a:cubicBezTo>
                    <a:cubicBezTo>
                      <a:pt x="16533" y="26493"/>
                      <a:pt x="12597" y="23542"/>
                      <a:pt x="8358" y="23466"/>
                    </a:cubicBezTo>
                    <a:cubicBezTo>
                      <a:pt x="6617" y="22254"/>
                      <a:pt x="6239" y="20816"/>
                      <a:pt x="7601" y="19000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7" name="任意多边形: 形状 3686"/>
              <p:cNvSpPr/>
              <p:nvPr/>
            </p:nvSpPr>
            <p:spPr>
              <a:xfrm>
                <a:off x="2153583" y="5856595"/>
                <a:ext cx="22709" cy="22709"/>
              </a:xfrm>
              <a:custGeom>
                <a:avLst/>
                <a:gdLst>
                  <a:gd name="connsiteX0" fmla="*/ 22256 w 22708"/>
                  <a:gd name="connsiteY0" fmla="*/ 11132 h 22708"/>
                  <a:gd name="connsiteX1" fmla="*/ 10674 w 22708"/>
                  <a:gd name="connsiteY1" fmla="*/ 18247 h 22708"/>
                  <a:gd name="connsiteX2" fmla="*/ 6814 w 22708"/>
                  <a:gd name="connsiteY2" fmla="*/ 12873 h 22708"/>
                  <a:gd name="connsiteX3" fmla="*/ 7344 w 22708"/>
                  <a:gd name="connsiteY3" fmla="*/ 11662 h 22708"/>
                  <a:gd name="connsiteX4" fmla="*/ 6814 w 22708"/>
                  <a:gd name="connsiteY4" fmla="*/ 11056 h 22708"/>
                  <a:gd name="connsiteX5" fmla="*/ 6814 w 22708"/>
                  <a:gd name="connsiteY5" fmla="*/ 11056 h 22708"/>
                  <a:gd name="connsiteX6" fmla="*/ 6284 w 22708"/>
                  <a:gd name="connsiteY6" fmla="*/ 9467 h 22708"/>
                  <a:gd name="connsiteX7" fmla="*/ 6662 w 22708"/>
                  <a:gd name="connsiteY7" fmla="*/ 8634 h 22708"/>
                  <a:gd name="connsiteX8" fmla="*/ 10447 w 22708"/>
                  <a:gd name="connsiteY8" fmla="*/ 7726 h 22708"/>
                  <a:gd name="connsiteX9" fmla="*/ 17563 w 22708"/>
                  <a:gd name="connsiteY9" fmla="*/ 5682 h 22708"/>
                  <a:gd name="connsiteX10" fmla="*/ 22256 w 22708"/>
                  <a:gd name="connsiteY10" fmla="*/ 1113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22256" y="11132"/>
                    </a:moveTo>
                    <a:cubicBezTo>
                      <a:pt x="19833" y="15749"/>
                      <a:pt x="14838" y="16733"/>
                      <a:pt x="10674" y="18247"/>
                    </a:cubicBezTo>
                    <a:cubicBezTo>
                      <a:pt x="5754" y="19988"/>
                      <a:pt x="4467" y="17339"/>
                      <a:pt x="6814" y="12873"/>
                    </a:cubicBezTo>
                    <a:cubicBezTo>
                      <a:pt x="7344" y="12494"/>
                      <a:pt x="7495" y="12040"/>
                      <a:pt x="7344" y="11662"/>
                    </a:cubicBezTo>
                    <a:cubicBezTo>
                      <a:pt x="7192" y="11283"/>
                      <a:pt x="6965" y="11056"/>
                      <a:pt x="6814" y="11056"/>
                    </a:cubicBezTo>
                    <a:lnTo>
                      <a:pt x="6814" y="11056"/>
                    </a:lnTo>
                    <a:cubicBezTo>
                      <a:pt x="6360" y="10526"/>
                      <a:pt x="6208" y="10072"/>
                      <a:pt x="6284" y="9467"/>
                    </a:cubicBezTo>
                    <a:cubicBezTo>
                      <a:pt x="6360" y="8937"/>
                      <a:pt x="6511" y="8634"/>
                      <a:pt x="6662" y="8634"/>
                    </a:cubicBezTo>
                    <a:cubicBezTo>
                      <a:pt x="7798" y="7877"/>
                      <a:pt x="9085" y="7726"/>
                      <a:pt x="10447" y="7726"/>
                    </a:cubicBezTo>
                    <a:cubicBezTo>
                      <a:pt x="13021" y="7726"/>
                      <a:pt x="15065" y="5682"/>
                      <a:pt x="17563" y="5682"/>
                    </a:cubicBezTo>
                    <a:cubicBezTo>
                      <a:pt x="21196" y="5606"/>
                      <a:pt x="24224" y="6363"/>
                      <a:pt x="22256" y="11132"/>
                    </a:cubicBezTo>
                    <a:close/>
                  </a:path>
                </a:pathLst>
              </a:custGeom>
              <a:solidFill>
                <a:srgbClr val="F6D3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8" name="任意多边形: 形状 3687"/>
              <p:cNvSpPr/>
              <p:nvPr/>
            </p:nvSpPr>
            <p:spPr>
              <a:xfrm>
                <a:off x="2058227" y="5777498"/>
                <a:ext cx="15139" cy="22709"/>
              </a:xfrm>
              <a:custGeom>
                <a:avLst/>
                <a:gdLst>
                  <a:gd name="connsiteX0" fmla="*/ 10125 w 15139"/>
                  <a:gd name="connsiteY0" fmla="*/ 5677 h 22708"/>
                  <a:gd name="connsiteX1" fmla="*/ 15348 w 15139"/>
                  <a:gd name="connsiteY1" fmla="*/ 12944 h 22708"/>
                  <a:gd name="connsiteX2" fmla="*/ 15348 w 15139"/>
                  <a:gd name="connsiteY2" fmla="*/ 19681 h 22708"/>
                  <a:gd name="connsiteX3" fmla="*/ 8611 w 15139"/>
                  <a:gd name="connsiteY3" fmla="*/ 20892 h 22708"/>
                  <a:gd name="connsiteX4" fmla="*/ 6037 w 15139"/>
                  <a:gd name="connsiteY4" fmla="*/ 14533 h 22708"/>
                  <a:gd name="connsiteX5" fmla="*/ 10125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0125" y="5677"/>
                    </a:moveTo>
                    <a:cubicBezTo>
                      <a:pt x="11336" y="8705"/>
                      <a:pt x="12698" y="11052"/>
                      <a:pt x="15348" y="12944"/>
                    </a:cubicBezTo>
                    <a:cubicBezTo>
                      <a:pt x="17543" y="14533"/>
                      <a:pt x="17164" y="17561"/>
                      <a:pt x="15348" y="19681"/>
                    </a:cubicBezTo>
                    <a:cubicBezTo>
                      <a:pt x="13531" y="21725"/>
                      <a:pt x="10882" y="22481"/>
                      <a:pt x="8611" y="20892"/>
                    </a:cubicBezTo>
                    <a:cubicBezTo>
                      <a:pt x="6643" y="19530"/>
                      <a:pt x="4902" y="17334"/>
                      <a:pt x="6037" y="14533"/>
                    </a:cubicBezTo>
                    <a:cubicBezTo>
                      <a:pt x="7248" y="11581"/>
                      <a:pt x="8611" y="8856"/>
                      <a:pt x="10125" y="5677"/>
                    </a:cubicBezTo>
                    <a:close/>
                  </a:path>
                </a:pathLst>
              </a:custGeom>
              <a:solidFill>
                <a:srgbClr val="F6D0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89" name="任意多边形: 形状 3688"/>
              <p:cNvSpPr/>
              <p:nvPr/>
            </p:nvSpPr>
            <p:spPr>
              <a:xfrm>
                <a:off x="1755848" y="5048133"/>
                <a:ext cx="22709" cy="22709"/>
              </a:xfrm>
              <a:custGeom>
                <a:avLst/>
                <a:gdLst>
                  <a:gd name="connsiteX0" fmla="*/ 16837 w 22708"/>
                  <a:gd name="connsiteY0" fmla="*/ 19115 h 22708"/>
                  <a:gd name="connsiteX1" fmla="*/ 12220 w 22708"/>
                  <a:gd name="connsiteY1" fmla="*/ 18509 h 22708"/>
                  <a:gd name="connsiteX2" fmla="*/ 6164 w 22708"/>
                  <a:gd name="connsiteY2" fmla="*/ 10713 h 22708"/>
                  <a:gd name="connsiteX3" fmla="*/ 16232 w 22708"/>
                  <a:gd name="connsiteY3" fmla="*/ 6398 h 22708"/>
                  <a:gd name="connsiteX4" fmla="*/ 18805 w 22708"/>
                  <a:gd name="connsiteY4" fmla="*/ 7609 h 22708"/>
                  <a:gd name="connsiteX5" fmla="*/ 19184 w 22708"/>
                  <a:gd name="connsiteY5" fmla="*/ 10031 h 22708"/>
                  <a:gd name="connsiteX6" fmla="*/ 16837 w 22708"/>
                  <a:gd name="connsiteY6" fmla="*/ 191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6837" y="19115"/>
                    </a:moveTo>
                    <a:cubicBezTo>
                      <a:pt x="15248" y="18963"/>
                      <a:pt x="13507" y="19115"/>
                      <a:pt x="12220" y="18509"/>
                    </a:cubicBezTo>
                    <a:cubicBezTo>
                      <a:pt x="8965" y="16920"/>
                      <a:pt x="4121" y="15936"/>
                      <a:pt x="6164" y="10713"/>
                    </a:cubicBezTo>
                    <a:cubicBezTo>
                      <a:pt x="7830" y="6474"/>
                      <a:pt x="11463" y="4506"/>
                      <a:pt x="16232" y="6398"/>
                    </a:cubicBezTo>
                    <a:cubicBezTo>
                      <a:pt x="17140" y="6777"/>
                      <a:pt x="17973" y="7231"/>
                      <a:pt x="18805" y="7609"/>
                    </a:cubicBezTo>
                    <a:cubicBezTo>
                      <a:pt x="19335" y="8366"/>
                      <a:pt x="19411" y="9123"/>
                      <a:pt x="19184" y="10031"/>
                    </a:cubicBezTo>
                    <a:cubicBezTo>
                      <a:pt x="15626" y="12378"/>
                      <a:pt x="17519" y="16087"/>
                      <a:pt x="16837" y="19115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0" name="任意多边形: 形状 3689"/>
              <p:cNvSpPr/>
              <p:nvPr/>
            </p:nvSpPr>
            <p:spPr>
              <a:xfrm>
                <a:off x="1688811" y="5983389"/>
                <a:ext cx="15139" cy="30278"/>
              </a:xfrm>
              <a:custGeom>
                <a:avLst/>
                <a:gdLst>
                  <a:gd name="connsiteX0" fmla="*/ 15370 w 15139"/>
                  <a:gd name="connsiteY0" fmla="*/ 15290 h 30278"/>
                  <a:gd name="connsiteX1" fmla="*/ 11585 w 15139"/>
                  <a:gd name="connsiteY1" fmla="*/ 19226 h 30278"/>
                  <a:gd name="connsiteX2" fmla="*/ 16203 w 15139"/>
                  <a:gd name="connsiteY2" fmla="*/ 23541 h 30278"/>
                  <a:gd name="connsiteX3" fmla="*/ 13402 w 15139"/>
                  <a:gd name="connsiteY3" fmla="*/ 30581 h 30278"/>
                  <a:gd name="connsiteX4" fmla="*/ 12494 w 15139"/>
                  <a:gd name="connsiteY4" fmla="*/ 30429 h 30278"/>
                  <a:gd name="connsiteX5" fmla="*/ 8482 w 15139"/>
                  <a:gd name="connsiteY5" fmla="*/ 26418 h 30278"/>
                  <a:gd name="connsiteX6" fmla="*/ 9617 w 15139"/>
                  <a:gd name="connsiteY6" fmla="*/ 5677 h 30278"/>
                  <a:gd name="connsiteX7" fmla="*/ 10753 w 15139"/>
                  <a:gd name="connsiteY7" fmla="*/ 6358 h 30278"/>
                  <a:gd name="connsiteX8" fmla="*/ 15370 w 15139"/>
                  <a:gd name="connsiteY8" fmla="*/ 152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5370" y="15290"/>
                    </a:moveTo>
                    <a:cubicBezTo>
                      <a:pt x="14083" y="16577"/>
                      <a:pt x="12872" y="17940"/>
                      <a:pt x="11585" y="19226"/>
                    </a:cubicBezTo>
                    <a:cubicBezTo>
                      <a:pt x="13251" y="20513"/>
                      <a:pt x="15673" y="21043"/>
                      <a:pt x="16203" y="23541"/>
                    </a:cubicBezTo>
                    <a:cubicBezTo>
                      <a:pt x="16278" y="26266"/>
                      <a:pt x="15824" y="28840"/>
                      <a:pt x="13402" y="30581"/>
                    </a:cubicBezTo>
                    <a:cubicBezTo>
                      <a:pt x="13099" y="30581"/>
                      <a:pt x="12796" y="30505"/>
                      <a:pt x="12494" y="30429"/>
                    </a:cubicBezTo>
                    <a:cubicBezTo>
                      <a:pt x="10223" y="29975"/>
                      <a:pt x="7271" y="28083"/>
                      <a:pt x="8482" y="26418"/>
                    </a:cubicBezTo>
                    <a:cubicBezTo>
                      <a:pt x="13553" y="19529"/>
                      <a:pt x="-904" y="11884"/>
                      <a:pt x="9617" y="5677"/>
                    </a:cubicBezTo>
                    <a:cubicBezTo>
                      <a:pt x="9996" y="5904"/>
                      <a:pt x="10374" y="6131"/>
                      <a:pt x="10753" y="6358"/>
                    </a:cubicBezTo>
                    <a:cubicBezTo>
                      <a:pt x="13553" y="8705"/>
                      <a:pt x="12721" y="12944"/>
                      <a:pt x="15370" y="15290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1" name="任意多边形: 形状 3690"/>
              <p:cNvSpPr/>
              <p:nvPr/>
            </p:nvSpPr>
            <p:spPr>
              <a:xfrm>
                <a:off x="2108516" y="6559507"/>
                <a:ext cx="22709" cy="22709"/>
              </a:xfrm>
              <a:custGeom>
                <a:avLst/>
                <a:gdLst>
                  <a:gd name="connsiteX0" fmla="*/ 21678 w 22708"/>
                  <a:gd name="connsiteY0" fmla="*/ 19151 h 22708"/>
                  <a:gd name="connsiteX1" fmla="*/ 8204 w 22708"/>
                  <a:gd name="connsiteY1" fmla="*/ 18016 h 22708"/>
                  <a:gd name="connsiteX2" fmla="*/ 10021 w 22708"/>
                  <a:gd name="connsiteY2" fmla="*/ 5677 h 22708"/>
                  <a:gd name="connsiteX3" fmla="*/ 11156 w 22708"/>
                  <a:gd name="connsiteY3" fmla="*/ 6358 h 22708"/>
                  <a:gd name="connsiteX4" fmla="*/ 21299 w 22708"/>
                  <a:gd name="connsiteY4" fmla="*/ 17864 h 22708"/>
                  <a:gd name="connsiteX5" fmla="*/ 21678 w 22708"/>
                  <a:gd name="connsiteY5" fmla="*/ 191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21678" y="19151"/>
                    </a:moveTo>
                    <a:cubicBezTo>
                      <a:pt x="17288" y="22557"/>
                      <a:pt x="11762" y="22103"/>
                      <a:pt x="8204" y="18016"/>
                    </a:cubicBezTo>
                    <a:cubicBezTo>
                      <a:pt x="4344" y="13625"/>
                      <a:pt x="4873" y="10522"/>
                      <a:pt x="10021" y="5677"/>
                    </a:cubicBezTo>
                    <a:cubicBezTo>
                      <a:pt x="10399" y="5904"/>
                      <a:pt x="10778" y="6131"/>
                      <a:pt x="11156" y="6358"/>
                    </a:cubicBezTo>
                    <a:cubicBezTo>
                      <a:pt x="13503" y="11052"/>
                      <a:pt x="17363" y="14533"/>
                      <a:pt x="21299" y="17864"/>
                    </a:cubicBezTo>
                    <a:cubicBezTo>
                      <a:pt x="21451" y="18318"/>
                      <a:pt x="21602" y="18772"/>
                      <a:pt x="21678" y="19151"/>
                    </a:cubicBezTo>
                    <a:close/>
                  </a:path>
                </a:pathLst>
              </a:custGeom>
              <a:solidFill>
                <a:srgbClr val="FCEA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2" name="任意多边形: 形状 3691"/>
              <p:cNvSpPr/>
              <p:nvPr/>
            </p:nvSpPr>
            <p:spPr>
              <a:xfrm>
                <a:off x="1920247" y="5586082"/>
                <a:ext cx="22709" cy="22709"/>
              </a:xfrm>
              <a:custGeom>
                <a:avLst/>
                <a:gdLst>
                  <a:gd name="connsiteX0" fmla="*/ 11247 w 22708"/>
                  <a:gd name="connsiteY0" fmla="*/ 17316 h 22708"/>
                  <a:gd name="connsiteX1" fmla="*/ 5797 w 22708"/>
                  <a:gd name="connsiteY1" fmla="*/ 10731 h 22708"/>
                  <a:gd name="connsiteX2" fmla="*/ 11928 w 22708"/>
                  <a:gd name="connsiteY2" fmla="*/ 5811 h 22708"/>
                  <a:gd name="connsiteX3" fmla="*/ 17605 w 22708"/>
                  <a:gd name="connsiteY3" fmla="*/ 10579 h 22708"/>
                  <a:gd name="connsiteX4" fmla="*/ 11247 w 22708"/>
                  <a:gd name="connsiteY4" fmla="*/ 173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1247" y="17316"/>
                    </a:moveTo>
                    <a:cubicBezTo>
                      <a:pt x="7992" y="15878"/>
                      <a:pt x="5040" y="14970"/>
                      <a:pt x="5797" y="10731"/>
                    </a:cubicBezTo>
                    <a:cubicBezTo>
                      <a:pt x="6402" y="7097"/>
                      <a:pt x="7916" y="5130"/>
                      <a:pt x="11928" y="5811"/>
                    </a:cubicBezTo>
                    <a:cubicBezTo>
                      <a:pt x="14880" y="6265"/>
                      <a:pt x="17757" y="7097"/>
                      <a:pt x="17605" y="10579"/>
                    </a:cubicBezTo>
                    <a:cubicBezTo>
                      <a:pt x="17378" y="14516"/>
                      <a:pt x="14426" y="16257"/>
                      <a:pt x="11247" y="17316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3" name="任意多边形: 形状 3692"/>
              <p:cNvSpPr/>
              <p:nvPr/>
            </p:nvSpPr>
            <p:spPr>
              <a:xfrm>
                <a:off x="1739954" y="5044313"/>
                <a:ext cx="22709" cy="22709"/>
              </a:xfrm>
              <a:custGeom>
                <a:avLst/>
                <a:gdLst>
                  <a:gd name="connsiteX0" fmla="*/ 15624 w 22708"/>
                  <a:gd name="connsiteY0" fmla="*/ 5828 h 22708"/>
                  <a:gd name="connsiteX1" fmla="*/ 19182 w 22708"/>
                  <a:gd name="connsiteY1" fmla="*/ 9765 h 22708"/>
                  <a:gd name="connsiteX2" fmla="*/ 17668 w 22708"/>
                  <a:gd name="connsiteY2" fmla="*/ 17940 h 22708"/>
                  <a:gd name="connsiteX3" fmla="*/ 6995 w 22708"/>
                  <a:gd name="connsiteY3" fmla="*/ 14458 h 22708"/>
                  <a:gd name="connsiteX4" fmla="*/ 9871 w 22708"/>
                  <a:gd name="connsiteY4" fmla="*/ 5677 h 22708"/>
                  <a:gd name="connsiteX5" fmla="*/ 15624 w 22708"/>
                  <a:gd name="connsiteY5" fmla="*/ 582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5624" y="5828"/>
                    </a:moveTo>
                    <a:cubicBezTo>
                      <a:pt x="17592" y="6434"/>
                      <a:pt x="18954" y="7872"/>
                      <a:pt x="19182" y="9765"/>
                    </a:cubicBezTo>
                    <a:cubicBezTo>
                      <a:pt x="19484" y="12717"/>
                      <a:pt x="20771" y="17561"/>
                      <a:pt x="17668" y="17940"/>
                    </a:cubicBezTo>
                    <a:cubicBezTo>
                      <a:pt x="14413" y="18394"/>
                      <a:pt x="9038" y="18621"/>
                      <a:pt x="6995" y="14458"/>
                    </a:cubicBezTo>
                    <a:cubicBezTo>
                      <a:pt x="5481" y="11354"/>
                      <a:pt x="4118" y="7040"/>
                      <a:pt x="9871" y="5677"/>
                    </a:cubicBezTo>
                    <a:cubicBezTo>
                      <a:pt x="11763" y="7040"/>
                      <a:pt x="13580" y="10446"/>
                      <a:pt x="15624" y="5828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4" name="任意多边形: 形状 3693"/>
              <p:cNvSpPr/>
              <p:nvPr/>
            </p:nvSpPr>
            <p:spPr>
              <a:xfrm>
                <a:off x="1770753" y="6357854"/>
                <a:ext cx="22709" cy="22709"/>
              </a:xfrm>
              <a:custGeom>
                <a:avLst/>
                <a:gdLst>
                  <a:gd name="connsiteX0" fmla="*/ 5717 w 22708"/>
                  <a:gd name="connsiteY0" fmla="*/ 13474 h 22708"/>
                  <a:gd name="connsiteX1" fmla="*/ 7837 w 22708"/>
                  <a:gd name="connsiteY1" fmla="*/ 5677 h 22708"/>
                  <a:gd name="connsiteX2" fmla="*/ 19039 w 22708"/>
                  <a:gd name="connsiteY2" fmla="*/ 13474 h 22708"/>
                  <a:gd name="connsiteX3" fmla="*/ 15557 w 22708"/>
                  <a:gd name="connsiteY3" fmla="*/ 17864 h 22708"/>
                  <a:gd name="connsiteX4" fmla="*/ 5717 w 22708"/>
                  <a:gd name="connsiteY4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717" y="13474"/>
                    </a:moveTo>
                    <a:cubicBezTo>
                      <a:pt x="6020" y="10749"/>
                      <a:pt x="4657" y="7570"/>
                      <a:pt x="7837" y="5677"/>
                    </a:cubicBezTo>
                    <a:cubicBezTo>
                      <a:pt x="12605" y="6737"/>
                      <a:pt x="16541" y="9084"/>
                      <a:pt x="19039" y="13474"/>
                    </a:cubicBezTo>
                    <a:cubicBezTo>
                      <a:pt x="18661" y="15442"/>
                      <a:pt x="20326" y="18167"/>
                      <a:pt x="15557" y="17864"/>
                    </a:cubicBezTo>
                    <a:cubicBezTo>
                      <a:pt x="11243" y="17561"/>
                      <a:pt x="9502" y="13550"/>
                      <a:pt x="5717" y="13474"/>
                    </a:cubicBezTo>
                    <a:close/>
                  </a:path>
                </a:pathLst>
              </a:custGeom>
              <a:solidFill>
                <a:srgbClr val="F0C1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5" name="任意多边形: 形状 3694"/>
              <p:cNvSpPr/>
              <p:nvPr/>
            </p:nvSpPr>
            <p:spPr>
              <a:xfrm>
                <a:off x="1886323" y="5905650"/>
                <a:ext cx="22709" cy="22709"/>
              </a:xfrm>
              <a:custGeom>
                <a:avLst/>
                <a:gdLst>
                  <a:gd name="connsiteX0" fmla="*/ 6112 w 22708"/>
                  <a:gd name="connsiteY0" fmla="*/ 20892 h 22708"/>
                  <a:gd name="connsiteX1" fmla="*/ 9973 w 22708"/>
                  <a:gd name="connsiteY1" fmla="*/ 15139 h 22708"/>
                  <a:gd name="connsiteX2" fmla="*/ 15726 w 22708"/>
                  <a:gd name="connsiteY2" fmla="*/ 7494 h 22708"/>
                  <a:gd name="connsiteX3" fmla="*/ 19359 w 22708"/>
                  <a:gd name="connsiteY3" fmla="*/ 5677 h 22708"/>
                  <a:gd name="connsiteX4" fmla="*/ 20419 w 22708"/>
                  <a:gd name="connsiteY4" fmla="*/ 7721 h 22708"/>
                  <a:gd name="connsiteX5" fmla="*/ 21251 w 22708"/>
                  <a:gd name="connsiteY5" fmla="*/ 17031 h 22708"/>
                  <a:gd name="connsiteX6" fmla="*/ 14060 w 22708"/>
                  <a:gd name="connsiteY6" fmla="*/ 22860 h 22708"/>
                  <a:gd name="connsiteX7" fmla="*/ 6188 w 22708"/>
                  <a:gd name="connsiteY7" fmla="*/ 22709 h 22708"/>
                  <a:gd name="connsiteX8" fmla="*/ 6188 w 22708"/>
                  <a:gd name="connsiteY8" fmla="*/ 22709 h 22708"/>
                  <a:gd name="connsiteX9" fmla="*/ 5734 w 22708"/>
                  <a:gd name="connsiteY9" fmla="*/ 21422 h 22708"/>
                  <a:gd name="connsiteX10" fmla="*/ 6112 w 22708"/>
                  <a:gd name="connsiteY10" fmla="*/ 208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6112" y="20892"/>
                    </a:moveTo>
                    <a:cubicBezTo>
                      <a:pt x="7399" y="19000"/>
                      <a:pt x="8686" y="17031"/>
                      <a:pt x="9973" y="15139"/>
                    </a:cubicBezTo>
                    <a:cubicBezTo>
                      <a:pt x="11790" y="12565"/>
                      <a:pt x="14363" y="10446"/>
                      <a:pt x="15726" y="7494"/>
                    </a:cubicBezTo>
                    <a:cubicBezTo>
                      <a:pt x="16407" y="5829"/>
                      <a:pt x="17845" y="5677"/>
                      <a:pt x="19359" y="5677"/>
                    </a:cubicBezTo>
                    <a:cubicBezTo>
                      <a:pt x="20040" y="6207"/>
                      <a:pt x="20343" y="6888"/>
                      <a:pt x="20419" y="7721"/>
                    </a:cubicBezTo>
                    <a:cubicBezTo>
                      <a:pt x="21100" y="10824"/>
                      <a:pt x="19208" y="14079"/>
                      <a:pt x="21251" y="17031"/>
                    </a:cubicBezTo>
                    <a:cubicBezTo>
                      <a:pt x="20343" y="20740"/>
                      <a:pt x="16331" y="20816"/>
                      <a:pt x="14060" y="22860"/>
                    </a:cubicBezTo>
                    <a:cubicBezTo>
                      <a:pt x="11411" y="24753"/>
                      <a:pt x="8762" y="24753"/>
                      <a:pt x="6188" y="22709"/>
                    </a:cubicBezTo>
                    <a:lnTo>
                      <a:pt x="6188" y="22709"/>
                    </a:lnTo>
                    <a:cubicBezTo>
                      <a:pt x="5734" y="22254"/>
                      <a:pt x="5583" y="21876"/>
                      <a:pt x="5734" y="21422"/>
                    </a:cubicBezTo>
                    <a:cubicBezTo>
                      <a:pt x="5810" y="21044"/>
                      <a:pt x="5961" y="20892"/>
                      <a:pt x="6112" y="20892"/>
                    </a:cubicBezTo>
                    <a:close/>
                  </a:path>
                </a:pathLst>
              </a:custGeom>
              <a:solidFill>
                <a:srgbClr val="F8D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6" name="任意多边形: 形状 3695"/>
              <p:cNvSpPr/>
              <p:nvPr/>
            </p:nvSpPr>
            <p:spPr>
              <a:xfrm>
                <a:off x="1584279" y="5830106"/>
                <a:ext cx="22709" cy="22709"/>
              </a:xfrm>
              <a:custGeom>
                <a:avLst/>
                <a:gdLst>
                  <a:gd name="connsiteX0" fmla="*/ 5904 w 22708"/>
                  <a:gd name="connsiteY0" fmla="*/ 14609 h 22708"/>
                  <a:gd name="connsiteX1" fmla="*/ 5677 w 22708"/>
                  <a:gd name="connsiteY1" fmla="*/ 5677 h 22708"/>
                  <a:gd name="connsiteX2" fmla="*/ 17259 w 22708"/>
                  <a:gd name="connsiteY2" fmla="*/ 22406 h 22708"/>
                  <a:gd name="connsiteX3" fmla="*/ 5904 w 22708"/>
                  <a:gd name="connsiteY3" fmla="*/ 146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904" y="14609"/>
                    </a:moveTo>
                    <a:cubicBezTo>
                      <a:pt x="10219" y="11505"/>
                      <a:pt x="5904" y="8856"/>
                      <a:pt x="5677" y="5677"/>
                    </a:cubicBezTo>
                    <a:cubicBezTo>
                      <a:pt x="9311" y="11581"/>
                      <a:pt x="19984" y="12187"/>
                      <a:pt x="17259" y="22406"/>
                    </a:cubicBezTo>
                    <a:cubicBezTo>
                      <a:pt x="11808" y="22179"/>
                      <a:pt x="7797" y="19908"/>
                      <a:pt x="5904" y="14609"/>
                    </a:cubicBezTo>
                    <a:close/>
                  </a:path>
                </a:pathLst>
              </a:custGeom>
              <a:solidFill>
                <a:srgbClr val="F4CD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7" name="任意多边形: 形状 3696"/>
              <p:cNvSpPr/>
              <p:nvPr/>
            </p:nvSpPr>
            <p:spPr>
              <a:xfrm>
                <a:off x="1595785" y="6727939"/>
                <a:ext cx="22709" cy="22709"/>
              </a:xfrm>
              <a:custGeom>
                <a:avLst/>
                <a:gdLst>
                  <a:gd name="connsiteX0" fmla="*/ 13398 w 22708"/>
                  <a:gd name="connsiteY0" fmla="*/ 8392 h 22708"/>
                  <a:gd name="connsiteX1" fmla="*/ 17031 w 22708"/>
                  <a:gd name="connsiteY1" fmla="*/ 19898 h 22708"/>
                  <a:gd name="connsiteX2" fmla="*/ 13171 w 22708"/>
                  <a:gd name="connsiteY2" fmla="*/ 22925 h 22708"/>
                  <a:gd name="connsiteX3" fmla="*/ 5677 w 22708"/>
                  <a:gd name="connsiteY3" fmla="*/ 13917 h 22708"/>
                  <a:gd name="connsiteX4" fmla="*/ 9235 w 22708"/>
                  <a:gd name="connsiteY4" fmla="*/ 7408 h 22708"/>
                  <a:gd name="connsiteX5" fmla="*/ 13398 w 22708"/>
                  <a:gd name="connsiteY5" fmla="*/ 83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398" y="8392"/>
                    </a:moveTo>
                    <a:cubicBezTo>
                      <a:pt x="13171" y="12707"/>
                      <a:pt x="13549" y="16794"/>
                      <a:pt x="17031" y="19898"/>
                    </a:cubicBezTo>
                    <a:cubicBezTo>
                      <a:pt x="16956" y="22698"/>
                      <a:pt x="14761" y="24818"/>
                      <a:pt x="13171" y="22925"/>
                    </a:cubicBezTo>
                    <a:cubicBezTo>
                      <a:pt x="10673" y="19898"/>
                      <a:pt x="6207" y="18459"/>
                      <a:pt x="5677" y="13917"/>
                    </a:cubicBezTo>
                    <a:cubicBezTo>
                      <a:pt x="6888" y="11722"/>
                      <a:pt x="7948" y="9527"/>
                      <a:pt x="9235" y="7408"/>
                    </a:cubicBezTo>
                    <a:cubicBezTo>
                      <a:pt x="11430" y="3699"/>
                      <a:pt x="12263" y="6878"/>
                      <a:pt x="13398" y="8392"/>
                    </a:cubicBezTo>
                    <a:close/>
                  </a:path>
                </a:pathLst>
              </a:custGeom>
              <a:solidFill>
                <a:srgbClr val="EEBC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8" name="任意多边形: 形状 3697"/>
              <p:cNvSpPr/>
              <p:nvPr/>
            </p:nvSpPr>
            <p:spPr>
              <a:xfrm>
                <a:off x="2008401" y="5721710"/>
                <a:ext cx="15139" cy="22709"/>
              </a:xfrm>
              <a:custGeom>
                <a:avLst/>
                <a:gdLst>
                  <a:gd name="connsiteX0" fmla="*/ 5677 w 15139"/>
                  <a:gd name="connsiteY0" fmla="*/ 12717 h 22708"/>
                  <a:gd name="connsiteX1" fmla="*/ 15063 w 15139"/>
                  <a:gd name="connsiteY1" fmla="*/ 5677 h 22708"/>
                  <a:gd name="connsiteX2" fmla="*/ 7494 w 15139"/>
                  <a:gd name="connsiteY2" fmla="*/ 18545 h 22708"/>
                  <a:gd name="connsiteX3" fmla="*/ 5677 w 15139"/>
                  <a:gd name="connsiteY3" fmla="*/ 1271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677" y="12717"/>
                    </a:moveTo>
                    <a:cubicBezTo>
                      <a:pt x="5980" y="6283"/>
                      <a:pt x="11203" y="7266"/>
                      <a:pt x="15063" y="5677"/>
                    </a:cubicBezTo>
                    <a:cubicBezTo>
                      <a:pt x="17259" y="20740"/>
                      <a:pt x="16729" y="21573"/>
                      <a:pt x="7494" y="18545"/>
                    </a:cubicBezTo>
                    <a:cubicBezTo>
                      <a:pt x="7570" y="16426"/>
                      <a:pt x="7872" y="14155"/>
                      <a:pt x="5677" y="12717"/>
                    </a:cubicBezTo>
                    <a:close/>
                  </a:path>
                </a:pathLst>
              </a:custGeom>
              <a:solidFill>
                <a:srgbClr val="F5D5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99" name="任意多边形: 形状 3698"/>
              <p:cNvSpPr/>
              <p:nvPr/>
            </p:nvSpPr>
            <p:spPr>
              <a:xfrm>
                <a:off x="1736276" y="6384726"/>
                <a:ext cx="22709" cy="22709"/>
              </a:xfrm>
              <a:custGeom>
                <a:avLst/>
                <a:gdLst>
                  <a:gd name="connsiteX0" fmla="*/ 17334 w 22708"/>
                  <a:gd name="connsiteY0" fmla="*/ 18924 h 22708"/>
                  <a:gd name="connsiteX1" fmla="*/ 11733 w 22708"/>
                  <a:gd name="connsiteY1" fmla="*/ 20741 h 22708"/>
                  <a:gd name="connsiteX2" fmla="*/ 5677 w 22708"/>
                  <a:gd name="connsiteY2" fmla="*/ 5677 h 22708"/>
                  <a:gd name="connsiteX3" fmla="*/ 13549 w 22708"/>
                  <a:gd name="connsiteY3" fmla="*/ 7418 h 22708"/>
                  <a:gd name="connsiteX4" fmla="*/ 17334 w 22708"/>
                  <a:gd name="connsiteY4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7334" y="18924"/>
                    </a:moveTo>
                    <a:cubicBezTo>
                      <a:pt x="15518" y="19605"/>
                      <a:pt x="13928" y="21044"/>
                      <a:pt x="11733" y="20741"/>
                    </a:cubicBezTo>
                    <a:cubicBezTo>
                      <a:pt x="8781" y="16123"/>
                      <a:pt x="6056" y="11354"/>
                      <a:pt x="5677" y="5677"/>
                    </a:cubicBezTo>
                    <a:cubicBezTo>
                      <a:pt x="8175" y="6661"/>
                      <a:pt x="10673" y="7948"/>
                      <a:pt x="13549" y="7418"/>
                    </a:cubicBezTo>
                    <a:cubicBezTo>
                      <a:pt x="20059" y="9613"/>
                      <a:pt x="19908" y="13852"/>
                      <a:pt x="17334" y="18924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0" name="任意多边形: 形状 3699"/>
              <p:cNvSpPr/>
              <p:nvPr/>
            </p:nvSpPr>
            <p:spPr>
              <a:xfrm>
                <a:off x="2063658" y="6241632"/>
                <a:ext cx="22709" cy="22709"/>
              </a:xfrm>
              <a:custGeom>
                <a:avLst/>
                <a:gdLst>
                  <a:gd name="connsiteX0" fmla="*/ 5677 w 22708"/>
                  <a:gd name="connsiteY0" fmla="*/ 6010 h 22708"/>
                  <a:gd name="connsiteX1" fmla="*/ 12641 w 22708"/>
                  <a:gd name="connsiteY1" fmla="*/ 7902 h 22708"/>
                  <a:gd name="connsiteX2" fmla="*/ 20816 w 22708"/>
                  <a:gd name="connsiteY2" fmla="*/ 10022 h 22708"/>
                  <a:gd name="connsiteX3" fmla="*/ 22557 w 22708"/>
                  <a:gd name="connsiteY3" fmla="*/ 10097 h 22708"/>
                  <a:gd name="connsiteX4" fmla="*/ 22557 w 22708"/>
                  <a:gd name="connsiteY4" fmla="*/ 15774 h 22708"/>
                  <a:gd name="connsiteX5" fmla="*/ 18772 w 22708"/>
                  <a:gd name="connsiteY5" fmla="*/ 17818 h 22708"/>
                  <a:gd name="connsiteX6" fmla="*/ 15215 w 22708"/>
                  <a:gd name="connsiteY6" fmla="*/ 17667 h 22708"/>
                  <a:gd name="connsiteX7" fmla="*/ 9462 w 22708"/>
                  <a:gd name="connsiteY7" fmla="*/ 19559 h 22708"/>
                  <a:gd name="connsiteX8" fmla="*/ 8856 w 22708"/>
                  <a:gd name="connsiteY8" fmla="*/ 12898 h 22708"/>
                  <a:gd name="connsiteX9" fmla="*/ 5677 w 22708"/>
                  <a:gd name="connsiteY9" fmla="*/ 601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6010"/>
                    </a:moveTo>
                    <a:cubicBezTo>
                      <a:pt x="8099" y="6086"/>
                      <a:pt x="10522" y="4420"/>
                      <a:pt x="12641" y="7902"/>
                    </a:cubicBezTo>
                    <a:cubicBezTo>
                      <a:pt x="14004" y="10173"/>
                      <a:pt x="17107" y="13277"/>
                      <a:pt x="20816" y="10022"/>
                    </a:cubicBezTo>
                    <a:cubicBezTo>
                      <a:pt x="21422" y="10022"/>
                      <a:pt x="21952" y="10097"/>
                      <a:pt x="22557" y="10097"/>
                    </a:cubicBezTo>
                    <a:cubicBezTo>
                      <a:pt x="24147" y="11990"/>
                      <a:pt x="24147" y="13882"/>
                      <a:pt x="22557" y="15774"/>
                    </a:cubicBezTo>
                    <a:cubicBezTo>
                      <a:pt x="20892" y="15774"/>
                      <a:pt x="19454" y="16153"/>
                      <a:pt x="18772" y="17818"/>
                    </a:cubicBezTo>
                    <a:cubicBezTo>
                      <a:pt x="17561" y="18651"/>
                      <a:pt x="16350" y="18727"/>
                      <a:pt x="15215" y="17667"/>
                    </a:cubicBezTo>
                    <a:cubicBezTo>
                      <a:pt x="13398" y="18575"/>
                      <a:pt x="12338" y="21981"/>
                      <a:pt x="9462" y="19559"/>
                    </a:cubicBezTo>
                    <a:cubicBezTo>
                      <a:pt x="9916" y="17364"/>
                      <a:pt x="15290" y="15018"/>
                      <a:pt x="8856" y="12898"/>
                    </a:cubicBezTo>
                    <a:cubicBezTo>
                      <a:pt x="7342" y="12293"/>
                      <a:pt x="8175" y="7675"/>
                      <a:pt x="5677" y="6010"/>
                    </a:cubicBezTo>
                    <a:close/>
                  </a:path>
                </a:pathLst>
              </a:custGeom>
              <a:solidFill>
                <a:srgbClr val="FBD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1" name="任意多边形: 形状 3700"/>
              <p:cNvSpPr/>
              <p:nvPr/>
            </p:nvSpPr>
            <p:spPr>
              <a:xfrm>
                <a:off x="1564988" y="5828780"/>
                <a:ext cx="22709" cy="22709"/>
              </a:xfrm>
              <a:custGeom>
                <a:avLst/>
                <a:gdLst>
                  <a:gd name="connsiteX0" fmla="*/ 8164 w 22708"/>
                  <a:gd name="connsiteY0" fmla="*/ 17979 h 22708"/>
                  <a:gd name="connsiteX1" fmla="*/ 8013 w 22708"/>
                  <a:gd name="connsiteY1" fmla="*/ 6625 h 22708"/>
                  <a:gd name="connsiteX2" fmla="*/ 17021 w 22708"/>
                  <a:gd name="connsiteY2" fmla="*/ 9729 h 22708"/>
                  <a:gd name="connsiteX3" fmla="*/ 8164 w 22708"/>
                  <a:gd name="connsiteY3" fmla="*/ 179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8164" y="17979"/>
                    </a:moveTo>
                    <a:cubicBezTo>
                      <a:pt x="2941" y="14270"/>
                      <a:pt x="7483" y="10410"/>
                      <a:pt x="8013" y="6625"/>
                    </a:cubicBezTo>
                    <a:cubicBezTo>
                      <a:pt x="11949" y="5187"/>
                      <a:pt x="16188" y="4808"/>
                      <a:pt x="17021" y="9729"/>
                    </a:cubicBezTo>
                    <a:cubicBezTo>
                      <a:pt x="18080" y="15936"/>
                      <a:pt x="13463" y="17752"/>
                      <a:pt x="8164" y="17979"/>
                    </a:cubicBezTo>
                    <a:close/>
                  </a:path>
                </a:pathLst>
              </a:custGeom>
              <a:solidFill>
                <a:srgbClr val="F3CE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2" name="任意多边形: 形状 3701"/>
              <p:cNvSpPr/>
              <p:nvPr/>
            </p:nvSpPr>
            <p:spPr>
              <a:xfrm>
                <a:off x="2107334" y="5463803"/>
                <a:ext cx="22709" cy="22709"/>
              </a:xfrm>
              <a:custGeom>
                <a:avLst/>
                <a:gdLst>
                  <a:gd name="connsiteX0" fmla="*/ 5677 w 22708"/>
                  <a:gd name="connsiteY0" fmla="*/ 17802 h 22708"/>
                  <a:gd name="connsiteX1" fmla="*/ 7570 w 22708"/>
                  <a:gd name="connsiteY1" fmla="*/ 10232 h 22708"/>
                  <a:gd name="connsiteX2" fmla="*/ 7570 w 22708"/>
                  <a:gd name="connsiteY2" fmla="*/ 10232 h 22708"/>
                  <a:gd name="connsiteX3" fmla="*/ 11279 w 22708"/>
                  <a:gd name="connsiteY3" fmla="*/ 6447 h 22708"/>
                  <a:gd name="connsiteX4" fmla="*/ 17031 w 22708"/>
                  <a:gd name="connsiteY4" fmla="*/ 6296 h 22708"/>
                  <a:gd name="connsiteX5" fmla="*/ 17183 w 22708"/>
                  <a:gd name="connsiteY5" fmla="*/ 6599 h 22708"/>
                  <a:gd name="connsiteX6" fmla="*/ 5677 w 22708"/>
                  <a:gd name="connsiteY6" fmla="*/ 1780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802"/>
                    </a:moveTo>
                    <a:cubicBezTo>
                      <a:pt x="8705" y="15833"/>
                      <a:pt x="7191" y="12806"/>
                      <a:pt x="7570" y="10232"/>
                    </a:cubicBezTo>
                    <a:lnTo>
                      <a:pt x="7570" y="10232"/>
                    </a:lnTo>
                    <a:cubicBezTo>
                      <a:pt x="8781" y="8945"/>
                      <a:pt x="10067" y="7734"/>
                      <a:pt x="11279" y="6447"/>
                    </a:cubicBezTo>
                    <a:cubicBezTo>
                      <a:pt x="13171" y="6069"/>
                      <a:pt x="15063" y="5009"/>
                      <a:pt x="17031" y="6296"/>
                    </a:cubicBezTo>
                    <a:lnTo>
                      <a:pt x="17183" y="6599"/>
                    </a:lnTo>
                    <a:cubicBezTo>
                      <a:pt x="18470" y="18105"/>
                      <a:pt x="15215" y="21208"/>
                      <a:pt x="5677" y="17802"/>
                    </a:cubicBez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3" name="任意多边形: 形状 3702"/>
              <p:cNvSpPr/>
              <p:nvPr/>
            </p:nvSpPr>
            <p:spPr>
              <a:xfrm>
                <a:off x="1508862" y="5043447"/>
                <a:ext cx="22709" cy="22709"/>
              </a:xfrm>
              <a:custGeom>
                <a:avLst/>
                <a:gdLst>
                  <a:gd name="connsiteX0" fmla="*/ 16678 w 22708"/>
                  <a:gd name="connsiteY0" fmla="*/ 12371 h 22708"/>
                  <a:gd name="connsiteX1" fmla="*/ 16299 w 22708"/>
                  <a:gd name="connsiteY1" fmla="*/ 18049 h 22708"/>
                  <a:gd name="connsiteX2" fmla="*/ 10471 w 22708"/>
                  <a:gd name="connsiteY2" fmla="*/ 21758 h 22708"/>
                  <a:gd name="connsiteX3" fmla="*/ 6005 w 22708"/>
                  <a:gd name="connsiteY3" fmla="*/ 17519 h 22708"/>
                  <a:gd name="connsiteX4" fmla="*/ 9789 w 22708"/>
                  <a:gd name="connsiteY4" fmla="*/ 12371 h 22708"/>
                  <a:gd name="connsiteX5" fmla="*/ 12817 w 22708"/>
                  <a:gd name="connsiteY5" fmla="*/ 10403 h 22708"/>
                  <a:gd name="connsiteX6" fmla="*/ 18494 w 22708"/>
                  <a:gd name="connsiteY6" fmla="*/ 6543 h 22708"/>
                  <a:gd name="connsiteX7" fmla="*/ 18494 w 22708"/>
                  <a:gd name="connsiteY7" fmla="*/ 8436 h 22708"/>
                  <a:gd name="connsiteX8" fmla="*/ 16678 w 22708"/>
                  <a:gd name="connsiteY8" fmla="*/ 1237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6678" y="12371"/>
                    </a:moveTo>
                    <a:cubicBezTo>
                      <a:pt x="16602" y="14264"/>
                      <a:pt x="16753" y="16232"/>
                      <a:pt x="16299" y="18049"/>
                    </a:cubicBezTo>
                    <a:cubicBezTo>
                      <a:pt x="15618" y="20925"/>
                      <a:pt x="13271" y="21833"/>
                      <a:pt x="10471" y="21758"/>
                    </a:cubicBezTo>
                    <a:cubicBezTo>
                      <a:pt x="7670" y="21758"/>
                      <a:pt x="6762" y="19638"/>
                      <a:pt x="6005" y="17519"/>
                    </a:cubicBezTo>
                    <a:cubicBezTo>
                      <a:pt x="4794" y="14113"/>
                      <a:pt x="7140" y="12977"/>
                      <a:pt x="9789" y="12371"/>
                    </a:cubicBezTo>
                    <a:cubicBezTo>
                      <a:pt x="11076" y="12069"/>
                      <a:pt x="12136" y="11615"/>
                      <a:pt x="12817" y="10403"/>
                    </a:cubicBezTo>
                    <a:cubicBezTo>
                      <a:pt x="14407" y="8738"/>
                      <a:pt x="13801" y="3667"/>
                      <a:pt x="18494" y="6543"/>
                    </a:cubicBezTo>
                    <a:cubicBezTo>
                      <a:pt x="18494" y="7148"/>
                      <a:pt x="18494" y="7830"/>
                      <a:pt x="18494" y="8436"/>
                    </a:cubicBezTo>
                    <a:cubicBezTo>
                      <a:pt x="17359" y="9495"/>
                      <a:pt x="17813" y="11312"/>
                      <a:pt x="16678" y="12371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4" name="任意多边形: 形状 3703"/>
              <p:cNvSpPr/>
              <p:nvPr/>
            </p:nvSpPr>
            <p:spPr>
              <a:xfrm>
                <a:off x="1664481" y="5064403"/>
                <a:ext cx="22709" cy="15139"/>
              </a:xfrm>
              <a:custGeom>
                <a:avLst/>
                <a:gdLst>
                  <a:gd name="connsiteX0" fmla="*/ 20019 w 22708"/>
                  <a:gd name="connsiteY0" fmla="*/ 13291 h 15139"/>
                  <a:gd name="connsiteX1" fmla="*/ 12222 w 22708"/>
                  <a:gd name="connsiteY1" fmla="*/ 15638 h 15139"/>
                  <a:gd name="connsiteX2" fmla="*/ 6469 w 22708"/>
                  <a:gd name="connsiteY2" fmla="*/ 13745 h 15139"/>
                  <a:gd name="connsiteX3" fmla="*/ 7378 w 22708"/>
                  <a:gd name="connsiteY3" fmla="*/ 7766 h 15139"/>
                  <a:gd name="connsiteX4" fmla="*/ 14190 w 22708"/>
                  <a:gd name="connsiteY4" fmla="*/ 6252 h 15139"/>
                  <a:gd name="connsiteX5" fmla="*/ 20019 w 22708"/>
                  <a:gd name="connsiteY5" fmla="*/ 132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20019" y="13291"/>
                    </a:moveTo>
                    <a:cubicBezTo>
                      <a:pt x="16915" y="14199"/>
                      <a:pt x="14569" y="14881"/>
                      <a:pt x="12222" y="15638"/>
                    </a:cubicBezTo>
                    <a:cubicBezTo>
                      <a:pt x="9876" y="16395"/>
                      <a:pt x="7832" y="15865"/>
                      <a:pt x="6469" y="13745"/>
                    </a:cubicBezTo>
                    <a:cubicBezTo>
                      <a:pt x="5107" y="11550"/>
                      <a:pt x="5561" y="9355"/>
                      <a:pt x="7378" y="7766"/>
                    </a:cubicBezTo>
                    <a:cubicBezTo>
                      <a:pt x="9270" y="6176"/>
                      <a:pt x="11465" y="4889"/>
                      <a:pt x="14190" y="6252"/>
                    </a:cubicBezTo>
                    <a:cubicBezTo>
                      <a:pt x="16991" y="7614"/>
                      <a:pt x="17672" y="10566"/>
                      <a:pt x="20019" y="13291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5" name="任意多边形: 形状 3704"/>
              <p:cNvSpPr/>
              <p:nvPr/>
            </p:nvSpPr>
            <p:spPr>
              <a:xfrm>
                <a:off x="2219331" y="6171946"/>
                <a:ext cx="22709" cy="30278"/>
              </a:xfrm>
              <a:custGeom>
                <a:avLst/>
                <a:gdLst>
                  <a:gd name="connsiteX0" fmla="*/ 19032 w 22708"/>
                  <a:gd name="connsiteY0" fmla="*/ 24525 h 30278"/>
                  <a:gd name="connsiteX1" fmla="*/ 17367 w 22708"/>
                  <a:gd name="connsiteY1" fmla="*/ 24601 h 30278"/>
                  <a:gd name="connsiteX2" fmla="*/ 14945 w 22708"/>
                  <a:gd name="connsiteY2" fmla="*/ 24677 h 30278"/>
                  <a:gd name="connsiteX3" fmla="*/ 15248 w 22708"/>
                  <a:gd name="connsiteY3" fmla="*/ 22254 h 30278"/>
                  <a:gd name="connsiteX4" fmla="*/ 7905 w 22708"/>
                  <a:gd name="connsiteY4" fmla="*/ 14609 h 30278"/>
                  <a:gd name="connsiteX5" fmla="*/ 5786 w 22708"/>
                  <a:gd name="connsiteY5" fmla="*/ 7418 h 30278"/>
                  <a:gd name="connsiteX6" fmla="*/ 9571 w 22708"/>
                  <a:gd name="connsiteY6" fmla="*/ 5677 h 30278"/>
                  <a:gd name="connsiteX7" fmla="*/ 16610 w 22708"/>
                  <a:gd name="connsiteY7" fmla="*/ 17183 h 30278"/>
                  <a:gd name="connsiteX8" fmla="*/ 17140 w 22708"/>
                  <a:gd name="connsiteY8" fmla="*/ 18545 h 30278"/>
                  <a:gd name="connsiteX9" fmla="*/ 17367 w 22708"/>
                  <a:gd name="connsiteY9" fmla="*/ 16880 h 30278"/>
                  <a:gd name="connsiteX10" fmla="*/ 23650 w 22708"/>
                  <a:gd name="connsiteY10" fmla="*/ 20665 h 30278"/>
                  <a:gd name="connsiteX11" fmla="*/ 19032 w 22708"/>
                  <a:gd name="connsiteY11" fmla="*/ 245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30278">
                    <a:moveTo>
                      <a:pt x="19032" y="24525"/>
                    </a:moveTo>
                    <a:cubicBezTo>
                      <a:pt x="18503" y="24525"/>
                      <a:pt x="17897" y="24601"/>
                      <a:pt x="17367" y="24601"/>
                    </a:cubicBezTo>
                    <a:cubicBezTo>
                      <a:pt x="16610" y="25207"/>
                      <a:pt x="15778" y="25207"/>
                      <a:pt x="14945" y="24677"/>
                    </a:cubicBezTo>
                    <a:cubicBezTo>
                      <a:pt x="14491" y="23768"/>
                      <a:pt x="14566" y="23011"/>
                      <a:pt x="15248" y="22254"/>
                    </a:cubicBezTo>
                    <a:cubicBezTo>
                      <a:pt x="12825" y="19681"/>
                      <a:pt x="11841" y="15972"/>
                      <a:pt x="7905" y="14609"/>
                    </a:cubicBezTo>
                    <a:cubicBezTo>
                      <a:pt x="4423" y="13398"/>
                      <a:pt x="6164" y="9916"/>
                      <a:pt x="5786" y="7418"/>
                    </a:cubicBezTo>
                    <a:cubicBezTo>
                      <a:pt x="6846" y="6359"/>
                      <a:pt x="8057" y="5753"/>
                      <a:pt x="9571" y="5677"/>
                    </a:cubicBezTo>
                    <a:cubicBezTo>
                      <a:pt x="16686" y="6585"/>
                      <a:pt x="15550" y="12641"/>
                      <a:pt x="16610" y="17183"/>
                    </a:cubicBezTo>
                    <a:cubicBezTo>
                      <a:pt x="16762" y="17789"/>
                      <a:pt x="16989" y="18243"/>
                      <a:pt x="17140" y="18545"/>
                    </a:cubicBezTo>
                    <a:cubicBezTo>
                      <a:pt x="16913" y="18091"/>
                      <a:pt x="16913" y="17561"/>
                      <a:pt x="17367" y="16880"/>
                    </a:cubicBezTo>
                    <a:cubicBezTo>
                      <a:pt x="21379" y="14988"/>
                      <a:pt x="22969" y="17107"/>
                      <a:pt x="23650" y="20665"/>
                    </a:cubicBezTo>
                    <a:cubicBezTo>
                      <a:pt x="22817" y="22784"/>
                      <a:pt x="22439" y="25434"/>
                      <a:pt x="19032" y="24525"/>
                    </a:cubicBezTo>
                    <a:close/>
                  </a:path>
                </a:pathLst>
              </a:custGeom>
              <a:solidFill>
                <a:srgbClr val="F9E2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6" name="任意多边形: 形状 3705"/>
              <p:cNvSpPr/>
              <p:nvPr/>
            </p:nvSpPr>
            <p:spPr>
              <a:xfrm>
                <a:off x="1996170" y="5694687"/>
                <a:ext cx="15139" cy="22709"/>
              </a:xfrm>
              <a:custGeom>
                <a:avLst/>
                <a:gdLst>
                  <a:gd name="connsiteX0" fmla="*/ 14199 w 15139"/>
                  <a:gd name="connsiteY0" fmla="*/ 20740 h 22708"/>
                  <a:gd name="connsiteX1" fmla="*/ 11701 w 15139"/>
                  <a:gd name="connsiteY1" fmla="*/ 5677 h 22708"/>
                  <a:gd name="connsiteX2" fmla="*/ 15940 w 15139"/>
                  <a:gd name="connsiteY2" fmla="*/ 18924 h 22708"/>
                  <a:gd name="connsiteX3" fmla="*/ 16015 w 15139"/>
                  <a:gd name="connsiteY3" fmla="*/ 18848 h 22708"/>
                  <a:gd name="connsiteX4" fmla="*/ 13972 w 15139"/>
                  <a:gd name="connsiteY4" fmla="*/ 20892 h 22708"/>
                  <a:gd name="connsiteX5" fmla="*/ 14199 w 15139"/>
                  <a:gd name="connsiteY5" fmla="*/ 2074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199" y="20740"/>
                    </a:moveTo>
                    <a:cubicBezTo>
                      <a:pt x="3374" y="17107"/>
                      <a:pt x="3223" y="16123"/>
                      <a:pt x="11701" y="5677"/>
                    </a:cubicBezTo>
                    <a:cubicBezTo>
                      <a:pt x="13442" y="10219"/>
                      <a:pt x="18135" y="13247"/>
                      <a:pt x="15940" y="18924"/>
                    </a:cubicBezTo>
                    <a:lnTo>
                      <a:pt x="16015" y="18848"/>
                    </a:lnTo>
                    <a:cubicBezTo>
                      <a:pt x="15334" y="19454"/>
                      <a:pt x="14653" y="20135"/>
                      <a:pt x="13972" y="20892"/>
                    </a:cubicBezTo>
                    <a:lnTo>
                      <a:pt x="14199" y="20740"/>
                    </a:lnTo>
                    <a:close/>
                  </a:path>
                </a:pathLst>
              </a:custGeom>
              <a:solidFill>
                <a:srgbClr val="F2C7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7" name="任意多边形: 形状 3706"/>
              <p:cNvSpPr/>
              <p:nvPr/>
            </p:nvSpPr>
            <p:spPr>
              <a:xfrm>
                <a:off x="1897732" y="5741998"/>
                <a:ext cx="30278" cy="15139"/>
              </a:xfrm>
              <a:custGeom>
                <a:avLst/>
                <a:gdLst>
                  <a:gd name="connsiteX0" fmla="*/ 30886 w 30278"/>
                  <a:gd name="connsiteY0" fmla="*/ 15289 h 15139"/>
                  <a:gd name="connsiteX1" fmla="*/ 15898 w 30278"/>
                  <a:gd name="connsiteY1" fmla="*/ 10141 h 15139"/>
                  <a:gd name="connsiteX2" fmla="*/ 6058 w 30278"/>
                  <a:gd name="connsiteY2" fmla="*/ 13397 h 15139"/>
                  <a:gd name="connsiteX3" fmla="*/ 10145 w 30278"/>
                  <a:gd name="connsiteY3" fmla="*/ 8022 h 15139"/>
                  <a:gd name="connsiteX4" fmla="*/ 23619 w 30278"/>
                  <a:gd name="connsiteY4" fmla="*/ 7038 h 15139"/>
                  <a:gd name="connsiteX5" fmla="*/ 30886 w 30278"/>
                  <a:gd name="connsiteY5" fmla="*/ 152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15139">
                    <a:moveTo>
                      <a:pt x="30886" y="15289"/>
                    </a:moveTo>
                    <a:cubicBezTo>
                      <a:pt x="26344" y="12413"/>
                      <a:pt x="20516" y="13624"/>
                      <a:pt x="15898" y="10141"/>
                    </a:cubicBezTo>
                    <a:cubicBezTo>
                      <a:pt x="12038" y="7190"/>
                      <a:pt x="9767" y="13548"/>
                      <a:pt x="6058" y="13397"/>
                    </a:cubicBezTo>
                    <a:cubicBezTo>
                      <a:pt x="4468" y="9385"/>
                      <a:pt x="8253" y="8022"/>
                      <a:pt x="10145" y="8022"/>
                    </a:cubicBezTo>
                    <a:cubicBezTo>
                      <a:pt x="14687" y="8022"/>
                      <a:pt x="18850" y="3481"/>
                      <a:pt x="23619" y="7038"/>
                    </a:cubicBezTo>
                    <a:cubicBezTo>
                      <a:pt x="26571" y="9309"/>
                      <a:pt x="29523" y="11580"/>
                      <a:pt x="30886" y="15289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8" name="任意多边形: 形状 3707"/>
              <p:cNvSpPr/>
              <p:nvPr/>
            </p:nvSpPr>
            <p:spPr>
              <a:xfrm>
                <a:off x="1634931" y="4837361"/>
                <a:ext cx="15139" cy="22709"/>
              </a:xfrm>
              <a:custGeom>
                <a:avLst/>
                <a:gdLst>
                  <a:gd name="connsiteX0" fmla="*/ 16036 w 15139"/>
                  <a:gd name="connsiteY0" fmla="*/ 22633 h 22708"/>
                  <a:gd name="connsiteX1" fmla="*/ 12252 w 15139"/>
                  <a:gd name="connsiteY1" fmla="*/ 22633 h 22708"/>
                  <a:gd name="connsiteX2" fmla="*/ 6575 w 15139"/>
                  <a:gd name="connsiteY2" fmla="*/ 20740 h 22708"/>
                  <a:gd name="connsiteX3" fmla="*/ 8543 w 15139"/>
                  <a:gd name="connsiteY3" fmla="*/ 5677 h 22708"/>
                  <a:gd name="connsiteX4" fmla="*/ 16036 w 15139"/>
                  <a:gd name="connsiteY4" fmla="*/ 226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6036" y="22633"/>
                    </a:moveTo>
                    <a:cubicBezTo>
                      <a:pt x="14750" y="22633"/>
                      <a:pt x="13463" y="22633"/>
                      <a:pt x="12252" y="22633"/>
                    </a:cubicBezTo>
                    <a:cubicBezTo>
                      <a:pt x="10889" y="20438"/>
                      <a:pt x="8391" y="21573"/>
                      <a:pt x="6575" y="20740"/>
                    </a:cubicBezTo>
                    <a:cubicBezTo>
                      <a:pt x="3849" y="15291"/>
                      <a:pt x="8164" y="10749"/>
                      <a:pt x="8543" y="5677"/>
                    </a:cubicBezTo>
                    <a:cubicBezTo>
                      <a:pt x="13690" y="10143"/>
                      <a:pt x="17020" y="15442"/>
                      <a:pt x="16036" y="22633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09" name="任意多边形: 形状 3708"/>
              <p:cNvSpPr/>
              <p:nvPr/>
            </p:nvSpPr>
            <p:spPr>
              <a:xfrm>
                <a:off x="2111318" y="6592388"/>
                <a:ext cx="22709" cy="22709"/>
              </a:xfrm>
              <a:custGeom>
                <a:avLst/>
                <a:gdLst>
                  <a:gd name="connsiteX0" fmla="*/ 7295 w 22708"/>
                  <a:gd name="connsiteY0" fmla="*/ 16472 h 22708"/>
                  <a:gd name="connsiteX1" fmla="*/ 5706 w 22708"/>
                  <a:gd name="connsiteY1" fmla="*/ 12233 h 22708"/>
                  <a:gd name="connsiteX2" fmla="*/ 8734 w 22708"/>
                  <a:gd name="connsiteY2" fmla="*/ 5950 h 22708"/>
                  <a:gd name="connsiteX3" fmla="*/ 14335 w 22708"/>
                  <a:gd name="connsiteY3" fmla="*/ 8221 h 22708"/>
                  <a:gd name="connsiteX4" fmla="*/ 16757 w 22708"/>
                  <a:gd name="connsiteY4" fmla="*/ 10870 h 22708"/>
                  <a:gd name="connsiteX5" fmla="*/ 16984 w 22708"/>
                  <a:gd name="connsiteY5" fmla="*/ 12687 h 22708"/>
                  <a:gd name="connsiteX6" fmla="*/ 16833 w 22708"/>
                  <a:gd name="connsiteY6" fmla="*/ 16547 h 22708"/>
                  <a:gd name="connsiteX7" fmla="*/ 16833 w 22708"/>
                  <a:gd name="connsiteY7" fmla="*/ 16547 h 22708"/>
                  <a:gd name="connsiteX8" fmla="*/ 7371 w 22708"/>
                  <a:gd name="connsiteY8" fmla="*/ 18969 h 22708"/>
                  <a:gd name="connsiteX9" fmla="*/ 7295 w 22708"/>
                  <a:gd name="connsiteY9" fmla="*/ 164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7295" y="16472"/>
                    </a:moveTo>
                    <a:cubicBezTo>
                      <a:pt x="6765" y="15034"/>
                      <a:pt x="5857" y="13671"/>
                      <a:pt x="5706" y="12233"/>
                    </a:cubicBezTo>
                    <a:cubicBezTo>
                      <a:pt x="5479" y="9659"/>
                      <a:pt x="6614" y="7010"/>
                      <a:pt x="8734" y="5950"/>
                    </a:cubicBezTo>
                    <a:cubicBezTo>
                      <a:pt x="10702" y="4966"/>
                      <a:pt x="12745" y="6858"/>
                      <a:pt x="14335" y="8221"/>
                    </a:cubicBezTo>
                    <a:cubicBezTo>
                      <a:pt x="15243" y="8978"/>
                      <a:pt x="16000" y="9962"/>
                      <a:pt x="16757" y="10870"/>
                    </a:cubicBezTo>
                    <a:cubicBezTo>
                      <a:pt x="16757" y="11476"/>
                      <a:pt x="16833" y="12081"/>
                      <a:pt x="16984" y="12687"/>
                    </a:cubicBezTo>
                    <a:cubicBezTo>
                      <a:pt x="17893" y="13974"/>
                      <a:pt x="17893" y="15336"/>
                      <a:pt x="16833" y="16547"/>
                    </a:cubicBezTo>
                    <a:lnTo>
                      <a:pt x="16833" y="16547"/>
                    </a:lnTo>
                    <a:cubicBezTo>
                      <a:pt x="13881" y="18137"/>
                      <a:pt x="10929" y="19727"/>
                      <a:pt x="7371" y="18969"/>
                    </a:cubicBezTo>
                    <a:cubicBezTo>
                      <a:pt x="6614" y="18213"/>
                      <a:pt x="6614" y="17380"/>
                      <a:pt x="7295" y="16472"/>
                    </a:cubicBezTo>
                    <a:close/>
                  </a:path>
                </a:pathLst>
              </a:custGeom>
              <a:solidFill>
                <a:srgbClr val="F6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0" name="任意多边形: 形状 3709"/>
              <p:cNvSpPr/>
              <p:nvPr/>
            </p:nvSpPr>
            <p:spPr>
              <a:xfrm>
                <a:off x="1637796" y="6154385"/>
                <a:ext cx="15139" cy="30278"/>
              </a:xfrm>
              <a:custGeom>
                <a:avLst/>
                <a:gdLst>
                  <a:gd name="connsiteX0" fmla="*/ 13247 w 15139"/>
                  <a:gd name="connsiteY0" fmla="*/ 5904 h 30278"/>
                  <a:gd name="connsiteX1" fmla="*/ 13474 w 15139"/>
                  <a:gd name="connsiteY1" fmla="*/ 17486 h 30278"/>
                  <a:gd name="connsiteX2" fmla="*/ 15972 w 15139"/>
                  <a:gd name="connsiteY2" fmla="*/ 24147 h 30278"/>
                  <a:gd name="connsiteX3" fmla="*/ 5677 w 15139"/>
                  <a:gd name="connsiteY3" fmla="*/ 23087 h 30278"/>
                  <a:gd name="connsiteX4" fmla="*/ 11506 w 15139"/>
                  <a:gd name="connsiteY4" fmla="*/ 5677 h 30278"/>
                  <a:gd name="connsiteX5" fmla="*/ 13247 w 15139"/>
                  <a:gd name="connsiteY5" fmla="*/ 59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3247" y="5904"/>
                    </a:moveTo>
                    <a:cubicBezTo>
                      <a:pt x="13322" y="9765"/>
                      <a:pt x="13398" y="13625"/>
                      <a:pt x="13474" y="17486"/>
                    </a:cubicBezTo>
                    <a:cubicBezTo>
                      <a:pt x="12565" y="20286"/>
                      <a:pt x="15820" y="21573"/>
                      <a:pt x="15972" y="24147"/>
                    </a:cubicBezTo>
                    <a:cubicBezTo>
                      <a:pt x="12338" y="25963"/>
                      <a:pt x="9235" y="22103"/>
                      <a:pt x="5677" y="23087"/>
                    </a:cubicBezTo>
                    <a:cubicBezTo>
                      <a:pt x="6207" y="16805"/>
                      <a:pt x="9311" y="11354"/>
                      <a:pt x="11506" y="5677"/>
                    </a:cubicBezTo>
                    <a:cubicBezTo>
                      <a:pt x="12036" y="5753"/>
                      <a:pt x="12641" y="5829"/>
                      <a:pt x="13247" y="5904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1" name="任意多边形: 形状 3710"/>
              <p:cNvSpPr/>
              <p:nvPr/>
            </p:nvSpPr>
            <p:spPr>
              <a:xfrm>
                <a:off x="1770793" y="6660024"/>
                <a:ext cx="30278" cy="22709"/>
              </a:xfrm>
              <a:custGeom>
                <a:avLst/>
                <a:gdLst>
                  <a:gd name="connsiteX0" fmla="*/ 15215 w 30278"/>
                  <a:gd name="connsiteY0" fmla="*/ 15448 h 22708"/>
                  <a:gd name="connsiteX1" fmla="*/ 9386 w 30278"/>
                  <a:gd name="connsiteY1" fmla="*/ 17491 h 22708"/>
                  <a:gd name="connsiteX2" fmla="*/ 5677 w 30278"/>
                  <a:gd name="connsiteY2" fmla="*/ 17416 h 22708"/>
                  <a:gd name="connsiteX3" fmla="*/ 7191 w 30278"/>
                  <a:gd name="connsiteY3" fmla="*/ 14009 h 22708"/>
                  <a:gd name="connsiteX4" fmla="*/ 9538 w 30278"/>
                  <a:gd name="connsiteY4" fmla="*/ 7046 h 22708"/>
                  <a:gd name="connsiteX5" fmla="*/ 24374 w 30278"/>
                  <a:gd name="connsiteY5" fmla="*/ 7878 h 22708"/>
                  <a:gd name="connsiteX6" fmla="*/ 24979 w 30278"/>
                  <a:gd name="connsiteY6" fmla="*/ 9619 h 22708"/>
                  <a:gd name="connsiteX7" fmla="*/ 24677 w 30278"/>
                  <a:gd name="connsiteY7" fmla="*/ 9770 h 22708"/>
                  <a:gd name="connsiteX8" fmla="*/ 15215 w 30278"/>
                  <a:gd name="connsiteY8" fmla="*/ 1544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15215" y="15448"/>
                    </a:moveTo>
                    <a:cubicBezTo>
                      <a:pt x="13095" y="15599"/>
                      <a:pt x="10673" y="14993"/>
                      <a:pt x="9386" y="17491"/>
                    </a:cubicBezTo>
                    <a:cubicBezTo>
                      <a:pt x="8099" y="18551"/>
                      <a:pt x="6888" y="18400"/>
                      <a:pt x="5677" y="17416"/>
                    </a:cubicBezTo>
                    <a:cubicBezTo>
                      <a:pt x="6207" y="16280"/>
                      <a:pt x="6585" y="15069"/>
                      <a:pt x="7191" y="14009"/>
                    </a:cubicBezTo>
                    <a:cubicBezTo>
                      <a:pt x="8402" y="11663"/>
                      <a:pt x="6510" y="6364"/>
                      <a:pt x="9538" y="7046"/>
                    </a:cubicBezTo>
                    <a:cubicBezTo>
                      <a:pt x="14609" y="8256"/>
                      <a:pt x="19908" y="2807"/>
                      <a:pt x="24374" y="7878"/>
                    </a:cubicBezTo>
                    <a:cubicBezTo>
                      <a:pt x="24752" y="8332"/>
                      <a:pt x="24828" y="9013"/>
                      <a:pt x="24979" y="9619"/>
                    </a:cubicBezTo>
                    <a:lnTo>
                      <a:pt x="24677" y="9770"/>
                    </a:lnTo>
                    <a:cubicBezTo>
                      <a:pt x="20665" y="10225"/>
                      <a:pt x="18621" y="14009"/>
                      <a:pt x="15215" y="15448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2" name="任意多边形: 形状 3711"/>
              <p:cNvSpPr/>
              <p:nvPr/>
            </p:nvSpPr>
            <p:spPr>
              <a:xfrm>
                <a:off x="1943908" y="5251793"/>
                <a:ext cx="22709" cy="30278"/>
              </a:xfrm>
              <a:custGeom>
                <a:avLst/>
                <a:gdLst>
                  <a:gd name="connsiteX0" fmla="*/ 7418 w 22708"/>
                  <a:gd name="connsiteY0" fmla="*/ 20740 h 30278"/>
                  <a:gd name="connsiteX1" fmla="*/ 7040 w 22708"/>
                  <a:gd name="connsiteY1" fmla="*/ 18470 h 30278"/>
                  <a:gd name="connsiteX2" fmla="*/ 7342 w 22708"/>
                  <a:gd name="connsiteY2" fmla="*/ 9840 h 30278"/>
                  <a:gd name="connsiteX3" fmla="*/ 5677 w 22708"/>
                  <a:gd name="connsiteY3" fmla="*/ 5677 h 30278"/>
                  <a:gd name="connsiteX4" fmla="*/ 15139 w 22708"/>
                  <a:gd name="connsiteY4" fmla="*/ 16729 h 30278"/>
                  <a:gd name="connsiteX5" fmla="*/ 12717 w 22708"/>
                  <a:gd name="connsiteY5" fmla="*/ 23920 h 30278"/>
                  <a:gd name="connsiteX6" fmla="*/ 7418 w 22708"/>
                  <a:gd name="connsiteY6" fmla="*/ 2074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30278">
                    <a:moveTo>
                      <a:pt x="7418" y="20740"/>
                    </a:moveTo>
                    <a:cubicBezTo>
                      <a:pt x="6434" y="20135"/>
                      <a:pt x="6131" y="19000"/>
                      <a:pt x="7040" y="18470"/>
                    </a:cubicBezTo>
                    <a:cubicBezTo>
                      <a:pt x="11808" y="15669"/>
                      <a:pt x="12793" y="12944"/>
                      <a:pt x="7342" y="9840"/>
                    </a:cubicBezTo>
                    <a:cubicBezTo>
                      <a:pt x="5904" y="9008"/>
                      <a:pt x="5677" y="7267"/>
                      <a:pt x="5677" y="5677"/>
                    </a:cubicBezTo>
                    <a:cubicBezTo>
                      <a:pt x="11430" y="7191"/>
                      <a:pt x="15442" y="10143"/>
                      <a:pt x="15139" y="16729"/>
                    </a:cubicBezTo>
                    <a:cubicBezTo>
                      <a:pt x="20362" y="20892"/>
                      <a:pt x="13625" y="23011"/>
                      <a:pt x="12717" y="23920"/>
                    </a:cubicBezTo>
                    <a:cubicBezTo>
                      <a:pt x="9311" y="27402"/>
                      <a:pt x="10067" y="20589"/>
                      <a:pt x="7418" y="20740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3" name="任意多边形: 形状 3712"/>
              <p:cNvSpPr/>
              <p:nvPr/>
            </p:nvSpPr>
            <p:spPr>
              <a:xfrm>
                <a:off x="2086442" y="6119140"/>
                <a:ext cx="22709" cy="22709"/>
              </a:xfrm>
              <a:custGeom>
                <a:avLst/>
                <a:gdLst>
                  <a:gd name="connsiteX0" fmla="*/ 9386 w 22708"/>
                  <a:gd name="connsiteY0" fmla="*/ 20257 h 22708"/>
                  <a:gd name="connsiteX1" fmla="*/ 5677 w 22708"/>
                  <a:gd name="connsiteY1" fmla="*/ 6935 h 22708"/>
                  <a:gd name="connsiteX2" fmla="*/ 18167 w 22708"/>
                  <a:gd name="connsiteY2" fmla="*/ 8827 h 22708"/>
                  <a:gd name="connsiteX3" fmla="*/ 19984 w 22708"/>
                  <a:gd name="connsiteY3" fmla="*/ 12309 h 22708"/>
                  <a:gd name="connsiteX4" fmla="*/ 16502 w 22708"/>
                  <a:gd name="connsiteY4" fmla="*/ 15867 h 22708"/>
                  <a:gd name="connsiteX5" fmla="*/ 9386 w 22708"/>
                  <a:gd name="connsiteY5" fmla="*/ 202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9386" y="20257"/>
                    </a:moveTo>
                    <a:cubicBezTo>
                      <a:pt x="9310" y="15488"/>
                      <a:pt x="10597" y="10341"/>
                      <a:pt x="5677" y="6935"/>
                    </a:cubicBezTo>
                    <a:cubicBezTo>
                      <a:pt x="10219" y="5118"/>
                      <a:pt x="14382" y="4891"/>
                      <a:pt x="18167" y="8827"/>
                    </a:cubicBezTo>
                    <a:cubicBezTo>
                      <a:pt x="19302" y="9963"/>
                      <a:pt x="20892" y="10417"/>
                      <a:pt x="19984" y="12309"/>
                    </a:cubicBezTo>
                    <a:cubicBezTo>
                      <a:pt x="19227" y="13898"/>
                      <a:pt x="18394" y="16926"/>
                      <a:pt x="16502" y="15867"/>
                    </a:cubicBezTo>
                    <a:cubicBezTo>
                      <a:pt x="10976" y="12839"/>
                      <a:pt x="11884" y="19046"/>
                      <a:pt x="9386" y="20257"/>
                    </a:cubicBezTo>
                    <a:close/>
                  </a:path>
                </a:pathLst>
              </a:custGeom>
              <a:solidFill>
                <a:srgbClr val="FBEA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4" name="任意多边形: 形状 3713"/>
              <p:cNvSpPr/>
              <p:nvPr/>
            </p:nvSpPr>
            <p:spPr>
              <a:xfrm>
                <a:off x="1622506" y="4848035"/>
                <a:ext cx="22709" cy="22709"/>
              </a:xfrm>
              <a:custGeom>
                <a:avLst/>
                <a:gdLst>
                  <a:gd name="connsiteX0" fmla="*/ 5677 w 22708"/>
                  <a:gd name="connsiteY0" fmla="*/ 15744 h 22708"/>
                  <a:gd name="connsiteX1" fmla="*/ 11808 w 22708"/>
                  <a:gd name="connsiteY1" fmla="*/ 5677 h 22708"/>
                  <a:gd name="connsiteX2" fmla="*/ 22784 w 22708"/>
                  <a:gd name="connsiteY2" fmla="*/ 19529 h 22708"/>
                  <a:gd name="connsiteX3" fmla="*/ 22784 w 22708"/>
                  <a:gd name="connsiteY3" fmla="*/ 19529 h 22708"/>
                  <a:gd name="connsiteX4" fmla="*/ 19000 w 22708"/>
                  <a:gd name="connsiteY4" fmla="*/ 21421 h 22708"/>
                  <a:gd name="connsiteX5" fmla="*/ 5677 w 22708"/>
                  <a:gd name="connsiteY5" fmla="*/ 1574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5744"/>
                    </a:moveTo>
                    <a:cubicBezTo>
                      <a:pt x="8932" y="13776"/>
                      <a:pt x="8629" y="9613"/>
                      <a:pt x="11808" y="5677"/>
                    </a:cubicBezTo>
                    <a:cubicBezTo>
                      <a:pt x="12111" y="13852"/>
                      <a:pt x="16729" y="17410"/>
                      <a:pt x="22784" y="19529"/>
                    </a:cubicBezTo>
                    <a:lnTo>
                      <a:pt x="22784" y="19529"/>
                    </a:lnTo>
                    <a:cubicBezTo>
                      <a:pt x="21725" y="20589"/>
                      <a:pt x="19984" y="20211"/>
                      <a:pt x="19000" y="21421"/>
                    </a:cubicBezTo>
                    <a:cubicBezTo>
                      <a:pt x="13474" y="22179"/>
                      <a:pt x="9235" y="19756"/>
                      <a:pt x="5677" y="1574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5" name="任意多边形: 形状 3714"/>
              <p:cNvSpPr/>
              <p:nvPr/>
            </p:nvSpPr>
            <p:spPr>
              <a:xfrm>
                <a:off x="2392479" y="6116461"/>
                <a:ext cx="22709" cy="22709"/>
              </a:xfrm>
              <a:custGeom>
                <a:avLst/>
                <a:gdLst>
                  <a:gd name="connsiteX0" fmla="*/ 5677 w 22708"/>
                  <a:gd name="connsiteY0" fmla="*/ 13474 h 22708"/>
                  <a:gd name="connsiteX1" fmla="*/ 5753 w 22708"/>
                  <a:gd name="connsiteY1" fmla="*/ 7418 h 22708"/>
                  <a:gd name="connsiteX2" fmla="*/ 14836 w 22708"/>
                  <a:gd name="connsiteY2" fmla="*/ 5677 h 22708"/>
                  <a:gd name="connsiteX3" fmla="*/ 20892 w 22708"/>
                  <a:gd name="connsiteY3" fmla="*/ 5829 h 22708"/>
                  <a:gd name="connsiteX4" fmla="*/ 13020 w 22708"/>
                  <a:gd name="connsiteY4" fmla="*/ 17486 h 22708"/>
                  <a:gd name="connsiteX5" fmla="*/ 5677 w 22708"/>
                  <a:gd name="connsiteY5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3474"/>
                    </a:moveTo>
                    <a:cubicBezTo>
                      <a:pt x="7040" y="11506"/>
                      <a:pt x="6586" y="9462"/>
                      <a:pt x="5753" y="7418"/>
                    </a:cubicBezTo>
                    <a:cubicBezTo>
                      <a:pt x="9386" y="10219"/>
                      <a:pt x="11884" y="6585"/>
                      <a:pt x="14836" y="5677"/>
                    </a:cubicBezTo>
                    <a:cubicBezTo>
                      <a:pt x="16880" y="5753"/>
                      <a:pt x="18848" y="5829"/>
                      <a:pt x="20892" y="5829"/>
                    </a:cubicBezTo>
                    <a:cubicBezTo>
                      <a:pt x="21725" y="12036"/>
                      <a:pt x="22254" y="18091"/>
                      <a:pt x="13020" y="17486"/>
                    </a:cubicBezTo>
                    <a:cubicBezTo>
                      <a:pt x="10219" y="16653"/>
                      <a:pt x="7645" y="15518"/>
                      <a:pt x="5677" y="13474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6" name="任意多边形: 形状 3715"/>
              <p:cNvSpPr/>
              <p:nvPr/>
            </p:nvSpPr>
            <p:spPr>
              <a:xfrm>
                <a:off x="2112936" y="6555780"/>
                <a:ext cx="22709" cy="22709"/>
              </a:xfrm>
              <a:custGeom>
                <a:avLst/>
                <a:gdLst>
                  <a:gd name="connsiteX0" fmla="*/ 5677 w 22708"/>
                  <a:gd name="connsiteY0" fmla="*/ 9404 h 22708"/>
                  <a:gd name="connsiteX1" fmla="*/ 16653 w 22708"/>
                  <a:gd name="connsiteY1" fmla="*/ 9934 h 22708"/>
                  <a:gd name="connsiteX2" fmla="*/ 17259 w 22708"/>
                  <a:gd name="connsiteY2" fmla="*/ 22878 h 22708"/>
                  <a:gd name="connsiteX3" fmla="*/ 17107 w 22708"/>
                  <a:gd name="connsiteY3" fmla="*/ 22727 h 22708"/>
                  <a:gd name="connsiteX4" fmla="*/ 5904 w 22708"/>
                  <a:gd name="connsiteY4" fmla="*/ 9707 h 22708"/>
                  <a:gd name="connsiteX5" fmla="*/ 5677 w 22708"/>
                  <a:gd name="connsiteY5" fmla="*/ 940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9404"/>
                    </a:moveTo>
                    <a:cubicBezTo>
                      <a:pt x="9689" y="2667"/>
                      <a:pt x="13171" y="6452"/>
                      <a:pt x="16653" y="9934"/>
                    </a:cubicBezTo>
                    <a:cubicBezTo>
                      <a:pt x="22254" y="15460"/>
                      <a:pt x="22254" y="16671"/>
                      <a:pt x="17259" y="22878"/>
                    </a:cubicBezTo>
                    <a:lnTo>
                      <a:pt x="17107" y="22727"/>
                    </a:lnTo>
                    <a:cubicBezTo>
                      <a:pt x="14836" y="17125"/>
                      <a:pt x="8856" y="14779"/>
                      <a:pt x="5904" y="9707"/>
                    </a:cubicBezTo>
                    <a:lnTo>
                      <a:pt x="5677" y="9404"/>
                    </a:ln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7" name="任意多边形: 形状 3716"/>
              <p:cNvSpPr/>
              <p:nvPr/>
            </p:nvSpPr>
            <p:spPr>
              <a:xfrm>
                <a:off x="2304975" y="6295260"/>
                <a:ext cx="30278" cy="15139"/>
              </a:xfrm>
              <a:custGeom>
                <a:avLst/>
                <a:gdLst>
                  <a:gd name="connsiteX0" fmla="*/ 5677 w 30278"/>
                  <a:gd name="connsiteY0" fmla="*/ 11424 h 15139"/>
                  <a:gd name="connsiteX1" fmla="*/ 16502 w 30278"/>
                  <a:gd name="connsiteY1" fmla="*/ 8473 h 15139"/>
                  <a:gd name="connsiteX2" fmla="*/ 24752 w 30278"/>
                  <a:gd name="connsiteY2" fmla="*/ 11424 h 15139"/>
                  <a:gd name="connsiteX3" fmla="*/ 20892 w 30278"/>
                  <a:gd name="connsiteY3" fmla="*/ 13392 h 15139"/>
                  <a:gd name="connsiteX4" fmla="*/ 5677 w 30278"/>
                  <a:gd name="connsiteY4" fmla="*/ 114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11424"/>
                    </a:moveTo>
                    <a:cubicBezTo>
                      <a:pt x="9235" y="4309"/>
                      <a:pt x="9689" y="4385"/>
                      <a:pt x="16502" y="8473"/>
                    </a:cubicBezTo>
                    <a:cubicBezTo>
                      <a:pt x="18924" y="9911"/>
                      <a:pt x="23390" y="6277"/>
                      <a:pt x="24752" y="11424"/>
                    </a:cubicBezTo>
                    <a:cubicBezTo>
                      <a:pt x="24071" y="13166"/>
                      <a:pt x="23011" y="14301"/>
                      <a:pt x="20892" y="13392"/>
                    </a:cubicBezTo>
                    <a:cubicBezTo>
                      <a:pt x="16123" y="10289"/>
                      <a:pt x="10295" y="15436"/>
                      <a:pt x="5677" y="11424"/>
                    </a:cubicBezTo>
                    <a:close/>
                  </a:path>
                </a:pathLst>
              </a:custGeom>
              <a:solidFill>
                <a:srgbClr val="F4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8" name="任意多边形: 形状 3717"/>
              <p:cNvSpPr/>
              <p:nvPr/>
            </p:nvSpPr>
            <p:spPr>
              <a:xfrm>
                <a:off x="2274772" y="6230686"/>
                <a:ext cx="15139" cy="37848"/>
              </a:xfrm>
              <a:custGeom>
                <a:avLst/>
                <a:gdLst>
                  <a:gd name="connsiteX0" fmla="*/ 11203 w 15139"/>
                  <a:gd name="connsiteY0" fmla="*/ 5677 h 37847"/>
                  <a:gd name="connsiteX1" fmla="*/ 13095 w 15139"/>
                  <a:gd name="connsiteY1" fmla="*/ 5677 h 37847"/>
                  <a:gd name="connsiteX2" fmla="*/ 12338 w 15139"/>
                  <a:gd name="connsiteY2" fmla="*/ 13474 h 37847"/>
                  <a:gd name="connsiteX3" fmla="*/ 11354 w 15139"/>
                  <a:gd name="connsiteY3" fmla="*/ 19681 h 37847"/>
                  <a:gd name="connsiteX4" fmla="*/ 5677 w 15139"/>
                  <a:gd name="connsiteY4" fmla="*/ 34139 h 37847"/>
                  <a:gd name="connsiteX5" fmla="*/ 7494 w 15139"/>
                  <a:gd name="connsiteY5" fmla="*/ 17183 h 37847"/>
                  <a:gd name="connsiteX6" fmla="*/ 8781 w 15139"/>
                  <a:gd name="connsiteY6" fmla="*/ 10522 h 37847"/>
                  <a:gd name="connsiteX7" fmla="*/ 11203 w 15139"/>
                  <a:gd name="connsiteY7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37847">
                    <a:moveTo>
                      <a:pt x="11203" y="5677"/>
                    </a:moveTo>
                    <a:cubicBezTo>
                      <a:pt x="11809" y="5677"/>
                      <a:pt x="12490" y="5677"/>
                      <a:pt x="13095" y="5677"/>
                    </a:cubicBezTo>
                    <a:cubicBezTo>
                      <a:pt x="12944" y="8251"/>
                      <a:pt x="15215" y="10976"/>
                      <a:pt x="12338" y="13474"/>
                    </a:cubicBezTo>
                    <a:cubicBezTo>
                      <a:pt x="10597" y="14988"/>
                      <a:pt x="10522" y="17940"/>
                      <a:pt x="11354" y="19681"/>
                    </a:cubicBezTo>
                    <a:cubicBezTo>
                      <a:pt x="14761" y="26796"/>
                      <a:pt x="11203" y="30808"/>
                      <a:pt x="5677" y="34139"/>
                    </a:cubicBezTo>
                    <a:cubicBezTo>
                      <a:pt x="8478" y="28764"/>
                      <a:pt x="9462" y="23163"/>
                      <a:pt x="7494" y="17183"/>
                    </a:cubicBezTo>
                    <a:cubicBezTo>
                      <a:pt x="9765" y="15291"/>
                      <a:pt x="9613" y="12793"/>
                      <a:pt x="8781" y="10522"/>
                    </a:cubicBezTo>
                    <a:cubicBezTo>
                      <a:pt x="7721" y="7796"/>
                      <a:pt x="8932" y="6585"/>
                      <a:pt x="11203" y="5677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19" name="任意多边形: 形状 3718"/>
              <p:cNvSpPr/>
              <p:nvPr/>
            </p:nvSpPr>
            <p:spPr>
              <a:xfrm>
                <a:off x="1549307" y="4952587"/>
                <a:ext cx="22709" cy="22709"/>
              </a:xfrm>
              <a:custGeom>
                <a:avLst/>
                <a:gdLst>
                  <a:gd name="connsiteX0" fmla="*/ 20061 w 22708"/>
                  <a:gd name="connsiteY0" fmla="*/ 9899 h 22708"/>
                  <a:gd name="connsiteX1" fmla="*/ 12340 w 22708"/>
                  <a:gd name="connsiteY1" fmla="*/ 19588 h 22708"/>
                  <a:gd name="connsiteX2" fmla="*/ 10447 w 22708"/>
                  <a:gd name="connsiteY2" fmla="*/ 17696 h 22708"/>
                  <a:gd name="connsiteX3" fmla="*/ 6587 w 22708"/>
                  <a:gd name="connsiteY3" fmla="*/ 10050 h 22708"/>
                  <a:gd name="connsiteX4" fmla="*/ 6587 w 22708"/>
                  <a:gd name="connsiteY4" fmla="*/ 10050 h 22708"/>
                  <a:gd name="connsiteX5" fmla="*/ 10674 w 22708"/>
                  <a:gd name="connsiteY5" fmla="*/ 6039 h 22708"/>
                  <a:gd name="connsiteX6" fmla="*/ 11961 w 22708"/>
                  <a:gd name="connsiteY6" fmla="*/ 6039 h 22708"/>
                  <a:gd name="connsiteX7" fmla="*/ 14384 w 22708"/>
                  <a:gd name="connsiteY7" fmla="*/ 6115 h 22708"/>
                  <a:gd name="connsiteX8" fmla="*/ 20061 w 22708"/>
                  <a:gd name="connsiteY8" fmla="*/ 98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20061" y="9899"/>
                    </a:moveTo>
                    <a:cubicBezTo>
                      <a:pt x="17411" y="13078"/>
                      <a:pt x="16427" y="17544"/>
                      <a:pt x="12340" y="19588"/>
                    </a:cubicBezTo>
                    <a:cubicBezTo>
                      <a:pt x="11204" y="19512"/>
                      <a:pt x="11129" y="18226"/>
                      <a:pt x="10447" y="17696"/>
                    </a:cubicBezTo>
                    <a:cubicBezTo>
                      <a:pt x="16654" y="11338"/>
                      <a:pt x="8252" y="12473"/>
                      <a:pt x="6587" y="10050"/>
                    </a:cubicBezTo>
                    <a:lnTo>
                      <a:pt x="6587" y="10050"/>
                    </a:lnTo>
                    <a:cubicBezTo>
                      <a:pt x="4997" y="6644"/>
                      <a:pt x="4997" y="6644"/>
                      <a:pt x="10674" y="6039"/>
                    </a:cubicBezTo>
                    <a:cubicBezTo>
                      <a:pt x="11129" y="5963"/>
                      <a:pt x="11507" y="5963"/>
                      <a:pt x="11961" y="6039"/>
                    </a:cubicBezTo>
                    <a:cubicBezTo>
                      <a:pt x="12794" y="5509"/>
                      <a:pt x="13551" y="5585"/>
                      <a:pt x="14384" y="6115"/>
                    </a:cubicBezTo>
                    <a:cubicBezTo>
                      <a:pt x="17033" y="6341"/>
                      <a:pt x="18925" y="7553"/>
                      <a:pt x="20061" y="9899"/>
                    </a:cubicBez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0" name="任意多边形: 形状 3719"/>
              <p:cNvSpPr/>
              <p:nvPr/>
            </p:nvSpPr>
            <p:spPr>
              <a:xfrm>
                <a:off x="1633750" y="5901778"/>
                <a:ext cx="22709" cy="22709"/>
              </a:xfrm>
              <a:custGeom>
                <a:avLst/>
                <a:gdLst>
                  <a:gd name="connsiteX0" fmla="*/ 5787 w 22708"/>
                  <a:gd name="connsiteY0" fmla="*/ 19087 h 22708"/>
                  <a:gd name="connsiteX1" fmla="*/ 7755 w 22708"/>
                  <a:gd name="connsiteY1" fmla="*/ 9473 h 22708"/>
                  <a:gd name="connsiteX2" fmla="*/ 9193 w 22708"/>
                  <a:gd name="connsiteY2" fmla="*/ 8565 h 22708"/>
                  <a:gd name="connsiteX3" fmla="*/ 10026 w 22708"/>
                  <a:gd name="connsiteY3" fmla="*/ 8867 h 22708"/>
                  <a:gd name="connsiteX4" fmla="*/ 9420 w 22708"/>
                  <a:gd name="connsiteY4" fmla="*/ 8186 h 22708"/>
                  <a:gd name="connsiteX5" fmla="*/ 8966 w 22708"/>
                  <a:gd name="connsiteY5" fmla="*/ 7354 h 22708"/>
                  <a:gd name="connsiteX6" fmla="*/ 9647 w 22708"/>
                  <a:gd name="connsiteY6" fmla="*/ 5688 h 22708"/>
                  <a:gd name="connsiteX7" fmla="*/ 16914 w 22708"/>
                  <a:gd name="connsiteY7" fmla="*/ 8186 h 22708"/>
                  <a:gd name="connsiteX8" fmla="*/ 13886 w 22708"/>
                  <a:gd name="connsiteY8" fmla="*/ 15604 h 22708"/>
                  <a:gd name="connsiteX9" fmla="*/ 9647 w 22708"/>
                  <a:gd name="connsiteY9" fmla="*/ 19162 h 22708"/>
                  <a:gd name="connsiteX10" fmla="*/ 5787 w 22708"/>
                  <a:gd name="connsiteY10" fmla="*/ 19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787" y="19087"/>
                    </a:moveTo>
                    <a:cubicBezTo>
                      <a:pt x="4803" y="15529"/>
                      <a:pt x="10858" y="13485"/>
                      <a:pt x="7755" y="9473"/>
                    </a:cubicBezTo>
                    <a:cubicBezTo>
                      <a:pt x="7982" y="8792"/>
                      <a:pt x="8436" y="8489"/>
                      <a:pt x="9193" y="8565"/>
                    </a:cubicBezTo>
                    <a:cubicBezTo>
                      <a:pt x="9723" y="8716"/>
                      <a:pt x="10026" y="8867"/>
                      <a:pt x="10026" y="8867"/>
                    </a:cubicBezTo>
                    <a:cubicBezTo>
                      <a:pt x="10707" y="7808"/>
                      <a:pt x="10177" y="9246"/>
                      <a:pt x="9420" y="8186"/>
                    </a:cubicBezTo>
                    <a:cubicBezTo>
                      <a:pt x="8739" y="7127"/>
                      <a:pt x="10253" y="7354"/>
                      <a:pt x="8966" y="7354"/>
                    </a:cubicBezTo>
                    <a:cubicBezTo>
                      <a:pt x="8814" y="6672"/>
                      <a:pt x="9042" y="6067"/>
                      <a:pt x="9647" y="5688"/>
                    </a:cubicBezTo>
                    <a:cubicBezTo>
                      <a:pt x="12221" y="6218"/>
                      <a:pt x="15703" y="4326"/>
                      <a:pt x="16914" y="8186"/>
                    </a:cubicBezTo>
                    <a:cubicBezTo>
                      <a:pt x="17898" y="11366"/>
                      <a:pt x="16081" y="13561"/>
                      <a:pt x="13886" y="15604"/>
                    </a:cubicBezTo>
                    <a:cubicBezTo>
                      <a:pt x="12524" y="16891"/>
                      <a:pt x="10328" y="17118"/>
                      <a:pt x="9647" y="19162"/>
                    </a:cubicBezTo>
                    <a:cubicBezTo>
                      <a:pt x="8360" y="20979"/>
                      <a:pt x="7073" y="21206"/>
                      <a:pt x="5787" y="19087"/>
                    </a:cubicBezTo>
                    <a:close/>
                  </a:path>
                </a:pathLst>
              </a:custGeom>
              <a:solidFill>
                <a:srgbClr val="F5C8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1" name="任意多边形: 形状 3720"/>
              <p:cNvSpPr/>
              <p:nvPr/>
            </p:nvSpPr>
            <p:spPr>
              <a:xfrm>
                <a:off x="1565658" y="6437108"/>
                <a:ext cx="22709" cy="22709"/>
              </a:xfrm>
              <a:custGeom>
                <a:avLst/>
                <a:gdLst>
                  <a:gd name="connsiteX0" fmla="*/ 13095 w 22708"/>
                  <a:gd name="connsiteY0" fmla="*/ 17863 h 22708"/>
                  <a:gd name="connsiteX1" fmla="*/ 5677 w 22708"/>
                  <a:gd name="connsiteY1" fmla="*/ 14154 h 22708"/>
                  <a:gd name="connsiteX2" fmla="*/ 18167 w 22708"/>
                  <a:gd name="connsiteY2" fmla="*/ 5752 h 22708"/>
                  <a:gd name="connsiteX3" fmla="*/ 20741 w 22708"/>
                  <a:gd name="connsiteY3" fmla="*/ 10218 h 22708"/>
                  <a:gd name="connsiteX4" fmla="*/ 14988 w 22708"/>
                  <a:gd name="connsiteY4" fmla="*/ 17863 h 22708"/>
                  <a:gd name="connsiteX5" fmla="*/ 13095 w 22708"/>
                  <a:gd name="connsiteY5" fmla="*/ 1786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095" y="17863"/>
                    </a:moveTo>
                    <a:cubicBezTo>
                      <a:pt x="11279" y="15365"/>
                      <a:pt x="8629" y="14381"/>
                      <a:pt x="5677" y="14154"/>
                    </a:cubicBezTo>
                    <a:cubicBezTo>
                      <a:pt x="8326" y="9158"/>
                      <a:pt x="11279" y="5071"/>
                      <a:pt x="18167" y="5752"/>
                    </a:cubicBezTo>
                    <a:cubicBezTo>
                      <a:pt x="22179" y="6206"/>
                      <a:pt x="20135" y="8628"/>
                      <a:pt x="20741" y="10218"/>
                    </a:cubicBezTo>
                    <a:cubicBezTo>
                      <a:pt x="15745" y="10445"/>
                      <a:pt x="14761" y="13700"/>
                      <a:pt x="14988" y="17863"/>
                    </a:cubicBezTo>
                    <a:cubicBezTo>
                      <a:pt x="14382" y="18544"/>
                      <a:pt x="13701" y="18469"/>
                      <a:pt x="13095" y="17863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2" name="任意多边形: 形状 3721"/>
              <p:cNvSpPr/>
              <p:nvPr/>
            </p:nvSpPr>
            <p:spPr>
              <a:xfrm>
                <a:off x="1601263" y="6144774"/>
                <a:ext cx="22709" cy="15139"/>
              </a:xfrm>
              <a:custGeom>
                <a:avLst/>
                <a:gdLst>
                  <a:gd name="connsiteX0" fmla="*/ 19275 w 22708"/>
                  <a:gd name="connsiteY0" fmla="*/ 8097 h 15139"/>
                  <a:gd name="connsiteX1" fmla="*/ 15490 w 22708"/>
                  <a:gd name="connsiteY1" fmla="*/ 15591 h 15139"/>
                  <a:gd name="connsiteX2" fmla="*/ 13219 w 22708"/>
                  <a:gd name="connsiteY2" fmla="*/ 16348 h 15139"/>
                  <a:gd name="connsiteX3" fmla="*/ 8299 w 22708"/>
                  <a:gd name="connsiteY3" fmla="*/ 15212 h 15139"/>
                  <a:gd name="connsiteX4" fmla="*/ 7920 w 22708"/>
                  <a:gd name="connsiteY4" fmla="*/ 7946 h 15139"/>
                  <a:gd name="connsiteX5" fmla="*/ 19275 w 22708"/>
                  <a:gd name="connsiteY5" fmla="*/ 80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9275" y="8097"/>
                    </a:moveTo>
                    <a:cubicBezTo>
                      <a:pt x="18290" y="10746"/>
                      <a:pt x="23362" y="16424"/>
                      <a:pt x="15490" y="15591"/>
                    </a:cubicBezTo>
                    <a:cubicBezTo>
                      <a:pt x="14884" y="16196"/>
                      <a:pt x="14127" y="16424"/>
                      <a:pt x="13219" y="16348"/>
                    </a:cubicBezTo>
                    <a:cubicBezTo>
                      <a:pt x="11554" y="16120"/>
                      <a:pt x="9888" y="15666"/>
                      <a:pt x="8299" y="15212"/>
                    </a:cubicBezTo>
                    <a:cubicBezTo>
                      <a:pt x="3606" y="13017"/>
                      <a:pt x="6331" y="10443"/>
                      <a:pt x="7920" y="7946"/>
                    </a:cubicBezTo>
                    <a:cubicBezTo>
                      <a:pt x="11781" y="3783"/>
                      <a:pt x="15490" y="6280"/>
                      <a:pt x="19275" y="8097"/>
                    </a:cubicBezTo>
                    <a:close/>
                  </a:path>
                </a:pathLst>
              </a:custGeom>
              <a:solidFill>
                <a:srgbClr val="F3C7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3" name="任意多边形: 形状 3722"/>
              <p:cNvSpPr/>
              <p:nvPr/>
            </p:nvSpPr>
            <p:spPr>
              <a:xfrm>
                <a:off x="1688482" y="6239551"/>
                <a:ext cx="22709" cy="22709"/>
              </a:xfrm>
              <a:custGeom>
                <a:avLst/>
                <a:gdLst>
                  <a:gd name="connsiteX0" fmla="*/ 10021 w 22708"/>
                  <a:gd name="connsiteY0" fmla="*/ 6425 h 22708"/>
                  <a:gd name="connsiteX1" fmla="*/ 16077 w 22708"/>
                  <a:gd name="connsiteY1" fmla="*/ 8242 h 22708"/>
                  <a:gd name="connsiteX2" fmla="*/ 21224 w 22708"/>
                  <a:gd name="connsiteY2" fmla="*/ 12708 h 22708"/>
                  <a:gd name="connsiteX3" fmla="*/ 19181 w 22708"/>
                  <a:gd name="connsiteY3" fmla="*/ 17401 h 22708"/>
                  <a:gd name="connsiteX4" fmla="*/ 13125 w 22708"/>
                  <a:gd name="connsiteY4" fmla="*/ 14525 h 22708"/>
                  <a:gd name="connsiteX5" fmla="*/ 6312 w 22708"/>
                  <a:gd name="connsiteY5" fmla="*/ 10134 h 22708"/>
                  <a:gd name="connsiteX6" fmla="*/ 10021 w 22708"/>
                  <a:gd name="connsiteY6" fmla="*/ 642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0021" y="6425"/>
                    </a:moveTo>
                    <a:cubicBezTo>
                      <a:pt x="11535" y="8696"/>
                      <a:pt x="13882" y="8166"/>
                      <a:pt x="16077" y="8242"/>
                    </a:cubicBezTo>
                    <a:cubicBezTo>
                      <a:pt x="19029" y="8393"/>
                      <a:pt x="20846" y="9831"/>
                      <a:pt x="21224" y="12708"/>
                    </a:cubicBezTo>
                    <a:cubicBezTo>
                      <a:pt x="21527" y="14600"/>
                      <a:pt x="21451" y="16644"/>
                      <a:pt x="19181" y="17401"/>
                    </a:cubicBezTo>
                    <a:cubicBezTo>
                      <a:pt x="16304" y="18310"/>
                      <a:pt x="14487" y="17174"/>
                      <a:pt x="13125" y="14525"/>
                    </a:cubicBezTo>
                    <a:cubicBezTo>
                      <a:pt x="11762" y="11875"/>
                      <a:pt x="9492" y="10134"/>
                      <a:pt x="6312" y="10134"/>
                    </a:cubicBezTo>
                    <a:cubicBezTo>
                      <a:pt x="4874" y="6198"/>
                      <a:pt x="5782" y="4608"/>
                      <a:pt x="10021" y="6425"/>
                    </a:cubicBezTo>
                    <a:close/>
                  </a:path>
                </a:pathLst>
              </a:custGeom>
              <a:solidFill>
                <a:srgbClr val="F5D4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4" name="任意多边形: 形状 3723"/>
              <p:cNvSpPr/>
              <p:nvPr/>
            </p:nvSpPr>
            <p:spPr>
              <a:xfrm>
                <a:off x="1869792" y="4985270"/>
                <a:ext cx="22709" cy="22709"/>
              </a:xfrm>
              <a:custGeom>
                <a:avLst/>
                <a:gdLst>
                  <a:gd name="connsiteX0" fmla="*/ 13257 w 22708"/>
                  <a:gd name="connsiteY0" fmla="*/ 9462 h 22708"/>
                  <a:gd name="connsiteX1" fmla="*/ 17647 w 22708"/>
                  <a:gd name="connsiteY1" fmla="*/ 23542 h 22708"/>
                  <a:gd name="connsiteX2" fmla="*/ 9472 w 22708"/>
                  <a:gd name="connsiteY2" fmla="*/ 5677 h 22708"/>
                  <a:gd name="connsiteX3" fmla="*/ 9472 w 22708"/>
                  <a:gd name="connsiteY3" fmla="*/ 5753 h 22708"/>
                  <a:gd name="connsiteX4" fmla="*/ 11440 w 22708"/>
                  <a:gd name="connsiteY4" fmla="*/ 7721 h 22708"/>
                  <a:gd name="connsiteX5" fmla="*/ 13257 w 22708"/>
                  <a:gd name="connsiteY5" fmla="*/ 946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3257" y="9462"/>
                    </a:moveTo>
                    <a:cubicBezTo>
                      <a:pt x="12954" y="13928"/>
                      <a:pt x="12500" y="18470"/>
                      <a:pt x="17647" y="23542"/>
                    </a:cubicBezTo>
                    <a:cubicBezTo>
                      <a:pt x="3568" y="17713"/>
                      <a:pt x="3416" y="17107"/>
                      <a:pt x="9472" y="5677"/>
                    </a:cubicBezTo>
                    <a:lnTo>
                      <a:pt x="9472" y="5753"/>
                    </a:lnTo>
                    <a:cubicBezTo>
                      <a:pt x="9775" y="6737"/>
                      <a:pt x="10683" y="7115"/>
                      <a:pt x="11440" y="7721"/>
                    </a:cubicBezTo>
                    <a:cubicBezTo>
                      <a:pt x="12046" y="8251"/>
                      <a:pt x="12651" y="8857"/>
                      <a:pt x="13257" y="9462"/>
                    </a:cubicBezTo>
                    <a:close/>
                  </a:path>
                </a:pathLst>
              </a:custGeom>
              <a:solidFill>
                <a:srgbClr val="EBB0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5" name="任意多边形: 形状 3724"/>
              <p:cNvSpPr/>
              <p:nvPr/>
            </p:nvSpPr>
            <p:spPr>
              <a:xfrm>
                <a:off x="1799702" y="6807481"/>
                <a:ext cx="22709" cy="15139"/>
              </a:xfrm>
              <a:custGeom>
                <a:avLst/>
                <a:gdLst>
                  <a:gd name="connsiteX0" fmla="*/ 17568 w 22708"/>
                  <a:gd name="connsiteY0" fmla="*/ 16732 h 15139"/>
                  <a:gd name="connsiteX1" fmla="*/ 5835 w 22708"/>
                  <a:gd name="connsiteY1" fmla="*/ 13098 h 15139"/>
                  <a:gd name="connsiteX2" fmla="*/ 10301 w 22708"/>
                  <a:gd name="connsiteY2" fmla="*/ 5680 h 15139"/>
                  <a:gd name="connsiteX3" fmla="*/ 17568 w 22708"/>
                  <a:gd name="connsiteY3" fmla="*/ 1673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568" y="16732"/>
                    </a:moveTo>
                    <a:cubicBezTo>
                      <a:pt x="13102" y="14915"/>
                      <a:pt x="7652" y="19306"/>
                      <a:pt x="5835" y="13098"/>
                    </a:cubicBezTo>
                    <a:cubicBezTo>
                      <a:pt x="5078" y="10525"/>
                      <a:pt x="7122" y="5756"/>
                      <a:pt x="10301" y="5680"/>
                    </a:cubicBezTo>
                    <a:cubicBezTo>
                      <a:pt x="15902" y="5529"/>
                      <a:pt x="16659" y="10600"/>
                      <a:pt x="17568" y="16732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6" name="任意多边形: 形状 3725"/>
              <p:cNvSpPr/>
              <p:nvPr/>
            </p:nvSpPr>
            <p:spPr>
              <a:xfrm>
                <a:off x="1768900" y="4939853"/>
                <a:ext cx="30278" cy="22709"/>
              </a:xfrm>
              <a:custGeom>
                <a:avLst/>
                <a:gdLst>
                  <a:gd name="connsiteX0" fmla="*/ 19000 w 30278"/>
                  <a:gd name="connsiteY0" fmla="*/ 5677 h 22708"/>
                  <a:gd name="connsiteX1" fmla="*/ 21043 w 30278"/>
                  <a:gd name="connsiteY1" fmla="*/ 5753 h 22708"/>
                  <a:gd name="connsiteX2" fmla="*/ 23390 w 30278"/>
                  <a:gd name="connsiteY2" fmla="*/ 12566 h 22708"/>
                  <a:gd name="connsiteX3" fmla="*/ 24147 w 30278"/>
                  <a:gd name="connsiteY3" fmla="*/ 19000 h 22708"/>
                  <a:gd name="connsiteX4" fmla="*/ 19378 w 30278"/>
                  <a:gd name="connsiteY4" fmla="*/ 19303 h 22708"/>
                  <a:gd name="connsiteX5" fmla="*/ 5677 w 30278"/>
                  <a:gd name="connsiteY5" fmla="*/ 20968 h 22708"/>
                  <a:gd name="connsiteX6" fmla="*/ 13852 w 30278"/>
                  <a:gd name="connsiteY6" fmla="*/ 17183 h 22708"/>
                  <a:gd name="connsiteX7" fmla="*/ 17031 w 30278"/>
                  <a:gd name="connsiteY7" fmla="*/ 13247 h 22708"/>
                  <a:gd name="connsiteX8" fmla="*/ 17486 w 30278"/>
                  <a:gd name="connsiteY8" fmla="*/ 11960 h 22708"/>
                  <a:gd name="connsiteX9" fmla="*/ 17031 w 30278"/>
                  <a:gd name="connsiteY9" fmla="*/ 11354 h 22708"/>
                  <a:gd name="connsiteX10" fmla="*/ 17031 w 30278"/>
                  <a:gd name="connsiteY10" fmla="*/ 11354 h 22708"/>
                  <a:gd name="connsiteX11" fmla="*/ 16577 w 30278"/>
                  <a:gd name="connsiteY11" fmla="*/ 10068 h 22708"/>
                  <a:gd name="connsiteX12" fmla="*/ 17031 w 30278"/>
                  <a:gd name="connsiteY12" fmla="*/ 9462 h 22708"/>
                  <a:gd name="connsiteX13" fmla="*/ 19000 w 30278"/>
                  <a:gd name="connsiteY1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22708">
                    <a:moveTo>
                      <a:pt x="19000" y="5677"/>
                    </a:moveTo>
                    <a:cubicBezTo>
                      <a:pt x="19681" y="5677"/>
                      <a:pt x="20362" y="5753"/>
                      <a:pt x="21043" y="5753"/>
                    </a:cubicBezTo>
                    <a:cubicBezTo>
                      <a:pt x="21573" y="8099"/>
                      <a:pt x="18924" y="11127"/>
                      <a:pt x="23390" y="12566"/>
                    </a:cubicBezTo>
                    <a:cubicBezTo>
                      <a:pt x="26266" y="13550"/>
                      <a:pt x="24979" y="16956"/>
                      <a:pt x="24147" y="19000"/>
                    </a:cubicBezTo>
                    <a:cubicBezTo>
                      <a:pt x="23087" y="21498"/>
                      <a:pt x="21119" y="19833"/>
                      <a:pt x="19378" y="19303"/>
                    </a:cubicBezTo>
                    <a:cubicBezTo>
                      <a:pt x="14609" y="17864"/>
                      <a:pt x="10522" y="22254"/>
                      <a:pt x="5677" y="20968"/>
                    </a:cubicBezTo>
                    <a:cubicBezTo>
                      <a:pt x="7570" y="18016"/>
                      <a:pt x="11052" y="18243"/>
                      <a:pt x="13852" y="17183"/>
                    </a:cubicBezTo>
                    <a:cubicBezTo>
                      <a:pt x="15972" y="16350"/>
                      <a:pt x="16956" y="15291"/>
                      <a:pt x="17031" y="13247"/>
                    </a:cubicBezTo>
                    <a:cubicBezTo>
                      <a:pt x="17486" y="12793"/>
                      <a:pt x="17637" y="12414"/>
                      <a:pt x="17486" y="11960"/>
                    </a:cubicBezTo>
                    <a:cubicBezTo>
                      <a:pt x="17334" y="11506"/>
                      <a:pt x="17183" y="11354"/>
                      <a:pt x="17031" y="11354"/>
                    </a:cubicBezTo>
                    <a:lnTo>
                      <a:pt x="17031" y="11354"/>
                    </a:lnTo>
                    <a:cubicBezTo>
                      <a:pt x="16577" y="10976"/>
                      <a:pt x="16426" y="10522"/>
                      <a:pt x="16577" y="10068"/>
                    </a:cubicBezTo>
                    <a:cubicBezTo>
                      <a:pt x="16729" y="9613"/>
                      <a:pt x="16880" y="9462"/>
                      <a:pt x="17031" y="9462"/>
                    </a:cubicBezTo>
                    <a:cubicBezTo>
                      <a:pt x="17713" y="8251"/>
                      <a:pt x="18318" y="6964"/>
                      <a:pt x="19000" y="5677"/>
                    </a:cubicBezTo>
                    <a:close/>
                  </a:path>
                </a:pathLst>
              </a:custGeom>
              <a:solidFill>
                <a:srgbClr val="F1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7" name="任意多边形: 形状 3726"/>
              <p:cNvSpPr/>
              <p:nvPr/>
            </p:nvSpPr>
            <p:spPr>
              <a:xfrm>
                <a:off x="1999224" y="6272545"/>
                <a:ext cx="30278" cy="22709"/>
              </a:xfrm>
              <a:custGeom>
                <a:avLst/>
                <a:gdLst>
                  <a:gd name="connsiteX0" fmla="*/ 12885 w 30278"/>
                  <a:gd name="connsiteY0" fmla="*/ 5677 h 22708"/>
                  <a:gd name="connsiteX1" fmla="*/ 24239 w 30278"/>
                  <a:gd name="connsiteY1" fmla="*/ 13398 h 22708"/>
                  <a:gd name="connsiteX2" fmla="*/ 26435 w 30278"/>
                  <a:gd name="connsiteY2" fmla="*/ 24526 h 22708"/>
                  <a:gd name="connsiteX3" fmla="*/ 18714 w 30278"/>
                  <a:gd name="connsiteY3" fmla="*/ 13322 h 22708"/>
                  <a:gd name="connsiteX4" fmla="*/ 8873 w 30278"/>
                  <a:gd name="connsiteY4" fmla="*/ 15291 h 22708"/>
                  <a:gd name="connsiteX5" fmla="*/ 9025 w 30278"/>
                  <a:gd name="connsiteY5" fmla="*/ 7873 h 22708"/>
                  <a:gd name="connsiteX6" fmla="*/ 12885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12885" y="5677"/>
                    </a:moveTo>
                    <a:cubicBezTo>
                      <a:pt x="16670" y="8251"/>
                      <a:pt x="20455" y="10825"/>
                      <a:pt x="24239" y="13398"/>
                    </a:cubicBezTo>
                    <a:cubicBezTo>
                      <a:pt x="28630" y="16350"/>
                      <a:pt x="27948" y="20362"/>
                      <a:pt x="26435" y="24526"/>
                    </a:cubicBezTo>
                    <a:cubicBezTo>
                      <a:pt x="20682" y="22936"/>
                      <a:pt x="23255" y="15669"/>
                      <a:pt x="18714" y="13322"/>
                    </a:cubicBezTo>
                    <a:cubicBezTo>
                      <a:pt x="15156" y="12793"/>
                      <a:pt x="12052" y="14080"/>
                      <a:pt x="8873" y="15291"/>
                    </a:cubicBezTo>
                    <a:cubicBezTo>
                      <a:pt x="5088" y="12717"/>
                      <a:pt x="4104" y="10143"/>
                      <a:pt x="9025" y="7873"/>
                    </a:cubicBezTo>
                    <a:cubicBezTo>
                      <a:pt x="10387" y="7191"/>
                      <a:pt x="12128" y="7267"/>
                      <a:pt x="12885" y="5677"/>
                    </a:cubicBezTo>
                    <a:close/>
                  </a:path>
                </a:pathLst>
              </a:custGeom>
              <a:solidFill>
                <a:srgbClr val="FBEE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8" name="任意多边形: 形状 3727"/>
              <p:cNvSpPr/>
              <p:nvPr/>
            </p:nvSpPr>
            <p:spPr>
              <a:xfrm>
                <a:off x="2044659" y="5722371"/>
                <a:ext cx="30278" cy="15139"/>
              </a:xfrm>
              <a:custGeom>
                <a:avLst/>
                <a:gdLst>
                  <a:gd name="connsiteX0" fmla="*/ 5677 w 30278"/>
                  <a:gd name="connsiteY0" fmla="*/ 6379 h 15139"/>
                  <a:gd name="connsiteX1" fmla="*/ 10900 w 30278"/>
                  <a:gd name="connsiteY1" fmla="*/ 6379 h 15139"/>
                  <a:gd name="connsiteX2" fmla="*/ 24601 w 30278"/>
                  <a:gd name="connsiteY2" fmla="*/ 10239 h 15139"/>
                  <a:gd name="connsiteX3" fmla="*/ 15442 w 30278"/>
                  <a:gd name="connsiteY3" fmla="*/ 15689 h 15139"/>
                  <a:gd name="connsiteX4" fmla="*/ 5677 w 30278"/>
                  <a:gd name="connsiteY4" fmla="*/ 63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6379"/>
                    </a:moveTo>
                    <a:cubicBezTo>
                      <a:pt x="7418" y="6909"/>
                      <a:pt x="9311" y="4562"/>
                      <a:pt x="10900" y="6379"/>
                    </a:cubicBezTo>
                    <a:cubicBezTo>
                      <a:pt x="14155" y="10164"/>
                      <a:pt x="19000" y="11602"/>
                      <a:pt x="24601" y="10239"/>
                    </a:cubicBezTo>
                    <a:cubicBezTo>
                      <a:pt x="23087" y="14629"/>
                      <a:pt x="19832" y="15311"/>
                      <a:pt x="15442" y="15689"/>
                    </a:cubicBezTo>
                    <a:cubicBezTo>
                      <a:pt x="7948" y="16371"/>
                      <a:pt x="7418" y="10996"/>
                      <a:pt x="5677" y="6379"/>
                    </a:cubicBezTo>
                    <a:close/>
                  </a:path>
                </a:pathLst>
              </a:custGeom>
              <a:solidFill>
                <a:srgbClr val="F7DD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29" name="任意多边形: 形状 3728"/>
              <p:cNvSpPr/>
              <p:nvPr/>
            </p:nvSpPr>
            <p:spPr>
              <a:xfrm>
                <a:off x="1638023" y="6241964"/>
                <a:ext cx="22709" cy="15139"/>
              </a:xfrm>
              <a:custGeom>
                <a:avLst/>
                <a:gdLst>
                  <a:gd name="connsiteX0" fmla="*/ 16729 w 22708"/>
                  <a:gd name="connsiteY0" fmla="*/ 15291 h 15139"/>
                  <a:gd name="connsiteX1" fmla="*/ 5677 w 22708"/>
                  <a:gd name="connsiteY1" fmla="*/ 11430 h 15139"/>
                  <a:gd name="connsiteX2" fmla="*/ 13095 w 22708"/>
                  <a:gd name="connsiteY2" fmla="*/ 5677 h 15139"/>
                  <a:gd name="connsiteX3" fmla="*/ 22709 w 22708"/>
                  <a:gd name="connsiteY3" fmla="*/ 15215 h 15139"/>
                  <a:gd name="connsiteX4" fmla="*/ 16729 w 22708"/>
                  <a:gd name="connsiteY4" fmla="*/ 152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6729" y="15291"/>
                    </a:moveTo>
                    <a:cubicBezTo>
                      <a:pt x="12793" y="15366"/>
                      <a:pt x="8781" y="15517"/>
                      <a:pt x="5677" y="11430"/>
                    </a:cubicBezTo>
                    <a:cubicBezTo>
                      <a:pt x="7721" y="8932"/>
                      <a:pt x="12338" y="9462"/>
                      <a:pt x="13095" y="5677"/>
                    </a:cubicBezTo>
                    <a:cubicBezTo>
                      <a:pt x="17561" y="7570"/>
                      <a:pt x="22633" y="8856"/>
                      <a:pt x="22709" y="15215"/>
                    </a:cubicBezTo>
                    <a:cubicBezTo>
                      <a:pt x="20741" y="15821"/>
                      <a:pt x="18545" y="7191"/>
                      <a:pt x="16729" y="15291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0" name="任意多边形: 形状 3729"/>
              <p:cNvSpPr/>
              <p:nvPr/>
            </p:nvSpPr>
            <p:spPr>
              <a:xfrm>
                <a:off x="1723180" y="6023577"/>
                <a:ext cx="22709" cy="22709"/>
              </a:xfrm>
              <a:custGeom>
                <a:avLst/>
                <a:gdLst>
                  <a:gd name="connsiteX0" fmla="*/ 5677 w 22708"/>
                  <a:gd name="connsiteY0" fmla="*/ 5683 h 22708"/>
                  <a:gd name="connsiteX1" fmla="*/ 15290 w 22708"/>
                  <a:gd name="connsiteY1" fmla="*/ 9392 h 22708"/>
                  <a:gd name="connsiteX2" fmla="*/ 15290 w 22708"/>
                  <a:gd name="connsiteY2" fmla="*/ 9392 h 22708"/>
                  <a:gd name="connsiteX3" fmla="*/ 14988 w 22708"/>
                  <a:gd name="connsiteY3" fmla="*/ 15070 h 22708"/>
                  <a:gd name="connsiteX4" fmla="*/ 17107 w 22708"/>
                  <a:gd name="connsiteY4" fmla="*/ 20898 h 22708"/>
                  <a:gd name="connsiteX5" fmla="*/ 8175 w 22708"/>
                  <a:gd name="connsiteY5" fmla="*/ 12269 h 22708"/>
                  <a:gd name="connsiteX6" fmla="*/ 5677 w 22708"/>
                  <a:gd name="connsiteY6" fmla="*/ 56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5683"/>
                    </a:moveTo>
                    <a:cubicBezTo>
                      <a:pt x="9386" y="5532"/>
                      <a:pt x="12036" y="8181"/>
                      <a:pt x="15290" y="9392"/>
                    </a:cubicBezTo>
                    <a:lnTo>
                      <a:pt x="15290" y="9392"/>
                    </a:lnTo>
                    <a:cubicBezTo>
                      <a:pt x="15139" y="11209"/>
                      <a:pt x="8175" y="12496"/>
                      <a:pt x="14988" y="15070"/>
                    </a:cubicBezTo>
                    <a:cubicBezTo>
                      <a:pt x="16502" y="15599"/>
                      <a:pt x="17334" y="18552"/>
                      <a:pt x="17107" y="20898"/>
                    </a:cubicBezTo>
                    <a:cubicBezTo>
                      <a:pt x="9462" y="20747"/>
                      <a:pt x="6661" y="18400"/>
                      <a:pt x="8175" y="12269"/>
                    </a:cubicBezTo>
                    <a:cubicBezTo>
                      <a:pt x="9008" y="8787"/>
                      <a:pt x="6207" y="7954"/>
                      <a:pt x="5677" y="5683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1" name="任意多边形: 形状 3730"/>
              <p:cNvSpPr/>
              <p:nvPr/>
            </p:nvSpPr>
            <p:spPr>
              <a:xfrm>
                <a:off x="2141397" y="6527899"/>
                <a:ext cx="22709" cy="22709"/>
              </a:xfrm>
              <a:custGeom>
                <a:avLst/>
                <a:gdLst>
                  <a:gd name="connsiteX0" fmla="*/ 5677 w 22708"/>
                  <a:gd name="connsiteY0" fmla="*/ 18209 h 22708"/>
                  <a:gd name="connsiteX1" fmla="*/ 5829 w 22708"/>
                  <a:gd name="connsiteY1" fmla="*/ 10640 h 22708"/>
                  <a:gd name="connsiteX2" fmla="*/ 9613 w 22708"/>
                  <a:gd name="connsiteY2" fmla="*/ 6855 h 22708"/>
                  <a:gd name="connsiteX3" fmla="*/ 17259 w 22708"/>
                  <a:gd name="connsiteY3" fmla="*/ 8823 h 22708"/>
                  <a:gd name="connsiteX4" fmla="*/ 5677 w 22708"/>
                  <a:gd name="connsiteY4" fmla="*/ 182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8209"/>
                    </a:moveTo>
                    <a:cubicBezTo>
                      <a:pt x="6585" y="15712"/>
                      <a:pt x="9386" y="13289"/>
                      <a:pt x="5829" y="10640"/>
                    </a:cubicBezTo>
                    <a:cubicBezTo>
                      <a:pt x="6510" y="8747"/>
                      <a:pt x="7721" y="7537"/>
                      <a:pt x="9613" y="6855"/>
                    </a:cubicBezTo>
                    <a:cubicBezTo>
                      <a:pt x="13020" y="4130"/>
                      <a:pt x="15063" y="6704"/>
                      <a:pt x="17259" y="8823"/>
                    </a:cubicBezTo>
                    <a:cubicBezTo>
                      <a:pt x="17183" y="17755"/>
                      <a:pt x="14231" y="20102"/>
                      <a:pt x="5677" y="18209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2" name="任意多边形: 形状 3731"/>
              <p:cNvSpPr/>
              <p:nvPr/>
            </p:nvSpPr>
            <p:spPr>
              <a:xfrm>
                <a:off x="2104988" y="5924744"/>
                <a:ext cx="22709" cy="15139"/>
              </a:xfrm>
              <a:custGeom>
                <a:avLst/>
                <a:gdLst>
                  <a:gd name="connsiteX0" fmla="*/ 5677 w 22708"/>
                  <a:gd name="connsiteY0" fmla="*/ 8838 h 15139"/>
                  <a:gd name="connsiteX1" fmla="*/ 16275 w 22708"/>
                  <a:gd name="connsiteY1" fmla="*/ 5734 h 15139"/>
                  <a:gd name="connsiteX2" fmla="*/ 22179 w 22708"/>
                  <a:gd name="connsiteY2" fmla="*/ 9670 h 15139"/>
                  <a:gd name="connsiteX3" fmla="*/ 21573 w 22708"/>
                  <a:gd name="connsiteY3" fmla="*/ 12925 h 15139"/>
                  <a:gd name="connsiteX4" fmla="*/ 14988 w 22708"/>
                  <a:gd name="connsiteY4" fmla="*/ 13379 h 15139"/>
                  <a:gd name="connsiteX5" fmla="*/ 5677 w 22708"/>
                  <a:gd name="connsiteY5" fmla="*/ 88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8838"/>
                    </a:moveTo>
                    <a:cubicBezTo>
                      <a:pt x="9916" y="7551"/>
                      <a:pt x="13020" y="6264"/>
                      <a:pt x="16275" y="5734"/>
                    </a:cubicBezTo>
                    <a:cubicBezTo>
                      <a:pt x="19075" y="5280"/>
                      <a:pt x="20665" y="7627"/>
                      <a:pt x="22179" y="9670"/>
                    </a:cubicBezTo>
                    <a:cubicBezTo>
                      <a:pt x="23087" y="10957"/>
                      <a:pt x="22633" y="12168"/>
                      <a:pt x="21573" y="12925"/>
                    </a:cubicBezTo>
                    <a:cubicBezTo>
                      <a:pt x="19529" y="14287"/>
                      <a:pt x="17183" y="16180"/>
                      <a:pt x="14988" y="13379"/>
                    </a:cubicBezTo>
                    <a:cubicBezTo>
                      <a:pt x="12793" y="10578"/>
                      <a:pt x="8932" y="12320"/>
                      <a:pt x="5677" y="8838"/>
                    </a:cubicBezTo>
                    <a:close/>
                  </a:path>
                </a:pathLst>
              </a:custGeom>
              <a:solidFill>
                <a:srgbClr val="F9DC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3" name="任意多边形: 形状 3732"/>
              <p:cNvSpPr/>
              <p:nvPr/>
            </p:nvSpPr>
            <p:spPr>
              <a:xfrm>
                <a:off x="1835437" y="5245939"/>
                <a:ext cx="22709" cy="15139"/>
              </a:xfrm>
              <a:custGeom>
                <a:avLst/>
                <a:gdLst>
                  <a:gd name="connsiteX0" fmla="*/ 5677 w 22708"/>
                  <a:gd name="connsiteY0" fmla="*/ 9487 h 15139"/>
                  <a:gd name="connsiteX1" fmla="*/ 9462 w 22708"/>
                  <a:gd name="connsiteY1" fmla="*/ 5703 h 15139"/>
                  <a:gd name="connsiteX2" fmla="*/ 19605 w 22708"/>
                  <a:gd name="connsiteY2" fmla="*/ 9563 h 15139"/>
                  <a:gd name="connsiteX3" fmla="*/ 5677 w 22708"/>
                  <a:gd name="connsiteY3" fmla="*/ 94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9487"/>
                    </a:moveTo>
                    <a:cubicBezTo>
                      <a:pt x="8251" y="9563"/>
                      <a:pt x="9538" y="8276"/>
                      <a:pt x="9462" y="5703"/>
                    </a:cubicBezTo>
                    <a:cubicBezTo>
                      <a:pt x="13474" y="5476"/>
                      <a:pt x="16804" y="6762"/>
                      <a:pt x="19605" y="9563"/>
                    </a:cubicBezTo>
                    <a:cubicBezTo>
                      <a:pt x="12944" y="17587"/>
                      <a:pt x="10900" y="17587"/>
                      <a:pt x="5677" y="9487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4" name="任意多边形: 形状 3733"/>
              <p:cNvSpPr/>
              <p:nvPr/>
            </p:nvSpPr>
            <p:spPr>
              <a:xfrm>
                <a:off x="2369543" y="6217323"/>
                <a:ext cx="22709" cy="22709"/>
              </a:xfrm>
              <a:custGeom>
                <a:avLst/>
                <a:gdLst>
                  <a:gd name="connsiteX0" fmla="*/ 13625 w 22708"/>
                  <a:gd name="connsiteY0" fmla="*/ 17299 h 22708"/>
                  <a:gd name="connsiteX1" fmla="*/ 5677 w 22708"/>
                  <a:gd name="connsiteY1" fmla="*/ 7610 h 22708"/>
                  <a:gd name="connsiteX2" fmla="*/ 5904 w 22708"/>
                  <a:gd name="connsiteY2" fmla="*/ 6929 h 22708"/>
                  <a:gd name="connsiteX3" fmla="*/ 6888 w 22708"/>
                  <a:gd name="connsiteY3" fmla="*/ 5869 h 22708"/>
                  <a:gd name="connsiteX4" fmla="*/ 7570 w 22708"/>
                  <a:gd name="connsiteY4" fmla="*/ 5718 h 22708"/>
                  <a:gd name="connsiteX5" fmla="*/ 17031 w 22708"/>
                  <a:gd name="connsiteY5" fmla="*/ 9578 h 22708"/>
                  <a:gd name="connsiteX6" fmla="*/ 13625 w 22708"/>
                  <a:gd name="connsiteY6" fmla="*/ 1729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3625" y="17299"/>
                    </a:moveTo>
                    <a:cubicBezTo>
                      <a:pt x="7797" y="16618"/>
                      <a:pt x="8326" y="10865"/>
                      <a:pt x="5677" y="7610"/>
                    </a:cubicBezTo>
                    <a:cubicBezTo>
                      <a:pt x="5677" y="7610"/>
                      <a:pt x="5904" y="6929"/>
                      <a:pt x="5904" y="6929"/>
                    </a:cubicBezTo>
                    <a:cubicBezTo>
                      <a:pt x="6131" y="6475"/>
                      <a:pt x="6510" y="6172"/>
                      <a:pt x="6888" y="5869"/>
                    </a:cubicBezTo>
                    <a:cubicBezTo>
                      <a:pt x="6888" y="5869"/>
                      <a:pt x="7570" y="5718"/>
                      <a:pt x="7570" y="5718"/>
                    </a:cubicBezTo>
                    <a:cubicBezTo>
                      <a:pt x="11430" y="5188"/>
                      <a:pt x="13171" y="10032"/>
                      <a:pt x="17031" y="9578"/>
                    </a:cubicBezTo>
                    <a:cubicBezTo>
                      <a:pt x="21800" y="14801"/>
                      <a:pt x="15593" y="15104"/>
                      <a:pt x="13625" y="17299"/>
                    </a:cubicBezTo>
                    <a:close/>
                  </a:path>
                </a:pathLst>
              </a:custGeom>
              <a:solidFill>
                <a:srgbClr val="EFBE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5" name="任意多边形: 形状 3734"/>
              <p:cNvSpPr/>
              <p:nvPr/>
            </p:nvSpPr>
            <p:spPr>
              <a:xfrm>
                <a:off x="2278330" y="6258851"/>
                <a:ext cx="22709" cy="22709"/>
              </a:xfrm>
              <a:custGeom>
                <a:avLst/>
                <a:gdLst>
                  <a:gd name="connsiteX0" fmla="*/ 5677 w 22708"/>
                  <a:gd name="connsiteY0" fmla="*/ 9985 h 22708"/>
                  <a:gd name="connsiteX1" fmla="*/ 17107 w 22708"/>
                  <a:gd name="connsiteY1" fmla="*/ 11650 h 22708"/>
                  <a:gd name="connsiteX2" fmla="*/ 9613 w 22708"/>
                  <a:gd name="connsiteY2" fmla="*/ 21112 h 22708"/>
                  <a:gd name="connsiteX3" fmla="*/ 9462 w 22708"/>
                  <a:gd name="connsiteY3" fmla="*/ 23156 h 22708"/>
                  <a:gd name="connsiteX4" fmla="*/ 5677 w 22708"/>
                  <a:gd name="connsiteY4" fmla="*/ 99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9985"/>
                    </a:moveTo>
                    <a:cubicBezTo>
                      <a:pt x="10143" y="3778"/>
                      <a:pt x="13474" y="4232"/>
                      <a:pt x="17107" y="11650"/>
                    </a:cubicBezTo>
                    <a:cubicBezTo>
                      <a:pt x="14306" y="14603"/>
                      <a:pt x="12111" y="17933"/>
                      <a:pt x="9613" y="21112"/>
                    </a:cubicBezTo>
                    <a:cubicBezTo>
                      <a:pt x="9538" y="21793"/>
                      <a:pt x="9538" y="22475"/>
                      <a:pt x="9462" y="23156"/>
                    </a:cubicBezTo>
                    <a:cubicBezTo>
                      <a:pt x="6207" y="19371"/>
                      <a:pt x="8251" y="14073"/>
                      <a:pt x="5677" y="9985"/>
                    </a:cubicBezTo>
                    <a:close/>
                  </a:path>
                </a:pathLst>
              </a:custGeom>
              <a:solidFill>
                <a:srgbClr val="F1C7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6" name="任意多边形: 形状 3735"/>
              <p:cNvSpPr/>
              <p:nvPr/>
            </p:nvSpPr>
            <p:spPr>
              <a:xfrm>
                <a:off x="2038830" y="5208158"/>
                <a:ext cx="22709" cy="22709"/>
              </a:xfrm>
              <a:custGeom>
                <a:avLst/>
                <a:gdLst>
                  <a:gd name="connsiteX0" fmla="*/ 5677 w 22708"/>
                  <a:gd name="connsiteY0" fmla="*/ 11087 h 22708"/>
                  <a:gd name="connsiteX1" fmla="*/ 13777 w 22708"/>
                  <a:gd name="connsiteY1" fmla="*/ 5864 h 22708"/>
                  <a:gd name="connsiteX2" fmla="*/ 18697 w 22708"/>
                  <a:gd name="connsiteY2" fmla="*/ 11844 h 22708"/>
                  <a:gd name="connsiteX3" fmla="*/ 11354 w 22708"/>
                  <a:gd name="connsiteY3" fmla="*/ 18657 h 22708"/>
                  <a:gd name="connsiteX4" fmla="*/ 5677 w 22708"/>
                  <a:gd name="connsiteY4" fmla="*/ 11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087"/>
                    </a:moveTo>
                    <a:cubicBezTo>
                      <a:pt x="6358" y="6242"/>
                      <a:pt x="9992" y="5183"/>
                      <a:pt x="13777" y="5864"/>
                    </a:cubicBezTo>
                    <a:cubicBezTo>
                      <a:pt x="16426" y="6394"/>
                      <a:pt x="18924" y="8892"/>
                      <a:pt x="18697" y="11844"/>
                    </a:cubicBezTo>
                    <a:cubicBezTo>
                      <a:pt x="18394" y="16007"/>
                      <a:pt x="15669" y="18354"/>
                      <a:pt x="11354" y="18657"/>
                    </a:cubicBezTo>
                    <a:cubicBezTo>
                      <a:pt x="9992" y="15780"/>
                      <a:pt x="9008" y="12601"/>
                      <a:pt x="5677" y="11087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7" name="任意多边形: 形状 3736"/>
              <p:cNvSpPr/>
              <p:nvPr/>
            </p:nvSpPr>
            <p:spPr>
              <a:xfrm>
                <a:off x="1536970" y="6736843"/>
                <a:ext cx="30278" cy="22709"/>
              </a:xfrm>
              <a:custGeom>
                <a:avLst/>
                <a:gdLst>
                  <a:gd name="connsiteX0" fmla="*/ 30354 w 30278"/>
                  <a:gd name="connsiteY0" fmla="*/ 6906 h 22708"/>
                  <a:gd name="connsiteX1" fmla="*/ 24601 w 30278"/>
                  <a:gd name="connsiteY1" fmla="*/ 9404 h 22708"/>
                  <a:gd name="connsiteX2" fmla="*/ 14685 w 30278"/>
                  <a:gd name="connsiteY2" fmla="*/ 9102 h 22708"/>
                  <a:gd name="connsiteX3" fmla="*/ 17107 w 30278"/>
                  <a:gd name="connsiteY3" fmla="*/ 16444 h 22708"/>
                  <a:gd name="connsiteX4" fmla="*/ 11354 w 30278"/>
                  <a:gd name="connsiteY4" fmla="*/ 16520 h 22708"/>
                  <a:gd name="connsiteX5" fmla="*/ 5677 w 30278"/>
                  <a:gd name="connsiteY5" fmla="*/ 8950 h 22708"/>
                  <a:gd name="connsiteX6" fmla="*/ 12793 w 30278"/>
                  <a:gd name="connsiteY6" fmla="*/ 5998 h 22708"/>
                  <a:gd name="connsiteX7" fmla="*/ 30354 w 30278"/>
                  <a:gd name="connsiteY7" fmla="*/ 690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22708">
                    <a:moveTo>
                      <a:pt x="30354" y="6906"/>
                    </a:moveTo>
                    <a:cubicBezTo>
                      <a:pt x="29445" y="10237"/>
                      <a:pt x="27326" y="9556"/>
                      <a:pt x="24601" y="9404"/>
                    </a:cubicBezTo>
                    <a:cubicBezTo>
                      <a:pt x="21346" y="9329"/>
                      <a:pt x="18015" y="9480"/>
                      <a:pt x="14685" y="9102"/>
                    </a:cubicBezTo>
                    <a:cubicBezTo>
                      <a:pt x="14231" y="12357"/>
                      <a:pt x="16275" y="14249"/>
                      <a:pt x="17107" y="16444"/>
                    </a:cubicBezTo>
                    <a:cubicBezTo>
                      <a:pt x="15215" y="18185"/>
                      <a:pt x="13322" y="18185"/>
                      <a:pt x="11354" y="16520"/>
                    </a:cubicBezTo>
                    <a:cubicBezTo>
                      <a:pt x="9613" y="13871"/>
                      <a:pt x="12944" y="7436"/>
                      <a:pt x="5677" y="8950"/>
                    </a:cubicBezTo>
                    <a:cubicBezTo>
                      <a:pt x="7418" y="6377"/>
                      <a:pt x="9916" y="5014"/>
                      <a:pt x="12793" y="5998"/>
                    </a:cubicBezTo>
                    <a:cubicBezTo>
                      <a:pt x="18621" y="7966"/>
                      <a:pt x="24450" y="6906"/>
                      <a:pt x="30354" y="6906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8" name="任意多边形: 形状 3737"/>
              <p:cNvSpPr/>
              <p:nvPr/>
            </p:nvSpPr>
            <p:spPr>
              <a:xfrm>
                <a:off x="2118951" y="6519537"/>
                <a:ext cx="22709" cy="22709"/>
              </a:xfrm>
              <a:custGeom>
                <a:avLst/>
                <a:gdLst>
                  <a:gd name="connsiteX0" fmla="*/ 12984 w 22708"/>
                  <a:gd name="connsiteY0" fmla="*/ 7647 h 22708"/>
                  <a:gd name="connsiteX1" fmla="*/ 20554 w 22708"/>
                  <a:gd name="connsiteY1" fmla="*/ 5755 h 22708"/>
                  <a:gd name="connsiteX2" fmla="*/ 7307 w 22708"/>
                  <a:gd name="connsiteY2" fmla="*/ 17109 h 22708"/>
                  <a:gd name="connsiteX3" fmla="*/ 8745 w 22708"/>
                  <a:gd name="connsiteY3" fmla="*/ 12340 h 22708"/>
                  <a:gd name="connsiteX4" fmla="*/ 12984 w 22708"/>
                  <a:gd name="connsiteY4" fmla="*/ 7647 h 22708"/>
                  <a:gd name="connsiteX5" fmla="*/ 12984 w 22708"/>
                  <a:gd name="connsiteY5" fmla="*/ 76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2984" y="7647"/>
                    </a:moveTo>
                    <a:cubicBezTo>
                      <a:pt x="15331" y="6437"/>
                      <a:pt x="17753" y="5377"/>
                      <a:pt x="20554" y="5755"/>
                    </a:cubicBezTo>
                    <a:cubicBezTo>
                      <a:pt x="20100" y="14157"/>
                      <a:pt x="13968" y="15974"/>
                      <a:pt x="7307" y="17109"/>
                    </a:cubicBezTo>
                    <a:cubicBezTo>
                      <a:pt x="7383" y="15444"/>
                      <a:pt x="2765" y="12644"/>
                      <a:pt x="8745" y="12340"/>
                    </a:cubicBezTo>
                    <a:cubicBezTo>
                      <a:pt x="10638" y="12189"/>
                      <a:pt x="12152" y="9843"/>
                      <a:pt x="12984" y="7647"/>
                    </a:cubicBezTo>
                    <a:lnTo>
                      <a:pt x="12984" y="7647"/>
                    </a:lnTo>
                    <a:close/>
                  </a:path>
                </a:pathLst>
              </a:custGeom>
              <a:solidFill>
                <a:srgbClr val="FCE9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39" name="任意多边形: 形状 3738"/>
              <p:cNvSpPr/>
              <p:nvPr/>
            </p:nvSpPr>
            <p:spPr>
              <a:xfrm>
                <a:off x="1831586" y="5859944"/>
                <a:ext cx="22709" cy="15139"/>
              </a:xfrm>
              <a:custGeom>
                <a:avLst/>
                <a:gdLst>
                  <a:gd name="connsiteX0" fmla="*/ 5743 w 22708"/>
                  <a:gd name="connsiteY0" fmla="*/ 11416 h 15139"/>
                  <a:gd name="connsiteX1" fmla="*/ 11723 w 22708"/>
                  <a:gd name="connsiteY1" fmla="*/ 6042 h 15139"/>
                  <a:gd name="connsiteX2" fmla="*/ 18914 w 22708"/>
                  <a:gd name="connsiteY2" fmla="*/ 7556 h 15139"/>
                  <a:gd name="connsiteX3" fmla="*/ 11420 w 22708"/>
                  <a:gd name="connsiteY3" fmla="*/ 17018 h 15139"/>
                  <a:gd name="connsiteX4" fmla="*/ 5743 w 22708"/>
                  <a:gd name="connsiteY4" fmla="*/ 11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743" y="11416"/>
                    </a:moveTo>
                    <a:cubicBezTo>
                      <a:pt x="5289" y="6950"/>
                      <a:pt x="7181" y="4755"/>
                      <a:pt x="11723" y="6042"/>
                    </a:cubicBezTo>
                    <a:cubicBezTo>
                      <a:pt x="14145" y="6723"/>
                      <a:pt x="16340" y="7783"/>
                      <a:pt x="18914" y="7556"/>
                    </a:cubicBezTo>
                    <a:cubicBezTo>
                      <a:pt x="16643" y="10886"/>
                      <a:pt x="17021" y="16336"/>
                      <a:pt x="11420" y="17018"/>
                    </a:cubicBezTo>
                    <a:cubicBezTo>
                      <a:pt x="10209" y="14520"/>
                      <a:pt x="6500" y="14444"/>
                      <a:pt x="5743" y="11416"/>
                    </a:cubicBezTo>
                    <a:close/>
                  </a:path>
                </a:pathLst>
              </a:custGeom>
              <a:solidFill>
                <a:srgbClr val="FADF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0" name="任意多边形: 形状 3739"/>
              <p:cNvSpPr/>
              <p:nvPr/>
            </p:nvSpPr>
            <p:spPr>
              <a:xfrm>
                <a:off x="1921064" y="6136807"/>
                <a:ext cx="15139" cy="22709"/>
              </a:xfrm>
              <a:custGeom>
                <a:avLst/>
                <a:gdLst>
                  <a:gd name="connsiteX0" fmla="*/ 7478 w 15139"/>
                  <a:gd name="connsiteY0" fmla="*/ 14020 h 22708"/>
                  <a:gd name="connsiteX1" fmla="*/ 12322 w 15139"/>
                  <a:gd name="connsiteY1" fmla="*/ 8494 h 22708"/>
                  <a:gd name="connsiteX2" fmla="*/ 12928 w 15139"/>
                  <a:gd name="connsiteY2" fmla="*/ 5693 h 22708"/>
                  <a:gd name="connsiteX3" fmla="*/ 15880 w 15139"/>
                  <a:gd name="connsiteY3" fmla="*/ 8419 h 22708"/>
                  <a:gd name="connsiteX4" fmla="*/ 15275 w 15139"/>
                  <a:gd name="connsiteY4" fmla="*/ 17729 h 22708"/>
                  <a:gd name="connsiteX5" fmla="*/ 9597 w 15139"/>
                  <a:gd name="connsiteY5" fmla="*/ 22725 h 22708"/>
                  <a:gd name="connsiteX6" fmla="*/ 7478 w 15139"/>
                  <a:gd name="connsiteY6" fmla="*/ 1402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7478" y="14020"/>
                    </a:moveTo>
                    <a:cubicBezTo>
                      <a:pt x="13609" y="16215"/>
                      <a:pt x="12322" y="11674"/>
                      <a:pt x="12322" y="8494"/>
                    </a:cubicBezTo>
                    <a:cubicBezTo>
                      <a:pt x="12322" y="7435"/>
                      <a:pt x="11111" y="5921"/>
                      <a:pt x="12928" y="5693"/>
                    </a:cubicBezTo>
                    <a:cubicBezTo>
                      <a:pt x="14291" y="5542"/>
                      <a:pt x="16410" y="6451"/>
                      <a:pt x="15880" y="8419"/>
                    </a:cubicBezTo>
                    <a:cubicBezTo>
                      <a:pt x="14972" y="11522"/>
                      <a:pt x="15350" y="14625"/>
                      <a:pt x="15275" y="17729"/>
                    </a:cubicBezTo>
                    <a:cubicBezTo>
                      <a:pt x="11187" y="16897"/>
                      <a:pt x="14291" y="23936"/>
                      <a:pt x="9597" y="22725"/>
                    </a:cubicBezTo>
                    <a:cubicBezTo>
                      <a:pt x="3012" y="20984"/>
                      <a:pt x="6494" y="17275"/>
                      <a:pt x="7478" y="14020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1" name="任意多边形: 形状 3740"/>
              <p:cNvSpPr/>
              <p:nvPr/>
            </p:nvSpPr>
            <p:spPr>
              <a:xfrm>
                <a:off x="2251534" y="5982703"/>
                <a:ext cx="30278" cy="15139"/>
              </a:xfrm>
              <a:custGeom>
                <a:avLst/>
                <a:gdLst>
                  <a:gd name="connsiteX0" fmla="*/ 9689 w 30278"/>
                  <a:gd name="connsiteY0" fmla="*/ 8407 h 15139"/>
                  <a:gd name="connsiteX1" fmla="*/ 21876 w 30278"/>
                  <a:gd name="connsiteY1" fmla="*/ 5985 h 15139"/>
                  <a:gd name="connsiteX2" fmla="*/ 25055 w 30278"/>
                  <a:gd name="connsiteY2" fmla="*/ 8483 h 15139"/>
                  <a:gd name="connsiteX3" fmla="*/ 25055 w 30278"/>
                  <a:gd name="connsiteY3" fmla="*/ 8407 h 15139"/>
                  <a:gd name="connsiteX4" fmla="*/ 23087 w 30278"/>
                  <a:gd name="connsiteY4" fmla="*/ 12192 h 15139"/>
                  <a:gd name="connsiteX5" fmla="*/ 5677 w 30278"/>
                  <a:gd name="connsiteY5" fmla="*/ 10375 h 15139"/>
                  <a:gd name="connsiteX6" fmla="*/ 9689 w 30278"/>
                  <a:gd name="connsiteY6" fmla="*/ 84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15139">
                    <a:moveTo>
                      <a:pt x="9689" y="8407"/>
                    </a:moveTo>
                    <a:cubicBezTo>
                      <a:pt x="13777" y="7802"/>
                      <a:pt x="18243" y="9997"/>
                      <a:pt x="21876" y="5985"/>
                    </a:cubicBezTo>
                    <a:cubicBezTo>
                      <a:pt x="22860" y="4850"/>
                      <a:pt x="24298" y="7121"/>
                      <a:pt x="25055" y="8483"/>
                    </a:cubicBezTo>
                    <a:lnTo>
                      <a:pt x="25055" y="8407"/>
                    </a:lnTo>
                    <a:cubicBezTo>
                      <a:pt x="23693" y="9316"/>
                      <a:pt x="24223" y="11208"/>
                      <a:pt x="23087" y="12192"/>
                    </a:cubicBezTo>
                    <a:cubicBezTo>
                      <a:pt x="16880" y="15296"/>
                      <a:pt x="11127" y="14766"/>
                      <a:pt x="5677" y="10375"/>
                    </a:cubicBezTo>
                    <a:cubicBezTo>
                      <a:pt x="6510" y="8861"/>
                      <a:pt x="7948" y="8256"/>
                      <a:pt x="9689" y="8407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2" name="任意多边形: 形状 3741"/>
              <p:cNvSpPr/>
              <p:nvPr/>
            </p:nvSpPr>
            <p:spPr>
              <a:xfrm>
                <a:off x="1811101" y="4924682"/>
                <a:ext cx="15139" cy="22709"/>
              </a:xfrm>
              <a:custGeom>
                <a:avLst/>
                <a:gdLst>
                  <a:gd name="connsiteX0" fmla="*/ 14874 w 15139"/>
                  <a:gd name="connsiteY0" fmla="*/ 5709 h 22708"/>
                  <a:gd name="connsiteX1" fmla="*/ 13890 w 15139"/>
                  <a:gd name="connsiteY1" fmla="*/ 14262 h 22708"/>
                  <a:gd name="connsiteX2" fmla="*/ 14723 w 15139"/>
                  <a:gd name="connsiteY2" fmla="*/ 20923 h 22708"/>
                  <a:gd name="connsiteX3" fmla="*/ 13814 w 15139"/>
                  <a:gd name="connsiteY3" fmla="*/ 20772 h 22708"/>
                  <a:gd name="connsiteX4" fmla="*/ 5790 w 15139"/>
                  <a:gd name="connsiteY4" fmla="*/ 15474 h 22708"/>
                  <a:gd name="connsiteX5" fmla="*/ 14874 w 15139"/>
                  <a:gd name="connsiteY5" fmla="*/ 57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874" y="5709"/>
                    </a:moveTo>
                    <a:cubicBezTo>
                      <a:pt x="13133" y="8434"/>
                      <a:pt x="9954" y="11310"/>
                      <a:pt x="13890" y="14262"/>
                    </a:cubicBezTo>
                    <a:cubicBezTo>
                      <a:pt x="16918" y="16533"/>
                      <a:pt x="11997" y="19107"/>
                      <a:pt x="14723" y="20923"/>
                    </a:cubicBezTo>
                    <a:cubicBezTo>
                      <a:pt x="14420" y="20848"/>
                      <a:pt x="14041" y="20923"/>
                      <a:pt x="13814" y="20772"/>
                    </a:cubicBezTo>
                    <a:cubicBezTo>
                      <a:pt x="11392" y="18501"/>
                      <a:pt x="4731" y="20697"/>
                      <a:pt x="5790" y="15474"/>
                    </a:cubicBezTo>
                    <a:cubicBezTo>
                      <a:pt x="6699" y="11461"/>
                      <a:pt x="7759" y="5179"/>
                      <a:pt x="14874" y="5709"/>
                    </a:cubicBezTo>
                    <a:close/>
                  </a:path>
                </a:pathLst>
              </a:custGeom>
              <a:solidFill>
                <a:srgbClr val="F4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3" name="任意多边形: 形状 3742"/>
              <p:cNvSpPr/>
              <p:nvPr/>
            </p:nvSpPr>
            <p:spPr>
              <a:xfrm>
                <a:off x="1693432" y="6166641"/>
                <a:ext cx="15139" cy="15139"/>
              </a:xfrm>
              <a:custGeom>
                <a:avLst/>
                <a:gdLst>
                  <a:gd name="connsiteX0" fmla="*/ 16047 w 15139"/>
                  <a:gd name="connsiteY0" fmla="*/ 10756 h 15139"/>
                  <a:gd name="connsiteX1" fmla="*/ 10522 w 15139"/>
                  <a:gd name="connsiteY1" fmla="*/ 16130 h 15139"/>
                  <a:gd name="connsiteX2" fmla="*/ 5677 w 15139"/>
                  <a:gd name="connsiteY2" fmla="*/ 10756 h 15139"/>
                  <a:gd name="connsiteX3" fmla="*/ 11203 w 15139"/>
                  <a:gd name="connsiteY3" fmla="*/ 5684 h 15139"/>
                  <a:gd name="connsiteX4" fmla="*/ 16047 w 15139"/>
                  <a:gd name="connsiteY4" fmla="*/ 107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6047" y="10756"/>
                    </a:moveTo>
                    <a:cubicBezTo>
                      <a:pt x="15215" y="13557"/>
                      <a:pt x="13549" y="15752"/>
                      <a:pt x="10522" y="16130"/>
                    </a:cubicBezTo>
                    <a:cubicBezTo>
                      <a:pt x="6813" y="16508"/>
                      <a:pt x="5677" y="13254"/>
                      <a:pt x="5677" y="10756"/>
                    </a:cubicBezTo>
                    <a:cubicBezTo>
                      <a:pt x="5677" y="7880"/>
                      <a:pt x="8099" y="5533"/>
                      <a:pt x="11203" y="5684"/>
                    </a:cubicBezTo>
                    <a:cubicBezTo>
                      <a:pt x="13777" y="5836"/>
                      <a:pt x="15366" y="8031"/>
                      <a:pt x="16047" y="10756"/>
                    </a:cubicBezTo>
                    <a:close/>
                  </a:path>
                </a:pathLst>
              </a:custGeom>
              <a:solidFill>
                <a:srgbClr val="F7D7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4" name="任意多边形: 形状 3743"/>
              <p:cNvSpPr/>
              <p:nvPr/>
            </p:nvSpPr>
            <p:spPr>
              <a:xfrm>
                <a:off x="2196574" y="6219548"/>
                <a:ext cx="15139" cy="22709"/>
              </a:xfrm>
              <a:custGeom>
                <a:avLst/>
                <a:gdLst>
                  <a:gd name="connsiteX0" fmla="*/ 15069 w 15139"/>
                  <a:gd name="connsiteY0" fmla="*/ 10986 h 22708"/>
                  <a:gd name="connsiteX1" fmla="*/ 15220 w 15139"/>
                  <a:gd name="connsiteY1" fmla="*/ 22492 h 22708"/>
                  <a:gd name="connsiteX2" fmla="*/ 11511 w 15139"/>
                  <a:gd name="connsiteY2" fmla="*/ 16890 h 22708"/>
                  <a:gd name="connsiteX3" fmla="*/ 7575 w 15139"/>
                  <a:gd name="connsiteY3" fmla="*/ 14922 h 22708"/>
                  <a:gd name="connsiteX4" fmla="*/ 7348 w 15139"/>
                  <a:gd name="connsiteY4" fmla="*/ 13106 h 22708"/>
                  <a:gd name="connsiteX5" fmla="*/ 7650 w 15139"/>
                  <a:gd name="connsiteY5" fmla="*/ 5990 h 22708"/>
                  <a:gd name="connsiteX6" fmla="*/ 12343 w 15139"/>
                  <a:gd name="connsiteY6" fmla="*/ 10305 h 22708"/>
                  <a:gd name="connsiteX7" fmla="*/ 15069 w 15139"/>
                  <a:gd name="connsiteY7" fmla="*/ 109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069" y="10986"/>
                    </a:moveTo>
                    <a:cubicBezTo>
                      <a:pt x="16961" y="14771"/>
                      <a:pt x="18172" y="18631"/>
                      <a:pt x="15220" y="22492"/>
                    </a:cubicBezTo>
                    <a:cubicBezTo>
                      <a:pt x="12495" y="21584"/>
                      <a:pt x="14160" y="17799"/>
                      <a:pt x="11511" y="16890"/>
                    </a:cubicBezTo>
                    <a:cubicBezTo>
                      <a:pt x="9921" y="16739"/>
                      <a:pt x="8483" y="16436"/>
                      <a:pt x="7575" y="14922"/>
                    </a:cubicBezTo>
                    <a:cubicBezTo>
                      <a:pt x="7499" y="14317"/>
                      <a:pt x="7423" y="13711"/>
                      <a:pt x="7348" y="13106"/>
                    </a:cubicBezTo>
                    <a:cubicBezTo>
                      <a:pt x="7045" y="10683"/>
                      <a:pt x="3563" y="7731"/>
                      <a:pt x="7650" y="5990"/>
                    </a:cubicBezTo>
                    <a:cubicBezTo>
                      <a:pt x="11284" y="4476"/>
                      <a:pt x="10754" y="8867"/>
                      <a:pt x="12343" y="10305"/>
                    </a:cubicBezTo>
                    <a:cubicBezTo>
                      <a:pt x="13100" y="10759"/>
                      <a:pt x="14236" y="10759"/>
                      <a:pt x="15069" y="10986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5" name="任意多边形: 形状 3744"/>
              <p:cNvSpPr/>
              <p:nvPr/>
            </p:nvSpPr>
            <p:spPr>
              <a:xfrm>
                <a:off x="1820373" y="6057798"/>
                <a:ext cx="22709" cy="22709"/>
              </a:xfrm>
              <a:custGeom>
                <a:avLst/>
                <a:gdLst>
                  <a:gd name="connsiteX0" fmla="*/ 5677 w 22708"/>
                  <a:gd name="connsiteY0" fmla="*/ 17259 h 22708"/>
                  <a:gd name="connsiteX1" fmla="*/ 8554 w 22708"/>
                  <a:gd name="connsiteY1" fmla="*/ 9235 h 22708"/>
                  <a:gd name="connsiteX2" fmla="*/ 14836 w 22708"/>
                  <a:gd name="connsiteY2" fmla="*/ 5677 h 22708"/>
                  <a:gd name="connsiteX3" fmla="*/ 19832 w 22708"/>
                  <a:gd name="connsiteY3" fmla="*/ 11733 h 22708"/>
                  <a:gd name="connsiteX4" fmla="*/ 5677 w 22708"/>
                  <a:gd name="connsiteY4" fmla="*/ 1725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7259"/>
                    </a:moveTo>
                    <a:cubicBezTo>
                      <a:pt x="6888" y="14836"/>
                      <a:pt x="13247" y="14836"/>
                      <a:pt x="8554" y="9235"/>
                    </a:cubicBezTo>
                    <a:cubicBezTo>
                      <a:pt x="7115" y="7494"/>
                      <a:pt x="13777" y="8932"/>
                      <a:pt x="14836" y="5677"/>
                    </a:cubicBezTo>
                    <a:cubicBezTo>
                      <a:pt x="16502" y="7721"/>
                      <a:pt x="18243" y="9841"/>
                      <a:pt x="19832" y="11733"/>
                    </a:cubicBezTo>
                    <a:cubicBezTo>
                      <a:pt x="15972" y="16729"/>
                      <a:pt x="10976" y="17410"/>
                      <a:pt x="5677" y="17259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6" name="任意多边形: 形状 3745"/>
              <p:cNvSpPr/>
              <p:nvPr/>
            </p:nvSpPr>
            <p:spPr>
              <a:xfrm>
                <a:off x="1582269" y="6696131"/>
                <a:ext cx="22709" cy="22709"/>
              </a:xfrm>
              <a:custGeom>
                <a:avLst/>
                <a:gdLst>
                  <a:gd name="connsiteX0" fmla="*/ 15484 w 22708"/>
                  <a:gd name="connsiteY0" fmla="*/ 9846 h 22708"/>
                  <a:gd name="connsiteX1" fmla="*/ 23053 w 22708"/>
                  <a:gd name="connsiteY1" fmla="*/ 17416 h 22708"/>
                  <a:gd name="connsiteX2" fmla="*/ 19268 w 22708"/>
                  <a:gd name="connsiteY2" fmla="*/ 21352 h 22708"/>
                  <a:gd name="connsiteX3" fmla="*/ 11472 w 22708"/>
                  <a:gd name="connsiteY3" fmla="*/ 13707 h 22708"/>
                  <a:gd name="connsiteX4" fmla="*/ 7838 w 22708"/>
                  <a:gd name="connsiteY4" fmla="*/ 11739 h 22708"/>
                  <a:gd name="connsiteX5" fmla="*/ 6097 w 22708"/>
                  <a:gd name="connsiteY5" fmla="*/ 7349 h 22708"/>
                  <a:gd name="connsiteX6" fmla="*/ 9807 w 22708"/>
                  <a:gd name="connsiteY6" fmla="*/ 5911 h 22708"/>
                  <a:gd name="connsiteX7" fmla="*/ 15484 w 22708"/>
                  <a:gd name="connsiteY7" fmla="*/ 98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5484" y="9846"/>
                    </a:moveTo>
                    <a:cubicBezTo>
                      <a:pt x="18360" y="11966"/>
                      <a:pt x="21009" y="14464"/>
                      <a:pt x="23053" y="17416"/>
                    </a:cubicBezTo>
                    <a:cubicBezTo>
                      <a:pt x="23280" y="20141"/>
                      <a:pt x="21918" y="21352"/>
                      <a:pt x="19268" y="21352"/>
                    </a:cubicBezTo>
                    <a:cubicBezTo>
                      <a:pt x="16014" y="19536"/>
                      <a:pt x="13894" y="16508"/>
                      <a:pt x="11472" y="13707"/>
                    </a:cubicBezTo>
                    <a:cubicBezTo>
                      <a:pt x="10261" y="13026"/>
                      <a:pt x="9050" y="12420"/>
                      <a:pt x="7838" y="11739"/>
                    </a:cubicBezTo>
                    <a:cubicBezTo>
                      <a:pt x="6325" y="10679"/>
                      <a:pt x="4962" y="9392"/>
                      <a:pt x="6097" y="7349"/>
                    </a:cubicBezTo>
                    <a:cubicBezTo>
                      <a:pt x="6854" y="5911"/>
                      <a:pt x="8141" y="5305"/>
                      <a:pt x="9807" y="5911"/>
                    </a:cubicBezTo>
                    <a:cubicBezTo>
                      <a:pt x="11850" y="7046"/>
                      <a:pt x="12380" y="10225"/>
                      <a:pt x="15484" y="9846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7" name="任意多边形: 形状 3746"/>
              <p:cNvSpPr/>
              <p:nvPr/>
            </p:nvSpPr>
            <p:spPr>
              <a:xfrm>
                <a:off x="2022622" y="5394610"/>
                <a:ext cx="22709" cy="22709"/>
              </a:xfrm>
              <a:custGeom>
                <a:avLst/>
                <a:gdLst>
                  <a:gd name="connsiteX0" fmla="*/ 10607 w 22708"/>
                  <a:gd name="connsiteY0" fmla="*/ 18415 h 22708"/>
                  <a:gd name="connsiteX1" fmla="*/ 7200 w 22708"/>
                  <a:gd name="connsiteY1" fmla="*/ 8802 h 22708"/>
                  <a:gd name="connsiteX2" fmla="*/ 17874 w 22708"/>
                  <a:gd name="connsiteY2" fmla="*/ 9256 h 22708"/>
                  <a:gd name="connsiteX3" fmla="*/ 10607 w 22708"/>
                  <a:gd name="connsiteY3" fmla="*/ 1841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0607" y="18415"/>
                    </a:moveTo>
                    <a:cubicBezTo>
                      <a:pt x="6292" y="16296"/>
                      <a:pt x="3946" y="12965"/>
                      <a:pt x="7200" y="8802"/>
                    </a:cubicBezTo>
                    <a:cubicBezTo>
                      <a:pt x="10455" y="4563"/>
                      <a:pt x="14543" y="4563"/>
                      <a:pt x="17874" y="9256"/>
                    </a:cubicBezTo>
                    <a:cubicBezTo>
                      <a:pt x="16132" y="12813"/>
                      <a:pt x="14164" y="16296"/>
                      <a:pt x="10607" y="18415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8" name="任意多边形: 形状 3747"/>
              <p:cNvSpPr/>
              <p:nvPr/>
            </p:nvSpPr>
            <p:spPr>
              <a:xfrm>
                <a:off x="1736010" y="5322441"/>
                <a:ext cx="15139" cy="15139"/>
              </a:xfrm>
              <a:custGeom>
                <a:avLst/>
                <a:gdLst>
                  <a:gd name="connsiteX0" fmla="*/ 8214 w 15139"/>
                  <a:gd name="connsiteY0" fmla="*/ 12844 h 15139"/>
                  <a:gd name="connsiteX1" fmla="*/ 9198 w 15139"/>
                  <a:gd name="connsiteY1" fmla="*/ 6032 h 15139"/>
                  <a:gd name="connsiteX2" fmla="*/ 15783 w 15139"/>
                  <a:gd name="connsiteY2" fmla="*/ 10119 h 15139"/>
                  <a:gd name="connsiteX3" fmla="*/ 13967 w 15139"/>
                  <a:gd name="connsiteY3" fmla="*/ 15266 h 15139"/>
                  <a:gd name="connsiteX4" fmla="*/ 8138 w 15139"/>
                  <a:gd name="connsiteY4" fmla="*/ 12693 h 15139"/>
                  <a:gd name="connsiteX5" fmla="*/ 8214 w 15139"/>
                  <a:gd name="connsiteY5" fmla="*/ 128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214" y="12844"/>
                    </a:moveTo>
                    <a:cubicBezTo>
                      <a:pt x="3369" y="9892"/>
                      <a:pt x="6473" y="7318"/>
                      <a:pt x="9198" y="6032"/>
                    </a:cubicBezTo>
                    <a:cubicBezTo>
                      <a:pt x="12528" y="4518"/>
                      <a:pt x="13967" y="8227"/>
                      <a:pt x="15783" y="10119"/>
                    </a:cubicBezTo>
                    <a:cubicBezTo>
                      <a:pt x="18130" y="12617"/>
                      <a:pt x="15632" y="14131"/>
                      <a:pt x="13967" y="15266"/>
                    </a:cubicBezTo>
                    <a:cubicBezTo>
                      <a:pt x="10939" y="17462"/>
                      <a:pt x="8668" y="16856"/>
                      <a:pt x="8138" y="12693"/>
                    </a:cubicBezTo>
                    <a:lnTo>
                      <a:pt x="8214" y="12844"/>
                    </a:lnTo>
                    <a:close/>
                  </a:path>
                </a:pathLst>
              </a:custGeom>
              <a:solidFill>
                <a:srgbClr val="F3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49" name="任意多边形: 形状 3748"/>
              <p:cNvSpPr/>
              <p:nvPr/>
            </p:nvSpPr>
            <p:spPr>
              <a:xfrm>
                <a:off x="1597356" y="6147043"/>
                <a:ext cx="15139" cy="22709"/>
              </a:xfrm>
              <a:custGeom>
                <a:avLst/>
                <a:gdLst>
                  <a:gd name="connsiteX0" fmla="*/ 11828 w 15139"/>
                  <a:gd name="connsiteY0" fmla="*/ 5677 h 22708"/>
                  <a:gd name="connsiteX1" fmla="*/ 13644 w 15139"/>
                  <a:gd name="connsiteY1" fmla="*/ 11354 h 22708"/>
                  <a:gd name="connsiteX2" fmla="*/ 14704 w 15139"/>
                  <a:gd name="connsiteY2" fmla="*/ 14836 h 22708"/>
                  <a:gd name="connsiteX3" fmla="*/ 11676 w 15139"/>
                  <a:gd name="connsiteY3" fmla="*/ 22860 h 22708"/>
                  <a:gd name="connsiteX4" fmla="*/ 11828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1828" y="5677"/>
                    </a:moveTo>
                    <a:cubicBezTo>
                      <a:pt x="12736" y="7494"/>
                      <a:pt x="8346" y="10976"/>
                      <a:pt x="13644" y="11354"/>
                    </a:cubicBezTo>
                    <a:cubicBezTo>
                      <a:pt x="14704" y="12263"/>
                      <a:pt x="14931" y="13474"/>
                      <a:pt x="14704" y="14836"/>
                    </a:cubicBezTo>
                    <a:cubicBezTo>
                      <a:pt x="13417" y="17410"/>
                      <a:pt x="12055" y="19908"/>
                      <a:pt x="11676" y="22860"/>
                    </a:cubicBezTo>
                    <a:cubicBezTo>
                      <a:pt x="3652" y="18394"/>
                      <a:pt x="3652" y="10824"/>
                      <a:pt x="11828" y="5677"/>
                    </a:cubicBezTo>
                    <a:close/>
                  </a:path>
                </a:pathLst>
              </a:custGeom>
              <a:solidFill>
                <a:srgbClr val="F6DA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0" name="任意多边形: 形状 3749"/>
              <p:cNvSpPr/>
              <p:nvPr/>
            </p:nvSpPr>
            <p:spPr>
              <a:xfrm>
                <a:off x="1628183" y="5453143"/>
                <a:ext cx="22709" cy="15139"/>
              </a:xfrm>
              <a:custGeom>
                <a:avLst/>
                <a:gdLst>
                  <a:gd name="connsiteX0" fmla="*/ 5677 w 22708"/>
                  <a:gd name="connsiteY0" fmla="*/ 5677 h 15139"/>
                  <a:gd name="connsiteX1" fmla="*/ 13398 w 22708"/>
                  <a:gd name="connsiteY1" fmla="*/ 5753 h 15139"/>
                  <a:gd name="connsiteX2" fmla="*/ 17107 w 22708"/>
                  <a:gd name="connsiteY2" fmla="*/ 5677 h 15139"/>
                  <a:gd name="connsiteX3" fmla="*/ 17031 w 22708"/>
                  <a:gd name="connsiteY3" fmla="*/ 5753 h 15139"/>
                  <a:gd name="connsiteX4" fmla="*/ 19908 w 22708"/>
                  <a:gd name="connsiteY4" fmla="*/ 8857 h 15139"/>
                  <a:gd name="connsiteX5" fmla="*/ 13549 w 22708"/>
                  <a:gd name="connsiteY5" fmla="*/ 15972 h 15139"/>
                  <a:gd name="connsiteX6" fmla="*/ 10067 w 22708"/>
                  <a:gd name="connsiteY6" fmla="*/ 12717 h 15139"/>
                  <a:gd name="connsiteX7" fmla="*/ 5677 w 22708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5677" y="5677"/>
                    </a:moveTo>
                    <a:cubicBezTo>
                      <a:pt x="8251" y="5677"/>
                      <a:pt x="10824" y="5753"/>
                      <a:pt x="13398" y="5753"/>
                    </a:cubicBezTo>
                    <a:cubicBezTo>
                      <a:pt x="14685" y="6964"/>
                      <a:pt x="15896" y="6737"/>
                      <a:pt x="17107" y="5677"/>
                    </a:cubicBezTo>
                    <a:lnTo>
                      <a:pt x="17031" y="5753"/>
                    </a:lnTo>
                    <a:cubicBezTo>
                      <a:pt x="18848" y="6056"/>
                      <a:pt x="21573" y="6510"/>
                      <a:pt x="19908" y="8857"/>
                    </a:cubicBezTo>
                    <a:cubicBezTo>
                      <a:pt x="18091" y="11430"/>
                      <a:pt x="17637" y="15669"/>
                      <a:pt x="13549" y="15972"/>
                    </a:cubicBezTo>
                    <a:cubicBezTo>
                      <a:pt x="12036" y="16123"/>
                      <a:pt x="9008" y="14685"/>
                      <a:pt x="10067" y="12717"/>
                    </a:cubicBezTo>
                    <a:cubicBezTo>
                      <a:pt x="13171" y="7115"/>
                      <a:pt x="6888" y="8175"/>
                      <a:pt x="5677" y="5677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1" name="任意多边形: 形状 3750"/>
              <p:cNvSpPr/>
              <p:nvPr/>
            </p:nvSpPr>
            <p:spPr>
              <a:xfrm>
                <a:off x="1696611" y="4816318"/>
                <a:ext cx="22709" cy="22709"/>
              </a:xfrm>
              <a:custGeom>
                <a:avLst/>
                <a:gdLst>
                  <a:gd name="connsiteX0" fmla="*/ 15215 w 22708"/>
                  <a:gd name="connsiteY0" fmla="*/ 5677 h 22708"/>
                  <a:gd name="connsiteX1" fmla="*/ 13549 w 22708"/>
                  <a:gd name="connsiteY1" fmla="*/ 17031 h 22708"/>
                  <a:gd name="connsiteX2" fmla="*/ 11430 w 22708"/>
                  <a:gd name="connsiteY2" fmla="*/ 22709 h 22708"/>
                  <a:gd name="connsiteX3" fmla="*/ 5677 w 22708"/>
                  <a:gd name="connsiteY3" fmla="*/ 15214 h 22708"/>
                  <a:gd name="connsiteX4" fmla="*/ 6207 w 22708"/>
                  <a:gd name="connsiteY4" fmla="*/ 14382 h 22708"/>
                  <a:gd name="connsiteX5" fmla="*/ 8251 w 22708"/>
                  <a:gd name="connsiteY5" fmla="*/ 12338 h 22708"/>
                  <a:gd name="connsiteX6" fmla="*/ 9083 w 22708"/>
                  <a:gd name="connsiteY6" fmla="*/ 10521 h 22708"/>
                  <a:gd name="connsiteX7" fmla="*/ 11354 w 22708"/>
                  <a:gd name="connsiteY7" fmla="*/ 5752 h 22708"/>
                  <a:gd name="connsiteX8" fmla="*/ 15215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5215" y="5677"/>
                    </a:moveTo>
                    <a:cubicBezTo>
                      <a:pt x="17864" y="9916"/>
                      <a:pt x="18848" y="14003"/>
                      <a:pt x="13549" y="17031"/>
                    </a:cubicBezTo>
                    <a:cubicBezTo>
                      <a:pt x="11127" y="18394"/>
                      <a:pt x="11506" y="20589"/>
                      <a:pt x="11430" y="22709"/>
                    </a:cubicBezTo>
                    <a:cubicBezTo>
                      <a:pt x="9538" y="20211"/>
                      <a:pt x="7570" y="17712"/>
                      <a:pt x="5677" y="15214"/>
                    </a:cubicBezTo>
                    <a:cubicBezTo>
                      <a:pt x="5829" y="14912"/>
                      <a:pt x="6056" y="14685"/>
                      <a:pt x="6207" y="14382"/>
                    </a:cubicBezTo>
                    <a:cubicBezTo>
                      <a:pt x="6888" y="13701"/>
                      <a:pt x="7645" y="13095"/>
                      <a:pt x="8251" y="12338"/>
                    </a:cubicBezTo>
                    <a:cubicBezTo>
                      <a:pt x="8554" y="11733"/>
                      <a:pt x="8856" y="11127"/>
                      <a:pt x="9083" y="10521"/>
                    </a:cubicBezTo>
                    <a:cubicBezTo>
                      <a:pt x="9613" y="8780"/>
                      <a:pt x="9916" y="6964"/>
                      <a:pt x="11354" y="5752"/>
                    </a:cubicBezTo>
                    <a:cubicBezTo>
                      <a:pt x="12717" y="5677"/>
                      <a:pt x="13928" y="5677"/>
                      <a:pt x="15215" y="5677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2" name="任意多边形: 形状 3751"/>
              <p:cNvSpPr/>
              <p:nvPr/>
            </p:nvSpPr>
            <p:spPr>
              <a:xfrm>
                <a:off x="1585600" y="5048400"/>
                <a:ext cx="15139" cy="15139"/>
              </a:xfrm>
              <a:custGeom>
                <a:avLst/>
                <a:gdLst>
                  <a:gd name="connsiteX0" fmla="*/ 11169 w 15139"/>
                  <a:gd name="connsiteY0" fmla="*/ 5677 h 15139"/>
                  <a:gd name="connsiteX1" fmla="*/ 15787 w 15139"/>
                  <a:gd name="connsiteY1" fmla="*/ 11808 h 15139"/>
                  <a:gd name="connsiteX2" fmla="*/ 10791 w 15139"/>
                  <a:gd name="connsiteY2" fmla="*/ 15821 h 15139"/>
                  <a:gd name="connsiteX3" fmla="*/ 5719 w 15139"/>
                  <a:gd name="connsiteY3" fmla="*/ 11506 h 15139"/>
                  <a:gd name="connsiteX4" fmla="*/ 11169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169" y="5677"/>
                    </a:moveTo>
                    <a:cubicBezTo>
                      <a:pt x="14500" y="6283"/>
                      <a:pt x="15484" y="9084"/>
                      <a:pt x="15787" y="11808"/>
                    </a:cubicBezTo>
                    <a:cubicBezTo>
                      <a:pt x="16165" y="15063"/>
                      <a:pt x="13364" y="16199"/>
                      <a:pt x="10791" y="15821"/>
                    </a:cubicBezTo>
                    <a:cubicBezTo>
                      <a:pt x="8596" y="15442"/>
                      <a:pt x="5265" y="14836"/>
                      <a:pt x="5719" y="11506"/>
                    </a:cubicBezTo>
                    <a:cubicBezTo>
                      <a:pt x="6098" y="8629"/>
                      <a:pt x="7612" y="6131"/>
                      <a:pt x="11169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3" name="任意多边形: 形状 3752"/>
              <p:cNvSpPr/>
              <p:nvPr/>
            </p:nvSpPr>
            <p:spPr>
              <a:xfrm>
                <a:off x="1846334" y="5697715"/>
                <a:ext cx="15139" cy="30278"/>
              </a:xfrm>
              <a:custGeom>
                <a:avLst/>
                <a:gdLst>
                  <a:gd name="connsiteX0" fmla="*/ 6361 w 15139"/>
                  <a:gd name="connsiteY0" fmla="*/ 17712 h 30278"/>
                  <a:gd name="connsiteX1" fmla="*/ 8102 w 15139"/>
                  <a:gd name="connsiteY1" fmla="*/ 17712 h 30278"/>
                  <a:gd name="connsiteX2" fmla="*/ 8102 w 15139"/>
                  <a:gd name="connsiteY2" fmla="*/ 17712 h 30278"/>
                  <a:gd name="connsiteX3" fmla="*/ 13098 w 15139"/>
                  <a:gd name="connsiteY3" fmla="*/ 5677 h 30278"/>
                  <a:gd name="connsiteX4" fmla="*/ 14536 w 15139"/>
                  <a:gd name="connsiteY4" fmla="*/ 11581 h 30278"/>
                  <a:gd name="connsiteX5" fmla="*/ 11886 w 15139"/>
                  <a:gd name="connsiteY5" fmla="*/ 21497 h 30278"/>
                  <a:gd name="connsiteX6" fmla="*/ 11886 w 15139"/>
                  <a:gd name="connsiteY6" fmla="*/ 22406 h 30278"/>
                  <a:gd name="connsiteX7" fmla="*/ 11281 w 15139"/>
                  <a:gd name="connsiteY7" fmla="*/ 24146 h 30278"/>
                  <a:gd name="connsiteX8" fmla="*/ 9994 w 15139"/>
                  <a:gd name="connsiteY8" fmla="*/ 25358 h 30278"/>
                  <a:gd name="connsiteX9" fmla="*/ 6361 w 15139"/>
                  <a:gd name="connsiteY9" fmla="*/ 1771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30278">
                    <a:moveTo>
                      <a:pt x="6361" y="17712"/>
                    </a:moveTo>
                    <a:cubicBezTo>
                      <a:pt x="6966" y="17712"/>
                      <a:pt x="7496" y="17712"/>
                      <a:pt x="8102" y="17712"/>
                    </a:cubicBezTo>
                    <a:lnTo>
                      <a:pt x="8102" y="17712"/>
                    </a:lnTo>
                    <a:cubicBezTo>
                      <a:pt x="8859" y="13322"/>
                      <a:pt x="13703" y="10900"/>
                      <a:pt x="13098" y="5677"/>
                    </a:cubicBezTo>
                    <a:cubicBezTo>
                      <a:pt x="16731" y="8251"/>
                      <a:pt x="16277" y="8024"/>
                      <a:pt x="14536" y="11581"/>
                    </a:cubicBezTo>
                    <a:cubicBezTo>
                      <a:pt x="13022" y="14609"/>
                      <a:pt x="12719" y="18167"/>
                      <a:pt x="11886" y="21497"/>
                    </a:cubicBezTo>
                    <a:cubicBezTo>
                      <a:pt x="11886" y="21497"/>
                      <a:pt x="11886" y="22406"/>
                      <a:pt x="11886" y="22406"/>
                    </a:cubicBezTo>
                    <a:cubicBezTo>
                      <a:pt x="11811" y="23011"/>
                      <a:pt x="11584" y="23617"/>
                      <a:pt x="11281" y="24146"/>
                    </a:cubicBezTo>
                    <a:cubicBezTo>
                      <a:pt x="11054" y="24752"/>
                      <a:pt x="10600" y="25130"/>
                      <a:pt x="9994" y="25358"/>
                    </a:cubicBezTo>
                    <a:cubicBezTo>
                      <a:pt x="8329" y="23011"/>
                      <a:pt x="4014" y="21951"/>
                      <a:pt x="6361" y="17712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4" name="任意多边形: 形状 3753"/>
              <p:cNvSpPr/>
              <p:nvPr/>
            </p:nvSpPr>
            <p:spPr>
              <a:xfrm>
                <a:off x="2251994" y="5611120"/>
                <a:ext cx="15139" cy="15139"/>
              </a:xfrm>
              <a:custGeom>
                <a:avLst/>
                <a:gdLst>
                  <a:gd name="connsiteX0" fmla="*/ 10743 w 15139"/>
                  <a:gd name="connsiteY0" fmla="*/ 5677 h 15139"/>
                  <a:gd name="connsiteX1" fmla="*/ 14906 w 15139"/>
                  <a:gd name="connsiteY1" fmla="*/ 11051 h 15139"/>
                  <a:gd name="connsiteX2" fmla="*/ 9531 w 15139"/>
                  <a:gd name="connsiteY2" fmla="*/ 15744 h 15139"/>
                  <a:gd name="connsiteX3" fmla="*/ 5822 w 15139"/>
                  <a:gd name="connsiteY3" fmla="*/ 11430 h 15139"/>
                  <a:gd name="connsiteX4" fmla="*/ 1074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743" y="5677"/>
                    </a:moveTo>
                    <a:cubicBezTo>
                      <a:pt x="13619" y="6358"/>
                      <a:pt x="14906" y="8175"/>
                      <a:pt x="14906" y="11051"/>
                    </a:cubicBezTo>
                    <a:cubicBezTo>
                      <a:pt x="14906" y="14685"/>
                      <a:pt x="12635" y="16123"/>
                      <a:pt x="9531" y="15744"/>
                    </a:cubicBezTo>
                    <a:cubicBezTo>
                      <a:pt x="7412" y="15517"/>
                      <a:pt x="5065" y="14306"/>
                      <a:pt x="5822" y="11430"/>
                    </a:cubicBezTo>
                    <a:cubicBezTo>
                      <a:pt x="6504" y="8856"/>
                      <a:pt x="7033" y="5752"/>
                      <a:pt x="10743" y="5677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5" name="任意多边形: 形状 3754"/>
              <p:cNvSpPr/>
              <p:nvPr/>
            </p:nvSpPr>
            <p:spPr>
              <a:xfrm>
                <a:off x="2263825" y="6202212"/>
                <a:ext cx="15139" cy="22709"/>
              </a:xfrm>
              <a:custGeom>
                <a:avLst/>
                <a:gdLst>
                  <a:gd name="connsiteX0" fmla="*/ 14733 w 15139"/>
                  <a:gd name="connsiteY0" fmla="*/ 13033 h 22708"/>
                  <a:gd name="connsiteX1" fmla="*/ 16549 w 15139"/>
                  <a:gd name="connsiteY1" fmla="*/ 15152 h 22708"/>
                  <a:gd name="connsiteX2" fmla="*/ 16398 w 15139"/>
                  <a:gd name="connsiteY2" fmla="*/ 16893 h 22708"/>
                  <a:gd name="connsiteX3" fmla="*/ 9585 w 15139"/>
                  <a:gd name="connsiteY3" fmla="*/ 16514 h 22708"/>
                  <a:gd name="connsiteX4" fmla="*/ 5725 w 15139"/>
                  <a:gd name="connsiteY4" fmla="*/ 9172 h 22708"/>
                  <a:gd name="connsiteX5" fmla="*/ 10418 w 15139"/>
                  <a:gd name="connsiteY5" fmla="*/ 5690 h 22708"/>
                  <a:gd name="connsiteX6" fmla="*/ 14581 w 15139"/>
                  <a:gd name="connsiteY6" fmla="*/ 11367 h 22708"/>
                  <a:gd name="connsiteX7" fmla="*/ 13976 w 15139"/>
                  <a:gd name="connsiteY7" fmla="*/ 12730 h 22708"/>
                  <a:gd name="connsiteX8" fmla="*/ 14733 w 15139"/>
                  <a:gd name="connsiteY8" fmla="*/ 1303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4733" y="13033"/>
                    </a:moveTo>
                    <a:cubicBezTo>
                      <a:pt x="15338" y="13714"/>
                      <a:pt x="15944" y="14395"/>
                      <a:pt x="16549" y="15152"/>
                    </a:cubicBezTo>
                    <a:cubicBezTo>
                      <a:pt x="16474" y="15758"/>
                      <a:pt x="16398" y="16288"/>
                      <a:pt x="16398" y="16893"/>
                    </a:cubicBezTo>
                    <a:cubicBezTo>
                      <a:pt x="14127" y="16742"/>
                      <a:pt x="11553" y="19542"/>
                      <a:pt x="9585" y="16514"/>
                    </a:cubicBezTo>
                    <a:cubicBezTo>
                      <a:pt x="8071" y="14168"/>
                      <a:pt x="6103" y="11746"/>
                      <a:pt x="5725" y="9172"/>
                    </a:cubicBezTo>
                    <a:cubicBezTo>
                      <a:pt x="5271" y="6598"/>
                      <a:pt x="8147" y="5842"/>
                      <a:pt x="10418" y="5690"/>
                    </a:cubicBezTo>
                    <a:cubicBezTo>
                      <a:pt x="14657" y="5463"/>
                      <a:pt x="14808" y="8264"/>
                      <a:pt x="14581" y="11367"/>
                    </a:cubicBezTo>
                    <a:cubicBezTo>
                      <a:pt x="13749" y="11595"/>
                      <a:pt x="13597" y="12049"/>
                      <a:pt x="13976" y="12730"/>
                    </a:cubicBezTo>
                    <a:cubicBezTo>
                      <a:pt x="13976" y="12957"/>
                      <a:pt x="14354" y="13033"/>
                      <a:pt x="14733" y="13033"/>
                    </a:cubicBezTo>
                    <a:close/>
                  </a:path>
                </a:pathLst>
              </a:custGeom>
              <a:solidFill>
                <a:srgbClr val="F3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6" name="任意多边形: 形状 3755"/>
              <p:cNvSpPr/>
              <p:nvPr/>
            </p:nvSpPr>
            <p:spPr>
              <a:xfrm>
                <a:off x="1768900" y="5995122"/>
                <a:ext cx="30278" cy="22709"/>
              </a:xfrm>
              <a:custGeom>
                <a:avLst/>
                <a:gdLst>
                  <a:gd name="connsiteX0" fmla="*/ 9462 w 30278"/>
                  <a:gd name="connsiteY0" fmla="*/ 7418 h 22708"/>
                  <a:gd name="connsiteX1" fmla="*/ 11581 w 30278"/>
                  <a:gd name="connsiteY1" fmla="*/ 5677 h 22708"/>
                  <a:gd name="connsiteX2" fmla="*/ 25964 w 30278"/>
                  <a:gd name="connsiteY2" fmla="*/ 16804 h 22708"/>
                  <a:gd name="connsiteX3" fmla="*/ 5677 w 30278"/>
                  <a:gd name="connsiteY3" fmla="*/ 9462 h 22708"/>
                  <a:gd name="connsiteX4" fmla="*/ 9462 w 30278"/>
                  <a:gd name="connsiteY4" fmla="*/ 741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22708">
                    <a:moveTo>
                      <a:pt x="9462" y="7418"/>
                    </a:moveTo>
                    <a:cubicBezTo>
                      <a:pt x="9840" y="6434"/>
                      <a:pt x="10446" y="5753"/>
                      <a:pt x="11581" y="5677"/>
                    </a:cubicBezTo>
                    <a:cubicBezTo>
                      <a:pt x="15669" y="9538"/>
                      <a:pt x="19227" y="14079"/>
                      <a:pt x="25964" y="16804"/>
                    </a:cubicBezTo>
                    <a:cubicBezTo>
                      <a:pt x="15669" y="20589"/>
                      <a:pt x="12490" y="10370"/>
                      <a:pt x="5677" y="9462"/>
                    </a:cubicBezTo>
                    <a:cubicBezTo>
                      <a:pt x="7115" y="9235"/>
                      <a:pt x="8781" y="9235"/>
                      <a:pt x="9462" y="7418"/>
                    </a:cubicBezTo>
                    <a:close/>
                  </a:path>
                </a:pathLst>
              </a:custGeom>
              <a:solidFill>
                <a:srgbClr val="FAE0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7" name="任意多边形: 形状 3756"/>
              <p:cNvSpPr/>
              <p:nvPr/>
            </p:nvSpPr>
            <p:spPr>
              <a:xfrm>
                <a:off x="1875177" y="5711643"/>
                <a:ext cx="22709" cy="22709"/>
              </a:xfrm>
              <a:custGeom>
                <a:avLst/>
                <a:gdLst>
                  <a:gd name="connsiteX0" fmla="*/ 5677 w 22708"/>
                  <a:gd name="connsiteY0" fmla="*/ 13474 h 22708"/>
                  <a:gd name="connsiteX1" fmla="*/ 19075 w 22708"/>
                  <a:gd name="connsiteY1" fmla="*/ 5677 h 22708"/>
                  <a:gd name="connsiteX2" fmla="*/ 18318 w 22708"/>
                  <a:gd name="connsiteY2" fmla="*/ 11279 h 22708"/>
                  <a:gd name="connsiteX3" fmla="*/ 17334 w 22708"/>
                  <a:gd name="connsiteY3" fmla="*/ 17334 h 22708"/>
                  <a:gd name="connsiteX4" fmla="*/ 5677 w 22708"/>
                  <a:gd name="connsiteY4" fmla="*/ 134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3474"/>
                    </a:moveTo>
                    <a:cubicBezTo>
                      <a:pt x="11581" y="13322"/>
                      <a:pt x="14458" y="8024"/>
                      <a:pt x="19075" y="5677"/>
                    </a:cubicBezTo>
                    <a:cubicBezTo>
                      <a:pt x="18848" y="7570"/>
                      <a:pt x="18772" y="9462"/>
                      <a:pt x="18318" y="11279"/>
                    </a:cubicBezTo>
                    <a:cubicBezTo>
                      <a:pt x="17788" y="13474"/>
                      <a:pt x="19151" y="18621"/>
                      <a:pt x="17334" y="17334"/>
                    </a:cubicBezTo>
                    <a:cubicBezTo>
                      <a:pt x="13549" y="14609"/>
                      <a:pt x="6888" y="21498"/>
                      <a:pt x="5677" y="13474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8" name="任意多边形: 形状 3757"/>
              <p:cNvSpPr/>
              <p:nvPr/>
            </p:nvSpPr>
            <p:spPr>
              <a:xfrm>
                <a:off x="1612861" y="7186713"/>
                <a:ext cx="22709" cy="22709"/>
              </a:xfrm>
              <a:custGeom>
                <a:avLst/>
                <a:gdLst>
                  <a:gd name="connsiteX0" fmla="*/ 16987 w 22708"/>
                  <a:gd name="connsiteY0" fmla="*/ 21275 h 22708"/>
                  <a:gd name="connsiteX1" fmla="*/ 5708 w 22708"/>
                  <a:gd name="connsiteY1" fmla="*/ 13630 h 22708"/>
                  <a:gd name="connsiteX2" fmla="*/ 5708 w 22708"/>
                  <a:gd name="connsiteY2" fmla="*/ 12268 h 22708"/>
                  <a:gd name="connsiteX3" fmla="*/ 8206 w 22708"/>
                  <a:gd name="connsiteY3" fmla="*/ 5909 h 22708"/>
                  <a:gd name="connsiteX4" fmla="*/ 13732 w 22708"/>
                  <a:gd name="connsiteY4" fmla="*/ 9618 h 22708"/>
                  <a:gd name="connsiteX5" fmla="*/ 18576 w 22708"/>
                  <a:gd name="connsiteY5" fmla="*/ 19156 h 22708"/>
                  <a:gd name="connsiteX6" fmla="*/ 16987 w 22708"/>
                  <a:gd name="connsiteY6" fmla="*/ 2127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6987" y="21275"/>
                    </a:moveTo>
                    <a:cubicBezTo>
                      <a:pt x="13353" y="18475"/>
                      <a:pt x="6919" y="19837"/>
                      <a:pt x="5708" y="13630"/>
                    </a:cubicBezTo>
                    <a:cubicBezTo>
                      <a:pt x="5708" y="13176"/>
                      <a:pt x="5708" y="12722"/>
                      <a:pt x="5708" y="12268"/>
                    </a:cubicBezTo>
                    <a:cubicBezTo>
                      <a:pt x="5633" y="9770"/>
                      <a:pt x="5481" y="6893"/>
                      <a:pt x="8206" y="5909"/>
                    </a:cubicBezTo>
                    <a:cubicBezTo>
                      <a:pt x="11158" y="4850"/>
                      <a:pt x="12445" y="7650"/>
                      <a:pt x="13732" y="9618"/>
                    </a:cubicBezTo>
                    <a:cubicBezTo>
                      <a:pt x="15700" y="12571"/>
                      <a:pt x="19333" y="14766"/>
                      <a:pt x="18576" y="19156"/>
                    </a:cubicBezTo>
                    <a:cubicBezTo>
                      <a:pt x="18274" y="20064"/>
                      <a:pt x="17744" y="20745"/>
                      <a:pt x="16987" y="21275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59" name="任意多边形: 形状 3758"/>
              <p:cNvSpPr/>
              <p:nvPr/>
            </p:nvSpPr>
            <p:spPr>
              <a:xfrm>
                <a:off x="2331562" y="5963492"/>
                <a:ext cx="22709" cy="22709"/>
              </a:xfrm>
              <a:custGeom>
                <a:avLst/>
                <a:gdLst>
                  <a:gd name="connsiteX0" fmla="*/ 13304 w 22708"/>
                  <a:gd name="connsiteY0" fmla="*/ 18157 h 22708"/>
                  <a:gd name="connsiteX1" fmla="*/ 9595 w 22708"/>
                  <a:gd name="connsiteY1" fmla="*/ 18990 h 22708"/>
                  <a:gd name="connsiteX2" fmla="*/ 6794 w 22708"/>
                  <a:gd name="connsiteY2" fmla="*/ 15280 h 22708"/>
                  <a:gd name="connsiteX3" fmla="*/ 9519 w 22708"/>
                  <a:gd name="connsiteY3" fmla="*/ 8619 h 22708"/>
                  <a:gd name="connsiteX4" fmla="*/ 17619 w 22708"/>
                  <a:gd name="connsiteY4" fmla="*/ 13918 h 22708"/>
                  <a:gd name="connsiteX5" fmla="*/ 17089 w 22708"/>
                  <a:gd name="connsiteY5" fmla="*/ 16264 h 22708"/>
                  <a:gd name="connsiteX6" fmla="*/ 17089 w 22708"/>
                  <a:gd name="connsiteY6" fmla="*/ 16264 h 22708"/>
                  <a:gd name="connsiteX7" fmla="*/ 13304 w 22708"/>
                  <a:gd name="connsiteY7" fmla="*/ 1815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3304" y="18157"/>
                    </a:moveTo>
                    <a:cubicBezTo>
                      <a:pt x="12093" y="18460"/>
                      <a:pt x="10806" y="18686"/>
                      <a:pt x="9595" y="18990"/>
                    </a:cubicBezTo>
                    <a:cubicBezTo>
                      <a:pt x="5280" y="20200"/>
                      <a:pt x="4826" y="17627"/>
                      <a:pt x="6794" y="15280"/>
                    </a:cubicBezTo>
                    <a:cubicBezTo>
                      <a:pt x="8535" y="13161"/>
                      <a:pt x="9595" y="11268"/>
                      <a:pt x="9519" y="8619"/>
                    </a:cubicBezTo>
                    <a:cubicBezTo>
                      <a:pt x="16559" y="4002"/>
                      <a:pt x="16786" y="4153"/>
                      <a:pt x="17619" y="13918"/>
                    </a:cubicBezTo>
                    <a:cubicBezTo>
                      <a:pt x="17770" y="14751"/>
                      <a:pt x="17619" y="15507"/>
                      <a:pt x="17089" y="16264"/>
                    </a:cubicBezTo>
                    <a:lnTo>
                      <a:pt x="17089" y="16264"/>
                    </a:lnTo>
                    <a:cubicBezTo>
                      <a:pt x="15953" y="17097"/>
                      <a:pt x="14666" y="17702"/>
                      <a:pt x="13304" y="18157"/>
                    </a:cubicBezTo>
                    <a:close/>
                  </a:path>
                </a:pathLst>
              </a:custGeom>
              <a:solidFill>
                <a:srgbClr val="F4D4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0" name="任意多边形: 形状 3759"/>
              <p:cNvSpPr/>
              <p:nvPr/>
            </p:nvSpPr>
            <p:spPr>
              <a:xfrm>
                <a:off x="2156612" y="5846948"/>
                <a:ext cx="22709" cy="15139"/>
              </a:xfrm>
              <a:custGeom>
                <a:avLst/>
                <a:gdLst>
                  <a:gd name="connsiteX0" fmla="*/ 5677 w 22708"/>
                  <a:gd name="connsiteY0" fmla="*/ 11014 h 15139"/>
                  <a:gd name="connsiteX1" fmla="*/ 17259 w 22708"/>
                  <a:gd name="connsiteY1" fmla="*/ 11014 h 15139"/>
                  <a:gd name="connsiteX2" fmla="*/ 8856 w 22708"/>
                  <a:gd name="connsiteY2" fmla="*/ 16085 h 15139"/>
                  <a:gd name="connsiteX3" fmla="*/ 5677 w 22708"/>
                  <a:gd name="connsiteY3" fmla="*/ 110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11014"/>
                    </a:moveTo>
                    <a:cubicBezTo>
                      <a:pt x="11960" y="3898"/>
                      <a:pt x="12338" y="3898"/>
                      <a:pt x="17259" y="11014"/>
                    </a:cubicBezTo>
                    <a:cubicBezTo>
                      <a:pt x="18470" y="19416"/>
                      <a:pt x="11733" y="14571"/>
                      <a:pt x="8856" y="16085"/>
                    </a:cubicBezTo>
                    <a:cubicBezTo>
                      <a:pt x="6358" y="15253"/>
                      <a:pt x="5904" y="13209"/>
                      <a:pt x="5677" y="11014"/>
                    </a:cubicBezTo>
                    <a:close/>
                  </a:path>
                </a:pathLst>
              </a:custGeom>
              <a:solidFill>
                <a:srgbClr val="F7D5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1" name="任意多边形: 形状 3760"/>
              <p:cNvSpPr/>
              <p:nvPr/>
            </p:nvSpPr>
            <p:spPr>
              <a:xfrm>
                <a:off x="2173871" y="6591875"/>
                <a:ext cx="15139" cy="22709"/>
              </a:xfrm>
              <a:custGeom>
                <a:avLst/>
                <a:gdLst>
                  <a:gd name="connsiteX0" fmla="*/ 5677 w 15139"/>
                  <a:gd name="connsiteY0" fmla="*/ 9416 h 22708"/>
                  <a:gd name="connsiteX1" fmla="*/ 11430 w 15139"/>
                  <a:gd name="connsiteY1" fmla="*/ 7145 h 22708"/>
                  <a:gd name="connsiteX2" fmla="*/ 15366 w 15139"/>
                  <a:gd name="connsiteY2" fmla="*/ 15017 h 22708"/>
                  <a:gd name="connsiteX3" fmla="*/ 11203 w 15139"/>
                  <a:gd name="connsiteY3" fmla="*/ 19711 h 22708"/>
                  <a:gd name="connsiteX4" fmla="*/ 7645 w 15139"/>
                  <a:gd name="connsiteY4" fmla="*/ 11460 h 22708"/>
                  <a:gd name="connsiteX5" fmla="*/ 5677 w 15139"/>
                  <a:gd name="connsiteY5" fmla="*/ 94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677" y="9416"/>
                    </a:moveTo>
                    <a:cubicBezTo>
                      <a:pt x="6207" y="5177"/>
                      <a:pt x="8781" y="4723"/>
                      <a:pt x="11430" y="7145"/>
                    </a:cubicBezTo>
                    <a:cubicBezTo>
                      <a:pt x="13625" y="9113"/>
                      <a:pt x="18167" y="10551"/>
                      <a:pt x="15366" y="15017"/>
                    </a:cubicBezTo>
                    <a:cubicBezTo>
                      <a:pt x="14231" y="16834"/>
                      <a:pt x="12565" y="18197"/>
                      <a:pt x="11203" y="19711"/>
                    </a:cubicBezTo>
                    <a:cubicBezTo>
                      <a:pt x="6131" y="18424"/>
                      <a:pt x="14004" y="12065"/>
                      <a:pt x="7645" y="11460"/>
                    </a:cubicBezTo>
                    <a:cubicBezTo>
                      <a:pt x="6964" y="10703"/>
                      <a:pt x="6283" y="10021"/>
                      <a:pt x="5677" y="9416"/>
                    </a:cubicBezTo>
                    <a:close/>
                  </a:path>
                </a:pathLst>
              </a:custGeom>
              <a:solidFill>
                <a:srgbClr val="F7D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2" name="任意多边形: 形状 3761"/>
              <p:cNvSpPr/>
              <p:nvPr/>
            </p:nvSpPr>
            <p:spPr>
              <a:xfrm>
                <a:off x="2397384" y="5822605"/>
                <a:ext cx="15139" cy="15139"/>
              </a:xfrm>
              <a:custGeom>
                <a:avLst/>
                <a:gdLst>
                  <a:gd name="connsiteX0" fmla="*/ 11521 w 15139"/>
                  <a:gd name="connsiteY0" fmla="*/ 15601 h 15139"/>
                  <a:gd name="connsiteX1" fmla="*/ 5692 w 15139"/>
                  <a:gd name="connsiteY1" fmla="*/ 9620 h 15139"/>
                  <a:gd name="connsiteX2" fmla="*/ 10082 w 15139"/>
                  <a:gd name="connsiteY2" fmla="*/ 5685 h 15139"/>
                  <a:gd name="connsiteX3" fmla="*/ 15987 w 15139"/>
                  <a:gd name="connsiteY3" fmla="*/ 10378 h 15139"/>
                  <a:gd name="connsiteX4" fmla="*/ 11521 w 15139"/>
                  <a:gd name="connsiteY4" fmla="*/ 156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521" y="15601"/>
                    </a:moveTo>
                    <a:cubicBezTo>
                      <a:pt x="8417" y="14843"/>
                      <a:pt x="6070" y="12573"/>
                      <a:pt x="5692" y="9620"/>
                    </a:cubicBezTo>
                    <a:cubicBezTo>
                      <a:pt x="5465" y="7728"/>
                      <a:pt x="7887" y="5533"/>
                      <a:pt x="10082" y="5685"/>
                    </a:cubicBezTo>
                    <a:cubicBezTo>
                      <a:pt x="12807" y="5836"/>
                      <a:pt x="15532" y="6820"/>
                      <a:pt x="15987" y="10378"/>
                    </a:cubicBezTo>
                    <a:cubicBezTo>
                      <a:pt x="16365" y="13481"/>
                      <a:pt x="14170" y="14541"/>
                      <a:pt x="11521" y="15601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3" name="任意多边形: 形状 3762"/>
              <p:cNvSpPr/>
              <p:nvPr/>
            </p:nvSpPr>
            <p:spPr>
              <a:xfrm>
                <a:off x="2191789" y="6494271"/>
                <a:ext cx="15139" cy="22709"/>
              </a:xfrm>
              <a:custGeom>
                <a:avLst/>
                <a:gdLst>
                  <a:gd name="connsiteX0" fmla="*/ 16220 w 15139"/>
                  <a:gd name="connsiteY0" fmla="*/ 13914 h 22708"/>
                  <a:gd name="connsiteX1" fmla="*/ 13192 w 15139"/>
                  <a:gd name="connsiteY1" fmla="*/ 16715 h 22708"/>
                  <a:gd name="connsiteX2" fmla="*/ 5774 w 15139"/>
                  <a:gd name="connsiteY2" fmla="*/ 15277 h 22708"/>
                  <a:gd name="connsiteX3" fmla="*/ 10694 w 15139"/>
                  <a:gd name="connsiteY3" fmla="*/ 6345 h 22708"/>
                  <a:gd name="connsiteX4" fmla="*/ 14631 w 15139"/>
                  <a:gd name="connsiteY4" fmla="*/ 9903 h 22708"/>
                  <a:gd name="connsiteX5" fmla="*/ 16220 w 15139"/>
                  <a:gd name="connsiteY5" fmla="*/ 1391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6220" y="13914"/>
                    </a:moveTo>
                    <a:cubicBezTo>
                      <a:pt x="15917" y="15656"/>
                      <a:pt x="15690" y="18381"/>
                      <a:pt x="13192" y="16715"/>
                    </a:cubicBezTo>
                    <a:cubicBezTo>
                      <a:pt x="10770" y="15050"/>
                      <a:pt x="8348" y="14823"/>
                      <a:pt x="5774" y="15277"/>
                    </a:cubicBezTo>
                    <a:cubicBezTo>
                      <a:pt x="4942" y="10281"/>
                      <a:pt x="9710" y="9524"/>
                      <a:pt x="10694" y="6345"/>
                    </a:cubicBezTo>
                    <a:cubicBezTo>
                      <a:pt x="13117" y="6345"/>
                      <a:pt x="18037" y="3393"/>
                      <a:pt x="14631" y="9903"/>
                    </a:cubicBezTo>
                    <a:cubicBezTo>
                      <a:pt x="13798" y="11492"/>
                      <a:pt x="14631" y="13006"/>
                      <a:pt x="16220" y="13914"/>
                    </a:cubicBezTo>
                    <a:close/>
                  </a:path>
                </a:pathLst>
              </a:custGeom>
              <a:solidFill>
                <a:srgbClr val="F5CF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4" name="任意多边形: 形状 3763"/>
              <p:cNvSpPr/>
              <p:nvPr/>
            </p:nvSpPr>
            <p:spPr>
              <a:xfrm>
                <a:off x="1719547" y="6913011"/>
                <a:ext cx="30278" cy="15139"/>
              </a:xfrm>
              <a:custGeom>
                <a:avLst/>
                <a:gdLst>
                  <a:gd name="connsiteX0" fmla="*/ 5677 w 30278"/>
                  <a:gd name="connsiteY0" fmla="*/ 7562 h 15139"/>
                  <a:gd name="connsiteX1" fmla="*/ 15063 w 30278"/>
                  <a:gd name="connsiteY1" fmla="*/ 9682 h 15139"/>
                  <a:gd name="connsiteX2" fmla="*/ 25888 w 30278"/>
                  <a:gd name="connsiteY2" fmla="*/ 5973 h 15139"/>
                  <a:gd name="connsiteX3" fmla="*/ 28386 w 30278"/>
                  <a:gd name="connsiteY3" fmla="*/ 7713 h 15139"/>
                  <a:gd name="connsiteX4" fmla="*/ 5677 w 30278"/>
                  <a:gd name="connsiteY4" fmla="*/ 75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78" h="15139">
                    <a:moveTo>
                      <a:pt x="5677" y="7562"/>
                    </a:moveTo>
                    <a:cubicBezTo>
                      <a:pt x="8932" y="7865"/>
                      <a:pt x="11657" y="10287"/>
                      <a:pt x="15063" y="9682"/>
                    </a:cubicBezTo>
                    <a:cubicBezTo>
                      <a:pt x="17864" y="5973"/>
                      <a:pt x="21573" y="5140"/>
                      <a:pt x="25888" y="5973"/>
                    </a:cubicBezTo>
                    <a:cubicBezTo>
                      <a:pt x="26872" y="6275"/>
                      <a:pt x="27705" y="6881"/>
                      <a:pt x="28386" y="7713"/>
                    </a:cubicBezTo>
                    <a:cubicBezTo>
                      <a:pt x="19605" y="15813"/>
                      <a:pt x="14155" y="15737"/>
                      <a:pt x="5677" y="7562"/>
                    </a:cubicBezTo>
                    <a:close/>
                  </a:path>
                </a:pathLst>
              </a:custGeom>
              <a:solidFill>
                <a:srgbClr val="FAEC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5" name="任意多边形: 形状 3764"/>
              <p:cNvSpPr/>
              <p:nvPr/>
            </p:nvSpPr>
            <p:spPr>
              <a:xfrm>
                <a:off x="2142457" y="5556914"/>
                <a:ext cx="15139" cy="22709"/>
              </a:xfrm>
              <a:custGeom>
                <a:avLst/>
                <a:gdLst>
                  <a:gd name="connsiteX0" fmla="*/ 12490 w 15139"/>
                  <a:gd name="connsiteY0" fmla="*/ 14086 h 22708"/>
                  <a:gd name="connsiteX1" fmla="*/ 8478 w 15139"/>
                  <a:gd name="connsiteY1" fmla="*/ 17644 h 22708"/>
                  <a:gd name="connsiteX2" fmla="*/ 6585 w 15139"/>
                  <a:gd name="connsiteY2" fmla="*/ 15828 h 22708"/>
                  <a:gd name="connsiteX3" fmla="*/ 5677 w 15139"/>
                  <a:gd name="connsiteY3" fmla="*/ 9318 h 22708"/>
                  <a:gd name="connsiteX4" fmla="*/ 8024 w 15139"/>
                  <a:gd name="connsiteY4" fmla="*/ 5684 h 22708"/>
                  <a:gd name="connsiteX5" fmla="*/ 14988 w 15139"/>
                  <a:gd name="connsiteY5" fmla="*/ 9696 h 22708"/>
                  <a:gd name="connsiteX6" fmla="*/ 12490 w 15139"/>
                  <a:gd name="connsiteY6" fmla="*/ 1408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2490" y="14086"/>
                    </a:moveTo>
                    <a:cubicBezTo>
                      <a:pt x="9992" y="13935"/>
                      <a:pt x="8478" y="14995"/>
                      <a:pt x="8478" y="17644"/>
                    </a:cubicBezTo>
                    <a:cubicBezTo>
                      <a:pt x="7418" y="17493"/>
                      <a:pt x="6888" y="16812"/>
                      <a:pt x="6585" y="15828"/>
                    </a:cubicBezTo>
                    <a:cubicBezTo>
                      <a:pt x="6283" y="13632"/>
                      <a:pt x="5677" y="11513"/>
                      <a:pt x="5677" y="9318"/>
                    </a:cubicBezTo>
                    <a:cubicBezTo>
                      <a:pt x="5677" y="7804"/>
                      <a:pt x="6510" y="5533"/>
                      <a:pt x="8024" y="5684"/>
                    </a:cubicBezTo>
                    <a:cubicBezTo>
                      <a:pt x="10673" y="5987"/>
                      <a:pt x="13549" y="6366"/>
                      <a:pt x="14988" y="9696"/>
                    </a:cubicBezTo>
                    <a:cubicBezTo>
                      <a:pt x="16123" y="12648"/>
                      <a:pt x="15518" y="13860"/>
                      <a:pt x="12490" y="14086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6" name="任意多边形: 形状 3765"/>
              <p:cNvSpPr/>
              <p:nvPr/>
            </p:nvSpPr>
            <p:spPr>
              <a:xfrm>
                <a:off x="2033337" y="5445799"/>
                <a:ext cx="15139" cy="15139"/>
              </a:xfrm>
              <a:custGeom>
                <a:avLst/>
                <a:gdLst>
                  <a:gd name="connsiteX0" fmla="*/ 14879 w 15139"/>
                  <a:gd name="connsiteY0" fmla="*/ 11431 h 15139"/>
                  <a:gd name="connsiteX1" fmla="*/ 10186 w 15139"/>
                  <a:gd name="connsiteY1" fmla="*/ 15746 h 15139"/>
                  <a:gd name="connsiteX2" fmla="*/ 5872 w 15139"/>
                  <a:gd name="connsiteY2" fmla="*/ 10977 h 15139"/>
                  <a:gd name="connsiteX3" fmla="*/ 10338 w 15139"/>
                  <a:gd name="connsiteY3" fmla="*/ 5679 h 15139"/>
                  <a:gd name="connsiteX4" fmla="*/ 14879 w 15139"/>
                  <a:gd name="connsiteY4" fmla="*/ 114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879" y="11431"/>
                    </a:moveTo>
                    <a:cubicBezTo>
                      <a:pt x="14501" y="14762"/>
                      <a:pt x="12230" y="15897"/>
                      <a:pt x="10186" y="15746"/>
                    </a:cubicBezTo>
                    <a:cubicBezTo>
                      <a:pt x="7840" y="15595"/>
                      <a:pt x="4888" y="14459"/>
                      <a:pt x="5872" y="10977"/>
                    </a:cubicBezTo>
                    <a:cubicBezTo>
                      <a:pt x="6477" y="8707"/>
                      <a:pt x="7158" y="5603"/>
                      <a:pt x="10338" y="5679"/>
                    </a:cubicBezTo>
                    <a:cubicBezTo>
                      <a:pt x="14122" y="5754"/>
                      <a:pt x="13593" y="9615"/>
                      <a:pt x="14879" y="11431"/>
                    </a:cubicBezTo>
                    <a:close/>
                  </a:path>
                </a:pathLst>
              </a:custGeom>
              <a:solidFill>
                <a:srgbClr val="F4D6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7" name="任意多边形: 形状 3766"/>
              <p:cNvSpPr/>
              <p:nvPr/>
            </p:nvSpPr>
            <p:spPr>
              <a:xfrm>
                <a:off x="1851257" y="5835024"/>
                <a:ext cx="15139" cy="15139"/>
              </a:xfrm>
              <a:custGeom>
                <a:avLst/>
                <a:gdLst>
                  <a:gd name="connsiteX0" fmla="*/ 16502 w 15139"/>
                  <a:gd name="connsiteY0" fmla="*/ 9692 h 15139"/>
                  <a:gd name="connsiteX1" fmla="*/ 9538 w 15139"/>
                  <a:gd name="connsiteY1" fmla="*/ 14536 h 15139"/>
                  <a:gd name="connsiteX2" fmla="*/ 5677 w 15139"/>
                  <a:gd name="connsiteY2" fmla="*/ 9616 h 15139"/>
                  <a:gd name="connsiteX3" fmla="*/ 8554 w 15139"/>
                  <a:gd name="connsiteY3" fmla="*/ 6285 h 15139"/>
                  <a:gd name="connsiteX4" fmla="*/ 16426 w 15139"/>
                  <a:gd name="connsiteY4" fmla="*/ 9768 h 15139"/>
                  <a:gd name="connsiteX5" fmla="*/ 16502 w 15139"/>
                  <a:gd name="connsiteY5" fmla="*/ 969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6502" y="9692"/>
                    </a:moveTo>
                    <a:cubicBezTo>
                      <a:pt x="13777" y="10752"/>
                      <a:pt x="14004" y="16277"/>
                      <a:pt x="9538" y="14536"/>
                    </a:cubicBezTo>
                    <a:cubicBezTo>
                      <a:pt x="7494" y="13779"/>
                      <a:pt x="5677" y="12114"/>
                      <a:pt x="5677" y="9616"/>
                    </a:cubicBezTo>
                    <a:cubicBezTo>
                      <a:pt x="5677" y="7875"/>
                      <a:pt x="6964" y="6513"/>
                      <a:pt x="8554" y="6285"/>
                    </a:cubicBezTo>
                    <a:cubicBezTo>
                      <a:pt x="11808" y="5831"/>
                      <a:pt x="15820" y="4090"/>
                      <a:pt x="16426" y="9768"/>
                    </a:cubicBezTo>
                    <a:lnTo>
                      <a:pt x="16502" y="9692"/>
                    </a:lnTo>
                    <a:close/>
                  </a:path>
                </a:pathLst>
              </a:custGeom>
              <a:solidFill>
                <a:srgbClr val="F8DC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8" name="任意多边形: 形状 3767"/>
              <p:cNvSpPr/>
              <p:nvPr/>
            </p:nvSpPr>
            <p:spPr>
              <a:xfrm>
                <a:off x="2243947" y="5964465"/>
                <a:ext cx="15139" cy="30278"/>
              </a:xfrm>
              <a:custGeom>
                <a:avLst/>
                <a:gdLst>
                  <a:gd name="connsiteX0" fmla="*/ 9480 w 15139"/>
                  <a:gd name="connsiteY0" fmla="*/ 25055 h 30278"/>
                  <a:gd name="connsiteX1" fmla="*/ 6074 w 15139"/>
                  <a:gd name="connsiteY1" fmla="*/ 14231 h 30278"/>
                  <a:gd name="connsiteX2" fmla="*/ 9631 w 15139"/>
                  <a:gd name="connsiteY2" fmla="*/ 5677 h 30278"/>
                  <a:gd name="connsiteX3" fmla="*/ 15384 w 15139"/>
                  <a:gd name="connsiteY3" fmla="*/ 11430 h 30278"/>
                  <a:gd name="connsiteX4" fmla="*/ 14930 w 15139"/>
                  <a:gd name="connsiteY4" fmla="*/ 18545 h 30278"/>
                  <a:gd name="connsiteX5" fmla="*/ 14324 w 15139"/>
                  <a:gd name="connsiteY5" fmla="*/ 21043 h 30278"/>
                  <a:gd name="connsiteX6" fmla="*/ 9480 w 15139"/>
                  <a:gd name="connsiteY6" fmla="*/ 2505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30278">
                    <a:moveTo>
                      <a:pt x="9480" y="25055"/>
                    </a:moveTo>
                    <a:cubicBezTo>
                      <a:pt x="5089" y="22481"/>
                      <a:pt x="5392" y="18167"/>
                      <a:pt x="6074" y="14231"/>
                    </a:cubicBezTo>
                    <a:cubicBezTo>
                      <a:pt x="6603" y="11279"/>
                      <a:pt x="8420" y="8554"/>
                      <a:pt x="9631" y="5677"/>
                    </a:cubicBezTo>
                    <a:cubicBezTo>
                      <a:pt x="12356" y="6737"/>
                      <a:pt x="13794" y="9159"/>
                      <a:pt x="15384" y="11430"/>
                    </a:cubicBezTo>
                    <a:cubicBezTo>
                      <a:pt x="14324" y="13777"/>
                      <a:pt x="12508" y="16047"/>
                      <a:pt x="14930" y="18545"/>
                    </a:cubicBezTo>
                    <a:cubicBezTo>
                      <a:pt x="14854" y="19378"/>
                      <a:pt x="14703" y="20211"/>
                      <a:pt x="14324" y="21043"/>
                    </a:cubicBezTo>
                    <a:cubicBezTo>
                      <a:pt x="13037" y="22784"/>
                      <a:pt x="11599" y="24374"/>
                      <a:pt x="9480" y="25055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69" name="任意多边形: 形状 3768"/>
              <p:cNvSpPr/>
              <p:nvPr/>
            </p:nvSpPr>
            <p:spPr>
              <a:xfrm>
                <a:off x="2079301" y="5858339"/>
                <a:ext cx="15139" cy="15139"/>
              </a:xfrm>
              <a:custGeom>
                <a:avLst/>
                <a:gdLst>
                  <a:gd name="connsiteX0" fmla="*/ 14711 w 15139"/>
                  <a:gd name="connsiteY0" fmla="*/ 11584 h 15139"/>
                  <a:gd name="connsiteX1" fmla="*/ 10321 w 15139"/>
                  <a:gd name="connsiteY1" fmla="*/ 15747 h 15139"/>
                  <a:gd name="connsiteX2" fmla="*/ 5704 w 15139"/>
                  <a:gd name="connsiteY2" fmla="*/ 10902 h 15139"/>
                  <a:gd name="connsiteX3" fmla="*/ 10170 w 15139"/>
                  <a:gd name="connsiteY3" fmla="*/ 5679 h 15139"/>
                  <a:gd name="connsiteX4" fmla="*/ 14711 w 15139"/>
                  <a:gd name="connsiteY4" fmla="*/ 115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711" y="11584"/>
                    </a:moveTo>
                    <a:cubicBezTo>
                      <a:pt x="15014" y="13930"/>
                      <a:pt x="12895" y="15671"/>
                      <a:pt x="10321" y="15747"/>
                    </a:cubicBezTo>
                    <a:cubicBezTo>
                      <a:pt x="7747" y="15747"/>
                      <a:pt x="5401" y="13703"/>
                      <a:pt x="5704" y="10902"/>
                    </a:cubicBezTo>
                    <a:cubicBezTo>
                      <a:pt x="5931" y="8480"/>
                      <a:pt x="7066" y="5679"/>
                      <a:pt x="10170" y="5679"/>
                    </a:cubicBezTo>
                    <a:cubicBezTo>
                      <a:pt x="13122" y="5603"/>
                      <a:pt x="14333" y="7799"/>
                      <a:pt x="14711" y="11584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0" name="任意多边形: 形状 3769"/>
              <p:cNvSpPr/>
              <p:nvPr/>
            </p:nvSpPr>
            <p:spPr>
              <a:xfrm>
                <a:off x="2208085" y="6196320"/>
                <a:ext cx="30278" cy="15139"/>
              </a:xfrm>
              <a:custGeom>
                <a:avLst/>
                <a:gdLst>
                  <a:gd name="connsiteX0" fmla="*/ 17031 w 30278"/>
                  <a:gd name="connsiteY0" fmla="*/ 15290 h 15139"/>
                  <a:gd name="connsiteX1" fmla="*/ 16123 w 30278"/>
                  <a:gd name="connsiteY1" fmla="*/ 15290 h 15139"/>
                  <a:gd name="connsiteX2" fmla="*/ 15215 w 30278"/>
                  <a:gd name="connsiteY2" fmla="*/ 15290 h 15139"/>
                  <a:gd name="connsiteX3" fmla="*/ 5677 w 30278"/>
                  <a:gd name="connsiteY3" fmla="*/ 7796 h 15139"/>
                  <a:gd name="connsiteX4" fmla="*/ 9538 w 30278"/>
                  <a:gd name="connsiteY4" fmla="*/ 7721 h 15139"/>
                  <a:gd name="connsiteX5" fmla="*/ 13171 w 30278"/>
                  <a:gd name="connsiteY5" fmla="*/ 5677 h 15139"/>
                  <a:gd name="connsiteX6" fmla="*/ 14231 w 30278"/>
                  <a:gd name="connsiteY6" fmla="*/ 5904 h 15139"/>
                  <a:gd name="connsiteX7" fmla="*/ 18318 w 30278"/>
                  <a:gd name="connsiteY7" fmla="*/ 7115 h 15139"/>
                  <a:gd name="connsiteX8" fmla="*/ 19151 w 30278"/>
                  <a:gd name="connsiteY8" fmla="*/ 7796 h 15139"/>
                  <a:gd name="connsiteX9" fmla="*/ 27780 w 30278"/>
                  <a:gd name="connsiteY9" fmla="*/ 10143 h 15139"/>
                  <a:gd name="connsiteX10" fmla="*/ 30505 w 30278"/>
                  <a:gd name="connsiteY10" fmla="*/ 13474 h 15139"/>
                  <a:gd name="connsiteX11" fmla="*/ 22784 w 30278"/>
                  <a:gd name="connsiteY11" fmla="*/ 13474 h 15139"/>
                  <a:gd name="connsiteX12" fmla="*/ 17031 w 30278"/>
                  <a:gd name="connsiteY12" fmla="*/ 15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15139">
                    <a:moveTo>
                      <a:pt x="17031" y="15290"/>
                    </a:moveTo>
                    <a:lnTo>
                      <a:pt x="16123" y="15290"/>
                    </a:lnTo>
                    <a:lnTo>
                      <a:pt x="15215" y="15290"/>
                    </a:lnTo>
                    <a:cubicBezTo>
                      <a:pt x="14912" y="9083"/>
                      <a:pt x="8099" y="11203"/>
                      <a:pt x="5677" y="7796"/>
                    </a:cubicBezTo>
                    <a:cubicBezTo>
                      <a:pt x="6964" y="6737"/>
                      <a:pt x="8251" y="6585"/>
                      <a:pt x="9538" y="7721"/>
                    </a:cubicBezTo>
                    <a:cubicBezTo>
                      <a:pt x="10749" y="7040"/>
                      <a:pt x="11960" y="6358"/>
                      <a:pt x="13171" y="5677"/>
                    </a:cubicBezTo>
                    <a:cubicBezTo>
                      <a:pt x="13549" y="5752"/>
                      <a:pt x="13852" y="5828"/>
                      <a:pt x="14231" y="5904"/>
                    </a:cubicBezTo>
                    <a:cubicBezTo>
                      <a:pt x="15593" y="6358"/>
                      <a:pt x="16956" y="6661"/>
                      <a:pt x="18318" y="7115"/>
                    </a:cubicBezTo>
                    <a:cubicBezTo>
                      <a:pt x="18621" y="7342"/>
                      <a:pt x="18848" y="7570"/>
                      <a:pt x="19151" y="7796"/>
                    </a:cubicBezTo>
                    <a:cubicBezTo>
                      <a:pt x="20589" y="14079"/>
                      <a:pt x="24374" y="10975"/>
                      <a:pt x="27780" y="10143"/>
                    </a:cubicBezTo>
                    <a:cubicBezTo>
                      <a:pt x="30430" y="9462"/>
                      <a:pt x="30505" y="9689"/>
                      <a:pt x="30505" y="13474"/>
                    </a:cubicBezTo>
                    <a:cubicBezTo>
                      <a:pt x="27932" y="11203"/>
                      <a:pt x="25358" y="14609"/>
                      <a:pt x="22784" y="13474"/>
                    </a:cubicBezTo>
                    <a:cubicBezTo>
                      <a:pt x="21195" y="15214"/>
                      <a:pt x="19227" y="15669"/>
                      <a:pt x="17031" y="15290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1" name="任意多边形: 形状 3770"/>
              <p:cNvSpPr/>
              <p:nvPr/>
            </p:nvSpPr>
            <p:spPr>
              <a:xfrm>
                <a:off x="2336862" y="6292787"/>
                <a:ext cx="22709" cy="22709"/>
              </a:xfrm>
              <a:custGeom>
                <a:avLst/>
                <a:gdLst>
                  <a:gd name="connsiteX0" fmla="*/ 8080 w 22708"/>
                  <a:gd name="connsiteY0" fmla="*/ 12005 h 22708"/>
                  <a:gd name="connsiteX1" fmla="*/ 19435 w 22708"/>
                  <a:gd name="connsiteY1" fmla="*/ 6252 h 22708"/>
                  <a:gd name="connsiteX2" fmla="*/ 19435 w 22708"/>
                  <a:gd name="connsiteY2" fmla="*/ 6252 h 22708"/>
                  <a:gd name="connsiteX3" fmla="*/ 21630 w 22708"/>
                  <a:gd name="connsiteY3" fmla="*/ 6025 h 22708"/>
                  <a:gd name="connsiteX4" fmla="*/ 21403 w 22708"/>
                  <a:gd name="connsiteY4" fmla="*/ 8296 h 22708"/>
                  <a:gd name="connsiteX5" fmla="*/ 6491 w 22708"/>
                  <a:gd name="connsiteY5" fmla="*/ 15941 h 22708"/>
                  <a:gd name="connsiteX6" fmla="*/ 5885 w 22708"/>
                  <a:gd name="connsiteY6" fmla="*/ 15789 h 22708"/>
                  <a:gd name="connsiteX7" fmla="*/ 8080 w 22708"/>
                  <a:gd name="connsiteY7" fmla="*/ 120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080" y="12005"/>
                    </a:moveTo>
                    <a:cubicBezTo>
                      <a:pt x="11865" y="10112"/>
                      <a:pt x="17921" y="12686"/>
                      <a:pt x="19435" y="6252"/>
                    </a:cubicBezTo>
                    <a:lnTo>
                      <a:pt x="19435" y="6252"/>
                    </a:lnTo>
                    <a:cubicBezTo>
                      <a:pt x="20116" y="5571"/>
                      <a:pt x="20873" y="5495"/>
                      <a:pt x="21630" y="6025"/>
                    </a:cubicBezTo>
                    <a:cubicBezTo>
                      <a:pt x="22160" y="6857"/>
                      <a:pt x="22008" y="7539"/>
                      <a:pt x="21403" y="8296"/>
                    </a:cubicBezTo>
                    <a:cubicBezTo>
                      <a:pt x="15650" y="18288"/>
                      <a:pt x="15650" y="18288"/>
                      <a:pt x="6491" y="15941"/>
                    </a:cubicBezTo>
                    <a:lnTo>
                      <a:pt x="5885" y="15789"/>
                    </a:lnTo>
                    <a:cubicBezTo>
                      <a:pt x="5204" y="13746"/>
                      <a:pt x="6264" y="12686"/>
                      <a:pt x="8080" y="12005"/>
                    </a:cubicBezTo>
                    <a:close/>
                  </a:path>
                </a:pathLst>
              </a:custGeom>
              <a:solidFill>
                <a:srgbClr val="F5D7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2" name="任意多边形: 形状 3771"/>
              <p:cNvSpPr/>
              <p:nvPr/>
            </p:nvSpPr>
            <p:spPr>
              <a:xfrm>
                <a:off x="2429267" y="6114839"/>
                <a:ext cx="22709" cy="22709"/>
              </a:xfrm>
              <a:custGeom>
                <a:avLst/>
                <a:gdLst>
                  <a:gd name="connsiteX0" fmla="*/ 16350 w 22708"/>
                  <a:gd name="connsiteY0" fmla="*/ 11312 h 22708"/>
                  <a:gd name="connsiteX1" fmla="*/ 14458 w 22708"/>
                  <a:gd name="connsiteY1" fmla="*/ 16989 h 22708"/>
                  <a:gd name="connsiteX2" fmla="*/ 14458 w 22708"/>
                  <a:gd name="connsiteY2" fmla="*/ 16989 h 22708"/>
                  <a:gd name="connsiteX3" fmla="*/ 8705 w 22708"/>
                  <a:gd name="connsiteY3" fmla="*/ 16989 h 22708"/>
                  <a:gd name="connsiteX4" fmla="*/ 5677 w 22708"/>
                  <a:gd name="connsiteY4" fmla="*/ 13658 h 22708"/>
                  <a:gd name="connsiteX5" fmla="*/ 8629 w 22708"/>
                  <a:gd name="connsiteY5" fmla="*/ 7603 h 22708"/>
                  <a:gd name="connsiteX6" fmla="*/ 8781 w 22708"/>
                  <a:gd name="connsiteY6" fmla="*/ 7375 h 22708"/>
                  <a:gd name="connsiteX7" fmla="*/ 18167 w 22708"/>
                  <a:gd name="connsiteY7" fmla="*/ 7451 h 22708"/>
                  <a:gd name="connsiteX8" fmla="*/ 16199 w 22708"/>
                  <a:gd name="connsiteY8" fmla="*/ 7603 h 22708"/>
                  <a:gd name="connsiteX9" fmla="*/ 16350 w 22708"/>
                  <a:gd name="connsiteY9" fmla="*/ 1131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6350" y="11312"/>
                    </a:moveTo>
                    <a:cubicBezTo>
                      <a:pt x="16577" y="13507"/>
                      <a:pt x="15139" y="15096"/>
                      <a:pt x="14458" y="16989"/>
                    </a:cubicBezTo>
                    <a:lnTo>
                      <a:pt x="14458" y="16989"/>
                    </a:lnTo>
                    <a:cubicBezTo>
                      <a:pt x="12565" y="16989"/>
                      <a:pt x="10673" y="16989"/>
                      <a:pt x="8705" y="16989"/>
                    </a:cubicBezTo>
                    <a:cubicBezTo>
                      <a:pt x="5980" y="17443"/>
                      <a:pt x="5829" y="15551"/>
                      <a:pt x="5677" y="13658"/>
                    </a:cubicBezTo>
                    <a:cubicBezTo>
                      <a:pt x="5904" y="11236"/>
                      <a:pt x="7040" y="9343"/>
                      <a:pt x="8629" y="7603"/>
                    </a:cubicBezTo>
                    <a:lnTo>
                      <a:pt x="8781" y="7375"/>
                    </a:lnTo>
                    <a:cubicBezTo>
                      <a:pt x="11884" y="7981"/>
                      <a:pt x="15063" y="3212"/>
                      <a:pt x="18167" y="7451"/>
                    </a:cubicBezTo>
                    <a:cubicBezTo>
                      <a:pt x="17486" y="7527"/>
                      <a:pt x="16880" y="7527"/>
                      <a:pt x="16199" y="7603"/>
                    </a:cubicBezTo>
                    <a:cubicBezTo>
                      <a:pt x="15215" y="8889"/>
                      <a:pt x="14836" y="10100"/>
                      <a:pt x="16350" y="11312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3" name="任意多边形: 形状 3772"/>
              <p:cNvSpPr/>
              <p:nvPr/>
            </p:nvSpPr>
            <p:spPr>
              <a:xfrm>
                <a:off x="1540679" y="5055129"/>
                <a:ext cx="22709" cy="15139"/>
              </a:xfrm>
              <a:custGeom>
                <a:avLst/>
                <a:gdLst>
                  <a:gd name="connsiteX0" fmla="*/ 5677 w 22708"/>
                  <a:gd name="connsiteY0" fmla="*/ 8335 h 15139"/>
                  <a:gd name="connsiteX1" fmla="*/ 19378 w 22708"/>
                  <a:gd name="connsiteY1" fmla="*/ 5912 h 15139"/>
                  <a:gd name="connsiteX2" fmla="*/ 20892 w 22708"/>
                  <a:gd name="connsiteY2" fmla="*/ 10000 h 15139"/>
                  <a:gd name="connsiteX3" fmla="*/ 15442 w 22708"/>
                  <a:gd name="connsiteY3" fmla="*/ 12195 h 15139"/>
                  <a:gd name="connsiteX4" fmla="*/ 11430 w 22708"/>
                  <a:gd name="connsiteY4" fmla="*/ 13936 h 15139"/>
                  <a:gd name="connsiteX5" fmla="*/ 9538 w 22708"/>
                  <a:gd name="connsiteY5" fmla="*/ 13860 h 15139"/>
                  <a:gd name="connsiteX6" fmla="*/ 7721 w 22708"/>
                  <a:gd name="connsiteY6" fmla="*/ 12877 h 15139"/>
                  <a:gd name="connsiteX7" fmla="*/ 6283 w 22708"/>
                  <a:gd name="connsiteY7" fmla="*/ 11438 h 15139"/>
                  <a:gd name="connsiteX8" fmla="*/ 5677 w 22708"/>
                  <a:gd name="connsiteY8" fmla="*/ 9470 h 15139"/>
                  <a:gd name="connsiteX9" fmla="*/ 5677 w 22708"/>
                  <a:gd name="connsiteY9" fmla="*/ 83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5677" y="8335"/>
                    </a:moveTo>
                    <a:cubicBezTo>
                      <a:pt x="9765" y="5458"/>
                      <a:pt x="14912" y="9092"/>
                      <a:pt x="19378" y="5912"/>
                    </a:cubicBezTo>
                    <a:cubicBezTo>
                      <a:pt x="21119" y="4701"/>
                      <a:pt x="20438" y="8486"/>
                      <a:pt x="20892" y="10000"/>
                    </a:cubicBezTo>
                    <a:cubicBezTo>
                      <a:pt x="19756" y="12498"/>
                      <a:pt x="17410" y="11893"/>
                      <a:pt x="15442" y="12195"/>
                    </a:cubicBezTo>
                    <a:cubicBezTo>
                      <a:pt x="14155" y="12877"/>
                      <a:pt x="12868" y="13482"/>
                      <a:pt x="11430" y="13936"/>
                    </a:cubicBezTo>
                    <a:cubicBezTo>
                      <a:pt x="10824" y="13936"/>
                      <a:pt x="10143" y="13936"/>
                      <a:pt x="9538" y="13860"/>
                    </a:cubicBezTo>
                    <a:cubicBezTo>
                      <a:pt x="9008" y="13406"/>
                      <a:pt x="8402" y="13103"/>
                      <a:pt x="7721" y="12877"/>
                    </a:cubicBezTo>
                    <a:cubicBezTo>
                      <a:pt x="7115" y="12498"/>
                      <a:pt x="6661" y="12044"/>
                      <a:pt x="6283" y="11438"/>
                    </a:cubicBezTo>
                    <a:cubicBezTo>
                      <a:pt x="5980" y="10833"/>
                      <a:pt x="5753" y="10151"/>
                      <a:pt x="5677" y="9470"/>
                    </a:cubicBezTo>
                    <a:cubicBezTo>
                      <a:pt x="5677" y="9092"/>
                      <a:pt x="5677" y="8713"/>
                      <a:pt x="5677" y="8335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4" name="任意多边形: 形状 3773"/>
              <p:cNvSpPr/>
              <p:nvPr/>
            </p:nvSpPr>
            <p:spPr>
              <a:xfrm>
                <a:off x="1767056" y="6675087"/>
                <a:ext cx="15139" cy="22709"/>
              </a:xfrm>
              <a:custGeom>
                <a:avLst/>
                <a:gdLst>
                  <a:gd name="connsiteX0" fmla="*/ 13274 w 15139"/>
                  <a:gd name="connsiteY0" fmla="*/ 8105 h 22708"/>
                  <a:gd name="connsiteX1" fmla="*/ 9413 w 15139"/>
                  <a:gd name="connsiteY1" fmla="*/ 17492 h 22708"/>
                  <a:gd name="connsiteX2" fmla="*/ 6159 w 15139"/>
                  <a:gd name="connsiteY2" fmla="*/ 12950 h 22708"/>
                  <a:gd name="connsiteX3" fmla="*/ 7672 w 15139"/>
                  <a:gd name="connsiteY3" fmla="*/ 6062 h 22708"/>
                  <a:gd name="connsiteX4" fmla="*/ 13274 w 15139"/>
                  <a:gd name="connsiteY4" fmla="*/ 81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3274" y="8105"/>
                    </a:moveTo>
                    <a:cubicBezTo>
                      <a:pt x="19632" y="14388"/>
                      <a:pt x="12668" y="15145"/>
                      <a:pt x="9413" y="17492"/>
                    </a:cubicBezTo>
                    <a:cubicBezTo>
                      <a:pt x="6234" y="17492"/>
                      <a:pt x="4872" y="15826"/>
                      <a:pt x="6159" y="12950"/>
                    </a:cubicBezTo>
                    <a:cubicBezTo>
                      <a:pt x="7143" y="10679"/>
                      <a:pt x="7672" y="8484"/>
                      <a:pt x="7672" y="6062"/>
                    </a:cubicBezTo>
                    <a:cubicBezTo>
                      <a:pt x="10170" y="5078"/>
                      <a:pt x="11911" y="6062"/>
                      <a:pt x="13274" y="8105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5" name="任意多边形: 形状 3774"/>
              <p:cNvSpPr/>
              <p:nvPr/>
            </p:nvSpPr>
            <p:spPr>
              <a:xfrm>
                <a:off x="1927284" y="6481732"/>
                <a:ext cx="15139" cy="15139"/>
              </a:xfrm>
              <a:custGeom>
                <a:avLst/>
                <a:gdLst>
                  <a:gd name="connsiteX0" fmla="*/ 10190 w 15139"/>
                  <a:gd name="connsiteY0" fmla="*/ 16007 h 15139"/>
                  <a:gd name="connsiteX1" fmla="*/ 5724 w 15139"/>
                  <a:gd name="connsiteY1" fmla="*/ 11844 h 15139"/>
                  <a:gd name="connsiteX2" fmla="*/ 9812 w 15139"/>
                  <a:gd name="connsiteY2" fmla="*/ 5713 h 15139"/>
                  <a:gd name="connsiteX3" fmla="*/ 14278 w 15139"/>
                  <a:gd name="connsiteY3" fmla="*/ 9497 h 15139"/>
                  <a:gd name="connsiteX4" fmla="*/ 10190 w 15139"/>
                  <a:gd name="connsiteY4" fmla="*/ 160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190" y="16007"/>
                    </a:moveTo>
                    <a:cubicBezTo>
                      <a:pt x="7768" y="15629"/>
                      <a:pt x="5951" y="13888"/>
                      <a:pt x="5724" y="11844"/>
                    </a:cubicBezTo>
                    <a:cubicBezTo>
                      <a:pt x="5421" y="9043"/>
                      <a:pt x="6557" y="6167"/>
                      <a:pt x="9812" y="5713"/>
                    </a:cubicBezTo>
                    <a:cubicBezTo>
                      <a:pt x="12158" y="5410"/>
                      <a:pt x="13899" y="7075"/>
                      <a:pt x="14278" y="9497"/>
                    </a:cubicBezTo>
                    <a:cubicBezTo>
                      <a:pt x="14883" y="12828"/>
                      <a:pt x="12612" y="14494"/>
                      <a:pt x="10190" y="16007"/>
                    </a:cubicBezTo>
                    <a:close/>
                  </a:path>
                </a:pathLst>
              </a:custGeom>
              <a:solidFill>
                <a:srgbClr val="F7DE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6" name="任意多边形: 形状 3775"/>
              <p:cNvSpPr/>
              <p:nvPr/>
            </p:nvSpPr>
            <p:spPr>
              <a:xfrm>
                <a:off x="1635368" y="7188157"/>
                <a:ext cx="15139" cy="22709"/>
              </a:xfrm>
              <a:custGeom>
                <a:avLst/>
                <a:gdLst>
                  <a:gd name="connsiteX0" fmla="*/ 6137 w 15139"/>
                  <a:gd name="connsiteY0" fmla="*/ 8251 h 22708"/>
                  <a:gd name="connsiteX1" fmla="*/ 13026 w 15139"/>
                  <a:gd name="connsiteY1" fmla="*/ 5677 h 22708"/>
                  <a:gd name="connsiteX2" fmla="*/ 13783 w 15139"/>
                  <a:gd name="connsiteY2" fmla="*/ 14004 h 22708"/>
                  <a:gd name="connsiteX3" fmla="*/ 5986 w 15139"/>
                  <a:gd name="connsiteY3" fmla="*/ 19832 h 22708"/>
                  <a:gd name="connsiteX4" fmla="*/ 6137 w 15139"/>
                  <a:gd name="connsiteY4" fmla="*/ 18621 h 22708"/>
                  <a:gd name="connsiteX5" fmla="*/ 5835 w 15139"/>
                  <a:gd name="connsiteY5" fmla="*/ 10522 h 22708"/>
                  <a:gd name="connsiteX6" fmla="*/ 6137 w 15139"/>
                  <a:gd name="connsiteY6" fmla="*/ 825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6137" y="8251"/>
                    </a:moveTo>
                    <a:cubicBezTo>
                      <a:pt x="8938" y="8781"/>
                      <a:pt x="10452" y="5829"/>
                      <a:pt x="13026" y="5677"/>
                    </a:cubicBezTo>
                    <a:cubicBezTo>
                      <a:pt x="14388" y="8402"/>
                      <a:pt x="13404" y="11279"/>
                      <a:pt x="13783" y="14004"/>
                    </a:cubicBezTo>
                    <a:cubicBezTo>
                      <a:pt x="12647" y="21725"/>
                      <a:pt x="12042" y="22179"/>
                      <a:pt x="5986" y="19832"/>
                    </a:cubicBezTo>
                    <a:cubicBezTo>
                      <a:pt x="6062" y="19454"/>
                      <a:pt x="6137" y="19000"/>
                      <a:pt x="6137" y="18621"/>
                    </a:cubicBezTo>
                    <a:cubicBezTo>
                      <a:pt x="6516" y="15896"/>
                      <a:pt x="8106" y="13171"/>
                      <a:pt x="5835" y="10522"/>
                    </a:cubicBezTo>
                    <a:cubicBezTo>
                      <a:pt x="5532" y="9689"/>
                      <a:pt x="5683" y="8932"/>
                      <a:pt x="6137" y="8251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7" name="任意多边形: 形状 3776"/>
              <p:cNvSpPr/>
              <p:nvPr/>
            </p:nvSpPr>
            <p:spPr>
              <a:xfrm>
                <a:off x="1768332" y="5044710"/>
                <a:ext cx="22709" cy="15139"/>
              </a:xfrm>
              <a:custGeom>
                <a:avLst/>
                <a:gdLst>
                  <a:gd name="connsiteX0" fmla="*/ 6170 w 22708"/>
                  <a:gd name="connsiteY0" fmla="*/ 13076 h 15139"/>
                  <a:gd name="connsiteX1" fmla="*/ 6246 w 22708"/>
                  <a:gd name="connsiteY1" fmla="*/ 11032 h 15139"/>
                  <a:gd name="connsiteX2" fmla="*/ 19417 w 22708"/>
                  <a:gd name="connsiteY2" fmla="*/ 9291 h 15139"/>
                  <a:gd name="connsiteX3" fmla="*/ 10182 w 22708"/>
                  <a:gd name="connsiteY3" fmla="*/ 16634 h 15139"/>
                  <a:gd name="connsiteX4" fmla="*/ 6473 w 22708"/>
                  <a:gd name="connsiteY4" fmla="*/ 15120 h 15139"/>
                  <a:gd name="connsiteX5" fmla="*/ 5716 w 22708"/>
                  <a:gd name="connsiteY5" fmla="*/ 13909 h 15139"/>
                  <a:gd name="connsiteX6" fmla="*/ 6170 w 22708"/>
                  <a:gd name="connsiteY6" fmla="*/ 130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6170" y="13076"/>
                    </a:moveTo>
                    <a:cubicBezTo>
                      <a:pt x="6170" y="12395"/>
                      <a:pt x="6170" y="11714"/>
                      <a:pt x="6246" y="11032"/>
                    </a:cubicBezTo>
                    <a:cubicBezTo>
                      <a:pt x="13210" y="4296"/>
                      <a:pt x="14042" y="4144"/>
                      <a:pt x="19417" y="9291"/>
                    </a:cubicBezTo>
                    <a:cubicBezTo>
                      <a:pt x="18054" y="13833"/>
                      <a:pt x="12680" y="13455"/>
                      <a:pt x="10182" y="16634"/>
                    </a:cubicBezTo>
                    <a:cubicBezTo>
                      <a:pt x="8971" y="16104"/>
                      <a:pt x="7684" y="15574"/>
                      <a:pt x="6473" y="15120"/>
                    </a:cubicBezTo>
                    <a:cubicBezTo>
                      <a:pt x="5867" y="14742"/>
                      <a:pt x="5564" y="14363"/>
                      <a:pt x="5716" y="13909"/>
                    </a:cubicBezTo>
                    <a:cubicBezTo>
                      <a:pt x="5791" y="13304"/>
                      <a:pt x="6019" y="13076"/>
                      <a:pt x="6170" y="13076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8" name="任意多边形: 形状 3777"/>
              <p:cNvSpPr/>
              <p:nvPr/>
            </p:nvSpPr>
            <p:spPr>
              <a:xfrm>
                <a:off x="2459946" y="5469044"/>
                <a:ext cx="22709" cy="15139"/>
              </a:xfrm>
              <a:custGeom>
                <a:avLst/>
                <a:gdLst>
                  <a:gd name="connsiteX0" fmla="*/ 19885 w 22708"/>
                  <a:gd name="connsiteY0" fmla="*/ 6959 h 15139"/>
                  <a:gd name="connsiteX1" fmla="*/ 19885 w 22708"/>
                  <a:gd name="connsiteY1" fmla="*/ 12863 h 15139"/>
                  <a:gd name="connsiteX2" fmla="*/ 6562 w 22708"/>
                  <a:gd name="connsiteY2" fmla="*/ 8851 h 15139"/>
                  <a:gd name="connsiteX3" fmla="*/ 6865 w 22708"/>
                  <a:gd name="connsiteY3" fmla="*/ 6126 h 15139"/>
                  <a:gd name="connsiteX4" fmla="*/ 19885 w 22708"/>
                  <a:gd name="connsiteY4" fmla="*/ 695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9885" y="6959"/>
                    </a:moveTo>
                    <a:cubicBezTo>
                      <a:pt x="19885" y="8775"/>
                      <a:pt x="19885" y="10668"/>
                      <a:pt x="19885" y="12863"/>
                    </a:cubicBezTo>
                    <a:cubicBezTo>
                      <a:pt x="15343" y="11425"/>
                      <a:pt x="10650" y="11274"/>
                      <a:pt x="6562" y="8851"/>
                    </a:cubicBezTo>
                    <a:cubicBezTo>
                      <a:pt x="4973" y="7716"/>
                      <a:pt x="5806" y="6126"/>
                      <a:pt x="6865" y="6126"/>
                    </a:cubicBezTo>
                    <a:cubicBezTo>
                      <a:pt x="11180" y="6126"/>
                      <a:pt x="15722" y="4688"/>
                      <a:pt x="19885" y="6959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79" name="任意多边形: 形状 3778"/>
              <p:cNvSpPr/>
              <p:nvPr/>
            </p:nvSpPr>
            <p:spPr>
              <a:xfrm>
                <a:off x="1606080" y="7171603"/>
                <a:ext cx="15139" cy="30278"/>
              </a:xfrm>
              <a:custGeom>
                <a:avLst/>
                <a:gdLst>
                  <a:gd name="connsiteX0" fmla="*/ 10522 w 15139"/>
                  <a:gd name="connsiteY0" fmla="*/ 26924 h 30278"/>
                  <a:gd name="connsiteX1" fmla="*/ 5677 w 15139"/>
                  <a:gd name="connsiteY1" fmla="*/ 12997 h 30278"/>
                  <a:gd name="connsiteX2" fmla="*/ 10749 w 15139"/>
                  <a:gd name="connsiteY2" fmla="*/ 5805 h 30278"/>
                  <a:gd name="connsiteX3" fmla="*/ 13020 w 15139"/>
                  <a:gd name="connsiteY3" fmla="*/ 6562 h 30278"/>
                  <a:gd name="connsiteX4" fmla="*/ 11657 w 15139"/>
                  <a:gd name="connsiteY4" fmla="*/ 26167 h 30278"/>
                  <a:gd name="connsiteX5" fmla="*/ 10522 w 15139"/>
                  <a:gd name="connsiteY5" fmla="*/ 2692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0522" y="26924"/>
                    </a:moveTo>
                    <a:cubicBezTo>
                      <a:pt x="6434" y="23139"/>
                      <a:pt x="11884" y="16024"/>
                      <a:pt x="5677" y="12997"/>
                    </a:cubicBezTo>
                    <a:cubicBezTo>
                      <a:pt x="7342" y="10574"/>
                      <a:pt x="9083" y="8152"/>
                      <a:pt x="10749" y="5805"/>
                    </a:cubicBezTo>
                    <a:cubicBezTo>
                      <a:pt x="11733" y="5502"/>
                      <a:pt x="12414" y="5730"/>
                      <a:pt x="13020" y="6562"/>
                    </a:cubicBezTo>
                    <a:cubicBezTo>
                      <a:pt x="14306" y="13223"/>
                      <a:pt x="15972" y="19885"/>
                      <a:pt x="11657" y="26167"/>
                    </a:cubicBezTo>
                    <a:cubicBezTo>
                      <a:pt x="11279" y="26470"/>
                      <a:pt x="10900" y="26697"/>
                      <a:pt x="10522" y="2692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0" name="任意多边形: 形状 3779"/>
              <p:cNvSpPr/>
              <p:nvPr/>
            </p:nvSpPr>
            <p:spPr>
              <a:xfrm>
                <a:off x="2258892" y="6160289"/>
                <a:ext cx="22709" cy="22709"/>
              </a:xfrm>
              <a:custGeom>
                <a:avLst/>
                <a:gdLst>
                  <a:gd name="connsiteX0" fmla="*/ 10052 w 22708"/>
                  <a:gd name="connsiteY0" fmla="*/ 9462 h 22708"/>
                  <a:gd name="connsiteX1" fmla="*/ 11944 w 22708"/>
                  <a:gd name="connsiteY1" fmla="*/ 5677 h 22708"/>
                  <a:gd name="connsiteX2" fmla="*/ 18303 w 22708"/>
                  <a:gd name="connsiteY2" fmla="*/ 19075 h 22708"/>
                  <a:gd name="connsiteX3" fmla="*/ 8008 w 22708"/>
                  <a:gd name="connsiteY3" fmla="*/ 19000 h 22708"/>
                  <a:gd name="connsiteX4" fmla="*/ 10052 w 22708"/>
                  <a:gd name="connsiteY4" fmla="*/ 946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0052" y="9462"/>
                    </a:moveTo>
                    <a:cubicBezTo>
                      <a:pt x="10658" y="8175"/>
                      <a:pt x="11339" y="6888"/>
                      <a:pt x="11944" y="5677"/>
                    </a:cubicBezTo>
                    <a:cubicBezTo>
                      <a:pt x="13988" y="9916"/>
                      <a:pt x="15956" y="14231"/>
                      <a:pt x="18303" y="19075"/>
                    </a:cubicBezTo>
                    <a:cubicBezTo>
                      <a:pt x="14215" y="20665"/>
                      <a:pt x="11036" y="16123"/>
                      <a:pt x="8008" y="19000"/>
                    </a:cubicBezTo>
                    <a:cubicBezTo>
                      <a:pt x="2785" y="14609"/>
                      <a:pt x="7630" y="12263"/>
                      <a:pt x="10052" y="9462"/>
                    </a:cubicBezTo>
                    <a:close/>
                  </a:path>
                </a:pathLst>
              </a:custGeom>
              <a:solidFill>
                <a:srgbClr val="F9E4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1" name="任意多边形: 形状 3780"/>
              <p:cNvSpPr/>
              <p:nvPr/>
            </p:nvSpPr>
            <p:spPr>
              <a:xfrm>
                <a:off x="2047554" y="6192687"/>
                <a:ext cx="22709" cy="22709"/>
              </a:xfrm>
              <a:custGeom>
                <a:avLst/>
                <a:gdLst>
                  <a:gd name="connsiteX0" fmla="*/ 19813 w 22708"/>
                  <a:gd name="connsiteY0" fmla="*/ 22784 h 22708"/>
                  <a:gd name="connsiteX1" fmla="*/ 15953 w 22708"/>
                  <a:gd name="connsiteY1" fmla="*/ 19832 h 22708"/>
                  <a:gd name="connsiteX2" fmla="*/ 10200 w 22708"/>
                  <a:gd name="connsiteY2" fmla="*/ 13322 h 22708"/>
                  <a:gd name="connsiteX3" fmla="*/ 10200 w 22708"/>
                  <a:gd name="connsiteY3" fmla="*/ 13322 h 22708"/>
                  <a:gd name="connsiteX4" fmla="*/ 6566 w 22708"/>
                  <a:gd name="connsiteY4" fmla="*/ 5677 h 22708"/>
                  <a:gd name="connsiteX5" fmla="*/ 17921 w 22708"/>
                  <a:gd name="connsiteY5" fmla="*/ 15139 h 22708"/>
                  <a:gd name="connsiteX6" fmla="*/ 19813 w 22708"/>
                  <a:gd name="connsiteY6" fmla="*/ 2278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9813" y="22784"/>
                    </a:moveTo>
                    <a:cubicBezTo>
                      <a:pt x="17769" y="22784"/>
                      <a:pt x="16331" y="22103"/>
                      <a:pt x="15953" y="19832"/>
                    </a:cubicBezTo>
                    <a:cubicBezTo>
                      <a:pt x="15347" y="16577"/>
                      <a:pt x="13152" y="14534"/>
                      <a:pt x="10200" y="13322"/>
                    </a:cubicBezTo>
                    <a:lnTo>
                      <a:pt x="10200" y="13322"/>
                    </a:lnTo>
                    <a:cubicBezTo>
                      <a:pt x="8307" y="11127"/>
                      <a:pt x="3766" y="10143"/>
                      <a:pt x="6566" y="5677"/>
                    </a:cubicBezTo>
                    <a:cubicBezTo>
                      <a:pt x="11865" y="7040"/>
                      <a:pt x="15650" y="10143"/>
                      <a:pt x="17921" y="15139"/>
                    </a:cubicBezTo>
                    <a:cubicBezTo>
                      <a:pt x="19132" y="17561"/>
                      <a:pt x="22387" y="19454"/>
                      <a:pt x="19813" y="22784"/>
                    </a:cubicBez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2" name="任意多边形: 形状 3781"/>
              <p:cNvSpPr/>
              <p:nvPr/>
            </p:nvSpPr>
            <p:spPr>
              <a:xfrm>
                <a:off x="1630983" y="6607119"/>
                <a:ext cx="22709" cy="22709"/>
              </a:xfrm>
              <a:custGeom>
                <a:avLst/>
                <a:gdLst>
                  <a:gd name="connsiteX0" fmla="*/ 18091 w 22708"/>
                  <a:gd name="connsiteY0" fmla="*/ 17031 h 22708"/>
                  <a:gd name="connsiteX1" fmla="*/ 11884 w 22708"/>
                  <a:gd name="connsiteY1" fmla="*/ 13625 h 22708"/>
                  <a:gd name="connsiteX2" fmla="*/ 8705 w 22708"/>
                  <a:gd name="connsiteY2" fmla="*/ 11203 h 22708"/>
                  <a:gd name="connsiteX3" fmla="*/ 5677 w 22708"/>
                  <a:gd name="connsiteY3" fmla="*/ 7721 h 22708"/>
                  <a:gd name="connsiteX4" fmla="*/ 6737 w 22708"/>
                  <a:gd name="connsiteY4" fmla="*/ 5677 h 22708"/>
                  <a:gd name="connsiteX5" fmla="*/ 18091 w 22708"/>
                  <a:gd name="connsiteY5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091" y="17031"/>
                    </a:moveTo>
                    <a:cubicBezTo>
                      <a:pt x="14382" y="18924"/>
                      <a:pt x="10900" y="20589"/>
                      <a:pt x="11884" y="13625"/>
                    </a:cubicBezTo>
                    <a:cubicBezTo>
                      <a:pt x="12187" y="11657"/>
                      <a:pt x="10143" y="11506"/>
                      <a:pt x="8705" y="11203"/>
                    </a:cubicBezTo>
                    <a:cubicBezTo>
                      <a:pt x="7342" y="10370"/>
                      <a:pt x="5904" y="9613"/>
                      <a:pt x="5677" y="7721"/>
                    </a:cubicBezTo>
                    <a:cubicBezTo>
                      <a:pt x="5753" y="6889"/>
                      <a:pt x="6131" y="6207"/>
                      <a:pt x="6737" y="5677"/>
                    </a:cubicBezTo>
                    <a:cubicBezTo>
                      <a:pt x="13322" y="6661"/>
                      <a:pt x="17107" y="10446"/>
                      <a:pt x="18091" y="17031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3" name="任意多边形: 形状 3782"/>
              <p:cNvSpPr/>
              <p:nvPr/>
            </p:nvSpPr>
            <p:spPr>
              <a:xfrm>
                <a:off x="1986473" y="5214743"/>
                <a:ext cx="15139" cy="15139"/>
              </a:xfrm>
              <a:custGeom>
                <a:avLst/>
                <a:gdLst>
                  <a:gd name="connsiteX0" fmla="*/ 5880 w 15139"/>
                  <a:gd name="connsiteY0" fmla="*/ 15326 h 15139"/>
                  <a:gd name="connsiteX1" fmla="*/ 8680 w 15139"/>
                  <a:gd name="connsiteY1" fmla="*/ 8892 h 15139"/>
                  <a:gd name="connsiteX2" fmla="*/ 12162 w 15139"/>
                  <a:gd name="connsiteY2" fmla="*/ 5864 h 15139"/>
                  <a:gd name="connsiteX3" fmla="*/ 15947 w 15139"/>
                  <a:gd name="connsiteY3" fmla="*/ 10709 h 15139"/>
                  <a:gd name="connsiteX4" fmla="*/ 12692 w 15139"/>
                  <a:gd name="connsiteY4" fmla="*/ 14266 h 15139"/>
                  <a:gd name="connsiteX5" fmla="*/ 5880 w 15139"/>
                  <a:gd name="connsiteY5" fmla="*/ 1532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880" y="15326"/>
                    </a:moveTo>
                    <a:cubicBezTo>
                      <a:pt x="4744" y="12147"/>
                      <a:pt x="8756" y="11617"/>
                      <a:pt x="8680" y="8892"/>
                    </a:cubicBezTo>
                    <a:cubicBezTo>
                      <a:pt x="8680" y="7151"/>
                      <a:pt x="9816" y="5031"/>
                      <a:pt x="12162" y="5864"/>
                    </a:cubicBezTo>
                    <a:cubicBezTo>
                      <a:pt x="14206" y="6621"/>
                      <a:pt x="15720" y="8362"/>
                      <a:pt x="15947" y="10709"/>
                    </a:cubicBezTo>
                    <a:cubicBezTo>
                      <a:pt x="16250" y="13055"/>
                      <a:pt x="14660" y="13963"/>
                      <a:pt x="12692" y="14266"/>
                    </a:cubicBezTo>
                    <a:cubicBezTo>
                      <a:pt x="10421" y="14644"/>
                      <a:pt x="8378" y="16840"/>
                      <a:pt x="5880" y="15326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4" name="任意多边形: 形状 3783"/>
              <p:cNvSpPr/>
              <p:nvPr/>
            </p:nvSpPr>
            <p:spPr>
              <a:xfrm>
                <a:off x="2537424" y="5745116"/>
                <a:ext cx="15139" cy="22709"/>
              </a:xfrm>
              <a:custGeom>
                <a:avLst/>
                <a:gdLst>
                  <a:gd name="connsiteX0" fmla="*/ 16588 w 15139"/>
                  <a:gd name="connsiteY0" fmla="*/ 10279 h 22708"/>
                  <a:gd name="connsiteX1" fmla="*/ 9095 w 15139"/>
                  <a:gd name="connsiteY1" fmla="*/ 16031 h 22708"/>
                  <a:gd name="connsiteX2" fmla="*/ 8943 w 15139"/>
                  <a:gd name="connsiteY2" fmla="*/ 19816 h 22708"/>
                  <a:gd name="connsiteX3" fmla="*/ 6597 w 15139"/>
                  <a:gd name="connsiteY3" fmla="*/ 15048 h 22708"/>
                  <a:gd name="connsiteX4" fmla="*/ 10760 w 15139"/>
                  <a:gd name="connsiteY4" fmla="*/ 6191 h 22708"/>
                  <a:gd name="connsiteX5" fmla="*/ 16588 w 15139"/>
                  <a:gd name="connsiteY5" fmla="*/ 1027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6588" y="10279"/>
                    </a:moveTo>
                    <a:cubicBezTo>
                      <a:pt x="14090" y="12171"/>
                      <a:pt x="11592" y="14139"/>
                      <a:pt x="9095" y="16031"/>
                    </a:cubicBezTo>
                    <a:cubicBezTo>
                      <a:pt x="10154" y="17318"/>
                      <a:pt x="10003" y="18605"/>
                      <a:pt x="8943" y="19816"/>
                    </a:cubicBezTo>
                    <a:cubicBezTo>
                      <a:pt x="6975" y="18757"/>
                      <a:pt x="7429" y="16561"/>
                      <a:pt x="6597" y="15048"/>
                    </a:cubicBezTo>
                    <a:cubicBezTo>
                      <a:pt x="3796" y="10127"/>
                      <a:pt x="8035" y="7856"/>
                      <a:pt x="10760" y="6191"/>
                    </a:cubicBezTo>
                    <a:cubicBezTo>
                      <a:pt x="13863" y="4298"/>
                      <a:pt x="15074" y="8083"/>
                      <a:pt x="16588" y="10279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5" name="任意多边形: 形状 3784"/>
              <p:cNvSpPr/>
              <p:nvPr/>
            </p:nvSpPr>
            <p:spPr>
              <a:xfrm>
                <a:off x="1843102" y="6248076"/>
                <a:ext cx="22709" cy="22709"/>
              </a:xfrm>
              <a:custGeom>
                <a:avLst/>
                <a:gdLst>
                  <a:gd name="connsiteX0" fmla="*/ 8155 w 22708"/>
                  <a:gd name="connsiteY0" fmla="*/ 17506 h 22708"/>
                  <a:gd name="connsiteX1" fmla="*/ 6489 w 22708"/>
                  <a:gd name="connsiteY1" fmla="*/ 16219 h 22708"/>
                  <a:gd name="connsiteX2" fmla="*/ 6111 w 22708"/>
                  <a:gd name="connsiteY2" fmla="*/ 12737 h 22708"/>
                  <a:gd name="connsiteX3" fmla="*/ 10350 w 22708"/>
                  <a:gd name="connsiteY3" fmla="*/ 9179 h 22708"/>
                  <a:gd name="connsiteX4" fmla="*/ 17087 w 22708"/>
                  <a:gd name="connsiteY4" fmla="*/ 6984 h 22708"/>
                  <a:gd name="connsiteX5" fmla="*/ 13832 w 22708"/>
                  <a:gd name="connsiteY5" fmla="*/ 12434 h 22708"/>
                  <a:gd name="connsiteX6" fmla="*/ 8155 w 22708"/>
                  <a:gd name="connsiteY6" fmla="*/ 1750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155" y="17506"/>
                    </a:moveTo>
                    <a:cubicBezTo>
                      <a:pt x="7852" y="17279"/>
                      <a:pt x="6943" y="16900"/>
                      <a:pt x="6489" y="16219"/>
                    </a:cubicBezTo>
                    <a:cubicBezTo>
                      <a:pt x="5657" y="15159"/>
                      <a:pt x="5354" y="13645"/>
                      <a:pt x="6111" y="12737"/>
                    </a:cubicBezTo>
                    <a:cubicBezTo>
                      <a:pt x="7246" y="11374"/>
                      <a:pt x="8836" y="10239"/>
                      <a:pt x="10350" y="9179"/>
                    </a:cubicBezTo>
                    <a:cubicBezTo>
                      <a:pt x="12393" y="7741"/>
                      <a:pt x="14286" y="3578"/>
                      <a:pt x="17087" y="6984"/>
                    </a:cubicBezTo>
                    <a:cubicBezTo>
                      <a:pt x="19206" y="9482"/>
                      <a:pt x="15043" y="10618"/>
                      <a:pt x="13832" y="12434"/>
                    </a:cubicBezTo>
                    <a:cubicBezTo>
                      <a:pt x="12469" y="14402"/>
                      <a:pt x="10198" y="15689"/>
                      <a:pt x="8155" y="17506"/>
                    </a:cubicBezTo>
                    <a:close/>
                  </a:path>
                </a:pathLst>
              </a:custGeom>
              <a:solidFill>
                <a:srgbClr val="FAEA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6" name="任意多边形: 形状 3785"/>
              <p:cNvSpPr/>
              <p:nvPr/>
            </p:nvSpPr>
            <p:spPr>
              <a:xfrm>
                <a:off x="2215047" y="6162560"/>
                <a:ext cx="22709" cy="15139"/>
              </a:xfrm>
              <a:custGeom>
                <a:avLst/>
                <a:gdLst>
                  <a:gd name="connsiteX0" fmla="*/ 13930 w 22708"/>
                  <a:gd name="connsiteY0" fmla="*/ 16804 h 15139"/>
                  <a:gd name="connsiteX1" fmla="*/ 10069 w 22708"/>
                  <a:gd name="connsiteY1" fmla="*/ 16804 h 15139"/>
                  <a:gd name="connsiteX2" fmla="*/ 8101 w 22708"/>
                  <a:gd name="connsiteY2" fmla="*/ 13095 h 15139"/>
                  <a:gd name="connsiteX3" fmla="*/ 5755 w 22708"/>
                  <a:gd name="connsiteY3" fmla="*/ 5677 h 15139"/>
                  <a:gd name="connsiteX4" fmla="*/ 19455 w 22708"/>
                  <a:gd name="connsiteY4" fmla="*/ 11127 h 15139"/>
                  <a:gd name="connsiteX5" fmla="*/ 20591 w 22708"/>
                  <a:gd name="connsiteY5" fmla="*/ 13247 h 15139"/>
                  <a:gd name="connsiteX6" fmla="*/ 19607 w 22708"/>
                  <a:gd name="connsiteY6" fmla="*/ 15442 h 15139"/>
                  <a:gd name="connsiteX7" fmla="*/ 13930 w 22708"/>
                  <a:gd name="connsiteY7" fmla="*/ 168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3930" y="16804"/>
                    </a:moveTo>
                    <a:cubicBezTo>
                      <a:pt x="12643" y="16804"/>
                      <a:pt x="11356" y="16804"/>
                      <a:pt x="10069" y="16804"/>
                    </a:cubicBezTo>
                    <a:cubicBezTo>
                      <a:pt x="9388" y="15593"/>
                      <a:pt x="8782" y="14307"/>
                      <a:pt x="8101" y="13095"/>
                    </a:cubicBezTo>
                    <a:cubicBezTo>
                      <a:pt x="7571" y="10673"/>
                      <a:pt x="5225" y="9008"/>
                      <a:pt x="5755" y="5677"/>
                    </a:cubicBezTo>
                    <a:cubicBezTo>
                      <a:pt x="10978" y="5980"/>
                      <a:pt x="13097" y="14609"/>
                      <a:pt x="19455" y="11127"/>
                    </a:cubicBezTo>
                    <a:cubicBezTo>
                      <a:pt x="20137" y="11657"/>
                      <a:pt x="20515" y="12414"/>
                      <a:pt x="20591" y="13247"/>
                    </a:cubicBezTo>
                    <a:cubicBezTo>
                      <a:pt x="20515" y="14079"/>
                      <a:pt x="20137" y="14836"/>
                      <a:pt x="19607" y="15442"/>
                    </a:cubicBezTo>
                    <a:cubicBezTo>
                      <a:pt x="17941" y="16729"/>
                      <a:pt x="15444" y="14836"/>
                      <a:pt x="13930" y="16804"/>
                    </a:cubicBezTo>
                    <a:close/>
                  </a:path>
                </a:pathLst>
              </a:custGeom>
              <a:solidFill>
                <a:srgbClr val="F3BF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7" name="任意多边形: 形状 3786"/>
              <p:cNvSpPr/>
              <p:nvPr/>
            </p:nvSpPr>
            <p:spPr>
              <a:xfrm>
                <a:off x="1852544" y="5669708"/>
                <a:ext cx="15139" cy="22709"/>
              </a:xfrm>
              <a:custGeom>
                <a:avLst/>
                <a:gdLst>
                  <a:gd name="connsiteX0" fmla="*/ 9386 w 15139"/>
                  <a:gd name="connsiteY0" fmla="*/ 5677 h 22708"/>
                  <a:gd name="connsiteX1" fmla="*/ 14155 w 15139"/>
                  <a:gd name="connsiteY1" fmla="*/ 12565 h 22708"/>
                  <a:gd name="connsiteX2" fmla="*/ 12944 w 15139"/>
                  <a:gd name="connsiteY2" fmla="*/ 18091 h 22708"/>
                  <a:gd name="connsiteX3" fmla="*/ 7948 w 15139"/>
                  <a:gd name="connsiteY3" fmla="*/ 15669 h 22708"/>
                  <a:gd name="connsiteX4" fmla="*/ 5677 w 15139"/>
                  <a:gd name="connsiteY4" fmla="*/ 5753 h 22708"/>
                  <a:gd name="connsiteX5" fmla="*/ 9386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9386" y="5677"/>
                    </a:moveTo>
                    <a:cubicBezTo>
                      <a:pt x="10597" y="8251"/>
                      <a:pt x="12111" y="10446"/>
                      <a:pt x="14155" y="12565"/>
                    </a:cubicBezTo>
                    <a:cubicBezTo>
                      <a:pt x="16123" y="14533"/>
                      <a:pt x="14988" y="16804"/>
                      <a:pt x="12944" y="18091"/>
                    </a:cubicBezTo>
                    <a:cubicBezTo>
                      <a:pt x="10295" y="19756"/>
                      <a:pt x="8705" y="17864"/>
                      <a:pt x="7948" y="15669"/>
                    </a:cubicBezTo>
                    <a:cubicBezTo>
                      <a:pt x="6964" y="12489"/>
                      <a:pt x="6434" y="9084"/>
                      <a:pt x="5677" y="5753"/>
                    </a:cubicBezTo>
                    <a:cubicBezTo>
                      <a:pt x="6888" y="5753"/>
                      <a:pt x="8175" y="5677"/>
                      <a:pt x="9386" y="5677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8" name="任意多边形: 形状 3787"/>
              <p:cNvSpPr/>
              <p:nvPr/>
            </p:nvSpPr>
            <p:spPr>
              <a:xfrm>
                <a:off x="1712307" y="4848637"/>
                <a:ext cx="15139" cy="22709"/>
              </a:xfrm>
              <a:custGeom>
                <a:avLst/>
                <a:gdLst>
                  <a:gd name="connsiteX0" fmla="*/ 9057 w 15139"/>
                  <a:gd name="connsiteY0" fmla="*/ 17110 h 22708"/>
                  <a:gd name="connsiteX1" fmla="*/ 6861 w 15139"/>
                  <a:gd name="connsiteY1" fmla="*/ 12038 h 22708"/>
                  <a:gd name="connsiteX2" fmla="*/ 6937 w 15139"/>
                  <a:gd name="connsiteY2" fmla="*/ 7042 h 22708"/>
                  <a:gd name="connsiteX3" fmla="*/ 12917 w 15139"/>
                  <a:gd name="connsiteY3" fmla="*/ 6815 h 22708"/>
                  <a:gd name="connsiteX4" fmla="*/ 14280 w 15139"/>
                  <a:gd name="connsiteY4" fmla="*/ 11887 h 22708"/>
                  <a:gd name="connsiteX5" fmla="*/ 8905 w 15139"/>
                  <a:gd name="connsiteY5" fmla="*/ 16958 h 22708"/>
                  <a:gd name="connsiteX6" fmla="*/ 9057 w 15139"/>
                  <a:gd name="connsiteY6" fmla="*/ 1711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057" y="17110"/>
                    </a:moveTo>
                    <a:cubicBezTo>
                      <a:pt x="9057" y="15066"/>
                      <a:pt x="8148" y="13477"/>
                      <a:pt x="6861" y="12038"/>
                    </a:cubicBezTo>
                    <a:cubicBezTo>
                      <a:pt x="5423" y="10449"/>
                      <a:pt x="5120" y="8708"/>
                      <a:pt x="6937" y="7042"/>
                    </a:cubicBezTo>
                    <a:cubicBezTo>
                      <a:pt x="8905" y="5301"/>
                      <a:pt x="10949" y="5226"/>
                      <a:pt x="12917" y="6815"/>
                    </a:cubicBezTo>
                    <a:cubicBezTo>
                      <a:pt x="14582" y="8102"/>
                      <a:pt x="15188" y="9919"/>
                      <a:pt x="14280" y="11887"/>
                    </a:cubicBezTo>
                    <a:cubicBezTo>
                      <a:pt x="13220" y="14309"/>
                      <a:pt x="11403" y="16050"/>
                      <a:pt x="8905" y="16958"/>
                    </a:cubicBezTo>
                    <a:lnTo>
                      <a:pt x="9057" y="17110"/>
                    </a:lnTo>
                    <a:close/>
                  </a:path>
                </a:pathLst>
              </a:custGeom>
              <a:solidFill>
                <a:srgbClr val="F4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89" name="任意多边形: 形状 3788"/>
              <p:cNvSpPr/>
              <p:nvPr/>
            </p:nvSpPr>
            <p:spPr>
              <a:xfrm>
                <a:off x="1942752" y="5829122"/>
                <a:ext cx="15139" cy="15139"/>
              </a:xfrm>
              <a:custGeom>
                <a:avLst/>
                <a:gdLst>
                  <a:gd name="connsiteX0" fmla="*/ 14327 w 15139"/>
                  <a:gd name="connsiteY0" fmla="*/ 6131 h 15139"/>
                  <a:gd name="connsiteX1" fmla="*/ 10920 w 15139"/>
                  <a:gd name="connsiteY1" fmla="*/ 13928 h 15139"/>
                  <a:gd name="connsiteX2" fmla="*/ 6757 w 15139"/>
                  <a:gd name="connsiteY2" fmla="*/ 15593 h 15139"/>
                  <a:gd name="connsiteX3" fmla="*/ 12510 w 15139"/>
                  <a:gd name="connsiteY3" fmla="*/ 6131 h 15139"/>
                  <a:gd name="connsiteX4" fmla="*/ 14327 w 15139"/>
                  <a:gd name="connsiteY4" fmla="*/ 6131 h 15139"/>
                  <a:gd name="connsiteX5" fmla="*/ 14327 w 15139"/>
                  <a:gd name="connsiteY5" fmla="*/ 61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4327" y="6131"/>
                    </a:moveTo>
                    <a:cubicBezTo>
                      <a:pt x="16597" y="10219"/>
                      <a:pt x="17657" y="13701"/>
                      <a:pt x="10920" y="13928"/>
                    </a:cubicBezTo>
                    <a:cubicBezTo>
                      <a:pt x="9482" y="14004"/>
                      <a:pt x="8120" y="14988"/>
                      <a:pt x="6757" y="15593"/>
                    </a:cubicBezTo>
                    <a:cubicBezTo>
                      <a:pt x="3427" y="9235"/>
                      <a:pt x="8498" y="8024"/>
                      <a:pt x="12510" y="6131"/>
                    </a:cubicBezTo>
                    <a:cubicBezTo>
                      <a:pt x="13040" y="5526"/>
                      <a:pt x="13645" y="5526"/>
                      <a:pt x="14327" y="6131"/>
                    </a:cubicBezTo>
                    <a:lnTo>
                      <a:pt x="14327" y="6131"/>
                    </a:lnTo>
                    <a:close/>
                  </a:path>
                </a:pathLst>
              </a:custGeom>
              <a:solidFill>
                <a:srgbClr val="F4C9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0" name="任意多边形: 形状 3789"/>
              <p:cNvSpPr/>
              <p:nvPr/>
            </p:nvSpPr>
            <p:spPr>
              <a:xfrm>
                <a:off x="1991369" y="5195235"/>
                <a:ext cx="15139" cy="15139"/>
              </a:xfrm>
              <a:custGeom>
                <a:avLst/>
                <a:gdLst>
                  <a:gd name="connsiteX0" fmla="*/ 11052 w 15139"/>
                  <a:gd name="connsiteY0" fmla="*/ 14472 h 15139"/>
                  <a:gd name="connsiteX1" fmla="*/ 5677 w 15139"/>
                  <a:gd name="connsiteY1" fmla="*/ 10839 h 15139"/>
                  <a:gd name="connsiteX2" fmla="*/ 9689 w 15139"/>
                  <a:gd name="connsiteY2" fmla="*/ 5692 h 15139"/>
                  <a:gd name="connsiteX3" fmla="*/ 14458 w 15139"/>
                  <a:gd name="connsiteY3" fmla="*/ 10763 h 15139"/>
                  <a:gd name="connsiteX4" fmla="*/ 11052 w 15139"/>
                  <a:gd name="connsiteY4" fmla="*/ 1447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52" y="14472"/>
                    </a:moveTo>
                    <a:cubicBezTo>
                      <a:pt x="7570" y="14472"/>
                      <a:pt x="5677" y="13715"/>
                      <a:pt x="5677" y="10839"/>
                    </a:cubicBezTo>
                    <a:cubicBezTo>
                      <a:pt x="5677" y="7962"/>
                      <a:pt x="6661" y="5464"/>
                      <a:pt x="9689" y="5692"/>
                    </a:cubicBezTo>
                    <a:cubicBezTo>
                      <a:pt x="12111" y="5918"/>
                      <a:pt x="14306" y="8038"/>
                      <a:pt x="14458" y="10763"/>
                    </a:cubicBezTo>
                    <a:cubicBezTo>
                      <a:pt x="14609" y="13412"/>
                      <a:pt x="12490" y="14320"/>
                      <a:pt x="11052" y="14472"/>
                    </a:cubicBezTo>
                    <a:close/>
                  </a:path>
                </a:pathLst>
              </a:custGeom>
              <a:solidFill>
                <a:srgbClr val="F2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1" name="任意多边形: 形状 3790"/>
              <p:cNvSpPr/>
              <p:nvPr/>
            </p:nvSpPr>
            <p:spPr>
              <a:xfrm>
                <a:off x="2196039" y="6054001"/>
                <a:ext cx="15139" cy="15139"/>
              </a:xfrm>
              <a:custGeom>
                <a:avLst/>
                <a:gdLst>
                  <a:gd name="connsiteX0" fmla="*/ 15680 w 15139"/>
                  <a:gd name="connsiteY0" fmla="*/ 10458 h 15139"/>
                  <a:gd name="connsiteX1" fmla="*/ 11744 w 15139"/>
                  <a:gd name="connsiteY1" fmla="*/ 13789 h 15139"/>
                  <a:gd name="connsiteX2" fmla="*/ 5688 w 15139"/>
                  <a:gd name="connsiteY2" fmla="*/ 7809 h 15139"/>
                  <a:gd name="connsiteX3" fmla="*/ 10305 w 15139"/>
                  <a:gd name="connsiteY3" fmla="*/ 5689 h 15139"/>
                  <a:gd name="connsiteX4" fmla="*/ 15680 w 15139"/>
                  <a:gd name="connsiteY4" fmla="*/ 104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680" y="10458"/>
                    </a:moveTo>
                    <a:cubicBezTo>
                      <a:pt x="14998" y="12805"/>
                      <a:pt x="14166" y="14697"/>
                      <a:pt x="11744" y="13789"/>
                    </a:cubicBezTo>
                    <a:cubicBezTo>
                      <a:pt x="8867" y="12729"/>
                      <a:pt x="5461" y="11442"/>
                      <a:pt x="5688" y="7809"/>
                    </a:cubicBezTo>
                    <a:cubicBezTo>
                      <a:pt x="5764" y="5841"/>
                      <a:pt x="8413" y="5614"/>
                      <a:pt x="10305" y="5689"/>
                    </a:cubicBezTo>
                    <a:cubicBezTo>
                      <a:pt x="13712" y="5765"/>
                      <a:pt x="15377" y="7582"/>
                      <a:pt x="15680" y="10458"/>
                    </a:cubicBezTo>
                    <a:close/>
                  </a:path>
                </a:pathLst>
              </a:custGeom>
              <a:solidFill>
                <a:srgbClr val="FADC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2" name="任意多边形: 形状 3791"/>
              <p:cNvSpPr/>
              <p:nvPr/>
            </p:nvSpPr>
            <p:spPr>
              <a:xfrm>
                <a:off x="1782520" y="6241104"/>
                <a:ext cx="15139" cy="15139"/>
              </a:xfrm>
              <a:custGeom>
                <a:avLst/>
                <a:gdLst>
                  <a:gd name="connsiteX0" fmla="*/ 7120 w 15139"/>
                  <a:gd name="connsiteY0" fmla="*/ 8354 h 15139"/>
                  <a:gd name="connsiteX1" fmla="*/ 10300 w 15139"/>
                  <a:gd name="connsiteY1" fmla="*/ 6462 h 15139"/>
                  <a:gd name="connsiteX2" fmla="*/ 15523 w 15139"/>
                  <a:gd name="connsiteY2" fmla="*/ 8354 h 15139"/>
                  <a:gd name="connsiteX3" fmla="*/ 16280 w 15139"/>
                  <a:gd name="connsiteY3" fmla="*/ 12669 h 15139"/>
                  <a:gd name="connsiteX4" fmla="*/ 11284 w 15139"/>
                  <a:gd name="connsiteY4" fmla="*/ 13955 h 15139"/>
                  <a:gd name="connsiteX5" fmla="*/ 5682 w 15139"/>
                  <a:gd name="connsiteY5" fmla="*/ 8808 h 15139"/>
                  <a:gd name="connsiteX6" fmla="*/ 7120 w 15139"/>
                  <a:gd name="connsiteY6" fmla="*/ 8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120" y="8354"/>
                    </a:moveTo>
                    <a:cubicBezTo>
                      <a:pt x="8180" y="7749"/>
                      <a:pt x="9316" y="7219"/>
                      <a:pt x="10300" y="6462"/>
                    </a:cubicBezTo>
                    <a:cubicBezTo>
                      <a:pt x="13025" y="4418"/>
                      <a:pt x="14160" y="6840"/>
                      <a:pt x="15523" y="8354"/>
                    </a:cubicBezTo>
                    <a:cubicBezTo>
                      <a:pt x="16658" y="9565"/>
                      <a:pt x="17112" y="11155"/>
                      <a:pt x="16280" y="12669"/>
                    </a:cubicBezTo>
                    <a:cubicBezTo>
                      <a:pt x="15144" y="14637"/>
                      <a:pt x="13025" y="14561"/>
                      <a:pt x="11284" y="13955"/>
                    </a:cubicBezTo>
                    <a:cubicBezTo>
                      <a:pt x="8786" y="13123"/>
                      <a:pt x="5531" y="12669"/>
                      <a:pt x="5682" y="8808"/>
                    </a:cubicBezTo>
                    <a:cubicBezTo>
                      <a:pt x="6061" y="8657"/>
                      <a:pt x="6591" y="8506"/>
                      <a:pt x="7120" y="8354"/>
                    </a:cubicBezTo>
                    <a:close/>
                  </a:path>
                </a:pathLst>
              </a:custGeom>
              <a:solidFill>
                <a:srgbClr val="F6C3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3" name="任意多边形: 形状 3792"/>
              <p:cNvSpPr/>
              <p:nvPr/>
            </p:nvSpPr>
            <p:spPr>
              <a:xfrm>
                <a:off x="1848103" y="5713611"/>
                <a:ext cx="22709" cy="22709"/>
              </a:xfrm>
              <a:custGeom>
                <a:avLst/>
                <a:gdLst>
                  <a:gd name="connsiteX0" fmla="*/ 8225 w 22708"/>
                  <a:gd name="connsiteY0" fmla="*/ 9538 h 22708"/>
                  <a:gd name="connsiteX1" fmla="*/ 8301 w 22708"/>
                  <a:gd name="connsiteY1" fmla="*/ 7570 h 22708"/>
                  <a:gd name="connsiteX2" fmla="*/ 10118 w 22708"/>
                  <a:gd name="connsiteY2" fmla="*/ 5677 h 22708"/>
                  <a:gd name="connsiteX3" fmla="*/ 10118 w 22708"/>
                  <a:gd name="connsiteY3" fmla="*/ 5677 h 22708"/>
                  <a:gd name="connsiteX4" fmla="*/ 23440 w 22708"/>
                  <a:gd name="connsiteY4" fmla="*/ 11430 h 22708"/>
                  <a:gd name="connsiteX5" fmla="*/ 10496 w 22708"/>
                  <a:gd name="connsiteY5" fmla="*/ 16880 h 22708"/>
                  <a:gd name="connsiteX6" fmla="*/ 6409 w 22708"/>
                  <a:gd name="connsiteY6" fmla="*/ 13322 h 22708"/>
                  <a:gd name="connsiteX7" fmla="*/ 8225 w 22708"/>
                  <a:gd name="connsiteY7" fmla="*/ 95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8225" y="9538"/>
                    </a:moveTo>
                    <a:cubicBezTo>
                      <a:pt x="8225" y="8856"/>
                      <a:pt x="8301" y="8251"/>
                      <a:pt x="8301" y="7570"/>
                    </a:cubicBezTo>
                    <a:cubicBezTo>
                      <a:pt x="8907" y="6964"/>
                      <a:pt x="9512" y="6358"/>
                      <a:pt x="10118" y="5677"/>
                    </a:cubicBezTo>
                    <a:lnTo>
                      <a:pt x="10118" y="5677"/>
                    </a:lnTo>
                    <a:cubicBezTo>
                      <a:pt x="14584" y="7570"/>
                      <a:pt x="18974" y="9538"/>
                      <a:pt x="23440" y="11430"/>
                    </a:cubicBezTo>
                    <a:cubicBezTo>
                      <a:pt x="18898" y="12717"/>
                      <a:pt x="15038" y="15593"/>
                      <a:pt x="10496" y="16880"/>
                    </a:cubicBezTo>
                    <a:cubicBezTo>
                      <a:pt x="7620" y="17712"/>
                      <a:pt x="4138" y="18621"/>
                      <a:pt x="6409" y="13322"/>
                    </a:cubicBezTo>
                    <a:cubicBezTo>
                      <a:pt x="7998" y="12490"/>
                      <a:pt x="8225" y="11052"/>
                      <a:pt x="8225" y="9538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4" name="任意多边形: 形状 3793"/>
              <p:cNvSpPr/>
              <p:nvPr/>
            </p:nvSpPr>
            <p:spPr>
              <a:xfrm>
                <a:off x="1577760" y="6726491"/>
                <a:ext cx="22709" cy="22709"/>
              </a:xfrm>
              <a:custGeom>
                <a:avLst/>
                <a:gdLst>
                  <a:gd name="connsiteX0" fmla="*/ 12500 w 22708"/>
                  <a:gd name="connsiteY0" fmla="*/ 17561 h 22708"/>
                  <a:gd name="connsiteX1" fmla="*/ 8412 w 22708"/>
                  <a:gd name="connsiteY1" fmla="*/ 17561 h 22708"/>
                  <a:gd name="connsiteX2" fmla="*/ 9093 w 22708"/>
                  <a:gd name="connsiteY2" fmla="*/ 11279 h 22708"/>
                  <a:gd name="connsiteX3" fmla="*/ 18555 w 22708"/>
                  <a:gd name="connsiteY3" fmla="*/ 5677 h 22708"/>
                  <a:gd name="connsiteX4" fmla="*/ 12500 w 22708"/>
                  <a:gd name="connsiteY4" fmla="*/ 1756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2500" y="17561"/>
                    </a:moveTo>
                    <a:cubicBezTo>
                      <a:pt x="11137" y="17561"/>
                      <a:pt x="9775" y="17561"/>
                      <a:pt x="8412" y="17561"/>
                    </a:cubicBezTo>
                    <a:cubicBezTo>
                      <a:pt x="6595" y="15215"/>
                      <a:pt x="2962" y="12717"/>
                      <a:pt x="9093" y="11279"/>
                    </a:cubicBezTo>
                    <a:cubicBezTo>
                      <a:pt x="12045" y="10598"/>
                      <a:pt x="13862" y="7796"/>
                      <a:pt x="18555" y="5677"/>
                    </a:cubicBezTo>
                    <a:cubicBezTo>
                      <a:pt x="15982" y="10824"/>
                      <a:pt x="14241" y="14231"/>
                      <a:pt x="12500" y="17561"/>
                    </a:cubicBezTo>
                    <a:close/>
                  </a:path>
                </a:pathLst>
              </a:custGeom>
              <a:solidFill>
                <a:srgbClr val="EE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5" name="任意多边形: 形状 3794"/>
              <p:cNvSpPr/>
              <p:nvPr/>
            </p:nvSpPr>
            <p:spPr>
              <a:xfrm>
                <a:off x="2173106" y="6230976"/>
                <a:ext cx="15139" cy="15139"/>
              </a:xfrm>
              <a:custGeom>
                <a:avLst/>
                <a:gdLst>
                  <a:gd name="connsiteX0" fmla="*/ 10302 w 15139"/>
                  <a:gd name="connsiteY0" fmla="*/ 16288 h 15139"/>
                  <a:gd name="connsiteX1" fmla="*/ 5684 w 15139"/>
                  <a:gd name="connsiteY1" fmla="*/ 12200 h 15139"/>
                  <a:gd name="connsiteX2" fmla="*/ 9242 w 15139"/>
                  <a:gd name="connsiteY2" fmla="*/ 5690 h 15139"/>
                  <a:gd name="connsiteX3" fmla="*/ 13254 w 15139"/>
                  <a:gd name="connsiteY3" fmla="*/ 10232 h 15139"/>
                  <a:gd name="connsiteX4" fmla="*/ 10302 w 15139"/>
                  <a:gd name="connsiteY4" fmla="*/ 1628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302" y="16288"/>
                    </a:moveTo>
                    <a:cubicBezTo>
                      <a:pt x="7804" y="15833"/>
                      <a:pt x="5533" y="14244"/>
                      <a:pt x="5684" y="12200"/>
                    </a:cubicBezTo>
                    <a:cubicBezTo>
                      <a:pt x="5836" y="9854"/>
                      <a:pt x="5230" y="5993"/>
                      <a:pt x="9242" y="5690"/>
                    </a:cubicBezTo>
                    <a:cubicBezTo>
                      <a:pt x="12043" y="5463"/>
                      <a:pt x="12800" y="8264"/>
                      <a:pt x="13254" y="10232"/>
                    </a:cubicBezTo>
                    <a:cubicBezTo>
                      <a:pt x="13859" y="12730"/>
                      <a:pt x="12648" y="14925"/>
                      <a:pt x="10302" y="16288"/>
                    </a:cubicBezTo>
                    <a:close/>
                  </a:path>
                </a:pathLst>
              </a:custGeom>
              <a:solidFill>
                <a:srgbClr val="FBE7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6" name="任意多边形: 形状 3795"/>
              <p:cNvSpPr/>
              <p:nvPr/>
            </p:nvSpPr>
            <p:spPr>
              <a:xfrm>
                <a:off x="1700320" y="6898016"/>
                <a:ext cx="22709" cy="22709"/>
              </a:xfrm>
              <a:custGeom>
                <a:avLst/>
                <a:gdLst>
                  <a:gd name="connsiteX0" fmla="*/ 5677 w 22708"/>
                  <a:gd name="connsiteY0" fmla="*/ 5677 h 22708"/>
                  <a:gd name="connsiteX1" fmla="*/ 18621 w 22708"/>
                  <a:gd name="connsiteY1" fmla="*/ 8327 h 22708"/>
                  <a:gd name="connsiteX2" fmla="*/ 17410 w 22708"/>
                  <a:gd name="connsiteY2" fmla="*/ 16199 h 22708"/>
                  <a:gd name="connsiteX3" fmla="*/ 21043 w 22708"/>
                  <a:gd name="connsiteY3" fmla="*/ 18924 h 22708"/>
                  <a:gd name="connsiteX4" fmla="*/ 5677 w 22708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5677"/>
                    </a:moveTo>
                    <a:cubicBezTo>
                      <a:pt x="8705" y="8781"/>
                      <a:pt x="12868" y="7873"/>
                      <a:pt x="18621" y="8327"/>
                    </a:cubicBezTo>
                    <a:cubicBezTo>
                      <a:pt x="12490" y="11733"/>
                      <a:pt x="11733" y="14231"/>
                      <a:pt x="17410" y="16199"/>
                    </a:cubicBezTo>
                    <a:cubicBezTo>
                      <a:pt x="18848" y="16653"/>
                      <a:pt x="20362" y="17335"/>
                      <a:pt x="21043" y="18924"/>
                    </a:cubicBezTo>
                    <a:cubicBezTo>
                      <a:pt x="11960" y="19000"/>
                      <a:pt x="8326" y="12944"/>
                      <a:pt x="5677" y="5677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7" name="任意多边形: 形状 3796"/>
              <p:cNvSpPr/>
              <p:nvPr/>
            </p:nvSpPr>
            <p:spPr>
              <a:xfrm>
                <a:off x="2215654" y="6546336"/>
                <a:ext cx="22709" cy="22709"/>
              </a:xfrm>
              <a:custGeom>
                <a:avLst/>
                <a:gdLst>
                  <a:gd name="connsiteX0" fmla="*/ 5677 w 22708"/>
                  <a:gd name="connsiteY0" fmla="*/ 17031 h 22708"/>
                  <a:gd name="connsiteX1" fmla="*/ 7645 w 22708"/>
                  <a:gd name="connsiteY1" fmla="*/ 7570 h 22708"/>
                  <a:gd name="connsiteX2" fmla="*/ 15139 w 22708"/>
                  <a:gd name="connsiteY2" fmla="*/ 5677 h 22708"/>
                  <a:gd name="connsiteX3" fmla="*/ 17031 w 22708"/>
                  <a:gd name="connsiteY3" fmla="*/ 17107 h 22708"/>
                  <a:gd name="connsiteX4" fmla="*/ 11581 w 22708"/>
                  <a:gd name="connsiteY4" fmla="*/ 19605 h 22708"/>
                  <a:gd name="connsiteX5" fmla="*/ 8932 w 22708"/>
                  <a:gd name="connsiteY5" fmla="*/ 18016 h 22708"/>
                  <a:gd name="connsiteX6" fmla="*/ 5677 w 22708"/>
                  <a:gd name="connsiteY6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7031"/>
                    </a:moveTo>
                    <a:cubicBezTo>
                      <a:pt x="8781" y="14382"/>
                      <a:pt x="3028" y="9916"/>
                      <a:pt x="7645" y="7570"/>
                    </a:cubicBezTo>
                    <a:cubicBezTo>
                      <a:pt x="12338" y="15442"/>
                      <a:pt x="12565" y="5980"/>
                      <a:pt x="15139" y="5677"/>
                    </a:cubicBezTo>
                    <a:cubicBezTo>
                      <a:pt x="15745" y="9462"/>
                      <a:pt x="11430" y="14079"/>
                      <a:pt x="17031" y="17107"/>
                    </a:cubicBezTo>
                    <a:cubicBezTo>
                      <a:pt x="15745" y="19151"/>
                      <a:pt x="13852" y="19832"/>
                      <a:pt x="11581" y="19605"/>
                    </a:cubicBezTo>
                    <a:cubicBezTo>
                      <a:pt x="9840" y="20438"/>
                      <a:pt x="12111" y="14912"/>
                      <a:pt x="8932" y="18016"/>
                    </a:cubicBezTo>
                    <a:cubicBezTo>
                      <a:pt x="7721" y="18242"/>
                      <a:pt x="6586" y="18091"/>
                      <a:pt x="5677" y="17031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8" name="任意多边形: 形状 3797"/>
              <p:cNvSpPr/>
              <p:nvPr/>
            </p:nvSpPr>
            <p:spPr>
              <a:xfrm>
                <a:off x="1611076" y="6753438"/>
                <a:ext cx="15139" cy="22709"/>
              </a:xfrm>
              <a:custGeom>
                <a:avLst/>
                <a:gdLst>
                  <a:gd name="connsiteX0" fmla="*/ 13247 w 15139"/>
                  <a:gd name="connsiteY0" fmla="*/ 17031 h 22708"/>
                  <a:gd name="connsiteX1" fmla="*/ 9538 w 15139"/>
                  <a:gd name="connsiteY1" fmla="*/ 11430 h 22708"/>
                  <a:gd name="connsiteX2" fmla="*/ 9538 w 15139"/>
                  <a:gd name="connsiteY2" fmla="*/ 11430 h 22708"/>
                  <a:gd name="connsiteX3" fmla="*/ 5677 w 15139"/>
                  <a:gd name="connsiteY3" fmla="*/ 5677 h 22708"/>
                  <a:gd name="connsiteX4" fmla="*/ 11430 w 15139"/>
                  <a:gd name="connsiteY4" fmla="*/ 7494 h 22708"/>
                  <a:gd name="connsiteX5" fmla="*/ 13247 w 15139"/>
                  <a:gd name="connsiteY5" fmla="*/ 1703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3247" y="17031"/>
                    </a:moveTo>
                    <a:cubicBezTo>
                      <a:pt x="8251" y="17637"/>
                      <a:pt x="6964" y="15821"/>
                      <a:pt x="9538" y="11430"/>
                    </a:cubicBezTo>
                    <a:lnTo>
                      <a:pt x="9538" y="11430"/>
                    </a:lnTo>
                    <a:cubicBezTo>
                      <a:pt x="5374" y="11430"/>
                      <a:pt x="5753" y="8478"/>
                      <a:pt x="5677" y="5677"/>
                    </a:cubicBezTo>
                    <a:cubicBezTo>
                      <a:pt x="7570" y="6434"/>
                      <a:pt x="9235" y="7872"/>
                      <a:pt x="11430" y="7494"/>
                    </a:cubicBezTo>
                    <a:cubicBezTo>
                      <a:pt x="19378" y="9310"/>
                      <a:pt x="12414" y="13928"/>
                      <a:pt x="13247" y="17031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99" name="任意多边形: 形状 3798"/>
              <p:cNvSpPr/>
              <p:nvPr/>
            </p:nvSpPr>
            <p:spPr>
              <a:xfrm>
                <a:off x="2316254" y="6301007"/>
                <a:ext cx="22709" cy="22709"/>
              </a:xfrm>
              <a:custGeom>
                <a:avLst/>
                <a:gdLst>
                  <a:gd name="connsiteX0" fmla="*/ 9613 w 22708"/>
                  <a:gd name="connsiteY0" fmla="*/ 7645 h 22708"/>
                  <a:gd name="connsiteX1" fmla="*/ 13474 w 22708"/>
                  <a:gd name="connsiteY1" fmla="*/ 5677 h 22708"/>
                  <a:gd name="connsiteX2" fmla="*/ 15290 w 22708"/>
                  <a:gd name="connsiteY2" fmla="*/ 5829 h 22708"/>
                  <a:gd name="connsiteX3" fmla="*/ 16123 w 22708"/>
                  <a:gd name="connsiteY3" fmla="*/ 8403 h 22708"/>
                  <a:gd name="connsiteX4" fmla="*/ 17259 w 22708"/>
                  <a:gd name="connsiteY4" fmla="*/ 17183 h 22708"/>
                  <a:gd name="connsiteX5" fmla="*/ 13474 w 22708"/>
                  <a:gd name="connsiteY5" fmla="*/ 19075 h 22708"/>
                  <a:gd name="connsiteX6" fmla="*/ 8932 w 22708"/>
                  <a:gd name="connsiteY6" fmla="*/ 22482 h 22708"/>
                  <a:gd name="connsiteX7" fmla="*/ 6737 w 22708"/>
                  <a:gd name="connsiteY7" fmla="*/ 23466 h 22708"/>
                  <a:gd name="connsiteX8" fmla="*/ 5677 w 22708"/>
                  <a:gd name="connsiteY8" fmla="*/ 22784 h 22708"/>
                  <a:gd name="connsiteX9" fmla="*/ 8099 w 22708"/>
                  <a:gd name="connsiteY9" fmla="*/ 15593 h 22708"/>
                  <a:gd name="connsiteX10" fmla="*/ 9613 w 22708"/>
                  <a:gd name="connsiteY10" fmla="*/ 764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9613" y="7645"/>
                    </a:moveTo>
                    <a:cubicBezTo>
                      <a:pt x="10900" y="6964"/>
                      <a:pt x="12187" y="6359"/>
                      <a:pt x="13474" y="5677"/>
                    </a:cubicBezTo>
                    <a:cubicBezTo>
                      <a:pt x="14079" y="5677"/>
                      <a:pt x="14685" y="5753"/>
                      <a:pt x="15290" y="5829"/>
                    </a:cubicBezTo>
                    <a:cubicBezTo>
                      <a:pt x="15593" y="6737"/>
                      <a:pt x="16350" y="8175"/>
                      <a:pt x="16123" y="8403"/>
                    </a:cubicBezTo>
                    <a:cubicBezTo>
                      <a:pt x="11506" y="12036"/>
                      <a:pt x="14155" y="14609"/>
                      <a:pt x="17259" y="17183"/>
                    </a:cubicBezTo>
                    <a:cubicBezTo>
                      <a:pt x="15669" y="17183"/>
                      <a:pt x="14231" y="17410"/>
                      <a:pt x="13474" y="19075"/>
                    </a:cubicBezTo>
                    <a:cubicBezTo>
                      <a:pt x="11430" y="19454"/>
                      <a:pt x="9689" y="20362"/>
                      <a:pt x="8932" y="22482"/>
                    </a:cubicBezTo>
                    <a:cubicBezTo>
                      <a:pt x="8326" y="23087"/>
                      <a:pt x="7645" y="23466"/>
                      <a:pt x="6737" y="23466"/>
                    </a:cubicBezTo>
                    <a:cubicBezTo>
                      <a:pt x="6358" y="23239"/>
                      <a:pt x="6056" y="23012"/>
                      <a:pt x="5677" y="22784"/>
                    </a:cubicBezTo>
                    <a:cubicBezTo>
                      <a:pt x="6283" y="20286"/>
                      <a:pt x="4542" y="16729"/>
                      <a:pt x="8099" y="15593"/>
                    </a:cubicBezTo>
                    <a:cubicBezTo>
                      <a:pt x="13625" y="13626"/>
                      <a:pt x="10824" y="10598"/>
                      <a:pt x="9613" y="7645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0" name="任意多边形: 形状 3799"/>
              <p:cNvSpPr/>
              <p:nvPr/>
            </p:nvSpPr>
            <p:spPr>
              <a:xfrm>
                <a:off x="1611151" y="7156419"/>
                <a:ext cx="22709" cy="22709"/>
              </a:xfrm>
              <a:custGeom>
                <a:avLst/>
                <a:gdLst>
                  <a:gd name="connsiteX0" fmla="*/ 18924 w 22708"/>
                  <a:gd name="connsiteY0" fmla="*/ 5698 h 22708"/>
                  <a:gd name="connsiteX1" fmla="*/ 13247 w 22708"/>
                  <a:gd name="connsiteY1" fmla="*/ 17128 h 22708"/>
                  <a:gd name="connsiteX2" fmla="*/ 8326 w 22708"/>
                  <a:gd name="connsiteY2" fmla="*/ 19853 h 22708"/>
                  <a:gd name="connsiteX3" fmla="*/ 7494 w 22708"/>
                  <a:gd name="connsiteY3" fmla="*/ 18945 h 22708"/>
                  <a:gd name="connsiteX4" fmla="*/ 5677 w 22708"/>
                  <a:gd name="connsiteY4" fmla="*/ 13344 h 22708"/>
                  <a:gd name="connsiteX5" fmla="*/ 13247 w 22708"/>
                  <a:gd name="connsiteY5" fmla="*/ 7742 h 22708"/>
                  <a:gd name="connsiteX6" fmla="*/ 18924 w 22708"/>
                  <a:gd name="connsiteY6" fmla="*/ 569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8924" y="5698"/>
                    </a:moveTo>
                    <a:cubicBezTo>
                      <a:pt x="17561" y="9786"/>
                      <a:pt x="17107" y="14328"/>
                      <a:pt x="13247" y="17128"/>
                    </a:cubicBezTo>
                    <a:cubicBezTo>
                      <a:pt x="12263" y="19172"/>
                      <a:pt x="10824" y="20535"/>
                      <a:pt x="8326" y="19853"/>
                    </a:cubicBezTo>
                    <a:cubicBezTo>
                      <a:pt x="8024" y="19551"/>
                      <a:pt x="7721" y="19248"/>
                      <a:pt x="7494" y="18945"/>
                    </a:cubicBezTo>
                    <a:cubicBezTo>
                      <a:pt x="10219" y="15993"/>
                      <a:pt x="6510" y="15160"/>
                      <a:pt x="5677" y="13344"/>
                    </a:cubicBezTo>
                    <a:cubicBezTo>
                      <a:pt x="7797" y="10921"/>
                      <a:pt x="11203" y="10240"/>
                      <a:pt x="13247" y="7742"/>
                    </a:cubicBezTo>
                    <a:cubicBezTo>
                      <a:pt x="15139" y="7136"/>
                      <a:pt x="16653" y="5471"/>
                      <a:pt x="18924" y="5698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1" name="任意多边形: 形状 3800"/>
              <p:cNvSpPr/>
              <p:nvPr/>
            </p:nvSpPr>
            <p:spPr>
              <a:xfrm>
                <a:off x="2052337" y="5440905"/>
                <a:ext cx="15139" cy="15139"/>
              </a:xfrm>
              <a:custGeom>
                <a:avLst/>
                <a:gdLst>
                  <a:gd name="connsiteX0" fmla="*/ 16317 w 15139"/>
                  <a:gd name="connsiteY0" fmla="*/ 12692 h 15139"/>
                  <a:gd name="connsiteX1" fmla="*/ 10337 w 15139"/>
                  <a:gd name="connsiteY1" fmla="*/ 13373 h 15139"/>
                  <a:gd name="connsiteX2" fmla="*/ 5871 w 15139"/>
                  <a:gd name="connsiteY2" fmla="*/ 11935 h 15139"/>
                  <a:gd name="connsiteX3" fmla="*/ 8369 w 15139"/>
                  <a:gd name="connsiteY3" fmla="*/ 6485 h 15139"/>
                  <a:gd name="connsiteX4" fmla="*/ 12684 w 15139"/>
                  <a:gd name="connsiteY4" fmla="*/ 7847 h 15139"/>
                  <a:gd name="connsiteX5" fmla="*/ 16317 w 15139"/>
                  <a:gd name="connsiteY5" fmla="*/ 1269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6317" y="12692"/>
                    </a:moveTo>
                    <a:cubicBezTo>
                      <a:pt x="14576" y="14811"/>
                      <a:pt x="12305" y="12162"/>
                      <a:pt x="10337" y="13373"/>
                    </a:cubicBezTo>
                    <a:cubicBezTo>
                      <a:pt x="8748" y="14357"/>
                      <a:pt x="6628" y="14281"/>
                      <a:pt x="5871" y="11935"/>
                    </a:cubicBezTo>
                    <a:cubicBezTo>
                      <a:pt x="5114" y="9513"/>
                      <a:pt x="6704" y="7847"/>
                      <a:pt x="8369" y="6485"/>
                    </a:cubicBezTo>
                    <a:cubicBezTo>
                      <a:pt x="10489" y="4744"/>
                      <a:pt x="11927" y="6106"/>
                      <a:pt x="12684" y="7847"/>
                    </a:cubicBezTo>
                    <a:cubicBezTo>
                      <a:pt x="13516" y="9816"/>
                      <a:pt x="16544" y="9967"/>
                      <a:pt x="16317" y="12692"/>
                    </a:cubicBezTo>
                    <a:close/>
                  </a:path>
                </a:pathLst>
              </a:custGeom>
              <a:solidFill>
                <a:srgbClr val="EE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2" name="任意多边形: 形状 3801"/>
              <p:cNvSpPr/>
              <p:nvPr/>
            </p:nvSpPr>
            <p:spPr>
              <a:xfrm>
                <a:off x="2026643" y="6273556"/>
                <a:ext cx="22709" cy="15139"/>
              </a:xfrm>
              <a:custGeom>
                <a:avLst/>
                <a:gdLst>
                  <a:gd name="connsiteX0" fmla="*/ 12111 w 22708"/>
                  <a:gd name="connsiteY0" fmla="*/ 13750 h 15139"/>
                  <a:gd name="connsiteX1" fmla="*/ 5677 w 22708"/>
                  <a:gd name="connsiteY1" fmla="*/ 9663 h 15139"/>
                  <a:gd name="connsiteX2" fmla="*/ 12187 w 22708"/>
                  <a:gd name="connsiteY2" fmla="*/ 6484 h 15139"/>
                  <a:gd name="connsiteX3" fmla="*/ 23844 w 22708"/>
                  <a:gd name="connsiteY3" fmla="*/ 8603 h 15139"/>
                  <a:gd name="connsiteX4" fmla="*/ 12111 w 22708"/>
                  <a:gd name="connsiteY4" fmla="*/ 137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2111" y="13750"/>
                    </a:moveTo>
                    <a:cubicBezTo>
                      <a:pt x="13701" y="6786"/>
                      <a:pt x="7721" y="11404"/>
                      <a:pt x="5677" y="9663"/>
                    </a:cubicBezTo>
                    <a:cubicBezTo>
                      <a:pt x="6737" y="6181"/>
                      <a:pt x="8629" y="4591"/>
                      <a:pt x="12187" y="6484"/>
                    </a:cubicBezTo>
                    <a:cubicBezTo>
                      <a:pt x="15745" y="8981"/>
                      <a:pt x="19908" y="8300"/>
                      <a:pt x="23844" y="8603"/>
                    </a:cubicBezTo>
                    <a:cubicBezTo>
                      <a:pt x="20589" y="11934"/>
                      <a:pt x="15972" y="12009"/>
                      <a:pt x="12111" y="1375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3" name="任意多边形: 形状 3802"/>
              <p:cNvSpPr/>
              <p:nvPr/>
            </p:nvSpPr>
            <p:spPr>
              <a:xfrm>
                <a:off x="1660406" y="6264749"/>
                <a:ext cx="15139" cy="30278"/>
              </a:xfrm>
              <a:custGeom>
                <a:avLst/>
                <a:gdLst>
                  <a:gd name="connsiteX0" fmla="*/ 11605 w 15139"/>
                  <a:gd name="connsiteY0" fmla="*/ 13171 h 30278"/>
                  <a:gd name="connsiteX1" fmla="*/ 9637 w 15139"/>
                  <a:gd name="connsiteY1" fmla="*/ 24828 h 30278"/>
                  <a:gd name="connsiteX2" fmla="*/ 9561 w 15139"/>
                  <a:gd name="connsiteY2" fmla="*/ 24828 h 30278"/>
                  <a:gd name="connsiteX3" fmla="*/ 9561 w 15139"/>
                  <a:gd name="connsiteY3" fmla="*/ 19151 h 30278"/>
                  <a:gd name="connsiteX4" fmla="*/ 5852 w 15139"/>
                  <a:gd name="connsiteY4" fmla="*/ 5677 h 30278"/>
                  <a:gd name="connsiteX5" fmla="*/ 11605 w 15139"/>
                  <a:gd name="connsiteY5" fmla="*/ 1317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30278">
                    <a:moveTo>
                      <a:pt x="11605" y="13171"/>
                    </a:moveTo>
                    <a:cubicBezTo>
                      <a:pt x="15768" y="17864"/>
                      <a:pt x="12059" y="21270"/>
                      <a:pt x="9637" y="24828"/>
                    </a:cubicBezTo>
                    <a:lnTo>
                      <a:pt x="9561" y="24828"/>
                    </a:lnTo>
                    <a:cubicBezTo>
                      <a:pt x="7971" y="22935"/>
                      <a:pt x="8123" y="21043"/>
                      <a:pt x="9561" y="19151"/>
                    </a:cubicBezTo>
                    <a:cubicBezTo>
                      <a:pt x="9485" y="14307"/>
                      <a:pt x="4716" y="10824"/>
                      <a:pt x="5852" y="5677"/>
                    </a:cubicBezTo>
                    <a:cubicBezTo>
                      <a:pt x="8955" y="7267"/>
                      <a:pt x="12286" y="8705"/>
                      <a:pt x="11605" y="13171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4" name="任意多边形: 形状 3803"/>
              <p:cNvSpPr/>
              <p:nvPr/>
            </p:nvSpPr>
            <p:spPr>
              <a:xfrm>
                <a:off x="2252522" y="6164074"/>
                <a:ext cx="22709" cy="22709"/>
              </a:xfrm>
              <a:custGeom>
                <a:avLst/>
                <a:gdLst>
                  <a:gd name="connsiteX0" fmla="*/ 16422 w 22708"/>
                  <a:gd name="connsiteY0" fmla="*/ 5677 h 22708"/>
                  <a:gd name="connsiteX1" fmla="*/ 16649 w 22708"/>
                  <a:gd name="connsiteY1" fmla="*/ 9084 h 22708"/>
                  <a:gd name="connsiteX2" fmla="*/ 14378 w 22708"/>
                  <a:gd name="connsiteY2" fmla="*/ 15215 h 22708"/>
                  <a:gd name="connsiteX3" fmla="*/ 14378 w 22708"/>
                  <a:gd name="connsiteY3" fmla="*/ 15215 h 22708"/>
                  <a:gd name="connsiteX4" fmla="*/ 12486 w 22708"/>
                  <a:gd name="connsiteY4" fmla="*/ 17107 h 22708"/>
                  <a:gd name="connsiteX5" fmla="*/ 12486 w 22708"/>
                  <a:gd name="connsiteY5" fmla="*/ 17107 h 22708"/>
                  <a:gd name="connsiteX6" fmla="*/ 10669 w 22708"/>
                  <a:gd name="connsiteY6" fmla="*/ 19075 h 22708"/>
                  <a:gd name="connsiteX7" fmla="*/ 10745 w 22708"/>
                  <a:gd name="connsiteY7" fmla="*/ 20892 h 22708"/>
                  <a:gd name="connsiteX8" fmla="*/ 6733 w 22708"/>
                  <a:gd name="connsiteY8" fmla="*/ 22784 h 22708"/>
                  <a:gd name="connsiteX9" fmla="*/ 16195 w 22708"/>
                  <a:gd name="connsiteY9" fmla="*/ 5753 h 22708"/>
                  <a:gd name="connsiteX10" fmla="*/ 16422 w 2270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6422" y="5677"/>
                    </a:moveTo>
                    <a:cubicBezTo>
                      <a:pt x="17936" y="6737"/>
                      <a:pt x="18466" y="8780"/>
                      <a:pt x="16649" y="9084"/>
                    </a:cubicBezTo>
                    <a:cubicBezTo>
                      <a:pt x="11577" y="9916"/>
                      <a:pt x="14757" y="13095"/>
                      <a:pt x="14378" y="15215"/>
                    </a:cubicBezTo>
                    <a:lnTo>
                      <a:pt x="14378" y="15215"/>
                    </a:lnTo>
                    <a:cubicBezTo>
                      <a:pt x="13697" y="15744"/>
                      <a:pt x="13091" y="16502"/>
                      <a:pt x="12486" y="17107"/>
                    </a:cubicBezTo>
                    <a:lnTo>
                      <a:pt x="12486" y="17107"/>
                    </a:lnTo>
                    <a:cubicBezTo>
                      <a:pt x="11804" y="17712"/>
                      <a:pt x="11275" y="18394"/>
                      <a:pt x="10669" y="19075"/>
                    </a:cubicBezTo>
                    <a:cubicBezTo>
                      <a:pt x="10593" y="19681"/>
                      <a:pt x="10669" y="20286"/>
                      <a:pt x="10745" y="20892"/>
                    </a:cubicBezTo>
                    <a:cubicBezTo>
                      <a:pt x="9382" y="21497"/>
                      <a:pt x="8095" y="22179"/>
                      <a:pt x="6733" y="22784"/>
                    </a:cubicBezTo>
                    <a:cubicBezTo>
                      <a:pt x="3856" y="13549"/>
                      <a:pt x="6809" y="8175"/>
                      <a:pt x="16195" y="5753"/>
                    </a:cubicBezTo>
                    <a:lnTo>
                      <a:pt x="16422" y="5677"/>
                    </a:ln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5" name="任意多边形: 形状 3804"/>
              <p:cNvSpPr/>
              <p:nvPr/>
            </p:nvSpPr>
            <p:spPr>
              <a:xfrm>
                <a:off x="1774341" y="5898005"/>
                <a:ext cx="15139" cy="22709"/>
              </a:xfrm>
              <a:custGeom>
                <a:avLst/>
                <a:gdLst>
                  <a:gd name="connsiteX0" fmla="*/ 13710 w 15139"/>
                  <a:gd name="connsiteY0" fmla="*/ 16880 h 22708"/>
                  <a:gd name="connsiteX1" fmla="*/ 9017 w 15139"/>
                  <a:gd name="connsiteY1" fmla="*/ 16729 h 22708"/>
                  <a:gd name="connsiteX2" fmla="*/ 5989 w 15139"/>
                  <a:gd name="connsiteY2" fmla="*/ 5677 h 22708"/>
                  <a:gd name="connsiteX3" fmla="*/ 13710 w 15139"/>
                  <a:gd name="connsiteY3" fmla="*/ 1688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3710" y="16880"/>
                    </a:moveTo>
                    <a:cubicBezTo>
                      <a:pt x="12045" y="17486"/>
                      <a:pt x="9925" y="19378"/>
                      <a:pt x="9017" y="16729"/>
                    </a:cubicBezTo>
                    <a:cubicBezTo>
                      <a:pt x="7730" y="13171"/>
                      <a:pt x="4702" y="9916"/>
                      <a:pt x="5989" y="5677"/>
                    </a:cubicBezTo>
                    <a:cubicBezTo>
                      <a:pt x="12196" y="6889"/>
                      <a:pt x="14921" y="10522"/>
                      <a:pt x="13710" y="16880"/>
                    </a:cubicBezTo>
                    <a:close/>
                  </a:path>
                </a:pathLst>
              </a:custGeom>
              <a:solidFill>
                <a:srgbClr val="F9D7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6" name="任意多边形: 形状 3805"/>
              <p:cNvSpPr/>
              <p:nvPr/>
            </p:nvSpPr>
            <p:spPr>
              <a:xfrm>
                <a:off x="2028217" y="5939671"/>
                <a:ext cx="22709" cy="15139"/>
              </a:xfrm>
              <a:custGeom>
                <a:avLst/>
                <a:gdLst>
                  <a:gd name="connsiteX0" fmla="*/ 18334 w 22708"/>
                  <a:gd name="connsiteY0" fmla="*/ 9656 h 15139"/>
                  <a:gd name="connsiteX1" fmla="*/ 10992 w 22708"/>
                  <a:gd name="connsiteY1" fmla="*/ 13061 h 15139"/>
                  <a:gd name="connsiteX2" fmla="*/ 6677 w 22708"/>
                  <a:gd name="connsiteY2" fmla="*/ 12153 h 15139"/>
                  <a:gd name="connsiteX3" fmla="*/ 6223 w 22708"/>
                  <a:gd name="connsiteY3" fmla="*/ 7006 h 15139"/>
                  <a:gd name="connsiteX4" fmla="*/ 10159 w 22708"/>
                  <a:gd name="connsiteY4" fmla="*/ 5947 h 15139"/>
                  <a:gd name="connsiteX5" fmla="*/ 18183 w 22708"/>
                  <a:gd name="connsiteY5" fmla="*/ 7763 h 15139"/>
                  <a:gd name="connsiteX6" fmla="*/ 18334 w 22708"/>
                  <a:gd name="connsiteY6" fmla="*/ 96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8334" y="9656"/>
                    </a:moveTo>
                    <a:cubicBezTo>
                      <a:pt x="15155" y="9201"/>
                      <a:pt x="13490" y="12153"/>
                      <a:pt x="10992" y="13061"/>
                    </a:cubicBezTo>
                    <a:cubicBezTo>
                      <a:pt x="9478" y="13591"/>
                      <a:pt x="7964" y="13365"/>
                      <a:pt x="6677" y="12153"/>
                    </a:cubicBezTo>
                    <a:cubicBezTo>
                      <a:pt x="5012" y="10564"/>
                      <a:pt x="5844" y="8596"/>
                      <a:pt x="6223" y="7006"/>
                    </a:cubicBezTo>
                    <a:cubicBezTo>
                      <a:pt x="6677" y="5038"/>
                      <a:pt x="8796" y="5795"/>
                      <a:pt x="10159" y="5947"/>
                    </a:cubicBezTo>
                    <a:cubicBezTo>
                      <a:pt x="12884" y="6325"/>
                      <a:pt x="15533" y="7157"/>
                      <a:pt x="18183" y="7763"/>
                    </a:cubicBezTo>
                    <a:cubicBezTo>
                      <a:pt x="18183" y="8368"/>
                      <a:pt x="18258" y="9050"/>
                      <a:pt x="18334" y="9656"/>
                    </a:cubicBezTo>
                    <a:close/>
                  </a:path>
                </a:pathLst>
              </a:custGeom>
              <a:solidFill>
                <a:srgbClr val="F6C7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7" name="任意多边形: 形状 3806"/>
              <p:cNvSpPr/>
              <p:nvPr/>
            </p:nvSpPr>
            <p:spPr>
              <a:xfrm>
                <a:off x="1896069" y="5814286"/>
                <a:ext cx="22709" cy="15139"/>
              </a:xfrm>
              <a:custGeom>
                <a:avLst/>
                <a:gdLst>
                  <a:gd name="connsiteX0" fmla="*/ 17183 w 22708"/>
                  <a:gd name="connsiteY0" fmla="*/ 13322 h 15139"/>
                  <a:gd name="connsiteX1" fmla="*/ 13095 w 22708"/>
                  <a:gd name="connsiteY1" fmla="*/ 13625 h 15139"/>
                  <a:gd name="connsiteX2" fmla="*/ 5677 w 22708"/>
                  <a:gd name="connsiteY2" fmla="*/ 7494 h 15139"/>
                  <a:gd name="connsiteX3" fmla="*/ 11430 w 22708"/>
                  <a:gd name="connsiteY3" fmla="*/ 5677 h 15139"/>
                  <a:gd name="connsiteX4" fmla="*/ 17183 w 22708"/>
                  <a:gd name="connsiteY4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7183" y="13322"/>
                    </a:moveTo>
                    <a:cubicBezTo>
                      <a:pt x="15820" y="13701"/>
                      <a:pt x="13928" y="15366"/>
                      <a:pt x="13095" y="13625"/>
                    </a:cubicBezTo>
                    <a:cubicBezTo>
                      <a:pt x="11506" y="10219"/>
                      <a:pt x="7721" y="9916"/>
                      <a:pt x="5677" y="7494"/>
                    </a:cubicBezTo>
                    <a:cubicBezTo>
                      <a:pt x="7040" y="5147"/>
                      <a:pt x="9386" y="5904"/>
                      <a:pt x="11430" y="5677"/>
                    </a:cubicBezTo>
                    <a:cubicBezTo>
                      <a:pt x="15215" y="5677"/>
                      <a:pt x="17410" y="8554"/>
                      <a:pt x="17183" y="13322"/>
                    </a:cubicBezTo>
                    <a:close/>
                  </a:path>
                </a:pathLst>
              </a:custGeom>
              <a:solidFill>
                <a:srgbClr val="F5CE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8" name="任意多边形: 形状 3807"/>
              <p:cNvSpPr/>
              <p:nvPr/>
            </p:nvSpPr>
            <p:spPr>
              <a:xfrm>
                <a:off x="1854834" y="5772705"/>
                <a:ext cx="15139" cy="15139"/>
              </a:xfrm>
              <a:custGeom>
                <a:avLst/>
                <a:gdLst>
                  <a:gd name="connsiteX0" fmla="*/ 14287 w 15139"/>
                  <a:gd name="connsiteY0" fmla="*/ 15390 h 15139"/>
                  <a:gd name="connsiteX1" fmla="*/ 5733 w 15139"/>
                  <a:gd name="connsiteY1" fmla="*/ 8804 h 15139"/>
                  <a:gd name="connsiteX2" fmla="*/ 9896 w 15139"/>
                  <a:gd name="connsiteY2" fmla="*/ 5777 h 15139"/>
                  <a:gd name="connsiteX3" fmla="*/ 14287 w 15139"/>
                  <a:gd name="connsiteY3" fmla="*/ 15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287" y="15390"/>
                    </a:moveTo>
                    <a:cubicBezTo>
                      <a:pt x="12092" y="12211"/>
                      <a:pt x="4976" y="15087"/>
                      <a:pt x="5733" y="8804"/>
                    </a:cubicBezTo>
                    <a:cubicBezTo>
                      <a:pt x="5960" y="6912"/>
                      <a:pt x="8004" y="5247"/>
                      <a:pt x="9896" y="5777"/>
                    </a:cubicBezTo>
                    <a:cubicBezTo>
                      <a:pt x="14590" y="6988"/>
                      <a:pt x="13303" y="11681"/>
                      <a:pt x="14287" y="15390"/>
                    </a:cubicBezTo>
                    <a:close/>
                  </a:path>
                </a:pathLst>
              </a:custGeom>
              <a:solidFill>
                <a:srgbClr val="F6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09" name="任意多边形: 形状 3808"/>
              <p:cNvSpPr/>
              <p:nvPr/>
            </p:nvSpPr>
            <p:spPr>
              <a:xfrm>
                <a:off x="1772726" y="5048324"/>
                <a:ext cx="22709" cy="15139"/>
              </a:xfrm>
              <a:custGeom>
                <a:avLst/>
                <a:gdLst>
                  <a:gd name="connsiteX0" fmla="*/ 5712 w 22708"/>
                  <a:gd name="connsiteY0" fmla="*/ 13020 h 15139"/>
                  <a:gd name="connsiteX1" fmla="*/ 14946 w 22708"/>
                  <a:gd name="connsiteY1" fmla="*/ 5677 h 15139"/>
                  <a:gd name="connsiteX2" fmla="*/ 17671 w 22708"/>
                  <a:gd name="connsiteY2" fmla="*/ 12641 h 15139"/>
                  <a:gd name="connsiteX3" fmla="*/ 5712 w 22708"/>
                  <a:gd name="connsiteY3" fmla="*/ 1302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712" y="13020"/>
                    </a:moveTo>
                    <a:cubicBezTo>
                      <a:pt x="5106" y="5904"/>
                      <a:pt x="12676" y="9159"/>
                      <a:pt x="14946" y="5677"/>
                    </a:cubicBezTo>
                    <a:cubicBezTo>
                      <a:pt x="16082" y="7873"/>
                      <a:pt x="17898" y="9765"/>
                      <a:pt x="17671" y="12641"/>
                    </a:cubicBezTo>
                    <a:cubicBezTo>
                      <a:pt x="13735" y="13928"/>
                      <a:pt x="9723" y="12944"/>
                      <a:pt x="5712" y="13020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0" name="任意多边形: 形状 3809"/>
              <p:cNvSpPr/>
              <p:nvPr/>
            </p:nvSpPr>
            <p:spPr>
              <a:xfrm>
                <a:off x="2059722" y="6198906"/>
                <a:ext cx="15139" cy="15139"/>
              </a:xfrm>
              <a:custGeom>
                <a:avLst/>
                <a:gdLst>
                  <a:gd name="connsiteX0" fmla="*/ 7645 w 15139"/>
                  <a:gd name="connsiteY0" fmla="*/ 16566 h 15139"/>
                  <a:gd name="connsiteX1" fmla="*/ 5677 w 15139"/>
                  <a:gd name="connsiteY1" fmla="*/ 8920 h 15139"/>
                  <a:gd name="connsiteX2" fmla="*/ 10976 w 15139"/>
                  <a:gd name="connsiteY2" fmla="*/ 7861 h 15139"/>
                  <a:gd name="connsiteX3" fmla="*/ 14912 w 15139"/>
                  <a:gd name="connsiteY3" fmla="*/ 6877 h 15139"/>
                  <a:gd name="connsiteX4" fmla="*/ 14609 w 15139"/>
                  <a:gd name="connsiteY4" fmla="*/ 12932 h 15139"/>
                  <a:gd name="connsiteX5" fmla="*/ 9462 w 15139"/>
                  <a:gd name="connsiteY5" fmla="*/ 16490 h 15139"/>
                  <a:gd name="connsiteX6" fmla="*/ 7645 w 15139"/>
                  <a:gd name="connsiteY6" fmla="*/ 165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645" y="16566"/>
                    </a:moveTo>
                    <a:cubicBezTo>
                      <a:pt x="6964" y="13992"/>
                      <a:pt x="6358" y="11494"/>
                      <a:pt x="5677" y="8920"/>
                    </a:cubicBezTo>
                    <a:cubicBezTo>
                      <a:pt x="7721" y="9904"/>
                      <a:pt x="9613" y="10586"/>
                      <a:pt x="10976" y="7861"/>
                    </a:cubicBezTo>
                    <a:cubicBezTo>
                      <a:pt x="11884" y="6044"/>
                      <a:pt x="13247" y="4530"/>
                      <a:pt x="14912" y="6877"/>
                    </a:cubicBezTo>
                    <a:cubicBezTo>
                      <a:pt x="16199" y="8693"/>
                      <a:pt x="18167" y="10964"/>
                      <a:pt x="14609" y="12932"/>
                    </a:cubicBezTo>
                    <a:cubicBezTo>
                      <a:pt x="12792" y="13916"/>
                      <a:pt x="10522" y="14371"/>
                      <a:pt x="9462" y="16490"/>
                    </a:cubicBezTo>
                    <a:cubicBezTo>
                      <a:pt x="8932" y="16566"/>
                      <a:pt x="8251" y="16566"/>
                      <a:pt x="7645" y="16566"/>
                    </a:cubicBezTo>
                    <a:close/>
                  </a:path>
                </a:pathLst>
              </a:custGeom>
              <a:solidFill>
                <a:srgbClr val="FBE6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1" name="任意多边形: 形状 3810"/>
              <p:cNvSpPr/>
              <p:nvPr/>
            </p:nvSpPr>
            <p:spPr>
              <a:xfrm>
                <a:off x="1958971" y="6463458"/>
                <a:ext cx="22709" cy="22709"/>
              </a:xfrm>
              <a:custGeom>
                <a:avLst/>
                <a:gdLst>
                  <a:gd name="connsiteX0" fmla="*/ 19075 w 22708"/>
                  <a:gd name="connsiteY0" fmla="*/ 20050 h 22708"/>
                  <a:gd name="connsiteX1" fmla="*/ 17183 w 22708"/>
                  <a:gd name="connsiteY1" fmla="*/ 20050 h 22708"/>
                  <a:gd name="connsiteX2" fmla="*/ 15442 w 22708"/>
                  <a:gd name="connsiteY2" fmla="*/ 15508 h 22708"/>
                  <a:gd name="connsiteX3" fmla="*/ 5677 w 22708"/>
                  <a:gd name="connsiteY3" fmla="*/ 12481 h 22708"/>
                  <a:gd name="connsiteX4" fmla="*/ 5677 w 22708"/>
                  <a:gd name="connsiteY4" fmla="*/ 12481 h 22708"/>
                  <a:gd name="connsiteX5" fmla="*/ 7418 w 22708"/>
                  <a:gd name="connsiteY5" fmla="*/ 6576 h 22708"/>
                  <a:gd name="connsiteX6" fmla="*/ 11354 w 22708"/>
                  <a:gd name="connsiteY6" fmla="*/ 6879 h 22708"/>
                  <a:gd name="connsiteX7" fmla="*/ 19000 w 22708"/>
                  <a:gd name="connsiteY7" fmla="*/ 12481 h 22708"/>
                  <a:gd name="connsiteX8" fmla="*/ 19000 w 22708"/>
                  <a:gd name="connsiteY8" fmla="*/ 12481 h 22708"/>
                  <a:gd name="connsiteX9" fmla="*/ 20135 w 22708"/>
                  <a:gd name="connsiteY9" fmla="*/ 14979 h 22708"/>
                  <a:gd name="connsiteX10" fmla="*/ 19075 w 22708"/>
                  <a:gd name="connsiteY10" fmla="*/ 2005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9075" y="20050"/>
                    </a:moveTo>
                    <a:cubicBezTo>
                      <a:pt x="18470" y="20050"/>
                      <a:pt x="17788" y="20050"/>
                      <a:pt x="17183" y="20050"/>
                    </a:cubicBezTo>
                    <a:cubicBezTo>
                      <a:pt x="16653" y="18461"/>
                      <a:pt x="18243" y="15660"/>
                      <a:pt x="15442" y="15508"/>
                    </a:cubicBezTo>
                    <a:cubicBezTo>
                      <a:pt x="11808" y="15357"/>
                      <a:pt x="9311" y="12254"/>
                      <a:pt x="5677" y="12481"/>
                    </a:cubicBezTo>
                    <a:lnTo>
                      <a:pt x="5677" y="12481"/>
                    </a:lnTo>
                    <a:cubicBezTo>
                      <a:pt x="6434" y="10589"/>
                      <a:pt x="7872" y="8847"/>
                      <a:pt x="7418" y="6576"/>
                    </a:cubicBezTo>
                    <a:cubicBezTo>
                      <a:pt x="8932" y="4457"/>
                      <a:pt x="10067" y="6728"/>
                      <a:pt x="11354" y="6879"/>
                    </a:cubicBezTo>
                    <a:cubicBezTo>
                      <a:pt x="13701" y="8999"/>
                      <a:pt x="16426" y="10664"/>
                      <a:pt x="19000" y="12481"/>
                    </a:cubicBezTo>
                    <a:lnTo>
                      <a:pt x="19000" y="12481"/>
                    </a:lnTo>
                    <a:cubicBezTo>
                      <a:pt x="19605" y="13238"/>
                      <a:pt x="19984" y="14070"/>
                      <a:pt x="20135" y="14979"/>
                    </a:cubicBezTo>
                    <a:cubicBezTo>
                      <a:pt x="20892" y="16871"/>
                      <a:pt x="20438" y="18536"/>
                      <a:pt x="19075" y="20050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2" name="任意多边形: 形状 3811"/>
              <p:cNvSpPr/>
              <p:nvPr/>
            </p:nvSpPr>
            <p:spPr>
              <a:xfrm>
                <a:off x="1529639" y="6334559"/>
                <a:ext cx="22709" cy="22709"/>
              </a:xfrm>
              <a:custGeom>
                <a:avLst/>
                <a:gdLst>
                  <a:gd name="connsiteX0" fmla="*/ 7104 w 22708"/>
                  <a:gd name="connsiteY0" fmla="*/ 9972 h 22708"/>
                  <a:gd name="connsiteX1" fmla="*/ 13008 w 22708"/>
                  <a:gd name="connsiteY1" fmla="*/ 6339 h 22708"/>
                  <a:gd name="connsiteX2" fmla="*/ 17323 w 22708"/>
                  <a:gd name="connsiteY2" fmla="*/ 17845 h 22708"/>
                  <a:gd name="connsiteX3" fmla="*/ 9299 w 22708"/>
                  <a:gd name="connsiteY3" fmla="*/ 19586 h 22708"/>
                  <a:gd name="connsiteX4" fmla="*/ 9223 w 22708"/>
                  <a:gd name="connsiteY4" fmla="*/ 19661 h 22708"/>
                  <a:gd name="connsiteX5" fmla="*/ 7104 w 22708"/>
                  <a:gd name="connsiteY5" fmla="*/ 997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7104" y="9972"/>
                    </a:moveTo>
                    <a:cubicBezTo>
                      <a:pt x="6347" y="4371"/>
                      <a:pt x="9829" y="5582"/>
                      <a:pt x="13008" y="6339"/>
                    </a:cubicBezTo>
                    <a:cubicBezTo>
                      <a:pt x="14219" y="10275"/>
                      <a:pt x="19367" y="12698"/>
                      <a:pt x="17323" y="17845"/>
                    </a:cubicBezTo>
                    <a:cubicBezTo>
                      <a:pt x="14825" y="19131"/>
                      <a:pt x="11419" y="16407"/>
                      <a:pt x="9299" y="19586"/>
                    </a:cubicBezTo>
                    <a:lnTo>
                      <a:pt x="9223" y="19661"/>
                    </a:lnTo>
                    <a:cubicBezTo>
                      <a:pt x="1730" y="17921"/>
                      <a:pt x="8694" y="13000"/>
                      <a:pt x="7104" y="9972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3" name="任意多边形: 形状 3812"/>
              <p:cNvSpPr/>
              <p:nvPr/>
            </p:nvSpPr>
            <p:spPr>
              <a:xfrm>
                <a:off x="1626136" y="6156505"/>
                <a:ext cx="15139" cy="22709"/>
              </a:xfrm>
              <a:custGeom>
                <a:avLst/>
                <a:gdLst>
                  <a:gd name="connsiteX0" fmla="*/ 7723 w 15139"/>
                  <a:gd name="connsiteY0" fmla="*/ 5677 h 22708"/>
                  <a:gd name="connsiteX1" fmla="*/ 15596 w 15139"/>
                  <a:gd name="connsiteY1" fmla="*/ 10824 h 22708"/>
                  <a:gd name="connsiteX2" fmla="*/ 6134 w 15139"/>
                  <a:gd name="connsiteY2" fmla="*/ 17031 h 22708"/>
                  <a:gd name="connsiteX3" fmla="*/ 7723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7723" y="5677"/>
                    </a:moveTo>
                    <a:cubicBezTo>
                      <a:pt x="10146" y="7645"/>
                      <a:pt x="9843" y="12868"/>
                      <a:pt x="15596" y="10824"/>
                    </a:cubicBezTo>
                    <a:cubicBezTo>
                      <a:pt x="13098" y="15517"/>
                      <a:pt x="10448" y="17712"/>
                      <a:pt x="6134" y="17031"/>
                    </a:cubicBezTo>
                    <a:cubicBezTo>
                      <a:pt x="6210" y="13171"/>
                      <a:pt x="4317" y="9008"/>
                      <a:pt x="7723" y="5677"/>
                    </a:cubicBezTo>
                    <a:close/>
                  </a:path>
                </a:pathLst>
              </a:custGeom>
              <a:solidFill>
                <a:srgbClr val="F5CE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4" name="任意多边形: 形状 3813"/>
              <p:cNvSpPr/>
              <p:nvPr/>
            </p:nvSpPr>
            <p:spPr>
              <a:xfrm>
                <a:off x="1602558" y="6411393"/>
                <a:ext cx="22709" cy="15139"/>
              </a:xfrm>
              <a:custGeom>
                <a:avLst/>
                <a:gdLst>
                  <a:gd name="connsiteX0" fmla="*/ 6625 w 22708"/>
                  <a:gd name="connsiteY0" fmla="*/ 13224 h 15139"/>
                  <a:gd name="connsiteX1" fmla="*/ 9275 w 22708"/>
                  <a:gd name="connsiteY1" fmla="*/ 5882 h 15139"/>
                  <a:gd name="connsiteX2" fmla="*/ 19191 w 22708"/>
                  <a:gd name="connsiteY2" fmla="*/ 13073 h 15139"/>
                  <a:gd name="connsiteX3" fmla="*/ 6625 w 22708"/>
                  <a:gd name="connsiteY3" fmla="*/ 13224 h 15139"/>
                  <a:gd name="connsiteX4" fmla="*/ 6625 w 22708"/>
                  <a:gd name="connsiteY4" fmla="*/ 132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6625" y="13224"/>
                    </a:moveTo>
                    <a:cubicBezTo>
                      <a:pt x="4884" y="9818"/>
                      <a:pt x="5414" y="6866"/>
                      <a:pt x="9275" y="5882"/>
                    </a:cubicBezTo>
                    <a:cubicBezTo>
                      <a:pt x="13968" y="4671"/>
                      <a:pt x="15028" y="9061"/>
                      <a:pt x="19191" y="13073"/>
                    </a:cubicBezTo>
                    <a:cubicBezTo>
                      <a:pt x="13514" y="12089"/>
                      <a:pt x="9729" y="10272"/>
                      <a:pt x="6625" y="13224"/>
                    </a:cubicBezTo>
                    <a:lnTo>
                      <a:pt x="6625" y="13224"/>
                    </a:lnTo>
                    <a:close/>
                  </a:path>
                </a:pathLst>
              </a:custGeom>
              <a:solidFill>
                <a:srgbClr val="F7DF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5" name="任意多边形: 形状 3814"/>
              <p:cNvSpPr/>
              <p:nvPr/>
            </p:nvSpPr>
            <p:spPr>
              <a:xfrm>
                <a:off x="1824991" y="5451315"/>
                <a:ext cx="22709" cy="15139"/>
              </a:xfrm>
              <a:custGeom>
                <a:avLst/>
                <a:gdLst>
                  <a:gd name="connsiteX0" fmla="*/ 5677 w 22708"/>
                  <a:gd name="connsiteY0" fmla="*/ 10609 h 15139"/>
                  <a:gd name="connsiteX1" fmla="*/ 13095 w 22708"/>
                  <a:gd name="connsiteY1" fmla="*/ 6748 h 15139"/>
                  <a:gd name="connsiteX2" fmla="*/ 17183 w 22708"/>
                  <a:gd name="connsiteY2" fmla="*/ 6597 h 15139"/>
                  <a:gd name="connsiteX3" fmla="*/ 18016 w 22708"/>
                  <a:gd name="connsiteY3" fmla="*/ 10155 h 15139"/>
                  <a:gd name="connsiteX4" fmla="*/ 15063 w 22708"/>
                  <a:gd name="connsiteY4" fmla="*/ 12804 h 15139"/>
                  <a:gd name="connsiteX5" fmla="*/ 5677 w 22708"/>
                  <a:gd name="connsiteY5" fmla="*/ 10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0609"/>
                    </a:moveTo>
                    <a:cubicBezTo>
                      <a:pt x="7948" y="8489"/>
                      <a:pt x="11506" y="9927"/>
                      <a:pt x="13095" y="6748"/>
                    </a:cubicBezTo>
                    <a:cubicBezTo>
                      <a:pt x="13777" y="5386"/>
                      <a:pt x="15745" y="5310"/>
                      <a:pt x="17183" y="6597"/>
                    </a:cubicBezTo>
                    <a:cubicBezTo>
                      <a:pt x="18167" y="7581"/>
                      <a:pt x="18091" y="8868"/>
                      <a:pt x="18016" y="10155"/>
                    </a:cubicBezTo>
                    <a:cubicBezTo>
                      <a:pt x="17864" y="11971"/>
                      <a:pt x="16350" y="13637"/>
                      <a:pt x="15063" y="12804"/>
                    </a:cubicBezTo>
                    <a:cubicBezTo>
                      <a:pt x="12036" y="10987"/>
                      <a:pt x="8554" y="14848"/>
                      <a:pt x="5677" y="10609"/>
                    </a:cubicBezTo>
                    <a:close/>
                  </a:path>
                </a:pathLst>
              </a:custGeom>
              <a:solidFill>
                <a:srgbClr val="FAED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6" name="任意多边形: 形状 3815"/>
              <p:cNvSpPr/>
              <p:nvPr/>
            </p:nvSpPr>
            <p:spPr>
              <a:xfrm>
                <a:off x="1801728" y="5947434"/>
                <a:ext cx="15139" cy="15139"/>
              </a:xfrm>
              <a:custGeom>
                <a:avLst/>
                <a:gdLst>
                  <a:gd name="connsiteX0" fmla="*/ 8956 w 15139"/>
                  <a:gd name="connsiteY0" fmla="*/ 15139 h 15139"/>
                  <a:gd name="connsiteX1" fmla="*/ 6382 w 15139"/>
                  <a:gd name="connsiteY1" fmla="*/ 8629 h 15139"/>
                  <a:gd name="connsiteX2" fmla="*/ 8956 w 15139"/>
                  <a:gd name="connsiteY2" fmla="*/ 5677 h 15139"/>
                  <a:gd name="connsiteX3" fmla="*/ 10621 w 15139"/>
                  <a:gd name="connsiteY3" fmla="*/ 6510 h 15139"/>
                  <a:gd name="connsiteX4" fmla="*/ 16450 w 15139"/>
                  <a:gd name="connsiteY4" fmla="*/ 10143 h 15139"/>
                  <a:gd name="connsiteX5" fmla="*/ 11227 w 15139"/>
                  <a:gd name="connsiteY5" fmla="*/ 13322 h 15139"/>
                  <a:gd name="connsiteX6" fmla="*/ 11075 w 15139"/>
                  <a:gd name="connsiteY6" fmla="*/ 15139 h 15139"/>
                  <a:gd name="connsiteX7" fmla="*/ 8956 w 15139"/>
                  <a:gd name="connsiteY7" fmla="*/ 1513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8956" y="15139"/>
                    </a:moveTo>
                    <a:cubicBezTo>
                      <a:pt x="7366" y="13322"/>
                      <a:pt x="8275" y="10673"/>
                      <a:pt x="6382" y="8629"/>
                    </a:cubicBezTo>
                    <a:cubicBezTo>
                      <a:pt x="4339" y="6282"/>
                      <a:pt x="7215" y="5980"/>
                      <a:pt x="8956" y="5677"/>
                    </a:cubicBezTo>
                    <a:cubicBezTo>
                      <a:pt x="9486" y="5980"/>
                      <a:pt x="10167" y="6131"/>
                      <a:pt x="10621" y="6510"/>
                    </a:cubicBezTo>
                    <a:cubicBezTo>
                      <a:pt x="12438" y="7948"/>
                      <a:pt x="16147" y="6661"/>
                      <a:pt x="16450" y="10143"/>
                    </a:cubicBezTo>
                    <a:cubicBezTo>
                      <a:pt x="16828" y="14382"/>
                      <a:pt x="12514" y="11505"/>
                      <a:pt x="11227" y="13322"/>
                    </a:cubicBezTo>
                    <a:cubicBezTo>
                      <a:pt x="10924" y="13777"/>
                      <a:pt x="11075" y="14533"/>
                      <a:pt x="11075" y="15139"/>
                    </a:cubicBezTo>
                    <a:cubicBezTo>
                      <a:pt x="10470" y="15820"/>
                      <a:pt x="9713" y="15820"/>
                      <a:pt x="8956" y="15139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7" name="任意多边形: 形状 3816"/>
              <p:cNvSpPr/>
              <p:nvPr/>
            </p:nvSpPr>
            <p:spPr>
              <a:xfrm>
                <a:off x="2293545" y="6203152"/>
                <a:ext cx="22709" cy="15139"/>
              </a:xfrm>
              <a:custGeom>
                <a:avLst/>
                <a:gdLst>
                  <a:gd name="connsiteX0" fmla="*/ 5677 w 22708"/>
                  <a:gd name="connsiteY0" fmla="*/ 11941 h 15139"/>
                  <a:gd name="connsiteX1" fmla="*/ 18772 w 22708"/>
                  <a:gd name="connsiteY1" fmla="*/ 6415 h 15139"/>
                  <a:gd name="connsiteX2" fmla="*/ 19302 w 22708"/>
                  <a:gd name="connsiteY2" fmla="*/ 6642 h 15139"/>
                  <a:gd name="connsiteX3" fmla="*/ 9992 w 22708"/>
                  <a:gd name="connsiteY3" fmla="*/ 14287 h 15139"/>
                  <a:gd name="connsiteX4" fmla="*/ 5904 w 22708"/>
                  <a:gd name="connsiteY4" fmla="*/ 12622 h 15139"/>
                  <a:gd name="connsiteX5" fmla="*/ 5677 w 22708"/>
                  <a:gd name="connsiteY5" fmla="*/ 1194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1941"/>
                    </a:moveTo>
                    <a:cubicBezTo>
                      <a:pt x="7645" y="4447"/>
                      <a:pt x="13171" y="5279"/>
                      <a:pt x="18772" y="6415"/>
                    </a:cubicBezTo>
                    <a:lnTo>
                      <a:pt x="19302" y="6642"/>
                    </a:lnTo>
                    <a:cubicBezTo>
                      <a:pt x="18470" y="12016"/>
                      <a:pt x="15215" y="14287"/>
                      <a:pt x="9992" y="14287"/>
                    </a:cubicBezTo>
                    <a:cubicBezTo>
                      <a:pt x="8478" y="14136"/>
                      <a:pt x="7115" y="13530"/>
                      <a:pt x="5904" y="12622"/>
                    </a:cubicBezTo>
                    <a:lnTo>
                      <a:pt x="5677" y="11941"/>
                    </a:lnTo>
                    <a:close/>
                  </a:path>
                </a:pathLst>
              </a:custGeom>
              <a:solidFill>
                <a:srgbClr val="F5D6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8" name="任意多边形: 形状 3817"/>
              <p:cNvSpPr/>
              <p:nvPr/>
            </p:nvSpPr>
            <p:spPr>
              <a:xfrm>
                <a:off x="2027551" y="5398188"/>
                <a:ext cx="15139" cy="15139"/>
              </a:xfrm>
              <a:custGeom>
                <a:avLst/>
                <a:gdLst>
                  <a:gd name="connsiteX0" fmla="*/ 5677 w 15139"/>
                  <a:gd name="connsiteY0" fmla="*/ 14836 h 15139"/>
                  <a:gd name="connsiteX1" fmla="*/ 12944 w 15139"/>
                  <a:gd name="connsiteY1" fmla="*/ 5677 h 15139"/>
                  <a:gd name="connsiteX2" fmla="*/ 5677 w 15139"/>
                  <a:gd name="connsiteY2" fmla="*/ 148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4836"/>
                    </a:moveTo>
                    <a:cubicBezTo>
                      <a:pt x="7267" y="11127"/>
                      <a:pt x="7948" y="6737"/>
                      <a:pt x="12944" y="5677"/>
                    </a:cubicBezTo>
                    <a:cubicBezTo>
                      <a:pt x="17334" y="12717"/>
                      <a:pt x="16047" y="14382"/>
                      <a:pt x="5677" y="14836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19" name="任意多边形: 形状 3818"/>
              <p:cNvSpPr/>
              <p:nvPr/>
            </p:nvSpPr>
            <p:spPr>
              <a:xfrm>
                <a:off x="2293517" y="6288593"/>
                <a:ext cx="22709" cy="15139"/>
              </a:xfrm>
              <a:custGeom>
                <a:avLst/>
                <a:gdLst>
                  <a:gd name="connsiteX0" fmla="*/ 5705 w 22708"/>
                  <a:gd name="connsiteY0" fmla="*/ 10521 h 15139"/>
                  <a:gd name="connsiteX1" fmla="*/ 17362 w 22708"/>
                  <a:gd name="connsiteY1" fmla="*/ 5677 h 15139"/>
                  <a:gd name="connsiteX2" fmla="*/ 7446 w 22708"/>
                  <a:gd name="connsiteY2" fmla="*/ 14458 h 15139"/>
                  <a:gd name="connsiteX3" fmla="*/ 5705 w 22708"/>
                  <a:gd name="connsiteY3" fmla="*/ 105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705" y="10521"/>
                    </a:moveTo>
                    <a:cubicBezTo>
                      <a:pt x="9263" y="9008"/>
                      <a:pt x="12896" y="7494"/>
                      <a:pt x="17362" y="5677"/>
                    </a:cubicBezTo>
                    <a:cubicBezTo>
                      <a:pt x="15772" y="11581"/>
                      <a:pt x="14713" y="16502"/>
                      <a:pt x="7446" y="14458"/>
                    </a:cubicBezTo>
                    <a:cubicBezTo>
                      <a:pt x="6008" y="13474"/>
                      <a:pt x="5553" y="12111"/>
                      <a:pt x="5705" y="10521"/>
                    </a:cubicBezTo>
                    <a:close/>
                  </a:path>
                </a:pathLst>
              </a:custGeom>
              <a:solidFill>
                <a:srgbClr val="EDB5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0" name="任意多边形: 形状 3819"/>
              <p:cNvSpPr/>
              <p:nvPr/>
            </p:nvSpPr>
            <p:spPr>
              <a:xfrm>
                <a:off x="2002421" y="6276961"/>
                <a:ext cx="15139" cy="15139"/>
              </a:xfrm>
              <a:custGeom>
                <a:avLst/>
                <a:gdLst>
                  <a:gd name="connsiteX0" fmla="*/ 5677 w 15139"/>
                  <a:gd name="connsiteY0" fmla="*/ 10875 h 15139"/>
                  <a:gd name="connsiteX1" fmla="*/ 15518 w 15139"/>
                  <a:gd name="connsiteY1" fmla="*/ 8907 h 15139"/>
                  <a:gd name="connsiteX2" fmla="*/ 15442 w 15139"/>
                  <a:gd name="connsiteY2" fmla="*/ 10724 h 15139"/>
                  <a:gd name="connsiteX3" fmla="*/ 11657 w 15139"/>
                  <a:gd name="connsiteY3" fmla="*/ 14508 h 15139"/>
                  <a:gd name="connsiteX4" fmla="*/ 5677 w 15139"/>
                  <a:gd name="connsiteY4" fmla="*/ 108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875"/>
                    </a:moveTo>
                    <a:cubicBezTo>
                      <a:pt x="7948" y="5122"/>
                      <a:pt x="11052" y="3684"/>
                      <a:pt x="15518" y="8907"/>
                    </a:cubicBezTo>
                    <a:cubicBezTo>
                      <a:pt x="15442" y="9513"/>
                      <a:pt x="15442" y="10118"/>
                      <a:pt x="15442" y="10724"/>
                    </a:cubicBezTo>
                    <a:cubicBezTo>
                      <a:pt x="14533" y="12313"/>
                      <a:pt x="13247" y="13600"/>
                      <a:pt x="11657" y="14508"/>
                    </a:cubicBezTo>
                    <a:cubicBezTo>
                      <a:pt x="8781" y="14660"/>
                      <a:pt x="6131" y="14584"/>
                      <a:pt x="5677" y="10875"/>
                    </a:cubicBezTo>
                    <a:close/>
                  </a:path>
                </a:pathLst>
              </a:custGeom>
              <a:solidFill>
                <a:srgbClr val="F7D5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1" name="任意多边形: 形状 3820"/>
              <p:cNvSpPr/>
              <p:nvPr/>
            </p:nvSpPr>
            <p:spPr>
              <a:xfrm>
                <a:off x="2249793" y="6251578"/>
                <a:ext cx="22709" cy="22709"/>
              </a:xfrm>
              <a:custGeom>
                <a:avLst/>
                <a:gdLst>
                  <a:gd name="connsiteX0" fmla="*/ 5677 w 22708"/>
                  <a:gd name="connsiteY0" fmla="*/ 13322 h 22708"/>
                  <a:gd name="connsiteX1" fmla="*/ 19075 w 22708"/>
                  <a:gd name="connsiteY1" fmla="*/ 5677 h 22708"/>
                  <a:gd name="connsiteX2" fmla="*/ 8024 w 22708"/>
                  <a:gd name="connsiteY2" fmla="*/ 18091 h 22708"/>
                  <a:gd name="connsiteX3" fmla="*/ 5677 w 22708"/>
                  <a:gd name="connsiteY3" fmla="*/ 1332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5677" y="13322"/>
                    </a:moveTo>
                    <a:cubicBezTo>
                      <a:pt x="10370" y="11279"/>
                      <a:pt x="16047" y="10749"/>
                      <a:pt x="19075" y="5677"/>
                    </a:cubicBezTo>
                    <a:cubicBezTo>
                      <a:pt x="19756" y="13549"/>
                      <a:pt x="12641" y="15139"/>
                      <a:pt x="8024" y="18091"/>
                    </a:cubicBezTo>
                    <a:cubicBezTo>
                      <a:pt x="5829" y="19605"/>
                      <a:pt x="6131" y="15290"/>
                      <a:pt x="5677" y="13322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2" name="任意多边形: 形状 3821"/>
              <p:cNvSpPr/>
              <p:nvPr/>
            </p:nvSpPr>
            <p:spPr>
              <a:xfrm>
                <a:off x="1840749" y="5669859"/>
                <a:ext cx="15139" cy="30278"/>
              </a:xfrm>
              <a:custGeom>
                <a:avLst/>
                <a:gdLst>
                  <a:gd name="connsiteX0" fmla="*/ 15579 w 15139"/>
                  <a:gd name="connsiteY0" fmla="*/ 5677 h 30278"/>
                  <a:gd name="connsiteX1" fmla="*/ 7783 w 15139"/>
                  <a:gd name="connsiteY1" fmla="*/ 25055 h 30278"/>
                  <a:gd name="connsiteX2" fmla="*/ 9524 w 15139"/>
                  <a:gd name="connsiteY2" fmla="*/ 11052 h 30278"/>
                  <a:gd name="connsiteX3" fmla="*/ 15579 w 15139"/>
                  <a:gd name="connsiteY3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30278">
                    <a:moveTo>
                      <a:pt x="15579" y="5677"/>
                    </a:moveTo>
                    <a:cubicBezTo>
                      <a:pt x="14368" y="12717"/>
                      <a:pt x="8161" y="17713"/>
                      <a:pt x="7783" y="25055"/>
                    </a:cubicBezTo>
                    <a:cubicBezTo>
                      <a:pt x="3165" y="19757"/>
                      <a:pt x="7253" y="15366"/>
                      <a:pt x="9524" y="11052"/>
                    </a:cubicBezTo>
                    <a:cubicBezTo>
                      <a:pt x="10659" y="8781"/>
                      <a:pt x="12779" y="6585"/>
                      <a:pt x="15579" y="5677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3" name="任意多边形: 形状 3822"/>
              <p:cNvSpPr/>
              <p:nvPr/>
            </p:nvSpPr>
            <p:spPr>
              <a:xfrm>
                <a:off x="2177580" y="6494863"/>
                <a:ext cx="15139" cy="22709"/>
              </a:xfrm>
              <a:custGeom>
                <a:avLst/>
                <a:gdLst>
                  <a:gd name="connsiteX0" fmla="*/ 13322 w 15139"/>
                  <a:gd name="connsiteY0" fmla="*/ 20892 h 22708"/>
                  <a:gd name="connsiteX1" fmla="*/ 5677 w 15139"/>
                  <a:gd name="connsiteY1" fmla="*/ 15214 h 22708"/>
                  <a:gd name="connsiteX2" fmla="*/ 9462 w 15139"/>
                  <a:gd name="connsiteY2" fmla="*/ 5677 h 22708"/>
                  <a:gd name="connsiteX3" fmla="*/ 13474 w 15139"/>
                  <a:gd name="connsiteY3" fmla="*/ 9689 h 22708"/>
                  <a:gd name="connsiteX4" fmla="*/ 16956 w 15139"/>
                  <a:gd name="connsiteY4" fmla="*/ 21043 h 22708"/>
                  <a:gd name="connsiteX5" fmla="*/ 15063 w 15139"/>
                  <a:gd name="connsiteY5" fmla="*/ 22027 h 22708"/>
                  <a:gd name="connsiteX6" fmla="*/ 13322 w 15139"/>
                  <a:gd name="connsiteY6" fmla="*/ 208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3322" y="20892"/>
                    </a:moveTo>
                    <a:cubicBezTo>
                      <a:pt x="14079" y="14609"/>
                      <a:pt x="10824" y="13625"/>
                      <a:pt x="5677" y="15214"/>
                    </a:cubicBezTo>
                    <a:cubicBezTo>
                      <a:pt x="7115" y="12111"/>
                      <a:pt x="9310" y="9310"/>
                      <a:pt x="9462" y="5677"/>
                    </a:cubicBezTo>
                    <a:cubicBezTo>
                      <a:pt x="12036" y="5752"/>
                      <a:pt x="12944" y="7115"/>
                      <a:pt x="13474" y="9689"/>
                    </a:cubicBezTo>
                    <a:cubicBezTo>
                      <a:pt x="14306" y="13549"/>
                      <a:pt x="15745" y="17258"/>
                      <a:pt x="16956" y="21043"/>
                    </a:cubicBezTo>
                    <a:cubicBezTo>
                      <a:pt x="16426" y="21573"/>
                      <a:pt x="15820" y="21876"/>
                      <a:pt x="15063" y="22027"/>
                    </a:cubicBezTo>
                    <a:cubicBezTo>
                      <a:pt x="14382" y="21876"/>
                      <a:pt x="13777" y="21497"/>
                      <a:pt x="13322" y="20892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4" name="任意多边形: 形状 3823"/>
              <p:cNvSpPr/>
              <p:nvPr/>
            </p:nvSpPr>
            <p:spPr>
              <a:xfrm>
                <a:off x="1656849" y="5980032"/>
                <a:ext cx="15139" cy="22709"/>
              </a:xfrm>
              <a:custGeom>
                <a:avLst/>
                <a:gdLst>
                  <a:gd name="connsiteX0" fmla="*/ 9257 w 15139"/>
                  <a:gd name="connsiteY0" fmla="*/ 7142 h 22708"/>
                  <a:gd name="connsiteX1" fmla="*/ 12285 w 15139"/>
                  <a:gd name="connsiteY1" fmla="*/ 6158 h 22708"/>
                  <a:gd name="connsiteX2" fmla="*/ 7668 w 15139"/>
                  <a:gd name="connsiteY2" fmla="*/ 20464 h 22708"/>
                  <a:gd name="connsiteX3" fmla="*/ 5851 w 15139"/>
                  <a:gd name="connsiteY3" fmla="*/ 13576 h 22708"/>
                  <a:gd name="connsiteX4" fmla="*/ 9257 w 15139"/>
                  <a:gd name="connsiteY4" fmla="*/ 71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9257" y="7142"/>
                    </a:moveTo>
                    <a:cubicBezTo>
                      <a:pt x="10166" y="6309"/>
                      <a:pt x="11452" y="4946"/>
                      <a:pt x="12285" y="6158"/>
                    </a:cubicBezTo>
                    <a:cubicBezTo>
                      <a:pt x="15237" y="10321"/>
                      <a:pt x="12891" y="16906"/>
                      <a:pt x="7668" y="20464"/>
                    </a:cubicBezTo>
                    <a:cubicBezTo>
                      <a:pt x="5775" y="18496"/>
                      <a:pt x="5397" y="16149"/>
                      <a:pt x="5851" y="13576"/>
                    </a:cubicBezTo>
                    <a:cubicBezTo>
                      <a:pt x="6381" y="11153"/>
                      <a:pt x="7365" y="8882"/>
                      <a:pt x="9257" y="7142"/>
                    </a:cubicBezTo>
                    <a:close/>
                  </a:path>
                </a:pathLst>
              </a:custGeom>
              <a:solidFill>
                <a:srgbClr val="F5C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5" name="任意多边形: 形状 3824"/>
              <p:cNvSpPr/>
              <p:nvPr/>
            </p:nvSpPr>
            <p:spPr>
              <a:xfrm>
                <a:off x="1663663" y="6363175"/>
                <a:ext cx="22709" cy="22709"/>
              </a:xfrm>
              <a:custGeom>
                <a:avLst/>
                <a:gdLst>
                  <a:gd name="connsiteX0" fmla="*/ 6379 w 22708"/>
                  <a:gd name="connsiteY0" fmla="*/ 10046 h 22708"/>
                  <a:gd name="connsiteX1" fmla="*/ 9331 w 22708"/>
                  <a:gd name="connsiteY1" fmla="*/ 6564 h 22708"/>
                  <a:gd name="connsiteX2" fmla="*/ 19777 w 22708"/>
                  <a:gd name="connsiteY2" fmla="*/ 8229 h 22708"/>
                  <a:gd name="connsiteX3" fmla="*/ 6531 w 22708"/>
                  <a:gd name="connsiteY3" fmla="*/ 17766 h 22708"/>
                  <a:gd name="connsiteX4" fmla="*/ 6228 w 22708"/>
                  <a:gd name="connsiteY4" fmla="*/ 17540 h 22708"/>
                  <a:gd name="connsiteX5" fmla="*/ 5925 w 22708"/>
                  <a:gd name="connsiteY5" fmla="*/ 13225 h 22708"/>
                  <a:gd name="connsiteX6" fmla="*/ 6379 w 22708"/>
                  <a:gd name="connsiteY6" fmla="*/ 100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6379" y="10046"/>
                    </a:moveTo>
                    <a:cubicBezTo>
                      <a:pt x="7136" y="8608"/>
                      <a:pt x="4487" y="3687"/>
                      <a:pt x="9331" y="6564"/>
                    </a:cubicBezTo>
                    <a:cubicBezTo>
                      <a:pt x="12813" y="8608"/>
                      <a:pt x="16295" y="7775"/>
                      <a:pt x="19777" y="8229"/>
                    </a:cubicBezTo>
                    <a:cubicBezTo>
                      <a:pt x="15236" y="11181"/>
                      <a:pt x="10391" y="13755"/>
                      <a:pt x="6531" y="17766"/>
                    </a:cubicBezTo>
                    <a:lnTo>
                      <a:pt x="6228" y="17540"/>
                    </a:lnTo>
                    <a:cubicBezTo>
                      <a:pt x="5320" y="16177"/>
                      <a:pt x="5774" y="14663"/>
                      <a:pt x="5925" y="13225"/>
                    </a:cubicBezTo>
                    <a:cubicBezTo>
                      <a:pt x="6001" y="12165"/>
                      <a:pt x="6304" y="11105"/>
                      <a:pt x="6379" y="10046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6" name="任意多边形: 形状 3825"/>
              <p:cNvSpPr/>
              <p:nvPr/>
            </p:nvSpPr>
            <p:spPr>
              <a:xfrm>
                <a:off x="2200814" y="6243184"/>
                <a:ext cx="15139" cy="22709"/>
              </a:xfrm>
              <a:custGeom>
                <a:avLst/>
                <a:gdLst>
                  <a:gd name="connsiteX0" fmla="*/ 16733 w 15139"/>
                  <a:gd name="connsiteY0" fmla="*/ 12103 h 22708"/>
                  <a:gd name="connsiteX1" fmla="*/ 16657 w 15139"/>
                  <a:gd name="connsiteY1" fmla="*/ 14071 h 22708"/>
                  <a:gd name="connsiteX2" fmla="*/ 13024 w 15139"/>
                  <a:gd name="connsiteY2" fmla="*/ 17704 h 22708"/>
                  <a:gd name="connsiteX3" fmla="*/ 11131 w 15139"/>
                  <a:gd name="connsiteY3" fmla="*/ 17780 h 22708"/>
                  <a:gd name="connsiteX4" fmla="*/ 10829 w 15139"/>
                  <a:gd name="connsiteY4" fmla="*/ 16115 h 22708"/>
                  <a:gd name="connsiteX5" fmla="*/ 7195 w 15139"/>
                  <a:gd name="connsiteY5" fmla="*/ 12179 h 22708"/>
                  <a:gd name="connsiteX6" fmla="*/ 9012 w 15139"/>
                  <a:gd name="connsiteY6" fmla="*/ 6426 h 22708"/>
                  <a:gd name="connsiteX7" fmla="*/ 14840 w 15139"/>
                  <a:gd name="connsiteY7" fmla="*/ 8394 h 22708"/>
                  <a:gd name="connsiteX8" fmla="*/ 14840 w 15139"/>
                  <a:gd name="connsiteY8" fmla="*/ 8394 h 22708"/>
                  <a:gd name="connsiteX9" fmla="*/ 16733 w 15139"/>
                  <a:gd name="connsiteY9" fmla="*/ 12103 h 22708"/>
                  <a:gd name="connsiteX10" fmla="*/ 16733 w 15139"/>
                  <a:gd name="connsiteY10" fmla="*/ 1210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39" h="22708">
                    <a:moveTo>
                      <a:pt x="16733" y="12103"/>
                    </a:moveTo>
                    <a:cubicBezTo>
                      <a:pt x="16733" y="12784"/>
                      <a:pt x="16657" y="13390"/>
                      <a:pt x="16657" y="14071"/>
                    </a:cubicBezTo>
                    <a:cubicBezTo>
                      <a:pt x="15446" y="15282"/>
                      <a:pt x="14235" y="16493"/>
                      <a:pt x="13024" y="17704"/>
                    </a:cubicBezTo>
                    <a:cubicBezTo>
                      <a:pt x="12418" y="17780"/>
                      <a:pt x="11737" y="17780"/>
                      <a:pt x="11131" y="17780"/>
                    </a:cubicBezTo>
                    <a:cubicBezTo>
                      <a:pt x="10980" y="17250"/>
                      <a:pt x="10829" y="16720"/>
                      <a:pt x="10829" y="16115"/>
                    </a:cubicBezTo>
                    <a:cubicBezTo>
                      <a:pt x="10147" y="14298"/>
                      <a:pt x="8709" y="13163"/>
                      <a:pt x="7195" y="12179"/>
                    </a:cubicBezTo>
                    <a:cubicBezTo>
                      <a:pt x="3713" y="9000"/>
                      <a:pt x="7044" y="7864"/>
                      <a:pt x="9012" y="6426"/>
                    </a:cubicBezTo>
                    <a:cubicBezTo>
                      <a:pt x="11813" y="4609"/>
                      <a:pt x="13327" y="6426"/>
                      <a:pt x="14840" y="8394"/>
                    </a:cubicBezTo>
                    <a:lnTo>
                      <a:pt x="14840" y="8394"/>
                    </a:lnTo>
                    <a:cubicBezTo>
                      <a:pt x="15900" y="9378"/>
                      <a:pt x="15446" y="11195"/>
                      <a:pt x="16733" y="12103"/>
                    </a:cubicBezTo>
                    <a:lnTo>
                      <a:pt x="16733" y="12103"/>
                    </a:lnTo>
                    <a:close/>
                  </a:path>
                </a:pathLst>
              </a:custGeom>
              <a:solidFill>
                <a:srgbClr val="F4CB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7" name="任意多边形: 形状 3826"/>
              <p:cNvSpPr/>
              <p:nvPr/>
            </p:nvSpPr>
            <p:spPr>
              <a:xfrm>
                <a:off x="2150329" y="6166595"/>
                <a:ext cx="15139" cy="15139"/>
              </a:xfrm>
              <a:custGeom>
                <a:avLst/>
                <a:gdLst>
                  <a:gd name="connsiteX0" fmla="*/ 15669 w 15139"/>
                  <a:gd name="connsiteY0" fmla="*/ 10423 h 15139"/>
                  <a:gd name="connsiteX1" fmla="*/ 10597 w 15139"/>
                  <a:gd name="connsiteY1" fmla="*/ 13375 h 15139"/>
                  <a:gd name="connsiteX2" fmla="*/ 5677 w 15139"/>
                  <a:gd name="connsiteY2" fmla="*/ 9514 h 15139"/>
                  <a:gd name="connsiteX3" fmla="*/ 11506 w 15139"/>
                  <a:gd name="connsiteY3" fmla="*/ 5957 h 15139"/>
                  <a:gd name="connsiteX4" fmla="*/ 15669 w 15139"/>
                  <a:gd name="connsiteY4" fmla="*/ 104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669" y="10423"/>
                    </a:moveTo>
                    <a:cubicBezTo>
                      <a:pt x="14836" y="12769"/>
                      <a:pt x="12868" y="14056"/>
                      <a:pt x="10597" y="13375"/>
                    </a:cubicBezTo>
                    <a:cubicBezTo>
                      <a:pt x="8705" y="12769"/>
                      <a:pt x="6661" y="11634"/>
                      <a:pt x="5677" y="9514"/>
                    </a:cubicBezTo>
                    <a:cubicBezTo>
                      <a:pt x="7797" y="8606"/>
                      <a:pt x="8175" y="4594"/>
                      <a:pt x="11506" y="5957"/>
                    </a:cubicBezTo>
                    <a:cubicBezTo>
                      <a:pt x="13549" y="6789"/>
                      <a:pt x="15972" y="7395"/>
                      <a:pt x="15669" y="10423"/>
                    </a:cubicBezTo>
                    <a:close/>
                  </a:path>
                </a:pathLst>
              </a:custGeom>
              <a:solidFill>
                <a:srgbClr val="FBE3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8" name="任意多边形: 形状 3827"/>
              <p:cNvSpPr/>
              <p:nvPr/>
            </p:nvSpPr>
            <p:spPr>
              <a:xfrm>
                <a:off x="1834225" y="5769708"/>
                <a:ext cx="15139" cy="15139"/>
              </a:xfrm>
              <a:custGeom>
                <a:avLst/>
                <a:gdLst>
                  <a:gd name="connsiteX0" fmla="*/ 5677 w 15139"/>
                  <a:gd name="connsiteY0" fmla="*/ 9682 h 15139"/>
                  <a:gd name="connsiteX1" fmla="*/ 14155 w 15139"/>
                  <a:gd name="connsiteY1" fmla="*/ 6654 h 15139"/>
                  <a:gd name="connsiteX2" fmla="*/ 13398 w 15139"/>
                  <a:gd name="connsiteY2" fmla="*/ 12937 h 15139"/>
                  <a:gd name="connsiteX3" fmla="*/ 5677 w 15139"/>
                  <a:gd name="connsiteY3" fmla="*/ 9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682"/>
                    </a:moveTo>
                    <a:cubicBezTo>
                      <a:pt x="8554" y="8244"/>
                      <a:pt x="10143" y="3702"/>
                      <a:pt x="14155" y="6654"/>
                    </a:cubicBezTo>
                    <a:cubicBezTo>
                      <a:pt x="16729" y="8547"/>
                      <a:pt x="14761" y="11877"/>
                      <a:pt x="13398" y="12937"/>
                    </a:cubicBezTo>
                    <a:cubicBezTo>
                      <a:pt x="9992" y="15662"/>
                      <a:pt x="7948" y="12559"/>
                      <a:pt x="5677" y="9682"/>
                    </a:cubicBezTo>
                    <a:close/>
                  </a:path>
                </a:pathLst>
              </a:custGeom>
              <a:solidFill>
                <a:srgbClr val="F4CC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29" name="任意多边形: 形状 3828"/>
              <p:cNvSpPr/>
              <p:nvPr/>
            </p:nvSpPr>
            <p:spPr>
              <a:xfrm>
                <a:off x="1763072" y="6196547"/>
                <a:ext cx="15139" cy="15139"/>
              </a:xfrm>
              <a:custGeom>
                <a:avLst/>
                <a:gdLst>
                  <a:gd name="connsiteX0" fmla="*/ 11657 w 15139"/>
                  <a:gd name="connsiteY0" fmla="*/ 7494 h 15139"/>
                  <a:gd name="connsiteX1" fmla="*/ 13398 w 15139"/>
                  <a:gd name="connsiteY1" fmla="*/ 15063 h 15139"/>
                  <a:gd name="connsiteX2" fmla="*/ 13398 w 15139"/>
                  <a:gd name="connsiteY2" fmla="*/ 15063 h 15139"/>
                  <a:gd name="connsiteX3" fmla="*/ 5677 w 15139"/>
                  <a:gd name="connsiteY3" fmla="*/ 13095 h 15139"/>
                  <a:gd name="connsiteX4" fmla="*/ 7797 w 15139"/>
                  <a:gd name="connsiteY4" fmla="*/ 5677 h 15139"/>
                  <a:gd name="connsiteX5" fmla="*/ 11657 w 15139"/>
                  <a:gd name="connsiteY5" fmla="*/ 749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657" y="7494"/>
                    </a:moveTo>
                    <a:cubicBezTo>
                      <a:pt x="19832" y="8251"/>
                      <a:pt x="14761" y="12112"/>
                      <a:pt x="13398" y="15063"/>
                    </a:cubicBezTo>
                    <a:lnTo>
                      <a:pt x="13398" y="15063"/>
                    </a:lnTo>
                    <a:cubicBezTo>
                      <a:pt x="10824" y="14382"/>
                      <a:pt x="8251" y="13777"/>
                      <a:pt x="5677" y="13095"/>
                    </a:cubicBezTo>
                    <a:cubicBezTo>
                      <a:pt x="6358" y="10598"/>
                      <a:pt x="4466" y="7418"/>
                      <a:pt x="7797" y="5677"/>
                    </a:cubicBezTo>
                    <a:cubicBezTo>
                      <a:pt x="8856" y="6889"/>
                      <a:pt x="10067" y="7570"/>
                      <a:pt x="11657" y="7494"/>
                    </a:cubicBezTo>
                    <a:close/>
                  </a:path>
                </a:pathLst>
              </a:custGeom>
              <a:solidFill>
                <a:srgbClr val="F7D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0" name="任意多边形: 形状 3829"/>
              <p:cNvSpPr/>
              <p:nvPr/>
            </p:nvSpPr>
            <p:spPr>
              <a:xfrm>
                <a:off x="1806899" y="6221072"/>
                <a:ext cx="22709" cy="15139"/>
              </a:xfrm>
              <a:custGeom>
                <a:avLst/>
                <a:gdLst>
                  <a:gd name="connsiteX0" fmla="*/ 18924 w 22708"/>
                  <a:gd name="connsiteY0" fmla="*/ 9613 h 15139"/>
                  <a:gd name="connsiteX1" fmla="*/ 16956 w 22708"/>
                  <a:gd name="connsiteY1" fmla="*/ 9613 h 15139"/>
                  <a:gd name="connsiteX2" fmla="*/ 11203 w 22708"/>
                  <a:gd name="connsiteY2" fmla="*/ 13247 h 15139"/>
                  <a:gd name="connsiteX3" fmla="*/ 5677 w 22708"/>
                  <a:gd name="connsiteY3" fmla="*/ 5677 h 15139"/>
                  <a:gd name="connsiteX4" fmla="*/ 11581 w 22708"/>
                  <a:gd name="connsiteY4" fmla="*/ 5904 h 15139"/>
                  <a:gd name="connsiteX5" fmla="*/ 18924 w 22708"/>
                  <a:gd name="connsiteY5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8924" y="9613"/>
                    </a:moveTo>
                    <a:cubicBezTo>
                      <a:pt x="18243" y="9613"/>
                      <a:pt x="17637" y="9613"/>
                      <a:pt x="16956" y="9613"/>
                    </a:cubicBezTo>
                    <a:cubicBezTo>
                      <a:pt x="15290" y="11203"/>
                      <a:pt x="13852" y="13247"/>
                      <a:pt x="11203" y="13247"/>
                    </a:cubicBezTo>
                    <a:cubicBezTo>
                      <a:pt x="6510" y="12793"/>
                      <a:pt x="6358" y="9084"/>
                      <a:pt x="5677" y="5677"/>
                    </a:cubicBezTo>
                    <a:cubicBezTo>
                      <a:pt x="7645" y="6889"/>
                      <a:pt x="9462" y="6434"/>
                      <a:pt x="11581" y="5904"/>
                    </a:cubicBezTo>
                    <a:cubicBezTo>
                      <a:pt x="14836" y="5223"/>
                      <a:pt x="17637" y="6207"/>
                      <a:pt x="18924" y="9613"/>
                    </a:cubicBezTo>
                    <a:close/>
                  </a:path>
                </a:pathLst>
              </a:custGeom>
              <a:solidFill>
                <a:srgbClr val="FAE7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1" name="任意多边形: 形状 3830"/>
              <p:cNvSpPr/>
              <p:nvPr/>
            </p:nvSpPr>
            <p:spPr>
              <a:xfrm>
                <a:off x="1843082" y="5916589"/>
                <a:ext cx="22709" cy="15139"/>
              </a:xfrm>
              <a:custGeom>
                <a:avLst/>
                <a:gdLst>
                  <a:gd name="connsiteX0" fmla="*/ 19000 w 22708"/>
                  <a:gd name="connsiteY0" fmla="*/ 7985 h 15139"/>
                  <a:gd name="connsiteX1" fmla="*/ 16426 w 22708"/>
                  <a:gd name="connsiteY1" fmla="*/ 8666 h 15139"/>
                  <a:gd name="connsiteX2" fmla="*/ 5677 w 22708"/>
                  <a:gd name="connsiteY2" fmla="*/ 9953 h 15139"/>
                  <a:gd name="connsiteX3" fmla="*/ 19000 w 22708"/>
                  <a:gd name="connsiteY3" fmla="*/ 79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9000" y="7985"/>
                    </a:moveTo>
                    <a:cubicBezTo>
                      <a:pt x="18091" y="8212"/>
                      <a:pt x="16729" y="8136"/>
                      <a:pt x="16426" y="8666"/>
                    </a:cubicBezTo>
                    <a:cubicBezTo>
                      <a:pt x="13398" y="14419"/>
                      <a:pt x="9765" y="13738"/>
                      <a:pt x="5677" y="9953"/>
                    </a:cubicBezTo>
                    <a:cubicBezTo>
                      <a:pt x="9386" y="4427"/>
                      <a:pt x="14004" y="4806"/>
                      <a:pt x="19000" y="7985"/>
                    </a:cubicBezTo>
                    <a:close/>
                  </a:path>
                </a:pathLst>
              </a:custGeom>
              <a:solidFill>
                <a:srgbClr val="F8D5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2" name="任意多边形: 形状 3831"/>
              <p:cNvSpPr/>
              <p:nvPr/>
            </p:nvSpPr>
            <p:spPr>
              <a:xfrm>
                <a:off x="2038082" y="5194794"/>
                <a:ext cx="15139" cy="15139"/>
              </a:xfrm>
              <a:custGeom>
                <a:avLst/>
                <a:gdLst>
                  <a:gd name="connsiteX0" fmla="*/ 9832 w 15139"/>
                  <a:gd name="connsiteY0" fmla="*/ 5679 h 15139"/>
                  <a:gd name="connsiteX1" fmla="*/ 13465 w 15139"/>
                  <a:gd name="connsiteY1" fmla="*/ 11356 h 15139"/>
                  <a:gd name="connsiteX2" fmla="*/ 9605 w 15139"/>
                  <a:gd name="connsiteY2" fmla="*/ 14308 h 15139"/>
                  <a:gd name="connsiteX3" fmla="*/ 5971 w 15139"/>
                  <a:gd name="connsiteY3" fmla="*/ 10220 h 15139"/>
                  <a:gd name="connsiteX4" fmla="*/ 9832 w 15139"/>
                  <a:gd name="connsiteY4" fmla="*/ 56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32" y="5679"/>
                    </a:moveTo>
                    <a:cubicBezTo>
                      <a:pt x="12330" y="6511"/>
                      <a:pt x="13465" y="8858"/>
                      <a:pt x="13465" y="11356"/>
                    </a:cubicBezTo>
                    <a:cubicBezTo>
                      <a:pt x="13465" y="13399"/>
                      <a:pt x="11648" y="14989"/>
                      <a:pt x="9605" y="14308"/>
                    </a:cubicBezTo>
                    <a:cubicBezTo>
                      <a:pt x="7939" y="13778"/>
                      <a:pt x="4684" y="13702"/>
                      <a:pt x="5971" y="10220"/>
                    </a:cubicBezTo>
                    <a:cubicBezTo>
                      <a:pt x="6652" y="8404"/>
                      <a:pt x="6198" y="5603"/>
                      <a:pt x="9832" y="5679"/>
                    </a:cubicBezTo>
                    <a:close/>
                  </a:path>
                </a:pathLst>
              </a:custGeom>
              <a:solidFill>
                <a:srgbClr val="F6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3" name="任意多边形: 形状 3832"/>
              <p:cNvSpPr/>
              <p:nvPr/>
            </p:nvSpPr>
            <p:spPr>
              <a:xfrm>
                <a:off x="1842653" y="5202137"/>
                <a:ext cx="15139" cy="22709"/>
              </a:xfrm>
              <a:custGeom>
                <a:avLst/>
                <a:gdLst>
                  <a:gd name="connsiteX0" fmla="*/ 11783 w 15139"/>
                  <a:gd name="connsiteY0" fmla="*/ 17183 h 22708"/>
                  <a:gd name="connsiteX1" fmla="*/ 7998 w 15139"/>
                  <a:gd name="connsiteY1" fmla="*/ 5677 h 22708"/>
                  <a:gd name="connsiteX2" fmla="*/ 11783 w 15139"/>
                  <a:gd name="connsiteY2" fmla="*/ 171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11783" y="17183"/>
                    </a:moveTo>
                    <a:cubicBezTo>
                      <a:pt x="4440" y="13095"/>
                      <a:pt x="4440" y="13095"/>
                      <a:pt x="7998" y="5677"/>
                    </a:cubicBezTo>
                    <a:cubicBezTo>
                      <a:pt x="11707" y="8705"/>
                      <a:pt x="15492" y="11733"/>
                      <a:pt x="11783" y="17183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4" name="任意多边形: 形状 3833"/>
              <p:cNvSpPr/>
              <p:nvPr/>
            </p:nvSpPr>
            <p:spPr>
              <a:xfrm>
                <a:off x="2017787" y="6280266"/>
                <a:ext cx="15139" cy="15139"/>
              </a:xfrm>
              <a:custGeom>
                <a:avLst/>
                <a:gdLst>
                  <a:gd name="connsiteX0" fmla="*/ 7872 w 15139"/>
                  <a:gd name="connsiteY0" fmla="*/ 16805 h 15139"/>
                  <a:gd name="connsiteX1" fmla="*/ 5677 w 15139"/>
                  <a:gd name="connsiteY1" fmla="*/ 5677 h 15139"/>
                  <a:gd name="connsiteX2" fmla="*/ 15366 w 15139"/>
                  <a:gd name="connsiteY2" fmla="*/ 9386 h 15139"/>
                  <a:gd name="connsiteX3" fmla="*/ 7872 w 15139"/>
                  <a:gd name="connsiteY3" fmla="*/ 168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872" y="16805"/>
                    </a:moveTo>
                    <a:cubicBezTo>
                      <a:pt x="7115" y="13095"/>
                      <a:pt x="6434" y="9386"/>
                      <a:pt x="5677" y="5677"/>
                    </a:cubicBezTo>
                    <a:cubicBezTo>
                      <a:pt x="9235" y="6131"/>
                      <a:pt x="12565" y="6889"/>
                      <a:pt x="15366" y="9386"/>
                    </a:cubicBezTo>
                    <a:cubicBezTo>
                      <a:pt x="12263" y="11203"/>
                      <a:pt x="11430" y="15366"/>
                      <a:pt x="7872" y="16805"/>
                    </a:cubicBez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5" name="任意多边形: 形状 3834"/>
              <p:cNvSpPr/>
              <p:nvPr/>
            </p:nvSpPr>
            <p:spPr>
              <a:xfrm>
                <a:off x="1961465" y="6017956"/>
                <a:ext cx="15139" cy="15139"/>
              </a:xfrm>
              <a:custGeom>
                <a:avLst/>
                <a:gdLst>
                  <a:gd name="connsiteX0" fmla="*/ 8406 w 15139"/>
                  <a:gd name="connsiteY0" fmla="*/ 13803 h 15139"/>
                  <a:gd name="connsiteX1" fmla="*/ 5681 w 15139"/>
                  <a:gd name="connsiteY1" fmla="*/ 11608 h 15139"/>
                  <a:gd name="connsiteX2" fmla="*/ 11813 w 15139"/>
                  <a:gd name="connsiteY2" fmla="*/ 5704 h 15139"/>
                  <a:gd name="connsiteX3" fmla="*/ 15370 w 15139"/>
                  <a:gd name="connsiteY3" fmla="*/ 9489 h 15139"/>
                  <a:gd name="connsiteX4" fmla="*/ 8406 w 15139"/>
                  <a:gd name="connsiteY4" fmla="*/ 1380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406" y="13803"/>
                    </a:moveTo>
                    <a:cubicBezTo>
                      <a:pt x="6590" y="13803"/>
                      <a:pt x="5606" y="12668"/>
                      <a:pt x="5681" y="11608"/>
                    </a:cubicBezTo>
                    <a:cubicBezTo>
                      <a:pt x="5984" y="7975"/>
                      <a:pt x="8482" y="6082"/>
                      <a:pt x="11813" y="5704"/>
                    </a:cubicBezTo>
                    <a:cubicBezTo>
                      <a:pt x="14083" y="5401"/>
                      <a:pt x="15219" y="7747"/>
                      <a:pt x="15370" y="9489"/>
                    </a:cubicBezTo>
                    <a:cubicBezTo>
                      <a:pt x="15824" y="15317"/>
                      <a:pt x="8331" y="8580"/>
                      <a:pt x="8406" y="13803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6" name="任意多边形: 形状 3835"/>
              <p:cNvSpPr/>
              <p:nvPr/>
            </p:nvSpPr>
            <p:spPr>
              <a:xfrm>
                <a:off x="1740057" y="6019375"/>
                <a:ext cx="15139" cy="22709"/>
              </a:xfrm>
              <a:custGeom>
                <a:avLst/>
                <a:gdLst>
                  <a:gd name="connsiteX0" fmla="*/ 9768 w 15139"/>
                  <a:gd name="connsiteY0" fmla="*/ 23056 h 22708"/>
                  <a:gd name="connsiteX1" fmla="*/ 5984 w 15139"/>
                  <a:gd name="connsiteY1" fmla="*/ 7766 h 22708"/>
                  <a:gd name="connsiteX2" fmla="*/ 9314 w 15139"/>
                  <a:gd name="connsiteY2" fmla="*/ 5797 h 22708"/>
                  <a:gd name="connsiteX3" fmla="*/ 9768 w 15139"/>
                  <a:gd name="connsiteY3" fmla="*/ 230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9768" y="23056"/>
                    </a:moveTo>
                    <a:cubicBezTo>
                      <a:pt x="9995" y="17606"/>
                      <a:pt x="4318" y="13594"/>
                      <a:pt x="5984" y="7766"/>
                    </a:cubicBezTo>
                    <a:cubicBezTo>
                      <a:pt x="7422" y="7539"/>
                      <a:pt x="9314" y="5116"/>
                      <a:pt x="9314" y="5797"/>
                    </a:cubicBezTo>
                    <a:cubicBezTo>
                      <a:pt x="9466" y="11550"/>
                      <a:pt x="14916" y="17228"/>
                      <a:pt x="9768" y="23056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7" name="任意多边形: 形状 3836"/>
              <p:cNvSpPr/>
              <p:nvPr/>
            </p:nvSpPr>
            <p:spPr>
              <a:xfrm>
                <a:off x="2157784" y="5852285"/>
                <a:ext cx="22709" cy="15139"/>
              </a:xfrm>
              <a:custGeom>
                <a:avLst/>
                <a:gdLst>
                  <a:gd name="connsiteX0" fmla="*/ 6473 w 22708"/>
                  <a:gd name="connsiteY0" fmla="*/ 9538 h 15139"/>
                  <a:gd name="connsiteX1" fmla="*/ 16011 w 22708"/>
                  <a:gd name="connsiteY1" fmla="*/ 5677 h 15139"/>
                  <a:gd name="connsiteX2" fmla="*/ 17979 w 22708"/>
                  <a:gd name="connsiteY2" fmla="*/ 15366 h 15139"/>
                  <a:gd name="connsiteX3" fmla="*/ 10031 w 22708"/>
                  <a:gd name="connsiteY3" fmla="*/ 14912 h 15139"/>
                  <a:gd name="connsiteX4" fmla="*/ 6473 w 22708"/>
                  <a:gd name="connsiteY4" fmla="*/ 13322 h 15139"/>
                  <a:gd name="connsiteX5" fmla="*/ 6473 w 22708"/>
                  <a:gd name="connsiteY5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6473" y="9538"/>
                    </a:moveTo>
                    <a:cubicBezTo>
                      <a:pt x="9804" y="8554"/>
                      <a:pt x="14951" y="12111"/>
                      <a:pt x="16011" y="5677"/>
                    </a:cubicBezTo>
                    <a:cubicBezTo>
                      <a:pt x="18206" y="8629"/>
                      <a:pt x="21915" y="11203"/>
                      <a:pt x="17979" y="15366"/>
                    </a:cubicBezTo>
                    <a:cubicBezTo>
                      <a:pt x="15632" y="9689"/>
                      <a:pt x="13286" y="10068"/>
                      <a:pt x="10031" y="14912"/>
                    </a:cubicBezTo>
                    <a:cubicBezTo>
                      <a:pt x="7533" y="18545"/>
                      <a:pt x="6927" y="15517"/>
                      <a:pt x="6473" y="13322"/>
                    </a:cubicBezTo>
                    <a:cubicBezTo>
                      <a:pt x="5338" y="12035"/>
                      <a:pt x="5489" y="10824"/>
                      <a:pt x="6473" y="9538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8" name="任意多边形: 形状 3837"/>
              <p:cNvSpPr/>
              <p:nvPr/>
            </p:nvSpPr>
            <p:spPr>
              <a:xfrm>
                <a:off x="1961882" y="6053634"/>
                <a:ext cx="22709" cy="15139"/>
              </a:xfrm>
              <a:custGeom>
                <a:avLst/>
                <a:gdLst>
                  <a:gd name="connsiteX0" fmla="*/ 6627 w 22708"/>
                  <a:gd name="connsiteY0" fmla="*/ 15442 h 15139"/>
                  <a:gd name="connsiteX1" fmla="*/ 8670 w 22708"/>
                  <a:gd name="connsiteY1" fmla="*/ 5677 h 15139"/>
                  <a:gd name="connsiteX2" fmla="*/ 10487 w 22708"/>
                  <a:gd name="connsiteY2" fmla="*/ 5904 h 15139"/>
                  <a:gd name="connsiteX3" fmla="*/ 17148 w 22708"/>
                  <a:gd name="connsiteY3" fmla="*/ 12112 h 15139"/>
                  <a:gd name="connsiteX4" fmla="*/ 6627 w 22708"/>
                  <a:gd name="connsiteY4" fmla="*/ 154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6627" y="15442"/>
                    </a:moveTo>
                    <a:cubicBezTo>
                      <a:pt x="5643" y="11808"/>
                      <a:pt x="4432" y="8175"/>
                      <a:pt x="8670" y="5677"/>
                    </a:cubicBezTo>
                    <a:cubicBezTo>
                      <a:pt x="9276" y="5829"/>
                      <a:pt x="9882" y="5904"/>
                      <a:pt x="10487" y="5904"/>
                    </a:cubicBezTo>
                    <a:cubicBezTo>
                      <a:pt x="11244" y="8629"/>
                      <a:pt x="12758" y="10673"/>
                      <a:pt x="17148" y="12112"/>
                    </a:cubicBezTo>
                    <a:cubicBezTo>
                      <a:pt x="12758" y="13474"/>
                      <a:pt x="9730" y="14458"/>
                      <a:pt x="6627" y="15442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39" name="任意多边形: 形状 3838"/>
              <p:cNvSpPr/>
              <p:nvPr/>
            </p:nvSpPr>
            <p:spPr>
              <a:xfrm>
                <a:off x="2247749" y="5978481"/>
                <a:ext cx="15139" cy="15139"/>
              </a:xfrm>
              <a:custGeom>
                <a:avLst/>
                <a:gdLst>
                  <a:gd name="connsiteX0" fmla="*/ 5677 w 15139"/>
                  <a:gd name="connsiteY0" fmla="*/ 11040 h 15139"/>
                  <a:gd name="connsiteX1" fmla="*/ 9689 w 15139"/>
                  <a:gd name="connsiteY1" fmla="*/ 6876 h 15139"/>
                  <a:gd name="connsiteX2" fmla="*/ 15366 w 15139"/>
                  <a:gd name="connsiteY2" fmla="*/ 8769 h 15139"/>
                  <a:gd name="connsiteX3" fmla="*/ 13474 w 15139"/>
                  <a:gd name="connsiteY3" fmla="*/ 10661 h 15139"/>
                  <a:gd name="connsiteX4" fmla="*/ 13474 w 15139"/>
                  <a:gd name="connsiteY4" fmla="*/ 12554 h 15139"/>
                  <a:gd name="connsiteX5" fmla="*/ 9386 w 15139"/>
                  <a:gd name="connsiteY5" fmla="*/ 14597 h 15139"/>
                  <a:gd name="connsiteX6" fmla="*/ 7721 w 15139"/>
                  <a:gd name="connsiteY6" fmla="*/ 14370 h 15139"/>
                  <a:gd name="connsiteX7" fmla="*/ 5904 w 15139"/>
                  <a:gd name="connsiteY7" fmla="*/ 12554 h 15139"/>
                  <a:gd name="connsiteX8" fmla="*/ 5677 w 15139"/>
                  <a:gd name="connsiteY8" fmla="*/ 110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1040"/>
                    </a:moveTo>
                    <a:cubicBezTo>
                      <a:pt x="5829" y="8542"/>
                      <a:pt x="6888" y="6876"/>
                      <a:pt x="9689" y="6876"/>
                    </a:cubicBezTo>
                    <a:cubicBezTo>
                      <a:pt x="12263" y="5438"/>
                      <a:pt x="14685" y="4529"/>
                      <a:pt x="15366" y="8769"/>
                    </a:cubicBezTo>
                    <a:cubicBezTo>
                      <a:pt x="14609" y="9298"/>
                      <a:pt x="14155" y="10056"/>
                      <a:pt x="13474" y="10661"/>
                    </a:cubicBezTo>
                    <a:cubicBezTo>
                      <a:pt x="13474" y="11266"/>
                      <a:pt x="13474" y="11948"/>
                      <a:pt x="13474" y="12554"/>
                    </a:cubicBezTo>
                    <a:cubicBezTo>
                      <a:pt x="12717" y="14370"/>
                      <a:pt x="10976" y="14446"/>
                      <a:pt x="9386" y="14597"/>
                    </a:cubicBezTo>
                    <a:cubicBezTo>
                      <a:pt x="8856" y="14597"/>
                      <a:pt x="8251" y="14597"/>
                      <a:pt x="7721" y="14370"/>
                    </a:cubicBezTo>
                    <a:cubicBezTo>
                      <a:pt x="7115" y="13765"/>
                      <a:pt x="6510" y="13159"/>
                      <a:pt x="5904" y="12554"/>
                    </a:cubicBezTo>
                    <a:cubicBezTo>
                      <a:pt x="5829" y="12099"/>
                      <a:pt x="5753" y="11570"/>
                      <a:pt x="5677" y="11040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0" name="任意多边形: 形状 3839"/>
              <p:cNvSpPr/>
              <p:nvPr/>
            </p:nvSpPr>
            <p:spPr>
              <a:xfrm>
                <a:off x="1946849" y="5276924"/>
                <a:ext cx="22709" cy="15139"/>
              </a:xfrm>
              <a:custGeom>
                <a:avLst/>
                <a:gdLst>
                  <a:gd name="connsiteX0" fmla="*/ 6445 w 22708"/>
                  <a:gd name="connsiteY0" fmla="*/ 7040 h 15139"/>
                  <a:gd name="connsiteX1" fmla="*/ 18405 w 22708"/>
                  <a:gd name="connsiteY1" fmla="*/ 5677 h 15139"/>
                  <a:gd name="connsiteX2" fmla="*/ 12122 w 22708"/>
                  <a:gd name="connsiteY2" fmla="*/ 14609 h 15139"/>
                  <a:gd name="connsiteX3" fmla="*/ 6369 w 22708"/>
                  <a:gd name="connsiteY3" fmla="*/ 9084 h 15139"/>
                  <a:gd name="connsiteX4" fmla="*/ 5764 w 22708"/>
                  <a:gd name="connsiteY4" fmla="*/ 7721 h 15139"/>
                  <a:gd name="connsiteX5" fmla="*/ 6445 w 22708"/>
                  <a:gd name="connsiteY5" fmla="*/ 7040 h 15139"/>
                  <a:gd name="connsiteX6" fmla="*/ 6445 w 22708"/>
                  <a:gd name="connsiteY6" fmla="*/ 70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6445" y="7040"/>
                    </a:moveTo>
                    <a:cubicBezTo>
                      <a:pt x="10457" y="10446"/>
                      <a:pt x="13939" y="6283"/>
                      <a:pt x="18405" y="5677"/>
                    </a:cubicBezTo>
                    <a:cubicBezTo>
                      <a:pt x="18405" y="10824"/>
                      <a:pt x="13787" y="11733"/>
                      <a:pt x="12122" y="14609"/>
                    </a:cubicBezTo>
                    <a:cubicBezTo>
                      <a:pt x="9397" y="13549"/>
                      <a:pt x="7656" y="11581"/>
                      <a:pt x="6369" y="9084"/>
                    </a:cubicBezTo>
                    <a:cubicBezTo>
                      <a:pt x="5764" y="8629"/>
                      <a:pt x="5536" y="8175"/>
                      <a:pt x="5764" y="7721"/>
                    </a:cubicBezTo>
                    <a:cubicBezTo>
                      <a:pt x="5991" y="7191"/>
                      <a:pt x="6218" y="6964"/>
                      <a:pt x="6445" y="7040"/>
                    </a:cubicBezTo>
                    <a:lnTo>
                      <a:pt x="6445" y="7040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1" name="任意多边形: 形状 3840"/>
              <p:cNvSpPr/>
              <p:nvPr/>
            </p:nvSpPr>
            <p:spPr>
              <a:xfrm>
                <a:off x="2041301" y="5398113"/>
                <a:ext cx="15139" cy="15139"/>
              </a:xfrm>
              <a:custGeom>
                <a:avLst/>
                <a:gdLst>
                  <a:gd name="connsiteX0" fmla="*/ 8959 w 15139"/>
                  <a:gd name="connsiteY0" fmla="*/ 12868 h 15139"/>
                  <a:gd name="connsiteX1" fmla="*/ 5780 w 15139"/>
                  <a:gd name="connsiteY1" fmla="*/ 9008 h 15139"/>
                  <a:gd name="connsiteX2" fmla="*/ 10700 w 15139"/>
                  <a:gd name="connsiteY2" fmla="*/ 5677 h 15139"/>
                  <a:gd name="connsiteX3" fmla="*/ 14333 w 15139"/>
                  <a:gd name="connsiteY3" fmla="*/ 8705 h 15139"/>
                  <a:gd name="connsiteX4" fmla="*/ 8959 w 15139"/>
                  <a:gd name="connsiteY4" fmla="*/ 1286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959" y="12868"/>
                    </a:moveTo>
                    <a:cubicBezTo>
                      <a:pt x="6840" y="12263"/>
                      <a:pt x="5250" y="11203"/>
                      <a:pt x="5780" y="9008"/>
                    </a:cubicBezTo>
                    <a:cubicBezTo>
                      <a:pt x="6310" y="6585"/>
                      <a:pt x="8353" y="5677"/>
                      <a:pt x="10700" y="5677"/>
                    </a:cubicBezTo>
                    <a:cubicBezTo>
                      <a:pt x="12744" y="5677"/>
                      <a:pt x="14636" y="6207"/>
                      <a:pt x="14333" y="8705"/>
                    </a:cubicBezTo>
                    <a:cubicBezTo>
                      <a:pt x="13879" y="11657"/>
                      <a:pt x="11154" y="12111"/>
                      <a:pt x="8959" y="12868"/>
                    </a:cubicBezTo>
                    <a:close/>
                  </a:path>
                </a:pathLst>
              </a:custGeom>
              <a:solidFill>
                <a:srgbClr val="F6DB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2" name="任意多边形: 形状 3841"/>
              <p:cNvSpPr/>
              <p:nvPr/>
            </p:nvSpPr>
            <p:spPr>
              <a:xfrm>
                <a:off x="1939537" y="6408359"/>
                <a:ext cx="15139" cy="15139"/>
              </a:xfrm>
              <a:custGeom>
                <a:avLst/>
                <a:gdLst>
                  <a:gd name="connsiteX0" fmla="*/ 6188 w 15139"/>
                  <a:gd name="connsiteY0" fmla="*/ 14290 h 15139"/>
                  <a:gd name="connsiteX1" fmla="*/ 6112 w 15139"/>
                  <a:gd name="connsiteY1" fmla="*/ 13382 h 15139"/>
                  <a:gd name="connsiteX2" fmla="*/ 13682 w 15139"/>
                  <a:gd name="connsiteY2" fmla="*/ 6796 h 15139"/>
                  <a:gd name="connsiteX3" fmla="*/ 6188 w 15139"/>
                  <a:gd name="connsiteY3" fmla="*/ 14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188" y="14290"/>
                    </a:moveTo>
                    <a:cubicBezTo>
                      <a:pt x="6188" y="13987"/>
                      <a:pt x="6188" y="13684"/>
                      <a:pt x="6112" y="13382"/>
                    </a:cubicBezTo>
                    <a:cubicBezTo>
                      <a:pt x="5128" y="4752"/>
                      <a:pt x="5128" y="4752"/>
                      <a:pt x="13682" y="6796"/>
                    </a:cubicBezTo>
                    <a:cubicBezTo>
                      <a:pt x="13076" y="11035"/>
                      <a:pt x="13758" y="16788"/>
                      <a:pt x="6188" y="14290"/>
                    </a:cubicBezTo>
                    <a:close/>
                  </a:path>
                </a:pathLst>
              </a:custGeom>
              <a:solidFill>
                <a:srgbClr val="F7DD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3" name="任意多边形: 形状 3842"/>
              <p:cNvSpPr/>
              <p:nvPr/>
            </p:nvSpPr>
            <p:spPr>
              <a:xfrm>
                <a:off x="1589805" y="5806330"/>
                <a:ext cx="22709" cy="15139"/>
              </a:xfrm>
              <a:custGeom>
                <a:avLst/>
                <a:gdLst>
                  <a:gd name="connsiteX0" fmla="*/ 21346 w 22708"/>
                  <a:gd name="connsiteY0" fmla="*/ 9848 h 15139"/>
                  <a:gd name="connsiteX1" fmla="*/ 16577 w 22708"/>
                  <a:gd name="connsiteY1" fmla="*/ 11589 h 15139"/>
                  <a:gd name="connsiteX2" fmla="*/ 5677 w 22708"/>
                  <a:gd name="connsiteY2" fmla="*/ 11665 h 15139"/>
                  <a:gd name="connsiteX3" fmla="*/ 21346 w 22708"/>
                  <a:gd name="connsiteY3" fmla="*/ 98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21346" y="9848"/>
                    </a:moveTo>
                    <a:cubicBezTo>
                      <a:pt x="19454" y="9848"/>
                      <a:pt x="18924" y="14996"/>
                      <a:pt x="16577" y="11589"/>
                    </a:cubicBezTo>
                    <a:cubicBezTo>
                      <a:pt x="12565" y="5988"/>
                      <a:pt x="9235" y="10076"/>
                      <a:pt x="5677" y="11665"/>
                    </a:cubicBezTo>
                    <a:cubicBezTo>
                      <a:pt x="10219" y="4096"/>
                      <a:pt x="11581" y="3944"/>
                      <a:pt x="21346" y="9848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4" name="任意多边形: 形状 3843"/>
              <p:cNvSpPr/>
              <p:nvPr/>
            </p:nvSpPr>
            <p:spPr>
              <a:xfrm>
                <a:off x="1930586" y="6137732"/>
                <a:ext cx="15139" cy="22709"/>
              </a:xfrm>
              <a:custGeom>
                <a:avLst/>
                <a:gdLst>
                  <a:gd name="connsiteX0" fmla="*/ 5677 w 15139"/>
                  <a:gd name="connsiteY0" fmla="*/ 16805 h 22708"/>
                  <a:gd name="connsiteX1" fmla="*/ 11203 w 15139"/>
                  <a:gd name="connsiteY1" fmla="*/ 5677 h 22708"/>
                  <a:gd name="connsiteX2" fmla="*/ 15139 w 15139"/>
                  <a:gd name="connsiteY2" fmla="*/ 16956 h 22708"/>
                  <a:gd name="connsiteX3" fmla="*/ 5677 w 15139"/>
                  <a:gd name="connsiteY3" fmla="*/ 1680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677" y="16805"/>
                    </a:moveTo>
                    <a:cubicBezTo>
                      <a:pt x="11884" y="16275"/>
                      <a:pt x="11884" y="16275"/>
                      <a:pt x="11203" y="5677"/>
                    </a:cubicBezTo>
                    <a:cubicBezTo>
                      <a:pt x="16956" y="8099"/>
                      <a:pt x="14533" y="13096"/>
                      <a:pt x="15139" y="16956"/>
                    </a:cubicBezTo>
                    <a:cubicBezTo>
                      <a:pt x="11884" y="19530"/>
                      <a:pt x="8781" y="19833"/>
                      <a:pt x="5677" y="16805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5" name="任意多边形: 形状 3844"/>
              <p:cNvSpPr/>
              <p:nvPr/>
            </p:nvSpPr>
            <p:spPr>
              <a:xfrm>
                <a:off x="1983572" y="6431279"/>
                <a:ext cx="15139" cy="15139"/>
              </a:xfrm>
              <a:custGeom>
                <a:avLst/>
                <a:gdLst>
                  <a:gd name="connsiteX0" fmla="*/ 9765 w 15139"/>
                  <a:gd name="connsiteY0" fmla="*/ 14307 h 15139"/>
                  <a:gd name="connsiteX1" fmla="*/ 5677 w 15139"/>
                  <a:gd name="connsiteY1" fmla="*/ 5677 h 15139"/>
                  <a:gd name="connsiteX2" fmla="*/ 15290 w 15139"/>
                  <a:gd name="connsiteY2" fmla="*/ 16123 h 15139"/>
                  <a:gd name="connsiteX3" fmla="*/ 9765 w 15139"/>
                  <a:gd name="connsiteY3" fmla="*/ 143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765" y="14307"/>
                    </a:moveTo>
                    <a:cubicBezTo>
                      <a:pt x="11581" y="11279"/>
                      <a:pt x="11430" y="8478"/>
                      <a:pt x="5677" y="5677"/>
                    </a:cubicBezTo>
                    <a:cubicBezTo>
                      <a:pt x="17486" y="7191"/>
                      <a:pt x="17486" y="7191"/>
                      <a:pt x="15290" y="16123"/>
                    </a:cubicBezTo>
                    <a:cubicBezTo>
                      <a:pt x="12793" y="17486"/>
                      <a:pt x="11354" y="15669"/>
                      <a:pt x="9765" y="14307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6" name="任意多边形: 形状 3845"/>
              <p:cNvSpPr/>
              <p:nvPr/>
            </p:nvSpPr>
            <p:spPr>
              <a:xfrm>
                <a:off x="1998939" y="6004432"/>
                <a:ext cx="15139" cy="15139"/>
              </a:xfrm>
              <a:custGeom>
                <a:avLst/>
                <a:gdLst>
                  <a:gd name="connsiteX0" fmla="*/ 5677 w 15139"/>
                  <a:gd name="connsiteY0" fmla="*/ 5753 h 15139"/>
                  <a:gd name="connsiteX1" fmla="*/ 9386 w 15139"/>
                  <a:gd name="connsiteY1" fmla="*/ 5677 h 15139"/>
                  <a:gd name="connsiteX2" fmla="*/ 14533 w 15139"/>
                  <a:gd name="connsiteY2" fmla="*/ 9386 h 15139"/>
                  <a:gd name="connsiteX3" fmla="*/ 5677 w 15139"/>
                  <a:gd name="connsiteY3" fmla="*/ 57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753"/>
                    </a:moveTo>
                    <a:cubicBezTo>
                      <a:pt x="6888" y="5753"/>
                      <a:pt x="8175" y="5753"/>
                      <a:pt x="9386" y="5677"/>
                    </a:cubicBezTo>
                    <a:cubicBezTo>
                      <a:pt x="11279" y="6661"/>
                      <a:pt x="13549" y="7191"/>
                      <a:pt x="14533" y="9386"/>
                    </a:cubicBezTo>
                    <a:cubicBezTo>
                      <a:pt x="6434" y="13928"/>
                      <a:pt x="6434" y="13928"/>
                      <a:pt x="5677" y="5753"/>
                    </a:cubicBezTo>
                    <a:close/>
                  </a:path>
                </a:pathLst>
              </a:custGeom>
              <a:solidFill>
                <a:srgbClr val="FBE9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7" name="任意多边形: 形状 3846"/>
              <p:cNvSpPr/>
              <p:nvPr/>
            </p:nvSpPr>
            <p:spPr>
              <a:xfrm>
                <a:off x="2038664" y="5213391"/>
                <a:ext cx="15139" cy="15139"/>
              </a:xfrm>
              <a:custGeom>
                <a:avLst/>
                <a:gdLst>
                  <a:gd name="connsiteX0" fmla="*/ 5843 w 15139"/>
                  <a:gd name="connsiteY0" fmla="*/ 5854 h 15139"/>
                  <a:gd name="connsiteX1" fmla="*/ 11596 w 15139"/>
                  <a:gd name="connsiteY1" fmla="*/ 13423 h 15139"/>
                  <a:gd name="connsiteX2" fmla="*/ 5843 w 15139"/>
                  <a:gd name="connsiteY2" fmla="*/ 58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43" y="5854"/>
                    </a:moveTo>
                    <a:cubicBezTo>
                      <a:pt x="12201" y="5021"/>
                      <a:pt x="13715" y="7065"/>
                      <a:pt x="11596" y="13423"/>
                    </a:cubicBezTo>
                    <a:cubicBezTo>
                      <a:pt x="4935" y="14483"/>
                      <a:pt x="5540" y="10017"/>
                      <a:pt x="5843" y="5854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8" name="任意多边形: 形状 3847"/>
              <p:cNvSpPr/>
              <p:nvPr/>
            </p:nvSpPr>
            <p:spPr>
              <a:xfrm>
                <a:off x="1791685" y="6266484"/>
                <a:ext cx="15139" cy="15139"/>
              </a:xfrm>
              <a:custGeom>
                <a:avLst/>
                <a:gdLst>
                  <a:gd name="connsiteX0" fmla="*/ 15139 w 15139"/>
                  <a:gd name="connsiteY0" fmla="*/ 11738 h 15139"/>
                  <a:gd name="connsiteX1" fmla="*/ 15366 w 15139"/>
                  <a:gd name="connsiteY1" fmla="*/ 13479 h 15139"/>
                  <a:gd name="connsiteX2" fmla="*/ 5677 w 15139"/>
                  <a:gd name="connsiteY2" fmla="*/ 6061 h 15139"/>
                  <a:gd name="connsiteX3" fmla="*/ 15139 w 15139"/>
                  <a:gd name="connsiteY3" fmla="*/ 117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5139" y="11738"/>
                    </a:moveTo>
                    <a:cubicBezTo>
                      <a:pt x="15215" y="12344"/>
                      <a:pt x="15290" y="12874"/>
                      <a:pt x="15366" y="13479"/>
                    </a:cubicBezTo>
                    <a:cubicBezTo>
                      <a:pt x="7342" y="17340"/>
                      <a:pt x="7872" y="9846"/>
                      <a:pt x="5677" y="6061"/>
                    </a:cubicBezTo>
                    <a:cubicBezTo>
                      <a:pt x="10900" y="4471"/>
                      <a:pt x="13020" y="8105"/>
                      <a:pt x="15139" y="11738"/>
                    </a:cubicBezTo>
                    <a:close/>
                  </a:path>
                </a:pathLst>
              </a:custGeom>
              <a:solidFill>
                <a:srgbClr val="FBEC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49" name="任意多边形: 形状 3848"/>
              <p:cNvSpPr/>
              <p:nvPr/>
            </p:nvSpPr>
            <p:spPr>
              <a:xfrm>
                <a:off x="2034194" y="5225140"/>
                <a:ext cx="15139" cy="15139"/>
              </a:xfrm>
              <a:custGeom>
                <a:avLst/>
                <a:gdLst>
                  <a:gd name="connsiteX0" fmla="*/ 12206 w 15139"/>
                  <a:gd name="connsiteY0" fmla="*/ 9395 h 15139"/>
                  <a:gd name="connsiteX1" fmla="*/ 8875 w 15139"/>
                  <a:gd name="connsiteY1" fmla="*/ 14240 h 15139"/>
                  <a:gd name="connsiteX2" fmla="*/ 5848 w 15139"/>
                  <a:gd name="connsiteY2" fmla="*/ 9244 h 15139"/>
                  <a:gd name="connsiteX3" fmla="*/ 9027 w 15139"/>
                  <a:gd name="connsiteY3" fmla="*/ 5686 h 15139"/>
                  <a:gd name="connsiteX4" fmla="*/ 12206 w 15139"/>
                  <a:gd name="connsiteY4" fmla="*/ 93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206" y="9395"/>
                    </a:moveTo>
                    <a:cubicBezTo>
                      <a:pt x="12206" y="11817"/>
                      <a:pt x="11449" y="14164"/>
                      <a:pt x="8875" y="14240"/>
                    </a:cubicBezTo>
                    <a:cubicBezTo>
                      <a:pt x="5696" y="14391"/>
                      <a:pt x="6453" y="11060"/>
                      <a:pt x="5848" y="9244"/>
                    </a:cubicBezTo>
                    <a:cubicBezTo>
                      <a:pt x="5091" y="6897"/>
                      <a:pt x="6983" y="5837"/>
                      <a:pt x="9027" y="5686"/>
                    </a:cubicBezTo>
                    <a:cubicBezTo>
                      <a:pt x="11525" y="5535"/>
                      <a:pt x="12130" y="7351"/>
                      <a:pt x="12206" y="9395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0" name="任意多边形: 形状 3849"/>
              <p:cNvSpPr/>
              <p:nvPr/>
            </p:nvSpPr>
            <p:spPr>
              <a:xfrm>
                <a:off x="1526403" y="6338854"/>
                <a:ext cx="15139" cy="22709"/>
              </a:xfrm>
              <a:custGeom>
                <a:avLst/>
                <a:gdLst>
                  <a:gd name="connsiteX0" fmla="*/ 10339 w 15139"/>
                  <a:gd name="connsiteY0" fmla="*/ 5677 h 22708"/>
                  <a:gd name="connsiteX1" fmla="*/ 11323 w 15139"/>
                  <a:gd name="connsiteY1" fmla="*/ 10068 h 22708"/>
                  <a:gd name="connsiteX2" fmla="*/ 12383 w 15139"/>
                  <a:gd name="connsiteY2" fmla="*/ 15366 h 22708"/>
                  <a:gd name="connsiteX3" fmla="*/ 6706 w 15139"/>
                  <a:gd name="connsiteY3" fmla="*/ 17259 h 22708"/>
                  <a:gd name="connsiteX4" fmla="*/ 10339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10339" y="5677"/>
                    </a:moveTo>
                    <a:cubicBezTo>
                      <a:pt x="12383" y="6737"/>
                      <a:pt x="12307" y="8175"/>
                      <a:pt x="11323" y="10068"/>
                    </a:cubicBezTo>
                    <a:cubicBezTo>
                      <a:pt x="10264" y="12036"/>
                      <a:pt x="10112" y="14004"/>
                      <a:pt x="12383" y="15366"/>
                    </a:cubicBezTo>
                    <a:cubicBezTo>
                      <a:pt x="11096" y="17864"/>
                      <a:pt x="8750" y="17107"/>
                      <a:pt x="6706" y="17259"/>
                    </a:cubicBezTo>
                    <a:cubicBezTo>
                      <a:pt x="3451" y="11960"/>
                      <a:pt x="8825" y="9462"/>
                      <a:pt x="10339" y="5677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1" name="任意多边形: 形状 3850"/>
              <p:cNvSpPr/>
              <p:nvPr/>
            </p:nvSpPr>
            <p:spPr>
              <a:xfrm>
                <a:off x="1952367" y="6042589"/>
                <a:ext cx="15139" cy="15139"/>
              </a:xfrm>
              <a:custGeom>
                <a:avLst/>
                <a:gdLst>
                  <a:gd name="connsiteX0" fmla="*/ 16218 w 15139"/>
                  <a:gd name="connsiteY0" fmla="*/ 13014 h 15139"/>
                  <a:gd name="connsiteX1" fmla="*/ 6302 w 15139"/>
                  <a:gd name="connsiteY1" fmla="*/ 10970 h 15139"/>
                  <a:gd name="connsiteX2" fmla="*/ 7210 w 15139"/>
                  <a:gd name="connsiteY2" fmla="*/ 6277 h 15139"/>
                  <a:gd name="connsiteX3" fmla="*/ 11827 w 15139"/>
                  <a:gd name="connsiteY3" fmla="*/ 7337 h 15139"/>
                  <a:gd name="connsiteX4" fmla="*/ 16218 w 15139"/>
                  <a:gd name="connsiteY4" fmla="*/ 130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6218" y="13014"/>
                    </a:moveTo>
                    <a:cubicBezTo>
                      <a:pt x="12433" y="14906"/>
                      <a:pt x="9254" y="13392"/>
                      <a:pt x="6302" y="10970"/>
                    </a:cubicBezTo>
                    <a:cubicBezTo>
                      <a:pt x="5772" y="9229"/>
                      <a:pt x="4863" y="7412"/>
                      <a:pt x="7210" y="6277"/>
                    </a:cubicBezTo>
                    <a:cubicBezTo>
                      <a:pt x="9027" y="5444"/>
                      <a:pt x="11298" y="5217"/>
                      <a:pt x="11827" y="7337"/>
                    </a:cubicBezTo>
                    <a:cubicBezTo>
                      <a:pt x="12509" y="10137"/>
                      <a:pt x="14855" y="11121"/>
                      <a:pt x="16218" y="13014"/>
                    </a:cubicBezTo>
                    <a:close/>
                  </a:path>
                </a:pathLst>
              </a:custGeom>
              <a:solidFill>
                <a:srgbClr val="F8DF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2" name="任意多边形: 形状 3851"/>
              <p:cNvSpPr/>
              <p:nvPr/>
            </p:nvSpPr>
            <p:spPr>
              <a:xfrm>
                <a:off x="2334639" y="5962352"/>
                <a:ext cx="22709" cy="15139"/>
              </a:xfrm>
              <a:custGeom>
                <a:avLst/>
                <a:gdLst>
                  <a:gd name="connsiteX0" fmla="*/ 14088 w 22708"/>
                  <a:gd name="connsiteY0" fmla="*/ 15436 h 15139"/>
                  <a:gd name="connsiteX1" fmla="*/ 11590 w 22708"/>
                  <a:gd name="connsiteY1" fmla="*/ 13089 h 15139"/>
                  <a:gd name="connsiteX2" fmla="*/ 6518 w 22708"/>
                  <a:gd name="connsiteY2" fmla="*/ 9759 h 15139"/>
                  <a:gd name="connsiteX3" fmla="*/ 6972 w 22708"/>
                  <a:gd name="connsiteY3" fmla="*/ 6201 h 15139"/>
                  <a:gd name="connsiteX4" fmla="*/ 15829 w 22708"/>
                  <a:gd name="connsiteY4" fmla="*/ 8472 h 15139"/>
                  <a:gd name="connsiteX5" fmla="*/ 18024 w 22708"/>
                  <a:gd name="connsiteY5" fmla="*/ 13544 h 15139"/>
                  <a:gd name="connsiteX6" fmla="*/ 17570 w 22708"/>
                  <a:gd name="connsiteY6" fmla="*/ 14376 h 15139"/>
                  <a:gd name="connsiteX7" fmla="*/ 15072 w 22708"/>
                  <a:gd name="connsiteY7" fmla="*/ 15511 h 15139"/>
                  <a:gd name="connsiteX8" fmla="*/ 14088 w 22708"/>
                  <a:gd name="connsiteY8" fmla="*/ 154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14088" y="15436"/>
                    </a:moveTo>
                    <a:cubicBezTo>
                      <a:pt x="12649" y="15209"/>
                      <a:pt x="10681" y="15360"/>
                      <a:pt x="11590" y="13089"/>
                    </a:cubicBezTo>
                    <a:cubicBezTo>
                      <a:pt x="15602" y="3173"/>
                      <a:pt x="9546" y="8775"/>
                      <a:pt x="6518" y="9759"/>
                    </a:cubicBezTo>
                    <a:cubicBezTo>
                      <a:pt x="6442" y="8472"/>
                      <a:pt x="4399" y="6428"/>
                      <a:pt x="6972" y="6201"/>
                    </a:cubicBezTo>
                    <a:cubicBezTo>
                      <a:pt x="10000" y="5898"/>
                      <a:pt x="13785" y="4384"/>
                      <a:pt x="15829" y="8472"/>
                    </a:cubicBezTo>
                    <a:cubicBezTo>
                      <a:pt x="16661" y="10137"/>
                      <a:pt x="17267" y="11802"/>
                      <a:pt x="18024" y="13544"/>
                    </a:cubicBezTo>
                    <a:cubicBezTo>
                      <a:pt x="18024" y="13544"/>
                      <a:pt x="17570" y="14376"/>
                      <a:pt x="17570" y="14376"/>
                    </a:cubicBezTo>
                    <a:cubicBezTo>
                      <a:pt x="16813" y="14981"/>
                      <a:pt x="15980" y="15360"/>
                      <a:pt x="15072" y="15511"/>
                    </a:cubicBezTo>
                    <a:cubicBezTo>
                      <a:pt x="14996" y="15360"/>
                      <a:pt x="14088" y="15436"/>
                      <a:pt x="14088" y="15436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3" name="任意多边形: 形状 3852"/>
              <p:cNvSpPr/>
              <p:nvPr/>
            </p:nvSpPr>
            <p:spPr>
              <a:xfrm>
                <a:off x="1675738" y="4934251"/>
                <a:ext cx="15139" cy="15139"/>
              </a:xfrm>
              <a:custGeom>
                <a:avLst/>
                <a:gdLst>
                  <a:gd name="connsiteX0" fmla="*/ 13531 w 15139"/>
                  <a:gd name="connsiteY0" fmla="*/ 11354 h 15139"/>
                  <a:gd name="connsiteX1" fmla="*/ 11260 w 15139"/>
                  <a:gd name="connsiteY1" fmla="*/ 14988 h 15139"/>
                  <a:gd name="connsiteX2" fmla="*/ 7248 w 15139"/>
                  <a:gd name="connsiteY2" fmla="*/ 15821 h 15139"/>
                  <a:gd name="connsiteX3" fmla="*/ 6264 w 15139"/>
                  <a:gd name="connsiteY3" fmla="*/ 12263 h 15139"/>
                  <a:gd name="connsiteX4" fmla="*/ 9519 w 15139"/>
                  <a:gd name="connsiteY4" fmla="*/ 5677 h 15139"/>
                  <a:gd name="connsiteX5" fmla="*/ 13531 w 15139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531" y="11354"/>
                    </a:moveTo>
                    <a:cubicBezTo>
                      <a:pt x="11714" y="11884"/>
                      <a:pt x="11790" y="13550"/>
                      <a:pt x="11260" y="14988"/>
                    </a:cubicBezTo>
                    <a:cubicBezTo>
                      <a:pt x="10503" y="16956"/>
                      <a:pt x="8459" y="15972"/>
                      <a:pt x="7248" y="15821"/>
                    </a:cubicBezTo>
                    <a:cubicBezTo>
                      <a:pt x="4826" y="15593"/>
                      <a:pt x="5810" y="13474"/>
                      <a:pt x="6264" y="12263"/>
                    </a:cubicBezTo>
                    <a:cubicBezTo>
                      <a:pt x="7172" y="9992"/>
                      <a:pt x="8383" y="7873"/>
                      <a:pt x="9519" y="5677"/>
                    </a:cubicBezTo>
                    <a:cubicBezTo>
                      <a:pt x="10806" y="7570"/>
                      <a:pt x="14212" y="8024"/>
                      <a:pt x="13531" y="11354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4" name="任意多边形: 形状 3853"/>
              <p:cNvSpPr/>
              <p:nvPr/>
            </p:nvSpPr>
            <p:spPr>
              <a:xfrm>
                <a:off x="1939952" y="6409403"/>
                <a:ext cx="15139" cy="22709"/>
              </a:xfrm>
              <a:custGeom>
                <a:avLst/>
                <a:gdLst>
                  <a:gd name="connsiteX0" fmla="*/ 5773 w 15139"/>
                  <a:gd name="connsiteY0" fmla="*/ 13247 h 22708"/>
                  <a:gd name="connsiteX1" fmla="*/ 13342 w 15139"/>
                  <a:gd name="connsiteY1" fmla="*/ 5677 h 22708"/>
                  <a:gd name="connsiteX2" fmla="*/ 7287 w 15139"/>
                  <a:gd name="connsiteY2" fmla="*/ 17637 h 22708"/>
                  <a:gd name="connsiteX3" fmla="*/ 5773 w 15139"/>
                  <a:gd name="connsiteY3" fmla="*/ 132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5773" y="13247"/>
                    </a:moveTo>
                    <a:cubicBezTo>
                      <a:pt x="11450" y="13928"/>
                      <a:pt x="11677" y="9084"/>
                      <a:pt x="13342" y="5677"/>
                    </a:cubicBezTo>
                    <a:cubicBezTo>
                      <a:pt x="16067" y="12566"/>
                      <a:pt x="13796" y="17335"/>
                      <a:pt x="7287" y="17637"/>
                    </a:cubicBezTo>
                    <a:cubicBezTo>
                      <a:pt x="4713" y="17713"/>
                      <a:pt x="6076" y="14761"/>
                      <a:pt x="5773" y="13247"/>
                    </a:cubicBezTo>
                    <a:close/>
                  </a:path>
                </a:pathLst>
              </a:custGeom>
              <a:solidFill>
                <a:srgbClr val="FAEC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5" name="任意多边形: 形状 3854"/>
              <p:cNvSpPr/>
              <p:nvPr/>
            </p:nvSpPr>
            <p:spPr>
              <a:xfrm>
                <a:off x="1919121" y="6057811"/>
                <a:ext cx="22709" cy="15139"/>
              </a:xfrm>
              <a:custGeom>
                <a:avLst/>
                <a:gdLst>
                  <a:gd name="connsiteX0" fmla="*/ 7528 w 22708"/>
                  <a:gd name="connsiteY0" fmla="*/ 11265 h 15139"/>
                  <a:gd name="connsiteX1" fmla="*/ 6620 w 22708"/>
                  <a:gd name="connsiteY1" fmla="*/ 11265 h 15139"/>
                  <a:gd name="connsiteX2" fmla="*/ 5711 w 22708"/>
                  <a:gd name="connsiteY2" fmla="*/ 11265 h 15139"/>
                  <a:gd name="connsiteX3" fmla="*/ 12070 w 22708"/>
                  <a:gd name="connsiteY3" fmla="*/ 6875 h 15139"/>
                  <a:gd name="connsiteX4" fmla="*/ 18958 w 22708"/>
                  <a:gd name="connsiteY4" fmla="*/ 11038 h 15139"/>
                  <a:gd name="connsiteX5" fmla="*/ 16990 w 22708"/>
                  <a:gd name="connsiteY5" fmla="*/ 11341 h 15139"/>
                  <a:gd name="connsiteX6" fmla="*/ 9421 w 22708"/>
                  <a:gd name="connsiteY6" fmla="*/ 11114 h 15139"/>
                  <a:gd name="connsiteX7" fmla="*/ 8437 w 22708"/>
                  <a:gd name="connsiteY7" fmla="*/ 11114 h 15139"/>
                  <a:gd name="connsiteX8" fmla="*/ 7528 w 22708"/>
                  <a:gd name="connsiteY8" fmla="*/ 112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7528" y="11265"/>
                    </a:moveTo>
                    <a:lnTo>
                      <a:pt x="6620" y="11265"/>
                    </a:lnTo>
                    <a:lnTo>
                      <a:pt x="5711" y="11265"/>
                    </a:lnTo>
                    <a:cubicBezTo>
                      <a:pt x="5409" y="6269"/>
                      <a:pt x="7074" y="4150"/>
                      <a:pt x="12070" y="6875"/>
                    </a:cubicBezTo>
                    <a:cubicBezTo>
                      <a:pt x="14416" y="8161"/>
                      <a:pt x="17217" y="8767"/>
                      <a:pt x="18958" y="11038"/>
                    </a:cubicBezTo>
                    <a:cubicBezTo>
                      <a:pt x="18277" y="11114"/>
                      <a:pt x="17671" y="11265"/>
                      <a:pt x="16990" y="11341"/>
                    </a:cubicBezTo>
                    <a:cubicBezTo>
                      <a:pt x="14416" y="12400"/>
                      <a:pt x="11919" y="12703"/>
                      <a:pt x="9421" y="11114"/>
                    </a:cubicBezTo>
                    <a:lnTo>
                      <a:pt x="8437" y="11114"/>
                    </a:lnTo>
                    <a:lnTo>
                      <a:pt x="7528" y="11265"/>
                    </a:lnTo>
                    <a:close/>
                  </a:path>
                </a:pathLst>
              </a:custGeom>
              <a:solidFill>
                <a:srgbClr val="FBED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6" name="任意多边形: 形状 3855"/>
              <p:cNvSpPr/>
              <p:nvPr/>
            </p:nvSpPr>
            <p:spPr>
              <a:xfrm>
                <a:off x="1983800" y="6072294"/>
                <a:ext cx="15139" cy="15139"/>
              </a:xfrm>
              <a:custGeom>
                <a:avLst/>
                <a:gdLst>
                  <a:gd name="connsiteX0" fmla="*/ 11354 w 15139"/>
                  <a:gd name="connsiteY0" fmla="*/ 6244 h 15139"/>
                  <a:gd name="connsiteX1" fmla="*/ 14458 w 15139"/>
                  <a:gd name="connsiteY1" fmla="*/ 5790 h 15139"/>
                  <a:gd name="connsiteX2" fmla="*/ 13171 w 15139"/>
                  <a:gd name="connsiteY2" fmla="*/ 10105 h 15139"/>
                  <a:gd name="connsiteX3" fmla="*/ 5677 w 15139"/>
                  <a:gd name="connsiteY3" fmla="*/ 15857 h 15139"/>
                  <a:gd name="connsiteX4" fmla="*/ 6888 w 15139"/>
                  <a:gd name="connsiteY4" fmla="*/ 10483 h 15139"/>
                  <a:gd name="connsiteX5" fmla="*/ 11354 w 15139"/>
                  <a:gd name="connsiteY5" fmla="*/ 62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54" y="6244"/>
                    </a:moveTo>
                    <a:cubicBezTo>
                      <a:pt x="12414" y="6093"/>
                      <a:pt x="14231" y="5411"/>
                      <a:pt x="14458" y="5790"/>
                    </a:cubicBezTo>
                    <a:cubicBezTo>
                      <a:pt x="15669" y="7531"/>
                      <a:pt x="14912" y="9120"/>
                      <a:pt x="13171" y="10105"/>
                    </a:cubicBezTo>
                    <a:cubicBezTo>
                      <a:pt x="9765" y="10862"/>
                      <a:pt x="9916" y="16161"/>
                      <a:pt x="5677" y="15857"/>
                    </a:cubicBezTo>
                    <a:cubicBezTo>
                      <a:pt x="5980" y="14041"/>
                      <a:pt x="7570" y="12678"/>
                      <a:pt x="6888" y="10483"/>
                    </a:cubicBezTo>
                    <a:cubicBezTo>
                      <a:pt x="5753" y="6699"/>
                      <a:pt x="8781" y="6623"/>
                      <a:pt x="11354" y="6244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7" name="任意多边形: 形状 3856"/>
              <p:cNvSpPr/>
              <p:nvPr/>
            </p:nvSpPr>
            <p:spPr>
              <a:xfrm>
                <a:off x="1563545" y="6759191"/>
                <a:ext cx="15139" cy="15139"/>
              </a:xfrm>
              <a:custGeom>
                <a:avLst/>
                <a:gdLst>
                  <a:gd name="connsiteX0" fmla="*/ 11576 w 15139"/>
                  <a:gd name="connsiteY0" fmla="*/ 9310 h 15139"/>
                  <a:gd name="connsiteX1" fmla="*/ 9986 w 15139"/>
                  <a:gd name="connsiteY1" fmla="*/ 16199 h 15139"/>
                  <a:gd name="connsiteX2" fmla="*/ 6882 w 15139"/>
                  <a:gd name="connsiteY2" fmla="*/ 14988 h 15139"/>
                  <a:gd name="connsiteX3" fmla="*/ 7261 w 15139"/>
                  <a:gd name="connsiteY3" fmla="*/ 7266 h 15139"/>
                  <a:gd name="connsiteX4" fmla="*/ 9532 w 15139"/>
                  <a:gd name="connsiteY4" fmla="*/ 5677 h 15139"/>
                  <a:gd name="connsiteX5" fmla="*/ 9532 w 15139"/>
                  <a:gd name="connsiteY5" fmla="*/ 5677 h 15139"/>
                  <a:gd name="connsiteX6" fmla="*/ 11273 w 15139"/>
                  <a:gd name="connsiteY6" fmla="*/ 7645 h 15139"/>
                  <a:gd name="connsiteX7" fmla="*/ 11576 w 15139"/>
                  <a:gd name="connsiteY7" fmla="*/ 93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576" y="9310"/>
                    </a:moveTo>
                    <a:cubicBezTo>
                      <a:pt x="10970" y="11581"/>
                      <a:pt x="12408" y="14533"/>
                      <a:pt x="9986" y="16199"/>
                    </a:cubicBezTo>
                    <a:cubicBezTo>
                      <a:pt x="8851" y="17031"/>
                      <a:pt x="7564" y="16047"/>
                      <a:pt x="6882" y="14988"/>
                    </a:cubicBezTo>
                    <a:cubicBezTo>
                      <a:pt x="5217" y="12338"/>
                      <a:pt x="5217" y="9689"/>
                      <a:pt x="7261" y="7266"/>
                    </a:cubicBezTo>
                    <a:cubicBezTo>
                      <a:pt x="7866" y="6585"/>
                      <a:pt x="8775" y="6207"/>
                      <a:pt x="9532" y="5677"/>
                    </a:cubicBezTo>
                    <a:lnTo>
                      <a:pt x="9532" y="5677"/>
                    </a:lnTo>
                    <a:cubicBezTo>
                      <a:pt x="10137" y="6283"/>
                      <a:pt x="10743" y="6964"/>
                      <a:pt x="11273" y="7645"/>
                    </a:cubicBezTo>
                    <a:cubicBezTo>
                      <a:pt x="11424" y="8175"/>
                      <a:pt x="11500" y="8705"/>
                      <a:pt x="11576" y="9310"/>
                    </a:cubicBezTo>
                    <a:close/>
                  </a:path>
                </a:pathLst>
              </a:custGeom>
              <a:solidFill>
                <a:srgbClr val="EDB7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8" name="任意多边形: 形状 3857"/>
              <p:cNvSpPr/>
              <p:nvPr/>
            </p:nvSpPr>
            <p:spPr>
              <a:xfrm>
                <a:off x="1583958" y="6760455"/>
                <a:ext cx="15139" cy="15139"/>
              </a:xfrm>
              <a:custGeom>
                <a:avLst/>
                <a:gdLst>
                  <a:gd name="connsiteX0" fmla="*/ 5923 w 15139"/>
                  <a:gd name="connsiteY0" fmla="*/ 10166 h 15139"/>
                  <a:gd name="connsiteX1" fmla="*/ 9556 w 15139"/>
                  <a:gd name="connsiteY1" fmla="*/ 5700 h 15139"/>
                  <a:gd name="connsiteX2" fmla="*/ 13947 w 15139"/>
                  <a:gd name="connsiteY2" fmla="*/ 12134 h 15139"/>
                  <a:gd name="connsiteX3" fmla="*/ 10237 w 15139"/>
                  <a:gd name="connsiteY3" fmla="*/ 14027 h 15139"/>
                  <a:gd name="connsiteX4" fmla="*/ 6226 w 15139"/>
                  <a:gd name="connsiteY4" fmla="*/ 13875 h 15139"/>
                  <a:gd name="connsiteX5" fmla="*/ 6226 w 15139"/>
                  <a:gd name="connsiteY5" fmla="*/ 13875 h 15139"/>
                  <a:gd name="connsiteX6" fmla="*/ 5696 w 15139"/>
                  <a:gd name="connsiteY6" fmla="*/ 12513 h 15139"/>
                  <a:gd name="connsiteX7" fmla="*/ 6074 w 15139"/>
                  <a:gd name="connsiteY7" fmla="*/ 11831 h 15139"/>
                  <a:gd name="connsiteX8" fmla="*/ 5923 w 15139"/>
                  <a:gd name="connsiteY8" fmla="*/ 101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923" y="10166"/>
                    </a:moveTo>
                    <a:cubicBezTo>
                      <a:pt x="8572" y="9787"/>
                      <a:pt x="7285" y="5321"/>
                      <a:pt x="9556" y="5700"/>
                    </a:cubicBezTo>
                    <a:cubicBezTo>
                      <a:pt x="12433" y="6230"/>
                      <a:pt x="13795" y="9030"/>
                      <a:pt x="13947" y="12134"/>
                    </a:cubicBezTo>
                    <a:cubicBezTo>
                      <a:pt x="13114" y="13497"/>
                      <a:pt x="11751" y="13951"/>
                      <a:pt x="10237" y="14027"/>
                    </a:cubicBezTo>
                    <a:cubicBezTo>
                      <a:pt x="8875" y="14859"/>
                      <a:pt x="7512" y="15010"/>
                      <a:pt x="6226" y="13875"/>
                    </a:cubicBezTo>
                    <a:lnTo>
                      <a:pt x="6226" y="13875"/>
                    </a:lnTo>
                    <a:cubicBezTo>
                      <a:pt x="5771" y="13421"/>
                      <a:pt x="5620" y="13043"/>
                      <a:pt x="5696" y="12513"/>
                    </a:cubicBezTo>
                    <a:cubicBezTo>
                      <a:pt x="5771" y="12058"/>
                      <a:pt x="5923" y="11831"/>
                      <a:pt x="6074" y="11831"/>
                    </a:cubicBezTo>
                    <a:cubicBezTo>
                      <a:pt x="5999" y="11301"/>
                      <a:pt x="5999" y="10771"/>
                      <a:pt x="5923" y="10166"/>
                    </a:cubicBezTo>
                    <a:close/>
                  </a:path>
                </a:pathLst>
              </a:custGeom>
              <a:solidFill>
                <a:srgbClr val="EDBA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59" name="任意多边形: 形状 3858"/>
              <p:cNvSpPr/>
              <p:nvPr/>
            </p:nvSpPr>
            <p:spPr>
              <a:xfrm>
                <a:off x="2101487" y="6483033"/>
                <a:ext cx="15139" cy="15139"/>
              </a:xfrm>
              <a:custGeom>
                <a:avLst/>
                <a:gdLst>
                  <a:gd name="connsiteX0" fmla="*/ 9707 w 15139"/>
                  <a:gd name="connsiteY0" fmla="*/ 6001 h 15139"/>
                  <a:gd name="connsiteX1" fmla="*/ 13341 w 15139"/>
                  <a:gd name="connsiteY1" fmla="*/ 10012 h 15139"/>
                  <a:gd name="connsiteX2" fmla="*/ 8799 w 15139"/>
                  <a:gd name="connsiteY2" fmla="*/ 14781 h 15139"/>
                  <a:gd name="connsiteX3" fmla="*/ 7437 w 15139"/>
                  <a:gd name="connsiteY3" fmla="*/ 6152 h 15139"/>
                  <a:gd name="connsiteX4" fmla="*/ 9707 w 15139"/>
                  <a:gd name="connsiteY4" fmla="*/ 6001 h 15139"/>
                  <a:gd name="connsiteX5" fmla="*/ 9707 w 15139"/>
                  <a:gd name="connsiteY5" fmla="*/ 60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707" y="6001"/>
                    </a:moveTo>
                    <a:cubicBezTo>
                      <a:pt x="10010" y="8120"/>
                      <a:pt x="12735" y="8045"/>
                      <a:pt x="13341" y="10012"/>
                    </a:cubicBezTo>
                    <a:cubicBezTo>
                      <a:pt x="12130" y="11981"/>
                      <a:pt x="11448" y="16144"/>
                      <a:pt x="8799" y="14781"/>
                    </a:cubicBezTo>
                    <a:cubicBezTo>
                      <a:pt x="6301" y="13419"/>
                      <a:pt x="3955" y="9634"/>
                      <a:pt x="7437" y="6152"/>
                    </a:cubicBezTo>
                    <a:cubicBezTo>
                      <a:pt x="8269" y="5547"/>
                      <a:pt x="8950" y="5547"/>
                      <a:pt x="9707" y="6001"/>
                    </a:cubicBezTo>
                    <a:lnTo>
                      <a:pt x="9707" y="6001"/>
                    </a:lnTo>
                    <a:close/>
                  </a:path>
                </a:pathLst>
              </a:custGeom>
              <a:solidFill>
                <a:srgbClr val="F6C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0" name="任意多边形: 形状 3859"/>
              <p:cNvSpPr/>
              <p:nvPr/>
            </p:nvSpPr>
            <p:spPr>
              <a:xfrm>
                <a:off x="1724943" y="5905650"/>
                <a:ext cx="15139" cy="22709"/>
              </a:xfrm>
              <a:custGeom>
                <a:avLst/>
                <a:gdLst>
                  <a:gd name="connsiteX0" fmla="*/ 11711 w 15139"/>
                  <a:gd name="connsiteY0" fmla="*/ 5677 h 22708"/>
                  <a:gd name="connsiteX1" fmla="*/ 9440 w 15139"/>
                  <a:gd name="connsiteY1" fmla="*/ 12565 h 22708"/>
                  <a:gd name="connsiteX2" fmla="*/ 5807 w 15139"/>
                  <a:gd name="connsiteY2" fmla="*/ 17031 h 22708"/>
                  <a:gd name="connsiteX3" fmla="*/ 11711 w 15139"/>
                  <a:gd name="connsiteY3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1711" y="5677"/>
                    </a:moveTo>
                    <a:cubicBezTo>
                      <a:pt x="12468" y="8478"/>
                      <a:pt x="19281" y="13095"/>
                      <a:pt x="9440" y="12565"/>
                    </a:cubicBezTo>
                    <a:cubicBezTo>
                      <a:pt x="6640" y="12414"/>
                      <a:pt x="8456" y="16653"/>
                      <a:pt x="5807" y="17031"/>
                    </a:cubicBezTo>
                    <a:cubicBezTo>
                      <a:pt x="5201" y="11884"/>
                      <a:pt x="6640" y="7872"/>
                      <a:pt x="11711" y="5677"/>
                    </a:cubicBezTo>
                    <a:close/>
                  </a:path>
                </a:pathLst>
              </a:custGeom>
              <a:solidFill>
                <a:srgbClr val="F9E0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1" name="任意多边形: 形状 3860"/>
              <p:cNvSpPr/>
              <p:nvPr/>
            </p:nvSpPr>
            <p:spPr>
              <a:xfrm>
                <a:off x="1622923" y="7200804"/>
                <a:ext cx="15139" cy="22709"/>
              </a:xfrm>
              <a:custGeom>
                <a:avLst/>
                <a:gdLst>
                  <a:gd name="connsiteX0" fmla="*/ 12980 w 15139"/>
                  <a:gd name="connsiteY0" fmla="*/ 7185 h 22708"/>
                  <a:gd name="connsiteX1" fmla="*/ 8590 w 15139"/>
                  <a:gd name="connsiteY1" fmla="*/ 19220 h 22708"/>
                  <a:gd name="connsiteX2" fmla="*/ 6925 w 15139"/>
                  <a:gd name="connsiteY2" fmla="*/ 7185 h 22708"/>
                  <a:gd name="connsiteX3" fmla="*/ 7227 w 15139"/>
                  <a:gd name="connsiteY3" fmla="*/ 6882 h 22708"/>
                  <a:gd name="connsiteX4" fmla="*/ 12148 w 15139"/>
                  <a:gd name="connsiteY4" fmla="*/ 6201 h 22708"/>
                  <a:gd name="connsiteX5" fmla="*/ 12980 w 15139"/>
                  <a:gd name="connsiteY5" fmla="*/ 71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2980" y="7185"/>
                    </a:moveTo>
                    <a:cubicBezTo>
                      <a:pt x="10709" y="10818"/>
                      <a:pt x="8893" y="14678"/>
                      <a:pt x="8590" y="19220"/>
                    </a:cubicBezTo>
                    <a:cubicBezTo>
                      <a:pt x="3443" y="15511"/>
                      <a:pt x="6622" y="11197"/>
                      <a:pt x="6925" y="7185"/>
                    </a:cubicBezTo>
                    <a:lnTo>
                      <a:pt x="7227" y="6882"/>
                    </a:lnTo>
                    <a:cubicBezTo>
                      <a:pt x="8741" y="5595"/>
                      <a:pt x="10331" y="5292"/>
                      <a:pt x="12148" y="6201"/>
                    </a:cubicBezTo>
                    <a:cubicBezTo>
                      <a:pt x="12450" y="6504"/>
                      <a:pt x="12753" y="6882"/>
                      <a:pt x="12980" y="7185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2" name="任意多边形: 形状 3861"/>
              <p:cNvSpPr/>
              <p:nvPr/>
            </p:nvSpPr>
            <p:spPr>
              <a:xfrm>
                <a:off x="1588140" y="6704085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474 w 15139"/>
                  <a:gd name="connsiteY1" fmla="*/ 13322 h 15139"/>
                  <a:gd name="connsiteX2" fmla="*/ 7645 w 15139"/>
                  <a:gd name="connsiteY2" fmla="*/ 12793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9083" y="7418"/>
                      <a:pt x="13474" y="8099"/>
                      <a:pt x="13474" y="13322"/>
                    </a:cubicBezTo>
                    <a:cubicBezTo>
                      <a:pt x="11279" y="15972"/>
                      <a:pt x="9386" y="15518"/>
                      <a:pt x="7645" y="12793"/>
                    </a:cubicBezTo>
                    <a:cubicBezTo>
                      <a:pt x="6207" y="10598"/>
                      <a:pt x="5677" y="8251"/>
                      <a:pt x="5677" y="5677"/>
                    </a:cubicBezTo>
                    <a:close/>
                  </a:path>
                </a:pathLst>
              </a:custGeom>
              <a:solidFill>
                <a:srgbClr val="F4D4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3" name="任意多边形: 形状 3862"/>
              <p:cNvSpPr/>
              <p:nvPr/>
            </p:nvSpPr>
            <p:spPr>
              <a:xfrm>
                <a:off x="2350619" y="6286504"/>
                <a:ext cx="22709" cy="15139"/>
              </a:xfrm>
              <a:custGeom>
                <a:avLst/>
                <a:gdLst>
                  <a:gd name="connsiteX0" fmla="*/ 7645 w 22708"/>
                  <a:gd name="connsiteY0" fmla="*/ 12686 h 15139"/>
                  <a:gd name="connsiteX1" fmla="*/ 5677 w 22708"/>
                  <a:gd name="connsiteY1" fmla="*/ 12610 h 15139"/>
                  <a:gd name="connsiteX2" fmla="*/ 12036 w 22708"/>
                  <a:gd name="connsiteY2" fmla="*/ 7690 h 15139"/>
                  <a:gd name="connsiteX3" fmla="*/ 17334 w 22708"/>
                  <a:gd name="connsiteY3" fmla="*/ 7085 h 15139"/>
                  <a:gd name="connsiteX4" fmla="*/ 13398 w 22708"/>
                  <a:gd name="connsiteY4" fmla="*/ 10869 h 15139"/>
                  <a:gd name="connsiteX5" fmla="*/ 7645 w 22708"/>
                  <a:gd name="connsiteY5" fmla="*/ 126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645" y="12686"/>
                    </a:moveTo>
                    <a:cubicBezTo>
                      <a:pt x="6964" y="12686"/>
                      <a:pt x="6358" y="12610"/>
                      <a:pt x="5677" y="12610"/>
                    </a:cubicBezTo>
                    <a:cubicBezTo>
                      <a:pt x="5904" y="8599"/>
                      <a:pt x="4315" y="2467"/>
                      <a:pt x="12036" y="7690"/>
                    </a:cubicBezTo>
                    <a:cubicBezTo>
                      <a:pt x="13171" y="8447"/>
                      <a:pt x="15518" y="7312"/>
                      <a:pt x="17334" y="7085"/>
                    </a:cubicBezTo>
                    <a:cubicBezTo>
                      <a:pt x="16426" y="8825"/>
                      <a:pt x="15063" y="9961"/>
                      <a:pt x="13398" y="10869"/>
                    </a:cubicBezTo>
                    <a:cubicBezTo>
                      <a:pt x="11506" y="11551"/>
                      <a:pt x="10067" y="13594"/>
                      <a:pt x="7645" y="12686"/>
                    </a:cubicBezTo>
                    <a:close/>
                  </a:path>
                </a:pathLst>
              </a:custGeom>
              <a:solidFill>
                <a:srgbClr val="F1C5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4" name="任意多边形: 形状 3863"/>
              <p:cNvSpPr/>
              <p:nvPr/>
            </p:nvSpPr>
            <p:spPr>
              <a:xfrm>
                <a:off x="1994009" y="5374572"/>
                <a:ext cx="15139" cy="15139"/>
              </a:xfrm>
              <a:custGeom>
                <a:avLst/>
                <a:gdLst>
                  <a:gd name="connsiteX0" fmla="*/ 13634 w 15139"/>
                  <a:gd name="connsiteY0" fmla="*/ 5677 h 15139"/>
                  <a:gd name="connsiteX1" fmla="*/ 8941 w 15139"/>
                  <a:gd name="connsiteY1" fmla="*/ 13549 h 15139"/>
                  <a:gd name="connsiteX2" fmla="*/ 5686 w 15139"/>
                  <a:gd name="connsiteY2" fmla="*/ 10749 h 15139"/>
                  <a:gd name="connsiteX3" fmla="*/ 1363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634" y="5677"/>
                    </a:moveTo>
                    <a:cubicBezTo>
                      <a:pt x="11969" y="8553"/>
                      <a:pt x="14164" y="13625"/>
                      <a:pt x="8941" y="13549"/>
                    </a:cubicBezTo>
                    <a:cubicBezTo>
                      <a:pt x="7276" y="13549"/>
                      <a:pt x="5535" y="12187"/>
                      <a:pt x="5686" y="10749"/>
                    </a:cubicBezTo>
                    <a:cubicBezTo>
                      <a:pt x="5989" y="6207"/>
                      <a:pt x="11969" y="9159"/>
                      <a:pt x="13634" y="567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5" name="任意多边形: 形状 3864"/>
              <p:cNvSpPr/>
              <p:nvPr/>
            </p:nvSpPr>
            <p:spPr>
              <a:xfrm>
                <a:off x="1510174" y="5644341"/>
                <a:ext cx="15139" cy="15139"/>
              </a:xfrm>
              <a:custGeom>
                <a:avLst/>
                <a:gdLst>
                  <a:gd name="connsiteX0" fmla="*/ 5677 w 15139"/>
                  <a:gd name="connsiteY0" fmla="*/ 10531 h 15139"/>
                  <a:gd name="connsiteX1" fmla="*/ 10749 w 15139"/>
                  <a:gd name="connsiteY1" fmla="*/ 5686 h 15139"/>
                  <a:gd name="connsiteX2" fmla="*/ 13322 w 15139"/>
                  <a:gd name="connsiteY2" fmla="*/ 8941 h 15139"/>
                  <a:gd name="connsiteX3" fmla="*/ 9765 w 15139"/>
                  <a:gd name="connsiteY3" fmla="*/ 14013 h 15139"/>
                  <a:gd name="connsiteX4" fmla="*/ 5677 w 15139"/>
                  <a:gd name="connsiteY4" fmla="*/ 105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531"/>
                    </a:moveTo>
                    <a:cubicBezTo>
                      <a:pt x="6813" y="8336"/>
                      <a:pt x="8099" y="5913"/>
                      <a:pt x="10749" y="5686"/>
                    </a:cubicBezTo>
                    <a:cubicBezTo>
                      <a:pt x="12338" y="5535"/>
                      <a:pt x="13171" y="7352"/>
                      <a:pt x="13322" y="8941"/>
                    </a:cubicBezTo>
                    <a:cubicBezTo>
                      <a:pt x="13625" y="11666"/>
                      <a:pt x="13247" y="13937"/>
                      <a:pt x="9765" y="14013"/>
                    </a:cubicBezTo>
                    <a:cubicBezTo>
                      <a:pt x="8402" y="12877"/>
                      <a:pt x="7040" y="11666"/>
                      <a:pt x="5677" y="10531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6" name="任意多边形: 形状 3865"/>
              <p:cNvSpPr/>
              <p:nvPr/>
            </p:nvSpPr>
            <p:spPr>
              <a:xfrm>
                <a:off x="1536036" y="6335191"/>
                <a:ext cx="15139" cy="22709"/>
              </a:xfrm>
              <a:custGeom>
                <a:avLst/>
                <a:gdLst>
                  <a:gd name="connsiteX0" fmla="*/ 10320 w 15139"/>
                  <a:gd name="connsiteY0" fmla="*/ 17138 h 22708"/>
                  <a:gd name="connsiteX1" fmla="*/ 6838 w 15139"/>
                  <a:gd name="connsiteY1" fmla="*/ 10779 h 22708"/>
                  <a:gd name="connsiteX2" fmla="*/ 6535 w 15139"/>
                  <a:gd name="connsiteY2" fmla="*/ 5708 h 22708"/>
                  <a:gd name="connsiteX3" fmla="*/ 10320 w 15139"/>
                  <a:gd name="connsiteY3" fmla="*/ 7600 h 22708"/>
                  <a:gd name="connsiteX4" fmla="*/ 14104 w 15139"/>
                  <a:gd name="connsiteY4" fmla="*/ 13959 h 22708"/>
                  <a:gd name="connsiteX5" fmla="*/ 14104 w 15139"/>
                  <a:gd name="connsiteY5" fmla="*/ 15245 h 22708"/>
                  <a:gd name="connsiteX6" fmla="*/ 10395 w 15139"/>
                  <a:gd name="connsiteY6" fmla="*/ 18954 h 22708"/>
                  <a:gd name="connsiteX7" fmla="*/ 9790 w 15139"/>
                  <a:gd name="connsiteY7" fmla="*/ 17819 h 22708"/>
                  <a:gd name="connsiteX8" fmla="*/ 10320 w 15139"/>
                  <a:gd name="connsiteY8" fmla="*/ 171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10320" y="17138"/>
                    </a:moveTo>
                    <a:cubicBezTo>
                      <a:pt x="10622" y="14186"/>
                      <a:pt x="8730" y="12369"/>
                      <a:pt x="6838" y="10779"/>
                    </a:cubicBezTo>
                    <a:cubicBezTo>
                      <a:pt x="4870" y="9038"/>
                      <a:pt x="5854" y="7449"/>
                      <a:pt x="6535" y="5708"/>
                    </a:cubicBezTo>
                    <a:cubicBezTo>
                      <a:pt x="8200" y="5556"/>
                      <a:pt x="9563" y="5935"/>
                      <a:pt x="10320" y="7600"/>
                    </a:cubicBezTo>
                    <a:cubicBezTo>
                      <a:pt x="12136" y="9417"/>
                      <a:pt x="13802" y="11233"/>
                      <a:pt x="14104" y="13959"/>
                    </a:cubicBezTo>
                    <a:cubicBezTo>
                      <a:pt x="14104" y="14413"/>
                      <a:pt x="14104" y="14791"/>
                      <a:pt x="14104" y="15245"/>
                    </a:cubicBezTo>
                    <a:cubicBezTo>
                      <a:pt x="14180" y="17743"/>
                      <a:pt x="13045" y="19106"/>
                      <a:pt x="10395" y="18954"/>
                    </a:cubicBezTo>
                    <a:cubicBezTo>
                      <a:pt x="9866" y="18576"/>
                      <a:pt x="9638" y="18198"/>
                      <a:pt x="9790" y="17819"/>
                    </a:cubicBezTo>
                    <a:cubicBezTo>
                      <a:pt x="10017" y="17365"/>
                      <a:pt x="10168" y="17138"/>
                      <a:pt x="10320" y="17138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7" name="任意多边形: 形状 3866"/>
              <p:cNvSpPr/>
              <p:nvPr/>
            </p:nvSpPr>
            <p:spPr>
              <a:xfrm>
                <a:off x="1873057" y="5950330"/>
                <a:ext cx="15139" cy="15139"/>
              </a:xfrm>
              <a:custGeom>
                <a:avLst/>
                <a:gdLst>
                  <a:gd name="connsiteX0" fmla="*/ 11733 w 15139"/>
                  <a:gd name="connsiteY0" fmla="*/ 13984 h 15139"/>
                  <a:gd name="connsiteX1" fmla="*/ 5677 w 15139"/>
                  <a:gd name="connsiteY1" fmla="*/ 9897 h 15139"/>
                  <a:gd name="connsiteX2" fmla="*/ 15669 w 15139"/>
                  <a:gd name="connsiteY2" fmla="*/ 8535 h 15139"/>
                  <a:gd name="connsiteX3" fmla="*/ 11733 w 15139"/>
                  <a:gd name="connsiteY3" fmla="*/ 139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733" y="13984"/>
                    </a:moveTo>
                    <a:cubicBezTo>
                      <a:pt x="11808" y="9518"/>
                      <a:pt x="7872" y="10956"/>
                      <a:pt x="5677" y="9897"/>
                    </a:cubicBezTo>
                    <a:cubicBezTo>
                      <a:pt x="9311" y="4522"/>
                      <a:pt x="9311" y="4522"/>
                      <a:pt x="15669" y="8535"/>
                    </a:cubicBezTo>
                    <a:cubicBezTo>
                      <a:pt x="14458" y="10427"/>
                      <a:pt x="14079" y="12925"/>
                      <a:pt x="11733" y="13984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8" name="任意多边形: 形状 3867"/>
              <p:cNvSpPr/>
              <p:nvPr/>
            </p:nvSpPr>
            <p:spPr>
              <a:xfrm>
                <a:off x="1863192" y="5728662"/>
                <a:ext cx="15139" cy="15139"/>
              </a:xfrm>
              <a:custGeom>
                <a:avLst/>
                <a:gdLst>
                  <a:gd name="connsiteX0" fmla="*/ 6459 w 15139"/>
                  <a:gd name="connsiteY0" fmla="*/ 11518 h 15139"/>
                  <a:gd name="connsiteX1" fmla="*/ 6307 w 15139"/>
                  <a:gd name="connsiteY1" fmla="*/ 9777 h 15139"/>
                  <a:gd name="connsiteX2" fmla="*/ 5777 w 15139"/>
                  <a:gd name="connsiteY2" fmla="*/ 8339 h 15139"/>
                  <a:gd name="connsiteX3" fmla="*/ 6383 w 15139"/>
                  <a:gd name="connsiteY3" fmla="*/ 7658 h 15139"/>
                  <a:gd name="connsiteX4" fmla="*/ 13952 w 15139"/>
                  <a:gd name="connsiteY4" fmla="*/ 7052 h 15139"/>
                  <a:gd name="connsiteX5" fmla="*/ 14028 w 15139"/>
                  <a:gd name="connsiteY5" fmla="*/ 11518 h 15139"/>
                  <a:gd name="connsiteX6" fmla="*/ 6459 w 15139"/>
                  <a:gd name="connsiteY6" fmla="*/ 115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6459" y="11518"/>
                    </a:moveTo>
                    <a:cubicBezTo>
                      <a:pt x="6383" y="10913"/>
                      <a:pt x="6307" y="10307"/>
                      <a:pt x="6307" y="9777"/>
                    </a:cubicBezTo>
                    <a:cubicBezTo>
                      <a:pt x="5702" y="9247"/>
                      <a:pt x="5550" y="8793"/>
                      <a:pt x="5777" y="8339"/>
                    </a:cubicBezTo>
                    <a:cubicBezTo>
                      <a:pt x="6004" y="7885"/>
                      <a:pt x="6232" y="7658"/>
                      <a:pt x="6383" y="7658"/>
                    </a:cubicBezTo>
                    <a:cubicBezTo>
                      <a:pt x="8730" y="5009"/>
                      <a:pt x="11379" y="5235"/>
                      <a:pt x="13952" y="7052"/>
                    </a:cubicBezTo>
                    <a:cubicBezTo>
                      <a:pt x="15769" y="8339"/>
                      <a:pt x="16299" y="10004"/>
                      <a:pt x="14028" y="11518"/>
                    </a:cubicBezTo>
                    <a:cubicBezTo>
                      <a:pt x="11530" y="12881"/>
                      <a:pt x="8957" y="12956"/>
                      <a:pt x="6459" y="11518"/>
                    </a:cubicBezTo>
                    <a:close/>
                  </a:path>
                </a:pathLst>
              </a:custGeom>
              <a:solidFill>
                <a:srgbClr val="F6D9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69" name="任意多边形: 形状 3868"/>
              <p:cNvSpPr/>
              <p:nvPr/>
            </p:nvSpPr>
            <p:spPr>
              <a:xfrm>
                <a:off x="1938911" y="6204041"/>
                <a:ext cx="15139" cy="15139"/>
              </a:xfrm>
              <a:custGeom>
                <a:avLst/>
                <a:gdLst>
                  <a:gd name="connsiteX0" fmla="*/ 10522 w 15139"/>
                  <a:gd name="connsiteY0" fmla="*/ 5677 h 15139"/>
                  <a:gd name="connsiteX1" fmla="*/ 12415 w 15139"/>
                  <a:gd name="connsiteY1" fmla="*/ 9462 h 15139"/>
                  <a:gd name="connsiteX2" fmla="*/ 12415 w 15139"/>
                  <a:gd name="connsiteY2" fmla="*/ 9462 h 15139"/>
                  <a:gd name="connsiteX3" fmla="*/ 12188 w 15139"/>
                  <a:gd name="connsiteY3" fmla="*/ 13096 h 15139"/>
                  <a:gd name="connsiteX4" fmla="*/ 7797 w 15139"/>
                  <a:gd name="connsiteY4" fmla="*/ 15972 h 15139"/>
                  <a:gd name="connsiteX5" fmla="*/ 6662 w 15139"/>
                  <a:gd name="connsiteY5" fmla="*/ 10598 h 15139"/>
                  <a:gd name="connsiteX6" fmla="*/ 10522 w 15139"/>
                  <a:gd name="connsiteY6" fmla="*/ 5677 h 15139"/>
                  <a:gd name="connsiteX7" fmla="*/ 10522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0522" y="5677"/>
                    </a:moveTo>
                    <a:cubicBezTo>
                      <a:pt x="10522" y="7267"/>
                      <a:pt x="10750" y="8781"/>
                      <a:pt x="12415" y="9462"/>
                    </a:cubicBezTo>
                    <a:lnTo>
                      <a:pt x="12415" y="9462"/>
                    </a:lnTo>
                    <a:cubicBezTo>
                      <a:pt x="12339" y="10673"/>
                      <a:pt x="12491" y="11960"/>
                      <a:pt x="12188" y="13096"/>
                    </a:cubicBezTo>
                    <a:cubicBezTo>
                      <a:pt x="11506" y="15139"/>
                      <a:pt x="10447" y="17561"/>
                      <a:pt x="7797" y="15972"/>
                    </a:cubicBezTo>
                    <a:cubicBezTo>
                      <a:pt x="6132" y="14988"/>
                      <a:pt x="4618" y="12717"/>
                      <a:pt x="6662" y="10598"/>
                    </a:cubicBezTo>
                    <a:cubicBezTo>
                      <a:pt x="8176" y="9084"/>
                      <a:pt x="8479" y="6661"/>
                      <a:pt x="10522" y="5677"/>
                    </a:cubicBezTo>
                    <a:lnTo>
                      <a:pt x="10522" y="5677"/>
                    </a:lnTo>
                    <a:close/>
                  </a:path>
                </a:pathLst>
              </a:custGeom>
              <a:solidFill>
                <a:srgbClr val="FCF2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0" name="任意多边形: 形状 3869"/>
              <p:cNvSpPr/>
              <p:nvPr/>
            </p:nvSpPr>
            <p:spPr>
              <a:xfrm>
                <a:off x="2247901" y="5960529"/>
                <a:ext cx="15139" cy="15139"/>
              </a:xfrm>
              <a:custGeom>
                <a:avLst/>
                <a:gdLst>
                  <a:gd name="connsiteX0" fmla="*/ 11430 w 15139"/>
                  <a:gd name="connsiteY0" fmla="*/ 15366 h 15139"/>
                  <a:gd name="connsiteX1" fmla="*/ 5677 w 15139"/>
                  <a:gd name="connsiteY1" fmla="*/ 9613 h 15139"/>
                  <a:gd name="connsiteX2" fmla="*/ 11203 w 15139"/>
                  <a:gd name="connsiteY2" fmla="*/ 5677 h 15139"/>
                  <a:gd name="connsiteX3" fmla="*/ 11430 w 15139"/>
                  <a:gd name="connsiteY3" fmla="*/ 15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30" y="15366"/>
                    </a:moveTo>
                    <a:cubicBezTo>
                      <a:pt x="7494" y="15442"/>
                      <a:pt x="7115" y="11960"/>
                      <a:pt x="5677" y="9613"/>
                    </a:cubicBezTo>
                    <a:cubicBezTo>
                      <a:pt x="7494" y="8326"/>
                      <a:pt x="9310" y="6964"/>
                      <a:pt x="11203" y="5677"/>
                    </a:cubicBezTo>
                    <a:cubicBezTo>
                      <a:pt x="15366" y="8856"/>
                      <a:pt x="12792" y="12111"/>
                      <a:pt x="11430" y="15366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1" name="任意多边形: 形状 3870"/>
              <p:cNvSpPr/>
              <p:nvPr/>
            </p:nvSpPr>
            <p:spPr>
              <a:xfrm>
                <a:off x="2481838" y="6164189"/>
                <a:ext cx="15139" cy="15139"/>
              </a:xfrm>
              <a:custGeom>
                <a:avLst/>
                <a:gdLst>
                  <a:gd name="connsiteX0" fmla="*/ 9423 w 15139"/>
                  <a:gd name="connsiteY0" fmla="*/ 13207 h 15139"/>
                  <a:gd name="connsiteX1" fmla="*/ 6093 w 15139"/>
                  <a:gd name="connsiteY1" fmla="*/ 7454 h 15139"/>
                  <a:gd name="connsiteX2" fmla="*/ 13284 w 15139"/>
                  <a:gd name="connsiteY2" fmla="*/ 7454 h 15139"/>
                  <a:gd name="connsiteX3" fmla="*/ 9423 w 15139"/>
                  <a:gd name="connsiteY3" fmla="*/ 132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23" y="13207"/>
                    </a:moveTo>
                    <a:cubicBezTo>
                      <a:pt x="8591" y="11088"/>
                      <a:pt x="4352" y="10558"/>
                      <a:pt x="6093" y="7454"/>
                    </a:cubicBezTo>
                    <a:cubicBezTo>
                      <a:pt x="8137" y="3821"/>
                      <a:pt x="10862" y="6773"/>
                      <a:pt x="13284" y="7454"/>
                    </a:cubicBezTo>
                    <a:cubicBezTo>
                      <a:pt x="13511" y="10407"/>
                      <a:pt x="13511" y="13207"/>
                      <a:pt x="9423" y="13207"/>
                    </a:cubicBezTo>
                    <a:close/>
                  </a:path>
                </a:pathLst>
              </a:custGeom>
              <a:solidFill>
                <a:srgbClr val="EBB1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2" name="任意多边形: 形状 3871"/>
              <p:cNvSpPr/>
              <p:nvPr/>
            </p:nvSpPr>
            <p:spPr>
              <a:xfrm>
                <a:off x="1709934" y="6436048"/>
                <a:ext cx="15139" cy="22709"/>
              </a:xfrm>
              <a:custGeom>
                <a:avLst/>
                <a:gdLst>
                  <a:gd name="connsiteX0" fmla="*/ 5753 w 15139"/>
                  <a:gd name="connsiteY0" fmla="*/ 15139 h 22708"/>
                  <a:gd name="connsiteX1" fmla="*/ 8251 w 15139"/>
                  <a:gd name="connsiteY1" fmla="*/ 12944 h 22708"/>
                  <a:gd name="connsiteX2" fmla="*/ 11430 w 15139"/>
                  <a:gd name="connsiteY2" fmla="*/ 5677 h 22708"/>
                  <a:gd name="connsiteX3" fmla="*/ 11506 w 15139"/>
                  <a:gd name="connsiteY3" fmla="*/ 12111 h 22708"/>
                  <a:gd name="connsiteX4" fmla="*/ 5677 w 15139"/>
                  <a:gd name="connsiteY4" fmla="*/ 17031 h 22708"/>
                  <a:gd name="connsiteX5" fmla="*/ 5753 w 15139"/>
                  <a:gd name="connsiteY5" fmla="*/ 15139 h 22708"/>
                  <a:gd name="connsiteX6" fmla="*/ 5753 w 15139"/>
                  <a:gd name="connsiteY6" fmla="*/ 151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53" y="15139"/>
                    </a:moveTo>
                    <a:cubicBezTo>
                      <a:pt x="6964" y="14761"/>
                      <a:pt x="8629" y="13474"/>
                      <a:pt x="8251" y="12944"/>
                    </a:cubicBezTo>
                    <a:cubicBezTo>
                      <a:pt x="4617" y="8251"/>
                      <a:pt x="8099" y="7040"/>
                      <a:pt x="11430" y="5677"/>
                    </a:cubicBezTo>
                    <a:cubicBezTo>
                      <a:pt x="11430" y="7796"/>
                      <a:pt x="11430" y="9992"/>
                      <a:pt x="11506" y="12111"/>
                    </a:cubicBezTo>
                    <a:cubicBezTo>
                      <a:pt x="11657" y="16274"/>
                      <a:pt x="9386" y="17486"/>
                      <a:pt x="5677" y="17031"/>
                    </a:cubicBezTo>
                    <a:cubicBezTo>
                      <a:pt x="5677" y="16350"/>
                      <a:pt x="5677" y="15745"/>
                      <a:pt x="5753" y="15139"/>
                    </a:cubicBezTo>
                    <a:lnTo>
                      <a:pt x="5753" y="15139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3" name="任意多边形: 形状 3872"/>
              <p:cNvSpPr/>
              <p:nvPr/>
            </p:nvSpPr>
            <p:spPr>
              <a:xfrm>
                <a:off x="1557029" y="5559646"/>
                <a:ext cx="15139" cy="15139"/>
              </a:xfrm>
              <a:custGeom>
                <a:avLst/>
                <a:gdLst>
                  <a:gd name="connsiteX0" fmla="*/ 16123 w 15139"/>
                  <a:gd name="connsiteY0" fmla="*/ 11354 h 15139"/>
                  <a:gd name="connsiteX1" fmla="*/ 5677 w 15139"/>
                  <a:gd name="connsiteY1" fmla="*/ 10522 h 15139"/>
                  <a:gd name="connsiteX2" fmla="*/ 14004 w 15139"/>
                  <a:gd name="connsiteY2" fmla="*/ 5677 h 15139"/>
                  <a:gd name="connsiteX3" fmla="*/ 16123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6123" y="11354"/>
                    </a:moveTo>
                    <a:cubicBezTo>
                      <a:pt x="11430" y="12490"/>
                      <a:pt x="11430" y="12490"/>
                      <a:pt x="5677" y="10522"/>
                    </a:cubicBezTo>
                    <a:cubicBezTo>
                      <a:pt x="6661" y="5753"/>
                      <a:pt x="12793" y="9765"/>
                      <a:pt x="14004" y="5677"/>
                    </a:cubicBezTo>
                    <a:cubicBezTo>
                      <a:pt x="14988" y="7494"/>
                      <a:pt x="16275" y="9159"/>
                      <a:pt x="16123" y="11354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4" name="任意多边形: 形状 3873"/>
              <p:cNvSpPr/>
              <p:nvPr/>
            </p:nvSpPr>
            <p:spPr>
              <a:xfrm>
                <a:off x="1895629" y="6217833"/>
                <a:ext cx="15139" cy="15139"/>
              </a:xfrm>
              <a:custGeom>
                <a:avLst/>
                <a:gdLst>
                  <a:gd name="connsiteX0" fmla="*/ 12930 w 15139"/>
                  <a:gd name="connsiteY0" fmla="*/ 8614 h 15139"/>
                  <a:gd name="connsiteX1" fmla="*/ 9523 w 15139"/>
                  <a:gd name="connsiteY1" fmla="*/ 12551 h 15139"/>
                  <a:gd name="connsiteX2" fmla="*/ 5738 w 15139"/>
                  <a:gd name="connsiteY2" fmla="*/ 9220 h 15139"/>
                  <a:gd name="connsiteX3" fmla="*/ 10053 w 15139"/>
                  <a:gd name="connsiteY3" fmla="*/ 5738 h 15139"/>
                  <a:gd name="connsiteX4" fmla="*/ 12930 w 15139"/>
                  <a:gd name="connsiteY4" fmla="*/ 86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930" y="8614"/>
                    </a:moveTo>
                    <a:cubicBezTo>
                      <a:pt x="12173" y="10280"/>
                      <a:pt x="11870" y="12323"/>
                      <a:pt x="9523" y="12551"/>
                    </a:cubicBezTo>
                    <a:cubicBezTo>
                      <a:pt x="7101" y="12778"/>
                      <a:pt x="5966" y="10961"/>
                      <a:pt x="5738" y="9220"/>
                    </a:cubicBezTo>
                    <a:cubicBezTo>
                      <a:pt x="5209" y="6041"/>
                      <a:pt x="8236" y="6192"/>
                      <a:pt x="10053" y="5738"/>
                    </a:cubicBezTo>
                    <a:cubicBezTo>
                      <a:pt x="11794" y="5360"/>
                      <a:pt x="12778" y="6798"/>
                      <a:pt x="12930" y="8614"/>
                    </a:cubicBezTo>
                    <a:close/>
                  </a:path>
                </a:pathLst>
              </a:custGeom>
              <a:solidFill>
                <a:srgbClr val="F7DB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5" name="任意多边形: 形状 3874"/>
              <p:cNvSpPr/>
              <p:nvPr/>
            </p:nvSpPr>
            <p:spPr>
              <a:xfrm>
                <a:off x="2236698" y="6569799"/>
                <a:ext cx="15139" cy="15139"/>
              </a:xfrm>
              <a:custGeom>
                <a:avLst/>
                <a:gdLst>
                  <a:gd name="connsiteX0" fmla="*/ 5829 w 15139"/>
                  <a:gd name="connsiteY0" fmla="*/ 12416 h 15139"/>
                  <a:gd name="connsiteX1" fmla="*/ 5677 w 15139"/>
                  <a:gd name="connsiteY1" fmla="*/ 9691 h 15139"/>
                  <a:gd name="connsiteX2" fmla="*/ 8099 w 15139"/>
                  <a:gd name="connsiteY2" fmla="*/ 5679 h 15139"/>
                  <a:gd name="connsiteX3" fmla="*/ 11052 w 15139"/>
                  <a:gd name="connsiteY3" fmla="*/ 8783 h 15139"/>
                  <a:gd name="connsiteX4" fmla="*/ 10976 w 15139"/>
                  <a:gd name="connsiteY4" fmla="*/ 14233 h 15139"/>
                  <a:gd name="connsiteX5" fmla="*/ 5829 w 15139"/>
                  <a:gd name="connsiteY5" fmla="*/ 12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829" y="12416"/>
                    </a:moveTo>
                    <a:cubicBezTo>
                      <a:pt x="5753" y="11508"/>
                      <a:pt x="5677" y="10599"/>
                      <a:pt x="5677" y="9691"/>
                    </a:cubicBezTo>
                    <a:cubicBezTo>
                      <a:pt x="5753" y="7874"/>
                      <a:pt x="5450" y="5603"/>
                      <a:pt x="8099" y="5679"/>
                    </a:cubicBezTo>
                    <a:cubicBezTo>
                      <a:pt x="9689" y="5755"/>
                      <a:pt x="10824" y="7193"/>
                      <a:pt x="11052" y="8783"/>
                    </a:cubicBezTo>
                    <a:cubicBezTo>
                      <a:pt x="11279" y="10599"/>
                      <a:pt x="11052" y="12416"/>
                      <a:pt x="10976" y="14233"/>
                    </a:cubicBezTo>
                    <a:cubicBezTo>
                      <a:pt x="8932" y="14460"/>
                      <a:pt x="7418" y="13173"/>
                      <a:pt x="5829" y="12416"/>
                    </a:cubicBezTo>
                    <a:close/>
                  </a:path>
                </a:pathLst>
              </a:custGeom>
              <a:solidFill>
                <a:srgbClr val="F2C3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6" name="任意多边形: 形状 3875"/>
              <p:cNvSpPr/>
              <p:nvPr/>
            </p:nvSpPr>
            <p:spPr>
              <a:xfrm>
                <a:off x="1584506" y="6675548"/>
                <a:ext cx="15139" cy="15139"/>
              </a:xfrm>
              <a:custGeom>
                <a:avLst/>
                <a:gdLst>
                  <a:gd name="connsiteX0" fmla="*/ 13247 w 15139"/>
                  <a:gd name="connsiteY0" fmla="*/ 13247 h 15139"/>
                  <a:gd name="connsiteX1" fmla="*/ 12338 w 15139"/>
                  <a:gd name="connsiteY1" fmla="*/ 13247 h 15139"/>
                  <a:gd name="connsiteX2" fmla="*/ 11430 w 15139"/>
                  <a:gd name="connsiteY2" fmla="*/ 13322 h 15139"/>
                  <a:gd name="connsiteX3" fmla="*/ 5677 w 15139"/>
                  <a:gd name="connsiteY3" fmla="*/ 7570 h 15139"/>
                  <a:gd name="connsiteX4" fmla="*/ 11430 w 15139"/>
                  <a:gd name="connsiteY4" fmla="*/ 5677 h 15139"/>
                  <a:gd name="connsiteX5" fmla="*/ 13322 w 15139"/>
                  <a:gd name="connsiteY5" fmla="*/ 7570 h 15139"/>
                  <a:gd name="connsiteX6" fmla="*/ 13247 w 15139"/>
                  <a:gd name="connsiteY6" fmla="*/ 13247 h 15139"/>
                  <a:gd name="connsiteX7" fmla="*/ 13247 w 15139"/>
                  <a:gd name="connsiteY7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3247" y="13247"/>
                    </a:moveTo>
                    <a:lnTo>
                      <a:pt x="12338" y="13247"/>
                    </a:lnTo>
                    <a:lnTo>
                      <a:pt x="11430" y="13322"/>
                    </a:lnTo>
                    <a:cubicBezTo>
                      <a:pt x="5677" y="15290"/>
                      <a:pt x="6131" y="10975"/>
                      <a:pt x="5677" y="7570"/>
                    </a:cubicBezTo>
                    <a:cubicBezTo>
                      <a:pt x="6964" y="5071"/>
                      <a:pt x="9386" y="5828"/>
                      <a:pt x="11430" y="5677"/>
                    </a:cubicBezTo>
                    <a:cubicBezTo>
                      <a:pt x="12036" y="6282"/>
                      <a:pt x="12717" y="6964"/>
                      <a:pt x="13322" y="7570"/>
                    </a:cubicBezTo>
                    <a:cubicBezTo>
                      <a:pt x="14534" y="9462"/>
                      <a:pt x="14534" y="11354"/>
                      <a:pt x="13247" y="13247"/>
                    </a:cubicBezTo>
                    <a:lnTo>
                      <a:pt x="13247" y="1324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7" name="任意多边形: 形状 3876"/>
              <p:cNvSpPr/>
              <p:nvPr/>
            </p:nvSpPr>
            <p:spPr>
              <a:xfrm>
                <a:off x="1901973" y="5867575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1354 w 15139"/>
                  <a:gd name="connsiteY1" fmla="*/ 5677 h 15139"/>
                  <a:gd name="connsiteX2" fmla="*/ 13474 w 15139"/>
                  <a:gd name="connsiteY2" fmla="*/ 15064 h 15139"/>
                  <a:gd name="connsiteX3" fmla="*/ 567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7570" y="5677"/>
                      <a:pt x="9462" y="5677"/>
                      <a:pt x="11354" y="5677"/>
                    </a:cubicBezTo>
                    <a:cubicBezTo>
                      <a:pt x="10219" y="9159"/>
                      <a:pt x="17486" y="10143"/>
                      <a:pt x="13474" y="15064"/>
                    </a:cubicBezTo>
                    <a:cubicBezTo>
                      <a:pt x="11279" y="11430"/>
                      <a:pt x="6661" y="10295"/>
                      <a:pt x="5677" y="5677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8" name="任意多边形: 形状 3877"/>
              <p:cNvSpPr/>
              <p:nvPr/>
            </p:nvSpPr>
            <p:spPr>
              <a:xfrm>
                <a:off x="1560744" y="6748766"/>
                <a:ext cx="15139" cy="15139"/>
              </a:xfrm>
              <a:custGeom>
                <a:avLst/>
                <a:gdLst>
                  <a:gd name="connsiteX0" fmla="*/ 6580 w 15139"/>
                  <a:gd name="connsiteY0" fmla="*/ 6564 h 15139"/>
                  <a:gd name="connsiteX1" fmla="*/ 8624 w 15139"/>
                  <a:gd name="connsiteY1" fmla="*/ 6489 h 15139"/>
                  <a:gd name="connsiteX2" fmla="*/ 12409 w 15139"/>
                  <a:gd name="connsiteY2" fmla="*/ 8457 h 15139"/>
                  <a:gd name="connsiteX3" fmla="*/ 12333 w 15139"/>
                  <a:gd name="connsiteY3" fmla="*/ 12166 h 15139"/>
                  <a:gd name="connsiteX4" fmla="*/ 7034 w 15139"/>
                  <a:gd name="connsiteY4" fmla="*/ 14740 h 15139"/>
                  <a:gd name="connsiteX5" fmla="*/ 6580 w 15139"/>
                  <a:gd name="connsiteY5" fmla="*/ 656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580" y="6564"/>
                    </a:moveTo>
                    <a:cubicBezTo>
                      <a:pt x="7261" y="6564"/>
                      <a:pt x="7943" y="6564"/>
                      <a:pt x="8624" y="6489"/>
                    </a:cubicBezTo>
                    <a:cubicBezTo>
                      <a:pt x="10895" y="5278"/>
                      <a:pt x="12560" y="5050"/>
                      <a:pt x="12409" y="8457"/>
                    </a:cubicBezTo>
                    <a:cubicBezTo>
                      <a:pt x="12409" y="9668"/>
                      <a:pt x="12333" y="10955"/>
                      <a:pt x="12333" y="12166"/>
                    </a:cubicBezTo>
                    <a:cubicBezTo>
                      <a:pt x="10289" y="12469"/>
                      <a:pt x="9154" y="16102"/>
                      <a:pt x="7034" y="14740"/>
                    </a:cubicBezTo>
                    <a:cubicBezTo>
                      <a:pt x="3628" y="12620"/>
                      <a:pt x="7867" y="9365"/>
                      <a:pt x="6580" y="656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79" name="任意多边形: 形状 3878"/>
              <p:cNvSpPr/>
              <p:nvPr/>
            </p:nvSpPr>
            <p:spPr>
              <a:xfrm>
                <a:off x="2276665" y="5817417"/>
                <a:ext cx="15139" cy="15139"/>
              </a:xfrm>
              <a:custGeom>
                <a:avLst/>
                <a:gdLst>
                  <a:gd name="connsiteX0" fmla="*/ 5677 w 15139"/>
                  <a:gd name="connsiteY0" fmla="*/ 9358 h 15139"/>
                  <a:gd name="connsiteX1" fmla="*/ 13852 w 15139"/>
                  <a:gd name="connsiteY1" fmla="*/ 6633 h 15139"/>
                  <a:gd name="connsiteX2" fmla="*/ 14306 w 15139"/>
                  <a:gd name="connsiteY2" fmla="*/ 10797 h 15139"/>
                  <a:gd name="connsiteX3" fmla="*/ 5677 w 15139"/>
                  <a:gd name="connsiteY3" fmla="*/ 93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58"/>
                    </a:moveTo>
                    <a:cubicBezTo>
                      <a:pt x="9008" y="8677"/>
                      <a:pt x="9916" y="3605"/>
                      <a:pt x="13852" y="6633"/>
                    </a:cubicBezTo>
                    <a:cubicBezTo>
                      <a:pt x="15215" y="7693"/>
                      <a:pt x="15442" y="9737"/>
                      <a:pt x="14306" y="10797"/>
                    </a:cubicBezTo>
                    <a:cubicBezTo>
                      <a:pt x="11960" y="13067"/>
                      <a:pt x="9311" y="12537"/>
                      <a:pt x="5677" y="9358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0" name="任意多边形: 形状 3879"/>
              <p:cNvSpPr/>
              <p:nvPr/>
            </p:nvSpPr>
            <p:spPr>
              <a:xfrm>
                <a:off x="1537042" y="5254030"/>
                <a:ext cx="15139" cy="15139"/>
              </a:xfrm>
              <a:custGeom>
                <a:avLst/>
                <a:gdLst>
                  <a:gd name="connsiteX0" fmla="*/ 11282 w 15139"/>
                  <a:gd name="connsiteY0" fmla="*/ 9648 h 15139"/>
                  <a:gd name="connsiteX1" fmla="*/ 8179 w 15139"/>
                  <a:gd name="connsiteY1" fmla="*/ 13432 h 15139"/>
                  <a:gd name="connsiteX2" fmla="*/ 5681 w 15139"/>
                  <a:gd name="connsiteY2" fmla="*/ 9950 h 15139"/>
                  <a:gd name="connsiteX3" fmla="*/ 8709 w 15139"/>
                  <a:gd name="connsiteY3" fmla="*/ 5711 h 15139"/>
                  <a:gd name="connsiteX4" fmla="*/ 11282 w 15139"/>
                  <a:gd name="connsiteY4" fmla="*/ 96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282" y="9648"/>
                    </a:moveTo>
                    <a:cubicBezTo>
                      <a:pt x="11282" y="11010"/>
                      <a:pt x="11206" y="13508"/>
                      <a:pt x="8179" y="13432"/>
                    </a:cubicBezTo>
                    <a:cubicBezTo>
                      <a:pt x="6438" y="13432"/>
                      <a:pt x="5756" y="11616"/>
                      <a:pt x="5681" y="9950"/>
                    </a:cubicBezTo>
                    <a:cubicBezTo>
                      <a:pt x="5605" y="7831"/>
                      <a:pt x="6740" y="6165"/>
                      <a:pt x="8709" y="5711"/>
                    </a:cubicBezTo>
                    <a:cubicBezTo>
                      <a:pt x="10677" y="5409"/>
                      <a:pt x="11206" y="7150"/>
                      <a:pt x="11282" y="9648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1" name="任意多边形: 形状 3880"/>
              <p:cNvSpPr/>
              <p:nvPr/>
            </p:nvSpPr>
            <p:spPr>
              <a:xfrm>
                <a:off x="2436155" y="6208436"/>
                <a:ext cx="15139" cy="15139"/>
              </a:xfrm>
              <a:custGeom>
                <a:avLst/>
                <a:gdLst>
                  <a:gd name="connsiteX0" fmla="*/ 5677 w 15139"/>
                  <a:gd name="connsiteY0" fmla="*/ 12712 h 15139"/>
                  <a:gd name="connsiteX1" fmla="*/ 15215 w 15139"/>
                  <a:gd name="connsiteY1" fmla="*/ 7035 h 15139"/>
                  <a:gd name="connsiteX2" fmla="*/ 5677 w 15139"/>
                  <a:gd name="connsiteY2" fmla="*/ 127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2712"/>
                    </a:moveTo>
                    <a:cubicBezTo>
                      <a:pt x="6283" y="4689"/>
                      <a:pt x="6283" y="4689"/>
                      <a:pt x="15215" y="7035"/>
                    </a:cubicBezTo>
                    <a:cubicBezTo>
                      <a:pt x="12641" y="9987"/>
                      <a:pt x="8932" y="10972"/>
                      <a:pt x="5677" y="12712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2" name="任意多边形: 形状 3881"/>
              <p:cNvSpPr/>
              <p:nvPr/>
            </p:nvSpPr>
            <p:spPr>
              <a:xfrm>
                <a:off x="1876332" y="6101881"/>
                <a:ext cx="15139" cy="15139"/>
              </a:xfrm>
              <a:custGeom>
                <a:avLst/>
                <a:gdLst>
                  <a:gd name="connsiteX0" fmla="*/ 6641 w 15139"/>
                  <a:gd name="connsiteY0" fmla="*/ 7087 h 15139"/>
                  <a:gd name="connsiteX1" fmla="*/ 7550 w 15139"/>
                  <a:gd name="connsiteY1" fmla="*/ 7011 h 15139"/>
                  <a:gd name="connsiteX2" fmla="*/ 13454 w 15139"/>
                  <a:gd name="connsiteY2" fmla="*/ 6481 h 15139"/>
                  <a:gd name="connsiteX3" fmla="*/ 13076 w 15139"/>
                  <a:gd name="connsiteY3" fmla="*/ 10720 h 15139"/>
                  <a:gd name="connsiteX4" fmla="*/ 6566 w 15139"/>
                  <a:gd name="connsiteY4" fmla="*/ 10871 h 15139"/>
                  <a:gd name="connsiteX5" fmla="*/ 6414 w 15139"/>
                  <a:gd name="connsiteY5" fmla="*/ 9206 h 15139"/>
                  <a:gd name="connsiteX6" fmla="*/ 5809 w 15139"/>
                  <a:gd name="connsiteY6" fmla="*/ 7617 h 15139"/>
                  <a:gd name="connsiteX7" fmla="*/ 6641 w 15139"/>
                  <a:gd name="connsiteY7" fmla="*/ 70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641" y="7087"/>
                    </a:moveTo>
                    <a:cubicBezTo>
                      <a:pt x="6944" y="7087"/>
                      <a:pt x="7247" y="7011"/>
                      <a:pt x="7550" y="7011"/>
                    </a:cubicBezTo>
                    <a:cubicBezTo>
                      <a:pt x="9593" y="7314"/>
                      <a:pt x="11410" y="4286"/>
                      <a:pt x="13454" y="6481"/>
                    </a:cubicBezTo>
                    <a:cubicBezTo>
                      <a:pt x="14665" y="7768"/>
                      <a:pt x="14060" y="9357"/>
                      <a:pt x="13076" y="10720"/>
                    </a:cubicBezTo>
                    <a:cubicBezTo>
                      <a:pt x="10956" y="13672"/>
                      <a:pt x="8761" y="11780"/>
                      <a:pt x="6566" y="10871"/>
                    </a:cubicBezTo>
                    <a:cubicBezTo>
                      <a:pt x="6414" y="10342"/>
                      <a:pt x="6414" y="9736"/>
                      <a:pt x="6414" y="9206"/>
                    </a:cubicBezTo>
                    <a:cubicBezTo>
                      <a:pt x="5733" y="8903"/>
                      <a:pt x="5506" y="8374"/>
                      <a:pt x="5809" y="7617"/>
                    </a:cubicBezTo>
                    <a:cubicBezTo>
                      <a:pt x="5884" y="7692"/>
                      <a:pt x="6641" y="7087"/>
                      <a:pt x="6641" y="7087"/>
                    </a:cubicBezTo>
                    <a:close/>
                  </a:path>
                </a:pathLst>
              </a:custGeom>
              <a:solidFill>
                <a:srgbClr val="F6C5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3" name="任意多边形: 形状 3882"/>
              <p:cNvSpPr/>
              <p:nvPr/>
            </p:nvSpPr>
            <p:spPr>
              <a:xfrm>
                <a:off x="1943405" y="6191854"/>
                <a:ext cx="15139" cy="22709"/>
              </a:xfrm>
              <a:custGeom>
                <a:avLst/>
                <a:gdLst>
                  <a:gd name="connsiteX0" fmla="*/ 6104 w 15139"/>
                  <a:gd name="connsiteY0" fmla="*/ 17864 h 22708"/>
                  <a:gd name="connsiteX1" fmla="*/ 11705 w 15139"/>
                  <a:gd name="connsiteY1" fmla="*/ 5677 h 22708"/>
                  <a:gd name="connsiteX2" fmla="*/ 6104 w 15139"/>
                  <a:gd name="connsiteY2" fmla="*/ 17864 h 22708"/>
                  <a:gd name="connsiteX3" fmla="*/ 6104 w 15139"/>
                  <a:gd name="connsiteY3" fmla="*/ 1786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6104" y="17864"/>
                    </a:moveTo>
                    <a:cubicBezTo>
                      <a:pt x="5196" y="13247"/>
                      <a:pt x="5196" y="13247"/>
                      <a:pt x="11705" y="5677"/>
                    </a:cubicBezTo>
                    <a:cubicBezTo>
                      <a:pt x="10116" y="11279"/>
                      <a:pt x="10797" y="15669"/>
                      <a:pt x="6104" y="17864"/>
                    </a:cubicBezTo>
                    <a:lnTo>
                      <a:pt x="6104" y="17864"/>
                    </a:lnTo>
                    <a:close/>
                  </a:path>
                </a:pathLst>
              </a:custGeom>
              <a:solidFill>
                <a:srgbClr val="FBF0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4" name="任意多边形: 形状 3883"/>
              <p:cNvSpPr/>
              <p:nvPr/>
            </p:nvSpPr>
            <p:spPr>
              <a:xfrm>
                <a:off x="1521149" y="5846625"/>
                <a:ext cx="22709" cy="15139"/>
              </a:xfrm>
              <a:custGeom>
                <a:avLst/>
                <a:gdLst>
                  <a:gd name="connsiteX0" fmla="*/ 17410 w 22708"/>
                  <a:gd name="connsiteY0" fmla="*/ 9445 h 15139"/>
                  <a:gd name="connsiteX1" fmla="*/ 5677 w 22708"/>
                  <a:gd name="connsiteY1" fmla="*/ 12927 h 15139"/>
                  <a:gd name="connsiteX2" fmla="*/ 17713 w 22708"/>
                  <a:gd name="connsiteY2" fmla="*/ 7704 h 15139"/>
                  <a:gd name="connsiteX3" fmla="*/ 17410 w 22708"/>
                  <a:gd name="connsiteY3" fmla="*/ 94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410" y="9445"/>
                    </a:moveTo>
                    <a:cubicBezTo>
                      <a:pt x="13322" y="9975"/>
                      <a:pt x="8024" y="5206"/>
                      <a:pt x="5677" y="12927"/>
                    </a:cubicBezTo>
                    <a:cubicBezTo>
                      <a:pt x="7570" y="4525"/>
                      <a:pt x="8099" y="4374"/>
                      <a:pt x="17713" y="7704"/>
                    </a:cubicBezTo>
                    <a:cubicBezTo>
                      <a:pt x="17713" y="8234"/>
                      <a:pt x="17637" y="8839"/>
                      <a:pt x="17410" y="9445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5" name="任意多边形: 形状 3884"/>
              <p:cNvSpPr/>
              <p:nvPr/>
            </p:nvSpPr>
            <p:spPr>
              <a:xfrm>
                <a:off x="1862605" y="6440182"/>
                <a:ext cx="15139" cy="15139"/>
              </a:xfrm>
              <a:custGeom>
                <a:avLst/>
                <a:gdLst>
                  <a:gd name="connsiteX0" fmla="*/ 13782 w 15139"/>
                  <a:gd name="connsiteY0" fmla="*/ 8053 h 15139"/>
                  <a:gd name="connsiteX1" fmla="*/ 9241 w 15139"/>
                  <a:gd name="connsiteY1" fmla="*/ 11837 h 15139"/>
                  <a:gd name="connsiteX2" fmla="*/ 5683 w 15139"/>
                  <a:gd name="connsiteY2" fmla="*/ 9491 h 15139"/>
                  <a:gd name="connsiteX3" fmla="*/ 10225 w 15139"/>
                  <a:gd name="connsiteY3" fmla="*/ 5858 h 15139"/>
                  <a:gd name="connsiteX4" fmla="*/ 13782 w 15139"/>
                  <a:gd name="connsiteY4" fmla="*/ 80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782" y="8053"/>
                    </a:moveTo>
                    <a:cubicBezTo>
                      <a:pt x="12950" y="10096"/>
                      <a:pt x="11739" y="11989"/>
                      <a:pt x="9241" y="11837"/>
                    </a:cubicBezTo>
                    <a:cubicBezTo>
                      <a:pt x="7803" y="11762"/>
                      <a:pt x="5759" y="11005"/>
                      <a:pt x="5683" y="9491"/>
                    </a:cubicBezTo>
                    <a:cubicBezTo>
                      <a:pt x="5532" y="6766"/>
                      <a:pt x="8332" y="6539"/>
                      <a:pt x="10225" y="5858"/>
                    </a:cubicBezTo>
                    <a:cubicBezTo>
                      <a:pt x="11966" y="5176"/>
                      <a:pt x="13025" y="6539"/>
                      <a:pt x="13782" y="8053"/>
                    </a:cubicBezTo>
                    <a:close/>
                  </a:path>
                </a:pathLst>
              </a:custGeom>
              <a:solidFill>
                <a:srgbClr val="F3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6" name="任意多边形: 形状 3885"/>
              <p:cNvSpPr/>
              <p:nvPr/>
            </p:nvSpPr>
            <p:spPr>
              <a:xfrm>
                <a:off x="2378903" y="6121826"/>
                <a:ext cx="15139" cy="15139"/>
              </a:xfrm>
              <a:custGeom>
                <a:avLst/>
                <a:gdLst>
                  <a:gd name="connsiteX0" fmla="*/ 9791 w 15139"/>
                  <a:gd name="connsiteY0" fmla="*/ 5914 h 15139"/>
                  <a:gd name="connsiteX1" fmla="*/ 12592 w 15139"/>
                  <a:gd name="connsiteY1" fmla="*/ 10304 h 15139"/>
                  <a:gd name="connsiteX2" fmla="*/ 5855 w 15139"/>
                  <a:gd name="connsiteY2" fmla="*/ 11894 h 15139"/>
                  <a:gd name="connsiteX3" fmla="*/ 9791 w 15139"/>
                  <a:gd name="connsiteY3" fmla="*/ 59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791" y="5914"/>
                    </a:moveTo>
                    <a:cubicBezTo>
                      <a:pt x="10018" y="7882"/>
                      <a:pt x="13500" y="8261"/>
                      <a:pt x="12592" y="10304"/>
                    </a:cubicBezTo>
                    <a:cubicBezTo>
                      <a:pt x="11230" y="13181"/>
                      <a:pt x="8126" y="11440"/>
                      <a:pt x="5855" y="11894"/>
                    </a:cubicBezTo>
                    <a:cubicBezTo>
                      <a:pt x="6461" y="9396"/>
                      <a:pt x="3509" y="4551"/>
                      <a:pt x="9791" y="5914"/>
                    </a:cubicBezTo>
                    <a:close/>
                  </a:path>
                </a:pathLst>
              </a:custGeom>
              <a:solidFill>
                <a:srgbClr val="EDB7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7" name="任意多边形: 形状 3886"/>
              <p:cNvSpPr/>
              <p:nvPr/>
            </p:nvSpPr>
            <p:spPr>
              <a:xfrm>
                <a:off x="2353893" y="6202166"/>
                <a:ext cx="22709" cy="22709"/>
              </a:xfrm>
              <a:custGeom>
                <a:avLst/>
                <a:gdLst>
                  <a:gd name="connsiteX0" fmla="*/ 17618 w 22708"/>
                  <a:gd name="connsiteY0" fmla="*/ 5736 h 22708"/>
                  <a:gd name="connsiteX1" fmla="*/ 17618 w 22708"/>
                  <a:gd name="connsiteY1" fmla="*/ 7704 h 22708"/>
                  <a:gd name="connsiteX2" fmla="*/ 17618 w 22708"/>
                  <a:gd name="connsiteY2" fmla="*/ 7704 h 22708"/>
                  <a:gd name="connsiteX3" fmla="*/ 9897 w 22708"/>
                  <a:gd name="connsiteY3" fmla="*/ 18982 h 22708"/>
                  <a:gd name="connsiteX4" fmla="*/ 6188 w 22708"/>
                  <a:gd name="connsiteY4" fmla="*/ 19512 h 22708"/>
                  <a:gd name="connsiteX5" fmla="*/ 5734 w 22708"/>
                  <a:gd name="connsiteY5" fmla="*/ 17922 h 22708"/>
                  <a:gd name="connsiteX6" fmla="*/ 6188 w 22708"/>
                  <a:gd name="connsiteY6" fmla="*/ 17166 h 22708"/>
                  <a:gd name="connsiteX7" fmla="*/ 9897 w 22708"/>
                  <a:gd name="connsiteY7" fmla="*/ 10807 h 22708"/>
                  <a:gd name="connsiteX8" fmla="*/ 17618 w 22708"/>
                  <a:gd name="connsiteY8" fmla="*/ 57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7618" y="5736"/>
                    </a:moveTo>
                    <a:cubicBezTo>
                      <a:pt x="17618" y="6417"/>
                      <a:pt x="17618" y="7022"/>
                      <a:pt x="17618" y="7704"/>
                    </a:cubicBezTo>
                    <a:lnTo>
                      <a:pt x="17618" y="7704"/>
                    </a:lnTo>
                    <a:cubicBezTo>
                      <a:pt x="10124" y="8082"/>
                      <a:pt x="12244" y="15046"/>
                      <a:pt x="9897" y="18982"/>
                    </a:cubicBezTo>
                    <a:cubicBezTo>
                      <a:pt x="8837" y="20118"/>
                      <a:pt x="7551" y="20194"/>
                      <a:pt x="6188" y="19512"/>
                    </a:cubicBezTo>
                    <a:cubicBezTo>
                      <a:pt x="5734" y="18982"/>
                      <a:pt x="5583" y="18452"/>
                      <a:pt x="5734" y="17922"/>
                    </a:cubicBezTo>
                    <a:cubicBezTo>
                      <a:pt x="5885" y="17392"/>
                      <a:pt x="6037" y="17166"/>
                      <a:pt x="6188" y="17166"/>
                    </a:cubicBezTo>
                    <a:cubicBezTo>
                      <a:pt x="8535" y="15652"/>
                      <a:pt x="9367" y="13229"/>
                      <a:pt x="9897" y="10807"/>
                    </a:cubicBezTo>
                    <a:cubicBezTo>
                      <a:pt x="10806" y="6190"/>
                      <a:pt x="13833" y="5433"/>
                      <a:pt x="17618" y="5736"/>
                    </a:cubicBezTo>
                    <a:close/>
                  </a:path>
                </a:pathLst>
              </a:custGeom>
              <a:solidFill>
                <a:srgbClr val="F8E6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8" name="任意多边形: 形状 3887"/>
              <p:cNvSpPr/>
              <p:nvPr/>
            </p:nvSpPr>
            <p:spPr>
              <a:xfrm>
                <a:off x="1938885" y="6474501"/>
                <a:ext cx="15139" cy="15139"/>
              </a:xfrm>
              <a:custGeom>
                <a:avLst/>
                <a:gdLst>
                  <a:gd name="connsiteX0" fmla="*/ 11835 w 15139"/>
                  <a:gd name="connsiteY0" fmla="*/ 14685 h 15139"/>
                  <a:gd name="connsiteX1" fmla="*/ 7218 w 15139"/>
                  <a:gd name="connsiteY1" fmla="*/ 5677 h 15139"/>
                  <a:gd name="connsiteX2" fmla="*/ 11835 w 15139"/>
                  <a:gd name="connsiteY2" fmla="*/ 146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835" y="14685"/>
                    </a:moveTo>
                    <a:cubicBezTo>
                      <a:pt x="4871" y="13928"/>
                      <a:pt x="4569" y="10521"/>
                      <a:pt x="7218" y="5677"/>
                    </a:cubicBezTo>
                    <a:cubicBezTo>
                      <a:pt x="8580" y="8402"/>
                      <a:pt x="9943" y="11127"/>
                      <a:pt x="11835" y="14685"/>
                    </a:cubicBezTo>
                    <a:close/>
                  </a:path>
                </a:pathLst>
              </a:custGeom>
              <a:solidFill>
                <a:srgbClr val="F9E5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89" name="任意多边形: 形状 3888"/>
              <p:cNvSpPr/>
              <p:nvPr/>
            </p:nvSpPr>
            <p:spPr>
              <a:xfrm>
                <a:off x="1571204" y="6775123"/>
                <a:ext cx="15139" cy="15139"/>
              </a:xfrm>
              <a:custGeom>
                <a:avLst/>
                <a:gdLst>
                  <a:gd name="connsiteX0" fmla="*/ 5733 w 15139"/>
                  <a:gd name="connsiteY0" fmla="*/ 10334 h 15139"/>
                  <a:gd name="connsiteX1" fmla="*/ 7247 w 15139"/>
                  <a:gd name="connsiteY1" fmla="*/ 5717 h 15139"/>
                  <a:gd name="connsiteX2" fmla="*/ 11410 w 15139"/>
                  <a:gd name="connsiteY2" fmla="*/ 10562 h 15139"/>
                  <a:gd name="connsiteX3" fmla="*/ 10048 w 15139"/>
                  <a:gd name="connsiteY3" fmla="*/ 15482 h 15139"/>
                  <a:gd name="connsiteX4" fmla="*/ 5733 w 15139"/>
                  <a:gd name="connsiteY4" fmla="*/ 103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33" y="10334"/>
                    </a:moveTo>
                    <a:cubicBezTo>
                      <a:pt x="5885" y="8669"/>
                      <a:pt x="4976" y="6095"/>
                      <a:pt x="7247" y="5717"/>
                    </a:cubicBezTo>
                    <a:cubicBezTo>
                      <a:pt x="10578" y="5187"/>
                      <a:pt x="8610" y="10107"/>
                      <a:pt x="11410" y="10562"/>
                    </a:cubicBezTo>
                    <a:cubicBezTo>
                      <a:pt x="11410" y="12378"/>
                      <a:pt x="12167" y="15027"/>
                      <a:pt x="10048" y="15482"/>
                    </a:cubicBezTo>
                    <a:cubicBezTo>
                      <a:pt x="6415" y="16163"/>
                      <a:pt x="8155" y="11318"/>
                      <a:pt x="5733" y="10334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0" name="任意多边形: 形状 3889"/>
              <p:cNvSpPr/>
              <p:nvPr/>
            </p:nvSpPr>
            <p:spPr>
              <a:xfrm>
                <a:off x="1886682" y="5922757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549 w 15139"/>
                  <a:gd name="connsiteY1" fmla="*/ 5829 h 15139"/>
                  <a:gd name="connsiteX2" fmla="*/ 7872 w 15139"/>
                  <a:gd name="connsiteY2" fmla="*/ 13322 h 15139"/>
                  <a:gd name="connsiteX3" fmla="*/ 7494 w 15139"/>
                  <a:gd name="connsiteY3" fmla="*/ 13247 h 15139"/>
                  <a:gd name="connsiteX4" fmla="*/ 5677 w 15139"/>
                  <a:gd name="connsiteY4" fmla="*/ 10446 h 15139"/>
                  <a:gd name="connsiteX5" fmla="*/ 5677 w 15139"/>
                  <a:gd name="connsiteY5" fmla="*/ 9310 h 15139"/>
                  <a:gd name="connsiteX6" fmla="*/ 5677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8326" y="5753"/>
                      <a:pt x="10900" y="5753"/>
                      <a:pt x="13549" y="5829"/>
                    </a:cubicBezTo>
                    <a:cubicBezTo>
                      <a:pt x="14079" y="10143"/>
                      <a:pt x="10976" y="11733"/>
                      <a:pt x="7872" y="13322"/>
                    </a:cubicBezTo>
                    <a:lnTo>
                      <a:pt x="7494" y="13247"/>
                    </a:lnTo>
                    <a:cubicBezTo>
                      <a:pt x="6737" y="12414"/>
                      <a:pt x="5904" y="11657"/>
                      <a:pt x="5677" y="10446"/>
                    </a:cubicBezTo>
                    <a:cubicBezTo>
                      <a:pt x="5677" y="10068"/>
                      <a:pt x="5677" y="9689"/>
                      <a:pt x="5677" y="9310"/>
                    </a:cubicBezTo>
                    <a:cubicBezTo>
                      <a:pt x="5677" y="8099"/>
                      <a:pt x="5677" y="6888"/>
                      <a:pt x="5677" y="5677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1" name="任意多边形: 形状 3890"/>
              <p:cNvSpPr/>
              <p:nvPr/>
            </p:nvSpPr>
            <p:spPr>
              <a:xfrm>
                <a:off x="1743836" y="5042800"/>
                <a:ext cx="15139" cy="15139"/>
              </a:xfrm>
              <a:custGeom>
                <a:avLst/>
                <a:gdLst>
                  <a:gd name="connsiteX0" fmla="*/ 11742 w 15139"/>
                  <a:gd name="connsiteY0" fmla="*/ 7341 h 15139"/>
                  <a:gd name="connsiteX1" fmla="*/ 13180 w 15139"/>
                  <a:gd name="connsiteY1" fmla="*/ 13321 h 15139"/>
                  <a:gd name="connsiteX2" fmla="*/ 5989 w 15139"/>
                  <a:gd name="connsiteY2" fmla="*/ 7190 h 15139"/>
                  <a:gd name="connsiteX3" fmla="*/ 11742 w 15139"/>
                  <a:gd name="connsiteY3" fmla="*/ 734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742" y="7341"/>
                    </a:moveTo>
                    <a:cubicBezTo>
                      <a:pt x="12196" y="9309"/>
                      <a:pt x="12726" y="11353"/>
                      <a:pt x="13180" y="13321"/>
                    </a:cubicBezTo>
                    <a:cubicBezTo>
                      <a:pt x="11363" y="10521"/>
                      <a:pt x="4097" y="13851"/>
                      <a:pt x="5989" y="7190"/>
                    </a:cubicBezTo>
                    <a:cubicBezTo>
                      <a:pt x="7957" y="4010"/>
                      <a:pt x="9849" y="6736"/>
                      <a:pt x="11742" y="7341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2" name="任意多边形: 形状 3891"/>
              <p:cNvSpPr/>
              <p:nvPr/>
            </p:nvSpPr>
            <p:spPr>
              <a:xfrm>
                <a:off x="1824082" y="5576067"/>
                <a:ext cx="15139" cy="15139"/>
              </a:xfrm>
              <a:custGeom>
                <a:avLst/>
                <a:gdLst>
                  <a:gd name="connsiteX0" fmla="*/ 5677 w 15139"/>
                  <a:gd name="connsiteY0" fmla="*/ 8256 h 15139"/>
                  <a:gd name="connsiteX1" fmla="*/ 12868 w 15139"/>
                  <a:gd name="connsiteY1" fmla="*/ 7499 h 15139"/>
                  <a:gd name="connsiteX2" fmla="*/ 11354 w 15139"/>
                  <a:gd name="connsiteY2" fmla="*/ 13933 h 15139"/>
                  <a:gd name="connsiteX3" fmla="*/ 11354 w 15139"/>
                  <a:gd name="connsiteY3" fmla="*/ 13933 h 15139"/>
                  <a:gd name="connsiteX4" fmla="*/ 7570 w 15139"/>
                  <a:gd name="connsiteY4" fmla="*/ 12040 h 15139"/>
                  <a:gd name="connsiteX5" fmla="*/ 5677 w 15139"/>
                  <a:gd name="connsiteY5" fmla="*/ 82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256"/>
                    </a:moveTo>
                    <a:cubicBezTo>
                      <a:pt x="8326" y="9921"/>
                      <a:pt x="9916" y="2352"/>
                      <a:pt x="12868" y="7499"/>
                    </a:cubicBezTo>
                    <a:cubicBezTo>
                      <a:pt x="14382" y="10148"/>
                      <a:pt x="15139" y="12570"/>
                      <a:pt x="11354" y="13933"/>
                    </a:cubicBezTo>
                    <a:lnTo>
                      <a:pt x="11354" y="13933"/>
                    </a:lnTo>
                    <a:cubicBezTo>
                      <a:pt x="10370" y="12798"/>
                      <a:pt x="8554" y="13176"/>
                      <a:pt x="7570" y="12040"/>
                    </a:cubicBezTo>
                    <a:cubicBezTo>
                      <a:pt x="6888" y="10754"/>
                      <a:pt x="6283" y="9467"/>
                      <a:pt x="5677" y="8256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3" name="任意多边形: 形状 3892"/>
              <p:cNvSpPr/>
              <p:nvPr/>
            </p:nvSpPr>
            <p:spPr>
              <a:xfrm>
                <a:off x="2087511" y="6173631"/>
                <a:ext cx="15139" cy="15139"/>
              </a:xfrm>
              <a:custGeom>
                <a:avLst/>
                <a:gdLst>
                  <a:gd name="connsiteX0" fmla="*/ 8317 w 15139"/>
                  <a:gd name="connsiteY0" fmla="*/ 5734 h 15139"/>
                  <a:gd name="connsiteX1" fmla="*/ 14070 w 15139"/>
                  <a:gd name="connsiteY1" fmla="*/ 13228 h 15139"/>
                  <a:gd name="connsiteX2" fmla="*/ 6501 w 15139"/>
                  <a:gd name="connsiteY2" fmla="*/ 11411 h 15139"/>
                  <a:gd name="connsiteX3" fmla="*/ 6501 w 15139"/>
                  <a:gd name="connsiteY3" fmla="*/ 7551 h 15139"/>
                  <a:gd name="connsiteX4" fmla="*/ 6501 w 15139"/>
                  <a:gd name="connsiteY4" fmla="*/ 5734 h 15139"/>
                  <a:gd name="connsiteX5" fmla="*/ 8317 w 15139"/>
                  <a:gd name="connsiteY5" fmla="*/ 57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317" y="5734"/>
                    </a:moveTo>
                    <a:cubicBezTo>
                      <a:pt x="10210" y="8232"/>
                      <a:pt x="12178" y="10730"/>
                      <a:pt x="14070" y="13228"/>
                    </a:cubicBezTo>
                    <a:cubicBezTo>
                      <a:pt x="10437" y="17013"/>
                      <a:pt x="8393" y="14515"/>
                      <a:pt x="6501" y="11411"/>
                    </a:cubicBezTo>
                    <a:cubicBezTo>
                      <a:pt x="5365" y="10124"/>
                      <a:pt x="5441" y="8837"/>
                      <a:pt x="6501" y="7551"/>
                    </a:cubicBezTo>
                    <a:cubicBezTo>
                      <a:pt x="6501" y="6945"/>
                      <a:pt x="6501" y="6339"/>
                      <a:pt x="6501" y="5734"/>
                    </a:cubicBezTo>
                    <a:cubicBezTo>
                      <a:pt x="7106" y="5658"/>
                      <a:pt x="7712" y="5658"/>
                      <a:pt x="8317" y="5734"/>
                    </a:cubicBezTo>
                    <a:close/>
                  </a:path>
                </a:pathLst>
              </a:custGeom>
              <a:solidFill>
                <a:srgbClr val="FCF3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4" name="任意多边形: 形状 3893"/>
              <p:cNvSpPr/>
              <p:nvPr/>
            </p:nvSpPr>
            <p:spPr>
              <a:xfrm>
                <a:off x="1871467" y="6095721"/>
                <a:ext cx="15139" cy="15139"/>
              </a:xfrm>
              <a:custGeom>
                <a:avLst/>
                <a:gdLst>
                  <a:gd name="connsiteX0" fmla="*/ 13399 w 15139"/>
                  <a:gd name="connsiteY0" fmla="*/ 5677 h 15139"/>
                  <a:gd name="connsiteX1" fmla="*/ 11431 w 15139"/>
                  <a:gd name="connsiteY1" fmla="*/ 13247 h 15139"/>
                  <a:gd name="connsiteX2" fmla="*/ 11431 w 15139"/>
                  <a:gd name="connsiteY2" fmla="*/ 13247 h 15139"/>
                  <a:gd name="connsiteX3" fmla="*/ 9462 w 15139"/>
                  <a:gd name="connsiteY3" fmla="*/ 15139 h 15139"/>
                  <a:gd name="connsiteX4" fmla="*/ 7040 w 15139"/>
                  <a:gd name="connsiteY4" fmla="*/ 9462 h 15139"/>
                  <a:gd name="connsiteX5" fmla="*/ 13399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399" y="5677"/>
                    </a:moveTo>
                    <a:cubicBezTo>
                      <a:pt x="12717" y="8175"/>
                      <a:pt x="12112" y="10749"/>
                      <a:pt x="11431" y="13247"/>
                    </a:cubicBezTo>
                    <a:lnTo>
                      <a:pt x="11431" y="13247"/>
                    </a:lnTo>
                    <a:cubicBezTo>
                      <a:pt x="10825" y="13928"/>
                      <a:pt x="10144" y="14534"/>
                      <a:pt x="9462" y="15139"/>
                    </a:cubicBezTo>
                    <a:cubicBezTo>
                      <a:pt x="5299" y="14685"/>
                      <a:pt x="4694" y="12263"/>
                      <a:pt x="7040" y="9462"/>
                    </a:cubicBezTo>
                    <a:cubicBezTo>
                      <a:pt x="8630" y="7721"/>
                      <a:pt x="11279" y="6889"/>
                      <a:pt x="13399" y="5677"/>
                    </a:cubicBezTo>
                    <a:close/>
                  </a:path>
                </a:pathLst>
              </a:custGeom>
              <a:solidFill>
                <a:srgbClr val="FDF1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5" name="任意多边形: 形状 3894"/>
              <p:cNvSpPr/>
              <p:nvPr/>
            </p:nvSpPr>
            <p:spPr>
              <a:xfrm>
                <a:off x="1694719" y="5996863"/>
                <a:ext cx="15139" cy="15139"/>
              </a:xfrm>
              <a:custGeom>
                <a:avLst/>
                <a:gdLst>
                  <a:gd name="connsiteX0" fmla="*/ 9462 w 15139"/>
                  <a:gd name="connsiteY0" fmla="*/ 9538 h 15139"/>
                  <a:gd name="connsiteX1" fmla="*/ 5677 w 15139"/>
                  <a:gd name="connsiteY1" fmla="*/ 5753 h 15139"/>
                  <a:gd name="connsiteX2" fmla="*/ 16956 w 15139"/>
                  <a:gd name="connsiteY2" fmla="*/ 5677 h 15139"/>
                  <a:gd name="connsiteX3" fmla="*/ 16956 w 15139"/>
                  <a:gd name="connsiteY3" fmla="*/ 7343 h 15139"/>
                  <a:gd name="connsiteX4" fmla="*/ 15442 w 15139"/>
                  <a:gd name="connsiteY4" fmla="*/ 9462 h 15139"/>
                  <a:gd name="connsiteX5" fmla="*/ 15139 w 15139"/>
                  <a:gd name="connsiteY5" fmla="*/ 11279 h 15139"/>
                  <a:gd name="connsiteX6" fmla="*/ 11808 w 15139"/>
                  <a:gd name="connsiteY6" fmla="*/ 12263 h 15139"/>
                  <a:gd name="connsiteX7" fmla="*/ 9462 w 15139"/>
                  <a:gd name="connsiteY7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9462" y="9538"/>
                    </a:moveTo>
                    <a:cubicBezTo>
                      <a:pt x="7645" y="8856"/>
                      <a:pt x="6434" y="7570"/>
                      <a:pt x="5677" y="5753"/>
                    </a:cubicBezTo>
                    <a:cubicBezTo>
                      <a:pt x="9462" y="5753"/>
                      <a:pt x="13171" y="5677"/>
                      <a:pt x="16956" y="5677"/>
                    </a:cubicBezTo>
                    <a:cubicBezTo>
                      <a:pt x="16956" y="6207"/>
                      <a:pt x="16956" y="6813"/>
                      <a:pt x="16956" y="7343"/>
                    </a:cubicBezTo>
                    <a:cubicBezTo>
                      <a:pt x="16426" y="8024"/>
                      <a:pt x="15896" y="8705"/>
                      <a:pt x="15442" y="9462"/>
                    </a:cubicBezTo>
                    <a:cubicBezTo>
                      <a:pt x="15366" y="10068"/>
                      <a:pt x="15215" y="10673"/>
                      <a:pt x="15139" y="11279"/>
                    </a:cubicBezTo>
                    <a:cubicBezTo>
                      <a:pt x="14231" y="12263"/>
                      <a:pt x="13020" y="12490"/>
                      <a:pt x="11808" y="12263"/>
                    </a:cubicBezTo>
                    <a:cubicBezTo>
                      <a:pt x="10522" y="11733"/>
                      <a:pt x="10143" y="10522"/>
                      <a:pt x="9462" y="9538"/>
                    </a:cubicBezTo>
                    <a:close/>
                  </a:path>
                </a:pathLst>
              </a:custGeom>
              <a:solidFill>
                <a:srgbClr val="F8D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6" name="任意多边形: 形状 3895"/>
              <p:cNvSpPr/>
              <p:nvPr/>
            </p:nvSpPr>
            <p:spPr>
              <a:xfrm>
                <a:off x="1604371" y="6683117"/>
                <a:ext cx="15139" cy="22709"/>
              </a:xfrm>
              <a:custGeom>
                <a:avLst/>
                <a:gdLst>
                  <a:gd name="connsiteX0" fmla="*/ 10490 w 15139"/>
                  <a:gd name="connsiteY0" fmla="*/ 17107 h 22708"/>
                  <a:gd name="connsiteX1" fmla="*/ 6780 w 15139"/>
                  <a:gd name="connsiteY1" fmla="*/ 17940 h 22708"/>
                  <a:gd name="connsiteX2" fmla="*/ 6705 w 15139"/>
                  <a:gd name="connsiteY2" fmla="*/ 15139 h 22708"/>
                  <a:gd name="connsiteX3" fmla="*/ 8597 w 15139"/>
                  <a:gd name="connsiteY3" fmla="*/ 5677 h 22708"/>
                  <a:gd name="connsiteX4" fmla="*/ 14350 w 15139"/>
                  <a:gd name="connsiteY4" fmla="*/ 15139 h 22708"/>
                  <a:gd name="connsiteX5" fmla="*/ 10490 w 15139"/>
                  <a:gd name="connsiteY5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0490" y="17107"/>
                    </a:moveTo>
                    <a:cubicBezTo>
                      <a:pt x="9581" y="18924"/>
                      <a:pt x="8294" y="19075"/>
                      <a:pt x="6780" y="17940"/>
                    </a:cubicBezTo>
                    <a:cubicBezTo>
                      <a:pt x="5645" y="17107"/>
                      <a:pt x="5039" y="16123"/>
                      <a:pt x="6705" y="15139"/>
                    </a:cubicBezTo>
                    <a:cubicBezTo>
                      <a:pt x="8976" y="12338"/>
                      <a:pt x="6251" y="8478"/>
                      <a:pt x="8597" y="5677"/>
                    </a:cubicBezTo>
                    <a:cubicBezTo>
                      <a:pt x="11549" y="8175"/>
                      <a:pt x="9960" y="13474"/>
                      <a:pt x="14350" y="15139"/>
                    </a:cubicBezTo>
                    <a:cubicBezTo>
                      <a:pt x="13669" y="16728"/>
                      <a:pt x="11625" y="15972"/>
                      <a:pt x="10490" y="17107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7" name="任意多边形: 形状 3896"/>
              <p:cNvSpPr/>
              <p:nvPr/>
            </p:nvSpPr>
            <p:spPr>
              <a:xfrm>
                <a:off x="1693689" y="4816242"/>
                <a:ext cx="15139" cy="15139"/>
              </a:xfrm>
              <a:custGeom>
                <a:avLst/>
                <a:gdLst>
                  <a:gd name="connsiteX0" fmla="*/ 8600 w 15139"/>
                  <a:gd name="connsiteY0" fmla="*/ 15290 h 15139"/>
                  <a:gd name="connsiteX1" fmla="*/ 12460 w 15139"/>
                  <a:gd name="connsiteY1" fmla="*/ 5677 h 15139"/>
                  <a:gd name="connsiteX2" fmla="*/ 8827 w 15139"/>
                  <a:gd name="connsiteY2" fmla="*/ 15063 h 15139"/>
                  <a:gd name="connsiteX3" fmla="*/ 8600 w 15139"/>
                  <a:gd name="connsiteY3" fmla="*/ 15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600" y="15290"/>
                    </a:moveTo>
                    <a:cubicBezTo>
                      <a:pt x="4209" y="6358"/>
                      <a:pt x="4209" y="6358"/>
                      <a:pt x="12460" y="5677"/>
                    </a:cubicBezTo>
                    <a:cubicBezTo>
                      <a:pt x="13520" y="9689"/>
                      <a:pt x="10492" y="12111"/>
                      <a:pt x="8827" y="15063"/>
                    </a:cubicBezTo>
                    <a:lnTo>
                      <a:pt x="8600" y="15290"/>
                    </a:ln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8" name="任意多边形: 形状 3897"/>
              <p:cNvSpPr/>
              <p:nvPr/>
            </p:nvSpPr>
            <p:spPr>
              <a:xfrm>
                <a:off x="2280817" y="6175458"/>
                <a:ext cx="15139" cy="15139"/>
              </a:xfrm>
              <a:custGeom>
                <a:avLst/>
                <a:gdLst>
                  <a:gd name="connsiteX0" fmla="*/ 12425 w 15139"/>
                  <a:gd name="connsiteY0" fmla="*/ 9129 h 15139"/>
                  <a:gd name="connsiteX1" fmla="*/ 8565 w 15139"/>
                  <a:gd name="connsiteY1" fmla="*/ 11022 h 15139"/>
                  <a:gd name="connsiteX2" fmla="*/ 5991 w 15139"/>
                  <a:gd name="connsiteY2" fmla="*/ 6934 h 15139"/>
                  <a:gd name="connsiteX3" fmla="*/ 10230 w 15139"/>
                  <a:gd name="connsiteY3" fmla="*/ 5875 h 15139"/>
                  <a:gd name="connsiteX4" fmla="*/ 12425 w 15139"/>
                  <a:gd name="connsiteY4" fmla="*/ 91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425" y="9129"/>
                    </a:moveTo>
                    <a:cubicBezTo>
                      <a:pt x="11668" y="11325"/>
                      <a:pt x="10079" y="11476"/>
                      <a:pt x="8565" y="11022"/>
                    </a:cubicBezTo>
                    <a:cubicBezTo>
                      <a:pt x="6748" y="10417"/>
                      <a:pt x="4931" y="9205"/>
                      <a:pt x="5991" y="6934"/>
                    </a:cubicBezTo>
                    <a:cubicBezTo>
                      <a:pt x="6748" y="5420"/>
                      <a:pt x="8640" y="5572"/>
                      <a:pt x="10230" y="5875"/>
                    </a:cubicBezTo>
                    <a:cubicBezTo>
                      <a:pt x="12122" y="6405"/>
                      <a:pt x="12728" y="7616"/>
                      <a:pt x="12425" y="9129"/>
                    </a:cubicBezTo>
                    <a:close/>
                  </a:path>
                </a:pathLst>
              </a:custGeom>
              <a:solidFill>
                <a:srgbClr val="F7DD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99" name="任意多边形: 形状 3898"/>
              <p:cNvSpPr/>
              <p:nvPr/>
            </p:nvSpPr>
            <p:spPr>
              <a:xfrm>
                <a:off x="1987394" y="6439843"/>
                <a:ext cx="15139" cy="15139"/>
              </a:xfrm>
              <a:custGeom>
                <a:avLst/>
                <a:gdLst>
                  <a:gd name="connsiteX0" fmla="*/ 5943 w 15139"/>
                  <a:gd name="connsiteY0" fmla="*/ 5742 h 15139"/>
                  <a:gd name="connsiteX1" fmla="*/ 11469 w 15139"/>
                  <a:gd name="connsiteY1" fmla="*/ 7559 h 15139"/>
                  <a:gd name="connsiteX2" fmla="*/ 6776 w 15139"/>
                  <a:gd name="connsiteY2" fmla="*/ 14447 h 15139"/>
                  <a:gd name="connsiteX3" fmla="*/ 5943 w 15139"/>
                  <a:gd name="connsiteY3" fmla="*/ 574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943" y="5742"/>
                    </a:moveTo>
                    <a:cubicBezTo>
                      <a:pt x="8138" y="5364"/>
                      <a:pt x="9728" y="6726"/>
                      <a:pt x="11469" y="7559"/>
                    </a:cubicBezTo>
                    <a:cubicBezTo>
                      <a:pt x="11545" y="10586"/>
                      <a:pt x="9804" y="12479"/>
                      <a:pt x="6776" y="14447"/>
                    </a:cubicBezTo>
                    <a:cubicBezTo>
                      <a:pt x="5111" y="11419"/>
                      <a:pt x="5792" y="8543"/>
                      <a:pt x="5943" y="5742"/>
                    </a:cubicBezTo>
                    <a:close/>
                  </a:path>
                </a:pathLst>
              </a:custGeom>
              <a:solidFill>
                <a:srgbClr val="F6D4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0" name="任意多边形: 形状 3899"/>
              <p:cNvSpPr/>
              <p:nvPr/>
            </p:nvSpPr>
            <p:spPr>
              <a:xfrm>
                <a:off x="1578909" y="6441649"/>
                <a:ext cx="22709" cy="15139"/>
              </a:xfrm>
              <a:custGeom>
                <a:avLst/>
                <a:gdLst>
                  <a:gd name="connsiteX0" fmla="*/ 20812 w 22708"/>
                  <a:gd name="connsiteY0" fmla="*/ 9462 h 15139"/>
                  <a:gd name="connsiteX1" fmla="*/ 8777 w 22708"/>
                  <a:gd name="connsiteY1" fmla="*/ 9916 h 15139"/>
                  <a:gd name="connsiteX2" fmla="*/ 7414 w 22708"/>
                  <a:gd name="connsiteY2" fmla="*/ 5677 h 15139"/>
                  <a:gd name="connsiteX3" fmla="*/ 20812 w 22708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20812" y="9462"/>
                    </a:moveTo>
                    <a:cubicBezTo>
                      <a:pt x="16800" y="9613"/>
                      <a:pt x="12788" y="9613"/>
                      <a:pt x="8777" y="9916"/>
                    </a:cubicBezTo>
                    <a:cubicBezTo>
                      <a:pt x="2343" y="10294"/>
                      <a:pt x="8020" y="7040"/>
                      <a:pt x="7414" y="5677"/>
                    </a:cubicBezTo>
                    <a:cubicBezTo>
                      <a:pt x="11729" y="7721"/>
                      <a:pt x="16876" y="6585"/>
                      <a:pt x="20812" y="9462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1" name="任意多边形: 形状 3900"/>
              <p:cNvSpPr/>
              <p:nvPr/>
            </p:nvSpPr>
            <p:spPr>
              <a:xfrm>
                <a:off x="1614860" y="5836537"/>
                <a:ext cx="15139" cy="15139"/>
              </a:xfrm>
              <a:custGeom>
                <a:avLst/>
                <a:gdLst>
                  <a:gd name="connsiteX0" fmla="*/ 5677 w 15139"/>
                  <a:gd name="connsiteY0" fmla="*/ 10297 h 15139"/>
                  <a:gd name="connsiteX1" fmla="*/ 7645 w 15139"/>
                  <a:gd name="connsiteY1" fmla="*/ 6286 h 15139"/>
                  <a:gd name="connsiteX2" fmla="*/ 12717 w 15139"/>
                  <a:gd name="connsiteY2" fmla="*/ 6361 h 15139"/>
                  <a:gd name="connsiteX3" fmla="*/ 10673 w 15139"/>
                  <a:gd name="connsiteY3" fmla="*/ 12493 h 15139"/>
                  <a:gd name="connsiteX4" fmla="*/ 5677 w 15139"/>
                  <a:gd name="connsiteY4" fmla="*/ 102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297"/>
                    </a:moveTo>
                    <a:cubicBezTo>
                      <a:pt x="6358" y="8935"/>
                      <a:pt x="6964" y="7648"/>
                      <a:pt x="7645" y="6286"/>
                    </a:cubicBezTo>
                    <a:cubicBezTo>
                      <a:pt x="9311" y="6816"/>
                      <a:pt x="11052" y="4620"/>
                      <a:pt x="12717" y="6361"/>
                    </a:cubicBezTo>
                    <a:cubicBezTo>
                      <a:pt x="8629" y="7194"/>
                      <a:pt x="14155" y="10979"/>
                      <a:pt x="10673" y="12493"/>
                    </a:cubicBezTo>
                    <a:cubicBezTo>
                      <a:pt x="7721" y="13704"/>
                      <a:pt x="6737" y="12417"/>
                      <a:pt x="5677" y="10297"/>
                    </a:cubicBezTo>
                    <a:close/>
                  </a:path>
                </a:pathLst>
              </a:custGeom>
              <a:solidFill>
                <a:srgbClr val="F7DF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2" name="任意多边形: 形状 3901"/>
              <p:cNvSpPr/>
              <p:nvPr/>
            </p:nvSpPr>
            <p:spPr>
              <a:xfrm>
                <a:off x="2125676" y="6508185"/>
                <a:ext cx="15139" cy="15139"/>
              </a:xfrm>
              <a:custGeom>
                <a:avLst/>
                <a:gdLst>
                  <a:gd name="connsiteX0" fmla="*/ 13828 w 15139"/>
                  <a:gd name="connsiteY0" fmla="*/ 15215 h 15139"/>
                  <a:gd name="connsiteX1" fmla="*/ 7621 w 15139"/>
                  <a:gd name="connsiteY1" fmla="*/ 11657 h 15139"/>
                  <a:gd name="connsiteX2" fmla="*/ 8227 w 15139"/>
                  <a:gd name="connsiteY2" fmla="*/ 5677 h 15139"/>
                  <a:gd name="connsiteX3" fmla="*/ 11936 w 15139"/>
                  <a:gd name="connsiteY3" fmla="*/ 9538 h 15139"/>
                  <a:gd name="connsiteX4" fmla="*/ 11482 w 15139"/>
                  <a:gd name="connsiteY4" fmla="*/ 10825 h 15139"/>
                  <a:gd name="connsiteX5" fmla="*/ 12012 w 15139"/>
                  <a:gd name="connsiteY5" fmla="*/ 11430 h 15139"/>
                  <a:gd name="connsiteX6" fmla="*/ 13828 w 15139"/>
                  <a:gd name="connsiteY6" fmla="*/ 152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828" y="15215"/>
                    </a:moveTo>
                    <a:cubicBezTo>
                      <a:pt x="11785" y="14004"/>
                      <a:pt x="9665" y="12944"/>
                      <a:pt x="7621" y="11657"/>
                    </a:cubicBezTo>
                    <a:cubicBezTo>
                      <a:pt x="3761" y="9311"/>
                      <a:pt x="6562" y="7494"/>
                      <a:pt x="8227" y="5677"/>
                    </a:cubicBezTo>
                    <a:cubicBezTo>
                      <a:pt x="10044" y="6359"/>
                      <a:pt x="11406" y="7570"/>
                      <a:pt x="11936" y="9538"/>
                    </a:cubicBezTo>
                    <a:cubicBezTo>
                      <a:pt x="11482" y="9992"/>
                      <a:pt x="11331" y="10370"/>
                      <a:pt x="11482" y="10825"/>
                    </a:cubicBezTo>
                    <a:cubicBezTo>
                      <a:pt x="11633" y="11203"/>
                      <a:pt x="11785" y="11430"/>
                      <a:pt x="12012" y="11430"/>
                    </a:cubicBezTo>
                    <a:cubicBezTo>
                      <a:pt x="13677" y="12187"/>
                      <a:pt x="13904" y="13626"/>
                      <a:pt x="13828" y="15215"/>
                    </a:cubicBezTo>
                    <a:close/>
                  </a:path>
                </a:pathLst>
              </a:custGeom>
              <a:solidFill>
                <a:srgbClr val="FCE9C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3" name="任意多边形: 形状 3902"/>
              <p:cNvSpPr/>
              <p:nvPr/>
            </p:nvSpPr>
            <p:spPr>
              <a:xfrm>
                <a:off x="1694719" y="6428446"/>
                <a:ext cx="15139" cy="15139"/>
              </a:xfrm>
              <a:custGeom>
                <a:avLst/>
                <a:gdLst>
                  <a:gd name="connsiteX0" fmla="*/ 13398 w 15139"/>
                  <a:gd name="connsiteY0" fmla="*/ 5784 h 15139"/>
                  <a:gd name="connsiteX1" fmla="*/ 5677 w 15139"/>
                  <a:gd name="connsiteY1" fmla="*/ 11310 h 15139"/>
                  <a:gd name="connsiteX2" fmla="*/ 13398 w 15139"/>
                  <a:gd name="connsiteY2" fmla="*/ 57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398" y="5784"/>
                    </a:moveTo>
                    <a:cubicBezTo>
                      <a:pt x="12944" y="10553"/>
                      <a:pt x="11052" y="13278"/>
                      <a:pt x="5677" y="11310"/>
                    </a:cubicBezTo>
                    <a:cubicBezTo>
                      <a:pt x="5829" y="6163"/>
                      <a:pt x="9159" y="5330"/>
                      <a:pt x="13398" y="5784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4" name="任意多边形: 形状 3903"/>
              <p:cNvSpPr/>
              <p:nvPr/>
            </p:nvSpPr>
            <p:spPr>
              <a:xfrm>
                <a:off x="1511158" y="6184196"/>
                <a:ext cx="15139" cy="15139"/>
              </a:xfrm>
              <a:custGeom>
                <a:avLst/>
                <a:gdLst>
                  <a:gd name="connsiteX0" fmla="*/ 12338 w 15139"/>
                  <a:gd name="connsiteY0" fmla="*/ 13638 h 15139"/>
                  <a:gd name="connsiteX1" fmla="*/ 5677 w 15139"/>
                  <a:gd name="connsiteY1" fmla="*/ 7356 h 15139"/>
                  <a:gd name="connsiteX2" fmla="*/ 7494 w 15139"/>
                  <a:gd name="connsiteY2" fmla="*/ 5690 h 15139"/>
                  <a:gd name="connsiteX3" fmla="*/ 12338 w 15139"/>
                  <a:gd name="connsiteY3" fmla="*/ 136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338" y="13638"/>
                    </a:moveTo>
                    <a:cubicBezTo>
                      <a:pt x="8099" y="12427"/>
                      <a:pt x="5753" y="10837"/>
                      <a:pt x="5677" y="7356"/>
                    </a:cubicBezTo>
                    <a:cubicBezTo>
                      <a:pt x="5677" y="6750"/>
                      <a:pt x="7040" y="5539"/>
                      <a:pt x="7494" y="5690"/>
                    </a:cubicBezTo>
                    <a:cubicBezTo>
                      <a:pt x="10976" y="6674"/>
                      <a:pt x="11279" y="9702"/>
                      <a:pt x="12338" y="13638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5" name="任意多边形: 形状 3904"/>
              <p:cNvSpPr/>
              <p:nvPr/>
            </p:nvSpPr>
            <p:spPr>
              <a:xfrm>
                <a:off x="1921124" y="6099142"/>
                <a:ext cx="15139" cy="15139"/>
              </a:xfrm>
              <a:custGeom>
                <a:avLst/>
                <a:gdLst>
                  <a:gd name="connsiteX0" fmla="*/ 5677 w 15139"/>
                  <a:gd name="connsiteY0" fmla="*/ 5814 h 15139"/>
                  <a:gd name="connsiteX1" fmla="*/ 11354 w 15139"/>
                  <a:gd name="connsiteY1" fmla="*/ 13460 h 15139"/>
                  <a:gd name="connsiteX2" fmla="*/ 6358 w 15139"/>
                  <a:gd name="connsiteY2" fmla="*/ 10129 h 15139"/>
                  <a:gd name="connsiteX3" fmla="*/ 5677 w 15139"/>
                  <a:gd name="connsiteY3" fmla="*/ 58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5814"/>
                    </a:moveTo>
                    <a:cubicBezTo>
                      <a:pt x="12565" y="4679"/>
                      <a:pt x="9538" y="10886"/>
                      <a:pt x="11354" y="13460"/>
                    </a:cubicBezTo>
                    <a:cubicBezTo>
                      <a:pt x="7645" y="15352"/>
                      <a:pt x="5223" y="15201"/>
                      <a:pt x="6358" y="10129"/>
                    </a:cubicBezTo>
                    <a:cubicBezTo>
                      <a:pt x="6737" y="8464"/>
                      <a:pt x="5829" y="7253"/>
                      <a:pt x="5677" y="5814"/>
                    </a:cubicBezTo>
                    <a:close/>
                  </a:path>
                </a:pathLst>
              </a:custGeom>
              <a:solidFill>
                <a:srgbClr val="FBEE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6" name="任意多边形: 形状 3905"/>
              <p:cNvSpPr/>
              <p:nvPr/>
            </p:nvSpPr>
            <p:spPr>
              <a:xfrm>
                <a:off x="2186512" y="5369958"/>
                <a:ext cx="15139" cy="15139"/>
              </a:xfrm>
              <a:custGeom>
                <a:avLst/>
                <a:gdLst>
                  <a:gd name="connsiteX0" fmla="*/ 5677 w 15139"/>
                  <a:gd name="connsiteY0" fmla="*/ 6052 h 15139"/>
                  <a:gd name="connsiteX1" fmla="*/ 13777 w 15139"/>
                  <a:gd name="connsiteY1" fmla="*/ 7868 h 15139"/>
                  <a:gd name="connsiteX2" fmla="*/ 12414 w 15139"/>
                  <a:gd name="connsiteY2" fmla="*/ 11047 h 15139"/>
                  <a:gd name="connsiteX3" fmla="*/ 5677 w 15139"/>
                  <a:gd name="connsiteY3" fmla="*/ 605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052"/>
                    </a:moveTo>
                    <a:cubicBezTo>
                      <a:pt x="8175" y="8019"/>
                      <a:pt x="12490" y="3024"/>
                      <a:pt x="13777" y="7868"/>
                    </a:cubicBezTo>
                    <a:cubicBezTo>
                      <a:pt x="14079" y="9079"/>
                      <a:pt x="13474" y="10896"/>
                      <a:pt x="12414" y="11047"/>
                    </a:cubicBezTo>
                    <a:cubicBezTo>
                      <a:pt x="8856" y="11653"/>
                      <a:pt x="7570" y="8247"/>
                      <a:pt x="5677" y="6052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7" name="任意多边形: 形状 3906"/>
              <p:cNvSpPr/>
              <p:nvPr/>
            </p:nvSpPr>
            <p:spPr>
              <a:xfrm>
                <a:off x="2012261" y="6048033"/>
                <a:ext cx="22709" cy="15139"/>
              </a:xfrm>
              <a:custGeom>
                <a:avLst/>
                <a:gdLst>
                  <a:gd name="connsiteX0" fmla="*/ 5677 w 22708"/>
                  <a:gd name="connsiteY0" fmla="*/ 13398 h 15139"/>
                  <a:gd name="connsiteX1" fmla="*/ 13398 w 22708"/>
                  <a:gd name="connsiteY1" fmla="*/ 5677 h 15139"/>
                  <a:gd name="connsiteX2" fmla="*/ 16729 w 22708"/>
                  <a:gd name="connsiteY2" fmla="*/ 12793 h 15139"/>
                  <a:gd name="connsiteX3" fmla="*/ 11506 w 22708"/>
                  <a:gd name="connsiteY3" fmla="*/ 15291 h 15139"/>
                  <a:gd name="connsiteX4" fmla="*/ 5677 w 22708"/>
                  <a:gd name="connsiteY4" fmla="*/ 1339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677" y="13398"/>
                    </a:moveTo>
                    <a:cubicBezTo>
                      <a:pt x="15669" y="13322"/>
                      <a:pt x="15669" y="13322"/>
                      <a:pt x="13398" y="5677"/>
                    </a:cubicBezTo>
                    <a:cubicBezTo>
                      <a:pt x="18167" y="6359"/>
                      <a:pt x="17259" y="9840"/>
                      <a:pt x="16729" y="12793"/>
                    </a:cubicBezTo>
                    <a:cubicBezTo>
                      <a:pt x="16199" y="15745"/>
                      <a:pt x="13625" y="15366"/>
                      <a:pt x="11506" y="15291"/>
                    </a:cubicBezTo>
                    <a:cubicBezTo>
                      <a:pt x="9386" y="15291"/>
                      <a:pt x="7040" y="15821"/>
                      <a:pt x="5677" y="13398"/>
                    </a:cubicBezTo>
                    <a:close/>
                  </a:path>
                </a:pathLst>
              </a:custGeom>
              <a:solidFill>
                <a:srgbClr val="F9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8" name="任意多边形: 形状 3907"/>
              <p:cNvSpPr/>
              <p:nvPr/>
            </p:nvSpPr>
            <p:spPr>
              <a:xfrm>
                <a:off x="2006420" y="6039923"/>
                <a:ext cx="15139" cy="15139"/>
              </a:xfrm>
              <a:custGeom>
                <a:avLst/>
                <a:gdLst>
                  <a:gd name="connsiteX0" fmla="*/ 13411 w 15139"/>
                  <a:gd name="connsiteY0" fmla="*/ 6066 h 15139"/>
                  <a:gd name="connsiteX1" fmla="*/ 5766 w 15139"/>
                  <a:gd name="connsiteY1" fmla="*/ 11970 h 15139"/>
                  <a:gd name="connsiteX2" fmla="*/ 13411 w 15139"/>
                  <a:gd name="connsiteY2" fmla="*/ 60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411" y="6066"/>
                    </a:moveTo>
                    <a:cubicBezTo>
                      <a:pt x="12275" y="9851"/>
                      <a:pt x="8566" y="10305"/>
                      <a:pt x="5766" y="11970"/>
                    </a:cubicBezTo>
                    <a:cubicBezTo>
                      <a:pt x="5160" y="6672"/>
                      <a:pt x="7658" y="4779"/>
                      <a:pt x="13411" y="6066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09" name="任意多边形: 形状 3908"/>
              <p:cNvSpPr/>
              <p:nvPr/>
            </p:nvSpPr>
            <p:spPr>
              <a:xfrm>
                <a:off x="1687158" y="6014046"/>
                <a:ext cx="15139" cy="15139"/>
              </a:xfrm>
              <a:custGeom>
                <a:avLst/>
                <a:gdLst>
                  <a:gd name="connsiteX0" fmla="*/ 5744 w 15139"/>
                  <a:gd name="connsiteY0" fmla="*/ 9386 h 15139"/>
                  <a:gd name="connsiteX1" fmla="*/ 12102 w 15139"/>
                  <a:gd name="connsiteY1" fmla="*/ 5677 h 15139"/>
                  <a:gd name="connsiteX2" fmla="*/ 14373 w 15139"/>
                  <a:gd name="connsiteY2" fmla="*/ 6358 h 15139"/>
                  <a:gd name="connsiteX3" fmla="*/ 7409 w 15139"/>
                  <a:gd name="connsiteY3" fmla="*/ 13398 h 15139"/>
                  <a:gd name="connsiteX4" fmla="*/ 5744 w 15139"/>
                  <a:gd name="connsiteY4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44" y="9386"/>
                    </a:moveTo>
                    <a:cubicBezTo>
                      <a:pt x="8091" y="8554"/>
                      <a:pt x="9377" y="5753"/>
                      <a:pt x="12102" y="5677"/>
                    </a:cubicBezTo>
                    <a:cubicBezTo>
                      <a:pt x="12632" y="5677"/>
                      <a:pt x="13238" y="6056"/>
                      <a:pt x="14373" y="6358"/>
                    </a:cubicBezTo>
                    <a:cubicBezTo>
                      <a:pt x="12557" y="9386"/>
                      <a:pt x="10361" y="11733"/>
                      <a:pt x="7409" y="13398"/>
                    </a:cubicBezTo>
                    <a:cubicBezTo>
                      <a:pt x="5820" y="12489"/>
                      <a:pt x="5517" y="11052"/>
                      <a:pt x="5744" y="9386"/>
                    </a:cubicBezTo>
                    <a:close/>
                  </a:path>
                </a:pathLst>
              </a:custGeom>
              <a:solidFill>
                <a:srgbClr val="F8CE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0" name="任意多边形: 形状 3909"/>
              <p:cNvSpPr/>
              <p:nvPr/>
            </p:nvSpPr>
            <p:spPr>
              <a:xfrm>
                <a:off x="2183257" y="6612872"/>
                <a:ext cx="22709" cy="15139"/>
              </a:xfrm>
              <a:custGeom>
                <a:avLst/>
                <a:gdLst>
                  <a:gd name="connsiteX0" fmla="*/ 17183 w 22708"/>
                  <a:gd name="connsiteY0" fmla="*/ 5677 h 15139"/>
                  <a:gd name="connsiteX1" fmla="*/ 19151 w 22708"/>
                  <a:gd name="connsiteY1" fmla="*/ 5677 h 15139"/>
                  <a:gd name="connsiteX2" fmla="*/ 5677 w 22708"/>
                  <a:gd name="connsiteY2" fmla="*/ 9462 h 15139"/>
                  <a:gd name="connsiteX3" fmla="*/ 17183 w 22708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7183" y="5677"/>
                    </a:moveTo>
                    <a:cubicBezTo>
                      <a:pt x="17864" y="5677"/>
                      <a:pt x="18470" y="5677"/>
                      <a:pt x="19151" y="5677"/>
                    </a:cubicBezTo>
                    <a:cubicBezTo>
                      <a:pt x="13625" y="13625"/>
                      <a:pt x="12868" y="13852"/>
                      <a:pt x="5677" y="9462"/>
                    </a:cubicBezTo>
                    <a:cubicBezTo>
                      <a:pt x="9992" y="9689"/>
                      <a:pt x="14079" y="9235"/>
                      <a:pt x="17183" y="5677"/>
                    </a:cubicBezTo>
                    <a:close/>
                  </a:path>
                </a:pathLst>
              </a:custGeom>
              <a:solidFill>
                <a:srgbClr val="F9E6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1" name="任意多边形: 形状 3910"/>
              <p:cNvSpPr/>
              <p:nvPr/>
            </p:nvSpPr>
            <p:spPr>
              <a:xfrm>
                <a:off x="1701887" y="6831404"/>
                <a:ext cx="15139" cy="15139"/>
              </a:xfrm>
              <a:custGeom>
                <a:avLst/>
                <a:gdLst>
                  <a:gd name="connsiteX0" fmla="*/ 11681 w 15139"/>
                  <a:gd name="connsiteY0" fmla="*/ 9613 h 15139"/>
                  <a:gd name="connsiteX1" fmla="*/ 9788 w 15139"/>
                  <a:gd name="connsiteY1" fmla="*/ 15139 h 15139"/>
                  <a:gd name="connsiteX2" fmla="*/ 9712 w 15139"/>
                  <a:gd name="connsiteY2" fmla="*/ 5677 h 15139"/>
                  <a:gd name="connsiteX3" fmla="*/ 10394 w 15139"/>
                  <a:gd name="connsiteY3" fmla="*/ 5829 h 15139"/>
                  <a:gd name="connsiteX4" fmla="*/ 11681 w 15139"/>
                  <a:gd name="connsiteY4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681" y="9613"/>
                    </a:moveTo>
                    <a:cubicBezTo>
                      <a:pt x="11681" y="11657"/>
                      <a:pt x="12437" y="14004"/>
                      <a:pt x="9788" y="15139"/>
                    </a:cubicBezTo>
                    <a:cubicBezTo>
                      <a:pt x="7517" y="11960"/>
                      <a:pt x="1840" y="8856"/>
                      <a:pt x="9712" y="5677"/>
                    </a:cubicBezTo>
                    <a:lnTo>
                      <a:pt x="10394" y="5829"/>
                    </a:lnTo>
                    <a:cubicBezTo>
                      <a:pt x="11302" y="6889"/>
                      <a:pt x="11983" y="8099"/>
                      <a:pt x="11681" y="9613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2" name="任意多边形: 形状 3911"/>
              <p:cNvSpPr/>
              <p:nvPr/>
            </p:nvSpPr>
            <p:spPr>
              <a:xfrm>
                <a:off x="2168189" y="6598619"/>
                <a:ext cx="15139" cy="15139"/>
              </a:xfrm>
              <a:custGeom>
                <a:avLst/>
                <a:gdLst>
                  <a:gd name="connsiteX0" fmla="*/ 8255 w 15139"/>
                  <a:gd name="connsiteY0" fmla="*/ 13193 h 15139"/>
                  <a:gd name="connsiteX1" fmla="*/ 5757 w 15139"/>
                  <a:gd name="connsiteY1" fmla="*/ 8727 h 15139"/>
                  <a:gd name="connsiteX2" fmla="*/ 8634 w 15139"/>
                  <a:gd name="connsiteY2" fmla="*/ 5699 h 15139"/>
                  <a:gd name="connsiteX3" fmla="*/ 11132 w 15139"/>
                  <a:gd name="connsiteY3" fmla="*/ 10014 h 15139"/>
                  <a:gd name="connsiteX4" fmla="*/ 8255 w 15139"/>
                  <a:gd name="connsiteY4" fmla="*/ 1319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255" y="13193"/>
                    </a:moveTo>
                    <a:cubicBezTo>
                      <a:pt x="6363" y="12360"/>
                      <a:pt x="5379" y="10922"/>
                      <a:pt x="5757" y="8727"/>
                    </a:cubicBezTo>
                    <a:cubicBezTo>
                      <a:pt x="6060" y="7061"/>
                      <a:pt x="7044" y="5472"/>
                      <a:pt x="8634" y="5699"/>
                    </a:cubicBezTo>
                    <a:cubicBezTo>
                      <a:pt x="10677" y="6077"/>
                      <a:pt x="11434" y="7970"/>
                      <a:pt x="11132" y="10014"/>
                    </a:cubicBezTo>
                    <a:cubicBezTo>
                      <a:pt x="10905" y="11754"/>
                      <a:pt x="10072" y="12966"/>
                      <a:pt x="8255" y="13193"/>
                    </a:cubicBezTo>
                    <a:close/>
                  </a:path>
                </a:pathLst>
              </a:custGeom>
              <a:solidFill>
                <a:srgbClr val="F9D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3" name="任意多边形: 形状 3912"/>
              <p:cNvSpPr/>
              <p:nvPr/>
            </p:nvSpPr>
            <p:spPr>
              <a:xfrm>
                <a:off x="1871695" y="4932208"/>
                <a:ext cx="15139" cy="22709"/>
              </a:xfrm>
              <a:custGeom>
                <a:avLst/>
                <a:gdLst>
                  <a:gd name="connsiteX0" fmla="*/ 5677 w 15139"/>
                  <a:gd name="connsiteY0" fmla="*/ 17258 h 22708"/>
                  <a:gd name="connsiteX1" fmla="*/ 9311 w 15139"/>
                  <a:gd name="connsiteY1" fmla="*/ 5677 h 22708"/>
                  <a:gd name="connsiteX2" fmla="*/ 5677 w 15139"/>
                  <a:gd name="connsiteY2" fmla="*/ 1725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5677" y="17258"/>
                    </a:moveTo>
                    <a:cubicBezTo>
                      <a:pt x="6813" y="13398"/>
                      <a:pt x="6661" y="9083"/>
                      <a:pt x="9311" y="5677"/>
                    </a:cubicBezTo>
                    <a:cubicBezTo>
                      <a:pt x="16653" y="12263"/>
                      <a:pt x="7494" y="13625"/>
                      <a:pt x="5677" y="17258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4" name="任意多边形: 形状 3913"/>
              <p:cNvSpPr/>
              <p:nvPr/>
            </p:nvSpPr>
            <p:spPr>
              <a:xfrm>
                <a:off x="1611796" y="6400013"/>
                <a:ext cx="15139" cy="15139"/>
              </a:xfrm>
              <a:custGeom>
                <a:avLst/>
                <a:gdLst>
                  <a:gd name="connsiteX0" fmla="*/ 9650 w 15139"/>
                  <a:gd name="connsiteY0" fmla="*/ 11282 h 15139"/>
                  <a:gd name="connsiteX1" fmla="*/ 5714 w 15139"/>
                  <a:gd name="connsiteY1" fmla="*/ 8709 h 15139"/>
                  <a:gd name="connsiteX2" fmla="*/ 9953 w 15139"/>
                  <a:gd name="connsiteY2" fmla="*/ 5681 h 15139"/>
                  <a:gd name="connsiteX3" fmla="*/ 12375 w 15139"/>
                  <a:gd name="connsiteY3" fmla="*/ 8027 h 15139"/>
                  <a:gd name="connsiteX4" fmla="*/ 9650 w 15139"/>
                  <a:gd name="connsiteY4" fmla="*/ 112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650" y="11282"/>
                    </a:moveTo>
                    <a:cubicBezTo>
                      <a:pt x="7001" y="11282"/>
                      <a:pt x="5411" y="10601"/>
                      <a:pt x="5714" y="8709"/>
                    </a:cubicBezTo>
                    <a:cubicBezTo>
                      <a:pt x="6092" y="6665"/>
                      <a:pt x="7833" y="5605"/>
                      <a:pt x="9953" y="5681"/>
                    </a:cubicBezTo>
                    <a:cubicBezTo>
                      <a:pt x="11240" y="5757"/>
                      <a:pt x="12375" y="6438"/>
                      <a:pt x="12375" y="8027"/>
                    </a:cubicBezTo>
                    <a:cubicBezTo>
                      <a:pt x="12451" y="10526"/>
                      <a:pt x="10861" y="11207"/>
                      <a:pt x="9650" y="11282"/>
                    </a:cubicBezTo>
                    <a:close/>
                  </a:path>
                </a:pathLst>
              </a:custGeom>
              <a:solidFill>
                <a:srgbClr val="F2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5" name="任意多边形: 形状 3914"/>
              <p:cNvSpPr/>
              <p:nvPr/>
            </p:nvSpPr>
            <p:spPr>
              <a:xfrm>
                <a:off x="1961502" y="5234384"/>
                <a:ext cx="15139" cy="15139"/>
              </a:xfrm>
              <a:custGeom>
                <a:avLst/>
                <a:gdLst>
                  <a:gd name="connsiteX0" fmla="*/ 6704 w 15139"/>
                  <a:gd name="connsiteY0" fmla="*/ 16653 h 15139"/>
                  <a:gd name="connsiteX1" fmla="*/ 9127 w 15139"/>
                  <a:gd name="connsiteY1" fmla="*/ 5677 h 15139"/>
                  <a:gd name="connsiteX2" fmla="*/ 6704 w 15139"/>
                  <a:gd name="connsiteY2" fmla="*/ 166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704" y="16653"/>
                    </a:moveTo>
                    <a:cubicBezTo>
                      <a:pt x="4358" y="10749"/>
                      <a:pt x="6402" y="8629"/>
                      <a:pt x="9127" y="5677"/>
                    </a:cubicBezTo>
                    <a:cubicBezTo>
                      <a:pt x="10868" y="9840"/>
                      <a:pt x="8748" y="12187"/>
                      <a:pt x="6704" y="16653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6" name="任意多边形: 形状 3915"/>
              <p:cNvSpPr/>
              <p:nvPr/>
            </p:nvSpPr>
            <p:spPr>
              <a:xfrm>
                <a:off x="1776413" y="6050001"/>
                <a:ext cx="15139" cy="22709"/>
              </a:xfrm>
              <a:custGeom>
                <a:avLst/>
                <a:gdLst>
                  <a:gd name="connsiteX0" fmla="*/ 9594 w 15139"/>
                  <a:gd name="connsiteY0" fmla="*/ 11430 h 22708"/>
                  <a:gd name="connsiteX1" fmla="*/ 11411 w 15139"/>
                  <a:gd name="connsiteY1" fmla="*/ 15291 h 22708"/>
                  <a:gd name="connsiteX2" fmla="*/ 7853 w 15139"/>
                  <a:gd name="connsiteY2" fmla="*/ 16880 h 22708"/>
                  <a:gd name="connsiteX3" fmla="*/ 7475 w 15139"/>
                  <a:gd name="connsiteY3" fmla="*/ 17334 h 22708"/>
                  <a:gd name="connsiteX4" fmla="*/ 7248 w 15139"/>
                  <a:gd name="connsiteY4" fmla="*/ 5980 h 22708"/>
                  <a:gd name="connsiteX5" fmla="*/ 7702 w 15139"/>
                  <a:gd name="connsiteY5" fmla="*/ 5677 h 22708"/>
                  <a:gd name="connsiteX6" fmla="*/ 9594 w 15139"/>
                  <a:gd name="connsiteY6" fmla="*/ 1143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594" y="11430"/>
                    </a:moveTo>
                    <a:cubicBezTo>
                      <a:pt x="10200" y="12717"/>
                      <a:pt x="10805" y="14003"/>
                      <a:pt x="11411" y="15291"/>
                    </a:cubicBezTo>
                    <a:cubicBezTo>
                      <a:pt x="10351" y="16123"/>
                      <a:pt x="8913" y="16047"/>
                      <a:pt x="7853" y="16880"/>
                    </a:cubicBezTo>
                    <a:lnTo>
                      <a:pt x="7475" y="17334"/>
                    </a:lnTo>
                    <a:cubicBezTo>
                      <a:pt x="4371" y="13625"/>
                      <a:pt x="5961" y="9765"/>
                      <a:pt x="7248" y="5980"/>
                    </a:cubicBezTo>
                    <a:lnTo>
                      <a:pt x="7702" y="5677"/>
                    </a:lnTo>
                    <a:cubicBezTo>
                      <a:pt x="11032" y="6585"/>
                      <a:pt x="11108" y="6661"/>
                      <a:pt x="9594" y="11430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7" name="任意多边形: 形状 3916"/>
              <p:cNvSpPr/>
              <p:nvPr/>
            </p:nvSpPr>
            <p:spPr>
              <a:xfrm>
                <a:off x="2118670" y="5443581"/>
                <a:ext cx="15139" cy="15139"/>
              </a:xfrm>
              <a:custGeom>
                <a:avLst/>
                <a:gdLst>
                  <a:gd name="connsiteX0" fmla="*/ 15082 w 15139"/>
                  <a:gd name="connsiteY0" fmla="*/ 9562 h 15139"/>
                  <a:gd name="connsiteX1" fmla="*/ 9783 w 15139"/>
                  <a:gd name="connsiteY1" fmla="*/ 9714 h 15139"/>
                  <a:gd name="connsiteX2" fmla="*/ 5696 w 15139"/>
                  <a:gd name="connsiteY2" fmla="*/ 5702 h 15139"/>
                  <a:gd name="connsiteX3" fmla="*/ 15082 w 15139"/>
                  <a:gd name="connsiteY3" fmla="*/ 95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5082" y="9562"/>
                    </a:moveTo>
                    <a:cubicBezTo>
                      <a:pt x="13265" y="9562"/>
                      <a:pt x="11373" y="9108"/>
                      <a:pt x="9783" y="9714"/>
                    </a:cubicBezTo>
                    <a:cubicBezTo>
                      <a:pt x="5166" y="11379"/>
                      <a:pt x="5696" y="8427"/>
                      <a:pt x="5696" y="5702"/>
                    </a:cubicBezTo>
                    <a:cubicBezTo>
                      <a:pt x="9329" y="5778"/>
                      <a:pt x="13417" y="4869"/>
                      <a:pt x="15082" y="9562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8" name="任意多边形: 形状 3917"/>
              <p:cNvSpPr/>
              <p:nvPr/>
            </p:nvSpPr>
            <p:spPr>
              <a:xfrm>
                <a:off x="1649150" y="5945431"/>
                <a:ext cx="15139" cy="15139"/>
              </a:xfrm>
              <a:custGeom>
                <a:avLst/>
                <a:gdLst>
                  <a:gd name="connsiteX0" fmla="*/ 13247 w 15139"/>
                  <a:gd name="connsiteY0" fmla="*/ 11390 h 15139"/>
                  <a:gd name="connsiteX1" fmla="*/ 9159 w 15139"/>
                  <a:gd name="connsiteY1" fmla="*/ 11011 h 15139"/>
                  <a:gd name="connsiteX2" fmla="*/ 5677 w 15139"/>
                  <a:gd name="connsiteY2" fmla="*/ 5712 h 15139"/>
                  <a:gd name="connsiteX3" fmla="*/ 13247 w 15139"/>
                  <a:gd name="connsiteY3" fmla="*/ 11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247" y="11390"/>
                    </a:moveTo>
                    <a:cubicBezTo>
                      <a:pt x="11960" y="11162"/>
                      <a:pt x="10219" y="17369"/>
                      <a:pt x="9159" y="11011"/>
                    </a:cubicBezTo>
                    <a:cubicBezTo>
                      <a:pt x="8856" y="9119"/>
                      <a:pt x="6888" y="7453"/>
                      <a:pt x="5677" y="5712"/>
                    </a:cubicBezTo>
                    <a:cubicBezTo>
                      <a:pt x="9765" y="5485"/>
                      <a:pt x="13171" y="6242"/>
                      <a:pt x="13247" y="11390"/>
                    </a:cubicBezTo>
                    <a:close/>
                  </a:path>
                </a:pathLst>
              </a:custGeom>
              <a:solidFill>
                <a:srgbClr val="F8D9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19" name="任意多边形: 形状 3918"/>
              <p:cNvSpPr/>
              <p:nvPr/>
            </p:nvSpPr>
            <p:spPr>
              <a:xfrm>
                <a:off x="1871695" y="5875443"/>
                <a:ext cx="15139" cy="15139"/>
              </a:xfrm>
              <a:custGeom>
                <a:avLst/>
                <a:gdLst>
                  <a:gd name="connsiteX0" fmla="*/ 8781 w 15139"/>
                  <a:gd name="connsiteY0" fmla="*/ 5682 h 15139"/>
                  <a:gd name="connsiteX1" fmla="*/ 10976 w 15139"/>
                  <a:gd name="connsiteY1" fmla="*/ 8936 h 15139"/>
                  <a:gd name="connsiteX2" fmla="*/ 8099 w 15139"/>
                  <a:gd name="connsiteY2" fmla="*/ 11889 h 15139"/>
                  <a:gd name="connsiteX3" fmla="*/ 5677 w 15139"/>
                  <a:gd name="connsiteY3" fmla="*/ 8406 h 15139"/>
                  <a:gd name="connsiteX4" fmla="*/ 8781 w 15139"/>
                  <a:gd name="connsiteY4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781" y="5682"/>
                    </a:moveTo>
                    <a:cubicBezTo>
                      <a:pt x="10522" y="5984"/>
                      <a:pt x="11203" y="7196"/>
                      <a:pt x="10976" y="8936"/>
                    </a:cubicBezTo>
                    <a:cubicBezTo>
                      <a:pt x="10749" y="10526"/>
                      <a:pt x="9840" y="12115"/>
                      <a:pt x="8099" y="11889"/>
                    </a:cubicBezTo>
                    <a:cubicBezTo>
                      <a:pt x="6434" y="11661"/>
                      <a:pt x="5677" y="10072"/>
                      <a:pt x="5677" y="8406"/>
                    </a:cubicBezTo>
                    <a:cubicBezTo>
                      <a:pt x="5753" y="6514"/>
                      <a:pt x="6813" y="5606"/>
                      <a:pt x="8781" y="5682"/>
                    </a:cubicBezTo>
                    <a:close/>
                  </a:path>
                </a:pathLst>
              </a:custGeom>
              <a:solidFill>
                <a:srgbClr val="FBE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0" name="任意多边形: 形状 3919"/>
              <p:cNvSpPr/>
              <p:nvPr/>
            </p:nvSpPr>
            <p:spPr>
              <a:xfrm>
                <a:off x="1512781" y="6113155"/>
                <a:ext cx="15139" cy="15139"/>
              </a:xfrm>
              <a:custGeom>
                <a:avLst/>
                <a:gdLst>
                  <a:gd name="connsiteX0" fmla="*/ 6476 w 15139"/>
                  <a:gd name="connsiteY0" fmla="*/ 5729 h 15139"/>
                  <a:gd name="connsiteX1" fmla="*/ 10715 w 15139"/>
                  <a:gd name="connsiteY1" fmla="*/ 8227 h 15139"/>
                  <a:gd name="connsiteX2" fmla="*/ 9125 w 15139"/>
                  <a:gd name="connsiteY2" fmla="*/ 12011 h 15139"/>
                  <a:gd name="connsiteX3" fmla="*/ 5870 w 15139"/>
                  <a:gd name="connsiteY3" fmla="*/ 8227 h 15139"/>
                  <a:gd name="connsiteX4" fmla="*/ 6476 w 15139"/>
                  <a:gd name="connsiteY4" fmla="*/ 57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476" y="5729"/>
                    </a:moveTo>
                    <a:cubicBezTo>
                      <a:pt x="9579" y="5426"/>
                      <a:pt x="10563" y="6486"/>
                      <a:pt x="10715" y="8227"/>
                    </a:cubicBezTo>
                    <a:cubicBezTo>
                      <a:pt x="10866" y="9665"/>
                      <a:pt x="11169" y="11784"/>
                      <a:pt x="9125" y="12011"/>
                    </a:cubicBezTo>
                    <a:cubicBezTo>
                      <a:pt x="6778" y="12239"/>
                      <a:pt x="6476" y="9816"/>
                      <a:pt x="5870" y="8227"/>
                    </a:cubicBezTo>
                    <a:cubicBezTo>
                      <a:pt x="5340" y="6940"/>
                      <a:pt x="6022" y="5804"/>
                      <a:pt x="6476" y="5729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1" name="任意多边形: 形状 3920"/>
              <p:cNvSpPr/>
              <p:nvPr/>
            </p:nvSpPr>
            <p:spPr>
              <a:xfrm>
                <a:off x="2014636" y="5406666"/>
                <a:ext cx="15139" cy="15139"/>
              </a:xfrm>
              <a:custGeom>
                <a:avLst/>
                <a:gdLst>
                  <a:gd name="connsiteX0" fmla="*/ 8223 w 15139"/>
                  <a:gd name="connsiteY0" fmla="*/ 5677 h 15139"/>
                  <a:gd name="connsiteX1" fmla="*/ 10872 w 15139"/>
                  <a:gd name="connsiteY1" fmla="*/ 11733 h 15139"/>
                  <a:gd name="connsiteX2" fmla="*/ 6633 w 15139"/>
                  <a:gd name="connsiteY2" fmla="*/ 11808 h 15139"/>
                  <a:gd name="connsiteX3" fmla="*/ 822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223" y="5677"/>
                    </a:moveTo>
                    <a:cubicBezTo>
                      <a:pt x="10721" y="7191"/>
                      <a:pt x="12159" y="9310"/>
                      <a:pt x="10872" y="11733"/>
                    </a:cubicBezTo>
                    <a:cubicBezTo>
                      <a:pt x="10267" y="12868"/>
                      <a:pt x="7617" y="12868"/>
                      <a:pt x="6633" y="11808"/>
                    </a:cubicBezTo>
                    <a:cubicBezTo>
                      <a:pt x="4211" y="9159"/>
                      <a:pt x="7012" y="7570"/>
                      <a:pt x="8223" y="5677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2" name="任意多边形: 形状 3921"/>
              <p:cNvSpPr/>
              <p:nvPr/>
            </p:nvSpPr>
            <p:spPr>
              <a:xfrm>
                <a:off x="1830796" y="5865683"/>
                <a:ext cx="15139" cy="15139"/>
              </a:xfrm>
              <a:custGeom>
                <a:avLst/>
                <a:gdLst>
                  <a:gd name="connsiteX0" fmla="*/ 6533 w 15139"/>
                  <a:gd name="connsiteY0" fmla="*/ 5677 h 15139"/>
                  <a:gd name="connsiteX1" fmla="*/ 12211 w 15139"/>
                  <a:gd name="connsiteY1" fmla="*/ 11279 h 15139"/>
                  <a:gd name="connsiteX2" fmla="*/ 10470 w 15139"/>
                  <a:gd name="connsiteY2" fmla="*/ 14534 h 15139"/>
                  <a:gd name="connsiteX3" fmla="*/ 8426 w 15139"/>
                  <a:gd name="connsiteY3" fmla="*/ 11430 h 15139"/>
                  <a:gd name="connsiteX4" fmla="*/ 6533 w 15139"/>
                  <a:gd name="connsiteY4" fmla="*/ 5677 h 15139"/>
                  <a:gd name="connsiteX5" fmla="*/ 6533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533" y="5677"/>
                    </a:moveTo>
                    <a:cubicBezTo>
                      <a:pt x="7669" y="8327"/>
                      <a:pt x="14784" y="4920"/>
                      <a:pt x="12211" y="11279"/>
                    </a:cubicBezTo>
                    <a:cubicBezTo>
                      <a:pt x="10318" y="11657"/>
                      <a:pt x="12059" y="14382"/>
                      <a:pt x="10470" y="14534"/>
                    </a:cubicBezTo>
                    <a:cubicBezTo>
                      <a:pt x="8502" y="14685"/>
                      <a:pt x="8729" y="12793"/>
                      <a:pt x="8426" y="11430"/>
                    </a:cubicBezTo>
                    <a:cubicBezTo>
                      <a:pt x="6685" y="9841"/>
                      <a:pt x="4414" y="8478"/>
                      <a:pt x="6533" y="5677"/>
                    </a:cubicBezTo>
                    <a:lnTo>
                      <a:pt x="6533" y="5677"/>
                    </a:lnTo>
                    <a:close/>
                  </a:path>
                </a:pathLst>
              </a:custGeom>
              <a:solidFill>
                <a:srgbClr val="F9D1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3" name="任意多边形: 形状 3922"/>
              <p:cNvSpPr/>
              <p:nvPr/>
            </p:nvSpPr>
            <p:spPr>
              <a:xfrm>
                <a:off x="1696578" y="4816167"/>
                <a:ext cx="15139" cy="15139"/>
              </a:xfrm>
              <a:custGeom>
                <a:avLst/>
                <a:gdLst>
                  <a:gd name="connsiteX0" fmla="*/ 5937 w 15139"/>
                  <a:gd name="connsiteY0" fmla="*/ 15063 h 15139"/>
                  <a:gd name="connsiteX1" fmla="*/ 9570 w 15139"/>
                  <a:gd name="connsiteY1" fmla="*/ 5677 h 15139"/>
                  <a:gd name="connsiteX2" fmla="*/ 11463 w 15139"/>
                  <a:gd name="connsiteY2" fmla="*/ 5829 h 15139"/>
                  <a:gd name="connsiteX3" fmla="*/ 9570 w 15139"/>
                  <a:gd name="connsiteY3" fmla="*/ 13398 h 15139"/>
                  <a:gd name="connsiteX4" fmla="*/ 9570 w 15139"/>
                  <a:gd name="connsiteY4" fmla="*/ 13398 h 15139"/>
                  <a:gd name="connsiteX5" fmla="*/ 5937 w 15139"/>
                  <a:gd name="connsiteY5" fmla="*/ 150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937" y="15063"/>
                    </a:moveTo>
                    <a:cubicBezTo>
                      <a:pt x="4726" y="10976"/>
                      <a:pt x="8057" y="8705"/>
                      <a:pt x="9570" y="5677"/>
                    </a:cubicBezTo>
                    <a:cubicBezTo>
                      <a:pt x="10176" y="5677"/>
                      <a:pt x="10782" y="5753"/>
                      <a:pt x="11463" y="5829"/>
                    </a:cubicBezTo>
                    <a:cubicBezTo>
                      <a:pt x="11084" y="8402"/>
                      <a:pt x="12523" y="11430"/>
                      <a:pt x="9570" y="13398"/>
                    </a:cubicBezTo>
                    <a:lnTo>
                      <a:pt x="9570" y="13398"/>
                    </a:lnTo>
                    <a:cubicBezTo>
                      <a:pt x="8813" y="14988"/>
                      <a:pt x="7527" y="15291"/>
                      <a:pt x="5937" y="15063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4" name="任意多边形: 形状 3923"/>
              <p:cNvSpPr/>
              <p:nvPr/>
            </p:nvSpPr>
            <p:spPr>
              <a:xfrm>
                <a:off x="1562783" y="6744069"/>
                <a:ext cx="15139" cy="15139"/>
              </a:xfrm>
              <a:custGeom>
                <a:avLst/>
                <a:gdLst>
                  <a:gd name="connsiteX0" fmla="*/ 10369 w 15139"/>
                  <a:gd name="connsiteY0" fmla="*/ 13230 h 15139"/>
                  <a:gd name="connsiteX1" fmla="*/ 6584 w 15139"/>
                  <a:gd name="connsiteY1" fmla="*/ 11262 h 15139"/>
                  <a:gd name="connsiteX2" fmla="*/ 6281 w 15139"/>
                  <a:gd name="connsiteY2" fmla="*/ 6191 h 15139"/>
                  <a:gd name="connsiteX3" fmla="*/ 10823 w 15139"/>
                  <a:gd name="connsiteY3" fmla="*/ 8083 h 15139"/>
                  <a:gd name="connsiteX4" fmla="*/ 14154 w 15139"/>
                  <a:gd name="connsiteY4" fmla="*/ 9445 h 15139"/>
                  <a:gd name="connsiteX5" fmla="*/ 10369 w 15139"/>
                  <a:gd name="connsiteY5" fmla="*/ 132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369" y="13230"/>
                    </a:moveTo>
                    <a:cubicBezTo>
                      <a:pt x="9612" y="11565"/>
                      <a:pt x="8174" y="11262"/>
                      <a:pt x="6584" y="11262"/>
                    </a:cubicBezTo>
                    <a:cubicBezTo>
                      <a:pt x="6963" y="9521"/>
                      <a:pt x="4616" y="7477"/>
                      <a:pt x="6281" y="6191"/>
                    </a:cubicBezTo>
                    <a:cubicBezTo>
                      <a:pt x="8174" y="4752"/>
                      <a:pt x="9460" y="6645"/>
                      <a:pt x="10823" y="8083"/>
                    </a:cubicBezTo>
                    <a:cubicBezTo>
                      <a:pt x="11580" y="8840"/>
                      <a:pt x="13018" y="8991"/>
                      <a:pt x="14154" y="9445"/>
                    </a:cubicBezTo>
                    <a:cubicBezTo>
                      <a:pt x="13472" y="11338"/>
                      <a:pt x="12110" y="12398"/>
                      <a:pt x="10369" y="13230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5" name="任意多边形: 形状 3924"/>
              <p:cNvSpPr/>
              <p:nvPr/>
            </p:nvSpPr>
            <p:spPr>
              <a:xfrm>
                <a:off x="1644660" y="5971113"/>
                <a:ext cx="15139" cy="15139"/>
              </a:xfrm>
              <a:custGeom>
                <a:avLst/>
                <a:gdLst>
                  <a:gd name="connsiteX0" fmla="*/ 10092 w 15139"/>
                  <a:gd name="connsiteY0" fmla="*/ 16212 h 15139"/>
                  <a:gd name="connsiteX1" fmla="*/ 6307 w 15139"/>
                  <a:gd name="connsiteY1" fmla="*/ 14320 h 15139"/>
                  <a:gd name="connsiteX2" fmla="*/ 5777 w 15139"/>
                  <a:gd name="connsiteY2" fmla="*/ 12201 h 15139"/>
                  <a:gd name="connsiteX3" fmla="*/ 10622 w 15139"/>
                  <a:gd name="connsiteY3" fmla="*/ 7432 h 15139"/>
                  <a:gd name="connsiteX4" fmla="*/ 12287 w 15139"/>
                  <a:gd name="connsiteY4" fmla="*/ 5842 h 15139"/>
                  <a:gd name="connsiteX5" fmla="*/ 15542 w 15139"/>
                  <a:gd name="connsiteY5" fmla="*/ 6448 h 15139"/>
                  <a:gd name="connsiteX6" fmla="*/ 15921 w 15139"/>
                  <a:gd name="connsiteY6" fmla="*/ 6750 h 15139"/>
                  <a:gd name="connsiteX7" fmla="*/ 13952 w 15139"/>
                  <a:gd name="connsiteY7" fmla="*/ 10232 h 15139"/>
                  <a:gd name="connsiteX8" fmla="*/ 14558 w 15139"/>
                  <a:gd name="connsiteY8" fmla="*/ 14017 h 15139"/>
                  <a:gd name="connsiteX9" fmla="*/ 10092 w 15139"/>
                  <a:gd name="connsiteY9" fmla="*/ 162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15139">
                    <a:moveTo>
                      <a:pt x="10092" y="16212"/>
                    </a:moveTo>
                    <a:cubicBezTo>
                      <a:pt x="8805" y="15607"/>
                      <a:pt x="7594" y="14926"/>
                      <a:pt x="6307" y="14320"/>
                    </a:cubicBezTo>
                    <a:cubicBezTo>
                      <a:pt x="5702" y="13715"/>
                      <a:pt x="5550" y="13033"/>
                      <a:pt x="5777" y="12201"/>
                    </a:cubicBezTo>
                    <a:cubicBezTo>
                      <a:pt x="6989" y="10157"/>
                      <a:pt x="9411" y="9476"/>
                      <a:pt x="10622" y="7432"/>
                    </a:cubicBezTo>
                    <a:cubicBezTo>
                      <a:pt x="11076" y="6826"/>
                      <a:pt x="11682" y="6296"/>
                      <a:pt x="12287" y="5842"/>
                    </a:cubicBezTo>
                    <a:cubicBezTo>
                      <a:pt x="13498" y="5464"/>
                      <a:pt x="14558" y="5766"/>
                      <a:pt x="15542" y="6448"/>
                    </a:cubicBezTo>
                    <a:lnTo>
                      <a:pt x="15921" y="6750"/>
                    </a:lnTo>
                    <a:cubicBezTo>
                      <a:pt x="15239" y="7886"/>
                      <a:pt x="14634" y="9022"/>
                      <a:pt x="13952" y="10232"/>
                    </a:cubicBezTo>
                    <a:cubicBezTo>
                      <a:pt x="14785" y="11368"/>
                      <a:pt x="14785" y="12655"/>
                      <a:pt x="14558" y="14017"/>
                    </a:cubicBezTo>
                    <a:cubicBezTo>
                      <a:pt x="13650" y="15758"/>
                      <a:pt x="12060" y="16288"/>
                      <a:pt x="10092" y="16212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6" name="任意多边形: 形状 3925"/>
              <p:cNvSpPr/>
              <p:nvPr/>
            </p:nvSpPr>
            <p:spPr>
              <a:xfrm>
                <a:off x="2225104" y="6257230"/>
                <a:ext cx="15139" cy="15139"/>
              </a:xfrm>
              <a:custGeom>
                <a:avLst/>
                <a:gdLst>
                  <a:gd name="connsiteX0" fmla="*/ 7809 w 15139"/>
                  <a:gd name="connsiteY0" fmla="*/ 11682 h 15139"/>
                  <a:gd name="connsiteX1" fmla="*/ 7581 w 15139"/>
                  <a:gd name="connsiteY1" fmla="*/ 5703 h 15139"/>
                  <a:gd name="connsiteX2" fmla="*/ 11518 w 15139"/>
                  <a:gd name="connsiteY2" fmla="*/ 9790 h 15139"/>
                  <a:gd name="connsiteX3" fmla="*/ 7809 w 15139"/>
                  <a:gd name="connsiteY3" fmla="*/ 11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809" y="11682"/>
                    </a:moveTo>
                    <a:cubicBezTo>
                      <a:pt x="5084" y="9790"/>
                      <a:pt x="4932" y="7822"/>
                      <a:pt x="7581" y="5703"/>
                    </a:cubicBezTo>
                    <a:cubicBezTo>
                      <a:pt x="10307" y="5703"/>
                      <a:pt x="13713" y="5097"/>
                      <a:pt x="11518" y="9790"/>
                    </a:cubicBezTo>
                    <a:cubicBezTo>
                      <a:pt x="10609" y="11152"/>
                      <a:pt x="9247" y="11456"/>
                      <a:pt x="7809" y="11682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7" name="任意多边形: 形状 3926"/>
              <p:cNvSpPr/>
              <p:nvPr/>
            </p:nvSpPr>
            <p:spPr>
              <a:xfrm>
                <a:off x="1580646" y="6692651"/>
                <a:ext cx="15139" cy="15139"/>
              </a:xfrm>
              <a:custGeom>
                <a:avLst/>
                <a:gdLst>
                  <a:gd name="connsiteX0" fmla="*/ 11430 w 15139"/>
                  <a:gd name="connsiteY0" fmla="*/ 9390 h 15139"/>
                  <a:gd name="connsiteX1" fmla="*/ 9462 w 15139"/>
                  <a:gd name="connsiteY1" fmla="*/ 15143 h 15139"/>
                  <a:gd name="connsiteX2" fmla="*/ 5677 w 15139"/>
                  <a:gd name="connsiteY2" fmla="*/ 9314 h 15139"/>
                  <a:gd name="connsiteX3" fmla="*/ 9538 w 15139"/>
                  <a:gd name="connsiteY3" fmla="*/ 5681 h 15139"/>
                  <a:gd name="connsiteX4" fmla="*/ 11430 w 15139"/>
                  <a:gd name="connsiteY4" fmla="*/ 93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430" y="9390"/>
                    </a:moveTo>
                    <a:cubicBezTo>
                      <a:pt x="8251" y="10450"/>
                      <a:pt x="7948" y="12493"/>
                      <a:pt x="9462" y="15143"/>
                    </a:cubicBezTo>
                    <a:cubicBezTo>
                      <a:pt x="5223" y="15143"/>
                      <a:pt x="5829" y="11964"/>
                      <a:pt x="5677" y="9314"/>
                    </a:cubicBezTo>
                    <a:cubicBezTo>
                      <a:pt x="5677" y="6741"/>
                      <a:pt x="6964" y="5605"/>
                      <a:pt x="9538" y="5681"/>
                    </a:cubicBezTo>
                    <a:cubicBezTo>
                      <a:pt x="10219" y="6968"/>
                      <a:pt x="10824" y="8179"/>
                      <a:pt x="11430" y="9390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8" name="任意多边形: 形状 3927"/>
              <p:cNvSpPr/>
              <p:nvPr/>
            </p:nvSpPr>
            <p:spPr>
              <a:xfrm>
                <a:off x="1934337" y="5217651"/>
                <a:ext cx="15139" cy="15139"/>
              </a:xfrm>
              <a:custGeom>
                <a:avLst/>
                <a:gdLst>
                  <a:gd name="connsiteX0" fmla="*/ 11010 w 15139"/>
                  <a:gd name="connsiteY0" fmla="*/ 9011 h 15139"/>
                  <a:gd name="connsiteX1" fmla="*/ 6998 w 15139"/>
                  <a:gd name="connsiteY1" fmla="*/ 11661 h 15139"/>
                  <a:gd name="connsiteX2" fmla="*/ 5711 w 15139"/>
                  <a:gd name="connsiteY2" fmla="*/ 8709 h 15139"/>
                  <a:gd name="connsiteX3" fmla="*/ 9344 w 15139"/>
                  <a:gd name="connsiteY3" fmla="*/ 5832 h 15139"/>
                  <a:gd name="connsiteX4" fmla="*/ 11010 w 15139"/>
                  <a:gd name="connsiteY4" fmla="*/ 90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10" y="9011"/>
                    </a:moveTo>
                    <a:cubicBezTo>
                      <a:pt x="10631" y="10904"/>
                      <a:pt x="8890" y="11812"/>
                      <a:pt x="6998" y="11661"/>
                    </a:cubicBezTo>
                    <a:cubicBezTo>
                      <a:pt x="5560" y="11585"/>
                      <a:pt x="5635" y="9920"/>
                      <a:pt x="5711" y="8709"/>
                    </a:cubicBezTo>
                    <a:cubicBezTo>
                      <a:pt x="5862" y="6438"/>
                      <a:pt x="6998" y="5227"/>
                      <a:pt x="9344" y="5832"/>
                    </a:cubicBezTo>
                    <a:cubicBezTo>
                      <a:pt x="10707" y="6135"/>
                      <a:pt x="11161" y="7271"/>
                      <a:pt x="11010" y="9011"/>
                    </a:cubicBezTo>
                    <a:close/>
                  </a:path>
                </a:pathLst>
              </a:custGeom>
              <a:solidFill>
                <a:srgbClr val="F7E1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29" name="任意多边形: 形状 3928"/>
              <p:cNvSpPr/>
              <p:nvPr/>
            </p:nvSpPr>
            <p:spPr>
              <a:xfrm>
                <a:off x="2103176" y="6603183"/>
                <a:ext cx="15139" cy="15139"/>
              </a:xfrm>
              <a:custGeom>
                <a:avLst/>
                <a:gdLst>
                  <a:gd name="connsiteX0" fmla="*/ 15437 w 15139"/>
                  <a:gd name="connsiteY0" fmla="*/ 5677 h 15139"/>
                  <a:gd name="connsiteX1" fmla="*/ 15588 w 15139"/>
                  <a:gd name="connsiteY1" fmla="*/ 7494 h 15139"/>
                  <a:gd name="connsiteX2" fmla="*/ 13772 w 15139"/>
                  <a:gd name="connsiteY2" fmla="*/ 11581 h 15139"/>
                  <a:gd name="connsiteX3" fmla="*/ 13696 w 15139"/>
                  <a:gd name="connsiteY3" fmla="*/ 11657 h 15139"/>
                  <a:gd name="connsiteX4" fmla="*/ 6126 w 15139"/>
                  <a:gd name="connsiteY4" fmla="*/ 9537 h 15139"/>
                  <a:gd name="connsiteX5" fmla="*/ 6126 w 15139"/>
                  <a:gd name="connsiteY5" fmla="*/ 9537 h 15139"/>
                  <a:gd name="connsiteX6" fmla="*/ 5748 w 15139"/>
                  <a:gd name="connsiteY6" fmla="*/ 8402 h 15139"/>
                  <a:gd name="connsiteX7" fmla="*/ 6202 w 15139"/>
                  <a:gd name="connsiteY7" fmla="*/ 7872 h 15139"/>
                  <a:gd name="connsiteX8" fmla="*/ 9836 w 15139"/>
                  <a:gd name="connsiteY8" fmla="*/ 5752 h 15139"/>
                  <a:gd name="connsiteX9" fmla="*/ 15437 w 15139"/>
                  <a:gd name="connsiteY9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15139">
                    <a:moveTo>
                      <a:pt x="15437" y="5677"/>
                    </a:moveTo>
                    <a:cubicBezTo>
                      <a:pt x="15513" y="6282"/>
                      <a:pt x="15588" y="6888"/>
                      <a:pt x="15588" y="7494"/>
                    </a:cubicBezTo>
                    <a:cubicBezTo>
                      <a:pt x="15210" y="8932"/>
                      <a:pt x="14529" y="10294"/>
                      <a:pt x="13772" y="11581"/>
                    </a:cubicBezTo>
                    <a:lnTo>
                      <a:pt x="13696" y="11657"/>
                    </a:lnTo>
                    <a:cubicBezTo>
                      <a:pt x="10441" y="13474"/>
                      <a:pt x="8473" y="10900"/>
                      <a:pt x="6126" y="9537"/>
                    </a:cubicBezTo>
                    <a:lnTo>
                      <a:pt x="6126" y="9537"/>
                    </a:lnTo>
                    <a:cubicBezTo>
                      <a:pt x="5672" y="9159"/>
                      <a:pt x="5597" y="8780"/>
                      <a:pt x="5748" y="8402"/>
                    </a:cubicBezTo>
                    <a:cubicBezTo>
                      <a:pt x="5899" y="8024"/>
                      <a:pt x="6051" y="7872"/>
                      <a:pt x="6202" y="7872"/>
                    </a:cubicBezTo>
                    <a:cubicBezTo>
                      <a:pt x="7413" y="7191"/>
                      <a:pt x="8624" y="6434"/>
                      <a:pt x="9836" y="5752"/>
                    </a:cubicBezTo>
                    <a:cubicBezTo>
                      <a:pt x="11577" y="5677"/>
                      <a:pt x="13469" y="5677"/>
                      <a:pt x="15437" y="5677"/>
                    </a:cubicBezTo>
                    <a:close/>
                  </a:path>
                </a:pathLst>
              </a:custGeom>
              <a:solidFill>
                <a:srgbClr val="F7D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0" name="任意多边形: 形状 3929"/>
              <p:cNvSpPr/>
              <p:nvPr/>
            </p:nvSpPr>
            <p:spPr>
              <a:xfrm>
                <a:off x="2117020" y="5789817"/>
                <a:ext cx="15139" cy="15139"/>
              </a:xfrm>
              <a:custGeom>
                <a:avLst/>
                <a:gdLst>
                  <a:gd name="connsiteX0" fmla="*/ 12039 w 15139"/>
                  <a:gd name="connsiteY0" fmla="*/ 8497 h 15139"/>
                  <a:gd name="connsiteX1" fmla="*/ 8557 w 15139"/>
                  <a:gd name="connsiteY1" fmla="*/ 10995 h 15139"/>
                  <a:gd name="connsiteX2" fmla="*/ 5681 w 15139"/>
                  <a:gd name="connsiteY2" fmla="*/ 8194 h 15139"/>
                  <a:gd name="connsiteX3" fmla="*/ 8784 w 15139"/>
                  <a:gd name="connsiteY3" fmla="*/ 5696 h 15139"/>
                  <a:gd name="connsiteX4" fmla="*/ 12039 w 15139"/>
                  <a:gd name="connsiteY4" fmla="*/ 84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039" y="8497"/>
                    </a:moveTo>
                    <a:cubicBezTo>
                      <a:pt x="11434" y="10086"/>
                      <a:pt x="10298" y="10995"/>
                      <a:pt x="8557" y="10995"/>
                    </a:cubicBezTo>
                    <a:cubicBezTo>
                      <a:pt x="6665" y="10995"/>
                      <a:pt x="5605" y="10086"/>
                      <a:pt x="5681" y="8194"/>
                    </a:cubicBezTo>
                    <a:cubicBezTo>
                      <a:pt x="5757" y="6302"/>
                      <a:pt x="7043" y="5544"/>
                      <a:pt x="8784" y="5696"/>
                    </a:cubicBezTo>
                    <a:cubicBezTo>
                      <a:pt x="10525" y="5923"/>
                      <a:pt x="11661" y="6756"/>
                      <a:pt x="12039" y="8497"/>
                    </a:cubicBezTo>
                    <a:close/>
                  </a:path>
                </a:pathLst>
              </a:custGeom>
              <a:solidFill>
                <a:srgbClr val="FAEB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1" name="任意多边形: 形状 3930"/>
              <p:cNvSpPr/>
              <p:nvPr/>
            </p:nvSpPr>
            <p:spPr>
              <a:xfrm>
                <a:off x="1609278" y="7158181"/>
                <a:ext cx="15139" cy="15139"/>
              </a:xfrm>
              <a:custGeom>
                <a:avLst/>
                <a:gdLst>
                  <a:gd name="connsiteX0" fmla="*/ 15044 w 15139"/>
                  <a:gd name="connsiteY0" fmla="*/ 6056 h 15139"/>
                  <a:gd name="connsiteX1" fmla="*/ 7475 w 15139"/>
                  <a:gd name="connsiteY1" fmla="*/ 11657 h 15139"/>
                  <a:gd name="connsiteX2" fmla="*/ 7172 w 15139"/>
                  <a:gd name="connsiteY2" fmla="*/ 5677 h 15139"/>
                  <a:gd name="connsiteX3" fmla="*/ 8232 w 15139"/>
                  <a:gd name="connsiteY3" fmla="*/ 5904 h 15139"/>
                  <a:gd name="connsiteX4" fmla="*/ 11411 w 15139"/>
                  <a:gd name="connsiteY4" fmla="*/ 6132 h 15139"/>
                  <a:gd name="connsiteX5" fmla="*/ 13531 w 15139"/>
                  <a:gd name="connsiteY5" fmla="*/ 5677 h 15139"/>
                  <a:gd name="connsiteX6" fmla="*/ 15044 w 15139"/>
                  <a:gd name="connsiteY6" fmla="*/ 60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5044" y="6056"/>
                    </a:moveTo>
                    <a:cubicBezTo>
                      <a:pt x="15801" y="12414"/>
                      <a:pt x="11335" y="11582"/>
                      <a:pt x="7475" y="11657"/>
                    </a:cubicBezTo>
                    <a:cubicBezTo>
                      <a:pt x="4977" y="9765"/>
                      <a:pt x="5280" y="7721"/>
                      <a:pt x="7172" y="5677"/>
                    </a:cubicBezTo>
                    <a:cubicBezTo>
                      <a:pt x="7551" y="5753"/>
                      <a:pt x="7929" y="5829"/>
                      <a:pt x="8232" y="5904"/>
                    </a:cubicBezTo>
                    <a:cubicBezTo>
                      <a:pt x="9292" y="6207"/>
                      <a:pt x="10351" y="6434"/>
                      <a:pt x="11411" y="6132"/>
                    </a:cubicBezTo>
                    <a:cubicBezTo>
                      <a:pt x="12092" y="5904"/>
                      <a:pt x="12774" y="5753"/>
                      <a:pt x="13531" y="5677"/>
                    </a:cubicBezTo>
                    <a:cubicBezTo>
                      <a:pt x="14060" y="5677"/>
                      <a:pt x="14590" y="5829"/>
                      <a:pt x="15044" y="6056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2" name="任意多边形: 形状 3931"/>
              <p:cNvSpPr/>
              <p:nvPr/>
            </p:nvSpPr>
            <p:spPr>
              <a:xfrm>
                <a:off x="2088156" y="5928421"/>
                <a:ext cx="15139" cy="15139"/>
              </a:xfrm>
              <a:custGeom>
                <a:avLst/>
                <a:gdLst>
                  <a:gd name="connsiteX0" fmla="*/ 5856 w 15139"/>
                  <a:gd name="connsiteY0" fmla="*/ 5691 h 15139"/>
                  <a:gd name="connsiteX1" fmla="*/ 11533 w 15139"/>
                  <a:gd name="connsiteY1" fmla="*/ 7659 h 15139"/>
                  <a:gd name="connsiteX2" fmla="*/ 7521 w 15139"/>
                  <a:gd name="connsiteY2" fmla="*/ 10990 h 15139"/>
                  <a:gd name="connsiteX3" fmla="*/ 5856 w 15139"/>
                  <a:gd name="connsiteY3" fmla="*/ 56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56" y="5691"/>
                    </a:moveTo>
                    <a:cubicBezTo>
                      <a:pt x="7975" y="5767"/>
                      <a:pt x="10322" y="5161"/>
                      <a:pt x="11533" y="7659"/>
                    </a:cubicBezTo>
                    <a:cubicBezTo>
                      <a:pt x="11230" y="10006"/>
                      <a:pt x="10322" y="11898"/>
                      <a:pt x="7521" y="10990"/>
                    </a:cubicBezTo>
                    <a:cubicBezTo>
                      <a:pt x="4872" y="10157"/>
                      <a:pt x="5856" y="7659"/>
                      <a:pt x="5856" y="5691"/>
                    </a:cubicBezTo>
                    <a:close/>
                  </a:path>
                </a:pathLst>
              </a:custGeom>
              <a:solidFill>
                <a:srgbClr val="F7D0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3" name="任意多边形: 形状 3932"/>
              <p:cNvSpPr/>
              <p:nvPr/>
            </p:nvSpPr>
            <p:spPr>
              <a:xfrm>
                <a:off x="1795469" y="6413036"/>
                <a:ext cx="15139" cy="15139"/>
              </a:xfrm>
              <a:custGeom>
                <a:avLst/>
                <a:gdLst>
                  <a:gd name="connsiteX0" fmla="*/ 5677 w 15139"/>
                  <a:gd name="connsiteY0" fmla="*/ 11505 h 15139"/>
                  <a:gd name="connsiteX1" fmla="*/ 9386 w 15139"/>
                  <a:gd name="connsiteY1" fmla="*/ 5677 h 15139"/>
                  <a:gd name="connsiteX2" fmla="*/ 5904 w 15139"/>
                  <a:gd name="connsiteY2" fmla="*/ 13474 h 15139"/>
                  <a:gd name="connsiteX3" fmla="*/ 5677 w 15139"/>
                  <a:gd name="connsiteY3" fmla="*/ 115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1505"/>
                    </a:moveTo>
                    <a:cubicBezTo>
                      <a:pt x="7040" y="9613"/>
                      <a:pt x="7267" y="7115"/>
                      <a:pt x="9386" y="5677"/>
                    </a:cubicBezTo>
                    <a:cubicBezTo>
                      <a:pt x="17561" y="12489"/>
                      <a:pt x="7418" y="11051"/>
                      <a:pt x="5904" y="13474"/>
                    </a:cubicBezTo>
                    <a:cubicBezTo>
                      <a:pt x="5753" y="12792"/>
                      <a:pt x="5753" y="12187"/>
                      <a:pt x="5677" y="11505"/>
                    </a:cubicBezTo>
                    <a:close/>
                  </a:path>
                </a:pathLst>
              </a:custGeom>
              <a:solidFill>
                <a:srgbClr val="F8E7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4" name="任意多边形: 形状 3933"/>
              <p:cNvSpPr/>
              <p:nvPr/>
            </p:nvSpPr>
            <p:spPr>
              <a:xfrm>
                <a:off x="1894097" y="5751534"/>
                <a:ext cx="15139" cy="15139"/>
              </a:xfrm>
              <a:custGeom>
                <a:avLst/>
                <a:gdLst>
                  <a:gd name="connsiteX0" fmla="*/ 13553 w 15139"/>
                  <a:gd name="connsiteY0" fmla="*/ 9538 h 15139"/>
                  <a:gd name="connsiteX1" fmla="*/ 5680 w 15139"/>
                  <a:gd name="connsiteY1" fmla="*/ 11354 h 15139"/>
                  <a:gd name="connsiteX2" fmla="*/ 9389 w 15139"/>
                  <a:gd name="connsiteY2" fmla="*/ 5677 h 15139"/>
                  <a:gd name="connsiteX3" fmla="*/ 13553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553" y="9538"/>
                    </a:moveTo>
                    <a:cubicBezTo>
                      <a:pt x="11206" y="11203"/>
                      <a:pt x="8330" y="10824"/>
                      <a:pt x="5680" y="11354"/>
                    </a:cubicBezTo>
                    <a:cubicBezTo>
                      <a:pt x="5605" y="8629"/>
                      <a:pt x="6891" y="6737"/>
                      <a:pt x="9389" y="5677"/>
                    </a:cubicBezTo>
                    <a:cubicBezTo>
                      <a:pt x="11433" y="6282"/>
                      <a:pt x="12796" y="7570"/>
                      <a:pt x="13553" y="9538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5" name="任意多边形: 形状 3934"/>
              <p:cNvSpPr/>
              <p:nvPr/>
            </p:nvSpPr>
            <p:spPr>
              <a:xfrm>
                <a:off x="1976361" y="6301144"/>
                <a:ext cx="15139" cy="15139"/>
              </a:xfrm>
              <a:custGeom>
                <a:avLst/>
                <a:gdLst>
                  <a:gd name="connsiteX0" fmla="*/ 10921 w 15139"/>
                  <a:gd name="connsiteY0" fmla="*/ 8416 h 15139"/>
                  <a:gd name="connsiteX1" fmla="*/ 8044 w 15139"/>
                  <a:gd name="connsiteY1" fmla="*/ 10990 h 15139"/>
                  <a:gd name="connsiteX2" fmla="*/ 5698 w 15139"/>
                  <a:gd name="connsiteY2" fmla="*/ 7811 h 15139"/>
                  <a:gd name="connsiteX3" fmla="*/ 8196 w 15139"/>
                  <a:gd name="connsiteY3" fmla="*/ 5691 h 15139"/>
                  <a:gd name="connsiteX4" fmla="*/ 10921 w 15139"/>
                  <a:gd name="connsiteY4" fmla="*/ 8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921" y="8416"/>
                    </a:moveTo>
                    <a:cubicBezTo>
                      <a:pt x="10769" y="10158"/>
                      <a:pt x="9785" y="11217"/>
                      <a:pt x="8044" y="10990"/>
                    </a:cubicBezTo>
                    <a:cubicBezTo>
                      <a:pt x="6227" y="10763"/>
                      <a:pt x="5546" y="9552"/>
                      <a:pt x="5698" y="7811"/>
                    </a:cubicBezTo>
                    <a:cubicBezTo>
                      <a:pt x="5849" y="6297"/>
                      <a:pt x="6909" y="5767"/>
                      <a:pt x="8196" y="5691"/>
                    </a:cubicBezTo>
                    <a:cubicBezTo>
                      <a:pt x="9937" y="5540"/>
                      <a:pt x="10845" y="6600"/>
                      <a:pt x="10921" y="8416"/>
                    </a:cubicBezTo>
                    <a:close/>
                  </a:path>
                </a:pathLst>
              </a:custGeom>
              <a:solidFill>
                <a:srgbClr val="F6D7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6" name="任意多边形: 形状 3935"/>
              <p:cNvSpPr/>
              <p:nvPr/>
            </p:nvSpPr>
            <p:spPr>
              <a:xfrm>
                <a:off x="1907329" y="5736395"/>
                <a:ext cx="15139" cy="15139"/>
              </a:xfrm>
              <a:custGeom>
                <a:avLst/>
                <a:gdLst>
                  <a:gd name="connsiteX0" fmla="*/ 14098 w 15139"/>
                  <a:gd name="connsiteY0" fmla="*/ 7419 h 15139"/>
                  <a:gd name="connsiteX1" fmla="*/ 5922 w 15139"/>
                  <a:gd name="connsiteY1" fmla="*/ 8857 h 15139"/>
                  <a:gd name="connsiteX2" fmla="*/ 5847 w 15139"/>
                  <a:gd name="connsiteY2" fmla="*/ 7343 h 15139"/>
                  <a:gd name="connsiteX3" fmla="*/ 14098 w 15139"/>
                  <a:gd name="connsiteY3" fmla="*/ 74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098" y="7419"/>
                    </a:moveTo>
                    <a:cubicBezTo>
                      <a:pt x="10691" y="9917"/>
                      <a:pt x="8345" y="10068"/>
                      <a:pt x="5922" y="8857"/>
                    </a:cubicBezTo>
                    <a:cubicBezTo>
                      <a:pt x="5695" y="8705"/>
                      <a:pt x="5544" y="7570"/>
                      <a:pt x="5847" y="7343"/>
                    </a:cubicBezTo>
                    <a:cubicBezTo>
                      <a:pt x="8042" y="5072"/>
                      <a:pt x="10540" y="5148"/>
                      <a:pt x="14098" y="7419"/>
                    </a:cubicBez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7" name="任意多边形: 形状 3936"/>
              <p:cNvSpPr/>
              <p:nvPr/>
            </p:nvSpPr>
            <p:spPr>
              <a:xfrm>
                <a:off x="1971436" y="5482431"/>
                <a:ext cx="15139" cy="15139"/>
              </a:xfrm>
              <a:custGeom>
                <a:avLst/>
                <a:gdLst>
                  <a:gd name="connsiteX0" fmla="*/ 10320 w 15139"/>
                  <a:gd name="connsiteY0" fmla="*/ 8560 h 15139"/>
                  <a:gd name="connsiteX1" fmla="*/ 8124 w 15139"/>
                  <a:gd name="connsiteY1" fmla="*/ 11891 h 15139"/>
                  <a:gd name="connsiteX2" fmla="*/ 5702 w 15139"/>
                  <a:gd name="connsiteY2" fmla="*/ 9544 h 15139"/>
                  <a:gd name="connsiteX3" fmla="*/ 8730 w 15139"/>
                  <a:gd name="connsiteY3" fmla="*/ 5684 h 15139"/>
                  <a:gd name="connsiteX4" fmla="*/ 10320 w 15139"/>
                  <a:gd name="connsiteY4" fmla="*/ 856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320" y="8560"/>
                    </a:moveTo>
                    <a:cubicBezTo>
                      <a:pt x="10320" y="10150"/>
                      <a:pt x="10168" y="11815"/>
                      <a:pt x="8124" y="11891"/>
                    </a:cubicBezTo>
                    <a:cubicBezTo>
                      <a:pt x="6838" y="11891"/>
                      <a:pt x="5475" y="10680"/>
                      <a:pt x="5702" y="9544"/>
                    </a:cubicBezTo>
                    <a:cubicBezTo>
                      <a:pt x="6005" y="7955"/>
                      <a:pt x="6156" y="5532"/>
                      <a:pt x="8730" y="5684"/>
                    </a:cubicBezTo>
                    <a:cubicBezTo>
                      <a:pt x="10244" y="5759"/>
                      <a:pt x="10244" y="7349"/>
                      <a:pt x="10320" y="8560"/>
                    </a:cubicBezTo>
                    <a:close/>
                  </a:path>
                </a:pathLst>
              </a:custGeom>
              <a:solidFill>
                <a:srgbClr val="F8E7D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8" name="任意多边形: 形状 3937"/>
              <p:cNvSpPr/>
              <p:nvPr/>
            </p:nvSpPr>
            <p:spPr>
              <a:xfrm>
                <a:off x="2111255" y="6603194"/>
                <a:ext cx="15139" cy="15139"/>
              </a:xfrm>
              <a:custGeom>
                <a:avLst/>
                <a:gdLst>
                  <a:gd name="connsiteX0" fmla="*/ 5692 w 15139"/>
                  <a:gd name="connsiteY0" fmla="*/ 11570 h 15139"/>
                  <a:gd name="connsiteX1" fmla="*/ 7509 w 15139"/>
                  <a:gd name="connsiteY1" fmla="*/ 7482 h 15139"/>
                  <a:gd name="connsiteX2" fmla="*/ 16971 w 15139"/>
                  <a:gd name="connsiteY2" fmla="*/ 5817 h 15139"/>
                  <a:gd name="connsiteX3" fmla="*/ 5692 w 15139"/>
                  <a:gd name="connsiteY3" fmla="*/ 11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92" y="11570"/>
                    </a:moveTo>
                    <a:cubicBezTo>
                      <a:pt x="5617" y="9905"/>
                      <a:pt x="5768" y="8391"/>
                      <a:pt x="7509" y="7482"/>
                    </a:cubicBezTo>
                    <a:cubicBezTo>
                      <a:pt x="10764" y="7633"/>
                      <a:pt x="13565" y="5060"/>
                      <a:pt x="16971" y="5817"/>
                    </a:cubicBezTo>
                    <a:cubicBezTo>
                      <a:pt x="14927" y="11116"/>
                      <a:pt x="8871" y="8466"/>
                      <a:pt x="5692" y="11570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39" name="任意多边形: 形状 3938"/>
              <p:cNvSpPr/>
              <p:nvPr/>
            </p:nvSpPr>
            <p:spPr>
              <a:xfrm>
                <a:off x="1652039" y="5979756"/>
                <a:ext cx="15139" cy="15139"/>
              </a:xfrm>
              <a:custGeom>
                <a:avLst/>
                <a:gdLst>
                  <a:gd name="connsiteX0" fmla="*/ 12402 w 15139"/>
                  <a:gd name="connsiteY0" fmla="*/ 13322 h 15139"/>
                  <a:gd name="connsiteX1" fmla="*/ 6649 w 15139"/>
                  <a:gd name="connsiteY1" fmla="*/ 11430 h 15139"/>
                  <a:gd name="connsiteX2" fmla="*/ 6876 w 15139"/>
                  <a:gd name="connsiteY2" fmla="*/ 7040 h 15139"/>
                  <a:gd name="connsiteX3" fmla="*/ 10358 w 15139"/>
                  <a:gd name="connsiteY3" fmla="*/ 5677 h 15139"/>
                  <a:gd name="connsiteX4" fmla="*/ 14143 w 15139"/>
                  <a:gd name="connsiteY4" fmla="*/ 7418 h 15139"/>
                  <a:gd name="connsiteX5" fmla="*/ 12402 w 15139"/>
                  <a:gd name="connsiteY5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2402" y="13322"/>
                    </a:moveTo>
                    <a:cubicBezTo>
                      <a:pt x="11266" y="10295"/>
                      <a:pt x="9374" y="9613"/>
                      <a:pt x="6649" y="11430"/>
                    </a:cubicBezTo>
                    <a:cubicBezTo>
                      <a:pt x="5211" y="9916"/>
                      <a:pt x="5438" y="8478"/>
                      <a:pt x="6876" y="7040"/>
                    </a:cubicBezTo>
                    <a:cubicBezTo>
                      <a:pt x="7936" y="6434"/>
                      <a:pt x="9298" y="6510"/>
                      <a:pt x="10358" y="5677"/>
                    </a:cubicBezTo>
                    <a:cubicBezTo>
                      <a:pt x="11645" y="6283"/>
                      <a:pt x="12856" y="6813"/>
                      <a:pt x="14143" y="7418"/>
                    </a:cubicBezTo>
                    <a:cubicBezTo>
                      <a:pt x="14067" y="9538"/>
                      <a:pt x="14673" y="11884"/>
                      <a:pt x="12402" y="13322"/>
                    </a:cubicBezTo>
                    <a:close/>
                  </a:path>
                </a:pathLst>
              </a:custGeom>
              <a:solidFill>
                <a:srgbClr val="F9DF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0" name="任意多边形: 形状 3939"/>
              <p:cNvSpPr/>
              <p:nvPr/>
            </p:nvSpPr>
            <p:spPr>
              <a:xfrm>
                <a:off x="1543700" y="6340823"/>
                <a:ext cx="15139" cy="15139"/>
              </a:xfrm>
              <a:custGeom>
                <a:avLst/>
                <a:gdLst>
                  <a:gd name="connsiteX0" fmla="*/ 14010 w 15139"/>
                  <a:gd name="connsiteY0" fmla="*/ 13322 h 15139"/>
                  <a:gd name="connsiteX1" fmla="*/ 6516 w 15139"/>
                  <a:gd name="connsiteY1" fmla="*/ 9538 h 15139"/>
                  <a:gd name="connsiteX2" fmla="*/ 6516 w 15139"/>
                  <a:gd name="connsiteY2" fmla="*/ 9538 h 15139"/>
                  <a:gd name="connsiteX3" fmla="*/ 8409 w 15139"/>
                  <a:gd name="connsiteY3" fmla="*/ 5677 h 15139"/>
                  <a:gd name="connsiteX4" fmla="*/ 8409 w 15139"/>
                  <a:gd name="connsiteY4" fmla="*/ 5677 h 15139"/>
                  <a:gd name="connsiteX5" fmla="*/ 10452 w 15139"/>
                  <a:gd name="connsiteY5" fmla="*/ 7494 h 15139"/>
                  <a:gd name="connsiteX6" fmla="*/ 14010 w 15139"/>
                  <a:gd name="connsiteY6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4010" y="13322"/>
                    </a:moveTo>
                    <a:cubicBezTo>
                      <a:pt x="10604" y="13777"/>
                      <a:pt x="9166" y="10522"/>
                      <a:pt x="6516" y="9538"/>
                    </a:cubicBezTo>
                    <a:lnTo>
                      <a:pt x="6516" y="9538"/>
                    </a:lnTo>
                    <a:cubicBezTo>
                      <a:pt x="5154" y="7267"/>
                      <a:pt x="5229" y="5677"/>
                      <a:pt x="8409" y="5677"/>
                    </a:cubicBezTo>
                    <a:lnTo>
                      <a:pt x="8409" y="5677"/>
                    </a:lnTo>
                    <a:cubicBezTo>
                      <a:pt x="8939" y="6434"/>
                      <a:pt x="9696" y="6964"/>
                      <a:pt x="10452" y="7494"/>
                    </a:cubicBezTo>
                    <a:cubicBezTo>
                      <a:pt x="12875" y="8705"/>
                      <a:pt x="14389" y="10522"/>
                      <a:pt x="14010" y="13322"/>
                    </a:cubicBezTo>
                    <a:close/>
                  </a:path>
                </a:pathLst>
              </a:custGeom>
              <a:solidFill>
                <a:srgbClr val="EFC1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1" name="任意多边形: 形状 3940"/>
              <p:cNvSpPr/>
              <p:nvPr/>
            </p:nvSpPr>
            <p:spPr>
              <a:xfrm>
                <a:off x="1768964" y="6671763"/>
                <a:ext cx="15139" cy="15139"/>
              </a:xfrm>
              <a:custGeom>
                <a:avLst/>
                <a:gdLst>
                  <a:gd name="connsiteX0" fmla="*/ 11366 w 15139"/>
                  <a:gd name="connsiteY0" fmla="*/ 11430 h 15139"/>
                  <a:gd name="connsiteX1" fmla="*/ 5765 w 15139"/>
                  <a:gd name="connsiteY1" fmla="*/ 9386 h 15139"/>
                  <a:gd name="connsiteX2" fmla="*/ 5765 w 15139"/>
                  <a:gd name="connsiteY2" fmla="*/ 7645 h 15139"/>
                  <a:gd name="connsiteX3" fmla="*/ 7581 w 15139"/>
                  <a:gd name="connsiteY3" fmla="*/ 5677 h 15139"/>
                  <a:gd name="connsiteX4" fmla="*/ 7581 w 15139"/>
                  <a:gd name="connsiteY4" fmla="*/ 5677 h 15139"/>
                  <a:gd name="connsiteX5" fmla="*/ 11290 w 15139"/>
                  <a:gd name="connsiteY5" fmla="*/ 5752 h 15139"/>
                  <a:gd name="connsiteX6" fmla="*/ 11366 w 15139"/>
                  <a:gd name="connsiteY6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366" y="11430"/>
                    </a:moveTo>
                    <a:cubicBezTo>
                      <a:pt x="9171" y="11657"/>
                      <a:pt x="7506" y="10294"/>
                      <a:pt x="5765" y="9386"/>
                    </a:cubicBezTo>
                    <a:cubicBezTo>
                      <a:pt x="5689" y="8780"/>
                      <a:pt x="5613" y="8175"/>
                      <a:pt x="5765" y="7645"/>
                    </a:cubicBezTo>
                    <a:cubicBezTo>
                      <a:pt x="6294" y="6964"/>
                      <a:pt x="6900" y="6282"/>
                      <a:pt x="7581" y="5677"/>
                    </a:cubicBezTo>
                    <a:lnTo>
                      <a:pt x="7581" y="5677"/>
                    </a:lnTo>
                    <a:cubicBezTo>
                      <a:pt x="8792" y="5677"/>
                      <a:pt x="10079" y="5752"/>
                      <a:pt x="11290" y="5752"/>
                    </a:cubicBezTo>
                    <a:cubicBezTo>
                      <a:pt x="11820" y="7645"/>
                      <a:pt x="14470" y="9462"/>
                      <a:pt x="11366" y="11430"/>
                    </a:cubicBezTo>
                    <a:close/>
                  </a:path>
                </a:pathLst>
              </a:custGeom>
              <a:solidFill>
                <a:srgbClr val="EEBD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2" name="任意多边形: 形状 3941"/>
              <p:cNvSpPr/>
              <p:nvPr/>
            </p:nvSpPr>
            <p:spPr>
              <a:xfrm>
                <a:off x="1900045" y="5850544"/>
                <a:ext cx="15139" cy="15139"/>
              </a:xfrm>
              <a:custGeom>
                <a:avLst/>
                <a:gdLst>
                  <a:gd name="connsiteX0" fmla="*/ 11465 w 15139"/>
                  <a:gd name="connsiteY0" fmla="*/ 5677 h 15139"/>
                  <a:gd name="connsiteX1" fmla="*/ 5712 w 15139"/>
                  <a:gd name="connsiteY1" fmla="*/ 13247 h 15139"/>
                  <a:gd name="connsiteX2" fmla="*/ 11465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465" y="5677"/>
                    </a:moveTo>
                    <a:cubicBezTo>
                      <a:pt x="12146" y="10219"/>
                      <a:pt x="9043" y="11809"/>
                      <a:pt x="5712" y="13247"/>
                    </a:cubicBezTo>
                    <a:cubicBezTo>
                      <a:pt x="5485" y="9084"/>
                      <a:pt x="6242" y="5677"/>
                      <a:pt x="11465" y="5677"/>
                    </a:cubicBezTo>
                    <a:close/>
                  </a:path>
                </a:pathLst>
              </a:custGeom>
              <a:solidFill>
                <a:srgbClr val="FCF3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3" name="任意多边形: 形状 3942"/>
              <p:cNvSpPr/>
              <p:nvPr/>
            </p:nvSpPr>
            <p:spPr>
              <a:xfrm>
                <a:off x="2152752" y="5852209"/>
                <a:ext cx="15139" cy="15139"/>
              </a:xfrm>
              <a:custGeom>
                <a:avLst/>
                <a:gdLst>
                  <a:gd name="connsiteX0" fmla="*/ 11506 w 15139"/>
                  <a:gd name="connsiteY0" fmla="*/ 9613 h 15139"/>
                  <a:gd name="connsiteX1" fmla="*/ 11430 w 15139"/>
                  <a:gd name="connsiteY1" fmla="*/ 13398 h 15139"/>
                  <a:gd name="connsiteX2" fmla="*/ 7645 w 15139"/>
                  <a:gd name="connsiteY2" fmla="*/ 13398 h 15139"/>
                  <a:gd name="connsiteX3" fmla="*/ 5677 w 15139"/>
                  <a:gd name="connsiteY3" fmla="*/ 11506 h 15139"/>
                  <a:gd name="connsiteX4" fmla="*/ 9386 w 15139"/>
                  <a:gd name="connsiteY4" fmla="*/ 5677 h 15139"/>
                  <a:gd name="connsiteX5" fmla="*/ 11506 w 15139"/>
                  <a:gd name="connsiteY5" fmla="*/ 9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506" y="9613"/>
                    </a:moveTo>
                    <a:cubicBezTo>
                      <a:pt x="11506" y="10900"/>
                      <a:pt x="11506" y="12111"/>
                      <a:pt x="11430" y="13398"/>
                    </a:cubicBezTo>
                    <a:cubicBezTo>
                      <a:pt x="10143" y="13398"/>
                      <a:pt x="8932" y="13398"/>
                      <a:pt x="7645" y="13398"/>
                    </a:cubicBezTo>
                    <a:cubicBezTo>
                      <a:pt x="6510" y="13322"/>
                      <a:pt x="6434" y="12036"/>
                      <a:pt x="5677" y="11506"/>
                    </a:cubicBezTo>
                    <a:cubicBezTo>
                      <a:pt x="6510" y="9310"/>
                      <a:pt x="7342" y="7115"/>
                      <a:pt x="9386" y="5677"/>
                    </a:cubicBezTo>
                    <a:cubicBezTo>
                      <a:pt x="11203" y="6510"/>
                      <a:pt x="11506" y="8024"/>
                      <a:pt x="11506" y="9613"/>
                    </a:cubicBezTo>
                    <a:close/>
                  </a:path>
                </a:pathLst>
              </a:custGeom>
              <a:solidFill>
                <a:srgbClr val="F5C9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4" name="任意多边形: 形状 3943"/>
              <p:cNvSpPr/>
              <p:nvPr/>
            </p:nvSpPr>
            <p:spPr>
              <a:xfrm>
                <a:off x="1513883" y="5856372"/>
                <a:ext cx="15139" cy="15139"/>
              </a:xfrm>
              <a:custGeom>
                <a:avLst/>
                <a:gdLst>
                  <a:gd name="connsiteX0" fmla="*/ 5677 w 15139"/>
                  <a:gd name="connsiteY0" fmla="*/ 7418 h 15139"/>
                  <a:gd name="connsiteX1" fmla="*/ 15290 w 15139"/>
                  <a:gd name="connsiteY1" fmla="*/ 5677 h 15139"/>
                  <a:gd name="connsiteX2" fmla="*/ 9462 w 15139"/>
                  <a:gd name="connsiteY2" fmla="*/ 11354 h 15139"/>
                  <a:gd name="connsiteX3" fmla="*/ 7797 w 15139"/>
                  <a:gd name="connsiteY3" fmla="*/ 11052 h 15139"/>
                  <a:gd name="connsiteX4" fmla="*/ 6056 w 15139"/>
                  <a:gd name="connsiteY4" fmla="*/ 9235 h 15139"/>
                  <a:gd name="connsiteX5" fmla="*/ 5677 w 15139"/>
                  <a:gd name="connsiteY5" fmla="*/ 74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7418"/>
                    </a:moveTo>
                    <a:cubicBezTo>
                      <a:pt x="8478" y="5147"/>
                      <a:pt x="11581" y="8024"/>
                      <a:pt x="15290" y="5677"/>
                    </a:cubicBezTo>
                    <a:cubicBezTo>
                      <a:pt x="14079" y="9840"/>
                      <a:pt x="11279" y="10068"/>
                      <a:pt x="9462" y="11354"/>
                    </a:cubicBezTo>
                    <a:cubicBezTo>
                      <a:pt x="8856" y="11279"/>
                      <a:pt x="8326" y="11203"/>
                      <a:pt x="7797" y="11052"/>
                    </a:cubicBezTo>
                    <a:cubicBezTo>
                      <a:pt x="7115" y="10522"/>
                      <a:pt x="6510" y="9916"/>
                      <a:pt x="6056" y="9235"/>
                    </a:cubicBezTo>
                    <a:cubicBezTo>
                      <a:pt x="5904" y="8629"/>
                      <a:pt x="5829" y="8024"/>
                      <a:pt x="5677" y="7418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5" name="任意多边形: 形状 3944"/>
              <p:cNvSpPr/>
              <p:nvPr/>
            </p:nvSpPr>
            <p:spPr>
              <a:xfrm>
                <a:off x="2149042" y="6489110"/>
                <a:ext cx="15139" cy="15139"/>
              </a:xfrm>
              <a:custGeom>
                <a:avLst/>
                <a:gdLst>
                  <a:gd name="connsiteX0" fmla="*/ 9386 w 15139"/>
                  <a:gd name="connsiteY0" fmla="*/ 5677 h 15139"/>
                  <a:gd name="connsiteX1" fmla="*/ 10824 w 15139"/>
                  <a:gd name="connsiteY1" fmla="*/ 9840 h 15139"/>
                  <a:gd name="connsiteX2" fmla="*/ 5677 w 15139"/>
                  <a:gd name="connsiteY2" fmla="*/ 11505 h 15139"/>
                  <a:gd name="connsiteX3" fmla="*/ 938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386" y="5677"/>
                    </a:moveTo>
                    <a:cubicBezTo>
                      <a:pt x="12338" y="6207"/>
                      <a:pt x="14609" y="7040"/>
                      <a:pt x="10824" y="9840"/>
                    </a:cubicBezTo>
                    <a:cubicBezTo>
                      <a:pt x="9311" y="10976"/>
                      <a:pt x="7645" y="11581"/>
                      <a:pt x="5677" y="11505"/>
                    </a:cubicBezTo>
                    <a:cubicBezTo>
                      <a:pt x="5677" y="8780"/>
                      <a:pt x="6964" y="6812"/>
                      <a:pt x="9386" y="5677"/>
                    </a:cubicBezTo>
                    <a:close/>
                  </a:path>
                </a:pathLst>
              </a:custGeom>
              <a:solidFill>
                <a:srgbClr val="F7D4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6" name="任意多边形: 形状 3945"/>
              <p:cNvSpPr/>
              <p:nvPr/>
            </p:nvSpPr>
            <p:spPr>
              <a:xfrm>
                <a:off x="2466519" y="5810501"/>
                <a:ext cx="15139" cy="15139"/>
              </a:xfrm>
              <a:custGeom>
                <a:avLst/>
                <a:gdLst>
                  <a:gd name="connsiteX0" fmla="*/ 7635 w 15139"/>
                  <a:gd name="connsiteY0" fmla="*/ 5677 h 15139"/>
                  <a:gd name="connsiteX1" fmla="*/ 5743 w 15139"/>
                  <a:gd name="connsiteY1" fmla="*/ 13322 h 15139"/>
                  <a:gd name="connsiteX2" fmla="*/ 7635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635" y="5677"/>
                    </a:moveTo>
                    <a:cubicBezTo>
                      <a:pt x="12253" y="8175"/>
                      <a:pt x="12101" y="8629"/>
                      <a:pt x="5743" y="13322"/>
                    </a:cubicBezTo>
                    <a:cubicBezTo>
                      <a:pt x="5970" y="10673"/>
                      <a:pt x="4759" y="7721"/>
                      <a:pt x="7635" y="5677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7" name="任意多边形: 形状 3946"/>
              <p:cNvSpPr/>
              <p:nvPr/>
            </p:nvSpPr>
            <p:spPr>
              <a:xfrm>
                <a:off x="1764431" y="5052109"/>
                <a:ext cx="15139" cy="15139"/>
              </a:xfrm>
              <a:custGeom>
                <a:avLst/>
                <a:gdLst>
                  <a:gd name="connsiteX0" fmla="*/ 10071 w 15139"/>
                  <a:gd name="connsiteY0" fmla="*/ 5677 h 15139"/>
                  <a:gd name="connsiteX1" fmla="*/ 10298 w 15139"/>
                  <a:gd name="connsiteY1" fmla="*/ 7645 h 15139"/>
                  <a:gd name="connsiteX2" fmla="*/ 8254 w 15139"/>
                  <a:gd name="connsiteY2" fmla="*/ 15139 h 15139"/>
                  <a:gd name="connsiteX3" fmla="*/ 10071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071" y="5677"/>
                    </a:moveTo>
                    <a:cubicBezTo>
                      <a:pt x="10146" y="6359"/>
                      <a:pt x="10222" y="6964"/>
                      <a:pt x="10298" y="7645"/>
                    </a:cubicBezTo>
                    <a:cubicBezTo>
                      <a:pt x="9692" y="10143"/>
                      <a:pt x="11433" y="13322"/>
                      <a:pt x="8254" y="15139"/>
                    </a:cubicBezTo>
                    <a:cubicBezTo>
                      <a:pt x="3637" y="10976"/>
                      <a:pt x="5832" y="8099"/>
                      <a:pt x="10071" y="5677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8" name="任意多边形: 形状 3947"/>
              <p:cNvSpPr/>
              <p:nvPr/>
            </p:nvSpPr>
            <p:spPr>
              <a:xfrm>
                <a:off x="1609696" y="5187948"/>
                <a:ext cx="15139" cy="15139"/>
              </a:xfrm>
              <a:custGeom>
                <a:avLst/>
                <a:gdLst>
                  <a:gd name="connsiteX0" fmla="*/ 8874 w 15139"/>
                  <a:gd name="connsiteY0" fmla="*/ 14416 h 15139"/>
                  <a:gd name="connsiteX1" fmla="*/ 7057 w 15139"/>
                  <a:gd name="connsiteY1" fmla="*/ 6090 h 15139"/>
                  <a:gd name="connsiteX2" fmla="*/ 9479 w 15139"/>
                  <a:gd name="connsiteY2" fmla="*/ 6468 h 15139"/>
                  <a:gd name="connsiteX3" fmla="*/ 8874 w 15139"/>
                  <a:gd name="connsiteY3" fmla="*/ 144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874" y="14416"/>
                    </a:moveTo>
                    <a:cubicBezTo>
                      <a:pt x="6603" y="10934"/>
                      <a:pt x="4029" y="8966"/>
                      <a:pt x="7057" y="6090"/>
                    </a:cubicBezTo>
                    <a:cubicBezTo>
                      <a:pt x="7890" y="5333"/>
                      <a:pt x="8798" y="5711"/>
                      <a:pt x="9479" y="6468"/>
                    </a:cubicBezTo>
                    <a:cubicBezTo>
                      <a:pt x="12129" y="9193"/>
                      <a:pt x="8874" y="10859"/>
                      <a:pt x="8874" y="14416"/>
                    </a:cubicBezTo>
                    <a:close/>
                  </a:path>
                </a:pathLst>
              </a:custGeom>
              <a:solidFill>
                <a:srgbClr val="F6DB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49" name="任意多边形: 形状 3948"/>
              <p:cNvSpPr/>
              <p:nvPr/>
            </p:nvSpPr>
            <p:spPr>
              <a:xfrm>
                <a:off x="1602626" y="6155915"/>
                <a:ext cx="15139" cy="15139"/>
              </a:xfrm>
              <a:custGeom>
                <a:avLst/>
                <a:gdLst>
                  <a:gd name="connsiteX0" fmla="*/ 6481 w 15139"/>
                  <a:gd name="connsiteY0" fmla="*/ 13987 h 15139"/>
                  <a:gd name="connsiteX1" fmla="*/ 8449 w 15139"/>
                  <a:gd name="connsiteY1" fmla="*/ 6266 h 15139"/>
                  <a:gd name="connsiteX2" fmla="*/ 10645 w 15139"/>
                  <a:gd name="connsiteY2" fmla="*/ 5963 h 15139"/>
                  <a:gd name="connsiteX3" fmla="*/ 10418 w 15139"/>
                  <a:gd name="connsiteY3" fmla="*/ 8159 h 15139"/>
                  <a:gd name="connsiteX4" fmla="*/ 10266 w 15139"/>
                  <a:gd name="connsiteY4" fmla="*/ 15653 h 15139"/>
                  <a:gd name="connsiteX5" fmla="*/ 6481 w 15139"/>
                  <a:gd name="connsiteY5" fmla="*/ 139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481" y="13987"/>
                    </a:moveTo>
                    <a:cubicBezTo>
                      <a:pt x="4967" y="10884"/>
                      <a:pt x="5573" y="8235"/>
                      <a:pt x="8449" y="6266"/>
                    </a:cubicBezTo>
                    <a:cubicBezTo>
                      <a:pt x="9131" y="5585"/>
                      <a:pt x="9812" y="5509"/>
                      <a:pt x="10645" y="5963"/>
                    </a:cubicBezTo>
                    <a:cubicBezTo>
                      <a:pt x="11175" y="6721"/>
                      <a:pt x="11023" y="7477"/>
                      <a:pt x="10418" y="8159"/>
                    </a:cubicBezTo>
                    <a:cubicBezTo>
                      <a:pt x="8677" y="10656"/>
                      <a:pt x="8449" y="13155"/>
                      <a:pt x="10266" y="15653"/>
                    </a:cubicBezTo>
                    <a:cubicBezTo>
                      <a:pt x="8677" y="15955"/>
                      <a:pt x="7314" y="15653"/>
                      <a:pt x="6481" y="13987"/>
                    </a:cubicBezTo>
                    <a:close/>
                  </a:path>
                </a:pathLst>
              </a:custGeom>
              <a:solidFill>
                <a:srgbClr val="F3C7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0" name="任意多边形: 形状 3949"/>
              <p:cNvSpPr/>
              <p:nvPr/>
            </p:nvSpPr>
            <p:spPr>
              <a:xfrm>
                <a:off x="1951478" y="6559733"/>
                <a:ext cx="15139" cy="15139"/>
              </a:xfrm>
              <a:custGeom>
                <a:avLst/>
                <a:gdLst>
                  <a:gd name="connsiteX0" fmla="*/ 8478 w 15139"/>
                  <a:gd name="connsiteY0" fmla="*/ 5677 h 15139"/>
                  <a:gd name="connsiteX1" fmla="*/ 10597 w 15139"/>
                  <a:gd name="connsiteY1" fmla="*/ 8024 h 15139"/>
                  <a:gd name="connsiteX2" fmla="*/ 7191 w 15139"/>
                  <a:gd name="connsiteY2" fmla="*/ 10522 h 15139"/>
                  <a:gd name="connsiteX3" fmla="*/ 5677 w 15139"/>
                  <a:gd name="connsiteY3" fmla="*/ 8554 h 15139"/>
                  <a:gd name="connsiteX4" fmla="*/ 8478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478" y="5677"/>
                    </a:moveTo>
                    <a:cubicBezTo>
                      <a:pt x="9916" y="5753"/>
                      <a:pt x="10900" y="6661"/>
                      <a:pt x="10597" y="8024"/>
                    </a:cubicBezTo>
                    <a:cubicBezTo>
                      <a:pt x="10219" y="9538"/>
                      <a:pt x="9083" y="10825"/>
                      <a:pt x="7191" y="10522"/>
                    </a:cubicBezTo>
                    <a:cubicBezTo>
                      <a:pt x="6207" y="10371"/>
                      <a:pt x="5677" y="9613"/>
                      <a:pt x="5677" y="8554"/>
                    </a:cubicBezTo>
                    <a:cubicBezTo>
                      <a:pt x="5677" y="6661"/>
                      <a:pt x="6661" y="5753"/>
                      <a:pt x="8478" y="5677"/>
                    </a:cubicBezTo>
                    <a:close/>
                  </a:path>
                </a:pathLst>
              </a:custGeom>
              <a:solidFill>
                <a:srgbClr val="F7D7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1" name="任意多边形: 形状 3950"/>
              <p:cNvSpPr/>
              <p:nvPr/>
            </p:nvSpPr>
            <p:spPr>
              <a:xfrm>
                <a:off x="2385453" y="5856668"/>
                <a:ext cx="15139" cy="15139"/>
              </a:xfrm>
              <a:custGeom>
                <a:avLst/>
                <a:gdLst>
                  <a:gd name="connsiteX0" fmla="*/ 6799 w 15139"/>
                  <a:gd name="connsiteY0" fmla="*/ 10529 h 15139"/>
                  <a:gd name="connsiteX1" fmla="*/ 5815 w 15139"/>
                  <a:gd name="connsiteY1" fmla="*/ 8031 h 15139"/>
                  <a:gd name="connsiteX2" fmla="*/ 9373 w 15139"/>
                  <a:gd name="connsiteY2" fmla="*/ 5836 h 15139"/>
                  <a:gd name="connsiteX3" fmla="*/ 10659 w 15139"/>
                  <a:gd name="connsiteY3" fmla="*/ 8031 h 15139"/>
                  <a:gd name="connsiteX4" fmla="*/ 6799 w 15139"/>
                  <a:gd name="connsiteY4" fmla="*/ 105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799" y="10529"/>
                    </a:moveTo>
                    <a:cubicBezTo>
                      <a:pt x="6118" y="10453"/>
                      <a:pt x="5361" y="9470"/>
                      <a:pt x="5815" y="8031"/>
                    </a:cubicBezTo>
                    <a:cubicBezTo>
                      <a:pt x="6345" y="6442"/>
                      <a:pt x="7556" y="5230"/>
                      <a:pt x="9373" y="5836"/>
                    </a:cubicBezTo>
                    <a:cubicBezTo>
                      <a:pt x="9978" y="6063"/>
                      <a:pt x="10584" y="7274"/>
                      <a:pt x="10659" y="8031"/>
                    </a:cubicBezTo>
                    <a:cubicBezTo>
                      <a:pt x="10659" y="9999"/>
                      <a:pt x="9600" y="10983"/>
                      <a:pt x="6799" y="10529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2" name="任意多边形: 形状 3951"/>
              <p:cNvSpPr/>
              <p:nvPr/>
            </p:nvSpPr>
            <p:spPr>
              <a:xfrm>
                <a:off x="1604138" y="6379567"/>
                <a:ext cx="15139" cy="15139"/>
              </a:xfrm>
              <a:custGeom>
                <a:avLst/>
                <a:gdLst>
                  <a:gd name="connsiteX0" fmla="*/ 7770 w 15139"/>
                  <a:gd name="connsiteY0" fmla="*/ 10534 h 15139"/>
                  <a:gd name="connsiteX1" fmla="*/ 5727 w 15139"/>
                  <a:gd name="connsiteY1" fmla="*/ 8339 h 15139"/>
                  <a:gd name="connsiteX2" fmla="*/ 8906 w 15139"/>
                  <a:gd name="connsiteY2" fmla="*/ 5689 h 15139"/>
                  <a:gd name="connsiteX3" fmla="*/ 10495 w 15139"/>
                  <a:gd name="connsiteY3" fmla="*/ 7506 h 15139"/>
                  <a:gd name="connsiteX4" fmla="*/ 7770 w 15139"/>
                  <a:gd name="connsiteY4" fmla="*/ 105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70" y="10534"/>
                    </a:moveTo>
                    <a:cubicBezTo>
                      <a:pt x="6559" y="10458"/>
                      <a:pt x="5424" y="9701"/>
                      <a:pt x="5727" y="8339"/>
                    </a:cubicBezTo>
                    <a:cubicBezTo>
                      <a:pt x="6029" y="6825"/>
                      <a:pt x="7089" y="5538"/>
                      <a:pt x="8906" y="5689"/>
                    </a:cubicBezTo>
                    <a:cubicBezTo>
                      <a:pt x="9890" y="5765"/>
                      <a:pt x="10420" y="6522"/>
                      <a:pt x="10495" y="7506"/>
                    </a:cubicBezTo>
                    <a:cubicBezTo>
                      <a:pt x="10647" y="9398"/>
                      <a:pt x="9739" y="10382"/>
                      <a:pt x="7770" y="10534"/>
                    </a:cubicBezTo>
                    <a:close/>
                  </a:path>
                </a:pathLst>
              </a:custGeom>
              <a:solidFill>
                <a:srgbClr val="F9E9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3" name="任意多边形: 形状 3952"/>
              <p:cNvSpPr/>
              <p:nvPr/>
            </p:nvSpPr>
            <p:spPr>
              <a:xfrm>
                <a:off x="1618995" y="6387599"/>
                <a:ext cx="15139" cy="15139"/>
              </a:xfrm>
              <a:custGeom>
                <a:avLst/>
                <a:gdLst>
                  <a:gd name="connsiteX0" fmla="*/ 10702 w 15139"/>
                  <a:gd name="connsiteY0" fmla="*/ 8254 h 15139"/>
                  <a:gd name="connsiteX1" fmla="*/ 8053 w 15139"/>
                  <a:gd name="connsiteY1" fmla="*/ 11282 h 15139"/>
                  <a:gd name="connsiteX2" fmla="*/ 5706 w 15139"/>
                  <a:gd name="connsiteY2" fmla="*/ 8784 h 15139"/>
                  <a:gd name="connsiteX3" fmla="*/ 8280 w 15139"/>
                  <a:gd name="connsiteY3" fmla="*/ 5680 h 15139"/>
                  <a:gd name="connsiteX4" fmla="*/ 10702 w 15139"/>
                  <a:gd name="connsiteY4" fmla="*/ 82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702" y="8254"/>
                    </a:moveTo>
                    <a:cubicBezTo>
                      <a:pt x="10702" y="9995"/>
                      <a:pt x="9794" y="11206"/>
                      <a:pt x="8053" y="11282"/>
                    </a:cubicBezTo>
                    <a:cubicBezTo>
                      <a:pt x="6766" y="11282"/>
                      <a:pt x="5933" y="10071"/>
                      <a:pt x="5706" y="8784"/>
                    </a:cubicBezTo>
                    <a:cubicBezTo>
                      <a:pt x="5479" y="6967"/>
                      <a:pt x="6614" y="5756"/>
                      <a:pt x="8280" y="5680"/>
                    </a:cubicBezTo>
                    <a:cubicBezTo>
                      <a:pt x="9642" y="5605"/>
                      <a:pt x="10323" y="6892"/>
                      <a:pt x="10702" y="8254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4" name="任意多边形: 形状 3953"/>
              <p:cNvSpPr/>
              <p:nvPr/>
            </p:nvSpPr>
            <p:spPr>
              <a:xfrm>
                <a:off x="2124363" y="6544387"/>
                <a:ext cx="15139" cy="15139"/>
              </a:xfrm>
              <a:custGeom>
                <a:avLst/>
                <a:gdLst>
                  <a:gd name="connsiteX0" fmla="*/ 9465 w 15139"/>
                  <a:gd name="connsiteY0" fmla="*/ 5734 h 15139"/>
                  <a:gd name="connsiteX1" fmla="*/ 14082 w 15139"/>
                  <a:gd name="connsiteY1" fmla="*/ 8459 h 15139"/>
                  <a:gd name="connsiteX2" fmla="*/ 9465 w 15139"/>
                  <a:gd name="connsiteY2" fmla="*/ 11335 h 15139"/>
                  <a:gd name="connsiteX3" fmla="*/ 5680 w 15139"/>
                  <a:gd name="connsiteY3" fmla="*/ 7551 h 15139"/>
                  <a:gd name="connsiteX4" fmla="*/ 7648 w 15139"/>
                  <a:gd name="connsiteY4" fmla="*/ 5734 h 15139"/>
                  <a:gd name="connsiteX5" fmla="*/ 9465 w 15139"/>
                  <a:gd name="connsiteY5" fmla="*/ 57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5" y="5734"/>
                    </a:moveTo>
                    <a:cubicBezTo>
                      <a:pt x="10298" y="7777"/>
                      <a:pt x="12720" y="7172"/>
                      <a:pt x="14082" y="8459"/>
                    </a:cubicBezTo>
                    <a:cubicBezTo>
                      <a:pt x="12796" y="9973"/>
                      <a:pt x="10222" y="9140"/>
                      <a:pt x="9465" y="11335"/>
                    </a:cubicBezTo>
                    <a:cubicBezTo>
                      <a:pt x="6891" y="11411"/>
                      <a:pt x="5605" y="10124"/>
                      <a:pt x="5680" y="7551"/>
                    </a:cubicBezTo>
                    <a:cubicBezTo>
                      <a:pt x="6362" y="7021"/>
                      <a:pt x="6967" y="6339"/>
                      <a:pt x="7648" y="5734"/>
                    </a:cubicBezTo>
                    <a:cubicBezTo>
                      <a:pt x="8254" y="5658"/>
                      <a:pt x="8860" y="5658"/>
                      <a:pt x="9465" y="5734"/>
                    </a:cubicBezTo>
                    <a:close/>
                  </a:path>
                </a:pathLst>
              </a:custGeom>
              <a:solidFill>
                <a:srgbClr val="FAE3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5" name="任意多边形: 形状 3954"/>
              <p:cNvSpPr/>
              <p:nvPr/>
            </p:nvSpPr>
            <p:spPr>
              <a:xfrm>
                <a:off x="1603430" y="5907694"/>
                <a:ext cx="15139" cy="15139"/>
              </a:xfrm>
              <a:custGeom>
                <a:avLst/>
                <a:gdLst>
                  <a:gd name="connsiteX0" fmla="*/ 9462 w 15139"/>
                  <a:gd name="connsiteY0" fmla="*/ 13095 h 15139"/>
                  <a:gd name="connsiteX1" fmla="*/ 5677 w 15139"/>
                  <a:gd name="connsiteY1" fmla="*/ 5677 h 15139"/>
                  <a:gd name="connsiteX2" fmla="*/ 11203 w 15139"/>
                  <a:gd name="connsiteY2" fmla="*/ 9840 h 15139"/>
                  <a:gd name="connsiteX3" fmla="*/ 9462 w 15139"/>
                  <a:gd name="connsiteY3" fmla="*/ 130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13095"/>
                    </a:moveTo>
                    <a:cubicBezTo>
                      <a:pt x="4163" y="12641"/>
                      <a:pt x="6283" y="8478"/>
                      <a:pt x="5677" y="5677"/>
                    </a:cubicBezTo>
                    <a:cubicBezTo>
                      <a:pt x="8326" y="5904"/>
                      <a:pt x="6510" y="11960"/>
                      <a:pt x="11203" y="9840"/>
                    </a:cubicBezTo>
                    <a:cubicBezTo>
                      <a:pt x="11960" y="9462"/>
                      <a:pt x="12263" y="10294"/>
                      <a:pt x="9462" y="13095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6" name="任意多边形: 形状 3955"/>
              <p:cNvSpPr/>
              <p:nvPr/>
            </p:nvSpPr>
            <p:spPr>
              <a:xfrm>
                <a:off x="2383017" y="6227897"/>
                <a:ext cx="15139" cy="15139"/>
              </a:xfrm>
              <a:custGeom>
                <a:avLst/>
                <a:gdLst>
                  <a:gd name="connsiteX0" fmla="*/ 9538 w 15139"/>
                  <a:gd name="connsiteY0" fmla="*/ 10435 h 15139"/>
                  <a:gd name="connsiteX1" fmla="*/ 5677 w 15139"/>
                  <a:gd name="connsiteY1" fmla="*/ 8542 h 15139"/>
                  <a:gd name="connsiteX2" fmla="*/ 7645 w 15139"/>
                  <a:gd name="connsiteY2" fmla="*/ 6877 h 15139"/>
                  <a:gd name="connsiteX3" fmla="*/ 12414 w 15139"/>
                  <a:gd name="connsiteY3" fmla="*/ 6347 h 15139"/>
                  <a:gd name="connsiteX4" fmla="*/ 9538 w 15139"/>
                  <a:gd name="connsiteY4" fmla="*/ 104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10435"/>
                    </a:moveTo>
                    <a:cubicBezTo>
                      <a:pt x="8024" y="10283"/>
                      <a:pt x="6434" y="10207"/>
                      <a:pt x="5677" y="8542"/>
                    </a:cubicBezTo>
                    <a:cubicBezTo>
                      <a:pt x="6358" y="7936"/>
                      <a:pt x="6964" y="6952"/>
                      <a:pt x="7645" y="6877"/>
                    </a:cubicBezTo>
                    <a:cubicBezTo>
                      <a:pt x="9310" y="6801"/>
                      <a:pt x="11430" y="4606"/>
                      <a:pt x="12414" y="6347"/>
                    </a:cubicBezTo>
                    <a:cubicBezTo>
                      <a:pt x="13322" y="8088"/>
                      <a:pt x="11127" y="9450"/>
                      <a:pt x="9538" y="10435"/>
                    </a:cubicBezTo>
                    <a:close/>
                  </a:path>
                </a:pathLst>
              </a:custGeom>
              <a:solidFill>
                <a:srgbClr val="EFBA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7" name="任意多边形: 形状 3956"/>
              <p:cNvSpPr/>
              <p:nvPr/>
            </p:nvSpPr>
            <p:spPr>
              <a:xfrm>
                <a:off x="1596877" y="6418865"/>
                <a:ext cx="15139" cy="15139"/>
              </a:xfrm>
              <a:custGeom>
                <a:avLst/>
                <a:gdLst>
                  <a:gd name="connsiteX0" fmla="*/ 12306 w 15139"/>
                  <a:gd name="connsiteY0" fmla="*/ 5677 h 15139"/>
                  <a:gd name="connsiteX1" fmla="*/ 9051 w 15139"/>
                  <a:gd name="connsiteY1" fmla="*/ 9462 h 15139"/>
                  <a:gd name="connsiteX2" fmla="*/ 5796 w 15139"/>
                  <a:gd name="connsiteY2" fmla="*/ 8251 h 15139"/>
                  <a:gd name="connsiteX3" fmla="*/ 8597 w 15139"/>
                  <a:gd name="connsiteY3" fmla="*/ 5753 h 15139"/>
                  <a:gd name="connsiteX4" fmla="*/ 12306 w 15139"/>
                  <a:gd name="connsiteY4" fmla="*/ 5677 h 15139"/>
                  <a:gd name="connsiteX5" fmla="*/ 12306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2306" y="5677"/>
                    </a:moveTo>
                    <a:cubicBezTo>
                      <a:pt x="12155" y="7721"/>
                      <a:pt x="11474" y="9386"/>
                      <a:pt x="9051" y="9462"/>
                    </a:cubicBezTo>
                    <a:cubicBezTo>
                      <a:pt x="7765" y="9538"/>
                      <a:pt x="6099" y="9462"/>
                      <a:pt x="5796" y="8251"/>
                    </a:cubicBezTo>
                    <a:cubicBezTo>
                      <a:pt x="5191" y="6131"/>
                      <a:pt x="7008" y="5829"/>
                      <a:pt x="8597" y="5753"/>
                    </a:cubicBezTo>
                    <a:cubicBezTo>
                      <a:pt x="9808" y="5677"/>
                      <a:pt x="11095" y="5677"/>
                      <a:pt x="12306" y="5677"/>
                    </a:cubicBezTo>
                    <a:lnTo>
                      <a:pt x="12306" y="5677"/>
                    </a:ln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8" name="任意多边形: 形状 3957"/>
              <p:cNvSpPr/>
              <p:nvPr/>
            </p:nvSpPr>
            <p:spPr>
              <a:xfrm>
                <a:off x="1917263" y="5768660"/>
                <a:ext cx="15139" cy="15139"/>
              </a:xfrm>
              <a:custGeom>
                <a:avLst/>
                <a:gdLst>
                  <a:gd name="connsiteX0" fmla="*/ 5677 w 15139"/>
                  <a:gd name="connsiteY0" fmla="*/ 13530 h 15139"/>
                  <a:gd name="connsiteX1" fmla="*/ 11279 w 15139"/>
                  <a:gd name="connsiteY1" fmla="*/ 5734 h 15139"/>
                  <a:gd name="connsiteX2" fmla="*/ 13171 w 15139"/>
                  <a:gd name="connsiteY2" fmla="*/ 5734 h 15139"/>
                  <a:gd name="connsiteX3" fmla="*/ 5677 w 15139"/>
                  <a:gd name="connsiteY3" fmla="*/ 135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3530"/>
                    </a:moveTo>
                    <a:cubicBezTo>
                      <a:pt x="6434" y="10124"/>
                      <a:pt x="9083" y="8080"/>
                      <a:pt x="11279" y="5734"/>
                    </a:cubicBezTo>
                    <a:cubicBezTo>
                      <a:pt x="11884" y="5658"/>
                      <a:pt x="12565" y="5658"/>
                      <a:pt x="13171" y="5734"/>
                    </a:cubicBezTo>
                    <a:cubicBezTo>
                      <a:pt x="12793" y="10351"/>
                      <a:pt x="9916" y="12622"/>
                      <a:pt x="5677" y="13530"/>
                    </a:cubicBezTo>
                    <a:close/>
                  </a:path>
                </a:pathLst>
              </a:custGeom>
              <a:solidFill>
                <a:srgbClr val="F4D0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59" name="任意多边形: 形状 3958"/>
              <p:cNvSpPr/>
              <p:nvPr/>
            </p:nvSpPr>
            <p:spPr>
              <a:xfrm>
                <a:off x="2210768" y="6204935"/>
                <a:ext cx="15139" cy="15139"/>
              </a:xfrm>
              <a:custGeom>
                <a:avLst/>
                <a:gdLst>
                  <a:gd name="connsiteX0" fmla="*/ 12456 w 15139"/>
                  <a:gd name="connsiteY0" fmla="*/ 6675 h 15139"/>
                  <a:gd name="connsiteX1" fmla="*/ 6779 w 15139"/>
                  <a:gd name="connsiteY1" fmla="*/ 12428 h 15139"/>
                  <a:gd name="connsiteX2" fmla="*/ 12456 w 15139"/>
                  <a:gd name="connsiteY2" fmla="*/ 66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2456" y="6675"/>
                    </a:moveTo>
                    <a:cubicBezTo>
                      <a:pt x="10564" y="8568"/>
                      <a:pt x="8671" y="10460"/>
                      <a:pt x="6779" y="12428"/>
                    </a:cubicBezTo>
                    <a:cubicBezTo>
                      <a:pt x="4811" y="4859"/>
                      <a:pt x="4811" y="4859"/>
                      <a:pt x="12456" y="6675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0" name="任意多边形: 形状 3959"/>
              <p:cNvSpPr/>
              <p:nvPr/>
            </p:nvSpPr>
            <p:spPr>
              <a:xfrm>
                <a:off x="1918212" y="6135688"/>
                <a:ext cx="15139" cy="15139"/>
              </a:xfrm>
              <a:custGeom>
                <a:avLst/>
                <a:gdLst>
                  <a:gd name="connsiteX0" fmla="*/ 6469 w 15139"/>
                  <a:gd name="connsiteY0" fmla="*/ 5677 h 15139"/>
                  <a:gd name="connsiteX1" fmla="*/ 10330 w 15139"/>
                  <a:gd name="connsiteY1" fmla="*/ 15139 h 15139"/>
                  <a:gd name="connsiteX2" fmla="*/ 6469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469" y="5677"/>
                    </a:moveTo>
                    <a:cubicBezTo>
                      <a:pt x="9724" y="8024"/>
                      <a:pt x="10481" y="11430"/>
                      <a:pt x="10330" y="15139"/>
                    </a:cubicBezTo>
                    <a:cubicBezTo>
                      <a:pt x="5788" y="13322"/>
                      <a:pt x="4728" y="10067"/>
                      <a:pt x="6469" y="567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1" name="任意多边形: 形状 3960"/>
              <p:cNvSpPr/>
              <p:nvPr/>
            </p:nvSpPr>
            <p:spPr>
              <a:xfrm>
                <a:off x="1654903" y="6145150"/>
                <a:ext cx="15139" cy="15139"/>
              </a:xfrm>
              <a:custGeom>
                <a:avLst/>
                <a:gdLst>
                  <a:gd name="connsiteX0" fmla="*/ 11354 w 15139"/>
                  <a:gd name="connsiteY0" fmla="*/ 11354 h 15139"/>
                  <a:gd name="connsiteX1" fmla="*/ 5677 w 15139"/>
                  <a:gd name="connsiteY1" fmla="*/ 5677 h 15139"/>
                  <a:gd name="connsiteX2" fmla="*/ 15063 w 15139"/>
                  <a:gd name="connsiteY2" fmla="*/ 5677 h 15139"/>
                  <a:gd name="connsiteX3" fmla="*/ 11354 w 15139"/>
                  <a:gd name="connsiteY3" fmla="*/ 11354 h 15139"/>
                  <a:gd name="connsiteX4" fmla="*/ 11354 w 15139"/>
                  <a:gd name="connsiteY4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54" y="11354"/>
                    </a:moveTo>
                    <a:cubicBezTo>
                      <a:pt x="8781" y="10219"/>
                      <a:pt x="6813" y="8326"/>
                      <a:pt x="5677" y="5677"/>
                    </a:cubicBezTo>
                    <a:cubicBezTo>
                      <a:pt x="8781" y="5677"/>
                      <a:pt x="11960" y="5677"/>
                      <a:pt x="15063" y="5677"/>
                    </a:cubicBezTo>
                    <a:cubicBezTo>
                      <a:pt x="16275" y="9235"/>
                      <a:pt x="11430" y="8780"/>
                      <a:pt x="11354" y="11354"/>
                    </a:cubicBezTo>
                    <a:lnTo>
                      <a:pt x="11354" y="11354"/>
                    </a:lnTo>
                    <a:close/>
                  </a:path>
                </a:pathLst>
              </a:custGeom>
              <a:solidFill>
                <a:srgbClr val="F4CC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2" name="任意多边形: 形状 3961"/>
              <p:cNvSpPr/>
              <p:nvPr/>
            </p:nvSpPr>
            <p:spPr>
              <a:xfrm>
                <a:off x="1885391" y="5231830"/>
                <a:ext cx="15139" cy="15139"/>
              </a:xfrm>
              <a:custGeom>
                <a:avLst/>
                <a:gdLst>
                  <a:gd name="connsiteX0" fmla="*/ 11965 w 15139"/>
                  <a:gd name="connsiteY0" fmla="*/ 7625 h 15139"/>
                  <a:gd name="connsiteX1" fmla="*/ 7196 w 15139"/>
                  <a:gd name="connsiteY1" fmla="*/ 10048 h 15139"/>
                  <a:gd name="connsiteX2" fmla="*/ 5833 w 15139"/>
                  <a:gd name="connsiteY2" fmla="*/ 8079 h 15139"/>
                  <a:gd name="connsiteX3" fmla="*/ 10451 w 15139"/>
                  <a:gd name="connsiteY3" fmla="*/ 5809 h 15139"/>
                  <a:gd name="connsiteX4" fmla="*/ 11965 w 15139"/>
                  <a:gd name="connsiteY4" fmla="*/ 762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965" y="7625"/>
                    </a:moveTo>
                    <a:cubicBezTo>
                      <a:pt x="10829" y="9669"/>
                      <a:pt x="9315" y="10577"/>
                      <a:pt x="7196" y="10048"/>
                    </a:cubicBezTo>
                    <a:cubicBezTo>
                      <a:pt x="6212" y="9821"/>
                      <a:pt x="5304" y="8837"/>
                      <a:pt x="5833" y="8079"/>
                    </a:cubicBezTo>
                    <a:cubicBezTo>
                      <a:pt x="6817" y="6414"/>
                      <a:pt x="8407" y="5279"/>
                      <a:pt x="10451" y="5809"/>
                    </a:cubicBezTo>
                    <a:cubicBezTo>
                      <a:pt x="10981" y="5884"/>
                      <a:pt x="11435" y="7020"/>
                      <a:pt x="11965" y="7625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3" name="任意多边形: 形状 3962"/>
              <p:cNvSpPr/>
              <p:nvPr/>
            </p:nvSpPr>
            <p:spPr>
              <a:xfrm>
                <a:off x="1529249" y="6790883"/>
                <a:ext cx="22709" cy="15139"/>
              </a:xfrm>
              <a:custGeom>
                <a:avLst/>
                <a:gdLst>
                  <a:gd name="connsiteX0" fmla="*/ 5677 w 22708"/>
                  <a:gd name="connsiteY0" fmla="*/ 8275 h 15139"/>
                  <a:gd name="connsiteX1" fmla="*/ 5904 w 22708"/>
                  <a:gd name="connsiteY1" fmla="*/ 6156 h 15139"/>
                  <a:gd name="connsiteX2" fmla="*/ 17259 w 22708"/>
                  <a:gd name="connsiteY2" fmla="*/ 11757 h 15139"/>
                  <a:gd name="connsiteX3" fmla="*/ 16956 w 22708"/>
                  <a:gd name="connsiteY3" fmla="*/ 12211 h 15139"/>
                  <a:gd name="connsiteX4" fmla="*/ 5677 w 22708"/>
                  <a:gd name="connsiteY4" fmla="*/ 82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677" y="8275"/>
                    </a:moveTo>
                    <a:cubicBezTo>
                      <a:pt x="5753" y="7594"/>
                      <a:pt x="5829" y="6913"/>
                      <a:pt x="5904" y="6156"/>
                    </a:cubicBezTo>
                    <a:cubicBezTo>
                      <a:pt x="11052" y="5248"/>
                      <a:pt x="15896" y="4945"/>
                      <a:pt x="17259" y="11757"/>
                    </a:cubicBezTo>
                    <a:lnTo>
                      <a:pt x="16956" y="12211"/>
                    </a:lnTo>
                    <a:cubicBezTo>
                      <a:pt x="13474" y="10092"/>
                      <a:pt x="8856" y="11379"/>
                      <a:pt x="5677" y="8275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4" name="任意多边形: 形状 3963"/>
              <p:cNvSpPr/>
              <p:nvPr/>
            </p:nvSpPr>
            <p:spPr>
              <a:xfrm>
                <a:off x="1723029" y="6822645"/>
                <a:ext cx="15139" cy="15139"/>
              </a:xfrm>
              <a:custGeom>
                <a:avLst/>
                <a:gdLst>
                  <a:gd name="connsiteX0" fmla="*/ 11657 w 15139"/>
                  <a:gd name="connsiteY0" fmla="*/ 12544 h 15139"/>
                  <a:gd name="connsiteX1" fmla="*/ 5677 w 15139"/>
                  <a:gd name="connsiteY1" fmla="*/ 10500 h 15139"/>
                  <a:gd name="connsiteX2" fmla="*/ 8326 w 15139"/>
                  <a:gd name="connsiteY2" fmla="*/ 5731 h 15139"/>
                  <a:gd name="connsiteX3" fmla="*/ 11657 w 15139"/>
                  <a:gd name="connsiteY3" fmla="*/ 125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657" y="12544"/>
                    </a:moveTo>
                    <a:cubicBezTo>
                      <a:pt x="9840" y="11333"/>
                      <a:pt x="8629" y="8381"/>
                      <a:pt x="5677" y="10500"/>
                    </a:cubicBezTo>
                    <a:cubicBezTo>
                      <a:pt x="6207" y="8683"/>
                      <a:pt x="5147" y="5201"/>
                      <a:pt x="8326" y="5731"/>
                    </a:cubicBezTo>
                    <a:cubicBezTo>
                      <a:pt x="11733" y="6261"/>
                      <a:pt x="11733" y="9667"/>
                      <a:pt x="11657" y="12544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5" name="任意多边形: 形状 3964"/>
              <p:cNvSpPr/>
              <p:nvPr/>
            </p:nvSpPr>
            <p:spPr>
              <a:xfrm>
                <a:off x="1842474" y="6172098"/>
                <a:ext cx="15139" cy="15139"/>
              </a:xfrm>
              <a:custGeom>
                <a:avLst/>
                <a:gdLst>
                  <a:gd name="connsiteX0" fmla="*/ 5907 w 15139"/>
                  <a:gd name="connsiteY0" fmla="*/ 5677 h 15139"/>
                  <a:gd name="connsiteX1" fmla="*/ 9691 w 15139"/>
                  <a:gd name="connsiteY1" fmla="*/ 11127 h 15139"/>
                  <a:gd name="connsiteX2" fmla="*/ 7572 w 15139"/>
                  <a:gd name="connsiteY2" fmla="*/ 12187 h 15139"/>
                  <a:gd name="connsiteX3" fmla="*/ 590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907" y="5677"/>
                    </a:moveTo>
                    <a:cubicBezTo>
                      <a:pt x="9010" y="6434"/>
                      <a:pt x="10373" y="8175"/>
                      <a:pt x="9691" y="11127"/>
                    </a:cubicBezTo>
                    <a:cubicBezTo>
                      <a:pt x="9464" y="12035"/>
                      <a:pt x="8178" y="12793"/>
                      <a:pt x="7572" y="12187"/>
                    </a:cubicBezTo>
                    <a:cubicBezTo>
                      <a:pt x="5907" y="10370"/>
                      <a:pt x="5301" y="8175"/>
                      <a:pt x="5907" y="5677"/>
                    </a:cubicBezTo>
                    <a:close/>
                  </a:path>
                </a:pathLst>
              </a:custGeom>
              <a:solidFill>
                <a:srgbClr val="FBE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6" name="任意多边形: 形状 3965"/>
              <p:cNvSpPr/>
              <p:nvPr/>
            </p:nvSpPr>
            <p:spPr>
              <a:xfrm>
                <a:off x="2080538" y="6245901"/>
                <a:ext cx="7570" cy="22709"/>
              </a:xfrm>
              <a:custGeom>
                <a:avLst/>
                <a:gdLst>
                  <a:gd name="connsiteX0" fmla="*/ 5677 w 7569"/>
                  <a:gd name="connsiteY0" fmla="*/ 11354 h 22708"/>
                  <a:gd name="connsiteX1" fmla="*/ 5677 w 7569"/>
                  <a:gd name="connsiteY1" fmla="*/ 5677 h 22708"/>
                  <a:gd name="connsiteX2" fmla="*/ 5829 w 7569"/>
                  <a:gd name="connsiteY2" fmla="*/ 17031 h 22708"/>
                  <a:gd name="connsiteX3" fmla="*/ 5677 w 7569"/>
                  <a:gd name="connsiteY3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22708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11354" y="9386"/>
                      <a:pt x="9083" y="13171"/>
                      <a:pt x="5829" y="17031"/>
                    </a:cubicBezTo>
                    <a:cubicBezTo>
                      <a:pt x="5753" y="15139"/>
                      <a:pt x="5753" y="13247"/>
                      <a:pt x="5677" y="11354"/>
                    </a:cubicBezTo>
                    <a:close/>
                  </a:path>
                </a:pathLst>
              </a:custGeom>
              <a:solidFill>
                <a:srgbClr val="FDF6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7" name="任意多边形: 形状 3966"/>
              <p:cNvSpPr/>
              <p:nvPr/>
            </p:nvSpPr>
            <p:spPr>
              <a:xfrm>
                <a:off x="2476453" y="6095721"/>
                <a:ext cx="15139" cy="15139"/>
              </a:xfrm>
              <a:custGeom>
                <a:avLst/>
                <a:gdLst>
                  <a:gd name="connsiteX0" fmla="*/ 7163 w 15139"/>
                  <a:gd name="connsiteY0" fmla="*/ 5677 h 15139"/>
                  <a:gd name="connsiteX1" fmla="*/ 10948 w 15139"/>
                  <a:gd name="connsiteY1" fmla="*/ 9462 h 15139"/>
                  <a:gd name="connsiteX2" fmla="*/ 7087 w 15139"/>
                  <a:gd name="connsiteY2" fmla="*/ 13171 h 15139"/>
                  <a:gd name="connsiteX3" fmla="*/ 716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63" y="5677"/>
                    </a:moveTo>
                    <a:cubicBezTo>
                      <a:pt x="9661" y="5753"/>
                      <a:pt x="10948" y="6889"/>
                      <a:pt x="10948" y="9462"/>
                    </a:cubicBezTo>
                    <a:cubicBezTo>
                      <a:pt x="10948" y="12112"/>
                      <a:pt x="9585" y="13171"/>
                      <a:pt x="7087" y="13171"/>
                    </a:cubicBezTo>
                    <a:cubicBezTo>
                      <a:pt x="5195" y="10673"/>
                      <a:pt x="5195" y="8175"/>
                      <a:pt x="7163" y="5677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8" name="任意多边形: 形状 3967"/>
              <p:cNvSpPr/>
              <p:nvPr/>
            </p:nvSpPr>
            <p:spPr>
              <a:xfrm>
                <a:off x="1696516" y="6000723"/>
                <a:ext cx="15139" cy="15139"/>
              </a:xfrm>
              <a:custGeom>
                <a:avLst/>
                <a:gdLst>
                  <a:gd name="connsiteX0" fmla="*/ 7664 w 15139"/>
                  <a:gd name="connsiteY0" fmla="*/ 5677 h 15139"/>
                  <a:gd name="connsiteX1" fmla="*/ 9557 w 15139"/>
                  <a:gd name="connsiteY1" fmla="*/ 7570 h 15139"/>
                  <a:gd name="connsiteX2" fmla="*/ 11525 w 15139"/>
                  <a:gd name="connsiteY2" fmla="*/ 11354 h 15139"/>
                  <a:gd name="connsiteX3" fmla="*/ 11373 w 15139"/>
                  <a:gd name="connsiteY3" fmla="*/ 13247 h 15139"/>
                  <a:gd name="connsiteX4" fmla="*/ 5696 w 15139"/>
                  <a:gd name="connsiteY4" fmla="*/ 13322 h 15139"/>
                  <a:gd name="connsiteX5" fmla="*/ 5696 w 15139"/>
                  <a:gd name="connsiteY5" fmla="*/ 13322 h 15139"/>
                  <a:gd name="connsiteX6" fmla="*/ 7664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7664" y="5677"/>
                    </a:moveTo>
                    <a:cubicBezTo>
                      <a:pt x="8648" y="5904"/>
                      <a:pt x="9330" y="6510"/>
                      <a:pt x="9557" y="7570"/>
                    </a:cubicBezTo>
                    <a:cubicBezTo>
                      <a:pt x="10995" y="8402"/>
                      <a:pt x="10314" y="10370"/>
                      <a:pt x="11525" y="11354"/>
                    </a:cubicBezTo>
                    <a:cubicBezTo>
                      <a:pt x="11449" y="11960"/>
                      <a:pt x="11449" y="12641"/>
                      <a:pt x="11373" y="13247"/>
                    </a:cubicBezTo>
                    <a:cubicBezTo>
                      <a:pt x="9481" y="14533"/>
                      <a:pt x="7664" y="14458"/>
                      <a:pt x="5696" y="13322"/>
                    </a:cubicBezTo>
                    <a:lnTo>
                      <a:pt x="5696" y="13322"/>
                    </a:lnTo>
                    <a:cubicBezTo>
                      <a:pt x="5545" y="10522"/>
                      <a:pt x="6302" y="8024"/>
                      <a:pt x="7664" y="5677"/>
                    </a:cubicBezTo>
                    <a:close/>
                  </a:path>
                </a:pathLst>
              </a:custGeom>
              <a:solidFill>
                <a:srgbClr val="FAE1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69" name="任意多边形: 形状 3968"/>
              <p:cNvSpPr/>
              <p:nvPr/>
            </p:nvSpPr>
            <p:spPr>
              <a:xfrm>
                <a:off x="2474142" y="6095721"/>
                <a:ext cx="15139" cy="15139"/>
              </a:xfrm>
              <a:custGeom>
                <a:avLst/>
                <a:gdLst>
                  <a:gd name="connsiteX0" fmla="*/ 9474 w 15139"/>
                  <a:gd name="connsiteY0" fmla="*/ 5677 h 15139"/>
                  <a:gd name="connsiteX1" fmla="*/ 9398 w 15139"/>
                  <a:gd name="connsiteY1" fmla="*/ 13171 h 15139"/>
                  <a:gd name="connsiteX2" fmla="*/ 5689 w 15139"/>
                  <a:gd name="connsiteY2" fmla="*/ 9916 h 15139"/>
                  <a:gd name="connsiteX3" fmla="*/ 947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74" y="5677"/>
                    </a:moveTo>
                    <a:cubicBezTo>
                      <a:pt x="9474" y="8175"/>
                      <a:pt x="9398" y="10673"/>
                      <a:pt x="9398" y="13171"/>
                    </a:cubicBezTo>
                    <a:cubicBezTo>
                      <a:pt x="7279" y="13096"/>
                      <a:pt x="5841" y="12263"/>
                      <a:pt x="5689" y="9916"/>
                    </a:cubicBezTo>
                    <a:cubicBezTo>
                      <a:pt x="5538" y="7115"/>
                      <a:pt x="6825" y="5753"/>
                      <a:pt x="9474" y="5677"/>
                    </a:cubicBezTo>
                    <a:close/>
                  </a:path>
                </a:pathLst>
              </a:custGeom>
              <a:solidFill>
                <a:srgbClr val="F5DA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0" name="任意多边形: 形状 3969"/>
              <p:cNvSpPr/>
              <p:nvPr/>
            </p:nvSpPr>
            <p:spPr>
              <a:xfrm>
                <a:off x="1896675" y="6373217"/>
                <a:ext cx="15139" cy="15139"/>
              </a:xfrm>
              <a:custGeom>
                <a:avLst/>
                <a:gdLst>
                  <a:gd name="connsiteX0" fmla="*/ 7190 w 15139"/>
                  <a:gd name="connsiteY0" fmla="*/ 5680 h 15139"/>
                  <a:gd name="connsiteX1" fmla="*/ 10975 w 15139"/>
                  <a:gd name="connsiteY1" fmla="*/ 9541 h 15139"/>
                  <a:gd name="connsiteX2" fmla="*/ 6282 w 15139"/>
                  <a:gd name="connsiteY2" fmla="*/ 10373 h 15139"/>
                  <a:gd name="connsiteX3" fmla="*/ 7190 w 15139"/>
                  <a:gd name="connsiteY3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90" y="5680"/>
                    </a:moveTo>
                    <a:cubicBezTo>
                      <a:pt x="9764" y="5605"/>
                      <a:pt x="11051" y="6891"/>
                      <a:pt x="10975" y="9541"/>
                    </a:cubicBezTo>
                    <a:cubicBezTo>
                      <a:pt x="9385" y="9843"/>
                      <a:pt x="7947" y="12038"/>
                      <a:pt x="6282" y="10373"/>
                    </a:cubicBezTo>
                    <a:cubicBezTo>
                      <a:pt x="4616" y="8708"/>
                      <a:pt x="6887" y="7270"/>
                      <a:pt x="7190" y="5680"/>
                    </a:cubicBezTo>
                    <a:close/>
                  </a:path>
                </a:pathLst>
              </a:custGeom>
              <a:solidFill>
                <a:srgbClr val="F7DE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1" name="任意多边形: 形状 3970"/>
              <p:cNvSpPr/>
              <p:nvPr/>
            </p:nvSpPr>
            <p:spPr>
              <a:xfrm>
                <a:off x="2213838" y="6540355"/>
                <a:ext cx="15139" cy="15139"/>
              </a:xfrm>
              <a:custGeom>
                <a:avLst/>
                <a:gdLst>
                  <a:gd name="connsiteX0" fmla="*/ 9462 w 15139"/>
                  <a:gd name="connsiteY0" fmla="*/ 13550 h 15139"/>
                  <a:gd name="connsiteX1" fmla="*/ 5677 w 15139"/>
                  <a:gd name="connsiteY1" fmla="*/ 5677 h 15139"/>
                  <a:gd name="connsiteX2" fmla="*/ 9462 w 15139"/>
                  <a:gd name="connsiteY2" fmla="*/ 135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462" y="13550"/>
                    </a:moveTo>
                    <a:cubicBezTo>
                      <a:pt x="8175" y="10900"/>
                      <a:pt x="6964" y="8251"/>
                      <a:pt x="5677" y="5677"/>
                    </a:cubicBezTo>
                    <a:cubicBezTo>
                      <a:pt x="9916" y="6813"/>
                      <a:pt x="13398" y="8403"/>
                      <a:pt x="9462" y="13550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2" name="任意多边形: 形状 3971"/>
              <p:cNvSpPr/>
              <p:nvPr/>
            </p:nvSpPr>
            <p:spPr>
              <a:xfrm>
                <a:off x="1775711" y="6485574"/>
                <a:ext cx="15139" cy="15139"/>
              </a:xfrm>
              <a:custGeom>
                <a:avLst/>
                <a:gdLst>
                  <a:gd name="connsiteX0" fmla="*/ 10297 w 15139"/>
                  <a:gd name="connsiteY0" fmla="*/ 8456 h 15139"/>
                  <a:gd name="connsiteX1" fmla="*/ 8934 w 15139"/>
                  <a:gd name="connsiteY1" fmla="*/ 10348 h 15139"/>
                  <a:gd name="connsiteX2" fmla="*/ 5831 w 15139"/>
                  <a:gd name="connsiteY2" fmla="*/ 7699 h 15139"/>
                  <a:gd name="connsiteX3" fmla="*/ 6966 w 15139"/>
                  <a:gd name="connsiteY3" fmla="*/ 5731 h 15139"/>
                  <a:gd name="connsiteX4" fmla="*/ 10297 w 15139"/>
                  <a:gd name="connsiteY4" fmla="*/ 84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297" y="8456"/>
                    </a:moveTo>
                    <a:cubicBezTo>
                      <a:pt x="9918" y="8986"/>
                      <a:pt x="9615" y="10197"/>
                      <a:pt x="8934" y="10348"/>
                    </a:cubicBezTo>
                    <a:cubicBezTo>
                      <a:pt x="6890" y="10954"/>
                      <a:pt x="6436" y="9062"/>
                      <a:pt x="5831" y="7699"/>
                    </a:cubicBezTo>
                    <a:cubicBezTo>
                      <a:pt x="5376" y="6715"/>
                      <a:pt x="5982" y="5882"/>
                      <a:pt x="6966" y="5731"/>
                    </a:cubicBezTo>
                    <a:cubicBezTo>
                      <a:pt x="8858" y="5428"/>
                      <a:pt x="9918" y="6412"/>
                      <a:pt x="10297" y="8456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3" name="任意多边形: 形状 3972"/>
              <p:cNvSpPr/>
              <p:nvPr/>
            </p:nvSpPr>
            <p:spPr>
              <a:xfrm>
                <a:off x="1540830" y="6337114"/>
                <a:ext cx="15139" cy="15139"/>
              </a:xfrm>
              <a:custGeom>
                <a:avLst/>
                <a:gdLst>
                  <a:gd name="connsiteX0" fmla="*/ 11354 w 15139"/>
                  <a:gd name="connsiteY0" fmla="*/ 9462 h 15139"/>
                  <a:gd name="connsiteX1" fmla="*/ 9462 w 15139"/>
                  <a:gd name="connsiteY1" fmla="*/ 13322 h 15139"/>
                  <a:gd name="connsiteX2" fmla="*/ 5677 w 15139"/>
                  <a:gd name="connsiteY2" fmla="*/ 5677 h 15139"/>
                  <a:gd name="connsiteX3" fmla="*/ 11354 w 1513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354" y="9462"/>
                    </a:moveTo>
                    <a:cubicBezTo>
                      <a:pt x="9689" y="10219"/>
                      <a:pt x="9462" y="11733"/>
                      <a:pt x="9462" y="13322"/>
                    </a:cubicBezTo>
                    <a:cubicBezTo>
                      <a:pt x="6964" y="11354"/>
                      <a:pt x="5904" y="8780"/>
                      <a:pt x="5677" y="5677"/>
                    </a:cubicBezTo>
                    <a:cubicBezTo>
                      <a:pt x="8402" y="5677"/>
                      <a:pt x="10370" y="6813"/>
                      <a:pt x="11354" y="9462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4" name="任意多边形: 形状 3973"/>
              <p:cNvSpPr/>
              <p:nvPr/>
            </p:nvSpPr>
            <p:spPr>
              <a:xfrm>
                <a:off x="1797362" y="6337189"/>
                <a:ext cx="15139" cy="15139"/>
              </a:xfrm>
              <a:custGeom>
                <a:avLst/>
                <a:gdLst>
                  <a:gd name="connsiteX0" fmla="*/ 9613 w 15139"/>
                  <a:gd name="connsiteY0" fmla="*/ 5677 h 15139"/>
                  <a:gd name="connsiteX1" fmla="*/ 9992 w 15139"/>
                  <a:gd name="connsiteY1" fmla="*/ 11657 h 15139"/>
                  <a:gd name="connsiteX2" fmla="*/ 5677 w 15139"/>
                  <a:gd name="connsiteY2" fmla="*/ 11279 h 15139"/>
                  <a:gd name="connsiteX3" fmla="*/ 961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613" y="5677"/>
                    </a:moveTo>
                    <a:cubicBezTo>
                      <a:pt x="10219" y="7645"/>
                      <a:pt x="12338" y="9462"/>
                      <a:pt x="9992" y="11657"/>
                    </a:cubicBezTo>
                    <a:cubicBezTo>
                      <a:pt x="8402" y="13095"/>
                      <a:pt x="7115" y="11657"/>
                      <a:pt x="5677" y="11279"/>
                    </a:cubicBezTo>
                    <a:cubicBezTo>
                      <a:pt x="6813" y="9310"/>
                      <a:pt x="7342" y="6888"/>
                      <a:pt x="9613" y="5677"/>
                    </a:cubicBezTo>
                    <a:close/>
                  </a:path>
                </a:pathLst>
              </a:custGeom>
              <a:solidFill>
                <a:srgbClr val="F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5" name="任意多边形: 形状 3974"/>
              <p:cNvSpPr/>
              <p:nvPr/>
            </p:nvSpPr>
            <p:spPr>
              <a:xfrm>
                <a:off x="1875404" y="6383651"/>
                <a:ext cx="15139" cy="7570"/>
              </a:xfrm>
              <a:custGeom>
                <a:avLst/>
                <a:gdLst>
                  <a:gd name="connsiteX0" fmla="*/ 5677 w 15139"/>
                  <a:gd name="connsiteY0" fmla="*/ 6752 h 7569"/>
                  <a:gd name="connsiteX1" fmla="*/ 14609 w 15139"/>
                  <a:gd name="connsiteY1" fmla="*/ 6146 h 7569"/>
                  <a:gd name="connsiteX2" fmla="*/ 7418 w 15139"/>
                  <a:gd name="connsiteY2" fmla="*/ 8644 h 7569"/>
                  <a:gd name="connsiteX3" fmla="*/ 5677 w 15139"/>
                  <a:gd name="connsiteY3" fmla="*/ 675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6752"/>
                    </a:moveTo>
                    <a:cubicBezTo>
                      <a:pt x="8629" y="7585"/>
                      <a:pt x="11354" y="4557"/>
                      <a:pt x="14609" y="6146"/>
                    </a:cubicBezTo>
                    <a:cubicBezTo>
                      <a:pt x="13020" y="10158"/>
                      <a:pt x="9765" y="7887"/>
                      <a:pt x="7418" y="8644"/>
                    </a:cubicBezTo>
                    <a:cubicBezTo>
                      <a:pt x="6510" y="8341"/>
                      <a:pt x="5829" y="7812"/>
                      <a:pt x="5677" y="6752"/>
                    </a:cubicBezTo>
                    <a:close/>
                  </a:path>
                </a:pathLst>
              </a:custGeom>
              <a:solidFill>
                <a:srgbClr val="F4D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6" name="任意多边形: 形状 3975"/>
              <p:cNvSpPr/>
              <p:nvPr/>
            </p:nvSpPr>
            <p:spPr>
              <a:xfrm>
                <a:off x="2317692" y="6312868"/>
                <a:ext cx="15139" cy="15139"/>
              </a:xfrm>
              <a:custGeom>
                <a:avLst/>
                <a:gdLst>
                  <a:gd name="connsiteX0" fmla="*/ 6282 w 15139"/>
                  <a:gd name="connsiteY0" fmla="*/ 10923 h 15139"/>
                  <a:gd name="connsiteX1" fmla="*/ 11959 w 15139"/>
                  <a:gd name="connsiteY1" fmla="*/ 7138 h 15139"/>
                  <a:gd name="connsiteX2" fmla="*/ 10218 w 15139"/>
                  <a:gd name="connsiteY2" fmla="*/ 9258 h 15139"/>
                  <a:gd name="connsiteX3" fmla="*/ 8099 w 15139"/>
                  <a:gd name="connsiteY3" fmla="*/ 12816 h 15139"/>
                  <a:gd name="connsiteX4" fmla="*/ 8099 w 15139"/>
                  <a:gd name="connsiteY4" fmla="*/ 12816 h 15139"/>
                  <a:gd name="connsiteX5" fmla="*/ 5904 w 15139"/>
                  <a:gd name="connsiteY5" fmla="*/ 13194 h 15139"/>
                  <a:gd name="connsiteX6" fmla="*/ 6282 w 15139"/>
                  <a:gd name="connsiteY6" fmla="*/ 109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6282" y="10923"/>
                    </a:moveTo>
                    <a:cubicBezTo>
                      <a:pt x="5979" y="6306"/>
                      <a:pt x="7115" y="3959"/>
                      <a:pt x="11959" y="7138"/>
                    </a:cubicBezTo>
                    <a:cubicBezTo>
                      <a:pt x="11354" y="7820"/>
                      <a:pt x="10824" y="8501"/>
                      <a:pt x="10218" y="9258"/>
                    </a:cubicBezTo>
                    <a:cubicBezTo>
                      <a:pt x="8856" y="10015"/>
                      <a:pt x="9310" y="11907"/>
                      <a:pt x="8099" y="12816"/>
                    </a:cubicBezTo>
                    <a:lnTo>
                      <a:pt x="8099" y="12816"/>
                    </a:lnTo>
                    <a:cubicBezTo>
                      <a:pt x="7493" y="13497"/>
                      <a:pt x="6736" y="13573"/>
                      <a:pt x="5904" y="13194"/>
                    </a:cubicBezTo>
                    <a:cubicBezTo>
                      <a:pt x="5525" y="12286"/>
                      <a:pt x="5601" y="11605"/>
                      <a:pt x="6282" y="10923"/>
                    </a:cubicBez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7" name="任意多边形: 形状 3976"/>
              <p:cNvSpPr/>
              <p:nvPr/>
            </p:nvSpPr>
            <p:spPr>
              <a:xfrm>
                <a:off x="1748084" y="6468343"/>
                <a:ext cx="15139" cy="15139"/>
              </a:xfrm>
              <a:custGeom>
                <a:avLst/>
                <a:gdLst>
                  <a:gd name="connsiteX0" fmla="*/ 5677 w 15139"/>
                  <a:gd name="connsiteY0" fmla="*/ 7444 h 15139"/>
                  <a:gd name="connsiteX1" fmla="*/ 10370 w 15139"/>
                  <a:gd name="connsiteY1" fmla="*/ 5779 h 15139"/>
                  <a:gd name="connsiteX2" fmla="*/ 12263 w 15139"/>
                  <a:gd name="connsiteY2" fmla="*/ 8050 h 15139"/>
                  <a:gd name="connsiteX3" fmla="*/ 9235 w 15139"/>
                  <a:gd name="connsiteY3" fmla="*/ 9488 h 15139"/>
                  <a:gd name="connsiteX4" fmla="*/ 7494 w 15139"/>
                  <a:gd name="connsiteY4" fmla="*/ 9261 h 15139"/>
                  <a:gd name="connsiteX5" fmla="*/ 5677 w 15139"/>
                  <a:gd name="connsiteY5" fmla="*/ 7444 h 15139"/>
                  <a:gd name="connsiteX6" fmla="*/ 5677 w 15139"/>
                  <a:gd name="connsiteY6" fmla="*/ 74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7444"/>
                    </a:moveTo>
                    <a:cubicBezTo>
                      <a:pt x="6737" y="5552"/>
                      <a:pt x="8554" y="5552"/>
                      <a:pt x="10370" y="5779"/>
                    </a:cubicBezTo>
                    <a:cubicBezTo>
                      <a:pt x="11733" y="5930"/>
                      <a:pt x="12717" y="6687"/>
                      <a:pt x="12263" y="8050"/>
                    </a:cubicBezTo>
                    <a:cubicBezTo>
                      <a:pt x="11884" y="9337"/>
                      <a:pt x="10370" y="9261"/>
                      <a:pt x="9235" y="9488"/>
                    </a:cubicBezTo>
                    <a:cubicBezTo>
                      <a:pt x="8629" y="9488"/>
                      <a:pt x="8024" y="9413"/>
                      <a:pt x="7494" y="9261"/>
                    </a:cubicBezTo>
                    <a:cubicBezTo>
                      <a:pt x="6813" y="8731"/>
                      <a:pt x="6207" y="8125"/>
                      <a:pt x="5677" y="7444"/>
                    </a:cubicBezTo>
                    <a:lnTo>
                      <a:pt x="5677" y="7444"/>
                    </a:ln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8" name="任意多边形: 形状 3977"/>
              <p:cNvSpPr/>
              <p:nvPr/>
            </p:nvSpPr>
            <p:spPr>
              <a:xfrm>
                <a:off x="1964649" y="6464579"/>
                <a:ext cx="15139" cy="15139"/>
              </a:xfrm>
              <a:custGeom>
                <a:avLst/>
                <a:gdLst>
                  <a:gd name="connsiteX0" fmla="*/ 13322 w 15139"/>
                  <a:gd name="connsiteY0" fmla="*/ 11284 h 15139"/>
                  <a:gd name="connsiteX1" fmla="*/ 5677 w 15139"/>
                  <a:gd name="connsiteY1" fmla="*/ 5683 h 15139"/>
                  <a:gd name="connsiteX2" fmla="*/ 13322 w 15139"/>
                  <a:gd name="connsiteY2" fmla="*/ 11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3322" y="11284"/>
                    </a:moveTo>
                    <a:cubicBezTo>
                      <a:pt x="9916" y="10527"/>
                      <a:pt x="6283" y="10225"/>
                      <a:pt x="5677" y="5683"/>
                    </a:cubicBezTo>
                    <a:cubicBezTo>
                      <a:pt x="9765" y="5531"/>
                      <a:pt x="11581" y="8332"/>
                      <a:pt x="13322" y="11284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79" name="任意多边形: 形状 3978"/>
              <p:cNvSpPr/>
              <p:nvPr/>
            </p:nvSpPr>
            <p:spPr>
              <a:xfrm>
                <a:off x="1629204" y="7196171"/>
                <a:ext cx="15139" cy="15139"/>
              </a:xfrm>
              <a:custGeom>
                <a:avLst/>
                <a:gdLst>
                  <a:gd name="connsiteX0" fmla="*/ 12149 w 15139"/>
                  <a:gd name="connsiteY0" fmla="*/ 11818 h 15139"/>
                  <a:gd name="connsiteX1" fmla="*/ 6775 w 15139"/>
                  <a:gd name="connsiteY1" fmla="*/ 11894 h 15139"/>
                  <a:gd name="connsiteX2" fmla="*/ 6548 w 15139"/>
                  <a:gd name="connsiteY2" fmla="*/ 11515 h 15139"/>
                  <a:gd name="connsiteX3" fmla="*/ 5715 w 15139"/>
                  <a:gd name="connsiteY3" fmla="*/ 8866 h 15139"/>
                  <a:gd name="connsiteX4" fmla="*/ 10711 w 15139"/>
                  <a:gd name="connsiteY4" fmla="*/ 6065 h 15139"/>
                  <a:gd name="connsiteX5" fmla="*/ 12452 w 15139"/>
                  <a:gd name="connsiteY5" fmla="*/ 11440 h 15139"/>
                  <a:gd name="connsiteX6" fmla="*/ 12149 w 15139"/>
                  <a:gd name="connsiteY6" fmla="*/ 118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149" y="11818"/>
                    </a:moveTo>
                    <a:cubicBezTo>
                      <a:pt x="10333" y="11818"/>
                      <a:pt x="8592" y="11818"/>
                      <a:pt x="6775" y="11894"/>
                    </a:cubicBezTo>
                    <a:lnTo>
                      <a:pt x="6548" y="11515"/>
                    </a:lnTo>
                    <a:cubicBezTo>
                      <a:pt x="5867" y="10758"/>
                      <a:pt x="5564" y="9850"/>
                      <a:pt x="5715" y="8866"/>
                    </a:cubicBezTo>
                    <a:cubicBezTo>
                      <a:pt x="6699" y="6671"/>
                      <a:pt x="8062" y="4854"/>
                      <a:pt x="10711" y="6065"/>
                    </a:cubicBezTo>
                    <a:cubicBezTo>
                      <a:pt x="12982" y="7125"/>
                      <a:pt x="13815" y="9017"/>
                      <a:pt x="12452" y="11440"/>
                    </a:cubicBezTo>
                    <a:lnTo>
                      <a:pt x="12149" y="11818"/>
                    </a:ln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0" name="任意多边形: 形状 3979"/>
              <p:cNvSpPr/>
              <p:nvPr/>
            </p:nvSpPr>
            <p:spPr>
              <a:xfrm>
                <a:off x="1587988" y="6738148"/>
                <a:ext cx="15139" cy="15139"/>
              </a:xfrm>
              <a:custGeom>
                <a:avLst/>
                <a:gdLst>
                  <a:gd name="connsiteX0" fmla="*/ 7797 w 15139"/>
                  <a:gd name="connsiteY0" fmla="*/ 5677 h 15139"/>
                  <a:gd name="connsiteX1" fmla="*/ 7873 w 15139"/>
                  <a:gd name="connsiteY1" fmla="*/ 11430 h 15139"/>
                  <a:gd name="connsiteX2" fmla="*/ 5829 w 15139"/>
                  <a:gd name="connsiteY2" fmla="*/ 9386 h 15139"/>
                  <a:gd name="connsiteX3" fmla="*/ 779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797" y="5677"/>
                    </a:moveTo>
                    <a:cubicBezTo>
                      <a:pt x="16124" y="7494"/>
                      <a:pt x="8024" y="9462"/>
                      <a:pt x="7873" y="11430"/>
                    </a:cubicBezTo>
                    <a:cubicBezTo>
                      <a:pt x="5905" y="12036"/>
                      <a:pt x="5375" y="11279"/>
                      <a:pt x="5829" y="9386"/>
                    </a:cubicBezTo>
                    <a:cubicBezTo>
                      <a:pt x="6056" y="7948"/>
                      <a:pt x="6283" y="6510"/>
                      <a:pt x="7797" y="5677"/>
                    </a:cubicBezTo>
                    <a:close/>
                  </a:path>
                </a:pathLst>
              </a:custGeom>
              <a:solidFill>
                <a:srgbClr val="EEBC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1" name="任意多边形: 形状 3980"/>
              <p:cNvSpPr/>
              <p:nvPr/>
            </p:nvSpPr>
            <p:spPr>
              <a:xfrm>
                <a:off x="1696611" y="6441701"/>
                <a:ext cx="15139" cy="15139"/>
              </a:xfrm>
              <a:custGeom>
                <a:avLst/>
                <a:gdLst>
                  <a:gd name="connsiteX0" fmla="*/ 5677 w 15139"/>
                  <a:gd name="connsiteY0" fmla="*/ 7669 h 15139"/>
                  <a:gd name="connsiteX1" fmla="*/ 11430 w 15139"/>
                  <a:gd name="connsiteY1" fmla="*/ 5701 h 15139"/>
                  <a:gd name="connsiteX2" fmla="*/ 11430 w 15139"/>
                  <a:gd name="connsiteY2" fmla="*/ 5701 h 15139"/>
                  <a:gd name="connsiteX3" fmla="*/ 11430 w 15139"/>
                  <a:gd name="connsiteY3" fmla="*/ 11454 h 15139"/>
                  <a:gd name="connsiteX4" fmla="*/ 5677 w 15139"/>
                  <a:gd name="connsiteY4" fmla="*/ 76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7669"/>
                    </a:moveTo>
                    <a:cubicBezTo>
                      <a:pt x="7570" y="6912"/>
                      <a:pt x="9235" y="5474"/>
                      <a:pt x="11430" y="5701"/>
                    </a:cubicBezTo>
                    <a:lnTo>
                      <a:pt x="11430" y="5701"/>
                    </a:lnTo>
                    <a:cubicBezTo>
                      <a:pt x="11430" y="7594"/>
                      <a:pt x="11430" y="9486"/>
                      <a:pt x="11430" y="11454"/>
                    </a:cubicBezTo>
                    <a:cubicBezTo>
                      <a:pt x="8629" y="11378"/>
                      <a:pt x="6661" y="10319"/>
                      <a:pt x="5677" y="7669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2" name="任意多边形: 形状 3981"/>
              <p:cNvSpPr/>
              <p:nvPr/>
            </p:nvSpPr>
            <p:spPr>
              <a:xfrm>
                <a:off x="1740896" y="5084883"/>
                <a:ext cx="15139" cy="15139"/>
              </a:xfrm>
              <a:custGeom>
                <a:avLst/>
                <a:gdLst>
                  <a:gd name="connsiteX0" fmla="*/ 10670 w 15139"/>
                  <a:gd name="connsiteY0" fmla="*/ 10751 h 15139"/>
                  <a:gd name="connsiteX1" fmla="*/ 9762 w 15139"/>
                  <a:gd name="connsiteY1" fmla="*/ 10675 h 15139"/>
                  <a:gd name="connsiteX2" fmla="*/ 5750 w 15139"/>
                  <a:gd name="connsiteY2" fmla="*/ 7572 h 15139"/>
                  <a:gd name="connsiteX3" fmla="*/ 7112 w 15139"/>
                  <a:gd name="connsiteY3" fmla="*/ 5680 h 15139"/>
                  <a:gd name="connsiteX4" fmla="*/ 10973 w 15139"/>
                  <a:gd name="connsiteY4" fmla="*/ 9010 h 15139"/>
                  <a:gd name="connsiteX5" fmla="*/ 10670 w 15139"/>
                  <a:gd name="connsiteY5" fmla="*/ 107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670" y="10751"/>
                    </a:moveTo>
                    <a:cubicBezTo>
                      <a:pt x="10367" y="10751"/>
                      <a:pt x="10064" y="10751"/>
                      <a:pt x="9762" y="10675"/>
                    </a:cubicBezTo>
                    <a:cubicBezTo>
                      <a:pt x="7718" y="10524"/>
                      <a:pt x="6355" y="9540"/>
                      <a:pt x="5750" y="7572"/>
                    </a:cubicBezTo>
                    <a:cubicBezTo>
                      <a:pt x="5447" y="6512"/>
                      <a:pt x="6128" y="5680"/>
                      <a:pt x="7112" y="5680"/>
                    </a:cubicBezTo>
                    <a:cubicBezTo>
                      <a:pt x="9307" y="5604"/>
                      <a:pt x="10140" y="7345"/>
                      <a:pt x="10973" y="9010"/>
                    </a:cubicBezTo>
                    <a:cubicBezTo>
                      <a:pt x="10973" y="9616"/>
                      <a:pt x="10821" y="10145"/>
                      <a:pt x="10670" y="10751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3" name="任意多边形: 形状 3982"/>
              <p:cNvSpPr/>
              <p:nvPr/>
            </p:nvSpPr>
            <p:spPr>
              <a:xfrm>
                <a:off x="1803039" y="5956896"/>
                <a:ext cx="15139" cy="15139"/>
              </a:xfrm>
              <a:custGeom>
                <a:avLst/>
                <a:gdLst>
                  <a:gd name="connsiteX0" fmla="*/ 7645 w 15139"/>
                  <a:gd name="connsiteY0" fmla="*/ 5677 h 15139"/>
                  <a:gd name="connsiteX1" fmla="*/ 9916 w 15139"/>
                  <a:gd name="connsiteY1" fmla="*/ 5677 h 15139"/>
                  <a:gd name="connsiteX2" fmla="*/ 5829 w 15139"/>
                  <a:gd name="connsiteY2" fmla="*/ 13474 h 15139"/>
                  <a:gd name="connsiteX3" fmla="*/ 5677 w 15139"/>
                  <a:gd name="connsiteY3" fmla="*/ 11430 h 15139"/>
                  <a:gd name="connsiteX4" fmla="*/ 7645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45" y="5677"/>
                    </a:moveTo>
                    <a:cubicBezTo>
                      <a:pt x="8402" y="5677"/>
                      <a:pt x="9159" y="5677"/>
                      <a:pt x="9916" y="5677"/>
                    </a:cubicBezTo>
                    <a:cubicBezTo>
                      <a:pt x="11960" y="10067"/>
                      <a:pt x="7040" y="10749"/>
                      <a:pt x="5829" y="13474"/>
                    </a:cubicBezTo>
                    <a:cubicBezTo>
                      <a:pt x="5753" y="12793"/>
                      <a:pt x="5753" y="12111"/>
                      <a:pt x="5677" y="11430"/>
                    </a:cubicBezTo>
                    <a:cubicBezTo>
                      <a:pt x="5904" y="9310"/>
                      <a:pt x="5147" y="6964"/>
                      <a:pt x="7645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4" name="任意多边形: 形状 3983"/>
              <p:cNvSpPr/>
              <p:nvPr/>
            </p:nvSpPr>
            <p:spPr>
              <a:xfrm>
                <a:off x="2213517" y="6139397"/>
                <a:ext cx="15139" cy="22709"/>
              </a:xfrm>
              <a:custGeom>
                <a:avLst/>
                <a:gdLst>
                  <a:gd name="connsiteX0" fmla="*/ 5771 w 15139"/>
                  <a:gd name="connsiteY0" fmla="*/ 18924 h 22708"/>
                  <a:gd name="connsiteX1" fmla="*/ 7814 w 15139"/>
                  <a:gd name="connsiteY1" fmla="*/ 5677 h 22708"/>
                  <a:gd name="connsiteX2" fmla="*/ 7966 w 15139"/>
                  <a:gd name="connsiteY2" fmla="*/ 5829 h 22708"/>
                  <a:gd name="connsiteX3" fmla="*/ 9404 w 15139"/>
                  <a:gd name="connsiteY3" fmla="*/ 8251 h 22708"/>
                  <a:gd name="connsiteX4" fmla="*/ 9934 w 15139"/>
                  <a:gd name="connsiteY4" fmla="*/ 12490 h 22708"/>
                  <a:gd name="connsiteX5" fmla="*/ 6073 w 15139"/>
                  <a:gd name="connsiteY5" fmla="*/ 19000 h 22708"/>
                  <a:gd name="connsiteX6" fmla="*/ 5771 w 15139"/>
                  <a:gd name="connsiteY6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771" y="18924"/>
                    </a:moveTo>
                    <a:cubicBezTo>
                      <a:pt x="6603" y="14533"/>
                      <a:pt x="4030" y="9613"/>
                      <a:pt x="7814" y="5677"/>
                    </a:cubicBezTo>
                    <a:lnTo>
                      <a:pt x="7966" y="5829"/>
                    </a:lnTo>
                    <a:cubicBezTo>
                      <a:pt x="8571" y="6585"/>
                      <a:pt x="9025" y="7418"/>
                      <a:pt x="9404" y="8251"/>
                    </a:cubicBezTo>
                    <a:cubicBezTo>
                      <a:pt x="9707" y="9689"/>
                      <a:pt x="9782" y="11052"/>
                      <a:pt x="9934" y="12490"/>
                    </a:cubicBezTo>
                    <a:cubicBezTo>
                      <a:pt x="9555" y="15215"/>
                      <a:pt x="10388" y="18621"/>
                      <a:pt x="6073" y="19000"/>
                    </a:cubicBezTo>
                    <a:lnTo>
                      <a:pt x="5771" y="18924"/>
                    </a:ln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5" name="任意多边形: 形状 3984"/>
              <p:cNvSpPr/>
              <p:nvPr/>
            </p:nvSpPr>
            <p:spPr>
              <a:xfrm>
                <a:off x="2078761" y="5799802"/>
                <a:ext cx="7570" cy="15139"/>
              </a:xfrm>
              <a:custGeom>
                <a:avLst/>
                <a:gdLst>
                  <a:gd name="connsiteX0" fmla="*/ 9347 w 7569"/>
                  <a:gd name="connsiteY0" fmla="*/ 7747 h 15139"/>
                  <a:gd name="connsiteX1" fmla="*/ 7227 w 7569"/>
                  <a:gd name="connsiteY1" fmla="*/ 11229 h 15139"/>
                  <a:gd name="connsiteX2" fmla="*/ 5713 w 7569"/>
                  <a:gd name="connsiteY2" fmla="*/ 8807 h 15139"/>
                  <a:gd name="connsiteX3" fmla="*/ 7076 w 7569"/>
                  <a:gd name="connsiteY3" fmla="*/ 5779 h 15139"/>
                  <a:gd name="connsiteX4" fmla="*/ 9347 w 7569"/>
                  <a:gd name="connsiteY4" fmla="*/ 77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347" y="7747"/>
                    </a:moveTo>
                    <a:cubicBezTo>
                      <a:pt x="9271" y="9337"/>
                      <a:pt x="8892" y="10927"/>
                      <a:pt x="7227" y="11229"/>
                    </a:cubicBezTo>
                    <a:cubicBezTo>
                      <a:pt x="5410" y="11532"/>
                      <a:pt x="5789" y="9867"/>
                      <a:pt x="5713" y="8807"/>
                    </a:cubicBezTo>
                    <a:cubicBezTo>
                      <a:pt x="5562" y="7596"/>
                      <a:pt x="5865" y="6233"/>
                      <a:pt x="7076" y="5779"/>
                    </a:cubicBezTo>
                    <a:cubicBezTo>
                      <a:pt x="8514" y="5325"/>
                      <a:pt x="9119" y="6460"/>
                      <a:pt x="9347" y="7747"/>
                    </a:cubicBezTo>
                    <a:close/>
                  </a:path>
                </a:pathLst>
              </a:custGeom>
              <a:solidFill>
                <a:srgbClr val="FAE7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6" name="任意多边形: 形状 3985"/>
              <p:cNvSpPr/>
              <p:nvPr/>
            </p:nvSpPr>
            <p:spPr>
              <a:xfrm>
                <a:off x="1555969" y="5319995"/>
                <a:ext cx="15139" cy="15139"/>
              </a:xfrm>
              <a:custGeom>
                <a:avLst/>
                <a:gdLst>
                  <a:gd name="connsiteX0" fmla="*/ 7494 w 15139"/>
                  <a:gd name="connsiteY0" fmla="*/ 5677 h 15139"/>
                  <a:gd name="connsiteX1" fmla="*/ 11733 w 15139"/>
                  <a:gd name="connsiteY1" fmla="*/ 8629 h 15139"/>
                  <a:gd name="connsiteX2" fmla="*/ 5677 w 15139"/>
                  <a:gd name="connsiteY2" fmla="*/ 7645 h 15139"/>
                  <a:gd name="connsiteX3" fmla="*/ 7494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494" y="5677"/>
                    </a:moveTo>
                    <a:cubicBezTo>
                      <a:pt x="9538" y="5980"/>
                      <a:pt x="12868" y="6207"/>
                      <a:pt x="11733" y="8629"/>
                    </a:cubicBezTo>
                    <a:cubicBezTo>
                      <a:pt x="10824" y="10522"/>
                      <a:pt x="7418" y="10068"/>
                      <a:pt x="5677" y="7645"/>
                    </a:cubicBezTo>
                    <a:cubicBezTo>
                      <a:pt x="6283" y="6964"/>
                      <a:pt x="6888" y="6358"/>
                      <a:pt x="7494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7" name="任意多边形: 形状 3986"/>
              <p:cNvSpPr/>
              <p:nvPr/>
            </p:nvSpPr>
            <p:spPr>
              <a:xfrm>
                <a:off x="2207858" y="6213427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9765 w 15139"/>
                  <a:gd name="connsiteY1" fmla="*/ 7797 h 15139"/>
                  <a:gd name="connsiteX2" fmla="*/ 12187 w 15139"/>
                  <a:gd name="connsiteY2" fmla="*/ 12187 h 15139"/>
                  <a:gd name="connsiteX3" fmla="*/ 6888 w 15139"/>
                  <a:gd name="connsiteY3" fmla="*/ 14231 h 15139"/>
                  <a:gd name="connsiteX4" fmla="*/ 5677 w 15139"/>
                  <a:gd name="connsiteY4" fmla="*/ 13322 h 15139"/>
                  <a:gd name="connsiteX5" fmla="*/ 9538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9613" y="6359"/>
                      <a:pt x="9689" y="7115"/>
                      <a:pt x="9765" y="7797"/>
                    </a:cubicBezTo>
                    <a:cubicBezTo>
                      <a:pt x="11657" y="8705"/>
                      <a:pt x="12868" y="10068"/>
                      <a:pt x="12187" y="12187"/>
                    </a:cubicBezTo>
                    <a:cubicBezTo>
                      <a:pt x="11354" y="14836"/>
                      <a:pt x="9159" y="14988"/>
                      <a:pt x="6888" y="14231"/>
                    </a:cubicBezTo>
                    <a:cubicBezTo>
                      <a:pt x="6510" y="13928"/>
                      <a:pt x="6056" y="13626"/>
                      <a:pt x="5677" y="13322"/>
                    </a:cubicBezTo>
                    <a:cubicBezTo>
                      <a:pt x="7872" y="11279"/>
                      <a:pt x="6964" y="7645"/>
                      <a:pt x="9538" y="5677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8" name="任意多边形: 形状 3987"/>
              <p:cNvSpPr/>
              <p:nvPr/>
            </p:nvSpPr>
            <p:spPr>
              <a:xfrm>
                <a:off x="1804976" y="5221212"/>
                <a:ext cx="15139" cy="15139"/>
              </a:xfrm>
              <a:custGeom>
                <a:avLst/>
                <a:gdLst>
                  <a:gd name="connsiteX0" fmla="*/ 5784 w 15139"/>
                  <a:gd name="connsiteY0" fmla="*/ 5677 h 15139"/>
                  <a:gd name="connsiteX1" fmla="*/ 6693 w 15139"/>
                  <a:gd name="connsiteY1" fmla="*/ 5677 h 15139"/>
                  <a:gd name="connsiteX2" fmla="*/ 12067 w 15139"/>
                  <a:gd name="connsiteY2" fmla="*/ 7872 h 15139"/>
                  <a:gd name="connsiteX3" fmla="*/ 10629 w 15139"/>
                  <a:gd name="connsiteY3" fmla="*/ 9689 h 15139"/>
                  <a:gd name="connsiteX4" fmla="*/ 5709 w 15139"/>
                  <a:gd name="connsiteY4" fmla="*/ 7494 h 15139"/>
                  <a:gd name="connsiteX5" fmla="*/ 5784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84" y="5677"/>
                    </a:moveTo>
                    <a:cubicBezTo>
                      <a:pt x="6087" y="5677"/>
                      <a:pt x="6390" y="5677"/>
                      <a:pt x="6693" y="5677"/>
                    </a:cubicBezTo>
                    <a:cubicBezTo>
                      <a:pt x="8812" y="5677"/>
                      <a:pt x="11007" y="5602"/>
                      <a:pt x="12067" y="7872"/>
                    </a:cubicBezTo>
                    <a:cubicBezTo>
                      <a:pt x="12218" y="8175"/>
                      <a:pt x="11234" y="9235"/>
                      <a:pt x="10629" y="9689"/>
                    </a:cubicBezTo>
                    <a:cubicBezTo>
                      <a:pt x="7752" y="11809"/>
                      <a:pt x="7525" y="7797"/>
                      <a:pt x="5709" y="7494"/>
                    </a:cubicBezTo>
                    <a:cubicBezTo>
                      <a:pt x="5633" y="6964"/>
                      <a:pt x="5709" y="6358"/>
                      <a:pt x="5784" y="5677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89" name="任意多边形: 形状 3988"/>
              <p:cNvSpPr/>
              <p:nvPr/>
            </p:nvSpPr>
            <p:spPr>
              <a:xfrm>
                <a:off x="2543339" y="5755390"/>
                <a:ext cx="15139" cy="15139"/>
              </a:xfrm>
              <a:custGeom>
                <a:avLst/>
                <a:gdLst>
                  <a:gd name="connsiteX0" fmla="*/ 6889 w 15139"/>
                  <a:gd name="connsiteY0" fmla="*/ 5682 h 15139"/>
                  <a:gd name="connsiteX1" fmla="*/ 12566 w 15139"/>
                  <a:gd name="connsiteY1" fmla="*/ 9467 h 15139"/>
                  <a:gd name="connsiteX2" fmla="*/ 6738 w 15139"/>
                  <a:gd name="connsiteY2" fmla="*/ 11208 h 15139"/>
                  <a:gd name="connsiteX3" fmla="*/ 6889 w 15139"/>
                  <a:gd name="connsiteY3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889" y="5682"/>
                    </a:moveTo>
                    <a:cubicBezTo>
                      <a:pt x="9614" y="5682"/>
                      <a:pt x="12566" y="5379"/>
                      <a:pt x="12566" y="9467"/>
                    </a:cubicBezTo>
                    <a:cubicBezTo>
                      <a:pt x="10598" y="10072"/>
                      <a:pt x="8706" y="10678"/>
                      <a:pt x="6738" y="11208"/>
                    </a:cubicBezTo>
                    <a:cubicBezTo>
                      <a:pt x="5299" y="9391"/>
                      <a:pt x="5299" y="7499"/>
                      <a:pt x="6889" y="5682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0" name="任意多边形: 形状 3989"/>
              <p:cNvSpPr/>
              <p:nvPr/>
            </p:nvSpPr>
            <p:spPr>
              <a:xfrm>
                <a:off x="1520840" y="5870452"/>
                <a:ext cx="15139" cy="15139"/>
              </a:xfrm>
              <a:custGeom>
                <a:avLst/>
                <a:gdLst>
                  <a:gd name="connsiteX0" fmla="*/ 7501 w 15139"/>
                  <a:gd name="connsiteY0" fmla="*/ 5677 h 15139"/>
                  <a:gd name="connsiteX1" fmla="*/ 9999 w 15139"/>
                  <a:gd name="connsiteY1" fmla="*/ 8024 h 15139"/>
                  <a:gd name="connsiteX2" fmla="*/ 7577 w 15139"/>
                  <a:gd name="connsiteY2" fmla="*/ 11354 h 15139"/>
                  <a:gd name="connsiteX3" fmla="*/ 5684 w 15139"/>
                  <a:gd name="connsiteY3" fmla="*/ 9613 h 15139"/>
                  <a:gd name="connsiteX4" fmla="*/ 750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01" y="5677"/>
                    </a:moveTo>
                    <a:cubicBezTo>
                      <a:pt x="9015" y="5829"/>
                      <a:pt x="9847" y="6813"/>
                      <a:pt x="9999" y="8024"/>
                    </a:cubicBezTo>
                    <a:cubicBezTo>
                      <a:pt x="10226" y="9765"/>
                      <a:pt x="9242" y="11052"/>
                      <a:pt x="7577" y="11354"/>
                    </a:cubicBezTo>
                    <a:cubicBezTo>
                      <a:pt x="6593" y="11582"/>
                      <a:pt x="5760" y="10598"/>
                      <a:pt x="5684" y="9613"/>
                    </a:cubicBezTo>
                    <a:cubicBezTo>
                      <a:pt x="5608" y="8099"/>
                      <a:pt x="6138" y="6661"/>
                      <a:pt x="7501" y="5677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1" name="任意多边形: 形状 3990"/>
              <p:cNvSpPr/>
              <p:nvPr/>
            </p:nvSpPr>
            <p:spPr>
              <a:xfrm>
                <a:off x="2008263" y="5728212"/>
                <a:ext cx="15139" cy="15139"/>
              </a:xfrm>
              <a:custGeom>
                <a:avLst/>
                <a:gdLst>
                  <a:gd name="connsiteX0" fmla="*/ 5814 w 15139"/>
                  <a:gd name="connsiteY0" fmla="*/ 6215 h 15139"/>
                  <a:gd name="connsiteX1" fmla="*/ 9069 w 15139"/>
                  <a:gd name="connsiteY1" fmla="*/ 5761 h 15139"/>
                  <a:gd name="connsiteX2" fmla="*/ 7631 w 15139"/>
                  <a:gd name="connsiteY2" fmla="*/ 12044 h 15139"/>
                  <a:gd name="connsiteX3" fmla="*/ 5814 w 15139"/>
                  <a:gd name="connsiteY3" fmla="*/ 62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14" y="6215"/>
                    </a:moveTo>
                    <a:cubicBezTo>
                      <a:pt x="6950" y="6063"/>
                      <a:pt x="8918" y="5458"/>
                      <a:pt x="9069" y="5761"/>
                    </a:cubicBezTo>
                    <a:cubicBezTo>
                      <a:pt x="10129" y="8107"/>
                      <a:pt x="10205" y="10454"/>
                      <a:pt x="7631" y="12044"/>
                    </a:cubicBezTo>
                    <a:cubicBezTo>
                      <a:pt x="5057" y="10756"/>
                      <a:pt x="5739" y="8410"/>
                      <a:pt x="5814" y="6215"/>
                    </a:cubicBezTo>
                    <a:close/>
                  </a:path>
                </a:pathLst>
              </a:custGeom>
              <a:solidFill>
                <a:srgbClr val="F1C3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2" name="任意多边形: 形状 3991"/>
              <p:cNvSpPr/>
              <p:nvPr/>
            </p:nvSpPr>
            <p:spPr>
              <a:xfrm>
                <a:off x="1835815" y="5726250"/>
                <a:ext cx="15139" cy="15139"/>
              </a:xfrm>
              <a:custGeom>
                <a:avLst/>
                <a:gdLst>
                  <a:gd name="connsiteX0" fmla="*/ 10900 w 15139"/>
                  <a:gd name="connsiteY0" fmla="*/ 10902 h 15139"/>
                  <a:gd name="connsiteX1" fmla="*/ 5677 w 15139"/>
                  <a:gd name="connsiteY1" fmla="*/ 7571 h 15139"/>
                  <a:gd name="connsiteX2" fmla="*/ 7267 w 15139"/>
                  <a:gd name="connsiteY2" fmla="*/ 5679 h 15139"/>
                  <a:gd name="connsiteX3" fmla="*/ 10900 w 15139"/>
                  <a:gd name="connsiteY3" fmla="*/ 109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900" y="10902"/>
                    </a:moveTo>
                    <a:cubicBezTo>
                      <a:pt x="7948" y="10523"/>
                      <a:pt x="5829" y="10296"/>
                      <a:pt x="5677" y="7571"/>
                    </a:cubicBezTo>
                    <a:cubicBezTo>
                      <a:pt x="5677" y="6965"/>
                      <a:pt x="6661" y="5679"/>
                      <a:pt x="7267" y="5679"/>
                    </a:cubicBezTo>
                    <a:cubicBezTo>
                      <a:pt x="10295" y="5603"/>
                      <a:pt x="9840" y="8253"/>
                      <a:pt x="10900" y="10902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3" name="任意多边形: 形状 3992"/>
              <p:cNvSpPr/>
              <p:nvPr/>
            </p:nvSpPr>
            <p:spPr>
              <a:xfrm>
                <a:off x="2261511" y="5370254"/>
                <a:ext cx="7570" cy="15139"/>
              </a:xfrm>
              <a:custGeom>
                <a:avLst/>
                <a:gdLst>
                  <a:gd name="connsiteX0" fmla="*/ 9250 w 7569"/>
                  <a:gd name="connsiteY0" fmla="*/ 8556 h 15139"/>
                  <a:gd name="connsiteX1" fmla="*/ 7736 w 7569"/>
                  <a:gd name="connsiteY1" fmla="*/ 11130 h 15139"/>
                  <a:gd name="connsiteX2" fmla="*/ 5692 w 7569"/>
                  <a:gd name="connsiteY2" fmla="*/ 8329 h 15139"/>
                  <a:gd name="connsiteX3" fmla="*/ 7509 w 7569"/>
                  <a:gd name="connsiteY3" fmla="*/ 5680 h 15139"/>
                  <a:gd name="connsiteX4" fmla="*/ 9250 w 7569"/>
                  <a:gd name="connsiteY4" fmla="*/ 85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250" y="8556"/>
                    </a:moveTo>
                    <a:cubicBezTo>
                      <a:pt x="9023" y="9541"/>
                      <a:pt x="9704" y="11281"/>
                      <a:pt x="7736" y="11130"/>
                    </a:cubicBezTo>
                    <a:cubicBezTo>
                      <a:pt x="6374" y="10978"/>
                      <a:pt x="5768" y="9692"/>
                      <a:pt x="5692" y="8329"/>
                    </a:cubicBezTo>
                    <a:cubicBezTo>
                      <a:pt x="5617" y="7042"/>
                      <a:pt x="5768" y="5604"/>
                      <a:pt x="7509" y="5680"/>
                    </a:cubicBezTo>
                    <a:cubicBezTo>
                      <a:pt x="9023" y="5756"/>
                      <a:pt x="9174" y="7194"/>
                      <a:pt x="9250" y="8556"/>
                    </a:cubicBezTo>
                    <a:close/>
                  </a:path>
                </a:pathLst>
              </a:custGeom>
              <a:solidFill>
                <a:srgbClr val="F8E4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4" name="任意多边形: 形状 3993"/>
              <p:cNvSpPr/>
              <p:nvPr/>
            </p:nvSpPr>
            <p:spPr>
              <a:xfrm>
                <a:off x="1711846" y="5926872"/>
                <a:ext cx="15139" cy="15139"/>
              </a:xfrm>
              <a:custGeom>
                <a:avLst/>
                <a:gdLst>
                  <a:gd name="connsiteX0" fmla="*/ 11410 w 15139"/>
                  <a:gd name="connsiteY0" fmla="*/ 7163 h 15139"/>
                  <a:gd name="connsiteX1" fmla="*/ 9366 w 15139"/>
                  <a:gd name="connsiteY1" fmla="*/ 11251 h 15139"/>
                  <a:gd name="connsiteX2" fmla="*/ 6036 w 15139"/>
                  <a:gd name="connsiteY2" fmla="*/ 7088 h 15139"/>
                  <a:gd name="connsiteX3" fmla="*/ 11410 w 15139"/>
                  <a:gd name="connsiteY3" fmla="*/ 71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10" y="7163"/>
                    </a:moveTo>
                    <a:cubicBezTo>
                      <a:pt x="10729" y="8526"/>
                      <a:pt x="10048" y="9888"/>
                      <a:pt x="9366" y="11251"/>
                    </a:cubicBezTo>
                    <a:cubicBezTo>
                      <a:pt x="6868" y="10948"/>
                      <a:pt x="4825" y="9662"/>
                      <a:pt x="6036" y="7088"/>
                    </a:cubicBezTo>
                    <a:cubicBezTo>
                      <a:pt x="7398" y="3984"/>
                      <a:pt x="9518" y="6936"/>
                      <a:pt x="11410" y="7163"/>
                    </a:cubicBezTo>
                    <a:close/>
                  </a:path>
                </a:pathLst>
              </a:custGeom>
              <a:solidFill>
                <a:srgbClr val="FBD9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5" name="任意多边形: 形状 3994"/>
              <p:cNvSpPr/>
              <p:nvPr/>
            </p:nvSpPr>
            <p:spPr>
              <a:xfrm>
                <a:off x="1706830" y="6073399"/>
                <a:ext cx="15139" cy="15139"/>
              </a:xfrm>
              <a:custGeom>
                <a:avLst/>
                <a:gdLst>
                  <a:gd name="connsiteX0" fmla="*/ 10219 w 15139"/>
                  <a:gd name="connsiteY0" fmla="*/ 7183 h 15139"/>
                  <a:gd name="connsiteX1" fmla="*/ 7418 w 15139"/>
                  <a:gd name="connsiteY1" fmla="*/ 10287 h 15139"/>
                  <a:gd name="connsiteX2" fmla="*/ 5677 w 15139"/>
                  <a:gd name="connsiteY2" fmla="*/ 8848 h 15139"/>
                  <a:gd name="connsiteX3" fmla="*/ 8478 w 15139"/>
                  <a:gd name="connsiteY3" fmla="*/ 5745 h 15139"/>
                  <a:gd name="connsiteX4" fmla="*/ 10219 w 15139"/>
                  <a:gd name="connsiteY4" fmla="*/ 718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219" y="7183"/>
                    </a:moveTo>
                    <a:cubicBezTo>
                      <a:pt x="10067" y="8924"/>
                      <a:pt x="8932" y="9832"/>
                      <a:pt x="7418" y="10287"/>
                    </a:cubicBezTo>
                    <a:cubicBezTo>
                      <a:pt x="6283" y="10589"/>
                      <a:pt x="5677" y="9757"/>
                      <a:pt x="5677" y="8848"/>
                    </a:cubicBezTo>
                    <a:cubicBezTo>
                      <a:pt x="5677" y="7107"/>
                      <a:pt x="6888" y="6123"/>
                      <a:pt x="8478" y="5745"/>
                    </a:cubicBezTo>
                    <a:cubicBezTo>
                      <a:pt x="9538" y="5442"/>
                      <a:pt x="9992" y="6199"/>
                      <a:pt x="10219" y="7183"/>
                    </a:cubicBezTo>
                    <a:close/>
                  </a:path>
                </a:pathLst>
              </a:custGeom>
              <a:solidFill>
                <a:srgbClr val="FDF0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6" name="任意多边形: 形状 3995"/>
              <p:cNvSpPr/>
              <p:nvPr/>
            </p:nvSpPr>
            <p:spPr>
              <a:xfrm>
                <a:off x="1583049" y="5200342"/>
                <a:ext cx="15139" cy="15139"/>
              </a:xfrm>
              <a:custGeom>
                <a:avLst/>
                <a:gdLst>
                  <a:gd name="connsiteX0" fmla="*/ 10920 w 15139"/>
                  <a:gd name="connsiteY0" fmla="*/ 7624 h 15139"/>
                  <a:gd name="connsiteX1" fmla="*/ 6984 w 15139"/>
                  <a:gd name="connsiteY1" fmla="*/ 9971 h 15139"/>
                  <a:gd name="connsiteX2" fmla="*/ 5697 w 15139"/>
                  <a:gd name="connsiteY2" fmla="*/ 7775 h 15139"/>
                  <a:gd name="connsiteX3" fmla="*/ 10920 w 15139"/>
                  <a:gd name="connsiteY3" fmla="*/ 5732 h 15139"/>
                  <a:gd name="connsiteX4" fmla="*/ 11298 w 15139"/>
                  <a:gd name="connsiteY4" fmla="*/ 7019 h 15139"/>
                  <a:gd name="connsiteX5" fmla="*/ 10920 w 15139"/>
                  <a:gd name="connsiteY5" fmla="*/ 762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0920" y="7624"/>
                    </a:moveTo>
                    <a:cubicBezTo>
                      <a:pt x="10087" y="9138"/>
                      <a:pt x="9406" y="11258"/>
                      <a:pt x="6984" y="9971"/>
                    </a:cubicBezTo>
                    <a:cubicBezTo>
                      <a:pt x="6302" y="9593"/>
                      <a:pt x="5545" y="8381"/>
                      <a:pt x="5697" y="7775"/>
                    </a:cubicBezTo>
                    <a:cubicBezTo>
                      <a:pt x="6378" y="4748"/>
                      <a:pt x="8952" y="5959"/>
                      <a:pt x="10920" y="5732"/>
                    </a:cubicBezTo>
                    <a:cubicBezTo>
                      <a:pt x="11298" y="6186"/>
                      <a:pt x="11450" y="6565"/>
                      <a:pt x="11298" y="7019"/>
                    </a:cubicBezTo>
                    <a:cubicBezTo>
                      <a:pt x="11222" y="7397"/>
                      <a:pt x="11071" y="7624"/>
                      <a:pt x="10920" y="7624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7" name="任意多边形: 形状 3996"/>
              <p:cNvSpPr/>
              <p:nvPr/>
            </p:nvSpPr>
            <p:spPr>
              <a:xfrm>
                <a:off x="1962293" y="5443633"/>
                <a:ext cx="15139" cy="7570"/>
              </a:xfrm>
              <a:custGeom>
                <a:avLst/>
                <a:gdLst>
                  <a:gd name="connsiteX0" fmla="*/ 8411 w 15139"/>
                  <a:gd name="connsiteY0" fmla="*/ 9283 h 7569"/>
                  <a:gd name="connsiteX1" fmla="*/ 5686 w 15139"/>
                  <a:gd name="connsiteY1" fmla="*/ 7163 h 7569"/>
                  <a:gd name="connsiteX2" fmla="*/ 8336 w 15139"/>
                  <a:gd name="connsiteY2" fmla="*/ 5725 h 7569"/>
                  <a:gd name="connsiteX3" fmla="*/ 11061 w 15139"/>
                  <a:gd name="connsiteY3" fmla="*/ 7542 h 7569"/>
                  <a:gd name="connsiteX4" fmla="*/ 8411 w 15139"/>
                  <a:gd name="connsiteY4" fmla="*/ 928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8411" y="9283"/>
                    </a:moveTo>
                    <a:cubicBezTo>
                      <a:pt x="7049" y="9131"/>
                      <a:pt x="5762" y="8526"/>
                      <a:pt x="5686" y="7163"/>
                    </a:cubicBezTo>
                    <a:cubicBezTo>
                      <a:pt x="5535" y="5271"/>
                      <a:pt x="7276" y="5725"/>
                      <a:pt x="8336" y="5725"/>
                    </a:cubicBezTo>
                    <a:cubicBezTo>
                      <a:pt x="9623" y="5725"/>
                      <a:pt x="11061" y="5876"/>
                      <a:pt x="11061" y="7542"/>
                    </a:cubicBezTo>
                    <a:cubicBezTo>
                      <a:pt x="11136" y="9207"/>
                      <a:pt x="9698" y="9359"/>
                      <a:pt x="8411" y="9283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8" name="任意多边形: 形状 3997"/>
              <p:cNvSpPr/>
              <p:nvPr/>
            </p:nvSpPr>
            <p:spPr>
              <a:xfrm>
                <a:off x="2222997" y="6188524"/>
                <a:ext cx="15139" cy="15139"/>
              </a:xfrm>
              <a:custGeom>
                <a:avLst/>
                <a:gdLst>
                  <a:gd name="connsiteX0" fmla="*/ 11581 w 15139"/>
                  <a:gd name="connsiteY0" fmla="*/ 5677 h 15139"/>
                  <a:gd name="connsiteX1" fmla="*/ 11733 w 15139"/>
                  <a:gd name="connsiteY1" fmla="*/ 7948 h 15139"/>
                  <a:gd name="connsiteX2" fmla="*/ 9613 w 15139"/>
                  <a:gd name="connsiteY2" fmla="*/ 11582 h 15139"/>
                  <a:gd name="connsiteX3" fmla="*/ 8705 w 15139"/>
                  <a:gd name="connsiteY3" fmla="*/ 11582 h 15139"/>
                  <a:gd name="connsiteX4" fmla="*/ 7797 w 15139"/>
                  <a:gd name="connsiteY4" fmla="*/ 11582 h 15139"/>
                  <a:gd name="connsiteX5" fmla="*/ 5677 w 15139"/>
                  <a:gd name="connsiteY5" fmla="*/ 9765 h 15139"/>
                  <a:gd name="connsiteX6" fmla="*/ 11581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581" y="5677"/>
                    </a:moveTo>
                    <a:cubicBezTo>
                      <a:pt x="11657" y="6434"/>
                      <a:pt x="11657" y="7191"/>
                      <a:pt x="11733" y="7948"/>
                    </a:cubicBezTo>
                    <a:cubicBezTo>
                      <a:pt x="12792" y="10143"/>
                      <a:pt x="10749" y="10598"/>
                      <a:pt x="9613" y="11582"/>
                    </a:cubicBezTo>
                    <a:lnTo>
                      <a:pt x="8705" y="11582"/>
                    </a:lnTo>
                    <a:lnTo>
                      <a:pt x="7797" y="11582"/>
                    </a:lnTo>
                    <a:cubicBezTo>
                      <a:pt x="7040" y="11052"/>
                      <a:pt x="5904" y="10900"/>
                      <a:pt x="5677" y="9765"/>
                    </a:cubicBezTo>
                    <a:cubicBezTo>
                      <a:pt x="5904" y="5829"/>
                      <a:pt x="8781" y="5829"/>
                      <a:pt x="11581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99" name="任意多边形: 形状 3998"/>
              <p:cNvSpPr/>
              <p:nvPr/>
            </p:nvSpPr>
            <p:spPr>
              <a:xfrm>
                <a:off x="2408553" y="5805779"/>
                <a:ext cx="15139" cy="15139"/>
              </a:xfrm>
              <a:custGeom>
                <a:avLst/>
                <a:gdLst>
                  <a:gd name="connsiteX0" fmla="*/ 9965 w 15139"/>
                  <a:gd name="connsiteY0" fmla="*/ 7750 h 15139"/>
                  <a:gd name="connsiteX1" fmla="*/ 8905 w 15139"/>
                  <a:gd name="connsiteY1" fmla="*/ 9869 h 15139"/>
                  <a:gd name="connsiteX2" fmla="*/ 5953 w 15139"/>
                  <a:gd name="connsiteY2" fmla="*/ 8355 h 15139"/>
                  <a:gd name="connsiteX3" fmla="*/ 7391 w 15139"/>
                  <a:gd name="connsiteY3" fmla="*/ 5706 h 15139"/>
                  <a:gd name="connsiteX4" fmla="*/ 9965 w 15139"/>
                  <a:gd name="connsiteY4" fmla="*/ 775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965" y="7750"/>
                    </a:moveTo>
                    <a:cubicBezTo>
                      <a:pt x="10192" y="8734"/>
                      <a:pt x="9813" y="9567"/>
                      <a:pt x="8905" y="9869"/>
                    </a:cubicBezTo>
                    <a:cubicBezTo>
                      <a:pt x="7542" y="10324"/>
                      <a:pt x="6558" y="9415"/>
                      <a:pt x="5953" y="8355"/>
                    </a:cubicBezTo>
                    <a:cubicBezTo>
                      <a:pt x="5196" y="6917"/>
                      <a:pt x="6104" y="5934"/>
                      <a:pt x="7391" y="5706"/>
                    </a:cubicBezTo>
                    <a:cubicBezTo>
                      <a:pt x="8753" y="5479"/>
                      <a:pt x="9510" y="6615"/>
                      <a:pt x="9965" y="7750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0" name="任意多边形: 形状 3999"/>
              <p:cNvSpPr/>
              <p:nvPr/>
            </p:nvSpPr>
            <p:spPr>
              <a:xfrm>
                <a:off x="1916752" y="6123956"/>
                <a:ext cx="7570" cy="22709"/>
              </a:xfrm>
              <a:custGeom>
                <a:avLst/>
                <a:gdLst>
                  <a:gd name="connsiteX0" fmla="*/ 8005 w 7569"/>
                  <a:gd name="connsiteY0" fmla="*/ 13549 h 22708"/>
                  <a:gd name="connsiteX1" fmla="*/ 7929 w 7569"/>
                  <a:gd name="connsiteY1" fmla="*/ 17410 h 22708"/>
                  <a:gd name="connsiteX2" fmla="*/ 7853 w 7569"/>
                  <a:gd name="connsiteY2" fmla="*/ 5677 h 22708"/>
                  <a:gd name="connsiteX3" fmla="*/ 8005 w 7569"/>
                  <a:gd name="connsiteY3" fmla="*/ 9689 h 22708"/>
                  <a:gd name="connsiteX4" fmla="*/ 8005 w 7569"/>
                  <a:gd name="connsiteY4" fmla="*/ 135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22708">
                    <a:moveTo>
                      <a:pt x="8005" y="13549"/>
                    </a:moveTo>
                    <a:cubicBezTo>
                      <a:pt x="8005" y="14836"/>
                      <a:pt x="7929" y="16123"/>
                      <a:pt x="7929" y="17410"/>
                    </a:cubicBezTo>
                    <a:cubicBezTo>
                      <a:pt x="4901" y="13549"/>
                      <a:pt x="4977" y="9613"/>
                      <a:pt x="7853" y="5677"/>
                    </a:cubicBezTo>
                    <a:cubicBezTo>
                      <a:pt x="7929" y="7040"/>
                      <a:pt x="7929" y="8402"/>
                      <a:pt x="8005" y="9689"/>
                    </a:cubicBezTo>
                    <a:cubicBezTo>
                      <a:pt x="9140" y="10975"/>
                      <a:pt x="9140" y="12263"/>
                      <a:pt x="8005" y="13549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1" name="任意多边形: 形状 4000"/>
              <p:cNvSpPr/>
              <p:nvPr/>
            </p:nvSpPr>
            <p:spPr>
              <a:xfrm>
                <a:off x="1944052" y="5238960"/>
                <a:ext cx="7570" cy="15139"/>
              </a:xfrm>
              <a:custGeom>
                <a:avLst/>
                <a:gdLst>
                  <a:gd name="connsiteX0" fmla="*/ 9015 w 7569"/>
                  <a:gd name="connsiteY0" fmla="*/ 7838 h 15139"/>
                  <a:gd name="connsiteX1" fmla="*/ 7047 w 7569"/>
                  <a:gd name="connsiteY1" fmla="*/ 9957 h 15139"/>
                  <a:gd name="connsiteX2" fmla="*/ 5684 w 7569"/>
                  <a:gd name="connsiteY2" fmla="*/ 7989 h 15139"/>
                  <a:gd name="connsiteX3" fmla="*/ 7652 w 7569"/>
                  <a:gd name="connsiteY3" fmla="*/ 5718 h 15139"/>
                  <a:gd name="connsiteX4" fmla="*/ 9015 w 7569"/>
                  <a:gd name="connsiteY4" fmla="*/ 78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15" y="7838"/>
                    </a:moveTo>
                    <a:cubicBezTo>
                      <a:pt x="8788" y="8897"/>
                      <a:pt x="8712" y="10260"/>
                      <a:pt x="7047" y="9957"/>
                    </a:cubicBezTo>
                    <a:cubicBezTo>
                      <a:pt x="6138" y="9805"/>
                      <a:pt x="5609" y="8973"/>
                      <a:pt x="5684" y="7989"/>
                    </a:cubicBezTo>
                    <a:cubicBezTo>
                      <a:pt x="5760" y="6854"/>
                      <a:pt x="5911" y="5415"/>
                      <a:pt x="7652" y="5718"/>
                    </a:cubicBezTo>
                    <a:cubicBezTo>
                      <a:pt x="8485" y="5945"/>
                      <a:pt x="8939" y="6778"/>
                      <a:pt x="9015" y="7838"/>
                    </a:cubicBezTo>
                    <a:close/>
                  </a:path>
                </a:pathLst>
              </a:custGeom>
              <a:solidFill>
                <a:srgbClr val="FAED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2" name="任意多边形: 形状 4001"/>
              <p:cNvSpPr/>
              <p:nvPr/>
            </p:nvSpPr>
            <p:spPr>
              <a:xfrm>
                <a:off x="1691161" y="6202073"/>
                <a:ext cx="15139" cy="15139"/>
              </a:xfrm>
              <a:custGeom>
                <a:avLst/>
                <a:gdLst>
                  <a:gd name="connsiteX0" fmla="*/ 7191 w 15139"/>
                  <a:gd name="connsiteY0" fmla="*/ 5677 h 15139"/>
                  <a:gd name="connsiteX1" fmla="*/ 10597 w 15139"/>
                  <a:gd name="connsiteY1" fmla="*/ 7873 h 15139"/>
                  <a:gd name="connsiteX2" fmla="*/ 9386 w 15139"/>
                  <a:gd name="connsiteY2" fmla="*/ 10068 h 15139"/>
                  <a:gd name="connsiteX3" fmla="*/ 5677 w 15139"/>
                  <a:gd name="connsiteY3" fmla="*/ 6056 h 15139"/>
                  <a:gd name="connsiteX4" fmla="*/ 719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91" y="5677"/>
                    </a:moveTo>
                    <a:cubicBezTo>
                      <a:pt x="8554" y="6056"/>
                      <a:pt x="10522" y="5753"/>
                      <a:pt x="10597" y="7873"/>
                    </a:cubicBezTo>
                    <a:cubicBezTo>
                      <a:pt x="10597" y="8629"/>
                      <a:pt x="9916" y="9992"/>
                      <a:pt x="9386" y="10068"/>
                    </a:cubicBezTo>
                    <a:cubicBezTo>
                      <a:pt x="6283" y="10598"/>
                      <a:pt x="6888" y="7418"/>
                      <a:pt x="5677" y="6056"/>
                    </a:cubicBezTo>
                    <a:cubicBezTo>
                      <a:pt x="6131" y="5753"/>
                      <a:pt x="6661" y="5677"/>
                      <a:pt x="7191" y="5677"/>
                    </a:cubicBezTo>
                    <a:close/>
                  </a:path>
                </a:pathLst>
              </a:custGeom>
              <a:solidFill>
                <a:srgbClr val="F0BC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3" name="任意多边形: 形状 4002"/>
              <p:cNvSpPr/>
              <p:nvPr/>
            </p:nvSpPr>
            <p:spPr>
              <a:xfrm>
                <a:off x="1734610" y="6036889"/>
                <a:ext cx="15139" cy="15139"/>
              </a:xfrm>
              <a:custGeom>
                <a:avLst/>
                <a:gdLst>
                  <a:gd name="connsiteX0" fmla="*/ 5677 w 15139"/>
                  <a:gd name="connsiteY0" fmla="*/ 7587 h 15139"/>
                  <a:gd name="connsiteX1" fmla="*/ 13549 w 15139"/>
                  <a:gd name="connsiteY1" fmla="*/ 5770 h 15139"/>
                  <a:gd name="connsiteX2" fmla="*/ 5677 w 15139"/>
                  <a:gd name="connsiteY2" fmla="*/ 75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7587"/>
                    </a:moveTo>
                    <a:cubicBezTo>
                      <a:pt x="8478" y="7738"/>
                      <a:pt x="10673" y="5164"/>
                      <a:pt x="13549" y="5770"/>
                    </a:cubicBezTo>
                    <a:cubicBezTo>
                      <a:pt x="11657" y="9403"/>
                      <a:pt x="9538" y="12431"/>
                      <a:pt x="5677" y="7587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4" name="任意多边形: 形状 4003"/>
              <p:cNvSpPr/>
              <p:nvPr/>
            </p:nvSpPr>
            <p:spPr>
              <a:xfrm>
                <a:off x="1624549" y="6615648"/>
                <a:ext cx="15139" cy="15139"/>
              </a:xfrm>
              <a:custGeom>
                <a:avLst/>
                <a:gdLst>
                  <a:gd name="connsiteX0" fmla="*/ 5677 w 15139"/>
                  <a:gd name="connsiteY0" fmla="*/ 6686 h 15139"/>
                  <a:gd name="connsiteX1" fmla="*/ 10370 w 15139"/>
                  <a:gd name="connsiteY1" fmla="*/ 6913 h 15139"/>
                  <a:gd name="connsiteX2" fmla="*/ 9311 w 15139"/>
                  <a:gd name="connsiteY2" fmla="*/ 10546 h 15139"/>
                  <a:gd name="connsiteX3" fmla="*/ 5677 w 15139"/>
                  <a:gd name="connsiteY3" fmla="*/ 66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686"/>
                    </a:moveTo>
                    <a:cubicBezTo>
                      <a:pt x="7267" y="6080"/>
                      <a:pt x="8932" y="4642"/>
                      <a:pt x="10370" y="6913"/>
                    </a:cubicBezTo>
                    <a:cubicBezTo>
                      <a:pt x="11354" y="8502"/>
                      <a:pt x="10900" y="9714"/>
                      <a:pt x="9311" y="10546"/>
                    </a:cubicBezTo>
                    <a:cubicBezTo>
                      <a:pt x="7494" y="9790"/>
                      <a:pt x="6131" y="8578"/>
                      <a:pt x="5677" y="668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5" name="任意多边形: 形状 4004"/>
              <p:cNvSpPr/>
              <p:nvPr/>
            </p:nvSpPr>
            <p:spPr>
              <a:xfrm>
                <a:off x="2014078" y="6069093"/>
                <a:ext cx="15139" cy="7570"/>
              </a:xfrm>
              <a:custGeom>
                <a:avLst/>
                <a:gdLst>
                  <a:gd name="connsiteX0" fmla="*/ 5677 w 15139"/>
                  <a:gd name="connsiteY0" fmla="*/ 5736 h 7569"/>
                  <a:gd name="connsiteX1" fmla="*/ 10749 w 15139"/>
                  <a:gd name="connsiteY1" fmla="*/ 7024 h 7569"/>
                  <a:gd name="connsiteX2" fmla="*/ 9689 w 15139"/>
                  <a:gd name="connsiteY2" fmla="*/ 9219 h 7569"/>
                  <a:gd name="connsiteX3" fmla="*/ 5677 w 15139"/>
                  <a:gd name="connsiteY3" fmla="*/ 5736 h 7569"/>
                  <a:gd name="connsiteX4" fmla="*/ 5677 w 15139"/>
                  <a:gd name="connsiteY4" fmla="*/ 573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5736"/>
                    </a:moveTo>
                    <a:cubicBezTo>
                      <a:pt x="7494" y="5812"/>
                      <a:pt x="9538" y="5131"/>
                      <a:pt x="10749" y="7024"/>
                    </a:cubicBezTo>
                    <a:cubicBezTo>
                      <a:pt x="11279" y="7780"/>
                      <a:pt x="10597" y="8916"/>
                      <a:pt x="9689" y="9219"/>
                    </a:cubicBezTo>
                    <a:cubicBezTo>
                      <a:pt x="6737" y="9975"/>
                      <a:pt x="5904" y="8083"/>
                      <a:pt x="5677" y="5736"/>
                    </a:cubicBezTo>
                    <a:lnTo>
                      <a:pt x="5677" y="5736"/>
                    </a:lnTo>
                    <a:close/>
                  </a:path>
                </a:pathLst>
              </a:custGeom>
              <a:solidFill>
                <a:srgbClr val="FAE1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6" name="任意多边形: 形状 4005"/>
              <p:cNvSpPr/>
              <p:nvPr/>
            </p:nvSpPr>
            <p:spPr>
              <a:xfrm>
                <a:off x="1792589" y="6815374"/>
                <a:ext cx="15139" cy="15139"/>
              </a:xfrm>
              <a:custGeom>
                <a:avLst/>
                <a:gdLst>
                  <a:gd name="connsiteX0" fmla="*/ 6892 w 15139"/>
                  <a:gd name="connsiteY0" fmla="*/ 5736 h 15139"/>
                  <a:gd name="connsiteX1" fmla="*/ 9845 w 15139"/>
                  <a:gd name="connsiteY1" fmla="*/ 7552 h 15139"/>
                  <a:gd name="connsiteX2" fmla="*/ 8179 w 15139"/>
                  <a:gd name="connsiteY2" fmla="*/ 9899 h 15139"/>
                  <a:gd name="connsiteX3" fmla="*/ 5681 w 15139"/>
                  <a:gd name="connsiteY3" fmla="*/ 7704 h 15139"/>
                  <a:gd name="connsiteX4" fmla="*/ 6892 w 15139"/>
                  <a:gd name="connsiteY4" fmla="*/ 57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892" y="5736"/>
                    </a:moveTo>
                    <a:cubicBezTo>
                      <a:pt x="8709" y="5433"/>
                      <a:pt x="9466" y="6341"/>
                      <a:pt x="9845" y="7552"/>
                    </a:cubicBezTo>
                    <a:cubicBezTo>
                      <a:pt x="10299" y="8915"/>
                      <a:pt x="9845" y="10050"/>
                      <a:pt x="8179" y="9899"/>
                    </a:cubicBezTo>
                    <a:cubicBezTo>
                      <a:pt x="6892" y="9823"/>
                      <a:pt x="5833" y="8915"/>
                      <a:pt x="5681" y="7704"/>
                    </a:cubicBezTo>
                    <a:cubicBezTo>
                      <a:pt x="5606" y="7022"/>
                      <a:pt x="6590" y="6266"/>
                      <a:pt x="6892" y="5736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7" name="任意多边形: 形状 4006"/>
              <p:cNvSpPr/>
              <p:nvPr/>
            </p:nvSpPr>
            <p:spPr>
              <a:xfrm>
                <a:off x="2462800" y="6184815"/>
                <a:ext cx="15139" cy="15139"/>
              </a:xfrm>
              <a:custGeom>
                <a:avLst/>
                <a:gdLst>
                  <a:gd name="connsiteX0" fmla="*/ 13398 w 15139"/>
                  <a:gd name="connsiteY0" fmla="*/ 7645 h 15139"/>
                  <a:gd name="connsiteX1" fmla="*/ 5677 w 15139"/>
                  <a:gd name="connsiteY1" fmla="*/ 7796 h 15139"/>
                  <a:gd name="connsiteX2" fmla="*/ 7645 w 15139"/>
                  <a:gd name="connsiteY2" fmla="*/ 5904 h 15139"/>
                  <a:gd name="connsiteX3" fmla="*/ 11733 w 15139"/>
                  <a:gd name="connsiteY3" fmla="*/ 5677 h 15139"/>
                  <a:gd name="connsiteX4" fmla="*/ 13398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98" y="7645"/>
                    </a:moveTo>
                    <a:cubicBezTo>
                      <a:pt x="10900" y="10598"/>
                      <a:pt x="8326" y="10749"/>
                      <a:pt x="5677" y="7796"/>
                    </a:cubicBezTo>
                    <a:cubicBezTo>
                      <a:pt x="5829" y="6661"/>
                      <a:pt x="7040" y="6585"/>
                      <a:pt x="7645" y="5904"/>
                    </a:cubicBezTo>
                    <a:cubicBezTo>
                      <a:pt x="9008" y="5829"/>
                      <a:pt x="10370" y="5753"/>
                      <a:pt x="11733" y="5677"/>
                    </a:cubicBezTo>
                    <a:cubicBezTo>
                      <a:pt x="12263" y="6358"/>
                      <a:pt x="12792" y="7040"/>
                      <a:pt x="13398" y="7645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8" name="任意多边形: 形状 4007"/>
              <p:cNvSpPr/>
              <p:nvPr/>
            </p:nvSpPr>
            <p:spPr>
              <a:xfrm>
                <a:off x="1646236" y="4866062"/>
                <a:ext cx="15139" cy="15139"/>
              </a:xfrm>
              <a:custGeom>
                <a:avLst/>
                <a:gdLst>
                  <a:gd name="connsiteX0" fmla="*/ 7759 w 15139"/>
                  <a:gd name="connsiteY0" fmla="*/ 10131 h 15139"/>
                  <a:gd name="connsiteX1" fmla="*/ 5866 w 15139"/>
                  <a:gd name="connsiteY1" fmla="*/ 8768 h 15139"/>
                  <a:gd name="connsiteX2" fmla="*/ 8213 w 15139"/>
                  <a:gd name="connsiteY2" fmla="*/ 5740 h 15139"/>
                  <a:gd name="connsiteX3" fmla="*/ 9954 w 15139"/>
                  <a:gd name="connsiteY3" fmla="*/ 7254 h 15139"/>
                  <a:gd name="connsiteX4" fmla="*/ 7759 w 15139"/>
                  <a:gd name="connsiteY4" fmla="*/ 1013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59" y="10131"/>
                    </a:moveTo>
                    <a:cubicBezTo>
                      <a:pt x="7229" y="9752"/>
                      <a:pt x="6169" y="9449"/>
                      <a:pt x="5866" y="8768"/>
                    </a:cubicBezTo>
                    <a:cubicBezTo>
                      <a:pt x="5109" y="6800"/>
                      <a:pt x="6775" y="6119"/>
                      <a:pt x="8213" y="5740"/>
                    </a:cubicBezTo>
                    <a:cubicBezTo>
                      <a:pt x="9273" y="5438"/>
                      <a:pt x="9954" y="6270"/>
                      <a:pt x="9954" y="7254"/>
                    </a:cubicBezTo>
                    <a:cubicBezTo>
                      <a:pt x="10029" y="8617"/>
                      <a:pt x="9273" y="9525"/>
                      <a:pt x="7759" y="10131"/>
                    </a:cubicBezTo>
                    <a:close/>
                  </a:path>
                </a:pathLst>
              </a:custGeom>
              <a:solidFill>
                <a:srgbClr val="F6DB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09" name="任意多边形: 形状 4008"/>
              <p:cNvSpPr/>
              <p:nvPr/>
            </p:nvSpPr>
            <p:spPr>
              <a:xfrm>
                <a:off x="1693859" y="6437811"/>
                <a:ext cx="15139" cy="15139"/>
              </a:xfrm>
              <a:custGeom>
                <a:avLst/>
                <a:gdLst>
                  <a:gd name="connsiteX0" fmla="*/ 6613 w 15139"/>
                  <a:gd name="connsiteY0" fmla="*/ 5730 h 15139"/>
                  <a:gd name="connsiteX1" fmla="*/ 8429 w 15139"/>
                  <a:gd name="connsiteY1" fmla="*/ 11483 h 15139"/>
                  <a:gd name="connsiteX2" fmla="*/ 6613 w 15139"/>
                  <a:gd name="connsiteY2" fmla="*/ 57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6613" y="5730"/>
                    </a:moveTo>
                    <a:cubicBezTo>
                      <a:pt x="15393" y="5124"/>
                      <a:pt x="6688" y="9893"/>
                      <a:pt x="8429" y="11483"/>
                    </a:cubicBezTo>
                    <a:cubicBezTo>
                      <a:pt x="5477" y="10347"/>
                      <a:pt x="4947" y="8379"/>
                      <a:pt x="6613" y="5730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0" name="任意多边形: 形状 4009"/>
              <p:cNvSpPr/>
              <p:nvPr/>
            </p:nvSpPr>
            <p:spPr>
              <a:xfrm>
                <a:off x="2093554" y="5920789"/>
                <a:ext cx="15139" cy="15139"/>
              </a:xfrm>
              <a:custGeom>
                <a:avLst/>
                <a:gdLst>
                  <a:gd name="connsiteX0" fmla="*/ 10147 w 15139"/>
                  <a:gd name="connsiteY0" fmla="*/ 9235 h 15139"/>
                  <a:gd name="connsiteX1" fmla="*/ 5983 w 15139"/>
                  <a:gd name="connsiteY1" fmla="*/ 9840 h 15139"/>
                  <a:gd name="connsiteX2" fmla="*/ 10071 w 15139"/>
                  <a:gd name="connsiteY2" fmla="*/ 5677 h 15139"/>
                  <a:gd name="connsiteX3" fmla="*/ 10147 w 15139"/>
                  <a:gd name="connsiteY3" fmla="*/ 92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147" y="9235"/>
                    </a:moveTo>
                    <a:cubicBezTo>
                      <a:pt x="9011" y="11279"/>
                      <a:pt x="6892" y="11884"/>
                      <a:pt x="5983" y="9840"/>
                    </a:cubicBezTo>
                    <a:cubicBezTo>
                      <a:pt x="4545" y="6359"/>
                      <a:pt x="8557" y="6964"/>
                      <a:pt x="10071" y="5677"/>
                    </a:cubicBezTo>
                    <a:cubicBezTo>
                      <a:pt x="10071" y="6888"/>
                      <a:pt x="10071" y="8099"/>
                      <a:pt x="10147" y="9235"/>
                    </a:cubicBezTo>
                    <a:close/>
                  </a:path>
                </a:pathLst>
              </a:custGeom>
              <a:solidFill>
                <a:srgbClr val="F7D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1" name="任意多边形: 形状 4010"/>
              <p:cNvSpPr/>
              <p:nvPr/>
            </p:nvSpPr>
            <p:spPr>
              <a:xfrm>
                <a:off x="2093048" y="5474635"/>
                <a:ext cx="15139" cy="15139"/>
              </a:xfrm>
              <a:custGeom>
                <a:avLst/>
                <a:gdLst>
                  <a:gd name="connsiteX0" fmla="*/ 9896 w 15139"/>
                  <a:gd name="connsiteY0" fmla="*/ 7348 h 15139"/>
                  <a:gd name="connsiteX1" fmla="*/ 7700 w 15139"/>
                  <a:gd name="connsiteY1" fmla="*/ 9846 h 15139"/>
                  <a:gd name="connsiteX2" fmla="*/ 5732 w 15139"/>
                  <a:gd name="connsiteY2" fmla="*/ 7575 h 15139"/>
                  <a:gd name="connsiteX3" fmla="*/ 8382 w 15139"/>
                  <a:gd name="connsiteY3" fmla="*/ 5683 h 15139"/>
                  <a:gd name="connsiteX4" fmla="*/ 9896 w 15139"/>
                  <a:gd name="connsiteY4" fmla="*/ 73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96" y="7348"/>
                    </a:moveTo>
                    <a:cubicBezTo>
                      <a:pt x="9593" y="8559"/>
                      <a:pt x="8912" y="9695"/>
                      <a:pt x="7700" y="9846"/>
                    </a:cubicBezTo>
                    <a:cubicBezTo>
                      <a:pt x="6414" y="9922"/>
                      <a:pt x="5430" y="8862"/>
                      <a:pt x="5732" y="7575"/>
                    </a:cubicBezTo>
                    <a:cubicBezTo>
                      <a:pt x="5959" y="6364"/>
                      <a:pt x="7095" y="5607"/>
                      <a:pt x="8382" y="5683"/>
                    </a:cubicBezTo>
                    <a:cubicBezTo>
                      <a:pt x="9366" y="5607"/>
                      <a:pt x="9971" y="6289"/>
                      <a:pt x="9896" y="7348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2" name="任意多边形: 形状 4011"/>
              <p:cNvSpPr/>
              <p:nvPr/>
            </p:nvSpPr>
            <p:spPr>
              <a:xfrm>
                <a:off x="2162592" y="6219934"/>
                <a:ext cx="7570" cy="15139"/>
              </a:xfrm>
              <a:custGeom>
                <a:avLst/>
                <a:gdLst>
                  <a:gd name="connsiteX0" fmla="*/ 9083 w 7569"/>
                  <a:gd name="connsiteY0" fmla="*/ 7497 h 15139"/>
                  <a:gd name="connsiteX1" fmla="*/ 7267 w 7569"/>
                  <a:gd name="connsiteY1" fmla="*/ 9919 h 15139"/>
                  <a:gd name="connsiteX2" fmla="*/ 5677 w 7569"/>
                  <a:gd name="connsiteY2" fmla="*/ 8103 h 15139"/>
                  <a:gd name="connsiteX3" fmla="*/ 7494 w 7569"/>
                  <a:gd name="connsiteY3" fmla="*/ 5680 h 15139"/>
                  <a:gd name="connsiteX4" fmla="*/ 9083 w 7569"/>
                  <a:gd name="connsiteY4" fmla="*/ 74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83" y="7497"/>
                    </a:moveTo>
                    <a:cubicBezTo>
                      <a:pt x="9008" y="8708"/>
                      <a:pt x="8856" y="9995"/>
                      <a:pt x="7267" y="9919"/>
                    </a:cubicBezTo>
                    <a:cubicBezTo>
                      <a:pt x="6283" y="9843"/>
                      <a:pt x="5677" y="9162"/>
                      <a:pt x="5677" y="8103"/>
                    </a:cubicBezTo>
                    <a:cubicBezTo>
                      <a:pt x="5677" y="6891"/>
                      <a:pt x="5829" y="5605"/>
                      <a:pt x="7494" y="5680"/>
                    </a:cubicBezTo>
                    <a:cubicBezTo>
                      <a:pt x="8478" y="5756"/>
                      <a:pt x="9083" y="6437"/>
                      <a:pt x="9083" y="7497"/>
                    </a:cubicBezTo>
                    <a:close/>
                  </a:path>
                </a:pathLst>
              </a:custGeom>
              <a:solidFill>
                <a:srgbClr val="FBE2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3" name="任意多边形: 形状 4012"/>
              <p:cNvSpPr/>
              <p:nvPr/>
            </p:nvSpPr>
            <p:spPr>
              <a:xfrm>
                <a:off x="2197064" y="6228794"/>
                <a:ext cx="15139" cy="7570"/>
              </a:xfrm>
              <a:custGeom>
                <a:avLst/>
                <a:gdLst>
                  <a:gd name="connsiteX0" fmla="*/ 7160 w 15139"/>
                  <a:gd name="connsiteY0" fmla="*/ 5677 h 7569"/>
                  <a:gd name="connsiteX1" fmla="*/ 11096 w 15139"/>
                  <a:gd name="connsiteY1" fmla="*/ 7645 h 7569"/>
                  <a:gd name="connsiteX2" fmla="*/ 6706 w 15139"/>
                  <a:gd name="connsiteY2" fmla="*/ 8932 h 7569"/>
                  <a:gd name="connsiteX3" fmla="*/ 7160 w 1513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7160" y="5677"/>
                    </a:moveTo>
                    <a:cubicBezTo>
                      <a:pt x="8825" y="5677"/>
                      <a:pt x="10339" y="5980"/>
                      <a:pt x="11096" y="7645"/>
                    </a:cubicBezTo>
                    <a:cubicBezTo>
                      <a:pt x="10036" y="9386"/>
                      <a:pt x="8447" y="9992"/>
                      <a:pt x="6706" y="8932"/>
                    </a:cubicBezTo>
                    <a:cubicBezTo>
                      <a:pt x="4813" y="7796"/>
                      <a:pt x="5873" y="6585"/>
                      <a:pt x="7160" y="5677"/>
                    </a:cubicBezTo>
                    <a:close/>
                  </a:path>
                </a:pathLst>
              </a:custGeom>
              <a:solidFill>
                <a:srgbClr val="FAE5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4" name="任意多边形: 形状 4013"/>
              <p:cNvSpPr/>
              <p:nvPr/>
            </p:nvSpPr>
            <p:spPr>
              <a:xfrm>
                <a:off x="1972370" y="6471744"/>
                <a:ext cx="15139" cy="15139"/>
              </a:xfrm>
              <a:custGeom>
                <a:avLst/>
                <a:gdLst>
                  <a:gd name="connsiteX0" fmla="*/ 5677 w 15139"/>
                  <a:gd name="connsiteY0" fmla="*/ 11765 h 15139"/>
                  <a:gd name="connsiteX1" fmla="*/ 5677 w 15139"/>
                  <a:gd name="connsiteY1" fmla="*/ 6239 h 15139"/>
                  <a:gd name="connsiteX2" fmla="*/ 7570 w 15139"/>
                  <a:gd name="connsiteY2" fmla="*/ 6088 h 15139"/>
                  <a:gd name="connsiteX3" fmla="*/ 7494 w 15139"/>
                  <a:gd name="connsiteY3" fmla="*/ 6163 h 15139"/>
                  <a:gd name="connsiteX4" fmla="*/ 9538 w 15139"/>
                  <a:gd name="connsiteY4" fmla="*/ 7904 h 15139"/>
                  <a:gd name="connsiteX5" fmla="*/ 9538 w 15139"/>
                  <a:gd name="connsiteY5" fmla="*/ 11840 h 15139"/>
                  <a:gd name="connsiteX6" fmla="*/ 5677 w 15139"/>
                  <a:gd name="connsiteY6" fmla="*/ 117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11765"/>
                    </a:moveTo>
                    <a:cubicBezTo>
                      <a:pt x="5677" y="9948"/>
                      <a:pt x="5677" y="8056"/>
                      <a:pt x="5677" y="6239"/>
                    </a:cubicBezTo>
                    <a:cubicBezTo>
                      <a:pt x="6283" y="5558"/>
                      <a:pt x="6888" y="5482"/>
                      <a:pt x="7570" y="6088"/>
                    </a:cubicBezTo>
                    <a:lnTo>
                      <a:pt x="7494" y="6163"/>
                    </a:lnTo>
                    <a:cubicBezTo>
                      <a:pt x="8099" y="6845"/>
                      <a:pt x="8856" y="7375"/>
                      <a:pt x="9538" y="7904"/>
                    </a:cubicBezTo>
                    <a:cubicBezTo>
                      <a:pt x="11506" y="9191"/>
                      <a:pt x="9765" y="10554"/>
                      <a:pt x="9538" y="11840"/>
                    </a:cubicBezTo>
                    <a:cubicBezTo>
                      <a:pt x="8251" y="11840"/>
                      <a:pt x="6964" y="11765"/>
                      <a:pt x="5677" y="11765"/>
                    </a:cubicBezTo>
                    <a:close/>
                  </a:path>
                </a:pathLst>
              </a:custGeom>
              <a:solidFill>
                <a:srgbClr val="F1BE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5" name="任意多边形: 形状 4014"/>
              <p:cNvSpPr/>
              <p:nvPr/>
            </p:nvSpPr>
            <p:spPr>
              <a:xfrm>
                <a:off x="1899363" y="5906811"/>
                <a:ext cx="7570" cy="15139"/>
              </a:xfrm>
              <a:custGeom>
                <a:avLst/>
                <a:gdLst>
                  <a:gd name="connsiteX0" fmla="*/ 8136 w 7569"/>
                  <a:gd name="connsiteY0" fmla="*/ 15870 h 15139"/>
                  <a:gd name="connsiteX1" fmla="*/ 5790 w 7569"/>
                  <a:gd name="connsiteY1" fmla="*/ 13297 h 15139"/>
                  <a:gd name="connsiteX2" fmla="*/ 6471 w 7569"/>
                  <a:gd name="connsiteY2" fmla="*/ 6257 h 15139"/>
                  <a:gd name="connsiteX3" fmla="*/ 8287 w 7569"/>
                  <a:gd name="connsiteY3" fmla="*/ 6409 h 15139"/>
                  <a:gd name="connsiteX4" fmla="*/ 8136 w 7569"/>
                  <a:gd name="connsiteY4" fmla="*/ 158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136" y="15870"/>
                    </a:moveTo>
                    <a:cubicBezTo>
                      <a:pt x="6698" y="15568"/>
                      <a:pt x="5260" y="15643"/>
                      <a:pt x="5790" y="13297"/>
                    </a:cubicBezTo>
                    <a:cubicBezTo>
                      <a:pt x="6319" y="11026"/>
                      <a:pt x="6244" y="8604"/>
                      <a:pt x="6471" y="6257"/>
                    </a:cubicBezTo>
                    <a:cubicBezTo>
                      <a:pt x="7152" y="5424"/>
                      <a:pt x="7758" y="5500"/>
                      <a:pt x="8287" y="6409"/>
                    </a:cubicBezTo>
                    <a:cubicBezTo>
                      <a:pt x="8212" y="9588"/>
                      <a:pt x="8136" y="12767"/>
                      <a:pt x="8136" y="15870"/>
                    </a:cubicBezTo>
                    <a:close/>
                  </a:path>
                </a:pathLst>
              </a:custGeom>
              <a:solidFill>
                <a:srgbClr val="F7D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6" name="任意多边形: 形状 4015"/>
              <p:cNvSpPr/>
              <p:nvPr/>
            </p:nvSpPr>
            <p:spPr>
              <a:xfrm>
                <a:off x="1970326" y="6509689"/>
                <a:ext cx="15139" cy="15139"/>
              </a:xfrm>
              <a:custGeom>
                <a:avLst/>
                <a:gdLst>
                  <a:gd name="connsiteX0" fmla="*/ 5677 w 15139"/>
                  <a:gd name="connsiteY0" fmla="*/ 8109 h 15139"/>
                  <a:gd name="connsiteX1" fmla="*/ 5753 w 15139"/>
                  <a:gd name="connsiteY1" fmla="*/ 6141 h 15139"/>
                  <a:gd name="connsiteX2" fmla="*/ 7645 w 15139"/>
                  <a:gd name="connsiteY2" fmla="*/ 6065 h 15139"/>
                  <a:gd name="connsiteX3" fmla="*/ 10597 w 15139"/>
                  <a:gd name="connsiteY3" fmla="*/ 8336 h 15139"/>
                  <a:gd name="connsiteX4" fmla="*/ 5904 w 15139"/>
                  <a:gd name="connsiteY4" fmla="*/ 9775 h 15139"/>
                  <a:gd name="connsiteX5" fmla="*/ 5677 w 15139"/>
                  <a:gd name="connsiteY5" fmla="*/ 81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109"/>
                    </a:moveTo>
                    <a:cubicBezTo>
                      <a:pt x="5677" y="7428"/>
                      <a:pt x="5753" y="6822"/>
                      <a:pt x="5753" y="6141"/>
                    </a:cubicBezTo>
                    <a:cubicBezTo>
                      <a:pt x="6358" y="5536"/>
                      <a:pt x="6964" y="5536"/>
                      <a:pt x="7645" y="6065"/>
                    </a:cubicBezTo>
                    <a:cubicBezTo>
                      <a:pt x="9008" y="6368"/>
                      <a:pt x="11203" y="6217"/>
                      <a:pt x="10597" y="8336"/>
                    </a:cubicBezTo>
                    <a:cubicBezTo>
                      <a:pt x="9916" y="10531"/>
                      <a:pt x="7645" y="9623"/>
                      <a:pt x="5904" y="9775"/>
                    </a:cubicBezTo>
                    <a:cubicBezTo>
                      <a:pt x="5829" y="9245"/>
                      <a:pt x="5753" y="8715"/>
                      <a:pt x="5677" y="8109"/>
                    </a:cubicBezTo>
                    <a:close/>
                  </a:path>
                </a:pathLst>
              </a:custGeom>
              <a:solidFill>
                <a:srgbClr val="F6D2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7" name="任意多边形: 形状 4016"/>
              <p:cNvSpPr/>
              <p:nvPr/>
            </p:nvSpPr>
            <p:spPr>
              <a:xfrm>
                <a:off x="1814620" y="6500843"/>
                <a:ext cx="15139" cy="7570"/>
              </a:xfrm>
              <a:custGeom>
                <a:avLst/>
                <a:gdLst>
                  <a:gd name="connsiteX0" fmla="*/ 5677 w 15139"/>
                  <a:gd name="connsiteY0" fmla="*/ 9386 h 7569"/>
                  <a:gd name="connsiteX1" fmla="*/ 8402 w 15139"/>
                  <a:gd name="connsiteY1" fmla="*/ 5677 h 7569"/>
                  <a:gd name="connsiteX2" fmla="*/ 11279 w 15139"/>
                  <a:gd name="connsiteY2" fmla="*/ 9310 h 7569"/>
                  <a:gd name="connsiteX3" fmla="*/ 5677 w 15139"/>
                  <a:gd name="connsiteY3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86"/>
                    </a:moveTo>
                    <a:cubicBezTo>
                      <a:pt x="5677" y="7494"/>
                      <a:pt x="6056" y="5677"/>
                      <a:pt x="8402" y="5677"/>
                    </a:cubicBezTo>
                    <a:cubicBezTo>
                      <a:pt x="10749" y="5677"/>
                      <a:pt x="11127" y="7418"/>
                      <a:pt x="11279" y="9310"/>
                    </a:cubicBezTo>
                    <a:cubicBezTo>
                      <a:pt x="9386" y="9310"/>
                      <a:pt x="7494" y="9386"/>
                      <a:pt x="5677" y="9386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8" name="任意多边形: 形状 4017"/>
              <p:cNvSpPr/>
              <p:nvPr/>
            </p:nvSpPr>
            <p:spPr>
              <a:xfrm>
                <a:off x="1548324" y="5905534"/>
                <a:ext cx="15139" cy="15139"/>
              </a:xfrm>
              <a:custGeom>
                <a:avLst/>
                <a:gdLst>
                  <a:gd name="connsiteX0" fmla="*/ 11203 w 15139"/>
                  <a:gd name="connsiteY0" fmla="*/ 5718 h 15139"/>
                  <a:gd name="connsiteX1" fmla="*/ 5677 w 15139"/>
                  <a:gd name="connsiteY1" fmla="*/ 9578 h 15139"/>
                  <a:gd name="connsiteX2" fmla="*/ 11203 w 15139"/>
                  <a:gd name="connsiteY2" fmla="*/ 57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203" y="5718"/>
                    </a:moveTo>
                    <a:cubicBezTo>
                      <a:pt x="11203" y="9654"/>
                      <a:pt x="8024" y="9048"/>
                      <a:pt x="5677" y="9578"/>
                    </a:cubicBezTo>
                    <a:cubicBezTo>
                      <a:pt x="5753" y="5642"/>
                      <a:pt x="8402" y="5566"/>
                      <a:pt x="11203" y="5718"/>
                    </a:cubicBezTo>
                    <a:close/>
                  </a:path>
                </a:pathLst>
              </a:custGeom>
              <a:solidFill>
                <a:srgbClr val="F5D9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19" name="任意多边形: 形状 4018"/>
              <p:cNvSpPr/>
              <p:nvPr/>
            </p:nvSpPr>
            <p:spPr>
              <a:xfrm>
                <a:off x="1555263" y="6232503"/>
                <a:ext cx="15139" cy="15139"/>
              </a:xfrm>
              <a:custGeom>
                <a:avLst/>
                <a:gdLst>
                  <a:gd name="connsiteX0" fmla="*/ 14180 w 15139"/>
                  <a:gd name="connsiteY0" fmla="*/ 9386 h 15139"/>
                  <a:gd name="connsiteX1" fmla="*/ 8654 w 15139"/>
                  <a:gd name="connsiteY1" fmla="*/ 9538 h 15139"/>
                  <a:gd name="connsiteX2" fmla="*/ 6383 w 15139"/>
                  <a:gd name="connsiteY2" fmla="*/ 5677 h 15139"/>
                  <a:gd name="connsiteX3" fmla="*/ 14180 w 15139"/>
                  <a:gd name="connsiteY3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4180" y="9386"/>
                    </a:moveTo>
                    <a:cubicBezTo>
                      <a:pt x="12363" y="9462"/>
                      <a:pt x="10471" y="9386"/>
                      <a:pt x="8654" y="9538"/>
                    </a:cubicBezTo>
                    <a:cubicBezTo>
                      <a:pt x="5021" y="9916"/>
                      <a:pt x="5323" y="8024"/>
                      <a:pt x="6383" y="5677"/>
                    </a:cubicBezTo>
                    <a:cubicBezTo>
                      <a:pt x="8730" y="7570"/>
                      <a:pt x="12136" y="7040"/>
                      <a:pt x="14180" y="9386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0" name="任意多边形: 形状 4019"/>
              <p:cNvSpPr/>
              <p:nvPr/>
            </p:nvSpPr>
            <p:spPr>
              <a:xfrm>
                <a:off x="1910137" y="6484755"/>
                <a:ext cx="15139" cy="15139"/>
              </a:xfrm>
              <a:custGeom>
                <a:avLst/>
                <a:gdLst>
                  <a:gd name="connsiteX0" fmla="*/ 8035 w 15139"/>
                  <a:gd name="connsiteY0" fmla="*/ 9502 h 15139"/>
                  <a:gd name="connsiteX1" fmla="*/ 5688 w 15139"/>
                  <a:gd name="connsiteY1" fmla="*/ 6550 h 15139"/>
                  <a:gd name="connsiteX2" fmla="*/ 7732 w 15139"/>
                  <a:gd name="connsiteY2" fmla="*/ 5945 h 15139"/>
                  <a:gd name="connsiteX3" fmla="*/ 10154 w 15139"/>
                  <a:gd name="connsiteY3" fmla="*/ 8216 h 15139"/>
                  <a:gd name="connsiteX4" fmla="*/ 8035 w 15139"/>
                  <a:gd name="connsiteY4" fmla="*/ 95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035" y="9502"/>
                    </a:moveTo>
                    <a:cubicBezTo>
                      <a:pt x="6975" y="9048"/>
                      <a:pt x="5537" y="8291"/>
                      <a:pt x="5688" y="6550"/>
                    </a:cubicBezTo>
                    <a:cubicBezTo>
                      <a:pt x="5764" y="5566"/>
                      <a:pt x="6824" y="5490"/>
                      <a:pt x="7732" y="5945"/>
                    </a:cubicBezTo>
                    <a:cubicBezTo>
                      <a:pt x="8792" y="6399"/>
                      <a:pt x="10079" y="6853"/>
                      <a:pt x="10154" y="8216"/>
                    </a:cubicBezTo>
                    <a:cubicBezTo>
                      <a:pt x="10154" y="9124"/>
                      <a:pt x="9549" y="9805"/>
                      <a:pt x="8035" y="9502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1" name="任意多边形: 形状 4020"/>
              <p:cNvSpPr/>
              <p:nvPr/>
            </p:nvSpPr>
            <p:spPr>
              <a:xfrm>
                <a:off x="1584877" y="6741857"/>
                <a:ext cx="15139" cy="15139"/>
              </a:xfrm>
              <a:custGeom>
                <a:avLst/>
                <a:gdLst>
                  <a:gd name="connsiteX0" fmla="*/ 8940 w 15139"/>
                  <a:gd name="connsiteY0" fmla="*/ 5677 h 15139"/>
                  <a:gd name="connsiteX1" fmla="*/ 10984 w 15139"/>
                  <a:gd name="connsiteY1" fmla="*/ 7721 h 15139"/>
                  <a:gd name="connsiteX2" fmla="*/ 5988 w 15139"/>
                  <a:gd name="connsiteY2" fmla="*/ 9841 h 15139"/>
                  <a:gd name="connsiteX3" fmla="*/ 7199 w 15139"/>
                  <a:gd name="connsiteY3" fmla="*/ 5829 h 15139"/>
                  <a:gd name="connsiteX4" fmla="*/ 8940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940" y="5677"/>
                    </a:moveTo>
                    <a:cubicBezTo>
                      <a:pt x="9621" y="6359"/>
                      <a:pt x="10302" y="7040"/>
                      <a:pt x="10984" y="7721"/>
                    </a:cubicBezTo>
                    <a:cubicBezTo>
                      <a:pt x="9772" y="9538"/>
                      <a:pt x="8107" y="11430"/>
                      <a:pt x="5988" y="9841"/>
                    </a:cubicBezTo>
                    <a:cubicBezTo>
                      <a:pt x="4928" y="9008"/>
                      <a:pt x="6896" y="7267"/>
                      <a:pt x="7199" y="5829"/>
                    </a:cubicBezTo>
                    <a:cubicBezTo>
                      <a:pt x="7804" y="5753"/>
                      <a:pt x="8334" y="5753"/>
                      <a:pt x="8940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2" name="任意多边形: 形状 4021"/>
              <p:cNvSpPr/>
              <p:nvPr/>
            </p:nvSpPr>
            <p:spPr>
              <a:xfrm>
                <a:off x="1660447" y="6145150"/>
                <a:ext cx="15139" cy="15139"/>
              </a:xfrm>
              <a:custGeom>
                <a:avLst/>
                <a:gdLst>
                  <a:gd name="connsiteX0" fmla="*/ 5735 w 15139"/>
                  <a:gd name="connsiteY0" fmla="*/ 11354 h 15139"/>
                  <a:gd name="connsiteX1" fmla="*/ 9520 w 15139"/>
                  <a:gd name="connsiteY1" fmla="*/ 5677 h 15139"/>
                  <a:gd name="connsiteX2" fmla="*/ 11412 w 15139"/>
                  <a:gd name="connsiteY2" fmla="*/ 9538 h 15139"/>
                  <a:gd name="connsiteX3" fmla="*/ 5735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35" y="11354"/>
                    </a:moveTo>
                    <a:cubicBezTo>
                      <a:pt x="5205" y="8251"/>
                      <a:pt x="8460" y="7721"/>
                      <a:pt x="9520" y="5677"/>
                    </a:cubicBezTo>
                    <a:cubicBezTo>
                      <a:pt x="11336" y="6358"/>
                      <a:pt x="11412" y="7872"/>
                      <a:pt x="11412" y="9538"/>
                    </a:cubicBezTo>
                    <a:cubicBezTo>
                      <a:pt x="9217" y="9235"/>
                      <a:pt x="7627" y="10673"/>
                      <a:pt x="5735" y="11354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3" name="任意多边形: 形状 4022"/>
              <p:cNvSpPr/>
              <p:nvPr/>
            </p:nvSpPr>
            <p:spPr>
              <a:xfrm>
                <a:off x="1605398" y="6683042"/>
                <a:ext cx="7570" cy="15139"/>
              </a:xfrm>
              <a:custGeom>
                <a:avLst/>
                <a:gdLst>
                  <a:gd name="connsiteX0" fmla="*/ 7645 w 7569"/>
                  <a:gd name="connsiteY0" fmla="*/ 5677 h 15139"/>
                  <a:gd name="connsiteX1" fmla="*/ 5753 w 7569"/>
                  <a:gd name="connsiteY1" fmla="*/ 15139 h 15139"/>
                  <a:gd name="connsiteX2" fmla="*/ 5677 w 7569"/>
                  <a:gd name="connsiteY2" fmla="*/ 13322 h 15139"/>
                  <a:gd name="connsiteX3" fmla="*/ 5677 w 7569"/>
                  <a:gd name="connsiteY3" fmla="*/ 5677 h 15139"/>
                  <a:gd name="connsiteX4" fmla="*/ 7645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645" y="5677"/>
                    </a:moveTo>
                    <a:cubicBezTo>
                      <a:pt x="7040" y="8856"/>
                      <a:pt x="9159" y="12565"/>
                      <a:pt x="5753" y="15139"/>
                    </a:cubicBezTo>
                    <a:cubicBezTo>
                      <a:pt x="5753" y="14533"/>
                      <a:pt x="5677" y="13928"/>
                      <a:pt x="5677" y="13322"/>
                    </a:cubicBezTo>
                    <a:cubicBezTo>
                      <a:pt x="5677" y="10749"/>
                      <a:pt x="5677" y="8251"/>
                      <a:pt x="5677" y="5677"/>
                    </a:cubicBezTo>
                    <a:cubicBezTo>
                      <a:pt x="6358" y="5753"/>
                      <a:pt x="6964" y="5753"/>
                      <a:pt x="7645" y="5677"/>
                    </a:cubicBezTo>
                    <a:close/>
                  </a:path>
                </a:pathLst>
              </a:custGeom>
              <a:solidFill>
                <a:srgbClr val="F1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4" name="任意多边形: 形状 4023"/>
              <p:cNvSpPr/>
              <p:nvPr/>
            </p:nvSpPr>
            <p:spPr>
              <a:xfrm>
                <a:off x="1834595" y="6166567"/>
                <a:ext cx="15139" cy="7570"/>
              </a:xfrm>
              <a:custGeom>
                <a:avLst/>
                <a:gdLst>
                  <a:gd name="connsiteX0" fmla="*/ 9698 w 15139"/>
                  <a:gd name="connsiteY0" fmla="*/ 7499 h 7569"/>
                  <a:gd name="connsiteX1" fmla="*/ 6670 w 15139"/>
                  <a:gd name="connsiteY1" fmla="*/ 8786 h 7569"/>
                  <a:gd name="connsiteX2" fmla="*/ 6064 w 15139"/>
                  <a:gd name="connsiteY2" fmla="*/ 6818 h 7569"/>
                  <a:gd name="connsiteX3" fmla="*/ 8335 w 15139"/>
                  <a:gd name="connsiteY3" fmla="*/ 5682 h 7569"/>
                  <a:gd name="connsiteX4" fmla="*/ 9698 w 15139"/>
                  <a:gd name="connsiteY4" fmla="*/ 74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698" y="7499"/>
                    </a:moveTo>
                    <a:cubicBezTo>
                      <a:pt x="9017" y="8710"/>
                      <a:pt x="7957" y="9164"/>
                      <a:pt x="6670" y="8786"/>
                    </a:cubicBezTo>
                    <a:cubicBezTo>
                      <a:pt x="5610" y="8483"/>
                      <a:pt x="5383" y="7499"/>
                      <a:pt x="6064" y="6818"/>
                    </a:cubicBezTo>
                    <a:cubicBezTo>
                      <a:pt x="6594" y="6212"/>
                      <a:pt x="7578" y="5758"/>
                      <a:pt x="8335" y="5682"/>
                    </a:cubicBezTo>
                    <a:cubicBezTo>
                      <a:pt x="9319" y="5607"/>
                      <a:pt x="10001" y="6364"/>
                      <a:pt x="9698" y="7499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5" name="任意多边形: 形状 4024"/>
              <p:cNvSpPr/>
              <p:nvPr/>
            </p:nvSpPr>
            <p:spPr>
              <a:xfrm>
                <a:off x="1830753" y="6148923"/>
                <a:ext cx="15139" cy="7570"/>
              </a:xfrm>
              <a:custGeom>
                <a:avLst/>
                <a:gdLst>
                  <a:gd name="connsiteX0" fmla="*/ 11951 w 15139"/>
                  <a:gd name="connsiteY0" fmla="*/ 6219 h 7569"/>
                  <a:gd name="connsiteX1" fmla="*/ 6349 w 15139"/>
                  <a:gd name="connsiteY1" fmla="*/ 7884 h 7569"/>
                  <a:gd name="connsiteX2" fmla="*/ 8317 w 15139"/>
                  <a:gd name="connsiteY2" fmla="*/ 5689 h 7569"/>
                  <a:gd name="connsiteX3" fmla="*/ 11951 w 15139"/>
                  <a:gd name="connsiteY3" fmla="*/ 621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951" y="6219"/>
                    </a:moveTo>
                    <a:cubicBezTo>
                      <a:pt x="9453" y="7960"/>
                      <a:pt x="7863" y="9852"/>
                      <a:pt x="6349" y="7884"/>
                    </a:cubicBezTo>
                    <a:cubicBezTo>
                      <a:pt x="4457" y="5462"/>
                      <a:pt x="7030" y="5840"/>
                      <a:pt x="8317" y="5689"/>
                    </a:cubicBezTo>
                    <a:cubicBezTo>
                      <a:pt x="9074" y="5613"/>
                      <a:pt x="9982" y="5916"/>
                      <a:pt x="11951" y="6219"/>
                    </a:cubicBezTo>
                    <a:close/>
                  </a:path>
                </a:pathLst>
              </a:custGeom>
              <a:solidFill>
                <a:srgbClr val="F8D8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6" name="任意多边形: 形状 4025"/>
              <p:cNvSpPr/>
              <p:nvPr/>
            </p:nvSpPr>
            <p:spPr>
              <a:xfrm>
                <a:off x="1512217" y="5634280"/>
                <a:ext cx="15139" cy="7570"/>
              </a:xfrm>
              <a:custGeom>
                <a:avLst/>
                <a:gdLst>
                  <a:gd name="connsiteX0" fmla="*/ 11430 w 15139"/>
                  <a:gd name="connsiteY0" fmla="*/ 8934 h 7569"/>
                  <a:gd name="connsiteX1" fmla="*/ 5677 w 15139"/>
                  <a:gd name="connsiteY1" fmla="*/ 8934 h 7569"/>
                  <a:gd name="connsiteX2" fmla="*/ 7797 w 15139"/>
                  <a:gd name="connsiteY2" fmla="*/ 5680 h 7569"/>
                  <a:gd name="connsiteX3" fmla="*/ 11430 w 15139"/>
                  <a:gd name="connsiteY3" fmla="*/ 89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430" y="8934"/>
                    </a:moveTo>
                    <a:cubicBezTo>
                      <a:pt x="9538" y="8934"/>
                      <a:pt x="7570" y="8934"/>
                      <a:pt x="5677" y="8934"/>
                    </a:cubicBezTo>
                    <a:cubicBezTo>
                      <a:pt x="5904" y="7496"/>
                      <a:pt x="5829" y="5755"/>
                      <a:pt x="7797" y="5680"/>
                    </a:cubicBezTo>
                    <a:cubicBezTo>
                      <a:pt x="9840" y="5604"/>
                      <a:pt x="10673" y="7345"/>
                      <a:pt x="11430" y="8934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7" name="任意多边形: 形状 4026"/>
              <p:cNvSpPr/>
              <p:nvPr/>
            </p:nvSpPr>
            <p:spPr>
              <a:xfrm>
                <a:off x="1609183" y="6692503"/>
                <a:ext cx="15139" cy="15139"/>
              </a:xfrm>
              <a:custGeom>
                <a:avLst/>
                <a:gdLst>
                  <a:gd name="connsiteX0" fmla="*/ 5677 w 15139"/>
                  <a:gd name="connsiteY0" fmla="*/ 7721 h 15139"/>
                  <a:gd name="connsiteX1" fmla="*/ 9613 w 15139"/>
                  <a:gd name="connsiteY1" fmla="*/ 5677 h 15139"/>
                  <a:gd name="connsiteX2" fmla="*/ 9538 w 15139"/>
                  <a:gd name="connsiteY2" fmla="*/ 9613 h 15139"/>
                  <a:gd name="connsiteX3" fmla="*/ 5677 w 15139"/>
                  <a:gd name="connsiteY3" fmla="*/ 77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721"/>
                    </a:moveTo>
                    <a:cubicBezTo>
                      <a:pt x="6434" y="5904"/>
                      <a:pt x="8024" y="5828"/>
                      <a:pt x="9613" y="5677"/>
                    </a:cubicBezTo>
                    <a:cubicBezTo>
                      <a:pt x="11506" y="7040"/>
                      <a:pt x="11657" y="8326"/>
                      <a:pt x="9538" y="9613"/>
                    </a:cubicBezTo>
                    <a:cubicBezTo>
                      <a:pt x="8251" y="9008"/>
                      <a:pt x="6964" y="8326"/>
                      <a:pt x="5677" y="7721"/>
                    </a:cubicBezTo>
                    <a:close/>
                  </a:path>
                </a:pathLst>
              </a:custGeom>
              <a:solidFill>
                <a:srgbClr val="F2CC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8" name="任意多边形: 形状 4027"/>
              <p:cNvSpPr/>
              <p:nvPr/>
            </p:nvSpPr>
            <p:spPr>
              <a:xfrm>
                <a:off x="1975927" y="6082474"/>
                <a:ext cx="15139" cy="7570"/>
              </a:xfrm>
              <a:custGeom>
                <a:avLst/>
                <a:gdLst>
                  <a:gd name="connsiteX0" fmla="*/ 5980 w 15139"/>
                  <a:gd name="connsiteY0" fmla="*/ 9311 h 7569"/>
                  <a:gd name="connsiteX1" fmla="*/ 5677 w 15139"/>
                  <a:gd name="connsiteY1" fmla="*/ 7570 h 7569"/>
                  <a:gd name="connsiteX2" fmla="*/ 13549 w 15139"/>
                  <a:gd name="connsiteY2" fmla="*/ 5677 h 7569"/>
                  <a:gd name="connsiteX3" fmla="*/ 5980 w 15139"/>
                  <a:gd name="connsiteY3" fmla="*/ 931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980" y="9311"/>
                    </a:moveTo>
                    <a:cubicBezTo>
                      <a:pt x="5904" y="8705"/>
                      <a:pt x="5753" y="8099"/>
                      <a:pt x="5677" y="7570"/>
                    </a:cubicBezTo>
                    <a:cubicBezTo>
                      <a:pt x="8554" y="7873"/>
                      <a:pt x="11052" y="6813"/>
                      <a:pt x="13549" y="5677"/>
                    </a:cubicBezTo>
                    <a:cubicBezTo>
                      <a:pt x="12944" y="10673"/>
                      <a:pt x="8932" y="8932"/>
                      <a:pt x="5980" y="9311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29" name="任意多边形: 形状 4028"/>
              <p:cNvSpPr/>
              <p:nvPr/>
            </p:nvSpPr>
            <p:spPr>
              <a:xfrm>
                <a:off x="2412860" y="5648740"/>
                <a:ext cx="15139" cy="15139"/>
              </a:xfrm>
              <a:custGeom>
                <a:avLst/>
                <a:gdLst>
                  <a:gd name="connsiteX0" fmla="*/ 9973 w 15139"/>
                  <a:gd name="connsiteY0" fmla="*/ 11506 h 15139"/>
                  <a:gd name="connsiteX1" fmla="*/ 6112 w 15139"/>
                  <a:gd name="connsiteY1" fmla="*/ 9689 h 15139"/>
                  <a:gd name="connsiteX2" fmla="*/ 6188 w 15139"/>
                  <a:gd name="connsiteY2" fmla="*/ 9613 h 15139"/>
                  <a:gd name="connsiteX3" fmla="*/ 6642 w 15139"/>
                  <a:gd name="connsiteY3" fmla="*/ 8326 h 15139"/>
                  <a:gd name="connsiteX4" fmla="*/ 6188 w 15139"/>
                  <a:gd name="connsiteY4" fmla="*/ 7721 h 15139"/>
                  <a:gd name="connsiteX5" fmla="*/ 5734 w 15139"/>
                  <a:gd name="connsiteY5" fmla="*/ 6359 h 15139"/>
                  <a:gd name="connsiteX6" fmla="*/ 6264 w 15139"/>
                  <a:gd name="connsiteY6" fmla="*/ 5677 h 15139"/>
                  <a:gd name="connsiteX7" fmla="*/ 10049 w 15139"/>
                  <a:gd name="connsiteY7" fmla="*/ 5829 h 15139"/>
                  <a:gd name="connsiteX8" fmla="*/ 9973 w 15139"/>
                  <a:gd name="connsiteY8" fmla="*/ 11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9973" y="11506"/>
                    </a:moveTo>
                    <a:cubicBezTo>
                      <a:pt x="8383" y="11582"/>
                      <a:pt x="6869" y="11430"/>
                      <a:pt x="6112" y="9689"/>
                    </a:cubicBezTo>
                    <a:lnTo>
                      <a:pt x="6188" y="9613"/>
                    </a:lnTo>
                    <a:cubicBezTo>
                      <a:pt x="6642" y="9159"/>
                      <a:pt x="6794" y="8780"/>
                      <a:pt x="6642" y="8326"/>
                    </a:cubicBezTo>
                    <a:cubicBezTo>
                      <a:pt x="6491" y="7948"/>
                      <a:pt x="6339" y="7721"/>
                      <a:pt x="6188" y="7721"/>
                    </a:cubicBezTo>
                    <a:cubicBezTo>
                      <a:pt x="5734" y="7267"/>
                      <a:pt x="5583" y="6813"/>
                      <a:pt x="5734" y="6359"/>
                    </a:cubicBezTo>
                    <a:cubicBezTo>
                      <a:pt x="5885" y="5904"/>
                      <a:pt x="6037" y="5677"/>
                      <a:pt x="6264" y="5677"/>
                    </a:cubicBezTo>
                    <a:cubicBezTo>
                      <a:pt x="7551" y="5753"/>
                      <a:pt x="8762" y="5753"/>
                      <a:pt x="10049" y="5829"/>
                    </a:cubicBezTo>
                    <a:cubicBezTo>
                      <a:pt x="11260" y="7797"/>
                      <a:pt x="11260" y="9613"/>
                      <a:pt x="9973" y="11506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0" name="任意多边形: 形状 4029"/>
              <p:cNvSpPr/>
              <p:nvPr/>
            </p:nvSpPr>
            <p:spPr>
              <a:xfrm>
                <a:off x="2491829" y="6159071"/>
                <a:ext cx="7570" cy="15139"/>
              </a:xfrm>
              <a:custGeom>
                <a:avLst/>
                <a:gdLst>
                  <a:gd name="connsiteX0" fmla="*/ 7305 w 7569"/>
                  <a:gd name="connsiteY0" fmla="*/ 5684 h 15139"/>
                  <a:gd name="connsiteX1" fmla="*/ 8743 w 7569"/>
                  <a:gd name="connsiteY1" fmla="*/ 8410 h 15139"/>
                  <a:gd name="connsiteX2" fmla="*/ 6926 w 7569"/>
                  <a:gd name="connsiteY2" fmla="*/ 9318 h 15139"/>
                  <a:gd name="connsiteX3" fmla="*/ 5715 w 7569"/>
                  <a:gd name="connsiteY3" fmla="*/ 7198 h 15139"/>
                  <a:gd name="connsiteX4" fmla="*/ 7305 w 7569"/>
                  <a:gd name="connsiteY4" fmla="*/ 56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305" y="5684"/>
                    </a:moveTo>
                    <a:cubicBezTo>
                      <a:pt x="8667" y="6138"/>
                      <a:pt x="9045" y="7198"/>
                      <a:pt x="8743" y="8410"/>
                    </a:cubicBezTo>
                    <a:cubicBezTo>
                      <a:pt x="8516" y="9393"/>
                      <a:pt x="7759" y="9923"/>
                      <a:pt x="6926" y="9318"/>
                    </a:cubicBezTo>
                    <a:cubicBezTo>
                      <a:pt x="6320" y="8864"/>
                      <a:pt x="5791" y="7956"/>
                      <a:pt x="5715" y="7198"/>
                    </a:cubicBezTo>
                    <a:cubicBezTo>
                      <a:pt x="5488" y="6138"/>
                      <a:pt x="6320" y="5609"/>
                      <a:pt x="7305" y="5684"/>
                    </a:cubicBezTo>
                    <a:close/>
                  </a:path>
                </a:pathLst>
              </a:custGeom>
              <a:solidFill>
                <a:srgbClr val="F6DE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1" name="任意多边形: 形状 4030"/>
              <p:cNvSpPr/>
              <p:nvPr/>
            </p:nvSpPr>
            <p:spPr>
              <a:xfrm>
                <a:off x="2253691" y="5517636"/>
                <a:ext cx="7570" cy="15139"/>
              </a:xfrm>
              <a:custGeom>
                <a:avLst/>
                <a:gdLst>
                  <a:gd name="connsiteX0" fmla="*/ 7456 w 7569"/>
                  <a:gd name="connsiteY0" fmla="*/ 5677 h 15139"/>
                  <a:gd name="connsiteX1" fmla="*/ 8516 w 7569"/>
                  <a:gd name="connsiteY1" fmla="*/ 9235 h 15139"/>
                  <a:gd name="connsiteX2" fmla="*/ 6472 w 7569"/>
                  <a:gd name="connsiteY2" fmla="*/ 10219 h 15139"/>
                  <a:gd name="connsiteX3" fmla="*/ 5791 w 7569"/>
                  <a:gd name="connsiteY3" fmla="*/ 6056 h 15139"/>
                  <a:gd name="connsiteX4" fmla="*/ 7456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456" y="5677"/>
                    </a:moveTo>
                    <a:cubicBezTo>
                      <a:pt x="8894" y="6585"/>
                      <a:pt x="9727" y="7721"/>
                      <a:pt x="8516" y="9235"/>
                    </a:cubicBezTo>
                    <a:cubicBezTo>
                      <a:pt x="8062" y="9765"/>
                      <a:pt x="6699" y="10446"/>
                      <a:pt x="6472" y="10219"/>
                    </a:cubicBezTo>
                    <a:cubicBezTo>
                      <a:pt x="5185" y="9084"/>
                      <a:pt x="5866" y="7494"/>
                      <a:pt x="5791" y="6056"/>
                    </a:cubicBezTo>
                    <a:cubicBezTo>
                      <a:pt x="6321" y="5904"/>
                      <a:pt x="6850" y="5753"/>
                      <a:pt x="7456" y="5677"/>
                    </a:cubicBezTo>
                    <a:close/>
                  </a:path>
                </a:pathLst>
              </a:custGeom>
              <a:solidFill>
                <a:srgbClr val="F0C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2" name="任意多边形: 形状 4031"/>
              <p:cNvSpPr/>
              <p:nvPr/>
            </p:nvSpPr>
            <p:spPr>
              <a:xfrm>
                <a:off x="2441832" y="6116689"/>
                <a:ext cx="15139" cy="15139"/>
              </a:xfrm>
              <a:custGeom>
                <a:avLst/>
                <a:gdLst>
                  <a:gd name="connsiteX0" fmla="*/ 9538 w 15139"/>
                  <a:gd name="connsiteY0" fmla="*/ 9310 h 15139"/>
                  <a:gd name="connsiteX1" fmla="*/ 5677 w 15139"/>
                  <a:gd name="connsiteY1" fmla="*/ 5677 h 15139"/>
                  <a:gd name="connsiteX2" fmla="*/ 9538 w 15139"/>
                  <a:gd name="connsiteY2" fmla="*/ 93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538" y="9310"/>
                    </a:moveTo>
                    <a:cubicBezTo>
                      <a:pt x="6056" y="11279"/>
                      <a:pt x="6056" y="11203"/>
                      <a:pt x="5677" y="5677"/>
                    </a:cubicBezTo>
                    <a:cubicBezTo>
                      <a:pt x="7645" y="6131"/>
                      <a:pt x="8781" y="7570"/>
                      <a:pt x="9538" y="9310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3" name="任意多边形: 形状 4032"/>
              <p:cNvSpPr/>
              <p:nvPr/>
            </p:nvSpPr>
            <p:spPr>
              <a:xfrm>
                <a:off x="2405947" y="5835859"/>
                <a:ext cx="7570" cy="15139"/>
              </a:xfrm>
              <a:custGeom>
                <a:avLst/>
                <a:gdLst>
                  <a:gd name="connsiteX0" fmla="*/ 8711 w 7569"/>
                  <a:gd name="connsiteY0" fmla="*/ 7872 h 15139"/>
                  <a:gd name="connsiteX1" fmla="*/ 6591 w 7569"/>
                  <a:gd name="connsiteY1" fmla="*/ 9537 h 15139"/>
                  <a:gd name="connsiteX2" fmla="*/ 5683 w 7569"/>
                  <a:gd name="connsiteY2" fmla="*/ 7418 h 15139"/>
                  <a:gd name="connsiteX3" fmla="*/ 7272 w 7569"/>
                  <a:gd name="connsiteY3" fmla="*/ 5677 h 15139"/>
                  <a:gd name="connsiteX4" fmla="*/ 8711 w 7569"/>
                  <a:gd name="connsiteY4" fmla="*/ 787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11" y="7872"/>
                    </a:moveTo>
                    <a:cubicBezTo>
                      <a:pt x="8559" y="8553"/>
                      <a:pt x="7878" y="9537"/>
                      <a:pt x="6591" y="9537"/>
                    </a:cubicBezTo>
                    <a:cubicBezTo>
                      <a:pt x="6213" y="9537"/>
                      <a:pt x="5759" y="8175"/>
                      <a:pt x="5683" y="7418"/>
                    </a:cubicBezTo>
                    <a:cubicBezTo>
                      <a:pt x="5607" y="6434"/>
                      <a:pt x="6288" y="5752"/>
                      <a:pt x="7272" y="5677"/>
                    </a:cubicBezTo>
                    <a:cubicBezTo>
                      <a:pt x="8181" y="5677"/>
                      <a:pt x="8938" y="6131"/>
                      <a:pt x="8711" y="7872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4" name="任意多边形: 形状 4033"/>
              <p:cNvSpPr/>
              <p:nvPr/>
            </p:nvSpPr>
            <p:spPr>
              <a:xfrm>
                <a:off x="1874626" y="6500767"/>
                <a:ext cx="15139" cy="7570"/>
              </a:xfrm>
              <a:custGeom>
                <a:avLst/>
                <a:gdLst>
                  <a:gd name="connsiteX0" fmla="*/ 7060 w 15139"/>
                  <a:gd name="connsiteY0" fmla="*/ 5677 h 7569"/>
                  <a:gd name="connsiteX1" fmla="*/ 9558 w 15139"/>
                  <a:gd name="connsiteY1" fmla="*/ 7570 h 7569"/>
                  <a:gd name="connsiteX2" fmla="*/ 7742 w 15139"/>
                  <a:gd name="connsiteY2" fmla="*/ 8856 h 7569"/>
                  <a:gd name="connsiteX3" fmla="*/ 5849 w 15139"/>
                  <a:gd name="connsiteY3" fmla="*/ 7267 h 7569"/>
                  <a:gd name="connsiteX4" fmla="*/ 7060 w 1513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7060" y="5677"/>
                    </a:moveTo>
                    <a:cubicBezTo>
                      <a:pt x="8423" y="5829"/>
                      <a:pt x="9634" y="5980"/>
                      <a:pt x="9558" y="7570"/>
                    </a:cubicBezTo>
                    <a:cubicBezTo>
                      <a:pt x="9483" y="8554"/>
                      <a:pt x="8650" y="9159"/>
                      <a:pt x="7742" y="8856"/>
                    </a:cubicBezTo>
                    <a:cubicBezTo>
                      <a:pt x="6985" y="8629"/>
                      <a:pt x="6228" y="7948"/>
                      <a:pt x="5849" y="7267"/>
                    </a:cubicBezTo>
                    <a:cubicBezTo>
                      <a:pt x="5244" y="5980"/>
                      <a:pt x="6379" y="5904"/>
                      <a:pt x="7060" y="567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5" name="任意多边形: 形状 4034"/>
              <p:cNvSpPr/>
              <p:nvPr/>
            </p:nvSpPr>
            <p:spPr>
              <a:xfrm>
                <a:off x="1895516" y="5890337"/>
                <a:ext cx="15139" cy="15139"/>
              </a:xfrm>
              <a:custGeom>
                <a:avLst/>
                <a:gdLst>
                  <a:gd name="connsiteX0" fmla="*/ 10166 w 15139"/>
                  <a:gd name="connsiteY0" fmla="*/ 5775 h 15139"/>
                  <a:gd name="connsiteX1" fmla="*/ 6457 w 15139"/>
                  <a:gd name="connsiteY1" fmla="*/ 9484 h 15139"/>
                  <a:gd name="connsiteX2" fmla="*/ 10166 w 15139"/>
                  <a:gd name="connsiteY2" fmla="*/ 57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0166" y="5775"/>
                    </a:moveTo>
                    <a:cubicBezTo>
                      <a:pt x="10241" y="8349"/>
                      <a:pt x="9030" y="9560"/>
                      <a:pt x="6457" y="9484"/>
                    </a:cubicBezTo>
                    <a:cubicBezTo>
                      <a:pt x="4034" y="4564"/>
                      <a:pt x="7819" y="5851"/>
                      <a:pt x="10166" y="5775"/>
                    </a:cubicBezTo>
                    <a:close/>
                  </a:path>
                </a:pathLst>
              </a:custGeom>
              <a:solidFill>
                <a:srgbClr val="F9E1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6" name="任意多边形: 形状 4035"/>
              <p:cNvSpPr/>
              <p:nvPr/>
            </p:nvSpPr>
            <p:spPr>
              <a:xfrm>
                <a:off x="1742331" y="5898553"/>
                <a:ext cx="7570" cy="15139"/>
              </a:xfrm>
              <a:custGeom>
                <a:avLst/>
                <a:gdLst>
                  <a:gd name="connsiteX0" fmla="*/ 7872 w 7569"/>
                  <a:gd name="connsiteY0" fmla="*/ 10655 h 15139"/>
                  <a:gd name="connsiteX1" fmla="*/ 5677 w 7569"/>
                  <a:gd name="connsiteY1" fmla="*/ 8989 h 15139"/>
                  <a:gd name="connsiteX2" fmla="*/ 7570 w 7569"/>
                  <a:gd name="connsiteY2" fmla="*/ 5735 h 15139"/>
                  <a:gd name="connsiteX3" fmla="*/ 7872 w 7569"/>
                  <a:gd name="connsiteY3" fmla="*/ 1065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872" y="10655"/>
                    </a:moveTo>
                    <a:cubicBezTo>
                      <a:pt x="6813" y="10579"/>
                      <a:pt x="6056" y="10049"/>
                      <a:pt x="5677" y="8989"/>
                    </a:cubicBezTo>
                    <a:cubicBezTo>
                      <a:pt x="5904" y="7627"/>
                      <a:pt x="5753" y="5280"/>
                      <a:pt x="7570" y="5735"/>
                    </a:cubicBezTo>
                    <a:cubicBezTo>
                      <a:pt x="11203" y="6870"/>
                      <a:pt x="7645" y="9065"/>
                      <a:pt x="7872" y="10655"/>
                    </a:cubicBezTo>
                    <a:close/>
                  </a:path>
                </a:pathLst>
              </a:custGeom>
              <a:solidFill>
                <a:srgbClr val="F9D7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7" name="任意多边形: 形状 4036"/>
              <p:cNvSpPr/>
              <p:nvPr/>
            </p:nvSpPr>
            <p:spPr>
              <a:xfrm>
                <a:off x="2346839" y="5955580"/>
                <a:ext cx="7570" cy="15139"/>
              </a:xfrm>
              <a:custGeom>
                <a:avLst/>
                <a:gdLst>
                  <a:gd name="connsiteX0" fmla="*/ 9003 w 7569"/>
                  <a:gd name="connsiteY0" fmla="*/ 7296 h 15139"/>
                  <a:gd name="connsiteX1" fmla="*/ 6883 w 7569"/>
                  <a:gd name="connsiteY1" fmla="*/ 9642 h 15139"/>
                  <a:gd name="connsiteX2" fmla="*/ 5748 w 7569"/>
                  <a:gd name="connsiteY2" fmla="*/ 7750 h 15139"/>
                  <a:gd name="connsiteX3" fmla="*/ 7262 w 7569"/>
                  <a:gd name="connsiteY3" fmla="*/ 5782 h 15139"/>
                  <a:gd name="connsiteX4" fmla="*/ 9003 w 7569"/>
                  <a:gd name="connsiteY4" fmla="*/ 72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03" y="7296"/>
                    </a:moveTo>
                    <a:cubicBezTo>
                      <a:pt x="8852" y="8431"/>
                      <a:pt x="8322" y="9642"/>
                      <a:pt x="6883" y="9642"/>
                    </a:cubicBezTo>
                    <a:cubicBezTo>
                      <a:pt x="5824" y="9642"/>
                      <a:pt x="5521" y="8507"/>
                      <a:pt x="5748" y="7750"/>
                    </a:cubicBezTo>
                    <a:cubicBezTo>
                      <a:pt x="5975" y="6993"/>
                      <a:pt x="6581" y="6085"/>
                      <a:pt x="7262" y="5782"/>
                    </a:cubicBezTo>
                    <a:cubicBezTo>
                      <a:pt x="8246" y="5403"/>
                      <a:pt x="8852" y="6085"/>
                      <a:pt x="9003" y="7296"/>
                    </a:cubicBezTo>
                    <a:close/>
                  </a:path>
                </a:pathLst>
              </a:custGeom>
              <a:solidFill>
                <a:srgbClr val="F5D8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8" name="任意多边形: 形状 4037"/>
              <p:cNvSpPr/>
              <p:nvPr/>
            </p:nvSpPr>
            <p:spPr>
              <a:xfrm>
                <a:off x="1865866" y="5918821"/>
                <a:ext cx="15139" cy="7570"/>
              </a:xfrm>
              <a:custGeom>
                <a:avLst/>
                <a:gdLst>
                  <a:gd name="connsiteX0" fmla="*/ 15215 w 15139"/>
                  <a:gd name="connsiteY0" fmla="*/ 7645 h 7569"/>
                  <a:gd name="connsiteX1" fmla="*/ 5677 w 15139"/>
                  <a:gd name="connsiteY1" fmla="*/ 5753 h 7569"/>
                  <a:gd name="connsiteX2" fmla="*/ 15215 w 1513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5215" y="7645"/>
                    </a:moveTo>
                    <a:cubicBezTo>
                      <a:pt x="12036" y="7115"/>
                      <a:pt x="8251" y="9159"/>
                      <a:pt x="5677" y="5753"/>
                    </a:cubicBezTo>
                    <a:cubicBezTo>
                      <a:pt x="8856" y="6283"/>
                      <a:pt x="12565" y="4390"/>
                      <a:pt x="15215" y="7645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39" name="任意多边形: 形状 4038"/>
              <p:cNvSpPr/>
              <p:nvPr/>
            </p:nvSpPr>
            <p:spPr>
              <a:xfrm>
                <a:off x="1875328" y="5922757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9462 w 15139"/>
                  <a:gd name="connsiteY1" fmla="*/ 5677 h 15139"/>
                  <a:gd name="connsiteX2" fmla="*/ 13322 w 15139"/>
                  <a:gd name="connsiteY2" fmla="*/ 9386 h 15139"/>
                  <a:gd name="connsiteX3" fmla="*/ 5677 w 15139"/>
                  <a:gd name="connsiteY3" fmla="*/ 9462 h 15139"/>
                  <a:gd name="connsiteX4" fmla="*/ 5677 w 15139"/>
                  <a:gd name="connsiteY4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964" y="8175"/>
                      <a:pt x="8175" y="6964"/>
                      <a:pt x="9462" y="5677"/>
                    </a:cubicBezTo>
                    <a:cubicBezTo>
                      <a:pt x="11354" y="6283"/>
                      <a:pt x="12565" y="7570"/>
                      <a:pt x="13322" y="9386"/>
                    </a:cubicBezTo>
                    <a:cubicBezTo>
                      <a:pt x="10824" y="9386"/>
                      <a:pt x="8251" y="9386"/>
                      <a:pt x="5677" y="9462"/>
                    </a:cubicBezTo>
                    <a:lnTo>
                      <a:pt x="5677" y="9462"/>
                    </a:ln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0" name="任意多边形: 形状 4039"/>
              <p:cNvSpPr/>
              <p:nvPr/>
            </p:nvSpPr>
            <p:spPr>
              <a:xfrm>
                <a:off x="1959400" y="6445574"/>
                <a:ext cx="15139" cy="7570"/>
              </a:xfrm>
              <a:custGeom>
                <a:avLst/>
                <a:gdLst>
                  <a:gd name="connsiteX0" fmla="*/ 9639 w 15139"/>
                  <a:gd name="connsiteY0" fmla="*/ 7202 h 7569"/>
                  <a:gd name="connsiteX1" fmla="*/ 6838 w 15139"/>
                  <a:gd name="connsiteY1" fmla="*/ 8791 h 7569"/>
                  <a:gd name="connsiteX2" fmla="*/ 5854 w 15139"/>
                  <a:gd name="connsiteY2" fmla="*/ 6747 h 7569"/>
                  <a:gd name="connsiteX3" fmla="*/ 8125 w 15139"/>
                  <a:gd name="connsiteY3" fmla="*/ 5688 h 7569"/>
                  <a:gd name="connsiteX4" fmla="*/ 9639 w 15139"/>
                  <a:gd name="connsiteY4" fmla="*/ 720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639" y="7202"/>
                    </a:moveTo>
                    <a:cubicBezTo>
                      <a:pt x="9033" y="8337"/>
                      <a:pt x="8200" y="9170"/>
                      <a:pt x="6838" y="8791"/>
                    </a:cubicBezTo>
                    <a:cubicBezTo>
                      <a:pt x="5854" y="8564"/>
                      <a:pt x="5400" y="7505"/>
                      <a:pt x="5854" y="6747"/>
                    </a:cubicBezTo>
                    <a:cubicBezTo>
                      <a:pt x="6232" y="6142"/>
                      <a:pt x="7292" y="5764"/>
                      <a:pt x="8125" y="5688"/>
                    </a:cubicBezTo>
                    <a:cubicBezTo>
                      <a:pt x="9033" y="5612"/>
                      <a:pt x="9941" y="5915"/>
                      <a:pt x="9639" y="7202"/>
                    </a:cubicBezTo>
                    <a:close/>
                  </a:path>
                </a:pathLst>
              </a:custGeom>
              <a:solidFill>
                <a:srgbClr val="F6D8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1" name="任意多边形: 形状 4040"/>
              <p:cNvSpPr/>
              <p:nvPr/>
            </p:nvSpPr>
            <p:spPr>
              <a:xfrm>
                <a:off x="2521691" y="5934112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7570 w 15139"/>
                  <a:gd name="connsiteY1" fmla="*/ 5677 h 15139"/>
                  <a:gd name="connsiteX2" fmla="*/ 11279 w 15139"/>
                  <a:gd name="connsiteY2" fmla="*/ 9462 h 15139"/>
                  <a:gd name="connsiteX3" fmla="*/ 11354 w 15139"/>
                  <a:gd name="connsiteY3" fmla="*/ 11279 h 15139"/>
                  <a:gd name="connsiteX4" fmla="*/ 9538 w 15139"/>
                  <a:gd name="connsiteY4" fmla="*/ 11354 h 15139"/>
                  <a:gd name="connsiteX5" fmla="*/ 5677 w 15139"/>
                  <a:gd name="connsiteY5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283" y="8175"/>
                      <a:pt x="6964" y="6964"/>
                      <a:pt x="7570" y="5677"/>
                    </a:cubicBezTo>
                    <a:cubicBezTo>
                      <a:pt x="8781" y="6964"/>
                      <a:pt x="10067" y="8251"/>
                      <a:pt x="11279" y="9462"/>
                    </a:cubicBezTo>
                    <a:cubicBezTo>
                      <a:pt x="11354" y="10068"/>
                      <a:pt x="11354" y="10673"/>
                      <a:pt x="11354" y="11279"/>
                    </a:cubicBezTo>
                    <a:cubicBezTo>
                      <a:pt x="10749" y="12035"/>
                      <a:pt x="10143" y="12035"/>
                      <a:pt x="9538" y="11354"/>
                    </a:cubicBezTo>
                    <a:cubicBezTo>
                      <a:pt x="8251" y="10749"/>
                      <a:pt x="6964" y="10143"/>
                      <a:pt x="5677" y="9462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2" name="任意多边形: 形状 4041"/>
              <p:cNvSpPr/>
              <p:nvPr/>
            </p:nvSpPr>
            <p:spPr>
              <a:xfrm>
                <a:off x="2103550" y="6607043"/>
                <a:ext cx="15139" cy="15139"/>
              </a:xfrm>
              <a:custGeom>
                <a:avLst/>
                <a:gdLst>
                  <a:gd name="connsiteX0" fmla="*/ 5677 w 15139"/>
                  <a:gd name="connsiteY0" fmla="*/ 5677 h 15139"/>
                  <a:gd name="connsiteX1" fmla="*/ 13247 w 15139"/>
                  <a:gd name="connsiteY1" fmla="*/ 7797 h 15139"/>
                  <a:gd name="connsiteX2" fmla="*/ 567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677"/>
                    </a:moveTo>
                    <a:cubicBezTo>
                      <a:pt x="8175" y="6359"/>
                      <a:pt x="10749" y="7115"/>
                      <a:pt x="13247" y="7797"/>
                    </a:cubicBezTo>
                    <a:cubicBezTo>
                      <a:pt x="9613" y="11127"/>
                      <a:pt x="7418" y="9084"/>
                      <a:pt x="5677" y="5677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3" name="任意多边形: 形状 4042"/>
              <p:cNvSpPr/>
              <p:nvPr/>
            </p:nvSpPr>
            <p:spPr>
              <a:xfrm>
                <a:off x="2540690" y="5755395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9462 w 15139"/>
                  <a:gd name="connsiteY1" fmla="*/ 11279 h 15139"/>
                  <a:gd name="connsiteX2" fmla="*/ 7645 w 15139"/>
                  <a:gd name="connsiteY2" fmla="*/ 11430 h 15139"/>
                  <a:gd name="connsiteX3" fmla="*/ 5677 w 15139"/>
                  <a:gd name="connsiteY3" fmla="*/ 9613 h 15139"/>
                  <a:gd name="connsiteX4" fmla="*/ 5677 w 15139"/>
                  <a:gd name="connsiteY4" fmla="*/ 9613 h 15139"/>
                  <a:gd name="connsiteX5" fmla="*/ 5829 w 15139"/>
                  <a:gd name="connsiteY5" fmla="*/ 5828 h 15139"/>
                  <a:gd name="connsiteX6" fmla="*/ 953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9538" y="7570"/>
                      <a:pt x="9462" y="9386"/>
                      <a:pt x="9462" y="11279"/>
                    </a:cubicBezTo>
                    <a:cubicBezTo>
                      <a:pt x="8856" y="11354"/>
                      <a:pt x="8251" y="11430"/>
                      <a:pt x="7645" y="11430"/>
                    </a:cubicBezTo>
                    <a:cubicBezTo>
                      <a:pt x="7115" y="10673"/>
                      <a:pt x="6434" y="10143"/>
                      <a:pt x="5677" y="9613"/>
                    </a:cubicBezTo>
                    <a:lnTo>
                      <a:pt x="5677" y="9613"/>
                    </a:lnTo>
                    <a:cubicBezTo>
                      <a:pt x="5753" y="8326"/>
                      <a:pt x="5753" y="7115"/>
                      <a:pt x="5829" y="5828"/>
                    </a:cubicBezTo>
                    <a:cubicBezTo>
                      <a:pt x="7040" y="5752"/>
                      <a:pt x="8251" y="5752"/>
                      <a:pt x="9538" y="5677"/>
                    </a:cubicBezTo>
                    <a:close/>
                  </a:path>
                </a:pathLst>
              </a:custGeom>
              <a:solidFill>
                <a:srgbClr val="F4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4" name="任意多边形: 形状 4043"/>
              <p:cNvSpPr/>
              <p:nvPr/>
            </p:nvSpPr>
            <p:spPr>
              <a:xfrm>
                <a:off x="2014157" y="5769133"/>
                <a:ext cx="7570" cy="15139"/>
              </a:xfrm>
              <a:custGeom>
                <a:avLst/>
                <a:gdLst>
                  <a:gd name="connsiteX0" fmla="*/ 9004 w 7569"/>
                  <a:gd name="connsiteY0" fmla="*/ 7759 h 15139"/>
                  <a:gd name="connsiteX1" fmla="*/ 6430 w 7569"/>
                  <a:gd name="connsiteY1" fmla="*/ 9651 h 15139"/>
                  <a:gd name="connsiteX2" fmla="*/ 5825 w 7569"/>
                  <a:gd name="connsiteY2" fmla="*/ 7229 h 15139"/>
                  <a:gd name="connsiteX3" fmla="*/ 7717 w 7569"/>
                  <a:gd name="connsiteY3" fmla="*/ 5715 h 15139"/>
                  <a:gd name="connsiteX4" fmla="*/ 9004 w 7569"/>
                  <a:gd name="connsiteY4" fmla="*/ 775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004" y="7759"/>
                    </a:moveTo>
                    <a:cubicBezTo>
                      <a:pt x="8550" y="8894"/>
                      <a:pt x="7793" y="10030"/>
                      <a:pt x="6430" y="9651"/>
                    </a:cubicBezTo>
                    <a:cubicBezTo>
                      <a:pt x="5522" y="9349"/>
                      <a:pt x="5598" y="8137"/>
                      <a:pt x="5825" y="7229"/>
                    </a:cubicBezTo>
                    <a:cubicBezTo>
                      <a:pt x="6052" y="6321"/>
                      <a:pt x="6582" y="5488"/>
                      <a:pt x="7717" y="5715"/>
                    </a:cubicBezTo>
                    <a:cubicBezTo>
                      <a:pt x="8777" y="6018"/>
                      <a:pt x="9080" y="6775"/>
                      <a:pt x="9004" y="7759"/>
                    </a:cubicBezTo>
                    <a:close/>
                  </a:path>
                </a:pathLst>
              </a:custGeom>
              <a:solidFill>
                <a:srgbClr val="F9DF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5" name="任意多边形: 形状 4044"/>
              <p:cNvSpPr/>
              <p:nvPr/>
            </p:nvSpPr>
            <p:spPr>
              <a:xfrm>
                <a:off x="1636244" y="6002985"/>
                <a:ext cx="15139" cy="7570"/>
              </a:xfrm>
              <a:custGeom>
                <a:avLst/>
                <a:gdLst>
                  <a:gd name="connsiteX0" fmla="*/ 7683 w 15139"/>
                  <a:gd name="connsiteY0" fmla="*/ 5687 h 7569"/>
                  <a:gd name="connsiteX1" fmla="*/ 9651 w 15139"/>
                  <a:gd name="connsiteY1" fmla="*/ 8260 h 7569"/>
                  <a:gd name="connsiteX2" fmla="*/ 7229 w 15139"/>
                  <a:gd name="connsiteY2" fmla="*/ 8866 h 7569"/>
                  <a:gd name="connsiteX3" fmla="*/ 5715 w 15139"/>
                  <a:gd name="connsiteY3" fmla="*/ 6974 h 7569"/>
                  <a:gd name="connsiteX4" fmla="*/ 7683 w 15139"/>
                  <a:gd name="connsiteY4" fmla="*/ 56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7683" y="5687"/>
                    </a:moveTo>
                    <a:cubicBezTo>
                      <a:pt x="8818" y="6216"/>
                      <a:pt x="10030" y="6898"/>
                      <a:pt x="9651" y="8260"/>
                    </a:cubicBezTo>
                    <a:cubicBezTo>
                      <a:pt x="9348" y="9244"/>
                      <a:pt x="8137" y="9093"/>
                      <a:pt x="7229" y="8866"/>
                    </a:cubicBezTo>
                    <a:cubicBezTo>
                      <a:pt x="6321" y="8639"/>
                      <a:pt x="5488" y="8109"/>
                      <a:pt x="5715" y="6974"/>
                    </a:cubicBezTo>
                    <a:cubicBezTo>
                      <a:pt x="5866" y="5990"/>
                      <a:pt x="6623" y="5611"/>
                      <a:pt x="7683" y="5687"/>
                    </a:cubicBezTo>
                    <a:close/>
                  </a:path>
                </a:pathLst>
              </a:custGeom>
              <a:solidFill>
                <a:srgbClr val="FAD7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6" name="任意多边形: 形状 4045"/>
              <p:cNvSpPr/>
              <p:nvPr/>
            </p:nvSpPr>
            <p:spPr>
              <a:xfrm>
                <a:off x="2191930" y="5784178"/>
                <a:ext cx="15139" cy="7570"/>
              </a:xfrm>
              <a:custGeom>
                <a:avLst/>
                <a:gdLst>
                  <a:gd name="connsiteX0" fmla="*/ 11311 w 15139"/>
                  <a:gd name="connsiteY0" fmla="*/ 6339 h 7569"/>
                  <a:gd name="connsiteX1" fmla="*/ 6239 w 15139"/>
                  <a:gd name="connsiteY1" fmla="*/ 8913 h 7569"/>
                  <a:gd name="connsiteX2" fmla="*/ 7148 w 15139"/>
                  <a:gd name="connsiteY2" fmla="*/ 6264 h 7569"/>
                  <a:gd name="connsiteX3" fmla="*/ 11311 w 15139"/>
                  <a:gd name="connsiteY3" fmla="*/ 633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311" y="6339"/>
                    </a:moveTo>
                    <a:cubicBezTo>
                      <a:pt x="9570" y="7702"/>
                      <a:pt x="8283" y="9065"/>
                      <a:pt x="6239" y="8913"/>
                    </a:cubicBezTo>
                    <a:cubicBezTo>
                      <a:pt x="4877" y="7475"/>
                      <a:pt x="6315" y="6869"/>
                      <a:pt x="7148" y="6264"/>
                    </a:cubicBezTo>
                    <a:cubicBezTo>
                      <a:pt x="8207" y="5507"/>
                      <a:pt x="9343" y="5431"/>
                      <a:pt x="11311" y="6339"/>
                    </a:cubicBezTo>
                    <a:close/>
                  </a:path>
                </a:pathLst>
              </a:custGeom>
              <a:solidFill>
                <a:srgbClr val="F2CB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7" name="任意多边形: 形状 4046"/>
              <p:cNvSpPr/>
              <p:nvPr/>
            </p:nvSpPr>
            <p:spPr>
              <a:xfrm>
                <a:off x="1649062" y="5787717"/>
                <a:ext cx="15139" cy="15139"/>
              </a:xfrm>
              <a:custGeom>
                <a:avLst/>
                <a:gdLst>
                  <a:gd name="connsiteX0" fmla="*/ 5765 w 15139"/>
                  <a:gd name="connsiteY0" fmla="*/ 5677 h 15139"/>
                  <a:gd name="connsiteX1" fmla="*/ 9474 w 15139"/>
                  <a:gd name="connsiteY1" fmla="*/ 5753 h 15139"/>
                  <a:gd name="connsiteX2" fmla="*/ 7506 w 15139"/>
                  <a:gd name="connsiteY2" fmla="*/ 9765 h 15139"/>
                  <a:gd name="connsiteX3" fmla="*/ 5765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65" y="5677"/>
                    </a:moveTo>
                    <a:cubicBezTo>
                      <a:pt x="6976" y="5677"/>
                      <a:pt x="8187" y="5753"/>
                      <a:pt x="9474" y="5753"/>
                    </a:cubicBezTo>
                    <a:cubicBezTo>
                      <a:pt x="10988" y="8175"/>
                      <a:pt x="10685" y="9689"/>
                      <a:pt x="7506" y="9765"/>
                    </a:cubicBezTo>
                    <a:cubicBezTo>
                      <a:pt x="5917" y="8781"/>
                      <a:pt x="5462" y="7418"/>
                      <a:pt x="5765" y="5677"/>
                    </a:cubicBezTo>
                    <a:close/>
                  </a:path>
                </a:pathLst>
              </a:custGeom>
              <a:solidFill>
                <a:srgbClr val="F6C9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8" name="任意多边形: 形状 4047"/>
              <p:cNvSpPr/>
              <p:nvPr/>
            </p:nvSpPr>
            <p:spPr>
              <a:xfrm>
                <a:off x="1753686" y="5992917"/>
                <a:ext cx="15139" cy="7570"/>
              </a:xfrm>
              <a:custGeom>
                <a:avLst/>
                <a:gdLst>
                  <a:gd name="connsiteX0" fmla="*/ 5677 w 15139"/>
                  <a:gd name="connsiteY0" fmla="*/ 5838 h 7569"/>
                  <a:gd name="connsiteX1" fmla="*/ 15215 w 15139"/>
                  <a:gd name="connsiteY1" fmla="*/ 7731 h 7569"/>
                  <a:gd name="connsiteX2" fmla="*/ 5677 w 15139"/>
                  <a:gd name="connsiteY2" fmla="*/ 583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838"/>
                    </a:moveTo>
                    <a:cubicBezTo>
                      <a:pt x="8856" y="6292"/>
                      <a:pt x="12565" y="4324"/>
                      <a:pt x="15215" y="7731"/>
                    </a:cubicBezTo>
                    <a:cubicBezTo>
                      <a:pt x="12036" y="7050"/>
                      <a:pt x="8326" y="8942"/>
                      <a:pt x="5677" y="5838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49" name="任意多边形: 形状 4048"/>
              <p:cNvSpPr/>
              <p:nvPr/>
            </p:nvSpPr>
            <p:spPr>
              <a:xfrm>
                <a:off x="2202459" y="5798535"/>
                <a:ext cx="7570" cy="15139"/>
              </a:xfrm>
              <a:custGeom>
                <a:avLst/>
                <a:gdLst>
                  <a:gd name="connsiteX0" fmla="*/ 8881 w 7569"/>
                  <a:gd name="connsiteY0" fmla="*/ 7348 h 15139"/>
                  <a:gd name="connsiteX1" fmla="*/ 7821 w 7569"/>
                  <a:gd name="connsiteY1" fmla="*/ 9468 h 15139"/>
                  <a:gd name="connsiteX2" fmla="*/ 5853 w 7569"/>
                  <a:gd name="connsiteY2" fmla="*/ 8257 h 15139"/>
                  <a:gd name="connsiteX3" fmla="*/ 7064 w 7569"/>
                  <a:gd name="connsiteY3" fmla="*/ 5683 h 15139"/>
                  <a:gd name="connsiteX4" fmla="*/ 8881 w 7569"/>
                  <a:gd name="connsiteY4" fmla="*/ 73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881" y="7348"/>
                    </a:moveTo>
                    <a:cubicBezTo>
                      <a:pt x="9032" y="8257"/>
                      <a:pt x="8729" y="9165"/>
                      <a:pt x="7821" y="9468"/>
                    </a:cubicBezTo>
                    <a:cubicBezTo>
                      <a:pt x="6837" y="9846"/>
                      <a:pt x="6004" y="9165"/>
                      <a:pt x="5853" y="8257"/>
                    </a:cubicBezTo>
                    <a:cubicBezTo>
                      <a:pt x="5626" y="7121"/>
                      <a:pt x="5323" y="5683"/>
                      <a:pt x="7064" y="5683"/>
                    </a:cubicBezTo>
                    <a:cubicBezTo>
                      <a:pt x="7897" y="5608"/>
                      <a:pt x="8729" y="6289"/>
                      <a:pt x="8881" y="7348"/>
                    </a:cubicBezTo>
                    <a:close/>
                  </a:path>
                </a:pathLst>
              </a:custGeom>
              <a:solidFill>
                <a:srgbClr val="F6D8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0" name="任意多边形: 形状 4049"/>
              <p:cNvSpPr/>
              <p:nvPr/>
            </p:nvSpPr>
            <p:spPr>
              <a:xfrm>
                <a:off x="2316916" y="5804143"/>
                <a:ext cx="7570" cy="15139"/>
              </a:xfrm>
              <a:custGeom>
                <a:avLst/>
                <a:gdLst>
                  <a:gd name="connsiteX0" fmla="*/ 7589 w 7569"/>
                  <a:gd name="connsiteY0" fmla="*/ 5677 h 15139"/>
                  <a:gd name="connsiteX1" fmla="*/ 8800 w 7569"/>
                  <a:gd name="connsiteY1" fmla="*/ 7494 h 15139"/>
                  <a:gd name="connsiteX2" fmla="*/ 7437 w 7569"/>
                  <a:gd name="connsiteY2" fmla="*/ 9462 h 15139"/>
                  <a:gd name="connsiteX3" fmla="*/ 5696 w 7569"/>
                  <a:gd name="connsiteY3" fmla="*/ 8175 h 15139"/>
                  <a:gd name="connsiteX4" fmla="*/ 7589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589" y="5677"/>
                    </a:moveTo>
                    <a:cubicBezTo>
                      <a:pt x="8648" y="5828"/>
                      <a:pt x="9027" y="6661"/>
                      <a:pt x="8800" y="7494"/>
                    </a:cubicBezTo>
                    <a:cubicBezTo>
                      <a:pt x="8573" y="8251"/>
                      <a:pt x="8119" y="9159"/>
                      <a:pt x="7437" y="9462"/>
                    </a:cubicBezTo>
                    <a:cubicBezTo>
                      <a:pt x="6453" y="9991"/>
                      <a:pt x="5772" y="9159"/>
                      <a:pt x="5696" y="8175"/>
                    </a:cubicBezTo>
                    <a:cubicBezTo>
                      <a:pt x="5545" y="6888"/>
                      <a:pt x="6302" y="6056"/>
                      <a:pt x="7589" y="5677"/>
                    </a:cubicBezTo>
                    <a:close/>
                  </a:path>
                </a:pathLst>
              </a:custGeom>
              <a:solidFill>
                <a:srgbClr val="FAEE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1" name="任意多边形: 形状 4050"/>
              <p:cNvSpPr/>
              <p:nvPr/>
            </p:nvSpPr>
            <p:spPr>
              <a:xfrm>
                <a:off x="1702288" y="6219180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11354 w 15139"/>
                  <a:gd name="connsiteY1" fmla="*/ 5677 h 15139"/>
                  <a:gd name="connsiteX2" fmla="*/ 5677 w 1513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6813" y="7115"/>
                      <a:pt x="8705" y="5829"/>
                      <a:pt x="11354" y="5677"/>
                    </a:cubicBezTo>
                    <a:cubicBezTo>
                      <a:pt x="11506" y="9916"/>
                      <a:pt x="8478" y="9613"/>
                      <a:pt x="5677" y="9538"/>
                    </a:cubicBezTo>
                    <a:close/>
                  </a:path>
                </a:pathLst>
              </a:custGeom>
              <a:solidFill>
                <a:srgbClr val="FBF0E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2" name="任意多边形: 形状 4051"/>
              <p:cNvSpPr/>
              <p:nvPr/>
            </p:nvSpPr>
            <p:spPr>
              <a:xfrm>
                <a:off x="1958968" y="6199524"/>
                <a:ext cx="15139" cy="15139"/>
              </a:xfrm>
              <a:custGeom>
                <a:avLst/>
                <a:gdLst>
                  <a:gd name="connsiteX0" fmla="*/ 5680 w 15139"/>
                  <a:gd name="connsiteY0" fmla="*/ 6410 h 15139"/>
                  <a:gd name="connsiteX1" fmla="*/ 9465 w 15139"/>
                  <a:gd name="connsiteY1" fmla="*/ 10498 h 15139"/>
                  <a:gd name="connsiteX2" fmla="*/ 5680 w 15139"/>
                  <a:gd name="connsiteY2" fmla="*/ 64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80" y="6410"/>
                    </a:moveTo>
                    <a:cubicBezTo>
                      <a:pt x="11055" y="3988"/>
                      <a:pt x="9238" y="8151"/>
                      <a:pt x="9465" y="10498"/>
                    </a:cubicBezTo>
                    <a:cubicBezTo>
                      <a:pt x="6967" y="10270"/>
                      <a:pt x="5604" y="9059"/>
                      <a:pt x="5680" y="6410"/>
                    </a:cubicBezTo>
                    <a:close/>
                  </a:path>
                </a:pathLst>
              </a:custGeom>
              <a:solidFill>
                <a:srgbClr val="F6CF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3" name="任意多边形: 形状 4052"/>
              <p:cNvSpPr/>
              <p:nvPr/>
            </p:nvSpPr>
            <p:spPr>
              <a:xfrm>
                <a:off x="1862157" y="4951207"/>
                <a:ext cx="15139" cy="15139"/>
              </a:xfrm>
              <a:custGeom>
                <a:avLst/>
                <a:gdLst>
                  <a:gd name="connsiteX0" fmla="*/ 5677 w 15139"/>
                  <a:gd name="connsiteY0" fmla="*/ 9689 h 15139"/>
                  <a:gd name="connsiteX1" fmla="*/ 11203 w 15139"/>
                  <a:gd name="connsiteY1" fmla="*/ 5677 h 15139"/>
                  <a:gd name="connsiteX2" fmla="*/ 5677 w 15139"/>
                  <a:gd name="connsiteY2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689"/>
                    </a:moveTo>
                    <a:cubicBezTo>
                      <a:pt x="6434" y="6889"/>
                      <a:pt x="8478" y="5904"/>
                      <a:pt x="11203" y="5677"/>
                    </a:cubicBezTo>
                    <a:cubicBezTo>
                      <a:pt x="11354" y="9765"/>
                      <a:pt x="8478" y="9613"/>
                      <a:pt x="5677" y="9689"/>
                    </a:cubicBezTo>
                    <a:close/>
                  </a:path>
                </a:pathLst>
              </a:custGeom>
              <a:solidFill>
                <a:srgbClr val="F6DE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4" name="任意多边形: 形状 4053"/>
              <p:cNvSpPr/>
              <p:nvPr/>
            </p:nvSpPr>
            <p:spPr>
              <a:xfrm>
                <a:off x="1610773" y="7154665"/>
                <a:ext cx="15139" cy="15139"/>
              </a:xfrm>
              <a:custGeom>
                <a:avLst/>
                <a:gdLst>
                  <a:gd name="connsiteX0" fmla="*/ 5677 w 15139"/>
                  <a:gd name="connsiteY0" fmla="*/ 9118 h 15139"/>
                  <a:gd name="connsiteX1" fmla="*/ 8326 w 15139"/>
                  <a:gd name="connsiteY1" fmla="*/ 5712 h 15139"/>
                  <a:gd name="connsiteX2" fmla="*/ 12036 w 15139"/>
                  <a:gd name="connsiteY2" fmla="*/ 9042 h 15139"/>
                  <a:gd name="connsiteX3" fmla="*/ 11581 w 15139"/>
                  <a:gd name="connsiteY3" fmla="*/ 9496 h 15139"/>
                  <a:gd name="connsiteX4" fmla="*/ 6207 w 15139"/>
                  <a:gd name="connsiteY4" fmla="*/ 9572 h 15139"/>
                  <a:gd name="connsiteX5" fmla="*/ 5677 w 15139"/>
                  <a:gd name="connsiteY5" fmla="*/ 91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118"/>
                    </a:moveTo>
                    <a:cubicBezTo>
                      <a:pt x="6056" y="7604"/>
                      <a:pt x="6358" y="6014"/>
                      <a:pt x="8326" y="5712"/>
                    </a:cubicBezTo>
                    <a:cubicBezTo>
                      <a:pt x="10824" y="5409"/>
                      <a:pt x="11506" y="7150"/>
                      <a:pt x="12036" y="9042"/>
                    </a:cubicBezTo>
                    <a:lnTo>
                      <a:pt x="11581" y="9496"/>
                    </a:lnTo>
                    <a:cubicBezTo>
                      <a:pt x="9765" y="9875"/>
                      <a:pt x="8024" y="9799"/>
                      <a:pt x="6207" y="9572"/>
                    </a:cubicBezTo>
                    <a:lnTo>
                      <a:pt x="5677" y="9118"/>
                    </a:ln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5" name="任意多边形: 形状 4054"/>
              <p:cNvSpPr/>
              <p:nvPr/>
            </p:nvSpPr>
            <p:spPr>
              <a:xfrm>
                <a:off x="2218905" y="6192460"/>
                <a:ext cx="15139" cy="15139"/>
              </a:xfrm>
              <a:custGeom>
                <a:avLst/>
                <a:gdLst>
                  <a:gd name="connsiteX0" fmla="*/ 9920 w 15139"/>
                  <a:gd name="connsiteY0" fmla="*/ 5828 h 15139"/>
                  <a:gd name="connsiteX1" fmla="*/ 12040 w 15139"/>
                  <a:gd name="connsiteY1" fmla="*/ 7645 h 15139"/>
                  <a:gd name="connsiteX2" fmla="*/ 8255 w 15139"/>
                  <a:gd name="connsiteY2" fmla="*/ 11581 h 15139"/>
                  <a:gd name="connsiteX3" fmla="*/ 8028 w 15139"/>
                  <a:gd name="connsiteY3" fmla="*/ 11430 h 15139"/>
                  <a:gd name="connsiteX4" fmla="*/ 5682 w 15139"/>
                  <a:gd name="connsiteY4" fmla="*/ 6888 h 15139"/>
                  <a:gd name="connsiteX5" fmla="*/ 6287 w 15139"/>
                  <a:gd name="connsiteY5" fmla="*/ 5677 h 15139"/>
                  <a:gd name="connsiteX6" fmla="*/ 9920 w 15139"/>
                  <a:gd name="connsiteY6" fmla="*/ 582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920" y="5828"/>
                    </a:moveTo>
                    <a:cubicBezTo>
                      <a:pt x="10602" y="6434"/>
                      <a:pt x="11283" y="7040"/>
                      <a:pt x="12040" y="7645"/>
                    </a:cubicBezTo>
                    <a:cubicBezTo>
                      <a:pt x="10753" y="8932"/>
                      <a:pt x="9542" y="10294"/>
                      <a:pt x="8255" y="11581"/>
                    </a:cubicBezTo>
                    <a:cubicBezTo>
                      <a:pt x="8255" y="11581"/>
                      <a:pt x="8028" y="11430"/>
                      <a:pt x="8028" y="11430"/>
                    </a:cubicBezTo>
                    <a:cubicBezTo>
                      <a:pt x="6514" y="10294"/>
                      <a:pt x="5606" y="8856"/>
                      <a:pt x="5682" y="6888"/>
                    </a:cubicBezTo>
                    <a:cubicBezTo>
                      <a:pt x="5909" y="6510"/>
                      <a:pt x="6136" y="6131"/>
                      <a:pt x="6287" y="5677"/>
                    </a:cubicBezTo>
                    <a:cubicBezTo>
                      <a:pt x="7498" y="5753"/>
                      <a:pt x="8709" y="5828"/>
                      <a:pt x="9920" y="5828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6" name="任意多边形: 形状 4055"/>
              <p:cNvSpPr/>
              <p:nvPr/>
            </p:nvSpPr>
            <p:spPr>
              <a:xfrm>
                <a:off x="2207034" y="6192289"/>
                <a:ext cx="15139" cy="15139"/>
              </a:xfrm>
              <a:custGeom>
                <a:avLst/>
                <a:gdLst>
                  <a:gd name="connsiteX0" fmla="*/ 10437 w 15139"/>
                  <a:gd name="connsiteY0" fmla="*/ 11752 h 15139"/>
                  <a:gd name="connsiteX1" fmla="*/ 6576 w 15139"/>
                  <a:gd name="connsiteY1" fmla="*/ 11828 h 15139"/>
                  <a:gd name="connsiteX2" fmla="*/ 6576 w 15139"/>
                  <a:gd name="connsiteY2" fmla="*/ 11828 h 15139"/>
                  <a:gd name="connsiteX3" fmla="*/ 6652 w 15139"/>
                  <a:gd name="connsiteY3" fmla="*/ 6075 h 15139"/>
                  <a:gd name="connsiteX4" fmla="*/ 6652 w 15139"/>
                  <a:gd name="connsiteY4" fmla="*/ 6075 h 15139"/>
                  <a:gd name="connsiteX5" fmla="*/ 8469 w 15139"/>
                  <a:gd name="connsiteY5" fmla="*/ 6075 h 15139"/>
                  <a:gd name="connsiteX6" fmla="*/ 8469 w 15139"/>
                  <a:gd name="connsiteY6" fmla="*/ 6075 h 15139"/>
                  <a:gd name="connsiteX7" fmla="*/ 10361 w 15139"/>
                  <a:gd name="connsiteY7" fmla="*/ 7967 h 15139"/>
                  <a:gd name="connsiteX8" fmla="*/ 10437 w 15139"/>
                  <a:gd name="connsiteY8" fmla="*/ 1175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10437" y="11752"/>
                    </a:moveTo>
                    <a:cubicBezTo>
                      <a:pt x="9150" y="11752"/>
                      <a:pt x="7863" y="11828"/>
                      <a:pt x="6576" y="11828"/>
                    </a:cubicBezTo>
                    <a:lnTo>
                      <a:pt x="6576" y="11828"/>
                    </a:lnTo>
                    <a:cubicBezTo>
                      <a:pt x="5441" y="9935"/>
                      <a:pt x="5289" y="7967"/>
                      <a:pt x="6652" y="6075"/>
                    </a:cubicBezTo>
                    <a:lnTo>
                      <a:pt x="6652" y="6075"/>
                    </a:lnTo>
                    <a:cubicBezTo>
                      <a:pt x="7258" y="5545"/>
                      <a:pt x="7863" y="5545"/>
                      <a:pt x="8469" y="6075"/>
                    </a:cubicBezTo>
                    <a:lnTo>
                      <a:pt x="8469" y="6075"/>
                    </a:lnTo>
                    <a:cubicBezTo>
                      <a:pt x="9074" y="6680"/>
                      <a:pt x="9755" y="7362"/>
                      <a:pt x="10361" y="7967"/>
                    </a:cubicBezTo>
                    <a:cubicBezTo>
                      <a:pt x="10437" y="9254"/>
                      <a:pt x="10437" y="10465"/>
                      <a:pt x="10437" y="11752"/>
                    </a:cubicBezTo>
                    <a:close/>
                  </a:path>
                </a:pathLst>
              </a:custGeom>
              <a:solidFill>
                <a:srgbClr val="F5D1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7" name="任意多边形: 形状 4056"/>
              <p:cNvSpPr/>
              <p:nvPr/>
            </p:nvSpPr>
            <p:spPr>
              <a:xfrm>
                <a:off x="1553926" y="5298327"/>
                <a:ext cx="15139" cy="15139"/>
              </a:xfrm>
              <a:custGeom>
                <a:avLst/>
                <a:gdLst>
                  <a:gd name="connsiteX0" fmla="*/ 11430 w 15139"/>
                  <a:gd name="connsiteY0" fmla="*/ 8345 h 15139"/>
                  <a:gd name="connsiteX1" fmla="*/ 7721 w 15139"/>
                  <a:gd name="connsiteY1" fmla="*/ 10314 h 15139"/>
                  <a:gd name="connsiteX2" fmla="*/ 5677 w 15139"/>
                  <a:gd name="connsiteY2" fmla="*/ 8497 h 15139"/>
                  <a:gd name="connsiteX3" fmla="*/ 11506 w 15139"/>
                  <a:gd name="connsiteY3" fmla="*/ 6529 h 15139"/>
                  <a:gd name="connsiteX4" fmla="*/ 11430 w 15139"/>
                  <a:gd name="connsiteY4" fmla="*/ 83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430" y="8345"/>
                    </a:moveTo>
                    <a:cubicBezTo>
                      <a:pt x="9916" y="8421"/>
                      <a:pt x="8402" y="8648"/>
                      <a:pt x="7721" y="10314"/>
                    </a:cubicBezTo>
                    <a:cubicBezTo>
                      <a:pt x="7040" y="9708"/>
                      <a:pt x="6358" y="9102"/>
                      <a:pt x="5677" y="8497"/>
                    </a:cubicBezTo>
                    <a:cubicBezTo>
                      <a:pt x="6056" y="3122"/>
                      <a:pt x="9538" y="7210"/>
                      <a:pt x="11506" y="6529"/>
                    </a:cubicBezTo>
                    <a:cubicBezTo>
                      <a:pt x="11506" y="7135"/>
                      <a:pt x="11506" y="7740"/>
                      <a:pt x="11430" y="8345"/>
                    </a:cubicBezTo>
                    <a:close/>
                  </a:path>
                </a:pathLst>
              </a:custGeom>
              <a:solidFill>
                <a:srgbClr val="F4D4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8" name="任意多边形: 形状 4057"/>
              <p:cNvSpPr/>
              <p:nvPr/>
            </p:nvSpPr>
            <p:spPr>
              <a:xfrm>
                <a:off x="2275526" y="6170868"/>
                <a:ext cx="15139" cy="7570"/>
              </a:xfrm>
              <a:custGeom>
                <a:avLst/>
                <a:gdLst>
                  <a:gd name="connsiteX0" fmla="*/ 9466 w 15139"/>
                  <a:gd name="connsiteY0" fmla="*/ 6755 h 7569"/>
                  <a:gd name="connsiteX1" fmla="*/ 8254 w 15139"/>
                  <a:gd name="connsiteY1" fmla="*/ 9253 h 7569"/>
                  <a:gd name="connsiteX2" fmla="*/ 5681 w 15139"/>
                  <a:gd name="connsiteY2" fmla="*/ 7512 h 7569"/>
                  <a:gd name="connsiteX3" fmla="*/ 7497 w 15139"/>
                  <a:gd name="connsiteY3" fmla="*/ 5695 h 7569"/>
                  <a:gd name="connsiteX4" fmla="*/ 9466 w 15139"/>
                  <a:gd name="connsiteY4" fmla="*/ 675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466" y="6755"/>
                    </a:moveTo>
                    <a:cubicBezTo>
                      <a:pt x="9693" y="8118"/>
                      <a:pt x="9087" y="8875"/>
                      <a:pt x="8254" y="9253"/>
                    </a:cubicBezTo>
                    <a:cubicBezTo>
                      <a:pt x="6665" y="9859"/>
                      <a:pt x="5756" y="8723"/>
                      <a:pt x="5681" y="7512"/>
                    </a:cubicBezTo>
                    <a:cubicBezTo>
                      <a:pt x="5605" y="6907"/>
                      <a:pt x="6741" y="5847"/>
                      <a:pt x="7497" y="5695"/>
                    </a:cubicBezTo>
                    <a:cubicBezTo>
                      <a:pt x="8103" y="5544"/>
                      <a:pt x="8936" y="6377"/>
                      <a:pt x="9466" y="6755"/>
                    </a:cubicBezTo>
                    <a:close/>
                  </a:path>
                </a:pathLst>
              </a:custGeom>
              <a:solidFill>
                <a:srgbClr val="F7DA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59" name="任意多边形: 形状 4058"/>
              <p:cNvSpPr/>
              <p:nvPr/>
            </p:nvSpPr>
            <p:spPr>
              <a:xfrm>
                <a:off x="1592379" y="5192070"/>
                <a:ext cx="7570" cy="15139"/>
              </a:xfrm>
              <a:custGeom>
                <a:avLst/>
                <a:gdLst>
                  <a:gd name="connsiteX0" fmla="*/ 8781 w 7569"/>
                  <a:gd name="connsiteY0" fmla="*/ 7948 h 15139"/>
                  <a:gd name="connsiteX1" fmla="*/ 7342 w 7569"/>
                  <a:gd name="connsiteY1" fmla="*/ 9613 h 15139"/>
                  <a:gd name="connsiteX2" fmla="*/ 5677 w 7569"/>
                  <a:gd name="connsiteY2" fmla="*/ 7948 h 15139"/>
                  <a:gd name="connsiteX3" fmla="*/ 6434 w 7569"/>
                  <a:gd name="connsiteY3" fmla="*/ 5677 h 15139"/>
                  <a:gd name="connsiteX4" fmla="*/ 8781 w 7569"/>
                  <a:gd name="connsiteY4" fmla="*/ 79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81" y="7948"/>
                    </a:moveTo>
                    <a:cubicBezTo>
                      <a:pt x="8856" y="8932"/>
                      <a:pt x="8326" y="9538"/>
                      <a:pt x="7342" y="9613"/>
                    </a:cubicBezTo>
                    <a:cubicBezTo>
                      <a:pt x="6358" y="9689"/>
                      <a:pt x="5677" y="8932"/>
                      <a:pt x="5677" y="7948"/>
                    </a:cubicBezTo>
                    <a:cubicBezTo>
                      <a:pt x="5677" y="7191"/>
                      <a:pt x="6131" y="5677"/>
                      <a:pt x="6434" y="5677"/>
                    </a:cubicBezTo>
                    <a:cubicBezTo>
                      <a:pt x="7645" y="5677"/>
                      <a:pt x="8402" y="6661"/>
                      <a:pt x="8781" y="7948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0" name="任意多边形: 形状 4059"/>
              <p:cNvSpPr/>
              <p:nvPr/>
            </p:nvSpPr>
            <p:spPr>
              <a:xfrm>
                <a:off x="1820222" y="6225005"/>
                <a:ext cx="15139" cy="15139"/>
              </a:xfrm>
              <a:custGeom>
                <a:avLst/>
                <a:gdLst>
                  <a:gd name="connsiteX0" fmla="*/ 7570 w 15139"/>
                  <a:gd name="connsiteY0" fmla="*/ 9465 h 15139"/>
                  <a:gd name="connsiteX1" fmla="*/ 5677 w 15139"/>
                  <a:gd name="connsiteY1" fmla="*/ 5681 h 15139"/>
                  <a:gd name="connsiteX2" fmla="*/ 11430 w 15139"/>
                  <a:gd name="connsiteY2" fmla="*/ 9087 h 15139"/>
                  <a:gd name="connsiteX3" fmla="*/ 10749 w 15139"/>
                  <a:gd name="connsiteY3" fmla="*/ 10071 h 15139"/>
                  <a:gd name="connsiteX4" fmla="*/ 7570 w 15139"/>
                  <a:gd name="connsiteY4" fmla="*/ 94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70" y="9465"/>
                    </a:moveTo>
                    <a:cubicBezTo>
                      <a:pt x="5904" y="8709"/>
                      <a:pt x="5677" y="7270"/>
                      <a:pt x="5677" y="5681"/>
                    </a:cubicBezTo>
                    <a:cubicBezTo>
                      <a:pt x="8327" y="5605"/>
                      <a:pt x="10143" y="6816"/>
                      <a:pt x="11430" y="9087"/>
                    </a:cubicBezTo>
                    <a:cubicBezTo>
                      <a:pt x="11203" y="9390"/>
                      <a:pt x="10976" y="9768"/>
                      <a:pt x="10749" y="10071"/>
                    </a:cubicBezTo>
                    <a:cubicBezTo>
                      <a:pt x="9538" y="10601"/>
                      <a:pt x="8478" y="10525"/>
                      <a:pt x="7570" y="9465"/>
                    </a:cubicBezTo>
                    <a:close/>
                  </a:path>
                </a:pathLst>
              </a:custGeom>
              <a:solidFill>
                <a:srgbClr val="FAEC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1" name="任意多边形: 形状 4060"/>
              <p:cNvSpPr/>
              <p:nvPr/>
            </p:nvSpPr>
            <p:spPr>
              <a:xfrm>
                <a:off x="1830023" y="5367456"/>
                <a:ext cx="7570" cy="15139"/>
              </a:xfrm>
              <a:custGeom>
                <a:avLst/>
                <a:gdLst>
                  <a:gd name="connsiteX0" fmla="*/ 9350 w 7569"/>
                  <a:gd name="connsiteY0" fmla="*/ 11505 h 15139"/>
                  <a:gd name="connsiteX1" fmla="*/ 7684 w 7569"/>
                  <a:gd name="connsiteY1" fmla="*/ 5677 h 15139"/>
                  <a:gd name="connsiteX2" fmla="*/ 9350 w 7569"/>
                  <a:gd name="connsiteY2" fmla="*/ 115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9350" y="11505"/>
                    </a:moveTo>
                    <a:cubicBezTo>
                      <a:pt x="7155" y="9991"/>
                      <a:pt x="3294" y="9008"/>
                      <a:pt x="7684" y="5677"/>
                    </a:cubicBezTo>
                    <a:cubicBezTo>
                      <a:pt x="9880" y="7115"/>
                      <a:pt x="9274" y="9386"/>
                      <a:pt x="9350" y="11505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2" name="任意多边形: 形状 4061"/>
              <p:cNvSpPr/>
              <p:nvPr/>
            </p:nvSpPr>
            <p:spPr>
              <a:xfrm>
                <a:off x="1945725" y="6204579"/>
                <a:ext cx="15139" cy="7570"/>
              </a:xfrm>
              <a:custGeom>
                <a:avLst/>
                <a:gdLst>
                  <a:gd name="connsiteX0" fmla="*/ 5677 w 15139"/>
                  <a:gd name="connsiteY0" fmla="*/ 8999 h 7569"/>
                  <a:gd name="connsiteX1" fmla="*/ 7115 w 15139"/>
                  <a:gd name="connsiteY1" fmla="*/ 6804 h 7569"/>
                  <a:gd name="connsiteX2" fmla="*/ 10597 w 15139"/>
                  <a:gd name="connsiteY2" fmla="*/ 6955 h 7569"/>
                  <a:gd name="connsiteX3" fmla="*/ 8326 w 15139"/>
                  <a:gd name="connsiteY3" fmla="*/ 8999 h 7569"/>
                  <a:gd name="connsiteX4" fmla="*/ 5677 w 15139"/>
                  <a:gd name="connsiteY4" fmla="*/ 8999 h 7569"/>
                  <a:gd name="connsiteX5" fmla="*/ 5677 w 15139"/>
                  <a:gd name="connsiteY5" fmla="*/ 89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5677" y="8999"/>
                    </a:moveTo>
                    <a:cubicBezTo>
                      <a:pt x="6131" y="8243"/>
                      <a:pt x="6510" y="7410"/>
                      <a:pt x="7115" y="6804"/>
                    </a:cubicBezTo>
                    <a:cubicBezTo>
                      <a:pt x="8251" y="5669"/>
                      <a:pt x="9840" y="4912"/>
                      <a:pt x="10597" y="6955"/>
                    </a:cubicBezTo>
                    <a:cubicBezTo>
                      <a:pt x="11052" y="8167"/>
                      <a:pt x="9613" y="8848"/>
                      <a:pt x="8326" y="8999"/>
                    </a:cubicBezTo>
                    <a:cubicBezTo>
                      <a:pt x="7418" y="8999"/>
                      <a:pt x="6510" y="8924"/>
                      <a:pt x="5677" y="8999"/>
                    </a:cubicBezTo>
                    <a:lnTo>
                      <a:pt x="5677" y="8999"/>
                    </a:lnTo>
                    <a:close/>
                  </a:path>
                </a:pathLst>
              </a:custGeom>
              <a:solidFill>
                <a:srgbClr val="FCF2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3" name="任意多边形: 形状 4062"/>
              <p:cNvSpPr/>
              <p:nvPr/>
            </p:nvSpPr>
            <p:spPr>
              <a:xfrm>
                <a:off x="1829679" y="5865683"/>
                <a:ext cx="15139" cy="15139"/>
              </a:xfrm>
              <a:custGeom>
                <a:avLst/>
                <a:gdLst>
                  <a:gd name="connsiteX0" fmla="*/ 7650 w 15139"/>
                  <a:gd name="connsiteY0" fmla="*/ 5677 h 15139"/>
                  <a:gd name="connsiteX1" fmla="*/ 9467 w 15139"/>
                  <a:gd name="connsiteY1" fmla="*/ 11430 h 15139"/>
                  <a:gd name="connsiteX2" fmla="*/ 5682 w 15139"/>
                  <a:gd name="connsiteY2" fmla="*/ 5677 h 15139"/>
                  <a:gd name="connsiteX3" fmla="*/ 7650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650" y="5677"/>
                    </a:moveTo>
                    <a:cubicBezTo>
                      <a:pt x="7348" y="7873"/>
                      <a:pt x="8861" y="9538"/>
                      <a:pt x="9467" y="11430"/>
                    </a:cubicBezTo>
                    <a:cubicBezTo>
                      <a:pt x="5379" y="11354"/>
                      <a:pt x="5682" y="8403"/>
                      <a:pt x="5682" y="5677"/>
                    </a:cubicBezTo>
                    <a:cubicBezTo>
                      <a:pt x="6363" y="5677"/>
                      <a:pt x="6969" y="5677"/>
                      <a:pt x="7650" y="5677"/>
                    </a:cubicBezTo>
                    <a:close/>
                  </a:path>
                </a:pathLst>
              </a:custGeom>
              <a:solidFill>
                <a:srgbClr val="FADF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4" name="任意多边形: 形状 4063"/>
              <p:cNvSpPr/>
              <p:nvPr/>
            </p:nvSpPr>
            <p:spPr>
              <a:xfrm>
                <a:off x="2147943" y="5864415"/>
                <a:ext cx="7570" cy="7570"/>
              </a:xfrm>
              <a:custGeom>
                <a:avLst/>
                <a:gdLst>
                  <a:gd name="connsiteX0" fmla="*/ 8215 w 7569"/>
                  <a:gd name="connsiteY0" fmla="*/ 7324 h 7569"/>
                  <a:gd name="connsiteX1" fmla="*/ 6247 w 7569"/>
                  <a:gd name="connsiteY1" fmla="*/ 8081 h 7569"/>
                  <a:gd name="connsiteX2" fmla="*/ 5717 w 7569"/>
                  <a:gd name="connsiteY2" fmla="*/ 6643 h 7569"/>
                  <a:gd name="connsiteX3" fmla="*/ 7685 w 7569"/>
                  <a:gd name="connsiteY3" fmla="*/ 5886 h 7569"/>
                  <a:gd name="connsiteX4" fmla="*/ 8215 w 7569"/>
                  <a:gd name="connsiteY4" fmla="*/ 73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15" y="7324"/>
                    </a:moveTo>
                    <a:cubicBezTo>
                      <a:pt x="7761" y="8157"/>
                      <a:pt x="7004" y="8535"/>
                      <a:pt x="6247" y="8081"/>
                    </a:cubicBezTo>
                    <a:cubicBezTo>
                      <a:pt x="5868" y="7854"/>
                      <a:pt x="5566" y="7021"/>
                      <a:pt x="5717" y="6643"/>
                    </a:cubicBezTo>
                    <a:cubicBezTo>
                      <a:pt x="6020" y="5734"/>
                      <a:pt x="6852" y="5432"/>
                      <a:pt x="7685" y="5886"/>
                    </a:cubicBezTo>
                    <a:cubicBezTo>
                      <a:pt x="7988" y="6037"/>
                      <a:pt x="8064" y="6794"/>
                      <a:pt x="8215" y="7324"/>
                    </a:cubicBezTo>
                    <a:close/>
                  </a:path>
                </a:pathLst>
              </a:custGeom>
              <a:solidFill>
                <a:srgbClr val="FAE4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5" name="任意多边形: 形状 4064"/>
              <p:cNvSpPr/>
              <p:nvPr/>
            </p:nvSpPr>
            <p:spPr>
              <a:xfrm>
                <a:off x="1524550" y="5878248"/>
                <a:ext cx="7570" cy="7570"/>
              </a:xfrm>
              <a:custGeom>
                <a:avLst/>
                <a:gdLst>
                  <a:gd name="connsiteX0" fmla="*/ 7272 w 7569"/>
                  <a:gd name="connsiteY0" fmla="*/ 5677 h 7569"/>
                  <a:gd name="connsiteX1" fmla="*/ 8484 w 7569"/>
                  <a:gd name="connsiteY1" fmla="*/ 7645 h 7569"/>
                  <a:gd name="connsiteX2" fmla="*/ 6743 w 7569"/>
                  <a:gd name="connsiteY2" fmla="*/ 8932 h 7569"/>
                  <a:gd name="connsiteX3" fmla="*/ 5683 w 7569"/>
                  <a:gd name="connsiteY3" fmla="*/ 7494 h 7569"/>
                  <a:gd name="connsiteX4" fmla="*/ 7272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272" y="5677"/>
                    </a:moveTo>
                    <a:cubicBezTo>
                      <a:pt x="8408" y="5904"/>
                      <a:pt x="8635" y="6737"/>
                      <a:pt x="8484" y="7645"/>
                    </a:cubicBezTo>
                    <a:cubicBezTo>
                      <a:pt x="8408" y="8629"/>
                      <a:pt x="7954" y="9538"/>
                      <a:pt x="6743" y="8932"/>
                    </a:cubicBezTo>
                    <a:cubicBezTo>
                      <a:pt x="6288" y="8705"/>
                      <a:pt x="5683" y="8024"/>
                      <a:pt x="5683" y="7494"/>
                    </a:cubicBezTo>
                    <a:cubicBezTo>
                      <a:pt x="5607" y="6510"/>
                      <a:pt x="6288" y="5904"/>
                      <a:pt x="7272" y="5677"/>
                    </a:cubicBezTo>
                    <a:close/>
                  </a:path>
                </a:pathLst>
              </a:custGeom>
              <a:solidFill>
                <a:srgbClr val="F4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6" name="任意多边形: 形状 4065"/>
              <p:cNvSpPr/>
              <p:nvPr/>
            </p:nvSpPr>
            <p:spPr>
              <a:xfrm>
                <a:off x="2215503" y="6191543"/>
                <a:ext cx="15139" cy="15139"/>
              </a:xfrm>
              <a:custGeom>
                <a:avLst/>
                <a:gdLst>
                  <a:gd name="connsiteX0" fmla="*/ 5677 w 15139"/>
                  <a:gd name="connsiteY0" fmla="*/ 10454 h 15139"/>
                  <a:gd name="connsiteX1" fmla="*/ 9689 w 15139"/>
                  <a:gd name="connsiteY1" fmla="*/ 6670 h 15139"/>
                  <a:gd name="connsiteX2" fmla="*/ 9538 w 15139"/>
                  <a:gd name="connsiteY2" fmla="*/ 6897 h 15139"/>
                  <a:gd name="connsiteX3" fmla="*/ 5829 w 15139"/>
                  <a:gd name="connsiteY3" fmla="*/ 10606 h 15139"/>
                  <a:gd name="connsiteX4" fmla="*/ 5677 w 15139"/>
                  <a:gd name="connsiteY4" fmla="*/ 104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0454"/>
                    </a:moveTo>
                    <a:cubicBezTo>
                      <a:pt x="6434" y="8562"/>
                      <a:pt x="4239" y="3566"/>
                      <a:pt x="9689" y="6670"/>
                    </a:cubicBezTo>
                    <a:lnTo>
                      <a:pt x="9538" y="6897"/>
                    </a:lnTo>
                    <a:cubicBezTo>
                      <a:pt x="8402" y="8259"/>
                      <a:pt x="9235" y="11590"/>
                      <a:pt x="5829" y="10606"/>
                    </a:cubicBezTo>
                    <a:lnTo>
                      <a:pt x="5677" y="10454"/>
                    </a:ln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7" name="任意多边形: 形状 4066"/>
              <p:cNvSpPr/>
              <p:nvPr/>
            </p:nvSpPr>
            <p:spPr>
              <a:xfrm>
                <a:off x="1765191" y="6196169"/>
                <a:ext cx="15139" cy="7570"/>
              </a:xfrm>
              <a:custGeom>
                <a:avLst/>
                <a:gdLst>
                  <a:gd name="connsiteX0" fmla="*/ 9538 w 15139"/>
                  <a:gd name="connsiteY0" fmla="*/ 7872 h 7569"/>
                  <a:gd name="connsiteX1" fmla="*/ 5677 w 15139"/>
                  <a:gd name="connsiteY1" fmla="*/ 6056 h 7569"/>
                  <a:gd name="connsiteX2" fmla="*/ 7191 w 15139"/>
                  <a:gd name="connsiteY2" fmla="*/ 5677 h 7569"/>
                  <a:gd name="connsiteX3" fmla="*/ 9538 w 15139"/>
                  <a:gd name="connsiteY3" fmla="*/ 787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9538" y="7872"/>
                    </a:moveTo>
                    <a:cubicBezTo>
                      <a:pt x="6510" y="11052"/>
                      <a:pt x="5980" y="8856"/>
                      <a:pt x="5677" y="6056"/>
                    </a:cubicBezTo>
                    <a:cubicBezTo>
                      <a:pt x="6207" y="5904"/>
                      <a:pt x="6737" y="5753"/>
                      <a:pt x="7191" y="5677"/>
                    </a:cubicBezTo>
                    <a:cubicBezTo>
                      <a:pt x="8024" y="6434"/>
                      <a:pt x="8781" y="7191"/>
                      <a:pt x="9538" y="7872"/>
                    </a:cubicBezTo>
                    <a:close/>
                  </a:path>
                </a:pathLst>
              </a:custGeom>
              <a:solidFill>
                <a:srgbClr val="F3C0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8" name="任意多边形: 形状 4067"/>
              <p:cNvSpPr/>
              <p:nvPr/>
            </p:nvSpPr>
            <p:spPr>
              <a:xfrm>
                <a:off x="2342974" y="5970067"/>
                <a:ext cx="15139" cy="15139"/>
              </a:xfrm>
              <a:custGeom>
                <a:avLst/>
                <a:gdLst>
                  <a:gd name="connsiteX0" fmla="*/ 5753 w 15139"/>
                  <a:gd name="connsiteY0" fmla="*/ 9689 h 15139"/>
                  <a:gd name="connsiteX1" fmla="*/ 5677 w 15139"/>
                  <a:gd name="connsiteY1" fmla="*/ 7721 h 15139"/>
                  <a:gd name="connsiteX2" fmla="*/ 5677 w 15139"/>
                  <a:gd name="connsiteY2" fmla="*/ 7721 h 15139"/>
                  <a:gd name="connsiteX3" fmla="*/ 9311 w 15139"/>
                  <a:gd name="connsiteY3" fmla="*/ 5904 h 15139"/>
                  <a:gd name="connsiteX4" fmla="*/ 9613 w 15139"/>
                  <a:gd name="connsiteY4" fmla="*/ 5677 h 15139"/>
                  <a:gd name="connsiteX5" fmla="*/ 5753 w 15139"/>
                  <a:gd name="connsiteY5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53" y="9689"/>
                    </a:moveTo>
                    <a:cubicBezTo>
                      <a:pt x="5753" y="9008"/>
                      <a:pt x="5753" y="8402"/>
                      <a:pt x="5677" y="7721"/>
                    </a:cubicBezTo>
                    <a:lnTo>
                      <a:pt x="5677" y="7721"/>
                    </a:lnTo>
                    <a:cubicBezTo>
                      <a:pt x="6661" y="6661"/>
                      <a:pt x="8402" y="7040"/>
                      <a:pt x="9311" y="5904"/>
                    </a:cubicBezTo>
                    <a:lnTo>
                      <a:pt x="9613" y="5677"/>
                    </a:lnTo>
                    <a:cubicBezTo>
                      <a:pt x="11203" y="9310"/>
                      <a:pt x="11203" y="9310"/>
                      <a:pt x="5753" y="9689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69" name="任意多边形: 形状 4068"/>
              <p:cNvSpPr/>
              <p:nvPr/>
            </p:nvSpPr>
            <p:spPr>
              <a:xfrm>
                <a:off x="1953370" y="6072710"/>
                <a:ext cx="15139" cy="15139"/>
              </a:xfrm>
              <a:custGeom>
                <a:avLst/>
                <a:gdLst>
                  <a:gd name="connsiteX0" fmla="*/ 5677 w 15139"/>
                  <a:gd name="connsiteY0" fmla="*/ 7721 h 15139"/>
                  <a:gd name="connsiteX1" fmla="*/ 9462 w 15139"/>
                  <a:gd name="connsiteY1" fmla="*/ 5677 h 15139"/>
                  <a:gd name="connsiteX2" fmla="*/ 9386 w 15139"/>
                  <a:gd name="connsiteY2" fmla="*/ 9613 h 15139"/>
                  <a:gd name="connsiteX3" fmla="*/ 5677 w 15139"/>
                  <a:gd name="connsiteY3" fmla="*/ 772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721"/>
                    </a:moveTo>
                    <a:cubicBezTo>
                      <a:pt x="6358" y="5904"/>
                      <a:pt x="7948" y="5829"/>
                      <a:pt x="9462" y="5677"/>
                    </a:cubicBezTo>
                    <a:cubicBezTo>
                      <a:pt x="11884" y="7040"/>
                      <a:pt x="9538" y="8251"/>
                      <a:pt x="9386" y="9613"/>
                    </a:cubicBezTo>
                    <a:cubicBezTo>
                      <a:pt x="8175" y="9008"/>
                      <a:pt x="6888" y="8326"/>
                      <a:pt x="5677" y="7721"/>
                    </a:cubicBezTo>
                    <a:close/>
                  </a:path>
                </a:pathLst>
              </a:custGeom>
              <a:solidFill>
                <a:srgbClr val="F7D5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0" name="任意多边形: 形状 4069"/>
              <p:cNvSpPr/>
              <p:nvPr/>
            </p:nvSpPr>
            <p:spPr>
              <a:xfrm>
                <a:off x="2017862" y="6042507"/>
                <a:ext cx="7570" cy="15139"/>
              </a:xfrm>
              <a:custGeom>
                <a:avLst/>
                <a:gdLst>
                  <a:gd name="connsiteX0" fmla="*/ 7721 w 7569"/>
                  <a:gd name="connsiteY0" fmla="*/ 11279 h 15139"/>
                  <a:gd name="connsiteX1" fmla="*/ 5677 w 7569"/>
                  <a:gd name="connsiteY1" fmla="*/ 5677 h 15139"/>
                  <a:gd name="connsiteX2" fmla="*/ 7721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721" y="11279"/>
                    </a:moveTo>
                    <a:cubicBezTo>
                      <a:pt x="5072" y="10143"/>
                      <a:pt x="5829" y="7721"/>
                      <a:pt x="5677" y="5677"/>
                    </a:cubicBezTo>
                    <a:cubicBezTo>
                      <a:pt x="11127" y="5828"/>
                      <a:pt x="6661" y="9613"/>
                      <a:pt x="7721" y="11279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1" name="任意多边形: 形状 4070"/>
              <p:cNvSpPr/>
              <p:nvPr/>
            </p:nvSpPr>
            <p:spPr>
              <a:xfrm>
                <a:off x="2352587" y="6291578"/>
                <a:ext cx="15139" cy="15139"/>
              </a:xfrm>
              <a:custGeom>
                <a:avLst/>
                <a:gdLst>
                  <a:gd name="connsiteX0" fmla="*/ 5677 w 15139"/>
                  <a:gd name="connsiteY0" fmla="*/ 7613 h 15139"/>
                  <a:gd name="connsiteX1" fmla="*/ 11354 w 15139"/>
                  <a:gd name="connsiteY1" fmla="*/ 5720 h 15139"/>
                  <a:gd name="connsiteX2" fmla="*/ 5677 w 15139"/>
                  <a:gd name="connsiteY2" fmla="*/ 9505 h 15139"/>
                  <a:gd name="connsiteX3" fmla="*/ 5677 w 15139"/>
                  <a:gd name="connsiteY3" fmla="*/ 7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613"/>
                    </a:moveTo>
                    <a:cubicBezTo>
                      <a:pt x="7494" y="6780"/>
                      <a:pt x="9159" y="5418"/>
                      <a:pt x="11354" y="5720"/>
                    </a:cubicBezTo>
                    <a:cubicBezTo>
                      <a:pt x="10295" y="8218"/>
                      <a:pt x="8327" y="9353"/>
                      <a:pt x="5677" y="9505"/>
                    </a:cubicBezTo>
                    <a:cubicBezTo>
                      <a:pt x="5677" y="8899"/>
                      <a:pt x="5677" y="8218"/>
                      <a:pt x="5677" y="7613"/>
                    </a:cubicBezTo>
                    <a:close/>
                  </a:path>
                </a:pathLst>
              </a:custGeom>
              <a:solidFill>
                <a:srgbClr val="F9E7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2" name="任意多边形: 形状 4071"/>
              <p:cNvSpPr/>
              <p:nvPr/>
            </p:nvSpPr>
            <p:spPr>
              <a:xfrm>
                <a:off x="2214292" y="5803528"/>
                <a:ext cx="7570" cy="7570"/>
              </a:xfrm>
              <a:custGeom>
                <a:avLst/>
                <a:gdLst>
                  <a:gd name="connsiteX0" fmla="*/ 5677 w 7569"/>
                  <a:gd name="connsiteY0" fmla="*/ 7049 h 7569"/>
                  <a:gd name="connsiteX1" fmla="*/ 6434 w 7569"/>
                  <a:gd name="connsiteY1" fmla="*/ 5762 h 7569"/>
                  <a:gd name="connsiteX2" fmla="*/ 8175 w 7569"/>
                  <a:gd name="connsiteY2" fmla="*/ 6973 h 7569"/>
                  <a:gd name="connsiteX3" fmla="*/ 7418 w 7569"/>
                  <a:gd name="connsiteY3" fmla="*/ 8336 h 7569"/>
                  <a:gd name="connsiteX4" fmla="*/ 5677 w 7569"/>
                  <a:gd name="connsiteY4" fmla="*/ 704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049"/>
                    </a:moveTo>
                    <a:cubicBezTo>
                      <a:pt x="5904" y="6671"/>
                      <a:pt x="6056" y="5913"/>
                      <a:pt x="6434" y="5762"/>
                    </a:cubicBezTo>
                    <a:cubicBezTo>
                      <a:pt x="7342" y="5459"/>
                      <a:pt x="8099" y="5989"/>
                      <a:pt x="8175" y="6973"/>
                    </a:cubicBezTo>
                    <a:cubicBezTo>
                      <a:pt x="8175" y="7427"/>
                      <a:pt x="7797" y="8185"/>
                      <a:pt x="7418" y="8336"/>
                    </a:cubicBezTo>
                    <a:cubicBezTo>
                      <a:pt x="6510" y="8563"/>
                      <a:pt x="5829" y="8109"/>
                      <a:pt x="5677" y="7049"/>
                    </a:cubicBezTo>
                    <a:close/>
                  </a:path>
                </a:pathLst>
              </a:custGeom>
              <a:solidFill>
                <a:srgbClr val="F7DE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3" name="任意多边形: 形状 4072"/>
              <p:cNvSpPr/>
              <p:nvPr/>
            </p:nvSpPr>
            <p:spPr>
              <a:xfrm>
                <a:off x="1702288" y="6205707"/>
                <a:ext cx="15139" cy="15139"/>
              </a:xfrm>
              <a:custGeom>
                <a:avLst/>
                <a:gdLst>
                  <a:gd name="connsiteX0" fmla="*/ 5980 w 15139"/>
                  <a:gd name="connsiteY0" fmla="*/ 5677 h 15139"/>
                  <a:gd name="connsiteX1" fmla="*/ 9689 w 15139"/>
                  <a:gd name="connsiteY1" fmla="*/ 11505 h 15139"/>
                  <a:gd name="connsiteX2" fmla="*/ 9386 w 15139"/>
                  <a:gd name="connsiteY2" fmla="*/ 11733 h 15139"/>
                  <a:gd name="connsiteX3" fmla="*/ 5677 w 15139"/>
                  <a:gd name="connsiteY3" fmla="*/ 6056 h 15139"/>
                  <a:gd name="connsiteX4" fmla="*/ 5980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980" y="5677"/>
                    </a:moveTo>
                    <a:cubicBezTo>
                      <a:pt x="9613" y="6131"/>
                      <a:pt x="9538" y="8856"/>
                      <a:pt x="9689" y="11505"/>
                    </a:cubicBezTo>
                    <a:lnTo>
                      <a:pt x="9386" y="11733"/>
                    </a:lnTo>
                    <a:cubicBezTo>
                      <a:pt x="5450" y="11581"/>
                      <a:pt x="5829" y="8629"/>
                      <a:pt x="5677" y="6056"/>
                    </a:cubicBezTo>
                    <a:lnTo>
                      <a:pt x="5980" y="5677"/>
                    </a:lnTo>
                    <a:close/>
                  </a:path>
                </a:pathLst>
              </a:custGeom>
              <a:solidFill>
                <a:srgbClr val="F5CE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4" name="任意多边形: 形状 4073"/>
              <p:cNvSpPr/>
              <p:nvPr/>
            </p:nvSpPr>
            <p:spPr>
              <a:xfrm>
                <a:off x="1516002" y="5814210"/>
                <a:ext cx="15139" cy="15139"/>
              </a:xfrm>
              <a:custGeom>
                <a:avLst/>
                <a:gdLst>
                  <a:gd name="connsiteX0" fmla="*/ 9538 w 15139"/>
                  <a:gd name="connsiteY0" fmla="*/ 11430 h 15139"/>
                  <a:gd name="connsiteX1" fmla="*/ 7570 w 15139"/>
                  <a:gd name="connsiteY1" fmla="*/ 11582 h 15139"/>
                  <a:gd name="connsiteX2" fmla="*/ 5677 w 15139"/>
                  <a:gd name="connsiteY2" fmla="*/ 5829 h 15139"/>
                  <a:gd name="connsiteX3" fmla="*/ 5904 w 15139"/>
                  <a:gd name="connsiteY3" fmla="*/ 5677 h 15139"/>
                  <a:gd name="connsiteX4" fmla="*/ 9538 w 15139"/>
                  <a:gd name="connsiteY4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11430"/>
                    </a:moveTo>
                    <a:cubicBezTo>
                      <a:pt x="8856" y="11506"/>
                      <a:pt x="8251" y="11506"/>
                      <a:pt x="7570" y="11582"/>
                    </a:cubicBezTo>
                    <a:cubicBezTo>
                      <a:pt x="5147" y="10295"/>
                      <a:pt x="5904" y="7873"/>
                      <a:pt x="5677" y="5829"/>
                    </a:cubicBezTo>
                    <a:lnTo>
                      <a:pt x="5904" y="5677"/>
                    </a:lnTo>
                    <a:cubicBezTo>
                      <a:pt x="9765" y="5904"/>
                      <a:pt x="10295" y="8251"/>
                      <a:pt x="9538" y="11430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5" name="任意多边形: 形状 4074"/>
              <p:cNvSpPr/>
              <p:nvPr/>
            </p:nvSpPr>
            <p:spPr>
              <a:xfrm>
                <a:off x="2314880" y="6317962"/>
                <a:ext cx="15139" cy="15139"/>
              </a:xfrm>
              <a:custGeom>
                <a:avLst/>
                <a:gdLst>
                  <a:gd name="connsiteX0" fmla="*/ 9019 w 15139"/>
                  <a:gd name="connsiteY0" fmla="*/ 7570 h 15139"/>
                  <a:gd name="connsiteX1" fmla="*/ 10912 w 15139"/>
                  <a:gd name="connsiteY1" fmla="*/ 7645 h 15139"/>
                  <a:gd name="connsiteX2" fmla="*/ 6294 w 15139"/>
                  <a:gd name="connsiteY2" fmla="*/ 8781 h 15139"/>
                  <a:gd name="connsiteX3" fmla="*/ 6975 w 15139"/>
                  <a:gd name="connsiteY3" fmla="*/ 5677 h 15139"/>
                  <a:gd name="connsiteX4" fmla="*/ 7202 w 15139"/>
                  <a:gd name="connsiteY4" fmla="*/ 5829 h 15139"/>
                  <a:gd name="connsiteX5" fmla="*/ 9019 w 15139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019" y="7570"/>
                    </a:moveTo>
                    <a:cubicBezTo>
                      <a:pt x="9625" y="7570"/>
                      <a:pt x="10306" y="7645"/>
                      <a:pt x="10912" y="7645"/>
                    </a:cubicBezTo>
                    <a:cubicBezTo>
                      <a:pt x="9776" y="9689"/>
                      <a:pt x="8111" y="10295"/>
                      <a:pt x="6294" y="8781"/>
                    </a:cubicBezTo>
                    <a:cubicBezTo>
                      <a:pt x="5083" y="7797"/>
                      <a:pt x="5840" y="6586"/>
                      <a:pt x="6975" y="5677"/>
                    </a:cubicBezTo>
                    <a:lnTo>
                      <a:pt x="7202" y="5829"/>
                    </a:lnTo>
                    <a:cubicBezTo>
                      <a:pt x="7884" y="6434"/>
                      <a:pt x="8489" y="6964"/>
                      <a:pt x="9019" y="7570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6" name="任意多边形: 形状 4075"/>
              <p:cNvSpPr/>
              <p:nvPr/>
            </p:nvSpPr>
            <p:spPr>
              <a:xfrm>
                <a:off x="2050601" y="5771748"/>
                <a:ext cx="7570" cy="7570"/>
              </a:xfrm>
              <a:custGeom>
                <a:avLst/>
                <a:gdLst>
                  <a:gd name="connsiteX0" fmla="*/ 7380 w 7569"/>
                  <a:gd name="connsiteY0" fmla="*/ 5826 h 7569"/>
                  <a:gd name="connsiteX1" fmla="*/ 8743 w 7569"/>
                  <a:gd name="connsiteY1" fmla="*/ 6356 h 7569"/>
                  <a:gd name="connsiteX2" fmla="*/ 7077 w 7569"/>
                  <a:gd name="connsiteY2" fmla="*/ 9157 h 7569"/>
                  <a:gd name="connsiteX3" fmla="*/ 5715 w 7569"/>
                  <a:gd name="connsiteY3" fmla="*/ 8627 h 7569"/>
                  <a:gd name="connsiteX4" fmla="*/ 7380 w 7569"/>
                  <a:gd name="connsiteY4" fmla="*/ 58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380" y="5826"/>
                    </a:moveTo>
                    <a:cubicBezTo>
                      <a:pt x="7986" y="5523"/>
                      <a:pt x="8591" y="5674"/>
                      <a:pt x="8743" y="6356"/>
                    </a:cubicBezTo>
                    <a:cubicBezTo>
                      <a:pt x="8970" y="7643"/>
                      <a:pt x="8137" y="8551"/>
                      <a:pt x="7077" y="9157"/>
                    </a:cubicBezTo>
                    <a:cubicBezTo>
                      <a:pt x="6472" y="9535"/>
                      <a:pt x="5866" y="9383"/>
                      <a:pt x="5715" y="8627"/>
                    </a:cubicBezTo>
                    <a:cubicBezTo>
                      <a:pt x="5488" y="7340"/>
                      <a:pt x="6320" y="6431"/>
                      <a:pt x="7380" y="5826"/>
                    </a:cubicBezTo>
                    <a:close/>
                  </a:path>
                </a:pathLst>
              </a:custGeom>
              <a:solidFill>
                <a:srgbClr val="FAEA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7" name="任意多边形: 形状 4076"/>
              <p:cNvSpPr/>
              <p:nvPr/>
            </p:nvSpPr>
            <p:spPr>
              <a:xfrm>
                <a:off x="2204149" y="6242064"/>
                <a:ext cx="15139" cy="15139"/>
              </a:xfrm>
              <a:custGeom>
                <a:avLst/>
                <a:gdLst>
                  <a:gd name="connsiteX0" fmla="*/ 11506 w 15139"/>
                  <a:gd name="connsiteY0" fmla="*/ 9514 h 15139"/>
                  <a:gd name="connsiteX1" fmla="*/ 5677 w 15139"/>
                  <a:gd name="connsiteY1" fmla="*/ 7546 h 15139"/>
                  <a:gd name="connsiteX2" fmla="*/ 11506 w 15139"/>
                  <a:gd name="connsiteY2" fmla="*/ 95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506" y="9514"/>
                    </a:moveTo>
                    <a:cubicBezTo>
                      <a:pt x="9613" y="8757"/>
                      <a:pt x="7948" y="7395"/>
                      <a:pt x="5677" y="7546"/>
                    </a:cubicBezTo>
                    <a:cubicBezTo>
                      <a:pt x="8856" y="4443"/>
                      <a:pt x="10749" y="5275"/>
                      <a:pt x="11506" y="9514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8" name="任意多边形: 形状 4077"/>
              <p:cNvSpPr/>
              <p:nvPr/>
            </p:nvSpPr>
            <p:spPr>
              <a:xfrm>
                <a:off x="1579435" y="5953700"/>
                <a:ext cx="7570" cy="7570"/>
              </a:xfrm>
              <a:custGeom>
                <a:avLst/>
                <a:gdLst>
                  <a:gd name="connsiteX0" fmla="*/ 5677 w 7569"/>
                  <a:gd name="connsiteY0" fmla="*/ 7057 h 7569"/>
                  <a:gd name="connsiteX1" fmla="*/ 6510 w 7569"/>
                  <a:gd name="connsiteY1" fmla="*/ 5770 h 7569"/>
                  <a:gd name="connsiteX2" fmla="*/ 8251 w 7569"/>
                  <a:gd name="connsiteY2" fmla="*/ 6905 h 7569"/>
                  <a:gd name="connsiteX3" fmla="*/ 7494 w 7569"/>
                  <a:gd name="connsiteY3" fmla="*/ 8268 h 7569"/>
                  <a:gd name="connsiteX4" fmla="*/ 5677 w 7569"/>
                  <a:gd name="connsiteY4" fmla="*/ 705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057"/>
                    </a:moveTo>
                    <a:cubicBezTo>
                      <a:pt x="5980" y="6602"/>
                      <a:pt x="6131" y="5846"/>
                      <a:pt x="6510" y="5770"/>
                    </a:cubicBezTo>
                    <a:cubicBezTo>
                      <a:pt x="7418" y="5467"/>
                      <a:pt x="8175" y="5921"/>
                      <a:pt x="8251" y="6905"/>
                    </a:cubicBezTo>
                    <a:cubicBezTo>
                      <a:pt x="8251" y="7360"/>
                      <a:pt x="7872" y="8116"/>
                      <a:pt x="7494" y="8268"/>
                    </a:cubicBezTo>
                    <a:cubicBezTo>
                      <a:pt x="6510" y="8571"/>
                      <a:pt x="5829" y="8041"/>
                      <a:pt x="5677" y="7057"/>
                    </a:cubicBez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79" name="任意多边形: 形状 4078"/>
              <p:cNvSpPr/>
              <p:nvPr/>
            </p:nvSpPr>
            <p:spPr>
              <a:xfrm>
                <a:off x="1832182" y="5256184"/>
                <a:ext cx="7570" cy="7570"/>
              </a:xfrm>
              <a:custGeom>
                <a:avLst/>
                <a:gdLst>
                  <a:gd name="connsiteX0" fmla="*/ 5677 w 7569"/>
                  <a:gd name="connsiteY0" fmla="*/ 6737 h 7569"/>
                  <a:gd name="connsiteX1" fmla="*/ 6964 w 7569"/>
                  <a:gd name="connsiteY1" fmla="*/ 5677 h 7569"/>
                  <a:gd name="connsiteX2" fmla="*/ 8099 w 7569"/>
                  <a:gd name="connsiteY2" fmla="*/ 7494 h 7569"/>
                  <a:gd name="connsiteX3" fmla="*/ 6585 w 7569"/>
                  <a:gd name="connsiteY3" fmla="*/ 8099 h 7569"/>
                  <a:gd name="connsiteX4" fmla="*/ 5677 w 7569"/>
                  <a:gd name="connsiteY4" fmla="*/ 673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737"/>
                    </a:moveTo>
                    <a:cubicBezTo>
                      <a:pt x="6131" y="6358"/>
                      <a:pt x="6510" y="5677"/>
                      <a:pt x="6964" y="5677"/>
                    </a:cubicBezTo>
                    <a:cubicBezTo>
                      <a:pt x="8024" y="5753"/>
                      <a:pt x="8554" y="6510"/>
                      <a:pt x="8099" y="7494"/>
                    </a:cubicBezTo>
                    <a:cubicBezTo>
                      <a:pt x="7948" y="7872"/>
                      <a:pt x="6964" y="8251"/>
                      <a:pt x="6585" y="8099"/>
                    </a:cubicBezTo>
                    <a:cubicBezTo>
                      <a:pt x="6131" y="8024"/>
                      <a:pt x="5980" y="7191"/>
                      <a:pt x="5677" y="6737"/>
                    </a:cubicBezTo>
                    <a:close/>
                  </a:path>
                </a:pathLst>
              </a:custGeom>
              <a:solidFill>
                <a:srgbClr val="F8E4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0" name="任意多边形: 形状 4079"/>
              <p:cNvSpPr/>
              <p:nvPr/>
            </p:nvSpPr>
            <p:spPr>
              <a:xfrm>
                <a:off x="1913479" y="5626855"/>
                <a:ext cx="15139" cy="7570"/>
              </a:xfrm>
              <a:custGeom>
                <a:avLst/>
                <a:gdLst>
                  <a:gd name="connsiteX0" fmla="*/ 11279 w 15139"/>
                  <a:gd name="connsiteY0" fmla="*/ 8790 h 7569"/>
                  <a:gd name="connsiteX1" fmla="*/ 5677 w 15139"/>
                  <a:gd name="connsiteY1" fmla="*/ 8866 h 7569"/>
                  <a:gd name="connsiteX2" fmla="*/ 11279 w 15139"/>
                  <a:gd name="connsiteY2" fmla="*/ 879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1279" y="8790"/>
                    </a:moveTo>
                    <a:cubicBezTo>
                      <a:pt x="9386" y="8790"/>
                      <a:pt x="7570" y="8866"/>
                      <a:pt x="5677" y="8866"/>
                    </a:cubicBezTo>
                    <a:cubicBezTo>
                      <a:pt x="7418" y="4551"/>
                      <a:pt x="9311" y="4702"/>
                      <a:pt x="11279" y="8790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1" name="任意多边形: 形状 4080"/>
              <p:cNvSpPr/>
              <p:nvPr/>
            </p:nvSpPr>
            <p:spPr>
              <a:xfrm>
                <a:off x="1535989" y="5296454"/>
                <a:ext cx="7570" cy="7570"/>
              </a:xfrm>
              <a:custGeom>
                <a:avLst/>
                <a:gdLst>
                  <a:gd name="connsiteX0" fmla="*/ 8475 w 7569"/>
                  <a:gd name="connsiteY0" fmla="*/ 7266 h 7569"/>
                  <a:gd name="connsiteX1" fmla="*/ 7037 w 7569"/>
                  <a:gd name="connsiteY1" fmla="*/ 9083 h 7569"/>
                  <a:gd name="connsiteX2" fmla="*/ 5750 w 7569"/>
                  <a:gd name="connsiteY2" fmla="*/ 7039 h 7569"/>
                  <a:gd name="connsiteX3" fmla="*/ 6961 w 7569"/>
                  <a:gd name="connsiteY3" fmla="*/ 5752 h 7569"/>
                  <a:gd name="connsiteX4" fmla="*/ 8475 w 7569"/>
                  <a:gd name="connsiteY4" fmla="*/ 726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475" y="7266"/>
                    </a:moveTo>
                    <a:cubicBezTo>
                      <a:pt x="8324" y="8326"/>
                      <a:pt x="8248" y="9386"/>
                      <a:pt x="7037" y="9083"/>
                    </a:cubicBezTo>
                    <a:cubicBezTo>
                      <a:pt x="6129" y="8856"/>
                      <a:pt x="5447" y="8099"/>
                      <a:pt x="5750" y="7039"/>
                    </a:cubicBezTo>
                    <a:cubicBezTo>
                      <a:pt x="5901" y="6509"/>
                      <a:pt x="6431" y="5904"/>
                      <a:pt x="6961" y="5752"/>
                    </a:cubicBezTo>
                    <a:cubicBezTo>
                      <a:pt x="8324" y="5374"/>
                      <a:pt x="8324" y="6509"/>
                      <a:pt x="8475" y="7266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2" name="任意多边形: 形状 4081"/>
              <p:cNvSpPr/>
              <p:nvPr/>
            </p:nvSpPr>
            <p:spPr>
              <a:xfrm>
                <a:off x="2521140" y="5942586"/>
                <a:ext cx="15139" cy="7570"/>
              </a:xfrm>
              <a:custGeom>
                <a:avLst/>
                <a:gdLst>
                  <a:gd name="connsiteX0" fmla="*/ 9862 w 15139"/>
                  <a:gd name="connsiteY0" fmla="*/ 8557 h 7569"/>
                  <a:gd name="connsiteX1" fmla="*/ 5698 w 15139"/>
                  <a:gd name="connsiteY1" fmla="*/ 7118 h 7569"/>
                  <a:gd name="connsiteX2" fmla="*/ 10013 w 15139"/>
                  <a:gd name="connsiteY2" fmla="*/ 6740 h 7569"/>
                  <a:gd name="connsiteX3" fmla="*/ 9862 w 15139"/>
                  <a:gd name="connsiteY3" fmla="*/ 855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9862" y="8557"/>
                    </a:moveTo>
                    <a:cubicBezTo>
                      <a:pt x="8423" y="8102"/>
                      <a:pt x="5396" y="9767"/>
                      <a:pt x="5698" y="7118"/>
                    </a:cubicBezTo>
                    <a:cubicBezTo>
                      <a:pt x="6001" y="4393"/>
                      <a:pt x="8423" y="6286"/>
                      <a:pt x="10013" y="6740"/>
                    </a:cubicBezTo>
                    <a:cubicBezTo>
                      <a:pt x="10089" y="7345"/>
                      <a:pt x="10013" y="7951"/>
                      <a:pt x="9862" y="8557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3" name="任意多边形: 形状 4082"/>
              <p:cNvSpPr/>
              <p:nvPr/>
            </p:nvSpPr>
            <p:spPr>
              <a:xfrm>
                <a:off x="1649150" y="7169838"/>
                <a:ext cx="15139" cy="15139"/>
              </a:xfrm>
              <a:custGeom>
                <a:avLst/>
                <a:gdLst>
                  <a:gd name="connsiteX0" fmla="*/ 7494 w 15139"/>
                  <a:gd name="connsiteY0" fmla="*/ 11279 h 15139"/>
                  <a:gd name="connsiteX1" fmla="*/ 5677 w 15139"/>
                  <a:gd name="connsiteY1" fmla="*/ 5677 h 15139"/>
                  <a:gd name="connsiteX2" fmla="*/ 7494 w 1513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494" y="11279"/>
                    </a:moveTo>
                    <a:cubicBezTo>
                      <a:pt x="7797" y="9084"/>
                      <a:pt x="6358" y="7494"/>
                      <a:pt x="5677" y="5677"/>
                    </a:cubicBezTo>
                    <a:cubicBezTo>
                      <a:pt x="9765" y="6358"/>
                      <a:pt x="10824" y="8099"/>
                      <a:pt x="7494" y="11279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4" name="任意多边形: 形状 4083"/>
              <p:cNvSpPr/>
              <p:nvPr/>
            </p:nvSpPr>
            <p:spPr>
              <a:xfrm>
                <a:off x="2155364" y="5565919"/>
                <a:ext cx="7570" cy="7570"/>
              </a:xfrm>
              <a:custGeom>
                <a:avLst/>
                <a:gdLst>
                  <a:gd name="connsiteX0" fmla="*/ 8288 w 7569"/>
                  <a:gd name="connsiteY0" fmla="*/ 6898 h 7569"/>
                  <a:gd name="connsiteX1" fmla="*/ 7152 w 7569"/>
                  <a:gd name="connsiteY1" fmla="*/ 8109 h 7569"/>
                  <a:gd name="connsiteX2" fmla="*/ 5790 w 7569"/>
                  <a:gd name="connsiteY2" fmla="*/ 6368 h 7569"/>
                  <a:gd name="connsiteX3" fmla="*/ 7304 w 7569"/>
                  <a:gd name="connsiteY3" fmla="*/ 5687 h 7569"/>
                  <a:gd name="connsiteX4" fmla="*/ 8288 w 7569"/>
                  <a:gd name="connsiteY4" fmla="*/ 689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88" y="6898"/>
                    </a:moveTo>
                    <a:cubicBezTo>
                      <a:pt x="7909" y="7277"/>
                      <a:pt x="7531" y="8033"/>
                      <a:pt x="7152" y="8109"/>
                    </a:cubicBezTo>
                    <a:cubicBezTo>
                      <a:pt x="6017" y="8185"/>
                      <a:pt x="5411" y="7428"/>
                      <a:pt x="5790" y="6368"/>
                    </a:cubicBezTo>
                    <a:cubicBezTo>
                      <a:pt x="5941" y="5990"/>
                      <a:pt x="6850" y="5611"/>
                      <a:pt x="7304" y="5687"/>
                    </a:cubicBezTo>
                    <a:cubicBezTo>
                      <a:pt x="7682" y="5687"/>
                      <a:pt x="7985" y="6444"/>
                      <a:pt x="8288" y="6898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5" name="任意多边形: 形状 4084"/>
              <p:cNvSpPr/>
              <p:nvPr/>
            </p:nvSpPr>
            <p:spPr>
              <a:xfrm>
                <a:off x="2508217" y="5928355"/>
                <a:ext cx="15139" cy="15139"/>
              </a:xfrm>
              <a:custGeom>
                <a:avLst/>
                <a:gdLst>
                  <a:gd name="connsiteX0" fmla="*/ 9689 w 15139"/>
                  <a:gd name="connsiteY0" fmla="*/ 5680 h 15139"/>
                  <a:gd name="connsiteX1" fmla="*/ 5677 w 15139"/>
                  <a:gd name="connsiteY1" fmla="*/ 9314 h 15139"/>
                  <a:gd name="connsiteX2" fmla="*/ 9689 w 15139"/>
                  <a:gd name="connsiteY2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689" y="5680"/>
                    </a:moveTo>
                    <a:cubicBezTo>
                      <a:pt x="8024" y="6513"/>
                      <a:pt x="9689" y="11055"/>
                      <a:pt x="5677" y="9314"/>
                    </a:cubicBezTo>
                    <a:cubicBezTo>
                      <a:pt x="5829" y="6816"/>
                      <a:pt x="7191" y="5605"/>
                      <a:pt x="9689" y="5680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6" name="任意多边形: 形状 4085"/>
              <p:cNvSpPr/>
              <p:nvPr/>
            </p:nvSpPr>
            <p:spPr>
              <a:xfrm>
                <a:off x="1509014" y="5437929"/>
                <a:ext cx="7570" cy="7570"/>
              </a:xfrm>
              <a:custGeom>
                <a:avLst/>
                <a:gdLst>
                  <a:gd name="connsiteX0" fmla="*/ 8957 w 7569"/>
                  <a:gd name="connsiteY0" fmla="*/ 7570 h 7569"/>
                  <a:gd name="connsiteX1" fmla="*/ 5777 w 7569"/>
                  <a:gd name="connsiteY1" fmla="*/ 7872 h 7569"/>
                  <a:gd name="connsiteX2" fmla="*/ 8957 w 7569"/>
                  <a:gd name="connsiteY2" fmla="*/ 5677 h 7569"/>
                  <a:gd name="connsiteX3" fmla="*/ 8957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957" y="7570"/>
                    </a:moveTo>
                    <a:cubicBezTo>
                      <a:pt x="7973" y="9008"/>
                      <a:pt x="6383" y="10067"/>
                      <a:pt x="5777" y="7872"/>
                    </a:cubicBezTo>
                    <a:cubicBezTo>
                      <a:pt x="5172" y="5904"/>
                      <a:pt x="7443" y="5904"/>
                      <a:pt x="8957" y="5677"/>
                    </a:cubicBezTo>
                    <a:cubicBezTo>
                      <a:pt x="8957" y="6282"/>
                      <a:pt x="8957" y="6888"/>
                      <a:pt x="8957" y="7570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7" name="任意多边形: 形状 4086"/>
              <p:cNvSpPr/>
              <p:nvPr/>
            </p:nvSpPr>
            <p:spPr>
              <a:xfrm>
                <a:off x="2010671" y="5699532"/>
                <a:ext cx="7570" cy="7570"/>
              </a:xfrm>
              <a:custGeom>
                <a:avLst/>
                <a:gdLst>
                  <a:gd name="connsiteX0" fmla="*/ 8705 w 7569"/>
                  <a:gd name="connsiteY0" fmla="*/ 8099 h 7569"/>
                  <a:gd name="connsiteX1" fmla="*/ 7797 w 7569"/>
                  <a:gd name="connsiteY1" fmla="*/ 9235 h 7569"/>
                  <a:gd name="connsiteX2" fmla="*/ 5677 w 7569"/>
                  <a:gd name="connsiteY2" fmla="*/ 6812 h 7569"/>
                  <a:gd name="connsiteX3" fmla="*/ 6510 w 7569"/>
                  <a:gd name="connsiteY3" fmla="*/ 5677 h 7569"/>
                  <a:gd name="connsiteX4" fmla="*/ 8705 w 7569"/>
                  <a:gd name="connsiteY4" fmla="*/ 80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05" y="8099"/>
                    </a:moveTo>
                    <a:cubicBezTo>
                      <a:pt x="8402" y="8478"/>
                      <a:pt x="8024" y="9235"/>
                      <a:pt x="7797" y="9235"/>
                    </a:cubicBezTo>
                    <a:cubicBezTo>
                      <a:pt x="6586" y="8932"/>
                      <a:pt x="5753" y="8099"/>
                      <a:pt x="5677" y="6812"/>
                    </a:cubicBezTo>
                    <a:cubicBezTo>
                      <a:pt x="5677" y="6434"/>
                      <a:pt x="6283" y="5677"/>
                      <a:pt x="6510" y="5677"/>
                    </a:cubicBezTo>
                    <a:cubicBezTo>
                      <a:pt x="7872" y="5904"/>
                      <a:pt x="8554" y="6812"/>
                      <a:pt x="8705" y="8099"/>
                    </a:cubicBezTo>
                    <a:close/>
                  </a:path>
                </a:pathLst>
              </a:custGeom>
              <a:solidFill>
                <a:srgbClr val="F7DD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8" name="任意多边形: 形状 4087"/>
              <p:cNvSpPr/>
              <p:nvPr/>
            </p:nvSpPr>
            <p:spPr>
              <a:xfrm>
                <a:off x="1990435" y="5006377"/>
                <a:ext cx="15139" cy="15139"/>
              </a:xfrm>
              <a:custGeom>
                <a:avLst/>
                <a:gdLst>
                  <a:gd name="connsiteX0" fmla="*/ 6687 w 15139"/>
                  <a:gd name="connsiteY0" fmla="*/ 9625 h 15139"/>
                  <a:gd name="connsiteX1" fmla="*/ 6687 w 15139"/>
                  <a:gd name="connsiteY1" fmla="*/ 5916 h 15139"/>
                  <a:gd name="connsiteX2" fmla="*/ 10321 w 15139"/>
                  <a:gd name="connsiteY2" fmla="*/ 7658 h 15139"/>
                  <a:gd name="connsiteX3" fmla="*/ 6687 w 15139"/>
                  <a:gd name="connsiteY3" fmla="*/ 962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687" y="9625"/>
                    </a:moveTo>
                    <a:cubicBezTo>
                      <a:pt x="6536" y="8339"/>
                      <a:pt x="4492" y="6900"/>
                      <a:pt x="6687" y="5916"/>
                    </a:cubicBezTo>
                    <a:cubicBezTo>
                      <a:pt x="8126" y="5235"/>
                      <a:pt x="9564" y="6068"/>
                      <a:pt x="10321" y="7658"/>
                    </a:cubicBezTo>
                    <a:cubicBezTo>
                      <a:pt x="9110" y="8339"/>
                      <a:pt x="7898" y="9020"/>
                      <a:pt x="6687" y="9625"/>
                    </a:cubicBezTo>
                    <a:close/>
                  </a:path>
                </a:pathLst>
              </a:custGeom>
              <a:solidFill>
                <a:srgbClr val="F4D5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89" name="任意多边形: 形状 4088"/>
              <p:cNvSpPr/>
              <p:nvPr/>
            </p:nvSpPr>
            <p:spPr>
              <a:xfrm>
                <a:off x="1625067" y="6624744"/>
                <a:ext cx="7570" cy="7570"/>
              </a:xfrm>
              <a:custGeom>
                <a:avLst/>
                <a:gdLst>
                  <a:gd name="connsiteX0" fmla="*/ 8187 w 7569"/>
                  <a:gd name="connsiteY0" fmla="*/ 7127 h 7569"/>
                  <a:gd name="connsiteX1" fmla="*/ 6976 w 7569"/>
                  <a:gd name="connsiteY1" fmla="*/ 8111 h 7569"/>
                  <a:gd name="connsiteX2" fmla="*/ 5840 w 7569"/>
                  <a:gd name="connsiteY2" fmla="*/ 6295 h 7569"/>
                  <a:gd name="connsiteX3" fmla="*/ 7354 w 7569"/>
                  <a:gd name="connsiteY3" fmla="*/ 5689 h 7569"/>
                  <a:gd name="connsiteX4" fmla="*/ 8187 w 7569"/>
                  <a:gd name="connsiteY4" fmla="*/ 712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187" y="7127"/>
                    </a:moveTo>
                    <a:cubicBezTo>
                      <a:pt x="7733" y="7505"/>
                      <a:pt x="7354" y="8187"/>
                      <a:pt x="6976" y="8111"/>
                    </a:cubicBezTo>
                    <a:cubicBezTo>
                      <a:pt x="5916" y="8035"/>
                      <a:pt x="5386" y="7279"/>
                      <a:pt x="5840" y="6295"/>
                    </a:cubicBezTo>
                    <a:cubicBezTo>
                      <a:pt x="5992" y="5916"/>
                      <a:pt x="6976" y="5613"/>
                      <a:pt x="7354" y="5689"/>
                    </a:cubicBezTo>
                    <a:cubicBezTo>
                      <a:pt x="7733" y="5840"/>
                      <a:pt x="7884" y="6673"/>
                      <a:pt x="8187" y="7127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0" name="任意多边形: 形状 4089"/>
              <p:cNvSpPr/>
              <p:nvPr/>
            </p:nvSpPr>
            <p:spPr>
              <a:xfrm>
                <a:off x="2005210" y="6290243"/>
                <a:ext cx="7570" cy="7570"/>
              </a:xfrm>
              <a:custGeom>
                <a:avLst/>
                <a:gdLst>
                  <a:gd name="connsiteX0" fmla="*/ 8338 w 7569"/>
                  <a:gd name="connsiteY0" fmla="*/ 7358 h 7569"/>
                  <a:gd name="connsiteX1" fmla="*/ 6294 w 7569"/>
                  <a:gd name="connsiteY1" fmla="*/ 8114 h 7569"/>
                  <a:gd name="connsiteX2" fmla="*/ 5689 w 7569"/>
                  <a:gd name="connsiteY2" fmla="*/ 6676 h 7569"/>
                  <a:gd name="connsiteX3" fmla="*/ 7657 w 7569"/>
                  <a:gd name="connsiteY3" fmla="*/ 5919 h 7569"/>
                  <a:gd name="connsiteX4" fmla="*/ 8338 w 7569"/>
                  <a:gd name="connsiteY4" fmla="*/ 735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338" y="7358"/>
                    </a:moveTo>
                    <a:cubicBezTo>
                      <a:pt x="7884" y="8190"/>
                      <a:pt x="7127" y="8569"/>
                      <a:pt x="6294" y="8114"/>
                    </a:cubicBezTo>
                    <a:cubicBezTo>
                      <a:pt x="5916" y="7887"/>
                      <a:pt x="5613" y="7055"/>
                      <a:pt x="5689" y="6676"/>
                    </a:cubicBezTo>
                    <a:cubicBezTo>
                      <a:pt x="5992" y="5768"/>
                      <a:pt x="6824" y="5389"/>
                      <a:pt x="7657" y="5919"/>
                    </a:cubicBezTo>
                    <a:cubicBezTo>
                      <a:pt x="8111" y="6146"/>
                      <a:pt x="8187" y="6903"/>
                      <a:pt x="8338" y="7358"/>
                    </a:cubicBezTo>
                    <a:close/>
                  </a:path>
                </a:pathLst>
              </a:custGeom>
              <a:solidFill>
                <a:srgbClr val="F9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1" name="任意多边形: 形状 4090"/>
              <p:cNvSpPr/>
              <p:nvPr/>
            </p:nvSpPr>
            <p:spPr>
              <a:xfrm>
                <a:off x="2417155" y="5648967"/>
                <a:ext cx="7570" cy="15139"/>
              </a:xfrm>
              <a:custGeom>
                <a:avLst/>
                <a:gdLst>
                  <a:gd name="connsiteX0" fmla="*/ 5677 w 7569"/>
                  <a:gd name="connsiteY0" fmla="*/ 11279 h 15139"/>
                  <a:gd name="connsiteX1" fmla="*/ 5677 w 7569"/>
                  <a:gd name="connsiteY1" fmla="*/ 5677 h 15139"/>
                  <a:gd name="connsiteX2" fmla="*/ 5677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279"/>
                    </a:moveTo>
                    <a:cubicBezTo>
                      <a:pt x="5677" y="9386"/>
                      <a:pt x="5677" y="7494"/>
                      <a:pt x="5677" y="5677"/>
                    </a:cubicBezTo>
                    <a:cubicBezTo>
                      <a:pt x="8326" y="6661"/>
                      <a:pt x="8326" y="7721"/>
                      <a:pt x="5677" y="11279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2" name="任意多边形: 形状 4091"/>
              <p:cNvSpPr/>
              <p:nvPr/>
            </p:nvSpPr>
            <p:spPr>
              <a:xfrm>
                <a:off x="2408998" y="5647180"/>
                <a:ext cx="15139" cy="7570"/>
              </a:xfrm>
              <a:custGeom>
                <a:avLst/>
                <a:gdLst>
                  <a:gd name="connsiteX0" fmla="*/ 10050 w 15139"/>
                  <a:gd name="connsiteY0" fmla="*/ 7313 h 7569"/>
                  <a:gd name="connsiteX1" fmla="*/ 9974 w 15139"/>
                  <a:gd name="connsiteY1" fmla="*/ 9356 h 7569"/>
                  <a:gd name="connsiteX2" fmla="*/ 6189 w 15139"/>
                  <a:gd name="connsiteY2" fmla="*/ 9356 h 7569"/>
                  <a:gd name="connsiteX3" fmla="*/ 6114 w 15139"/>
                  <a:gd name="connsiteY3" fmla="*/ 7615 h 7569"/>
                  <a:gd name="connsiteX4" fmla="*/ 5735 w 15139"/>
                  <a:gd name="connsiteY4" fmla="*/ 6328 h 7569"/>
                  <a:gd name="connsiteX5" fmla="*/ 6189 w 15139"/>
                  <a:gd name="connsiteY5" fmla="*/ 5723 h 7569"/>
                  <a:gd name="connsiteX6" fmla="*/ 10050 w 15139"/>
                  <a:gd name="connsiteY6" fmla="*/ 73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7569">
                    <a:moveTo>
                      <a:pt x="10050" y="7313"/>
                    </a:moveTo>
                    <a:cubicBezTo>
                      <a:pt x="10050" y="7994"/>
                      <a:pt x="10050" y="8675"/>
                      <a:pt x="9974" y="9356"/>
                    </a:cubicBezTo>
                    <a:cubicBezTo>
                      <a:pt x="8687" y="9356"/>
                      <a:pt x="7476" y="9356"/>
                      <a:pt x="6189" y="9356"/>
                    </a:cubicBezTo>
                    <a:cubicBezTo>
                      <a:pt x="6114" y="8751"/>
                      <a:pt x="6114" y="8145"/>
                      <a:pt x="6114" y="7615"/>
                    </a:cubicBezTo>
                    <a:cubicBezTo>
                      <a:pt x="5735" y="7161"/>
                      <a:pt x="5584" y="6783"/>
                      <a:pt x="5735" y="6328"/>
                    </a:cubicBezTo>
                    <a:cubicBezTo>
                      <a:pt x="5887" y="5950"/>
                      <a:pt x="6038" y="5723"/>
                      <a:pt x="6189" y="5723"/>
                    </a:cubicBezTo>
                    <a:cubicBezTo>
                      <a:pt x="7779" y="5572"/>
                      <a:pt x="9293" y="5723"/>
                      <a:pt x="10050" y="7313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3" name="任意多边形: 形状 4092"/>
              <p:cNvSpPr/>
              <p:nvPr/>
            </p:nvSpPr>
            <p:spPr>
              <a:xfrm>
                <a:off x="1672010" y="6234546"/>
                <a:ext cx="7570" cy="15139"/>
              </a:xfrm>
              <a:custGeom>
                <a:avLst/>
                <a:gdLst>
                  <a:gd name="connsiteX0" fmla="*/ 7570 w 7569"/>
                  <a:gd name="connsiteY0" fmla="*/ 5677 h 15139"/>
                  <a:gd name="connsiteX1" fmla="*/ 5677 w 7569"/>
                  <a:gd name="connsiteY1" fmla="*/ 9462 h 15139"/>
                  <a:gd name="connsiteX2" fmla="*/ 757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570" y="5677"/>
                    </a:moveTo>
                    <a:cubicBezTo>
                      <a:pt x="10749" y="8856"/>
                      <a:pt x="7948" y="9084"/>
                      <a:pt x="5677" y="9462"/>
                    </a:cubicBezTo>
                    <a:cubicBezTo>
                      <a:pt x="6283" y="8175"/>
                      <a:pt x="6964" y="6888"/>
                      <a:pt x="7570" y="5677"/>
                    </a:cubicBezTo>
                    <a:close/>
                  </a:path>
                </a:pathLst>
              </a:custGeom>
              <a:solidFill>
                <a:srgbClr val="F2CB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4" name="任意多边形: 形状 4093"/>
              <p:cNvSpPr/>
              <p:nvPr/>
            </p:nvSpPr>
            <p:spPr>
              <a:xfrm>
                <a:off x="2017635" y="6224630"/>
                <a:ext cx="15139" cy="15139"/>
              </a:xfrm>
              <a:custGeom>
                <a:avLst/>
                <a:gdLst>
                  <a:gd name="connsiteX0" fmla="*/ 9613 w 15139"/>
                  <a:gd name="connsiteY0" fmla="*/ 5677 h 15139"/>
                  <a:gd name="connsiteX1" fmla="*/ 7872 w 15139"/>
                  <a:gd name="connsiteY1" fmla="*/ 9840 h 15139"/>
                  <a:gd name="connsiteX2" fmla="*/ 5677 w 15139"/>
                  <a:gd name="connsiteY2" fmla="*/ 9689 h 15139"/>
                  <a:gd name="connsiteX3" fmla="*/ 961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613" y="5677"/>
                    </a:moveTo>
                    <a:cubicBezTo>
                      <a:pt x="9008" y="7040"/>
                      <a:pt x="8402" y="8402"/>
                      <a:pt x="7872" y="9840"/>
                    </a:cubicBezTo>
                    <a:cubicBezTo>
                      <a:pt x="7115" y="9765"/>
                      <a:pt x="6434" y="9689"/>
                      <a:pt x="5677" y="9689"/>
                    </a:cubicBezTo>
                    <a:cubicBezTo>
                      <a:pt x="5980" y="7342"/>
                      <a:pt x="7342" y="5980"/>
                      <a:pt x="9613" y="5677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5" name="任意多边形: 形状 4094"/>
              <p:cNvSpPr/>
              <p:nvPr/>
            </p:nvSpPr>
            <p:spPr>
              <a:xfrm>
                <a:off x="1995154" y="6487293"/>
                <a:ext cx="7570" cy="15139"/>
              </a:xfrm>
              <a:custGeom>
                <a:avLst/>
                <a:gdLst>
                  <a:gd name="connsiteX0" fmla="*/ 7645 w 7569"/>
                  <a:gd name="connsiteY0" fmla="*/ 11354 h 15139"/>
                  <a:gd name="connsiteX1" fmla="*/ 5677 w 7569"/>
                  <a:gd name="connsiteY1" fmla="*/ 5677 h 15139"/>
                  <a:gd name="connsiteX2" fmla="*/ 7645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11354"/>
                    </a:moveTo>
                    <a:cubicBezTo>
                      <a:pt x="5072" y="10143"/>
                      <a:pt x="5829" y="7721"/>
                      <a:pt x="5677" y="5677"/>
                    </a:cubicBezTo>
                    <a:cubicBezTo>
                      <a:pt x="8024" y="6964"/>
                      <a:pt x="7342" y="9310"/>
                      <a:pt x="7645" y="11354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6" name="任意多边形: 形状 4095"/>
              <p:cNvSpPr/>
              <p:nvPr/>
            </p:nvSpPr>
            <p:spPr>
              <a:xfrm>
                <a:off x="1774578" y="4920929"/>
                <a:ext cx="7570" cy="15139"/>
              </a:xfrm>
              <a:custGeom>
                <a:avLst/>
                <a:gdLst>
                  <a:gd name="connsiteX0" fmla="*/ 7645 w 7569"/>
                  <a:gd name="connsiteY0" fmla="*/ 11279 h 15139"/>
                  <a:gd name="connsiteX1" fmla="*/ 5677 w 7569"/>
                  <a:gd name="connsiteY1" fmla="*/ 5677 h 15139"/>
                  <a:gd name="connsiteX2" fmla="*/ 7645 w 7569"/>
                  <a:gd name="connsiteY2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11279"/>
                    </a:moveTo>
                    <a:cubicBezTo>
                      <a:pt x="5147" y="10068"/>
                      <a:pt x="5829" y="7721"/>
                      <a:pt x="5677" y="5677"/>
                    </a:cubicBezTo>
                    <a:cubicBezTo>
                      <a:pt x="8251" y="6889"/>
                      <a:pt x="7418" y="9235"/>
                      <a:pt x="7645" y="11279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7" name="任意多边形: 形状 4096"/>
              <p:cNvSpPr/>
              <p:nvPr/>
            </p:nvSpPr>
            <p:spPr>
              <a:xfrm>
                <a:off x="1739823" y="6912076"/>
                <a:ext cx="15139" cy="7570"/>
              </a:xfrm>
              <a:custGeom>
                <a:avLst/>
                <a:gdLst>
                  <a:gd name="connsiteX0" fmla="*/ 8109 w 15139"/>
                  <a:gd name="connsiteY0" fmla="*/ 8649 h 7569"/>
                  <a:gd name="connsiteX1" fmla="*/ 6141 w 15139"/>
                  <a:gd name="connsiteY1" fmla="*/ 8574 h 7569"/>
                  <a:gd name="connsiteX2" fmla="*/ 6066 w 15139"/>
                  <a:gd name="connsiteY2" fmla="*/ 6303 h 7569"/>
                  <a:gd name="connsiteX3" fmla="*/ 10986 w 15139"/>
                  <a:gd name="connsiteY3" fmla="*/ 5924 h 7569"/>
                  <a:gd name="connsiteX4" fmla="*/ 11970 w 15139"/>
                  <a:gd name="connsiteY4" fmla="*/ 6757 h 7569"/>
                  <a:gd name="connsiteX5" fmla="*/ 8109 w 15139"/>
                  <a:gd name="connsiteY5" fmla="*/ 864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8109" y="8649"/>
                    </a:moveTo>
                    <a:cubicBezTo>
                      <a:pt x="7428" y="8649"/>
                      <a:pt x="6823" y="8649"/>
                      <a:pt x="6141" y="8574"/>
                    </a:cubicBezTo>
                    <a:cubicBezTo>
                      <a:pt x="5536" y="7817"/>
                      <a:pt x="5536" y="7060"/>
                      <a:pt x="6066" y="6303"/>
                    </a:cubicBezTo>
                    <a:cubicBezTo>
                      <a:pt x="7655" y="5167"/>
                      <a:pt x="9320" y="5924"/>
                      <a:pt x="10986" y="5924"/>
                    </a:cubicBezTo>
                    <a:cubicBezTo>
                      <a:pt x="11289" y="6227"/>
                      <a:pt x="11667" y="6454"/>
                      <a:pt x="11970" y="6757"/>
                    </a:cubicBezTo>
                    <a:cubicBezTo>
                      <a:pt x="11137" y="8347"/>
                      <a:pt x="9699" y="8574"/>
                      <a:pt x="8109" y="8649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8" name="任意多边形: 形状 4097"/>
              <p:cNvSpPr/>
              <p:nvPr/>
            </p:nvSpPr>
            <p:spPr>
              <a:xfrm>
                <a:off x="1879634" y="5820941"/>
                <a:ext cx="7570" cy="7570"/>
              </a:xfrm>
              <a:custGeom>
                <a:avLst/>
                <a:gdLst>
                  <a:gd name="connsiteX0" fmla="*/ 8032 w 7569"/>
                  <a:gd name="connsiteY0" fmla="*/ 7576 h 7569"/>
                  <a:gd name="connsiteX1" fmla="*/ 6442 w 7569"/>
                  <a:gd name="connsiteY1" fmla="*/ 7954 h 7569"/>
                  <a:gd name="connsiteX2" fmla="*/ 5686 w 7569"/>
                  <a:gd name="connsiteY2" fmla="*/ 6440 h 7569"/>
                  <a:gd name="connsiteX3" fmla="*/ 7124 w 7569"/>
                  <a:gd name="connsiteY3" fmla="*/ 5986 h 7569"/>
                  <a:gd name="connsiteX4" fmla="*/ 8032 w 7569"/>
                  <a:gd name="connsiteY4" fmla="*/ 757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32" y="7576"/>
                    </a:moveTo>
                    <a:cubicBezTo>
                      <a:pt x="7502" y="7727"/>
                      <a:pt x="6821" y="8182"/>
                      <a:pt x="6442" y="7954"/>
                    </a:cubicBezTo>
                    <a:cubicBezTo>
                      <a:pt x="6064" y="7727"/>
                      <a:pt x="5610" y="6970"/>
                      <a:pt x="5686" y="6440"/>
                    </a:cubicBezTo>
                    <a:cubicBezTo>
                      <a:pt x="5761" y="5608"/>
                      <a:pt x="6518" y="5457"/>
                      <a:pt x="7124" y="5986"/>
                    </a:cubicBezTo>
                    <a:cubicBezTo>
                      <a:pt x="7502" y="6516"/>
                      <a:pt x="7729" y="7122"/>
                      <a:pt x="8032" y="7576"/>
                    </a:cubicBezTo>
                    <a:close/>
                  </a:path>
                </a:pathLst>
              </a:custGeom>
              <a:solidFill>
                <a:srgbClr val="F9E4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99" name="任意多边形: 形状 4098"/>
              <p:cNvSpPr/>
              <p:nvPr/>
            </p:nvSpPr>
            <p:spPr>
              <a:xfrm>
                <a:off x="2339189" y="5974078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9538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434" y="5829"/>
                      <a:pt x="7948" y="5677"/>
                      <a:pt x="9538" y="5677"/>
                    </a:cubicBezTo>
                    <a:cubicBezTo>
                      <a:pt x="8705" y="7115"/>
                      <a:pt x="8326" y="9689"/>
                      <a:pt x="5677" y="7570"/>
                    </a:cubicBezTo>
                    <a:close/>
                  </a:path>
                </a:pathLst>
              </a:custGeom>
              <a:solidFill>
                <a:srgbClr val="F7E2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0" name="任意多边形: 形状 4099"/>
              <p:cNvSpPr/>
              <p:nvPr/>
            </p:nvSpPr>
            <p:spPr>
              <a:xfrm>
                <a:off x="2202332" y="6030282"/>
                <a:ext cx="15139" cy="7570"/>
              </a:xfrm>
              <a:custGeom>
                <a:avLst/>
                <a:gdLst>
                  <a:gd name="connsiteX0" fmla="*/ 5677 w 15139"/>
                  <a:gd name="connsiteY0" fmla="*/ 6548 h 7569"/>
                  <a:gd name="connsiteX1" fmla="*/ 9538 w 15139"/>
                  <a:gd name="connsiteY1" fmla="*/ 8289 h 7569"/>
                  <a:gd name="connsiteX2" fmla="*/ 5677 w 15139"/>
                  <a:gd name="connsiteY2" fmla="*/ 654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6548"/>
                    </a:moveTo>
                    <a:cubicBezTo>
                      <a:pt x="7645" y="5640"/>
                      <a:pt x="9689" y="4580"/>
                      <a:pt x="9538" y="8289"/>
                    </a:cubicBezTo>
                    <a:cubicBezTo>
                      <a:pt x="7948" y="8289"/>
                      <a:pt x="6434" y="8213"/>
                      <a:pt x="5677" y="6548"/>
                    </a:cubicBezTo>
                    <a:close/>
                  </a:path>
                </a:pathLst>
              </a:custGeom>
              <a:solidFill>
                <a:srgbClr val="F7D6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1" name="任意多边形: 形状 4100"/>
              <p:cNvSpPr/>
              <p:nvPr/>
            </p:nvSpPr>
            <p:spPr>
              <a:xfrm>
                <a:off x="1810608" y="6033121"/>
                <a:ext cx="15139" cy="7570"/>
              </a:xfrm>
              <a:custGeom>
                <a:avLst/>
                <a:gdLst>
                  <a:gd name="connsiteX0" fmla="*/ 9538 w 15139"/>
                  <a:gd name="connsiteY0" fmla="*/ 9386 h 7569"/>
                  <a:gd name="connsiteX1" fmla="*/ 5677 w 15139"/>
                  <a:gd name="connsiteY1" fmla="*/ 5677 h 7569"/>
                  <a:gd name="connsiteX2" fmla="*/ 9538 w 1513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9386"/>
                    </a:moveTo>
                    <a:cubicBezTo>
                      <a:pt x="7040" y="9386"/>
                      <a:pt x="5753" y="8175"/>
                      <a:pt x="5677" y="5677"/>
                    </a:cubicBezTo>
                    <a:cubicBezTo>
                      <a:pt x="7721" y="6131"/>
                      <a:pt x="8932" y="7418"/>
                      <a:pt x="9538" y="9386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2" name="任意多边形: 形状 4101"/>
              <p:cNvSpPr/>
              <p:nvPr/>
            </p:nvSpPr>
            <p:spPr>
              <a:xfrm>
                <a:off x="2548336" y="5749566"/>
                <a:ext cx="15139" cy="7570"/>
              </a:xfrm>
              <a:custGeom>
                <a:avLst/>
                <a:gdLst>
                  <a:gd name="connsiteX0" fmla="*/ 11279 w 15139"/>
                  <a:gd name="connsiteY0" fmla="*/ 5677 h 7569"/>
                  <a:gd name="connsiteX1" fmla="*/ 5677 w 15139"/>
                  <a:gd name="connsiteY1" fmla="*/ 5829 h 7569"/>
                  <a:gd name="connsiteX2" fmla="*/ 11279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1279" y="5677"/>
                    </a:moveTo>
                    <a:cubicBezTo>
                      <a:pt x="9462" y="8478"/>
                      <a:pt x="7570" y="8326"/>
                      <a:pt x="5677" y="5829"/>
                    </a:cubicBezTo>
                    <a:cubicBezTo>
                      <a:pt x="7570" y="5753"/>
                      <a:pt x="9386" y="5677"/>
                      <a:pt x="11279" y="5677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3" name="任意多边形: 形状 4102"/>
              <p:cNvSpPr/>
              <p:nvPr/>
            </p:nvSpPr>
            <p:spPr>
              <a:xfrm>
                <a:off x="1803159" y="5223029"/>
                <a:ext cx="7570" cy="15139"/>
              </a:xfrm>
              <a:custGeom>
                <a:avLst/>
                <a:gdLst>
                  <a:gd name="connsiteX0" fmla="*/ 7449 w 7569"/>
                  <a:gd name="connsiteY0" fmla="*/ 5677 h 15139"/>
                  <a:gd name="connsiteX1" fmla="*/ 5860 w 7569"/>
                  <a:gd name="connsiteY1" fmla="*/ 11430 h 15139"/>
                  <a:gd name="connsiteX2" fmla="*/ 7449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449" y="5677"/>
                    </a:moveTo>
                    <a:cubicBezTo>
                      <a:pt x="7449" y="7721"/>
                      <a:pt x="8130" y="9992"/>
                      <a:pt x="5860" y="11430"/>
                    </a:cubicBezTo>
                    <a:cubicBezTo>
                      <a:pt x="5708" y="9310"/>
                      <a:pt x="5103" y="7115"/>
                      <a:pt x="7449" y="567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4" name="任意多边形: 形状 4103"/>
              <p:cNvSpPr/>
              <p:nvPr/>
            </p:nvSpPr>
            <p:spPr>
              <a:xfrm>
                <a:off x="2572558" y="5738363"/>
                <a:ext cx="7570" cy="7570"/>
              </a:xfrm>
              <a:custGeom>
                <a:avLst/>
                <a:gdLst>
                  <a:gd name="connsiteX0" fmla="*/ 8705 w 7569"/>
                  <a:gd name="connsiteY0" fmla="*/ 6434 h 7569"/>
                  <a:gd name="connsiteX1" fmla="*/ 7418 w 7569"/>
                  <a:gd name="connsiteY1" fmla="*/ 7266 h 7569"/>
                  <a:gd name="connsiteX2" fmla="*/ 5677 w 7569"/>
                  <a:gd name="connsiteY2" fmla="*/ 6282 h 7569"/>
                  <a:gd name="connsiteX3" fmla="*/ 7115 w 7569"/>
                  <a:gd name="connsiteY3" fmla="*/ 5677 h 7569"/>
                  <a:gd name="connsiteX4" fmla="*/ 8705 w 7569"/>
                  <a:gd name="connsiteY4" fmla="*/ 64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05" y="6434"/>
                    </a:moveTo>
                    <a:cubicBezTo>
                      <a:pt x="8251" y="6737"/>
                      <a:pt x="7872" y="7266"/>
                      <a:pt x="7418" y="7266"/>
                    </a:cubicBezTo>
                    <a:cubicBezTo>
                      <a:pt x="6661" y="7342"/>
                      <a:pt x="5677" y="7418"/>
                      <a:pt x="5677" y="6282"/>
                    </a:cubicBezTo>
                    <a:cubicBezTo>
                      <a:pt x="5677" y="6056"/>
                      <a:pt x="6661" y="5677"/>
                      <a:pt x="7115" y="5677"/>
                    </a:cubicBezTo>
                    <a:cubicBezTo>
                      <a:pt x="7721" y="5752"/>
                      <a:pt x="8175" y="6207"/>
                      <a:pt x="8705" y="6434"/>
                    </a:cubicBezTo>
                    <a:close/>
                  </a:path>
                </a:pathLst>
              </a:custGeom>
              <a:solidFill>
                <a:srgbClr val="F9E9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5" name="任意多边形: 形状 4104"/>
              <p:cNvSpPr/>
              <p:nvPr/>
            </p:nvSpPr>
            <p:spPr>
              <a:xfrm>
                <a:off x="1930642" y="5258682"/>
                <a:ext cx="7570" cy="7570"/>
              </a:xfrm>
              <a:custGeom>
                <a:avLst/>
                <a:gdLst>
                  <a:gd name="connsiteX0" fmla="*/ 7059 w 7569"/>
                  <a:gd name="connsiteY0" fmla="*/ 8326 h 7569"/>
                  <a:gd name="connsiteX1" fmla="*/ 6000 w 7569"/>
                  <a:gd name="connsiteY1" fmla="*/ 8402 h 7569"/>
                  <a:gd name="connsiteX2" fmla="*/ 5697 w 7569"/>
                  <a:gd name="connsiteY2" fmla="*/ 6737 h 7569"/>
                  <a:gd name="connsiteX3" fmla="*/ 6605 w 7569"/>
                  <a:gd name="connsiteY3" fmla="*/ 5677 h 7569"/>
                  <a:gd name="connsiteX4" fmla="*/ 7059 w 7569"/>
                  <a:gd name="connsiteY4" fmla="*/ 83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059" y="8326"/>
                    </a:moveTo>
                    <a:cubicBezTo>
                      <a:pt x="6832" y="8780"/>
                      <a:pt x="6302" y="8932"/>
                      <a:pt x="6000" y="8402"/>
                    </a:cubicBezTo>
                    <a:cubicBezTo>
                      <a:pt x="5773" y="7948"/>
                      <a:pt x="5621" y="7266"/>
                      <a:pt x="5697" y="6737"/>
                    </a:cubicBezTo>
                    <a:cubicBezTo>
                      <a:pt x="5773" y="6358"/>
                      <a:pt x="6529" y="5677"/>
                      <a:pt x="6605" y="5677"/>
                    </a:cubicBezTo>
                    <a:cubicBezTo>
                      <a:pt x="7438" y="6282"/>
                      <a:pt x="7514" y="7115"/>
                      <a:pt x="7059" y="8326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6" name="任意多边形: 形状 4105"/>
              <p:cNvSpPr/>
              <p:nvPr/>
            </p:nvSpPr>
            <p:spPr>
              <a:xfrm>
                <a:off x="2201384" y="6274883"/>
                <a:ext cx="7570" cy="7570"/>
              </a:xfrm>
              <a:custGeom>
                <a:avLst/>
                <a:gdLst>
                  <a:gd name="connsiteX0" fmla="*/ 7533 w 7569"/>
                  <a:gd name="connsiteY0" fmla="*/ 8033 h 7569"/>
                  <a:gd name="connsiteX1" fmla="*/ 6019 w 7569"/>
                  <a:gd name="connsiteY1" fmla="*/ 7125 h 7569"/>
                  <a:gd name="connsiteX2" fmla="*/ 6473 w 7569"/>
                  <a:gd name="connsiteY2" fmla="*/ 5687 h 7569"/>
                  <a:gd name="connsiteX3" fmla="*/ 7987 w 7569"/>
                  <a:gd name="connsiteY3" fmla="*/ 6444 h 7569"/>
                  <a:gd name="connsiteX4" fmla="*/ 7533 w 7569"/>
                  <a:gd name="connsiteY4" fmla="*/ 803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533" y="8033"/>
                    </a:moveTo>
                    <a:cubicBezTo>
                      <a:pt x="7003" y="7730"/>
                      <a:pt x="6398" y="7503"/>
                      <a:pt x="6019" y="7125"/>
                    </a:cubicBezTo>
                    <a:cubicBezTo>
                      <a:pt x="5414" y="6519"/>
                      <a:pt x="5641" y="5838"/>
                      <a:pt x="6473" y="5687"/>
                    </a:cubicBezTo>
                    <a:cubicBezTo>
                      <a:pt x="7003" y="5611"/>
                      <a:pt x="7760" y="5989"/>
                      <a:pt x="7987" y="6444"/>
                    </a:cubicBezTo>
                    <a:cubicBezTo>
                      <a:pt x="8139" y="6746"/>
                      <a:pt x="7685" y="7428"/>
                      <a:pt x="7533" y="8033"/>
                    </a:cubicBezTo>
                    <a:close/>
                  </a:path>
                </a:pathLst>
              </a:custGeom>
              <a:solidFill>
                <a:srgbClr val="FBEE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7" name="任意多边形: 形状 4106"/>
              <p:cNvSpPr/>
              <p:nvPr/>
            </p:nvSpPr>
            <p:spPr>
              <a:xfrm>
                <a:off x="2202332" y="6249686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9311 w 7569"/>
                  <a:gd name="connsiteY1" fmla="*/ 9613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8251" y="5677"/>
                      <a:pt x="9613" y="6888"/>
                      <a:pt x="9311" y="9613"/>
                    </a:cubicBezTo>
                    <a:cubicBezTo>
                      <a:pt x="7645" y="8780"/>
                      <a:pt x="6283" y="7570"/>
                      <a:pt x="5677" y="5677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8" name="任意多边形: 形状 4107"/>
              <p:cNvSpPr/>
              <p:nvPr/>
            </p:nvSpPr>
            <p:spPr>
              <a:xfrm>
                <a:off x="2206088" y="6192687"/>
                <a:ext cx="7570" cy="15139"/>
              </a:xfrm>
              <a:custGeom>
                <a:avLst/>
                <a:gdLst>
                  <a:gd name="connsiteX0" fmla="*/ 7674 w 7569"/>
                  <a:gd name="connsiteY0" fmla="*/ 5677 h 15139"/>
                  <a:gd name="connsiteX1" fmla="*/ 7598 w 7569"/>
                  <a:gd name="connsiteY1" fmla="*/ 11430 h 15139"/>
                  <a:gd name="connsiteX2" fmla="*/ 7674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74" y="5677"/>
                    </a:moveTo>
                    <a:cubicBezTo>
                      <a:pt x="7674" y="7570"/>
                      <a:pt x="7598" y="9462"/>
                      <a:pt x="7598" y="11430"/>
                    </a:cubicBezTo>
                    <a:cubicBezTo>
                      <a:pt x="5100" y="9462"/>
                      <a:pt x="4949" y="7494"/>
                      <a:pt x="7674" y="5677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09" name="任意多边形: 形状 4108"/>
              <p:cNvSpPr/>
              <p:nvPr/>
            </p:nvSpPr>
            <p:spPr>
              <a:xfrm>
                <a:off x="2008401" y="6282007"/>
                <a:ext cx="15139" cy="15139"/>
              </a:xfrm>
              <a:custGeom>
                <a:avLst/>
                <a:gdLst>
                  <a:gd name="connsiteX0" fmla="*/ 5677 w 15139"/>
                  <a:gd name="connsiteY0" fmla="*/ 9462 h 15139"/>
                  <a:gd name="connsiteX1" fmla="*/ 9462 w 15139"/>
                  <a:gd name="connsiteY1" fmla="*/ 5677 h 15139"/>
                  <a:gd name="connsiteX2" fmla="*/ 5677 w 1513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9462"/>
                    </a:moveTo>
                    <a:cubicBezTo>
                      <a:pt x="6510" y="7721"/>
                      <a:pt x="7721" y="6434"/>
                      <a:pt x="9462" y="5677"/>
                    </a:cubicBezTo>
                    <a:cubicBezTo>
                      <a:pt x="9538" y="8251"/>
                      <a:pt x="8326" y="9538"/>
                      <a:pt x="5677" y="9462"/>
                    </a:cubicBezTo>
                    <a:close/>
                  </a:path>
                </a:pathLst>
              </a:custGeom>
              <a:solidFill>
                <a:srgbClr val="FBEE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0" name="任意多边形: 形状 4109"/>
              <p:cNvSpPr/>
              <p:nvPr/>
            </p:nvSpPr>
            <p:spPr>
              <a:xfrm>
                <a:off x="2449477" y="6120549"/>
                <a:ext cx="7570" cy="15139"/>
              </a:xfrm>
              <a:custGeom>
                <a:avLst/>
                <a:gdLst>
                  <a:gd name="connsiteX0" fmla="*/ 5753 w 7569"/>
                  <a:gd name="connsiteY0" fmla="*/ 11203 h 15139"/>
                  <a:gd name="connsiteX1" fmla="*/ 5677 w 7569"/>
                  <a:gd name="connsiteY1" fmla="*/ 5677 h 15139"/>
                  <a:gd name="connsiteX2" fmla="*/ 7645 w 7569"/>
                  <a:gd name="connsiteY2" fmla="*/ 11127 h 15139"/>
                  <a:gd name="connsiteX3" fmla="*/ 6661 w 7569"/>
                  <a:gd name="connsiteY3" fmla="*/ 11127 h 15139"/>
                  <a:gd name="connsiteX4" fmla="*/ 5753 w 7569"/>
                  <a:gd name="connsiteY4" fmla="*/ 1120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753" y="11203"/>
                    </a:moveTo>
                    <a:cubicBezTo>
                      <a:pt x="5753" y="9386"/>
                      <a:pt x="5677" y="7570"/>
                      <a:pt x="5677" y="5677"/>
                    </a:cubicBezTo>
                    <a:cubicBezTo>
                      <a:pt x="8251" y="6812"/>
                      <a:pt x="7494" y="9159"/>
                      <a:pt x="7645" y="11127"/>
                    </a:cubicBezTo>
                    <a:lnTo>
                      <a:pt x="6661" y="11127"/>
                    </a:lnTo>
                    <a:lnTo>
                      <a:pt x="5753" y="11203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1" name="任意多边形: 形状 4110"/>
              <p:cNvSpPr/>
              <p:nvPr/>
            </p:nvSpPr>
            <p:spPr>
              <a:xfrm>
                <a:off x="1546507" y="5061628"/>
                <a:ext cx="15139" cy="7570"/>
              </a:xfrm>
              <a:custGeom>
                <a:avLst/>
                <a:gdLst>
                  <a:gd name="connsiteX0" fmla="*/ 5677 w 15139"/>
                  <a:gd name="connsiteY0" fmla="*/ 7437 h 7569"/>
                  <a:gd name="connsiteX1" fmla="*/ 9689 w 15139"/>
                  <a:gd name="connsiteY1" fmla="*/ 5696 h 7569"/>
                  <a:gd name="connsiteX2" fmla="*/ 5677 w 15139"/>
                  <a:gd name="connsiteY2" fmla="*/ 743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437"/>
                    </a:moveTo>
                    <a:cubicBezTo>
                      <a:pt x="6510" y="5696"/>
                      <a:pt x="8024" y="5620"/>
                      <a:pt x="9689" y="5696"/>
                    </a:cubicBezTo>
                    <a:cubicBezTo>
                      <a:pt x="8629" y="7058"/>
                      <a:pt x="8251" y="9783"/>
                      <a:pt x="5677" y="7437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2" name="任意多边形: 形状 4111"/>
              <p:cNvSpPr/>
              <p:nvPr/>
            </p:nvSpPr>
            <p:spPr>
              <a:xfrm>
                <a:off x="1592076" y="6677440"/>
                <a:ext cx="7570" cy="15139"/>
              </a:xfrm>
              <a:custGeom>
                <a:avLst/>
                <a:gdLst>
                  <a:gd name="connsiteX0" fmla="*/ 5677 w 7569"/>
                  <a:gd name="connsiteY0" fmla="*/ 11354 h 15139"/>
                  <a:gd name="connsiteX1" fmla="*/ 5677 w 7569"/>
                  <a:gd name="connsiteY1" fmla="*/ 5677 h 15139"/>
                  <a:gd name="connsiteX2" fmla="*/ 5677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8326" y="7570"/>
                      <a:pt x="8402" y="9462"/>
                      <a:pt x="5677" y="11354"/>
                    </a:cubicBezTo>
                    <a:close/>
                  </a:path>
                </a:pathLst>
              </a:custGeom>
              <a:solidFill>
                <a:srgbClr val="F7E2D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3" name="任意多边形: 形状 4112"/>
              <p:cNvSpPr/>
              <p:nvPr/>
            </p:nvSpPr>
            <p:spPr>
              <a:xfrm>
                <a:off x="1557180" y="5113257"/>
                <a:ext cx="7570" cy="7570"/>
              </a:xfrm>
              <a:custGeom>
                <a:avLst/>
                <a:gdLst>
                  <a:gd name="connsiteX0" fmla="*/ 6585 w 7569"/>
                  <a:gd name="connsiteY0" fmla="*/ 7887 h 7569"/>
                  <a:gd name="connsiteX1" fmla="*/ 5677 w 7569"/>
                  <a:gd name="connsiteY1" fmla="*/ 6676 h 7569"/>
                  <a:gd name="connsiteX2" fmla="*/ 7342 w 7569"/>
                  <a:gd name="connsiteY2" fmla="*/ 5918 h 7569"/>
                  <a:gd name="connsiteX3" fmla="*/ 7948 w 7569"/>
                  <a:gd name="connsiteY3" fmla="*/ 7357 h 7569"/>
                  <a:gd name="connsiteX4" fmla="*/ 6585 w 7569"/>
                  <a:gd name="connsiteY4" fmla="*/ 78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7887"/>
                    </a:moveTo>
                    <a:cubicBezTo>
                      <a:pt x="6283" y="7508"/>
                      <a:pt x="5677" y="7054"/>
                      <a:pt x="5677" y="6676"/>
                    </a:cubicBezTo>
                    <a:cubicBezTo>
                      <a:pt x="5677" y="5616"/>
                      <a:pt x="6585" y="5464"/>
                      <a:pt x="7342" y="5918"/>
                    </a:cubicBezTo>
                    <a:cubicBezTo>
                      <a:pt x="7721" y="6146"/>
                      <a:pt x="8024" y="6903"/>
                      <a:pt x="7948" y="7357"/>
                    </a:cubicBezTo>
                    <a:cubicBezTo>
                      <a:pt x="7872" y="8038"/>
                      <a:pt x="7267" y="8265"/>
                      <a:pt x="6585" y="7887"/>
                    </a:cubicBezTo>
                    <a:close/>
                  </a:path>
                </a:pathLst>
              </a:custGeom>
              <a:solidFill>
                <a:srgbClr val="F5D7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4" name="任意多边形: 形状 4113"/>
              <p:cNvSpPr/>
              <p:nvPr/>
            </p:nvSpPr>
            <p:spPr>
              <a:xfrm>
                <a:off x="1756063" y="6201416"/>
                <a:ext cx="7570" cy="7570"/>
              </a:xfrm>
              <a:custGeom>
                <a:avLst/>
                <a:gdLst>
                  <a:gd name="connsiteX0" fmla="*/ 8069 w 7569"/>
                  <a:gd name="connsiteY0" fmla="*/ 7016 h 7569"/>
                  <a:gd name="connsiteX1" fmla="*/ 7085 w 7569"/>
                  <a:gd name="connsiteY1" fmla="*/ 7848 h 7569"/>
                  <a:gd name="connsiteX2" fmla="*/ 5798 w 7569"/>
                  <a:gd name="connsiteY2" fmla="*/ 7092 h 7569"/>
                  <a:gd name="connsiteX3" fmla="*/ 6933 w 7569"/>
                  <a:gd name="connsiteY3" fmla="*/ 5805 h 7569"/>
                  <a:gd name="connsiteX4" fmla="*/ 8069 w 7569"/>
                  <a:gd name="connsiteY4" fmla="*/ 701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69" y="7016"/>
                    </a:moveTo>
                    <a:cubicBezTo>
                      <a:pt x="7690" y="7319"/>
                      <a:pt x="7387" y="7924"/>
                      <a:pt x="7085" y="7848"/>
                    </a:cubicBezTo>
                    <a:cubicBezTo>
                      <a:pt x="6631" y="7848"/>
                      <a:pt x="5949" y="7470"/>
                      <a:pt x="5798" y="7092"/>
                    </a:cubicBezTo>
                    <a:cubicBezTo>
                      <a:pt x="5495" y="6183"/>
                      <a:pt x="5722" y="5351"/>
                      <a:pt x="6933" y="5805"/>
                    </a:cubicBezTo>
                    <a:cubicBezTo>
                      <a:pt x="7387" y="5956"/>
                      <a:pt x="7690" y="6562"/>
                      <a:pt x="8069" y="7016"/>
                    </a:cubicBezTo>
                    <a:close/>
                  </a:path>
                </a:pathLst>
              </a:custGeom>
              <a:solidFill>
                <a:srgbClr val="F8D9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5" name="任意多边形: 形状 4114"/>
              <p:cNvSpPr/>
              <p:nvPr/>
            </p:nvSpPr>
            <p:spPr>
              <a:xfrm>
                <a:off x="1831652" y="5246335"/>
                <a:ext cx="15139" cy="7570"/>
              </a:xfrm>
              <a:custGeom>
                <a:avLst/>
                <a:gdLst>
                  <a:gd name="connsiteX0" fmla="*/ 5677 w 15139"/>
                  <a:gd name="connsiteY0" fmla="*/ 7124 h 7569"/>
                  <a:gd name="connsiteX1" fmla="*/ 9538 w 15139"/>
                  <a:gd name="connsiteY1" fmla="*/ 8941 h 7569"/>
                  <a:gd name="connsiteX2" fmla="*/ 5677 w 15139"/>
                  <a:gd name="connsiteY2" fmla="*/ 71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124"/>
                    </a:moveTo>
                    <a:cubicBezTo>
                      <a:pt x="8705" y="4020"/>
                      <a:pt x="9083" y="6518"/>
                      <a:pt x="9538" y="8941"/>
                    </a:cubicBezTo>
                    <a:cubicBezTo>
                      <a:pt x="8251" y="8335"/>
                      <a:pt x="6964" y="7729"/>
                      <a:pt x="5677" y="7124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6" name="任意多边形: 形状 4115"/>
              <p:cNvSpPr/>
              <p:nvPr/>
            </p:nvSpPr>
            <p:spPr>
              <a:xfrm>
                <a:off x="1700396" y="6002464"/>
                <a:ext cx="7570" cy="15139"/>
              </a:xfrm>
              <a:custGeom>
                <a:avLst/>
                <a:gdLst>
                  <a:gd name="connsiteX0" fmla="*/ 7645 w 7569"/>
                  <a:gd name="connsiteY0" fmla="*/ 9538 h 15139"/>
                  <a:gd name="connsiteX1" fmla="*/ 5677 w 7569"/>
                  <a:gd name="connsiteY1" fmla="*/ 5753 h 15139"/>
                  <a:gd name="connsiteX2" fmla="*/ 9386 w 7569"/>
                  <a:gd name="connsiteY2" fmla="*/ 5677 h 15139"/>
                  <a:gd name="connsiteX3" fmla="*/ 7645 w 756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45" y="9538"/>
                    </a:moveTo>
                    <a:cubicBezTo>
                      <a:pt x="5904" y="8781"/>
                      <a:pt x="5753" y="7343"/>
                      <a:pt x="5677" y="5753"/>
                    </a:cubicBezTo>
                    <a:cubicBezTo>
                      <a:pt x="6888" y="5753"/>
                      <a:pt x="8175" y="5753"/>
                      <a:pt x="9386" y="5677"/>
                    </a:cubicBezTo>
                    <a:cubicBezTo>
                      <a:pt x="8856" y="6964"/>
                      <a:pt x="8251" y="8251"/>
                      <a:pt x="7645" y="9538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7" name="任意多边形: 形状 4116"/>
              <p:cNvSpPr/>
              <p:nvPr/>
            </p:nvSpPr>
            <p:spPr>
              <a:xfrm>
                <a:off x="1550368" y="5559420"/>
                <a:ext cx="7570" cy="7570"/>
              </a:xfrm>
              <a:custGeom>
                <a:avLst/>
                <a:gdLst>
                  <a:gd name="connsiteX0" fmla="*/ 7267 w 7569"/>
                  <a:gd name="connsiteY0" fmla="*/ 5677 h 7569"/>
                  <a:gd name="connsiteX1" fmla="*/ 8629 w 7569"/>
                  <a:gd name="connsiteY1" fmla="*/ 8251 h 7569"/>
                  <a:gd name="connsiteX2" fmla="*/ 5677 w 7569"/>
                  <a:gd name="connsiteY2" fmla="*/ 6056 h 7569"/>
                  <a:gd name="connsiteX3" fmla="*/ 726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267" y="5677"/>
                    </a:moveTo>
                    <a:cubicBezTo>
                      <a:pt x="8326" y="6283"/>
                      <a:pt x="9765" y="7418"/>
                      <a:pt x="8629" y="8251"/>
                    </a:cubicBezTo>
                    <a:cubicBezTo>
                      <a:pt x="6964" y="9386"/>
                      <a:pt x="6358" y="7342"/>
                      <a:pt x="5677" y="6056"/>
                    </a:cubicBezTo>
                    <a:cubicBezTo>
                      <a:pt x="6207" y="5829"/>
                      <a:pt x="6737" y="5677"/>
                      <a:pt x="7267" y="5677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8" name="任意多边形: 形状 4117"/>
              <p:cNvSpPr/>
              <p:nvPr/>
            </p:nvSpPr>
            <p:spPr>
              <a:xfrm>
                <a:off x="1696611" y="6008217"/>
                <a:ext cx="15139" cy="7570"/>
              </a:xfrm>
              <a:custGeom>
                <a:avLst/>
                <a:gdLst>
                  <a:gd name="connsiteX0" fmla="*/ 5677 w 15139"/>
                  <a:gd name="connsiteY0" fmla="*/ 5753 h 7569"/>
                  <a:gd name="connsiteX1" fmla="*/ 11354 w 15139"/>
                  <a:gd name="connsiteY1" fmla="*/ 5677 h 7569"/>
                  <a:gd name="connsiteX2" fmla="*/ 5677 w 15139"/>
                  <a:gd name="connsiteY2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753"/>
                    </a:moveTo>
                    <a:cubicBezTo>
                      <a:pt x="7570" y="5753"/>
                      <a:pt x="9462" y="5677"/>
                      <a:pt x="11354" y="5677"/>
                    </a:cubicBezTo>
                    <a:cubicBezTo>
                      <a:pt x="9462" y="8327"/>
                      <a:pt x="7570" y="8175"/>
                      <a:pt x="5677" y="5753"/>
                    </a:cubicBezTo>
                    <a:close/>
                  </a:path>
                </a:pathLst>
              </a:custGeom>
              <a:solidFill>
                <a:srgbClr val="FBE2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19" name="任意多边形: 形状 4118"/>
              <p:cNvSpPr/>
              <p:nvPr/>
            </p:nvSpPr>
            <p:spPr>
              <a:xfrm>
                <a:off x="1628258" y="7158257"/>
                <a:ext cx="15139" cy="7570"/>
              </a:xfrm>
              <a:custGeom>
                <a:avLst/>
                <a:gdLst>
                  <a:gd name="connsiteX0" fmla="*/ 9462 w 15139"/>
                  <a:gd name="connsiteY0" fmla="*/ 7721 h 7569"/>
                  <a:gd name="connsiteX1" fmla="*/ 5677 w 15139"/>
                  <a:gd name="connsiteY1" fmla="*/ 5677 h 7569"/>
                  <a:gd name="connsiteX2" fmla="*/ 9462 w 1513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721"/>
                    </a:moveTo>
                    <a:cubicBezTo>
                      <a:pt x="7872" y="7721"/>
                      <a:pt x="6358" y="7494"/>
                      <a:pt x="5677" y="5677"/>
                    </a:cubicBezTo>
                    <a:cubicBezTo>
                      <a:pt x="7267" y="5829"/>
                      <a:pt x="8705" y="6056"/>
                      <a:pt x="9462" y="7721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0" name="任意多边形: 形状 4119"/>
              <p:cNvSpPr/>
              <p:nvPr/>
            </p:nvSpPr>
            <p:spPr>
              <a:xfrm>
                <a:off x="1867816" y="4945606"/>
                <a:ext cx="7570" cy="15139"/>
              </a:xfrm>
              <a:custGeom>
                <a:avLst/>
                <a:gdLst>
                  <a:gd name="connsiteX0" fmla="*/ 5695 w 7569"/>
                  <a:gd name="connsiteY0" fmla="*/ 9538 h 15139"/>
                  <a:gd name="connsiteX1" fmla="*/ 7663 w 7569"/>
                  <a:gd name="connsiteY1" fmla="*/ 5677 h 15139"/>
                  <a:gd name="connsiteX2" fmla="*/ 5695 w 756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95" y="9538"/>
                    </a:moveTo>
                    <a:cubicBezTo>
                      <a:pt x="5620" y="7873"/>
                      <a:pt x="5695" y="6283"/>
                      <a:pt x="7663" y="5677"/>
                    </a:cubicBezTo>
                    <a:cubicBezTo>
                      <a:pt x="7588" y="7267"/>
                      <a:pt x="7361" y="8781"/>
                      <a:pt x="5695" y="9538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1" name="任意多边形: 形状 4120"/>
              <p:cNvSpPr/>
              <p:nvPr/>
            </p:nvSpPr>
            <p:spPr>
              <a:xfrm>
                <a:off x="1875328" y="5920779"/>
                <a:ext cx="15139" cy="7570"/>
              </a:xfrm>
              <a:custGeom>
                <a:avLst/>
                <a:gdLst>
                  <a:gd name="connsiteX0" fmla="*/ 9462 w 15139"/>
                  <a:gd name="connsiteY0" fmla="*/ 7656 h 7569"/>
                  <a:gd name="connsiteX1" fmla="*/ 5677 w 15139"/>
                  <a:gd name="connsiteY1" fmla="*/ 5688 h 7569"/>
                  <a:gd name="connsiteX2" fmla="*/ 9462 w 15139"/>
                  <a:gd name="connsiteY2" fmla="*/ 765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656"/>
                    </a:moveTo>
                    <a:cubicBezTo>
                      <a:pt x="7872" y="7656"/>
                      <a:pt x="6358" y="7428"/>
                      <a:pt x="5677" y="5688"/>
                    </a:cubicBezTo>
                    <a:cubicBezTo>
                      <a:pt x="7342" y="5612"/>
                      <a:pt x="8781" y="5915"/>
                      <a:pt x="9462" y="7656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2" name="任意多边形: 形状 4121"/>
              <p:cNvSpPr/>
              <p:nvPr/>
            </p:nvSpPr>
            <p:spPr>
              <a:xfrm>
                <a:off x="1825975" y="5582431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462 w 15139"/>
                  <a:gd name="connsiteY1" fmla="*/ 7570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7267" y="5753"/>
                      <a:pt x="8705" y="5904"/>
                      <a:pt x="9462" y="7570"/>
                    </a:cubicBezTo>
                    <a:cubicBezTo>
                      <a:pt x="7872" y="7570"/>
                      <a:pt x="6358" y="7343"/>
                      <a:pt x="5677" y="5677"/>
                    </a:cubicBezTo>
                    <a:close/>
                  </a:path>
                </a:pathLst>
              </a:custGeom>
              <a:solidFill>
                <a:srgbClr val="F9E4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3" name="任意多边形: 形状 4122"/>
              <p:cNvSpPr/>
              <p:nvPr/>
            </p:nvSpPr>
            <p:spPr>
              <a:xfrm>
                <a:off x="2137688" y="5565324"/>
                <a:ext cx="15139" cy="7570"/>
              </a:xfrm>
              <a:custGeom>
                <a:avLst/>
                <a:gdLst>
                  <a:gd name="connsiteX0" fmla="*/ 9538 w 15139"/>
                  <a:gd name="connsiteY0" fmla="*/ 7418 h 7569"/>
                  <a:gd name="connsiteX1" fmla="*/ 5677 w 15139"/>
                  <a:gd name="connsiteY1" fmla="*/ 5677 h 7569"/>
                  <a:gd name="connsiteX2" fmla="*/ 9538 w 1513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418"/>
                    </a:moveTo>
                    <a:cubicBezTo>
                      <a:pt x="7948" y="7570"/>
                      <a:pt x="6434" y="7418"/>
                      <a:pt x="5677" y="5677"/>
                    </a:cubicBezTo>
                    <a:cubicBezTo>
                      <a:pt x="7267" y="5677"/>
                      <a:pt x="8705" y="5904"/>
                      <a:pt x="9538" y="7418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4" name="任意多边形: 形状 4123"/>
              <p:cNvSpPr/>
              <p:nvPr/>
            </p:nvSpPr>
            <p:spPr>
              <a:xfrm>
                <a:off x="1830616" y="5363747"/>
                <a:ext cx="7570" cy="7570"/>
              </a:xfrm>
              <a:custGeom>
                <a:avLst/>
                <a:gdLst>
                  <a:gd name="connsiteX0" fmla="*/ 6940 w 7569"/>
                  <a:gd name="connsiteY0" fmla="*/ 7721 h 7569"/>
                  <a:gd name="connsiteX1" fmla="*/ 6864 w 7569"/>
                  <a:gd name="connsiteY1" fmla="*/ 5677 h 7569"/>
                  <a:gd name="connsiteX2" fmla="*/ 6940 w 756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940" y="7721"/>
                    </a:moveTo>
                    <a:cubicBezTo>
                      <a:pt x="5426" y="7115"/>
                      <a:pt x="5123" y="6434"/>
                      <a:pt x="6864" y="5677"/>
                    </a:cubicBezTo>
                    <a:cubicBezTo>
                      <a:pt x="8075" y="6283"/>
                      <a:pt x="8227" y="6964"/>
                      <a:pt x="6940" y="7721"/>
                    </a:cubicBezTo>
                    <a:close/>
                  </a:path>
                </a:pathLst>
              </a:custGeom>
              <a:solidFill>
                <a:srgbClr val="F2CE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5" name="任意多边形: 形状 4124"/>
              <p:cNvSpPr/>
              <p:nvPr/>
            </p:nvSpPr>
            <p:spPr>
              <a:xfrm>
                <a:off x="1882973" y="5926391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5677 w 15139"/>
                  <a:gd name="connsiteY1" fmla="*/ 5753 h 7569"/>
                  <a:gd name="connsiteX2" fmla="*/ 9386 w 15139"/>
                  <a:gd name="connsiteY2" fmla="*/ 5677 h 7569"/>
                  <a:gd name="connsiteX3" fmla="*/ 9613 w 15139"/>
                  <a:gd name="connsiteY3" fmla="*/ 6056 h 7569"/>
                  <a:gd name="connsiteX4" fmla="*/ 5677 w 1513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5677" y="7040"/>
                      <a:pt x="5677" y="6359"/>
                      <a:pt x="5677" y="5753"/>
                    </a:cubicBezTo>
                    <a:cubicBezTo>
                      <a:pt x="6888" y="5753"/>
                      <a:pt x="8175" y="5677"/>
                      <a:pt x="9386" y="5677"/>
                    </a:cubicBezTo>
                    <a:cubicBezTo>
                      <a:pt x="9386" y="5677"/>
                      <a:pt x="9613" y="6056"/>
                      <a:pt x="9613" y="6056"/>
                    </a:cubicBezTo>
                    <a:cubicBezTo>
                      <a:pt x="9311" y="9159"/>
                      <a:pt x="7721" y="9008"/>
                      <a:pt x="5677" y="7645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6" name="任意多边形: 形状 4125"/>
              <p:cNvSpPr/>
              <p:nvPr/>
            </p:nvSpPr>
            <p:spPr>
              <a:xfrm>
                <a:off x="1966995" y="5475019"/>
                <a:ext cx="7570" cy="7570"/>
              </a:xfrm>
              <a:custGeom>
                <a:avLst/>
                <a:gdLst>
                  <a:gd name="connsiteX0" fmla="*/ 6283 w 7569"/>
                  <a:gd name="connsiteY0" fmla="*/ 5677 h 7569"/>
                  <a:gd name="connsiteX1" fmla="*/ 6737 w 7569"/>
                  <a:gd name="connsiteY1" fmla="*/ 7040 h 7569"/>
                  <a:gd name="connsiteX2" fmla="*/ 6131 w 7569"/>
                  <a:gd name="connsiteY2" fmla="*/ 7494 h 7569"/>
                  <a:gd name="connsiteX3" fmla="*/ 5677 w 7569"/>
                  <a:gd name="connsiteY3" fmla="*/ 6131 h 7569"/>
                  <a:gd name="connsiteX4" fmla="*/ 628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83" y="5677"/>
                    </a:moveTo>
                    <a:cubicBezTo>
                      <a:pt x="6434" y="6131"/>
                      <a:pt x="6661" y="6585"/>
                      <a:pt x="6737" y="7040"/>
                    </a:cubicBezTo>
                    <a:cubicBezTo>
                      <a:pt x="6737" y="7191"/>
                      <a:pt x="6358" y="7343"/>
                      <a:pt x="6131" y="7494"/>
                    </a:cubicBezTo>
                    <a:cubicBezTo>
                      <a:pt x="5980" y="7040"/>
                      <a:pt x="5753" y="6585"/>
                      <a:pt x="5677" y="6131"/>
                    </a:cubicBezTo>
                    <a:cubicBezTo>
                      <a:pt x="5677" y="6056"/>
                      <a:pt x="6056" y="5904"/>
                      <a:pt x="6283" y="5677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7" name="任意多边形: 形状 4126"/>
              <p:cNvSpPr/>
              <p:nvPr/>
            </p:nvSpPr>
            <p:spPr>
              <a:xfrm>
                <a:off x="1635828" y="4861950"/>
                <a:ext cx="15139" cy="7570"/>
              </a:xfrm>
              <a:custGeom>
                <a:avLst/>
                <a:gdLst>
                  <a:gd name="connsiteX0" fmla="*/ 5677 w 15139"/>
                  <a:gd name="connsiteY0" fmla="*/ 7582 h 7569"/>
                  <a:gd name="connsiteX1" fmla="*/ 9462 w 15139"/>
                  <a:gd name="connsiteY1" fmla="*/ 5690 h 7569"/>
                  <a:gd name="connsiteX2" fmla="*/ 5677 w 15139"/>
                  <a:gd name="connsiteY2" fmla="*/ 758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82"/>
                    </a:moveTo>
                    <a:cubicBezTo>
                      <a:pt x="6434" y="5841"/>
                      <a:pt x="7872" y="5614"/>
                      <a:pt x="9462" y="5690"/>
                    </a:cubicBezTo>
                    <a:cubicBezTo>
                      <a:pt x="8705" y="7355"/>
                      <a:pt x="7267" y="7582"/>
                      <a:pt x="5677" y="7582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8" name="任意多边形: 形状 4127"/>
              <p:cNvSpPr/>
              <p:nvPr/>
            </p:nvSpPr>
            <p:spPr>
              <a:xfrm>
                <a:off x="2085383" y="5461083"/>
                <a:ext cx="7570" cy="7570"/>
              </a:xfrm>
              <a:custGeom>
                <a:avLst/>
                <a:gdLst>
                  <a:gd name="connsiteX0" fmla="*/ 7721 w 7569"/>
                  <a:gd name="connsiteY0" fmla="*/ 6291 h 7569"/>
                  <a:gd name="connsiteX1" fmla="*/ 6283 w 7569"/>
                  <a:gd name="connsiteY1" fmla="*/ 6897 h 7569"/>
                  <a:gd name="connsiteX2" fmla="*/ 5677 w 7569"/>
                  <a:gd name="connsiteY2" fmla="*/ 6291 h 7569"/>
                  <a:gd name="connsiteX3" fmla="*/ 7191 w 7569"/>
                  <a:gd name="connsiteY3" fmla="*/ 5686 h 7569"/>
                  <a:gd name="connsiteX4" fmla="*/ 7721 w 7569"/>
                  <a:gd name="connsiteY4" fmla="*/ 62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721" y="6291"/>
                    </a:moveTo>
                    <a:cubicBezTo>
                      <a:pt x="7267" y="6518"/>
                      <a:pt x="6737" y="6821"/>
                      <a:pt x="6283" y="6897"/>
                    </a:cubicBezTo>
                    <a:cubicBezTo>
                      <a:pt x="6131" y="6897"/>
                      <a:pt x="5904" y="6518"/>
                      <a:pt x="5677" y="6291"/>
                    </a:cubicBezTo>
                    <a:cubicBezTo>
                      <a:pt x="6131" y="6064"/>
                      <a:pt x="6661" y="5761"/>
                      <a:pt x="7191" y="5686"/>
                    </a:cubicBezTo>
                    <a:cubicBezTo>
                      <a:pt x="7267" y="5610"/>
                      <a:pt x="7570" y="6064"/>
                      <a:pt x="7721" y="6291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29" name="任意多边形: 形状 4128"/>
              <p:cNvSpPr/>
              <p:nvPr/>
            </p:nvSpPr>
            <p:spPr>
              <a:xfrm>
                <a:off x="2110275" y="5799525"/>
                <a:ext cx="7570" cy="7570"/>
              </a:xfrm>
              <a:custGeom>
                <a:avLst/>
                <a:gdLst>
                  <a:gd name="connsiteX0" fmla="*/ 6370 w 7569"/>
                  <a:gd name="connsiteY0" fmla="*/ 5677 h 7569"/>
                  <a:gd name="connsiteX1" fmla="*/ 7127 w 7569"/>
                  <a:gd name="connsiteY1" fmla="*/ 6056 h 7569"/>
                  <a:gd name="connsiteX2" fmla="*/ 6068 w 7569"/>
                  <a:gd name="connsiteY2" fmla="*/ 6889 h 7569"/>
                  <a:gd name="connsiteX3" fmla="*/ 5689 w 7569"/>
                  <a:gd name="connsiteY3" fmla="*/ 6207 h 7569"/>
                  <a:gd name="connsiteX4" fmla="*/ 6370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370" y="5677"/>
                    </a:moveTo>
                    <a:cubicBezTo>
                      <a:pt x="6597" y="5829"/>
                      <a:pt x="7052" y="5829"/>
                      <a:pt x="7127" y="6056"/>
                    </a:cubicBezTo>
                    <a:cubicBezTo>
                      <a:pt x="7279" y="6737"/>
                      <a:pt x="6900" y="7040"/>
                      <a:pt x="6068" y="6889"/>
                    </a:cubicBezTo>
                    <a:cubicBezTo>
                      <a:pt x="5916" y="6813"/>
                      <a:pt x="5613" y="6359"/>
                      <a:pt x="5689" y="6207"/>
                    </a:cubicBezTo>
                    <a:cubicBezTo>
                      <a:pt x="5765" y="5904"/>
                      <a:pt x="6143" y="5829"/>
                      <a:pt x="6370" y="5677"/>
                    </a:cubicBezTo>
                    <a:close/>
                  </a:path>
                </a:pathLst>
              </a:custGeom>
              <a:solidFill>
                <a:srgbClr val="F8E3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0" name="任意多边形: 形状 4129"/>
              <p:cNvSpPr/>
              <p:nvPr/>
            </p:nvSpPr>
            <p:spPr>
              <a:xfrm>
                <a:off x="1647107" y="578400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326 w 7569"/>
                  <a:gd name="connsiteY1" fmla="*/ 6131 h 7569"/>
                  <a:gd name="connsiteX2" fmla="*/ 7645 w 7569"/>
                  <a:gd name="connsiteY2" fmla="*/ 7494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586" y="5829"/>
                      <a:pt x="7570" y="5753"/>
                      <a:pt x="8326" y="6131"/>
                    </a:cubicBezTo>
                    <a:cubicBezTo>
                      <a:pt x="8856" y="6434"/>
                      <a:pt x="8402" y="7267"/>
                      <a:pt x="7645" y="7494"/>
                    </a:cubicBezTo>
                    <a:cubicBezTo>
                      <a:pt x="6964" y="6889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8DD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1" name="任意多边形: 形状 4130"/>
              <p:cNvSpPr/>
              <p:nvPr/>
            </p:nvSpPr>
            <p:spPr>
              <a:xfrm>
                <a:off x="1615172" y="5833361"/>
                <a:ext cx="7570" cy="15139"/>
              </a:xfrm>
              <a:custGeom>
                <a:avLst/>
                <a:gdLst>
                  <a:gd name="connsiteX0" fmla="*/ 7333 w 7569"/>
                  <a:gd name="connsiteY0" fmla="*/ 9462 h 15139"/>
                  <a:gd name="connsiteX1" fmla="*/ 7257 w 7569"/>
                  <a:gd name="connsiteY1" fmla="*/ 5677 h 15139"/>
                  <a:gd name="connsiteX2" fmla="*/ 7333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333" y="9462"/>
                    </a:moveTo>
                    <a:cubicBezTo>
                      <a:pt x="5138" y="8251"/>
                      <a:pt x="5138" y="6964"/>
                      <a:pt x="7257" y="5677"/>
                    </a:cubicBezTo>
                    <a:cubicBezTo>
                      <a:pt x="7333" y="6888"/>
                      <a:pt x="7333" y="8175"/>
                      <a:pt x="7333" y="9462"/>
                    </a:cubicBezTo>
                    <a:close/>
                  </a:path>
                </a:pathLst>
              </a:custGeom>
              <a:solidFill>
                <a:srgbClr val="F7DF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2" name="任意多边形: 形状 4131"/>
              <p:cNvSpPr/>
              <p:nvPr/>
            </p:nvSpPr>
            <p:spPr>
              <a:xfrm>
                <a:off x="2152892" y="5858113"/>
                <a:ext cx="7570" cy="15139"/>
              </a:xfrm>
              <a:custGeom>
                <a:avLst/>
                <a:gdLst>
                  <a:gd name="connsiteX0" fmla="*/ 5688 w 7569"/>
                  <a:gd name="connsiteY0" fmla="*/ 5677 h 15139"/>
                  <a:gd name="connsiteX1" fmla="*/ 7656 w 7569"/>
                  <a:gd name="connsiteY1" fmla="*/ 7570 h 15139"/>
                  <a:gd name="connsiteX2" fmla="*/ 7580 w 7569"/>
                  <a:gd name="connsiteY2" fmla="*/ 9538 h 15139"/>
                  <a:gd name="connsiteX3" fmla="*/ 5688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88" y="5677"/>
                    </a:moveTo>
                    <a:cubicBezTo>
                      <a:pt x="6369" y="6283"/>
                      <a:pt x="6974" y="6889"/>
                      <a:pt x="7656" y="7570"/>
                    </a:cubicBezTo>
                    <a:cubicBezTo>
                      <a:pt x="7656" y="8251"/>
                      <a:pt x="7580" y="8857"/>
                      <a:pt x="7580" y="9538"/>
                    </a:cubicBezTo>
                    <a:cubicBezTo>
                      <a:pt x="5915" y="8705"/>
                      <a:pt x="5612" y="7267"/>
                      <a:pt x="5688" y="5677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3" name="任意多边形: 形状 4132"/>
              <p:cNvSpPr/>
              <p:nvPr/>
            </p:nvSpPr>
            <p:spPr>
              <a:xfrm>
                <a:off x="1998939" y="6500615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494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948"/>
                      <a:pt x="5829" y="6434"/>
                      <a:pt x="7494" y="5677"/>
                    </a:cubicBezTo>
                    <a:cubicBezTo>
                      <a:pt x="7570" y="7267"/>
                      <a:pt x="7342" y="8705"/>
                      <a:pt x="5677" y="9462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4" name="任意多边形: 形状 4133"/>
              <p:cNvSpPr/>
              <p:nvPr/>
            </p:nvSpPr>
            <p:spPr>
              <a:xfrm>
                <a:off x="1546432" y="5037135"/>
                <a:ext cx="7570" cy="7570"/>
              </a:xfrm>
              <a:custGeom>
                <a:avLst/>
                <a:gdLst>
                  <a:gd name="connsiteX0" fmla="*/ 5677 w 7569"/>
                  <a:gd name="connsiteY0" fmla="*/ 7253 h 7569"/>
                  <a:gd name="connsiteX1" fmla="*/ 8326 w 7569"/>
                  <a:gd name="connsiteY1" fmla="*/ 5966 h 7569"/>
                  <a:gd name="connsiteX2" fmla="*/ 7494 w 7569"/>
                  <a:gd name="connsiteY2" fmla="*/ 7253 h 7569"/>
                  <a:gd name="connsiteX3" fmla="*/ 5904 w 7569"/>
                  <a:gd name="connsiteY3" fmla="*/ 7405 h 7569"/>
                  <a:gd name="connsiteX4" fmla="*/ 5677 w 7569"/>
                  <a:gd name="connsiteY4" fmla="*/ 72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253"/>
                    </a:moveTo>
                    <a:cubicBezTo>
                      <a:pt x="6207" y="6042"/>
                      <a:pt x="6888" y="5210"/>
                      <a:pt x="8326" y="5966"/>
                    </a:cubicBezTo>
                    <a:cubicBezTo>
                      <a:pt x="8024" y="6421"/>
                      <a:pt x="7797" y="6799"/>
                      <a:pt x="7494" y="7253"/>
                    </a:cubicBezTo>
                    <a:cubicBezTo>
                      <a:pt x="7040" y="7935"/>
                      <a:pt x="6510" y="8010"/>
                      <a:pt x="5904" y="7405"/>
                    </a:cubicBezTo>
                    <a:lnTo>
                      <a:pt x="5677" y="7253"/>
                    </a:ln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5" name="任意多边形: 形状 4134"/>
              <p:cNvSpPr/>
              <p:nvPr/>
            </p:nvSpPr>
            <p:spPr>
              <a:xfrm>
                <a:off x="1900080" y="5863715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7570 w 7569"/>
                  <a:gd name="connsiteY1" fmla="*/ 9462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342" y="6434"/>
                      <a:pt x="7570" y="7948"/>
                      <a:pt x="7570" y="9462"/>
                    </a:cubicBezTo>
                    <a:cubicBezTo>
                      <a:pt x="5829" y="8780"/>
                      <a:pt x="5677" y="7266"/>
                      <a:pt x="5677" y="5677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6" name="任意多边形: 形状 4135"/>
              <p:cNvSpPr/>
              <p:nvPr/>
            </p:nvSpPr>
            <p:spPr>
              <a:xfrm>
                <a:off x="2122549" y="6599474"/>
                <a:ext cx="7570" cy="15139"/>
              </a:xfrm>
              <a:custGeom>
                <a:avLst/>
                <a:gdLst>
                  <a:gd name="connsiteX0" fmla="*/ 5677 w 7569"/>
                  <a:gd name="connsiteY0" fmla="*/ 9538 h 15139"/>
                  <a:gd name="connsiteX1" fmla="*/ 5829 w 7569"/>
                  <a:gd name="connsiteY1" fmla="*/ 5677 h 15139"/>
                  <a:gd name="connsiteX2" fmla="*/ 5677 w 7569"/>
                  <a:gd name="connsiteY2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538"/>
                    </a:moveTo>
                    <a:cubicBezTo>
                      <a:pt x="5677" y="8251"/>
                      <a:pt x="5753" y="6964"/>
                      <a:pt x="5829" y="5677"/>
                    </a:cubicBezTo>
                    <a:cubicBezTo>
                      <a:pt x="7645" y="6964"/>
                      <a:pt x="7872" y="8251"/>
                      <a:pt x="5677" y="9538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7" name="任意多边形: 形状 4136"/>
              <p:cNvSpPr/>
              <p:nvPr/>
            </p:nvSpPr>
            <p:spPr>
              <a:xfrm>
                <a:off x="2213308" y="6600545"/>
                <a:ext cx="15139" cy="7570"/>
              </a:xfrm>
              <a:custGeom>
                <a:avLst/>
                <a:gdLst>
                  <a:gd name="connsiteX0" fmla="*/ 9992 w 15139"/>
                  <a:gd name="connsiteY0" fmla="*/ 6802 h 7569"/>
                  <a:gd name="connsiteX1" fmla="*/ 6283 w 15139"/>
                  <a:gd name="connsiteY1" fmla="*/ 8694 h 7569"/>
                  <a:gd name="connsiteX2" fmla="*/ 5677 w 15139"/>
                  <a:gd name="connsiteY2" fmla="*/ 7558 h 7569"/>
                  <a:gd name="connsiteX3" fmla="*/ 9840 w 15139"/>
                  <a:gd name="connsiteY3" fmla="*/ 6423 h 7569"/>
                  <a:gd name="connsiteX4" fmla="*/ 9992 w 15139"/>
                  <a:gd name="connsiteY4" fmla="*/ 680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992" y="6802"/>
                    </a:moveTo>
                    <a:cubicBezTo>
                      <a:pt x="9159" y="8316"/>
                      <a:pt x="7797" y="8542"/>
                      <a:pt x="6283" y="8694"/>
                    </a:cubicBezTo>
                    <a:cubicBezTo>
                      <a:pt x="6056" y="8316"/>
                      <a:pt x="5829" y="7937"/>
                      <a:pt x="5677" y="7558"/>
                    </a:cubicBezTo>
                    <a:cubicBezTo>
                      <a:pt x="6585" y="5288"/>
                      <a:pt x="8024" y="5288"/>
                      <a:pt x="9840" y="6423"/>
                    </a:cubicBezTo>
                    <a:lnTo>
                      <a:pt x="9992" y="6802"/>
                    </a:ln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8" name="任意多边形: 形状 4137"/>
              <p:cNvSpPr/>
              <p:nvPr/>
            </p:nvSpPr>
            <p:spPr>
              <a:xfrm>
                <a:off x="1997046" y="6492971"/>
                <a:ext cx="7570" cy="15139"/>
              </a:xfrm>
              <a:custGeom>
                <a:avLst/>
                <a:gdLst>
                  <a:gd name="connsiteX0" fmla="*/ 5677 w 7569"/>
                  <a:gd name="connsiteY0" fmla="*/ 9537 h 15139"/>
                  <a:gd name="connsiteX1" fmla="*/ 5753 w 7569"/>
                  <a:gd name="connsiteY1" fmla="*/ 5677 h 15139"/>
                  <a:gd name="connsiteX2" fmla="*/ 7570 w 7569"/>
                  <a:gd name="connsiteY2" fmla="*/ 9537 h 15139"/>
                  <a:gd name="connsiteX3" fmla="*/ 5677 w 7569"/>
                  <a:gd name="connsiteY3" fmla="*/ 95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537"/>
                    </a:moveTo>
                    <a:cubicBezTo>
                      <a:pt x="5677" y="8251"/>
                      <a:pt x="5753" y="6964"/>
                      <a:pt x="5753" y="5677"/>
                    </a:cubicBezTo>
                    <a:cubicBezTo>
                      <a:pt x="7494" y="6434"/>
                      <a:pt x="7570" y="7948"/>
                      <a:pt x="7570" y="9537"/>
                    </a:cubicBezTo>
                    <a:cubicBezTo>
                      <a:pt x="6888" y="9537"/>
                      <a:pt x="6283" y="9537"/>
                      <a:pt x="5677" y="9537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39" name="任意多边形: 形状 4138"/>
              <p:cNvSpPr/>
              <p:nvPr/>
            </p:nvSpPr>
            <p:spPr>
              <a:xfrm>
                <a:off x="1907650" y="5865607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9462 w 15139"/>
                  <a:gd name="connsiteY1" fmla="*/ 5677 h 7569"/>
                  <a:gd name="connsiteX2" fmla="*/ 5677 w 1513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6434" y="5980"/>
                      <a:pt x="7948" y="5752"/>
                      <a:pt x="9462" y="5677"/>
                    </a:cubicBezTo>
                    <a:cubicBezTo>
                      <a:pt x="8781" y="7418"/>
                      <a:pt x="7267" y="7645"/>
                      <a:pt x="5677" y="7645"/>
                    </a:cubicBezTo>
                    <a:close/>
                  </a:path>
                </a:pathLst>
              </a:custGeom>
              <a:solidFill>
                <a:srgbClr val="FCF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0" name="任意多边形: 形状 4139"/>
              <p:cNvSpPr/>
              <p:nvPr/>
            </p:nvSpPr>
            <p:spPr>
              <a:xfrm>
                <a:off x="1628183" y="6607108"/>
                <a:ext cx="15139" cy="7570"/>
              </a:xfrm>
              <a:custGeom>
                <a:avLst/>
                <a:gdLst>
                  <a:gd name="connsiteX0" fmla="*/ 9538 w 15139"/>
                  <a:gd name="connsiteY0" fmla="*/ 5688 h 7569"/>
                  <a:gd name="connsiteX1" fmla="*/ 9462 w 15139"/>
                  <a:gd name="connsiteY1" fmla="*/ 7504 h 7569"/>
                  <a:gd name="connsiteX2" fmla="*/ 5829 w 15139"/>
                  <a:gd name="connsiteY2" fmla="*/ 7656 h 7569"/>
                  <a:gd name="connsiteX3" fmla="*/ 5677 w 15139"/>
                  <a:gd name="connsiteY3" fmla="*/ 7504 h 7569"/>
                  <a:gd name="connsiteX4" fmla="*/ 9538 w 15139"/>
                  <a:gd name="connsiteY4" fmla="*/ 568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538" y="5688"/>
                    </a:moveTo>
                    <a:cubicBezTo>
                      <a:pt x="9538" y="6293"/>
                      <a:pt x="9462" y="6899"/>
                      <a:pt x="9462" y="7504"/>
                    </a:cubicBezTo>
                    <a:cubicBezTo>
                      <a:pt x="8326" y="8716"/>
                      <a:pt x="7115" y="8640"/>
                      <a:pt x="5829" y="7656"/>
                    </a:cubicBezTo>
                    <a:lnTo>
                      <a:pt x="5677" y="7504"/>
                    </a:lnTo>
                    <a:cubicBezTo>
                      <a:pt x="6510" y="5915"/>
                      <a:pt x="7948" y="5612"/>
                      <a:pt x="9538" y="5688"/>
                    </a:cubicBezTo>
                    <a:close/>
                  </a:path>
                </a:pathLst>
              </a:custGeom>
              <a:solidFill>
                <a:srgbClr val="F8E6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1" name="任意多边形: 形状 4140"/>
              <p:cNvSpPr/>
              <p:nvPr/>
            </p:nvSpPr>
            <p:spPr>
              <a:xfrm>
                <a:off x="1612968" y="5215460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9386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434" y="5904"/>
                      <a:pt x="7872" y="5677"/>
                      <a:pt x="9386" y="5677"/>
                    </a:cubicBezTo>
                    <a:cubicBezTo>
                      <a:pt x="8781" y="7418"/>
                      <a:pt x="7267" y="7645"/>
                      <a:pt x="5677" y="7570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2" name="任意多边形: 形状 4141"/>
              <p:cNvSpPr/>
              <p:nvPr/>
            </p:nvSpPr>
            <p:spPr>
              <a:xfrm>
                <a:off x="1746040" y="6909431"/>
                <a:ext cx="15139" cy="7570"/>
              </a:xfrm>
              <a:custGeom>
                <a:avLst/>
                <a:gdLst>
                  <a:gd name="connsiteX0" fmla="*/ 5677 w 15139"/>
                  <a:gd name="connsiteY0" fmla="*/ 7509 h 7569"/>
                  <a:gd name="connsiteX1" fmla="*/ 9689 w 15139"/>
                  <a:gd name="connsiteY1" fmla="*/ 5692 h 7569"/>
                  <a:gd name="connsiteX2" fmla="*/ 7797 w 15139"/>
                  <a:gd name="connsiteY2" fmla="*/ 7660 h 7569"/>
                  <a:gd name="connsiteX3" fmla="*/ 5677 w 15139"/>
                  <a:gd name="connsiteY3" fmla="*/ 750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7509"/>
                    </a:moveTo>
                    <a:cubicBezTo>
                      <a:pt x="6510" y="5768"/>
                      <a:pt x="8024" y="5616"/>
                      <a:pt x="9689" y="5692"/>
                    </a:cubicBezTo>
                    <a:cubicBezTo>
                      <a:pt x="9083" y="6374"/>
                      <a:pt x="8402" y="6979"/>
                      <a:pt x="7797" y="7660"/>
                    </a:cubicBezTo>
                    <a:cubicBezTo>
                      <a:pt x="7040" y="8266"/>
                      <a:pt x="6358" y="8266"/>
                      <a:pt x="5677" y="7509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3" name="任意多边形: 形状 4142"/>
              <p:cNvSpPr/>
              <p:nvPr/>
            </p:nvSpPr>
            <p:spPr>
              <a:xfrm>
                <a:off x="1639537" y="5677353"/>
                <a:ext cx="7570" cy="7570"/>
              </a:xfrm>
              <a:custGeom>
                <a:avLst/>
                <a:gdLst>
                  <a:gd name="connsiteX0" fmla="*/ 5677 w 7569"/>
                  <a:gd name="connsiteY0" fmla="*/ 5752 h 7569"/>
                  <a:gd name="connsiteX1" fmla="*/ 7267 w 7569"/>
                  <a:gd name="connsiteY1" fmla="*/ 7645 h 7569"/>
                  <a:gd name="connsiteX2" fmla="*/ 6283 w 7569"/>
                  <a:gd name="connsiteY2" fmla="*/ 8251 h 7569"/>
                  <a:gd name="connsiteX3" fmla="*/ 5753 w 7569"/>
                  <a:gd name="connsiteY3" fmla="*/ 5677 h 7569"/>
                  <a:gd name="connsiteX4" fmla="*/ 5677 w 7569"/>
                  <a:gd name="connsiteY4" fmla="*/ 575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752"/>
                    </a:moveTo>
                    <a:cubicBezTo>
                      <a:pt x="6586" y="6056"/>
                      <a:pt x="7342" y="6585"/>
                      <a:pt x="7267" y="7645"/>
                    </a:cubicBezTo>
                    <a:cubicBezTo>
                      <a:pt x="7267" y="8402"/>
                      <a:pt x="6510" y="8705"/>
                      <a:pt x="6283" y="8251"/>
                    </a:cubicBezTo>
                    <a:cubicBezTo>
                      <a:pt x="5904" y="7494"/>
                      <a:pt x="5904" y="6510"/>
                      <a:pt x="5753" y="5677"/>
                    </a:cubicBezTo>
                    <a:lnTo>
                      <a:pt x="5677" y="5752"/>
                    </a:lnTo>
                    <a:close/>
                  </a:path>
                </a:pathLst>
              </a:custGeom>
              <a:solidFill>
                <a:srgbClr val="F8DC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4" name="任意多边形: 形状 4143"/>
              <p:cNvSpPr/>
              <p:nvPr/>
            </p:nvSpPr>
            <p:spPr>
              <a:xfrm>
                <a:off x="1584506" y="6768653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689 w 15139"/>
                  <a:gd name="connsiteY1" fmla="*/ 5829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7040" y="5753"/>
                      <a:pt x="8326" y="5829"/>
                      <a:pt x="9689" y="5829"/>
                    </a:cubicBezTo>
                    <a:cubicBezTo>
                      <a:pt x="8251" y="7645"/>
                      <a:pt x="6888" y="8024"/>
                      <a:pt x="5677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5" name="任意多边形: 形状 4144"/>
              <p:cNvSpPr/>
              <p:nvPr/>
            </p:nvSpPr>
            <p:spPr>
              <a:xfrm>
                <a:off x="1888726" y="6386088"/>
                <a:ext cx="7570" cy="7570"/>
              </a:xfrm>
              <a:custGeom>
                <a:avLst/>
                <a:gdLst>
                  <a:gd name="connsiteX0" fmla="*/ 5677 w 7569"/>
                  <a:gd name="connsiteY0" fmla="*/ 8024 h 7569"/>
                  <a:gd name="connsiteX1" fmla="*/ 6283 w 7569"/>
                  <a:gd name="connsiteY1" fmla="*/ 5677 h 7569"/>
                  <a:gd name="connsiteX2" fmla="*/ 7494 w 7569"/>
                  <a:gd name="connsiteY2" fmla="*/ 8175 h 7569"/>
                  <a:gd name="connsiteX3" fmla="*/ 5677 w 7569"/>
                  <a:gd name="connsiteY3" fmla="*/ 80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8024"/>
                    </a:moveTo>
                    <a:cubicBezTo>
                      <a:pt x="5904" y="7191"/>
                      <a:pt x="6131" y="5677"/>
                      <a:pt x="6283" y="5677"/>
                    </a:cubicBezTo>
                    <a:cubicBezTo>
                      <a:pt x="8024" y="5753"/>
                      <a:pt x="7267" y="7191"/>
                      <a:pt x="7494" y="8175"/>
                    </a:cubicBezTo>
                    <a:cubicBezTo>
                      <a:pt x="6888" y="8099"/>
                      <a:pt x="6283" y="8099"/>
                      <a:pt x="5677" y="8024"/>
                    </a:cubicBezTo>
                    <a:close/>
                  </a:path>
                </a:pathLst>
              </a:custGeom>
              <a:solidFill>
                <a:srgbClr val="F0C2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6" name="任意多边形: 形状 4145"/>
              <p:cNvSpPr/>
              <p:nvPr/>
            </p:nvSpPr>
            <p:spPr>
              <a:xfrm>
                <a:off x="1765267" y="599671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235 w 7569"/>
                  <a:gd name="connsiteY1" fmla="*/ 7796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5752"/>
                      <a:pt x="8629" y="6056"/>
                      <a:pt x="9235" y="7796"/>
                    </a:cubicBezTo>
                    <a:cubicBezTo>
                      <a:pt x="7645" y="7796"/>
                      <a:pt x="6283" y="7418"/>
                      <a:pt x="5677" y="5677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7" name="任意多边形: 形状 4146"/>
              <p:cNvSpPr/>
              <p:nvPr/>
            </p:nvSpPr>
            <p:spPr>
              <a:xfrm>
                <a:off x="2238439" y="5996787"/>
                <a:ext cx="15139" cy="7570"/>
              </a:xfrm>
              <a:custGeom>
                <a:avLst/>
                <a:gdLst>
                  <a:gd name="connsiteX0" fmla="*/ 9613 w 15139"/>
                  <a:gd name="connsiteY0" fmla="*/ 7494 h 7569"/>
                  <a:gd name="connsiteX1" fmla="*/ 5677 w 15139"/>
                  <a:gd name="connsiteY1" fmla="*/ 5677 h 7569"/>
                  <a:gd name="connsiteX2" fmla="*/ 9613 w 1513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613" y="7494"/>
                    </a:moveTo>
                    <a:cubicBezTo>
                      <a:pt x="7948" y="7645"/>
                      <a:pt x="6434" y="7418"/>
                      <a:pt x="5677" y="5677"/>
                    </a:cubicBezTo>
                    <a:cubicBezTo>
                      <a:pt x="7267" y="5677"/>
                      <a:pt x="8856" y="5753"/>
                      <a:pt x="9613" y="7494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8" name="任意多边形: 形状 4147"/>
              <p:cNvSpPr/>
              <p:nvPr/>
            </p:nvSpPr>
            <p:spPr>
              <a:xfrm>
                <a:off x="1671405" y="6158548"/>
                <a:ext cx="7570" cy="7570"/>
              </a:xfrm>
              <a:custGeom>
                <a:avLst/>
                <a:gdLst>
                  <a:gd name="connsiteX0" fmla="*/ 7948 w 7569"/>
                  <a:gd name="connsiteY0" fmla="*/ 7418 h 7569"/>
                  <a:gd name="connsiteX1" fmla="*/ 5677 w 7569"/>
                  <a:gd name="connsiteY1" fmla="*/ 6283 h 7569"/>
                  <a:gd name="connsiteX2" fmla="*/ 7797 w 7569"/>
                  <a:gd name="connsiteY2" fmla="*/ 5677 h 7569"/>
                  <a:gd name="connsiteX3" fmla="*/ 7948 w 756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948" y="7418"/>
                    </a:moveTo>
                    <a:cubicBezTo>
                      <a:pt x="7115" y="7191"/>
                      <a:pt x="5753" y="7797"/>
                      <a:pt x="5677" y="6283"/>
                    </a:cubicBezTo>
                    <a:cubicBezTo>
                      <a:pt x="5677" y="6056"/>
                      <a:pt x="7040" y="5904"/>
                      <a:pt x="7797" y="5677"/>
                    </a:cubicBezTo>
                    <a:cubicBezTo>
                      <a:pt x="8175" y="6207"/>
                      <a:pt x="8251" y="6813"/>
                      <a:pt x="7948" y="7418"/>
                    </a:cubicBezTo>
                    <a:close/>
                  </a:path>
                </a:pathLst>
              </a:custGeom>
              <a:solidFill>
                <a:srgbClr val="EFB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49" name="任意多边形: 形状 4148"/>
              <p:cNvSpPr/>
              <p:nvPr/>
            </p:nvSpPr>
            <p:spPr>
              <a:xfrm>
                <a:off x="1711750" y="5962119"/>
                <a:ext cx="15139" cy="7570"/>
              </a:xfrm>
              <a:custGeom>
                <a:avLst/>
                <a:gdLst>
                  <a:gd name="connsiteX0" fmla="*/ 5753 w 15139"/>
                  <a:gd name="connsiteY0" fmla="*/ 8100 h 7569"/>
                  <a:gd name="connsiteX1" fmla="*/ 5677 w 15139"/>
                  <a:gd name="connsiteY1" fmla="*/ 6282 h 7569"/>
                  <a:gd name="connsiteX2" fmla="*/ 5829 w 15139"/>
                  <a:gd name="connsiteY2" fmla="*/ 6131 h 7569"/>
                  <a:gd name="connsiteX3" fmla="*/ 7721 w 15139"/>
                  <a:gd name="connsiteY3" fmla="*/ 6131 h 7569"/>
                  <a:gd name="connsiteX4" fmla="*/ 9538 w 15139"/>
                  <a:gd name="connsiteY4" fmla="*/ 8175 h 7569"/>
                  <a:gd name="connsiteX5" fmla="*/ 5753 w 15139"/>
                  <a:gd name="connsiteY5" fmla="*/ 810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5753" y="8100"/>
                    </a:moveTo>
                    <a:cubicBezTo>
                      <a:pt x="5753" y="7494"/>
                      <a:pt x="5677" y="6888"/>
                      <a:pt x="5677" y="6282"/>
                    </a:cubicBezTo>
                    <a:lnTo>
                      <a:pt x="5829" y="6131"/>
                    </a:lnTo>
                    <a:cubicBezTo>
                      <a:pt x="6434" y="5526"/>
                      <a:pt x="7115" y="5526"/>
                      <a:pt x="7721" y="6131"/>
                    </a:cubicBezTo>
                    <a:cubicBezTo>
                      <a:pt x="8326" y="6812"/>
                      <a:pt x="8932" y="7494"/>
                      <a:pt x="9538" y="8175"/>
                    </a:cubicBezTo>
                    <a:cubicBezTo>
                      <a:pt x="8251" y="8175"/>
                      <a:pt x="7040" y="8100"/>
                      <a:pt x="5753" y="8100"/>
                    </a:cubicBezTo>
                    <a:close/>
                  </a:path>
                </a:pathLst>
              </a:custGeom>
              <a:solidFill>
                <a:srgbClr val="F9DB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0" name="任意多边形: 形状 4149"/>
              <p:cNvSpPr/>
              <p:nvPr/>
            </p:nvSpPr>
            <p:spPr>
              <a:xfrm>
                <a:off x="2445693" y="6207902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9462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434" y="5904"/>
                      <a:pt x="7872" y="5677"/>
                      <a:pt x="9462" y="5677"/>
                    </a:cubicBezTo>
                    <a:cubicBezTo>
                      <a:pt x="8781" y="7343"/>
                      <a:pt x="7342" y="7645"/>
                      <a:pt x="5677" y="7570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1" name="任意多边形: 形状 4150"/>
              <p:cNvSpPr/>
              <p:nvPr/>
            </p:nvSpPr>
            <p:spPr>
              <a:xfrm>
                <a:off x="1506540" y="6306684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5753 w 15139"/>
                  <a:gd name="connsiteY1" fmla="*/ 5677 h 7569"/>
                  <a:gd name="connsiteX2" fmla="*/ 9538 w 15139"/>
                  <a:gd name="connsiteY2" fmla="*/ 7570 h 7569"/>
                  <a:gd name="connsiteX3" fmla="*/ 5677 w 1513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5677" y="6964"/>
                      <a:pt x="5677" y="6359"/>
                      <a:pt x="5753" y="5677"/>
                    </a:cubicBezTo>
                    <a:cubicBezTo>
                      <a:pt x="7342" y="5753"/>
                      <a:pt x="8781" y="5904"/>
                      <a:pt x="9538" y="7570"/>
                    </a:cubicBezTo>
                    <a:cubicBezTo>
                      <a:pt x="8175" y="7645"/>
                      <a:pt x="6964" y="7645"/>
                      <a:pt x="5677" y="7645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2" name="任意多边形: 形状 4151"/>
              <p:cNvSpPr/>
              <p:nvPr/>
            </p:nvSpPr>
            <p:spPr>
              <a:xfrm>
                <a:off x="2209902" y="6245825"/>
                <a:ext cx="7570" cy="15139"/>
              </a:xfrm>
              <a:custGeom>
                <a:avLst/>
                <a:gdLst>
                  <a:gd name="connsiteX0" fmla="*/ 7645 w 7569"/>
                  <a:gd name="connsiteY0" fmla="*/ 9462 h 15139"/>
                  <a:gd name="connsiteX1" fmla="*/ 5677 w 7569"/>
                  <a:gd name="connsiteY1" fmla="*/ 5677 h 15139"/>
                  <a:gd name="connsiteX2" fmla="*/ 7645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645" y="9462"/>
                    </a:moveTo>
                    <a:cubicBezTo>
                      <a:pt x="5829" y="8780"/>
                      <a:pt x="5677" y="7267"/>
                      <a:pt x="5677" y="5677"/>
                    </a:cubicBezTo>
                    <a:cubicBezTo>
                      <a:pt x="7342" y="6434"/>
                      <a:pt x="7645" y="7948"/>
                      <a:pt x="7645" y="9462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3" name="任意多边形: 形状 4152"/>
              <p:cNvSpPr/>
              <p:nvPr/>
            </p:nvSpPr>
            <p:spPr>
              <a:xfrm>
                <a:off x="2320114" y="6316373"/>
                <a:ext cx="7570" cy="7570"/>
              </a:xfrm>
              <a:custGeom>
                <a:avLst/>
                <a:gdLst>
                  <a:gd name="connsiteX0" fmla="*/ 5677 w 7569"/>
                  <a:gd name="connsiteY0" fmla="*/ 9235 h 7569"/>
                  <a:gd name="connsiteX1" fmla="*/ 7797 w 7569"/>
                  <a:gd name="connsiteY1" fmla="*/ 5677 h 7569"/>
                  <a:gd name="connsiteX2" fmla="*/ 5677 w 7569"/>
                  <a:gd name="connsiteY2" fmla="*/ 923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235"/>
                    </a:moveTo>
                    <a:cubicBezTo>
                      <a:pt x="5753" y="7645"/>
                      <a:pt x="5980" y="6207"/>
                      <a:pt x="7797" y="5677"/>
                    </a:cubicBezTo>
                    <a:cubicBezTo>
                      <a:pt x="7645" y="7266"/>
                      <a:pt x="7418" y="8705"/>
                      <a:pt x="5677" y="9235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4" name="任意多边形: 形状 4153"/>
              <p:cNvSpPr/>
              <p:nvPr/>
            </p:nvSpPr>
            <p:spPr>
              <a:xfrm>
                <a:off x="2449553" y="6204117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7645 w 7569"/>
                  <a:gd name="connsiteY2" fmla="*/ 5753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6358" y="5677"/>
                      <a:pt x="7040" y="5677"/>
                      <a:pt x="7645" y="5753"/>
                    </a:cubicBezTo>
                    <a:cubicBezTo>
                      <a:pt x="7494" y="7267"/>
                      <a:pt x="7342" y="8781"/>
                      <a:pt x="5677" y="9462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5" name="任意多边形: 形状 4154"/>
              <p:cNvSpPr/>
              <p:nvPr/>
            </p:nvSpPr>
            <p:spPr>
              <a:xfrm>
                <a:off x="1652935" y="5975744"/>
                <a:ext cx="7570" cy="15139"/>
              </a:xfrm>
              <a:custGeom>
                <a:avLst/>
                <a:gdLst>
                  <a:gd name="connsiteX0" fmla="*/ 5677 w 7569"/>
                  <a:gd name="connsiteY0" fmla="*/ 9689 h 15139"/>
                  <a:gd name="connsiteX1" fmla="*/ 5753 w 7569"/>
                  <a:gd name="connsiteY1" fmla="*/ 5677 h 15139"/>
                  <a:gd name="connsiteX2" fmla="*/ 7872 w 7569"/>
                  <a:gd name="connsiteY2" fmla="*/ 9386 h 15139"/>
                  <a:gd name="connsiteX3" fmla="*/ 7494 w 7569"/>
                  <a:gd name="connsiteY3" fmla="*/ 10370 h 15139"/>
                  <a:gd name="connsiteX4" fmla="*/ 5677 w 7569"/>
                  <a:gd name="connsiteY4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677" y="9689"/>
                    </a:moveTo>
                    <a:cubicBezTo>
                      <a:pt x="5677" y="8326"/>
                      <a:pt x="5753" y="7040"/>
                      <a:pt x="5753" y="5677"/>
                    </a:cubicBezTo>
                    <a:cubicBezTo>
                      <a:pt x="7191" y="6510"/>
                      <a:pt x="7721" y="7796"/>
                      <a:pt x="7872" y="9386"/>
                    </a:cubicBezTo>
                    <a:cubicBezTo>
                      <a:pt x="7721" y="9689"/>
                      <a:pt x="7645" y="10068"/>
                      <a:pt x="7494" y="10370"/>
                    </a:cubicBezTo>
                    <a:cubicBezTo>
                      <a:pt x="6737" y="10522"/>
                      <a:pt x="6131" y="10294"/>
                      <a:pt x="5677" y="9689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6" name="任意多边形: 形状 4155"/>
              <p:cNvSpPr/>
              <p:nvPr/>
            </p:nvSpPr>
            <p:spPr>
              <a:xfrm>
                <a:off x="1569292" y="601018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267" y="5677"/>
                      <a:pt x="8856" y="5829"/>
                      <a:pt x="9386" y="7721"/>
                    </a:cubicBezTo>
                    <a:cubicBezTo>
                      <a:pt x="7797" y="7645"/>
                      <a:pt x="6283" y="7494"/>
                      <a:pt x="5677" y="5677"/>
                    </a:cubicBezTo>
                    <a:close/>
                  </a:path>
                </a:pathLst>
              </a:custGeom>
              <a:solidFill>
                <a:srgbClr val="F3C6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7" name="任意多边形: 形状 4156"/>
              <p:cNvSpPr/>
              <p:nvPr/>
            </p:nvSpPr>
            <p:spPr>
              <a:xfrm>
                <a:off x="2327823" y="6314329"/>
                <a:ext cx="7570" cy="15139"/>
              </a:xfrm>
              <a:custGeom>
                <a:avLst/>
                <a:gdLst>
                  <a:gd name="connsiteX0" fmla="*/ 5690 w 7569"/>
                  <a:gd name="connsiteY0" fmla="*/ 5677 h 15139"/>
                  <a:gd name="connsiteX1" fmla="*/ 7582 w 7569"/>
                  <a:gd name="connsiteY1" fmla="*/ 9538 h 15139"/>
                  <a:gd name="connsiteX2" fmla="*/ 569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90" y="5677"/>
                    </a:moveTo>
                    <a:cubicBezTo>
                      <a:pt x="7355" y="6434"/>
                      <a:pt x="7582" y="7948"/>
                      <a:pt x="7582" y="9538"/>
                    </a:cubicBezTo>
                    <a:cubicBezTo>
                      <a:pt x="5841" y="8705"/>
                      <a:pt x="5614" y="7267"/>
                      <a:pt x="5690" y="5677"/>
                    </a:cubicBezTo>
                    <a:close/>
                  </a:path>
                </a:pathLst>
              </a:custGeom>
              <a:solidFill>
                <a:srgbClr val="F9E9D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8" name="任意多边形: 形状 4157"/>
              <p:cNvSpPr/>
              <p:nvPr/>
            </p:nvSpPr>
            <p:spPr>
              <a:xfrm>
                <a:off x="1692751" y="5981497"/>
                <a:ext cx="15139" cy="7570"/>
              </a:xfrm>
              <a:custGeom>
                <a:avLst/>
                <a:gdLst>
                  <a:gd name="connsiteX0" fmla="*/ 5677 w 15139"/>
                  <a:gd name="connsiteY0" fmla="*/ 7645 h 7569"/>
                  <a:gd name="connsiteX1" fmla="*/ 9462 w 15139"/>
                  <a:gd name="connsiteY1" fmla="*/ 5677 h 7569"/>
                  <a:gd name="connsiteX2" fmla="*/ 9992 w 15139"/>
                  <a:gd name="connsiteY2" fmla="*/ 6812 h 7569"/>
                  <a:gd name="connsiteX3" fmla="*/ 5980 w 15139"/>
                  <a:gd name="connsiteY3" fmla="*/ 7796 h 7569"/>
                  <a:gd name="connsiteX4" fmla="*/ 5677 w 1513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645"/>
                    </a:moveTo>
                    <a:cubicBezTo>
                      <a:pt x="6510" y="6131"/>
                      <a:pt x="7948" y="5828"/>
                      <a:pt x="9462" y="5677"/>
                    </a:cubicBezTo>
                    <a:cubicBezTo>
                      <a:pt x="9613" y="6056"/>
                      <a:pt x="9765" y="6434"/>
                      <a:pt x="9992" y="6812"/>
                    </a:cubicBezTo>
                    <a:cubicBezTo>
                      <a:pt x="9008" y="8629"/>
                      <a:pt x="7721" y="9159"/>
                      <a:pt x="5980" y="7796"/>
                    </a:cubicBezTo>
                    <a:lnTo>
                      <a:pt x="5677" y="764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59" name="任意多边形: 形状 4158"/>
              <p:cNvSpPr/>
              <p:nvPr/>
            </p:nvSpPr>
            <p:spPr>
              <a:xfrm>
                <a:off x="1719547" y="5987590"/>
                <a:ext cx="7570" cy="7570"/>
              </a:xfrm>
              <a:custGeom>
                <a:avLst/>
                <a:gdLst>
                  <a:gd name="connsiteX0" fmla="*/ 5677 w 7569"/>
                  <a:gd name="connsiteY0" fmla="*/ 7230 h 7569"/>
                  <a:gd name="connsiteX1" fmla="*/ 9386 w 7569"/>
                  <a:gd name="connsiteY1" fmla="*/ 7305 h 7569"/>
                  <a:gd name="connsiteX2" fmla="*/ 5677 w 7569"/>
                  <a:gd name="connsiteY2" fmla="*/ 723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230"/>
                    </a:moveTo>
                    <a:cubicBezTo>
                      <a:pt x="6964" y="5110"/>
                      <a:pt x="8175" y="5186"/>
                      <a:pt x="9386" y="7305"/>
                    </a:cubicBezTo>
                    <a:cubicBezTo>
                      <a:pt x="8175" y="7305"/>
                      <a:pt x="6964" y="7305"/>
                      <a:pt x="5677" y="7230"/>
                    </a:cubicBezTo>
                    <a:close/>
                  </a:path>
                </a:pathLst>
              </a:custGeom>
              <a:solidFill>
                <a:srgbClr val="F9DD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0" name="任意多边形: 形状 4159"/>
              <p:cNvSpPr/>
              <p:nvPr/>
            </p:nvSpPr>
            <p:spPr>
              <a:xfrm>
                <a:off x="2268868" y="5985509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645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873"/>
                      <a:pt x="5904" y="6359"/>
                      <a:pt x="7645" y="5677"/>
                    </a:cubicBezTo>
                    <a:cubicBezTo>
                      <a:pt x="7645" y="7267"/>
                      <a:pt x="7342" y="8705"/>
                      <a:pt x="5677" y="9462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1" name="任意多边形: 形状 4160"/>
              <p:cNvSpPr/>
              <p:nvPr/>
            </p:nvSpPr>
            <p:spPr>
              <a:xfrm>
                <a:off x="2006508" y="5943192"/>
                <a:ext cx="7570" cy="7570"/>
              </a:xfrm>
              <a:custGeom>
                <a:avLst/>
                <a:gdLst>
                  <a:gd name="connsiteX0" fmla="*/ 5677 w 7569"/>
                  <a:gd name="connsiteY0" fmla="*/ 7951 h 7569"/>
                  <a:gd name="connsiteX1" fmla="*/ 6358 w 7569"/>
                  <a:gd name="connsiteY1" fmla="*/ 5680 h 7569"/>
                  <a:gd name="connsiteX2" fmla="*/ 7570 w 7569"/>
                  <a:gd name="connsiteY2" fmla="*/ 8026 h 7569"/>
                  <a:gd name="connsiteX3" fmla="*/ 5677 w 7569"/>
                  <a:gd name="connsiteY3" fmla="*/ 79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951"/>
                    </a:moveTo>
                    <a:cubicBezTo>
                      <a:pt x="5904" y="7118"/>
                      <a:pt x="6056" y="5680"/>
                      <a:pt x="6358" y="5680"/>
                    </a:cubicBezTo>
                    <a:cubicBezTo>
                      <a:pt x="8099" y="5604"/>
                      <a:pt x="7342" y="7118"/>
                      <a:pt x="7570" y="8026"/>
                    </a:cubicBezTo>
                    <a:cubicBezTo>
                      <a:pt x="6964" y="8026"/>
                      <a:pt x="6358" y="7951"/>
                      <a:pt x="5677" y="7951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2" name="任意多边形: 形状 4161"/>
              <p:cNvSpPr/>
              <p:nvPr/>
            </p:nvSpPr>
            <p:spPr>
              <a:xfrm>
                <a:off x="1882973" y="5949402"/>
                <a:ext cx="7570" cy="7570"/>
              </a:xfrm>
              <a:custGeom>
                <a:avLst/>
                <a:gdLst>
                  <a:gd name="connsiteX0" fmla="*/ 5677 w 7569"/>
                  <a:gd name="connsiteY0" fmla="*/ 9386 h 7569"/>
                  <a:gd name="connsiteX1" fmla="*/ 7797 w 7569"/>
                  <a:gd name="connsiteY1" fmla="*/ 5677 h 7569"/>
                  <a:gd name="connsiteX2" fmla="*/ 5677 w 756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386"/>
                    </a:moveTo>
                    <a:cubicBezTo>
                      <a:pt x="5677" y="7721"/>
                      <a:pt x="5829" y="6131"/>
                      <a:pt x="7797" y="5677"/>
                    </a:cubicBezTo>
                    <a:cubicBezTo>
                      <a:pt x="7570" y="7191"/>
                      <a:pt x="7342" y="8705"/>
                      <a:pt x="5677" y="9386"/>
                    </a:cubicBezTo>
                    <a:close/>
                  </a:path>
                </a:pathLst>
              </a:custGeom>
              <a:solidFill>
                <a:srgbClr val="F8DB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3" name="任意多边形: 形状 4162"/>
              <p:cNvSpPr/>
              <p:nvPr/>
            </p:nvSpPr>
            <p:spPr>
              <a:xfrm>
                <a:off x="2086583" y="6175428"/>
                <a:ext cx="7570" cy="15139"/>
              </a:xfrm>
              <a:custGeom>
                <a:avLst/>
                <a:gdLst>
                  <a:gd name="connsiteX0" fmla="*/ 7353 w 7569"/>
                  <a:gd name="connsiteY0" fmla="*/ 5677 h 15139"/>
                  <a:gd name="connsiteX1" fmla="*/ 7353 w 7569"/>
                  <a:gd name="connsiteY1" fmla="*/ 9538 h 15139"/>
                  <a:gd name="connsiteX2" fmla="*/ 7353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353" y="5677"/>
                    </a:moveTo>
                    <a:cubicBezTo>
                      <a:pt x="7353" y="6964"/>
                      <a:pt x="7353" y="8251"/>
                      <a:pt x="7353" y="9538"/>
                    </a:cubicBezTo>
                    <a:cubicBezTo>
                      <a:pt x="5006" y="8251"/>
                      <a:pt x="5234" y="6964"/>
                      <a:pt x="7353" y="5677"/>
                    </a:cubicBezTo>
                    <a:close/>
                  </a:path>
                </a:pathLst>
              </a:custGeom>
              <a:solidFill>
                <a:srgbClr val="FBE0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4" name="任意多边形: 形状 4163"/>
              <p:cNvSpPr/>
              <p:nvPr/>
            </p:nvSpPr>
            <p:spPr>
              <a:xfrm>
                <a:off x="1818254" y="6070969"/>
                <a:ext cx="7570" cy="7570"/>
              </a:xfrm>
              <a:custGeom>
                <a:avLst/>
                <a:gdLst>
                  <a:gd name="connsiteX0" fmla="*/ 5677 w 7569"/>
                  <a:gd name="connsiteY0" fmla="*/ 9235 h 7569"/>
                  <a:gd name="connsiteX1" fmla="*/ 7494 w 7569"/>
                  <a:gd name="connsiteY1" fmla="*/ 5677 h 7569"/>
                  <a:gd name="connsiteX2" fmla="*/ 5677 w 7569"/>
                  <a:gd name="connsiteY2" fmla="*/ 923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9235"/>
                    </a:moveTo>
                    <a:cubicBezTo>
                      <a:pt x="5753" y="7796"/>
                      <a:pt x="6056" y="6358"/>
                      <a:pt x="7494" y="5677"/>
                    </a:cubicBezTo>
                    <a:cubicBezTo>
                      <a:pt x="7645" y="7266"/>
                      <a:pt x="7494" y="8705"/>
                      <a:pt x="5677" y="9235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5" name="任意多边形: 形状 4164"/>
              <p:cNvSpPr/>
              <p:nvPr/>
            </p:nvSpPr>
            <p:spPr>
              <a:xfrm>
                <a:off x="2257514" y="617550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585"/>
                      <a:pt x="6510" y="5980"/>
                      <a:pt x="7494" y="5677"/>
                    </a:cubicBezTo>
                    <a:cubicBezTo>
                      <a:pt x="6888" y="6358"/>
                      <a:pt x="6283" y="7040"/>
                      <a:pt x="5677" y="7645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6" name="任意多边形: 形状 4165"/>
              <p:cNvSpPr/>
              <p:nvPr/>
            </p:nvSpPr>
            <p:spPr>
              <a:xfrm>
                <a:off x="2259331" y="6173687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6"/>
                      <a:pt x="6586" y="5980"/>
                      <a:pt x="7570" y="5677"/>
                    </a:cubicBezTo>
                    <a:cubicBezTo>
                      <a:pt x="7342" y="6661"/>
                      <a:pt x="6737" y="7267"/>
                      <a:pt x="5677" y="7570"/>
                    </a:cubicBezTo>
                    <a:close/>
                  </a:path>
                </a:pathLst>
              </a:custGeom>
              <a:solidFill>
                <a:srgbClr val="FAE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7" name="任意多边形: 形状 4166"/>
              <p:cNvSpPr/>
              <p:nvPr/>
            </p:nvSpPr>
            <p:spPr>
              <a:xfrm>
                <a:off x="1850651" y="5668656"/>
                <a:ext cx="7570" cy="7570"/>
              </a:xfrm>
              <a:custGeom>
                <a:avLst/>
                <a:gdLst>
                  <a:gd name="connsiteX0" fmla="*/ 7645 w 7569"/>
                  <a:gd name="connsiteY0" fmla="*/ 6805 h 7569"/>
                  <a:gd name="connsiteX1" fmla="*/ 5677 w 7569"/>
                  <a:gd name="connsiteY1" fmla="*/ 6880 h 7569"/>
                  <a:gd name="connsiteX2" fmla="*/ 7645 w 7569"/>
                  <a:gd name="connsiteY2" fmla="*/ 680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6805"/>
                    </a:moveTo>
                    <a:cubicBezTo>
                      <a:pt x="6964" y="6805"/>
                      <a:pt x="6358" y="6805"/>
                      <a:pt x="5677" y="6880"/>
                    </a:cubicBezTo>
                    <a:cubicBezTo>
                      <a:pt x="6283" y="5367"/>
                      <a:pt x="6964" y="5215"/>
                      <a:pt x="7645" y="6805"/>
                    </a:cubicBezTo>
                    <a:close/>
                  </a:path>
                </a:pathLst>
              </a:custGeom>
              <a:solidFill>
                <a:srgbClr val="F3C8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8" name="任意多边形: 形状 4167"/>
              <p:cNvSpPr/>
              <p:nvPr/>
            </p:nvSpPr>
            <p:spPr>
              <a:xfrm>
                <a:off x="2084474" y="6118505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661" y="5904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BE8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69" name="任意多边形: 形状 4168"/>
              <p:cNvSpPr/>
              <p:nvPr/>
            </p:nvSpPr>
            <p:spPr>
              <a:xfrm>
                <a:off x="2408466" y="5647150"/>
                <a:ext cx="7570" cy="7570"/>
              </a:xfrm>
              <a:custGeom>
                <a:avLst/>
                <a:gdLst>
                  <a:gd name="connsiteX0" fmla="*/ 6797 w 7569"/>
                  <a:gd name="connsiteY0" fmla="*/ 5677 h 7569"/>
                  <a:gd name="connsiteX1" fmla="*/ 6721 w 7569"/>
                  <a:gd name="connsiteY1" fmla="*/ 7570 h 7569"/>
                  <a:gd name="connsiteX2" fmla="*/ 679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97" y="5677"/>
                    </a:moveTo>
                    <a:cubicBezTo>
                      <a:pt x="6797" y="6283"/>
                      <a:pt x="6721" y="6964"/>
                      <a:pt x="6721" y="7570"/>
                    </a:cubicBezTo>
                    <a:cubicBezTo>
                      <a:pt x="5510" y="6889"/>
                      <a:pt x="5131" y="6283"/>
                      <a:pt x="6797" y="5677"/>
                    </a:cubicBezTo>
                    <a:close/>
                  </a:path>
                </a:pathLst>
              </a:custGeom>
              <a:solidFill>
                <a:srgbClr val="F6DE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0" name="任意多边形: 形状 4169"/>
              <p:cNvSpPr/>
              <p:nvPr/>
            </p:nvSpPr>
            <p:spPr>
              <a:xfrm>
                <a:off x="1856404" y="6145075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5677 h 7569"/>
                  <a:gd name="connsiteX2" fmla="*/ 7494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510" y="7342"/>
                      <a:pt x="5904" y="6661"/>
                      <a:pt x="5677" y="5677"/>
                    </a:cubicBezTo>
                    <a:cubicBezTo>
                      <a:pt x="6283" y="6283"/>
                      <a:pt x="6888" y="6964"/>
                      <a:pt x="7494" y="7645"/>
                    </a:cubicBezTo>
                    <a:close/>
                  </a:path>
                </a:pathLst>
              </a:custGeom>
              <a:solidFill>
                <a:srgbClr val="F9E0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1" name="任意多边形: 形状 4170"/>
              <p:cNvSpPr/>
              <p:nvPr/>
            </p:nvSpPr>
            <p:spPr>
              <a:xfrm>
                <a:off x="1666182" y="6149011"/>
                <a:ext cx="7570" cy="7570"/>
              </a:xfrm>
              <a:custGeom>
                <a:avLst/>
                <a:gdLst>
                  <a:gd name="connsiteX0" fmla="*/ 7721 w 7569"/>
                  <a:gd name="connsiteY0" fmla="*/ 7418 h 7569"/>
                  <a:gd name="connsiteX1" fmla="*/ 5677 w 7569"/>
                  <a:gd name="connsiteY1" fmla="*/ 5677 h 7569"/>
                  <a:gd name="connsiteX2" fmla="*/ 7721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18"/>
                    </a:moveTo>
                    <a:cubicBezTo>
                      <a:pt x="6661" y="7266"/>
                      <a:pt x="5980" y="6737"/>
                      <a:pt x="5677" y="5677"/>
                    </a:cubicBezTo>
                    <a:cubicBezTo>
                      <a:pt x="6737" y="5828"/>
                      <a:pt x="7342" y="6510"/>
                      <a:pt x="7721" y="7418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2" name="任意多边形: 形状 4171"/>
              <p:cNvSpPr/>
              <p:nvPr/>
            </p:nvSpPr>
            <p:spPr>
              <a:xfrm>
                <a:off x="1651043" y="616028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358"/>
                      <a:pt x="6888" y="6964"/>
                      <a:pt x="7570" y="7645"/>
                    </a:cubicBezTo>
                    <a:cubicBezTo>
                      <a:pt x="6585" y="7342"/>
                      <a:pt x="5904" y="6737"/>
                      <a:pt x="5677" y="5677"/>
                    </a:cubicBezTo>
                    <a:close/>
                  </a:path>
                </a:pathLst>
              </a:custGeom>
              <a:solidFill>
                <a:srgbClr val="F8E1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3" name="任意多边形: 形状 4172"/>
              <p:cNvSpPr/>
              <p:nvPr/>
            </p:nvSpPr>
            <p:spPr>
              <a:xfrm>
                <a:off x="2103625" y="547214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889"/>
                      <a:pt x="7494" y="7494"/>
                    </a:cubicBezTo>
                    <a:cubicBezTo>
                      <a:pt x="6434" y="7267"/>
                      <a:pt x="5829" y="6661"/>
                      <a:pt x="5677" y="5677"/>
                    </a:cubicBez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4" name="任意多边形: 形状 4173"/>
              <p:cNvSpPr/>
              <p:nvPr/>
            </p:nvSpPr>
            <p:spPr>
              <a:xfrm>
                <a:off x="2246008" y="6259223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7645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5980" y="6510"/>
                      <a:pt x="6585" y="5904"/>
                      <a:pt x="7645" y="5677"/>
                    </a:cubicBezTo>
                    <a:cubicBezTo>
                      <a:pt x="7040" y="6282"/>
                      <a:pt x="6358" y="6888"/>
                      <a:pt x="5677" y="7494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5" name="任意多边形: 形状 4174"/>
              <p:cNvSpPr/>
              <p:nvPr/>
            </p:nvSpPr>
            <p:spPr>
              <a:xfrm>
                <a:off x="2248052" y="6256820"/>
                <a:ext cx="7570" cy="7570"/>
              </a:xfrm>
              <a:custGeom>
                <a:avLst/>
                <a:gdLst>
                  <a:gd name="connsiteX0" fmla="*/ 7494 w 7569"/>
                  <a:gd name="connsiteY0" fmla="*/ 6188 h 7569"/>
                  <a:gd name="connsiteX1" fmla="*/ 7494 w 7569"/>
                  <a:gd name="connsiteY1" fmla="*/ 8081 h 7569"/>
                  <a:gd name="connsiteX2" fmla="*/ 6586 w 7569"/>
                  <a:gd name="connsiteY2" fmla="*/ 8081 h 7569"/>
                  <a:gd name="connsiteX3" fmla="*/ 5677 w 7569"/>
                  <a:gd name="connsiteY3" fmla="*/ 8081 h 7569"/>
                  <a:gd name="connsiteX4" fmla="*/ 5677 w 7569"/>
                  <a:gd name="connsiteY4" fmla="*/ 6188 h 7569"/>
                  <a:gd name="connsiteX5" fmla="*/ 7494 w 7569"/>
                  <a:gd name="connsiteY5" fmla="*/ 618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7494" y="6188"/>
                    </a:moveTo>
                    <a:cubicBezTo>
                      <a:pt x="7494" y="6793"/>
                      <a:pt x="7494" y="7475"/>
                      <a:pt x="7494" y="8081"/>
                    </a:cubicBezTo>
                    <a:cubicBezTo>
                      <a:pt x="7494" y="8081"/>
                      <a:pt x="6586" y="8081"/>
                      <a:pt x="6586" y="8081"/>
                    </a:cubicBezTo>
                    <a:cubicBezTo>
                      <a:pt x="6586" y="8081"/>
                      <a:pt x="5677" y="8081"/>
                      <a:pt x="5677" y="8081"/>
                    </a:cubicBezTo>
                    <a:cubicBezTo>
                      <a:pt x="5677" y="7475"/>
                      <a:pt x="5677" y="6793"/>
                      <a:pt x="5677" y="6188"/>
                    </a:cubicBezTo>
                    <a:cubicBezTo>
                      <a:pt x="6207" y="5507"/>
                      <a:pt x="6813" y="5507"/>
                      <a:pt x="7494" y="6188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6" name="任意多边形: 形状 4175"/>
              <p:cNvSpPr/>
              <p:nvPr/>
            </p:nvSpPr>
            <p:spPr>
              <a:xfrm>
                <a:off x="2206192" y="6236382"/>
                <a:ext cx="7570" cy="7570"/>
              </a:xfrm>
              <a:custGeom>
                <a:avLst/>
                <a:gdLst>
                  <a:gd name="connsiteX0" fmla="*/ 7494 w 7569"/>
                  <a:gd name="connsiteY0" fmla="*/ 5734 h 7569"/>
                  <a:gd name="connsiteX1" fmla="*/ 7645 w 7569"/>
                  <a:gd name="connsiteY1" fmla="*/ 7551 h 7569"/>
                  <a:gd name="connsiteX2" fmla="*/ 5677 w 7569"/>
                  <a:gd name="connsiteY2" fmla="*/ 5734 h 7569"/>
                  <a:gd name="connsiteX3" fmla="*/ 7494 w 7569"/>
                  <a:gd name="connsiteY3" fmla="*/ 57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734"/>
                    </a:moveTo>
                    <a:cubicBezTo>
                      <a:pt x="7494" y="6340"/>
                      <a:pt x="7570" y="6945"/>
                      <a:pt x="7645" y="7551"/>
                    </a:cubicBezTo>
                    <a:cubicBezTo>
                      <a:pt x="6586" y="7323"/>
                      <a:pt x="5980" y="6718"/>
                      <a:pt x="5677" y="5734"/>
                    </a:cubicBezTo>
                    <a:cubicBezTo>
                      <a:pt x="6207" y="5658"/>
                      <a:pt x="6888" y="5658"/>
                      <a:pt x="7494" y="5734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7" name="任意多边形: 形状 4176"/>
              <p:cNvSpPr/>
              <p:nvPr/>
            </p:nvSpPr>
            <p:spPr>
              <a:xfrm>
                <a:off x="1546659" y="5038711"/>
                <a:ext cx="7570" cy="7570"/>
              </a:xfrm>
              <a:custGeom>
                <a:avLst/>
                <a:gdLst>
                  <a:gd name="connsiteX0" fmla="*/ 5677 w 7569"/>
                  <a:gd name="connsiteY0" fmla="*/ 5829 h 7569"/>
                  <a:gd name="connsiteX1" fmla="*/ 7267 w 7569"/>
                  <a:gd name="connsiteY1" fmla="*/ 5677 h 7569"/>
                  <a:gd name="connsiteX2" fmla="*/ 7191 w 7569"/>
                  <a:gd name="connsiteY2" fmla="*/ 7570 h 7569"/>
                  <a:gd name="connsiteX3" fmla="*/ 5677 w 7569"/>
                  <a:gd name="connsiteY3" fmla="*/ 582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829"/>
                    </a:moveTo>
                    <a:cubicBezTo>
                      <a:pt x="6207" y="5753"/>
                      <a:pt x="6737" y="5677"/>
                      <a:pt x="7267" y="5677"/>
                    </a:cubicBezTo>
                    <a:cubicBezTo>
                      <a:pt x="7267" y="6283"/>
                      <a:pt x="7267" y="6964"/>
                      <a:pt x="7191" y="7570"/>
                    </a:cubicBezTo>
                    <a:cubicBezTo>
                      <a:pt x="6737" y="6964"/>
                      <a:pt x="6207" y="6434"/>
                      <a:pt x="5677" y="5829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8" name="任意多边形: 形状 4177"/>
              <p:cNvSpPr/>
              <p:nvPr/>
            </p:nvSpPr>
            <p:spPr>
              <a:xfrm>
                <a:off x="1751869" y="6905510"/>
                <a:ext cx="7570" cy="7570"/>
              </a:xfrm>
              <a:custGeom>
                <a:avLst/>
                <a:gdLst>
                  <a:gd name="connsiteX0" fmla="*/ 5677 w 7569"/>
                  <a:gd name="connsiteY0" fmla="*/ 7721 h 7569"/>
                  <a:gd name="connsiteX1" fmla="*/ 7570 w 7569"/>
                  <a:gd name="connsiteY1" fmla="*/ 5677 h 7569"/>
                  <a:gd name="connsiteX2" fmla="*/ 5677 w 7569"/>
                  <a:gd name="connsiteY2" fmla="*/ 772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721"/>
                    </a:moveTo>
                    <a:cubicBezTo>
                      <a:pt x="5904" y="6661"/>
                      <a:pt x="6510" y="5980"/>
                      <a:pt x="7570" y="5677"/>
                    </a:cubicBezTo>
                    <a:cubicBezTo>
                      <a:pt x="7267" y="6812"/>
                      <a:pt x="6661" y="7418"/>
                      <a:pt x="5677" y="7721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79" name="任意多边形: 形状 4178"/>
              <p:cNvSpPr/>
              <p:nvPr/>
            </p:nvSpPr>
            <p:spPr>
              <a:xfrm>
                <a:off x="2352441" y="6213352"/>
                <a:ext cx="7570" cy="7570"/>
              </a:xfrm>
              <a:custGeom>
                <a:avLst/>
                <a:gdLst>
                  <a:gd name="connsiteX0" fmla="*/ 7640 w 7569"/>
                  <a:gd name="connsiteY0" fmla="*/ 5904 h 7569"/>
                  <a:gd name="connsiteX1" fmla="*/ 7715 w 7569"/>
                  <a:gd name="connsiteY1" fmla="*/ 7796 h 7569"/>
                  <a:gd name="connsiteX2" fmla="*/ 5747 w 7569"/>
                  <a:gd name="connsiteY2" fmla="*/ 6056 h 7569"/>
                  <a:gd name="connsiteX3" fmla="*/ 5974 w 7569"/>
                  <a:gd name="connsiteY3" fmla="*/ 5677 h 7569"/>
                  <a:gd name="connsiteX4" fmla="*/ 7640 w 7569"/>
                  <a:gd name="connsiteY4" fmla="*/ 590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0" y="5904"/>
                    </a:moveTo>
                    <a:cubicBezTo>
                      <a:pt x="7640" y="6510"/>
                      <a:pt x="7640" y="7191"/>
                      <a:pt x="7715" y="7796"/>
                    </a:cubicBezTo>
                    <a:cubicBezTo>
                      <a:pt x="6126" y="8251"/>
                      <a:pt x="5445" y="7721"/>
                      <a:pt x="5747" y="6056"/>
                    </a:cubicBezTo>
                    <a:lnTo>
                      <a:pt x="5974" y="5677"/>
                    </a:lnTo>
                    <a:cubicBezTo>
                      <a:pt x="6504" y="5752"/>
                      <a:pt x="7110" y="5828"/>
                      <a:pt x="7640" y="5904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0" name="任意多边形: 形状 4179"/>
              <p:cNvSpPr/>
              <p:nvPr/>
            </p:nvSpPr>
            <p:spPr>
              <a:xfrm>
                <a:off x="1745311" y="6911263"/>
                <a:ext cx="7570" cy="7570"/>
              </a:xfrm>
              <a:custGeom>
                <a:avLst/>
                <a:gdLst>
                  <a:gd name="connsiteX0" fmla="*/ 6407 w 7569"/>
                  <a:gd name="connsiteY0" fmla="*/ 5677 h 7569"/>
                  <a:gd name="connsiteX1" fmla="*/ 8450 w 7569"/>
                  <a:gd name="connsiteY1" fmla="*/ 5829 h 7569"/>
                  <a:gd name="connsiteX2" fmla="*/ 6407 w 7569"/>
                  <a:gd name="connsiteY2" fmla="*/ 7645 h 7569"/>
                  <a:gd name="connsiteX3" fmla="*/ 6104 w 7569"/>
                  <a:gd name="connsiteY3" fmla="*/ 7343 h 7569"/>
                  <a:gd name="connsiteX4" fmla="*/ 5801 w 7569"/>
                  <a:gd name="connsiteY4" fmla="*/ 6207 h 7569"/>
                  <a:gd name="connsiteX5" fmla="*/ 6407 w 7569"/>
                  <a:gd name="connsiteY5" fmla="*/ 5677 h 7569"/>
                  <a:gd name="connsiteX6" fmla="*/ 6407 w 7569"/>
                  <a:gd name="connsiteY6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6407" y="5677"/>
                    </a:moveTo>
                    <a:cubicBezTo>
                      <a:pt x="7088" y="5753"/>
                      <a:pt x="7769" y="5753"/>
                      <a:pt x="8450" y="5829"/>
                    </a:cubicBezTo>
                    <a:cubicBezTo>
                      <a:pt x="7769" y="6434"/>
                      <a:pt x="7088" y="7040"/>
                      <a:pt x="6407" y="7645"/>
                    </a:cubicBezTo>
                    <a:lnTo>
                      <a:pt x="6104" y="7343"/>
                    </a:lnTo>
                    <a:cubicBezTo>
                      <a:pt x="5650" y="6889"/>
                      <a:pt x="5574" y="6510"/>
                      <a:pt x="5801" y="6207"/>
                    </a:cubicBezTo>
                    <a:cubicBezTo>
                      <a:pt x="6104" y="5829"/>
                      <a:pt x="6255" y="5677"/>
                      <a:pt x="6407" y="5677"/>
                    </a:cubicBezTo>
                    <a:lnTo>
                      <a:pt x="6407" y="5677"/>
                    </a:ln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1" name="任意多边形: 形状 4180"/>
              <p:cNvSpPr/>
              <p:nvPr/>
            </p:nvSpPr>
            <p:spPr>
              <a:xfrm>
                <a:off x="1873587" y="4985346"/>
                <a:ext cx="7570" cy="7570"/>
              </a:xfrm>
              <a:custGeom>
                <a:avLst/>
                <a:gdLst>
                  <a:gd name="connsiteX0" fmla="*/ 7645 w 7569"/>
                  <a:gd name="connsiteY0" fmla="*/ 7645 h 7569"/>
                  <a:gd name="connsiteX1" fmla="*/ 5677 w 7569"/>
                  <a:gd name="connsiteY1" fmla="*/ 5677 h 7569"/>
                  <a:gd name="connsiteX2" fmla="*/ 7645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645"/>
                    </a:moveTo>
                    <a:cubicBezTo>
                      <a:pt x="6585" y="7418"/>
                      <a:pt x="5904" y="6813"/>
                      <a:pt x="5677" y="5677"/>
                    </a:cubicBezTo>
                    <a:cubicBezTo>
                      <a:pt x="6661" y="5980"/>
                      <a:pt x="7342" y="6585"/>
                      <a:pt x="7645" y="7645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2" name="任意多边形: 形状 4181"/>
              <p:cNvSpPr/>
              <p:nvPr/>
            </p:nvSpPr>
            <p:spPr>
              <a:xfrm>
                <a:off x="1555667" y="4952068"/>
                <a:ext cx="7570" cy="7570"/>
              </a:xfrm>
              <a:custGeom>
                <a:avLst/>
                <a:gdLst>
                  <a:gd name="connsiteX0" fmla="*/ 8099 w 7569"/>
                  <a:gd name="connsiteY0" fmla="*/ 6709 h 7569"/>
                  <a:gd name="connsiteX1" fmla="*/ 5677 w 7569"/>
                  <a:gd name="connsiteY1" fmla="*/ 6633 h 7569"/>
                  <a:gd name="connsiteX2" fmla="*/ 8099 w 7569"/>
                  <a:gd name="connsiteY2" fmla="*/ 670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8099" y="6709"/>
                    </a:moveTo>
                    <a:cubicBezTo>
                      <a:pt x="7267" y="6709"/>
                      <a:pt x="6510" y="6633"/>
                      <a:pt x="5677" y="6633"/>
                    </a:cubicBezTo>
                    <a:cubicBezTo>
                      <a:pt x="6510" y="5422"/>
                      <a:pt x="7342" y="5270"/>
                      <a:pt x="8099" y="6709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3" name="任意多边形: 形状 4182"/>
              <p:cNvSpPr/>
              <p:nvPr/>
            </p:nvSpPr>
            <p:spPr>
              <a:xfrm>
                <a:off x="1825773" y="6228415"/>
                <a:ext cx="7570" cy="7570"/>
              </a:xfrm>
              <a:custGeom>
                <a:avLst/>
                <a:gdLst>
                  <a:gd name="connsiteX0" fmla="*/ 5879 w 7569"/>
                  <a:gd name="connsiteY0" fmla="*/ 5677 h 7569"/>
                  <a:gd name="connsiteX1" fmla="*/ 7998 w 7569"/>
                  <a:gd name="connsiteY1" fmla="*/ 7721 h 7569"/>
                  <a:gd name="connsiteX2" fmla="*/ 7468 w 7569"/>
                  <a:gd name="connsiteY2" fmla="*/ 8099 h 7569"/>
                  <a:gd name="connsiteX3" fmla="*/ 5803 w 7569"/>
                  <a:gd name="connsiteY3" fmla="*/ 6282 h 7569"/>
                  <a:gd name="connsiteX4" fmla="*/ 587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879" y="5677"/>
                    </a:moveTo>
                    <a:cubicBezTo>
                      <a:pt x="6560" y="6358"/>
                      <a:pt x="7317" y="7040"/>
                      <a:pt x="7998" y="7721"/>
                    </a:cubicBezTo>
                    <a:lnTo>
                      <a:pt x="7468" y="8099"/>
                    </a:lnTo>
                    <a:cubicBezTo>
                      <a:pt x="5879" y="8478"/>
                      <a:pt x="5424" y="7796"/>
                      <a:pt x="5803" y="6282"/>
                    </a:cubicBezTo>
                    <a:lnTo>
                      <a:pt x="5879" y="5677"/>
                    </a:ln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4" name="任意多边形: 形状 4183"/>
              <p:cNvSpPr/>
              <p:nvPr/>
            </p:nvSpPr>
            <p:spPr>
              <a:xfrm>
                <a:off x="1611227" y="7169763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6585 w 7569"/>
                  <a:gd name="connsiteY1" fmla="*/ 7645 h 7569"/>
                  <a:gd name="connsiteX2" fmla="*/ 5677 w 7569"/>
                  <a:gd name="connsiteY2" fmla="*/ 7645 h 7569"/>
                  <a:gd name="connsiteX3" fmla="*/ 7418 w 7569"/>
                  <a:gd name="connsiteY3" fmla="*/ 5677 h 7569"/>
                  <a:gd name="connsiteX4" fmla="*/ 7570 w 7569"/>
                  <a:gd name="connsiteY4" fmla="*/ 5753 h 7569"/>
                  <a:gd name="connsiteX5" fmla="*/ 8251 w 7569"/>
                  <a:gd name="connsiteY5" fmla="*/ 6737 h 7569"/>
                  <a:gd name="connsiteX6" fmla="*/ 7494 w 7569"/>
                  <a:gd name="connsiteY6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lnTo>
                      <a:pt x="6585" y="7645"/>
                    </a:lnTo>
                    <a:lnTo>
                      <a:pt x="5677" y="7645"/>
                    </a:lnTo>
                    <a:cubicBezTo>
                      <a:pt x="6283" y="6964"/>
                      <a:pt x="6888" y="6283"/>
                      <a:pt x="7418" y="5677"/>
                    </a:cubicBezTo>
                    <a:lnTo>
                      <a:pt x="7570" y="5753"/>
                    </a:lnTo>
                    <a:cubicBezTo>
                      <a:pt x="7797" y="6056"/>
                      <a:pt x="8024" y="6359"/>
                      <a:pt x="8251" y="6737"/>
                    </a:cubicBezTo>
                    <a:cubicBezTo>
                      <a:pt x="7948" y="7040"/>
                      <a:pt x="7721" y="7342"/>
                      <a:pt x="7494" y="7645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5" name="任意多边形: 形状 4184"/>
              <p:cNvSpPr/>
              <p:nvPr/>
            </p:nvSpPr>
            <p:spPr>
              <a:xfrm>
                <a:off x="1869727" y="4943713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645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585"/>
                      <a:pt x="6585" y="5904"/>
                      <a:pt x="7645" y="5677"/>
                    </a:cubicBezTo>
                    <a:cubicBezTo>
                      <a:pt x="6964" y="6359"/>
                      <a:pt x="6358" y="7040"/>
                      <a:pt x="5677" y="7645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6" name="任意多边形: 形状 4185"/>
              <p:cNvSpPr/>
              <p:nvPr/>
            </p:nvSpPr>
            <p:spPr>
              <a:xfrm>
                <a:off x="1875328" y="4930391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5677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5677" y="6889"/>
                      <a:pt x="5677" y="6283"/>
                      <a:pt x="5677" y="5677"/>
                    </a:cubicBezTo>
                    <a:cubicBezTo>
                      <a:pt x="7191" y="6283"/>
                      <a:pt x="7115" y="6889"/>
                      <a:pt x="5677" y="7494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7" name="任意多边形: 形状 4186"/>
              <p:cNvSpPr/>
              <p:nvPr/>
            </p:nvSpPr>
            <p:spPr>
              <a:xfrm>
                <a:off x="1640370" y="4868245"/>
                <a:ext cx="7570" cy="7570"/>
              </a:xfrm>
              <a:custGeom>
                <a:avLst/>
                <a:gdLst>
                  <a:gd name="connsiteX0" fmla="*/ 6207 w 7569"/>
                  <a:gd name="connsiteY0" fmla="*/ 6056 h 7569"/>
                  <a:gd name="connsiteX1" fmla="*/ 5677 w 7569"/>
                  <a:gd name="connsiteY1" fmla="*/ 6207 h 7569"/>
                  <a:gd name="connsiteX2" fmla="*/ 5753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207" y="6056"/>
                    </a:moveTo>
                    <a:lnTo>
                      <a:pt x="5677" y="6207"/>
                    </a:lnTo>
                    <a:lnTo>
                      <a:pt x="5753" y="567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8" name="任意多边形: 形状 4187"/>
              <p:cNvSpPr/>
              <p:nvPr/>
            </p:nvSpPr>
            <p:spPr>
              <a:xfrm>
                <a:off x="2206192" y="6221072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7797 h 7569"/>
                  <a:gd name="connsiteX2" fmla="*/ 7342 w 7569"/>
                  <a:gd name="connsiteY2" fmla="*/ 5677 h 7569"/>
                  <a:gd name="connsiteX3" fmla="*/ 7797 w 7569"/>
                  <a:gd name="connsiteY3" fmla="*/ 5980 h 7569"/>
                  <a:gd name="connsiteX4" fmla="*/ 7494 w 7569"/>
                  <a:gd name="connsiteY4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888" y="7645"/>
                      <a:pt x="6283" y="7721"/>
                      <a:pt x="5677" y="7797"/>
                    </a:cubicBezTo>
                    <a:cubicBezTo>
                      <a:pt x="5829" y="6737"/>
                      <a:pt x="6434" y="6131"/>
                      <a:pt x="7342" y="5677"/>
                    </a:cubicBezTo>
                    <a:lnTo>
                      <a:pt x="7797" y="5980"/>
                    </a:lnTo>
                    <a:cubicBezTo>
                      <a:pt x="8175" y="6661"/>
                      <a:pt x="8099" y="7191"/>
                      <a:pt x="7494" y="7645"/>
                    </a:cubicBezTo>
                    <a:close/>
                  </a:path>
                </a:pathLst>
              </a:custGeom>
              <a:solidFill>
                <a:srgbClr val="FBED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89" name="任意多边形: 形状 4188"/>
              <p:cNvSpPr/>
              <p:nvPr/>
            </p:nvSpPr>
            <p:spPr>
              <a:xfrm>
                <a:off x="1610924" y="7192351"/>
                <a:ext cx="7570" cy="7570"/>
              </a:xfrm>
              <a:custGeom>
                <a:avLst/>
                <a:gdLst>
                  <a:gd name="connsiteX0" fmla="*/ 7645 w 7569"/>
                  <a:gd name="connsiteY0" fmla="*/ 7993 h 7569"/>
                  <a:gd name="connsiteX1" fmla="*/ 5677 w 7569"/>
                  <a:gd name="connsiteY1" fmla="*/ 6176 h 7569"/>
                  <a:gd name="connsiteX2" fmla="*/ 5904 w 7569"/>
                  <a:gd name="connsiteY2" fmla="*/ 5874 h 7569"/>
                  <a:gd name="connsiteX3" fmla="*/ 7872 w 7569"/>
                  <a:gd name="connsiteY3" fmla="*/ 7614 h 7569"/>
                  <a:gd name="connsiteX4" fmla="*/ 7645 w 7569"/>
                  <a:gd name="connsiteY4" fmla="*/ 799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5" y="7993"/>
                    </a:moveTo>
                    <a:cubicBezTo>
                      <a:pt x="6964" y="7388"/>
                      <a:pt x="6358" y="6782"/>
                      <a:pt x="5677" y="6176"/>
                    </a:cubicBezTo>
                    <a:cubicBezTo>
                      <a:pt x="5677" y="6176"/>
                      <a:pt x="5904" y="5874"/>
                      <a:pt x="5904" y="5874"/>
                    </a:cubicBezTo>
                    <a:cubicBezTo>
                      <a:pt x="7570" y="5344"/>
                      <a:pt x="8251" y="5874"/>
                      <a:pt x="7872" y="7614"/>
                    </a:cubicBezTo>
                    <a:lnTo>
                      <a:pt x="7645" y="7993"/>
                    </a:ln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0" name="任意多边形: 形状 4189"/>
              <p:cNvSpPr/>
              <p:nvPr/>
            </p:nvSpPr>
            <p:spPr>
              <a:xfrm>
                <a:off x="1943908" y="5270566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  <a:gd name="connsiteX3" fmla="*/ 7494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888" y="7645"/>
                      <a:pt x="6283" y="7645"/>
                      <a:pt x="5677" y="7645"/>
                    </a:cubicBezTo>
                    <a:cubicBezTo>
                      <a:pt x="6283" y="6964"/>
                      <a:pt x="6813" y="6359"/>
                      <a:pt x="7418" y="5677"/>
                    </a:cubicBezTo>
                    <a:cubicBezTo>
                      <a:pt x="7418" y="6359"/>
                      <a:pt x="7494" y="6964"/>
                      <a:pt x="7494" y="7645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1" name="任意多边形: 形状 4190"/>
              <p:cNvSpPr/>
              <p:nvPr/>
            </p:nvSpPr>
            <p:spPr>
              <a:xfrm>
                <a:off x="1567399" y="6759191"/>
                <a:ext cx="7570" cy="7570"/>
              </a:xfrm>
              <a:custGeom>
                <a:avLst/>
                <a:gdLst>
                  <a:gd name="connsiteX0" fmla="*/ 7418 w 7569"/>
                  <a:gd name="connsiteY0" fmla="*/ 7645 h 7569"/>
                  <a:gd name="connsiteX1" fmla="*/ 5677 w 7569"/>
                  <a:gd name="connsiteY1" fmla="*/ 5677 h 7569"/>
                  <a:gd name="connsiteX2" fmla="*/ 7418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7645"/>
                    </a:moveTo>
                    <a:cubicBezTo>
                      <a:pt x="6434" y="7342"/>
                      <a:pt x="5829" y="6661"/>
                      <a:pt x="5677" y="5677"/>
                    </a:cubicBezTo>
                    <a:cubicBezTo>
                      <a:pt x="6661" y="5904"/>
                      <a:pt x="7267" y="6585"/>
                      <a:pt x="7418" y="7645"/>
                    </a:cubicBez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2" name="任意多边形: 形状 4191"/>
              <p:cNvSpPr/>
              <p:nvPr/>
            </p:nvSpPr>
            <p:spPr>
              <a:xfrm>
                <a:off x="1583352" y="6766609"/>
                <a:ext cx="7570" cy="7570"/>
              </a:xfrm>
              <a:custGeom>
                <a:avLst/>
                <a:gdLst>
                  <a:gd name="connsiteX0" fmla="*/ 6680 w 7569"/>
                  <a:gd name="connsiteY0" fmla="*/ 5677 h 7569"/>
                  <a:gd name="connsiteX1" fmla="*/ 6832 w 7569"/>
                  <a:gd name="connsiteY1" fmla="*/ 7721 h 7569"/>
                  <a:gd name="connsiteX2" fmla="*/ 668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680" y="5677"/>
                    </a:moveTo>
                    <a:cubicBezTo>
                      <a:pt x="6756" y="6359"/>
                      <a:pt x="6756" y="7040"/>
                      <a:pt x="6832" y="7721"/>
                    </a:cubicBezTo>
                    <a:cubicBezTo>
                      <a:pt x="5242" y="7115"/>
                      <a:pt x="5393" y="6434"/>
                      <a:pt x="6680" y="5677"/>
                    </a:cubicBez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3" name="任意多边形: 形状 4192"/>
              <p:cNvSpPr/>
              <p:nvPr/>
            </p:nvSpPr>
            <p:spPr>
              <a:xfrm>
                <a:off x="2470147" y="6177279"/>
                <a:ext cx="7570" cy="7570"/>
              </a:xfrm>
              <a:custGeom>
                <a:avLst/>
                <a:gdLst>
                  <a:gd name="connsiteX0" fmla="*/ 7943 w 7569"/>
                  <a:gd name="connsiteY0" fmla="*/ 5945 h 7569"/>
                  <a:gd name="connsiteX1" fmla="*/ 5975 w 7569"/>
                  <a:gd name="connsiteY1" fmla="*/ 7913 h 7569"/>
                  <a:gd name="connsiteX2" fmla="*/ 5824 w 7569"/>
                  <a:gd name="connsiteY2" fmla="*/ 7535 h 7569"/>
                  <a:gd name="connsiteX3" fmla="*/ 7565 w 7569"/>
                  <a:gd name="connsiteY3" fmla="*/ 5794 h 7569"/>
                  <a:gd name="connsiteX4" fmla="*/ 7943 w 7569"/>
                  <a:gd name="connsiteY4" fmla="*/ 59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943" y="5945"/>
                    </a:moveTo>
                    <a:cubicBezTo>
                      <a:pt x="7262" y="6627"/>
                      <a:pt x="6657" y="7308"/>
                      <a:pt x="5975" y="7913"/>
                    </a:cubicBezTo>
                    <a:cubicBezTo>
                      <a:pt x="5975" y="7913"/>
                      <a:pt x="5824" y="7535"/>
                      <a:pt x="5824" y="7535"/>
                    </a:cubicBezTo>
                    <a:cubicBezTo>
                      <a:pt x="5370" y="5945"/>
                      <a:pt x="5975" y="5415"/>
                      <a:pt x="7565" y="5794"/>
                    </a:cubicBezTo>
                    <a:lnTo>
                      <a:pt x="7943" y="5945"/>
                    </a:ln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4" name="任意多边形: 形状 4193"/>
              <p:cNvSpPr/>
              <p:nvPr/>
            </p:nvSpPr>
            <p:spPr>
              <a:xfrm>
                <a:off x="1838094" y="5244072"/>
                <a:ext cx="7570" cy="7570"/>
              </a:xfrm>
              <a:custGeom>
                <a:avLst/>
                <a:gdLst>
                  <a:gd name="connsiteX0" fmla="*/ 6805 w 7569"/>
                  <a:gd name="connsiteY0" fmla="*/ 7570 h 7569"/>
                  <a:gd name="connsiteX1" fmla="*/ 6880 w 7569"/>
                  <a:gd name="connsiteY1" fmla="*/ 5677 h 7569"/>
                  <a:gd name="connsiteX2" fmla="*/ 6805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05" y="7570"/>
                    </a:moveTo>
                    <a:cubicBezTo>
                      <a:pt x="5215" y="6889"/>
                      <a:pt x="5366" y="6283"/>
                      <a:pt x="6880" y="5677"/>
                    </a:cubicBezTo>
                    <a:cubicBezTo>
                      <a:pt x="6805" y="6283"/>
                      <a:pt x="6805" y="6889"/>
                      <a:pt x="6805" y="7570"/>
                    </a:cubicBezTo>
                    <a:close/>
                  </a:path>
                </a:pathLst>
              </a:custGeom>
              <a:solidFill>
                <a:srgbClr val="F7E1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5" name="任意多边形: 形状 4194"/>
              <p:cNvSpPr/>
              <p:nvPr/>
            </p:nvSpPr>
            <p:spPr>
              <a:xfrm>
                <a:off x="1803417" y="523075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267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358"/>
                      <a:pt x="6737" y="7040"/>
                      <a:pt x="7267" y="7721"/>
                    </a:cubicBezTo>
                    <a:cubicBezTo>
                      <a:pt x="6283" y="7342"/>
                      <a:pt x="5753" y="6661"/>
                      <a:pt x="5677" y="5677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6" name="任意多边形: 形状 4195"/>
              <p:cNvSpPr/>
              <p:nvPr/>
            </p:nvSpPr>
            <p:spPr>
              <a:xfrm>
                <a:off x="2208085" y="6191523"/>
                <a:ext cx="7570" cy="7570"/>
              </a:xfrm>
              <a:custGeom>
                <a:avLst/>
                <a:gdLst>
                  <a:gd name="connsiteX0" fmla="*/ 7494 w 7569"/>
                  <a:gd name="connsiteY0" fmla="*/ 6841 h 7569"/>
                  <a:gd name="connsiteX1" fmla="*/ 6586 w 7569"/>
                  <a:gd name="connsiteY1" fmla="*/ 6841 h 7569"/>
                  <a:gd name="connsiteX2" fmla="*/ 5677 w 7569"/>
                  <a:gd name="connsiteY2" fmla="*/ 6841 h 7569"/>
                  <a:gd name="connsiteX3" fmla="*/ 7494 w 7569"/>
                  <a:gd name="connsiteY3" fmla="*/ 684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6841"/>
                    </a:moveTo>
                    <a:lnTo>
                      <a:pt x="6586" y="6841"/>
                    </a:lnTo>
                    <a:lnTo>
                      <a:pt x="5677" y="6841"/>
                    </a:lnTo>
                    <a:cubicBezTo>
                      <a:pt x="6283" y="5252"/>
                      <a:pt x="6888" y="5327"/>
                      <a:pt x="7494" y="684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7" name="任意多边形: 形状 4196"/>
              <p:cNvSpPr/>
              <p:nvPr/>
            </p:nvSpPr>
            <p:spPr>
              <a:xfrm>
                <a:off x="1588291" y="5200396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7418" y="6282"/>
                      <a:pt x="7040" y="6888"/>
                      <a:pt x="5677" y="7570"/>
                    </a:cubicBezTo>
                    <a:close/>
                  </a:path>
                </a:pathLst>
              </a:custGeom>
              <a:solidFill>
                <a:srgbClr val="F6DB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8" name="任意多边形: 形状 4197"/>
              <p:cNvSpPr/>
              <p:nvPr/>
            </p:nvSpPr>
            <p:spPr>
              <a:xfrm>
                <a:off x="1721364" y="6827468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721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342" y="6737"/>
                      <a:pt x="6737" y="7418"/>
                      <a:pt x="5677" y="7721"/>
                    </a:cubicBezTo>
                    <a:cubicBezTo>
                      <a:pt x="5753" y="6585"/>
                      <a:pt x="6434" y="5980"/>
                      <a:pt x="7494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99" name="任意多边形: 形状 4198"/>
              <p:cNvSpPr/>
              <p:nvPr/>
            </p:nvSpPr>
            <p:spPr>
              <a:xfrm>
                <a:off x="1542647" y="5061419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5753 w 7569"/>
                  <a:gd name="connsiteY1" fmla="*/ 5677 h 7569"/>
                  <a:gd name="connsiteX2" fmla="*/ 7570 w 7569"/>
                  <a:gd name="connsiteY2" fmla="*/ 7494 h 7569"/>
                  <a:gd name="connsiteX3" fmla="*/ 5677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677" y="6964"/>
                      <a:pt x="5753" y="6359"/>
                      <a:pt x="5753" y="5677"/>
                    </a:cubicBezTo>
                    <a:cubicBezTo>
                      <a:pt x="6358" y="6283"/>
                      <a:pt x="6964" y="6889"/>
                      <a:pt x="7570" y="7494"/>
                    </a:cubicBezTo>
                    <a:cubicBezTo>
                      <a:pt x="6964" y="7645"/>
                      <a:pt x="6358" y="7645"/>
                      <a:pt x="5677" y="7645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0" name="任意多边形: 形状 4199"/>
              <p:cNvSpPr/>
              <p:nvPr/>
            </p:nvSpPr>
            <p:spPr>
              <a:xfrm>
                <a:off x="2264578" y="6238255"/>
                <a:ext cx="7570" cy="7570"/>
              </a:xfrm>
              <a:custGeom>
                <a:avLst/>
                <a:gdLst>
                  <a:gd name="connsiteX0" fmla="*/ 6183 w 7569"/>
                  <a:gd name="connsiteY0" fmla="*/ 5677 h 7569"/>
                  <a:gd name="connsiteX1" fmla="*/ 8000 w 7569"/>
                  <a:gd name="connsiteY1" fmla="*/ 7570 h 7569"/>
                  <a:gd name="connsiteX2" fmla="*/ 6334 w 7569"/>
                  <a:gd name="connsiteY2" fmla="*/ 7721 h 7569"/>
                  <a:gd name="connsiteX3" fmla="*/ 6032 w 7569"/>
                  <a:gd name="connsiteY3" fmla="*/ 7418 h 7569"/>
                  <a:gd name="connsiteX4" fmla="*/ 618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183" y="5677"/>
                    </a:moveTo>
                    <a:cubicBezTo>
                      <a:pt x="7243" y="5904"/>
                      <a:pt x="7772" y="6585"/>
                      <a:pt x="8000" y="7570"/>
                    </a:cubicBezTo>
                    <a:cubicBezTo>
                      <a:pt x="7470" y="7645"/>
                      <a:pt x="6864" y="7721"/>
                      <a:pt x="6334" y="7721"/>
                    </a:cubicBezTo>
                    <a:lnTo>
                      <a:pt x="6032" y="7418"/>
                    </a:lnTo>
                    <a:cubicBezTo>
                      <a:pt x="5502" y="6813"/>
                      <a:pt x="5577" y="6207"/>
                      <a:pt x="6183" y="5677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1" name="任意多边形: 形状 4200"/>
              <p:cNvSpPr/>
              <p:nvPr/>
            </p:nvSpPr>
            <p:spPr>
              <a:xfrm>
                <a:off x="2209902" y="619268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661" y="5904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2" name="任意多边形: 形状 4201"/>
              <p:cNvSpPr/>
              <p:nvPr/>
            </p:nvSpPr>
            <p:spPr>
              <a:xfrm>
                <a:off x="1720265" y="6829512"/>
                <a:ext cx="7570" cy="7570"/>
              </a:xfrm>
              <a:custGeom>
                <a:avLst/>
                <a:gdLst>
                  <a:gd name="connsiteX0" fmla="*/ 6775 w 7569"/>
                  <a:gd name="connsiteY0" fmla="*/ 5677 h 7569"/>
                  <a:gd name="connsiteX1" fmla="*/ 6851 w 7569"/>
                  <a:gd name="connsiteY1" fmla="*/ 7570 h 7569"/>
                  <a:gd name="connsiteX2" fmla="*/ 677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75" y="5677"/>
                    </a:moveTo>
                    <a:cubicBezTo>
                      <a:pt x="6851" y="6283"/>
                      <a:pt x="6927" y="6889"/>
                      <a:pt x="6851" y="7570"/>
                    </a:cubicBezTo>
                    <a:cubicBezTo>
                      <a:pt x="5337" y="6964"/>
                      <a:pt x="5262" y="6359"/>
                      <a:pt x="6775" y="5677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3" name="任意多边形: 形状 4202"/>
              <p:cNvSpPr/>
              <p:nvPr/>
            </p:nvSpPr>
            <p:spPr>
              <a:xfrm>
                <a:off x="2103322" y="6482227"/>
                <a:ext cx="7570" cy="7570"/>
              </a:xfrm>
              <a:custGeom>
                <a:avLst/>
                <a:gdLst>
                  <a:gd name="connsiteX0" fmla="*/ 7872 w 7569"/>
                  <a:gd name="connsiteY0" fmla="*/ 6807 h 7569"/>
                  <a:gd name="connsiteX1" fmla="*/ 5677 w 7569"/>
                  <a:gd name="connsiteY1" fmla="*/ 6883 h 7569"/>
                  <a:gd name="connsiteX2" fmla="*/ 7872 w 7569"/>
                  <a:gd name="connsiteY2" fmla="*/ 680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872" y="6807"/>
                    </a:moveTo>
                    <a:cubicBezTo>
                      <a:pt x="7115" y="6807"/>
                      <a:pt x="6434" y="6883"/>
                      <a:pt x="5677" y="6883"/>
                    </a:cubicBezTo>
                    <a:cubicBezTo>
                      <a:pt x="6358" y="5445"/>
                      <a:pt x="7115" y="5142"/>
                      <a:pt x="7872" y="6807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4" name="任意多边形: 形状 4203"/>
              <p:cNvSpPr/>
              <p:nvPr/>
            </p:nvSpPr>
            <p:spPr>
              <a:xfrm>
                <a:off x="1631740" y="589020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721 w 7569"/>
                  <a:gd name="connsiteY1" fmla="*/ 5677 h 7569"/>
                  <a:gd name="connsiteX2" fmla="*/ 8024 w 7569"/>
                  <a:gd name="connsiteY2" fmla="*/ 6056 h 7569"/>
                  <a:gd name="connsiteX3" fmla="*/ 6131 w 7569"/>
                  <a:gd name="connsiteY3" fmla="*/ 7796 h 7569"/>
                  <a:gd name="connsiteX4" fmla="*/ 56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358" y="6964"/>
                      <a:pt x="7040" y="6358"/>
                      <a:pt x="7721" y="5677"/>
                    </a:cubicBezTo>
                    <a:cubicBezTo>
                      <a:pt x="7721" y="5677"/>
                      <a:pt x="8024" y="6056"/>
                      <a:pt x="8024" y="6056"/>
                    </a:cubicBezTo>
                    <a:cubicBezTo>
                      <a:pt x="8251" y="7494"/>
                      <a:pt x="7645" y="8175"/>
                      <a:pt x="6131" y="7796"/>
                    </a:cubicBezTo>
                    <a:lnTo>
                      <a:pt x="5677" y="7570"/>
                    </a:lnTo>
                    <a:close/>
                  </a:path>
                </a:pathLst>
              </a:custGeom>
              <a:solidFill>
                <a:srgbClr val="F6CC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5" name="任意多边形: 形状 4204"/>
              <p:cNvSpPr/>
              <p:nvPr/>
            </p:nvSpPr>
            <p:spPr>
              <a:xfrm>
                <a:off x="1846867" y="6493046"/>
                <a:ext cx="7570" cy="7570"/>
              </a:xfrm>
              <a:custGeom>
                <a:avLst/>
                <a:gdLst>
                  <a:gd name="connsiteX0" fmla="*/ 7645 w 7569"/>
                  <a:gd name="connsiteY0" fmla="*/ 7418 h 7569"/>
                  <a:gd name="connsiteX1" fmla="*/ 5677 w 7569"/>
                  <a:gd name="connsiteY1" fmla="*/ 5677 h 7569"/>
                  <a:gd name="connsiteX2" fmla="*/ 7645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18"/>
                    </a:moveTo>
                    <a:cubicBezTo>
                      <a:pt x="6586" y="7267"/>
                      <a:pt x="5904" y="6661"/>
                      <a:pt x="5677" y="5677"/>
                    </a:cubicBezTo>
                    <a:cubicBezTo>
                      <a:pt x="6661" y="5829"/>
                      <a:pt x="7342" y="6434"/>
                      <a:pt x="7645" y="7418"/>
                    </a:cubicBezTo>
                    <a:close/>
                  </a:path>
                </a:pathLst>
              </a:custGeom>
              <a:solidFill>
                <a:srgbClr val="F6DDC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6" name="任意多边形: 形状 4205"/>
              <p:cNvSpPr/>
              <p:nvPr/>
            </p:nvSpPr>
            <p:spPr>
              <a:xfrm>
                <a:off x="2154720" y="586189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342" y="6283"/>
                      <a:pt x="7191" y="6889"/>
                      <a:pt x="5677" y="7494"/>
                    </a:cubicBezTo>
                    <a:cubicBezTo>
                      <a:pt x="5677" y="6889"/>
                      <a:pt x="5677" y="6283"/>
                      <a:pt x="5677" y="5677"/>
                    </a:cubicBezTo>
                    <a:close/>
                  </a:path>
                </a:pathLst>
              </a:custGeom>
              <a:solidFill>
                <a:srgbClr val="F9DE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7" name="任意多边形: 形状 4206"/>
              <p:cNvSpPr/>
              <p:nvPr/>
            </p:nvSpPr>
            <p:spPr>
              <a:xfrm>
                <a:off x="1998863" y="6496831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5677 w 7569"/>
                  <a:gd name="connsiteY1" fmla="*/ 5677 h 7569"/>
                  <a:gd name="connsiteX2" fmla="*/ 74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cubicBezTo>
                      <a:pt x="6888" y="6964"/>
                      <a:pt x="6283" y="6283"/>
                      <a:pt x="5677" y="5677"/>
                    </a:cubicBezTo>
                    <a:cubicBezTo>
                      <a:pt x="6737" y="5980"/>
                      <a:pt x="7342" y="6585"/>
                      <a:pt x="7494" y="7570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8" name="任意多边形: 形状 4207"/>
              <p:cNvSpPr/>
              <p:nvPr/>
            </p:nvSpPr>
            <p:spPr>
              <a:xfrm>
                <a:off x="1514337" y="585993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18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888" y="6888"/>
                      <a:pt x="7418" y="7494"/>
                    </a:cubicBezTo>
                    <a:cubicBezTo>
                      <a:pt x="6434" y="7342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09" name="任意多边形: 形状 4208"/>
              <p:cNvSpPr/>
              <p:nvPr/>
            </p:nvSpPr>
            <p:spPr>
              <a:xfrm>
                <a:off x="1949510" y="5828412"/>
                <a:ext cx="7570" cy="7570"/>
              </a:xfrm>
              <a:custGeom>
                <a:avLst/>
                <a:gdLst>
                  <a:gd name="connsiteX0" fmla="*/ 7494 w 7569"/>
                  <a:gd name="connsiteY0" fmla="*/ 6841 h 7569"/>
                  <a:gd name="connsiteX1" fmla="*/ 6585 w 7569"/>
                  <a:gd name="connsiteY1" fmla="*/ 6841 h 7569"/>
                  <a:gd name="connsiteX2" fmla="*/ 5677 w 7569"/>
                  <a:gd name="connsiteY2" fmla="*/ 6841 h 7569"/>
                  <a:gd name="connsiteX3" fmla="*/ 7494 w 7569"/>
                  <a:gd name="connsiteY3" fmla="*/ 684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6841"/>
                    </a:moveTo>
                    <a:lnTo>
                      <a:pt x="6585" y="6841"/>
                    </a:lnTo>
                    <a:lnTo>
                      <a:pt x="5677" y="6841"/>
                    </a:lnTo>
                    <a:cubicBezTo>
                      <a:pt x="6283" y="5327"/>
                      <a:pt x="6888" y="5251"/>
                      <a:pt x="7494" y="6841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0" name="任意多边形: 形状 4209"/>
              <p:cNvSpPr/>
              <p:nvPr/>
            </p:nvSpPr>
            <p:spPr>
              <a:xfrm>
                <a:off x="1696536" y="5979680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7721 w 7569"/>
                  <a:gd name="connsiteY1" fmla="*/ 7570 h 7569"/>
                  <a:gd name="connsiteX2" fmla="*/ 5904 w 7569"/>
                  <a:gd name="connsiteY2" fmla="*/ 7721 h 7569"/>
                  <a:gd name="connsiteX3" fmla="*/ 5677 w 7569"/>
                  <a:gd name="connsiteY3" fmla="*/ 7494 h 7569"/>
                  <a:gd name="connsiteX4" fmla="*/ 772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721" y="6282"/>
                      <a:pt x="7721" y="6964"/>
                      <a:pt x="7721" y="7570"/>
                    </a:cubicBezTo>
                    <a:cubicBezTo>
                      <a:pt x="7191" y="8099"/>
                      <a:pt x="6585" y="8175"/>
                      <a:pt x="5904" y="7721"/>
                    </a:cubicBezTo>
                    <a:lnTo>
                      <a:pt x="5677" y="7494"/>
                    </a:lnTo>
                    <a:cubicBezTo>
                      <a:pt x="6358" y="6964"/>
                      <a:pt x="7040" y="6282"/>
                      <a:pt x="7721" y="5677"/>
                    </a:cubicBez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1" name="任意多边形: 形状 4210"/>
              <p:cNvSpPr/>
              <p:nvPr/>
            </p:nvSpPr>
            <p:spPr>
              <a:xfrm>
                <a:off x="2130894" y="6512045"/>
                <a:ext cx="7570" cy="7570"/>
              </a:xfrm>
              <a:custGeom>
                <a:avLst/>
                <a:gdLst>
                  <a:gd name="connsiteX0" fmla="*/ 6794 w 7569"/>
                  <a:gd name="connsiteY0" fmla="*/ 7570 h 7569"/>
                  <a:gd name="connsiteX1" fmla="*/ 6719 w 7569"/>
                  <a:gd name="connsiteY1" fmla="*/ 5677 h 7569"/>
                  <a:gd name="connsiteX2" fmla="*/ 67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94" y="7570"/>
                    </a:moveTo>
                    <a:cubicBezTo>
                      <a:pt x="5356" y="6964"/>
                      <a:pt x="5280" y="6359"/>
                      <a:pt x="6719" y="5677"/>
                    </a:cubicBezTo>
                    <a:cubicBezTo>
                      <a:pt x="6794" y="6283"/>
                      <a:pt x="6794" y="6964"/>
                      <a:pt x="6794" y="7570"/>
                    </a:cubicBezTo>
                    <a:close/>
                  </a:path>
                </a:pathLst>
              </a:custGeom>
              <a:solidFill>
                <a:srgbClr val="FADF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2" name="任意多边形: 形状 4211"/>
              <p:cNvSpPr/>
              <p:nvPr/>
            </p:nvSpPr>
            <p:spPr>
              <a:xfrm>
                <a:off x="1654060" y="5979301"/>
                <a:ext cx="7570" cy="7570"/>
              </a:xfrm>
              <a:custGeom>
                <a:avLst/>
                <a:gdLst>
                  <a:gd name="connsiteX0" fmla="*/ 8261 w 7569"/>
                  <a:gd name="connsiteY0" fmla="*/ 6131 h 7569"/>
                  <a:gd name="connsiteX1" fmla="*/ 6369 w 7569"/>
                  <a:gd name="connsiteY1" fmla="*/ 7873 h 7569"/>
                  <a:gd name="connsiteX2" fmla="*/ 5764 w 7569"/>
                  <a:gd name="connsiteY2" fmla="*/ 6737 h 7569"/>
                  <a:gd name="connsiteX3" fmla="*/ 6369 w 7569"/>
                  <a:gd name="connsiteY3" fmla="*/ 6131 h 7569"/>
                  <a:gd name="connsiteX4" fmla="*/ 6748 w 7569"/>
                  <a:gd name="connsiteY4" fmla="*/ 5677 h 7569"/>
                  <a:gd name="connsiteX5" fmla="*/ 8261 w 7569"/>
                  <a:gd name="connsiteY5" fmla="*/ 613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8261" y="6131"/>
                    </a:moveTo>
                    <a:cubicBezTo>
                      <a:pt x="7959" y="7115"/>
                      <a:pt x="7353" y="7721"/>
                      <a:pt x="6369" y="7873"/>
                    </a:cubicBezTo>
                    <a:cubicBezTo>
                      <a:pt x="5764" y="7494"/>
                      <a:pt x="5536" y="7115"/>
                      <a:pt x="5764" y="6737"/>
                    </a:cubicBezTo>
                    <a:cubicBezTo>
                      <a:pt x="5915" y="6359"/>
                      <a:pt x="6142" y="6131"/>
                      <a:pt x="6369" y="6131"/>
                    </a:cubicBezTo>
                    <a:lnTo>
                      <a:pt x="6748" y="5677"/>
                    </a:lnTo>
                    <a:cubicBezTo>
                      <a:pt x="7277" y="5904"/>
                      <a:pt x="7807" y="6056"/>
                      <a:pt x="8261" y="6131"/>
                    </a:cubicBezTo>
                    <a:close/>
                  </a:path>
                </a:pathLst>
              </a:custGeom>
              <a:solidFill>
                <a:srgbClr val="F6CC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3" name="任意多边形: 形状 4212"/>
              <p:cNvSpPr/>
              <p:nvPr/>
            </p:nvSpPr>
            <p:spPr>
              <a:xfrm>
                <a:off x="1730977" y="5903606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721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7267" y="6661"/>
                      <a:pt x="6661" y="7418"/>
                      <a:pt x="5677" y="7721"/>
                    </a:cubicBezTo>
                    <a:cubicBezTo>
                      <a:pt x="5829" y="6661"/>
                      <a:pt x="6434" y="5980"/>
                      <a:pt x="7418" y="5677"/>
                    </a:cubicBezTo>
                    <a:close/>
                  </a:path>
                </a:pathLst>
              </a:custGeom>
              <a:solidFill>
                <a:srgbClr val="F9E0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4" name="任意多边形: 形状 4213"/>
              <p:cNvSpPr/>
              <p:nvPr/>
            </p:nvSpPr>
            <p:spPr>
              <a:xfrm>
                <a:off x="1974186" y="6472230"/>
                <a:ext cx="7570" cy="7570"/>
              </a:xfrm>
              <a:custGeom>
                <a:avLst/>
                <a:gdLst>
                  <a:gd name="connsiteX0" fmla="*/ 7721 w 7569"/>
                  <a:gd name="connsiteY0" fmla="*/ 7418 h 7569"/>
                  <a:gd name="connsiteX1" fmla="*/ 5677 w 7569"/>
                  <a:gd name="connsiteY1" fmla="*/ 5677 h 7569"/>
                  <a:gd name="connsiteX2" fmla="*/ 7721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18"/>
                    </a:moveTo>
                    <a:cubicBezTo>
                      <a:pt x="6737" y="7191"/>
                      <a:pt x="6056" y="6661"/>
                      <a:pt x="5677" y="5677"/>
                    </a:cubicBezTo>
                    <a:cubicBezTo>
                      <a:pt x="6737" y="5753"/>
                      <a:pt x="7418" y="6359"/>
                      <a:pt x="7721" y="7418"/>
                    </a:cubicBez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5" name="任意多边形: 形状 4214"/>
              <p:cNvSpPr/>
              <p:nvPr/>
            </p:nvSpPr>
            <p:spPr>
              <a:xfrm>
                <a:off x="1972370" y="6470186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7721 h 7569"/>
                  <a:gd name="connsiteX2" fmla="*/ 5677 w 7569"/>
                  <a:gd name="connsiteY2" fmla="*/ 5677 h 7569"/>
                  <a:gd name="connsiteX3" fmla="*/ 7570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7645"/>
                      <a:pt x="6283" y="7721"/>
                      <a:pt x="5677" y="7721"/>
                    </a:cubicBezTo>
                    <a:cubicBezTo>
                      <a:pt x="5677" y="7040"/>
                      <a:pt x="5677" y="6358"/>
                      <a:pt x="5677" y="5677"/>
                    </a:cubicBezTo>
                    <a:cubicBezTo>
                      <a:pt x="6661" y="5904"/>
                      <a:pt x="7267" y="6585"/>
                      <a:pt x="7570" y="7570"/>
                    </a:cubicBezTo>
                    <a:close/>
                  </a:path>
                </a:pathLst>
              </a:custGeom>
              <a:solidFill>
                <a:srgbClr val="F8E0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6" name="任意多边形: 形状 4215"/>
              <p:cNvSpPr/>
              <p:nvPr/>
            </p:nvSpPr>
            <p:spPr>
              <a:xfrm>
                <a:off x="1748084" y="647018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888" y="6888"/>
                      <a:pt x="7494" y="7494"/>
                    </a:cubicBezTo>
                    <a:cubicBezTo>
                      <a:pt x="6434" y="7342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7" name="任意多边形: 形状 4216"/>
              <p:cNvSpPr/>
              <p:nvPr/>
            </p:nvSpPr>
            <p:spPr>
              <a:xfrm>
                <a:off x="1720531" y="5920032"/>
                <a:ext cx="7570" cy="7570"/>
              </a:xfrm>
              <a:custGeom>
                <a:avLst/>
                <a:gdLst>
                  <a:gd name="connsiteX0" fmla="*/ 6585 w 7569"/>
                  <a:gd name="connsiteY0" fmla="*/ 6434 h 7569"/>
                  <a:gd name="connsiteX1" fmla="*/ 5677 w 7569"/>
                  <a:gd name="connsiteY1" fmla="*/ 5677 h 7569"/>
                  <a:gd name="connsiteX2" fmla="*/ 6207 w 7569"/>
                  <a:gd name="connsiteY2" fmla="*/ 5828 h 7569"/>
                  <a:gd name="connsiteX3" fmla="*/ 6510 w 7569"/>
                  <a:gd name="connsiteY3" fmla="*/ 6510 h 7569"/>
                  <a:gd name="connsiteX4" fmla="*/ 6585 w 7569"/>
                  <a:gd name="connsiteY4" fmla="*/ 64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434"/>
                    </a:moveTo>
                    <a:cubicBezTo>
                      <a:pt x="6283" y="6207"/>
                      <a:pt x="5980" y="5904"/>
                      <a:pt x="5677" y="5677"/>
                    </a:cubicBezTo>
                    <a:cubicBezTo>
                      <a:pt x="5829" y="5752"/>
                      <a:pt x="6131" y="5677"/>
                      <a:pt x="6207" y="5828"/>
                    </a:cubicBezTo>
                    <a:cubicBezTo>
                      <a:pt x="6358" y="6056"/>
                      <a:pt x="6434" y="6282"/>
                      <a:pt x="6510" y="6510"/>
                    </a:cubicBezTo>
                    <a:lnTo>
                      <a:pt x="6585" y="6434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8" name="任意多边形: 形状 4217"/>
              <p:cNvSpPr/>
              <p:nvPr/>
            </p:nvSpPr>
            <p:spPr>
              <a:xfrm>
                <a:off x="1884941" y="5920789"/>
                <a:ext cx="7570" cy="7570"/>
              </a:xfrm>
              <a:custGeom>
                <a:avLst/>
                <a:gdLst>
                  <a:gd name="connsiteX0" fmla="*/ 7494 w 7569"/>
                  <a:gd name="connsiteY0" fmla="*/ 5753 h 7569"/>
                  <a:gd name="connsiteX1" fmla="*/ 7494 w 7569"/>
                  <a:gd name="connsiteY1" fmla="*/ 7645 h 7569"/>
                  <a:gd name="connsiteX2" fmla="*/ 5677 w 7569"/>
                  <a:gd name="connsiteY2" fmla="*/ 5677 h 7569"/>
                  <a:gd name="connsiteX3" fmla="*/ 7494 w 7569"/>
                  <a:gd name="connsiteY3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753"/>
                    </a:moveTo>
                    <a:cubicBezTo>
                      <a:pt x="7494" y="6359"/>
                      <a:pt x="7494" y="7040"/>
                      <a:pt x="7494" y="7645"/>
                    </a:cubicBezTo>
                    <a:cubicBezTo>
                      <a:pt x="6510" y="7342"/>
                      <a:pt x="5904" y="6737"/>
                      <a:pt x="5677" y="5677"/>
                    </a:cubicBezTo>
                    <a:cubicBezTo>
                      <a:pt x="6207" y="5677"/>
                      <a:pt x="6888" y="5677"/>
                      <a:pt x="7494" y="5753"/>
                    </a:cubicBez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19" name="任意多边形: 形状 4218"/>
              <p:cNvSpPr/>
              <p:nvPr/>
            </p:nvSpPr>
            <p:spPr>
              <a:xfrm>
                <a:off x="2540690" y="575925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342" y="6510"/>
                      <a:pt x="7645" y="7494"/>
                    </a:cubicBezTo>
                    <a:cubicBezTo>
                      <a:pt x="6586" y="7267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8E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0" name="任意多边形: 形状 4219"/>
              <p:cNvSpPr/>
              <p:nvPr/>
            </p:nvSpPr>
            <p:spPr>
              <a:xfrm>
                <a:off x="1722091" y="6021464"/>
                <a:ext cx="7570" cy="7570"/>
              </a:xfrm>
              <a:custGeom>
                <a:avLst/>
                <a:gdLst>
                  <a:gd name="connsiteX0" fmla="*/ 6767 w 7569"/>
                  <a:gd name="connsiteY0" fmla="*/ 5677 h 7569"/>
                  <a:gd name="connsiteX1" fmla="*/ 6691 w 7569"/>
                  <a:gd name="connsiteY1" fmla="*/ 7721 h 7569"/>
                  <a:gd name="connsiteX2" fmla="*/ 676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67" y="5677"/>
                    </a:moveTo>
                    <a:cubicBezTo>
                      <a:pt x="6767" y="6359"/>
                      <a:pt x="6767" y="7040"/>
                      <a:pt x="6691" y="7721"/>
                    </a:cubicBezTo>
                    <a:cubicBezTo>
                      <a:pt x="5253" y="7040"/>
                      <a:pt x="5404" y="6359"/>
                      <a:pt x="6767" y="5677"/>
                    </a:cubicBez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1" name="任意多边形: 形状 4220"/>
              <p:cNvSpPr/>
              <p:nvPr/>
            </p:nvSpPr>
            <p:spPr>
              <a:xfrm>
                <a:off x="2015970" y="6040766"/>
                <a:ext cx="7570" cy="7570"/>
              </a:xfrm>
              <a:custGeom>
                <a:avLst/>
                <a:gdLst>
                  <a:gd name="connsiteX0" fmla="*/ 7570 w 7569"/>
                  <a:gd name="connsiteY0" fmla="*/ 7418 h 7569"/>
                  <a:gd name="connsiteX1" fmla="*/ 5677 w 7569"/>
                  <a:gd name="connsiteY1" fmla="*/ 5677 h 7569"/>
                  <a:gd name="connsiteX2" fmla="*/ 7570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418"/>
                    </a:moveTo>
                    <a:cubicBezTo>
                      <a:pt x="6964" y="6813"/>
                      <a:pt x="6283" y="6283"/>
                      <a:pt x="5677" y="5677"/>
                    </a:cubicBezTo>
                    <a:cubicBezTo>
                      <a:pt x="6813" y="5753"/>
                      <a:pt x="7418" y="6359"/>
                      <a:pt x="7570" y="7418"/>
                    </a:cubicBezTo>
                    <a:close/>
                  </a:path>
                </a:pathLst>
              </a:custGeom>
              <a:solidFill>
                <a:srgbClr val="F9D8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2" name="任意多边形: 形状 4221"/>
              <p:cNvSpPr/>
              <p:nvPr/>
            </p:nvSpPr>
            <p:spPr>
              <a:xfrm>
                <a:off x="1827716" y="6055981"/>
                <a:ext cx="7570" cy="7570"/>
              </a:xfrm>
              <a:custGeom>
                <a:avLst/>
                <a:gdLst>
                  <a:gd name="connsiteX0" fmla="*/ 7494 w 7569"/>
                  <a:gd name="connsiteY0" fmla="*/ 7418 h 7569"/>
                  <a:gd name="connsiteX1" fmla="*/ 5677 w 7569"/>
                  <a:gd name="connsiteY1" fmla="*/ 5677 h 7569"/>
                  <a:gd name="connsiteX2" fmla="*/ 7494 w 7569"/>
                  <a:gd name="connsiteY2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418"/>
                    </a:moveTo>
                    <a:cubicBezTo>
                      <a:pt x="6888" y="6813"/>
                      <a:pt x="6283" y="6283"/>
                      <a:pt x="5677" y="5677"/>
                    </a:cubicBezTo>
                    <a:cubicBezTo>
                      <a:pt x="6813" y="5829"/>
                      <a:pt x="7342" y="6434"/>
                      <a:pt x="7494" y="7418"/>
                    </a:cubicBezTo>
                    <a:close/>
                  </a:path>
                </a:pathLst>
              </a:custGeom>
              <a:solidFill>
                <a:srgbClr val="F8D5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3" name="任意多边形: 形状 4222"/>
              <p:cNvSpPr/>
              <p:nvPr/>
            </p:nvSpPr>
            <p:spPr>
              <a:xfrm>
                <a:off x="2063582" y="5725041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645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80" y="6585"/>
                      <a:pt x="6661" y="5980"/>
                      <a:pt x="7645" y="5677"/>
                    </a:cubicBezTo>
                    <a:cubicBezTo>
                      <a:pt x="6964" y="6282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7DD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4" name="任意多边形: 形状 4223"/>
              <p:cNvSpPr/>
              <p:nvPr/>
            </p:nvSpPr>
            <p:spPr>
              <a:xfrm>
                <a:off x="2211596" y="6602969"/>
                <a:ext cx="7570" cy="7570"/>
              </a:xfrm>
              <a:custGeom>
                <a:avLst/>
                <a:gdLst>
                  <a:gd name="connsiteX0" fmla="*/ 7994 w 7569"/>
                  <a:gd name="connsiteY0" fmla="*/ 6194 h 7569"/>
                  <a:gd name="connsiteX1" fmla="*/ 5950 w 7569"/>
                  <a:gd name="connsiteY1" fmla="*/ 7935 h 7569"/>
                  <a:gd name="connsiteX2" fmla="*/ 5723 w 7569"/>
                  <a:gd name="connsiteY2" fmla="*/ 7632 h 7569"/>
                  <a:gd name="connsiteX3" fmla="*/ 7691 w 7569"/>
                  <a:gd name="connsiteY3" fmla="*/ 5815 h 7569"/>
                  <a:gd name="connsiteX4" fmla="*/ 7994 w 7569"/>
                  <a:gd name="connsiteY4" fmla="*/ 61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994" y="6194"/>
                    </a:moveTo>
                    <a:cubicBezTo>
                      <a:pt x="7313" y="6799"/>
                      <a:pt x="6632" y="7329"/>
                      <a:pt x="5950" y="7935"/>
                    </a:cubicBezTo>
                    <a:lnTo>
                      <a:pt x="5723" y="7632"/>
                    </a:lnTo>
                    <a:cubicBezTo>
                      <a:pt x="5496" y="6042"/>
                      <a:pt x="6102" y="5361"/>
                      <a:pt x="7691" y="5815"/>
                    </a:cubicBezTo>
                    <a:lnTo>
                      <a:pt x="7994" y="6194"/>
                    </a:lnTo>
                    <a:close/>
                  </a:path>
                </a:pathLst>
              </a:custGeom>
              <a:solidFill>
                <a:srgbClr val="F5D2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5" name="任意多边形: 形状 4224"/>
              <p:cNvSpPr/>
              <p:nvPr/>
            </p:nvSpPr>
            <p:spPr>
              <a:xfrm>
                <a:off x="1768976" y="6671763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645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6888" y="6358"/>
                      <a:pt x="6283" y="6964"/>
                      <a:pt x="5677" y="7645"/>
                    </a:cubicBezTo>
                    <a:cubicBezTo>
                      <a:pt x="5829" y="6510"/>
                      <a:pt x="6510" y="5904"/>
                      <a:pt x="7494" y="5677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6" name="任意多边形: 形状 4225"/>
              <p:cNvSpPr/>
              <p:nvPr/>
            </p:nvSpPr>
            <p:spPr>
              <a:xfrm>
                <a:off x="1875328" y="6103366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645 w 7569"/>
                  <a:gd name="connsiteY1" fmla="*/ 5677 h 7569"/>
                  <a:gd name="connsiteX2" fmla="*/ 7494 w 7569"/>
                  <a:gd name="connsiteY2" fmla="*/ 7797 h 7569"/>
                  <a:gd name="connsiteX3" fmla="*/ 5677 w 7569"/>
                  <a:gd name="connsiteY3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358" y="6964"/>
                      <a:pt x="6964" y="6283"/>
                      <a:pt x="7645" y="5677"/>
                    </a:cubicBezTo>
                    <a:cubicBezTo>
                      <a:pt x="7570" y="6359"/>
                      <a:pt x="7570" y="7115"/>
                      <a:pt x="7494" y="7797"/>
                    </a:cubicBezTo>
                    <a:cubicBezTo>
                      <a:pt x="6888" y="7645"/>
                      <a:pt x="6283" y="7570"/>
                      <a:pt x="5677" y="7570"/>
                    </a:cubicBezTo>
                    <a:close/>
                  </a:path>
                </a:pathLst>
              </a:custGeom>
              <a:solidFill>
                <a:srgbClr val="F8D4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7" name="任意多边形: 形状 4226"/>
              <p:cNvSpPr/>
              <p:nvPr/>
            </p:nvSpPr>
            <p:spPr>
              <a:xfrm>
                <a:off x="2128188" y="6624302"/>
                <a:ext cx="7570" cy="7570"/>
              </a:xfrm>
              <a:custGeom>
                <a:avLst/>
                <a:gdLst>
                  <a:gd name="connsiteX0" fmla="*/ 5791 w 7569"/>
                  <a:gd name="connsiteY0" fmla="*/ 5677 h 7569"/>
                  <a:gd name="connsiteX1" fmla="*/ 5791 w 7569"/>
                  <a:gd name="connsiteY1" fmla="*/ 7267 h 7569"/>
                  <a:gd name="connsiteX2" fmla="*/ 5791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791" y="5677"/>
                    </a:moveTo>
                    <a:cubicBezTo>
                      <a:pt x="7229" y="6207"/>
                      <a:pt x="7305" y="6737"/>
                      <a:pt x="5791" y="7267"/>
                    </a:cubicBezTo>
                    <a:cubicBezTo>
                      <a:pt x="5639" y="6813"/>
                      <a:pt x="5639" y="6207"/>
                      <a:pt x="5791" y="5677"/>
                    </a:cubicBezTo>
                    <a:close/>
                  </a:path>
                </a:pathLst>
              </a:custGeom>
              <a:solidFill>
                <a:srgbClr val="F3BF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8" name="任意多边形: 形状 4227"/>
              <p:cNvSpPr/>
              <p:nvPr/>
            </p:nvSpPr>
            <p:spPr>
              <a:xfrm>
                <a:off x="1789868" y="6289577"/>
                <a:ext cx="7570" cy="7570"/>
              </a:xfrm>
              <a:custGeom>
                <a:avLst/>
                <a:gdLst>
                  <a:gd name="connsiteX0" fmla="*/ 7645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94"/>
                    </a:moveTo>
                    <a:cubicBezTo>
                      <a:pt x="6585" y="7267"/>
                      <a:pt x="5980" y="6661"/>
                      <a:pt x="5677" y="5677"/>
                    </a:cubicBezTo>
                    <a:cubicBezTo>
                      <a:pt x="6661" y="5904"/>
                      <a:pt x="7342" y="6510"/>
                      <a:pt x="7645" y="7494"/>
                    </a:cubicBezTo>
                    <a:close/>
                  </a:path>
                </a:pathLst>
              </a:custGeom>
              <a:solidFill>
                <a:srgbClr val="F6D5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29" name="任意多边形: 形状 4228"/>
              <p:cNvSpPr/>
              <p:nvPr/>
            </p:nvSpPr>
            <p:spPr>
              <a:xfrm>
                <a:off x="1805083" y="6073694"/>
                <a:ext cx="7570" cy="7570"/>
              </a:xfrm>
              <a:custGeom>
                <a:avLst/>
                <a:gdLst>
                  <a:gd name="connsiteX0" fmla="*/ 5677 w 7569"/>
                  <a:gd name="connsiteY0" fmla="*/ 6964 h 7569"/>
                  <a:gd name="connsiteX1" fmla="*/ 6510 w 7569"/>
                  <a:gd name="connsiteY1" fmla="*/ 5677 h 7569"/>
                  <a:gd name="connsiteX2" fmla="*/ 7418 w 7569"/>
                  <a:gd name="connsiteY2" fmla="*/ 6888 h 7569"/>
                  <a:gd name="connsiteX3" fmla="*/ 5677 w 7569"/>
                  <a:gd name="connsiteY3" fmla="*/ 69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6964"/>
                    </a:moveTo>
                    <a:cubicBezTo>
                      <a:pt x="5980" y="6510"/>
                      <a:pt x="6207" y="6056"/>
                      <a:pt x="6510" y="5677"/>
                    </a:cubicBezTo>
                    <a:cubicBezTo>
                      <a:pt x="6813" y="6056"/>
                      <a:pt x="7115" y="6510"/>
                      <a:pt x="7418" y="6888"/>
                    </a:cubicBezTo>
                    <a:cubicBezTo>
                      <a:pt x="6888" y="6964"/>
                      <a:pt x="6283" y="6964"/>
                      <a:pt x="5677" y="6964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0" name="任意多边形: 形状 4229"/>
              <p:cNvSpPr/>
              <p:nvPr/>
            </p:nvSpPr>
            <p:spPr>
              <a:xfrm>
                <a:off x="2102367" y="6605302"/>
                <a:ext cx="7570" cy="7570"/>
              </a:xfrm>
              <a:custGeom>
                <a:avLst/>
                <a:gdLst>
                  <a:gd name="connsiteX0" fmla="*/ 6936 w 7569"/>
                  <a:gd name="connsiteY0" fmla="*/ 5677 h 7569"/>
                  <a:gd name="connsiteX1" fmla="*/ 6860 w 7569"/>
                  <a:gd name="connsiteY1" fmla="*/ 7343 h 7569"/>
                  <a:gd name="connsiteX2" fmla="*/ 6936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936" y="5677"/>
                    </a:moveTo>
                    <a:cubicBezTo>
                      <a:pt x="6936" y="6207"/>
                      <a:pt x="6860" y="6813"/>
                      <a:pt x="6860" y="7343"/>
                    </a:cubicBezTo>
                    <a:cubicBezTo>
                      <a:pt x="5270" y="6737"/>
                      <a:pt x="5270" y="6207"/>
                      <a:pt x="6936" y="5677"/>
                    </a:cubicBezTo>
                    <a:close/>
                  </a:path>
                </a:pathLst>
              </a:custGeom>
              <a:solidFill>
                <a:srgbClr val="FBE9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1" name="任意多边形: 形状 4230"/>
              <p:cNvSpPr/>
              <p:nvPr/>
            </p:nvSpPr>
            <p:spPr>
              <a:xfrm>
                <a:off x="1605398" y="5810425"/>
                <a:ext cx="7570" cy="7570"/>
              </a:xfrm>
              <a:custGeom>
                <a:avLst/>
                <a:gdLst>
                  <a:gd name="connsiteX0" fmla="*/ 7721 w 7569"/>
                  <a:gd name="connsiteY0" fmla="*/ 7570 h 7569"/>
                  <a:gd name="connsiteX1" fmla="*/ 5677 w 7569"/>
                  <a:gd name="connsiteY1" fmla="*/ 5677 h 7569"/>
                  <a:gd name="connsiteX2" fmla="*/ 7721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570"/>
                    </a:moveTo>
                    <a:cubicBezTo>
                      <a:pt x="6661" y="7343"/>
                      <a:pt x="5980" y="6737"/>
                      <a:pt x="5677" y="5677"/>
                    </a:cubicBezTo>
                    <a:cubicBezTo>
                      <a:pt x="6737" y="5980"/>
                      <a:pt x="7418" y="6585"/>
                      <a:pt x="7721" y="7570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2" name="任意多边形: 形状 4231"/>
              <p:cNvSpPr/>
              <p:nvPr/>
            </p:nvSpPr>
            <p:spPr>
              <a:xfrm>
                <a:off x="2248052" y="598543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494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889"/>
                      <a:pt x="7494" y="7494"/>
                    </a:cubicBezTo>
                    <a:cubicBezTo>
                      <a:pt x="6434" y="7343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3" name="任意多边形: 形状 4232"/>
              <p:cNvSpPr/>
              <p:nvPr/>
            </p:nvSpPr>
            <p:spPr>
              <a:xfrm>
                <a:off x="2124366" y="6544368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677 w 7569"/>
                  <a:gd name="connsiteY1" fmla="*/ 7494 h 7569"/>
                  <a:gd name="connsiteX2" fmla="*/ 764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6964" y="6283"/>
                      <a:pt x="6358" y="6888"/>
                      <a:pt x="5677" y="7494"/>
                    </a:cubicBezTo>
                    <a:cubicBezTo>
                      <a:pt x="5980" y="6585"/>
                      <a:pt x="6661" y="5980"/>
                      <a:pt x="7645" y="5677"/>
                    </a:cubicBezTo>
                    <a:close/>
                  </a:path>
                </a:pathLst>
              </a:custGeom>
              <a:solidFill>
                <a:srgbClr val="FCEF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4" name="任意多边形: 形状 4233"/>
              <p:cNvSpPr/>
              <p:nvPr/>
            </p:nvSpPr>
            <p:spPr>
              <a:xfrm>
                <a:off x="1546507" y="6340898"/>
                <a:ext cx="7570" cy="7570"/>
              </a:xfrm>
              <a:custGeom>
                <a:avLst/>
                <a:gdLst>
                  <a:gd name="connsiteX0" fmla="*/ 7721 w 7569"/>
                  <a:gd name="connsiteY0" fmla="*/ 7494 h 7569"/>
                  <a:gd name="connsiteX1" fmla="*/ 5677 w 7569"/>
                  <a:gd name="connsiteY1" fmla="*/ 5677 h 7569"/>
                  <a:gd name="connsiteX2" fmla="*/ 7721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7494"/>
                    </a:moveTo>
                    <a:cubicBezTo>
                      <a:pt x="6661" y="7342"/>
                      <a:pt x="5980" y="6737"/>
                      <a:pt x="5677" y="5677"/>
                    </a:cubicBezTo>
                    <a:cubicBezTo>
                      <a:pt x="6358" y="6283"/>
                      <a:pt x="7040" y="6888"/>
                      <a:pt x="7721" y="7494"/>
                    </a:cubicBezTo>
                    <a:close/>
                  </a:path>
                </a:pathLst>
              </a:custGeom>
              <a:solidFill>
                <a:srgbClr val="F4D6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5" name="任意多边形: 形状 4234"/>
              <p:cNvSpPr/>
              <p:nvPr/>
            </p:nvSpPr>
            <p:spPr>
              <a:xfrm>
                <a:off x="2213762" y="5772577"/>
                <a:ext cx="7570" cy="7570"/>
              </a:xfrm>
              <a:custGeom>
                <a:avLst/>
                <a:gdLst>
                  <a:gd name="connsiteX0" fmla="*/ 7570 w 7569"/>
                  <a:gd name="connsiteY0" fmla="*/ 7494 h 7569"/>
                  <a:gd name="connsiteX1" fmla="*/ 5677 w 7569"/>
                  <a:gd name="connsiteY1" fmla="*/ 5677 h 7569"/>
                  <a:gd name="connsiteX2" fmla="*/ 7570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494"/>
                    </a:moveTo>
                    <a:cubicBezTo>
                      <a:pt x="6964" y="6889"/>
                      <a:pt x="6283" y="6283"/>
                      <a:pt x="5677" y="5677"/>
                    </a:cubicBezTo>
                    <a:cubicBezTo>
                      <a:pt x="6661" y="5904"/>
                      <a:pt x="7267" y="6510"/>
                      <a:pt x="7570" y="7494"/>
                    </a:cubicBezTo>
                    <a:close/>
                  </a:path>
                </a:pathLst>
              </a:custGeom>
              <a:solidFill>
                <a:srgbClr val="F6DA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6" name="任意多边形: 形状 4235"/>
              <p:cNvSpPr/>
              <p:nvPr/>
            </p:nvSpPr>
            <p:spPr>
              <a:xfrm>
                <a:off x="2443695" y="5772577"/>
                <a:ext cx="7570" cy="7570"/>
              </a:xfrm>
              <a:custGeom>
                <a:avLst/>
                <a:gdLst>
                  <a:gd name="connsiteX0" fmla="*/ 5858 w 7569"/>
                  <a:gd name="connsiteY0" fmla="*/ 5677 h 7569"/>
                  <a:gd name="connsiteX1" fmla="*/ 5783 w 7569"/>
                  <a:gd name="connsiteY1" fmla="*/ 7570 h 7569"/>
                  <a:gd name="connsiteX2" fmla="*/ 585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858" y="5677"/>
                    </a:moveTo>
                    <a:cubicBezTo>
                      <a:pt x="7372" y="6359"/>
                      <a:pt x="7221" y="6964"/>
                      <a:pt x="5783" y="7570"/>
                    </a:cubicBezTo>
                    <a:cubicBezTo>
                      <a:pt x="5631" y="6889"/>
                      <a:pt x="5631" y="6283"/>
                      <a:pt x="5858" y="5677"/>
                    </a:cubicBezTo>
                    <a:close/>
                  </a:path>
                </a:pathLst>
              </a:custGeom>
              <a:solidFill>
                <a:srgbClr val="F2CA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7" name="任意多边形: 形状 4236"/>
              <p:cNvSpPr/>
              <p:nvPr/>
            </p:nvSpPr>
            <p:spPr>
              <a:xfrm>
                <a:off x="2242299" y="5998604"/>
                <a:ext cx="7570" cy="7570"/>
              </a:xfrm>
              <a:custGeom>
                <a:avLst/>
                <a:gdLst>
                  <a:gd name="connsiteX0" fmla="*/ 7645 w 7569"/>
                  <a:gd name="connsiteY0" fmla="*/ 7645 h 7569"/>
                  <a:gd name="connsiteX1" fmla="*/ 5677 w 7569"/>
                  <a:gd name="connsiteY1" fmla="*/ 5677 h 7569"/>
                  <a:gd name="connsiteX2" fmla="*/ 7645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645"/>
                    </a:moveTo>
                    <a:cubicBezTo>
                      <a:pt x="6586" y="7418"/>
                      <a:pt x="5904" y="6737"/>
                      <a:pt x="5677" y="5677"/>
                    </a:cubicBezTo>
                    <a:cubicBezTo>
                      <a:pt x="6737" y="5980"/>
                      <a:pt x="7418" y="6585"/>
                      <a:pt x="7645" y="7645"/>
                    </a:cubicBezTo>
                    <a:close/>
                  </a:path>
                </a:pathLst>
              </a:custGeom>
              <a:solidFill>
                <a:srgbClr val="F3CA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8" name="任意多边形: 形状 4237"/>
              <p:cNvSpPr/>
              <p:nvPr/>
            </p:nvSpPr>
            <p:spPr>
              <a:xfrm>
                <a:off x="1763148" y="599497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18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358" y="6283"/>
                      <a:pt x="6964" y="6813"/>
                      <a:pt x="7645" y="7418"/>
                    </a:cubicBezTo>
                    <a:cubicBezTo>
                      <a:pt x="6661" y="7267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7D4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39" name="任意多边形: 形状 4238"/>
              <p:cNvSpPr/>
              <p:nvPr/>
            </p:nvSpPr>
            <p:spPr>
              <a:xfrm>
                <a:off x="1801298" y="6335950"/>
                <a:ext cx="7570" cy="7570"/>
              </a:xfrm>
              <a:custGeom>
                <a:avLst/>
                <a:gdLst>
                  <a:gd name="connsiteX0" fmla="*/ 7570 w 7569"/>
                  <a:gd name="connsiteY0" fmla="*/ 6765 h 7569"/>
                  <a:gd name="connsiteX1" fmla="*/ 5677 w 7569"/>
                  <a:gd name="connsiteY1" fmla="*/ 6917 h 7569"/>
                  <a:gd name="connsiteX2" fmla="*/ 7570 w 7569"/>
                  <a:gd name="connsiteY2" fmla="*/ 676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65"/>
                    </a:moveTo>
                    <a:cubicBezTo>
                      <a:pt x="6964" y="6841"/>
                      <a:pt x="6283" y="6841"/>
                      <a:pt x="5677" y="6917"/>
                    </a:cubicBezTo>
                    <a:cubicBezTo>
                      <a:pt x="6131" y="5251"/>
                      <a:pt x="6813" y="5327"/>
                      <a:pt x="7570" y="6765"/>
                    </a:cubicBezTo>
                    <a:close/>
                  </a:path>
                </a:pathLst>
              </a:custGeom>
              <a:solidFill>
                <a:srgbClr val="F9E4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0" name="任意多边形: 形状 4239"/>
              <p:cNvSpPr/>
              <p:nvPr/>
            </p:nvSpPr>
            <p:spPr>
              <a:xfrm>
                <a:off x="1516229" y="5799222"/>
                <a:ext cx="30278" cy="30278"/>
              </a:xfrm>
              <a:custGeom>
                <a:avLst/>
                <a:gdLst>
                  <a:gd name="connsiteX0" fmla="*/ 9311 w 30278"/>
                  <a:gd name="connsiteY0" fmla="*/ 26418 h 30278"/>
                  <a:gd name="connsiteX1" fmla="*/ 5677 w 30278"/>
                  <a:gd name="connsiteY1" fmla="*/ 20740 h 30278"/>
                  <a:gd name="connsiteX2" fmla="*/ 5829 w 30278"/>
                  <a:gd name="connsiteY2" fmla="*/ 7645 h 30278"/>
                  <a:gd name="connsiteX3" fmla="*/ 14988 w 30278"/>
                  <a:gd name="connsiteY3" fmla="*/ 5677 h 30278"/>
                  <a:gd name="connsiteX4" fmla="*/ 16880 w 30278"/>
                  <a:gd name="connsiteY4" fmla="*/ 5677 h 30278"/>
                  <a:gd name="connsiteX5" fmla="*/ 19756 w 30278"/>
                  <a:gd name="connsiteY5" fmla="*/ 8780 h 30278"/>
                  <a:gd name="connsiteX6" fmla="*/ 21952 w 30278"/>
                  <a:gd name="connsiteY6" fmla="*/ 9462 h 30278"/>
                  <a:gd name="connsiteX7" fmla="*/ 23541 w 30278"/>
                  <a:gd name="connsiteY7" fmla="*/ 11203 h 30278"/>
                  <a:gd name="connsiteX8" fmla="*/ 24374 w 30278"/>
                  <a:gd name="connsiteY8" fmla="*/ 13549 h 30278"/>
                  <a:gd name="connsiteX9" fmla="*/ 24525 w 30278"/>
                  <a:gd name="connsiteY9" fmla="*/ 19681 h 30278"/>
                  <a:gd name="connsiteX10" fmla="*/ 24450 w 30278"/>
                  <a:gd name="connsiteY10" fmla="*/ 20892 h 30278"/>
                  <a:gd name="connsiteX11" fmla="*/ 9311 w 30278"/>
                  <a:gd name="connsiteY11" fmla="*/ 264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9311" y="26418"/>
                    </a:moveTo>
                    <a:cubicBezTo>
                      <a:pt x="8099" y="24525"/>
                      <a:pt x="7721" y="22103"/>
                      <a:pt x="5677" y="20740"/>
                    </a:cubicBezTo>
                    <a:cubicBezTo>
                      <a:pt x="9916" y="16275"/>
                      <a:pt x="9840" y="11733"/>
                      <a:pt x="5829" y="7645"/>
                    </a:cubicBezTo>
                    <a:cubicBezTo>
                      <a:pt x="8554" y="3028"/>
                      <a:pt x="12641" y="9840"/>
                      <a:pt x="14988" y="5677"/>
                    </a:cubicBezTo>
                    <a:cubicBezTo>
                      <a:pt x="15593" y="5677"/>
                      <a:pt x="16275" y="5677"/>
                      <a:pt x="16880" y="5677"/>
                    </a:cubicBezTo>
                    <a:cubicBezTo>
                      <a:pt x="18243" y="6359"/>
                      <a:pt x="16956" y="9386"/>
                      <a:pt x="19756" y="8780"/>
                    </a:cubicBezTo>
                    <a:cubicBezTo>
                      <a:pt x="20513" y="8856"/>
                      <a:pt x="21270" y="9008"/>
                      <a:pt x="21952" y="9462"/>
                    </a:cubicBezTo>
                    <a:cubicBezTo>
                      <a:pt x="22633" y="9992"/>
                      <a:pt x="23163" y="10522"/>
                      <a:pt x="23541" y="11203"/>
                    </a:cubicBezTo>
                    <a:cubicBezTo>
                      <a:pt x="23920" y="11960"/>
                      <a:pt x="24147" y="12717"/>
                      <a:pt x="24374" y="13549"/>
                    </a:cubicBezTo>
                    <a:cubicBezTo>
                      <a:pt x="24752" y="15593"/>
                      <a:pt x="24828" y="17637"/>
                      <a:pt x="24525" y="19681"/>
                    </a:cubicBezTo>
                    <a:cubicBezTo>
                      <a:pt x="24525" y="20059"/>
                      <a:pt x="24450" y="20514"/>
                      <a:pt x="24450" y="20892"/>
                    </a:cubicBezTo>
                    <a:cubicBezTo>
                      <a:pt x="20816" y="31489"/>
                      <a:pt x="19756" y="31868"/>
                      <a:pt x="9311" y="26418"/>
                    </a:cubicBezTo>
                    <a:close/>
                  </a:path>
                </a:pathLst>
              </a:custGeom>
              <a:solidFill>
                <a:srgbClr val="F1C8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1" name="任意多边形: 形状 4240"/>
              <p:cNvSpPr/>
              <p:nvPr/>
            </p:nvSpPr>
            <p:spPr>
              <a:xfrm>
                <a:off x="1509069" y="5797254"/>
                <a:ext cx="15139" cy="15139"/>
              </a:xfrm>
              <a:custGeom>
                <a:avLst/>
                <a:gdLst>
                  <a:gd name="connsiteX0" fmla="*/ 10718 w 15139"/>
                  <a:gd name="connsiteY0" fmla="*/ 5677 h 15139"/>
                  <a:gd name="connsiteX1" fmla="*/ 10642 w 15139"/>
                  <a:gd name="connsiteY1" fmla="*/ 8402 h 15139"/>
                  <a:gd name="connsiteX2" fmla="*/ 7690 w 15139"/>
                  <a:gd name="connsiteY2" fmla="*/ 11127 h 15139"/>
                  <a:gd name="connsiteX3" fmla="*/ 5722 w 15139"/>
                  <a:gd name="connsiteY3" fmla="*/ 9689 h 15139"/>
                  <a:gd name="connsiteX4" fmla="*/ 8068 w 15139"/>
                  <a:gd name="connsiteY4" fmla="*/ 6207 h 15139"/>
                  <a:gd name="connsiteX5" fmla="*/ 10718 w 15139"/>
                  <a:gd name="connsiteY5" fmla="*/ 5677 h 15139"/>
                  <a:gd name="connsiteX6" fmla="*/ 1071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0718" y="5677"/>
                    </a:moveTo>
                    <a:cubicBezTo>
                      <a:pt x="10718" y="6585"/>
                      <a:pt x="10718" y="7494"/>
                      <a:pt x="10642" y="8402"/>
                    </a:cubicBezTo>
                    <a:cubicBezTo>
                      <a:pt x="10415" y="10143"/>
                      <a:pt x="9582" y="11203"/>
                      <a:pt x="7690" y="11127"/>
                    </a:cubicBezTo>
                    <a:cubicBezTo>
                      <a:pt x="6706" y="11127"/>
                      <a:pt x="5873" y="10598"/>
                      <a:pt x="5722" y="9689"/>
                    </a:cubicBezTo>
                    <a:cubicBezTo>
                      <a:pt x="5419" y="7872"/>
                      <a:pt x="6706" y="6889"/>
                      <a:pt x="8068" y="6207"/>
                    </a:cubicBezTo>
                    <a:cubicBezTo>
                      <a:pt x="8901" y="5753"/>
                      <a:pt x="9885" y="5829"/>
                      <a:pt x="10718" y="5677"/>
                    </a:cubicBezTo>
                    <a:lnTo>
                      <a:pt x="10718" y="5677"/>
                    </a:lnTo>
                    <a:close/>
                  </a:path>
                </a:pathLst>
              </a:custGeom>
              <a:solidFill>
                <a:srgbClr val="EFC1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2" name="任意多边形: 形状 4241"/>
              <p:cNvSpPr/>
              <p:nvPr/>
            </p:nvSpPr>
            <p:spPr>
              <a:xfrm>
                <a:off x="1738456" y="5922530"/>
                <a:ext cx="37848" cy="30278"/>
              </a:xfrm>
              <a:custGeom>
                <a:avLst/>
                <a:gdLst>
                  <a:gd name="connsiteX0" fmla="*/ 17122 w 37847"/>
                  <a:gd name="connsiteY0" fmla="*/ 13474 h 30278"/>
                  <a:gd name="connsiteX1" fmla="*/ 23102 w 37847"/>
                  <a:gd name="connsiteY1" fmla="*/ 16577 h 30278"/>
                  <a:gd name="connsiteX2" fmla="*/ 28022 w 37847"/>
                  <a:gd name="connsiteY2" fmla="*/ 20438 h 30278"/>
                  <a:gd name="connsiteX3" fmla="*/ 32336 w 37847"/>
                  <a:gd name="connsiteY3" fmla="*/ 22936 h 30278"/>
                  <a:gd name="connsiteX4" fmla="*/ 32336 w 37847"/>
                  <a:gd name="connsiteY4" fmla="*/ 22936 h 30278"/>
                  <a:gd name="connsiteX5" fmla="*/ 24691 w 37847"/>
                  <a:gd name="connsiteY5" fmla="*/ 28613 h 30278"/>
                  <a:gd name="connsiteX6" fmla="*/ 16516 w 37847"/>
                  <a:gd name="connsiteY6" fmla="*/ 19681 h 30278"/>
                  <a:gd name="connsiteX7" fmla="*/ 11369 w 37847"/>
                  <a:gd name="connsiteY7" fmla="*/ 22860 h 30278"/>
                  <a:gd name="connsiteX8" fmla="*/ 11369 w 37847"/>
                  <a:gd name="connsiteY8" fmla="*/ 22860 h 30278"/>
                  <a:gd name="connsiteX9" fmla="*/ 5994 w 37847"/>
                  <a:gd name="connsiteY9" fmla="*/ 25282 h 30278"/>
                  <a:gd name="connsiteX10" fmla="*/ 12731 w 37847"/>
                  <a:gd name="connsiteY10" fmla="*/ 5677 h 30278"/>
                  <a:gd name="connsiteX11" fmla="*/ 17122 w 37847"/>
                  <a:gd name="connsiteY11" fmla="*/ 1347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17122" y="13474"/>
                    </a:moveTo>
                    <a:cubicBezTo>
                      <a:pt x="17046" y="18243"/>
                      <a:pt x="21436" y="16805"/>
                      <a:pt x="23102" y="16577"/>
                    </a:cubicBezTo>
                    <a:cubicBezTo>
                      <a:pt x="26735" y="16123"/>
                      <a:pt x="29157" y="15063"/>
                      <a:pt x="28022" y="20438"/>
                    </a:cubicBezTo>
                    <a:cubicBezTo>
                      <a:pt x="27189" y="24450"/>
                      <a:pt x="30747" y="22330"/>
                      <a:pt x="32336" y="22936"/>
                    </a:cubicBezTo>
                    <a:lnTo>
                      <a:pt x="32336" y="22936"/>
                    </a:lnTo>
                    <a:cubicBezTo>
                      <a:pt x="33472" y="29748"/>
                      <a:pt x="29763" y="30127"/>
                      <a:pt x="24691" y="28613"/>
                    </a:cubicBezTo>
                    <a:cubicBezTo>
                      <a:pt x="20225" y="27553"/>
                      <a:pt x="21663" y="21800"/>
                      <a:pt x="16516" y="19681"/>
                    </a:cubicBezTo>
                    <a:cubicBezTo>
                      <a:pt x="14926" y="19075"/>
                      <a:pt x="15835" y="27477"/>
                      <a:pt x="11369" y="22860"/>
                    </a:cubicBezTo>
                    <a:lnTo>
                      <a:pt x="11369" y="22860"/>
                    </a:lnTo>
                    <a:cubicBezTo>
                      <a:pt x="9476" y="23163"/>
                      <a:pt x="8644" y="25585"/>
                      <a:pt x="5994" y="25282"/>
                    </a:cubicBezTo>
                    <a:cubicBezTo>
                      <a:pt x="4026" y="17183"/>
                      <a:pt x="11823" y="13171"/>
                      <a:pt x="12731" y="5677"/>
                    </a:cubicBezTo>
                    <a:cubicBezTo>
                      <a:pt x="16138" y="8554"/>
                      <a:pt x="10990" y="13701"/>
                      <a:pt x="17122" y="13474"/>
                    </a:cubicBezTo>
                    <a:close/>
                  </a:path>
                </a:pathLst>
              </a:custGeom>
              <a:solidFill>
                <a:srgbClr val="F8CF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3" name="任意多边形: 形状 4242"/>
              <p:cNvSpPr/>
              <p:nvPr/>
            </p:nvSpPr>
            <p:spPr>
              <a:xfrm>
                <a:off x="1757353" y="5939864"/>
                <a:ext cx="22709" cy="22709"/>
              </a:xfrm>
              <a:custGeom>
                <a:avLst/>
                <a:gdLst>
                  <a:gd name="connsiteX0" fmla="*/ 5795 w 22708"/>
                  <a:gd name="connsiteY0" fmla="*/ 11354 h 22708"/>
                  <a:gd name="connsiteX1" fmla="*/ 13440 w 22708"/>
                  <a:gd name="connsiteY1" fmla="*/ 5677 h 22708"/>
                  <a:gd name="connsiteX2" fmla="*/ 19117 w 22708"/>
                  <a:gd name="connsiteY2" fmla="*/ 9462 h 22708"/>
                  <a:gd name="connsiteX3" fmla="*/ 22978 w 22708"/>
                  <a:gd name="connsiteY3" fmla="*/ 20816 h 22708"/>
                  <a:gd name="connsiteX4" fmla="*/ 19117 w 22708"/>
                  <a:gd name="connsiteY4" fmla="*/ 22709 h 22708"/>
                  <a:gd name="connsiteX5" fmla="*/ 19117 w 22708"/>
                  <a:gd name="connsiteY5" fmla="*/ 22709 h 22708"/>
                  <a:gd name="connsiteX6" fmla="*/ 16165 w 22708"/>
                  <a:gd name="connsiteY6" fmla="*/ 20513 h 22708"/>
                  <a:gd name="connsiteX7" fmla="*/ 12759 w 22708"/>
                  <a:gd name="connsiteY7" fmla="*/ 20059 h 22708"/>
                  <a:gd name="connsiteX8" fmla="*/ 9580 w 22708"/>
                  <a:gd name="connsiteY8" fmla="*/ 20816 h 22708"/>
                  <a:gd name="connsiteX9" fmla="*/ 7687 w 22708"/>
                  <a:gd name="connsiteY9" fmla="*/ 20816 h 22708"/>
                  <a:gd name="connsiteX10" fmla="*/ 5795 w 22708"/>
                  <a:gd name="connsiteY10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795" y="11354"/>
                    </a:moveTo>
                    <a:cubicBezTo>
                      <a:pt x="9201" y="10597"/>
                      <a:pt x="12986" y="10370"/>
                      <a:pt x="13440" y="5677"/>
                    </a:cubicBezTo>
                    <a:cubicBezTo>
                      <a:pt x="15332" y="6964"/>
                      <a:pt x="17225" y="8251"/>
                      <a:pt x="19117" y="9462"/>
                    </a:cubicBezTo>
                    <a:cubicBezTo>
                      <a:pt x="19950" y="13398"/>
                      <a:pt x="21161" y="17183"/>
                      <a:pt x="22978" y="20816"/>
                    </a:cubicBezTo>
                    <a:cubicBezTo>
                      <a:pt x="22221" y="22481"/>
                      <a:pt x="20707" y="22709"/>
                      <a:pt x="19117" y="22709"/>
                    </a:cubicBezTo>
                    <a:lnTo>
                      <a:pt x="19117" y="22709"/>
                    </a:lnTo>
                    <a:cubicBezTo>
                      <a:pt x="18284" y="21800"/>
                      <a:pt x="17300" y="21043"/>
                      <a:pt x="16165" y="20513"/>
                    </a:cubicBezTo>
                    <a:cubicBezTo>
                      <a:pt x="15030" y="20059"/>
                      <a:pt x="13894" y="20059"/>
                      <a:pt x="12759" y="20059"/>
                    </a:cubicBezTo>
                    <a:cubicBezTo>
                      <a:pt x="11623" y="19908"/>
                      <a:pt x="10488" y="19908"/>
                      <a:pt x="9580" y="20816"/>
                    </a:cubicBezTo>
                    <a:cubicBezTo>
                      <a:pt x="8974" y="21346"/>
                      <a:pt x="8293" y="21346"/>
                      <a:pt x="7687" y="20816"/>
                    </a:cubicBezTo>
                    <a:cubicBezTo>
                      <a:pt x="7611" y="17561"/>
                      <a:pt x="5113" y="14760"/>
                      <a:pt x="5795" y="11354"/>
                    </a:cubicBezTo>
                    <a:close/>
                  </a:path>
                </a:pathLst>
              </a:custGeom>
              <a:solidFill>
                <a:srgbClr val="F9D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4" name="任意多边形: 形状 4243"/>
              <p:cNvSpPr/>
              <p:nvPr/>
            </p:nvSpPr>
            <p:spPr>
              <a:xfrm>
                <a:off x="1738152" y="5973556"/>
                <a:ext cx="22709" cy="22709"/>
              </a:xfrm>
              <a:custGeom>
                <a:avLst/>
                <a:gdLst>
                  <a:gd name="connsiteX0" fmla="*/ 5996 w 22708"/>
                  <a:gd name="connsiteY0" fmla="*/ 6200 h 22708"/>
                  <a:gd name="connsiteX1" fmla="*/ 15533 w 22708"/>
                  <a:gd name="connsiteY1" fmla="*/ 10742 h 22708"/>
                  <a:gd name="connsiteX2" fmla="*/ 23103 w 22708"/>
                  <a:gd name="connsiteY2" fmla="*/ 13770 h 22708"/>
                  <a:gd name="connsiteX3" fmla="*/ 23103 w 22708"/>
                  <a:gd name="connsiteY3" fmla="*/ 13770 h 22708"/>
                  <a:gd name="connsiteX4" fmla="*/ 18485 w 22708"/>
                  <a:gd name="connsiteY4" fmla="*/ 19674 h 22708"/>
                  <a:gd name="connsiteX5" fmla="*/ 8418 w 22708"/>
                  <a:gd name="connsiteY5" fmla="*/ 19826 h 22708"/>
                  <a:gd name="connsiteX6" fmla="*/ 7888 w 22708"/>
                  <a:gd name="connsiteY6" fmla="*/ 13770 h 22708"/>
                  <a:gd name="connsiteX7" fmla="*/ 8948 w 22708"/>
                  <a:gd name="connsiteY7" fmla="*/ 12180 h 22708"/>
                  <a:gd name="connsiteX8" fmla="*/ 7585 w 22708"/>
                  <a:gd name="connsiteY8" fmla="*/ 9758 h 22708"/>
                  <a:gd name="connsiteX9" fmla="*/ 5996 w 22708"/>
                  <a:gd name="connsiteY9" fmla="*/ 62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996" y="6200"/>
                    </a:moveTo>
                    <a:cubicBezTo>
                      <a:pt x="13035" y="5065"/>
                      <a:pt x="14474" y="5443"/>
                      <a:pt x="15533" y="10742"/>
                    </a:cubicBezTo>
                    <a:cubicBezTo>
                      <a:pt x="16593" y="16268"/>
                      <a:pt x="21589" y="10515"/>
                      <a:pt x="23103" y="13770"/>
                    </a:cubicBezTo>
                    <a:lnTo>
                      <a:pt x="23103" y="13770"/>
                    </a:lnTo>
                    <a:cubicBezTo>
                      <a:pt x="21513" y="15738"/>
                      <a:pt x="19469" y="17479"/>
                      <a:pt x="18485" y="19674"/>
                    </a:cubicBezTo>
                    <a:cubicBezTo>
                      <a:pt x="15458" y="26411"/>
                      <a:pt x="12051" y="18993"/>
                      <a:pt x="8418" y="19826"/>
                    </a:cubicBezTo>
                    <a:cubicBezTo>
                      <a:pt x="5314" y="20582"/>
                      <a:pt x="8721" y="15889"/>
                      <a:pt x="7888" y="13770"/>
                    </a:cubicBezTo>
                    <a:cubicBezTo>
                      <a:pt x="8342" y="13315"/>
                      <a:pt x="8721" y="12710"/>
                      <a:pt x="8948" y="12180"/>
                    </a:cubicBezTo>
                    <a:cubicBezTo>
                      <a:pt x="9099" y="11045"/>
                      <a:pt x="8494" y="10288"/>
                      <a:pt x="7585" y="9758"/>
                    </a:cubicBezTo>
                    <a:cubicBezTo>
                      <a:pt x="6526" y="8774"/>
                      <a:pt x="5012" y="8092"/>
                      <a:pt x="5996" y="6200"/>
                    </a:cubicBezTo>
                    <a:close/>
                  </a:path>
                </a:pathLst>
              </a:custGeom>
              <a:solidFill>
                <a:srgbClr val="F8C8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5" name="任意多边形: 形状 4244"/>
              <p:cNvSpPr/>
              <p:nvPr/>
            </p:nvSpPr>
            <p:spPr>
              <a:xfrm>
                <a:off x="1723387" y="5966687"/>
                <a:ext cx="30278" cy="22709"/>
              </a:xfrm>
              <a:custGeom>
                <a:avLst/>
                <a:gdLst>
                  <a:gd name="connsiteX0" fmla="*/ 20761 w 30278"/>
                  <a:gd name="connsiteY0" fmla="*/ 13069 h 22708"/>
                  <a:gd name="connsiteX1" fmla="*/ 24545 w 30278"/>
                  <a:gd name="connsiteY1" fmla="*/ 14961 h 22708"/>
                  <a:gd name="connsiteX2" fmla="*/ 24545 w 30278"/>
                  <a:gd name="connsiteY2" fmla="*/ 20638 h 22708"/>
                  <a:gd name="connsiteX3" fmla="*/ 23637 w 30278"/>
                  <a:gd name="connsiteY3" fmla="*/ 20638 h 22708"/>
                  <a:gd name="connsiteX4" fmla="*/ 22729 w 30278"/>
                  <a:gd name="connsiteY4" fmla="*/ 20638 h 22708"/>
                  <a:gd name="connsiteX5" fmla="*/ 18565 w 30278"/>
                  <a:gd name="connsiteY5" fmla="*/ 17989 h 22708"/>
                  <a:gd name="connsiteX6" fmla="*/ 6379 w 30278"/>
                  <a:gd name="connsiteY6" fmla="*/ 9511 h 22708"/>
                  <a:gd name="connsiteX7" fmla="*/ 9179 w 30278"/>
                  <a:gd name="connsiteY7" fmla="*/ 6029 h 22708"/>
                  <a:gd name="connsiteX8" fmla="*/ 14629 w 30278"/>
                  <a:gd name="connsiteY8" fmla="*/ 12766 h 22708"/>
                  <a:gd name="connsiteX9" fmla="*/ 20761 w 30278"/>
                  <a:gd name="connsiteY9" fmla="*/ 1306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22708">
                    <a:moveTo>
                      <a:pt x="20761" y="13069"/>
                    </a:moveTo>
                    <a:cubicBezTo>
                      <a:pt x="21518" y="14734"/>
                      <a:pt x="23032" y="14886"/>
                      <a:pt x="24545" y="14961"/>
                    </a:cubicBezTo>
                    <a:cubicBezTo>
                      <a:pt x="25984" y="16854"/>
                      <a:pt x="25984" y="18746"/>
                      <a:pt x="24545" y="20638"/>
                    </a:cubicBezTo>
                    <a:lnTo>
                      <a:pt x="23637" y="20638"/>
                    </a:lnTo>
                    <a:lnTo>
                      <a:pt x="22729" y="20638"/>
                    </a:lnTo>
                    <a:cubicBezTo>
                      <a:pt x="21820" y="18973"/>
                      <a:pt x="21063" y="17232"/>
                      <a:pt x="18565" y="17989"/>
                    </a:cubicBezTo>
                    <a:cubicBezTo>
                      <a:pt x="11299" y="20108"/>
                      <a:pt x="10163" y="12615"/>
                      <a:pt x="6379" y="9511"/>
                    </a:cubicBezTo>
                    <a:cubicBezTo>
                      <a:pt x="4410" y="7922"/>
                      <a:pt x="6984" y="4591"/>
                      <a:pt x="9179" y="6029"/>
                    </a:cubicBezTo>
                    <a:cubicBezTo>
                      <a:pt x="11147" y="7241"/>
                      <a:pt x="19247" y="4137"/>
                      <a:pt x="14629" y="12766"/>
                    </a:cubicBezTo>
                    <a:cubicBezTo>
                      <a:pt x="12813" y="15945"/>
                      <a:pt x="18641" y="11176"/>
                      <a:pt x="20761" y="13069"/>
                    </a:cubicBezTo>
                    <a:close/>
                  </a:path>
                </a:pathLst>
              </a:custGeom>
              <a:solidFill>
                <a:srgbClr val="F9D1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6" name="任意多边形: 形状 4245"/>
              <p:cNvSpPr/>
              <p:nvPr/>
            </p:nvSpPr>
            <p:spPr>
              <a:xfrm>
                <a:off x="1767801" y="5960970"/>
                <a:ext cx="22709" cy="15139"/>
              </a:xfrm>
              <a:custGeom>
                <a:avLst/>
                <a:gdLst>
                  <a:gd name="connsiteX0" fmla="*/ 8669 w 22708"/>
                  <a:gd name="connsiteY0" fmla="*/ 13033 h 15139"/>
                  <a:gd name="connsiteX1" fmla="*/ 6852 w 22708"/>
                  <a:gd name="connsiteY1" fmla="*/ 7128 h 15139"/>
                  <a:gd name="connsiteX2" fmla="*/ 15860 w 22708"/>
                  <a:gd name="connsiteY2" fmla="*/ 7356 h 15139"/>
                  <a:gd name="connsiteX3" fmla="*/ 23278 w 22708"/>
                  <a:gd name="connsiteY3" fmla="*/ 12275 h 15139"/>
                  <a:gd name="connsiteX4" fmla="*/ 10485 w 22708"/>
                  <a:gd name="connsiteY4" fmla="*/ 13033 h 15139"/>
                  <a:gd name="connsiteX5" fmla="*/ 8669 w 22708"/>
                  <a:gd name="connsiteY5" fmla="*/ 1303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8669" y="13033"/>
                    </a:moveTo>
                    <a:cubicBezTo>
                      <a:pt x="8744" y="10686"/>
                      <a:pt x="3370" y="9096"/>
                      <a:pt x="6852" y="7128"/>
                    </a:cubicBezTo>
                    <a:cubicBezTo>
                      <a:pt x="8971" y="5917"/>
                      <a:pt x="13740" y="4479"/>
                      <a:pt x="15860" y="7356"/>
                    </a:cubicBezTo>
                    <a:cubicBezTo>
                      <a:pt x="17752" y="10005"/>
                      <a:pt x="20780" y="10535"/>
                      <a:pt x="23278" y="12275"/>
                    </a:cubicBezTo>
                    <a:cubicBezTo>
                      <a:pt x="18660" y="15530"/>
                      <a:pt x="14649" y="16288"/>
                      <a:pt x="10485" y="13033"/>
                    </a:cubicBezTo>
                    <a:cubicBezTo>
                      <a:pt x="9956" y="13033"/>
                      <a:pt x="9350" y="13033"/>
                      <a:pt x="8669" y="13033"/>
                    </a:cubicBezTo>
                    <a:close/>
                  </a:path>
                </a:pathLst>
              </a:custGeom>
              <a:solidFill>
                <a:srgbClr val="FADA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7" name="任意多边形: 形状 4246"/>
              <p:cNvSpPr/>
              <p:nvPr/>
            </p:nvSpPr>
            <p:spPr>
              <a:xfrm>
                <a:off x="1755578" y="5976047"/>
                <a:ext cx="22709" cy="15139"/>
              </a:xfrm>
              <a:custGeom>
                <a:avLst/>
                <a:gdLst>
                  <a:gd name="connsiteX0" fmla="*/ 19000 w 22708"/>
                  <a:gd name="connsiteY0" fmla="*/ 7494 h 15139"/>
                  <a:gd name="connsiteX1" fmla="*/ 15139 w 22708"/>
                  <a:gd name="connsiteY1" fmla="*/ 15063 h 15139"/>
                  <a:gd name="connsiteX2" fmla="*/ 5677 w 22708"/>
                  <a:gd name="connsiteY2" fmla="*/ 11354 h 15139"/>
                  <a:gd name="connsiteX3" fmla="*/ 5677 w 22708"/>
                  <a:gd name="connsiteY3" fmla="*/ 11354 h 15139"/>
                  <a:gd name="connsiteX4" fmla="*/ 11354 w 22708"/>
                  <a:gd name="connsiteY4" fmla="*/ 7494 h 15139"/>
                  <a:gd name="connsiteX5" fmla="*/ 15139 w 22708"/>
                  <a:gd name="connsiteY5" fmla="*/ 5677 h 15139"/>
                  <a:gd name="connsiteX6" fmla="*/ 17031 w 22708"/>
                  <a:gd name="connsiteY6" fmla="*/ 5677 h 15139"/>
                  <a:gd name="connsiteX7" fmla="*/ 18697 w 22708"/>
                  <a:gd name="connsiteY7" fmla="*/ 6661 h 15139"/>
                  <a:gd name="connsiteX8" fmla="*/ 19000 w 22708"/>
                  <a:gd name="connsiteY8" fmla="*/ 749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15139">
                    <a:moveTo>
                      <a:pt x="19000" y="7494"/>
                    </a:moveTo>
                    <a:cubicBezTo>
                      <a:pt x="18015" y="10143"/>
                      <a:pt x="14836" y="11657"/>
                      <a:pt x="15139" y="15063"/>
                    </a:cubicBezTo>
                    <a:cubicBezTo>
                      <a:pt x="11506" y="15063"/>
                      <a:pt x="8856" y="12566"/>
                      <a:pt x="5677" y="11354"/>
                    </a:cubicBezTo>
                    <a:lnTo>
                      <a:pt x="5677" y="11354"/>
                    </a:lnTo>
                    <a:cubicBezTo>
                      <a:pt x="5677" y="7267"/>
                      <a:pt x="8629" y="7570"/>
                      <a:pt x="11354" y="7494"/>
                    </a:cubicBezTo>
                    <a:cubicBezTo>
                      <a:pt x="12414" y="6359"/>
                      <a:pt x="14155" y="6889"/>
                      <a:pt x="15139" y="5677"/>
                    </a:cubicBezTo>
                    <a:cubicBezTo>
                      <a:pt x="15745" y="5677"/>
                      <a:pt x="16426" y="5677"/>
                      <a:pt x="17031" y="5677"/>
                    </a:cubicBezTo>
                    <a:cubicBezTo>
                      <a:pt x="17713" y="5829"/>
                      <a:pt x="18243" y="6131"/>
                      <a:pt x="18697" y="6661"/>
                    </a:cubicBezTo>
                    <a:cubicBezTo>
                      <a:pt x="18848" y="6813"/>
                      <a:pt x="18924" y="7115"/>
                      <a:pt x="19000" y="7494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8" name="任意多边形: 形状 4247"/>
              <p:cNvSpPr/>
              <p:nvPr/>
            </p:nvSpPr>
            <p:spPr>
              <a:xfrm>
                <a:off x="1762637" y="5951580"/>
                <a:ext cx="15139" cy="15139"/>
              </a:xfrm>
              <a:custGeom>
                <a:avLst/>
                <a:gdLst>
                  <a:gd name="connsiteX0" fmla="*/ 6264 w 15139"/>
                  <a:gd name="connsiteY0" fmla="*/ 7284 h 15139"/>
                  <a:gd name="connsiteX1" fmla="*/ 11941 w 15139"/>
                  <a:gd name="connsiteY1" fmla="*/ 7208 h 15139"/>
                  <a:gd name="connsiteX2" fmla="*/ 11865 w 15139"/>
                  <a:gd name="connsiteY2" fmla="*/ 10993 h 15139"/>
                  <a:gd name="connsiteX3" fmla="*/ 6188 w 15139"/>
                  <a:gd name="connsiteY3" fmla="*/ 9101 h 15139"/>
                  <a:gd name="connsiteX4" fmla="*/ 5734 w 15139"/>
                  <a:gd name="connsiteY4" fmla="*/ 7889 h 15139"/>
                  <a:gd name="connsiteX5" fmla="*/ 6264 w 15139"/>
                  <a:gd name="connsiteY5" fmla="*/ 7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264" y="7284"/>
                    </a:moveTo>
                    <a:cubicBezTo>
                      <a:pt x="8156" y="6830"/>
                      <a:pt x="10049" y="3954"/>
                      <a:pt x="11941" y="7208"/>
                    </a:cubicBezTo>
                    <a:cubicBezTo>
                      <a:pt x="12925" y="8495"/>
                      <a:pt x="13076" y="9782"/>
                      <a:pt x="11865" y="10993"/>
                    </a:cubicBezTo>
                    <a:cubicBezTo>
                      <a:pt x="9821" y="10842"/>
                      <a:pt x="7475" y="11598"/>
                      <a:pt x="6188" y="9101"/>
                    </a:cubicBezTo>
                    <a:cubicBezTo>
                      <a:pt x="5734" y="8647"/>
                      <a:pt x="5583" y="8268"/>
                      <a:pt x="5734" y="7889"/>
                    </a:cubicBezTo>
                    <a:cubicBezTo>
                      <a:pt x="5961" y="7435"/>
                      <a:pt x="6112" y="7284"/>
                      <a:pt x="6264" y="7284"/>
                    </a:cubicBezTo>
                    <a:close/>
                  </a:path>
                </a:pathLst>
              </a:custGeom>
              <a:solidFill>
                <a:srgbClr val="F7C47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49" name="任意多边形: 形状 4248"/>
              <p:cNvSpPr/>
              <p:nvPr/>
            </p:nvSpPr>
            <p:spPr>
              <a:xfrm>
                <a:off x="1767008" y="5983511"/>
                <a:ext cx="15139" cy="7570"/>
              </a:xfrm>
              <a:custGeom>
                <a:avLst/>
                <a:gdLst>
                  <a:gd name="connsiteX0" fmla="*/ 5677 w 15139"/>
                  <a:gd name="connsiteY0" fmla="*/ 7599 h 7569"/>
                  <a:gd name="connsiteX1" fmla="*/ 11354 w 15139"/>
                  <a:gd name="connsiteY1" fmla="*/ 7674 h 7569"/>
                  <a:gd name="connsiteX2" fmla="*/ 5677 w 15139"/>
                  <a:gd name="connsiteY2" fmla="*/ 75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99"/>
                    </a:moveTo>
                    <a:cubicBezTo>
                      <a:pt x="7570" y="4949"/>
                      <a:pt x="9462" y="5101"/>
                      <a:pt x="11354" y="7674"/>
                    </a:cubicBezTo>
                    <a:cubicBezTo>
                      <a:pt x="9462" y="10172"/>
                      <a:pt x="7570" y="6766"/>
                      <a:pt x="5677" y="7599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0" name="任意多边形: 形状 4249"/>
              <p:cNvSpPr/>
              <p:nvPr/>
            </p:nvSpPr>
            <p:spPr>
              <a:xfrm>
                <a:off x="1739833" y="5915112"/>
                <a:ext cx="7570" cy="7570"/>
              </a:xfrm>
              <a:custGeom>
                <a:avLst/>
                <a:gdLst>
                  <a:gd name="connsiteX0" fmla="*/ 8099 w 7569"/>
                  <a:gd name="connsiteY0" fmla="*/ 5677 h 7569"/>
                  <a:gd name="connsiteX1" fmla="*/ 6283 w 7569"/>
                  <a:gd name="connsiteY1" fmla="*/ 7191 h 7569"/>
                  <a:gd name="connsiteX2" fmla="*/ 5677 w 7569"/>
                  <a:gd name="connsiteY2" fmla="*/ 6207 h 7569"/>
                  <a:gd name="connsiteX3" fmla="*/ 8099 w 7569"/>
                  <a:gd name="connsiteY3" fmla="*/ 5677 h 7569"/>
                  <a:gd name="connsiteX4" fmla="*/ 809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5677"/>
                    </a:moveTo>
                    <a:cubicBezTo>
                      <a:pt x="7494" y="6207"/>
                      <a:pt x="6888" y="6661"/>
                      <a:pt x="6283" y="7191"/>
                    </a:cubicBezTo>
                    <a:cubicBezTo>
                      <a:pt x="6056" y="6888"/>
                      <a:pt x="5904" y="6510"/>
                      <a:pt x="5677" y="6207"/>
                    </a:cubicBezTo>
                    <a:cubicBezTo>
                      <a:pt x="6510" y="5980"/>
                      <a:pt x="7342" y="5829"/>
                      <a:pt x="8099" y="5677"/>
                    </a:cubicBezTo>
                    <a:lnTo>
                      <a:pt x="8099" y="5677"/>
                    </a:lnTo>
                    <a:close/>
                  </a:path>
                </a:pathLst>
              </a:custGeom>
              <a:solidFill>
                <a:srgbClr val="F8C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1" name="任意多边形: 形状 4250"/>
              <p:cNvSpPr/>
              <p:nvPr/>
            </p:nvSpPr>
            <p:spPr>
              <a:xfrm>
                <a:off x="1761331" y="5975971"/>
                <a:ext cx="15139" cy="7570"/>
              </a:xfrm>
              <a:custGeom>
                <a:avLst/>
                <a:gdLst>
                  <a:gd name="connsiteX0" fmla="*/ 9462 w 15139"/>
                  <a:gd name="connsiteY0" fmla="*/ 5677 h 7569"/>
                  <a:gd name="connsiteX1" fmla="*/ 5677 w 15139"/>
                  <a:gd name="connsiteY1" fmla="*/ 7494 h 7569"/>
                  <a:gd name="connsiteX2" fmla="*/ 9462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5677"/>
                    </a:moveTo>
                    <a:cubicBezTo>
                      <a:pt x="8705" y="7343"/>
                      <a:pt x="7191" y="7570"/>
                      <a:pt x="5677" y="7494"/>
                    </a:cubicBezTo>
                    <a:cubicBezTo>
                      <a:pt x="6434" y="5829"/>
                      <a:pt x="7872" y="5677"/>
                      <a:pt x="9462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2" name="任意多边形: 形状 4251"/>
              <p:cNvSpPr/>
              <p:nvPr/>
            </p:nvSpPr>
            <p:spPr>
              <a:xfrm>
                <a:off x="1768106" y="5974003"/>
                <a:ext cx="7570" cy="15139"/>
              </a:xfrm>
              <a:custGeom>
                <a:avLst/>
                <a:gdLst>
                  <a:gd name="connsiteX0" fmla="*/ 8364 w 7569"/>
                  <a:gd name="connsiteY0" fmla="*/ 5677 h 15139"/>
                  <a:gd name="connsiteX1" fmla="*/ 6472 w 7569"/>
                  <a:gd name="connsiteY1" fmla="*/ 9462 h 15139"/>
                  <a:gd name="connsiteX2" fmla="*/ 6472 w 7569"/>
                  <a:gd name="connsiteY2" fmla="*/ 5677 h 15139"/>
                  <a:gd name="connsiteX3" fmla="*/ 8364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364" y="5677"/>
                    </a:moveTo>
                    <a:cubicBezTo>
                      <a:pt x="8364" y="7266"/>
                      <a:pt x="8137" y="8780"/>
                      <a:pt x="6472" y="9462"/>
                    </a:cubicBezTo>
                    <a:cubicBezTo>
                      <a:pt x="5412" y="8175"/>
                      <a:pt x="5412" y="6964"/>
                      <a:pt x="6472" y="5677"/>
                    </a:cubicBezTo>
                    <a:cubicBezTo>
                      <a:pt x="7078" y="5677"/>
                      <a:pt x="7759" y="5677"/>
                      <a:pt x="8364" y="5677"/>
                    </a:cubicBezTo>
                    <a:close/>
                  </a:path>
                </a:pathLst>
              </a:custGeom>
              <a:solidFill>
                <a:srgbClr val="F6CD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3" name="任意多边形: 形状 4252"/>
              <p:cNvSpPr/>
              <p:nvPr/>
            </p:nvSpPr>
            <p:spPr>
              <a:xfrm>
                <a:off x="1767008" y="5974003"/>
                <a:ext cx="7570" cy="15139"/>
              </a:xfrm>
              <a:custGeom>
                <a:avLst/>
                <a:gdLst>
                  <a:gd name="connsiteX0" fmla="*/ 7570 w 7569"/>
                  <a:gd name="connsiteY0" fmla="*/ 5677 h 15139"/>
                  <a:gd name="connsiteX1" fmla="*/ 7570 w 7569"/>
                  <a:gd name="connsiteY1" fmla="*/ 9462 h 15139"/>
                  <a:gd name="connsiteX2" fmla="*/ 5677 w 7569"/>
                  <a:gd name="connsiteY2" fmla="*/ 7570 h 15139"/>
                  <a:gd name="connsiteX3" fmla="*/ 7570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5677"/>
                    </a:moveTo>
                    <a:cubicBezTo>
                      <a:pt x="7570" y="6964"/>
                      <a:pt x="7570" y="8175"/>
                      <a:pt x="7570" y="9462"/>
                    </a:cubicBezTo>
                    <a:cubicBezTo>
                      <a:pt x="6964" y="8856"/>
                      <a:pt x="6283" y="8175"/>
                      <a:pt x="5677" y="7570"/>
                    </a:cubicBezTo>
                    <a:cubicBezTo>
                      <a:pt x="5904" y="6585"/>
                      <a:pt x="6585" y="5980"/>
                      <a:pt x="7570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4" name="任意多边形: 形状 4253"/>
              <p:cNvSpPr/>
              <p:nvPr/>
            </p:nvSpPr>
            <p:spPr>
              <a:xfrm>
                <a:off x="1768900" y="5953111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753 w 7569"/>
                  <a:gd name="connsiteY1" fmla="*/ 5677 h 15139"/>
                  <a:gd name="connsiteX2" fmla="*/ 7645 w 7569"/>
                  <a:gd name="connsiteY2" fmla="*/ 9462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888"/>
                      <a:pt x="5753" y="5677"/>
                    </a:cubicBezTo>
                    <a:cubicBezTo>
                      <a:pt x="7418" y="6434"/>
                      <a:pt x="7570" y="7948"/>
                      <a:pt x="7645" y="9462"/>
                    </a:cubicBezTo>
                    <a:cubicBezTo>
                      <a:pt x="6964" y="9462"/>
                      <a:pt x="6283" y="9462"/>
                      <a:pt x="5677" y="9462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5" name="任意多边形: 形状 4254"/>
              <p:cNvSpPr/>
              <p:nvPr/>
            </p:nvSpPr>
            <p:spPr>
              <a:xfrm>
                <a:off x="1711977" y="5960681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6586 w 7569"/>
                  <a:gd name="connsiteY1" fmla="*/ 7570 h 7569"/>
                  <a:gd name="connsiteX2" fmla="*/ 5677 w 7569"/>
                  <a:gd name="connsiteY2" fmla="*/ 7570 h 7569"/>
                  <a:gd name="connsiteX3" fmla="*/ 7494 w 7569"/>
                  <a:gd name="connsiteY3" fmla="*/ 5677 h 7569"/>
                  <a:gd name="connsiteX4" fmla="*/ 7494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lnTo>
                      <a:pt x="6586" y="7570"/>
                    </a:lnTo>
                    <a:lnTo>
                      <a:pt x="5677" y="7570"/>
                    </a:lnTo>
                    <a:cubicBezTo>
                      <a:pt x="6283" y="6964"/>
                      <a:pt x="6888" y="6358"/>
                      <a:pt x="7494" y="5677"/>
                    </a:cubicBezTo>
                    <a:cubicBezTo>
                      <a:pt x="7418" y="6358"/>
                      <a:pt x="7494" y="6964"/>
                      <a:pt x="7494" y="7570"/>
                    </a:cubicBezTo>
                    <a:close/>
                  </a:path>
                </a:pathLst>
              </a:custGeom>
              <a:solidFill>
                <a:srgbClr val="F8D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6" name="任意多边形: 形状 4255"/>
              <p:cNvSpPr/>
              <p:nvPr/>
            </p:nvSpPr>
            <p:spPr>
              <a:xfrm>
                <a:off x="1759363" y="595500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6964" y="7191"/>
                      <a:pt x="6358" y="7191"/>
                      <a:pt x="5677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7" name="任意多边形: 形状 4256"/>
              <p:cNvSpPr/>
              <p:nvPr/>
            </p:nvSpPr>
            <p:spPr>
              <a:xfrm>
                <a:off x="1761255" y="5953187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570 w 7569"/>
                  <a:gd name="connsiteY1" fmla="*/ 7494 h 7569"/>
                  <a:gd name="connsiteX2" fmla="*/ 5677 w 7569"/>
                  <a:gd name="connsiteY2" fmla="*/ 7494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282"/>
                      <a:pt x="7570" y="6888"/>
                      <a:pt x="7570" y="7494"/>
                    </a:cubicBezTo>
                    <a:cubicBezTo>
                      <a:pt x="6964" y="7494"/>
                      <a:pt x="6283" y="7494"/>
                      <a:pt x="5677" y="7494"/>
                    </a:cubicBezTo>
                    <a:cubicBezTo>
                      <a:pt x="6358" y="6888"/>
                      <a:pt x="7040" y="6282"/>
                      <a:pt x="7645" y="5677"/>
                    </a:cubicBezTo>
                    <a:close/>
                  </a:path>
                </a:pathLst>
              </a:custGeom>
              <a:solidFill>
                <a:srgbClr val="F9C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8" name="任意多边形: 形状 4257"/>
              <p:cNvSpPr/>
              <p:nvPr/>
            </p:nvSpPr>
            <p:spPr>
              <a:xfrm>
                <a:off x="1863188" y="5703074"/>
                <a:ext cx="15139" cy="7570"/>
              </a:xfrm>
              <a:custGeom>
                <a:avLst/>
                <a:gdLst>
                  <a:gd name="connsiteX0" fmla="*/ 9869 w 15139"/>
                  <a:gd name="connsiteY0" fmla="*/ 8645 h 7569"/>
                  <a:gd name="connsiteX1" fmla="*/ 7750 w 15139"/>
                  <a:gd name="connsiteY1" fmla="*/ 9023 h 7569"/>
                  <a:gd name="connsiteX2" fmla="*/ 5858 w 15139"/>
                  <a:gd name="connsiteY2" fmla="*/ 6752 h 7569"/>
                  <a:gd name="connsiteX3" fmla="*/ 8053 w 15139"/>
                  <a:gd name="connsiteY3" fmla="*/ 5844 h 7569"/>
                  <a:gd name="connsiteX4" fmla="*/ 9869 w 15139"/>
                  <a:gd name="connsiteY4" fmla="*/ 8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869" y="8645"/>
                    </a:moveTo>
                    <a:cubicBezTo>
                      <a:pt x="9340" y="9704"/>
                      <a:pt x="8431" y="9477"/>
                      <a:pt x="7750" y="9023"/>
                    </a:cubicBezTo>
                    <a:cubicBezTo>
                      <a:pt x="6917" y="8493"/>
                      <a:pt x="5101" y="8493"/>
                      <a:pt x="5858" y="6752"/>
                    </a:cubicBezTo>
                    <a:cubicBezTo>
                      <a:pt x="6236" y="5920"/>
                      <a:pt x="7144" y="5390"/>
                      <a:pt x="8053" y="5844"/>
                    </a:cubicBezTo>
                    <a:cubicBezTo>
                      <a:pt x="9113" y="6450"/>
                      <a:pt x="9945" y="7282"/>
                      <a:pt x="9869" y="8645"/>
                    </a:cubicBezTo>
                    <a:close/>
                  </a:path>
                </a:pathLst>
              </a:custGeom>
              <a:solidFill>
                <a:srgbClr val="F3C7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59" name="任意多边形: 形状 4258"/>
              <p:cNvSpPr/>
              <p:nvPr/>
            </p:nvSpPr>
            <p:spPr>
              <a:xfrm>
                <a:off x="1604717" y="6321400"/>
                <a:ext cx="52987" cy="60556"/>
              </a:xfrm>
              <a:custGeom>
                <a:avLst/>
                <a:gdLst>
                  <a:gd name="connsiteX0" fmla="*/ 6434 w 52986"/>
                  <a:gd name="connsiteY0" fmla="*/ 46068 h 60556"/>
                  <a:gd name="connsiteX1" fmla="*/ 6358 w 52986"/>
                  <a:gd name="connsiteY1" fmla="*/ 44175 h 60556"/>
                  <a:gd name="connsiteX2" fmla="*/ 14004 w 52986"/>
                  <a:gd name="connsiteY2" fmla="*/ 44175 h 60556"/>
                  <a:gd name="connsiteX3" fmla="*/ 14004 w 52986"/>
                  <a:gd name="connsiteY3" fmla="*/ 44175 h 60556"/>
                  <a:gd name="connsiteX4" fmla="*/ 22557 w 52986"/>
                  <a:gd name="connsiteY4" fmla="*/ 39482 h 60556"/>
                  <a:gd name="connsiteX5" fmla="*/ 17107 w 52986"/>
                  <a:gd name="connsiteY5" fmla="*/ 34335 h 60556"/>
                  <a:gd name="connsiteX6" fmla="*/ 14004 w 52986"/>
                  <a:gd name="connsiteY6" fmla="*/ 27068 h 60556"/>
                  <a:gd name="connsiteX7" fmla="*/ 14306 w 52986"/>
                  <a:gd name="connsiteY7" fmla="*/ 26008 h 60556"/>
                  <a:gd name="connsiteX8" fmla="*/ 14004 w 52986"/>
                  <a:gd name="connsiteY8" fmla="*/ 19347 h 60556"/>
                  <a:gd name="connsiteX9" fmla="*/ 27023 w 52986"/>
                  <a:gd name="connsiteY9" fmla="*/ 13216 h 60556"/>
                  <a:gd name="connsiteX10" fmla="*/ 29370 w 52986"/>
                  <a:gd name="connsiteY10" fmla="*/ 10491 h 60556"/>
                  <a:gd name="connsiteX11" fmla="*/ 30959 w 52986"/>
                  <a:gd name="connsiteY11" fmla="*/ 8674 h 60556"/>
                  <a:gd name="connsiteX12" fmla="*/ 41481 w 52986"/>
                  <a:gd name="connsiteY12" fmla="*/ 6176 h 60556"/>
                  <a:gd name="connsiteX13" fmla="*/ 50943 w 52986"/>
                  <a:gd name="connsiteY13" fmla="*/ 11248 h 60556"/>
                  <a:gd name="connsiteX14" fmla="*/ 45190 w 52986"/>
                  <a:gd name="connsiteY14" fmla="*/ 25781 h 60556"/>
                  <a:gd name="connsiteX15" fmla="*/ 40876 w 52986"/>
                  <a:gd name="connsiteY15" fmla="*/ 27220 h 60556"/>
                  <a:gd name="connsiteX16" fmla="*/ 34668 w 52986"/>
                  <a:gd name="connsiteY16" fmla="*/ 36152 h 60556"/>
                  <a:gd name="connsiteX17" fmla="*/ 39134 w 52986"/>
                  <a:gd name="connsiteY17" fmla="*/ 46900 h 60556"/>
                  <a:gd name="connsiteX18" fmla="*/ 36864 w 52986"/>
                  <a:gd name="connsiteY18" fmla="*/ 52275 h 60556"/>
                  <a:gd name="connsiteX19" fmla="*/ 34896 w 52986"/>
                  <a:gd name="connsiteY19" fmla="*/ 53713 h 60556"/>
                  <a:gd name="connsiteX20" fmla="*/ 23087 w 52986"/>
                  <a:gd name="connsiteY20" fmla="*/ 55908 h 60556"/>
                  <a:gd name="connsiteX21" fmla="*/ 19378 w 52986"/>
                  <a:gd name="connsiteY21" fmla="*/ 55226 h 60556"/>
                  <a:gd name="connsiteX22" fmla="*/ 13928 w 52986"/>
                  <a:gd name="connsiteY22" fmla="*/ 55454 h 60556"/>
                  <a:gd name="connsiteX23" fmla="*/ 5677 w 52986"/>
                  <a:gd name="connsiteY23" fmla="*/ 55454 h 60556"/>
                  <a:gd name="connsiteX24" fmla="*/ 10219 w 52986"/>
                  <a:gd name="connsiteY24" fmla="*/ 48036 h 60556"/>
                  <a:gd name="connsiteX25" fmla="*/ 6434 w 52986"/>
                  <a:gd name="connsiteY25" fmla="*/ 4606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2986" h="60556">
                    <a:moveTo>
                      <a:pt x="6434" y="46068"/>
                    </a:moveTo>
                    <a:cubicBezTo>
                      <a:pt x="6434" y="45462"/>
                      <a:pt x="6358" y="44781"/>
                      <a:pt x="6358" y="44175"/>
                    </a:cubicBezTo>
                    <a:cubicBezTo>
                      <a:pt x="8932" y="43343"/>
                      <a:pt x="11430" y="40466"/>
                      <a:pt x="14004" y="44175"/>
                    </a:cubicBezTo>
                    <a:lnTo>
                      <a:pt x="14004" y="44175"/>
                    </a:lnTo>
                    <a:cubicBezTo>
                      <a:pt x="17410" y="43721"/>
                      <a:pt x="20513" y="42737"/>
                      <a:pt x="22557" y="39482"/>
                    </a:cubicBezTo>
                    <a:cubicBezTo>
                      <a:pt x="21270" y="37211"/>
                      <a:pt x="13852" y="41753"/>
                      <a:pt x="17107" y="34335"/>
                    </a:cubicBezTo>
                    <a:cubicBezTo>
                      <a:pt x="18015" y="32291"/>
                      <a:pt x="13474" y="30247"/>
                      <a:pt x="14004" y="27068"/>
                    </a:cubicBezTo>
                    <a:cubicBezTo>
                      <a:pt x="14079" y="26690"/>
                      <a:pt x="14231" y="26311"/>
                      <a:pt x="14306" y="26008"/>
                    </a:cubicBezTo>
                    <a:cubicBezTo>
                      <a:pt x="14458" y="23813"/>
                      <a:pt x="12036" y="21694"/>
                      <a:pt x="14004" y="19347"/>
                    </a:cubicBezTo>
                    <a:cubicBezTo>
                      <a:pt x="18318" y="17228"/>
                      <a:pt x="23844" y="17758"/>
                      <a:pt x="27023" y="13216"/>
                    </a:cubicBezTo>
                    <a:cubicBezTo>
                      <a:pt x="27856" y="12307"/>
                      <a:pt x="28613" y="11399"/>
                      <a:pt x="29370" y="10491"/>
                    </a:cubicBezTo>
                    <a:cubicBezTo>
                      <a:pt x="29824" y="9809"/>
                      <a:pt x="30430" y="9204"/>
                      <a:pt x="30959" y="8674"/>
                    </a:cubicBezTo>
                    <a:cubicBezTo>
                      <a:pt x="33987" y="5722"/>
                      <a:pt x="38075" y="7614"/>
                      <a:pt x="41481" y="6176"/>
                    </a:cubicBezTo>
                    <a:cubicBezTo>
                      <a:pt x="46401" y="4587"/>
                      <a:pt x="50337" y="6933"/>
                      <a:pt x="50943" y="11248"/>
                    </a:cubicBezTo>
                    <a:cubicBezTo>
                      <a:pt x="51700" y="16622"/>
                      <a:pt x="51094" y="22527"/>
                      <a:pt x="45190" y="25781"/>
                    </a:cubicBezTo>
                    <a:cubicBezTo>
                      <a:pt x="43601" y="25781"/>
                      <a:pt x="41405" y="24116"/>
                      <a:pt x="40876" y="27220"/>
                    </a:cubicBezTo>
                    <a:cubicBezTo>
                      <a:pt x="43601" y="33351"/>
                      <a:pt x="43146" y="37514"/>
                      <a:pt x="34668" y="36152"/>
                    </a:cubicBezTo>
                    <a:cubicBezTo>
                      <a:pt x="35350" y="40617"/>
                      <a:pt x="38075" y="43418"/>
                      <a:pt x="39134" y="46900"/>
                    </a:cubicBezTo>
                    <a:cubicBezTo>
                      <a:pt x="39891" y="49322"/>
                      <a:pt x="38605" y="50912"/>
                      <a:pt x="36864" y="52275"/>
                    </a:cubicBezTo>
                    <a:cubicBezTo>
                      <a:pt x="36182" y="52729"/>
                      <a:pt x="35501" y="53183"/>
                      <a:pt x="34896" y="53713"/>
                    </a:cubicBezTo>
                    <a:cubicBezTo>
                      <a:pt x="30884" y="54091"/>
                      <a:pt x="26342" y="50912"/>
                      <a:pt x="23087" y="55908"/>
                    </a:cubicBezTo>
                    <a:cubicBezTo>
                      <a:pt x="22027" y="57573"/>
                      <a:pt x="20513" y="56514"/>
                      <a:pt x="19378" y="55226"/>
                    </a:cubicBezTo>
                    <a:cubicBezTo>
                      <a:pt x="17561" y="53183"/>
                      <a:pt x="15669" y="53410"/>
                      <a:pt x="13928" y="55454"/>
                    </a:cubicBezTo>
                    <a:cubicBezTo>
                      <a:pt x="11430" y="55454"/>
                      <a:pt x="8932" y="55454"/>
                      <a:pt x="5677" y="55454"/>
                    </a:cubicBezTo>
                    <a:cubicBezTo>
                      <a:pt x="7040" y="52577"/>
                      <a:pt x="10900" y="51442"/>
                      <a:pt x="10219" y="48036"/>
                    </a:cubicBezTo>
                    <a:cubicBezTo>
                      <a:pt x="9159" y="46900"/>
                      <a:pt x="7418" y="47203"/>
                      <a:pt x="6434" y="46068"/>
                    </a:cubicBezTo>
                    <a:close/>
                  </a:path>
                </a:pathLst>
              </a:custGeom>
              <a:solidFill>
                <a:srgbClr val="EC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0" name="任意多边形: 形状 4259"/>
              <p:cNvSpPr/>
              <p:nvPr/>
            </p:nvSpPr>
            <p:spPr>
              <a:xfrm>
                <a:off x="1576457" y="6284982"/>
                <a:ext cx="83265" cy="37848"/>
              </a:xfrm>
              <a:custGeom>
                <a:avLst/>
                <a:gdLst>
                  <a:gd name="connsiteX0" fmla="*/ 9942 w 83264"/>
                  <a:gd name="connsiteY0" fmla="*/ 25486 h 37847"/>
                  <a:gd name="connsiteX1" fmla="*/ 6157 w 83264"/>
                  <a:gd name="connsiteY1" fmla="*/ 23594 h 37847"/>
                  <a:gd name="connsiteX2" fmla="*/ 5854 w 83264"/>
                  <a:gd name="connsiteY2" fmla="*/ 21096 h 37847"/>
                  <a:gd name="connsiteX3" fmla="*/ 11607 w 83264"/>
                  <a:gd name="connsiteY3" fmla="*/ 16328 h 37847"/>
                  <a:gd name="connsiteX4" fmla="*/ 32650 w 83264"/>
                  <a:gd name="connsiteY4" fmla="*/ 17387 h 37847"/>
                  <a:gd name="connsiteX5" fmla="*/ 46351 w 83264"/>
                  <a:gd name="connsiteY5" fmla="*/ 14738 h 37847"/>
                  <a:gd name="connsiteX6" fmla="*/ 48622 w 83264"/>
                  <a:gd name="connsiteY6" fmla="*/ 6184 h 37847"/>
                  <a:gd name="connsiteX7" fmla="*/ 56040 w 83264"/>
                  <a:gd name="connsiteY7" fmla="*/ 10272 h 37847"/>
                  <a:gd name="connsiteX8" fmla="*/ 62020 w 83264"/>
                  <a:gd name="connsiteY8" fmla="*/ 14586 h 37847"/>
                  <a:gd name="connsiteX9" fmla="*/ 67395 w 83264"/>
                  <a:gd name="connsiteY9" fmla="*/ 18750 h 37847"/>
                  <a:gd name="connsiteX10" fmla="*/ 76478 w 83264"/>
                  <a:gd name="connsiteY10" fmla="*/ 16933 h 37847"/>
                  <a:gd name="connsiteX11" fmla="*/ 81247 w 83264"/>
                  <a:gd name="connsiteY11" fmla="*/ 24805 h 37847"/>
                  <a:gd name="connsiteX12" fmla="*/ 77538 w 83264"/>
                  <a:gd name="connsiteY12" fmla="*/ 26244 h 37847"/>
                  <a:gd name="connsiteX13" fmla="*/ 63080 w 83264"/>
                  <a:gd name="connsiteY13" fmla="*/ 32375 h 37847"/>
                  <a:gd name="connsiteX14" fmla="*/ 42794 w 83264"/>
                  <a:gd name="connsiteY14" fmla="*/ 31542 h 37847"/>
                  <a:gd name="connsiteX15" fmla="*/ 31515 w 83264"/>
                  <a:gd name="connsiteY15" fmla="*/ 27682 h 37847"/>
                  <a:gd name="connsiteX16" fmla="*/ 24097 w 83264"/>
                  <a:gd name="connsiteY16" fmla="*/ 27000 h 37847"/>
                  <a:gd name="connsiteX17" fmla="*/ 9942 w 83264"/>
                  <a:gd name="connsiteY17" fmla="*/ 254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3264" h="37847">
                    <a:moveTo>
                      <a:pt x="9942" y="25486"/>
                    </a:moveTo>
                    <a:cubicBezTo>
                      <a:pt x="9185" y="23821"/>
                      <a:pt x="7747" y="23594"/>
                      <a:pt x="6157" y="23594"/>
                    </a:cubicBezTo>
                    <a:cubicBezTo>
                      <a:pt x="5627" y="22837"/>
                      <a:pt x="5551" y="21929"/>
                      <a:pt x="5854" y="21096"/>
                    </a:cubicBezTo>
                    <a:cubicBezTo>
                      <a:pt x="7217" y="18901"/>
                      <a:pt x="9715" y="17993"/>
                      <a:pt x="11607" y="16328"/>
                    </a:cubicBezTo>
                    <a:cubicBezTo>
                      <a:pt x="20161" y="9061"/>
                      <a:pt x="24627" y="9288"/>
                      <a:pt x="32650" y="17387"/>
                    </a:cubicBezTo>
                    <a:cubicBezTo>
                      <a:pt x="37419" y="22156"/>
                      <a:pt x="44459" y="20793"/>
                      <a:pt x="46351" y="14738"/>
                    </a:cubicBezTo>
                    <a:cubicBezTo>
                      <a:pt x="47260" y="11937"/>
                      <a:pt x="45292" y="7925"/>
                      <a:pt x="48622" y="6184"/>
                    </a:cubicBezTo>
                    <a:cubicBezTo>
                      <a:pt x="52331" y="4292"/>
                      <a:pt x="53996" y="8152"/>
                      <a:pt x="56040" y="10272"/>
                    </a:cubicBezTo>
                    <a:cubicBezTo>
                      <a:pt x="57781" y="12089"/>
                      <a:pt x="60506" y="12543"/>
                      <a:pt x="62020" y="14586"/>
                    </a:cubicBezTo>
                    <a:cubicBezTo>
                      <a:pt x="62399" y="17766"/>
                      <a:pt x="63458" y="19885"/>
                      <a:pt x="67395" y="18750"/>
                    </a:cubicBezTo>
                    <a:cubicBezTo>
                      <a:pt x="70347" y="17841"/>
                      <a:pt x="73375" y="16782"/>
                      <a:pt x="76478" y="16933"/>
                    </a:cubicBezTo>
                    <a:cubicBezTo>
                      <a:pt x="81398" y="17236"/>
                      <a:pt x="85410" y="18674"/>
                      <a:pt x="81247" y="24805"/>
                    </a:cubicBezTo>
                    <a:cubicBezTo>
                      <a:pt x="80111" y="25486"/>
                      <a:pt x="78825" y="25941"/>
                      <a:pt x="77538" y="26244"/>
                    </a:cubicBezTo>
                    <a:cubicBezTo>
                      <a:pt x="72315" y="27228"/>
                      <a:pt x="67773" y="29953"/>
                      <a:pt x="63080" y="32375"/>
                    </a:cubicBezTo>
                    <a:cubicBezTo>
                      <a:pt x="56494" y="28363"/>
                      <a:pt x="49682" y="30331"/>
                      <a:pt x="42794" y="31542"/>
                    </a:cubicBezTo>
                    <a:cubicBezTo>
                      <a:pt x="38555" y="32299"/>
                      <a:pt x="35678" y="27909"/>
                      <a:pt x="31515" y="27682"/>
                    </a:cubicBezTo>
                    <a:cubicBezTo>
                      <a:pt x="29093" y="27000"/>
                      <a:pt x="26670" y="26546"/>
                      <a:pt x="24097" y="27000"/>
                    </a:cubicBezTo>
                    <a:cubicBezTo>
                      <a:pt x="19252" y="27379"/>
                      <a:pt x="14332" y="28741"/>
                      <a:pt x="9942" y="25486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1" name="任意多边形: 形状 4260"/>
              <p:cNvSpPr/>
              <p:nvPr/>
            </p:nvSpPr>
            <p:spPr>
              <a:xfrm>
                <a:off x="1566188" y="6325458"/>
                <a:ext cx="52987" cy="37848"/>
              </a:xfrm>
              <a:custGeom>
                <a:avLst/>
                <a:gdLst>
                  <a:gd name="connsiteX0" fmla="*/ 52533 w 52986"/>
                  <a:gd name="connsiteY0" fmla="*/ 23086 h 37847"/>
                  <a:gd name="connsiteX1" fmla="*/ 46780 w 52986"/>
                  <a:gd name="connsiteY1" fmla="*/ 23086 h 37847"/>
                  <a:gd name="connsiteX2" fmla="*/ 39210 w 52986"/>
                  <a:gd name="connsiteY2" fmla="*/ 24978 h 37847"/>
                  <a:gd name="connsiteX3" fmla="*/ 25888 w 52986"/>
                  <a:gd name="connsiteY3" fmla="*/ 36409 h 37847"/>
                  <a:gd name="connsiteX4" fmla="*/ 15593 w 52986"/>
                  <a:gd name="connsiteY4" fmla="*/ 31261 h 37847"/>
                  <a:gd name="connsiteX5" fmla="*/ 7494 w 52986"/>
                  <a:gd name="connsiteY5" fmla="*/ 22405 h 37847"/>
                  <a:gd name="connsiteX6" fmla="*/ 5677 w 52986"/>
                  <a:gd name="connsiteY6" fmla="*/ 19528 h 37847"/>
                  <a:gd name="connsiteX7" fmla="*/ 5904 w 52986"/>
                  <a:gd name="connsiteY7" fmla="*/ 17333 h 37847"/>
                  <a:gd name="connsiteX8" fmla="*/ 6964 w 52986"/>
                  <a:gd name="connsiteY8" fmla="*/ 14305 h 37847"/>
                  <a:gd name="connsiteX9" fmla="*/ 8705 w 52986"/>
                  <a:gd name="connsiteY9" fmla="*/ 11732 h 37847"/>
                  <a:gd name="connsiteX10" fmla="*/ 20135 w 52986"/>
                  <a:gd name="connsiteY10" fmla="*/ 15517 h 37847"/>
                  <a:gd name="connsiteX11" fmla="*/ 28083 w 52986"/>
                  <a:gd name="connsiteY11" fmla="*/ 11202 h 37847"/>
                  <a:gd name="connsiteX12" fmla="*/ 34366 w 52986"/>
                  <a:gd name="connsiteY12" fmla="*/ 5752 h 37847"/>
                  <a:gd name="connsiteX13" fmla="*/ 37545 w 52986"/>
                  <a:gd name="connsiteY13" fmla="*/ 11959 h 37847"/>
                  <a:gd name="connsiteX14" fmla="*/ 36788 w 52986"/>
                  <a:gd name="connsiteY14" fmla="*/ 13170 h 37847"/>
                  <a:gd name="connsiteX15" fmla="*/ 36864 w 52986"/>
                  <a:gd name="connsiteY15" fmla="*/ 13548 h 37847"/>
                  <a:gd name="connsiteX16" fmla="*/ 37318 w 52986"/>
                  <a:gd name="connsiteY16" fmla="*/ 12943 h 37847"/>
                  <a:gd name="connsiteX17" fmla="*/ 39437 w 52986"/>
                  <a:gd name="connsiteY17" fmla="*/ 13018 h 37847"/>
                  <a:gd name="connsiteX18" fmla="*/ 41330 w 52986"/>
                  <a:gd name="connsiteY18" fmla="*/ 14381 h 37847"/>
                  <a:gd name="connsiteX19" fmla="*/ 51246 w 52986"/>
                  <a:gd name="connsiteY19" fmla="*/ 19907 h 37847"/>
                  <a:gd name="connsiteX20" fmla="*/ 52533 w 52986"/>
                  <a:gd name="connsiteY20" fmla="*/ 23086 h 37847"/>
                  <a:gd name="connsiteX21" fmla="*/ 52533 w 52986"/>
                  <a:gd name="connsiteY21" fmla="*/ 230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2986" h="37847">
                    <a:moveTo>
                      <a:pt x="52533" y="23086"/>
                    </a:moveTo>
                    <a:cubicBezTo>
                      <a:pt x="50640" y="23086"/>
                      <a:pt x="48748" y="23086"/>
                      <a:pt x="46780" y="23086"/>
                    </a:cubicBezTo>
                    <a:cubicBezTo>
                      <a:pt x="44433" y="24373"/>
                      <a:pt x="41632" y="24221"/>
                      <a:pt x="39210" y="24978"/>
                    </a:cubicBezTo>
                    <a:cubicBezTo>
                      <a:pt x="31716" y="25205"/>
                      <a:pt x="28840" y="30882"/>
                      <a:pt x="25888" y="36409"/>
                    </a:cubicBezTo>
                    <a:cubicBezTo>
                      <a:pt x="22330" y="35046"/>
                      <a:pt x="18015" y="35046"/>
                      <a:pt x="15593" y="31261"/>
                    </a:cubicBezTo>
                    <a:cubicBezTo>
                      <a:pt x="13020" y="28158"/>
                      <a:pt x="11354" y="24297"/>
                      <a:pt x="7494" y="22405"/>
                    </a:cubicBezTo>
                    <a:cubicBezTo>
                      <a:pt x="6434" y="21724"/>
                      <a:pt x="5829" y="20740"/>
                      <a:pt x="5677" y="19528"/>
                    </a:cubicBezTo>
                    <a:cubicBezTo>
                      <a:pt x="5677" y="18771"/>
                      <a:pt x="5753" y="18015"/>
                      <a:pt x="5904" y="17333"/>
                    </a:cubicBezTo>
                    <a:cubicBezTo>
                      <a:pt x="6283" y="16349"/>
                      <a:pt x="6661" y="15289"/>
                      <a:pt x="6964" y="14305"/>
                    </a:cubicBezTo>
                    <a:cubicBezTo>
                      <a:pt x="7267" y="13321"/>
                      <a:pt x="7797" y="12337"/>
                      <a:pt x="8705" y="11732"/>
                    </a:cubicBezTo>
                    <a:cubicBezTo>
                      <a:pt x="12490" y="13170"/>
                      <a:pt x="16804" y="12792"/>
                      <a:pt x="20135" y="15517"/>
                    </a:cubicBezTo>
                    <a:cubicBezTo>
                      <a:pt x="25509" y="19074"/>
                      <a:pt x="27402" y="16273"/>
                      <a:pt x="28083" y="11202"/>
                    </a:cubicBezTo>
                    <a:cubicBezTo>
                      <a:pt x="28613" y="7569"/>
                      <a:pt x="30732" y="5222"/>
                      <a:pt x="34366" y="5752"/>
                    </a:cubicBezTo>
                    <a:cubicBezTo>
                      <a:pt x="37772" y="6206"/>
                      <a:pt x="38983" y="8628"/>
                      <a:pt x="37545" y="11959"/>
                    </a:cubicBezTo>
                    <a:cubicBezTo>
                      <a:pt x="37166" y="12262"/>
                      <a:pt x="36864" y="12716"/>
                      <a:pt x="36788" y="13170"/>
                    </a:cubicBezTo>
                    <a:cubicBezTo>
                      <a:pt x="36788" y="14457"/>
                      <a:pt x="37772" y="14305"/>
                      <a:pt x="36864" y="13548"/>
                    </a:cubicBezTo>
                    <a:cubicBezTo>
                      <a:pt x="35880" y="12716"/>
                      <a:pt x="38150" y="11959"/>
                      <a:pt x="37318" y="12943"/>
                    </a:cubicBezTo>
                    <a:cubicBezTo>
                      <a:pt x="37999" y="12716"/>
                      <a:pt x="38756" y="12716"/>
                      <a:pt x="39437" y="13018"/>
                    </a:cubicBezTo>
                    <a:cubicBezTo>
                      <a:pt x="40119" y="13397"/>
                      <a:pt x="40724" y="13851"/>
                      <a:pt x="41330" y="14381"/>
                    </a:cubicBezTo>
                    <a:cubicBezTo>
                      <a:pt x="44206" y="17031"/>
                      <a:pt x="47915" y="18090"/>
                      <a:pt x="51246" y="19907"/>
                    </a:cubicBezTo>
                    <a:cubicBezTo>
                      <a:pt x="52381" y="20664"/>
                      <a:pt x="53290" y="21572"/>
                      <a:pt x="52533" y="23086"/>
                    </a:cubicBezTo>
                    <a:lnTo>
                      <a:pt x="52533" y="23086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2" name="任意多边形: 形状 4261"/>
              <p:cNvSpPr/>
              <p:nvPr/>
            </p:nvSpPr>
            <p:spPr>
              <a:xfrm>
                <a:off x="1580722" y="6310508"/>
                <a:ext cx="30278" cy="37848"/>
              </a:xfrm>
              <a:custGeom>
                <a:avLst/>
                <a:gdLst>
                  <a:gd name="connsiteX0" fmla="*/ 24677 w 30278"/>
                  <a:gd name="connsiteY0" fmla="*/ 28498 h 37847"/>
                  <a:gd name="connsiteX1" fmla="*/ 23693 w 30278"/>
                  <a:gd name="connsiteY1" fmla="*/ 28498 h 37847"/>
                  <a:gd name="connsiteX2" fmla="*/ 22709 w 30278"/>
                  <a:gd name="connsiteY2" fmla="*/ 28498 h 37847"/>
                  <a:gd name="connsiteX3" fmla="*/ 20816 w 30278"/>
                  <a:gd name="connsiteY3" fmla="*/ 28498 h 37847"/>
                  <a:gd name="connsiteX4" fmla="*/ 21270 w 30278"/>
                  <a:gd name="connsiteY4" fmla="*/ 22593 h 37847"/>
                  <a:gd name="connsiteX5" fmla="*/ 17864 w 30278"/>
                  <a:gd name="connsiteY5" fmla="*/ 22518 h 37847"/>
                  <a:gd name="connsiteX6" fmla="*/ 15820 w 30278"/>
                  <a:gd name="connsiteY6" fmla="*/ 27892 h 37847"/>
                  <a:gd name="connsiteX7" fmla="*/ 9008 w 30278"/>
                  <a:gd name="connsiteY7" fmla="*/ 35083 h 37847"/>
                  <a:gd name="connsiteX8" fmla="*/ 5677 w 30278"/>
                  <a:gd name="connsiteY8" fmla="*/ 30390 h 37847"/>
                  <a:gd name="connsiteX9" fmla="*/ 6737 w 30278"/>
                  <a:gd name="connsiteY9" fmla="*/ 23729 h 37847"/>
                  <a:gd name="connsiteX10" fmla="*/ 6510 w 30278"/>
                  <a:gd name="connsiteY10" fmla="*/ 21382 h 37847"/>
                  <a:gd name="connsiteX11" fmla="*/ 6737 w 30278"/>
                  <a:gd name="connsiteY11" fmla="*/ 8817 h 37847"/>
                  <a:gd name="connsiteX12" fmla="*/ 9538 w 30278"/>
                  <a:gd name="connsiteY12" fmla="*/ 5713 h 37847"/>
                  <a:gd name="connsiteX13" fmla="*/ 14609 w 30278"/>
                  <a:gd name="connsiteY13" fmla="*/ 11390 h 37847"/>
                  <a:gd name="connsiteX14" fmla="*/ 16804 w 30278"/>
                  <a:gd name="connsiteY14" fmla="*/ 15099 h 37847"/>
                  <a:gd name="connsiteX15" fmla="*/ 18924 w 30278"/>
                  <a:gd name="connsiteY15" fmla="*/ 15857 h 37847"/>
                  <a:gd name="connsiteX16" fmla="*/ 24677 w 30278"/>
                  <a:gd name="connsiteY16" fmla="*/ 28498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7847">
                    <a:moveTo>
                      <a:pt x="24677" y="28498"/>
                    </a:moveTo>
                    <a:lnTo>
                      <a:pt x="23693" y="28498"/>
                    </a:lnTo>
                    <a:lnTo>
                      <a:pt x="22709" y="28498"/>
                    </a:lnTo>
                    <a:cubicBezTo>
                      <a:pt x="22027" y="29179"/>
                      <a:pt x="21422" y="29179"/>
                      <a:pt x="20816" y="28498"/>
                    </a:cubicBezTo>
                    <a:cubicBezTo>
                      <a:pt x="21422" y="26530"/>
                      <a:pt x="23693" y="24713"/>
                      <a:pt x="21270" y="22593"/>
                    </a:cubicBezTo>
                    <a:cubicBezTo>
                      <a:pt x="20135" y="21610"/>
                      <a:pt x="19075" y="21988"/>
                      <a:pt x="17864" y="22518"/>
                    </a:cubicBezTo>
                    <a:cubicBezTo>
                      <a:pt x="15290" y="23653"/>
                      <a:pt x="14912" y="25470"/>
                      <a:pt x="15820" y="27892"/>
                    </a:cubicBezTo>
                    <a:cubicBezTo>
                      <a:pt x="18470" y="34781"/>
                      <a:pt x="12187" y="34099"/>
                      <a:pt x="9008" y="35083"/>
                    </a:cubicBezTo>
                    <a:cubicBezTo>
                      <a:pt x="4844" y="36446"/>
                      <a:pt x="6056" y="32510"/>
                      <a:pt x="5677" y="30390"/>
                    </a:cubicBezTo>
                    <a:cubicBezTo>
                      <a:pt x="8402" y="27362"/>
                      <a:pt x="8554" y="27287"/>
                      <a:pt x="6737" y="23729"/>
                    </a:cubicBezTo>
                    <a:cubicBezTo>
                      <a:pt x="6283" y="22821"/>
                      <a:pt x="5753" y="21912"/>
                      <a:pt x="6510" y="21382"/>
                    </a:cubicBezTo>
                    <a:cubicBezTo>
                      <a:pt x="12111" y="17219"/>
                      <a:pt x="9992" y="13207"/>
                      <a:pt x="6737" y="8817"/>
                    </a:cubicBezTo>
                    <a:cubicBezTo>
                      <a:pt x="5904" y="7757"/>
                      <a:pt x="8024" y="6319"/>
                      <a:pt x="9538" y="5713"/>
                    </a:cubicBezTo>
                    <a:cubicBezTo>
                      <a:pt x="13852" y="5259"/>
                      <a:pt x="13322" y="9195"/>
                      <a:pt x="14609" y="11390"/>
                    </a:cubicBezTo>
                    <a:cubicBezTo>
                      <a:pt x="15139" y="12753"/>
                      <a:pt x="15593" y="14115"/>
                      <a:pt x="16804" y="15099"/>
                    </a:cubicBezTo>
                    <a:cubicBezTo>
                      <a:pt x="17486" y="15403"/>
                      <a:pt x="18167" y="15629"/>
                      <a:pt x="18924" y="15857"/>
                    </a:cubicBezTo>
                    <a:cubicBezTo>
                      <a:pt x="28007" y="18808"/>
                      <a:pt x="29370" y="21912"/>
                      <a:pt x="24677" y="28498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3" name="任意多边形: 形状 4262"/>
              <p:cNvSpPr/>
              <p:nvPr/>
            </p:nvSpPr>
            <p:spPr>
              <a:xfrm>
                <a:off x="1546603" y="6320119"/>
                <a:ext cx="30278" cy="30278"/>
              </a:xfrm>
              <a:custGeom>
                <a:avLst/>
                <a:gdLst>
                  <a:gd name="connsiteX0" fmla="*/ 28366 w 30278"/>
                  <a:gd name="connsiteY0" fmla="*/ 16995 h 30278"/>
                  <a:gd name="connsiteX1" fmla="*/ 28366 w 30278"/>
                  <a:gd name="connsiteY1" fmla="*/ 20780 h 30278"/>
                  <a:gd name="connsiteX2" fmla="*/ 26474 w 30278"/>
                  <a:gd name="connsiteY2" fmla="*/ 22672 h 30278"/>
                  <a:gd name="connsiteX3" fmla="*/ 26474 w 30278"/>
                  <a:gd name="connsiteY3" fmla="*/ 22672 h 30278"/>
                  <a:gd name="connsiteX4" fmla="*/ 25263 w 30278"/>
                  <a:gd name="connsiteY4" fmla="*/ 27517 h 30278"/>
                  <a:gd name="connsiteX5" fmla="*/ 24581 w 30278"/>
                  <a:gd name="connsiteY5" fmla="*/ 28425 h 30278"/>
                  <a:gd name="connsiteX6" fmla="*/ 17693 w 30278"/>
                  <a:gd name="connsiteY6" fmla="*/ 21536 h 30278"/>
                  <a:gd name="connsiteX7" fmla="*/ 6793 w 30278"/>
                  <a:gd name="connsiteY7" fmla="*/ 9880 h 30278"/>
                  <a:gd name="connsiteX8" fmla="*/ 5809 w 30278"/>
                  <a:gd name="connsiteY8" fmla="*/ 7987 h 30278"/>
                  <a:gd name="connsiteX9" fmla="*/ 7399 w 30278"/>
                  <a:gd name="connsiteY9" fmla="*/ 5943 h 30278"/>
                  <a:gd name="connsiteX10" fmla="*/ 16406 w 30278"/>
                  <a:gd name="connsiteY10" fmla="*/ 6549 h 30278"/>
                  <a:gd name="connsiteX11" fmla="*/ 28366 w 30278"/>
                  <a:gd name="connsiteY11" fmla="*/ 1699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278" h="30278">
                    <a:moveTo>
                      <a:pt x="28366" y="16995"/>
                    </a:moveTo>
                    <a:cubicBezTo>
                      <a:pt x="28366" y="18282"/>
                      <a:pt x="28366" y="19493"/>
                      <a:pt x="28366" y="20780"/>
                    </a:cubicBezTo>
                    <a:cubicBezTo>
                      <a:pt x="27685" y="21385"/>
                      <a:pt x="27079" y="22066"/>
                      <a:pt x="26474" y="22672"/>
                    </a:cubicBezTo>
                    <a:lnTo>
                      <a:pt x="26474" y="22672"/>
                    </a:lnTo>
                    <a:cubicBezTo>
                      <a:pt x="24809" y="23959"/>
                      <a:pt x="24733" y="25700"/>
                      <a:pt x="25263" y="27517"/>
                    </a:cubicBezTo>
                    <a:cubicBezTo>
                      <a:pt x="25036" y="27819"/>
                      <a:pt x="24809" y="28122"/>
                      <a:pt x="24581" y="28425"/>
                    </a:cubicBezTo>
                    <a:cubicBezTo>
                      <a:pt x="20191" y="28273"/>
                      <a:pt x="18829" y="24337"/>
                      <a:pt x="17693" y="21536"/>
                    </a:cubicBezTo>
                    <a:cubicBezTo>
                      <a:pt x="15120" y="15330"/>
                      <a:pt x="13984" y="13210"/>
                      <a:pt x="6793" y="9880"/>
                    </a:cubicBezTo>
                    <a:cubicBezTo>
                      <a:pt x="5506" y="9274"/>
                      <a:pt x="5582" y="8669"/>
                      <a:pt x="5809" y="7987"/>
                    </a:cubicBezTo>
                    <a:cubicBezTo>
                      <a:pt x="6112" y="7230"/>
                      <a:pt x="6869" y="6019"/>
                      <a:pt x="7399" y="5943"/>
                    </a:cubicBezTo>
                    <a:cubicBezTo>
                      <a:pt x="10426" y="5868"/>
                      <a:pt x="14136" y="5111"/>
                      <a:pt x="16406" y="6549"/>
                    </a:cubicBezTo>
                    <a:cubicBezTo>
                      <a:pt x="20797" y="9350"/>
                      <a:pt x="25490" y="12226"/>
                      <a:pt x="28366" y="16995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4" name="任意多边形: 形状 4263"/>
              <p:cNvSpPr/>
              <p:nvPr/>
            </p:nvSpPr>
            <p:spPr>
              <a:xfrm>
                <a:off x="1548195" y="6291545"/>
                <a:ext cx="30278" cy="22709"/>
              </a:xfrm>
              <a:custGeom>
                <a:avLst/>
                <a:gdLst>
                  <a:gd name="connsiteX0" fmla="*/ 9667 w 30278"/>
                  <a:gd name="connsiteY0" fmla="*/ 13247 h 22708"/>
                  <a:gd name="connsiteX1" fmla="*/ 5807 w 30278"/>
                  <a:gd name="connsiteY1" fmla="*/ 11354 h 22708"/>
                  <a:gd name="connsiteX2" fmla="*/ 11560 w 30278"/>
                  <a:gd name="connsiteY2" fmla="*/ 5677 h 22708"/>
                  <a:gd name="connsiteX3" fmla="*/ 14512 w 30278"/>
                  <a:gd name="connsiteY3" fmla="*/ 7721 h 22708"/>
                  <a:gd name="connsiteX4" fmla="*/ 22762 w 30278"/>
                  <a:gd name="connsiteY4" fmla="*/ 12414 h 22708"/>
                  <a:gd name="connsiteX5" fmla="*/ 24882 w 30278"/>
                  <a:gd name="connsiteY5" fmla="*/ 15139 h 22708"/>
                  <a:gd name="connsiteX6" fmla="*/ 15647 w 30278"/>
                  <a:gd name="connsiteY6" fmla="*/ 20438 h 22708"/>
                  <a:gd name="connsiteX7" fmla="*/ 13830 w 30278"/>
                  <a:gd name="connsiteY7" fmla="*/ 16426 h 22708"/>
                  <a:gd name="connsiteX8" fmla="*/ 9667 w 30278"/>
                  <a:gd name="connsiteY8" fmla="*/ 1324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22708">
                    <a:moveTo>
                      <a:pt x="9667" y="13247"/>
                    </a:moveTo>
                    <a:cubicBezTo>
                      <a:pt x="8078" y="13247"/>
                      <a:pt x="6564" y="13020"/>
                      <a:pt x="5807" y="11354"/>
                    </a:cubicBezTo>
                    <a:cubicBezTo>
                      <a:pt x="4974" y="6737"/>
                      <a:pt x="8305" y="6207"/>
                      <a:pt x="11560" y="5677"/>
                    </a:cubicBezTo>
                    <a:cubicBezTo>
                      <a:pt x="12544" y="6359"/>
                      <a:pt x="13755" y="6889"/>
                      <a:pt x="14512" y="7721"/>
                    </a:cubicBezTo>
                    <a:cubicBezTo>
                      <a:pt x="16707" y="10219"/>
                      <a:pt x="17691" y="14761"/>
                      <a:pt x="22762" y="12414"/>
                    </a:cubicBezTo>
                    <a:cubicBezTo>
                      <a:pt x="22989" y="12338"/>
                      <a:pt x="24125" y="14155"/>
                      <a:pt x="24882" y="15139"/>
                    </a:cubicBezTo>
                    <a:cubicBezTo>
                      <a:pt x="22762" y="18621"/>
                      <a:pt x="21778" y="23768"/>
                      <a:pt x="15647" y="20438"/>
                    </a:cubicBezTo>
                    <a:cubicBezTo>
                      <a:pt x="14209" y="19605"/>
                      <a:pt x="13528" y="18167"/>
                      <a:pt x="13830" y="16426"/>
                    </a:cubicBezTo>
                    <a:cubicBezTo>
                      <a:pt x="14436" y="13096"/>
                      <a:pt x="11635" y="13626"/>
                      <a:pt x="9667" y="1324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5" name="任意多边形: 形状 4264"/>
              <p:cNvSpPr/>
              <p:nvPr/>
            </p:nvSpPr>
            <p:spPr>
              <a:xfrm>
                <a:off x="1563594" y="6306760"/>
                <a:ext cx="15139" cy="22709"/>
              </a:xfrm>
              <a:custGeom>
                <a:avLst/>
                <a:gdLst>
                  <a:gd name="connsiteX0" fmla="*/ 9482 w 15139"/>
                  <a:gd name="connsiteY0" fmla="*/ 5677 h 22708"/>
                  <a:gd name="connsiteX1" fmla="*/ 13267 w 15139"/>
                  <a:gd name="connsiteY1" fmla="*/ 5677 h 22708"/>
                  <a:gd name="connsiteX2" fmla="*/ 15689 w 15139"/>
                  <a:gd name="connsiteY2" fmla="*/ 13852 h 22708"/>
                  <a:gd name="connsiteX3" fmla="*/ 9331 w 15139"/>
                  <a:gd name="connsiteY3" fmla="*/ 24525 h 22708"/>
                  <a:gd name="connsiteX4" fmla="*/ 6530 w 15139"/>
                  <a:gd name="connsiteY4" fmla="*/ 15745 h 22708"/>
                  <a:gd name="connsiteX5" fmla="*/ 7893 w 15139"/>
                  <a:gd name="connsiteY5" fmla="*/ 11582 h 22708"/>
                  <a:gd name="connsiteX6" fmla="*/ 9482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482" y="5677"/>
                    </a:moveTo>
                    <a:cubicBezTo>
                      <a:pt x="10769" y="5677"/>
                      <a:pt x="11980" y="5677"/>
                      <a:pt x="13267" y="5677"/>
                    </a:cubicBezTo>
                    <a:cubicBezTo>
                      <a:pt x="12207" y="8932"/>
                      <a:pt x="19777" y="9689"/>
                      <a:pt x="15689" y="13852"/>
                    </a:cubicBezTo>
                    <a:cubicBezTo>
                      <a:pt x="19398" y="21119"/>
                      <a:pt x="12964" y="21800"/>
                      <a:pt x="9331" y="24525"/>
                    </a:cubicBezTo>
                    <a:cubicBezTo>
                      <a:pt x="6152" y="21952"/>
                      <a:pt x="13418" y="17107"/>
                      <a:pt x="6530" y="15745"/>
                    </a:cubicBezTo>
                    <a:cubicBezTo>
                      <a:pt x="5016" y="15442"/>
                      <a:pt x="5546" y="12112"/>
                      <a:pt x="7893" y="11582"/>
                    </a:cubicBezTo>
                    <a:cubicBezTo>
                      <a:pt x="12510" y="10522"/>
                      <a:pt x="8725" y="7570"/>
                      <a:pt x="9482" y="5677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6" name="任意多边形: 形状 4265"/>
              <p:cNvSpPr/>
              <p:nvPr/>
            </p:nvSpPr>
            <p:spPr>
              <a:xfrm>
                <a:off x="1580722" y="6304163"/>
                <a:ext cx="22709" cy="22709"/>
              </a:xfrm>
              <a:custGeom>
                <a:avLst/>
                <a:gdLst>
                  <a:gd name="connsiteX0" fmla="*/ 17031 w 22708"/>
                  <a:gd name="connsiteY0" fmla="*/ 23413 h 22708"/>
                  <a:gd name="connsiteX1" fmla="*/ 15215 w 22708"/>
                  <a:gd name="connsiteY1" fmla="*/ 23337 h 22708"/>
                  <a:gd name="connsiteX2" fmla="*/ 13247 w 22708"/>
                  <a:gd name="connsiteY2" fmla="*/ 19552 h 22708"/>
                  <a:gd name="connsiteX3" fmla="*/ 9462 w 22708"/>
                  <a:gd name="connsiteY3" fmla="*/ 11983 h 22708"/>
                  <a:gd name="connsiteX4" fmla="*/ 5677 w 22708"/>
                  <a:gd name="connsiteY4" fmla="*/ 6305 h 22708"/>
                  <a:gd name="connsiteX5" fmla="*/ 20816 w 22708"/>
                  <a:gd name="connsiteY5" fmla="*/ 6305 h 22708"/>
                  <a:gd name="connsiteX6" fmla="*/ 17031 w 22708"/>
                  <a:gd name="connsiteY6" fmla="*/ 2341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7031" y="23413"/>
                    </a:moveTo>
                    <a:cubicBezTo>
                      <a:pt x="16426" y="23413"/>
                      <a:pt x="15820" y="23413"/>
                      <a:pt x="15215" y="23337"/>
                    </a:cubicBezTo>
                    <a:cubicBezTo>
                      <a:pt x="14004" y="22353"/>
                      <a:pt x="14458" y="20536"/>
                      <a:pt x="13247" y="19552"/>
                    </a:cubicBezTo>
                    <a:cubicBezTo>
                      <a:pt x="11279" y="17357"/>
                      <a:pt x="12187" y="13724"/>
                      <a:pt x="9462" y="11983"/>
                    </a:cubicBezTo>
                    <a:cubicBezTo>
                      <a:pt x="8175" y="10090"/>
                      <a:pt x="6964" y="8198"/>
                      <a:pt x="5677" y="6305"/>
                    </a:cubicBezTo>
                    <a:cubicBezTo>
                      <a:pt x="10749" y="7290"/>
                      <a:pt x="15820" y="4489"/>
                      <a:pt x="20816" y="6305"/>
                    </a:cubicBezTo>
                    <a:cubicBezTo>
                      <a:pt x="19984" y="12134"/>
                      <a:pt x="20589" y="18265"/>
                      <a:pt x="17031" y="23413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7" name="任意多边形: 形状 4266"/>
              <p:cNvSpPr/>
              <p:nvPr/>
            </p:nvSpPr>
            <p:spPr>
              <a:xfrm>
                <a:off x="1599584" y="6340947"/>
                <a:ext cx="15139" cy="22709"/>
              </a:xfrm>
              <a:custGeom>
                <a:avLst/>
                <a:gdLst>
                  <a:gd name="connsiteX0" fmla="*/ 5815 w 15139"/>
                  <a:gd name="connsiteY0" fmla="*/ 9489 h 22708"/>
                  <a:gd name="connsiteX1" fmla="*/ 13384 w 15139"/>
                  <a:gd name="connsiteY1" fmla="*/ 7597 h 22708"/>
                  <a:gd name="connsiteX2" fmla="*/ 16337 w 15139"/>
                  <a:gd name="connsiteY2" fmla="*/ 14182 h 22708"/>
                  <a:gd name="connsiteX3" fmla="*/ 11265 w 15139"/>
                  <a:gd name="connsiteY3" fmla="*/ 20616 h 22708"/>
                  <a:gd name="connsiteX4" fmla="*/ 8767 w 15139"/>
                  <a:gd name="connsiteY4" fmla="*/ 16680 h 22708"/>
                  <a:gd name="connsiteX5" fmla="*/ 5815 w 15139"/>
                  <a:gd name="connsiteY5" fmla="*/ 948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815" y="9489"/>
                    </a:moveTo>
                    <a:cubicBezTo>
                      <a:pt x="6875" y="3055"/>
                      <a:pt x="10432" y="6461"/>
                      <a:pt x="13384" y="7597"/>
                    </a:cubicBezTo>
                    <a:cubicBezTo>
                      <a:pt x="13082" y="10397"/>
                      <a:pt x="15807" y="11911"/>
                      <a:pt x="16337" y="14182"/>
                    </a:cubicBezTo>
                    <a:cubicBezTo>
                      <a:pt x="17245" y="18043"/>
                      <a:pt x="14217" y="19859"/>
                      <a:pt x="11265" y="20616"/>
                    </a:cubicBezTo>
                    <a:cubicBezTo>
                      <a:pt x="8010" y="21373"/>
                      <a:pt x="7707" y="19254"/>
                      <a:pt x="8767" y="16680"/>
                    </a:cubicBezTo>
                    <a:cubicBezTo>
                      <a:pt x="10205" y="13198"/>
                      <a:pt x="4755" y="12744"/>
                      <a:pt x="5815" y="9489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8" name="任意多边形: 形状 4267"/>
              <p:cNvSpPr/>
              <p:nvPr/>
            </p:nvSpPr>
            <p:spPr>
              <a:xfrm>
                <a:off x="1562849" y="6340742"/>
                <a:ext cx="22709" cy="22709"/>
              </a:xfrm>
              <a:custGeom>
                <a:avLst/>
                <a:gdLst>
                  <a:gd name="connsiteX0" fmla="*/ 10228 w 22708"/>
                  <a:gd name="connsiteY0" fmla="*/ 5909 h 22708"/>
                  <a:gd name="connsiteX1" fmla="*/ 19765 w 22708"/>
                  <a:gd name="connsiteY1" fmla="*/ 15371 h 22708"/>
                  <a:gd name="connsiteX2" fmla="*/ 17570 w 22708"/>
                  <a:gd name="connsiteY2" fmla="*/ 17869 h 22708"/>
                  <a:gd name="connsiteX3" fmla="*/ 14013 w 22708"/>
                  <a:gd name="connsiteY3" fmla="*/ 15371 h 22708"/>
                  <a:gd name="connsiteX4" fmla="*/ 14013 w 22708"/>
                  <a:gd name="connsiteY4" fmla="*/ 15371 h 22708"/>
                  <a:gd name="connsiteX5" fmla="*/ 12120 w 22708"/>
                  <a:gd name="connsiteY5" fmla="*/ 13478 h 22708"/>
                  <a:gd name="connsiteX6" fmla="*/ 10076 w 22708"/>
                  <a:gd name="connsiteY6" fmla="*/ 12040 h 22708"/>
                  <a:gd name="connsiteX7" fmla="*/ 5686 w 22708"/>
                  <a:gd name="connsiteY7" fmla="*/ 10980 h 22708"/>
                  <a:gd name="connsiteX8" fmla="*/ 8260 w 22708"/>
                  <a:gd name="connsiteY8" fmla="*/ 7801 h 22708"/>
                  <a:gd name="connsiteX9" fmla="*/ 8260 w 22708"/>
                  <a:gd name="connsiteY9" fmla="*/ 7801 h 22708"/>
                  <a:gd name="connsiteX10" fmla="*/ 10228 w 22708"/>
                  <a:gd name="connsiteY10" fmla="*/ 590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10228" y="5909"/>
                    </a:moveTo>
                    <a:cubicBezTo>
                      <a:pt x="18176" y="4319"/>
                      <a:pt x="17495" y="11283"/>
                      <a:pt x="19765" y="15371"/>
                    </a:cubicBezTo>
                    <a:cubicBezTo>
                      <a:pt x="19538" y="16658"/>
                      <a:pt x="18781" y="17490"/>
                      <a:pt x="17570" y="17869"/>
                    </a:cubicBezTo>
                    <a:cubicBezTo>
                      <a:pt x="15678" y="18096"/>
                      <a:pt x="14770" y="16809"/>
                      <a:pt x="14013" y="15371"/>
                    </a:cubicBezTo>
                    <a:lnTo>
                      <a:pt x="14013" y="15371"/>
                    </a:lnTo>
                    <a:cubicBezTo>
                      <a:pt x="13331" y="14765"/>
                      <a:pt x="12801" y="14008"/>
                      <a:pt x="12120" y="13478"/>
                    </a:cubicBezTo>
                    <a:cubicBezTo>
                      <a:pt x="11439" y="12949"/>
                      <a:pt x="10758" y="12040"/>
                      <a:pt x="10076" y="12040"/>
                    </a:cubicBezTo>
                    <a:cubicBezTo>
                      <a:pt x="8487" y="11964"/>
                      <a:pt x="6292" y="13781"/>
                      <a:pt x="5686" y="10980"/>
                    </a:cubicBezTo>
                    <a:cubicBezTo>
                      <a:pt x="5535" y="10148"/>
                      <a:pt x="7351" y="8861"/>
                      <a:pt x="8260" y="7801"/>
                    </a:cubicBezTo>
                    <a:lnTo>
                      <a:pt x="8260" y="7801"/>
                    </a:lnTo>
                    <a:cubicBezTo>
                      <a:pt x="8865" y="7044"/>
                      <a:pt x="9092" y="5985"/>
                      <a:pt x="10228" y="5909"/>
                    </a:cubicBezTo>
                    <a:close/>
                  </a:path>
                </a:pathLst>
              </a:custGeom>
              <a:solidFill>
                <a:srgbClr val="F2CE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69" name="任意多边形: 形状 4268"/>
              <p:cNvSpPr/>
              <p:nvPr/>
            </p:nvSpPr>
            <p:spPr>
              <a:xfrm>
                <a:off x="1574309" y="6350436"/>
                <a:ext cx="22709" cy="15139"/>
              </a:xfrm>
              <a:custGeom>
                <a:avLst/>
                <a:gdLst>
                  <a:gd name="connsiteX0" fmla="*/ 6337 w 22708"/>
                  <a:gd name="connsiteY0" fmla="*/ 7570 h 15139"/>
                  <a:gd name="connsiteX1" fmla="*/ 8230 w 22708"/>
                  <a:gd name="connsiteY1" fmla="*/ 5677 h 15139"/>
                  <a:gd name="connsiteX2" fmla="*/ 17692 w 22708"/>
                  <a:gd name="connsiteY2" fmla="*/ 11354 h 15139"/>
                  <a:gd name="connsiteX3" fmla="*/ 6337 w 22708"/>
                  <a:gd name="connsiteY3" fmla="*/ 9386 h 15139"/>
                  <a:gd name="connsiteX4" fmla="*/ 5732 w 22708"/>
                  <a:gd name="connsiteY4" fmla="*/ 8175 h 15139"/>
                  <a:gd name="connsiteX5" fmla="*/ 6337 w 22708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6337" y="7570"/>
                    </a:moveTo>
                    <a:cubicBezTo>
                      <a:pt x="6943" y="6964"/>
                      <a:pt x="7624" y="6283"/>
                      <a:pt x="8230" y="5677"/>
                    </a:cubicBezTo>
                    <a:cubicBezTo>
                      <a:pt x="11409" y="7570"/>
                      <a:pt x="15572" y="7721"/>
                      <a:pt x="17692" y="11354"/>
                    </a:cubicBezTo>
                    <a:cubicBezTo>
                      <a:pt x="13604" y="12338"/>
                      <a:pt x="9289" y="14912"/>
                      <a:pt x="6337" y="9386"/>
                    </a:cubicBezTo>
                    <a:cubicBezTo>
                      <a:pt x="5732" y="9008"/>
                      <a:pt x="5580" y="8554"/>
                      <a:pt x="5732" y="8175"/>
                    </a:cubicBezTo>
                    <a:cubicBezTo>
                      <a:pt x="5959" y="7796"/>
                      <a:pt x="6186" y="7570"/>
                      <a:pt x="6337" y="7570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0" name="任意多边形: 形状 4269"/>
              <p:cNvSpPr/>
              <p:nvPr/>
            </p:nvSpPr>
            <p:spPr>
              <a:xfrm>
                <a:off x="1569908" y="6295430"/>
                <a:ext cx="15139" cy="15139"/>
              </a:xfrm>
              <a:custGeom>
                <a:avLst/>
                <a:gdLst>
                  <a:gd name="connsiteX0" fmla="*/ 12631 w 15139"/>
                  <a:gd name="connsiteY0" fmla="*/ 11254 h 15139"/>
                  <a:gd name="connsiteX1" fmla="*/ 12631 w 15139"/>
                  <a:gd name="connsiteY1" fmla="*/ 13146 h 15139"/>
                  <a:gd name="connsiteX2" fmla="*/ 12631 w 15139"/>
                  <a:gd name="connsiteY2" fmla="*/ 15038 h 15139"/>
                  <a:gd name="connsiteX3" fmla="*/ 5969 w 15139"/>
                  <a:gd name="connsiteY3" fmla="*/ 8150 h 15139"/>
                  <a:gd name="connsiteX4" fmla="*/ 6802 w 15139"/>
                  <a:gd name="connsiteY4" fmla="*/ 5955 h 15139"/>
                  <a:gd name="connsiteX5" fmla="*/ 10738 w 15139"/>
                  <a:gd name="connsiteY5" fmla="*/ 7393 h 15139"/>
                  <a:gd name="connsiteX6" fmla="*/ 12631 w 15139"/>
                  <a:gd name="connsiteY6" fmla="*/ 112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631" y="11254"/>
                    </a:moveTo>
                    <a:cubicBezTo>
                      <a:pt x="12631" y="11859"/>
                      <a:pt x="12631" y="12541"/>
                      <a:pt x="12631" y="13146"/>
                    </a:cubicBezTo>
                    <a:cubicBezTo>
                      <a:pt x="12631" y="13752"/>
                      <a:pt x="12631" y="14433"/>
                      <a:pt x="12631" y="15038"/>
                    </a:cubicBezTo>
                    <a:cubicBezTo>
                      <a:pt x="7937" y="15190"/>
                      <a:pt x="9073" y="9664"/>
                      <a:pt x="5969" y="8150"/>
                    </a:cubicBezTo>
                    <a:cubicBezTo>
                      <a:pt x="5288" y="7848"/>
                      <a:pt x="5894" y="6334"/>
                      <a:pt x="6802" y="5955"/>
                    </a:cubicBezTo>
                    <a:cubicBezTo>
                      <a:pt x="8467" y="5274"/>
                      <a:pt x="9830" y="5879"/>
                      <a:pt x="10738" y="7393"/>
                    </a:cubicBezTo>
                    <a:cubicBezTo>
                      <a:pt x="11949" y="8453"/>
                      <a:pt x="12706" y="9664"/>
                      <a:pt x="12631" y="11254"/>
                    </a:cubicBezTo>
                    <a:close/>
                  </a:path>
                </a:pathLst>
              </a:custGeom>
              <a:solidFill>
                <a:srgbClr val="F1CA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1" name="任意多边形: 形状 4270"/>
              <p:cNvSpPr/>
              <p:nvPr/>
            </p:nvSpPr>
            <p:spPr>
              <a:xfrm>
                <a:off x="1568506" y="6350360"/>
                <a:ext cx="15139" cy="15139"/>
              </a:xfrm>
              <a:custGeom>
                <a:avLst/>
                <a:gdLst>
                  <a:gd name="connsiteX0" fmla="*/ 12140 w 15139"/>
                  <a:gd name="connsiteY0" fmla="*/ 7645 h 15139"/>
                  <a:gd name="connsiteX1" fmla="*/ 12215 w 15139"/>
                  <a:gd name="connsiteY1" fmla="*/ 9462 h 15139"/>
                  <a:gd name="connsiteX2" fmla="*/ 6008 w 15139"/>
                  <a:gd name="connsiteY2" fmla="*/ 9613 h 15139"/>
                  <a:gd name="connsiteX3" fmla="*/ 8355 w 15139"/>
                  <a:gd name="connsiteY3" fmla="*/ 5677 h 15139"/>
                  <a:gd name="connsiteX4" fmla="*/ 12140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140" y="7645"/>
                    </a:moveTo>
                    <a:cubicBezTo>
                      <a:pt x="12140" y="8251"/>
                      <a:pt x="12140" y="8856"/>
                      <a:pt x="12215" y="9462"/>
                    </a:cubicBezTo>
                    <a:cubicBezTo>
                      <a:pt x="10171" y="10219"/>
                      <a:pt x="7901" y="12565"/>
                      <a:pt x="6008" y="9613"/>
                    </a:cubicBezTo>
                    <a:cubicBezTo>
                      <a:pt x="4570" y="7418"/>
                      <a:pt x="8279" y="7418"/>
                      <a:pt x="8355" y="5677"/>
                    </a:cubicBezTo>
                    <a:cubicBezTo>
                      <a:pt x="9642" y="6359"/>
                      <a:pt x="10853" y="7040"/>
                      <a:pt x="12140" y="7645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2" name="任意多边形: 形状 4271"/>
              <p:cNvSpPr/>
              <p:nvPr/>
            </p:nvSpPr>
            <p:spPr>
              <a:xfrm>
                <a:off x="1557081" y="6314859"/>
                <a:ext cx="7570" cy="7570"/>
              </a:xfrm>
              <a:custGeom>
                <a:avLst/>
                <a:gdLst>
                  <a:gd name="connsiteX0" fmla="*/ 8577 w 7569"/>
                  <a:gd name="connsiteY0" fmla="*/ 7570 h 7569"/>
                  <a:gd name="connsiteX1" fmla="*/ 6609 w 7569"/>
                  <a:gd name="connsiteY1" fmla="*/ 8402 h 7569"/>
                  <a:gd name="connsiteX2" fmla="*/ 6230 w 7569"/>
                  <a:gd name="connsiteY2" fmla="*/ 6585 h 7569"/>
                  <a:gd name="connsiteX3" fmla="*/ 8653 w 7569"/>
                  <a:gd name="connsiteY3" fmla="*/ 5677 h 7569"/>
                  <a:gd name="connsiteX4" fmla="*/ 85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577" y="7570"/>
                    </a:moveTo>
                    <a:cubicBezTo>
                      <a:pt x="8198" y="7721"/>
                      <a:pt x="7366" y="8478"/>
                      <a:pt x="6609" y="8402"/>
                    </a:cubicBezTo>
                    <a:cubicBezTo>
                      <a:pt x="5398" y="8251"/>
                      <a:pt x="5473" y="7191"/>
                      <a:pt x="6230" y="6585"/>
                    </a:cubicBezTo>
                    <a:cubicBezTo>
                      <a:pt x="6912" y="6056"/>
                      <a:pt x="7820" y="5677"/>
                      <a:pt x="8653" y="5677"/>
                    </a:cubicBezTo>
                    <a:cubicBezTo>
                      <a:pt x="9410" y="5753"/>
                      <a:pt x="9485" y="6585"/>
                      <a:pt x="8577" y="7570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3" name="任意多边形: 形状 4272"/>
              <p:cNvSpPr/>
              <p:nvPr/>
            </p:nvSpPr>
            <p:spPr>
              <a:xfrm>
                <a:off x="1569292" y="634854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585" y="7266"/>
                      <a:pt x="5980" y="6661"/>
                      <a:pt x="5677" y="567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4" name="任意多边形: 形状 4273"/>
              <p:cNvSpPr/>
              <p:nvPr/>
            </p:nvSpPr>
            <p:spPr>
              <a:xfrm>
                <a:off x="2417495" y="6136975"/>
                <a:ext cx="37848" cy="60556"/>
              </a:xfrm>
              <a:custGeom>
                <a:avLst/>
                <a:gdLst>
                  <a:gd name="connsiteX0" fmla="*/ 22445 w 37847"/>
                  <a:gd name="connsiteY0" fmla="*/ 10068 h 60556"/>
                  <a:gd name="connsiteX1" fmla="*/ 21537 w 37847"/>
                  <a:gd name="connsiteY1" fmla="*/ 22633 h 60556"/>
                  <a:gd name="connsiteX2" fmla="*/ 23050 w 37847"/>
                  <a:gd name="connsiteY2" fmla="*/ 24753 h 60556"/>
                  <a:gd name="connsiteX3" fmla="*/ 33799 w 37847"/>
                  <a:gd name="connsiteY3" fmla="*/ 34820 h 60556"/>
                  <a:gd name="connsiteX4" fmla="*/ 34935 w 37847"/>
                  <a:gd name="connsiteY4" fmla="*/ 37242 h 60556"/>
                  <a:gd name="connsiteX5" fmla="*/ 31377 w 37847"/>
                  <a:gd name="connsiteY5" fmla="*/ 42768 h 60556"/>
                  <a:gd name="connsiteX6" fmla="*/ 29106 w 37847"/>
                  <a:gd name="connsiteY6" fmla="*/ 41784 h 60556"/>
                  <a:gd name="connsiteX7" fmla="*/ 21688 w 37847"/>
                  <a:gd name="connsiteY7" fmla="*/ 37772 h 60556"/>
                  <a:gd name="connsiteX8" fmla="*/ 15784 w 37847"/>
                  <a:gd name="connsiteY8" fmla="*/ 47083 h 60556"/>
                  <a:gd name="connsiteX9" fmla="*/ 16995 w 37847"/>
                  <a:gd name="connsiteY9" fmla="*/ 49278 h 60556"/>
                  <a:gd name="connsiteX10" fmla="*/ 18206 w 37847"/>
                  <a:gd name="connsiteY10" fmla="*/ 51549 h 60556"/>
                  <a:gd name="connsiteX11" fmla="*/ 16843 w 37847"/>
                  <a:gd name="connsiteY11" fmla="*/ 57528 h 60556"/>
                  <a:gd name="connsiteX12" fmla="*/ 11091 w 37847"/>
                  <a:gd name="connsiteY12" fmla="*/ 57528 h 60556"/>
                  <a:gd name="connsiteX13" fmla="*/ 7987 w 37847"/>
                  <a:gd name="connsiteY13" fmla="*/ 53138 h 60556"/>
                  <a:gd name="connsiteX14" fmla="*/ 6019 w 37847"/>
                  <a:gd name="connsiteY14" fmla="*/ 35653 h 60556"/>
                  <a:gd name="connsiteX15" fmla="*/ 5943 w 37847"/>
                  <a:gd name="connsiteY15" fmla="*/ 29143 h 60556"/>
                  <a:gd name="connsiteX16" fmla="*/ 7079 w 37847"/>
                  <a:gd name="connsiteY16" fmla="*/ 23995 h 60556"/>
                  <a:gd name="connsiteX17" fmla="*/ 6473 w 37847"/>
                  <a:gd name="connsiteY17" fmla="*/ 17334 h 60556"/>
                  <a:gd name="connsiteX18" fmla="*/ 13210 w 37847"/>
                  <a:gd name="connsiteY18" fmla="*/ 5677 h 60556"/>
                  <a:gd name="connsiteX19" fmla="*/ 21537 w 37847"/>
                  <a:gd name="connsiteY19" fmla="*/ 9235 h 60556"/>
                  <a:gd name="connsiteX20" fmla="*/ 22445 w 37847"/>
                  <a:gd name="connsiteY20" fmla="*/ 10068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47" h="60556">
                    <a:moveTo>
                      <a:pt x="22445" y="10068"/>
                    </a:moveTo>
                    <a:cubicBezTo>
                      <a:pt x="20401" y="14079"/>
                      <a:pt x="26078" y="18697"/>
                      <a:pt x="21537" y="22633"/>
                    </a:cubicBezTo>
                    <a:cubicBezTo>
                      <a:pt x="21461" y="22709"/>
                      <a:pt x="22294" y="24449"/>
                      <a:pt x="23050" y="24753"/>
                    </a:cubicBezTo>
                    <a:cubicBezTo>
                      <a:pt x="27895" y="26796"/>
                      <a:pt x="29712" y="31944"/>
                      <a:pt x="33799" y="34820"/>
                    </a:cubicBezTo>
                    <a:cubicBezTo>
                      <a:pt x="34481" y="35501"/>
                      <a:pt x="34859" y="36334"/>
                      <a:pt x="34935" y="37242"/>
                    </a:cubicBezTo>
                    <a:cubicBezTo>
                      <a:pt x="34708" y="39664"/>
                      <a:pt x="33724" y="41708"/>
                      <a:pt x="31377" y="42768"/>
                    </a:cubicBezTo>
                    <a:cubicBezTo>
                      <a:pt x="30469" y="42843"/>
                      <a:pt x="29712" y="42541"/>
                      <a:pt x="29106" y="41784"/>
                    </a:cubicBezTo>
                    <a:cubicBezTo>
                      <a:pt x="27062" y="39589"/>
                      <a:pt x="27062" y="33609"/>
                      <a:pt x="21688" y="37772"/>
                    </a:cubicBezTo>
                    <a:cubicBezTo>
                      <a:pt x="19644" y="40876"/>
                      <a:pt x="15935" y="42843"/>
                      <a:pt x="15784" y="47083"/>
                    </a:cubicBezTo>
                    <a:cubicBezTo>
                      <a:pt x="16087" y="47840"/>
                      <a:pt x="16541" y="48596"/>
                      <a:pt x="16995" y="49278"/>
                    </a:cubicBezTo>
                    <a:cubicBezTo>
                      <a:pt x="17449" y="49959"/>
                      <a:pt x="17903" y="50716"/>
                      <a:pt x="18206" y="51549"/>
                    </a:cubicBezTo>
                    <a:cubicBezTo>
                      <a:pt x="18887" y="53819"/>
                      <a:pt x="18509" y="55863"/>
                      <a:pt x="16843" y="57528"/>
                    </a:cubicBezTo>
                    <a:cubicBezTo>
                      <a:pt x="14951" y="56317"/>
                      <a:pt x="12983" y="56317"/>
                      <a:pt x="11091" y="57528"/>
                    </a:cubicBezTo>
                    <a:cubicBezTo>
                      <a:pt x="9577" y="56393"/>
                      <a:pt x="7760" y="54879"/>
                      <a:pt x="7987" y="53138"/>
                    </a:cubicBezTo>
                    <a:cubicBezTo>
                      <a:pt x="8668" y="47083"/>
                      <a:pt x="5943" y="41557"/>
                      <a:pt x="6019" y="35653"/>
                    </a:cubicBezTo>
                    <a:cubicBezTo>
                      <a:pt x="8063" y="33457"/>
                      <a:pt x="7230" y="31338"/>
                      <a:pt x="5943" y="29143"/>
                    </a:cubicBezTo>
                    <a:cubicBezTo>
                      <a:pt x="5565" y="27250"/>
                      <a:pt x="5338" y="24525"/>
                      <a:pt x="7079" y="23995"/>
                    </a:cubicBezTo>
                    <a:cubicBezTo>
                      <a:pt x="18660" y="20589"/>
                      <a:pt x="7382" y="19454"/>
                      <a:pt x="6473" y="17334"/>
                    </a:cubicBezTo>
                    <a:cubicBezTo>
                      <a:pt x="4732" y="11127"/>
                      <a:pt x="7230" y="7343"/>
                      <a:pt x="13210" y="5677"/>
                    </a:cubicBezTo>
                    <a:cubicBezTo>
                      <a:pt x="16314" y="6131"/>
                      <a:pt x="18509" y="8705"/>
                      <a:pt x="21537" y="9235"/>
                    </a:cubicBezTo>
                    <a:cubicBezTo>
                      <a:pt x="21764" y="9538"/>
                      <a:pt x="22142" y="9765"/>
                      <a:pt x="22445" y="10068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5" name="任意多边形: 形状 4274"/>
              <p:cNvSpPr/>
              <p:nvPr/>
            </p:nvSpPr>
            <p:spPr>
              <a:xfrm>
                <a:off x="2405877" y="6164739"/>
                <a:ext cx="22709" cy="37848"/>
              </a:xfrm>
              <a:custGeom>
                <a:avLst/>
                <a:gdLst>
                  <a:gd name="connsiteX0" fmla="*/ 18848 w 22708"/>
                  <a:gd name="connsiteY0" fmla="*/ 6980 h 37847"/>
                  <a:gd name="connsiteX1" fmla="*/ 21195 w 22708"/>
                  <a:gd name="connsiteY1" fmla="*/ 13717 h 37847"/>
                  <a:gd name="connsiteX2" fmla="*/ 22103 w 22708"/>
                  <a:gd name="connsiteY2" fmla="*/ 17426 h 37847"/>
                  <a:gd name="connsiteX3" fmla="*/ 22709 w 22708"/>
                  <a:gd name="connsiteY3" fmla="*/ 29764 h 37847"/>
                  <a:gd name="connsiteX4" fmla="*/ 15139 w 22708"/>
                  <a:gd name="connsiteY4" fmla="*/ 33625 h 37847"/>
                  <a:gd name="connsiteX5" fmla="*/ 15139 w 22708"/>
                  <a:gd name="connsiteY5" fmla="*/ 33625 h 37847"/>
                  <a:gd name="connsiteX6" fmla="*/ 5677 w 22708"/>
                  <a:gd name="connsiteY6" fmla="*/ 27872 h 37847"/>
                  <a:gd name="connsiteX7" fmla="*/ 5677 w 22708"/>
                  <a:gd name="connsiteY7" fmla="*/ 24087 h 37847"/>
                  <a:gd name="connsiteX8" fmla="*/ 5904 w 22708"/>
                  <a:gd name="connsiteY8" fmla="*/ 23027 h 37847"/>
                  <a:gd name="connsiteX9" fmla="*/ 7418 w 22708"/>
                  <a:gd name="connsiteY9" fmla="*/ 21589 h 37847"/>
                  <a:gd name="connsiteX10" fmla="*/ 11430 w 22708"/>
                  <a:gd name="connsiteY10" fmla="*/ 20302 h 37847"/>
                  <a:gd name="connsiteX11" fmla="*/ 13322 w 22708"/>
                  <a:gd name="connsiteY11" fmla="*/ 8872 h 37847"/>
                  <a:gd name="connsiteX12" fmla="*/ 13095 w 22708"/>
                  <a:gd name="connsiteY12" fmla="*/ 7510 h 37847"/>
                  <a:gd name="connsiteX13" fmla="*/ 18848 w 22708"/>
                  <a:gd name="connsiteY13" fmla="*/ 698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08" h="37847">
                    <a:moveTo>
                      <a:pt x="18848" y="6980"/>
                    </a:moveTo>
                    <a:cubicBezTo>
                      <a:pt x="19832" y="9175"/>
                      <a:pt x="16804" y="12657"/>
                      <a:pt x="21195" y="13717"/>
                    </a:cubicBezTo>
                    <a:cubicBezTo>
                      <a:pt x="23390" y="14247"/>
                      <a:pt x="22784" y="16366"/>
                      <a:pt x="22103" y="17426"/>
                    </a:cubicBezTo>
                    <a:cubicBezTo>
                      <a:pt x="19227" y="21740"/>
                      <a:pt x="22254" y="25677"/>
                      <a:pt x="22709" y="29764"/>
                    </a:cubicBezTo>
                    <a:cubicBezTo>
                      <a:pt x="20059" y="30748"/>
                      <a:pt x="18470" y="34003"/>
                      <a:pt x="15139" y="33625"/>
                    </a:cubicBezTo>
                    <a:lnTo>
                      <a:pt x="15139" y="33625"/>
                    </a:lnTo>
                    <a:cubicBezTo>
                      <a:pt x="13777" y="28780"/>
                      <a:pt x="10446" y="27115"/>
                      <a:pt x="5677" y="27872"/>
                    </a:cubicBezTo>
                    <a:cubicBezTo>
                      <a:pt x="5677" y="26585"/>
                      <a:pt x="5677" y="25374"/>
                      <a:pt x="5677" y="24087"/>
                    </a:cubicBezTo>
                    <a:cubicBezTo>
                      <a:pt x="5753" y="23708"/>
                      <a:pt x="5829" y="23406"/>
                      <a:pt x="5904" y="23027"/>
                    </a:cubicBezTo>
                    <a:cubicBezTo>
                      <a:pt x="6283" y="22422"/>
                      <a:pt x="6813" y="21892"/>
                      <a:pt x="7418" y="21589"/>
                    </a:cubicBezTo>
                    <a:cubicBezTo>
                      <a:pt x="8781" y="21211"/>
                      <a:pt x="10067" y="20681"/>
                      <a:pt x="11430" y="20302"/>
                    </a:cubicBezTo>
                    <a:cubicBezTo>
                      <a:pt x="16577" y="17275"/>
                      <a:pt x="16275" y="13262"/>
                      <a:pt x="13322" y="8872"/>
                    </a:cubicBezTo>
                    <a:cubicBezTo>
                      <a:pt x="13247" y="8418"/>
                      <a:pt x="13171" y="7964"/>
                      <a:pt x="13095" y="7510"/>
                    </a:cubicBezTo>
                    <a:cubicBezTo>
                      <a:pt x="14761" y="5163"/>
                      <a:pt x="16729" y="5163"/>
                      <a:pt x="18848" y="6980"/>
                    </a:cubicBez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6" name="任意多边形: 形状 4275"/>
              <p:cNvSpPr/>
              <p:nvPr/>
            </p:nvSpPr>
            <p:spPr>
              <a:xfrm>
                <a:off x="2433268" y="6169221"/>
                <a:ext cx="30278" cy="30278"/>
              </a:xfrm>
              <a:custGeom>
                <a:avLst/>
                <a:gdLst>
                  <a:gd name="connsiteX0" fmla="*/ 29456 w 30278"/>
                  <a:gd name="connsiteY0" fmla="*/ 15820 h 30278"/>
                  <a:gd name="connsiteX1" fmla="*/ 27564 w 30278"/>
                  <a:gd name="connsiteY1" fmla="*/ 32019 h 30278"/>
                  <a:gd name="connsiteX2" fmla="*/ 23703 w 30278"/>
                  <a:gd name="connsiteY2" fmla="*/ 27402 h 30278"/>
                  <a:gd name="connsiteX3" fmla="*/ 21811 w 30278"/>
                  <a:gd name="connsiteY3" fmla="*/ 23390 h 30278"/>
                  <a:gd name="connsiteX4" fmla="*/ 16134 w 30278"/>
                  <a:gd name="connsiteY4" fmla="*/ 19605 h 30278"/>
                  <a:gd name="connsiteX5" fmla="*/ 6596 w 30278"/>
                  <a:gd name="connsiteY5" fmla="*/ 10068 h 30278"/>
                  <a:gd name="connsiteX6" fmla="*/ 6142 w 30278"/>
                  <a:gd name="connsiteY6" fmla="*/ 6358 h 30278"/>
                  <a:gd name="connsiteX7" fmla="*/ 14166 w 30278"/>
                  <a:gd name="connsiteY7" fmla="*/ 10068 h 30278"/>
                  <a:gd name="connsiteX8" fmla="*/ 14241 w 30278"/>
                  <a:gd name="connsiteY8" fmla="*/ 10143 h 30278"/>
                  <a:gd name="connsiteX9" fmla="*/ 22417 w 30278"/>
                  <a:gd name="connsiteY9" fmla="*/ 7040 h 30278"/>
                  <a:gd name="connsiteX10" fmla="*/ 24460 w 30278"/>
                  <a:gd name="connsiteY10" fmla="*/ 5677 h 30278"/>
                  <a:gd name="connsiteX11" fmla="*/ 26580 w 30278"/>
                  <a:gd name="connsiteY11" fmla="*/ 6812 h 30278"/>
                  <a:gd name="connsiteX12" fmla="*/ 29078 w 30278"/>
                  <a:gd name="connsiteY12" fmla="*/ 14761 h 30278"/>
                  <a:gd name="connsiteX13" fmla="*/ 29456 w 30278"/>
                  <a:gd name="connsiteY13" fmla="*/ 1582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29456" y="15820"/>
                    </a:moveTo>
                    <a:cubicBezTo>
                      <a:pt x="32030" y="21649"/>
                      <a:pt x="25747" y="26039"/>
                      <a:pt x="27564" y="32019"/>
                    </a:cubicBezTo>
                    <a:cubicBezTo>
                      <a:pt x="24763" y="30884"/>
                      <a:pt x="20751" y="31262"/>
                      <a:pt x="23703" y="27402"/>
                    </a:cubicBezTo>
                    <a:cubicBezTo>
                      <a:pt x="26201" y="24147"/>
                      <a:pt x="24385" y="23844"/>
                      <a:pt x="21811" y="23390"/>
                    </a:cubicBezTo>
                    <a:cubicBezTo>
                      <a:pt x="21962" y="19075"/>
                      <a:pt x="18632" y="19984"/>
                      <a:pt x="16134" y="19605"/>
                    </a:cubicBezTo>
                    <a:cubicBezTo>
                      <a:pt x="15377" y="14003"/>
                      <a:pt x="9094" y="13928"/>
                      <a:pt x="6596" y="10068"/>
                    </a:cubicBezTo>
                    <a:cubicBezTo>
                      <a:pt x="5461" y="8932"/>
                      <a:pt x="5461" y="7721"/>
                      <a:pt x="6142" y="6358"/>
                    </a:cubicBezTo>
                    <a:cubicBezTo>
                      <a:pt x="10003" y="4996"/>
                      <a:pt x="11744" y="8326"/>
                      <a:pt x="14166" y="10068"/>
                    </a:cubicBezTo>
                    <a:lnTo>
                      <a:pt x="14241" y="10143"/>
                    </a:lnTo>
                    <a:cubicBezTo>
                      <a:pt x="17723" y="11127"/>
                      <a:pt x="20524" y="10219"/>
                      <a:pt x="22417" y="7040"/>
                    </a:cubicBezTo>
                    <a:cubicBezTo>
                      <a:pt x="22946" y="6358"/>
                      <a:pt x="23628" y="5904"/>
                      <a:pt x="24460" y="5677"/>
                    </a:cubicBezTo>
                    <a:cubicBezTo>
                      <a:pt x="25293" y="5753"/>
                      <a:pt x="26050" y="6131"/>
                      <a:pt x="26580" y="6812"/>
                    </a:cubicBezTo>
                    <a:cubicBezTo>
                      <a:pt x="27942" y="9310"/>
                      <a:pt x="27791" y="12263"/>
                      <a:pt x="29078" y="14761"/>
                    </a:cubicBezTo>
                    <a:cubicBezTo>
                      <a:pt x="29229" y="15063"/>
                      <a:pt x="29381" y="15442"/>
                      <a:pt x="29456" y="1582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7" name="任意多边形: 形状 4276"/>
              <p:cNvSpPr/>
              <p:nvPr/>
            </p:nvSpPr>
            <p:spPr>
              <a:xfrm>
                <a:off x="2452580" y="6159630"/>
                <a:ext cx="30278" cy="30278"/>
              </a:xfrm>
              <a:custGeom>
                <a:avLst/>
                <a:gdLst>
                  <a:gd name="connsiteX0" fmla="*/ 27251 w 30278"/>
                  <a:gd name="connsiteY0" fmla="*/ 8304 h 30278"/>
                  <a:gd name="connsiteX1" fmla="*/ 27251 w 30278"/>
                  <a:gd name="connsiteY1" fmla="*/ 10197 h 30278"/>
                  <a:gd name="connsiteX2" fmla="*/ 25435 w 30278"/>
                  <a:gd name="connsiteY2" fmla="*/ 12164 h 30278"/>
                  <a:gd name="connsiteX3" fmla="*/ 25435 w 30278"/>
                  <a:gd name="connsiteY3" fmla="*/ 12164 h 30278"/>
                  <a:gd name="connsiteX4" fmla="*/ 18546 w 30278"/>
                  <a:gd name="connsiteY4" fmla="*/ 19810 h 30278"/>
                  <a:gd name="connsiteX5" fmla="*/ 13323 w 30278"/>
                  <a:gd name="connsiteY5" fmla="*/ 20188 h 30278"/>
                  <a:gd name="connsiteX6" fmla="*/ 10220 w 30278"/>
                  <a:gd name="connsiteY6" fmla="*/ 25487 h 30278"/>
                  <a:gd name="connsiteX7" fmla="*/ 10220 w 30278"/>
                  <a:gd name="connsiteY7" fmla="*/ 25487 h 30278"/>
                  <a:gd name="connsiteX8" fmla="*/ 6511 w 30278"/>
                  <a:gd name="connsiteY8" fmla="*/ 16025 h 30278"/>
                  <a:gd name="connsiteX9" fmla="*/ 6435 w 30278"/>
                  <a:gd name="connsiteY9" fmla="*/ 15949 h 30278"/>
                  <a:gd name="connsiteX10" fmla="*/ 6511 w 30278"/>
                  <a:gd name="connsiteY10" fmla="*/ 12240 h 30278"/>
                  <a:gd name="connsiteX11" fmla="*/ 14610 w 30278"/>
                  <a:gd name="connsiteY11" fmla="*/ 13527 h 30278"/>
                  <a:gd name="connsiteX12" fmla="*/ 21877 w 30278"/>
                  <a:gd name="connsiteY12" fmla="*/ 8758 h 30278"/>
                  <a:gd name="connsiteX13" fmla="*/ 27251 w 30278"/>
                  <a:gd name="connsiteY13" fmla="*/ 830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27251" y="8304"/>
                    </a:moveTo>
                    <a:cubicBezTo>
                      <a:pt x="27251" y="8909"/>
                      <a:pt x="27251" y="9515"/>
                      <a:pt x="27251" y="10197"/>
                    </a:cubicBezTo>
                    <a:cubicBezTo>
                      <a:pt x="26570" y="10802"/>
                      <a:pt x="25965" y="11407"/>
                      <a:pt x="25435" y="12164"/>
                    </a:cubicBezTo>
                    <a:lnTo>
                      <a:pt x="25435" y="12164"/>
                    </a:lnTo>
                    <a:cubicBezTo>
                      <a:pt x="23164" y="14738"/>
                      <a:pt x="21044" y="17463"/>
                      <a:pt x="18546" y="19810"/>
                    </a:cubicBezTo>
                    <a:cubicBezTo>
                      <a:pt x="17335" y="20869"/>
                      <a:pt x="15973" y="25562"/>
                      <a:pt x="13323" y="20188"/>
                    </a:cubicBezTo>
                    <a:cubicBezTo>
                      <a:pt x="12794" y="19129"/>
                      <a:pt x="13475" y="25033"/>
                      <a:pt x="10220" y="25487"/>
                    </a:cubicBezTo>
                    <a:lnTo>
                      <a:pt x="10220" y="25487"/>
                    </a:lnTo>
                    <a:cubicBezTo>
                      <a:pt x="7192" y="23064"/>
                      <a:pt x="9539" y="18447"/>
                      <a:pt x="6511" y="16025"/>
                    </a:cubicBezTo>
                    <a:lnTo>
                      <a:pt x="6435" y="15949"/>
                    </a:lnTo>
                    <a:cubicBezTo>
                      <a:pt x="5375" y="14662"/>
                      <a:pt x="5451" y="13451"/>
                      <a:pt x="6511" y="12240"/>
                    </a:cubicBezTo>
                    <a:cubicBezTo>
                      <a:pt x="9312" y="11937"/>
                      <a:pt x="11658" y="13527"/>
                      <a:pt x="14610" y="13527"/>
                    </a:cubicBezTo>
                    <a:cubicBezTo>
                      <a:pt x="18698" y="13451"/>
                      <a:pt x="20893" y="13148"/>
                      <a:pt x="21877" y="8758"/>
                    </a:cubicBezTo>
                    <a:cubicBezTo>
                      <a:pt x="23012" y="3005"/>
                      <a:pt x="25359" y="6790"/>
                      <a:pt x="27251" y="8304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8" name="任意多边形: 形状 4277"/>
              <p:cNvSpPr/>
              <p:nvPr/>
            </p:nvSpPr>
            <p:spPr>
              <a:xfrm>
                <a:off x="2386678" y="6196465"/>
                <a:ext cx="22709" cy="15139"/>
              </a:xfrm>
              <a:custGeom>
                <a:avLst/>
                <a:gdLst>
                  <a:gd name="connsiteX0" fmla="*/ 5877 w 22708"/>
                  <a:gd name="connsiteY0" fmla="*/ 13027 h 15139"/>
                  <a:gd name="connsiteX1" fmla="*/ 9586 w 22708"/>
                  <a:gd name="connsiteY1" fmla="*/ 5684 h 15139"/>
                  <a:gd name="connsiteX2" fmla="*/ 20108 w 22708"/>
                  <a:gd name="connsiteY2" fmla="*/ 10150 h 15139"/>
                  <a:gd name="connsiteX3" fmla="*/ 9510 w 22708"/>
                  <a:gd name="connsiteY3" fmla="*/ 13254 h 15139"/>
                  <a:gd name="connsiteX4" fmla="*/ 5877 w 22708"/>
                  <a:gd name="connsiteY4" fmla="*/ 130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5877" y="13027"/>
                    </a:moveTo>
                    <a:cubicBezTo>
                      <a:pt x="4893" y="9469"/>
                      <a:pt x="7769" y="7804"/>
                      <a:pt x="9586" y="5684"/>
                    </a:cubicBezTo>
                    <a:cubicBezTo>
                      <a:pt x="13901" y="5684"/>
                      <a:pt x="20335" y="5306"/>
                      <a:pt x="20108" y="10150"/>
                    </a:cubicBezTo>
                    <a:cubicBezTo>
                      <a:pt x="19881" y="15903"/>
                      <a:pt x="13219" y="12345"/>
                      <a:pt x="9510" y="13254"/>
                    </a:cubicBezTo>
                    <a:cubicBezTo>
                      <a:pt x="8375" y="13557"/>
                      <a:pt x="7088" y="13103"/>
                      <a:pt x="5877" y="13027"/>
                    </a:cubicBezTo>
                    <a:close/>
                  </a:path>
                </a:pathLst>
              </a:custGeom>
              <a:solidFill>
                <a:srgbClr val="ECB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79" name="任意多边形: 形状 4278"/>
              <p:cNvSpPr/>
              <p:nvPr/>
            </p:nvSpPr>
            <p:spPr>
              <a:xfrm>
                <a:off x="2428585" y="6180689"/>
                <a:ext cx="15139" cy="15139"/>
              </a:xfrm>
              <a:custGeom>
                <a:avLst/>
                <a:gdLst>
                  <a:gd name="connsiteX0" fmla="*/ 5677 w 15139"/>
                  <a:gd name="connsiteY0" fmla="*/ 13814 h 15139"/>
                  <a:gd name="connsiteX1" fmla="*/ 5677 w 15139"/>
                  <a:gd name="connsiteY1" fmla="*/ 6245 h 15139"/>
                  <a:gd name="connsiteX2" fmla="*/ 7570 w 15139"/>
                  <a:gd name="connsiteY2" fmla="*/ 6245 h 15139"/>
                  <a:gd name="connsiteX3" fmla="*/ 7570 w 15139"/>
                  <a:gd name="connsiteY3" fmla="*/ 6245 h 15139"/>
                  <a:gd name="connsiteX4" fmla="*/ 9462 w 15139"/>
                  <a:gd name="connsiteY4" fmla="*/ 8137 h 15139"/>
                  <a:gd name="connsiteX5" fmla="*/ 13852 w 15139"/>
                  <a:gd name="connsiteY5" fmla="*/ 7229 h 15139"/>
                  <a:gd name="connsiteX6" fmla="*/ 15896 w 15139"/>
                  <a:gd name="connsiteY6" fmla="*/ 8591 h 15139"/>
                  <a:gd name="connsiteX7" fmla="*/ 14988 w 15139"/>
                  <a:gd name="connsiteY7" fmla="*/ 10862 h 15139"/>
                  <a:gd name="connsiteX8" fmla="*/ 5677 w 15139"/>
                  <a:gd name="connsiteY8" fmla="*/ 1381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3814"/>
                    </a:moveTo>
                    <a:cubicBezTo>
                      <a:pt x="5677" y="11317"/>
                      <a:pt x="5677" y="8743"/>
                      <a:pt x="5677" y="6245"/>
                    </a:cubicBezTo>
                    <a:cubicBezTo>
                      <a:pt x="6283" y="5488"/>
                      <a:pt x="6888" y="5488"/>
                      <a:pt x="7570" y="6245"/>
                    </a:cubicBezTo>
                    <a:lnTo>
                      <a:pt x="7570" y="6245"/>
                    </a:lnTo>
                    <a:cubicBezTo>
                      <a:pt x="8099" y="6926"/>
                      <a:pt x="8856" y="7456"/>
                      <a:pt x="9462" y="8137"/>
                    </a:cubicBezTo>
                    <a:cubicBezTo>
                      <a:pt x="10900" y="7834"/>
                      <a:pt x="12414" y="7305"/>
                      <a:pt x="13852" y="7229"/>
                    </a:cubicBezTo>
                    <a:cubicBezTo>
                      <a:pt x="14534" y="7229"/>
                      <a:pt x="15442" y="7986"/>
                      <a:pt x="15896" y="8591"/>
                    </a:cubicBezTo>
                    <a:cubicBezTo>
                      <a:pt x="16577" y="9575"/>
                      <a:pt x="15745" y="10333"/>
                      <a:pt x="14988" y="10862"/>
                    </a:cubicBezTo>
                    <a:cubicBezTo>
                      <a:pt x="12263" y="12755"/>
                      <a:pt x="9235" y="14268"/>
                      <a:pt x="5677" y="13814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0" name="任意多边形: 形状 4279"/>
              <p:cNvSpPr/>
              <p:nvPr/>
            </p:nvSpPr>
            <p:spPr>
              <a:xfrm>
                <a:off x="2443800" y="6179391"/>
                <a:ext cx="15139" cy="15139"/>
              </a:xfrm>
              <a:custGeom>
                <a:avLst/>
                <a:gdLst>
                  <a:gd name="connsiteX0" fmla="*/ 5677 w 15139"/>
                  <a:gd name="connsiteY0" fmla="*/ 9435 h 15139"/>
                  <a:gd name="connsiteX1" fmla="*/ 7115 w 15139"/>
                  <a:gd name="connsiteY1" fmla="*/ 8300 h 15139"/>
                  <a:gd name="connsiteX2" fmla="*/ 13852 w 15139"/>
                  <a:gd name="connsiteY2" fmla="*/ 7467 h 15139"/>
                  <a:gd name="connsiteX3" fmla="*/ 11430 w 15139"/>
                  <a:gd name="connsiteY3" fmla="*/ 13220 h 15139"/>
                  <a:gd name="connsiteX4" fmla="*/ 5677 w 15139"/>
                  <a:gd name="connsiteY4" fmla="*/ 94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9435"/>
                    </a:moveTo>
                    <a:cubicBezTo>
                      <a:pt x="6131" y="9057"/>
                      <a:pt x="6813" y="8754"/>
                      <a:pt x="7115" y="8300"/>
                    </a:cubicBezTo>
                    <a:cubicBezTo>
                      <a:pt x="9008" y="5121"/>
                      <a:pt x="11506" y="4818"/>
                      <a:pt x="13852" y="7467"/>
                    </a:cubicBezTo>
                    <a:cubicBezTo>
                      <a:pt x="16653" y="10646"/>
                      <a:pt x="11960" y="11176"/>
                      <a:pt x="11430" y="13220"/>
                    </a:cubicBezTo>
                    <a:cubicBezTo>
                      <a:pt x="7191" y="15415"/>
                      <a:pt x="5904" y="13220"/>
                      <a:pt x="5677" y="9435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1" name="任意多边形: 形状 4280"/>
              <p:cNvSpPr/>
              <p:nvPr/>
            </p:nvSpPr>
            <p:spPr>
              <a:xfrm>
                <a:off x="2424677" y="6167859"/>
                <a:ext cx="15139" cy="22709"/>
              </a:xfrm>
              <a:custGeom>
                <a:avLst/>
                <a:gdLst>
                  <a:gd name="connsiteX0" fmla="*/ 15188 w 15139"/>
                  <a:gd name="connsiteY0" fmla="*/ 7721 h 22708"/>
                  <a:gd name="connsiteX1" fmla="*/ 15188 w 15139"/>
                  <a:gd name="connsiteY1" fmla="*/ 11430 h 22708"/>
                  <a:gd name="connsiteX2" fmla="*/ 9510 w 15139"/>
                  <a:gd name="connsiteY2" fmla="*/ 17107 h 22708"/>
                  <a:gd name="connsiteX3" fmla="*/ 8602 w 15139"/>
                  <a:gd name="connsiteY3" fmla="*/ 17864 h 22708"/>
                  <a:gd name="connsiteX4" fmla="*/ 7618 w 15139"/>
                  <a:gd name="connsiteY4" fmla="*/ 17107 h 22708"/>
                  <a:gd name="connsiteX5" fmla="*/ 6483 w 15139"/>
                  <a:gd name="connsiteY5" fmla="*/ 12641 h 22708"/>
                  <a:gd name="connsiteX6" fmla="*/ 13295 w 15139"/>
                  <a:gd name="connsiteY6" fmla="*/ 5677 h 22708"/>
                  <a:gd name="connsiteX7" fmla="*/ 15188 w 15139"/>
                  <a:gd name="connsiteY7" fmla="*/ 77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188" y="7721"/>
                    </a:moveTo>
                    <a:cubicBezTo>
                      <a:pt x="15188" y="8932"/>
                      <a:pt x="15188" y="10219"/>
                      <a:pt x="15188" y="11430"/>
                    </a:cubicBezTo>
                    <a:cubicBezTo>
                      <a:pt x="12614" y="12641"/>
                      <a:pt x="10721" y="14533"/>
                      <a:pt x="9510" y="17107"/>
                    </a:cubicBezTo>
                    <a:cubicBezTo>
                      <a:pt x="9208" y="17334"/>
                      <a:pt x="8905" y="17637"/>
                      <a:pt x="8602" y="17864"/>
                    </a:cubicBezTo>
                    <a:cubicBezTo>
                      <a:pt x="8299" y="17637"/>
                      <a:pt x="7996" y="17334"/>
                      <a:pt x="7618" y="17107"/>
                    </a:cubicBezTo>
                    <a:cubicBezTo>
                      <a:pt x="5726" y="15972"/>
                      <a:pt x="4969" y="13852"/>
                      <a:pt x="6483" y="12641"/>
                    </a:cubicBezTo>
                    <a:cubicBezTo>
                      <a:pt x="9132" y="10597"/>
                      <a:pt x="9889" y="6812"/>
                      <a:pt x="13295" y="5677"/>
                    </a:cubicBezTo>
                    <a:cubicBezTo>
                      <a:pt x="14431" y="5980"/>
                      <a:pt x="15036" y="6661"/>
                      <a:pt x="15188" y="7721"/>
                    </a:cubicBezTo>
                    <a:close/>
                  </a:path>
                </a:pathLst>
              </a:custGeom>
              <a:solidFill>
                <a:srgbClr val="F3CF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2" name="任意多边形: 形状 4281"/>
              <p:cNvSpPr/>
              <p:nvPr/>
            </p:nvSpPr>
            <p:spPr>
              <a:xfrm>
                <a:off x="2410494" y="6192687"/>
                <a:ext cx="15139" cy="15139"/>
              </a:xfrm>
              <a:custGeom>
                <a:avLst/>
                <a:gdLst>
                  <a:gd name="connsiteX0" fmla="*/ 10446 w 15139"/>
                  <a:gd name="connsiteY0" fmla="*/ 5677 h 15139"/>
                  <a:gd name="connsiteX1" fmla="*/ 5677 w 15139"/>
                  <a:gd name="connsiteY1" fmla="*/ 13852 h 15139"/>
                  <a:gd name="connsiteX2" fmla="*/ 10446 w 15139"/>
                  <a:gd name="connsiteY2" fmla="*/ 5677 h 15139"/>
                  <a:gd name="connsiteX3" fmla="*/ 1044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446" y="5677"/>
                    </a:moveTo>
                    <a:cubicBezTo>
                      <a:pt x="15896" y="11808"/>
                      <a:pt x="10295" y="11808"/>
                      <a:pt x="5677" y="13852"/>
                    </a:cubicBezTo>
                    <a:cubicBezTo>
                      <a:pt x="6283" y="9613"/>
                      <a:pt x="7191" y="7040"/>
                      <a:pt x="10446" y="5677"/>
                    </a:cubicBezTo>
                    <a:lnTo>
                      <a:pt x="10446" y="5677"/>
                    </a:lnTo>
                    <a:close/>
                  </a:path>
                </a:pathLst>
              </a:custGeom>
              <a:solidFill>
                <a:srgbClr val="F3D0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3" name="任意多边形: 形状 4282"/>
              <p:cNvSpPr/>
              <p:nvPr/>
            </p:nvSpPr>
            <p:spPr>
              <a:xfrm>
                <a:off x="2392475" y="6186934"/>
                <a:ext cx="7570" cy="15139"/>
              </a:xfrm>
              <a:custGeom>
                <a:avLst/>
                <a:gdLst>
                  <a:gd name="connsiteX0" fmla="*/ 5681 w 7569"/>
                  <a:gd name="connsiteY0" fmla="*/ 5677 h 15139"/>
                  <a:gd name="connsiteX1" fmla="*/ 8481 w 7569"/>
                  <a:gd name="connsiteY1" fmla="*/ 12868 h 15139"/>
                  <a:gd name="connsiteX2" fmla="*/ 5681 w 7569"/>
                  <a:gd name="connsiteY2" fmla="*/ 5677 h 15139"/>
                  <a:gd name="connsiteX3" fmla="*/ 5681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81" y="5677"/>
                    </a:moveTo>
                    <a:cubicBezTo>
                      <a:pt x="10525" y="6359"/>
                      <a:pt x="9692" y="9235"/>
                      <a:pt x="8481" y="12868"/>
                    </a:cubicBezTo>
                    <a:cubicBezTo>
                      <a:pt x="4167" y="11354"/>
                      <a:pt x="6286" y="8024"/>
                      <a:pt x="5681" y="5677"/>
                    </a:cubicBezTo>
                    <a:lnTo>
                      <a:pt x="5681" y="5677"/>
                    </a:lnTo>
                    <a:close/>
                  </a:path>
                </a:pathLst>
              </a:custGeom>
              <a:solidFill>
                <a:srgbClr val="F5D6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4" name="任意多边形: 形状 4283"/>
              <p:cNvSpPr/>
              <p:nvPr/>
            </p:nvSpPr>
            <p:spPr>
              <a:xfrm>
                <a:off x="2432900" y="6191778"/>
                <a:ext cx="15139" cy="15139"/>
              </a:xfrm>
              <a:custGeom>
                <a:avLst/>
                <a:gdLst>
                  <a:gd name="connsiteX0" fmla="*/ 7721 w 15139"/>
                  <a:gd name="connsiteY0" fmla="*/ 5677 h 15139"/>
                  <a:gd name="connsiteX1" fmla="*/ 10219 w 15139"/>
                  <a:gd name="connsiteY1" fmla="*/ 7797 h 15139"/>
                  <a:gd name="connsiteX2" fmla="*/ 8251 w 15139"/>
                  <a:gd name="connsiteY2" fmla="*/ 10143 h 15139"/>
                  <a:gd name="connsiteX3" fmla="*/ 5677 w 15139"/>
                  <a:gd name="connsiteY3" fmla="*/ 8327 h 15139"/>
                  <a:gd name="connsiteX4" fmla="*/ 772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721" y="5677"/>
                    </a:moveTo>
                    <a:cubicBezTo>
                      <a:pt x="9083" y="5753"/>
                      <a:pt x="9992" y="6510"/>
                      <a:pt x="10219" y="7797"/>
                    </a:cubicBezTo>
                    <a:cubicBezTo>
                      <a:pt x="10446" y="9159"/>
                      <a:pt x="9765" y="10143"/>
                      <a:pt x="8251" y="10143"/>
                    </a:cubicBezTo>
                    <a:cubicBezTo>
                      <a:pt x="7040" y="10143"/>
                      <a:pt x="5677" y="9992"/>
                      <a:pt x="5677" y="8327"/>
                    </a:cubicBezTo>
                    <a:cubicBezTo>
                      <a:pt x="5677" y="7040"/>
                      <a:pt x="6434" y="6056"/>
                      <a:pt x="7721" y="5677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5" name="任意多边形: 形状 4284"/>
              <p:cNvSpPr/>
              <p:nvPr/>
            </p:nvSpPr>
            <p:spPr>
              <a:xfrm>
                <a:off x="2468846" y="6175948"/>
                <a:ext cx="7570" cy="7570"/>
              </a:xfrm>
              <a:custGeom>
                <a:avLst/>
                <a:gdLst>
                  <a:gd name="connsiteX0" fmla="*/ 8866 w 7569"/>
                  <a:gd name="connsiteY0" fmla="*/ 7125 h 7569"/>
                  <a:gd name="connsiteX1" fmla="*/ 7125 w 7569"/>
                  <a:gd name="connsiteY1" fmla="*/ 8866 h 7569"/>
                  <a:gd name="connsiteX2" fmla="*/ 6217 w 7569"/>
                  <a:gd name="connsiteY2" fmla="*/ 6217 h 7569"/>
                  <a:gd name="connsiteX3" fmla="*/ 8866 w 7569"/>
                  <a:gd name="connsiteY3" fmla="*/ 712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866" y="7125"/>
                    </a:moveTo>
                    <a:cubicBezTo>
                      <a:pt x="8261" y="7731"/>
                      <a:pt x="7731" y="8260"/>
                      <a:pt x="7125" y="8866"/>
                    </a:cubicBezTo>
                    <a:cubicBezTo>
                      <a:pt x="5763" y="8336"/>
                      <a:pt x="5157" y="7276"/>
                      <a:pt x="6217" y="6217"/>
                    </a:cubicBezTo>
                    <a:cubicBezTo>
                      <a:pt x="7277" y="5157"/>
                      <a:pt x="8336" y="5762"/>
                      <a:pt x="8866" y="7125"/>
                    </a:cubicBezTo>
                    <a:close/>
                  </a:path>
                </a:pathLst>
              </a:custGeom>
              <a:solidFill>
                <a:srgbClr val="ED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6" name="任意多边形: 形状 4285"/>
              <p:cNvSpPr/>
              <p:nvPr/>
            </p:nvSpPr>
            <p:spPr>
              <a:xfrm>
                <a:off x="2428775" y="6199878"/>
                <a:ext cx="7570" cy="7570"/>
              </a:xfrm>
              <a:custGeom>
                <a:avLst/>
                <a:gdLst>
                  <a:gd name="connsiteX0" fmla="*/ 6548 w 7569"/>
                  <a:gd name="connsiteY0" fmla="*/ 8554 h 7569"/>
                  <a:gd name="connsiteX1" fmla="*/ 5715 w 7569"/>
                  <a:gd name="connsiteY1" fmla="*/ 7343 h 7569"/>
                  <a:gd name="connsiteX2" fmla="*/ 6699 w 7569"/>
                  <a:gd name="connsiteY2" fmla="*/ 5677 h 7569"/>
                  <a:gd name="connsiteX3" fmla="*/ 7305 w 7569"/>
                  <a:gd name="connsiteY3" fmla="*/ 7115 h 7569"/>
                  <a:gd name="connsiteX4" fmla="*/ 6548 w 7569"/>
                  <a:gd name="connsiteY4" fmla="*/ 855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48" y="8554"/>
                    </a:moveTo>
                    <a:cubicBezTo>
                      <a:pt x="6245" y="8175"/>
                      <a:pt x="5791" y="7797"/>
                      <a:pt x="5715" y="7343"/>
                    </a:cubicBezTo>
                    <a:cubicBezTo>
                      <a:pt x="5639" y="6585"/>
                      <a:pt x="5564" y="5677"/>
                      <a:pt x="6699" y="5677"/>
                    </a:cubicBezTo>
                    <a:cubicBezTo>
                      <a:pt x="6926" y="5677"/>
                      <a:pt x="7305" y="6585"/>
                      <a:pt x="7305" y="7115"/>
                    </a:cubicBezTo>
                    <a:cubicBezTo>
                      <a:pt x="7153" y="7570"/>
                      <a:pt x="6775" y="8099"/>
                      <a:pt x="6548" y="8554"/>
                    </a:cubicBezTo>
                    <a:close/>
                  </a:path>
                </a:pathLst>
              </a:custGeom>
              <a:solidFill>
                <a:srgbClr val="EEBC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7" name="任意多边形: 形状 4286"/>
              <p:cNvSpPr/>
              <p:nvPr/>
            </p:nvSpPr>
            <p:spPr>
              <a:xfrm>
                <a:off x="2461847" y="6185117"/>
                <a:ext cx="7570" cy="7570"/>
              </a:xfrm>
              <a:custGeom>
                <a:avLst/>
                <a:gdLst>
                  <a:gd name="connsiteX0" fmla="*/ 8523 w 7569"/>
                  <a:gd name="connsiteY0" fmla="*/ 5677 h 7569"/>
                  <a:gd name="connsiteX1" fmla="*/ 6555 w 7569"/>
                  <a:gd name="connsiteY1" fmla="*/ 7570 h 7569"/>
                  <a:gd name="connsiteX2" fmla="*/ 5873 w 7569"/>
                  <a:gd name="connsiteY2" fmla="*/ 6207 h 7569"/>
                  <a:gd name="connsiteX3" fmla="*/ 8523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523" y="5677"/>
                    </a:moveTo>
                    <a:cubicBezTo>
                      <a:pt x="7841" y="6283"/>
                      <a:pt x="7236" y="6889"/>
                      <a:pt x="6555" y="7570"/>
                    </a:cubicBezTo>
                    <a:cubicBezTo>
                      <a:pt x="5798" y="7343"/>
                      <a:pt x="5419" y="6510"/>
                      <a:pt x="5873" y="6207"/>
                    </a:cubicBezTo>
                    <a:cubicBezTo>
                      <a:pt x="6630" y="5753"/>
                      <a:pt x="7690" y="5829"/>
                      <a:pt x="8523" y="5677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8" name="任意多边形: 形状 4287"/>
              <p:cNvSpPr/>
              <p:nvPr/>
            </p:nvSpPr>
            <p:spPr>
              <a:xfrm>
                <a:off x="2428106" y="6179364"/>
                <a:ext cx="7570" cy="7570"/>
              </a:xfrm>
              <a:custGeom>
                <a:avLst/>
                <a:gdLst>
                  <a:gd name="connsiteX0" fmla="*/ 8049 w 7569"/>
                  <a:gd name="connsiteY0" fmla="*/ 7570 h 7569"/>
                  <a:gd name="connsiteX1" fmla="*/ 6157 w 7569"/>
                  <a:gd name="connsiteY1" fmla="*/ 7570 h 7569"/>
                  <a:gd name="connsiteX2" fmla="*/ 6157 w 7569"/>
                  <a:gd name="connsiteY2" fmla="*/ 7570 h 7569"/>
                  <a:gd name="connsiteX3" fmla="*/ 5703 w 7569"/>
                  <a:gd name="connsiteY3" fmla="*/ 6283 h 7569"/>
                  <a:gd name="connsiteX4" fmla="*/ 6157 w 7569"/>
                  <a:gd name="connsiteY4" fmla="*/ 5677 h 7569"/>
                  <a:gd name="connsiteX5" fmla="*/ 6157 w 7569"/>
                  <a:gd name="connsiteY5" fmla="*/ 5677 h 7569"/>
                  <a:gd name="connsiteX6" fmla="*/ 8049 w 7569"/>
                  <a:gd name="connsiteY6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69" h="7569">
                    <a:moveTo>
                      <a:pt x="8049" y="7570"/>
                    </a:moveTo>
                    <a:cubicBezTo>
                      <a:pt x="7444" y="7570"/>
                      <a:pt x="6762" y="7570"/>
                      <a:pt x="6157" y="7570"/>
                    </a:cubicBezTo>
                    <a:lnTo>
                      <a:pt x="6157" y="7570"/>
                    </a:lnTo>
                    <a:cubicBezTo>
                      <a:pt x="5703" y="7115"/>
                      <a:pt x="5627" y="6737"/>
                      <a:pt x="5703" y="6283"/>
                    </a:cubicBezTo>
                    <a:cubicBezTo>
                      <a:pt x="5854" y="5829"/>
                      <a:pt x="6006" y="5677"/>
                      <a:pt x="6157" y="5677"/>
                    </a:cubicBezTo>
                    <a:lnTo>
                      <a:pt x="6157" y="5677"/>
                    </a:lnTo>
                    <a:cubicBezTo>
                      <a:pt x="7141" y="5904"/>
                      <a:pt x="7746" y="6586"/>
                      <a:pt x="8049" y="757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89" name="任意多边形: 形状 4288"/>
              <p:cNvSpPr/>
              <p:nvPr/>
            </p:nvSpPr>
            <p:spPr>
              <a:xfrm>
                <a:off x="2430478" y="618125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283" y="6283"/>
                      <a:pt x="6964" y="6964"/>
                      <a:pt x="7570" y="7570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0" name="任意多边形: 形状 4289"/>
              <p:cNvSpPr/>
              <p:nvPr/>
            </p:nvSpPr>
            <p:spPr>
              <a:xfrm>
                <a:off x="1561646" y="5923761"/>
                <a:ext cx="15139" cy="7570"/>
              </a:xfrm>
              <a:custGeom>
                <a:avLst/>
                <a:gdLst>
                  <a:gd name="connsiteX0" fmla="*/ 5677 w 15139"/>
                  <a:gd name="connsiteY0" fmla="*/ 6490 h 7569"/>
                  <a:gd name="connsiteX1" fmla="*/ 9462 w 15139"/>
                  <a:gd name="connsiteY1" fmla="*/ 8382 h 7569"/>
                  <a:gd name="connsiteX2" fmla="*/ 5677 w 15139"/>
                  <a:gd name="connsiteY2" fmla="*/ 649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6490"/>
                    </a:moveTo>
                    <a:cubicBezTo>
                      <a:pt x="7721" y="5506"/>
                      <a:pt x="9689" y="4749"/>
                      <a:pt x="9462" y="8382"/>
                    </a:cubicBezTo>
                    <a:cubicBezTo>
                      <a:pt x="7948" y="8382"/>
                      <a:pt x="6434" y="8231"/>
                      <a:pt x="5677" y="6490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1" name="任意多边形: 形状 4290"/>
              <p:cNvSpPr/>
              <p:nvPr/>
            </p:nvSpPr>
            <p:spPr>
              <a:xfrm>
                <a:off x="2046400" y="6242300"/>
                <a:ext cx="30278" cy="37848"/>
              </a:xfrm>
              <a:custGeom>
                <a:avLst/>
                <a:gdLst>
                  <a:gd name="connsiteX0" fmla="*/ 22784 w 30278"/>
                  <a:gd name="connsiteY0" fmla="*/ 16923 h 37847"/>
                  <a:gd name="connsiteX1" fmla="*/ 21270 w 30278"/>
                  <a:gd name="connsiteY1" fmla="*/ 20329 h 37847"/>
                  <a:gd name="connsiteX2" fmla="*/ 23693 w 30278"/>
                  <a:gd name="connsiteY2" fmla="*/ 25628 h 37847"/>
                  <a:gd name="connsiteX3" fmla="*/ 7570 w 30278"/>
                  <a:gd name="connsiteY3" fmla="*/ 35922 h 37847"/>
                  <a:gd name="connsiteX4" fmla="*/ 5677 w 30278"/>
                  <a:gd name="connsiteY4" fmla="*/ 30170 h 37847"/>
                  <a:gd name="connsiteX5" fmla="*/ 11354 w 30278"/>
                  <a:gd name="connsiteY5" fmla="*/ 18815 h 37847"/>
                  <a:gd name="connsiteX6" fmla="*/ 12944 w 30278"/>
                  <a:gd name="connsiteY6" fmla="*/ 14803 h 37847"/>
                  <a:gd name="connsiteX7" fmla="*/ 12868 w 30278"/>
                  <a:gd name="connsiteY7" fmla="*/ 8218 h 37847"/>
                  <a:gd name="connsiteX8" fmla="*/ 16275 w 30278"/>
                  <a:gd name="connsiteY8" fmla="*/ 5720 h 37847"/>
                  <a:gd name="connsiteX9" fmla="*/ 17183 w 30278"/>
                  <a:gd name="connsiteY9" fmla="*/ 9202 h 37847"/>
                  <a:gd name="connsiteX10" fmla="*/ 22784 w 30278"/>
                  <a:gd name="connsiteY10" fmla="*/ 16923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7847">
                    <a:moveTo>
                      <a:pt x="22784" y="16923"/>
                    </a:moveTo>
                    <a:cubicBezTo>
                      <a:pt x="20438" y="17301"/>
                      <a:pt x="17561" y="18134"/>
                      <a:pt x="21270" y="20329"/>
                    </a:cubicBezTo>
                    <a:cubicBezTo>
                      <a:pt x="23920" y="21919"/>
                      <a:pt x="26115" y="24038"/>
                      <a:pt x="23693" y="25628"/>
                    </a:cubicBezTo>
                    <a:cubicBezTo>
                      <a:pt x="18318" y="29034"/>
                      <a:pt x="14079" y="34333"/>
                      <a:pt x="7570" y="35922"/>
                    </a:cubicBezTo>
                    <a:cubicBezTo>
                      <a:pt x="9916" y="33046"/>
                      <a:pt x="6737" y="31910"/>
                      <a:pt x="5677" y="30170"/>
                    </a:cubicBezTo>
                    <a:cubicBezTo>
                      <a:pt x="7494" y="26385"/>
                      <a:pt x="11506" y="23584"/>
                      <a:pt x="11354" y="18815"/>
                    </a:cubicBezTo>
                    <a:cubicBezTo>
                      <a:pt x="11127" y="17150"/>
                      <a:pt x="15442" y="17074"/>
                      <a:pt x="12944" y="14803"/>
                    </a:cubicBezTo>
                    <a:cubicBezTo>
                      <a:pt x="10370" y="12457"/>
                      <a:pt x="11733" y="10413"/>
                      <a:pt x="12868" y="8218"/>
                    </a:cubicBezTo>
                    <a:cubicBezTo>
                      <a:pt x="13549" y="6780"/>
                      <a:pt x="14382" y="5417"/>
                      <a:pt x="16275" y="5720"/>
                    </a:cubicBezTo>
                    <a:cubicBezTo>
                      <a:pt x="19000" y="6174"/>
                      <a:pt x="17410" y="7991"/>
                      <a:pt x="17183" y="9202"/>
                    </a:cubicBezTo>
                    <a:cubicBezTo>
                      <a:pt x="16350" y="13819"/>
                      <a:pt x="21270" y="14122"/>
                      <a:pt x="22784" y="16923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2" name="任意多边形: 形状 4291"/>
              <p:cNvSpPr/>
              <p:nvPr/>
            </p:nvSpPr>
            <p:spPr>
              <a:xfrm>
                <a:off x="2020713" y="6230610"/>
                <a:ext cx="30278" cy="22709"/>
              </a:xfrm>
              <a:custGeom>
                <a:avLst/>
                <a:gdLst>
                  <a:gd name="connsiteX0" fmla="*/ 8579 w 30278"/>
                  <a:gd name="connsiteY0" fmla="*/ 9538 h 22708"/>
                  <a:gd name="connsiteX1" fmla="*/ 16225 w 30278"/>
                  <a:gd name="connsiteY1" fmla="*/ 5677 h 22708"/>
                  <a:gd name="connsiteX2" fmla="*/ 29471 w 30278"/>
                  <a:gd name="connsiteY2" fmla="*/ 12868 h 22708"/>
                  <a:gd name="connsiteX3" fmla="*/ 21902 w 30278"/>
                  <a:gd name="connsiteY3" fmla="*/ 19000 h 22708"/>
                  <a:gd name="connsiteX4" fmla="*/ 5703 w 30278"/>
                  <a:gd name="connsiteY4" fmla="*/ 16502 h 22708"/>
                  <a:gd name="connsiteX5" fmla="*/ 8579 w 30278"/>
                  <a:gd name="connsiteY5" fmla="*/ 953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8" h="22708">
                    <a:moveTo>
                      <a:pt x="8579" y="9538"/>
                    </a:moveTo>
                    <a:cubicBezTo>
                      <a:pt x="13954" y="13928"/>
                      <a:pt x="13802" y="7267"/>
                      <a:pt x="16225" y="5677"/>
                    </a:cubicBezTo>
                    <a:cubicBezTo>
                      <a:pt x="19101" y="10219"/>
                      <a:pt x="24627" y="10068"/>
                      <a:pt x="29471" y="12868"/>
                    </a:cubicBezTo>
                    <a:cubicBezTo>
                      <a:pt x="26746" y="15063"/>
                      <a:pt x="24324" y="17031"/>
                      <a:pt x="21902" y="19000"/>
                    </a:cubicBezTo>
                    <a:cubicBezTo>
                      <a:pt x="15619" y="22633"/>
                      <a:pt x="11229" y="16275"/>
                      <a:pt x="5703" y="16502"/>
                    </a:cubicBezTo>
                    <a:cubicBezTo>
                      <a:pt x="5324" y="13171"/>
                      <a:pt x="9261" y="12414"/>
                      <a:pt x="8579" y="9538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3" name="任意多边形: 形状 4292"/>
              <p:cNvSpPr/>
              <p:nvPr/>
            </p:nvSpPr>
            <p:spPr>
              <a:xfrm>
                <a:off x="2021541" y="6257331"/>
                <a:ext cx="22709" cy="22709"/>
              </a:xfrm>
              <a:custGeom>
                <a:avLst/>
                <a:gdLst>
                  <a:gd name="connsiteX0" fmla="*/ 13505 w 22708"/>
                  <a:gd name="connsiteY0" fmla="*/ 17107 h 22708"/>
                  <a:gd name="connsiteX1" fmla="*/ 8433 w 22708"/>
                  <a:gd name="connsiteY1" fmla="*/ 14988 h 22708"/>
                  <a:gd name="connsiteX2" fmla="*/ 5859 w 22708"/>
                  <a:gd name="connsiteY2" fmla="*/ 11354 h 22708"/>
                  <a:gd name="connsiteX3" fmla="*/ 10250 w 22708"/>
                  <a:gd name="connsiteY3" fmla="*/ 5677 h 22708"/>
                  <a:gd name="connsiteX4" fmla="*/ 11612 w 22708"/>
                  <a:gd name="connsiteY4" fmla="*/ 5677 h 22708"/>
                  <a:gd name="connsiteX5" fmla="*/ 13505 w 22708"/>
                  <a:gd name="connsiteY5" fmla="*/ 9537 h 22708"/>
                  <a:gd name="connsiteX6" fmla="*/ 19182 w 22708"/>
                  <a:gd name="connsiteY6" fmla="*/ 13322 h 22708"/>
                  <a:gd name="connsiteX7" fmla="*/ 17289 w 22708"/>
                  <a:gd name="connsiteY7" fmla="*/ 17183 h 22708"/>
                  <a:gd name="connsiteX8" fmla="*/ 13505 w 22708"/>
                  <a:gd name="connsiteY8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3505" y="17107"/>
                    </a:moveTo>
                    <a:cubicBezTo>
                      <a:pt x="11082" y="18091"/>
                      <a:pt x="8206" y="20589"/>
                      <a:pt x="8433" y="14988"/>
                    </a:cubicBezTo>
                    <a:cubicBezTo>
                      <a:pt x="8509" y="13701"/>
                      <a:pt x="7525" y="12035"/>
                      <a:pt x="5859" y="11354"/>
                    </a:cubicBezTo>
                    <a:cubicBezTo>
                      <a:pt x="4951" y="7645"/>
                      <a:pt x="7600" y="6661"/>
                      <a:pt x="10250" y="5677"/>
                    </a:cubicBezTo>
                    <a:cubicBezTo>
                      <a:pt x="10704" y="5677"/>
                      <a:pt x="11158" y="5677"/>
                      <a:pt x="11612" y="5677"/>
                    </a:cubicBezTo>
                    <a:cubicBezTo>
                      <a:pt x="13277" y="6434"/>
                      <a:pt x="13505" y="7948"/>
                      <a:pt x="13505" y="9537"/>
                    </a:cubicBezTo>
                    <a:cubicBezTo>
                      <a:pt x="13732" y="13322"/>
                      <a:pt x="17365" y="11960"/>
                      <a:pt x="19182" y="13322"/>
                    </a:cubicBezTo>
                    <a:cubicBezTo>
                      <a:pt x="19182" y="14912"/>
                      <a:pt x="18955" y="16426"/>
                      <a:pt x="17289" y="17183"/>
                    </a:cubicBezTo>
                    <a:cubicBezTo>
                      <a:pt x="16003" y="18091"/>
                      <a:pt x="14791" y="18167"/>
                      <a:pt x="13505" y="17107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4" name="任意多边形: 形状 4293"/>
              <p:cNvSpPr/>
              <p:nvPr/>
            </p:nvSpPr>
            <p:spPr>
              <a:xfrm>
                <a:off x="2044315" y="6255438"/>
                <a:ext cx="15139" cy="22709"/>
              </a:xfrm>
              <a:custGeom>
                <a:avLst/>
                <a:gdLst>
                  <a:gd name="connsiteX0" fmla="*/ 13515 w 15139"/>
                  <a:gd name="connsiteY0" fmla="*/ 5677 h 22708"/>
                  <a:gd name="connsiteX1" fmla="*/ 7838 w 15139"/>
                  <a:gd name="connsiteY1" fmla="*/ 17031 h 22708"/>
                  <a:gd name="connsiteX2" fmla="*/ 7838 w 15139"/>
                  <a:gd name="connsiteY2" fmla="*/ 17031 h 22708"/>
                  <a:gd name="connsiteX3" fmla="*/ 5945 w 15139"/>
                  <a:gd name="connsiteY3" fmla="*/ 15139 h 22708"/>
                  <a:gd name="connsiteX4" fmla="*/ 5945 w 15139"/>
                  <a:gd name="connsiteY4" fmla="*/ 15139 h 22708"/>
                  <a:gd name="connsiteX5" fmla="*/ 9730 w 15139"/>
                  <a:gd name="connsiteY5" fmla="*/ 7570 h 22708"/>
                  <a:gd name="connsiteX6" fmla="*/ 13515 w 15139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13515" y="5677"/>
                    </a:moveTo>
                    <a:cubicBezTo>
                      <a:pt x="18132" y="12717"/>
                      <a:pt x="12379" y="14533"/>
                      <a:pt x="7838" y="17031"/>
                    </a:cubicBezTo>
                    <a:lnTo>
                      <a:pt x="7838" y="17031"/>
                    </a:lnTo>
                    <a:cubicBezTo>
                      <a:pt x="7232" y="16350"/>
                      <a:pt x="6551" y="15820"/>
                      <a:pt x="5945" y="15139"/>
                    </a:cubicBezTo>
                    <a:lnTo>
                      <a:pt x="5945" y="15139"/>
                    </a:lnTo>
                    <a:cubicBezTo>
                      <a:pt x="4734" y="11430"/>
                      <a:pt x="7913" y="9840"/>
                      <a:pt x="9730" y="7570"/>
                    </a:cubicBezTo>
                    <a:cubicBezTo>
                      <a:pt x="11017" y="6888"/>
                      <a:pt x="12228" y="6282"/>
                      <a:pt x="13515" y="5677"/>
                    </a:cubicBezTo>
                    <a:close/>
                  </a:path>
                </a:pathLst>
              </a:custGeom>
              <a:solidFill>
                <a:srgbClr val="F8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5" name="任意多边形: 形状 4294"/>
              <p:cNvSpPr/>
              <p:nvPr/>
            </p:nvSpPr>
            <p:spPr>
              <a:xfrm>
                <a:off x="2014582" y="6249772"/>
                <a:ext cx="22709" cy="15139"/>
              </a:xfrm>
              <a:custGeom>
                <a:avLst/>
                <a:gdLst>
                  <a:gd name="connsiteX0" fmla="*/ 9033 w 22708"/>
                  <a:gd name="connsiteY0" fmla="*/ 13160 h 15139"/>
                  <a:gd name="connsiteX1" fmla="*/ 7141 w 22708"/>
                  <a:gd name="connsiteY1" fmla="*/ 11116 h 15139"/>
                  <a:gd name="connsiteX2" fmla="*/ 6687 w 22708"/>
                  <a:gd name="connsiteY2" fmla="*/ 6196 h 15139"/>
                  <a:gd name="connsiteX3" fmla="*/ 10774 w 22708"/>
                  <a:gd name="connsiteY3" fmla="*/ 7180 h 15139"/>
                  <a:gd name="connsiteX4" fmla="*/ 18571 w 22708"/>
                  <a:gd name="connsiteY4" fmla="*/ 9299 h 15139"/>
                  <a:gd name="connsiteX5" fmla="*/ 18647 w 22708"/>
                  <a:gd name="connsiteY5" fmla="*/ 13084 h 15139"/>
                  <a:gd name="connsiteX6" fmla="*/ 18571 w 22708"/>
                  <a:gd name="connsiteY6" fmla="*/ 13160 h 15139"/>
                  <a:gd name="connsiteX7" fmla="*/ 9033 w 22708"/>
                  <a:gd name="connsiteY7" fmla="*/ 1316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9033" y="13160"/>
                    </a:moveTo>
                    <a:cubicBezTo>
                      <a:pt x="8428" y="12478"/>
                      <a:pt x="7444" y="11949"/>
                      <a:pt x="7141" y="11116"/>
                    </a:cubicBezTo>
                    <a:cubicBezTo>
                      <a:pt x="6611" y="9526"/>
                      <a:pt x="4416" y="7861"/>
                      <a:pt x="6687" y="6196"/>
                    </a:cubicBezTo>
                    <a:cubicBezTo>
                      <a:pt x="8125" y="5136"/>
                      <a:pt x="9790" y="5817"/>
                      <a:pt x="10774" y="7180"/>
                    </a:cubicBezTo>
                    <a:cubicBezTo>
                      <a:pt x="12818" y="10132"/>
                      <a:pt x="15846" y="9072"/>
                      <a:pt x="18571" y="9299"/>
                    </a:cubicBezTo>
                    <a:cubicBezTo>
                      <a:pt x="18571" y="10586"/>
                      <a:pt x="18571" y="11797"/>
                      <a:pt x="18647" y="13084"/>
                    </a:cubicBezTo>
                    <a:lnTo>
                      <a:pt x="18571" y="13160"/>
                    </a:lnTo>
                    <a:cubicBezTo>
                      <a:pt x="15316" y="13841"/>
                      <a:pt x="12212" y="13766"/>
                      <a:pt x="9033" y="1316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6" name="任意多边形: 形状 4295"/>
              <p:cNvSpPr/>
              <p:nvPr/>
            </p:nvSpPr>
            <p:spPr>
              <a:xfrm>
                <a:off x="2026711" y="6261116"/>
                <a:ext cx="15139" cy="15139"/>
              </a:xfrm>
              <a:custGeom>
                <a:avLst/>
                <a:gdLst>
                  <a:gd name="connsiteX0" fmla="*/ 14011 w 15139"/>
                  <a:gd name="connsiteY0" fmla="*/ 9462 h 15139"/>
                  <a:gd name="connsiteX1" fmla="*/ 9924 w 15139"/>
                  <a:gd name="connsiteY1" fmla="*/ 11203 h 15139"/>
                  <a:gd name="connsiteX2" fmla="*/ 5988 w 15139"/>
                  <a:gd name="connsiteY2" fmla="*/ 9689 h 15139"/>
                  <a:gd name="connsiteX3" fmla="*/ 8259 w 15139"/>
                  <a:gd name="connsiteY3" fmla="*/ 5677 h 15139"/>
                  <a:gd name="connsiteX4" fmla="*/ 10151 w 15139"/>
                  <a:gd name="connsiteY4" fmla="*/ 5677 h 15139"/>
                  <a:gd name="connsiteX5" fmla="*/ 13936 w 15139"/>
                  <a:gd name="connsiteY5" fmla="*/ 7570 h 15139"/>
                  <a:gd name="connsiteX6" fmla="*/ 13936 w 15139"/>
                  <a:gd name="connsiteY6" fmla="*/ 7570 h 15139"/>
                  <a:gd name="connsiteX7" fmla="*/ 14011 w 15139"/>
                  <a:gd name="connsiteY7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4011" y="9462"/>
                    </a:moveTo>
                    <a:cubicBezTo>
                      <a:pt x="12649" y="10067"/>
                      <a:pt x="11362" y="10824"/>
                      <a:pt x="9924" y="11203"/>
                    </a:cubicBezTo>
                    <a:cubicBezTo>
                      <a:pt x="8410" y="11657"/>
                      <a:pt x="6820" y="11051"/>
                      <a:pt x="5988" y="9689"/>
                    </a:cubicBezTo>
                    <a:cubicBezTo>
                      <a:pt x="4625" y="7266"/>
                      <a:pt x="8183" y="7418"/>
                      <a:pt x="8259" y="5677"/>
                    </a:cubicBezTo>
                    <a:cubicBezTo>
                      <a:pt x="8864" y="5677"/>
                      <a:pt x="9545" y="5677"/>
                      <a:pt x="10151" y="5677"/>
                    </a:cubicBezTo>
                    <a:cubicBezTo>
                      <a:pt x="11135" y="6812"/>
                      <a:pt x="12952" y="6434"/>
                      <a:pt x="13936" y="7570"/>
                    </a:cubicBezTo>
                    <a:lnTo>
                      <a:pt x="13936" y="7570"/>
                    </a:lnTo>
                    <a:cubicBezTo>
                      <a:pt x="14011" y="8175"/>
                      <a:pt x="14011" y="8780"/>
                      <a:pt x="14011" y="9462"/>
                    </a:cubicBezTo>
                    <a:close/>
                  </a:path>
                </a:pathLst>
              </a:custGeom>
              <a:solidFill>
                <a:srgbClr val="F9DE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7" name="任意多边形: 形状 4296"/>
              <p:cNvSpPr/>
              <p:nvPr/>
            </p:nvSpPr>
            <p:spPr>
              <a:xfrm>
                <a:off x="2042718" y="6257331"/>
                <a:ext cx="15139" cy="15139"/>
              </a:xfrm>
              <a:custGeom>
                <a:avLst/>
                <a:gdLst>
                  <a:gd name="connsiteX0" fmla="*/ 11326 w 15139"/>
                  <a:gd name="connsiteY0" fmla="*/ 5677 h 15139"/>
                  <a:gd name="connsiteX1" fmla="*/ 7542 w 15139"/>
                  <a:gd name="connsiteY1" fmla="*/ 13247 h 15139"/>
                  <a:gd name="connsiteX2" fmla="*/ 11326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326" y="5677"/>
                    </a:moveTo>
                    <a:cubicBezTo>
                      <a:pt x="11705" y="9008"/>
                      <a:pt x="8526" y="10597"/>
                      <a:pt x="7542" y="13247"/>
                    </a:cubicBezTo>
                    <a:cubicBezTo>
                      <a:pt x="3454" y="8024"/>
                      <a:pt x="6709" y="6510"/>
                      <a:pt x="11326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8" name="任意多边形: 形状 4297"/>
              <p:cNvSpPr/>
              <p:nvPr/>
            </p:nvSpPr>
            <p:spPr>
              <a:xfrm>
                <a:off x="2031185" y="6261116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7872" y="7494"/>
                      <a:pt x="6434" y="7266"/>
                      <a:pt x="5677" y="5677"/>
                    </a:cubicBezTo>
                    <a:cubicBezTo>
                      <a:pt x="7267" y="5677"/>
                      <a:pt x="8781" y="5828"/>
                      <a:pt x="9462" y="7570"/>
                    </a:cubicBezTo>
                    <a:close/>
                  </a:path>
                </a:pathLst>
              </a:custGeom>
              <a:solidFill>
                <a:srgbClr val="F7D3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99" name="任意多边形: 形状 4298"/>
              <p:cNvSpPr/>
              <p:nvPr/>
            </p:nvSpPr>
            <p:spPr>
              <a:xfrm>
                <a:off x="2046475" y="6272545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359"/>
                      <a:pt x="6358" y="6964"/>
                      <a:pt x="5677" y="7570"/>
                    </a:cubicBezTo>
                    <a:cubicBezTo>
                      <a:pt x="5904" y="6586"/>
                      <a:pt x="6585" y="5904"/>
                      <a:pt x="7570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0" name="任意多边形: 形状 4299"/>
              <p:cNvSpPr/>
              <p:nvPr/>
            </p:nvSpPr>
            <p:spPr>
              <a:xfrm>
                <a:off x="2044583" y="626490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964" y="6964"/>
                      <a:pt x="7570" y="7570"/>
                    </a:cubicBezTo>
                    <a:cubicBezTo>
                      <a:pt x="6585" y="7266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1" name="任意多边形: 形状 4300"/>
              <p:cNvSpPr/>
              <p:nvPr/>
            </p:nvSpPr>
            <p:spPr>
              <a:xfrm>
                <a:off x="2063582" y="6253470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358"/>
                      <a:pt x="5677" y="5677"/>
                    </a:cubicBezTo>
                    <a:cubicBezTo>
                      <a:pt x="6661" y="5980"/>
                      <a:pt x="7267" y="6585"/>
                      <a:pt x="7570" y="7570"/>
                    </a:cubicBezTo>
                    <a:close/>
                  </a:path>
                </a:pathLst>
              </a:custGeom>
              <a:solidFill>
                <a:srgbClr val="F6CB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2" name="任意多边形: 形状 4301"/>
              <p:cNvSpPr/>
              <p:nvPr/>
            </p:nvSpPr>
            <p:spPr>
              <a:xfrm>
                <a:off x="2282293" y="6223727"/>
                <a:ext cx="30278" cy="37848"/>
              </a:xfrm>
              <a:custGeom>
                <a:avLst/>
                <a:gdLst>
                  <a:gd name="connsiteX0" fmla="*/ 7467 w 30278"/>
                  <a:gd name="connsiteY0" fmla="*/ 8851 h 37847"/>
                  <a:gd name="connsiteX1" fmla="*/ 8905 w 30278"/>
                  <a:gd name="connsiteY1" fmla="*/ 5748 h 37847"/>
                  <a:gd name="connsiteX2" fmla="*/ 11176 w 30278"/>
                  <a:gd name="connsiteY2" fmla="*/ 7867 h 37847"/>
                  <a:gd name="connsiteX3" fmla="*/ 13144 w 30278"/>
                  <a:gd name="connsiteY3" fmla="*/ 10743 h 37847"/>
                  <a:gd name="connsiteX4" fmla="*/ 17232 w 30278"/>
                  <a:gd name="connsiteY4" fmla="*/ 9532 h 37847"/>
                  <a:gd name="connsiteX5" fmla="*/ 22682 w 30278"/>
                  <a:gd name="connsiteY5" fmla="*/ 16496 h 37847"/>
                  <a:gd name="connsiteX6" fmla="*/ 23515 w 30278"/>
                  <a:gd name="connsiteY6" fmla="*/ 20205 h 37847"/>
                  <a:gd name="connsiteX7" fmla="*/ 20033 w 30278"/>
                  <a:gd name="connsiteY7" fmla="*/ 22930 h 37847"/>
                  <a:gd name="connsiteX8" fmla="*/ 25407 w 30278"/>
                  <a:gd name="connsiteY8" fmla="*/ 25958 h 37847"/>
                  <a:gd name="connsiteX9" fmla="*/ 24499 w 30278"/>
                  <a:gd name="connsiteY9" fmla="*/ 29743 h 37847"/>
                  <a:gd name="connsiteX10" fmla="*/ 20714 w 30278"/>
                  <a:gd name="connsiteY10" fmla="*/ 35420 h 37847"/>
                  <a:gd name="connsiteX11" fmla="*/ 15037 w 30278"/>
                  <a:gd name="connsiteY11" fmla="*/ 37312 h 37847"/>
                  <a:gd name="connsiteX12" fmla="*/ 6483 w 30278"/>
                  <a:gd name="connsiteY12" fmla="*/ 27775 h 37847"/>
                  <a:gd name="connsiteX13" fmla="*/ 6862 w 30278"/>
                  <a:gd name="connsiteY13" fmla="*/ 22703 h 37847"/>
                  <a:gd name="connsiteX14" fmla="*/ 7467 w 30278"/>
                  <a:gd name="connsiteY14" fmla="*/ 885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7467" y="8851"/>
                    </a:moveTo>
                    <a:cubicBezTo>
                      <a:pt x="7543" y="7640"/>
                      <a:pt x="7619" y="6126"/>
                      <a:pt x="8905" y="5748"/>
                    </a:cubicBezTo>
                    <a:cubicBezTo>
                      <a:pt x="10344" y="5369"/>
                      <a:pt x="10949" y="6580"/>
                      <a:pt x="11176" y="7867"/>
                    </a:cubicBezTo>
                    <a:cubicBezTo>
                      <a:pt x="11403" y="9154"/>
                      <a:pt x="12009" y="10138"/>
                      <a:pt x="13144" y="10743"/>
                    </a:cubicBezTo>
                    <a:cubicBezTo>
                      <a:pt x="14128" y="9154"/>
                      <a:pt x="14810" y="6277"/>
                      <a:pt x="17232" y="9532"/>
                    </a:cubicBezTo>
                    <a:cubicBezTo>
                      <a:pt x="19049" y="11879"/>
                      <a:pt x="20865" y="14150"/>
                      <a:pt x="22682" y="16496"/>
                    </a:cubicBezTo>
                    <a:cubicBezTo>
                      <a:pt x="23817" y="17556"/>
                      <a:pt x="23893" y="18843"/>
                      <a:pt x="23515" y="20205"/>
                    </a:cubicBezTo>
                    <a:cubicBezTo>
                      <a:pt x="22455" y="22173"/>
                      <a:pt x="20714" y="22930"/>
                      <a:pt x="20033" y="22930"/>
                    </a:cubicBezTo>
                    <a:cubicBezTo>
                      <a:pt x="21395" y="22628"/>
                      <a:pt x="23969" y="23082"/>
                      <a:pt x="25407" y="25958"/>
                    </a:cubicBezTo>
                    <a:cubicBezTo>
                      <a:pt x="25786" y="27396"/>
                      <a:pt x="25634" y="28607"/>
                      <a:pt x="24499" y="29743"/>
                    </a:cubicBezTo>
                    <a:cubicBezTo>
                      <a:pt x="21925" y="30727"/>
                      <a:pt x="20638" y="32619"/>
                      <a:pt x="20714" y="35420"/>
                    </a:cubicBezTo>
                    <a:cubicBezTo>
                      <a:pt x="18746" y="35874"/>
                      <a:pt x="16248" y="34588"/>
                      <a:pt x="15037" y="37312"/>
                    </a:cubicBezTo>
                    <a:cubicBezTo>
                      <a:pt x="11025" y="35193"/>
                      <a:pt x="8300" y="31938"/>
                      <a:pt x="6483" y="27775"/>
                    </a:cubicBezTo>
                    <a:cubicBezTo>
                      <a:pt x="5651" y="25958"/>
                      <a:pt x="5045" y="24066"/>
                      <a:pt x="6862" y="22703"/>
                    </a:cubicBezTo>
                    <a:cubicBezTo>
                      <a:pt x="12615" y="18237"/>
                      <a:pt x="12160" y="13696"/>
                      <a:pt x="7467" y="8851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3" name="任意多边形: 形状 4302"/>
              <p:cNvSpPr/>
              <p:nvPr/>
            </p:nvSpPr>
            <p:spPr>
              <a:xfrm>
                <a:off x="2300921" y="6223798"/>
                <a:ext cx="22709" cy="37848"/>
              </a:xfrm>
              <a:custGeom>
                <a:avLst/>
                <a:gdLst>
                  <a:gd name="connsiteX0" fmla="*/ 5947 w 22708"/>
                  <a:gd name="connsiteY0" fmla="*/ 29672 h 37847"/>
                  <a:gd name="connsiteX1" fmla="*/ 5947 w 22708"/>
                  <a:gd name="connsiteY1" fmla="*/ 25888 h 37847"/>
                  <a:gd name="connsiteX2" fmla="*/ 7915 w 22708"/>
                  <a:gd name="connsiteY2" fmla="*/ 18848 h 37847"/>
                  <a:gd name="connsiteX3" fmla="*/ 11321 w 22708"/>
                  <a:gd name="connsiteY3" fmla="*/ 5677 h 37847"/>
                  <a:gd name="connsiteX4" fmla="*/ 22600 w 22708"/>
                  <a:gd name="connsiteY4" fmla="*/ 25509 h 37847"/>
                  <a:gd name="connsiteX5" fmla="*/ 22978 w 22708"/>
                  <a:gd name="connsiteY5" fmla="*/ 33457 h 37847"/>
                  <a:gd name="connsiteX6" fmla="*/ 21161 w 22708"/>
                  <a:gd name="connsiteY6" fmla="*/ 37242 h 37847"/>
                  <a:gd name="connsiteX7" fmla="*/ 5947 w 22708"/>
                  <a:gd name="connsiteY7" fmla="*/ 2967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7847">
                    <a:moveTo>
                      <a:pt x="5947" y="29672"/>
                    </a:moveTo>
                    <a:cubicBezTo>
                      <a:pt x="5947" y="28386"/>
                      <a:pt x="5947" y="27174"/>
                      <a:pt x="5947" y="25888"/>
                    </a:cubicBezTo>
                    <a:cubicBezTo>
                      <a:pt x="4811" y="23011"/>
                      <a:pt x="7612" y="21270"/>
                      <a:pt x="7915" y="18848"/>
                    </a:cubicBezTo>
                    <a:cubicBezTo>
                      <a:pt x="10640" y="14912"/>
                      <a:pt x="5720" y="8932"/>
                      <a:pt x="11321" y="5677"/>
                    </a:cubicBezTo>
                    <a:cubicBezTo>
                      <a:pt x="17982" y="7418"/>
                      <a:pt x="24038" y="17864"/>
                      <a:pt x="22600" y="25509"/>
                    </a:cubicBezTo>
                    <a:cubicBezTo>
                      <a:pt x="22070" y="28234"/>
                      <a:pt x="20859" y="30883"/>
                      <a:pt x="22978" y="33457"/>
                    </a:cubicBezTo>
                    <a:cubicBezTo>
                      <a:pt x="22373" y="34744"/>
                      <a:pt x="21767" y="35955"/>
                      <a:pt x="21161" y="37242"/>
                    </a:cubicBezTo>
                    <a:cubicBezTo>
                      <a:pt x="16922" y="33154"/>
                      <a:pt x="11170" y="31867"/>
                      <a:pt x="5947" y="29672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4" name="任意多边形: 形状 4303"/>
              <p:cNvSpPr/>
              <p:nvPr/>
            </p:nvSpPr>
            <p:spPr>
              <a:xfrm>
                <a:off x="2282266" y="6264898"/>
                <a:ext cx="30278" cy="30278"/>
              </a:xfrm>
              <a:custGeom>
                <a:avLst/>
                <a:gdLst>
                  <a:gd name="connsiteX0" fmla="*/ 5677 w 30278"/>
                  <a:gd name="connsiteY0" fmla="*/ 15141 h 30278"/>
                  <a:gd name="connsiteX1" fmla="*/ 5829 w 30278"/>
                  <a:gd name="connsiteY1" fmla="*/ 13249 h 30278"/>
                  <a:gd name="connsiteX2" fmla="*/ 13171 w 30278"/>
                  <a:gd name="connsiteY2" fmla="*/ 5679 h 30278"/>
                  <a:gd name="connsiteX3" fmla="*/ 13247 w 30278"/>
                  <a:gd name="connsiteY3" fmla="*/ 5679 h 30278"/>
                  <a:gd name="connsiteX4" fmla="*/ 21876 w 30278"/>
                  <a:gd name="connsiteY4" fmla="*/ 6663 h 30278"/>
                  <a:gd name="connsiteX5" fmla="*/ 22709 w 30278"/>
                  <a:gd name="connsiteY5" fmla="*/ 7647 h 30278"/>
                  <a:gd name="connsiteX6" fmla="*/ 20589 w 30278"/>
                  <a:gd name="connsiteY6" fmla="*/ 16882 h 30278"/>
                  <a:gd name="connsiteX7" fmla="*/ 24071 w 30278"/>
                  <a:gd name="connsiteY7" fmla="*/ 21348 h 30278"/>
                  <a:gd name="connsiteX8" fmla="*/ 24677 w 30278"/>
                  <a:gd name="connsiteY8" fmla="*/ 25284 h 30278"/>
                  <a:gd name="connsiteX9" fmla="*/ 20513 w 30278"/>
                  <a:gd name="connsiteY9" fmla="*/ 25133 h 30278"/>
                  <a:gd name="connsiteX10" fmla="*/ 5677 w 30278"/>
                  <a:gd name="connsiteY10" fmla="*/ 1514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5677" y="15141"/>
                    </a:moveTo>
                    <a:cubicBezTo>
                      <a:pt x="5753" y="14535"/>
                      <a:pt x="5904" y="13854"/>
                      <a:pt x="5829" y="13249"/>
                    </a:cubicBezTo>
                    <a:cubicBezTo>
                      <a:pt x="5072" y="7572"/>
                      <a:pt x="8024" y="5603"/>
                      <a:pt x="13171" y="5679"/>
                    </a:cubicBezTo>
                    <a:lnTo>
                      <a:pt x="13247" y="5679"/>
                    </a:lnTo>
                    <a:cubicBezTo>
                      <a:pt x="16047" y="6966"/>
                      <a:pt x="19227" y="4468"/>
                      <a:pt x="21876" y="6663"/>
                    </a:cubicBezTo>
                    <a:cubicBezTo>
                      <a:pt x="22179" y="6966"/>
                      <a:pt x="22481" y="7269"/>
                      <a:pt x="22709" y="7647"/>
                    </a:cubicBezTo>
                    <a:cubicBezTo>
                      <a:pt x="18091" y="9842"/>
                      <a:pt x="15972" y="12492"/>
                      <a:pt x="20589" y="16882"/>
                    </a:cubicBezTo>
                    <a:cubicBezTo>
                      <a:pt x="21952" y="18169"/>
                      <a:pt x="22860" y="19910"/>
                      <a:pt x="24071" y="21348"/>
                    </a:cubicBezTo>
                    <a:cubicBezTo>
                      <a:pt x="25055" y="22559"/>
                      <a:pt x="26418" y="23770"/>
                      <a:pt x="24677" y="25284"/>
                    </a:cubicBezTo>
                    <a:cubicBezTo>
                      <a:pt x="23238" y="26571"/>
                      <a:pt x="21952" y="26192"/>
                      <a:pt x="20513" y="25133"/>
                    </a:cubicBezTo>
                    <a:cubicBezTo>
                      <a:pt x="15593" y="21727"/>
                      <a:pt x="10597" y="18472"/>
                      <a:pt x="5677" y="15141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5" name="任意多边形: 形状 4304"/>
              <p:cNvSpPr/>
              <p:nvPr/>
            </p:nvSpPr>
            <p:spPr>
              <a:xfrm>
                <a:off x="2305121" y="6262932"/>
                <a:ext cx="22709" cy="37848"/>
              </a:xfrm>
              <a:custGeom>
                <a:avLst/>
                <a:gdLst>
                  <a:gd name="connsiteX0" fmla="*/ 15068 w 22708"/>
                  <a:gd name="connsiteY0" fmla="*/ 5677 h 37847"/>
                  <a:gd name="connsiteX1" fmla="*/ 13933 w 22708"/>
                  <a:gd name="connsiteY1" fmla="*/ 16274 h 37847"/>
                  <a:gd name="connsiteX2" fmla="*/ 11284 w 22708"/>
                  <a:gd name="connsiteY2" fmla="*/ 22784 h 37847"/>
                  <a:gd name="connsiteX3" fmla="*/ 13706 w 22708"/>
                  <a:gd name="connsiteY3" fmla="*/ 27856 h 37847"/>
                  <a:gd name="connsiteX4" fmla="*/ 13706 w 22708"/>
                  <a:gd name="connsiteY4" fmla="*/ 32397 h 37847"/>
                  <a:gd name="connsiteX5" fmla="*/ 9770 w 22708"/>
                  <a:gd name="connsiteY5" fmla="*/ 31867 h 37847"/>
                  <a:gd name="connsiteX6" fmla="*/ 8937 w 22708"/>
                  <a:gd name="connsiteY6" fmla="*/ 16350 h 37847"/>
                  <a:gd name="connsiteX7" fmla="*/ 10678 w 22708"/>
                  <a:gd name="connsiteY7" fmla="*/ 9992 h 37847"/>
                  <a:gd name="connsiteX8" fmla="*/ 15068 w 22708"/>
                  <a:gd name="connsiteY8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15068" y="5677"/>
                    </a:moveTo>
                    <a:cubicBezTo>
                      <a:pt x="18853" y="9613"/>
                      <a:pt x="16658" y="13322"/>
                      <a:pt x="13933" y="16274"/>
                    </a:cubicBezTo>
                    <a:cubicBezTo>
                      <a:pt x="12041" y="18318"/>
                      <a:pt x="11057" y="20135"/>
                      <a:pt x="11284" y="22784"/>
                    </a:cubicBezTo>
                    <a:cubicBezTo>
                      <a:pt x="11738" y="24601"/>
                      <a:pt x="9921" y="27023"/>
                      <a:pt x="13706" y="27856"/>
                    </a:cubicBezTo>
                    <a:cubicBezTo>
                      <a:pt x="16053" y="28386"/>
                      <a:pt x="14917" y="30884"/>
                      <a:pt x="13706" y="32397"/>
                    </a:cubicBezTo>
                    <a:cubicBezTo>
                      <a:pt x="12192" y="34214"/>
                      <a:pt x="10981" y="32852"/>
                      <a:pt x="9770" y="31867"/>
                    </a:cubicBezTo>
                    <a:cubicBezTo>
                      <a:pt x="5152" y="28234"/>
                      <a:pt x="3866" y="21876"/>
                      <a:pt x="8937" y="16350"/>
                    </a:cubicBezTo>
                    <a:cubicBezTo>
                      <a:pt x="11359" y="13701"/>
                      <a:pt x="11511" y="12793"/>
                      <a:pt x="10678" y="9992"/>
                    </a:cubicBezTo>
                    <a:cubicBezTo>
                      <a:pt x="9543" y="6207"/>
                      <a:pt x="12571" y="6056"/>
                      <a:pt x="15068" y="5677"/>
                    </a:cubicBezTo>
                    <a:close/>
                  </a:path>
                </a:pathLst>
              </a:custGeom>
              <a:solidFill>
                <a:srgbClr val="F3CE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6" name="任意多边形: 形状 4305"/>
              <p:cNvSpPr/>
              <p:nvPr/>
            </p:nvSpPr>
            <p:spPr>
              <a:xfrm>
                <a:off x="2291728" y="6248598"/>
                <a:ext cx="22709" cy="22709"/>
              </a:xfrm>
              <a:custGeom>
                <a:avLst/>
                <a:gdLst>
                  <a:gd name="connsiteX0" fmla="*/ 5677 w 22708"/>
                  <a:gd name="connsiteY0" fmla="*/ 12442 h 22708"/>
                  <a:gd name="connsiteX1" fmla="*/ 5677 w 22708"/>
                  <a:gd name="connsiteY1" fmla="*/ 8808 h 22708"/>
                  <a:gd name="connsiteX2" fmla="*/ 7040 w 22708"/>
                  <a:gd name="connsiteY2" fmla="*/ 5781 h 22708"/>
                  <a:gd name="connsiteX3" fmla="*/ 9613 w 22708"/>
                  <a:gd name="connsiteY3" fmla="*/ 8581 h 22708"/>
                  <a:gd name="connsiteX4" fmla="*/ 11354 w 22708"/>
                  <a:gd name="connsiteY4" fmla="*/ 10550 h 22708"/>
                  <a:gd name="connsiteX5" fmla="*/ 23390 w 22708"/>
                  <a:gd name="connsiteY5" fmla="*/ 17438 h 22708"/>
                  <a:gd name="connsiteX6" fmla="*/ 15139 w 22708"/>
                  <a:gd name="connsiteY6" fmla="*/ 18195 h 22708"/>
                  <a:gd name="connsiteX7" fmla="*/ 13247 w 22708"/>
                  <a:gd name="connsiteY7" fmla="*/ 18876 h 22708"/>
                  <a:gd name="connsiteX8" fmla="*/ 11430 w 22708"/>
                  <a:gd name="connsiteY8" fmla="*/ 16227 h 22708"/>
                  <a:gd name="connsiteX9" fmla="*/ 5677 w 22708"/>
                  <a:gd name="connsiteY9" fmla="*/ 124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12442"/>
                    </a:moveTo>
                    <a:cubicBezTo>
                      <a:pt x="5677" y="11231"/>
                      <a:pt x="5677" y="10020"/>
                      <a:pt x="5677" y="8808"/>
                    </a:cubicBezTo>
                    <a:cubicBezTo>
                      <a:pt x="5677" y="7597"/>
                      <a:pt x="5753" y="6159"/>
                      <a:pt x="7040" y="5781"/>
                    </a:cubicBezTo>
                    <a:cubicBezTo>
                      <a:pt x="9310" y="5175"/>
                      <a:pt x="9008" y="7371"/>
                      <a:pt x="9613" y="8581"/>
                    </a:cubicBezTo>
                    <a:cubicBezTo>
                      <a:pt x="9992" y="9338"/>
                      <a:pt x="10749" y="9944"/>
                      <a:pt x="11354" y="10550"/>
                    </a:cubicBezTo>
                    <a:cubicBezTo>
                      <a:pt x="18394" y="8884"/>
                      <a:pt x="21725" y="10776"/>
                      <a:pt x="23390" y="17438"/>
                    </a:cubicBezTo>
                    <a:cubicBezTo>
                      <a:pt x="20741" y="18725"/>
                      <a:pt x="17864" y="17892"/>
                      <a:pt x="15139" y="18195"/>
                    </a:cubicBezTo>
                    <a:cubicBezTo>
                      <a:pt x="14685" y="18876"/>
                      <a:pt x="14004" y="19027"/>
                      <a:pt x="13247" y="18876"/>
                    </a:cubicBezTo>
                    <a:cubicBezTo>
                      <a:pt x="12187" y="18270"/>
                      <a:pt x="11506" y="17438"/>
                      <a:pt x="11430" y="16227"/>
                    </a:cubicBezTo>
                    <a:cubicBezTo>
                      <a:pt x="10295" y="13653"/>
                      <a:pt x="8402" y="12442"/>
                      <a:pt x="5677" y="12442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7" name="任意多边形: 形状 4306"/>
              <p:cNvSpPr/>
              <p:nvPr/>
            </p:nvSpPr>
            <p:spPr>
              <a:xfrm>
                <a:off x="2333353" y="6289725"/>
                <a:ext cx="15139" cy="22709"/>
              </a:xfrm>
              <a:custGeom>
                <a:avLst/>
                <a:gdLst>
                  <a:gd name="connsiteX0" fmla="*/ 11589 w 15139"/>
                  <a:gd name="connsiteY0" fmla="*/ 15067 h 22708"/>
                  <a:gd name="connsiteX1" fmla="*/ 9470 w 15139"/>
                  <a:gd name="connsiteY1" fmla="*/ 18776 h 22708"/>
                  <a:gd name="connsiteX2" fmla="*/ 5685 w 15139"/>
                  <a:gd name="connsiteY2" fmla="*/ 6967 h 22708"/>
                  <a:gd name="connsiteX3" fmla="*/ 8864 w 15139"/>
                  <a:gd name="connsiteY3" fmla="*/ 5681 h 22708"/>
                  <a:gd name="connsiteX4" fmla="*/ 10984 w 15139"/>
                  <a:gd name="connsiteY4" fmla="*/ 8027 h 22708"/>
                  <a:gd name="connsiteX5" fmla="*/ 11589 w 15139"/>
                  <a:gd name="connsiteY5" fmla="*/ 1506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1589" y="15067"/>
                    </a:moveTo>
                    <a:cubicBezTo>
                      <a:pt x="10908" y="16278"/>
                      <a:pt x="10151" y="17565"/>
                      <a:pt x="9470" y="18776"/>
                    </a:cubicBezTo>
                    <a:cubicBezTo>
                      <a:pt x="4095" y="16203"/>
                      <a:pt x="8032" y="10525"/>
                      <a:pt x="5685" y="6967"/>
                    </a:cubicBezTo>
                    <a:cubicBezTo>
                      <a:pt x="5534" y="6741"/>
                      <a:pt x="7577" y="5605"/>
                      <a:pt x="8864" y="5681"/>
                    </a:cubicBezTo>
                    <a:cubicBezTo>
                      <a:pt x="10302" y="5757"/>
                      <a:pt x="11514" y="6816"/>
                      <a:pt x="10984" y="8027"/>
                    </a:cubicBezTo>
                    <a:cubicBezTo>
                      <a:pt x="9621" y="10677"/>
                      <a:pt x="10227" y="12872"/>
                      <a:pt x="11589" y="15067"/>
                    </a:cubicBezTo>
                    <a:close/>
                  </a:path>
                </a:pathLst>
              </a:custGeom>
              <a:solidFill>
                <a:srgbClr val="EEB8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8" name="任意多边形: 形状 4307"/>
              <p:cNvSpPr/>
              <p:nvPr/>
            </p:nvSpPr>
            <p:spPr>
              <a:xfrm>
                <a:off x="2316405" y="6255336"/>
                <a:ext cx="15139" cy="15139"/>
              </a:xfrm>
              <a:custGeom>
                <a:avLst/>
                <a:gdLst>
                  <a:gd name="connsiteX0" fmla="*/ 5677 w 15139"/>
                  <a:gd name="connsiteY0" fmla="*/ 5704 h 15139"/>
                  <a:gd name="connsiteX1" fmla="*/ 13322 w 15139"/>
                  <a:gd name="connsiteY1" fmla="*/ 7597 h 15139"/>
                  <a:gd name="connsiteX2" fmla="*/ 5677 w 15139"/>
                  <a:gd name="connsiteY2" fmla="*/ 57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704"/>
                    </a:moveTo>
                    <a:cubicBezTo>
                      <a:pt x="8251" y="6083"/>
                      <a:pt x="11354" y="4644"/>
                      <a:pt x="13322" y="7597"/>
                    </a:cubicBezTo>
                    <a:cubicBezTo>
                      <a:pt x="9916" y="10322"/>
                      <a:pt x="6964" y="11381"/>
                      <a:pt x="5677" y="5704"/>
                    </a:cubicBezTo>
                    <a:close/>
                  </a:path>
                </a:pathLst>
              </a:custGeom>
              <a:solidFill>
                <a:srgbClr val="F3CD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09" name="任意多边形: 形状 4308"/>
              <p:cNvSpPr/>
              <p:nvPr/>
            </p:nvSpPr>
            <p:spPr>
              <a:xfrm>
                <a:off x="2298115" y="6261040"/>
                <a:ext cx="7570" cy="15139"/>
              </a:xfrm>
              <a:custGeom>
                <a:avLst/>
                <a:gdLst>
                  <a:gd name="connsiteX0" fmla="*/ 6936 w 7569"/>
                  <a:gd name="connsiteY0" fmla="*/ 5677 h 15139"/>
                  <a:gd name="connsiteX1" fmla="*/ 8752 w 7569"/>
                  <a:gd name="connsiteY1" fmla="*/ 5753 h 15139"/>
                  <a:gd name="connsiteX2" fmla="*/ 6936 w 7569"/>
                  <a:gd name="connsiteY2" fmla="*/ 11430 h 15139"/>
                  <a:gd name="connsiteX3" fmla="*/ 6860 w 7569"/>
                  <a:gd name="connsiteY3" fmla="*/ 11430 h 15139"/>
                  <a:gd name="connsiteX4" fmla="*/ 6936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6936" y="5677"/>
                    </a:moveTo>
                    <a:cubicBezTo>
                      <a:pt x="7541" y="5677"/>
                      <a:pt x="8147" y="5753"/>
                      <a:pt x="8752" y="5753"/>
                    </a:cubicBezTo>
                    <a:cubicBezTo>
                      <a:pt x="8677" y="7796"/>
                      <a:pt x="9358" y="10143"/>
                      <a:pt x="6936" y="11430"/>
                    </a:cubicBezTo>
                    <a:lnTo>
                      <a:pt x="6860" y="11430"/>
                    </a:lnTo>
                    <a:cubicBezTo>
                      <a:pt x="5346" y="9462"/>
                      <a:pt x="5195" y="7570"/>
                      <a:pt x="6936" y="5677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0" name="任意多边形: 形状 4309"/>
              <p:cNvSpPr/>
              <p:nvPr/>
            </p:nvSpPr>
            <p:spPr>
              <a:xfrm>
                <a:off x="2223224" y="6029596"/>
                <a:ext cx="15139" cy="22709"/>
              </a:xfrm>
              <a:custGeom>
                <a:avLst/>
                <a:gdLst>
                  <a:gd name="connsiteX0" fmla="*/ 5677 w 15139"/>
                  <a:gd name="connsiteY0" fmla="*/ 10944 h 22708"/>
                  <a:gd name="connsiteX1" fmla="*/ 7948 w 15139"/>
                  <a:gd name="connsiteY1" fmla="*/ 7083 h 22708"/>
                  <a:gd name="connsiteX2" fmla="*/ 11960 w 15139"/>
                  <a:gd name="connsiteY2" fmla="*/ 7613 h 22708"/>
                  <a:gd name="connsiteX3" fmla="*/ 8024 w 15139"/>
                  <a:gd name="connsiteY3" fmla="*/ 19270 h 22708"/>
                  <a:gd name="connsiteX4" fmla="*/ 5677 w 15139"/>
                  <a:gd name="connsiteY4" fmla="*/ 10944 h 22708"/>
                  <a:gd name="connsiteX5" fmla="*/ 5677 w 15139"/>
                  <a:gd name="connsiteY5" fmla="*/ 1094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677" y="10944"/>
                    </a:moveTo>
                    <a:cubicBezTo>
                      <a:pt x="7342" y="10187"/>
                      <a:pt x="7191" y="8294"/>
                      <a:pt x="7948" y="7083"/>
                    </a:cubicBezTo>
                    <a:cubicBezTo>
                      <a:pt x="9462" y="4661"/>
                      <a:pt x="11960" y="5721"/>
                      <a:pt x="11960" y="7613"/>
                    </a:cubicBezTo>
                    <a:cubicBezTo>
                      <a:pt x="12036" y="11776"/>
                      <a:pt x="14458" y="17075"/>
                      <a:pt x="8024" y="19270"/>
                    </a:cubicBezTo>
                    <a:cubicBezTo>
                      <a:pt x="4617" y="17378"/>
                      <a:pt x="6056" y="13896"/>
                      <a:pt x="5677" y="10944"/>
                    </a:cubicBezTo>
                    <a:lnTo>
                      <a:pt x="5677" y="10944"/>
                    </a:lnTo>
                    <a:close/>
                  </a:path>
                </a:pathLst>
              </a:custGeom>
              <a:solidFill>
                <a:srgbClr val="F2C4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1" name="任意多边形: 形状 4310"/>
              <p:cNvSpPr/>
              <p:nvPr/>
            </p:nvSpPr>
            <p:spPr>
              <a:xfrm>
                <a:off x="2215654" y="6027217"/>
                <a:ext cx="15139" cy="15139"/>
              </a:xfrm>
              <a:custGeom>
                <a:avLst/>
                <a:gdLst>
                  <a:gd name="connsiteX0" fmla="*/ 5677 w 15139"/>
                  <a:gd name="connsiteY0" fmla="*/ 11354 h 15139"/>
                  <a:gd name="connsiteX1" fmla="*/ 13322 w 15139"/>
                  <a:gd name="connsiteY1" fmla="*/ 5677 h 15139"/>
                  <a:gd name="connsiteX2" fmla="*/ 13322 w 15139"/>
                  <a:gd name="connsiteY2" fmla="*/ 13247 h 15139"/>
                  <a:gd name="connsiteX3" fmla="*/ 13322 w 15139"/>
                  <a:gd name="connsiteY3" fmla="*/ 13247 h 15139"/>
                  <a:gd name="connsiteX4" fmla="*/ 5677 w 15139"/>
                  <a:gd name="connsiteY4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1354"/>
                    </a:moveTo>
                    <a:cubicBezTo>
                      <a:pt x="7040" y="7872"/>
                      <a:pt x="10522" y="7267"/>
                      <a:pt x="13322" y="5677"/>
                    </a:cubicBezTo>
                    <a:cubicBezTo>
                      <a:pt x="13474" y="8175"/>
                      <a:pt x="11127" y="10749"/>
                      <a:pt x="13322" y="13247"/>
                    </a:cubicBezTo>
                    <a:lnTo>
                      <a:pt x="13322" y="13247"/>
                    </a:lnTo>
                    <a:cubicBezTo>
                      <a:pt x="9840" y="16123"/>
                      <a:pt x="7797" y="13549"/>
                      <a:pt x="5677" y="11354"/>
                    </a:cubicBezTo>
                    <a:close/>
                  </a:path>
                </a:pathLst>
              </a:custGeom>
              <a:solidFill>
                <a:srgbClr val="F2C4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2" name="任意多边形: 形状 4311"/>
              <p:cNvSpPr/>
              <p:nvPr/>
            </p:nvSpPr>
            <p:spPr>
              <a:xfrm>
                <a:off x="1876192" y="5926769"/>
                <a:ext cx="22709" cy="15139"/>
              </a:xfrm>
              <a:custGeom>
                <a:avLst/>
                <a:gdLst>
                  <a:gd name="connsiteX0" fmla="*/ 12458 w 22708"/>
                  <a:gd name="connsiteY0" fmla="*/ 7267 h 15139"/>
                  <a:gd name="connsiteX1" fmla="*/ 16394 w 22708"/>
                  <a:gd name="connsiteY1" fmla="*/ 5677 h 15139"/>
                  <a:gd name="connsiteX2" fmla="*/ 18060 w 22708"/>
                  <a:gd name="connsiteY2" fmla="*/ 9159 h 15139"/>
                  <a:gd name="connsiteX3" fmla="*/ 5721 w 22708"/>
                  <a:gd name="connsiteY3" fmla="*/ 14836 h 15139"/>
                  <a:gd name="connsiteX4" fmla="*/ 12458 w 22708"/>
                  <a:gd name="connsiteY4" fmla="*/ 726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2458" y="7267"/>
                    </a:moveTo>
                    <a:cubicBezTo>
                      <a:pt x="13972" y="7267"/>
                      <a:pt x="15486" y="7191"/>
                      <a:pt x="16394" y="5677"/>
                    </a:cubicBezTo>
                    <a:cubicBezTo>
                      <a:pt x="18135" y="6283"/>
                      <a:pt x="18135" y="7721"/>
                      <a:pt x="18060" y="9159"/>
                    </a:cubicBezTo>
                    <a:cubicBezTo>
                      <a:pt x="14123" y="10976"/>
                      <a:pt x="10187" y="12793"/>
                      <a:pt x="5721" y="14836"/>
                    </a:cubicBezTo>
                    <a:cubicBezTo>
                      <a:pt x="5343" y="9311"/>
                      <a:pt x="7387" y="6889"/>
                      <a:pt x="12458" y="7267"/>
                    </a:cubicBezTo>
                    <a:close/>
                  </a:path>
                </a:pathLst>
              </a:custGeom>
              <a:solidFill>
                <a:srgbClr val="F7CC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3" name="任意多边形: 形状 4312"/>
              <p:cNvSpPr/>
              <p:nvPr/>
            </p:nvSpPr>
            <p:spPr>
              <a:xfrm>
                <a:off x="1869065" y="5925575"/>
                <a:ext cx="15139" cy="15139"/>
              </a:xfrm>
              <a:custGeom>
                <a:avLst/>
                <a:gdLst>
                  <a:gd name="connsiteX0" fmla="*/ 11941 w 15139"/>
                  <a:gd name="connsiteY0" fmla="*/ 6569 h 15139"/>
                  <a:gd name="connsiteX1" fmla="*/ 6869 w 15139"/>
                  <a:gd name="connsiteY1" fmla="*/ 13154 h 15139"/>
                  <a:gd name="connsiteX2" fmla="*/ 11941 w 15139"/>
                  <a:gd name="connsiteY2" fmla="*/ 6569 h 15139"/>
                  <a:gd name="connsiteX3" fmla="*/ 11941 w 15139"/>
                  <a:gd name="connsiteY3" fmla="*/ 6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941" y="6569"/>
                    </a:moveTo>
                    <a:cubicBezTo>
                      <a:pt x="12016" y="9975"/>
                      <a:pt x="8988" y="10883"/>
                      <a:pt x="6869" y="13154"/>
                    </a:cubicBezTo>
                    <a:cubicBezTo>
                      <a:pt x="5279" y="8007"/>
                      <a:pt x="3993" y="3768"/>
                      <a:pt x="11941" y="6569"/>
                    </a:cubicBezTo>
                    <a:lnTo>
                      <a:pt x="11941" y="6569"/>
                    </a:lnTo>
                    <a:close/>
                  </a:path>
                </a:pathLst>
              </a:custGeom>
              <a:solidFill>
                <a:srgbClr val="FAE0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4" name="任意多边形: 形状 4313"/>
              <p:cNvSpPr/>
              <p:nvPr/>
            </p:nvSpPr>
            <p:spPr>
              <a:xfrm>
                <a:off x="1862479" y="5954378"/>
                <a:ext cx="7570" cy="15139"/>
              </a:xfrm>
              <a:custGeom>
                <a:avLst/>
                <a:gdLst>
                  <a:gd name="connsiteX0" fmla="*/ 8232 w 7569"/>
                  <a:gd name="connsiteY0" fmla="*/ 5697 h 15139"/>
                  <a:gd name="connsiteX1" fmla="*/ 8838 w 7569"/>
                  <a:gd name="connsiteY1" fmla="*/ 7741 h 15139"/>
                  <a:gd name="connsiteX2" fmla="*/ 6491 w 7569"/>
                  <a:gd name="connsiteY2" fmla="*/ 9330 h 15139"/>
                  <a:gd name="connsiteX3" fmla="*/ 5961 w 7569"/>
                  <a:gd name="connsiteY3" fmla="*/ 7059 h 15139"/>
                  <a:gd name="connsiteX4" fmla="*/ 8232 w 7569"/>
                  <a:gd name="connsiteY4" fmla="*/ 56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232" y="5697"/>
                    </a:moveTo>
                    <a:cubicBezTo>
                      <a:pt x="8383" y="6302"/>
                      <a:pt x="8838" y="7059"/>
                      <a:pt x="8838" y="7741"/>
                    </a:cubicBezTo>
                    <a:cubicBezTo>
                      <a:pt x="8762" y="9103"/>
                      <a:pt x="7854" y="9860"/>
                      <a:pt x="6491" y="9330"/>
                    </a:cubicBezTo>
                    <a:cubicBezTo>
                      <a:pt x="5431" y="8952"/>
                      <a:pt x="5583" y="7892"/>
                      <a:pt x="5961" y="7059"/>
                    </a:cubicBezTo>
                    <a:cubicBezTo>
                      <a:pt x="6340" y="6302"/>
                      <a:pt x="6870" y="5545"/>
                      <a:pt x="8232" y="5697"/>
                    </a:cubicBezTo>
                    <a:close/>
                  </a:path>
                </a:pathLst>
              </a:custGeom>
              <a:solidFill>
                <a:srgbClr val="F3C0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5" name="任意多边形: 形状 4314"/>
              <p:cNvSpPr/>
              <p:nvPr/>
            </p:nvSpPr>
            <p:spPr>
              <a:xfrm>
                <a:off x="1714721" y="6850480"/>
                <a:ext cx="52987" cy="45417"/>
              </a:xfrm>
              <a:custGeom>
                <a:avLst/>
                <a:gdLst>
                  <a:gd name="connsiteX0" fmla="*/ 35104 w 52986"/>
                  <a:gd name="connsiteY0" fmla="*/ 41708 h 45417"/>
                  <a:gd name="connsiteX1" fmla="*/ 33212 w 52986"/>
                  <a:gd name="connsiteY1" fmla="*/ 41708 h 45417"/>
                  <a:gd name="connsiteX2" fmla="*/ 30714 w 52986"/>
                  <a:gd name="connsiteY2" fmla="*/ 41859 h 45417"/>
                  <a:gd name="connsiteX3" fmla="*/ 27913 w 52986"/>
                  <a:gd name="connsiteY3" fmla="*/ 34214 h 45417"/>
                  <a:gd name="connsiteX4" fmla="*/ 28822 w 52986"/>
                  <a:gd name="connsiteY4" fmla="*/ 31641 h 45417"/>
                  <a:gd name="connsiteX5" fmla="*/ 35710 w 52986"/>
                  <a:gd name="connsiteY5" fmla="*/ 27477 h 45417"/>
                  <a:gd name="connsiteX6" fmla="*/ 27232 w 52986"/>
                  <a:gd name="connsiteY6" fmla="*/ 27856 h 45417"/>
                  <a:gd name="connsiteX7" fmla="*/ 21479 w 52986"/>
                  <a:gd name="connsiteY7" fmla="*/ 28310 h 45417"/>
                  <a:gd name="connsiteX8" fmla="*/ 19587 w 52986"/>
                  <a:gd name="connsiteY8" fmla="*/ 26796 h 45417"/>
                  <a:gd name="connsiteX9" fmla="*/ 19965 w 52986"/>
                  <a:gd name="connsiteY9" fmla="*/ 24601 h 45417"/>
                  <a:gd name="connsiteX10" fmla="*/ 16937 w 52986"/>
                  <a:gd name="connsiteY10" fmla="*/ 17183 h 45417"/>
                  <a:gd name="connsiteX11" fmla="*/ 8535 w 52986"/>
                  <a:gd name="connsiteY11" fmla="*/ 13247 h 45417"/>
                  <a:gd name="connsiteX12" fmla="*/ 5886 w 52986"/>
                  <a:gd name="connsiteY12" fmla="*/ 8478 h 45417"/>
                  <a:gd name="connsiteX13" fmla="*/ 6643 w 52986"/>
                  <a:gd name="connsiteY13" fmla="*/ 7570 h 45417"/>
                  <a:gd name="connsiteX14" fmla="*/ 17997 w 52986"/>
                  <a:gd name="connsiteY14" fmla="*/ 5677 h 45417"/>
                  <a:gd name="connsiteX15" fmla="*/ 22388 w 52986"/>
                  <a:gd name="connsiteY15" fmla="*/ 15745 h 45417"/>
                  <a:gd name="connsiteX16" fmla="*/ 26626 w 52986"/>
                  <a:gd name="connsiteY16" fmla="*/ 18697 h 45417"/>
                  <a:gd name="connsiteX17" fmla="*/ 28292 w 52986"/>
                  <a:gd name="connsiteY17" fmla="*/ 14685 h 45417"/>
                  <a:gd name="connsiteX18" fmla="*/ 30411 w 52986"/>
                  <a:gd name="connsiteY18" fmla="*/ 12035 h 45417"/>
                  <a:gd name="connsiteX19" fmla="*/ 36997 w 52986"/>
                  <a:gd name="connsiteY19" fmla="*/ 9462 h 45417"/>
                  <a:gd name="connsiteX20" fmla="*/ 40781 w 52986"/>
                  <a:gd name="connsiteY20" fmla="*/ 7570 h 45417"/>
                  <a:gd name="connsiteX21" fmla="*/ 40781 w 52986"/>
                  <a:gd name="connsiteY21" fmla="*/ 5677 h 45417"/>
                  <a:gd name="connsiteX22" fmla="*/ 42068 w 52986"/>
                  <a:gd name="connsiteY22" fmla="*/ 10522 h 45417"/>
                  <a:gd name="connsiteX23" fmla="*/ 43961 w 52986"/>
                  <a:gd name="connsiteY23" fmla="*/ 15517 h 45417"/>
                  <a:gd name="connsiteX24" fmla="*/ 47443 w 52986"/>
                  <a:gd name="connsiteY24" fmla="*/ 31716 h 45417"/>
                  <a:gd name="connsiteX25" fmla="*/ 40630 w 52986"/>
                  <a:gd name="connsiteY25" fmla="*/ 36107 h 45417"/>
                  <a:gd name="connsiteX26" fmla="*/ 37754 w 52986"/>
                  <a:gd name="connsiteY26" fmla="*/ 38075 h 45417"/>
                  <a:gd name="connsiteX27" fmla="*/ 35104 w 52986"/>
                  <a:gd name="connsiteY27" fmla="*/ 4170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2986" h="45417">
                    <a:moveTo>
                      <a:pt x="35104" y="41708"/>
                    </a:moveTo>
                    <a:cubicBezTo>
                      <a:pt x="34499" y="41708"/>
                      <a:pt x="33818" y="41708"/>
                      <a:pt x="33212" y="41708"/>
                    </a:cubicBezTo>
                    <a:cubicBezTo>
                      <a:pt x="32379" y="42313"/>
                      <a:pt x="31547" y="42389"/>
                      <a:pt x="30714" y="41859"/>
                    </a:cubicBezTo>
                    <a:cubicBezTo>
                      <a:pt x="28595" y="39740"/>
                      <a:pt x="27686" y="37166"/>
                      <a:pt x="27913" y="34214"/>
                    </a:cubicBezTo>
                    <a:cubicBezTo>
                      <a:pt x="28065" y="33306"/>
                      <a:pt x="28367" y="32473"/>
                      <a:pt x="28822" y="31641"/>
                    </a:cubicBezTo>
                    <a:cubicBezTo>
                      <a:pt x="30638" y="29597"/>
                      <a:pt x="32304" y="27326"/>
                      <a:pt x="35710" y="27477"/>
                    </a:cubicBezTo>
                    <a:cubicBezTo>
                      <a:pt x="32682" y="26039"/>
                      <a:pt x="29957" y="25509"/>
                      <a:pt x="27232" y="27856"/>
                    </a:cubicBezTo>
                    <a:cubicBezTo>
                      <a:pt x="25415" y="29521"/>
                      <a:pt x="23523" y="29218"/>
                      <a:pt x="21479" y="28310"/>
                    </a:cubicBezTo>
                    <a:cubicBezTo>
                      <a:pt x="20722" y="27932"/>
                      <a:pt x="20117" y="27402"/>
                      <a:pt x="19587" y="26796"/>
                    </a:cubicBezTo>
                    <a:cubicBezTo>
                      <a:pt x="19284" y="25963"/>
                      <a:pt x="19435" y="25282"/>
                      <a:pt x="19965" y="24601"/>
                    </a:cubicBezTo>
                    <a:cubicBezTo>
                      <a:pt x="23750" y="20135"/>
                      <a:pt x="21101" y="17940"/>
                      <a:pt x="16937" y="17183"/>
                    </a:cubicBezTo>
                    <a:cubicBezTo>
                      <a:pt x="13683" y="16577"/>
                      <a:pt x="10125" y="17183"/>
                      <a:pt x="8535" y="13247"/>
                    </a:cubicBezTo>
                    <a:cubicBezTo>
                      <a:pt x="6870" y="12035"/>
                      <a:pt x="5053" y="10976"/>
                      <a:pt x="5886" y="8478"/>
                    </a:cubicBezTo>
                    <a:cubicBezTo>
                      <a:pt x="6113" y="8175"/>
                      <a:pt x="6416" y="7872"/>
                      <a:pt x="6643" y="7570"/>
                    </a:cubicBezTo>
                    <a:cubicBezTo>
                      <a:pt x="10958" y="9992"/>
                      <a:pt x="14439" y="7570"/>
                      <a:pt x="17997" y="5677"/>
                    </a:cubicBezTo>
                    <a:cubicBezTo>
                      <a:pt x="20192" y="8705"/>
                      <a:pt x="22085" y="11733"/>
                      <a:pt x="22388" y="15745"/>
                    </a:cubicBezTo>
                    <a:cubicBezTo>
                      <a:pt x="22539" y="17561"/>
                      <a:pt x="24507" y="18924"/>
                      <a:pt x="26626" y="18697"/>
                    </a:cubicBezTo>
                    <a:cubicBezTo>
                      <a:pt x="29503" y="18470"/>
                      <a:pt x="28973" y="16653"/>
                      <a:pt x="28292" y="14685"/>
                    </a:cubicBezTo>
                    <a:cubicBezTo>
                      <a:pt x="27686" y="12868"/>
                      <a:pt x="28292" y="11279"/>
                      <a:pt x="30411" y="12035"/>
                    </a:cubicBezTo>
                    <a:cubicBezTo>
                      <a:pt x="33590" y="13247"/>
                      <a:pt x="34650" y="9916"/>
                      <a:pt x="36997" y="9462"/>
                    </a:cubicBezTo>
                    <a:cubicBezTo>
                      <a:pt x="37981" y="8326"/>
                      <a:pt x="39797" y="8780"/>
                      <a:pt x="40781" y="7570"/>
                    </a:cubicBezTo>
                    <a:cubicBezTo>
                      <a:pt x="40781" y="6964"/>
                      <a:pt x="40781" y="6283"/>
                      <a:pt x="40781" y="5677"/>
                    </a:cubicBezTo>
                    <a:cubicBezTo>
                      <a:pt x="42825" y="6888"/>
                      <a:pt x="42977" y="8705"/>
                      <a:pt x="42068" y="10522"/>
                    </a:cubicBezTo>
                    <a:cubicBezTo>
                      <a:pt x="40933" y="13019"/>
                      <a:pt x="41236" y="14231"/>
                      <a:pt x="43961" y="15517"/>
                    </a:cubicBezTo>
                    <a:cubicBezTo>
                      <a:pt x="46156" y="16577"/>
                      <a:pt x="48654" y="29824"/>
                      <a:pt x="47443" y="31716"/>
                    </a:cubicBezTo>
                    <a:cubicBezTo>
                      <a:pt x="45853" y="34139"/>
                      <a:pt x="43885" y="36182"/>
                      <a:pt x="40630" y="36107"/>
                    </a:cubicBezTo>
                    <a:cubicBezTo>
                      <a:pt x="39797" y="36939"/>
                      <a:pt x="38889" y="37620"/>
                      <a:pt x="37754" y="38075"/>
                    </a:cubicBezTo>
                    <a:cubicBezTo>
                      <a:pt x="36315" y="38756"/>
                      <a:pt x="36088" y="40497"/>
                      <a:pt x="35104" y="41708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6" name="任意多边形: 形状 4315"/>
              <p:cNvSpPr/>
              <p:nvPr/>
            </p:nvSpPr>
            <p:spPr>
              <a:xfrm>
                <a:off x="1725844" y="6891358"/>
                <a:ext cx="22709" cy="30278"/>
              </a:xfrm>
              <a:custGeom>
                <a:avLst/>
                <a:gdLst>
                  <a:gd name="connsiteX0" fmla="*/ 20121 w 22708"/>
                  <a:gd name="connsiteY0" fmla="*/ 27475 h 30278"/>
                  <a:gd name="connsiteX1" fmla="*/ 20121 w 22708"/>
                  <a:gd name="connsiteY1" fmla="*/ 29367 h 30278"/>
                  <a:gd name="connsiteX2" fmla="*/ 8767 w 22708"/>
                  <a:gd name="connsiteY2" fmla="*/ 31411 h 30278"/>
                  <a:gd name="connsiteX3" fmla="*/ 7934 w 22708"/>
                  <a:gd name="connsiteY3" fmla="*/ 28080 h 30278"/>
                  <a:gd name="connsiteX4" fmla="*/ 8767 w 22708"/>
                  <a:gd name="connsiteY4" fmla="*/ 16196 h 30278"/>
                  <a:gd name="connsiteX5" fmla="*/ 9069 w 22708"/>
                  <a:gd name="connsiteY5" fmla="*/ 10973 h 30278"/>
                  <a:gd name="connsiteX6" fmla="*/ 6042 w 22708"/>
                  <a:gd name="connsiteY6" fmla="*/ 7718 h 30278"/>
                  <a:gd name="connsiteX7" fmla="*/ 12551 w 22708"/>
                  <a:gd name="connsiteY7" fmla="*/ 6658 h 30278"/>
                  <a:gd name="connsiteX8" fmla="*/ 15731 w 22708"/>
                  <a:gd name="connsiteY8" fmla="*/ 8854 h 30278"/>
                  <a:gd name="connsiteX9" fmla="*/ 20121 w 22708"/>
                  <a:gd name="connsiteY9" fmla="*/ 2747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30278">
                    <a:moveTo>
                      <a:pt x="20121" y="27475"/>
                    </a:moveTo>
                    <a:cubicBezTo>
                      <a:pt x="20121" y="28080"/>
                      <a:pt x="20121" y="28686"/>
                      <a:pt x="20121" y="29367"/>
                    </a:cubicBezTo>
                    <a:cubicBezTo>
                      <a:pt x="16185" y="29140"/>
                      <a:pt x="12551" y="30805"/>
                      <a:pt x="8767" y="31411"/>
                    </a:cubicBezTo>
                    <a:cubicBezTo>
                      <a:pt x="8464" y="30275"/>
                      <a:pt x="7783" y="28156"/>
                      <a:pt x="7934" y="28080"/>
                    </a:cubicBezTo>
                    <a:cubicBezTo>
                      <a:pt x="16563" y="24598"/>
                      <a:pt x="10205" y="20208"/>
                      <a:pt x="8767" y="16196"/>
                    </a:cubicBezTo>
                    <a:cubicBezTo>
                      <a:pt x="8388" y="14379"/>
                      <a:pt x="10432" y="12639"/>
                      <a:pt x="9069" y="10973"/>
                    </a:cubicBezTo>
                    <a:cubicBezTo>
                      <a:pt x="8161" y="9838"/>
                      <a:pt x="4528" y="10595"/>
                      <a:pt x="6042" y="7718"/>
                    </a:cubicBezTo>
                    <a:cubicBezTo>
                      <a:pt x="7404" y="5296"/>
                      <a:pt x="10054" y="5145"/>
                      <a:pt x="12551" y="6658"/>
                    </a:cubicBezTo>
                    <a:cubicBezTo>
                      <a:pt x="13914" y="6961"/>
                      <a:pt x="14974" y="7794"/>
                      <a:pt x="15731" y="8854"/>
                    </a:cubicBezTo>
                    <a:cubicBezTo>
                      <a:pt x="18456" y="14758"/>
                      <a:pt x="25874" y="19602"/>
                      <a:pt x="20121" y="27475"/>
                    </a:cubicBezTo>
                    <a:close/>
                  </a:path>
                </a:pathLst>
              </a:custGeom>
              <a:solidFill>
                <a:srgbClr val="ECB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7" name="任意多边形: 形状 4316"/>
              <p:cNvSpPr/>
              <p:nvPr/>
            </p:nvSpPr>
            <p:spPr>
              <a:xfrm>
                <a:off x="1699539" y="6841472"/>
                <a:ext cx="22709" cy="30278"/>
              </a:xfrm>
              <a:custGeom>
                <a:avLst/>
                <a:gdLst>
                  <a:gd name="connsiteX0" fmla="*/ 17964 w 22708"/>
                  <a:gd name="connsiteY0" fmla="*/ 26039 h 30278"/>
                  <a:gd name="connsiteX1" fmla="*/ 11682 w 22708"/>
                  <a:gd name="connsiteY1" fmla="*/ 24374 h 30278"/>
                  <a:gd name="connsiteX2" fmla="*/ 6004 w 22708"/>
                  <a:gd name="connsiteY2" fmla="*/ 19000 h 30278"/>
                  <a:gd name="connsiteX3" fmla="*/ 13347 w 22708"/>
                  <a:gd name="connsiteY3" fmla="*/ 19000 h 30278"/>
                  <a:gd name="connsiteX4" fmla="*/ 20008 w 22708"/>
                  <a:gd name="connsiteY4" fmla="*/ 5677 h 30278"/>
                  <a:gd name="connsiteX5" fmla="*/ 21749 w 22708"/>
                  <a:gd name="connsiteY5" fmla="*/ 16502 h 30278"/>
                  <a:gd name="connsiteX6" fmla="*/ 21749 w 22708"/>
                  <a:gd name="connsiteY6" fmla="*/ 16502 h 30278"/>
                  <a:gd name="connsiteX7" fmla="*/ 21749 w 22708"/>
                  <a:gd name="connsiteY7" fmla="*/ 22179 h 30278"/>
                  <a:gd name="connsiteX8" fmla="*/ 17964 w 22708"/>
                  <a:gd name="connsiteY8" fmla="*/ 2603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7964" y="26039"/>
                    </a:moveTo>
                    <a:cubicBezTo>
                      <a:pt x="15845" y="25434"/>
                      <a:pt x="13801" y="24525"/>
                      <a:pt x="11682" y="24374"/>
                    </a:cubicBezTo>
                    <a:cubicBezTo>
                      <a:pt x="8124" y="24071"/>
                      <a:pt x="4566" y="22633"/>
                      <a:pt x="6004" y="19000"/>
                    </a:cubicBezTo>
                    <a:cubicBezTo>
                      <a:pt x="7821" y="14382"/>
                      <a:pt x="10243" y="21497"/>
                      <a:pt x="13347" y="19000"/>
                    </a:cubicBezTo>
                    <a:cubicBezTo>
                      <a:pt x="8502" y="10976"/>
                      <a:pt x="21144" y="12717"/>
                      <a:pt x="20008" y="5677"/>
                    </a:cubicBezTo>
                    <a:cubicBezTo>
                      <a:pt x="24323" y="9538"/>
                      <a:pt x="23944" y="12944"/>
                      <a:pt x="21749" y="16502"/>
                    </a:cubicBezTo>
                    <a:lnTo>
                      <a:pt x="21749" y="16502"/>
                    </a:lnTo>
                    <a:cubicBezTo>
                      <a:pt x="19781" y="18394"/>
                      <a:pt x="20992" y="20286"/>
                      <a:pt x="21749" y="22179"/>
                    </a:cubicBezTo>
                    <a:cubicBezTo>
                      <a:pt x="21598" y="24601"/>
                      <a:pt x="22885" y="28386"/>
                      <a:pt x="17964" y="26039"/>
                    </a:cubicBezTo>
                    <a:close/>
                  </a:path>
                </a:pathLst>
              </a:custGeom>
              <a:solidFill>
                <a:srgbClr val="EBB2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8" name="任意多边形: 形状 4317"/>
              <p:cNvSpPr/>
              <p:nvPr/>
            </p:nvSpPr>
            <p:spPr>
              <a:xfrm>
                <a:off x="1725953" y="6871330"/>
                <a:ext cx="22709" cy="22709"/>
              </a:xfrm>
              <a:custGeom>
                <a:avLst/>
                <a:gdLst>
                  <a:gd name="connsiteX0" fmla="*/ 18195 w 22708"/>
                  <a:gd name="connsiteY0" fmla="*/ 11320 h 22708"/>
                  <a:gd name="connsiteX1" fmla="*/ 18195 w 22708"/>
                  <a:gd name="connsiteY1" fmla="*/ 13288 h 22708"/>
                  <a:gd name="connsiteX2" fmla="*/ 12291 w 22708"/>
                  <a:gd name="connsiteY2" fmla="*/ 18057 h 22708"/>
                  <a:gd name="connsiteX3" fmla="*/ 8733 w 22708"/>
                  <a:gd name="connsiteY3" fmla="*/ 16997 h 22708"/>
                  <a:gd name="connsiteX4" fmla="*/ 6765 w 22708"/>
                  <a:gd name="connsiteY4" fmla="*/ 13288 h 22708"/>
                  <a:gd name="connsiteX5" fmla="*/ 8733 w 22708"/>
                  <a:gd name="connsiteY5" fmla="*/ 5719 h 22708"/>
                  <a:gd name="connsiteX6" fmla="*/ 14410 w 22708"/>
                  <a:gd name="connsiteY6" fmla="*/ 7535 h 22708"/>
                  <a:gd name="connsiteX7" fmla="*/ 18195 w 22708"/>
                  <a:gd name="connsiteY7" fmla="*/ 1132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8195" y="11320"/>
                    </a:moveTo>
                    <a:cubicBezTo>
                      <a:pt x="18195" y="12001"/>
                      <a:pt x="18195" y="12607"/>
                      <a:pt x="18195" y="13288"/>
                    </a:cubicBezTo>
                    <a:cubicBezTo>
                      <a:pt x="16303" y="15029"/>
                      <a:pt x="14940" y="17300"/>
                      <a:pt x="12291" y="18057"/>
                    </a:cubicBezTo>
                    <a:cubicBezTo>
                      <a:pt x="10928" y="18208"/>
                      <a:pt x="9717" y="18057"/>
                      <a:pt x="8733" y="16997"/>
                    </a:cubicBezTo>
                    <a:cubicBezTo>
                      <a:pt x="8657" y="15407"/>
                      <a:pt x="8430" y="13969"/>
                      <a:pt x="6765" y="13288"/>
                    </a:cubicBezTo>
                    <a:cubicBezTo>
                      <a:pt x="4494" y="10033"/>
                      <a:pt x="6084" y="7762"/>
                      <a:pt x="8733" y="5719"/>
                    </a:cubicBezTo>
                    <a:cubicBezTo>
                      <a:pt x="10928" y="5415"/>
                      <a:pt x="12518" y="6854"/>
                      <a:pt x="14410" y="7535"/>
                    </a:cubicBezTo>
                    <a:cubicBezTo>
                      <a:pt x="17438" y="7081"/>
                      <a:pt x="18725" y="8292"/>
                      <a:pt x="18195" y="11320"/>
                    </a:cubicBezTo>
                    <a:close/>
                  </a:path>
                </a:pathLst>
              </a:custGeom>
              <a:solidFill>
                <a:srgbClr val="F4D5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19" name="任意多边形: 形状 4318"/>
              <p:cNvSpPr/>
              <p:nvPr/>
            </p:nvSpPr>
            <p:spPr>
              <a:xfrm>
                <a:off x="1718130" y="6869479"/>
                <a:ext cx="15139" cy="15139"/>
              </a:xfrm>
              <a:custGeom>
                <a:avLst/>
                <a:gdLst>
                  <a:gd name="connsiteX0" fmla="*/ 16556 w 15139"/>
                  <a:gd name="connsiteY0" fmla="*/ 7645 h 15139"/>
                  <a:gd name="connsiteX1" fmla="*/ 14588 w 15139"/>
                  <a:gd name="connsiteY1" fmla="*/ 15215 h 15139"/>
                  <a:gd name="connsiteX2" fmla="*/ 7170 w 15139"/>
                  <a:gd name="connsiteY2" fmla="*/ 13701 h 15139"/>
                  <a:gd name="connsiteX3" fmla="*/ 8911 w 15139"/>
                  <a:gd name="connsiteY3" fmla="*/ 5677 h 15139"/>
                  <a:gd name="connsiteX4" fmla="*/ 10046 w 15139"/>
                  <a:gd name="connsiteY4" fmla="*/ 5753 h 15139"/>
                  <a:gd name="connsiteX5" fmla="*/ 12241 w 15139"/>
                  <a:gd name="connsiteY5" fmla="*/ 6282 h 15139"/>
                  <a:gd name="connsiteX6" fmla="*/ 16556 w 15139"/>
                  <a:gd name="connsiteY6" fmla="*/ 7570 h 15139"/>
                  <a:gd name="connsiteX7" fmla="*/ 16556 w 15139"/>
                  <a:gd name="connsiteY7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6556" y="7645"/>
                    </a:moveTo>
                    <a:cubicBezTo>
                      <a:pt x="15875" y="10143"/>
                      <a:pt x="15269" y="12641"/>
                      <a:pt x="14588" y="15215"/>
                    </a:cubicBezTo>
                    <a:cubicBezTo>
                      <a:pt x="11636" y="16956"/>
                      <a:pt x="9138" y="17486"/>
                      <a:pt x="7170" y="13701"/>
                    </a:cubicBezTo>
                    <a:cubicBezTo>
                      <a:pt x="5429" y="10370"/>
                      <a:pt x="4369" y="7494"/>
                      <a:pt x="8911" y="5677"/>
                    </a:cubicBezTo>
                    <a:cubicBezTo>
                      <a:pt x="9289" y="5677"/>
                      <a:pt x="9668" y="5677"/>
                      <a:pt x="10046" y="5753"/>
                    </a:cubicBezTo>
                    <a:cubicBezTo>
                      <a:pt x="10803" y="5904"/>
                      <a:pt x="11484" y="6131"/>
                      <a:pt x="12241" y="6282"/>
                    </a:cubicBezTo>
                    <a:cubicBezTo>
                      <a:pt x="13680" y="6585"/>
                      <a:pt x="15269" y="6661"/>
                      <a:pt x="16556" y="7570"/>
                    </a:cubicBezTo>
                    <a:lnTo>
                      <a:pt x="16556" y="7645"/>
                    </a:lnTo>
                    <a:close/>
                  </a:path>
                </a:pathLst>
              </a:custGeom>
              <a:solidFill>
                <a:srgbClr val="F2CB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0" name="任意多边形: 形状 4319"/>
              <p:cNvSpPr/>
              <p:nvPr/>
            </p:nvSpPr>
            <p:spPr>
              <a:xfrm>
                <a:off x="1698579" y="6867485"/>
                <a:ext cx="22709" cy="15139"/>
              </a:xfrm>
              <a:custGeom>
                <a:avLst/>
                <a:gdLst>
                  <a:gd name="connsiteX0" fmla="*/ 5677 w 22708"/>
                  <a:gd name="connsiteY0" fmla="*/ 11456 h 15139"/>
                  <a:gd name="connsiteX1" fmla="*/ 18394 w 22708"/>
                  <a:gd name="connsiteY1" fmla="*/ 7293 h 15139"/>
                  <a:gd name="connsiteX2" fmla="*/ 5677 w 22708"/>
                  <a:gd name="connsiteY2" fmla="*/ 11456 h 15139"/>
                  <a:gd name="connsiteX3" fmla="*/ 5677 w 22708"/>
                  <a:gd name="connsiteY3" fmla="*/ 114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11456"/>
                    </a:moveTo>
                    <a:cubicBezTo>
                      <a:pt x="7342" y="3357"/>
                      <a:pt x="12490" y="5628"/>
                      <a:pt x="18394" y="7293"/>
                    </a:cubicBezTo>
                    <a:cubicBezTo>
                      <a:pt x="14306" y="11305"/>
                      <a:pt x="9992" y="11456"/>
                      <a:pt x="5677" y="11456"/>
                    </a:cubicBezTo>
                    <a:lnTo>
                      <a:pt x="5677" y="11456"/>
                    </a:ln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1" name="任意多边形: 形状 4320"/>
              <p:cNvSpPr/>
              <p:nvPr/>
            </p:nvSpPr>
            <p:spPr>
              <a:xfrm>
                <a:off x="1721364" y="6864256"/>
                <a:ext cx="15139" cy="15139"/>
              </a:xfrm>
              <a:custGeom>
                <a:avLst/>
                <a:gdLst>
                  <a:gd name="connsiteX0" fmla="*/ 13247 w 15139"/>
                  <a:gd name="connsiteY0" fmla="*/ 12717 h 15139"/>
                  <a:gd name="connsiteX1" fmla="*/ 7570 w 15139"/>
                  <a:gd name="connsiteY1" fmla="*/ 12717 h 15139"/>
                  <a:gd name="connsiteX2" fmla="*/ 5677 w 15139"/>
                  <a:gd name="connsiteY2" fmla="*/ 10824 h 15139"/>
                  <a:gd name="connsiteX3" fmla="*/ 5677 w 15139"/>
                  <a:gd name="connsiteY3" fmla="*/ 10824 h 15139"/>
                  <a:gd name="connsiteX4" fmla="*/ 9462 w 15139"/>
                  <a:gd name="connsiteY4" fmla="*/ 5677 h 15139"/>
                  <a:gd name="connsiteX5" fmla="*/ 13322 w 15139"/>
                  <a:gd name="connsiteY5" fmla="*/ 10824 h 15139"/>
                  <a:gd name="connsiteX6" fmla="*/ 13247 w 15139"/>
                  <a:gd name="connsiteY6" fmla="*/ 1271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247" y="12717"/>
                    </a:moveTo>
                    <a:cubicBezTo>
                      <a:pt x="11354" y="13247"/>
                      <a:pt x="9462" y="16123"/>
                      <a:pt x="7570" y="12717"/>
                    </a:cubicBezTo>
                    <a:cubicBezTo>
                      <a:pt x="6888" y="12111"/>
                      <a:pt x="6358" y="11354"/>
                      <a:pt x="5677" y="10824"/>
                    </a:cubicBezTo>
                    <a:lnTo>
                      <a:pt x="5677" y="10824"/>
                    </a:lnTo>
                    <a:cubicBezTo>
                      <a:pt x="5829" y="8251"/>
                      <a:pt x="6510" y="5677"/>
                      <a:pt x="9462" y="5677"/>
                    </a:cubicBezTo>
                    <a:cubicBezTo>
                      <a:pt x="12414" y="5677"/>
                      <a:pt x="13095" y="8251"/>
                      <a:pt x="13322" y="10824"/>
                    </a:cubicBezTo>
                    <a:cubicBezTo>
                      <a:pt x="13322" y="11505"/>
                      <a:pt x="13247" y="12111"/>
                      <a:pt x="13247" y="12717"/>
                    </a:cubicBezTo>
                    <a:close/>
                  </a:path>
                </a:pathLst>
              </a:custGeom>
              <a:solidFill>
                <a:srgbClr val="EBAE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2" name="任意多边形: 形状 4321"/>
              <p:cNvSpPr/>
              <p:nvPr/>
            </p:nvSpPr>
            <p:spPr>
              <a:xfrm>
                <a:off x="1729009" y="6882650"/>
                <a:ext cx="22709" cy="22709"/>
              </a:xfrm>
              <a:custGeom>
                <a:avLst/>
                <a:gdLst>
                  <a:gd name="connsiteX0" fmla="*/ 5677 w 22708"/>
                  <a:gd name="connsiteY0" fmla="*/ 5677 h 22708"/>
                  <a:gd name="connsiteX1" fmla="*/ 9386 w 22708"/>
                  <a:gd name="connsiteY1" fmla="*/ 5677 h 22708"/>
                  <a:gd name="connsiteX2" fmla="*/ 17031 w 22708"/>
                  <a:gd name="connsiteY2" fmla="*/ 9538 h 22708"/>
                  <a:gd name="connsiteX3" fmla="*/ 18924 w 22708"/>
                  <a:gd name="connsiteY3" fmla="*/ 9538 h 22708"/>
                  <a:gd name="connsiteX4" fmla="*/ 17031 w 22708"/>
                  <a:gd name="connsiteY4" fmla="*/ 13322 h 22708"/>
                  <a:gd name="connsiteX5" fmla="*/ 12338 w 22708"/>
                  <a:gd name="connsiteY5" fmla="*/ 16653 h 22708"/>
                  <a:gd name="connsiteX6" fmla="*/ 11279 w 22708"/>
                  <a:gd name="connsiteY6" fmla="*/ 17258 h 22708"/>
                  <a:gd name="connsiteX7" fmla="*/ 9386 w 22708"/>
                  <a:gd name="connsiteY7" fmla="*/ 15291 h 22708"/>
                  <a:gd name="connsiteX8" fmla="*/ 5677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5677" y="5677"/>
                    </a:moveTo>
                    <a:cubicBezTo>
                      <a:pt x="6888" y="5677"/>
                      <a:pt x="8175" y="5677"/>
                      <a:pt x="9386" y="5677"/>
                    </a:cubicBezTo>
                    <a:cubicBezTo>
                      <a:pt x="12187" y="6434"/>
                      <a:pt x="14912" y="7418"/>
                      <a:pt x="17031" y="9538"/>
                    </a:cubicBezTo>
                    <a:cubicBezTo>
                      <a:pt x="17637" y="9538"/>
                      <a:pt x="18318" y="9538"/>
                      <a:pt x="18924" y="9538"/>
                    </a:cubicBezTo>
                    <a:cubicBezTo>
                      <a:pt x="18924" y="11127"/>
                      <a:pt x="18697" y="12565"/>
                      <a:pt x="17031" y="13322"/>
                    </a:cubicBezTo>
                    <a:cubicBezTo>
                      <a:pt x="14609" y="13171"/>
                      <a:pt x="13625" y="15063"/>
                      <a:pt x="12338" y="16653"/>
                    </a:cubicBezTo>
                    <a:cubicBezTo>
                      <a:pt x="11960" y="16880"/>
                      <a:pt x="11657" y="17031"/>
                      <a:pt x="11279" y="17258"/>
                    </a:cubicBezTo>
                    <a:cubicBezTo>
                      <a:pt x="10673" y="16577"/>
                      <a:pt x="9992" y="15972"/>
                      <a:pt x="9386" y="15291"/>
                    </a:cubicBezTo>
                    <a:cubicBezTo>
                      <a:pt x="9386" y="11581"/>
                      <a:pt x="6737" y="8932"/>
                      <a:pt x="5677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3" name="任意多边形: 形状 4322"/>
              <p:cNvSpPr/>
              <p:nvPr/>
            </p:nvSpPr>
            <p:spPr>
              <a:xfrm>
                <a:off x="1712678" y="6852372"/>
                <a:ext cx="15139" cy="15139"/>
              </a:xfrm>
              <a:custGeom>
                <a:avLst/>
                <a:gdLst>
                  <a:gd name="connsiteX0" fmla="*/ 8686 w 15139"/>
                  <a:gd name="connsiteY0" fmla="*/ 11354 h 15139"/>
                  <a:gd name="connsiteX1" fmla="*/ 8686 w 15139"/>
                  <a:gd name="connsiteY1" fmla="*/ 5677 h 15139"/>
                  <a:gd name="connsiteX2" fmla="*/ 10578 w 15139"/>
                  <a:gd name="connsiteY2" fmla="*/ 11430 h 15139"/>
                  <a:gd name="connsiteX3" fmla="*/ 8686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8686" y="11354"/>
                    </a:moveTo>
                    <a:cubicBezTo>
                      <a:pt x="4674" y="9462"/>
                      <a:pt x="4674" y="7570"/>
                      <a:pt x="8686" y="5677"/>
                    </a:cubicBezTo>
                    <a:cubicBezTo>
                      <a:pt x="8459" y="7872"/>
                      <a:pt x="9821" y="9538"/>
                      <a:pt x="10578" y="11430"/>
                    </a:cubicBezTo>
                    <a:cubicBezTo>
                      <a:pt x="9897" y="11354"/>
                      <a:pt x="9292" y="11354"/>
                      <a:pt x="8686" y="11354"/>
                    </a:cubicBez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4" name="任意多边形: 形状 4323"/>
              <p:cNvSpPr/>
              <p:nvPr/>
            </p:nvSpPr>
            <p:spPr>
              <a:xfrm>
                <a:off x="1709299" y="6883093"/>
                <a:ext cx="7570" cy="7570"/>
              </a:xfrm>
              <a:custGeom>
                <a:avLst/>
                <a:gdLst>
                  <a:gd name="connsiteX0" fmla="*/ 6539 w 7569"/>
                  <a:gd name="connsiteY0" fmla="*/ 6824 h 7569"/>
                  <a:gd name="connsiteX1" fmla="*/ 5782 w 7569"/>
                  <a:gd name="connsiteY1" fmla="*/ 6521 h 7569"/>
                  <a:gd name="connsiteX2" fmla="*/ 6614 w 7569"/>
                  <a:gd name="connsiteY2" fmla="*/ 5689 h 7569"/>
                  <a:gd name="connsiteX3" fmla="*/ 7220 w 7569"/>
                  <a:gd name="connsiteY3" fmla="*/ 6294 h 7569"/>
                  <a:gd name="connsiteX4" fmla="*/ 6539 w 7569"/>
                  <a:gd name="connsiteY4" fmla="*/ 68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39" y="6824"/>
                    </a:moveTo>
                    <a:cubicBezTo>
                      <a:pt x="6312" y="6748"/>
                      <a:pt x="5857" y="6748"/>
                      <a:pt x="5782" y="6521"/>
                    </a:cubicBezTo>
                    <a:cubicBezTo>
                      <a:pt x="5479" y="5915"/>
                      <a:pt x="5857" y="5613"/>
                      <a:pt x="6614" y="5689"/>
                    </a:cubicBezTo>
                    <a:cubicBezTo>
                      <a:pt x="6841" y="5689"/>
                      <a:pt x="6993" y="6067"/>
                      <a:pt x="7220" y="6294"/>
                    </a:cubicBezTo>
                    <a:cubicBezTo>
                      <a:pt x="6993" y="6521"/>
                      <a:pt x="6766" y="6673"/>
                      <a:pt x="6539" y="6824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5" name="任意多边形: 形状 4324"/>
              <p:cNvSpPr/>
              <p:nvPr/>
            </p:nvSpPr>
            <p:spPr>
              <a:xfrm>
                <a:off x="1584375" y="6241191"/>
                <a:ext cx="37848" cy="45417"/>
              </a:xfrm>
              <a:custGeom>
                <a:avLst/>
                <a:gdLst>
                  <a:gd name="connsiteX0" fmla="*/ 7701 w 37847"/>
                  <a:gd name="connsiteY0" fmla="*/ 23710 h 45417"/>
                  <a:gd name="connsiteX1" fmla="*/ 9291 w 37847"/>
                  <a:gd name="connsiteY1" fmla="*/ 19016 h 45417"/>
                  <a:gd name="connsiteX2" fmla="*/ 15271 w 37847"/>
                  <a:gd name="connsiteY2" fmla="*/ 14172 h 45417"/>
                  <a:gd name="connsiteX3" fmla="*/ 15271 w 37847"/>
                  <a:gd name="connsiteY3" fmla="*/ 14172 h 45417"/>
                  <a:gd name="connsiteX4" fmla="*/ 24733 w 37847"/>
                  <a:gd name="connsiteY4" fmla="*/ 8419 h 45417"/>
                  <a:gd name="connsiteX5" fmla="*/ 24808 w 37847"/>
                  <a:gd name="connsiteY5" fmla="*/ 6148 h 45417"/>
                  <a:gd name="connsiteX6" fmla="*/ 31470 w 37847"/>
                  <a:gd name="connsiteY6" fmla="*/ 9479 h 45417"/>
                  <a:gd name="connsiteX7" fmla="*/ 28896 w 37847"/>
                  <a:gd name="connsiteY7" fmla="*/ 16367 h 45417"/>
                  <a:gd name="connsiteX8" fmla="*/ 28442 w 37847"/>
                  <a:gd name="connsiteY8" fmla="*/ 20227 h 45417"/>
                  <a:gd name="connsiteX9" fmla="*/ 32454 w 37847"/>
                  <a:gd name="connsiteY9" fmla="*/ 30749 h 45417"/>
                  <a:gd name="connsiteX10" fmla="*/ 30940 w 37847"/>
                  <a:gd name="connsiteY10" fmla="*/ 39833 h 45417"/>
                  <a:gd name="connsiteX11" fmla="*/ 25944 w 37847"/>
                  <a:gd name="connsiteY11" fmla="*/ 38849 h 45417"/>
                  <a:gd name="connsiteX12" fmla="*/ 21478 w 37847"/>
                  <a:gd name="connsiteY12" fmla="*/ 34307 h 45417"/>
                  <a:gd name="connsiteX13" fmla="*/ 11637 w 37847"/>
                  <a:gd name="connsiteY13" fmla="*/ 28554 h 45417"/>
                  <a:gd name="connsiteX14" fmla="*/ 7701 w 37847"/>
                  <a:gd name="connsiteY14" fmla="*/ 2371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45417">
                    <a:moveTo>
                      <a:pt x="7701" y="23710"/>
                    </a:moveTo>
                    <a:cubicBezTo>
                      <a:pt x="5128" y="21060"/>
                      <a:pt x="4371" y="18259"/>
                      <a:pt x="9291" y="19016"/>
                    </a:cubicBezTo>
                    <a:cubicBezTo>
                      <a:pt x="13984" y="19773"/>
                      <a:pt x="14892" y="17729"/>
                      <a:pt x="15271" y="14172"/>
                    </a:cubicBezTo>
                    <a:lnTo>
                      <a:pt x="15271" y="14172"/>
                    </a:lnTo>
                    <a:cubicBezTo>
                      <a:pt x="18374" y="12204"/>
                      <a:pt x="22311" y="11598"/>
                      <a:pt x="24733" y="8419"/>
                    </a:cubicBezTo>
                    <a:cubicBezTo>
                      <a:pt x="24203" y="7586"/>
                      <a:pt x="24203" y="6829"/>
                      <a:pt x="24808" y="6148"/>
                    </a:cubicBezTo>
                    <a:cubicBezTo>
                      <a:pt x="28290" y="4786"/>
                      <a:pt x="30410" y="6527"/>
                      <a:pt x="31470" y="9479"/>
                    </a:cubicBezTo>
                    <a:cubicBezTo>
                      <a:pt x="32454" y="12204"/>
                      <a:pt x="32832" y="15080"/>
                      <a:pt x="28896" y="16367"/>
                    </a:cubicBezTo>
                    <a:cubicBezTo>
                      <a:pt x="26474" y="17124"/>
                      <a:pt x="28745" y="18941"/>
                      <a:pt x="28442" y="20227"/>
                    </a:cubicBezTo>
                    <a:cubicBezTo>
                      <a:pt x="28442" y="24239"/>
                      <a:pt x="28442" y="27873"/>
                      <a:pt x="32454" y="30749"/>
                    </a:cubicBezTo>
                    <a:cubicBezTo>
                      <a:pt x="36995" y="34004"/>
                      <a:pt x="35784" y="37486"/>
                      <a:pt x="30940" y="39833"/>
                    </a:cubicBezTo>
                    <a:cubicBezTo>
                      <a:pt x="29123" y="40362"/>
                      <a:pt x="27458" y="40059"/>
                      <a:pt x="25944" y="38849"/>
                    </a:cubicBezTo>
                    <a:cubicBezTo>
                      <a:pt x="24354" y="37410"/>
                      <a:pt x="23067" y="35669"/>
                      <a:pt x="21478" y="34307"/>
                    </a:cubicBezTo>
                    <a:cubicBezTo>
                      <a:pt x="18829" y="31279"/>
                      <a:pt x="16406" y="27948"/>
                      <a:pt x="11637" y="28554"/>
                    </a:cubicBezTo>
                    <a:cubicBezTo>
                      <a:pt x="9518" y="27645"/>
                      <a:pt x="8534" y="25677"/>
                      <a:pt x="7701" y="23710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6" name="任意多边形: 形状 4325"/>
              <p:cNvSpPr/>
              <p:nvPr/>
            </p:nvSpPr>
            <p:spPr>
              <a:xfrm>
                <a:off x="1582614" y="6266109"/>
                <a:ext cx="30278" cy="30278"/>
              </a:xfrm>
              <a:custGeom>
                <a:avLst/>
                <a:gdLst>
                  <a:gd name="connsiteX0" fmla="*/ 24677 w 30278"/>
                  <a:gd name="connsiteY0" fmla="*/ 8254 h 30278"/>
                  <a:gd name="connsiteX1" fmla="*/ 28461 w 30278"/>
                  <a:gd name="connsiteY1" fmla="*/ 12114 h 30278"/>
                  <a:gd name="connsiteX2" fmla="*/ 18924 w 30278"/>
                  <a:gd name="connsiteY2" fmla="*/ 27556 h 30278"/>
                  <a:gd name="connsiteX3" fmla="*/ 9538 w 30278"/>
                  <a:gd name="connsiteY3" fmla="*/ 23544 h 30278"/>
                  <a:gd name="connsiteX4" fmla="*/ 5677 w 30278"/>
                  <a:gd name="connsiteY4" fmla="*/ 23544 h 30278"/>
                  <a:gd name="connsiteX5" fmla="*/ 9538 w 30278"/>
                  <a:gd name="connsiteY5" fmla="*/ 6437 h 30278"/>
                  <a:gd name="connsiteX6" fmla="*/ 10597 w 30278"/>
                  <a:gd name="connsiteY6" fmla="*/ 5680 h 30278"/>
                  <a:gd name="connsiteX7" fmla="*/ 24677 w 30278"/>
                  <a:gd name="connsiteY7" fmla="*/ 82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24677" y="8254"/>
                    </a:moveTo>
                    <a:cubicBezTo>
                      <a:pt x="26493" y="8935"/>
                      <a:pt x="27780" y="10221"/>
                      <a:pt x="28461" y="12114"/>
                    </a:cubicBezTo>
                    <a:cubicBezTo>
                      <a:pt x="28310" y="19154"/>
                      <a:pt x="24374" y="23771"/>
                      <a:pt x="18924" y="27556"/>
                    </a:cubicBezTo>
                    <a:cubicBezTo>
                      <a:pt x="14685" y="28767"/>
                      <a:pt x="12490" y="25209"/>
                      <a:pt x="9538" y="23544"/>
                    </a:cubicBezTo>
                    <a:cubicBezTo>
                      <a:pt x="8251" y="23544"/>
                      <a:pt x="6964" y="23544"/>
                      <a:pt x="5677" y="23544"/>
                    </a:cubicBezTo>
                    <a:cubicBezTo>
                      <a:pt x="10370" y="18624"/>
                      <a:pt x="8402" y="12190"/>
                      <a:pt x="9538" y="6437"/>
                    </a:cubicBezTo>
                    <a:cubicBezTo>
                      <a:pt x="9916" y="6210"/>
                      <a:pt x="10219" y="5907"/>
                      <a:pt x="10597" y="5680"/>
                    </a:cubicBezTo>
                    <a:cubicBezTo>
                      <a:pt x="15442" y="5528"/>
                      <a:pt x="19075" y="11887"/>
                      <a:pt x="24677" y="8254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7" name="任意多边形: 形状 4326"/>
              <p:cNvSpPr/>
              <p:nvPr/>
            </p:nvSpPr>
            <p:spPr>
              <a:xfrm>
                <a:off x="1554460" y="6246205"/>
                <a:ext cx="22709" cy="37848"/>
              </a:xfrm>
              <a:custGeom>
                <a:avLst/>
                <a:gdLst>
                  <a:gd name="connsiteX0" fmla="*/ 7187 w 22708"/>
                  <a:gd name="connsiteY0" fmla="*/ 20512 h 37847"/>
                  <a:gd name="connsiteX1" fmla="*/ 7187 w 22708"/>
                  <a:gd name="connsiteY1" fmla="*/ 12942 h 37847"/>
                  <a:gd name="connsiteX2" fmla="*/ 15437 w 22708"/>
                  <a:gd name="connsiteY2" fmla="*/ 8400 h 37847"/>
                  <a:gd name="connsiteX3" fmla="*/ 20433 w 22708"/>
                  <a:gd name="connsiteY3" fmla="*/ 7265 h 37847"/>
                  <a:gd name="connsiteX4" fmla="*/ 20433 w 22708"/>
                  <a:gd name="connsiteY4" fmla="*/ 14835 h 37847"/>
                  <a:gd name="connsiteX5" fmla="*/ 20433 w 22708"/>
                  <a:gd name="connsiteY5" fmla="*/ 14835 h 37847"/>
                  <a:gd name="connsiteX6" fmla="*/ 18541 w 22708"/>
                  <a:gd name="connsiteY6" fmla="*/ 35727 h 37847"/>
                  <a:gd name="connsiteX7" fmla="*/ 12864 w 22708"/>
                  <a:gd name="connsiteY7" fmla="*/ 37619 h 37847"/>
                  <a:gd name="connsiteX8" fmla="*/ 10063 w 22708"/>
                  <a:gd name="connsiteY8" fmla="*/ 33304 h 37847"/>
                  <a:gd name="connsiteX9" fmla="*/ 9079 w 22708"/>
                  <a:gd name="connsiteY9" fmla="*/ 24221 h 37847"/>
                  <a:gd name="connsiteX10" fmla="*/ 7187 w 22708"/>
                  <a:gd name="connsiteY10" fmla="*/ 2051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7847">
                    <a:moveTo>
                      <a:pt x="7187" y="20512"/>
                    </a:moveTo>
                    <a:cubicBezTo>
                      <a:pt x="8398" y="18014"/>
                      <a:pt x="3250" y="15440"/>
                      <a:pt x="7187" y="12942"/>
                    </a:cubicBezTo>
                    <a:cubicBezTo>
                      <a:pt x="11653" y="14456"/>
                      <a:pt x="15059" y="14380"/>
                      <a:pt x="15437" y="8400"/>
                    </a:cubicBezTo>
                    <a:cubicBezTo>
                      <a:pt x="15816" y="3026"/>
                      <a:pt x="18692" y="7265"/>
                      <a:pt x="20433" y="7265"/>
                    </a:cubicBezTo>
                    <a:cubicBezTo>
                      <a:pt x="20433" y="9763"/>
                      <a:pt x="20433" y="12336"/>
                      <a:pt x="20433" y="14835"/>
                    </a:cubicBezTo>
                    <a:lnTo>
                      <a:pt x="20433" y="14835"/>
                    </a:lnTo>
                    <a:cubicBezTo>
                      <a:pt x="12712" y="22480"/>
                      <a:pt x="12561" y="23767"/>
                      <a:pt x="18541" y="35727"/>
                    </a:cubicBezTo>
                    <a:cubicBezTo>
                      <a:pt x="16346" y="35499"/>
                      <a:pt x="14680" y="36862"/>
                      <a:pt x="12864" y="37619"/>
                    </a:cubicBezTo>
                    <a:cubicBezTo>
                      <a:pt x="8701" y="38300"/>
                      <a:pt x="10366" y="35045"/>
                      <a:pt x="10063" y="33304"/>
                    </a:cubicBezTo>
                    <a:cubicBezTo>
                      <a:pt x="9533" y="30276"/>
                      <a:pt x="11653" y="27021"/>
                      <a:pt x="9079" y="24221"/>
                    </a:cubicBezTo>
                    <a:cubicBezTo>
                      <a:pt x="9079" y="22782"/>
                      <a:pt x="8852" y="21268"/>
                      <a:pt x="7187" y="20512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8" name="任意多边形: 形状 4327"/>
              <p:cNvSpPr/>
              <p:nvPr/>
            </p:nvSpPr>
            <p:spPr>
              <a:xfrm>
                <a:off x="1602598" y="6236826"/>
                <a:ext cx="22709" cy="30278"/>
              </a:xfrm>
              <a:custGeom>
                <a:avLst/>
                <a:gdLst>
                  <a:gd name="connsiteX0" fmla="*/ 8478 w 22708"/>
                  <a:gd name="connsiteY0" fmla="*/ 24290 h 30278"/>
                  <a:gd name="connsiteX1" fmla="*/ 5677 w 22708"/>
                  <a:gd name="connsiteY1" fmla="*/ 18461 h 30278"/>
                  <a:gd name="connsiteX2" fmla="*/ 11960 w 22708"/>
                  <a:gd name="connsiteY2" fmla="*/ 17931 h 30278"/>
                  <a:gd name="connsiteX3" fmla="*/ 6586 w 22708"/>
                  <a:gd name="connsiteY3" fmla="*/ 11043 h 30278"/>
                  <a:gd name="connsiteX4" fmla="*/ 5980 w 22708"/>
                  <a:gd name="connsiteY4" fmla="*/ 9150 h 30278"/>
                  <a:gd name="connsiteX5" fmla="*/ 8402 w 22708"/>
                  <a:gd name="connsiteY5" fmla="*/ 7182 h 30278"/>
                  <a:gd name="connsiteX6" fmla="*/ 16123 w 22708"/>
                  <a:gd name="connsiteY6" fmla="*/ 7107 h 30278"/>
                  <a:gd name="connsiteX7" fmla="*/ 17940 w 22708"/>
                  <a:gd name="connsiteY7" fmla="*/ 7182 h 30278"/>
                  <a:gd name="connsiteX8" fmla="*/ 19832 w 22708"/>
                  <a:gd name="connsiteY8" fmla="*/ 10967 h 30278"/>
                  <a:gd name="connsiteX9" fmla="*/ 18470 w 22708"/>
                  <a:gd name="connsiteY9" fmla="*/ 25122 h 30278"/>
                  <a:gd name="connsiteX10" fmla="*/ 8478 w 22708"/>
                  <a:gd name="connsiteY10" fmla="*/ 2429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30278">
                    <a:moveTo>
                      <a:pt x="8478" y="24290"/>
                    </a:moveTo>
                    <a:cubicBezTo>
                      <a:pt x="7570" y="22321"/>
                      <a:pt x="6586" y="20353"/>
                      <a:pt x="5677" y="18461"/>
                    </a:cubicBezTo>
                    <a:cubicBezTo>
                      <a:pt x="7721" y="14449"/>
                      <a:pt x="10749" y="22246"/>
                      <a:pt x="11960" y="17931"/>
                    </a:cubicBezTo>
                    <a:cubicBezTo>
                      <a:pt x="13020" y="14146"/>
                      <a:pt x="11203" y="11118"/>
                      <a:pt x="6586" y="11043"/>
                    </a:cubicBezTo>
                    <a:cubicBezTo>
                      <a:pt x="6056" y="10513"/>
                      <a:pt x="5904" y="9831"/>
                      <a:pt x="5980" y="9150"/>
                    </a:cubicBezTo>
                    <a:cubicBezTo>
                      <a:pt x="6510" y="8166"/>
                      <a:pt x="7645" y="7863"/>
                      <a:pt x="8402" y="7182"/>
                    </a:cubicBezTo>
                    <a:cubicBezTo>
                      <a:pt x="10976" y="3322"/>
                      <a:pt x="13549" y="8242"/>
                      <a:pt x="16123" y="7107"/>
                    </a:cubicBezTo>
                    <a:cubicBezTo>
                      <a:pt x="16729" y="7107"/>
                      <a:pt x="17334" y="7107"/>
                      <a:pt x="17940" y="7182"/>
                    </a:cubicBezTo>
                    <a:cubicBezTo>
                      <a:pt x="18545" y="8469"/>
                      <a:pt x="19227" y="9680"/>
                      <a:pt x="19832" y="10967"/>
                    </a:cubicBezTo>
                    <a:cubicBezTo>
                      <a:pt x="22330" y="15963"/>
                      <a:pt x="20968" y="20656"/>
                      <a:pt x="18470" y="25122"/>
                    </a:cubicBezTo>
                    <a:cubicBezTo>
                      <a:pt x="15215" y="31026"/>
                      <a:pt x="12565" y="30799"/>
                      <a:pt x="8478" y="24290"/>
                    </a:cubicBezTo>
                    <a:close/>
                  </a:path>
                </a:pathLst>
              </a:custGeom>
              <a:solidFill>
                <a:srgbClr val="EDB7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29" name="任意多边形: 形状 4328"/>
              <p:cNvSpPr/>
              <p:nvPr/>
            </p:nvSpPr>
            <p:spPr>
              <a:xfrm>
                <a:off x="1569292" y="6252184"/>
                <a:ext cx="22709" cy="30278"/>
              </a:xfrm>
              <a:custGeom>
                <a:avLst/>
                <a:gdLst>
                  <a:gd name="connsiteX0" fmla="*/ 5677 w 22708"/>
                  <a:gd name="connsiteY0" fmla="*/ 8856 h 30278"/>
                  <a:gd name="connsiteX1" fmla="*/ 12414 w 22708"/>
                  <a:gd name="connsiteY1" fmla="*/ 5677 h 30278"/>
                  <a:gd name="connsiteX2" fmla="*/ 14306 w 22708"/>
                  <a:gd name="connsiteY2" fmla="*/ 14760 h 30278"/>
                  <a:gd name="connsiteX3" fmla="*/ 15593 w 22708"/>
                  <a:gd name="connsiteY3" fmla="*/ 18545 h 30278"/>
                  <a:gd name="connsiteX4" fmla="*/ 18243 w 22708"/>
                  <a:gd name="connsiteY4" fmla="*/ 23541 h 30278"/>
                  <a:gd name="connsiteX5" fmla="*/ 15820 w 22708"/>
                  <a:gd name="connsiteY5" fmla="*/ 25888 h 30278"/>
                  <a:gd name="connsiteX6" fmla="*/ 6434 w 22708"/>
                  <a:gd name="connsiteY6" fmla="*/ 18772 h 30278"/>
                  <a:gd name="connsiteX7" fmla="*/ 5677 w 22708"/>
                  <a:gd name="connsiteY7" fmla="*/ 8856 h 30278"/>
                  <a:gd name="connsiteX8" fmla="*/ 5677 w 22708"/>
                  <a:gd name="connsiteY8" fmla="*/ 885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5677" y="8856"/>
                    </a:moveTo>
                    <a:cubicBezTo>
                      <a:pt x="7645" y="7948"/>
                      <a:pt x="9689" y="6964"/>
                      <a:pt x="12414" y="5677"/>
                    </a:cubicBezTo>
                    <a:cubicBezTo>
                      <a:pt x="12717" y="8932"/>
                      <a:pt x="10749" y="12565"/>
                      <a:pt x="14306" y="14760"/>
                    </a:cubicBezTo>
                    <a:cubicBezTo>
                      <a:pt x="15518" y="15517"/>
                      <a:pt x="17183" y="17258"/>
                      <a:pt x="15593" y="18545"/>
                    </a:cubicBezTo>
                    <a:cubicBezTo>
                      <a:pt x="7948" y="24904"/>
                      <a:pt x="20286" y="20437"/>
                      <a:pt x="18243" y="23541"/>
                    </a:cubicBezTo>
                    <a:cubicBezTo>
                      <a:pt x="18243" y="25206"/>
                      <a:pt x="17183" y="25585"/>
                      <a:pt x="15820" y="25888"/>
                    </a:cubicBezTo>
                    <a:cubicBezTo>
                      <a:pt x="8326" y="27553"/>
                      <a:pt x="6283" y="26418"/>
                      <a:pt x="6434" y="18772"/>
                    </a:cubicBezTo>
                    <a:cubicBezTo>
                      <a:pt x="6510" y="15366"/>
                      <a:pt x="6358" y="12187"/>
                      <a:pt x="5677" y="8856"/>
                    </a:cubicBezTo>
                    <a:lnTo>
                      <a:pt x="5677" y="8856"/>
                    </a:ln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0" name="任意多边形: 形状 4329"/>
              <p:cNvSpPr/>
              <p:nvPr/>
            </p:nvSpPr>
            <p:spPr>
              <a:xfrm>
                <a:off x="1582538" y="6237374"/>
                <a:ext cx="22709" cy="15139"/>
              </a:xfrm>
              <a:custGeom>
                <a:avLst/>
                <a:gdLst>
                  <a:gd name="connsiteX0" fmla="*/ 5677 w 22708"/>
                  <a:gd name="connsiteY0" fmla="*/ 12236 h 15139"/>
                  <a:gd name="connsiteX1" fmla="*/ 5904 w 22708"/>
                  <a:gd name="connsiteY1" fmla="*/ 10420 h 15139"/>
                  <a:gd name="connsiteX2" fmla="*/ 7645 w 22708"/>
                  <a:gd name="connsiteY2" fmla="*/ 8527 h 15139"/>
                  <a:gd name="connsiteX3" fmla="*/ 7721 w 22708"/>
                  <a:gd name="connsiteY3" fmla="*/ 8451 h 15139"/>
                  <a:gd name="connsiteX4" fmla="*/ 9462 w 22708"/>
                  <a:gd name="connsiteY4" fmla="*/ 6483 h 15139"/>
                  <a:gd name="connsiteX5" fmla="*/ 9462 w 22708"/>
                  <a:gd name="connsiteY5" fmla="*/ 6483 h 15139"/>
                  <a:gd name="connsiteX6" fmla="*/ 15518 w 22708"/>
                  <a:gd name="connsiteY6" fmla="*/ 6862 h 15139"/>
                  <a:gd name="connsiteX7" fmla="*/ 16880 w 22708"/>
                  <a:gd name="connsiteY7" fmla="*/ 11934 h 15139"/>
                  <a:gd name="connsiteX8" fmla="*/ 13171 w 22708"/>
                  <a:gd name="connsiteY8" fmla="*/ 13296 h 15139"/>
                  <a:gd name="connsiteX9" fmla="*/ 5677 w 22708"/>
                  <a:gd name="connsiteY9" fmla="*/ 122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5677" y="12236"/>
                    </a:moveTo>
                    <a:cubicBezTo>
                      <a:pt x="5753" y="11630"/>
                      <a:pt x="5829" y="11025"/>
                      <a:pt x="5904" y="10420"/>
                    </a:cubicBezTo>
                    <a:cubicBezTo>
                      <a:pt x="6434" y="9738"/>
                      <a:pt x="7040" y="9057"/>
                      <a:pt x="7645" y="8527"/>
                    </a:cubicBezTo>
                    <a:lnTo>
                      <a:pt x="7721" y="8451"/>
                    </a:lnTo>
                    <a:cubicBezTo>
                      <a:pt x="8326" y="7770"/>
                      <a:pt x="8932" y="7165"/>
                      <a:pt x="9462" y="6483"/>
                    </a:cubicBezTo>
                    <a:lnTo>
                      <a:pt x="9462" y="6483"/>
                    </a:lnTo>
                    <a:cubicBezTo>
                      <a:pt x="11506" y="5423"/>
                      <a:pt x="13474" y="5272"/>
                      <a:pt x="15518" y="6862"/>
                    </a:cubicBezTo>
                    <a:cubicBezTo>
                      <a:pt x="17259" y="8300"/>
                      <a:pt x="17259" y="10116"/>
                      <a:pt x="16880" y="11934"/>
                    </a:cubicBezTo>
                    <a:cubicBezTo>
                      <a:pt x="16350" y="13977"/>
                      <a:pt x="14761" y="13674"/>
                      <a:pt x="13171" y="13296"/>
                    </a:cubicBezTo>
                    <a:cubicBezTo>
                      <a:pt x="10673" y="12766"/>
                      <a:pt x="7721" y="15945"/>
                      <a:pt x="5677" y="12236"/>
                    </a:cubicBezTo>
                    <a:close/>
                  </a:path>
                </a:pathLst>
              </a:custGeom>
              <a:solidFill>
                <a:srgbClr val="EBAF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1" name="任意多边形: 形状 4330"/>
              <p:cNvSpPr/>
              <p:nvPr/>
            </p:nvSpPr>
            <p:spPr>
              <a:xfrm>
                <a:off x="1588291" y="6227194"/>
                <a:ext cx="15139" cy="15139"/>
              </a:xfrm>
              <a:custGeom>
                <a:avLst/>
                <a:gdLst>
                  <a:gd name="connsiteX0" fmla="*/ 5677 w 15139"/>
                  <a:gd name="connsiteY0" fmla="*/ 7276 h 15139"/>
                  <a:gd name="connsiteX1" fmla="*/ 10673 w 15139"/>
                  <a:gd name="connsiteY1" fmla="*/ 7503 h 15139"/>
                  <a:gd name="connsiteX2" fmla="*/ 8781 w 15139"/>
                  <a:gd name="connsiteY2" fmla="*/ 12726 h 15139"/>
                  <a:gd name="connsiteX3" fmla="*/ 5677 w 15139"/>
                  <a:gd name="connsiteY3" fmla="*/ 7276 h 15139"/>
                  <a:gd name="connsiteX4" fmla="*/ 5677 w 15139"/>
                  <a:gd name="connsiteY4" fmla="*/ 72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7276"/>
                    </a:moveTo>
                    <a:cubicBezTo>
                      <a:pt x="7418" y="7352"/>
                      <a:pt x="9689" y="3492"/>
                      <a:pt x="10673" y="7503"/>
                    </a:cubicBezTo>
                    <a:cubicBezTo>
                      <a:pt x="10976" y="8790"/>
                      <a:pt x="11657" y="12424"/>
                      <a:pt x="8781" y="12726"/>
                    </a:cubicBezTo>
                    <a:cubicBezTo>
                      <a:pt x="4920" y="13029"/>
                      <a:pt x="5980" y="9471"/>
                      <a:pt x="5677" y="7276"/>
                    </a:cubicBezTo>
                    <a:lnTo>
                      <a:pt x="5677" y="7276"/>
                    </a:ln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2" name="任意多边形: 形状 4331"/>
              <p:cNvSpPr/>
              <p:nvPr/>
            </p:nvSpPr>
            <p:spPr>
              <a:xfrm>
                <a:off x="1597753" y="6237156"/>
                <a:ext cx="15139" cy="15139"/>
              </a:xfrm>
              <a:custGeom>
                <a:avLst/>
                <a:gdLst>
                  <a:gd name="connsiteX0" fmla="*/ 11430 w 15139"/>
                  <a:gd name="connsiteY0" fmla="*/ 8669 h 15139"/>
                  <a:gd name="connsiteX1" fmla="*/ 11430 w 15139"/>
                  <a:gd name="connsiteY1" fmla="*/ 10713 h 15139"/>
                  <a:gd name="connsiteX2" fmla="*/ 11354 w 15139"/>
                  <a:gd name="connsiteY2" fmla="*/ 12529 h 15139"/>
                  <a:gd name="connsiteX3" fmla="*/ 5677 w 15139"/>
                  <a:gd name="connsiteY3" fmla="*/ 8744 h 15139"/>
                  <a:gd name="connsiteX4" fmla="*/ 11430 w 15139"/>
                  <a:gd name="connsiteY4" fmla="*/ 6928 h 15139"/>
                  <a:gd name="connsiteX5" fmla="*/ 11354 w 15139"/>
                  <a:gd name="connsiteY5" fmla="*/ 6928 h 15139"/>
                  <a:gd name="connsiteX6" fmla="*/ 11884 w 15139"/>
                  <a:gd name="connsiteY6" fmla="*/ 8139 h 15139"/>
                  <a:gd name="connsiteX7" fmla="*/ 11430 w 15139"/>
                  <a:gd name="connsiteY7" fmla="*/ 86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430" y="8669"/>
                    </a:moveTo>
                    <a:cubicBezTo>
                      <a:pt x="11430" y="9350"/>
                      <a:pt x="11430" y="10031"/>
                      <a:pt x="11430" y="10713"/>
                    </a:cubicBezTo>
                    <a:cubicBezTo>
                      <a:pt x="11430" y="11318"/>
                      <a:pt x="11354" y="11924"/>
                      <a:pt x="11354" y="12529"/>
                    </a:cubicBezTo>
                    <a:cubicBezTo>
                      <a:pt x="8554" y="12605"/>
                      <a:pt x="5677" y="12832"/>
                      <a:pt x="5677" y="8744"/>
                    </a:cubicBezTo>
                    <a:cubicBezTo>
                      <a:pt x="6358" y="4202"/>
                      <a:pt x="8932" y="5716"/>
                      <a:pt x="11430" y="6928"/>
                    </a:cubicBezTo>
                    <a:lnTo>
                      <a:pt x="11354" y="6928"/>
                    </a:lnTo>
                    <a:cubicBezTo>
                      <a:pt x="11884" y="7306"/>
                      <a:pt x="12036" y="7760"/>
                      <a:pt x="11884" y="8139"/>
                    </a:cubicBezTo>
                    <a:cubicBezTo>
                      <a:pt x="11733" y="8441"/>
                      <a:pt x="11581" y="8669"/>
                      <a:pt x="11430" y="8669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3" name="任意多边形: 形状 4332"/>
              <p:cNvSpPr/>
              <p:nvPr/>
            </p:nvSpPr>
            <p:spPr>
              <a:xfrm>
                <a:off x="1583192" y="6259223"/>
                <a:ext cx="15139" cy="15139"/>
              </a:xfrm>
              <a:custGeom>
                <a:avLst/>
                <a:gdLst>
                  <a:gd name="connsiteX0" fmla="*/ 8884 w 15139"/>
                  <a:gd name="connsiteY0" fmla="*/ 5677 h 15139"/>
                  <a:gd name="connsiteX1" fmla="*/ 12668 w 15139"/>
                  <a:gd name="connsiteY1" fmla="*/ 9462 h 15139"/>
                  <a:gd name="connsiteX2" fmla="*/ 8884 w 15139"/>
                  <a:gd name="connsiteY2" fmla="*/ 13322 h 15139"/>
                  <a:gd name="connsiteX3" fmla="*/ 8884 w 15139"/>
                  <a:gd name="connsiteY3" fmla="*/ 13322 h 15139"/>
                  <a:gd name="connsiteX4" fmla="*/ 8884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884" y="5677"/>
                    </a:moveTo>
                    <a:cubicBezTo>
                      <a:pt x="10776" y="6358"/>
                      <a:pt x="11987" y="7645"/>
                      <a:pt x="12668" y="9462"/>
                    </a:cubicBezTo>
                    <a:cubicBezTo>
                      <a:pt x="12366" y="11733"/>
                      <a:pt x="10095" y="12035"/>
                      <a:pt x="8884" y="13322"/>
                    </a:cubicBezTo>
                    <a:lnTo>
                      <a:pt x="8884" y="13322"/>
                    </a:lnTo>
                    <a:cubicBezTo>
                      <a:pt x="3131" y="10749"/>
                      <a:pt x="6386" y="8175"/>
                      <a:pt x="8884" y="5677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4" name="任意多边形: 形状 4333"/>
              <p:cNvSpPr/>
              <p:nvPr/>
            </p:nvSpPr>
            <p:spPr>
              <a:xfrm>
                <a:off x="1595835" y="6234575"/>
                <a:ext cx="15139" cy="15139"/>
              </a:xfrm>
              <a:custGeom>
                <a:avLst/>
                <a:gdLst>
                  <a:gd name="connsiteX0" fmla="*/ 13348 w 15139"/>
                  <a:gd name="connsiteY0" fmla="*/ 9434 h 15139"/>
                  <a:gd name="connsiteX1" fmla="*/ 7595 w 15139"/>
                  <a:gd name="connsiteY1" fmla="*/ 11250 h 15139"/>
                  <a:gd name="connsiteX2" fmla="*/ 7520 w 15139"/>
                  <a:gd name="connsiteY2" fmla="*/ 6103 h 15139"/>
                  <a:gd name="connsiteX3" fmla="*/ 13348 w 15139"/>
                  <a:gd name="connsiteY3" fmla="*/ 94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348" y="9434"/>
                    </a:moveTo>
                    <a:cubicBezTo>
                      <a:pt x="11304" y="9510"/>
                      <a:pt x="8958" y="8904"/>
                      <a:pt x="7595" y="11250"/>
                    </a:cubicBezTo>
                    <a:cubicBezTo>
                      <a:pt x="5324" y="9585"/>
                      <a:pt x="4795" y="7314"/>
                      <a:pt x="7520" y="6103"/>
                    </a:cubicBezTo>
                    <a:cubicBezTo>
                      <a:pt x="10320" y="4741"/>
                      <a:pt x="12213" y="6860"/>
                      <a:pt x="13348" y="9434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5" name="任意多边形: 形状 4334"/>
              <p:cNvSpPr/>
              <p:nvPr/>
            </p:nvSpPr>
            <p:spPr>
              <a:xfrm>
                <a:off x="1622506" y="6225085"/>
                <a:ext cx="7570" cy="7570"/>
              </a:xfrm>
              <a:custGeom>
                <a:avLst/>
                <a:gdLst>
                  <a:gd name="connsiteX0" fmla="*/ 7342 w 7569"/>
                  <a:gd name="connsiteY0" fmla="*/ 5677 h 7569"/>
                  <a:gd name="connsiteX1" fmla="*/ 7040 w 7569"/>
                  <a:gd name="connsiteY1" fmla="*/ 8175 h 7569"/>
                  <a:gd name="connsiteX2" fmla="*/ 5677 w 7569"/>
                  <a:gd name="connsiteY2" fmla="*/ 7418 h 7569"/>
                  <a:gd name="connsiteX3" fmla="*/ 7342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342" y="5677"/>
                    </a:moveTo>
                    <a:cubicBezTo>
                      <a:pt x="7267" y="6510"/>
                      <a:pt x="7115" y="7342"/>
                      <a:pt x="7040" y="8175"/>
                    </a:cubicBezTo>
                    <a:cubicBezTo>
                      <a:pt x="6585" y="7948"/>
                      <a:pt x="6131" y="7721"/>
                      <a:pt x="5677" y="7418"/>
                    </a:cubicBezTo>
                    <a:cubicBezTo>
                      <a:pt x="6283" y="6888"/>
                      <a:pt x="6813" y="6283"/>
                      <a:pt x="7342" y="5677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6" name="任意多边形: 形状 4335"/>
              <p:cNvSpPr/>
              <p:nvPr/>
            </p:nvSpPr>
            <p:spPr>
              <a:xfrm>
                <a:off x="1626366" y="6221224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418 h 7569"/>
                  <a:gd name="connsiteX2" fmla="*/ 5677 w 7569"/>
                  <a:gd name="connsiteY2" fmla="*/ 5677 h 7569"/>
                  <a:gd name="connsiteX3" fmla="*/ 7494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418" y="6813"/>
                      <a:pt x="6737" y="7267"/>
                      <a:pt x="5677" y="7418"/>
                    </a:cubicBezTo>
                    <a:cubicBezTo>
                      <a:pt x="5677" y="6813"/>
                      <a:pt x="5677" y="6283"/>
                      <a:pt x="5677" y="5677"/>
                    </a:cubicBezTo>
                    <a:cubicBezTo>
                      <a:pt x="6207" y="5677"/>
                      <a:pt x="6888" y="5677"/>
                      <a:pt x="7494" y="5677"/>
                    </a:cubicBezTo>
                    <a:close/>
                  </a:path>
                </a:pathLst>
              </a:custGeom>
              <a:solidFill>
                <a:srgbClr val="EDB8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7" name="任意多边形: 形状 4336"/>
              <p:cNvSpPr/>
              <p:nvPr/>
            </p:nvSpPr>
            <p:spPr>
              <a:xfrm>
                <a:off x="1603430" y="6238331"/>
                <a:ext cx="7570" cy="7570"/>
              </a:xfrm>
              <a:custGeom>
                <a:avLst/>
                <a:gdLst>
                  <a:gd name="connsiteX0" fmla="*/ 5753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5677 h 7569"/>
                  <a:gd name="connsiteX3" fmla="*/ 5753 w 7569"/>
                  <a:gd name="connsiteY3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753" y="7494"/>
                    </a:moveTo>
                    <a:cubicBezTo>
                      <a:pt x="5753" y="6888"/>
                      <a:pt x="5753" y="6283"/>
                      <a:pt x="5677" y="5677"/>
                    </a:cubicBezTo>
                    <a:cubicBezTo>
                      <a:pt x="6358" y="5677"/>
                      <a:pt x="6964" y="5677"/>
                      <a:pt x="7645" y="5677"/>
                    </a:cubicBezTo>
                    <a:cubicBezTo>
                      <a:pt x="7418" y="6585"/>
                      <a:pt x="6737" y="7266"/>
                      <a:pt x="5753" y="7494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8" name="任意多边形: 形状 4337"/>
              <p:cNvSpPr/>
              <p:nvPr/>
            </p:nvSpPr>
            <p:spPr>
              <a:xfrm>
                <a:off x="1593060" y="6248777"/>
                <a:ext cx="7570" cy="7570"/>
              </a:xfrm>
              <a:custGeom>
                <a:avLst/>
                <a:gdLst>
                  <a:gd name="connsiteX0" fmla="*/ 6585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8 h 7569"/>
                  <a:gd name="connsiteX3" fmla="*/ 6585 w 7569"/>
                  <a:gd name="connsiteY3" fmla="*/ 6585 h 7569"/>
                  <a:gd name="connsiteX4" fmla="*/ 6585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585"/>
                    </a:moveTo>
                    <a:cubicBezTo>
                      <a:pt x="6283" y="6282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8"/>
                    </a:cubicBezTo>
                    <a:cubicBezTo>
                      <a:pt x="6434" y="6056"/>
                      <a:pt x="6510" y="6358"/>
                      <a:pt x="6585" y="6585"/>
                    </a:cubicBezTo>
                    <a:lnTo>
                      <a:pt x="6585" y="6585"/>
                    </a:ln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39" name="任意多边形: 形状 4338"/>
              <p:cNvSpPr/>
              <p:nvPr/>
            </p:nvSpPr>
            <p:spPr>
              <a:xfrm>
                <a:off x="2016739" y="6255216"/>
                <a:ext cx="15139" cy="15139"/>
              </a:xfrm>
              <a:custGeom>
                <a:avLst/>
                <a:gdLst>
                  <a:gd name="connsiteX0" fmla="*/ 6876 w 15139"/>
                  <a:gd name="connsiteY0" fmla="*/ 7716 h 15139"/>
                  <a:gd name="connsiteX1" fmla="*/ 16338 w 15139"/>
                  <a:gd name="connsiteY1" fmla="*/ 7716 h 15139"/>
                  <a:gd name="connsiteX2" fmla="*/ 10661 w 15139"/>
                  <a:gd name="connsiteY2" fmla="*/ 13393 h 15139"/>
                  <a:gd name="connsiteX3" fmla="*/ 6876 w 15139"/>
                  <a:gd name="connsiteY3" fmla="*/ 771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876" y="7716"/>
                    </a:moveTo>
                    <a:cubicBezTo>
                      <a:pt x="10055" y="3856"/>
                      <a:pt x="13159" y="6429"/>
                      <a:pt x="16338" y="7716"/>
                    </a:cubicBezTo>
                    <a:cubicBezTo>
                      <a:pt x="15051" y="10214"/>
                      <a:pt x="11342" y="10289"/>
                      <a:pt x="10661" y="13393"/>
                    </a:cubicBezTo>
                    <a:cubicBezTo>
                      <a:pt x="139" y="17708"/>
                      <a:pt x="10055" y="8322"/>
                      <a:pt x="6876" y="7716"/>
                    </a:cubicBezTo>
                    <a:close/>
                  </a:path>
                </a:pathLst>
              </a:custGeom>
              <a:solidFill>
                <a:srgbClr val="F8DB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0" name="任意多边形: 形状 4339"/>
              <p:cNvSpPr/>
              <p:nvPr/>
            </p:nvSpPr>
            <p:spPr>
              <a:xfrm>
                <a:off x="2029368" y="62687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677"/>
                      <a:pt x="8175" y="5677"/>
                      <a:pt x="9386" y="5677"/>
                    </a:cubicBezTo>
                    <a:cubicBezTo>
                      <a:pt x="8175" y="7721"/>
                      <a:pt x="6964" y="7797"/>
                      <a:pt x="5677" y="5677"/>
                    </a:cubicBezTo>
                    <a:close/>
                  </a:path>
                </a:pathLst>
              </a:custGeom>
              <a:solidFill>
                <a:srgbClr val="F7C7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1" name="任意多边形: 形状 4340"/>
              <p:cNvSpPr/>
              <p:nvPr/>
            </p:nvSpPr>
            <p:spPr>
              <a:xfrm>
                <a:off x="2021723" y="623257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964" y="6964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6C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2" name="任意多边形: 形状 4341"/>
              <p:cNvSpPr/>
              <p:nvPr/>
            </p:nvSpPr>
            <p:spPr>
              <a:xfrm>
                <a:off x="1738942" y="6450581"/>
                <a:ext cx="15139" cy="15139"/>
              </a:xfrm>
              <a:custGeom>
                <a:avLst/>
                <a:gdLst>
                  <a:gd name="connsiteX0" fmla="*/ 5887 w 15139"/>
                  <a:gd name="connsiteY0" fmla="*/ 5677 h 15139"/>
                  <a:gd name="connsiteX1" fmla="*/ 11791 w 15139"/>
                  <a:gd name="connsiteY1" fmla="*/ 10294 h 15139"/>
                  <a:gd name="connsiteX2" fmla="*/ 588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87" y="5677"/>
                    </a:moveTo>
                    <a:cubicBezTo>
                      <a:pt x="7855" y="7267"/>
                      <a:pt x="9748" y="8705"/>
                      <a:pt x="11791" y="10294"/>
                    </a:cubicBezTo>
                    <a:cubicBezTo>
                      <a:pt x="5357" y="13095"/>
                      <a:pt x="5357" y="13095"/>
                      <a:pt x="5887" y="5677"/>
                    </a:cubicBezTo>
                    <a:close/>
                  </a:path>
                </a:pathLst>
              </a:custGeom>
              <a:solidFill>
                <a:srgbClr val="F7DF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3" name="任意多边形: 形状 4342"/>
              <p:cNvSpPr/>
              <p:nvPr/>
            </p:nvSpPr>
            <p:spPr>
              <a:xfrm>
                <a:off x="1749824" y="6449223"/>
                <a:ext cx="15139" cy="15139"/>
              </a:xfrm>
              <a:custGeom>
                <a:avLst/>
                <a:gdLst>
                  <a:gd name="connsiteX0" fmla="*/ 5754 w 15139"/>
                  <a:gd name="connsiteY0" fmla="*/ 9534 h 15139"/>
                  <a:gd name="connsiteX1" fmla="*/ 11431 w 15139"/>
                  <a:gd name="connsiteY1" fmla="*/ 5749 h 15139"/>
                  <a:gd name="connsiteX2" fmla="*/ 9539 w 15139"/>
                  <a:gd name="connsiteY2" fmla="*/ 10972 h 15139"/>
                  <a:gd name="connsiteX3" fmla="*/ 6738 w 15139"/>
                  <a:gd name="connsiteY3" fmla="*/ 13772 h 15139"/>
                  <a:gd name="connsiteX4" fmla="*/ 5754 w 15139"/>
                  <a:gd name="connsiteY4" fmla="*/ 95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54" y="9534"/>
                    </a:moveTo>
                    <a:cubicBezTo>
                      <a:pt x="7798" y="8549"/>
                      <a:pt x="8252" y="5143"/>
                      <a:pt x="11431" y="5749"/>
                    </a:cubicBezTo>
                    <a:cubicBezTo>
                      <a:pt x="10750" y="7490"/>
                      <a:pt x="10069" y="9231"/>
                      <a:pt x="9539" y="10972"/>
                    </a:cubicBezTo>
                    <a:cubicBezTo>
                      <a:pt x="9085" y="12486"/>
                      <a:pt x="8404" y="14378"/>
                      <a:pt x="6738" y="13772"/>
                    </a:cubicBezTo>
                    <a:cubicBezTo>
                      <a:pt x="5073" y="13243"/>
                      <a:pt x="5906" y="11048"/>
                      <a:pt x="5754" y="9534"/>
                    </a:cubicBezTo>
                    <a:close/>
                  </a:path>
                </a:pathLst>
              </a:custGeom>
              <a:solidFill>
                <a:srgbClr val="EF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4" name="任意多边形: 形状 4343"/>
              <p:cNvSpPr/>
              <p:nvPr/>
            </p:nvSpPr>
            <p:spPr>
              <a:xfrm>
                <a:off x="1731127" y="6432714"/>
                <a:ext cx="15139" cy="15139"/>
              </a:xfrm>
              <a:custGeom>
                <a:avLst/>
                <a:gdLst>
                  <a:gd name="connsiteX0" fmla="*/ 11129 w 15139"/>
                  <a:gd name="connsiteY0" fmla="*/ 10827 h 15139"/>
                  <a:gd name="connsiteX1" fmla="*/ 10221 w 15139"/>
                  <a:gd name="connsiteY1" fmla="*/ 10827 h 15139"/>
                  <a:gd name="connsiteX2" fmla="*/ 5679 w 15139"/>
                  <a:gd name="connsiteY2" fmla="*/ 7648 h 15139"/>
                  <a:gd name="connsiteX3" fmla="*/ 7193 w 15139"/>
                  <a:gd name="connsiteY3" fmla="*/ 5680 h 15139"/>
                  <a:gd name="connsiteX4" fmla="*/ 11205 w 15139"/>
                  <a:gd name="connsiteY4" fmla="*/ 8934 h 15139"/>
                  <a:gd name="connsiteX5" fmla="*/ 11129 w 15139"/>
                  <a:gd name="connsiteY5" fmla="*/ 108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129" y="10827"/>
                    </a:moveTo>
                    <a:cubicBezTo>
                      <a:pt x="10826" y="10827"/>
                      <a:pt x="10523" y="10827"/>
                      <a:pt x="10221" y="10827"/>
                    </a:cubicBezTo>
                    <a:cubicBezTo>
                      <a:pt x="8025" y="10751"/>
                      <a:pt x="5603" y="10903"/>
                      <a:pt x="5679" y="7648"/>
                    </a:cubicBezTo>
                    <a:cubicBezTo>
                      <a:pt x="5679" y="6664"/>
                      <a:pt x="6133" y="5755"/>
                      <a:pt x="7193" y="5680"/>
                    </a:cubicBezTo>
                    <a:cubicBezTo>
                      <a:pt x="9388" y="5604"/>
                      <a:pt x="10372" y="7269"/>
                      <a:pt x="11205" y="8934"/>
                    </a:cubicBezTo>
                    <a:cubicBezTo>
                      <a:pt x="11205" y="9616"/>
                      <a:pt x="11129" y="10221"/>
                      <a:pt x="11129" y="10827"/>
                    </a:cubicBezTo>
                    <a:close/>
                  </a:path>
                </a:pathLst>
              </a:custGeom>
              <a:solidFill>
                <a:srgbClr val="ECB2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5" name="任意多边形: 形状 4344"/>
              <p:cNvSpPr/>
              <p:nvPr/>
            </p:nvSpPr>
            <p:spPr>
              <a:xfrm>
                <a:off x="1744224" y="6437821"/>
                <a:ext cx="15139" cy="15139"/>
              </a:xfrm>
              <a:custGeom>
                <a:avLst/>
                <a:gdLst>
                  <a:gd name="connsiteX0" fmla="*/ 5677 w 15139"/>
                  <a:gd name="connsiteY0" fmla="*/ 9581 h 15139"/>
                  <a:gd name="connsiteX1" fmla="*/ 11354 w 15139"/>
                  <a:gd name="connsiteY1" fmla="*/ 5720 h 15139"/>
                  <a:gd name="connsiteX2" fmla="*/ 11354 w 15139"/>
                  <a:gd name="connsiteY2" fmla="*/ 7688 h 15139"/>
                  <a:gd name="connsiteX3" fmla="*/ 5677 w 15139"/>
                  <a:gd name="connsiteY3" fmla="*/ 958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81"/>
                    </a:moveTo>
                    <a:cubicBezTo>
                      <a:pt x="7721" y="8521"/>
                      <a:pt x="8251" y="5266"/>
                      <a:pt x="11354" y="5720"/>
                    </a:cubicBezTo>
                    <a:cubicBezTo>
                      <a:pt x="11354" y="6402"/>
                      <a:pt x="11354" y="7007"/>
                      <a:pt x="11354" y="7688"/>
                    </a:cubicBezTo>
                    <a:cubicBezTo>
                      <a:pt x="9840" y="9581"/>
                      <a:pt x="9008" y="13290"/>
                      <a:pt x="5677" y="9581"/>
                    </a:cubicBezTo>
                    <a:close/>
                  </a:path>
                </a:pathLst>
              </a:custGeom>
              <a:solidFill>
                <a:srgbClr val="EFB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6" name="任意多边形: 形状 4345"/>
              <p:cNvSpPr/>
              <p:nvPr/>
            </p:nvSpPr>
            <p:spPr>
              <a:xfrm>
                <a:off x="1743905" y="6357461"/>
                <a:ext cx="37848" cy="68126"/>
              </a:xfrm>
              <a:custGeom>
                <a:avLst/>
                <a:gdLst>
                  <a:gd name="connsiteX0" fmla="*/ 9705 w 37847"/>
                  <a:gd name="connsiteY0" fmla="*/ 46189 h 68125"/>
                  <a:gd name="connsiteX1" fmla="*/ 5920 w 37847"/>
                  <a:gd name="connsiteY1" fmla="*/ 34684 h 68125"/>
                  <a:gd name="connsiteX2" fmla="*/ 9705 w 37847"/>
                  <a:gd name="connsiteY2" fmla="*/ 32791 h 68125"/>
                  <a:gd name="connsiteX3" fmla="*/ 13489 w 37847"/>
                  <a:gd name="connsiteY3" fmla="*/ 32791 h 68125"/>
                  <a:gd name="connsiteX4" fmla="*/ 10840 w 37847"/>
                  <a:gd name="connsiteY4" fmla="*/ 12505 h 68125"/>
                  <a:gd name="connsiteX5" fmla="*/ 11597 w 37847"/>
                  <a:gd name="connsiteY5" fmla="*/ 8114 h 68125"/>
                  <a:gd name="connsiteX6" fmla="*/ 11143 w 37847"/>
                  <a:gd name="connsiteY6" fmla="*/ 6903 h 68125"/>
                  <a:gd name="connsiteX7" fmla="*/ 11673 w 37847"/>
                  <a:gd name="connsiteY7" fmla="*/ 6298 h 68125"/>
                  <a:gd name="connsiteX8" fmla="*/ 13489 w 37847"/>
                  <a:gd name="connsiteY8" fmla="*/ 6146 h 68125"/>
                  <a:gd name="connsiteX9" fmla="*/ 22497 w 37847"/>
                  <a:gd name="connsiteY9" fmla="*/ 5919 h 68125"/>
                  <a:gd name="connsiteX10" fmla="*/ 22346 w 37847"/>
                  <a:gd name="connsiteY10" fmla="*/ 15836 h 68125"/>
                  <a:gd name="connsiteX11" fmla="*/ 32489 w 37847"/>
                  <a:gd name="connsiteY11" fmla="*/ 13716 h 68125"/>
                  <a:gd name="connsiteX12" fmla="*/ 35441 w 37847"/>
                  <a:gd name="connsiteY12" fmla="*/ 20529 h 68125"/>
                  <a:gd name="connsiteX13" fmla="*/ 27342 w 37847"/>
                  <a:gd name="connsiteY13" fmla="*/ 26735 h 68125"/>
                  <a:gd name="connsiteX14" fmla="*/ 22346 w 37847"/>
                  <a:gd name="connsiteY14" fmla="*/ 30823 h 68125"/>
                  <a:gd name="connsiteX15" fmla="*/ 32716 w 37847"/>
                  <a:gd name="connsiteY15" fmla="*/ 30823 h 68125"/>
                  <a:gd name="connsiteX16" fmla="*/ 22724 w 37847"/>
                  <a:gd name="connsiteY16" fmla="*/ 34002 h 68125"/>
                  <a:gd name="connsiteX17" fmla="*/ 21362 w 37847"/>
                  <a:gd name="connsiteY17" fmla="*/ 34608 h 68125"/>
                  <a:gd name="connsiteX18" fmla="*/ 20605 w 37847"/>
                  <a:gd name="connsiteY18" fmla="*/ 44751 h 68125"/>
                  <a:gd name="connsiteX19" fmla="*/ 15306 w 37847"/>
                  <a:gd name="connsiteY19" fmla="*/ 49898 h 68125"/>
                  <a:gd name="connsiteX20" fmla="*/ 19091 w 37847"/>
                  <a:gd name="connsiteY20" fmla="*/ 59360 h 68125"/>
                  <a:gd name="connsiteX21" fmla="*/ 15306 w 37847"/>
                  <a:gd name="connsiteY21" fmla="*/ 63145 h 68125"/>
                  <a:gd name="connsiteX22" fmla="*/ 13414 w 37847"/>
                  <a:gd name="connsiteY22" fmla="*/ 63145 h 68125"/>
                  <a:gd name="connsiteX23" fmla="*/ 11521 w 37847"/>
                  <a:gd name="connsiteY23" fmla="*/ 63145 h 68125"/>
                  <a:gd name="connsiteX24" fmla="*/ 5844 w 37847"/>
                  <a:gd name="connsiteY24" fmla="*/ 57392 h 68125"/>
                  <a:gd name="connsiteX25" fmla="*/ 7736 w 37847"/>
                  <a:gd name="connsiteY25" fmla="*/ 55424 h 68125"/>
                  <a:gd name="connsiteX26" fmla="*/ 9705 w 37847"/>
                  <a:gd name="connsiteY26" fmla="*/ 46189 h 6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7847" h="68125">
                    <a:moveTo>
                      <a:pt x="9705" y="46189"/>
                    </a:moveTo>
                    <a:cubicBezTo>
                      <a:pt x="9780" y="41950"/>
                      <a:pt x="8720" y="38014"/>
                      <a:pt x="5920" y="34684"/>
                    </a:cubicBezTo>
                    <a:cubicBezTo>
                      <a:pt x="6677" y="33018"/>
                      <a:pt x="8191" y="32791"/>
                      <a:pt x="9705" y="32791"/>
                    </a:cubicBezTo>
                    <a:cubicBezTo>
                      <a:pt x="10991" y="32715"/>
                      <a:pt x="12202" y="35895"/>
                      <a:pt x="13489" y="32791"/>
                    </a:cubicBezTo>
                    <a:cubicBezTo>
                      <a:pt x="12581" y="26054"/>
                      <a:pt x="17728" y="18636"/>
                      <a:pt x="10840" y="12505"/>
                    </a:cubicBezTo>
                    <a:cubicBezTo>
                      <a:pt x="10234" y="11975"/>
                      <a:pt x="11294" y="9628"/>
                      <a:pt x="11597" y="8114"/>
                    </a:cubicBezTo>
                    <a:cubicBezTo>
                      <a:pt x="11067" y="7660"/>
                      <a:pt x="10916" y="7282"/>
                      <a:pt x="11143" y="6903"/>
                    </a:cubicBezTo>
                    <a:cubicBezTo>
                      <a:pt x="11294" y="6525"/>
                      <a:pt x="11521" y="6298"/>
                      <a:pt x="11673" y="6298"/>
                    </a:cubicBezTo>
                    <a:cubicBezTo>
                      <a:pt x="12278" y="6146"/>
                      <a:pt x="12884" y="6146"/>
                      <a:pt x="13489" y="6146"/>
                    </a:cubicBezTo>
                    <a:cubicBezTo>
                      <a:pt x="16971" y="16592"/>
                      <a:pt x="19242" y="3800"/>
                      <a:pt x="22497" y="5919"/>
                    </a:cubicBezTo>
                    <a:cubicBezTo>
                      <a:pt x="24692" y="8644"/>
                      <a:pt x="20907" y="11521"/>
                      <a:pt x="22346" y="15836"/>
                    </a:cubicBezTo>
                    <a:cubicBezTo>
                      <a:pt x="25071" y="7357"/>
                      <a:pt x="28931" y="12808"/>
                      <a:pt x="32489" y="13716"/>
                    </a:cubicBezTo>
                    <a:cubicBezTo>
                      <a:pt x="32186" y="16441"/>
                      <a:pt x="34381" y="18182"/>
                      <a:pt x="35441" y="20529"/>
                    </a:cubicBezTo>
                    <a:cubicBezTo>
                      <a:pt x="32489" y="22496"/>
                      <a:pt x="24692" y="17652"/>
                      <a:pt x="27342" y="26735"/>
                    </a:cubicBezTo>
                    <a:cubicBezTo>
                      <a:pt x="27947" y="28931"/>
                      <a:pt x="23481" y="28022"/>
                      <a:pt x="22346" y="30823"/>
                    </a:cubicBezTo>
                    <a:cubicBezTo>
                      <a:pt x="25979" y="30823"/>
                      <a:pt x="29385" y="30823"/>
                      <a:pt x="32716" y="30823"/>
                    </a:cubicBezTo>
                    <a:cubicBezTo>
                      <a:pt x="29158" y="31277"/>
                      <a:pt x="27190" y="37106"/>
                      <a:pt x="22724" y="34002"/>
                    </a:cubicBezTo>
                    <a:cubicBezTo>
                      <a:pt x="22119" y="33548"/>
                      <a:pt x="21059" y="34229"/>
                      <a:pt x="21362" y="34608"/>
                    </a:cubicBezTo>
                    <a:cubicBezTo>
                      <a:pt x="24011" y="38014"/>
                      <a:pt x="15760" y="40209"/>
                      <a:pt x="20605" y="44751"/>
                    </a:cubicBezTo>
                    <a:cubicBezTo>
                      <a:pt x="22724" y="46795"/>
                      <a:pt x="12884" y="43616"/>
                      <a:pt x="15306" y="49898"/>
                    </a:cubicBezTo>
                    <a:cubicBezTo>
                      <a:pt x="15155" y="53607"/>
                      <a:pt x="15987" y="56938"/>
                      <a:pt x="19091" y="59360"/>
                    </a:cubicBezTo>
                    <a:cubicBezTo>
                      <a:pt x="17804" y="60647"/>
                      <a:pt x="16593" y="61934"/>
                      <a:pt x="15306" y="63145"/>
                    </a:cubicBezTo>
                    <a:cubicBezTo>
                      <a:pt x="14700" y="63902"/>
                      <a:pt x="14095" y="63902"/>
                      <a:pt x="13414" y="63145"/>
                    </a:cubicBezTo>
                    <a:cubicBezTo>
                      <a:pt x="12808" y="63145"/>
                      <a:pt x="12127" y="63145"/>
                      <a:pt x="11521" y="63145"/>
                    </a:cubicBezTo>
                    <a:cubicBezTo>
                      <a:pt x="8418" y="62388"/>
                      <a:pt x="4860" y="62161"/>
                      <a:pt x="5844" y="57392"/>
                    </a:cubicBezTo>
                    <a:cubicBezTo>
                      <a:pt x="6450" y="56787"/>
                      <a:pt x="7131" y="56105"/>
                      <a:pt x="7736" y="55424"/>
                    </a:cubicBezTo>
                    <a:cubicBezTo>
                      <a:pt x="7207" y="52245"/>
                      <a:pt x="9705" y="49520"/>
                      <a:pt x="9705" y="46189"/>
                    </a:cubicBezTo>
                    <a:close/>
                  </a:path>
                </a:pathLst>
              </a:custGeom>
              <a:solidFill>
                <a:srgbClr val="EFB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7" name="任意多边形: 形状 4346"/>
              <p:cNvSpPr/>
              <p:nvPr/>
            </p:nvSpPr>
            <p:spPr>
              <a:xfrm>
                <a:off x="1773123" y="6434109"/>
                <a:ext cx="15139" cy="15139"/>
              </a:xfrm>
              <a:custGeom>
                <a:avLst/>
                <a:gdLst>
                  <a:gd name="connsiteX0" fmla="*/ 12885 w 15139"/>
                  <a:gd name="connsiteY0" fmla="*/ 7540 h 15139"/>
                  <a:gd name="connsiteX1" fmla="*/ 7132 w 15139"/>
                  <a:gd name="connsiteY1" fmla="*/ 11325 h 15139"/>
                  <a:gd name="connsiteX2" fmla="*/ 6375 w 15139"/>
                  <a:gd name="connsiteY2" fmla="*/ 6480 h 15139"/>
                  <a:gd name="connsiteX3" fmla="*/ 12885 w 15139"/>
                  <a:gd name="connsiteY3" fmla="*/ 754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885" y="7540"/>
                    </a:moveTo>
                    <a:cubicBezTo>
                      <a:pt x="12885" y="11627"/>
                      <a:pt x="9932" y="11400"/>
                      <a:pt x="7132" y="11325"/>
                    </a:cubicBezTo>
                    <a:cubicBezTo>
                      <a:pt x="6829" y="9735"/>
                      <a:pt x="4558" y="8145"/>
                      <a:pt x="6375" y="6480"/>
                    </a:cubicBezTo>
                    <a:cubicBezTo>
                      <a:pt x="8646" y="4436"/>
                      <a:pt x="10765" y="6858"/>
                      <a:pt x="12885" y="7540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8" name="任意多边形: 形状 4347"/>
              <p:cNvSpPr/>
              <p:nvPr/>
            </p:nvSpPr>
            <p:spPr>
              <a:xfrm>
                <a:off x="1751793" y="641508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8402 w 7569"/>
                  <a:gd name="connsiteY2" fmla="*/ 7040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872" y="6131"/>
                      <a:pt x="8099" y="6585"/>
                      <a:pt x="8402" y="7040"/>
                    </a:cubicBezTo>
                    <a:cubicBezTo>
                      <a:pt x="6888" y="7721"/>
                      <a:pt x="6207" y="6889"/>
                      <a:pt x="5677" y="5677"/>
                    </a:cubicBezTo>
                    <a:close/>
                  </a:path>
                </a:pathLst>
              </a:custGeom>
              <a:solidFill>
                <a:srgbClr val="F2CE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49" name="任意多边形: 形状 4348"/>
              <p:cNvSpPr/>
              <p:nvPr/>
            </p:nvSpPr>
            <p:spPr>
              <a:xfrm>
                <a:off x="1530943" y="5825640"/>
                <a:ext cx="15139" cy="30278"/>
              </a:xfrm>
              <a:custGeom>
                <a:avLst/>
                <a:gdLst>
                  <a:gd name="connsiteX0" fmla="*/ 6027 w 15139"/>
                  <a:gd name="connsiteY0" fmla="*/ 22860 h 30278"/>
                  <a:gd name="connsiteX1" fmla="*/ 7919 w 15139"/>
                  <a:gd name="connsiteY1" fmla="*/ 7721 h 30278"/>
                  <a:gd name="connsiteX2" fmla="*/ 8070 w 15139"/>
                  <a:gd name="connsiteY2" fmla="*/ 7797 h 30278"/>
                  <a:gd name="connsiteX3" fmla="*/ 11628 w 15139"/>
                  <a:gd name="connsiteY3" fmla="*/ 5677 h 30278"/>
                  <a:gd name="connsiteX4" fmla="*/ 11628 w 15139"/>
                  <a:gd name="connsiteY4" fmla="*/ 5677 h 30278"/>
                  <a:gd name="connsiteX5" fmla="*/ 11704 w 15139"/>
                  <a:gd name="connsiteY5" fmla="*/ 26645 h 30278"/>
                  <a:gd name="connsiteX6" fmla="*/ 9887 w 15139"/>
                  <a:gd name="connsiteY6" fmla="*/ 26569 h 30278"/>
                  <a:gd name="connsiteX7" fmla="*/ 7919 w 15139"/>
                  <a:gd name="connsiteY7" fmla="*/ 24753 h 30278"/>
                  <a:gd name="connsiteX8" fmla="*/ 7086 w 15139"/>
                  <a:gd name="connsiteY8" fmla="*/ 24753 h 30278"/>
                  <a:gd name="connsiteX9" fmla="*/ 6254 w 15139"/>
                  <a:gd name="connsiteY9" fmla="*/ 24828 h 30278"/>
                  <a:gd name="connsiteX10" fmla="*/ 5724 w 15139"/>
                  <a:gd name="connsiteY10" fmla="*/ 23541 h 30278"/>
                  <a:gd name="connsiteX11" fmla="*/ 6027 w 15139"/>
                  <a:gd name="connsiteY11" fmla="*/ 22860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9" h="30278">
                    <a:moveTo>
                      <a:pt x="6027" y="22860"/>
                    </a:moveTo>
                    <a:cubicBezTo>
                      <a:pt x="5572" y="17713"/>
                      <a:pt x="7313" y="12793"/>
                      <a:pt x="7919" y="7721"/>
                    </a:cubicBezTo>
                    <a:lnTo>
                      <a:pt x="8070" y="7797"/>
                    </a:lnTo>
                    <a:cubicBezTo>
                      <a:pt x="8903" y="6510"/>
                      <a:pt x="10795" y="7040"/>
                      <a:pt x="11628" y="5677"/>
                    </a:cubicBezTo>
                    <a:lnTo>
                      <a:pt x="11628" y="5677"/>
                    </a:lnTo>
                    <a:cubicBezTo>
                      <a:pt x="19652" y="12641"/>
                      <a:pt x="15110" y="19681"/>
                      <a:pt x="11704" y="26645"/>
                    </a:cubicBezTo>
                    <a:cubicBezTo>
                      <a:pt x="11098" y="26645"/>
                      <a:pt x="10493" y="26645"/>
                      <a:pt x="9887" y="26569"/>
                    </a:cubicBezTo>
                    <a:cubicBezTo>
                      <a:pt x="9282" y="25888"/>
                      <a:pt x="8449" y="25509"/>
                      <a:pt x="7919" y="24753"/>
                    </a:cubicBezTo>
                    <a:lnTo>
                      <a:pt x="7086" y="24753"/>
                    </a:lnTo>
                    <a:lnTo>
                      <a:pt x="6254" y="24828"/>
                    </a:lnTo>
                    <a:cubicBezTo>
                      <a:pt x="5800" y="24449"/>
                      <a:pt x="5572" y="23995"/>
                      <a:pt x="5724" y="23541"/>
                    </a:cubicBezTo>
                    <a:cubicBezTo>
                      <a:pt x="5800" y="23087"/>
                      <a:pt x="5875" y="22860"/>
                      <a:pt x="6027" y="22860"/>
                    </a:cubicBezTo>
                    <a:close/>
                  </a:path>
                </a:pathLst>
              </a:custGeom>
              <a:solidFill>
                <a:srgbClr val="ECB2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0" name="任意多边形: 形状 4349"/>
              <p:cNvSpPr/>
              <p:nvPr/>
            </p:nvSpPr>
            <p:spPr>
              <a:xfrm>
                <a:off x="2227009" y="6207782"/>
                <a:ext cx="30278" cy="30278"/>
              </a:xfrm>
              <a:custGeom>
                <a:avLst/>
                <a:gdLst>
                  <a:gd name="connsiteX0" fmla="*/ 5677 w 30278"/>
                  <a:gd name="connsiteY0" fmla="*/ 15259 h 30278"/>
                  <a:gd name="connsiteX1" fmla="*/ 8629 w 30278"/>
                  <a:gd name="connsiteY1" fmla="*/ 6781 h 30278"/>
                  <a:gd name="connsiteX2" fmla="*/ 22936 w 30278"/>
                  <a:gd name="connsiteY2" fmla="*/ 9506 h 30278"/>
                  <a:gd name="connsiteX3" fmla="*/ 24601 w 30278"/>
                  <a:gd name="connsiteY3" fmla="*/ 9734 h 30278"/>
                  <a:gd name="connsiteX4" fmla="*/ 22709 w 30278"/>
                  <a:gd name="connsiteY4" fmla="*/ 14048 h 30278"/>
                  <a:gd name="connsiteX5" fmla="*/ 20892 w 30278"/>
                  <a:gd name="connsiteY5" fmla="*/ 21088 h 30278"/>
                  <a:gd name="connsiteX6" fmla="*/ 20589 w 30278"/>
                  <a:gd name="connsiteY6" fmla="*/ 22829 h 30278"/>
                  <a:gd name="connsiteX7" fmla="*/ 9538 w 30278"/>
                  <a:gd name="connsiteY7" fmla="*/ 28582 h 30278"/>
                  <a:gd name="connsiteX8" fmla="*/ 8932 w 30278"/>
                  <a:gd name="connsiteY8" fmla="*/ 27295 h 30278"/>
                  <a:gd name="connsiteX9" fmla="*/ 9538 w 30278"/>
                  <a:gd name="connsiteY9" fmla="*/ 26689 h 30278"/>
                  <a:gd name="connsiteX10" fmla="*/ 11430 w 30278"/>
                  <a:gd name="connsiteY10" fmla="*/ 21012 h 30278"/>
                  <a:gd name="connsiteX11" fmla="*/ 7645 w 30278"/>
                  <a:gd name="connsiteY11" fmla="*/ 19120 h 30278"/>
                  <a:gd name="connsiteX12" fmla="*/ 5677 w 30278"/>
                  <a:gd name="connsiteY12" fmla="*/ 15259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30278">
                    <a:moveTo>
                      <a:pt x="5677" y="15259"/>
                    </a:moveTo>
                    <a:cubicBezTo>
                      <a:pt x="9840" y="13443"/>
                      <a:pt x="11203" y="10566"/>
                      <a:pt x="8629" y="6781"/>
                    </a:cubicBezTo>
                    <a:cubicBezTo>
                      <a:pt x="14685" y="3148"/>
                      <a:pt x="18015" y="9658"/>
                      <a:pt x="22936" y="9506"/>
                    </a:cubicBezTo>
                    <a:cubicBezTo>
                      <a:pt x="23466" y="9506"/>
                      <a:pt x="24071" y="9582"/>
                      <a:pt x="24601" y="9734"/>
                    </a:cubicBezTo>
                    <a:cubicBezTo>
                      <a:pt x="25585" y="11853"/>
                      <a:pt x="24374" y="13518"/>
                      <a:pt x="22709" y="14048"/>
                    </a:cubicBezTo>
                    <a:cubicBezTo>
                      <a:pt x="17940" y="15486"/>
                      <a:pt x="20438" y="18514"/>
                      <a:pt x="20892" y="21088"/>
                    </a:cubicBezTo>
                    <a:cubicBezTo>
                      <a:pt x="20816" y="21694"/>
                      <a:pt x="20589" y="22829"/>
                      <a:pt x="20589" y="22829"/>
                    </a:cubicBezTo>
                    <a:cubicBezTo>
                      <a:pt x="15518" y="22072"/>
                      <a:pt x="12868" y="26008"/>
                      <a:pt x="9538" y="28582"/>
                    </a:cubicBezTo>
                    <a:cubicBezTo>
                      <a:pt x="8932" y="28127"/>
                      <a:pt x="8781" y="27749"/>
                      <a:pt x="8932" y="27295"/>
                    </a:cubicBezTo>
                    <a:cubicBezTo>
                      <a:pt x="9159" y="26841"/>
                      <a:pt x="9311" y="26689"/>
                      <a:pt x="9538" y="26689"/>
                    </a:cubicBezTo>
                    <a:cubicBezTo>
                      <a:pt x="10295" y="24797"/>
                      <a:pt x="11657" y="23207"/>
                      <a:pt x="11430" y="21012"/>
                    </a:cubicBezTo>
                    <a:cubicBezTo>
                      <a:pt x="10597" y="19498"/>
                      <a:pt x="10143" y="17227"/>
                      <a:pt x="7645" y="19120"/>
                    </a:cubicBezTo>
                    <a:cubicBezTo>
                      <a:pt x="5904" y="18287"/>
                      <a:pt x="5753" y="16773"/>
                      <a:pt x="5677" y="15259"/>
                    </a:cubicBez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1" name="任意多边形: 形状 4350"/>
              <p:cNvSpPr/>
              <p:nvPr/>
            </p:nvSpPr>
            <p:spPr>
              <a:xfrm>
                <a:off x="2233295" y="6247788"/>
                <a:ext cx="22709" cy="15139"/>
              </a:xfrm>
              <a:custGeom>
                <a:avLst/>
                <a:gdLst>
                  <a:gd name="connsiteX0" fmla="*/ 10897 w 22708"/>
                  <a:gd name="connsiteY0" fmla="*/ 5682 h 15139"/>
                  <a:gd name="connsiteX1" fmla="*/ 14152 w 22708"/>
                  <a:gd name="connsiteY1" fmla="*/ 7044 h 15139"/>
                  <a:gd name="connsiteX2" fmla="*/ 17482 w 22708"/>
                  <a:gd name="connsiteY2" fmla="*/ 14008 h 15139"/>
                  <a:gd name="connsiteX3" fmla="*/ 13773 w 22708"/>
                  <a:gd name="connsiteY3" fmla="*/ 16052 h 15139"/>
                  <a:gd name="connsiteX4" fmla="*/ 5749 w 22708"/>
                  <a:gd name="connsiteY4" fmla="*/ 10981 h 15139"/>
                  <a:gd name="connsiteX5" fmla="*/ 7036 w 22708"/>
                  <a:gd name="connsiteY5" fmla="*/ 7650 h 15139"/>
                  <a:gd name="connsiteX6" fmla="*/ 10897 w 22708"/>
                  <a:gd name="connsiteY6" fmla="*/ 568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0897" y="5682"/>
                    </a:moveTo>
                    <a:cubicBezTo>
                      <a:pt x="12108" y="5833"/>
                      <a:pt x="13697" y="5833"/>
                      <a:pt x="14152" y="7044"/>
                    </a:cubicBezTo>
                    <a:cubicBezTo>
                      <a:pt x="15060" y="9542"/>
                      <a:pt x="18845" y="10753"/>
                      <a:pt x="17482" y="14008"/>
                    </a:cubicBezTo>
                    <a:cubicBezTo>
                      <a:pt x="17028" y="15068"/>
                      <a:pt x="14303" y="16431"/>
                      <a:pt x="13773" y="16052"/>
                    </a:cubicBezTo>
                    <a:cubicBezTo>
                      <a:pt x="11124" y="14236"/>
                      <a:pt x="7263" y="14236"/>
                      <a:pt x="5749" y="10981"/>
                    </a:cubicBezTo>
                    <a:cubicBezTo>
                      <a:pt x="5371" y="10223"/>
                      <a:pt x="6582" y="8785"/>
                      <a:pt x="7036" y="7650"/>
                    </a:cubicBezTo>
                    <a:cubicBezTo>
                      <a:pt x="8096" y="6439"/>
                      <a:pt x="9231" y="5606"/>
                      <a:pt x="10897" y="5682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2" name="任意多边形: 形状 4351"/>
              <p:cNvSpPr/>
              <p:nvPr/>
            </p:nvSpPr>
            <p:spPr>
              <a:xfrm>
                <a:off x="2236622" y="6211686"/>
                <a:ext cx="22709" cy="22709"/>
              </a:xfrm>
              <a:custGeom>
                <a:avLst/>
                <a:gdLst>
                  <a:gd name="connsiteX0" fmla="*/ 11279 w 22708"/>
                  <a:gd name="connsiteY0" fmla="*/ 17107 h 22708"/>
                  <a:gd name="connsiteX1" fmla="*/ 5677 w 22708"/>
                  <a:gd name="connsiteY1" fmla="*/ 8402 h 22708"/>
                  <a:gd name="connsiteX2" fmla="*/ 15063 w 22708"/>
                  <a:gd name="connsiteY2" fmla="*/ 5677 h 22708"/>
                  <a:gd name="connsiteX3" fmla="*/ 17107 w 22708"/>
                  <a:gd name="connsiteY3" fmla="*/ 9159 h 22708"/>
                  <a:gd name="connsiteX4" fmla="*/ 11279 w 22708"/>
                  <a:gd name="connsiteY4" fmla="*/ 1710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11279" y="17107"/>
                    </a:moveTo>
                    <a:cubicBezTo>
                      <a:pt x="8251" y="15366"/>
                      <a:pt x="5677" y="13322"/>
                      <a:pt x="5677" y="8402"/>
                    </a:cubicBezTo>
                    <a:cubicBezTo>
                      <a:pt x="9613" y="9613"/>
                      <a:pt x="13322" y="10219"/>
                      <a:pt x="15063" y="5677"/>
                    </a:cubicBezTo>
                    <a:cubicBezTo>
                      <a:pt x="16804" y="6207"/>
                      <a:pt x="17031" y="7645"/>
                      <a:pt x="17107" y="9159"/>
                    </a:cubicBezTo>
                    <a:cubicBezTo>
                      <a:pt x="17183" y="13398"/>
                      <a:pt x="16502" y="16880"/>
                      <a:pt x="11279" y="17107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3" name="任意多边形: 形状 4352"/>
              <p:cNvSpPr/>
              <p:nvPr/>
            </p:nvSpPr>
            <p:spPr>
              <a:xfrm>
                <a:off x="2215959" y="6241520"/>
                <a:ext cx="15139" cy="15139"/>
              </a:xfrm>
              <a:custGeom>
                <a:avLst/>
                <a:gdLst>
                  <a:gd name="connsiteX0" fmla="*/ 12942 w 15139"/>
                  <a:gd name="connsiteY0" fmla="*/ 15811 h 15139"/>
                  <a:gd name="connsiteX1" fmla="*/ 7341 w 15139"/>
                  <a:gd name="connsiteY1" fmla="*/ 6274 h 15139"/>
                  <a:gd name="connsiteX2" fmla="*/ 9157 w 15139"/>
                  <a:gd name="connsiteY2" fmla="*/ 6274 h 15139"/>
                  <a:gd name="connsiteX3" fmla="*/ 14910 w 15139"/>
                  <a:gd name="connsiteY3" fmla="*/ 13919 h 15139"/>
                  <a:gd name="connsiteX4" fmla="*/ 15516 w 15139"/>
                  <a:gd name="connsiteY4" fmla="*/ 15357 h 15139"/>
                  <a:gd name="connsiteX5" fmla="*/ 15213 w 15139"/>
                  <a:gd name="connsiteY5" fmla="*/ 16114 h 15139"/>
                  <a:gd name="connsiteX6" fmla="*/ 12942 w 15139"/>
                  <a:gd name="connsiteY6" fmla="*/ 158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942" y="15811"/>
                    </a:moveTo>
                    <a:cubicBezTo>
                      <a:pt x="4994" y="14449"/>
                      <a:pt x="4313" y="13237"/>
                      <a:pt x="7341" y="6274"/>
                    </a:cubicBezTo>
                    <a:cubicBezTo>
                      <a:pt x="7946" y="5516"/>
                      <a:pt x="8552" y="5441"/>
                      <a:pt x="9157" y="6274"/>
                    </a:cubicBezTo>
                    <a:cubicBezTo>
                      <a:pt x="11050" y="8847"/>
                      <a:pt x="13018" y="11345"/>
                      <a:pt x="14910" y="13919"/>
                    </a:cubicBezTo>
                    <a:cubicBezTo>
                      <a:pt x="15364" y="14373"/>
                      <a:pt x="15592" y="14827"/>
                      <a:pt x="15516" y="15357"/>
                    </a:cubicBezTo>
                    <a:cubicBezTo>
                      <a:pt x="15440" y="15887"/>
                      <a:pt x="15289" y="16114"/>
                      <a:pt x="15213" y="16114"/>
                    </a:cubicBezTo>
                    <a:cubicBezTo>
                      <a:pt x="14305" y="16492"/>
                      <a:pt x="13623" y="16417"/>
                      <a:pt x="12942" y="15811"/>
                    </a:cubicBezTo>
                    <a:close/>
                  </a:path>
                </a:pathLst>
              </a:custGeom>
              <a:solidFill>
                <a:srgbClr val="F5C8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4" name="任意多边形: 形状 4353"/>
              <p:cNvSpPr/>
              <p:nvPr/>
            </p:nvSpPr>
            <p:spPr>
              <a:xfrm>
                <a:off x="2217623" y="6228794"/>
                <a:ext cx="22709" cy="22709"/>
              </a:xfrm>
              <a:custGeom>
                <a:avLst/>
                <a:gdLst>
                  <a:gd name="connsiteX0" fmla="*/ 7494 w 22708"/>
                  <a:gd name="connsiteY0" fmla="*/ 18924 h 22708"/>
                  <a:gd name="connsiteX1" fmla="*/ 5677 w 22708"/>
                  <a:gd name="connsiteY1" fmla="*/ 18924 h 22708"/>
                  <a:gd name="connsiteX2" fmla="*/ 7570 w 22708"/>
                  <a:gd name="connsiteY2" fmla="*/ 13247 h 22708"/>
                  <a:gd name="connsiteX3" fmla="*/ 7570 w 22708"/>
                  <a:gd name="connsiteY3" fmla="*/ 13247 h 22708"/>
                  <a:gd name="connsiteX4" fmla="*/ 9386 w 22708"/>
                  <a:gd name="connsiteY4" fmla="*/ 13171 h 22708"/>
                  <a:gd name="connsiteX5" fmla="*/ 18924 w 22708"/>
                  <a:gd name="connsiteY5" fmla="*/ 5677 h 22708"/>
                  <a:gd name="connsiteX6" fmla="*/ 18924 w 22708"/>
                  <a:gd name="connsiteY6" fmla="*/ 7570 h 22708"/>
                  <a:gd name="connsiteX7" fmla="*/ 7494 w 22708"/>
                  <a:gd name="connsiteY7" fmla="*/ 1892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7494" y="18924"/>
                    </a:moveTo>
                    <a:cubicBezTo>
                      <a:pt x="6888" y="18924"/>
                      <a:pt x="6283" y="18924"/>
                      <a:pt x="5677" y="18924"/>
                    </a:cubicBezTo>
                    <a:cubicBezTo>
                      <a:pt x="6434" y="17031"/>
                      <a:pt x="7721" y="15366"/>
                      <a:pt x="7570" y="13247"/>
                    </a:cubicBezTo>
                    <a:lnTo>
                      <a:pt x="7570" y="13247"/>
                    </a:lnTo>
                    <a:cubicBezTo>
                      <a:pt x="8175" y="12338"/>
                      <a:pt x="8781" y="12263"/>
                      <a:pt x="9386" y="13171"/>
                    </a:cubicBezTo>
                    <a:cubicBezTo>
                      <a:pt x="12036" y="9992"/>
                      <a:pt x="14761" y="6888"/>
                      <a:pt x="18924" y="5677"/>
                    </a:cubicBezTo>
                    <a:cubicBezTo>
                      <a:pt x="18924" y="6283"/>
                      <a:pt x="18924" y="6964"/>
                      <a:pt x="18924" y="7570"/>
                    </a:cubicBezTo>
                    <a:cubicBezTo>
                      <a:pt x="15366" y="11657"/>
                      <a:pt x="12792" y="16729"/>
                      <a:pt x="7494" y="18924"/>
                    </a:cubicBez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5" name="任意多边形: 形状 4354"/>
              <p:cNvSpPr/>
              <p:nvPr/>
            </p:nvSpPr>
            <p:spPr>
              <a:xfrm>
                <a:off x="2230869" y="6230171"/>
                <a:ext cx="15139" cy="15139"/>
              </a:xfrm>
              <a:custGeom>
                <a:avLst/>
                <a:gdLst>
                  <a:gd name="connsiteX0" fmla="*/ 5677 w 15139"/>
                  <a:gd name="connsiteY0" fmla="*/ 11869 h 15139"/>
                  <a:gd name="connsiteX1" fmla="*/ 15215 w 15139"/>
                  <a:gd name="connsiteY1" fmla="*/ 5738 h 15139"/>
                  <a:gd name="connsiteX2" fmla="*/ 16426 w 15139"/>
                  <a:gd name="connsiteY2" fmla="*/ 7933 h 15139"/>
                  <a:gd name="connsiteX3" fmla="*/ 5677 w 15139"/>
                  <a:gd name="connsiteY3" fmla="*/ 11869 h 15139"/>
                  <a:gd name="connsiteX4" fmla="*/ 5677 w 15139"/>
                  <a:gd name="connsiteY4" fmla="*/ 118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11869"/>
                    </a:moveTo>
                    <a:cubicBezTo>
                      <a:pt x="7797" y="8236"/>
                      <a:pt x="10446" y="5208"/>
                      <a:pt x="15215" y="5738"/>
                    </a:cubicBezTo>
                    <a:cubicBezTo>
                      <a:pt x="15745" y="5813"/>
                      <a:pt x="16653" y="7554"/>
                      <a:pt x="16426" y="7933"/>
                    </a:cubicBezTo>
                    <a:cubicBezTo>
                      <a:pt x="14004" y="12399"/>
                      <a:pt x="9765" y="11869"/>
                      <a:pt x="5677" y="11869"/>
                    </a:cubicBezTo>
                    <a:lnTo>
                      <a:pt x="5677" y="11869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6" name="任意多边形: 形状 4355"/>
              <p:cNvSpPr/>
              <p:nvPr/>
            </p:nvSpPr>
            <p:spPr>
              <a:xfrm>
                <a:off x="2227672" y="6238255"/>
                <a:ext cx="15139" cy="15139"/>
              </a:xfrm>
              <a:custGeom>
                <a:avLst/>
                <a:gdLst>
                  <a:gd name="connsiteX0" fmla="*/ 8874 w 15139"/>
                  <a:gd name="connsiteY0" fmla="*/ 5677 h 15139"/>
                  <a:gd name="connsiteX1" fmla="*/ 12659 w 15139"/>
                  <a:gd name="connsiteY1" fmla="*/ 11430 h 15139"/>
                  <a:gd name="connsiteX2" fmla="*/ 12659 w 15139"/>
                  <a:gd name="connsiteY2" fmla="*/ 11430 h 15139"/>
                  <a:gd name="connsiteX3" fmla="*/ 5770 w 15139"/>
                  <a:gd name="connsiteY3" fmla="*/ 12187 h 15139"/>
                  <a:gd name="connsiteX4" fmla="*/ 8874 w 15139"/>
                  <a:gd name="connsiteY4" fmla="*/ 5677 h 15139"/>
                  <a:gd name="connsiteX5" fmla="*/ 8874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8874" y="5677"/>
                    </a:moveTo>
                    <a:cubicBezTo>
                      <a:pt x="11448" y="6661"/>
                      <a:pt x="12734" y="8629"/>
                      <a:pt x="12659" y="11430"/>
                    </a:cubicBezTo>
                    <a:lnTo>
                      <a:pt x="12659" y="11430"/>
                    </a:lnTo>
                    <a:cubicBezTo>
                      <a:pt x="10312" y="10824"/>
                      <a:pt x="8268" y="14003"/>
                      <a:pt x="5770" y="12187"/>
                    </a:cubicBezTo>
                    <a:cubicBezTo>
                      <a:pt x="5089" y="9084"/>
                      <a:pt x="8344" y="8099"/>
                      <a:pt x="8874" y="5677"/>
                    </a:cubicBezTo>
                    <a:lnTo>
                      <a:pt x="8874" y="5677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7" name="任意多边形: 形状 4356"/>
              <p:cNvSpPr/>
              <p:nvPr/>
            </p:nvSpPr>
            <p:spPr>
              <a:xfrm>
                <a:off x="2254865" y="6236363"/>
                <a:ext cx="15139" cy="15139"/>
              </a:xfrm>
              <a:custGeom>
                <a:avLst/>
                <a:gdLst>
                  <a:gd name="connsiteX0" fmla="*/ 15896 w 15139"/>
                  <a:gd name="connsiteY0" fmla="*/ 7570 h 15139"/>
                  <a:gd name="connsiteX1" fmla="*/ 15745 w 15139"/>
                  <a:gd name="connsiteY1" fmla="*/ 9310 h 15139"/>
                  <a:gd name="connsiteX2" fmla="*/ 5677 w 15139"/>
                  <a:gd name="connsiteY2" fmla="*/ 11354 h 15139"/>
                  <a:gd name="connsiteX3" fmla="*/ 12036 w 15139"/>
                  <a:gd name="connsiteY3" fmla="*/ 5677 h 15139"/>
                  <a:gd name="connsiteX4" fmla="*/ 12111 w 15139"/>
                  <a:gd name="connsiteY4" fmla="*/ 5677 h 15139"/>
                  <a:gd name="connsiteX5" fmla="*/ 15896 w 15139"/>
                  <a:gd name="connsiteY5" fmla="*/ 7570 h 15139"/>
                  <a:gd name="connsiteX6" fmla="*/ 15896 w 15139"/>
                  <a:gd name="connsiteY6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5896" y="7570"/>
                    </a:moveTo>
                    <a:cubicBezTo>
                      <a:pt x="15896" y="8175"/>
                      <a:pt x="15820" y="8780"/>
                      <a:pt x="15745" y="9310"/>
                    </a:cubicBezTo>
                    <a:cubicBezTo>
                      <a:pt x="12717" y="9916"/>
                      <a:pt x="9689" y="10522"/>
                      <a:pt x="5677" y="11354"/>
                    </a:cubicBezTo>
                    <a:cubicBezTo>
                      <a:pt x="7645" y="8478"/>
                      <a:pt x="8478" y="5753"/>
                      <a:pt x="12036" y="5677"/>
                    </a:cubicBezTo>
                    <a:lnTo>
                      <a:pt x="12111" y="5677"/>
                    </a:lnTo>
                    <a:cubicBezTo>
                      <a:pt x="13095" y="6888"/>
                      <a:pt x="14836" y="6510"/>
                      <a:pt x="15896" y="7570"/>
                    </a:cubicBezTo>
                    <a:lnTo>
                      <a:pt x="15896" y="7570"/>
                    </a:lnTo>
                    <a:close/>
                  </a:path>
                </a:pathLst>
              </a:custGeom>
              <a:solidFill>
                <a:srgbClr val="F1B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8" name="任意多边形: 形状 4357"/>
              <p:cNvSpPr/>
              <p:nvPr/>
            </p:nvSpPr>
            <p:spPr>
              <a:xfrm>
                <a:off x="2224321" y="6249685"/>
                <a:ext cx="15139" cy="15139"/>
              </a:xfrm>
              <a:custGeom>
                <a:avLst/>
                <a:gdLst>
                  <a:gd name="connsiteX0" fmla="*/ 6473 w 15139"/>
                  <a:gd name="connsiteY0" fmla="*/ 7570 h 15139"/>
                  <a:gd name="connsiteX1" fmla="*/ 6473 w 15139"/>
                  <a:gd name="connsiteY1" fmla="*/ 5677 h 15139"/>
                  <a:gd name="connsiteX2" fmla="*/ 11545 w 15139"/>
                  <a:gd name="connsiteY2" fmla="*/ 7721 h 15139"/>
                  <a:gd name="connsiteX3" fmla="*/ 8290 w 15139"/>
                  <a:gd name="connsiteY3" fmla="*/ 11430 h 15139"/>
                  <a:gd name="connsiteX4" fmla="*/ 6473 w 15139"/>
                  <a:gd name="connsiteY4" fmla="*/ 11279 h 15139"/>
                  <a:gd name="connsiteX5" fmla="*/ 6473 w 15139"/>
                  <a:gd name="connsiteY5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6473" y="7570"/>
                    </a:moveTo>
                    <a:cubicBezTo>
                      <a:pt x="6473" y="6964"/>
                      <a:pt x="6473" y="6283"/>
                      <a:pt x="6473" y="5677"/>
                    </a:cubicBezTo>
                    <a:cubicBezTo>
                      <a:pt x="8365" y="5980"/>
                      <a:pt x="11090" y="4769"/>
                      <a:pt x="11545" y="7721"/>
                    </a:cubicBezTo>
                    <a:cubicBezTo>
                      <a:pt x="11847" y="9613"/>
                      <a:pt x="9955" y="10673"/>
                      <a:pt x="8290" y="11430"/>
                    </a:cubicBezTo>
                    <a:cubicBezTo>
                      <a:pt x="7684" y="11354"/>
                      <a:pt x="7079" y="11354"/>
                      <a:pt x="6473" y="11279"/>
                    </a:cubicBezTo>
                    <a:cubicBezTo>
                      <a:pt x="5489" y="10143"/>
                      <a:pt x="5338" y="8856"/>
                      <a:pt x="6473" y="7570"/>
                    </a:cubicBezTo>
                    <a:close/>
                  </a:path>
                </a:pathLst>
              </a:custGeom>
              <a:solidFill>
                <a:srgbClr val="F3C2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59" name="任意多边形: 形状 4358"/>
              <p:cNvSpPr/>
              <p:nvPr/>
            </p:nvSpPr>
            <p:spPr>
              <a:xfrm>
                <a:off x="2246494" y="6225869"/>
                <a:ext cx="15139" cy="15139"/>
              </a:xfrm>
              <a:custGeom>
                <a:avLst/>
                <a:gdLst>
                  <a:gd name="connsiteX0" fmla="*/ 7917 w 15139"/>
                  <a:gd name="connsiteY0" fmla="*/ 9965 h 15139"/>
                  <a:gd name="connsiteX1" fmla="*/ 5797 w 15139"/>
                  <a:gd name="connsiteY1" fmla="*/ 8905 h 15139"/>
                  <a:gd name="connsiteX2" fmla="*/ 7311 w 15139"/>
                  <a:gd name="connsiteY2" fmla="*/ 5953 h 15139"/>
                  <a:gd name="connsiteX3" fmla="*/ 9885 w 15139"/>
                  <a:gd name="connsiteY3" fmla="*/ 7391 h 15139"/>
                  <a:gd name="connsiteX4" fmla="*/ 7917 w 15139"/>
                  <a:gd name="connsiteY4" fmla="*/ 996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917" y="9965"/>
                    </a:moveTo>
                    <a:cubicBezTo>
                      <a:pt x="6932" y="10116"/>
                      <a:pt x="6100" y="9813"/>
                      <a:pt x="5797" y="8905"/>
                    </a:cubicBezTo>
                    <a:cubicBezTo>
                      <a:pt x="5343" y="7542"/>
                      <a:pt x="6251" y="6558"/>
                      <a:pt x="7311" y="5953"/>
                    </a:cubicBezTo>
                    <a:cubicBezTo>
                      <a:pt x="8749" y="5196"/>
                      <a:pt x="9658" y="6104"/>
                      <a:pt x="9885" y="7391"/>
                    </a:cubicBezTo>
                    <a:cubicBezTo>
                      <a:pt x="10112" y="8754"/>
                      <a:pt x="9052" y="9510"/>
                      <a:pt x="7917" y="9965"/>
                    </a:cubicBezTo>
                    <a:close/>
                  </a:path>
                </a:pathLst>
              </a:custGeom>
              <a:solidFill>
                <a:srgbClr val="EFBA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0" name="任意多边形: 形状 4359"/>
              <p:cNvSpPr/>
              <p:nvPr/>
            </p:nvSpPr>
            <p:spPr>
              <a:xfrm>
                <a:off x="2234654" y="6243933"/>
                <a:ext cx="15139" cy="15139"/>
              </a:xfrm>
              <a:custGeom>
                <a:avLst/>
                <a:gdLst>
                  <a:gd name="connsiteX0" fmla="*/ 9538 w 15139"/>
                  <a:gd name="connsiteY0" fmla="*/ 9538 h 15139"/>
                  <a:gd name="connsiteX1" fmla="*/ 5677 w 15139"/>
                  <a:gd name="connsiteY1" fmla="*/ 11430 h 15139"/>
                  <a:gd name="connsiteX2" fmla="*/ 5677 w 15139"/>
                  <a:gd name="connsiteY2" fmla="*/ 5677 h 15139"/>
                  <a:gd name="connsiteX3" fmla="*/ 5677 w 15139"/>
                  <a:gd name="connsiteY3" fmla="*/ 5677 h 15139"/>
                  <a:gd name="connsiteX4" fmla="*/ 9538 w 15139"/>
                  <a:gd name="connsiteY4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9538"/>
                    </a:moveTo>
                    <a:cubicBezTo>
                      <a:pt x="8705" y="11127"/>
                      <a:pt x="7267" y="11430"/>
                      <a:pt x="5677" y="11430"/>
                    </a:cubicBezTo>
                    <a:cubicBezTo>
                      <a:pt x="5677" y="9538"/>
                      <a:pt x="5677" y="7645"/>
                      <a:pt x="5677" y="5677"/>
                    </a:cubicBezTo>
                    <a:lnTo>
                      <a:pt x="5677" y="5677"/>
                    </a:lnTo>
                    <a:cubicBezTo>
                      <a:pt x="7570" y="6434"/>
                      <a:pt x="8856" y="7721"/>
                      <a:pt x="9538" y="9538"/>
                    </a:cubicBezTo>
                    <a:close/>
                  </a:path>
                </a:pathLst>
              </a:custGeom>
              <a:solidFill>
                <a:srgbClr val="F2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1" name="任意多边形: 形状 4360"/>
              <p:cNvSpPr/>
              <p:nvPr/>
            </p:nvSpPr>
            <p:spPr>
              <a:xfrm>
                <a:off x="2248052" y="6252685"/>
                <a:ext cx="15139" cy="15139"/>
              </a:xfrm>
              <a:custGeom>
                <a:avLst/>
                <a:gdLst>
                  <a:gd name="connsiteX0" fmla="*/ 7494 w 15139"/>
                  <a:gd name="connsiteY0" fmla="*/ 10323 h 15139"/>
                  <a:gd name="connsiteX1" fmla="*/ 6586 w 15139"/>
                  <a:gd name="connsiteY1" fmla="*/ 10323 h 15139"/>
                  <a:gd name="connsiteX2" fmla="*/ 5677 w 15139"/>
                  <a:gd name="connsiteY2" fmla="*/ 10323 h 15139"/>
                  <a:gd name="connsiteX3" fmla="*/ 5677 w 15139"/>
                  <a:gd name="connsiteY3" fmla="*/ 6463 h 15139"/>
                  <a:gd name="connsiteX4" fmla="*/ 9462 w 15139"/>
                  <a:gd name="connsiteY4" fmla="*/ 6539 h 15139"/>
                  <a:gd name="connsiteX5" fmla="*/ 7494 w 15139"/>
                  <a:gd name="connsiteY5" fmla="*/ 103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7494" y="10323"/>
                    </a:moveTo>
                    <a:lnTo>
                      <a:pt x="6586" y="10323"/>
                    </a:lnTo>
                    <a:lnTo>
                      <a:pt x="5677" y="10323"/>
                    </a:lnTo>
                    <a:cubicBezTo>
                      <a:pt x="5677" y="9036"/>
                      <a:pt x="5677" y="7750"/>
                      <a:pt x="5677" y="6463"/>
                    </a:cubicBezTo>
                    <a:cubicBezTo>
                      <a:pt x="6964" y="5403"/>
                      <a:pt x="8251" y="5403"/>
                      <a:pt x="9462" y="6539"/>
                    </a:cubicBezTo>
                    <a:cubicBezTo>
                      <a:pt x="9386" y="8128"/>
                      <a:pt x="9159" y="9566"/>
                      <a:pt x="7494" y="10323"/>
                    </a:cubicBezTo>
                    <a:close/>
                  </a:path>
                </a:pathLst>
              </a:custGeom>
              <a:solidFill>
                <a:srgbClr val="F2C3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2" name="任意多边形: 形状 4361"/>
              <p:cNvSpPr/>
              <p:nvPr/>
            </p:nvSpPr>
            <p:spPr>
              <a:xfrm>
                <a:off x="2256297" y="6231296"/>
                <a:ext cx="7570" cy="7570"/>
              </a:xfrm>
              <a:custGeom>
                <a:avLst/>
                <a:gdLst>
                  <a:gd name="connsiteX0" fmla="*/ 6591 w 7569"/>
                  <a:gd name="connsiteY0" fmla="*/ 8246 h 7569"/>
                  <a:gd name="connsiteX1" fmla="*/ 5683 w 7569"/>
                  <a:gd name="connsiteY1" fmla="*/ 6883 h 7569"/>
                  <a:gd name="connsiteX2" fmla="*/ 7575 w 7569"/>
                  <a:gd name="connsiteY2" fmla="*/ 5899 h 7569"/>
                  <a:gd name="connsiteX3" fmla="*/ 8105 w 7569"/>
                  <a:gd name="connsiteY3" fmla="*/ 7413 h 7569"/>
                  <a:gd name="connsiteX4" fmla="*/ 6591 w 7569"/>
                  <a:gd name="connsiteY4" fmla="*/ 824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91" y="8246"/>
                    </a:moveTo>
                    <a:cubicBezTo>
                      <a:pt x="6289" y="7792"/>
                      <a:pt x="5607" y="7337"/>
                      <a:pt x="5683" y="6883"/>
                    </a:cubicBezTo>
                    <a:cubicBezTo>
                      <a:pt x="5834" y="5823"/>
                      <a:pt x="6591" y="5369"/>
                      <a:pt x="7575" y="5899"/>
                    </a:cubicBezTo>
                    <a:cubicBezTo>
                      <a:pt x="7954" y="6127"/>
                      <a:pt x="8257" y="7035"/>
                      <a:pt x="8105" y="7413"/>
                    </a:cubicBezTo>
                    <a:cubicBezTo>
                      <a:pt x="7878" y="7867"/>
                      <a:pt x="7121" y="8019"/>
                      <a:pt x="6591" y="8246"/>
                    </a:cubicBezTo>
                    <a:close/>
                  </a:path>
                </a:pathLst>
              </a:custGeom>
              <a:solidFill>
                <a:srgbClr val="F1BF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3" name="任意多边形: 形状 4362"/>
              <p:cNvSpPr/>
              <p:nvPr/>
            </p:nvSpPr>
            <p:spPr>
              <a:xfrm>
                <a:off x="2247976" y="6251890"/>
                <a:ext cx="15139" cy="7570"/>
              </a:xfrm>
              <a:custGeom>
                <a:avLst/>
                <a:gdLst>
                  <a:gd name="connsiteX0" fmla="*/ 9462 w 15139"/>
                  <a:gd name="connsiteY0" fmla="*/ 7333 h 7569"/>
                  <a:gd name="connsiteX1" fmla="*/ 5677 w 15139"/>
                  <a:gd name="connsiteY1" fmla="*/ 7258 h 7569"/>
                  <a:gd name="connsiteX2" fmla="*/ 9462 w 15139"/>
                  <a:gd name="connsiteY2" fmla="*/ 733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333"/>
                    </a:moveTo>
                    <a:cubicBezTo>
                      <a:pt x="8175" y="7333"/>
                      <a:pt x="6964" y="7258"/>
                      <a:pt x="5677" y="7258"/>
                    </a:cubicBezTo>
                    <a:cubicBezTo>
                      <a:pt x="6964" y="5138"/>
                      <a:pt x="8251" y="5138"/>
                      <a:pt x="9462" y="7333"/>
                    </a:cubicBezTo>
                    <a:close/>
                  </a:path>
                </a:pathLst>
              </a:custGeom>
              <a:solidFill>
                <a:srgbClr val="F7D9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4" name="任意多边形: 形状 4363"/>
              <p:cNvSpPr/>
              <p:nvPr/>
            </p:nvSpPr>
            <p:spPr>
              <a:xfrm>
                <a:off x="2229734" y="6236363"/>
                <a:ext cx="7570" cy="7570"/>
              </a:xfrm>
              <a:custGeom>
                <a:avLst/>
                <a:gdLst>
                  <a:gd name="connsiteX0" fmla="*/ 6813 w 7569"/>
                  <a:gd name="connsiteY0" fmla="*/ 7570 h 7569"/>
                  <a:gd name="connsiteX1" fmla="*/ 6813 w 7569"/>
                  <a:gd name="connsiteY1" fmla="*/ 5677 h 7569"/>
                  <a:gd name="connsiteX2" fmla="*/ 6813 w 7569"/>
                  <a:gd name="connsiteY2" fmla="*/ 5677 h 7569"/>
                  <a:gd name="connsiteX3" fmla="*/ 6813 w 7569"/>
                  <a:gd name="connsiteY3" fmla="*/ 7570 h 7569"/>
                  <a:gd name="connsiteX4" fmla="*/ 6813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813" y="7570"/>
                    </a:moveTo>
                    <a:cubicBezTo>
                      <a:pt x="5299" y="6964"/>
                      <a:pt x="5299" y="6283"/>
                      <a:pt x="6813" y="5677"/>
                    </a:cubicBezTo>
                    <a:lnTo>
                      <a:pt x="6813" y="5677"/>
                    </a:lnTo>
                    <a:cubicBezTo>
                      <a:pt x="6813" y="6359"/>
                      <a:pt x="6813" y="6964"/>
                      <a:pt x="6813" y="7570"/>
                    </a:cubicBezTo>
                    <a:lnTo>
                      <a:pt x="6813" y="7570"/>
                    </a:lnTo>
                    <a:close/>
                  </a:path>
                </a:pathLst>
              </a:custGeom>
              <a:solidFill>
                <a:srgbClr val="F3C7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5" name="任意多边形: 形状 4364"/>
              <p:cNvSpPr/>
              <p:nvPr/>
            </p:nvSpPr>
            <p:spPr>
              <a:xfrm>
                <a:off x="2266743" y="6193982"/>
                <a:ext cx="15139" cy="15139"/>
              </a:xfrm>
              <a:custGeom>
                <a:avLst/>
                <a:gdLst>
                  <a:gd name="connsiteX0" fmla="*/ 5834 w 15139"/>
                  <a:gd name="connsiteY0" fmla="*/ 10135 h 15139"/>
                  <a:gd name="connsiteX1" fmla="*/ 11511 w 15139"/>
                  <a:gd name="connsiteY1" fmla="*/ 6350 h 15139"/>
                  <a:gd name="connsiteX2" fmla="*/ 5834 w 15139"/>
                  <a:gd name="connsiteY2" fmla="*/ 1013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34" y="10135"/>
                    </a:moveTo>
                    <a:cubicBezTo>
                      <a:pt x="4926" y="4685"/>
                      <a:pt x="8105" y="5366"/>
                      <a:pt x="11511" y="6350"/>
                    </a:cubicBezTo>
                    <a:cubicBezTo>
                      <a:pt x="10830" y="9454"/>
                      <a:pt x="11057" y="13768"/>
                      <a:pt x="5834" y="10135"/>
                    </a:cubicBezTo>
                    <a:close/>
                  </a:path>
                </a:pathLst>
              </a:custGeom>
              <a:solidFill>
                <a:srgbClr val="F5D5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6" name="任意多边形: 形状 4365"/>
              <p:cNvSpPr/>
              <p:nvPr/>
            </p:nvSpPr>
            <p:spPr>
              <a:xfrm>
                <a:off x="2266888" y="6219228"/>
                <a:ext cx="15139" cy="15139"/>
              </a:xfrm>
              <a:custGeom>
                <a:avLst/>
                <a:gdLst>
                  <a:gd name="connsiteX0" fmla="*/ 11669 w 15139"/>
                  <a:gd name="connsiteY0" fmla="*/ 7597 h 15139"/>
                  <a:gd name="connsiteX1" fmla="*/ 6976 w 15139"/>
                  <a:gd name="connsiteY1" fmla="*/ 10625 h 15139"/>
                  <a:gd name="connsiteX2" fmla="*/ 5916 w 15139"/>
                  <a:gd name="connsiteY2" fmla="*/ 5781 h 15139"/>
                  <a:gd name="connsiteX3" fmla="*/ 11669 w 15139"/>
                  <a:gd name="connsiteY3" fmla="*/ 759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669" y="7597"/>
                    </a:moveTo>
                    <a:cubicBezTo>
                      <a:pt x="10685" y="9490"/>
                      <a:pt x="9474" y="11685"/>
                      <a:pt x="6976" y="10625"/>
                    </a:cubicBezTo>
                    <a:cubicBezTo>
                      <a:pt x="5008" y="9792"/>
                      <a:pt x="5840" y="7522"/>
                      <a:pt x="5916" y="5781"/>
                    </a:cubicBezTo>
                    <a:cubicBezTo>
                      <a:pt x="8111" y="5629"/>
                      <a:pt x="10306" y="5327"/>
                      <a:pt x="11669" y="7597"/>
                    </a:cubicBezTo>
                    <a:close/>
                  </a:path>
                </a:pathLst>
              </a:custGeom>
              <a:solidFill>
                <a:srgbClr val="F4D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7" name="任意多边形: 形状 4366"/>
              <p:cNvSpPr/>
              <p:nvPr/>
            </p:nvSpPr>
            <p:spPr>
              <a:xfrm>
                <a:off x="2232610" y="6187010"/>
                <a:ext cx="15139" cy="15139"/>
              </a:xfrm>
              <a:custGeom>
                <a:avLst/>
                <a:gdLst>
                  <a:gd name="connsiteX0" fmla="*/ 13322 w 15139"/>
                  <a:gd name="connsiteY0" fmla="*/ 9311 h 15139"/>
                  <a:gd name="connsiteX1" fmla="*/ 13322 w 15139"/>
                  <a:gd name="connsiteY1" fmla="*/ 11279 h 15139"/>
                  <a:gd name="connsiteX2" fmla="*/ 5677 w 15139"/>
                  <a:gd name="connsiteY2" fmla="*/ 9538 h 15139"/>
                  <a:gd name="connsiteX3" fmla="*/ 9538 w 15139"/>
                  <a:gd name="connsiteY3" fmla="*/ 5677 h 15139"/>
                  <a:gd name="connsiteX4" fmla="*/ 13322 w 15139"/>
                  <a:gd name="connsiteY4" fmla="*/ 93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22" y="9311"/>
                    </a:moveTo>
                    <a:cubicBezTo>
                      <a:pt x="13322" y="9992"/>
                      <a:pt x="13322" y="10598"/>
                      <a:pt x="13322" y="11279"/>
                    </a:cubicBezTo>
                    <a:cubicBezTo>
                      <a:pt x="10673" y="11052"/>
                      <a:pt x="7721" y="12338"/>
                      <a:pt x="5677" y="9538"/>
                    </a:cubicBezTo>
                    <a:cubicBezTo>
                      <a:pt x="6964" y="8251"/>
                      <a:pt x="8251" y="6964"/>
                      <a:pt x="9538" y="5677"/>
                    </a:cubicBezTo>
                    <a:cubicBezTo>
                      <a:pt x="11430" y="6207"/>
                      <a:pt x="12338" y="7873"/>
                      <a:pt x="13322" y="931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8" name="任意多边形: 形状 4367"/>
              <p:cNvSpPr/>
              <p:nvPr/>
            </p:nvSpPr>
            <p:spPr>
              <a:xfrm>
                <a:off x="2269475" y="6207826"/>
                <a:ext cx="7570" cy="7570"/>
              </a:xfrm>
              <a:custGeom>
                <a:avLst/>
                <a:gdLst>
                  <a:gd name="connsiteX0" fmla="*/ 9082 w 7569"/>
                  <a:gd name="connsiteY0" fmla="*/ 7418 h 7569"/>
                  <a:gd name="connsiteX1" fmla="*/ 5828 w 7569"/>
                  <a:gd name="connsiteY1" fmla="*/ 7948 h 7569"/>
                  <a:gd name="connsiteX2" fmla="*/ 8855 w 7569"/>
                  <a:gd name="connsiteY2" fmla="*/ 5677 h 7569"/>
                  <a:gd name="connsiteX3" fmla="*/ 9082 w 756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9082" y="7418"/>
                    </a:moveTo>
                    <a:cubicBezTo>
                      <a:pt x="8174" y="8781"/>
                      <a:pt x="6660" y="10068"/>
                      <a:pt x="5828" y="7948"/>
                    </a:cubicBezTo>
                    <a:cubicBezTo>
                      <a:pt x="5071" y="6056"/>
                      <a:pt x="7341" y="5904"/>
                      <a:pt x="8855" y="5677"/>
                    </a:cubicBezTo>
                    <a:cubicBezTo>
                      <a:pt x="8931" y="6283"/>
                      <a:pt x="9007" y="6889"/>
                      <a:pt x="9082" y="7418"/>
                    </a:cubicBezTo>
                    <a:close/>
                  </a:path>
                </a:pathLst>
              </a:custGeom>
              <a:solidFill>
                <a:srgbClr val="EFB8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69" name="任意多边形: 形状 4368"/>
              <p:cNvSpPr/>
              <p:nvPr/>
            </p:nvSpPr>
            <p:spPr>
              <a:xfrm>
                <a:off x="2226933" y="6190794"/>
                <a:ext cx="15139" cy="7570"/>
              </a:xfrm>
              <a:custGeom>
                <a:avLst/>
                <a:gdLst>
                  <a:gd name="connsiteX0" fmla="*/ 5677 w 15139"/>
                  <a:gd name="connsiteY0" fmla="*/ 9311 h 7569"/>
                  <a:gd name="connsiteX1" fmla="*/ 7797 w 15139"/>
                  <a:gd name="connsiteY1" fmla="*/ 5677 h 7569"/>
                  <a:gd name="connsiteX2" fmla="*/ 9765 w 15139"/>
                  <a:gd name="connsiteY2" fmla="*/ 5753 h 7569"/>
                  <a:gd name="connsiteX3" fmla="*/ 5677 w 15139"/>
                  <a:gd name="connsiteY3" fmla="*/ 931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11"/>
                    </a:moveTo>
                    <a:cubicBezTo>
                      <a:pt x="6358" y="8099"/>
                      <a:pt x="7115" y="6889"/>
                      <a:pt x="7797" y="5677"/>
                    </a:cubicBezTo>
                    <a:cubicBezTo>
                      <a:pt x="8478" y="5677"/>
                      <a:pt x="9083" y="5753"/>
                      <a:pt x="9765" y="5753"/>
                    </a:cubicBezTo>
                    <a:cubicBezTo>
                      <a:pt x="9538" y="8175"/>
                      <a:pt x="8326" y="9613"/>
                      <a:pt x="5677" y="9311"/>
                    </a:cubicBezTo>
                    <a:close/>
                  </a:path>
                </a:pathLst>
              </a:custGeom>
              <a:solidFill>
                <a:srgbClr val="FAE7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0" name="任意多边形: 形状 4369"/>
              <p:cNvSpPr/>
              <p:nvPr/>
            </p:nvSpPr>
            <p:spPr>
              <a:xfrm>
                <a:off x="1919080" y="6118505"/>
                <a:ext cx="22709" cy="22709"/>
              </a:xfrm>
              <a:custGeom>
                <a:avLst/>
                <a:gdLst>
                  <a:gd name="connsiteX0" fmla="*/ 5677 w 22708"/>
                  <a:gd name="connsiteY0" fmla="*/ 19000 h 22708"/>
                  <a:gd name="connsiteX1" fmla="*/ 5677 w 22708"/>
                  <a:gd name="connsiteY1" fmla="*/ 15215 h 22708"/>
                  <a:gd name="connsiteX2" fmla="*/ 7570 w 22708"/>
                  <a:gd name="connsiteY2" fmla="*/ 15215 h 22708"/>
                  <a:gd name="connsiteX3" fmla="*/ 9462 w 22708"/>
                  <a:gd name="connsiteY3" fmla="*/ 15215 h 22708"/>
                  <a:gd name="connsiteX4" fmla="*/ 14988 w 22708"/>
                  <a:gd name="connsiteY4" fmla="*/ 12868 h 22708"/>
                  <a:gd name="connsiteX5" fmla="*/ 23541 w 22708"/>
                  <a:gd name="connsiteY5" fmla="*/ 5677 h 22708"/>
                  <a:gd name="connsiteX6" fmla="*/ 23920 w 22708"/>
                  <a:gd name="connsiteY6" fmla="*/ 16275 h 22708"/>
                  <a:gd name="connsiteX7" fmla="*/ 22936 w 22708"/>
                  <a:gd name="connsiteY7" fmla="*/ 19530 h 22708"/>
                  <a:gd name="connsiteX8" fmla="*/ 20513 w 22708"/>
                  <a:gd name="connsiteY8" fmla="*/ 19378 h 22708"/>
                  <a:gd name="connsiteX9" fmla="*/ 11354 w 22708"/>
                  <a:gd name="connsiteY9" fmla="*/ 19075 h 22708"/>
                  <a:gd name="connsiteX10" fmla="*/ 7570 w 22708"/>
                  <a:gd name="connsiteY10" fmla="*/ 19075 h 22708"/>
                  <a:gd name="connsiteX11" fmla="*/ 5677 w 22708"/>
                  <a:gd name="connsiteY11" fmla="*/ 1900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708" h="22708">
                    <a:moveTo>
                      <a:pt x="5677" y="19000"/>
                    </a:moveTo>
                    <a:cubicBezTo>
                      <a:pt x="5677" y="17713"/>
                      <a:pt x="5677" y="16502"/>
                      <a:pt x="5677" y="15215"/>
                    </a:cubicBezTo>
                    <a:cubicBezTo>
                      <a:pt x="6283" y="15215"/>
                      <a:pt x="6964" y="15215"/>
                      <a:pt x="7570" y="15215"/>
                    </a:cubicBezTo>
                    <a:cubicBezTo>
                      <a:pt x="8175" y="14533"/>
                      <a:pt x="8856" y="14533"/>
                      <a:pt x="9462" y="15215"/>
                    </a:cubicBezTo>
                    <a:cubicBezTo>
                      <a:pt x="11581" y="14988"/>
                      <a:pt x="14079" y="15821"/>
                      <a:pt x="14988" y="12868"/>
                    </a:cubicBezTo>
                    <a:cubicBezTo>
                      <a:pt x="16275" y="8856"/>
                      <a:pt x="19832" y="7721"/>
                      <a:pt x="23541" y="5677"/>
                    </a:cubicBezTo>
                    <a:cubicBezTo>
                      <a:pt x="24979" y="9613"/>
                      <a:pt x="19075" y="13171"/>
                      <a:pt x="23920" y="16275"/>
                    </a:cubicBezTo>
                    <a:cubicBezTo>
                      <a:pt x="24828" y="16880"/>
                      <a:pt x="23995" y="18621"/>
                      <a:pt x="22936" y="19530"/>
                    </a:cubicBezTo>
                    <a:cubicBezTo>
                      <a:pt x="22103" y="20211"/>
                      <a:pt x="20816" y="20211"/>
                      <a:pt x="20513" y="19378"/>
                    </a:cubicBezTo>
                    <a:cubicBezTo>
                      <a:pt x="17561" y="13095"/>
                      <a:pt x="14306" y="20059"/>
                      <a:pt x="11354" y="19075"/>
                    </a:cubicBezTo>
                    <a:cubicBezTo>
                      <a:pt x="10067" y="19075"/>
                      <a:pt x="8781" y="19075"/>
                      <a:pt x="7570" y="19075"/>
                    </a:cubicBezTo>
                    <a:cubicBezTo>
                      <a:pt x="6964" y="19000"/>
                      <a:pt x="6283" y="19000"/>
                      <a:pt x="5677" y="19000"/>
                    </a:cubicBezTo>
                    <a:close/>
                  </a:path>
                </a:pathLst>
              </a:custGeom>
              <a:solidFill>
                <a:srgbClr val="F5C7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1" name="任意多边形: 形状 4370"/>
              <p:cNvSpPr/>
              <p:nvPr/>
            </p:nvSpPr>
            <p:spPr>
              <a:xfrm>
                <a:off x="1939928" y="6114796"/>
                <a:ext cx="15139" cy="15139"/>
              </a:xfrm>
              <a:custGeom>
                <a:avLst/>
                <a:gdLst>
                  <a:gd name="connsiteX0" fmla="*/ 9505 w 15139"/>
                  <a:gd name="connsiteY0" fmla="*/ 5677 h 15139"/>
                  <a:gd name="connsiteX1" fmla="*/ 9884 w 15139"/>
                  <a:gd name="connsiteY1" fmla="*/ 6510 h 15139"/>
                  <a:gd name="connsiteX2" fmla="*/ 11474 w 15139"/>
                  <a:gd name="connsiteY2" fmla="*/ 12565 h 15139"/>
                  <a:gd name="connsiteX3" fmla="*/ 6478 w 15139"/>
                  <a:gd name="connsiteY3" fmla="*/ 11657 h 15139"/>
                  <a:gd name="connsiteX4" fmla="*/ 9505 w 15139"/>
                  <a:gd name="connsiteY4" fmla="*/ 5677 h 15139"/>
                  <a:gd name="connsiteX5" fmla="*/ 9505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505" y="5677"/>
                    </a:moveTo>
                    <a:cubicBezTo>
                      <a:pt x="9657" y="5980"/>
                      <a:pt x="9808" y="6207"/>
                      <a:pt x="9884" y="6510"/>
                    </a:cubicBezTo>
                    <a:cubicBezTo>
                      <a:pt x="10641" y="8478"/>
                      <a:pt x="14501" y="9916"/>
                      <a:pt x="11474" y="12565"/>
                    </a:cubicBezTo>
                    <a:cubicBezTo>
                      <a:pt x="10111" y="13777"/>
                      <a:pt x="7386" y="13625"/>
                      <a:pt x="6478" y="11657"/>
                    </a:cubicBezTo>
                    <a:cubicBezTo>
                      <a:pt x="5115" y="8856"/>
                      <a:pt x="5115" y="6056"/>
                      <a:pt x="9505" y="5677"/>
                    </a:cubicBezTo>
                    <a:lnTo>
                      <a:pt x="9505" y="5677"/>
                    </a:lnTo>
                    <a:close/>
                  </a:path>
                </a:pathLst>
              </a:custGeom>
              <a:solidFill>
                <a:srgbClr val="F4C5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2" name="任意多边形: 形状 4371"/>
              <p:cNvSpPr/>
              <p:nvPr/>
            </p:nvSpPr>
            <p:spPr>
              <a:xfrm>
                <a:off x="1920972" y="6130238"/>
                <a:ext cx="15139" cy="7570"/>
              </a:xfrm>
              <a:custGeom>
                <a:avLst/>
                <a:gdLst>
                  <a:gd name="connsiteX0" fmla="*/ 5677 w 15139"/>
                  <a:gd name="connsiteY0" fmla="*/ 7267 h 7569"/>
                  <a:gd name="connsiteX1" fmla="*/ 9462 w 15139"/>
                  <a:gd name="connsiteY1" fmla="*/ 7267 h 7569"/>
                  <a:gd name="connsiteX2" fmla="*/ 5677 w 15139"/>
                  <a:gd name="connsiteY2" fmla="*/ 726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267"/>
                    </a:moveTo>
                    <a:cubicBezTo>
                      <a:pt x="6964" y="5147"/>
                      <a:pt x="8251" y="5147"/>
                      <a:pt x="9462" y="7267"/>
                    </a:cubicBezTo>
                    <a:cubicBezTo>
                      <a:pt x="8251" y="9386"/>
                      <a:pt x="6964" y="9386"/>
                      <a:pt x="5677" y="726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3" name="任意多边形: 形状 4372"/>
              <p:cNvSpPr/>
              <p:nvPr/>
            </p:nvSpPr>
            <p:spPr>
              <a:xfrm>
                <a:off x="1932751" y="6142576"/>
                <a:ext cx="7570" cy="7570"/>
              </a:xfrm>
              <a:custGeom>
                <a:avLst/>
                <a:gdLst>
                  <a:gd name="connsiteX0" fmla="*/ 6539 w 7569"/>
                  <a:gd name="connsiteY0" fmla="*/ 5677 h 7569"/>
                  <a:gd name="connsiteX1" fmla="*/ 6842 w 7569"/>
                  <a:gd name="connsiteY1" fmla="*/ 6434 h 7569"/>
                  <a:gd name="connsiteX2" fmla="*/ 5707 w 7569"/>
                  <a:gd name="connsiteY2" fmla="*/ 6661 h 7569"/>
                  <a:gd name="connsiteX3" fmla="*/ 5858 w 7569"/>
                  <a:gd name="connsiteY3" fmla="*/ 5829 h 7569"/>
                  <a:gd name="connsiteX4" fmla="*/ 653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39" y="5677"/>
                    </a:moveTo>
                    <a:cubicBezTo>
                      <a:pt x="6615" y="5904"/>
                      <a:pt x="6842" y="6207"/>
                      <a:pt x="6842" y="6434"/>
                    </a:cubicBezTo>
                    <a:cubicBezTo>
                      <a:pt x="6615" y="7267"/>
                      <a:pt x="6161" y="7343"/>
                      <a:pt x="5707" y="6661"/>
                    </a:cubicBezTo>
                    <a:cubicBezTo>
                      <a:pt x="5631" y="6510"/>
                      <a:pt x="5707" y="6056"/>
                      <a:pt x="5858" y="5829"/>
                    </a:cubicBezTo>
                    <a:cubicBezTo>
                      <a:pt x="5934" y="5677"/>
                      <a:pt x="6312" y="5677"/>
                      <a:pt x="6539" y="5677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4" name="任意多边形: 形状 4373"/>
              <p:cNvSpPr/>
              <p:nvPr/>
            </p:nvSpPr>
            <p:spPr>
              <a:xfrm>
                <a:off x="1920972" y="6126908"/>
                <a:ext cx="7570" cy="7570"/>
              </a:xfrm>
              <a:custGeom>
                <a:avLst/>
                <a:gdLst>
                  <a:gd name="connsiteX0" fmla="*/ 7570 w 7569"/>
                  <a:gd name="connsiteY0" fmla="*/ 6813 h 7569"/>
                  <a:gd name="connsiteX1" fmla="*/ 6661 w 7569"/>
                  <a:gd name="connsiteY1" fmla="*/ 6813 h 7569"/>
                  <a:gd name="connsiteX2" fmla="*/ 5677 w 7569"/>
                  <a:gd name="connsiteY2" fmla="*/ 6813 h 7569"/>
                  <a:gd name="connsiteX3" fmla="*/ 7570 w 7569"/>
                  <a:gd name="connsiteY3" fmla="*/ 68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6813"/>
                    </a:moveTo>
                    <a:lnTo>
                      <a:pt x="6661" y="6813"/>
                    </a:lnTo>
                    <a:lnTo>
                      <a:pt x="5677" y="6813"/>
                    </a:lnTo>
                    <a:cubicBezTo>
                      <a:pt x="6358" y="5299"/>
                      <a:pt x="6964" y="5299"/>
                      <a:pt x="7570" y="6813"/>
                    </a:cubicBezTo>
                    <a:close/>
                  </a:path>
                </a:pathLst>
              </a:custGeom>
              <a:solidFill>
                <a:srgbClr val="F8D6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5" name="任意多边形: 形状 4374"/>
              <p:cNvSpPr/>
              <p:nvPr/>
            </p:nvSpPr>
            <p:spPr>
              <a:xfrm>
                <a:off x="2314821" y="6227355"/>
                <a:ext cx="45417" cy="37848"/>
              </a:xfrm>
              <a:custGeom>
                <a:avLst/>
                <a:gdLst>
                  <a:gd name="connsiteX0" fmla="*/ 47228 w 45417"/>
                  <a:gd name="connsiteY0" fmla="*/ 18470 h 37847"/>
                  <a:gd name="connsiteX1" fmla="*/ 45335 w 45417"/>
                  <a:gd name="connsiteY1" fmla="*/ 29900 h 37847"/>
                  <a:gd name="connsiteX2" fmla="*/ 40945 w 45417"/>
                  <a:gd name="connsiteY2" fmla="*/ 32549 h 37847"/>
                  <a:gd name="connsiteX3" fmla="*/ 38447 w 45417"/>
                  <a:gd name="connsiteY3" fmla="*/ 31943 h 37847"/>
                  <a:gd name="connsiteX4" fmla="*/ 28228 w 45417"/>
                  <a:gd name="connsiteY4" fmla="*/ 26947 h 37847"/>
                  <a:gd name="connsiteX5" fmla="*/ 24368 w 45417"/>
                  <a:gd name="connsiteY5" fmla="*/ 20362 h 37847"/>
                  <a:gd name="connsiteX6" fmla="*/ 16798 w 45417"/>
                  <a:gd name="connsiteY6" fmla="*/ 26039 h 37847"/>
                  <a:gd name="connsiteX7" fmla="*/ 13014 w 45417"/>
                  <a:gd name="connsiteY7" fmla="*/ 22254 h 37847"/>
                  <a:gd name="connsiteX8" fmla="*/ 11121 w 45417"/>
                  <a:gd name="connsiteY8" fmla="*/ 22254 h 37847"/>
                  <a:gd name="connsiteX9" fmla="*/ 7866 w 45417"/>
                  <a:gd name="connsiteY9" fmla="*/ 14685 h 37847"/>
                  <a:gd name="connsiteX10" fmla="*/ 7942 w 45417"/>
                  <a:gd name="connsiteY10" fmla="*/ 6510 h 37847"/>
                  <a:gd name="connsiteX11" fmla="*/ 15360 w 45417"/>
                  <a:gd name="connsiteY11" fmla="*/ 9916 h 37847"/>
                  <a:gd name="connsiteX12" fmla="*/ 16496 w 45417"/>
                  <a:gd name="connsiteY12" fmla="*/ 11960 h 37847"/>
                  <a:gd name="connsiteX13" fmla="*/ 19296 w 45417"/>
                  <a:gd name="connsiteY13" fmla="*/ 13398 h 37847"/>
                  <a:gd name="connsiteX14" fmla="*/ 29212 w 45417"/>
                  <a:gd name="connsiteY14" fmla="*/ 10294 h 37847"/>
                  <a:gd name="connsiteX15" fmla="*/ 37993 w 45417"/>
                  <a:gd name="connsiteY15" fmla="*/ 10976 h 37847"/>
                  <a:gd name="connsiteX16" fmla="*/ 37085 w 45417"/>
                  <a:gd name="connsiteY16" fmla="*/ 20665 h 37847"/>
                  <a:gd name="connsiteX17" fmla="*/ 45260 w 45417"/>
                  <a:gd name="connsiteY17" fmla="*/ 14609 h 37847"/>
                  <a:gd name="connsiteX18" fmla="*/ 47228 w 45417"/>
                  <a:gd name="connsiteY18" fmla="*/ 18470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7847">
                    <a:moveTo>
                      <a:pt x="47228" y="18470"/>
                    </a:moveTo>
                    <a:cubicBezTo>
                      <a:pt x="42383" y="21573"/>
                      <a:pt x="48288" y="26493"/>
                      <a:pt x="45335" y="29900"/>
                    </a:cubicBezTo>
                    <a:cubicBezTo>
                      <a:pt x="44049" y="31111"/>
                      <a:pt x="42838" y="32322"/>
                      <a:pt x="40945" y="32549"/>
                    </a:cubicBezTo>
                    <a:cubicBezTo>
                      <a:pt x="40037" y="32549"/>
                      <a:pt x="39280" y="32322"/>
                      <a:pt x="38447" y="31943"/>
                    </a:cubicBezTo>
                    <a:cubicBezTo>
                      <a:pt x="35419" y="29597"/>
                      <a:pt x="31483" y="28916"/>
                      <a:pt x="28228" y="26947"/>
                    </a:cubicBezTo>
                    <a:cubicBezTo>
                      <a:pt x="25958" y="25358"/>
                      <a:pt x="26412" y="22103"/>
                      <a:pt x="24368" y="20362"/>
                    </a:cubicBezTo>
                    <a:cubicBezTo>
                      <a:pt x="19675" y="19378"/>
                      <a:pt x="21492" y="27023"/>
                      <a:pt x="16798" y="26039"/>
                    </a:cubicBezTo>
                    <a:cubicBezTo>
                      <a:pt x="15890" y="24449"/>
                      <a:pt x="14527" y="23238"/>
                      <a:pt x="13014" y="22254"/>
                    </a:cubicBezTo>
                    <a:cubicBezTo>
                      <a:pt x="12408" y="22254"/>
                      <a:pt x="11727" y="22254"/>
                      <a:pt x="11121" y="22254"/>
                    </a:cubicBezTo>
                    <a:cubicBezTo>
                      <a:pt x="9456" y="20059"/>
                      <a:pt x="10137" y="16956"/>
                      <a:pt x="7866" y="14685"/>
                    </a:cubicBezTo>
                    <a:cubicBezTo>
                      <a:pt x="5444" y="12338"/>
                      <a:pt x="4460" y="8705"/>
                      <a:pt x="7942" y="6510"/>
                    </a:cubicBezTo>
                    <a:cubicBezTo>
                      <a:pt x="11424" y="4315"/>
                      <a:pt x="13771" y="6813"/>
                      <a:pt x="15360" y="9916"/>
                    </a:cubicBezTo>
                    <a:cubicBezTo>
                      <a:pt x="15739" y="10597"/>
                      <a:pt x="16117" y="11278"/>
                      <a:pt x="16496" y="11960"/>
                    </a:cubicBezTo>
                    <a:cubicBezTo>
                      <a:pt x="17253" y="12792"/>
                      <a:pt x="18010" y="13549"/>
                      <a:pt x="19296" y="13398"/>
                    </a:cubicBezTo>
                    <a:cubicBezTo>
                      <a:pt x="22703" y="12641"/>
                      <a:pt x="25882" y="11203"/>
                      <a:pt x="29212" y="10294"/>
                    </a:cubicBezTo>
                    <a:cubicBezTo>
                      <a:pt x="32240" y="9462"/>
                      <a:pt x="35571" y="8099"/>
                      <a:pt x="37993" y="10976"/>
                    </a:cubicBezTo>
                    <a:cubicBezTo>
                      <a:pt x="40794" y="14231"/>
                      <a:pt x="38901" y="17485"/>
                      <a:pt x="37085" y="20665"/>
                    </a:cubicBezTo>
                    <a:cubicBezTo>
                      <a:pt x="39583" y="18242"/>
                      <a:pt x="42156" y="16047"/>
                      <a:pt x="45260" y="14609"/>
                    </a:cubicBezTo>
                    <a:cubicBezTo>
                      <a:pt x="46925" y="15442"/>
                      <a:pt x="47152" y="16880"/>
                      <a:pt x="47228" y="18470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6" name="任意多边形: 形状 4375"/>
              <p:cNvSpPr/>
              <p:nvPr/>
            </p:nvSpPr>
            <p:spPr>
              <a:xfrm>
                <a:off x="2306765" y="6218012"/>
                <a:ext cx="37848" cy="37848"/>
              </a:xfrm>
              <a:custGeom>
                <a:avLst/>
                <a:gdLst>
                  <a:gd name="connsiteX0" fmla="*/ 22887 w 37847"/>
                  <a:gd name="connsiteY0" fmla="*/ 22135 h 37847"/>
                  <a:gd name="connsiteX1" fmla="*/ 21221 w 37847"/>
                  <a:gd name="connsiteY1" fmla="*/ 20091 h 37847"/>
                  <a:gd name="connsiteX2" fmla="*/ 16907 w 37847"/>
                  <a:gd name="connsiteY2" fmla="*/ 17064 h 37847"/>
                  <a:gd name="connsiteX3" fmla="*/ 16982 w 37847"/>
                  <a:gd name="connsiteY3" fmla="*/ 22362 h 37847"/>
                  <a:gd name="connsiteX4" fmla="*/ 19178 w 37847"/>
                  <a:gd name="connsiteY4" fmla="*/ 31673 h 37847"/>
                  <a:gd name="connsiteX5" fmla="*/ 17209 w 37847"/>
                  <a:gd name="connsiteY5" fmla="*/ 39318 h 37847"/>
                  <a:gd name="connsiteX6" fmla="*/ 15090 w 37847"/>
                  <a:gd name="connsiteY6" fmla="*/ 37804 h 37847"/>
                  <a:gd name="connsiteX7" fmla="*/ 11608 w 37847"/>
                  <a:gd name="connsiteY7" fmla="*/ 18502 h 37847"/>
                  <a:gd name="connsiteX8" fmla="*/ 5855 w 37847"/>
                  <a:gd name="connsiteY8" fmla="*/ 12673 h 37847"/>
                  <a:gd name="connsiteX9" fmla="*/ 8883 w 37847"/>
                  <a:gd name="connsiteY9" fmla="*/ 6921 h 37847"/>
                  <a:gd name="connsiteX10" fmla="*/ 15317 w 37847"/>
                  <a:gd name="connsiteY10" fmla="*/ 6996 h 37847"/>
                  <a:gd name="connsiteX11" fmla="*/ 15241 w 37847"/>
                  <a:gd name="connsiteY11" fmla="*/ 10630 h 37847"/>
                  <a:gd name="connsiteX12" fmla="*/ 30608 w 37847"/>
                  <a:gd name="connsiteY12" fmla="*/ 6996 h 37847"/>
                  <a:gd name="connsiteX13" fmla="*/ 30835 w 37847"/>
                  <a:gd name="connsiteY13" fmla="*/ 20470 h 37847"/>
                  <a:gd name="connsiteX14" fmla="*/ 22887 w 37847"/>
                  <a:gd name="connsiteY14" fmla="*/ 2213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47" h="37847">
                    <a:moveTo>
                      <a:pt x="22887" y="22135"/>
                    </a:moveTo>
                    <a:cubicBezTo>
                      <a:pt x="22281" y="21454"/>
                      <a:pt x="21373" y="20849"/>
                      <a:pt x="21221" y="20091"/>
                    </a:cubicBezTo>
                    <a:cubicBezTo>
                      <a:pt x="20691" y="17669"/>
                      <a:pt x="19556" y="15626"/>
                      <a:pt x="16907" y="17064"/>
                    </a:cubicBezTo>
                    <a:cubicBezTo>
                      <a:pt x="14409" y="18426"/>
                      <a:pt x="14939" y="21454"/>
                      <a:pt x="16982" y="22362"/>
                    </a:cubicBezTo>
                    <a:cubicBezTo>
                      <a:pt x="22130" y="24709"/>
                      <a:pt x="19480" y="28342"/>
                      <a:pt x="19178" y="31673"/>
                    </a:cubicBezTo>
                    <a:cubicBezTo>
                      <a:pt x="16150" y="33641"/>
                      <a:pt x="17664" y="36745"/>
                      <a:pt x="17209" y="39318"/>
                    </a:cubicBezTo>
                    <a:cubicBezTo>
                      <a:pt x="16453" y="38788"/>
                      <a:pt x="15014" y="37956"/>
                      <a:pt x="15090" y="37804"/>
                    </a:cubicBezTo>
                    <a:cubicBezTo>
                      <a:pt x="17891" y="30613"/>
                      <a:pt x="12365" y="25012"/>
                      <a:pt x="11608" y="18502"/>
                    </a:cubicBezTo>
                    <a:cubicBezTo>
                      <a:pt x="11154" y="14793"/>
                      <a:pt x="9564" y="12825"/>
                      <a:pt x="5855" y="12673"/>
                    </a:cubicBezTo>
                    <a:cubicBezTo>
                      <a:pt x="5023" y="9797"/>
                      <a:pt x="7293" y="8510"/>
                      <a:pt x="8883" y="6921"/>
                    </a:cubicBezTo>
                    <a:cubicBezTo>
                      <a:pt x="11078" y="5482"/>
                      <a:pt x="13198" y="5028"/>
                      <a:pt x="15317" y="6996"/>
                    </a:cubicBezTo>
                    <a:cubicBezTo>
                      <a:pt x="16225" y="8283"/>
                      <a:pt x="9640" y="10024"/>
                      <a:pt x="15241" y="10630"/>
                    </a:cubicBezTo>
                    <a:cubicBezTo>
                      <a:pt x="20540" y="11235"/>
                      <a:pt x="26520" y="12598"/>
                      <a:pt x="30608" y="6996"/>
                    </a:cubicBezTo>
                    <a:cubicBezTo>
                      <a:pt x="34922" y="11387"/>
                      <a:pt x="33106" y="16080"/>
                      <a:pt x="30835" y="20470"/>
                    </a:cubicBezTo>
                    <a:cubicBezTo>
                      <a:pt x="28942" y="23876"/>
                      <a:pt x="25990" y="23725"/>
                      <a:pt x="22887" y="22135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7" name="任意多边形: 形状 4376"/>
              <p:cNvSpPr/>
              <p:nvPr/>
            </p:nvSpPr>
            <p:spPr>
              <a:xfrm>
                <a:off x="2331538" y="6241961"/>
                <a:ext cx="15139" cy="15139"/>
              </a:xfrm>
              <a:custGeom>
                <a:avLst/>
                <a:gdLst>
                  <a:gd name="connsiteX0" fmla="*/ 7651 w 15139"/>
                  <a:gd name="connsiteY0" fmla="*/ 5757 h 15139"/>
                  <a:gd name="connsiteX1" fmla="*/ 11436 w 15139"/>
                  <a:gd name="connsiteY1" fmla="*/ 11434 h 15139"/>
                  <a:gd name="connsiteX2" fmla="*/ 7651 w 15139"/>
                  <a:gd name="connsiteY2" fmla="*/ 13402 h 15139"/>
                  <a:gd name="connsiteX3" fmla="*/ 5759 w 15139"/>
                  <a:gd name="connsiteY3" fmla="*/ 13326 h 15139"/>
                  <a:gd name="connsiteX4" fmla="*/ 7651 w 15139"/>
                  <a:gd name="connsiteY4" fmla="*/ 575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51" y="5757"/>
                    </a:moveTo>
                    <a:cubicBezTo>
                      <a:pt x="12723" y="5075"/>
                      <a:pt x="11058" y="8936"/>
                      <a:pt x="11436" y="11434"/>
                    </a:cubicBezTo>
                    <a:cubicBezTo>
                      <a:pt x="10755" y="13175"/>
                      <a:pt x="9695" y="14310"/>
                      <a:pt x="7651" y="13402"/>
                    </a:cubicBezTo>
                    <a:cubicBezTo>
                      <a:pt x="7046" y="13402"/>
                      <a:pt x="6365" y="13402"/>
                      <a:pt x="5759" y="13326"/>
                    </a:cubicBezTo>
                    <a:cubicBezTo>
                      <a:pt x="5381" y="10601"/>
                      <a:pt x="6365" y="8179"/>
                      <a:pt x="7651" y="5757"/>
                    </a:cubicBezTo>
                    <a:close/>
                  </a:path>
                </a:pathLst>
              </a:custGeom>
              <a:solidFill>
                <a:srgbClr val="EEB8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8" name="任意多边形: 形状 4377"/>
              <p:cNvSpPr/>
              <p:nvPr/>
            </p:nvSpPr>
            <p:spPr>
              <a:xfrm>
                <a:off x="2322082" y="6244005"/>
                <a:ext cx="15139" cy="15139"/>
              </a:xfrm>
              <a:custGeom>
                <a:avLst/>
                <a:gdLst>
                  <a:gd name="connsiteX0" fmla="*/ 5677 w 15139"/>
                  <a:gd name="connsiteY0" fmla="*/ 5680 h 15139"/>
                  <a:gd name="connsiteX1" fmla="*/ 9462 w 15139"/>
                  <a:gd name="connsiteY1" fmla="*/ 9465 h 15139"/>
                  <a:gd name="connsiteX2" fmla="*/ 5677 w 15139"/>
                  <a:gd name="connsiteY2" fmla="*/ 568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5680"/>
                    </a:moveTo>
                    <a:cubicBezTo>
                      <a:pt x="8251" y="5605"/>
                      <a:pt x="9538" y="6891"/>
                      <a:pt x="9462" y="9465"/>
                    </a:cubicBezTo>
                    <a:cubicBezTo>
                      <a:pt x="7645" y="8784"/>
                      <a:pt x="6358" y="7497"/>
                      <a:pt x="5677" y="5680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79" name="任意多边形: 形状 4378"/>
              <p:cNvSpPr/>
              <p:nvPr/>
            </p:nvSpPr>
            <p:spPr>
              <a:xfrm>
                <a:off x="2140792" y="5584310"/>
                <a:ext cx="15139" cy="7570"/>
              </a:xfrm>
              <a:custGeom>
                <a:avLst/>
                <a:gdLst>
                  <a:gd name="connsiteX0" fmla="*/ 12187 w 15139"/>
                  <a:gd name="connsiteY0" fmla="*/ 7659 h 7569"/>
                  <a:gd name="connsiteX1" fmla="*/ 5677 w 15139"/>
                  <a:gd name="connsiteY1" fmla="*/ 6750 h 7569"/>
                  <a:gd name="connsiteX2" fmla="*/ 12187 w 15139"/>
                  <a:gd name="connsiteY2" fmla="*/ 765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12187" y="7659"/>
                    </a:moveTo>
                    <a:cubicBezTo>
                      <a:pt x="9992" y="7356"/>
                      <a:pt x="7797" y="8264"/>
                      <a:pt x="5677" y="6750"/>
                    </a:cubicBezTo>
                    <a:cubicBezTo>
                      <a:pt x="8175" y="5161"/>
                      <a:pt x="10295" y="5236"/>
                      <a:pt x="12187" y="7659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0" name="任意多边形: 形状 4379"/>
              <p:cNvSpPr/>
              <p:nvPr/>
            </p:nvSpPr>
            <p:spPr>
              <a:xfrm>
                <a:off x="2386874" y="6116689"/>
                <a:ext cx="37848" cy="52987"/>
              </a:xfrm>
              <a:custGeom>
                <a:avLst/>
                <a:gdLst>
                  <a:gd name="connsiteX0" fmla="*/ 18851 w 37847"/>
                  <a:gd name="connsiteY0" fmla="*/ 15139 h 52986"/>
                  <a:gd name="connsiteX1" fmla="*/ 24453 w 37847"/>
                  <a:gd name="connsiteY1" fmla="*/ 12414 h 52986"/>
                  <a:gd name="connsiteX2" fmla="*/ 26497 w 37847"/>
                  <a:gd name="connsiteY2" fmla="*/ 5677 h 52986"/>
                  <a:gd name="connsiteX3" fmla="*/ 28465 w 37847"/>
                  <a:gd name="connsiteY3" fmla="*/ 5753 h 52986"/>
                  <a:gd name="connsiteX4" fmla="*/ 36034 w 37847"/>
                  <a:gd name="connsiteY4" fmla="*/ 9538 h 52986"/>
                  <a:gd name="connsiteX5" fmla="*/ 30433 w 37847"/>
                  <a:gd name="connsiteY5" fmla="*/ 20059 h 52986"/>
                  <a:gd name="connsiteX6" fmla="*/ 26648 w 37847"/>
                  <a:gd name="connsiteY6" fmla="*/ 25509 h 52986"/>
                  <a:gd name="connsiteX7" fmla="*/ 32249 w 37847"/>
                  <a:gd name="connsiteY7" fmla="*/ 30430 h 52986"/>
                  <a:gd name="connsiteX8" fmla="*/ 33385 w 37847"/>
                  <a:gd name="connsiteY8" fmla="*/ 31186 h 52986"/>
                  <a:gd name="connsiteX9" fmla="*/ 35429 w 37847"/>
                  <a:gd name="connsiteY9" fmla="*/ 40043 h 52986"/>
                  <a:gd name="connsiteX10" fmla="*/ 32325 w 37847"/>
                  <a:gd name="connsiteY10" fmla="*/ 41859 h 52986"/>
                  <a:gd name="connsiteX11" fmla="*/ 24453 w 37847"/>
                  <a:gd name="connsiteY11" fmla="*/ 40724 h 52986"/>
                  <a:gd name="connsiteX12" fmla="*/ 24074 w 37847"/>
                  <a:gd name="connsiteY12" fmla="*/ 41178 h 52986"/>
                  <a:gd name="connsiteX13" fmla="*/ 25210 w 37847"/>
                  <a:gd name="connsiteY13" fmla="*/ 42541 h 52986"/>
                  <a:gd name="connsiteX14" fmla="*/ 20895 w 37847"/>
                  <a:gd name="connsiteY14" fmla="*/ 47310 h 52986"/>
                  <a:gd name="connsiteX15" fmla="*/ 9465 w 37847"/>
                  <a:gd name="connsiteY15" fmla="*/ 47461 h 52986"/>
                  <a:gd name="connsiteX16" fmla="*/ 5680 w 37847"/>
                  <a:gd name="connsiteY16" fmla="*/ 41784 h 52986"/>
                  <a:gd name="connsiteX17" fmla="*/ 14612 w 37847"/>
                  <a:gd name="connsiteY17" fmla="*/ 39362 h 52986"/>
                  <a:gd name="connsiteX18" fmla="*/ 13326 w 37847"/>
                  <a:gd name="connsiteY18" fmla="*/ 20892 h 52986"/>
                  <a:gd name="connsiteX19" fmla="*/ 18851 w 37847"/>
                  <a:gd name="connsiteY19" fmla="*/ 15139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847" h="52986">
                    <a:moveTo>
                      <a:pt x="18851" y="15139"/>
                    </a:moveTo>
                    <a:cubicBezTo>
                      <a:pt x="22030" y="16804"/>
                      <a:pt x="24150" y="16047"/>
                      <a:pt x="24453" y="12414"/>
                    </a:cubicBezTo>
                    <a:cubicBezTo>
                      <a:pt x="24604" y="9916"/>
                      <a:pt x="25437" y="7796"/>
                      <a:pt x="26497" y="5677"/>
                    </a:cubicBezTo>
                    <a:cubicBezTo>
                      <a:pt x="27178" y="5677"/>
                      <a:pt x="27783" y="5677"/>
                      <a:pt x="28465" y="5753"/>
                    </a:cubicBezTo>
                    <a:cubicBezTo>
                      <a:pt x="30887" y="7191"/>
                      <a:pt x="33536" y="8251"/>
                      <a:pt x="36034" y="9538"/>
                    </a:cubicBezTo>
                    <a:cubicBezTo>
                      <a:pt x="36110" y="14079"/>
                      <a:pt x="37018" y="18848"/>
                      <a:pt x="30433" y="20059"/>
                    </a:cubicBezTo>
                    <a:cubicBezTo>
                      <a:pt x="27859" y="20514"/>
                      <a:pt x="26269" y="22481"/>
                      <a:pt x="26648" y="25509"/>
                    </a:cubicBezTo>
                    <a:cubicBezTo>
                      <a:pt x="27102" y="28840"/>
                      <a:pt x="29070" y="30278"/>
                      <a:pt x="32249" y="30430"/>
                    </a:cubicBezTo>
                    <a:cubicBezTo>
                      <a:pt x="32628" y="30657"/>
                      <a:pt x="33006" y="30959"/>
                      <a:pt x="33385" y="31186"/>
                    </a:cubicBezTo>
                    <a:cubicBezTo>
                      <a:pt x="35656" y="33760"/>
                      <a:pt x="36413" y="36712"/>
                      <a:pt x="35429" y="40043"/>
                    </a:cubicBezTo>
                    <a:cubicBezTo>
                      <a:pt x="34747" y="41330"/>
                      <a:pt x="33915" y="42238"/>
                      <a:pt x="32325" y="41859"/>
                    </a:cubicBezTo>
                    <a:cubicBezTo>
                      <a:pt x="29979" y="39740"/>
                      <a:pt x="27102" y="40876"/>
                      <a:pt x="24453" y="40724"/>
                    </a:cubicBezTo>
                    <a:cubicBezTo>
                      <a:pt x="23923" y="40724"/>
                      <a:pt x="22712" y="39892"/>
                      <a:pt x="24074" y="41178"/>
                    </a:cubicBezTo>
                    <a:cubicBezTo>
                      <a:pt x="24453" y="41557"/>
                      <a:pt x="24983" y="41784"/>
                      <a:pt x="25210" y="42541"/>
                    </a:cubicBezTo>
                    <a:cubicBezTo>
                      <a:pt x="24907" y="45190"/>
                      <a:pt x="23166" y="46477"/>
                      <a:pt x="20895" y="47310"/>
                    </a:cubicBezTo>
                    <a:cubicBezTo>
                      <a:pt x="17110" y="48218"/>
                      <a:pt x="13250" y="48369"/>
                      <a:pt x="9465" y="47461"/>
                    </a:cubicBezTo>
                    <a:cubicBezTo>
                      <a:pt x="6891" y="46477"/>
                      <a:pt x="5605" y="44509"/>
                      <a:pt x="5680" y="41784"/>
                    </a:cubicBezTo>
                    <a:cubicBezTo>
                      <a:pt x="9844" y="44509"/>
                      <a:pt x="10676" y="38075"/>
                      <a:pt x="14612" y="39362"/>
                    </a:cubicBezTo>
                    <a:cubicBezTo>
                      <a:pt x="9692" y="33003"/>
                      <a:pt x="10525" y="27023"/>
                      <a:pt x="13326" y="20892"/>
                    </a:cubicBezTo>
                    <a:cubicBezTo>
                      <a:pt x="14764" y="18545"/>
                      <a:pt x="16580" y="16653"/>
                      <a:pt x="18851" y="15139"/>
                    </a:cubicBezTo>
                    <a:close/>
                  </a:path>
                </a:pathLst>
              </a:custGeom>
              <a:solidFill>
                <a:srgbClr val="EFC1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1" name="任意多边形: 形状 4380"/>
              <p:cNvSpPr/>
              <p:nvPr/>
            </p:nvSpPr>
            <p:spPr>
              <a:xfrm>
                <a:off x="2397242" y="6153098"/>
                <a:ext cx="30278" cy="30278"/>
              </a:xfrm>
              <a:custGeom>
                <a:avLst/>
                <a:gdLst>
                  <a:gd name="connsiteX0" fmla="*/ 21805 w 30278"/>
                  <a:gd name="connsiteY0" fmla="*/ 20514 h 30278"/>
                  <a:gd name="connsiteX1" fmla="*/ 19913 w 30278"/>
                  <a:gd name="connsiteY1" fmla="*/ 24298 h 30278"/>
                  <a:gd name="connsiteX2" fmla="*/ 18021 w 30278"/>
                  <a:gd name="connsiteY2" fmla="*/ 24298 h 30278"/>
                  <a:gd name="connsiteX3" fmla="*/ 18021 w 30278"/>
                  <a:gd name="connsiteY3" fmla="*/ 24298 h 30278"/>
                  <a:gd name="connsiteX4" fmla="*/ 16128 w 30278"/>
                  <a:gd name="connsiteY4" fmla="*/ 26191 h 30278"/>
                  <a:gd name="connsiteX5" fmla="*/ 16128 w 30278"/>
                  <a:gd name="connsiteY5" fmla="*/ 26191 h 30278"/>
                  <a:gd name="connsiteX6" fmla="*/ 14236 w 30278"/>
                  <a:gd name="connsiteY6" fmla="*/ 28007 h 30278"/>
                  <a:gd name="connsiteX7" fmla="*/ 12343 w 30278"/>
                  <a:gd name="connsiteY7" fmla="*/ 28007 h 30278"/>
                  <a:gd name="connsiteX8" fmla="*/ 10148 w 30278"/>
                  <a:gd name="connsiteY8" fmla="*/ 27553 h 30278"/>
                  <a:gd name="connsiteX9" fmla="*/ 5682 w 30278"/>
                  <a:gd name="connsiteY9" fmla="*/ 20816 h 30278"/>
                  <a:gd name="connsiteX10" fmla="*/ 14160 w 30278"/>
                  <a:gd name="connsiteY10" fmla="*/ 10522 h 30278"/>
                  <a:gd name="connsiteX11" fmla="*/ 17491 w 30278"/>
                  <a:gd name="connsiteY11" fmla="*/ 6434 h 30278"/>
                  <a:gd name="connsiteX12" fmla="*/ 20064 w 30278"/>
                  <a:gd name="connsiteY12" fmla="*/ 5677 h 30278"/>
                  <a:gd name="connsiteX13" fmla="*/ 22714 w 30278"/>
                  <a:gd name="connsiteY13" fmla="*/ 6207 h 30278"/>
                  <a:gd name="connsiteX14" fmla="*/ 24833 w 30278"/>
                  <a:gd name="connsiteY14" fmla="*/ 10598 h 30278"/>
                  <a:gd name="connsiteX15" fmla="*/ 21805 w 30278"/>
                  <a:gd name="connsiteY15" fmla="*/ 20514 h 30278"/>
                  <a:gd name="connsiteX16" fmla="*/ 21805 w 30278"/>
                  <a:gd name="connsiteY16" fmla="*/ 2051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278" h="30278">
                    <a:moveTo>
                      <a:pt x="21805" y="20514"/>
                    </a:moveTo>
                    <a:cubicBezTo>
                      <a:pt x="21805" y="22103"/>
                      <a:pt x="21578" y="23617"/>
                      <a:pt x="19913" y="24298"/>
                    </a:cubicBezTo>
                    <a:cubicBezTo>
                      <a:pt x="19307" y="23617"/>
                      <a:pt x="18626" y="23617"/>
                      <a:pt x="18021" y="24298"/>
                    </a:cubicBezTo>
                    <a:lnTo>
                      <a:pt x="18021" y="24298"/>
                    </a:lnTo>
                    <a:cubicBezTo>
                      <a:pt x="17339" y="24904"/>
                      <a:pt x="16734" y="25509"/>
                      <a:pt x="16128" y="26191"/>
                    </a:cubicBezTo>
                    <a:lnTo>
                      <a:pt x="16128" y="26191"/>
                    </a:lnTo>
                    <a:cubicBezTo>
                      <a:pt x="15447" y="26796"/>
                      <a:pt x="14766" y="27402"/>
                      <a:pt x="14236" y="28007"/>
                    </a:cubicBezTo>
                    <a:cubicBezTo>
                      <a:pt x="13630" y="28007"/>
                      <a:pt x="12949" y="28007"/>
                      <a:pt x="12343" y="28007"/>
                    </a:cubicBezTo>
                    <a:cubicBezTo>
                      <a:pt x="11435" y="28613"/>
                      <a:pt x="9997" y="28234"/>
                      <a:pt x="10148" y="27553"/>
                    </a:cubicBezTo>
                    <a:cubicBezTo>
                      <a:pt x="10905" y="23693"/>
                      <a:pt x="8256" y="22330"/>
                      <a:pt x="5682" y="20816"/>
                    </a:cubicBezTo>
                    <a:cubicBezTo>
                      <a:pt x="5455" y="14836"/>
                      <a:pt x="12873" y="15215"/>
                      <a:pt x="14160" y="10522"/>
                    </a:cubicBezTo>
                    <a:cubicBezTo>
                      <a:pt x="14993" y="8932"/>
                      <a:pt x="15977" y="7494"/>
                      <a:pt x="17491" y="6434"/>
                    </a:cubicBezTo>
                    <a:cubicBezTo>
                      <a:pt x="18323" y="5980"/>
                      <a:pt x="19156" y="5753"/>
                      <a:pt x="20064" y="5677"/>
                    </a:cubicBezTo>
                    <a:cubicBezTo>
                      <a:pt x="20973" y="5753"/>
                      <a:pt x="21805" y="5980"/>
                      <a:pt x="22714" y="6207"/>
                    </a:cubicBezTo>
                    <a:cubicBezTo>
                      <a:pt x="24606" y="7115"/>
                      <a:pt x="25060" y="8705"/>
                      <a:pt x="24833" y="10598"/>
                    </a:cubicBezTo>
                    <a:cubicBezTo>
                      <a:pt x="24303" y="14155"/>
                      <a:pt x="19383" y="16275"/>
                      <a:pt x="21805" y="20514"/>
                    </a:cubicBezTo>
                    <a:lnTo>
                      <a:pt x="21805" y="20514"/>
                    </a:ln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2" name="任意多边形: 形状 4381"/>
              <p:cNvSpPr/>
              <p:nvPr/>
            </p:nvSpPr>
            <p:spPr>
              <a:xfrm>
                <a:off x="2383244" y="6161476"/>
                <a:ext cx="22709" cy="15139"/>
              </a:xfrm>
              <a:custGeom>
                <a:avLst/>
                <a:gdLst>
                  <a:gd name="connsiteX0" fmla="*/ 18697 w 22708"/>
                  <a:gd name="connsiteY0" fmla="*/ 14028 h 15139"/>
                  <a:gd name="connsiteX1" fmla="*/ 5677 w 22708"/>
                  <a:gd name="connsiteY1" fmla="*/ 14407 h 15139"/>
                  <a:gd name="connsiteX2" fmla="*/ 13095 w 22708"/>
                  <a:gd name="connsiteY2" fmla="*/ 6307 h 15139"/>
                  <a:gd name="connsiteX3" fmla="*/ 15518 w 22708"/>
                  <a:gd name="connsiteY3" fmla="*/ 5777 h 15139"/>
                  <a:gd name="connsiteX4" fmla="*/ 19605 w 22708"/>
                  <a:gd name="connsiteY4" fmla="*/ 11682 h 15139"/>
                  <a:gd name="connsiteX5" fmla="*/ 18697 w 22708"/>
                  <a:gd name="connsiteY5" fmla="*/ 1402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8697" y="14028"/>
                    </a:moveTo>
                    <a:cubicBezTo>
                      <a:pt x="14685" y="12968"/>
                      <a:pt x="10749" y="11303"/>
                      <a:pt x="5677" y="14407"/>
                    </a:cubicBezTo>
                    <a:cubicBezTo>
                      <a:pt x="6661" y="8730"/>
                      <a:pt x="9083" y="6761"/>
                      <a:pt x="13095" y="6307"/>
                    </a:cubicBezTo>
                    <a:cubicBezTo>
                      <a:pt x="13852" y="5702"/>
                      <a:pt x="14609" y="5550"/>
                      <a:pt x="15518" y="5777"/>
                    </a:cubicBezTo>
                    <a:cubicBezTo>
                      <a:pt x="18243" y="6837"/>
                      <a:pt x="20135" y="8426"/>
                      <a:pt x="19605" y="11682"/>
                    </a:cubicBezTo>
                    <a:cubicBezTo>
                      <a:pt x="19605" y="12590"/>
                      <a:pt x="19302" y="13423"/>
                      <a:pt x="18697" y="14028"/>
                    </a:cubicBezTo>
                    <a:close/>
                  </a:path>
                </a:pathLst>
              </a:custGeom>
              <a:solidFill>
                <a:srgbClr val="ECB0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3" name="任意多边形: 形状 4382"/>
              <p:cNvSpPr/>
              <p:nvPr/>
            </p:nvSpPr>
            <p:spPr>
              <a:xfrm>
                <a:off x="2390511" y="6156366"/>
                <a:ext cx="22709" cy="15139"/>
              </a:xfrm>
              <a:custGeom>
                <a:avLst/>
                <a:gdLst>
                  <a:gd name="connsiteX0" fmla="*/ 7570 w 22708"/>
                  <a:gd name="connsiteY0" fmla="*/ 11569 h 15139"/>
                  <a:gd name="connsiteX1" fmla="*/ 5753 w 22708"/>
                  <a:gd name="connsiteY1" fmla="*/ 11417 h 15139"/>
                  <a:gd name="connsiteX2" fmla="*/ 5677 w 22708"/>
                  <a:gd name="connsiteY2" fmla="*/ 7708 h 15139"/>
                  <a:gd name="connsiteX3" fmla="*/ 17031 w 22708"/>
                  <a:gd name="connsiteY3" fmla="*/ 5816 h 15139"/>
                  <a:gd name="connsiteX4" fmla="*/ 19378 w 22708"/>
                  <a:gd name="connsiteY4" fmla="*/ 9222 h 15139"/>
                  <a:gd name="connsiteX5" fmla="*/ 7570 w 22708"/>
                  <a:gd name="connsiteY5" fmla="*/ 11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570" y="11569"/>
                    </a:moveTo>
                    <a:cubicBezTo>
                      <a:pt x="6964" y="11569"/>
                      <a:pt x="6358" y="11493"/>
                      <a:pt x="5753" y="11417"/>
                    </a:cubicBezTo>
                    <a:cubicBezTo>
                      <a:pt x="5753" y="10206"/>
                      <a:pt x="5677" y="8919"/>
                      <a:pt x="5677" y="7708"/>
                    </a:cubicBezTo>
                    <a:cubicBezTo>
                      <a:pt x="9008" y="4151"/>
                      <a:pt x="13247" y="6497"/>
                      <a:pt x="17031" y="5816"/>
                    </a:cubicBezTo>
                    <a:cubicBezTo>
                      <a:pt x="18470" y="6497"/>
                      <a:pt x="19605" y="7330"/>
                      <a:pt x="19378" y="9222"/>
                    </a:cubicBezTo>
                    <a:cubicBezTo>
                      <a:pt x="16350" y="14370"/>
                      <a:pt x="12036" y="13310"/>
                      <a:pt x="7570" y="11569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4" name="任意多边形: 形状 4383"/>
              <p:cNvSpPr/>
              <p:nvPr/>
            </p:nvSpPr>
            <p:spPr>
              <a:xfrm>
                <a:off x="2396264" y="6167253"/>
                <a:ext cx="15139" cy="15139"/>
              </a:xfrm>
              <a:custGeom>
                <a:avLst/>
                <a:gdLst>
                  <a:gd name="connsiteX0" fmla="*/ 5677 w 15139"/>
                  <a:gd name="connsiteY0" fmla="*/ 8251 h 15139"/>
                  <a:gd name="connsiteX1" fmla="*/ 5753 w 15139"/>
                  <a:gd name="connsiteY1" fmla="*/ 6358 h 15139"/>
                  <a:gd name="connsiteX2" fmla="*/ 7570 w 15139"/>
                  <a:gd name="connsiteY2" fmla="*/ 6358 h 15139"/>
                  <a:gd name="connsiteX3" fmla="*/ 13247 w 15139"/>
                  <a:gd name="connsiteY3" fmla="*/ 14003 h 15139"/>
                  <a:gd name="connsiteX4" fmla="*/ 7721 w 15139"/>
                  <a:gd name="connsiteY4" fmla="*/ 13474 h 15139"/>
                  <a:gd name="connsiteX5" fmla="*/ 5677 w 15139"/>
                  <a:gd name="connsiteY5" fmla="*/ 82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251"/>
                    </a:moveTo>
                    <a:cubicBezTo>
                      <a:pt x="5677" y="7645"/>
                      <a:pt x="5753" y="7039"/>
                      <a:pt x="5753" y="6358"/>
                    </a:cubicBezTo>
                    <a:cubicBezTo>
                      <a:pt x="6358" y="5450"/>
                      <a:pt x="6964" y="5450"/>
                      <a:pt x="7570" y="6358"/>
                    </a:cubicBezTo>
                    <a:cubicBezTo>
                      <a:pt x="12490" y="6661"/>
                      <a:pt x="12036" y="10900"/>
                      <a:pt x="13247" y="14003"/>
                    </a:cubicBezTo>
                    <a:cubicBezTo>
                      <a:pt x="11127" y="16501"/>
                      <a:pt x="9235" y="16653"/>
                      <a:pt x="7721" y="13474"/>
                    </a:cubicBezTo>
                    <a:cubicBezTo>
                      <a:pt x="6964" y="11732"/>
                      <a:pt x="6358" y="9992"/>
                      <a:pt x="5677" y="8251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5" name="任意多边形: 形状 4384"/>
              <p:cNvSpPr/>
              <p:nvPr/>
            </p:nvSpPr>
            <p:spPr>
              <a:xfrm>
                <a:off x="2403403" y="6177073"/>
                <a:ext cx="15139" cy="15139"/>
              </a:xfrm>
              <a:custGeom>
                <a:avLst/>
                <a:gdLst>
                  <a:gd name="connsiteX0" fmla="*/ 13753 w 15139"/>
                  <a:gd name="connsiteY0" fmla="*/ 7969 h 15139"/>
                  <a:gd name="connsiteX1" fmla="*/ 9968 w 15139"/>
                  <a:gd name="connsiteY1" fmla="*/ 9937 h 15139"/>
                  <a:gd name="connsiteX2" fmla="*/ 8075 w 15139"/>
                  <a:gd name="connsiteY2" fmla="*/ 11829 h 15139"/>
                  <a:gd name="connsiteX3" fmla="*/ 8075 w 15139"/>
                  <a:gd name="connsiteY3" fmla="*/ 11829 h 15139"/>
                  <a:gd name="connsiteX4" fmla="*/ 6259 w 15139"/>
                  <a:gd name="connsiteY4" fmla="*/ 11527 h 15139"/>
                  <a:gd name="connsiteX5" fmla="*/ 8227 w 15139"/>
                  <a:gd name="connsiteY5" fmla="*/ 8272 h 15139"/>
                  <a:gd name="connsiteX6" fmla="*/ 13753 w 15139"/>
                  <a:gd name="connsiteY6" fmla="*/ 79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753" y="7969"/>
                    </a:moveTo>
                    <a:cubicBezTo>
                      <a:pt x="12996" y="9634"/>
                      <a:pt x="11557" y="9861"/>
                      <a:pt x="9968" y="9937"/>
                    </a:cubicBezTo>
                    <a:cubicBezTo>
                      <a:pt x="9287" y="10543"/>
                      <a:pt x="8605" y="11072"/>
                      <a:pt x="8075" y="11829"/>
                    </a:cubicBezTo>
                    <a:lnTo>
                      <a:pt x="8075" y="11829"/>
                    </a:lnTo>
                    <a:cubicBezTo>
                      <a:pt x="7470" y="11753"/>
                      <a:pt x="6561" y="11829"/>
                      <a:pt x="6259" y="11527"/>
                    </a:cubicBezTo>
                    <a:cubicBezTo>
                      <a:pt x="4291" y="8802"/>
                      <a:pt x="7924" y="7969"/>
                      <a:pt x="8227" y="8272"/>
                    </a:cubicBezTo>
                    <a:cubicBezTo>
                      <a:pt x="10346" y="10164"/>
                      <a:pt x="11784" y="1837"/>
                      <a:pt x="13753" y="7969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6" name="任意多边形: 形状 4385"/>
              <p:cNvSpPr/>
              <p:nvPr/>
            </p:nvSpPr>
            <p:spPr>
              <a:xfrm>
                <a:off x="2407694" y="6171795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6"/>
                      <a:pt x="6585" y="5904"/>
                      <a:pt x="7570" y="5677"/>
                    </a:cubicBezTo>
                    <a:cubicBezTo>
                      <a:pt x="6888" y="6283"/>
                      <a:pt x="6283" y="6889"/>
                      <a:pt x="5677" y="7570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7" name="任意多边形: 形状 4386"/>
              <p:cNvSpPr/>
              <p:nvPr/>
            </p:nvSpPr>
            <p:spPr>
              <a:xfrm>
                <a:off x="2405725" y="6173687"/>
                <a:ext cx="7570" cy="7570"/>
              </a:xfrm>
              <a:custGeom>
                <a:avLst/>
                <a:gdLst>
                  <a:gd name="connsiteX0" fmla="*/ 5677 w 7569"/>
                  <a:gd name="connsiteY0" fmla="*/ 7494 h 7569"/>
                  <a:gd name="connsiteX1" fmla="*/ 7570 w 7569"/>
                  <a:gd name="connsiteY1" fmla="*/ 5677 h 7569"/>
                  <a:gd name="connsiteX2" fmla="*/ 5677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494"/>
                    </a:moveTo>
                    <a:cubicBezTo>
                      <a:pt x="6283" y="6889"/>
                      <a:pt x="6964" y="6283"/>
                      <a:pt x="7570" y="5677"/>
                    </a:cubicBezTo>
                    <a:cubicBezTo>
                      <a:pt x="7342" y="6661"/>
                      <a:pt x="6661" y="7267"/>
                      <a:pt x="5677" y="7494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8" name="任意多边形: 形状 4387"/>
              <p:cNvSpPr/>
              <p:nvPr/>
            </p:nvSpPr>
            <p:spPr>
              <a:xfrm>
                <a:off x="2409586" y="6170584"/>
                <a:ext cx="7570" cy="7570"/>
              </a:xfrm>
              <a:custGeom>
                <a:avLst/>
                <a:gdLst>
                  <a:gd name="connsiteX0" fmla="*/ 5677 w 7569"/>
                  <a:gd name="connsiteY0" fmla="*/ 6813 h 7569"/>
                  <a:gd name="connsiteX1" fmla="*/ 7570 w 7569"/>
                  <a:gd name="connsiteY1" fmla="*/ 6813 h 7569"/>
                  <a:gd name="connsiteX2" fmla="*/ 5677 w 7569"/>
                  <a:gd name="connsiteY2" fmla="*/ 681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6813"/>
                    </a:moveTo>
                    <a:cubicBezTo>
                      <a:pt x="6283" y="5299"/>
                      <a:pt x="6888" y="5299"/>
                      <a:pt x="7570" y="6813"/>
                    </a:cubicBezTo>
                    <a:cubicBezTo>
                      <a:pt x="6888" y="6813"/>
                      <a:pt x="6283" y="6813"/>
                      <a:pt x="5677" y="6813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89" name="任意多边形: 形状 4388"/>
              <p:cNvSpPr/>
              <p:nvPr/>
            </p:nvSpPr>
            <p:spPr>
              <a:xfrm>
                <a:off x="1571588" y="6449294"/>
                <a:ext cx="7570" cy="15139"/>
              </a:xfrm>
              <a:custGeom>
                <a:avLst/>
                <a:gdLst>
                  <a:gd name="connsiteX0" fmla="*/ 7165 w 7569"/>
                  <a:gd name="connsiteY0" fmla="*/ 5677 h 15139"/>
                  <a:gd name="connsiteX1" fmla="*/ 9058 w 7569"/>
                  <a:gd name="connsiteY1" fmla="*/ 5677 h 15139"/>
                  <a:gd name="connsiteX2" fmla="*/ 8377 w 7569"/>
                  <a:gd name="connsiteY2" fmla="*/ 9916 h 15139"/>
                  <a:gd name="connsiteX3" fmla="*/ 6333 w 7569"/>
                  <a:gd name="connsiteY3" fmla="*/ 9235 h 15139"/>
                  <a:gd name="connsiteX4" fmla="*/ 7165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165" y="5677"/>
                    </a:moveTo>
                    <a:cubicBezTo>
                      <a:pt x="7771" y="5677"/>
                      <a:pt x="8452" y="5677"/>
                      <a:pt x="9058" y="5677"/>
                    </a:cubicBezTo>
                    <a:cubicBezTo>
                      <a:pt x="8831" y="7115"/>
                      <a:pt x="8982" y="8629"/>
                      <a:pt x="8377" y="9916"/>
                    </a:cubicBezTo>
                    <a:cubicBezTo>
                      <a:pt x="8074" y="10597"/>
                      <a:pt x="6787" y="9916"/>
                      <a:pt x="6333" y="9235"/>
                    </a:cubicBezTo>
                    <a:cubicBezTo>
                      <a:pt x="5197" y="7796"/>
                      <a:pt x="5576" y="6585"/>
                      <a:pt x="7165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0" name="任意多边形: 形状 4389"/>
              <p:cNvSpPr/>
              <p:nvPr/>
            </p:nvSpPr>
            <p:spPr>
              <a:xfrm>
                <a:off x="1806294" y="6347109"/>
                <a:ext cx="15139" cy="7570"/>
              </a:xfrm>
              <a:custGeom>
                <a:avLst/>
                <a:gdLst>
                  <a:gd name="connsiteX0" fmla="*/ 5677 w 15139"/>
                  <a:gd name="connsiteY0" fmla="*/ 7264 h 7569"/>
                  <a:gd name="connsiteX1" fmla="*/ 7645 w 15139"/>
                  <a:gd name="connsiteY1" fmla="*/ 5750 h 7569"/>
                  <a:gd name="connsiteX2" fmla="*/ 9462 w 15139"/>
                  <a:gd name="connsiteY2" fmla="*/ 7188 h 7569"/>
                  <a:gd name="connsiteX3" fmla="*/ 7570 w 15139"/>
                  <a:gd name="connsiteY3" fmla="*/ 8777 h 7569"/>
                  <a:gd name="connsiteX4" fmla="*/ 5677 w 15139"/>
                  <a:gd name="connsiteY4" fmla="*/ 72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7264"/>
                    </a:moveTo>
                    <a:cubicBezTo>
                      <a:pt x="6283" y="6809"/>
                      <a:pt x="6888" y="5976"/>
                      <a:pt x="7645" y="5750"/>
                    </a:cubicBezTo>
                    <a:cubicBezTo>
                      <a:pt x="8629" y="5446"/>
                      <a:pt x="9462" y="6128"/>
                      <a:pt x="9462" y="7188"/>
                    </a:cubicBezTo>
                    <a:cubicBezTo>
                      <a:pt x="9386" y="8247"/>
                      <a:pt x="8554" y="8701"/>
                      <a:pt x="7570" y="8777"/>
                    </a:cubicBezTo>
                    <a:cubicBezTo>
                      <a:pt x="6586" y="8853"/>
                      <a:pt x="5677" y="8777"/>
                      <a:pt x="5677" y="7264"/>
                    </a:cubicBezTo>
                    <a:close/>
                  </a:path>
                </a:pathLst>
              </a:custGeom>
              <a:solidFill>
                <a:srgbClr val="F1BF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1" name="任意多边形: 形状 4390"/>
              <p:cNvSpPr/>
              <p:nvPr/>
            </p:nvSpPr>
            <p:spPr>
              <a:xfrm>
                <a:off x="1574969" y="6282459"/>
                <a:ext cx="52987" cy="30278"/>
              </a:xfrm>
              <a:custGeom>
                <a:avLst/>
                <a:gdLst>
                  <a:gd name="connsiteX0" fmla="*/ 17107 w 52986"/>
                  <a:gd name="connsiteY0" fmla="*/ 7118 h 30278"/>
                  <a:gd name="connsiteX1" fmla="*/ 26569 w 52986"/>
                  <a:gd name="connsiteY1" fmla="*/ 10903 h 30278"/>
                  <a:gd name="connsiteX2" fmla="*/ 27856 w 52986"/>
                  <a:gd name="connsiteY2" fmla="*/ 10676 h 30278"/>
                  <a:gd name="connsiteX3" fmla="*/ 37696 w 52986"/>
                  <a:gd name="connsiteY3" fmla="*/ 10525 h 30278"/>
                  <a:gd name="connsiteX4" fmla="*/ 37999 w 52986"/>
                  <a:gd name="connsiteY4" fmla="*/ 10903 h 30278"/>
                  <a:gd name="connsiteX5" fmla="*/ 37621 w 52986"/>
                  <a:gd name="connsiteY5" fmla="*/ 10070 h 30278"/>
                  <a:gd name="connsiteX6" fmla="*/ 41557 w 52986"/>
                  <a:gd name="connsiteY6" fmla="*/ 5756 h 30278"/>
                  <a:gd name="connsiteX7" fmla="*/ 44206 w 52986"/>
                  <a:gd name="connsiteY7" fmla="*/ 5907 h 30278"/>
                  <a:gd name="connsiteX8" fmla="*/ 47083 w 52986"/>
                  <a:gd name="connsiteY8" fmla="*/ 9919 h 30278"/>
                  <a:gd name="connsiteX9" fmla="*/ 48672 w 52986"/>
                  <a:gd name="connsiteY9" fmla="*/ 15823 h 30278"/>
                  <a:gd name="connsiteX10" fmla="*/ 49429 w 52986"/>
                  <a:gd name="connsiteY10" fmla="*/ 16580 h 30278"/>
                  <a:gd name="connsiteX11" fmla="*/ 50640 w 52986"/>
                  <a:gd name="connsiteY11" fmla="*/ 25285 h 30278"/>
                  <a:gd name="connsiteX12" fmla="*/ 33457 w 52986"/>
                  <a:gd name="connsiteY12" fmla="*/ 24528 h 30278"/>
                  <a:gd name="connsiteX13" fmla="*/ 31262 w 52986"/>
                  <a:gd name="connsiteY13" fmla="*/ 23090 h 30278"/>
                  <a:gd name="connsiteX14" fmla="*/ 23011 w 52986"/>
                  <a:gd name="connsiteY14" fmla="*/ 15293 h 30278"/>
                  <a:gd name="connsiteX15" fmla="*/ 18545 w 52986"/>
                  <a:gd name="connsiteY15" fmla="*/ 17035 h 30278"/>
                  <a:gd name="connsiteX16" fmla="*/ 7570 w 52986"/>
                  <a:gd name="connsiteY16" fmla="*/ 24225 h 30278"/>
                  <a:gd name="connsiteX17" fmla="*/ 5677 w 52986"/>
                  <a:gd name="connsiteY17" fmla="*/ 20441 h 30278"/>
                  <a:gd name="connsiteX18" fmla="*/ 11127 w 52986"/>
                  <a:gd name="connsiteY18" fmla="*/ 16353 h 30278"/>
                  <a:gd name="connsiteX19" fmla="*/ 16804 w 52986"/>
                  <a:gd name="connsiteY19" fmla="*/ 11963 h 30278"/>
                  <a:gd name="connsiteX20" fmla="*/ 17107 w 52986"/>
                  <a:gd name="connsiteY20" fmla="*/ 71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986" h="30278">
                    <a:moveTo>
                      <a:pt x="17107" y="7118"/>
                    </a:moveTo>
                    <a:cubicBezTo>
                      <a:pt x="20741" y="7194"/>
                      <a:pt x="23390" y="9692"/>
                      <a:pt x="26569" y="10903"/>
                    </a:cubicBezTo>
                    <a:cubicBezTo>
                      <a:pt x="27023" y="10828"/>
                      <a:pt x="27402" y="10752"/>
                      <a:pt x="27856" y="10676"/>
                    </a:cubicBezTo>
                    <a:cubicBezTo>
                      <a:pt x="31186" y="10222"/>
                      <a:pt x="34441" y="8102"/>
                      <a:pt x="37696" y="10525"/>
                    </a:cubicBezTo>
                    <a:cubicBezTo>
                      <a:pt x="37772" y="10600"/>
                      <a:pt x="37696" y="10903"/>
                      <a:pt x="37999" y="10903"/>
                    </a:cubicBezTo>
                    <a:cubicBezTo>
                      <a:pt x="37091" y="10070"/>
                      <a:pt x="38453" y="11130"/>
                      <a:pt x="37621" y="10070"/>
                    </a:cubicBezTo>
                    <a:cubicBezTo>
                      <a:pt x="37848" y="7573"/>
                      <a:pt x="39362" y="6437"/>
                      <a:pt x="41557" y="5756"/>
                    </a:cubicBezTo>
                    <a:cubicBezTo>
                      <a:pt x="42465" y="5605"/>
                      <a:pt x="43373" y="5680"/>
                      <a:pt x="44206" y="5907"/>
                    </a:cubicBezTo>
                    <a:cubicBezTo>
                      <a:pt x="46023" y="6664"/>
                      <a:pt x="46855" y="8102"/>
                      <a:pt x="47083" y="9919"/>
                    </a:cubicBezTo>
                    <a:cubicBezTo>
                      <a:pt x="47461" y="11887"/>
                      <a:pt x="45947" y="14385"/>
                      <a:pt x="48672" y="15823"/>
                    </a:cubicBezTo>
                    <a:cubicBezTo>
                      <a:pt x="48899" y="16051"/>
                      <a:pt x="49202" y="16353"/>
                      <a:pt x="49429" y="16580"/>
                    </a:cubicBezTo>
                    <a:cubicBezTo>
                      <a:pt x="49808" y="19305"/>
                      <a:pt x="50186" y="22106"/>
                      <a:pt x="50640" y="25285"/>
                    </a:cubicBezTo>
                    <a:cubicBezTo>
                      <a:pt x="44812" y="26799"/>
                      <a:pt x="39210" y="23393"/>
                      <a:pt x="33457" y="24528"/>
                    </a:cubicBezTo>
                    <a:cubicBezTo>
                      <a:pt x="32852" y="24680"/>
                      <a:pt x="31186" y="23317"/>
                      <a:pt x="31262" y="23090"/>
                    </a:cubicBezTo>
                    <a:cubicBezTo>
                      <a:pt x="34214" y="14688"/>
                      <a:pt x="24223" y="19760"/>
                      <a:pt x="23011" y="15293"/>
                    </a:cubicBezTo>
                    <a:cubicBezTo>
                      <a:pt x="22633" y="14007"/>
                      <a:pt x="20059" y="15672"/>
                      <a:pt x="18545" y="17035"/>
                    </a:cubicBezTo>
                    <a:cubicBezTo>
                      <a:pt x="15290" y="19986"/>
                      <a:pt x="11657" y="22485"/>
                      <a:pt x="7570" y="24225"/>
                    </a:cubicBezTo>
                    <a:cubicBezTo>
                      <a:pt x="5904" y="23469"/>
                      <a:pt x="5677" y="22030"/>
                      <a:pt x="5677" y="20441"/>
                    </a:cubicBezTo>
                    <a:cubicBezTo>
                      <a:pt x="8478" y="20365"/>
                      <a:pt x="10824" y="19230"/>
                      <a:pt x="11127" y="16353"/>
                    </a:cubicBezTo>
                    <a:cubicBezTo>
                      <a:pt x="11506" y="12493"/>
                      <a:pt x="12414" y="11584"/>
                      <a:pt x="16804" y="11963"/>
                    </a:cubicBezTo>
                    <a:cubicBezTo>
                      <a:pt x="20589" y="12266"/>
                      <a:pt x="17107" y="8859"/>
                      <a:pt x="17107" y="711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2" name="任意多边形: 形状 4391"/>
              <p:cNvSpPr/>
              <p:nvPr/>
            </p:nvSpPr>
            <p:spPr>
              <a:xfrm>
                <a:off x="1552109" y="6264825"/>
                <a:ext cx="22709" cy="30278"/>
              </a:xfrm>
              <a:custGeom>
                <a:avLst/>
                <a:gdLst>
                  <a:gd name="connsiteX0" fmla="*/ 11506 w 22708"/>
                  <a:gd name="connsiteY0" fmla="*/ 5677 h 30278"/>
                  <a:gd name="connsiteX1" fmla="*/ 14155 w 22708"/>
                  <a:gd name="connsiteY1" fmla="*/ 15139 h 30278"/>
                  <a:gd name="connsiteX2" fmla="*/ 15215 w 22708"/>
                  <a:gd name="connsiteY2" fmla="*/ 19000 h 30278"/>
                  <a:gd name="connsiteX3" fmla="*/ 19000 w 22708"/>
                  <a:gd name="connsiteY3" fmla="*/ 27477 h 30278"/>
                  <a:gd name="connsiteX4" fmla="*/ 18621 w 22708"/>
                  <a:gd name="connsiteY4" fmla="*/ 30429 h 30278"/>
                  <a:gd name="connsiteX5" fmla="*/ 15215 w 22708"/>
                  <a:gd name="connsiteY5" fmla="*/ 29446 h 30278"/>
                  <a:gd name="connsiteX6" fmla="*/ 5677 w 22708"/>
                  <a:gd name="connsiteY6" fmla="*/ 26796 h 30278"/>
                  <a:gd name="connsiteX7" fmla="*/ 8781 w 22708"/>
                  <a:gd name="connsiteY7" fmla="*/ 13701 h 30278"/>
                  <a:gd name="connsiteX8" fmla="*/ 11506 w 22708"/>
                  <a:gd name="connsiteY8" fmla="*/ 567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506" y="5677"/>
                    </a:moveTo>
                    <a:cubicBezTo>
                      <a:pt x="16426" y="7645"/>
                      <a:pt x="14155" y="11884"/>
                      <a:pt x="14155" y="15139"/>
                    </a:cubicBezTo>
                    <a:cubicBezTo>
                      <a:pt x="14155" y="16728"/>
                      <a:pt x="13474" y="18091"/>
                      <a:pt x="15215" y="19000"/>
                    </a:cubicBezTo>
                    <a:cubicBezTo>
                      <a:pt x="16426" y="21800"/>
                      <a:pt x="17561" y="24752"/>
                      <a:pt x="19000" y="27477"/>
                    </a:cubicBezTo>
                    <a:cubicBezTo>
                      <a:pt x="19681" y="28764"/>
                      <a:pt x="20286" y="29672"/>
                      <a:pt x="18621" y="30429"/>
                    </a:cubicBezTo>
                    <a:cubicBezTo>
                      <a:pt x="17259" y="31035"/>
                      <a:pt x="15593" y="32171"/>
                      <a:pt x="15215" y="29446"/>
                    </a:cubicBezTo>
                    <a:cubicBezTo>
                      <a:pt x="14306" y="24071"/>
                      <a:pt x="10597" y="24828"/>
                      <a:pt x="5677" y="26796"/>
                    </a:cubicBezTo>
                    <a:cubicBezTo>
                      <a:pt x="8705" y="21800"/>
                      <a:pt x="14382" y="19075"/>
                      <a:pt x="8781" y="13701"/>
                    </a:cubicBezTo>
                    <a:cubicBezTo>
                      <a:pt x="7418" y="12414"/>
                      <a:pt x="12565" y="9235"/>
                      <a:pt x="11506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3" name="任意多边形: 形状 4392"/>
              <p:cNvSpPr/>
              <p:nvPr/>
            </p:nvSpPr>
            <p:spPr>
              <a:xfrm>
                <a:off x="1545219" y="6288238"/>
                <a:ext cx="15139" cy="15139"/>
              </a:xfrm>
              <a:custGeom>
                <a:avLst/>
                <a:gdLst>
                  <a:gd name="connsiteX0" fmla="*/ 14535 w 15139"/>
                  <a:gd name="connsiteY0" fmla="*/ 8984 h 15139"/>
                  <a:gd name="connsiteX1" fmla="*/ 8783 w 15139"/>
                  <a:gd name="connsiteY1" fmla="*/ 14661 h 15139"/>
                  <a:gd name="connsiteX2" fmla="*/ 5679 w 15139"/>
                  <a:gd name="connsiteY2" fmla="*/ 15040 h 15139"/>
                  <a:gd name="connsiteX3" fmla="*/ 8480 w 15139"/>
                  <a:gd name="connsiteY3" fmla="*/ 6108 h 15139"/>
                  <a:gd name="connsiteX4" fmla="*/ 14535 w 15139"/>
                  <a:gd name="connsiteY4" fmla="*/ 89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535" y="8984"/>
                    </a:moveTo>
                    <a:cubicBezTo>
                      <a:pt x="13173" y="11482"/>
                      <a:pt x="9540" y="11558"/>
                      <a:pt x="8783" y="14661"/>
                    </a:cubicBezTo>
                    <a:cubicBezTo>
                      <a:pt x="7723" y="14889"/>
                      <a:pt x="5603" y="15797"/>
                      <a:pt x="5679" y="15040"/>
                    </a:cubicBezTo>
                    <a:cubicBezTo>
                      <a:pt x="6058" y="11861"/>
                      <a:pt x="5982" y="7925"/>
                      <a:pt x="8480" y="6108"/>
                    </a:cubicBezTo>
                    <a:cubicBezTo>
                      <a:pt x="10297" y="4745"/>
                      <a:pt x="13022" y="6865"/>
                      <a:pt x="14535" y="8984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4" name="任意多边形: 形状 4393"/>
              <p:cNvSpPr/>
              <p:nvPr/>
            </p:nvSpPr>
            <p:spPr>
              <a:xfrm>
                <a:off x="1753686" y="6882726"/>
                <a:ext cx="15139" cy="15139"/>
              </a:xfrm>
              <a:custGeom>
                <a:avLst/>
                <a:gdLst>
                  <a:gd name="connsiteX0" fmla="*/ 5677 w 15139"/>
                  <a:gd name="connsiteY0" fmla="*/ 11354 h 15139"/>
                  <a:gd name="connsiteX1" fmla="*/ 5677 w 15139"/>
                  <a:gd name="connsiteY1" fmla="*/ 5677 h 15139"/>
                  <a:gd name="connsiteX2" fmla="*/ 12793 w 15139"/>
                  <a:gd name="connsiteY2" fmla="*/ 10749 h 15139"/>
                  <a:gd name="connsiteX3" fmla="*/ 11354 w 15139"/>
                  <a:gd name="connsiteY3" fmla="*/ 15517 h 15139"/>
                  <a:gd name="connsiteX4" fmla="*/ 9008 w 15139"/>
                  <a:gd name="connsiteY4" fmla="*/ 12641 h 15139"/>
                  <a:gd name="connsiteX5" fmla="*/ 5677 w 15139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9311" y="5677"/>
                      <a:pt x="11430" y="7948"/>
                      <a:pt x="12793" y="10749"/>
                    </a:cubicBezTo>
                    <a:cubicBezTo>
                      <a:pt x="13701" y="12489"/>
                      <a:pt x="13322" y="14761"/>
                      <a:pt x="11354" y="15517"/>
                    </a:cubicBezTo>
                    <a:cubicBezTo>
                      <a:pt x="8856" y="16502"/>
                      <a:pt x="9765" y="13625"/>
                      <a:pt x="9008" y="12641"/>
                    </a:cubicBezTo>
                    <a:cubicBezTo>
                      <a:pt x="8099" y="11657"/>
                      <a:pt x="6964" y="11505"/>
                      <a:pt x="5677" y="11354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5" name="任意多边形: 形状 4394"/>
              <p:cNvSpPr/>
              <p:nvPr/>
            </p:nvSpPr>
            <p:spPr>
              <a:xfrm>
                <a:off x="1745264" y="6880834"/>
                <a:ext cx="15139" cy="15139"/>
              </a:xfrm>
              <a:custGeom>
                <a:avLst/>
                <a:gdLst>
                  <a:gd name="connsiteX0" fmla="*/ 6529 w 15139"/>
                  <a:gd name="connsiteY0" fmla="*/ 5677 h 15139"/>
                  <a:gd name="connsiteX1" fmla="*/ 10238 w 15139"/>
                  <a:gd name="connsiteY1" fmla="*/ 5753 h 15139"/>
                  <a:gd name="connsiteX2" fmla="*/ 10314 w 15139"/>
                  <a:gd name="connsiteY2" fmla="*/ 7570 h 15139"/>
                  <a:gd name="connsiteX3" fmla="*/ 6529 w 15139"/>
                  <a:gd name="connsiteY3" fmla="*/ 9462 h 15139"/>
                  <a:gd name="connsiteX4" fmla="*/ 6529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529" y="5677"/>
                    </a:moveTo>
                    <a:cubicBezTo>
                      <a:pt x="7740" y="5677"/>
                      <a:pt x="9027" y="5677"/>
                      <a:pt x="10238" y="5753"/>
                    </a:cubicBezTo>
                    <a:cubicBezTo>
                      <a:pt x="10238" y="6358"/>
                      <a:pt x="10314" y="6964"/>
                      <a:pt x="10314" y="7570"/>
                    </a:cubicBezTo>
                    <a:cubicBezTo>
                      <a:pt x="9557" y="9235"/>
                      <a:pt x="8118" y="9462"/>
                      <a:pt x="6529" y="9462"/>
                    </a:cubicBezTo>
                    <a:cubicBezTo>
                      <a:pt x="5393" y="8251"/>
                      <a:pt x="5393" y="6964"/>
                      <a:pt x="6529" y="5677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6" name="任意多边形: 形状 4395"/>
              <p:cNvSpPr/>
              <p:nvPr/>
            </p:nvSpPr>
            <p:spPr>
              <a:xfrm>
                <a:off x="1706297" y="6831432"/>
                <a:ext cx="15139" cy="15139"/>
              </a:xfrm>
              <a:custGeom>
                <a:avLst/>
                <a:gdLst>
                  <a:gd name="connsiteX0" fmla="*/ 7270 w 15139"/>
                  <a:gd name="connsiteY0" fmla="*/ 9586 h 15139"/>
                  <a:gd name="connsiteX1" fmla="*/ 5983 w 15139"/>
                  <a:gd name="connsiteY1" fmla="*/ 5725 h 15139"/>
                  <a:gd name="connsiteX2" fmla="*/ 9616 w 15139"/>
                  <a:gd name="connsiteY2" fmla="*/ 6028 h 15139"/>
                  <a:gd name="connsiteX3" fmla="*/ 13023 w 15139"/>
                  <a:gd name="connsiteY3" fmla="*/ 11857 h 15139"/>
                  <a:gd name="connsiteX4" fmla="*/ 7270 w 15139"/>
                  <a:gd name="connsiteY4" fmla="*/ 95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270" y="9586"/>
                    </a:moveTo>
                    <a:cubicBezTo>
                      <a:pt x="5604" y="8753"/>
                      <a:pt x="5377" y="7391"/>
                      <a:pt x="5983" y="5725"/>
                    </a:cubicBezTo>
                    <a:cubicBezTo>
                      <a:pt x="7194" y="5801"/>
                      <a:pt x="8784" y="5423"/>
                      <a:pt x="9616" y="6028"/>
                    </a:cubicBezTo>
                    <a:cubicBezTo>
                      <a:pt x="11509" y="7466"/>
                      <a:pt x="15975" y="8375"/>
                      <a:pt x="13023" y="11857"/>
                    </a:cubicBezTo>
                    <a:cubicBezTo>
                      <a:pt x="10298" y="15187"/>
                      <a:pt x="9541" y="9813"/>
                      <a:pt x="7270" y="9586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7" name="任意多边形: 形状 4396"/>
              <p:cNvSpPr/>
              <p:nvPr/>
            </p:nvSpPr>
            <p:spPr>
              <a:xfrm>
                <a:off x="2369619" y="6138077"/>
                <a:ext cx="22709" cy="22709"/>
              </a:xfrm>
              <a:custGeom>
                <a:avLst/>
                <a:gdLst>
                  <a:gd name="connsiteX0" fmla="*/ 5677 w 22708"/>
                  <a:gd name="connsiteY0" fmla="*/ 12674 h 22708"/>
                  <a:gd name="connsiteX1" fmla="*/ 16577 w 22708"/>
                  <a:gd name="connsiteY1" fmla="*/ 6997 h 22708"/>
                  <a:gd name="connsiteX2" fmla="*/ 19681 w 22708"/>
                  <a:gd name="connsiteY2" fmla="*/ 6013 h 22708"/>
                  <a:gd name="connsiteX3" fmla="*/ 20513 w 22708"/>
                  <a:gd name="connsiteY3" fmla="*/ 9344 h 22708"/>
                  <a:gd name="connsiteX4" fmla="*/ 6586 w 22708"/>
                  <a:gd name="connsiteY4" fmla="*/ 18881 h 22708"/>
                  <a:gd name="connsiteX5" fmla="*/ 5677 w 22708"/>
                  <a:gd name="connsiteY5" fmla="*/ 12674 h 22708"/>
                  <a:gd name="connsiteX6" fmla="*/ 5677 w 22708"/>
                  <a:gd name="connsiteY6" fmla="*/ 1267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5677" y="12674"/>
                    </a:moveTo>
                    <a:cubicBezTo>
                      <a:pt x="10597" y="13204"/>
                      <a:pt x="14988" y="13053"/>
                      <a:pt x="16577" y="6997"/>
                    </a:cubicBezTo>
                    <a:cubicBezTo>
                      <a:pt x="16880" y="5862"/>
                      <a:pt x="18470" y="5256"/>
                      <a:pt x="19681" y="6013"/>
                    </a:cubicBezTo>
                    <a:cubicBezTo>
                      <a:pt x="20968" y="6770"/>
                      <a:pt x="20968" y="8284"/>
                      <a:pt x="20513" y="9344"/>
                    </a:cubicBezTo>
                    <a:cubicBezTo>
                      <a:pt x="17864" y="15097"/>
                      <a:pt x="13095" y="18049"/>
                      <a:pt x="6586" y="18881"/>
                    </a:cubicBezTo>
                    <a:cubicBezTo>
                      <a:pt x="5374" y="17367"/>
                      <a:pt x="7645" y="14567"/>
                      <a:pt x="5677" y="12674"/>
                    </a:cubicBezTo>
                    <a:lnTo>
                      <a:pt x="5677" y="12674"/>
                    </a:lnTo>
                    <a:close/>
                  </a:path>
                </a:pathLst>
              </a:custGeom>
              <a:solidFill>
                <a:srgbClr val="EFBD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8" name="任意多边形: 形状 4397"/>
              <p:cNvSpPr/>
              <p:nvPr/>
            </p:nvSpPr>
            <p:spPr>
              <a:xfrm>
                <a:off x="2392403" y="6124172"/>
                <a:ext cx="15139" cy="15139"/>
              </a:xfrm>
              <a:custGeom>
                <a:avLst/>
                <a:gdLst>
                  <a:gd name="connsiteX0" fmla="*/ 13322 w 15139"/>
                  <a:gd name="connsiteY0" fmla="*/ 7656 h 15139"/>
                  <a:gd name="connsiteX1" fmla="*/ 7645 w 15139"/>
                  <a:gd name="connsiteY1" fmla="*/ 13333 h 15139"/>
                  <a:gd name="connsiteX2" fmla="*/ 5677 w 15139"/>
                  <a:gd name="connsiteY2" fmla="*/ 9548 h 15139"/>
                  <a:gd name="connsiteX3" fmla="*/ 5677 w 15139"/>
                  <a:gd name="connsiteY3" fmla="*/ 5763 h 15139"/>
                  <a:gd name="connsiteX4" fmla="*/ 13322 w 15139"/>
                  <a:gd name="connsiteY4" fmla="*/ 76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322" y="7656"/>
                    </a:moveTo>
                    <a:cubicBezTo>
                      <a:pt x="13247" y="11365"/>
                      <a:pt x="11354" y="13257"/>
                      <a:pt x="7645" y="13333"/>
                    </a:cubicBezTo>
                    <a:cubicBezTo>
                      <a:pt x="6964" y="12046"/>
                      <a:pt x="6358" y="10835"/>
                      <a:pt x="5677" y="9548"/>
                    </a:cubicBezTo>
                    <a:cubicBezTo>
                      <a:pt x="5677" y="8262"/>
                      <a:pt x="5677" y="7050"/>
                      <a:pt x="5677" y="5763"/>
                    </a:cubicBezTo>
                    <a:cubicBezTo>
                      <a:pt x="8478" y="5385"/>
                      <a:pt x="10976" y="6293"/>
                      <a:pt x="13322" y="7656"/>
                    </a:cubicBezTo>
                    <a:close/>
                  </a:path>
                </a:pathLst>
              </a:custGeom>
              <a:solidFill>
                <a:srgbClr val="EDB8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99" name="任意多边形: 形状 4398"/>
              <p:cNvSpPr/>
              <p:nvPr/>
            </p:nvSpPr>
            <p:spPr>
              <a:xfrm>
                <a:off x="2323974" y="6216822"/>
                <a:ext cx="45417" cy="37848"/>
              </a:xfrm>
              <a:custGeom>
                <a:avLst/>
                <a:gdLst>
                  <a:gd name="connsiteX0" fmla="*/ 5677 w 45417"/>
                  <a:gd name="connsiteY0" fmla="*/ 23326 h 37847"/>
                  <a:gd name="connsiteX1" fmla="*/ 12717 w 45417"/>
                  <a:gd name="connsiteY1" fmla="*/ 11518 h 37847"/>
                  <a:gd name="connsiteX2" fmla="*/ 13322 w 45417"/>
                  <a:gd name="connsiteY2" fmla="*/ 8112 h 37847"/>
                  <a:gd name="connsiteX3" fmla="*/ 15215 w 45417"/>
                  <a:gd name="connsiteY3" fmla="*/ 8112 h 37847"/>
                  <a:gd name="connsiteX4" fmla="*/ 17107 w 45417"/>
                  <a:gd name="connsiteY4" fmla="*/ 6219 h 37847"/>
                  <a:gd name="connsiteX5" fmla="*/ 19000 w 45417"/>
                  <a:gd name="connsiteY5" fmla="*/ 6219 h 37847"/>
                  <a:gd name="connsiteX6" fmla="*/ 25585 w 45417"/>
                  <a:gd name="connsiteY6" fmla="*/ 12048 h 37847"/>
                  <a:gd name="connsiteX7" fmla="*/ 30505 w 45417"/>
                  <a:gd name="connsiteY7" fmla="*/ 10004 h 37847"/>
                  <a:gd name="connsiteX8" fmla="*/ 39967 w 45417"/>
                  <a:gd name="connsiteY8" fmla="*/ 8112 h 37847"/>
                  <a:gd name="connsiteX9" fmla="*/ 39967 w 45417"/>
                  <a:gd name="connsiteY9" fmla="*/ 8112 h 37847"/>
                  <a:gd name="connsiteX10" fmla="*/ 38075 w 45417"/>
                  <a:gd name="connsiteY10" fmla="*/ 10004 h 37847"/>
                  <a:gd name="connsiteX11" fmla="*/ 34366 w 45417"/>
                  <a:gd name="connsiteY11" fmla="*/ 16892 h 37847"/>
                  <a:gd name="connsiteX12" fmla="*/ 36107 w 45417"/>
                  <a:gd name="connsiteY12" fmla="*/ 25219 h 37847"/>
                  <a:gd name="connsiteX13" fmla="*/ 28916 w 45417"/>
                  <a:gd name="connsiteY13" fmla="*/ 37406 h 37847"/>
                  <a:gd name="connsiteX14" fmla="*/ 27477 w 45417"/>
                  <a:gd name="connsiteY14" fmla="*/ 27944 h 37847"/>
                  <a:gd name="connsiteX15" fmla="*/ 27780 w 45417"/>
                  <a:gd name="connsiteY15" fmla="*/ 22872 h 37847"/>
                  <a:gd name="connsiteX16" fmla="*/ 23617 w 45417"/>
                  <a:gd name="connsiteY16" fmla="*/ 22040 h 37847"/>
                  <a:gd name="connsiteX17" fmla="*/ 7645 w 45417"/>
                  <a:gd name="connsiteY17" fmla="*/ 27111 h 37847"/>
                  <a:gd name="connsiteX18" fmla="*/ 5753 w 45417"/>
                  <a:gd name="connsiteY18" fmla="*/ 25219 h 37847"/>
                  <a:gd name="connsiteX19" fmla="*/ 5677 w 45417"/>
                  <a:gd name="connsiteY19" fmla="*/ 2332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417" h="37847">
                    <a:moveTo>
                      <a:pt x="5677" y="23326"/>
                    </a:moveTo>
                    <a:cubicBezTo>
                      <a:pt x="11581" y="22418"/>
                      <a:pt x="14609" y="17498"/>
                      <a:pt x="12717" y="11518"/>
                    </a:cubicBezTo>
                    <a:cubicBezTo>
                      <a:pt x="12263" y="10155"/>
                      <a:pt x="13095" y="9247"/>
                      <a:pt x="13322" y="8112"/>
                    </a:cubicBezTo>
                    <a:cubicBezTo>
                      <a:pt x="13928" y="8112"/>
                      <a:pt x="14609" y="8112"/>
                      <a:pt x="15215" y="8112"/>
                    </a:cubicBezTo>
                    <a:cubicBezTo>
                      <a:pt x="15669" y="7355"/>
                      <a:pt x="16502" y="6901"/>
                      <a:pt x="17107" y="6219"/>
                    </a:cubicBezTo>
                    <a:cubicBezTo>
                      <a:pt x="17713" y="6219"/>
                      <a:pt x="18394" y="6219"/>
                      <a:pt x="19000" y="6219"/>
                    </a:cubicBezTo>
                    <a:cubicBezTo>
                      <a:pt x="23768" y="5235"/>
                      <a:pt x="20589" y="13259"/>
                      <a:pt x="25585" y="12048"/>
                    </a:cubicBezTo>
                    <a:cubicBezTo>
                      <a:pt x="27629" y="12426"/>
                      <a:pt x="29143" y="11366"/>
                      <a:pt x="30505" y="10004"/>
                    </a:cubicBezTo>
                    <a:cubicBezTo>
                      <a:pt x="33457" y="8566"/>
                      <a:pt x="35501" y="2283"/>
                      <a:pt x="39967" y="8112"/>
                    </a:cubicBezTo>
                    <a:lnTo>
                      <a:pt x="39967" y="8112"/>
                    </a:lnTo>
                    <a:cubicBezTo>
                      <a:pt x="39210" y="8641"/>
                      <a:pt x="38680" y="9398"/>
                      <a:pt x="38075" y="10004"/>
                    </a:cubicBezTo>
                    <a:cubicBezTo>
                      <a:pt x="38529" y="13183"/>
                      <a:pt x="36939" y="15000"/>
                      <a:pt x="34366" y="16892"/>
                    </a:cubicBezTo>
                    <a:cubicBezTo>
                      <a:pt x="29370" y="20526"/>
                      <a:pt x="30202" y="23553"/>
                      <a:pt x="36107" y="25219"/>
                    </a:cubicBezTo>
                    <a:cubicBezTo>
                      <a:pt x="34366" y="29458"/>
                      <a:pt x="28916" y="31123"/>
                      <a:pt x="28916" y="37406"/>
                    </a:cubicBezTo>
                    <a:cubicBezTo>
                      <a:pt x="25282" y="33848"/>
                      <a:pt x="19302" y="31880"/>
                      <a:pt x="27477" y="27944"/>
                    </a:cubicBezTo>
                    <a:cubicBezTo>
                      <a:pt x="29143" y="27111"/>
                      <a:pt x="28840" y="24537"/>
                      <a:pt x="27780" y="22872"/>
                    </a:cubicBezTo>
                    <a:cubicBezTo>
                      <a:pt x="26796" y="21282"/>
                      <a:pt x="25131" y="21586"/>
                      <a:pt x="23617" y="22040"/>
                    </a:cubicBezTo>
                    <a:cubicBezTo>
                      <a:pt x="18318" y="23781"/>
                      <a:pt x="12944" y="25446"/>
                      <a:pt x="7645" y="27111"/>
                    </a:cubicBezTo>
                    <a:cubicBezTo>
                      <a:pt x="7040" y="26430"/>
                      <a:pt x="6434" y="25824"/>
                      <a:pt x="5753" y="25219"/>
                    </a:cubicBezTo>
                    <a:cubicBezTo>
                      <a:pt x="5753" y="24613"/>
                      <a:pt x="5677" y="24008"/>
                      <a:pt x="5677" y="23326"/>
                    </a:cubicBezTo>
                    <a:close/>
                  </a:path>
                </a:pathLst>
              </a:custGeom>
              <a:solidFill>
                <a:srgbClr val="EEBA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0" name="任意多边形: 形状 4399"/>
              <p:cNvSpPr/>
              <p:nvPr/>
            </p:nvSpPr>
            <p:spPr>
              <a:xfrm>
                <a:off x="2336476" y="6213655"/>
                <a:ext cx="30278" cy="15139"/>
              </a:xfrm>
              <a:custGeom>
                <a:avLst/>
                <a:gdLst>
                  <a:gd name="connsiteX0" fmla="*/ 27465 w 30278"/>
                  <a:gd name="connsiteY0" fmla="*/ 11279 h 15139"/>
                  <a:gd name="connsiteX1" fmla="*/ 23907 w 30278"/>
                  <a:gd name="connsiteY1" fmla="*/ 10900 h 15139"/>
                  <a:gd name="connsiteX2" fmla="*/ 18079 w 30278"/>
                  <a:gd name="connsiteY2" fmla="*/ 15063 h 15139"/>
                  <a:gd name="connsiteX3" fmla="*/ 14067 w 30278"/>
                  <a:gd name="connsiteY3" fmla="*/ 16956 h 15139"/>
                  <a:gd name="connsiteX4" fmla="*/ 6270 w 30278"/>
                  <a:gd name="connsiteY4" fmla="*/ 16577 h 15139"/>
                  <a:gd name="connsiteX5" fmla="*/ 6573 w 30278"/>
                  <a:gd name="connsiteY5" fmla="*/ 9310 h 15139"/>
                  <a:gd name="connsiteX6" fmla="*/ 12250 w 30278"/>
                  <a:gd name="connsiteY6" fmla="*/ 7418 h 15139"/>
                  <a:gd name="connsiteX7" fmla="*/ 21788 w 30278"/>
                  <a:gd name="connsiteY7" fmla="*/ 5677 h 15139"/>
                  <a:gd name="connsiteX8" fmla="*/ 23756 w 30278"/>
                  <a:gd name="connsiteY8" fmla="*/ 7418 h 15139"/>
                  <a:gd name="connsiteX9" fmla="*/ 27389 w 30278"/>
                  <a:gd name="connsiteY9" fmla="*/ 7342 h 15139"/>
                  <a:gd name="connsiteX10" fmla="*/ 27465 w 30278"/>
                  <a:gd name="connsiteY10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15139">
                    <a:moveTo>
                      <a:pt x="27465" y="11279"/>
                    </a:moveTo>
                    <a:cubicBezTo>
                      <a:pt x="26405" y="9613"/>
                      <a:pt x="25043" y="9310"/>
                      <a:pt x="23907" y="10900"/>
                    </a:cubicBezTo>
                    <a:cubicBezTo>
                      <a:pt x="22394" y="13019"/>
                      <a:pt x="20123" y="13852"/>
                      <a:pt x="18079" y="15063"/>
                    </a:cubicBezTo>
                    <a:cubicBezTo>
                      <a:pt x="16414" y="15063"/>
                      <a:pt x="15430" y="16350"/>
                      <a:pt x="14067" y="16956"/>
                    </a:cubicBezTo>
                    <a:cubicBezTo>
                      <a:pt x="11266" y="16804"/>
                      <a:pt x="8541" y="16653"/>
                      <a:pt x="6270" y="16577"/>
                    </a:cubicBezTo>
                    <a:cubicBezTo>
                      <a:pt x="3621" y="13549"/>
                      <a:pt x="10964" y="12111"/>
                      <a:pt x="6573" y="9310"/>
                    </a:cubicBezTo>
                    <a:cubicBezTo>
                      <a:pt x="7860" y="6813"/>
                      <a:pt x="10207" y="7494"/>
                      <a:pt x="12250" y="7418"/>
                    </a:cubicBezTo>
                    <a:cubicBezTo>
                      <a:pt x="16489" y="12414"/>
                      <a:pt x="18609" y="6283"/>
                      <a:pt x="21788" y="5677"/>
                    </a:cubicBezTo>
                    <a:cubicBezTo>
                      <a:pt x="22469" y="6283"/>
                      <a:pt x="23075" y="6888"/>
                      <a:pt x="23756" y="7418"/>
                    </a:cubicBezTo>
                    <a:cubicBezTo>
                      <a:pt x="24967" y="7418"/>
                      <a:pt x="26178" y="7342"/>
                      <a:pt x="27389" y="7342"/>
                    </a:cubicBezTo>
                    <a:cubicBezTo>
                      <a:pt x="29433" y="8629"/>
                      <a:pt x="29660" y="9916"/>
                      <a:pt x="27465" y="11279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1" name="任意多边形: 形状 4400"/>
              <p:cNvSpPr/>
              <p:nvPr/>
            </p:nvSpPr>
            <p:spPr>
              <a:xfrm>
                <a:off x="2362226" y="6215538"/>
                <a:ext cx="15139" cy="15139"/>
              </a:xfrm>
              <a:custGeom>
                <a:avLst/>
                <a:gdLst>
                  <a:gd name="connsiteX0" fmla="*/ 12994 w 15139"/>
                  <a:gd name="connsiteY0" fmla="*/ 9395 h 15139"/>
                  <a:gd name="connsiteX1" fmla="*/ 10269 w 15139"/>
                  <a:gd name="connsiteY1" fmla="*/ 9925 h 15139"/>
                  <a:gd name="connsiteX2" fmla="*/ 5803 w 15139"/>
                  <a:gd name="connsiteY2" fmla="*/ 9168 h 15139"/>
                  <a:gd name="connsiteX3" fmla="*/ 9058 w 15139"/>
                  <a:gd name="connsiteY3" fmla="*/ 5762 h 15139"/>
                  <a:gd name="connsiteX4" fmla="*/ 14962 w 15139"/>
                  <a:gd name="connsiteY4" fmla="*/ 7579 h 15139"/>
                  <a:gd name="connsiteX5" fmla="*/ 14962 w 15139"/>
                  <a:gd name="connsiteY5" fmla="*/ 7579 h 15139"/>
                  <a:gd name="connsiteX6" fmla="*/ 12994 w 15139"/>
                  <a:gd name="connsiteY6" fmla="*/ 9395 h 15139"/>
                  <a:gd name="connsiteX7" fmla="*/ 12994 w 15139"/>
                  <a:gd name="connsiteY7" fmla="*/ 939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2994" y="9395"/>
                    </a:moveTo>
                    <a:cubicBezTo>
                      <a:pt x="12085" y="9547"/>
                      <a:pt x="11101" y="9623"/>
                      <a:pt x="10269" y="9925"/>
                    </a:cubicBezTo>
                    <a:cubicBezTo>
                      <a:pt x="8603" y="10455"/>
                      <a:pt x="6560" y="12045"/>
                      <a:pt x="5803" y="9168"/>
                    </a:cubicBezTo>
                    <a:cubicBezTo>
                      <a:pt x="5197" y="6822"/>
                      <a:pt x="6862" y="5762"/>
                      <a:pt x="9058" y="5762"/>
                    </a:cubicBezTo>
                    <a:cubicBezTo>
                      <a:pt x="11177" y="5686"/>
                      <a:pt x="13524" y="5232"/>
                      <a:pt x="14962" y="7579"/>
                    </a:cubicBezTo>
                    <a:lnTo>
                      <a:pt x="14962" y="7579"/>
                    </a:lnTo>
                    <a:cubicBezTo>
                      <a:pt x="14281" y="8033"/>
                      <a:pt x="13675" y="8790"/>
                      <a:pt x="12994" y="9395"/>
                    </a:cubicBezTo>
                    <a:lnTo>
                      <a:pt x="12994" y="9395"/>
                    </a:lnTo>
                    <a:close/>
                  </a:path>
                </a:pathLst>
              </a:custGeom>
              <a:solidFill>
                <a:srgbClr val="F6DDC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2" name="任意多边形: 形状 4401"/>
              <p:cNvSpPr/>
              <p:nvPr/>
            </p:nvSpPr>
            <p:spPr>
              <a:xfrm>
                <a:off x="2364424" y="6204117"/>
                <a:ext cx="15139" cy="15139"/>
              </a:xfrm>
              <a:custGeom>
                <a:avLst/>
                <a:gdLst>
                  <a:gd name="connsiteX0" fmla="*/ 7163 w 15139"/>
                  <a:gd name="connsiteY0" fmla="*/ 5677 h 15139"/>
                  <a:gd name="connsiteX1" fmla="*/ 7996 w 15139"/>
                  <a:gd name="connsiteY1" fmla="*/ 6056 h 15139"/>
                  <a:gd name="connsiteX2" fmla="*/ 11780 w 15139"/>
                  <a:gd name="connsiteY2" fmla="*/ 10976 h 15139"/>
                  <a:gd name="connsiteX3" fmla="*/ 7844 w 15139"/>
                  <a:gd name="connsiteY3" fmla="*/ 11657 h 15139"/>
                  <a:gd name="connsiteX4" fmla="*/ 7163 w 15139"/>
                  <a:gd name="connsiteY4" fmla="*/ 5677 h 15139"/>
                  <a:gd name="connsiteX5" fmla="*/ 7163 w 15139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7163" y="5677"/>
                    </a:moveTo>
                    <a:cubicBezTo>
                      <a:pt x="7466" y="5829"/>
                      <a:pt x="7768" y="5829"/>
                      <a:pt x="7996" y="6056"/>
                    </a:cubicBezTo>
                    <a:cubicBezTo>
                      <a:pt x="9585" y="7418"/>
                      <a:pt x="13370" y="7343"/>
                      <a:pt x="11780" y="10976"/>
                    </a:cubicBezTo>
                    <a:cubicBezTo>
                      <a:pt x="11023" y="12641"/>
                      <a:pt x="9434" y="12338"/>
                      <a:pt x="7844" y="11657"/>
                    </a:cubicBezTo>
                    <a:cubicBezTo>
                      <a:pt x="4059" y="9992"/>
                      <a:pt x="6179" y="7797"/>
                      <a:pt x="7163" y="5677"/>
                    </a:cubicBezTo>
                    <a:lnTo>
                      <a:pt x="7163" y="5677"/>
                    </a:lnTo>
                    <a:close/>
                  </a:path>
                </a:pathLst>
              </a:custGeom>
              <a:solidFill>
                <a:srgbClr val="EBAB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3" name="任意多边形: 形状 4402"/>
              <p:cNvSpPr/>
              <p:nvPr/>
            </p:nvSpPr>
            <p:spPr>
              <a:xfrm>
                <a:off x="2356372" y="621933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5"/>
                      <a:pt x="6586" y="5904"/>
                      <a:pt x="7570" y="5677"/>
                    </a:cubicBezTo>
                    <a:cubicBezTo>
                      <a:pt x="6888" y="6283"/>
                      <a:pt x="6283" y="6888"/>
                      <a:pt x="5677" y="7570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4" name="任意多边形: 形状 4403"/>
              <p:cNvSpPr/>
              <p:nvPr/>
            </p:nvSpPr>
            <p:spPr>
              <a:xfrm>
                <a:off x="1605220" y="5948418"/>
                <a:ext cx="45417" cy="30278"/>
              </a:xfrm>
              <a:custGeom>
                <a:avLst/>
                <a:gdLst>
                  <a:gd name="connsiteX0" fmla="*/ 45747 w 45417"/>
                  <a:gd name="connsiteY0" fmla="*/ 14155 h 30278"/>
                  <a:gd name="connsiteX1" fmla="*/ 45747 w 45417"/>
                  <a:gd name="connsiteY1" fmla="*/ 17940 h 30278"/>
                  <a:gd name="connsiteX2" fmla="*/ 44838 w 45417"/>
                  <a:gd name="connsiteY2" fmla="*/ 18545 h 30278"/>
                  <a:gd name="connsiteX3" fmla="*/ 41584 w 45417"/>
                  <a:gd name="connsiteY3" fmla="*/ 19605 h 30278"/>
                  <a:gd name="connsiteX4" fmla="*/ 31516 w 45417"/>
                  <a:gd name="connsiteY4" fmla="*/ 24222 h 30278"/>
                  <a:gd name="connsiteX5" fmla="*/ 29624 w 45417"/>
                  <a:gd name="connsiteY5" fmla="*/ 27023 h 30278"/>
                  <a:gd name="connsiteX6" fmla="*/ 25839 w 45417"/>
                  <a:gd name="connsiteY6" fmla="*/ 27780 h 30278"/>
                  <a:gd name="connsiteX7" fmla="*/ 23871 w 45417"/>
                  <a:gd name="connsiteY7" fmla="*/ 27402 h 30278"/>
                  <a:gd name="connsiteX8" fmla="*/ 22887 w 45417"/>
                  <a:gd name="connsiteY8" fmla="*/ 27402 h 30278"/>
                  <a:gd name="connsiteX9" fmla="*/ 20994 w 45417"/>
                  <a:gd name="connsiteY9" fmla="*/ 31111 h 30278"/>
                  <a:gd name="connsiteX10" fmla="*/ 18875 w 45417"/>
                  <a:gd name="connsiteY10" fmla="*/ 31867 h 30278"/>
                  <a:gd name="connsiteX11" fmla="*/ 15696 w 45417"/>
                  <a:gd name="connsiteY11" fmla="*/ 30202 h 30278"/>
                  <a:gd name="connsiteX12" fmla="*/ 9564 w 45417"/>
                  <a:gd name="connsiteY12" fmla="*/ 31111 h 30278"/>
                  <a:gd name="connsiteX13" fmla="*/ 5931 w 45417"/>
                  <a:gd name="connsiteY13" fmla="*/ 30581 h 30278"/>
                  <a:gd name="connsiteX14" fmla="*/ 9564 w 45417"/>
                  <a:gd name="connsiteY14" fmla="*/ 17864 h 30278"/>
                  <a:gd name="connsiteX15" fmla="*/ 24401 w 45417"/>
                  <a:gd name="connsiteY15" fmla="*/ 20437 h 30278"/>
                  <a:gd name="connsiteX16" fmla="*/ 23947 w 45417"/>
                  <a:gd name="connsiteY16" fmla="*/ 15063 h 30278"/>
                  <a:gd name="connsiteX17" fmla="*/ 16301 w 45417"/>
                  <a:gd name="connsiteY17" fmla="*/ 5677 h 30278"/>
                  <a:gd name="connsiteX18" fmla="*/ 33257 w 45417"/>
                  <a:gd name="connsiteY18" fmla="*/ 14079 h 30278"/>
                  <a:gd name="connsiteX19" fmla="*/ 41811 w 45417"/>
                  <a:gd name="connsiteY19" fmla="*/ 10219 h 30278"/>
                  <a:gd name="connsiteX20" fmla="*/ 44687 w 45417"/>
                  <a:gd name="connsiteY20" fmla="*/ 10900 h 30278"/>
                  <a:gd name="connsiteX21" fmla="*/ 45747 w 45417"/>
                  <a:gd name="connsiteY21" fmla="*/ 1415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417" h="30278">
                    <a:moveTo>
                      <a:pt x="45747" y="14155"/>
                    </a:moveTo>
                    <a:cubicBezTo>
                      <a:pt x="45747" y="15442"/>
                      <a:pt x="45747" y="16728"/>
                      <a:pt x="45747" y="17940"/>
                    </a:cubicBezTo>
                    <a:cubicBezTo>
                      <a:pt x="45444" y="18167"/>
                      <a:pt x="45141" y="18318"/>
                      <a:pt x="44838" y="18545"/>
                    </a:cubicBezTo>
                    <a:cubicBezTo>
                      <a:pt x="43779" y="18924"/>
                      <a:pt x="42643" y="19075"/>
                      <a:pt x="41584" y="19605"/>
                    </a:cubicBezTo>
                    <a:cubicBezTo>
                      <a:pt x="38631" y="22027"/>
                      <a:pt x="34241" y="21270"/>
                      <a:pt x="31516" y="24222"/>
                    </a:cubicBezTo>
                    <a:cubicBezTo>
                      <a:pt x="30911" y="25130"/>
                      <a:pt x="30305" y="26115"/>
                      <a:pt x="29624" y="27023"/>
                    </a:cubicBezTo>
                    <a:cubicBezTo>
                      <a:pt x="28640" y="28461"/>
                      <a:pt x="27277" y="28158"/>
                      <a:pt x="25839" y="27780"/>
                    </a:cubicBezTo>
                    <a:cubicBezTo>
                      <a:pt x="25233" y="27629"/>
                      <a:pt x="24552" y="27477"/>
                      <a:pt x="23871" y="27402"/>
                    </a:cubicBezTo>
                    <a:cubicBezTo>
                      <a:pt x="23568" y="27402"/>
                      <a:pt x="23190" y="27402"/>
                      <a:pt x="22887" y="27402"/>
                    </a:cubicBezTo>
                    <a:cubicBezTo>
                      <a:pt x="21222" y="28083"/>
                      <a:pt x="20994" y="29597"/>
                      <a:pt x="20994" y="31111"/>
                    </a:cubicBezTo>
                    <a:cubicBezTo>
                      <a:pt x="20389" y="31716"/>
                      <a:pt x="19708" y="32019"/>
                      <a:pt x="18875" y="31867"/>
                    </a:cubicBezTo>
                    <a:cubicBezTo>
                      <a:pt x="17740" y="31565"/>
                      <a:pt x="16680" y="30959"/>
                      <a:pt x="15696" y="30202"/>
                    </a:cubicBezTo>
                    <a:cubicBezTo>
                      <a:pt x="13273" y="27856"/>
                      <a:pt x="11684" y="31262"/>
                      <a:pt x="9564" y="31111"/>
                    </a:cubicBezTo>
                    <a:cubicBezTo>
                      <a:pt x="8278" y="31186"/>
                      <a:pt x="6310" y="33155"/>
                      <a:pt x="5931" y="30581"/>
                    </a:cubicBezTo>
                    <a:cubicBezTo>
                      <a:pt x="5401" y="25963"/>
                      <a:pt x="5325" y="21195"/>
                      <a:pt x="9564" y="17864"/>
                    </a:cubicBezTo>
                    <a:cubicBezTo>
                      <a:pt x="13425" y="24525"/>
                      <a:pt x="19481" y="20892"/>
                      <a:pt x="24401" y="20437"/>
                    </a:cubicBezTo>
                    <a:cubicBezTo>
                      <a:pt x="26520" y="20211"/>
                      <a:pt x="28413" y="16880"/>
                      <a:pt x="23947" y="15063"/>
                    </a:cubicBezTo>
                    <a:cubicBezTo>
                      <a:pt x="19935" y="13398"/>
                      <a:pt x="19556" y="8478"/>
                      <a:pt x="16301" y="5677"/>
                    </a:cubicBezTo>
                    <a:cubicBezTo>
                      <a:pt x="21903" y="8402"/>
                      <a:pt x="30229" y="4390"/>
                      <a:pt x="33257" y="14079"/>
                    </a:cubicBezTo>
                    <a:cubicBezTo>
                      <a:pt x="34090" y="16653"/>
                      <a:pt x="40372" y="15214"/>
                      <a:pt x="41811" y="10219"/>
                    </a:cubicBezTo>
                    <a:cubicBezTo>
                      <a:pt x="43022" y="9462"/>
                      <a:pt x="43854" y="10067"/>
                      <a:pt x="44687" y="10900"/>
                    </a:cubicBezTo>
                    <a:cubicBezTo>
                      <a:pt x="45444" y="12035"/>
                      <a:pt x="45747" y="13019"/>
                      <a:pt x="45747" y="14155"/>
                    </a:cubicBezTo>
                    <a:close/>
                  </a:path>
                </a:pathLst>
              </a:custGeom>
              <a:solidFill>
                <a:srgbClr val="F8D0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5" name="任意多边形: 形状 4404"/>
              <p:cNvSpPr/>
              <p:nvPr/>
            </p:nvSpPr>
            <p:spPr>
              <a:xfrm>
                <a:off x="1640604" y="5947510"/>
                <a:ext cx="15139" cy="15139"/>
              </a:xfrm>
              <a:custGeom>
                <a:avLst/>
                <a:gdLst>
                  <a:gd name="connsiteX0" fmla="*/ 8546 w 15139"/>
                  <a:gd name="connsiteY0" fmla="*/ 13247 h 15139"/>
                  <a:gd name="connsiteX1" fmla="*/ 6578 w 15139"/>
                  <a:gd name="connsiteY1" fmla="*/ 11354 h 15139"/>
                  <a:gd name="connsiteX2" fmla="*/ 6578 w 15139"/>
                  <a:gd name="connsiteY2" fmla="*/ 5677 h 15139"/>
                  <a:gd name="connsiteX3" fmla="*/ 8319 w 15139"/>
                  <a:gd name="connsiteY3" fmla="*/ 5828 h 15139"/>
                  <a:gd name="connsiteX4" fmla="*/ 12407 w 15139"/>
                  <a:gd name="connsiteY4" fmla="*/ 13019 h 15139"/>
                  <a:gd name="connsiteX5" fmla="*/ 12180 w 15139"/>
                  <a:gd name="connsiteY5" fmla="*/ 13322 h 15139"/>
                  <a:gd name="connsiteX6" fmla="*/ 8546 w 15139"/>
                  <a:gd name="connsiteY6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8546" y="13247"/>
                    </a:moveTo>
                    <a:cubicBezTo>
                      <a:pt x="7865" y="12641"/>
                      <a:pt x="7259" y="11960"/>
                      <a:pt x="6578" y="11354"/>
                    </a:cubicBezTo>
                    <a:cubicBezTo>
                      <a:pt x="4156" y="9462"/>
                      <a:pt x="7487" y="7570"/>
                      <a:pt x="6578" y="5677"/>
                    </a:cubicBezTo>
                    <a:cubicBezTo>
                      <a:pt x="7184" y="5677"/>
                      <a:pt x="7789" y="5752"/>
                      <a:pt x="8319" y="5828"/>
                    </a:cubicBezTo>
                    <a:cubicBezTo>
                      <a:pt x="10439" y="7796"/>
                      <a:pt x="13088" y="9462"/>
                      <a:pt x="12407" y="13019"/>
                    </a:cubicBezTo>
                    <a:lnTo>
                      <a:pt x="12180" y="13322"/>
                    </a:lnTo>
                    <a:cubicBezTo>
                      <a:pt x="10969" y="14230"/>
                      <a:pt x="9757" y="14230"/>
                      <a:pt x="8546" y="13247"/>
                    </a:cubicBezTo>
                    <a:close/>
                  </a:path>
                </a:pathLst>
              </a:custGeom>
              <a:solidFill>
                <a:srgbClr val="F4CA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6" name="任意多边形: 形状 4405"/>
              <p:cNvSpPr/>
              <p:nvPr/>
            </p:nvSpPr>
            <p:spPr>
              <a:xfrm>
                <a:off x="2185143" y="6552755"/>
                <a:ext cx="45417" cy="52987"/>
              </a:xfrm>
              <a:custGeom>
                <a:avLst/>
                <a:gdLst>
                  <a:gd name="connsiteX0" fmla="*/ 24834 w 45417"/>
                  <a:gd name="connsiteY0" fmla="*/ 48611 h 52986"/>
                  <a:gd name="connsiteX1" fmla="*/ 20973 w 45417"/>
                  <a:gd name="connsiteY1" fmla="*/ 48611 h 52986"/>
                  <a:gd name="connsiteX2" fmla="*/ 19081 w 45417"/>
                  <a:gd name="connsiteY2" fmla="*/ 48611 h 52986"/>
                  <a:gd name="connsiteX3" fmla="*/ 15221 w 45417"/>
                  <a:gd name="connsiteY3" fmla="*/ 46718 h 52986"/>
                  <a:gd name="connsiteX4" fmla="*/ 11436 w 45417"/>
                  <a:gd name="connsiteY4" fmla="*/ 44826 h 52986"/>
                  <a:gd name="connsiteX5" fmla="*/ 7348 w 45417"/>
                  <a:gd name="connsiteY5" fmla="*/ 30822 h 52986"/>
                  <a:gd name="connsiteX6" fmla="*/ 6364 w 45417"/>
                  <a:gd name="connsiteY6" fmla="*/ 23707 h 52986"/>
                  <a:gd name="connsiteX7" fmla="*/ 9998 w 45417"/>
                  <a:gd name="connsiteY7" fmla="*/ 7887 h 52986"/>
                  <a:gd name="connsiteX8" fmla="*/ 14842 w 45417"/>
                  <a:gd name="connsiteY8" fmla="*/ 5767 h 52986"/>
                  <a:gd name="connsiteX9" fmla="*/ 20822 w 45417"/>
                  <a:gd name="connsiteY9" fmla="*/ 27568 h 52986"/>
                  <a:gd name="connsiteX10" fmla="*/ 21579 w 45417"/>
                  <a:gd name="connsiteY10" fmla="*/ 36273 h 52986"/>
                  <a:gd name="connsiteX11" fmla="*/ 26423 w 45417"/>
                  <a:gd name="connsiteY11" fmla="*/ 35818 h 52986"/>
                  <a:gd name="connsiteX12" fmla="*/ 30662 w 45417"/>
                  <a:gd name="connsiteY12" fmla="*/ 31201 h 52986"/>
                  <a:gd name="connsiteX13" fmla="*/ 34296 w 45417"/>
                  <a:gd name="connsiteY13" fmla="*/ 38998 h 52986"/>
                  <a:gd name="connsiteX14" fmla="*/ 40049 w 45417"/>
                  <a:gd name="connsiteY14" fmla="*/ 48535 h 52986"/>
                  <a:gd name="connsiteX15" fmla="*/ 24834 w 45417"/>
                  <a:gd name="connsiteY15" fmla="*/ 48611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417" h="52986">
                    <a:moveTo>
                      <a:pt x="24834" y="48611"/>
                    </a:moveTo>
                    <a:cubicBezTo>
                      <a:pt x="23547" y="46264"/>
                      <a:pt x="22260" y="48611"/>
                      <a:pt x="20973" y="48611"/>
                    </a:cubicBezTo>
                    <a:cubicBezTo>
                      <a:pt x="20368" y="48611"/>
                      <a:pt x="19687" y="48611"/>
                      <a:pt x="19081" y="48611"/>
                    </a:cubicBezTo>
                    <a:cubicBezTo>
                      <a:pt x="16810" y="49974"/>
                      <a:pt x="16356" y="47627"/>
                      <a:pt x="15221" y="46718"/>
                    </a:cubicBezTo>
                    <a:cubicBezTo>
                      <a:pt x="13631" y="46643"/>
                      <a:pt x="12193" y="46491"/>
                      <a:pt x="11436" y="44826"/>
                    </a:cubicBezTo>
                    <a:cubicBezTo>
                      <a:pt x="10300" y="40058"/>
                      <a:pt x="9998" y="35137"/>
                      <a:pt x="7348" y="30822"/>
                    </a:cubicBezTo>
                    <a:cubicBezTo>
                      <a:pt x="5986" y="28703"/>
                      <a:pt x="4926" y="25675"/>
                      <a:pt x="6364" y="23707"/>
                    </a:cubicBezTo>
                    <a:cubicBezTo>
                      <a:pt x="9998" y="18862"/>
                      <a:pt x="8635" y="13110"/>
                      <a:pt x="9998" y="7887"/>
                    </a:cubicBezTo>
                    <a:cubicBezTo>
                      <a:pt x="11209" y="6221"/>
                      <a:pt x="12723" y="5389"/>
                      <a:pt x="14842" y="5767"/>
                    </a:cubicBezTo>
                    <a:cubicBezTo>
                      <a:pt x="20973" y="11899"/>
                      <a:pt x="23925" y="18938"/>
                      <a:pt x="20822" y="27568"/>
                    </a:cubicBezTo>
                    <a:cubicBezTo>
                      <a:pt x="19762" y="30671"/>
                      <a:pt x="18930" y="33547"/>
                      <a:pt x="21579" y="36273"/>
                    </a:cubicBezTo>
                    <a:cubicBezTo>
                      <a:pt x="23320" y="37332"/>
                      <a:pt x="25061" y="39679"/>
                      <a:pt x="26423" y="35818"/>
                    </a:cubicBezTo>
                    <a:cubicBezTo>
                      <a:pt x="27180" y="33699"/>
                      <a:pt x="28391" y="31958"/>
                      <a:pt x="30662" y="31201"/>
                    </a:cubicBezTo>
                    <a:cubicBezTo>
                      <a:pt x="36112" y="31807"/>
                      <a:pt x="31344" y="37256"/>
                      <a:pt x="34296" y="38998"/>
                    </a:cubicBezTo>
                    <a:cubicBezTo>
                      <a:pt x="36567" y="41950"/>
                      <a:pt x="39746" y="44372"/>
                      <a:pt x="40049" y="48535"/>
                    </a:cubicBezTo>
                    <a:cubicBezTo>
                      <a:pt x="34901" y="50049"/>
                      <a:pt x="29830" y="52471"/>
                      <a:pt x="24834" y="48611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7" name="任意多边形: 形状 4406"/>
              <p:cNvSpPr/>
              <p:nvPr/>
            </p:nvSpPr>
            <p:spPr>
              <a:xfrm>
                <a:off x="2147137" y="6538665"/>
                <a:ext cx="45417" cy="37848"/>
              </a:xfrm>
              <a:custGeom>
                <a:avLst/>
                <a:gdLst>
                  <a:gd name="connsiteX0" fmla="*/ 20905 w 45417"/>
                  <a:gd name="connsiteY0" fmla="*/ 35981 h 37847"/>
                  <a:gd name="connsiteX1" fmla="*/ 17196 w 45417"/>
                  <a:gd name="connsiteY1" fmla="*/ 36359 h 37847"/>
                  <a:gd name="connsiteX2" fmla="*/ 9475 w 45417"/>
                  <a:gd name="connsiteY2" fmla="*/ 30379 h 37847"/>
                  <a:gd name="connsiteX3" fmla="*/ 7583 w 45417"/>
                  <a:gd name="connsiteY3" fmla="*/ 28487 h 37847"/>
                  <a:gd name="connsiteX4" fmla="*/ 5690 w 45417"/>
                  <a:gd name="connsiteY4" fmla="*/ 28411 h 37847"/>
                  <a:gd name="connsiteX5" fmla="*/ 7204 w 45417"/>
                  <a:gd name="connsiteY5" fmla="*/ 23415 h 37847"/>
                  <a:gd name="connsiteX6" fmla="*/ 12125 w 45417"/>
                  <a:gd name="connsiteY6" fmla="*/ 25459 h 37847"/>
                  <a:gd name="connsiteX7" fmla="*/ 17726 w 45417"/>
                  <a:gd name="connsiteY7" fmla="*/ 29773 h 37847"/>
                  <a:gd name="connsiteX8" fmla="*/ 19694 w 45417"/>
                  <a:gd name="connsiteY8" fmla="*/ 20841 h 37847"/>
                  <a:gd name="connsiteX9" fmla="*/ 17045 w 45417"/>
                  <a:gd name="connsiteY9" fmla="*/ 15164 h 37847"/>
                  <a:gd name="connsiteX10" fmla="*/ 17045 w 45417"/>
                  <a:gd name="connsiteY10" fmla="*/ 15164 h 37847"/>
                  <a:gd name="connsiteX11" fmla="*/ 19316 w 45417"/>
                  <a:gd name="connsiteY11" fmla="*/ 12364 h 37847"/>
                  <a:gd name="connsiteX12" fmla="*/ 20830 w 45417"/>
                  <a:gd name="connsiteY12" fmla="*/ 5702 h 37847"/>
                  <a:gd name="connsiteX13" fmla="*/ 26507 w 45417"/>
                  <a:gd name="connsiteY13" fmla="*/ 7595 h 37847"/>
                  <a:gd name="connsiteX14" fmla="*/ 29080 w 45417"/>
                  <a:gd name="connsiteY14" fmla="*/ 10017 h 37847"/>
                  <a:gd name="connsiteX15" fmla="*/ 36953 w 45417"/>
                  <a:gd name="connsiteY15" fmla="*/ 20009 h 37847"/>
                  <a:gd name="connsiteX16" fmla="*/ 31503 w 45417"/>
                  <a:gd name="connsiteY16" fmla="*/ 29395 h 37847"/>
                  <a:gd name="connsiteX17" fmla="*/ 22646 w 45417"/>
                  <a:gd name="connsiteY17" fmla="*/ 32272 h 37847"/>
                  <a:gd name="connsiteX18" fmla="*/ 20905 w 45417"/>
                  <a:gd name="connsiteY18" fmla="*/ 35981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5417" h="37847">
                    <a:moveTo>
                      <a:pt x="20905" y="35981"/>
                    </a:moveTo>
                    <a:cubicBezTo>
                      <a:pt x="19694" y="36056"/>
                      <a:pt x="18256" y="35829"/>
                      <a:pt x="17196" y="36359"/>
                    </a:cubicBezTo>
                    <a:cubicBezTo>
                      <a:pt x="10232" y="39841"/>
                      <a:pt x="9021" y="36283"/>
                      <a:pt x="9475" y="30379"/>
                    </a:cubicBezTo>
                    <a:cubicBezTo>
                      <a:pt x="8870" y="29698"/>
                      <a:pt x="8264" y="29092"/>
                      <a:pt x="7583" y="28487"/>
                    </a:cubicBezTo>
                    <a:cubicBezTo>
                      <a:pt x="6977" y="28487"/>
                      <a:pt x="6372" y="28487"/>
                      <a:pt x="5690" y="28411"/>
                    </a:cubicBezTo>
                    <a:cubicBezTo>
                      <a:pt x="5842" y="26594"/>
                      <a:pt x="5085" y="24248"/>
                      <a:pt x="7204" y="23415"/>
                    </a:cubicBezTo>
                    <a:cubicBezTo>
                      <a:pt x="9097" y="22658"/>
                      <a:pt x="10838" y="24172"/>
                      <a:pt x="12125" y="25459"/>
                    </a:cubicBezTo>
                    <a:cubicBezTo>
                      <a:pt x="13866" y="27124"/>
                      <a:pt x="13638" y="31817"/>
                      <a:pt x="17726" y="29773"/>
                    </a:cubicBezTo>
                    <a:cubicBezTo>
                      <a:pt x="21435" y="27881"/>
                      <a:pt x="20375" y="23945"/>
                      <a:pt x="19694" y="20841"/>
                    </a:cubicBezTo>
                    <a:cubicBezTo>
                      <a:pt x="19240" y="18949"/>
                      <a:pt x="19467" y="16300"/>
                      <a:pt x="17045" y="15164"/>
                    </a:cubicBezTo>
                    <a:lnTo>
                      <a:pt x="17045" y="15164"/>
                    </a:lnTo>
                    <a:cubicBezTo>
                      <a:pt x="17802" y="14180"/>
                      <a:pt x="18407" y="12515"/>
                      <a:pt x="19316" y="12364"/>
                    </a:cubicBezTo>
                    <a:cubicBezTo>
                      <a:pt x="25598" y="11304"/>
                      <a:pt x="22722" y="8427"/>
                      <a:pt x="20830" y="5702"/>
                    </a:cubicBezTo>
                    <a:cubicBezTo>
                      <a:pt x="23025" y="5475"/>
                      <a:pt x="24690" y="6838"/>
                      <a:pt x="26507" y="7595"/>
                    </a:cubicBezTo>
                    <a:cubicBezTo>
                      <a:pt x="27794" y="7973"/>
                      <a:pt x="29383" y="9033"/>
                      <a:pt x="29080" y="10017"/>
                    </a:cubicBezTo>
                    <a:cubicBezTo>
                      <a:pt x="27037" y="17132"/>
                      <a:pt x="32260" y="18343"/>
                      <a:pt x="36953" y="20009"/>
                    </a:cubicBezTo>
                    <a:cubicBezTo>
                      <a:pt x="41343" y="29092"/>
                      <a:pt x="41343" y="29168"/>
                      <a:pt x="31503" y="29395"/>
                    </a:cubicBezTo>
                    <a:cubicBezTo>
                      <a:pt x="28248" y="29471"/>
                      <a:pt x="25901" y="32044"/>
                      <a:pt x="22646" y="32272"/>
                    </a:cubicBezTo>
                    <a:cubicBezTo>
                      <a:pt x="21132" y="32953"/>
                      <a:pt x="20981" y="34467"/>
                      <a:pt x="20905" y="35981"/>
                    </a:cubicBezTo>
                    <a:close/>
                  </a:path>
                </a:pathLst>
              </a:custGeom>
              <a:solidFill>
                <a:srgbClr val="F5C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8" name="任意多边形: 形状 4407"/>
              <p:cNvSpPr/>
              <p:nvPr/>
            </p:nvSpPr>
            <p:spPr>
              <a:xfrm>
                <a:off x="2164177" y="6551180"/>
                <a:ext cx="30278" cy="30278"/>
              </a:xfrm>
              <a:custGeom>
                <a:avLst/>
                <a:gdLst>
                  <a:gd name="connsiteX0" fmla="*/ 5757 w 30278"/>
                  <a:gd name="connsiteY0" fmla="*/ 19681 h 30278"/>
                  <a:gd name="connsiteX1" fmla="*/ 19534 w 30278"/>
                  <a:gd name="connsiteY1" fmla="*/ 17031 h 30278"/>
                  <a:gd name="connsiteX2" fmla="*/ 19079 w 30278"/>
                  <a:gd name="connsiteY2" fmla="*/ 8326 h 30278"/>
                  <a:gd name="connsiteX3" fmla="*/ 20518 w 30278"/>
                  <a:gd name="connsiteY3" fmla="*/ 6737 h 30278"/>
                  <a:gd name="connsiteX4" fmla="*/ 23621 w 30278"/>
                  <a:gd name="connsiteY4" fmla="*/ 5677 h 30278"/>
                  <a:gd name="connsiteX5" fmla="*/ 25665 w 30278"/>
                  <a:gd name="connsiteY5" fmla="*/ 6434 h 30278"/>
                  <a:gd name="connsiteX6" fmla="*/ 28693 w 30278"/>
                  <a:gd name="connsiteY6" fmla="*/ 9537 h 30278"/>
                  <a:gd name="connsiteX7" fmla="*/ 29147 w 30278"/>
                  <a:gd name="connsiteY7" fmla="*/ 11657 h 30278"/>
                  <a:gd name="connsiteX8" fmla="*/ 28390 w 30278"/>
                  <a:gd name="connsiteY8" fmla="*/ 15820 h 30278"/>
                  <a:gd name="connsiteX9" fmla="*/ 28920 w 30278"/>
                  <a:gd name="connsiteY9" fmla="*/ 18091 h 30278"/>
                  <a:gd name="connsiteX10" fmla="*/ 17187 w 30278"/>
                  <a:gd name="connsiteY10" fmla="*/ 27174 h 30278"/>
                  <a:gd name="connsiteX11" fmla="*/ 13402 w 30278"/>
                  <a:gd name="connsiteY11" fmla="*/ 30959 h 30278"/>
                  <a:gd name="connsiteX12" fmla="*/ 7649 w 30278"/>
                  <a:gd name="connsiteY12" fmla="*/ 30959 h 30278"/>
                  <a:gd name="connsiteX13" fmla="*/ 5757 w 30278"/>
                  <a:gd name="connsiteY13" fmla="*/ 1968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5757" y="19681"/>
                    </a:moveTo>
                    <a:cubicBezTo>
                      <a:pt x="9920" y="16198"/>
                      <a:pt x="13327" y="9689"/>
                      <a:pt x="19534" y="17031"/>
                    </a:cubicBezTo>
                    <a:cubicBezTo>
                      <a:pt x="22410" y="13549"/>
                      <a:pt x="20139" y="10975"/>
                      <a:pt x="19079" y="8326"/>
                    </a:cubicBezTo>
                    <a:cubicBezTo>
                      <a:pt x="19458" y="7645"/>
                      <a:pt x="19912" y="7191"/>
                      <a:pt x="20518" y="6737"/>
                    </a:cubicBezTo>
                    <a:cubicBezTo>
                      <a:pt x="21502" y="6207"/>
                      <a:pt x="22486" y="5828"/>
                      <a:pt x="23621" y="5677"/>
                    </a:cubicBezTo>
                    <a:cubicBezTo>
                      <a:pt x="24378" y="5752"/>
                      <a:pt x="25059" y="5980"/>
                      <a:pt x="25665" y="6434"/>
                    </a:cubicBezTo>
                    <a:cubicBezTo>
                      <a:pt x="26725" y="7418"/>
                      <a:pt x="27784" y="8478"/>
                      <a:pt x="28693" y="9537"/>
                    </a:cubicBezTo>
                    <a:cubicBezTo>
                      <a:pt x="29071" y="10219"/>
                      <a:pt x="29223" y="10900"/>
                      <a:pt x="29147" y="11657"/>
                    </a:cubicBezTo>
                    <a:cubicBezTo>
                      <a:pt x="28541" y="13019"/>
                      <a:pt x="28163" y="14382"/>
                      <a:pt x="28390" y="15820"/>
                    </a:cubicBezTo>
                    <a:cubicBezTo>
                      <a:pt x="28617" y="16577"/>
                      <a:pt x="28768" y="17334"/>
                      <a:pt x="28920" y="18091"/>
                    </a:cubicBezTo>
                    <a:cubicBezTo>
                      <a:pt x="28996" y="26266"/>
                      <a:pt x="20215" y="23011"/>
                      <a:pt x="17187" y="27174"/>
                    </a:cubicBezTo>
                    <a:cubicBezTo>
                      <a:pt x="15900" y="28461"/>
                      <a:pt x="14689" y="29748"/>
                      <a:pt x="13402" y="30959"/>
                    </a:cubicBezTo>
                    <a:cubicBezTo>
                      <a:pt x="11510" y="30657"/>
                      <a:pt x="9542" y="30505"/>
                      <a:pt x="7649" y="30959"/>
                    </a:cubicBezTo>
                    <a:cubicBezTo>
                      <a:pt x="3183" y="28007"/>
                      <a:pt x="8028" y="23238"/>
                      <a:pt x="5757" y="19681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09" name="任意多边形: 形状 4408"/>
              <p:cNvSpPr/>
              <p:nvPr/>
            </p:nvSpPr>
            <p:spPr>
              <a:xfrm>
                <a:off x="2174832" y="6554896"/>
                <a:ext cx="22709" cy="45417"/>
              </a:xfrm>
              <a:custGeom>
                <a:avLst/>
                <a:gdLst>
                  <a:gd name="connsiteX0" fmla="*/ 16070 w 22708"/>
                  <a:gd name="connsiteY0" fmla="*/ 12180 h 45417"/>
                  <a:gd name="connsiteX1" fmla="*/ 17963 w 22708"/>
                  <a:gd name="connsiteY1" fmla="*/ 6503 h 45417"/>
                  <a:gd name="connsiteX2" fmla="*/ 21747 w 22708"/>
                  <a:gd name="connsiteY2" fmla="*/ 6503 h 45417"/>
                  <a:gd name="connsiteX3" fmla="*/ 21974 w 22708"/>
                  <a:gd name="connsiteY3" fmla="*/ 10666 h 45417"/>
                  <a:gd name="connsiteX4" fmla="*/ 22277 w 22708"/>
                  <a:gd name="connsiteY4" fmla="*/ 17175 h 45417"/>
                  <a:gd name="connsiteX5" fmla="*/ 21066 w 22708"/>
                  <a:gd name="connsiteY5" fmla="*/ 29665 h 45417"/>
                  <a:gd name="connsiteX6" fmla="*/ 21672 w 22708"/>
                  <a:gd name="connsiteY6" fmla="*/ 42685 h 45417"/>
                  <a:gd name="connsiteX7" fmla="*/ 8501 w 22708"/>
                  <a:gd name="connsiteY7" fmla="*/ 34434 h 45417"/>
                  <a:gd name="connsiteX8" fmla="*/ 5700 w 22708"/>
                  <a:gd name="connsiteY8" fmla="*/ 32618 h 45417"/>
                  <a:gd name="connsiteX9" fmla="*/ 8425 w 22708"/>
                  <a:gd name="connsiteY9" fmla="*/ 29363 h 45417"/>
                  <a:gd name="connsiteX10" fmla="*/ 8425 w 22708"/>
                  <a:gd name="connsiteY10" fmla="*/ 23686 h 45417"/>
                  <a:gd name="connsiteX11" fmla="*/ 6533 w 22708"/>
                  <a:gd name="connsiteY11" fmla="*/ 23686 h 45417"/>
                  <a:gd name="connsiteX12" fmla="*/ 12740 w 22708"/>
                  <a:gd name="connsiteY12" fmla="*/ 18311 h 45417"/>
                  <a:gd name="connsiteX13" fmla="*/ 16070 w 22708"/>
                  <a:gd name="connsiteY13" fmla="*/ 12180 h 45417"/>
                  <a:gd name="connsiteX14" fmla="*/ 16070 w 22708"/>
                  <a:gd name="connsiteY14" fmla="*/ 12180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08" h="45417">
                    <a:moveTo>
                      <a:pt x="16070" y="12180"/>
                    </a:moveTo>
                    <a:cubicBezTo>
                      <a:pt x="11907" y="8698"/>
                      <a:pt x="17887" y="8547"/>
                      <a:pt x="17963" y="6503"/>
                    </a:cubicBezTo>
                    <a:cubicBezTo>
                      <a:pt x="19249" y="5519"/>
                      <a:pt x="20460" y="5291"/>
                      <a:pt x="21747" y="6503"/>
                    </a:cubicBezTo>
                    <a:cubicBezTo>
                      <a:pt x="21445" y="7941"/>
                      <a:pt x="20233" y="9228"/>
                      <a:pt x="21974" y="10666"/>
                    </a:cubicBezTo>
                    <a:cubicBezTo>
                      <a:pt x="24397" y="12634"/>
                      <a:pt x="24472" y="15662"/>
                      <a:pt x="22277" y="17175"/>
                    </a:cubicBezTo>
                    <a:cubicBezTo>
                      <a:pt x="16449" y="21188"/>
                      <a:pt x="18114" y="24518"/>
                      <a:pt x="21066" y="29665"/>
                    </a:cubicBezTo>
                    <a:cubicBezTo>
                      <a:pt x="23034" y="32996"/>
                      <a:pt x="21596" y="38295"/>
                      <a:pt x="21672" y="42685"/>
                    </a:cubicBezTo>
                    <a:cubicBezTo>
                      <a:pt x="18492" y="38067"/>
                      <a:pt x="18038" y="29135"/>
                      <a:pt x="8501" y="34434"/>
                    </a:cubicBezTo>
                    <a:cubicBezTo>
                      <a:pt x="7441" y="35040"/>
                      <a:pt x="5851" y="33904"/>
                      <a:pt x="5700" y="32618"/>
                    </a:cubicBezTo>
                    <a:cubicBezTo>
                      <a:pt x="5473" y="30801"/>
                      <a:pt x="6987" y="29968"/>
                      <a:pt x="8425" y="29363"/>
                    </a:cubicBezTo>
                    <a:cubicBezTo>
                      <a:pt x="9031" y="27470"/>
                      <a:pt x="11680" y="25578"/>
                      <a:pt x="8425" y="23686"/>
                    </a:cubicBezTo>
                    <a:cubicBezTo>
                      <a:pt x="7819" y="23686"/>
                      <a:pt x="7138" y="23686"/>
                      <a:pt x="6533" y="23686"/>
                    </a:cubicBezTo>
                    <a:cubicBezTo>
                      <a:pt x="6684" y="19674"/>
                      <a:pt x="9939" y="18311"/>
                      <a:pt x="12740" y="18311"/>
                    </a:cubicBezTo>
                    <a:cubicBezTo>
                      <a:pt x="18417" y="18235"/>
                      <a:pt x="16146" y="14829"/>
                      <a:pt x="16070" y="12180"/>
                    </a:cubicBezTo>
                    <a:lnTo>
                      <a:pt x="16070" y="12180"/>
                    </a:lnTo>
                    <a:close/>
                  </a:path>
                </a:pathLst>
              </a:custGeom>
              <a:solidFill>
                <a:srgbClr val="F4C3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0" name="任意多边形: 形状 4409"/>
              <p:cNvSpPr/>
              <p:nvPr/>
            </p:nvSpPr>
            <p:spPr>
              <a:xfrm>
                <a:off x="2183711" y="6599474"/>
                <a:ext cx="30278" cy="22709"/>
              </a:xfrm>
              <a:custGeom>
                <a:avLst/>
                <a:gdLst>
                  <a:gd name="connsiteX0" fmla="*/ 22406 w 30278"/>
                  <a:gd name="connsiteY0" fmla="*/ 5677 h 22708"/>
                  <a:gd name="connsiteX1" fmla="*/ 26796 w 30278"/>
                  <a:gd name="connsiteY1" fmla="*/ 6661 h 22708"/>
                  <a:gd name="connsiteX2" fmla="*/ 18545 w 30278"/>
                  <a:gd name="connsiteY2" fmla="*/ 15139 h 22708"/>
                  <a:gd name="connsiteX3" fmla="*/ 16729 w 30278"/>
                  <a:gd name="connsiteY3" fmla="*/ 17107 h 22708"/>
                  <a:gd name="connsiteX4" fmla="*/ 16729 w 30278"/>
                  <a:gd name="connsiteY4" fmla="*/ 17183 h 22708"/>
                  <a:gd name="connsiteX5" fmla="*/ 5677 w 30278"/>
                  <a:gd name="connsiteY5" fmla="*/ 14231 h 22708"/>
                  <a:gd name="connsiteX6" fmla="*/ 22406 w 30278"/>
                  <a:gd name="connsiteY6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78" h="22708">
                    <a:moveTo>
                      <a:pt x="22406" y="5677"/>
                    </a:moveTo>
                    <a:cubicBezTo>
                      <a:pt x="23844" y="5904"/>
                      <a:pt x="25434" y="5223"/>
                      <a:pt x="26796" y="6661"/>
                    </a:cubicBezTo>
                    <a:cubicBezTo>
                      <a:pt x="24601" y="10068"/>
                      <a:pt x="17107" y="8327"/>
                      <a:pt x="18545" y="15139"/>
                    </a:cubicBezTo>
                    <a:cubicBezTo>
                      <a:pt x="17940" y="15821"/>
                      <a:pt x="17259" y="16426"/>
                      <a:pt x="16729" y="17107"/>
                    </a:cubicBezTo>
                    <a:lnTo>
                      <a:pt x="16729" y="17183"/>
                    </a:lnTo>
                    <a:cubicBezTo>
                      <a:pt x="13171" y="16275"/>
                      <a:pt x="9613" y="15291"/>
                      <a:pt x="5677" y="14231"/>
                    </a:cubicBezTo>
                    <a:cubicBezTo>
                      <a:pt x="8326" y="4996"/>
                      <a:pt x="17107" y="8629"/>
                      <a:pt x="22406" y="5677"/>
                    </a:cubicBezTo>
                    <a:close/>
                  </a:path>
                </a:pathLst>
              </a:custGeom>
              <a:solidFill>
                <a:srgbClr val="F4C2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1" name="任意多边形: 形状 4410"/>
              <p:cNvSpPr/>
              <p:nvPr/>
            </p:nvSpPr>
            <p:spPr>
              <a:xfrm>
                <a:off x="2177655" y="6571546"/>
                <a:ext cx="15139" cy="15139"/>
              </a:xfrm>
              <a:custGeom>
                <a:avLst/>
                <a:gdLst>
                  <a:gd name="connsiteX0" fmla="*/ 5677 w 15139"/>
                  <a:gd name="connsiteY0" fmla="*/ 7036 h 15139"/>
                  <a:gd name="connsiteX1" fmla="*/ 12490 w 15139"/>
                  <a:gd name="connsiteY1" fmla="*/ 8020 h 15139"/>
                  <a:gd name="connsiteX2" fmla="*/ 5677 w 15139"/>
                  <a:gd name="connsiteY2" fmla="*/ 12788 h 15139"/>
                  <a:gd name="connsiteX3" fmla="*/ 5677 w 15139"/>
                  <a:gd name="connsiteY3" fmla="*/ 703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7036"/>
                    </a:moveTo>
                    <a:cubicBezTo>
                      <a:pt x="7797" y="6278"/>
                      <a:pt x="9992" y="3932"/>
                      <a:pt x="12490" y="8020"/>
                    </a:cubicBezTo>
                    <a:cubicBezTo>
                      <a:pt x="9689" y="8852"/>
                      <a:pt x="7721" y="10745"/>
                      <a:pt x="5677" y="12788"/>
                    </a:cubicBezTo>
                    <a:cubicBezTo>
                      <a:pt x="5677" y="10820"/>
                      <a:pt x="5677" y="8928"/>
                      <a:pt x="5677" y="7036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2" name="任意多边形: 形状 4411"/>
              <p:cNvSpPr/>
              <p:nvPr/>
            </p:nvSpPr>
            <p:spPr>
              <a:xfrm>
                <a:off x="2166225" y="6573434"/>
                <a:ext cx="15139" cy="15139"/>
              </a:xfrm>
              <a:custGeom>
                <a:avLst/>
                <a:gdLst>
                  <a:gd name="connsiteX0" fmla="*/ 5677 w 15139"/>
                  <a:gd name="connsiteY0" fmla="*/ 8932 h 15139"/>
                  <a:gd name="connsiteX1" fmla="*/ 7721 w 15139"/>
                  <a:gd name="connsiteY1" fmla="*/ 5677 h 15139"/>
                  <a:gd name="connsiteX2" fmla="*/ 11430 w 15139"/>
                  <a:gd name="connsiteY2" fmla="*/ 8932 h 15139"/>
                  <a:gd name="connsiteX3" fmla="*/ 9538 w 15139"/>
                  <a:gd name="connsiteY3" fmla="*/ 10825 h 15139"/>
                  <a:gd name="connsiteX4" fmla="*/ 5753 w 15139"/>
                  <a:gd name="connsiteY4" fmla="*/ 10749 h 15139"/>
                  <a:gd name="connsiteX5" fmla="*/ 5677 w 15139"/>
                  <a:gd name="connsiteY5" fmla="*/ 893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8932"/>
                    </a:moveTo>
                    <a:cubicBezTo>
                      <a:pt x="5904" y="7570"/>
                      <a:pt x="5753" y="5677"/>
                      <a:pt x="7721" y="5677"/>
                    </a:cubicBezTo>
                    <a:cubicBezTo>
                      <a:pt x="9689" y="5677"/>
                      <a:pt x="10673" y="7267"/>
                      <a:pt x="11430" y="8932"/>
                    </a:cubicBezTo>
                    <a:cubicBezTo>
                      <a:pt x="10824" y="9613"/>
                      <a:pt x="10143" y="10219"/>
                      <a:pt x="9538" y="10825"/>
                    </a:cubicBezTo>
                    <a:cubicBezTo>
                      <a:pt x="8251" y="11884"/>
                      <a:pt x="6964" y="11960"/>
                      <a:pt x="5753" y="10749"/>
                    </a:cubicBezTo>
                    <a:cubicBezTo>
                      <a:pt x="5677" y="10143"/>
                      <a:pt x="5677" y="9538"/>
                      <a:pt x="5677" y="8932"/>
                    </a:cubicBezTo>
                    <a:close/>
                  </a:path>
                </a:pathLst>
              </a:custGeom>
              <a:solidFill>
                <a:srgbClr val="F6C4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3" name="任意多边形: 形状 4412"/>
              <p:cNvSpPr/>
              <p:nvPr/>
            </p:nvSpPr>
            <p:spPr>
              <a:xfrm>
                <a:off x="2165443" y="6578506"/>
                <a:ext cx="15139" cy="15139"/>
              </a:xfrm>
              <a:custGeom>
                <a:avLst/>
                <a:gdLst>
                  <a:gd name="connsiteX0" fmla="*/ 6459 w 15139"/>
                  <a:gd name="connsiteY0" fmla="*/ 5677 h 15139"/>
                  <a:gd name="connsiteX1" fmla="*/ 10244 w 15139"/>
                  <a:gd name="connsiteY1" fmla="*/ 5753 h 15139"/>
                  <a:gd name="connsiteX2" fmla="*/ 9714 w 15139"/>
                  <a:gd name="connsiteY2" fmla="*/ 10749 h 15139"/>
                  <a:gd name="connsiteX3" fmla="*/ 6459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459" y="5677"/>
                    </a:moveTo>
                    <a:cubicBezTo>
                      <a:pt x="7746" y="5677"/>
                      <a:pt x="8957" y="5753"/>
                      <a:pt x="10244" y="5753"/>
                    </a:cubicBezTo>
                    <a:cubicBezTo>
                      <a:pt x="9336" y="7418"/>
                      <a:pt x="12893" y="10219"/>
                      <a:pt x="9714" y="10749"/>
                    </a:cubicBezTo>
                    <a:cubicBezTo>
                      <a:pt x="7595" y="11051"/>
                      <a:pt x="4113" y="9613"/>
                      <a:pt x="6459" y="5677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4" name="任意多边形: 形状 4413"/>
              <p:cNvSpPr/>
              <p:nvPr/>
            </p:nvSpPr>
            <p:spPr>
              <a:xfrm>
                <a:off x="2194687" y="6593796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9538 w 15139"/>
                  <a:gd name="connsiteY1" fmla="*/ 7570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6964" y="6283"/>
                      <a:pt x="8251" y="6964"/>
                      <a:pt x="9538" y="7570"/>
                    </a:cubicBezTo>
                    <a:cubicBezTo>
                      <a:pt x="6358" y="10825"/>
                      <a:pt x="6131" y="8024"/>
                      <a:pt x="5677" y="5677"/>
                    </a:cubicBezTo>
                    <a:close/>
                  </a:path>
                </a:pathLst>
              </a:custGeom>
              <a:solidFill>
                <a:srgbClr val="F4C2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5" name="任意多边形: 形状 4414"/>
              <p:cNvSpPr/>
              <p:nvPr/>
            </p:nvSpPr>
            <p:spPr>
              <a:xfrm>
                <a:off x="1604527" y="6241964"/>
                <a:ext cx="45417" cy="60556"/>
              </a:xfrm>
              <a:custGeom>
                <a:avLst/>
                <a:gdLst>
                  <a:gd name="connsiteX0" fmla="*/ 16086 w 45417"/>
                  <a:gd name="connsiteY0" fmla="*/ 51397 h 60556"/>
                  <a:gd name="connsiteX1" fmla="*/ 14194 w 45417"/>
                  <a:gd name="connsiteY1" fmla="*/ 47537 h 60556"/>
                  <a:gd name="connsiteX2" fmla="*/ 10333 w 45417"/>
                  <a:gd name="connsiteY2" fmla="*/ 37999 h 60556"/>
                  <a:gd name="connsiteX3" fmla="*/ 11923 w 45417"/>
                  <a:gd name="connsiteY3" fmla="*/ 31868 h 60556"/>
                  <a:gd name="connsiteX4" fmla="*/ 6473 w 45417"/>
                  <a:gd name="connsiteY4" fmla="*/ 19075 h 60556"/>
                  <a:gd name="connsiteX5" fmla="*/ 15102 w 45417"/>
                  <a:gd name="connsiteY5" fmla="*/ 17637 h 60556"/>
                  <a:gd name="connsiteX6" fmla="*/ 17903 w 45417"/>
                  <a:gd name="connsiteY6" fmla="*/ 5677 h 60556"/>
                  <a:gd name="connsiteX7" fmla="*/ 26684 w 45417"/>
                  <a:gd name="connsiteY7" fmla="*/ 16275 h 60556"/>
                  <a:gd name="connsiteX8" fmla="*/ 25018 w 45417"/>
                  <a:gd name="connsiteY8" fmla="*/ 19832 h 60556"/>
                  <a:gd name="connsiteX9" fmla="*/ 23656 w 45417"/>
                  <a:gd name="connsiteY9" fmla="*/ 28537 h 60556"/>
                  <a:gd name="connsiteX10" fmla="*/ 31831 w 45417"/>
                  <a:gd name="connsiteY10" fmla="*/ 38302 h 60556"/>
                  <a:gd name="connsiteX11" fmla="*/ 38946 w 45417"/>
                  <a:gd name="connsiteY11" fmla="*/ 44660 h 60556"/>
                  <a:gd name="connsiteX12" fmla="*/ 40309 w 45417"/>
                  <a:gd name="connsiteY12" fmla="*/ 46855 h 60556"/>
                  <a:gd name="connsiteX13" fmla="*/ 41368 w 45417"/>
                  <a:gd name="connsiteY13" fmla="*/ 50489 h 60556"/>
                  <a:gd name="connsiteX14" fmla="*/ 32663 w 45417"/>
                  <a:gd name="connsiteY14" fmla="*/ 52078 h 60556"/>
                  <a:gd name="connsiteX15" fmla="*/ 31074 w 45417"/>
                  <a:gd name="connsiteY15" fmla="*/ 50868 h 60556"/>
                  <a:gd name="connsiteX16" fmla="*/ 30393 w 45417"/>
                  <a:gd name="connsiteY16" fmla="*/ 51170 h 60556"/>
                  <a:gd name="connsiteX17" fmla="*/ 30771 w 45417"/>
                  <a:gd name="connsiteY17" fmla="*/ 52608 h 60556"/>
                  <a:gd name="connsiteX18" fmla="*/ 31377 w 45417"/>
                  <a:gd name="connsiteY18" fmla="*/ 53214 h 60556"/>
                  <a:gd name="connsiteX19" fmla="*/ 32739 w 45417"/>
                  <a:gd name="connsiteY19" fmla="*/ 54425 h 60556"/>
                  <a:gd name="connsiteX20" fmla="*/ 33118 w 45417"/>
                  <a:gd name="connsiteY20" fmla="*/ 57074 h 60556"/>
                  <a:gd name="connsiteX21" fmla="*/ 21612 w 45417"/>
                  <a:gd name="connsiteY21" fmla="*/ 50186 h 60556"/>
                  <a:gd name="connsiteX22" fmla="*/ 19871 w 45417"/>
                  <a:gd name="connsiteY22" fmla="*/ 57074 h 60556"/>
                  <a:gd name="connsiteX23" fmla="*/ 19871 w 45417"/>
                  <a:gd name="connsiteY23" fmla="*/ 57074 h 60556"/>
                  <a:gd name="connsiteX24" fmla="*/ 16086 w 45417"/>
                  <a:gd name="connsiteY24" fmla="*/ 51397 h 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417" h="60556">
                    <a:moveTo>
                      <a:pt x="16086" y="51397"/>
                    </a:moveTo>
                    <a:cubicBezTo>
                      <a:pt x="16011" y="49808"/>
                      <a:pt x="15859" y="48369"/>
                      <a:pt x="14194" y="47537"/>
                    </a:cubicBezTo>
                    <a:cubicBezTo>
                      <a:pt x="11847" y="44812"/>
                      <a:pt x="12377" y="40876"/>
                      <a:pt x="10333" y="37999"/>
                    </a:cubicBezTo>
                    <a:cubicBezTo>
                      <a:pt x="11242" y="35955"/>
                      <a:pt x="16616" y="33230"/>
                      <a:pt x="11923" y="31868"/>
                    </a:cubicBezTo>
                    <a:cubicBezTo>
                      <a:pt x="3521" y="29446"/>
                      <a:pt x="5792" y="24298"/>
                      <a:pt x="6473" y="19075"/>
                    </a:cubicBezTo>
                    <a:cubicBezTo>
                      <a:pt x="12074" y="23768"/>
                      <a:pt x="11469" y="23390"/>
                      <a:pt x="15102" y="17637"/>
                    </a:cubicBezTo>
                    <a:cubicBezTo>
                      <a:pt x="17676" y="13625"/>
                      <a:pt x="15708" y="9310"/>
                      <a:pt x="17903" y="5677"/>
                    </a:cubicBezTo>
                    <a:cubicBezTo>
                      <a:pt x="23429" y="6889"/>
                      <a:pt x="21612" y="14307"/>
                      <a:pt x="26684" y="16275"/>
                    </a:cubicBezTo>
                    <a:cubicBezTo>
                      <a:pt x="27668" y="16653"/>
                      <a:pt x="26608" y="18924"/>
                      <a:pt x="25018" y="19832"/>
                    </a:cubicBezTo>
                    <a:cubicBezTo>
                      <a:pt x="18887" y="23163"/>
                      <a:pt x="18887" y="23163"/>
                      <a:pt x="23656" y="28537"/>
                    </a:cubicBezTo>
                    <a:cubicBezTo>
                      <a:pt x="27743" y="30657"/>
                      <a:pt x="34480" y="30505"/>
                      <a:pt x="31831" y="38302"/>
                    </a:cubicBezTo>
                    <a:cubicBezTo>
                      <a:pt x="35161" y="39286"/>
                      <a:pt x="37508" y="41481"/>
                      <a:pt x="38946" y="44660"/>
                    </a:cubicBezTo>
                    <a:cubicBezTo>
                      <a:pt x="39476" y="45341"/>
                      <a:pt x="39855" y="46099"/>
                      <a:pt x="40309" y="46855"/>
                    </a:cubicBezTo>
                    <a:cubicBezTo>
                      <a:pt x="40990" y="47991"/>
                      <a:pt x="41444" y="49126"/>
                      <a:pt x="41368" y="50489"/>
                    </a:cubicBezTo>
                    <a:cubicBezTo>
                      <a:pt x="39249" y="55333"/>
                      <a:pt x="36221" y="55182"/>
                      <a:pt x="32663" y="52078"/>
                    </a:cubicBezTo>
                    <a:cubicBezTo>
                      <a:pt x="32134" y="51624"/>
                      <a:pt x="31604" y="51246"/>
                      <a:pt x="31074" y="50868"/>
                    </a:cubicBezTo>
                    <a:cubicBezTo>
                      <a:pt x="31150" y="50943"/>
                      <a:pt x="30317" y="51170"/>
                      <a:pt x="30393" y="51170"/>
                    </a:cubicBezTo>
                    <a:cubicBezTo>
                      <a:pt x="30317" y="51700"/>
                      <a:pt x="30393" y="52154"/>
                      <a:pt x="30771" y="52608"/>
                    </a:cubicBezTo>
                    <a:cubicBezTo>
                      <a:pt x="30847" y="52608"/>
                      <a:pt x="31377" y="53214"/>
                      <a:pt x="31377" y="53214"/>
                    </a:cubicBezTo>
                    <a:cubicBezTo>
                      <a:pt x="31907" y="53592"/>
                      <a:pt x="32285" y="53971"/>
                      <a:pt x="32739" y="54425"/>
                    </a:cubicBezTo>
                    <a:cubicBezTo>
                      <a:pt x="33345" y="55258"/>
                      <a:pt x="33723" y="56091"/>
                      <a:pt x="33118" y="57074"/>
                    </a:cubicBezTo>
                    <a:cubicBezTo>
                      <a:pt x="26078" y="60102"/>
                      <a:pt x="25927" y="51700"/>
                      <a:pt x="21612" y="50186"/>
                    </a:cubicBezTo>
                    <a:cubicBezTo>
                      <a:pt x="18130" y="51700"/>
                      <a:pt x="23807" y="55712"/>
                      <a:pt x="19871" y="57074"/>
                    </a:cubicBezTo>
                    <a:lnTo>
                      <a:pt x="19871" y="57074"/>
                    </a:lnTo>
                    <a:cubicBezTo>
                      <a:pt x="16995" y="56317"/>
                      <a:pt x="17070" y="53517"/>
                      <a:pt x="16086" y="51397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6" name="任意多边形: 形状 4415"/>
              <p:cNvSpPr/>
              <p:nvPr/>
            </p:nvSpPr>
            <p:spPr>
              <a:xfrm>
                <a:off x="1622506" y="6255132"/>
                <a:ext cx="37848" cy="37848"/>
              </a:xfrm>
              <a:custGeom>
                <a:avLst/>
                <a:gdLst>
                  <a:gd name="connsiteX0" fmla="*/ 20892 w 37847"/>
                  <a:gd name="connsiteY0" fmla="*/ 34445 h 37847"/>
                  <a:gd name="connsiteX1" fmla="*/ 11127 w 37847"/>
                  <a:gd name="connsiteY1" fmla="*/ 29147 h 37847"/>
                  <a:gd name="connsiteX2" fmla="*/ 8932 w 37847"/>
                  <a:gd name="connsiteY2" fmla="*/ 26497 h 37847"/>
                  <a:gd name="connsiteX3" fmla="*/ 13474 w 37847"/>
                  <a:gd name="connsiteY3" fmla="*/ 21804 h 37847"/>
                  <a:gd name="connsiteX4" fmla="*/ 5677 w 37847"/>
                  <a:gd name="connsiteY4" fmla="*/ 15521 h 37847"/>
                  <a:gd name="connsiteX5" fmla="*/ 11506 w 37847"/>
                  <a:gd name="connsiteY5" fmla="*/ 6665 h 37847"/>
                  <a:gd name="connsiteX6" fmla="*/ 13247 w 37847"/>
                  <a:gd name="connsiteY6" fmla="*/ 6135 h 37847"/>
                  <a:gd name="connsiteX7" fmla="*/ 28764 w 37847"/>
                  <a:gd name="connsiteY7" fmla="*/ 9314 h 37847"/>
                  <a:gd name="connsiteX8" fmla="*/ 30581 w 37847"/>
                  <a:gd name="connsiteY8" fmla="*/ 11736 h 37847"/>
                  <a:gd name="connsiteX9" fmla="*/ 34214 w 37847"/>
                  <a:gd name="connsiteY9" fmla="*/ 19306 h 37847"/>
                  <a:gd name="connsiteX10" fmla="*/ 32246 w 37847"/>
                  <a:gd name="connsiteY10" fmla="*/ 20669 h 37847"/>
                  <a:gd name="connsiteX11" fmla="*/ 29975 w 37847"/>
                  <a:gd name="connsiteY11" fmla="*/ 21501 h 37847"/>
                  <a:gd name="connsiteX12" fmla="*/ 31792 w 37847"/>
                  <a:gd name="connsiteY12" fmla="*/ 23848 h 37847"/>
                  <a:gd name="connsiteX13" fmla="*/ 32776 w 37847"/>
                  <a:gd name="connsiteY13" fmla="*/ 25967 h 37847"/>
                  <a:gd name="connsiteX14" fmla="*/ 28689 w 37847"/>
                  <a:gd name="connsiteY14" fmla="*/ 34899 h 37847"/>
                  <a:gd name="connsiteX15" fmla="*/ 20892 w 37847"/>
                  <a:gd name="connsiteY15" fmla="*/ 3444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847" h="37847">
                    <a:moveTo>
                      <a:pt x="20892" y="34445"/>
                    </a:moveTo>
                    <a:cubicBezTo>
                      <a:pt x="17561" y="32856"/>
                      <a:pt x="17864" y="24529"/>
                      <a:pt x="11127" y="29147"/>
                    </a:cubicBezTo>
                    <a:cubicBezTo>
                      <a:pt x="10976" y="29222"/>
                      <a:pt x="8932" y="27405"/>
                      <a:pt x="8932" y="26497"/>
                    </a:cubicBezTo>
                    <a:cubicBezTo>
                      <a:pt x="8932" y="23696"/>
                      <a:pt x="12641" y="24680"/>
                      <a:pt x="13474" y="21804"/>
                    </a:cubicBezTo>
                    <a:cubicBezTo>
                      <a:pt x="9083" y="22258"/>
                      <a:pt x="7797" y="18473"/>
                      <a:pt x="5677" y="15521"/>
                    </a:cubicBezTo>
                    <a:cubicBezTo>
                      <a:pt x="6737" y="11964"/>
                      <a:pt x="12338" y="11509"/>
                      <a:pt x="11506" y="6665"/>
                    </a:cubicBezTo>
                    <a:cubicBezTo>
                      <a:pt x="11354" y="5681"/>
                      <a:pt x="12263" y="5302"/>
                      <a:pt x="13247" y="6135"/>
                    </a:cubicBezTo>
                    <a:cubicBezTo>
                      <a:pt x="17864" y="9844"/>
                      <a:pt x="22860" y="11282"/>
                      <a:pt x="28764" y="9314"/>
                    </a:cubicBezTo>
                    <a:cubicBezTo>
                      <a:pt x="30581" y="8709"/>
                      <a:pt x="30127" y="10828"/>
                      <a:pt x="30581" y="11736"/>
                    </a:cubicBezTo>
                    <a:cubicBezTo>
                      <a:pt x="31792" y="14234"/>
                      <a:pt x="33003" y="16808"/>
                      <a:pt x="34214" y="19306"/>
                    </a:cubicBezTo>
                    <a:cubicBezTo>
                      <a:pt x="33684" y="19911"/>
                      <a:pt x="33003" y="20366"/>
                      <a:pt x="32246" y="20669"/>
                    </a:cubicBezTo>
                    <a:cubicBezTo>
                      <a:pt x="31489" y="20896"/>
                      <a:pt x="30202" y="20820"/>
                      <a:pt x="29975" y="21501"/>
                    </a:cubicBezTo>
                    <a:cubicBezTo>
                      <a:pt x="29521" y="22864"/>
                      <a:pt x="31111" y="23091"/>
                      <a:pt x="31792" y="23848"/>
                    </a:cubicBezTo>
                    <a:cubicBezTo>
                      <a:pt x="32398" y="24453"/>
                      <a:pt x="32776" y="25134"/>
                      <a:pt x="32776" y="25967"/>
                    </a:cubicBezTo>
                    <a:cubicBezTo>
                      <a:pt x="30884" y="28692"/>
                      <a:pt x="30127" y="31947"/>
                      <a:pt x="28689" y="34899"/>
                    </a:cubicBezTo>
                    <a:cubicBezTo>
                      <a:pt x="25964" y="36867"/>
                      <a:pt x="23617" y="33082"/>
                      <a:pt x="20892" y="34445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7" name="任意多边形: 形状 4416"/>
              <p:cNvSpPr/>
              <p:nvPr/>
            </p:nvSpPr>
            <p:spPr>
              <a:xfrm>
                <a:off x="1648818" y="6268679"/>
                <a:ext cx="22709" cy="22709"/>
              </a:xfrm>
              <a:custGeom>
                <a:avLst/>
                <a:gdLst>
                  <a:gd name="connsiteX0" fmla="*/ 5933 w 22708"/>
                  <a:gd name="connsiteY0" fmla="*/ 5683 h 22708"/>
                  <a:gd name="connsiteX1" fmla="*/ 7901 w 22708"/>
                  <a:gd name="connsiteY1" fmla="*/ 5683 h 22708"/>
                  <a:gd name="connsiteX2" fmla="*/ 17439 w 22708"/>
                  <a:gd name="connsiteY2" fmla="*/ 15221 h 22708"/>
                  <a:gd name="connsiteX3" fmla="*/ 17515 w 22708"/>
                  <a:gd name="connsiteY3" fmla="*/ 16508 h 22708"/>
                  <a:gd name="connsiteX4" fmla="*/ 12897 w 22708"/>
                  <a:gd name="connsiteY4" fmla="*/ 20822 h 22708"/>
                  <a:gd name="connsiteX5" fmla="*/ 6009 w 22708"/>
                  <a:gd name="connsiteY5" fmla="*/ 11436 h 22708"/>
                  <a:gd name="connsiteX6" fmla="*/ 5933 w 22708"/>
                  <a:gd name="connsiteY6" fmla="*/ 11285 h 22708"/>
                  <a:gd name="connsiteX7" fmla="*/ 5933 w 22708"/>
                  <a:gd name="connsiteY7" fmla="*/ 56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5933" y="5683"/>
                    </a:moveTo>
                    <a:cubicBezTo>
                      <a:pt x="6615" y="5683"/>
                      <a:pt x="7220" y="5683"/>
                      <a:pt x="7901" y="5683"/>
                    </a:cubicBezTo>
                    <a:cubicBezTo>
                      <a:pt x="14487" y="5456"/>
                      <a:pt x="14790" y="11512"/>
                      <a:pt x="17439" y="15221"/>
                    </a:cubicBezTo>
                    <a:cubicBezTo>
                      <a:pt x="17439" y="15675"/>
                      <a:pt x="17515" y="16054"/>
                      <a:pt x="17515" y="16508"/>
                    </a:cubicBezTo>
                    <a:cubicBezTo>
                      <a:pt x="16909" y="18930"/>
                      <a:pt x="17061" y="22185"/>
                      <a:pt x="12897" y="20822"/>
                    </a:cubicBezTo>
                    <a:cubicBezTo>
                      <a:pt x="10399" y="17870"/>
                      <a:pt x="8886" y="14161"/>
                      <a:pt x="6009" y="11436"/>
                    </a:cubicBezTo>
                    <a:lnTo>
                      <a:pt x="5933" y="11285"/>
                    </a:lnTo>
                    <a:cubicBezTo>
                      <a:pt x="5631" y="9468"/>
                      <a:pt x="5555" y="7576"/>
                      <a:pt x="5933" y="5683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8" name="任意多边形: 形状 4417"/>
              <p:cNvSpPr/>
              <p:nvPr/>
            </p:nvSpPr>
            <p:spPr>
              <a:xfrm>
                <a:off x="1658794" y="6278222"/>
                <a:ext cx="15139" cy="22709"/>
              </a:xfrm>
              <a:custGeom>
                <a:avLst/>
                <a:gdLst>
                  <a:gd name="connsiteX0" fmla="*/ 11172 w 15139"/>
                  <a:gd name="connsiteY0" fmla="*/ 5677 h 22708"/>
                  <a:gd name="connsiteX1" fmla="*/ 11172 w 15139"/>
                  <a:gd name="connsiteY1" fmla="*/ 11354 h 22708"/>
                  <a:gd name="connsiteX2" fmla="*/ 9356 w 15139"/>
                  <a:gd name="connsiteY2" fmla="*/ 17107 h 22708"/>
                  <a:gd name="connsiteX3" fmla="*/ 7463 w 15139"/>
                  <a:gd name="connsiteY3" fmla="*/ 5677 h 22708"/>
                  <a:gd name="connsiteX4" fmla="*/ 7463 w 15139"/>
                  <a:gd name="connsiteY4" fmla="*/ 5677 h 22708"/>
                  <a:gd name="connsiteX5" fmla="*/ 11172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1172" y="5677"/>
                    </a:moveTo>
                    <a:cubicBezTo>
                      <a:pt x="11172" y="7570"/>
                      <a:pt x="11172" y="9462"/>
                      <a:pt x="11172" y="11354"/>
                    </a:cubicBezTo>
                    <a:cubicBezTo>
                      <a:pt x="8750" y="12717"/>
                      <a:pt x="9507" y="15064"/>
                      <a:pt x="9356" y="17107"/>
                    </a:cubicBezTo>
                    <a:cubicBezTo>
                      <a:pt x="2543" y="14307"/>
                      <a:pt x="7236" y="9613"/>
                      <a:pt x="7463" y="5677"/>
                    </a:cubicBezTo>
                    <a:lnTo>
                      <a:pt x="7463" y="5677"/>
                    </a:lnTo>
                    <a:cubicBezTo>
                      <a:pt x="8674" y="5677"/>
                      <a:pt x="9961" y="5677"/>
                      <a:pt x="11172" y="5677"/>
                    </a:cubicBezTo>
                    <a:close/>
                  </a:path>
                </a:pathLst>
              </a:custGeom>
              <a:solidFill>
                <a:srgbClr val="EA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19" name="任意多边形: 形状 4418"/>
              <p:cNvSpPr/>
              <p:nvPr/>
            </p:nvSpPr>
            <p:spPr>
              <a:xfrm>
                <a:off x="2337285" y="6250452"/>
                <a:ext cx="22709" cy="30278"/>
              </a:xfrm>
              <a:custGeom>
                <a:avLst/>
                <a:gdLst>
                  <a:gd name="connsiteX0" fmla="*/ 19087 w 22708"/>
                  <a:gd name="connsiteY0" fmla="*/ 20201 h 30278"/>
                  <a:gd name="connsiteX1" fmla="*/ 17194 w 22708"/>
                  <a:gd name="connsiteY1" fmla="*/ 22169 h 30278"/>
                  <a:gd name="connsiteX2" fmla="*/ 11214 w 22708"/>
                  <a:gd name="connsiteY2" fmla="*/ 27695 h 30278"/>
                  <a:gd name="connsiteX3" fmla="*/ 5840 w 22708"/>
                  <a:gd name="connsiteY3" fmla="*/ 19974 h 30278"/>
                  <a:gd name="connsiteX4" fmla="*/ 5689 w 22708"/>
                  <a:gd name="connsiteY4" fmla="*/ 8696 h 30278"/>
                  <a:gd name="connsiteX5" fmla="*/ 17119 w 22708"/>
                  <a:gd name="connsiteY5" fmla="*/ 8620 h 30278"/>
                  <a:gd name="connsiteX6" fmla="*/ 17119 w 22708"/>
                  <a:gd name="connsiteY6" fmla="*/ 8696 h 30278"/>
                  <a:gd name="connsiteX7" fmla="*/ 19087 w 22708"/>
                  <a:gd name="connsiteY7" fmla="*/ 20201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9087" y="20201"/>
                    </a:moveTo>
                    <a:cubicBezTo>
                      <a:pt x="18405" y="20883"/>
                      <a:pt x="17497" y="21413"/>
                      <a:pt x="17194" y="22169"/>
                    </a:cubicBezTo>
                    <a:cubicBezTo>
                      <a:pt x="16135" y="25122"/>
                      <a:pt x="16286" y="28906"/>
                      <a:pt x="11214" y="27695"/>
                    </a:cubicBezTo>
                    <a:cubicBezTo>
                      <a:pt x="6824" y="26711"/>
                      <a:pt x="6143" y="23381"/>
                      <a:pt x="5840" y="19974"/>
                    </a:cubicBezTo>
                    <a:cubicBezTo>
                      <a:pt x="5537" y="16265"/>
                      <a:pt x="5764" y="12481"/>
                      <a:pt x="5689" y="8696"/>
                    </a:cubicBezTo>
                    <a:cubicBezTo>
                      <a:pt x="9095" y="4684"/>
                      <a:pt x="9095" y="4684"/>
                      <a:pt x="17119" y="8620"/>
                    </a:cubicBezTo>
                    <a:lnTo>
                      <a:pt x="17119" y="8696"/>
                    </a:lnTo>
                    <a:cubicBezTo>
                      <a:pt x="17724" y="12556"/>
                      <a:pt x="18330" y="16416"/>
                      <a:pt x="19087" y="20201"/>
                    </a:cubicBezTo>
                    <a:close/>
                  </a:path>
                </a:pathLst>
              </a:custGeom>
              <a:solidFill>
                <a:srgbClr val="F0C0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0" name="任意多边形: 形状 4419"/>
              <p:cNvSpPr/>
              <p:nvPr/>
            </p:nvSpPr>
            <p:spPr>
              <a:xfrm>
                <a:off x="2346180" y="6251611"/>
                <a:ext cx="22709" cy="22709"/>
              </a:xfrm>
              <a:custGeom>
                <a:avLst/>
                <a:gdLst>
                  <a:gd name="connsiteX0" fmla="*/ 10192 w 22708"/>
                  <a:gd name="connsiteY0" fmla="*/ 19042 h 22708"/>
                  <a:gd name="connsiteX1" fmla="*/ 8224 w 22708"/>
                  <a:gd name="connsiteY1" fmla="*/ 7613 h 22708"/>
                  <a:gd name="connsiteX2" fmla="*/ 13902 w 22708"/>
                  <a:gd name="connsiteY2" fmla="*/ 5720 h 22708"/>
                  <a:gd name="connsiteX3" fmla="*/ 12917 w 22708"/>
                  <a:gd name="connsiteY3" fmla="*/ 12533 h 22708"/>
                  <a:gd name="connsiteX4" fmla="*/ 19579 w 22708"/>
                  <a:gd name="connsiteY4" fmla="*/ 9505 h 22708"/>
                  <a:gd name="connsiteX5" fmla="*/ 21471 w 22708"/>
                  <a:gd name="connsiteY5" fmla="*/ 11397 h 22708"/>
                  <a:gd name="connsiteX6" fmla="*/ 16778 w 22708"/>
                  <a:gd name="connsiteY6" fmla="*/ 23811 h 22708"/>
                  <a:gd name="connsiteX7" fmla="*/ 10192 w 22708"/>
                  <a:gd name="connsiteY7" fmla="*/ 1904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0192" y="19042"/>
                    </a:moveTo>
                    <a:cubicBezTo>
                      <a:pt x="6635" y="15712"/>
                      <a:pt x="3153" y="12382"/>
                      <a:pt x="8224" y="7613"/>
                    </a:cubicBezTo>
                    <a:cubicBezTo>
                      <a:pt x="10041" y="6780"/>
                      <a:pt x="11706" y="5417"/>
                      <a:pt x="13902" y="5720"/>
                    </a:cubicBezTo>
                    <a:cubicBezTo>
                      <a:pt x="14356" y="8067"/>
                      <a:pt x="11631" y="10110"/>
                      <a:pt x="12917" y="12533"/>
                    </a:cubicBezTo>
                    <a:cubicBezTo>
                      <a:pt x="16248" y="13290"/>
                      <a:pt x="17232" y="10035"/>
                      <a:pt x="19579" y="9505"/>
                    </a:cubicBezTo>
                    <a:cubicBezTo>
                      <a:pt x="20790" y="9580"/>
                      <a:pt x="20790" y="10868"/>
                      <a:pt x="21471" y="11397"/>
                    </a:cubicBezTo>
                    <a:cubicBezTo>
                      <a:pt x="19352" y="15258"/>
                      <a:pt x="14507" y="17831"/>
                      <a:pt x="16778" y="23811"/>
                    </a:cubicBezTo>
                    <a:cubicBezTo>
                      <a:pt x="12993" y="23054"/>
                      <a:pt x="13977" y="17907"/>
                      <a:pt x="10192" y="19042"/>
                    </a:cubicBezTo>
                    <a:close/>
                  </a:path>
                </a:pathLst>
              </a:custGeom>
              <a:solidFill>
                <a:srgbClr val="EEB8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1" name="任意多边形: 形状 4420"/>
              <p:cNvSpPr/>
              <p:nvPr/>
            </p:nvSpPr>
            <p:spPr>
              <a:xfrm>
                <a:off x="2332049" y="6247793"/>
                <a:ext cx="22709" cy="15139"/>
              </a:xfrm>
              <a:custGeom>
                <a:avLst/>
                <a:gdLst>
                  <a:gd name="connsiteX0" fmla="*/ 22355 w 22708"/>
                  <a:gd name="connsiteY0" fmla="*/ 11354 h 15139"/>
                  <a:gd name="connsiteX1" fmla="*/ 10925 w 22708"/>
                  <a:gd name="connsiteY1" fmla="*/ 11430 h 15139"/>
                  <a:gd name="connsiteX2" fmla="*/ 6005 w 22708"/>
                  <a:gd name="connsiteY2" fmla="*/ 11960 h 15139"/>
                  <a:gd name="connsiteX3" fmla="*/ 7140 w 22708"/>
                  <a:gd name="connsiteY3" fmla="*/ 7645 h 15139"/>
                  <a:gd name="connsiteX4" fmla="*/ 10925 w 22708"/>
                  <a:gd name="connsiteY4" fmla="*/ 5677 h 15139"/>
                  <a:gd name="connsiteX5" fmla="*/ 22355 w 22708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22355" y="11354"/>
                    </a:moveTo>
                    <a:cubicBezTo>
                      <a:pt x="18570" y="13171"/>
                      <a:pt x="14710" y="6737"/>
                      <a:pt x="10925" y="11430"/>
                    </a:cubicBezTo>
                    <a:cubicBezTo>
                      <a:pt x="9260" y="11733"/>
                      <a:pt x="7594" y="14231"/>
                      <a:pt x="6005" y="11960"/>
                    </a:cubicBezTo>
                    <a:cubicBezTo>
                      <a:pt x="4945" y="10522"/>
                      <a:pt x="6762" y="9084"/>
                      <a:pt x="7140" y="7645"/>
                    </a:cubicBezTo>
                    <a:cubicBezTo>
                      <a:pt x="8427" y="6964"/>
                      <a:pt x="9638" y="6358"/>
                      <a:pt x="10925" y="5677"/>
                    </a:cubicBezTo>
                    <a:cubicBezTo>
                      <a:pt x="15315" y="6283"/>
                      <a:pt x="20463" y="5450"/>
                      <a:pt x="22355" y="11354"/>
                    </a:cubicBezTo>
                    <a:close/>
                  </a:path>
                </a:pathLst>
              </a:custGeom>
              <a:solidFill>
                <a:srgbClr val="F4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2" name="任意多边形: 形状 4421"/>
              <p:cNvSpPr/>
              <p:nvPr/>
            </p:nvSpPr>
            <p:spPr>
              <a:xfrm>
                <a:off x="2360157" y="6254814"/>
                <a:ext cx="7570" cy="7570"/>
              </a:xfrm>
              <a:custGeom>
                <a:avLst/>
                <a:gdLst>
                  <a:gd name="connsiteX0" fmla="*/ 7570 w 7569"/>
                  <a:gd name="connsiteY0" fmla="*/ 8194 h 7569"/>
                  <a:gd name="connsiteX1" fmla="*/ 5677 w 7569"/>
                  <a:gd name="connsiteY1" fmla="*/ 6302 h 7569"/>
                  <a:gd name="connsiteX2" fmla="*/ 5677 w 7569"/>
                  <a:gd name="connsiteY2" fmla="*/ 6302 h 7569"/>
                  <a:gd name="connsiteX3" fmla="*/ 7570 w 7569"/>
                  <a:gd name="connsiteY3" fmla="*/ 6302 h 7569"/>
                  <a:gd name="connsiteX4" fmla="*/ 7570 w 7569"/>
                  <a:gd name="connsiteY4" fmla="*/ 6302 h 7569"/>
                  <a:gd name="connsiteX5" fmla="*/ 7570 w 7569"/>
                  <a:gd name="connsiteY5" fmla="*/ 81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7570" y="8194"/>
                    </a:moveTo>
                    <a:cubicBezTo>
                      <a:pt x="6964" y="7589"/>
                      <a:pt x="6283" y="6907"/>
                      <a:pt x="5677" y="6302"/>
                    </a:cubicBezTo>
                    <a:lnTo>
                      <a:pt x="5677" y="6302"/>
                    </a:lnTo>
                    <a:cubicBezTo>
                      <a:pt x="6283" y="5469"/>
                      <a:pt x="6964" y="5469"/>
                      <a:pt x="7570" y="6302"/>
                    </a:cubicBezTo>
                    <a:lnTo>
                      <a:pt x="7570" y="6302"/>
                    </a:lnTo>
                    <a:cubicBezTo>
                      <a:pt x="7570" y="6907"/>
                      <a:pt x="7570" y="7513"/>
                      <a:pt x="7570" y="8194"/>
                    </a:cubicBezTo>
                    <a:close/>
                  </a:path>
                </a:pathLst>
              </a:custGeom>
              <a:solidFill>
                <a:srgbClr val="F0C2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3" name="任意多边形: 形状 4422"/>
              <p:cNvSpPr/>
              <p:nvPr/>
            </p:nvSpPr>
            <p:spPr>
              <a:xfrm>
                <a:off x="1558846" y="5901033"/>
                <a:ext cx="15139" cy="15139"/>
              </a:xfrm>
              <a:custGeom>
                <a:avLst/>
                <a:gdLst>
                  <a:gd name="connsiteX0" fmla="*/ 5677 w 15139"/>
                  <a:gd name="connsiteY0" fmla="*/ 12944 h 15139"/>
                  <a:gd name="connsiteX1" fmla="*/ 11354 w 15139"/>
                  <a:gd name="connsiteY1" fmla="*/ 5677 h 15139"/>
                  <a:gd name="connsiteX2" fmla="*/ 14761 w 15139"/>
                  <a:gd name="connsiteY2" fmla="*/ 12035 h 15139"/>
                  <a:gd name="connsiteX3" fmla="*/ 5677 w 15139"/>
                  <a:gd name="connsiteY3" fmla="*/ 129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2944"/>
                    </a:moveTo>
                    <a:cubicBezTo>
                      <a:pt x="9083" y="10143"/>
                      <a:pt x="10370" y="8175"/>
                      <a:pt x="11354" y="5677"/>
                    </a:cubicBezTo>
                    <a:cubicBezTo>
                      <a:pt x="12717" y="7948"/>
                      <a:pt x="15972" y="9462"/>
                      <a:pt x="14761" y="12035"/>
                    </a:cubicBezTo>
                    <a:cubicBezTo>
                      <a:pt x="13020" y="15517"/>
                      <a:pt x="9916" y="12489"/>
                      <a:pt x="5677" y="12944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4" name="任意多边形: 形状 4423"/>
              <p:cNvSpPr/>
              <p:nvPr/>
            </p:nvSpPr>
            <p:spPr>
              <a:xfrm>
                <a:off x="1564517" y="5911706"/>
                <a:ext cx="7570" cy="7570"/>
              </a:xfrm>
              <a:custGeom>
                <a:avLst/>
                <a:gdLst>
                  <a:gd name="connsiteX0" fmla="*/ 6440 w 7569"/>
                  <a:gd name="connsiteY0" fmla="*/ 5677 h 7569"/>
                  <a:gd name="connsiteX1" fmla="*/ 7879 w 7569"/>
                  <a:gd name="connsiteY1" fmla="*/ 6510 h 7569"/>
                  <a:gd name="connsiteX2" fmla="*/ 7500 w 7569"/>
                  <a:gd name="connsiteY2" fmla="*/ 8024 h 7569"/>
                  <a:gd name="connsiteX3" fmla="*/ 5986 w 7569"/>
                  <a:gd name="connsiteY3" fmla="*/ 7115 h 7569"/>
                  <a:gd name="connsiteX4" fmla="*/ 6440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40" y="5677"/>
                    </a:moveTo>
                    <a:cubicBezTo>
                      <a:pt x="6970" y="5904"/>
                      <a:pt x="7727" y="6056"/>
                      <a:pt x="7879" y="6510"/>
                    </a:cubicBezTo>
                    <a:cubicBezTo>
                      <a:pt x="8030" y="6889"/>
                      <a:pt x="7652" y="7494"/>
                      <a:pt x="7500" y="8024"/>
                    </a:cubicBezTo>
                    <a:cubicBezTo>
                      <a:pt x="6970" y="7721"/>
                      <a:pt x="6440" y="7494"/>
                      <a:pt x="5986" y="7115"/>
                    </a:cubicBezTo>
                    <a:cubicBezTo>
                      <a:pt x="5456" y="6510"/>
                      <a:pt x="5608" y="5980"/>
                      <a:pt x="6440" y="5677"/>
                    </a:cubicBezTo>
                    <a:close/>
                  </a:path>
                </a:pathLst>
              </a:custGeom>
              <a:solidFill>
                <a:srgbClr val="F2C6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5" name="任意多边形: 形状 4424"/>
              <p:cNvSpPr/>
              <p:nvPr/>
            </p:nvSpPr>
            <p:spPr>
              <a:xfrm>
                <a:off x="1550216" y="593214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5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5" y="6585"/>
                    </a:cubicBezTo>
                    <a:cubicBezTo>
                      <a:pt x="6434" y="6510"/>
                      <a:pt x="6131" y="6510"/>
                      <a:pt x="6056" y="6434"/>
                    </a:cubicBezTo>
                    <a:cubicBezTo>
                      <a:pt x="5904" y="6207"/>
                      <a:pt x="5829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2C2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6" name="任意多边形: 形状 4425"/>
              <p:cNvSpPr/>
              <p:nvPr/>
            </p:nvSpPr>
            <p:spPr>
              <a:xfrm>
                <a:off x="1543966" y="4964605"/>
                <a:ext cx="22709" cy="22709"/>
              </a:xfrm>
              <a:custGeom>
                <a:avLst/>
                <a:gdLst>
                  <a:gd name="connsiteX0" fmla="*/ 15788 w 22708"/>
                  <a:gd name="connsiteY0" fmla="*/ 5677 h 22708"/>
                  <a:gd name="connsiteX1" fmla="*/ 17681 w 22708"/>
                  <a:gd name="connsiteY1" fmla="*/ 7570 h 22708"/>
                  <a:gd name="connsiteX2" fmla="*/ 14199 w 22708"/>
                  <a:gd name="connsiteY2" fmla="*/ 16502 h 22708"/>
                  <a:gd name="connsiteX3" fmla="*/ 11777 w 22708"/>
                  <a:gd name="connsiteY3" fmla="*/ 19151 h 22708"/>
                  <a:gd name="connsiteX4" fmla="*/ 6327 w 22708"/>
                  <a:gd name="connsiteY4" fmla="*/ 19530 h 22708"/>
                  <a:gd name="connsiteX5" fmla="*/ 8900 w 22708"/>
                  <a:gd name="connsiteY5" fmla="*/ 16426 h 22708"/>
                  <a:gd name="connsiteX6" fmla="*/ 9809 w 22708"/>
                  <a:gd name="connsiteY6" fmla="*/ 14836 h 22708"/>
                  <a:gd name="connsiteX7" fmla="*/ 13593 w 22708"/>
                  <a:gd name="connsiteY7" fmla="*/ 11884 h 22708"/>
                  <a:gd name="connsiteX8" fmla="*/ 15788 w 22708"/>
                  <a:gd name="connsiteY8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5788" y="5677"/>
                    </a:moveTo>
                    <a:cubicBezTo>
                      <a:pt x="16394" y="6283"/>
                      <a:pt x="17075" y="6964"/>
                      <a:pt x="17681" y="7570"/>
                    </a:cubicBezTo>
                    <a:cubicBezTo>
                      <a:pt x="18968" y="11430"/>
                      <a:pt x="24948" y="17183"/>
                      <a:pt x="14199" y="16502"/>
                    </a:cubicBezTo>
                    <a:cubicBezTo>
                      <a:pt x="13442" y="16426"/>
                      <a:pt x="12534" y="18167"/>
                      <a:pt x="11777" y="19151"/>
                    </a:cubicBezTo>
                    <a:cubicBezTo>
                      <a:pt x="10036" y="21422"/>
                      <a:pt x="7765" y="21498"/>
                      <a:pt x="6327" y="19530"/>
                    </a:cubicBezTo>
                    <a:cubicBezTo>
                      <a:pt x="4131" y="16426"/>
                      <a:pt x="8143" y="17637"/>
                      <a:pt x="8900" y="16426"/>
                    </a:cubicBezTo>
                    <a:cubicBezTo>
                      <a:pt x="9203" y="15896"/>
                      <a:pt x="9733" y="15366"/>
                      <a:pt x="9809" y="14836"/>
                    </a:cubicBezTo>
                    <a:cubicBezTo>
                      <a:pt x="9884" y="12414"/>
                      <a:pt x="7538" y="7570"/>
                      <a:pt x="13593" y="11884"/>
                    </a:cubicBezTo>
                    <a:cubicBezTo>
                      <a:pt x="14804" y="12717"/>
                      <a:pt x="15713" y="8099"/>
                      <a:pt x="15788" y="5677"/>
                    </a:cubicBez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7" name="任意多边形: 形状 4426"/>
              <p:cNvSpPr/>
              <p:nvPr/>
            </p:nvSpPr>
            <p:spPr>
              <a:xfrm>
                <a:off x="1536760" y="4965215"/>
                <a:ext cx="15139" cy="15139"/>
              </a:xfrm>
              <a:custGeom>
                <a:avLst/>
                <a:gdLst>
                  <a:gd name="connsiteX0" fmla="*/ 6342 w 15139"/>
                  <a:gd name="connsiteY0" fmla="*/ 15286 h 15139"/>
                  <a:gd name="connsiteX1" fmla="*/ 7704 w 15139"/>
                  <a:gd name="connsiteY1" fmla="*/ 5976 h 15139"/>
                  <a:gd name="connsiteX2" fmla="*/ 12700 w 15139"/>
                  <a:gd name="connsiteY2" fmla="*/ 8700 h 15139"/>
                  <a:gd name="connsiteX3" fmla="*/ 6342 w 15139"/>
                  <a:gd name="connsiteY3" fmla="*/ 152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6342" y="15286"/>
                    </a:moveTo>
                    <a:cubicBezTo>
                      <a:pt x="6266" y="11880"/>
                      <a:pt x="4222" y="8171"/>
                      <a:pt x="7704" y="5976"/>
                    </a:cubicBezTo>
                    <a:cubicBezTo>
                      <a:pt x="9294" y="4991"/>
                      <a:pt x="12624" y="6581"/>
                      <a:pt x="12700" y="8700"/>
                    </a:cubicBezTo>
                    <a:cubicBezTo>
                      <a:pt x="12851" y="12258"/>
                      <a:pt x="10732" y="14908"/>
                      <a:pt x="6342" y="15286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8" name="任意多边形: 形状 4427"/>
              <p:cNvSpPr/>
              <p:nvPr/>
            </p:nvSpPr>
            <p:spPr>
              <a:xfrm>
                <a:off x="1529388" y="6752746"/>
                <a:ext cx="15139" cy="30278"/>
              </a:xfrm>
              <a:custGeom>
                <a:avLst/>
                <a:gdLst>
                  <a:gd name="connsiteX0" fmla="*/ 15151 w 15139"/>
                  <a:gd name="connsiteY0" fmla="*/ 12046 h 30278"/>
                  <a:gd name="connsiteX1" fmla="*/ 12123 w 15139"/>
                  <a:gd name="connsiteY1" fmla="*/ 20600 h 30278"/>
                  <a:gd name="connsiteX2" fmla="*/ 5689 w 15139"/>
                  <a:gd name="connsiteY2" fmla="*/ 25444 h 30278"/>
                  <a:gd name="connsiteX3" fmla="*/ 7203 w 15139"/>
                  <a:gd name="connsiteY3" fmla="*/ 17496 h 30278"/>
                  <a:gd name="connsiteX4" fmla="*/ 13108 w 15139"/>
                  <a:gd name="connsiteY4" fmla="*/ 6369 h 30278"/>
                  <a:gd name="connsiteX5" fmla="*/ 14849 w 15139"/>
                  <a:gd name="connsiteY5" fmla="*/ 5763 h 30278"/>
                  <a:gd name="connsiteX6" fmla="*/ 15908 w 15139"/>
                  <a:gd name="connsiteY6" fmla="*/ 7429 h 30278"/>
                  <a:gd name="connsiteX7" fmla="*/ 15833 w 15139"/>
                  <a:gd name="connsiteY7" fmla="*/ 10381 h 30278"/>
                  <a:gd name="connsiteX8" fmla="*/ 15151 w 15139"/>
                  <a:gd name="connsiteY8" fmla="*/ 1204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30278">
                    <a:moveTo>
                      <a:pt x="15151" y="12046"/>
                    </a:moveTo>
                    <a:cubicBezTo>
                      <a:pt x="10231" y="13409"/>
                      <a:pt x="12048" y="17723"/>
                      <a:pt x="12123" y="20600"/>
                    </a:cubicBezTo>
                    <a:cubicBezTo>
                      <a:pt x="12351" y="27715"/>
                      <a:pt x="12653" y="27715"/>
                      <a:pt x="5689" y="25444"/>
                    </a:cubicBezTo>
                    <a:cubicBezTo>
                      <a:pt x="5462" y="22644"/>
                      <a:pt x="8490" y="20297"/>
                      <a:pt x="7203" y="17496"/>
                    </a:cubicBezTo>
                    <a:cubicBezTo>
                      <a:pt x="4403" y="11062"/>
                      <a:pt x="8641" y="8716"/>
                      <a:pt x="13108" y="6369"/>
                    </a:cubicBezTo>
                    <a:cubicBezTo>
                      <a:pt x="13562" y="5763"/>
                      <a:pt x="14092" y="5537"/>
                      <a:pt x="14849" y="5763"/>
                    </a:cubicBezTo>
                    <a:cubicBezTo>
                      <a:pt x="15378" y="6218"/>
                      <a:pt x="15757" y="6748"/>
                      <a:pt x="15908" y="7429"/>
                    </a:cubicBezTo>
                    <a:cubicBezTo>
                      <a:pt x="15908" y="8413"/>
                      <a:pt x="15681" y="9397"/>
                      <a:pt x="15833" y="10381"/>
                    </a:cubicBezTo>
                    <a:cubicBezTo>
                      <a:pt x="15833" y="11062"/>
                      <a:pt x="15605" y="11592"/>
                      <a:pt x="15151" y="12046"/>
                    </a:cubicBezTo>
                    <a:close/>
                  </a:path>
                </a:pathLst>
              </a:custGeom>
              <a:solidFill>
                <a:srgbClr val="F5D7B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29" name="任意多边形: 形状 4428"/>
              <p:cNvSpPr/>
              <p:nvPr/>
            </p:nvSpPr>
            <p:spPr>
              <a:xfrm>
                <a:off x="1536818" y="6747685"/>
                <a:ext cx="22709" cy="15139"/>
              </a:xfrm>
              <a:custGeom>
                <a:avLst/>
                <a:gdLst>
                  <a:gd name="connsiteX0" fmla="*/ 7797 w 22708"/>
                  <a:gd name="connsiteY0" fmla="*/ 11506 h 15139"/>
                  <a:gd name="connsiteX1" fmla="*/ 5677 w 22708"/>
                  <a:gd name="connsiteY1" fmla="*/ 11430 h 15139"/>
                  <a:gd name="connsiteX2" fmla="*/ 11506 w 22708"/>
                  <a:gd name="connsiteY2" fmla="*/ 5753 h 15139"/>
                  <a:gd name="connsiteX3" fmla="*/ 17259 w 22708"/>
                  <a:gd name="connsiteY3" fmla="*/ 5677 h 15139"/>
                  <a:gd name="connsiteX4" fmla="*/ 20968 w 22708"/>
                  <a:gd name="connsiteY4" fmla="*/ 5829 h 15139"/>
                  <a:gd name="connsiteX5" fmla="*/ 10597 w 22708"/>
                  <a:gd name="connsiteY5" fmla="*/ 12490 h 15139"/>
                  <a:gd name="connsiteX6" fmla="*/ 7797 w 22708"/>
                  <a:gd name="connsiteY6" fmla="*/ 11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7797" y="11506"/>
                    </a:moveTo>
                    <a:cubicBezTo>
                      <a:pt x="7115" y="11430"/>
                      <a:pt x="6358" y="11430"/>
                      <a:pt x="5677" y="11430"/>
                    </a:cubicBezTo>
                    <a:cubicBezTo>
                      <a:pt x="5677" y="7570"/>
                      <a:pt x="9159" y="7267"/>
                      <a:pt x="11506" y="5753"/>
                    </a:cubicBezTo>
                    <a:cubicBezTo>
                      <a:pt x="13398" y="5753"/>
                      <a:pt x="15366" y="5677"/>
                      <a:pt x="17259" y="5677"/>
                    </a:cubicBezTo>
                    <a:cubicBezTo>
                      <a:pt x="18470" y="5753"/>
                      <a:pt x="19756" y="5753"/>
                      <a:pt x="20968" y="5829"/>
                    </a:cubicBezTo>
                    <a:cubicBezTo>
                      <a:pt x="21876" y="14761"/>
                      <a:pt x="14458" y="10900"/>
                      <a:pt x="10597" y="12490"/>
                    </a:cubicBezTo>
                    <a:cubicBezTo>
                      <a:pt x="9613" y="12490"/>
                      <a:pt x="8629" y="12112"/>
                      <a:pt x="7797" y="11506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0" name="任意多边形: 形状 4429"/>
              <p:cNvSpPr/>
              <p:nvPr/>
            </p:nvSpPr>
            <p:spPr>
              <a:xfrm>
                <a:off x="1852468" y="4991786"/>
                <a:ext cx="22709" cy="15139"/>
              </a:xfrm>
              <a:custGeom>
                <a:avLst/>
                <a:gdLst>
                  <a:gd name="connsiteX0" fmla="*/ 5677 w 22708"/>
                  <a:gd name="connsiteY0" fmla="*/ 7034 h 15139"/>
                  <a:gd name="connsiteX1" fmla="*/ 18394 w 22708"/>
                  <a:gd name="connsiteY1" fmla="*/ 10440 h 15139"/>
                  <a:gd name="connsiteX2" fmla="*/ 17864 w 22708"/>
                  <a:gd name="connsiteY2" fmla="*/ 14528 h 15139"/>
                  <a:gd name="connsiteX3" fmla="*/ 14836 w 22708"/>
                  <a:gd name="connsiteY3" fmla="*/ 14755 h 15139"/>
                  <a:gd name="connsiteX4" fmla="*/ 5677 w 22708"/>
                  <a:gd name="connsiteY4" fmla="*/ 7034 h 15139"/>
                  <a:gd name="connsiteX5" fmla="*/ 5677 w 22708"/>
                  <a:gd name="connsiteY5" fmla="*/ 70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7034"/>
                    </a:moveTo>
                    <a:cubicBezTo>
                      <a:pt x="11279" y="2871"/>
                      <a:pt x="14079" y="9532"/>
                      <a:pt x="18394" y="10440"/>
                    </a:cubicBezTo>
                    <a:cubicBezTo>
                      <a:pt x="19605" y="10667"/>
                      <a:pt x="18848" y="13241"/>
                      <a:pt x="17864" y="14528"/>
                    </a:cubicBezTo>
                    <a:cubicBezTo>
                      <a:pt x="16956" y="15739"/>
                      <a:pt x="15139" y="15966"/>
                      <a:pt x="14836" y="14755"/>
                    </a:cubicBezTo>
                    <a:cubicBezTo>
                      <a:pt x="13701" y="9683"/>
                      <a:pt x="7040" y="11576"/>
                      <a:pt x="5677" y="7034"/>
                    </a:cubicBezTo>
                    <a:lnTo>
                      <a:pt x="5677" y="7034"/>
                    </a:ln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1" name="任意多边形: 形状 4430"/>
              <p:cNvSpPr/>
              <p:nvPr/>
            </p:nvSpPr>
            <p:spPr>
              <a:xfrm>
                <a:off x="2194838" y="6549136"/>
                <a:ext cx="37848" cy="45417"/>
              </a:xfrm>
              <a:custGeom>
                <a:avLst/>
                <a:gdLst>
                  <a:gd name="connsiteX0" fmla="*/ 24601 w 37847"/>
                  <a:gd name="connsiteY0" fmla="*/ 42692 h 45417"/>
                  <a:gd name="connsiteX1" fmla="*/ 22709 w 37847"/>
                  <a:gd name="connsiteY1" fmla="*/ 41481 h 45417"/>
                  <a:gd name="connsiteX2" fmla="*/ 20816 w 37847"/>
                  <a:gd name="connsiteY2" fmla="*/ 35047 h 45417"/>
                  <a:gd name="connsiteX3" fmla="*/ 19756 w 37847"/>
                  <a:gd name="connsiteY3" fmla="*/ 34971 h 45417"/>
                  <a:gd name="connsiteX4" fmla="*/ 14458 w 37847"/>
                  <a:gd name="connsiteY4" fmla="*/ 34441 h 45417"/>
                  <a:gd name="connsiteX5" fmla="*/ 11960 w 37847"/>
                  <a:gd name="connsiteY5" fmla="*/ 39816 h 45417"/>
                  <a:gd name="connsiteX6" fmla="*/ 11354 w 37847"/>
                  <a:gd name="connsiteY6" fmla="*/ 40800 h 45417"/>
                  <a:gd name="connsiteX7" fmla="*/ 7721 w 37847"/>
                  <a:gd name="connsiteY7" fmla="*/ 40118 h 45417"/>
                  <a:gd name="connsiteX8" fmla="*/ 7797 w 37847"/>
                  <a:gd name="connsiteY8" fmla="*/ 33609 h 45417"/>
                  <a:gd name="connsiteX9" fmla="*/ 5677 w 37847"/>
                  <a:gd name="connsiteY9" fmla="*/ 10370 h 45417"/>
                  <a:gd name="connsiteX10" fmla="*/ 9386 w 37847"/>
                  <a:gd name="connsiteY10" fmla="*/ 5677 h 45417"/>
                  <a:gd name="connsiteX11" fmla="*/ 18697 w 37847"/>
                  <a:gd name="connsiteY11" fmla="*/ 8856 h 45417"/>
                  <a:gd name="connsiteX12" fmla="*/ 21119 w 37847"/>
                  <a:gd name="connsiteY12" fmla="*/ 9992 h 45417"/>
                  <a:gd name="connsiteX13" fmla="*/ 20892 w 37847"/>
                  <a:gd name="connsiteY13" fmla="*/ 12338 h 45417"/>
                  <a:gd name="connsiteX14" fmla="*/ 17713 w 37847"/>
                  <a:gd name="connsiteY14" fmla="*/ 15442 h 45417"/>
                  <a:gd name="connsiteX15" fmla="*/ 14079 w 37847"/>
                  <a:gd name="connsiteY15" fmla="*/ 17031 h 45417"/>
                  <a:gd name="connsiteX16" fmla="*/ 18318 w 37847"/>
                  <a:gd name="connsiteY16" fmla="*/ 19756 h 45417"/>
                  <a:gd name="connsiteX17" fmla="*/ 26645 w 37847"/>
                  <a:gd name="connsiteY17" fmla="*/ 14307 h 45417"/>
                  <a:gd name="connsiteX18" fmla="*/ 30430 w 37847"/>
                  <a:gd name="connsiteY18" fmla="*/ 14307 h 45417"/>
                  <a:gd name="connsiteX19" fmla="*/ 31943 w 37847"/>
                  <a:gd name="connsiteY19" fmla="*/ 17107 h 45417"/>
                  <a:gd name="connsiteX20" fmla="*/ 32322 w 37847"/>
                  <a:gd name="connsiteY20" fmla="*/ 18091 h 45417"/>
                  <a:gd name="connsiteX21" fmla="*/ 32625 w 37847"/>
                  <a:gd name="connsiteY21" fmla="*/ 23239 h 45417"/>
                  <a:gd name="connsiteX22" fmla="*/ 24752 w 37847"/>
                  <a:gd name="connsiteY22" fmla="*/ 41859 h 45417"/>
                  <a:gd name="connsiteX23" fmla="*/ 24601 w 37847"/>
                  <a:gd name="connsiteY23" fmla="*/ 42692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7847" h="45417">
                    <a:moveTo>
                      <a:pt x="24601" y="42692"/>
                    </a:moveTo>
                    <a:cubicBezTo>
                      <a:pt x="22860" y="44131"/>
                      <a:pt x="22860" y="42617"/>
                      <a:pt x="22709" y="41481"/>
                    </a:cubicBezTo>
                    <a:cubicBezTo>
                      <a:pt x="22482" y="39210"/>
                      <a:pt x="23466" y="36636"/>
                      <a:pt x="20816" y="35047"/>
                    </a:cubicBezTo>
                    <a:cubicBezTo>
                      <a:pt x="20438" y="35047"/>
                      <a:pt x="20059" y="34971"/>
                      <a:pt x="19756" y="34971"/>
                    </a:cubicBezTo>
                    <a:cubicBezTo>
                      <a:pt x="18015" y="34593"/>
                      <a:pt x="16275" y="34063"/>
                      <a:pt x="14458" y="34441"/>
                    </a:cubicBezTo>
                    <a:cubicBezTo>
                      <a:pt x="11506" y="35198"/>
                      <a:pt x="12490" y="37848"/>
                      <a:pt x="11960" y="39816"/>
                    </a:cubicBezTo>
                    <a:cubicBezTo>
                      <a:pt x="11733" y="40118"/>
                      <a:pt x="11581" y="40497"/>
                      <a:pt x="11354" y="40800"/>
                    </a:cubicBezTo>
                    <a:cubicBezTo>
                      <a:pt x="10067" y="40875"/>
                      <a:pt x="8175" y="42768"/>
                      <a:pt x="7721" y="40118"/>
                    </a:cubicBezTo>
                    <a:cubicBezTo>
                      <a:pt x="7342" y="37999"/>
                      <a:pt x="6737" y="35123"/>
                      <a:pt x="7797" y="33609"/>
                    </a:cubicBezTo>
                    <a:cubicBezTo>
                      <a:pt x="13777" y="25131"/>
                      <a:pt x="7418" y="18016"/>
                      <a:pt x="5677" y="10370"/>
                    </a:cubicBezTo>
                    <a:cubicBezTo>
                      <a:pt x="5677" y="7872"/>
                      <a:pt x="6737" y="6131"/>
                      <a:pt x="9386" y="5677"/>
                    </a:cubicBezTo>
                    <a:cubicBezTo>
                      <a:pt x="12565" y="6434"/>
                      <a:pt x="15063" y="9386"/>
                      <a:pt x="18697" y="8856"/>
                    </a:cubicBezTo>
                    <a:cubicBezTo>
                      <a:pt x="19605" y="9084"/>
                      <a:pt x="20362" y="9462"/>
                      <a:pt x="21119" y="9992"/>
                    </a:cubicBezTo>
                    <a:cubicBezTo>
                      <a:pt x="21725" y="10824"/>
                      <a:pt x="21573" y="11581"/>
                      <a:pt x="20892" y="12338"/>
                    </a:cubicBezTo>
                    <a:cubicBezTo>
                      <a:pt x="20589" y="14231"/>
                      <a:pt x="20513" y="16274"/>
                      <a:pt x="17713" y="15442"/>
                    </a:cubicBezTo>
                    <a:cubicBezTo>
                      <a:pt x="15972" y="14912"/>
                      <a:pt x="13701" y="13777"/>
                      <a:pt x="14079" y="17031"/>
                    </a:cubicBezTo>
                    <a:cubicBezTo>
                      <a:pt x="14306" y="18848"/>
                      <a:pt x="16350" y="20211"/>
                      <a:pt x="18318" y="19756"/>
                    </a:cubicBezTo>
                    <a:cubicBezTo>
                      <a:pt x="21649" y="19000"/>
                      <a:pt x="24222" y="16653"/>
                      <a:pt x="26645" y="14307"/>
                    </a:cubicBezTo>
                    <a:cubicBezTo>
                      <a:pt x="27932" y="14307"/>
                      <a:pt x="29143" y="14307"/>
                      <a:pt x="30430" y="14307"/>
                    </a:cubicBezTo>
                    <a:cubicBezTo>
                      <a:pt x="31414" y="14988"/>
                      <a:pt x="31338" y="16199"/>
                      <a:pt x="31943" y="17107"/>
                    </a:cubicBezTo>
                    <a:cubicBezTo>
                      <a:pt x="32095" y="17410"/>
                      <a:pt x="32171" y="17788"/>
                      <a:pt x="32322" y="18091"/>
                    </a:cubicBezTo>
                    <a:cubicBezTo>
                      <a:pt x="31943" y="19908"/>
                      <a:pt x="34290" y="22254"/>
                      <a:pt x="32625" y="23239"/>
                    </a:cubicBezTo>
                    <a:cubicBezTo>
                      <a:pt x="25585" y="27704"/>
                      <a:pt x="28386" y="36107"/>
                      <a:pt x="24752" y="41859"/>
                    </a:cubicBezTo>
                    <a:cubicBezTo>
                      <a:pt x="24450" y="42011"/>
                      <a:pt x="24601" y="42389"/>
                      <a:pt x="24601" y="42692"/>
                    </a:cubicBezTo>
                    <a:close/>
                  </a:path>
                </a:pathLst>
              </a:custGeom>
              <a:solidFill>
                <a:srgbClr val="F3C1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2" name="任意多边形: 形状 4431"/>
              <p:cNvSpPr/>
              <p:nvPr/>
            </p:nvSpPr>
            <p:spPr>
              <a:xfrm>
                <a:off x="2204300" y="6592558"/>
                <a:ext cx="22709" cy="22709"/>
              </a:xfrm>
              <a:custGeom>
                <a:avLst/>
                <a:gdLst>
                  <a:gd name="connsiteX0" fmla="*/ 5677 w 22708"/>
                  <a:gd name="connsiteY0" fmla="*/ 8808 h 22708"/>
                  <a:gd name="connsiteX1" fmla="*/ 15063 w 22708"/>
                  <a:gd name="connsiteY1" fmla="*/ 6008 h 22708"/>
                  <a:gd name="connsiteX2" fmla="*/ 20816 w 22708"/>
                  <a:gd name="connsiteY2" fmla="*/ 8884 h 22708"/>
                  <a:gd name="connsiteX3" fmla="*/ 20816 w 22708"/>
                  <a:gd name="connsiteY3" fmla="*/ 8884 h 22708"/>
                  <a:gd name="connsiteX4" fmla="*/ 20816 w 22708"/>
                  <a:gd name="connsiteY4" fmla="*/ 10776 h 22708"/>
                  <a:gd name="connsiteX5" fmla="*/ 18848 w 22708"/>
                  <a:gd name="connsiteY5" fmla="*/ 14485 h 22708"/>
                  <a:gd name="connsiteX6" fmla="*/ 15063 w 22708"/>
                  <a:gd name="connsiteY6" fmla="*/ 16454 h 22708"/>
                  <a:gd name="connsiteX7" fmla="*/ 13095 w 22708"/>
                  <a:gd name="connsiteY7" fmla="*/ 18270 h 22708"/>
                  <a:gd name="connsiteX8" fmla="*/ 11279 w 22708"/>
                  <a:gd name="connsiteY8" fmla="*/ 18119 h 22708"/>
                  <a:gd name="connsiteX9" fmla="*/ 5677 w 22708"/>
                  <a:gd name="connsiteY9" fmla="*/ 880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5677" y="8808"/>
                    </a:moveTo>
                    <a:cubicBezTo>
                      <a:pt x="8251" y="6386"/>
                      <a:pt x="13928" y="15015"/>
                      <a:pt x="15063" y="6008"/>
                    </a:cubicBezTo>
                    <a:cubicBezTo>
                      <a:pt x="15290" y="4494"/>
                      <a:pt x="18470" y="8657"/>
                      <a:pt x="20816" y="8884"/>
                    </a:cubicBezTo>
                    <a:lnTo>
                      <a:pt x="20816" y="8884"/>
                    </a:lnTo>
                    <a:cubicBezTo>
                      <a:pt x="21346" y="9490"/>
                      <a:pt x="21346" y="10171"/>
                      <a:pt x="20816" y="10776"/>
                    </a:cubicBezTo>
                    <a:cubicBezTo>
                      <a:pt x="17410" y="10550"/>
                      <a:pt x="17788" y="12290"/>
                      <a:pt x="18848" y="14485"/>
                    </a:cubicBezTo>
                    <a:cubicBezTo>
                      <a:pt x="17334" y="14637"/>
                      <a:pt x="15820" y="14864"/>
                      <a:pt x="15063" y="16454"/>
                    </a:cubicBezTo>
                    <a:cubicBezTo>
                      <a:pt x="14382" y="17059"/>
                      <a:pt x="13777" y="17665"/>
                      <a:pt x="13095" y="18270"/>
                    </a:cubicBezTo>
                    <a:cubicBezTo>
                      <a:pt x="12490" y="18195"/>
                      <a:pt x="11884" y="18195"/>
                      <a:pt x="11279" y="18119"/>
                    </a:cubicBezTo>
                    <a:cubicBezTo>
                      <a:pt x="14155" y="11988"/>
                      <a:pt x="7645" y="11761"/>
                      <a:pt x="5677" y="8808"/>
                    </a:cubicBezTo>
                    <a:close/>
                  </a:path>
                </a:pathLst>
              </a:custGeom>
              <a:solidFill>
                <a:srgbClr val="F0BF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3" name="任意多边形: 形状 4432"/>
              <p:cNvSpPr/>
              <p:nvPr/>
            </p:nvSpPr>
            <p:spPr>
              <a:xfrm>
                <a:off x="2220821" y="6557647"/>
                <a:ext cx="15139" cy="15139"/>
              </a:xfrm>
              <a:custGeom>
                <a:avLst/>
                <a:gdLst>
                  <a:gd name="connsiteX0" fmla="*/ 6188 w 15139"/>
                  <a:gd name="connsiteY0" fmla="*/ 7613 h 15139"/>
                  <a:gd name="connsiteX1" fmla="*/ 11865 w 15139"/>
                  <a:gd name="connsiteY1" fmla="*/ 5720 h 15139"/>
                  <a:gd name="connsiteX2" fmla="*/ 11865 w 15139"/>
                  <a:gd name="connsiteY2" fmla="*/ 5720 h 15139"/>
                  <a:gd name="connsiteX3" fmla="*/ 11865 w 15139"/>
                  <a:gd name="connsiteY3" fmla="*/ 9505 h 15139"/>
                  <a:gd name="connsiteX4" fmla="*/ 6188 w 15139"/>
                  <a:gd name="connsiteY4" fmla="*/ 9505 h 15139"/>
                  <a:gd name="connsiteX5" fmla="*/ 6188 w 15139"/>
                  <a:gd name="connsiteY5" fmla="*/ 9505 h 15139"/>
                  <a:gd name="connsiteX6" fmla="*/ 5734 w 15139"/>
                  <a:gd name="connsiteY6" fmla="*/ 8218 h 15139"/>
                  <a:gd name="connsiteX7" fmla="*/ 6188 w 15139"/>
                  <a:gd name="connsiteY7" fmla="*/ 76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188" y="7613"/>
                    </a:moveTo>
                    <a:cubicBezTo>
                      <a:pt x="8005" y="6780"/>
                      <a:pt x="9670" y="5417"/>
                      <a:pt x="11865" y="5720"/>
                    </a:cubicBezTo>
                    <a:lnTo>
                      <a:pt x="11865" y="5720"/>
                    </a:lnTo>
                    <a:cubicBezTo>
                      <a:pt x="12925" y="7007"/>
                      <a:pt x="12925" y="8294"/>
                      <a:pt x="11865" y="9505"/>
                    </a:cubicBezTo>
                    <a:cubicBezTo>
                      <a:pt x="9973" y="10792"/>
                      <a:pt x="8080" y="10716"/>
                      <a:pt x="6188" y="9505"/>
                    </a:cubicBezTo>
                    <a:lnTo>
                      <a:pt x="6188" y="9505"/>
                    </a:lnTo>
                    <a:cubicBezTo>
                      <a:pt x="5734" y="9051"/>
                      <a:pt x="5583" y="8673"/>
                      <a:pt x="5734" y="8218"/>
                    </a:cubicBezTo>
                    <a:cubicBezTo>
                      <a:pt x="5885" y="7840"/>
                      <a:pt x="6037" y="7613"/>
                      <a:pt x="6188" y="7613"/>
                    </a:cubicBezTo>
                    <a:close/>
                  </a:path>
                </a:pathLst>
              </a:custGeom>
              <a:solidFill>
                <a:srgbClr val="F7DE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4" name="任意多边形: 形状 4433"/>
              <p:cNvSpPr/>
              <p:nvPr/>
            </p:nvSpPr>
            <p:spPr>
              <a:xfrm>
                <a:off x="2227009" y="6557690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5677 w 7569"/>
                  <a:gd name="connsiteY2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7872" y="6888"/>
                      <a:pt x="7872" y="8175"/>
                      <a:pt x="5677" y="9462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5" name="任意多边形: 形状 4434"/>
              <p:cNvSpPr/>
              <p:nvPr/>
            </p:nvSpPr>
            <p:spPr>
              <a:xfrm>
                <a:off x="2219439" y="6595689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7191" y="6283"/>
                      <a:pt x="7191" y="6889"/>
                      <a:pt x="5677" y="7570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6" name="任意多边形: 形状 4435"/>
              <p:cNvSpPr/>
              <p:nvPr/>
            </p:nvSpPr>
            <p:spPr>
              <a:xfrm>
                <a:off x="2215730" y="6141019"/>
                <a:ext cx="15139" cy="22709"/>
              </a:xfrm>
              <a:custGeom>
                <a:avLst/>
                <a:gdLst>
                  <a:gd name="connsiteX0" fmla="*/ 5677 w 15139"/>
                  <a:gd name="connsiteY0" fmla="*/ 9732 h 22708"/>
                  <a:gd name="connsiteX1" fmla="*/ 5753 w 15139"/>
                  <a:gd name="connsiteY1" fmla="*/ 6174 h 22708"/>
                  <a:gd name="connsiteX2" fmla="*/ 9386 w 15139"/>
                  <a:gd name="connsiteY2" fmla="*/ 7840 h 22708"/>
                  <a:gd name="connsiteX3" fmla="*/ 9386 w 15139"/>
                  <a:gd name="connsiteY3" fmla="*/ 7840 h 22708"/>
                  <a:gd name="connsiteX4" fmla="*/ 11279 w 15139"/>
                  <a:gd name="connsiteY4" fmla="*/ 19270 h 22708"/>
                  <a:gd name="connsiteX5" fmla="*/ 11279 w 15139"/>
                  <a:gd name="connsiteY5" fmla="*/ 19270 h 22708"/>
                  <a:gd name="connsiteX6" fmla="*/ 6585 w 15139"/>
                  <a:gd name="connsiteY6" fmla="*/ 16620 h 22708"/>
                  <a:gd name="connsiteX7" fmla="*/ 5677 w 15139"/>
                  <a:gd name="connsiteY7" fmla="*/ 973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5677" y="9732"/>
                    </a:moveTo>
                    <a:cubicBezTo>
                      <a:pt x="5677" y="8521"/>
                      <a:pt x="5753" y="7386"/>
                      <a:pt x="5753" y="6174"/>
                    </a:cubicBezTo>
                    <a:cubicBezTo>
                      <a:pt x="7948" y="4661"/>
                      <a:pt x="8326" y="7007"/>
                      <a:pt x="9386" y="7840"/>
                    </a:cubicBezTo>
                    <a:lnTo>
                      <a:pt x="9386" y="7840"/>
                    </a:lnTo>
                    <a:cubicBezTo>
                      <a:pt x="11884" y="11322"/>
                      <a:pt x="14912" y="14728"/>
                      <a:pt x="11279" y="19270"/>
                    </a:cubicBezTo>
                    <a:lnTo>
                      <a:pt x="11279" y="19270"/>
                    </a:lnTo>
                    <a:cubicBezTo>
                      <a:pt x="8251" y="21011"/>
                      <a:pt x="6888" y="19724"/>
                      <a:pt x="6585" y="16620"/>
                    </a:cubicBezTo>
                    <a:cubicBezTo>
                      <a:pt x="6283" y="14350"/>
                      <a:pt x="7191" y="11852"/>
                      <a:pt x="5677" y="9732"/>
                    </a:cubicBezTo>
                    <a:close/>
                  </a:path>
                </a:pathLst>
              </a:custGeom>
              <a:solidFill>
                <a:srgbClr val="F2BB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7" name="任意多边形: 形状 4436"/>
              <p:cNvSpPr/>
              <p:nvPr/>
            </p:nvSpPr>
            <p:spPr>
              <a:xfrm>
                <a:off x="2236546" y="6149975"/>
                <a:ext cx="15139" cy="15139"/>
              </a:xfrm>
              <a:custGeom>
                <a:avLst/>
                <a:gdLst>
                  <a:gd name="connsiteX0" fmla="*/ 11354 w 15139"/>
                  <a:gd name="connsiteY0" fmla="*/ 8422 h 15139"/>
                  <a:gd name="connsiteX1" fmla="*/ 11354 w 15139"/>
                  <a:gd name="connsiteY1" fmla="*/ 15992 h 15139"/>
                  <a:gd name="connsiteX2" fmla="*/ 5677 w 15139"/>
                  <a:gd name="connsiteY2" fmla="*/ 8422 h 15139"/>
                  <a:gd name="connsiteX3" fmla="*/ 5677 w 15139"/>
                  <a:gd name="connsiteY3" fmla="*/ 6530 h 15139"/>
                  <a:gd name="connsiteX4" fmla="*/ 9462 w 15139"/>
                  <a:gd name="connsiteY4" fmla="*/ 6530 h 15139"/>
                  <a:gd name="connsiteX5" fmla="*/ 9462 w 15139"/>
                  <a:gd name="connsiteY5" fmla="*/ 6530 h 15139"/>
                  <a:gd name="connsiteX6" fmla="*/ 11354 w 15139"/>
                  <a:gd name="connsiteY6" fmla="*/ 8422 h 15139"/>
                  <a:gd name="connsiteX7" fmla="*/ 11354 w 15139"/>
                  <a:gd name="connsiteY7" fmla="*/ 84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11354" y="8422"/>
                    </a:moveTo>
                    <a:cubicBezTo>
                      <a:pt x="11354" y="10920"/>
                      <a:pt x="11354" y="13494"/>
                      <a:pt x="11354" y="15992"/>
                    </a:cubicBezTo>
                    <a:cubicBezTo>
                      <a:pt x="5677" y="16294"/>
                      <a:pt x="9083" y="9785"/>
                      <a:pt x="5677" y="8422"/>
                    </a:cubicBezTo>
                    <a:cubicBezTo>
                      <a:pt x="5677" y="7817"/>
                      <a:pt x="5677" y="7135"/>
                      <a:pt x="5677" y="6530"/>
                    </a:cubicBezTo>
                    <a:cubicBezTo>
                      <a:pt x="6964" y="5318"/>
                      <a:pt x="8175" y="5470"/>
                      <a:pt x="9462" y="6530"/>
                    </a:cubicBezTo>
                    <a:lnTo>
                      <a:pt x="9462" y="6530"/>
                    </a:lnTo>
                    <a:cubicBezTo>
                      <a:pt x="10143" y="7135"/>
                      <a:pt x="10673" y="7892"/>
                      <a:pt x="11354" y="8422"/>
                    </a:cubicBezTo>
                    <a:lnTo>
                      <a:pt x="11354" y="8422"/>
                    </a:lnTo>
                    <a:close/>
                  </a:path>
                </a:pathLst>
              </a:custGeom>
              <a:solidFill>
                <a:srgbClr val="F7DB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8" name="任意多边形: 形状 4437"/>
              <p:cNvSpPr/>
              <p:nvPr/>
            </p:nvSpPr>
            <p:spPr>
              <a:xfrm>
                <a:off x="2233639" y="6145946"/>
                <a:ext cx="15139" cy="15139"/>
              </a:xfrm>
              <a:custGeom>
                <a:avLst/>
                <a:gdLst>
                  <a:gd name="connsiteX0" fmla="*/ 12370 w 15139"/>
                  <a:gd name="connsiteY0" fmla="*/ 10558 h 15139"/>
                  <a:gd name="connsiteX1" fmla="*/ 8585 w 15139"/>
                  <a:gd name="connsiteY1" fmla="*/ 10558 h 15139"/>
                  <a:gd name="connsiteX2" fmla="*/ 6087 w 15139"/>
                  <a:gd name="connsiteY2" fmla="*/ 6774 h 15139"/>
                  <a:gd name="connsiteX3" fmla="*/ 10326 w 15139"/>
                  <a:gd name="connsiteY3" fmla="*/ 7606 h 15139"/>
                  <a:gd name="connsiteX4" fmla="*/ 12370 w 15139"/>
                  <a:gd name="connsiteY4" fmla="*/ 105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370" y="10558"/>
                    </a:moveTo>
                    <a:cubicBezTo>
                      <a:pt x="11083" y="10558"/>
                      <a:pt x="9872" y="10558"/>
                      <a:pt x="8585" y="10558"/>
                    </a:cubicBezTo>
                    <a:cubicBezTo>
                      <a:pt x="7071" y="9726"/>
                      <a:pt x="4724" y="8969"/>
                      <a:pt x="6087" y="6774"/>
                    </a:cubicBezTo>
                    <a:cubicBezTo>
                      <a:pt x="7601" y="4427"/>
                      <a:pt x="9190" y="6395"/>
                      <a:pt x="10326" y="7606"/>
                    </a:cubicBezTo>
                    <a:cubicBezTo>
                      <a:pt x="11158" y="8514"/>
                      <a:pt x="11688" y="9574"/>
                      <a:pt x="12370" y="10558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39" name="任意多边形: 形状 4438"/>
              <p:cNvSpPr/>
              <p:nvPr/>
            </p:nvSpPr>
            <p:spPr>
              <a:xfrm>
                <a:off x="2240331" y="6150827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282"/>
                      <a:pt x="5677" y="5677"/>
                    </a:cubicBezTo>
                    <a:cubicBezTo>
                      <a:pt x="6661" y="5980"/>
                      <a:pt x="7342" y="6585"/>
                      <a:pt x="7570" y="7570"/>
                    </a:cubicBezTo>
                    <a:close/>
                  </a:path>
                </a:pathLst>
              </a:custGeom>
              <a:solidFill>
                <a:srgbClr val="F5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0" name="任意多边形: 形状 4439"/>
              <p:cNvSpPr/>
              <p:nvPr/>
            </p:nvSpPr>
            <p:spPr>
              <a:xfrm>
                <a:off x="1540679" y="6747685"/>
                <a:ext cx="30278" cy="30278"/>
              </a:xfrm>
              <a:custGeom>
                <a:avLst/>
                <a:gdLst>
                  <a:gd name="connsiteX0" fmla="*/ 5677 w 30278"/>
                  <a:gd name="connsiteY0" fmla="*/ 11354 h 30278"/>
                  <a:gd name="connsiteX1" fmla="*/ 12263 w 30278"/>
                  <a:gd name="connsiteY1" fmla="*/ 9538 h 30278"/>
                  <a:gd name="connsiteX2" fmla="*/ 17107 w 30278"/>
                  <a:gd name="connsiteY2" fmla="*/ 5677 h 30278"/>
                  <a:gd name="connsiteX3" fmla="*/ 24752 w 30278"/>
                  <a:gd name="connsiteY3" fmla="*/ 7494 h 30278"/>
                  <a:gd name="connsiteX4" fmla="*/ 20968 w 30278"/>
                  <a:gd name="connsiteY4" fmla="*/ 15139 h 30278"/>
                  <a:gd name="connsiteX5" fmla="*/ 17183 w 30278"/>
                  <a:gd name="connsiteY5" fmla="*/ 20816 h 30278"/>
                  <a:gd name="connsiteX6" fmla="*/ 9462 w 30278"/>
                  <a:gd name="connsiteY6" fmla="*/ 24677 h 30278"/>
                  <a:gd name="connsiteX7" fmla="*/ 6964 w 30278"/>
                  <a:gd name="connsiteY7" fmla="*/ 13701 h 30278"/>
                  <a:gd name="connsiteX8" fmla="*/ 7797 w 30278"/>
                  <a:gd name="connsiteY8" fmla="*/ 13322 h 30278"/>
                  <a:gd name="connsiteX9" fmla="*/ 7267 w 30278"/>
                  <a:gd name="connsiteY9" fmla="*/ 12566 h 30278"/>
                  <a:gd name="connsiteX10" fmla="*/ 5677 w 30278"/>
                  <a:gd name="connsiteY10" fmla="*/ 1135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5677" y="11354"/>
                    </a:moveTo>
                    <a:cubicBezTo>
                      <a:pt x="7342" y="8856"/>
                      <a:pt x="9992" y="9613"/>
                      <a:pt x="12263" y="9538"/>
                    </a:cubicBezTo>
                    <a:cubicBezTo>
                      <a:pt x="14988" y="9538"/>
                      <a:pt x="17107" y="9008"/>
                      <a:pt x="17107" y="5677"/>
                    </a:cubicBezTo>
                    <a:cubicBezTo>
                      <a:pt x="19151" y="8554"/>
                      <a:pt x="22936" y="3861"/>
                      <a:pt x="24752" y="7494"/>
                    </a:cubicBezTo>
                    <a:cubicBezTo>
                      <a:pt x="21573" y="9084"/>
                      <a:pt x="17486" y="10219"/>
                      <a:pt x="20968" y="15139"/>
                    </a:cubicBezTo>
                    <a:cubicBezTo>
                      <a:pt x="19000" y="16577"/>
                      <a:pt x="18243" y="18772"/>
                      <a:pt x="17183" y="20816"/>
                    </a:cubicBezTo>
                    <a:cubicBezTo>
                      <a:pt x="13701" y="20286"/>
                      <a:pt x="13020" y="25282"/>
                      <a:pt x="9462" y="24677"/>
                    </a:cubicBezTo>
                    <a:cubicBezTo>
                      <a:pt x="7494" y="21270"/>
                      <a:pt x="4996" y="17940"/>
                      <a:pt x="6964" y="13701"/>
                    </a:cubicBezTo>
                    <a:cubicBezTo>
                      <a:pt x="6964" y="13701"/>
                      <a:pt x="7797" y="13322"/>
                      <a:pt x="7797" y="13322"/>
                    </a:cubicBezTo>
                    <a:cubicBezTo>
                      <a:pt x="7797" y="13322"/>
                      <a:pt x="7342" y="12490"/>
                      <a:pt x="7267" y="12566"/>
                    </a:cubicBezTo>
                    <a:cubicBezTo>
                      <a:pt x="6585" y="12338"/>
                      <a:pt x="6056" y="11960"/>
                      <a:pt x="5677" y="11354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1" name="任意多边形: 形状 4440"/>
              <p:cNvSpPr/>
              <p:nvPr/>
            </p:nvSpPr>
            <p:spPr>
              <a:xfrm>
                <a:off x="1548324" y="6767366"/>
                <a:ext cx="22709" cy="22709"/>
              </a:xfrm>
              <a:custGeom>
                <a:avLst/>
                <a:gdLst>
                  <a:gd name="connsiteX0" fmla="*/ 5677 w 22708"/>
                  <a:gd name="connsiteY0" fmla="*/ 16426 h 22708"/>
                  <a:gd name="connsiteX1" fmla="*/ 7570 w 22708"/>
                  <a:gd name="connsiteY1" fmla="*/ 10824 h 22708"/>
                  <a:gd name="connsiteX2" fmla="*/ 8024 w 22708"/>
                  <a:gd name="connsiteY2" fmla="*/ 9840 h 22708"/>
                  <a:gd name="connsiteX3" fmla="*/ 7872 w 22708"/>
                  <a:gd name="connsiteY3" fmla="*/ 7872 h 22708"/>
                  <a:gd name="connsiteX4" fmla="*/ 7570 w 22708"/>
                  <a:gd name="connsiteY4" fmla="*/ 6888 h 22708"/>
                  <a:gd name="connsiteX5" fmla="*/ 8856 w 22708"/>
                  <a:gd name="connsiteY5" fmla="*/ 5677 h 22708"/>
                  <a:gd name="connsiteX6" fmla="*/ 18697 w 22708"/>
                  <a:gd name="connsiteY6" fmla="*/ 20135 h 22708"/>
                  <a:gd name="connsiteX7" fmla="*/ 15518 w 22708"/>
                  <a:gd name="connsiteY7" fmla="*/ 19983 h 22708"/>
                  <a:gd name="connsiteX8" fmla="*/ 11506 w 22708"/>
                  <a:gd name="connsiteY8" fmla="*/ 18394 h 22708"/>
                  <a:gd name="connsiteX9" fmla="*/ 5677 w 22708"/>
                  <a:gd name="connsiteY9" fmla="*/ 16426 h 22708"/>
                  <a:gd name="connsiteX10" fmla="*/ 5677 w 22708"/>
                  <a:gd name="connsiteY10" fmla="*/ 1642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5677" y="16426"/>
                    </a:moveTo>
                    <a:cubicBezTo>
                      <a:pt x="6434" y="14609"/>
                      <a:pt x="7797" y="12944"/>
                      <a:pt x="7570" y="10824"/>
                    </a:cubicBezTo>
                    <a:cubicBezTo>
                      <a:pt x="7721" y="10521"/>
                      <a:pt x="7872" y="10143"/>
                      <a:pt x="8024" y="9840"/>
                    </a:cubicBezTo>
                    <a:cubicBezTo>
                      <a:pt x="8175" y="9159"/>
                      <a:pt x="8175" y="8553"/>
                      <a:pt x="7872" y="7872"/>
                    </a:cubicBezTo>
                    <a:cubicBezTo>
                      <a:pt x="7797" y="7570"/>
                      <a:pt x="7721" y="7191"/>
                      <a:pt x="7570" y="6888"/>
                    </a:cubicBezTo>
                    <a:cubicBezTo>
                      <a:pt x="8024" y="6434"/>
                      <a:pt x="8402" y="5677"/>
                      <a:pt x="8856" y="5677"/>
                    </a:cubicBezTo>
                    <a:cubicBezTo>
                      <a:pt x="11960" y="5752"/>
                      <a:pt x="19984" y="17410"/>
                      <a:pt x="18697" y="20135"/>
                    </a:cubicBezTo>
                    <a:cubicBezTo>
                      <a:pt x="17788" y="21951"/>
                      <a:pt x="16350" y="22027"/>
                      <a:pt x="15518" y="19983"/>
                    </a:cubicBezTo>
                    <a:cubicBezTo>
                      <a:pt x="14685" y="17864"/>
                      <a:pt x="14306" y="15290"/>
                      <a:pt x="11506" y="18394"/>
                    </a:cubicBezTo>
                    <a:cubicBezTo>
                      <a:pt x="8856" y="19907"/>
                      <a:pt x="7418" y="18015"/>
                      <a:pt x="5677" y="16426"/>
                    </a:cubicBezTo>
                    <a:lnTo>
                      <a:pt x="5677" y="16426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2" name="任意多边形: 形状 4441"/>
              <p:cNvSpPr/>
              <p:nvPr/>
            </p:nvSpPr>
            <p:spPr>
              <a:xfrm>
                <a:off x="1538351" y="6753362"/>
                <a:ext cx="15139" cy="22709"/>
              </a:xfrm>
              <a:custGeom>
                <a:avLst/>
                <a:gdLst>
                  <a:gd name="connsiteX0" fmla="*/ 8005 w 15139"/>
                  <a:gd name="connsiteY0" fmla="*/ 5677 h 22708"/>
                  <a:gd name="connsiteX1" fmla="*/ 11865 w 15139"/>
                  <a:gd name="connsiteY1" fmla="*/ 7645 h 22708"/>
                  <a:gd name="connsiteX2" fmla="*/ 11865 w 15139"/>
                  <a:gd name="connsiteY2" fmla="*/ 7645 h 22708"/>
                  <a:gd name="connsiteX3" fmla="*/ 11714 w 15139"/>
                  <a:gd name="connsiteY3" fmla="*/ 14004 h 22708"/>
                  <a:gd name="connsiteX4" fmla="*/ 11865 w 15139"/>
                  <a:gd name="connsiteY4" fmla="*/ 19075 h 22708"/>
                  <a:gd name="connsiteX5" fmla="*/ 10049 w 15139"/>
                  <a:gd name="connsiteY5" fmla="*/ 19151 h 22708"/>
                  <a:gd name="connsiteX6" fmla="*/ 6188 w 15139"/>
                  <a:gd name="connsiteY6" fmla="*/ 11506 h 22708"/>
                  <a:gd name="connsiteX7" fmla="*/ 6188 w 15139"/>
                  <a:gd name="connsiteY7" fmla="*/ 9689 h 22708"/>
                  <a:gd name="connsiteX8" fmla="*/ 5734 w 15139"/>
                  <a:gd name="connsiteY8" fmla="*/ 8327 h 22708"/>
                  <a:gd name="connsiteX9" fmla="*/ 6188 w 15139"/>
                  <a:gd name="connsiteY9" fmla="*/ 7645 h 22708"/>
                  <a:gd name="connsiteX10" fmla="*/ 6339 w 15139"/>
                  <a:gd name="connsiteY10" fmla="*/ 5904 h 22708"/>
                  <a:gd name="connsiteX11" fmla="*/ 8005 w 15139"/>
                  <a:gd name="connsiteY11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39" h="22708">
                    <a:moveTo>
                      <a:pt x="8005" y="5677"/>
                    </a:moveTo>
                    <a:cubicBezTo>
                      <a:pt x="9594" y="5753"/>
                      <a:pt x="11108" y="5904"/>
                      <a:pt x="11865" y="7645"/>
                    </a:cubicBezTo>
                    <a:lnTo>
                      <a:pt x="11865" y="7645"/>
                    </a:lnTo>
                    <a:cubicBezTo>
                      <a:pt x="8989" y="9689"/>
                      <a:pt x="9746" y="12036"/>
                      <a:pt x="11714" y="14004"/>
                    </a:cubicBezTo>
                    <a:cubicBezTo>
                      <a:pt x="13531" y="15821"/>
                      <a:pt x="12622" y="17335"/>
                      <a:pt x="11865" y="19075"/>
                    </a:cubicBezTo>
                    <a:cubicBezTo>
                      <a:pt x="11260" y="19075"/>
                      <a:pt x="10654" y="19151"/>
                      <a:pt x="10049" y="19151"/>
                    </a:cubicBezTo>
                    <a:cubicBezTo>
                      <a:pt x="4598" y="18697"/>
                      <a:pt x="6718" y="14382"/>
                      <a:pt x="6188" y="11506"/>
                    </a:cubicBezTo>
                    <a:cubicBezTo>
                      <a:pt x="6188" y="10900"/>
                      <a:pt x="6188" y="10294"/>
                      <a:pt x="6188" y="9689"/>
                    </a:cubicBezTo>
                    <a:cubicBezTo>
                      <a:pt x="5734" y="9235"/>
                      <a:pt x="5583" y="8781"/>
                      <a:pt x="5734" y="8327"/>
                    </a:cubicBezTo>
                    <a:cubicBezTo>
                      <a:pt x="5885" y="7873"/>
                      <a:pt x="6037" y="7645"/>
                      <a:pt x="6188" y="7645"/>
                    </a:cubicBezTo>
                    <a:cubicBezTo>
                      <a:pt x="6188" y="7040"/>
                      <a:pt x="6264" y="6434"/>
                      <a:pt x="6339" y="5904"/>
                    </a:cubicBezTo>
                    <a:cubicBezTo>
                      <a:pt x="6869" y="5753"/>
                      <a:pt x="7475" y="5753"/>
                      <a:pt x="8005" y="5677"/>
                    </a:cubicBez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3" name="任意多边形: 形状 4442"/>
              <p:cNvSpPr/>
              <p:nvPr/>
            </p:nvSpPr>
            <p:spPr>
              <a:xfrm>
                <a:off x="1550900" y="6757181"/>
                <a:ext cx="15139" cy="15139"/>
              </a:xfrm>
              <a:custGeom>
                <a:avLst/>
                <a:gdLst>
                  <a:gd name="connsiteX0" fmla="*/ 7038 w 15139"/>
                  <a:gd name="connsiteY0" fmla="*/ 11396 h 15139"/>
                  <a:gd name="connsiteX1" fmla="*/ 10822 w 15139"/>
                  <a:gd name="connsiteY1" fmla="*/ 5719 h 15139"/>
                  <a:gd name="connsiteX2" fmla="*/ 7038 w 15139"/>
                  <a:gd name="connsiteY2" fmla="*/ 11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7038" y="11396"/>
                    </a:moveTo>
                    <a:cubicBezTo>
                      <a:pt x="4086" y="6703"/>
                      <a:pt x="6205" y="5416"/>
                      <a:pt x="10822" y="5719"/>
                    </a:cubicBezTo>
                    <a:cubicBezTo>
                      <a:pt x="10747" y="8444"/>
                      <a:pt x="11125" y="11396"/>
                      <a:pt x="7038" y="11396"/>
                    </a:cubicBezTo>
                    <a:close/>
                  </a:path>
                </a:pathLst>
              </a:custGeom>
              <a:solidFill>
                <a:srgbClr val="ECB6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4" name="任意多边形: 形状 4443"/>
              <p:cNvSpPr/>
              <p:nvPr/>
            </p:nvSpPr>
            <p:spPr>
              <a:xfrm>
                <a:off x="1548310" y="6778149"/>
                <a:ext cx="15139" cy="15139"/>
              </a:xfrm>
              <a:custGeom>
                <a:avLst/>
                <a:gdLst>
                  <a:gd name="connsiteX0" fmla="*/ 5767 w 15139"/>
                  <a:gd name="connsiteY0" fmla="*/ 5719 h 15139"/>
                  <a:gd name="connsiteX1" fmla="*/ 11444 w 15139"/>
                  <a:gd name="connsiteY1" fmla="*/ 7535 h 15139"/>
                  <a:gd name="connsiteX2" fmla="*/ 11368 w 15139"/>
                  <a:gd name="connsiteY2" fmla="*/ 11320 h 15139"/>
                  <a:gd name="connsiteX3" fmla="*/ 5767 w 15139"/>
                  <a:gd name="connsiteY3" fmla="*/ 57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767" y="5719"/>
                    </a:moveTo>
                    <a:cubicBezTo>
                      <a:pt x="7962" y="5415"/>
                      <a:pt x="9551" y="6854"/>
                      <a:pt x="11444" y="7535"/>
                    </a:cubicBezTo>
                    <a:cubicBezTo>
                      <a:pt x="11444" y="8822"/>
                      <a:pt x="11368" y="10033"/>
                      <a:pt x="11368" y="11320"/>
                    </a:cubicBezTo>
                    <a:cubicBezTo>
                      <a:pt x="7053" y="12001"/>
                      <a:pt x="5237" y="10033"/>
                      <a:pt x="5767" y="5719"/>
                    </a:cubicBezTo>
                    <a:close/>
                  </a:path>
                </a:pathLst>
              </a:custGeom>
              <a:solidFill>
                <a:srgbClr val="ED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5" name="任意多边形: 形状 4444"/>
              <p:cNvSpPr/>
              <p:nvPr/>
            </p:nvSpPr>
            <p:spPr>
              <a:xfrm>
                <a:off x="1548655" y="6768653"/>
                <a:ext cx="7570" cy="15139"/>
              </a:xfrm>
              <a:custGeom>
                <a:avLst/>
                <a:gdLst>
                  <a:gd name="connsiteX0" fmla="*/ 7238 w 7569"/>
                  <a:gd name="connsiteY0" fmla="*/ 9538 h 15139"/>
                  <a:gd name="connsiteX1" fmla="*/ 7238 w 7569"/>
                  <a:gd name="connsiteY1" fmla="*/ 5677 h 15139"/>
                  <a:gd name="connsiteX2" fmla="*/ 7314 w 7569"/>
                  <a:gd name="connsiteY2" fmla="*/ 5753 h 15139"/>
                  <a:gd name="connsiteX3" fmla="*/ 7314 w 7569"/>
                  <a:gd name="connsiteY3" fmla="*/ 9538 h 15139"/>
                  <a:gd name="connsiteX4" fmla="*/ 7238 w 7569"/>
                  <a:gd name="connsiteY4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238" y="9538"/>
                    </a:moveTo>
                    <a:cubicBezTo>
                      <a:pt x="5195" y="8251"/>
                      <a:pt x="5119" y="6964"/>
                      <a:pt x="7238" y="5677"/>
                    </a:cubicBezTo>
                    <a:lnTo>
                      <a:pt x="7314" y="5753"/>
                    </a:lnTo>
                    <a:cubicBezTo>
                      <a:pt x="8374" y="7040"/>
                      <a:pt x="8450" y="8251"/>
                      <a:pt x="7314" y="9538"/>
                    </a:cubicBezTo>
                    <a:lnTo>
                      <a:pt x="7238" y="9538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6" name="任意多边形: 形状 4445"/>
              <p:cNvSpPr/>
              <p:nvPr/>
            </p:nvSpPr>
            <p:spPr>
              <a:xfrm>
                <a:off x="1905692" y="5633979"/>
                <a:ext cx="15139" cy="22709"/>
              </a:xfrm>
              <a:custGeom>
                <a:avLst/>
                <a:gdLst>
                  <a:gd name="connsiteX0" fmla="*/ 5894 w 15139"/>
                  <a:gd name="connsiteY0" fmla="*/ 13096 h 22708"/>
                  <a:gd name="connsiteX1" fmla="*/ 13994 w 15139"/>
                  <a:gd name="connsiteY1" fmla="*/ 5677 h 22708"/>
                  <a:gd name="connsiteX2" fmla="*/ 14372 w 15139"/>
                  <a:gd name="connsiteY2" fmla="*/ 17183 h 22708"/>
                  <a:gd name="connsiteX3" fmla="*/ 6954 w 15139"/>
                  <a:gd name="connsiteY3" fmla="*/ 19075 h 22708"/>
                  <a:gd name="connsiteX4" fmla="*/ 5894 w 15139"/>
                  <a:gd name="connsiteY4" fmla="*/ 13096 h 22708"/>
                  <a:gd name="connsiteX5" fmla="*/ 5894 w 15139"/>
                  <a:gd name="connsiteY5" fmla="*/ 1309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5894" y="13096"/>
                    </a:moveTo>
                    <a:cubicBezTo>
                      <a:pt x="10739" y="13550"/>
                      <a:pt x="13540" y="11203"/>
                      <a:pt x="13994" y="5677"/>
                    </a:cubicBezTo>
                    <a:cubicBezTo>
                      <a:pt x="19217" y="10068"/>
                      <a:pt x="14978" y="13928"/>
                      <a:pt x="14372" y="17183"/>
                    </a:cubicBezTo>
                    <a:cubicBezTo>
                      <a:pt x="13918" y="19756"/>
                      <a:pt x="9301" y="19530"/>
                      <a:pt x="6954" y="19075"/>
                    </a:cubicBezTo>
                    <a:cubicBezTo>
                      <a:pt x="4683" y="18621"/>
                      <a:pt x="6197" y="15291"/>
                      <a:pt x="5894" y="13096"/>
                    </a:cubicBezTo>
                    <a:lnTo>
                      <a:pt x="5894" y="13096"/>
                    </a:lnTo>
                    <a:close/>
                  </a:path>
                </a:pathLst>
              </a:custGeom>
              <a:solidFill>
                <a:srgbClr val="ECB2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7" name="任意多边形: 形状 4446"/>
              <p:cNvSpPr/>
              <p:nvPr/>
            </p:nvSpPr>
            <p:spPr>
              <a:xfrm>
                <a:off x="1914783" y="5648908"/>
                <a:ext cx="15139" cy="22709"/>
              </a:xfrm>
              <a:custGeom>
                <a:avLst/>
                <a:gdLst>
                  <a:gd name="connsiteX0" fmla="*/ 6189 w 15139"/>
                  <a:gd name="connsiteY0" fmla="*/ 9521 h 22708"/>
                  <a:gd name="connsiteX1" fmla="*/ 12548 w 15139"/>
                  <a:gd name="connsiteY1" fmla="*/ 6796 h 22708"/>
                  <a:gd name="connsiteX2" fmla="*/ 11412 w 15139"/>
                  <a:gd name="connsiteY2" fmla="*/ 16334 h 22708"/>
                  <a:gd name="connsiteX3" fmla="*/ 6038 w 15139"/>
                  <a:gd name="connsiteY3" fmla="*/ 19134 h 22708"/>
                  <a:gd name="connsiteX4" fmla="*/ 6038 w 15139"/>
                  <a:gd name="connsiteY4" fmla="*/ 19134 h 22708"/>
                  <a:gd name="connsiteX5" fmla="*/ 6114 w 15139"/>
                  <a:gd name="connsiteY5" fmla="*/ 11414 h 22708"/>
                  <a:gd name="connsiteX6" fmla="*/ 5735 w 15139"/>
                  <a:gd name="connsiteY6" fmla="*/ 10127 h 22708"/>
                  <a:gd name="connsiteX7" fmla="*/ 6189 w 15139"/>
                  <a:gd name="connsiteY7" fmla="*/ 952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6189" y="9521"/>
                    </a:moveTo>
                    <a:cubicBezTo>
                      <a:pt x="8385" y="8537"/>
                      <a:pt x="9671" y="3465"/>
                      <a:pt x="12548" y="6796"/>
                    </a:cubicBezTo>
                    <a:cubicBezTo>
                      <a:pt x="14819" y="9294"/>
                      <a:pt x="11791" y="13079"/>
                      <a:pt x="11412" y="16334"/>
                    </a:cubicBezTo>
                    <a:cubicBezTo>
                      <a:pt x="11185" y="18150"/>
                      <a:pt x="8385" y="19134"/>
                      <a:pt x="6038" y="19134"/>
                    </a:cubicBezTo>
                    <a:lnTo>
                      <a:pt x="6038" y="19134"/>
                    </a:lnTo>
                    <a:cubicBezTo>
                      <a:pt x="6946" y="16561"/>
                      <a:pt x="9974" y="14063"/>
                      <a:pt x="6114" y="11414"/>
                    </a:cubicBezTo>
                    <a:cubicBezTo>
                      <a:pt x="5735" y="10960"/>
                      <a:pt x="5584" y="10581"/>
                      <a:pt x="5735" y="10127"/>
                    </a:cubicBezTo>
                    <a:cubicBezTo>
                      <a:pt x="5887" y="9748"/>
                      <a:pt x="6038" y="9521"/>
                      <a:pt x="6189" y="9521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8" name="任意多边形: 形状 4447"/>
              <p:cNvSpPr/>
              <p:nvPr/>
            </p:nvSpPr>
            <p:spPr>
              <a:xfrm>
                <a:off x="1910049" y="5649506"/>
                <a:ext cx="15139" cy="15139"/>
              </a:xfrm>
              <a:custGeom>
                <a:avLst/>
                <a:gdLst>
                  <a:gd name="connsiteX0" fmla="*/ 10923 w 15139"/>
                  <a:gd name="connsiteY0" fmla="*/ 8923 h 15139"/>
                  <a:gd name="connsiteX1" fmla="*/ 10847 w 15139"/>
                  <a:gd name="connsiteY1" fmla="*/ 10815 h 15139"/>
                  <a:gd name="connsiteX2" fmla="*/ 6078 w 15139"/>
                  <a:gd name="connsiteY2" fmla="*/ 8771 h 15139"/>
                  <a:gd name="connsiteX3" fmla="*/ 6835 w 15139"/>
                  <a:gd name="connsiteY3" fmla="*/ 5743 h 15139"/>
                  <a:gd name="connsiteX4" fmla="*/ 10923 w 15139"/>
                  <a:gd name="connsiteY4" fmla="*/ 892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923" y="8923"/>
                    </a:moveTo>
                    <a:cubicBezTo>
                      <a:pt x="10923" y="9528"/>
                      <a:pt x="10847" y="10210"/>
                      <a:pt x="10847" y="10815"/>
                    </a:cubicBezTo>
                    <a:cubicBezTo>
                      <a:pt x="8274" y="12405"/>
                      <a:pt x="6987" y="11194"/>
                      <a:pt x="6078" y="8771"/>
                    </a:cubicBezTo>
                    <a:cubicBezTo>
                      <a:pt x="5549" y="7485"/>
                      <a:pt x="5321" y="6047"/>
                      <a:pt x="6835" y="5743"/>
                    </a:cubicBezTo>
                    <a:cubicBezTo>
                      <a:pt x="9106" y="5289"/>
                      <a:pt x="10090" y="7257"/>
                      <a:pt x="10923" y="8923"/>
                    </a:cubicBezTo>
                    <a:close/>
                  </a:path>
                </a:pathLst>
              </a:custGeom>
              <a:solidFill>
                <a:srgbClr val="F4D2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49" name="任意多边形: 形状 4448"/>
              <p:cNvSpPr/>
              <p:nvPr/>
            </p:nvSpPr>
            <p:spPr>
              <a:xfrm>
                <a:off x="1633936" y="6360821"/>
                <a:ext cx="22709" cy="22709"/>
              </a:xfrm>
              <a:custGeom>
                <a:avLst/>
                <a:gdLst>
                  <a:gd name="connsiteX0" fmla="*/ 5677 w 22708"/>
                  <a:gd name="connsiteY0" fmla="*/ 14292 h 22708"/>
                  <a:gd name="connsiteX1" fmla="*/ 5753 w 22708"/>
                  <a:gd name="connsiteY1" fmla="*/ 12476 h 22708"/>
                  <a:gd name="connsiteX2" fmla="*/ 10824 w 22708"/>
                  <a:gd name="connsiteY2" fmla="*/ 7177 h 22708"/>
                  <a:gd name="connsiteX3" fmla="*/ 19454 w 22708"/>
                  <a:gd name="connsiteY3" fmla="*/ 8388 h 22708"/>
                  <a:gd name="connsiteX4" fmla="*/ 18924 w 22708"/>
                  <a:gd name="connsiteY4" fmla="*/ 12476 h 22708"/>
                  <a:gd name="connsiteX5" fmla="*/ 5677 w 22708"/>
                  <a:gd name="connsiteY5" fmla="*/ 14292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4292"/>
                    </a:moveTo>
                    <a:cubicBezTo>
                      <a:pt x="5677" y="13687"/>
                      <a:pt x="5753" y="13081"/>
                      <a:pt x="5753" y="12476"/>
                    </a:cubicBezTo>
                    <a:cubicBezTo>
                      <a:pt x="8099" y="11264"/>
                      <a:pt x="11430" y="11113"/>
                      <a:pt x="10824" y="7177"/>
                    </a:cubicBezTo>
                    <a:cubicBezTo>
                      <a:pt x="14155" y="4300"/>
                      <a:pt x="16804" y="6041"/>
                      <a:pt x="19454" y="8388"/>
                    </a:cubicBezTo>
                    <a:cubicBezTo>
                      <a:pt x="20059" y="9826"/>
                      <a:pt x="19984" y="11189"/>
                      <a:pt x="18924" y="12476"/>
                    </a:cubicBezTo>
                    <a:cubicBezTo>
                      <a:pt x="14231" y="19742"/>
                      <a:pt x="12414" y="19969"/>
                      <a:pt x="5677" y="14292"/>
                    </a:cubicBezTo>
                    <a:close/>
                  </a:path>
                </a:pathLst>
              </a:custGeom>
              <a:solidFill>
                <a:srgbClr val="F5DA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0" name="任意多边形: 形状 4449"/>
              <p:cNvSpPr/>
              <p:nvPr/>
            </p:nvSpPr>
            <p:spPr>
              <a:xfrm>
                <a:off x="1647182" y="6362612"/>
                <a:ext cx="15139" cy="15139"/>
              </a:xfrm>
              <a:custGeom>
                <a:avLst/>
                <a:gdLst>
                  <a:gd name="connsiteX0" fmla="*/ 5677 w 15139"/>
                  <a:gd name="connsiteY0" fmla="*/ 10609 h 15139"/>
                  <a:gd name="connsiteX1" fmla="*/ 5753 w 15139"/>
                  <a:gd name="connsiteY1" fmla="*/ 6824 h 15139"/>
                  <a:gd name="connsiteX2" fmla="*/ 13322 w 15139"/>
                  <a:gd name="connsiteY2" fmla="*/ 6824 h 15139"/>
                  <a:gd name="connsiteX3" fmla="*/ 15215 w 15139"/>
                  <a:gd name="connsiteY3" fmla="*/ 12501 h 15139"/>
                  <a:gd name="connsiteX4" fmla="*/ 9462 w 15139"/>
                  <a:gd name="connsiteY4" fmla="*/ 16286 h 15139"/>
                  <a:gd name="connsiteX5" fmla="*/ 5677 w 15139"/>
                  <a:gd name="connsiteY5" fmla="*/ 10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0609"/>
                    </a:moveTo>
                    <a:cubicBezTo>
                      <a:pt x="5677" y="9321"/>
                      <a:pt x="5753" y="8110"/>
                      <a:pt x="5753" y="6824"/>
                    </a:cubicBezTo>
                    <a:cubicBezTo>
                      <a:pt x="8251" y="5007"/>
                      <a:pt x="10824" y="5612"/>
                      <a:pt x="13322" y="6824"/>
                    </a:cubicBezTo>
                    <a:cubicBezTo>
                      <a:pt x="14079" y="8716"/>
                      <a:pt x="15442" y="10381"/>
                      <a:pt x="15215" y="12501"/>
                    </a:cubicBezTo>
                    <a:cubicBezTo>
                      <a:pt x="15442" y="16967"/>
                      <a:pt x="10673" y="13939"/>
                      <a:pt x="9462" y="16286"/>
                    </a:cubicBezTo>
                    <a:cubicBezTo>
                      <a:pt x="5374" y="16286"/>
                      <a:pt x="5753" y="13333"/>
                      <a:pt x="5677" y="1060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1" name="任意多边形: 形状 4450"/>
              <p:cNvSpPr/>
              <p:nvPr/>
            </p:nvSpPr>
            <p:spPr>
              <a:xfrm>
                <a:off x="1650917" y="6367502"/>
                <a:ext cx="22709" cy="15139"/>
              </a:xfrm>
              <a:custGeom>
                <a:avLst/>
                <a:gdLst>
                  <a:gd name="connsiteX0" fmla="*/ 5727 w 22708"/>
                  <a:gd name="connsiteY0" fmla="*/ 11396 h 15139"/>
                  <a:gd name="connsiteX1" fmla="*/ 11480 w 22708"/>
                  <a:gd name="connsiteY1" fmla="*/ 7611 h 15139"/>
                  <a:gd name="connsiteX2" fmla="*/ 17157 w 22708"/>
                  <a:gd name="connsiteY2" fmla="*/ 5718 h 15139"/>
                  <a:gd name="connsiteX3" fmla="*/ 17914 w 22708"/>
                  <a:gd name="connsiteY3" fmla="*/ 6551 h 15139"/>
                  <a:gd name="connsiteX4" fmla="*/ 17914 w 22708"/>
                  <a:gd name="connsiteY4" fmla="*/ 7687 h 15139"/>
                  <a:gd name="connsiteX5" fmla="*/ 16854 w 22708"/>
                  <a:gd name="connsiteY5" fmla="*/ 9654 h 15139"/>
                  <a:gd name="connsiteX6" fmla="*/ 15340 w 22708"/>
                  <a:gd name="connsiteY6" fmla="*/ 11244 h 15139"/>
                  <a:gd name="connsiteX7" fmla="*/ 14508 w 22708"/>
                  <a:gd name="connsiteY7" fmla="*/ 12001 h 15139"/>
                  <a:gd name="connsiteX8" fmla="*/ 12615 w 22708"/>
                  <a:gd name="connsiteY8" fmla="*/ 13136 h 15139"/>
                  <a:gd name="connsiteX9" fmla="*/ 11556 w 22708"/>
                  <a:gd name="connsiteY9" fmla="*/ 13364 h 15139"/>
                  <a:gd name="connsiteX10" fmla="*/ 5727 w 22708"/>
                  <a:gd name="connsiteY10" fmla="*/ 11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15139">
                    <a:moveTo>
                      <a:pt x="5727" y="11396"/>
                    </a:moveTo>
                    <a:cubicBezTo>
                      <a:pt x="5122" y="6324"/>
                      <a:pt x="10193" y="9882"/>
                      <a:pt x="11480" y="7611"/>
                    </a:cubicBezTo>
                    <a:cubicBezTo>
                      <a:pt x="13297" y="6854"/>
                      <a:pt x="14962" y="5415"/>
                      <a:pt x="17157" y="5718"/>
                    </a:cubicBezTo>
                    <a:cubicBezTo>
                      <a:pt x="17384" y="6021"/>
                      <a:pt x="17687" y="6248"/>
                      <a:pt x="17914" y="6551"/>
                    </a:cubicBezTo>
                    <a:cubicBezTo>
                      <a:pt x="17914" y="6929"/>
                      <a:pt x="17914" y="7308"/>
                      <a:pt x="17914" y="7687"/>
                    </a:cubicBezTo>
                    <a:cubicBezTo>
                      <a:pt x="17687" y="8368"/>
                      <a:pt x="17309" y="9049"/>
                      <a:pt x="16854" y="9654"/>
                    </a:cubicBezTo>
                    <a:cubicBezTo>
                      <a:pt x="16400" y="10260"/>
                      <a:pt x="15870" y="10790"/>
                      <a:pt x="15340" y="11244"/>
                    </a:cubicBezTo>
                    <a:cubicBezTo>
                      <a:pt x="15038" y="11471"/>
                      <a:pt x="14811" y="11698"/>
                      <a:pt x="14508" y="12001"/>
                    </a:cubicBezTo>
                    <a:cubicBezTo>
                      <a:pt x="13978" y="12455"/>
                      <a:pt x="13297" y="12834"/>
                      <a:pt x="12615" y="13136"/>
                    </a:cubicBezTo>
                    <a:cubicBezTo>
                      <a:pt x="12237" y="13212"/>
                      <a:pt x="11858" y="13288"/>
                      <a:pt x="11556" y="13364"/>
                    </a:cubicBezTo>
                    <a:cubicBezTo>
                      <a:pt x="8604" y="15710"/>
                      <a:pt x="7544" y="12531"/>
                      <a:pt x="5727" y="11396"/>
                    </a:cubicBez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2" name="任意多边形: 形状 4451"/>
              <p:cNvSpPr/>
              <p:nvPr/>
            </p:nvSpPr>
            <p:spPr>
              <a:xfrm>
                <a:off x="1658612" y="6368583"/>
                <a:ext cx="15139" cy="15139"/>
              </a:xfrm>
              <a:custGeom>
                <a:avLst/>
                <a:gdLst>
                  <a:gd name="connsiteX0" fmla="*/ 5677 w 15139"/>
                  <a:gd name="connsiteY0" fmla="*/ 10315 h 15139"/>
                  <a:gd name="connsiteX1" fmla="*/ 7570 w 15139"/>
                  <a:gd name="connsiteY1" fmla="*/ 8346 h 15139"/>
                  <a:gd name="connsiteX2" fmla="*/ 9462 w 15139"/>
                  <a:gd name="connsiteY2" fmla="*/ 6530 h 15139"/>
                  <a:gd name="connsiteX3" fmla="*/ 9462 w 15139"/>
                  <a:gd name="connsiteY3" fmla="*/ 6530 h 15139"/>
                  <a:gd name="connsiteX4" fmla="*/ 13247 w 15139"/>
                  <a:gd name="connsiteY4" fmla="*/ 6530 h 15139"/>
                  <a:gd name="connsiteX5" fmla="*/ 11279 w 15139"/>
                  <a:gd name="connsiteY5" fmla="*/ 12131 h 15139"/>
                  <a:gd name="connsiteX6" fmla="*/ 10370 w 15139"/>
                  <a:gd name="connsiteY6" fmla="*/ 12131 h 15139"/>
                  <a:gd name="connsiteX7" fmla="*/ 9462 w 15139"/>
                  <a:gd name="connsiteY7" fmla="*/ 12131 h 15139"/>
                  <a:gd name="connsiteX8" fmla="*/ 5677 w 15139"/>
                  <a:gd name="connsiteY8" fmla="*/ 103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677" y="10315"/>
                    </a:moveTo>
                    <a:cubicBezTo>
                      <a:pt x="6283" y="9633"/>
                      <a:pt x="6964" y="9027"/>
                      <a:pt x="7570" y="8346"/>
                    </a:cubicBezTo>
                    <a:cubicBezTo>
                      <a:pt x="8251" y="7741"/>
                      <a:pt x="8856" y="7135"/>
                      <a:pt x="9462" y="6530"/>
                    </a:cubicBezTo>
                    <a:lnTo>
                      <a:pt x="9462" y="6530"/>
                    </a:lnTo>
                    <a:cubicBezTo>
                      <a:pt x="10749" y="5318"/>
                      <a:pt x="11960" y="5470"/>
                      <a:pt x="13247" y="6530"/>
                    </a:cubicBezTo>
                    <a:cubicBezTo>
                      <a:pt x="13474" y="8725"/>
                      <a:pt x="12111" y="10315"/>
                      <a:pt x="11279" y="12131"/>
                    </a:cubicBezTo>
                    <a:lnTo>
                      <a:pt x="10370" y="12131"/>
                    </a:lnTo>
                    <a:lnTo>
                      <a:pt x="9462" y="12131"/>
                    </a:lnTo>
                    <a:cubicBezTo>
                      <a:pt x="8402" y="11147"/>
                      <a:pt x="6434" y="11904"/>
                      <a:pt x="5677" y="10315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3" name="任意多边形: 形状 4452"/>
              <p:cNvSpPr/>
              <p:nvPr/>
            </p:nvSpPr>
            <p:spPr>
              <a:xfrm>
                <a:off x="1656720" y="6373220"/>
                <a:ext cx="15139" cy="7570"/>
              </a:xfrm>
              <a:custGeom>
                <a:avLst/>
                <a:gdLst>
                  <a:gd name="connsiteX0" fmla="*/ 7570 w 15139"/>
                  <a:gd name="connsiteY0" fmla="*/ 5677 h 7569"/>
                  <a:gd name="connsiteX1" fmla="*/ 11354 w 15139"/>
                  <a:gd name="connsiteY1" fmla="*/ 7570 h 7569"/>
                  <a:gd name="connsiteX2" fmla="*/ 5753 w 15139"/>
                  <a:gd name="connsiteY2" fmla="*/ 7645 h 7569"/>
                  <a:gd name="connsiteX3" fmla="*/ 5677 w 15139"/>
                  <a:gd name="connsiteY3" fmla="*/ 7645 h 7569"/>
                  <a:gd name="connsiteX4" fmla="*/ 7418 w 15139"/>
                  <a:gd name="connsiteY4" fmla="*/ 5677 h 7569"/>
                  <a:gd name="connsiteX5" fmla="*/ 7570 w 15139"/>
                  <a:gd name="connsiteY5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7570" y="5677"/>
                    </a:moveTo>
                    <a:cubicBezTo>
                      <a:pt x="9159" y="5677"/>
                      <a:pt x="10597" y="5828"/>
                      <a:pt x="11354" y="7570"/>
                    </a:cubicBezTo>
                    <a:cubicBezTo>
                      <a:pt x="9462" y="8024"/>
                      <a:pt x="7645" y="10824"/>
                      <a:pt x="5753" y="7645"/>
                    </a:cubicBezTo>
                    <a:lnTo>
                      <a:pt x="5677" y="7645"/>
                    </a:lnTo>
                    <a:cubicBezTo>
                      <a:pt x="6283" y="7040"/>
                      <a:pt x="6888" y="6358"/>
                      <a:pt x="7418" y="5677"/>
                    </a:cubicBezTo>
                    <a:lnTo>
                      <a:pt x="7570" y="5677"/>
                    </a:lnTo>
                    <a:close/>
                  </a:path>
                </a:pathLst>
              </a:custGeom>
              <a:solidFill>
                <a:srgbClr val="EBAD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4" name="任意多边形: 形状 4453"/>
              <p:cNvSpPr/>
              <p:nvPr/>
            </p:nvSpPr>
            <p:spPr>
              <a:xfrm>
                <a:off x="1569140" y="6236893"/>
                <a:ext cx="22709" cy="15139"/>
              </a:xfrm>
              <a:custGeom>
                <a:avLst/>
                <a:gdLst>
                  <a:gd name="connsiteX0" fmla="*/ 13398 w 22708"/>
                  <a:gd name="connsiteY0" fmla="*/ 12793 h 15139"/>
                  <a:gd name="connsiteX1" fmla="*/ 5677 w 22708"/>
                  <a:gd name="connsiteY1" fmla="*/ 10900 h 15139"/>
                  <a:gd name="connsiteX2" fmla="*/ 17788 w 22708"/>
                  <a:gd name="connsiteY2" fmla="*/ 5677 h 15139"/>
                  <a:gd name="connsiteX3" fmla="*/ 13398 w 22708"/>
                  <a:gd name="connsiteY3" fmla="*/ 1279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3398" y="12793"/>
                    </a:moveTo>
                    <a:cubicBezTo>
                      <a:pt x="10976" y="11733"/>
                      <a:pt x="6737" y="17788"/>
                      <a:pt x="5677" y="10900"/>
                    </a:cubicBezTo>
                    <a:cubicBezTo>
                      <a:pt x="8554" y="7115"/>
                      <a:pt x="8554" y="7115"/>
                      <a:pt x="17788" y="5677"/>
                    </a:cubicBezTo>
                    <a:cubicBezTo>
                      <a:pt x="17713" y="9008"/>
                      <a:pt x="16502" y="11430"/>
                      <a:pt x="13398" y="12793"/>
                    </a:cubicBezTo>
                    <a:close/>
                  </a:path>
                </a:pathLst>
              </a:custGeom>
              <a:solidFill>
                <a:srgbClr val="FBF1E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5" name="任意多边形: 形状 4454"/>
              <p:cNvSpPr/>
              <p:nvPr/>
            </p:nvSpPr>
            <p:spPr>
              <a:xfrm>
                <a:off x="1584582" y="6238255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6813" y="6359"/>
                      <a:pt x="6207" y="6964"/>
                      <a:pt x="5677" y="7645"/>
                    </a:cubicBezTo>
                    <a:cubicBezTo>
                      <a:pt x="5904" y="6661"/>
                      <a:pt x="6434" y="5980"/>
                      <a:pt x="7418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6" name="任意多边形: 形状 4455"/>
              <p:cNvSpPr/>
              <p:nvPr/>
            </p:nvSpPr>
            <p:spPr>
              <a:xfrm>
                <a:off x="1582765" y="6240299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570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6813" y="6282"/>
                      <a:pt x="6207" y="6964"/>
                      <a:pt x="5677" y="7570"/>
                    </a:cubicBezTo>
                    <a:cubicBezTo>
                      <a:pt x="5829" y="6510"/>
                      <a:pt x="6434" y="5904"/>
                      <a:pt x="7418" y="567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7" name="任意多边形: 形状 4456"/>
              <p:cNvSpPr/>
              <p:nvPr/>
            </p:nvSpPr>
            <p:spPr>
              <a:xfrm>
                <a:off x="1763223" y="4939813"/>
                <a:ext cx="15139" cy="7570"/>
              </a:xfrm>
              <a:custGeom>
                <a:avLst/>
                <a:gdLst>
                  <a:gd name="connsiteX0" fmla="*/ 5677 w 15139"/>
                  <a:gd name="connsiteY0" fmla="*/ 5717 h 7569"/>
                  <a:gd name="connsiteX1" fmla="*/ 10067 w 15139"/>
                  <a:gd name="connsiteY1" fmla="*/ 6550 h 7569"/>
                  <a:gd name="connsiteX2" fmla="*/ 8856 w 15139"/>
                  <a:gd name="connsiteY2" fmla="*/ 8669 h 7569"/>
                  <a:gd name="connsiteX3" fmla="*/ 5677 w 15139"/>
                  <a:gd name="connsiteY3" fmla="*/ 5717 h 7569"/>
                  <a:gd name="connsiteX4" fmla="*/ 5677 w 15139"/>
                  <a:gd name="connsiteY4" fmla="*/ 571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677" y="5717"/>
                    </a:moveTo>
                    <a:cubicBezTo>
                      <a:pt x="7191" y="5868"/>
                      <a:pt x="9008" y="5187"/>
                      <a:pt x="10067" y="6550"/>
                    </a:cubicBezTo>
                    <a:cubicBezTo>
                      <a:pt x="10597" y="7231"/>
                      <a:pt x="9765" y="8290"/>
                      <a:pt x="8856" y="8669"/>
                    </a:cubicBezTo>
                    <a:cubicBezTo>
                      <a:pt x="5904" y="9804"/>
                      <a:pt x="5980" y="7534"/>
                      <a:pt x="5677" y="5717"/>
                    </a:cubicBezTo>
                    <a:lnTo>
                      <a:pt x="5677" y="5717"/>
                    </a:ln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8" name="任意多边形: 形状 4457"/>
              <p:cNvSpPr/>
              <p:nvPr/>
            </p:nvSpPr>
            <p:spPr>
              <a:xfrm>
                <a:off x="1780330" y="494553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6359"/>
                      <a:pt x="7115" y="6964"/>
                      <a:pt x="5677" y="7570"/>
                    </a:cubicBezTo>
                    <a:cubicBezTo>
                      <a:pt x="5677" y="6964"/>
                      <a:pt x="5677" y="6359"/>
                      <a:pt x="5677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59" name="任意多边形: 形状 4458"/>
              <p:cNvSpPr/>
              <p:nvPr/>
            </p:nvSpPr>
            <p:spPr>
              <a:xfrm>
                <a:off x="1779195" y="4943637"/>
                <a:ext cx="7570" cy="7570"/>
              </a:xfrm>
              <a:custGeom>
                <a:avLst/>
                <a:gdLst>
                  <a:gd name="connsiteX0" fmla="*/ 6813 w 7569"/>
                  <a:gd name="connsiteY0" fmla="*/ 5677 h 7569"/>
                  <a:gd name="connsiteX1" fmla="*/ 6813 w 7569"/>
                  <a:gd name="connsiteY1" fmla="*/ 7570 h 7569"/>
                  <a:gd name="connsiteX2" fmla="*/ 6813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13" y="5677"/>
                    </a:moveTo>
                    <a:cubicBezTo>
                      <a:pt x="6813" y="6283"/>
                      <a:pt x="6813" y="6964"/>
                      <a:pt x="6813" y="7570"/>
                    </a:cubicBezTo>
                    <a:cubicBezTo>
                      <a:pt x="5299" y="6964"/>
                      <a:pt x="5299" y="6359"/>
                      <a:pt x="6813" y="5677"/>
                    </a:cubicBezTo>
                    <a:close/>
                  </a:path>
                </a:pathLst>
              </a:custGeom>
              <a:solidFill>
                <a:srgbClr val="EFBE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0" name="任意多边形: 形状 4459"/>
              <p:cNvSpPr/>
              <p:nvPr/>
            </p:nvSpPr>
            <p:spPr>
              <a:xfrm>
                <a:off x="1777463" y="6045785"/>
                <a:ext cx="30278" cy="22709"/>
              </a:xfrm>
              <a:custGeom>
                <a:avLst/>
                <a:gdLst>
                  <a:gd name="connsiteX0" fmla="*/ 8544 w 30278"/>
                  <a:gd name="connsiteY0" fmla="*/ 15646 h 22708"/>
                  <a:gd name="connsiteX1" fmla="*/ 6728 w 30278"/>
                  <a:gd name="connsiteY1" fmla="*/ 9893 h 22708"/>
                  <a:gd name="connsiteX2" fmla="*/ 8014 w 30278"/>
                  <a:gd name="connsiteY2" fmla="*/ 5881 h 22708"/>
                  <a:gd name="connsiteX3" fmla="*/ 14373 w 30278"/>
                  <a:gd name="connsiteY3" fmla="*/ 8227 h 22708"/>
                  <a:gd name="connsiteX4" fmla="*/ 27468 w 30278"/>
                  <a:gd name="connsiteY4" fmla="*/ 13754 h 22708"/>
                  <a:gd name="connsiteX5" fmla="*/ 28755 w 30278"/>
                  <a:gd name="connsiteY5" fmla="*/ 18598 h 22708"/>
                  <a:gd name="connsiteX6" fmla="*/ 25197 w 30278"/>
                  <a:gd name="connsiteY6" fmla="*/ 21701 h 22708"/>
                  <a:gd name="connsiteX7" fmla="*/ 23002 w 30278"/>
                  <a:gd name="connsiteY7" fmla="*/ 20036 h 22708"/>
                  <a:gd name="connsiteX8" fmla="*/ 23986 w 30278"/>
                  <a:gd name="connsiteY8" fmla="*/ 21474 h 22708"/>
                  <a:gd name="connsiteX9" fmla="*/ 23683 w 30278"/>
                  <a:gd name="connsiteY9" fmla="*/ 23140 h 22708"/>
                  <a:gd name="connsiteX10" fmla="*/ 19899 w 30278"/>
                  <a:gd name="connsiteY10" fmla="*/ 21323 h 22708"/>
                  <a:gd name="connsiteX11" fmla="*/ 12253 w 30278"/>
                  <a:gd name="connsiteY11" fmla="*/ 15722 h 22708"/>
                  <a:gd name="connsiteX12" fmla="*/ 8544 w 30278"/>
                  <a:gd name="connsiteY12" fmla="*/ 1564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8544" y="15646"/>
                    </a:moveTo>
                    <a:cubicBezTo>
                      <a:pt x="5895" y="14359"/>
                      <a:pt x="10210" y="10877"/>
                      <a:pt x="6728" y="9893"/>
                    </a:cubicBezTo>
                    <a:cubicBezTo>
                      <a:pt x="6273" y="8152"/>
                      <a:pt x="4003" y="4822"/>
                      <a:pt x="8014" y="5881"/>
                    </a:cubicBezTo>
                    <a:cubicBezTo>
                      <a:pt x="9983" y="6411"/>
                      <a:pt x="12556" y="7243"/>
                      <a:pt x="14373" y="8227"/>
                    </a:cubicBezTo>
                    <a:cubicBezTo>
                      <a:pt x="18612" y="10574"/>
                      <a:pt x="23456" y="11180"/>
                      <a:pt x="27468" y="13754"/>
                    </a:cubicBezTo>
                    <a:cubicBezTo>
                      <a:pt x="29058" y="15040"/>
                      <a:pt x="29209" y="16781"/>
                      <a:pt x="28755" y="18598"/>
                    </a:cubicBezTo>
                    <a:cubicBezTo>
                      <a:pt x="28149" y="20339"/>
                      <a:pt x="26938" y="21323"/>
                      <a:pt x="25197" y="21701"/>
                    </a:cubicBezTo>
                    <a:cubicBezTo>
                      <a:pt x="23986" y="21701"/>
                      <a:pt x="23608" y="20717"/>
                      <a:pt x="23002" y="20036"/>
                    </a:cubicBezTo>
                    <a:cubicBezTo>
                      <a:pt x="23229" y="20642"/>
                      <a:pt x="23532" y="21096"/>
                      <a:pt x="23986" y="21474"/>
                    </a:cubicBezTo>
                    <a:cubicBezTo>
                      <a:pt x="24516" y="22156"/>
                      <a:pt x="24365" y="22686"/>
                      <a:pt x="23683" y="23140"/>
                    </a:cubicBezTo>
                    <a:cubicBezTo>
                      <a:pt x="22094" y="23140"/>
                      <a:pt x="20656" y="22988"/>
                      <a:pt x="19899" y="21323"/>
                    </a:cubicBezTo>
                    <a:cubicBezTo>
                      <a:pt x="16341" y="20793"/>
                      <a:pt x="16719" y="14964"/>
                      <a:pt x="12253" y="15722"/>
                    </a:cubicBezTo>
                    <a:cubicBezTo>
                      <a:pt x="11042" y="15722"/>
                      <a:pt x="9755" y="15722"/>
                      <a:pt x="8544" y="15646"/>
                    </a:cubicBezTo>
                    <a:close/>
                  </a:path>
                </a:pathLst>
              </a:custGeom>
              <a:solidFill>
                <a:srgbClr val="F4C1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1" name="任意多边形: 形状 4460"/>
              <p:cNvSpPr/>
              <p:nvPr/>
            </p:nvSpPr>
            <p:spPr>
              <a:xfrm>
                <a:off x="1790086" y="6038765"/>
                <a:ext cx="22709" cy="15139"/>
              </a:xfrm>
              <a:custGeom>
                <a:avLst/>
                <a:gdLst>
                  <a:gd name="connsiteX0" fmla="*/ 20674 w 22708"/>
                  <a:gd name="connsiteY0" fmla="*/ 9420 h 15139"/>
                  <a:gd name="connsiteX1" fmla="*/ 20523 w 22708"/>
                  <a:gd name="connsiteY1" fmla="*/ 11236 h 15139"/>
                  <a:gd name="connsiteX2" fmla="*/ 18706 w 22708"/>
                  <a:gd name="connsiteY2" fmla="*/ 13205 h 15139"/>
                  <a:gd name="connsiteX3" fmla="*/ 18706 w 22708"/>
                  <a:gd name="connsiteY3" fmla="*/ 13205 h 15139"/>
                  <a:gd name="connsiteX4" fmla="*/ 12575 w 22708"/>
                  <a:gd name="connsiteY4" fmla="*/ 14945 h 15139"/>
                  <a:gd name="connsiteX5" fmla="*/ 5686 w 22708"/>
                  <a:gd name="connsiteY5" fmla="*/ 9496 h 15139"/>
                  <a:gd name="connsiteX6" fmla="*/ 11818 w 22708"/>
                  <a:gd name="connsiteY6" fmla="*/ 7603 h 15139"/>
                  <a:gd name="connsiteX7" fmla="*/ 20674 w 22708"/>
                  <a:gd name="connsiteY7" fmla="*/ 942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20674" y="9420"/>
                    </a:moveTo>
                    <a:cubicBezTo>
                      <a:pt x="20598" y="10025"/>
                      <a:pt x="20523" y="10631"/>
                      <a:pt x="20523" y="11236"/>
                    </a:cubicBezTo>
                    <a:cubicBezTo>
                      <a:pt x="19917" y="11917"/>
                      <a:pt x="19236" y="12447"/>
                      <a:pt x="18706" y="13205"/>
                    </a:cubicBezTo>
                    <a:lnTo>
                      <a:pt x="18706" y="13205"/>
                    </a:lnTo>
                    <a:cubicBezTo>
                      <a:pt x="16738" y="13961"/>
                      <a:pt x="14846" y="15551"/>
                      <a:pt x="12575" y="14945"/>
                    </a:cubicBezTo>
                    <a:cubicBezTo>
                      <a:pt x="9471" y="14189"/>
                      <a:pt x="5913" y="11842"/>
                      <a:pt x="5686" y="9496"/>
                    </a:cubicBezTo>
                    <a:cubicBezTo>
                      <a:pt x="5459" y="7224"/>
                      <a:pt x="9471" y="8057"/>
                      <a:pt x="11818" y="7603"/>
                    </a:cubicBezTo>
                    <a:cubicBezTo>
                      <a:pt x="15527" y="7073"/>
                      <a:pt x="18706" y="2607"/>
                      <a:pt x="20674" y="9420"/>
                    </a:cubicBezTo>
                    <a:close/>
                  </a:path>
                </a:pathLst>
              </a:custGeom>
              <a:solidFill>
                <a:srgbClr val="FADC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2" name="任意多边形: 形状 4461"/>
              <p:cNvSpPr/>
              <p:nvPr/>
            </p:nvSpPr>
            <p:spPr>
              <a:xfrm>
                <a:off x="1799155" y="6051004"/>
                <a:ext cx="15139" cy="15139"/>
              </a:xfrm>
              <a:custGeom>
                <a:avLst/>
                <a:gdLst>
                  <a:gd name="connsiteX0" fmla="*/ 5852 w 15139"/>
                  <a:gd name="connsiteY0" fmla="*/ 14212 h 15139"/>
                  <a:gd name="connsiteX1" fmla="*/ 5852 w 15139"/>
                  <a:gd name="connsiteY1" fmla="*/ 8535 h 15139"/>
                  <a:gd name="connsiteX2" fmla="*/ 11529 w 15139"/>
                  <a:gd name="connsiteY2" fmla="*/ 6642 h 15139"/>
                  <a:gd name="connsiteX3" fmla="*/ 11529 w 15139"/>
                  <a:gd name="connsiteY3" fmla="*/ 8459 h 15139"/>
                  <a:gd name="connsiteX4" fmla="*/ 9788 w 15139"/>
                  <a:gd name="connsiteY4" fmla="*/ 10427 h 15139"/>
                  <a:gd name="connsiteX5" fmla="*/ 9712 w 15139"/>
                  <a:gd name="connsiteY5" fmla="*/ 12319 h 15139"/>
                  <a:gd name="connsiteX6" fmla="*/ 7820 w 15139"/>
                  <a:gd name="connsiteY6" fmla="*/ 16104 h 15139"/>
                  <a:gd name="connsiteX7" fmla="*/ 7820 w 15139"/>
                  <a:gd name="connsiteY7" fmla="*/ 16104 h 15139"/>
                  <a:gd name="connsiteX8" fmla="*/ 5852 w 15139"/>
                  <a:gd name="connsiteY8" fmla="*/ 1421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5852" y="14212"/>
                    </a:moveTo>
                    <a:cubicBezTo>
                      <a:pt x="5852" y="12319"/>
                      <a:pt x="5852" y="10427"/>
                      <a:pt x="5852" y="8535"/>
                    </a:cubicBezTo>
                    <a:cubicBezTo>
                      <a:pt x="6912" y="5507"/>
                      <a:pt x="8804" y="4901"/>
                      <a:pt x="11529" y="6642"/>
                    </a:cubicBezTo>
                    <a:cubicBezTo>
                      <a:pt x="11529" y="7248"/>
                      <a:pt x="11605" y="7853"/>
                      <a:pt x="11529" y="8459"/>
                    </a:cubicBezTo>
                    <a:cubicBezTo>
                      <a:pt x="10923" y="9140"/>
                      <a:pt x="10318" y="9746"/>
                      <a:pt x="9788" y="10427"/>
                    </a:cubicBezTo>
                    <a:cubicBezTo>
                      <a:pt x="9788" y="11032"/>
                      <a:pt x="9788" y="11638"/>
                      <a:pt x="9712" y="12319"/>
                    </a:cubicBezTo>
                    <a:cubicBezTo>
                      <a:pt x="8501" y="13304"/>
                      <a:pt x="8955" y="15120"/>
                      <a:pt x="7820" y="16104"/>
                    </a:cubicBezTo>
                    <a:lnTo>
                      <a:pt x="7820" y="16104"/>
                    </a:lnTo>
                    <a:cubicBezTo>
                      <a:pt x="6003" y="16634"/>
                      <a:pt x="5322" y="16028"/>
                      <a:pt x="5852" y="14212"/>
                    </a:cubicBezTo>
                    <a:close/>
                  </a:path>
                </a:pathLst>
              </a:custGeom>
              <a:solidFill>
                <a:srgbClr val="F9D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3" name="任意多边形: 形状 4462"/>
              <p:cNvSpPr/>
              <p:nvPr/>
            </p:nvSpPr>
            <p:spPr>
              <a:xfrm>
                <a:off x="1964199" y="6483036"/>
                <a:ext cx="22709" cy="15139"/>
              </a:xfrm>
              <a:custGeom>
                <a:avLst/>
                <a:gdLst>
                  <a:gd name="connsiteX0" fmla="*/ 15665 w 22708"/>
                  <a:gd name="connsiteY0" fmla="*/ 11827 h 15139"/>
                  <a:gd name="connsiteX1" fmla="*/ 8095 w 22708"/>
                  <a:gd name="connsiteY1" fmla="*/ 13719 h 15139"/>
                  <a:gd name="connsiteX2" fmla="*/ 6203 w 22708"/>
                  <a:gd name="connsiteY2" fmla="*/ 6150 h 15139"/>
                  <a:gd name="connsiteX3" fmla="*/ 23234 w 22708"/>
                  <a:gd name="connsiteY3" fmla="*/ 9935 h 15139"/>
                  <a:gd name="connsiteX4" fmla="*/ 15665 w 22708"/>
                  <a:gd name="connsiteY4" fmla="*/ 118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5665" y="11827"/>
                    </a:moveTo>
                    <a:cubicBezTo>
                      <a:pt x="12864" y="11221"/>
                      <a:pt x="11804" y="17807"/>
                      <a:pt x="8095" y="13719"/>
                    </a:cubicBezTo>
                    <a:cubicBezTo>
                      <a:pt x="5219" y="11751"/>
                      <a:pt x="5370" y="9026"/>
                      <a:pt x="6203" y="6150"/>
                    </a:cubicBezTo>
                    <a:cubicBezTo>
                      <a:pt x="12183" y="6074"/>
                      <a:pt x="18617" y="3803"/>
                      <a:pt x="23234" y="9935"/>
                    </a:cubicBezTo>
                    <a:cubicBezTo>
                      <a:pt x="21190" y="12508"/>
                      <a:pt x="17936" y="10086"/>
                      <a:pt x="15665" y="11827"/>
                    </a:cubicBezTo>
                    <a:close/>
                  </a:path>
                </a:pathLst>
              </a:custGeom>
              <a:solidFill>
                <a:srgbClr val="F5CB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4" name="任意多边形: 形状 4463"/>
              <p:cNvSpPr/>
              <p:nvPr/>
            </p:nvSpPr>
            <p:spPr>
              <a:xfrm>
                <a:off x="1978974" y="6496831"/>
                <a:ext cx="15139" cy="22709"/>
              </a:xfrm>
              <a:custGeom>
                <a:avLst/>
                <a:gdLst>
                  <a:gd name="connsiteX0" fmla="*/ 6567 w 15139"/>
                  <a:gd name="connsiteY0" fmla="*/ 11354 h 22708"/>
                  <a:gd name="connsiteX1" fmla="*/ 8459 w 15139"/>
                  <a:gd name="connsiteY1" fmla="*/ 5677 h 22708"/>
                  <a:gd name="connsiteX2" fmla="*/ 12244 w 15139"/>
                  <a:gd name="connsiteY2" fmla="*/ 11430 h 22708"/>
                  <a:gd name="connsiteX3" fmla="*/ 10276 w 15139"/>
                  <a:gd name="connsiteY3" fmla="*/ 17107 h 22708"/>
                  <a:gd name="connsiteX4" fmla="*/ 10276 w 15139"/>
                  <a:gd name="connsiteY4" fmla="*/ 17107 h 22708"/>
                  <a:gd name="connsiteX5" fmla="*/ 6491 w 15139"/>
                  <a:gd name="connsiteY5" fmla="*/ 17183 h 22708"/>
                  <a:gd name="connsiteX6" fmla="*/ 6567 w 15139"/>
                  <a:gd name="connsiteY6" fmla="*/ 113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6567" y="11354"/>
                    </a:moveTo>
                    <a:cubicBezTo>
                      <a:pt x="7324" y="9538"/>
                      <a:pt x="8762" y="7873"/>
                      <a:pt x="8459" y="5677"/>
                    </a:cubicBezTo>
                    <a:cubicBezTo>
                      <a:pt x="12547" y="5677"/>
                      <a:pt x="12244" y="8629"/>
                      <a:pt x="12244" y="11430"/>
                    </a:cubicBezTo>
                    <a:cubicBezTo>
                      <a:pt x="13228" y="13852"/>
                      <a:pt x="12017" y="15593"/>
                      <a:pt x="10276" y="17107"/>
                    </a:cubicBezTo>
                    <a:lnTo>
                      <a:pt x="10276" y="17107"/>
                    </a:lnTo>
                    <a:cubicBezTo>
                      <a:pt x="9065" y="18243"/>
                      <a:pt x="7778" y="18243"/>
                      <a:pt x="6491" y="17183"/>
                    </a:cubicBezTo>
                    <a:cubicBezTo>
                      <a:pt x="5431" y="15215"/>
                      <a:pt x="5355" y="13247"/>
                      <a:pt x="6567" y="11354"/>
                    </a:cubicBezTo>
                    <a:close/>
                  </a:path>
                </a:pathLst>
              </a:custGeom>
              <a:solidFill>
                <a:srgbClr val="FAE6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5" name="任意多边形: 形状 4464"/>
              <p:cNvSpPr/>
              <p:nvPr/>
            </p:nvSpPr>
            <p:spPr>
              <a:xfrm>
                <a:off x="1983712" y="6502584"/>
                <a:ext cx="15139" cy="15139"/>
              </a:xfrm>
              <a:custGeom>
                <a:avLst/>
                <a:gdLst>
                  <a:gd name="connsiteX0" fmla="*/ 5689 w 15139"/>
                  <a:gd name="connsiteY0" fmla="*/ 11354 h 15139"/>
                  <a:gd name="connsiteX1" fmla="*/ 7657 w 15139"/>
                  <a:gd name="connsiteY1" fmla="*/ 5677 h 15139"/>
                  <a:gd name="connsiteX2" fmla="*/ 10307 w 15139"/>
                  <a:gd name="connsiteY2" fmla="*/ 10976 h 15139"/>
                  <a:gd name="connsiteX3" fmla="*/ 5689 w 15139"/>
                  <a:gd name="connsiteY3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89" y="11354"/>
                    </a:moveTo>
                    <a:cubicBezTo>
                      <a:pt x="5538" y="9159"/>
                      <a:pt x="6825" y="7494"/>
                      <a:pt x="7657" y="5677"/>
                    </a:cubicBezTo>
                    <a:cubicBezTo>
                      <a:pt x="9626" y="6889"/>
                      <a:pt x="11064" y="8781"/>
                      <a:pt x="10307" y="10976"/>
                    </a:cubicBezTo>
                    <a:cubicBezTo>
                      <a:pt x="9323" y="13625"/>
                      <a:pt x="7279" y="11733"/>
                      <a:pt x="5689" y="11354"/>
                    </a:cubicBezTo>
                    <a:close/>
                  </a:path>
                </a:pathLst>
              </a:custGeom>
              <a:solidFill>
                <a:srgbClr val="F3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6" name="任意多边形: 形状 4465"/>
              <p:cNvSpPr/>
              <p:nvPr/>
            </p:nvSpPr>
            <p:spPr>
              <a:xfrm>
                <a:off x="1979939" y="6508185"/>
                <a:ext cx="15139" cy="7570"/>
              </a:xfrm>
              <a:custGeom>
                <a:avLst/>
                <a:gdLst>
                  <a:gd name="connsiteX0" fmla="*/ 5677 w 15139"/>
                  <a:gd name="connsiteY0" fmla="*/ 5753 h 7569"/>
                  <a:gd name="connsiteX1" fmla="*/ 9462 w 15139"/>
                  <a:gd name="connsiteY1" fmla="*/ 5677 h 7569"/>
                  <a:gd name="connsiteX2" fmla="*/ 7115 w 15139"/>
                  <a:gd name="connsiteY2" fmla="*/ 8781 h 7569"/>
                  <a:gd name="connsiteX3" fmla="*/ 5677 w 15139"/>
                  <a:gd name="connsiteY3" fmla="*/ 575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5753"/>
                    </a:moveTo>
                    <a:cubicBezTo>
                      <a:pt x="6964" y="5753"/>
                      <a:pt x="8175" y="5677"/>
                      <a:pt x="9462" y="5677"/>
                    </a:cubicBezTo>
                    <a:cubicBezTo>
                      <a:pt x="9235" y="7115"/>
                      <a:pt x="9386" y="9159"/>
                      <a:pt x="7115" y="8781"/>
                    </a:cubicBezTo>
                    <a:cubicBezTo>
                      <a:pt x="5829" y="8629"/>
                      <a:pt x="5753" y="7040"/>
                      <a:pt x="5677" y="5753"/>
                    </a:cubicBezTo>
                    <a:close/>
                  </a:path>
                </a:pathLst>
              </a:custGeom>
              <a:solidFill>
                <a:srgbClr val="F5CC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7" name="任意多边形: 形状 4466"/>
              <p:cNvSpPr/>
              <p:nvPr/>
            </p:nvSpPr>
            <p:spPr>
              <a:xfrm>
                <a:off x="1970477" y="6509037"/>
                <a:ext cx="7570" cy="7570"/>
              </a:xfrm>
              <a:custGeom>
                <a:avLst/>
                <a:gdLst>
                  <a:gd name="connsiteX0" fmla="*/ 7570 w 7569"/>
                  <a:gd name="connsiteY0" fmla="*/ 6718 h 7569"/>
                  <a:gd name="connsiteX1" fmla="*/ 5677 w 7569"/>
                  <a:gd name="connsiteY1" fmla="*/ 6794 h 7569"/>
                  <a:gd name="connsiteX2" fmla="*/ 7570 w 7569"/>
                  <a:gd name="connsiteY2" fmla="*/ 67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18"/>
                    </a:moveTo>
                    <a:cubicBezTo>
                      <a:pt x="6964" y="6718"/>
                      <a:pt x="6283" y="6718"/>
                      <a:pt x="5677" y="6794"/>
                    </a:cubicBezTo>
                    <a:cubicBezTo>
                      <a:pt x="6207" y="5280"/>
                      <a:pt x="6888" y="5355"/>
                      <a:pt x="7570" y="6718"/>
                    </a:cubicBezTo>
                    <a:close/>
                  </a:path>
                </a:pathLst>
              </a:custGeom>
              <a:solidFill>
                <a:srgbClr val="F7D7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8" name="任意多边形: 形状 4467"/>
              <p:cNvSpPr/>
              <p:nvPr/>
            </p:nvSpPr>
            <p:spPr>
              <a:xfrm>
                <a:off x="1798373" y="6236157"/>
                <a:ext cx="22709" cy="22709"/>
              </a:xfrm>
              <a:custGeom>
                <a:avLst/>
                <a:gdLst>
                  <a:gd name="connsiteX0" fmla="*/ 8526 w 22708"/>
                  <a:gd name="connsiteY0" fmla="*/ 11636 h 22708"/>
                  <a:gd name="connsiteX1" fmla="*/ 10494 w 22708"/>
                  <a:gd name="connsiteY1" fmla="*/ 9744 h 22708"/>
                  <a:gd name="connsiteX2" fmla="*/ 21773 w 22708"/>
                  <a:gd name="connsiteY2" fmla="*/ 15269 h 22708"/>
                  <a:gd name="connsiteX3" fmla="*/ 11932 w 22708"/>
                  <a:gd name="connsiteY3" fmla="*/ 19054 h 22708"/>
                  <a:gd name="connsiteX4" fmla="*/ 8375 w 22708"/>
                  <a:gd name="connsiteY4" fmla="*/ 19660 h 22708"/>
                  <a:gd name="connsiteX5" fmla="*/ 6482 w 22708"/>
                  <a:gd name="connsiteY5" fmla="*/ 14588 h 22708"/>
                  <a:gd name="connsiteX6" fmla="*/ 8526 w 22708"/>
                  <a:gd name="connsiteY6" fmla="*/ 1163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8526" y="11636"/>
                    </a:moveTo>
                    <a:cubicBezTo>
                      <a:pt x="9207" y="11030"/>
                      <a:pt x="9813" y="10349"/>
                      <a:pt x="10494" y="9744"/>
                    </a:cubicBezTo>
                    <a:cubicBezTo>
                      <a:pt x="17685" y="3461"/>
                      <a:pt x="18442" y="3839"/>
                      <a:pt x="21773" y="15269"/>
                    </a:cubicBezTo>
                    <a:cubicBezTo>
                      <a:pt x="18064" y="15421"/>
                      <a:pt x="12462" y="10122"/>
                      <a:pt x="11932" y="19054"/>
                    </a:cubicBezTo>
                    <a:cubicBezTo>
                      <a:pt x="11857" y="20871"/>
                      <a:pt x="9662" y="20871"/>
                      <a:pt x="8375" y="19660"/>
                    </a:cubicBezTo>
                    <a:cubicBezTo>
                      <a:pt x="6936" y="18373"/>
                      <a:pt x="4363" y="17313"/>
                      <a:pt x="6482" y="14588"/>
                    </a:cubicBezTo>
                    <a:cubicBezTo>
                      <a:pt x="7239" y="13680"/>
                      <a:pt x="7845" y="12620"/>
                      <a:pt x="8526" y="11636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69" name="任意多边形: 形状 4468"/>
              <p:cNvSpPr/>
              <p:nvPr/>
            </p:nvSpPr>
            <p:spPr>
              <a:xfrm>
                <a:off x="1808792" y="6249107"/>
                <a:ext cx="22709" cy="15139"/>
              </a:xfrm>
              <a:custGeom>
                <a:avLst/>
                <a:gdLst>
                  <a:gd name="connsiteX0" fmla="*/ 17107 w 22708"/>
                  <a:gd name="connsiteY0" fmla="*/ 11933 h 15139"/>
                  <a:gd name="connsiteX1" fmla="*/ 5677 w 22708"/>
                  <a:gd name="connsiteY1" fmla="*/ 11933 h 15139"/>
                  <a:gd name="connsiteX2" fmla="*/ 9462 w 22708"/>
                  <a:gd name="connsiteY2" fmla="*/ 8073 h 15139"/>
                  <a:gd name="connsiteX3" fmla="*/ 15139 w 22708"/>
                  <a:gd name="connsiteY3" fmla="*/ 6180 h 15139"/>
                  <a:gd name="connsiteX4" fmla="*/ 22709 w 22708"/>
                  <a:gd name="connsiteY4" fmla="*/ 8073 h 15139"/>
                  <a:gd name="connsiteX5" fmla="*/ 22860 w 22708"/>
                  <a:gd name="connsiteY5" fmla="*/ 10419 h 15139"/>
                  <a:gd name="connsiteX6" fmla="*/ 17107 w 22708"/>
                  <a:gd name="connsiteY6" fmla="*/ 1193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107" y="11933"/>
                    </a:moveTo>
                    <a:cubicBezTo>
                      <a:pt x="13322" y="14356"/>
                      <a:pt x="9462" y="14356"/>
                      <a:pt x="5677" y="11933"/>
                    </a:cubicBezTo>
                    <a:cubicBezTo>
                      <a:pt x="5677" y="9360"/>
                      <a:pt x="6964" y="8073"/>
                      <a:pt x="9462" y="8073"/>
                    </a:cubicBezTo>
                    <a:cubicBezTo>
                      <a:pt x="11052" y="6483"/>
                      <a:pt x="12565" y="4818"/>
                      <a:pt x="15139" y="6180"/>
                    </a:cubicBezTo>
                    <a:cubicBezTo>
                      <a:pt x="17637" y="6786"/>
                      <a:pt x="20211" y="7467"/>
                      <a:pt x="22709" y="8073"/>
                    </a:cubicBezTo>
                    <a:cubicBezTo>
                      <a:pt x="23163" y="8830"/>
                      <a:pt x="23238" y="9587"/>
                      <a:pt x="22860" y="10419"/>
                    </a:cubicBezTo>
                    <a:cubicBezTo>
                      <a:pt x="21195" y="11555"/>
                      <a:pt x="18697" y="10192"/>
                      <a:pt x="17107" y="11933"/>
                    </a:cubicBezTo>
                    <a:close/>
                  </a:path>
                </a:pathLst>
              </a:custGeom>
              <a:solidFill>
                <a:srgbClr val="F5CC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0" name="任意多边形: 形状 4469"/>
              <p:cNvSpPr/>
              <p:nvPr/>
            </p:nvSpPr>
            <p:spPr>
              <a:xfrm>
                <a:off x="1811744" y="6243996"/>
                <a:ext cx="15139" cy="15139"/>
              </a:xfrm>
              <a:custGeom>
                <a:avLst/>
                <a:gdLst>
                  <a:gd name="connsiteX0" fmla="*/ 12263 w 15139"/>
                  <a:gd name="connsiteY0" fmla="*/ 11366 h 15139"/>
                  <a:gd name="connsiteX1" fmla="*/ 6586 w 15139"/>
                  <a:gd name="connsiteY1" fmla="*/ 13259 h 15139"/>
                  <a:gd name="connsiteX2" fmla="*/ 8478 w 15139"/>
                  <a:gd name="connsiteY2" fmla="*/ 7657 h 15139"/>
                  <a:gd name="connsiteX3" fmla="*/ 14307 w 15139"/>
                  <a:gd name="connsiteY3" fmla="*/ 6295 h 15139"/>
                  <a:gd name="connsiteX4" fmla="*/ 12263 w 15139"/>
                  <a:gd name="connsiteY4" fmla="*/ 11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263" y="11366"/>
                    </a:moveTo>
                    <a:cubicBezTo>
                      <a:pt x="10446" y="12199"/>
                      <a:pt x="8781" y="13637"/>
                      <a:pt x="6586" y="13259"/>
                    </a:cubicBezTo>
                    <a:cubicBezTo>
                      <a:pt x="4088" y="10307"/>
                      <a:pt x="7419" y="9322"/>
                      <a:pt x="8478" y="7657"/>
                    </a:cubicBezTo>
                    <a:cubicBezTo>
                      <a:pt x="10446" y="6976"/>
                      <a:pt x="12566" y="4554"/>
                      <a:pt x="14307" y="6295"/>
                    </a:cubicBezTo>
                    <a:cubicBezTo>
                      <a:pt x="16426" y="8338"/>
                      <a:pt x="12263" y="9322"/>
                      <a:pt x="12263" y="11366"/>
                    </a:cubicBezTo>
                    <a:close/>
                  </a:path>
                </a:pathLst>
              </a:custGeom>
              <a:solidFill>
                <a:srgbClr val="F9E7D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1" name="任意多边形: 形状 4470"/>
              <p:cNvSpPr/>
              <p:nvPr/>
            </p:nvSpPr>
            <p:spPr>
              <a:xfrm>
                <a:off x="1785856" y="6255428"/>
                <a:ext cx="15139" cy="15139"/>
              </a:xfrm>
              <a:custGeom>
                <a:avLst/>
                <a:gdLst>
                  <a:gd name="connsiteX0" fmla="*/ 5677 w 15139"/>
                  <a:gd name="connsiteY0" fmla="*/ 9548 h 15139"/>
                  <a:gd name="connsiteX1" fmla="*/ 9916 w 15139"/>
                  <a:gd name="connsiteY1" fmla="*/ 5688 h 15139"/>
                  <a:gd name="connsiteX2" fmla="*/ 13171 w 15139"/>
                  <a:gd name="connsiteY2" fmla="*/ 8337 h 15139"/>
                  <a:gd name="connsiteX3" fmla="*/ 9311 w 15139"/>
                  <a:gd name="connsiteY3" fmla="*/ 10305 h 15139"/>
                  <a:gd name="connsiteX4" fmla="*/ 5677 w 15139"/>
                  <a:gd name="connsiteY4" fmla="*/ 9548 h 15139"/>
                  <a:gd name="connsiteX5" fmla="*/ 5677 w 15139"/>
                  <a:gd name="connsiteY5" fmla="*/ 954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9548"/>
                    </a:moveTo>
                    <a:cubicBezTo>
                      <a:pt x="5904" y="6975"/>
                      <a:pt x="7115" y="5536"/>
                      <a:pt x="9916" y="5688"/>
                    </a:cubicBezTo>
                    <a:cubicBezTo>
                      <a:pt x="11657" y="5763"/>
                      <a:pt x="13171" y="6445"/>
                      <a:pt x="13171" y="8337"/>
                    </a:cubicBezTo>
                    <a:cubicBezTo>
                      <a:pt x="13171" y="11062"/>
                      <a:pt x="11506" y="11138"/>
                      <a:pt x="9311" y="10305"/>
                    </a:cubicBezTo>
                    <a:cubicBezTo>
                      <a:pt x="8251" y="9851"/>
                      <a:pt x="6888" y="9775"/>
                      <a:pt x="5677" y="9548"/>
                    </a:cubicBezTo>
                    <a:lnTo>
                      <a:pt x="5677" y="9548"/>
                    </a:lnTo>
                    <a:close/>
                  </a:path>
                </a:pathLst>
              </a:custGeom>
              <a:solidFill>
                <a:srgbClr val="F5C6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2" name="任意多边形: 形状 4471"/>
              <p:cNvSpPr/>
              <p:nvPr/>
            </p:nvSpPr>
            <p:spPr>
              <a:xfrm>
                <a:off x="1791609" y="6229426"/>
                <a:ext cx="15139" cy="15139"/>
              </a:xfrm>
              <a:custGeom>
                <a:avLst/>
                <a:gdLst>
                  <a:gd name="connsiteX0" fmla="*/ 5677 w 15139"/>
                  <a:gd name="connsiteY0" fmla="*/ 8754 h 15139"/>
                  <a:gd name="connsiteX1" fmla="*/ 8175 w 15139"/>
                  <a:gd name="connsiteY1" fmla="*/ 5802 h 15139"/>
                  <a:gd name="connsiteX2" fmla="*/ 9538 w 15139"/>
                  <a:gd name="connsiteY2" fmla="*/ 10571 h 15139"/>
                  <a:gd name="connsiteX3" fmla="*/ 5677 w 15139"/>
                  <a:gd name="connsiteY3" fmla="*/ 87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8754"/>
                    </a:moveTo>
                    <a:cubicBezTo>
                      <a:pt x="6131" y="7391"/>
                      <a:pt x="5980" y="5121"/>
                      <a:pt x="8175" y="5802"/>
                    </a:cubicBezTo>
                    <a:cubicBezTo>
                      <a:pt x="10370" y="6483"/>
                      <a:pt x="9386" y="8905"/>
                      <a:pt x="9538" y="10571"/>
                    </a:cubicBezTo>
                    <a:cubicBezTo>
                      <a:pt x="7872" y="10722"/>
                      <a:pt x="6434" y="10419"/>
                      <a:pt x="5677" y="8754"/>
                    </a:cubicBezTo>
                    <a:close/>
                  </a:path>
                </a:pathLst>
              </a:custGeom>
              <a:solidFill>
                <a:srgbClr val="F5CC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3" name="任意多边形: 形状 4472"/>
              <p:cNvSpPr/>
              <p:nvPr/>
            </p:nvSpPr>
            <p:spPr>
              <a:xfrm>
                <a:off x="1611151" y="7171569"/>
                <a:ext cx="30278" cy="37848"/>
              </a:xfrm>
              <a:custGeom>
                <a:avLst/>
                <a:gdLst>
                  <a:gd name="connsiteX0" fmla="*/ 7645 w 30278"/>
                  <a:gd name="connsiteY0" fmla="*/ 28472 h 37847"/>
                  <a:gd name="connsiteX1" fmla="*/ 5677 w 30278"/>
                  <a:gd name="connsiteY1" fmla="*/ 26731 h 37847"/>
                  <a:gd name="connsiteX2" fmla="*/ 6283 w 30278"/>
                  <a:gd name="connsiteY2" fmla="*/ 10229 h 37847"/>
                  <a:gd name="connsiteX3" fmla="*/ 7570 w 30278"/>
                  <a:gd name="connsiteY3" fmla="*/ 5915 h 37847"/>
                  <a:gd name="connsiteX4" fmla="*/ 7570 w 30278"/>
                  <a:gd name="connsiteY4" fmla="*/ 5915 h 37847"/>
                  <a:gd name="connsiteX5" fmla="*/ 9462 w 30278"/>
                  <a:gd name="connsiteY5" fmla="*/ 7807 h 37847"/>
                  <a:gd name="connsiteX6" fmla="*/ 9462 w 30278"/>
                  <a:gd name="connsiteY6" fmla="*/ 9699 h 37847"/>
                  <a:gd name="connsiteX7" fmla="*/ 10219 w 30278"/>
                  <a:gd name="connsiteY7" fmla="*/ 10229 h 37847"/>
                  <a:gd name="connsiteX8" fmla="*/ 17031 w 30278"/>
                  <a:gd name="connsiteY8" fmla="*/ 11592 h 37847"/>
                  <a:gd name="connsiteX9" fmla="*/ 18848 w 30278"/>
                  <a:gd name="connsiteY9" fmla="*/ 11592 h 37847"/>
                  <a:gd name="connsiteX10" fmla="*/ 20816 w 30278"/>
                  <a:gd name="connsiteY10" fmla="*/ 13484 h 37847"/>
                  <a:gd name="connsiteX11" fmla="*/ 30354 w 30278"/>
                  <a:gd name="connsiteY11" fmla="*/ 24838 h 37847"/>
                  <a:gd name="connsiteX12" fmla="*/ 30354 w 30278"/>
                  <a:gd name="connsiteY12" fmla="*/ 26731 h 37847"/>
                  <a:gd name="connsiteX13" fmla="*/ 24677 w 30278"/>
                  <a:gd name="connsiteY13" fmla="*/ 34300 h 37847"/>
                  <a:gd name="connsiteX14" fmla="*/ 24601 w 30278"/>
                  <a:gd name="connsiteY14" fmla="*/ 36117 h 37847"/>
                  <a:gd name="connsiteX15" fmla="*/ 19075 w 30278"/>
                  <a:gd name="connsiteY15" fmla="*/ 36193 h 37847"/>
                  <a:gd name="connsiteX16" fmla="*/ 15896 w 30278"/>
                  <a:gd name="connsiteY16" fmla="*/ 29077 h 37847"/>
                  <a:gd name="connsiteX17" fmla="*/ 10749 w 30278"/>
                  <a:gd name="connsiteY17" fmla="*/ 22038 h 37847"/>
                  <a:gd name="connsiteX18" fmla="*/ 7645 w 30278"/>
                  <a:gd name="connsiteY18" fmla="*/ 2847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278" h="37847">
                    <a:moveTo>
                      <a:pt x="7645" y="28472"/>
                    </a:moveTo>
                    <a:cubicBezTo>
                      <a:pt x="6964" y="27866"/>
                      <a:pt x="6358" y="27336"/>
                      <a:pt x="5677" y="26731"/>
                    </a:cubicBezTo>
                    <a:cubicBezTo>
                      <a:pt x="7115" y="21281"/>
                      <a:pt x="8781" y="15906"/>
                      <a:pt x="6283" y="10229"/>
                    </a:cubicBezTo>
                    <a:cubicBezTo>
                      <a:pt x="5829" y="9169"/>
                      <a:pt x="7115" y="7353"/>
                      <a:pt x="7570" y="5915"/>
                    </a:cubicBezTo>
                    <a:lnTo>
                      <a:pt x="7570" y="5915"/>
                    </a:lnTo>
                    <a:cubicBezTo>
                      <a:pt x="9538" y="5233"/>
                      <a:pt x="9916" y="6066"/>
                      <a:pt x="9462" y="7807"/>
                    </a:cubicBezTo>
                    <a:cubicBezTo>
                      <a:pt x="9462" y="8412"/>
                      <a:pt x="9462" y="9094"/>
                      <a:pt x="9462" y="9699"/>
                    </a:cubicBezTo>
                    <a:cubicBezTo>
                      <a:pt x="10370" y="10532"/>
                      <a:pt x="9159" y="9624"/>
                      <a:pt x="10219" y="10229"/>
                    </a:cubicBezTo>
                    <a:cubicBezTo>
                      <a:pt x="12263" y="11440"/>
                      <a:pt x="13701" y="16512"/>
                      <a:pt x="17031" y="11592"/>
                    </a:cubicBezTo>
                    <a:cubicBezTo>
                      <a:pt x="17637" y="11592"/>
                      <a:pt x="18243" y="11592"/>
                      <a:pt x="18848" y="11592"/>
                    </a:cubicBezTo>
                    <a:cubicBezTo>
                      <a:pt x="19454" y="12197"/>
                      <a:pt x="20135" y="12878"/>
                      <a:pt x="20816" y="13484"/>
                    </a:cubicBezTo>
                    <a:cubicBezTo>
                      <a:pt x="25661" y="15906"/>
                      <a:pt x="31489" y="17496"/>
                      <a:pt x="30354" y="24838"/>
                    </a:cubicBezTo>
                    <a:cubicBezTo>
                      <a:pt x="30354" y="25444"/>
                      <a:pt x="30354" y="26125"/>
                      <a:pt x="30354" y="26731"/>
                    </a:cubicBezTo>
                    <a:cubicBezTo>
                      <a:pt x="27023" y="28169"/>
                      <a:pt x="21649" y="28093"/>
                      <a:pt x="24677" y="34300"/>
                    </a:cubicBezTo>
                    <a:cubicBezTo>
                      <a:pt x="24677" y="34906"/>
                      <a:pt x="24677" y="35511"/>
                      <a:pt x="24601" y="36117"/>
                    </a:cubicBezTo>
                    <a:cubicBezTo>
                      <a:pt x="22784" y="36117"/>
                      <a:pt x="20892" y="36117"/>
                      <a:pt x="19075" y="36193"/>
                    </a:cubicBezTo>
                    <a:cubicBezTo>
                      <a:pt x="19075" y="33316"/>
                      <a:pt x="18924" y="30364"/>
                      <a:pt x="15896" y="29077"/>
                    </a:cubicBezTo>
                    <a:cubicBezTo>
                      <a:pt x="12793" y="27790"/>
                      <a:pt x="13852" y="24005"/>
                      <a:pt x="10749" y="22038"/>
                    </a:cubicBezTo>
                    <a:cubicBezTo>
                      <a:pt x="8251" y="23249"/>
                      <a:pt x="10749" y="27563"/>
                      <a:pt x="7645" y="28472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4" name="任意多边形: 形状 4473"/>
              <p:cNvSpPr/>
              <p:nvPr/>
            </p:nvSpPr>
            <p:spPr>
              <a:xfrm>
                <a:off x="1639880" y="7169687"/>
                <a:ext cx="15139" cy="22709"/>
              </a:xfrm>
              <a:custGeom>
                <a:avLst/>
                <a:gdLst>
                  <a:gd name="connsiteX0" fmla="*/ 8438 w 15139"/>
                  <a:gd name="connsiteY0" fmla="*/ 5677 h 22708"/>
                  <a:gd name="connsiteX1" fmla="*/ 13055 w 15139"/>
                  <a:gd name="connsiteY1" fmla="*/ 14533 h 22708"/>
                  <a:gd name="connsiteX2" fmla="*/ 9573 w 15139"/>
                  <a:gd name="connsiteY2" fmla="*/ 18772 h 22708"/>
                  <a:gd name="connsiteX3" fmla="*/ 5713 w 15139"/>
                  <a:gd name="connsiteY3" fmla="*/ 14307 h 22708"/>
                  <a:gd name="connsiteX4" fmla="*/ 8438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8438" y="5677"/>
                    </a:moveTo>
                    <a:cubicBezTo>
                      <a:pt x="12298" y="8478"/>
                      <a:pt x="13131" y="11354"/>
                      <a:pt x="13055" y="14533"/>
                    </a:cubicBezTo>
                    <a:cubicBezTo>
                      <a:pt x="13055" y="16805"/>
                      <a:pt x="12752" y="19151"/>
                      <a:pt x="9573" y="18772"/>
                    </a:cubicBezTo>
                    <a:cubicBezTo>
                      <a:pt x="7075" y="18470"/>
                      <a:pt x="5410" y="16653"/>
                      <a:pt x="5713" y="14307"/>
                    </a:cubicBezTo>
                    <a:cubicBezTo>
                      <a:pt x="6015" y="11657"/>
                      <a:pt x="7302" y="9084"/>
                      <a:pt x="8438" y="5677"/>
                    </a:cubicBezTo>
                    <a:close/>
                  </a:path>
                </a:pathLst>
              </a:custGeom>
              <a:solidFill>
                <a:srgbClr val="EDB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5" name="任意多边形: 形状 4474"/>
              <p:cNvSpPr/>
              <p:nvPr/>
            </p:nvSpPr>
            <p:spPr>
              <a:xfrm>
                <a:off x="1614936" y="7175463"/>
                <a:ext cx="15139" cy="15139"/>
              </a:xfrm>
              <a:custGeom>
                <a:avLst/>
                <a:gdLst>
                  <a:gd name="connsiteX0" fmla="*/ 13247 w 15139"/>
                  <a:gd name="connsiteY0" fmla="*/ 7622 h 15139"/>
                  <a:gd name="connsiteX1" fmla="*/ 13777 w 15139"/>
                  <a:gd name="connsiteY1" fmla="*/ 16403 h 15139"/>
                  <a:gd name="connsiteX2" fmla="*/ 5677 w 15139"/>
                  <a:gd name="connsiteY2" fmla="*/ 5730 h 15139"/>
                  <a:gd name="connsiteX3" fmla="*/ 13247 w 15139"/>
                  <a:gd name="connsiteY3" fmla="*/ 76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247" y="7622"/>
                    </a:moveTo>
                    <a:cubicBezTo>
                      <a:pt x="8478" y="10877"/>
                      <a:pt x="16426" y="12921"/>
                      <a:pt x="13777" y="16403"/>
                    </a:cubicBezTo>
                    <a:cubicBezTo>
                      <a:pt x="8478" y="14814"/>
                      <a:pt x="7645" y="9742"/>
                      <a:pt x="5677" y="5730"/>
                    </a:cubicBezTo>
                    <a:cubicBezTo>
                      <a:pt x="8251" y="6108"/>
                      <a:pt x="11354" y="4594"/>
                      <a:pt x="13247" y="7622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6" name="任意多边形: 形状 4475"/>
              <p:cNvSpPr/>
              <p:nvPr/>
            </p:nvSpPr>
            <p:spPr>
              <a:xfrm>
                <a:off x="1613044" y="7167946"/>
                <a:ext cx="22709" cy="15139"/>
              </a:xfrm>
              <a:custGeom>
                <a:avLst/>
                <a:gdLst>
                  <a:gd name="connsiteX0" fmla="*/ 7570 w 22708"/>
                  <a:gd name="connsiteY0" fmla="*/ 11354 h 15139"/>
                  <a:gd name="connsiteX1" fmla="*/ 5677 w 22708"/>
                  <a:gd name="connsiteY1" fmla="*/ 9462 h 15139"/>
                  <a:gd name="connsiteX2" fmla="*/ 5677 w 22708"/>
                  <a:gd name="connsiteY2" fmla="*/ 7570 h 15139"/>
                  <a:gd name="connsiteX3" fmla="*/ 11354 w 22708"/>
                  <a:gd name="connsiteY3" fmla="*/ 5677 h 15139"/>
                  <a:gd name="connsiteX4" fmla="*/ 17031 w 22708"/>
                  <a:gd name="connsiteY4" fmla="*/ 9462 h 15139"/>
                  <a:gd name="connsiteX5" fmla="*/ 7570 w 22708"/>
                  <a:gd name="connsiteY5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7570" y="11354"/>
                    </a:moveTo>
                    <a:cubicBezTo>
                      <a:pt x="6964" y="10749"/>
                      <a:pt x="6283" y="10068"/>
                      <a:pt x="5677" y="9462"/>
                    </a:cubicBezTo>
                    <a:cubicBezTo>
                      <a:pt x="5677" y="8856"/>
                      <a:pt x="5677" y="8175"/>
                      <a:pt x="5677" y="7570"/>
                    </a:cubicBezTo>
                    <a:cubicBezTo>
                      <a:pt x="7872" y="7721"/>
                      <a:pt x="9462" y="6358"/>
                      <a:pt x="11354" y="5677"/>
                    </a:cubicBezTo>
                    <a:cubicBezTo>
                      <a:pt x="12263" y="8326"/>
                      <a:pt x="16123" y="6812"/>
                      <a:pt x="17031" y="9462"/>
                    </a:cubicBezTo>
                    <a:cubicBezTo>
                      <a:pt x="13625" y="8705"/>
                      <a:pt x="10824" y="11279"/>
                      <a:pt x="7570" y="11354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7" name="任意多边形: 形状 4476"/>
              <p:cNvSpPr/>
              <p:nvPr/>
            </p:nvSpPr>
            <p:spPr>
              <a:xfrm>
                <a:off x="1624322" y="7177484"/>
                <a:ext cx="7570" cy="7570"/>
              </a:xfrm>
              <a:custGeom>
                <a:avLst/>
                <a:gdLst>
                  <a:gd name="connsiteX0" fmla="*/ 7645 w 7569"/>
                  <a:gd name="connsiteY0" fmla="*/ 7570 h 7569"/>
                  <a:gd name="connsiteX1" fmla="*/ 5677 w 7569"/>
                  <a:gd name="connsiteY1" fmla="*/ 5677 h 7569"/>
                  <a:gd name="connsiteX2" fmla="*/ 7645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570"/>
                    </a:moveTo>
                    <a:cubicBezTo>
                      <a:pt x="6964" y="6964"/>
                      <a:pt x="6358" y="6282"/>
                      <a:pt x="5677" y="5677"/>
                    </a:cubicBezTo>
                    <a:cubicBezTo>
                      <a:pt x="6358" y="6282"/>
                      <a:pt x="7040" y="6888"/>
                      <a:pt x="7645" y="7570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8" name="任意多边形: 形状 4477"/>
              <p:cNvSpPr/>
              <p:nvPr/>
            </p:nvSpPr>
            <p:spPr>
              <a:xfrm>
                <a:off x="1629135" y="6316903"/>
                <a:ext cx="45417" cy="52987"/>
              </a:xfrm>
              <a:custGeom>
                <a:avLst/>
                <a:gdLst>
                  <a:gd name="connsiteX0" fmla="*/ 31370 w 45417"/>
                  <a:gd name="connsiteY0" fmla="*/ 52533 h 52986"/>
                  <a:gd name="connsiteX1" fmla="*/ 23800 w 45417"/>
                  <a:gd name="connsiteY1" fmla="*/ 52533 h 52986"/>
                  <a:gd name="connsiteX2" fmla="*/ 16155 w 45417"/>
                  <a:gd name="connsiteY2" fmla="*/ 52533 h 52986"/>
                  <a:gd name="connsiteX3" fmla="*/ 14338 w 45417"/>
                  <a:gd name="connsiteY3" fmla="*/ 52608 h 52986"/>
                  <a:gd name="connsiteX4" fmla="*/ 6617 w 45417"/>
                  <a:gd name="connsiteY4" fmla="*/ 41481 h 52986"/>
                  <a:gd name="connsiteX5" fmla="*/ 9342 w 45417"/>
                  <a:gd name="connsiteY5" fmla="*/ 37545 h 52986"/>
                  <a:gd name="connsiteX6" fmla="*/ 16382 w 45417"/>
                  <a:gd name="connsiteY6" fmla="*/ 38832 h 52986"/>
                  <a:gd name="connsiteX7" fmla="*/ 14338 w 45417"/>
                  <a:gd name="connsiteY7" fmla="*/ 31565 h 52986"/>
                  <a:gd name="connsiteX8" fmla="*/ 20015 w 45417"/>
                  <a:gd name="connsiteY8" fmla="*/ 29672 h 52986"/>
                  <a:gd name="connsiteX9" fmla="*/ 25011 w 45417"/>
                  <a:gd name="connsiteY9" fmla="*/ 17107 h 52986"/>
                  <a:gd name="connsiteX10" fmla="*/ 16231 w 45417"/>
                  <a:gd name="connsiteY10" fmla="*/ 12565 h 52986"/>
                  <a:gd name="connsiteX11" fmla="*/ 13960 w 45417"/>
                  <a:gd name="connsiteY11" fmla="*/ 6812 h 52986"/>
                  <a:gd name="connsiteX12" fmla="*/ 16231 w 45417"/>
                  <a:gd name="connsiteY12" fmla="*/ 5677 h 52986"/>
                  <a:gd name="connsiteX13" fmla="*/ 32051 w 45417"/>
                  <a:gd name="connsiteY13" fmla="*/ 6207 h 52986"/>
                  <a:gd name="connsiteX14" fmla="*/ 39620 w 45417"/>
                  <a:gd name="connsiteY14" fmla="*/ 12717 h 52986"/>
                  <a:gd name="connsiteX15" fmla="*/ 43330 w 45417"/>
                  <a:gd name="connsiteY15" fmla="*/ 21195 h 52986"/>
                  <a:gd name="connsiteX16" fmla="*/ 35306 w 45417"/>
                  <a:gd name="connsiteY16" fmla="*/ 31565 h 52986"/>
                  <a:gd name="connsiteX17" fmla="*/ 35306 w 45417"/>
                  <a:gd name="connsiteY17" fmla="*/ 31565 h 52986"/>
                  <a:gd name="connsiteX18" fmla="*/ 34852 w 45417"/>
                  <a:gd name="connsiteY18" fmla="*/ 32852 h 52986"/>
                  <a:gd name="connsiteX19" fmla="*/ 35306 w 45417"/>
                  <a:gd name="connsiteY19" fmla="*/ 33457 h 52986"/>
                  <a:gd name="connsiteX20" fmla="*/ 35306 w 45417"/>
                  <a:gd name="connsiteY20" fmla="*/ 33457 h 52986"/>
                  <a:gd name="connsiteX21" fmla="*/ 39091 w 45417"/>
                  <a:gd name="connsiteY21" fmla="*/ 35350 h 52986"/>
                  <a:gd name="connsiteX22" fmla="*/ 40983 w 45417"/>
                  <a:gd name="connsiteY22" fmla="*/ 35274 h 52986"/>
                  <a:gd name="connsiteX23" fmla="*/ 41740 w 45417"/>
                  <a:gd name="connsiteY23" fmla="*/ 36258 h 52986"/>
                  <a:gd name="connsiteX24" fmla="*/ 40832 w 45417"/>
                  <a:gd name="connsiteY24" fmla="*/ 39664 h 52986"/>
                  <a:gd name="connsiteX25" fmla="*/ 35306 w 45417"/>
                  <a:gd name="connsiteY25" fmla="*/ 44736 h 52986"/>
                  <a:gd name="connsiteX26" fmla="*/ 35306 w 45417"/>
                  <a:gd name="connsiteY26" fmla="*/ 46628 h 52986"/>
                  <a:gd name="connsiteX27" fmla="*/ 31521 w 45417"/>
                  <a:gd name="connsiteY27" fmla="*/ 50489 h 52986"/>
                  <a:gd name="connsiteX28" fmla="*/ 31370 w 45417"/>
                  <a:gd name="connsiteY28" fmla="*/ 52533 h 52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5417" h="52986">
                    <a:moveTo>
                      <a:pt x="31370" y="52533"/>
                    </a:moveTo>
                    <a:cubicBezTo>
                      <a:pt x="28872" y="54728"/>
                      <a:pt x="26298" y="52381"/>
                      <a:pt x="23800" y="52533"/>
                    </a:cubicBezTo>
                    <a:cubicBezTo>
                      <a:pt x="21226" y="53441"/>
                      <a:pt x="18729" y="48748"/>
                      <a:pt x="16155" y="52533"/>
                    </a:cubicBezTo>
                    <a:cubicBezTo>
                      <a:pt x="15549" y="53365"/>
                      <a:pt x="14944" y="53365"/>
                      <a:pt x="14338" y="52608"/>
                    </a:cubicBezTo>
                    <a:cubicBezTo>
                      <a:pt x="9267" y="50716"/>
                      <a:pt x="10326" y="44660"/>
                      <a:pt x="6617" y="41481"/>
                    </a:cubicBezTo>
                    <a:cubicBezTo>
                      <a:pt x="4119" y="39362"/>
                      <a:pt x="7147" y="37923"/>
                      <a:pt x="9342" y="37545"/>
                    </a:cubicBezTo>
                    <a:cubicBezTo>
                      <a:pt x="11840" y="37090"/>
                      <a:pt x="13733" y="40043"/>
                      <a:pt x="16382" y="38832"/>
                    </a:cubicBezTo>
                    <a:cubicBezTo>
                      <a:pt x="18577" y="35577"/>
                      <a:pt x="11310" y="35047"/>
                      <a:pt x="14338" y="31565"/>
                    </a:cubicBezTo>
                    <a:cubicBezTo>
                      <a:pt x="15852" y="29824"/>
                      <a:pt x="17820" y="29294"/>
                      <a:pt x="20015" y="29672"/>
                    </a:cubicBezTo>
                    <a:cubicBezTo>
                      <a:pt x="24179" y="26569"/>
                      <a:pt x="24179" y="21119"/>
                      <a:pt x="25011" y="17107"/>
                    </a:cubicBezTo>
                    <a:cubicBezTo>
                      <a:pt x="25768" y="13247"/>
                      <a:pt x="20697" y="11354"/>
                      <a:pt x="16231" y="12565"/>
                    </a:cubicBezTo>
                    <a:cubicBezTo>
                      <a:pt x="14187" y="11127"/>
                      <a:pt x="13278" y="9235"/>
                      <a:pt x="13960" y="6812"/>
                    </a:cubicBezTo>
                    <a:cubicBezTo>
                      <a:pt x="14641" y="6207"/>
                      <a:pt x="15398" y="5828"/>
                      <a:pt x="16231" y="5677"/>
                    </a:cubicBezTo>
                    <a:cubicBezTo>
                      <a:pt x="21454" y="6510"/>
                      <a:pt x="26677" y="8326"/>
                      <a:pt x="32051" y="6207"/>
                    </a:cubicBezTo>
                    <a:cubicBezTo>
                      <a:pt x="36441" y="6207"/>
                      <a:pt x="32959" y="15290"/>
                      <a:pt x="39620" y="12717"/>
                    </a:cubicBezTo>
                    <a:cubicBezTo>
                      <a:pt x="45676" y="13474"/>
                      <a:pt x="51050" y="14533"/>
                      <a:pt x="43330" y="21195"/>
                    </a:cubicBezTo>
                    <a:cubicBezTo>
                      <a:pt x="39923" y="24147"/>
                      <a:pt x="41589" y="30959"/>
                      <a:pt x="35306" y="31565"/>
                    </a:cubicBezTo>
                    <a:lnTo>
                      <a:pt x="35306" y="31565"/>
                    </a:lnTo>
                    <a:cubicBezTo>
                      <a:pt x="34852" y="31943"/>
                      <a:pt x="34700" y="32397"/>
                      <a:pt x="34852" y="32852"/>
                    </a:cubicBezTo>
                    <a:cubicBezTo>
                      <a:pt x="35003" y="33306"/>
                      <a:pt x="35154" y="33457"/>
                      <a:pt x="35306" y="33457"/>
                    </a:cubicBezTo>
                    <a:lnTo>
                      <a:pt x="35306" y="33457"/>
                    </a:lnTo>
                    <a:cubicBezTo>
                      <a:pt x="36366" y="34593"/>
                      <a:pt x="36820" y="36712"/>
                      <a:pt x="39091" y="35350"/>
                    </a:cubicBezTo>
                    <a:cubicBezTo>
                      <a:pt x="39696" y="35350"/>
                      <a:pt x="40377" y="35350"/>
                      <a:pt x="40983" y="35274"/>
                    </a:cubicBezTo>
                    <a:cubicBezTo>
                      <a:pt x="41210" y="35577"/>
                      <a:pt x="41513" y="35955"/>
                      <a:pt x="41740" y="36258"/>
                    </a:cubicBezTo>
                    <a:cubicBezTo>
                      <a:pt x="42118" y="37545"/>
                      <a:pt x="41891" y="38756"/>
                      <a:pt x="40832" y="39664"/>
                    </a:cubicBezTo>
                    <a:cubicBezTo>
                      <a:pt x="37122" y="39362"/>
                      <a:pt x="36214" y="42011"/>
                      <a:pt x="35306" y="44736"/>
                    </a:cubicBezTo>
                    <a:cubicBezTo>
                      <a:pt x="35306" y="45341"/>
                      <a:pt x="35306" y="46022"/>
                      <a:pt x="35306" y="46628"/>
                    </a:cubicBezTo>
                    <a:cubicBezTo>
                      <a:pt x="35079" y="48899"/>
                      <a:pt x="33111" y="49505"/>
                      <a:pt x="31521" y="50489"/>
                    </a:cubicBezTo>
                    <a:cubicBezTo>
                      <a:pt x="31370" y="51245"/>
                      <a:pt x="31370" y="51927"/>
                      <a:pt x="31370" y="52533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79" name="任意多边形: 形状 4478"/>
              <p:cNvSpPr/>
              <p:nvPr/>
            </p:nvSpPr>
            <p:spPr>
              <a:xfrm>
                <a:off x="1626439" y="6278222"/>
                <a:ext cx="45417" cy="37848"/>
              </a:xfrm>
              <a:custGeom>
                <a:avLst/>
                <a:gdLst>
                  <a:gd name="connsiteX0" fmla="*/ 39819 w 45417"/>
                  <a:gd name="connsiteY0" fmla="*/ 5677 h 37847"/>
                  <a:gd name="connsiteX1" fmla="*/ 41711 w 45417"/>
                  <a:gd name="connsiteY1" fmla="*/ 17107 h 37847"/>
                  <a:gd name="connsiteX2" fmla="*/ 39743 w 45417"/>
                  <a:gd name="connsiteY2" fmla="*/ 19075 h 37847"/>
                  <a:gd name="connsiteX3" fmla="*/ 41787 w 45417"/>
                  <a:gd name="connsiteY3" fmla="*/ 32246 h 37847"/>
                  <a:gd name="connsiteX4" fmla="*/ 40197 w 45417"/>
                  <a:gd name="connsiteY4" fmla="*/ 38681 h 37847"/>
                  <a:gd name="connsiteX5" fmla="*/ 34672 w 45417"/>
                  <a:gd name="connsiteY5" fmla="*/ 38756 h 37847"/>
                  <a:gd name="connsiteX6" fmla="*/ 30281 w 45417"/>
                  <a:gd name="connsiteY6" fmla="*/ 30354 h 37847"/>
                  <a:gd name="connsiteX7" fmla="*/ 26042 w 45417"/>
                  <a:gd name="connsiteY7" fmla="*/ 25737 h 37847"/>
                  <a:gd name="connsiteX8" fmla="*/ 9011 w 45417"/>
                  <a:gd name="connsiteY8" fmla="*/ 27932 h 37847"/>
                  <a:gd name="connsiteX9" fmla="*/ 11357 w 45417"/>
                  <a:gd name="connsiteY9" fmla="*/ 20741 h 37847"/>
                  <a:gd name="connsiteX10" fmla="*/ 9465 w 45417"/>
                  <a:gd name="connsiteY10" fmla="*/ 18849 h 37847"/>
                  <a:gd name="connsiteX11" fmla="*/ 7573 w 45417"/>
                  <a:gd name="connsiteY11" fmla="*/ 16956 h 37847"/>
                  <a:gd name="connsiteX12" fmla="*/ 7573 w 45417"/>
                  <a:gd name="connsiteY12" fmla="*/ 16956 h 37847"/>
                  <a:gd name="connsiteX13" fmla="*/ 5680 w 45417"/>
                  <a:gd name="connsiteY13" fmla="*/ 15064 h 37847"/>
                  <a:gd name="connsiteX14" fmla="*/ 9465 w 45417"/>
                  <a:gd name="connsiteY14" fmla="*/ 11279 h 37847"/>
                  <a:gd name="connsiteX15" fmla="*/ 11357 w 45417"/>
                  <a:gd name="connsiteY15" fmla="*/ 13171 h 37847"/>
                  <a:gd name="connsiteX16" fmla="*/ 18927 w 45417"/>
                  <a:gd name="connsiteY16" fmla="*/ 13171 h 37847"/>
                  <a:gd name="connsiteX17" fmla="*/ 17035 w 45417"/>
                  <a:gd name="connsiteY17" fmla="*/ 11279 h 37847"/>
                  <a:gd name="connsiteX18" fmla="*/ 17035 w 45417"/>
                  <a:gd name="connsiteY18" fmla="*/ 11279 h 37847"/>
                  <a:gd name="connsiteX19" fmla="*/ 19305 w 45417"/>
                  <a:gd name="connsiteY19" fmla="*/ 6964 h 37847"/>
                  <a:gd name="connsiteX20" fmla="*/ 21425 w 45417"/>
                  <a:gd name="connsiteY20" fmla="*/ 10068 h 37847"/>
                  <a:gd name="connsiteX21" fmla="*/ 24680 w 45417"/>
                  <a:gd name="connsiteY21" fmla="*/ 11279 h 37847"/>
                  <a:gd name="connsiteX22" fmla="*/ 36110 w 45417"/>
                  <a:gd name="connsiteY22" fmla="*/ 11279 h 37847"/>
                  <a:gd name="connsiteX23" fmla="*/ 39819 w 45417"/>
                  <a:gd name="connsiteY23" fmla="*/ 5677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37847">
                    <a:moveTo>
                      <a:pt x="39819" y="5677"/>
                    </a:moveTo>
                    <a:cubicBezTo>
                      <a:pt x="40424" y="9462"/>
                      <a:pt x="38078" y="13777"/>
                      <a:pt x="41711" y="17107"/>
                    </a:cubicBezTo>
                    <a:cubicBezTo>
                      <a:pt x="41030" y="17789"/>
                      <a:pt x="40424" y="18470"/>
                      <a:pt x="39743" y="19075"/>
                    </a:cubicBezTo>
                    <a:cubicBezTo>
                      <a:pt x="32779" y="25812"/>
                      <a:pt x="32931" y="26645"/>
                      <a:pt x="41787" y="32246"/>
                    </a:cubicBezTo>
                    <a:cubicBezTo>
                      <a:pt x="43679" y="34972"/>
                      <a:pt x="42241" y="36939"/>
                      <a:pt x="40197" y="38681"/>
                    </a:cubicBezTo>
                    <a:cubicBezTo>
                      <a:pt x="38381" y="39589"/>
                      <a:pt x="36564" y="39740"/>
                      <a:pt x="34672" y="38756"/>
                    </a:cubicBezTo>
                    <a:cubicBezTo>
                      <a:pt x="37094" y="33912"/>
                      <a:pt x="29297" y="34442"/>
                      <a:pt x="30281" y="30354"/>
                    </a:cubicBezTo>
                    <a:cubicBezTo>
                      <a:pt x="30963" y="24980"/>
                      <a:pt x="30963" y="24980"/>
                      <a:pt x="26042" y="25737"/>
                    </a:cubicBezTo>
                    <a:cubicBezTo>
                      <a:pt x="20592" y="26569"/>
                      <a:pt x="15369" y="29446"/>
                      <a:pt x="9011" y="27932"/>
                    </a:cubicBezTo>
                    <a:cubicBezTo>
                      <a:pt x="8254" y="25207"/>
                      <a:pt x="12341" y="23542"/>
                      <a:pt x="11357" y="20741"/>
                    </a:cubicBezTo>
                    <a:cubicBezTo>
                      <a:pt x="10752" y="20135"/>
                      <a:pt x="10071" y="19454"/>
                      <a:pt x="9465" y="18849"/>
                    </a:cubicBezTo>
                    <a:cubicBezTo>
                      <a:pt x="8860" y="18167"/>
                      <a:pt x="8178" y="17561"/>
                      <a:pt x="7573" y="16956"/>
                    </a:cubicBezTo>
                    <a:lnTo>
                      <a:pt x="7573" y="16956"/>
                    </a:lnTo>
                    <a:cubicBezTo>
                      <a:pt x="6967" y="16275"/>
                      <a:pt x="6362" y="15594"/>
                      <a:pt x="5680" y="15064"/>
                    </a:cubicBezTo>
                    <a:cubicBezTo>
                      <a:pt x="5605" y="12490"/>
                      <a:pt x="6891" y="11279"/>
                      <a:pt x="9465" y="11279"/>
                    </a:cubicBezTo>
                    <a:cubicBezTo>
                      <a:pt x="10071" y="11960"/>
                      <a:pt x="10676" y="12566"/>
                      <a:pt x="11357" y="13171"/>
                    </a:cubicBezTo>
                    <a:cubicBezTo>
                      <a:pt x="13855" y="17864"/>
                      <a:pt x="16429" y="17940"/>
                      <a:pt x="18927" y="13171"/>
                    </a:cubicBezTo>
                    <a:cubicBezTo>
                      <a:pt x="18246" y="12566"/>
                      <a:pt x="17792" y="11809"/>
                      <a:pt x="17035" y="11279"/>
                    </a:cubicBezTo>
                    <a:lnTo>
                      <a:pt x="17035" y="11279"/>
                    </a:lnTo>
                    <a:cubicBezTo>
                      <a:pt x="17110" y="9462"/>
                      <a:pt x="17186" y="7343"/>
                      <a:pt x="19305" y="6964"/>
                    </a:cubicBezTo>
                    <a:cubicBezTo>
                      <a:pt x="21501" y="6586"/>
                      <a:pt x="20517" y="9084"/>
                      <a:pt x="21425" y="10068"/>
                    </a:cubicBezTo>
                    <a:cubicBezTo>
                      <a:pt x="22333" y="11052"/>
                      <a:pt x="23469" y="11127"/>
                      <a:pt x="24680" y="11279"/>
                    </a:cubicBezTo>
                    <a:cubicBezTo>
                      <a:pt x="28465" y="12566"/>
                      <a:pt x="32325" y="11582"/>
                      <a:pt x="36110" y="11279"/>
                    </a:cubicBezTo>
                    <a:cubicBezTo>
                      <a:pt x="38683" y="10371"/>
                      <a:pt x="37094" y="6586"/>
                      <a:pt x="39819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0" name="任意多边形: 形状 4479"/>
              <p:cNvSpPr/>
              <p:nvPr/>
            </p:nvSpPr>
            <p:spPr>
              <a:xfrm>
                <a:off x="1658688" y="6310469"/>
                <a:ext cx="22709" cy="37848"/>
              </a:xfrm>
              <a:custGeom>
                <a:avLst/>
                <a:gdLst>
                  <a:gd name="connsiteX0" fmla="*/ 5677 w 22708"/>
                  <a:gd name="connsiteY0" fmla="*/ 38075 h 37847"/>
                  <a:gd name="connsiteX1" fmla="*/ 8932 w 22708"/>
                  <a:gd name="connsiteY1" fmla="*/ 32928 h 37847"/>
                  <a:gd name="connsiteX2" fmla="*/ 16123 w 22708"/>
                  <a:gd name="connsiteY2" fmla="*/ 24071 h 37847"/>
                  <a:gd name="connsiteX3" fmla="*/ 9538 w 22708"/>
                  <a:gd name="connsiteY3" fmla="*/ 20892 h 37847"/>
                  <a:gd name="connsiteX4" fmla="*/ 14004 w 22708"/>
                  <a:gd name="connsiteY4" fmla="*/ 6207 h 37847"/>
                  <a:gd name="connsiteX5" fmla="*/ 15215 w 22708"/>
                  <a:gd name="connsiteY5" fmla="*/ 5677 h 37847"/>
                  <a:gd name="connsiteX6" fmla="*/ 23844 w 22708"/>
                  <a:gd name="connsiteY6" fmla="*/ 8099 h 37847"/>
                  <a:gd name="connsiteX7" fmla="*/ 19984 w 22708"/>
                  <a:gd name="connsiteY7" fmla="*/ 16047 h 37847"/>
                  <a:gd name="connsiteX8" fmla="*/ 5677 w 22708"/>
                  <a:gd name="connsiteY8" fmla="*/ 38075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7847">
                    <a:moveTo>
                      <a:pt x="5677" y="38075"/>
                    </a:moveTo>
                    <a:cubicBezTo>
                      <a:pt x="6207" y="36031"/>
                      <a:pt x="9538" y="36031"/>
                      <a:pt x="8932" y="32928"/>
                    </a:cubicBezTo>
                    <a:cubicBezTo>
                      <a:pt x="7797" y="27477"/>
                      <a:pt x="10446" y="24450"/>
                      <a:pt x="16123" y="24071"/>
                    </a:cubicBezTo>
                    <a:cubicBezTo>
                      <a:pt x="14685" y="20286"/>
                      <a:pt x="11884" y="21119"/>
                      <a:pt x="9538" y="20892"/>
                    </a:cubicBezTo>
                    <a:cubicBezTo>
                      <a:pt x="9008" y="15366"/>
                      <a:pt x="11430" y="10749"/>
                      <a:pt x="14004" y="6207"/>
                    </a:cubicBezTo>
                    <a:cubicBezTo>
                      <a:pt x="14382" y="6056"/>
                      <a:pt x="14836" y="5904"/>
                      <a:pt x="15215" y="5677"/>
                    </a:cubicBezTo>
                    <a:cubicBezTo>
                      <a:pt x="17940" y="5980"/>
                      <a:pt x="20968" y="4845"/>
                      <a:pt x="23844" y="8099"/>
                    </a:cubicBezTo>
                    <a:cubicBezTo>
                      <a:pt x="20968" y="9841"/>
                      <a:pt x="18848" y="11354"/>
                      <a:pt x="19984" y="16047"/>
                    </a:cubicBezTo>
                    <a:cubicBezTo>
                      <a:pt x="22330" y="26267"/>
                      <a:pt x="15139" y="36258"/>
                      <a:pt x="5677" y="38075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1" name="任意多边形: 形状 4480"/>
              <p:cNvSpPr/>
              <p:nvPr/>
            </p:nvSpPr>
            <p:spPr>
              <a:xfrm>
                <a:off x="1655843" y="6304790"/>
                <a:ext cx="22709" cy="22709"/>
              </a:xfrm>
              <a:custGeom>
                <a:avLst/>
                <a:gdLst>
                  <a:gd name="connsiteX0" fmla="*/ 10339 w 22708"/>
                  <a:gd name="connsiteY0" fmla="*/ 11356 h 22708"/>
                  <a:gd name="connsiteX1" fmla="*/ 12307 w 22708"/>
                  <a:gd name="connsiteY1" fmla="*/ 5678 h 22708"/>
                  <a:gd name="connsiteX2" fmla="*/ 17909 w 22708"/>
                  <a:gd name="connsiteY2" fmla="*/ 11356 h 22708"/>
                  <a:gd name="connsiteX3" fmla="*/ 17909 w 22708"/>
                  <a:gd name="connsiteY3" fmla="*/ 11356 h 22708"/>
                  <a:gd name="connsiteX4" fmla="*/ 13745 w 22708"/>
                  <a:gd name="connsiteY4" fmla="*/ 16352 h 22708"/>
                  <a:gd name="connsiteX5" fmla="*/ 8220 w 22708"/>
                  <a:gd name="connsiteY5" fmla="*/ 18925 h 22708"/>
                  <a:gd name="connsiteX6" fmla="*/ 5797 w 22708"/>
                  <a:gd name="connsiteY6" fmla="*/ 16276 h 22708"/>
                  <a:gd name="connsiteX7" fmla="*/ 10339 w 22708"/>
                  <a:gd name="connsiteY7" fmla="*/ 113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10339" y="11356"/>
                    </a:moveTo>
                    <a:cubicBezTo>
                      <a:pt x="11096" y="9463"/>
                      <a:pt x="12459" y="7874"/>
                      <a:pt x="12307" y="5678"/>
                    </a:cubicBezTo>
                    <a:cubicBezTo>
                      <a:pt x="16168" y="5603"/>
                      <a:pt x="16546" y="9009"/>
                      <a:pt x="17909" y="11356"/>
                    </a:cubicBezTo>
                    <a:lnTo>
                      <a:pt x="17909" y="11356"/>
                    </a:lnTo>
                    <a:cubicBezTo>
                      <a:pt x="15713" y="12340"/>
                      <a:pt x="15108" y="14610"/>
                      <a:pt x="13745" y="16352"/>
                    </a:cubicBezTo>
                    <a:cubicBezTo>
                      <a:pt x="12383" y="18093"/>
                      <a:pt x="10793" y="19833"/>
                      <a:pt x="8220" y="18925"/>
                    </a:cubicBezTo>
                    <a:cubicBezTo>
                      <a:pt x="7084" y="18471"/>
                      <a:pt x="6100" y="17563"/>
                      <a:pt x="5797" y="16276"/>
                    </a:cubicBezTo>
                    <a:cubicBezTo>
                      <a:pt x="4965" y="12491"/>
                      <a:pt x="8674" y="12870"/>
                      <a:pt x="10339" y="11356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2" name="任意多边形: 形状 4481"/>
              <p:cNvSpPr/>
              <p:nvPr/>
            </p:nvSpPr>
            <p:spPr>
              <a:xfrm>
                <a:off x="1658688" y="6344759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6283" y="10749"/>
                      <a:pt x="6056" y="8024"/>
                      <a:pt x="5677" y="5677"/>
                    </a:cubicBezTo>
                    <a:cubicBezTo>
                      <a:pt x="6888" y="6283"/>
                      <a:pt x="8175" y="6964"/>
                      <a:pt x="9462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3" name="任意多边形: 形状 4482"/>
              <p:cNvSpPr/>
              <p:nvPr/>
            </p:nvSpPr>
            <p:spPr>
              <a:xfrm>
                <a:off x="1664365" y="6344789"/>
                <a:ext cx="15139" cy="7570"/>
              </a:xfrm>
              <a:custGeom>
                <a:avLst/>
                <a:gdLst>
                  <a:gd name="connsiteX0" fmla="*/ 11279 w 15139"/>
                  <a:gd name="connsiteY0" fmla="*/ 5799 h 7569"/>
                  <a:gd name="connsiteX1" fmla="*/ 11354 w 15139"/>
                  <a:gd name="connsiteY1" fmla="*/ 7616 h 7569"/>
                  <a:gd name="connsiteX2" fmla="*/ 5677 w 15139"/>
                  <a:gd name="connsiteY2" fmla="*/ 7616 h 7569"/>
                  <a:gd name="connsiteX3" fmla="*/ 5677 w 15139"/>
                  <a:gd name="connsiteY3" fmla="*/ 7540 h 7569"/>
                  <a:gd name="connsiteX4" fmla="*/ 11279 w 15139"/>
                  <a:gd name="connsiteY4" fmla="*/ 57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1279" y="5799"/>
                    </a:moveTo>
                    <a:cubicBezTo>
                      <a:pt x="11354" y="6404"/>
                      <a:pt x="11354" y="7010"/>
                      <a:pt x="11354" y="7616"/>
                    </a:cubicBezTo>
                    <a:cubicBezTo>
                      <a:pt x="9462" y="9281"/>
                      <a:pt x="7570" y="9054"/>
                      <a:pt x="5677" y="7616"/>
                    </a:cubicBezTo>
                    <a:lnTo>
                      <a:pt x="5677" y="7540"/>
                    </a:lnTo>
                    <a:cubicBezTo>
                      <a:pt x="6964" y="5118"/>
                      <a:pt x="9159" y="5723"/>
                      <a:pt x="11279" y="5799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4" name="任意多边形: 形状 4483"/>
              <p:cNvSpPr/>
              <p:nvPr/>
            </p:nvSpPr>
            <p:spPr>
              <a:xfrm>
                <a:off x="1657477" y="6342867"/>
                <a:ext cx="7570" cy="7570"/>
              </a:xfrm>
              <a:custGeom>
                <a:avLst/>
                <a:gdLst>
                  <a:gd name="connsiteX0" fmla="*/ 6813 w 7569"/>
                  <a:gd name="connsiteY0" fmla="*/ 7570 h 7569"/>
                  <a:gd name="connsiteX1" fmla="*/ 6813 w 7569"/>
                  <a:gd name="connsiteY1" fmla="*/ 5677 h 7569"/>
                  <a:gd name="connsiteX2" fmla="*/ 6813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813" y="7570"/>
                    </a:moveTo>
                    <a:cubicBezTo>
                      <a:pt x="5299" y="6964"/>
                      <a:pt x="5299" y="6283"/>
                      <a:pt x="6813" y="5677"/>
                    </a:cubicBezTo>
                    <a:cubicBezTo>
                      <a:pt x="6813" y="6283"/>
                      <a:pt x="6813" y="6888"/>
                      <a:pt x="6813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5" name="任意多边形: 形状 4484"/>
              <p:cNvSpPr/>
              <p:nvPr/>
            </p:nvSpPr>
            <p:spPr>
              <a:xfrm>
                <a:off x="1912028" y="6071120"/>
                <a:ext cx="22709" cy="22709"/>
              </a:xfrm>
              <a:custGeom>
                <a:avLst/>
                <a:gdLst>
                  <a:gd name="connsiteX0" fmla="*/ 9020 w 22708"/>
                  <a:gd name="connsiteY0" fmla="*/ 5677 h 22708"/>
                  <a:gd name="connsiteX1" fmla="*/ 16968 w 22708"/>
                  <a:gd name="connsiteY1" fmla="*/ 7570 h 22708"/>
                  <a:gd name="connsiteX2" fmla="*/ 22267 w 22708"/>
                  <a:gd name="connsiteY2" fmla="*/ 13171 h 22708"/>
                  <a:gd name="connsiteX3" fmla="*/ 22115 w 22708"/>
                  <a:gd name="connsiteY3" fmla="*/ 13852 h 22708"/>
                  <a:gd name="connsiteX4" fmla="*/ 21131 w 22708"/>
                  <a:gd name="connsiteY4" fmla="*/ 14912 h 22708"/>
                  <a:gd name="connsiteX5" fmla="*/ 20450 w 22708"/>
                  <a:gd name="connsiteY5" fmla="*/ 15063 h 22708"/>
                  <a:gd name="connsiteX6" fmla="*/ 6976 w 22708"/>
                  <a:gd name="connsiteY6" fmla="*/ 23693 h 22708"/>
                  <a:gd name="connsiteX7" fmla="*/ 9020 w 22708"/>
                  <a:gd name="connsiteY7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22708">
                    <a:moveTo>
                      <a:pt x="9020" y="5677"/>
                    </a:moveTo>
                    <a:cubicBezTo>
                      <a:pt x="11669" y="5677"/>
                      <a:pt x="12426" y="10673"/>
                      <a:pt x="16968" y="7570"/>
                    </a:cubicBezTo>
                    <a:cubicBezTo>
                      <a:pt x="20526" y="5147"/>
                      <a:pt x="20223" y="11354"/>
                      <a:pt x="22267" y="13171"/>
                    </a:cubicBezTo>
                    <a:cubicBezTo>
                      <a:pt x="22267" y="13171"/>
                      <a:pt x="22115" y="13852"/>
                      <a:pt x="22115" y="13852"/>
                    </a:cubicBezTo>
                    <a:cubicBezTo>
                      <a:pt x="21888" y="14307"/>
                      <a:pt x="21510" y="14609"/>
                      <a:pt x="21131" y="14912"/>
                    </a:cubicBezTo>
                    <a:cubicBezTo>
                      <a:pt x="21131" y="14912"/>
                      <a:pt x="20450" y="15063"/>
                      <a:pt x="20450" y="15063"/>
                    </a:cubicBezTo>
                    <a:cubicBezTo>
                      <a:pt x="14621" y="14382"/>
                      <a:pt x="9247" y="14912"/>
                      <a:pt x="6976" y="23693"/>
                    </a:cubicBezTo>
                    <a:cubicBezTo>
                      <a:pt x="3267" y="15517"/>
                      <a:pt x="8641" y="10976"/>
                      <a:pt x="9020" y="5677"/>
                    </a:cubicBez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6" name="任意多边形: 形状 4485"/>
              <p:cNvSpPr/>
              <p:nvPr/>
            </p:nvSpPr>
            <p:spPr>
              <a:xfrm>
                <a:off x="1926650" y="6078614"/>
                <a:ext cx="15139" cy="15139"/>
              </a:xfrm>
              <a:custGeom>
                <a:avLst/>
                <a:gdLst>
                  <a:gd name="connsiteX0" fmla="*/ 7645 w 15139"/>
                  <a:gd name="connsiteY0" fmla="*/ 5677 h 15139"/>
                  <a:gd name="connsiteX1" fmla="*/ 13322 w 15139"/>
                  <a:gd name="connsiteY1" fmla="*/ 9462 h 15139"/>
                  <a:gd name="connsiteX2" fmla="*/ 13322 w 15139"/>
                  <a:gd name="connsiteY2" fmla="*/ 9462 h 15139"/>
                  <a:gd name="connsiteX3" fmla="*/ 11430 w 15139"/>
                  <a:gd name="connsiteY3" fmla="*/ 9462 h 15139"/>
                  <a:gd name="connsiteX4" fmla="*/ 7570 w 15139"/>
                  <a:gd name="connsiteY4" fmla="*/ 9462 h 15139"/>
                  <a:gd name="connsiteX5" fmla="*/ 5677 w 15139"/>
                  <a:gd name="connsiteY5" fmla="*/ 7570 h 15139"/>
                  <a:gd name="connsiteX6" fmla="*/ 5677 w 15139"/>
                  <a:gd name="connsiteY6" fmla="*/ 7570 h 15139"/>
                  <a:gd name="connsiteX7" fmla="*/ 7645 w 15139"/>
                  <a:gd name="connsiteY7" fmla="*/ 5677 h 15139"/>
                  <a:gd name="connsiteX8" fmla="*/ 7645 w 15139"/>
                  <a:gd name="connsiteY8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7645" y="5677"/>
                    </a:moveTo>
                    <a:cubicBezTo>
                      <a:pt x="9613" y="6813"/>
                      <a:pt x="12111" y="7267"/>
                      <a:pt x="13322" y="9462"/>
                    </a:cubicBezTo>
                    <a:lnTo>
                      <a:pt x="13322" y="9462"/>
                    </a:lnTo>
                    <a:cubicBezTo>
                      <a:pt x="12717" y="10370"/>
                      <a:pt x="12036" y="10370"/>
                      <a:pt x="11430" y="9462"/>
                    </a:cubicBezTo>
                    <a:cubicBezTo>
                      <a:pt x="10143" y="9462"/>
                      <a:pt x="8856" y="9462"/>
                      <a:pt x="7570" y="9462"/>
                    </a:cubicBezTo>
                    <a:cubicBezTo>
                      <a:pt x="6964" y="8857"/>
                      <a:pt x="6283" y="8175"/>
                      <a:pt x="5677" y="7570"/>
                    </a:cubicBezTo>
                    <a:lnTo>
                      <a:pt x="5677" y="7570"/>
                    </a:lnTo>
                    <a:cubicBezTo>
                      <a:pt x="6434" y="7040"/>
                      <a:pt x="6964" y="6283"/>
                      <a:pt x="7645" y="5677"/>
                    </a:cubicBezTo>
                    <a:lnTo>
                      <a:pt x="7645" y="5677"/>
                    </a:lnTo>
                    <a:close/>
                  </a:path>
                </a:pathLst>
              </a:custGeom>
              <a:solidFill>
                <a:srgbClr val="F4C6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7" name="任意多边形: 形状 4486"/>
              <p:cNvSpPr/>
              <p:nvPr/>
            </p:nvSpPr>
            <p:spPr>
              <a:xfrm>
                <a:off x="1598813" y="5815346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434" y="6056"/>
                      <a:pt x="6434" y="6358"/>
                      <a:pt x="6586" y="6585"/>
                    </a:cubicBezTo>
                    <a:lnTo>
                      <a:pt x="6586" y="6585"/>
                    </a:lnTo>
                    <a:close/>
                  </a:path>
                </a:pathLst>
              </a:custGeom>
              <a:solidFill>
                <a:srgbClr val="F4CA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8" name="任意多边形: 形状 4487"/>
              <p:cNvSpPr/>
              <p:nvPr/>
            </p:nvSpPr>
            <p:spPr>
              <a:xfrm>
                <a:off x="2251761" y="5970369"/>
                <a:ext cx="22709" cy="22709"/>
              </a:xfrm>
              <a:custGeom>
                <a:avLst/>
                <a:gdLst>
                  <a:gd name="connsiteX0" fmla="*/ 11354 w 22708"/>
                  <a:gd name="connsiteY0" fmla="*/ 16956 h 22708"/>
                  <a:gd name="connsiteX1" fmla="*/ 5677 w 22708"/>
                  <a:gd name="connsiteY1" fmla="*/ 15063 h 22708"/>
                  <a:gd name="connsiteX2" fmla="*/ 5677 w 22708"/>
                  <a:gd name="connsiteY2" fmla="*/ 13171 h 22708"/>
                  <a:gd name="connsiteX3" fmla="*/ 7645 w 22708"/>
                  <a:gd name="connsiteY3" fmla="*/ 10900 h 22708"/>
                  <a:gd name="connsiteX4" fmla="*/ 10143 w 22708"/>
                  <a:gd name="connsiteY4" fmla="*/ 10976 h 22708"/>
                  <a:gd name="connsiteX5" fmla="*/ 11052 w 22708"/>
                  <a:gd name="connsiteY5" fmla="*/ 9538 h 22708"/>
                  <a:gd name="connsiteX6" fmla="*/ 11657 w 22708"/>
                  <a:gd name="connsiteY6" fmla="*/ 7873 h 22708"/>
                  <a:gd name="connsiteX7" fmla="*/ 13247 w 22708"/>
                  <a:gd name="connsiteY7" fmla="*/ 5677 h 22708"/>
                  <a:gd name="connsiteX8" fmla="*/ 15518 w 22708"/>
                  <a:gd name="connsiteY8" fmla="*/ 18318 h 22708"/>
                  <a:gd name="connsiteX9" fmla="*/ 11354 w 22708"/>
                  <a:gd name="connsiteY9" fmla="*/ 1695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22708">
                    <a:moveTo>
                      <a:pt x="11354" y="16956"/>
                    </a:moveTo>
                    <a:cubicBezTo>
                      <a:pt x="10067" y="14458"/>
                      <a:pt x="7721" y="15215"/>
                      <a:pt x="5677" y="15063"/>
                    </a:cubicBezTo>
                    <a:cubicBezTo>
                      <a:pt x="5677" y="14458"/>
                      <a:pt x="5677" y="13777"/>
                      <a:pt x="5677" y="13171"/>
                    </a:cubicBezTo>
                    <a:cubicBezTo>
                      <a:pt x="6358" y="12414"/>
                      <a:pt x="6813" y="11506"/>
                      <a:pt x="7645" y="10900"/>
                    </a:cubicBezTo>
                    <a:cubicBezTo>
                      <a:pt x="8478" y="10446"/>
                      <a:pt x="9311" y="11354"/>
                      <a:pt x="10143" y="10976"/>
                    </a:cubicBezTo>
                    <a:cubicBezTo>
                      <a:pt x="10522" y="10522"/>
                      <a:pt x="10824" y="10068"/>
                      <a:pt x="11052" y="9538"/>
                    </a:cubicBezTo>
                    <a:cubicBezTo>
                      <a:pt x="11203" y="8932"/>
                      <a:pt x="11430" y="8402"/>
                      <a:pt x="11657" y="7873"/>
                    </a:cubicBezTo>
                    <a:cubicBezTo>
                      <a:pt x="11960" y="6964"/>
                      <a:pt x="12565" y="6283"/>
                      <a:pt x="13247" y="5677"/>
                    </a:cubicBezTo>
                    <a:cubicBezTo>
                      <a:pt x="18772" y="9159"/>
                      <a:pt x="19832" y="14382"/>
                      <a:pt x="15518" y="18318"/>
                    </a:cubicBezTo>
                    <a:cubicBezTo>
                      <a:pt x="14306" y="19302"/>
                      <a:pt x="12868" y="17259"/>
                      <a:pt x="11354" y="16956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89" name="任意多边形: 形状 4488"/>
              <p:cNvSpPr/>
              <p:nvPr/>
            </p:nvSpPr>
            <p:spPr>
              <a:xfrm>
                <a:off x="2246211" y="5970369"/>
                <a:ext cx="22709" cy="15139"/>
              </a:xfrm>
              <a:custGeom>
                <a:avLst/>
                <a:gdLst>
                  <a:gd name="connsiteX0" fmla="*/ 15012 w 22708"/>
                  <a:gd name="connsiteY0" fmla="*/ 11279 h 15139"/>
                  <a:gd name="connsiteX1" fmla="*/ 11227 w 22708"/>
                  <a:gd name="connsiteY1" fmla="*/ 13171 h 15139"/>
                  <a:gd name="connsiteX2" fmla="*/ 10394 w 22708"/>
                  <a:gd name="connsiteY2" fmla="*/ 10749 h 15139"/>
                  <a:gd name="connsiteX3" fmla="*/ 5777 w 22708"/>
                  <a:gd name="connsiteY3" fmla="*/ 10598 h 15139"/>
                  <a:gd name="connsiteX4" fmla="*/ 10167 w 22708"/>
                  <a:gd name="connsiteY4" fmla="*/ 7494 h 15139"/>
                  <a:gd name="connsiteX5" fmla="*/ 13119 w 22708"/>
                  <a:gd name="connsiteY5" fmla="*/ 5677 h 15139"/>
                  <a:gd name="connsiteX6" fmla="*/ 18797 w 22708"/>
                  <a:gd name="connsiteY6" fmla="*/ 5677 h 15139"/>
                  <a:gd name="connsiteX7" fmla="*/ 18797 w 22708"/>
                  <a:gd name="connsiteY7" fmla="*/ 9462 h 15139"/>
                  <a:gd name="connsiteX8" fmla="*/ 16904 w 22708"/>
                  <a:gd name="connsiteY8" fmla="*/ 11354 h 15139"/>
                  <a:gd name="connsiteX9" fmla="*/ 16904 w 22708"/>
                  <a:gd name="connsiteY9" fmla="*/ 11354 h 15139"/>
                  <a:gd name="connsiteX10" fmla="*/ 15012 w 22708"/>
                  <a:gd name="connsiteY10" fmla="*/ 1127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15139">
                    <a:moveTo>
                      <a:pt x="15012" y="11279"/>
                    </a:moveTo>
                    <a:cubicBezTo>
                      <a:pt x="13725" y="11884"/>
                      <a:pt x="12514" y="12566"/>
                      <a:pt x="11227" y="13171"/>
                    </a:cubicBezTo>
                    <a:cubicBezTo>
                      <a:pt x="11000" y="12338"/>
                      <a:pt x="10924" y="11354"/>
                      <a:pt x="10394" y="10749"/>
                    </a:cubicBezTo>
                    <a:cubicBezTo>
                      <a:pt x="8956" y="9084"/>
                      <a:pt x="6761" y="14761"/>
                      <a:pt x="5777" y="10598"/>
                    </a:cubicBezTo>
                    <a:cubicBezTo>
                      <a:pt x="5096" y="7645"/>
                      <a:pt x="8048" y="7645"/>
                      <a:pt x="10167" y="7494"/>
                    </a:cubicBezTo>
                    <a:cubicBezTo>
                      <a:pt x="11530" y="7418"/>
                      <a:pt x="12438" y="6737"/>
                      <a:pt x="13119" y="5677"/>
                    </a:cubicBezTo>
                    <a:cubicBezTo>
                      <a:pt x="15012" y="5677"/>
                      <a:pt x="16904" y="5677"/>
                      <a:pt x="18797" y="5677"/>
                    </a:cubicBezTo>
                    <a:cubicBezTo>
                      <a:pt x="18797" y="6964"/>
                      <a:pt x="18797" y="8251"/>
                      <a:pt x="18797" y="9462"/>
                    </a:cubicBezTo>
                    <a:cubicBezTo>
                      <a:pt x="18115" y="10068"/>
                      <a:pt x="17510" y="10749"/>
                      <a:pt x="16904" y="11354"/>
                    </a:cubicBezTo>
                    <a:lnTo>
                      <a:pt x="16904" y="11354"/>
                    </a:lnTo>
                    <a:cubicBezTo>
                      <a:pt x="16299" y="11808"/>
                      <a:pt x="15693" y="11884"/>
                      <a:pt x="15012" y="11279"/>
                    </a:cubicBezTo>
                    <a:close/>
                  </a:path>
                </a:pathLst>
              </a:custGeom>
              <a:solidFill>
                <a:srgbClr val="F4C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0" name="任意多边形: 形状 4489"/>
              <p:cNvSpPr/>
              <p:nvPr/>
            </p:nvSpPr>
            <p:spPr>
              <a:xfrm>
                <a:off x="2255546" y="598164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6964" y="6283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3CB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1" name="任意多边形: 形状 4490"/>
              <p:cNvSpPr/>
              <p:nvPr/>
            </p:nvSpPr>
            <p:spPr>
              <a:xfrm>
                <a:off x="1895272" y="6489640"/>
                <a:ext cx="7570" cy="7570"/>
              </a:xfrm>
              <a:custGeom>
                <a:avLst/>
                <a:gdLst>
                  <a:gd name="connsiteX0" fmla="*/ 6473 w 7569"/>
                  <a:gd name="connsiteY0" fmla="*/ 5677 h 7569"/>
                  <a:gd name="connsiteX1" fmla="*/ 7987 w 7569"/>
                  <a:gd name="connsiteY1" fmla="*/ 6510 h 7569"/>
                  <a:gd name="connsiteX2" fmla="*/ 7533 w 7569"/>
                  <a:gd name="connsiteY2" fmla="*/ 8099 h 7569"/>
                  <a:gd name="connsiteX3" fmla="*/ 6019 w 7569"/>
                  <a:gd name="connsiteY3" fmla="*/ 7191 h 7569"/>
                  <a:gd name="connsiteX4" fmla="*/ 647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73" y="5677"/>
                    </a:moveTo>
                    <a:cubicBezTo>
                      <a:pt x="7003" y="5904"/>
                      <a:pt x="7760" y="6056"/>
                      <a:pt x="7987" y="6510"/>
                    </a:cubicBezTo>
                    <a:cubicBezTo>
                      <a:pt x="8139" y="6888"/>
                      <a:pt x="7760" y="7570"/>
                      <a:pt x="7533" y="8099"/>
                    </a:cubicBezTo>
                    <a:cubicBezTo>
                      <a:pt x="7003" y="7796"/>
                      <a:pt x="6398" y="7570"/>
                      <a:pt x="6019" y="7191"/>
                    </a:cubicBezTo>
                    <a:cubicBezTo>
                      <a:pt x="5414" y="6510"/>
                      <a:pt x="5641" y="5980"/>
                      <a:pt x="6473" y="5677"/>
                    </a:cubicBezTo>
                    <a:close/>
                  </a:path>
                </a:pathLst>
              </a:custGeom>
              <a:solidFill>
                <a:srgbClr val="FBF0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2" name="任意多边形: 形状 4491"/>
              <p:cNvSpPr/>
              <p:nvPr/>
            </p:nvSpPr>
            <p:spPr>
              <a:xfrm>
                <a:off x="1825143" y="6248403"/>
                <a:ext cx="15139" cy="15139"/>
              </a:xfrm>
              <a:custGeom>
                <a:avLst/>
                <a:gdLst>
                  <a:gd name="connsiteX0" fmla="*/ 6433 w 15139"/>
                  <a:gd name="connsiteY0" fmla="*/ 10744 h 15139"/>
                  <a:gd name="connsiteX1" fmla="*/ 6433 w 15139"/>
                  <a:gd name="connsiteY1" fmla="*/ 8852 h 15139"/>
                  <a:gd name="connsiteX2" fmla="*/ 13851 w 15139"/>
                  <a:gd name="connsiteY2" fmla="*/ 5748 h 15139"/>
                  <a:gd name="connsiteX3" fmla="*/ 15895 w 15139"/>
                  <a:gd name="connsiteY3" fmla="*/ 10744 h 15139"/>
                  <a:gd name="connsiteX4" fmla="*/ 15895 w 15139"/>
                  <a:gd name="connsiteY4" fmla="*/ 10744 h 15139"/>
                  <a:gd name="connsiteX5" fmla="*/ 10218 w 15139"/>
                  <a:gd name="connsiteY5" fmla="*/ 12637 h 15139"/>
                  <a:gd name="connsiteX6" fmla="*/ 6509 w 15139"/>
                  <a:gd name="connsiteY6" fmla="*/ 12561 h 15139"/>
                  <a:gd name="connsiteX7" fmla="*/ 5752 w 15139"/>
                  <a:gd name="connsiteY7" fmla="*/ 11350 h 15139"/>
                  <a:gd name="connsiteX8" fmla="*/ 6433 w 15139"/>
                  <a:gd name="connsiteY8" fmla="*/ 107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6433" y="10744"/>
                    </a:moveTo>
                    <a:cubicBezTo>
                      <a:pt x="6433" y="10138"/>
                      <a:pt x="6433" y="9457"/>
                      <a:pt x="6433" y="8852"/>
                    </a:cubicBezTo>
                    <a:cubicBezTo>
                      <a:pt x="7493" y="4613"/>
                      <a:pt x="11429" y="5900"/>
                      <a:pt x="13851" y="5748"/>
                    </a:cubicBezTo>
                    <a:cubicBezTo>
                      <a:pt x="16803" y="5597"/>
                      <a:pt x="15592" y="8852"/>
                      <a:pt x="15895" y="10744"/>
                    </a:cubicBezTo>
                    <a:lnTo>
                      <a:pt x="15895" y="10744"/>
                    </a:lnTo>
                    <a:cubicBezTo>
                      <a:pt x="14381" y="12409"/>
                      <a:pt x="11732" y="10820"/>
                      <a:pt x="10218" y="12637"/>
                    </a:cubicBezTo>
                    <a:cubicBezTo>
                      <a:pt x="9007" y="12637"/>
                      <a:pt x="7720" y="12561"/>
                      <a:pt x="6509" y="12561"/>
                    </a:cubicBezTo>
                    <a:cubicBezTo>
                      <a:pt x="5827" y="12182"/>
                      <a:pt x="5525" y="11804"/>
                      <a:pt x="5752" y="11350"/>
                    </a:cubicBezTo>
                    <a:cubicBezTo>
                      <a:pt x="5979" y="10971"/>
                      <a:pt x="6206" y="10744"/>
                      <a:pt x="6433" y="10744"/>
                    </a:cubicBezTo>
                    <a:close/>
                  </a:path>
                </a:pathLst>
              </a:custGeom>
              <a:solidFill>
                <a:srgbClr val="F5C8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3" name="任意多边形: 形状 4492"/>
              <p:cNvSpPr/>
              <p:nvPr/>
            </p:nvSpPr>
            <p:spPr>
              <a:xfrm>
                <a:off x="1798497" y="6220419"/>
                <a:ext cx="15139" cy="22709"/>
              </a:xfrm>
              <a:custGeom>
                <a:avLst/>
                <a:gdLst>
                  <a:gd name="connsiteX0" fmla="*/ 6510 w 15139"/>
                  <a:gd name="connsiteY0" fmla="*/ 12235 h 22708"/>
                  <a:gd name="connsiteX1" fmla="*/ 8402 w 15139"/>
                  <a:gd name="connsiteY1" fmla="*/ 6482 h 22708"/>
                  <a:gd name="connsiteX2" fmla="*/ 12187 w 15139"/>
                  <a:gd name="connsiteY2" fmla="*/ 6406 h 22708"/>
                  <a:gd name="connsiteX3" fmla="*/ 12263 w 15139"/>
                  <a:gd name="connsiteY3" fmla="*/ 6406 h 22708"/>
                  <a:gd name="connsiteX4" fmla="*/ 8402 w 15139"/>
                  <a:gd name="connsiteY4" fmla="*/ 19728 h 22708"/>
                  <a:gd name="connsiteX5" fmla="*/ 8402 w 15139"/>
                  <a:gd name="connsiteY5" fmla="*/ 19728 h 22708"/>
                  <a:gd name="connsiteX6" fmla="*/ 6510 w 15139"/>
                  <a:gd name="connsiteY6" fmla="*/ 17836 h 22708"/>
                  <a:gd name="connsiteX7" fmla="*/ 6434 w 15139"/>
                  <a:gd name="connsiteY7" fmla="*/ 16095 h 22708"/>
                  <a:gd name="connsiteX8" fmla="*/ 6510 w 15139"/>
                  <a:gd name="connsiteY8" fmla="*/ 1223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22708">
                    <a:moveTo>
                      <a:pt x="6510" y="12235"/>
                    </a:moveTo>
                    <a:cubicBezTo>
                      <a:pt x="9538" y="11099"/>
                      <a:pt x="9840" y="9056"/>
                      <a:pt x="8402" y="6482"/>
                    </a:cubicBezTo>
                    <a:cubicBezTo>
                      <a:pt x="9689" y="5422"/>
                      <a:pt x="10900" y="5422"/>
                      <a:pt x="12187" y="6406"/>
                    </a:cubicBezTo>
                    <a:lnTo>
                      <a:pt x="12263" y="6406"/>
                    </a:lnTo>
                    <a:cubicBezTo>
                      <a:pt x="11279" y="10948"/>
                      <a:pt x="14534" y="16700"/>
                      <a:pt x="8402" y="19728"/>
                    </a:cubicBezTo>
                    <a:lnTo>
                      <a:pt x="8402" y="19728"/>
                    </a:lnTo>
                    <a:cubicBezTo>
                      <a:pt x="7797" y="19047"/>
                      <a:pt x="7191" y="18442"/>
                      <a:pt x="6510" y="17836"/>
                    </a:cubicBezTo>
                    <a:cubicBezTo>
                      <a:pt x="6434" y="17230"/>
                      <a:pt x="6434" y="16700"/>
                      <a:pt x="6434" y="16095"/>
                    </a:cubicBezTo>
                    <a:cubicBezTo>
                      <a:pt x="5450" y="14733"/>
                      <a:pt x="5374" y="13446"/>
                      <a:pt x="6510" y="12235"/>
                    </a:cubicBezTo>
                    <a:close/>
                  </a:path>
                </a:pathLst>
              </a:custGeom>
              <a:solidFill>
                <a:srgbClr val="F4C7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4" name="任意多边形: 形状 4493"/>
              <p:cNvSpPr/>
              <p:nvPr/>
            </p:nvSpPr>
            <p:spPr>
              <a:xfrm>
                <a:off x="1815614" y="6234471"/>
                <a:ext cx="15139" cy="15139"/>
              </a:xfrm>
              <a:custGeom>
                <a:avLst/>
                <a:gdLst>
                  <a:gd name="connsiteX0" fmla="*/ 6501 w 15139"/>
                  <a:gd name="connsiteY0" fmla="*/ 5677 h 15139"/>
                  <a:gd name="connsiteX1" fmla="*/ 10815 w 15139"/>
                  <a:gd name="connsiteY1" fmla="*/ 8705 h 15139"/>
                  <a:gd name="connsiteX2" fmla="*/ 10664 w 15139"/>
                  <a:gd name="connsiteY2" fmla="*/ 12717 h 15139"/>
                  <a:gd name="connsiteX3" fmla="*/ 6501 w 15139"/>
                  <a:gd name="connsiteY3" fmla="*/ 9462 h 15139"/>
                  <a:gd name="connsiteX4" fmla="*/ 6501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6501" y="5677"/>
                    </a:moveTo>
                    <a:cubicBezTo>
                      <a:pt x="8696" y="5677"/>
                      <a:pt x="9983" y="6737"/>
                      <a:pt x="10815" y="8705"/>
                    </a:cubicBezTo>
                    <a:cubicBezTo>
                      <a:pt x="11496" y="10143"/>
                      <a:pt x="12556" y="11884"/>
                      <a:pt x="10664" y="12717"/>
                    </a:cubicBezTo>
                    <a:cubicBezTo>
                      <a:pt x="7787" y="13928"/>
                      <a:pt x="6652" y="12111"/>
                      <a:pt x="6501" y="9462"/>
                    </a:cubicBezTo>
                    <a:cubicBezTo>
                      <a:pt x="5365" y="8251"/>
                      <a:pt x="5441" y="6964"/>
                      <a:pt x="6501" y="5677"/>
                    </a:cubicBezTo>
                    <a:close/>
                  </a:path>
                </a:pathLst>
              </a:custGeom>
              <a:solidFill>
                <a:srgbClr val="F0BA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5" name="任意多边形: 形状 4494"/>
              <p:cNvSpPr/>
              <p:nvPr/>
            </p:nvSpPr>
            <p:spPr>
              <a:xfrm>
                <a:off x="1812501" y="6225029"/>
                <a:ext cx="15139" cy="15139"/>
              </a:xfrm>
              <a:custGeom>
                <a:avLst/>
                <a:gdLst>
                  <a:gd name="connsiteX0" fmla="*/ 5677 w 15139"/>
                  <a:gd name="connsiteY0" fmla="*/ 9366 h 15139"/>
                  <a:gd name="connsiteX1" fmla="*/ 11430 w 15139"/>
                  <a:gd name="connsiteY1" fmla="*/ 5733 h 15139"/>
                  <a:gd name="connsiteX2" fmla="*/ 9008 w 15139"/>
                  <a:gd name="connsiteY2" fmla="*/ 12242 h 15139"/>
                  <a:gd name="connsiteX3" fmla="*/ 5677 w 15139"/>
                  <a:gd name="connsiteY3" fmla="*/ 93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66"/>
                    </a:moveTo>
                    <a:cubicBezTo>
                      <a:pt x="6813" y="6944"/>
                      <a:pt x="8478" y="5354"/>
                      <a:pt x="11430" y="5733"/>
                    </a:cubicBezTo>
                    <a:cubicBezTo>
                      <a:pt x="11581" y="8306"/>
                      <a:pt x="11884" y="11183"/>
                      <a:pt x="9008" y="12242"/>
                    </a:cubicBezTo>
                    <a:cubicBezTo>
                      <a:pt x="7418" y="12697"/>
                      <a:pt x="6358" y="10880"/>
                      <a:pt x="5677" y="9366"/>
                    </a:cubicBezTo>
                    <a:close/>
                  </a:path>
                </a:pathLst>
              </a:custGeom>
              <a:solidFill>
                <a:srgbClr val="F2BF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6" name="任意多边形: 形状 4495"/>
              <p:cNvSpPr/>
              <p:nvPr/>
            </p:nvSpPr>
            <p:spPr>
              <a:xfrm>
                <a:off x="1822190" y="6228794"/>
                <a:ext cx="15139" cy="15139"/>
              </a:xfrm>
              <a:custGeom>
                <a:avLst/>
                <a:gdLst>
                  <a:gd name="connsiteX0" fmla="*/ 9462 w 15139"/>
                  <a:gd name="connsiteY0" fmla="*/ 5904 h 15139"/>
                  <a:gd name="connsiteX1" fmla="*/ 11127 w 15139"/>
                  <a:gd name="connsiteY1" fmla="*/ 7721 h 15139"/>
                  <a:gd name="connsiteX2" fmla="*/ 5677 w 15139"/>
                  <a:gd name="connsiteY2" fmla="*/ 5677 h 15139"/>
                  <a:gd name="connsiteX3" fmla="*/ 9462 w 15139"/>
                  <a:gd name="connsiteY3" fmla="*/ 590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5904"/>
                    </a:moveTo>
                    <a:cubicBezTo>
                      <a:pt x="9992" y="6510"/>
                      <a:pt x="10522" y="7115"/>
                      <a:pt x="11127" y="7721"/>
                    </a:cubicBezTo>
                    <a:cubicBezTo>
                      <a:pt x="7872" y="10976"/>
                      <a:pt x="6283" y="9613"/>
                      <a:pt x="5677" y="5677"/>
                    </a:cubicBezTo>
                    <a:cubicBezTo>
                      <a:pt x="6888" y="5753"/>
                      <a:pt x="8175" y="5829"/>
                      <a:pt x="9462" y="5904"/>
                    </a:cubicBezTo>
                    <a:close/>
                  </a:path>
                </a:pathLst>
              </a:custGeom>
              <a:solidFill>
                <a:srgbClr val="F0BB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7" name="任意多边形: 形状 4496"/>
              <p:cNvSpPr/>
              <p:nvPr/>
            </p:nvSpPr>
            <p:spPr>
              <a:xfrm>
                <a:off x="1807336" y="6231746"/>
                <a:ext cx="15139" cy="7570"/>
              </a:xfrm>
              <a:custGeom>
                <a:avLst/>
                <a:gdLst>
                  <a:gd name="connsiteX0" fmla="*/ 10237 w 15139"/>
                  <a:gd name="connsiteY0" fmla="*/ 7796 h 7569"/>
                  <a:gd name="connsiteX1" fmla="*/ 7285 w 15139"/>
                  <a:gd name="connsiteY1" fmla="*/ 8175 h 7569"/>
                  <a:gd name="connsiteX2" fmla="*/ 5695 w 15139"/>
                  <a:gd name="connsiteY2" fmla="*/ 6434 h 7569"/>
                  <a:gd name="connsiteX3" fmla="*/ 7739 w 15139"/>
                  <a:gd name="connsiteY3" fmla="*/ 6056 h 7569"/>
                  <a:gd name="connsiteX4" fmla="*/ 10237 w 15139"/>
                  <a:gd name="connsiteY4" fmla="*/ 779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237" y="7796"/>
                    </a:moveTo>
                    <a:cubicBezTo>
                      <a:pt x="8874" y="7948"/>
                      <a:pt x="8042" y="8251"/>
                      <a:pt x="7285" y="8175"/>
                    </a:cubicBezTo>
                    <a:cubicBezTo>
                      <a:pt x="6376" y="8099"/>
                      <a:pt x="5544" y="7418"/>
                      <a:pt x="5695" y="6434"/>
                    </a:cubicBezTo>
                    <a:cubicBezTo>
                      <a:pt x="5998" y="5299"/>
                      <a:pt x="7058" y="5677"/>
                      <a:pt x="7739" y="6056"/>
                    </a:cubicBezTo>
                    <a:cubicBezTo>
                      <a:pt x="8571" y="6434"/>
                      <a:pt x="9177" y="6964"/>
                      <a:pt x="10237" y="7796"/>
                    </a:cubicBezTo>
                    <a:close/>
                  </a:path>
                </a:pathLst>
              </a:custGeom>
              <a:solidFill>
                <a:srgbClr val="FAE6C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8" name="任意多边形: 形状 4497"/>
              <p:cNvSpPr/>
              <p:nvPr/>
            </p:nvSpPr>
            <p:spPr>
              <a:xfrm>
                <a:off x="1814819" y="6234471"/>
                <a:ext cx="7570" cy="15139"/>
              </a:xfrm>
              <a:custGeom>
                <a:avLst/>
                <a:gdLst>
                  <a:gd name="connsiteX0" fmla="*/ 7295 w 7569"/>
                  <a:gd name="connsiteY0" fmla="*/ 5677 h 15139"/>
                  <a:gd name="connsiteX1" fmla="*/ 7295 w 7569"/>
                  <a:gd name="connsiteY1" fmla="*/ 9462 h 15139"/>
                  <a:gd name="connsiteX2" fmla="*/ 7295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295" y="5677"/>
                    </a:moveTo>
                    <a:cubicBezTo>
                      <a:pt x="7295" y="6964"/>
                      <a:pt x="7295" y="8175"/>
                      <a:pt x="7295" y="9462"/>
                    </a:cubicBezTo>
                    <a:cubicBezTo>
                      <a:pt x="5176" y="8251"/>
                      <a:pt x="5100" y="6964"/>
                      <a:pt x="7295" y="5677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99" name="任意多边形: 形状 4498"/>
              <p:cNvSpPr/>
              <p:nvPr/>
            </p:nvSpPr>
            <p:spPr>
              <a:xfrm>
                <a:off x="1746040" y="6852296"/>
                <a:ext cx="15139" cy="7570"/>
              </a:xfrm>
              <a:custGeom>
                <a:avLst/>
                <a:gdLst>
                  <a:gd name="connsiteX0" fmla="*/ 9462 w 15139"/>
                  <a:gd name="connsiteY0" fmla="*/ 5677 h 7569"/>
                  <a:gd name="connsiteX1" fmla="*/ 5677 w 15139"/>
                  <a:gd name="connsiteY1" fmla="*/ 7570 h 7569"/>
                  <a:gd name="connsiteX2" fmla="*/ 9462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5677"/>
                    </a:moveTo>
                    <a:cubicBezTo>
                      <a:pt x="8781" y="7418"/>
                      <a:pt x="7267" y="7570"/>
                      <a:pt x="5677" y="7570"/>
                    </a:cubicBezTo>
                    <a:cubicBezTo>
                      <a:pt x="6434" y="5904"/>
                      <a:pt x="7948" y="5753"/>
                      <a:pt x="9462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0" name="任意多边形: 形状 4499"/>
              <p:cNvSpPr/>
              <p:nvPr/>
            </p:nvSpPr>
            <p:spPr>
              <a:xfrm>
                <a:off x="1922865" y="6063324"/>
                <a:ext cx="15139" cy="7570"/>
              </a:xfrm>
              <a:custGeom>
                <a:avLst/>
                <a:gdLst>
                  <a:gd name="connsiteX0" fmla="*/ 5677 w 15139"/>
                  <a:gd name="connsiteY0" fmla="*/ 5677 h 7569"/>
                  <a:gd name="connsiteX1" fmla="*/ 13247 w 15139"/>
                  <a:gd name="connsiteY1" fmla="*/ 5904 h 7569"/>
                  <a:gd name="connsiteX2" fmla="*/ 5677 w 1513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5677"/>
                    </a:moveTo>
                    <a:cubicBezTo>
                      <a:pt x="8175" y="5753"/>
                      <a:pt x="10749" y="5828"/>
                      <a:pt x="13247" y="5904"/>
                    </a:cubicBezTo>
                    <a:cubicBezTo>
                      <a:pt x="10673" y="8478"/>
                      <a:pt x="8099" y="8554"/>
                      <a:pt x="5677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1" name="任意多边形: 形状 4500"/>
              <p:cNvSpPr/>
              <p:nvPr/>
            </p:nvSpPr>
            <p:spPr>
              <a:xfrm>
                <a:off x="1930510" y="608807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91 w 7569"/>
                  <a:gd name="connsiteY1" fmla="*/ 7494 h 7569"/>
                  <a:gd name="connsiteX2" fmla="*/ 6207 w 7569"/>
                  <a:gd name="connsiteY2" fmla="*/ 809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283"/>
                      <a:pt x="6661" y="6889"/>
                      <a:pt x="7191" y="7494"/>
                    </a:cubicBezTo>
                    <a:cubicBezTo>
                      <a:pt x="6888" y="7721"/>
                      <a:pt x="6510" y="7873"/>
                      <a:pt x="6207" y="8099"/>
                    </a:cubicBezTo>
                    <a:cubicBezTo>
                      <a:pt x="5980" y="7267"/>
                      <a:pt x="5829" y="651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2" name="任意多边形: 形状 4501"/>
              <p:cNvSpPr/>
              <p:nvPr/>
            </p:nvSpPr>
            <p:spPr>
              <a:xfrm>
                <a:off x="1932402" y="608239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6283 w 7569"/>
                  <a:gd name="connsiteY2" fmla="*/ 8024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267" y="6585"/>
                      <a:pt x="8024" y="8099"/>
                      <a:pt x="6283" y="8024"/>
                    </a:cubicBezTo>
                    <a:cubicBezTo>
                      <a:pt x="6056" y="7948"/>
                      <a:pt x="5904" y="6510"/>
                      <a:pt x="5677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3" name="任意多边形: 形状 4502"/>
              <p:cNvSpPr/>
              <p:nvPr/>
            </p:nvSpPr>
            <p:spPr>
              <a:xfrm>
                <a:off x="1956126" y="6470186"/>
                <a:ext cx="7570" cy="15139"/>
              </a:xfrm>
              <a:custGeom>
                <a:avLst/>
                <a:gdLst>
                  <a:gd name="connsiteX0" fmla="*/ 8523 w 7569"/>
                  <a:gd name="connsiteY0" fmla="*/ 5677 h 15139"/>
                  <a:gd name="connsiteX1" fmla="*/ 9204 w 7569"/>
                  <a:gd name="connsiteY1" fmla="*/ 14231 h 15139"/>
                  <a:gd name="connsiteX2" fmla="*/ 8523 w 7569"/>
                  <a:gd name="connsiteY2" fmla="*/ 5677 h 15139"/>
                  <a:gd name="connsiteX3" fmla="*/ 8523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523" y="5677"/>
                    </a:moveTo>
                    <a:cubicBezTo>
                      <a:pt x="8674" y="7948"/>
                      <a:pt x="8901" y="10294"/>
                      <a:pt x="9204" y="14231"/>
                    </a:cubicBezTo>
                    <a:cubicBezTo>
                      <a:pt x="6100" y="10446"/>
                      <a:pt x="3451" y="8175"/>
                      <a:pt x="8523" y="5677"/>
                    </a:cubicBezTo>
                    <a:lnTo>
                      <a:pt x="8523" y="5677"/>
                    </a:lnTo>
                    <a:close/>
                  </a:path>
                </a:pathLst>
              </a:custGeom>
              <a:solidFill>
                <a:srgbClr val="F5D4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4" name="任意多边形: 形状 4503"/>
              <p:cNvSpPr/>
              <p:nvPr/>
            </p:nvSpPr>
            <p:spPr>
              <a:xfrm>
                <a:off x="2436155" y="6134871"/>
                <a:ext cx="22709" cy="22709"/>
              </a:xfrm>
              <a:custGeom>
                <a:avLst/>
                <a:gdLst>
                  <a:gd name="connsiteX0" fmla="*/ 19000 w 22708"/>
                  <a:gd name="connsiteY0" fmla="*/ 6419 h 22708"/>
                  <a:gd name="connsiteX1" fmla="*/ 20892 w 22708"/>
                  <a:gd name="connsiteY1" fmla="*/ 6419 h 22708"/>
                  <a:gd name="connsiteX2" fmla="*/ 15215 w 22708"/>
                  <a:gd name="connsiteY2" fmla="*/ 14064 h 22708"/>
                  <a:gd name="connsiteX3" fmla="*/ 13322 w 22708"/>
                  <a:gd name="connsiteY3" fmla="*/ 15956 h 22708"/>
                  <a:gd name="connsiteX4" fmla="*/ 13247 w 22708"/>
                  <a:gd name="connsiteY4" fmla="*/ 17849 h 22708"/>
                  <a:gd name="connsiteX5" fmla="*/ 5677 w 22708"/>
                  <a:gd name="connsiteY5" fmla="*/ 12172 h 22708"/>
                  <a:gd name="connsiteX6" fmla="*/ 8024 w 22708"/>
                  <a:gd name="connsiteY6" fmla="*/ 9522 h 22708"/>
                  <a:gd name="connsiteX7" fmla="*/ 9992 w 22708"/>
                  <a:gd name="connsiteY7" fmla="*/ 8160 h 22708"/>
                  <a:gd name="connsiteX8" fmla="*/ 19000 w 22708"/>
                  <a:gd name="connsiteY8" fmla="*/ 641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000" y="6419"/>
                    </a:moveTo>
                    <a:cubicBezTo>
                      <a:pt x="19605" y="6419"/>
                      <a:pt x="20286" y="6419"/>
                      <a:pt x="20892" y="6419"/>
                    </a:cubicBezTo>
                    <a:cubicBezTo>
                      <a:pt x="23541" y="12172"/>
                      <a:pt x="22784" y="13156"/>
                      <a:pt x="15215" y="14064"/>
                    </a:cubicBezTo>
                    <a:cubicBezTo>
                      <a:pt x="14609" y="14669"/>
                      <a:pt x="13928" y="15275"/>
                      <a:pt x="13322" y="15956"/>
                    </a:cubicBezTo>
                    <a:cubicBezTo>
                      <a:pt x="13322" y="16562"/>
                      <a:pt x="13322" y="17167"/>
                      <a:pt x="13247" y="17849"/>
                    </a:cubicBezTo>
                    <a:cubicBezTo>
                      <a:pt x="9840" y="17167"/>
                      <a:pt x="6056" y="16941"/>
                      <a:pt x="5677" y="12172"/>
                    </a:cubicBezTo>
                    <a:cubicBezTo>
                      <a:pt x="6207" y="11036"/>
                      <a:pt x="7040" y="10204"/>
                      <a:pt x="8024" y="9522"/>
                    </a:cubicBezTo>
                    <a:cubicBezTo>
                      <a:pt x="8629" y="8992"/>
                      <a:pt x="9311" y="8538"/>
                      <a:pt x="9992" y="8160"/>
                    </a:cubicBezTo>
                    <a:cubicBezTo>
                      <a:pt x="13095" y="7781"/>
                      <a:pt x="15518" y="4148"/>
                      <a:pt x="19000" y="6419"/>
                    </a:cubicBez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5" name="任意多边形: 形状 4504"/>
              <p:cNvSpPr/>
              <p:nvPr/>
            </p:nvSpPr>
            <p:spPr>
              <a:xfrm>
                <a:off x="2441908" y="6150903"/>
                <a:ext cx="22709" cy="15139"/>
              </a:xfrm>
              <a:custGeom>
                <a:avLst/>
                <a:gdLst>
                  <a:gd name="connsiteX0" fmla="*/ 5677 w 22708"/>
                  <a:gd name="connsiteY0" fmla="*/ 5677 h 15139"/>
                  <a:gd name="connsiteX1" fmla="*/ 9386 w 22708"/>
                  <a:gd name="connsiteY1" fmla="*/ 7570 h 15139"/>
                  <a:gd name="connsiteX2" fmla="*/ 17031 w 22708"/>
                  <a:gd name="connsiteY2" fmla="*/ 15669 h 15139"/>
                  <a:gd name="connsiteX3" fmla="*/ 5677 w 22708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5677" y="5677"/>
                    </a:moveTo>
                    <a:cubicBezTo>
                      <a:pt x="6888" y="6282"/>
                      <a:pt x="8175" y="6964"/>
                      <a:pt x="9386" y="7570"/>
                    </a:cubicBezTo>
                    <a:cubicBezTo>
                      <a:pt x="10673" y="11127"/>
                      <a:pt x="14609" y="12489"/>
                      <a:pt x="17031" y="15669"/>
                    </a:cubicBezTo>
                    <a:cubicBezTo>
                      <a:pt x="9462" y="16123"/>
                      <a:pt x="8932" y="15593"/>
                      <a:pt x="5677" y="5677"/>
                    </a:cubicBez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6" name="任意多边形: 形状 4505"/>
              <p:cNvSpPr/>
              <p:nvPr/>
            </p:nvSpPr>
            <p:spPr>
              <a:xfrm>
                <a:off x="2445617" y="6163942"/>
                <a:ext cx="15139" cy="15139"/>
              </a:xfrm>
              <a:custGeom>
                <a:avLst/>
                <a:gdLst>
                  <a:gd name="connsiteX0" fmla="*/ 13398 w 15139"/>
                  <a:gd name="connsiteY0" fmla="*/ 7778 h 15139"/>
                  <a:gd name="connsiteX1" fmla="*/ 13322 w 15139"/>
                  <a:gd name="connsiteY1" fmla="*/ 11487 h 15139"/>
                  <a:gd name="connsiteX2" fmla="*/ 11506 w 15139"/>
                  <a:gd name="connsiteY2" fmla="*/ 11562 h 15139"/>
                  <a:gd name="connsiteX3" fmla="*/ 5753 w 15139"/>
                  <a:gd name="connsiteY3" fmla="*/ 9670 h 15139"/>
                  <a:gd name="connsiteX4" fmla="*/ 5677 w 15139"/>
                  <a:gd name="connsiteY4" fmla="*/ 7778 h 15139"/>
                  <a:gd name="connsiteX5" fmla="*/ 13398 w 15139"/>
                  <a:gd name="connsiteY5" fmla="*/ 777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3398" y="7778"/>
                    </a:moveTo>
                    <a:cubicBezTo>
                      <a:pt x="13398" y="8989"/>
                      <a:pt x="13322" y="10275"/>
                      <a:pt x="13322" y="11487"/>
                    </a:cubicBezTo>
                    <a:cubicBezTo>
                      <a:pt x="12717" y="11487"/>
                      <a:pt x="12111" y="11562"/>
                      <a:pt x="11506" y="11562"/>
                    </a:cubicBezTo>
                    <a:cubicBezTo>
                      <a:pt x="8705" y="13530"/>
                      <a:pt x="7115" y="12092"/>
                      <a:pt x="5753" y="9670"/>
                    </a:cubicBezTo>
                    <a:cubicBezTo>
                      <a:pt x="5753" y="9064"/>
                      <a:pt x="5753" y="8459"/>
                      <a:pt x="5677" y="7778"/>
                    </a:cubicBezTo>
                    <a:cubicBezTo>
                      <a:pt x="8251" y="4977"/>
                      <a:pt x="10824" y="4977"/>
                      <a:pt x="13398" y="7778"/>
                    </a:cubicBezTo>
                    <a:close/>
                  </a:path>
                </a:pathLst>
              </a:custGeom>
              <a:solidFill>
                <a:srgbClr val="F5D8B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7" name="任意多边形: 形状 4506"/>
              <p:cNvSpPr/>
              <p:nvPr/>
            </p:nvSpPr>
            <p:spPr>
              <a:xfrm>
                <a:off x="2434187" y="6138224"/>
                <a:ext cx="15139" cy="7570"/>
              </a:xfrm>
              <a:custGeom>
                <a:avLst/>
                <a:gdLst>
                  <a:gd name="connsiteX0" fmla="*/ 11354 w 15139"/>
                  <a:gd name="connsiteY0" fmla="*/ 6851 h 7569"/>
                  <a:gd name="connsiteX1" fmla="*/ 7645 w 15139"/>
                  <a:gd name="connsiteY1" fmla="*/ 8819 h 7569"/>
                  <a:gd name="connsiteX2" fmla="*/ 5753 w 15139"/>
                  <a:gd name="connsiteY2" fmla="*/ 8819 h 7569"/>
                  <a:gd name="connsiteX3" fmla="*/ 5677 w 15139"/>
                  <a:gd name="connsiteY3" fmla="*/ 8743 h 7569"/>
                  <a:gd name="connsiteX4" fmla="*/ 11354 w 15139"/>
                  <a:gd name="connsiteY4" fmla="*/ 68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1354" y="6851"/>
                    </a:moveTo>
                    <a:cubicBezTo>
                      <a:pt x="10673" y="8592"/>
                      <a:pt x="9159" y="8743"/>
                      <a:pt x="7645" y="8819"/>
                    </a:cubicBezTo>
                    <a:cubicBezTo>
                      <a:pt x="7040" y="8819"/>
                      <a:pt x="6358" y="8819"/>
                      <a:pt x="5753" y="8819"/>
                    </a:cubicBezTo>
                    <a:lnTo>
                      <a:pt x="5677" y="8743"/>
                    </a:lnTo>
                    <a:cubicBezTo>
                      <a:pt x="6434" y="4580"/>
                      <a:pt x="8781" y="5413"/>
                      <a:pt x="11354" y="6851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8" name="任意多边形: 形状 4507"/>
              <p:cNvSpPr/>
              <p:nvPr/>
            </p:nvSpPr>
            <p:spPr>
              <a:xfrm>
                <a:off x="1610167" y="6208134"/>
                <a:ext cx="15139" cy="15139"/>
              </a:xfrm>
              <a:custGeom>
                <a:avLst/>
                <a:gdLst>
                  <a:gd name="connsiteX0" fmla="*/ 5677 w 15139"/>
                  <a:gd name="connsiteY0" fmla="*/ 10289 h 15139"/>
                  <a:gd name="connsiteX1" fmla="*/ 13549 w 15139"/>
                  <a:gd name="connsiteY1" fmla="*/ 7640 h 15139"/>
                  <a:gd name="connsiteX2" fmla="*/ 5677 w 15139"/>
                  <a:gd name="connsiteY2" fmla="*/ 102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677" y="10289"/>
                    </a:moveTo>
                    <a:cubicBezTo>
                      <a:pt x="7040" y="5596"/>
                      <a:pt x="9083" y="4082"/>
                      <a:pt x="13549" y="7640"/>
                    </a:cubicBezTo>
                    <a:cubicBezTo>
                      <a:pt x="11127" y="9759"/>
                      <a:pt x="9235" y="11727"/>
                      <a:pt x="5677" y="10289"/>
                    </a:cubicBezTo>
                    <a:close/>
                  </a:path>
                </a:pathLst>
              </a:custGeom>
              <a:solidFill>
                <a:srgbClr val="F1C3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09" name="任意多边形: 形状 4508"/>
              <p:cNvSpPr/>
              <p:nvPr/>
            </p:nvSpPr>
            <p:spPr>
              <a:xfrm>
                <a:off x="1909542" y="5757719"/>
                <a:ext cx="7570" cy="7570"/>
              </a:xfrm>
              <a:custGeom>
                <a:avLst/>
                <a:gdLst>
                  <a:gd name="connsiteX0" fmla="*/ 5677 w 7569"/>
                  <a:gd name="connsiteY0" fmla="*/ 7138 h 7569"/>
                  <a:gd name="connsiteX1" fmla="*/ 8478 w 7569"/>
                  <a:gd name="connsiteY1" fmla="*/ 6078 h 7569"/>
                  <a:gd name="connsiteX2" fmla="*/ 8856 w 7569"/>
                  <a:gd name="connsiteY2" fmla="*/ 7516 h 7569"/>
                  <a:gd name="connsiteX3" fmla="*/ 5677 w 7569"/>
                  <a:gd name="connsiteY3" fmla="*/ 7138 h 7569"/>
                  <a:gd name="connsiteX4" fmla="*/ 5677 w 7569"/>
                  <a:gd name="connsiteY4" fmla="*/ 713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138"/>
                    </a:moveTo>
                    <a:cubicBezTo>
                      <a:pt x="6283" y="5926"/>
                      <a:pt x="7115" y="5170"/>
                      <a:pt x="8478" y="6078"/>
                    </a:cubicBezTo>
                    <a:cubicBezTo>
                      <a:pt x="8781" y="6305"/>
                      <a:pt x="9008" y="7365"/>
                      <a:pt x="8856" y="7516"/>
                    </a:cubicBezTo>
                    <a:cubicBezTo>
                      <a:pt x="7721" y="8727"/>
                      <a:pt x="6813" y="7213"/>
                      <a:pt x="5677" y="7138"/>
                    </a:cubicBezTo>
                    <a:lnTo>
                      <a:pt x="5677" y="7138"/>
                    </a:lnTo>
                    <a:close/>
                  </a:path>
                </a:pathLst>
              </a:custGeom>
              <a:solidFill>
                <a:srgbClr val="F3C7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0" name="任意多边形: 形状 4509"/>
              <p:cNvSpPr/>
              <p:nvPr/>
            </p:nvSpPr>
            <p:spPr>
              <a:xfrm>
                <a:off x="2455237" y="6134219"/>
                <a:ext cx="15139" cy="15139"/>
              </a:xfrm>
              <a:custGeom>
                <a:avLst/>
                <a:gdLst>
                  <a:gd name="connsiteX0" fmla="*/ 11348 w 15139"/>
                  <a:gd name="connsiteY0" fmla="*/ 7071 h 15139"/>
                  <a:gd name="connsiteX1" fmla="*/ 8169 w 15139"/>
                  <a:gd name="connsiteY1" fmla="*/ 12445 h 15139"/>
                  <a:gd name="connsiteX2" fmla="*/ 5822 w 15139"/>
                  <a:gd name="connsiteY2" fmla="*/ 8207 h 15139"/>
                  <a:gd name="connsiteX3" fmla="*/ 11348 w 15139"/>
                  <a:gd name="connsiteY3" fmla="*/ 7071 h 15139"/>
                  <a:gd name="connsiteX4" fmla="*/ 11348 w 15139"/>
                  <a:gd name="connsiteY4" fmla="*/ 707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48" y="7071"/>
                    </a:moveTo>
                    <a:cubicBezTo>
                      <a:pt x="10969" y="9266"/>
                      <a:pt x="12105" y="12597"/>
                      <a:pt x="8169" y="12445"/>
                    </a:cubicBezTo>
                    <a:cubicBezTo>
                      <a:pt x="5671" y="12370"/>
                      <a:pt x="5444" y="10099"/>
                      <a:pt x="5822" y="8207"/>
                    </a:cubicBezTo>
                    <a:cubicBezTo>
                      <a:pt x="6655" y="3589"/>
                      <a:pt x="9304" y="6617"/>
                      <a:pt x="11348" y="7071"/>
                    </a:cubicBezTo>
                    <a:lnTo>
                      <a:pt x="11348" y="7071"/>
                    </a:ln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1" name="任意多边形: 形状 4510"/>
              <p:cNvSpPr/>
              <p:nvPr/>
            </p:nvSpPr>
            <p:spPr>
              <a:xfrm>
                <a:off x="2453489" y="6147648"/>
                <a:ext cx="15139" cy="15139"/>
              </a:xfrm>
              <a:custGeom>
                <a:avLst/>
                <a:gdLst>
                  <a:gd name="connsiteX0" fmla="*/ 8024 w 15139"/>
                  <a:gd name="connsiteY0" fmla="*/ 10219 h 15139"/>
                  <a:gd name="connsiteX1" fmla="*/ 5677 w 15139"/>
                  <a:gd name="connsiteY1" fmla="*/ 8251 h 15139"/>
                  <a:gd name="connsiteX2" fmla="*/ 7494 w 15139"/>
                  <a:gd name="connsiteY2" fmla="*/ 5677 h 15139"/>
                  <a:gd name="connsiteX3" fmla="*/ 10067 w 15139"/>
                  <a:gd name="connsiteY3" fmla="*/ 7721 h 15139"/>
                  <a:gd name="connsiteX4" fmla="*/ 8024 w 15139"/>
                  <a:gd name="connsiteY4" fmla="*/ 1021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8024" y="10219"/>
                    </a:moveTo>
                    <a:cubicBezTo>
                      <a:pt x="6586" y="10295"/>
                      <a:pt x="5677" y="9689"/>
                      <a:pt x="5677" y="8251"/>
                    </a:cubicBezTo>
                    <a:cubicBezTo>
                      <a:pt x="5677" y="7040"/>
                      <a:pt x="5829" y="5677"/>
                      <a:pt x="7494" y="5677"/>
                    </a:cubicBezTo>
                    <a:cubicBezTo>
                      <a:pt x="8781" y="5677"/>
                      <a:pt x="9916" y="6359"/>
                      <a:pt x="10067" y="7721"/>
                    </a:cubicBezTo>
                    <a:cubicBezTo>
                      <a:pt x="10219" y="9008"/>
                      <a:pt x="9235" y="9765"/>
                      <a:pt x="8024" y="10219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2" name="任意多边形: 形状 4511"/>
              <p:cNvSpPr/>
              <p:nvPr/>
            </p:nvSpPr>
            <p:spPr>
              <a:xfrm>
                <a:off x="2443800" y="6143258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04" y="6585"/>
                      <a:pt x="6586" y="5980"/>
                      <a:pt x="7570" y="5677"/>
                    </a:cubicBezTo>
                    <a:cubicBezTo>
                      <a:pt x="6964" y="6282"/>
                      <a:pt x="6283" y="6964"/>
                      <a:pt x="5677" y="7570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3" name="任意多边形: 形状 4512"/>
              <p:cNvSpPr/>
              <p:nvPr/>
            </p:nvSpPr>
            <p:spPr>
              <a:xfrm>
                <a:off x="1810805" y="6463144"/>
                <a:ext cx="15139" cy="15139"/>
              </a:xfrm>
              <a:custGeom>
                <a:avLst/>
                <a:gdLst>
                  <a:gd name="connsiteX0" fmla="*/ 7676 w 15139"/>
                  <a:gd name="connsiteY0" fmla="*/ 12038 h 15139"/>
                  <a:gd name="connsiteX1" fmla="*/ 5708 w 15139"/>
                  <a:gd name="connsiteY1" fmla="*/ 9237 h 15139"/>
                  <a:gd name="connsiteX2" fmla="*/ 9341 w 15139"/>
                  <a:gd name="connsiteY2" fmla="*/ 5680 h 15139"/>
                  <a:gd name="connsiteX3" fmla="*/ 11158 w 15139"/>
                  <a:gd name="connsiteY3" fmla="*/ 8405 h 15139"/>
                  <a:gd name="connsiteX4" fmla="*/ 7676 w 15139"/>
                  <a:gd name="connsiteY4" fmla="*/ 120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676" y="12038"/>
                    </a:moveTo>
                    <a:cubicBezTo>
                      <a:pt x="5935" y="11735"/>
                      <a:pt x="5556" y="10600"/>
                      <a:pt x="5708" y="9237"/>
                    </a:cubicBezTo>
                    <a:cubicBezTo>
                      <a:pt x="6010" y="7269"/>
                      <a:pt x="7070" y="5604"/>
                      <a:pt x="9341" y="5680"/>
                    </a:cubicBezTo>
                    <a:cubicBezTo>
                      <a:pt x="10930" y="5680"/>
                      <a:pt x="11309" y="7042"/>
                      <a:pt x="11158" y="8405"/>
                    </a:cubicBezTo>
                    <a:cubicBezTo>
                      <a:pt x="10930" y="10524"/>
                      <a:pt x="9795" y="11886"/>
                      <a:pt x="7676" y="12038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4" name="任意多边形: 形状 4513"/>
              <p:cNvSpPr/>
              <p:nvPr/>
            </p:nvSpPr>
            <p:spPr>
              <a:xfrm>
                <a:off x="1793577" y="6478769"/>
                <a:ext cx="15139" cy="7570"/>
              </a:xfrm>
              <a:custGeom>
                <a:avLst/>
                <a:gdLst>
                  <a:gd name="connsiteX0" fmla="*/ 5677 w 15139"/>
                  <a:gd name="connsiteY0" fmla="*/ 8524 h 7569"/>
                  <a:gd name="connsiteX1" fmla="*/ 9689 w 15139"/>
                  <a:gd name="connsiteY1" fmla="*/ 6707 h 7569"/>
                  <a:gd name="connsiteX2" fmla="*/ 5677 w 15139"/>
                  <a:gd name="connsiteY2" fmla="*/ 852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8524"/>
                    </a:moveTo>
                    <a:cubicBezTo>
                      <a:pt x="6586" y="7010"/>
                      <a:pt x="6888" y="4134"/>
                      <a:pt x="9689" y="6707"/>
                    </a:cubicBezTo>
                    <a:cubicBezTo>
                      <a:pt x="8856" y="8373"/>
                      <a:pt x="7342" y="8600"/>
                      <a:pt x="5677" y="8524"/>
                    </a:cubicBezTo>
                    <a:close/>
                  </a:path>
                </a:pathLst>
              </a:custGeom>
              <a:solidFill>
                <a:srgbClr val="F1C8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5" name="任意多边形: 形状 4514"/>
              <p:cNvSpPr/>
              <p:nvPr/>
            </p:nvSpPr>
            <p:spPr>
              <a:xfrm>
                <a:off x="2167562" y="6518182"/>
                <a:ext cx="45417" cy="45417"/>
              </a:xfrm>
              <a:custGeom>
                <a:avLst/>
                <a:gdLst>
                  <a:gd name="connsiteX0" fmla="*/ 17663 w 45417"/>
                  <a:gd name="connsiteY0" fmla="*/ 41324 h 45417"/>
                  <a:gd name="connsiteX1" fmla="*/ 15770 w 45417"/>
                  <a:gd name="connsiteY1" fmla="*/ 41324 h 45417"/>
                  <a:gd name="connsiteX2" fmla="*/ 12288 w 45417"/>
                  <a:gd name="connsiteY2" fmla="*/ 40038 h 45417"/>
                  <a:gd name="connsiteX3" fmla="*/ 7141 w 45417"/>
                  <a:gd name="connsiteY3" fmla="*/ 34209 h 45417"/>
                  <a:gd name="connsiteX4" fmla="*/ 6233 w 45417"/>
                  <a:gd name="connsiteY4" fmla="*/ 28078 h 45417"/>
                  <a:gd name="connsiteX5" fmla="*/ 11683 w 45417"/>
                  <a:gd name="connsiteY5" fmla="*/ 18388 h 45417"/>
                  <a:gd name="connsiteX6" fmla="*/ 11910 w 45417"/>
                  <a:gd name="connsiteY6" fmla="*/ 17102 h 45417"/>
                  <a:gd name="connsiteX7" fmla="*/ 7746 w 45417"/>
                  <a:gd name="connsiteY7" fmla="*/ 14150 h 45417"/>
                  <a:gd name="connsiteX8" fmla="*/ 14938 w 45417"/>
                  <a:gd name="connsiteY8" fmla="*/ 7261 h 45417"/>
                  <a:gd name="connsiteX9" fmla="*/ 17587 w 45417"/>
                  <a:gd name="connsiteY9" fmla="*/ 7186 h 45417"/>
                  <a:gd name="connsiteX10" fmla="*/ 17587 w 45417"/>
                  <a:gd name="connsiteY10" fmla="*/ 7261 h 45417"/>
                  <a:gd name="connsiteX11" fmla="*/ 17587 w 45417"/>
                  <a:gd name="connsiteY11" fmla="*/ 15967 h 45417"/>
                  <a:gd name="connsiteX12" fmla="*/ 21296 w 45417"/>
                  <a:gd name="connsiteY12" fmla="*/ 9154 h 45417"/>
                  <a:gd name="connsiteX13" fmla="*/ 21372 w 45417"/>
                  <a:gd name="connsiteY13" fmla="*/ 9154 h 45417"/>
                  <a:gd name="connsiteX14" fmla="*/ 28714 w 45417"/>
                  <a:gd name="connsiteY14" fmla="*/ 5747 h 45417"/>
                  <a:gd name="connsiteX15" fmla="*/ 31212 w 45417"/>
                  <a:gd name="connsiteY15" fmla="*/ 6807 h 45417"/>
                  <a:gd name="connsiteX16" fmla="*/ 29850 w 45417"/>
                  <a:gd name="connsiteY16" fmla="*/ 12939 h 45417"/>
                  <a:gd name="connsiteX17" fmla="*/ 34543 w 45417"/>
                  <a:gd name="connsiteY17" fmla="*/ 8700 h 45417"/>
                  <a:gd name="connsiteX18" fmla="*/ 41507 w 45417"/>
                  <a:gd name="connsiteY18" fmla="*/ 11803 h 45417"/>
                  <a:gd name="connsiteX19" fmla="*/ 36662 w 45417"/>
                  <a:gd name="connsiteY19" fmla="*/ 19902 h 45417"/>
                  <a:gd name="connsiteX20" fmla="*/ 23188 w 45417"/>
                  <a:gd name="connsiteY20" fmla="*/ 24444 h 45417"/>
                  <a:gd name="connsiteX21" fmla="*/ 21447 w 45417"/>
                  <a:gd name="connsiteY21" fmla="*/ 39584 h 45417"/>
                  <a:gd name="connsiteX22" fmla="*/ 21372 w 45417"/>
                  <a:gd name="connsiteY22" fmla="*/ 39508 h 45417"/>
                  <a:gd name="connsiteX23" fmla="*/ 17663 w 45417"/>
                  <a:gd name="connsiteY23" fmla="*/ 41324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417" h="45417">
                    <a:moveTo>
                      <a:pt x="17663" y="41324"/>
                    </a:moveTo>
                    <a:cubicBezTo>
                      <a:pt x="17057" y="41324"/>
                      <a:pt x="16376" y="41324"/>
                      <a:pt x="15770" y="41324"/>
                    </a:cubicBezTo>
                    <a:cubicBezTo>
                      <a:pt x="14635" y="40870"/>
                      <a:pt x="13348" y="39810"/>
                      <a:pt x="12288" y="40038"/>
                    </a:cubicBezTo>
                    <a:cubicBezTo>
                      <a:pt x="4870" y="41551"/>
                      <a:pt x="4567" y="41551"/>
                      <a:pt x="7141" y="34209"/>
                    </a:cubicBezTo>
                    <a:cubicBezTo>
                      <a:pt x="8049" y="31635"/>
                      <a:pt x="7065" y="30046"/>
                      <a:pt x="6233" y="28078"/>
                    </a:cubicBezTo>
                    <a:cubicBezTo>
                      <a:pt x="9109" y="25429"/>
                      <a:pt x="6081" y="19524"/>
                      <a:pt x="11683" y="18388"/>
                    </a:cubicBezTo>
                    <a:cubicBezTo>
                      <a:pt x="12591" y="18162"/>
                      <a:pt x="12515" y="17783"/>
                      <a:pt x="11910" y="17102"/>
                    </a:cubicBezTo>
                    <a:cubicBezTo>
                      <a:pt x="10699" y="15815"/>
                      <a:pt x="6687" y="18237"/>
                      <a:pt x="7746" y="14150"/>
                    </a:cubicBezTo>
                    <a:cubicBezTo>
                      <a:pt x="8655" y="10516"/>
                      <a:pt x="13424" y="10592"/>
                      <a:pt x="14938" y="7261"/>
                    </a:cubicBezTo>
                    <a:cubicBezTo>
                      <a:pt x="15089" y="6883"/>
                      <a:pt x="16679" y="7186"/>
                      <a:pt x="17587" y="7186"/>
                    </a:cubicBezTo>
                    <a:lnTo>
                      <a:pt x="17587" y="7261"/>
                    </a:lnTo>
                    <a:cubicBezTo>
                      <a:pt x="20085" y="10138"/>
                      <a:pt x="17284" y="12939"/>
                      <a:pt x="17587" y="15967"/>
                    </a:cubicBezTo>
                    <a:cubicBezTo>
                      <a:pt x="17965" y="13090"/>
                      <a:pt x="19177" y="10819"/>
                      <a:pt x="21296" y="9154"/>
                    </a:cubicBezTo>
                    <a:lnTo>
                      <a:pt x="21372" y="9154"/>
                    </a:lnTo>
                    <a:cubicBezTo>
                      <a:pt x="23415" y="7110"/>
                      <a:pt x="25535" y="5293"/>
                      <a:pt x="28714" y="5747"/>
                    </a:cubicBezTo>
                    <a:cubicBezTo>
                      <a:pt x="29622" y="5899"/>
                      <a:pt x="30455" y="6277"/>
                      <a:pt x="31212" y="6807"/>
                    </a:cubicBezTo>
                    <a:cubicBezTo>
                      <a:pt x="32650" y="9230"/>
                      <a:pt x="31591" y="11122"/>
                      <a:pt x="29850" y="12939"/>
                    </a:cubicBezTo>
                    <a:cubicBezTo>
                      <a:pt x="32120" y="12257"/>
                      <a:pt x="31439" y="8321"/>
                      <a:pt x="34543" y="8700"/>
                    </a:cubicBezTo>
                    <a:cubicBezTo>
                      <a:pt x="35451" y="12787"/>
                      <a:pt x="39917" y="9078"/>
                      <a:pt x="41507" y="11803"/>
                    </a:cubicBezTo>
                    <a:cubicBezTo>
                      <a:pt x="43021" y="16421"/>
                      <a:pt x="41582" y="19297"/>
                      <a:pt x="36662" y="19902"/>
                    </a:cubicBezTo>
                    <a:cubicBezTo>
                      <a:pt x="31818" y="20508"/>
                      <a:pt x="27881" y="23385"/>
                      <a:pt x="23188" y="24444"/>
                    </a:cubicBezTo>
                    <a:cubicBezTo>
                      <a:pt x="30077" y="31862"/>
                      <a:pt x="29774" y="34361"/>
                      <a:pt x="21447" y="39584"/>
                    </a:cubicBezTo>
                    <a:lnTo>
                      <a:pt x="21372" y="39508"/>
                    </a:lnTo>
                    <a:cubicBezTo>
                      <a:pt x="18949" y="37691"/>
                      <a:pt x="18420" y="39735"/>
                      <a:pt x="17663" y="41324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6" name="任意多边形: 形状 4515"/>
              <p:cNvSpPr/>
              <p:nvPr/>
            </p:nvSpPr>
            <p:spPr>
              <a:xfrm>
                <a:off x="2153377" y="6519691"/>
                <a:ext cx="15139" cy="15139"/>
              </a:xfrm>
              <a:custGeom>
                <a:avLst/>
                <a:gdLst>
                  <a:gd name="connsiteX0" fmla="*/ 14665 w 15139"/>
                  <a:gd name="connsiteY0" fmla="*/ 13247 h 15139"/>
                  <a:gd name="connsiteX1" fmla="*/ 7852 w 15139"/>
                  <a:gd name="connsiteY1" fmla="*/ 14079 h 15139"/>
                  <a:gd name="connsiteX2" fmla="*/ 7095 w 15139"/>
                  <a:gd name="connsiteY2" fmla="*/ 5677 h 15139"/>
                  <a:gd name="connsiteX3" fmla="*/ 12924 w 15139"/>
                  <a:gd name="connsiteY3" fmla="*/ 7645 h 15139"/>
                  <a:gd name="connsiteX4" fmla="*/ 14665 w 15139"/>
                  <a:gd name="connsiteY4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4665" y="13247"/>
                    </a:moveTo>
                    <a:cubicBezTo>
                      <a:pt x="12470" y="14003"/>
                      <a:pt x="10274" y="16502"/>
                      <a:pt x="7852" y="14079"/>
                    </a:cubicBezTo>
                    <a:cubicBezTo>
                      <a:pt x="5430" y="11657"/>
                      <a:pt x="4824" y="8705"/>
                      <a:pt x="7095" y="5677"/>
                    </a:cubicBezTo>
                    <a:cubicBezTo>
                      <a:pt x="8988" y="6434"/>
                      <a:pt x="10729" y="7494"/>
                      <a:pt x="12924" y="7645"/>
                    </a:cubicBezTo>
                    <a:cubicBezTo>
                      <a:pt x="18071" y="7948"/>
                      <a:pt x="15573" y="10900"/>
                      <a:pt x="14665" y="13247"/>
                    </a:cubicBezTo>
                    <a:close/>
                  </a:path>
                </a:pathLst>
              </a:custGeom>
              <a:solidFill>
                <a:srgbClr val="F9DBA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7" name="任意多边形: 形状 4516"/>
              <p:cNvSpPr/>
              <p:nvPr/>
            </p:nvSpPr>
            <p:spPr>
              <a:xfrm>
                <a:off x="2165468" y="6506520"/>
                <a:ext cx="15139" cy="15139"/>
              </a:xfrm>
              <a:custGeom>
                <a:avLst/>
                <a:gdLst>
                  <a:gd name="connsiteX0" fmla="*/ 12187 w 15139"/>
                  <a:gd name="connsiteY0" fmla="*/ 5677 h 15139"/>
                  <a:gd name="connsiteX1" fmla="*/ 12111 w 15139"/>
                  <a:gd name="connsiteY1" fmla="*/ 13095 h 15139"/>
                  <a:gd name="connsiteX2" fmla="*/ 5677 w 15139"/>
                  <a:gd name="connsiteY2" fmla="*/ 12035 h 15139"/>
                  <a:gd name="connsiteX3" fmla="*/ 12187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187" y="5677"/>
                    </a:moveTo>
                    <a:cubicBezTo>
                      <a:pt x="20059" y="8251"/>
                      <a:pt x="11279" y="10598"/>
                      <a:pt x="12111" y="13095"/>
                    </a:cubicBezTo>
                    <a:cubicBezTo>
                      <a:pt x="9689" y="14382"/>
                      <a:pt x="7494" y="14533"/>
                      <a:pt x="5677" y="12035"/>
                    </a:cubicBezTo>
                    <a:cubicBezTo>
                      <a:pt x="6131" y="8175"/>
                      <a:pt x="12717" y="10522"/>
                      <a:pt x="12187" y="5677"/>
                    </a:cubicBezTo>
                    <a:close/>
                  </a:path>
                </a:pathLst>
              </a:custGeom>
              <a:solidFill>
                <a:srgbClr val="F4C5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8" name="任意多边形: 形状 4517"/>
              <p:cNvSpPr/>
              <p:nvPr/>
            </p:nvSpPr>
            <p:spPr>
              <a:xfrm>
                <a:off x="1824075" y="6261373"/>
                <a:ext cx="15139" cy="15139"/>
              </a:xfrm>
              <a:custGeom>
                <a:avLst/>
                <a:gdLst>
                  <a:gd name="connsiteX0" fmla="*/ 12118 w 15139"/>
                  <a:gd name="connsiteY0" fmla="*/ 10188 h 15139"/>
                  <a:gd name="connsiteX1" fmla="*/ 8182 w 15139"/>
                  <a:gd name="connsiteY1" fmla="*/ 16092 h 15139"/>
                  <a:gd name="connsiteX2" fmla="*/ 5684 w 15139"/>
                  <a:gd name="connsiteY2" fmla="*/ 13064 h 15139"/>
                  <a:gd name="connsiteX3" fmla="*/ 10150 w 15139"/>
                  <a:gd name="connsiteY3" fmla="*/ 5722 h 15139"/>
                  <a:gd name="connsiteX4" fmla="*/ 12118 w 15139"/>
                  <a:gd name="connsiteY4" fmla="*/ 1018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118" y="10188"/>
                    </a:moveTo>
                    <a:cubicBezTo>
                      <a:pt x="14011" y="14427"/>
                      <a:pt x="10907" y="15411"/>
                      <a:pt x="8182" y="16092"/>
                    </a:cubicBezTo>
                    <a:cubicBezTo>
                      <a:pt x="6138" y="16622"/>
                      <a:pt x="5608" y="14730"/>
                      <a:pt x="5684" y="13064"/>
                    </a:cubicBezTo>
                    <a:cubicBezTo>
                      <a:pt x="5911" y="9885"/>
                      <a:pt x="6441" y="6176"/>
                      <a:pt x="10150" y="5722"/>
                    </a:cubicBezTo>
                    <a:cubicBezTo>
                      <a:pt x="13859" y="5268"/>
                      <a:pt x="12497" y="8371"/>
                      <a:pt x="12118" y="10188"/>
                    </a:cubicBezTo>
                    <a:close/>
                  </a:path>
                </a:pathLst>
              </a:custGeom>
              <a:solidFill>
                <a:srgbClr val="F4C9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19" name="任意多边形: 形状 4518"/>
              <p:cNvSpPr/>
              <p:nvPr/>
            </p:nvSpPr>
            <p:spPr>
              <a:xfrm>
                <a:off x="1820222" y="6253470"/>
                <a:ext cx="15139" cy="7570"/>
              </a:xfrm>
              <a:custGeom>
                <a:avLst/>
                <a:gdLst>
                  <a:gd name="connsiteX0" fmla="*/ 11354 w 15139"/>
                  <a:gd name="connsiteY0" fmla="*/ 5677 h 7569"/>
                  <a:gd name="connsiteX1" fmla="*/ 11430 w 15139"/>
                  <a:gd name="connsiteY1" fmla="*/ 7494 h 7569"/>
                  <a:gd name="connsiteX2" fmla="*/ 5677 w 15139"/>
                  <a:gd name="connsiteY2" fmla="*/ 7570 h 7569"/>
                  <a:gd name="connsiteX3" fmla="*/ 11354 w 1513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1354" y="5677"/>
                    </a:moveTo>
                    <a:cubicBezTo>
                      <a:pt x="11354" y="6283"/>
                      <a:pt x="11354" y="6888"/>
                      <a:pt x="11430" y="7494"/>
                    </a:cubicBezTo>
                    <a:cubicBezTo>
                      <a:pt x="9538" y="7494"/>
                      <a:pt x="7570" y="7570"/>
                      <a:pt x="5677" y="7570"/>
                    </a:cubicBezTo>
                    <a:cubicBezTo>
                      <a:pt x="6964" y="5147"/>
                      <a:pt x="9311" y="5828"/>
                      <a:pt x="11354" y="5677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0" name="任意多边形: 形状 4519"/>
              <p:cNvSpPr/>
              <p:nvPr/>
            </p:nvSpPr>
            <p:spPr>
              <a:xfrm>
                <a:off x="1829759" y="6253470"/>
                <a:ext cx="15139" cy="7570"/>
              </a:xfrm>
              <a:custGeom>
                <a:avLst/>
                <a:gdLst>
                  <a:gd name="connsiteX0" fmla="*/ 5677 w 15139"/>
                  <a:gd name="connsiteY0" fmla="*/ 7570 h 7569"/>
                  <a:gd name="connsiteX1" fmla="*/ 11354 w 15139"/>
                  <a:gd name="connsiteY1" fmla="*/ 5677 h 7569"/>
                  <a:gd name="connsiteX2" fmla="*/ 5677 w 1513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570"/>
                    </a:moveTo>
                    <a:cubicBezTo>
                      <a:pt x="6964" y="5147"/>
                      <a:pt x="9311" y="5828"/>
                      <a:pt x="11354" y="5677"/>
                    </a:cubicBezTo>
                    <a:cubicBezTo>
                      <a:pt x="10067" y="8175"/>
                      <a:pt x="7721" y="7418"/>
                      <a:pt x="5677" y="7570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1" name="任意多边形: 形状 4520"/>
              <p:cNvSpPr/>
              <p:nvPr/>
            </p:nvSpPr>
            <p:spPr>
              <a:xfrm>
                <a:off x="2103474" y="6149086"/>
                <a:ext cx="22709" cy="22709"/>
              </a:xfrm>
              <a:custGeom>
                <a:avLst/>
                <a:gdLst>
                  <a:gd name="connsiteX0" fmla="*/ 7645 w 22708"/>
                  <a:gd name="connsiteY0" fmla="*/ 7570 h 22708"/>
                  <a:gd name="connsiteX1" fmla="*/ 13247 w 22708"/>
                  <a:gd name="connsiteY1" fmla="*/ 5677 h 22708"/>
                  <a:gd name="connsiteX2" fmla="*/ 22860 w 22708"/>
                  <a:gd name="connsiteY2" fmla="*/ 13020 h 22708"/>
                  <a:gd name="connsiteX3" fmla="*/ 20892 w 22708"/>
                  <a:gd name="connsiteY3" fmla="*/ 16880 h 22708"/>
                  <a:gd name="connsiteX4" fmla="*/ 16729 w 22708"/>
                  <a:gd name="connsiteY4" fmla="*/ 15593 h 22708"/>
                  <a:gd name="connsiteX5" fmla="*/ 17107 w 22708"/>
                  <a:gd name="connsiteY5" fmla="*/ 18773 h 22708"/>
                  <a:gd name="connsiteX6" fmla="*/ 7570 w 22708"/>
                  <a:gd name="connsiteY6" fmla="*/ 18773 h 22708"/>
                  <a:gd name="connsiteX7" fmla="*/ 7570 w 22708"/>
                  <a:gd name="connsiteY7" fmla="*/ 16880 h 22708"/>
                  <a:gd name="connsiteX8" fmla="*/ 5677 w 22708"/>
                  <a:gd name="connsiteY8" fmla="*/ 14988 h 22708"/>
                  <a:gd name="connsiteX9" fmla="*/ 5677 w 22708"/>
                  <a:gd name="connsiteY9" fmla="*/ 14988 h 22708"/>
                  <a:gd name="connsiteX10" fmla="*/ 7645 w 22708"/>
                  <a:gd name="connsiteY10" fmla="*/ 75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7645" y="7570"/>
                    </a:moveTo>
                    <a:cubicBezTo>
                      <a:pt x="9538" y="6964"/>
                      <a:pt x="11354" y="6359"/>
                      <a:pt x="13247" y="5677"/>
                    </a:cubicBezTo>
                    <a:cubicBezTo>
                      <a:pt x="16577" y="8024"/>
                      <a:pt x="22179" y="7267"/>
                      <a:pt x="22860" y="13020"/>
                    </a:cubicBezTo>
                    <a:cubicBezTo>
                      <a:pt x="24071" y="15215"/>
                      <a:pt x="24222" y="16956"/>
                      <a:pt x="20892" y="16880"/>
                    </a:cubicBezTo>
                    <a:cubicBezTo>
                      <a:pt x="19454" y="16577"/>
                      <a:pt x="18243" y="14685"/>
                      <a:pt x="16729" y="15593"/>
                    </a:cubicBezTo>
                    <a:cubicBezTo>
                      <a:pt x="15366" y="16426"/>
                      <a:pt x="17031" y="17713"/>
                      <a:pt x="17107" y="18773"/>
                    </a:cubicBezTo>
                    <a:cubicBezTo>
                      <a:pt x="13928" y="20135"/>
                      <a:pt x="10749" y="20059"/>
                      <a:pt x="7570" y="18773"/>
                    </a:cubicBezTo>
                    <a:cubicBezTo>
                      <a:pt x="7570" y="18167"/>
                      <a:pt x="7570" y="17486"/>
                      <a:pt x="7570" y="16880"/>
                    </a:cubicBezTo>
                    <a:cubicBezTo>
                      <a:pt x="6586" y="16577"/>
                      <a:pt x="6283" y="15669"/>
                      <a:pt x="5677" y="14988"/>
                    </a:cubicBezTo>
                    <a:lnTo>
                      <a:pt x="5677" y="14988"/>
                    </a:lnTo>
                    <a:cubicBezTo>
                      <a:pt x="8402" y="13096"/>
                      <a:pt x="8402" y="10371"/>
                      <a:pt x="7645" y="7570"/>
                    </a:cubicBezTo>
                    <a:close/>
                  </a:path>
                </a:pathLst>
              </a:custGeom>
              <a:solidFill>
                <a:srgbClr val="F6C7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2" name="任意多边形: 形状 4521"/>
              <p:cNvSpPr/>
              <p:nvPr/>
            </p:nvSpPr>
            <p:spPr>
              <a:xfrm>
                <a:off x="2105366" y="6161519"/>
                <a:ext cx="15139" cy="15139"/>
              </a:xfrm>
              <a:custGeom>
                <a:avLst/>
                <a:gdLst>
                  <a:gd name="connsiteX0" fmla="*/ 5677 w 15139"/>
                  <a:gd name="connsiteY0" fmla="*/ 6415 h 15139"/>
                  <a:gd name="connsiteX1" fmla="*/ 15215 w 15139"/>
                  <a:gd name="connsiteY1" fmla="*/ 6415 h 15139"/>
                  <a:gd name="connsiteX2" fmla="*/ 15518 w 15139"/>
                  <a:gd name="connsiteY2" fmla="*/ 15498 h 15139"/>
                  <a:gd name="connsiteX3" fmla="*/ 5677 w 15139"/>
                  <a:gd name="connsiteY3" fmla="*/ 641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415"/>
                    </a:moveTo>
                    <a:cubicBezTo>
                      <a:pt x="8856" y="5431"/>
                      <a:pt x="12036" y="5431"/>
                      <a:pt x="15215" y="6415"/>
                    </a:cubicBezTo>
                    <a:cubicBezTo>
                      <a:pt x="14685" y="9367"/>
                      <a:pt x="18697" y="11941"/>
                      <a:pt x="15518" y="15498"/>
                    </a:cubicBezTo>
                    <a:cubicBezTo>
                      <a:pt x="12187" y="12471"/>
                      <a:pt x="7797" y="10805"/>
                      <a:pt x="5677" y="6415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3" name="任意多边形: 形状 4522"/>
              <p:cNvSpPr/>
              <p:nvPr/>
            </p:nvSpPr>
            <p:spPr>
              <a:xfrm>
                <a:off x="2118689" y="6156505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7645 w 15139"/>
                  <a:gd name="connsiteY1" fmla="*/ 5677 h 15139"/>
                  <a:gd name="connsiteX2" fmla="*/ 11279 w 15139"/>
                  <a:gd name="connsiteY2" fmla="*/ 11505 h 15139"/>
                  <a:gd name="connsiteX3" fmla="*/ 5677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7418" y="8780"/>
                      <a:pt x="7570" y="7191"/>
                      <a:pt x="7645" y="5677"/>
                    </a:cubicBezTo>
                    <a:cubicBezTo>
                      <a:pt x="9765" y="7040"/>
                      <a:pt x="10370" y="9386"/>
                      <a:pt x="11279" y="11505"/>
                    </a:cubicBezTo>
                    <a:cubicBezTo>
                      <a:pt x="8781" y="12565"/>
                      <a:pt x="5904" y="14685"/>
                      <a:pt x="5677" y="9538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4" name="任意多边形: 形状 4523"/>
              <p:cNvSpPr/>
              <p:nvPr/>
            </p:nvSpPr>
            <p:spPr>
              <a:xfrm>
                <a:off x="2116796" y="6169902"/>
                <a:ext cx="15139" cy="15139"/>
              </a:xfrm>
              <a:custGeom>
                <a:avLst/>
                <a:gdLst>
                  <a:gd name="connsiteX0" fmla="*/ 11430 w 15139"/>
                  <a:gd name="connsiteY0" fmla="*/ 5677 h 15139"/>
                  <a:gd name="connsiteX1" fmla="*/ 5677 w 15139"/>
                  <a:gd name="connsiteY1" fmla="*/ 11430 h 15139"/>
                  <a:gd name="connsiteX2" fmla="*/ 11430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1430" y="5677"/>
                    </a:moveTo>
                    <a:cubicBezTo>
                      <a:pt x="11960" y="10068"/>
                      <a:pt x="9840" y="11733"/>
                      <a:pt x="5677" y="11430"/>
                    </a:cubicBezTo>
                    <a:cubicBezTo>
                      <a:pt x="6813" y="8705"/>
                      <a:pt x="8781" y="6813"/>
                      <a:pt x="11430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5" name="任意多边形: 形状 4524"/>
              <p:cNvSpPr/>
              <p:nvPr/>
            </p:nvSpPr>
            <p:spPr>
              <a:xfrm>
                <a:off x="2122534" y="6166042"/>
                <a:ext cx="7570" cy="15139"/>
              </a:xfrm>
              <a:custGeom>
                <a:avLst/>
                <a:gdLst>
                  <a:gd name="connsiteX0" fmla="*/ 7433 w 7569"/>
                  <a:gd name="connsiteY0" fmla="*/ 5677 h 15139"/>
                  <a:gd name="connsiteX1" fmla="*/ 5692 w 7569"/>
                  <a:gd name="connsiteY1" fmla="*/ 9537 h 15139"/>
                  <a:gd name="connsiteX2" fmla="*/ 7433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433" y="5677"/>
                    </a:moveTo>
                    <a:cubicBezTo>
                      <a:pt x="7509" y="7266"/>
                      <a:pt x="7282" y="8705"/>
                      <a:pt x="5692" y="9537"/>
                    </a:cubicBezTo>
                    <a:cubicBezTo>
                      <a:pt x="5617" y="7948"/>
                      <a:pt x="5768" y="6510"/>
                      <a:pt x="7433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6" name="任意多边形: 形状 4525"/>
              <p:cNvSpPr/>
              <p:nvPr/>
            </p:nvSpPr>
            <p:spPr>
              <a:xfrm>
                <a:off x="2112936" y="6177491"/>
                <a:ext cx="7570" cy="7570"/>
              </a:xfrm>
              <a:custGeom>
                <a:avLst/>
                <a:gdLst>
                  <a:gd name="connsiteX0" fmla="*/ 7721 w 7569"/>
                  <a:gd name="connsiteY0" fmla="*/ 5734 h 7569"/>
                  <a:gd name="connsiteX1" fmla="*/ 5677 w 7569"/>
                  <a:gd name="connsiteY1" fmla="*/ 5734 h 7569"/>
                  <a:gd name="connsiteX2" fmla="*/ 7721 w 7569"/>
                  <a:gd name="connsiteY2" fmla="*/ 573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5734"/>
                    </a:moveTo>
                    <a:cubicBezTo>
                      <a:pt x="7040" y="7248"/>
                      <a:pt x="6358" y="7248"/>
                      <a:pt x="5677" y="5734"/>
                    </a:cubicBezTo>
                    <a:cubicBezTo>
                      <a:pt x="6358" y="5658"/>
                      <a:pt x="7040" y="5658"/>
                      <a:pt x="7721" y="5734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7" name="任意多边形: 形状 4526"/>
              <p:cNvSpPr/>
              <p:nvPr/>
            </p:nvSpPr>
            <p:spPr>
              <a:xfrm>
                <a:off x="2114904" y="6175580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645 w 7569"/>
                  <a:gd name="connsiteY1" fmla="*/ 7570 h 7569"/>
                  <a:gd name="connsiteX2" fmla="*/ 7645 w 7569"/>
                  <a:gd name="connsiteY2" fmla="*/ 7570 h 7569"/>
                  <a:gd name="connsiteX3" fmla="*/ 5677 w 7569"/>
                  <a:gd name="connsiteY3" fmla="*/ 7570 h 7569"/>
                  <a:gd name="connsiteX4" fmla="*/ 764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283"/>
                      <a:pt x="7645" y="6964"/>
                      <a:pt x="7645" y="7570"/>
                    </a:cubicBezTo>
                    <a:lnTo>
                      <a:pt x="7645" y="7570"/>
                    </a:lnTo>
                    <a:cubicBezTo>
                      <a:pt x="6964" y="7570"/>
                      <a:pt x="6358" y="7570"/>
                      <a:pt x="5677" y="7570"/>
                    </a:cubicBezTo>
                    <a:cubicBezTo>
                      <a:pt x="5980" y="6586"/>
                      <a:pt x="6661" y="5980"/>
                      <a:pt x="7645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8" name="任意多边形: 形状 4527"/>
              <p:cNvSpPr/>
              <p:nvPr/>
            </p:nvSpPr>
            <p:spPr>
              <a:xfrm>
                <a:off x="2103474" y="6158397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7570 h 7569"/>
                  <a:gd name="connsiteX3" fmla="*/ 5677 w 7569"/>
                  <a:gd name="connsiteY3" fmla="*/ 7570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2"/>
                      <a:pt x="6964" y="6964"/>
                      <a:pt x="7570" y="7570"/>
                    </a:cubicBezTo>
                    <a:cubicBezTo>
                      <a:pt x="6964" y="7570"/>
                      <a:pt x="6283" y="7570"/>
                      <a:pt x="5677" y="7570"/>
                    </a:cubicBezTo>
                    <a:lnTo>
                      <a:pt x="5677" y="7570"/>
                    </a:lnTo>
                    <a:cubicBezTo>
                      <a:pt x="5677" y="6964"/>
                      <a:pt x="5677" y="6358"/>
                      <a:pt x="5677" y="5677"/>
                    </a:cubicBez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29" name="任意多边形: 形状 4528"/>
              <p:cNvSpPr/>
              <p:nvPr/>
            </p:nvSpPr>
            <p:spPr>
              <a:xfrm>
                <a:off x="2102566" y="6160365"/>
                <a:ext cx="7570" cy="7570"/>
              </a:xfrm>
              <a:custGeom>
                <a:avLst/>
                <a:gdLst>
                  <a:gd name="connsiteX0" fmla="*/ 6586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6 w 7569"/>
                  <a:gd name="connsiteY3" fmla="*/ 5677 h 7569"/>
                  <a:gd name="connsiteX4" fmla="*/ 6586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5677"/>
                    </a:moveTo>
                    <a:cubicBezTo>
                      <a:pt x="6283" y="5980"/>
                      <a:pt x="5980" y="6282"/>
                      <a:pt x="5677" y="6585"/>
                    </a:cubicBezTo>
                    <a:cubicBezTo>
                      <a:pt x="5753" y="6434"/>
                      <a:pt x="5677" y="6131"/>
                      <a:pt x="5829" y="6056"/>
                    </a:cubicBezTo>
                    <a:cubicBezTo>
                      <a:pt x="6056" y="5828"/>
                      <a:pt x="6358" y="5752"/>
                      <a:pt x="6586" y="5677"/>
                    </a:cubicBezTo>
                    <a:lnTo>
                      <a:pt x="6586" y="5677"/>
                    </a:lnTo>
                    <a:close/>
                  </a:path>
                </a:pathLst>
              </a:custGeom>
              <a:solidFill>
                <a:srgbClr val="F8D1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0" name="任意多边形: 形状 4529"/>
              <p:cNvSpPr/>
              <p:nvPr/>
            </p:nvSpPr>
            <p:spPr>
              <a:xfrm>
                <a:off x="2111372" y="5457155"/>
                <a:ext cx="15139" cy="15139"/>
              </a:xfrm>
              <a:custGeom>
                <a:avLst/>
                <a:gdLst>
                  <a:gd name="connsiteX0" fmla="*/ 12918 w 15139"/>
                  <a:gd name="connsiteY0" fmla="*/ 12944 h 15139"/>
                  <a:gd name="connsiteX1" fmla="*/ 7166 w 15139"/>
                  <a:gd name="connsiteY1" fmla="*/ 13095 h 15139"/>
                  <a:gd name="connsiteX2" fmla="*/ 6863 w 15139"/>
                  <a:gd name="connsiteY2" fmla="*/ 5677 h 15139"/>
                  <a:gd name="connsiteX3" fmla="*/ 12918 w 15139"/>
                  <a:gd name="connsiteY3" fmla="*/ 1294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2918" y="12944"/>
                    </a:moveTo>
                    <a:cubicBezTo>
                      <a:pt x="11026" y="13549"/>
                      <a:pt x="9209" y="16426"/>
                      <a:pt x="7166" y="13095"/>
                    </a:cubicBezTo>
                    <a:cubicBezTo>
                      <a:pt x="6484" y="10900"/>
                      <a:pt x="4365" y="8856"/>
                      <a:pt x="6863" y="5677"/>
                    </a:cubicBezTo>
                    <a:cubicBezTo>
                      <a:pt x="9058" y="8251"/>
                      <a:pt x="12767" y="8856"/>
                      <a:pt x="12918" y="12944"/>
                    </a:cubicBezTo>
                    <a:close/>
                  </a:path>
                </a:pathLst>
              </a:custGeom>
              <a:solidFill>
                <a:srgbClr val="F1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1" name="任意多边形: 形状 4530"/>
              <p:cNvSpPr/>
              <p:nvPr/>
            </p:nvSpPr>
            <p:spPr>
              <a:xfrm>
                <a:off x="2108243" y="5467449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434" y="6056"/>
                      <a:pt x="6510" y="6359"/>
                      <a:pt x="6586" y="6585"/>
                    </a:cubicBezTo>
                    <a:lnTo>
                      <a:pt x="6586" y="6585"/>
                    </a:lnTo>
                    <a:close/>
                  </a:path>
                </a:pathLst>
              </a:custGeom>
              <a:solidFill>
                <a:srgbClr val="F6DD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2" name="任意多边形: 形状 4531"/>
              <p:cNvSpPr/>
              <p:nvPr/>
            </p:nvSpPr>
            <p:spPr>
              <a:xfrm>
                <a:off x="1748008" y="6384120"/>
                <a:ext cx="15139" cy="15139"/>
              </a:xfrm>
              <a:custGeom>
                <a:avLst/>
                <a:gdLst>
                  <a:gd name="connsiteX0" fmla="*/ 9462 w 15139"/>
                  <a:gd name="connsiteY0" fmla="*/ 6207 h 15139"/>
                  <a:gd name="connsiteX1" fmla="*/ 11581 w 15139"/>
                  <a:gd name="connsiteY1" fmla="*/ 9310 h 15139"/>
                  <a:gd name="connsiteX2" fmla="*/ 9008 w 15139"/>
                  <a:gd name="connsiteY2" fmla="*/ 10219 h 15139"/>
                  <a:gd name="connsiteX3" fmla="*/ 5677 w 15139"/>
                  <a:gd name="connsiteY3" fmla="*/ 6131 h 15139"/>
                  <a:gd name="connsiteX4" fmla="*/ 7570 w 15139"/>
                  <a:gd name="connsiteY4" fmla="*/ 6131 h 15139"/>
                  <a:gd name="connsiteX5" fmla="*/ 9462 w 15139"/>
                  <a:gd name="connsiteY5" fmla="*/ 620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2" y="6207"/>
                    </a:moveTo>
                    <a:cubicBezTo>
                      <a:pt x="11581" y="6282"/>
                      <a:pt x="12944" y="6812"/>
                      <a:pt x="11581" y="9310"/>
                    </a:cubicBezTo>
                    <a:cubicBezTo>
                      <a:pt x="10900" y="10521"/>
                      <a:pt x="10143" y="11354"/>
                      <a:pt x="9008" y="10219"/>
                    </a:cubicBezTo>
                    <a:cubicBezTo>
                      <a:pt x="7721" y="9008"/>
                      <a:pt x="6737" y="7494"/>
                      <a:pt x="5677" y="6131"/>
                    </a:cubicBezTo>
                    <a:cubicBezTo>
                      <a:pt x="6283" y="5526"/>
                      <a:pt x="6964" y="5526"/>
                      <a:pt x="7570" y="6131"/>
                    </a:cubicBezTo>
                    <a:cubicBezTo>
                      <a:pt x="8175" y="6207"/>
                      <a:pt x="8856" y="6207"/>
                      <a:pt x="9462" y="620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3" name="任意多边形: 形状 4532"/>
              <p:cNvSpPr/>
              <p:nvPr/>
            </p:nvSpPr>
            <p:spPr>
              <a:xfrm>
                <a:off x="1747933" y="6358157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7342 h 7569"/>
                  <a:gd name="connsiteX3" fmla="*/ 7721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645" y="6282"/>
                      <a:pt x="7645" y="6888"/>
                      <a:pt x="7645" y="7494"/>
                    </a:cubicBezTo>
                    <a:cubicBezTo>
                      <a:pt x="6964" y="7418"/>
                      <a:pt x="6358" y="7418"/>
                      <a:pt x="5677" y="7342"/>
                    </a:cubicBezTo>
                    <a:cubicBezTo>
                      <a:pt x="5980" y="6434"/>
                      <a:pt x="6661" y="5828"/>
                      <a:pt x="7721" y="5677"/>
                    </a:cubicBezTo>
                    <a:close/>
                  </a:path>
                </a:pathLst>
              </a:custGeom>
              <a:solidFill>
                <a:srgbClr val="F3D1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4" name="任意多边形: 形状 4533"/>
              <p:cNvSpPr/>
              <p:nvPr/>
            </p:nvSpPr>
            <p:spPr>
              <a:xfrm>
                <a:off x="1748008" y="6383572"/>
                <a:ext cx="7570" cy="7570"/>
              </a:xfrm>
              <a:custGeom>
                <a:avLst/>
                <a:gdLst>
                  <a:gd name="connsiteX0" fmla="*/ 7570 w 7569"/>
                  <a:gd name="connsiteY0" fmla="*/ 6756 h 7569"/>
                  <a:gd name="connsiteX1" fmla="*/ 5677 w 7569"/>
                  <a:gd name="connsiteY1" fmla="*/ 6756 h 7569"/>
                  <a:gd name="connsiteX2" fmla="*/ 7570 w 7569"/>
                  <a:gd name="connsiteY2" fmla="*/ 675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6756"/>
                    </a:moveTo>
                    <a:cubicBezTo>
                      <a:pt x="6964" y="6756"/>
                      <a:pt x="6283" y="6756"/>
                      <a:pt x="5677" y="6756"/>
                    </a:cubicBezTo>
                    <a:cubicBezTo>
                      <a:pt x="6283" y="5318"/>
                      <a:pt x="6888" y="5318"/>
                      <a:pt x="7570" y="6756"/>
                    </a:cubicBezTo>
                    <a:close/>
                  </a:path>
                </a:pathLst>
              </a:custGeom>
              <a:solidFill>
                <a:srgbClr val="EFBF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5" name="任意多边形: 形状 4534"/>
              <p:cNvSpPr/>
              <p:nvPr/>
            </p:nvSpPr>
            <p:spPr>
              <a:xfrm>
                <a:off x="2121858" y="6519708"/>
                <a:ext cx="15139" cy="7570"/>
              </a:xfrm>
              <a:custGeom>
                <a:avLst/>
                <a:gdLst>
                  <a:gd name="connsiteX0" fmla="*/ 10077 w 15139"/>
                  <a:gd name="connsiteY0" fmla="*/ 7476 h 7569"/>
                  <a:gd name="connsiteX1" fmla="*/ 5687 w 15139"/>
                  <a:gd name="connsiteY1" fmla="*/ 6644 h 7569"/>
                  <a:gd name="connsiteX2" fmla="*/ 6217 w 15139"/>
                  <a:gd name="connsiteY2" fmla="*/ 5887 h 7569"/>
                  <a:gd name="connsiteX3" fmla="*/ 10077 w 15139"/>
                  <a:gd name="connsiteY3" fmla="*/ 7476 h 7569"/>
                  <a:gd name="connsiteX4" fmla="*/ 10077 w 15139"/>
                  <a:gd name="connsiteY4" fmla="*/ 747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077" y="7476"/>
                    </a:moveTo>
                    <a:cubicBezTo>
                      <a:pt x="8563" y="7400"/>
                      <a:pt x="6974" y="8006"/>
                      <a:pt x="5687" y="6644"/>
                    </a:cubicBezTo>
                    <a:cubicBezTo>
                      <a:pt x="5611" y="6568"/>
                      <a:pt x="5990" y="6038"/>
                      <a:pt x="6217" y="5887"/>
                    </a:cubicBezTo>
                    <a:cubicBezTo>
                      <a:pt x="7958" y="5357"/>
                      <a:pt x="9320" y="5811"/>
                      <a:pt x="10077" y="7476"/>
                    </a:cubicBezTo>
                    <a:lnTo>
                      <a:pt x="10077" y="7476"/>
                    </a:lnTo>
                    <a:close/>
                  </a:path>
                </a:pathLst>
              </a:custGeom>
              <a:solidFill>
                <a:srgbClr val="F7C57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6" name="任意多边形: 形状 4535"/>
              <p:cNvSpPr/>
              <p:nvPr/>
            </p:nvSpPr>
            <p:spPr>
              <a:xfrm>
                <a:off x="2010369" y="5937896"/>
                <a:ext cx="7570" cy="7570"/>
              </a:xfrm>
              <a:custGeom>
                <a:avLst/>
                <a:gdLst>
                  <a:gd name="connsiteX0" fmla="*/ 7494 w 7569"/>
                  <a:gd name="connsiteY0" fmla="*/ 7645 h 7569"/>
                  <a:gd name="connsiteX1" fmla="*/ 5677 w 7569"/>
                  <a:gd name="connsiteY1" fmla="*/ 5677 h 7569"/>
                  <a:gd name="connsiteX2" fmla="*/ 7494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645"/>
                    </a:moveTo>
                    <a:cubicBezTo>
                      <a:pt x="6510" y="7342"/>
                      <a:pt x="5904" y="6661"/>
                      <a:pt x="5677" y="5677"/>
                    </a:cubicBezTo>
                    <a:cubicBezTo>
                      <a:pt x="6283" y="6283"/>
                      <a:pt x="6888" y="6964"/>
                      <a:pt x="7494" y="7645"/>
                    </a:cubicBezTo>
                    <a:close/>
                  </a:path>
                </a:pathLst>
              </a:custGeom>
              <a:solidFill>
                <a:srgbClr val="F7D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7" name="任意多边形: 形状 4536"/>
              <p:cNvSpPr/>
              <p:nvPr/>
            </p:nvSpPr>
            <p:spPr>
              <a:xfrm>
                <a:off x="1624474" y="5974076"/>
                <a:ext cx="30278" cy="30278"/>
              </a:xfrm>
              <a:custGeom>
                <a:avLst/>
                <a:gdLst>
                  <a:gd name="connsiteX0" fmla="*/ 26569 w 30278"/>
                  <a:gd name="connsiteY0" fmla="*/ 9464 h 30278"/>
                  <a:gd name="connsiteX1" fmla="*/ 26569 w 30278"/>
                  <a:gd name="connsiteY1" fmla="*/ 11357 h 30278"/>
                  <a:gd name="connsiteX2" fmla="*/ 20892 w 30278"/>
                  <a:gd name="connsiteY2" fmla="*/ 13249 h 30278"/>
                  <a:gd name="connsiteX3" fmla="*/ 18848 w 30278"/>
                  <a:gd name="connsiteY3" fmla="*/ 17261 h 30278"/>
                  <a:gd name="connsiteX4" fmla="*/ 10976 w 30278"/>
                  <a:gd name="connsiteY4" fmla="*/ 25588 h 30278"/>
                  <a:gd name="connsiteX5" fmla="*/ 5677 w 30278"/>
                  <a:gd name="connsiteY5" fmla="*/ 19002 h 30278"/>
                  <a:gd name="connsiteX6" fmla="*/ 5677 w 30278"/>
                  <a:gd name="connsiteY6" fmla="*/ 19002 h 30278"/>
                  <a:gd name="connsiteX7" fmla="*/ 5677 w 30278"/>
                  <a:gd name="connsiteY7" fmla="*/ 12719 h 30278"/>
                  <a:gd name="connsiteX8" fmla="*/ 13928 w 30278"/>
                  <a:gd name="connsiteY8" fmla="*/ 9616 h 30278"/>
                  <a:gd name="connsiteX9" fmla="*/ 24677 w 30278"/>
                  <a:gd name="connsiteY9" fmla="*/ 5680 h 30278"/>
                  <a:gd name="connsiteX10" fmla="*/ 26569 w 30278"/>
                  <a:gd name="connsiteY10" fmla="*/ 9464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30278">
                    <a:moveTo>
                      <a:pt x="26569" y="9464"/>
                    </a:moveTo>
                    <a:cubicBezTo>
                      <a:pt x="26569" y="10070"/>
                      <a:pt x="26569" y="10752"/>
                      <a:pt x="26569" y="11357"/>
                    </a:cubicBezTo>
                    <a:cubicBezTo>
                      <a:pt x="24752" y="12114"/>
                      <a:pt x="23087" y="13476"/>
                      <a:pt x="20892" y="13249"/>
                    </a:cubicBezTo>
                    <a:cubicBezTo>
                      <a:pt x="19302" y="14082"/>
                      <a:pt x="19227" y="15671"/>
                      <a:pt x="18848" y="17261"/>
                    </a:cubicBezTo>
                    <a:cubicBezTo>
                      <a:pt x="17940" y="21576"/>
                      <a:pt x="14231" y="24528"/>
                      <a:pt x="10976" y="25588"/>
                    </a:cubicBezTo>
                    <a:cubicBezTo>
                      <a:pt x="7267" y="26723"/>
                      <a:pt x="8629" y="20440"/>
                      <a:pt x="5677" y="19002"/>
                    </a:cubicBezTo>
                    <a:lnTo>
                      <a:pt x="5677" y="19002"/>
                    </a:lnTo>
                    <a:cubicBezTo>
                      <a:pt x="5677" y="17110"/>
                      <a:pt x="5677" y="15217"/>
                      <a:pt x="5677" y="12719"/>
                    </a:cubicBezTo>
                    <a:cubicBezTo>
                      <a:pt x="10067" y="15445"/>
                      <a:pt x="12793" y="14385"/>
                      <a:pt x="13928" y="9616"/>
                    </a:cubicBezTo>
                    <a:cubicBezTo>
                      <a:pt x="19151" y="12719"/>
                      <a:pt x="21422" y="7799"/>
                      <a:pt x="24677" y="5680"/>
                    </a:cubicBezTo>
                    <a:cubicBezTo>
                      <a:pt x="27932" y="5604"/>
                      <a:pt x="27780" y="7269"/>
                      <a:pt x="26569" y="9464"/>
                    </a:cubicBezTo>
                    <a:close/>
                  </a:path>
                </a:pathLst>
              </a:custGeom>
              <a:solidFill>
                <a:srgbClr val="F0B6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8" name="任意多边形: 形状 4537"/>
              <p:cNvSpPr/>
              <p:nvPr/>
            </p:nvSpPr>
            <p:spPr>
              <a:xfrm>
                <a:off x="1628485" y="5958864"/>
                <a:ext cx="30278" cy="30278"/>
              </a:xfrm>
              <a:custGeom>
                <a:avLst/>
                <a:gdLst>
                  <a:gd name="connsiteX0" fmla="*/ 22557 w 30278"/>
                  <a:gd name="connsiteY0" fmla="*/ 24676 h 30278"/>
                  <a:gd name="connsiteX1" fmla="*/ 20665 w 30278"/>
                  <a:gd name="connsiteY1" fmla="*/ 20816 h 30278"/>
                  <a:gd name="connsiteX2" fmla="*/ 20665 w 30278"/>
                  <a:gd name="connsiteY2" fmla="*/ 18924 h 30278"/>
                  <a:gd name="connsiteX3" fmla="*/ 11127 w 30278"/>
                  <a:gd name="connsiteY3" fmla="*/ 17031 h 30278"/>
                  <a:gd name="connsiteX4" fmla="*/ 7418 w 30278"/>
                  <a:gd name="connsiteY4" fmla="*/ 17031 h 30278"/>
                  <a:gd name="connsiteX5" fmla="*/ 6661 w 30278"/>
                  <a:gd name="connsiteY5" fmla="*/ 16274 h 30278"/>
                  <a:gd name="connsiteX6" fmla="*/ 5677 w 30278"/>
                  <a:gd name="connsiteY6" fmla="*/ 13247 h 30278"/>
                  <a:gd name="connsiteX7" fmla="*/ 11203 w 30278"/>
                  <a:gd name="connsiteY7" fmla="*/ 9537 h 30278"/>
                  <a:gd name="connsiteX8" fmla="*/ 18772 w 30278"/>
                  <a:gd name="connsiteY8" fmla="*/ 5677 h 30278"/>
                  <a:gd name="connsiteX9" fmla="*/ 22633 w 30278"/>
                  <a:gd name="connsiteY9" fmla="*/ 7570 h 30278"/>
                  <a:gd name="connsiteX10" fmla="*/ 22633 w 30278"/>
                  <a:gd name="connsiteY10" fmla="*/ 7570 h 30278"/>
                  <a:gd name="connsiteX11" fmla="*/ 31868 w 30278"/>
                  <a:gd name="connsiteY11" fmla="*/ 18772 h 30278"/>
                  <a:gd name="connsiteX12" fmla="*/ 28310 w 30278"/>
                  <a:gd name="connsiteY12" fmla="*/ 18999 h 30278"/>
                  <a:gd name="connsiteX13" fmla="*/ 28310 w 30278"/>
                  <a:gd name="connsiteY13" fmla="*/ 18999 h 30278"/>
                  <a:gd name="connsiteX14" fmla="*/ 22557 w 30278"/>
                  <a:gd name="connsiteY14" fmla="*/ 2467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0278">
                    <a:moveTo>
                      <a:pt x="22557" y="24676"/>
                    </a:moveTo>
                    <a:cubicBezTo>
                      <a:pt x="22557" y="23087"/>
                      <a:pt x="22330" y="21573"/>
                      <a:pt x="20665" y="20816"/>
                    </a:cubicBezTo>
                    <a:cubicBezTo>
                      <a:pt x="20665" y="20211"/>
                      <a:pt x="20665" y="19529"/>
                      <a:pt x="20665" y="18924"/>
                    </a:cubicBezTo>
                    <a:cubicBezTo>
                      <a:pt x="18167" y="14760"/>
                      <a:pt x="14988" y="14155"/>
                      <a:pt x="11127" y="17031"/>
                    </a:cubicBezTo>
                    <a:cubicBezTo>
                      <a:pt x="9916" y="17031"/>
                      <a:pt x="8629" y="17031"/>
                      <a:pt x="7418" y="17031"/>
                    </a:cubicBezTo>
                    <a:cubicBezTo>
                      <a:pt x="7191" y="16804"/>
                      <a:pt x="6888" y="16502"/>
                      <a:pt x="6661" y="16274"/>
                    </a:cubicBezTo>
                    <a:cubicBezTo>
                      <a:pt x="6510" y="15214"/>
                      <a:pt x="6510" y="14079"/>
                      <a:pt x="5677" y="13247"/>
                    </a:cubicBezTo>
                    <a:cubicBezTo>
                      <a:pt x="6585" y="10673"/>
                      <a:pt x="8554" y="9159"/>
                      <a:pt x="11203" y="9537"/>
                    </a:cubicBezTo>
                    <a:cubicBezTo>
                      <a:pt x="14836" y="10067"/>
                      <a:pt x="16653" y="7721"/>
                      <a:pt x="18772" y="5677"/>
                    </a:cubicBezTo>
                    <a:cubicBezTo>
                      <a:pt x="19832" y="6812"/>
                      <a:pt x="20438" y="8780"/>
                      <a:pt x="22633" y="7570"/>
                    </a:cubicBezTo>
                    <a:lnTo>
                      <a:pt x="22633" y="7570"/>
                    </a:lnTo>
                    <a:cubicBezTo>
                      <a:pt x="22557" y="13852"/>
                      <a:pt x="29143" y="14760"/>
                      <a:pt x="31868" y="18772"/>
                    </a:cubicBezTo>
                    <a:cubicBezTo>
                      <a:pt x="30657" y="18848"/>
                      <a:pt x="29521" y="18924"/>
                      <a:pt x="28310" y="18999"/>
                    </a:cubicBezTo>
                    <a:lnTo>
                      <a:pt x="28310" y="18999"/>
                    </a:lnTo>
                    <a:cubicBezTo>
                      <a:pt x="29445" y="23920"/>
                      <a:pt x="25131" y="23465"/>
                      <a:pt x="22557" y="24676"/>
                    </a:cubicBezTo>
                    <a:close/>
                  </a:path>
                </a:pathLst>
              </a:custGeom>
              <a:solidFill>
                <a:srgbClr val="F8C5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39" name="任意多边形: 形状 4538"/>
              <p:cNvSpPr/>
              <p:nvPr/>
            </p:nvSpPr>
            <p:spPr>
              <a:xfrm>
                <a:off x="1604509" y="5967493"/>
                <a:ext cx="22709" cy="30278"/>
              </a:xfrm>
              <a:custGeom>
                <a:avLst/>
                <a:gdLst>
                  <a:gd name="connsiteX0" fmla="*/ 19889 w 22708"/>
                  <a:gd name="connsiteY0" fmla="*/ 12187 h 30278"/>
                  <a:gd name="connsiteX1" fmla="*/ 21781 w 22708"/>
                  <a:gd name="connsiteY1" fmla="*/ 12187 h 30278"/>
                  <a:gd name="connsiteX2" fmla="*/ 18451 w 22708"/>
                  <a:gd name="connsiteY2" fmla="*/ 21952 h 30278"/>
                  <a:gd name="connsiteX3" fmla="*/ 14212 w 22708"/>
                  <a:gd name="connsiteY3" fmla="*/ 27402 h 30278"/>
                  <a:gd name="connsiteX4" fmla="*/ 14212 w 22708"/>
                  <a:gd name="connsiteY4" fmla="*/ 27402 h 30278"/>
                  <a:gd name="connsiteX5" fmla="*/ 12319 w 22708"/>
                  <a:gd name="connsiteY5" fmla="*/ 29370 h 30278"/>
                  <a:gd name="connsiteX6" fmla="*/ 10427 w 22708"/>
                  <a:gd name="connsiteY6" fmla="*/ 29294 h 30278"/>
                  <a:gd name="connsiteX7" fmla="*/ 8308 w 22708"/>
                  <a:gd name="connsiteY7" fmla="*/ 28083 h 30278"/>
                  <a:gd name="connsiteX8" fmla="*/ 6567 w 22708"/>
                  <a:gd name="connsiteY8" fmla="*/ 27553 h 30278"/>
                  <a:gd name="connsiteX9" fmla="*/ 6642 w 22708"/>
                  <a:gd name="connsiteY9" fmla="*/ 27477 h 30278"/>
                  <a:gd name="connsiteX10" fmla="*/ 6642 w 22708"/>
                  <a:gd name="connsiteY10" fmla="*/ 21725 h 30278"/>
                  <a:gd name="connsiteX11" fmla="*/ 6642 w 22708"/>
                  <a:gd name="connsiteY11" fmla="*/ 21725 h 30278"/>
                  <a:gd name="connsiteX12" fmla="*/ 10427 w 22708"/>
                  <a:gd name="connsiteY12" fmla="*/ 12263 h 30278"/>
                  <a:gd name="connsiteX13" fmla="*/ 15196 w 22708"/>
                  <a:gd name="connsiteY13" fmla="*/ 5677 h 30278"/>
                  <a:gd name="connsiteX14" fmla="*/ 18072 w 22708"/>
                  <a:gd name="connsiteY14" fmla="*/ 10446 h 30278"/>
                  <a:gd name="connsiteX15" fmla="*/ 19889 w 22708"/>
                  <a:gd name="connsiteY15" fmla="*/ 12187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08" h="30278">
                    <a:moveTo>
                      <a:pt x="19889" y="12187"/>
                    </a:moveTo>
                    <a:cubicBezTo>
                      <a:pt x="20495" y="12187"/>
                      <a:pt x="21100" y="12187"/>
                      <a:pt x="21781" y="12187"/>
                    </a:cubicBezTo>
                    <a:cubicBezTo>
                      <a:pt x="20873" y="15442"/>
                      <a:pt x="15650" y="16880"/>
                      <a:pt x="18451" y="21952"/>
                    </a:cubicBezTo>
                    <a:cubicBezTo>
                      <a:pt x="19510" y="23920"/>
                      <a:pt x="15423" y="25358"/>
                      <a:pt x="14212" y="27402"/>
                    </a:cubicBezTo>
                    <a:lnTo>
                      <a:pt x="14212" y="27402"/>
                    </a:lnTo>
                    <a:cubicBezTo>
                      <a:pt x="13531" y="28007"/>
                      <a:pt x="13455" y="29219"/>
                      <a:pt x="12319" y="29370"/>
                    </a:cubicBezTo>
                    <a:cubicBezTo>
                      <a:pt x="11714" y="29370"/>
                      <a:pt x="11033" y="29294"/>
                      <a:pt x="10427" y="29294"/>
                    </a:cubicBezTo>
                    <a:cubicBezTo>
                      <a:pt x="9670" y="28916"/>
                      <a:pt x="9519" y="27553"/>
                      <a:pt x="8308" y="28083"/>
                    </a:cubicBezTo>
                    <a:cubicBezTo>
                      <a:pt x="7626" y="28159"/>
                      <a:pt x="7021" y="28007"/>
                      <a:pt x="6567" y="27553"/>
                    </a:cubicBezTo>
                    <a:lnTo>
                      <a:pt x="6642" y="27477"/>
                    </a:lnTo>
                    <a:cubicBezTo>
                      <a:pt x="5355" y="25585"/>
                      <a:pt x="5355" y="23693"/>
                      <a:pt x="6642" y="21725"/>
                    </a:cubicBezTo>
                    <a:lnTo>
                      <a:pt x="6642" y="21725"/>
                    </a:lnTo>
                    <a:cubicBezTo>
                      <a:pt x="11638" y="20059"/>
                      <a:pt x="14060" y="17335"/>
                      <a:pt x="10427" y="12263"/>
                    </a:cubicBezTo>
                    <a:cubicBezTo>
                      <a:pt x="12017" y="10068"/>
                      <a:pt x="13606" y="7948"/>
                      <a:pt x="15196" y="5677"/>
                    </a:cubicBezTo>
                    <a:cubicBezTo>
                      <a:pt x="16634" y="7191"/>
                      <a:pt x="15877" y="9689"/>
                      <a:pt x="18072" y="10446"/>
                    </a:cubicBezTo>
                    <a:cubicBezTo>
                      <a:pt x="18602" y="10976"/>
                      <a:pt x="19283" y="11582"/>
                      <a:pt x="19889" y="12187"/>
                    </a:cubicBezTo>
                    <a:close/>
                  </a:path>
                </a:pathLst>
              </a:custGeom>
              <a:solidFill>
                <a:srgbClr val="F2BA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0" name="任意多边形: 形状 4539"/>
              <p:cNvSpPr/>
              <p:nvPr/>
            </p:nvSpPr>
            <p:spPr>
              <a:xfrm>
                <a:off x="1633860" y="5966500"/>
                <a:ext cx="15139" cy="15139"/>
              </a:xfrm>
              <a:custGeom>
                <a:avLst/>
                <a:gdLst>
                  <a:gd name="connsiteX0" fmla="*/ 5677 w 15139"/>
                  <a:gd name="connsiteY0" fmla="*/ 9396 h 15139"/>
                  <a:gd name="connsiteX1" fmla="*/ 10522 w 15139"/>
                  <a:gd name="connsiteY1" fmla="*/ 5762 h 15139"/>
                  <a:gd name="connsiteX2" fmla="*/ 15215 w 15139"/>
                  <a:gd name="connsiteY2" fmla="*/ 11288 h 15139"/>
                  <a:gd name="connsiteX3" fmla="*/ 5677 w 15139"/>
                  <a:gd name="connsiteY3" fmla="*/ 93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96"/>
                    </a:moveTo>
                    <a:cubicBezTo>
                      <a:pt x="5829" y="6216"/>
                      <a:pt x="7797" y="5384"/>
                      <a:pt x="10522" y="5762"/>
                    </a:cubicBezTo>
                    <a:cubicBezTo>
                      <a:pt x="13701" y="6216"/>
                      <a:pt x="15139" y="8184"/>
                      <a:pt x="15215" y="11288"/>
                    </a:cubicBezTo>
                    <a:cubicBezTo>
                      <a:pt x="12490" y="8260"/>
                      <a:pt x="8705" y="10833"/>
                      <a:pt x="5677" y="9396"/>
                    </a:cubicBezTo>
                    <a:close/>
                  </a:path>
                </a:pathLst>
              </a:custGeom>
              <a:solidFill>
                <a:srgbClr val="F8CE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1" name="任意多边形: 形状 4540"/>
              <p:cNvSpPr/>
              <p:nvPr/>
            </p:nvSpPr>
            <p:spPr>
              <a:xfrm>
                <a:off x="1622973" y="5971107"/>
                <a:ext cx="15139" cy="15139"/>
              </a:xfrm>
              <a:custGeom>
                <a:avLst/>
                <a:gdLst>
                  <a:gd name="connsiteX0" fmla="*/ 12779 w 15139"/>
                  <a:gd name="connsiteY0" fmla="*/ 6756 h 15139"/>
                  <a:gd name="connsiteX1" fmla="*/ 11795 w 15139"/>
                  <a:gd name="connsiteY1" fmla="*/ 10163 h 15139"/>
                  <a:gd name="connsiteX2" fmla="*/ 6421 w 15139"/>
                  <a:gd name="connsiteY2" fmla="*/ 11601 h 15139"/>
                  <a:gd name="connsiteX3" fmla="*/ 7178 w 15139"/>
                  <a:gd name="connsiteY3" fmla="*/ 6756 h 15139"/>
                  <a:gd name="connsiteX4" fmla="*/ 12779 w 15139"/>
                  <a:gd name="connsiteY4" fmla="*/ 675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779" y="6756"/>
                    </a:moveTo>
                    <a:cubicBezTo>
                      <a:pt x="12477" y="7892"/>
                      <a:pt x="12477" y="9254"/>
                      <a:pt x="11795" y="10163"/>
                    </a:cubicBezTo>
                    <a:cubicBezTo>
                      <a:pt x="10508" y="11979"/>
                      <a:pt x="8465" y="13267"/>
                      <a:pt x="6421" y="11601"/>
                    </a:cubicBezTo>
                    <a:cubicBezTo>
                      <a:pt x="4528" y="10011"/>
                      <a:pt x="6799" y="8422"/>
                      <a:pt x="7178" y="6756"/>
                    </a:cubicBezTo>
                    <a:cubicBezTo>
                      <a:pt x="9070" y="5243"/>
                      <a:pt x="10887" y="5394"/>
                      <a:pt x="12779" y="6756"/>
                    </a:cubicBezTo>
                    <a:close/>
                  </a:path>
                </a:pathLst>
              </a:custGeom>
              <a:solidFill>
                <a:srgbClr val="F9D4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2" name="任意多边形: 形状 4541"/>
              <p:cNvSpPr/>
              <p:nvPr/>
            </p:nvSpPr>
            <p:spPr>
              <a:xfrm>
                <a:off x="1622581" y="5968401"/>
                <a:ext cx="15139" cy="15139"/>
              </a:xfrm>
              <a:custGeom>
                <a:avLst/>
                <a:gdLst>
                  <a:gd name="connsiteX0" fmla="*/ 13171 w 15139"/>
                  <a:gd name="connsiteY0" fmla="*/ 9462 h 15139"/>
                  <a:gd name="connsiteX1" fmla="*/ 7570 w 15139"/>
                  <a:gd name="connsiteY1" fmla="*/ 9462 h 15139"/>
                  <a:gd name="connsiteX2" fmla="*/ 5677 w 15139"/>
                  <a:gd name="connsiteY2" fmla="*/ 7570 h 15139"/>
                  <a:gd name="connsiteX3" fmla="*/ 5677 w 15139"/>
                  <a:gd name="connsiteY3" fmla="*/ 7570 h 15139"/>
                  <a:gd name="connsiteX4" fmla="*/ 7570 w 15139"/>
                  <a:gd name="connsiteY4" fmla="*/ 5677 h 15139"/>
                  <a:gd name="connsiteX5" fmla="*/ 11354 w 15139"/>
                  <a:gd name="connsiteY5" fmla="*/ 7494 h 15139"/>
                  <a:gd name="connsiteX6" fmla="*/ 13247 w 15139"/>
                  <a:gd name="connsiteY6" fmla="*/ 7494 h 15139"/>
                  <a:gd name="connsiteX7" fmla="*/ 13247 w 15139"/>
                  <a:gd name="connsiteY7" fmla="*/ 7494 h 15139"/>
                  <a:gd name="connsiteX8" fmla="*/ 13171 w 15139"/>
                  <a:gd name="connsiteY8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39" h="15139">
                    <a:moveTo>
                      <a:pt x="13171" y="9462"/>
                    </a:moveTo>
                    <a:cubicBezTo>
                      <a:pt x="11279" y="9462"/>
                      <a:pt x="9386" y="9462"/>
                      <a:pt x="7570" y="9462"/>
                    </a:cubicBezTo>
                    <a:cubicBezTo>
                      <a:pt x="6964" y="8857"/>
                      <a:pt x="6283" y="8175"/>
                      <a:pt x="5677" y="7570"/>
                    </a:cubicBezTo>
                    <a:lnTo>
                      <a:pt x="5677" y="7570"/>
                    </a:lnTo>
                    <a:cubicBezTo>
                      <a:pt x="6283" y="6964"/>
                      <a:pt x="6888" y="6359"/>
                      <a:pt x="7570" y="5677"/>
                    </a:cubicBezTo>
                    <a:cubicBezTo>
                      <a:pt x="8856" y="6283"/>
                      <a:pt x="10067" y="6889"/>
                      <a:pt x="11354" y="7494"/>
                    </a:cubicBezTo>
                    <a:cubicBezTo>
                      <a:pt x="12036" y="6585"/>
                      <a:pt x="12641" y="6585"/>
                      <a:pt x="13247" y="7494"/>
                    </a:cubicBezTo>
                    <a:lnTo>
                      <a:pt x="13247" y="7494"/>
                    </a:lnTo>
                    <a:cubicBezTo>
                      <a:pt x="13171" y="8175"/>
                      <a:pt x="13171" y="8781"/>
                      <a:pt x="13171" y="9462"/>
                    </a:cubicBezTo>
                    <a:close/>
                  </a:path>
                </a:pathLst>
              </a:custGeom>
              <a:solidFill>
                <a:srgbClr val="F8C5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3" name="任意多边形: 形状 4542"/>
              <p:cNvSpPr/>
              <p:nvPr/>
            </p:nvSpPr>
            <p:spPr>
              <a:xfrm>
                <a:off x="1622884" y="5987325"/>
                <a:ext cx="7570" cy="7570"/>
              </a:xfrm>
              <a:custGeom>
                <a:avLst/>
                <a:gdLst>
                  <a:gd name="connsiteX0" fmla="*/ 7191 w 7569"/>
                  <a:gd name="connsiteY0" fmla="*/ 5677 h 7569"/>
                  <a:gd name="connsiteX1" fmla="*/ 6661 w 7569"/>
                  <a:gd name="connsiteY1" fmla="*/ 8099 h 7569"/>
                  <a:gd name="connsiteX2" fmla="*/ 5677 w 7569"/>
                  <a:gd name="connsiteY2" fmla="*/ 7494 h 7569"/>
                  <a:gd name="connsiteX3" fmla="*/ 7191 w 7569"/>
                  <a:gd name="connsiteY3" fmla="*/ 5677 h 7569"/>
                  <a:gd name="connsiteX4" fmla="*/ 719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91" y="5677"/>
                    </a:moveTo>
                    <a:cubicBezTo>
                      <a:pt x="7040" y="6510"/>
                      <a:pt x="6813" y="7343"/>
                      <a:pt x="6661" y="8099"/>
                    </a:cubicBezTo>
                    <a:cubicBezTo>
                      <a:pt x="6358" y="7873"/>
                      <a:pt x="5980" y="7645"/>
                      <a:pt x="5677" y="7494"/>
                    </a:cubicBezTo>
                    <a:cubicBezTo>
                      <a:pt x="6207" y="6889"/>
                      <a:pt x="6737" y="6283"/>
                      <a:pt x="7191" y="5677"/>
                    </a:cubicBezTo>
                    <a:lnTo>
                      <a:pt x="7191" y="5677"/>
                    </a:lnTo>
                    <a:close/>
                  </a:path>
                </a:pathLst>
              </a:custGeom>
              <a:solidFill>
                <a:srgbClr val="F9D8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4" name="任意多边形: 形状 4543"/>
              <p:cNvSpPr/>
              <p:nvPr/>
            </p:nvSpPr>
            <p:spPr>
              <a:xfrm>
                <a:off x="1529400" y="6780473"/>
                <a:ext cx="22709" cy="22709"/>
              </a:xfrm>
              <a:custGeom>
                <a:avLst/>
                <a:gdLst>
                  <a:gd name="connsiteX0" fmla="*/ 17107 w 22708"/>
                  <a:gd name="connsiteY0" fmla="*/ 22168 h 22708"/>
                  <a:gd name="connsiteX1" fmla="*/ 5753 w 22708"/>
                  <a:gd name="connsiteY1" fmla="*/ 16566 h 22708"/>
                  <a:gd name="connsiteX2" fmla="*/ 5677 w 22708"/>
                  <a:gd name="connsiteY2" fmla="*/ 14750 h 22708"/>
                  <a:gd name="connsiteX3" fmla="*/ 9462 w 22708"/>
                  <a:gd name="connsiteY3" fmla="*/ 8997 h 22708"/>
                  <a:gd name="connsiteX4" fmla="*/ 9462 w 22708"/>
                  <a:gd name="connsiteY4" fmla="*/ 8997 h 22708"/>
                  <a:gd name="connsiteX5" fmla="*/ 15290 w 22708"/>
                  <a:gd name="connsiteY5" fmla="*/ 7104 h 22708"/>
                  <a:gd name="connsiteX6" fmla="*/ 18243 w 22708"/>
                  <a:gd name="connsiteY6" fmla="*/ 6044 h 22708"/>
                  <a:gd name="connsiteX7" fmla="*/ 19756 w 22708"/>
                  <a:gd name="connsiteY7" fmla="*/ 8013 h 22708"/>
                  <a:gd name="connsiteX8" fmla="*/ 17107 w 22708"/>
                  <a:gd name="connsiteY8" fmla="*/ 2216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7107" y="22168"/>
                    </a:moveTo>
                    <a:cubicBezTo>
                      <a:pt x="14912" y="17020"/>
                      <a:pt x="8932" y="19670"/>
                      <a:pt x="5753" y="16566"/>
                    </a:cubicBezTo>
                    <a:cubicBezTo>
                      <a:pt x="5677" y="15961"/>
                      <a:pt x="5677" y="15355"/>
                      <a:pt x="5677" y="14750"/>
                    </a:cubicBezTo>
                    <a:cubicBezTo>
                      <a:pt x="6888" y="12857"/>
                      <a:pt x="6888" y="10057"/>
                      <a:pt x="9462" y="8997"/>
                    </a:cubicBezTo>
                    <a:lnTo>
                      <a:pt x="9462" y="8997"/>
                    </a:lnTo>
                    <a:cubicBezTo>
                      <a:pt x="12111" y="10586"/>
                      <a:pt x="14004" y="9981"/>
                      <a:pt x="15290" y="7104"/>
                    </a:cubicBezTo>
                    <a:cubicBezTo>
                      <a:pt x="15820" y="5893"/>
                      <a:pt x="16956" y="5212"/>
                      <a:pt x="18243" y="6044"/>
                    </a:cubicBezTo>
                    <a:cubicBezTo>
                      <a:pt x="18924" y="6499"/>
                      <a:pt x="19832" y="8013"/>
                      <a:pt x="19756" y="8013"/>
                    </a:cubicBezTo>
                    <a:cubicBezTo>
                      <a:pt x="14912" y="12100"/>
                      <a:pt x="19529" y="17853"/>
                      <a:pt x="17107" y="22168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5" name="任意多边形: 形状 4544"/>
              <p:cNvSpPr/>
              <p:nvPr/>
            </p:nvSpPr>
            <p:spPr>
              <a:xfrm>
                <a:off x="2136055" y="6619298"/>
                <a:ext cx="15139" cy="15139"/>
              </a:xfrm>
              <a:custGeom>
                <a:avLst/>
                <a:gdLst>
                  <a:gd name="connsiteX0" fmla="*/ 15031 w 15139"/>
                  <a:gd name="connsiteY0" fmla="*/ 10530 h 15139"/>
                  <a:gd name="connsiteX1" fmla="*/ 8824 w 15139"/>
                  <a:gd name="connsiteY1" fmla="*/ 12573 h 15139"/>
                  <a:gd name="connsiteX2" fmla="*/ 5720 w 15139"/>
                  <a:gd name="connsiteY2" fmla="*/ 9849 h 15139"/>
                  <a:gd name="connsiteX3" fmla="*/ 9202 w 15139"/>
                  <a:gd name="connsiteY3" fmla="*/ 10000 h 15139"/>
                  <a:gd name="connsiteX4" fmla="*/ 14880 w 15139"/>
                  <a:gd name="connsiteY4" fmla="*/ 6669 h 15139"/>
                  <a:gd name="connsiteX5" fmla="*/ 15031 w 15139"/>
                  <a:gd name="connsiteY5" fmla="*/ 105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5031" y="10530"/>
                    </a:moveTo>
                    <a:cubicBezTo>
                      <a:pt x="13139" y="11741"/>
                      <a:pt x="12003" y="14542"/>
                      <a:pt x="8824" y="12573"/>
                    </a:cubicBezTo>
                    <a:cubicBezTo>
                      <a:pt x="7537" y="11817"/>
                      <a:pt x="5342" y="11665"/>
                      <a:pt x="5720" y="9849"/>
                    </a:cubicBezTo>
                    <a:cubicBezTo>
                      <a:pt x="6629" y="5610"/>
                      <a:pt x="7916" y="10151"/>
                      <a:pt x="9202" y="10000"/>
                    </a:cubicBezTo>
                    <a:cubicBezTo>
                      <a:pt x="11776" y="9697"/>
                      <a:pt x="10489" y="3263"/>
                      <a:pt x="14880" y="6669"/>
                    </a:cubicBezTo>
                    <a:cubicBezTo>
                      <a:pt x="16015" y="8032"/>
                      <a:pt x="16015" y="9243"/>
                      <a:pt x="15031" y="10530"/>
                    </a:cubicBezTo>
                    <a:close/>
                  </a:path>
                </a:pathLst>
              </a:custGeom>
              <a:solidFill>
                <a:srgbClr val="FBE8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6" name="任意多边形: 形状 4545"/>
              <p:cNvSpPr/>
              <p:nvPr/>
            </p:nvSpPr>
            <p:spPr>
              <a:xfrm>
                <a:off x="2145258" y="6619538"/>
                <a:ext cx="15139" cy="15139"/>
              </a:xfrm>
              <a:custGeom>
                <a:avLst/>
                <a:gdLst>
                  <a:gd name="connsiteX0" fmla="*/ 5829 w 15139"/>
                  <a:gd name="connsiteY0" fmla="*/ 10290 h 15139"/>
                  <a:gd name="connsiteX1" fmla="*/ 5677 w 15139"/>
                  <a:gd name="connsiteY1" fmla="*/ 6505 h 15139"/>
                  <a:gd name="connsiteX2" fmla="*/ 10067 w 15139"/>
                  <a:gd name="connsiteY2" fmla="*/ 8701 h 15139"/>
                  <a:gd name="connsiteX3" fmla="*/ 5829 w 15139"/>
                  <a:gd name="connsiteY3" fmla="*/ 1029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29" y="10290"/>
                    </a:moveTo>
                    <a:cubicBezTo>
                      <a:pt x="5753" y="9003"/>
                      <a:pt x="5677" y="7792"/>
                      <a:pt x="5677" y="6505"/>
                    </a:cubicBezTo>
                    <a:cubicBezTo>
                      <a:pt x="8629" y="4159"/>
                      <a:pt x="10067" y="7413"/>
                      <a:pt x="10067" y="8701"/>
                    </a:cubicBezTo>
                    <a:cubicBezTo>
                      <a:pt x="10067" y="11652"/>
                      <a:pt x="7267" y="9685"/>
                      <a:pt x="5829" y="10290"/>
                    </a:cubicBezTo>
                    <a:close/>
                  </a:path>
                </a:pathLst>
              </a:custGeom>
              <a:solidFill>
                <a:srgbClr val="F7D1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7" name="任意多边形: 形状 4546"/>
              <p:cNvSpPr/>
              <p:nvPr/>
            </p:nvSpPr>
            <p:spPr>
              <a:xfrm>
                <a:off x="2136384" y="6629147"/>
                <a:ext cx="7570" cy="15139"/>
              </a:xfrm>
              <a:custGeom>
                <a:avLst/>
                <a:gdLst>
                  <a:gd name="connsiteX0" fmla="*/ 8799 w 7569"/>
                  <a:gd name="connsiteY0" fmla="*/ 7569 h 15139"/>
                  <a:gd name="connsiteX1" fmla="*/ 7436 w 7569"/>
                  <a:gd name="connsiteY1" fmla="*/ 9462 h 15139"/>
                  <a:gd name="connsiteX2" fmla="*/ 5695 w 7569"/>
                  <a:gd name="connsiteY2" fmla="*/ 8024 h 15139"/>
                  <a:gd name="connsiteX3" fmla="*/ 7133 w 7569"/>
                  <a:gd name="connsiteY3" fmla="*/ 5904 h 15139"/>
                  <a:gd name="connsiteX4" fmla="*/ 8799 w 7569"/>
                  <a:gd name="connsiteY4" fmla="*/ 756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8799" y="7569"/>
                    </a:moveTo>
                    <a:cubicBezTo>
                      <a:pt x="8420" y="8099"/>
                      <a:pt x="8042" y="9159"/>
                      <a:pt x="7436" y="9462"/>
                    </a:cubicBezTo>
                    <a:cubicBezTo>
                      <a:pt x="6376" y="9916"/>
                      <a:pt x="5544" y="9083"/>
                      <a:pt x="5695" y="8024"/>
                    </a:cubicBezTo>
                    <a:cubicBezTo>
                      <a:pt x="5846" y="7266"/>
                      <a:pt x="6452" y="6282"/>
                      <a:pt x="7133" y="5904"/>
                    </a:cubicBezTo>
                    <a:cubicBezTo>
                      <a:pt x="8496" y="5147"/>
                      <a:pt x="8571" y="6434"/>
                      <a:pt x="8799" y="7569"/>
                    </a:cubicBezTo>
                    <a:close/>
                  </a:path>
                </a:pathLst>
              </a:custGeom>
              <a:solidFill>
                <a:srgbClr val="F7D2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8" name="任意多边形: 形状 4547"/>
              <p:cNvSpPr/>
              <p:nvPr/>
            </p:nvSpPr>
            <p:spPr>
              <a:xfrm>
                <a:off x="2196579" y="6516725"/>
                <a:ext cx="22709" cy="45417"/>
              </a:xfrm>
              <a:custGeom>
                <a:avLst/>
                <a:gdLst>
                  <a:gd name="connsiteX0" fmla="*/ 11506 w 22708"/>
                  <a:gd name="connsiteY0" fmla="*/ 12428 h 45417"/>
                  <a:gd name="connsiteX1" fmla="*/ 5753 w 22708"/>
                  <a:gd name="connsiteY1" fmla="*/ 10459 h 45417"/>
                  <a:gd name="connsiteX2" fmla="*/ 6964 w 22708"/>
                  <a:gd name="connsiteY2" fmla="*/ 9324 h 45417"/>
                  <a:gd name="connsiteX3" fmla="*/ 7418 w 22708"/>
                  <a:gd name="connsiteY3" fmla="*/ 8567 h 45417"/>
                  <a:gd name="connsiteX4" fmla="*/ 6964 w 22708"/>
                  <a:gd name="connsiteY4" fmla="*/ 7810 h 45417"/>
                  <a:gd name="connsiteX5" fmla="*/ 7115 w 22708"/>
                  <a:gd name="connsiteY5" fmla="*/ 6826 h 45417"/>
                  <a:gd name="connsiteX6" fmla="*/ 8781 w 22708"/>
                  <a:gd name="connsiteY6" fmla="*/ 5691 h 45417"/>
                  <a:gd name="connsiteX7" fmla="*/ 11581 w 22708"/>
                  <a:gd name="connsiteY7" fmla="*/ 6826 h 45417"/>
                  <a:gd name="connsiteX8" fmla="*/ 17486 w 22708"/>
                  <a:gd name="connsiteY8" fmla="*/ 18407 h 45417"/>
                  <a:gd name="connsiteX9" fmla="*/ 20816 w 22708"/>
                  <a:gd name="connsiteY9" fmla="*/ 15985 h 45417"/>
                  <a:gd name="connsiteX10" fmla="*/ 20892 w 22708"/>
                  <a:gd name="connsiteY10" fmla="*/ 17802 h 45417"/>
                  <a:gd name="connsiteX11" fmla="*/ 19151 w 22708"/>
                  <a:gd name="connsiteY11" fmla="*/ 35288 h 45417"/>
                  <a:gd name="connsiteX12" fmla="*/ 18621 w 22708"/>
                  <a:gd name="connsiteY12" fmla="*/ 36423 h 45417"/>
                  <a:gd name="connsiteX13" fmla="*/ 17258 w 22708"/>
                  <a:gd name="connsiteY13" fmla="*/ 42933 h 45417"/>
                  <a:gd name="connsiteX14" fmla="*/ 7721 w 22708"/>
                  <a:gd name="connsiteY14" fmla="*/ 39148 h 45417"/>
                  <a:gd name="connsiteX15" fmla="*/ 6131 w 22708"/>
                  <a:gd name="connsiteY15" fmla="*/ 35515 h 45417"/>
                  <a:gd name="connsiteX16" fmla="*/ 11506 w 22708"/>
                  <a:gd name="connsiteY16" fmla="*/ 20905 h 45417"/>
                  <a:gd name="connsiteX17" fmla="*/ 11506 w 22708"/>
                  <a:gd name="connsiteY17" fmla="*/ 12428 h 4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708" h="45417">
                    <a:moveTo>
                      <a:pt x="11506" y="12428"/>
                    </a:moveTo>
                    <a:cubicBezTo>
                      <a:pt x="9159" y="12957"/>
                      <a:pt x="5071" y="18937"/>
                      <a:pt x="5753" y="10459"/>
                    </a:cubicBezTo>
                    <a:cubicBezTo>
                      <a:pt x="5980" y="9854"/>
                      <a:pt x="6358" y="9475"/>
                      <a:pt x="6964" y="9324"/>
                    </a:cubicBezTo>
                    <a:cubicBezTo>
                      <a:pt x="6964" y="9324"/>
                      <a:pt x="7418" y="8567"/>
                      <a:pt x="7418" y="8567"/>
                    </a:cubicBezTo>
                    <a:cubicBezTo>
                      <a:pt x="7418" y="8567"/>
                      <a:pt x="6964" y="7810"/>
                      <a:pt x="6964" y="7810"/>
                    </a:cubicBezTo>
                    <a:cubicBezTo>
                      <a:pt x="6964" y="7810"/>
                      <a:pt x="7115" y="6826"/>
                      <a:pt x="7115" y="6826"/>
                    </a:cubicBezTo>
                    <a:cubicBezTo>
                      <a:pt x="7569" y="6221"/>
                      <a:pt x="8099" y="5842"/>
                      <a:pt x="8781" y="5691"/>
                    </a:cubicBezTo>
                    <a:cubicBezTo>
                      <a:pt x="9916" y="5615"/>
                      <a:pt x="10824" y="5842"/>
                      <a:pt x="11581" y="6826"/>
                    </a:cubicBezTo>
                    <a:cubicBezTo>
                      <a:pt x="12717" y="11141"/>
                      <a:pt x="19454" y="12579"/>
                      <a:pt x="17486" y="18407"/>
                    </a:cubicBezTo>
                    <a:cubicBezTo>
                      <a:pt x="19454" y="18786"/>
                      <a:pt x="19454" y="16515"/>
                      <a:pt x="20816" y="15985"/>
                    </a:cubicBezTo>
                    <a:cubicBezTo>
                      <a:pt x="20892" y="16591"/>
                      <a:pt x="21195" y="17499"/>
                      <a:pt x="20892" y="17802"/>
                    </a:cubicBezTo>
                    <a:cubicBezTo>
                      <a:pt x="14836" y="23101"/>
                      <a:pt x="19378" y="29383"/>
                      <a:pt x="19151" y="35288"/>
                    </a:cubicBezTo>
                    <a:cubicBezTo>
                      <a:pt x="18999" y="35666"/>
                      <a:pt x="18772" y="36044"/>
                      <a:pt x="18621" y="36423"/>
                    </a:cubicBezTo>
                    <a:cubicBezTo>
                      <a:pt x="16199" y="38164"/>
                      <a:pt x="17788" y="40738"/>
                      <a:pt x="17258" y="42933"/>
                    </a:cubicBezTo>
                    <a:cubicBezTo>
                      <a:pt x="12641" y="45280"/>
                      <a:pt x="9613" y="43614"/>
                      <a:pt x="7721" y="39148"/>
                    </a:cubicBezTo>
                    <a:cubicBezTo>
                      <a:pt x="6661" y="38164"/>
                      <a:pt x="6207" y="36953"/>
                      <a:pt x="6131" y="35515"/>
                    </a:cubicBezTo>
                    <a:cubicBezTo>
                      <a:pt x="6964" y="30292"/>
                      <a:pt x="7721" y="25069"/>
                      <a:pt x="11506" y="20905"/>
                    </a:cubicBezTo>
                    <a:cubicBezTo>
                      <a:pt x="13852" y="18180"/>
                      <a:pt x="14004" y="15228"/>
                      <a:pt x="11506" y="12428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49" name="任意多边形: 形状 4548"/>
              <p:cNvSpPr/>
              <p:nvPr/>
            </p:nvSpPr>
            <p:spPr>
              <a:xfrm>
                <a:off x="2183408" y="6510002"/>
                <a:ext cx="30278" cy="22709"/>
              </a:xfrm>
              <a:custGeom>
                <a:avLst/>
                <a:gdLst>
                  <a:gd name="connsiteX0" fmla="*/ 20816 w 30278"/>
                  <a:gd name="connsiteY0" fmla="*/ 17183 h 22708"/>
                  <a:gd name="connsiteX1" fmla="*/ 18924 w 30278"/>
                  <a:gd name="connsiteY1" fmla="*/ 17183 h 22708"/>
                  <a:gd name="connsiteX2" fmla="*/ 8326 w 30278"/>
                  <a:gd name="connsiteY2" fmla="*/ 24222 h 22708"/>
                  <a:gd name="connsiteX3" fmla="*/ 15139 w 30278"/>
                  <a:gd name="connsiteY3" fmla="*/ 15290 h 22708"/>
                  <a:gd name="connsiteX4" fmla="*/ 13322 w 30278"/>
                  <a:gd name="connsiteY4" fmla="*/ 15214 h 22708"/>
                  <a:gd name="connsiteX5" fmla="*/ 5677 w 30278"/>
                  <a:gd name="connsiteY5" fmla="*/ 17183 h 22708"/>
                  <a:gd name="connsiteX6" fmla="*/ 7570 w 30278"/>
                  <a:gd name="connsiteY6" fmla="*/ 5677 h 22708"/>
                  <a:gd name="connsiteX7" fmla="*/ 9462 w 30278"/>
                  <a:gd name="connsiteY7" fmla="*/ 5828 h 22708"/>
                  <a:gd name="connsiteX8" fmla="*/ 17259 w 30278"/>
                  <a:gd name="connsiteY8" fmla="*/ 7494 h 22708"/>
                  <a:gd name="connsiteX9" fmla="*/ 25509 w 30278"/>
                  <a:gd name="connsiteY9" fmla="*/ 7570 h 22708"/>
                  <a:gd name="connsiteX10" fmla="*/ 26569 w 30278"/>
                  <a:gd name="connsiteY10" fmla="*/ 11430 h 22708"/>
                  <a:gd name="connsiteX11" fmla="*/ 24752 w 30278"/>
                  <a:gd name="connsiteY11" fmla="*/ 13398 h 22708"/>
                  <a:gd name="connsiteX12" fmla="*/ 24752 w 30278"/>
                  <a:gd name="connsiteY12" fmla="*/ 13398 h 22708"/>
                  <a:gd name="connsiteX13" fmla="*/ 20892 w 30278"/>
                  <a:gd name="connsiteY13" fmla="*/ 13398 h 22708"/>
                  <a:gd name="connsiteX14" fmla="*/ 20438 w 30278"/>
                  <a:gd name="connsiteY14" fmla="*/ 14609 h 22708"/>
                  <a:gd name="connsiteX15" fmla="*/ 20892 w 30278"/>
                  <a:gd name="connsiteY15" fmla="*/ 15214 h 22708"/>
                  <a:gd name="connsiteX16" fmla="*/ 20892 w 30278"/>
                  <a:gd name="connsiteY16" fmla="*/ 15214 h 22708"/>
                  <a:gd name="connsiteX17" fmla="*/ 20816 w 30278"/>
                  <a:gd name="connsiteY17" fmla="*/ 1718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78" h="22708">
                    <a:moveTo>
                      <a:pt x="20816" y="17183"/>
                    </a:moveTo>
                    <a:cubicBezTo>
                      <a:pt x="20211" y="17183"/>
                      <a:pt x="19529" y="17183"/>
                      <a:pt x="18924" y="17183"/>
                    </a:cubicBezTo>
                    <a:cubicBezTo>
                      <a:pt x="16804" y="21043"/>
                      <a:pt x="14079" y="23995"/>
                      <a:pt x="8326" y="24222"/>
                    </a:cubicBezTo>
                    <a:cubicBezTo>
                      <a:pt x="9840" y="20286"/>
                      <a:pt x="15972" y="20059"/>
                      <a:pt x="15139" y="15290"/>
                    </a:cubicBezTo>
                    <a:cubicBezTo>
                      <a:pt x="14609" y="13625"/>
                      <a:pt x="13928" y="14155"/>
                      <a:pt x="13322" y="15214"/>
                    </a:cubicBezTo>
                    <a:cubicBezTo>
                      <a:pt x="10749" y="15896"/>
                      <a:pt x="8251" y="16502"/>
                      <a:pt x="5677" y="17183"/>
                    </a:cubicBezTo>
                    <a:cubicBezTo>
                      <a:pt x="6056" y="13322"/>
                      <a:pt x="9916" y="9991"/>
                      <a:pt x="7570" y="5677"/>
                    </a:cubicBezTo>
                    <a:cubicBezTo>
                      <a:pt x="8175" y="5752"/>
                      <a:pt x="8856" y="5752"/>
                      <a:pt x="9462" y="5828"/>
                    </a:cubicBezTo>
                    <a:cubicBezTo>
                      <a:pt x="11733" y="7721"/>
                      <a:pt x="14912" y="5677"/>
                      <a:pt x="17259" y="7494"/>
                    </a:cubicBezTo>
                    <a:cubicBezTo>
                      <a:pt x="19984" y="7494"/>
                      <a:pt x="22784" y="7342"/>
                      <a:pt x="25509" y="7570"/>
                    </a:cubicBezTo>
                    <a:cubicBezTo>
                      <a:pt x="29067" y="7796"/>
                      <a:pt x="26948" y="9916"/>
                      <a:pt x="26569" y="11430"/>
                    </a:cubicBezTo>
                    <a:cubicBezTo>
                      <a:pt x="25964" y="12035"/>
                      <a:pt x="25282" y="12641"/>
                      <a:pt x="24752" y="13398"/>
                    </a:cubicBezTo>
                    <a:lnTo>
                      <a:pt x="24752" y="13398"/>
                    </a:lnTo>
                    <a:cubicBezTo>
                      <a:pt x="23466" y="13398"/>
                      <a:pt x="22179" y="13398"/>
                      <a:pt x="20892" y="13398"/>
                    </a:cubicBezTo>
                    <a:cubicBezTo>
                      <a:pt x="20438" y="13776"/>
                      <a:pt x="20286" y="14230"/>
                      <a:pt x="20438" y="14609"/>
                    </a:cubicBezTo>
                    <a:cubicBezTo>
                      <a:pt x="20589" y="14988"/>
                      <a:pt x="20741" y="15214"/>
                      <a:pt x="20892" y="15214"/>
                    </a:cubicBezTo>
                    <a:lnTo>
                      <a:pt x="20892" y="15214"/>
                    </a:lnTo>
                    <a:cubicBezTo>
                      <a:pt x="21346" y="15972"/>
                      <a:pt x="21346" y="16577"/>
                      <a:pt x="20816" y="17183"/>
                    </a:cubicBezTo>
                    <a:close/>
                  </a:path>
                </a:pathLst>
              </a:custGeom>
              <a:solidFill>
                <a:srgbClr val="F4C4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0" name="任意多边形: 形状 4549"/>
              <p:cNvSpPr/>
              <p:nvPr/>
            </p:nvSpPr>
            <p:spPr>
              <a:xfrm>
                <a:off x="2187117" y="6510229"/>
                <a:ext cx="15139" cy="7570"/>
              </a:xfrm>
              <a:custGeom>
                <a:avLst/>
                <a:gdLst>
                  <a:gd name="connsiteX0" fmla="*/ 13474 w 15139"/>
                  <a:gd name="connsiteY0" fmla="*/ 7418 h 7569"/>
                  <a:gd name="connsiteX1" fmla="*/ 5677 w 15139"/>
                  <a:gd name="connsiteY1" fmla="*/ 5753 h 7569"/>
                  <a:gd name="connsiteX2" fmla="*/ 7494 w 15139"/>
                  <a:gd name="connsiteY2" fmla="*/ 5677 h 7569"/>
                  <a:gd name="connsiteX3" fmla="*/ 13474 w 15139"/>
                  <a:gd name="connsiteY3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13474" y="7418"/>
                    </a:moveTo>
                    <a:cubicBezTo>
                      <a:pt x="10824" y="7267"/>
                      <a:pt x="7797" y="8629"/>
                      <a:pt x="5677" y="5753"/>
                    </a:cubicBezTo>
                    <a:cubicBezTo>
                      <a:pt x="6283" y="5677"/>
                      <a:pt x="6888" y="5677"/>
                      <a:pt x="7494" y="5677"/>
                    </a:cubicBezTo>
                    <a:cubicBezTo>
                      <a:pt x="9538" y="5904"/>
                      <a:pt x="11884" y="5223"/>
                      <a:pt x="13474" y="7418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1" name="任意多边形: 形状 4550"/>
              <p:cNvSpPr/>
              <p:nvPr/>
            </p:nvSpPr>
            <p:spPr>
              <a:xfrm>
                <a:off x="2202408" y="6515830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191" y="6661"/>
                      <a:pt x="6661" y="7343"/>
                      <a:pt x="5677" y="7645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2" name="任意多边形: 形状 4551"/>
              <p:cNvSpPr/>
              <p:nvPr/>
            </p:nvSpPr>
            <p:spPr>
              <a:xfrm>
                <a:off x="1596012" y="5978996"/>
                <a:ext cx="7570" cy="7570"/>
              </a:xfrm>
              <a:custGeom>
                <a:avLst/>
                <a:gdLst>
                  <a:gd name="connsiteX0" fmla="*/ 5677 w 7569"/>
                  <a:gd name="connsiteY0" fmla="*/ 8254 h 7569"/>
                  <a:gd name="connsiteX1" fmla="*/ 7948 w 7569"/>
                  <a:gd name="connsiteY1" fmla="*/ 5680 h 7569"/>
                  <a:gd name="connsiteX2" fmla="*/ 9386 w 7569"/>
                  <a:gd name="connsiteY2" fmla="*/ 8254 h 7569"/>
                  <a:gd name="connsiteX3" fmla="*/ 5677 w 7569"/>
                  <a:gd name="connsiteY3" fmla="*/ 825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8254"/>
                    </a:moveTo>
                    <a:cubicBezTo>
                      <a:pt x="6056" y="7042"/>
                      <a:pt x="6661" y="5756"/>
                      <a:pt x="7948" y="5680"/>
                    </a:cubicBezTo>
                    <a:cubicBezTo>
                      <a:pt x="9689" y="5604"/>
                      <a:pt x="9235" y="7194"/>
                      <a:pt x="9386" y="8254"/>
                    </a:cubicBezTo>
                    <a:cubicBezTo>
                      <a:pt x="8099" y="8254"/>
                      <a:pt x="6888" y="8254"/>
                      <a:pt x="5677" y="8254"/>
                    </a:cubicBezTo>
                    <a:close/>
                  </a:path>
                </a:pathLst>
              </a:custGeom>
              <a:solidFill>
                <a:srgbClr val="F5C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3" name="任意多边形: 形状 4552"/>
              <p:cNvSpPr/>
              <p:nvPr/>
            </p:nvSpPr>
            <p:spPr>
              <a:xfrm>
                <a:off x="2242375" y="6156405"/>
                <a:ext cx="30278" cy="37848"/>
              </a:xfrm>
              <a:custGeom>
                <a:avLst/>
                <a:gdLst>
                  <a:gd name="connsiteX0" fmla="*/ 26418 w 30278"/>
                  <a:gd name="connsiteY0" fmla="*/ 13422 h 37847"/>
                  <a:gd name="connsiteX1" fmla="*/ 16956 w 30278"/>
                  <a:gd name="connsiteY1" fmla="*/ 30454 h 37847"/>
                  <a:gd name="connsiteX2" fmla="*/ 15063 w 30278"/>
                  <a:gd name="connsiteY2" fmla="*/ 32421 h 37847"/>
                  <a:gd name="connsiteX3" fmla="*/ 12868 w 30278"/>
                  <a:gd name="connsiteY3" fmla="*/ 32573 h 37847"/>
                  <a:gd name="connsiteX4" fmla="*/ 7494 w 30278"/>
                  <a:gd name="connsiteY4" fmla="*/ 19099 h 37847"/>
                  <a:gd name="connsiteX5" fmla="*/ 5677 w 30278"/>
                  <a:gd name="connsiteY5" fmla="*/ 9638 h 37847"/>
                  <a:gd name="connsiteX6" fmla="*/ 12944 w 30278"/>
                  <a:gd name="connsiteY6" fmla="*/ 7291 h 37847"/>
                  <a:gd name="connsiteX7" fmla="*/ 23087 w 30278"/>
                  <a:gd name="connsiteY7" fmla="*/ 11908 h 37847"/>
                  <a:gd name="connsiteX8" fmla="*/ 26418 w 30278"/>
                  <a:gd name="connsiteY8" fmla="*/ 13422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26418" y="13422"/>
                    </a:moveTo>
                    <a:cubicBezTo>
                      <a:pt x="20135" y="17358"/>
                      <a:pt x="16729" y="22884"/>
                      <a:pt x="16956" y="30454"/>
                    </a:cubicBezTo>
                    <a:cubicBezTo>
                      <a:pt x="16350" y="31135"/>
                      <a:pt x="15669" y="31740"/>
                      <a:pt x="15063" y="32421"/>
                    </a:cubicBezTo>
                    <a:cubicBezTo>
                      <a:pt x="14382" y="33179"/>
                      <a:pt x="13625" y="33179"/>
                      <a:pt x="12868" y="32573"/>
                    </a:cubicBezTo>
                    <a:cubicBezTo>
                      <a:pt x="13701" y="27047"/>
                      <a:pt x="9386" y="23565"/>
                      <a:pt x="7494" y="19099"/>
                    </a:cubicBezTo>
                    <a:cubicBezTo>
                      <a:pt x="12338" y="14861"/>
                      <a:pt x="6358" y="12741"/>
                      <a:pt x="5677" y="9638"/>
                    </a:cubicBezTo>
                    <a:cubicBezTo>
                      <a:pt x="7948" y="7972"/>
                      <a:pt x="10673" y="3203"/>
                      <a:pt x="12944" y="7291"/>
                    </a:cubicBezTo>
                    <a:cubicBezTo>
                      <a:pt x="15669" y="12135"/>
                      <a:pt x="19075" y="11757"/>
                      <a:pt x="23087" y="11908"/>
                    </a:cubicBezTo>
                    <a:cubicBezTo>
                      <a:pt x="24223" y="11908"/>
                      <a:pt x="25282" y="12892"/>
                      <a:pt x="26418" y="13422"/>
                    </a:cubicBezTo>
                    <a:close/>
                  </a:path>
                </a:pathLst>
              </a:custGeom>
              <a:solidFill>
                <a:srgbClr val="F2C3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4" name="任意多边形: 形状 4553"/>
              <p:cNvSpPr/>
              <p:nvPr/>
            </p:nvSpPr>
            <p:spPr>
              <a:xfrm>
                <a:off x="2228825" y="6166108"/>
                <a:ext cx="30278" cy="30278"/>
              </a:xfrm>
              <a:custGeom>
                <a:avLst/>
                <a:gdLst>
                  <a:gd name="connsiteX0" fmla="*/ 21043 w 30278"/>
                  <a:gd name="connsiteY0" fmla="*/ 9396 h 30278"/>
                  <a:gd name="connsiteX1" fmla="*/ 26720 w 30278"/>
                  <a:gd name="connsiteY1" fmla="*/ 22718 h 30278"/>
                  <a:gd name="connsiteX2" fmla="*/ 24677 w 30278"/>
                  <a:gd name="connsiteY2" fmla="*/ 28168 h 30278"/>
                  <a:gd name="connsiteX3" fmla="*/ 20968 w 30278"/>
                  <a:gd name="connsiteY3" fmla="*/ 28471 h 30278"/>
                  <a:gd name="connsiteX4" fmla="*/ 19227 w 30278"/>
                  <a:gd name="connsiteY4" fmla="*/ 21355 h 30278"/>
                  <a:gd name="connsiteX5" fmla="*/ 12187 w 30278"/>
                  <a:gd name="connsiteY5" fmla="*/ 15678 h 30278"/>
                  <a:gd name="connsiteX6" fmla="*/ 5677 w 30278"/>
                  <a:gd name="connsiteY6" fmla="*/ 11364 h 30278"/>
                  <a:gd name="connsiteX7" fmla="*/ 5677 w 30278"/>
                  <a:gd name="connsiteY7" fmla="*/ 9471 h 30278"/>
                  <a:gd name="connsiteX8" fmla="*/ 7570 w 30278"/>
                  <a:gd name="connsiteY8" fmla="*/ 7579 h 30278"/>
                  <a:gd name="connsiteX9" fmla="*/ 21043 w 30278"/>
                  <a:gd name="connsiteY9" fmla="*/ 939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8" h="30278">
                    <a:moveTo>
                      <a:pt x="21043" y="9396"/>
                    </a:moveTo>
                    <a:cubicBezTo>
                      <a:pt x="29975" y="13483"/>
                      <a:pt x="29975" y="13483"/>
                      <a:pt x="26720" y="22718"/>
                    </a:cubicBezTo>
                    <a:cubicBezTo>
                      <a:pt x="25736" y="24383"/>
                      <a:pt x="26342" y="26730"/>
                      <a:pt x="24677" y="28168"/>
                    </a:cubicBezTo>
                    <a:cubicBezTo>
                      <a:pt x="23466" y="28244"/>
                      <a:pt x="22254" y="28320"/>
                      <a:pt x="20968" y="28471"/>
                    </a:cubicBezTo>
                    <a:cubicBezTo>
                      <a:pt x="18924" y="26427"/>
                      <a:pt x="19832" y="23702"/>
                      <a:pt x="19227" y="21355"/>
                    </a:cubicBezTo>
                    <a:cubicBezTo>
                      <a:pt x="18318" y="17646"/>
                      <a:pt x="16729" y="14770"/>
                      <a:pt x="12187" y="15678"/>
                    </a:cubicBezTo>
                    <a:cubicBezTo>
                      <a:pt x="8402" y="16436"/>
                      <a:pt x="6056" y="15527"/>
                      <a:pt x="5677" y="11364"/>
                    </a:cubicBezTo>
                    <a:cubicBezTo>
                      <a:pt x="5677" y="10758"/>
                      <a:pt x="5677" y="10077"/>
                      <a:pt x="5677" y="9471"/>
                    </a:cubicBezTo>
                    <a:cubicBezTo>
                      <a:pt x="6283" y="8790"/>
                      <a:pt x="6888" y="8185"/>
                      <a:pt x="7570" y="7579"/>
                    </a:cubicBezTo>
                    <a:cubicBezTo>
                      <a:pt x="12490" y="5611"/>
                      <a:pt x="17259" y="3870"/>
                      <a:pt x="21043" y="9396"/>
                    </a:cubicBezTo>
                    <a:close/>
                  </a:path>
                </a:pathLst>
              </a:custGeom>
              <a:solidFill>
                <a:srgbClr val="F2BE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5" name="任意多边形: 形状 4554"/>
              <p:cNvSpPr/>
              <p:nvPr/>
            </p:nvSpPr>
            <p:spPr>
              <a:xfrm>
                <a:off x="2213913" y="6145075"/>
                <a:ext cx="15139" cy="22709"/>
              </a:xfrm>
              <a:custGeom>
                <a:avLst/>
                <a:gdLst>
                  <a:gd name="connsiteX0" fmla="*/ 7494 w 15139"/>
                  <a:gd name="connsiteY0" fmla="*/ 5677 h 22708"/>
                  <a:gd name="connsiteX1" fmla="*/ 9311 w 15139"/>
                  <a:gd name="connsiteY1" fmla="*/ 11354 h 22708"/>
                  <a:gd name="connsiteX2" fmla="*/ 13095 w 15139"/>
                  <a:gd name="connsiteY2" fmla="*/ 15215 h 22708"/>
                  <a:gd name="connsiteX3" fmla="*/ 5677 w 15139"/>
                  <a:gd name="connsiteY3" fmla="*/ 13398 h 22708"/>
                  <a:gd name="connsiteX4" fmla="*/ 7494 w 15139"/>
                  <a:gd name="connsiteY4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7494" y="5677"/>
                    </a:moveTo>
                    <a:cubicBezTo>
                      <a:pt x="9613" y="7115"/>
                      <a:pt x="9311" y="9310"/>
                      <a:pt x="9311" y="11354"/>
                    </a:cubicBezTo>
                    <a:cubicBezTo>
                      <a:pt x="9311" y="14003"/>
                      <a:pt x="10597" y="15215"/>
                      <a:pt x="13095" y="15215"/>
                    </a:cubicBezTo>
                    <a:cubicBezTo>
                      <a:pt x="9613" y="18772"/>
                      <a:pt x="7494" y="16729"/>
                      <a:pt x="5677" y="13398"/>
                    </a:cubicBezTo>
                    <a:cubicBezTo>
                      <a:pt x="8478" y="11354"/>
                      <a:pt x="6964" y="8251"/>
                      <a:pt x="7494" y="5677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6" name="任意多边形: 形状 4555"/>
              <p:cNvSpPr/>
              <p:nvPr/>
            </p:nvSpPr>
            <p:spPr>
              <a:xfrm>
                <a:off x="2208085" y="617179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705 w 7569"/>
                  <a:gd name="connsiteY1" fmla="*/ 8024 h 7569"/>
                  <a:gd name="connsiteX2" fmla="*/ 8099 w 7569"/>
                  <a:gd name="connsiteY2" fmla="*/ 862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91" y="5829"/>
                      <a:pt x="8932" y="5753"/>
                      <a:pt x="8705" y="8024"/>
                    </a:cubicBezTo>
                    <a:cubicBezTo>
                      <a:pt x="8705" y="8251"/>
                      <a:pt x="8326" y="8629"/>
                      <a:pt x="8099" y="8629"/>
                    </a:cubicBezTo>
                    <a:cubicBezTo>
                      <a:pt x="5753" y="8932"/>
                      <a:pt x="5980" y="7115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3BB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7" name="任意多边形: 形状 4556"/>
              <p:cNvSpPr/>
              <p:nvPr/>
            </p:nvSpPr>
            <p:spPr>
              <a:xfrm>
                <a:off x="2228901" y="6167935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753 w 7569"/>
                  <a:gd name="connsiteY1" fmla="*/ 7570 h 7569"/>
                  <a:gd name="connsiteX2" fmla="*/ 5677 w 7569"/>
                  <a:gd name="connsiteY2" fmla="*/ 5752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040" y="6282"/>
                      <a:pt x="6358" y="6888"/>
                      <a:pt x="5753" y="7570"/>
                    </a:cubicBezTo>
                    <a:cubicBezTo>
                      <a:pt x="5753" y="6964"/>
                      <a:pt x="5753" y="6358"/>
                      <a:pt x="5677" y="5752"/>
                    </a:cubicBezTo>
                    <a:cubicBezTo>
                      <a:pt x="6358" y="5677"/>
                      <a:pt x="6964" y="5677"/>
                      <a:pt x="7645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8" name="任意多边形: 形状 4557"/>
              <p:cNvSpPr/>
              <p:nvPr/>
            </p:nvSpPr>
            <p:spPr>
              <a:xfrm>
                <a:off x="1769516" y="6442481"/>
                <a:ext cx="22709" cy="15139"/>
              </a:xfrm>
              <a:custGeom>
                <a:avLst/>
                <a:gdLst>
                  <a:gd name="connsiteX0" fmla="*/ 18384 w 22708"/>
                  <a:gd name="connsiteY0" fmla="*/ 16275 h 15139"/>
                  <a:gd name="connsiteX1" fmla="*/ 6954 w 22708"/>
                  <a:gd name="connsiteY1" fmla="*/ 14458 h 15139"/>
                  <a:gd name="connsiteX2" fmla="*/ 5743 w 22708"/>
                  <a:gd name="connsiteY2" fmla="*/ 5677 h 15139"/>
                  <a:gd name="connsiteX3" fmla="*/ 18384 w 22708"/>
                  <a:gd name="connsiteY3" fmla="*/ 1627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18384" y="16275"/>
                    </a:moveTo>
                    <a:cubicBezTo>
                      <a:pt x="14372" y="17107"/>
                      <a:pt x="10814" y="14912"/>
                      <a:pt x="6954" y="14458"/>
                    </a:cubicBezTo>
                    <a:cubicBezTo>
                      <a:pt x="9982" y="11203"/>
                      <a:pt x="5061" y="9084"/>
                      <a:pt x="5743" y="5677"/>
                    </a:cubicBezTo>
                    <a:cubicBezTo>
                      <a:pt x="12631" y="6207"/>
                      <a:pt x="16340" y="10219"/>
                      <a:pt x="18384" y="16275"/>
                    </a:cubicBezTo>
                    <a:close/>
                  </a:path>
                </a:pathLst>
              </a:custGeom>
              <a:solidFill>
                <a:srgbClr val="F2CC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59" name="任意多边形: 形状 4558"/>
              <p:cNvSpPr/>
              <p:nvPr/>
            </p:nvSpPr>
            <p:spPr>
              <a:xfrm>
                <a:off x="2006584" y="6056813"/>
                <a:ext cx="7570" cy="7570"/>
              </a:xfrm>
              <a:custGeom>
                <a:avLst/>
                <a:gdLst>
                  <a:gd name="connsiteX0" fmla="*/ 5677 w 7569"/>
                  <a:gd name="connsiteY0" fmla="*/ 6586 h 7569"/>
                  <a:gd name="connsiteX1" fmla="*/ 6586 w 7569"/>
                  <a:gd name="connsiteY1" fmla="*/ 5677 h 7569"/>
                  <a:gd name="connsiteX2" fmla="*/ 6434 w 7569"/>
                  <a:gd name="connsiteY2" fmla="*/ 6283 h 7569"/>
                  <a:gd name="connsiteX3" fmla="*/ 5677 w 7569"/>
                  <a:gd name="connsiteY3" fmla="*/ 6586 h 7569"/>
                  <a:gd name="connsiteX4" fmla="*/ 5677 w 7569"/>
                  <a:gd name="connsiteY4" fmla="*/ 65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6"/>
                    </a:moveTo>
                    <a:cubicBezTo>
                      <a:pt x="5980" y="6283"/>
                      <a:pt x="6283" y="5980"/>
                      <a:pt x="6586" y="5677"/>
                    </a:cubicBezTo>
                    <a:cubicBezTo>
                      <a:pt x="6510" y="5904"/>
                      <a:pt x="6510" y="6132"/>
                      <a:pt x="6434" y="6283"/>
                    </a:cubicBezTo>
                    <a:cubicBezTo>
                      <a:pt x="6207" y="6359"/>
                      <a:pt x="5904" y="6434"/>
                      <a:pt x="5677" y="6586"/>
                    </a:cubicBezTo>
                    <a:lnTo>
                      <a:pt x="5677" y="6586"/>
                    </a:lnTo>
                    <a:close/>
                  </a:path>
                </a:pathLst>
              </a:custGeom>
              <a:solidFill>
                <a:srgbClr val="F0BA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0" name="任意多边形: 形状 4559"/>
              <p:cNvSpPr/>
              <p:nvPr/>
            </p:nvSpPr>
            <p:spPr>
              <a:xfrm>
                <a:off x="2396491" y="5655974"/>
                <a:ext cx="22709" cy="15139"/>
              </a:xfrm>
              <a:custGeom>
                <a:avLst/>
                <a:gdLst>
                  <a:gd name="connsiteX0" fmla="*/ 20211 w 22708"/>
                  <a:gd name="connsiteY0" fmla="*/ 12976 h 15139"/>
                  <a:gd name="connsiteX1" fmla="*/ 7115 w 22708"/>
                  <a:gd name="connsiteY1" fmla="*/ 11538 h 15139"/>
                  <a:gd name="connsiteX2" fmla="*/ 6434 w 22708"/>
                  <a:gd name="connsiteY2" fmla="*/ 6694 h 15139"/>
                  <a:gd name="connsiteX3" fmla="*/ 9992 w 22708"/>
                  <a:gd name="connsiteY3" fmla="*/ 6996 h 15139"/>
                  <a:gd name="connsiteX4" fmla="*/ 20211 w 22708"/>
                  <a:gd name="connsiteY4" fmla="*/ 1297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20211" y="12976"/>
                    </a:moveTo>
                    <a:cubicBezTo>
                      <a:pt x="15139" y="13355"/>
                      <a:pt x="10900" y="14944"/>
                      <a:pt x="7115" y="11538"/>
                    </a:cubicBezTo>
                    <a:cubicBezTo>
                      <a:pt x="5374" y="9949"/>
                      <a:pt x="5299" y="8359"/>
                      <a:pt x="6434" y="6694"/>
                    </a:cubicBezTo>
                    <a:cubicBezTo>
                      <a:pt x="7645" y="4801"/>
                      <a:pt x="8629" y="5937"/>
                      <a:pt x="9992" y="6996"/>
                    </a:cubicBezTo>
                    <a:cubicBezTo>
                      <a:pt x="12868" y="9116"/>
                      <a:pt x="17107" y="9040"/>
                      <a:pt x="20211" y="12976"/>
                    </a:cubicBezTo>
                    <a:close/>
                  </a:path>
                </a:pathLst>
              </a:custGeom>
              <a:solidFill>
                <a:srgbClr val="F8E5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1" name="任意多边形: 形状 4560"/>
              <p:cNvSpPr/>
              <p:nvPr/>
            </p:nvSpPr>
            <p:spPr>
              <a:xfrm>
                <a:off x="2413371" y="56508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15" y="6282"/>
                      <a:pt x="7191" y="6888"/>
                      <a:pt x="5677" y="7570"/>
                    </a:cubicBezTo>
                    <a:cubicBezTo>
                      <a:pt x="5677" y="6888"/>
                      <a:pt x="5677" y="6282"/>
                      <a:pt x="5677" y="5677"/>
                    </a:cubicBezTo>
                    <a:close/>
                  </a:path>
                </a:pathLst>
              </a:custGeom>
              <a:solidFill>
                <a:srgbClr val="F6DCC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2" name="任意多边形: 形状 4561"/>
              <p:cNvSpPr/>
              <p:nvPr/>
            </p:nvSpPr>
            <p:spPr>
              <a:xfrm>
                <a:off x="1700852" y="6206085"/>
                <a:ext cx="15139" cy="15139"/>
              </a:xfrm>
              <a:custGeom>
                <a:avLst/>
                <a:gdLst>
                  <a:gd name="connsiteX0" fmla="*/ 7113 w 15139"/>
                  <a:gd name="connsiteY0" fmla="*/ 5677 h 15139"/>
                  <a:gd name="connsiteX1" fmla="*/ 10822 w 15139"/>
                  <a:gd name="connsiteY1" fmla="*/ 11354 h 15139"/>
                  <a:gd name="connsiteX2" fmla="*/ 9384 w 15139"/>
                  <a:gd name="connsiteY2" fmla="*/ 16123 h 15139"/>
                  <a:gd name="connsiteX3" fmla="*/ 7265 w 15139"/>
                  <a:gd name="connsiteY3" fmla="*/ 13019 h 15139"/>
                  <a:gd name="connsiteX4" fmla="*/ 711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13" y="5677"/>
                    </a:moveTo>
                    <a:cubicBezTo>
                      <a:pt x="8400" y="7570"/>
                      <a:pt x="8779" y="9992"/>
                      <a:pt x="10822" y="11354"/>
                    </a:cubicBezTo>
                    <a:cubicBezTo>
                      <a:pt x="10822" y="13095"/>
                      <a:pt x="11579" y="15517"/>
                      <a:pt x="9384" y="16123"/>
                    </a:cubicBezTo>
                    <a:cubicBezTo>
                      <a:pt x="7416" y="16653"/>
                      <a:pt x="6962" y="14458"/>
                      <a:pt x="7265" y="13019"/>
                    </a:cubicBezTo>
                    <a:cubicBezTo>
                      <a:pt x="7795" y="10522"/>
                      <a:pt x="3556" y="8175"/>
                      <a:pt x="7113" y="5677"/>
                    </a:cubicBezTo>
                    <a:close/>
                  </a:path>
                </a:pathLst>
              </a:custGeom>
              <a:solidFill>
                <a:srgbClr val="F5C4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3" name="任意多边形: 形状 4562"/>
              <p:cNvSpPr/>
              <p:nvPr/>
            </p:nvSpPr>
            <p:spPr>
              <a:xfrm>
                <a:off x="1533185" y="584471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645 w 7569"/>
                  <a:gd name="connsiteY1" fmla="*/ 7494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358" y="6283"/>
                      <a:pt x="6964" y="6888"/>
                      <a:pt x="7645" y="7494"/>
                    </a:cubicBezTo>
                    <a:cubicBezTo>
                      <a:pt x="6585" y="7342"/>
                      <a:pt x="5980" y="6737"/>
                      <a:pt x="5677" y="567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4" name="任意多边形: 形状 4563"/>
              <p:cNvSpPr/>
              <p:nvPr/>
            </p:nvSpPr>
            <p:spPr>
              <a:xfrm>
                <a:off x="1744148" y="640743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645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342" y="6661"/>
                      <a:pt x="6661" y="7343"/>
                      <a:pt x="5677" y="7645"/>
                    </a:cubicBezTo>
                    <a:cubicBezTo>
                      <a:pt x="6358" y="6964"/>
                      <a:pt x="6964" y="6359"/>
                      <a:pt x="7570" y="567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5" name="任意多边形: 形状 4564"/>
              <p:cNvSpPr/>
              <p:nvPr/>
            </p:nvSpPr>
            <p:spPr>
              <a:xfrm>
                <a:off x="1555259" y="5046356"/>
                <a:ext cx="15139" cy="15139"/>
              </a:xfrm>
              <a:custGeom>
                <a:avLst/>
                <a:gdLst>
                  <a:gd name="connsiteX0" fmla="*/ 10172 w 15139"/>
                  <a:gd name="connsiteY0" fmla="*/ 5677 h 15139"/>
                  <a:gd name="connsiteX1" fmla="*/ 10097 w 15139"/>
                  <a:gd name="connsiteY1" fmla="*/ 8478 h 15139"/>
                  <a:gd name="connsiteX2" fmla="*/ 7977 w 15139"/>
                  <a:gd name="connsiteY2" fmla="*/ 10824 h 15139"/>
                  <a:gd name="connsiteX3" fmla="*/ 5858 w 15139"/>
                  <a:gd name="connsiteY3" fmla="*/ 9386 h 15139"/>
                  <a:gd name="connsiteX4" fmla="*/ 7750 w 15139"/>
                  <a:gd name="connsiteY4" fmla="*/ 6964 h 15139"/>
                  <a:gd name="connsiteX5" fmla="*/ 10172 w 15139"/>
                  <a:gd name="connsiteY5" fmla="*/ 5677 h 15139"/>
                  <a:gd name="connsiteX6" fmla="*/ 10172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0172" y="5677"/>
                    </a:moveTo>
                    <a:cubicBezTo>
                      <a:pt x="10172" y="6585"/>
                      <a:pt x="10172" y="7494"/>
                      <a:pt x="10097" y="8478"/>
                    </a:cubicBezTo>
                    <a:cubicBezTo>
                      <a:pt x="10021" y="9841"/>
                      <a:pt x="9415" y="10976"/>
                      <a:pt x="7977" y="10824"/>
                    </a:cubicBezTo>
                    <a:cubicBezTo>
                      <a:pt x="7220" y="10749"/>
                      <a:pt x="6160" y="10068"/>
                      <a:pt x="5858" y="9386"/>
                    </a:cubicBezTo>
                    <a:cubicBezTo>
                      <a:pt x="5101" y="7721"/>
                      <a:pt x="6917" y="7570"/>
                      <a:pt x="7750" y="6964"/>
                    </a:cubicBezTo>
                    <a:cubicBezTo>
                      <a:pt x="8507" y="6434"/>
                      <a:pt x="9340" y="6056"/>
                      <a:pt x="10172" y="5677"/>
                    </a:cubicBezTo>
                    <a:lnTo>
                      <a:pt x="10172" y="5677"/>
                    </a:lnTo>
                    <a:close/>
                  </a:path>
                </a:pathLst>
              </a:custGeom>
              <a:solidFill>
                <a:srgbClr val="ECB5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6" name="任意多边形: 形状 4565"/>
              <p:cNvSpPr/>
              <p:nvPr/>
            </p:nvSpPr>
            <p:spPr>
              <a:xfrm>
                <a:off x="1515969" y="4900824"/>
                <a:ext cx="15139" cy="15139"/>
              </a:xfrm>
              <a:custGeom>
                <a:avLst/>
                <a:gdLst>
                  <a:gd name="connsiteX0" fmla="*/ 5711 w 15139"/>
                  <a:gd name="connsiteY0" fmla="*/ 12385 h 15139"/>
                  <a:gd name="connsiteX1" fmla="*/ 5711 w 15139"/>
                  <a:gd name="connsiteY1" fmla="*/ 11476 h 15139"/>
                  <a:gd name="connsiteX2" fmla="*/ 8890 w 15139"/>
                  <a:gd name="connsiteY2" fmla="*/ 5723 h 15139"/>
                  <a:gd name="connsiteX3" fmla="*/ 12069 w 15139"/>
                  <a:gd name="connsiteY3" fmla="*/ 9205 h 15139"/>
                  <a:gd name="connsiteX4" fmla="*/ 5711 w 15139"/>
                  <a:gd name="connsiteY4" fmla="*/ 12385 h 15139"/>
                  <a:gd name="connsiteX5" fmla="*/ 5711 w 15139"/>
                  <a:gd name="connsiteY5" fmla="*/ 1238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11" y="12385"/>
                    </a:moveTo>
                    <a:cubicBezTo>
                      <a:pt x="5711" y="12081"/>
                      <a:pt x="5635" y="11703"/>
                      <a:pt x="5711" y="11476"/>
                    </a:cubicBezTo>
                    <a:cubicBezTo>
                      <a:pt x="6468" y="9357"/>
                      <a:pt x="3894" y="5193"/>
                      <a:pt x="8890" y="5723"/>
                    </a:cubicBezTo>
                    <a:cubicBezTo>
                      <a:pt x="10328" y="5875"/>
                      <a:pt x="12372" y="6404"/>
                      <a:pt x="12069" y="9205"/>
                    </a:cubicBezTo>
                    <a:cubicBezTo>
                      <a:pt x="11691" y="14050"/>
                      <a:pt x="8663" y="12839"/>
                      <a:pt x="5711" y="12385"/>
                    </a:cubicBezTo>
                    <a:lnTo>
                      <a:pt x="5711" y="12385"/>
                    </a:lnTo>
                    <a:close/>
                  </a:path>
                </a:pathLst>
              </a:custGeom>
              <a:solidFill>
                <a:srgbClr val="EFBF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7" name="任意多边形: 形状 4566"/>
              <p:cNvSpPr/>
              <p:nvPr/>
            </p:nvSpPr>
            <p:spPr>
              <a:xfrm>
                <a:off x="1562459" y="5122355"/>
                <a:ext cx="7570" cy="7570"/>
              </a:xfrm>
              <a:custGeom>
                <a:avLst/>
                <a:gdLst>
                  <a:gd name="connsiteX0" fmla="*/ 8725 w 7569"/>
                  <a:gd name="connsiteY0" fmla="*/ 5677 h 7569"/>
                  <a:gd name="connsiteX1" fmla="*/ 6303 w 7569"/>
                  <a:gd name="connsiteY1" fmla="*/ 8705 h 7569"/>
                  <a:gd name="connsiteX2" fmla="*/ 5697 w 7569"/>
                  <a:gd name="connsiteY2" fmla="*/ 8099 h 7569"/>
                  <a:gd name="connsiteX3" fmla="*/ 8725 w 7569"/>
                  <a:gd name="connsiteY3" fmla="*/ 5677 h 7569"/>
                  <a:gd name="connsiteX4" fmla="*/ 872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25" y="5677"/>
                    </a:moveTo>
                    <a:cubicBezTo>
                      <a:pt x="8422" y="7115"/>
                      <a:pt x="8649" y="8932"/>
                      <a:pt x="6303" y="8705"/>
                    </a:cubicBezTo>
                    <a:cubicBezTo>
                      <a:pt x="6076" y="8705"/>
                      <a:pt x="5697" y="8326"/>
                      <a:pt x="5697" y="8099"/>
                    </a:cubicBezTo>
                    <a:cubicBezTo>
                      <a:pt x="5470" y="5677"/>
                      <a:pt x="7211" y="5904"/>
                      <a:pt x="8725" y="5677"/>
                    </a:cubicBezTo>
                    <a:lnTo>
                      <a:pt x="8725" y="5677"/>
                    </a:lnTo>
                    <a:close/>
                  </a:path>
                </a:pathLst>
              </a:custGeom>
              <a:solidFill>
                <a:srgbClr val="EDB9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8" name="任意多边形: 形状 4567"/>
              <p:cNvSpPr/>
              <p:nvPr/>
            </p:nvSpPr>
            <p:spPr>
              <a:xfrm>
                <a:off x="1628182" y="5434657"/>
                <a:ext cx="22709" cy="22709"/>
              </a:xfrm>
              <a:custGeom>
                <a:avLst/>
                <a:gdLst>
                  <a:gd name="connsiteX0" fmla="*/ 11430 w 22708"/>
                  <a:gd name="connsiteY0" fmla="*/ 8949 h 22708"/>
                  <a:gd name="connsiteX1" fmla="*/ 18470 w 22708"/>
                  <a:gd name="connsiteY1" fmla="*/ 15004 h 22708"/>
                  <a:gd name="connsiteX2" fmla="*/ 13247 w 22708"/>
                  <a:gd name="connsiteY2" fmla="*/ 16669 h 22708"/>
                  <a:gd name="connsiteX3" fmla="*/ 7116 w 22708"/>
                  <a:gd name="connsiteY3" fmla="*/ 15534 h 22708"/>
                  <a:gd name="connsiteX4" fmla="*/ 8100 w 22708"/>
                  <a:gd name="connsiteY4" fmla="*/ 6223 h 22708"/>
                  <a:gd name="connsiteX5" fmla="*/ 11430 w 22708"/>
                  <a:gd name="connsiteY5" fmla="*/ 8949 h 22708"/>
                  <a:gd name="connsiteX6" fmla="*/ 11430 w 22708"/>
                  <a:gd name="connsiteY6" fmla="*/ 894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11430" y="8949"/>
                    </a:moveTo>
                    <a:cubicBezTo>
                      <a:pt x="17713" y="6375"/>
                      <a:pt x="17637" y="11144"/>
                      <a:pt x="18470" y="15004"/>
                    </a:cubicBezTo>
                    <a:cubicBezTo>
                      <a:pt x="16653" y="15534"/>
                      <a:pt x="14912" y="15988"/>
                      <a:pt x="13247" y="16669"/>
                    </a:cubicBezTo>
                    <a:cubicBezTo>
                      <a:pt x="10901" y="17653"/>
                      <a:pt x="8705" y="19243"/>
                      <a:pt x="7116" y="15534"/>
                    </a:cubicBezTo>
                    <a:cubicBezTo>
                      <a:pt x="5602" y="12128"/>
                      <a:pt x="4466" y="8721"/>
                      <a:pt x="8100" y="6223"/>
                    </a:cubicBezTo>
                    <a:cubicBezTo>
                      <a:pt x="10673" y="4558"/>
                      <a:pt x="11128" y="7056"/>
                      <a:pt x="11430" y="8949"/>
                    </a:cubicBezTo>
                    <a:lnTo>
                      <a:pt x="11430" y="8949"/>
                    </a:ln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69" name="任意多边形: 形状 4568"/>
              <p:cNvSpPr/>
              <p:nvPr/>
            </p:nvSpPr>
            <p:spPr>
              <a:xfrm>
                <a:off x="2515138" y="5927511"/>
                <a:ext cx="15139" cy="15139"/>
              </a:xfrm>
              <a:custGeom>
                <a:avLst/>
                <a:gdLst>
                  <a:gd name="connsiteX0" fmla="*/ 11322 w 15139"/>
                  <a:gd name="connsiteY0" fmla="*/ 13034 h 15139"/>
                  <a:gd name="connsiteX1" fmla="*/ 5720 w 15139"/>
                  <a:gd name="connsiteY1" fmla="*/ 7357 h 15139"/>
                  <a:gd name="connsiteX2" fmla="*/ 7461 w 15139"/>
                  <a:gd name="connsiteY2" fmla="*/ 5768 h 15139"/>
                  <a:gd name="connsiteX3" fmla="*/ 13971 w 15139"/>
                  <a:gd name="connsiteY3" fmla="*/ 11445 h 15139"/>
                  <a:gd name="connsiteX4" fmla="*/ 11322 w 15139"/>
                  <a:gd name="connsiteY4" fmla="*/ 1303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322" y="13034"/>
                    </a:moveTo>
                    <a:cubicBezTo>
                      <a:pt x="7688" y="12883"/>
                      <a:pt x="6856" y="9855"/>
                      <a:pt x="5720" y="7357"/>
                    </a:cubicBezTo>
                    <a:cubicBezTo>
                      <a:pt x="5418" y="6676"/>
                      <a:pt x="6780" y="5314"/>
                      <a:pt x="7461" y="5768"/>
                    </a:cubicBezTo>
                    <a:cubicBezTo>
                      <a:pt x="9959" y="7206"/>
                      <a:pt x="13366" y="7963"/>
                      <a:pt x="13971" y="11445"/>
                    </a:cubicBezTo>
                    <a:cubicBezTo>
                      <a:pt x="14350" y="13489"/>
                      <a:pt x="12079" y="11672"/>
                      <a:pt x="11322" y="13034"/>
                    </a:cubicBez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0" name="任意多边形: 形状 4569"/>
              <p:cNvSpPr/>
              <p:nvPr/>
            </p:nvSpPr>
            <p:spPr>
              <a:xfrm>
                <a:off x="2513298" y="5939993"/>
                <a:ext cx="15139" cy="15139"/>
              </a:xfrm>
              <a:custGeom>
                <a:avLst/>
                <a:gdLst>
                  <a:gd name="connsiteX0" fmla="*/ 10058 w 15139"/>
                  <a:gd name="connsiteY0" fmla="*/ 8954 h 15139"/>
                  <a:gd name="connsiteX1" fmla="*/ 8165 w 15139"/>
                  <a:gd name="connsiteY1" fmla="*/ 11680 h 15139"/>
                  <a:gd name="connsiteX2" fmla="*/ 5895 w 15139"/>
                  <a:gd name="connsiteY2" fmla="*/ 7668 h 15139"/>
                  <a:gd name="connsiteX3" fmla="*/ 7787 w 15139"/>
                  <a:gd name="connsiteY3" fmla="*/ 5700 h 15139"/>
                  <a:gd name="connsiteX4" fmla="*/ 10058 w 15139"/>
                  <a:gd name="connsiteY4" fmla="*/ 89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0058" y="8954"/>
                    </a:moveTo>
                    <a:cubicBezTo>
                      <a:pt x="9906" y="10242"/>
                      <a:pt x="9377" y="11680"/>
                      <a:pt x="8165" y="11680"/>
                    </a:cubicBezTo>
                    <a:cubicBezTo>
                      <a:pt x="5440" y="11756"/>
                      <a:pt x="6576" y="9030"/>
                      <a:pt x="5895" y="7668"/>
                    </a:cubicBezTo>
                    <a:cubicBezTo>
                      <a:pt x="5138" y="6154"/>
                      <a:pt x="6500" y="5549"/>
                      <a:pt x="7787" y="5700"/>
                    </a:cubicBezTo>
                    <a:cubicBezTo>
                      <a:pt x="9604" y="5927"/>
                      <a:pt x="10285" y="7214"/>
                      <a:pt x="10058" y="8954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1" name="任意多边形: 形状 4570"/>
              <p:cNvSpPr/>
              <p:nvPr/>
            </p:nvSpPr>
            <p:spPr>
              <a:xfrm>
                <a:off x="2520858" y="5937972"/>
                <a:ext cx="7570" cy="7570"/>
              </a:xfrm>
              <a:custGeom>
                <a:avLst/>
                <a:gdLst>
                  <a:gd name="connsiteX0" fmla="*/ 6207 w 7569"/>
                  <a:gd name="connsiteY0" fmla="*/ 6358 h 7569"/>
                  <a:gd name="connsiteX1" fmla="*/ 5677 w 7569"/>
                  <a:gd name="connsiteY1" fmla="*/ 6510 h 7569"/>
                  <a:gd name="connsiteX2" fmla="*/ 5829 w 7569"/>
                  <a:gd name="connsiteY2" fmla="*/ 5980 h 7569"/>
                  <a:gd name="connsiteX3" fmla="*/ 6585 w 7569"/>
                  <a:gd name="connsiteY3" fmla="*/ 5677 h 7569"/>
                  <a:gd name="connsiteX4" fmla="*/ 6207 w 7569"/>
                  <a:gd name="connsiteY4" fmla="*/ 635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07" y="6358"/>
                    </a:moveTo>
                    <a:cubicBezTo>
                      <a:pt x="6056" y="6434"/>
                      <a:pt x="5829" y="6434"/>
                      <a:pt x="5677" y="6510"/>
                    </a:cubicBezTo>
                    <a:cubicBezTo>
                      <a:pt x="5753" y="6358"/>
                      <a:pt x="5677" y="6056"/>
                      <a:pt x="5829" y="5980"/>
                    </a:cubicBezTo>
                    <a:cubicBezTo>
                      <a:pt x="6056" y="5828"/>
                      <a:pt x="6283" y="5753"/>
                      <a:pt x="6585" y="5677"/>
                    </a:cubicBezTo>
                    <a:cubicBezTo>
                      <a:pt x="6434" y="5828"/>
                      <a:pt x="6358" y="6131"/>
                      <a:pt x="6207" y="6358"/>
                    </a:cubicBezTo>
                    <a:close/>
                  </a:path>
                </a:pathLst>
              </a:custGeom>
              <a:solidFill>
                <a:srgbClr val="F3D1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2" name="任意多边形: 形状 4571"/>
              <p:cNvSpPr/>
              <p:nvPr/>
            </p:nvSpPr>
            <p:spPr>
              <a:xfrm>
                <a:off x="2360157" y="6251578"/>
                <a:ext cx="7570" cy="15139"/>
              </a:xfrm>
              <a:custGeom>
                <a:avLst/>
                <a:gdLst>
                  <a:gd name="connsiteX0" fmla="*/ 7570 w 7569"/>
                  <a:gd name="connsiteY0" fmla="*/ 9462 h 15139"/>
                  <a:gd name="connsiteX1" fmla="*/ 5677 w 7569"/>
                  <a:gd name="connsiteY1" fmla="*/ 9462 h 15139"/>
                  <a:gd name="connsiteX2" fmla="*/ 7570 w 7569"/>
                  <a:gd name="connsiteY2" fmla="*/ 5677 h 15139"/>
                  <a:gd name="connsiteX3" fmla="*/ 7570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9462"/>
                    </a:moveTo>
                    <a:cubicBezTo>
                      <a:pt x="6964" y="9462"/>
                      <a:pt x="6283" y="9462"/>
                      <a:pt x="5677" y="9462"/>
                    </a:cubicBezTo>
                    <a:cubicBezTo>
                      <a:pt x="5677" y="7872"/>
                      <a:pt x="5904" y="6434"/>
                      <a:pt x="7570" y="5677"/>
                    </a:cubicBezTo>
                    <a:cubicBezTo>
                      <a:pt x="7494" y="6964"/>
                      <a:pt x="7570" y="8251"/>
                      <a:pt x="7570" y="9462"/>
                    </a:cubicBezTo>
                    <a:close/>
                  </a:path>
                </a:pathLst>
              </a:custGeom>
              <a:solidFill>
                <a:srgbClr val="F2C9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3" name="任意多边形: 形状 4572"/>
              <p:cNvSpPr/>
              <p:nvPr/>
            </p:nvSpPr>
            <p:spPr>
              <a:xfrm>
                <a:off x="1663523" y="6346651"/>
                <a:ext cx="15139" cy="15139"/>
              </a:xfrm>
              <a:custGeom>
                <a:avLst/>
                <a:gdLst>
                  <a:gd name="connsiteX0" fmla="*/ 6519 w 15139"/>
                  <a:gd name="connsiteY0" fmla="*/ 5677 h 15139"/>
                  <a:gd name="connsiteX1" fmla="*/ 12196 w 15139"/>
                  <a:gd name="connsiteY1" fmla="*/ 5677 h 15139"/>
                  <a:gd name="connsiteX2" fmla="*/ 12196 w 15139"/>
                  <a:gd name="connsiteY2" fmla="*/ 5677 h 15139"/>
                  <a:gd name="connsiteX3" fmla="*/ 14013 w 15139"/>
                  <a:gd name="connsiteY3" fmla="*/ 7570 h 15139"/>
                  <a:gd name="connsiteX4" fmla="*/ 6444 w 15139"/>
                  <a:gd name="connsiteY4" fmla="*/ 11354 h 15139"/>
                  <a:gd name="connsiteX5" fmla="*/ 5762 w 15139"/>
                  <a:gd name="connsiteY5" fmla="*/ 10068 h 15139"/>
                  <a:gd name="connsiteX6" fmla="*/ 6444 w 15139"/>
                  <a:gd name="connsiteY6" fmla="*/ 9462 h 15139"/>
                  <a:gd name="connsiteX7" fmla="*/ 6519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6519" y="5677"/>
                    </a:moveTo>
                    <a:cubicBezTo>
                      <a:pt x="8412" y="5677"/>
                      <a:pt x="10304" y="5677"/>
                      <a:pt x="12196" y="5677"/>
                    </a:cubicBezTo>
                    <a:lnTo>
                      <a:pt x="12196" y="5677"/>
                    </a:lnTo>
                    <a:cubicBezTo>
                      <a:pt x="12802" y="6358"/>
                      <a:pt x="13408" y="6964"/>
                      <a:pt x="14013" y="7570"/>
                    </a:cubicBezTo>
                    <a:cubicBezTo>
                      <a:pt x="13105" y="12111"/>
                      <a:pt x="11591" y="15366"/>
                      <a:pt x="6444" y="11354"/>
                    </a:cubicBezTo>
                    <a:cubicBezTo>
                      <a:pt x="5762" y="10900"/>
                      <a:pt x="5535" y="10522"/>
                      <a:pt x="5762" y="10068"/>
                    </a:cubicBezTo>
                    <a:cubicBezTo>
                      <a:pt x="5989" y="9613"/>
                      <a:pt x="6216" y="9462"/>
                      <a:pt x="6444" y="9462"/>
                    </a:cubicBezTo>
                    <a:cubicBezTo>
                      <a:pt x="6519" y="8251"/>
                      <a:pt x="6519" y="6964"/>
                      <a:pt x="6519" y="5677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4" name="任意多边形: 形状 4573"/>
              <p:cNvSpPr/>
              <p:nvPr/>
            </p:nvSpPr>
            <p:spPr>
              <a:xfrm>
                <a:off x="1654827" y="6358006"/>
                <a:ext cx="15139" cy="15139"/>
              </a:xfrm>
              <a:custGeom>
                <a:avLst/>
                <a:gdLst>
                  <a:gd name="connsiteX0" fmla="*/ 5677 w 15139"/>
                  <a:gd name="connsiteY0" fmla="*/ 9538 h 15139"/>
                  <a:gd name="connsiteX1" fmla="*/ 9462 w 15139"/>
                  <a:gd name="connsiteY1" fmla="*/ 5677 h 15139"/>
                  <a:gd name="connsiteX2" fmla="*/ 11506 w 15139"/>
                  <a:gd name="connsiteY2" fmla="*/ 10749 h 15139"/>
                  <a:gd name="connsiteX3" fmla="*/ 5677 w 1513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538"/>
                    </a:moveTo>
                    <a:cubicBezTo>
                      <a:pt x="6283" y="7645"/>
                      <a:pt x="7570" y="6358"/>
                      <a:pt x="9462" y="5677"/>
                    </a:cubicBezTo>
                    <a:cubicBezTo>
                      <a:pt x="11203" y="6964"/>
                      <a:pt x="13247" y="8856"/>
                      <a:pt x="11506" y="10749"/>
                    </a:cubicBezTo>
                    <a:cubicBezTo>
                      <a:pt x="9840" y="12641"/>
                      <a:pt x="7645" y="10143"/>
                      <a:pt x="5677" y="9538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5" name="任意多边形: 形状 4574"/>
              <p:cNvSpPr/>
              <p:nvPr/>
            </p:nvSpPr>
            <p:spPr>
              <a:xfrm>
                <a:off x="1658544" y="6350351"/>
                <a:ext cx="15139" cy="15139"/>
              </a:xfrm>
              <a:custGeom>
                <a:avLst/>
                <a:gdLst>
                  <a:gd name="connsiteX0" fmla="*/ 11422 w 15139"/>
                  <a:gd name="connsiteY0" fmla="*/ 5762 h 15139"/>
                  <a:gd name="connsiteX1" fmla="*/ 11422 w 15139"/>
                  <a:gd name="connsiteY1" fmla="*/ 7654 h 15139"/>
                  <a:gd name="connsiteX2" fmla="*/ 5745 w 15139"/>
                  <a:gd name="connsiteY2" fmla="*/ 11439 h 15139"/>
                  <a:gd name="connsiteX3" fmla="*/ 11422 w 15139"/>
                  <a:gd name="connsiteY3" fmla="*/ 57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422" y="5762"/>
                    </a:moveTo>
                    <a:cubicBezTo>
                      <a:pt x="11422" y="6367"/>
                      <a:pt x="11422" y="7048"/>
                      <a:pt x="11422" y="7654"/>
                    </a:cubicBezTo>
                    <a:cubicBezTo>
                      <a:pt x="8319" y="7124"/>
                      <a:pt x="7789" y="10379"/>
                      <a:pt x="5745" y="11439"/>
                    </a:cubicBezTo>
                    <a:cubicBezTo>
                      <a:pt x="5291" y="7200"/>
                      <a:pt x="7108" y="5232"/>
                      <a:pt x="11422" y="5762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6" name="任意多边形: 形状 4575"/>
              <p:cNvSpPr/>
              <p:nvPr/>
            </p:nvSpPr>
            <p:spPr>
              <a:xfrm>
                <a:off x="1662397" y="6367619"/>
                <a:ext cx="15139" cy="7570"/>
              </a:xfrm>
              <a:custGeom>
                <a:avLst/>
                <a:gdLst>
                  <a:gd name="connsiteX0" fmla="*/ 9462 w 15139"/>
                  <a:gd name="connsiteY0" fmla="*/ 7570 h 7569"/>
                  <a:gd name="connsiteX1" fmla="*/ 5677 w 15139"/>
                  <a:gd name="connsiteY1" fmla="*/ 7570 h 7569"/>
                  <a:gd name="connsiteX2" fmla="*/ 5677 w 15139"/>
                  <a:gd name="connsiteY2" fmla="*/ 5677 h 7569"/>
                  <a:gd name="connsiteX3" fmla="*/ 7570 w 15139"/>
                  <a:gd name="connsiteY3" fmla="*/ 5677 h 7569"/>
                  <a:gd name="connsiteX4" fmla="*/ 9462 w 1513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9462" y="7570"/>
                    </a:moveTo>
                    <a:cubicBezTo>
                      <a:pt x="8175" y="7570"/>
                      <a:pt x="6964" y="7570"/>
                      <a:pt x="5677" y="7570"/>
                    </a:cubicBez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8629" y="5904"/>
                      <a:pt x="9235" y="6510"/>
                      <a:pt x="9462" y="7570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7" name="任意多边形: 形状 4576"/>
              <p:cNvSpPr/>
              <p:nvPr/>
            </p:nvSpPr>
            <p:spPr>
              <a:xfrm>
                <a:off x="1670042" y="6346727"/>
                <a:ext cx="7570" cy="7570"/>
              </a:xfrm>
              <a:custGeom>
                <a:avLst/>
                <a:gdLst>
                  <a:gd name="connsiteX0" fmla="*/ 7494 w 7569"/>
                  <a:gd name="connsiteY0" fmla="*/ 7570 h 7569"/>
                  <a:gd name="connsiteX1" fmla="*/ 5677 w 7569"/>
                  <a:gd name="connsiteY1" fmla="*/ 5677 h 7569"/>
                  <a:gd name="connsiteX2" fmla="*/ 7494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7570"/>
                    </a:moveTo>
                    <a:cubicBezTo>
                      <a:pt x="6888" y="6888"/>
                      <a:pt x="6283" y="6282"/>
                      <a:pt x="5677" y="5677"/>
                    </a:cubicBezTo>
                    <a:cubicBezTo>
                      <a:pt x="6661" y="5904"/>
                      <a:pt x="7267" y="6510"/>
                      <a:pt x="7494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8" name="任意多边形: 形状 4577"/>
              <p:cNvSpPr/>
              <p:nvPr/>
            </p:nvSpPr>
            <p:spPr>
              <a:xfrm>
                <a:off x="1780330" y="6662342"/>
                <a:ext cx="15139" cy="15139"/>
              </a:xfrm>
              <a:custGeom>
                <a:avLst/>
                <a:gdLst>
                  <a:gd name="connsiteX0" fmla="*/ 5677 w 15139"/>
                  <a:gd name="connsiteY0" fmla="*/ 13130 h 15139"/>
                  <a:gd name="connsiteX1" fmla="*/ 7645 w 15139"/>
                  <a:gd name="connsiteY1" fmla="*/ 10026 h 15139"/>
                  <a:gd name="connsiteX2" fmla="*/ 15139 w 15139"/>
                  <a:gd name="connsiteY2" fmla="*/ 7453 h 15139"/>
                  <a:gd name="connsiteX3" fmla="*/ 11354 w 15139"/>
                  <a:gd name="connsiteY3" fmla="*/ 15098 h 15139"/>
                  <a:gd name="connsiteX4" fmla="*/ 11354 w 15139"/>
                  <a:gd name="connsiteY4" fmla="*/ 15098 h 15139"/>
                  <a:gd name="connsiteX5" fmla="*/ 5677 w 15139"/>
                  <a:gd name="connsiteY5" fmla="*/ 131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3130"/>
                    </a:moveTo>
                    <a:cubicBezTo>
                      <a:pt x="6358" y="12146"/>
                      <a:pt x="7494" y="11162"/>
                      <a:pt x="7645" y="10026"/>
                    </a:cubicBezTo>
                    <a:cubicBezTo>
                      <a:pt x="8629" y="4501"/>
                      <a:pt x="11506" y="4955"/>
                      <a:pt x="15139" y="7453"/>
                    </a:cubicBezTo>
                    <a:cubicBezTo>
                      <a:pt x="15820" y="10935"/>
                      <a:pt x="10749" y="11616"/>
                      <a:pt x="11354" y="15098"/>
                    </a:cubicBezTo>
                    <a:lnTo>
                      <a:pt x="11354" y="15098"/>
                    </a:lnTo>
                    <a:cubicBezTo>
                      <a:pt x="9159" y="15325"/>
                      <a:pt x="7494" y="13963"/>
                      <a:pt x="5677" y="13130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79" name="任意多边形: 形状 4578"/>
              <p:cNvSpPr/>
              <p:nvPr/>
            </p:nvSpPr>
            <p:spPr>
              <a:xfrm>
                <a:off x="1786008" y="6670930"/>
                <a:ext cx="15139" cy="15139"/>
              </a:xfrm>
              <a:custGeom>
                <a:avLst/>
                <a:gdLst>
                  <a:gd name="connsiteX0" fmla="*/ 11354 w 15139"/>
                  <a:gd name="connsiteY0" fmla="*/ 6510 h 15139"/>
                  <a:gd name="connsiteX1" fmla="*/ 11430 w 15139"/>
                  <a:gd name="connsiteY1" fmla="*/ 8327 h 15139"/>
                  <a:gd name="connsiteX2" fmla="*/ 9386 w 15139"/>
                  <a:gd name="connsiteY2" fmla="*/ 12338 h 15139"/>
                  <a:gd name="connsiteX3" fmla="*/ 5677 w 15139"/>
                  <a:gd name="connsiteY3" fmla="*/ 8402 h 15139"/>
                  <a:gd name="connsiteX4" fmla="*/ 7494 w 15139"/>
                  <a:gd name="connsiteY4" fmla="*/ 6434 h 15139"/>
                  <a:gd name="connsiteX5" fmla="*/ 7494 w 15139"/>
                  <a:gd name="connsiteY5" fmla="*/ 6434 h 15139"/>
                  <a:gd name="connsiteX6" fmla="*/ 11354 w 15139"/>
                  <a:gd name="connsiteY6" fmla="*/ 651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1354" y="6510"/>
                    </a:moveTo>
                    <a:cubicBezTo>
                      <a:pt x="11430" y="7115"/>
                      <a:pt x="11430" y="7721"/>
                      <a:pt x="11430" y="8327"/>
                    </a:cubicBezTo>
                    <a:cubicBezTo>
                      <a:pt x="12490" y="10597"/>
                      <a:pt x="12793" y="12414"/>
                      <a:pt x="9386" y="12338"/>
                    </a:cubicBezTo>
                    <a:cubicBezTo>
                      <a:pt x="7570" y="11581"/>
                      <a:pt x="6131" y="10446"/>
                      <a:pt x="5677" y="8402"/>
                    </a:cubicBezTo>
                    <a:cubicBezTo>
                      <a:pt x="6283" y="7721"/>
                      <a:pt x="6888" y="7040"/>
                      <a:pt x="7494" y="6434"/>
                    </a:cubicBezTo>
                    <a:lnTo>
                      <a:pt x="7494" y="6434"/>
                    </a:lnTo>
                    <a:cubicBezTo>
                      <a:pt x="8856" y="5450"/>
                      <a:pt x="10143" y="5374"/>
                      <a:pt x="11354" y="6510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0" name="任意多边形: 形状 4579"/>
              <p:cNvSpPr/>
              <p:nvPr/>
            </p:nvSpPr>
            <p:spPr>
              <a:xfrm>
                <a:off x="1782181" y="6678095"/>
                <a:ext cx="7570" cy="15139"/>
              </a:xfrm>
              <a:custGeom>
                <a:avLst/>
                <a:gdLst>
                  <a:gd name="connsiteX0" fmla="*/ 9352 w 7569"/>
                  <a:gd name="connsiteY0" fmla="*/ 7747 h 15139"/>
                  <a:gd name="connsiteX1" fmla="*/ 7233 w 7569"/>
                  <a:gd name="connsiteY1" fmla="*/ 11229 h 15139"/>
                  <a:gd name="connsiteX2" fmla="*/ 5719 w 7569"/>
                  <a:gd name="connsiteY2" fmla="*/ 8807 h 15139"/>
                  <a:gd name="connsiteX3" fmla="*/ 7005 w 7569"/>
                  <a:gd name="connsiteY3" fmla="*/ 5779 h 15139"/>
                  <a:gd name="connsiteX4" fmla="*/ 9352 w 7569"/>
                  <a:gd name="connsiteY4" fmla="*/ 77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9352" y="7747"/>
                    </a:moveTo>
                    <a:cubicBezTo>
                      <a:pt x="9276" y="9337"/>
                      <a:pt x="8898" y="10926"/>
                      <a:pt x="7233" y="11229"/>
                    </a:cubicBezTo>
                    <a:cubicBezTo>
                      <a:pt x="5416" y="11532"/>
                      <a:pt x="5870" y="9791"/>
                      <a:pt x="5719" y="8807"/>
                    </a:cubicBezTo>
                    <a:cubicBezTo>
                      <a:pt x="5567" y="7596"/>
                      <a:pt x="5794" y="6158"/>
                      <a:pt x="7005" y="5779"/>
                    </a:cubicBezTo>
                    <a:cubicBezTo>
                      <a:pt x="8444" y="5325"/>
                      <a:pt x="9049" y="6461"/>
                      <a:pt x="9352" y="7747"/>
                    </a:cubicBez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1" name="任意多边形: 形状 4580"/>
              <p:cNvSpPr/>
              <p:nvPr/>
            </p:nvSpPr>
            <p:spPr>
              <a:xfrm>
                <a:off x="1789717" y="6673504"/>
                <a:ext cx="15139" cy="15139"/>
              </a:xfrm>
              <a:custGeom>
                <a:avLst/>
                <a:gdLst>
                  <a:gd name="connsiteX0" fmla="*/ 5677 w 15139"/>
                  <a:gd name="connsiteY0" fmla="*/ 9689 h 15139"/>
                  <a:gd name="connsiteX1" fmla="*/ 7721 w 15139"/>
                  <a:gd name="connsiteY1" fmla="*/ 5677 h 15139"/>
                  <a:gd name="connsiteX2" fmla="*/ 8781 w 15139"/>
                  <a:gd name="connsiteY2" fmla="*/ 11960 h 15139"/>
                  <a:gd name="connsiteX3" fmla="*/ 5677 w 15139"/>
                  <a:gd name="connsiteY3" fmla="*/ 968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689"/>
                    </a:moveTo>
                    <a:cubicBezTo>
                      <a:pt x="7494" y="8932"/>
                      <a:pt x="7645" y="7342"/>
                      <a:pt x="7721" y="5677"/>
                    </a:cubicBezTo>
                    <a:cubicBezTo>
                      <a:pt x="9992" y="7494"/>
                      <a:pt x="10295" y="10068"/>
                      <a:pt x="8781" y="11960"/>
                    </a:cubicBezTo>
                    <a:cubicBezTo>
                      <a:pt x="7948" y="13019"/>
                      <a:pt x="6434" y="10976"/>
                      <a:pt x="5677" y="9689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2" name="任意多边形: 形状 4581"/>
              <p:cNvSpPr/>
              <p:nvPr/>
            </p:nvSpPr>
            <p:spPr>
              <a:xfrm>
                <a:off x="1788346" y="6683620"/>
                <a:ext cx="7570" cy="7570"/>
              </a:xfrm>
              <a:custGeom>
                <a:avLst/>
                <a:gdLst>
                  <a:gd name="connsiteX0" fmla="*/ 6291 w 7569"/>
                  <a:gd name="connsiteY0" fmla="*/ 8126 h 7569"/>
                  <a:gd name="connsiteX1" fmla="*/ 5686 w 7569"/>
                  <a:gd name="connsiteY1" fmla="*/ 6764 h 7569"/>
                  <a:gd name="connsiteX2" fmla="*/ 7502 w 7569"/>
                  <a:gd name="connsiteY2" fmla="*/ 5855 h 7569"/>
                  <a:gd name="connsiteX3" fmla="*/ 7654 w 7569"/>
                  <a:gd name="connsiteY3" fmla="*/ 7142 h 7569"/>
                  <a:gd name="connsiteX4" fmla="*/ 6291 w 7569"/>
                  <a:gd name="connsiteY4" fmla="*/ 812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291" y="8126"/>
                    </a:moveTo>
                    <a:cubicBezTo>
                      <a:pt x="6064" y="7672"/>
                      <a:pt x="5610" y="7142"/>
                      <a:pt x="5686" y="6764"/>
                    </a:cubicBezTo>
                    <a:cubicBezTo>
                      <a:pt x="5913" y="5855"/>
                      <a:pt x="6594" y="5401"/>
                      <a:pt x="7502" y="5855"/>
                    </a:cubicBezTo>
                    <a:cubicBezTo>
                      <a:pt x="7729" y="6007"/>
                      <a:pt x="7805" y="6839"/>
                      <a:pt x="7654" y="7142"/>
                    </a:cubicBezTo>
                    <a:cubicBezTo>
                      <a:pt x="7351" y="7597"/>
                      <a:pt x="6745" y="7823"/>
                      <a:pt x="6291" y="8126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3" name="任意多边形: 形状 4582"/>
              <p:cNvSpPr/>
              <p:nvPr/>
            </p:nvSpPr>
            <p:spPr>
              <a:xfrm>
                <a:off x="1787824" y="6670079"/>
                <a:ext cx="15139" cy="7570"/>
              </a:xfrm>
              <a:custGeom>
                <a:avLst/>
                <a:gdLst>
                  <a:gd name="connsiteX0" fmla="*/ 9538 w 15139"/>
                  <a:gd name="connsiteY0" fmla="*/ 7362 h 7569"/>
                  <a:gd name="connsiteX1" fmla="*/ 5677 w 15139"/>
                  <a:gd name="connsiteY1" fmla="*/ 7286 h 7569"/>
                  <a:gd name="connsiteX2" fmla="*/ 9538 w 15139"/>
                  <a:gd name="connsiteY2" fmla="*/ 736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362"/>
                    </a:moveTo>
                    <a:cubicBezTo>
                      <a:pt x="8251" y="7362"/>
                      <a:pt x="6964" y="7286"/>
                      <a:pt x="5677" y="7286"/>
                    </a:cubicBezTo>
                    <a:cubicBezTo>
                      <a:pt x="7040" y="5166"/>
                      <a:pt x="8326" y="5090"/>
                      <a:pt x="9538" y="7362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4" name="任意多边形: 形状 4583"/>
              <p:cNvSpPr/>
              <p:nvPr/>
            </p:nvSpPr>
            <p:spPr>
              <a:xfrm>
                <a:off x="1786008" y="6671611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645 h 7569"/>
                  <a:gd name="connsiteX2" fmla="*/ 5677 w 7569"/>
                  <a:gd name="connsiteY2" fmla="*/ 5753 h 7569"/>
                  <a:gd name="connsiteX3" fmla="*/ 5677 w 7569"/>
                  <a:gd name="connsiteY3" fmla="*/ 5753 h 7569"/>
                  <a:gd name="connsiteX4" fmla="*/ 7494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267" y="6661"/>
                      <a:pt x="6661" y="7342"/>
                      <a:pt x="5677" y="7645"/>
                    </a:cubicBezTo>
                    <a:cubicBezTo>
                      <a:pt x="5677" y="7040"/>
                      <a:pt x="5677" y="6359"/>
                      <a:pt x="5677" y="5753"/>
                    </a:cubicBezTo>
                    <a:lnTo>
                      <a:pt x="5677" y="5753"/>
                    </a:lnTo>
                    <a:cubicBezTo>
                      <a:pt x="6283" y="5753"/>
                      <a:pt x="6888" y="5753"/>
                      <a:pt x="7494" y="5677"/>
                    </a:cubicBezTo>
                    <a:close/>
                  </a:path>
                </a:pathLst>
              </a:custGeom>
              <a:solidFill>
                <a:srgbClr val="F1C9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5" name="任意多边形: 形状 4584"/>
              <p:cNvSpPr/>
              <p:nvPr/>
            </p:nvSpPr>
            <p:spPr>
              <a:xfrm>
                <a:off x="2327711" y="5773830"/>
                <a:ext cx="7570" cy="15139"/>
              </a:xfrm>
              <a:custGeom>
                <a:avLst/>
                <a:gdLst>
                  <a:gd name="connsiteX0" fmla="*/ 5725 w 7569"/>
                  <a:gd name="connsiteY0" fmla="*/ 10102 h 15139"/>
                  <a:gd name="connsiteX1" fmla="*/ 6482 w 7569"/>
                  <a:gd name="connsiteY1" fmla="*/ 5787 h 15139"/>
                  <a:gd name="connsiteX2" fmla="*/ 8147 w 7569"/>
                  <a:gd name="connsiteY2" fmla="*/ 7604 h 15139"/>
                  <a:gd name="connsiteX3" fmla="*/ 5725 w 7569"/>
                  <a:gd name="connsiteY3" fmla="*/ 10102 h 15139"/>
                  <a:gd name="connsiteX4" fmla="*/ 5725 w 7569"/>
                  <a:gd name="connsiteY4" fmla="*/ 101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725" y="10102"/>
                    </a:moveTo>
                    <a:cubicBezTo>
                      <a:pt x="5876" y="8588"/>
                      <a:pt x="5195" y="6771"/>
                      <a:pt x="6482" y="5787"/>
                    </a:cubicBezTo>
                    <a:cubicBezTo>
                      <a:pt x="7239" y="5257"/>
                      <a:pt x="7844" y="6771"/>
                      <a:pt x="8147" y="7604"/>
                    </a:cubicBezTo>
                    <a:cubicBezTo>
                      <a:pt x="9131" y="10102"/>
                      <a:pt x="7087" y="9875"/>
                      <a:pt x="5725" y="10102"/>
                    </a:cubicBezTo>
                    <a:lnTo>
                      <a:pt x="5725" y="10102"/>
                    </a:lnTo>
                    <a:close/>
                  </a:path>
                </a:pathLst>
              </a:custGeom>
              <a:solidFill>
                <a:srgbClr val="EFC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6" name="任意多边形: 形状 4585"/>
              <p:cNvSpPr/>
              <p:nvPr/>
            </p:nvSpPr>
            <p:spPr>
              <a:xfrm>
                <a:off x="1727890" y="5089203"/>
                <a:ext cx="22709" cy="15139"/>
              </a:xfrm>
              <a:custGeom>
                <a:avLst/>
                <a:gdLst>
                  <a:gd name="connsiteX0" fmla="*/ 10581 w 22708"/>
                  <a:gd name="connsiteY0" fmla="*/ 12184 h 15139"/>
                  <a:gd name="connsiteX1" fmla="*/ 10581 w 22708"/>
                  <a:gd name="connsiteY1" fmla="*/ 14076 h 15139"/>
                  <a:gd name="connsiteX2" fmla="*/ 6872 w 22708"/>
                  <a:gd name="connsiteY2" fmla="*/ 14076 h 15139"/>
                  <a:gd name="connsiteX3" fmla="*/ 9143 w 22708"/>
                  <a:gd name="connsiteY3" fmla="*/ 6734 h 15139"/>
                  <a:gd name="connsiteX4" fmla="*/ 14214 w 22708"/>
                  <a:gd name="connsiteY4" fmla="*/ 7945 h 15139"/>
                  <a:gd name="connsiteX5" fmla="*/ 19513 w 22708"/>
                  <a:gd name="connsiteY5" fmla="*/ 12789 h 15139"/>
                  <a:gd name="connsiteX6" fmla="*/ 10581 w 22708"/>
                  <a:gd name="connsiteY6" fmla="*/ 12184 h 15139"/>
                  <a:gd name="connsiteX7" fmla="*/ 10581 w 22708"/>
                  <a:gd name="connsiteY7" fmla="*/ 121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0581" y="12184"/>
                    </a:moveTo>
                    <a:cubicBezTo>
                      <a:pt x="10581" y="12789"/>
                      <a:pt x="10581" y="13470"/>
                      <a:pt x="10581" y="14076"/>
                    </a:cubicBezTo>
                    <a:cubicBezTo>
                      <a:pt x="9370" y="15212"/>
                      <a:pt x="8083" y="15212"/>
                      <a:pt x="6872" y="14076"/>
                    </a:cubicBezTo>
                    <a:cubicBezTo>
                      <a:pt x="4298" y="10594"/>
                      <a:pt x="6266" y="8777"/>
                      <a:pt x="9143" y="6734"/>
                    </a:cubicBezTo>
                    <a:cubicBezTo>
                      <a:pt x="11792" y="4917"/>
                      <a:pt x="13382" y="5522"/>
                      <a:pt x="14214" y="7945"/>
                    </a:cubicBezTo>
                    <a:cubicBezTo>
                      <a:pt x="15123" y="10745"/>
                      <a:pt x="19286" y="9231"/>
                      <a:pt x="19513" y="12789"/>
                    </a:cubicBezTo>
                    <a:cubicBezTo>
                      <a:pt x="16334" y="14454"/>
                      <a:pt x="13533" y="11275"/>
                      <a:pt x="10581" y="12184"/>
                    </a:cubicBezTo>
                    <a:lnTo>
                      <a:pt x="10581" y="12184"/>
                    </a:ln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7" name="任意多边形: 形状 4586"/>
              <p:cNvSpPr/>
              <p:nvPr/>
            </p:nvSpPr>
            <p:spPr>
              <a:xfrm>
                <a:off x="1728933" y="5097678"/>
                <a:ext cx="15139" cy="15139"/>
              </a:xfrm>
              <a:custGeom>
                <a:avLst/>
                <a:gdLst>
                  <a:gd name="connsiteX0" fmla="*/ 5753 w 15139"/>
                  <a:gd name="connsiteY0" fmla="*/ 5677 h 15139"/>
                  <a:gd name="connsiteX1" fmla="*/ 9462 w 15139"/>
                  <a:gd name="connsiteY1" fmla="*/ 5677 h 15139"/>
                  <a:gd name="connsiteX2" fmla="*/ 5677 w 15139"/>
                  <a:gd name="connsiteY2" fmla="*/ 9462 h 15139"/>
                  <a:gd name="connsiteX3" fmla="*/ 5677 w 15139"/>
                  <a:gd name="connsiteY3" fmla="*/ 9462 h 15139"/>
                  <a:gd name="connsiteX4" fmla="*/ 5753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753" y="5677"/>
                    </a:moveTo>
                    <a:cubicBezTo>
                      <a:pt x="6964" y="5677"/>
                      <a:pt x="8251" y="5677"/>
                      <a:pt x="9462" y="5677"/>
                    </a:cubicBezTo>
                    <a:cubicBezTo>
                      <a:pt x="9538" y="8251"/>
                      <a:pt x="8175" y="9462"/>
                      <a:pt x="5677" y="9462"/>
                    </a:cubicBezTo>
                    <a:lnTo>
                      <a:pt x="5677" y="9462"/>
                    </a:lnTo>
                    <a:cubicBezTo>
                      <a:pt x="5753" y="8175"/>
                      <a:pt x="5753" y="6888"/>
                      <a:pt x="5753" y="5677"/>
                    </a:cubicBezTo>
                    <a:close/>
                  </a:path>
                </a:pathLst>
              </a:custGeom>
              <a:solidFill>
                <a:srgbClr val="EDB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8" name="任意多边形: 形状 4587"/>
              <p:cNvSpPr/>
              <p:nvPr/>
            </p:nvSpPr>
            <p:spPr>
              <a:xfrm>
                <a:off x="1743240" y="5080571"/>
                <a:ext cx="7570" cy="7570"/>
              </a:xfrm>
              <a:custGeom>
                <a:avLst/>
                <a:gdLst>
                  <a:gd name="connsiteX0" fmla="*/ 6585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5 w 7569"/>
                  <a:gd name="connsiteY3" fmla="*/ 5677 h 7569"/>
                  <a:gd name="connsiteX4" fmla="*/ 658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5677"/>
                    </a:moveTo>
                    <a:cubicBezTo>
                      <a:pt x="6283" y="5980"/>
                      <a:pt x="5980" y="6283"/>
                      <a:pt x="5677" y="6585"/>
                    </a:cubicBezTo>
                    <a:cubicBezTo>
                      <a:pt x="5753" y="6359"/>
                      <a:pt x="5677" y="6131"/>
                      <a:pt x="5829" y="6056"/>
                    </a:cubicBezTo>
                    <a:cubicBezTo>
                      <a:pt x="6056" y="5829"/>
                      <a:pt x="6358" y="5753"/>
                      <a:pt x="6585" y="5677"/>
                    </a:cubicBezTo>
                    <a:lnTo>
                      <a:pt x="6585" y="5677"/>
                    </a:ln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89" name="任意多边形: 形状 4588"/>
              <p:cNvSpPr/>
              <p:nvPr/>
            </p:nvSpPr>
            <p:spPr>
              <a:xfrm>
                <a:off x="1966677" y="6199272"/>
                <a:ext cx="7570" cy="15139"/>
              </a:xfrm>
              <a:custGeom>
                <a:avLst/>
                <a:gdLst>
                  <a:gd name="connsiteX0" fmla="*/ 8568 w 7569"/>
                  <a:gd name="connsiteY0" fmla="*/ 5677 h 15139"/>
                  <a:gd name="connsiteX1" fmla="*/ 7357 w 7569"/>
                  <a:gd name="connsiteY1" fmla="*/ 11127 h 15139"/>
                  <a:gd name="connsiteX2" fmla="*/ 5843 w 7569"/>
                  <a:gd name="connsiteY2" fmla="*/ 8327 h 15139"/>
                  <a:gd name="connsiteX3" fmla="*/ 8568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568" y="5677"/>
                    </a:moveTo>
                    <a:cubicBezTo>
                      <a:pt x="9401" y="8478"/>
                      <a:pt x="7282" y="9311"/>
                      <a:pt x="7357" y="11127"/>
                    </a:cubicBezTo>
                    <a:cubicBezTo>
                      <a:pt x="5162" y="10598"/>
                      <a:pt x="5692" y="9311"/>
                      <a:pt x="5843" y="8327"/>
                    </a:cubicBezTo>
                    <a:cubicBezTo>
                      <a:pt x="6146" y="7115"/>
                      <a:pt x="6903" y="6207"/>
                      <a:pt x="8568" y="5677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0" name="任意多边形: 形状 4589"/>
              <p:cNvSpPr/>
              <p:nvPr/>
            </p:nvSpPr>
            <p:spPr>
              <a:xfrm>
                <a:off x="1801222" y="6057646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7570 w 7569"/>
                  <a:gd name="connsiteY1" fmla="*/ 5677 h 15139"/>
                  <a:gd name="connsiteX2" fmla="*/ 7570 w 7569"/>
                  <a:gd name="connsiteY2" fmla="*/ 7570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7872"/>
                      <a:pt x="5904" y="6434"/>
                      <a:pt x="7570" y="5677"/>
                    </a:cubicBezTo>
                    <a:cubicBezTo>
                      <a:pt x="7570" y="6282"/>
                      <a:pt x="7570" y="6964"/>
                      <a:pt x="7570" y="7570"/>
                    </a:cubicBezTo>
                    <a:cubicBezTo>
                      <a:pt x="7267" y="8629"/>
                      <a:pt x="6661" y="9235"/>
                      <a:pt x="5677" y="9462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1" name="任意多边形: 形状 4590"/>
              <p:cNvSpPr/>
              <p:nvPr/>
            </p:nvSpPr>
            <p:spPr>
              <a:xfrm>
                <a:off x="1803190" y="6053862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18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8"/>
                      <a:pt x="7418" y="5677"/>
                    </a:cubicBezTo>
                    <a:cubicBezTo>
                      <a:pt x="7267" y="6661"/>
                      <a:pt x="6586" y="7266"/>
                      <a:pt x="5677" y="7645"/>
                    </a:cubicBezTo>
                    <a:close/>
                  </a:path>
                </a:pathLst>
              </a:custGeom>
              <a:solidFill>
                <a:srgbClr val="F8D2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2" name="任意多边形: 形状 4591"/>
              <p:cNvSpPr/>
              <p:nvPr/>
            </p:nvSpPr>
            <p:spPr>
              <a:xfrm>
                <a:off x="2297405" y="6204193"/>
                <a:ext cx="30278" cy="22709"/>
              </a:xfrm>
              <a:custGeom>
                <a:avLst/>
                <a:gdLst>
                  <a:gd name="connsiteX0" fmla="*/ 24677 w 30278"/>
                  <a:gd name="connsiteY0" fmla="*/ 20740 h 22708"/>
                  <a:gd name="connsiteX1" fmla="*/ 18999 w 30278"/>
                  <a:gd name="connsiteY1" fmla="*/ 22633 h 22708"/>
                  <a:gd name="connsiteX2" fmla="*/ 9916 w 30278"/>
                  <a:gd name="connsiteY2" fmla="*/ 21725 h 22708"/>
                  <a:gd name="connsiteX3" fmla="*/ 5677 w 30278"/>
                  <a:gd name="connsiteY3" fmla="*/ 11279 h 22708"/>
                  <a:gd name="connsiteX4" fmla="*/ 15442 w 30278"/>
                  <a:gd name="connsiteY4" fmla="*/ 5677 h 22708"/>
                  <a:gd name="connsiteX5" fmla="*/ 22936 w 30278"/>
                  <a:gd name="connsiteY5" fmla="*/ 5904 h 22708"/>
                  <a:gd name="connsiteX6" fmla="*/ 25434 w 30278"/>
                  <a:gd name="connsiteY6" fmla="*/ 9159 h 22708"/>
                  <a:gd name="connsiteX7" fmla="*/ 23541 w 30278"/>
                  <a:gd name="connsiteY7" fmla="*/ 12187 h 22708"/>
                  <a:gd name="connsiteX8" fmla="*/ 20665 w 30278"/>
                  <a:gd name="connsiteY8" fmla="*/ 10749 h 22708"/>
                  <a:gd name="connsiteX9" fmla="*/ 16577 w 30278"/>
                  <a:gd name="connsiteY9" fmla="*/ 9613 h 22708"/>
                  <a:gd name="connsiteX10" fmla="*/ 18999 w 30278"/>
                  <a:gd name="connsiteY10" fmla="*/ 13928 h 22708"/>
                  <a:gd name="connsiteX11" fmla="*/ 29673 w 30278"/>
                  <a:gd name="connsiteY11" fmla="*/ 14231 h 22708"/>
                  <a:gd name="connsiteX12" fmla="*/ 24677 w 30278"/>
                  <a:gd name="connsiteY12" fmla="*/ 2074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8" h="22708">
                    <a:moveTo>
                      <a:pt x="24677" y="20740"/>
                    </a:moveTo>
                    <a:cubicBezTo>
                      <a:pt x="22633" y="20892"/>
                      <a:pt x="20286" y="20211"/>
                      <a:pt x="18999" y="22633"/>
                    </a:cubicBezTo>
                    <a:cubicBezTo>
                      <a:pt x="15745" y="24374"/>
                      <a:pt x="12792" y="23465"/>
                      <a:pt x="9916" y="21725"/>
                    </a:cubicBezTo>
                    <a:cubicBezTo>
                      <a:pt x="9916" y="17713"/>
                      <a:pt x="6510" y="15063"/>
                      <a:pt x="5677" y="11279"/>
                    </a:cubicBezTo>
                    <a:cubicBezTo>
                      <a:pt x="10370" y="11884"/>
                      <a:pt x="13171" y="9159"/>
                      <a:pt x="15442" y="5677"/>
                    </a:cubicBezTo>
                    <a:cubicBezTo>
                      <a:pt x="17940" y="5753"/>
                      <a:pt x="20438" y="5601"/>
                      <a:pt x="22936" y="5904"/>
                    </a:cubicBezTo>
                    <a:cubicBezTo>
                      <a:pt x="24450" y="6131"/>
                      <a:pt x="25964" y="7191"/>
                      <a:pt x="25434" y="9159"/>
                    </a:cubicBezTo>
                    <a:cubicBezTo>
                      <a:pt x="25131" y="10294"/>
                      <a:pt x="24450" y="11657"/>
                      <a:pt x="23541" y="12187"/>
                    </a:cubicBezTo>
                    <a:cubicBezTo>
                      <a:pt x="22254" y="13019"/>
                      <a:pt x="21422" y="11733"/>
                      <a:pt x="20665" y="10749"/>
                    </a:cubicBezTo>
                    <a:cubicBezTo>
                      <a:pt x="19605" y="9310"/>
                      <a:pt x="18318" y="6964"/>
                      <a:pt x="16577" y="9613"/>
                    </a:cubicBezTo>
                    <a:cubicBezTo>
                      <a:pt x="15215" y="11657"/>
                      <a:pt x="17637" y="12868"/>
                      <a:pt x="18999" y="13928"/>
                    </a:cubicBezTo>
                    <a:cubicBezTo>
                      <a:pt x="22330" y="16350"/>
                      <a:pt x="26115" y="14988"/>
                      <a:pt x="29673" y="14231"/>
                    </a:cubicBezTo>
                    <a:cubicBezTo>
                      <a:pt x="30127" y="18470"/>
                      <a:pt x="25661" y="18167"/>
                      <a:pt x="24677" y="20740"/>
                    </a:cubicBezTo>
                    <a:close/>
                  </a:path>
                </a:pathLst>
              </a:custGeom>
              <a:solidFill>
                <a:srgbClr val="EDB4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3" name="任意多边形: 形状 4592"/>
              <p:cNvSpPr/>
              <p:nvPr/>
            </p:nvSpPr>
            <p:spPr>
              <a:xfrm>
                <a:off x="2333512" y="621736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267" y="6661"/>
                      <a:pt x="6661" y="7267"/>
                      <a:pt x="5677" y="7570"/>
                    </a:cubicBez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4" name="任意多边形: 形状 4593"/>
              <p:cNvSpPr/>
              <p:nvPr/>
            </p:nvSpPr>
            <p:spPr>
              <a:xfrm>
                <a:off x="1780309" y="6468294"/>
                <a:ext cx="15139" cy="15139"/>
              </a:xfrm>
              <a:custGeom>
                <a:avLst/>
                <a:gdLst>
                  <a:gd name="connsiteX0" fmla="*/ 9181 w 15139"/>
                  <a:gd name="connsiteY0" fmla="*/ 5677 h 15139"/>
                  <a:gd name="connsiteX1" fmla="*/ 12360 w 15139"/>
                  <a:gd name="connsiteY1" fmla="*/ 9765 h 15139"/>
                  <a:gd name="connsiteX2" fmla="*/ 5699 w 15139"/>
                  <a:gd name="connsiteY2" fmla="*/ 10976 h 15139"/>
                  <a:gd name="connsiteX3" fmla="*/ 9181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181" y="5677"/>
                    </a:moveTo>
                    <a:cubicBezTo>
                      <a:pt x="9938" y="7342"/>
                      <a:pt x="13268" y="7721"/>
                      <a:pt x="12360" y="9765"/>
                    </a:cubicBezTo>
                    <a:cubicBezTo>
                      <a:pt x="11073" y="12717"/>
                      <a:pt x="8045" y="11127"/>
                      <a:pt x="5699" y="10976"/>
                    </a:cubicBezTo>
                    <a:cubicBezTo>
                      <a:pt x="5623" y="8478"/>
                      <a:pt x="5547" y="5828"/>
                      <a:pt x="9181" y="5677"/>
                    </a:cubicBezTo>
                    <a:close/>
                  </a:path>
                </a:pathLst>
              </a:custGeom>
              <a:solidFill>
                <a:srgbClr val="EF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5" name="任意多边形: 形状 4594"/>
              <p:cNvSpPr/>
              <p:nvPr/>
            </p:nvSpPr>
            <p:spPr>
              <a:xfrm>
                <a:off x="1810836" y="6476541"/>
                <a:ext cx="22709" cy="22709"/>
              </a:xfrm>
              <a:custGeom>
                <a:avLst/>
                <a:gdLst>
                  <a:gd name="connsiteX0" fmla="*/ 18848 w 22708"/>
                  <a:gd name="connsiteY0" fmla="*/ 10753 h 22708"/>
                  <a:gd name="connsiteX1" fmla="*/ 12565 w 22708"/>
                  <a:gd name="connsiteY1" fmla="*/ 21198 h 22708"/>
                  <a:gd name="connsiteX2" fmla="*/ 5677 w 22708"/>
                  <a:gd name="connsiteY2" fmla="*/ 18322 h 22708"/>
                  <a:gd name="connsiteX3" fmla="*/ 13095 w 22708"/>
                  <a:gd name="connsiteY3" fmla="*/ 6968 h 22708"/>
                  <a:gd name="connsiteX4" fmla="*/ 18848 w 22708"/>
                  <a:gd name="connsiteY4" fmla="*/ 6968 h 22708"/>
                  <a:gd name="connsiteX5" fmla="*/ 18848 w 22708"/>
                  <a:gd name="connsiteY5" fmla="*/ 10753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18848" y="10753"/>
                    </a:moveTo>
                    <a:cubicBezTo>
                      <a:pt x="14231" y="12720"/>
                      <a:pt x="13095" y="16959"/>
                      <a:pt x="12565" y="21198"/>
                    </a:cubicBezTo>
                    <a:cubicBezTo>
                      <a:pt x="9311" y="21728"/>
                      <a:pt x="8478" y="17717"/>
                      <a:pt x="5677" y="18322"/>
                    </a:cubicBezTo>
                    <a:cubicBezTo>
                      <a:pt x="6207" y="13250"/>
                      <a:pt x="10295" y="10525"/>
                      <a:pt x="13095" y="6968"/>
                    </a:cubicBezTo>
                    <a:cubicBezTo>
                      <a:pt x="15139" y="4394"/>
                      <a:pt x="16956" y="6362"/>
                      <a:pt x="18848" y="6968"/>
                    </a:cubicBezTo>
                    <a:cubicBezTo>
                      <a:pt x="18848" y="8255"/>
                      <a:pt x="18848" y="9466"/>
                      <a:pt x="18848" y="10753"/>
                    </a:cubicBezTo>
                    <a:close/>
                  </a:path>
                </a:pathLst>
              </a:custGeom>
              <a:solidFill>
                <a:srgbClr val="F0C3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6" name="任意多边形: 形状 4595"/>
              <p:cNvSpPr/>
              <p:nvPr/>
            </p:nvSpPr>
            <p:spPr>
              <a:xfrm>
                <a:off x="1832223" y="6470381"/>
                <a:ext cx="15139" cy="7570"/>
              </a:xfrm>
              <a:custGeom>
                <a:avLst/>
                <a:gdLst>
                  <a:gd name="connsiteX0" fmla="*/ 10783 w 15139"/>
                  <a:gd name="connsiteY0" fmla="*/ 9267 h 7569"/>
                  <a:gd name="connsiteX1" fmla="*/ 5863 w 15139"/>
                  <a:gd name="connsiteY1" fmla="*/ 7980 h 7569"/>
                  <a:gd name="connsiteX2" fmla="*/ 6923 w 15139"/>
                  <a:gd name="connsiteY2" fmla="*/ 5861 h 7569"/>
                  <a:gd name="connsiteX3" fmla="*/ 10783 w 15139"/>
                  <a:gd name="connsiteY3" fmla="*/ 9267 h 7569"/>
                  <a:gd name="connsiteX4" fmla="*/ 10783 w 15139"/>
                  <a:gd name="connsiteY4" fmla="*/ 926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10783" y="9267"/>
                    </a:moveTo>
                    <a:cubicBezTo>
                      <a:pt x="9042" y="9192"/>
                      <a:pt x="6998" y="9797"/>
                      <a:pt x="5863" y="7980"/>
                    </a:cubicBezTo>
                    <a:cubicBezTo>
                      <a:pt x="5333" y="7148"/>
                      <a:pt x="6014" y="6164"/>
                      <a:pt x="6923" y="5861"/>
                    </a:cubicBezTo>
                    <a:cubicBezTo>
                      <a:pt x="9799" y="5104"/>
                      <a:pt x="10632" y="6769"/>
                      <a:pt x="10783" y="9267"/>
                    </a:cubicBezTo>
                    <a:lnTo>
                      <a:pt x="10783" y="9267"/>
                    </a:lnTo>
                    <a:close/>
                  </a:path>
                </a:pathLst>
              </a:custGeom>
              <a:solidFill>
                <a:srgbClr val="EEBD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7" name="任意多边形: 形状 4596"/>
              <p:cNvSpPr/>
              <p:nvPr/>
            </p:nvSpPr>
            <p:spPr>
              <a:xfrm>
                <a:off x="2051488" y="5717547"/>
                <a:ext cx="7570" cy="7570"/>
              </a:xfrm>
              <a:custGeom>
                <a:avLst/>
                <a:gdLst>
                  <a:gd name="connsiteX0" fmla="*/ 9445 w 7569"/>
                  <a:gd name="connsiteY0" fmla="*/ 7418 h 7569"/>
                  <a:gd name="connsiteX1" fmla="*/ 7780 w 7569"/>
                  <a:gd name="connsiteY1" fmla="*/ 8705 h 7569"/>
                  <a:gd name="connsiteX2" fmla="*/ 5812 w 7569"/>
                  <a:gd name="connsiteY2" fmla="*/ 7115 h 7569"/>
                  <a:gd name="connsiteX3" fmla="*/ 7402 w 7569"/>
                  <a:gd name="connsiteY3" fmla="*/ 5677 h 7569"/>
                  <a:gd name="connsiteX4" fmla="*/ 9445 w 7569"/>
                  <a:gd name="connsiteY4" fmla="*/ 741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9445" y="7418"/>
                    </a:moveTo>
                    <a:cubicBezTo>
                      <a:pt x="9445" y="8175"/>
                      <a:pt x="8916" y="9008"/>
                      <a:pt x="7780" y="8705"/>
                    </a:cubicBezTo>
                    <a:cubicBezTo>
                      <a:pt x="7023" y="8478"/>
                      <a:pt x="6039" y="7796"/>
                      <a:pt x="5812" y="7115"/>
                    </a:cubicBezTo>
                    <a:cubicBezTo>
                      <a:pt x="5282" y="5828"/>
                      <a:pt x="6418" y="5677"/>
                      <a:pt x="7402" y="5677"/>
                    </a:cubicBezTo>
                    <a:cubicBezTo>
                      <a:pt x="8310" y="5752"/>
                      <a:pt x="9143" y="6056"/>
                      <a:pt x="9445" y="7418"/>
                    </a:cubicBezTo>
                    <a:close/>
                  </a:path>
                </a:pathLst>
              </a:custGeom>
              <a:solidFill>
                <a:srgbClr val="F7DE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8" name="任意多边形: 形状 4597"/>
              <p:cNvSpPr/>
              <p:nvPr/>
            </p:nvSpPr>
            <p:spPr>
              <a:xfrm>
                <a:off x="2261223" y="6236439"/>
                <a:ext cx="15139" cy="7570"/>
              </a:xfrm>
              <a:custGeom>
                <a:avLst/>
                <a:gdLst>
                  <a:gd name="connsiteX0" fmla="*/ 9538 w 15139"/>
                  <a:gd name="connsiteY0" fmla="*/ 7494 h 7569"/>
                  <a:gd name="connsiteX1" fmla="*/ 5677 w 15139"/>
                  <a:gd name="connsiteY1" fmla="*/ 5677 h 7569"/>
                  <a:gd name="connsiteX2" fmla="*/ 9538 w 1513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538" y="7494"/>
                    </a:moveTo>
                    <a:cubicBezTo>
                      <a:pt x="7948" y="7570"/>
                      <a:pt x="6510" y="7342"/>
                      <a:pt x="5677" y="5677"/>
                    </a:cubicBezTo>
                    <a:cubicBezTo>
                      <a:pt x="7267" y="5677"/>
                      <a:pt x="8781" y="5753"/>
                      <a:pt x="9538" y="7494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99" name="任意多边形: 形状 4598"/>
              <p:cNvSpPr/>
              <p:nvPr/>
            </p:nvSpPr>
            <p:spPr>
              <a:xfrm>
                <a:off x="2210507" y="6548152"/>
                <a:ext cx="7570" cy="15139"/>
              </a:xfrm>
              <a:custGeom>
                <a:avLst/>
                <a:gdLst>
                  <a:gd name="connsiteX0" fmla="*/ 7040 w 7569"/>
                  <a:gd name="connsiteY0" fmla="*/ 5677 h 15139"/>
                  <a:gd name="connsiteX1" fmla="*/ 7040 w 7569"/>
                  <a:gd name="connsiteY1" fmla="*/ 11430 h 15139"/>
                  <a:gd name="connsiteX2" fmla="*/ 6131 w 7569"/>
                  <a:gd name="connsiteY2" fmla="*/ 10446 h 15139"/>
                  <a:gd name="connsiteX3" fmla="*/ 6131 w 7569"/>
                  <a:gd name="connsiteY3" fmla="*/ 6661 h 15139"/>
                  <a:gd name="connsiteX4" fmla="*/ 7040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040" y="5677"/>
                    </a:moveTo>
                    <a:cubicBezTo>
                      <a:pt x="9538" y="7570"/>
                      <a:pt x="9613" y="9538"/>
                      <a:pt x="7040" y="11430"/>
                    </a:cubicBezTo>
                    <a:cubicBezTo>
                      <a:pt x="6737" y="11127"/>
                      <a:pt x="6434" y="10749"/>
                      <a:pt x="6131" y="10446"/>
                    </a:cubicBezTo>
                    <a:cubicBezTo>
                      <a:pt x="5526" y="9159"/>
                      <a:pt x="5526" y="7872"/>
                      <a:pt x="6131" y="6661"/>
                    </a:cubicBezTo>
                    <a:cubicBezTo>
                      <a:pt x="6434" y="6283"/>
                      <a:pt x="6737" y="5980"/>
                      <a:pt x="7040" y="5677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0" name="任意多边形: 形状 4599"/>
              <p:cNvSpPr/>
              <p:nvPr/>
            </p:nvSpPr>
            <p:spPr>
              <a:xfrm>
                <a:off x="2209831" y="6546260"/>
                <a:ext cx="7570" cy="7570"/>
              </a:xfrm>
              <a:custGeom>
                <a:avLst/>
                <a:gdLst>
                  <a:gd name="connsiteX0" fmla="*/ 5823 w 7569"/>
                  <a:gd name="connsiteY0" fmla="*/ 5677 h 7569"/>
                  <a:gd name="connsiteX1" fmla="*/ 7716 w 7569"/>
                  <a:gd name="connsiteY1" fmla="*/ 7570 h 7569"/>
                  <a:gd name="connsiteX2" fmla="*/ 7640 w 7569"/>
                  <a:gd name="connsiteY2" fmla="*/ 7645 h 7569"/>
                  <a:gd name="connsiteX3" fmla="*/ 5823 w 7569"/>
                  <a:gd name="connsiteY3" fmla="*/ 5677 h 7569"/>
                  <a:gd name="connsiteX4" fmla="*/ 5823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823" y="5677"/>
                    </a:moveTo>
                    <a:cubicBezTo>
                      <a:pt x="6429" y="6283"/>
                      <a:pt x="7110" y="6964"/>
                      <a:pt x="7716" y="7570"/>
                    </a:cubicBezTo>
                    <a:lnTo>
                      <a:pt x="7640" y="7645"/>
                    </a:lnTo>
                    <a:cubicBezTo>
                      <a:pt x="5974" y="8024"/>
                      <a:pt x="5369" y="7418"/>
                      <a:pt x="5823" y="5677"/>
                    </a:cubicBezTo>
                    <a:lnTo>
                      <a:pt x="5823" y="5677"/>
                    </a:ln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1" name="任意多边形: 形状 4600"/>
              <p:cNvSpPr/>
              <p:nvPr/>
            </p:nvSpPr>
            <p:spPr>
              <a:xfrm>
                <a:off x="2209902" y="6553384"/>
                <a:ext cx="7570" cy="7570"/>
              </a:xfrm>
              <a:custGeom>
                <a:avLst/>
                <a:gdLst>
                  <a:gd name="connsiteX0" fmla="*/ 5753 w 7569"/>
                  <a:gd name="connsiteY0" fmla="*/ 8015 h 7569"/>
                  <a:gd name="connsiteX1" fmla="*/ 5677 w 7569"/>
                  <a:gd name="connsiteY1" fmla="*/ 6198 h 7569"/>
                  <a:gd name="connsiteX2" fmla="*/ 7570 w 7569"/>
                  <a:gd name="connsiteY2" fmla="*/ 6122 h 7569"/>
                  <a:gd name="connsiteX3" fmla="*/ 7645 w 7569"/>
                  <a:gd name="connsiteY3" fmla="*/ 6198 h 7569"/>
                  <a:gd name="connsiteX4" fmla="*/ 5753 w 7569"/>
                  <a:gd name="connsiteY4" fmla="*/ 801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753" y="8015"/>
                    </a:moveTo>
                    <a:cubicBezTo>
                      <a:pt x="5753" y="7409"/>
                      <a:pt x="5677" y="6803"/>
                      <a:pt x="5677" y="6198"/>
                    </a:cubicBezTo>
                    <a:cubicBezTo>
                      <a:pt x="6283" y="5517"/>
                      <a:pt x="6888" y="5517"/>
                      <a:pt x="7570" y="6122"/>
                    </a:cubicBezTo>
                    <a:lnTo>
                      <a:pt x="7645" y="6198"/>
                    </a:lnTo>
                    <a:cubicBezTo>
                      <a:pt x="6964" y="6803"/>
                      <a:pt x="6358" y="7409"/>
                      <a:pt x="5753" y="8015"/>
                    </a:cubicBezTo>
                    <a:close/>
                  </a:path>
                </a:pathLst>
              </a:custGeom>
              <a:solidFill>
                <a:srgbClr val="F4CE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2" name="任意多边形: 形状 4601"/>
              <p:cNvSpPr/>
              <p:nvPr/>
            </p:nvSpPr>
            <p:spPr>
              <a:xfrm>
                <a:off x="2436988" y="5432932"/>
                <a:ext cx="7570" cy="7570"/>
              </a:xfrm>
              <a:custGeom>
                <a:avLst/>
                <a:gdLst>
                  <a:gd name="connsiteX0" fmla="*/ 8781 w 7569"/>
                  <a:gd name="connsiteY0" fmla="*/ 8932 h 7569"/>
                  <a:gd name="connsiteX1" fmla="*/ 5677 w 7569"/>
                  <a:gd name="connsiteY1" fmla="*/ 6737 h 7569"/>
                  <a:gd name="connsiteX2" fmla="*/ 6737 w 7569"/>
                  <a:gd name="connsiteY2" fmla="*/ 5677 h 7569"/>
                  <a:gd name="connsiteX3" fmla="*/ 8781 w 7569"/>
                  <a:gd name="connsiteY3" fmla="*/ 8932 h 7569"/>
                  <a:gd name="connsiteX4" fmla="*/ 8781 w 7569"/>
                  <a:gd name="connsiteY4" fmla="*/ 893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781" y="8932"/>
                    </a:moveTo>
                    <a:cubicBezTo>
                      <a:pt x="7494" y="8554"/>
                      <a:pt x="5677" y="8781"/>
                      <a:pt x="5677" y="6737"/>
                    </a:cubicBezTo>
                    <a:cubicBezTo>
                      <a:pt x="5677" y="6359"/>
                      <a:pt x="6358" y="5677"/>
                      <a:pt x="6737" y="5677"/>
                    </a:cubicBezTo>
                    <a:cubicBezTo>
                      <a:pt x="8781" y="5753"/>
                      <a:pt x="8402" y="7570"/>
                      <a:pt x="8781" y="8932"/>
                    </a:cubicBezTo>
                    <a:lnTo>
                      <a:pt x="8781" y="8932"/>
                    </a:ln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3" name="任意多边形: 形状 4602"/>
              <p:cNvSpPr/>
              <p:nvPr/>
            </p:nvSpPr>
            <p:spPr>
              <a:xfrm>
                <a:off x="1994245" y="6495922"/>
                <a:ext cx="7570" cy="7570"/>
              </a:xfrm>
              <a:custGeom>
                <a:avLst/>
                <a:gdLst>
                  <a:gd name="connsiteX0" fmla="*/ 6586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5 h 7569"/>
                  <a:gd name="connsiteX4" fmla="*/ 6586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753"/>
                      <a:pt x="6207" y="5829"/>
                    </a:cubicBezTo>
                    <a:cubicBezTo>
                      <a:pt x="6358" y="6056"/>
                      <a:pt x="6434" y="6359"/>
                      <a:pt x="6586" y="6585"/>
                    </a:cubicBezTo>
                    <a:cubicBezTo>
                      <a:pt x="6586" y="6585"/>
                      <a:pt x="6586" y="6585"/>
                      <a:pt x="6586" y="6585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4" name="任意多边形: 形状 4603"/>
              <p:cNvSpPr/>
              <p:nvPr/>
            </p:nvSpPr>
            <p:spPr>
              <a:xfrm>
                <a:off x="1995154" y="6496831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5677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7191"/>
                      <a:pt x="6283" y="7115"/>
                      <a:pt x="5677" y="5677"/>
                    </a:cubicBezTo>
                    <a:lnTo>
                      <a:pt x="5677" y="5677"/>
                    </a:lnTo>
                    <a:cubicBezTo>
                      <a:pt x="6283" y="5677"/>
                      <a:pt x="6888" y="5677"/>
                      <a:pt x="7570" y="5677"/>
                    </a:cubicBezTo>
                    <a:close/>
                  </a:path>
                </a:pathLst>
              </a:custGeom>
              <a:solidFill>
                <a:srgbClr val="F9E0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5" name="任意多边形: 形状 4604"/>
              <p:cNvSpPr/>
              <p:nvPr/>
            </p:nvSpPr>
            <p:spPr>
              <a:xfrm>
                <a:off x="2139249" y="6531045"/>
                <a:ext cx="30278" cy="30278"/>
              </a:xfrm>
              <a:custGeom>
                <a:avLst/>
                <a:gdLst>
                  <a:gd name="connsiteX0" fmla="*/ 7825 w 30278"/>
                  <a:gd name="connsiteY0" fmla="*/ 15063 h 30278"/>
                  <a:gd name="connsiteX1" fmla="*/ 19407 w 30278"/>
                  <a:gd name="connsiteY1" fmla="*/ 5677 h 30278"/>
                  <a:gd name="connsiteX2" fmla="*/ 23116 w 30278"/>
                  <a:gd name="connsiteY2" fmla="*/ 5677 h 30278"/>
                  <a:gd name="connsiteX3" fmla="*/ 23646 w 30278"/>
                  <a:gd name="connsiteY3" fmla="*/ 11582 h 30278"/>
                  <a:gd name="connsiteX4" fmla="*/ 21148 w 30278"/>
                  <a:gd name="connsiteY4" fmla="*/ 20816 h 30278"/>
                  <a:gd name="connsiteX5" fmla="*/ 14335 w 30278"/>
                  <a:gd name="connsiteY5" fmla="*/ 20211 h 30278"/>
                  <a:gd name="connsiteX6" fmla="*/ 16757 w 30278"/>
                  <a:gd name="connsiteY6" fmla="*/ 24449 h 30278"/>
                  <a:gd name="connsiteX7" fmla="*/ 14487 w 30278"/>
                  <a:gd name="connsiteY7" fmla="*/ 28310 h 30278"/>
                  <a:gd name="connsiteX8" fmla="*/ 6084 w 30278"/>
                  <a:gd name="connsiteY8" fmla="*/ 28462 h 30278"/>
                  <a:gd name="connsiteX9" fmla="*/ 5857 w 30278"/>
                  <a:gd name="connsiteY9" fmla="*/ 26645 h 30278"/>
                  <a:gd name="connsiteX10" fmla="*/ 5933 w 30278"/>
                  <a:gd name="connsiteY10" fmla="*/ 20968 h 30278"/>
                  <a:gd name="connsiteX11" fmla="*/ 5933 w 30278"/>
                  <a:gd name="connsiteY11" fmla="*/ 20968 h 30278"/>
                  <a:gd name="connsiteX12" fmla="*/ 7825 w 30278"/>
                  <a:gd name="connsiteY12" fmla="*/ 15063 h 30278"/>
                  <a:gd name="connsiteX13" fmla="*/ 7825 w 30278"/>
                  <a:gd name="connsiteY13" fmla="*/ 1506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7825" y="15063"/>
                    </a:moveTo>
                    <a:cubicBezTo>
                      <a:pt x="14562" y="15517"/>
                      <a:pt x="17666" y="11430"/>
                      <a:pt x="19407" y="5677"/>
                    </a:cubicBezTo>
                    <a:cubicBezTo>
                      <a:pt x="20618" y="5677"/>
                      <a:pt x="21905" y="5677"/>
                      <a:pt x="23116" y="5677"/>
                    </a:cubicBezTo>
                    <a:cubicBezTo>
                      <a:pt x="23873" y="7645"/>
                      <a:pt x="25841" y="9613"/>
                      <a:pt x="23646" y="11582"/>
                    </a:cubicBezTo>
                    <a:cubicBezTo>
                      <a:pt x="20769" y="14231"/>
                      <a:pt x="21299" y="17788"/>
                      <a:pt x="21148" y="20816"/>
                    </a:cubicBezTo>
                    <a:cubicBezTo>
                      <a:pt x="18271" y="22633"/>
                      <a:pt x="16530" y="17334"/>
                      <a:pt x="14335" y="20211"/>
                    </a:cubicBezTo>
                    <a:cubicBezTo>
                      <a:pt x="12140" y="23087"/>
                      <a:pt x="15698" y="23087"/>
                      <a:pt x="16757" y="24449"/>
                    </a:cubicBezTo>
                    <a:cubicBezTo>
                      <a:pt x="18044" y="26191"/>
                      <a:pt x="16757" y="28083"/>
                      <a:pt x="14487" y="28310"/>
                    </a:cubicBezTo>
                    <a:cubicBezTo>
                      <a:pt x="11686" y="28537"/>
                      <a:pt x="8885" y="28386"/>
                      <a:pt x="6084" y="28462"/>
                    </a:cubicBezTo>
                    <a:cubicBezTo>
                      <a:pt x="5933" y="27856"/>
                      <a:pt x="5857" y="27250"/>
                      <a:pt x="5857" y="26645"/>
                    </a:cubicBezTo>
                    <a:cubicBezTo>
                      <a:pt x="6311" y="24753"/>
                      <a:pt x="7901" y="22860"/>
                      <a:pt x="5933" y="20968"/>
                    </a:cubicBezTo>
                    <a:lnTo>
                      <a:pt x="5933" y="20968"/>
                    </a:lnTo>
                    <a:cubicBezTo>
                      <a:pt x="4949" y="18470"/>
                      <a:pt x="7068" y="17031"/>
                      <a:pt x="7825" y="15063"/>
                    </a:cubicBezTo>
                    <a:lnTo>
                      <a:pt x="7825" y="15063"/>
                    </a:lnTo>
                    <a:close/>
                  </a:path>
                </a:pathLst>
              </a:custGeom>
              <a:solidFill>
                <a:srgbClr val="F5C1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6" name="任意多边形: 形状 4605"/>
              <p:cNvSpPr/>
              <p:nvPr/>
            </p:nvSpPr>
            <p:spPr>
              <a:xfrm>
                <a:off x="2153185" y="6548152"/>
                <a:ext cx="15139" cy="15139"/>
              </a:xfrm>
              <a:custGeom>
                <a:avLst/>
                <a:gdLst>
                  <a:gd name="connsiteX0" fmla="*/ 11072 w 15139"/>
                  <a:gd name="connsiteY0" fmla="*/ 5677 h 15139"/>
                  <a:gd name="connsiteX1" fmla="*/ 7212 w 15139"/>
                  <a:gd name="connsiteY1" fmla="*/ 12641 h 15139"/>
                  <a:gd name="connsiteX2" fmla="*/ 5849 w 15139"/>
                  <a:gd name="connsiteY2" fmla="*/ 11733 h 15139"/>
                  <a:gd name="connsiteX3" fmla="*/ 11072 w 15139"/>
                  <a:gd name="connsiteY3" fmla="*/ 5677 h 15139"/>
                  <a:gd name="connsiteX4" fmla="*/ 11072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1072" y="5677"/>
                    </a:moveTo>
                    <a:cubicBezTo>
                      <a:pt x="10997" y="8705"/>
                      <a:pt x="11375" y="11960"/>
                      <a:pt x="7212" y="12641"/>
                    </a:cubicBezTo>
                    <a:cubicBezTo>
                      <a:pt x="6833" y="12717"/>
                      <a:pt x="5925" y="12111"/>
                      <a:pt x="5849" y="11733"/>
                    </a:cubicBezTo>
                    <a:cubicBezTo>
                      <a:pt x="4790" y="7267"/>
                      <a:pt x="8877" y="7267"/>
                      <a:pt x="11072" y="5677"/>
                    </a:cubicBezTo>
                    <a:lnTo>
                      <a:pt x="11072" y="5677"/>
                    </a:lnTo>
                    <a:close/>
                  </a:path>
                </a:pathLst>
              </a:custGeom>
              <a:solidFill>
                <a:srgbClr val="F9D7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7" name="任意多边形: 形状 4606"/>
              <p:cNvSpPr/>
              <p:nvPr/>
            </p:nvSpPr>
            <p:spPr>
              <a:xfrm>
                <a:off x="1770793" y="620593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5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5" y="6585"/>
                    </a:cubicBezTo>
                    <a:cubicBezTo>
                      <a:pt x="6434" y="6510"/>
                      <a:pt x="6131" y="6585"/>
                      <a:pt x="6056" y="6434"/>
                    </a:cubicBezTo>
                    <a:cubicBezTo>
                      <a:pt x="5829" y="6207"/>
                      <a:pt x="5753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7DB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8" name="任意多边形: 形状 4607"/>
              <p:cNvSpPr/>
              <p:nvPr/>
            </p:nvSpPr>
            <p:spPr>
              <a:xfrm>
                <a:off x="2208009" y="6214433"/>
                <a:ext cx="22709" cy="22709"/>
              </a:xfrm>
              <a:custGeom>
                <a:avLst/>
                <a:gdLst>
                  <a:gd name="connsiteX0" fmla="*/ 5677 w 22708"/>
                  <a:gd name="connsiteY0" fmla="*/ 14285 h 22708"/>
                  <a:gd name="connsiteX1" fmla="*/ 5980 w 22708"/>
                  <a:gd name="connsiteY1" fmla="*/ 12620 h 22708"/>
                  <a:gd name="connsiteX2" fmla="*/ 9613 w 22708"/>
                  <a:gd name="connsiteY2" fmla="*/ 6791 h 22708"/>
                  <a:gd name="connsiteX3" fmla="*/ 17031 w 22708"/>
                  <a:gd name="connsiteY3" fmla="*/ 8608 h 22708"/>
                  <a:gd name="connsiteX4" fmla="*/ 10597 w 22708"/>
                  <a:gd name="connsiteY4" fmla="*/ 17313 h 22708"/>
                  <a:gd name="connsiteX5" fmla="*/ 5677 w 22708"/>
                  <a:gd name="connsiteY5" fmla="*/ 14285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22708">
                    <a:moveTo>
                      <a:pt x="5677" y="14285"/>
                    </a:moveTo>
                    <a:cubicBezTo>
                      <a:pt x="5753" y="13680"/>
                      <a:pt x="5829" y="13150"/>
                      <a:pt x="5980" y="12620"/>
                    </a:cubicBezTo>
                    <a:cubicBezTo>
                      <a:pt x="10370" y="12695"/>
                      <a:pt x="12111" y="11030"/>
                      <a:pt x="9613" y="6791"/>
                    </a:cubicBezTo>
                    <a:cubicBezTo>
                      <a:pt x="13020" y="3763"/>
                      <a:pt x="14609" y="7776"/>
                      <a:pt x="17031" y="8608"/>
                    </a:cubicBezTo>
                    <a:cubicBezTo>
                      <a:pt x="16956" y="12999"/>
                      <a:pt x="13701" y="15269"/>
                      <a:pt x="10597" y="17313"/>
                    </a:cubicBezTo>
                    <a:cubicBezTo>
                      <a:pt x="7797" y="19130"/>
                      <a:pt x="5904" y="17692"/>
                      <a:pt x="5677" y="14285"/>
                    </a:cubicBezTo>
                    <a:close/>
                  </a:path>
                </a:pathLst>
              </a:custGeom>
              <a:solidFill>
                <a:srgbClr val="F1BF8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09" name="任意多边形: 形状 4608"/>
              <p:cNvSpPr/>
              <p:nvPr/>
            </p:nvSpPr>
            <p:spPr>
              <a:xfrm>
                <a:off x="2219859" y="6223247"/>
                <a:ext cx="15139" cy="15139"/>
              </a:xfrm>
              <a:custGeom>
                <a:avLst/>
                <a:gdLst>
                  <a:gd name="connsiteX0" fmla="*/ 5863 w 15139"/>
                  <a:gd name="connsiteY0" fmla="*/ 12284 h 15139"/>
                  <a:gd name="connsiteX1" fmla="*/ 10026 w 15139"/>
                  <a:gd name="connsiteY1" fmla="*/ 5698 h 15139"/>
                  <a:gd name="connsiteX2" fmla="*/ 12146 w 15139"/>
                  <a:gd name="connsiteY2" fmla="*/ 7061 h 15139"/>
                  <a:gd name="connsiteX3" fmla="*/ 5863 w 15139"/>
                  <a:gd name="connsiteY3" fmla="*/ 122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863" y="12284"/>
                    </a:moveTo>
                    <a:cubicBezTo>
                      <a:pt x="5106" y="7893"/>
                      <a:pt x="6696" y="6153"/>
                      <a:pt x="10026" y="5698"/>
                    </a:cubicBezTo>
                    <a:cubicBezTo>
                      <a:pt x="11010" y="5547"/>
                      <a:pt x="12146" y="6228"/>
                      <a:pt x="12146" y="7061"/>
                    </a:cubicBezTo>
                    <a:cubicBezTo>
                      <a:pt x="12146" y="10846"/>
                      <a:pt x="8966" y="11148"/>
                      <a:pt x="5863" y="12284"/>
                    </a:cubicBezTo>
                    <a:close/>
                  </a:path>
                </a:pathLst>
              </a:custGeom>
              <a:solidFill>
                <a:srgbClr val="F2C2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0" name="任意多边形: 形状 4609"/>
              <p:cNvSpPr/>
              <p:nvPr/>
            </p:nvSpPr>
            <p:spPr>
              <a:xfrm>
                <a:off x="2228901" y="6217420"/>
                <a:ext cx="15139" cy="15139"/>
              </a:xfrm>
              <a:custGeom>
                <a:avLst/>
                <a:gdLst>
                  <a:gd name="connsiteX0" fmla="*/ 5677 w 15139"/>
                  <a:gd name="connsiteY0" fmla="*/ 9405 h 15139"/>
                  <a:gd name="connsiteX1" fmla="*/ 9538 w 15139"/>
                  <a:gd name="connsiteY1" fmla="*/ 5999 h 15139"/>
                  <a:gd name="connsiteX2" fmla="*/ 9538 w 15139"/>
                  <a:gd name="connsiteY2" fmla="*/ 11298 h 15139"/>
                  <a:gd name="connsiteX3" fmla="*/ 5677 w 15139"/>
                  <a:gd name="connsiteY3" fmla="*/ 940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405"/>
                    </a:moveTo>
                    <a:cubicBezTo>
                      <a:pt x="5753" y="6907"/>
                      <a:pt x="6964" y="4864"/>
                      <a:pt x="9538" y="5999"/>
                    </a:cubicBezTo>
                    <a:cubicBezTo>
                      <a:pt x="12641" y="7361"/>
                      <a:pt x="9840" y="9481"/>
                      <a:pt x="9538" y="11298"/>
                    </a:cubicBezTo>
                    <a:cubicBezTo>
                      <a:pt x="8251" y="10692"/>
                      <a:pt x="6964" y="10087"/>
                      <a:pt x="5677" y="9405"/>
                    </a:cubicBezTo>
                    <a:close/>
                  </a:path>
                </a:pathLst>
              </a:custGeom>
              <a:solidFill>
                <a:srgbClr val="F2BE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1" name="任意多边形: 形状 4610"/>
              <p:cNvSpPr/>
              <p:nvPr/>
            </p:nvSpPr>
            <p:spPr>
              <a:xfrm>
                <a:off x="2219515" y="6234017"/>
                <a:ext cx="7570" cy="7570"/>
              </a:xfrm>
              <a:custGeom>
                <a:avLst/>
                <a:gdLst>
                  <a:gd name="connsiteX0" fmla="*/ 7494 w 7569"/>
                  <a:gd name="connsiteY0" fmla="*/ 7948 h 7569"/>
                  <a:gd name="connsiteX1" fmla="*/ 5677 w 7569"/>
                  <a:gd name="connsiteY1" fmla="*/ 8024 h 7569"/>
                  <a:gd name="connsiteX2" fmla="*/ 6888 w 7569"/>
                  <a:gd name="connsiteY2" fmla="*/ 5677 h 7569"/>
                  <a:gd name="connsiteX3" fmla="*/ 7494 w 7569"/>
                  <a:gd name="connsiteY3" fmla="*/ 794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948"/>
                    </a:moveTo>
                    <a:cubicBezTo>
                      <a:pt x="6888" y="8024"/>
                      <a:pt x="6283" y="8024"/>
                      <a:pt x="5677" y="8024"/>
                    </a:cubicBezTo>
                    <a:cubicBezTo>
                      <a:pt x="5904" y="7115"/>
                      <a:pt x="5223" y="5677"/>
                      <a:pt x="6888" y="5677"/>
                    </a:cubicBezTo>
                    <a:cubicBezTo>
                      <a:pt x="7040" y="5677"/>
                      <a:pt x="7267" y="7191"/>
                      <a:pt x="7494" y="7948"/>
                    </a:cubicBezTo>
                    <a:close/>
                  </a:path>
                </a:pathLst>
              </a:custGeom>
              <a:solidFill>
                <a:srgbClr val="F9DE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2" name="任意多边形: 形状 4611"/>
              <p:cNvSpPr/>
              <p:nvPr/>
            </p:nvSpPr>
            <p:spPr>
              <a:xfrm>
                <a:off x="1580903" y="6677383"/>
                <a:ext cx="15139" cy="22709"/>
              </a:xfrm>
              <a:custGeom>
                <a:avLst/>
                <a:gdLst>
                  <a:gd name="connsiteX0" fmla="*/ 9205 w 15139"/>
                  <a:gd name="connsiteY0" fmla="*/ 5734 h 22708"/>
                  <a:gd name="connsiteX1" fmla="*/ 14958 w 15139"/>
                  <a:gd name="connsiteY1" fmla="*/ 11486 h 22708"/>
                  <a:gd name="connsiteX2" fmla="*/ 9281 w 15139"/>
                  <a:gd name="connsiteY2" fmla="*/ 21024 h 22708"/>
                  <a:gd name="connsiteX3" fmla="*/ 7312 w 15139"/>
                  <a:gd name="connsiteY3" fmla="*/ 5734 h 22708"/>
                  <a:gd name="connsiteX4" fmla="*/ 9205 w 15139"/>
                  <a:gd name="connsiteY4" fmla="*/ 573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22708">
                    <a:moveTo>
                      <a:pt x="9205" y="5734"/>
                    </a:moveTo>
                    <a:cubicBezTo>
                      <a:pt x="11930" y="6793"/>
                      <a:pt x="10567" y="12092"/>
                      <a:pt x="14958" y="11486"/>
                    </a:cubicBezTo>
                    <a:cubicBezTo>
                      <a:pt x="15412" y="16028"/>
                      <a:pt x="13217" y="19056"/>
                      <a:pt x="9281" y="21024"/>
                    </a:cubicBezTo>
                    <a:cubicBezTo>
                      <a:pt x="2241" y="16785"/>
                      <a:pt x="7767" y="10881"/>
                      <a:pt x="7312" y="5734"/>
                    </a:cubicBezTo>
                    <a:cubicBezTo>
                      <a:pt x="7994" y="5658"/>
                      <a:pt x="8599" y="5658"/>
                      <a:pt x="9205" y="5734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3" name="任意多边形: 形状 4612"/>
              <p:cNvSpPr/>
              <p:nvPr/>
            </p:nvSpPr>
            <p:spPr>
              <a:xfrm>
                <a:off x="1580570" y="6673731"/>
                <a:ext cx="7570" cy="7570"/>
              </a:xfrm>
              <a:custGeom>
                <a:avLst/>
                <a:gdLst>
                  <a:gd name="connsiteX0" fmla="*/ 7721 w 7569"/>
                  <a:gd name="connsiteY0" fmla="*/ 9387 h 7569"/>
                  <a:gd name="connsiteX1" fmla="*/ 5677 w 7569"/>
                  <a:gd name="connsiteY1" fmla="*/ 5677 h 7569"/>
                  <a:gd name="connsiteX2" fmla="*/ 7721 w 7569"/>
                  <a:gd name="connsiteY2" fmla="*/ 93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9387"/>
                    </a:moveTo>
                    <a:cubicBezTo>
                      <a:pt x="6056" y="8705"/>
                      <a:pt x="5829" y="7267"/>
                      <a:pt x="5677" y="5677"/>
                    </a:cubicBezTo>
                    <a:cubicBezTo>
                      <a:pt x="7494" y="6283"/>
                      <a:pt x="7645" y="7797"/>
                      <a:pt x="7721" y="9387"/>
                    </a:cubicBez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4" name="任意多边形: 形状 4613"/>
              <p:cNvSpPr/>
              <p:nvPr/>
            </p:nvSpPr>
            <p:spPr>
              <a:xfrm>
                <a:off x="2419913" y="6113964"/>
                <a:ext cx="22709" cy="30278"/>
              </a:xfrm>
              <a:custGeom>
                <a:avLst/>
                <a:gdLst>
                  <a:gd name="connsiteX0" fmla="*/ 17983 w 22708"/>
                  <a:gd name="connsiteY0" fmla="*/ 8478 h 30278"/>
                  <a:gd name="connsiteX1" fmla="*/ 16242 w 22708"/>
                  <a:gd name="connsiteY1" fmla="*/ 14079 h 30278"/>
                  <a:gd name="connsiteX2" fmla="*/ 12684 w 22708"/>
                  <a:gd name="connsiteY2" fmla="*/ 16426 h 30278"/>
                  <a:gd name="connsiteX3" fmla="*/ 8899 w 22708"/>
                  <a:gd name="connsiteY3" fmla="*/ 25509 h 30278"/>
                  <a:gd name="connsiteX4" fmla="*/ 6326 w 22708"/>
                  <a:gd name="connsiteY4" fmla="*/ 25585 h 30278"/>
                  <a:gd name="connsiteX5" fmla="*/ 6704 w 22708"/>
                  <a:gd name="connsiteY5" fmla="*/ 21800 h 30278"/>
                  <a:gd name="connsiteX6" fmla="*/ 7158 w 22708"/>
                  <a:gd name="connsiteY6" fmla="*/ 5677 h 30278"/>
                  <a:gd name="connsiteX7" fmla="*/ 17983 w 22708"/>
                  <a:gd name="connsiteY7" fmla="*/ 847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17983" y="8478"/>
                    </a:moveTo>
                    <a:cubicBezTo>
                      <a:pt x="18058" y="10521"/>
                      <a:pt x="18664" y="12793"/>
                      <a:pt x="16242" y="14079"/>
                    </a:cubicBezTo>
                    <a:cubicBezTo>
                      <a:pt x="14425" y="13928"/>
                      <a:pt x="12154" y="13247"/>
                      <a:pt x="12684" y="16426"/>
                    </a:cubicBezTo>
                    <a:cubicBezTo>
                      <a:pt x="13289" y="20286"/>
                      <a:pt x="11397" y="23011"/>
                      <a:pt x="8899" y="25509"/>
                    </a:cubicBezTo>
                    <a:cubicBezTo>
                      <a:pt x="8067" y="25963"/>
                      <a:pt x="7234" y="25963"/>
                      <a:pt x="6326" y="25585"/>
                    </a:cubicBezTo>
                    <a:cubicBezTo>
                      <a:pt x="5720" y="24222"/>
                      <a:pt x="5644" y="22935"/>
                      <a:pt x="6704" y="21800"/>
                    </a:cubicBezTo>
                    <a:cubicBezTo>
                      <a:pt x="4357" y="16653"/>
                      <a:pt x="6704" y="11657"/>
                      <a:pt x="7158" y="5677"/>
                    </a:cubicBezTo>
                    <a:cubicBezTo>
                      <a:pt x="10337" y="9235"/>
                      <a:pt x="14349" y="8024"/>
                      <a:pt x="17983" y="8478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5" name="任意多边形: 形状 4614"/>
              <p:cNvSpPr/>
              <p:nvPr/>
            </p:nvSpPr>
            <p:spPr>
              <a:xfrm>
                <a:off x="2409586" y="6114674"/>
                <a:ext cx="15139" cy="15139"/>
              </a:xfrm>
              <a:custGeom>
                <a:avLst/>
                <a:gdLst>
                  <a:gd name="connsiteX0" fmla="*/ 13247 w 15139"/>
                  <a:gd name="connsiteY0" fmla="*/ 11401 h 15139"/>
                  <a:gd name="connsiteX1" fmla="*/ 5677 w 15139"/>
                  <a:gd name="connsiteY1" fmla="*/ 7617 h 15139"/>
                  <a:gd name="connsiteX2" fmla="*/ 5677 w 15139"/>
                  <a:gd name="connsiteY2" fmla="*/ 7617 h 15139"/>
                  <a:gd name="connsiteX3" fmla="*/ 7721 w 15139"/>
                  <a:gd name="connsiteY3" fmla="*/ 5800 h 15139"/>
                  <a:gd name="connsiteX4" fmla="*/ 13247 w 15139"/>
                  <a:gd name="connsiteY4" fmla="*/ 1140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3247" y="11401"/>
                    </a:moveTo>
                    <a:cubicBezTo>
                      <a:pt x="8781" y="14050"/>
                      <a:pt x="6131" y="13067"/>
                      <a:pt x="5677" y="7617"/>
                    </a:cubicBezTo>
                    <a:lnTo>
                      <a:pt x="5677" y="7617"/>
                    </a:lnTo>
                    <a:cubicBezTo>
                      <a:pt x="6358" y="7011"/>
                      <a:pt x="6964" y="6330"/>
                      <a:pt x="7721" y="5800"/>
                    </a:cubicBezTo>
                    <a:cubicBezTo>
                      <a:pt x="12187" y="5118"/>
                      <a:pt x="13701" y="7314"/>
                      <a:pt x="13247" y="11401"/>
                    </a:cubicBezTo>
                    <a:close/>
                  </a:path>
                </a:pathLst>
              </a:custGeom>
              <a:solidFill>
                <a:srgbClr val="EBB1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6" name="任意多边形: 形状 4615"/>
              <p:cNvSpPr/>
              <p:nvPr/>
            </p:nvSpPr>
            <p:spPr>
              <a:xfrm>
                <a:off x="2412502" y="6130011"/>
                <a:ext cx="15139" cy="22709"/>
              </a:xfrm>
              <a:custGeom>
                <a:avLst/>
                <a:gdLst>
                  <a:gd name="connsiteX0" fmla="*/ 14115 w 15139"/>
                  <a:gd name="connsiteY0" fmla="*/ 5677 h 22708"/>
                  <a:gd name="connsiteX1" fmla="*/ 14191 w 15139"/>
                  <a:gd name="connsiteY1" fmla="*/ 9386 h 22708"/>
                  <a:gd name="connsiteX2" fmla="*/ 6546 w 15139"/>
                  <a:gd name="connsiteY2" fmla="*/ 17031 h 22708"/>
                  <a:gd name="connsiteX3" fmla="*/ 6546 w 15139"/>
                  <a:gd name="connsiteY3" fmla="*/ 17031 h 22708"/>
                  <a:gd name="connsiteX4" fmla="*/ 6697 w 15139"/>
                  <a:gd name="connsiteY4" fmla="*/ 13247 h 22708"/>
                  <a:gd name="connsiteX5" fmla="*/ 14115 w 15139"/>
                  <a:gd name="connsiteY5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22708">
                    <a:moveTo>
                      <a:pt x="14115" y="5677"/>
                    </a:moveTo>
                    <a:cubicBezTo>
                      <a:pt x="14115" y="6888"/>
                      <a:pt x="14115" y="8175"/>
                      <a:pt x="14191" y="9386"/>
                    </a:cubicBezTo>
                    <a:cubicBezTo>
                      <a:pt x="13737" y="14003"/>
                      <a:pt x="13434" y="18772"/>
                      <a:pt x="6546" y="17031"/>
                    </a:cubicBezTo>
                    <a:lnTo>
                      <a:pt x="6546" y="17031"/>
                    </a:lnTo>
                    <a:cubicBezTo>
                      <a:pt x="6394" y="15744"/>
                      <a:pt x="4578" y="14079"/>
                      <a:pt x="6697" y="13247"/>
                    </a:cubicBezTo>
                    <a:cubicBezTo>
                      <a:pt x="10331" y="11733"/>
                      <a:pt x="11315" y="7872"/>
                      <a:pt x="14115" y="5677"/>
                    </a:cubicBezTo>
                    <a:close/>
                  </a:path>
                </a:pathLst>
              </a:custGeom>
              <a:solidFill>
                <a:srgbClr val="F5D9C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7" name="任意多边形: 形状 4616"/>
              <p:cNvSpPr/>
              <p:nvPr/>
            </p:nvSpPr>
            <p:spPr>
              <a:xfrm>
                <a:off x="2409586" y="6114872"/>
                <a:ext cx="7570" cy="7570"/>
              </a:xfrm>
              <a:custGeom>
                <a:avLst/>
                <a:gdLst>
                  <a:gd name="connsiteX0" fmla="*/ 7721 w 7569"/>
                  <a:gd name="connsiteY0" fmla="*/ 5677 h 7569"/>
                  <a:gd name="connsiteX1" fmla="*/ 5677 w 7569"/>
                  <a:gd name="connsiteY1" fmla="*/ 7494 h 7569"/>
                  <a:gd name="connsiteX2" fmla="*/ 7721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5677"/>
                    </a:moveTo>
                    <a:cubicBezTo>
                      <a:pt x="7040" y="6282"/>
                      <a:pt x="6358" y="6888"/>
                      <a:pt x="5677" y="7494"/>
                    </a:cubicBezTo>
                    <a:cubicBezTo>
                      <a:pt x="5980" y="6434"/>
                      <a:pt x="6661" y="5828"/>
                      <a:pt x="7721" y="5677"/>
                    </a:cubicBez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8" name="任意多边形: 形状 4617"/>
              <p:cNvSpPr/>
              <p:nvPr/>
            </p:nvSpPr>
            <p:spPr>
              <a:xfrm>
                <a:off x="2405725" y="611093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10 w 7569"/>
                  <a:gd name="connsiteY1" fmla="*/ 6510 h 7569"/>
                  <a:gd name="connsiteX2" fmla="*/ 5980 w 7569"/>
                  <a:gd name="connsiteY2" fmla="*/ 635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10" y="6510"/>
                    </a:cubicBezTo>
                    <a:cubicBezTo>
                      <a:pt x="6358" y="6434"/>
                      <a:pt x="6056" y="6510"/>
                      <a:pt x="5980" y="6359"/>
                    </a:cubicBezTo>
                    <a:cubicBezTo>
                      <a:pt x="5904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7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19" name="任意多边形: 形状 4618"/>
              <p:cNvSpPr/>
              <p:nvPr/>
            </p:nvSpPr>
            <p:spPr>
              <a:xfrm>
                <a:off x="2289836" y="6259072"/>
                <a:ext cx="15139" cy="15139"/>
              </a:xfrm>
              <a:custGeom>
                <a:avLst/>
                <a:gdLst>
                  <a:gd name="connsiteX0" fmla="*/ 15215 w 15139"/>
                  <a:gd name="connsiteY0" fmla="*/ 7645 h 15139"/>
                  <a:gd name="connsiteX1" fmla="*/ 15139 w 15139"/>
                  <a:gd name="connsiteY1" fmla="*/ 13398 h 15139"/>
                  <a:gd name="connsiteX2" fmla="*/ 5677 w 15139"/>
                  <a:gd name="connsiteY2" fmla="*/ 11506 h 15139"/>
                  <a:gd name="connsiteX3" fmla="*/ 13322 w 15139"/>
                  <a:gd name="connsiteY3" fmla="*/ 5677 h 15139"/>
                  <a:gd name="connsiteX4" fmla="*/ 15215 w 15139"/>
                  <a:gd name="connsiteY4" fmla="*/ 7645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5215" y="7645"/>
                    </a:moveTo>
                    <a:cubicBezTo>
                      <a:pt x="15215" y="9538"/>
                      <a:pt x="15215" y="11506"/>
                      <a:pt x="15139" y="13398"/>
                    </a:cubicBezTo>
                    <a:cubicBezTo>
                      <a:pt x="11960" y="12793"/>
                      <a:pt x="8251" y="14912"/>
                      <a:pt x="5677" y="11506"/>
                    </a:cubicBezTo>
                    <a:cubicBezTo>
                      <a:pt x="8251" y="9538"/>
                      <a:pt x="10749" y="7645"/>
                      <a:pt x="13322" y="5677"/>
                    </a:cubicBezTo>
                    <a:cubicBezTo>
                      <a:pt x="13928" y="6359"/>
                      <a:pt x="14533" y="6964"/>
                      <a:pt x="15215" y="7645"/>
                    </a:cubicBezTo>
                    <a:close/>
                  </a:path>
                </a:pathLst>
              </a:custGeom>
              <a:solidFill>
                <a:srgbClr val="ECAE7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0" name="任意多边形: 形状 4619"/>
              <p:cNvSpPr/>
              <p:nvPr/>
            </p:nvSpPr>
            <p:spPr>
              <a:xfrm>
                <a:off x="2282266" y="622682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6888" y="6359"/>
                      <a:pt x="6283" y="7040"/>
                      <a:pt x="5677" y="7645"/>
                    </a:cubicBezTo>
                    <a:close/>
                  </a:path>
                </a:pathLst>
              </a:custGeom>
              <a:solidFill>
                <a:srgbClr val="F1C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1" name="任意多边形: 形状 4620"/>
              <p:cNvSpPr/>
              <p:nvPr/>
            </p:nvSpPr>
            <p:spPr>
              <a:xfrm>
                <a:off x="1624549" y="6736923"/>
                <a:ext cx="15139" cy="15139"/>
              </a:xfrm>
              <a:custGeom>
                <a:avLst/>
                <a:gdLst>
                  <a:gd name="connsiteX0" fmla="*/ 5677 w 15139"/>
                  <a:gd name="connsiteY0" fmla="*/ 8037 h 15139"/>
                  <a:gd name="connsiteX1" fmla="*/ 7872 w 15139"/>
                  <a:gd name="connsiteY1" fmla="*/ 5691 h 15139"/>
                  <a:gd name="connsiteX2" fmla="*/ 10295 w 15139"/>
                  <a:gd name="connsiteY2" fmla="*/ 8037 h 15139"/>
                  <a:gd name="connsiteX3" fmla="*/ 7872 w 15139"/>
                  <a:gd name="connsiteY3" fmla="*/ 10384 h 15139"/>
                  <a:gd name="connsiteX4" fmla="*/ 5677 w 15139"/>
                  <a:gd name="connsiteY4" fmla="*/ 80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677" y="8037"/>
                    </a:moveTo>
                    <a:cubicBezTo>
                      <a:pt x="5829" y="6675"/>
                      <a:pt x="6434" y="5539"/>
                      <a:pt x="7872" y="5691"/>
                    </a:cubicBezTo>
                    <a:cubicBezTo>
                      <a:pt x="9159" y="5767"/>
                      <a:pt x="10295" y="6751"/>
                      <a:pt x="10295" y="8037"/>
                    </a:cubicBezTo>
                    <a:cubicBezTo>
                      <a:pt x="10295" y="9324"/>
                      <a:pt x="9083" y="10308"/>
                      <a:pt x="7872" y="10384"/>
                    </a:cubicBezTo>
                    <a:cubicBezTo>
                      <a:pt x="6358" y="10535"/>
                      <a:pt x="5753" y="9400"/>
                      <a:pt x="5677" y="8037"/>
                    </a:cubicBezTo>
                    <a:close/>
                  </a:path>
                </a:pathLst>
              </a:custGeom>
              <a:solidFill>
                <a:srgbClr val="ECB3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2" name="任意多边形: 形状 4621"/>
              <p:cNvSpPr/>
              <p:nvPr/>
            </p:nvSpPr>
            <p:spPr>
              <a:xfrm>
                <a:off x="1795469" y="6059539"/>
                <a:ext cx="15139" cy="15139"/>
              </a:xfrm>
              <a:custGeom>
                <a:avLst/>
                <a:gdLst>
                  <a:gd name="connsiteX0" fmla="*/ 9538 w 15139"/>
                  <a:gd name="connsiteY0" fmla="*/ 5677 h 15139"/>
                  <a:gd name="connsiteX1" fmla="*/ 11430 w 15139"/>
                  <a:gd name="connsiteY1" fmla="*/ 7570 h 15139"/>
                  <a:gd name="connsiteX2" fmla="*/ 5753 w 15139"/>
                  <a:gd name="connsiteY2" fmla="*/ 13322 h 15139"/>
                  <a:gd name="connsiteX3" fmla="*/ 5677 w 15139"/>
                  <a:gd name="connsiteY3" fmla="*/ 9462 h 15139"/>
                  <a:gd name="connsiteX4" fmla="*/ 5753 w 15139"/>
                  <a:gd name="connsiteY4" fmla="*/ 7645 h 15139"/>
                  <a:gd name="connsiteX5" fmla="*/ 5753 w 15139"/>
                  <a:gd name="connsiteY5" fmla="*/ 7645 h 15139"/>
                  <a:gd name="connsiteX6" fmla="*/ 9538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538" y="5677"/>
                    </a:moveTo>
                    <a:cubicBezTo>
                      <a:pt x="10143" y="6282"/>
                      <a:pt x="10824" y="6964"/>
                      <a:pt x="11430" y="7570"/>
                    </a:cubicBezTo>
                    <a:cubicBezTo>
                      <a:pt x="9992" y="9992"/>
                      <a:pt x="9613" y="13398"/>
                      <a:pt x="5753" y="13322"/>
                    </a:cubicBezTo>
                    <a:cubicBezTo>
                      <a:pt x="5753" y="12035"/>
                      <a:pt x="8251" y="10749"/>
                      <a:pt x="5677" y="9462"/>
                    </a:cubicBezTo>
                    <a:cubicBezTo>
                      <a:pt x="5677" y="8856"/>
                      <a:pt x="5753" y="8251"/>
                      <a:pt x="5753" y="7645"/>
                    </a:cubicBezTo>
                    <a:lnTo>
                      <a:pt x="5753" y="7645"/>
                    </a:lnTo>
                    <a:cubicBezTo>
                      <a:pt x="6964" y="6964"/>
                      <a:pt x="8251" y="6358"/>
                      <a:pt x="9538" y="5677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3" name="任意多边形: 形状 4622"/>
              <p:cNvSpPr/>
              <p:nvPr/>
            </p:nvSpPr>
            <p:spPr>
              <a:xfrm>
                <a:off x="1734610" y="6893814"/>
                <a:ext cx="22709" cy="30278"/>
              </a:xfrm>
              <a:custGeom>
                <a:avLst/>
                <a:gdLst>
                  <a:gd name="connsiteX0" fmla="*/ 11354 w 22708"/>
                  <a:gd name="connsiteY0" fmla="*/ 25018 h 30278"/>
                  <a:gd name="connsiteX1" fmla="*/ 5677 w 22708"/>
                  <a:gd name="connsiteY1" fmla="*/ 6094 h 30278"/>
                  <a:gd name="connsiteX2" fmla="*/ 5753 w 22708"/>
                  <a:gd name="connsiteY2" fmla="*/ 6019 h 30278"/>
                  <a:gd name="connsiteX3" fmla="*/ 9538 w 22708"/>
                  <a:gd name="connsiteY3" fmla="*/ 7912 h 30278"/>
                  <a:gd name="connsiteX4" fmla="*/ 16577 w 22708"/>
                  <a:gd name="connsiteY4" fmla="*/ 12983 h 30278"/>
                  <a:gd name="connsiteX5" fmla="*/ 16199 w 22708"/>
                  <a:gd name="connsiteY5" fmla="*/ 19341 h 30278"/>
                  <a:gd name="connsiteX6" fmla="*/ 17107 w 22708"/>
                  <a:gd name="connsiteY6" fmla="*/ 23126 h 30278"/>
                  <a:gd name="connsiteX7" fmla="*/ 16880 w 22708"/>
                  <a:gd name="connsiteY7" fmla="*/ 24791 h 30278"/>
                  <a:gd name="connsiteX8" fmla="*/ 11354 w 22708"/>
                  <a:gd name="connsiteY8" fmla="*/ 25018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30278">
                    <a:moveTo>
                      <a:pt x="11354" y="25018"/>
                    </a:moveTo>
                    <a:cubicBezTo>
                      <a:pt x="14534" y="17222"/>
                      <a:pt x="6131" y="12831"/>
                      <a:pt x="5677" y="6094"/>
                    </a:cubicBezTo>
                    <a:lnTo>
                      <a:pt x="5753" y="6019"/>
                    </a:lnTo>
                    <a:cubicBezTo>
                      <a:pt x="7948" y="4884"/>
                      <a:pt x="8478" y="6852"/>
                      <a:pt x="9538" y="7912"/>
                    </a:cubicBezTo>
                    <a:cubicBezTo>
                      <a:pt x="12717" y="8214"/>
                      <a:pt x="12868" y="12226"/>
                      <a:pt x="16577" y="12983"/>
                    </a:cubicBezTo>
                    <a:cubicBezTo>
                      <a:pt x="20665" y="13816"/>
                      <a:pt x="18243" y="17222"/>
                      <a:pt x="16199" y="19341"/>
                    </a:cubicBezTo>
                    <a:cubicBezTo>
                      <a:pt x="14534" y="21082"/>
                      <a:pt x="12793" y="22899"/>
                      <a:pt x="17107" y="23126"/>
                    </a:cubicBezTo>
                    <a:cubicBezTo>
                      <a:pt x="17107" y="23656"/>
                      <a:pt x="17031" y="24262"/>
                      <a:pt x="16880" y="24791"/>
                    </a:cubicBezTo>
                    <a:cubicBezTo>
                      <a:pt x="15063" y="24791"/>
                      <a:pt x="13171" y="24943"/>
                      <a:pt x="11354" y="2501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4" name="任意多边形: 形状 4623"/>
              <p:cNvSpPr/>
              <p:nvPr/>
            </p:nvSpPr>
            <p:spPr>
              <a:xfrm>
                <a:off x="1734686" y="6888968"/>
                <a:ext cx="15139" cy="15139"/>
              </a:xfrm>
              <a:custGeom>
                <a:avLst/>
                <a:gdLst>
                  <a:gd name="connsiteX0" fmla="*/ 9462 w 15139"/>
                  <a:gd name="connsiteY0" fmla="*/ 12757 h 15139"/>
                  <a:gd name="connsiteX1" fmla="*/ 5677 w 15139"/>
                  <a:gd name="connsiteY1" fmla="*/ 10865 h 15139"/>
                  <a:gd name="connsiteX2" fmla="*/ 11354 w 15139"/>
                  <a:gd name="connsiteY2" fmla="*/ 7080 h 15139"/>
                  <a:gd name="connsiteX3" fmla="*/ 11354 w 15139"/>
                  <a:gd name="connsiteY3" fmla="*/ 7080 h 15139"/>
                  <a:gd name="connsiteX4" fmla="*/ 9613 w 15139"/>
                  <a:gd name="connsiteY4" fmla="*/ 9048 h 15139"/>
                  <a:gd name="connsiteX5" fmla="*/ 9462 w 15139"/>
                  <a:gd name="connsiteY5" fmla="*/ 1275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9462" y="12757"/>
                    </a:moveTo>
                    <a:cubicBezTo>
                      <a:pt x="8175" y="12151"/>
                      <a:pt x="6964" y="11470"/>
                      <a:pt x="5677" y="10865"/>
                    </a:cubicBezTo>
                    <a:cubicBezTo>
                      <a:pt x="6510" y="8064"/>
                      <a:pt x="6131" y="3295"/>
                      <a:pt x="11354" y="7080"/>
                    </a:cubicBezTo>
                    <a:lnTo>
                      <a:pt x="11354" y="7080"/>
                    </a:lnTo>
                    <a:cubicBezTo>
                      <a:pt x="10749" y="7685"/>
                      <a:pt x="10143" y="8291"/>
                      <a:pt x="9613" y="9048"/>
                    </a:cubicBezTo>
                    <a:cubicBezTo>
                      <a:pt x="9538" y="10259"/>
                      <a:pt x="9462" y="11470"/>
                      <a:pt x="9462" y="12757"/>
                    </a:cubicBezTo>
                    <a:close/>
                  </a:path>
                </a:pathLst>
              </a:custGeom>
              <a:solidFill>
                <a:srgbClr val="F4D4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5" name="任意多边形: 形状 4624"/>
              <p:cNvSpPr/>
              <p:nvPr/>
            </p:nvSpPr>
            <p:spPr>
              <a:xfrm>
                <a:off x="1744193" y="6880834"/>
                <a:ext cx="7570" cy="15139"/>
              </a:xfrm>
              <a:custGeom>
                <a:avLst/>
                <a:gdLst>
                  <a:gd name="connsiteX0" fmla="*/ 7600 w 7569"/>
                  <a:gd name="connsiteY0" fmla="*/ 5677 h 15139"/>
                  <a:gd name="connsiteX1" fmla="*/ 7600 w 7569"/>
                  <a:gd name="connsiteY1" fmla="*/ 9462 h 15139"/>
                  <a:gd name="connsiteX2" fmla="*/ 5708 w 7569"/>
                  <a:gd name="connsiteY2" fmla="*/ 11354 h 15139"/>
                  <a:gd name="connsiteX3" fmla="*/ 7600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00" y="5677"/>
                    </a:moveTo>
                    <a:cubicBezTo>
                      <a:pt x="7600" y="6964"/>
                      <a:pt x="7600" y="8175"/>
                      <a:pt x="7600" y="9462"/>
                    </a:cubicBezTo>
                    <a:cubicBezTo>
                      <a:pt x="7298" y="10446"/>
                      <a:pt x="6692" y="11051"/>
                      <a:pt x="5708" y="11354"/>
                    </a:cubicBezTo>
                    <a:cubicBezTo>
                      <a:pt x="5784" y="9310"/>
                      <a:pt x="5103" y="6964"/>
                      <a:pt x="7600" y="5677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6" name="任意多边形: 形状 4625"/>
              <p:cNvSpPr/>
              <p:nvPr/>
            </p:nvSpPr>
            <p:spPr>
              <a:xfrm>
                <a:off x="1738622" y="689029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18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18" y="5677"/>
                    </a:cubicBezTo>
                    <a:cubicBezTo>
                      <a:pt x="6813" y="6358"/>
                      <a:pt x="6207" y="7040"/>
                      <a:pt x="5677" y="7645"/>
                    </a:cubicBezTo>
                    <a:close/>
                  </a:path>
                </a:pathLst>
              </a:custGeom>
              <a:solidFill>
                <a:srgbClr val="EFC1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7" name="任意多边形: 形状 4626"/>
              <p:cNvSpPr/>
              <p:nvPr/>
            </p:nvSpPr>
            <p:spPr>
              <a:xfrm>
                <a:off x="1702364" y="6435972"/>
                <a:ext cx="15139" cy="15139"/>
              </a:xfrm>
              <a:custGeom>
                <a:avLst/>
                <a:gdLst>
                  <a:gd name="connsiteX0" fmla="*/ 5677 w 15139"/>
                  <a:gd name="connsiteY0" fmla="*/ 11430 h 15139"/>
                  <a:gd name="connsiteX1" fmla="*/ 10824 w 15139"/>
                  <a:gd name="connsiteY1" fmla="*/ 5677 h 15139"/>
                  <a:gd name="connsiteX2" fmla="*/ 5677 w 15139"/>
                  <a:gd name="connsiteY2" fmla="*/ 11430 h 15139"/>
                  <a:gd name="connsiteX3" fmla="*/ 5677 w 15139"/>
                  <a:gd name="connsiteY3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1430"/>
                    </a:moveTo>
                    <a:cubicBezTo>
                      <a:pt x="5677" y="8629"/>
                      <a:pt x="6813" y="6813"/>
                      <a:pt x="10824" y="5677"/>
                    </a:cubicBezTo>
                    <a:cubicBezTo>
                      <a:pt x="9538" y="8932"/>
                      <a:pt x="7872" y="10370"/>
                      <a:pt x="5677" y="11430"/>
                    </a:cubicBezTo>
                    <a:lnTo>
                      <a:pt x="5677" y="11430"/>
                    </a:lnTo>
                    <a:close/>
                  </a:path>
                </a:pathLst>
              </a:custGeom>
              <a:solidFill>
                <a:srgbClr val="F3D2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8" name="任意多边形: 形状 4627"/>
              <p:cNvSpPr/>
              <p:nvPr/>
            </p:nvSpPr>
            <p:spPr>
              <a:xfrm>
                <a:off x="1707511" y="6443995"/>
                <a:ext cx="7570" cy="7570"/>
              </a:xfrm>
              <a:custGeom>
                <a:avLst/>
                <a:gdLst>
                  <a:gd name="connsiteX0" fmla="*/ 8099 w 7569"/>
                  <a:gd name="connsiteY0" fmla="*/ 7191 h 7569"/>
                  <a:gd name="connsiteX1" fmla="*/ 5677 w 7569"/>
                  <a:gd name="connsiteY1" fmla="*/ 6661 h 7569"/>
                  <a:gd name="connsiteX2" fmla="*/ 6283 w 7569"/>
                  <a:gd name="connsiteY2" fmla="*/ 5677 h 7569"/>
                  <a:gd name="connsiteX3" fmla="*/ 8099 w 7569"/>
                  <a:gd name="connsiteY3" fmla="*/ 7191 h 7569"/>
                  <a:gd name="connsiteX4" fmla="*/ 8099 w 7569"/>
                  <a:gd name="connsiteY4" fmla="*/ 71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7191"/>
                    </a:moveTo>
                    <a:cubicBezTo>
                      <a:pt x="7267" y="7040"/>
                      <a:pt x="6510" y="6813"/>
                      <a:pt x="5677" y="6661"/>
                    </a:cubicBezTo>
                    <a:cubicBezTo>
                      <a:pt x="5904" y="6359"/>
                      <a:pt x="6056" y="5980"/>
                      <a:pt x="6283" y="5677"/>
                    </a:cubicBezTo>
                    <a:cubicBezTo>
                      <a:pt x="6964" y="6131"/>
                      <a:pt x="7570" y="6661"/>
                      <a:pt x="8099" y="7191"/>
                    </a:cubicBezTo>
                    <a:lnTo>
                      <a:pt x="8099" y="7191"/>
                    </a:lnTo>
                    <a:close/>
                  </a:path>
                </a:pathLst>
              </a:custGeom>
              <a:solidFill>
                <a:srgbClr val="F4D3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29" name="任意多边形: 形状 4628"/>
              <p:cNvSpPr/>
              <p:nvPr/>
            </p:nvSpPr>
            <p:spPr>
              <a:xfrm>
                <a:off x="1635828" y="4850952"/>
                <a:ext cx="15139" cy="7570"/>
              </a:xfrm>
              <a:custGeom>
                <a:avLst/>
                <a:gdLst>
                  <a:gd name="connsiteX0" fmla="*/ 5677 w 15139"/>
                  <a:gd name="connsiteY0" fmla="*/ 7150 h 7569"/>
                  <a:gd name="connsiteX1" fmla="*/ 11354 w 15139"/>
                  <a:gd name="connsiteY1" fmla="*/ 9043 h 7569"/>
                  <a:gd name="connsiteX2" fmla="*/ 5677 w 15139"/>
                  <a:gd name="connsiteY2" fmla="*/ 715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5677" y="7150"/>
                    </a:moveTo>
                    <a:cubicBezTo>
                      <a:pt x="8099" y="6166"/>
                      <a:pt x="11052" y="3593"/>
                      <a:pt x="11354" y="9043"/>
                    </a:cubicBezTo>
                    <a:cubicBezTo>
                      <a:pt x="9311" y="8892"/>
                      <a:pt x="6964" y="9648"/>
                      <a:pt x="5677" y="7150"/>
                    </a:cubicBezTo>
                    <a:close/>
                  </a:path>
                </a:pathLst>
              </a:custGeom>
              <a:solidFill>
                <a:srgbClr val="ECB6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0" name="任意多边形: 形状 4629"/>
              <p:cNvSpPr/>
              <p:nvPr/>
            </p:nvSpPr>
            <p:spPr>
              <a:xfrm>
                <a:off x="2483872" y="6150432"/>
                <a:ext cx="7570" cy="7570"/>
              </a:xfrm>
              <a:custGeom>
                <a:avLst/>
                <a:gdLst>
                  <a:gd name="connsiteX0" fmla="*/ 9357 w 7569"/>
                  <a:gd name="connsiteY0" fmla="*/ 7965 h 7569"/>
                  <a:gd name="connsiteX1" fmla="*/ 5875 w 7569"/>
                  <a:gd name="connsiteY1" fmla="*/ 8267 h 7569"/>
                  <a:gd name="connsiteX2" fmla="*/ 6027 w 7569"/>
                  <a:gd name="connsiteY2" fmla="*/ 5769 h 7569"/>
                  <a:gd name="connsiteX3" fmla="*/ 9357 w 7569"/>
                  <a:gd name="connsiteY3" fmla="*/ 7965 h 7569"/>
                  <a:gd name="connsiteX4" fmla="*/ 9357 w 7569"/>
                  <a:gd name="connsiteY4" fmla="*/ 796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9357" y="7965"/>
                    </a:moveTo>
                    <a:cubicBezTo>
                      <a:pt x="8298" y="9479"/>
                      <a:pt x="7011" y="10160"/>
                      <a:pt x="5875" y="8267"/>
                    </a:cubicBezTo>
                    <a:cubicBezTo>
                      <a:pt x="5497" y="7661"/>
                      <a:pt x="5724" y="5845"/>
                      <a:pt x="6027" y="5769"/>
                    </a:cubicBezTo>
                    <a:cubicBezTo>
                      <a:pt x="7768" y="5164"/>
                      <a:pt x="7768" y="7737"/>
                      <a:pt x="9357" y="7965"/>
                    </a:cubicBezTo>
                    <a:lnTo>
                      <a:pt x="9357" y="7965"/>
                    </a:lnTo>
                    <a:close/>
                  </a:path>
                </a:pathLst>
              </a:custGeom>
              <a:solidFill>
                <a:srgbClr val="ECB5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1" name="任意多边形: 形状 4630"/>
              <p:cNvSpPr/>
              <p:nvPr/>
            </p:nvSpPr>
            <p:spPr>
              <a:xfrm>
                <a:off x="2472337" y="616407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267" y="6737"/>
                      <a:pt x="6661" y="7342"/>
                      <a:pt x="5677" y="7645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2" name="任意多边形: 形状 4631"/>
              <p:cNvSpPr/>
              <p:nvPr/>
            </p:nvSpPr>
            <p:spPr>
              <a:xfrm>
                <a:off x="1593135" y="6686826"/>
                <a:ext cx="7570" cy="7570"/>
              </a:xfrm>
              <a:custGeom>
                <a:avLst/>
                <a:gdLst>
                  <a:gd name="connsiteX0" fmla="*/ 6511 w 7569"/>
                  <a:gd name="connsiteY0" fmla="*/ 5677 h 7569"/>
                  <a:gd name="connsiteX1" fmla="*/ 7646 w 7569"/>
                  <a:gd name="connsiteY1" fmla="*/ 8554 h 7569"/>
                  <a:gd name="connsiteX2" fmla="*/ 6132 w 7569"/>
                  <a:gd name="connsiteY2" fmla="*/ 8932 h 7569"/>
                  <a:gd name="connsiteX3" fmla="*/ 6511 w 7569"/>
                  <a:gd name="connsiteY3" fmla="*/ 5677 h 7569"/>
                  <a:gd name="connsiteX4" fmla="*/ 6511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11" y="5677"/>
                    </a:moveTo>
                    <a:cubicBezTo>
                      <a:pt x="7722" y="6283"/>
                      <a:pt x="8554" y="7191"/>
                      <a:pt x="7646" y="8554"/>
                    </a:cubicBezTo>
                    <a:cubicBezTo>
                      <a:pt x="7419" y="8856"/>
                      <a:pt x="6359" y="9159"/>
                      <a:pt x="6132" y="8932"/>
                    </a:cubicBezTo>
                    <a:cubicBezTo>
                      <a:pt x="4921" y="7796"/>
                      <a:pt x="6511" y="6812"/>
                      <a:pt x="6511" y="5677"/>
                    </a:cubicBezTo>
                    <a:lnTo>
                      <a:pt x="6511" y="5677"/>
                    </a:lnTo>
                    <a:close/>
                  </a:path>
                </a:pathLst>
              </a:custGeom>
              <a:solidFill>
                <a:srgbClr val="F1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3" name="任意多边形: 形状 4632"/>
              <p:cNvSpPr/>
              <p:nvPr/>
            </p:nvSpPr>
            <p:spPr>
              <a:xfrm>
                <a:off x="1632108" y="5890587"/>
                <a:ext cx="15139" cy="15139"/>
              </a:xfrm>
              <a:custGeom>
                <a:avLst/>
                <a:gdLst>
                  <a:gd name="connsiteX0" fmla="*/ 5764 w 15139"/>
                  <a:gd name="connsiteY0" fmla="*/ 7418 h 15139"/>
                  <a:gd name="connsiteX1" fmla="*/ 7656 w 15139"/>
                  <a:gd name="connsiteY1" fmla="*/ 5677 h 15139"/>
                  <a:gd name="connsiteX2" fmla="*/ 15150 w 15139"/>
                  <a:gd name="connsiteY2" fmla="*/ 13019 h 15139"/>
                  <a:gd name="connsiteX3" fmla="*/ 9473 w 15139"/>
                  <a:gd name="connsiteY3" fmla="*/ 13095 h 15139"/>
                  <a:gd name="connsiteX4" fmla="*/ 7656 w 15139"/>
                  <a:gd name="connsiteY4" fmla="*/ 13019 h 15139"/>
                  <a:gd name="connsiteX5" fmla="*/ 5764 w 15139"/>
                  <a:gd name="connsiteY5" fmla="*/ 741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764" y="7418"/>
                    </a:moveTo>
                    <a:cubicBezTo>
                      <a:pt x="6369" y="6812"/>
                      <a:pt x="7050" y="6283"/>
                      <a:pt x="7656" y="5677"/>
                    </a:cubicBezTo>
                    <a:cubicBezTo>
                      <a:pt x="10987" y="7266"/>
                      <a:pt x="15150" y="7948"/>
                      <a:pt x="15150" y="13019"/>
                    </a:cubicBezTo>
                    <a:cubicBezTo>
                      <a:pt x="13258" y="13019"/>
                      <a:pt x="11365" y="13095"/>
                      <a:pt x="9473" y="13095"/>
                    </a:cubicBezTo>
                    <a:cubicBezTo>
                      <a:pt x="8791" y="13625"/>
                      <a:pt x="8186" y="13625"/>
                      <a:pt x="7656" y="13019"/>
                    </a:cubicBezTo>
                    <a:cubicBezTo>
                      <a:pt x="6748" y="11203"/>
                      <a:pt x="5309" y="9689"/>
                      <a:pt x="5764" y="7418"/>
                    </a:cubicBezTo>
                    <a:close/>
                  </a:path>
                </a:pathLst>
              </a:custGeom>
              <a:solidFill>
                <a:srgbClr val="F4BE7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4" name="任意多边形: 形状 4633"/>
              <p:cNvSpPr/>
              <p:nvPr/>
            </p:nvSpPr>
            <p:spPr>
              <a:xfrm>
                <a:off x="1632206" y="5897929"/>
                <a:ext cx="15139" cy="15139"/>
              </a:xfrm>
              <a:custGeom>
                <a:avLst/>
                <a:gdLst>
                  <a:gd name="connsiteX0" fmla="*/ 7407 w 15139"/>
                  <a:gd name="connsiteY0" fmla="*/ 5677 h 15139"/>
                  <a:gd name="connsiteX1" fmla="*/ 9224 w 15139"/>
                  <a:gd name="connsiteY1" fmla="*/ 5753 h 15139"/>
                  <a:gd name="connsiteX2" fmla="*/ 11192 w 15139"/>
                  <a:gd name="connsiteY2" fmla="*/ 9538 h 15139"/>
                  <a:gd name="connsiteX3" fmla="*/ 11192 w 15139"/>
                  <a:gd name="connsiteY3" fmla="*/ 11430 h 15139"/>
                  <a:gd name="connsiteX4" fmla="*/ 11570 w 15139"/>
                  <a:gd name="connsiteY4" fmla="*/ 12717 h 15139"/>
                  <a:gd name="connsiteX5" fmla="*/ 11116 w 15139"/>
                  <a:gd name="connsiteY5" fmla="*/ 13322 h 15139"/>
                  <a:gd name="connsiteX6" fmla="*/ 9299 w 15139"/>
                  <a:gd name="connsiteY6" fmla="*/ 13398 h 15139"/>
                  <a:gd name="connsiteX7" fmla="*/ 7407 w 15139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15139">
                    <a:moveTo>
                      <a:pt x="7407" y="5677"/>
                    </a:moveTo>
                    <a:cubicBezTo>
                      <a:pt x="8012" y="5677"/>
                      <a:pt x="8618" y="5753"/>
                      <a:pt x="9224" y="5753"/>
                    </a:cubicBezTo>
                    <a:cubicBezTo>
                      <a:pt x="9905" y="7040"/>
                      <a:pt x="10510" y="8251"/>
                      <a:pt x="11192" y="9538"/>
                    </a:cubicBezTo>
                    <a:cubicBezTo>
                      <a:pt x="11192" y="10143"/>
                      <a:pt x="11192" y="10824"/>
                      <a:pt x="11192" y="11430"/>
                    </a:cubicBezTo>
                    <a:cubicBezTo>
                      <a:pt x="11646" y="11884"/>
                      <a:pt x="11722" y="12263"/>
                      <a:pt x="11570" y="12717"/>
                    </a:cubicBezTo>
                    <a:cubicBezTo>
                      <a:pt x="11419" y="13096"/>
                      <a:pt x="11267" y="13322"/>
                      <a:pt x="11116" y="13322"/>
                    </a:cubicBezTo>
                    <a:cubicBezTo>
                      <a:pt x="10510" y="13322"/>
                      <a:pt x="9905" y="13322"/>
                      <a:pt x="9299" y="13398"/>
                    </a:cubicBezTo>
                    <a:cubicBezTo>
                      <a:pt x="4228" y="11884"/>
                      <a:pt x="5363" y="8932"/>
                      <a:pt x="7407" y="5677"/>
                    </a:cubicBezTo>
                    <a:close/>
                  </a:path>
                </a:pathLst>
              </a:custGeom>
              <a:solidFill>
                <a:srgbClr val="F8D8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5" name="任意多边形: 形状 4634"/>
              <p:cNvSpPr/>
              <p:nvPr/>
            </p:nvSpPr>
            <p:spPr>
              <a:xfrm>
                <a:off x="1580646" y="6082477"/>
                <a:ext cx="15139" cy="15139"/>
              </a:xfrm>
              <a:custGeom>
                <a:avLst/>
                <a:gdLst>
                  <a:gd name="connsiteX0" fmla="*/ 5677 w 15139"/>
                  <a:gd name="connsiteY0" fmla="*/ 7491 h 15139"/>
                  <a:gd name="connsiteX1" fmla="*/ 12868 w 15139"/>
                  <a:gd name="connsiteY1" fmla="*/ 5750 h 15139"/>
                  <a:gd name="connsiteX2" fmla="*/ 16729 w 15139"/>
                  <a:gd name="connsiteY2" fmla="*/ 7566 h 15139"/>
                  <a:gd name="connsiteX3" fmla="*/ 16123 w 15139"/>
                  <a:gd name="connsiteY3" fmla="*/ 11048 h 15139"/>
                  <a:gd name="connsiteX4" fmla="*/ 12111 w 15139"/>
                  <a:gd name="connsiteY4" fmla="*/ 12487 h 15139"/>
                  <a:gd name="connsiteX5" fmla="*/ 5677 w 15139"/>
                  <a:gd name="connsiteY5" fmla="*/ 7491 h 15139"/>
                  <a:gd name="connsiteX6" fmla="*/ 5677 w 15139"/>
                  <a:gd name="connsiteY6" fmla="*/ 749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5677" y="7491"/>
                    </a:moveTo>
                    <a:cubicBezTo>
                      <a:pt x="8024" y="6885"/>
                      <a:pt x="10446" y="6128"/>
                      <a:pt x="12868" y="5750"/>
                    </a:cubicBezTo>
                    <a:cubicBezTo>
                      <a:pt x="14382" y="5523"/>
                      <a:pt x="16047" y="5750"/>
                      <a:pt x="16729" y="7566"/>
                    </a:cubicBezTo>
                    <a:cubicBezTo>
                      <a:pt x="17183" y="8853"/>
                      <a:pt x="16880" y="10064"/>
                      <a:pt x="16123" y="11048"/>
                    </a:cubicBezTo>
                    <a:cubicBezTo>
                      <a:pt x="15139" y="12335"/>
                      <a:pt x="13852" y="13243"/>
                      <a:pt x="12111" y="12487"/>
                    </a:cubicBezTo>
                    <a:cubicBezTo>
                      <a:pt x="9613" y="11351"/>
                      <a:pt x="6737" y="10519"/>
                      <a:pt x="5677" y="7491"/>
                    </a:cubicBezTo>
                    <a:lnTo>
                      <a:pt x="5677" y="7491"/>
                    </a:lnTo>
                    <a:close/>
                  </a:path>
                </a:pathLst>
              </a:custGeom>
              <a:solidFill>
                <a:srgbClr val="F4C9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6" name="任意多边形: 形状 4635"/>
              <p:cNvSpPr/>
              <p:nvPr/>
            </p:nvSpPr>
            <p:spPr>
              <a:xfrm>
                <a:off x="2217374" y="6203965"/>
                <a:ext cx="15139" cy="15139"/>
              </a:xfrm>
              <a:custGeom>
                <a:avLst/>
                <a:gdLst>
                  <a:gd name="connsiteX0" fmla="*/ 7742 w 15139"/>
                  <a:gd name="connsiteY0" fmla="*/ 7646 h 15139"/>
                  <a:gd name="connsiteX1" fmla="*/ 13419 w 15139"/>
                  <a:gd name="connsiteY1" fmla="*/ 5829 h 15139"/>
                  <a:gd name="connsiteX2" fmla="*/ 5699 w 15139"/>
                  <a:gd name="connsiteY2" fmla="*/ 13172 h 15139"/>
                  <a:gd name="connsiteX3" fmla="*/ 7742 w 15139"/>
                  <a:gd name="connsiteY3" fmla="*/ 764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742" y="7646"/>
                    </a:moveTo>
                    <a:cubicBezTo>
                      <a:pt x="9029" y="5148"/>
                      <a:pt x="11300" y="5678"/>
                      <a:pt x="13419" y="5829"/>
                    </a:cubicBezTo>
                    <a:cubicBezTo>
                      <a:pt x="11300" y="11885"/>
                      <a:pt x="11300" y="11885"/>
                      <a:pt x="5699" y="13172"/>
                    </a:cubicBezTo>
                    <a:cubicBezTo>
                      <a:pt x="5396" y="10901"/>
                      <a:pt x="8423" y="9917"/>
                      <a:pt x="7742" y="7646"/>
                    </a:cubicBezTo>
                    <a:close/>
                  </a:path>
                </a:pathLst>
              </a:custGeom>
              <a:solidFill>
                <a:srgbClr val="F0B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7" name="任意多边形: 形状 4636"/>
              <p:cNvSpPr/>
              <p:nvPr/>
            </p:nvSpPr>
            <p:spPr>
              <a:xfrm>
                <a:off x="1783066" y="6303959"/>
                <a:ext cx="7570" cy="7570"/>
              </a:xfrm>
              <a:custGeom>
                <a:avLst/>
                <a:gdLst>
                  <a:gd name="connsiteX0" fmla="*/ 8089 w 7569"/>
                  <a:gd name="connsiteY0" fmla="*/ 7343 h 7569"/>
                  <a:gd name="connsiteX1" fmla="*/ 6424 w 7569"/>
                  <a:gd name="connsiteY1" fmla="*/ 8024 h 7569"/>
                  <a:gd name="connsiteX2" fmla="*/ 6045 w 7569"/>
                  <a:gd name="connsiteY2" fmla="*/ 6585 h 7569"/>
                  <a:gd name="connsiteX3" fmla="*/ 7635 w 7569"/>
                  <a:gd name="connsiteY3" fmla="*/ 5677 h 7569"/>
                  <a:gd name="connsiteX4" fmla="*/ 8089 w 7569"/>
                  <a:gd name="connsiteY4" fmla="*/ 734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89" y="7343"/>
                    </a:moveTo>
                    <a:cubicBezTo>
                      <a:pt x="7559" y="7570"/>
                      <a:pt x="6954" y="8099"/>
                      <a:pt x="6424" y="8024"/>
                    </a:cubicBezTo>
                    <a:cubicBezTo>
                      <a:pt x="5591" y="7872"/>
                      <a:pt x="5440" y="7191"/>
                      <a:pt x="6045" y="6585"/>
                    </a:cubicBezTo>
                    <a:cubicBezTo>
                      <a:pt x="6500" y="6207"/>
                      <a:pt x="7105" y="5980"/>
                      <a:pt x="7635" y="5677"/>
                    </a:cubicBezTo>
                    <a:cubicBezTo>
                      <a:pt x="7786" y="6207"/>
                      <a:pt x="7938" y="6813"/>
                      <a:pt x="8089" y="7343"/>
                    </a:cubicBezTo>
                    <a:close/>
                  </a:path>
                </a:pathLst>
              </a:custGeom>
              <a:solidFill>
                <a:srgbClr val="F2BD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8" name="任意多边形: 形状 4637"/>
              <p:cNvSpPr/>
              <p:nvPr/>
            </p:nvSpPr>
            <p:spPr>
              <a:xfrm>
                <a:off x="1732794" y="6024617"/>
                <a:ext cx="7570" cy="7570"/>
              </a:xfrm>
              <a:custGeom>
                <a:avLst/>
                <a:gdLst>
                  <a:gd name="connsiteX0" fmla="*/ 5677 w 7569"/>
                  <a:gd name="connsiteY0" fmla="*/ 8277 h 7569"/>
                  <a:gd name="connsiteX1" fmla="*/ 7797 w 7569"/>
                  <a:gd name="connsiteY1" fmla="*/ 5930 h 7569"/>
                  <a:gd name="connsiteX2" fmla="*/ 9083 w 7569"/>
                  <a:gd name="connsiteY2" fmla="*/ 8050 h 7569"/>
                  <a:gd name="connsiteX3" fmla="*/ 5677 w 7569"/>
                  <a:gd name="connsiteY3" fmla="*/ 8277 h 7569"/>
                  <a:gd name="connsiteX4" fmla="*/ 5677 w 7569"/>
                  <a:gd name="connsiteY4" fmla="*/ 82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8277"/>
                    </a:moveTo>
                    <a:cubicBezTo>
                      <a:pt x="5980" y="7066"/>
                      <a:pt x="5299" y="4946"/>
                      <a:pt x="7797" y="5930"/>
                    </a:cubicBezTo>
                    <a:cubicBezTo>
                      <a:pt x="8402" y="6158"/>
                      <a:pt x="9235" y="7444"/>
                      <a:pt x="9083" y="8050"/>
                    </a:cubicBezTo>
                    <a:cubicBezTo>
                      <a:pt x="8251" y="10548"/>
                      <a:pt x="6813" y="8277"/>
                      <a:pt x="5677" y="8277"/>
                    </a:cubicBezTo>
                    <a:lnTo>
                      <a:pt x="5677" y="8277"/>
                    </a:lnTo>
                    <a:close/>
                  </a:path>
                </a:pathLst>
              </a:custGeom>
              <a:solidFill>
                <a:srgbClr val="FBE3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39" name="任意多边形: 形状 4638"/>
              <p:cNvSpPr/>
              <p:nvPr/>
            </p:nvSpPr>
            <p:spPr>
              <a:xfrm>
                <a:off x="2215806" y="6139600"/>
                <a:ext cx="7570" cy="7570"/>
              </a:xfrm>
              <a:custGeom>
                <a:avLst/>
                <a:gdLst>
                  <a:gd name="connsiteX0" fmla="*/ 9311 w 7569"/>
                  <a:gd name="connsiteY0" fmla="*/ 9260 h 7569"/>
                  <a:gd name="connsiteX1" fmla="*/ 5677 w 7569"/>
                  <a:gd name="connsiteY1" fmla="*/ 7594 h 7569"/>
                  <a:gd name="connsiteX2" fmla="*/ 5677 w 7569"/>
                  <a:gd name="connsiteY2" fmla="*/ 5702 h 7569"/>
                  <a:gd name="connsiteX3" fmla="*/ 9311 w 7569"/>
                  <a:gd name="connsiteY3" fmla="*/ 926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9311" y="9260"/>
                    </a:moveTo>
                    <a:cubicBezTo>
                      <a:pt x="8099" y="8730"/>
                      <a:pt x="6888" y="8124"/>
                      <a:pt x="5677" y="7594"/>
                    </a:cubicBezTo>
                    <a:cubicBezTo>
                      <a:pt x="5677" y="6989"/>
                      <a:pt x="5677" y="6307"/>
                      <a:pt x="5677" y="5702"/>
                    </a:cubicBezTo>
                    <a:cubicBezTo>
                      <a:pt x="8327" y="5475"/>
                      <a:pt x="9311" y="6837"/>
                      <a:pt x="9311" y="9260"/>
                    </a:cubicBezTo>
                    <a:close/>
                  </a:path>
                </a:pathLst>
              </a:custGeom>
              <a:solidFill>
                <a:srgbClr val="F3C8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0" name="任意多边形: 形状 4639"/>
              <p:cNvSpPr/>
              <p:nvPr/>
            </p:nvSpPr>
            <p:spPr>
              <a:xfrm>
                <a:off x="1605474" y="636179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267" y="5753"/>
                      <a:pt x="8705" y="5904"/>
                      <a:pt x="9386" y="7645"/>
                    </a:cubicBezTo>
                    <a:cubicBezTo>
                      <a:pt x="7797" y="7645"/>
                      <a:pt x="6358" y="7418"/>
                      <a:pt x="5677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1" name="任意多边形: 形状 4640"/>
              <p:cNvSpPr/>
              <p:nvPr/>
            </p:nvSpPr>
            <p:spPr>
              <a:xfrm>
                <a:off x="2073120" y="625354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235 w 7569"/>
                  <a:gd name="connsiteY1" fmla="*/ 5828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752"/>
                      <a:pt x="8099" y="5752"/>
                      <a:pt x="9235" y="5828"/>
                    </a:cubicBezTo>
                    <a:cubicBezTo>
                      <a:pt x="8024" y="7796"/>
                      <a:pt x="6813" y="7721"/>
                      <a:pt x="5677" y="5677"/>
                    </a:cubicBezTo>
                    <a:close/>
                  </a:path>
                </a:pathLst>
              </a:custGeom>
              <a:solidFill>
                <a:srgbClr val="F9C8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2" name="任意多边形: 形状 4641"/>
              <p:cNvSpPr/>
              <p:nvPr/>
            </p:nvSpPr>
            <p:spPr>
              <a:xfrm>
                <a:off x="1886201" y="5905607"/>
                <a:ext cx="15139" cy="15139"/>
              </a:xfrm>
              <a:custGeom>
                <a:avLst/>
                <a:gdLst>
                  <a:gd name="connsiteX0" fmla="*/ 15772 w 15139"/>
                  <a:gd name="connsiteY0" fmla="*/ 7537 h 15139"/>
                  <a:gd name="connsiteX1" fmla="*/ 10019 w 15139"/>
                  <a:gd name="connsiteY1" fmla="*/ 15182 h 15139"/>
                  <a:gd name="connsiteX2" fmla="*/ 5780 w 15139"/>
                  <a:gd name="connsiteY2" fmla="*/ 14501 h 15139"/>
                  <a:gd name="connsiteX3" fmla="*/ 10019 w 15139"/>
                  <a:gd name="connsiteY3" fmla="*/ 9505 h 15139"/>
                  <a:gd name="connsiteX4" fmla="*/ 9944 w 15139"/>
                  <a:gd name="connsiteY4" fmla="*/ 5720 h 15139"/>
                  <a:gd name="connsiteX5" fmla="*/ 15772 w 15139"/>
                  <a:gd name="connsiteY5" fmla="*/ 753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5772" y="7537"/>
                    </a:moveTo>
                    <a:cubicBezTo>
                      <a:pt x="16907" y="12382"/>
                      <a:pt x="15696" y="15410"/>
                      <a:pt x="10019" y="15182"/>
                    </a:cubicBezTo>
                    <a:cubicBezTo>
                      <a:pt x="8581" y="15031"/>
                      <a:pt x="6159" y="15788"/>
                      <a:pt x="5780" y="14501"/>
                    </a:cubicBezTo>
                    <a:cubicBezTo>
                      <a:pt x="4948" y="11397"/>
                      <a:pt x="9414" y="11927"/>
                      <a:pt x="10019" y="9505"/>
                    </a:cubicBezTo>
                    <a:cubicBezTo>
                      <a:pt x="8884" y="8294"/>
                      <a:pt x="8884" y="7007"/>
                      <a:pt x="9944" y="5720"/>
                    </a:cubicBezTo>
                    <a:cubicBezTo>
                      <a:pt x="12139" y="5418"/>
                      <a:pt x="13880" y="6780"/>
                      <a:pt x="15772" y="7537"/>
                    </a:cubicBezTo>
                    <a:close/>
                  </a:path>
                </a:pathLst>
              </a:custGeom>
              <a:solidFill>
                <a:srgbClr val="F8DC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3" name="任意多边形: 形状 4642"/>
              <p:cNvSpPr/>
              <p:nvPr/>
            </p:nvSpPr>
            <p:spPr>
              <a:xfrm>
                <a:off x="1887408" y="5905650"/>
                <a:ext cx="7570" cy="15139"/>
              </a:xfrm>
              <a:custGeom>
                <a:avLst/>
                <a:gdLst>
                  <a:gd name="connsiteX0" fmla="*/ 8736 w 7569"/>
                  <a:gd name="connsiteY0" fmla="*/ 5677 h 15139"/>
                  <a:gd name="connsiteX1" fmla="*/ 8812 w 7569"/>
                  <a:gd name="connsiteY1" fmla="*/ 9462 h 15139"/>
                  <a:gd name="connsiteX2" fmla="*/ 5708 w 7569"/>
                  <a:gd name="connsiteY2" fmla="*/ 7191 h 15139"/>
                  <a:gd name="connsiteX3" fmla="*/ 8736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8736" y="5677"/>
                    </a:moveTo>
                    <a:cubicBezTo>
                      <a:pt x="8736" y="6964"/>
                      <a:pt x="8812" y="8175"/>
                      <a:pt x="8812" y="9462"/>
                    </a:cubicBezTo>
                    <a:cubicBezTo>
                      <a:pt x="7374" y="9235"/>
                      <a:pt x="5406" y="9386"/>
                      <a:pt x="5708" y="7191"/>
                    </a:cubicBezTo>
                    <a:cubicBezTo>
                      <a:pt x="5935" y="5753"/>
                      <a:pt x="7525" y="5753"/>
                      <a:pt x="8736" y="5677"/>
                    </a:cubicBezTo>
                    <a:close/>
                  </a:path>
                </a:pathLst>
              </a:custGeom>
              <a:solidFill>
                <a:srgbClr val="F4C0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4" name="任意多边形: 形状 4643"/>
              <p:cNvSpPr/>
              <p:nvPr/>
            </p:nvSpPr>
            <p:spPr>
              <a:xfrm>
                <a:off x="1999923" y="5172162"/>
                <a:ext cx="7570" cy="7570"/>
              </a:xfrm>
              <a:custGeom>
                <a:avLst/>
                <a:gdLst>
                  <a:gd name="connsiteX0" fmla="*/ 7494 w 7569"/>
                  <a:gd name="connsiteY0" fmla="*/ 6283 h 7569"/>
                  <a:gd name="connsiteX1" fmla="*/ 6131 w 7569"/>
                  <a:gd name="connsiteY1" fmla="*/ 6813 h 7569"/>
                  <a:gd name="connsiteX2" fmla="*/ 5677 w 7569"/>
                  <a:gd name="connsiteY2" fmla="*/ 6207 h 7569"/>
                  <a:gd name="connsiteX3" fmla="*/ 7040 w 7569"/>
                  <a:gd name="connsiteY3" fmla="*/ 5677 h 7569"/>
                  <a:gd name="connsiteX4" fmla="*/ 7494 w 7569"/>
                  <a:gd name="connsiteY4" fmla="*/ 6283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6283"/>
                    </a:moveTo>
                    <a:cubicBezTo>
                      <a:pt x="7040" y="6434"/>
                      <a:pt x="6586" y="6661"/>
                      <a:pt x="6131" y="6813"/>
                    </a:cubicBezTo>
                    <a:cubicBezTo>
                      <a:pt x="5980" y="6813"/>
                      <a:pt x="5829" y="6434"/>
                      <a:pt x="5677" y="6207"/>
                    </a:cubicBezTo>
                    <a:cubicBezTo>
                      <a:pt x="6131" y="6056"/>
                      <a:pt x="6586" y="5829"/>
                      <a:pt x="7040" y="5677"/>
                    </a:cubicBezTo>
                    <a:cubicBezTo>
                      <a:pt x="7115" y="5677"/>
                      <a:pt x="7342" y="6056"/>
                      <a:pt x="7494" y="6283"/>
                    </a:cubicBezTo>
                    <a:close/>
                  </a:path>
                </a:pathLst>
              </a:custGeom>
              <a:solidFill>
                <a:srgbClr val="EFC0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5" name="任意多边形: 形状 4644"/>
              <p:cNvSpPr/>
              <p:nvPr/>
            </p:nvSpPr>
            <p:spPr>
              <a:xfrm>
                <a:off x="1540830" y="580876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15 w 7569"/>
                  <a:gd name="connsiteY1" fmla="*/ 7570 h 7569"/>
                  <a:gd name="connsiteX2" fmla="*/ 6131 w 7569"/>
                  <a:gd name="connsiteY2" fmla="*/ 8175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510" y="5980"/>
                      <a:pt x="7191" y="6585"/>
                      <a:pt x="7115" y="7570"/>
                    </a:cubicBezTo>
                    <a:cubicBezTo>
                      <a:pt x="7115" y="7796"/>
                      <a:pt x="6510" y="7948"/>
                      <a:pt x="6131" y="8175"/>
                    </a:cubicBezTo>
                    <a:cubicBezTo>
                      <a:pt x="5980" y="7266"/>
                      <a:pt x="5829" y="643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0C4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6" name="任意多边形: 形状 4645"/>
              <p:cNvSpPr/>
              <p:nvPr/>
            </p:nvSpPr>
            <p:spPr>
              <a:xfrm>
                <a:off x="1533336" y="5825640"/>
                <a:ext cx="7570" cy="7570"/>
              </a:xfrm>
              <a:custGeom>
                <a:avLst/>
                <a:gdLst>
                  <a:gd name="connsiteX0" fmla="*/ 9235 w 7569"/>
                  <a:gd name="connsiteY0" fmla="*/ 5677 h 7569"/>
                  <a:gd name="connsiteX1" fmla="*/ 5677 w 7569"/>
                  <a:gd name="connsiteY1" fmla="*/ 7797 h 7569"/>
                  <a:gd name="connsiteX2" fmla="*/ 923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9235" y="5677"/>
                    </a:moveTo>
                    <a:cubicBezTo>
                      <a:pt x="8705" y="7418"/>
                      <a:pt x="7191" y="7645"/>
                      <a:pt x="5677" y="7797"/>
                    </a:cubicBezTo>
                    <a:cubicBezTo>
                      <a:pt x="6283" y="6056"/>
                      <a:pt x="7721" y="5829"/>
                      <a:pt x="9235" y="5677"/>
                    </a:cubicBezTo>
                    <a:close/>
                  </a:path>
                </a:pathLst>
              </a:custGeom>
              <a:solidFill>
                <a:srgbClr val="F0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7" name="任意多边形: 形状 4646"/>
              <p:cNvSpPr/>
              <p:nvPr/>
            </p:nvSpPr>
            <p:spPr>
              <a:xfrm>
                <a:off x="2422731" y="6118572"/>
                <a:ext cx="22709" cy="30278"/>
              </a:xfrm>
              <a:custGeom>
                <a:avLst/>
                <a:gdLst>
                  <a:gd name="connsiteX0" fmla="*/ 5779 w 22708"/>
                  <a:gd name="connsiteY0" fmla="*/ 20825 h 30278"/>
                  <a:gd name="connsiteX1" fmla="*/ 6157 w 22708"/>
                  <a:gd name="connsiteY1" fmla="*/ 9244 h 30278"/>
                  <a:gd name="connsiteX2" fmla="*/ 8277 w 22708"/>
                  <a:gd name="connsiteY2" fmla="*/ 5838 h 30278"/>
                  <a:gd name="connsiteX3" fmla="*/ 13424 w 22708"/>
                  <a:gd name="connsiteY3" fmla="*/ 9395 h 30278"/>
                  <a:gd name="connsiteX4" fmla="*/ 15316 w 22708"/>
                  <a:gd name="connsiteY4" fmla="*/ 13180 h 30278"/>
                  <a:gd name="connsiteX5" fmla="*/ 21069 w 22708"/>
                  <a:gd name="connsiteY5" fmla="*/ 22642 h 30278"/>
                  <a:gd name="connsiteX6" fmla="*/ 22886 w 22708"/>
                  <a:gd name="connsiteY6" fmla="*/ 26427 h 30278"/>
                  <a:gd name="connsiteX7" fmla="*/ 22810 w 22708"/>
                  <a:gd name="connsiteY7" fmla="*/ 26427 h 30278"/>
                  <a:gd name="connsiteX8" fmla="*/ 17209 w 22708"/>
                  <a:gd name="connsiteY8" fmla="*/ 28395 h 30278"/>
                  <a:gd name="connsiteX9" fmla="*/ 9639 w 22708"/>
                  <a:gd name="connsiteY9" fmla="*/ 24610 h 30278"/>
                  <a:gd name="connsiteX10" fmla="*/ 9715 w 22708"/>
                  <a:gd name="connsiteY10" fmla="*/ 23550 h 30278"/>
                  <a:gd name="connsiteX11" fmla="*/ 6763 w 22708"/>
                  <a:gd name="connsiteY11" fmla="*/ 21506 h 30278"/>
                  <a:gd name="connsiteX12" fmla="*/ 5779 w 22708"/>
                  <a:gd name="connsiteY12" fmla="*/ 20825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708" h="30278">
                    <a:moveTo>
                      <a:pt x="5779" y="20825"/>
                    </a:moveTo>
                    <a:cubicBezTo>
                      <a:pt x="4870" y="16965"/>
                      <a:pt x="10472" y="13407"/>
                      <a:pt x="6157" y="9244"/>
                    </a:cubicBezTo>
                    <a:cubicBezTo>
                      <a:pt x="5249" y="8411"/>
                      <a:pt x="6309" y="6216"/>
                      <a:pt x="8277" y="5838"/>
                    </a:cubicBezTo>
                    <a:cubicBezTo>
                      <a:pt x="11153" y="5308"/>
                      <a:pt x="13273" y="5989"/>
                      <a:pt x="13424" y="9395"/>
                    </a:cubicBezTo>
                    <a:cubicBezTo>
                      <a:pt x="13424" y="10985"/>
                      <a:pt x="13651" y="12423"/>
                      <a:pt x="15316" y="13180"/>
                    </a:cubicBezTo>
                    <a:cubicBezTo>
                      <a:pt x="14484" y="18025"/>
                      <a:pt x="19934" y="19009"/>
                      <a:pt x="21069" y="22642"/>
                    </a:cubicBezTo>
                    <a:cubicBezTo>
                      <a:pt x="24627" y="22490"/>
                      <a:pt x="24097" y="24307"/>
                      <a:pt x="22886" y="26427"/>
                    </a:cubicBezTo>
                    <a:lnTo>
                      <a:pt x="22810" y="26427"/>
                    </a:lnTo>
                    <a:cubicBezTo>
                      <a:pt x="20766" y="26578"/>
                      <a:pt x="18420" y="25973"/>
                      <a:pt x="17209" y="28395"/>
                    </a:cubicBezTo>
                    <a:cubicBezTo>
                      <a:pt x="12743" y="31044"/>
                      <a:pt x="10093" y="29985"/>
                      <a:pt x="9639" y="24610"/>
                    </a:cubicBezTo>
                    <a:cubicBezTo>
                      <a:pt x="9639" y="24232"/>
                      <a:pt x="9715" y="23929"/>
                      <a:pt x="9715" y="23550"/>
                    </a:cubicBezTo>
                    <a:cubicBezTo>
                      <a:pt x="10396" y="20447"/>
                      <a:pt x="7671" y="22264"/>
                      <a:pt x="6763" y="21506"/>
                    </a:cubicBezTo>
                    <a:cubicBezTo>
                      <a:pt x="6384" y="21279"/>
                      <a:pt x="6081" y="21052"/>
                      <a:pt x="5779" y="20825"/>
                    </a:cubicBezTo>
                    <a:close/>
                  </a:path>
                </a:pathLst>
              </a:custGeom>
              <a:solidFill>
                <a:srgbClr val="ECB58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8" name="任意多边形: 形状 4647"/>
              <p:cNvSpPr/>
              <p:nvPr/>
            </p:nvSpPr>
            <p:spPr>
              <a:xfrm>
                <a:off x="2438123" y="6133890"/>
                <a:ext cx="22709" cy="15139"/>
              </a:xfrm>
              <a:custGeom>
                <a:avLst/>
                <a:gdLst>
                  <a:gd name="connsiteX0" fmla="*/ 7494 w 22708"/>
                  <a:gd name="connsiteY0" fmla="*/ 11184 h 15139"/>
                  <a:gd name="connsiteX1" fmla="*/ 5677 w 22708"/>
                  <a:gd name="connsiteY1" fmla="*/ 7399 h 15139"/>
                  <a:gd name="connsiteX2" fmla="*/ 17107 w 22708"/>
                  <a:gd name="connsiteY2" fmla="*/ 7399 h 15139"/>
                  <a:gd name="connsiteX3" fmla="*/ 7494 w 22708"/>
                  <a:gd name="connsiteY3" fmla="*/ 1118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15139">
                    <a:moveTo>
                      <a:pt x="7494" y="11184"/>
                    </a:moveTo>
                    <a:cubicBezTo>
                      <a:pt x="7494" y="9594"/>
                      <a:pt x="7342" y="8156"/>
                      <a:pt x="5677" y="7399"/>
                    </a:cubicBezTo>
                    <a:cubicBezTo>
                      <a:pt x="9462" y="6188"/>
                      <a:pt x="13247" y="4220"/>
                      <a:pt x="17107" y="7399"/>
                    </a:cubicBezTo>
                    <a:cubicBezTo>
                      <a:pt x="13398" y="7475"/>
                      <a:pt x="10749" y="10049"/>
                      <a:pt x="7494" y="11184"/>
                    </a:cubicBezTo>
                    <a:close/>
                  </a:path>
                </a:pathLst>
              </a:custGeom>
              <a:solidFill>
                <a:srgbClr val="F1C7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49" name="任意多边形: 形状 4648"/>
              <p:cNvSpPr/>
              <p:nvPr/>
            </p:nvSpPr>
            <p:spPr>
              <a:xfrm>
                <a:off x="2437290" y="6116840"/>
                <a:ext cx="7570" cy="7570"/>
              </a:xfrm>
              <a:custGeom>
                <a:avLst/>
                <a:gdLst>
                  <a:gd name="connsiteX0" fmla="*/ 8326 w 7569"/>
                  <a:gd name="connsiteY0" fmla="*/ 9310 h 7569"/>
                  <a:gd name="connsiteX1" fmla="*/ 5677 w 7569"/>
                  <a:gd name="connsiteY1" fmla="*/ 7872 h 7569"/>
                  <a:gd name="connsiteX2" fmla="*/ 8175 w 7569"/>
                  <a:gd name="connsiteY2" fmla="*/ 5677 h 7569"/>
                  <a:gd name="connsiteX3" fmla="*/ 8326 w 7569"/>
                  <a:gd name="connsiteY3" fmla="*/ 93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8326" y="9310"/>
                    </a:moveTo>
                    <a:cubicBezTo>
                      <a:pt x="7267" y="9083"/>
                      <a:pt x="5677" y="9537"/>
                      <a:pt x="5677" y="7872"/>
                    </a:cubicBezTo>
                    <a:cubicBezTo>
                      <a:pt x="5753" y="6585"/>
                      <a:pt x="6964" y="5980"/>
                      <a:pt x="8175" y="5677"/>
                    </a:cubicBezTo>
                    <a:cubicBezTo>
                      <a:pt x="8251" y="6888"/>
                      <a:pt x="8326" y="8099"/>
                      <a:pt x="8326" y="9310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0" name="任意多边形: 形状 4649"/>
              <p:cNvSpPr/>
              <p:nvPr/>
            </p:nvSpPr>
            <p:spPr>
              <a:xfrm>
                <a:off x="2438047" y="612615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85"/>
                    </a:cubicBezTo>
                    <a:cubicBezTo>
                      <a:pt x="6358" y="6510"/>
                      <a:pt x="6131" y="6585"/>
                      <a:pt x="6056" y="6434"/>
                    </a:cubicBezTo>
                    <a:cubicBezTo>
                      <a:pt x="5829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1" name="任意多边形: 形状 4650"/>
              <p:cNvSpPr/>
              <p:nvPr/>
            </p:nvSpPr>
            <p:spPr>
              <a:xfrm>
                <a:off x="1803115" y="6044324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5904" y="6661"/>
                      <a:pt x="6510" y="5980"/>
                      <a:pt x="7494" y="5677"/>
                    </a:cubicBezTo>
                    <a:cubicBezTo>
                      <a:pt x="7342" y="6737"/>
                      <a:pt x="6661" y="7342"/>
                      <a:pt x="5677" y="7645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2" name="任意多边形: 形状 4651"/>
              <p:cNvSpPr/>
              <p:nvPr/>
            </p:nvSpPr>
            <p:spPr>
              <a:xfrm>
                <a:off x="1607066" y="6154387"/>
                <a:ext cx="15139" cy="15139"/>
              </a:xfrm>
              <a:custGeom>
                <a:avLst/>
                <a:gdLst>
                  <a:gd name="connsiteX0" fmla="*/ 5978 w 15139"/>
                  <a:gd name="connsiteY0" fmla="*/ 9687 h 15139"/>
                  <a:gd name="connsiteX1" fmla="*/ 5902 w 15139"/>
                  <a:gd name="connsiteY1" fmla="*/ 7870 h 15139"/>
                  <a:gd name="connsiteX2" fmla="*/ 7870 w 15139"/>
                  <a:gd name="connsiteY2" fmla="*/ 5902 h 15139"/>
                  <a:gd name="connsiteX3" fmla="*/ 9687 w 15139"/>
                  <a:gd name="connsiteY3" fmla="*/ 5978 h 15139"/>
                  <a:gd name="connsiteX4" fmla="*/ 5978 w 15139"/>
                  <a:gd name="connsiteY4" fmla="*/ 968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5978" y="9687"/>
                    </a:moveTo>
                    <a:cubicBezTo>
                      <a:pt x="5978" y="9081"/>
                      <a:pt x="5902" y="8475"/>
                      <a:pt x="5902" y="7870"/>
                    </a:cubicBezTo>
                    <a:cubicBezTo>
                      <a:pt x="5296" y="5902"/>
                      <a:pt x="5902" y="5296"/>
                      <a:pt x="7870" y="5902"/>
                    </a:cubicBezTo>
                    <a:cubicBezTo>
                      <a:pt x="8476" y="5902"/>
                      <a:pt x="9081" y="5978"/>
                      <a:pt x="9687" y="5978"/>
                    </a:cubicBezTo>
                    <a:cubicBezTo>
                      <a:pt x="9762" y="8551"/>
                      <a:pt x="8476" y="9763"/>
                      <a:pt x="5978" y="9687"/>
                    </a:cubicBezTo>
                    <a:close/>
                  </a:path>
                </a:pathLst>
              </a:custGeom>
              <a:solidFill>
                <a:srgbClr val="F6DAB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3" name="任意多边形: 形状 4652"/>
              <p:cNvSpPr/>
              <p:nvPr/>
            </p:nvSpPr>
            <p:spPr>
              <a:xfrm>
                <a:off x="2208009" y="578393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10 h 7569"/>
                  <a:gd name="connsiteX2" fmla="*/ 6056 w 7569"/>
                  <a:gd name="connsiteY2" fmla="*/ 635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10"/>
                    </a:cubicBezTo>
                    <a:cubicBezTo>
                      <a:pt x="6434" y="6434"/>
                      <a:pt x="6131" y="6510"/>
                      <a:pt x="6056" y="6359"/>
                    </a:cubicBezTo>
                    <a:cubicBezTo>
                      <a:pt x="5904" y="6207"/>
                      <a:pt x="5829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4CF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4" name="任意多边形: 形状 4653"/>
              <p:cNvSpPr/>
              <p:nvPr/>
            </p:nvSpPr>
            <p:spPr>
              <a:xfrm>
                <a:off x="2208149" y="6251578"/>
                <a:ext cx="7570" cy="7570"/>
              </a:xfrm>
              <a:custGeom>
                <a:avLst/>
                <a:gdLst>
                  <a:gd name="connsiteX0" fmla="*/ 5689 w 7569"/>
                  <a:gd name="connsiteY0" fmla="*/ 9310 h 7569"/>
                  <a:gd name="connsiteX1" fmla="*/ 9322 w 7569"/>
                  <a:gd name="connsiteY1" fmla="*/ 5677 h 7569"/>
                  <a:gd name="connsiteX2" fmla="*/ 5689 w 7569"/>
                  <a:gd name="connsiteY2" fmla="*/ 93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89" y="9310"/>
                    </a:moveTo>
                    <a:cubicBezTo>
                      <a:pt x="5537" y="6737"/>
                      <a:pt x="6900" y="5677"/>
                      <a:pt x="9322" y="5677"/>
                    </a:cubicBezTo>
                    <a:cubicBezTo>
                      <a:pt x="9549" y="8326"/>
                      <a:pt x="8414" y="9613"/>
                      <a:pt x="5689" y="9310"/>
                    </a:cubicBezTo>
                    <a:close/>
                  </a:path>
                </a:pathLst>
              </a:custGeom>
              <a:solidFill>
                <a:srgbClr val="F8C3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5" name="任意多边形: 形状 4654"/>
              <p:cNvSpPr/>
              <p:nvPr/>
            </p:nvSpPr>
            <p:spPr>
              <a:xfrm>
                <a:off x="2223224" y="6251578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7645 w 7569"/>
                  <a:gd name="connsiteY1" fmla="*/ 9386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570" y="6888"/>
                      <a:pt x="7645" y="8175"/>
                      <a:pt x="7645" y="9386"/>
                    </a:cubicBezTo>
                    <a:cubicBezTo>
                      <a:pt x="5904" y="8705"/>
                      <a:pt x="5753" y="7266"/>
                      <a:pt x="5677" y="5677"/>
                    </a:cubicBezTo>
                    <a:cubicBezTo>
                      <a:pt x="6283" y="5753"/>
                      <a:pt x="6964" y="5753"/>
                      <a:pt x="7570" y="5677"/>
                    </a:cubicBezTo>
                    <a:close/>
                  </a:path>
                </a:pathLst>
              </a:custGeom>
              <a:solidFill>
                <a:srgbClr val="F4CF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6" name="任意多边形: 形状 4655"/>
              <p:cNvSpPr/>
              <p:nvPr/>
            </p:nvSpPr>
            <p:spPr>
              <a:xfrm>
                <a:off x="2194762" y="6608935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494 w 7569"/>
                  <a:gd name="connsiteY1" fmla="*/ 5677 h 7569"/>
                  <a:gd name="connsiteX2" fmla="*/ 5677 w 7569"/>
                  <a:gd name="connsiteY2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9"/>
                      <a:pt x="7494" y="5677"/>
                    </a:cubicBezTo>
                    <a:cubicBezTo>
                      <a:pt x="7267" y="6661"/>
                      <a:pt x="6661" y="7343"/>
                      <a:pt x="5677" y="7645"/>
                    </a:cubicBezTo>
                    <a:close/>
                  </a:path>
                </a:pathLst>
              </a:custGeom>
              <a:solidFill>
                <a:srgbClr val="F7D1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7" name="任意多边形: 形状 4656"/>
              <p:cNvSpPr/>
              <p:nvPr/>
            </p:nvSpPr>
            <p:spPr>
              <a:xfrm>
                <a:off x="2215007" y="5944010"/>
                <a:ext cx="7570" cy="7570"/>
              </a:xfrm>
              <a:custGeom>
                <a:avLst/>
                <a:gdLst>
                  <a:gd name="connsiteX0" fmla="*/ 8292 w 7569"/>
                  <a:gd name="connsiteY0" fmla="*/ 9177 h 7569"/>
                  <a:gd name="connsiteX1" fmla="*/ 5946 w 7569"/>
                  <a:gd name="connsiteY1" fmla="*/ 6982 h 7569"/>
                  <a:gd name="connsiteX2" fmla="*/ 8065 w 7569"/>
                  <a:gd name="connsiteY2" fmla="*/ 5695 h 7569"/>
                  <a:gd name="connsiteX3" fmla="*/ 8292 w 7569"/>
                  <a:gd name="connsiteY3" fmla="*/ 9177 h 7569"/>
                  <a:gd name="connsiteX4" fmla="*/ 8292 w 7569"/>
                  <a:gd name="connsiteY4" fmla="*/ 91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92" y="9177"/>
                    </a:moveTo>
                    <a:cubicBezTo>
                      <a:pt x="7233" y="8723"/>
                      <a:pt x="4886" y="9480"/>
                      <a:pt x="5946" y="6982"/>
                    </a:cubicBezTo>
                    <a:cubicBezTo>
                      <a:pt x="6173" y="6376"/>
                      <a:pt x="7535" y="5544"/>
                      <a:pt x="8065" y="5695"/>
                    </a:cubicBezTo>
                    <a:cubicBezTo>
                      <a:pt x="10412" y="6528"/>
                      <a:pt x="8141" y="7966"/>
                      <a:pt x="8292" y="9177"/>
                    </a:cubicBezTo>
                    <a:lnTo>
                      <a:pt x="8292" y="9177"/>
                    </a:lnTo>
                    <a:close/>
                  </a:path>
                </a:pathLst>
              </a:custGeom>
              <a:solidFill>
                <a:srgbClr val="F3C2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8" name="任意多边形: 形状 4657"/>
              <p:cNvSpPr/>
              <p:nvPr/>
            </p:nvSpPr>
            <p:spPr>
              <a:xfrm>
                <a:off x="2217547" y="593789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10 h 7569"/>
                  <a:gd name="connsiteX2" fmla="*/ 6056 w 7569"/>
                  <a:gd name="connsiteY2" fmla="*/ 6358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07"/>
                      <a:pt x="6586" y="6510"/>
                    </a:cubicBezTo>
                    <a:cubicBezTo>
                      <a:pt x="6434" y="6434"/>
                      <a:pt x="6131" y="6510"/>
                      <a:pt x="6056" y="6358"/>
                    </a:cubicBezTo>
                    <a:cubicBezTo>
                      <a:pt x="5829" y="6207"/>
                      <a:pt x="5753" y="5904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3C2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59" name="任意多边形: 形状 4658"/>
              <p:cNvSpPr/>
              <p:nvPr/>
            </p:nvSpPr>
            <p:spPr>
              <a:xfrm>
                <a:off x="1797730" y="6226977"/>
                <a:ext cx="7570" cy="15139"/>
              </a:xfrm>
              <a:custGeom>
                <a:avLst/>
                <a:gdLst>
                  <a:gd name="connsiteX0" fmla="*/ 7277 w 7569"/>
                  <a:gd name="connsiteY0" fmla="*/ 5677 h 15139"/>
                  <a:gd name="connsiteX1" fmla="*/ 7202 w 7569"/>
                  <a:gd name="connsiteY1" fmla="*/ 9538 h 15139"/>
                  <a:gd name="connsiteX2" fmla="*/ 72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277" y="5677"/>
                    </a:moveTo>
                    <a:cubicBezTo>
                      <a:pt x="7277" y="6964"/>
                      <a:pt x="7202" y="8251"/>
                      <a:pt x="7202" y="9538"/>
                    </a:cubicBezTo>
                    <a:cubicBezTo>
                      <a:pt x="5309" y="8175"/>
                      <a:pt x="5007" y="6888"/>
                      <a:pt x="7277" y="5677"/>
                    </a:cubicBezTo>
                    <a:close/>
                  </a:path>
                </a:pathLst>
              </a:custGeom>
              <a:solidFill>
                <a:srgbClr val="F5CC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0" name="任意多边形: 形状 4659"/>
              <p:cNvSpPr/>
              <p:nvPr/>
            </p:nvSpPr>
            <p:spPr>
              <a:xfrm>
                <a:off x="1801222" y="6219549"/>
                <a:ext cx="15139" cy="7570"/>
              </a:xfrm>
              <a:custGeom>
                <a:avLst/>
                <a:gdLst>
                  <a:gd name="connsiteX0" fmla="*/ 9462 w 15139"/>
                  <a:gd name="connsiteY0" fmla="*/ 7200 h 7569"/>
                  <a:gd name="connsiteX1" fmla="*/ 5677 w 15139"/>
                  <a:gd name="connsiteY1" fmla="*/ 7276 h 7569"/>
                  <a:gd name="connsiteX2" fmla="*/ 9462 w 15139"/>
                  <a:gd name="connsiteY2" fmla="*/ 720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7569">
                    <a:moveTo>
                      <a:pt x="9462" y="7200"/>
                    </a:moveTo>
                    <a:cubicBezTo>
                      <a:pt x="8175" y="7200"/>
                      <a:pt x="6888" y="7276"/>
                      <a:pt x="5677" y="7276"/>
                    </a:cubicBezTo>
                    <a:cubicBezTo>
                      <a:pt x="6888" y="5157"/>
                      <a:pt x="8175" y="5157"/>
                      <a:pt x="9462" y="7200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1" name="任意多边形: 形状 4660"/>
              <p:cNvSpPr/>
              <p:nvPr/>
            </p:nvSpPr>
            <p:spPr>
              <a:xfrm>
                <a:off x="1799330" y="6232578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342" y="6585"/>
                      <a:pt x="7570" y="7570"/>
                    </a:cubicBezTo>
                    <a:cubicBezTo>
                      <a:pt x="6510" y="7342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6D5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2" name="任意多边形: 形状 4661"/>
              <p:cNvSpPr/>
              <p:nvPr/>
            </p:nvSpPr>
            <p:spPr>
              <a:xfrm>
                <a:off x="1606732" y="5988623"/>
                <a:ext cx="7570" cy="7570"/>
              </a:xfrm>
              <a:custGeom>
                <a:avLst/>
                <a:gdLst>
                  <a:gd name="connsiteX0" fmla="*/ 6236 w 7569"/>
                  <a:gd name="connsiteY0" fmla="*/ 6271 h 7569"/>
                  <a:gd name="connsiteX1" fmla="*/ 8128 w 7569"/>
                  <a:gd name="connsiteY1" fmla="*/ 8164 h 7569"/>
                  <a:gd name="connsiteX2" fmla="*/ 6160 w 7569"/>
                  <a:gd name="connsiteY2" fmla="*/ 8239 h 7569"/>
                  <a:gd name="connsiteX3" fmla="*/ 6160 w 7569"/>
                  <a:gd name="connsiteY3" fmla="*/ 8239 h 7569"/>
                  <a:gd name="connsiteX4" fmla="*/ 5781 w 7569"/>
                  <a:gd name="connsiteY4" fmla="*/ 6877 h 7569"/>
                  <a:gd name="connsiteX5" fmla="*/ 6236 w 7569"/>
                  <a:gd name="connsiteY5" fmla="*/ 627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9" h="7569">
                    <a:moveTo>
                      <a:pt x="6236" y="6271"/>
                    </a:moveTo>
                    <a:cubicBezTo>
                      <a:pt x="9415" y="4379"/>
                      <a:pt x="7522" y="7558"/>
                      <a:pt x="8128" y="8164"/>
                    </a:cubicBezTo>
                    <a:cubicBezTo>
                      <a:pt x="7447" y="8164"/>
                      <a:pt x="6766" y="8239"/>
                      <a:pt x="6160" y="8239"/>
                    </a:cubicBezTo>
                    <a:lnTo>
                      <a:pt x="6160" y="8239"/>
                    </a:lnTo>
                    <a:cubicBezTo>
                      <a:pt x="5706" y="7785"/>
                      <a:pt x="5554" y="7331"/>
                      <a:pt x="5781" y="6877"/>
                    </a:cubicBezTo>
                    <a:cubicBezTo>
                      <a:pt x="5933" y="6423"/>
                      <a:pt x="6084" y="6271"/>
                      <a:pt x="6236" y="6271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3" name="任意多边形: 形状 4662"/>
              <p:cNvSpPr/>
              <p:nvPr/>
            </p:nvSpPr>
            <p:spPr>
              <a:xfrm>
                <a:off x="1611076" y="5989218"/>
                <a:ext cx="7570" cy="7570"/>
              </a:xfrm>
              <a:custGeom>
                <a:avLst/>
                <a:gdLst>
                  <a:gd name="connsiteX0" fmla="*/ 5677 w 7569"/>
                  <a:gd name="connsiteY0" fmla="*/ 7645 h 7569"/>
                  <a:gd name="connsiteX1" fmla="*/ 7570 w 7569"/>
                  <a:gd name="connsiteY1" fmla="*/ 5677 h 7569"/>
                  <a:gd name="connsiteX2" fmla="*/ 7040 w 7569"/>
                  <a:gd name="connsiteY2" fmla="*/ 8251 h 7569"/>
                  <a:gd name="connsiteX3" fmla="*/ 5677 w 7569"/>
                  <a:gd name="connsiteY3" fmla="*/ 764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7645"/>
                    </a:moveTo>
                    <a:cubicBezTo>
                      <a:pt x="6283" y="6964"/>
                      <a:pt x="6888" y="6359"/>
                      <a:pt x="7570" y="5677"/>
                    </a:cubicBezTo>
                    <a:cubicBezTo>
                      <a:pt x="7418" y="6585"/>
                      <a:pt x="7494" y="7570"/>
                      <a:pt x="7040" y="8251"/>
                    </a:cubicBezTo>
                    <a:cubicBezTo>
                      <a:pt x="6737" y="8781"/>
                      <a:pt x="5980" y="8327"/>
                      <a:pt x="5677" y="7645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4" name="任意多边形: 形状 4663"/>
              <p:cNvSpPr/>
              <p:nvPr/>
            </p:nvSpPr>
            <p:spPr>
              <a:xfrm>
                <a:off x="2299222" y="6219117"/>
                <a:ext cx="22709" cy="30278"/>
              </a:xfrm>
              <a:custGeom>
                <a:avLst/>
                <a:gdLst>
                  <a:gd name="connsiteX0" fmla="*/ 7645 w 22708"/>
                  <a:gd name="connsiteY0" fmla="*/ 5816 h 30278"/>
                  <a:gd name="connsiteX1" fmla="*/ 17107 w 22708"/>
                  <a:gd name="connsiteY1" fmla="*/ 7709 h 30278"/>
                  <a:gd name="connsiteX2" fmla="*/ 13322 w 22708"/>
                  <a:gd name="connsiteY2" fmla="*/ 11493 h 30278"/>
                  <a:gd name="connsiteX3" fmla="*/ 11354 w 22708"/>
                  <a:gd name="connsiteY3" fmla="*/ 24816 h 30278"/>
                  <a:gd name="connsiteX4" fmla="*/ 5677 w 22708"/>
                  <a:gd name="connsiteY4" fmla="*/ 24816 h 30278"/>
                  <a:gd name="connsiteX5" fmla="*/ 5677 w 22708"/>
                  <a:gd name="connsiteY5" fmla="*/ 21031 h 30278"/>
                  <a:gd name="connsiteX6" fmla="*/ 5677 w 22708"/>
                  <a:gd name="connsiteY6" fmla="*/ 13386 h 30278"/>
                  <a:gd name="connsiteX7" fmla="*/ 7645 w 22708"/>
                  <a:gd name="connsiteY7" fmla="*/ 581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30278">
                    <a:moveTo>
                      <a:pt x="7645" y="5816"/>
                    </a:moveTo>
                    <a:cubicBezTo>
                      <a:pt x="11052" y="5060"/>
                      <a:pt x="13852" y="7633"/>
                      <a:pt x="17107" y="7709"/>
                    </a:cubicBezTo>
                    <a:cubicBezTo>
                      <a:pt x="15820" y="8995"/>
                      <a:pt x="14609" y="10207"/>
                      <a:pt x="13322" y="11493"/>
                    </a:cubicBezTo>
                    <a:cubicBezTo>
                      <a:pt x="10143" y="15581"/>
                      <a:pt x="15896" y="20880"/>
                      <a:pt x="11354" y="24816"/>
                    </a:cubicBezTo>
                    <a:cubicBezTo>
                      <a:pt x="9462" y="27465"/>
                      <a:pt x="7570" y="28449"/>
                      <a:pt x="5677" y="24816"/>
                    </a:cubicBezTo>
                    <a:cubicBezTo>
                      <a:pt x="5677" y="23529"/>
                      <a:pt x="5677" y="22318"/>
                      <a:pt x="5677" y="21031"/>
                    </a:cubicBezTo>
                    <a:cubicBezTo>
                      <a:pt x="9462" y="18533"/>
                      <a:pt x="6510" y="15960"/>
                      <a:pt x="5677" y="13386"/>
                    </a:cubicBezTo>
                    <a:cubicBezTo>
                      <a:pt x="8099" y="11342"/>
                      <a:pt x="4542" y="7784"/>
                      <a:pt x="7645" y="5816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5" name="任意多边形: 形状 4664"/>
              <p:cNvSpPr/>
              <p:nvPr/>
            </p:nvSpPr>
            <p:spPr>
              <a:xfrm>
                <a:off x="2293696" y="6209794"/>
                <a:ext cx="15139" cy="22709"/>
              </a:xfrm>
              <a:custGeom>
                <a:avLst/>
                <a:gdLst>
                  <a:gd name="connsiteX0" fmla="*/ 13171 w 15139"/>
                  <a:gd name="connsiteY0" fmla="*/ 15139 h 22708"/>
                  <a:gd name="connsiteX1" fmla="*/ 11279 w 15139"/>
                  <a:gd name="connsiteY1" fmla="*/ 22709 h 22708"/>
                  <a:gd name="connsiteX2" fmla="*/ 11203 w 15139"/>
                  <a:gd name="connsiteY2" fmla="*/ 20892 h 22708"/>
                  <a:gd name="connsiteX3" fmla="*/ 9311 w 15139"/>
                  <a:gd name="connsiteY3" fmla="*/ 18924 h 22708"/>
                  <a:gd name="connsiteX4" fmla="*/ 9311 w 15139"/>
                  <a:gd name="connsiteY4" fmla="*/ 18924 h 22708"/>
                  <a:gd name="connsiteX5" fmla="*/ 7418 w 15139"/>
                  <a:gd name="connsiteY5" fmla="*/ 13247 h 22708"/>
                  <a:gd name="connsiteX6" fmla="*/ 5677 w 15139"/>
                  <a:gd name="connsiteY6" fmla="*/ 5980 h 22708"/>
                  <a:gd name="connsiteX7" fmla="*/ 9386 w 15139"/>
                  <a:gd name="connsiteY7" fmla="*/ 5677 h 22708"/>
                  <a:gd name="connsiteX8" fmla="*/ 11506 w 15139"/>
                  <a:gd name="connsiteY8" fmla="*/ 7343 h 22708"/>
                  <a:gd name="connsiteX9" fmla="*/ 13171 w 15139"/>
                  <a:gd name="connsiteY9" fmla="*/ 1513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22708">
                    <a:moveTo>
                      <a:pt x="13171" y="15139"/>
                    </a:moveTo>
                    <a:cubicBezTo>
                      <a:pt x="11203" y="17334"/>
                      <a:pt x="17637" y="21573"/>
                      <a:pt x="11279" y="22709"/>
                    </a:cubicBezTo>
                    <a:cubicBezTo>
                      <a:pt x="11203" y="22103"/>
                      <a:pt x="11203" y="21498"/>
                      <a:pt x="11203" y="20892"/>
                    </a:cubicBezTo>
                    <a:cubicBezTo>
                      <a:pt x="10597" y="20211"/>
                      <a:pt x="9992" y="19605"/>
                      <a:pt x="9311" y="18924"/>
                    </a:cubicBezTo>
                    <a:lnTo>
                      <a:pt x="9311" y="18924"/>
                    </a:lnTo>
                    <a:cubicBezTo>
                      <a:pt x="8402" y="17107"/>
                      <a:pt x="6283" y="15745"/>
                      <a:pt x="7418" y="13247"/>
                    </a:cubicBezTo>
                    <a:cubicBezTo>
                      <a:pt x="6813" y="10824"/>
                      <a:pt x="6207" y="8402"/>
                      <a:pt x="5677" y="5980"/>
                    </a:cubicBezTo>
                    <a:cubicBezTo>
                      <a:pt x="6888" y="5904"/>
                      <a:pt x="8175" y="5753"/>
                      <a:pt x="9386" y="5677"/>
                    </a:cubicBezTo>
                    <a:cubicBezTo>
                      <a:pt x="10067" y="6283"/>
                      <a:pt x="10749" y="7115"/>
                      <a:pt x="11506" y="7343"/>
                    </a:cubicBezTo>
                    <a:cubicBezTo>
                      <a:pt x="18167" y="9538"/>
                      <a:pt x="18167" y="9538"/>
                      <a:pt x="13171" y="15139"/>
                    </a:cubicBezTo>
                    <a:close/>
                  </a:path>
                </a:pathLst>
              </a:custGeom>
              <a:solidFill>
                <a:srgbClr val="EDB47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6" name="任意多边形: 形状 4665"/>
              <p:cNvSpPr/>
              <p:nvPr/>
            </p:nvSpPr>
            <p:spPr>
              <a:xfrm>
                <a:off x="2290744" y="6217364"/>
                <a:ext cx="15139" cy="15139"/>
              </a:xfrm>
              <a:custGeom>
                <a:avLst/>
                <a:gdLst>
                  <a:gd name="connsiteX0" fmla="*/ 10446 w 15139"/>
                  <a:gd name="connsiteY0" fmla="*/ 5677 h 15139"/>
                  <a:gd name="connsiteX1" fmla="*/ 12338 w 15139"/>
                  <a:gd name="connsiteY1" fmla="*/ 11354 h 15139"/>
                  <a:gd name="connsiteX2" fmla="*/ 5677 w 15139"/>
                  <a:gd name="connsiteY2" fmla="*/ 6585 h 15139"/>
                  <a:gd name="connsiteX3" fmla="*/ 1044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0446" y="5677"/>
                    </a:moveTo>
                    <a:cubicBezTo>
                      <a:pt x="11203" y="7570"/>
                      <a:pt x="12565" y="9159"/>
                      <a:pt x="12338" y="11354"/>
                    </a:cubicBezTo>
                    <a:cubicBezTo>
                      <a:pt x="10143" y="9765"/>
                      <a:pt x="7948" y="8251"/>
                      <a:pt x="5677" y="6585"/>
                    </a:cubicBezTo>
                    <a:cubicBezTo>
                      <a:pt x="7342" y="5375"/>
                      <a:pt x="8932" y="5829"/>
                      <a:pt x="10446" y="5677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7" name="任意多边形: 形状 4666"/>
              <p:cNvSpPr/>
              <p:nvPr/>
            </p:nvSpPr>
            <p:spPr>
              <a:xfrm>
                <a:off x="2297405" y="622304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645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267" y="6585"/>
                      <a:pt x="7570" y="7645"/>
                    </a:cubicBezTo>
                    <a:cubicBezTo>
                      <a:pt x="6888" y="6964"/>
                      <a:pt x="6283" y="6359"/>
                      <a:pt x="5677" y="5677"/>
                    </a:cubicBezTo>
                    <a:close/>
                  </a:path>
                </a:pathLst>
              </a:custGeom>
              <a:solidFill>
                <a:srgbClr val="EFBC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8" name="任意多边形: 形状 4667"/>
              <p:cNvSpPr/>
              <p:nvPr/>
            </p:nvSpPr>
            <p:spPr>
              <a:xfrm>
                <a:off x="1603430" y="5983540"/>
                <a:ext cx="7570" cy="15139"/>
              </a:xfrm>
              <a:custGeom>
                <a:avLst/>
                <a:gdLst>
                  <a:gd name="connsiteX0" fmla="*/ 7645 w 7569"/>
                  <a:gd name="connsiteY0" fmla="*/ 5677 h 15139"/>
                  <a:gd name="connsiteX1" fmla="*/ 7645 w 7569"/>
                  <a:gd name="connsiteY1" fmla="*/ 11430 h 15139"/>
                  <a:gd name="connsiteX2" fmla="*/ 5677 w 7569"/>
                  <a:gd name="connsiteY2" fmla="*/ 7721 h 15139"/>
                  <a:gd name="connsiteX3" fmla="*/ 7645 w 756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645" y="5677"/>
                    </a:moveTo>
                    <a:cubicBezTo>
                      <a:pt x="7645" y="7570"/>
                      <a:pt x="7645" y="9462"/>
                      <a:pt x="7645" y="11430"/>
                    </a:cubicBezTo>
                    <a:cubicBezTo>
                      <a:pt x="5904" y="10824"/>
                      <a:pt x="5753" y="9311"/>
                      <a:pt x="5677" y="7721"/>
                    </a:cubicBezTo>
                    <a:cubicBezTo>
                      <a:pt x="6283" y="7040"/>
                      <a:pt x="6964" y="6359"/>
                      <a:pt x="7645" y="5677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69" name="任意多边形: 形状 4668"/>
              <p:cNvSpPr/>
              <p:nvPr/>
            </p:nvSpPr>
            <p:spPr>
              <a:xfrm>
                <a:off x="2247825" y="6183149"/>
                <a:ext cx="15139" cy="15139"/>
              </a:xfrm>
              <a:custGeom>
                <a:avLst/>
                <a:gdLst>
                  <a:gd name="connsiteX0" fmla="*/ 5677 w 15139"/>
                  <a:gd name="connsiteY0" fmla="*/ 11127 h 15139"/>
                  <a:gd name="connsiteX1" fmla="*/ 7721 w 15139"/>
                  <a:gd name="connsiteY1" fmla="*/ 5677 h 15139"/>
                  <a:gd name="connsiteX2" fmla="*/ 9613 w 15139"/>
                  <a:gd name="connsiteY2" fmla="*/ 5677 h 15139"/>
                  <a:gd name="connsiteX3" fmla="*/ 7494 w 15139"/>
                  <a:gd name="connsiteY3" fmla="*/ 11203 h 15139"/>
                  <a:gd name="connsiteX4" fmla="*/ 6586 w 15139"/>
                  <a:gd name="connsiteY4" fmla="*/ 11203 h 15139"/>
                  <a:gd name="connsiteX5" fmla="*/ 5677 w 15139"/>
                  <a:gd name="connsiteY5" fmla="*/ 111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5677" y="11127"/>
                    </a:moveTo>
                    <a:cubicBezTo>
                      <a:pt x="5829" y="9159"/>
                      <a:pt x="5299" y="6889"/>
                      <a:pt x="7721" y="5677"/>
                    </a:cubicBezTo>
                    <a:cubicBezTo>
                      <a:pt x="8326" y="5677"/>
                      <a:pt x="9008" y="5677"/>
                      <a:pt x="9613" y="5677"/>
                    </a:cubicBezTo>
                    <a:cubicBezTo>
                      <a:pt x="8932" y="7494"/>
                      <a:pt x="8251" y="9387"/>
                      <a:pt x="7494" y="11203"/>
                    </a:cubicBezTo>
                    <a:lnTo>
                      <a:pt x="6586" y="11203"/>
                    </a:lnTo>
                    <a:lnTo>
                      <a:pt x="5677" y="11127"/>
                    </a:ln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0" name="任意多边形: 形状 4669"/>
              <p:cNvSpPr/>
              <p:nvPr/>
            </p:nvSpPr>
            <p:spPr>
              <a:xfrm>
                <a:off x="2177780" y="6519691"/>
                <a:ext cx="15139" cy="22709"/>
              </a:xfrm>
              <a:custGeom>
                <a:avLst/>
                <a:gdLst>
                  <a:gd name="connsiteX0" fmla="*/ 11154 w 15139"/>
                  <a:gd name="connsiteY0" fmla="*/ 7570 h 22708"/>
                  <a:gd name="connsiteX1" fmla="*/ 9413 w 15139"/>
                  <a:gd name="connsiteY1" fmla="*/ 20892 h 22708"/>
                  <a:gd name="connsiteX2" fmla="*/ 7370 w 15139"/>
                  <a:gd name="connsiteY2" fmla="*/ 5677 h 22708"/>
                  <a:gd name="connsiteX3" fmla="*/ 11154 w 15139"/>
                  <a:gd name="connsiteY3" fmla="*/ 757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22708">
                    <a:moveTo>
                      <a:pt x="11154" y="7570"/>
                    </a:moveTo>
                    <a:cubicBezTo>
                      <a:pt x="10549" y="11506"/>
                      <a:pt x="8656" y="15215"/>
                      <a:pt x="9413" y="20892"/>
                    </a:cubicBezTo>
                    <a:cubicBezTo>
                      <a:pt x="2601" y="15215"/>
                      <a:pt x="7143" y="10294"/>
                      <a:pt x="7370" y="5677"/>
                    </a:cubicBezTo>
                    <a:cubicBezTo>
                      <a:pt x="8732" y="6283"/>
                      <a:pt x="9943" y="6964"/>
                      <a:pt x="11154" y="7570"/>
                    </a:cubicBezTo>
                    <a:close/>
                  </a:path>
                </a:pathLst>
              </a:custGeom>
              <a:solidFill>
                <a:srgbClr val="F9DA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1" name="任意多边形: 形状 4670"/>
              <p:cNvSpPr/>
              <p:nvPr/>
            </p:nvSpPr>
            <p:spPr>
              <a:xfrm>
                <a:off x="1628333" y="6608935"/>
                <a:ext cx="15139" cy="15139"/>
              </a:xfrm>
              <a:custGeom>
                <a:avLst/>
                <a:gdLst>
                  <a:gd name="connsiteX0" fmla="*/ 5679 w 15139"/>
                  <a:gd name="connsiteY0" fmla="*/ 5829 h 15139"/>
                  <a:gd name="connsiteX1" fmla="*/ 9312 w 15139"/>
                  <a:gd name="connsiteY1" fmla="*/ 5677 h 15139"/>
                  <a:gd name="connsiteX2" fmla="*/ 11356 w 15139"/>
                  <a:gd name="connsiteY2" fmla="*/ 9387 h 15139"/>
                  <a:gd name="connsiteX3" fmla="*/ 5679 w 15139"/>
                  <a:gd name="connsiteY3" fmla="*/ 582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9" y="5829"/>
                    </a:moveTo>
                    <a:cubicBezTo>
                      <a:pt x="6890" y="5753"/>
                      <a:pt x="8101" y="5677"/>
                      <a:pt x="9312" y="5677"/>
                    </a:cubicBezTo>
                    <a:cubicBezTo>
                      <a:pt x="9993" y="6889"/>
                      <a:pt x="10674" y="8175"/>
                      <a:pt x="11356" y="9387"/>
                    </a:cubicBezTo>
                    <a:cubicBezTo>
                      <a:pt x="8631" y="9462"/>
                      <a:pt x="5603" y="10143"/>
                      <a:pt x="5679" y="5829"/>
                    </a:cubicBezTo>
                    <a:close/>
                  </a:path>
                </a:pathLst>
              </a:custGeom>
              <a:solidFill>
                <a:srgbClr val="F3D1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2" name="任意多边形: 形状 4671"/>
              <p:cNvSpPr/>
              <p:nvPr/>
            </p:nvSpPr>
            <p:spPr>
              <a:xfrm>
                <a:off x="1525237" y="5797254"/>
                <a:ext cx="15139" cy="15139"/>
              </a:xfrm>
              <a:custGeom>
                <a:avLst/>
                <a:gdLst>
                  <a:gd name="connsiteX0" fmla="*/ 11657 w 15139"/>
                  <a:gd name="connsiteY0" fmla="*/ 9462 h 15139"/>
                  <a:gd name="connsiteX1" fmla="*/ 11657 w 15139"/>
                  <a:gd name="connsiteY1" fmla="*/ 11354 h 15139"/>
                  <a:gd name="connsiteX2" fmla="*/ 5677 w 15139"/>
                  <a:gd name="connsiteY2" fmla="*/ 12717 h 15139"/>
                  <a:gd name="connsiteX3" fmla="*/ 7872 w 15139"/>
                  <a:gd name="connsiteY3" fmla="*/ 7570 h 15139"/>
                  <a:gd name="connsiteX4" fmla="*/ 9765 w 15139"/>
                  <a:gd name="connsiteY4" fmla="*/ 5677 h 15139"/>
                  <a:gd name="connsiteX5" fmla="*/ 11657 w 15139"/>
                  <a:gd name="connsiteY5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657" y="9462"/>
                    </a:moveTo>
                    <a:cubicBezTo>
                      <a:pt x="11733" y="10068"/>
                      <a:pt x="11733" y="10749"/>
                      <a:pt x="11657" y="11354"/>
                    </a:cubicBezTo>
                    <a:cubicBezTo>
                      <a:pt x="9765" y="11960"/>
                      <a:pt x="8175" y="13928"/>
                      <a:pt x="5677" y="12717"/>
                    </a:cubicBezTo>
                    <a:cubicBezTo>
                      <a:pt x="5753" y="10673"/>
                      <a:pt x="8478" y="9765"/>
                      <a:pt x="7872" y="7570"/>
                    </a:cubicBezTo>
                    <a:cubicBezTo>
                      <a:pt x="8478" y="6964"/>
                      <a:pt x="9083" y="6283"/>
                      <a:pt x="9765" y="5677"/>
                    </a:cubicBezTo>
                    <a:cubicBezTo>
                      <a:pt x="9840" y="7191"/>
                      <a:pt x="9992" y="8705"/>
                      <a:pt x="11657" y="9462"/>
                    </a:cubicBezTo>
                    <a:close/>
                  </a:path>
                </a:pathLst>
              </a:custGeom>
              <a:solidFill>
                <a:srgbClr val="F4D3B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3" name="任意多边形: 形状 4672"/>
              <p:cNvSpPr/>
              <p:nvPr/>
            </p:nvSpPr>
            <p:spPr>
              <a:xfrm>
                <a:off x="2450582" y="5772426"/>
                <a:ext cx="7570" cy="7570"/>
              </a:xfrm>
              <a:custGeom>
                <a:avLst/>
                <a:gdLst>
                  <a:gd name="connsiteX0" fmla="*/ 6389 w 7569"/>
                  <a:gd name="connsiteY0" fmla="*/ 5677 h 7569"/>
                  <a:gd name="connsiteX1" fmla="*/ 7600 w 7569"/>
                  <a:gd name="connsiteY1" fmla="*/ 8478 h 7569"/>
                  <a:gd name="connsiteX2" fmla="*/ 6162 w 7569"/>
                  <a:gd name="connsiteY2" fmla="*/ 8856 h 7569"/>
                  <a:gd name="connsiteX3" fmla="*/ 6389 w 7569"/>
                  <a:gd name="connsiteY3" fmla="*/ 5677 h 7569"/>
                  <a:gd name="connsiteX4" fmla="*/ 638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389" y="5677"/>
                    </a:moveTo>
                    <a:cubicBezTo>
                      <a:pt x="7600" y="6282"/>
                      <a:pt x="8433" y="7115"/>
                      <a:pt x="7600" y="8478"/>
                    </a:cubicBezTo>
                    <a:cubicBezTo>
                      <a:pt x="7373" y="8780"/>
                      <a:pt x="6389" y="9083"/>
                      <a:pt x="6162" y="8856"/>
                    </a:cubicBezTo>
                    <a:cubicBezTo>
                      <a:pt x="4951" y="7796"/>
                      <a:pt x="6389" y="6812"/>
                      <a:pt x="6389" y="5677"/>
                    </a:cubicBezTo>
                    <a:lnTo>
                      <a:pt x="6389" y="5677"/>
                    </a:lnTo>
                    <a:close/>
                  </a:path>
                </a:pathLst>
              </a:custGeom>
              <a:solidFill>
                <a:srgbClr val="F0C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4" name="任意多边形: 形状 4673"/>
              <p:cNvSpPr/>
              <p:nvPr/>
            </p:nvSpPr>
            <p:spPr>
              <a:xfrm>
                <a:off x="1525615" y="5034926"/>
                <a:ext cx="15139" cy="7570"/>
              </a:xfrm>
              <a:custGeom>
                <a:avLst/>
                <a:gdLst>
                  <a:gd name="connsiteX0" fmla="*/ 5904 w 15139"/>
                  <a:gd name="connsiteY0" fmla="*/ 9387 h 7569"/>
                  <a:gd name="connsiteX1" fmla="*/ 5677 w 15139"/>
                  <a:gd name="connsiteY1" fmla="*/ 7645 h 7569"/>
                  <a:gd name="connsiteX2" fmla="*/ 7645 w 15139"/>
                  <a:gd name="connsiteY2" fmla="*/ 5753 h 7569"/>
                  <a:gd name="connsiteX3" fmla="*/ 9462 w 15139"/>
                  <a:gd name="connsiteY3" fmla="*/ 5677 h 7569"/>
                  <a:gd name="connsiteX4" fmla="*/ 5904 w 15139"/>
                  <a:gd name="connsiteY4" fmla="*/ 938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7569">
                    <a:moveTo>
                      <a:pt x="5904" y="9387"/>
                    </a:moveTo>
                    <a:cubicBezTo>
                      <a:pt x="5753" y="8857"/>
                      <a:pt x="5677" y="8251"/>
                      <a:pt x="5677" y="7645"/>
                    </a:cubicBezTo>
                    <a:cubicBezTo>
                      <a:pt x="6358" y="7040"/>
                      <a:pt x="6964" y="6359"/>
                      <a:pt x="7645" y="5753"/>
                    </a:cubicBezTo>
                    <a:cubicBezTo>
                      <a:pt x="8251" y="5753"/>
                      <a:pt x="8856" y="5753"/>
                      <a:pt x="9462" y="5677"/>
                    </a:cubicBezTo>
                    <a:cubicBezTo>
                      <a:pt x="9462" y="8024"/>
                      <a:pt x="8478" y="9462"/>
                      <a:pt x="5904" y="9387"/>
                    </a:cubicBezTo>
                    <a:close/>
                  </a:path>
                </a:pathLst>
              </a:custGeom>
              <a:solidFill>
                <a:srgbClr val="EDB8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5" name="任意多边形: 形状 4674"/>
              <p:cNvSpPr/>
              <p:nvPr/>
            </p:nvSpPr>
            <p:spPr>
              <a:xfrm>
                <a:off x="1693129" y="5981648"/>
                <a:ext cx="15139" cy="22709"/>
              </a:xfrm>
              <a:custGeom>
                <a:avLst/>
                <a:gdLst>
                  <a:gd name="connsiteX0" fmla="*/ 9311 w 15139"/>
                  <a:gd name="connsiteY0" fmla="*/ 5829 h 22708"/>
                  <a:gd name="connsiteX1" fmla="*/ 11127 w 15139"/>
                  <a:gd name="connsiteY1" fmla="*/ 5677 h 22708"/>
                  <a:gd name="connsiteX2" fmla="*/ 11127 w 15139"/>
                  <a:gd name="connsiteY2" fmla="*/ 5677 h 22708"/>
                  <a:gd name="connsiteX3" fmla="*/ 11203 w 15139"/>
                  <a:gd name="connsiteY3" fmla="*/ 11430 h 22708"/>
                  <a:gd name="connsiteX4" fmla="*/ 11127 w 15139"/>
                  <a:gd name="connsiteY4" fmla="*/ 17031 h 22708"/>
                  <a:gd name="connsiteX5" fmla="*/ 5677 w 15139"/>
                  <a:gd name="connsiteY5" fmla="*/ 7721 h 22708"/>
                  <a:gd name="connsiteX6" fmla="*/ 9311 w 15139"/>
                  <a:gd name="connsiteY6" fmla="*/ 5829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9311" y="5829"/>
                    </a:moveTo>
                    <a:cubicBezTo>
                      <a:pt x="9916" y="5753"/>
                      <a:pt x="10522" y="5677"/>
                      <a:pt x="11127" y="5677"/>
                    </a:cubicBezTo>
                    <a:lnTo>
                      <a:pt x="11127" y="5677"/>
                    </a:lnTo>
                    <a:cubicBezTo>
                      <a:pt x="12717" y="7570"/>
                      <a:pt x="12490" y="9462"/>
                      <a:pt x="11203" y="11430"/>
                    </a:cubicBezTo>
                    <a:cubicBezTo>
                      <a:pt x="11203" y="13322"/>
                      <a:pt x="11127" y="15215"/>
                      <a:pt x="11127" y="17031"/>
                    </a:cubicBezTo>
                    <a:cubicBezTo>
                      <a:pt x="5829" y="15972"/>
                      <a:pt x="6737" y="11279"/>
                      <a:pt x="5677" y="7721"/>
                    </a:cubicBezTo>
                    <a:cubicBezTo>
                      <a:pt x="7115" y="7570"/>
                      <a:pt x="8554" y="7343"/>
                      <a:pt x="9311" y="5829"/>
                    </a:cubicBezTo>
                    <a:close/>
                  </a:path>
                </a:pathLst>
              </a:custGeom>
              <a:solidFill>
                <a:srgbClr val="FAD49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6" name="任意多边形: 形状 4675"/>
              <p:cNvSpPr/>
              <p:nvPr/>
            </p:nvSpPr>
            <p:spPr>
              <a:xfrm>
                <a:off x="1698504" y="5981648"/>
                <a:ext cx="7570" cy="15139"/>
              </a:xfrm>
              <a:custGeom>
                <a:avLst/>
                <a:gdLst>
                  <a:gd name="connsiteX0" fmla="*/ 5753 w 7569"/>
                  <a:gd name="connsiteY0" fmla="*/ 11430 h 15139"/>
                  <a:gd name="connsiteX1" fmla="*/ 5677 w 7569"/>
                  <a:gd name="connsiteY1" fmla="*/ 5677 h 15139"/>
                  <a:gd name="connsiteX2" fmla="*/ 9008 w 7569"/>
                  <a:gd name="connsiteY2" fmla="*/ 7721 h 15139"/>
                  <a:gd name="connsiteX3" fmla="*/ 5753 w 7569"/>
                  <a:gd name="connsiteY3" fmla="*/ 1143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753" y="11430"/>
                    </a:moveTo>
                    <a:cubicBezTo>
                      <a:pt x="5753" y="9538"/>
                      <a:pt x="5753" y="7570"/>
                      <a:pt x="5677" y="5677"/>
                    </a:cubicBezTo>
                    <a:cubicBezTo>
                      <a:pt x="7115" y="5904"/>
                      <a:pt x="8932" y="5677"/>
                      <a:pt x="9008" y="7721"/>
                    </a:cubicBezTo>
                    <a:cubicBezTo>
                      <a:pt x="9083" y="9689"/>
                      <a:pt x="7342" y="10598"/>
                      <a:pt x="5753" y="11430"/>
                    </a:cubicBez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7" name="任意多边形: 形状 4676"/>
              <p:cNvSpPr/>
              <p:nvPr/>
            </p:nvSpPr>
            <p:spPr>
              <a:xfrm>
                <a:off x="1705316" y="5982632"/>
                <a:ext cx="7570" cy="7570"/>
              </a:xfrm>
              <a:custGeom>
                <a:avLst/>
                <a:gdLst>
                  <a:gd name="connsiteX0" fmla="*/ 6510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10 w 7569"/>
                  <a:gd name="connsiteY3" fmla="*/ 6585 h 7569"/>
                  <a:gd name="connsiteX4" fmla="*/ 6510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10" y="6585"/>
                    </a:moveTo>
                    <a:cubicBezTo>
                      <a:pt x="6207" y="6283"/>
                      <a:pt x="5904" y="5980"/>
                      <a:pt x="5677" y="5677"/>
                    </a:cubicBezTo>
                    <a:cubicBezTo>
                      <a:pt x="5829" y="5753"/>
                      <a:pt x="6131" y="5677"/>
                      <a:pt x="6207" y="5829"/>
                    </a:cubicBezTo>
                    <a:cubicBezTo>
                      <a:pt x="6358" y="6056"/>
                      <a:pt x="6434" y="6359"/>
                      <a:pt x="6510" y="6585"/>
                    </a:cubicBezTo>
                    <a:lnTo>
                      <a:pt x="6510" y="6585"/>
                    </a:lnTo>
                    <a:close/>
                  </a:path>
                </a:pathLst>
              </a:custGeom>
              <a:solidFill>
                <a:srgbClr val="FADF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8" name="任意多边形: 形状 4677"/>
              <p:cNvSpPr/>
              <p:nvPr/>
            </p:nvSpPr>
            <p:spPr>
              <a:xfrm>
                <a:off x="1529365" y="6783868"/>
                <a:ext cx="15139" cy="15139"/>
              </a:xfrm>
              <a:custGeom>
                <a:avLst/>
                <a:gdLst>
                  <a:gd name="connsiteX0" fmla="*/ 9498 w 15139"/>
                  <a:gd name="connsiteY0" fmla="*/ 5677 h 15139"/>
                  <a:gd name="connsiteX1" fmla="*/ 5713 w 15139"/>
                  <a:gd name="connsiteY1" fmla="*/ 11430 h 15139"/>
                  <a:gd name="connsiteX2" fmla="*/ 9498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9498" y="5677"/>
                    </a:moveTo>
                    <a:cubicBezTo>
                      <a:pt x="8362" y="7645"/>
                      <a:pt x="7908" y="10067"/>
                      <a:pt x="5713" y="11430"/>
                    </a:cubicBezTo>
                    <a:cubicBezTo>
                      <a:pt x="5637" y="8629"/>
                      <a:pt x="5334" y="5677"/>
                      <a:pt x="9498" y="5677"/>
                    </a:cubicBezTo>
                    <a:close/>
                  </a:path>
                </a:pathLst>
              </a:custGeom>
              <a:solidFill>
                <a:srgbClr val="F0C5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79" name="任意多边形: 形状 4678"/>
              <p:cNvSpPr/>
              <p:nvPr/>
            </p:nvSpPr>
            <p:spPr>
              <a:xfrm>
                <a:off x="1646370" y="5979680"/>
                <a:ext cx="15139" cy="22709"/>
              </a:xfrm>
              <a:custGeom>
                <a:avLst/>
                <a:gdLst>
                  <a:gd name="connsiteX0" fmla="*/ 14059 w 15139"/>
                  <a:gd name="connsiteY0" fmla="*/ 5828 h 22708"/>
                  <a:gd name="connsiteX1" fmla="*/ 14135 w 15139"/>
                  <a:gd name="connsiteY1" fmla="*/ 7494 h 22708"/>
                  <a:gd name="connsiteX2" fmla="*/ 12318 w 15139"/>
                  <a:gd name="connsiteY2" fmla="*/ 11430 h 22708"/>
                  <a:gd name="connsiteX3" fmla="*/ 12166 w 15139"/>
                  <a:gd name="connsiteY3" fmla="*/ 15214 h 22708"/>
                  <a:gd name="connsiteX4" fmla="*/ 12242 w 15139"/>
                  <a:gd name="connsiteY4" fmla="*/ 15139 h 22708"/>
                  <a:gd name="connsiteX5" fmla="*/ 8079 w 15139"/>
                  <a:gd name="connsiteY5" fmla="*/ 17107 h 22708"/>
                  <a:gd name="connsiteX6" fmla="*/ 5959 w 15139"/>
                  <a:gd name="connsiteY6" fmla="*/ 14382 h 22708"/>
                  <a:gd name="connsiteX7" fmla="*/ 8306 w 15139"/>
                  <a:gd name="connsiteY7" fmla="*/ 7570 h 22708"/>
                  <a:gd name="connsiteX8" fmla="*/ 12166 w 15139"/>
                  <a:gd name="connsiteY8" fmla="*/ 5677 h 22708"/>
                  <a:gd name="connsiteX9" fmla="*/ 14059 w 15139"/>
                  <a:gd name="connsiteY9" fmla="*/ 5828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139" h="22708">
                    <a:moveTo>
                      <a:pt x="14059" y="5828"/>
                    </a:moveTo>
                    <a:cubicBezTo>
                      <a:pt x="14135" y="6358"/>
                      <a:pt x="14135" y="6964"/>
                      <a:pt x="14135" y="7494"/>
                    </a:cubicBezTo>
                    <a:cubicBezTo>
                      <a:pt x="12545" y="8402"/>
                      <a:pt x="12318" y="9840"/>
                      <a:pt x="12318" y="11430"/>
                    </a:cubicBezTo>
                    <a:cubicBezTo>
                      <a:pt x="12242" y="12717"/>
                      <a:pt x="12242" y="13928"/>
                      <a:pt x="12166" y="15214"/>
                    </a:cubicBezTo>
                    <a:lnTo>
                      <a:pt x="12242" y="15139"/>
                    </a:lnTo>
                    <a:cubicBezTo>
                      <a:pt x="10653" y="15366"/>
                      <a:pt x="9063" y="15669"/>
                      <a:pt x="8079" y="17107"/>
                    </a:cubicBezTo>
                    <a:cubicBezTo>
                      <a:pt x="6489" y="16880"/>
                      <a:pt x="5051" y="16577"/>
                      <a:pt x="5959" y="14382"/>
                    </a:cubicBezTo>
                    <a:cubicBezTo>
                      <a:pt x="6868" y="12187"/>
                      <a:pt x="8533" y="10219"/>
                      <a:pt x="8306" y="7570"/>
                    </a:cubicBezTo>
                    <a:cubicBezTo>
                      <a:pt x="9063" y="5904"/>
                      <a:pt x="10577" y="5677"/>
                      <a:pt x="12166" y="5677"/>
                    </a:cubicBezTo>
                    <a:cubicBezTo>
                      <a:pt x="12848" y="5752"/>
                      <a:pt x="13453" y="5752"/>
                      <a:pt x="14059" y="5828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0" name="任意多边形: 形状 4679"/>
              <p:cNvSpPr/>
              <p:nvPr/>
            </p:nvSpPr>
            <p:spPr>
              <a:xfrm>
                <a:off x="1643473" y="595507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9386 w 7569"/>
                  <a:gd name="connsiteY1" fmla="*/ 5752 h 7569"/>
                  <a:gd name="connsiteX2" fmla="*/ 7570 w 7569"/>
                  <a:gd name="connsiteY2" fmla="*/ 7570 h 7569"/>
                  <a:gd name="connsiteX3" fmla="*/ 5677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888" y="5677"/>
                      <a:pt x="8175" y="5752"/>
                      <a:pt x="9386" y="5752"/>
                    </a:cubicBezTo>
                    <a:cubicBezTo>
                      <a:pt x="8781" y="6358"/>
                      <a:pt x="8175" y="6964"/>
                      <a:pt x="7570" y="7570"/>
                    </a:cubicBezTo>
                    <a:cubicBezTo>
                      <a:pt x="6888" y="6888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F2BE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1" name="任意多边形: 形状 4680"/>
              <p:cNvSpPr/>
              <p:nvPr/>
            </p:nvSpPr>
            <p:spPr>
              <a:xfrm>
                <a:off x="2149118" y="6561475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267" y="6585"/>
                      <a:pt x="7570" y="7570"/>
                    </a:cubicBezTo>
                    <a:cubicBezTo>
                      <a:pt x="6888" y="6964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2" name="任意多边形: 形状 4681"/>
              <p:cNvSpPr/>
              <p:nvPr/>
            </p:nvSpPr>
            <p:spPr>
              <a:xfrm>
                <a:off x="1533185" y="6344681"/>
                <a:ext cx="15139" cy="15139"/>
              </a:xfrm>
              <a:custGeom>
                <a:avLst/>
                <a:gdLst>
                  <a:gd name="connsiteX0" fmla="*/ 13171 w 15139"/>
                  <a:gd name="connsiteY0" fmla="*/ 7647 h 15139"/>
                  <a:gd name="connsiteX1" fmla="*/ 13322 w 15139"/>
                  <a:gd name="connsiteY1" fmla="*/ 9388 h 15139"/>
                  <a:gd name="connsiteX2" fmla="*/ 5677 w 15139"/>
                  <a:gd name="connsiteY2" fmla="*/ 9388 h 15139"/>
                  <a:gd name="connsiteX3" fmla="*/ 13171 w 15139"/>
                  <a:gd name="connsiteY3" fmla="*/ 76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171" y="7647"/>
                    </a:moveTo>
                    <a:cubicBezTo>
                      <a:pt x="13171" y="8253"/>
                      <a:pt x="13247" y="8858"/>
                      <a:pt x="13322" y="9388"/>
                    </a:cubicBezTo>
                    <a:cubicBezTo>
                      <a:pt x="10749" y="11886"/>
                      <a:pt x="8251" y="8253"/>
                      <a:pt x="5677" y="9388"/>
                    </a:cubicBezTo>
                    <a:cubicBezTo>
                      <a:pt x="6813" y="3105"/>
                      <a:pt x="10295" y="6436"/>
                      <a:pt x="13171" y="7647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3" name="任意多边形: 形状 4682"/>
              <p:cNvSpPr/>
              <p:nvPr/>
            </p:nvSpPr>
            <p:spPr>
              <a:xfrm>
                <a:off x="1810684" y="6274549"/>
                <a:ext cx="15139" cy="7570"/>
              </a:xfrm>
              <a:custGeom>
                <a:avLst/>
                <a:gdLst>
                  <a:gd name="connsiteX0" fmla="*/ 5677 w 15139"/>
                  <a:gd name="connsiteY0" fmla="*/ 9351 h 7569"/>
                  <a:gd name="connsiteX1" fmla="*/ 12793 w 15139"/>
                  <a:gd name="connsiteY1" fmla="*/ 7458 h 7569"/>
                  <a:gd name="connsiteX2" fmla="*/ 5677 w 15139"/>
                  <a:gd name="connsiteY2" fmla="*/ 9351 h 7569"/>
                  <a:gd name="connsiteX3" fmla="*/ 5677 w 15139"/>
                  <a:gd name="connsiteY3" fmla="*/ 935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677" y="9351"/>
                    </a:moveTo>
                    <a:cubicBezTo>
                      <a:pt x="6434" y="4052"/>
                      <a:pt x="9008" y="5491"/>
                      <a:pt x="12793" y="7458"/>
                    </a:cubicBezTo>
                    <a:cubicBezTo>
                      <a:pt x="10370" y="10108"/>
                      <a:pt x="7872" y="9124"/>
                      <a:pt x="5677" y="9351"/>
                    </a:cubicBezTo>
                    <a:lnTo>
                      <a:pt x="5677" y="9351"/>
                    </a:lnTo>
                    <a:close/>
                  </a:path>
                </a:pathLst>
              </a:custGeom>
              <a:solidFill>
                <a:srgbClr val="F6CA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4" name="任意多边形: 形状 4683"/>
              <p:cNvSpPr/>
              <p:nvPr/>
            </p:nvSpPr>
            <p:spPr>
              <a:xfrm>
                <a:off x="1700408" y="5955116"/>
                <a:ext cx="15139" cy="15139"/>
              </a:xfrm>
              <a:custGeom>
                <a:avLst/>
                <a:gdLst>
                  <a:gd name="connsiteX0" fmla="*/ 11342 w 15139"/>
                  <a:gd name="connsiteY0" fmla="*/ 13058 h 15139"/>
                  <a:gd name="connsiteX1" fmla="*/ 5968 w 15139"/>
                  <a:gd name="connsiteY1" fmla="*/ 8138 h 15139"/>
                  <a:gd name="connsiteX2" fmla="*/ 11494 w 15139"/>
                  <a:gd name="connsiteY2" fmla="*/ 7532 h 15139"/>
                  <a:gd name="connsiteX3" fmla="*/ 11948 w 15139"/>
                  <a:gd name="connsiteY3" fmla="*/ 8819 h 15139"/>
                  <a:gd name="connsiteX4" fmla="*/ 11342 w 15139"/>
                  <a:gd name="connsiteY4" fmla="*/ 9425 h 15139"/>
                  <a:gd name="connsiteX5" fmla="*/ 11342 w 15139"/>
                  <a:gd name="connsiteY5" fmla="*/ 130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42" y="13058"/>
                    </a:moveTo>
                    <a:cubicBezTo>
                      <a:pt x="7482" y="13588"/>
                      <a:pt x="4757" y="12452"/>
                      <a:pt x="5968" y="8138"/>
                    </a:cubicBezTo>
                    <a:cubicBezTo>
                      <a:pt x="6952" y="4731"/>
                      <a:pt x="9374" y="5185"/>
                      <a:pt x="11494" y="7532"/>
                    </a:cubicBezTo>
                    <a:cubicBezTo>
                      <a:pt x="12023" y="7987"/>
                      <a:pt x="12175" y="8441"/>
                      <a:pt x="11948" y="8819"/>
                    </a:cubicBezTo>
                    <a:cubicBezTo>
                      <a:pt x="11721" y="9198"/>
                      <a:pt x="11569" y="9425"/>
                      <a:pt x="11342" y="9425"/>
                    </a:cubicBezTo>
                    <a:cubicBezTo>
                      <a:pt x="8996" y="10560"/>
                      <a:pt x="11342" y="11847"/>
                      <a:pt x="11342" y="13058"/>
                    </a:cubicBezTo>
                    <a:close/>
                  </a:path>
                </a:pathLst>
              </a:custGeom>
              <a:solidFill>
                <a:srgbClr val="F8D4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5" name="任意多边形: 形状 4684"/>
              <p:cNvSpPr/>
              <p:nvPr/>
            </p:nvSpPr>
            <p:spPr>
              <a:xfrm>
                <a:off x="2138603" y="6546260"/>
                <a:ext cx="7570" cy="15139"/>
              </a:xfrm>
              <a:custGeom>
                <a:avLst/>
                <a:gdLst>
                  <a:gd name="connsiteX0" fmla="*/ 6579 w 7569"/>
                  <a:gd name="connsiteY0" fmla="*/ 5677 h 15139"/>
                  <a:gd name="connsiteX1" fmla="*/ 6503 w 7569"/>
                  <a:gd name="connsiteY1" fmla="*/ 11354 h 15139"/>
                  <a:gd name="connsiteX2" fmla="*/ 6579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6579" y="5677"/>
                    </a:moveTo>
                    <a:cubicBezTo>
                      <a:pt x="9304" y="7570"/>
                      <a:pt x="9228" y="9538"/>
                      <a:pt x="6503" y="11354"/>
                    </a:cubicBezTo>
                    <a:cubicBezTo>
                      <a:pt x="4308" y="9462"/>
                      <a:pt x="7260" y="7570"/>
                      <a:pt x="6579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6" name="任意多边形: 形状 4685"/>
              <p:cNvSpPr/>
              <p:nvPr/>
            </p:nvSpPr>
            <p:spPr>
              <a:xfrm>
                <a:off x="2138034" y="6540431"/>
                <a:ext cx="7570" cy="15139"/>
              </a:xfrm>
              <a:custGeom>
                <a:avLst/>
                <a:gdLst>
                  <a:gd name="connsiteX0" fmla="*/ 9040 w 7569"/>
                  <a:gd name="connsiteY0" fmla="*/ 5677 h 15139"/>
                  <a:gd name="connsiteX1" fmla="*/ 7148 w 7569"/>
                  <a:gd name="connsiteY1" fmla="*/ 11506 h 15139"/>
                  <a:gd name="connsiteX2" fmla="*/ 9040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9040" y="5677"/>
                    </a:moveTo>
                    <a:cubicBezTo>
                      <a:pt x="9419" y="7948"/>
                      <a:pt x="7980" y="9613"/>
                      <a:pt x="7148" y="11506"/>
                    </a:cubicBezTo>
                    <a:cubicBezTo>
                      <a:pt x="3666" y="8251"/>
                      <a:pt x="7223" y="7267"/>
                      <a:pt x="9040" y="5677"/>
                    </a:cubicBezTo>
                    <a:close/>
                  </a:path>
                </a:pathLst>
              </a:custGeom>
              <a:solidFill>
                <a:srgbClr val="F6CA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7" name="任意多边形: 形状 4686"/>
              <p:cNvSpPr/>
              <p:nvPr/>
            </p:nvSpPr>
            <p:spPr>
              <a:xfrm>
                <a:off x="1784115" y="6051396"/>
                <a:ext cx="15139" cy="22709"/>
              </a:xfrm>
              <a:custGeom>
                <a:avLst/>
                <a:gdLst>
                  <a:gd name="connsiteX0" fmla="*/ 5677 w 15139"/>
                  <a:gd name="connsiteY0" fmla="*/ 10111 h 22708"/>
                  <a:gd name="connsiteX1" fmla="*/ 9159 w 15139"/>
                  <a:gd name="connsiteY1" fmla="*/ 5721 h 22708"/>
                  <a:gd name="connsiteX2" fmla="*/ 10522 w 15139"/>
                  <a:gd name="connsiteY2" fmla="*/ 11020 h 22708"/>
                  <a:gd name="connsiteX3" fmla="*/ 13247 w 15139"/>
                  <a:gd name="connsiteY3" fmla="*/ 15713 h 22708"/>
                  <a:gd name="connsiteX4" fmla="*/ 9765 w 15139"/>
                  <a:gd name="connsiteY4" fmla="*/ 20027 h 22708"/>
                  <a:gd name="connsiteX5" fmla="*/ 8402 w 15139"/>
                  <a:gd name="connsiteY5" fmla="*/ 14729 h 22708"/>
                  <a:gd name="connsiteX6" fmla="*/ 5677 w 15139"/>
                  <a:gd name="connsiteY6" fmla="*/ 1011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22708">
                    <a:moveTo>
                      <a:pt x="5677" y="10111"/>
                    </a:moveTo>
                    <a:cubicBezTo>
                      <a:pt x="8251" y="9657"/>
                      <a:pt x="6510" y="5191"/>
                      <a:pt x="9159" y="5721"/>
                    </a:cubicBezTo>
                    <a:cubicBezTo>
                      <a:pt x="12187" y="6326"/>
                      <a:pt x="10219" y="9202"/>
                      <a:pt x="10522" y="11020"/>
                    </a:cubicBezTo>
                    <a:cubicBezTo>
                      <a:pt x="10824" y="12685"/>
                      <a:pt x="12338" y="14123"/>
                      <a:pt x="13247" y="15713"/>
                    </a:cubicBezTo>
                    <a:cubicBezTo>
                      <a:pt x="10673" y="16091"/>
                      <a:pt x="12414" y="20557"/>
                      <a:pt x="9765" y="20027"/>
                    </a:cubicBezTo>
                    <a:cubicBezTo>
                      <a:pt x="6813" y="19422"/>
                      <a:pt x="8705" y="16621"/>
                      <a:pt x="8402" y="14729"/>
                    </a:cubicBezTo>
                    <a:cubicBezTo>
                      <a:pt x="8099" y="13139"/>
                      <a:pt x="6586" y="11701"/>
                      <a:pt x="5677" y="10111"/>
                    </a:cubicBez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8" name="任意多边形: 形状 4687"/>
              <p:cNvSpPr/>
              <p:nvPr/>
            </p:nvSpPr>
            <p:spPr>
              <a:xfrm>
                <a:off x="1778589" y="6059671"/>
                <a:ext cx="7570" cy="7570"/>
              </a:xfrm>
              <a:custGeom>
                <a:avLst/>
                <a:gdLst>
                  <a:gd name="connsiteX0" fmla="*/ 5677 w 7569"/>
                  <a:gd name="connsiteY0" fmla="*/ 7286 h 7569"/>
                  <a:gd name="connsiteX1" fmla="*/ 9235 w 7569"/>
                  <a:gd name="connsiteY1" fmla="*/ 5696 h 7569"/>
                  <a:gd name="connsiteX2" fmla="*/ 5677 w 7569"/>
                  <a:gd name="connsiteY2" fmla="*/ 72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286"/>
                    </a:moveTo>
                    <a:cubicBezTo>
                      <a:pt x="6358" y="5696"/>
                      <a:pt x="7797" y="5621"/>
                      <a:pt x="9235" y="5696"/>
                    </a:cubicBezTo>
                    <a:cubicBezTo>
                      <a:pt x="8554" y="7286"/>
                      <a:pt x="7191" y="7513"/>
                      <a:pt x="5677" y="7286"/>
                    </a:cubicBezTo>
                    <a:close/>
                  </a:path>
                </a:pathLst>
              </a:custGeom>
              <a:solidFill>
                <a:srgbClr val="F5BF7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89" name="任意多边形: 形状 4688"/>
              <p:cNvSpPr/>
              <p:nvPr/>
            </p:nvSpPr>
            <p:spPr>
              <a:xfrm>
                <a:off x="1683213" y="6214260"/>
                <a:ext cx="7570" cy="7570"/>
              </a:xfrm>
              <a:custGeom>
                <a:avLst/>
                <a:gdLst>
                  <a:gd name="connsiteX0" fmla="*/ 5677 w 7569"/>
                  <a:gd name="connsiteY0" fmla="*/ 6964 h 7569"/>
                  <a:gd name="connsiteX1" fmla="*/ 6510 w 7569"/>
                  <a:gd name="connsiteY1" fmla="*/ 5677 h 7569"/>
                  <a:gd name="connsiteX2" fmla="*/ 5677 w 7569"/>
                  <a:gd name="connsiteY2" fmla="*/ 6964 h 7569"/>
                  <a:gd name="connsiteX3" fmla="*/ 5677 w 7569"/>
                  <a:gd name="connsiteY3" fmla="*/ 696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5677" y="6964"/>
                    </a:moveTo>
                    <a:cubicBezTo>
                      <a:pt x="5980" y="6510"/>
                      <a:pt x="6207" y="6131"/>
                      <a:pt x="6510" y="5677"/>
                    </a:cubicBezTo>
                    <a:cubicBezTo>
                      <a:pt x="7645" y="6888"/>
                      <a:pt x="6131" y="6661"/>
                      <a:pt x="5677" y="6964"/>
                    </a:cubicBezTo>
                    <a:lnTo>
                      <a:pt x="5677" y="6964"/>
                    </a:lnTo>
                    <a:close/>
                  </a:path>
                </a:pathLst>
              </a:custGeom>
              <a:solidFill>
                <a:srgbClr val="EF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0" name="任意多边形: 形状 4689"/>
              <p:cNvSpPr/>
              <p:nvPr/>
            </p:nvSpPr>
            <p:spPr>
              <a:xfrm>
                <a:off x="2113163" y="6559809"/>
                <a:ext cx="15139" cy="22709"/>
              </a:xfrm>
              <a:custGeom>
                <a:avLst/>
                <a:gdLst>
                  <a:gd name="connsiteX0" fmla="*/ 5677 w 15139"/>
                  <a:gd name="connsiteY0" fmla="*/ 5677 h 22708"/>
                  <a:gd name="connsiteX1" fmla="*/ 16880 w 15139"/>
                  <a:gd name="connsiteY1" fmla="*/ 18697 h 22708"/>
                  <a:gd name="connsiteX2" fmla="*/ 5677 w 15139"/>
                  <a:gd name="connsiteY2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22708">
                    <a:moveTo>
                      <a:pt x="5677" y="5677"/>
                    </a:moveTo>
                    <a:cubicBezTo>
                      <a:pt x="10673" y="8932"/>
                      <a:pt x="17864" y="10295"/>
                      <a:pt x="16880" y="18697"/>
                    </a:cubicBezTo>
                    <a:cubicBezTo>
                      <a:pt x="10597" y="16502"/>
                      <a:pt x="5904" y="13020"/>
                      <a:pt x="5677" y="5677"/>
                    </a:cubicBezTo>
                    <a:close/>
                  </a:path>
                </a:pathLst>
              </a:custGeom>
              <a:solidFill>
                <a:srgbClr val="F8D4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1" name="任意多边形: 形状 4690"/>
              <p:cNvSpPr/>
              <p:nvPr/>
            </p:nvSpPr>
            <p:spPr>
              <a:xfrm>
                <a:off x="2223224" y="6171719"/>
                <a:ext cx="30278" cy="22709"/>
              </a:xfrm>
              <a:custGeom>
                <a:avLst/>
                <a:gdLst>
                  <a:gd name="connsiteX0" fmla="*/ 11430 w 30278"/>
                  <a:gd name="connsiteY0" fmla="*/ 5677 h 22708"/>
                  <a:gd name="connsiteX1" fmla="*/ 15669 w 30278"/>
                  <a:gd name="connsiteY1" fmla="*/ 8705 h 22708"/>
                  <a:gd name="connsiteX2" fmla="*/ 26872 w 30278"/>
                  <a:gd name="connsiteY2" fmla="*/ 20967 h 22708"/>
                  <a:gd name="connsiteX3" fmla="*/ 26645 w 30278"/>
                  <a:gd name="connsiteY3" fmla="*/ 22784 h 22708"/>
                  <a:gd name="connsiteX4" fmla="*/ 22784 w 30278"/>
                  <a:gd name="connsiteY4" fmla="*/ 24525 h 22708"/>
                  <a:gd name="connsiteX5" fmla="*/ 19000 w 30278"/>
                  <a:gd name="connsiteY5" fmla="*/ 20892 h 22708"/>
                  <a:gd name="connsiteX6" fmla="*/ 13322 w 30278"/>
                  <a:gd name="connsiteY6" fmla="*/ 18999 h 22708"/>
                  <a:gd name="connsiteX7" fmla="*/ 13322 w 30278"/>
                  <a:gd name="connsiteY7" fmla="*/ 18999 h 22708"/>
                  <a:gd name="connsiteX8" fmla="*/ 9462 w 30278"/>
                  <a:gd name="connsiteY8" fmla="*/ 12489 h 22708"/>
                  <a:gd name="connsiteX9" fmla="*/ 5677 w 30278"/>
                  <a:gd name="connsiteY9" fmla="*/ 7645 h 22708"/>
                  <a:gd name="connsiteX10" fmla="*/ 11430 w 30278"/>
                  <a:gd name="connsiteY10" fmla="*/ 567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78" h="22708">
                    <a:moveTo>
                      <a:pt x="11430" y="5677"/>
                    </a:moveTo>
                    <a:cubicBezTo>
                      <a:pt x="13247" y="6131"/>
                      <a:pt x="13322" y="9083"/>
                      <a:pt x="15669" y="8705"/>
                    </a:cubicBezTo>
                    <a:cubicBezTo>
                      <a:pt x="25888" y="7040"/>
                      <a:pt x="29143" y="10597"/>
                      <a:pt x="26872" y="20967"/>
                    </a:cubicBezTo>
                    <a:cubicBezTo>
                      <a:pt x="26720" y="21573"/>
                      <a:pt x="26720" y="22179"/>
                      <a:pt x="26645" y="22784"/>
                    </a:cubicBezTo>
                    <a:cubicBezTo>
                      <a:pt x="25131" y="22860"/>
                      <a:pt x="23617" y="22935"/>
                      <a:pt x="22784" y="24525"/>
                    </a:cubicBezTo>
                    <a:cubicBezTo>
                      <a:pt x="20135" y="24752"/>
                      <a:pt x="19075" y="23314"/>
                      <a:pt x="19000" y="20892"/>
                    </a:cubicBezTo>
                    <a:cubicBezTo>
                      <a:pt x="17561" y="18924"/>
                      <a:pt x="16729" y="15214"/>
                      <a:pt x="13322" y="18999"/>
                    </a:cubicBezTo>
                    <a:lnTo>
                      <a:pt x="13322" y="18999"/>
                    </a:lnTo>
                    <a:cubicBezTo>
                      <a:pt x="10370" y="17788"/>
                      <a:pt x="9311" y="15517"/>
                      <a:pt x="9462" y="12489"/>
                    </a:cubicBezTo>
                    <a:cubicBezTo>
                      <a:pt x="9613" y="9765"/>
                      <a:pt x="9083" y="7570"/>
                      <a:pt x="5677" y="7645"/>
                    </a:cubicBezTo>
                    <a:cubicBezTo>
                      <a:pt x="6964" y="5071"/>
                      <a:pt x="9386" y="5904"/>
                      <a:pt x="11430" y="5677"/>
                    </a:cubicBez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2" name="任意多边形: 形状 4691"/>
              <p:cNvSpPr/>
              <p:nvPr/>
            </p:nvSpPr>
            <p:spPr>
              <a:xfrm>
                <a:off x="2230869" y="618504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191 w 7569"/>
                  <a:gd name="connsiteY1" fmla="*/ 7494 h 7569"/>
                  <a:gd name="connsiteX2" fmla="*/ 6207 w 7569"/>
                  <a:gd name="connsiteY2" fmla="*/ 8099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07" y="6283"/>
                      <a:pt x="6661" y="6889"/>
                      <a:pt x="7191" y="7494"/>
                    </a:cubicBezTo>
                    <a:cubicBezTo>
                      <a:pt x="6888" y="7721"/>
                      <a:pt x="6510" y="7873"/>
                      <a:pt x="6207" y="8099"/>
                    </a:cubicBezTo>
                    <a:cubicBezTo>
                      <a:pt x="5980" y="7267"/>
                      <a:pt x="5829" y="651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4CD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3" name="任意多边形: 形状 4692"/>
              <p:cNvSpPr/>
              <p:nvPr/>
            </p:nvSpPr>
            <p:spPr>
              <a:xfrm>
                <a:off x="1550292" y="4956052"/>
                <a:ext cx="7570" cy="7570"/>
              </a:xfrm>
              <a:custGeom>
                <a:avLst/>
                <a:gdLst>
                  <a:gd name="connsiteX0" fmla="*/ 5677 w 7569"/>
                  <a:gd name="connsiteY0" fmla="*/ 6585 h 7569"/>
                  <a:gd name="connsiteX1" fmla="*/ 6585 w 7569"/>
                  <a:gd name="connsiteY1" fmla="*/ 5677 h 7569"/>
                  <a:gd name="connsiteX2" fmla="*/ 6434 w 7569"/>
                  <a:gd name="connsiteY2" fmla="*/ 6207 h 7569"/>
                  <a:gd name="connsiteX3" fmla="*/ 5677 w 7569"/>
                  <a:gd name="connsiteY3" fmla="*/ 6585 h 7569"/>
                  <a:gd name="connsiteX4" fmla="*/ 5677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5"/>
                    </a:moveTo>
                    <a:cubicBezTo>
                      <a:pt x="5980" y="6283"/>
                      <a:pt x="6283" y="5980"/>
                      <a:pt x="6585" y="5677"/>
                    </a:cubicBezTo>
                    <a:cubicBezTo>
                      <a:pt x="6510" y="5829"/>
                      <a:pt x="6510" y="6131"/>
                      <a:pt x="6434" y="6207"/>
                    </a:cubicBezTo>
                    <a:cubicBezTo>
                      <a:pt x="6207" y="6434"/>
                      <a:pt x="5904" y="6510"/>
                      <a:pt x="5677" y="6585"/>
                    </a:cubicBezTo>
                    <a:lnTo>
                      <a:pt x="5677" y="6585"/>
                    </a:lnTo>
                    <a:close/>
                  </a:path>
                </a:pathLst>
              </a:custGeom>
              <a:solidFill>
                <a:srgbClr val="F0C3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4" name="任意多边形: 形状 4693"/>
              <p:cNvSpPr/>
              <p:nvPr/>
            </p:nvSpPr>
            <p:spPr>
              <a:xfrm>
                <a:off x="1637645" y="590368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753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753" y="6359"/>
                      <a:pt x="5753" y="5677"/>
                    </a:cubicBezTo>
                    <a:cubicBezTo>
                      <a:pt x="7267" y="6359"/>
                      <a:pt x="7267" y="6964"/>
                      <a:pt x="5677" y="7570"/>
                    </a:cubicBezTo>
                    <a:close/>
                  </a:path>
                </a:pathLst>
              </a:custGeom>
              <a:solidFill>
                <a:srgbClr val="F6CF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5" name="任意多边形: 形状 4694"/>
              <p:cNvSpPr/>
              <p:nvPr/>
            </p:nvSpPr>
            <p:spPr>
              <a:xfrm>
                <a:off x="1605323" y="6152783"/>
                <a:ext cx="15139" cy="15139"/>
              </a:xfrm>
              <a:custGeom>
                <a:avLst/>
                <a:gdLst>
                  <a:gd name="connsiteX0" fmla="*/ 9538 w 15139"/>
                  <a:gd name="connsiteY0" fmla="*/ 7506 h 15139"/>
                  <a:gd name="connsiteX1" fmla="*/ 7570 w 15139"/>
                  <a:gd name="connsiteY1" fmla="*/ 9474 h 15139"/>
                  <a:gd name="connsiteX2" fmla="*/ 5677 w 15139"/>
                  <a:gd name="connsiteY2" fmla="*/ 9399 h 15139"/>
                  <a:gd name="connsiteX3" fmla="*/ 5677 w 15139"/>
                  <a:gd name="connsiteY3" fmla="*/ 5690 h 15139"/>
                  <a:gd name="connsiteX4" fmla="*/ 9538 w 15139"/>
                  <a:gd name="connsiteY4" fmla="*/ 750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538" y="7506"/>
                    </a:moveTo>
                    <a:cubicBezTo>
                      <a:pt x="8856" y="8187"/>
                      <a:pt x="8251" y="8793"/>
                      <a:pt x="7570" y="9474"/>
                    </a:cubicBezTo>
                    <a:cubicBezTo>
                      <a:pt x="6964" y="9474"/>
                      <a:pt x="6283" y="9399"/>
                      <a:pt x="5677" y="9399"/>
                    </a:cubicBezTo>
                    <a:cubicBezTo>
                      <a:pt x="5677" y="8187"/>
                      <a:pt x="5677" y="6901"/>
                      <a:pt x="5677" y="5690"/>
                    </a:cubicBezTo>
                    <a:cubicBezTo>
                      <a:pt x="7342" y="5614"/>
                      <a:pt x="8781" y="5841"/>
                      <a:pt x="9538" y="7506"/>
                    </a:cubicBezTo>
                    <a:close/>
                  </a:path>
                </a:pathLst>
              </a:custGeom>
              <a:solidFill>
                <a:srgbClr val="F5D3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6" name="任意多边形: 形状 4695"/>
              <p:cNvSpPr/>
              <p:nvPr/>
            </p:nvSpPr>
            <p:spPr>
              <a:xfrm>
                <a:off x="1802206" y="6814676"/>
                <a:ext cx="7570" cy="7570"/>
              </a:xfrm>
              <a:custGeom>
                <a:avLst/>
                <a:gdLst>
                  <a:gd name="connsiteX0" fmla="*/ 7494 w 7569"/>
                  <a:gd name="connsiteY0" fmla="*/ 6282 h 7569"/>
                  <a:gd name="connsiteX1" fmla="*/ 6131 w 7569"/>
                  <a:gd name="connsiteY1" fmla="*/ 6737 h 7569"/>
                  <a:gd name="connsiteX2" fmla="*/ 5677 w 7569"/>
                  <a:gd name="connsiteY2" fmla="*/ 6131 h 7569"/>
                  <a:gd name="connsiteX3" fmla="*/ 7040 w 7569"/>
                  <a:gd name="connsiteY3" fmla="*/ 5677 h 7569"/>
                  <a:gd name="connsiteX4" fmla="*/ 7494 w 7569"/>
                  <a:gd name="connsiteY4" fmla="*/ 6282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494" y="6282"/>
                    </a:moveTo>
                    <a:cubicBezTo>
                      <a:pt x="7040" y="6434"/>
                      <a:pt x="6585" y="6661"/>
                      <a:pt x="6131" y="6737"/>
                    </a:cubicBezTo>
                    <a:cubicBezTo>
                      <a:pt x="5980" y="6737"/>
                      <a:pt x="5829" y="6358"/>
                      <a:pt x="5677" y="6131"/>
                    </a:cubicBezTo>
                    <a:cubicBezTo>
                      <a:pt x="6131" y="5980"/>
                      <a:pt x="6585" y="5752"/>
                      <a:pt x="7040" y="5677"/>
                    </a:cubicBezTo>
                    <a:cubicBezTo>
                      <a:pt x="7115" y="5677"/>
                      <a:pt x="7342" y="6131"/>
                      <a:pt x="7494" y="6282"/>
                    </a:cubicBezTo>
                    <a:close/>
                  </a:path>
                </a:pathLst>
              </a:custGeom>
              <a:solidFill>
                <a:srgbClr val="F1C8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7" name="任意多边形: 形状 4696"/>
              <p:cNvSpPr/>
              <p:nvPr/>
            </p:nvSpPr>
            <p:spPr>
              <a:xfrm>
                <a:off x="1605323" y="5989218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7570 w 7569"/>
                  <a:gd name="connsiteY1" fmla="*/ 7721 h 7569"/>
                  <a:gd name="connsiteX2" fmla="*/ 5677 w 7569"/>
                  <a:gd name="connsiteY2" fmla="*/ 5904 h 7569"/>
                  <a:gd name="connsiteX3" fmla="*/ 7645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7645" y="6359"/>
                      <a:pt x="7570" y="7040"/>
                      <a:pt x="7570" y="7721"/>
                    </a:cubicBezTo>
                    <a:cubicBezTo>
                      <a:pt x="6964" y="7115"/>
                      <a:pt x="6283" y="6510"/>
                      <a:pt x="5677" y="5904"/>
                    </a:cubicBezTo>
                    <a:cubicBezTo>
                      <a:pt x="6358" y="5753"/>
                      <a:pt x="6964" y="5677"/>
                      <a:pt x="7645" y="5677"/>
                    </a:cubicBezTo>
                    <a:close/>
                  </a:path>
                </a:pathLst>
              </a:custGeom>
              <a:solidFill>
                <a:srgbClr val="F6CE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8" name="任意多边形: 形状 4697"/>
              <p:cNvSpPr/>
              <p:nvPr/>
            </p:nvSpPr>
            <p:spPr>
              <a:xfrm>
                <a:off x="2369619" y="6217364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7342" y="6661"/>
                      <a:pt x="6661" y="7267"/>
                      <a:pt x="5677" y="7570"/>
                    </a:cubicBezTo>
                    <a:close/>
                  </a:path>
                </a:pathLst>
              </a:custGeom>
              <a:solidFill>
                <a:srgbClr val="F3CD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99" name="任意多边形: 形状 4698"/>
              <p:cNvSpPr/>
              <p:nvPr/>
            </p:nvSpPr>
            <p:spPr>
              <a:xfrm>
                <a:off x="1848759" y="570975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6586 w 7569"/>
                  <a:gd name="connsiteY1" fmla="*/ 6585 h 7569"/>
                  <a:gd name="connsiteX2" fmla="*/ 6056 w 7569"/>
                  <a:gd name="connsiteY2" fmla="*/ 6434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5980" y="5980"/>
                      <a:pt x="6283" y="6283"/>
                      <a:pt x="6586" y="6585"/>
                    </a:cubicBezTo>
                    <a:cubicBezTo>
                      <a:pt x="6434" y="6510"/>
                      <a:pt x="6131" y="6585"/>
                      <a:pt x="6056" y="6434"/>
                    </a:cubicBezTo>
                    <a:cubicBezTo>
                      <a:pt x="5829" y="6207"/>
                      <a:pt x="5753" y="5980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0" name="任意多边形: 形状 4699"/>
              <p:cNvSpPr/>
              <p:nvPr/>
            </p:nvSpPr>
            <p:spPr>
              <a:xfrm>
                <a:off x="1850727" y="5713611"/>
                <a:ext cx="7570" cy="7570"/>
              </a:xfrm>
              <a:custGeom>
                <a:avLst/>
                <a:gdLst>
                  <a:gd name="connsiteX0" fmla="*/ 7494 w 7569"/>
                  <a:gd name="connsiteY0" fmla="*/ 5677 h 7569"/>
                  <a:gd name="connsiteX1" fmla="*/ 5677 w 7569"/>
                  <a:gd name="connsiteY1" fmla="*/ 7570 h 7569"/>
                  <a:gd name="connsiteX2" fmla="*/ 7494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94" y="5677"/>
                    </a:moveTo>
                    <a:cubicBezTo>
                      <a:pt x="7267" y="6661"/>
                      <a:pt x="6661" y="7267"/>
                      <a:pt x="5677" y="7570"/>
                    </a:cubicBezTo>
                    <a:cubicBezTo>
                      <a:pt x="6283" y="6888"/>
                      <a:pt x="6888" y="6283"/>
                      <a:pt x="7494" y="5677"/>
                    </a:cubicBezTo>
                    <a:close/>
                  </a:path>
                </a:pathLst>
              </a:custGeom>
              <a:solidFill>
                <a:srgbClr val="F1C1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1" name="任意多边形: 形状 4700"/>
              <p:cNvSpPr/>
              <p:nvPr/>
            </p:nvSpPr>
            <p:spPr>
              <a:xfrm>
                <a:off x="2215730" y="6192763"/>
                <a:ext cx="15139" cy="15139"/>
              </a:xfrm>
              <a:custGeom>
                <a:avLst/>
                <a:gdLst>
                  <a:gd name="connsiteX0" fmla="*/ 5677 w 15139"/>
                  <a:gd name="connsiteY0" fmla="*/ 9386 h 15139"/>
                  <a:gd name="connsiteX1" fmla="*/ 9386 w 15139"/>
                  <a:gd name="connsiteY1" fmla="*/ 5677 h 15139"/>
                  <a:gd name="connsiteX2" fmla="*/ 11203 w 15139"/>
                  <a:gd name="connsiteY2" fmla="*/ 11203 h 15139"/>
                  <a:gd name="connsiteX3" fmla="*/ 5677 w 15139"/>
                  <a:gd name="connsiteY3" fmla="*/ 938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9386"/>
                    </a:moveTo>
                    <a:cubicBezTo>
                      <a:pt x="6888" y="8175"/>
                      <a:pt x="8175" y="6889"/>
                      <a:pt x="9386" y="5677"/>
                    </a:cubicBezTo>
                    <a:cubicBezTo>
                      <a:pt x="10219" y="7418"/>
                      <a:pt x="11581" y="9008"/>
                      <a:pt x="11203" y="11203"/>
                    </a:cubicBezTo>
                    <a:cubicBezTo>
                      <a:pt x="8781" y="12338"/>
                      <a:pt x="5904" y="14912"/>
                      <a:pt x="5677" y="9386"/>
                    </a:cubicBezTo>
                    <a:close/>
                  </a:path>
                </a:pathLst>
              </a:custGeom>
              <a:solidFill>
                <a:srgbClr val="F5CF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2" name="任意多边形: 形状 4701"/>
              <p:cNvSpPr/>
              <p:nvPr/>
            </p:nvSpPr>
            <p:spPr>
              <a:xfrm>
                <a:off x="1540679" y="5057786"/>
                <a:ext cx="7570" cy="7570"/>
              </a:xfrm>
              <a:custGeom>
                <a:avLst/>
                <a:gdLst>
                  <a:gd name="connsiteX0" fmla="*/ 7721 w 7569"/>
                  <a:gd name="connsiteY0" fmla="*/ 9386 h 7569"/>
                  <a:gd name="connsiteX1" fmla="*/ 5677 w 7569"/>
                  <a:gd name="connsiteY1" fmla="*/ 5677 h 7569"/>
                  <a:gd name="connsiteX2" fmla="*/ 7721 w 7569"/>
                  <a:gd name="connsiteY2" fmla="*/ 93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721" y="9386"/>
                    </a:moveTo>
                    <a:cubicBezTo>
                      <a:pt x="6056" y="8705"/>
                      <a:pt x="5753" y="7267"/>
                      <a:pt x="5677" y="5677"/>
                    </a:cubicBezTo>
                    <a:cubicBezTo>
                      <a:pt x="7418" y="6283"/>
                      <a:pt x="7645" y="7797"/>
                      <a:pt x="7721" y="9386"/>
                    </a:cubicBezTo>
                    <a:close/>
                  </a:path>
                </a:pathLst>
              </a:custGeom>
              <a:solidFill>
                <a:srgbClr val="F3D1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3" name="任意多边形: 形状 4702"/>
              <p:cNvSpPr/>
              <p:nvPr/>
            </p:nvSpPr>
            <p:spPr>
              <a:xfrm>
                <a:off x="1626049" y="7189815"/>
                <a:ext cx="22709" cy="22709"/>
              </a:xfrm>
              <a:custGeom>
                <a:avLst/>
                <a:gdLst>
                  <a:gd name="connsiteX0" fmla="*/ 9704 w 22708"/>
                  <a:gd name="connsiteY0" fmla="*/ 16054 h 22708"/>
                  <a:gd name="connsiteX1" fmla="*/ 8795 w 22708"/>
                  <a:gd name="connsiteY1" fmla="*/ 8257 h 22708"/>
                  <a:gd name="connsiteX2" fmla="*/ 15381 w 22708"/>
                  <a:gd name="connsiteY2" fmla="*/ 8485 h 22708"/>
                  <a:gd name="connsiteX3" fmla="*/ 18560 w 22708"/>
                  <a:gd name="connsiteY3" fmla="*/ 11512 h 22708"/>
                  <a:gd name="connsiteX4" fmla="*/ 15532 w 22708"/>
                  <a:gd name="connsiteY4" fmla="*/ 17719 h 22708"/>
                  <a:gd name="connsiteX5" fmla="*/ 12807 w 22708"/>
                  <a:gd name="connsiteY5" fmla="*/ 13254 h 22708"/>
                  <a:gd name="connsiteX6" fmla="*/ 9704 w 22708"/>
                  <a:gd name="connsiteY6" fmla="*/ 1605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22708">
                    <a:moveTo>
                      <a:pt x="9704" y="16054"/>
                    </a:moveTo>
                    <a:cubicBezTo>
                      <a:pt x="1604" y="14465"/>
                      <a:pt x="8114" y="10604"/>
                      <a:pt x="8795" y="8257"/>
                    </a:cubicBezTo>
                    <a:cubicBezTo>
                      <a:pt x="10915" y="1066"/>
                      <a:pt x="13034" y="11512"/>
                      <a:pt x="15381" y="8485"/>
                    </a:cubicBezTo>
                    <a:cubicBezTo>
                      <a:pt x="16592" y="9544"/>
                      <a:pt x="22723" y="6214"/>
                      <a:pt x="18560" y="11512"/>
                    </a:cubicBezTo>
                    <a:cubicBezTo>
                      <a:pt x="16970" y="13632"/>
                      <a:pt x="20831" y="18022"/>
                      <a:pt x="15532" y="17719"/>
                    </a:cubicBezTo>
                    <a:cubicBezTo>
                      <a:pt x="15229" y="15827"/>
                      <a:pt x="14927" y="13708"/>
                      <a:pt x="12807" y="13254"/>
                    </a:cubicBezTo>
                    <a:cubicBezTo>
                      <a:pt x="11217" y="12951"/>
                      <a:pt x="10385" y="14616"/>
                      <a:pt x="9704" y="16054"/>
                    </a:cubicBezTo>
                    <a:close/>
                  </a:path>
                </a:pathLst>
              </a:custGeom>
              <a:solidFill>
                <a:srgbClr val="ECB68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4" name="任意多边形: 形状 4703"/>
              <p:cNvSpPr/>
              <p:nvPr/>
            </p:nvSpPr>
            <p:spPr>
              <a:xfrm>
                <a:off x="1850803" y="5723751"/>
                <a:ext cx="15139" cy="15139"/>
              </a:xfrm>
              <a:custGeom>
                <a:avLst/>
                <a:gdLst>
                  <a:gd name="connsiteX0" fmla="*/ 14988 w 15139"/>
                  <a:gd name="connsiteY0" fmla="*/ 6967 h 15139"/>
                  <a:gd name="connsiteX1" fmla="*/ 5677 w 15139"/>
                  <a:gd name="connsiteY1" fmla="*/ 12493 h 15139"/>
                  <a:gd name="connsiteX2" fmla="*/ 14988 w 15139"/>
                  <a:gd name="connsiteY2" fmla="*/ 696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14988" y="6967"/>
                    </a:moveTo>
                    <a:cubicBezTo>
                      <a:pt x="15593" y="15066"/>
                      <a:pt x="9689" y="12190"/>
                      <a:pt x="5677" y="12493"/>
                    </a:cubicBezTo>
                    <a:cubicBezTo>
                      <a:pt x="6813" y="7421"/>
                      <a:pt x="8781" y="3561"/>
                      <a:pt x="14988" y="6967"/>
                    </a:cubicBezTo>
                    <a:close/>
                  </a:path>
                </a:pathLst>
              </a:custGeom>
              <a:solidFill>
                <a:srgbClr val="F4C7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5" name="任意多边形: 形状 4704"/>
              <p:cNvSpPr/>
              <p:nvPr/>
            </p:nvSpPr>
            <p:spPr>
              <a:xfrm>
                <a:off x="1523691" y="5027432"/>
                <a:ext cx="7570" cy="15139"/>
              </a:xfrm>
              <a:custGeom>
                <a:avLst/>
                <a:gdLst>
                  <a:gd name="connsiteX0" fmla="*/ 5785 w 7569"/>
                  <a:gd name="connsiteY0" fmla="*/ 11127 h 15139"/>
                  <a:gd name="connsiteX1" fmla="*/ 7526 w 7569"/>
                  <a:gd name="connsiteY1" fmla="*/ 5677 h 15139"/>
                  <a:gd name="connsiteX2" fmla="*/ 5785 w 7569"/>
                  <a:gd name="connsiteY2" fmla="*/ 1112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785" y="11127"/>
                    </a:moveTo>
                    <a:cubicBezTo>
                      <a:pt x="5785" y="9084"/>
                      <a:pt x="5028" y="6813"/>
                      <a:pt x="7526" y="5677"/>
                    </a:cubicBezTo>
                    <a:cubicBezTo>
                      <a:pt x="9116" y="8175"/>
                      <a:pt x="9040" y="10143"/>
                      <a:pt x="5785" y="11127"/>
                    </a:cubicBezTo>
                    <a:close/>
                  </a:path>
                </a:pathLst>
              </a:custGeom>
              <a:solidFill>
                <a:srgbClr val="F1CA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6" name="任意多边形: 形状 4705"/>
              <p:cNvSpPr/>
              <p:nvPr/>
            </p:nvSpPr>
            <p:spPr>
              <a:xfrm>
                <a:off x="1525615" y="5035002"/>
                <a:ext cx="7570" cy="7570"/>
              </a:xfrm>
              <a:custGeom>
                <a:avLst/>
                <a:gdLst>
                  <a:gd name="connsiteX0" fmla="*/ 7645 w 7569"/>
                  <a:gd name="connsiteY0" fmla="*/ 5677 h 7569"/>
                  <a:gd name="connsiteX1" fmla="*/ 5677 w 7569"/>
                  <a:gd name="connsiteY1" fmla="*/ 7570 h 7569"/>
                  <a:gd name="connsiteX2" fmla="*/ 7645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5677"/>
                    </a:moveTo>
                    <a:cubicBezTo>
                      <a:pt x="6964" y="6283"/>
                      <a:pt x="6358" y="6964"/>
                      <a:pt x="5677" y="7570"/>
                    </a:cubicBezTo>
                    <a:cubicBezTo>
                      <a:pt x="5904" y="6510"/>
                      <a:pt x="6585" y="5904"/>
                      <a:pt x="7645" y="5677"/>
                    </a:cubicBezTo>
                    <a:close/>
                  </a:path>
                </a:pathLst>
              </a:custGeom>
              <a:solidFill>
                <a:srgbClr val="F3D2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7" name="任意多边形: 形状 4706"/>
              <p:cNvSpPr/>
              <p:nvPr/>
            </p:nvSpPr>
            <p:spPr>
              <a:xfrm>
                <a:off x="2219439" y="6556779"/>
                <a:ext cx="7570" cy="15139"/>
              </a:xfrm>
              <a:custGeom>
                <a:avLst/>
                <a:gdLst>
                  <a:gd name="connsiteX0" fmla="*/ 7570 w 7569"/>
                  <a:gd name="connsiteY0" fmla="*/ 8481 h 15139"/>
                  <a:gd name="connsiteX1" fmla="*/ 7570 w 7569"/>
                  <a:gd name="connsiteY1" fmla="*/ 10373 h 15139"/>
                  <a:gd name="connsiteX2" fmla="*/ 5677 w 7569"/>
                  <a:gd name="connsiteY2" fmla="*/ 6588 h 15139"/>
                  <a:gd name="connsiteX3" fmla="*/ 7040 w 7569"/>
                  <a:gd name="connsiteY3" fmla="*/ 5907 h 15139"/>
                  <a:gd name="connsiteX4" fmla="*/ 7570 w 7569"/>
                  <a:gd name="connsiteY4" fmla="*/ 848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7570" y="8481"/>
                    </a:moveTo>
                    <a:cubicBezTo>
                      <a:pt x="7570" y="9086"/>
                      <a:pt x="7570" y="9767"/>
                      <a:pt x="7570" y="10373"/>
                    </a:cubicBezTo>
                    <a:cubicBezTo>
                      <a:pt x="5904" y="9616"/>
                      <a:pt x="5677" y="8178"/>
                      <a:pt x="5677" y="6588"/>
                    </a:cubicBezTo>
                    <a:cubicBezTo>
                      <a:pt x="5904" y="5831"/>
                      <a:pt x="6661" y="5377"/>
                      <a:pt x="7040" y="5907"/>
                    </a:cubicBezTo>
                    <a:cubicBezTo>
                      <a:pt x="7494" y="6588"/>
                      <a:pt x="7418" y="7572"/>
                      <a:pt x="7570" y="8481"/>
                    </a:cubicBezTo>
                    <a:close/>
                  </a:path>
                </a:pathLst>
              </a:custGeom>
              <a:solidFill>
                <a:srgbClr val="F3C9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8" name="任意多边形: 形状 4707"/>
              <p:cNvSpPr/>
              <p:nvPr/>
            </p:nvSpPr>
            <p:spPr>
              <a:xfrm>
                <a:off x="1877296" y="5805196"/>
                <a:ext cx="7570" cy="7570"/>
              </a:xfrm>
              <a:custGeom>
                <a:avLst/>
                <a:gdLst>
                  <a:gd name="connsiteX0" fmla="*/ 5677 w 7569"/>
                  <a:gd name="connsiteY0" fmla="*/ 7197 h 7569"/>
                  <a:gd name="connsiteX1" fmla="*/ 7494 w 7569"/>
                  <a:gd name="connsiteY1" fmla="*/ 5683 h 7569"/>
                  <a:gd name="connsiteX2" fmla="*/ 8175 w 7569"/>
                  <a:gd name="connsiteY2" fmla="*/ 6667 h 7569"/>
                  <a:gd name="connsiteX3" fmla="*/ 5677 w 7569"/>
                  <a:gd name="connsiteY3" fmla="*/ 7197 h 7569"/>
                  <a:gd name="connsiteX4" fmla="*/ 5677 w 7569"/>
                  <a:gd name="connsiteY4" fmla="*/ 719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197"/>
                    </a:moveTo>
                    <a:cubicBezTo>
                      <a:pt x="5980" y="6289"/>
                      <a:pt x="6510" y="5607"/>
                      <a:pt x="7494" y="5683"/>
                    </a:cubicBezTo>
                    <a:cubicBezTo>
                      <a:pt x="7721" y="5683"/>
                      <a:pt x="7948" y="6364"/>
                      <a:pt x="8175" y="6667"/>
                    </a:cubicBezTo>
                    <a:cubicBezTo>
                      <a:pt x="7342" y="6819"/>
                      <a:pt x="6510" y="7045"/>
                      <a:pt x="5677" y="7197"/>
                    </a:cubicBezTo>
                    <a:lnTo>
                      <a:pt x="5677" y="7197"/>
                    </a:lnTo>
                    <a:close/>
                  </a:path>
                </a:pathLst>
              </a:custGeom>
              <a:solidFill>
                <a:srgbClr val="F9D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09" name="任意多边形: 形状 4708"/>
              <p:cNvSpPr/>
              <p:nvPr/>
            </p:nvSpPr>
            <p:spPr>
              <a:xfrm>
                <a:off x="2316405" y="6318057"/>
                <a:ext cx="7570" cy="7570"/>
              </a:xfrm>
              <a:custGeom>
                <a:avLst/>
                <a:gdLst>
                  <a:gd name="connsiteX0" fmla="*/ 7494 w 7569"/>
                  <a:gd name="connsiteY0" fmla="*/ 7475 h 7569"/>
                  <a:gd name="connsiteX1" fmla="*/ 5677 w 7569"/>
                  <a:gd name="connsiteY1" fmla="*/ 5734 h 7569"/>
                  <a:gd name="connsiteX2" fmla="*/ 7570 w 7569"/>
                  <a:gd name="connsiteY2" fmla="*/ 5734 h 7569"/>
                  <a:gd name="connsiteX3" fmla="*/ 7494 w 7569"/>
                  <a:gd name="connsiteY3" fmla="*/ 747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494" y="7475"/>
                    </a:moveTo>
                    <a:cubicBezTo>
                      <a:pt x="6434" y="7400"/>
                      <a:pt x="5904" y="6718"/>
                      <a:pt x="5677" y="5734"/>
                    </a:cubicBezTo>
                    <a:cubicBezTo>
                      <a:pt x="6283" y="5658"/>
                      <a:pt x="6888" y="5658"/>
                      <a:pt x="7570" y="5734"/>
                    </a:cubicBezTo>
                    <a:cubicBezTo>
                      <a:pt x="7570" y="6340"/>
                      <a:pt x="7570" y="6945"/>
                      <a:pt x="7494" y="7475"/>
                    </a:cubicBezTo>
                    <a:close/>
                  </a:path>
                </a:pathLst>
              </a:custGeom>
              <a:solidFill>
                <a:srgbClr val="F0C4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0" name="任意多边形: 形状 4709"/>
              <p:cNvSpPr/>
              <p:nvPr/>
            </p:nvSpPr>
            <p:spPr>
              <a:xfrm>
                <a:off x="1652859" y="5989142"/>
                <a:ext cx="7570" cy="7570"/>
              </a:xfrm>
              <a:custGeom>
                <a:avLst/>
                <a:gdLst>
                  <a:gd name="connsiteX0" fmla="*/ 5677 w 7569"/>
                  <a:gd name="connsiteY0" fmla="*/ 5828 h 7569"/>
                  <a:gd name="connsiteX1" fmla="*/ 6661 w 7569"/>
                  <a:gd name="connsiteY1" fmla="*/ 6737 h 7569"/>
                  <a:gd name="connsiteX2" fmla="*/ 6056 w 7569"/>
                  <a:gd name="connsiteY2" fmla="*/ 6510 h 7569"/>
                  <a:gd name="connsiteX3" fmla="*/ 5829 w 7569"/>
                  <a:gd name="connsiteY3" fmla="*/ 5677 h 7569"/>
                  <a:gd name="connsiteX4" fmla="*/ 5677 w 7569"/>
                  <a:gd name="connsiteY4" fmla="*/ 5828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828"/>
                    </a:moveTo>
                    <a:cubicBezTo>
                      <a:pt x="5980" y="6131"/>
                      <a:pt x="6283" y="6434"/>
                      <a:pt x="6661" y="6737"/>
                    </a:cubicBezTo>
                    <a:cubicBezTo>
                      <a:pt x="6434" y="6661"/>
                      <a:pt x="6131" y="6661"/>
                      <a:pt x="6056" y="6510"/>
                    </a:cubicBezTo>
                    <a:cubicBezTo>
                      <a:pt x="5904" y="6282"/>
                      <a:pt x="5904" y="5980"/>
                      <a:pt x="5829" y="5677"/>
                    </a:cubicBezTo>
                    <a:lnTo>
                      <a:pt x="5677" y="5828"/>
                    </a:ln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1" name="任意多边形: 形状 4710"/>
              <p:cNvSpPr/>
              <p:nvPr/>
            </p:nvSpPr>
            <p:spPr>
              <a:xfrm>
                <a:off x="2343050" y="5970331"/>
                <a:ext cx="7570" cy="7570"/>
              </a:xfrm>
              <a:custGeom>
                <a:avLst/>
                <a:gdLst>
                  <a:gd name="connsiteX0" fmla="*/ 9310 w 7569"/>
                  <a:gd name="connsiteY0" fmla="*/ 5716 h 7569"/>
                  <a:gd name="connsiteX1" fmla="*/ 5677 w 7569"/>
                  <a:gd name="connsiteY1" fmla="*/ 7533 h 7569"/>
                  <a:gd name="connsiteX2" fmla="*/ 9310 w 7569"/>
                  <a:gd name="connsiteY2" fmla="*/ 571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9310" y="5716"/>
                    </a:moveTo>
                    <a:cubicBezTo>
                      <a:pt x="8629" y="7457"/>
                      <a:pt x="7115" y="7457"/>
                      <a:pt x="5677" y="7533"/>
                    </a:cubicBezTo>
                    <a:cubicBezTo>
                      <a:pt x="6283" y="5792"/>
                      <a:pt x="7721" y="5565"/>
                      <a:pt x="9310" y="5716"/>
                    </a:cubicBezTo>
                    <a:close/>
                  </a:path>
                </a:pathLst>
              </a:custGeom>
              <a:solidFill>
                <a:srgbClr val="F2C9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2" name="任意多边形: 形状 4711"/>
              <p:cNvSpPr/>
              <p:nvPr/>
            </p:nvSpPr>
            <p:spPr>
              <a:xfrm>
                <a:off x="1699563" y="4822979"/>
                <a:ext cx="7570" cy="7570"/>
              </a:xfrm>
              <a:custGeom>
                <a:avLst/>
                <a:gdLst>
                  <a:gd name="connsiteX0" fmla="*/ 6586 w 7569"/>
                  <a:gd name="connsiteY0" fmla="*/ 6586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6 w 7569"/>
                  <a:gd name="connsiteY3" fmla="*/ 6586 h 7569"/>
                  <a:gd name="connsiteX4" fmla="*/ 6586 w 7569"/>
                  <a:gd name="connsiteY4" fmla="*/ 6586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6" y="6586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904" y="5753"/>
                      <a:pt x="6131" y="5677"/>
                      <a:pt x="6207" y="5829"/>
                    </a:cubicBezTo>
                    <a:cubicBezTo>
                      <a:pt x="6434" y="6056"/>
                      <a:pt x="6434" y="6359"/>
                      <a:pt x="6586" y="6586"/>
                    </a:cubicBezTo>
                    <a:lnTo>
                      <a:pt x="6586" y="6586"/>
                    </a:lnTo>
                    <a:close/>
                  </a:path>
                </a:pathLst>
              </a:custGeom>
              <a:solidFill>
                <a:srgbClr val="F4D5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3" name="任意多边形: 形状 4712"/>
              <p:cNvSpPr/>
              <p:nvPr/>
            </p:nvSpPr>
            <p:spPr>
              <a:xfrm>
                <a:off x="1611303" y="7157415"/>
                <a:ext cx="15139" cy="15139"/>
              </a:xfrm>
              <a:custGeom>
                <a:avLst/>
                <a:gdLst>
                  <a:gd name="connsiteX0" fmla="*/ 5677 w 15139"/>
                  <a:gd name="connsiteY0" fmla="*/ 6822 h 15139"/>
                  <a:gd name="connsiteX1" fmla="*/ 11052 w 15139"/>
                  <a:gd name="connsiteY1" fmla="*/ 6747 h 15139"/>
                  <a:gd name="connsiteX2" fmla="*/ 7948 w 15139"/>
                  <a:gd name="connsiteY2" fmla="*/ 10228 h 15139"/>
                  <a:gd name="connsiteX3" fmla="*/ 5677 w 15139"/>
                  <a:gd name="connsiteY3" fmla="*/ 68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6822"/>
                    </a:moveTo>
                    <a:cubicBezTo>
                      <a:pt x="7494" y="5233"/>
                      <a:pt x="9235" y="5384"/>
                      <a:pt x="11052" y="6747"/>
                    </a:cubicBezTo>
                    <a:cubicBezTo>
                      <a:pt x="10976" y="8790"/>
                      <a:pt x="10522" y="10531"/>
                      <a:pt x="7948" y="10228"/>
                    </a:cubicBezTo>
                    <a:cubicBezTo>
                      <a:pt x="5904" y="10001"/>
                      <a:pt x="5753" y="8336"/>
                      <a:pt x="5677" y="6822"/>
                    </a:cubicBezTo>
                    <a:close/>
                  </a:path>
                </a:pathLst>
              </a:custGeom>
              <a:solidFill>
                <a:srgbClr val="EB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4" name="任意多边形: 形状 4713"/>
              <p:cNvSpPr/>
              <p:nvPr/>
            </p:nvSpPr>
            <p:spPr>
              <a:xfrm>
                <a:off x="1531368" y="5802856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342 w 7569"/>
                  <a:gd name="connsiteY1" fmla="*/ 7721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6056"/>
                      <a:pt x="7267" y="6737"/>
                      <a:pt x="7342" y="7721"/>
                    </a:cubicBezTo>
                    <a:cubicBezTo>
                      <a:pt x="6434" y="7418"/>
                      <a:pt x="5829" y="6737"/>
                      <a:pt x="5677" y="5677"/>
                    </a:cubicBezTo>
                    <a:close/>
                  </a:path>
                </a:pathLst>
              </a:custGeom>
              <a:solidFill>
                <a:srgbClr val="F8E5D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5" name="任意多边形: 形状 4714"/>
              <p:cNvSpPr/>
              <p:nvPr/>
            </p:nvSpPr>
            <p:spPr>
              <a:xfrm>
                <a:off x="1744148" y="5938880"/>
                <a:ext cx="7570" cy="7570"/>
              </a:xfrm>
              <a:custGeom>
                <a:avLst/>
                <a:gdLst>
                  <a:gd name="connsiteX0" fmla="*/ 5677 w 7569"/>
                  <a:gd name="connsiteY0" fmla="*/ 6585 h 7569"/>
                  <a:gd name="connsiteX1" fmla="*/ 6586 w 7569"/>
                  <a:gd name="connsiteY1" fmla="*/ 5677 h 7569"/>
                  <a:gd name="connsiteX2" fmla="*/ 6434 w 7569"/>
                  <a:gd name="connsiteY2" fmla="*/ 6207 h 7569"/>
                  <a:gd name="connsiteX3" fmla="*/ 5677 w 7569"/>
                  <a:gd name="connsiteY3" fmla="*/ 6585 h 7569"/>
                  <a:gd name="connsiteX4" fmla="*/ 5677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85"/>
                    </a:moveTo>
                    <a:cubicBezTo>
                      <a:pt x="5980" y="6282"/>
                      <a:pt x="6283" y="5980"/>
                      <a:pt x="6586" y="5677"/>
                    </a:cubicBezTo>
                    <a:cubicBezTo>
                      <a:pt x="6510" y="5828"/>
                      <a:pt x="6586" y="6131"/>
                      <a:pt x="6434" y="6207"/>
                    </a:cubicBezTo>
                    <a:cubicBezTo>
                      <a:pt x="6207" y="6434"/>
                      <a:pt x="5980" y="6510"/>
                      <a:pt x="5677" y="6585"/>
                    </a:cubicBezTo>
                    <a:lnTo>
                      <a:pt x="5677" y="6585"/>
                    </a:ln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6" name="任意多边形: 形状 4715"/>
              <p:cNvSpPr/>
              <p:nvPr/>
            </p:nvSpPr>
            <p:spPr>
              <a:xfrm>
                <a:off x="1742256" y="5975971"/>
                <a:ext cx="7570" cy="15139"/>
              </a:xfrm>
              <a:custGeom>
                <a:avLst/>
                <a:gdLst>
                  <a:gd name="connsiteX0" fmla="*/ 5677 w 7569"/>
                  <a:gd name="connsiteY0" fmla="*/ 11354 h 15139"/>
                  <a:gd name="connsiteX1" fmla="*/ 5677 w 7569"/>
                  <a:gd name="connsiteY1" fmla="*/ 5677 h 15139"/>
                  <a:gd name="connsiteX2" fmla="*/ 5677 w 7569"/>
                  <a:gd name="connsiteY2" fmla="*/ 11354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11354"/>
                    </a:moveTo>
                    <a:cubicBezTo>
                      <a:pt x="5677" y="9462"/>
                      <a:pt x="5677" y="7570"/>
                      <a:pt x="5677" y="5677"/>
                    </a:cubicBezTo>
                    <a:cubicBezTo>
                      <a:pt x="9765" y="7570"/>
                      <a:pt x="9765" y="9462"/>
                      <a:pt x="5677" y="11354"/>
                    </a:cubicBezTo>
                    <a:close/>
                  </a:path>
                </a:pathLst>
              </a:custGeom>
              <a:solidFill>
                <a:srgbClr val="F7C9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7" name="任意多边形: 形状 4716"/>
              <p:cNvSpPr/>
              <p:nvPr/>
            </p:nvSpPr>
            <p:spPr>
              <a:xfrm>
                <a:off x="1593057" y="6301158"/>
                <a:ext cx="52987" cy="30278"/>
              </a:xfrm>
              <a:custGeom>
                <a:avLst/>
                <a:gdLst>
                  <a:gd name="connsiteX0" fmla="*/ 50341 w 52986"/>
                  <a:gd name="connsiteY0" fmla="*/ 22633 h 30278"/>
                  <a:gd name="connsiteX1" fmla="*/ 52233 w 52986"/>
                  <a:gd name="connsiteY1" fmla="*/ 28310 h 30278"/>
                  <a:gd name="connsiteX2" fmla="*/ 42771 w 52986"/>
                  <a:gd name="connsiteY2" fmla="*/ 30202 h 30278"/>
                  <a:gd name="connsiteX3" fmla="*/ 35050 w 52986"/>
                  <a:gd name="connsiteY3" fmla="*/ 29976 h 30278"/>
                  <a:gd name="connsiteX4" fmla="*/ 36791 w 52986"/>
                  <a:gd name="connsiteY4" fmla="*/ 23465 h 30278"/>
                  <a:gd name="connsiteX5" fmla="*/ 33991 w 52986"/>
                  <a:gd name="connsiteY5" fmla="*/ 19454 h 30278"/>
                  <a:gd name="connsiteX6" fmla="*/ 18852 w 52986"/>
                  <a:gd name="connsiteY6" fmla="*/ 22557 h 30278"/>
                  <a:gd name="connsiteX7" fmla="*/ 9768 w 52986"/>
                  <a:gd name="connsiteY7" fmla="*/ 24374 h 30278"/>
                  <a:gd name="connsiteX8" fmla="*/ 5681 w 52986"/>
                  <a:gd name="connsiteY8" fmla="*/ 18924 h 30278"/>
                  <a:gd name="connsiteX9" fmla="*/ 8860 w 52986"/>
                  <a:gd name="connsiteY9" fmla="*/ 14458 h 30278"/>
                  <a:gd name="connsiteX10" fmla="*/ 14234 w 52986"/>
                  <a:gd name="connsiteY10" fmla="*/ 9310 h 30278"/>
                  <a:gd name="connsiteX11" fmla="*/ 21425 w 52986"/>
                  <a:gd name="connsiteY11" fmla="*/ 11052 h 30278"/>
                  <a:gd name="connsiteX12" fmla="*/ 37246 w 52986"/>
                  <a:gd name="connsiteY12" fmla="*/ 5677 h 30278"/>
                  <a:gd name="connsiteX13" fmla="*/ 46556 w 52986"/>
                  <a:gd name="connsiteY13" fmla="*/ 15063 h 30278"/>
                  <a:gd name="connsiteX14" fmla="*/ 50795 w 52986"/>
                  <a:gd name="connsiteY14" fmla="*/ 15896 h 30278"/>
                  <a:gd name="connsiteX15" fmla="*/ 49811 w 52986"/>
                  <a:gd name="connsiteY15" fmla="*/ 18016 h 30278"/>
                  <a:gd name="connsiteX16" fmla="*/ 50341 w 52986"/>
                  <a:gd name="connsiteY16" fmla="*/ 2263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986" h="30278">
                    <a:moveTo>
                      <a:pt x="50341" y="22633"/>
                    </a:moveTo>
                    <a:cubicBezTo>
                      <a:pt x="51098" y="24525"/>
                      <a:pt x="52460" y="26115"/>
                      <a:pt x="52233" y="28310"/>
                    </a:cubicBezTo>
                    <a:cubicBezTo>
                      <a:pt x="49735" y="32095"/>
                      <a:pt x="45269" y="26266"/>
                      <a:pt x="42771" y="30202"/>
                    </a:cubicBezTo>
                    <a:cubicBezTo>
                      <a:pt x="40198" y="30884"/>
                      <a:pt x="37321" y="32700"/>
                      <a:pt x="35050" y="29976"/>
                    </a:cubicBezTo>
                    <a:cubicBezTo>
                      <a:pt x="32931" y="27402"/>
                      <a:pt x="35505" y="25509"/>
                      <a:pt x="36791" y="23465"/>
                    </a:cubicBezTo>
                    <a:cubicBezTo>
                      <a:pt x="38835" y="20135"/>
                      <a:pt x="36716" y="19530"/>
                      <a:pt x="33991" y="19454"/>
                    </a:cubicBezTo>
                    <a:cubicBezTo>
                      <a:pt x="28768" y="19832"/>
                      <a:pt x="23772" y="20816"/>
                      <a:pt x="18852" y="22557"/>
                    </a:cubicBezTo>
                    <a:cubicBezTo>
                      <a:pt x="15975" y="24071"/>
                      <a:pt x="13023" y="24979"/>
                      <a:pt x="9768" y="24374"/>
                    </a:cubicBezTo>
                    <a:cubicBezTo>
                      <a:pt x="6740" y="23844"/>
                      <a:pt x="5605" y="21876"/>
                      <a:pt x="5681" y="18924"/>
                    </a:cubicBezTo>
                    <a:cubicBezTo>
                      <a:pt x="5756" y="16653"/>
                      <a:pt x="5983" y="13474"/>
                      <a:pt x="8860" y="14458"/>
                    </a:cubicBezTo>
                    <a:cubicBezTo>
                      <a:pt x="14764" y="16426"/>
                      <a:pt x="12190" y="10673"/>
                      <a:pt x="14234" y="9310"/>
                    </a:cubicBezTo>
                    <a:cubicBezTo>
                      <a:pt x="16808" y="9084"/>
                      <a:pt x="19154" y="9765"/>
                      <a:pt x="21425" y="11052"/>
                    </a:cubicBezTo>
                    <a:cubicBezTo>
                      <a:pt x="28314" y="14836"/>
                      <a:pt x="33612" y="13171"/>
                      <a:pt x="37246" y="5677"/>
                    </a:cubicBezTo>
                    <a:cubicBezTo>
                      <a:pt x="39819" y="9613"/>
                      <a:pt x="40652" y="15063"/>
                      <a:pt x="46556" y="15063"/>
                    </a:cubicBezTo>
                    <a:cubicBezTo>
                      <a:pt x="48297" y="13549"/>
                      <a:pt x="49660" y="14003"/>
                      <a:pt x="50795" y="15896"/>
                    </a:cubicBezTo>
                    <a:cubicBezTo>
                      <a:pt x="50795" y="16804"/>
                      <a:pt x="50492" y="17486"/>
                      <a:pt x="49811" y="18016"/>
                    </a:cubicBezTo>
                    <a:cubicBezTo>
                      <a:pt x="46405" y="19908"/>
                      <a:pt x="49357" y="21195"/>
                      <a:pt x="50341" y="22633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8" name="任意多边形: 形状 4717"/>
              <p:cNvSpPr/>
              <p:nvPr/>
            </p:nvSpPr>
            <p:spPr>
              <a:xfrm>
                <a:off x="1605398" y="6312437"/>
                <a:ext cx="30278" cy="30278"/>
              </a:xfrm>
              <a:custGeom>
                <a:avLst/>
                <a:gdLst>
                  <a:gd name="connsiteX0" fmla="*/ 5677 w 30278"/>
                  <a:gd name="connsiteY0" fmla="*/ 9462 h 30278"/>
                  <a:gd name="connsiteX1" fmla="*/ 22784 w 30278"/>
                  <a:gd name="connsiteY1" fmla="*/ 5677 h 30278"/>
                  <a:gd name="connsiteX2" fmla="*/ 24147 w 30278"/>
                  <a:gd name="connsiteY2" fmla="*/ 8629 h 30278"/>
                  <a:gd name="connsiteX3" fmla="*/ 25358 w 30278"/>
                  <a:gd name="connsiteY3" fmla="*/ 11506 h 30278"/>
                  <a:gd name="connsiteX4" fmla="*/ 26569 w 30278"/>
                  <a:gd name="connsiteY4" fmla="*/ 13247 h 30278"/>
                  <a:gd name="connsiteX5" fmla="*/ 23541 w 30278"/>
                  <a:gd name="connsiteY5" fmla="*/ 17335 h 30278"/>
                  <a:gd name="connsiteX6" fmla="*/ 28234 w 30278"/>
                  <a:gd name="connsiteY6" fmla="*/ 17486 h 30278"/>
                  <a:gd name="connsiteX7" fmla="*/ 30354 w 30278"/>
                  <a:gd name="connsiteY7" fmla="*/ 18924 h 30278"/>
                  <a:gd name="connsiteX8" fmla="*/ 30354 w 30278"/>
                  <a:gd name="connsiteY8" fmla="*/ 20816 h 30278"/>
                  <a:gd name="connsiteX9" fmla="*/ 28461 w 30278"/>
                  <a:gd name="connsiteY9" fmla="*/ 22709 h 30278"/>
                  <a:gd name="connsiteX10" fmla="*/ 13247 w 30278"/>
                  <a:gd name="connsiteY10" fmla="*/ 28386 h 30278"/>
                  <a:gd name="connsiteX11" fmla="*/ 12944 w 30278"/>
                  <a:gd name="connsiteY11" fmla="*/ 27099 h 30278"/>
                  <a:gd name="connsiteX12" fmla="*/ 6434 w 30278"/>
                  <a:gd name="connsiteY12" fmla="*/ 10370 h 30278"/>
                  <a:gd name="connsiteX13" fmla="*/ 5677 w 30278"/>
                  <a:gd name="connsiteY13" fmla="*/ 946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" h="30278">
                    <a:moveTo>
                      <a:pt x="5677" y="9462"/>
                    </a:moveTo>
                    <a:cubicBezTo>
                      <a:pt x="11052" y="6737"/>
                      <a:pt x="16880" y="5980"/>
                      <a:pt x="22784" y="5677"/>
                    </a:cubicBezTo>
                    <a:cubicBezTo>
                      <a:pt x="23693" y="6434"/>
                      <a:pt x="24071" y="7494"/>
                      <a:pt x="24147" y="8629"/>
                    </a:cubicBezTo>
                    <a:cubicBezTo>
                      <a:pt x="24298" y="9689"/>
                      <a:pt x="24677" y="10673"/>
                      <a:pt x="25358" y="11506"/>
                    </a:cubicBezTo>
                    <a:cubicBezTo>
                      <a:pt x="25888" y="12036"/>
                      <a:pt x="26266" y="12566"/>
                      <a:pt x="26569" y="13247"/>
                    </a:cubicBezTo>
                    <a:cubicBezTo>
                      <a:pt x="26115" y="15063"/>
                      <a:pt x="22709" y="15291"/>
                      <a:pt x="23541" y="17335"/>
                    </a:cubicBezTo>
                    <a:cubicBezTo>
                      <a:pt x="24601" y="19908"/>
                      <a:pt x="26645" y="17183"/>
                      <a:pt x="28234" y="17486"/>
                    </a:cubicBezTo>
                    <a:cubicBezTo>
                      <a:pt x="28991" y="17637"/>
                      <a:pt x="29673" y="18394"/>
                      <a:pt x="30354" y="18924"/>
                    </a:cubicBezTo>
                    <a:cubicBezTo>
                      <a:pt x="30354" y="19530"/>
                      <a:pt x="30354" y="20211"/>
                      <a:pt x="30354" y="20816"/>
                    </a:cubicBezTo>
                    <a:cubicBezTo>
                      <a:pt x="29673" y="21422"/>
                      <a:pt x="29067" y="22028"/>
                      <a:pt x="28461" y="22709"/>
                    </a:cubicBezTo>
                    <a:cubicBezTo>
                      <a:pt x="25055" y="29067"/>
                      <a:pt x="19832" y="30505"/>
                      <a:pt x="13247" y="28386"/>
                    </a:cubicBezTo>
                    <a:cubicBezTo>
                      <a:pt x="13171" y="27932"/>
                      <a:pt x="13020" y="27553"/>
                      <a:pt x="12944" y="27099"/>
                    </a:cubicBezTo>
                    <a:cubicBezTo>
                      <a:pt x="18470" y="18697"/>
                      <a:pt x="17864" y="17107"/>
                      <a:pt x="6434" y="10370"/>
                    </a:cubicBezTo>
                    <a:cubicBezTo>
                      <a:pt x="6207" y="10143"/>
                      <a:pt x="5904" y="9765"/>
                      <a:pt x="5677" y="9462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19" name="任意多边形: 形状 4718"/>
              <p:cNvSpPr/>
              <p:nvPr/>
            </p:nvSpPr>
            <p:spPr>
              <a:xfrm>
                <a:off x="1609952" y="6335221"/>
                <a:ext cx="15139" cy="15139"/>
              </a:xfrm>
              <a:custGeom>
                <a:avLst/>
                <a:gdLst>
                  <a:gd name="connsiteX0" fmla="*/ 8769 w 15139"/>
                  <a:gd name="connsiteY0" fmla="*/ 13322 h 15139"/>
                  <a:gd name="connsiteX1" fmla="*/ 6876 w 15139"/>
                  <a:gd name="connsiteY1" fmla="*/ 11430 h 15139"/>
                  <a:gd name="connsiteX2" fmla="*/ 8769 w 15139"/>
                  <a:gd name="connsiteY2" fmla="*/ 5677 h 15139"/>
                  <a:gd name="connsiteX3" fmla="*/ 8769 w 15139"/>
                  <a:gd name="connsiteY3" fmla="*/ 5677 h 15139"/>
                  <a:gd name="connsiteX4" fmla="*/ 10055 w 15139"/>
                  <a:gd name="connsiteY4" fmla="*/ 8856 h 15139"/>
                  <a:gd name="connsiteX5" fmla="*/ 13537 w 15139"/>
                  <a:gd name="connsiteY5" fmla="*/ 11884 h 15139"/>
                  <a:gd name="connsiteX6" fmla="*/ 8769 w 15139"/>
                  <a:gd name="connsiteY6" fmla="*/ 1332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8769" y="13322"/>
                    </a:moveTo>
                    <a:cubicBezTo>
                      <a:pt x="8163" y="12717"/>
                      <a:pt x="7482" y="12036"/>
                      <a:pt x="6876" y="11430"/>
                    </a:cubicBezTo>
                    <a:cubicBezTo>
                      <a:pt x="5438" y="8856"/>
                      <a:pt x="4530" y="6434"/>
                      <a:pt x="8769" y="5677"/>
                    </a:cubicBezTo>
                    <a:lnTo>
                      <a:pt x="8769" y="5677"/>
                    </a:lnTo>
                    <a:cubicBezTo>
                      <a:pt x="8920" y="6888"/>
                      <a:pt x="8920" y="8099"/>
                      <a:pt x="10055" y="8856"/>
                    </a:cubicBezTo>
                    <a:cubicBezTo>
                      <a:pt x="11342" y="9765"/>
                      <a:pt x="14370" y="9310"/>
                      <a:pt x="13537" y="11884"/>
                    </a:cubicBezTo>
                    <a:cubicBezTo>
                      <a:pt x="12932" y="13852"/>
                      <a:pt x="10510" y="13171"/>
                      <a:pt x="8769" y="13322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0" name="任意多边形: 形状 4719"/>
              <p:cNvSpPr/>
              <p:nvPr/>
            </p:nvSpPr>
            <p:spPr>
              <a:xfrm>
                <a:off x="1637782" y="6337405"/>
                <a:ext cx="15139" cy="15139"/>
              </a:xfrm>
              <a:custGeom>
                <a:avLst/>
                <a:gdLst>
                  <a:gd name="connsiteX0" fmla="*/ 11368 w 15139"/>
                  <a:gd name="connsiteY0" fmla="*/ 9247 h 15139"/>
                  <a:gd name="connsiteX1" fmla="*/ 5691 w 15139"/>
                  <a:gd name="connsiteY1" fmla="*/ 11139 h 15139"/>
                  <a:gd name="connsiteX2" fmla="*/ 8038 w 15139"/>
                  <a:gd name="connsiteY2" fmla="*/ 5765 h 15139"/>
                  <a:gd name="connsiteX3" fmla="*/ 11368 w 15139"/>
                  <a:gd name="connsiteY3" fmla="*/ 9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1368" y="9247"/>
                    </a:moveTo>
                    <a:cubicBezTo>
                      <a:pt x="10082" y="11669"/>
                      <a:pt x="7735" y="10988"/>
                      <a:pt x="5691" y="11139"/>
                    </a:cubicBezTo>
                    <a:cubicBezTo>
                      <a:pt x="5843" y="9095"/>
                      <a:pt x="4934" y="6370"/>
                      <a:pt x="8038" y="5765"/>
                    </a:cubicBezTo>
                    <a:cubicBezTo>
                      <a:pt x="10611" y="5235"/>
                      <a:pt x="11141" y="7203"/>
                      <a:pt x="11368" y="924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1" name="任意多边形: 形状 4720"/>
              <p:cNvSpPr/>
              <p:nvPr/>
            </p:nvSpPr>
            <p:spPr>
              <a:xfrm>
                <a:off x="1633936" y="6363683"/>
                <a:ext cx="15139" cy="15139"/>
              </a:xfrm>
              <a:custGeom>
                <a:avLst/>
                <a:gdLst>
                  <a:gd name="connsiteX0" fmla="*/ 9462 w 15139"/>
                  <a:gd name="connsiteY0" fmla="*/ 5753 h 15139"/>
                  <a:gd name="connsiteX1" fmla="*/ 11279 w 15139"/>
                  <a:gd name="connsiteY1" fmla="*/ 5677 h 15139"/>
                  <a:gd name="connsiteX2" fmla="*/ 5677 w 15139"/>
                  <a:gd name="connsiteY2" fmla="*/ 9538 h 15139"/>
                  <a:gd name="connsiteX3" fmla="*/ 9462 w 15139"/>
                  <a:gd name="connsiteY3" fmla="*/ 575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462" y="5753"/>
                    </a:moveTo>
                    <a:cubicBezTo>
                      <a:pt x="10067" y="5753"/>
                      <a:pt x="10673" y="5753"/>
                      <a:pt x="11279" y="5677"/>
                    </a:cubicBezTo>
                    <a:cubicBezTo>
                      <a:pt x="13777" y="13171"/>
                      <a:pt x="7418" y="8024"/>
                      <a:pt x="5677" y="9538"/>
                    </a:cubicBezTo>
                    <a:cubicBezTo>
                      <a:pt x="6964" y="8326"/>
                      <a:pt x="8251" y="7040"/>
                      <a:pt x="9462" y="5753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2" name="任意多边形: 形状 4721"/>
              <p:cNvSpPr/>
              <p:nvPr/>
            </p:nvSpPr>
            <p:spPr>
              <a:xfrm>
                <a:off x="1619145" y="6361185"/>
                <a:ext cx="7570" cy="7570"/>
              </a:xfrm>
              <a:custGeom>
                <a:avLst/>
                <a:gdLst>
                  <a:gd name="connsiteX0" fmla="*/ 6464 w 7569"/>
                  <a:gd name="connsiteY0" fmla="*/ 5677 h 7569"/>
                  <a:gd name="connsiteX1" fmla="*/ 6767 w 7569"/>
                  <a:gd name="connsiteY1" fmla="*/ 6434 h 7569"/>
                  <a:gd name="connsiteX2" fmla="*/ 5707 w 7569"/>
                  <a:gd name="connsiteY2" fmla="*/ 6661 h 7569"/>
                  <a:gd name="connsiteX3" fmla="*/ 5858 w 7569"/>
                  <a:gd name="connsiteY3" fmla="*/ 5829 h 7569"/>
                  <a:gd name="connsiteX4" fmla="*/ 6464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464" y="5677"/>
                    </a:moveTo>
                    <a:cubicBezTo>
                      <a:pt x="6539" y="5904"/>
                      <a:pt x="6767" y="6207"/>
                      <a:pt x="6767" y="6434"/>
                    </a:cubicBezTo>
                    <a:cubicBezTo>
                      <a:pt x="6539" y="7267"/>
                      <a:pt x="6085" y="7343"/>
                      <a:pt x="5707" y="6661"/>
                    </a:cubicBezTo>
                    <a:cubicBezTo>
                      <a:pt x="5631" y="6510"/>
                      <a:pt x="5707" y="6056"/>
                      <a:pt x="5858" y="5829"/>
                    </a:cubicBezTo>
                    <a:cubicBezTo>
                      <a:pt x="5858" y="5677"/>
                      <a:pt x="6237" y="5753"/>
                      <a:pt x="6464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3" name="任意多边形: 形状 4722"/>
              <p:cNvSpPr/>
              <p:nvPr/>
            </p:nvSpPr>
            <p:spPr>
              <a:xfrm>
                <a:off x="1612135" y="6359974"/>
                <a:ext cx="7570" cy="7570"/>
              </a:xfrm>
              <a:custGeom>
                <a:avLst/>
                <a:gdLst>
                  <a:gd name="connsiteX0" fmla="*/ 6585 w 7569"/>
                  <a:gd name="connsiteY0" fmla="*/ 5677 h 7569"/>
                  <a:gd name="connsiteX1" fmla="*/ 5677 w 7569"/>
                  <a:gd name="connsiteY1" fmla="*/ 6585 h 7569"/>
                  <a:gd name="connsiteX2" fmla="*/ 5829 w 7569"/>
                  <a:gd name="connsiteY2" fmla="*/ 6056 h 7569"/>
                  <a:gd name="connsiteX3" fmla="*/ 6585 w 7569"/>
                  <a:gd name="connsiteY3" fmla="*/ 5677 h 7569"/>
                  <a:gd name="connsiteX4" fmla="*/ 6585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5677"/>
                    </a:moveTo>
                    <a:cubicBezTo>
                      <a:pt x="6283" y="5980"/>
                      <a:pt x="5980" y="6282"/>
                      <a:pt x="5677" y="6585"/>
                    </a:cubicBezTo>
                    <a:cubicBezTo>
                      <a:pt x="5753" y="6434"/>
                      <a:pt x="5677" y="6131"/>
                      <a:pt x="5829" y="6056"/>
                    </a:cubicBezTo>
                    <a:cubicBezTo>
                      <a:pt x="6056" y="5828"/>
                      <a:pt x="6283" y="5753"/>
                      <a:pt x="6585" y="5677"/>
                    </a:cubicBezTo>
                    <a:lnTo>
                      <a:pt x="6585" y="5677"/>
                    </a:ln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4" name="任意多边形: 形状 4723"/>
              <p:cNvSpPr/>
              <p:nvPr/>
            </p:nvSpPr>
            <p:spPr>
              <a:xfrm>
                <a:off x="1628258" y="6327652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6888" y="6283"/>
                      <a:pt x="6283" y="6888"/>
                      <a:pt x="5677" y="7570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5" name="任意多边形: 形状 4724"/>
              <p:cNvSpPr/>
              <p:nvPr/>
            </p:nvSpPr>
            <p:spPr>
              <a:xfrm>
                <a:off x="1591959" y="6303203"/>
                <a:ext cx="30278" cy="37848"/>
              </a:xfrm>
              <a:custGeom>
                <a:avLst/>
                <a:gdLst>
                  <a:gd name="connsiteX0" fmla="*/ 15332 w 30278"/>
                  <a:gd name="connsiteY0" fmla="*/ 7266 h 37847"/>
                  <a:gd name="connsiteX1" fmla="*/ 14575 w 30278"/>
                  <a:gd name="connsiteY1" fmla="*/ 16652 h 37847"/>
                  <a:gd name="connsiteX2" fmla="*/ 11699 w 30278"/>
                  <a:gd name="connsiteY2" fmla="*/ 16349 h 37847"/>
                  <a:gd name="connsiteX3" fmla="*/ 8822 w 30278"/>
                  <a:gd name="connsiteY3" fmla="*/ 14079 h 37847"/>
                  <a:gd name="connsiteX4" fmla="*/ 7990 w 30278"/>
                  <a:gd name="connsiteY4" fmla="*/ 17561 h 37847"/>
                  <a:gd name="connsiteX5" fmla="*/ 11017 w 30278"/>
                  <a:gd name="connsiteY5" fmla="*/ 20513 h 37847"/>
                  <a:gd name="connsiteX6" fmla="*/ 19117 w 30278"/>
                  <a:gd name="connsiteY6" fmla="*/ 18696 h 37847"/>
                  <a:gd name="connsiteX7" fmla="*/ 19117 w 30278"/>
                  <a:gd name="connsiteY7" fmla="*/ 18696 h 37847"/>
                  <a:gd name="connsiteX8" fmla="*/ 23053 w 30278"/>
                  <a:gd name="connsiteY8" fmla="*/ 21270 h 37847"/>
                  <a:gd name="connsiteX9" fmla="*/ 27292 w 30278"/>
                  <a:gd name="connsiteY9" fmla="*/ 32548 h 37847"/>
                  <a:gd name="connsiteX10" fmla="*/ 13440 w 30278"/>
                  <a:gd name="connsiteY10" fmla="*/ 35803 h 37847"/>
                  <a:gd name="connsiteX11" fmla="*/ 13364 w 30278"/>
                  <a:gd name="connsiteY11" fmla="*/ 35727 h 37847"/>
                  <a:gd name="connsiteX12" fmla="*/ 5794 w 30278"/>
                  <a:gd name="connsiteY12" fmla="*/ 24297 h 37847"/>
                  <a:gd name="connsiteX13" fmla="*/ 9579 w 30278"/>
                  <a:gd name="connsiteY13" fmla="*/ 7190 h 37847"/>
                  <a:gd name="connsiteX14" fmla="*/ 15332 w 30278"/>
                  <a:gd name="connsiteY14" fmla="*/ 726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78" h="37847">
                    <a:moveTo>
                      <a:pt x="15332" y="7266"/>
                    </a:moveTo>
                    <a:cubicBezTo>
                      <a:pt x="15181" y="10370"/>
                      <a:pt x="21463" y="14003"/>
                      <a:pt x="14575" y="16652"/>
                    </a:cubicBezTo>
                    <a:cubicBezTo>
                      <a:pt x="13440" y="17107"/>
                      <a:pt x="12380" y="18090"/>
                      <a:pt x="11699" y="16349"/>
                    </a:cubicBezTo>
                    <a:cubicBezTo>
                      <a:pt x="11093" y="14911"/>
                      <a:pt x="10866" y="12943"/>
                      <a:pt x="8822" y="14079"/>
                    </a:cubicBezTo>
                    <a:cubicBezTo>
                      <a:pt x="8141" y="14457"/>
                      <a:pt x="7990" y="16349"/>
                      <a:pt x="7990" y="17561"/>
                    </a:cubicBezTo>
                    <a:cubicBezTo>
                      <a:pt x="7990" y="19377"/>
                      <a:pt x="9276" y="20210"/>
                      <a:pt x="11017" y="20513"/>
                    </a:cubicBezTo>
                    <a:cubicBezTo>
                      <a:pt x="13970" y="20967"/>
                      <a:pt x="16619" y="20134"/>
                      <a:pt x="19117" y="18696"/>
                    </a:cubicBezTo>
                    <a:lnTo>
                      <a:pt x="19117" y="18696"/>
                    </a:lnTo>
                    <a:cubicBezTo>
                      <a:pt x="20328" y="19680"/>
                      <a:pt x="21993" y="20134"/>
                      <a:pt x="23053" y="21270"/>
                    </a:cubicBezTo>
                    <a:cubicBezTo>
                      <a:pt x="26005" y="24525"/>
                      <a:pt x="30168" y="28461"/>
                      <a:pt x="27292" y="32548"/>
                    </a:cubicBezTo>
                    <a:cubicBezTo>
                      <a:pt x="24415" y="36712"/>
                      <a:pt x="19192" y="39512"/>
                      <a:pt x="13440" y="35803"/>
                    </a:cubicBezTo>
                    <a:lnTo>
                      <a:pt x="13364" y="35727"/>
                    </a:lnTo>
                    <a:cubicBezTo>
                      <a:pt x="15181" y="27780"/>
                      <a:pt x="13742" y="25660"/>
                      <a:pt x="5794" y="24297"/>
                    </a:cubicBezTo>
                    <a:cubicBezTo>
                      <a:pt x="5719" y="18318"/>
                      <a:pt x="4810" y="12111"/>
                      <a:pt x="9579" y="7190"/>
                    </a:cubicBezTo>
                    <a:cubicBezTo>
                      <a:pt x="11472" y="3935"/>
                      <a:pt x="13440" y="6888"/>
                      <a:pt x="15332" y="7266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6" name="任意多边形: 形状 4725"/>
              <p:cNvSpPr/>
              <p:nvPr/>
            </p:nvSpPr>
            <p:spPr>
              <a:xfrm>
                <a:off x="1645603" y="6302975"/>
                <a:ext cx="22709" cy="15139"/>
              </a:xfrm>
              <a:custGeom>
                <a:avLst/>
                <a:gdLst>
                  <a:gd name="connsiteX0" fmla="*/ 11041 w 22708"/>
                  <a:gd name="connsiteY0" fmla="*/ 5677 h 15139"/>
                  <a:gd name="connsiteX1" fmla="*/ 13993 w 22708"/>
                  <a:gd name="connsiteY1" fmla="*/ 7570 h 15139"/>
                  <a:gd name="connsiteX2" fmla="*/ 14901 w 22708"/>
                  <a:gd name="connsiteY2" fmla="*/ 13247 h 15139"/>
                  <a:gd name="connsiteX3" fmla="*/ 5818 w 22708"/>
                  <a:gd name="connsiteY3" fmla="*/ 11582 h 15139"/>
                  <a:gd name="connsiteX4" fmla="*/ 7332 w 22708"/>
                  <a:gd name="connsiteY4" fmla="*/ 5753 h 15139"/>
                  <a:gd name="connsiteX5" fmla="*/ 11041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1041" y="5677"/>
                    </a:moveTo>
                    <a:cubicBezTo>
                      <a:pt x="11647" y="6813"/>
                      <a:pt x="12706" y="7343"/>
                      <a:pt x="13993" y="7570"/>
                    </a:cubicBezTo>
                    <a:cubicBezTo>
                      <a:pt x="19443" y="8629"/>
                      <a:pt x="17324" y="10900"/>
                      <a:pt x="14901" y="13247"/>
                    </a:cubicBezTo>
                    <a:cubicBezTo>
                      <a:pt x="10738" y="18697"/>
                      <a:pt x="8165" y="15972"/>
                      <a:pt x="5818" y="11582"/>
                    </a:cubicBezTo>
                    <a:cubicBezTo>
                      <a:pt x="5364" y="9386"/>
                      <a:pt x="6045" y="7494"/>
                      <a:pt x="7332" y="5753"/>
                    </a:cubicBezTo>
                    <a:cubicBezTo>
                      <a:pt x="8619" y="5677"/>
                      <a:pt x="9830" y="5677"/>
                      <a:pt x="11041" y="5677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7" name="任意多边形: 形状 4726"/>
              <p:cNvSpPr/>
              <p:nvPr/>
            </p:nvSpPr>
            <p:spPr>
              <a:xfrm>
                <a:off x="1633936" y="6302975"/>
                <a:ext cx="22709" cy="15139"/>
              </a:xfrm>
              <a:custGeom>
                <a:avLst/>
                <a:gdLst>
                  <a:gd name="connsiteX0" fmla="*/ 19000 w 22708"/>
                  <a:gd name="connsiteY0" fmla="*/ 5677 h 15139"/>
                  <a:gd name="connsiteX1" fmla="*/ 19000 w 22708"/>
                  <a:gd name="connsiteY1" fmla="*/ 11354 h 15139"/>
                  <a:gd name="connsiteX2" fmla="*/ 11808 w 22708"/>
                  <a:gd name="connsiteY2" fmla="*/ 15593 h 15139"/>
                  <a:gd name="connsiteX3" fmla="*/ 9538 w 22708"/>
                  <a:gd name="connsiteY3" fmla="*/ 15139 h 15139"/>
                  <a:gd name="connsiteX4" fmla="*/ 5677 w 22708"/>
                  <a:gd name="connsiteY4" fmla="*/ 13247 h 15139"/>
                  <a:gd name="connsiteX5" fmla="*/ 19000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19000" y="5677"/>
                    </a:moveTo>
                    <a:cubicBezTo>
                      <a:pt x="19000" y="7570"/>
                      <a:pt x="19000" y="9462"/>
                      <a:pt x="19000" y="11354"/>
                    </a:cubicBezTo>
                    <a:cubicBezTo>
                      <a:pt x="17107" y="13550"/>
                      <a:pt x="14155" y="14155"/>
                      <a:pt x="11808" y="15593"/>
                    </a:cubicBezTo>
                    <a:cubicBezTo>
                      <a:pt x="10976" y="15821"/>
                      <a:pt x="10219" y="15593"/>
                      <a:pt x="9538" y="15139"/>
                    </a:cubicBezTo>
                    <a:cubicBezTo>
                      <a:pt x="8781" y="13474"/>
                      <a:pt x="7267" y="13247"/>
                      <a:pt x="5677" y="13247"/>
                    </a:cubicBezTo>
                    <a:cubicBezTo>
                      <a:pt x="8402" y="7721"/>
                      <a:pt x="14609" y="8251"/>
                      <a:pt x="19000" y="5677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8" name="任意多边形: 形状 4727"/>
              <p:cNvSpPr/>
              <p:nvPr/>
            </p:nvSpPr>
            <p:spPr>
              <a:xfrm>
                <a:off x="1599721" y="6315979"/>
                <a:ext cx="30278" cy="30278"/>
              </a:xfrm>
              <a:custGeom>
                <a:avLst/>
                <a:gdLst>
                  <a:gd name="connsiteX0" fmla="*/ 5677 w 30278"/>
                  <a:gd name="connsiteY0" fmla="*/ 23103 h 30278"/>
                  <a:gd name="connsiteX1" fmla="*/ 17713 w 30278"/>
                  <a:gd name="connsiteY1" fmla="*/ 19848 h 30278"/>
                  <a:gd name="connsiteX2" fmla="*/ 18167 w 30278"/>
                  <a:gd name="connsiteY2" fmla="*/ 15987 h 30278"/>
                  <a:gd name="connsiteX3" fmla="*/ 11354 w 30278"/>
                  <a:gd name="connsiteY3" fmla="*/ 5920 h 30278"/>
                  <a:gd name="connsiteX4" fmla="*/ 25055 w 30278"/>
                  <a:gd name="connsiteY4" fmla="*/ 15230 h 30278"/>
                  <a:gd name="connsiteX5" fmla="*/ 19000 w 30278"/>
                  <a:gd name="connsiteY5" fmla="*/ 24919 h 30278"/>
                  <a:gd name="connsiteX6" fmla="*/ 17107 w 30278"/>
                  <a:gd name="connsiteY6" fmla="*/ 30672 h 30278"/>
                  <a:gd name="connsiteX7" fmla="*/ 5677 w 30278"/>
                  <a:gd name="connsiteY7" fmla="*/ 23103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78" h="30278">
                    <a:moveTo>
                      <a:pt x="5677" y="23103"/>
                    </a:moveTo>
                    <a:cubicBezTo>
                      <a:pt x="10370" y="24768"/>
                      <a:pt x="13171" y="19545"/>
                      <a:pt x="17713" y="19848"/>
                    </a:cubicBezTo>
                    <a:cubicBezTo>
                      <a:pt x="19302" y="19923"/>
                      <a:pt x="19075" y="17350"/>
                      <a:pt x="18167" y="15987"/>
                    </a:cubicBezTo>
                    <a:cubicBezTo>
                      <a:pt x="15972" y="12581"/>
                      <a:pt x="13625" y="9250"/>
                      <a:pt x="11354" y="5920"/>
                    </a:cubicBezTo>
                    <a:cubicBezTo>
                      <a:pt x="19000" y="4330"/>
                      <a:pt x="22179" y="10916"/>
                      <a:pt x="25055" y="15230"/>
                    </a:cubicBezTo>
                    <a:cubicBezTo>
                      <a:pt x="27250" y="18561"/>
                      <a:pt x="23238" y="22951"/>
                      <a:pt x="19000" y="24919"/>
                    </a:cubicBezTo>
                    <a:cubicBezTo>
                      <a:pt x="16502" y="26206"/>
                      <a:pt x="17259" y="28552"/>
                      <a:pt x="17107" y="30672"/>
                    </a:cubicBezTo>
                    <a:cubicBezTo>
                      <a:pt x="12641" y="29082"/>
                      <a:pt x="7191" y="29007"/>
                      <a:pt x="5677" y="23103"/>
                    </a:cubicBezTo>
                    <a:close/>
                  </a:path>
                </a:pathLst>
              </a:custGeom>
              <a:solidFill>
                <a:srgbClr val="F2CD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29" name="任意多边形: 形状 4728"/>
              <p:cNvSpPr/>
              <p:nvPr/>
            </p:nvSpPr>
            <p:spPr>
              <a:xfrm>
                <a:off x="1564034" y="6337114"/>
                <a:ext cx="7570" cy="15139"/>
              </a:xfrm>
              <a:custGeom>
                <a:avLst/>
                <a:gdLst>
                  <a:gd name="connsiteX0" fmla="*/ 9043 w 7569"/>
                  <a:gd name="connsiteY0" fmla="*/ 9538 h 15139"/>
                  <a:gd name="connsiteX1" fmla="*/ 7150 w 7569"/>
                  <a:gd name="connsiteY1" fmla="*/ 11430 h 15139"/>
                  <a:gd name="connsiteX2" fmla="*/ 9043 w 7569"/>
                  <a:gd name="connsiteY2" fmla="*/ 5677 h 15139"/>
                  <a:gd name="connsiteX3" fmla="*/ 9043 w 7569"/>
                  <a:gd name="connsiteY3" fmla="*/ 953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9043" y="9538"/>
                    </a:moveTo>
                    <a:cubicBezTo>
                      <a:pt x="8437" y="10143"/>
                      <a:pt x="7832" y="10824"/>
                      <a:pt x="7150" y="11430"/>
                    </a:cubicBezTo>
                    <a:cubicBezTo>
                      <a:pt x="6166" y="9008"/>
                      <a:pt x="3593" y="6056"/>
                      <a:pt x="9043" y="5677"/>
                    </a:cubicBezTo>
                    <a:cubicBezTo>
                      <a:pt x="9043" y="6964"/>
                      <a:pt x="9043" y="8251"/>
                      <a:pt x="9043" y="9538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0" name="任意多边形: 形状 4729"/>
              <p:cNvSpPr/>
              <p:nvPr/>
            </p:nvSpPr>
            <p:spPr>
              <a:xfrm>
                <a:off x="1594412" y="6333329"/>
                <a:ext cx="7570" cy="7570"/>
              </a:xfrm>
              <a:custGeom>
                <a:avLst/>
                <a:gdLst>
                  <a:gd name="connsiteX0" fmla="*/ 7126 w 7569"/>
                  <a:gd name="connsiteY0" fmla="*/ 5677 h 7569"/>
                  <a:gd name="connsiteX1" fmla="*/ 9018 w 7569"/>
                  <a:gd name="connsiteY1" fmla="*/ 5677 h 7569"/>
                  <a:gd name="connsiteX2" fmla="*/ 6899 w 7569"/>
                  <a:gd name="connsiteY2" fmla="*/ 8780 h 7569"/>
                  <a:gd name="connsiteX3" fmla="*/ 7126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126" y="5677"/>
                    </a:moveTo>
                    <a:cubicBezTo>
                      <a:pt x="7731" y="5677"/>
                      <a:pt x="8413" y="5677"/>
                      <a:pt x="9018" y="5677"/>
                    </a:cubicBezTo>
                    <a:cubicBezTo>
                      <a:pt x="8791" y="7115"/>
                      <a:pt x="8791" y="9310"/>
                      <a:pt x="6899" y="8780"/>
                    </a:cubicBezTo>
                    <a:cubicBezTo>
                      <a:pt x="4855" y="8175"/>
                      <a:pt x="5688" y="6661"/>
                      <a:pt x="7126" y="5677"/>
                    </a:cubicBezTo>
                    <a:close/>
                  </a:path>
                </a:pathLst>
              </a:custGeom>
              <a:solidFill>
                <a:srgbClr val="ECB3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1" name="任意多边形: 形状 4730"/>
              <p:cNvSpPr/>
              <p:nvPr/>
            </p:nvSpPr>
            <p:spPr>
              <a:xfrm>
                <a:off x="1567399" y="6335221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3"/>
                      <a:pt x="7570" y="5677"/>
                    </a:cubicBezTo>
                    <a:cubicBezTo>
                      <a:pt x="7267" y="6661"/>
                      <a:pt x="6661" y="7342"/>
                      <a:pt x="5677" y="7570"/>
                    </a:cubicBezTo>
                    <a:close/>
                  </a:path>
                </a:pathLst>
              </a:custGeom>
              <a:solidFill>
                <a:srgbClr val="EEBE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2" name="任意多边形: 形状 4731"/>
              <p:cNvSpPr/>
              <p:nvPr/>
            </p:nvSpPr>
            <p:spPr>
              <a:xfrm>
                <a:off x="1588291" y="6318114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7645 w 7569"/>
                  <a:gd name="connsiteY1" fmla="*/ 9462 h 15139"/>
                  <a:gd name="connsiteX2" fmla="*/ 5677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342" y="6434"/>
                      <a:pt x="7570" y="7873"/>
                      <a:pt x="7645" y="9462"/>
                    </a:cubicBezTo>
                    <a:cubicBezTo>
                      <a:pt x="5904" y="8781"/>
                      <a:pt x="5677" y="7267"/>
                      <a:pt x="5677" y="5677"/>
                    </a:cubicBezTo>
                    <a:close/>
                  </a:path>
                </a:pathLst>
              </a:custGeom>
              <a:solidFill>
                <a:srgbClr val="EFC2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3" name="任意多边形: 形状 4732"/>
              <p:cNvSpPr/>
              <p:nvPr/>
            </p:nvSpPr>
            <p:spPr>
              <a:xfrm>
                <a:off x="2412614" y="6148254"/>
                <a:ext cx="22709" cy="22709"/>
              </a:xfrm>
              <a:custGeom>
                <a:avLst/>
                <a:gdLst>
                  <a:gd name="connsiteX0" fmla="*/ 8327 w 22708"/>
                  <a:gd name="connsiteY0" fmla="*/ 15896 h 22708"/>
                  <a:gd name="connsiteX1" fmla="*/ 6434 w 22708"/>
                  <a:gd name="connsiteY1" fmla="*/ 12112 h 22708"/>
                  <a:gd name="connsiteX2" fmla="*/ 5677 w 22708"/>
                  <a:gd name="connsiteY2" fmla="*/ 11127 h 22708"/>
                  <a:gd name="connsiteX3" fmla="*/ 6358 w 22708"/>
                  <a:gd name="connsiteY3" fmla="*/ 10143 h 22708"/>
                  <a:gd name="connsiteX4" fmla="*/ 8327 w 22708"/>
                  <a:gd name="connsiteY4" fmla="*/ 8251 h 22708"/>
                  <a:gd name="connsiteX5" fmla="*/ 12187 w 22708"/>
                  <a:gd name="connsiteY5" fmla="*/ 6283 h 22708"/>
                  <a:gd name="connsiteX6" fmla="*/ 19681 w 22708"/>
                  <a:gd name="connsiteY6" fmla="*/ 5677 h 22708"/>
                  <a:gd name="connsiteX7" fmla="*/ 20059 w 22708"/>
                  <a:gd name="connsiteY7" fmla="*/ 16047 h 22708"/>
                  <a:gd name="connsiteX8" fmla="*/ 12868 w 22708"/>
                  <a:gd name="connsiteY8" fmla="*/ 13322 h 22708"/>
                  <a:gd name="connsiteX9" fmla="*/ 12111 w 22708"/>
                  <a:gd name="connsiteY9" fmla="*/ 17637 h 22708"/>
                  <a:gd name="connsiteX10" fmla="*/ 8327 w 22708"/>
                  <a:gd name="connsiteY10" fmla="*/ 1589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08" h="22708">
                    <a:moveTo>
                      <a:pt x="8327" y="15896"/>
                    </a:moveTo>
                    <a:cubicBezTo>
                      <a:pt x="8327" y="14307"/>
                      <a:pt x="8099" y="12793"/>
                      <a:pt x="6434" y="12112"/>
                    </a:cubicBezTo>
                    <a:cubicBezTo>
                      <a:pt x="6207" y="11808"/>
                      <a:pt x="5980" y="11506"/>
                      <a:pt x="5677" y="11127"/>
                    </a:cubicBezTo>
                    <a:cubicBezTo>
                      <a:pt x="5904" y="10824"/>
                      <a:pt x="6131" y="10446"/>
                      <a:pt x="6358" y="10143"/>
                    </a:cubicBezTo>
                    <a:cubicBezTo>
                      <a:pt x="7040" y="9538"/>
                      <a:pt x="7645" y="8932"/>
                      <a:pt x="8327" y="8251"/>
                    </a:cubicBezTo>
                    <a:cubicBezTo>
                      <a:pt x="9386" y="7191"/>
                      <a:pt x="9992" y="5147"/>
                      <a:pt x="12187" y="6283"/>
                    </a:cubicBezTo>
                    <a:cubicBezTo>
                      <a:pt x="14306" y="6131"/>
                      <a:pt x="16502" y="5904"/>
                      <a:pt x="19681" y="5677"/>
                    </a:cubicBezTo>
                    <a:cubicBezTo>
                      <a:pt x="17259" y="9235"/>
                      <a:pt x="19000" y="12717"/>
                      <a:pt x="20059" y="16047"/>
                    </a:cubicBezTo>
                    <a:cubicBezTo>
                      <a:pt x="16199" y="17259"/>
                      <a:pt x="15820" y="12868"/>
                      <a:pt x="12868" y="13322"/>
                    </a:cubicBezTo>
                    <a:cubicBezTo>
                      <a:pt x="11809" y="14458"/>
                      <a:pt x="12338" y="16123"/>
                      <a:pt x="12111" y="17637"/>
                    </a:cubicBezTo>
                    <a:cubicBezTo>
                      <a:pt x="10067" y="18697"/>
                      <a:pt x="9083" y="17561"/>
                      <a:pt x="8327" y="15896"/>
                    </a:cubicBezTo>
                    <a:close/>
                  </a:path>
                </a:pathLst>
              </a:custGeom>
              <a:solidFill>
                <a:srgbClr val="F3D0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4" name="任意多边形: 形状 4733"/>
              <p:cNvSpPr/>
              <p:nvPr/>
            </p:nvSpPr>
            <p:spPr>
              <a:xfrm>
                <a:off x="2410072" y="6158473"/>
                <a:ext cx="22709" cy="15139"/>
              </a:xfrm>
              <a:custGeom>
                <a:avLst/>
                <a:gdLst>
                  <a:gd name="connsiteX0" fmla="*/ 10868 w 22708"/>
                  <a:gd name="connsiteY0" fmla="*/ 5677 h 15139"/>
                  <a:gd name="connsiteX1" fmla="*/ 14653 w 22708"/>
                  <a:gd name="connsiteY1" fmla="*/ 7494 h 15139"/>
                  <a:gd name="connsiteX2" fmla="*/ 15864 w 22708"/>
                  <a:gd name="connsiteY2" fmla="*/ 8856 h 15139"/>
                  <a:gd name="connsiteX3" fmla="*/ 19497 w 22708"/>
                  <a:gd name="connsiteY3" fmla="*/ 11808 h 15139"/>
                  <a:gd name="connsiteX4" fmla="*/ 14653 w 22708"/>
                  <a:gd name="connsiteY4" fmla="*/ 13247 h 15139"/>
                  <a:gd name="connsiteX5" fmla="*/ 8976 w 22708"/>
                  <a:gd name="connsiteY5" fmla="*/ 15139 h 15139"/>
                  <a:gd name="connsiteX6" fmla="*/ 5948 w 22708"/>
                  <a:gd name="connsiteY6" fmla="*/ 11960 h 15139"/>
                  <a:gd name="connsiteX7" fmla="*/ 10868 w 22708"/>
                  <a:gd name="connsiteY7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08" h="15139">
                    <a:moveTo>
                      <a:pt x="10868" y="5677"/>
                    </a:moveTo>
                    <a:cubicBezTo>
                      <a:pt x="12155" y="6282"/>
                      <a:pt x="13366" y="6888"/>
                      <a:pt x="14653" y="7494"/>
                    </a:cubicBezTo>
                    <a:cubicBezTo>
                      <a:pt x="15031" y="7948"/>
                      <a:pt x="15410" y="8478"/>
                      <a:pt x="15864" y="8856"/>
                    </a:cubicBezTo>
                    <a:cubicBezTo>
                      <a:pt x="17075" y="9991"/>
                      <a:pt x="20254" y="9083"/>
                      <a:pt x="19497" y="11808"/>
                    </a:cubicBezTo>
                    <a:cubicBezTo>
                      <a:pt x="18892" y="13928"/>
                      <a:pt x="16394" y="13095"/>
                      <a:pt x="14653" y="13247"/>
                    </a:cubicBezTo>
                    <a:cubicBezTo>
                      <a:pt x="12609" y="13322"/>
                      <a:pt x="10262" y="12641"/>
                      <a:pt x="8976" y="15139"/>
                    </a:cubicBezTo>
                    <a:cubicBezTo>
                      <a:pt x="7159" y="14836"/>
                      <a:pt x="4888" y="14685"/>
                      <a:pt x="5948" y="11960"/>
                    </a:cubicBezTo>
                    <a:cubicBezTo>
                      <a:pt x="6932" y="9462"/>
                      <a:pt x="7840" y="6661"/>
                      <a:pt x="10868" y="5677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5" name="任意多边形: 形状 4734"/>
              <p:cNvSpPr/>
              <p:nvPr/>
            </p:nvSpPr>
            <p:spPr>
              <a:xfrm>
                <a:off x="2413371" y="6133720"/>
                <a:ext cx="22709" cy="22709"/>
              </a:xfrm>
              <a:custGeom>
                <a:avLst/>
                <a:gdLst>
                  <a:gd name="connsiteX0" fmla="*/ 11430 w 22708"/>
                  <a:gd name="connsiteY0" fmla="*/ 20816 h 22708"/>
                  <a:gd name="connsiteX1" fmla="*/ 7570 w 22708"/>
                  <a:gd name="connsiteY1" fmla="*/ 22784 h 22708"/>
                  <a:gd name="connsiteX2" fmla="*/ 5677 w 22708"/>
                  <a:gd name="connsiteY2" fmla="*/ 13322 h 22708"/>
                  <a:gd name="connsiteX3" fmla="*/ 13322 w 22708"/>
                  <a:gd name="connsiteY3" fmla="*/ 5677 h 22708"/>
                  <a:gd name="connsiteX4" fmla="*/ 15215 w 22708"/>
                  <a:gd name="connsiteY4" fmla="*/ 5677 h 22708"/>
                  <a:gd name="connsiteX5" fmla="*/ 15215 w 22708"/>
                  <a:gd name="connsiteY5" fmla="*/ 5677 h 22708"/>
                  <a:gd name="connsiteX6" fmla="*/ 18999 w 22708"/>
                  <a:gd name="connsiteY6" fmla="*/ 9462 h 22708"/>
                  <a:gd name="connsiteX7" fmla="*/ 18999 w 22708"/>
                  <a:gd name="connsiteY7" fmla="*/ 9462 h 22708"/>
                  <a:gd name="connsiteX8" fmla="*/ 11430 w 22708"/>
                  <a:gd name="connsiteY8" fmla="*/ 20816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1430" y="20816"/>
                    </a:moveTo>
                    <a:cubicBezTo>
                      <a:pt x="10143" y="21497"/>
                      <a:pt x="8856" y="22103"/>
                      <a:pt x="7570" y="22784"/>
                    </a:cubicBezTo>
                    <a:cubicBezTo>
                      <a:pt x="8251" y="19378"/>
                      <a:pt x="5753" y="16577"/>
                      <a:pt x="5677" y="13322"/>
                    </a:cubicBezTo>
                    <a:cubicBezTo>
                      <a:pt x="10370" y="12944"/>
                      <a:pt x="10749" y="8251"/>
                      <a:pt x="13322" y="5677"/>
                    </a:cubicBezTo>
                    <a:cubicBezTo>
                      <a:pt x="13928" y="5677"/>
                      <a:pt x="14609" y="5677"/>
                      <a:pt x="15215" y="5677"/>
                    </a:cubicBezTo>
                    <a:lnTo>
                      <a:pt x="15215" y="5677"/>
                    </a:lnTo>
                    <a:cubicBezTo>
                      <a:pt x="16047" y="7342"/>
                      <a:pt x="20135" y="5829"/>
                      <a:pt x="18999" y="9462"/>
                    </a:cubicBezTo>
                    <a:lnTo>
                      <a:pt x="18999" y="9462"/>
                    </a:lnTo>
                    <a:cubicBezTo>
                      <a:pt x="13777" y="11506"/>
                      <a:pt x="10976" y="15063"/>
                      <a:pt x="11430" y="20816"/>
                    </a:cubicBezTo>
                    <a:close/>
                  </a:path>
                </a:pathLst>
              </a:custGeom>
              <a:solidFill>
                <a:srgbClr val="F1C9A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6" name="任意多边形: 形状 4735"/>
              <p:cNvSpPr/>
              <p:nvPr/>
            </p:nvSpPr>
            <p:spPr>
              <a:xfrm>
                <a:off x="2432295" y="6164906"/>
                <a:ext cx="15139" cy="15139"/>
              </a:xfrm>
              <a:custGeom>
                <a:avLst/>
                <a:gdLst>
                  <a:gd name="connsiteX0" fmla="*/ 7570 w 15139"/>
                  <a:gd name="connsiteY0" fmla="*/ 10673 h 15139"/>
                  <a:gd name="connsiteX1" fmla="*/ 5677 w 15139"/>
                  <a:gd name="connsiteY1" fmla="*/ 8781 h 15139"/>
                  <a:gd name="connsiteX2" fmla="*/ 14836 w 15139"/>
                  <a:gd name="connsiteY2" fmla="*/ 8932 h 15139"/>
                  <a:gd name="connsiteX3" fmla="*/ 15215 w 15139"/>
                  <a:gd name="connsiteY3" fmla="*/ 14383 h 15139"/>
                  <a:gd name="connsiteX4" fmla="*/ 7570 w 15139"/>
                  <a:gd name="connsiteY4" fmla="*/ 1067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570" y="10673"/>
                    </a:moveTo>
                    <a:cubicBezTo>
                      <a:pt x="6964" y="10068"/>
                      <a:pt x="6283" y="9387"/>
                      <a:pt x="5677" y="8781"/>
                    </a:cubicBezTo>
                    <a:cubicBezTo>
                      <a:pt x="8856" y="4618"/>
                      <a:pt x="12717" y="4618"/>
                      <a:pt x="14836" y="8932"/>
                    </a:cubicBezTo>
                    <a:cubicBezTo>
                      <a:pt x="15593" y="10446"/>
                      <a:pt x="15139" y="12566"/>
                      <a:pt x="15215" y="14383"/>
                    </a:cubicBezTo>
                    <a:cubicBezTo>
                      <a:pt x="11581" y="15367"/>
                      <a:pt x="9840" y="12490"/>
                      <a:pt x="7570" y="10673"/>
                    </a:cubicBezTo>
                    <a:close/>
                  </a:path>
                </a:pathLst>
              </a:custGeom>
              <a:solidFill>
                <a:srgbClr val="EBAF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7" name="任意多边形: 形状 4736"/>
              <p:cNvSpPr/>
              <p:nvPr/>
            </p:nvSpPr>
            <p:spPr>
              <a:xfrm>
                <a:off x="2441984" y="6167935"/>
                <a:ext cx="15139" cy="15139"/>
              </a:xfrm>
              <a:custGeom>
                <a:avLst/>
                <a:gdLst>
                  <a:gd name="connsiteX0" fmla="*/ 9386 w 15139"/>
                  <a:gd name="connsiteY0" fmla="*/ 5677 h 15139"/>
                  <a:gd name="connsiteX1" fmla="*/ 15139 w 15139"/>
                  <a:gd name="connsiteY1" fmla="*/ 7570 h 15139"/>
                  <a:gd name="connsiteX2" fmla="*/ 5677 w 15139"/>
                  <a:gd name="connsiteY2" fmla="*/ 11354 h 15139"/>
                  <a:gd name="connsiteX3" fmla="*/ 9386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386" y="5677"/>
                    </a:moveTo>
                    <a:cubicBezTo>
                      <a:pt x="11279" y="6434"/>
                      <a:pt x="12944" y="7796"/>
                      <a:pt x="15139" y="7570"/>
                    </a:cubicBezTo>
                    <a:cubicBezTo>
                      <a:pt x="14458" y="15820"/>
                      <a:pt x="14458" y="15820"/>
                      <a:pt x="5677" y="11354"/>
                    </a:cubicBezTo>
                    <a:cubicBezTo>
                      <a:pt x="7797" y="10143"/>
                      <a:pt x="8175" y="7645"/>
                      <a:pt x="9386" y="5677"/>
                    </a:cubicBezTo>
                    <a:close/>
                  </a:path>
                </a:pathLst>
              </a:custGeom>
              <a:solidFill>
                <a:srgbClr val="F2CD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8" name="任意多边形: 形状 4737"/>
              <p:cNvSpPr/>
              <p:nvPr/>
            </p:nvSpPr>
            <p:spPr>
              <a:xfrm>
                <a:off x="2426693" y="617936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  <a:gd name="connsiteX3" fmla="*/ 7570 w 7569"/>
                  <a:gd name="connsiteY3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570" y="6283"/>
                      <a:pt x="7570" y="6964"/>
                      <a:pt x="7570" y="7570"/>
                    </a:cubicBezTo>
                    <a:cubicBezTo>
                      <a:pt x="6964" y="6964"/>
                      <a:pt x="6283" y="6283"/>
                      <a:pt x="5677" y="5677"/>
                    </a:cubicBezTo>
                    <a:cubicBezTo>
                      <a:pt x="6283" y="5677"/>
                      <a:pt x="6888" y="5677"/>
                      <a:pt x="7570" y="5677"/>
                    </a:cubicBezTo>
                    <a:close/>
                  </a:path>
                </a:pathLst>
              </a:custGeom>
              <a:solidFill>
                <a:srgbClr val="F0C6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39" name="任意多边形: 形状 4738"/>
              <p:cNvSpPr/>
              <p:nvPr/>
            </p:nvSpPr>
            <p:spPr>
              <a:xfrm>
                <a:off x="2405725" y="6181257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980" y="6586"/>
                      <a:pt x="6586" y="5980"/>
                      <a:pt x="7570" y="5677"/>
                    </a:cubicBezTo>
                    <a:cubicBezTo>
                      <a:pt x="6964" y="6359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0" name="任意多边形: 形状 4739"/>
              <p:cNvSpPr/>
              <p:nvPr/>
            </p:nvSpPr>
            <p:spPr>
              <a:xfrm>
                <a:off x="2453148" y="6169902"/>
                <a:ext cx="15139" cy="15139"/>
              </a:xfrm>
              <a:custGeom>
                <a:avLst/>
                <a:gdLst>
                  <a:gd name="connsiteX0" fmla="*/ 5867 w 15139"/>
                  <a:gd name="connsiteY0" fmla="*/ 5677 h 15139"/>
                  <a:gd name="connsiteX1" fmla="*/ 9576 w 15139"/>
                  <a:gd name="connsiteY1" fmla="*/ 15139 h 15139"/>
                  <a:gd name="connsiteX2" fmla="*/ 5867 w 1513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39" h="15139">
                    <a:moveTo>
                      <a:pt x="5867" y="5677"/>
                    </a:moveTo>
                    <a:cubicBezTo>
                      <a:pt x="12301" y="6737"/>
                      <a:pt x="8592" y="11884"/>
                      <a:pt x="9576" y="15139"/>
                    </a:cubicBezTo>
                    <a:cubicBezTo>
                      <a:pt x="3217" y="14004"/>
                      <a:pt x="6775" y="8932"/>
                      <a:pt x="5867" y="5677"/>
                    </a:cubicBezTo>
                    <a:close/>
                  </a:path>
                </a:pathLst>
              </a:custGeom>
              <a:solidFill>
                <a:srgbClr val="ECB4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1" name="任意多边形: 形状 4740"/>
              <p:cNvSpPr/>
              <p:nvPr/>
            </p:nvSpPr>
            <p:spPr>
              <a:xfrm>
                <a:off x="2290214" y="6238255"/>
                <a:ext cx="22709" cy="15139"/>
              </a:xfrm>
              <a:custGeom>
                <a:avLst/>
                <a:gdLst>
                  <a:gd name="connsiteX0" fmla="*/ 14761 w 22708"/>
                  <a:gd name="connsiteY0" fmla="*/ 5677 h 15139"/>
                  <a:gd name="connsiteX1" fmla="*/ 20438 w 22708"/>
                  <a:gd name="connsiteY1" fmla="*/ 5677 h 15139"/>
                  <a:gd name="connsiteX2" fmla="*/ 16653 w 22708"/>
                  <a:gd name="connsiteY2" fmla="*/ 11430 h 15139"/>
                  <a:gd name="connsiteX3" fmla="*/ 5677 w 22708"/>
                  <a:gd name="connsiteY3" fmla="*/ 7645 h 15139"/>
                  <a:gd name="connsiteX4" fmla="*/ 14761 w 22708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14761" y="5677"/>
                    </a:moveTo>
                    <a:cubicBezTo>
                      <a:pt x="16653" y="6888"/>
                      <a:pt x="18545" y="6964"/>
                      <a:pt x="20438" y="5677"/>
                    </a:cubicBezTo>
                    <a:cubicBezTo>
                      <a:pt x="21043" y="8780"/>
                      <a:pt x="17713" y="9386"/>
                      <a:pt x="16653" y="11430"/>
                    </a:cubicBezTo>
                    <a:cubicBezTo>
                      <a:pt x="13625" y="8554"/>
                      <a:pt x="8932" y="10673"/>
                      <a:pt x="5677" y="7645"/>
                    </a:cubicBezTo>
                    <a:cubicBezTo>
                      <a:pt x="9008" y="7721"/>
                      <a:pt x="12111" y="7494"/>
                      <a:pt x="14761" y="5677"/>
                    </a:cubicBez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2" name="任意多边形: 形状 4741"/>
              <p:cNvSpPr/>
              <p:nvPr/>
            </p:nvSpPr>
            <p:spPr>
              <a:xfrm>
                <a:off x="2289760" y="6228794"/>
                <a:ext cx="7570" cy="15139"/>
              </a:xfrm>
              <a:custGeom>
                <a:avLst/>
                <a:gdLst>
                  <a:gd name="connsiteX0" fmla="*/ 5677 w 7569"/>
                  <a:gd name="connsiteY0" fmla="*/ 5677 h 15139"/>
                  <a:gd name="connsiteX1" fmla="*/ 8024 w 7569"/>
                  <a:gd name="connsiteY1" fmla="*/ 9689 h 15139"/>
                  <a:gd name="connsiteX2" fmla="*/ 6358 w 7569"/>
                  <a:gd name="connsiteY2" fmla="*/ 10219 h 15139"/>
                  <a:gd name="connsiteX3" fmla="*/ 5677 w 7569"/>
                  <a:gd name="connsiteY3" fmla="*/ 5677 h 15139"/>
                  <a:gd name="connsiteX4" fmla="*/ 5677 w 756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15139">
                    <a:moveTo>
                      <a:pt x="5677" y="5677"/>
                    </a:moveTo>
                    <a:cubicBezTo>
                      <a:pt x="7191" y="6585"/>
                      <a:pt x="9462" y="7115"/>
                      <a:pt x="8024" y="9689"/>
                    </a:cubicBezTo>
                    <a:cubicBezTo>
                      <a:pt x="7797" y="10068"/>
                      <a:pt x="6964" y="10068"/>
                      <a:pt x="6358" y="10219"/>
                    </a:cubicBezTo>
                    <a:cubicBezTo>
                      <a:pt x="6131" y="8705"/>
                      <a:pt x="5904" y="7191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1C7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3" name="任意多边形: 形状 4742"/>
              <p:cNvSpPr/>
              <p:nvPr/>
            </p:nvSpPr>
            <p:spPr>
              <a:xfrm>
                <a:off x="1734649" y="6867487"/>
                <a:ext cx="22709" cy="15139"/>
              </a:xfrm>
              <a:custGeom>
                <a:avLst/>
                <a:gdLst>
                  <a:gd name="connsiteX0" fmla="*/ 9499 w 22708"/>
                  <a:gd name="connsiteY0" fmla="*/ 15163 h 15139"/>
                  <a:gd name="connsiteX1" fmla="*/ 5714 w 22708"/>
                  <a:gd name="connsiteY1" fmla="*/ 11378 h 15139"/>
                  <a:gd name="connsiteX2" fmla="*/ 12526 w 22708"/>
                  <a:gd name="connsiteY2" fmla="*/ 6458 h 15139"/>
                  <a:gd name="connsiteX3" fmla="*/ 20474 w 22708"/>
                  <a:gd name="connsiteY3" fmla="*/ 11530 h 15139"/>
                  <a:gd name="connsiteX4" fmla="*/ 9499 w 22708"/>
                  <a:gd name="connsiteY4" fmla="*/ 1516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15139">
                    <a:moveTo>
                      <a:pt x="9499" y="15163"/>
                    </a:moveTo>
                    <a:cubicBezTo>
                      <a:pt x="8817" y="13346"/>
                      <a:pt x="7530" y="12059"/>
                      <a:pt x="5714" y="11378"/>
                    </a:cubicBezTo>
                    <a:cubicBezTo>
                      <a:pt x="5335" y="6079"/>
                      <a:pt x="7909" y="4565"/>
                      <a:pt x="12526" y="6458"/>
                    </a:cubicBezTo>
                    <a:cubicBezTo>
                      <a:pt x="15251" y="7593"/>
                      <a:pt x="17674" y="9410"/>
                      <a:pt x="20474" y="11530"/>
                    </a:cubicBezTo>
                    <a:cubicBezTo>
                      <a:pt x="15554" y="9637"/>
                      <a:pt x="13359" y="14481"/>
                      <a:pt x="9499" y="15163"/>
                    </a:cubicBezTo>
                    <a:close/>
                  </a:path>
                </a:pathLst>
              </a:custGeom>
              <a:solidFill>
                <a:srgbClr val="EDB8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4" name="任意多边形: 形状 4743"/>
              <p:cNvSpPr/>
              <p:nvPr/>
            </p:nvSpPr>
            <p:spPr>
              <a:xfrm>
                <a:off x="1732718" y="6878930"/>
                <a:ext cx="15139" cy="15139"/>
              </a:xfrm>
              <a:custGeom>
                <a:avLst/>
                <a:gdLst>
                  <a:gd name="connsiteX0" fmla="*/ 13322 w 15139"/>
                  <a:gd name="connsiteY0" fmla="*/ 13258 h 15139"/>
                  <a:gd name="connsiteX1" fmla="*/ 5677 w 15139"/>
                  <a:gd name="connsiteY1" fmla="*/ 9398 h 15139"/>
                  <a:gd name="connsiteX2" fmla="*/ 11430 w 15139"/>
                  <a:gd name="connsiteY2" fmla="*/ 5689 h 15139"/>
                  <a:gd name="connsiteX3" fmla="*/ 13322 w 15139"/>
                  <a:gd name="connsiteY3" fmla="*/ 13258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13322" y="13258"/>
                    </a:moveTo>
                    <a:cubicBezTo>
                      <a:pt x="10370" y="12804"/>
                      <a:pt x="6131" y="14772"/>
                      <a:pt x="5677" y="9398"/>
                    </a:cubicBezTo>
                    <a:cubicBezTo>
                      <a:pt x="6737" y="6899"/>
                      <a:pt x="8629" y="5537"/>
                      <a:pt x="11430" y="5689"/>
                    </a:cubicBezTo>
                    <a:cubicBezTo>
                      <a:pt x="12036" y="8262"/>
                      <a:pt x="12717" y="10760"/>
                      <a:pt x="13322" y="13258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5" name="任意多边形: 形状 4744"/>
              <p:cNvSpPr/>
              <p:nvPr/>
            </p:nvSpPr>
            <p:spPr>
              <a:xfrm>
                <a:off x="1721364" y="6869479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04"/>
                      <a:pt x="7342" y="6585"/>
                      <a:pt x="7570" y="7570"/>
                    </a:cubicBezTo>
                    <a:cubicBezTo>
                      <a:pt x="6964" y="6888"/>
                      <a:pt x="6283" y="6282"/>
                      <a:pt x="5677" y="5677"/>
                    </a:cubicBezTo>
                    <a:close/>
                  </a:path>
                </a:pathLst>
              </a:custGeom>
              <a:solidFill>
                <a:srgbClr val="EDB98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6" name="任意多边形: 形状 4745"/>
              <p:cNvSpPr/>
              <p:nvPr/>
            </p:nvSpPr>
            <p:spPr>
              <a:xfrm>
                <a:off x="1595861" y="6272545"/>
                <a:ext cx="22709" cy="22709"/>
              </a:xfrm>
              <a:custGeom>
                <a:avLst/>
                <a:gdLst>
                  <a:gd name="connsiteX0" fmla="*/ 19000 w 22708"/>
                  <a:gd name="connsiteY0" fmla="*/ 7494 h 22708"/>
                  <a:gd name="connsiteX1" fmla="*/ 22860 w 22708"/>
                  <a:gd name="connsiteY1" fmla="*/ 17031 h 22708"/>
                  <a:gd name="connsiteX2" fmla="*/ 20816 w 22708"/>
                  <a:gd name="connsiteY2" fmla="*/ 17031 h 22708"/>
                  <a:gd name="connsiteX3" fmla="*/ 5677 w 22708"/>
                  <a:gd name="connsiteY3" fmla="*/ 20892 h 22708"/>
                  <a:gd name="connsiteX4" fmla="*/ 5677 w 22708"/>
                  <a:gd name="connsiteY4" fmla="*/ 20892 h 22708"/>
                  <a:gd name="connsiteX5" fmla="*/ 6737 w 22708"/>
                  <a:gd name="connsiteY5" fmla="*/ 17410 h 22708"/>
                  <a:gd name="connsiteX6" fmla="*/ 12565 w 22708"/>
                  <a:gd name="connsiteY6" fmla="*/ 6434 h 22708"/>
                  <a:gd name="connsiteX7" fmla="*/ 15215 w 22708"/>
                  <a:gd name="connsiteY7" fmla="*/ 5677 h 22708"/>
                  <a:gd name="connsiteX8" fmla="*/ 19000 w 22708"/>
                  <a:gd name="connsiteY8" fmla="*/ 7494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8" h="22708">
                    <a:moveTo>
                      <a:pt x="19000" y="7494"/>
                    </a:moveTo>
                    <a:cubicBezTo>
                      <a:pt x="27023" y="7948"/>
                      <a:pt x="21800" y="13701"/>
                      <a:pt x="22860" y="17031"/>
                    </a:cubicBezTo>
                    <a:cubicBezTo>
                      <a:pt x="22179" y="17031"/>
                      <a:pt x="21497" y="17031"/>
                      <a:pt x="20816" y="17031"/>
                    </a:cubicBezTo>
                    <a:cubicBezTo>
                      <a:pt x="14685" y="14155"/>
                      <a:pt x="11581" y="22936"/>
                      <a:pt x="5677" y="20892"/>
                    </a:cubicBezTo>
                    <a:lnTo>
                      <a:pt x="5677" y="20892"/>
                    </a:lnTo>
                    <a:cubicBezTo>
                      <a:pt x="5980" y="19681"/>
                      <a:pt x="5980" y="18243"/>
                      <a:pt x="6737" y="17410"/>
                    </a:cubicBezTo>
                    <a:cubicBezTo>
                      <a:pt x="9462" y="14155"/>
                      <a:pt x="14458" y="12187"/>
                      <a:pt x="12565" y="6434"/>
                    </a:cubicBezTo>
                    <a:cubicBezTo>
                      <a:pt x="13474" y="6207"/>
                      <a:pt x="14306" y="5980"/>
                      <a:pt x="15215" y="5677"/>
                    </a:cubicBezTo>
                    <a:cubicBezTo>
                      <a:pt x="15972" y="7343"/>
                      <a:pt x="17410" y="7494"/>
                      <a:pt x="19000" y="7494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7" name="任意多边形: 形状 4746"/>
              <p:cNvSpPr/>
              <p:nvPr/>
            </p:nvSpPr>
            <p:spPr>
              <a:xfrm>
                <a:off x="1586399" y="6261383"/>
                <a:ext cx="22709" cy="22709"/>
              </a:xfrm>
              <a:custGeom>
                <a:avLst/>
                <a:gdLst>
                  <a:gd name="connsiteX0" fmla="*/ 5677 w 22708"/>
                  <a:gd name="connsiteY0" fmla="*/ 11087 h 22708"/>
                  <a:gd name="connsiteX1" fmla="*/ 9462 w 22708"/>
                  <a:gd name="connsiteY1" fmla="*/ 7227 h 22708"/>
                  <a:gd name="connsiteX2" fmla="*/ 20892 w 22708"/>
                  <a:gd name="connsiteY2" fmla="*/ 12980 h 22708"/>
                  <a:gd name="connsiteX3" fmla="*/ 10370 w 22708"/>
                  <a:gd name="connsiteY3" fmla="*/ 13358 h 22708"/>
                  <a:gd name="connsiteX4" fmla="*/ 5677 w 22708"/>
                  <a:gd name="connsiteY4" fmla="*/ 11087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08" h="22708">
                    <a:moveTo>
                      <a:pt x="5677" y="11087"/>
                    </a:moveTo>
                    <a:cubicBezTo>
                      <a:pt x="6358" y="9195"/>
                      <a:pt x="7645" y="7984"/>
                      <a:pt x="9462" y="7227"/>
                    </a:cubicBezTo>
                    <a:cubicBezTo>
                      <a:pt x="16350" y="2912"/>
                      <a:pt x="18318" y="8514"/>
                      <a:pt x="20892" y="12980"/>
                    </a:cubicBezTo>
                    <a:cubicBezTo>
                      <a:pt x="17561" y="17446"/>
                      <a:pt x="14231" y="20852"/>
                      <a:pt x="10370" y="13358"/>
                    </a:cubicBezTo>
                    <a:cubicBezTo>
                      <a:pt x="9538" y="11542"/>
                      <a:pt x="7570" y="11087"/>
                      <a:pt x="5677" y="11087"/>
                    </a:cubicBezTo>
                    <a:close/>
                  </a:path>
                </a:pathLst>
              </a:custGeom>
              <a:solidFill>
                <a:srgbClr val="EFBF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8" name="任意多边形: 形状 4747"/>
              <p:cNvSpPr/>
              <p:nvPr/>
            </p:nvSpPr>
            <p:spPr>
              <a:xfrm>
                <a:off x="2324050" y="6236363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964"/>
                      <a:pt x="7570" y="7570"/>
                    </a:cubicBezTo>
                    <a:cubicBezTo>
                      <a:pt x="6510" y="7342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0C1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49" name="任意多边形: 形状 4748"/>
              <p:cNvSpPr/>
              <p:nvPr/>
            </p:nvSpPr>
            <p:spPr>
              <a:xfrm>
                <a:off x="2398944" y="6147646"/>
                <a:ext cx="22709" cy="15139"/>
              </a:xfrm>
              <a:custGeom>
                <a:avLst/>
                <a:gdLst>
                  <a:gd name="connsiteX0" fmla="*/ 12459 w 22708"/>
                  <a:gd name="connsiteY0" fmla="*/ 10751 h 15139"/>
                  <a:gd name="connsiteX1" fmla="*/ 11550 w 22708"/>
                  <a:gd name="connsiteY1" fmla="*/ 10826 h 15139"/>
                  <a:gd name="connsiteX2" fmla="*/ 5722 w 22708"/>
                  <a:gd name="connsiteY2" fmla="*/ 10372 h 15139"/>
                  <a:gd name="connsiteX3" fmla="*/ 11172 w 22708"/>
                  <a:gd name="connsiteY3" fmla="*/ 8101 h 15139"/>
                  <a:gd name="connsiteX4" fmla="*/ 15335 w 22708"/>
                  <a:gd name="connsiteY4" fmla="*/ 6966 h 15139"/>
                  <a:gd name="connsiteX5" fmla="*/ 20028 w 22708"/>
                  <a:gd name="connsiteY5" fmla="*/ 10675 h 15139"/>
                  <a:gd name="connsiteX6" fmla="*/ 20028 w 22708"/>
                  <a:gd name="connsiteY6" fmla="*/ 10675 h 15139"/>
                  <a:gd name="connsiteX7" fmla="*/ 17909 w 22708"/>
                  <a:gd name="connsiteY7" fmla="*/ 11583 h 15139"/>
                  <a:gd name="connsiteX8" fmla="*/ 14351 w 22708"/>
                  <a:gd name="connsiteY8" fmla="*/ 11962 h 15139"/>
                  <a:gd name="connsiteX9" fmla="*/ 12459 w 22708"/>
                  <a:gd name="connsiteY9" fmla="*/ 1075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8" h="15139">
                    <a:moveTo>
                      <a:pt x="12459" y="10751"/>
                    </a:moveTo>
                    <a:cubicBezTo>
                      <a:pt x="12156" y="10751"/>
                      <a:pt x="11777" y="10902"/>
                      <a:pt x="11550" y="10826"/>
                    </a:cubicBezTo>
                    <a:cubicBezTo>
                      <a:pt x="9506" y="10221"/>
                      <a:pt x="6403" y="14535"/>
                      <a:pt x="5722" y="10372"/>
                    </a:cubicBezTo>
                    <a:cubicBezTo>
                      <a:pt x="5267" y="7496"/>
                      <a:pt x="8371" y="6739"/>
                      <a:pt x="11172" y="8101"/>
                    </a:cubicBezTo>
                    <a:cubicBezTo>
                      <a:pt x="12837" y="8934"/>
                      <a:pt x="14048" y="7798"/>
                      <a:pt x="15335" y="6966"/>
                    </a:cubicBezTo>
                    <a:cubicBezTo>
                      <a:pt x="20558" y="3559"/>
                      <a:pt x="19877" y="7647"/>
                      <a:pt x="20028" y="10675"/>
                    </a:cubicBezTo>
                    <a:lnTo>
                      <a:pt x="20028" y="10675"/>
                    </a:lnTo>
                    <a:cubicBezTo>
                      <a:pt x="19498" y="11281"/>
                      <a:pt x="18741" y="11583"/>
                      <a:pt x="17909" y="11583"/>
                    </a:cubicBezTo>
                    <a:cubicBezTo>
                      <a:pt x="16698" y="11583"/>
                      <a:pt x="15562" y="11886"/>
                      <a:pt x="14351" y="11962"/>
                    </a:cubicBezTo>
                    <a:cubicBezTo>
                      <a:pt x="13670" y="11810"/>
                      <a:pt x="12988" y="11432"/>
                      <a:pt x="12459" y="10751"/>
                    </a:cubicBezTo>
                    <a:close/>
                  </a:path>
                </a:pathLst>
              </a:custGeom>
              <a:solidFill>
                <a:srgbClr val="ECB4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0" name="任意多边形: 形状 4749"/>
              <p:cNvSpPr/>
              <p:nvPr/>
            </p:nvSpPr>
            <p:spPr>
              <a:xfrm>
                <a:off x="2401941" y="6152720"/>
                <a:ext cx="15139" cy="15139"/>
              </a:xfrm>
              <a:custGeom>
                <a:avLst/>
                <a:gdLst>
                  <a:gd name="connsiteX0" fmla="*/ 9462 w 15139"/>
                  <a:gd name="connsiteY0" fmla="*/ 5677 h 15139"/>
                  <a:gd name="connsiteX1" fmla="*/ 11354 w 15139"/>
                  <a:gd name="connsiteY1" fmla="*/ 5677 h 15139"/>
                  <a:gd name="connsiteX2" fmla="*/ 13247 w 15139"/>
                  <a:gd name="connsiteY2" fmla="*/ 7570 h 15139"/>
                  <a:gd name="connsiteX3" fmla="*/ 11354 w 15139"/>
                  <a:gd name="connsiteY3" fmla="*/ 11354 h 15139"/>
                  <a:gd name="connsiteX4" fmla="*/ 7570 w 15139"/>
                  <a:gd name="connsiteY4" fmla="*/ 11354 h 15139"/>
                  <a:gd name="connsiteX5" fmla="*/ 5677 w 15139"/>
                  <a:gd name="connsiteY5" fmla="*/ 9462 h 15139"/>
                  <a:gd name="connsiteX6" fmla="*/ 9462 w 15139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9462" y="5677"/>
                    </a:moveTo>
                    <a:cubicBezTo>
                      <a:pt x="10067" y="5677"/>
                      <a:pt x="10749" y="5677"/>
                      <a:pt x="11354" y="5677"/>
                    </a:cubicBezTo>
                    <a:cubicBezTo>
                      <a:pt x="11884" y="6358"/>
                      <a:pt x="13171" y="6434"/>
                      <a:pt x="13247" y="7570"/>
                    </a:cubicBezTo>
                    <a:cubicBezTo>
                      <a:pt x="12641" y="8856"/>
                      <a:pt x="11960" y="10067"/>
                      <a:pt x="11354" y="11354"/>
                    </a:cubicBezTo>
                    <a:cubicBezTo>
                      <a:pt x="10067" y="12489"/>
                      <a:pt x="8781" y="12565"/>
                      <a:pt x="7570" y="11354"/>
                    </a:cubicBezTo>
                    <a:cubicBezTo>
                      <a:pt x="6964" y="10749"/>
                      <a:pt x="6283" y="10067"/>
                      <a:pt x="5677" y="9462"/>
                    </a:cubicBezTo>
                    <a:cubicBezTo>
                      <a:pt x="7494" y="8780"/>
                      <a:pt x="8781" y="7570"/>
                      <a:pt x="9462" y="5677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1" name="任意多边形: 形状 4750"/>
              <p:cNvSpPr/>
              <p:nvPr/>
            </p:nvSpPr>
            <p:spPr>
              <a:xfrm>
                <a:off x="2392479" y="6158473"/>
                <a:ext cx="22709" cy="15139"/>
              </a:xfrm>
              <a:custGeom>
                <a:avLst/>
                <a:gdLst>
                  <a:gd name="connsiteX0" fmla="*/ 17031 w 22708"/>
                  <a:gd name="connsiteY0" fmla="*/ 5677 h 15139"/>
                  <a:gd name="connsiteX1" fmla="*/ 20816 w 22708"/>
                  <a:gd name="connsiteY1" fmla="*/ 5677 h 15139"/>
                  <a:gd name="connsiteX2" fmla="*/ 16047 w 22708"/>
                  <a:gd name="connsiteY2" fmla="*/ 11354 h 15139"/>
                  <a:gd name="connsiteX3" fmla="*/ 11354 w 22708"/>
                  <a:gd name="connsiteY3" fmla="*/ 15214 h 15139"/>
                  <a:gd name="connsiteX4" fmla="*/ 9538 w 22708"/>
                  <a:gd name="connsiteY4" fmla="*/ 15214 h 15139"/>
                  <a:gd name="connsiteX5" fmla="*/ 5677 w 22708"/>
                  <a:gd name="connsiteY5" fmla="*/ 9537 h 15139"/>
                  <a:gd name="connsiteX6" fmla="*/ 17031 w 22708"/>
                  <a:gd name="connsiteY6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031" y="5677"/>
                    </a:moveTo>
                    <a:cubicBezTo>
                      <a:pt x="18318" y="5677"/>
                      <a:pt x="19605" y="5677"/>
                      <a:pt x="20816" y="5677"/>
                    </a:cubicBezTo>
                    <a:cubicBezTo>
                      <a:pt x="20741" y="8856"/>
                      <a:pt x="19227" y="10824"/>
                      <a:pt x="16047" y="11354"/>
                    </a:cubicBezTo>
                    <a:cubicBezTo>
                      <a:pt x="13701" y="11733"/>
                      <a:pt x="12187" y="13019"/>
                      <a:pt x="11354" y="15214"/>
                    </a:cubicBezTo>
                    <a:cubicBezTo>
                      <a:pt x="10749" y="15214"/>
                      <a:pt x="10143" y="15214"/>
                      <a:pt x="9538" y="15214"/>
                    </a:cubicBezTo>
                    <a:cubicBezTo>
                      <a:pt x="9992" y="12111"/>
                      <a:pt x="6737" y="11581"/>
                      <a:pt x="5677" y="9537"/>
                    </a:cubicBezTo>
                    <a:cubicBezTo>
                      <a:pt x="9689" y="9008"/>
                      <a:pt x="14609" y="11127"/>
                      <a:pt x="17031" y="5677"/>
                    </a:cubicBezTo>
                    <a:close/>
                  </a:path>
                </a:pathLst>
              </a:custGeom>
              <a:solidFill>
                <a:srgbClr val="EFBF9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2" name="任意多边形: 形状 4751"/>
              <p:cNvSpPr/>
              <p:nvPr/>
            </p:nvSpPr>
            <p:spPr>
              <a:xfrm>
                <a:off x="2407694" y="6152796"/>
                <a:ext cx="15139" cy="7570"/>
              </a:xfrm>
              <a:custGeom>
                <a:avLst/>
                <a:gdLst>
                  <a:gd name="connsiteX0" fmla="*/ 7570 w 15139"/>
                  <a:gd name="connsiteY0" fmla="*/ 7570 h 7569"/>
                  <a:gd name="connsiteX1" fmla="*/ 5677 w 15139"/>
                  <a:gd name="connsiteY1" fmla="*/ 5677 h 7569"/>
                  <a:gd name="connsiteX2" fmla="*/ 9462 w 15139"/>
                  <a:gd name="connsiteY2" fmla="*/ 5677 h 7569"/>
                  <a:gd name="connsiteX3" fmla="*/ 9916 w 15139"/>
                  <a:gd name="connsiteY3" fmla="*/ 6964 h 7569"/>
                  <a:gd name="connsiteX4" fmla="*/ 9462 w 15139"/>
                  <a:gd name="connsiteY4" fmla="*/ 7570 h 7569"/>
                  <a:gd name="connsiteX5" fmla="*/ 7570 w 15139"/>
                  <a:gd name="connsiteY5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7569">
                    <a:moveTo>
                      <a:pt x="7570" y="7570"/>
                    </a:moveTo>
                    <a:cubicBezTo>
                      <a:pt x="6964" y="6964"/>
                      <a:pt x="6283" y="6282"/>
                      <a:pt x="5677" y="5677"/>
                    </a:cubicBezTo>
                    <a:cubicBezTo>
                      <a:pt x="6964" y="5677"/>
                      <a:pt x="8251" y="5677"/>
                      <a:pt x="9462" y="5677"/>
                    </a:cubicBezTo>
                    <a:cubicBezTo>
                      <a:pt x="9916" y="6131"/>
                      <a:pt x="10143" y="6510"/>
                      <a:pt x="9916" y="6964"/>
                    </a:cubicBezTo>
                    <a:cubicBezTo>
                      <a:pt x="9765" y="7418"/>
                      <a:pt x="9613" y="7570"/>
                      <a:pt x="9462" y="7570"/>
                    </a:cubicBezTo>
                    <a:cubicBezTo>
                      <a:pt x="8781" y="7494"/>
                      <a:pt x="8175" y="7494"/>
                      <a:pt x="7570" y="7570"/>
                    </a:cubicBezTo>
                    <a:close/>
                  </a:path>
                </a:pathLst>
              </a:custGeom>
              <a:solidFill>
                <a:srgbClr val="EFC1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3" name="任意多边形: 形状 4752"/>
              <p:cNvSpPr/>
              <p:nvPr/>
            </p:nvSpPr>
            <p:spPr>
              <a:xfrm>
                <a:off x="2411478" y="6152720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5677 h 7569"/>
                  <a:gd name="connsiteX3" fmla="*/ 7570 w 7569"/>
                  <a:gd name="connsiteY3" fmla="*/ 7570 h 7569"/>
                  <a:gd name="connsiteX4" fmla="*/ 5677 w 7569"/>
                  <a:gd name="connsiteY4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2"/>
                      <a:pt x="5677" y="5677"/>
                    </a:cubicBez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7570" y="6282"/>
                      <a:pt x="7570" y="6964"/>
                      <a:pt x="7570" y="7570"/>
                    </a:cubicBezTo>
                    <a:cubicBezTo>
                      <a:pt x="6888" y="7570"/>
                      <a:pt x="6283" y="7570"/>
                      <a:pt x="5677" y="7570"/>
                    </a:cubicBezTo>
                    <a:close/>
                  </a:path>
                </a:pathLst>
              </a:custGeom>
              <a:solidFill>
                <a:srgbClr val="F0C6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4" name="任意多边形: 形状 4753"/>
              <p:cNvSpPr/>
              <p:nvPr/>
            </p:nvSpPr>
            <p:spPr>
              <a:xfrm>
                <a:off x="1595861" y="6280084"/>
                <a:ext cx="22709" cy="15139"/>
              </a:xfrm>
              <a:custGeom>
                <a:avLst/>
                <a:gdLst>
                  <a:gd name="connsiteX0" fmla="*/ 5677 w 22708"/>
                  <a:gd name="connsiteY0" fmla="*/ 13277 h 15139"/>
                  <a:gd name="connsiteX1" fmla="*/ 15063 w 22708"/>
                  <a:gd name="connsiteY1" fmla="*/ 7070 h 15139"/>
                  <a:gd name="connsiteX2" fmla="*/ 20816 w 22708"/>
                  <a:gd name="connsiteY2" fmla="*/ 9492 h 15139"/>
                  <a:gd name="connsiteX3" fmla="*/ 17107 w 22708"/>
                  <a:gd name="connsiteY3" fmla="*/ 13353 h 15139"/>
                  <a:gd name="connsiteX4" fmla="*/ 17107 w 22708"/>
                  <a:gd name="connsiteY4" fmla="*/ 13353 h 15139"/>
                  <a:gd name="connsiteX5" fmla="*/ 5677 w 22708"/>
                  <a:gd name="connsiteY5" fmla="*/ 132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5677" y="13277"/>
                    </a:moveTo>
                    <a:cubicBezTo>
                      <a:pt x="9235" y="11763"/>
                      <a:pt x="12111" y="9492"/>
                      <a:pt x="15063" y="7070"/>
                    </a:cubicBezTo>
                    <a:cubicBezTo>
                      <a:pt x="17864" y="4799"/>
                      <a:pt x="20362" y="5102"/>
                      <a:pt x="20816" y="9492"/>
                    </a:cubicBezTo>
                    <a:cubicBezTo>
                      <a:pt x="19000" y="10174"/>
                      <a:pt x="17788" y="11460"/>
                      <a:pt x="17107" y="13353"/>
                    </a:cubicBezTo>
                    <a:lnTo>
                      <a:pt x="17107" y="13353"/>
                    </a:lnTo>
                    <a:cubicBezTo>
                      <a:pt x="13322" y="11612"/>
                      <a:pt x="9538" y="17895"/>
                      <a:pt x="5677" y="13277"/>
                    </a:cubicBez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5" name="任意多边形: 形状 4754"/>
              <p:cNvSpPr/>
              <p:nvPr/>
            </p:nvSpPr>
            <p:spPr>
              <a:xfrm>
                <a:off x="1605792" y="6287684"/>
                <a:ext cx="15139" cy="15139"/>
              </a:xfrm>
              <a:custGeom>
                <a:avLst/>
                <a:gdLst>
                  <a:gd name="connsiteX0" fmla="*/ 7176 w 15139"/>
                  <a:gd name="connsiteY0" fmla="*/ 5677 h 15139"/>
                  <a:gd name="connsiteX1" fmla="*/ 10279 w 15139"/>
                  <a:gd name="connsiteY1" fmla="*/ 10598 h 15139"/>
                  <a:gd name="connsiteX2" fmla="*/ 7403 w 15139"/>
                  <a:gd name="connsiteY2" fmla="*/ 12036 h 15139"/>
                  <a:gd name="connsiteX3" fmla="*/ 7176 w 15139"/>
                  <a:gd name="connsiteY3" fmla="*/ 5677 h 15139"/>
                  <a:gd name="connsiteX4" fmla="*/ 7176 w 15139"/>
                  <a:gd name="connsiteY4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76" y="5677"/>
                    </a:moveTo>
                    <a:cubicBezTo>
                      <a:pt x="10507" y="5904"/>
                      <a:pt x="11642" y="7570"/>
                      <a:pt x="10279" y="10598"/>
                    </a:cubicBezTo>
                    <a:cubicBezTo>
                      <a:pt x="9825" y="11657"/>
                      <a:pt x="8841" y="12868"/>
                      <a:pt x="7403" y="12036"/>
                    </a:cubicBezTo>
                    <a:cubicBezTo>
                      <a:pt x="4148" y="10143"/>
                      <a:pt x="6343" y="7873"/>
                      <a:pt x="7176" y="5677"/>
                    </a:cubicBezTo>
                    <a:lnTo>
                      <a:pt x="7176" y="5677"/>
                    </a:lnTo>
                    <a:close/>
                  </a:path>
                </a:pathLst>
              </a:custGeom>
              <a:solidFill>
                <a:srgbClr val="F2CB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6" name="任意多边形: 形状 4755"/>
              <p:cNvSpPr/>
              <p:nvPr/>
            </p:nvSpPr>
            <p:spPr>
              <a:xfrm>
                <a:off x="1613040" y="6287684"/>
                <a:ext cx="15139" cy="15139"/>
              </a:xfrm>
              <a:custGeom>
                <a:avLst/>
                <a:gdLst>
                  <a:gd name="connsiteX0" fmla="*/ 7573 w 15139"/>
                  <a:gd name="connsiteY0" fmla="*/ 5677 h 15139"/>
                  <a:gd name="connsiteX1" fmla="*/ 11358 w 15139"/>
                  <a:gd name="connsiteY1" fmla="*/ 11354 h 15139"/>
                  <a:gd name="connsiteX2" fmla="*/ 6513 w 15139"/>
                  <a:gd name="connsiteY2" fmla="*/ 12187 h 15139"/>
                  <a:gd name="connsiteX3" fmla="*/ 7573 w 15139"/>
                  <a:gd name="connsiteY3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573" y="5677"/>
                    </a:moveTo>
                    <a:cubicBezTo>
                      <a:pt x="9768" y="6964"/>
                      <a:pt x="10222" y="9387"/>
                      <a:pt x="11358" y="11354"/>
                    </a:cubicBezTo>
                    <a:cubicBezTo>
                      <a:pt x="9768" y="11657"/>
                      <a:pt x="8178" y="13928"/>
                      <a:pt x="6513" y="12187"/>
                    </a:cubicBezTo>
                    <a:cubicBezTo>
                      <a:pt x="4394" y="9841"/>
                      <a:pt x="6892" y="7873"/>
                      <a:pt x="7573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7" name="任意多边形: 形状 4756"/>
              <p:cNvSpPr/>
              <p:nvPr/>
            </p:nvSpPr>
            <p:spPr>
              <a:xfrm>
                <a:off x="2344866" y="6220490"/>
                <a:ext cx="15139" cy="15139"/>
              </a:xfrm>
              <a:custGeom>
                <a:avLst/>
                <a:gdLst>
                  <a:gd name="connsiteX0" fmla="*/ 5677 w 15139"/>
                  <a:gd name="connsiteY0" fmla="*/ 10196 h 15139"/>
                  <a:gd name="connsiteX1" fmla="*/ 6434 w 15139"/>
                  <a:gd name="connsiteY1" fmla="*/ 5881 h 15139"/>
                  <a:gd name="connsiteX2" fmla="*/ 9613 w 15139"/>
                  <a:gd name="connsiteY2" fmla="*/ 8304 h 15139"/>
                  <a:gd name="connsiteX3" fmla="*/ 5677 w 15139"/>
                  <a:gd name="connsiteY3" fmla="*/ 1019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5677" y="10196"/>
                    </a:moveTo>
                    <a:cubicBezTo>
                      <a:pt x="5904" y="8682"/>
                      <a:pt x="5677" y="6260"/>
                      <a:pt x="6434" y="5881"/>
                    </a:cubicBezTo>
                    <a:cubicBezTo>
                      <a:pt x="8024" y="5049"/>
                      <a:pt x="8932" y="6941"/>
                      <a:pt x="9613" y="8304"/>
                    </a:cubicBezTo>
                    <a:cubicBezTo>
                      <a:pt x="9159" y="10726"/>
                      <a:pt x="8781" y="13375"/>
                      <a:pt x="5677" y="10196"/>
                    </a:cubicBezTo>
                    <a:close/>
                  </a:path>
                </a:pathLst>
              </a:custGeom>
              <a:solidFill>
                <a:srgbClr val="F4D3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8" name="任意多边形: 形状 4757"/>
              <p:cNvSpPr/>
              <p:nvPr/>
            </p:nvSpPr>
            <p:spPr>
              <a:xfrm>
                <a:off x="1641505" y="5958864"/>
                <a:ext cx="15139" cy="15139"/>
              </a:xfrm>
              <a:custGeom>
                <a:avLst/>
                <a:gdLst>
                  <a:gd name="connsiteX0" fmla="*/ 9538 w 15139"/>
                  <a:gd name="connsiteY0" fmla="*/ 7570 h 15139"/>
                  <a:gd name="connsiteX1" fmla="*/ 6434 w 15139"/>
                  <a:gd name="connsiteY1" fmla="*/ 9991 h 15139"/>
                  <a:gd name="connsiteX2" fmla="*/ 5677 w 15139"/>
                  <a:gd name="connsiteY2" fmla="*/ 5677 h 15139"/>
                  <a:gd name="connsiteX3" fmla="*/ 9538 w 15139"/>
                  <a:gd name="connsiteY3" fmla="*/ 7570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9538" y="7570"/>
                    </a:moveTo>
                    <a:cubicBezTo>
                      <a:pt x="8932" y="8932"/>
                      <a:pt x="8024" y="10824"/>
                      <a:pt x="6434" y="9991"/>
                    </a:cubicBezTo>
                    <a:cubicBezTo>
                      <a:pt x="5677" y="9613"/>
                      <a:pt x="5904" y="7191"/>
                      <a:pt x="5677" y="5677"/>
                    </a:cubicBezTo>
                    <a:cubicBezTo>
                      <a:pt x="6964" y="6282"/>
                      <a:pt x="8251" y="6888"/>
                      <a:pt x="9538" y="7570"/>
                    </a:cubicBez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59" name="任意多边形: 形状 4758"/>
              <p:cNvSpPr/>
              <p:nvPr/>
            </p:nvSpPr>
            <p:spPr>
              <a:xfrm>
                <a:off x="1628258" y="5966434"/>
                <a:ext cx="7570" cy="15139"/>
              </a:xfrm>
              <a:custGeom>
                <a:avLst/>
                <a:gdLst>
                  <a:gd name="connsiteX0" fmla="*/ 7570 w 7569"/>
                  <a:gd name="connsiteY0" fmla="*/ 9462 h 15139"/>
                  <a:gd name="connsiteX1" fmla="*/ 5677 w 7569"/>
                  <a:gd name="connsiteY1" fmla="*/ 9462 h 15139"/>
                  <a:gd name="connsiteX2" fmla="*/ 5829 w 7569"/>
                  <a:gd name="connsiteY2" fmla="*/ 5677 h 15139"/>
                  <a:gd name="connsiteX3" fmla="*/ 7570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7570" y="9462"/>
                    </a:moveTo>
                    <a:cubicBezTo>
                      <a:pt x="6964" y="9462"/>
                      <a:pt x="6283" y="9462"/>
                      <a:pt x="5677" y="9462"/>
                    </a:cubicBezTo>
                    <a:cubicBezTo>
                      <a:pt x="5753" y="8175"/>
                      <a:pt x="5753" y="6964"/>
                      <a:pt x="5829" y="5677"/>
                    </a:cubicBezTo>
                    <a:cubicBezTo>
                      <a:pt x="7342" y="6510"/>
                      <a:pt x="7494" y="7948"/>
                      <a:pt x="7570" y="9462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0" name="任意多边形: 形状 4759"/>
              <p:cNvSpPr/>
              <p:nvPr/>
            </p:nvSpPr>
            <p:spPr>
              <a:xfrm>
                <a:off x="1622506" y="5968401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283"/>
                      <a:pt x="6358" y="6889"/>
                      <a:pt x="5677" y="7570"/>
                    </a:cubicBezTo>
                    <a:cubicBezTo>
                      <a:pt x="5980" y="6510"/>
                      <a:pt x="6585" y="5904"/>
                      <a:pt x="7570" y="5677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1" name="任意多边形: 形状 4760"/>
              <p:cNvSpPr/>
              <p:nvPr/>
            </p:nvSpPr>
            <p:spPr>
              <a:xfrm>
                <a:off x="1616753" y="5972186"/>
                <a:ext cx="7570" cy="7570"/>
              </a:xfrm>
              <a:custGeom>
                <a:avLst/>
                <a:gdLst>
                  <a:gd name="connsiteX0" fmla="*/ 7645 w 7569"/>
                  <a:gd name="connsiteY0" fmla="*/ 7494 h 7569"/>
                  <a:gd name="connsiteX1" fmla="*/ 5677 w 7569"/>
                  <a:gd name="connsiteY1" fmla="*/ 5677 h 7569"/>
                  <a:gd name="connsiteX2" fmla="*/ 7645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645" y="7494"/>
                    </a:moveTo>
                    <a:cubicBezTo>
                      <a:pt x="6964" y="6889"/>
                      <a:pt x="6358" y="6283"/>
                      <a:pt x="5677" y="5677"/>
                    </a:cubicBezTo>
                    <a:cubicBezTo>
                      <a:pt x="6737" y="5904"/>
                      <a:pt x="7342" y="6510"/>
                      <a:pt x="7645" y="7494"/>
                    </a:cubicBezTo>
                    <a:close/>
                  </a:path>
                </a:pathLst>
              </a:custGeom>
              <a:solidFill>
                <a:srgbClr val="F3C0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2" name="任意多边形: 形状 4761"/>
              <p:cNvSpPr/>
              <p:nvPr/>
            </p:nvSpPr>
            <p:spPr>
              <a:xfrm>
                <a:off x="2187117" y="6545322"/>
                <a:ext cx="22709" cy="15139"/>
              </a:xfrm>
              <a:custGeom>
                <a:avLst/>
                <a:gdLst>
                  <a:gd name="connsiteX0" fmla="*/ 17031 w 22708"/>
                  <a:gd name="connsiteY0" fmla="*/ 6539 h 15139"/>
                  <a:gd name="connsiteX1" fmla="*/ 17031 w 22708"/>
                  <a:gd name="connsiteY1" fmla="*/ 10400 h 15139"/>
                  <a:gd name="connsiteX2" fmla="*/ 13247 w 22708"/>
                  <a:gd name="connsiteY2" fmla="*/ 14260 h 15139"/>
                  <a:gd name="connsiteX3" fmla="*/ 9462 w 22708"/>
                  <a:gd name="connsiteY3" fmla="*/ 16077 h 15139"/>
                  <a:gd name="connsiteX4" fmla="*/ 5677 w 22708"/>
                  <a:gd name="connsiteY4" fmla="*/ 16077 h 15139"/>
                  <a:gd name="connsiteX5" fmla="*/ 5677 w 22708"/>
                  <a:gd name="connsiteY5" fmla="*/ 16077 h 15139"/>
                  <a:gd name="connsiteX6" fmla="*/ 17031 w 22708"/>
                  <a:gd name="connsiteY6" fmla="*/ 653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8" h="15139">
                    <a:moveTo>
                      <a:pt x="17031" y="6539"/>
                    </a:moveTo>
                    <a:cubicBezTo>
                      <a:pt x="17031" y="7826"/>
                      <a:pt x="17031" y="9113"/>
                      <a:pt x="17031" y="10400"/>
                    </a:cubicBezTo>
                    <a:cubicBezTo>
                      <a:pt x="15745" y="11687"/>
                      <a:pt x="14458" y="12973"/>
                      <a:pt x="13247" y="14260"/>
                    </a:cubicBezTo>
                    <a:cubicBezTo>
                      <a:pt x="11657" y="14260"/>
                      <a:pt x="10219" y="14487"/>
                      <a:pt x="9462" y="16077"/>
                    </a:cubicBezTo>
                    <a:cubicBezTo>
                      <a:pt x="8175" y="16077"/>
                      <a:pt x="6964" y="16077"/>
                      <a:pt x="5677" y="16077"/>
                    </a:cubicBezTo>
                    <a:lnTo>
                      <a:pt x="5677" y="16077"/>
                    </a:lnTo>
                    <a:cubicBezTo>
                      <a:pt x="6661" y="5934"/>
                      <a:pt x="8629" y="4344"/>
                      <a:pt x="17031" y="6539"/>
                    </a:cubicBezTo>
                    <a:close/>
                  </a:path>
                </a:pathLst>
              </a:custGeom>
              <a:solidFill>
                <a:srgbClr val="F6CD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3" name="任意多边形: 形状 4762"/>
              <p:cNvSpPr/>
              <p:nvPr/>
            </p:nvSpPr>
            <p:spPr>
              <a:xfrm>
                <a:off x="2200364" y="6577329"/>
                <a:ext cx="15139" cy="22709"/>
              </a:xfrm>
              <a:custGeom>
                <a:avLst/>
                <a:gdLst>
                  <a:gd name="connsiteX0" fmla="*/ 15215 w 15139"/>
                  <a:gd name="connsiteY0" fmla="*/ 6930 h 22708"/>
                  <a:gd name="connsiteX1" fmla="*/ 12414 w 15139"/>
                  <a:gd name="connsiteY1" fmla="*/ 12834 h 22708"/>
                  <a:gd name="connsiteX2" fmla="*/ 11581 w 15139"/>
                  <a:gd name="connsiteY2" fmla="*/ 17906 h 22708"/>
                  <a:gd name="connsiteX3" fmla="*/ 5677 w 15139"/>
                  <a:gd name="connsiteY3" fmla="*/ 12683 h 22708"/>
                  <a:gd name="connsiteX4" fmla="*/ 5677 w 15139"/>
                  <a:gd name="connsiteY4" fmla="*/ 12683 h 22708"/>
                  <a:gd name="connsiteX5" fmla="*/ 10446 w 15139"/>
                  <a:gd name="connsiteY5" fmla="*/ 5946 h 22708"/>
                  <a:gd name="connsiteX6" fmla="*/ 15215 w 15139"/>
                  <a:gd name="connsiteY6" fmla="*/ 6930 h 22708"/>
                  <a:gd name="connsiteX7" fmla="*/ 15215 w 15139"/>
                  <a:gd name="connsiteY7" fmla="*/ 6930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9" h="22708">
                    <a:moveTo>
                      <a:pt x="15215" y="6930"/>
                    </a:moveTo>
                    <a:cubicBezTo>
                      <a:pt x="14306" y="8898"/>
                      <a:pt x="13398" y="10866"/>
                      <a:pt x="12414" y="12834"/>
                    </a:cubicBezTo>
                    <a:cubicBezTo>
                      <a:pt x="11657" y="14424"/>
                      <a:pt x="14231" y="16468"/>
                      <a:pt x="11581" y="17906"/>
                    </a:cubicBezTo>
                    <a:cubicBezTo>
                      <a:pt x="8629" y="17452"/>
                      <a:pt x="7040" y="15181"/>
                      <a:pt x="5677" y="12683"/>
                    </a:cubicBezTo>
                    <a:lnTo>
                      <a:pt x="5677" y="12683"/>
                    </a:lnTo>
                    <a:cubicBezTo>
                      <a:pt x="7797" y="10790"/>
                      <a:pt x="7645" y="7309"/>
                      <a:pt x="10446" y="5946"/>
                    </a:cubicBezTo>
                    <a:cubicBezTo>
                      <a:pt x="12338" y="5341"/>
                      <a:pt x="13852" y="5795"/>
                      <a:pt x="15215" y="6930"/>
                    </a:cubicBezTo>
                    <a:lnTo>
                      <a:pt x="15215" y="6930"/>
                    </a:lnTo>
                    <a:close/>
                  </a:path>
                </a:pathLst>
              </a:custGeom>
              <a:solidFill>
                <a:srgbClr val="F3C1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4" name="任意多边形: 形状 4763"/>
              <p:cNvSpPr/>
              <p:nvPr/>
            </p:nvSpPr>
            <p:spPr>
              <a:xfrm>
                <a:off x="2183329" y="6523476"/>
                <a:ext cx="30278" cy="37848"/>
              </a:xfrm>
              <a:custGeom>
                <a:avLst/>
                <a:gdLst>
                  <a:gd name="connsiteX0" fmla="*/ 20819 w 30278"/>
                  <a:gd name="connsiteY0" fmla="*/ 28386 h 37847"/>
                  <a:gd name="connsiteX1" fmla="*/ 9465 w 30278"/>
                  <a:gd name="connsiteY1" fmla="*/ 37923 h 37847"/>
                  <a:gd name="connsiteX2" fmla="*/ 5680 w 30278"/>
                  <a:gd name="connsiteY2" fmla="*/ 34139 h 37847"/>
                  <a:gd name="connsiteX3" fmla="*/ 7724 w 30278"/>
                  <a:gd name="connsiteY3" fmla="*/ 21725 h 37847"/>
                  <a:gd name="connsiteX4" fmla="*/ 9768 w 30278"/>
                  <a:gd name="connsiteY4" fmla="*/ 16123 h 37847"/>
                  <a:gd name="connsiteX5" fmla="*/ 19911 w 30278"/>
                  <a:gd name="connsiteY5" fmla="*/ 12187 h 37847"/>
                  <a:gd name="connsiteX6" fmla="*/ 24680 w 30278"/>
                  <a:gd name="connsiteY6" fmla="*/ 5677 h 37847"/>
                  <a:gd name="connsiteX7" fmla="*/ 27481 w 30278"/>
                  <a:gd name="connsiteY7" fmla="*/ 12414 h 37847"/>
                  <a:gd name="connsiteX8" fmla="*/ 20819 w 30278"/>
                  <a:gd name="connsiteY8" fmla="*/ 28386 h 3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78" h="37847">
                    <a:moveTo>
                      <a:pt x="20819" y="28386"/>
                    </a:moveTo>
                    <a:cubicBezTo>
                      <a:pt x="13023" y="26796"/>
                      <a:pt x="12039" y="33306"/>
                      <a:pt x="9465" y="37923"/>
                    </a:cubicBezTo>
                    <a:cubicBezTo>
                      <a:pt x="6891" y="37923"/>
                      <a:pt x="5605" y="36712"/>
                      <a:pt x="5680" y="34139"/>
                    </a:cubicBezTo>
                    <a:cubicBezTo>
                      <a:pt x="7951" y="30278"/>
                      <a:pt x="12644" y="27099"/>
                      <a:pt x="7724" y="21725"/>
                    </a:cubicBezTo>
                    <a:cubicBezTo>
                      <a:pt x="5983" y="19832"/>
                      <a:pt x="7194" y="18167"/>
                      <a:pt x="9768" y="16123"/>
                    </a:cubicBezTo>
                    <a:cubicBezTo>
                      <a:pt x="13023" y="13474"/>
                      <a:pt x="16883" y="12111"/>
                      <a:pt x="19911" y="12187"/>
                    </a:cubicBezTo>
                    <a:cubicBezTo>
                      <a:pt x="25891" y="12338"/>
                      <a:pt x="24453" y="8705"/>
                      <a:pt x="24680" y="5677"/>
                    </a:cubicBezTo>
                    <a:cubicBezTo>
                      <a:pt x="29524" y="6283"/>
                      <a:pt x="29449" y="10068"/>
                      <a:pt x="27481" y="12414"/>
                    </a:cubicBezTo>
                    <a:cubicBezTo>
                      <a:pt x="23620" y="17183"/>
                      <a:pt x="23317" y="23163"/>
                      <a:pt x="20819" y="28386"/>
                    </a:cubicBezTo>
                    <a:close/>
                  </a:path>
                </a:pathLst>
              </a:custGeom>
              <a:solidFill>
                <a:srgbClr val="F3BF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5" name="任意多边形: 形状 4764"/>
              <p:cNvSpPr/>
              <p:nvPr/>
            </p:nvSpPr>
            <p:spPr>
              <a:xfrm>
                <a:off x="2178026" y="6548194"/>
                <a:ext cx="15139" cy="15139"/>
              </a:xfrm>
              <a:custGeom>
                <a:avLst/>
                <a:gdLst>
                  <a:gd name="connsiteX0" fmla="*/ 7199 w 15139"/>
                  <a:gd name="connsiteY0" fmla="*/ 11313 h 15139"/>
                  <a:gd name="connsiteX1" fmla="*/ 7123 w 15139"/>
                  <a:gd name="connsiteY1" fmla="*/ 6014 h 15139"/>
                  <a:gd name="connsiteX2" fmla="*/ 10984 w 15139"/>
                  <a:gd name="connsiteY2" fmla="*/ 9344 h 15139"/>
                  <a:gd name="connsiteX3" fmla="*/ 7199 w 15139"/>
                  <a:gd name="connsiteY3" fmla="*/ 11313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15139">
                    <a:moveTo>
                      <a:pt x="7199" y="11313"/>
                    </a:moveTo>
                    <a:cubicBezTo>
                      <a:pt x="6820" y="9496"/>
                      <a:pt x="4020" y="7452"/>
                      <a:pt x="7123" y="6014"/>
                    </a:cubicBezTo>
                    <a:cubicBezTo>
                      <a:pt x="9621" y="4879"/>
                      <a:pt x="10908" y="6771"/>
                      <a:pt x="10984" y="9344"/>
                    </a:cubicBezTo>
                    <a:cubicBezTo>
                      <a:pt x="9697" y="10026"/>
                      <a:pt x="8410" y="10707"/>
                      <a:pt x="7199" y="11313"/>
                    </a:cubicBezTo>
                    <a:close/>
                  </a:path>
                </a:pathLst>
              </a:custGeom>
              <a:solidFill>
                <a:srgbClr val="F8DAB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6" name="任意多边形: 形状 4765"/>
              <p:cNvSpPr/>
              <p:nvPr/>
            </p:nvSpPr>
            <p:spPr>
              <a:xfrm>
                <a:off x="2185225" y="6560566"/>
                <a:ext cx="7570" cy="7570"/>
              </a:xfrm>
              <a:custGeom>
                <a:avLst/>
                <a:gdLst>
                  <a:gd name="connsiteX0" fmla="*/ 5677 w 7569"/>
                  <a:gd name="connsiteY0" fmla="*/ 6510 h 7569"/>
                  <a:gd name="connsiteX1" fmla="*/ 6510 w 7569"/>
                  <a:gd name="connsiteY1" fmla="*/ 5677 h 7569"/>
                  <a:gd name="connsiteX2" fmla="*/ 6358 w 7569"/>
                  <a:gd name="connsiteY2" fmla="*/ 6207 h 7569"/>
                  <a:gd name="connsiteX3" fmla="*/ 5677 w 7569"/>
                  <a:gd name="connsiteY3" fmla="*/ 6510 h 7569"/>
                  <a:gd name="connsiteX4" fmla="*/ 5677 w 7569"/>
                  <a:gd name="connsiteY4" fmla="*/ 651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6510"/>
                    </a:moveTo>
                    <a:cubicBezTo>
                      <a:pt x="5980" y="6207"/>
                      <a:pt x="6283" y="5904"/>
                      <a:pt x="6510" y="5677"/>
                    </a:cubicBezTo>
                    <a:cubicBezTo>
                      <a:pt x="6434" y="5828"/>
                      <a:pt x="6510" y="6131"/>
                      <a:pt x="6358" y="6207"/>
                    </a:cubicBezTo>
                    <a:cubicBezTo>
                      <a:pt x="6207" y="6358"/>
                      <a:pt x="5904" y="6434"/>
                      <a:pt x="5677" y="6510"/>
                    </a:cubicBezTo>
                    <a:lnTo>
                      <a:pt x="5677" y="6510"/>
                    </a:ln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7" name="任意多边形: 形状 4766"/>
              <p:cNvSpPr/>
              <p:nvPr/>
            </p:nvSpPr>
            <p:spPr>
              <a:xfrm>
                <a:off x="1637720" y="6283900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661" y="5980"/>
                      <a:pt x="7267" y="6586"/>
                      <a:pt x="7570" y="7570"/>
                    </a:cubicBezTo>
                    <a:cubicBezTo>
                      <a:pt x="6964" y="6964"/>
                      <a:pt x="6283" y="6283"/>
                      <a:pt x="5677" y="5677"/>
                    </a:cubicBezTo>
                    <a:close/>
                  </a:path>
                </a:pathLst>
              </a:custGeom>
              <a:solidFill>
                <a:srgbClr val="F0C5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8" name="任意多边形: 形状 4767"/>
              <p:cNvSpPr/>
              <p:nvPr/>
            </p:nvSpPr>
            <p:spPr>
              <a:xfrm>
                <a:off x="1630151" y="6283900"/>
                <a:ext cx="7570" cy="7570"/>
              </a:xfrm>
              <a:custGeom>
                <a:avLst/>
                <a:gdLst>
                  <a:gd name="connsiteX0" fmla="*/ 7570 w 7569"/>
                  <a:gd name="connsiteY0" fmla="*/ 7570 h 7569"/>
                  <a:gd name="connsiteX1" fmla="*/ 5677 w 7569"/>
                  <a:gd name="connsiteY1" fmla="*/ 5677 h 7569"/>
                  <a:gd name="connsiteX2" fmla="*/ 7570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7570"/>
                    </a:moveTo>
                    <a:cubicBezTo>
                      <a:pt x="6964" y="6964"/>
                      <a:pt x="6283" y="6359"/>
                      <a:pt x="5677" y="5677"/>
                    </a:cubicBezTo>
                    <a:cubicBezTo>
                      <a:pt x="6283" y="6359"/>
                      <a:pt x="6888" y="6964"/>
                      <a:pt x="7570" y="7570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69" name="任意多边形: 形状 4768"/>
              <p:cNvSpPr/>
              <p:nvPr/>
            </p:nvSpPr>
            <p:spPr>
              <a:xfrm>
                <a:off x="1626366" y="6287684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888" y="6964"/>
                      <a:pt x="7570" y="7570"/>
                    </a:cubicBezTo>
                    <a:cubicBezTo>
                      <a:pt x="6510" y="7343"/>
                      <a:pt x="5904" y="6661"/>
                      <a:pt x="5677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0" name="任意多边形: 形状 4769"/>
              <p:cNvSpPr/>
              <p:nvPr/>
            </p:nvSpPr>
            <p:spPr>
              <a:xfrm>
                <a:off x="1628183" y="6289652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7570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6283"/>
                      <a:pt x="6964" y="6889"/>
                      <a:pt x="7570" y="7570"/>
                    </a:cubicBezTo>
                    <a:cubicBezTo>
                      <a:pt x="6964" y="6889"/>
                      <a:pt x="6358" y="6283"/>
                      <a:pt x="5677" y="5677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1" name="任意多边形: 形状 4770"/>
              <p:cNvSpPr/>
              <p:nvPr/>
            </p:nvSpPr>
            <p:spPr>
              <a:xfrm>
                <a:off x="1644371" y="6274386"/>
                <a:ext cx="22709" cy="22709"/>
              </a:xfrm>
              <a:custGeom>
                <a:avLst/>
                <a:gdLst>
                  <a:gd name="connsiteX0" fmla="*/ 18102 w 22708"/>
                  <a:gd name="connsiteY0" fmla="*/ 15191 h 22708"/>
                  <a:gd name="connsiteX1" fmla="*/ 6672 w 22708"/>
                  <a:gd name="connsiteY1" fmla="*/ 15191 h 22708"/>
                  <a:gd name="connsiteX2" fmla="*/ 10457 w 22708"/>
                  <a:gd name="connsiteY2" fmla="*/ 5729 h 22708"/>
                  <a:gd name="connsiteX3" fmla="*/ 18102 w 22708"/>
                  <a:gd name="connsiteY3" fmla="*/ 15191 h 2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08" h="22708">
                    <a:moveTo>
                      <a:pt x="18102" y="15191"/>
                    </a:moveTo>
                    <a:cubicBezTo>
                      <a:pt x="12803" y="19884"/>
                      <a:pt x="9624" y="19884"/>
                      <a:pt x="6672" y="15191"/>
                    </a:cubicBezTo>
                    <a:cubicBezTo>
                      <a:pt x="4477" y="10649"/>
                      <a:pt x="5991" y="7546"/>
                      <a:pt x="10457" y="5729"/>
                    </a:cubicBezTo>
                    <a:cubicBezTo>
                      <a:pt x="17724" y="5048"/>
                      <a:pt x="16437" y="11255"/>
                      <a:pt x="18102" y="15191"/>
                    </a:cubicBezTo>
                    <a:close/>
                  </a:path>
                </a:pathLst>
              </a:custGeom>
              <a:solidFill>
                <a:srgbClr val="ECB3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2" name="任意多边形: 形状 4771"/>
              <p:cNvSpPr/>
              <p:nvPr/>
            </p:nvSpPr>
            <p:spPr>
              <a:xfrm>
                <a:off x="1642057" y="6267753"/>
                <a:ext cx="15139" cy="15139"/>
              </a:xfrm>
              <a:custGeom>
                <a:avLst/>
                <a:gdLst>
                  <a:gd name="connsiteX0" fmla="*/ 12695 w 15139"/>
                  <a:gd name="connsiteY0" fmla="*/ 6609 h 15139"/>
                  <a:gd name="connsiteX1" fmla="*/ 12695 w 15139"/>
                  <a:gd name="connsiteY1" fmla="*/ 12211 h 15139"/>
                  <a:gd name="connsiteX2" fmla="*/ 11711 w 15139"/>
                  <a:gd name="connsiteY2" fmla="*/ 12211 h 15139"/>
                  <a:gd name="connsiteX3" fmla="*/ 5731 w 15139"/>
                  <a:gd name="connsiteY3" fmla="*/ 8048 h 15139"/>
                  <a:gd name="connsiteX4" fmla="*/ 12695 w 15139"/>
                  <a:gd name="connsiteY4" fmla="*/ 6609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12695" y="6609"/>
                    </a:moveTo>
                    <a:cubicBezTo>
                      <a:pt x="13906" y="8502"/>
                      <a:pt x="13982" y="10394"/>
                      <a:pt x="12695" y="12211"/>
                    </a:cubicBezTo>
                    <a:cubicBezTo>
                      <a:pt x="12392" y="12211"/>
                      <a:pt x="12089" y="12211"/>
                      <a:pt x="11711" y="12211"/>
                    </a:cubicBezTo>
                    <a:cubicBezTo>
                      <a:pt x="8683" y="12211"/>
                      <a:pt x="5201" y="11757"/>
                      <a:pt x="5731" y="8048"/>
                    </a:cubicBezTo>
                    <a:cubicBezTo>
                      <a:pt x="6564" y="3430"/>
                      <a:pt x="10348" y="7063"/>
                      <a:pt x="12695" y="6609"/>
                    </a:cubicBez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3" name="任意多边形: 形状 4772"/>
              <p:cNvSpPr/>
              <p:nvPr/>
            </p:nvSpPr>
            <p:spPr>
              <a:xfrm>
                <a:off x="1537736" y="6755255"/>
                <a:ext cx="7570" cy="7570"/>
              </a:xfrm>
              <a:custGeom>
                <a:avLst/>
                <a:gdLst>
                  <a:gd name="connsiteX0" fmla="*/ 6728 w 7569"/>
                  <a:gd name="connsiteY0" fmla="*/ 5677 h 7569"/>
                  <a:gd name="connsiteX1" fmla="*/ 6728 w 7569"/>
                  <a:gd name="connsiteY1" fmla="*/ 7721 h 7569"/>
                  <a:gd name="connsiteX2" fmla="*/ 672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28" y="5677"/>
                    </a:moveTo>
                    <a:cubicBezTo>
                      <a:pt x="6728" y="6359"/>
                      <a:pt x="6728" y="7040"/>
                      <a:pt x="6728" y="7721"/>
                    </a:cubicBezTo>
                    <a:cubicBezTo>
                      <a:pt x="5289" y="7115"/>
                      <a:pt x="5365" y="6359"/>
                      <a:pt x="6728" y="5677"/>
                    </a:cubicBezTo>
                    <a:close/>
                  </a:path>
                </a:pathLst>
              </a:custGeom>
              <a:solidFill>
                <a:srgbClr val="EEBB8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4" name="任意多边形: 形状 4773"/>
              <p:cNvSpPr/>
              <p:nvPr/>
            </p:nvSpPr>
            <p:spPr>
              <a:xfrm>
                <a:off x="2198623" y="6575493"/>
                <a:ext cx="15139" cy="15139"/>
              </a:xfrm>
              <a:custGeom>
                <a:avLst/>
                <a:gdLst>
                  <a:gd name="connsiteX0" fmla="*/ 11354 w 15139"/>
                  <a:gd name="connsiteY0" fmla="*/ 8766 h 15139"/>
                  <a:gd name="connsiteX1" fmla="*/ 7494 w 15139"/>
                  <a:gd name="connsiteY1" fmla="*/ 14518 h 15139"/>
                  <a:gd name="connsiteX2" fmla="*/ 5829 w 15139"/>
                  <a:gd name="connsiteY2" fmla="*/ 10431 h 15139"/>
                  <a:gd name="connsiteX3" fmla="*/ 11279 w 15139"/>
                  <a:gd name="connsiteY3" fmla="*/ 6949 h 15139"/>
                  <a:gd name="connsiteX4" fmla="*/ 11809 w 15139"/>
                  <a:gd name="connsiteY4" fmla="*/ 8160 h 15139"/>
                  <a:gd name="connsiteX5" fmla="*/ 11354 w 15139"/>
                  <a:gd name="connsiteY5" fmla="*/ 8766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39" h="15139">
                    <a:moveTo>
                      <a:pt x="11354" y="8766"/>
                    </a:moveTo>
                    <a:cubicBezTo>
                      <a:pt x="13550" y="13005"/>
                      <a:pt x="11354" y="14291"/>
                      <a:pt x="7494" y="14518"/>
                    </a:cubicBezTo>
                    <a:cubicBezTo>
                      <a:pt x="6888" y="13156"/>
                      <a:pt x="6056" y="11869"/>
                      <a:pt x="5829" y="10431"/>
                    </a:cubicBezTo>
                    <a:cubicBezTo>
                      <a:pt x="5072" y="5359"/>
                      <a:pt x="7191" y="4602"/>
                      <a:pt x="11279" y="6949"/>
                    </a:cubicBezTo>
                    <a:cubicBezTo>
                      <a:pt x="11809" y="7327"/>
                      <a:pt x="11960" y="7782"/>
                      <a:pt x="11809" y="8160"/>
                    </a:cubicBezTo>
                    <a:cubicBezTo>
                      <a:pt x="11657" y="8538"/>
                      <a:pt x="11506" y="8766"/>
                      <a:pt x="11354" y="8766"/>
                    </a:cubicBezTo>
                    <a:close/>
                  </a:path>
                </a:pathLst>
              </a:custGeom>
              <a:solidFill>
                <a:srgbClr val="F4CA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5" name="任意多边形: 形状 4774"/>
              <p:cNvSpPr/>
              <p:nvPr/>
            </p:nvSpPr>
            <p:spPr>
              <a:xfrm>
                <a:off x="2203725" y="6546260"/>
                <a:ext cx="15139" cy="15139"/>
              </a:xfrm>
              <a:custGeom>
                <a:avLst/>
                <a:gdLst>
                  <a:gd name="connsiteX0" fmla="*/ 13746 w 15139"/>
                  <a:gd name="connsiteY0" fmla="*/ 13247 h 15139"/>
                  <a:gd name="connsiteX1" fmla="*/ 11853 w 15139"/>
                  <a:gd name="connsiteY1" fmla="*/ 13322 h 15139"/>
                  <a:gd name="connsiteX2" fmla="*/ 10037 w 15139"/>
                  <a:gd name="connsiteY2" fmla="*/ 13247 h 15139"/>
                  <a:gd name="connsiteX3" fmla="*/ 5722 w 15139"/>
                  <a:gd name="connsiteY3" fmla="*/ 9916 h 15139"/>
                  <a:gd name="connsiteX4" fmla="*/ 11929 w 15139"/>
                  <a:gd name="connsiteY4" fmla="*/ 5677 h 15139"/>
                  <a:gd name="connsiteX5" fmla="*/ 13822 w 15139"/>
                  <a:gd name="connsiteY5" fmla="*/ 7570 h 15139"/>
                  <a:gd name="connsiteX6" fmla="*/ 13746 w 15139"/>
                  <a:gd name="connsiteY6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3746" y="13247"/>
                    </a:moveTo>
                    <a:cubicBezTo>
                      <a:pt x="13140" y="13247"/>
                      <a:pt x="12459" y="13322"/>
                      <a:pt x="11853" y="13322"/>
                    </a:cubicBezTo>
                    <a:cubicBezTo>
                      <a:pt x="11248" y="13322"/>
                      <a:pt x="10642" y="13322"/>
                      <a:pt x="10037" y="13247"/>
                    </a:cubicBezTo>
                    <a:cubicBezTo>
                      <a:pt x="9507" y="10749"/>
                      <a:pt x="5192" y="12263"/>
                      <a:pt x="5722" y="9916"/>
                    </a:cubicBezTo>
                    <a:cubicBezTo>
                      <a:pt x="6252" y="7191"/>
                      <a:pt x="8901" y="5677"/>
                      <a:pt x="11929" y="5677"/>
                    </a:cubicBezTo>
                    <a:cubicBezTo>
                      <a:pt x="12535" y="6283"/>
                      <a:pt x="13216" y="6964"/>
                      <a:pt x="13822" y="7570"/>
                    </a:cubicBezTo>
                    <a:cubicBezTo>
                      <a:pt x="13746" y="9462"/>
                      <a:pt x="13746" y="11354"/>
                      <a:pt x="13746" y="13247"/>
                    </a:cubicBezTo>
                    <a:close/>
                  </a:path>
                </a:pathLst>
              </a:custGeom>
              <a:solidFill>
                <a:srgbClr val="F8DDB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6" name="任意多边形: 形状 4775"/>
              <p:cNvSpPr/>
              <p:nvPr/>
            </p:nvSpPr>
            <p:spPr>
              <a:xfrm>
                <a:off x="2204224" y="6575130"/>
                <a:ext cx="15139" cy="7570"/>
              </a:xfrm>
              <a:custGeom>
                <a:avLst/>
                <a:gdLst>
                  <a:gd name="connsiteX0" fmla="*/ 5753 w 15139"/>
                  <a:gd name="connsiteY0" fmla="*/ 9129 h 7569"/>
                  <a:gd name="connsiteX1" fmla="*/ 5677 w 15139"/>
                  <a:gd name="connsiteY1" fmla="*/ 7312 h 7569"/>
                  <a:gd name="connsiteX2" fmla="*/ 11430 w 15139"/>
                  <a:gd name="connsiteY2" fmla="*/ 9204 h 7569"/>
                  <a:gd name="connsiteX3" fmla="*/ 5753 w 15139"/>
                  <a:gd name="connsiteY3" fmla="*/ 912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9" h="7569">
                    <a:moveTo>
                      <a:pt x="5753" y="9129"/>
                    </a:moveTo>
                    <a:cubicBezTo>
                      <a:pt x="5753" y="8523"/>
                      <a:pt x="5677" y="7917"/>
                      <a:pt x="5677" y="7312"/>
                    </a:cubicBezTo>
                    <a:cubicBezTo>
                      <a:pt x="9008" y="3527"/>
                      <a:pt x="9916" y="7236"/>
                      <a:pt x="11430" y="9204"/>
                    </a:cubicBezTo>
                    <a:cubicBezTo>
                      <a:pt x="9538" y="9129"/>
                      <a:pt x="7645" y="9129"/>
                      <a:pt x="5753" y="9129"/>
                    </a:cubicBezTo>
                    <a:close/>
                  </a:path>
                </a:pathLst>
              </a:custGeom>
              <a:solidFill>
                <a:srgbClr val="F0B7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7" name="任意多边形: 形状 4776"/>
              <p:cNvSpPr/>
              <p:nvPr/>
            </p:nvSpPr>
            <p:spPr>
              <a:xfrm>
                <a:off x="1544539" y="675533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8705 w 7569"/>
                  <a:gd name="connsiteY1" fmla="*/ 8099 h 7569"/>
                  <a:gd name="connsiteX2" fmla="*/ 8099 w 7569"/>
                  <a:gd name="connsiteY2" fmla="*/ 8705 h 7569"/>
                  <a:gd name="connsiteX3" fmla="*/ 5677 w 7569"/>
                  <a:gd name="connsiteY3" fmla="*/ 5677 h 7569"/>
                  <a:gd name="connsiteX4" fmla="*/ 567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7115" y="5904"/>
                      <a:pt x="8932" y="5829"/>
                      <a:pt x="8705" y="8099"/>
                    </a:cubicBezTo>
                    <a:cubicBezTo>
                      <a:pt x="8705" y="8326"/>
                      <a:pt x="8326" y="8705"/>
                      <a:pt x="8099" y="8705"/>
                    </a:cubicBezTo>
                    <a:cubicBezTo>
                      <a:pt x="5753" y="8932"/>
                      <a:pt x="5980" y="7115"/>
                      <a:pt x="5677" y="5677"/>
                    </a:cubicBezTo>
                    <a:lnTo>
                      <a:pt x="5677" y="5677"/>
                    </a:lnTo>
                    <a:close/>
                  </a:path>
                </a:pathLst>
              </a:custGeom>
              <a:solidFill>
                <a:srgbClr val="F5D8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8" name="任意多边形: 形状 4777"/>
              <p:cNvSpPr/>
              <p:nvPr/>
            </p:nvSpPr>
            <p:spPr>
              <a:xfrm>
                <a:off x="1550292" y="6768653"/>
                <a:ext cx="7570" cy="15139"/>
              </a:xfrm>
              <a:custGeom>
                <a:avLst/>
                <a:gdLst>
                  <a:gd name="connsiteX0" fmla="*/ 5677 w 7569"/>
                  <a:gd name="connsiteY0" fmla="*/ 9462 h 15139"/>
                  <a:gd name="connsiteX1" fmla="*/ 5677 w 7569"/>
                  <a:gd name="connsiteY1" fmla="*/ 5677 h 15139"/>
                  <a:gd name="connsiteX2" fmla="*/ 9159 w 7569"/>
                  <a:gd name="connsiteY2" fmla="*/ 9310 h 15139"/>
                  <a:gd name="connsiteX3" fmla="*/ 5677 w 7569"/>
                  <a:gd name="connsiteY3" fmla="*/ 946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69" h="15139">
                    <a:moveTo>
                      <a:pt x="5677" y="9462"/>
                    </a:moveTo>
                    <a:cubicBezTo>
                      <a:pt x="5677" y="8175"/>
                      <a:pt x="5677" y="6964"/>
                      <a:pt x="5677" y="5677"/>
                    </a:cubicBezTo>
                    <a:cubicBezTo>
                      <a:pt x="8099" y="5677"/>
                      <a:pt x="9916" y="6661"/>
                      <a:pt x="9159" y="9310"/>
                    </a:cubicBezTo>
                    <a:cubicBezTo>
                      <a:pt x="8554" y="11657"/>
                      <a:pt x="6888" y="9538"/>
                      <a:pt x="5677" y="9462"/>
                    </a:cubicBezTo>
                    <a:close/>
                  </a:path>
                </a:pathLst>
              </a:custGeom>
              <a:solidFill>
                <a:srgbClr val="EBB1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79" name="任意多边形: 形状 4778"/>
              <p:cNvSpPr/>
              <p:nvPr/>
            </p:nvSpPr>
            <p:spPr>
              <a:xfrm>
                <a:off x="1656796" y="6373220"/>
                <a:ext cx="7570" cy="7570"/>
              </a:xfrm>
              <a:custGeom>
                <a:avLst/>
                <a:gdLst>
                  <a:gd name="connsiteX0" fmla="*/ 7418 w 7569"/>
                  <a:gd name="connsiteY0" fmla="*/ 5677 h 7569"/>
                  <a:gd name="connsiteX1" fmla="*/ 5677 w 7569"/>
                  <a:gd name="connsiteY1" fmla="*/ 7645 h 7569"/>
                  <a:gd name="connsiteX2" fmla="*/ 7418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418" y="5677"/>
                    </a:moveTo>
                    <a:cubicBezTo>
                      <a:pt x="7191" y="6661"/>
                      <a:pt x="6661" y="7342"/>
                      <a:pt x="5677" y="7645"/>
                    </a:cubicBezTo>
                    <a:cubicBezTo>
                      <a:pt x="6207" y="6964"/>
                      <a:pt x="6813" y="6358"/>
                      <a:pt x="7418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0" name="任意多边形: 形状 4779"/>
              <p:cNvSpPr/>
              <p:nvPr/>
            </p:nvSpPr>
            <p:spPr>
              <a:xfrm>
                <a:off x="1660580" y="6369436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494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7267" y="6661"/>
                      <a:pt x="6661" y="7266"/>
                      <a:pt x="5677" y="7494"/>
                    </a:cubicBezTo>
                    <a:cubicBezTo>
                      <a:pt x="6283" y="6888"/>
                      <a:pt x="6888" y="6282"/>
                      <a:pt x="7570" y="5677"/>
                    </a:cubicBezTo>
                    <a:close/>
                  </a:path>
                </a:pathLst>
              </a:custGeom>
              <a:solidFill>
                <a:srgbClr val="F3C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1" name="任意多边形: 形状 4780"/>
              <p:cNvSpPr/>
              <p:nvPr/>
            </p:nvSpPr>
            <p:spPr>
              <a:xfrm>
                <a:off x="1794031" y="6059085"/>
                <a:ext cx="7570" cy="7570"/>
              </a:xfrm>
              <a:custGeom>
                <a:avLst/>
                <a:gdLst>
                  <a:gd name="connsiteX0" fmla="*/ 7191 w 7569"/>
                  <a:gd name="connsiteY0" fmla="*/ 8099 h 7569"/>
                  <a:gd name="connsiteX1" fmla="*/ 5677 w 7569"/>
                  <a:gd name="connsiteY1" fmla="*/ 6282 h 7569"/>
                  <a:gd name="connsiteX2" fmla="*/ 6661 w 7569"/>
                  <a:gd name="connsiteY2" fmla="*/ 5677 h 7569"/>
                  <a:gd name="connsiteX3" fmla="*/ 7191 w 7569"/>
                  <a:gd name="connsiteY3" fmla="*/ 8099 h 7569"/>
                  <a:gd name="connsiteX4" fmla="*/ 7191 w 7569"/>
                  <a:gd name="connsiteY4" fmla="*/ 8099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91" y="8099"/>
                    </a:moveTo>
                    <a:cubicBezTo>
                      <a:pt x="6661" y="7494"/>
                      <a:pt x="6207" y="6888"/>
                      <a:pt x="5677" y="6282"/>
                    </a:cubicBezTo>
                    <a:cubicBezTo>
                      <a:pt x="5980" y="6056"/>
                      <a:pt x="6358" y="5904"/>
                      <a:pt x="6661" y="5677"/>
                    </a:cubicBezTo>
                    <a:cubicBezTo>
                      <a:pt x="6813" y="6434"/>
                      <a:pt x="6964" y="7266"/>
                      <a:pt x="7191" y="8099"/>
                    </a:cubicBezTo>
                    <a:lnTo>
                      <a:pt x="7191" y="8099"/>
                    </a:lnTo>
                    <a:close/>
                  </a:path>
                </a:pathLst>
              </a:custGeom>
              <a:solidFill>
                <a:srgbClr val="F8CF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2" name="任意多边形: 形状 4781"/>
              <p:cNvSpPr/>
              <p:nvPr/>
            </p:nvSpPr>
            <p:spPr>
              <a:xfrm>
                <a:off x="1807617" y="6239030"/>
                <a:ext cx="7570" cy="7570"/>
              </a:xfrm>
              <a:custGeom>
                <a:avLst/>
                <a:gdLst>
                  <a:gd name="connsiteX0" fmla="*/ 8215 w 7569"/>
                  <a:gd name="connsiteY0" fmla="*/ 7325 h 7569"/>
                  <a:gd name="connsiteX1" fmla="*/ 6776 w 7569"/>
                  <a:gd name="connsiteY1" fmla="*/ 8082 h 7569"/>
                  <a:gd name="connsiteX2" fmla="*/ 6019 w 7569"/>
                  <a:gd name="connsiteY2" fmla="*/ 6113 h 7569"/>
                  <a:gd name="connsiteX3" fmla="*/ 7609 w 7569"/>
                  <a:gd name="connsiteY3" fmla="*/ 5735 h 7569"/>
                  <a:gd name="connsiteX4" fmla="*/ 8215 w 7569"/>
                  <a:gd name="connsiteY4" fmla="*/ 732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215" y="7325"/>
                    </a:moveTo>
                    <a:cubicBezTo>
                      <a:pt x="7685" y="7627"/>
                      <a:pt x="7155" y="8157"/>
                      <a:pt x="6776" y="8082"/>
                    </a:cubicBezTo>
                    <a:cubicBezTo>
                      <a:pt x="5717" y="7855"/>
                      <a:pt x="5338" y="7022"/>
                      <a:pt x="6019" y="6113"/>
                    </a:cubicBezTo>
                    <a:cubicBezTo>
                      <a:pt x="6246" y="5735"/>
                      <a:pt x="7231" y="5584"/>
                      <a:pt x="7609" y="5735"/>
                    </a:cubicBezTo>
                    <a:cubicBezTo>
                      <a:pt x="7912" y="5962"/>
                      <a:pt x="7988" y="6719"/>
                      <a:pt x="8215" y="7325"/>
                    </a:cubicBezTo>
                    <a:close/>
                  </a:path>
                </a:pathLst>
              </a:custGeom>
              <a:solidFill>
                <a:srgbClr val="F3B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3" name="任意多边形: 形状 4782"/>
              <p:cNvSpPr/>
              <p:nvPr/>
            </p:nvSpPr>
            <p:spPr>
              <a:xfrm>
                <a:off x="1621207" y="7189443"/>
                <a:ext cx="7570" cy="7570"/>
              </a:xfrm>
              <a:custGeom>
                <a:avLst/>
                <a:gdLst>
                  <a:gd name="connsiteX0" fmla="*/ 7127 w 7569"/>
                  <a:gd name="connsiteY0" fmla="*/ 5677 h 7569"/>
                  <a:gd name="connsiteX1" fmla="*/ 8111 w 7569"/>
                  <a:gd name="connsiteY1" fmla="*/ 6889 h 7569"/>
                  <a:gd name="connsiteX2" fmla="*/ 6294 w 7569"/>
                  <a:gd name="connsiteY2" fmla="*/ 8024 h 7569"/>
                  <a:gd name="connsiteX3" fmla="*/ 5689 w 7569"/>
                  <a:gd name="connsiteY3" fmla="*/ 6510 h 7569"/>
                  <a:gd name="connsiteX4" fmla="*/ 7127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7127" y="5677"/>
                    </a:moveTo>
                    <a:cubicBezTo>
                      <a:pt x="7506" y="6056"/>
                      <a:pt x="8187" y="6510"/>
                      <a:pt x="8111" y="6889"/>
                    </a:cubicBezTo>
                    <a:cubicBezTo>
                      <a:pt x="8035" y="7948"/>
                      <a:pt x="7278" y="8478"/>
                      <a:pt x="6294" y="8024"/>
                    </a:cubicBezTo>
                    <a:cubicBezTo>
                      <a:pt x="5916" y="7873"/>
                      <a:pt x="5613" y="6964"/>
                      <a:pt x="5689" y="6510"/>
                    </a:cubicBezTo>
                    <a:cubicBezTo>
                      <a:pt x="5840" y="6131"/>
                      <a:pt x="6597" y="5904"/>
                      <a:pt x="7127" y="5677"/>
                    </a:cubicBezTo>
                    <a:close/>
                  </a:path>
                </a:pathLst>
              </a:custGeom>
              <a:solidFill>
                <a:srgbClr val="EBAE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4" name="任意多边形: 形状 4783"/>
              <p:cNvSpPr/>
              <p:nvPr/>
            </p:nvSpPr>
            <p:spPr>
              <a:xfrm>
                <a:off x="1639613" y="6308632"/>
                <a:ext cx="37848" cy="30278"/>
              </a:xfrm>
              <a:custGeom>
                <a:avLst/>
                <a:gdLst>
                  <a:gd name="connsiteX0" fmla="*/ 5677 w 37847"/>
                  <a:gd name="connsiteY0" fmla="*/ 9482 h 30278"/>
                  <a:gd name="connsiteX1" fmla="*/ 13322 w 37847"/>
                  <a:gd name="connsiteY1" fmla="*/ 5697 h 30278"/>
                  <a:gd name="connsiteX2" fmla="*/ 20892 w 37847"/>
                  <a:gd name="connsiteY2" fmla="*/ 7590 h 30278"/>
                  <a:gd name="connsiteX3" fmla="*/ 26569 w 37847"/>
                  <a:gd name="connsiteY3" fmla="*/ 7590 h 30278"/>
                  <a:gd name="connsiteX4" fmla="*/ 23920 w 37847"/>
                  <a:gd name="connsiteY4" fmla="*/ 10088 h 30278"/>
                  <a:gd name="connsiteX5" fmla="*/ 24071 w 37847"/>
                  <a:gd name="connsiteY5" fmla="*/ 13343 h 30278"/>
                  <a:gd name="connsiteX6" fmla="*/ 27023 w 37847"/>
                  <a:gd name="connsiteY6" fmla="*/ 12889 h 30278"/>
                  <a:gd name="connsiteX7" fmla="*/ 34214 w 37847"/>
                  <a:gd name="connsiteY7" fmla="*/ 7590 h 30278"/>
                  <a:gd name="connsiteX8" fmla="*/ 28537 w 37847"/>
                  <a:gd name="connsiteY8" fmla="*/ 22805 h 30278"/>
                  <a:gd name="connsiteX9" fmla="*/ 21952 w 37847"/>
                  <a:gd name="connsiteY9" fmla="*/ 25908 h 30278"/>
                  <a:gd name="connsiteX10" fmla="*/ 20968 w 37847"/>
                  <a:gd name="connsiteY10" fmla="*/ 15235 h 30278"/>
                  <a:gd name="connsiteX11" fmla="*/ 5677 w 37847"/>
                  <a:gd name="connsiteY11" fmla="*/ 9482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847" h="30278">
                    <a:moveTo>
                      <a:pt x="5677" y="9482"/>
                    </a:moveTo>
                    <a:cubicBezTo>
                      <a:pt x="6131" y="4108"/>
                      <a:pt x="10370" y="6152"/>
                      <a:pt x="13322" y="5697"/>
                    </a:cubicBezTo>
                    <a:cubicBezTo>
                      <a:pt x="14988" y="9936"/>
                      <a:pt x="17713" y="9634"/>
                      <a:pt x="20892" y="7590"/>
                    </a:cubicBezTo>
                    <a:cubicBezTo>
                      <a:pt x="22784" y="7590"/>
                      <a:pt x="24677" y="7590"/>
                      <a:pt x="26569" y="7590"/>
                    </a:cubicBezTo>
                    <a:cubicBezTo>
                      <a:pt x="25661" y="8422"/>
                      <a:pt x="24828" y="9255"/>
                      <a:pt x="23920" y="10088"/>
                    </a:cubicBezTo>
                    <a:cubicBezTo>
                      <a:pt x="22784" y="11223"/>
                      <a:pt x="23163" y="12283"/>
                      <a:pt x="24071" y="13343"/>
                    </a:cubicBezTo>
                    <a:cubicBezTo>
                      <a:pt x="25207" y="14705"/>
                      <a:pt x="25888" y="13721"/>
                      <a:pt x="27023" y="12889"/>
                    </a:cubicBezTo>
                    <a:cubicBezTo>
                      <a:pt x="29370" y="11072"/>
                      <a:pt x="30581" y="7666"/>
                      <a:pt x="34214" y="7590"/>
                    </a:cubicBezTo>
                    <a:cubicBezTo>
                      <a:pt x="33230" y="13040"/>
                      <a:pt x="31641" y="18187"/>
                      <a:pt x="28537" y="22805"/>
                    </a:cubicBezTo>
                    <a:cubicBezTo>
                      <a:pt x="26191" y="23335"/>
                      <a:pt x="25207" y="26589"/>
                      <a:pt x="21952" y="25908"/>
                    </a:cubicBezTo>
                    <a:cubicBezTo>
                      <a:pt x="20362" y="22577"/>
                      <a:pt x="25585" y="18338"/>
                      <a:pt x="20968" y="15235"/>
                    </a:cubicBezTo>
                    <a:cubicBezTo>
                      <a:pt x="14458" y="16900"/>
                      <a:pt x="9235" y="15462"/>
                      <a:pt x="5677" y="9482"/>
                    </a:cubicBezTo>
                    <a:close/>
                  </a:path>
                </a:pathLst>
              </a:custGeom>
              <a:solidFill>
                <a:srgbClr val="F0C6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5" name="任意多边形: 形状 4784"/>
              <p:cNvSpPr/>
              <p:nvPr/>
            </p:nvSpPr>
            <p:spPr>
              <a:xfrm>
                <a:off x="1637196" y="6312437"/>
                <a:ext cx="22709" cy="15139"/>
              </a:xfrm>
              <a:custGeom>
                <a:avLst/>
                <a:gdLst>
                  <a:gd name="connsiteX0" fmla="*/ 8094 w 22708"/>
                  <a:gd name="connsiteY0" fmla="*/ 5677 h 15139"/>
                  <a:gd name="connsiteX1" fmla="*/ 23309 w 22708"/>
                  <a:gd name="connsiteY1" fmla="*/ 11430 h 15139"/>
                  <a:gd name="connsiteX2" fmla="*/ 8094 w 22708"/>
                  <a:gd name="connsiteY2" fmla="*/ 11430 h 15139"/>
                  <a:gd name="connsiteX3" fmla="*/ 6201 w 22708"/>
                  <a:gd name="connsiteY3" fmla="*/ 5753 h 15139"/>
                  <a:gd name="connsiteX4" fmla="*/ 6201 w 22708"/>
                  <a:gd name="connsiteY4" fmla="*/ 5753 h 15139"/>
                  <a:gd name="connsiteX5" fmla="*/ 8094 w 22708"/>
                  <a:gd name="connsiteY5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08" h="15139">
                    <a:moveTo>
                      <a:pt x="8094" y="5677"/>
                    </a:moveTo>
                    <a:cubicBezTo>
                      <a:pt x="12938" y="8251"/>
                      <a:pt x="17934" y="10370"/>
                      <a:pt x="23309" y="11430"/>
                    </a:cubicBezTo>
                    <a:cubicBezTo>
                      <a:pt x="18237" y="17637"/>
                      <a:pt x="13165" y="13095"/>
                      <a:pt x="8094" y="11430"/>
                    </a:cubicBezTo>
                    <a:cubicBezTo>
                      <a:pt x="6580" y="9840"/>
                      <a:pt x="4763" y="8327"/>
                      <a:pt x="6201" y="5753"/>
                    </a:cubicBezTo>
                    <a:lnTo>
                      <a:pt x="6201" y="5753"/>
                    </a:lnTo>
                    <a:cubicBezTo>
                      <a:pt x="6883" y="5677"/>
                      <a:pt x="7488" y="5677"/>
                      <a:pt x="8094" y="5677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6" name="任意多边形: 形状 4785"/>
              <p:cNvSpPr/>
              <p:nvPr/>
            </p:nvSpPr>
            <p:spPr>
              <a:xfrm>
                <a:off x="1630492" y="6312403"/>
                <a:ext cx="15139" cy="15139"/>
              </a:xfrm>
              <a:custGeom>
                <a:avLst/>
                <a:gdLst>
                  <a:gd name="connsiteX0" fmla="*/ 12906 w 15139"/>
                  <a:gd name="connsiteY0" fmla="*/ 5711 h 15139"/>
                  <a:gd name="connsiteX1" fmla="*/ 14798 w 15139"/>
                  <a:gd name="connsiteY1" fmla="*/ 11388 h 15139"/>
                  <a:gd name="connsiteX2" fmla="*/ 12906 w 15139"/>
                  <a:gd name="connsiteY2" fmla="*/ 11388 h 15139"/>
                  <a:gd name="connsiteX3" fmla="*/ 10105 w 15139"/>
                  <a:gd name="connsiteY3" fmla="*/ 11388 h 15139"/>
                  <a:gd name="connsiteX4" fmla="*/ 5714 w 15139"/>
                  <a:gd name="connsiteY4" fmla="*/ 8966 h 15139"/>
                  <a:gd name="connsiteX5" fmla="*/ 10105 w 15139"/>
                  <a:gd name="connsiteY5" fmla="*/ 5711 h 15139"/>
                  <a:gd name="connsiteX6" fmla="*/ 12906 w 15139"/>
                  <a:gd name="connsiteY6" fmla="*/ 5711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9" h="15139">
                    <a:moveTo>
                      <a:pt x="12906" y="5711"/>
                    </a:moveTo>
                    <a:cubicBezTo>
                      <a:pt x="13662" y="7603"/>
                      <a:pt x="15025" y="9193"/>
                      <a:pt x="14798" y="11388"/>
                    </a:cubicBezTo>
                    <a:cubicBezTo>
                      <a:pt x="14192" y="11388"/>
                      <a:pt x="13511" y="11388"/>
                      <a:pt x="12906" y="11388"/>
                    </a:cubicBezTo>
                    <a:cubicBezTo>
                      <a:pt x="11997" y="11388"/>
                      <a:pt x="11013" y="11388"/>
                      <a:pt x="10105" y="11388"/>
                    </a:cubicBezTo>
                    <a:cubicBezTo>
                      <a:pt x="8288" y="11236"/>
                      <a:pt x="6017" y="11540"/>
                      <a:pt x="5714" y="8966"/>
                    </a:cubicBezTo>
                    <a:cubicBezTo>
                      <a:pt x="5336" y="5635"/>
                      <a:pt x="7910" y="5787"/>
                      <a:pt x="10105" y="5711"/>
                    </a:cubicBezTo>
                    <a:cubicBezTo>
                      <a:pt x="11013" y="5635"/>
                      <a:pt x="11997" y="5711"/>
                      <a:pt x="12906" y="5711"/>
                    </a:cubicBezTo>
                    <a:close/>
                  </a:path>
                </a:pathLst>
              </a:custGeom>
              <a:solidFill>
                <a:srgbClr val="EBB0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7" name="任意多边形: 形状 4786"/>
              <p:cNvSpPr/>
              <p:nvPr/>
            </p:nvSpPr>
            <p:spPr>
              <a:xfrm>
                <a:off x="1926725" y="6078614"/>
                <a:ext cx="7570" cy="7570"/>
              </a:xfrm>
              <a:custGeom>
                <a:avLst/>
                <a:gdLst>
                  <a:gd name="connsiteX0" fmla="*/ 7570 w 7569"/>
                  <a:gd name="connsiteY0" fmla="*/ 5677 h 7569"/>
                  <a:gd name="connsiteX1" fmla="*/ 5677 w 7569"/>
                  <a:gd name="connsiteY1" fmla="*/ 7570 h 7569"/>
                  <a:gd name="connsiteX2" fmla="*/ 7570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7570" y="5677"/>
                    </a:moveTo>
                    <a:cubicBezTo>
                      <a:pt x="6964" y="6283"/>
                      <a:pt x="6283" y="6964"/>
                      <a:pt x="5677" y="7570"/>
                    </a:cubicBezTo>
                    <a:cubicBezTo>
                      <a:pt x="5904" y="6585"/>
                      <a:pt x="6510" y="5904"/>
                      <a:pt x="7570" y="5677"/>
                    </a:cubicBezTo>
                    <a:close/>
                  </a:path>
                </a:pathLst>
              </a:custGeom>
              <a:solidFill>
                <a:srgbClr val="F5CD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8" name="任意多边形: 形状 4787"/>
              <p:cNvSpPr/>
              <p:nvPr/>
            </p:nvSpPr>
            <p:spPr>
              <a:xfrm>
                <a:off x="2257438" y="5974003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7570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6283" y="6964"/>
                      <a:pt x="6964" y="6282"/>
                      <a:pt x="7570" y="5677"/>
                    </a:cubicBezTo>
                    <a:cubicBezTo>
                      <a:pt x="6964" y="6358"/>
                      <a:pt x="6358" y="6964"/>
                      <a:pt x="5677" y="7570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89" name="任意多边形: 形状 4788"/>
              <p:cNvSpPr/>
              <p:nvPr/>
            </p:nvSpPr>
            <p:spPr>
              <a:xfrm>
                <a:off x="2255546" y="5975971"/>
                <a:ext cx="7570" cy="7570"/>
              </a:xfrm>
              <a:custGeom>
                <a:avLst/>
                <a:gdLst>
                  <a:gd name="connsiteX0" fmla="*/ 5677 w 7569"/>
                  <a:gd name="connsiteY0" fmla="*/ 5677 h 7569"/>
                  <a:gd name="connsiteX1" fmla="*/ 7570 w 7569"/>
                  <a:gd name="connsiteY1" fmla="*/ 5677 h 7569"/>
                  <a:gd name="connsiteX2" fmla="*/ 5677 w 7569"/>
                  <a:gd name="connsiteY2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5677"/>
                    </a:moveTo>
                    <a:cubicBezTo>
                      <a:pt x="6283" y="5677"/>
                      <a:pt x="6964" y="5677"/>
                      <a:pt x="7570" y="5677"/>
                    </a:cubicBezTo>
                    <a:cubicBezTo>
                      <a:pt x="6964" y="7115"/>
                      <a:pt x="6358" y="7115"/>
                      <a:pt x="5677" y="5677"/>
                    </a:cubicBezTo>
                    <a:close/>
                  </a:path>
                </a:pathLst>
              </a:custGeom>
              <a:solidFill>
                <a:srgbClr val="F4D0A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0" name="任意多边形: 形状 4789"/>
              <p:cNvSpPr/>
              <p:nvPr/>
            </p:nvSpPr>
            <p:spPr>
              <a:xfrm>
                <a:off x="2189535" y="6513975"/>
                <a:ext cx="15139" cy="15139"/>
              </a:xfrm>
              <a:custGeom>
                <a:avLst/>
                <a:gdLst>
                  <a:gd name="connsiteX0" fmla="*/ 7120 w 15139"/>
                  <a:gd name="connsiteY0" fmla="*/ 11317 h 15139"/>
                  <a:gd name="connsiteX1" fmla="*/ 6287 w 15139"/>
                  <a:gd name="connsiteY1" fmla="*/ 6473 h 15139"/>
                  <a:gd name="connsiteX2" fmla="*/ 9542 w 15139"/>
                  <a:gd name="connsiteY2" fmla="*/ 6246 h 15139"/>
                  <a:gd name="connsiteX3" fmla="*/ 9012 w 15139"/>
                  <a:gd name="connsiteY3" fmla="*/ 11317 h 15139"/>
                  <a:gd name="connsiteX4" fmla="*/ 7120 w 15139"/>
                  <a:gd name="connsiteY4" fmla="*/ 1131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7120" y="11317"/>
                    </a:moveTo>
                    <a:cubicBezTo>
                      <a:pt x="6665" y="9728"/>
                      <a:pt x="4697" y="8365"/>
                      <a:pt x="6287" y="6473"/>
                    </a:cubicBezTo>
                    <a:cubicBezTo>
                      <a:pt x="7195" y="5413"/>
                      <a:pt x="8709" y="5489"/>
                      <a:pt x="9542" y="6246"/>
                    </a:cubicBezTo>
                    <a:cubicBezTo>
                      <a:pt x="11586" y="8063"/>
                      <a:pt x="11131" y="9879"/>
                      <a:pt x="9012" y="11317"/>
                    </a:cubicBezTo>
                    <a:cubicBezTo>
                      <a:pt x="8331" y="11317"/>
                      <a:pt x="7725" y="11317"/>
                      <a:pt x="7120" y="11317"/>
                    </a:cubicBezTo>
                    <a:close/>
                  </a:path>
                </a:pathLst>
              </a:custGeom>
              <a:solidFill>
                <a:srgbClr val="F4BD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1" name="任意多边形: 形状 4790"/>
              <p:cNvSpPr/>
              <p:nvPr/>
            </p:nvSpPr>
            <p:spPr>
              <a:xfrm>
                <a:off x="1648620" y="5970597"/>
                <a:ext cx="7570" cy="7570"/>
              </a:xfrm>
              <a:custGeom>
                <a:avLst/>
                <a:gdLst>
                  <a:gd name="connsiteX0" fmla="*/ 8099 w 7569"/>
                  <a:gd name="connsiteY0" fmla="*/ 7191 h 7569"/>
                  <a:gd name="connsiteX1" fmla="*/ 5677 w 7569"/>
                  <a:gd name="connsiteY1" fmla="*/ 6661 h 7569"/>
                  <a:gd name="connsiteX2" fmla="*/ 6283 w 7569"/>
                  <a:gd name="connsiteY2" fmla="*/ 5677 h 7569"/>
                  <a:gd name="connsiteX3" fmla="*/ 8099 w 7569"/>
                  <a:gd name="connsiteY3" fmla="*/ 7191 h 7569"/>
                  <a:gd name="connsiteX4" fmla="*/ 8099 w 7569"/>
                  <a:gd name="connsiteY4" fmla="*/ 7191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7191"/>
                    </a:moveTo>
                    <a:cubicBezTo>
                      <a:pt x="7267" y="7040"/>
                      <a:pt x="6510" y="6812"/>
                      <a:pt x="5677" y="6661"/>
                    </a:cubicBezTo>
                    <a:cubicBezTo>
                      <a:pt x="5904" y="6358"/>
                      <a:pt x="6056" y="5980"/>
                      <a:pt x="6283" y="5677"/>
                    </a:cubicBezTo>
                    <a:cubicBezTo>
                      <a:pt x="6888" y="6207"/>
                      <a:pt x="7494" y="6737"/>
                      <a:pt x="8099" y="7191"/>
                    </a:cubicBezTo>
                    <a:lnTo>
                      <a:pt x="8099" y="7191"/>
                    </a:lnTo>
                    <a:close/>
                  </a:path>
                </a:pathLst>
              </a:custGeom>
              <a:solidFill>
                <a:srgbClr val="F7C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2" name="任意多边形: 形状 4791"/>
              <p:cNvSpPr/>
              <p:nvPr/>
            </p:nvSpPr>
            <p:spPr>
              <a:xfrm>
                <a:off x="2197440" y="6517798"/>
                <a:ext cx="7570" cy="7570"/>
              </a:xfrm>
              <a:custGeom>
                <a:avLst/>
                <a:gdLst>
                  <a:gd name="connsiteX0" fmla="*/ 6784 w 7569"/>
                  <a:gd name="connsiteY0" fmla="*/ 7494 h 7569"/>
                  <a:gd name="connsiteX1" fmla="*/ 6784 w 7569"/>
                  <a:gd name="connsiteY1" fmla="*/ 5677 h 7569"/>
                  <a:gd name="connsiteX2" fmla="*/ 6784 w 7569"/>
                  <a:gd name="connsiteY2" fmla="*/ 7494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6784" y="7494"/>
                    </a:moveTo>
                    <a:cubicBezTo>
                      <a:pt x="5346" y="6889"/>
                      <a:pt x="5270" y="6283"/>
                      <a:pt x="6784" y="5677"/>
                    </a:cubicBezTo>
                    <a:cubicBezTo>
                      <a:pt x="6784" y="6283"/>
                      <a:pt x="6784" y="6889"/>
                      <a:pt x="6784" y="7494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3" name="任意多边形: 形状 4792"/>
              <p:cNvSpPr/>
              <p:nvPr/>
            </p:nvSpPr>
            <p:spPr>
              <a:xfrm>
                <a:off x="2198547" y="6519615"/>
                <a:ext cx="7570" cy="7570"/>
              </a:xfrm>
              <a:custGeom>
                <a:avLst/>
                <a:gdLst>
                  <a:gd name="connsiteX0" fmla="*/ 5677 w 7569"/>
                  <a:gd name="connsiteY0" fmla="*/ 7570 h 7569"/>
                  <a:gd name="connsiteX1" fmla="*/ 5677 w 7569"/>
                  <a:gd name="connsiteY1" fmla="*/ 5677 h 7569"/>
                  <a:gd name="connsiteX2" fmla="*/ 5677 w 7569"/>
                  <a:gd name="connsiteY2" fmla="*/ 7570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7569">
                    <a:moveTo>
                      <a:pt x="5677" y="7570"/>
                    </a:moveTo>
                    <a:cubicBezTo>
                      <a:pt x="5677" y="6964"/>
                      <a:pt x="5677" y="6283"/>
                      <a:pt x="5677" y="5677"/>
                    </a:cubicBezTo>
                    <a:cubicBezTo>
                      <a:pt x="7115" y="6359"/>
                      <a:pt x="7115" y="6964"/>
                      <a:pt x="5677" y="7570"/>
                    </a:cubicBezTo>
                    <a:close/>
                  </a:path>
                </a:pathLst>
              </a:custGeom>
              <a:solidFill>
                <a:srgbClr val="F7D09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4" name="任意多边形: 形状 4793"/>
              <p:cNvSpPr/>
              <p:nvPr/>
            </p:nvSpPr>
            <p:spPr>
              <a:xfrm>
                <a:off x="1631513" y="5437929"/>
                <a:ext cx="7570" cy="7570"/>
              </a:xfrm>
              <a:custGeom>
                <a:avLst/>
                <a:gdLst>
                  <a:gd name="connsiteX0" fmla="*/ 8099 w 7569"/>
                  <a:gd name="connsiteY0" fmla="*/ 5677 h 7569"/>
                  <a:gd name="connsiteX1" fmla="*/ 6283 w 7569"/>
                  <a:gd name="connsiteY1" fmla="*/ 7191 h 7569"/>
                  <a:gd name="connsiteX2" fmla="*/ 5677 w 7569"/>
                  <a:gd name="connsiteY2" fmla="*/ 6207 h 7569"/>
                  <a:gd name="connsiteX3" fmla="*/ 8099 w 7569"/>
                  <a:gd name="connsiteY3" fmla="*/ 5677 h 7569"/>
                  <a:gd name="connsiteX4" fmla="*/ 8099 w 7569"/>
                  <a:gd name="connsiteY4" fmla="*/ 5677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8099" y="5677"/>
                    </a:moveTo>
                    <a:cubicBezTo>
                      <a:pt x="7494" y="6207"/>
                      <a:pt x="6888" y="6661"/>
                      <a:pt x="6283" y="7191"/>
                    </a:cubicBezTo>
                    <a:cubicBezTo>
                      <a:pt x="6056" y="6888"/>
                      <a:pt x="5904" y="6510"/>
                      <a:pt x="5677" y="6207"/>
                    </a:cubicBezTo>
                    <a:cubicBezTo>
                      <a:pt x="6510" y="6056"/>
                      <a:pt x="7267" y="5828"/>
                      <a:pt x="8099" y="5677"/>
                    </a:cubicBezTo>
                    <a:lnTo>
                      <a:pt x="8099" y="5677"/>
                    </a:lnTo>
                    <a:close/>
                  </a:path>
                </a:pathLst>
              </a:custGeom>
              <a:solidFill>
                <a:srgbClr val="F5D9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5" name="任意多边形: 形状 4794"/>
              <p:cNvSpPr/>
              <p:nvPr/>
            </p:nvSpPr>
            <p:spPr>
              <a:xfrm>
                <a:off x="1731885" y="5094801"/>
                <a:ext cx="7570" cy="7570"/>
              </a:xfrm>
              <a:custGeom>
                <a:avLst/>
                <a:gdLst>
                  <a:gd name="connsiteX0" fmla="*/ 6585 w 7569"/>
                  <a:gd name="connsiteY0" fmla="*/ 6585 h 7569"/>
                  <a:gd name="connsiteX1" fmla="*/ 5677 w 7569"/>
                  <a:gd name="connsiteY1" fmla="*/ 5677 h 7569"/>
                  <a:gd name="connsiteX2" fmla="*/ 6207 w 7569"/>
                  <a:gd name="connsiteY2" fmla="*/ 5829 h 7569"/>
                  <a:gd name="connsiteX3" fmla="*/ 6585 w 7569"/>
                  <a:gd name="connsiteY3" fmla="*/ 6585 h 7569"/>
                  <a:gd name="connsiteX4" fmla="*/ 6585 w 7569"/>
                  <a:gd name="connsiteY4" fmla="*/ 6585 h 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9" h="7569">
                    <a:moveTo>
                      <a:pt x="6585" y="6585"/>
                    </a:moveTo>
                    <a:cubicBezTo>
                      <a:pt x="6283" y="6283"/>
                      <a:pt x="5980" y="5980"/>
                      <a:pt x="5677" y="5677"/>
                    </a:cubicBezTo>
                    <a:cubicBezTo>
                      <a:pt x="5829" y="5753"/>
                      <a:pt x="6131" y="5753"/>
                      <a:pt x="6207" y="5829"/>
                    </a:cubicBezTo>
                    <a:cubicBezTo>
                      <a:pt x="6434" y="6131"/>
                      <a:pt x="6434" y="6358"/>
                      <a:pt x="6585" y="6585"/>
                    </a:cubicBezTo>
                    <a:lnTo>
                      <a:pt x="6585" y="6585"/>
                    </a:lnTo>
                    <a:close/>
                  </a:path>
                </a:pathLst>
              </a:custGeom>
              <a:solidFill>
                <a:srgbClr val="F4D4B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6" name="任意多边形: 形状 4795"/>
              <p:cNvSpPr/>
              <p:nvPr/>
            </p:nvSpPr>
            <p:spPr>
              <a:xfrm>
                <a:off x="2422833" y="6130980"/>
                <a:ext cx="15139" cy="15139"/>
              </a:xfrm>
              <a:custGeom>
                <a:avLst/>
                <a:gdLst>
                  <a:gd name="connsiteX0" fmla="*/ 9462 w 15139"/>
                  <a:gd name="connsiteY0" fmla="*/ 12202 h 15139"/>
                  <a:gd name="connsiteX1" fmla="*/ 5677 w 15139"/>
                  <a:gd name="connsiteY1" fmla="*/ 8417 h 15139"/>
                  <a:gd name="connsiteX2" fmla="*/ 7418 w 15139"/>
                  <a:gd name="connsiteY2" fmla="*/ 8190 h 15139"/>
                  <a:gd name="connsiteX3" fmla="*/ 12263 w 15139"/>
                  <a:gd name="connsiteY3" fmla="*/ 6828 h 15139"/>
                  <a:gd name="connsiteX4" fmla="*/ 9462 w 15139"/>
                  <a:gd name="connsiteY4" fmla="*/ 12202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462" y="12202"/>
                    </a:moveTo>
                    <a:cubicBezTo>
                      <a:pt x="8175" y="10916"/>
                      <a:pt x="6964" y="9704"/>
                      <a:pt x="5677" y="8417"/>
                    </a:cubicBezTo>
                    <a:cubicBezTo>
                      <a:pt x="6283" y="8342"/>
                      <a:pt x="6888" y="8190"/>
                      <a:pt x="7418" y="8190"/>
                    </a:cubicBezTo>
                    <a:cubicBezTo>
                      <a:pt x="9235" y="8266"/>
                      <a:pt x="9992" y="3573"/>
                      <a:pt x="12263" y="6828"/>
                    </a:cubicBezTo>
                    <a:cubicBezTo>
                      <a:pt x="14231" y="9704"/>
                      <a:pt x="11657" y="11067"/>
                      <a:pt x="9462" y="12202"/>
                    </a:cubicBezTo>
                    <a:close/>
                  </a:path>
                </a:pathLst>
              </a:custGeom>
              <a:solidFill>
                <a:srgbClr val="EFC0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7" name="任意多边形: 形状 4796"/>
              <p:cNvSpPr/>
              <p:nvPr/>
            </p:nvSpPr>
            <p:spPr>
              <a:xfrm>
                <a:off x="1622090" y="6312437"/>
                <a:ext cx="15139" cy="15139"/>
              </a:xfrm>
              <a:custGeom>
                <a:avLst/>
                <a:gdLst>
                  <a:gd name="connsiteX0" fmla="*/ 9878 w 15139"/>
                  <a:gd name="connsiteY0" fmla="*/ 13247 h 15139"/>
                  <a:gd name="connsiteX1" fmla="*/ 7985 w 15139"/>
                  <a:gd name="connsiteY1" fmla="*/ 13247 h 15139"/>
                  <a:gd name="connsiteX2" fmla="*/ 6093 w 15139"/>
                  <a:gd name="connsiteY2" fmla="*/ 9462 h 15139"/>
                  <a:gd name="connsiteX3" fmla="*/ 6093 w 15139"/>
                  <a:gd name="connsiteY3" fmla="*/ 5677 h 15139"/>
                  <a:gd name="connsiteX4" fmla="*/ 9878 w 15139"/>
                  <a:gd name="connsiteY4" fmla="*/ 1324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15139">
                    <a:moveTo>
                      <a:pt x="9878" y="13247"/>
                    </a:moveTo>
                    <a:cubicBezTo>
                      <a:pt x="9272" y="13247"/>
                      <a:pt x="8591" y="13247"/>
                      <a:pt x="7985" y="13247"/>
                    </a:cubicBezTo>
                    <a:cubicBezTo>
                      <a:pt x="7077" y="12112"/>
                      <a:pt x="4730" y="11733"/>
                      <a:pt x="6093" y="9462"/>
                    </a:cubicBezTo>
                    <a:cubicBezTo>
                      <a:pt x="6093" y="8175"/>
                      <a:pt x="6093" y="6964"/>
                      <a:pt x="6093" y="5677"/>
                    </a:cubicBezTo>
                    <a:cubicBezTo>
                      <a:pt x="12603" y="6737"/>
                      <a:pt x="12905" y="7343"/>
                      <a:pt x="9878" y="13247"/>
                    </a:cubicBezTo>
                    <a:close/>
                  </a:path>
                </a:pathLst>
              </a:custGeom>
              <a:solidFill>
                <a:srgbClr val="F1C7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98" name="任意多边形: 形状 4797"/>
              <p:cNvSpPr/>
              <p:nvPr/>
            </p:nvSpPr>
            <p:spPr>
              <a:xfrm>
                <a:off x="1621027" y="6316222"/>
                <a:ext cx="7570" cy="15139"/>
              </a:xfrm>
              <a:custGeom>
                <a:avLst/>
                <a:gdLst>
                  <a:gd name="connsiteX0" fmla="*/ 7155 w 7569"/>
                  <a:gd name="connsiteY0" fmla="*/ 5677 h 15139"/>
                  <a:gd name="connsiteX1" fmla="*/ 9048 w 7569"/>
                  <a:gd name="connsiteY1" fmla="*/ 9462 h 15139"/>
                  <a:gd name="connsiteX2" fmla="*/ 7155 w 7569"/>
                  <a:gd name="connsiteY2" fmla="*/ 5677 h 1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9" h="15139">
                    <a:moveTo>
                      <a:pt x="7155" y="5677"/>
                    </a:moveTo>
                    <a:cubicBezTo>
                      <a:pt x="7761" y="6964"/>
                      <a:pt x="8442" y="8175"/>
                      <a:pt x="9048" y="9462"/>
                    </a:cubicBezTo>
                    <a:cubicBezTo>
                      <a:pt x="6701" y="9084"/>
                      <a:pt x="3900" y="8856"/>
                      <a:pt x="7155" y="5677"/>
                    </a:cubicBezTo>
                    <a:close/>
                  </a:path>
                </a:pathLst>
              </a:custGeom>
              <a:solidFill>
                <a:srgbClr val="EEBB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65" name="矩形 3364"/>
            <p:cNvSpPr/>
            <p:nvPr/>
          </p:nvSpPr>
          <p:spPr>
            <a:xfrm>
              <a:off x="-419100" y="6858000"/>
              <a:ext cx="2571750" cy="10858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66" name="组合 3365"/>
            <p:cNvGrpSpPr/>
            <p:nvPr/>
          </p:nvGrpSpPr>
          <p:grpSpPr>
            <a:xfrm flipH="1">
              <a:off x="-1085850" y="4747161"/>
              <a:ext cx="3007617" cy="3196689"/>
              <a:chOff x="10144578" y="4556738"/>
              <a:chExt cx="3007617" cy="3196689"/>
            </a:xfrm>
          </p:grpSpPr>
          <p:sp>
            <p:nvSpPr>
              <p:cNvPr id="3367" name="矩形 3366"/>
              <p:cNvSpPr/>
              <p:nvPr/>
            </p:nvSpPr>
            <p:spPr>
              <a:xfrm>
                <a:off x="10144578" y="6667577"/>
                <a:ext cx="2571750" cy="1085850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68" name="矩形 3367"/>
              <p:cNvSpPr/>
              <p:nvPr/>
            </p:nvSpPr>
            <p:spPr>
              <a:xfrm rot="16200000">
                <a:off x="11323395" y="5299688"/>
                <a:ext cx="2571750" cy="1085850"/>
              </a:xfrm>
              <a:prstGeom prst="rect">
                <a:avLst/>
              </a:prstGeom>
              <a:solidFill>
                <a:srgbClr val="E6E6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p:hf sldNum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0119571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4943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8191460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650550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582510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6998388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8135012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582131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979509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7252092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" y="-2038350"/>
            <a:ext cx="12191999" cy="6858000"/>
          </a:xfrm>
          <a:prstGeom prst="rect">
            <a:avLst/>
          </a:prstGeom>
        </p:spPr>
      </p:pic>
      <p:grpSp>
        <p:nvGrpSpPr>
          <p:cNvPr id="23" name="组合 22"/>
          <p:cNvGrpSpPr/>
          <p:nvPr userDrawn="1"/>
        </p:nvGrpSpPr>
        <p:grpSpPr>
          <a:xfrm>
            <a:off x="29029" y="168124"/>
            <a:ext cx="1611086" cy="2782911"/>
            <a:chOff x="1504572" y="357086"/>
            <a:chExt cx="1265097" cy="2185265"/>
          </a:xfrm>
        </p:grpSpPr>
        <p:sp>
          <p:nvSpPr>
            <p:cNvPr id="24" name="任意多边形: 形状 23"/>
            <p:cNvSpPr/>
            <p:nvPr/>
          </p:nvSpPr>
          <p:spPr>
            <a:xfrm>
              <a:off x="1504648" y="1469911"/>
              <a:ext cx="45417" cy="52987"/>
            </a:xfrm>
            <a:custGeom>
              <a:avLst/>
              <a:gdLst>
                <a:gd name="connsiteX0" fmla="*/ 15063 w 45417"/>
                <a:gd name="connsiteY0" fmla="*/ 51085 h 52986"/>
                <a:gd name="connsiteX1" fmla="*/ 5677 w 45417"/>
                <a:gd name="connsiteY1" fmla="*/ 39504 h 52986"/>
                <a:gd name="connsiteX2" fmla="*/ 5677 w 45417"/>
                <a:gd name="connsiteY2" fmla="*/ 18612 h 52986"/>
                <a:gd name="connsiteX3" fmla="*/ 19151 w 45417"/>
                <a:gd name="connsiteY3" fmla="*/ 8545 h 52986"/>
                <a:gd name="connsiteX4" fmla="*/ 24677 w 45417"/>
                <a:gd name="connsiteY4" fmla="*/ 7334 h 52986"/>
                <a:gd name="connsiteX5" fmla="*/ 24677 w 45417"/>
                <a:gd name="connsiteY5" fmla="*/ 7334 h 52986"/>
                <a:gd name="connsiteX6" fmla="*/ 30959 w 45417"/>
                <a:gd name="connsiteY6" fmla="*/ 6122 h 52986"/>
                <a:gd name="connsiteX7" fmla="*/ 35955 w 45417"/>
                <a:gd name="connsiteY7" fmla="*/ 5971 h 52986"/>
                <a:gd name="connsiteX8" fmla="*/ 41708 w 45417"/>
                <a:gd name="connsiteY8" fmla="*/ 8847 h 52986"/>
                <a:gd name="connsiteX9" fmla="*/ 42238 w 45417"/>
                <a:gd name="connsiteY9" fmla="*/ 11270 h 52986"/>
                <a:gd name="connsiteX10" fmla="*/ 27705 w 45417"/>
                <a:gd name="connsiteY10" fmla="*/ 24668 h 52986"/>
                <a:gd name="connsiteX11" fmla="*/ 20741 w 45417"/>
                <a:gd name="connsiteY11" fmla="*/ 29815 h 52986"/>
                <a:gd name="connsiteX12" fmla="*/ 19454 w 45417"/>
                <a:gd name="connsiteY12" fmla="*/ 31935 h 52986"/>
                <a:gd name="connsiteX13" fmla="*/ 17637 w 45417"/>
                <a:gd name="connsiteY13" fmla="*/ 42153 h 52986"/>
                <a:gd name="connsiteX14" fmla="*/ 16956 w 45417"/>
                <a:gd name="connsiteY14" fmla="*/ 49269 h 52986"/>
                <a:gd name="connsiteX15" fmla="*/ 15063 w 45417"/>
                <a:gd name="connsiteY15" fmla="*/ 5108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52986">
                  <a:moveTo>
                    <a:pt x="15063" y="51085"/>
                  </a:moveTo>
                  <a:cubicBezTo>
                    <a:pt x="13095" y="46241"/>
                    <a:pt x="10976" y="41624"/>
                    <a:pt x="5677" y="39504"/>
                  </a:cubicBezTo>
                  <a:cubicBezTo>
                    <a:pt x="5677" y="32540"/>
                    <a:pt x="5677" y="25576"/>
                    <a:pt x="5677" y="18612"/>
                  </a:cubicBezTo>
                  <a:cubicBezTo>
                    <a:pt x="10673" y="15963"/>
                    <a:pt x="15442" y="12935"/>
                    <a:pt x="19151" y="8545"/>
                  </a:cubicBezTo>
                  <a:cubicBezTo>
                    <a:pt x="20665" y="6728"/>
                    <a:pt x="22330" y="5366"/>
                    <a:pt x="24677" y="7334"/>
                  </a:cubicBezTo>
                  <a:lnTo>
                    <a:pt x="24677" y="7334"/>
                  </a:lnTo>
                  <a:cubicBezTo>
                    <a:pt x="27250" y="9453"/>
                    <a:pt x="28991" y="7258"/>
                    <a:pt x="30959" y="6122"/>
                  </a:cubicBezTo>
                  <a:cubicBezTo>
                    <a:pt x="32625" y="5517"/>
                    <a:pt x="34290" y="5593"/>
                    <a:pt x="35955" y="5971"/>
                  </a:cubicBezTo>
                  <a:cubicBezTo>
                    <a:pt x="37999" y="6652"/>
                    <a:pt x="40119" y="7334"/>
                    <a:pt x="41708" y="8847"/>
                  </a:cubicBezTo>
                  <a:cubicBezTo>
                    <a:pt x="42238" y="9604"/>
                    <a:pt x="42389" y="10437"/>
                    <a:pt x="42238" y="11270"/>
                  </a:cubicBezTo>
                  <a:cubicBezTo>
                    <a:pt x="36712" y="14979"/>
                    <a:pt x="31262" y="18764"/>
                    <a:pt x="27705" y="24668"/>
                  </a:cubicBezTo>
                  <a:cubicBezTo>
                    <a:pt x="25888" y="27090"/>
                    <a:pt x="22179" y="26939"/>
                    <a:pt x="20741" y="29815"/>
                  </a:cubicBezTo>
                  <a:cubicBezTo>
                    <a:pt x="20362" y="30572"/>
                    <a:pt x="19908" y="31253"/>
                    <a:pt x="19454" y="31935"/>
                  </a:cubicBezTo>
                  <a:cubicBezTo>
                    <a:pt x="17183" y="35038"/>
                    <a:pt x="13171" y="37536"/>
                    <a:pt x="17637" y="42153"/>
                  </a:cubicBezTo>
                  <a:cubicBezTo>
                    <a:pt x="19378" y="43970"/>
                    <a:pt x="17940" y="46922"/>
                    <a:pt x="16956" y="49269"/>
                  </a:cubicBezTo>
                  <a:cubicBezTo>
                    <a:pt x="16426" y="49950"/>
                    <a:pt x="15820" y="50631"/>
                    <a:pt x="15063" y="51085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/>
            <p:cNvSpPr/>
            <p:nvPr/>
          </p:nvSpPr>
          <p:spPr>
            <a:xfrm>
              <a:off x="1504572" y="2172885"/>
              <a:ext cx="22709" cy="37848"/>
            </a:xfrm>
            <a:custGeom>
              <a:avLst/>
              <a:gdLst>
                <a:gd name="connsiteX0" fmla="*/ 5753 w 22708"/>
                <a:gd name="connsiteY0" fmla="*/ 5677 h 37847"/>
                <a:gd name="connsiteX1" fmla="*/ 17334 w 22708"/>
                <a:gd name="connsiteY1" fmla="*/ 16426 h 37847"/>
                <a:gd name="connsiteX2" fmla="*/ 15139 w 22708"/>
                <a:gd name="connsiteY2" fmla="*/ 30657 h 37847"/>
                <a:gd name="connsiteX3" fmla="*/ 5677 w 22708"/>
                <a:gd name="connsiteY3" fmla="*/ 32246 h 37847"/>
                <a:gd name="connsiteX4" fmla="*/ 5753 w 22708"/>
                <a:gd name="connsiteY4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7847">
                  <a:moveTo>
                    <a:pt x="5753" y="5677"/>
                  </a:moveTo>
                  <a:cubicBezTo>
                    <a:pt x="9083" y="9840"/>
                    <a:pt x="13247" y="13095"/>
                    <a:pt x="17334" y="16426"/>
                  </a:cubicBezTo>
                  <a:cubicBezTo>
                    <a:pt x="20362" y="18924"/>
                    <a:pt x="17864" y="25964"/>
                    <a:pt x="15139" y="30657"/>
                  </a:cubicBezTo>
                  <a:cubicBezTo>
                    <a:pt x="12490" y="35350"/>
                    <a:pt x="9235" y="34290"/>
                    <a:pt x="5677" y="32246"/>
                  </a:cubicBezTo>
                  <a:cubicBezTo>
                    <a:pt x="5753" y="23466"/>
                    <a:pt x="5753" y="14533"/>
                    <a:pt x="5753" y="567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/>
            <p:cNvSpPr/>
            <p:nvPr/>
          </p:nvSpPr>
          <p:spPr>
            <a:xfrm>
              <a:off x="1504648" y="983256"/>
              <a:ext cx="22709" cy="37848"/>
            </a:xfrm>
            <a:custGeom>
              <a:avLst/>
              <a:gdLst>
                <a:gd name="connsiteX0" fmla="*/ 7570 w 22708"/>
                <a:gd name="connsiteY0" fmla="*/ 14836 h 37847"/>
                <a:gd name="connsiteX1" fmla="*/ 21497 w 22708"/>
                <a:gd name="connsiteY1" fmla="*/ 5677 h 37847"/>
                <a:gd name="connsiteX2" fmla="*/ 22179 w 22708"/>
                <a:gd name="connsiteY2" fmla="*/ 12036 h 37847"/>
                <a:gd name="connsiteX3" fmla="*/ 22633 w 22708"/>
                <a:gd name="connsiteY3" fmla="*/ 19984 h 37847"/>
                <a:gd name="connsiteX4" fmla="*/ 21346 w 22708"/>
                <a:gd name="connsiteY4" fmla="*/ 31943 h 37847"/>
                <a:gd name="connsiteX5" fmla="*/ 9916 w 22708"/>
                <a:gd name="connsiteY5" fmla="*/ 32095 h 37847"/>
                <a:gd name="connsiteX6" fmla="*/ 5677 w 22708"/>
                <a:gd name="connsiteY6" fmla="*/ 29975 h 37847"/>
                <a:gd name="connsiteX7" fmla="*/ 5677 w 22708"/>
                <a:gd name="connsiteY7" fmla="*/ 16653 h 37847"/>
                <a:gd name="connsiteX8" fmla="*/ 6661 w 22708"/>
                <a:gd name="connsiteY8" fmla="*/ 15139 h 37847"/>
                <a:gd name="connsiteX9" fmla="*/ 7570 w 22708"/>
                <a:gd name="connsiteY9" fmla="*/ 1483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7570" y="14836"/>
                  </a:moveTo>
                  <a:cubicBezTo>
                    <a:pt x="14004" y="15063"/>
                    <a:pt x="17486" y="10597"/>
                    <a:pt x="21497" y="5677"/>
                  </a:cubicBezTo>
                  <a:cubicBezTo>
                    <a:pt x="23238" y="8175"/>
                    <a:pt x="23163" y="10219"/>
                    <a:pt x="22179" y="12036"/>
                  </a:cubicBezTo>
                  <a:cubicBezTo>
                    <a:pt x="20589" y="14912"/>
                    <a:pt x="20816" y="17486"/>
                    <a:pt x="22633" y="19984"/>
                  </a:cubicBezTo>
                  <a:cubicBezTo>
                    <a:pt x="25736" y="24374"/>
                    <a:pt x="24752" y="28537"/>
                    <a:pt x="21346" y="31943"/>
                  </a:cubicBezTo>
                  <a:cubicBezTo>
                    <a:pt x="17940" y="35274"/>
                    <a:pt x="13777" y="33836"/>
                    <a:pt x="9916" y="32095"/>
                  </a:cubicBezTo>
                  <a:cubicBezTo>
                    <a:pt x="8478" y="31414"/>
                    <a:pt x="7115" y="30657"/>
                    <a:pt x="5677" y="29975"/>
                  </a:cubicBezTo>
                  <a:cubicBezTo>
                    <a:pt x="5677" y="25509"/>
                    <a:pt x="5677" y="21119"/>
                    <a:pt x="5677" y="16653"/>
                  </a:cubicBezTo>
                  <a:cubicBezTo>
                    <a:pt x="6131" y="16199"/>
                    <a:pt x="6510" y="15745"/>
                    <a:pt x="6661" y="15139"/>
                  </a:cubicBezTo>
                  <a:cubicBezTo>
                    <a:pt x="6661" y="15139"/>
                    <a:pt x="7570" y="14836"/>
                    <a:pt x="7570" y="1483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1504648" y="1214716"/>
              <a:ext cx="15139" cy="22709"/>
            </a:xfrm>
            <a:custGeom>
              <a:avLst/>
              <a:gdLst>
                <a:gd name="connsiteX0" fmla="*/ 5677 w 15139"/>
                <a:gd name="connsiteY0" fmla="*/ 5694 h 22708"/>
                <a:gd name="connsiteX1" fmla="*/ 15518 w 15139"/>
                <a:gd name="connsiteY1" fmla="*/ 10841 h 22708"/>
                <a:gd name="connsiteX2" fmla="*/ 11506 w 15139"/>
                <a:gd name="connsiteY2" fmla="*/ 21060 h 22708"/>
                <a:gd name="connsiteX3" fmla="*/ 5677 w 15139"/>
                <a:gd name="connsiteY3" fmla="*/ 13339 h 22708"/>
                <a:gd name="connsiteX4" fmla="*/ 5677 w 15139"/>
                <a:gd name="connsiteY4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5694"/>
                  </a:moveTo>
                  <a:cubicBezTo>
                    <a:pt x="9916" y="5542"/>
                    <a:pt x="14306" y="6375"/>
                    <a:pt x="15518" y="10841"/>
                  </a:cubicBezTo>
                  <a:cubicBezTo>
                    <a:pt x="16577" y="14626"/>
                    <a:pt x="15820" y="18789"/>
                    <a:pt x="11506" y="21060"/>
                  </a:cubicBezTo>
                  <a:cubicBezTo>
                    <a:pt x="8705" y="19092"/>
                    <a:pt x="8629" y="15155"/>
                    <a:pt x="5677" y="13339"/>
                  </a:cubicBezTo>
                  <a:cubicBezTo>
                    <a:pt x="5677" y="10765"/>
                    <a:pt x="5677" y="8267"/>
                    <a:pt x="5677" y="569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/>
            <p:cNvSpPr/>
            <p:nvPr/>
          </p:nvSpPr>
          <p:spPr>
            <a:xfrm>
              <a:off x="1504648" y="827985"/>
              <a:ext cx="15139" cy="22709"/>
            </a:xfrm>
            <a:custGeom>
              <a:avLst/>
              <a:gdLst>
                <a:gd name="connsiteX0" fmla="*/ 11354 w 15139"/>
                <a:gd name="connsiteY0" fmla="*/ 14175 h 22708"/>
                <a:gd name="connsiteX1" fmla="*/ 5677 w 15139"/>
                <a:gd name="connsiteY1" fmla="*/ 23637 h 22708"/>
                <a:gd name="connsiteX2" fmla="*/ 5677 w 15139"/>
                <a:gd name="connsiteY2" fmla="*/ 6529 h 22708"/>
                <a:gd name="connsiteX3" fmla="*/ 9462 w 15139"/>
                <a:gd name="connsiteY3" fmla="*/ 6529 h 22708"/>
                <a:gd name="connsiteX4" fmla="*/ 13322 w 15139"/>
                <a:gd name="connsiteY4" fmla="*/ 8422 h 22708"/>
                <a:gd name="connsiteX5" fmla="*/ 13171 w 15139"/>
                <a:gd name="connsiteY5" fmla="*/ 10238 h 22708"/>
                <a:gd name="connsiteX6" fmla="*/ 11354 w 15139"/>
                <a:gd name="connsiteY6" fmla="*/ 14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54" y="14175"/>
                  </a:moveTo>
                  <a:cubicBezTo>
                    <a:pt x="11127" y="18262"/>
                    <a:pt x="7872" y="20684"/>
                    <a:pt x="5677" y="23637"/>
                  </a:cubicBezTo>
                  <a:cubicBezTo>
                    <a:pt x="5677" y="17959"/>
                    <a:pt x="5677" y="12207"/>
                    <a:pt x="5677" y="6529"/>
                  </a:cubicBezTo>
                  <a:cubicBezTo>
                    <a:pt x="6964" y="6529"/>
                    <a:pt x="8251" y="6529"/>
                    <a:pt x="9462" y="6529"/>
                  </a:cubicBezTo>
                  <a:cubicBezTo>
                    <a:pt x="11657" y="5394"/>
                    <a:pt x="13474" y="4864"/>
                    <a:pt x="13322" y="8422"/>
                  </a:cubicBezTo>
                  <a:cubicBezTo>
                    <a:pt x="13322" y="9027"/>
                    <a:pt x="13247" y="9633"/>
                    <a:pt x="13171" y="10238"/>
                  </a:cubicBezTo>
                  <a:cubicBezTo>
                    <a:pt x="12111" y="11374"/>
                    <a:pt x="12565" y="13115"/>
                    <a:pt x="11354" y="14175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504648" y="1222293"/>
              <a:ext cx="15139" cy="15139"/>
            </a:xfrm>
            <a:custGeom>
              <a:avLst/>
              <a:gdLst>
                <a:gd name="connsiteX0" fmla="*/ 5677 w 15139"/>
                <a:gd name="connsiteY0" fmla="*/ 5762 h 15139"/>
                <a:gd name="connsiteX1" fmla="*/ 11506 w 15139"/>
                <a:gd name="connsiteY1" fmla="*/ 13483 h 15139"/>
                <a:gd name="connsiteX2" fmla="*/ 5677 w 15139"/>
                <a:gd name="connsiteY2" fmla="*/ 15299 h 15139"/>
                <a:gd name="connsiteX3" fmla="*/ 5677 w 15139"/>
                <a:gd name="connsiteY3" fmla="*/ 57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62"/>
                  </a:moveTo>
                  <a:cubicBezTo>
                    <a:pt x="12111" y="5005"/>
                    <a:pt x="11430" y="9471"/>
                    <a:pt x="11506" y="13483"/>
                  </a:cubicBezTo>
                  <a:cubicBezTo>
                    <a:pt x="10295" y="16435"/>
                    <a:pt x="8326" y="16813"/>
                    <a:pt x="5677" y="15299"/>
                  </a:cubicBezTo>
                  <a:cubicBezTo>
                    <a:pt x="5677" y="12120"/>
                    <a:pt x="5677" y="8941"/>
                    <a:pt x="5677" y="576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1504648" y="966147"/>
              <a:ext cx="15139" cy="15139"/>
            </a:xfrm>
            <a:custGeom>
              <a:avLst/>
              <a:gdLst>
                <a:gd name="connsiteX0" fmla="*/ 5677 w 15139"/>
                <a:gd name="connsiteY0" fmla="*/ 7193 h 15139"/>
                <a:gd name="connsiteX1" fmla="*/ 8478 w 15139"/>
                <a:gd name="connsiteY1" fmla="*/ 6663 h 15139"/>
                <a:gd name="connsiteX2" fmla="*/ 13020 w 15139"/>
                <a:gd name="connsiteY2" fmla="*/ 7344 h 15139"/>
                <a:gd name="connsiteX3" fmla="*/ 10976 w 15139"/>
                <a:gd name="connsiteY3" fmla="*/ 11054 h 15139"/>
                <a:gd name="connsiteX4" fmla="*/ 5677 w 15139"/>
                <a:gd name="connsiteY4" fmla="*/ 12870 h 15139"/>
                <a:gd name="connsiteX5" fmla="*/ 5677 w 15139"/>
                <a:gd name="connsiteY5" fmla="*/ 71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93"/>
                  </a:moveTo>
                  <a:cubicBezTo>
                    <a:pt x="6585" y="7042"/>
                    <a:pt x="7570" y="6966"/>
                    <a:pt x="8478" y="6663"/>
                  </a:cubicBezTo>
                  <a:cubicBezTo>
                    <a:pt x="10143" y="6058"/>
                    <a:pt x="12036" y="4468"/>
                    <a:pt x="13020" y="7344"/>
                  </a:cubicBezTo>
                  <a:cubicBezTo>
                    <a:pt x="13625" y="9085"/>
                    <a:pt x="12490" y="10221"/>
                    <a:pt x="10976" y="11054"/>
                  </a:cubicBezTo>
                  <a:cubicBezTo>
                    <a:pt x="9311" y="11962"/>
                    <a:pt x="7645" y="12946"/>
                    <a:pt x="5677" y="12870"/>
                  </a:cubicBezTo>
                  <a:cubicBezTo>
                    <a:pt x="5677" y="10978"/>
                    <a:pt x="5677" y="9085"/>
                    <a:pt x="5677" y="7193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504648" y="200181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7342 w 15139"/>
                <a:gd name="connsiteY1" fmla="*/ 6434 h 15139"/>
                <a:gd name="connsiteX2" fmla="*/ 12263 w 15139"/>
                <a:gd name="connsiteY2" fmla="*/ 11808 h 15139"/>
                <a:gd name="connsiteX3" fmla="*/ 5677 w 15139"/>
                <a:gd name="connsiteY3" fmla="*/ 13247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6207" y="5904"/>
                    <a:pt x="6813" y="6131"/>
                    <a:pt x="7342" y="6434"/>
                  </a:cubicBezTo>
                  <a:cubicBezTo>
                    <a:pt x="9386" y="7948"/>
                    <a:pt x="13474" y="8251"/>
                    <a:pt x="12263" y="11808"/>
                  </a:cubicBezTo>
                  <a:cubicBezTo>
                    <a:pt x="11354" y="14458"/>
                    <a:pt x="7948" y="12944"/>
                    <a:pt x="5677" y="13247"/>
                  </a:cubicBezTo>
                  <a:cubicBezTo>
                    <a:pt x="5677" y="10749"/>
                    <a:pt x="5677" y="8175"/>
                    <a:pt x="5677" y="5677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/>
            <p:cNvSpPr/>
            <p:nvPr/>
          </p:nvSpPr>
          <p:spPr>
            <a:xfrm>
              <a:off x="1504648" y="203792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5677 w 7569"/>
                <a:gd name="connsiteY1" fmla="*/ 19000 h 22708"/>
                <a:gd name="connsiteX2" fmla="*/ 5677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7418" y="10143"/>
                    <a:pt x="13171" y="14534"/>
                    <a:pt x="5677" y="19000"/>
                  </a:cubicBezTo>
                  <a:cubicBezTo>
                    <a:pt x="5677" y="14534"/>
                    <a:pt x="5677" y="10143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/>
            <p:cNvSpPr/>
            <p:nvPr/>
          </p:nvSpPr>
          <p:spPr>
            <a:xfrm>
              <a:off x="1504648" y="98091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7570 w 7569"/>
                <a:gd name="connsiteY1" fmla="*/ 17183 h 22708"/>
                <a:gd name="connsiteX2" fmla="*/ 7645 w 7569"/>
                <a:gd name="connsiteY2" fmla="*/ 17107 h 22708"/>
                <a:gd name="connsiteX3" fmla="*/ 5677 w 7569"/>
                <a:gd name="connsiteY3" fmla="*/ 17107 h 22708"/>
                <a:gd name="connsiteX4" fmla="*/ 5677 w 756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9311" y="9008"/>
                    <a:pt x="7040" y="13322"/>
                    <a:pt x="7570" y="17183"/>
                  </a:cubicBezTo>
                  <a:lnTo>
                    <a:pt x="7645" y="17107"/>
                  </a:lnTo>
                  <a:cubicBezTo>
                    <a:pt x="6964" y="17713"/>
                    <a:pt x="6358" y="17713"/>
                    <a:pt x="5677" y="17107"/>
                  </a:cubicBezTo>
                  <a:cubicBezTo>
                    <a:pt x="5677" y="13322"/>
                    <a:pt x="5677" y="9538"/>
                    <a:pt x="5677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529007" y="1469296"/>
              <a:ext cx="83265" cy="90834"/>
            </a:xfrm>
            <a:custGeom>
              <a:avLst/>
              <a:gdLst>
                <a:gd name="connsiteX0" fmla="*/ 70563 w 83264"/>
                <a:gd name="connsiteY0" fmla="*/ 15593 h 90834"/>
                <a:gd name="connsiteX1" fmla="*/ 74499 w 83264"/>
                <a:gd name="connsiteY1" fmla="*/ 21043 h 90834"/>
                <a:gd name="connsiteX2" fmla="*/ 80025 w 83264"/>
                <a:gd name="connsiteY2" fmla="*/ 30657 h 90834"/>
                <a:gd name="connsiteX3" fmla="*/ 79646 w 83264"/>
                <a:gd name="connsiteY3" fmla="*/ 32473 h 90834"/>
                <a:gd name="connsiteX4" fmla="*/ 75483 w 83264"/>
                <a:gd name="connsiteY4" fmla="*/ 34971 h 90834"/>
                <a:gd name="connsiteX5" fmla="*/ 58225 w 83264"/>
                <a:gd name="connsiteY5" fmla="*/ 26569 h 90834"/>
                <a:gd name="connsiteX6" fmla="*/ 59738 w 83264"/>
                <a:gd name="connsiteY6" fmla="*/ 24222 h 90834"/>
                <a:gd name="connsiteX7" fmla="*/ 63220 w 83264"/>
                <a:gd name="connsiteY7" fmla="*/ 21649 h 90834"/>
                <a:gd name="connsiteX8" fmla="*/ 60798 w 83264"/>
                <a:gd name="connsiteY8" fmla="*/ 20665 h 90834"/>
                <a:gd name="connsiteX9" fmla="*/ 59133 w 83264"/>
                <a:gd name="connsiteY9" fmla="*/ 25055 h 90834"/>
                <a:gd name="connsiteX10" fmla="*/ 59436 w 83264"/>
                <a:gd name="connsiteY10" fmla="*/ 33836 h 90834"/>
                <a:gd name="connsiteX11" fmla="*/ 54213 w 83264"/>
                <a:gd name="connsiteY11" fmla="*/ 42087 h 90834"/>
                <a:gd name="connsiteX12" fmla="*/ 48838 w 83264"/>
                <a:gd name="connsiteY12" fmla="*/ 49580 h 90834"/>
                <a:gd name="connsiteX13" fmla="*/ 54591 w 83264"/>
                <a:gd name="connsiteY13" fmla="*/ 46553 h 90834"/>
                <a:gd name="connsiteX14" fmla="*/ 59814 w 83264"/>
                <a:gd name="connsiteY14" fmla="*/ 43449 h 90834"/>
                <a:gd name="connsiteX15" fmla="*/ 62236 w 83264"/>
                <a:gd name="connsiteY15" fmla="*/ 49959 h 90834"/>
                <a:gd name="connsiteX16" fmla="*/ 51412 w 83264"/>
                <a:gd name="connsiteY16" fmla="*/ 59724 h 90834"/>
                <a:gd name="connsiteX17" fmla="*/ 46870 w 83264"/>
                <a:gd name="connsiteY17" fmla="*/ 61389 h 90834"/>
                <a:gd name="connsiteX18" fmla="*/ 49217 w 83264"/>
                <a:gd name="connsiteY18" fmla="*/ 63735 h 90834"/>
                <a:gd name="connsiteX19" fmla="*/ 50655 w 83264"/>
                <a:gd name="connsiteY19" fmla="*/ 68429 h 90834"/>
                <a:gd name="connsiteX20" fmla="*/ 41496 w 83264"/>
                <a:gd name="connsiteY20" fmla="*/ 69034 h 90834"/>
                <a:gd name="connsiteX21" fmla="*/ 31883 w 83264"/>
                <a:gd name="connsiteY21" fmla="*/ 61919 h 90834"/>
                <a:gd name="connsiteX22" fmla="*/ 29233 w 83264"/>
                <a:gd name="connsiteY22" fmla="*/ 70851 h 90834"/>
                <a:gd name="connsiteX23" fmla="*/ 23480 w 83264"/>
                <a:gd name="connsiteY23" fmla="*/ 76528 h 90834"/>
                <a:gd name="connsiteX24" fmla="*/ 18939 w 83264"/>
                <a:gd name="connsiteY24" fmla="*/ 79934 h 90834"/>
                <a:gd name="connsiteX25" fmla="*/ 25524 w 83264"/>
                <a:gd name="connsiteY25" fmla="*/ 87353 h 90834"/>
                <a:gd name="connsiteX26" fmla="*/ 20150 w 83264"/>
                <a:gd name="connsiteY26" fmla="*/ 90229 h 90834"/>
                <a:gd name="connsiteX27" fmla="*/ 15684 w 83264"/>
                <a:gd name="connsiteY27" fmla="*/ 88715 h 90834"/>
                <a:gd name="connsiteX28" fmla="*/ 13716 w 83264"/>
                <a:gd name="connsiteY28" fmla="*/ 87353 h 90834"/>
                <a:gd name="connsiteX29" fmla="*/ 12807 w 83264"/>
                <a:gd name="connsiteY29" fmla="*/ 86596 h 90834"/>
                <a:gd name="connsiteX30" fmla="*/ 11066 w 83264"/>
                <a:gd name="connsiteY30" fmla="*/ 84930 h 90834"/>
                <a:gd name="connsiteX31" fmla="*/ 10234 w 83264"/>
                <a:gd name="connsiteY31" fmla="*/ 84022 h 90834"/>
                <a:gd name="connsiteX32" fmla="*/ 8417 w 83264"/>
                <a:gd name="connsiteY32" fmla="*/ 80767 h 90834"/>
                <a:gd name="connsiteX33" fmla="*/ 8190 w 83264"/>
                <a:gd name="connsiteY33" fmla="*/ 75620 h 90834"/>
                <a:gd name="connsiteX34" fmla="*/ 8266 w 83264"/>
                <a:gd name="connsiteY34" fmla="*/ 71911 h 90834"/>
                <a:gd name="connsiteX35" fmla="*/ 17425 w 83264"/>
                <a:gd name="connsiteY35" fmla="*/ 54349 h 90834"/>
                <a:gd name="connsiteX36" fmla="*/ 21134 w 83264"/>
                <a:gd name="connsiteY36" fmla="*/ 55182 h 90834"/>
                <a:gd name="connsiteX37" fmla="*/ 21134 w 83264"/>
                <a:gd name="connsiteY37" fmla="*/ 58588 h 90834"/>
                <a:gd name="connsiteX38" fmla="*/ 20150 w 83264"/>
                <a:gd name="connsiteY38" fmla="*/ 60178 h 90834"/>
                <a:gd name="connsiteX39" fmla="*/ 21134 w 83264"/>
                <a:gd name="connsiteY39" fmla="*/ 55182 h 90834"/>
                <a:gd name="connsiteX40" fmla="*/ 19317 w 83264"/>
                <a:gd name="connsiteY40" fmla="*/ 52003 h 90834"/>
                <a:gd name="connsiteX41" fmla="*/ 18560 w 83264"/>
                <a:gd name="connsiteY41" fmla="*/ 40119 h 90834"/>
                <a:gd name="connsiteX42" fmla="*/ 20982 w 83264"/>
                <a:gd name="connsiteY42" fmla="*/ 39059 h 90834"/>
                <a:gd name="connsiteX43" fmla="*/ 30899 w 83264"/>
                <a:gd name="connsiteY43" fmla="*/ 40043 h 90834"/>
                <a:gd name="connsiteX44" fmla="*/ 26054 w 83264"/>
                <a:gd name="connsiteY44" fmla="*/ 31186 h 90834"/>
                <a:gd name="connsiteX45" fmla="*/ 27265 w 83264"/>
                <a:gd name="connsiteY45" fmla="*/ 25282 h 90834"/>
                <a:gd name="connsiteX46" fmla="*/ 30974 w 83264"/>
                <a:gd name="connsiteY46" fmla="*/ 25055 h 90834"/>
                <a:gd name="connsiteX47" fmla="*/ 32791 w 83264"/>
                <a:gd name="connsiteY47" fmla="*/ 25131 h 90834"/>
                <a:gd name="connsiteX48" fmla="*/ 31655 w 83264"/>
                <a:gd name="connsiteY48" fmla="*/ 23617 h 90834"/>
                <a:gd name="connsiteX49" fmla="*/ 32261 w 83264"/>
                <a:gd name="connsiteY49" fmla="*/ 19984 h 90834"/>
                <a:gd name="connsiteX50" fmla="*/ 37938 w 83264"/>
                <a:gd name="connsiteY50" fmla="*/ 9235 h 90834"/>
                <a:gd name="connsiteX51" fmla="*/ 50504 w 83264"/>
                <a:gd name="connsiteY51" fmla="*/ 17561 h 90834"/>
                <a:gd name="connsiteX52" fmla="*/ 53304 w 83264"/>
                <a:gd name="connsiteY52" fmla="*/ 9159 h 90834"/>
                <a:gd name="connsiteX53" fmla="*/ 55197 w 83264"/>
                <a:gd name="connsiteY53" fmla="*/ 5677 h 90834"/>
                <a:gd name="connsiteX54" fmla="*/ 70563 w 83264"/>
                <a:gd name="connsiteY54" fmla="*/ 15593 h 9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3264" h="90834">
                  <a:moveTo>
                    <a:pt x="70563" y="15593"/>
                  </a:moveTo>
                  <a:cubicBezTo>
                    <a:pt x="71850" y="17410"/>
                    <a:pt x="73212" y="19227"/>
                    <a:pt x="74499" y="21043"/>
                  </a:cubicBezTo>
                  <a:cubicBezTo>
                    <a:pt x="79646" y="22406"/>
                    <a:pt x="80857" y="25964"/>
                    <a:pt x="80025" y="30657"/>
                  </a:cubicBezTo>
                  <a:cubicBezTo>
                    <a:pt x="79949" y="31262"/>
                    <a:pt x="79873" y="31868"/>
                    <a:pt x="79646" y="32473"/>
                  </a:cubicBezTo>
                  <a:cubicBezTo>
                    <a:pt x="78889" y="34441"/>
                    <a:pt x="75862" y="35955"/>
                    <a:pt x="75483" y="34971"/>
                  </a:cubicBezTo>
                  <a:cubicBezTo>
                    <a:pt x="72304" y="26493"/>
                    <a:pt x="59133" y="39059"/>
                    <a:pt x="58225" y="26569"/>
                  </a:cubicBezTo>
                  <a:cubicBezTo>
                    <a:pt x="58603" y="25736"/>
                    <a:pt x="59284" y="25055"/>
                    <a:pt x="59738" y="24222"/>
                  </a:cubicBezTo>
                  <a:cubicBezTo>
                    <a:pt x="60571" y="22860"/>
                    <a:pt x="63448" y="24071"/>
                    <a:pt x="63220" y="21649"/>
                  </a:cubicBezTo>
                  <a:cubicBezTo>
                    <a:pt x="63145" y="21195"/>
                    <a:pt x="61631" y="20513"/>
                    <a:pt x="60798" y="20665"/>
                  </a:cubicBezTo>
                  <a:cubicBezTo>
                    <a:pt x="57997" y="21119"/>
                    <a:pt x="60723" y="23920"/>
                    <a:pt x="59133" y="25055"/>
                  </a:cubicBezTo>
                  <a:cubicBezTo>
                    <a:pt x="56484" y="28083"/>
                    <a:pt x="58225" y="30808"/>
                    <a:pt x="59436" y="33836"/>
                  </a:cubicBezTo>
                  <a:cubicBezTo>
                    <a:pt x="61479" y="38756"/>
                    <a:pt x="59814" y="41860"/>
                    <a:pt x="54213" y="42087"/>
                  </a:cubicBezTo>
                  <a:cubicBezTo>
                    <a:pt x="44902" y="39210"/>
                    <a:pt x="47779" y="45039"/>
                    <a:pt x="48838" y="49580"/>
                  </a:cubicBezTo>
                  <a:cubicBezTo>
                    <a:pt x="52320" y="51473"/>
                    <a:pt x="53153" y="48294"/>
                    <a:pt x="54591" y="46553"/>
                  </a:cubicBezTo>
                  <a:cubicBezTo>
                    <a:pt x="56029" y="44887"/>
                    <a:pt x="57316" y="42541"/>
                    <a:pt x="59814" y="43449"/>
                  </a:cubicBezTo>
                  <a:cubicBezTo>
                    <a:pt x="62842" y="44509"/>
                    <a:pt x="62388" y="47688"/>
                    <a:pt x="62236" y="49959"/>
                  </a:cubicBezTo>
                  <a:cubicBezTo>
                    <a:pt x="61782" y="56544"/>
                    <a:pt x="57089" y="58740"/>
                    <a:pt x="51412" y="59724"/>
                  </a:cubicBezTo>
                  <a:cubicBezTo>
                    <a:pt x="49898" y="60329"/>
                    <a:pt x="47552" y="59421"/>
                    <a:pt x="46870" y="61389"/>
                  </a:cubicBezTo>
                  <a:cubicBezTo>
                    <a:pt x="46567" y="62297"/>
                    <a:pt x="48384" y="62979"/>
                    <a:pt x="49217" y="63735"/>
                  </a:cubicBezTo>
                  <a:cubicBezTo>
                    <a:pt x="50579" y="65022"/>
                    <a:pt x="51185" y="66612"/>
                    <a:pt x="50655" y="68429"/>
                  </a:cubicBezTo>
                  <a:cubicBezTo>
                    <a:pt x="47854" y="72668"/>
                    <a:pt x="44675" y="72138"/>
                    <a:pt x="41496" y="69034"/>
                  </a:cubicBezTo>
                  <a:cubicBezTo>
                    <a:pt x="38847" y="66461"/>
                    <a:pt x="36878" y="63206"/>
                    <a:pt x="31883" y="61919"/>
                  </a:cubicBezTo>
                  <a:cubicBezTo>
                    <a:pt x="34608" y="66536"/>
                    <a:pt x="33775" y="69488"/>
                    <a:pt x="29233" y="70851"/>
                  </a:cubicBezTo>
                  <a:cubicBezTo>
                    <a:pt x="26433" y="71835"/>
                    <a:pt x="25676" y="74863"/>
                    <a:pt x="23480" y="76528"/>
                  </a:cubicBezTo>
                  <a:cubicBezTo>
                    <a:pt x="21134" y="76528"/>
                    <a:pt x="18257" y="75847"/>
                    <a:pt x="18939" y="79934"/>
                  </a:cubicBezTo>
                  <a:cubicBezTo>
                    <a:pt x="18939" y="84400"/>
                    <a:pt x="25373" y="83038"/>
                    <a:pt x="25524" y="87353"/>
                  </a:cubicBezTo>
                  <a:cubicBezTo>
                    <a:pt x="24313" y="89396"/>
                    <a:pt x="22194" y="89775"/>
                    <a:pt x="20150" y="90229"/>
                  </a:cubicBezTo>
                  <a:cubicBezTo>
                    <a:pt x="18333" y="90532"/>
                    <a:pt x="16971" y="89775"/>
                    <a:pt x="15684" y="88715"/>
                  </a:cubicBezTo>
                  <a:cubicBezTo>
                    <a:pt x="15003" y="88261"/>
                    <a:pt x="14397" y="87807"/>
                    <a:pt x="13716" y="87353"/>
                  </a:cubicBezTo>
                  <a:cubicBezTo>
                    <a:pt x="13413" y="87125"/>
                    <a:pt x="13110" y="86823"/>
                    <a:pt x="12807" y="86596"/>
                  </a:cubicBezTo>
                  <a:cubicBezTo>
                    <a:pt x="12202" y="86066"/>
                    <a:pt x="11596" y="85460"/>
                    <a:pt x="11066" y="84930"/>
                  </a:cubicBezTo>
                  <a:cubicBezTo>
                    <a:pt x="10764" y="84627"/>
                    <a:pt x="10536" y="84325"/>
                    <a:pt x="10234" y="84022"/>
                  </a:cubicBezTo>
                  <a:cubicBezTo>
                    <a:pt x="9401" y="83038"/>
                    <a:pt x="8795" y="81978"/>
                    <a:pt x="8417" y="80767"/>
                  </a:cubicBezTo>
                  <a:cubicBezTo>
                    <a:pt x="7963" y="79102"/>
                    <a:pt x="7963" y="77361"/>
                    <a:pt x="8190" y="75620"/>
                  </a:cubicBezTo>
                  <a:cubicBezTo>
                    <a:pt x="8341" y="74409"/>
                    <a:pt x="8644" y="73046"/>
                    <a:pt x="8266" y="71911"/>
                  </a:cubicBezTo>
                  <a:cubicBezTo>
                    <a:pt x="3875" y="58134"/>
                    <a:pt x="3951" y="58058"/>
                    <a:pt x="17425" y="54349"/>
                  </a:cubicBezTo>
                  <a:cubicBezTo>
                    <a:pt x="18787" y="54122"/>
                    <a:pt x="20074" y="54198"/>
                    <a:pt x="21134" y="55182"/>
                  </a:cubicBezTo>
                  <a:cubicBezTo>
                    <a:pt x="21891" y="56317"/>
                    <a:pt x="21739" y="57453"/>
                    <a:pt x="21134" y="58588"/>
                  </a:cubicBezTo>
                  <a:cubicBezTo>
                    <a:pt x="20680" y="59421"/>
                    <a:pt x="20225" y="60178"/>
                    <a:pt x="20150" y="60178"/>
                  </a:cubicBezTo>
                  <a:cubicBezTo>
                    <a:pt x="21361" y="59269"/>
                    <a:pt x="23405" y="57907"/>
                    <a:pt x="21134" y="55182"/>
                  </a:cubicBezTo>
                  <a:cubicBezTo>
                    <a:pt x="20528" y="54122"/>
                    <a:pt x="20225" y="52381"/>
                    <a:pt x="19317" y="52003"/>
                  </a:cubicBezTo>
                  <a:cubicBezTo>
                    <a:pt x="10309" y="48521"/>
                    <a:pt x="14473" y="44357"/>
                    <a:pt x="18560" y="40119"/>
                  </a:cubicBezTo>
                  <a:cubicBezTo>
                    <a:pt x="19241" y="39589"/>
                    <a:pt x="20074" y="39210"/>
                    <a:pt x="20982" y="39059"/>
                  </a:cubicBezTo>
                  <a:cubicBezTo>
                    <a:pt x="24086" y="38680"/>
                    <a:pt x="26962" y="39740"/>
                    <a:pt x="30899" y="40043"/>
                  </a:cubicBezTo>
                  <a:cubicBezTo>
                    <a:pt x="30444" y="36258"/>
                    <a:pt x="33018" y="31489"/>
                    <a:pt x="26054" y="31186"/>
                  </a:cubicBezTo>
                  <a:cubicBezTo>
                    <a:pt x="22799" y="28461"/>
                    <a:pt x="24313" y="26720"/>
                    <a:pt x="27265" y="25282"/>
                  </a:cubicBezTo>
                  <a:cubicBezTo>
                    <a:pt x="28476" y="24904"/>
                    <a:pt x="29763" y="24904"/>
                    <a:pt x="30974" y="25055"/>
                  </a:cubicBezTo>
                  <a:cubicBezTo>
                    <a:pt x="31580" y="25282"/>
                    <a:pt x="32185" y="25358"/>
                    <a:pt x="32791" y="25131"/>
                  </a:cubicBezTo>
                  <a:cubicBezTo>
                    <a:pt x="32564" y="24525"/>
                    <a:pt x="31655" y="24374"/>
                    <a:pt x="31655" y="23617"/>
                  </a:cubicBezTo>
                  <a:cubicBezTo>
                    <a:pt x="31428" y="22330"/>
                    <a:pt x="31731" y="21195"/>
                    <a:pt x="32261" y="19984"/>
                  </a:cubicBezTo>
                  <a:cubicBezTo>
                    <a:pt x="34910" y="16804"/>
                    <a:pt x="32942" y="11203"/>
                    <a:pt x="37938" y="9235"/>
                  </a:cubicBezTo>
                  <a:cubicBezTo>
                    <a:pt x="41344" y="13247"/>
                    <a:pt x="48460" y="11052"/>
                    <a:pt x="50504" y="17561"/>
                  </a:cubicBezTo>
                  <a:cubicBezTo>
                    <a:pt x="52472" y="14609"/>
                    <a:pt x="52472" y="11733"/>
                    <a:pt x="53304" y="9159"/>
                  </a:cubicBezTo>
                  <a:cubicBezTo>
                    <a:pt x="53683" y="7797"/>
                    <a:pt x="54213" y="6661"/>
                    <a:pt x="55197" y="5677"/>
                  </a:cubicBezTo>
                  <a:cubicBezTo>
                    <a:pt x="61631" y="6813"/>
                    <a:pt x="65567" y="12111"/>
                    <a:pt x="70563" y="15593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1764033" y="711756"/>
              <a:ext cx="68126" cy="83265"/>
            </a:xfrm>
            <a:custGeom>
              <a:avLst/>
              <a:gdLst>
                <a:gd name="connsiteX0" fmla="*/ 33329 w 68125"/>
                <a:gd name="connsiteY0" fmla="*/ 6793 h 83264"/>
                <a:gd name="connsiteX1" fmla="*/ 59973 w 68125"/>
                <a:gd name="connsiteY1" fmla="*/ 10502 h 83264"/>
                <a:gd name="connsiteX2" fmla="*/ 59973 w 68125"/>
                <a:gd name="connsiteY2" fmla="*/ 18829 h 83264"/>
                <a:gd name="connsiteX3" fmla="*/ 50436 w 68125"/>
                <a:gd name="connsiteY3" fmla="*/ 26171 h 83264"/>
                <a:gd name="connsiteX4" fmla="*/ 49603 w 68125"/>
                <a:gd name="connsiteY4" fmla="*/ 33665 h 83264"/>
                <a:gd name="connsiteX5" fmla="*/ 44986 w 68125"/>
                <a:gd name="connsiteY5" fmla="*/ 43506 h 83264"/>
                <a:gd name="connsiteX6" fmla="*/ 56189 w 68125"/>
                <a:gd name="connsiteY6" fmla="*/ 43581 h 83264"/>
                <a:gd name="connsiteX7" fmla="*/ 58838 w 68125"/>
                <a:gd name="connsiteY7" fmla="*/ 47972 h 83264"/>
                <a:gd name="connsiteX8" fmla="*/ 64515 w 68125"/>
                <a:gd name="connsiteY8" fmla="*/ 53724 h 83264"/>
                <a:gd name="connsiteX9" fmla="*/ 67391 w 68125"/>
                <a:gd name="connsiteY9" fmla="*/ 60007 h 83264"/>
                <a:gd name="connsiteX10" fmla="*/ 60352 w 68125"/>
                <a:gd name="connsiteY10" fmla="*/ 62732 h 83264"/>
                <a:gd name="connsiteX11" fmla="*/ 49452 w 68125"/>
                <a:gd name="connsiteY11" fmla="*/ 70226 h 83264"/>
                <a:gd name="connsiteX12" fmla="*/ 47332 w 68125"/>
                <a:gd name="connsiteY12" fmla="*/ 73481 h 83264"/>
                <a:gd name="connsiteX13" fmla="*/ 44834 w 68125"/>
                <a:gd name="connsiteY13" fmla="*/ 73935 h 83264"/>
                <a:gd name="connsiteX14" fmla="*/ 42639 w 68125"/>
                <a:gd name="connsiteY14" fmla="*/ 72573 h 83264"/>
                <a:gd name="connsiteX15" fmla="*/ 41352 w 68125"/>
                <a:gd name="connsiteY15" fmla="*/ 70453 h 83264"/>
                <a:gd name="connsiteX16" fmla="*/ 38627 w 68125"/>
                <a:gd name="connsiteY16" fmla="*/ 62732 h 83264"/>
                <a:gd name="connsiteX17" fmla="*/ 31588 w 68125"/>
                <a:gd name="connsiteY17" fmla="*/ 48199 h 83264"/>
                <a:gd name="connsiteX18" fmla="*/ 29847 w 68125"/>
                <a:gd name="connsiteY18" fmla="*/ 59402 h 83264"/>
                <a:gd name="connsiteX19" fmla="*/ 22504 w 68125"/>
                <a:gd name="connsiteY19" fmla="*/ 66214 h 83264"/>
                <a:gd name="connsiteX20" fmla="*/ 21444 w 68125"/>
                <a:gd name="connsiteY20" fmla="*/ 67350 h 83264"/>
                <a:gd name="connsiteX21" fmla="*/ 22201 w 68125"/>
                <a:gd name="connsiteY21" fmla="*/ 68788 h 83264"/>
                <a:gd name="connsiteX22" fmla="*/ 23110 w 68125"/>
                <a:gd name="connsiteY22" fmla="*/ 67274 h 83264"/>
                <a:gd name="connsiteX23" fmla="*/ 29619 w 68125"/>
                <a:gd name="connsiteY23" fmla="*/ 59553 h 83264"/>
                <a:gd name="connsiteX24" fmla="*/ 33329 w 68125"/>
                <a:gd name="connsiteY24" fmla="*/ 59250 h 83264"/>
                <a:gd name="connsiteX25" fmla="*/ 34464 w 68125"/>
                <a:gd name="connsiteY25" fmla="*/ 68409 h 83264"/>
                <a:gd name="connsiteX26" fmla="*/ 31815 w 68125"/>
                <a:gd name="connsiteY26" fmla="*/ 78250 h 83264"/>
                <a:gd name="connsiteX27" fmla="*/ 29695 w 68125"/>
                <a:gd name="connsiteY27" fmla="*/ 79688 h 83264"/>
                <a:gd name="connsiteX28" fmla="*/ 6381 w 68125"/>
                <a:gd name="connsiteY28" fmla="*/ 56298 h 83264"/>
                <a:gd name="connsiteX29" fmla="*/ 8349 w 68125"/>
                <a:gd name="connsiteY29" fmla="*/ 44641 h 83264"/>
                <a:gd name="connsiteX30" fmla="*/ 8349 w 68125"/>
                <a:gd name="connsiteY30" fmla="*/ 44641 h 83264"/>
                <a:gd name="connsiteX31" fmla="*/ 10696 w 68125"/>
                <a:gd name="connsiteY31" fmla="*/ 44111 h 83264"/>
                <a:gd name="connsiteX32" fmla="*/ 15162 w 68125"/>
                <a:gd name="connsiteY32" fmla="*/ 55693 h 83264"/>
                <a:gd name="connsiteX33" fmla="*/ 21293 w 68125"/>
                <a:gd name="connsiteY33" fmla="*/ 41916 h 83264"/>
                <a:gd name="connsiteX34" fmla="*/ 24548 w 68125"/>
                <a:gd name="connsiteY34" fmla="*/ 35179 h 83264"/>
                <a:gd name="connsiteX35" fmla="*/ 30831 w 68125"/>
                <a:gd name="connsiteY35" fmla="*/ 6566 h 83264"/>
                <a:gd name="connsiteX36" fmla="*/ 33329 w 68125"/>
                <a:gd name="connsiteY36" fmla="*/ 6793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25" h="83264">
                  <a:moveTo>
                    <a:pt x="33329" y="6793"/>
                  </a:moveTo>
                  <a:cubicBezTo>
                    <a:pt x="42715" y="4295"/>
                    <a:pt x="51495" y="6188"/>
                    <a:pt x="59973" y="10502"/>
                  </a:cubicBezTo>
                  <a:cubicBezTo>
                    <a:pt x="63985" y="13227"/>
                    <a:pt x="63077" y="15877"/>
                    <a:pt x="59973" y="18829"/>
                  </a:cubicBezTo>
                  <a:cubicBezTo>
                    <a:pt x="57021" y="21630"/>
                    <a:pt x="52707" y="22538"/>
                    <a:pt x="50436" y="26171"/>
                  </a:cubicBezTo>
                  <a:cubicBezTo>
                    <a:pt x="47332" y="28367"/>
                    <a:pt x="47559" y="30940"/>
                    <a:pt x="49603" y="33665"/>
                  </a:cubicBezTo>
                  <a:cubicBezTo>
                    <a:pt x="51193" y="37980"/>
                    <a:pt x="48241" y="40402"/>
                    <a:pt x="44986" y="43506"/>
                  </a:cubicBezTo>
                  <a:cubicBezTo>
                    <a:pt x="49376" y="41159"/>
                    <a:pt x="52858" y="41235"/>
                    <a:pt x="56189" y="43581"/>
                  </a:cubicBezTo>
                  <a:cubicBezTo>
                    <a:pt x="57627" y="44717"/>
                    <a:pt x="58459" y="46155"/>
                    <a:pt x="58838" y="47972"/>
                  </a:cubicBezTo>
                  <a:cubicBezTo>
                    <a:pt x="59292" y="51302"/>
                    <a:pt x="62471" y="51984"/>
                    <a:pt x="64515" y="53724"/>
                  </a:cubicBezTo>
                  <a:cubicBezTo>
                    <a:pt x="66407" y="55390"/>
                    <a:pt x="68527" y="57207"/>
                    <a:pt x="67391" y="60007"/>
                  </a:cubicBezTo>
                  <a:cubicBezTo>
                    <a:pt x="66105" y="63186"/>
                    <a:pt x="63304" y="63641"/>
                    <a:pt x="60352" y="62732"/>
                  </a:cubicBezTo>
                  <a:cubicBezTo>
                    <a:pt x="53615" y="60764"/>
                    <a:pt x="50133" y="63414"/>
                    <a:pt x="49452" y="70226"/>
                  </a:cubicBezTo>
                  <a:cubicBezTo>
                    <a:pt x="49225" y="71589"/>
                    <a:pt x="48468" y="72648"/>
                    <a:pt x="47332" y="73481"/>
                  </a:cubicBezTo>
                  <a:cubicBezTo>
                    <a:pt x="46575" y="73935"/>
                    <a:pt x="45667" y="74011"/>
                    <a:pt x="44834" y="73935"/>
                  </a:cubicBezTo>
                  <a:cubicBezTo>
                    <a:pt x="44002" y="73632"/>
                    <a:pt x="43320" y="73178"/>
                    <a:pt x="42639" y="72573"/>
                  </a:cubicBezTo>
                  <a:cubicBezTo>
                    <a:pt x="42109" y="71967"/>
                    <a:pt x="41655" y="71210"/>
                    <a:pt x="41352" y="70453"/>
                  </a:cubicBezTo>
                  <a:cubicBezTo>
                    <a:pt x="41125" y="67652"/>
                    <a:pt x="37567" y="65987"/>
                    <a:pt x="38627" y="62732"/>
                  </a:cubicBezTo>
                  <a:cubicBezTo>
                    <a:pt x="41882" y="55011"/>
                    <a:pt x="34994" y="52740"/>
                    <a:pt x="31588" y="48199"/>
                  </a:cubicBezTo>
                  <a:cubicBezTo>
                    <a:pt x="28408" y="52059"/>
                    <a:pt x="32117" y="56071"/>
                    <a:pt x="29847" y="59402"/>
                  </a:cubicBezTo>
                  <a:cubicBezTo>
                    <a:pt x="27349" y="61597"/>
                    <a:pt x="25910" y="64927"/>
                    <a:pt x="22504" y="66214"/>
                  </a:cubicBezTo>
                  <a:cubicBezTo>
                    <a:pt x="22050" y="66366"/>
                    <a:pt x="20687" y="66063"/>
                    <a:pt x="21444" y="67350"/>
                  </a:cubicBezTo>
                  <a:cubicBezTo>
                    <a:pt x="21747" y="67880"/>
                    <a:pt x="22277" y="68182"/>
                    <a:pt x="22201" y="68788"/>
                  </a:cubicBezTo>
                  <a:cubicBezTo>
                    <a:pt x="22958" y="68561"/>
                    <a:pt x="22731" y="67728"/>
                    <a:pt x="23110" y="67274"/>
                  </a:cubicBezTo>
                  <a:cubicBezTo>
                    <a:pt x="25229" y="64700"/>
                    <a:pt x="27500" y="62127"/>
                    <a:pt x="29619" y="59553"/>
                  </a:cubicBezTo>
                  <a:cubicBezTo>
                    <a:pt x="30831" y="58720"/>
                    <a:pt x="32042" y="58720"/>
                    <a:pt x="33329" y="59250"/>
                  </a:cubicBezTo>
                  <a:cubicBezTo>
                    <a:pt x="36129" y="61975"/>
                    <a:pt x="37340" y="65230"/>
                    <a:pt x="34464" y="68409"/>
                  </a:cubicBezTo>
                  <a:cubicBezTo>
                    <a:pt x="31815" y="71362"/>
                    <a:pt x="32193" y="74844"/>
                    <a:pt x="31815" y="78250"/>
                  </a:cubicBezTo>
                  <a:cubicBezTo>
                    <a:pt x="31360" y="79158"/>
                    <a:pt x="30679" y="79612"/>
                    <a:pt x="29695" y="79688"/>
                  </a:cubicBezTo>
                  <a:cubicBezTo>
                    <a:pt x="16146" y="77644"/>
                    <a:pt x="11528" y="66668"/>
                    <a:pt x="6381" y="56298"/>
                  </a:cubicBezTo>
                  <a:cubicBezTo>
                    <a:pt x="4337" y="52211"/>
                    <a:pt x="7289" y="48502"/>
                    <a:pt x="8349" y="44641"/>
                  </a:cubicBezTo>
                  <a:lnTo>
                    <a:pt x="8349" y="44641"/>
                  </a:lnTo>
                  <a:cubicBezTo>
                    <a:pt x="9030" y="43960"/>
                    <a:pt x="9863" y="43808"/>
                    <a:pt x="10696" y="44111"/>
                  </a:cubicBezTo>
                  <a:cubicBezTo>
                    <a:pt x="14783" y="46079"/>
                    <a:pt x="15237" y="50015"/>
                    <a:pt x="15162" y="55693"/>
                  </a:cubicBezTo>
                  <a:cubicBezTo>
                    <a:pt x="18189" y="50091"/>
                    <a:pt x="19855" y="46004"/>
                    <a:pt x="21293" y="41916"/>
                  </a:cubicBezTo>
                  <a:cubicBezTo>
                    <a:pt x="21974" y="39418"/>
                    <a:pt x="22807" y="36996"/>
                    <a:pt x="24548" y="35179"/>
                  </a:cubicBezTo>
                  <a:cubicBezTo>
                    <a:pt x="32647" y="26928"/>
                    <a:pt x="32117" y="16861"/>
                    <a:pt x="30831" y="6566"/>
                  </a:cubicBezTo>
                  <a:cubicBezTo>
                    <a:pt x="31890" y="6036"/>
                    <a:pt x="32647" y="6036"/>
                    <a:pt x="33329" y="6793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1703979" y="1339386"/>
              <a:ext cx="68126" cy="68126"/>
            </a:xfrm>
            <a:custGeom>
              <a:avLst/>
              <a:gdLst>
                <a:gd name="connsiteX0" fmla="*/ 7847 w 68125"/>
                <a:gd name="connsiteY0" fmla="*/ 31203 h 68125"/>
                <a:gd name="connsiteX1" fmla="*/ 9512 w 68125"/>
                <a:gd name="connsiteY1" fmla="*/ 21666 h 68125"/>
                <a:gd name="connsiteX2" fmla="*/ 12616 w 68125"/>
                <a:gd name="connsiteY2" fmla="*/ 13112 h 68125"/>
                <a:gd name="connsiteX3" fmla="*/ 32221 w 68125"/>
                <a:gd name="connsiteY3" fmla="*/ 11371 h 68125"/>
                <a:gd name="connsiteX4" fmla="*/ 31615 w 68125"/>
                <a:gd name="connsiteY4" fmla="*/ 19925 h 68125"/>
                <a:gd name="connsiteX5" fmla="*/ 28814 w 68125"/>
                <a:gd name="connsiteY5" fmla="*/ 23558 h 68125"/>
                <a:gd name="connsiteX6" fmla="*/ 50009 w 68125"/>
                <a:gd name="connsiteY6" fmla="*/ 37562 h 68125"/>
                <a:gd name="connsiteX7" fmla="*/ 54097 w 68125"/>
                <a:gd name="connsiteY7" fmla="*/ 45056 h 68125"/>
                <a:gd name="connsiteX8" fmla="*/ 48192 w 68125"/>
                <a:gd name="connsiteY8" fmla="*/ 53003 h 68125"/>
                <a:gd name="connsiteX9" fmla="*/ 55611 w 68125"/>
                <a:gd name="connsiteY9" fmla="*/ 51717 h 68125"/>
                <a:gd name="connsiteX10" fmla="*/ 63029 w 68125"/>
                <a:gd name="connsiteY10" fmla="*/ 52247 h 68125"/>
                <a:gd name="connsiteX11" fmla="*/ 63634 w 68125"/>
                <a:gd name="connsiteY11" fmla="*/ 54896 h 68125"/>
                <a:gd name="connsiteX12" fmla="*/ 57579 w 68125"/>
                <a:gd name="connsiteY12" fmla="*/ 62163 h 68125"/>
                <a:gd name="connsiteX13" fmla="*/ 49328 w 68125"/>
                <a:gd name="connsiteY13" fmla="*/ 63904 h 68125"/>
                <a:gd name="connsiteX14" fmla="*/ 39336 w 68125"/>
                <a:gd name="connsiteY14" fmla="*/ 62692 h 68125"/>
                <a:gd name="connsiteX15" fmla="*/ 35173 w 68125"/>
                <a:gd name="connsiteY15" fmla="*/ 56410 h 68125"/>
                <a:gd name="connsiteX16" fmla="*/ 31388 w 68125"/>
                <a:gd name="connsiteY16" fmla="*/ 62541 h 68125"/>
                <a:gd name="connsiteX17" fmla="*/ 17384 w 68125"/>
                <a:gd name="connsiteY17" fmla="*/ 58151 h 68125"/>
                <a:gd name="connsiteX18" fmla="*/ 13524 w 68125"/>
                <a:gd name="connsiteY18" fmla="*/ 49673 h 68125"/>
                <a:gd name="connsiteX19" fmla="*/ 7847 w 68125"/>
                <a:gd name="connsiteY19" fmla="*/ 3120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125" h="68125">
                  <a:moveTo>
                    <a:pt x="7847" y="31203"/>
                  </a:moveTo>
                  <a:cubicBezTo>
                    <a:pt x="8377" y="28024"/>
                    <a:pt x="2094" y="23634"/>
                    <a:pt x="9512" y="21666"/>
                  </a:cubicBezTo>
                  <a:cubicBezTo>
                    <a:pt x="11707" y="19243"/>
                    <a:pt x="11102" y="15913"/>
                    <a:pt x="12616" y="13112"/>
                  </a:cubicBezTo>
                  <a:cubicBezTo>
                    <a:pt x="17536" y="3953"/>
                    <a:pt x="25559" y="3120"/>
                    <a:pt x="32221" y="11371"/>
                  </a:cubicBezTo>
                  <a:cubicBezTo>
                    <a:pt x="34719" y="14475"/>
                    <a:pt x="33507" y="17200"/>
                    <a:pt x="31615" y="19925"/>
                  </a:cubicBezTo>
                  <a:cubicBezTo>
                    <a:pt x="30707" y="21211"/>
                    <a:pt x="29269" y="22044"/>
                    <a:pt x="28814" y="23558"/>
                  </a:cubicBezTo>
                  <a:cubicBezTo>
                    <a:pt x="36989" y="26510"/>
                    <a:pt x="44862" y="29992"/>
                    <a:pt x="50009" y="37562"/>
                  </a:cubicBezTo>
                  <a:cubicBezTo>
                    <a:pt x="50236" y="40665"/>
                    <a:pt x="53415" y="42179"/>
                    <a:pt x="54097" y="45056"/>
                  </a:cubicBezTo>
                  <a:cubicBezTo>
                    <a:pt x="54097" y="49067"/>
                    <a:pt x="50160" y="50203"/>
                    <a:pt x="48192" y="53003"/>
                  </a:cubicBezTo>
                  <a:cubicBezTo>
                    <a:pt x="51220" y="54896"/>
                    <a:pt x="53642" y="53836"/>
                    <a:pt x="55611" y="51717"/>
                  </a:cubicBezTo>
                  <a:cubicBezTo>
                    <a:pt x="58487" y="48689"/>
                    <a:pt x="60833" y="48689"/>
                    <a:pt x="63029" y="52247"/>
                  </a:cubicBezTo>
                  <a:cubicBezTo>
                    <a:pt x="63407" y="53079"/>
                    <a:pt x="63634" y="53988"/>
                    <a:pt x="63634" y="54896"/>
                  </a:cubicBezTo>
                  <a:cubicBezTo>
                    <a:pt x="62877" y="58378"/>
                    <a:pt x="59698" y="59816"/>
                    <a:pt x="57579" y="62163"/>
                  </a:cubicBezTo>
                  <a:cubicBezTo>
                    <a:pt x="55232" y="64585"/>
                    <a:pt x="52583" y="65947"/>
                    <a:pt x="49328" y="63904"/>
                  </a:cubicBezTo>
                  <a:cubicBezTo>
                    <a:pt x="46149" y="61860"/>
                    <a:pt x="42742" y="62692"/>
                    <a:pt x="39336" y="62692"/>
                  </a:cubicBezTo>
                  <a:cubicBezTo>
                    <a:pt x="36535" y="61708"/>
                    <a:pt x="37065" y="58605"/>
                    <a:pt x="35173" y="56410"/>
                  </a:cubicBezTo>
                  <a:cubicBezTo>
                    <a:pt x="33129" y="57999"/>
                    <a:pt x="34416" y="61860"/>
                    <a:pt x="31388" y="62541"/>
                  </a:cubicBezTo>
                  <a:cubicBezTo>
                    <a:pt x="26165" y="62920"/>
                    <a:pt x="22607" y="58529"/>
                    <a:pt x="17384" y="58151"/>
                  </a:cubicBezTo>
                  <a:cubicBezTo>
                    <a:pt x="12767" y="57848"/>
                    <a:pt x="15416" y="52322"/>
                    <a:pt x="13524" y="49673"/>
                  </a:cubicBezTo>
                  <a:cubicBezTo>
                    <a:pt x="5197" y="43012"/>
                    <a:pt x="3835" y="38697"/>
                    <a:pt x="7847" y="31203"/>
                  </a:cubicBezTo>
                  <a:close/>
                </a:path>
              </a:pathLst>
            </a:custGeom>
            <a:solidFill>
              <a:srgbClr val="EFBD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任意多边形: 形状 36"/>
            <p:cNvSpPr/>
            <p:nvPr/>
          </p:nvSpPr>
          <p:spPr>
            <a:xfrm>
              <a:off x="1620505" y="1441930"/>
              <a:ext cx="60556" cy="68126"/>
            </a:xfrm>
            <a:custGeom>
              <a:avLst/>
              <a:gdLst>
                <a:gd name="connsiteX0" fmla="*/ 7602 w 60556"/>
                <a:gd name="connsiteY0" fmla="*/ 38871 h 68125"/>
                <a:gd name="connsiteX1" fmla="*/ 13809 w 60556"/>
                <a:gd name="connsiteY1" fmla="*/ 14043 h 68125"/>
                <a:gd name="connsiteX2" fmla="*/ 20091 w 60556"/>
                <a:gd name="connsiteY2" fmla="*/ 15027 h 68125"/>
                <a:gd name="connsiteX3" fmla="*/ 28494 w 60556"/>
                <a:gd name="connsiteY3" fmla="*/ 6550 h 68125"/>
                <a:gd name="connsiteX4" fmla="*/ 33489 w 60556"/>
                <a:gd name="connsiteY4" fmla="*/ 5793 h 68125"/>
                <a:gd name="connsiteX5" fmla="*/ 38258 w 60556"/>
                <a:gd name="connsiteY5" fmla="*/ 5944 h 68125"/>
                <a:gd name="connsiteX6" fmla="*/ 43406 w 60556"/>
                <a:gd name="connsiteY6" fmla="*/ 5868 h 68125"/>
                <a:gd name="connsiteX7" fmla="*/ 44390 w 60556"/>
                <a:gd name="connsiteY7" fmla="*/ 8139 h 68125"/>
                <a:gd name="connsiteX8" fmla="*/ 35836 w 60556"/>
                <a:gd name="connsiteY8" fmla="*/ 20250 h 68125"/>
                <a:gd name="connsiteX9" fmla="*/ 35987 w 60556"/>
                <a:gd name="connsiteY9" fmla="*/ 23884 h 68125"/>
                <a:gd name="connsiteX10" fmla="*/ 33414 w 60556"/>
                <a:gd name="connsiteY10" fmla="*/ 26003 h 68125"/>
                <a:gd name="connsiteX11" fmla="*/ 36366 w 60556"/>
                <a:gd name="connsiteY11" fmla="*/ 23581 h 68125"/>
                <a:gd name="connsiteX12" fmla="*/ 44163 w 60556"/>
                <a:gd name="connsiteY12" fmla="*/ 27896 h 68125"/>
                <a:gd name="connsiteX13" fmla="*/ 36063 w 60556"/>
                <a:gd name="connsiteY13" fmla="*/ 32362 h 68125"/>
                <a:gd name="connsiteX14" fmla="*/ 30613 w 60556"/>
                <a:gd name="connsiteY14" fmla="*/ 32816 h 68125"/>
                <a:gd name="connsiteX15" fmla="*/ 30840 w 60556"/>
                <a:gd name="connsiteY15" fmla="*/ 32740 h 68125"/>
                <a:gd name="connsiteX16" fmla="*/ 31597 w 60556"/>
                <a:gd name="connsiteY16" fmla="*/ 32362 h 68125"/>
                <a:gd name="connsiteX17" fmla="*/ 36820 w 60556"/>
                <a:gd name="connsiteY17" fmla="*/ 33573 h 68125"/>
                <a:gd name="connsiteX18" fmla="*/ 40681 w 60556"/>
                <a:gd name="connsiteY18" fmla="*/ 39477 h 68125"/>
                <a:gd name="connsiteX19" fmla="*/ 44087 w 60556"/>
                <a:gd name="connsiteY19" fmla="*/ 42580 h 68125"/>
                <a:gd name="connsiteX20" fmla="*/ 50370 w 60556"/>
                <a:gd name="connsiteY20" fmla="*/ 45306 h 68125"/>
                <a:gd name="connsiteX21" fmla="*/ 51354 w 60556"/>
                <a:gd name="connsiteY21" fmla="*/ 56054 h 68125"/>
                <a:gd name="connsiteX22" fmla="*/ 26450 w 60556"/>
                <a:gd name="connsiteY22" fmla="*/ 60747 h 68125"/>
                <a:gd name="connsiteX23" fmla="*/ 6845 w 60556"/>
                <a:gd name="connsiteY23" fmla="*/ 44322 h 68125"/>
                <a:gd name="connsiteX24" fmla="*/ 7602 w 60556"/>
                <a:gd name="connsiteY24" fmla="*/ 38871 h 68125"/>
                <a:gd name="connsiteX25" fmla="*/ 12446 w 60556"/>
                <a:gd name="connsiteY25" fmla="*/ 38114 h 68125"/>
                <a:gd name="connsiteX26" fmla="*/ 22514 w 60556"/>
                <a:gd name="connsiteY26" fmla="*/ 42353 h 68125"/>
                <a:gd name="connsiteX27" fmla="*/ 24860 w 60556"/>
                <a:gd name="connsiteY27" fmla="*/ 47122 h 68125"/>
                <a:gd name="connsiteX28" fmla="*/ 22589 w 60556"/>
                <a:gd name="connsiteY28" fmla="*/ 42353 h 68125"/>
                <a:gd name="connsiteX29" fmla="*/ 15323 w 60556"/>
                <a:gd name="connsiteY29" fmla="*/ 37131 h 68125"/>
                <a:gd name="connsiteX30" fmla="*/ 11084 w 60556"/>
                <a:gd name="connsiteY30" fmla="*/ 39401 h 68125"/>
                <a:gd name="connsiteX31" fmla="*/ 7602 w 60556"/>
                <a:gd name="connsiteY31" fmla="*/ 38871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556" h="68125">
                  <a:moveTo>
                    <a:pt x="7602" y="38871"/>
                  </a:moveTo>
                  <a:cubicBezTo>
                    <a:pt x="2530" y="28804"/>
                    <a:pt x="9418" y="21613"/>
                    <a:pt x="13809" y="14043"/>
                  </a:cubicBezTo>
                  <a:cubicBezTo>
                    <a:pt x="15777" y="10637"/>
                    <a:pt x="17593" y="16617"/>
                    <a:pt x="20091" y="15027"/>
                  </a:cubicBezTo>
                  <a:cubicBezTo>
                    <a:pt x="21605" y="5111"/>
                    <a:pt x="21605" y="5111"/>
                    <a:pt x="28494" y="6550"/>
                  </a:cubicBezTo>
                  <a:cubicBezTo>
                    <a:pt x="30008" y="5338"/>
                    <a:pt x="31824" y="5717"/>
                    <a:pt x="33489" y="5793"/>
                  </a:cubicBezTo>
                  <a:cubicBezTo>
                    <a:pt x="35003" y="8215"/>
                    <a:pt x="36517" y="8745"/>
                    <a:pt x="38258" y="5944"/>
                  </a:cubicBezTo>
                  <a:cubicBezTo>
                    <a:pt x="39999" y="5565"/>
                    <a:pt x="41665" y="5641"/>
                    <a:pt x="43406" y="5868"/>
                  </a:cubicBezTo>
                  <a:cubicBezTo>
                    <a:pt x="44087" y="6474"/>
                    <a:pt x="44390" y="7231"/>
                    <a:pt x="44390" y="8139"/>
                  </a:cubicBezTo>
                  <a:cubicBezTo>
                    <a:pt x="41967" y="12454"/>
                    <a:pt x="40226" y="17298"/>
                    <a:pt x="35836" y="20250"/>
                  </a:cubicBezTo>
                  <a:cubicBezTo>
                    <a:pt x="34246" y="21310"/>
                    <a:pt x="37804" y="22521"/>
                    <a:pt x="35987" y="23884"/>
                  </a:cubicBezTo>
                  <a:cubicBezTo>
                    <a:pt x="35155" y="24641"/>
                    <a:pt x="34095" y="25095"/>
                    <a:pt x="33414" y="26003"/>
                  </a:cubicBezTo>
                  <a:cubicBezTo>
                    <a:pt x="34701" y="25549"/>
                    <a:pt x="35306" y="24338"/>
                    <a:pt x="36366" y="23581"/>
                  </a:cubicBezTo>
                  <a:cubicBezTo>
                    <a:pt x="39772" y="23657"/>
                    <a:pt x="44314" y="23732"/>
                    <a:pt x="44163" y="27896"/>
                  </a:cubicBezTo>
                  <a:cubicBezTo>
                    <a:pt x="44087" y="31832"/>
                    <a:pt x="39621" y="32286"/>
                    <a:pt x="36063" y="32362"/>
                  </a:cubicBezTo>
                  <a:cubicBezTo>
                    <a:pt x="34246" y="32437"/>
                    <a:pt x="32430" y="31680"/>
                    <a:pt x="30613" y="32816"/>
                  </a:cubicBezTo>
                  <a:cubicBezTo>
                    <a:pt x="29402" y="32891"/>
                    <a:pt x="31219" y="33951"/>
                    <a:pt x="30840" y="32740"/>
                  </a:cubicBezTo>
                  <a:cubicBezTo>
                    <a:pt x="30764" y="32437"/>
                    <a:pt x="30992" y="32362"/>
                    <a:pt x="31597" y="32362"/>
                  </a:cubicBezTo>
                  <a:cubicBezTo>
                    <a:pt x="33489" y="32135"/>
                    <a:pt x="35382" y="32059"/>
                    <a:pt x="36820" y="33573"/>
                  </a:cubicBezTo>
                  <a:cubicBezTo>
                    <a:pt x="38258" y="35465"/>
                    <a:pt x="38561" y="38039"/>
                    <a:pt x="40681" y="39477"/>
                  </a:cubicBezTo>
                  <a:cubicBezTo>
                    <a:pt x="41892" y="40385"/>
                    <a:pt x="43254" y="41294"/>
                    <a:pt x="44087" y="42580"/>
                  </a:cubicBezTo>
                  <a:cubicBezTo>
                    <a:pt x="44390" y="47501"/>
                    <a:pt x="48780" y="43110"/>
                    <a:pt x="50370" y="45306"/>
                  </a:cubicBezTo>
                  <a:cubicBezTo>
                    <a:pt x="57863" y="49696"/>
                    <a:pt x="57863" y="49999"/>
                    <a:pt x="51354" y="56054"/>
                  </a:cubicBezTo>
                  <a:cubicBezTo>
                    <a:pt x="43633" y="60672"/>
                    <a:pt x="36593" y="69074"/>
                    <a:pt x="26450" y="60747"/>
                  </a:cubicBezTo>
                  <a:cubicBezTo>
                    <a:pt x="14717" y="61580"/>
                    <a:pt x="14036" y="49090"/>
                    <a:pt x="6845" y="44322"/>
                  </a:cubicBezTo>
                  <a:cubicBezTo>
                    <a:pt x="5179" y="43262"/>
                    <a:pt x="5179" y="40461"/>
                    <a:pt x="7602" y="38871"/>
                  </a:cubicBezTo>
                  <a:cubicBezTo>
                    <a:pt x="9645" y="41218"/>
                    <a:pt x="11008" y="39401"/>
                    <a:pt x="12446" y="38114"/>
                  </a:cubicBezTo>
                  <a:cubicBezTo>
                    <a:pt x="14793" y="41975"/>
                    <a:pt x="19789" y="39553"/>
                    <a:pt x="22514" y="42353"/>
                  </a:cubicBezTo>
                  <a:cubicBezTo>
                    <a:pt x="24179" y="43489"/>
                    <a:pt x="23498" y="45835"/>
                    <a:pt x="24860" y="47122"/>
                  </a:cubicBezTo>
                  <a:cubicBezTo>
                    <a:pt x="25996" y="44624"/>
                    <a:pt x="23800" y="43716"/>
                    <a:pt x="22589" y="42353"/>
                  </a:cubicBezTo>
                  <a:cubicBezTo>
                    <a:pt x="20470" y="40158"/>
                    <a:pt x="17593" y="39099"/>
                    <a:pt x="15323" y="37131"/>
                  </a:cubicBezTo>
                  <a:cubicBezTo>
                    <a:pt x="12143" y="34405"/>
                    <a:pt x="12446" y="38493"/>
                    <a:pt x="11084" y="39401"/>
                  </a:cubicBezTo>
                  <a:cubicBezTo>
                    <a:pt x="9721" y="40158"/>
                    <a:pt x="8586" y="40007"/>
                    <a:pt x="7602" y="38871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/>
            <p:cNvSpPr/>
            <p:nvPr/>
          </p:nvSpPr>
          <p:spPr>
            <a:xfrm>
              <a:off x="1775847" y="1672936"/>
              <a:ext cx="60556" cy="60556"/>
            </a:xfrm>
            <a:custGeom>
              <a:avLst/>
              <a:gdLst>
                <a:gd name="connsiteX0" fmla="*/ 46268 w 60556"/>
                <a:gd name="connsiteY0" fmla="*/ 7550 h 60556"/>
                <a:gd name="connsiteX1" fmla="*/ 53913 w 60556"/>
                <a:gd name="connsiteY1" fmla="*/ 26474 h 60556"/>
                <a:gd name="connsiteX2" fmla="*/ 55578 w 60556"/>
                <a:gd name="connsiteY2" fmla="*/ 46306 h 60556"/>
                <a:gd name="connsiteX3" fmla="*/ 34232 w 60556"/>
                <a:gd name="connsiteY3" fmla="*/ 44565 h 60556"/>
                <a:gd name="connsiteX4" fmla="*/ 31583 w 60556"/>
                <a:gd name="connsiteY4" fmla="*/ 50772 h 60556"/>
                <a:gd name="connsiteX5" fmla="*/ 31204 w 60556"/>
                <a:gd name="connsiteY5" fmla="*/ 53270 h 60556"/>
                <a:gd name="connsiteX6" fmla="*/ 25754 w 60556"/>
                <a:gd name="connsiteY6" fmla="*/ 57736 h 60556"/>
                <a:gd name="connsiteX7" fmla="*/ 13794 w 60556"/>
                <a:gd name="connsiteY7" fmla="*/ 58947 h 60556"/>
                <a:gd name="connsiteX8" fmla="*/ 6906 w 60556"/>
                <a:gd name="connsiteY8" fmla="*/ 32454 h 60556"/>
                <a:gd name="connsiteX9" fmla="*/ 23029 w 60556"/>
                <a:gd name="connsiteY9" fmla="*/ 17088 h 60556"/>
                <a:gd name="connsiteX10" fmla="*/ 37714 w 60556"/>
                <a:gd name="connsiteY10" fmla="*/ 9215 h 60556"/>
                <a:gd name="connsiteX11" fmla="*/ 46268 w 60556"/>
                <a:gd name="connsiteY11" fmla="*/ 7550 h 60556"/>
                <a:gd name="connsiteX12" fmla="*/ 21667 w 60556"/>
                <a:gd name="connsiteY12" fmla="*/ 23825 h 60556"/>
                <a:gd name="connsiteX13" fmla="*/ 41499 w 60556"/>
                <a:gd name="connsiteY13" fmla="*/ 26625 h 60556"/>
                <a:gd name="connsiteX14" fmla="*/ 47554 w 60556"/>
                <a:gd name="connsiteY14" fmla="*/ 24809 h 60556"/>
                <a:gd name="connsiteX15" fmla="*/ 45738 w 60556"/>
                <a:gd name="connsiteY15" fmla="*/ 19283 h 60556"/>
                <a:gd name="connsiteX16" fmla="*/ 46268 w 60556"/>
                <a:gd name="connsiteY16" fmla="*/ 75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56" h="60556">
                  <a:moveTo>
                    <a:pt x="46268" y="7550"/>
                  </a:moveTo>
                  <a:cubicBezTo>
                    <a:pt x="55275" y="11486"/>
                    <a:pt x="56865" y="15347"/>
                    <a:pt x="53913" y="26474"/>
                  </a:cubicBezTo>
                  <a:cubicBezTo>
                    <a:pt x="56865" y="36541"/>
                    <a:pt x="56865" y="36541"/>
                    <a:pt x="55578" y="46306"/>
                  </a:cubicBezTo>
                  <a:cubicBezTo>
                    <a:pt x="48690" y="41916"/>
                    <a:pt x="41499" y="42597"/>
                    <a:pt x="34232" y="44565"/>
                  </a:cubicBezTo>
                  <a:cubicBezTo>
                    <a:pt x="33097" y="46533"/>
                    <a:pt x="31658" y="48350"/>
                    <a:pt x="31583" y="50772"/>
                  </a:cubicBezTo>
                  <a:cubicBezTo>
                    <a:pt x="31507" y="51605"/>
                    <a:pt x="31356" y="52438"/>
                    <a:pt x="31204" y="53270"/>
                  </a:cubicBezTo>
                  <a:cubicBezTo>
                    <a:pt x="30447" y="56071"/>
                    <a:pt x="29388" y="58493"/>
                    <a:pt x="25754" y="57736"/>
                  </a:cubicBezTo>
                  <a:cubicBezTo>
                    <a:pt x="20758" y="47896"/>
                    <a:pt x="17806" y="58720"/>
                    <a:pt x="13794" y="58947"/>
                  </a:cubicBezTo>
                  <a:cubicBezTo>
                    <a:pt x="3273" y="52286"/>
                    <a:pt x="5468" y="41689"/>
                    <a:pt x="6906" y="32454"/>
                  </a:cubicBezTo>
                  <a:cubicBezTo>
                    <a:pt x="8117" y="24355"/>
                    <a:pt x="14627" y="18980"/>
                    <a:pt x="23029" y="17088"/>
                  </a:cubicBezTo>
                  <a:cubicBezTo>
                    <a:pt x="28706" y="15801"/>
                    <a:pt x="33627" y="13455"/>
                    <a:pt x="37714" y="9215"/>
                  </a:cubicBezTo>
                  <a:cubicBezTo>
                    <a:pt x="40136" y="6869"/>
                    <a:pt x="42483" y="3538"/>
                    <a:pt x="46268" y="7550"/>
                  </a:cubicBezTo>
                  <a:cubicBezTo>
                    <a:pt x="42256" y="14438"/>
                    <a:pt x="42256" y="14438"/>
                    <a:pt x="21667" y="23825"/>
                  </a:cubicBezTo>
                  <a:cubicBezTo>
                    <a:pt x="29161" y="24052"/>
                    <a:pt x="35292" y="25717"/>
                    <a:pt x="41499" y="26625"/>
                  </a:cubicBezTo>
                  <a:cubicBezTo>
                    <a:pt x="43618" y="26928"/>
                    <a:pt x="46116" y="26701"/>
                    <a:pt x="47554" y="24809"/>
                  </a:cubicBezTo>
                  <a:cubicBezTo>
                    <a:pt x="49371" y="22387"/>
                    <a:pt x="47252" y="20721"/>
                    <a:pt x="45738" y="19283"/>
                  </a:cubicBezTo>
                  <a:cubicBezTo>
                    <a:pt x="41499" y="15044"/>
                    <a:pt x="43921" y="11335"/>
                    <a:pt x="46268" y="7550"/>
                  </a:cubicBezTo>
                  <a:close/>
                </a:path>
              </a:pathLst>
            </a:custGeom>
            <a:solidFill>
              <a:srgbClr val="F3CC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/>
            <p:cNvSpPr/>
            <p:nvPr/>
          </p:nvSpPr>
          <p:spPr>
            <a:xfrm>
              <a:off x="1569367" y="1488523"/>
              <a:ext cx="52987" cy="68126"/>
            </a:xfrm>
            <a:custGeom>
              <a:avLst/>
              <a:gdLst>
                <a:gd name="connsiteX0" fmla="*/ 18924 w 52986"/>
                <a:gd name="connsiteY0" fmla="*/ 5677 h 68125"/>
                <a:gd name="connsiteX1" fmla="*/ 27477 w 52986"/>
                <a:gd name="connsiteY1" fmla="*/ 10522 h 68125"/>
                <a:gd name="connsiteX2" fmla="*/ 33003 w 52986"/>
                <a:gd name="connsiteY2" fmla="*/ 12338 h 68125"/>
                <a:gd name="connsiteX3" fmla="*/ 37923 w 52986"/>
                <a:gd name="connsiteY3" fmla="*/ 11354 h 68125"/>
                <a:gd name="connsiteX4" fmla="*/ 41708 w 52986"/>
                <a:gd name="connsiteY4" fmla="*/ 17107 h 68125"/>
                <a:gd name="connsiteX5" fmla="*/ 43449 w 52986"/>
                <a:gd name="connsiteY5" fmla="*/ 20968 h 68125"/>
                <a:gd name="connsiteX6" fmla="*/ 47385 w 52986"/>
                <a:gd name="connsiteY6" fmla="*/ 30505 h 68125"/>
                <a:gd name="connsiteX7" fmla="*/ 47385 w 52986"/>
                <a:gd name="connsiteY7" fmla="*/ 30505 h 68125"/>
                <a:gd name="connsiteX8" fmla="*/ 42995 w 52986"/>
                <a:gd name="connsiteY8" fmla="*/ 50943 h 68125"/>
                <a:gd name="connsiteX9" fmla="*/ 32852 w 52986"/>
                <a:gd name="connsiteY9" fmla="*/ 62978 h 68125"/>
                <a:gd name="connsiteX10" fmla="*/ 27780 w 52986"/>
                <a:gd name="connsiteY10" fmla="*/ 49353 h 68125"/>
                <a:gd name="connsiteX11" fmla="*/ 24601 w 52986"/>
                <a:gd name="connsiteY11" fmla="*/ 41632 h 68125"/>
                <a:gd name="connsiteX12" fmla="*/ 36182 w 52986"/>
                <a:gd name="connsiteY12" fmla="*/ 41860 h 68125"/>
                <a:gd name="connsiteX13" fmla="*/ 32776 w 52986"/>
                <a:gd name="connsiteY13" fmla="*/ 29900 h 68125"/>
                <a:gd name="connsiteX14" fmla="*/ 34517 w 52986"/>
                <a:gd name="connsiteY14" fmla="*/ 35652 h 68125"/>
                <a:gd name="connsiteX15" fmla="*/ 29597 w 52986"/>
                <a:gd name="connsiteY15" fmla="*/ 36864 h 68125"/>
                <a:gd name="connsiteX16" fmla="*/ 24147 w 52986"/>
                <a:gd name="connsiteY16" fmla="*/ 39891 h 68125"/>
                <a:gd name="connsiteX17" fmla="*/ 27629 w 52986"/>
                <a:gd name="connsiteY17" fmla="*/ 49732 h 68125"/>
                <a:gd name="connsiteX18" fmla="*/ 26948 w 52986"/>
                <a:gd name="connsiteY18" fmla="*/ 53744 h 68125"/>
                <a:gd name="connsiteX19" fmla="*/ 9462 w 52986"/>
                <a:gd name="connsiteY19" fmla="*/ 49505 h 68125"/>
                <a:gd name="connsiteX20" fmla="*/ 7570 w 52986"/>
                <a:gd name="connsiteY20" fmla="*/ 45720 h 68125"/>
                <a:gd name="connsiteX21" fmla="*/ 9462 w 52986"/>
                <a:gd name="connsiteY21" fmla="*/ 38150 h 68125"/>
                <a:gd name="connsiteX22" fmla="*/ 19227 w 52986"/>
                <a:gd name="connsiteY22" fmla="*/ 25131 h 68125"/>
                <a:gd name="connsiteX23" fmla="*/ 5677 w 52986"/>
                <a:gd name="connsiteY23" fmla="*/ 32473 h 68125"/>
                <a:gd name="connsiteX24" fmla="*/ 13247 w 52986"/>
                <a:gd name="connsiteY24" fmla="*/ 21119 h 68125"/>
                <a:gd name="connsiteX25" fmla="*/ 17334 w 52986"/>
                <a:gd name="connsiteY25" fmla="*/ 16047 h 68125"/>
                <a:gd name="connsiteX26" fmla="*/ 18924 w 52986"/>
                <a:gd name="connsiteY26" fmla="*/ 5677 h 68125"/>
                <a:gd name="connsiteX27" fmla="*/ 18924 w 52986"/>
                <a:gd name="connsiteY27" fmla="*/ 5677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8125">
                  <a:moveTo>
                    <a:pt x="18924" y="5677"/>
                  </a:moveTo>
                  <a:cubicBezTo>
                    <a:pt x="18545" y="13019"/>
                    <a:pt x="23541" y="12338"/>
                    <a:pt x="27477" y="10522"/>
                  </a:cubicBezTo>
                  <a:cubicBezTo>
                    <a:pt x="30732" y="9008"/>
                    <a:pt x="31489" y="8326"/>
                    <a:pt x="33003" y="12338"/>
                  </a:cubicBezTo>
                  <a:cubicBezTo>
                    <a:pt x="34290" y="15745"/>
                    <a:pt x="37166" y="16274"/>
                    <a:pt x="37923" y="11354"/>
                  </a:cubicBezTo>
                  <a:cubicBezTo>
                    <a:pt x="42844" y="10900"/>
                    <a:pt x="39286" y="15972"/>
                    <a:pt x="41708" y="17107"/>
                  </a:cubicBezTo>
                  <a:cubicBezTo>
                    <a:pt x="41784" y="18621"/>
                    <a:pt x="41860" y="20135"/>
                    <a:pt x="43449" y="20968"/>
                  </a:cubicBezTo>
                  <a:cubicBezTo>
                    <a:pt x="45342" y="23920"/>
                    <a:pt x="45720" y="27477"/>
                    <a:pt x="47385" y="30505"/>
                  </a:cubicBezTo>
                  <a:lnTo>
                    <a:pt x="47385" y="30505"/>
                  </a:lnTo>
                  <a:cubicBezTo>
                    <a:pt x="50489" y="38302"/>
                    <a:pt x="44812" y="44206"/>
                    <a:pt x="42995" y="50943"/>
                  </a:cubicBezTo>
                  <a:cubicBezTo>
                    <a:pt x="38378" y="53895"/>
                    <a:pt x="40800" y="62827"/>
                    <a:pt x="32852" y="62978"/>
                  </a:cubicBezTo>
                  <a:cubicBezTo>
                    <a:pt x="30505" y="58664"/>
                    <a:pt x="32398" y="52835"/>
                    <a:pt x="27780" y="49353"/>
                  </a:cubicBezTo>
                  <a:cubicBezTo>
                    <a:pt x="27553" y="46401"/>
                    <a:pt x="21573" y="45644"/>
                    <a:pt x="24601" y="41632"/>
                  </a:cubicBezTo>
                  <a:cubicBezTo>
                    <a:pt x="28083" y="37015"/>
                    <a:pt x="32019" y="40951"/>
                    <a:pt x="36182" y="41860"/>
                  </a:cubicBezTo>
                  <a:cubicBezTo>
                    <a:pt x="35955" y="37242"/>
                    <a:pt x="37091" y="32700"/>
                    <a:pt x="32776" y="29900"/>
                  </a:cubicBezTo>
                  <a:cubicBezTo>
                    <a:pt x="33836" y="31489"/>
                    <a:pt x="36107" y="33154"/>
                    <a:pt x="34517" y="35652"/>
                  </a:cubicBezTo>
                  <a:cubicBezTo>
                    <a:pt x="33382" y="37469"/>
                    <a:pt x="30959" y="38226"/>
                    <a:pt x="29597" y="36864"/>
                  </a:cubicBezTo>
                  <a:cubicBezTo>
                    <a:pt x="24147" y="31565"/>
                    <a:pt x="25131" y="37999"/>
                    <a:pt x="24147" y="39891"/>
                  </a:cubicBezTo>
                  <a:cubicBezTo>
                    <a:pt x="21952" y="44206"/>
                    <a:pt x="26115" y="46553"/>
                    <a:pt x="27629" y="49732"/>
                  </a:cubicBezTo>
                  <a:cubicBezTo>
                    <a:pt x="28159" y="51170"/>
                    <a:pt x="27856" y="52532"/>
                    <a:pt x="26948" y="53744"/>
                  </a:cubicBezTo>
                  <a:cubicBezTo>
                    <a:pt x="19984" y="57150"/>
                    <a:pt x="13549" y="57983"/>
                    <a:pt x="9462" y="49505"/>
                  </a:cubicBezTo>
                  <a:cubicBezTo>
                    <a:pt x="9462" y="47915"/>
                    <a:pt x="9235" y="46477"/>
                    <a:pt x="7570" y="45720"/>
                  </a:cubicBezTo>
                  <a:cubicBezTo>
                    <a:pt x="6056" y="42616"/>
                    <a:pt x="8175" y="40497"/>
                    <a:pt x="9462" y="38150"/>
                  </a:cubicBezTo>
                  <a:cubicBezTo>
                    <a:pt x="19075" y="37242"/>
                    <a:pt x="20135" y="35880"/>
                    <a:pt x="19227" y="25131"/>
                  </a:cubicBezTo>
                  <a:cubicBezTo>
                    <a:pt x="14609" y="27704"/>
                    <a:pt x="14836" y="39740"/>
                    <a:pt x="5677" y="32473"/>
                  </a:cubicBezTo>
                  <a:cubicBezTo>
                    <a:pt x="7645" y="28310"/>
                    <a:pt x="10295" y="24601"/>
                    <a:pt x="13247" y="21119"/>
                  </a:cubicBezTo>
                  <a:cubicBezTo>
                    <a:pt x="16577" y="21043"/>
                    <a:pt x="20211" y="21270"/>
                    <a:pt x="17334" y="16047"/>
                  </a:cubicBezTo>
                  <a:cubicBezTo>
                    <a:pt x="15290" y="12111"/>
                    <a:pt x="13322" y="825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1C7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/>
            <p:cNvSpPr/>
            <p:nvPr/>
          </p:nvSpPr>
          <p:spPr>
            <a:xfrm>
              <a:off x="1638931" y="1438982"/>
              <a:ext cx="52987" cy="60556"/>
            </a:xfrm>
            <a:custGeom>
              <a:avLst/>
              <a:gdLst>
                <a:gd name="connsiteX0" fmla="*/ 25358 w 52986"/>
                <a:gd name="connsiteY0" fmla="*/ 45756 h 60556"/>
                <a:gd name="connsiteX1" fmla="*/ 21573 w 52986"/>
                <a:gd name="connsiteY1" fmla="*/ 43788 h 60556"/>
                <a:gd name="connsiteX2" fmla="*/ 21498 w 52986"/>
                <a:gd name="connsiteY2" fmla="*/ 42804 h 60556"/>
                <a:gd name="connsiteX3" fmla="*/ 20968 w 52986"/>
                <a:gd name="connsiteY3" fmla="*/ 40836 h 60556"/>
                <a:gd name="connsiteX4" fmla="*/ 17864 w 52986"/>
                <a:gd name="connsiteY4" fmla="*/ 38111 h 60556"/>
                <a:gd name="connsiteX5" fmla="*/ 10068 w 52986"/>
                <a:gd name="connsiteY5" fmla="*/ 38943 h 60556"/>
                <a:gd name="connsiteX6" fmla="*/ 6056 w 52986"/>
                <a:gd name="connsiteY6" fmla="*/ 38186 h 60556"/>
                <a:gd name="connsiteX7" fmla="*/ 8705 w 52986"/>
                <a:gd name="connsiteY7" fmla="*/ 34553 h 60556"/>
                <a:gd name="connsiteX8" fmla="*/ 26115 w 52986"/>
                <a:gd name="connsiteY8" fmla="*/ 30087 h 60556"/>
                <a:gd name="connsiteX9" fmla="*/ 17864 w 52986"/>
                <a:gd name="connsiteY9" fmla="*/ 26756 h 60556"/>
                <a:gd name="connsiteX10" fmla="*/ 17864 w 52986"/>
                <a:gd name="connsiteY10" fmla="*/ 26756 h 60556"/>
                <a:gd name="connsiteX11" fmla="*/ 15442 w 52986"/>
                <a:gd name="connsiteY11" fmla="*/ 24107 h 60556"/>
                <a:gd name="connsiteX12" fmla="*/ 25434 w 52986"/>
                <a:gd name="connsiteY12" fmla="*/ 11466 h 60556"/>
                <a:gd name="connsiteX13" fmla="*/ 25737 w 52986"/>
                <a:gd name="connsiteY13" fmla="*/ 8287 h 60556"/>
                <a:gd name="connsiteX14" fmla="*/ 25207 w 52986"/>
                <a:gd name="connsiteY14" fmla="*/ 7454 h 60556"/>
                <a:gd name="connsiteX15" fmla="*/ 36713 w 52986"/>
                <a:gd name="connsiteY15" fmla="*/ 9573 h 60556"/>
                <a:gd name="connsiteX16" fmla="*/ 36713 w 52986"/>
                <a:gd name="connsiteY16" fmla="*/ 9573 h 60556"/>
                <a:gd name="connsiteX17" fmla="*/ 42314 w 52986"/>
                <a:gd name="connsiteY17" fmla="*/ 13358 h 60556"/>
                <a:gd name="connsiteX18" fmla="*/ 44206 w 52986"/>
                <a:gd name="connsiteY18" fmla="*/ 16613 h 60556"/>
                <a:gd name="connsiteX19" fmla="*/ 44206 w 52986"/>
                <a:gd name="connsiteY19" fmla="*/ 47573 h 60556"/>
                <a:gd name="connsiteX20" fmla="*/ 32928 w 52986"/>
                <a:gd name="connsiteY20" fmla="*/ 59154 h 60556"/>
                <a:gd name="connsiteX21" fmla="*/ 31035 w 52986"/>
                <a:gd name="connsiteY21" fmla="*/ 49541 h 60556"/>
                <a:gd name="connsiteX22" fmla="*/ 31717 w 52986"/>
                <a:gd name="connsiteY22" fmla="*/ 42728 h 60556"/>
                <a:gd name="connsiteX23" fmla="*/ 32474 w 52986"/>
                <a:gd name="connsiteY23" fmla="*/ 39095 h 60556"/>
                <a:gd name="connsiteX24" fmla="*/ 32019 w 52986"/>
                <a:gd name="connsiteY24" fmla="*/ 26378 h 60556"/>
                <a:gd name="connsiteX25" fmla="*/ 31717 w 52986"/>
                <a:gd name="connsiteY25" fmla="*/ 39473 h 60556"/>
                <a:gd name="connsiteX26" fmla="*/ 30127 w 52986"/>
                <a:gd name="connsiteY26" fmla="*/ 44469 h 60556"/>
                <a:gd name="connsiteX27" fmla="*/ 25358 w 52986"/>
                <a:gd name="connsiteY27" fmla="*/ 4575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0556">
                  <a:moveTo>
                    <a:pt x="25358" y="45756"/>
                  </a:moveTo>
                  <a:cubicBezTo>
                    <a:pt x="23769" y="45756"/>
                    <a:pt x="22255" y="45529"/>
                    <a:pt x="21573" y="43788"/>
                  </a:cubicBezTo>
                  <a:cubicBezTo>
                    <a:pt x="21573" y="43485"/>
                    <a:pt x="21498" y="43107"/>
                    <a:pt x="21498" y="42804"/>
                  </a:cubicBezTo>
                  <a:cubicBezTo>
                    <a:pt x="21346" y="42122"/>
                    <a:pt x="21195" y="41517"/>
                    <a:pt x="20968" y="40836"/>
                  </a:cubicBezTo>
                  <a:cubicBezTo>
                    <a:pt x="20211" y="39625"/>
                    <a:pt x="18773" y="39170"/>
                    <a:pt x="17864" y="38111"/>
                  </a:cubicBezTo>
                  <a:cubicBezTo>
                    <a:pt x="14837" y="34174"/>
                    <a:pt x="12566" y="37278"/>
                    <a:pt x="10068" y="38943"/>
                  </a:cubicBezTo>
                  <a:cubicBezTo>
                    <a:pt x="8478" y="40003"/>
                    <a:pt x="6889" y="39700"/>
                    <a:pt x="6056" y="38186"/>
                  </a:cubicBezTo>
                  <a:cubicBezTo>
                    <a:pt x="4769" y="35688"/>
                    <a:pt x="7040" y="34629"/>
                    <a:pt x="8705" y="34553"/>
                  </a:cubicBezTo>
                  <a:cubicBezTo>
                    <a:pt x="14231" y="34174"/>
                    <a:pt x="19908" y="34704"/>
                    <a:pt x="26115" y="30087"/>
                  </a:cubicBezTo>
                  <a:cubicBezTo>
                    <a:pt x="21801" y="30693"/>
                    <a:pt x="19832" y="28724"/>
                    <a:pt x="17864" y="26756"/>
                  </a:cubicBezTo>
                  <a:lnTo>
                    <a:pt x="17864" y="26756"/>
                  </a:lnTo>
                  <a:cubicBezTo>
                    <a:pt x="17032" y="25848"/>
                    <a:pt x="16275" y="25015"/>
                    <a:pt x="15442" y="24107"/>
                  </a:cubicBezTo>
                  <a:cubicBezTo>
                    <a:pt x="19454" y="20474"/>
                    <a:pt x="19908" y="13888"/>
                    <a:pt x="25434" y="11466"/>
                  </a:cubicBezTo>
                  <a:cubicBezTo>
                    <a:pt x="26418" y="10482"/>
                    <a:pt x="27251" y="9573"/>
                    <a:pt x="25737" y="8287"/>
                  </a:cubicBezTo>
                  <a:cubicBezTo>
                    <a:pt x="25585" y="7984"/>
                    <a:pt x="25358" y="7757"/>
                    <a:pt x="25207" y="7454"/>
                  </a:cubicBezTo>
                  <a:cubicBezTo>
                    <a:pt x="29824" y="3896"/>
                    <a:pt x="33382" y="6243"/>
                    <a:pt x="36713" y="9573"/>
                  </a:cubicBezTo>
                  <a:lnTo>
                    <a:pt x="36713" y="9573"/>
                  </a:lnTo>
                  <a:cubicBezTo>
                    <a:pt x="38832" y="10482"/>
                    <a:pt x="39286" y="13888"/>
                    <a:pt x="42314" y="13358"/>
                  </a:cubicBezTo>
                  <a:cubicBezTo>
                    <a:pt x="43222" y="14267"/>
                    <a:pt x="43525" y="15629"/>
                    <a:pt x="44206" y="16613"/>
                  </a:cubicBezTo>
                  <a:cubicBezTo>
                    <a:pt x="55031" y="30920"/>
                    <a:pt x="55031" y="31979"/>
                    <a:pt x="44206" y="47573"/>
                  </a:cubicBezTo>
                  <a:cubicBezTo>
                    <a:pt x="40194" y="51206"/>
                    <a:pt x="40119" y="58624"/>
                    <a:pt x="32928" y="59154"/>
                  </a:cubicBezTo>
                  <a:cubicBezTo>
                    <a:pt x="36637" y="55066"/>
                    <a:pt x="37091" y="51660"/>
                    <a:pt x="31035" y="49541"/>
                  </a:cubicBezTo>
                  <a:cubicBezTo>
                    <a:pt x="30884" y="47270"/>
                    <a:pt x="32171" y="45075"/>
                    <a:pt x="31717" y="42728"/>
                  </a:cubicBezTo>
                  <a:cubicBezTo>
                    <a:pt x="31944" y="41517"/>
                    <a:pt x="32095" y="40306"/>
                    <a:pt x="32474" y="39095"/>
                  </a:cubicBezTo>
                  <a:cubicBezTo>
                    <a:pt x="35577" y="34704"/>
                    <a:pt x="27175" y="28876"/>
                    <a:pt x="32019" y="26378"/>
                  </a:cubicBezTo>
                  <a:cubicBezTo>
                    <a:pt x="28916" y="29027"/>
                    <a:pt x="32019" y="34553"/>
                    <a:pt x="31717" y="39473"/>
                  </a:cubicBezTo>
                  <a:cubicBezTo>
                    <a:pt x="31792" y="41290"/>
                    <a:pt x="31262" y="42955"/>
                    <a:pt x="30127" y="44469"/>
                  </a:cubicBezTo>
                  <a:cubicBezTo>
                    <a:pt x="28764" y="45605"/>
                    <a:pt x="27402" y="46740"/>
                    <a:pt x="25358" y="45756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/>
            <p:cNvSpPr/>
            <p:nvPr/>
          </p:nvSpPr>
          <p:spPr>
            <a:xfrm>
              <a:off x="1525388" y="1521810"/>
              <a:ext cx="75695" cy="52987"/>
            </a:xfrm>
            <a:custGeom>
              <a:avLst/>
              <a:gdLst>
                <a:gd name="connsiteX0" fmla="*/ 53365 w 75695"/>
                <a:gd name="connsiteY0" fmla="*/ 16142 h 52986"/>
                <a:gd name="connsiteX1" fmla="*/ 70472 w 75695"/>
                <a:gd name="connsiteY1" fmla="*/ 19927 h 52986"/>
                <a:gd name="connsiteX2" fmla="*/ 72743 w 75695"/>
                <a:gd name="connsiteY2" fmla="*/ 24241 h 52986"/>
                <a:gd name="connsiteX3" fmla="*/ 75090 w 75695"/>
                <a:gd name="connsiteY3" fmla="*/ 32568 h 52986"/>
                <a:gd name="connsiteX4" fmla="*/ 64795 w 75695"/>
                <a:gd name="connsiteY4" fmla="*/ 41651 h 52986"/>
                <a:gd name="connsiteX5" fmla="*/ 57150 w 75695"/>
                <a:gd name="connsiteY5" fmla="*/ 44603 h 52986"/>
                <a:gd name="connsiteX6" fmla="*/ 57150 w 75695"/>
                <a:gd name="connsiteY6" fmla="*/ 44603 h 52986"/>
                <a:gd name="connsiteX7" fmla="*/ 54879 w 75695"/>
                <a:gd name="connsiteY7" fmla="*/ 44982 h 52986"/>
                <a:gd name="connsiteX8" fmla="*/ 49353 w 75695"/>
                <a:gd name="connsiteY8" fmla="*/ 46041 h 52986"/>
                <a:gd name="connsiteX9" fmla="*/ 36258 w 75695"/>
                <a:gd name="connsiteY9" fmla="*/ 48312 h 52986"/>
                <a:gd name="connsiteX10" fmla="*/ 17864 w 75695"/>
                <a:gd name="connsiteY10" fmla="*/ 37488 h 52986"/>
                <a:gd name="connsiteX11" fmla="*/ 10900 w 75695"/>
                <a:gd name="connsiteY11" fmla="*/ 34914 h 52986"/>
                <a:gd name="connsiteX12" fmla="*/ 5677 w 75695"/>
                <a:gd name="connsiteY12" fmla="*/ 29388 h 52986"/>
                <a:gd name="connsiteX13" fmla="*/ 13322 w 75695"/>
                <a:gd name="connsiteY13" fmla="*/ 23711 h 52986"/>
                <a:gd name="connsiteX14" fmla="*/ 13398 w 75695"/>
                <a:gd name="connsiteY14" fmla="*/ 29388 h 52986"/>
                <a:gd name="connsiteX15" fmla="*/ 15290 w 75695"/>
                <a:gd name="connsiteY15" fmla="*/ 31281 h 52986"/>
                <a:gd name="connsiteX16" fmla="*/ 15290 w 75695"/>
                <a:gd name="connsiteY16" fmla="*/ 31281 h 52986"/>
                <a:gd name="connsiteX17" fmla="*/ 17183 w 75695"/>
                <a:gd name="connsiteY17" fmla="*/ 33173 h 52986"/>
                <a:gd name="connsiteX18" fmla="*/ 17183 w 75695"/>
                <a:gd name="connsiteY18" fmla="*/ 33173 h 52986"/>
                <a:gd name="connsiteX19" fmla="*/ 19075 w 75695"/>
                <a:gd name="connsiteY19" fmla="*/ 35066 h 52986"/>
                <a:gd name="connsiteX20" fmla="*/ 22860 w 75695"/>
                <a:gd name="connsiteY20" fmla="*/ 36958 h 52986"/>
                <a:gd name="connsiteX21" fmla="*/ 23768 w 75695"/>
                <a:gd name="connsiteY21" fmla="*/ 37034 h 52986"/>
                <a:gd name="connsiteX22" fmla="*/ 25585 w 75695"/>
                <a:gd name="connsiteY22" fmla="*/ 37488 h 52986"/>
                <a:gd name="connsiteX23" fmla="*/ 27250 w 75695"/>
                <a:gd name="connsiteY23" fmla="*/ 38320 h 52986"/>
                <a:gd name="connsiteX24" fmla="*/ 29597 w 75695"/>
                <a:gd name="connsiteY24" fmla="*/ 40289 h 52986"/>
                <a:gd name="connsiteX25" fmla="*/ 31186 w 75695"/>
                <a:gd name="connsiteY25" fmla="*/ 41424 h 52986"/>
                <a:gd name="connsiteX26" fmla="*/ 33609 w 75695"/>
                <a:gd name="connsiteY26" fmla="*/ 39910 h 52986"/>
                <a:gd name="connsiteX27" fmla="*/ 44585 w 75695"/>
                <a:gd name="connsiteY27" fmla="*/ 28859 h 52986"/>
                <a:gd name="connsiteX28" fmla="*/ 34063 w 75695"/>
                <a:gd name="connsiteY28" fmla="*/ 22954 h 52986"/>
                <a:gd name="connsiteX29" fmla="*/ 30430 w 75695"/>
                <a:gd name="connsiteY29" fmla="*/ 16142 h 52986"/>
                <a:gd name="connsiteX30" fmla="*/ 34896 w 75695"/>
                <a:gd name="connsiteY30" fmla="*/ 15309 h 52986"/>
                <a:gd name="connsiteX31" fmla="*/ 33003 w 75695"/>
                <a:gd name="connsiteY31" fmla="*/ 12281 h 52986"/>
                <a:gd name="connsiteX32" fmla="*/ 32019 w 75695"/>
                <a:gd name="connsiteY32" fmla="*/ 8042 h 52986"/>
                <a:gd name="connsiteX33" fmla="*/ 36561 w 75695"/>
                <a:gd name="connsiteY33" fmla="*/ 6301 h 52986"/>
                <a:gd name="connsiteX34" fmla="*/ 45644 w 75695"/>
                <a:gd name="connsiteY34" fmla="*/ 14249 h 52986"/>
                <a:gd name="connsiteX35" fmla="*/ 53365 w 75695"/>
                <a:gd name="connsiteY35" fmla="*/ 161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695" h="52986">
                  <a:moveTo>
                    <a:pt x="53365" y="16142"/>
                  </a:moveTo>
                  <a:cubicBezTo>
                    <a:pt x="58210" y="21365"/>
                    <a:pt x="64341" y="20532"/>
                    <a:pt x="70472" y="19927"/>
                  </a:cubicBezTo>
                  <a:cubicBezTo>
                    <a:pt x="74409" y="19699"/>
                    <a:pt x="73500" y="22500"/>
                    <a:pt x="72743" y="24241"/>
                  </a:cubicBezTo>
                  <a:cubicBezTo>
                    <a:pt x="71154" y="27874"/>
                    <a:pt x="72970" y="30145"/>
                    <a:pt x="75090" y="32568"/>
                  </a:cubicBezTo>
                  <a:cubicBezTo>
                    <a:pt x="74106" y="38396"/>
                    <a:pt x="69640" y="40743"/>
                    <a:pt x="64795" y="41651"/>
                  </a:cubicBezTo>
                  <a:cubicBezTo>
                    <a:pt x="61919" y="42181"/>
                    <a:pt x="59497" y="43014"/>
                    <a:pt x="57150" y="44603"/>
                  </a:cubicBezTo>
                  <a:lnTo>
                    <a:pt x="57150" y="44603"/>
                  </a:lnTo>
                  <a:cubicBezTo>
                    <a:pt x="56469" y="45284"/>
                    <a:pt x="55712" y="45436"/>
                    <a:pt x="54879" y="44982"/>
                  </a:cubicBezTo>
                  <a:cubicBezTo>
                    <a:pt x="52305" y="41273"/>
                    <a:pt x="50792" y="43468"/>
                    <a:pt x="49353" y="46041"/>
                  </a:cubicBezTo>
                  <a:cubicBezTo>
                    <a:pt x="45114" y="47707"/>
                    <a:pt x="41330" y="51416"/>
                    <a:pt x="36258" y="48312"/>
                  </a:cubicBezTo>
                  <a:cubicBezTo>
                    <a:pt x="29824" y="45209"/>
                    <a:pt x="22406" y="44149"/>
                    <a:pt x="17864" y="37488"/>
                  </a:cubicBezTo>
                  <a:cubicBezTo>
                    <a:pt x="16653" y="35671"/>
                    <a:pt x="13625" y="34990"/>
                    <a:pt x="10900" y="34914"/>
                  </a:cubicBezTo>
                  <a:cubicBezTo>
                    <a:pt x="7418" y="34839"/>
                    <a:pt x="5980" y="32568"/>
                    <a:pt x="5677" y="29388"/>
                  </a:cubicBezTo>
                  <a:cubicBezTo>
                    <a:pt x="8251" y="27496"/>
                    <a:pt x="7418" y="21062"/>
                    <a:pt x="13322" y="23711"/>
                  </a:cubicBezTo>
                  <a:cubicBezTo>
                    <a:pt x="13322" y="25604"/>
                    <a:pt x="13322" y="27496"/>
                    <a:pt x="13398" y="29388"/>
                  </a:cubicBezTo>
                  <a:cubicBezTo>
                    <a:pt x="14004" y="29994"/>
                    <a:pt x="14609" y="30675"/>
                    <a:pt x="15290" y="31281"/>
                  </a:cubicBezTo>
                  <a:lnTo>
                    <a:pt x="15290" y="31281"/>
                  </a:lnTo>
                  <a:cubicBezTo>
                    <a:pt x="15896" y="31886"/>
                    <a:pt x="16577" y="32568"/>
                    <a:pt x="17183" y="33173"/>
                  </a:cubicBezTo>
                  <a:lnTo>
                    <a:pt x="17183" y="33173"/>
                  </a:lnTo>
                  <a:cubicBezTo>
                    <a:pt x="17788" y="33854"/>
                    <a:pt x="18470" y="34460"/>
                    <a:pt x="19075" y="35066"/>
                  </a:cubicBezTo>
                  <a:cubicBezTo>
                    <a:pt x="20362" y="35671"/>
                    <a:pt x="21573" y="36352"/>
                    <a:pt x="22860" y="36958"/>
                  </a:cubicBezTo>
                  <a:cubicBezTo>
                    <a:pt x="22860" y="36958"/>
                    <a:pt x="23768" y="37034"/>
                    <a:pt x="23768" y="37034"/>
                  </a:cubicBezTo>
                  <a:cubicBezTo>
                    <a:pt x="24374" y="37034"/>
                    <a:pt x="24979" y="37185"/>
                    <a:pt x="25585" y="37488"/>
                  </a:cubicBezTo>
                  <a:cubicBezTo>
                    <a:pt x="26191" y="37639"/>
                    <a:pt x="26720" y="37942"/>
                    <a:pt x="27250" y="38320"/>
                  </a:cubicBezTo>
                  <a:cubicBezTo>
                    <a:pt x="28083" y="38926"/>
                    <a:pt x="28840" y="39607"/>
                    <a:pt x="29597" y="40289"/>
                  </a:cubicBezTo>
                  <a:cubicBezTo>
                    <a:pt x="30127" y="40667"/>
                    <a:pt x="30657" y="41046"/>
                    <a:pt x="31186" y="41424"/>
                  </a:cubicBezTo>
                  <a:cubicBezTo>
                    <a:pt x="32322" y="41424"/>
                    <a:pt x="32852" y="40591"/>
                    <a:pt x="33609" y="39910"/>
                  </a:cubicBezTo>
                  <a:cubicBezTo>
                    <a:pt x="36939" y="35823"/>
                    <a:pt x="46326" y="37866"/>
                    <a:pt x="44585" y="28859"/>
                  </a:cubicBezTo>
                  <a:cubicBezTo>
                    <a:pt x="41481" y="26209"/>
                    <a:pt x="38150" y="24090"/>
                    <a:pt x="34063" y="22954"/>
                  </a:cubicBezTo>
                  <a:cubicBezTo>
                    <a:pt x="30808" y="22046"/>
                    <a:pt x="28310" y="20154"/>
                    <a:pt x="30430" y="16142"/>
                  </a:cubicBezTo>
                  <a:cubicBezTo>
                    <a:pt x="31943" y="15990"/>
                    <a:pt x="33836" y="16596"/>
                    <a:pt x="34896" y="15309"/>
                  </a:cubicBezTo>
                  <a:cubicBezTo>
                    <a:pt x="36485" y="13190"/>
                    <a:pt x="34441" y="12811"/>
                    <a:pt x="33003" y="12281"/>
                  </a:cubicBezTo>
                  <a:cubicBezTo>
                    <a:pt x="30354" y="11373"/>
                    <a:pt x="30505" y="9783"/>
                    <a:pt x="32019" y="8042"/>
                  </a:cubicBezTo>
                  <a:cubicBezTo>
                    <a:pt x="33155" y="6680"/>
                    <a:pt x="34366" y="4636"/>
                    <a:pt x="36561" y="6301"/>
                  </a:cubicBezTo>
                  <a:cubicBezTo>
                    <a:pt x="39740" y="8724"/>
                    <a:pt x="43903" y="10086"/>
                    <a:pt x="45644" y="14249"/>
                  </a:cubicBezTo>
                  <a:cubicBezTo>
                    <a:pt x="47461" y="18261"/>
                    <a:pt x="50186" y="18034"/>
                    <a:pt x="53365" y="16142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/>
            <p:cNvSpPr/>
            <p:nvPr/>
          </p:nvSpPr>
          <p:spPr>
            <a:xfrm>
              <a:off x="2135373" y="1089305"/>
              <a:ext cx="45417" cy="45417"/>
            </a:xfrm>
            <a:custGeom>
              <a:avLst/>
              <a:gdLst>
                <a:gd name="connsiteX0" fmla="*/ 9809 w 45417"/>
                <a:gd name="connsiteY0" fmla="*/ 39967 h 45417"/>
                <a:gd name="connsiteX1" fmla="*/ 11777 w 45417"/>
                <a:gd name="connsiteY1" fmla="*/ 13928 h 45417"/>
                <a:gd name="connsiteX2" fmla="*/ 25024 w 45417"/>
                <a:gd name="connsiteY2" fmla="*/ 5677 h 45417"/>
                <a:gd name="connsiteX3" fmla="*/ 42737 w 45417"/>
                <a:gd name="connsiteY3" fmla="*/ 17713 h 45417"/>
                <a:gd name="connsiteX4" fmla="*/ 44856 w 45417"/>
                <a:gd name="connsiteY4" fmla="*/ 19756 h 45417"/>
                <a:gd name="connsiteX5" fmla="*/ 42207 w 45417"/>
                <a:gd name="connsiteY5" fmla="*/ 39816 h 45417"/>
                <a:gd name="connsiteX6" fmla="*/ 15032 w 45417"/>
                <a:gd name="connsiteY6" fmla="*/ 46931 h 45417"/>
                <a:gd name="connsiteX7" fmla="*/ 9961 w 45417"/>
                <a:gd name="connsiteY7" fmla="*/ 41708 h 45417"/>
                <a:gd name="connsiteX8" fmla="*/ 20937 w 45417"/>
                <a:gd name="connsiteY8" fmla="*/ 35274 h 45417"/>
                <a:gd name="connsiteX9" fmla="*/ 32745 w 45417"/>
                <a:gd name="connsiteY9" fmla="*/ 33533 h 45417"/>
                <a:gd name="connsiteX10" fmla="*/ 24873 w 45417"/>
                <a:gd name="connsiteY10" fmla="*/ 16653 h 45417"/>
                <a:gd name="connsiteX11" fmla="*/ 18439 w 45417"/>
                <a:gd name="connsiteY11" fmla="*/ 35728 h 45417"/>
                <a:gd name="connsiteX12" fmla="*/ 9809 w 45417"/>
                <a:gd name="connsiteY12" fmla="*/ 3996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9809" y="39967"/>
                  </a:moveTo>
                  <a:cubicBezTo>
                    <a:pt x="3527" y="32322"/>
                    <a:pt x="4586" y="19908"/>
                    <a:pt x="11777" y="13928"/>
                  </a:cubicBezTo>
                  <a:cubicBezTo>
                    <a:pt x="15865" y="10597"/>
                    <a:pt x="19120" y="5980"/>
                    <a:pt x="25024" y="5677"/>
                  </a:cubicBezTo>
                  <a:cubicBezTo>
                    <a:pt x="32669" y="7191"/>
                    <a:pt x="39028" y="10522"/>
                    <a:pt x="42737" y="17713"/>
                  </a:cubicBezTo>
                  <a:cubicBezTo>
                    <a:pt x="40844" y="20816"/>
                    <a:pt x="45386" y="17788"/>
                    <a:pt x="44856" y="19756"/>
                  </a:cubicBezTo>
                  <a:cubicBezTo>
                    <a:pt x="45083" y="26645"/>
                    <a:pt x="47051" y="33684"/>
                    <a:pt x="42207" y="39816"/>
                  </a:cubicBezTo>
                  <a:cubicBezTo>
                    <a:pt x="34183" y="46098"/>
                    <a:pt x="25100" y="47991"/>
                    <a:pt x="15032" y="46931"/>
                  </a:cubicBezTo>
                  <a:cubicBezTo>
                    <a:pt x="11172" y="46553"/>
                    <a:pt x="10188" y="44812"/>
                    <a:pt x="9961" y="41708"/>
                  </a:cubicBezTo>
                  <a:cubicBezTo>
                    <a:pt x="13973" y="40194"/>
                    <a:pt x="19574" y="41405"/>
                    <a:pt x="20937" y="35274"/>
                  </a:cubicBezTo>
                  <a:cubicBezTo>
                    <a:pt x="24570" y="32246"/>
                    <a:pt x="28582" y="31414"/>
                    <a:pt x="32745" y="33533"/>
                  </a:cubicBezTo>
                  <a:cubicBezTo>
                    <a:pt x="31004" y="27629"/>
                    <a:pt x="26235" y="22860"/>
                    <a:pt x="24873" y="16653"/>
                  </a:cubicBezTo>
                  <a:cubicBezTo>
                    <a:pt x="16773" y="20892"/>
                    <a:pt x="14048" y="28461"/>
                    <a:pt x="18439" y="35728"/>
                  </a:cubicBezTo>
                  <a:cubicBezTo>
                    <a:pt x="18666" y="43601"/>
                    <a:pt x="13140" y="39437"/>
                    <a:pt x="9809" y="3996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/>
            <p:cNvSpPr/>
            <p:nvPr/>
          </p:nvSpPr>
          <p:spPr>
            <a:xfrm>
              <a:off x="2395165" y="764620"/>
              <a:ext cx="37848" cy="37848"/>
            </a:xfrm>
            <a:custGeom>
              <a:avLst/>
              <a:gdLst>
                <a:gd name="connsiteX0" fmla="*/ 27592 w 37847"/>
                <a:gd name="connsiteY0" fmla="*/ 37497 h 37847"/>
                <a:gd name="connsiteX1" fmla="*/ 10106 w 37847"/>
                <a:gd name="connsiteY1" fmla="*/ 35681 h 37847"/>
                <a:gd name="connsiteX2" fmla="*/ 7835 w 37847"/>
                <a:gd name="connsiteY2" fmla="*/ 16984 h 37847"/>
                <a:gd name="connsiteX3" fmla="*/ 14194 w 37847"/>
                <a:gd name="connsiteY3" fmla="*/ 7673 h 37847"/>
                <a:gd name="connsiteX4" fmla="*/ 36675 w 37847"/>
                <a:gd name="connsiteY4" fmla="*/ 10701 h 37847"/>
                <a:gd name="connsiteX5" fmla="*/ 27592 w 37847"/>
                <a:gd name="connsiteY5" fmla="*/ 37497 h 37847"/>
                <a:gd name="connsiteX6" fmla="*/ 29257 w 37847"/>
                <a:gd name="connsiteY6" fmla="*/ 30458 h 37847"/>
                <a:gd name="connsiteX7" fmla="*/ 27592 w 37847"/>
                <a:gd name="connsiteY7" fmla="*/ 37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27592" y="37497"/>
                  </a:moveTo>
                  <a:cubicBezTo>
                    <a:pt x="21309" y="40979"/>
                    <a:pt x="14951" y="39163"/>
                    <a:pt x="10106" y="35681"/>
                  </a:cubicBezTo>
                  <a:cubicBezTo>
                    <a:pt x="3597" y="30912"/>
                    <a:pt x="5565" y="23418"/>
                    <a:pt x="7835" y="16984"/>
                  </a:cubicBezTo>
                  <a:cubicBezTo>
                    <a:pt x="9047" y="13578"/>
                    <a:pt x="11772" y="10550"/>
                    <a:pt x="14194" y="7673"/>
                  </a:cubicBezTo>
                  <a:cubicBezTo>
                    <a:pt x="17449" y="3737"/>
                    <a:pt x="34026" y="6084"/>
                    <a:pt x="36675" y="10701"/>
                  </a:cubicBezTo>
                  <a:cubicBezTo>
                    <a:pt x="41520" y="19103"/>
                    <a:pt x="36751" y="33258"/>
                    <a:pt x="27592" y="37497"/>
                  </a:cubicBezTo>
                  <a:cubicBezTo>
                    <a:pt x="26684" y="35151"/>
                    <a:pt x="28046" y="33258"/>
                    <a:pt x="29257" y="30458"/>
                  </a:cubicBezTo>
                  <a:cubicBezTo>
                    <a:pt x="26835" y="32956"/>
                    <a:pt x="26608" y="35075"/>
                    <a:pt x="27592" y="37497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/>
            <p:cNvSpPr/>
            <p:nvPr/>
          </p:nvSpPr>
          <p:spPr>
            <a:xfrm>
              <a:off x="2045861" y="1296535"/>
              <a:ext cx="52987" cy="60556"/>
            </a:xfrm>
            <a:custGeom>
              <a:avLst/>
              <a:gdLst>
                <a:gd name="connsiteX0" fmla="*/ 11893 w 52986"/>
                <a:gd name="connsiteY0" fmla="*/ 45593 h 60556"/>
                <a:gd name="connsiteX1" fmla="*/ 8108 w 52986"/>
                <a:gd name="connsiteY1" fmla="*/ 28334 h 60556"/>
                <a:gd name="connsiteX2" fmla="*/ 12044 w 52986"/>
                <a:gd name="connsiteY2" fmla="*/ 30075 h 60556"/>
                <a:gd name="connsiteX3" fmla="*/ 25821 w 52986"/>
                <a:gd name="connsiteY3" fmla="*/ 30454 h 60556"/>
                <a:gd name="connsiteX4" fmla="*/ 28092 w 52986"/>
                <a:gd name="connsiteY4" fmla="*/ 29470 h 60556"/>
                <a:gd name="connsiteX5" fmla="*/ 31044 w 52986"/>
                <a:gd name="connsiteY5" fmla="*/ 13195 h 60556"/>
                <a:gd name="connsiteX6" fmla="*/ 36872 w 52986"/>
                <a:gd name="connsiteY6" fmla="*/ 9865 h 60556"/>
                <a:gd name="connsiteX7" fmla="*/ 43988 w 52986"/>
                <a:gd name="connsiteY7" fmla="*/ 6610 h 60556"/>
                <a:gd name="connsiteX8" fmla="*/ 43836 w 52986"/>
                <a:gd name="connsiteY8" fmla="*/ 12893 h 60556"/>
                <a:gd name="connsiteX9" fmla="*/ 44215 w 52986"/>
                <a:gd name="connsiteY9" fmla="*/ 17888 h 60556"/>
                <a:gd name="connsiteX10" fmla="*/ 46183 w 52986"/>
                <a:gd name="connsiteY10" fmla="*/ 39840 h 60556"/>
                <a:gd name="connsiteX11" fmla="*/ 34450 w 52986"/>
                <a:gd name="connsiteY11" fmla="*/ 44457 h 60556"/>
                <a:gd name="connsiteX12" fmla="*/ 31422 w 52986"/>
                <a:gd name="connsiteY12" fmla="*/ 39840 h 60556"/>
                <a:gd name="connsiteX13" fmla="*/ 32103 w 52986"/>
                <a:gd name="connsiteY13" fmla="*/ 48167 h 60556"/>
                <a:gd name="connsiteX14" fmla="*/ 30968 w 52986"/>
                <a:gd name="connsiteY14" fmla="*/ 55055 h 60556"/>
                <a:gd name="connsiteX15" fmla="*/ 11893 w 52986"/>
                <a:gd name="connsiteY15" fmla="*/ 45593 h 60556"/>
                <a:gd name="connsiteX16" fmla="*/ 17570 w 52986"/>
                <a:gd name="connsiteY16" fmla="*/ 43852 h 60556"/>
                <a:gd name="connsiteX17" fmla="*/ 11893 w 52986"/>
                <a:gd name="connsiteY17" fmla="*/ 4559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60556">
                  <a:moveTo>
                    <a:pt x="11893" y="45593"/>
                  </a:moveTo>
                  <a:cubicBezTo>
                    <a:pt x="5080" y="41051"/>
                    <a:pt x="3945" y="35828"/>
                    <a:pt x="8108" y="28334"/>
                  </a:cubicBezTo>
                  <a:cubicBezTo>
                    <a:pt x="9395" y="29091"/>
                    <a:pt x="10682" y="31135"/>
                    <a:pt x="12044" y="30075"/>
                  </a:cubicBezTo>
                  <a:cubicBezTo>
                    <a:pt x="16889" y="26215"/>
                    <a:pt x="21279" y="29394"/>
                    <a:pt x="25821" y="30454"/>
                  </a:cubicBezTo>
                  <a:cubicBezTo>
                    <a:pt x="26578" y="30151"/>
                    <a:pt x="27335" y="29848"/>
                    <a:pt x="28092" y="29470"/>
                  </a:cubicBezTo>
                  <a:cubicBezTo>
                    <a:pt x="36872" y="22506"/>
                    <a:pt x="37024" y="21522"/>
                    <a:pt x="31044" y="13195"/>
                  </a:cubicBezTo>
                  <a:cubicBezTo>
                    <a:pt x="33542" y="13044"/>
                    <a:pt x="36040" y="13422"/>
                    <a:pt x="36872" y="9865"/>
                  </a:cubicBezTo>
                  <a:cubicBezTo>
                    <a:pt x="37781" y="6156"/>
                    <a:pt x="40430" y="4490"/>
                    <a:pt x="43988" y="6610"/>
                  </a:cubicBezTo>
                  <a:cubicBezTo>
                    <a:pt x="47091" y="8426"/>
                    <a:pt x="45729" y="10773"/>
                    <a:pt x="43836" y="12893"/>
                  </a:cubicBezTo>
                  <a:cubicBezTo>
                    <a:pt x="42247" y="14709"/>
                    <a:pt x="42777" y="16375"/>
                    <a:pt x="44215" y="17888"/>
                  </a:cubicBezTo>
                  <a:cubicBezTo>
                    <a:pt x="50725" y="24701"/>
                    <a:pt x="48529" y="32271"/>
                    <a:pt x="46183" y="39840"/>
                  </a:cubicBezTo>
                  <a:cubicBezTo>
                    <a:pt x="42928" y="42944"/>
                    <a:pt x="41187" y="50135"/>
                    <a:pt x="34450" y="44457"/>
                  </a:cubicBezTo>
                  <a:cubicBezTo>
                    <a:pt x="33239" y="43095"/>
                    <a:pt x="33466" y="40824"/>
                    <a:pt x="31422" y="39840"/>
                  </a:cubicBezTo>
                  <a:cubicBezTo>
                    <a:pt x="30060" y="42792"/>
                    <a:pt x="29303" y="45593"/>
                    <a:pt x="32103" y="48167"/>
                  </a:cubicBezTo>
                  <a:cubicBezTo>
                    <a:pt x="36040" y="51194"/>
                    <a:pt x="35813" y="53541"/>
                    <a:pt x="30968" y="55055"/>
                  </a:cubicBezTo>
                  <a:cubicBezTo>
                    <a:pt x="22869" y="55509"/>
                    <a:pt x="15223" y="54903"/>
                    <a:pt x="11893" y="45593"/>
                  </a:cubicBezTo>
                  <a:cubicBezTo>
                    <a:pt x="13407" y="44685"/>
                    <a:pt x="15375" y="45139"/>
                    <a:pt x="17570" y="43852"/>
                  </a:cubicBezTo>
                  <a:cubicBezTo>
                    <a:pt x="15072" y="44079"/>
                    <a:pt x="13558" y="44987"/>
                    <a:pt x="11893" y="45593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/>
            <p:cNvSpPr/>
            <p:nvPr/>
          </p:nvSpPr>
          <p:spPr>
            <a:xfrm>
              <a:off x="1925514" y="1198696"/>
              <a:ext cx="45417" cy="45417"/>
            </a:xfrm>
            <a:custGeom>
              <a:avLst/>
              <a:gdLst>
                <a:gd name="connsiteX0" fmla="*/ 46931 w 45417"/>
                <a:gd name="connsiteY0" fmla="*/ 23682 h 45417"/>
                <a:gd name="connsiteX1" fmla="*/ 33003 w 45417"/>
                <a:gd name="connsiteY1" fmla="*/ 41924 h 45417"/>
                <a:gd name="connsiteX2" fmla="*/ 14609 w 45417"/>
                <a:gd name="connsiteY2" fmla="*/ 34960 h 45417"/>
                <a:gd name="connsiteX3" fmla="*/ 17259 w 45417"/>
                <a:gd name="connsiteY3" fmla="*/ 29359 h 45417"/>
                <a:gd name="connsiteX4" fmla="*/ 14609 w 45417"/>
                <a:gd name="connsiteY4" fmla="*/ 34960 h 45417"/>
                <a:gd name="connsiteX5" fmla="*/ 11884 w 45417"/>
                <a:gd name="connsiteY5" fmla="*/ 27012 h 45417"/>
                <a:gd name="connsiteX6" fmla="*/ 6434 w 45417"/>
                <a:gd name="connsiteY6" fmla="*/ 11722 h 45417"/>
                <a:gd name="connsiteX7" fmla="*/ 5677 w 45417"/>
                <a:gd name="connsiteY7" fmla="*/ 10057 h 45417"/>
                <a:gd name="connsiteX8" fmla="*/ 15366 w 45417"/>
                <a:gd name="connsiteY8" fmla="*/ 9678 h 45417"/>
                <a:gd name="connsiteX9" fmla="*/ 23920 w 45417"/>
                <a:gd name="connsiteY9" fmla="*/ 12252 h 45417"/>
                <a:gd name="connsiteX10" fmla="*/ 24450 w 45417"/>
                <a:gd name="connsiteY10" fmla="*/ 14523 h 45417"/>
                <a:gd name="connsiteX11" fmla="*/ 23920 w 45417"/>
                <a:gd name="connsiteY11" fmla="*/ 12252 h 45417"/>
                <a:gd name="connsiteX12" fmla="*/ 28689 w 45417"/>
                <a:gd name="connsiteY12" fmla="*/ 6726 h 45417"/>
                <a:gd name="connsiteX13" fmla="*/ 31792 w 45417"/>
                <a:gd name="connsiteY13" fmla="*/ 6272 h 45417"/>
                <a:gd name="connsiteX14" fmla="*/ 43071 w 45417"/>
                <a:gd name="connsiteY14" fmla="*/ 16112 h 45417"/>
                <a:gd name="connsiteX15" fmla="*/ 31187 w 45417"/>
                <a:gd name="connsiteY15" fmla="*/ 29056 h 45417"/>
                <a:gd name="connsiteX16" fmla="*/ 28310 w 45417"/>
                <a:gd name="connsiteY16" fmla="*/ 35036 h 45417"/>
                <a:gd name="connsiteX17" fmla="*/ 28840 w 45417"/>
                <a:gd name="connsiteY17" fmla="*/ 33144 h 45417"/>
                <a:gd name="connsiteX18" fmla="*/ 34896 w 45417"/>
                <a:gd name="connsiteY18" fmla="*/ 27542 h 45417"/>
                <a:gd name="connsiteX19" fmla="*/ 46931 w 45417"/>
                <a:gd name="connsiteY19" fmla="*/ 236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45417">
                  <a:moveTo>
                    <a:pt x="46931" y="23682"/>
                  </a:moveTo>
                  <a:cubicBezTo>
                    <a:pt x="47385" y="33598"/>
                    <a:pt x="39362" y="38291"/>
                    <a:pt x="33003" y="41924"/>
                  </a:cubicBezTo>
                  <a:cubicBezTo>
                    <a:pt x="26418" y="45633"/>
                    <a:pt x="19832" y="40032"/>
                    <a:pt x="14609" y="34960"/>
                  </a:cubicBezTo>
                  <a:cubicBezTo>
                    <a:pt x="16275" y="33522"/>
                    <a:pt x="17637" y="31857"/>
                    <a:pt x="17259" y="29359"/>
                  </a:cubicBezTo>
                  <a:cubicBezTo>
                    <a:pt x="16123" y="31176"/>
                    <a:pt x="16350" y="33522"/>
                    <a:pt x="14609" y="34960"/>
                  </a:cubicBezTo>
                  <a:cubicBezTo>
                    <a:pt x="11808" y="32992"/>
                    <a:pt x="10067" y="30419"/>
                    <a:pt x="11884" y="27012"/>
                  </a:cubicBezTo>
                  <a:cubicBezTo>
                    <a:pt x="15820" y="19746"/>
                    <a:pt x="12414" y="15355"/>
                    <a:pt x="6434" y="11722"/>
                  </a:cubicBezTo>
                  <a:cubicBezTo>
                    <a:pt x="6056" y="11495"/>
                    <a:pt x="5980" y="10662"/>
                    <a:pt x="5677" y="10057"/>
                  </a:cubicBezTo>
                  <a:cubicBezTo>
                    <a:pt x="8705" y="5818"/>
                    <a:pt x="12793" y="7332"/>
                    <a:pt x="15366" y="9678"/>
                  </a:cubicBezTo>
                  <a:cubicBezTo>
                    <a:pt x="18167" y="12252"/>
                    <a:pt x="20816" y="12252"/>
                    <a:pt x="23920" y="12252"/>
                  </a:cubicBezTo>
                  <a:cubicBezTo>
                    <a:pt x="24828" y="12857"/>
                    <a:pt x="23844" y="13841"/>
                    <a:pt x="24450" y="14523"/>
                  </a:cubicBezTo>
                  <a:cubicBezTo>
                    <a:pt x="24525" y="13690"/>
                    <a:pt x="24677" y="12857"/>
                    <a:pt x="23920" y="12252"/>
                  </a:cubicBezTo>
                  <a:cubicBezTo>
                    <a:pt x="25509" y="10359"/>
                    <a:pt x="27023" y="8467"/>
                    <a:pt x="28689" y="6726"/>
                  </a:cubicBezTo>
                  <a:cubicBezTo>
                    <a:pt x="29521" y="5818"/>
                    <a:pt x="31489" y="5136"/>
                    <a:pt x="31792" y="6272"/>
                  </a:cubicBezTo>
                  <a:cubicBezTo>
                    <a:pt x="33306" y="12328"/>
                    <a:pt x="40951" y="10965"/>
                    <a:pt x="43071" y="16112"/>
                  </a:cubicBezTo>
                  <a:cubicBezTo>
                    <a:pt x="38075" y="19519"/>
                    <a:pt x="37696" y="27088"/>
                    <a:pt x="31187" y="29056"/>
                  </a:cubicBezTo>
                  <a:cubicBezTo>
                    <a:pt x="29748" y="30873"/>
                    <a:pt x="26872" y="32008"/>
                    <a:pt x="28310" y="35036"/>
                  </a:cubicBezTo>
                  <a:cubicBezTo>
                    <a:pt x="28386" y="34279"/>
                    <a:pt x="28537" y="33749"/>
                    <a:pt x="28840" y="33144"/>
                  </a:cubicBezTo>
                  <a:cubicBezTo>
                    <a:pt x="30278" y="30570"/>
                    <a:pt x="32246" y="28678"/>
                    <a:pt x="34896" y="27542"/>
                  </a:cubicBezTo>
                  <a:cubicBezTo>
                    <a:pt x="38832" y="26028"/>
                    <a:pt x="42314" y="23152"/>
                    <a:pt x="46931" y="2368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/>
            <p:cNvSpPr/>
            <p:nvPr/>
          </p:nvSpPr>
          <p:spPr>
            <a:xfrm>
              <a:off x="1595861" y="1355147"/>
              <a:ext cx="45417" cy="45417"/>
            </a:xfrm>
            <a:custGeom>
              <a:avLst/>
              <a:gdLst>
                <a:gd name="connsiteX0" fmla="*/ 28689 w 45417"/>
                <a:gd name="connsiteY0" fmla="*/ 5678 h 45417"/>
                <a:gd name="connsiteX1" fmla="*/ 40421 w 45417"/>
                <a:gd name="connsiteY1" fmla="*/ 18470 h 45417"/>
                <a:gd name="connsiteX2" fmla="*/ 38605 w 45417"/>
                <a:gd name="connsiteY2" fmla="*/ 30733 h 45417"/>
                <a:gd name="connsiteX3" fmla="*/ 13095 w 45417"/>
                <a:gd name="connsiteY3" fmla="*/ 38681 h 45417"/>
                <a:gd name="connsiteX4" fmla="*/ 5677 w 45417"/>
                <a:gd name="connsiteY4" fmla="*/ 26872 h 45417"/>
                <a:gd name="connsiteX5" fmla="*/ 22406 w 45417"/>
                <a:gd name="connsiteY5" fmla="*/ 21044 h 45417"/>
                <a:gd name="connsiteX6" fmla="*/ 28159 w 45417"/>
                <a:gd name="connsiteY6" fmla="*/ 6889 h 45417"/>
                <a:gd name="connsiteX7" fmla="*/ 28689 w 45417"/>
                <a:gd name="connsiteY7" fmla="*/ 567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7" h="45417">
                  <a:moveTo>
                    <a:pt x="28689" y="5678"/>
                  </a:moveTo>
                  <a:cubicBezTo>
                    <a:pt x="37318" y="5602"/>
                    <a:pt x="37242" y="13550"/>
                    <a:pt x="40421" y="18470"/>
                  </a:cubicBezTo>
                  <a:cubicBezTo>
                    <a:pt x="43373" y="23012"/>
                    <a:pt x="40724" y="27175"/>
                    <a:pt x="38605" y="30733"/>
                  </a:cubicBezTo>
                  <a:cubicBezTo>
                    <a:pt x="32700" y="40573"/>
                    <a:pt x="23920" y="42617"/>
                    <a:pt x="13095" y="38681"/>
                  </a:cubicBezTo>
                  <a:cubicBezTo>
                    <a:pt x="6888" y="36410"/>
                    <a:pt x="7115" y="31414"/>
                    <a:pt x="5677" y="26872"/>
                  </a:cubicBezTo>
                  <a:cubicBezTo>
                    <a:pt x="11657" y="26040"/>
                    <a:pt x="16956" y="23466"/>
                    <a:pt x="22406" y="21044"/>
                  </a:cubicBezTo>
                  <a:cubicBezTo>
                    <a:pt x="30959" y="17940"/>
                    <a:pt x="31868" y="15745"/>
                    <a:pt x="28159" y="6889"/>
                  </a:cubicBezTo>
                  <a:cubicBezTo>
                    <a:pt x="28310" y="6510"/>
                    <a:pt x="28537" y="6132"/>
                    <a:pt x="28689" y="5678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1571648" y="2094826"/>
              <a:ext cx="37848" cy="30278"/>
            </a:xfrm>
            <a:custGeom>
              <a:avLst/>
              <a:gdLst>
                <a:gd name="connsiteX0" fmla="*/ 39352 w 37847"/>
                <a:gd name="connsiteY0" fmla="*/ 15686 h 30278"/>
                <a:gd name="connsiteX1" fmla="*/ 26332 w 37847"/>
                <a:gd name="connsiteY1" fmla="*/ 23785 h 30278"/>
                <a:gd name="connsiteX2" fmla="*/ 17627 w 37847"/>
                <a:gd name="connsiteY2" fmla="*/ 23331 h 30278"/>
                <a:gd name="connsiteX3" fmla="*/ 10209 w 37847"/>
                <a:gd name="connsiteY3" fmla="*/ 22801 h 30278"/>
                <a:gd name="connsiteX4" fmla="*/ 7938 w 37847"/>
                <a:gd name="connsiteY4" fmla="*/ 9630 h 30278"/>
                <a:gd name="connsiteX5" fmla="*/ 16340 w 37847"/>
                <a:gd name="connsiteY5" fmla="*/ 8343 h 30278"/>
                <a:gd name="connsiteX6" fmla="*/ 24440 w 37847"/>
                <a:gd name="connsiteY6" fmla="*/ 7738 h 30278"/>
                <a:gd name="connsiteX7" fmla="*/ 34507 w 37847"/>
                <a:gd name="connsiteY7" fmla="*/ 8419 h 30278"/>
                <a:gd name="connsiteX8" fmla="*/ 39352 w 37847"/>
                <a:gd name="connsiteY8" fmla="*/ 156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39352" y="15686"/>
                  </a:moveTo>
                  <a:cubicBezTo>
                    <a:pt x="39049" y="21363"/>
                    <a:pt x="32009" y="25980"/>
                    <a:pt x="26332" y="23785"/>
                  </a:cubicBezTo>
                  <a:cubicBezTo>
                    <a:pt x="23304" y="22650"/>
                    <a:pt x="20579" y="20909"/>
                    <a:pt x="17627" y="23331"/>
                  </a:cubicBezTo>
                  <a:cubicBezTo>
                    <a:pt x="14827" y="25678"/>
                    <a:pt x="11874" y="26889"/>
                    <a:pt x="10209" y="22801"/>
                  </a:cubicBezTo>
                  <a:cubicBezTo>
                    <a:pt x="8544" y="18714"/>
                    <a:pt x="2413" y="15080"/>
                    <a:pt x="7938" y="9630"/>
                  </a:cubicBezTo>
                  <a:cubicBezTo>
                    <a:pt x="10512" y="7132"/>
                    <a:pt x="12783" y="4180"/>
                    <a:pt x="16340" y="8343"/>
                  </a:cubicBezTo>
                  <a:cubicBezTo>
                    <a:pt x="19293" y="11750"/>
                    <a:pt x="21639" y="11825"/>
                    <a:pt x="24440" y="7738"/>
                  </a:cubicBezTo>
                  <a:cubicBezTo>
                    <a:pt x="27619" y="3120"/>
                    <a:pt x="31328" y="7586"/>
                    <a:pt x="34507" y="8419"/>
                  </a:cubicBezTo>
                  <a:cubicBezTo>
                    <a:pt x="37535" y="9252"/>
                    <a:pt x="39579" y="12052"/>
                    <a:pt x="39352" y="15686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任意多边形: 形状 47"/>
            <p:cNvSpPr/>
            <p:nvPr/>
          </p:nvSpPr>
          <p:spPr>
            <a:xfrm>
              <a:off x="1538912" y="874482"/>
              <a:ext cx="45417" cy="45417"/>
            </a:xfrm>
            <a:custGeom>
              <a:avLst/>
              <a:gdLst>
                <a:gd name="connsiteX0" fmla="*/ 43778 w 45417"/>
                <a:gd name="connsiteY0" fmla="*/ 34290 h 45417"/>
                <a:gd name="connsiteX1" fmla="*/ 33181 w 45417"/>
                <a:gd name="connsiteY1" fmla="*/ 44433 h 45417"/>
                <a:gd name="connsiteX2" fmla="*/ 21145 w 45417"/>
                <a:gd name="connsiteY2" fmla="*/ 40119 h 45417"/>
                <a:gd name="connsiteX3" fmla="*/ 10472 w 45417"/>
                <a:gd name="connsiteY3" fmla="*/ 32095 h 45417"/>
                <a:gd name="connsiteX4" fmla="*/ 10094 w 45417"/>
                <a:gd name="connsiteY4" fmla="*/ 20741 h 45417"/>
                <a:gd name="connsiteX5" fmla="*/ 7747 w 45417"/>
                <a:gd name="connsiteY5" fmla="*/ 11733 h 45417"/>
                <a:gd name="connsiteX6" fmla="*/ 7520 w 45417"/>
                <a:gd name="connsiteY6" fmla="*/ 5677 h 45417"/>
                <a:gd name="connsiteX7" fmla="*/ 22735 w 45417"/>
                <a:gd name="connsiteY7" fmla="*/ 12414 h 45417"/>
                <a:gd name="connsiteX8" fmla="*/ 27125 w 45417"/>
                <a:gd name="connsiteY8" fmla="*/ 18697 h 45417"/>
                <a:gd name="connsiteX9" fmla="*/ 36738 w 45417"/>
                <a:gd name="connsiteY9" fmla="*/ 32322 h 45417"/>
                <a:gd name="connsiteX10" fmla="*/ 40599 w 45417"/>
                <a:gd name="connsiteY10" fmla="*/ 32322 h 45417"/>
                <a:gd name="connsiteX11" fmla="*/ 43021 w 45417"/>
                <a:gd name="connsiteY11" fmla="*/ 33230 h 45417"/>
                <a:gd name="connsiteX12" fmla="*/ 43778 w 45417"/>
                <a:gd name="connsiteY12" fmla="*/ 3429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43778" y="34290"/>
                  </a:moveTo>
                  <a:cubicBezTo>
                    <a:pt x="34695" y="40043"/>
                    <a:pt x="34695" y="40043"/>
                    <a:pt x="33181" y="44433"/>
                  </a:cubicBezTo>
                  <a:cubicBezTo>
                    <a:pt x="29245" y="43071"/>
                    <a:pt x="26217" y="39967"/>
                    <a:pt x="21145" y="40119"/>
                  </a:cubicBezTo>
                  <a:cubicBezTo>
                    <a:pt x="16906" y="40270"/>
                    <a:pt x="14484" y="34517"/>
                    <a:pt x="10472" y="32095"/>
                  </a:cubicBezTo>
                  <a:cubicBezTo>
                    <a:pt x="5779" y="29218"/>
                    <a:pt x="6990" y="24828"/>
                    <a:pt x="10094" y="20741"/>
                  </a:cubicBezTo>
                  <a:cubicBezTo>
                    <a:pt x="12743" y="17183"/>
                    <a:pt x="10169" y="14155"/>
                    <a:pt x="7747" y="11733"/>
                  </a:cubicBezTo>
                  <a:cubicBezTo>
                    <a:pt x="5552" y="9613"/>
                    <a:pt x="4568" y="7797"/>
                    <a:pt x="7520" y="5677"/>
                  </a:cubicBezTo>
                  <a:cubicBezTo>
                    <a:pt x="13273" y="6283"/>
                    <a:pt x="15695" y="14534"/>
                    <a:pt x="22735" y="12414"/>
                  </a:cubicBezTo>
                  <a:cubicBezTo>
                    <a:pt x="24930" y="14004"/>
                    <a:pt x="26898" y="15745"/>
                    <a:pt x="27125" y="18697"/>
                  </a:cubicBezTo>
                  <a:cubicBezTo>
                    <a:pt x="23038" y="27705"/>
                    <a:pt x="26444" y="32700"/>
                    <a:pt x="36738" y="32322"/>
                  </a:cubicBezTo>
                  <a:cubicBezTo>
                    <a:pt x="38025" y="32171"/>
                    <a:pt x="39312" y="32171"/>
                    <a:pt x="40599" y="32322"/>
                  </a:cubicBezTo>
                  <a:cubicBezTo>
                    <a:pt x="41432" y="32473"/>
                    <a:pt x="42264" y="32776"/>
                    <a:pt x="43021" y="33230"/>
                  </a:cubicBezTo>
                  <a:cubicBezTo>
                    <a:pt x="43248" y="33609"/>
                    <a:pt x="43551" y="33987"/>
                    <a:pt x="43778" y="3429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任意多边形: 形状 48"/>
            <p:cNvSpPr/>
            <p:nvPr/>
          </p:nvSpPr>
          <p:spPr>
            <a:xfrm>
              <a:off x="1805070" y="753385"/>
              <a:ext cx="45417" cy="37848"/>
            </a:xfrm>
            <a:custGeom>
              <a:avLst/>
              <a:gdLst>
                <a:gd name="connsiteX0" fmla="*/ 7506 w 45417"/>
                <a:gd name="connsiteY0" fmla="*/ 29808 h 37847"/>
                <a:gd name="connsiteX1" fmla="*/ 8415 w 45417"/>
                <a:gd name="connsiteY1" fmla="*/ 21028 h 37847"/>
                <a:gd name="connsiteX2" fmla="*/ 19390 w 45417"/>
                <a:gd name="connsiteY2" fmla="*/ 18908 h 37847"/>
                <a:gd name="connsiteX3" fmla="*/ 24992 w 45417"/>
                <a:gd name="connsiteY3" fmla="*/ 18530 h 37847"/>
                <a:gd name="connsiteX4" fmla="*/ 22191 w 45417"/>
                <a:gd name="connsiteY4" fmla="*/ 13534 h 37847"/>
                <a:gd name="connsiteX5" fmla="*/ 14697 w 45417"/>
                <a:gd name="connsiteY5" fmla="*/ 9976 h 37847"/>
                <a:gd name="connsiteX6" fmla="*/ 16968 w 45417"/>
                <a:gd name="connsiteY6" fmla="*/ 6948 h 37847"/>
                <a:gd name="connsiteX7" fmla="*/ 29761 w 45417"/>
                <a:gd name="connsiteY7" fmla="*/ 11490 h 37847"/>
                <a:gd name="connsiteX8" fmla="*/ 38844 w 45417"/>
                <a:gd name="connsiteY8" fmla="*/ 17621 h 37847"/>
                <a:gd name="connsiteX9" fmla="*/ 39904 w 45417"/>
                <a:gd name="connsiteY9" fmla="*/ 18378 h 37847"/>
                <a:gd name="connsiteX10" fmla="*/ 17044 w 45417"/>
                <a:gd name="connsiteY10" fmla="*/ 39270 h 37847"/>
                <a:gd name="connsiteX11" fmla="*/ 16438 w 45417"/>
                <a:gd name="connsiteY11" fmla="*/ 38286 h 37847"/>
                <a:gd name="connsiteX12" fmla="*/ 7506 w 45417"/>
                <a:gd name="connsiteY12" fmla="*/ 2980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37847">
                  <a:moveTo>
                    <a:pt x="7506" y="29808"/>
                  </a:moveTo>
                  <a:cubicBezTo>
                    <a:pt x="5841" y="26629"/>
                    <a:pt x="4024" y="22996"/>
                    <a:pt x="8415" y="21028"/>
                  </a:cubicBezTo>
                  <a:cubicBezTo>
                    <a:pt x="11670" y="19589"/>
                    <a:pt x="14470" y="13080"/>
                    <a:pt x="19390" y="18908"/>
                  </a:cubicBezTo>
                  <a:cubicBezTo>
                    <a:pt x="21131" y="20952"/>
                    <a:pt x="23705" y="20573"/>
                    <a:pt x="24992" y="18530"/>
                  </a:cubicBezTo>
                  <a:cubicBezTo>
                    <a:pt x="26657" y="15880"/>
                    <a:pt x="23856" y="14594"/>
                    <a:pt x="22191" y="13534"/>
                  </a:cubicBezTo>
                  <a:cubicBezTo>
                    <a:pt x="19845" y="12096"/>
                    <a:pt x="16514" y="11793"/>
                    <a:pt x="14697" y="9976"/>
                  </a:cubicBezTo>
                  <a:cubicBezTo>
                    <a:pt x="12275" y="7478"/>
                    <a:pt x="15454" y="7478"/>
                    <a:pt x="16968" y="6948"/>
                  </a:cubicBezTo>
                  <a:cubicBezTo>
                    <a:pt x="23100" y="3239"/>
                    <a:pt x="26203" y="8538"/>
                    <a:pt x="29761" y="11490"/>
                  </a:cubicBezTo>
                  <a:cubicBezTo>
                    <a:pt x="32637" y="13912"/>
                    <a:pt x="34454" y="17470"/>
                    <a:pt x="38844" y="17621"/>
                  </a:cubicBezTo>
                  <a:cubicBezTo>
                    <a:pt x="39223" y="17848"/>
                    <a:pt x="39525" y="18151"/>
                    <a:pt x="39904" y="18378"/>
                  </a:cubicBezTo>
                  <a:cubicBezTo>
                    <a:pt x="33621" y="26856"/>
                    <a:pt x="28928" y="36999"/>
                    <a:pt x="17044" y="39270"/>
                  </a:cubicBezTo>
                  <a:cubicBezTo>
                    <a:pt x="16817" y="38967"/>
                    <a:pt x="16665" y="38589"/>
                    <a:pt x="16438" y="38286"/>
                  </a:cubicBezTo>
                  <a:cubicBezTo>
                    <a:pt x="12805" y="36318"/>
                    <a:pt x="9247" y="34047"/>
                    <a:pt x="7506" y="298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任意多边形: 形状 49"/>
            <p:cNvSpPr/>
            <p:nvPr/>
          </p:nvSpPr>
          <p:spPr>
            <a:xfrm>
              <a:off x="1873511" y="598726"/>
              <a:ext cx="30278" cy="37848"/>
            </a:xfrm>
            <a:custGeom>
              <a:avLst/>
              <a:gdLst>
                <a:gd name="connsiteX0" fmla="*/ 5677 w 30278"/>
                <a:gd name="connsiteY0" fmla="*/ 24750 h 37847"/>
                <a:gd name="connsiteX1" fmla="*/ 14079 w 30278"/>
                <a:gd name="connsiteY1" fmla="*/ 12790 h 37847"/>
                <a:gd name="connsiteX2" fmla="*/ 16956 w 30278"/>
                <a:gd name="connsiteY2" fmla="*/ 9308 h 37847"/>
                <a:gd name="connsiteX3" fmla="*/ 22633 w 30278"/>
                <a:gd name="connsiteY3" fmla="*/ 8930 h 37847"/>
                <a:gd name="connsiteX4" fmla="*/ 30278 w 30278"/>
                <a:gd name="connsiteY4" fmla="*/ 15364 h 37847"/>
                <a:gd name="connsiteX5" fmla="*/ 15745 w 30278"/>
                <a:gd name="connsiteY5" fmla="*/ 35802 h 37847"/>
                <a:gd name="connsiteX6" fmla="*/ 5677 w 30278"/>
                <a:gd name="connsiteY6" fmla="*/ 247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7847">
                  <a:moveTo>
                    <a:pt x="5677" y="24750"/>
                  </a:moveTo>
                  <a:cubicBezTo>
                    <a:pt x="7040" y="19754"/>
                    <a:pt x="6964" y="13850"/>
                    <a:pt x="14079" y="12790"/>
                  </a:cubicBezTo>
                  <a:cubicBezTo>
                    <a:pt x="15593" y="12563"/>
                    <a:pt x="16426" y="10898"/>
                    <a:pt x="16956" y="9308"/>
                  </a:cubicBezTo>
                  <a:cubicBezTo>
                    <a:pt x="18470" y="4766"/>
                    <a:pt x="20968" y="4312"/>
                    <a:pt x="22633" y="8930"/>
                  </a:cubicBezTo>
                  <a:cubicBezTo>
                    <a:pt x="24071" y="12866"/>
                    <a:pt x="27477" y="13547"/>
                    <a:pt x="30278" y="15364"/>
                  </a:cubicBezTo>
                  <a:cubicBezTo>
                    <a:pt x="32171" y="26718"/>
                    <a:pt x="26645" y="34590"/>
                    <a:pt x="15745" y="35802"/>
                  </a:cubicBezTo>
                  <a:cubicBezTo>
                    <a:pt x="7418" y="36634"/>
                    <a:pt x="7342" y="29897"/>
                    <a:pt x="5677" y="24750"/>
                  </a:cubicBezTo>
                  <a:close/>
                </a:path>
              </a:pathLst>
            </a:custGeom>
            <a:solidFill>
              <a:srgbClr val="F6DB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任意多边形: 形状 50"/>
            <p:cNvSpPr/>
            <p:nvPr/>
          </p:nvSpPr>
          <p:spPr>
            <a:xfrm>
              <a:off x="1863237" y="537875"/>
              <a:ext cx="45417" cy="30278"/>
            </a:xfrm>
            <a:custGeom>
              <a:avLst/>
              <a:gdLst>
                <a:gd name="connsiteX0" fmla="*/ 40629 w 45417"/>
                <a:gd name="connsiteY0" fmla="*/ 17248 h 30278"/>
                <a:gd name="connsiteX1" fmla="*/ 32756 w 45417"/>
                <a:gd name="connsiteY1" fmla="*/ 22092 h 30278"/>
                <a:gd name="connsiteX2" fmla="*/ 8155 w 45417"/>
                <a:gd name="connsiteY2" fmla="*/ 27391 h 30278"/>
                <a:gd name="connsiteX3" fmla="*/ 6263 w 45417"/>
                <a:gd name="connsiteY3" fmla="*/ 17248 h 30278"/>
                <a:gd name="connsiteX4" fmla="*/ 23370 w 45417"/>
                <a:gd name="connsiteY4" fmla="*/ 5969 h 30278"/>
                <a:gd name="connsiteX5" fmla="*/ 25792 w 45417"/>
                <a:gd name="connsiteY5" fmla="*/ 7180 h 30278"/>
                <a:gd name="connsiteX6" fmla="*/ 27609 w 45417"/>
                <a:gd name="connsiteY6" fmla="*/ 10587 h 30278"/>
                <a:gd name="connsiteX7" fmla="*/ 34800 w 45417"/>
                <a:gd name="connsiteY7" fmla="*/ 13312 h 30278"/>
                <a:gd name="connsiteX8" fmla="*/ 40629 w 45417"/>
                <a:gd name="connsiteY8" fmla="*/ 1724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17" h="30278">
                  <a:moveTo>
                    <a:pt x="40629" y="17248"/>
                  </a:moveTo>
                  <a:cubicBezTo>
                    <a:pt x="36844" y="16945"/>
                    <a:pt x="34724" y="18232"/>
                    <a:pt x="32756" y="22092"/>
                  </a:cubicBezTo>
                  <a:cubicBezTo>
                    <a:pt x="26171" y="35036"/>
                    <a:pt x="18828" y="33447"/>
                    <a:pt x="8155" y="27391"/>
                  </a:cubicBezTo>
                  <a:cubicBezTo>
                    <a:pt x="3462" y="24666"/>
                    <a:pt x="7020" y="20579"/>
                    <a:pt x="6263" y="17248"/>
                  </a:cubicBezTo>
                  <a:cubicBezTo>
                    <a:pt x="12167" y="13842"/>
                    <a:pt x="13832" y="3850"/>
                    <a:pt x="23370" y="5969"/>
                  </a:cubicBezTo>
                  <a:cubicBezTo>
                    <a:pt x="24203" y="6196"/>
                    <a:pt x="25035" y="6651"/>
                    <a:pt x="25792" y="7180"/>
                  </a:cubicBezTo>
                  <a:cubicBezTo>
                    <a:pt x="26625" y="8165"/>
                    <a:pt x="27155" y="9376"/>
                    <a:pt x="27609" y="10587"/>
                  </a:cubicBezTo>
                  <a:cubicBezTo>
                    <a:pt x="29047" y="14069"/>
                    <a:pt x="31999" y="13463"/>
                    <a:pt x="34800" y="13312"/>
                  </a:cubicBezTo>
                  <a:cubicBezTo>
                    <a:pt x="37374" y="13690"/>
                    <a:pt x="40704" y="12933"/>
                    <a:pt x="40629" y="1724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任意多边形: 形状 51"/>
            <p:cNvSpPr/>
            <p:nvPr/>
          </p:nvSpPr>
          <p:spPr>
            <a:xfrm>
              <a:off x="1632704" y="1386663"/>
              <a:ext cx="45417" cy="37848"/>
            </a:xfrm>
            <a:custGeom>
              <a:avLst/>
              <a:gdLst>
                <a:gd name="connsiteX0" fmla="*/ 29618 w 45417"/>
                <a:gd name="connsiteY0" fmla="*/ 35248 h 37847"/>
                <a:gd name="connsiteX1" fmla="*/ 25833 w 45417"/>
                <a:gd name="connsiteY1" fmla="*/ 37216 h 37847"/>
                <a:gd name="connsiteX2" fmla="*/ 6001 w 45417"/>
                <a:gd name="connsiteY2" fmla="*/ 31084 h 37847"/>
                <a:gd name="connsiteX3" fmla="*/ 15690 w 45417"/>
                <a:gd name="connsiteY3" fmla="*/ 15643 h 37847"/>
                <a:gd name="connsiteX4" fmla="*/ 21745 w 45417"/>
                <a:gd name="connsiteY4" fmla="*/ 12993 h 37847"/>
                <a:gd name="connsiteX5" fmla="*/ 26136 w 45417"/>
                <a:gd name="connsiteY5" fmla="*/ 11328 h 37847"/>
                <a:gd name="connsiteX6" fmla="*/ 31964 w 45417"/>
                <a:gd name="connsiteY6" fmla="*/ 13069 h 37847"/>
                <a:gd name="connsiteX7" fmla="*/ 29693 w 45417"/>
                <a:gd name="connsiteY7" fmla="*/ 18519 h 37847"/>
                <a:gd name="connsiteX8" fmla="*/ 25530 w 45417"/>
                <a:gd name="connsiteY8" fmla="*/ 27678 h 37847"/>
                <a:gd name="connsiteX9" fmla="*/ 29163 w 45417"/>
                <a:gd name="connsiteY9" fmla="*/ 9057 h 37847"/>
                <a:gd name="connsiteX10" fmla="*/ 39155 w 45417"/>
                <a:gd name="connsiteY10" fmla="*/ 9133 h 37847"/>
                <a:gd name="connsiteX11" fmla="*/ 40669 w 45417"/>
                <a:gd name="connsiteY11" fmla="*/ 11479 h 37847"/>
                <a:gd name="connsiteX12" fmla="*/ 42789 w 45417"/>
                <a:gd name="connsiteY12" fmla="*/ 20865 h 37847"/>
                <a:gd name="connsiteX13" fmla="*/ 29618 w 45417"/>
                <a:gd name="connsiteY13" fmla="*/ 35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29618" y="35248"/>
                  </a:moveTo>
                  <a:cubicBezTo>
                    <a:pt x="28785" y="36762"/>
                    <a:pt x="27422" y="37140"/>
                    <a:pt x="25833" y="37216"/>
                  </a:cubicBezTo>
                  <a:cubicBezTo>
                    <a:pt x="18718" y="36762"/>
                    <a:pt x="10921" y="38654"/>
                    <a:pt x="6001" y="31084"/>
                  </a:cubicBezTo>
                  <a:cubicBezTo>
                    <a:pt x="4790" y="21017"/>
                    <a:pt x="6758" y="17838"/>
                    <a:pt x="15690" y="15643"/>
                  </a:cubicBezTo>
                  <a:cubicBezTo>
                    <a:pt x="17885" y="15113"/>
                    <a:pt x="19777" y="13977"/>
                    <a:pt x="21745" y="12993"/>
                  </a:cubicBezTo>
                  <a:cubicBezTo>
                    <a:pt x="23108" y="12312"/>
                    <a:pt x="24546" y="11631"/>
                    <a:pt x="26136" y="11328"/>
                  </a:cubicBezTo>
                  <a:cubicBezTo>
                    <a:pt x="28331" y="10949"/>
                    <a:pt x="30753" y="10874"/>
                    <a:pt x="31964" y="13069"/>
                  </a:cubicBezTo>
                  <a:cubicBezTo>
                    <a:pt x="33402" y="15567"/>
                    <a:pt x="31132" y="16929"/>
                    <a:pt x="29693" y="18519"/>
                  </a:cubicBezTo>
                  <a:cubicBezTo>
                    <a:pt x="25833" y="22758"/>
                    <a:pt x="25909" y="22834"/>
                    <a:pt x="25530" y="27678"/>
                  </a:cubicBezTo>
                  <a:cubicBezTo>
                    <a:pt x="33857" y="21622"/>
                    <a:pt x="34992" y="15870"/>
                    <a:pt x="29163" y="9057"/>
                  </a:cubicBezTo>
                  <a:cubicBezTo>
                    <a:pt x="32494" y="3153"/>
                    <a:pt x="35825" y="6181"/>
                    <a:pt x="39155" y="9133"/>
                  </a:cubicBezTo>
                  <a:cubicBezTo>
                    <a:pt x="39761" y="9814"/>
                    <a:pt x="40291" y="10571"/>
                    <a:pt x="40669" y="11479"/>
                  </a:cubicBezTo>
                  <a:cubicBezTo>
                    <a:pt x="41653" y="14507"/>
                    <a:pt x="41805" y="17762"/>
                    <a:pt x="42789" y="20865"/>
                  </a:cubicBezTo>
                  <a:cubicBezTo>
                    <a:pt x="43848" y="30554"/>
                    <a:pt x="34841" y="31160"/>
                    <a:pt x="29618" y="35248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任意多边形: 形状 52"/>
            <p:cNvSpPr/>
            <p:nvPr/>
          </p:nvSpPr>
          <p:spPr>
            <a:xfrm>
              <a:off x="1591072" y="1187111"/>
              <a:ext cx="37848" cy="37848"/>
            </a:xfrm>
            <a:custGeom>
              <a:avLst/>
              <a:gdLst>
                <a:gd name="connsiteX0" fmla="*/ 31509 w 37847"/>
                <a:gd name="connsiteY0" fmla="*/ 6654 h 37847"/>
                <a:gd name="connsiteX1" fmla="*/ 33325 w 37847"/>
                <a:gd name="connsiteY1" fmla="*/ 23383 h 37847"/>
                <a:gd name="connsiteX2" fmla="*/ 17808 w 37847"/>
                <a:gd name="connsiteY2" fmla="*/ 34813 h 37847"/>
                <a:gd name="connsiteX3" fmla="*/ 10617 w 37847"/>
                <a:gd name="connsiteY3" fmla="*/ 33223 h 37847"/>
                <a:gd name="connsiteX4" fmla="*/ 6302 w 37847"/>
                <a:gd name="connsiteY4" fmla="*/ 31255 h 37847"/>
                <a:gd name="connsiteX5" fmla="*/ 17127 w 37847"/>
                <a:gd name="connsiteY5" fmla="*/ 25351 h 37847"/>
                <a:gd name="connsiteX6" fmla="*/ 20533 w 37847"/>
                <a:gd name="connsiteY6" fmla="*/ 26714 h 37847"/>
                <a:gd name="connsiteX7" fmla="*/ 23258 w 37847"/>
                <a:gd name="connsiteY7" fmla="*/ 25730 h 37847"/>
                <a:gd name="connsiteX8" fmla="*/ 20760 w 37847"/>
                <a:gd name="connsiteY8" fmla="*/ 23913 h 37847"/>
                <a:gd name="connsiteX9" fmla="*/ 14931 w 37847"/>
                <a:gd name="connsiteY9" fmla="*/ 26562 h 37847"/>
                <a:gd name="connsiteX10" fmla="*/ 7892 w 37847"/>
                <a:gd name="connsiteY10" fmla="*/ 15511 h 37847"/>
                <a:gd name="connsiteX11" fmla="*/ 11904 w 37847"/>
                <a:gd name="connsiteY11" fmla="*/ 11574 h 37847"/>
                <a:gd name="connsiteX12" fmla="*/ 14174 w 37847"/>
                <a:gd name="connsiteY12" fmla="*/ 9985 h 37847"/>
                <a:gd name="connsiteX13" fmla="*/ 24545 w 37847"/>
                <a:gd name="connsiteY13" fmla="*/ 11347 h 37847"/>
                <a:gd name="connsiteX14" fmla="*/ 30373 w 37847"/>
                <a:gd name="connsiteY14" fmla="*/ 6579 h 37847"/>
                <a:gd name="connsiteX15" fmla="*/ 31509 w 37847"/>
                <a:gd name="connsiteY15" fmla="*/ 66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31509" y="6654"/>
                  </a:moveTo>
                  <a:cubicBezTo>
                    <a:pt x="38094" y="11574"/>
                    <a:pt x="34007" y="17781"/>
                    <a:pt x="33325" y="23383"/>
                  </a:cubicBezTo>
                  <a:cubicBezTo>
                    <a:pt x="32341" y="31634"/>
                    <a:pt x="25604" y="36478"/>
                    <a:pt x="17808" y="34813"/>
                  </a:cubicBezTo>
                  <a:cubicBezTo>
                    <a:pt x="15386" y="34283"/>
                    <a:pt x="13115" y="33223"/>
                    <a:pt x="10617" y="33223"/>
                  </a:cubicBezTo>
                  <a:cubicBezTo>
                    <a:pt x="9481" y="31937"/>
                    <a:pt x="7286" y="32845"/>
                    <a:pt x="6302" y="31255"/>
                  </a:cubicBezTo>
                  <a:cubicBezTo>
                    <a:pt x="6983" y="23988"/>
                    <a:pt x="14704" y="29514"/>
                    <a:pt x="17127" y="25351"/>
                  </a:cubicBezTo>
                  <a:cubicBezTo>
                    <a:pt x="18413" y="25502"/>
                    <a:pt x="19397" y="26259"/>
                    <a:pt x="20533" y="26714"/>
                  </a:cubicBezTo>
                  <a:cubicBezTo>
                    <a:pt x="21668" y="27168"/>
                    <a:pt x="23107" y="27470"/>
                    <a:pt x="23258" y="25730"/>
                  </a:cubicBezTo>
                  <a:cubicBezTo>
                    <a:pt x="23334" y="24291"/>
                    <a:pt x="22047" y="23610"/>
                    <a:pt x="20760" y="23913"/>
                  </a:cubicBezTo>
                  <a:cubicBezTo>
                    <a:pt x="18716" y="24518"/>
                    <a:pt x="16748" y="25351"/>
                    <a:pt x="14931" y="26562"/>
                  </a:cubicBezTo>
                  <a:cubicBezTo>
                    <a:pt x="5091" y="26411"/>
                    <a:pt x="3729" y="24216"/>
                    <a:pt x="7892" y="15511"/>
                  </a:cubicBezTo>
                  <a:cubicBezTo>
                    <a:pt x="9027" y="13997"/>
                    <a:pt x="10314" y="12634"/>
                    <a:pt x="11904" y="11574"/>
                  </a:cubicBezTo>
                  <a:cubicBezTo>
                    <a:pt x="12661" y="11045"/>
                    <a:pt x="13493" y="10590"/>
                    <a:pt x="14174" y="9985"/>
                  </a:cubicBezTo>
                  <a:cubicBezTo>
                    <a:pt x="21441" y="3854"/>
                    <a:pt x="22728" y="4232"/>
                    <a:pt x="24545" y="11347"/>
                  </a:cubicBezTo>
                  <a:cubicBezTo>
                    <a:pt x="24091" y="8698"/>
                    <a:pt x="24696" y="5519"/>
                    <a:pt x="30373" y="6579"/>
                  </a:cubicBezTo>
                  <a:cubicBezTo>
                    <a:pt x="30676" y="6654"/>
                    <a:pt x="31055" y="6654"/>
                    <a:pt x="31509" y="6654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任意多边形: 形状 53"/>
            <p:cNvSpPr/>
            <p:nvPr/>
          </p:nvSpPr>
          <p:spPr>
            <a:xfrm>
              <a:off x="2111789" y="1400471"/>
              <a:ext cx="37848" cy="37848"/>
            </a:xfrm>
            <a:custGeom>
              <a:avLst/>
              <a:gdLst>
                <a:gd name="connsiteX0" fmla="*/ 12653 w 37847"/>
                <a:gd name="connsiteY0" fmla="*/ 10085 h 37847"/>
                <a:gd name="connsiteX1" fmla="*/ 31576 w 37847"/>
                <a:gd name="connsiteY1" fmla="*/ 6225 h 37847"/>
                <a:gd name="connsiteX2" fmla="*/ 39146 w 37847"/>
                <a:gd name="connsiteY2" fmla="*/ 21439 h 37847"/>
                <a:gd name="connsiteX3" fmla="*/ 39146 w 37847"/>
                <a:gd name="connsiteY3" fmla="*/ 21439 h 37847"/>
                <a:gd name="connsiteX4" fmla="*/ 23250 w 37847"/>
                <a:gd name="connsiteY4" fmla="*/ 26890 h 37847"/>
                <a:gd name="connsiteX5" fmla="*/ 22796 w 37847"/>
                <a:gd name="connsiteY5" fmla="*/ 26284 h 37847"/>
                <a:gd name="connsiteX6" fmla="*/ 23477 w 37847"/>
                <a:gd name="connsiteY6" fmla="*/ 27646 h 37847"/>
                <a:gd name="connsiteX7" fmla="*/ 21433 w 37847"/>
                <a:gd name="connsiteY7" fmla="*/ 33778 h 37847"/>
                <a:gd name="connsiteX8" fmla="*/ 14318 w 37847"/>
                <a:gd name="connsiteY8" fmla="*/ 32869 h 37847"/>
                <a:gd name="connsiteX9" fmla="*/ 14318 w 37847"/>
                <a:gd name="connsiteY9" fmla="*/ 32869 h 37847"/>
                <a:gd name="connsiteX10" fmla="*/ 10533 w 37847"/>
                <a:gd name="connsiteY10" fmla="*/ 29085 h 37847"/>
                <a:gd name="connsiteX11" fmla="*/ 10533 w 37847"/>
                <a:gd name="connsiteY11" fmla="*/ 29085 h 37847"/>
                <a:gd name="connsiteX12" fmla="*/ 6748 w 37847"/>
                <a:gd name="connsiteY12" fmla="*/ 15762 h 37847"/>
                <a:gd name="connsiteX13" fmla="*/ 10533 w 37847"/>
                <a:gd name="connsiteY13" fmla="*/ 11978 h 37847"/>
                <a:gd name="connsiteX14" fmla="*/ 19011 w 37847"/>
                <a:gd name="connsiteY14" fmla="*/ 12280 h 37847"/>
                <a:gd name="connsiteX15" fmla="*/ 12653 w 37847"/>
                <a:gd name="connsiteY15" fmla="*/ 1008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12653" y="10085"/>
                  </a:moveTo>
                  <a:cubicBezTo>
                    <a:pt x="18178" y="5089"/>
                    <a:pt x="24840" y="5241"/>
                    <a:pt x="31576" y="6225"/>
                  </a:cubicBezTo>
                  <a:cubicBezTo>
                    <a:pt x="32788" y="11978"/>
                    <a:pt x="33696" y="17806"/>
                    <a:pt x="39146" y="21439"/>
                  </a:cubicBezTo>
                  <a:lnTo>
                    <a:pt x="39146" y="21439"/>
                  </a:lnTo>
                  <a:cubicBezTo>
                    <a:pt x="34983" y="25224"/>
                    <a:pt x="27338" y="27798"/>
                    <a:pt x="23250" y="26890"/>
                  </a:cubicBezTo>
                  <a:cubicBezTo>
                    <a:pt x="23023" y="26511"/>
                    <a:pt x="22796" y="26284"/>
                    <a:pt x="22796" y="26284"/>
                  </a:cubicBezTo>
                  <a:cubicBezTo>
                    <a:pt x="22947" y="26738"/>
                    <a:pt x="23250" y="27117"/>
                    <a:pt x="23477" y="27646"/>
                  </a:cubicBezTo>
                  <a:cubicBezTo>
                    <a:pt x="25975" y="30750"/>
                    <a:pt x="28246" y="33854"/>
                    <a:pt x="21433" y="33778"/>
                  </a:cubicBezTo>
                  <a:cubicBezTo>
                    <a:pt x="19087" y="33702"/>
                    <a:pt x="16437" y="35140"/>
                    <a:pt x="14318" y="32869"/>
                  </a:cubicBezTo>
                  <a:lnTo>
                    <a:pt x="14318" y="32869"/>
                  </a:lnTo>
                  <a:cubicBezTo>
                    <a:pt x="13410" y="31280"/>
                    <a:pt x="12123" y="29993"/>
                    <a:pt x="10533" y="29085"/>
                  </a:cubicBezTo>
                  <a:lnTo>
                    <a:pt x="10533" y="29085"/>
                  </a:lnTo>
                  <a:cubicBezTo>
                    <a:pt x="6370" y="25451"/>
                    <a:pt x="4250" y="21288"/>
                    <a:pt x="6748" y="15762"/>
                  </a:cubicBezTo>
                  <a:cubicBezTo>
                    <a:pt x="7430" y="13946"/>
                    <a:pt x="8641" y="12583"/>
                    <a:pt x="10533" y="11978"/>
                  </a:cubicBezTo>
                  <a:cubicBezTo>
                    <a:pt x="13031" y="17957"/>
                    <a:pt x="15983" y="13870"/>
                    <a:pt x="19011" y="12280"/>
                  </a:cubicBezTo>
                  <a:cubicBezTo>
                    <a:pt x="16892" y="11448"/>
                    <a:pt x="14167" y="12432"/>
                    <a:pt x="12653" y="1008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任意多边形: 形状 54"/>
            <p:cNvSpPr/>
            <p:nvPr/>
          </p:nvSpPr>
          <p:spPr>
            <a:xfrm>
              <a:off x="1862445" y="513255"/>
              <a:ext cx="52987" cy="45417"/>
            </a:xfrm>
            <a:custGeom>
              <a:avLst/>
              <a:gdLst>
                <a:gd name="connsiteX0" fmla="*/ 26205 w 52986"/>
                <a:gd name="connsiteY0" fmla="*/ 32331 h 45417"/>
                <a:gd name="connsiteX1" fmla="*/ 14775 w 52986"/>
                <a:gd name="connsiteY1" fmla="*/ 37857 h 45417"/>
                <a:gd name="connsiteX2" fmla="*/ 7054 w 52986"/>
                <a:gd name="connsiteY2" fmla="*/ 41869 h 45417"/>
                <a:gd name="connsiteX3" fmla="*/ 5692 w 52986"/>
                <a:gd name="connsiteY3" fmla="*/ 39749 h 45417"/>
                <a:gd name="connsiteX4" fmla="*/ 18636 w 52986"/>
                <a:gd name="connsiteY4" fmla="*/ 25064 h 45417"/>
                <a:gd name="connsiteX5" fmla="*/ 22496 w 52986"/>
                <a:gd name="connsiteY5" fmla="*/ 26502 h 45417"/>
                <a:gd name="connsiteX6" fmla="*/ 21209 w 52986"/>
                <a:gd name="connsiteY6" fmla="*/ 27714 h 45417"/>
                <a:gd name="connsiteX7" fmla="*/ 22496 w 52986"/>
                <a:gd name="connsiteY7" fmla="*/ 26502 h 45417"/>
                <a:gd name="connsiteX8" fmla="*/ 26508 w 52986"/>
                <a:gd name="connsiteY8" fmla="*/ 21431 h 45417"/>
                <a:gd name="connsiteX9" fmla="*/ 50882 w 52986"/>
                <a:gd name="connsiteY9" fmla="*/ 5686 h 45417"/>
                <a:gd name="connsiteX10" fmla="*/ 41193 w 52986"/>
                <a:gd name="connsiteY10" fmla="*/ 21279 h 45417"/>
                <a:gd name="connsiteX11" fmla="*/ 34153 w 52986"/>
                <a:gd name="connsiteY11" fmla="*/ 24837 h 45417"/>
                <a:gd name="connsiteX12" fmla="*/ 26205 w 52986"/>
                <a:gd name="connsiteY12" fmla="*/ 3233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26205" y="32331"/>
                  </a:moveTo>
                  <a:cubicBezTo>
                    <a:pt x="21436" y="32104"/>
                    <a:pt x="16592" y="31574"/>
                    <a:pt x="14775" y="37857"/>
                  </a:cubicBezTo>
                  <a:cubicBezTo>
                    <a:pt x="13716" y="41566"/>
                    <a:pt x="10385" y="41944"/>
                    <a:pt x="7054" y="41869"/>
                  </a:cubicBezTo>
                  <a:cubicBezTo>
                    <a:pt x="6600" y="41112"/>
                    <a:pt x="5540" y="40203"/>
                    <a:pt x="5692" y="39749"/>
                  </a:cubicBezTo>
                  <a:cubicBezTo>
                    <a:pt x="8038" y="33164"/>
                    <a:pt x="13337" y="29076"/>
                    <a:pt x="18636" y="25064"/>
                  </a:cubicBezTo>
                  <a:cubicBezTo>
                    <a:pt x="19847" y="24080"/>
                    <a:pt x="21588" y="25064"/>
                    <a:pt x="22496" y="26502"/>
                  </a:cubicBezTo>
                  <a:cubicBezTo>
                    <a:pt x="22118" y="26957"/>
                    <a:pt x="21664" y="27335"/>
                    <a:pt x="21209" y="27714"/>
                  </a:cubicBezTo>
                  <a:cubicBezTo>
                    <a:pt x="21664" y="27335"/>
                    <a:pt x="22118" y="26881"/>
                    <a:pt x="22496" y="26502"/>
                  </a:cubicBezTo>
                  <a:cubicBezTo>
                    <a:pt x="25978" y="26502"/>
                    <a:pt x="25600" y="23702"/>
                    <a:pt x="26508" y="21431"/>
                  </a:cubicBezTo>
                  <a:cubicBezTo>
                    <a:pt x="31277" y="9471"/>
                    <a:pt x="36197" y="5459"/>
                    <a:pt x="50882" y="5686"/>
                  </a:cubicBezTo>
                  <a:cubicBezTo>
                    <a:pt x="54742" y="13331"/>
                    <a:pt x="51563" y="18403"/>
                    <a:pt x="41193" y="21279"/>
                  </a:cubicBezTo>
                  <a:cubicBezTo>
                    <a:pt x="38165" y="21128"/>
                    <a:pt x="36046" y="22718"/>
                    <a:pt x="34153" y="24837"/>
                  </a:cubicBezTo>
                  <a:cubicBezTo>
                    <a:pt x="29460" y="25064"/>
                    <a:pt x="30066" y="31120"/>
                    <a:pt x="26205" y="3233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任意多边形: 形状 55"/>
            <p:cNvSpPr/>
            <p:nvPr/>
          </p:nvSpPr>
          <p:spPr>
            <a:xfrm>
              <a:off x="2114828" y="1315276"/>
              <a:ext cx="37848" cy="37848"/>
            </a:xfrm>
            <a:custGeom>
              <a:avLst/>
              <a:gdLst>
                <a:gd name="connsiteX0" fmla="*/ 19000 w 37847"/>
                <a:gd name="connsiteY0" fmla="*/ 5960 h 37847"/>
                <a:gd name="connsiteX1" fmla="*/ 24450 w 37847"/>
                <a:gd name="connsiteY1" fmla="*/ 9366 h 37847"/>
                <a:gd name="connsiteX2" fmla="*/ 33079 w 37847"/>
                <a:gd name="connsiteY2" fmla="*/ 10729 h 37847"/>
                <a:gd name="connsiteX3" fmla="*/ 33684 w 37847"/>
                <a:gd name="connsiteY3" fmla="*/ 19585 h 37847"/>
                <a:gd name="connsiteX4" fmla="*/ 24374 w 37847"/>
                <a:gd name="connsiteY4" fmla="*/ 34270 h 37847"/>
                <a:gd name="connsiteX5" fmla="*/ 5677 w 37847"/>
                <a:gd name="connsiteY5" fmla="*/ 19206 h 37847"/>
                <a:gd name="connsiteX6" fmla="*/ 20816 w 37847"/>
                <a:gd name="connsiteY6" fmla="*/ 23899 h 37847"/>
                <a:gd name="connsiteX7" fmla="*/ 20968 w 37847"/>
                <a:gd name="connsiteY7" fmla="*/ 23067 h 37847"/>
                <a:gd name="connsiteX8" fmla="*/ 19681 w 37847"/>
                <a:gd name="connsiteY8" fmla="*/ 21780 h 37847"/>
                <a:gd name="connsiteX9" fmla="*/ 17410 w 37847"/>
                <a:gd name="connsiteY9" fmla="*/ 20947 h 37847"/>
                <a:gd name="connsiteX10" fmla="*/ 9462 w 37847"/>
                <a:gd name="connsiteY10" fmla="*/ 12015 h 37847"/>
                <a:gd name="connsiteX11" fmla="*/ 11430 w 37847"/>
                <a:gd name="connsiteY11" fmla="*/ 7776 h 37847"/>
                <a:gd name="connsiteX12" fmla="*/ 11430 w 37847"/>
                <a:gd name="connsiteY12" fmla="*/ 7776 h 37847"/>
                <a:gd name="connsiteX13" fmla="*/ 19000 w 37847"/>
                <a:gd name="connsiteY13" fmla="*/ 59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19000" y="5960"/>
                  </a:moveTo>
                  <a:cubicBezTo>
                    <a:pt x="20211" y="8079"/>
                    <a:pt x="22406" y="8760"/>
                    <a:pt x="24450" y="9366"/>
                  </a:cubicBezTo>
                  <a:cubicBezTo>
                    <a:pt x="27250" y="10123"/>
                    <a:pt x="30959" y="7247"/>
                    <a:pt x="33079" y="10729"/>
                  </a:cubicBezTo>
                  <a:cubicBezTo>
                    <a:pt x="34593" y="13302"/>
                    <a:pt x="33079" y="16481"/>
                    <a:pt x="33684" y="19585"/>
                  </a:cubicBezTo>
                  <a:cubicBezTo>
                    <a:pt x="34744" y="24505"/>
                    <a:pt x="28537" y="32983"/>
                    <a:pt x="24374" y="34270"/>
                  </a:cubicBezTo>
                  <a:cubicBezTo>
                    <a:pt x="13549" y="37525"/>
                    <a:pt x="5904" y="31318"/>
                    <a:pt x="5677" y="19206"/>
                  </a:cubicBezTo>
                  <a:cubicBezTo>
                    <a:pt x="11581" y="18147"/>
                    <a:pt x="14458" y="26700"/>
                    <a:pt x="20816" y="23899"/>
                  </a:cubicBezTo>
                  <a:cubicBezTo>
                    <a:pt x="20968" y="23824"/>
                    <a:pt x="21043" y="23294"/>
                    <a:pt x="20968" y="23067"/>
                  </a:cubicBezTo>
                  <a:cubicBezTo>
                    <a:pt x="20816" y="22461"/>
                    <a:pt x="20362" y="22007"/>
                    <a:pt x="19681" y="21780"/>
                  </a:cubicBezTo>
                  <a:cubicBezTo>
                    <a:pt x="18924" y="21553"/>
                    <a:pt x="18167" y="21250"/>
                    <a:pt x="17410" y="20947"/>
                  </a:cubicBezTo>
                  <a:cubicBezTo>
                    <a:pt x="13095" y="19433"/>
                    <a:pt x="13928" y="13378"/>
                    <a:pt x="9462" y="12015"/>
                  </a:cubicBezTo>
                  <a:cubicBezTo>
                    <a:pt x="8251" y="9744"/>
                    <a:pt x="9992" y="8836"/>
                    <a:pt x="11430" y="7776"/>
                  </a:cubicBezTo>
                  <a:lnTo>
                    <a:pt x="11430" y="7776"/>
                  </a:lnTo>
                  <a:cubicBezTo>
                    <a:pt x="13625" y="5808"/>
                    <a:pt x="16199" y="5278"/>
                    <a:pt x="19000" y="5960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任意多边形: 形状 56"/>
            <p:cNvSpPr/>
            <p:nvPr/>
          </p:nvSpPr>
          <p:spPr>
            <a:xfrm>
              <a:off x="1630368" y="1998404"/>
              <a:ext cx="37848" cy="37848"/>
            </a:xfrm>
            <a:custGeom>
              <a:avLst/>
              <a:gdLst>
                <a:gd name="connsiteX0" fmla="*/ 9244 w 37847"/>
                <a:gd name="connsiteY0" fmla="*/ 12871 h 37847"/>
                <a:gd name="connsiteX1" fmla="*/ 32029 w 37847"/>
                <a:gd name="connsiteY1" fmla="*/ 10979 h 37847"/>
                <a:gd name="connsiteX2" fmla="*/ 26730 w 37847"/>
                <a:gd name="connsiteY2" fmla="*/ 25966 h 37847"/>
                <a:gd name="connsiteX3" fmla="*/ 26503 w 37847"/>
                <a:gd name="connsiteY3" fmla="*/ 30205 h 37847"/>
                <a:gd name="connsiteX4" fmla="*/ 28471 w 37847"/>
                <a:gd name="connsiteY4" fmla="*/ 31568 h 37847"/>
                <a:gd name="connsiteX5" fmla="*/ 28774 w 37847"/>
                <a:gd name="connsiteY5" fmla="*/ 32703 h 37847"/>
                <a:gd name="connsiteX6" fmla="*/ 28244 w 37847"/>
                <a:gd name="connsiteY6" fmla="*/ 33763 h 37847"/>
                <a:gd name="connsiteX7" fmla="*/ 7352 w 37847"/>
                <a:gd name="connsiteY7" fmla="*/ 22333 h 37847"/>
                <a:gd name="connsiteX8" fmla="*/ 7352 w 37847"/>
                <a:gd name="connsiteY8" fmla="*/ 12871 h 37847"/>
                <a:gd name="connsiteX9" fmla="*/ 9244 w 37847"/>
                <a:gd name="connsiteY9" fmla="*/ 12871 h 37847"/>
                <a:gd name="connsiteX10" fmla="*/ 12878 w 37847"/>
                <a:gd name="connsiteY10" fmla="*/ 20743 h 37847"/>
                <a:gd name="connsiteX11" fmla="*/ 9244 w 37847"/>
                <a:gd name="connsiteY11" fmla="*/ 12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9244" y="12871"/>
                  </a:moveTo>
                  <a:cubicBezTo>
                    <a:pt x="16965" y="3863"/>
                    <a:pt x="22340" y="3409"/>
                    <a:pt x="32029" y="10979"/>
                  </a:cubicBezTo>
                  <a:cubicBezTo>
                    <a:pt x="33770" y="17186"/>
                    <a:pt x="32407" y="22257"/>
                    <a:pt x="26730" y="25966"/>
                  </a:cubicBezTo>
                  <a:cubicBezTo>
                    <a:pt x="25368" y="26875"/>
                    <a:pt x="23702" y="28616"/>
                    <a:pt x="26503" y="30205"/>
                  </a:cubicBezTo>
                  <a:cubicBezTo>
                    <a:pt x="27260" y="30508"/>
                    <a:pt x="27865" y="30962"/>
                    <a:pt x="28471" y="31568"/>
                  </a:cubicBezTo>
                  <a:cubicBezTo>
                    <a:pt x="28622" y="31946"/>
                    <a:pt x="28698" y="32325"/>
                    <a:pt x="28774" y="32703"/>
                  </a:cubicBezTo>
                  <a:cubicBezTo>
                    <a:pt x="28622" y="33082"/>
                    <a:pt x="28395" y="33460"/>
                    <a:pt x="28244" y="33763"/>
                  </a:cubicBezTo>
                  <a:cubicBezTo>
                    <a:pt x="16133" y="35580"/>
                    <a:pt x="13635" y="34217"/>
                    <a:pt x="7352" y="22333"/>
                  </a:cubicBezTo>
                  <a:cubicBezTo>
                    <a:pt x="5157" y="19154"/>
                    <a:pt x="5081" y="15974"/>
                    <a:pt x="7352" y="12871"/>
                  </a:cubicBezTo>
                  <a:cubicBezTo>
                    <a:pt x="7958" y="12871"/>
                    <a:pt x="8639" y="12871"/>
                    <a:pt x="9244" y="12871"/>
                  </a:cubicBezTo>
                  <a:cubicBezTo>
                    <a:pt x="11364" y="14763"/>
                    <a:pt x="11212" y="17640"/>
                    <a:pt x="12878" y="20743"/>
                  </a:cubicBezTo>
                  <a:cubicBezTo>
                    <a:pt x="11667" y="17488"/>
                    <a:pt x="11288" y="14763"/>
                    <a:pt x="9244" y="1287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任意多边形: 形状 57"/>
            <p:cNvSpPr/>
            <p:nvPr/>
          </p:nvSpPr>
          <p:spPr>
            <a:xfrm>
              <a:off x="2048291" y="1302532"/>
              <a:ext cx="37848" cy="30278"/>
            </a:xfrm>
            <a:custGeom>
              <a:avLst/>
              <a:gdLst>
                <a:gd name="connsiteX0" fmla="*/ 28539 w 37847"/>
                <a:gd name="connsiteY0" fmla="*/ 7274 h 30278"/>
                <a:gd name="connsiteX1" fmla="*/ 37168 w 37847"/>
                <a:gd name="connsiteY1" fmla="*/ 10907 h 30278"/>
                <a:gd name="connsiteX2" fmla="*/ 31869 w 37847"/>
                <a:gd name="connsiteY2" fmla="*/ 22489 h 30278"/>
                <a:gd name="connsiteX3" fmla="*/ 24754 w 37847"/>
                <a:gd name="connsiteY3" fmla="*/ 26198 h 30278"/>
                <a:gd name="connsiteX4" fmla="*/ 20969 w 37847"/>
                <a:gd name="connsiteY4" fmla="*/ 27712 h 30278"/>
                <a:gd name="connsiteX5" fmla="*/ 7798 w 37847"/>
                <a:gd name="connsiteY5" fmla="*/ 29604 h 30278"/>
                <a:gd name="connsiteX6" fmla="*/ 5679 w 37847"/>
                <a:gd name="connsiteY6" fmla="*/ 22337 h 30278"/>
                <a:gd name="connsiteX7" fmla="*/ 11204 w 37847"/>
                <a:gd name="connsiteY7" fmla="*/ 14238 h 30278"/>
                <a:gd name="connsiteX8" fmla="*/ 24375 w 37847"/>
                <a:gd name="connsiteY8" fmla="*/ 5987 h 30278"/>
                <a:gd name="connsiteX9" fmla="*/ 28539 w 37847"/>
                <a:gd name="connsiteY9" fmla="*/ 72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8539" y="7274"/>
                  </a:moveTo>
                  <a:cubicBezTo>
                    <a:pt x="30431" y="11059"/>
                    <a:pt x="36260" y="7047"/>
                    <a:pt x="37168" y="10907"/>
                  </a:cubicBezTo>
                  <a:cubicBezTo>
                    <a:pt x="38152" y="15373"/>
                    <a:pt x="33080" y="18174"/>
                    <a:pt x="31869" y="22489"/>
                  </a:cubicBezTo>
                  <a:cubicBezTo>
                    <a:pt x="31112" y="25289"/>
                    <a:pt x="26949" y="24532"/>
                    <a:pt x="24754" y="26198"/>
                  </a:cubicBezTo>
                  <a:cubicBezTo>
                    <a:pt x="23921" y="27787"/>
                    <a:pt x="21802" y="28847"/>
                    <a:pt x="20969" y="27712"/>
                  </a:cubicBezTo>
                  <a:cubicBezTo>
                    <a:pt x="15368" y="19915"/>
                    <a:pt x="11507" y="25365"/>
                    <a:pt x="7798" y="29604"/>
                  </a:cubicBezTo>
                  <a:cubicBezTo>
                    <a:pt x="4695" y="27409"/>
                    <a:pt x="6208" y="24608"/>
                    <a:pt x="5679" y="22337"/>
                  </a:cubicBezTo>
                  <a:cubicBezTo>
                    <a:pt x="5603" y="18401"/>
                    <a:pt x="8555" y="16282"/>
                    <a:pt x="11204" y="14238"/>
                  </a:cubicBezTo>
                  <a:cubicBezTo>
                    <a:pt x="15292" y="11134"/>
                    <a:pt x="20666" y="9999"/>
                    <a:pt x="24375" y="5987"/>
                  </a:cubicBezTo>
                  <a:cubicBezTo>
                    <a:pt x="25435" y="4927"/>
                    <a:pt x="27100" y="6895"/>
                    <a:pt x="28539" y="727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任意多边形: 形状 58"/>
            <p:cNvSpPr/>
            <p:nvPr/>
          </p:nvSpPr>
          <p:spPr>
            <a:xfrm>
              <a:off x="2280754" y="1369861"/>
              <a:ext cx="37848" cy="37848"/>
            </a:xfrm>
            <a:custGeom>
              <a:avLst/>
              <a:gdLst>
                <a:gd name="connsiteX0" fmla="*/ 7038 w 37847"/>
                <a:gd name="connsiteY0" fmla="*/ 29341 h 37847"/>
                <a:gd name="connsiteX1" fmla="*/ 8930 w 37847"/>
                <a:gd name="connsiteY1" fmla="*/ 10266 h 37847"/>
                <a:gd name="connsiteX2" fmla="*/ 8930 w 37847"/>
                <a:gd name="connsiteY2" fmla="*/ 10266 h 37847"/>
                <a:gd name="connsiteX3" fmla="*/ 23237 w 37847"/>
                <a:gd name="connsiteY3" fmla="*/ 5724 h 37847"/>
                <a:gd name="connsiteX4" fmla="*/ 27778 w 37847"/>
                <a:gd name="connsiteY4" fmla="*/ 13899 h 37847"/>
                <a:gd name="connsiteX5" fmla="*/ 35499 w 37847"/>
                <a:gd name="connsiteY5" fmla="*/ 21696 h 37847"/>
                <a:gd name="connsiteX6" fmla="*/ 35651 w 37847"/>
                <a:gd name="connsiteY6" fmla="*/ 24043 h 37847"/>
                <a:gd name="connsiteX7" fmla="*/ 29746 w 37847"/>
                <a:gd name="connsiteY7" fmla="*/ 25254 h 37847"/>
                <a:gd name="connsiteX8" fmla="*/ 27627 w 37847"/>
                <a:gd name="connsiteY8" fmla="*/ 24572 h 37847"/>
                <a:gd name="connsiteX9" fmla="*/ 25280 w 37847"/>
                <a:gd name="connsiteY9" fmla="*/ 23059 h 37847"/>
                <a:gd name="connsiteX10" fmla="*/ 25583 w 37847"/>
                <a:gd name="connsiteY10" fmla="*/ 26465 h 37847"/>
                <a:gd name="connsiteX11" fmla="*/ 22101 w 37847"/>
                <a:gd name="connsiteY11" fmla="*/ 33277 h 37847"/>
                <a:gd name="connsiteX12" fmla="*/ 7038 w 37847"/>
                <a:gd name="connsiteY12" fmla="*/ 29341 h 37847"/>
                <a:gd name="connsiteX13" fmla="*/ 10368 w 37847"/>
                <a:gd name="connsiteY13" fmla="*/ 25178 h 37847"/>
                <a:gd name="connsiteX14" fmla="*/ 7038 w 37847"/>
                <a:gd name="connsiteY14" fmla="*/ 293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7038" y="29341"/>
                  </a:moveTo>
                  <a:cubicBezTo>
                    <a:pt x="3707" y="22604"/>
                    <a:pt x="7341" y="16549"/>
                    <a:pt x="8930" y="10266"/>
                  </a:cubicBezTo>
                  <a:lnTo>
                    <a:pt x="8930" y="10266"/>
                  </a:lnTo>
                  <a:cubicBezTo>
                    <a:pt x="11731" y="2999"/>
                    <a:pt x="18544" y="6860"/>
                    <a:pt x="23237" y="5724"/>
                  </a:cubicBezTo>
                  <a:cubicBezTo>
                    <a:pt x="25810" y="5119"/>
                    <a:pt x="27778" y="10493"/>
                    <a:pt x="27778" y="13899"/>
                  </a:cubicBezTo>
                  <a:cubicBezTo>
                    <a:pt x="27778" y="19349"/>
                    <a:pt x="29822" y="22150"/>
                    <a:pt x="35499" y="21696"/>
                  </a:cubicBezTo>
                  <a:cubicBezTo>
                    <a:pt x="36029" y="22453"/>
                    <a:pt x="36029" y="23210"/>
                    <a:pt x="35651" y="24043"/>
                  </a:cubicBezTo>
                  <a:cubicBezTo>
                    <a:pt x="33910" y="25481"/>
                    <a:pt x="31866" y="25556"/>
                    <a:pt x="29746" y="25254"/>
                  </a:cubicBezTo>
                  <a:cubicBezTo>
                    <a:pt x="28990" y="25102"/>
                    <a:pt x="28308" y="24875"/>
                    <a:pt x="27627" y="24572"/>
                  </a:cubicBezTo>
                  <a:cubicBezTo>
                    <a:pt x="26794" y="24118"/>
                    <a:pt x="26037" y="23513"/>
                    <a:pt x="25280" y="23059"/>
                  </a:cubicBezTo>
                  <a:cubicBezTo>
                    <a:pt x="24145" y="24345"/>
                    <a:pt x="25962" y="25254"/>
                    <a:pt x="25583" y="26465"/>
                  </a:cubicBezTo>
                  <a:cubicBezTo>
                    <a:pt x="25508" y="29341"/>
                    <a:pt x="24675" y="31763"/>
                    <a:pt x="22101" y="33277"/>
                  </a:cubicBezTo>
                  <a:cubicBezTo>
                    <a:pt x="17938" y="29038"/>
                    <a:pt x="11428" y="33580"/>
                    <a:pt x="7038" y="29341"/>
                  </a:cubicBezTo>
                  <a:cubicBezTo>
                    <a:pt x="8400" y="28130"/>
                    <a:pt x="9460" y="26540"/>
                    <a:pt x="10368" y="25178"/>
                  </a:cubicBezTo>
                  <a:cubicBezTo>
                    <a:pt x="9233" y="26389"/>
                    <a:pt x="8476" y="28130"/>
                    <a:pt x="7038" y="29341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任意多边形: 形状 59"/>
            <p:cNvSpPr/>
            <p:nvPr/>
          </p:nvSpPr>
          <p:spPr>
            <a:xfrm>
              <a:off x="1894696" y="513264"/>
              <a:ext cx="37848" cy="45417"/>
            </a:xfrm>
            <a:custGeom>
              <a:avLst/>
              <a:gdLst>
                <a:gd name="connsiteX0" fmla="*/ 7277 w 37847"/>
                <a:gd name="connsiteY0" fmla="*/ 19000 h 45417"/>
                <a:gd name="connsiteX1" fmla="*/ 18707 w 37847"/>
                <a:gd name="connsiteY1" fmla="*/ 5677 h 45417"/>
                <a:gd name="connsiteX2" fmla="*/ 33997 w 37847"/>
                <a:gd name="connsiteY2" fmla="*/ 29900 h 45417"/>
                <a:gd name="connsiteX3" fmla="*/ 30213 w 37847"/>
                <a:gd name="connsiteY3" fmla="*/ 34290 h 45417"/>
                <a:gd name="connsiteX4" fmla="*/ 29456 w 37847"/>
                <a:gd name="connsiteY4" fmla="*/ 33230 h 45417"/>
                <a:gd name="connsiteX5" fmla="*/ 22719 w 37847"/>
                <a:gd name="connsiteY5" fmla="*/ 21195 h 45417"/>
                <a:gd name="connsiteX6" fmla="*/ 25974 w 37847"/>
                <a:gd name="connsiteY6" fmla="*/ 37015 h 45417"/>
                <a:gd name="connsiteX7" fmla="*/ 26428 w 37847"/>
                <a:gd name="connsiteY7" fmla="*/ 38150 h 45417"/>
                <a:gd name="connsiteX8" fmla="*/ 20145 w 37847"/>
                <a:gd name="connsiteY8" fmla="*/ 44206 h 45417"/>
                <a:gd name="connsiteX9" fmla="*/ 16663 w 37847"/>
                <a:gd name="connsiteY9" fmla="*/ 43903 h 45417"/>
                <a:gd name="connsiteX10" fmla="*/ 7050 w 37847"/>
                <a:gd name="connsiteY10" fmla="*/ 27705 h 45417"/>
                <a:gd name="connsiteX11" fmla="*/ 7277 w 37847"/>
                <a:gd name="connsiteY11" fmla="*/ 1900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45417">
                  <a:moveTo>
                    <a:pt x="7277" y="19000"/>
                  </a:moveTo>
                  <a:cubicBezTo>
                    <a:pt x="15755" y="18318"/>
                    <a:pt x="19313" y="14155"/>
                    <a:pt x="18707" y="5677"/>
                  </a:cubicBezTo>
                  <a:cubicBezTo>
                    <a:pt x="31272" y="11127"/>
                    <a:pt x="35360" y="17637"/>
                    <a:pt x="33997" y="29900"/>
                  </a:cubicBezTo>
                  <a:cubicBezTo>
                    <a:pt x="33695" y="32473"/>
                    <a:pt x="32862" y="33987"/>
                    <a:pt x="30213" y="34290"/>
                  </a:cubicBezTo>
                  <a:cubicBezTo>
                    <a:pt x="29986" y="33912"/>
                    <a:pt x="29683" y="33533"/>
                    <a:pt x="29456" y="33230"/>
                  </a:cubicBezTo>
                  <a:cubicBezTo>
                    <a:pt x="28623" y="28537"/>
                    <a:pt x="27412" y="24071"/>
                    <a:pt x="22719" y="21195"/>
                  </a:cubicBezTo>
                  <a:cubicBezTo>
                    <a:pt x="26049" y="26039"/>
                    <a:pt x="26882" y="31338"/>
                    <a:pt x="25974" y="37015"/>
                  </a:cubicBezTo>
                  <a:cubicBezTo>
                    <a:pt x="26125" y="37394"/>
                    <a:pt x="26277" y="37772"/>
                    <a:pt x="26428" y="38150"/>
                  </a:cubicBezTo>
                  <a:cubicBezTo>
                    <a:pt x="24687" y="40497"/>
                    <a:pt x="21508" y="41254"/>
                    <a:pt x="20145" y="44206"/>
                  </a:cubicBezTo>
                  <a:cubicBezTo>
                    <a:pt x="19313" y="46023"/>
                    <a:pt x="17723" y="45190"/>
                    <a:pt x="16663" y="43903"/>
                  </a:cubicBezTo>
                  <a:cubicBezTo>
                    <a:pt x="13181" y="38756"/>
                    <a:pt x="15452" y="30505"/>
                    <a:pt x="7050" y="27705"/>
                  </a:cubicBezTo>
                  <a:cubicBezTo>
                    <a:pt x="4703" y="26872"/>
                    <a:pt x="5763" y="21952"/>
                    <a:pt x="7277" y="1900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任意多边形: 形状 60"/>
            <p:cNvSpPr/>
            <p:nvPr/>
          </p:nvSpPr>
          <p:spPr>
            <a:xfrm>
              <a:off x="1646270" y="1564624"/>
              <a:ext cx="30278" cy="37848"/>
            </a:xfrm>
            <a:custGeom>
              <a:avLst/>
              <a:gdLst>
                <a:gd name="connsiteX0" fmla="*/ 25589 w 30278"/>
                <a:gd name="connsiteY0" fmla="*/ 7542 h 37847"/>
                <a:gd name="connsiteX1" fmla="*/ 30282 w 30278"/>
                <a:gd name="connsiteY1" fmla="*/ 28207 h 37847"/>
                <a:gd name="connsiteX2" fmla="*/ 16127 w 30278"/>
                <a:gd name="connsiteY2" fmla="*/ 36079 h 37847"/>
                <a:gd name="connsiteX3" fmla="*/ 18549 w 30278"/>
                <a:gd name="connsiteY3" fmla="*/ 27752 h 37847"/>
                <a:gd name="connsiteX4" fmla="*/ 19079 w 30278"/>
                <a:gd name="connsiteY4" fmla="*/ 24422 h 37847"/>
                <a:gd name="connsiteX5" fmla="*/ 16884 w 30278"/>
                <a:gd name="connsiteY5" fmla="*/ 22757 h 37847"/>
                <a:gd name="connsiteX6" fmla="*/ 14007 w 30278"/>
                <a:gd name="connsiteY6" fmla="*/ 25936 h 37847"/>
                <a:gd name="connsiteX7" fmla="*/ 14234 w 30278"/>
                <a:gd name="connsiteY7" fmla="*/ 36155 h 37847"/>
                <a:gd name="connsiteX8" fmla="*/ 7195 w 30278"/>
                <a:gd name="connsiteY8" fmla="*/ 14581 h 37847"/>
                <a:gd name="connsiteX9" fmla="*/ 9693 w 30278"/>
                <a:gd name="connsiteY9" fmla="*/ 12008 h 37847"/>
                <a:gd name="connsiteX10" fmla="*/ 22637 w 30278"/>
                <a:gd name="connsiteY10" fmla="*/ 5952 h 37847"/>
                <a:gd name="connsiteX11" fmla="*/ 25589 w 30278"/>
                <a:gd name="connsiteY11" fmla="*/ 7542 h 37847"/>
                <a:gd name="connsiteX12" fmla="*/ 24150 w 30278"/>
                <a:gd name="connsiteY12" fmla="*/ 12235 h 37847"/>
                <a:gd name="connsiteX13" fmla="*/ 25589 w 30278"/>
                <a:gd name="connsiteY13" fmla="*/ 75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5589" y="7542"/>
                  </a:moveTo>
                  <a:cubicBezTo>
                    <a:pt x="32855" y="12992"/>
                    <a:pt x="30282" y="21621"/>
                    <a:pt x="30282" y="28207"/>
                  </a:cubicBezTo>
                  <a:cubicBezTo>
                    <a:pt x="30206" y="32370"/>
                    <a:pt x="23166" y="37290"/>
                    <a:pt x="16127" y="36079"/>
                  </a:cubicBezTo>
                  <a:cubicBezTo>
                    <a:pt x="14840" y="32673"/>
                    <a:pt x="15824" y="29796"/>
                    <a:pt x="18549" y="27752"/>
                  </a:cubicBezTo>
                  <a:cubicBezTo>
                    <a:pt x="20139" y="26541"/>
                    <a:pt x="20896" y="25860"/>
                    <a:pt x="19079" y="24422"/>
                  </a:cubicBezTo>
                  <a:cubicBezTo>
                    <a:pt x="18322" y="23816"/>
                    <a:pt x="17792" y="22757"/>
                    <a:pt x="16884" y="22757"/>
                  </a:cubicBezTo>
                  <a:cubicBezTo>
                    <a:pt x="14840" y="22681"/>
                    <a:pt x="14537" y="24498"/>
                    <a:pt x="14007" y="25936"/>
                  </a:cubicBezTo>
                  <a:cubicBezTo>
                    <a:pt x="12872" y="29342"/>
                    <a:pt x="15748" y="32673"/>
                    <a:pt x="14234" y="36155"/>
                  </a:cubicBezTo>
                  <a:cubicBezTo>
                    <a:pt x="6665" y="31159"/>
                    <a:pt x="3561" y="21621"/>
                    <a:pt x="7195" y="14581"/>
                  </a:cubicBezTo>
                  <a:cubicBezTo>
                    <a:pt x="7725" y="13522"/>
                    <a:pt x="8860" y="12008"/>
                    <a:pt x="9693" y="12008"/>
                  </a:cubicBezTo>
                  <a:cubicBezTo>
                    <a:pt x="14991" y="11932"/>
                    <a:pt x="18927" y="9510"/>
                    <a:pt x="22637" y="5952"/>
                  </a:cubicBezTo>
                  <a:cubicBezTo>
                    <a:pt x="23469" y="5120"/>
                    <a:pt x="24983" y="6331"/>
                    <a:pt x="25589" y="7542"/>
                  </a:cubicBezTo>
                  <a:cubicBezTo>
                    <a:pt x="24075" y="8829"/>
                    <a:pt x="23621" y="10494"/>
                    <a:pt x="24150" y="12235"/>
                  </a:cubicBezTo>
                  <a:cubicBezTo>
                    <a:pt x="24756" y="10797"/>
                    <a:pt x="23999" y="8829"/>
                    <a:pt x="25589" y="7542"/>
                  </a:cubicBezTo>
                  <a:close/>
                </a:path>
              </a:pathLst>
            </a:custGeom>
            <a:solidFill>
              <a:srgbClr val="F6D8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任意多边形: 形状 61"/>
            <p:cNvSpPr/>
            <p:nvPr/>
          </p:nvSpPr>
          <p:spPr>
            <a:xfrm>
              <a:off x="2061583" y="1638929"/>
              <a:ext cx="45417" cy="30278"/>
            </a:xfrm>
            <a:custGeom>
              <a:avLst/>
              <a:gdLst>
                <a:gd name="connsiteX0" fmla="*/ 5784 w 45417"/>
                <a:gd name="connsiteY0" fmla="*/ 22557 h 30278"/>
                <a:gd name="connsiteX1" fmla="*/ 5709 w 45417"/>
                <a:gd name="connsiteY1" fmla="*/ 20665 h 30278"/>
                <a:gd name="connsiteX2" fmla="*/ 10780 w 45417"/>
                <a:gd name="connsiteY2" fmla="*/ 18545 h 30278"/>
                <a:gd name="connsiteX3" fmla="*/ 14716 w 45417"/>
                <a:gd name="connsiteY3" fmla="*/ 19302 h 30278"/>
                <a:gd name="connsiteX4" fmla="*/ 22891 w 45417"/>
                <a:gd name="connsiteY4" fmla="*/ 12565 h 30278"/>
                <a:gd name="connsiteX5" fmla="*/ 28871 w 45417"/>
                <a:gd name="connsiteY5" fmla="*/ 8554 h 30278"/>
                <a:gd name="connsiteX6" fmla="*/ 31748 w 45417"/>
                <a:gd name="connsiteY6" fmla="*/ 6358 h 30278"/>
                <a:gd name="connsiteX7" fmla="*/ 34397 w 45417"/>
                <a:gd name="connsiteY7" fmla="*/ 5677 h 30278"/>
                <a:gd name="connsiteX8" fmla="*/ 43480 w 45417"/>
                <a:gd name="connsiteY8" fmla="*/ 8402 h 30278"/>
                <a:gd name="connsiteX9" fmla="*/ 44465 w 45417"/>
                <a:gd name="connsiteY9" fmla="*/ 10749 h 30278"/>
                <a:gd name="connsiteX10" fmla="*/ 41664 w 45417"/>
                <a:gd name="connsiteY10" fmla="*/ 21497 h 30278"/>
                <a:gd name="connsiteX11" fmla="*/ 41967 w 45417"/>
                <a:gd name="connsiteY11" fmla="*/ 22709 h 30278"/>
                <a:gd name="connsiteX12" fmla="*/ 11461 w 45417"/>
                <a:gd name="connsiteY12" fmla="*/ 26342 h 30278"/>
                <a:gd name="connsiteX13" fmla="*/ 9569 w 45417"/>
                <a:gd name="connsiteY13" fmla="*/ 24525 h 30278"/>
                <a:gd name="connsiteX14" fmla="*/ 9569 w 45417"/>
                <a:gd name="connsiteY14" fmla="*/ 24525 h 30278"/>
                <a:gd name="connsiteX15" fmla="*/ 5784 w 45417"/>
                <a:gd name="connsiteY15" fmla="*/ 2255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5784" y="22557"/>
                  </a:moveTo>
                  <a:cubicBezTo>
                    <a:pt x="5709" y="21952"/>
                    <a:pt x="5633" y="21270"/>
                    <a:pt x="5709" y="20665"/>
                  </a:cubicBezTo>
                  <a:cubicBezTo>
                    <a:pt x="7147" y="19302"/>
                    <a:pt x="8812" y="18621"/>
                    <a:pt x="10780" y="18545"/>
                  </a:cubicBezTo>
                  <a:cubicBezTo>
                    <a:pt x="12143" y="18545"/>
                    <a:pt x="13505" y="18772"/>
                    <a:pt x="14716" y="19302"/>
                  </a:cubicBezTo>
                  <a:cubicBezTo>
                    <a:pt x="21832" y="22330"/>
                    <a:pt x="19561" y="14079"/>
                    <a:pt x="22891" y="12565"/>
                  </a:cubicBezTo>
                  <a:cubicBezTo>
                    <a:pt x="24935" y="11279"/>
                    <a:pt x="30612" y="15745"/>
                    <a:pt x="28871" y="8554"/>
                  </a:cubicBezTo>
                  <a:cubicBezTo>
                    <a:pt x="28720" y="7797"/>
                    <a:pt x="30612" y="6888"/>
                    <a:pt x="31748" y="6358"/>
                  </a:cubicBezTo>
                  <a:cubicBezTo>
                    <a:pt x="32580" y="5980"/>
                    <a:pt x="33489" y="5829"/>
                    <a:pt x="34397" y="5677"/>
                  </a:cubicBezTo>
                  <a:cubicBezTo>
                    <a:pt x="37728" y="5677"/>
                    <a:pt x="40755" y="6585"/>
                    <a:pt x="43480" y="8402"/>
                  </a:cubicBezTo>
                  <a:cubicBezTo>
                    <a:pt x="44086" y="9083"/>
                    <a:pt x="44465" y="9840"/>
                    <a:pt x="44465" y="10749"/>
                  </a:cubicBezTo>
                  <a:cubicBezTo>
                    <a:pt x="43329" y="14231"/>
                    <a:pt x="36365" y="16274"/>
                    <a:pt x="41664" y="21497"/>
                  </a:cubicBezTo>
                  <a:cubicBezTo>
                    <a:pt x="41739" y="21876"/>
                    <a:pt x="41891" y="22330"/>
                    <a:pt x="41967" y="22709"/>
                  </a:cubicBezTo>
                  <a:cubicBezTo>
                    <a:pt x="30461" y="34214"/>
                    <a:pt x="24405" y="34896"/>
                    <a:pt x="11461" y="26342"/>
                  </a:cubicBezTo>
                  <a:cubicBezTo>
                    <a:pt x="10856" y="25736"/>
                    <a:pt x="10175" y="25131"/>
                    <a:pt x="9569" y="24525"/>
                  </a:cubicBezTo>
                  <a:lnTo>
                    <a:pt x="9569" y="24525"/>
                  </a:lnTo>
                  <a:cubicBezTo>
                    <a:pt x="8585" y="23314"/>
                    <a:pt x="6844" y="23693"/>
                    <a:pt x="5784" y="2255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任意多边形: 形状 62"/>
            <p:cNvSpPr/>
            <p:nvPr/>
          </p:nvSpPr>
          <p:spPr>
            <a:xfrm>
              <a:off x="1513732" y="1513124"/>
              <a:ext cx="37848" cy="37848"/>
            </a:xfrm>
            <a:custGeom>
              <a:avLst/>
              <a:gdLst>
                <a:gd name="connsiteX0" fmla="*/ 25054 w 37847"/>
                <a:gd name="connsiteY0" fmla="*/ 32398 h 37847"/>
                <a:gd name="connsiteX1" fmla="*/ 21269 w 37847"/>
                <a:gd name="connsiteY1" fmla="*/ 36637 h 37847"/>
                <a:gd name="connsiteX2" fmla="*/ 17409 w 37847"/>
                <a:gd name="connsiteY2" fmla="*/ 38075 h 37847"/>
                <a:gd name="connsiteX3" fmla="*/ 8477 w 37847"/>
                <a:gd name="connsiteY3" fmla="*/ 22179 h 37847"/>
                <a:gd name="connsiteX4" fmla="*/ 5979 w 37847"/>
                <a:gd name="connsiteY4" fmla="*/ 7797 h 37847"/>
                <a:gd name="connsiteX5" fmla="*/ 6206 w 37847"/>
                <a:gd name="connsiteY5" fmla="*/ 5677 h 37847"/>
                <a:gd name="connsiteX6" fmla="*/ 10748 w 37847"/>
                <a:gd name="connsiteY6" fmla="*/ 12565 h 37847"/>
                <a:gd name="connsiteX7" fmla="*/ 11353 w 37847"/>
                <a:gd name="connsiteY7" fmla="*/ 14306 h 37847"/>
                <a:gd name="connsiteX8" fmla="*/ 12035 w 37847"/>
                <a:gd name="connsiteY8" fmla="*/ 11733 h 37847"/>
                <a:gd name="connsiteX9" fmla="*/ 12867 w 37847"/>
                <a:gd name="connsiteY9" fmla="*/ 9310 h 37847"/>
                <a:gd name="connsiteX10" fmla="*/ 14533 w 37847"/>
                <a:gd name="connsiteY10" fmla="*/ 7494 h 37847"/>
                <a:gd name="connsiteX11" fmla="*/ 15668 w 37847"/>
                <a:gd name="connsiteY11" fmla="*/ 6964 h 37847"/>
                <a:gd name="connsiteX12" fmla="*/ 21118 w 37847"/>
                <a:gd name="connsiteY12" fmla="*/ 8856 h 37847"/>
                <a:gd name="connsiteX13" fmla="*/ 24600 w 37847"/>
                <a:gd name="connsiteY13" fmla="*/ 9159 h 37847"/>
                <a:gd name="connsiteX14" fmla="*/ 31943 w 37847"/>
                <a:gd name="connsiteY14" fmla="*/ 10370 h 37847"/>
                <a:gd name="connsiteX15" fmla="*/ 32775 w 37847"/>
                <a:gd name="connsiteY15" fmla="*/ 11354 h 37847"/>
                <a:gd name="connsiteX16" fmla="*/ 27704 w 37847"/>
                <a:gd name="connsiteY16" fmla="*/ 14004 h 37847"/>
                <a:gd name="connsiteX17" fmla="*/ 24373 w 37847"/>
                <a:gd name="connsiteY17" fmla="*/ 23163 h 37847"/>
                <a:gd name="connsiteX18" fmla="*/ 25054 w 37847"/>
                <a:gd name="connsiteY18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25054" y="32398"/>
                  </a:moveTo>
                  <a:cubicBezTo>
                    <a:pt x="22178" y="32398"/>
                    <a:pt x="21269" y="34063"/>
                    <a:pt x="21269" y="36637"/>
                  </a:cubicBezTo>
                  <a:cubicBezTo>
                    <a:pt x="21194" y="40194"/>
                    <a:pt x="18999" y="38377"/>
                    <a:pt x="17409" y="38075"/>
                  </a:cubicBezTo>
                  <a:cubicBezTo>
                    <a:pt x="9385" y="35728"/>
                    <a:pt x="11808" y="27326"/>
                    <a:pt x="8477" y="22179"/>
                  </a:cubicBezTo>
                  <a:cubicBezTo>
                    <a:pt x="6055" y="18470"/>
                    <a:pt x="5146" y="12868"/>
                    <a:pt x="5979" y="7797"/>
                  </a:cubicBezTo>
                  <a:cubicBezTo>
                    <a:pt x="6055" y="7115"/>
                    <a:pt x="6130" y="6358"/>
                    <a:pt x="6206" y="5677"/>
                  </a:cubicBezTo>
                  <a:cubicBezTo>
                    <a:pt x="10975" y="5828"/>
                    <a:pt x="9537" y="10067"/>
                    <a:pt x="10748" y="12565"/>
                  </a:cubicBezTo>
                  <a:cubicBezTo>
                    <a:pt x="10975" y="13095"/>
                    <a:pt x="11051" y="13776"/>
                    <a:pt x="11353" y="14306"/>
                  </a:cubicBezTo>
                  <a:cubicBezTo>
                    <a:pt x="12564" y="13701"/>
                    <a:pt x="11505" y="12490"/>
                    <a:pt x="12035" y="11733"/>
                  </a:cubicBezTo>
                  <a:cubicBezTo>
                    <a:pt x="12186" y="10900"/>
                    <a:pt x="12489" y="10067"/>
                    <a:pt x="12867" y="9310"/>
                  </a:cubicBezTo>
                  <a:cubicBezTo>
                    <a:pt x="13321" y="8629"/>
                    <a:pt x="13927" y="8024"/>
                    <a:pt x="14533" y="7494"/>
                  </a:cubicBezTo>
                  <a:cubicBezTo>
                    <a:pt x="14911" y="7342"/>
                    <a:pt x="15290" y="7191"/>
                    <a:pt x="15668" y="6964"/>
                  </a:cubicBezTo>
                  <a:cubicBezTo>
                    <a:pt x="17787" y="6737"/>
                    <a:pt x="19226" y="8478"/>
                    <a:pt x="21118" y="8856"/>
                  </a:cubicBezTo>
                  <a:cubicBezTo>
                    <a:pt x="22254" y="9008"/>
                    <a:pt x="23465" y="9083"/>
                    <a:pt x="24600" y="9159"/>
                  </a:cubicBezTo>
                  <a:cubicBezTo>
                    <a:pt x="27098" y="9235"/>
                    <a:pt x="29672" y="9083"/>
                    <a:pt x="31943" y="10370"/>
                  </a:cubicBezTo>
                  <a:cubicBezTo>
                    <a:pt x="32245" y="10673"/>
                    <a:pt x="32548" y="10976"/>
                    <a:pt x="32775" y="11354"/>
                  </a:cubicBezTo>
                  <a:cubicBezTo>
                    <a:pt x="31791" y="13701"/>
                    <a:pt x="30277" y="13776"/>
                    <a:pt x="27704" y="14004"/>
                  </a:cubicBezTo>
                  <a:cubicBezTo>
                    <a:pt x="21799" y="14533"/>
                    <a:pt x="20134" y="19227"/>
                    <a:pt x="24373" y="23163"/>
                  </a:cubicBezTo>
                  <a:cubicBezTo>
                    <a:pt x="27855" y="26493"/>
                    <a:pt x="26795" y="29218"/>
                    <a:pt x="25054" y="32398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任意多边形: 形状 63"/>
            <p:cNvSpPr/>
            <p:nvPr/>
          </p:nvSpPr>
          <p:spPr>
            <a:xfrm>
              <a:off x="1760469" y="1414388"/>
              <a:ext cx="45417" cy="45417"/>
            </a:xfrm>
            <a:custGeom>
              <a:avLst/>
              <a:gdLst>
                <a:gd name="connsiteX0" fmla="*/ 40829 w 45417"/>
                <a:gd name="connsiteY0" fmla="*/ 36136 h 45417"/>
                <a:gd name="connsiteX1" fmla="*/ 26599 w 45417"/>
                <a:gd name="connsiteY1" fmla="*/ 42949 h 45417"/>
                <a:gd name="connsiteX2" fmla="*/ 23949 w 45417"/>
                <a:gd name="connsiteY2" fmla="*/ 42797 h 45417"/>
                <a:gd name="connsiteX3" fmla="*/ 10249 w 45417"/>
                <a:gd name="connsiteY3" fmla="*/ 32049 h 45417"/>
                <a:gd name="connsiteX4" fmla="*/ 6539 w 45417"/>
                <a:gd name="connsiteY4" fmla="*/ 20316 h 45417"/>
                <a:gd name="connsiteX5" fmla="*/ 25160 w 45417"/>
                <a:gd name="connsiteY5" fmla="*/ 5782 h 45417"/>
                <a:gd name="connsiteX6" fmla="*/ 33184 w 45417"/>
                <a:gd name="connsiteY6" fmla="*/ 11384 h 45417"/>
                <a:gd name="connsiteX7" fmla="*/ 22663 w 45417"/>
                <a:gd name="connsiteY7" fmla="*/ 15547 h 45417"/>
                <a:gd name="connsiteX8" fmla="*/ 19483 w 45417"/>
                <a:gd name="connsiteY8" fmla="*/ 22132 h 45417"/>
                <a:gd name="connsiteX9" fmla="*/ 13503 w 45417"/>
                <a:gd name="connsiteY9" fmla="*/ 25993 h 45417"/>
                <a:gd name="connsiteX10" fmla="*/ 25539 w 45417"/>
                <a:gd name="connsiteY10" fmla="*/ 31292 h 45417"/>
                <a:gd name="connsiteX11" fmla="*/ 40829 w 45417"/>
                <a:gd name="connsiteY11" fmla="*/ 3613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40829" y="36136"/>
                  </a:moveTo>
                  <a:cubicBezTo>
                    <a:pt x="37045" y="40375"/>
                    <a:pt x="31065" y="40072"/>
                    <a:pt x="26599" y="42949"/>
                  </a:cubicBezTo>
                  <a:cubicBezTo>
                    <a:pt x="25993" y="43327"/>
                    <a:pt x="24479" y="43252"/>
                    <a:pt x="23949" y="42797"/>
                  </a:cubicBezTo>
                  <a:cubicBezTo>
                    <a:pt x="19635" y="38785"/>
                    <a:pt x="12822" y="37574"/>
                    <a:pt x="10249" y="32049"/>
                  </a:cubicBezTo>
                  <a:cubicBezTo>
                    <a:pt x="8507" y="28415"/>
                    <a:pt x="3739" y="25009"/>
                    <a:pt x="6539" y="20316"/>
                  </a:cubicBezTo>
                  <a:cubicBezTo>
                    <a:pt x="10778" y="13125"/>
                    <a:pt x="16683" y="7448"/>
                    <a:pt x="25160" y="5782"/>
                  </a:cubicBezTo>
                  <a:cubicBezTo>
                    <a:pt x="29021" y="5025"/>
                    <a:pt x="31140" y="8507"/>
                    <a:pt x="33184" y="11384"/>
                  </a:cubicBezTo>
                  <a:cubicBezTo>
                    <a:pt x="30459" y="14714"/>
                    <a:pt x="23874" y="8280"/>
                    <a:pt x="22663" y="15547"/>
                  </a:cubicBezTo>
                  <a:cubicBezTo>
                    <a:pt x="21830" y="17818"/>
                    <a:pt x="19181" y="19256"/>
                    <a:pt x="19483" y="22132"/>
                  </a:cubicBezTo>
                  <a:cubicBezTo>
                    <a:pt x="18272" y="24555"/>
                    <a:pt x="14790" y="23571"/>
                    <a:pt x="13503" y="25993"/>
                  </a:cubicBezTo>
                  <a:cubicBezTo>
                    <a:pt x="16683" y="29853"/>
                    <a:pt x="21527" y="29551"/>
                    <a:pt x="25539" y="31292"/>
                  </a:cubicBezTo>
                  <a:cubicBezTo>
                    <a:pt x="29929" y="35001"/>
                    <a:pt x="36136" y="33335"/>
                    <a:pt x="40829" y="36136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任意多边形: 形状 64"/>
            <p:cNvSpPr/>
            <p:nvPr/>
          </p:nvSpPr>
          <p:spPr>
            <a:xfrm>
              <a:off x="2038644" y="756549"/>
              <a:ext cx="37848" cy="30278"/>
            </a:xfrm>
            <a:custGeom>
              <a:avLst/>
              <a:gdLst>
                <a:gd name="connsiteX0" fmla="*/ 17368 w 37847"/>
                <a:gd name="connsiteY0" fmla="*/ 28461 h 30278"/>
                <a:gd name="connsiteX1" fmla="*/ 11388 w 37847"/>
                <a:gd name="connsiteY1" fmla="*/ 23920 h 30278"/>
                <a:gd name="connsiteX2" fmla="*/ 5938 w 37847"/>
                <a:gd name="connsiteY2" fmla="*/ 18621 h 30278"/>
                <a:gd name="connsiteX3" fmla="*/ 7831 w 37847"/>
                <a:gd name="connsiteY3" fmla="*/ 6131 h 30278"/>
                <a:gd name="connsiteX4" fmla="*/ 9647 w 37847"/>
                <a:gd name="connsiteY4" fmla="*/ 5677 h 30278"/>
                <a:gd name="connsiteX5" fmla="*/ 15400 w 37847"/>
                <a:gd name="connsiteY5" fmla="*/ 11960 h 30278"/>
                <a:gd name="connsiteX6" fmla="*/ 17520 w 37847"/>
                <a:gd name="connsiteY6" fmla="*/ 11127 h 30278"/>
                <a:gd name="connsiteX7" fmla="*/ 19639 w 37847"/>
                <a:gd name="connsiteY7" fmla="*/ 10219 h 30278"/>
                <a:gd name="connsiteX8" fmla="*/ 23046 w 37847"/>
                <a:gd name="connsiteY8" fmla="*/ 10219 h 30278"/>
                <a:gd name="connsiteX9" fmla="*/ 25241 w 37847"/>
                <a:gd name="connsiteY9" fmla="*/ 12565 h 30278"/>
                <a:gd name="connsiteX10" fmla="*/ 27057 w 37847"/>
                <a:gd name="connsiteY10" fmla="*/ 14458 h 30278"/>
                <a:gd name="connsiteX11" fmla="*/ 34324 w 37847"/>
                <a:gd name="connsiteY11" fmla="*/ 7570 h 30278"/>
                <a:gd name="connsiteX12" fmla="*/ 34551 w 37847"/>
                <a:gd name="connsiteY12" fmla="*/ 16956 h 30278"/>
                <a:gd name="connsiteX13" fmla="*/ 31145 w 37847"/>
                <a:gd name="connsiteY13" fmla="*/ 25661 h 30278"/>
                <a:gd name="connsiteX14" fmla="*/ 22743 w 37847"/>
                <a:gd name="connsiteY14" fmla="*/ 28916 h 30278"/>
                <a:gd name="connsiteX15" fmla="*/ 20926 w 37847"/>
                <a:gd name="connsiteY15" fmla="*/ 28461 h 30278"/>
                <a:gd name="connsiteX16" fmla="*/ 17368 w 37847"/>
                <a:gd name="connsiteY16" fmla="*/ 284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17368" y="28461"/>
                  </a:moveTo>
                  <a:cubicBezTo>
                    <a:pt x="14795" y="27705"/>
                    <a:pt x="13508" y="25282"/>
                    <a:pt x="11388" y="23920"/>
                  </a:cubicBezTo>
                  <a:cubicBezTo>
                    <a:pt x="9193" y="22482"/>
                    <a:pt x="5257" y="22860"/>
                    <a:pt x="5938" y="18621"/>
                  </a:cubicBezTo>
                  <a:cubicBezTo>
                    <a:pt x="6620" y="14458"/>
                    <a:pt x="3970" y="9765"/>
                    <a:pt x="7831" y="6131"/>
                  </a:cubicBezTo>
                  <a:cubicBezTo>
                    <a:pt x="8209" y="5753"/>
                    <a:pt x="9042" y="5829"/>
                    <a:pt x="9647" y="5677"/>
                  </a:cubicBezTo>
                  <a:cubicBezTo>
                    <a:pt x="11313" y="8024"/>
                    <a:pt x="10480" y="12641"/>
                    <a:pt x="15400" y="11960"/>
                  </a:cubicBezTo>
                  <a:cubicBezTo>
                    <a:pt x="16157" y="11657"/>
                    <a:pt x="16839" y="11430"/>
                    <a:pt x="17520" y="11127"/>
                  </a:cubicBezTo>
                  <a:cubicBezTo>
                    <a:pt x="18201" y="10749"/>
                    <a:pt x="18882" y="10446"/>
                    <a:pt x="19639" y="10219"/>
                  </a:cubicBezTo>
                  <a:cubicBezTo>
                    <a:pt x="20775" y="9916"/>
                    <a:pt x="21910" y="9916"/>
                    <a:pt x="23046" y="10219"/>
                  </a:cubicBezTo>
                  <a:cubicBezTo>
                    <a:pt x="24105" y="10673"/>
                    <a:pt x="24938" y="11354"/>
                    <a:pt x="25241" y="12565"/>
                  </a:cubicBezTo>
                  <a:cubicBezTo>
                    <a:pt x="25316" y="13701"/>
                    <a:pt x="25922" y="14382"/>
                    <a:pt x="27057" y="14458"/>
                  </a:cubicBezTo>
                  <a:cubicBezTo>
                    <a:pt x="31675" y="14458"/>
                    <a:pt x="31372" y="9311"/>
                    <a:pt x="34324" y="7570"/>
                  </a:cubicBezTo>
                  <a:cubicBezTo>
                    <a:pt x="37882" y="10597"/>
                    <a:pt x="35762" y="13852"/>
                    <a:pt x="34551" y="16956"/>
                  </a:cubicBezTo>
                  <a:cubicBezTo>
                    <a:pt x="33492" y="19908"/>
                    <a:pt x="31902" y="22709"/>
                    <a:pt x="31145" y="25661"/>
                  </a:cubicBezTo>
                  <a:cubicBezTo>
                    <a:pt x="29328" y="33155"/>
                    <a:pt x="29480" y="33155"/>
                    <a:pt x="22743" y="28916"/>
                  </a:cubicBezTo>
                  <a:cubicBezTo>
                    <a:pt x="22213" y="28613"/>
                    <a:pt x="21532" y="28613"/>
                    <a:pt x="20926" y="28461"/>
                  </a:cubicBezTo>
                  <a:cubicBezTo>
                    <a:pt x="19866" y="25888"/>
                    <a:pt x="18655" y="26872"/>
                    <a:pt x="17368" y="2846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任意多边形: 形状 65"/>
            <p:cNvSpPr/>
            <p:nvPr/>
          </p:nvSpPr>
          <p:spPr>
            <a:xfrm>
              <a:off x="1573143" y="1691916"/>
              <a:ext cx="30278" cy="30278"/>
            </a:xfrm>
            <a:custGeom>
              <a:avLst/>
              <a:gdLst>
                <a:gd name="connsiteX0" fmla="*/ 16890 w 30278"/>
                <a:gd name="connsiteY0" fmla="*/ 26646 h 30278"/>
                <a:gd name="connsiteX1" fmla="*/ 5687 w 30278"/>
                <a:gd name="connsiteY1" fmla="*/ 17411 h 30278"/>
                <a:gd name="connsiteX2" fmla="*/ 19085 w 30278"/>
                <a:gd name="connsiteY2" fmla="*/ 5678 h 30278"/>
                <a:gd name="connsiteX3" fmla="*/ 30136 w 30278"/>
                <a:gd name="connsiteY3" fmla="*/ 16502 h 30278"/>
                <a:gd name="connsiteX4" fmla="*/ 16890 w 30278"/>
                <a:gd name="connsiteY4" fmla="*/ 2664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6890" y="26646"/>
                  </a:moveTo>
                  <a:cubicBezTo>
                    <a:pt x="11440" y="26646"/>
                    <a:pt x="5914" y="22104"/>
                    <a:pt x="5687" y="17411"/>
                  </a:cubicBezTo>
                  <a:cubicBezTo>
                    <a:pt x="5384" y="11582"/>
                    <a:pt x="12272" y="5602"/>
                    <a:pt x="19085" y="5678"/>
                  </a:cubicBezTo>
                  <a:cubicBezTo>
                    <a:pt x="23172" y="5754"/>
                    <a:pt x="30439" y="12793"/>
                    <a:pt x="30136" y="16502"/>
                  </a:cubicBezTo>
                  <a:cubicBezTo>
                    <a:pt x="29909" y="20514"/>
                    <a:pt x="21886" y="26646"/>
                    <a:pt x="16890" y="26646"/>
                  </a:cubicBezTo>
                  <a:close/>
                </a:path>
              </a:pathLst>
            </a:custGeom>
            <a:solidFill>
              <a:srgbClr val="F7E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任意多边形: 形状 66"/>
            <p:cNvSpPr/>
            <p:nvPr/>
          </p:nvSpPr>
          <p:spPr>
            <a:xfrm>
              <a:off x="2297330" y="1387772"/>
              <a:ext cx="30278" cy="30278"/>
            </a:xfrm>
            <a:custGeom>
              <a:avLst/>
              <a:gdLst>
                <a:gd name="connsiteX0" fmla="*/ 5677 w 30278"/>
                <a:gd name="connsiteY0" fmla="*/ 15215 h 30278"/>
                <a:gd name="connsiteX1" fmla="*/ 7645 w 30278"/>
                <a:gd name="connsiteY1" fmla="*/ 7570 h 30278"/>
                <a:gd name="connsiteX2" fmla="*/ 11430 w 30278"/>
                <a:gd name="connsiteY2" fmla="*/ 5677 h 30278"/>
                <a:gd name="connsiteX3" fmla="*/ 19000 w 30278"/>
                <a:gd name="connsiteY3" fmla="*/ 5677 h 30278"/>
                <a:gd name="connsiteX4" fmla="*/ 26342 w 30278"/>
                <a:gd name="connsiteY4" fmla="*/ 7115 h 30278"/>
                <a:gd name="connsiteX5" fmla="*/ 28537 w 30278"/>
                <a:gd name="connsiteY5" fmla="*/ 7570 h 30278"/>
                <a:gd name="connsiteX6" fmla="*/ 28537 w 30278"/>
                <a:gd name="connsiteY6" fmla="*/ 7570 h 30278"/>
                <a:gd name="connsiteX7" fmla="*/ 30505 w 30278"/>
                <a:gd name="connsiteY7" fmla="*/ 20968 h 30278"/>
                <a:gd name="connsiteX8" fmla="*/ 14155 w 30278"/>
                <a:gd name="connsiteY8" fmla="*/ 28386 h 30278"/>
                <a:gd name="connsiteX9" fmla="*/ 7267 w 30278"/>
                <a:gd name="connsiteY9" fmla="*/ 18621 h 30278"/>
                <a:gd name="connsiteX10" fmla="*/ 5677 w 3027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5677" y="15215"/>
                  </a:moveTo>
                  <a:cubicBezTo>
                    <a:pt x="6358" y="12641"/>
                    <a:pt x="6964" y="10067"/>
                    <a:pt x="7645" y="7570"/>
                  </a:cubicBezTo>
                  <a:cubicBezTo>
                    <a:pt x="8856" y="6813"/>
                    <a:pt x="10597" y="7115"/>
                    <a:pt x="11430" y="5677"/>
                  </a:cubicBezTo>
                  <a:cubicBezTo>
                    <a:pt x="13928" y="5677"/>
                    <a:pt x="16426" y="5677"/>
                    <a:pt x="19000" y="5677"/>
                  </a:cubicBezTo>
                  <a:cubicBezTo>
                    <a:pt x="21422" y="6358"/>
                    <a:pt x="23541" y="8251"/>
                    <a:pt x="26342" y="7115"/>
                  </a:cubicBezTo>
                  <a:cubicBezTo>
                    <a:pt x="27175" y="6813"/>
                    <a:pt x="27932" y="6964"/>
                    <a:pt x="28537" y="7570"/>
                  </a:cubicBezTo>
                  <a:lnTo>
                    <a:pt x="28537" y="7570"/>
                  </a:lnTo>
                  <a:cubicBezTo>
                    <a:pt x="29748" y="11960"/>
                    <a:pt x="32700" y="16047"/>
                    <a:pt x="30505" y="20968"/>
                  </a:cubicBezTo>
                  <a:cubicBezTo>
                    <a:pt x="27175" y="25812"/>
                    <a:pt x="19151" y="29521"/>
                    <a:pt x="14155" y="28386"/>
                  </a:cubicBezTo>
                  <a:cubicBezTo>
                    <a:pt x="9008" y="27175"/>
                    <a:pt x="7721" y="23239"/>
                    <a:pt x="7267" y="18621"/>
                  </a:cubicBezTo>
                  <a:cubicBezTo>
                    <a:pt x="7115" y="17410"/>
                    <a:pt x="6207" y="16350"/>
                    <a:pt x="5677" y="1521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任意多边形: 形状 67"/>
            <p:cNvSpPr/>
            <p:nvPr/>
          </p:nvSpPr>
          <p:spPr>
            <a:xfrm>
              <a:off x="1843785" y="2127770"/>
              <a:ext cx="30278" cy="30278"/>
            </a:xfrm>
            <a:custGeom>
              <a:avLst/>
              <a:gdLst>
                <a:gd name="connsiteX0" fmla="*/ 20870 w 30278"/>
                <a:gd name="connsiteY0" fmla="*/ 5677 h 30278"/>
                <a:gd name="connsiteX1" fmla="*/ 25260 w 30278"/>
                <a:gd name="connsiteY1" fmla="*/ 12036 h 30278"/>
                <a:gd name="connsiteX2" fmla="*/ 19810 w 30278"/>
                <a:gd name="connsiteY2" fmla="*/ 27856 h 30278"/>
                <a:gd name="connsiteX3" fmla="*/ 16177 w 30278"/>
                <a:gd name="connsiteY3" fmla="*/ 29370 h 30278"/>
                <a:gd name="connsiteX4" fmla="*/ 6942 w 30278"/>
                <a:gd name="connsiteY4" fmla="*/ 20665 h 30278"/>
                <a:gd name="connsiteX5" fmla="*/ 12619 w 30278"/>
                <a:gd name="connsiteY5" fmla="*/ 7342 h 30278"/>
                <a:gd name="connsiteX6" fmla="*/ 20870 w 3027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0870" y="5677"/>
                  </a:moveTo>
                  <a:cubicBezTo>
                    <a:pt x="25109" y="5980"/>
                    <a:pt x="26471" y="8251"/>
                    <a:pt x="25260" y="12036"/>
                  </a:cubicBezTo>
                  <a:cubicBezTo>
                    <a:pt x="23595" y="17334"/>
                    <a:pt x="21702" y="22633"/>
                    <a:pt x="19810" y="27856"/>
                  </a:cubicBezTo>
                  <a:cubicBezTo>
                    <a:pt x="19129" y="29748"/>
                    <a:pt x="16328" y="30127"/>
                    <a:pt x="16177" y="29370"/>
                  </a:cubicBezTo>
                  <a:cubicBezTo>
                    <a:pt x="14890" y="24374"/>
                    <a:pt x="9137" y="24525"/>
                    <a:pt x="6942" y="20665"/>
                  </a:cubicBezTo>
                  <a:cubicBezTo>
                    <a:pt x="3990" y="15518"/>
                    <a:pt x="6336" y="9235"/>
                    <a:pt x="12619" y="7342"/>
                  </a:cubicBezTo>
                  <a:cubicBezTo>
                    <a:pt x="15268" y="6510"/>
                    <a:pt x="18296" y="7645"/>
                    <a:pt x="20870" y="5677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/>
            <p:cNvSpPr/>
            <p:nvPr/>
          </p:nvSpPr>
          <p:spPr>
            <a:xfrm>
              <a:off x="1741580" y="1328654"/>
              <a:ext cx="45417" cy="52987"/>
            </a:xfrm>
            <a:custGeom>
              <a:avLst/>
              <a:gdLst>
                <a:gd name="connsiteX0" fmla="*/ 6504 w 45417"/>
                <a:gd name="connsiteY0" fmla="*/ 5677 h 52986"/>
                <a:gd name="connsiteX1" fmla="*/ 28835 w 45417"/>
                <a:gd name="connsiteY1" fmla="*/ 15593 h 52986"/>
                <a:gd name="connsiteX2" fmla="*/ 35269 w 45417"/>
                <a:gd name="connsiteY2" fmla="*/ 25358 h 52986"/>
                <a:gd name="connsiteX3" fmla="*/ 39281 w 45417"/>
                <a:gd name="connsiteY3" fmla="*/ 37621 h 52986"/>
                <a:gd name="connsiteX4" fmla="*/ 34966 w 45417"/>
                <a:gd name="connsiteY4" fmla="*/ 47764 h 52986"/>
                <a:gd name="connsiteX5" fmla="*/ 33452 w 45417"/>
                <a:gd name="connsiteY5" fmla="*/ 46780 h 52986"/>
                <a:gd name="connsiteX6" fmla="*/ 21189 w 45417"/>
                <a:gd name="connsiteY6" fmla="*/ 38907 h 52986"/>
                <a:gd name="connsiteX7" fmla="*/ 16875 w 45417"/>
                <a:gd name="connsiteY7" fmla="*/ 30732 h 52986"/>
                <a:gd name="connsiteX8" fmla="*/ 19675 w 45417"/>
                <a:gd name="connsiteY8" fmla="*/ 27629 h 52986"/>
                <a:gd name="connsiteX9" fmla="*/ 28078 w 45417"/>
                <a:gd name="connsiteY9" fmla="*/ 24677 h 52986"/>
                <a:gd name="connsiteX10" fmla="*/ 13468 w 45417"/>
                <a:gd name="connsiteY10" fmla="*/ 15669 h 52986"/>
                <a:gd name="connsiteX11" fmla="*/ 5748 w 45417"/>
                <a:gd name="connsiteY11" fmla="*/ 6510 h 52986"/>
                <a:gd name="connsiteX12" fmla="*/ 6504 w 45417"/>
                <a:gd name="connsiteY12" fmla="*/ 567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52986">
                  <a:moveTo>
                    <a:pt x="6504" y="5677"/>
                  </a:moveTo>
                  <a:cubicBezTo>
                    <a:pt x="14604" y="7494"/>
                    <a:pt x="21114" y="12793"/>
                    <a:pt x="28835" y="15593"/>
                  </a:cubicBezTo>
                  <a:cubicBezTo>
                    <a:pt x="32241" y="16804"/>
                    <a:pt x="34587" y="21195"/>
                    <a:pt x="35269" y="25358"/>
                  </a:cubicBezTo>
                  <a:cubicBezTo>
                    <a:pt x="35950" y="29597"/>
                    <a:pt x="34360" y="33912"/>
                    <a:pt x="39281" y="37621"/>
                  </a:cubicBezTo>
                  <a:cubicBezTo>
                    <a:pt x="41476" y="39286"/>
                    <a:pt x="37388" y="44585"/>
                    <a:pt x="34966" y="47764"/>
                  </a:cubicBezTo>
                  <a:cubicBezTo>
                    <a:pt x="34360" y="47537"/>
                    <a:pt x="33528" y="47310"/>
                    <a:pt x="33452" y="46780"/>
                  </a:cubicBezTo>
                  <a:cubicBezTo>
                    <a:pt x="32619" y="39059"/>
                    <a:pt x="27396" y="38151"/>
                    <a:pt x="21189" y="38907"/>
                  </a:cubicBezTo>
                  <a:cubicBezTo>
                    <a:pt x="18162" y="37015"/>
                    <a:pt x="16042" y="34668"/>
                    <a:pt x="16875" y="30732"/>
                  </a:cubicBezTo>
                  <a:cubicBezTo>
                    <a:pt x="17480" y="29370"/>
                    <a:pt x="18389" y="28386"/>
                    <a:pt x="19675" y="27629"/>
                  </a:cubicBezTo>
                  <a:cubicBezTo>
                    <a:pt x="22022" y="26039"/>
                    <a:pt x="25353" y="27099"/>
                    <a:pt x="28078" y="24677"/>
                  </a:cubicBezTo>
                  <a:cubicBezTo>
                    <a:pt x="24747" y="19151"/>
                    <a:pt x="18540" y="18167"/>
                    <a:pt x="13468" y="15669"/>
                  </a:cubicBezTo>
                  <a:cubicBezTo>
                    <a:pt x="9457" y="13777"/>
                    <a:pt x="5066" y="12338"/>
                    <a:pt x="5748" y="6510"/>
                  </a:cubicBezTo>
                  <a:cubicBezTo>
                    <a:pt x="5899" y="6358"/>
                    <a:pt x="6202" y="5980"/>
                    <a:pt x="650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/>
            <p:cNvSpPr/>
            <p:nvPr/>
          </p:nvSpPr>
          <p:spPr>
            <a:xfrm>
              <a:off x="1837249" y="1861701"/>
              <a:ext cx="30278" cy="30278"/>
            </a:xfrm>
            <a:custGeom>
              <a:avLst/>
              <a:gdLst>
                <a:gd name="connsiteX0" fmla="*/ 12721 w 30278"/>
                <a:gd name="connsiteY0" fmla="*/ 25964 h 30278"/>
                <a:gd name="connsiteX1" fmla="*/ 5682 w 30278"/>
                <a:gd name="connsiteY1" fmla="*/ 19984 h 30278"/>
                <a:gd name="connsiteX2" fmla="*/ 16279 w 30278"/>
                <a:gd name="connsiteY2" fmla="*/ 5677 h 30278"/>
                <a:gd name="connsiteX3" fmla="*/ 25590 w 30278"/>
                <a:gd name="connsiteY3" fmla="*/ 18545 h 30278"/>
                <a:gd name="connsiteX4" fmla="*/ 12721 w 30278"/>
                <a:gd name="connsiteY4" fmla="*/ 259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2721" y="25964"/>
                  </a:moveTo>
                  <a:cubicBezTo>
                    <a:pt x="9088" y="26418"/>
                    <a:pt x="5530" y="26266"/>
                    <a:pt x="5682" y="19984"/>
                  </a:cubicBezTo>
                  <a:cubicBezTo>
                    <a:pt x="5909" y="11203"/>
                    <a:pt x="9694" y="5677"/>
                    <a:pt x="16279" y="5677"/>
                  </a:cubicBezTo>
                  <a:cubicBezTo>
                    <a:pt x="18929" y="5677"/>
                    <a:pt x="25363" y="14609"/>
                    <a:pt x="25590" y="18545"/>
                  </a:cubicBezTo>
                  <a:cubicBezTo>
                    <a:pt x="25817" y="22633"/>
                    <a:pt x="20367" y="25964"/>
                    <a:pt x="12721" y="25964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/>
            <p:cNvSpPr/>
            <p:nvPr/>
          </p:nvSpPr>
          <p:spPr>
            <a:xfrm>
              <a:off x="1776253" y="1416941"/>
              <a:ext cx="37848" cy="37848"/>
            </a:xfrm>
            <a:custGeom>
              <a:avLst/>
              <a:gdLst>
                <a:gd name="connsiteX0" fmla="*/ 25045 w 37847"/>
                <a:gd name="connsiteY0" fmla="*/ 33583 h 37847"/>
                <a:gd name="connsiteX1" fmla="*/ 9678 w 37847"/>
                <a:gd name="connsiteY1" fmla="*/ 29722 h 37847"/>
                <a:gd name="connsiteX2" fmla="*/ 10511 w 37847"/>
                <a:gd name="connsiteY2" fmla="*/ 28814 h 37847"/>
                <a:gd name="connsiteX3" fmla="*/ 16794 w 37847"/>
                <a:gd name="connsiteY3" fmla="*/ 27375 h 37847"/>
                <a:gd name="connsiteX4" fmla="*/ 13009 w 37847"/>
                <a:gd name="connsiteY4" fmla="*/ 22228 h 37847"/>
                <a:gd name="connsiteX5" fmla="*/ 15810 w 37847"/>
                <a:gd name="connsiteY5" fmla="*/ 16400 h 37847"/>
                <a:gd name="connsiteX6" fmla="*/ 13539 w 37847"/>
                <a:gd name="connsiteY6" fmla="*/ 16627 h 37847"/>
                <a:gd name="connsiteX7" fmla="*/ 11268 w 37847"/>
                <a:gd name="connsiteY7" fmla="*/ 16854 h 37847"/>
                <a:gd name="connsiteX8" fmla="*/ 5818 w 37847"/>
                <a:gd name="connsiteY8" fmla="*/ 12615 h 37847"/>
                <a:gd name="connsiteX9" fmla="*/ 11646 w 37847"/>
                <a:gd name="connsiteY9" fmla="*/ 6332 h 37847"/>
                <a:gd name="connsiteX10" fmla="*/ 17399 w 37847"/>
                <a:gd name="connsiteY10" fmla="*/ 8679 h 37847"/>
                <a:gd name="connsiteX11" fmla="*/ 22774 w 37847"/>
                <a:gd name="connsiteY11" fmla="*/ 12993 h 37847"/>
                <a:gd name="connsiteX12" fmla="*/ 29056 w 37847"/>
                <a:gd name="connsiteY12" fmla="*/ 20563 h 37847"/>
                <a:gd name="connsiteX13" fmla="*/ 28754 w 37847"/>
                <a:gd name="connsiteY13" fmla="*/ 30782 h 37847"/>
                <a:gd name="connsiteX14" fmla="*/ 25045 w 37847"/>
                <a:gd name="connsiteY14" fmla="*/ 3358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25045" y="33583"/>
                  </a:moveTo>
                  <a:cubicBezTo>
                    <a:pt x="19670" y="33280"/>
                    <a:pt x="13387" y="36535"/>
                    <a:pt x="9678" y="29722"/>
                  </a:cubicBezTo>
                  <a:cubicBezTo>
                    <a:pt x="9981" y="29419"/>
                    <a:pt x="10284" y="29117"/>
                    <a:pt x="10511" y="28814"/>
                  </a:cubicBezTo>
                  <a:cubicBezTo>
                    <a:pt x="12403" y="27375"/>
                    <a:pt x="14826" y="28360"/>
                    <a:pt x="16794" y="27375"/>
                  </a:cubicBezTo>
                  <a:cubicBezTo>
                    <a:pt x="15507" y="25559"/>
                    <a:pt x="12858" y="24953"/>
                    <a:pt x="13009" y="22228"/>
                  </a:cubicBezTo>
                  <a:cubicBezTo>
                    <a:pt x="13766" y="20184"/>
                    <a:pt x="17096" y="19276"/>
                    <a:pt x="15810" y="16400"/>
                  </a:cubicBezTo>
                  <a:cubicBezTo>
                    <a:pt x="15431" y="15491"/>
                    <a:pt x="14296" y="16324"/>
                    <a:pt x="13539" y="16627"/>
                  </a:cubicBezTo>
                  <a:cubicBezTo>
                    <a:pt x="12782" y="16930"/>
                    <a:pt x="12101" y="17005"/>
                    <a:pt x="11268" y="16854"/>
                  </a:cubicBezTo>
                  <a:cubicBezTo>
                    <a:pt x="9224" y="15718"/>
                    <a:pt x="7256" y="14507"/>
                    <a:pt x="5818" y="12615"/>
                  </a:cubicBezTo>
                  <a:cubicBezTo>
                    <a:pt x="5061" y="6938"/>
                    <a:pt x="7407" y="4364"/>
                    <a:pt x="11646" y="6332"/>
                  </a:cubicBezTo>
                  <a:cubicBezTo>
                    <a:pt x="13539" y="7241"/>
                    <a:pt x="14977" y="8982"/>
                    <a:pt x="17399" y="8679"/>
                  </a:cubicBezTo>
                  <a:cubicBezTo>
                    <a:pt x="20124" y="8906"/>
                    <a:pt x="22168" y="10117"/>
                    <a:pt x="22774" y="12993"/>
                  </a:cubicBezTo>
                  <a:cubicBezTo>
                    <a:pt x="23531" y="16703"/>
                    <a:pt x="26104" y="18519"/>
                    <a:pt x="29056" y="20563"/>
                  </a:cubicBezTo>
                  <a:cubicBezTo>
                    <a:pt x="35566" y="24953"/>
                    <a:pt x="35415" y="26013"/>
                    <a:pt x="28754" y="30782"/>
                  </a:cubicBezTo>
                  <a:cubicBezTo>
                    <a:pt x="27542" y="31690"/>
                    <a:pt x="26331" y="32674"/>
                    <a:pt x="25045" y="33583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任意多边形: 形状 71"/>
            <p:cNvSpPr/>
            <p:nvPr/>
          </p:nvSpPr>
          <p:spPr>
            <a:xfrm>
              <a:off x="2035168" y="942769"/>
              <a:ext cx="30278" cy="30278"/>
            </a:xfrm>
            <a:custGeom>
              <a:avLst/>
              <a:gdLst>
                <a:gd name="connsiteX0" fmla="*/ 9339 w 30278"/>
                <a:gd name="connsiteY0" fmla="*/ 28679 h 30278"/>
                <a:gd name="connsiteX1" fmla="*/ 6311 w 30278"/>
                <a:gd name="connsiteY1" fmla="*/ 19368 h 30278"/>
                <a:gd name="connsiteX2" fmla="*/ 12821 w 30278"/>
                <a:gd name="connsiteY2" fmla="*/ 9150 h 30278"/>
                <a:gd name="connsiteX3" fmla="*/ 20769 w 30278"/>
                <a:gd name="connsiteY3" fmla="*/ 5819 h 30278"/>
                <a:gd name="connsiteX4" fmla="*/ 24629 w 30278"/>
                <a:gd name="connsiteY4" fmla="*/ 11496 h 30278"/>
                <a:gd name="connsiteX5" fmla="*/ 24629 w 30278"/>
                <a:gd name="connsiteY5" fmla="*/ 11496 h 30278"/>
                <a:gd name="connsiteX6" fmla="*/ 27279 w 30278"/>
                <a:gd name="connsiteY6" fmla="*/ 23380 h 30278"/>
                <a:gd name="connsiteX7" fmla="*/ 25840 w 30278"/>
                <a:gd name="connsiteY7" fmla="*/ 25500 h 30278"/>
                <a:gd name="connsiteX8" fmla="*/ 9339 w 30278"/>
                <a:gd name="connsiteY8" fmla="*/ 286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39" y="28679"/>
                  </a:moveTo>
                  <a:cubicBezTo>
                    <a:pt x="6311" y="26257"/>
                    <a:pt x="6841" y="22396"/>
                    <a:pt x="6311" y="19368"/>
                  </a:cubicBezTo>
                  <a:cubicBezTo>
                    <a:pt x="5478" y="14751"/>
                    <a:pt x="4040" y="8771"/>
                    <a:pt x="12821" y="9150"/>
                  </a:cubicBezTo>
                  <a:cubicBezTo>
                    <a:pt x="15319" y="9301"/>
                    <a:pt x="17135" y="4835"/>
                    <a:pt x="20769" y="5819"/>
                  </a:cubicBezTo>
                  <a:cubicBezTo>
                    <a:pt x="21980" y="7787"/>
                    <a:pt x="21980" y="10512"/>
                    <a:pt x="24629" y="11496"/>
                  </a:cubicBezTo>
                  <a:lnTo>
                    <a:pt x="24629" y="11496"/>
                  </a:lnTo>
                  <a:cubicBezTo>
                    <a:pt x="29398" y="14600"/>
                    <a:pt x="26976" y="19293"/>
                    <a:pt x="27279" y="23380"/>
                  </a:cubicBezTo>
                  <a:cubicBezTo>
                    <a:pt x="27354" y="24289"/>
                    <a:pt x="26219" y="25727"/>
                    <a:pt x="25840" y="25500"/>
                  </a:cubicBezTo>
                  <a:cubicBezTo>
                    <a:pt x="19255" y="21715"/>
                    <a:pt x="15395" y="30950"/>
                    <a:pt x="9339" y="2867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/>
            <p:cNvSpPr/>
            <p:nvPr/>
          </p:nvSpPr>
          <p:spPr>
            <a:xfrm>
              <a:off x="2057877" y="1624387"/>
              <a:ext cx="30278" cy="37848"/>
            </a:xfrm>
            <a:custGeom>
              <a:avLst/>
              <a:gdLst>
                <a:gd name="connsiteX0" fmla="*/ 15167 w 30278"/>
                <a:gd name="connsiteY0" fmla="*/ 35207 h 37847"/>
                <a:gd name="connsiteX1" fmla="*/ 9414 w 30278"/>
                <a:gd name="connsiteY1" fmla="*/ 35207 h 37847"/>
                <a:gd name="connsiteX2" fmla="*/ 5781 w 30278"/>
                <a:gd name="connsiteY2" fmla="*/ 25594 h 37847"/>
                <a:gd name="connsiteX3" fmla="*/ 7598 w 30278"/>
                <a:gd name="connsiteY3" fmla="*/ 19992 h 37847"/>
                <a:gd name="connsiteX4" fmla="*/ 7598 w 30278"/>
                <a:gd name="connsiteY4" fmla="*/ 19992 h 37847"/>
                <a:gd name="connsiteX5" fmla="*/ 24705 w 30278"/>
                <a:gd name="connsiteY5" fmla="*/ 6670 h 37847"/>
                <a:gd name="connsiteX6" fmla="*/ 31366 w 30278"/>
                <a:gd name="connsiteY6" fmla="*/ 11514 h 37847"/>
                <a:gd name="connsiteX7" fmla="*/ 26521 w 30278"/>
                <a:gd name="connsiteY7" fmla="*/ 20825 h 37847"/>
                <a:gd name="connsiteX8" fmla="*/ 21299 w 30278"/>
                <a:gd name="connsiteY8" fmla="*/ 24988 h 37847"/>
                <a:gd name="connsiteX9" fmla="*/ 15167 w 30278"/>
                <a:gd name="connsiteY9" fmla="*/ 3520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67" y="35207"/>
                  </a:moveTo>
                  <a:cubicBezTo>
                    <a:pt x="13275" y="35207"/>
                    <a:pt x="11307" y="35207"/>
                    <a:pt x="9414" y="35207"/>
                  </a:cubicBezTo>
                  <a:cubicBezTo>
                    <a:pt x="9187" y="31649"/>
                    <a:pt x="10323" y="27562"/>
                    <a:pt x="5781" y="25594"/>
                  </a:cubicBezTo>
                  <a:cubicBezTo>
                    <a:pt x="5781" y="23550"/>
                    <a:pt x="5024" y="21203"/>
                    <a:pt x="7598" y="19992"/>
                  </a:cubicBezTo>
                  <a:lnTo>
                    <a:pt x="7598" y="19992"/>
                  </a:lnTo>
                  <a:cubicBezTo>
                    <a:pt x="13502" y="15829"/>
                    <a:pt x="18195" y="10152"/>
                    <a:pt x="24705" y="6670"/>
                  </a:cubicBezTo>
                  <a:cubicBezTo>
                    <a:pt x="29776" y="4323"/>
                    <a:pt x="31820" y="6216"/>
                    <a:pt x="31366" y="11514"/>
                  </a:cubicBezTo>
                  <a:cubicBezTo>
                    <a:pt x="30988" y="15375"/>
                    <a:pt x="34318" y="21733"/>
                    <a:pt x="26521" y="20825"/>
                  </a:cubicBezTo>
                  <a:cubicBezTo>
                    <a:pt x="22283" y="20371"/>
                    <a:pt x="21526" y="21658"/>
                    <a:pt x="21299" y="24988"/>
                  </a:cubicBezTo>
                  <a:cubicBezTo>
                    <a:pt x="20920" y="29378"/>
                    <a:pt x="18422" y="32558"/>
                    <a:pt x="15167" y="3520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/>
            <p:cNvSpPr/>
            <p:nvPr/>
          </p:nvSpPr>
          <p:spPr>
            <a:xfrm>
              <a:off x="1662409" y="954580"/>
              <a:ext cx="30278" cy="37848"/>
            </a:xfrm>
            <a:custGeom>
              <a:avLst/>
              <a:gdLst>
                <a:gd name="connsiteX0" fmla="*/ 15202 w 30278"/>
                <a:gd name="connsiteY0" fmla="*/ 9222 h 37847"/>
                <a:gd name="connsiteX1" fmla="*/ 25043 w 30278"/>
                <a:gd name="connsiteY1" fmla="*/ 10660 h 37847"/>
                <a:gd name="connsiteX2" fmla="*/ 24361 w 30278"/>
                <a:gd name="connsiteY2" fmla="*/ 28676 h 37847"/>
                <a:gd name="connsiteX3" fmla="*/ 15202 w 30278"/>
                <a:gd name="connsiteY3" fmla="*/ 30114 h 37847"/>
                <a:gd name="connsiteX4" fmla="*/ 16943 w 30278"/>
                <a:gd name="connsiteY4" fmla="*/ 24967 h 37847"/>
                <a:gd name="connsiteX5" fmla="*/ 18079 w 30278"/>
                <a:gd name="connsiteY5" fmla="*/ 22469 h 37847"/>
                <a:gd name="connsiteX6" fmla="*/ 15581 w 30278"/>
                <a:gd name="connsiteY6" fmla="*/ 25118 h 37847"/>
                <a:gd name="connsiteX7" fmla="*/ 10509 w 30278"/>
                <a:gd name="connsiteY7" fmla="*/ 27011 h 37847"/>
                <a:gd name="connsiteX8" fmla="*/ 8087 w 30278"/>
                <a:gd name="connsiteY8" fmla="*/ 15429 h 37847"/>
                <a:gd name="connsiteX9" fmla="*/ 15202 w 30278"/>
                <a:gd name="connsiteY9" fmla="*/ 922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202" y="9222"/>
                  </a:moveTo>
                  <a:cubicBezTo>
                    <a:pt x="21485" y="3999"/>
                    <a:pt x="20652" y="4605"/>
                    <a:pt x="25043" y="10660"/>
                  </a:cubicBezTo>
                  <a:cubicBezTo>
                    <a:pt x="30039" y="17473"/>
                    <a:pt x="27465" y="22923"/>
                    <a:pt x="24361" y="28676"/>
                  </a:cubicBezTo>
                  <a:cubicBezTo>
                    <a:pt x="22166" y="32612"/>
                    <a:pt x="18911" y="33672"/>
                    <a:pt x="15202" y="30114"/>
                  </a:cubicBezTo>
                  <a:cubicBezTo>
                    <a:pt x="16111" y="28525"/>
                    <a:pt x="16262" y="26632"/>
                    <a:pt x="16943" y="24967"/>
                  </a:cubicBezTo>
                  <a:cubicBezTo>
                    <a:pt x="17322" y="24134"/>
                    <a:pt x="17776" y="23377"/>
                    <a:pt x="18079" y="22469"/>
                  </a:cubicBezTo>
                  <a:cubicBezTo>
                    <a:pt x="16716" y="22847"/>
                    <a:pt x="16489" y="24286"/>
                    <a:pt x="15581" y="25118"/>
                  </a:cubicBezTo>
                  <a:cubicBezTo>
                    <a:pt x="14067" y="26329"/>
                    <a:pt x="12477" y="27086"/>
                    <a:pt x="10509" y="27011"/>
                  </a:cubicBezTo>
                  <a:cubicBezTo>
                    <a:pt x="4983" y="24134"/>
                    <a:pt x="4226" y="20274"/>
                    <a:pt x="8087" y="15429"/>
                  </a:cubicBezTo>
                  <a:cubicBezTo>
                    <a:pt x="10358" y="13310"/>
                    <a:pt x="12553" y="10963"/>
                    <a:pt x="15202" y="9222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任意多边形: 形状 74"/>
            <p:cNvSpPr/>
            <p:nvPr/>
          </p:nvSpPr>
          <p:spPr>
            <a:xfrm>
              <a:off x="1671855" y="1514949"/>
              <a:ext cx="37848" cy="30278"/>
            </a:xfrm>
            <a:custGeom>
              <a:avLst/>
              <a:gdLst>
                <a:gd name="connsiteX0" fmla="*/ 24757 w 37847"/>
                <a:gd name="connsiteY0" fmla="*/ 19218 h 30278"/>
                <a:gd name="connsiteX1" fmla="*/ 21350 w 37847"/>
                <a:gd name="connsiteY1" fmla="*/ 23381 h 30278"/>
                <a:gd name="connsiteX2" fmla="*/ 29601 w 37847"/>
                <a:gd name="connsiteY2" fmla="*/ 24213 h 30278"/>
                <a:gd name="connsiteX3" fmla="*/ 7725 w 37847"/>
                <a:gd name="connsiteY3" fmla="*/ 26711 h 30278"/>
                <a:gd name="connsiteX4" fmla="*/ 8028 w 37847"/>
                <a:gd name="connsiteY4" fmla="*/ 26257 h 30278"/>
                <a:gd name="connsiteX5" fmla="*/ 7725 w 37847"/>
                <a:gd name="connsiteY5" fmla="*/ 26711 h 30278"/>
                <a:gd name="connsiteX6" fmla="*/ 12873 w 37847"/>
                <a:gd name="connsiteY6" fmla="*/ 13616 h 30278"/>
                <a:gd name="connsiteX7" fmla="*/ 20064 w 37847"/>
                <a:gd name="connsiteY7" fmla="*/ 10134 h 30278"/>
                <a:gd name="connsiteX8" fmla="*/ 34143 w 37847"/>
                <a:gd name="connsiteY8" fmla="*/ 9680 h 30278"/>
                <a:gd name="connsiteX9" fmla="*/ 24757 w 37847"/>
                <a:gd name="connsiteY9" fmla="*/ 192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4757" y="19218"/>
                  </a:moveTo>
                  <a:cubicBezTo>
                    <a:pt x="22032" y="19293"/>
                    <a:pt x="20442" y="20580"/>
                    <a:pt x="21350" y="23381"/>
                  </a:cubicBezTo>
                  <a:cubicBezTo>
                    <a:pt x="23319" y="29588"/>
                    <a:pt x="27103" y="21337"/>
                    <a:pt x="29601" y="24213"/>
                  </a:cubicBezTo>
                  <a:cubicBezTo>
                    <a:pt x="25968" y="29512"/>
                    <a:pt x="17263" y="30496"/>
                    <a:pt x="7725" y="26711"/>
                  </a:cubicBezTo>
                  <a:lnTo>
                    <a:pt x="8028" y="26257"/>
                  </a:lnTo>
                  <a:lnTo>
                    <a:pt x="7725" y="26711"/>
                  </a:lnTo>
                  <a:cubicBezTo>
                    <a:pt x="3713" y="19975"/>
                    <a:pt x="5682" y="14524"/>
                    <a:pt x="12873" y="13616"/>
                  </a:cubicBezTo>
                  <a:cubicBezTo>
                    <a:pt x="15825" y="13238"/>
                    <a:pt x="17868" y="12632"/>
                    <a:pt x="20064" y="10134"/>
                  </a:cubicBezTo>
                  <a:cubicBezTo>
                    <a:pt x="25362" y="4154"/>
                    <a:pt x="26498" y="4381"/>
                    <a:pt x="34143" y="9680"/>
                  </a:cubicBezTo>
                  <a:cubicBezTo>
                    <a:pt x="31342" y="13162"/>
                    <a:pt x="26725" y="14903"/>
                    <a:pt x="24757" y="19218"/>
                  </a:cubicBezTo>
                  <a:close/>
                </a:path>
              </a:pathLst>
            </a:custGeom>
            <a:solidFill>
              <a:srgbClr val="F7DC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/>
            <p:cNvSpPr/>
            <p:nvPr/>
          </p:nvSpPr>
          <p:spPr>
            <a:xfrm>
              <a:off x="1758875" y="1519954"/>
              <a:ext cx="37848" cy="30278"/>
            </a:xfrm>
            <a:custGeom>
              <a:avLst/>
              <a:gdLst>
                <a:gd name="connsiteX0" fmla="*/ 8209 w 37847"/>
                <a:gd name="connsiteY0" fmla="*/ 17998 h 30278"/>
                <a:gd name="connsiteX1" fmla="*/ 20926 w 37847"/>
                <a:gd name="connsiteY1" fmla="*/ 11261 h 30278"/>
                <a:gd name="connsiteX2" fmla="*/ 30918 w 37847"/>
                <a:gd name="connsiteY2" fmla="*/ 8460 h 30278"/>
                <a:gd name="connsiteX3" fmla="*/ 32053 w 37847"/>
                <a:gd name="connsiteY3" fmla="*/ 10731 h 30278"/>
                <a:gd name="connsiteX4" fmla="*/ 30539 w 37847"/>
                <a:gd name="connsiteY4" fmla="*/ 17468 h 30278"/>
                <a:gd name="connsiteX5" fmla="*/ 28117 w 37847"/>
                <a:gd name="connsiteY5" fmla="*/ 28444 h 30278"/>
                <a:gd name="connsiteX6" fmla="*/ 26452 w 37847"/>
                <a:gd name="connsiteY6" fmla="*/ 30412 h 30278"/>
                <a:gd name="connsiteX7" fmla="*/ 19715 w 37847"/>
                <a:gd name="connsiteY7" fmla="*/ 30942 h 30278"/>
                <a:gd name="connsiteX8" fmla="*/ 13811 w 37847"/>
                <a:gd name="connsiteY8" fmla="*/ 27460 h 30278"/>
                <a:gd name="connsiteX9" fmla="*/ 13811 w 37847"/>
                <a:gd name="connsiteY9" fmla="*/ 27460 h 30278"/>
                <a:gd name="connsiteX10" fmla="*/ 6317 w 37847"/>
                <a:gd name="connsiteY10" fmla="*/ 19891 h 30278"/>
                <a:gd name="connsiteX11" fmla="*/ 6317 w 37847"/>
                <a:gd name="connsiteY11" fmla="*/ 19891 h 30278"/>
                <a:gd name="connsiteX12" fmla="*/ 8209 w 37847"/>
                <a:gd name="connsiteY12" fmla="*/ 179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8209" y="17998"/>
                  </a:moveTo>
                  <a:cubicBezTo>
                    <a:pt x="15097" y="20723"/>
                    <a:pt x="18201" y="16333"/>
                    <a:pt x="20926" y="11261"/>
                  </a:cubicBezTo>
                  <a:cubicBezTo>
                    <a:pt x="24559" y="4373"/>
                    <a:pt x="24484" y="4373"/>
                    <a:pt x="30918" y="8460"/>
                  </a:cubicBezTo>
                  <a:cubicBezTo>
                    <a:pt x="31523" y="9142"/>
                    <a:pt x="31826" y="9899"/>
                    <a:pt x="32053" y="10731"/>
                  </a:cubicBezTo>
                  <a:cubicBezTo>
                    <a:pt x="33113" y="13305"/>
                    <a:pt x="32356" y="15727"/>
                    <a:pt x="30539" y="17468"/>
                  </a:cubicBezTo>
                  <a:cubicBezTo>
                    <a:pt x="27284" y="20723"/>
                    <a:pt x="27663" y="24508"/>
                    <a:pt x="28117" y="28444"/>
                  </a:cubicBezTo>
                  <a:cubicBezTo>
                    <a:pt x="27814" y="29352"/>
                    <a:pt x="27284" y="29958"/>
                    <a:pt x="26452" y="30412"/>
                  </a:cubicBezTo>
                  <a:cubicBezTo>
                    <a:pt x="24257" y="31396"/>
                    <a:pt x="21986" y="31245"/>
                    <a:pt x="19715" y="30942"/>
                  </a:cubicBezTo>
                  <a:cubicBezTo>
                    <a:pt x="17520" y="30185"/>
                    <a:pt x="15779" y="28595"/>
                    <a:pt x="13811" y="27460"/>
                  </a:cubicBezTo>
                  <a:lnTo>
                    <a:pt x="13811" y="27460"/>
                  </a:lnTo>
                  <a:cubicBezTo>
                    <a:pt x="10631" y="25568"/>
                    <a:pt x="3516" y="27687"/>
                    <a:pt x="6317" y="19891"/>
                  </a:cubicBezTo>
                  <a:lnTo>
                    <a:pt x="6317" y="19891"/>
                  </a:lnTo>
                  <a:cubicBezTo>
                    <a:pt x="6847" y="19209"/>
                    <a:pt x="7528" y="18604"/>
                    <a:pt x="8209" y="17998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/>
            <p:cNvSpPr/>
            <p:nvPr/>
          </p:nvSpPr>
          <p:spPr>
            <a:xfrm>
              <a:off x="2067367" y="1623412"/>
              <a:ext cx="37848" cy="37848"/>
            </a:xfrm>
            <a:custGeom>
              <a:avLst/>
              <a:gdLst>
                <a:gd name="connsiteX0" fmla="*/ 5677 w 37847"/>
                <a:gd name="connsiteY0" fmla="*/ 36182 h 37847"/>
                <a:gd name="connsiteX1" fmla="*/ 12187 w 37847"/>
                <a:gd name="connsiteY1" fmla="*/ 15972 h 37847"/>
                <a:gd name="connsiteX2" fmla="*/ 15593 w 37847"/>
                <a:gd name="connsiteY2" fmla="*/ 19302 h 37847"/>
                <a:gd name="connsiteX3" fmla="*/ 19605 w 37847"/>
                <a:gd name="connsiteY3" fmla="*/ 20211 h 37847"/>
                <a:gd name="connsiteX4" fmla="*/ 20438 w 37847"/>
                <a:gd name="connsiteY4" fmla="*/ 17031 h 37847"/>
                <a:gd name="connsiteX5" fmla="*/ 15139 w 37847"/>
                <a:gd name="connsiteY5" fmla="*/ 7570 h 37847"/>
                <a:gd name="connsiteX6" fmla="*/ 15139 w 37847"/>
                <a:gd name="connsiteY6" fmla="*/ 5677 h 37847"/>
                <a:gd name="connsiteX7" fmla="*/ 32246 w 37847"/>
                <a:gd name="connsiteY7" fmla="*/ 7570 h 37847"/>
                <a:gd name="connsiteX8" fmla="*/ 27023 w 37847"/>
                <a:gd name="connsiteY8" fmla="*/ 12263 h 37847"/>
                <a:gd name="connsiteX9" fmla="*/ 27250 w 37847"/>
                <a:gd name="connsiteY9" fmla="*/ 14231 h 37847"/>
                <a:gd name="connsiteX10" fmla="*/ 28007 w 37847"/>
                <a:gd name="connsiteY10" fmla="*/ 16274 h 37847"/>
                <a:gd name="connsiteX11" fmla="*/ 28386 w 37847"/>
                <a:gd name="connsiteY11" fmla="*/ 18545 h 37847"/>
                <a:gd name="connsiteX12" fmla="*/ 26569 w 37847"/>
                <a:gd name="connsiteY12" fmla="*/ 22784 h 37847"/>
                <a:gd name="connsiteX13" fmla="*/ 27099 w 37847"/>
                <a:gd name="connsiteY13" fmla="*/ 29673 h 37847"/>
                <a:gd name="connsiteX14" fmla="*/ 16880 w 37847"/>
                <a:gd name="connsiteY14" fmla="*/ 28613 h 37847"/>
                <a:gd name="connsiteX15" fmla="*/ 9462 w 37847"/>
                <a:gd name="connsiteY15" fmla="*/ 36182 h 37847"/>
                <a:gd name="connsiteX16" fmla="*/ 5677 w 37847"/>
                <a:gd name="connsiteY16" fmla="*/ 361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5677" y="36182"/>
                  </a:moveTo>
                  <a:cubicBezTo>
                    <a:pt x="10446" y="30278"/>
                    <a:pt x="7948" y="21800"/>
                    <a:pt x="12187" y="15972"/>
                  </a:cubicBezTo>
                  <a:cubicBezTo>
                    <a:pt x="15215" y="16123"/>
                    <a:pt x="14836" y="18167"/>
                    <a:pt x="15593" y="19302"/>
                  </a:cubicBezTo>
                  <a:cubicBezTo>
                    <a:pt x="16577" y="20816"/>
                    <a:pt x="18016" y="21119"/>
                    <a:pt x="19605" y="20211"/>
                  </a:cubicBezTo>
                  <a:cubicBezTo>
                    <a:pt x="20892" y="19454"/>
                    <a:pt x="20968" y="17183"/>
                    <a:pt x="20438" y="17031"/>
                  </a:cubicBezTo>
                  <a:cubicBezTo>
                    <a:pt x="14988" y="15820"/>
                    <a:pt x="25358" y="5904"/>
                    <a:pt x="15139" y="7570"/>
                  </a:cubicBezTo>
                  <a:cubicBezTo>
                    <a:pt x="15139" y="6964"/>
                    <a:pt x="15139" y="6283"/>
                    <a:pt x="15139" y="5677"/>
                  </a:cubicBezTo>
                  <a:cubicBezTo>
                    <a:pt x="20892" y="6056"/>
                    <a:pt x="26645" y="6207"/>
                    <a:pt x="32246" y="7570"/>
                  </a:cubicBezTo>
                  <a:cubicBezTo>
                    <a:pt x="31111" y="9840"/>
                    <a:pt x="28310" y="10219"/>
                    <a:pt x="27023" y="12263"/>
                  </a:cubicBezTo>
                  <a:cubicBezTo>
                    <a:pt x="27023" y="12944"/>
                    <a:pt x="27023" y="13625"/>
                    <a:pt x="27250" y="14231"/>
                  </a:cubicBezTo>
                  <a:cubicBezTo>
                    <a:pt x="27553" y="14912"/>
                    <a:pt x="27780" y="15593"/>
                    <a:pt x="28007" y="16274"/>
                  </a:cubicBezTo>
                  <a:cubicBezTo>
                    <a:pt x="28234" y="17031"/>
                    <a:pt x="28310" y="17788"/>
                    <a:pt x="28386" y="18545"/>
                  </a:cubicBezTo>
                  <a:cubicBezTo>
                    <a:pt x="28386" y="20211"/>
                    <a:pt x="27856" y="21649"/>
                    <a:pt x="26569" y="22784"/>
                  </a:cubicBezTo>
                  <a:cubicBezTo>
                    <a:pt x="23466" y="26645"/>
                    <a:pt x="23466" y="26645"/>
                    <a:pt x="27099" y="29673"/>
                  </a:cubicBezTo>
                  <a:cubicBezTo>
                    <a:pt x="23314" y="31414"/>
                    <a:pt x="20135" y="30051"/>
                    <a:pt x="16880" y="28613"/>
                  </a:cubicBezTo>
                  <a:cubicBezTo>
                    <a:pt x="13777" y="30505"/>
                    <a:pt x="14534" y="36182"/>
                    <a:pt x="9462" y="36182"/>
                  </a:cubicBezTo>
                  <a:cubicBezTo>
                    <a:pt x="8251" y="36182"/>
                    <a:pt x="6964" y="36182"/>
                    <a:pt x="5677" y="36182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/>
            <p:cNvSpPr/>
            <p:nvPr/>
          </p:nvSpPr>
          <p:spPr>
            <a:xfrm>
              <a:off x="1795545" y="1717728"/>
              <a:ext cx="37848" cy="22709"/>
            </a:xfrm>
            <a:custGeom>
              <a:avLst/>
              <a:gdLst>
                <a:gd name="connsiteX0" fmla="*/ 5677 w 37847"/>
                <a:gd name="connsiteY0" fmla="*/ 12187 h 22708"/>
                <a:gd name="connsiteX1" fmla="*/ 9462 w 37847"/>
                <a:gd name="connsiteY1" fmla="*/ 6510 h 22708"/>
                <a:gd name="connsiteX2" fmla="*/ 14609 w 37847"/>
                <a:gd name="connsiteY2" fmla="*/ 5677 h 22708"/>
                <a:gd name="connsiteX3" fmla="*/ 24223 w 37847"/>
                <a:gd name="connsiteY3" fmla="*/ 8251 h 22708"/>
                <a:gd name="connsiteX4" fmla="*/ 30732 w 37847"/>
                <a:gd name="connsiteY4" fmla="*/ 6131 h 22708"/>
                <a:gd name="connsiteX5" fmla="*/ 34063 w 37847"/>
                <a:gd name="connsiteY5" fmla="*/ 9992 h 22708"/>
                <a:gd name="connsiteX6" fmla="*/ 35501 w 37847"/>
                <a:gd name="connsiteY6" fmla="*/ 15290 h 22708"/>
                <a:gd name="connsiteX7" fmla="*/ 30354 w 37847"/>
                <a:gd name="connsiteY7" fmla="*/ 19984 h 22708"/>
                <a:gd name="connsiteX8" fmla="*/ 13549 w 37847"/>
                <a:gd name="connsiteY8" fmla="*/ 22784 h 22708"/>
                <a:gd name="connsiteX9" fmla="*/ 9462 w 37847"/>
                <a:gd name="connsiteY9" fmla="*/ 21952 h 22708"/>
                <a:gd name="connsiteX10" fmla="*/ 5677 w 37847"/>
                <a:gd name="connsiteY10" fmla="*/ 121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12187"/>
                  </a:moveTo>
                  <a:cubicBezTo>
                    <a:pt x="9765" y="12187"/>
                    <a:pt x="9462" y="9235"/>
                    <a:pt x="9462" y="6510"/>
                  </a:cubicBezTo>
                  <a:cubicBezTo>
                    <a:pt x="11052" y="5526"/>
                    <a:pt x="13095" y="7267"/>
                    <a:pt x="14609" y="5677"/>
                  </a:cubicBezTo>
                  <a:cubicBezTo>
                    <a:pt x="18091" y="5677"/>
                    <a:pt x="22103" y="5828"/>
                    <a:pt x="24223" y="8251"/>
                  </a:cubicBezTo>
                  <a:cubicBezTo>
                    <a:pt x="28840" y="13549"/>
                    <a:pt x="28613" y="6661"/>
                    <a:pt x="30732" y="6131"/>
                  </a:cubicBezTo>
                  <a:cubicBezTo>
                    <a:pt x="33003" y="6434"/>
                    <a:pt x="33684" y="8024"/>
                    <a:pt x="34063" y="9992"/>
                  </a:cubicBezTo>
                  <a:cubicBezTo>
                    <a:pt x="34214" y="11884"/>
                    <a:pt x="34971" y="13549"/>
                    <a:pt x="35501" y="15290"/>
                  </a:cubicBezTo>
                  <a:cubicBezTo>
                    <a:pt x="36939" y="19908"/>
                    <a:pt x="34896" y="21573"/>
                    <a:pt x="30354" y="19984"/>
                  </a:cubicBezTo>
                  <a:cubicBezTo>
                    <a:pt x="24450" y="18999"/>
                    <a:pt x="19378" y="22709"/>
                    <a:pt x="13549" y="22784"/>
                  </a:cubicBezTo>
                  <a:cubicBezTo>
                    <a:pt x="11960" y="22784"/>
                    <a:pt x="10597" y="23465"/>
                    <a:pt x="9462" y="21952"/>
                  </a:cubicBezTo>
                  <a:cubicBezTo>
                    <a:pt x="5980" y="19454"/>
                    <a:pt x="6434" y="15593"/>
                    <a:pt x="5677" y="1218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/>
            <p:cNvSpPr/>
            <p:nvPr/>
          </p:nvSpPr>
          <p:spPr>
            <a:xfrm>
              <a:off x="1530359" y="1274911"/>
              <a:ext cx="30278" cy="30278"/>
            </a:xfrm>
            <a:custGeom>
              <a:avLst/>
              <a:gdLst>
                <a:gd name="connsiteX0" fmla="*/ 27427 w 30278"/>
                <a:gd name="connsiteY0" fmla="*/ 6434 h 30278"/>
                <a:gd name="connsiteX1" fmla="*/ 21977 w 30278"/>
                <a:gd name="connsiteY1" fmla="*/ 27099 h 30278"/>
                <a:gd name="connsiteX2" fmla="*/ 17966 w 30278"/>
                <a:gd name="connsiteY2" fmla="*/ 25433 h 30278"/>
                <a:gd name="connsiteX3" fmla="*/ 10320 w 30278"/>
                <a:gd name="connsiteY3" fmla="*/ 19756 h 30278"/>
                <a:gd name="connsiteX4" fmla="*/ 8125 w 30278"/>
                <a:gd name="connsiteY4" fmla="*/ 16123 h 30278"/>
                <a:gd name="connsiteX5" fmla="*/ 10472 w 30278"/>
                <a:gd name="connsiteY5" fmla="*/ 8250 h 30278"/>
                <a:gd name="connsiteX6" fmla="*/ 11456 w 30278"/>
                <a:gd name="connsiteY6" fmla="*/ 9159 h 30278"/>
                <a:gd name="connsiteX7" fmla="*/ 11758 w 30278"/>
                <a:gd name="connsiteY7" fmla="*/ 16274 h 30278"/>
                <a:gd name="connsiteX8" fmla="*/ 13878 w 30278"/>
                <a:gd name="connsiteY8" fmla="*/ 8099 h 30278"/>
                <a:gd name="connsiteX9" fmla="*/ 27427 w 30278"/>
                <a:gd name="connsiteY9" fmla="*/ 64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7427" y="6434"/>
                  </a:moveTo>
                  <a:cubicBezTo>
                    <a:pt x="34618" y="16880"/>
                    <a:pt x="32726" y="24222"/>
                    <a:pt x="21977" y="27099"/>
                  </a:cubicBezTo>
                  <a:cubicBezTo>
                    <a:pt x="20312" y="27553"/>
                    <a:pt x="18874" y="26947"/>
                    <a:pt x="17966" y="25433"/>
                  </a:cubicBezTo>
                  <a:cubicBezTo>
                    <a:pt x="17284" y="21421"/>
                    <a:pt x="15695" y="20286"/>
                    <a:pt x="10320" y="19756"/>
                  </a:cubicBezTo>
                  <a:cubicBezTo>
                    <a:pt x="8882" y="18923"/>
                    <a:pt x="9033" y="16955"/>
                    <a:pt x="8125" y="16123"/>
                  </a:cubicBezTo>
                  <a:cubicBezTo>
                    <a:pt x="3281" y="11657"/>
                    <a:pt x="6460" y="9916"/>
                    <a:pt x="10472" y="8250"/>
                  </a:cubicBezTo>
                  <a:cubicBezTo>
                    <a:pt x="10774" y="8553"/>
                    <a:pt x="11077" y="8856"/>
                    <a:pt x="11456" y="9159"/>
                  </a:cubicBezTo>
                  <a:cubicBezTo>
                    <a:pt x="13121" y="11505"/>
                    <a:pt x="11153" y="14003"/>
                    <a:pt x="11758" y="16274"/>
                  </a:cubicBezTo>
                  <a:cubicBezTo>
                    <a:pt x="12061" y="13549"/>
                    <a:pt x="12137" y="10597"/>
                    <a:pt x="13878" y="8099"/>
                  </a:cubicBezTo>
                  <a:cubicBezTo>
                    <a:pt x="18193" y="6812"/>
                    <a:pt x="22507" y="4466"/>
                    <a:pt x="27427" y="643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/>
            <p:cNvSpPr/>
            <p:nvPr/>
          </p:nvSpPr>
          <p:spPr>
            <a:xfrm>
              <a:off x="1948964" y="1704356"/>
              <a:ext cx="37848" cy="37848"/>
            </a:xfrm>
            <a:custGeom>
              <a:avLst/>
              <a:gdLst>
                <a:gd name="connsiteX0" fmla="*/ 11976 w 37847"/>
                <a:gd name="connsiteY0" fmla="*/ 6484 h 37847"/>
                <a:gd name="connsiteX1" fmla="*/ 26660 w 37847"/>
                <a:gd name="connsiteY1" fmla="*/ 13826 h 37847"/>
                <a:gd name="connsiteX2" fmla="*/ 30899 w 37847"/>
                <a:gd name="connsiteY2" fmla="*/ 17914 h 37847"/>
                <a:gd name="connsiteX3" fmla="*/ 28023 w 37847"/>
                <a:gd name="connsiteY3" fmla="*/ 28360 h 37847"/>
                <a:gd name="connsiteX4" fmla="*/ 25374 w 37847"/>
                <a:gd name="connsiteY4" fmla="*/ 28284 h 37847"/>
                <a:gd name="connsiteX5" fmla="*/ 19318 w 37847"/>
                <a:gd name="connsiteY5" fmla="*/ 29420 h 37847"/>
                <a:gd name="connsiteX6" fmla="*/ 9023 w 37847"/>
                <a:gd name="connsiteY6" fmla="*/ 22456 h 37847"/>
                <a:gd name="connsiteX7" fmla="*/ 14019 w 37847"/>
                <a:gd name="connsiteY7" fmla="*/ 15567 h 37847"/>
                <a:gd name="connsiteX8" fmla="*/ 10159 w 37847"/>
                <a:gd name="connsiteY8" fmla="*/ 14735 h 37847"/>
                <a:gd name="connsiteX9" fmla="*/ 6223 w 37847"/>
                <a:gd name="connsiteY9" fmla="*/ 7922 h 37847"/>
                <a:gd name="connsiteX10" fmla="*/ 7964 w 37847"/>
                <a:gd name="connsiteY10" fmla="*/ 5878 h 37847"/>
                <a:gd name="connsiteX11" fmla="*/ 11976 w 37847"/>
                <a:gd name="connsiteY11" fmla="*/ 648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11976" y="6484"/>
                  </a:moveTo>
                  <a:cubicBezTo>
                    <a:pt x="15987" y="10799"/>
                    <a:pt x="20983" y="12994"/>
                    <a:pt x="26660" y="13826"/>
                  </a:cubicBezTo>
                  <a:cubicBezTo>
                    <a:pt x="29007" y="14205"/>
                    <a:pt x="30899" y="15113"/>
                    <a:pt x="30899" y="17914"/>
                  </a:cubicBezTo>
                  <a:cubicBezTo>
                    <a:pt x="34230" y="22607"/>
                    <a:pt x="35290" y="26619"/>
                    <a:pt x="28023" y="28360"/>
                  </a:cubicBezTo>
                  <a:cubicBezTo>
                    <a:pt x="27115" y="28511"/>
                    <a:pt x="26206" y="28436"/>
                    <a:pt x="25374" y="28284"/>
                  </a:cubicBezTo>
                  <a:cubicBezTo>
                    <a:pt x="23103" y="27376"/>
                    <a:pt x="21362" y="28511"/>
                    <a:pt x="19318" y="29420"/>
                  </a:cubicBezTo>
                  <a:cubicBezTo>
                    <a:pt x="9250" y="34113"/>
                    <a:pt x="9175" y="33961"/>
                    <a:pt x="9023" y="22456"/>
                  </a:cubicBezTo>
                  <a:cubicBezTo>
                    <a:pt x="10689" y="20185"/>
                    <a:pt x="14928" y="19806"/>
                    <a:pt x="14019" y="15567"/>
                  </a:cubicBezTo>
                  <a:cubicBezTo>
                    <a:pt x="13338" y="12161"/>
                    <a:pt x="11673" y="14205"/>
                    <a:pt x="10159" y="14735"/>
                  </a:cubicBezTo>
                  <a:cubicBezTo>
                    <a:pt x="6450" y="13826"/>
                    <a:pt x="4709" y="11783"/>
                    <a:pt x="6223" y="7922"/>
                  </a:cubicBezTo>
                  <a:cubicBezTo>
                    <a:pt x="6677" y="7090"/>
                    <a:pt x="7207" y="6408"/>
                    <a:pt x="7964" y="5878"/>
                  </a:cubicBezTo>
                  <a:cubicBezTo>
                    <a:pt x="9478" y="5576"/>
                    <a:pt x="10840" y="5500"/>
                    <a:pt x="11976" y="6484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/>
            <p:cNvSpPr/>
            <p:nvPr/>
          </p:nvSpPr>
          <p:spPr>
            <a:xfrm>
              <a:off x="1624962" y="1381396"/>
              <a:ext cx="37848" cy="37848"/>
            </a:xfrm>
            <a:custGeom>
              <a:avLst/>
              <a:gdLst>
                <a:gd name="connsiteX0" fmla="*/ 29865 w 37847"/>
                <a:gd name="connsiteY0" fmla="*/ 19623 h 37847"/>
                <a:gd name="connsiteX1" fmla="*/ 20706 w 37847"/>
                <a:gd name="connsiteY1" fmla="*/ 23105 h 37847"/>
                <a:gd name="connsiteX2" fmla="*/ 17603 w 37847"/>
                <a:gd name="connsiteY2" fmla="*/ 25149 h 37847"/>
                <a:gd name="connsiteX3" fmla="*/ 14575 w 37847"/>
                <a:gd name="connsiteY3" fmla="*/ 34838 h 37847"/>
                <a:gd name="connsiteX4" fmla="*/ 7005 w 37847"/>
                <a:gd name="connsiteY4" fmla="*/ 27193 h 37847"/>
                <a:gd name="connsiteX5" fmla="*/ 8822 w 37847"/>
                <a:gd name="connsiteY5" fmla="*/ 15763 h 37847"/>
                <a:gd name="connsiteX6" fmla="*/ 10714 w 37847"/>
                <a:gd name="connsiteY6" fmla="*/ 11902 h 37847"/>
                <a:gd name="connsiteX7" fmla="*/ 10714 w 37847"/>
                <a:gd name="connsiteY7" fmla="*/ 11902 h 37847"/>
                <a:gd name="connsiteX8" fmla="*/ 13212 w 37847"/>
                <a:gd name="connsiteY8" fmla="*/ 11978 h 37847"/>
                <a:gd name="connsiteX9" fmla="*/ 21312 w 37847"/>
                <a:gd name="connsiteY9" fmla="*/ 15536 h 37847"/>
                <a:gd name="connsiteX10" fmla="*/ 21917 w 37847"/>
                <a:gd name="connsiteY10" fmla="*/ 6377 h 37847"/>
                <a:gd name="connsiteX11" fmla="*/ 32439 w 37847"/>
                <a:gd name="connsiteY11" fmla="*/ 10086 h 37847"/>
                <a:gd name="connsiteX12" fmla="*/ 33196 w 37847"/>
                <a:gd name="connsiteY12" fmla="*/ 13719 h 37847"/>
                <a:gd name="connsiteX13" fmla="*/ 32666 w 37847"/>
                <a:gd name="connsiteY13" fmla="*/ 16066 h 37847"/>
                <a:gd name="connsiteX14" fmla="*/ 31379 w 37847"/>
                <a:gd name="connsiteY14" fmla="*/ 18034 h 37847"/>
                <a:gd name="connsiteX15" fmla="*/ 29865 w 37847"/>
                <a:gd name="connsiteY15" fmla="*/ 1962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9865" y="19623"/>
                  </a:moveTo>
                  <a:cubicBezTo>
                    <a:pt x="26838" y="20759"/>
                    <a:pt x="25626" y="26512"/>
                    <a:pt x="20706" y="23105"/>
                  </a:cubicBezTo>
                  <a:cubicBezTo>
                    <a:pt x="18511" y="21591"/>
                    <a:pt x="18284" y="24014"/>
                    <a:pt x="17603" y="25149"/>
                  </a:cubicBezTo>
                  <a:cubicBezTo>
                    <a:pt x="15937" y="28177"/>
                    <a:pt x="14196" y="31129"/>
                    <a:pt x="14575" y="34838"/>
                  </a:cubicBezTo>
                  <a:cubicBezTo>
                    <a:pt x="9655" y="34687"/>
                    <a:pt x="10033" y="29237"/>
                    <a:pt x="7005" y="27193"/>
                  </a:cubicBezTo>
                  <a:cubicBezTo>
                    <a:pt x="3599" y="22727"/>
                    <a:pt x="7687" y="19472"/>
                    <a:pt x="8822" y="15763"/>
                  </a:cubicBezTo>
                  <a:cubicBezTo>
                    <a:pt x="10109" y="14779"/>
                    <a:pt x="9730" y="13038"/>
                    <a:pt x="10714" y="11902"/>
                  </a:cubicBezTo>
                  <a:lnTo>
                    <a:pt x="10714" y="11902"/>
                  </a:lnTo>
                  <a:cubicBezTo>
                    <a:pt x="11547" y="11524"/>
                    <a:pt x="12380" y="11524"/>
                    <a:pt x="13212" y="11978"/>
                  </a:cubicBezTo>
                  <a:cubicBezTo>
                    <a:pt x="15483" y="13416"/>
                    <a:pt x="17149" y="16066"/>
                    <a:pt x="21312" y="15536"/>
                  </a:cubicBezTo>
                  <a:cubicBezTo>
                    <a:pt x="20176" y="12357"/>
                    <a:pt x="17300" y="8345"/>
                    <a:pt x="21917" y="6377"/>
                  </a:cubicBezTo>
                  <a:cubicBezTo>
                    <a:pt x="26081" y="4560"/>
                    <a:pt x="29714" y="6452"/>
                    <a:pt x="32439" y="10086"/>
                  </a:cubicBezTo>
                  <a:cubicBezTo>
                    <a:pt x="33045" y="11221"/>
                    <a:pt x="33272" y="12432"/>
                    <a:pt x="33196" y="13719"/>
                  </a:cubicBezTo>
                  <a:cubicBezTo>
                    <a:pt x="33120" y="14552"/>
                    <a:pt x="32893" y="15309"/>
                    <a:pt x="32666" y="16066"/>
                  </a:cubicBezTo>
                  <a:cubicBezTo>
                    <a:pt x="32363" y="16747"/>
                    <a:pt x="31909" y="17428"/>
                    <a:pt x="31379" y="18034"/>
                  </a:cubicBezTo>
                  <a:cubicBezTo>
                    <a:pt x="30925" y="18564"/>
                    <a:pt x="30395" y="19094"/>
                    <a:pt x="29865" y="1962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/>
            <p:cNvSpPr/>
            <p:nvPr/>
          </p:nvSpPr>
          <p:spPr>
            <a:xfrm>
              <a:off x="1564422" y="2318337"/>
              <a:ext cx="30278" cy="37848"/>
            </a:xfrm>
            <a:custGeom>
              <a:avLst/>
              <a:gdLst>
                <a:gd name="connsiteX0" fmla="*/ 31439 w 30278"/>
                <a:gd name="connsiteY0" fmla="*/ 18050 h 37847"/>
                <a:gd name="connsiteX1" fmla="*/ 25156 w 30278"/>
                <a:gd name="connsiteY1" fmla="*/ 29556 h 37847"/>
                <a:gd name="connsiteX2" fmla="*/ 10471 w 30278"/>
                <a:gd name="connsiteY2" fmla="*/ 29480 h 37847"/>
                <a:gd name="connsiteX3" fmla="*/ 18344 w 30278"/>
                <a:gd name="connsiteY3" fmla="*/ 25014 h 37847"/>
                <a:gd name="connsiteX4" fmla="*/ 5778 w 30278"/>
                <a:gd name="connsiteY4" fmla="*/ 17596 h 37847"/>
                <a:gd name="connsiteX5" fmla="*/ 6686 w 30278"/>
                <a:gd name="connsiteY5" fmla="*/ 12297 h 37847"/>
                <a:gd name="connsiteX6" fmla="*/ 6762 w 30278"/>
                <a:gd name="connsiteY6" fmla="*/ 10480 h 37847"/>
                <a:gd name="connsiteX7" fmla="*/ 8957 w 30278"/>
                <a:gd name="connsiteY7" fmla="*/ 9950 h 37847"/>
                <a:gd name="connsiteX8" fmla="*/ 10244 w 30278"/>
                <a:gd name="connsiteY8" fmla="*/ 10026 h 37847"/>
                <a:gd name="connsiteX9" fmla="*/ 9790 w 30278"/>
                <a:gd name="connsiteY9" fmla="*/ 7680 h 37847"/>
                <a:gd name="connsiteX10" fmla="*/ 14256 w 30278"/>
                <a:gd name="connsiteY10" fmla="*/ 5787 h 37847"/>
                <a:gd name="connsiteX11" fmla="*/ 31439 w 30278"/>
                <a:gd name="connsiteY11" fmla="*/ 180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31439" y="18050"/>
                  </a:moveTo>
                  <a:cubicBezTo>
                    <a:pt x="31969" y="23349"/>
                    <a:pt x="31590" y="28420"/>
                    <a:pt x="25156" y="29556"/>
                  </a:cubicBezTo>
                  <a:cubicBezTo>
                    <a:pt x="20387" y="30388"/>
                    <a:pt x="15316" y="36293"/>
                    <a:pt x="10471" y="29480"/>
                  </a:cubicBezTo>
                  <a:cubicBezTo>
                    <a:pt x="11985" y="26528"/>
                    <a:pt x="15543" y="27285"/>
                    <a:pt x="18344" y="25014"/>
                  </a:cubicBezTo>
                  <a:cubicBezTo>
                    <a:pt x="14029" y="22365"/>
                    <a:pt x="8276" y="22440"/>
                    <a:pt x="5778" y="17596"/>
                  </a:cubicBezTo>
                  <a:cubicBezTo>
                    <a:pt x="5627" y="15779"/>
                    <a:pt x="5475" y="13962"/>
                    <a:pt x="6686" y="12297"/>
                  </a:cubicBezTo>
                  <a:cubicBezTo>
                    <a:pt x="6686" y="11692"/>
                    <a:pt x="6762" y="11086"/>
                    <a:pt x="6762" y="10480"/>
                  </a:cubicBezTo>
                  <a:cubicBezTo>
                    <a:pt x="7443" y="9799"/>
                    <a:pt x="8200" y="9648"/>
                    <a:pt x="8957" y="9950"/>
                  </a:cubicBezTo>
                  <a:cubicBezTo>
                    <a:pt x="9411" y="9269"/>
                    <a:pt x="9866" y="12373"/>
                    <a:pt x="10244" y="10026"/>
                  </a:cubicBezTo>
                  <a:cubicBezTo>
                    <a:pt x="10396" y="9345"/>
                    <a:pt x="9790" y="8512"/>
                    <a:pt x="9790" y="7680"/>
                  </a:cubicBezTo>
                  <a:cubicBezTo>
                    <a:pt x="10698" y="5712"/>
                    <a:pt x="12364" y="5484"/>
                    <a:pt x="14256" y="5787"/>
                  </a:cubicBezTo>
                  <a:cubicBezTo>
                    <a:pt x="22128" y="6923"/>
                    <a:pt x="24929" y="15098"/>
                    <a:pt x="31439" y="180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/>
            <p:cNvSpPr/>
            <p:nvPr/>
          </p:nvSpPr>
          <p:spPr>
            <a:xfrm>
              <a:off x="1631967" y="1373757"/>
              <a:ext cx="30278" cy="30278"/>
            </a:xfrm>
            <a:custGeom>
              <a:avLst/>
              <a:gdLst>
                <a:gd name="connsiteX0" fmla="*/ 24752 w 30278"/>
                <a:gd name="connsiteY0" fmla="*/ 19693 h 30278"/>
                <a:gd name="connsiteX1" fmla="*/ 22406 w 30278"/>
                <a:gd name="connsiteY1" fmla="*/ 16892 h 30278"/>
                <a:gd name="connsiteX2" fmla="*/ 14231 w 30278"/>
                <a:gd name="connsiteY2" fmla="*/ 16816 h 30278"/>
                <a:gd name="connsiteX3" fmla="*/ 19756 w 30278"/>
                <a:gd name="connsiteY3" fmla="*/ 22645 h 30278"/>
                <a:gd name="connsiteX4" fmla="*/ 5677 w 30278"/>
                <a:gd name="connsiteY4" fmla="*/ 19768 h 30278"/>
                <a:gd name="connsiteX5" fmla="*/ 5677 w 30278"/>
                <a:gd name="connsiteY5" fmla="*/ 18633 h 30278"/>
                <a:gd name="connsiteX6" fmla="*/ 6434 w 30278"/>
                <a:gd name="connsiteY6" fmla="*/ 14167 h 30278"/>
                <a:gd name="connsiteX7" fmla="*/ 7570 w 30278"/>
                <a:gd name="connsiteY7" fmla="*/ 12199 h 30278"/>
                <a:gd name="connsiteX8" fmla="*/ 7570 w 30278"/>
                <a:gd name="connsiteY8" fmla="*/ 12199 h 30278"/>
                <a:gd name="connsiteX9" fmla="*/ 9538 w 30278"/>
                <a:gd name="connsiteY9" fmla="*/ 10382 h 30278"/>
                <a:gd name="connsiteX10" fmla="*/ 11506 w 30278"/>
                <a:gd name="connsiteY10" fmla="*/ 8565 h 30278"/>
                <a:gd name="connsiteX11" fmla="*/ 30202 w 30278"/>
                <a:gd name="connsiteY11" fmla="*/ 11366 h 30278"/>
                <a:gd name="connsiteX12" fmla="*/ 27326 w 30278"/>
                <a:gd name="connsiteY12" fmla="*/ 20828 h 30278"/>
                <a:gd name="connsiteX13" fmla="*/ 24752 w 30278"/>
                <a:gd name="connsiteY13" fmla="*/ 196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4752" y="19693"/>
                  </a:moveTo>
                  <a:cubicBezTo>
                    <a:pt x="23995" y="18709"/>
                    <a:pt x="23390" y="17119"/>
                    <a:pt x="22406" y="16892"/>
                  </a:cubicBezTo>
                  <a:cubicBezTo>
                    <a:pt x="19681" y="16286"/>
                    <a:pt x="16123" y="12729"/>
                    <a:pt x="14231" y="16816"/>
                  </a:cubicBezTo>
                  <a:cubicBezTo>
                    <a:pt x="12187" y="21358"/>
                    <a:pt x="17788" y="20677"/>
                    <a:pt x="19756" y="22645"/>
                  </a:cubicBezTo>
                  <a:cubicBezTo>
                    <a:pt x="11581" y="29003"/>
                    <a:pt x="7418" y="27868"/>
                    <a:pt x="5677" y="19768"/>
                  </a:cubicBezTo>
                  <a:cubicBezTo>
                    <a:pt x="5677" y="19390"/>
                    <a:pt x="5677" y="19011"/>
                    <a:pt x="5677" y="18633"/>
                  </a:cubicBezTo>
                  <a:cubicBezTo>
                    <a:pt x="5677" y="17119"/>
                    <a:pt x="5829" y="15605"/>
                    <a:pt x="6434" y="14167"/>
                  </a:cubicBezTo>
                  <a:cubicBezTo>
                    <a:pt x="6661" y="13410"/>
                    <a:pt x="7040" y="12804"/>
                    <a:pt x="7570" y="12199"/>
                  </a:cubicBezTo>
                  <a:lnTo>
                    <a:pt x="7570" y="12199"/>
                  </a:lnTo>
                  <a:cubicBezTo>
                    <a:pt x="8251" y="11593"/>
                    <a:pt x="8932" y="10988"/>
                    <a:pt x="9538" y="10382"/>
                  </a:cubicBezTo>
                  <a:cubicBezTo>
                    <a:pt x="10219" y="9777"/>
                    <a:pt x="10824" y="9171"/>
                    <a:pt x="11506" y="8565"/>
                  </a:cubicBezTo>
                  <a:cubicBezTo>
                    <a:pt x="20059" y="3948"/>
                    <a:pt x="25888" y="4856"/>
                    <a:pt x="30202" y="11366"/>
                  </a:cubicBezTo>
                  <a:cubicBezTo>
                    <a:pt x="31414" y="15151"/>
                    <a:pt x="32473" y="18936"/>
                    <a:pt x="27326" y="20828"/>
                  </a:cubicBezTo>
                  <a:cubicBezTo>
                    <a:pt x="26342" y="20677"/>
                    <a:pt x="25434" y="20374"/>
                    <a:pt x="24752" y="19693"/>
                  </a:cubicBezTo>
                  <a:close/>
                </a:path>
              </a:pathLst>
            </a:custGeom>
            <a:solidFill>
              <a:srgbClr val="EE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/>
            <p:cNvSpPr/>
            <p:nvPr/>
          </p:nvSpPr>
          <p:spPr>
            <a:xfrm>
              <a:off x="1807067" y="716515"/>
              <a:ext cx="37848" cy="30278"/>
            </a:xfrm>
            <a:custGeom>
              <a:avLst/>
              <a:gdLst>
                <a:gd name="connsiteX0" fmla="*/ 7402 w 37847"/>
                <a:gd name="connsiteY0" fmla="*/ 21034 h 30278"/>
                <a:gd name="connsiteX1" fmla="*/ 9370 w 37847"/>
                <a:gd name="connsiteY1" fmla="*/ 15887 h 30278"/>
                <a:gd name="connsiteX2" fmla="*/ 16940 w 37847"/>
                <a:gd name="connsiteY2" fmla="*/ 5743 h 30278"/>
                <a:gd name="connsiteX3" fmla="*/ 35940 w 37847"/>
                <a:gd name="connsiteY3" fmla="*/ 19066 h 30278"/>
                <a:gd name="connsiteX4" fmla="*/ 36545 w 37847"/>
                <a:gd name="connsiteY4" fmla="*/ 20277 h 30278"/>
                <a:gd name="connsiteX5" fmla="*/ 35864 w 37847"/>
                <a:gd name="connsiteY5" fmla="*/ 21412 h 30278"/>
                <a:gd name="connsiteX6" fmla="*/ 32155 w 37847"/>
                <a:gd name="connsiteY6" fmla="*/ 21034 h 30278"/>
                <a:gd name="connsiteX7" fmla="*/ 24434 w 37847"/>
                <a:gd name="connsiteY7" fmla="*/ 20958 h 30278"/>
                <a:gd name="connsiteX8" fmla="*/ 21709 w 37847"/>
                <a:gd name="connsiteY8" fmla="*/ 23229 h 30278"/>
                <a:gd name="connsiteX9" fmla="*/ 19514 w 37847"/>
                <a:gd name="connsiteY9" fmla="*/ 24440 h 30278"/>
                <a:gd name="connsiteX10" fmla="*/ 13155 w 37847"/>
                <a:gd name="connsiteY10" fmla="*/ 27468 h 30278"/>
                <a:gd name="connsiteX11" fmla="*/ 8235 w 37847"/>
                <a:gd name="connsiteY11" fmla="*/ 27241 h 30278"/>
                <a:gd name="connsiteX12" fmla="*/ 7402 w 37847"/>
                <a:gd name="connsiteY12" fmla="*/ 22396 h 30278"/>
                <a:gd name="connsiteX13" fmla="*/ 7402 w 37847"/>
                <a:gd name="connsiteY13" fmla="*/ 210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7402" y="21034"/>
                  </a:moveTo>
                  <a:cubicBezTo>
                    <a:pt x="7327" y="19142"/>
                    <a:pt x="2482" y="16189"/>
                    <a:pt x="9370" y="15887"/>
                  </a:cubicBezTo>
                  <a:cubicBezTo>
                    <a:pt x="15123" y="15660"/>
                    <a:pt x="17924" y="10588"/>
                    <a:pt x="16940" y="5743"/>
                  </a:cubicBezTo>
                  <a:cubicBezTo>
                    <a:pt x="27007" y="4835"/>
                    <a:pt x="30414" y="13464"/>
                    <a:pt x="35940" y="19066"/>
                  </a:cubicBezTo>
                  <a:cubicBezTo>
                    <a:pt x="36167" y="19444"/>
                    <a:pt x="36318" y="19823"/>
                    <a:pt x="36545" y="20277"/>
                  </a:cubicBezTo>
                  <a:cubicBezTo>
                    <a:pt x="36318" y="20655"/>
                    <a:pt x="36091" y="21034"/>
                    <a:pt x="35864" y="21412"/>
                  </a:cubicBezTo>
                  <a:cubicBezTo>
                    <a:pt x="34577" y="21791"/>
                    <a:pt x="33366" y="21488"/>
                    <a:pt x="32155" y="21034"/>
                  </a:cubicBezTo>
                  <a:cubicBezTo>
                    <a:pt x="29581" y="19747"/>
                    <a:pt x="27007" y="19444"/>
                    <a:pt x="24434" y="20958"/>
                  </a:cubicBezTo>
                  <a:cubicBezTo>
                    <a:pt x="23450" y="21640"/>
                    <a:pt x="22541" y="22396"/>
                    <a:pt x="21709" y="23229"/>
                  </a:cubicBezTo>
                  <a:cubicBezTo>
                    <a:pt x="21028" y="23759"/>
                    <a:pt x="20346" y="24137"/>
                    <a:pt x="19514" y="24440"/>
                  </a:cubicBezTo>
                  <a:cubicBezTo>
                    <a:pt x="17470" y="25424"/>
                    <a:pt x="13307" y="21337"/>
                    <a:pt x="13155" y="27468"/>
                  </a:cubicBezTo>
                  <a:cubicBezTo>
                    <a:pt x="13080" y="29285"/>
                    <a:pt x="9825" y="29966"/>
                    <a:pt x="8235" y="27241"/>
                  </a:cubicBezTo>
                  <a:cubicBezTo>
                    <a:pt x="7554" y="25727"/>
                    <a:pt x="7327" y="24062"/>
                    <a:pt x="7402" y="22396"/>
                  </a:cubicBezTo>
                  <a:cubicBezTo>
                    <a:pt x="7327" y="21867"/>
                    <a:pt x="7402" y="21488"/>
                    <a:pt x="7402" y="21034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/>
            <p:cNvSpPr/>
            <p:nvPr/>
          </p:nvSpPr>
          <p:spPr>
            <a:xfrm>
              <a:off x="1734459" y="1104596"/>
              <a:ext cx="30278" cy="30278"/>
            </a:xfrm>
            <a:custGeom>
              <a:avLst/>
              <a:gdLst>
                <a:gd name="connsiteX0" fmla="*/ 5677 w 30278"/>
                <a:gd name="connsiteY0" fmla="*/ 13095 h 30278"/>
                <a:gd name="connsiteX1" fmla="*/ 17031 w 30278"/>
                <a:gd name="connsiteY1" fmla="*/ 8024 h 30278"/>
                <a:gd name="connsiteX2" fmla="*/ 28689 w 30278"/>
                <a:gd name="connsiteY2" fmla="*/ 5677 h 30278"/>
                <a:gd name="connsiteX3" fmla="*/ 28916 w 30278"/>
                <a:gd name="connsiteY3" fmla="*/ 15290 h 30278"/>
                <a:gd name="connsiteX4" fmla="*/ 20741 w 30278"/>
                <a:gd name="connsiteY4" fmla="*/ 24677 h 30278"/>
                <a:gd name="connsiteX5" fmla="*/ 18394 w 30278"/>
                <a:gd name="connsiteY5" fmla="*/ 24374 h 30278"/>
                <a:gd name="connsiteX6" fmla="*/ 11884 w 30278"/>
                <a:gd name="connsiteY6" fmla="*/ 29370 h 30278"/>
                <a:gd name="connsiteX7" fmla="*/ 6888 w 30278"/>
                <a:gd name="connsiteY7" fmla="*/ 21725 h 30278"/>
                <a:gd name="connsiteX8" fmla="*/ 5677 w 30278"/>
                <a:gd name="connsiteY8" fmla="*/ 130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13095"/>
                  </a:moveTo>
                  <a:cubicBezTo>
                    <a:pt x="7948" y="8099"/>
                    <a:pt x="13247" y="9613"/>
                    <a:pt x="17031" y="8024"/>
                  </a:cubicBezTo>
                  <a:cubicBezTo>
                    <a:pt x="20589" y="6510"/>
                    <a:pt x="24752" y="6358"/>
                    <a:pt x="28689" y="5677"/>
                  </a:cubicBezTo>
                  <a:cubicBezTo>
                    <a:pt x="29673" y="8856"/>
                    <a:pt x="29521" y="12111"/>
                    <a:pt x="28916" y="15290"/>
                  </a:cubicBezTo>
                  <a:cubicBezTo>
                    <a:pt x="25207" y="17561"/>
                    <a:pt x="23541" y="21649"/>
                    <a:pt x="20741" y="24677"/>
                  </a:cubicBezTo>
                  <a:cubicBezTo>
                    <a:pt x="19832" y="25509"/>
                    <a:pt x="18697" y="23087"/>
                    <a:pt x="18394" y="24374"/>
                  </a:cubicBezTo>
                  <a:cubicBezTo>
                    <a:pt x="17637" y="28083"/>
                    <a:pt x="15669" y="29824"/>
                    <a:pt x="11884" y="29370"/>
                  </a:cubicBezTo>
                  <a:cubicBezTo>
                    <a:pt x="8554" y="27856"/>
                    <a:pt x="7645" y="24828"/>
                    <a:pt x="6888" y="21725"/>
                  </a:cubicBezTo>
                  <a:cubicBezTo>
                    <a:pt x="6585" y="18772"/>
                    <a:pt x="6888" y="15820"/>
                    <a:pt x="5677" y="1309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/>
            <p:cNvSpPr/>
            <p:nvPr/>
          </p:nvSpPr>
          <p:spPr>
            <a:xfrm>
              <a:off x="1744905" y="1355860"/>
              <a:ext cx="30278" cy="37848"/>
            </a:xfrm>
            <a:custGeom>
              <a:avLst/>
              <a:gdLst>
                <a:gd name="connsiteX0" fmla="*/ 18243 w 30278"/>
                <a:gd name="connsiteY0" fmla="*/ 10945 h 37847"/>
                <a:gd name="connsiteX1" fmla="*/ 27705 w 30278"/>
                <a:gd name="connsiteY1" fmla="*/ 7539 h 37847"/>
                <a:gd name="connsiteX2" fmla="*/ 31641 w 30278"/>
                <a:gd name="connsiteY2" fmla="*/ 20558 h 37847"/>
                <a:gd name="connsiteX3" fmla="*/ 29597 w 30278"/>
                <a:gd name="connsiteY3" fmla="*/ 29793 h 37847"/>
                <a:gd name="connsiteX4" fmla="*/ 27932 w 30278"/>
                <a:gd name="connsiteY4" fmla="*/ 31685 h 37847"/>
                <a:gd name="connsiteX5" fmla="*/ 25661 w 30278"/>
                <a:gd name="connsiteY5" fmla="*/ 32897 h 37847"/>
                <a:gd name="connsiteX6" fmla="*/ 23087 w 30278"/>
                <a:gd name="connsiteY6" fmla="*/ 32745 h 37847"/>
                <a:gd name="connsiteX7" fmla="*/ 22179 w 30278"/>
                <a:gd name="connsiteY7" fmla="*/ 18742 h 37847"/>
                <a:gd name="connsiteX8" fmla="*/ 5677 w 30278"/>
                <a:gd name="connsiteY8" fmla="*/ 9658 h 37847"/>
                <a:gd name="connsiteX9" fmla="*/ 6434 w 30278"/>
                <a:gd name="connsiteY9" fmla="*/ 7009 h 37847"/>
                <a:gd name="connsiteX10" fmla="*/ 8856 w 30278"/>
                <a:gd name="connsiteY10" fmla="*/ 5722 h 37847"/>
                <a:gd name="connsiteX11" fmla="*/ 18243 w 30278"/>
                <a:gd name="connsiteY11" fmla="*/ 109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8243" y="10945"/>
                  </a:moveTo>
                  <a:cubicBezTo>
                    <a:pt x="21876" y="10945"/>
                    <a:pt x="24525" y="8144"/>
                    <a:pt x="27705" y="7539"/>
                  </a:cubicBezTo>
                  <a:cubicBezTo>
                    <a:pt x="32019" y="11248"/>
                    <a:pt x="29748" y="16546"/>
                    <a:pt x="31641" y="20558"/>
                  </a:cubicBezTo>
                  <a:cubicBezTo>
                    <a:pt x="31414" y="23738"/>
                    <a:pt x="28991" y="26387"/>
                    <a:pt x="29597" y="29793"/>
                  </a:cubicBezTo>
                  <a:cubicBezTo>
                    <a:pt x="29067" y="30474"/>
                    <a:pt x="28537" y="31080"/>
                    <a:pt x="27932" y="31685"/>
                  </a:cubicBezTo>
                  <a:cubicBezTo>
                    <a:pt x="27250" y="32215"/>
                    <a:pt x="26493" y="32594"/>
                    <a:pt x="25661" y="32897"/>
                  </a:cubicBezTo>
                  <a:cubicBezTo>
                    <a:pt x="24752" y="33048"/>
                    <a:pt x="23920" y="32972"/>
                    <a:pt x="23087" y="32745"/>
                  </a:cubicBezTo>
                  <a:cubicBezTo>
                    <a:pt x="17864" y="28506"/>
                    <a:pt x="20741" y="23738"/>
                    <a:pt x="22179" y="18742"/>
                  </a:cubicBezTo>
                  <a:cubicBezTo>
                    <a:pt x="15593" y="17985"/>
                    <a:pt x="7494" y="19423"/>
                    <a:pt x="5677" y="9658"/>
                  </a:cubicBezTo>
                  <a:cubicBezTo>
                    <a:pt x="5677" y="8750"/>
                    <a:pt x="5980" y="7841"/>
                    <a:pt x="6434" y="7009"/>
                  </a:cubicBezTo>
                  <a:cubicBezTo>
                    <a:pt x="7115" y="6403"/>
                    <a:pt x="7948" y="5949"/>
                    <a:pt x="8856" y="5722"/>
                  </a:cubicBezTo>
                  <a:cubicBezTo>
                    <a:pt x="13247" y="5192"/>
                    <a:pt x="14988" y="9507"/>
                    <a:pt x="18243" y="1094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/>
            <p:cNvSpPr/>
            <p:nvPr/>
          </p:nvSpPr>
          <p:spPr>
            <a:xfrm>
              <a:off x="2417231" y="864768"/>
              <a:ext cx="30278" cy="37848"/>
            </a:xfrm>
            <a:custGeom>
              <a:avLst/>
              <a:gdLst>
                <a:gd name="connsiteX0" fmla="*/ 15139 w 30278"/>
                <a:gd name="connsiteY0" fmla="*/ 7746 h 37847"/>
                <a:gd name="connsiteX1" fmla="*/ 19832 w 30278"/>
                <a:gd name="connsiteY1" fmla="*/ 12742 h 37847"/>
                <a:gd name="connsiteX2" fmla="*/ 28461 w 30278"/>
                <a:gd name="connsiteY2" fmla="*/ 19176 h 37847"/>
                <a:gd name="connsiteX3" fmla="*/ 24677 w 30278"/>
                <a:gd name="connsiteY3" fmla="*/ 32423 h 37847"/>
                <a:gd name="connsiteX4" fmla="*/ 24677 w 30278"/>
                <a:gd name="connsiteY4" fmla="*/ 32423 h 37847"/>
                <a:gd name="connsiteX5" fmla="*/ 16047 w 30278"/>
                <a:gd name="connsiteY5" fmla="*/ 25913 h 37847"/>
                <a:gd name="connsiteX6" fmla="*/ 13625 w 30278"/>
                <a:gd name="connsiteY6" fmla="*/ 22961 h 37847"/>
                <a:gd name="connsiteX7" fmla="*/ 5677 w 30278"/>
                <a:gd name="connsiteY7" fmla="*/ 13423 h 37847"/>
                <a:gd name="connsiteX8" fmla="*/ 5677 w 30278"/>
                <a:gd name="connsiteY8" fmla="*/ 13423 h 37847"/>
                <a:gd name="connsiteX9" fmla="*/ 15139 w 30278"/>
                <a:gd name="connsiteY9" fmla="*/ 774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39" y="7746"/>
                  </a:moveTo>
                  <a:cubicBezTo>
                    <a:pt x="14988" y="11001"/>
                    <a:pt x="17486" y="12364"/>
                    <a:pt x="19832" y="12742"/>
                  </a:cubicBezTo>
                  <a:cubicBezTo>
                    <a:pt x="24071" y="13348"/>
                    <a:pt x="26039" y="16451"/>
                    <a:pt x="28461" y="19176"/>
                  </a:cubicBezTo>
                  <a:cubicBezTo>
                    <a:pt x="32246" y="25080"/>
                    <a:pt x="25358" y="27881"/>
                    <a:pt x="24677" y="32423"/>
                  </a:cubicBezTo>
                  <a:lnTo>
                    <a:pt x="24677" y="32423"/>
                  </a:lnTo>
                  <a:cubicBezTo>
                    <a:pt x="17788" y="35451"/>
                    <a:pt x="18621" y="28487"/>
                    <a:pt x="16047" y="25913"/>
                  </a:cubicBezTo>
                  <a:cubicBezTo>
                    <a:pt x="15215" y="24929"/>
                    <a:pt x="14382" y="23945"/>
                    <a:pt x="13625" y="22961"/>
                  </a:cubicBezTo>
                  <a:cubicBezTo>
                    <a:pt x="11354" y="19479"/>
                    <a:pt x="6207" y="18343"/>
                    <a:pt x="5677" y="13423"/>
                  </a:cubicBezTo>
                  <a:lnTo>
                    <a:pt x="5677" y="13423"/>
                  </a:lnTo>
                  <a:cubicBezTo>
                    <a:pt x="6434" y="5097"/>
                    <a:pt x="8251" y="3961"/>
                    <a:pt x="15139" y="774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/>
            <p:cNvSpPr/>
            <p:nvPr/>
          </p:nvSpPr>
          <p:spPr>
            <a:xfrm>
              <a:off x="1707739" y="1327194"/>
              <a:ext cx="45417" cy="37848"/>
            </a:xfrm>
            <a:custGeom>
              <a:avLst/>
              <a:gdLst>
                <a:gd name="connsiteX0" fmla="*/ 26948 w 45417"/>
                <a:gd name="connsiteY0" fmla="*/ 32041 h 37847"/>
                <a:gd name="connsiteX1" fmla="*/ 22482 w 45417"/>
                <a:gd name="connsiteY1" fmla="*/ 22655 h 37847"/>
                <a:gd name="connsiteX2" fmla="*/ 14761 w 45417"/>
                <a:gd name="connsiteY2" fmla="*/ 17659 h 37847"/>
                <a:gd name="connsiteX3" fmla="*/ 5677 w 45417"/>
                <a:gd name="connsiteY3" fmla="*/ 33858 h 37847"/>
                <a:gd name="connsiteX4" fmla="*/ 18772 w 45417"/>
                <a:gd name="connsiteY4" fmla="*/ 12663 h 37847"/>
                <a:gd name="connsiteX5" fmla="*/ 28461 w 45417"/>
                <a:gd name="connsiteY5" fmla="*/ 11225 h 37847"/>
                <a:gd name="connsiteX6" fmla="*/ 37242 w 45417"/>
                <a:gd name="connsiteY6" fmla="*/ 6078 h 37847"/>
                <a:gd name="connsiteX7" fmla="*/ 40346 w 45417"/>
                <a:gd name="connsiteY7" fmla="*/ 7138 h 37847"/>
                <a:gd name="connsiteX8" fmla="*/ 40119 w 45417"/>
                <a:gd name="connsiteY8" fmla="*/ 7440 h 37847"/>
                <a:gd name="connsiteX9" fmla="*/ 28007 w 45417"/>
                <a:gd name="connsiteY9" fmla="*/ 17508 h 37847"/>
                <a:gd name="connsiteX10" fmla="*/ 27932 w 45417"/>
                <a:gd name="connsiteY10" fmla="*/ 32798 h 37847"/>
                <a:gd name="connsiteX11" fmla="*/ 26948 w 45417"/>
                <a:gd name="connsiteY11" fmla="*/ 320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7847">
                  <a:moveTo>
                    <a:pt x="26948" y="32041"/>
                  </a:moveTo>
                  <a:cubicBezTo>
                    <a:pt x="28613" y="27424"/>
                    <a:pt x="28689" y="23412"/>
                    <a:pt x="22482" y="22655"/>
                  </a:cubicBezTo>
                  <a:cubicBezTo>
                    <a:pt x="19151" y="22201"/>
                    <a:pt x="17561" y="19173"/>
                    <a:pt x="14761" y="17659"/>
                  </a:cubicBezTo>
                  <a:cubicBezTo>
                    <a:pt x="14004" y="24623"/>
                    <a:pt x="7872" y="28105"/>
                    <a:pt x="5677" y="33858"/>
                  </a:cubicBezTo>
                  <a:cubicBezTo>
                    <a:pt x="6510" y="24623"/>
                    <a:pt x="8478" y="16070"/>
                    <a:pt x="18772" y="12663"/>
                  </a:cubicBezTo>
                  <a:cubicBezTo>
                    <a:pt x="21876" y="11604"/>
                    <a:pt x="24979" y="12966"/>
                    <a:pt x="28461" y="11225"/>
                  </a:cubicBezTo>
                  <a:cubicBezTo>
                    <a:pt x="31565" y="9711"/>
                    <a:pt x="34744" y="8727"/>
                    <a:pt x="37242" y="6078"/>
                  </a:cubicBezTo>
                  <a:cubicBezTo>
                    <a:pt x="38150" y="5170"/>
                    <a:pt x="39589" y="5926"/>
                    <a:pt x="40346" y="7138"/>
                  </a:cubicBezTo>
                  <a:lnTo>
                    <a:pt x="40119" y="7440"/>
                  </a:lnTo>
                  <a:cubicBezTo>
                    <a:pt x="37848" y="12588"/>
                    <a:pt x="37621" y="19930"/>
                    <a:pt x="28007" y="17508"/>
                  </a:cubicBezTo>
                  <a:cubicBezTo>
                    <a:pt x="36561" y="25607"/>
                    <a:pt x="36409" y="29165"/>
                    <a:pt x="27932" y="32798"/>
                  </a:cubicBezTo>
                  <a:cubicBezTo>
                    <a:pt x="27629" y="32571"/>
                    <a:pt x="27250" y="32269"/>
                    <a:pt x="26948" y="32041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/>
            <p:cNvSpPr/>
            <p:nvPr/>
          </p:nvSpPr>
          <p:spPr>
            <a:xfrm>
              <a:off x="1888998" y="526499"/>
              <a:ext cx="22709" cy="30278"/>
            </a:xfrm>
            <a:custGeom>
              <a:avLst/>
              <a:gdLst>
                <a:gd name="connsiteX0" fmla="*/ 12975 w 22708"/>
                <a:gd name="connsiteY0" fmla="*/ 5764 h 30278"/>
                <a:gd name="connsiteX1" fmla="*/ 13732 w 22708"/>
                <a:gd name="connsiteY1" fmla="*/ 14545 h 30278"/>
                <a:gd name="connsiteX2" fmla="*/ 19939 w 22708"/>
                <a:gd name="connsiteY2" fmla="*/ 18254 h 30278"/>
                <a:gd name="connsiteX3" fmla="*/ 22815 w 22708"/>
                <a:gd name="connsiteY3" fmla="*/ 24991 h 30278"/>
                <a:gd name="connsiteX4" fmla="*/ 22361 w 22708"/>
                <a:gd name="connsiteY4" fmla="*/ 30592 h 30278"/>
                <a:gd name="connsiteX5" fmla="*/ 14867 w 22708"/>
                <a:gd name="connsiteY5" fmla="*/ 28624 h 30278"/>
                <a:gd name="connsiteX6" fmla="*/ 7222 w 22708"/>
                <a:gd name="connsiteY6" fmla="*/ 26656 h 30278"/>
                <a:gd name="connsiteX7" fmla="*/ 7222 w 22708"/>
                <a:gd name="connsiteY7" fmla="*/ 11441 h 30278"/>
                <a:gd name="connsiteX8" fmla="*/ 12975 w 22708"/>
                <a:gd name="connsiteY8" fmla="*/ 57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75" y="5764"/>
                  </a:moveTo>
                  <a:cubicBezTo>
                    <a:pt x="15473" y="8338"/>
                    <a:pt x="13278" y="11517"/>
                    <a:pt x="13732" y="14545"/>
                  </a:cubicBezTo>
                  <a:cubicBezTo>
                    <a:pt x="19561" y="11971"/>
                    <a:pt x="19409" y="11971"/>
                    <a:pt x="19939" y="18254"/>
                  </a:cubicBezTo>
                  <a:cubicBezTo>
                    <a:pt x="20090" y="20676"/>
                    <a:pt x="22513" y="22341"/>
                    <a:pt x="22815" y="24991"/>
                  </a:cubicBezTo>
                  <a:cubicBezTo>
                    <a:pt x="22967" y="26959"/>
                    <a:pt x="25389" y="28927"/>
                    <a:pt x="22361" y="30592"/>
                  </a:cubicBezTo>
                  <a:cubicBezTo>
                    <a:pt x="19788" y="30138"/>
                    <a:pt x="16760" y="31501"/>
                    <a:pt x="14867" y="28624"/>
                  </a:cubicBezTo>
                  <a:cubicBezTo>
                    <a:pt x="12975" y="25521"/>
                    <a:pt x="9872" y="27034"/>
                    <a:pt x="7222" y="26656"/>
                  </a:cubicBezTo>
                  <a:cubicBezTo>
                    <a:pt x="8055" y="21584"/>
                    <a:pt x="3362" y="16513"/>
                    <a:pt x="7222" y="11441"/>
                  </a:cubicBezTo>
                  <a:cubicBezTo>
                    <a:pt x="6692" y="7127"/>
                    <a:pt x="8585" y="5234"/>
                    <a:pt x="12975" y="5764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任意多边形: 形状 89"/>
            <p:cNvSpPr/>
            <p:nvPr/>
          </p:nvSpPr>
          <p:spPr>
            <a:xfrm>
              <a:off x="1820146" y="1714549"/>
              <a:ext cx="37848" cy="30278"/>
            </a:xfrm>
            <a:custGeom>
              <a:avLst/>
              <a:gdLst>
                <a:gd name="connsiteX0" fmla="*/ 5677 w 37847"/>
                <a:gd name="connsiteY0" fmla="*/ 23011 h 30278"/>
                <a:gd name="connsiteX1" fmla="*/ 8326 w 37847"/>
                <a:gd name="connsiteY1" fmla="*/ 17864 h 30278"/>
                <a:gd name="connsiteX2" fmla="*/ 7645 w 37847"/>
                <a:gd name="connsiteY2" fmla="*/ 13474 h 30278"/>
                <a:gd name="connsiteX3" fmla="*/ 13322 w 37847"/>
                <a:gd name="connsiteY3" fmla="*/ 5828 h 30278"/>
                <a:gd name="connsiteX4" fmla="*/ 13322 w 37847"/>
                <a:gd name="connsiteY4" fmla="*/ 6737 h 30278"/>
                <a:gd name="connsiteX5" fmla="*/ 22557 w 37847"/>
                <a:gd name="connsiteY5" fmla="*/ 18318 h 30278"/>
                <a:gd name="connsiteX6" fmla="*/ 28461 w 37847"/>
                <a:gd name="connsiteY6" fmla="*/ 5677 h 30278"/>
                <a:gd name="connsiteX7" fmla="*/ 29294 w 37847"/>
                <a:gd name="connsiteY7" fmla="*/ 19151 h 30278"/>
                <a:gd name="connsiteX8" fmla="*/ 30505 w 37847"/>
                <a:gd name="connsiteY8" fmla="*/ 22936 h 30278"/>
                <a:gd name="connsiteX9" fmla="*/ 21876 w 37847"/>
                <a:gd name="connsiteY9" fmla="*/ 21573 h 30278"/>
                <a:gd name="connsiteX10" fmla="*/ 14306 w 37847"/>
                <a:gd name="connsiteY10" fmla="*/ 28007 h 30278"/>
                <a:gd name="connsiteX11" fmla="*/ 5677 w 37847"/>
                <a:gd name="connsiteY11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5677" y="23011"/>
                  </a:moveTo>
                  <a:cubicBezTo>
                    <a:pt x="8856" y="22481"/>
                    <a:pt x="12565" y="22406"/>
                    <a:pt x="8326" y="17864"/>
                  </a:cubicBezTo>
                  <a:cubicBezTo>
                    <a:pt x="7494" y="16956"/>
                    <a:pt x="7872" y="14988"/>
                    <a:pt x="7645" y="13474"/>
                  </a:cubicBezTo>
                  <a:cubicBezTo>
                    <a:pt x="9916" y="11203"/>
                    <a:pt x="7267" y="5223"/>
                    <a:pt x="13322" y="5828"/>
                  </a:cubicBezTo>
                  <a:cubicBezTo>
                    <a:pt x="13322" y="6131"/>
                    <a:pt x="13398" y="6434"/>
                    <a:pt x="13322" y="6737"/>
                  </a:cubicBezTo>
                  <a:cubicBezTo>
                    <a:pt x="11506" y="16274"/>
                    <a:pt x="11506" y="16274"/>
                    <a:pt x="22557" y="18318"/>
                  </a:cubicBezTo>
                  <a:cubicBezTo>
                    <a:pt x="18924" y="11279"/>
                    <a:pt x="25509" y="9462"/>
                    <a:pt x="28461" y="5677"/>
                  </a:cubicBezTo>
                  <a:cubicBezTo>
                    <a:pt x="32700" y="9916"/>
                    <a:pt x="37923" y="13928"/>
                    <a:pt x="29294" y="19151"/>
                  </a:cubicBezTo>
                  <a:cubicBezTo>
                    <a:pt x="27780" y="20059"/>
                    <a:pt x="30732" y="21422"/>
                    <a:pt x="30505" y="22936"/>
                  </a:cubicBezTo>
                  <a:cubicBezTo>
                    <a:pt x="26872" y="27326"/>
                    <a:pt x="25055" y="19681"/>
                    <a:pt x="21876" y="21573"/>
                  </a:cubicBezTo>
                  <a:cubicBezTo>
                    <a:pt x="19000" y="23238"/>
                    <a:pt x="17940" y="27099"/>
                    <a:pt x="14306" y="28007"/>
                  </a:cubicBezTo>
                  <a:cubicBezTo>
                    <a:pt x="9613" y="29445"/>
                    <a:pt x="7797" y="26115"/>
                    <a:pt x="5677" y="23011"/>
                  </a:cubicBezTo>
                  <a:close/>
                </a:path>
              </a:pathLst>
            </a:custGeom>
            <a:solidFill>
              <a:srgbClr val="F8E2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任意多边形: 形状 90"/>
            <p:cNvSpPr/>
            <p:nvPr/>
          </p:nvSpPr>
          <p:spPr>
            <a:xfrm>
              <a:off x="1725331" y="749496"/>
              <a:ext cx="30278" cy="30278"/>
            </a:xfrm>
            <a:custGeom>
              <a:avLst/>
              <a:gdLst>
                <a:gd name="connsiteX0" fmla="*/ 26387 w 30278"/>
                <a:gd name="connsiteY0" fmla="*/ 26052 h 30278"/>
                <a:gd name="connsiteX1" fmla="*/ 18363 w 30278"/>
                <a:gd name="connsiteY1" fmla="*/ 28020 h 30278"/>
                <a:gd name="connsiteX2" fmla="*/ 5949 w 30278"/>
                <a:gd name="connsiteY2" fmla="*/ 20526 h 30278"/>
                <a:gd name="connsiteX3" fmla="*/ 13140 w 30278"/>
                <a:gd name="connsiteY3" fmla="*/ 7052 h 30278"/>
                <a:gd name="connsiteX4" fmla="*/ 24570 w 30278"/>
                <a:gd name="connsiteY4" fmla="*/ 7052 h 30278"/>
                <a:gd name="connsiteX5" fmla="*/ 24570 w 30278"/>
                <a:gd name="connsiteY5" fmla="*/ 7052 h 30278"/>
                <a:gd name="connsiteX6" fmla="*/ 24418 w 30278"/>
                <a:gd name="connsiteY6" fmla="*/ 9323 h 30278"/>
                <a:gd name="connsiteX7" fmla="*/ 18287 w 30278"/>
                <a:gd name="connsiteY7" fmla="*/ 13335 h 30278"/>
                <a:gd name="connsiteX8" fmla="*/ 17152 w 30278"/>
                <a:gd name="connsiteY8" fmla="*/ 14168 h 30278"/>
                <a:gd name="connsiteX9" fmla="*/ 19271 w 30278"/>
                <a:gd name="connsiteY9" fmla="*/ 12275 h 30278"/>
                <a:gd name="connsiteX10" fmla="*/ 24191 w 30278"/>
                <a:gd name="connsiteY10" fmla="*/ 19466 h 30278"/>
                <a:gd name="connsiteX11" fmla="*/ 26916 w 30278"/>
                <a:gd name="connsiteY11" fmla="*/ 22343 h 30278"/>
                <a:gd name="connsiteX12" fmla="*/ 26387 w 30278"/>
                <a:gd name="connsiteY12" fmla="*/ 260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6387" y="26052"/>
                  </a:moveTo>
                  <a:cubicBezTo>
                    <a:pt x="23889" y="27490"/>
                    <a:pt x="21239" y="28399"/>
                    <a:pt x="18363" y="28020"/>
                  </a:cubicBezTo>
                  <a:cubicBezTo>
                    <a:pt x="13140" y="27339"/>
                    <a:pt x="7084" y="27112"/>
                    <a:pt x="5949" y="20526"/>
                  </a:cubicBezTo>
                  <a:cubicBezTo>
                    <a:pt x="4889" y="14698"/>
                    <a:pt x="6857" y="9475"/>
                    <a:pt x="13140" y="7052"/>
                  </a:cubicBezTo>
                  <a:cubicBezTo>
                    <a:pt x="16925" y="4630"/>
                    <a:pt x="20709" y="5917"/>
                    <a:pt x="24570" y="7052"/>
                  </a:cubicBezTo>
                  <a:lnTo>
                    <a:pt x="24570" y="7052"/>
                  </a:lnTo>
                  <a:cubicBezTo>
                    <a:pt x="25024" y="7809"/>
                    <a:pt x="24948" y="8566"/>
                    <a:pt x="24418" y="9323"/>
                  </a:cubicBezTo>
                  <a:cubicBezTo>
                    <a:pt x="22677" y="11064"/>
                    <a:pt x="19725" y="11064"/>
                    <a:pt x="18287" y="13335"/>
                  </a:cubicBezTo>
                  <a:cubicBezTo>
                    <a:pt x="17909" y="13638"/>
                    <a:pt x="17530" y="13865"/>
                    <a:pt x="17152" y="14168"/>
                  </a:cubicBezTo>
                  <a:cubicBezTo>
                    <a:pt x="17984" y="13638"/>
                    <a:pt x="18666" y="13032"/>
                    <a:pt x="19271" y="12275"/>
                  </a:cubicBezTo>
                  <a:cubicBezTo>
                    <a:pt x="25478" y="11594"/>
                    <a:pt x="26992" y="14925"/>
                    <a:pt x="24191" y="19466"/>
                  </a:cubicBezTo>
                  <a:cubicBezTo>
                    <a:pt x="20407" y="25598"/>
                    <a:pt x="28582" y="19088"/>
                    <a:pt x="26916" y="22343"/>
                  </a:cubicBezTo>
                  <a:cubicBezTo>
                    <a:pt x="27598" y="23781"/>
                    <a:pt x="27446" y="24992"/>
                    <a:pt x="26387" y="2605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/>
            <p:cNvSpPr/>
            <p:nvPr/>
          </p:nvSpPr>
          <p:spPr>
            <a:xfrm>
              <a:off x="1534302" y="1417343"/>
              <a:ext cx="30278" cy="30278"/>
            </a:xfrm>
            <a:custGeom>
              <a:avLst/>
              <a:gdLst>
                <a:gd name="connsiteX0" fmla="*/ 8421 w 30278"/>
                <a:gd name="connsiteY0" fmla="*/ 10396 h 30278"/>
                <a:gd name="connsiteX1" fmla="*/ 15915 w 30278"/>
                <a:gd name="connsiteY1" fmla="*/ 8428 h 30278"/>
                <a:gd name="connsiteX2" fmla="*/ 21138 w 30278"/>
                <a:gd name="connsiteY2" fmla="*/ 18344 h 30278"/>
                <a:gd name="connsiteX3" fmla="*/ 15915 w 30278"/>
                <a:gd name="connsiteY3" fmla="*/ 8504 h 30278"/>
                <a:gd name="connsiteX4" fmla="*/ 23030 w 30278"/>
                <a:gd name="connsiteY4" fmla="*/ 6914 h 30278"/>
                <a:gd name="connsiteX5" fmla="*/ 27496 w 30278"/>
                <a:gd name="connsiteY5" fmla="*/ 13500 h 30278"/>
                <a:gd name="connsiteX6" fmla="*/ 12130 w 30278"/>
                <a:gd name="connsiteY6" fmla="*/ 29396 h 30278"/>
                <a:gd name="connsiteX7" fmla="*/ 6529 w 30278"/>
                <a:gd name="connsiteY7" fmla="*/ 21750 h 30278"/>
                <a:gd name="connsiteX8" fmla="*/ 6529 w 30278"/>
                <a:gd name="connsiteY8" fmla="*/ 21750 h 30278"/>
                <a:gd name="connsiteX9" fmla="*/ 6529 w 30278"/>
                <a:gd name="connsiteY9" fmla="*/ 18041 h 30278"/>
                <a:gd name="connsiteX10" fmla="*/ 6529 w 30278"/>
                <a:gd name="connsiteY10" fmla="*/ 18041 h 30278"/>
                <a:gd name="connsiteX11" fmla="*/ 8421 w 30278"/>
                <a:gd name="connsiteY11" fmla="*/ 103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8421" y="10396"/>
                  </a:moveTo>
                  <a:cubicBezTo>
                    <a:pt x="10768" y="9034"/>
                    <a:pt x="13190" y="8125"/>
                    <a:pt x="15915" y="8428"/>
                  </a:cubicBezTo>
                  <a:cubicBezTo>
                    <a:pt x="19094" y="10850"/>
                    <a:pt x="17353" y="15770"/>
                    <a:pt x="21138" y="18344"/>
                  </a:cubicBezTo>
                  <a:cubicBezTo>
                    <a:pt x="24771" y="11986"/>
                    <a:pt x="17959" y="11456"/>
                    <a:pt x="15915" y="8504"/>
                  </a:cubicBezTo>
                  <a:cubicBezTo>
                    <a:pt x="17883" y="6233"/>
                    <a:pt x="19851" y="4340"/>
                    <a:pt x="23030" y="6914"/>
                  </a:cubicBezTo>
                  <a:cubicBezTo>
                    <a:pt x="25225" y="8655"/>
                    <a:pt x="27345" y="9942"/>
                    <a:pt x="27496" y="13500"/>
                  </a:cubicBezTo>
                  <a:cubicBezTo>
                    <a:pt x="27875" y="22053"/>
                    <a:pt x="20305" y="30380"/>
                    <a:pt x="12130" y="29396"/>
                  </a:cubicBezTo>
                  <a:cubicBezTo>
                    <a:pt x="10313" y="26746"/>
                    <a:pt x="7816" y="24703"/>
                    <a:pt x="6529" y="21750"/>
                  </a:cubicBezTo>
                  <a:lnTo>
                    <a:pt x="6529" y="21750"/>
                  </a:lnTo>
                  <a:cubicBezTo>
                    <a:pt x="5393" y="20539"/>
                    <a:pt x="5393" y="19252"/>
                    <a:pt x="6529" y="18041"/>
                  </a:cubicBezTo>
                  <a:lnTo>
                    <a:pt x="6529" y="18041"/>
                  </a:lnTo>
                  <a:cubicBezTo>
                    <a:pt x="8573" y="15770"/>
                    <a:pt x="6302" y="12516"/>
                    <a:pt x="8421" y="10396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/>
            <p:cNvSpPr/>
            <p:nvPr/>
          </p:nvSpPr>
          <p:spPr>
            <a:xfrm>
              <a:off x="1801147" y="1693657"/>
              <a:ext cx="37848" cy="37848"/>
            </a:xfrm>
            <a:custGeom>
              <a:avLst/>
              <a:gdLst>
                <a:gd name="connsiteX0" fmla="*/ 32398 w 37847"/>
                <a:gd name="connsiteY0" fmla="*/ 26796 h 37847"/>
                <a:gd name="connsiteX1" fmla="*/ 26720 w 37847"/>
                <a:gd name="connsiteY1" fmla="*/ 34441 h 37847"/>
                <a:gd name="connsiteX2" fmla="*/ 24828 w 37847"/>
                <a:gd name="connsiteY2" fmla="*/ 30581 h 37847"/>
                <a:gd name="connsiteX3" fmla="*/ 16123 w 37847"/>
                <a:gd name="connsiteY3" fmla="*/ 30581 h 37847"/>
                <a:gd name="connsiteX4" fmla="*/ 12338 w 37847"/>
                <a:gd name="connsiteY4" fmla="*/ 30127 h 37847"/>
                <a:gd name="connsiteX5" fmla="*/ 10143 w 37847"/>
                <a:gd name="connsiteY5" fmla="*/ 28764 h 37847"/>
                <a:gd name="connsiteX6" fmla="*/ 7721 w 37847"/>
                <a:gd name="connsiteY6" fmla="*/ 22936 h 37847"/>
                <a:gd name="connsiteX7" fmla="*/ 5677 w 37847"/>
                <a:gd name="connsiteY7" fmla="*/ 18243 h 37847"/>
                <a:gd name="connsiteX8" fmla="*/ 22027 w 37847"/>
                <a:gd name="connsiteY8" fmla="*/ 18243 h 37847"/>
                <a:gd name="connsiteX9" fmla="*/ 29975 w 37847"/>
                <a:gd name="connsiteY9" fmla="*/ 23693 h 37847"/>
                <a:gd name="connsiteX10" fmla="*/ 28764 w 37847"/>
                <a:gd name="connsiteY10" fmla="*/ 5677 h 37847"/>
                <a:gd name="connsiteX11" fmla="*/ 32398 w 37847"/>
                <a:gd name="connsiteY11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2398" y="26796"/>
                  </a:moveTo>
                  <a:cubicBezTo>
                    <a:pt x="29294" y="28462"/>
                    <a:pt x="29673" y="32700"/>
                    <a:pt x="26720" y="34441"/>
                  </a:cubicBezTo>
                  <a:cubicBezTo>
                    <a:pt x="26645" y="32852"/>
                    <a:pt x="26493" y="31338"/>
                    <a:pt x="24828" y="30581"/>
                  </a:cubicBezTo>
                  <a:cubicBezTo>
                    <a:pt x="21952" y="31111"/>
                    <a:pt x="19075" y="30884"/>
                    <a:pt x="16123" y="30581"/>
                  </a:cubicBezTo>
                  <a:cubicBezTo>
                    <a:pt x="14836" y="30505"/>
                    <a:pt x="13549" y="30430"/>
                    <a:pt x="12338" y="30127"/>
                  </a:cubicBezTo>
                  <a:cubicBezTo>
                    <a:pt x="11506" y="29824"/>
                    <a:pt x="10824" y="29370"/>
                    <a:pt x="10143" y="28764"/>
                  </a:cubicBezTo>
                  <a:cubicBezTo>
                    <a:pt x="8251" y="27326"/>
                    <a:pt x="8856" y="24752"/>
                    <a:pt x="7721" y="22936"/>
                  </a:cubicBezTo>
                  <a:cubicBezTo>
                    <a:pt x="7191" y="21800"/>
                    <a:pt x="6737" y="20665"/>
                    <a:pt x="5677" y="18243"/>
                  </a:cubicBezTo>
                  <a:cubicBezTo>
                    <a:pt x="11657" y="20892"/>
                    <a:pt x="16577" y="22103"/>
                    <a:pt x="22027" y="18243"/>
                  </a:cubicBezTo>
                  <a:cubicBezTo>
                    <a:pt x="25131" y="16123"/>
                    <a:pt x="25661" y="23541"/>
                    <a:pt x="29975" y="23693"/>
                  </a:cubicBezTo>
                  <a:cubicBezTo>
                    <a:pt x="31035" y="17637"/>
                    <a:pt x="28234" y="11733"/>
                    <a:pt x="28764" y="5677"/>
                  </a:cubicBezTo>
                  <a:cubicBezTo>
                    <a:pt x="34820" y="11884"/>
                    <a:pt x="31565" y="19681"/>
                    <a:pt x="32398" y="26796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/>
            <p:cNvSpPr/>
            <p:nvPr/>
          </p:nvSpPr>
          <p:spPr>
            <a:xfrm>
              <a:off x="1976153" y="1583595"/>
              <a:ext cx="22709" cy="22709"/>
            </a:xfrm>
            <a:custGeom>
              <a:avLst/>
              <a:gdLst>
                <a:gd name="connsiteX0" fmla="*/ 13399 w 22708"/>
                <a:gd name="connsiteY0" fmla="*/ 5678 h 22708"/>
                <a:gd name="connsiteX1" fmla="*/ 22256 w 22708"/>
                <a:gd name="connsiteY1" fmla="*/ 15292 h 22708"/>
                <a:gd name="connsiteX2" fmla="*/ 13551 w 22708"/>
                <a:gd name="connsiteY2" fmla="*/ 24148 h 22708"/>
                <a:gd name="connsiteX3" fmla="*/ 5678 w 22708"/>
                <a:gd name="connsiteY3" fmla="*/ 13551 h 22708"/>
                <a:gd name="connsiteX4" fmla="*/ 13399 w 22708"/>
                <a:gd name="connsiteY4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99" y="5678"/>
                  </a:moveTo>
                  <a:cubicBezTo>
                    <a:pt x="17260" y="5754"/>
                    <a:pt x="22407" y="11280"/>
                    <a:pt x="22256" y="15292"/>
                  </a:cubicBezTo>
                  <a:cubicBezTo>
                    <a:pt x="22180" y="18698"/>
                    <a:pt x="16881" y="24148"/>
                    <a:pt x="13551" y="24148"/>
                  </a:cubicBezTo>
                  <a:cubicBezTo>
                    <a:pt x="10296" y="24224"/>
                    <a:pt x="5754" y="18017"/>
                    <a:pt x="5678" y="13551"/>
                  </a:cubicBezTo>
                  <a:cubicBezTo>
                    <a:pt x="5603" y="9312"/>
                    <a:pt x="9236" y="5603"/>
                    <a:pt x="13399" y="5678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/>
            <p:cNvSpPr/>
            <p:nvPr/>
          </p:nvSpPr>
          <p:spPr>
            <a:xfrm>
              <a:off x="1523572" y="1886531"/>
              <a:ext cx="30278" cy="37848"/>
            </a:xfrm>
            <a:custGeom>
              <a:avLst/>
              <a:gdLst>
                <a:gd name="connsiteX0" fmla="*/ 5677 w 30278"/>
                <a:gd name="connsiteY0" fmla="*/ 14380 h 37847"/>
                <a:gd name="connsiteX1" fmla="*/ 12641 w 30278"/>
                <a:gd name="connsiteY1" fmla="*/ 10822 h 37847"/>
                <a:gd name="connsiteX2" fmla="*/ 20211 w 30278"/>
                <a:gd name="connsiteY2" fmla="*/ 5826 h 37847"/>
                <a:gd name="connsiteX3" fmla="*/ 22406 w 30278"/>
                <a:gd name="connsiteY3" fmla="*/ 14683 h 37847"/>
                <a:gd name="connsiteX4" fmla="*/ 22936 w 30278"/>
                <a:gd name="connsiteY4" fmla="*/ 33531 h 37847"/>
                <a:gd name="connsiteX5" fmla="*/ 10597 w 30278"/>
                <a:gd name="connsiteY5" fmla="*/ 19906 h 37847"/>
                <a:gd name="connsiteX6" fmla="*/ 6434 w 30278"/>
                <a:gd name="connsiteY6" fmla="*/ 15288 h 37847"/>
                <a:gd name="connsiteX7" fmla="*/ 5677 w 30278"/>
                <a:gd name="connsiteY7" fmla="*/ 1438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7847">
                  <a:moveTo>
                    <a:pt x="5677" y="14380"/>
                  </a:moveTo>
                  <a:cubicBezTo>
                    <a:pt x="7040" y="11352"/>
                    <a:pt x="9689" y="10065"/>
                    <a:pt x="12641" y="10822"/>
                  </a:cubicBezTo>
                  <a:cubicBezTo>
                    <a:pt x="17410" y="12033"/>
                    <a:pt x="16199" y="4540"/>
                    <a:pt x="20211" y="5826"/>
                  </a:cubicBezTo>
                  <a:cubicBezTo>
                    <a:pt x="25282" y="7416"/>
                    <a:pt x="19378" y="12336"/>
                    <a:pt x="22406" y="14683"/>
                  </a:cubicBezTo>
                  <a:cubicBezTo>
                    <a:pt x="30127" y="20814"/>
                    <a:pt x="23995" y="27248"/>
                    <a:pt x="22936" y="33531"/>
                  </a:cubicBezTo>
                  <a:cubicBezTo>
                    <a:pt x="19756" y="28156"/>
                    <a:pt x="12565" y="26416"/>
                    <a:pt x="10597" y="19906"/>
                  </a:cubicBezTo>
                  <a:cubicBezTo>
                    <a:pt x="10597" y="17181"/>
                    <a:pt x="8554" y="16197"/>
                    <a:pt x="6434" y="15288"/>
                  </a:cubicBezTo>
                  <a:cubicBezTo>
                    <a:pt x="6131" y="14986"/>
                    <a:pt x="5904" y="14683"/>
                    <a:pt x="5677" y="14380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/>
            <p:cNvSpPr/>
            <p:nvPr/>
          </p:nvSpPr>
          <p:spPr>
            <a:xfrm>
              <a:off x="1827465" y="738897"/>
              <a:ext cx="22709" cy="37848"/>
            </a:xfrm>
            <a:custGeom>
              <a:avLst/>
              <a:gdLst>
                <a:gd name="connsiteX0" fmla="*/ 19477 w 22708"/>
                <a:gd name="connsiteY0" fmla="*/ 6297 h 37847"/>
                <a:gd name="connsiteX1" fmla="*/ 19477 w 22708"/>
                <a:gd name="connsiteY1" fmla="*/ 7962 h 37847"/>
                <a:gd name="connsiteX2" fmla="*/ 21294 w 22708"/>
                <a:gd name="connsiteY2" fmla="*/ 11974 h 37847"/>
                <a:gd name="connsiteX3" fmla="*/ 17585 w 22708"/>
                <a:gd name="connsiteY3" fmla="*/ 32942 h 37847"/>
                <a:gd name="connsiteX4" fmla="*/ 17358 w 22708"/>
                <a:gd name="connsiteY4" fmla="*/ 32866 h 37847"/>
                <a:gd name="connsiteX5" fmla="*/ 7669 w 22708"/>
                <a:gd name="connsiteY5" fmla="*/ 18333 h 37847"/>
                <a:gd name="connsiteX6" fmla="*/ 6382 w 22708"/>
                <a:gd name="connsiteY6" fmla="*/ 8719 h 37847"/>
                <a:gd name="connsiteX7" fmla="*/ 9107 w 22708"/>
                <a:gd name="connsiteY7" fmla="*/ 6221 h 37847"/>
                <a:gd name="connsiteX8" fmla="*/ 13573 w 22708"/>
                <a:gd name="connsiteY8" fmla="*/ 6373 h 37847"/>
                <a:gd name="connsiteX9" fmla="*/ 17585 w 22708"/>
                <a:gd name="connsiteY9" fmla="*/ 5692 h 37847"/>
                <a:gd name="connsiteX10" fmla="*/ 19477 w 22708"/>
                <a:gd name="connsiteY10" fmla="*/ 62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19477" y="6297"/>
                  </a:moveTo>
                  <a:cubicBezTo>
                    <a:pt x="19553" y="6827"/>
                    <a:pt x="19553" y="7432"/>
                    <a:pt x="19477" y="7962"/>
                  </a:cubicBezTo>
                  <a:cubicBezTo>
                    <a:pt x="20461" y="9098"/>
                    <a:pt x="20007" y="10914"/>
                    <a:pt x="21294" y="11974"/>
                  </a:cubicBezTo>
                  <a:cubicBezTo>
                    <a:pt x="25835" y="19998"/>
                    <a:pt x="19326" y="26054"/>
                    <a:pt x="17585" y="32942"/>
                  </a:cubicBezTo>
                  <a:lnTo>
                    <a:pt x="17358" y="32866"/>
                  </a:lnTo>
                  <a:cubicBezTo>
                    <a:pt x="10242" y="30671"/>
                    <a:pt x="7744" y="24237"/>
                    <a:pt x="7669" y="18333"/>
                  </a:cubicBezTo>
                  <a:cubicBezTo>
                    <a:pt x="7593" y="14926"/>
                    <a:pt x="4262" y="12126"/>
                    <a:pt x="6382" y="8719"/>
                  </a:cubicBezTo>
                  <a:cubicBezTo>
                    <a:pt x="7063" y="7660"/>
                    <a:pt x="7971" y="6827"/>
                    <a:pt x="9107" y="6221"/>
                  </a:cubicBezTo>
                  <a:cubicBezTo>
                    <a:pt x="10621" y="5540"/>
                    <a:pt x="12135" y="5919"/>
                    <a:pt x="13573" y="6373"/>
                  </a:cubicBezTo>
                  <a:cubicBezTo>
                    <a:pt x="15011" y="6676"/>
                    <a:pt x="16298" y="6221"/>
                    <a:pt x="17585" y="5692"/>
                  </a:cubicBezTo>
                  <a:cubicBezTo>
                    <a:pt x="18266" y="5616"/>
                    <a:pt x="18947" y="5843"/>
                    <a:pt x="19477" y="6297"/>
                  </a:cubicBez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/>
            <p:cNvSpPr/>
            <p:nvPr/>
          </p:nvSpPr>
          <p:spPr>
            <a:xfrm>
              <a:off x="1651118" y="1521697"/>
              <a:ext cx="22709" cy="22709"/>
            </a:xfrm>
            <a:custGeom>
              <a:avLst/>
              <a:gdLst>
                <a:gd name="connsiteX0" fmla="*/ 16426 w 22708"/>
                <a:gd name="connsiteY0" fmla="*/ 21856 h 22708"/>
                <a:gd name="connsiteX1" fmla="*/ 5677 w 22708"/>
                <a:gd name="connsiteY1" fmla="*/ 14589 h 22708"/>
                <a:gd name="connsiteX2" fmla="*/ 12414 w 22708"/>
                <a:gd name="connsiteY2" fmla="*/ 5733 h 22708"/>
                <a:gd name="connsiteX3" fmla="*/ 22784 w 22708"/>
                <a:gd name="connsiteY3" fmla="*/ 16860 h 22708"/>
                <a:gd name="connsiteX4" fmla="*/ 16426 w 22708"/>
                <a:gd name="connsiteY4" fmla="*/ 218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6426" y="21856"/>
                  </a:moveTo>
                  <a:cubicBezTo>
                    <a:pt x="9538" y="21856"/>
                    <a:pt x="5677" y="19282"/>
                    <a:pt x="5677" y="14589"/>
                  </a:cubicBezTo>
                  <a:cubicBezTo>
                    <a:pt x="5677" y="10123"/>
                    <a:pt x="7494" y="6414"/>
                    <a:pt x="12414" y="5733"/>
                  </a:cubicBezTo>
                  <a:cubicBezTo>
                    <a:pt x="17788" y="5052"/>
                    <a:pt x="22633" y="10729"/>
                    <a:pt x="22784" y="16860"/>
                  </a:cubicBezTo>
                  <a:cubicBezTo>
                    <a:pt x="22860" y="22310"/>
                    <a:pt x="19378" y="22083"/>
                    <a:pt x="16426" y="21856"/>
                  </a:cubicBezTo>
                  <a:close/>
                </a:path>
              </a:pathLst>
            </a:custGeom>
            <a:solidFill>
              <a:srgbClr val="F5D6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/>
            <p:cNvSpPr/>
            <p:nvPr/>
          </p:nvSpPr>
          <p:spPr>
            <a:xfrm>
              <a:off x="1769135" y="443619"/>
              <a:ext cx="30278" cy="30278"/>
            </a:xfrm>
            <a:custGeom>
              <a:avLst/>
              <a:gdLst>
                <a:gd name="connsiteX0" fmla="*/ 24366 w 30278"/>
                <a:gd name="connsiteY0" fmla="*/ 10753 h 30278"/>
                <a:gd name="connsiteX1" fmla="*/ 16494 w 30278"/>
                <a:gd name="connsiteY1" fmla="*/ 25741 h 30278"/>
                <a:gd name="connsiteX2" fmla="*/ 5745 w 30278"/>
                <a:gd name="connsiteY2" fmla="*/ 17036 h 30278"/>
                <a:gd name="connsiteX3" fmla="*/ 15888 w 30278"/>
                <a:gd name="connsiteY3" fmla="*/ 5757 h 30278"/>
                <a:gd name="connsiteX4" fmla="*/ 24366 w 30278"/>
                <a:gd name="connsiteY4" fmla="*/ 10753 h 30278"/>
                <a:gd name="connsiteX5" fmla="*/ 14753 w 30278"/>
                <a:gd name="connsiteY5" fmla="*/ 15598 h 30278"/>
                <a:gd name="connsiteX6" fmla="*/ 24366 w 30278"/>
                <a:gd name="connsiteY6" fmla="*/ 10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4366" y="10753"/>
                  </a:moveTo>
                  <a:cubicBezTo>
                    <a:pt x="26258" y="16809"/>
                    <a:pt x="22247" y="24378"/>
                    <a:pt x="16494" y="25741"/>
                  </a:cubicBezTo>
                  <a:cubicBezTo>
                    <a:pt x="12330" y="26725"/>
                    <a:pt x="6880" y="22335"/>
                    <a:pt x="5745" y="17036"/>
                  </a:cubicBezTo>
                  <a:cubicBezTo>
                    <a:pt x="4912" y="13100"/>
                    <a:pt x="11952" y="4773"/>
                    <a:pt x="15888" y="5757"/>
                  </a:cubicBezTo>
                  <a:cubicBezTo>
                    <a:pt x="18992" y="6514"/>
                    <a:pt x="23155" y="6439"/>
                    <a:pt x="24366" y="10753"/>
                  </a:cubicBezTo>
                  <a:cubicBezTo>
                    <a:pt x="21565" y="12873"/>
                    <a:pt x="17780" y="12948"/>
                    <a:pt x="14753" y="15598"/>
                  </a:cubicBezTo>
                  <a:cubicBezTo>
                    <a:pt x="18613" y="14614"/>
                    <a:pt x="21338" y="12343"/>
                    <a:pt x="24366" y="10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/>
            <p:cNvSpPr/>
            <p:nvPr/>
          </p:nvSpPr>
          <p:spPr>
            <a:xfrm>
              <a:off x="1713759" y="1900245"/>
              <a:ext cx="22709" cy="22709"/>
            </a:xfrm>
            <a:custGeom>
              <a:avLst/>
              <a:gdLst>
                <a:gd name="connsiteX0" fmla="*/ 20625 w 22708"/>
                <a:gd name="connsiteY0" fmla="*/ 23375 h 22708"/>
                <a:gd name="connsiteX1" fmla="*/ 5864 w 22708"/>
                <a:gd name="connsiteY1" fmla="*/ 12778 h 22708"/>
                <a:gd name="connsiteX2" fmla="*/ 16916 w 22708"/>
                <a:gd name="connsiteY2" fmla="*/ 5965 h 22708"/>
                <a:gd name="connsiteX3" fmla="*/ 23350 w 22708"/>
                <a:gd name="connsiteY3" fmla="*/ 13383 h 22708"/>
                <a:gd name="connsiteX4" fmla="*/ 20625 w 22708"/>
                <a:gd name="connsiteY4" fmla="*/ 233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625" y="23375"/>
                  </a:moveTo>
                  <a:cubicBezTo>
                    <a:pt x="8059" y="20347"/>
                    <a:pt x="4804" y="17849"/>
                    <a:pt x="5864" y="12778"/>
                  </a:cubicBezTo>
                  <a:cubicBezTo>
                    <a:pt x="6470" y="9750"/>
                    <a:pt x="14720" y="4375"/>
                    <a:pt x="16916" y="5965"/>
                  </a:cubicBezTo>
                  <a:cubicBezTo>
                    <a:pt x="19565" y="7933"/>
                    <a:pt x="23274" y="10810"/>
                    <a:pt x="23350" y="13383"/>
                  </a:cubicBezTo>
                  <a:cubicBezTo>
                    <a:pt x="23425" y="16108"/>
                    <a:pt x="20246" y="19212"/>
                    <a:pt x="20625" y="2337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/>
            <p:cNvSpPr/>
            <p:nvPr/>
          </p:nvSpPr>
          <p:spPr>
            <a:xfrm>
              <a:off x="1802638" y="365219"/>
              <a:ext cx="30278" cy="22709"/>
            </a:xfrm>
            <a:custGeom>
              <a:avLst/>
              <a:gdLst>
                <a:gd name="connsiteX0" fmla="*/ 25229 w 30278"/>
                <a:gd name="connsiteY0" fmla="*/ 11112 h 22708"/>
                <a:gd name="connsiteX1" fmla="*/ 13724 w 30278"/>
                <a:gd name="connsiteY1" fmla="*/ 22239 h 22708"/>
                <a:gd name="connsiteX2" fmla="*/ 6154 w 30278"/>
                <a:gd name="connsiteY2" fmla="*/ 18757 h 22708"/>
                <a:gd name="connsiteX3" fmla="*/ 14254 w 30278"/>
                <a:gd name="connsiteY3" fmla="*/ 6798 h 22708"/>
                <a:gd name="connsiteX4" fmla="*/ 25229 w 30278"/>
                <a:gd name="connsiteY4" fmla="*/ 1111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229" y="11112"/>
                  </a:moveTo>
                  <a:cubicBezTo>
                    <a:pt x="27500" y="20423"/>
                    <a:pt x="23110" y="24737"/>
                    <a:pt x="13724" y="22239"/>
                  </a:cubicBezTo>
                  <a:cubicBezTo>
                    <a:pt x="11074" y="21558"/>
                    <a:pt x="8728" y="19969"/>
                    <a:pt x="6154" y="18757"/>
                  </a:cubicBezTo>
                  <a:cubicBezTo>
                    <a:pt x="3883" y="11491"/>
                    <a:pt x="10242" y="9371"/>
                    <a:pt x="14254" y="6798"/>
                  </a:cubicBezTo>
                  <a:cubicBezTo>
                    <a:pt x="18795" y="3921"/>
                    <a:pt x="22580" y="7025"/>
                    <a:pt x="25229" y="1111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/>
            <p:cNvSpPr/>
            <p:nvPr/>
          </p:nvSpPr>
          <p:spPr>
            <a:xfrm>
              <a:off x="1704326" y="1381944"/>
              <a:ext cx="60556" cy="22709"/>
            </a:xfrm>
            <a:custGeom>
              <a:avLst/>
              <a:gdLst>
                <a:gd name="connsiteX0" fmla="*/ 37929 w 60556"/>
                <a:gd name="connsiteY0" fmla="*/ 19075 h 22708"/>
                <a:gd name="connsiteX1" fmla="*/ 49056 w 60556"/>
                <a:gd name="connsiteY1" fmla="*/ 20059 h 22708"/>
                <a:gd name="connsiteX2" fmla="*/ 56929 w 60556"/>
                <a:gd name="connsiteY2" fmla="*/ 17183 h 22708"/>
                <a:gd name="connsiteX3" fmla="*/ 61092 w 60556"/>
                <a:gd name="connsiteY3" fmla="*/ 17334 h 22708"/>
                <a:gd name="connsiteX4" fmla="*/ 49359 w 60556"/>
                <a:gd name="connsiteY4" fmla="*/ 22936 h 22708"/>
                <a:gd name="connsiteX5" fmla="*/ 30360 w 60556"/>
                <a:gd name="connsiteY5" fmla="*/ 21573 h 22708"/>
                <a:gd name="connsiteX6" fmla="*/ 26045 w 60556"/>
                <a:gd name="connsiteY6" fmla="*/ 21195 h 22708"/>
                <a:gd name="connsiteX7" fmla="*/ 13177 w 60556"/>
                <a:gd name="connsiteY7" fmla="*/ 20513 h 22708"/>
                <a:gd name="connsiteX8" fmla="*/ 6516 w 60556"/>
                <a:gd name="connsiteY8" fmla="*/ 20513 h 22708"/>
                <a:gd name="connsiteX9" fmla="*/ 9468 w 60556"/>
                <a:gd name="connsiteY9" fmla="*/ 14004 h 22708"/>
                <a:gd name="connsiteX10" fmla="*/ 13026 w 60556"/>
                <a:gd name="connsiteY10" fmla="*/ 7797 h 22708"/>
                <a:gd name="connsiteX11" fmla="*/ 12420 w 60556"/>
                <a:gd name="connsiteY11" fmla="*/ 6358 h 22708"/>
                <a:gd name="connsiteX12" fmla="*/ 13101 w 60556"/>
                <a:gd name="connsiteY12" fmla="*/ 5677 h 22708"/>
                <a:gd name="connsiteX13" fmla="*/ 32176 w 60556"/>
                <a:gd name="connsiteY13" fmla="*/ 18924 h 22708"/>
                <a:gd name="connsiteX14" fmla="*/ 37929 w 60556"/>
                <a:gd name="connsiteY14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56" h="22708">
                  <a:moveTo>
                    <a:pt x="37929" y="19075"/>
                  </a:moveTo>
                  <a:cubicBezTo>
                    <a:pt x="41638" y="19378"/>
                    <a:pt x="45650" y="18091"/>
                    <a:pt x="49056" y="20059"/>
                  </a:cubicBezTo>
                  <a:cubicBezTo>
                    <a:pt x="53068" y="22330"/>
                    <a:pt x="54658" y="18999"/>
                    <a:pt x="56929" y="17183"/>
                  </a:cubicBezTo>
                  <a:cubicBezTo>
                    <a:pt x="58367" y="16123"/>
                    <a:pt x="59730" y="16123"/>
                    <a:pt x="61092" y="17334"/>
                  </a:cubicBezTo>
                  <a:cubicBezTo>
                    <a:pt x="59654" y="24450"/>
                    <a:pt x="55036" y="24904"/>
                    <a:pt x="49359" y="22936"/>
                  </a:cubicBezTo>
                  <a:cubicBezTo>
                    <a:pt x="43379" y="18394"/>
                    <a:pt x="36567" y="25207"/>
                    <a:pt x="30360" y="21573"/>
                  </a:cubicBezTo>
                  <a:cubicBezTo>
                    <a:pt x="29300" y="20968"/>
                    <a:pt x="27181" y="22709"/>
                    <a:pt x="26045" y="21195"/>
                  </a:cubicBezTo>
                  <a:cubicBezTo>
                    <a:pt x="21958" y="15896"/>
                    <a:pt x="17946" y="17259"/>
                    <a:pt x="13177" y="20513"/>
                  </a:cubicBezTo>
                  <a:cubicBezTo>
                    <a:pt x="11663" y="21573"/>
                    <a:pt x="8559" y="23617"/>
                    <a:pt x="6516" y="20513"/>
                  </a:cubicBezTo>
                  <a:cubicBezTo>
                    <a:pt x="4245" y="17031"/>
                    <a:pt x="7046" y="15669"/>
                    <a:pt x="9468" y="14004"/>
                  </a:cubicBezTo>
                  <a:cubicBezTo>
                    <a:pt x="11587" y="12565"/>
                    <a:pt x="13253" y="10673"/>
                    <a:pt x="13026" y="7797"/>
                  </a:cubicBezTo>
                  <a:cubicBezTo>
                    <a:pt x="12420" y="7342"/>
                    <a:pt x="12193" y="6813"/>
                    <a:pt x="12420" y="6358"/>
                  </a:cubicBezTo>
                  <a:cubicBezTo>
                    <a:pt x="12647" y="5904"/>
                    <a:pt x="12874" y="5677"/>
                    <a:pt x="13101" y="5677"/>
                  </a:cubicBezTo>
                  <a:cubicBezTo>
                    <a:pt x="15372" y="15972"/>
                    <a:pt x="24758" y="16047"/>
                    <a:pt x="32176" y="18924"/>
                  </a:cubicBezTo>
                  <a:cubicBezTo>
                    <a:pt x="34145" y="17486"/>
                    <a:pt x="36037" y="17486"/>
                    <a:pt x="37929" y="19075"/>
                  </a:cubicBezTo>
                  <a:close/>
                </a:path>
              </a:pathLst>
            </a:custGeom>
            <a:solidFill>
              <a:srgbClr val="F2C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/>
            <p:cNvSpPr/>
            <p:nvPr/>
          </p:nvSpPr>
          <p:spPr>
            <a:xfrm>
              <a:off x="1799054" y="357086"/>
              <a:ext cx="30278" cy="30278"/>
            </a:xfrm>
            <a:custGeom>
              <a:avLst/>
              <a:gdLst>
                <a:gd name="connsiteX0" fmla="*/ 28813 w 30278"/>
                <a:gd name="connsiteY0" fmla="*/ 19244 h 30278"/>
                <a:gd name="connsiteX1" fmla="*/ 9738 w 30278"/>
                <a:gd name="connsiteY1" fmla="*/ 26814 h 30278"/>
                <a:gd name="connsiteX2" fmla="*/ 7846 w 30278"/>
                <a:gd name="connsiteY2" fmla="*/ 11599 h 30278"/>
                <a:gd name="connsiteX3" fmla="*/ 7846 w 30278"/>
                <a:gd name="connsiteY3" fmla="*/ 11599 h 30278"/>
                <a:gd name="connsiteX4" fmla="*/ 23060 w 30278"/>
                <a:gd name="connsiteY4" fmla="*/ 7814 h 30278"/>
                <a:gd name="connsiteX5" fmla="*/ 23060 w 30278"/>
                <a:gd name="connsiteY5" fmla="*/ 7814 h 30278"/>
                <a:gd name="connsiteX6" fmla="*/ 28813 w 30278"/>
                <a:gd name="connsiteY6" fmla="*/ 192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813" y="19244"/>
                  </a:moveTo>
                  <a:cubicBezTo>
                    <a:pt x="19200" y="14476"/>
                    <a:pt x="14810" y="16217"/>
                    <a:pt x="9738" y="26814"/>
                  </a:cubicBezTo>
                  <a:cubicBezTo>
                    <a:pt x="5348" y="22196"/>
                    <a:pt x="4212" y="17201"/>
                    <a:pt x="7846" y="11599"/>
                  </a:cubicBezTo>
                  <a:lnTo>
                    <a:pt x="7846" y="11599"/>
                  </a:lnTo>
                  <a:cubicBezTo>
                    <a:pt x="11631" y="5014"/>
                    <a:pt x="16778" y="4181"/>
                    <a:pt x="23060" y="7814"/>
                  </a:cubicBezTo>
                  <a:lnTo>
                    <a:pt x="23060" y="7814"/>
                  </a:lnTo>
                  <a:cubicBezTo>
                    <a:pt x="27451" y="10388"/>
                    <a:pt x="28813" y="14476"/>
                    <a:pt x="28813" y="1924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/>
            <p:cNvSpPr/>
            <p:nvPr/>
          </p:nvSpPr>
          <p:spPr>
            <a:xfrm>
              <a:off x="1594642" y="1356781"/>
              <a:ext cx="22709" cy="30278"/>
            </a:xfrm>
            <a:custGeom>
              <a:avLst/>
              <a:gdLst>
                <a:gd name="connsiteX0" fmla="*/ 24155 w 22708"/>
                <a:gd name="connsiteY0" fmla="*/ 21378 h 30278"/>
                <a:gd name="connsiteX1" fmla="*/ 6896 w 22708"/>
                <a:gd name="connsiteY1" fmla="*/ 25239 h 30278"/>
                <a:gd name="connsiteX2" fmla="*/ 14617 w 22708"/>
                <a:gd name="connsiteY2" fmla="*/ 6239 h 30278"/>
                <a:gd name="connsiteX3" fmla="*/ 16964 w 22708"/>
                <a:gd name="connsiteY3" fmla="*/ 6088 h 30278"/>
                <a:gd name="connsiteX4" fmla="*/ 24155 w 22708"/>
                <a:gd name="connsiteY4" fmla="*/ 213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24155" y="21378"/>
                  </a:moveTo>
                  <a:cubicBezTo>
                    <a:pt x="18553" y="23195"/>
                    <a:pt x="14012" y="30008"/>
                    <a:pt x="6896" y="25239"/>
                  </a:cubicBezTo>
                  <a:cubicBezTo>
                    <a:pt x="3944" y="16534"/>
                    <a:pt x="6291" y="10781"/>
                    <a:pt x="14617" y="6239"/>
                  </a:cubicBezTo>
                  <a:cubicBezTo>
                    <a:pt x="15374" y="5558"/>
                    <a:pt x="16131" y="5482"/>
                    <a:pt x="16964" y="6088"/>
                  </a:cubicBezTo>
                  <a:cubicBezTo>
                    <a:pt x="16812" y="12371"/>
                    <a:pt x="22717" y="15852"/>
                    <a:pt x="24155" y="21378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/>
            <p:cNvSpPr/>
            <p:nvPr/>
          </p:nvSpPr>
          <p:spPr>
            <a:xfrm>
              <a:off x="1896617" y="1723893"/>
              <a:ext cx="30278" cy="22709"/>
            </a:xfrm>
            <a:custGeom>
              <a:avLst/>
              <a:gdLst>
                <a:gd name="connsiteX0" fmla="*/ 11033 w 30278"/>
                <a:gd name="connsiteY0" fmla="*/ 6023 h 22708"/>
                <a:gd name="connsiteX1" fmla="*/ 27004 w 30278"/>
                <a:gd name="connsiteY1" fmla="*/ 10867 h 22708"/>
                <a:gd name="connsiteX2" fmla="*/ 20494 w 30278"/>
                <a:gd name="connsiteY2" fmla="*/ 21237 h 22708"/>
                <a:gd name="connsiteX3" fmla="*/ 6491 w 30278"/>
                <a:gd name="connsiteY3" fmla="*/ 14955 h 22708"/>
                <a:gd name="connsiteX4" fmla="*/ 11033 w 30278"/>
                <a:gd name="connsiteY4" fmla="*/ 6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1033" y="6023"/>
                  </a:moveTo>
                  <a:cubicBezTo>
                    <a:pt x="17088" y="4584"/>
                    <a:pt x="21781" y="7915"/>
                    <a:pt x="27004" y="10867"/>
                  </a:cubicBezTo>
                  <a:cubicBezTo>
                    <a:pt x="25036" y="14273"/>
                    <a:pt x="23901" y="18361"/>
                    <a:pt x="20494" y="21237"/>
                  </a:cubicBezTo>
                  <a:cubicBezTo>
                    <a:pt x="13833" y="23508"/>
                    <a:pt x="9443" y="19724"/>
                    <a:pt x="6491" y="14955"/>
                  </a:cubicBezTo>
                  <a:cubicBezTo>
                    <a:pt x="3917" y="10640"/>
                    <a:pt x="8005" y="8293"/>
                    <a:pt x="11033" y="6023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/>
            <p:cNvSpPr/>
            <p:nvPr/>
          </p:nvSpPr>
          <p:spPr>
            <a:xfrm>
              <a:off x="1520325" y="1897742"/>
              <a:ext cx="30278" cy="22709"/>
            </a:xfrm>
            <a:custGeom>
              <a:avLst/>
              <a:gdLst>
                <a:gd name="connsiteX0" fmla="*/ 14676 w 30278"/>
                <a:gd name="connsiteY0" fmla="*/ 7030 h 22708"/>
                <a:gd name="connsiteX1" fmla="*/ 23003 w 30278"/>
                <a:gd name="connsiteY1" fmla="*/ 14827 h 22708"/>
                <a:gd name="connsiteX2" fmla="*/ 26182 w 30278"/>
                <a:gd name="connsiteY2" fmla="*/ 22320 h 22708"/>
                <a:gd name="connsiteX3" fmla="*/ 5896 w 30278"/>
                <a:gd name="connsiteY3" fmla="*/ 13994 h 22708"/>
                <a:gd name="connsiteX4" fmla="*/ 7031 w 30278"/>
                <a:gd name="connsiteY4" fmla="*/ 10815 h 22708"/>
                <a:gd name="connsiteX5" fmla="*/ 9605 w 30278"/>
                <a:gd name="connsiteY5" fmla="*/ 6122 h 22708"/>
                <a:gd name="connsiteX6" fmla="*/ 14676 w 30278"/>
                <a:gd name="connsiteY6" fmla="*/ 70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4676" y="7030"/>
                  </a:moveTo>
                  <a:cubicBezTo>
                    <a:pt x="17099" y="9982"/>
                    <a:pt x="18083" y="14221"/>
                    <a:pt x="23003" y="14827"/>
                  </a:cubicBezTo>
                  <a:cubicBezTo>
                    <a:pt x="27620" y="15432"/>
                    <a:pt x="25577" y="19595"/>
                    <a:pt x="26182" y="22320"/>
                  </a:cubicBezTo>
                  <a:cubicBezTo>
                    <a:pt x="18007" y="24364"/>
                    <a:pt x="8772" y="20655"/>
                    <a:pt x="5896" y="13994"/>
                  </a:cubicBezTo>
                  <a:cubicBezTo>
                    <a:pt x="5366" y="12707"/>
                    <a:pt x="5820" y="11572"/>
                    <a:pt x="7031" y="10815"/>
                  </a:cubicBezTo>
                  <a:cubicBezTo>
                    <a:pt x="8545" y="9604"/>
                    <a:pt x="7788" y="7181"/>
                    <a:pt x="9605" y="6122"/>
                  </a:cubicBezTo>
                  <a:cubicBezTo>
                    <a:pt x="11497" y="5365"/>
                    <a:pt x="13238" y="5516"/>
                    <a:pt x="14676" y="703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/>
            <p:cNvSpPr/>
            <p:nvPr/>
          </p:nvSpPr>
          <p:spPr>
            <a:xfrm>
              <a:off x="1624962" y="1663903"/>
              <a:ext cx="22709" cy="22709"/>
            </a:xfrm>
            <a:custGeom>
              <a:avLst/>
              <a:gdLst>
                <a:gd name="connsiteX0" fmla="*/ 13515 w 22708"/>
                <a:gd name="connsiteY0" fmla="*/ 20444 h 22708"/>
                <a:gd name="connsiteX1" fmla="*/ 5718 w 22708"/>
                <a:gd name="connsiteY1" fmla="*/ 16205 h 22708"/>
                <a:gd name="connsiteX2" fmla="*/ 13364 w 22708"/>
                <a:gd name="connsiteY2" fmla="*/ 5683 h 22708"/>
                <a:gd name="connsiteX3" fmla="*/ 24037 w 22708"/>
                <a:gd name="connsiteY3" fmla="*/ 14010 h 22708"/>
                <a:gd name="connsiteX4" fmla="*/ 13515 w 22708"/>
                <a:gd name="connsiteY4" fmla="*/ 2044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515" y="20444"/>
                  </a:moveTo>
                  <a:cubicBezTo>
                    <a:pt x="10487" y="20217"/>
                    <a:pt x="6324" y="21201"/>
                    <a:pt x="5718" y="16205"/>
                  </a:cubicBezTo>
                  <a:cubicBezTo>
                    <a:pt x="5188" y="11588"/>
                    <a:pt x="9882" y="5456"/>
                    <a:pt x="13364" y="5683"/>
                  </a:cubicBezTo>
                  <a:cubicBezTo>
                    <a:pt x="16089" y="5835"/>
                    <a:pt x="24188" y="12117"/>
                    <a:pt x="24037" y="14010"/>
                  </a:cubicBezTo>
                  <a:cubicBezTo>
                    <a:pt x="23734" y="16735"/>
                    <a:pt x="17981" y="20444"/>
                    <a:pt x="13515" y="20444"/>
                  </a:cubicBezTo>
                  <a:close/>
                </a:path>
              </a:pathLst>
            </a:custGeom>
            <a:solidFill>
              <a:srgbClr val="F4D4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1959163" y="902868"/>
              <a:ext cx="30278" cy="22709"/>
            </a:xfrm>
            <a:custGeom>
              <a:avLst/>
              <a:gdLst>
                <a:gd name="connsiteX0" fmla="*/ 22744 w 30278"/>
                <a:gd name="connsiteY0" fmla="*/ 5677 h 22708"/>
                <a:gd name="connsiteX1" fmla="*/ 24560 w 30278"/>
                <a:gd name="connsiteY1" fmla="*/ 18016 h 22708"/>
                <a:gd name="connsiteX2" fmla="*/ 15250 w 30278"/>
                <a:gd name="connsiteY2" fmla="*/ 22784 h 22708"/>
                <a:gd name="connsiteX3" fmla="*/ 5712 w 30278"/>
                <a:gd name="connsiteY3" fmla="*/ 12565 h 22708"/>
                <a:gd name="connsiteX4" fmla="*/ 7453 w 30278"/>
                <a:gd name="connsiteY4" fmla="*/ 9538 h 22708"/>
                <a:gd name="connsiteX5" fmla="*/ 8589 w 30278"/>
                <a:gd name="connsiteY5" fmla="*/ 9916 h 22708"/>
                <a:gd name="connsiteX6" fmla="*/ 21608 w 30278"/>
                <a:gd name="connsiteY6" fmla="*/ 6131 h 22708"/>
                <a:gd name="connsiteX7" fmla="*/ 22744 w 3027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2744" y="5677"/>
                  </a:moveTo>
                  <a:cubicBezTo>
                    <a:pt x="25923" y="9386"/>
                    <a:pt x="28345" y="13398"/>
                    <a:pt x="24560" y="18016"/>
                  </a:cubicBezTo>
                  <a:cubicBezTo>
                    <a:pt x="22214" y="20816"/>
                    <a:pt x="19716" y="23995"/>
                    <a:pt x="15250" y="22784"/>
                  </a:cubicBezTo>
                  <a:cubicBezTo>
                    <a:pt x="10027" y="21346"/>
                    <a:pt x="6621" y="18091"/>
                    <a:pt x="5712" y="12565"/>
                  </a:cubicBezTo>
                  <a:cubicBezTo>
                    <a:pt x="5485" y="11203"/>
                    <a:pt x="6394" y="10219"/>
                    <a:pt x="7453" y="9538"/>
                  </a:cubicBezTo>
                  <a:cubicBezTo>
                    <a:pt x="7832" y="9689"/>
                    <a:pt x="8210" y="9840"/>
                    <a:pt x="8589" y="9916"/>
                  </a:cubicBezTo>
                  <a:cubicBezTo>
                    <a:pt x="13585" y="10900"/>
                    <a:pt x="17294" y="7645"/>
                    <a:pt x="21608" y="6131"/>
                  </a:cubicBezTo>
                  <a:cubicBezTo>
                    <a:pt x="21911" y="5980"/>
                    <a:pt x="22365" y="5829"/>
                    <a:pt x="22744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1909292" y="1410632"/>
              <a:ext cx="30278" cy="22709"/>
            </a:xfrm>
            <a:custGeom>
              <a:avLst/>
              <a:gdLst>
                <a:gd name="connsiteX0" fmla="*/ 5927 w 30278"/>
                <a:gd name="connsiteY0" fmla="*/ 7494 h 22708"/>
                <a:gd name="connsiteX1" fmla="*/ 7744 w 30278"/>
                <a:gd name="connsiteY1" fmla="*/ 7418 h 22708"/>
                <a:gd name="connsiteX2" fmla="*/ 23110 w 30278"/>
                <a:gd name="connsiteY2" fmla="*/ 5677 h 22708"/>
                <a:gd name="connsiteX3" fmla="*/ 24927 w 30278"/>
                <a:gd name="connsiteY3" fmla="*/ 15139 h 22708"/>
                <a:gd name="connsiteX4" fmla="*/ 22353 w 30278"/>
                <a:gd name="connsiteY4" fmla="*/ 15972 h 22708"/>
                <a:gd name="connsiteX5" fmla="*/ 14784 w 30278"/>
                <a:gd name="connsiteY5" fmla="*/ 22254 h 22708"/>
                <a:gd name="connsiteX6" fmla="*/ 5927 w 30278"/>
                <a:gd name="connsiteY6" fmla="*/ 74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927" y="7494"/>
                  </a:moveTo>
                  <a:cubicBezTo>
                    <a:pt x="6533" y="7494"/>
                    <a:pt x="7139" y="7494"/>
                    <a:pt x="7744" y="7418"/>
                  </a:cubicBezTo>
                  <a:cubicBezTo>
                    <a:pt x="13118" y="9235"/>
                    <a:pt x="17963" y="5677"/>
                    <a:pt x="23110" y="5677"/>
                  </a:cubicBezTo>
                  <a:cubicBezTo>
                    <a:pt x="22050" y="9159"/>
                    <a:pt x="28182" y="11203"/>
                    <a:pt x="24927" y="15139"/>
                  </a:cubicBezTo>
                  <a:cubicBezTo>
                    <a:pt x="24019" y="15366"/>
                    <a:pt x="22656" y="15366"/>
                    <a:pt x="22353" y="15972"/>
                  </a:cubicBezTo>
                  <a:cubicBezTo>
                    <a:pt x="20537" y="18999"/>
                    <a:pt x="21218" y="24677"/>
                    <a:pt x="14784" y="22254"/>
                  </a:cubicBezTo>
                  <a:cubicBezTo>
                    <a:pt x="8425" y="19832"/>
                    <a:pt x="4641" y="13625"/>
                    <a:pt x="5927" y="7494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1937781" y="1701315"/>
              <a:ext cx="22709" cy="30278"/>
            </a:xfrm>
            <a:custGeom>
              <a:avLst/>
              <a:gdLst>
                <a:gd name="connsiteX0" fmla="*/ 19298 w 22708"/>
                <a:gd name="connsiteY0" fmla="*/ 11493 h 30278"/>
                <a:gd name="connsiteX1" fmla="*/ 21190 w 22708"/>
                <a:gd name="connsiteY1" fmla="*/ 17246 h 30278"/>
                <a:gd name="connsiteX2" fmla="*/ 19373 w 22708"/>
                <a:gd name="connsiteY2" fmla="*/ 25270 h 30278"/>
                <a:gd name="connsiteX3" fmla="*/ 17330 w 22708"/>
                <a:gd name="connsiteY3" fmla="*/ 24891 h 30278"/>
                <a:gd name="connsiteX4" fmla="*/ 6278 w 22708"/>
                <a:gd name="connsiteY4" fmla="*/ 18230 h 30278"/>
                <a:gd name="connsiteX5" fmla="*/ 8473 w 22708"/>
                <a:gd name="connsiteY5" fmla="*/ 8692 h 30278"/>
                <a:gd name="connsiteX6" fmla="*/ 19449 w 22708"/>
                <a:gd name="connsiteY6" fmla="*/ 7633 h 30278"/>
                <a:gd name="connsiteX7" fmla="*/ 18843 w 22708"/>
                <a:gd name="connsiteY7" fmla="*/ 8541 h 30278"/>
                <a:gd name="connsiteX8" fmla="*/ 19298 w 22708"/>
                <a:gd name="connsiteY8" fmla="*/ 11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298" y="11493"/>
                  </a:moveTo>
                  <a:cubicBezTo>
                    <a:pt x="16875" y="14445"/>
                    <a:pt x="20130" y="15505"/>
                    <a:pt x="21190" y="17246"/>
                  </a:cubicBezTo>
                  <a:cubicBezTo>
                    <a:pt x="20812" y="19971"/>
                    <a:pt x="20660" y="22772"/>
                    <a:pt x="19373" y="25270"/>
                  </a:cubicBezTo>
                  <a:cubicBezTo>
                    <a:pt x="18541" y="25648"/>
                    <a:pt x="17859" y="25572"/>
                    <a:pt x="17330" y="24891"/>
                  </a:cubicBezTo>
                  <a:cubicBezTo>
                    <a:pt x="12334" y="24740"/>
                    <a:pt x="7565" y="23831"/>
                    <a:pt x="6278" y="18230"/>
                  </a:cubicBezTo>
                  <a:cubicBezTo>
                    <a:pt x="5521" y="15051"/>
                    <a:pt x="4840" y="10963"/>
                    <a:pt x="8473" y="8692"/>
                  </a:cubicBezTo>
                  <a:cubicBezTo>
                    <a:pt x="11804" y="6573"/>
                    <a:pt x="15437" y="3696"/>
                    <a:pt x="19449" y="7633"/>
                  </a:cubicBezTo>
                  <a:cubicBezTo>
                    <a:pt x="19222" y="7935"/>
                    <a:pt x="18995" y="8238"/>
                    <a:pt x="18843" y="8541"/>
                  </a:cubicBezTo>
                  <a:cubicBezTo>
                    <a:pt x="17859" y="9676"/>
                    <a:pt x="18389" y="10660"/>
                    <a:pt x="19298" y="11493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/>
            <p:cNvSpPr/>
            <p:nvPr/>
          </p:nvSpPr>
          <p:spPr>
            <a:xfrm>
              <a:off x="2038830" y="948663"/>
              <a:ext cx="30278" cy="30278"/>
            </a:xfrm>
            <a:custGeom>
              <a:avLst/>
              <a:gdLst>
                <a:gd name="connsiteX0" fmla="*/ 5677 w 30278"/>
                <a:gd name="connsiteY0" fmla="*/ 22784 h 30278"/>
                <a:gd name="connsiteX1" fmla="*/ 10295 w 30278"/>
                <a:gd name="connsiteY1" fmla="*/ 20211 h 30278"/>
                <a:gd name="connsiteX2" fmla="*/ 17864 w 30278"/>
                <a:gd name="connsiteY2" fmla="*/ 16956 h 30278"/>
                <a:gd name="connsiteX3" fmla="*/ 21270 w 30278"/>
                <a:gd name="connsiteY3" fmla="*/ 18470 h 30278"/>
                <a:gd name="connsiteX4" fmla="*/ 22557 w 30278"/>
                <a:gd name="connsiteY4" fmla="*/ 15442 h 30278"/>
                <a:gd name="connsiteX5" fmla="*/ 20968 w 30278"/>
                <a:gd name="connsiteY5" fmla="*/ 5677 h 30278"/>
                <a:gd name="connsiteX6" fmla="*/ 30278 w 30278"/>
                <a:gd name="connsiteY6" fmla="*/ 8554 h 30278"/>
                <a:gd name="connsiteX7" fmla="*/ 23541 w 30278"/>
                <a:gd name="connsiteY7" fmla="*/ 20362 h 30278"/>
                <a:gd name="connsiteX8" fmla="*/ 5677 w 30278"/>
                <a:gd name="connsiteY8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22784"/>
                  </a:moveTo>
                  <a:cubicBezTo>
                    <a:pt x="7267" y="22103"/>
                    <a:pt x="9840" y="24222"/>
                    <a:pt x="10295" y="20211"/>
                  </a:cubicBezTo>
                  <a:cubicBezTo>
                    <a:pt x="10824" y="14609"/>
                    <a:pt x="13852" y="13322"/>
                    <a:pt x="17864" y="16956"/>
                  </a:cubicBezTo>
                  <a:cubicBezTo>
                    <a:pt x="19075" y="18015"/>
                    <a:pt x="19681" y="19151"/>
                    <a:pt x="21270" y="18470"/>
                  </a:cubicBezTo>
                  <a:cubicBezTo>
                    <a:pt x="22557" y="17940"/>
                    <a:pt x="23238" y="16426"/>
                    <a:pt x="22557" y="15442"/>
                  </a:cubicBezTo>
                  <a:cubicBezTo>
                    <a:pt x="20438" y="12414"/>
                    <a:pt x="22936" y="8705"/>
                    <a:pt x="20968" y="5677"/>
                  </a:cubicBezTo>
                  <a:cubicBezTo>
                    <a:pt x="23844" y="6586"/>
                    <a:pt x="26796" y="7418"/>
                    <a:pt x="30278" y="8554"/>
                  </a:cubicBezTo>
                  <a:cubicBezTo>
                    <a:pt x="28461" y="13020"/>
                    <a:pt x="25055" y="15972"/>
                    <a:pt x="23541" y="20362"/>
                  </a:cubicBezTo>
                  <a:cubicBezTo>
                    <a:pt x="21195" y="26948"/>
                    <a:pt x="13020" y="27553"/>
                    <a:pt x="5677" y="2278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/>
            <p:cNvSpPr/>
            <p:nvPr/>
          </p:nvSpPr>
          <p:spPr>
            <a:xfrm>
              <a:off x="1762920" y="706982"/>
              <a:ext cx="37848" cy="22709"/>
            </a:xfrm>
            <a:custGeom>
              <a:avLst/>
              <a:gdLst>
                <a:gd name="connsiteX0" fmla="*/ 34441 w 37847"/>
                <a:gd name="connsiteY0" fmla="*/ 11568 h 22708"/>
                <a:gd name="connsiteX1" fmla="*/ 32473 w 37847"/>
                <a:gd name="connsiteY1" fmla="*/ 11643 h 22708"/>
                <a:gd name="connsiteX2" fmla="*/ 18016 w 37847"/>
                <a:gd name="connsiteY2" fmla="*/ 21862 h 22708"/>
                <a:gd name="connsiteX3" fmla="*/ 9538 w 37847"/>
                <a:gd name="connsiteY3" fmla="*/ 15050 h 22708"/>
                <a:gd name="connsiteX4" fmla="*/ 6586 w 37847"/>
                <a:gd name="connsiteY4" fmla="*/ 15882 h 22708"/>
                <a:gd name="connsiteX5" fmla="*/ 5677 w 37847"/>
                <a:gd name="connsiteY5" fmla="*/ 15201 h 22708"/>
                <a:gd name="connsiteX6" fmla="*/ 21422 w 37847"/>
                <a:gd name="connsiteY6" fmla="*/ 6118 h 22708"/>
                <a:gd name="connsiteX7" fmla="*/ 34441 w 37847"/>
                <a:gd name="connsiteY7" fmla="*/ 115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34441" y="11568"/>
                  </a:moveTo>
                  <a:cubicBezTo>
                    <a:pt x="33760" y="11568"/>
                    <a:pt x="33155" y="11643"/>
                    <a:pt x="32473" y="11643"/>
                  </a:cubicBezTo>
                  <a:cubicBezTo>
                    <a:pt x="25358" y="11719"/>
                    <a:pt x="24752" y="21181"/>
                    <a:pt x="18016" y="21862"/>
                  </a:cubicBezTo>
                  <a:cubicBezTo>
                    <a:pt x="13777" y="21257"/>
                    <a:pt x="11960" y="17850"/>
                    <a:pt x="9538" y="15050"/>
                  </a:cubicBezTo>
                  <a:cubicBezTo>
                    <a:pt x="8629" y="15655"/>
                    <a:pt x="7645" y="15958"/>
                    <a:pt x="6586" y="15882"/>
                  </a:cubicBezTo>
                  <a:cubicBezTo>
                    <a:pt x="6283" y="15655"/>
                    <a:pt x="5980" y="15428"/>
                    <a:pt x="5677" y="15201"/>
                  </a:cubicBezTo>
                  <a:cubicBezTo>
                    <a:pt x="7418" y="6269"/>
                    <a:pt x="15442" y="7026"/>
                    <a:pt x="21422" y="6118"/>
                  </a:cubicBezTo>
                  <a:cubicBezTo>
                    <a:pt x="26039" y="5436"/>
                    <a:pt x="32322" y="4604"/>
                    <a:pt x="34441" y="1156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/>
            <p:cNvSpPr/>
            <p:nvPr/>
          </p:nvSpPr>
          <p:spPr>
            <a:xfrm>
              <a:off x="1774565" y="1659668"/>
              <a:ext cx="22709" cy="22709"/>
            </a:xfrm>
            <a:custGeom>
              <a:avLst/>
              <a:gdLst>
                <a:gd name="connsiteX0" fmla="*/ 11594 w 22708"/>
                <a:gd name="connsiteY0" fmla="*/ 5679 h 22708"/>
                <a:gd name="connsiteX1" fmla="*/ 19088 w 22708"/>
                <a:gd name="connsiteY1" fmla="*/ 15141 h 22708"/>
                <a:gd name="connsiteX2" fmla="*/ 12351 w 22708"/>
                <a:gd name="connsiteY2" fmla="*/ 21802 h 22708"/>
                <a:gd name="connsiteX3" fmla="*/ 5690 w 22708"/>
                <a:gd name="connsiteY3" fmla="*/ 12264 h 22708"/>
                <a:gd name="connsiteX4" fmla="*/ 11594 w 22708"/>
                <a:gd name="connsiteY4" fmla="*/ 56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1594" y="5679"/>
                  </a:moveTo>
                  <a:cubicBezTo>
                    <a:pt x="16212" y="5982"/>
                    <a:pt x="19391" y="10296"/>
                    <a:pt x="19088" y="15141"/>
                  </a:cubicBezTo>
                  <a:cubicBezTo>
                    <a:pt x="18861" y="19531"/>
                    <a:pt x="15833" y="21348"/>
                    <a:pt x="12351" y="21802"/>
                  </a:cubicBezTo>
                  <a:cubicBezTo>
                    <a:pt x="8264" y="22332"/>
                    <a:pt x="5463" y="17714"/>
                    <a:pt x="5690" y="12264"/>
                  </a:cubicBezTo>
                  <a:cubicBezTo>
                    <a:pt x="5841" y="8025"/>
                    <a:pt x="7431" y="5603"/>
                    <a:pt x="11594" y="5679"/>
                  </a:cubicBezTo>
                  <a:close/>
                </a:path>
              </a:pathLst>
            </a:custGeom>
            <a:solidFill>
              <a:srgbClr val="F6DC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/>
            <p:cNvSpPr/>
            <p:nvPr/>
          </p:nvSpPr>
          <p:spPr>
            <a:xfrm>
              <a:off x="1839740" y="1451308"/>
              <a:ext cx="22709" cy="22709"/>
            </a:xfrm>
            <a:custGeom>
              <a:avLst/>
              <a:gdLst>
                <a:gd name="connsiteX0" fmla="*/ 20374 w 22708"/>
                <a:gd name="connsiteY0" fmla="*/ 10873 h 22708"/>
                <a:gd name="connsiteX1" fmla="*/ 12880 w 22708"/>
                <a:gd name="connsiteY1" fmla="*/ 20108 h 22708"/>
                <a:gd name="connsiteX2" fmla="*/ 5689 w 22708"/>
                <a:gd name="connsiteY2" fmla="*/ 13220 h 22708"/>
                <a:gd name="connsiteX3" fmla="*/ 11972 w 22708"/>
                <a:gd name="connsiteY3" fmla="*/ 5802 h 22708"/>
                <a:gd name="connsiteX4" fmla="*/ 20374 w 22708"/>
                <a:gd name="connsiteY4" fmla="*/ 108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374" y="10873"/>
                  </a:moveTo>
                  <a:cubicBezTo>
                    <a:pt x="20449" y="15339"/>
                    <a:pt x="16513" y="20259"/>
                    <a:pt x="12880" y="20108"/>
                  </a:cubicBezTo>
                  <a:cubicBezTo>
                    <a:pt x="8565" y="19957"/>
                    <a:pt x="5462" y="17307"/>
                    <a:pt x="5689" y="13220"/>
                  </a:cubicBezTo>
                  <a:cubicBezTo>
                    <a:pt x="5916" y="9889"/>
                    <a:pt x="7051" y="4818"/>
                    <a:pt x="11972" y="5802"/>
                  </a:cubicBezTo>
                  <a:cubicBezTo>
                    <a:pt x="14772" y="6407"/>
                    <a:pt x="20222" y="4893"/>
                    <a:pt x="20374" y="10873"/>
                  </a:cubicBezTo>
                  <a:close/>
                </a:path>
              </a:pathLst>
            </a:custGeom>
            <a:solidFill>
              <a:srgbClr val="F1C8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/>
            <p:cNvSpPr/>
            <p:nvPr/>
          </p:nvSpPr>
          <p:spPr>
            <a:xfrm>
              <a:off x="1555168" y="872590"/>
              <a:ext cx="30278" cy="30278"/>
            </a:xfrm>
            <a:custGeom>
              <a:avLst/>
              <a:gdLst>
                <a:gd name="connsiteX0" fmla="*/ 8371 w 30278"/>
                <a:gd name="connsiteY0" fmla="*/ 5677 h 30278"/>
                <a:gd name="connsiteX1" fmla="*/ 14578 w 30278"/>
                <a:gd name="connsiteY1" fmla="*/ 7342 h 30278"/>
                <a:gd name="connsiteX2" fmla="*/ 29338 w 30278"/>
                <a:gd name="connsiteY2" fmla="*/ 20741 h 30278"/>
                <a:gd name="connsiteX3" fmla="*/ 25629 w 30278"/>
                <a:gd name="connsiteY3" fmla="*/ 24071 h 30278"/>
                <a:gd name="connsiteX4" fmla="*/ 21163 w 30278"/>
                <a:gd name="connsiteY4" fmla="*/ 18545 h 30278"/>
                <a:gd name="connsiteX5" fmla="*/ 13972 w 30278"/>
                <a:gd name="connsiteY5" fmla="*/ 19454 h 30278"/>
                <a:gd name="connsiteX6" fmla="*/ 5797 w 30278"/>
                <a:gd name="connsiteY6" fmla="*/ 13020 h 30278"/>
                <a:gd name="connsiteX7" fmla="*/ 8371 w 3027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8371" y="5677"/>
                  </a:moveTo>
                  <a:cubicBezTo>
                    <a:pt x="10414" y="6283"/>
                    <a:pt x="12534" y="7418"/>
                    <a:pt x="14578" y="7342"/>
                  </a:cubicBezTo>
                  <a:cubicBezTo>
                    <a:pt x="24040" y="7040"/>
                    <a:pt x="28430" y="11809"/>
                    <a:pt x="29338" y="20741"/>
                  </a:cubicBezTo>
                  <a:cubicBezTo>
                    <a:pt x="31155" y="25282"/>
                    <a:pt x="29187" y="25736"/>
                    <a:pt x="25629" y="24071"/>
                  </a:cubicBezTo>
                  <a:cubicBezTo>
                    <a:pt x="23358" y="22936"/>
                    <a:pt x="22147" y="20816"/>
                    <a:pt x="21163" y="18545"/>
                  </a:cubicBezTo>
                  <a:cubicBezTo>
                    <a:pt x="17984" y="12338"/>
                    <a:pt x="16697" y="21876"/>
                    <a:pt x="13972" y="19454"/>
                  </a:cubicBezTo>
                  <a:cubicBezTo>
                    <a:pt x="11020" y="17561"/>
                    <a:pt x="8219" y="15518"/>
                    <a:pt x="5797" y="13020"/>
                  </a:cubicBezTo>
                  <a:cubicBezTo>
                    <a:pt x="5343" y="10067"/>
                    <a:pt x="6175" y="7645"/>
                    <a:pt x="8371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/>
            <p:cNvSpPr/>
            <p:nvPr/>
          </p:nvSpPr>
          <p:spPr>
            <a:xfrm>
              <a:off x="1552757" y="1322858"/>
              <a:ext cx="22709" cy="22709"/>
            </a:xfrm>
            <a:custGeom>
              <a:avLst/>
              <a:gdLst>
                <a:gd name="connsiteX0" fmla="*/ 12675 w 22708"/>
                <a:gd name="connsiteY0" fmla="*/ 5871 h 22708"/>
                <a:gd name="connsiteX1" fmla="*/ 20244 w 22708"/>
                <a:gd name="connsiteY1" fmla="*/ 10867 h 22708"/>
                <a:gd name="connsiteX2" fmla="*/ 13507 w 22708"/>
                <a:gd name="connsiteY2" fmla="*/ 20253 h 22708"/>
                <a:gd name="connsiteX3" fmla="*/ 5711 w 22708"/>
                <a:gd name="connsiteY3" fmla="*/ 13290 h 22708"/>
                <a:gd name="connsiteX4" fmla="*/ 12675 w 22708"/>
                <a:gd name="connsiteY4" fmla="*/ 587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2675" y="5871"/>
                  </a:moveTo>
                  <a:cubicBezTo>
                    <a:pt x="16762" y="5796"/>
                    <a:pt x="20320" y="5493"/>
                    <a:pt x="20244" y="10867"/>
                  </a:cubicBezTo>
                  <a:cubicBezTo>
                    <a:pt x="20168" y="15636"/>
                    <a:pt x="17443" y="18588"/>
                    <a:pt x="13507" y="20253"/>
                  </a:cubicBezTo>
                  <a:cubicBezTo>
                    <a:pt x="11085" y="21238"/>
                    <a:pt x="5181" y="15939"/>
                    <a:pt x="5711" y="13290"/>
                  </a:cubicBezTo>
                  <a:cubicBezTo>
                    <a:pt x="6468" y="9353"/>
                    <a:pt x="7149" y="4660"/>
                    <a:pt x="12675" y="587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/>
            <p:cNvSpPr/>
            <p:nvPr/>
          </p:nvSpPr>
          <p:spPr>
            <a:xfrm>
              <a:off x="1841009" y="714353"/>
              <a:ext cx="22709" cy="30278"/>
            </a:xfrm>
            <a:custGeom>
              <a:avLst/>
              <a:gdLst>
                <a:gd name="connsiteX0" fmla="*/ 5781 w 22708"/>
                <a:gd name="connsiteY0" fmla="*/ 19411 h 30278"/>
                <a:gd name="connsiteX1" fmla="*/ 7674 w 22708"/>
                <a:gd name="connsiteY1" fmla="*/ 9874 h 30278"/>
                <a:gd name="connsiteX2" fmla="*/ 15319 w 22708"/>
                <a:gd name="connsiteY2" fmla="*/ 7981 h 30278"/>
                <a:gd name="connsiteX3" fmla="*/ 15319 w 22708"/>
                <a:gd name="connsiteY3" fmla="*/ 7981 h 30278"/>
                <a:gd name="connsiteX4" fmla="*/ 19104 w 22708"/>
                <a:gd name="connsiteY4" fmla="*/ 9874 h 30278"/>
                <a:gd name="connsiteX5" fmla="*/ 20542 w 22708"/>
                <a:gd name="connsiteY5" fmla="*/ 23196 h 30278"/>
                <a:gd name="connsiteX6" fmla="*/ 11459 w 22708"/>
                <a:gd name="connsiteY6" fmla="*/ 26981 h 30278"/>
                <a:gd name="connsiteX7" fmla="*/ 12745 w 22708"/>
                <a:gd name="connsiteY7" fmla="*/ 20017 h 30278"/>
                <a:gd name="connsiteX8" fmla="*/ 15622 w 22708"/>
                <a:gd name="connsiteY8" fmla="*/ 17594 h 30278"/>
                <a:gd name="connsiteX9" fmla="*/ 13578 w 22708"/>
                <a:gd name="connsiteY9" fmla="*/ 19260 h 30278"/>
                <a:gd name="connsiteX10" fmla="*/ 5781 w 22708"/>
                <a:gd name="connsiteY10" fmla="*/ 194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5781" y="19411"/>
                  </a:moveTo>
                  <a:cubicBezTo>
                    <a:pt x="6311" y="16232"/>
                    <a:pt x="4343" y="12523"/>
                    <a:pt x="7674" y="9874"/>
                  </a:cubicBezTo>
                  <a:cubicBezTo>
                    <a:pt x="9869" y="7754"/>
                    <a:pt x="11307" y="2758"/>
                    <a:pt x="15319" y="7981"/>
                  </a:cubicBezTo>
                  <a:lnTo>
                    <a:pt x="15319" y="7981"/>
                  </a:lnTo>
                  <a:cubicBezTo>
                    <a:pt x="16303" y="9192"/>
                    <a:pt x="18120" y="8738"/>
                    <a:pt x="19104" y="9874"/>
                  </a:cubicBezTo>
                  <a:cubicBezTo>
                    <a:pt x="22737" y="13961"/>
                    <a:pt x="21072" y="18806"/>
                    <a:pt x="20542" y="23196"/>
                  </a:cubicBezTo>
                  <a:cubicBezTo>
                    <a:pt x="19861" y="28873"/>
                    <a:pt x="14108" y="24786"/>
                    <a:pt x="11459" y="26981"/>
                  </a:cubicBezTo>
                  <a:cubicBezTo>
                    <a:pt x="9339" y="24180"/>
                    <a:pt x="10853" y="22060"/>
                    <a:pt x="12745" y="20017"/>
                  </a:cubicBezTo>
                  <a:cubicBezTo>
                    <a:pt x="13502" y="18957"/>
                    <a:pt x="15092" y="18881"/>
                    <a:pt x="15622" y="17594"/>
                  </a:cubicBezTo>
                  <a:cubicBezTo>
                    <a:pt x="15016" y="18200"/>
                    <a:pt x="14335" y="18730"/>
                    <a:pt x="13578" y="19260"/>
                  </a:cubicBezTo>
                  <a:cubicBezTo>
                    <a:pt x="11004" y="21379"/>
                    <a:pt x="8431" y="20849"/>
                    <a:pt x="5781" y="19411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/>
            <p:cNvSpPr/>
            <p:nvPr/>
          </p:nvSpPr>
          <p:spPr>
            <a:xfrm>
              <a:off x="1784039" y="1715595"/>
              <a:ext cx="22709" cy="22709"/>
            </a:xfrm>
            <a:custGeom>
              <a:avLst/>
              <a:gdLst>
                <a:gd name="connsiteX0" fmla="*/ 17183 w 22708"/>
                <a:gd name="connsiteY0" fmla="*/ 14321 h 22708"/>
                <a:gd name="connsiteX1" fmla="*/ 20968 w 22708"/>
                <a:gd name="connsiteY1" fmla="*/ 23934 h 22708"/>
                <a:gd name="connsiteX2" fmla="*/ 5677 w 22708"/>
                <a:gd name="connsiteY2" fmla="*/ 16289 h 22708"/>
                <a:gd name="connsiteX3" fmla="*/ 7645 w 22708"/>
                <a:gd name="connsiteY3" fmla="*/ 13337 h 22708"/>
                <a:gd name="connsiteX4" fmla="*/ 12187 w 22708"/>
                <a:gd name="connsiteY4" fmla="*/ 5691 h 22708"/>
                <a:gd name="connsiteX5" fmla="*/ 17183 w 22708"/>
                <a:gd name="connsiteY5" fmla="*/ 14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183" y="14321"/>
                  </a:moveTo>
                  <a:cubicBezTo>
                    <a:pt x="21043" y="16516"/>
                    <a:pt x="18772" y="21133"/>
                    <a:pt x="20968" y="23934"/>
                  </a:cubicBezTo>
                  <a:cubicBezTo>
                    <a:pt x="14912" y="23328"/>
                    <a:pt x="9538" y="21285"/>
                    <a:pt x="5677" y="16289"/>
                  </a:cubicBezTo>
                  <a:cubicBezTo>
                    <a:pt x="6737" y="15607"/>
                    <a:pt x="7494" y="14699"/>
                    <a:pt x="7645" y="13337"/>
                  </a:cubicBezTo>
                  <a:cubicBezTo>
                    <a:pt x="8024" y="10006"/>
                    <a:pt x="8175" y="5388"/>
                    <a:pt x="12187" y="5691"/>
                  </a:cubicBezTo>
                  <a:cubicBezTo>
                    <a:pt x="15972" y="5994"/>
                    <a:pt x="17561" y="10157"/>
                    <a:pt x="17183" y="14321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/>
            <p:cNvSpPr/>
            <p:nvPr/>
          </p:nvSpPr>
          <p:spPr>
            <a:xfrm>
              <a:off x="1540755" y="870082"/>
              <a:ext cx="22709" cy="22709"/>
            </a:xfrm>
            <a:custGeom>
              <a:avLst/>
              <a:gdLst>
                <a:gd name="connsiteX0" fmla="*/ 22784 w 22708"/>
                <a:gd name="connsiteY0" fmla="*/ 8185 h 22708"/>
                <a:gd name="connsiteX1" fmla="*/ 20968 w 22708"/>
                <a:gd name="connsiteY1" fmla="*/ 15830 h 22708"/>
                <a:gd name="connsiteX2" fmla="*/ 21346 w 22708"/>
                <a:gd name="connsiteY2" fmla="*/ 17042 h 22708"/>
                <a:gd name="connsiteX3" fmla="*/ 20892 w 22708"/>
                <a:gd name="connsiteY3" fmla="*/ 17647 h 22708"/>
                <a:gd name="connsiteX4" fmla="*/ 5677 w 22708"/>
                <a:gd name="connsiteY4" fmla="*/ 10078 h 22708"/>
                <a:gd name="connsiteX5" fmla="*/ 22784 w 22708"/>
                <a:gd name="connsiteY5" fmla="*/ 81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784" y="8185"/>
                  </a:moveTo>
                  <a:cubicBezTo>
                    <a:pt x="23163" y="10986"/>
                    <a:pt x="22179" y="13408"/>
                    <a:pt x="20968" y="15830"/>
                  </a:cubicBezTo>
                  <a:cubicBezTo>
                    <a:pt x="21422" y="16285"/>
                    <a:pt x="21497" y="16663"/>
                    <a:pt x="21346" y="17042"/>
                  </a:cubicBezTo>
                  <a:cubicBezTo>
                    <a:pt x="21195" y="17420"/>
                    <a:pt x="21043" y="17647"/>
                    <a:pt x="20892" y="17647"/>
                  </a:cubicBezTo>
                  <a:cubicBezTo>
                    <a:pt x="13928" y="19010"/>
                    <a:pt x="9311" y="15452"/>
                    <a:pt x="5677" y="10078"/>
                  </a:cubicBezTo>
                  <a:cubicBezTo>
                    <a:pt x="10900" y="5309"/>
                    <a:pt x="16577" y="4022"/>
                    <a:pt x="22784" y="8185"/>
                  </a:cubicBezTo>
                  <a:close/>
                </a:path>
              </a:pathLst>
            </a:custGeom>
            <a:solidFill>
              <a:srgbClr val="F0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/>
            <p:cNvSpPr/>
            <p:nvPr/>
          </p:nvSpPr>
          <p:spPr>
            <a:xfrm>
              <a:off x="2114904" y="1321191"/>
              <a:ext cx="30278" cy="22709"/>
            </a:xfrm>
            <a:custGeom>
              <a:avLst/>
              <a:gdLst>
                <a:gd name="connsiteX0" fmla="*/ 20741 w 30278"/>
                <a:gd name="connsiteY0" fmla="*/ 13443 h 22708"/>
                <a:gd name="connsiteX1" fmla="*/ 23920 w 30278"/>
                <a:gd name="connsiteY1" fmla="*/ 20028 h 22708"/>
                <a:gd name="connsiteX2" fmla="*/ 18015 w 30278"/>
                <a:gd name="connsiteY2" fmla="*/ 21240 h 22708"/>
                <a:gd name="connsiteX3" fmla="*/ 5677 w 30278"/>
                <a:gd name="connsiteY3" fmla="*/ 13292 h 22708"/>
                <a:gd name="connsiteX4" fmla="*/ 5677 w 30278"/>
                <a:gd name="connsiteY4" fmla="*/ 9582 h 22708"/>
                <a:gd name="connsiteX5" fmla="*/ 9462 w 30278"/>
                <a:gd name="connsiteY5" fmla="*/ 5722 h 22708"/>
                <a:gd name="connsiteX6" fmla="*/ 15593 w 30278"/>
                <a:gd name="connsiteY6" fmla="*/ 11172 h 22708"/>
                <a:gd name="connsiteX7" fmla="*/ 19075 w 30278"/>
                <a:gd name="connsiteY7" fmla="*/ 13443 h 22708"/>
                <a:gd name="connsiteX8" fmla="*/ 20741 w 30278"/>
                <a:gd name="connsiteY8" fmla="*/ 134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0741" y="13443"/>
                  </a:moveTo>
                  <a:cubicBezTo>
                    <a:pt x="25661" y="13746"/>
                    <a:pt x="25131" y="17076"/>
                    <a:pt x="23920" y="20028"/>
                  </a:cubicBezTo>
                  <a:cubicBezTo>
                    <a:pt x="22709" y="22981"/>
                    <a:pt x="20286" y="21240"/>
                    <a:pt x="18015" y="21240"/>
                  </a:cubicBezTo>
                  <a:cubicBezTo>
                    <a:pt x="11581" y="21467"/>
                    <a:pt x="10370" y="14957"/>
                    <a:pt x="5677" y="13292"/>
                  </a:cubicBezTo>
                  <a:cubicBezTo>
                    <a:pt x="5677" y="12080"/>
                    <a:pt x="5677" y="10869"/>
                    <a:pt x="5677" y="9582"/>
                  </a:cubicBezTo>
                  <a:cubicBezTo>
                    <a:pt x="6813" y="8220"/>
                    <a:pt x="7191" y="6025"/>
                    <a:pt x="9462" y="5722"/>
                  </a:cubicBezTo>
                  <a:cubicBezTo>
                    <a:pt x="13095" y="5722"/>
                    <a:pt x="17334" y="4814"/>
                    <a:pt x="15593" y="11172"/>
                  </a:cubicBezTo>
                  <a:cubicBezTo>
                    <a:pt x="15139" y="12837"/>
                    <a:pt x="17561" y="13140"/>
                    <a:pt x="19075" y="13443"/>
                  </a:cubicBezTo>
                  <a:cubicBezTo>
                    <a:pt x="19605" y="14730"/>
                    <a:pt x="20211" y="14730"/>
                    <a:pt x="20741" y="1344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/>
            <p:cNvSpPr/>
            <p:nvPr/>
          </p:nvSpPr>
          <p:spPr>
            <a:xfrm>
              <a:off x="1815526" y="1245120"/>
              <a:ext cx="22709" cy="22709"/>
            </a:xfrm>
            <a:custGeom>
              <a:avLst/>
              <a:gdLst>
                <a:gd name="connsiteX0" fmla="*/ 13704 w 22708"/>
                <a:gd name="connsiteY0" fmla="*/ 5719 h 22708"/>
                <a:gd name="connsiteX1" fmla="*/ 21652 w 22708"/>
                <a:gd name="connsiteY1" fmla="*/ 11321 h 22708"/>
                <a:gd name="connsiteX2" fmla="*/ 13931 w 22708"/>
                <a:gd name="connsiteY2" fmla="*/ 17225 h 22708"/>
                <a:gd name="connsiteX3" fmla="*/ 5680 w 22708"/>
                <a:gd name="connsiteY3" fmla="*/ 8747 h 22708"/>
                <a:gd name="connsiteX4" fmla="*/ 13704 w 22708"/>
                <a:gd name="connsiteY4" fmla="*/ 57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704" y="5719"/>
                  </a:moveTo>
                  <a:cubicBezTo>
                    <a:pt x="17791" y="5492"/>
                    <a:pt x="21576" y="6022"/>
                    <a:pt x="21652" y="11321"/>
                  </a:cubicBezTo>
                  <a:cubicBezTo>
                    <a:pt x="21728" y="16544"/>
                    <a:pt x="18094" y="17301"/>
                    <a:pt x="13931" y="17225"/>
                  </a:cubicBezTo>
                  <a:cubicBezTo>
                    <a:pt x="11130" y="17149"/>
                    <a:pt x="5529" y="11472"/>
                    <a:pt x="5680" y="8747"/>
                  </a:cubicBezTo>
                  <a:cubicBezTo>
                    <a:pt x="5832" y="6476"/>
                    <a:pt x="8178" y="5644"/>
                    <a:pt x="13704" y="571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/>
            <p:cNvSpPr/>
            <p:nvPr/>
          </p:nvSpPr>
          <p:spPr>
            <a:xfrm>
              <a:off x="1724962" y="1112014"/>
              <a:ext cx="22709" cy="30278"/>
            </a:xfrm>
            <a:custGeom>
              <a:avLst/>
              <a:gdLst>
                <a:gd name="connsiteX0" fmla="*/ 15174 w 22708"/>
                <a:gd name="connsiteY0" fmla="*/ 5677 h 30278"/>
                <a:gd name="connsiteX1" fmla="*/ 17294 w 22708"/>
                <a:gd name="connsiteY1" fmla="*/ 13398 h 30278"/>
                <a:gd name="connsiteX2" fmla="*/ 17672 w 22708"/>
                <a:gd name="connsiteY2" fmla="*/ 25358 h 30278"/>
                <a:gd name="connsiteX3" fmla="*/ 9649 w 22708"/>
                <a:gd name="connsiteY3" fmla="*/ 28613 h 30278"/>
                <a:gd name="connsiteX4" fmla="*/ 9649 w 22708"/>
                <a:gd name="connsiteY4" fmla="*/ 28613 h 30278"/>
                <a:gd name="connsiteX5" fmla="*/ 7756 w 22708"/>
                <a:gd name="connsiteY5" fmla="*/ 26720 h 30278"/>
                <a:gd name="connsiteX6" fmla="*/ 7756 w 22708"/>
                <a:gd name="connsiteY6" fmla="*/ 26720 h 30278"/>
                <a:gd name="connsiteX7" fmla="*/ 7226 w 22708"/>
                <a:gd name="connsiteY7" fmla="*/ 15745 h 30278"/>
                <a:gd name="connsiteX8" fmla="*/ 13509 w 22708"/>
                <a:gd name="connsiteY8" fmla="*/ 5829 h 30278"/>
                <a:gd name="connsiteX9" fmla="*/ 15174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5174" y="5677"/>
                  </a:moveTo>
                  <a:cubicBezTo>
                    <a:pt x="21684" y="6661"/>
                    <a:pt x="18505" y="10295"/>
                    <a:pt x="17294" y="13398"/>
                  </a:cubicBezTo>
                  <a:cubicBezTo>
                    <a:pt x="16991" y="17410"/>
                    <a:pt x="18202" y="21346"/>
                    <a:pt x="17672" y="25358"/>
                  </a:cubicBezTo>
                  <a:cubicBezTo>
                    <a:pt x="16915" y="31035"/>
                    <a:pt x="14190" y="32095"/>
                    <a:pt x="9649" y="28613"/>
                  </a:cubicBezTo>
                  <a:lnTo>
                    <a:pt x="9649" y="28613"/>
                  </a:lnTo>
                  <a:cubicBezTo>
                    <a:pt x="9043" y="27932"/>
                    <a:pt x="8438" y="27326"/>
                    <a:pt x="7756" y="26720"/>
                  </a:cubicBezTo>
                  <a:lnTo>
                    <a:pt x="7756" y="26720"/>
                  </a:lnTo>
                  <a:cubicBezTo>
                    <a:pt x="6167" y="23087"/>
                    <a:pt x="4274" y="19529"/>
                    <a:pt x="7226" y="15745"/>
                  </a:cubicBezTo>
                  <a:cubicBezTo>
                    <a:pt x="9497" y="12565"/>
                    <a:pt x="11314" y="9083"/>
                    <a:pt x="13509" y="5829"/>
                  </a:cubicBezTo>
                  <a:cubicBezTo>
                    <a:pt x="14115" y="5753"/>
                    <a:pt x="14645" y="5677"/>
                    <a:pt x="1517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/>
            <p:cNvSpPr/>
            <p:nvPr/>
          </p:nvSpPr>
          <p:spPr>
            <a:xfrm>
              <a:off x="1827861" y="378278"/>
              <a:ext cx="22709" cy="22709"/>
            </a:xfrm>
            <a:custGeom>
              <a:avLst/>
              <a:gdLst>
                <a:gd name="connsiteX0" fmla="*/ 13252 w 22708"/>
                <a:gd name="connsiteY0" fmla="*/ 17052 h 22708"/>
                <a:gd name="connsiteX1" fmla="*/ 5683 w 22708"/>
                <a:gd name="connsiteY1" fmla="*/ 11527 h 22708"/>
                <a:gd name="connsiteX2" fmla="*/ 12344 w 22708"/>
                <a:gd name="connsiteY2" fmla="*/ 5698 h 22708"/>
                <a:gd name="connsiteX3" fmla="*/ 20671 w 22708"/>
                <a:gd name="connsiteY3" fmla="*/ 11224 h 22708"/>
                <a:gd name="connsiteX4" fmla="*/ 13252 w 22708"/>
                <a:gd name="connsiteY4" fmla="*/ 170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252" y="17052"/>
                  </a:moveTo>
                  <a:cubicBezTo>
                    <a:pt x="8862" y="17204"/>
                    <a:pt x="5834" y="15993"/>
                    <a:pt x="5683" y="11527"/>
                  </a:cubicBezTo>
                  <a:cubicBezTo>
                    <a:pt x="5531" y="7061"/>
                    <a:pt x="8408" y="5471"/>
                    <a:pt x="12344" y="5698"/>
                  </a:cubicBezTo>
                  <a:cubicBezTo>
                    <a:pt x="16129" y="5925"/>
                    <a:pt x="20443" y="6228"/>
                    <a:pt x="20671" y="11224"/>
                  </a:cubicBezTo>
                  <a:cubicBezTo>
                    <a:pt x="20898" y="16447"/>
                    <a:pt x="16205" y="16296"/>
                    <a:pt x="13252" y="1705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/>
            <p:cNvSpPr/>
            <p:nvPr/>
          </p:nvSpPr>
          <p:spPr>
            <a:xfrm>
              <a:off x="1644684" y="2003705"/>
              <a:ext cx="22709" cy="30278"/>
            </a:xfrm>
            <a:custGeom>
              <a:avLst/>
              <a:gdLst>
                <a:gd name="connsiteX0" fmla="*/ 13928 w 22708"/>
                <a:gd name="connsiteY0" fmla="*/ 26569 h 30278"/>
                <a:gd name="connsiteX1" fmla="*/ 5677 w 22708"/>
                <a:gd name="connsiteY1" fmla="*/ 25812 h 30278"/>
                <a:gd name="connsiteX2" fmla="*/ 10143 w 22708"/>
                <a:gd name="connsiteY2" fmla="*/ 19908 h 30278"/>
                <a:gd name="connsiteX3" fmla="*/ 14609 w 22708"/>
                <a:gd name="connsiteY3" fmla="*/ 7115 h 30278"/>
                <a:gd name="connsiteX4" fmla="*/ 17713 w 22708"/>
                <a:gd name="connsiteY4" fmla="*/ 5677 h 30278"/>
                <a:gd name="connsiteX5" fmla="*/ 17713 w 22708"/>
                <a:gd name="connsiteY5" fmla="*/ 5677 h 30278"/>
                <a:gd name="connsiteX6" fmla="*/ 19681 w 22708"/>
                <a:gd name="connsiteY6" fmla="*/ 7570 h 30278"/>
                <a:gd name="connsiteX7" fmla="*/ 19681 w 22708"/>
                <a:gd name="connsiteY7" fmla="*/ 18999 h 30278"/>
                <a:gd name="connsiteX8" fmla="*/ 13928 w 22708"/>
                <a:gd name="connsiteY8" fmla="*/ 265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3928" y="26569"/>
                  </a:moveTo>
                  <a:cubicBezTo>
                    <a:pt x="11203" y="26266"/>
                    <a:pt x="8326" y="27402"/>
                    <a:pt x="5677" y="25812"/>
                  </a:cubicBezTo>
                  <a:cubicBezTo>
                    <a:pt x="6131" y="22936"/>
                    <a:pt x="8856" y="21952"/>
                    <a:pt x="10143" y="19908"/>
                  </a:cubicBezTo>
                  <a:cubicBezTo>
                    <a:pt x="12641" y="16047"/>
                    <a:pt x="20059" y="13928"/>
                    <a:pt x="14609" y="7115"/>
                  </a:cubicBezTo>
                  <a:cubicBezTo>
                    <a:pt x="14306" y="6737"/>
                    <a:pt x="16426" y="5828"/>
                    <a:pt x="17713" y="5677"/>
                  </a:cubicBezTo>
                  <a:lnTo>
                    <a:pt x="17713" y="5677"/>
                  </a:lnTo>
                  <a:cubicBezTo>
                    <a:pt x="18243" y="6358"/>
                    <a:pt x="19000" y="6888"/>
                    <a:pt x="19681" y="7570"/>
                  </a:cubicBezTo>
                  <a:cubicBezTo>
                    <a:pt x="22482" y="11354"/>
                    <a:pt x="22557" y="15215"/>
                    <a:pt x="19681" y="18999"/>
                  </a:cubicBezTo>
                  <a:cubicBezTo>
                    <a:pt x="17864" y="21573"/>
                    <a:pt x="18394" y="25963"/>
                    <a:pt x="13928" y="2656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/>
            <p:cNvSpPr/>
            <p:nvPr/>
          </p:nvSpPr>
          <p:spPr>
            <a:xfrm>
              <a:off x="1777839" y="1524175"/>
              <a:ext cx="22709" cy="30278"/>
            </a:xfrm>
            <a:custGeom>
              <a:avLst/>
              <a:gdLst>
                <a:gd name="connsiteX0" fmla="*/ 8169 w 22708"/>
                <a:gd name="connsiteY0" fmla="*/ 25131 h 30278"/>
                <a:gd name="connsiteX1" fmla="*/ 9153 w 22708"/>
                <a:gd name="connsiteY1" fmla="*/ 12641 h 30278"/>
                <a:gd name="connsiteX2" fmla="*/ 11954 w 22708"/>
                <a:gd name="connsiteY2" fmla="*/ 6131 h 30278"/>
                <a:gd name="connsiteX3" fmla="*/ 13846 w 22708"/>
                <a:gd name="connsiteY3" fmla="*/ 6131 h 30278"/>
                <a:gd name="connsiteX4" fmla="*/ 13846 w 22708"/>
                <a:gd name="connsiteY4" fmla="*/ 6131 h 30278"/>
                <a:gd name="connsiteX5" fmla="*/ 17631 w 22708"/>
                <a:gd name="connsiteY5" fmla="*/ 8024 h 30278"/>
                <a:gd name="connsiteX6" fmla="*/ 17631 w 22708"/>
                <a:gd name="connsiteY6" fmla="*/ 8024 h 30278"/>
                <a:gd name="connsiteX7" fmla="*/ 17631 w 22708"/>
                <a:gd name="connsiteY7" fmla="*/ 17561 h 30278"/>
                <a:gd name="connsiteX8" fmla="*/ 17631 w 22708"/>
                <a:gd name="connsiteY8" fmla="*/ 17561 h 30278"/>
                <a:gd name="connsiteX9" fmla="*/ 15890 w 22708"/>
                <a:gd name="connsiteY9" fmla="*/ 19302 h 30278"/>
                <a:gd name="connsiteX10" fmla="*/ 16268 w 22708"/>
                <a:gd name="connsiteY10" fmla="*/ 19151 h 30278"/>
                <a:gd name="connsiteX11" fmla="*/ 17555 w 22708"/>
                <a:gd name="connsiteY11" fmla="*/ 19454 h 30278"/>
                <a:gd name="connsiteX12" fmla="*/ 17631 w 22708"/>
                <a:gd name="connsiteY12" fmla="*/ 21346 h 30278"/>
                <a:gd name="connsiteX13" fmla="*/ 9986 w 22708"/>
                <a:gd name="connsiteY13" fmla="*/ 27023 h 30278"/>
                <a:gd name="connsiteX14" fmla="*/ 9986 w 22708"/>
                <a:gd name="connsiteY14" fmla="*/ 27023 h 30278"/>
                <a:gd name="connsiteX15" fmla="*/ 8169 w 22708"/>
                <a:gd name="connsiteY15" fmla="*/ 251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8169" y="25131"/>
                  </a:moveTo>
                  <a:cubicBezTo>
                    <a:pt x="4914" y="20665"/>
                    <a:pt x="4460" y="16275"/>
                    <a:pt x="9153" y="12641"/>
                  </a:cubicBezTo>
                  <a:cubicBezTo>
                    <a:pt x="11424" y="10900"/>
                    <a:pt x="12181" y="8781"/>
                    <a:pt x="11954" y="6131"/>
                  </a:cubicBezTo>
                  <a:cubicBezTo>
                    <a:pt x="12559" y="5526"/>
                    <a:pt x="13241" y="5526"/>
                    <a:pt x="13846" y="6131"/>
                  </a:cubicBezTo>
                  <a:lnTo>
                    <a:pt x="13846" y="6131"/>
                  </a:lnTo>
                  <a:cubicBezTo>
                    <a:pt x="14830" y="7342"/>
                    <a:pt x="16647" y="6964"/>
                    <a:pt x="17631" y="8024"/>
                  </a:cubicBezTo>
                  <a:lnTo>
                    <a:pt x="17631" y="8024"/>
                  </a:lnTo>
                  <a:cubicBezTo>
                    <a:pt x="18993" y="11203"/>
                    <a:pt x="19372" y="14382"/>
                    <a:pt x="17631" y="17561"/>
                  </a:cubicBezTo>
                  <a:lnTo>
                    <a:pt x="17631" y="17561"/>
                  </a:lnTo>
                  <a:cubicBezTo>
                    <a:pt x="17101" y="18243"/>
                    <a:pt x="16495" y="18848"/>
                    <a:pt x="15890" y="19302"/>
                  </a:cubicBezTo>
                  <a:cubicBezTo>
                    <a:pt x="15966" y="19227"/>
                    <a:pt x="16193" y="19227"/>
                    <a:pt x="16268" y="19151"/>
                  </a:cubicBezTo>
                  <a:cubicBezTo>
                    <a:pt x="16874" y="18848"/>
                    <a:pt x="17252" y="19000"/>
                    <a:pt x="17555" y="19454"/>
                  </a:cubicBezTo>
                  <a:cubicBezTo>
                    <a:pt x="17555" y="20059"/>
                    <a:pt x="17555" y="20741"/>
                    <a:pt x="17631" y="21346"/>
                  </a:cubicBezTo>
                  <a:cubicBezTo>
                    <a:pt x="20129" y="29975"/>
                    <a:pt x="14906" y="28310"/>
                    <a:pt x="9986" y="27023"/>
                  </a:cubicBezTo>
                  <a:lnTo>
                    <a:pt x="9986" y="27023"/>
                  </a:lnTo>
                  <a:cubicBezTo>
                    <a:pt x="9304" y="26569"/>
                    <a:pt x="8245" y="26342"/>
                    <a:pt x="8169" y="2513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/>
            <p:cNvSpPr/>
            <p:nvPr/>
          </p:nvSpPr>
          <p:spPr>
            <a:xfrm>
              <a:off x="1839436" y="1713470"/>
              <a:ext cx="22709" cy="22709"/>
            </a:xfrm>
            <a:custGeom>
              <a:avLst/>
              <a:gdLst>
                <a:gd name="connsiteX0" fmla="*/ 11291 w 22708"/>
                <a:gd name="connsiteY0" fmla="*/ 24166 h 22708"/>
                <a:gd name="connsiteX1" fmla="*/ 5690 w 22708"/>
                <a:gd name="connsiteY1" fmla="*/ 16597 h 22708"/>
                <a:gd name="connsiteX2" fmla="*/ 11821 w 22708"/>
                <a:gd name="connsiteY2" fmla="*/ 18413 h 22708"/>
                <a:gd name="connsiteX3" fmla="*/ 10307 w 22708"/>
                <a:gd name="connsiteY3" fmla="*/ 10390 h 22708"/>
                <a:gd name="connsiteX4" fmla="*/ 9323 w 22708"/>
                <a:gd name="connsiteY4" fmla="*/ 6908 h 22708"/>
                <a:gd name="connsiteX5" fmla="*/ 18104 w 22708"/>
                <a:gd name="connsiteY5" fmla="*/ 10087 h 22708"/>
                <a:gd name="connsiteX6" fmla="*/ 17498 w 22708"/>
                <a:gd name="connsiteY6" fmla="*/ 20533 h 22708"/>
                <a:gd name="connsiteX7" fmla="*/ 11291 w 22708"/>
                <a:gd name="connsiteY7" fmla="*/ 241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1291" y="24166"/>
                  </a:moveTo>
                  <a:cubicBezTo>
                    <a:pt x="8339" y="22425"/>
                    <a:pt x="5463" y="20608"/>
                    <a:pt x="5690" y="16597"/>
                  </a:cubicBezTo>
                  <a:cubicBezTo>
                    <a:pt x="8945" y="13493"/>
                    <a:pt x="8869" y="21517"/>
                    <a:pt x="11821" y="18413"/>
                  </a:cubicBezTo>
                  <a:cubicBezTo>
                    <a:pt x="14773" y="15234"/>
                    <a:pt x="11972" y="12888"/>
                    <a:pt x="10307" y="10390"/>
                  </a:cubicBezTo>
                  <a:cubicBezTo>
                    <a:pt x="9702" y="9406"/>
                    <a:pt x="9626" y="8043"/>
                    <a:pt x="9323" y="6908"/>
                  </a:cubicBezTo>
                  <a:cubicBezTo>
                    <a:pt x="13713" y="3804"/>
                    <a:pt x="16439" y="7210"/>
                    <a:pt x="18104" y="10087"/>
                  </a:cubicBezTo>
                  <a:cubicBezTo>
                    <a:pt x="19921" y="13266"/>
                    <a:pt x="19693" y="17278"/>
                    <a:pt x="17498" y="20533"/>
                  </a:cubicBezTo>
                  <a:cubicBezTo>
                    <a:pt x="15909" y="22577"/>
                    <a:pt x="14016" y="24090"/>
                    <a:pt x="11291" y="24166"/>
                  </a:cubicBezTo>
                  <a:close/>
                </a:path>
              </a:pathLst>
            </a:custGeom>
            <a:solidFill>
              <a:srgbClr val="F5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/>
            <p:cNvSpPr/>
            <p:nvPr/>
          </p:nvSpPr>
          <p:spPr>
            <a:xfrm>
              <a:off x="1562659" y="2330709"/>
              <a:ext cx="22709" cy="22709"/>
            </a:xfrm>
            <a:custGeom>
              <a:avLst/>
              <a:gdLst>
                <a:gd name="connsiteX0" fmla="*/ 8525 w 22708"/>
                <a:gd name="connsiteY0" fmla="*/ 5678 h 22708"/>
                <a:gd name="connsiteX1" fmla="*/ 20636 w 22708"/>
                <a:gd name="connsiteY1" fmla="*/ 8403 h 22708"/>
                <a:gd name="connsiteX2" fmla="*/ 23588 w 22708"/>
                <a:gd name="connsiteY2" fmla="*/ 14156 h 22708"/>
                <a:gd name="connsiteX3" fmla="*/ 19576 w 22708"/>
                <a:gd name="connsiteY3" fmla="*/ 16578 h 22708"/>
                <a:gd name="connsiteX4" fmla="*/ 12309 w 22708"/>
                <a:gd name="connsiteY4" fmla="*/ 17032 h 22708"/>
                <a:gd name="connsiteX5" fmla="*/ 6708 w 22708"/>
                <a:gd name="connsiteY5" fmla="*/ 15064 h 22708"/>
                <a:gd name="connsiteX6" fmla="*/ 8525 w 22708"/>
                <a:gd name="connsiteY6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8525" y="5678"/>
                  </a:moveTo>
                  <a:cubicBezTo>
                    <a:pt x="12688" y="5602"/>
                    <a:pt x="15413" y="10598"/>
                    <a:pt x="20636" y="8403"/>
                  </a:cubicBezTo>
                  <a:cubicBezTo>
                    <a:pt x="22604" y="7570"/>
                    <a:pt x="23966" y="11506"/>
                    <a:pt x="23588" y="14156"/>
                  </a:cubicBezTo>
                  <a:cubicBezTo>
                    <a:pt x="23285" y="16578"/>
                    <a:pt x="21468" y="17486"/>
                    <a:pt x="19576" y="16578"/>
                  </a:cubicBezTo>
                  <a:cubicBezTo>
                    <a:pt x="16927" y="15367"/>
                    <a:pt x="14732" y="17184"/>
                    <a:pt x="12309" y="17032"/>
                  </a:cubicBezTo>
                  <a:cubicBezTo>
                    <a:pt x="10493" y="16200"/>
                    <a:pt x="8903" y="14913"/>
                    <a:pt x="6708" y="15064"/>
                  </a:cubicBezTo>
                  <a:cubicBezTo>
                    <a:pt x="4740" y="11431"/>
                    <a:pt x="5724" y="8403"/>
                    <a:pt x="8525" y="5678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/>
            <p:cNvSpPr/>
            <p:nvPr/>
          </p:nvSpPr>
          <p:spPr>
            <a:xfrm>
              <a:off x="1697436" y="1364912"/>
              <a:ext cx="22709" cy="30278"/>
            </a:xfrm>
            <a:custGeom>
              <a:avLst/>
              <a:gdLst>
                <a:gd name="connsiteX0" fmla="*/ 20067 w 22708"/>
                <a:gd name="connsiteY0" fmla="*/ 22860 h 30278"/>
                <a:gd name="connsiteX1" fmla="*/ 19991 w 22708"/>
                <a:gd name="connsiteY1" fmla="*/ 24904 h 30278"/>
                <a:gd name="connsiteX2" fmla="*/ 15601 w 22708"/>
                <a:gd name="connsiteY2" fmla="*/ 23390 h 30278"/>
                <a:gd name="connsiteX3" fmla="*/ 5836 w 22708"/>
                <a:gd name="connsiteY3" fmla="*/ 21649 h 30278"/>
                <a:gd name="connsiteX4" fmla="*/ 7426 w 22708"/>
                <a:gd name="connsiteY4" fmla="*/ 11203 h 30278"/>
                <a:gd name="connsiteX5" fmla="*/ 14390 w 22708"/>
                <a:gd name="connsiteY5" fmla="*/ 5677 h 30278"/>
                <a:gd name="connsiteX6" fmla="*/ 20067 w 22708"/>
                <a:gd name="connsiteY6" fmla="*/ 228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20067" y="22860"/>
                  </a:moveTo>
                  <a:cubicBezTo>
                    <a:pt x="20067" y="23541"/>
                    <a:pt x="19991" y="24222"/>
                    <a:pt x="19991" y="24904"/>
                  </a:cubicBezTo>
                  <a:cubicBezTo>
                    <a:pt x="18477" y="24374"/>
                    <a:pt x="16812" y="24222"/>
                    <a:pt x="15601" y="23390"/>
                  </a:cubicBezTo>
                  <a:cubicBezTo>
                    <a:pt x="12422" y="21346"/>
                    <a:pt x="7426" y="27326"/>
                    <a:pt x="5836" y="21649"/>
                  </a:cubicBezTo>
                  <a:cubicBezTo>
                    <a:pt x="5003" y="18545"/>
                    <a:pt x="7728" y="15139"/>
                    <a:pt x="7426" y="11203"/>
                  </a:cubicBezTo>
                  <a:cubicBezTo>
                    <a:pt x="7199" y="7948"/>
                    <a:pt x="11740" y="7267"/>
                    <a:pt x="14390" y="5677"/>
                  </a:cubicBezTo>
                  <a:cubicBezTo>
                    <a:pt x="11362" y="13020"/>
                    <a:pt x="16585" y="17637"/>
                    <a:pt x="20067" y="22860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/>
            <p:cNvSpPr/>
            <p:nvPr/>
          </p:nvSpPr>
          <p:spPr>
            <a:xfrm>
              <a:off x="2120657" y="1415628"/>
              <a:ext cx="30278" cy="22709"/>
            </a:xfrm>
            <a:custGeom>
              <a:avLst/>
              <a:gdLst>
                <a:gd name="connsiteX0" fmla="*/ 13247 w 30278"/>
                <a:gd name="connsiteY0" fmla="*/ 10143 h 22708"/>
                <a:gd name="connsiteX1" fmla="*/ 19832 w 30278"/>
                <a:gd name="connsiteY1" fmla="*/ 5677 h 22708"/>
                <a:gd name="connsiteX2" fmla="*/ 30354 w 30278"/>
                <a:gd name="connsiteY2" fmla="*/ 6358 h 22708"/>
                <a:gd name="connsiteX3" fmla="*/ 31111 w 30278"/>
                <a:gd name="connsiteY3" fmla="*/ 6888 h 22708"/>
                <a:gd name="connsiteX4" fmla="*/ 6056 w 30278"/>
                <a:gd name="connsiteY4" fmla="*/ 19529 h 22708"/>
                <a:gd name="connsiteX5" fmla="*/ 5677 w 30278"/>
                <a:gd name="connsiteY5" fmla="*/ 17788 h 22708"/>
                <a:gd name="connsiteX6" fmla="*/ 15972 w 30278"/>
                <a:gd name="connsiteY6" fmla="*/ 17788 h 22708"/>
                <a:gd name="connsiteX7" fmla="*/ 13247 w 30278"/>
                <a:gd name="connsiteY7" fmla="*/ 10143 h 22708"/>
                <a:gd name="connsiteX8" fmla="*/ 13247 w 30278"/>
                <a:gd name="connsiteY8" fmla="*/ 101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3247" y="10143"/>
                  </a:moveTo>
                  <a:cubicBezTo>
                    <a:pt x="20135" y="12338"/>
                    <a:pt x="20135" y="12338"/>
                    <a:pt x="19832" y="5677"/>
                  </a:cubicBezTo>
                  <a:cubicBezTo>
                    <a:pt x="23314" y="6510"/>
                    <a:pt x="26645" y="10900"/>
                    <a:pt x="30354" y="6358"/>
                  </a:cubicBezTo>
                  <a:cubicBezTo>
                    <a:pt x="30581" y="6510"/>
                    <a:pt x="31111" y="6813"/>
                    <a:pt x="31111" y="6888"/>
                  </a:cubicBezTo>
                  <a:cubicBezTo>
                    <a:pt x="28764" y="15366"/>
                    <a:pt x="13247" y="23163"/>
                    <a:pt x="6056" y="19529"/>
                  </a:cubicBezTo>
                  <a:cubicBezTo>
                    <a:pt x="5677" y="19378"/>
                    <a:pt x="5753" y="18394"/>
                    <a:pt x="5677" y="17788"/>
                  </a:cubicBezTo>
                  <a:cubicBezTo>
                    <a:pt x="8781" y="17788"/>
                    <a:pt x="11960" y="17788"/>
                    <a:pt x="15972" y="17788"/>
                  </a:cubicBezTo>
                  <a:cubicBezTo>
                    <a:pt x="14382" y="14988"/>
                    <a:pt x="12490" y="12868"/>
                    <a:pt x="13247" y="10143"/>
                  </a:cubicBezTo>
                  <a:lnTo>
                    <a:pt x="13247" y="10143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/>
            <p:cNvSpPr/>
            <p:nvPr/>
          </p:nvSpPr>
          <p:spPr>
            <a:xfrm>
              <a:off x="1651325" y="1577086"/>
              <a:ext cx="22709" cy="22709"/>
            </a:xfrm>
            <a:custGeom>
              <a:avLst/>
              <a:gdLst>
                <a:gd name="connsiteX0" fmla="*/ 9180 w 22708"/>
                <a:gd name="connsiteY0" fmla="*/ 23617 h 22708"/>
                <a:gd name="connsiteX1" fmla="*/ 11451 w 22708"/>
                <a:gd name="connsiteY1" fmla="*/ 5677 h 22708"/>
                <a:gd name="connsiteX2" fmla="*/ 15690 w 22708"/>
                <a:gd name="connsiteY2" fmla="*/ 11203 h 22708"/>
                <a:gd name="connsiteX3" fmla="*/ 22048 w 22708"/>
                <a:gd name="connsiteY3" fmla="*/ 14231 h 22708"/>
                <a:gd name="connsiteX4" fmla="*/ 11072 w 22708"/>
                <a:gd name="connsiteY4" fmla="*/ 23693 h 22708"/>
                <a:gd name="connsiteX5" fmla="*/ 9180 w 22708"/>
                <a:gd name="connsiteY5" fmla="*/ 236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9180" y="23617"/>
                  </a:moveTo>
                  <a:cubicBezTo>
                    <a:pt x="4184" y="13625"/>
                    <a:pt x="4184" y="13625"/>
                    <a:pt x="11451" y="5677"/>
                  </a:cubicBezTo>
                  <a:cubicBezTo>
                    <a:pt x="13949" y="6661"/>
                    <a:pt x="14024" y="9613"/>
                    <a:pt x="15690" y="11203"/>
                  </a:cubicBezTo>
                  <a:cubicBezTo>
                    <a:pt x="17355" y="12793"/>
                    <a:pt x="20156" y="11506"/>
                    <a:pt x="22048" y="14231"/>
                  </a:cubicBezTo>
                  <a:cubicBezTo>
                    <a:pt x="17658" y="16502"/>
                    <a:pt x="11148" y="16804"/>
                    <a:pt x="11072" y="23693"/>
                  </a:cubicBezTo>
                  <a:cubicBezTo>
                    <a:pt x="10467" y="23617"/>
                    <a:pt x="9785" y="23617"/>
                    <a:pt x="9180" y="23617"/>
                  </a:cubicBezTo>
                  <a:close/>
                </a:path>
              </a:pathLst>
            </a:custGeom>
            <a:solidFill>
              <a:srgbClr val="F3CB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/>
            <p:cNvSpPr/>
            <p:nvPr/>
          </p:nvSpPr>
          <p:spPr>
            <a:xfrm>
              <a:off x="2728036" y="1233877"/>
              <a:ext cx="37848" cy="22709"/>
            </a:xfrm>
            <a:custGeom>
              <a:avLst/>
              <a:gdLst>
                <a:gd name="connsiteX0" fmla="*/ 22784 w 37847"/>
                <a:gd name="connsiteY0" fmla="*/ 13783 h 22708"/>
                <a:gd name="connsiteX1" fmla="*/ 10067 w 37847"/>
                <a:gd name="connsiteY1" fmla="*/ 9015 h 22708"/>
                <a:gd name="connsiteX2" fmla="*/ 5677 w 37847"/>
                <a:gd name="connsiteY2" fmla="*/ 10302 h 22708"/>
                <a:gd name="connsiteX3" fmla="*/ 19832 w 37847"/>
                <a:gd name="connsiteY3" fmla="*/ 6820 h 22708"/>
                <a:gd name="connsiteX4" fmla="*/ 32928 w 37847"/>
                <a:gd name="connsiteY4" fmla="*/ 10983 h 22708"/>
                <a:gd name="connsiteX5" fmla="*/ 36031 w 37847"/>
                <a:gd name="connsiteY5" fmla="*/ 21580 h 22708"/>
                <a:gd name="connsiteX6" fmla="*/ 33609 w 37847"/>
                <a:gd name="connsiteY6" fmla="*/ 22337 h 22708"/>
                <a:gd name="connsiteX7" fmla="*/ 22784 w 37847"/>
                <a:gd name="connsiteY7" fmla="*/ 137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2784" y="13783"/>
                  </a:moveTo>
                  <a:cubicBezTo>
                    <a:pt x="20968" y="5835"/>
                    <a:pt x="14382" y="10226"/>
                    <a:pt x="10067" y="9015"/>
                  </a:cubicBezTo>
                  <a:cubicBezTo>
                    <a:pt x="8781" y="8636"/>
                    <a:pt x="7115" y="9847"/>
                    <a:pt x="5677" y="10302"/>
                  </a:cubicBezTo>
                  <a:cubicBezTo>
                    <a:pt x="8932" y="3565"/>
                    <a:pt x="15290" y="5911"/>
                    <a:pt x="19832" y="6820"/>
                  </a:cubicBezTo>
                  <a:cubicBezTo>
                    <a:pt x="24147" y="7728"/>
                    <a:pt x="28310" y="9923"/>
                    <a:pt x="32928" y="10983"/>
                  </a:cubicBezTo>
                  <a:cubicBezTo>
                    <a:pt x="38378" y="12270"/>
                    <a:pt x="33457" y="18401"/>
                    <a:pt x="36031" y="21580"/>
                  </a:cubicBezTo>
                  <a:cubicBezTo>
                    <a:pt x="35350" y="22110"/>
                    <a:pt x="34517" y="22337"/>
                    <a:pt x="33609" y="22337"/>
                  </a:cubicBezTo>
                  <a:cubicBezTo>
                    <a:pt x="28537" y="21277"/>
                    <a:pt x="25661" y="17493"/>
                    <a:pt x="22784" y="13783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/>
            <p:cNvSpPr/>
            <p:nvPr/>
          </p:nvSpPr>
          <p:spPr>
            <a:xfrm>
              <a:off x="1949434" y="1209055"/>
              <a:ext cx="30278" cy="22709"/>
            </a:xfrm>
            <a:custGeom>
              <a:avLst/>
              <a:gdLst>
                <a:gd name="connsiteX0" fmla="*/ 23011 w 30278"/>
                <a:gd name="connsiteY0" fmla="*/ 13322 h 22708"/>
                <a:gd name="connsiteX1" fmla="*/ 11430 w 30278"/>
                <a:gd name="connsiteY1" fmla="*/ 19000 h 22708"/>
                <a:gd name="connsiteX2" fmla="*/ 5677 w 30278"/>
                <a:gd name="connsiteY2" fmla="*/ 17107 h 22708"/>
                <a:gd name="connsiteX3" fmla="*/ 12036 w 30278"/>
                <a:gd name="connsiteY3" fmla="*/ 7948 h 22708"/>
                <a:gd name="connsiteX4" fmla="*/ 19075 w 30278"/>
                <a:gd name="connsiteY4" fmla="*/ 5677 h 22708"/>
                <a:gd name="connsiteX5" fmla="*/ 19075 w 30278"/>
                <a:gd name="connsiteY5" fmla="*/ 5677 h 22708"/>
                <a:gd name="connsiteX6" fmla="*/ 24677 w 30278"/>
                <a:gd name="connsiteY6" fmla="*/ 7645 h 22708"/>
                <a:gd name="connsiteX7" fmla="*/ 23011 w 3027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3011" y="13322"/>
                  </a:moveTo>
                  <a:cubicBezTo>
                    <a:pt x="20286" y="17561"/>
                    <a:pt x="15215" y="16880"/>
                    <a:pt x="11430" y="19000"/>
                  </a:cubicBezTo>
                  <a:cubicBezTo>
                    <a:pt x="9765" y="17637"/>
                    <a:pt x="7040" y="19378"/>
                    <a:pt x="5677" y="17107"/>
                  </a:cubicBezTo>
                  <a:cubicBezTo>
                    <a:pt x="8554" y="14609"/>
                    <a:pt x="13549" y="14458"/>
                    <a:pt x="12036" y="7948"/>
                  </a:cubicBezTo>
                  <a:cubicBezTo>
                    <a:pt x="11279" y="4769"/>
                    <a:pt x="16502" y="6283"/>
                    <a:pt x="19075" y="5677"/>
                  </a:cubicBezTo>
                  <a:lnTo>
                    <a:pt x="19075" y="5677"/>
                  </a:lnTo>
                  <a:cubicBezTo>
                    <a:pt x="20362" y="7948"/>
                    <a:pt x="23163" y="5904"/>
                    <a:pt x="24677" y="7645"/>
                  </a:cubicBezTo>
                  <a:cubicBezTo>
                    <a:pt x="26569" y="10219"/>
                    <a:pt x="26115" y="12187"/>
                    <a:pt x="23011" y="1332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/>
            <p:cNvSpPr/>
            <p:nvPr/>
          </p:nvSpPr>
          <p:spPr>
            <a:xfrm>
              <a:off x="2050184" y="752461"/>
              <a:ext cx="22709" cy="22709"/>
            </a:xfrm>
            <a:custGeom>
              <a:avLst/>
              <a:gdLst>
                <a:gd name="connsiteX0" fmla="*/ 13322 w 22708"/>
                <a:gd name="connsiteY0" fmla="*/ 17410 h 22708"/>
                <a:gd name="connsiteX1" fmla="*/ 11279 w 22708"/>
                <a:gd name="connsiteY1" fmla="*/ 15442 h 22708"/>
                <a:gd name="connsiteX2" fmla="*/ 10749 w 22708"/>
                <a:gd name="connsiteY2" fmla="*/ 11506 h 22708"/>
                <a:gd name="connsiteX3" fmla="*/ 5677 w 22708"/>
                <a:gd name="connsiteY3" fmla="*/ 7873 h 22708"/>
                <a:gd name="connsiteX4" fmla="*/ 22860 w 22708"/>
                <a:gd name="connsiteY4" fmla="*/ 11582 h 22708"/>
                <a:gd name="connsiteX5" fmla="*/ 13322 w 22708"/>
                <a:gd name="connsiteY5" fmla="*/ 19303 h 22708"/>
                <a:gd name="connsiteX6" fmla="*/ 13701 w 22708"/>
                <a:gd name="connsiteY6" fmla="*/ 18621 h 22708"/>
                <a:gd name="connsiteX7" fmla="*/ 14306 w 22708"/>
                <a:gd name="connsiteY7" fmla="*/ 18319 h 22708"/>
                <a:gd name="connsiteX8" fmla="*/ 13701 w 22708"/>
                <a:gd name="connsiteY8" fmla="*/ 17940 h 22708"/>
                <a:gd name="connsiteX9" fmla="*/ 13322 w 22708"/>
                <a:gd name="connsiteY9" fmla="*/ 174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3322" y="17410"/>
                  </a:moveTo>
                  <a:cubicBezTo>
                    <a:pt x="12641" y="16729"/>
                    <a:pt x="11960" y="16123"/>
                    <a:pt x="11279" y="15442"/>
                  </a:cubicBezTo>
                  <a:cubicBezTo>
                    <a:pt x="10446" y="14231"/>
                    <a:pt x="11127" y="12793"/>
                    <a:pt x="10749" y="11506"/>
                  </a:cubicBezTo>
                  <a:cubicBezTo>
                    <a:pt x="9689" y="9386"/>
                    <a:pt x="6813" y="9841"/>
                    <a:pt x="5677" y="7873"/>
                  </a:cubicBezTo>
                  <a:cubicBezTo>
                    <a:pt x="15366" y="4164"/>
                    <a:pt x="19378" y="4996"/>
                    <a:pt x="22860" y="11582"/>
                  </a:cubicBezTo>
                  <a:cubicBezTo>
                    <a:pt x="21195" y="21422"/>
                    <a:pt x="20741" y="21801"/>
                    <a:pt x="13322" y="19303"/>
                  </a:cubicBezTo>
                  <a:cubicBezTo>
                    <a:pt x="13322" y="19303"/>
                    <a:pt x="13701" y="18621"/>
                    <a:pt x="13701" y="18621"/>
                  </a:cubicBezTo>
                  <a:cubicBezTo>
                    <a:pt x="13701" y="18621"/>
                    <a:pt x="14306" y="18319"/>
                    <a:pt x="14306" y="18319"/>
                  </a:cubicBezTo>
                  <a:cubicBezTo>
                    <a:pt x="14306" y="18319"/>
                    <a:pt x="13701" y="17940"/>
                    <a:pt x="13701" y="17940"/>
                  </a:cubicBezTo>
                  <a:cubicBezTo>
                    <a:pt x="13777" y="18016"/>
                    <a:pt x="13322" y="17410"/>
                    <a:pt x="13322" y="1741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/>
            <p:cNvSpPr/>
            <p:nvPr/>
          </p:nvSpPr>
          <p:spPr>
            <a:xfrm>
              <a:off x="2177567" y="1100161"/>
              <a:ext cx="22709" cy="22709"/>
            </a:xfrm>
            <a:custGeom>
              <a:avLst/>
              <a:gdLst>
                <a:gd name="connsiteX0" fmla="*/ 5689 w 22708"/>
                <a:gd name="connsiteY0" fmla="*/ 13822 h 22708"/>
                <a:gd name="connsiteX1" fmla="*/ 7506 w 22708"/>
                <a:gd name="connsiteY1" fmla="*/ 8144 h 22708"/>
                <a:gd name="connsiteX2" fmla="*/ 8036 w 22708"/>
                <a:gd name="connsiteY2" fmla="*/ 6933 h 22708"/>
                <a:gd name="connsiteX3" fmla="*/ 11594 w 22708"/>
                <a:gd name="connsiteY3" fmla="*/ 5874 h 22708"/>
                <a:gd name="connsiteX4" fmla="*/ 20904 w 22708"/>
                <a:gd name="connsiteY4" fmla="*/ 10037 h 22708"/>
                <a:gd name="connsiteX5" fmla="*/ 11442 w 22708"/>
                <a:gd name="connsiteY5" fmla="*/ 19499 h 22708"/>
                <a:gd name="connsiteX6" fmla="*/ 5689 w 22708"/>
                <a:gd name="connsiteY6" fmla="*/ 13822 h 22708"/>
                <a:gd name="connsiteX7" fmla="*/ 5689 w 22708"/>
                <a:gd name="connsiteY7" fmla="*/ 13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89" y="13822"/>
                  </a:moveTo>
                  <a:cubicBezTo>
                    <a:pt x="5538" y="11702"/>
                    <a:pt x="6825" y="10037"/>
                    <a:pt x="7506" y="8144"/>
                  </a:cubicBezTo>
                  <a:cubicBezTo>
                    <a:pt x="7658" y="7766"/>
                    <a:pt x="7885" y="7312"/>
                    <a:pt x="8036" y="6933"/>
                  </a:cubicBezTo>
                  <a:cubicBezTo>
                    <a:pt x="9020" y="5949"/>
                    <a:pt x="10155" y="5344"/>
                    <a:pt x="11594" y="5874"/>
                  </a:cubicBezTo>
                  <a:cubicBezTo>
                    <a:pt x="13410" y="10037"/>
                    <a:pt x="17801" y="8599"/>
                    <a:pt x="20904" y="10037"/>
                  </a:cubicBezTo>
                  <a:cubicBezTo>
                    <a:pt x="19315" y="20180"/>
                    <a:pt x="18331" y="21164"/>
                    <a:pt x="11442" y="19499"/>
                  </a:cubicBezTo>
                  <a:cubicBezTo>
                    <a:pt x="9096" y="18061"/>
                    <a:pt x="7203" y="16168"/>
                    <a:pt x="5689" y="13822"/>
                  </a:cubicBezTo>
                  <a:lnTo>
                    <a:pt x="5689" y="13822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/>
            <p:cNvSpPr/>
            <p:nvPr/>
          </p:nvSpPr>
          <p:spPr>
            <a:xfrm>
              <a:off x="2040827" y="754692"/>
              <a:ext cx="22709" cy="22709"/>
            </a:xfrm>
            <a:custGeom>
              <a:avLst/>
              <a:gdLst>
                <a:gd name="connsiteX0" fmla="*/ 15111 w 22708"/>
                <a:gd name="connsiteY0" fmla="*/ 5717 h 22708"/>
                <a:gd name="connsiteX1" fmla="*/ 22150 w 22708"/>
                <a:gd name="connsiteY1" fmla="*/ 5944 h 22708"/>
                <a:gd name="connsiteX2" fmla="*/ 22756 w 22708"/>
                <a:gd name="connsiteY2" fmla="*/ 9577 h 22708"/>
                <a:gd name="connsiteX3" fmla="*/ 17079 w 22708"/>
                <a:gd name="connsiteY3" fmla="*/ 13286 h 22708"/>
                <a:gd name="connsiteX4" fmla="*/ 17003 w 22708"/>
                <a:gd name="connsiteY4" fmla="*/ 13438 h 22708"/>
                <a:gd name="connsiteX5" fmla="*/ 15111 w 22708"/>
                <a:gd name="connsiteY5" fmla="*/ 15330 h 22708"/>
                <a:gd name="connsiteX6" fmla="*/ 7238 w 22708"/>
                <a:gd name="connsiteY6" fmla="*/ 14952 h 22708"/>
                <a:gd name="connsiteX7" fmla="*/ 7465 w 22708"/>
                <a:gd name="connsiteY7" fmla="*/ 7685 h 22708"/>
                <a:gd name="connsiteX8" fmla="*/ 15111 w 22708"/>
                <a:gd name="connsiteY8" fmla="*/ 57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11" y="5717"/>
                  </a:moveTo>
                  <a:cubicBezTo>
                    <a:pt x="17457" y="5793"/>
                    <a:pt x="19879" y="5490"/>
                    <a:pt x="22150" y="5944"/>
                  </a:cubicBezTo>
                  <a:cubicBezTo>
                    <a:pt x="24573" y="6398"/>
                    <a:pt x="24724" y="7988"/>
                    <a:pt x="22756" y="9577"/>
                  </a:cubicBezTo>
                  <a:cubicBezTo>
                    <a:pt x="19955" y="9426"/>
                    <a:pt x="18668" y="11621"/>
                    <a:pt x="17079" y="13286"/>
                  </a:cubicBezTo>
                  <a:lnTo>
                    <a:pt x="17003" y="13438"/>
                  </a:lnTo>
                  <a:cubicBezTo>
                    <a:pt x="16322" y="14043"/>
                    <a:pt x="15716" y="14649"/>
                    <a:pt x="15111" y="15330"/>
                  </a:cubicBezTo>
                  <a:cubicBezTo>
                    <a:pt x="12310" y="19115"/>
                    <a:pt x="9509" y="16541"/>
                    <a:pt x="7238" y="14952"/>
                  </a:cubicBezTo>
                  <a:cubicBezTo>
                    <a:pt x="3983" y="12757"/>
                    <a:pt x="6709" y="10107"/>
                    <a:pt x="7465" y="7685"/>
                  </a:cubicBezTo>
                  <a:cubicBezTo>
                    <a:pt x="9888" y="6247"/>
                    <a:pt x="12386" y="5490"/>
                    <a:pt x="15111" y="571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/>
            <p:cNvSpPr/>
            <p:nvPr/>
          </p:nvSpPr>
          <p:spPr>
            <a:xfrm>
              <a:off x="1651084" y="2017028"/>
              <a:ext cx="15139" cy="22709"/>
            </a:xfrm>
            <a:custGeom>
              <a:avLst/>
              <a:gdLst>
                <a:gd name="connsiteX0" fmla="*/ 7528 w 15139"/>
                <a:gd name="connsiteY0" fmla="*/ 13247 h 22708"/>
                <a:gd name="connsiteX1" fmla="*/ 13281 w 15139"/>
                <a:gd name="connsiteY1" fmla="*/ 5677 h 22708"/>
                <a:gd name="connsiteX2" fmla="*/ 13886 w 15139"/>
                <a:gd name="connsiteY2" fmla="*/ 10143 h 22708"/>
                <a:gd name="connsiteX3" fmla="*/ 13432 w 15139"/>
                <a:gd name="connsiteY3" fmla="*/ 21573 h 22708"/>
                <a:gd name="connsiteX4" fmla="*/ 8436 w 15139"/>
                <a:gd name="connsiteY4" fmla="*/ 24450 h 22708"/>
                <a:gd name="connsiteX5" fmla="*/ 5862 w 15139"/>
                <a:gd name="connsiteY5" fmla="*/ 19378 h 22708"/>
                <a:gd name="connsiteX6" fmla="*/ 7603 w 15139"/>
                <a:gd name="connsiteY6" fmla="*/ 15063 h 22708"/>
                <a:gd name="connsiteX7" fmla="*/ 7603 w 15139"/>
                <a:gd name="connsiteY7" fmla="*/ 15063 h 22708"/>
                <a:gd name="connsiteX8" fmla="*/ 8133 w 15139"/>
                <a:gd name="connsiteY8" fmla="*/ 13852 h 22708"/>
                <a:gd name="connsiteX9" fmla="*/ 7679 w 15139"/>
                <a:gd name="connsiteY9" fmla="*/ 13247 h 22708"/>
                <a:gd name="connsiteX10" fmla="*/ 7528 w 15139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7528" y="13247"/>
                  </a:moveTo>
                  <a:cubicBezTo>
                    <a:pt x="9420" y="10749"/>
                    <a:pt x="11388" y="8175"/>
                    <a:pt x="13281" y="5677"/>
                  </a:cubicBezTo>
                  <a:cubicBezTo>
                    <a:pt x="13432" y="7191"/>
                    <a:pt x="12978" y="9386"/>
                    <a:pt x="13886" y="10143"/>
                  </a:cubicBezTo>
                  <a:cubicBezTo>
                    <a:pt x="18504" y="14306"/>
                    <a:pt x="14946" y="17713"/>
                    <a:pt x="13432" y="21573"/>
                  </a:cubicBezTo>
                  <a:cubicBezTo>
                    <a:pt x="12372" y="24222"/>
                    <a:pt x="10858" y="24828"/>
                    <a:pt x="8436" y="24450"/>
                  </a:cubicBezTo>
                  <a:cubicBezTo>
                    <a:pt x="5408" y="23995"/>
                    <a:pt x="5484" y="21573"/>
                    <a:pt x="5862" y="19378"/>
                  </a:cubicBezTo>
                  <a:cubicBezTo>
                    <a:pt x="6090" y="17864"/>
                    <a:pt x="6998" y="16502"/>
                    <a:pt x="7603" y="15063"/>
                  </a:cubicBezTo>
                  <a:lnTo>
                    <a:pt x="7603" y="15063"/>
                  </a:lnTo>
                  <a:cubicBezTo>
                    <a:pt x="8133" y="14685"/>
                    <a:pt x="8285" y="14306"/>
                    <a:pt x="8133" y="13852"/>
                  </a:cubicBezTo>
                  <a:cubicBezTo>
                    <a:pt x="7982" y="13398"/>
                    <a:pt x="7831" y="13247"/>
                    <a:pt x="7679" y="13247"/>
                  </a:cubicBezTo>
                  <a:lnTo>
                    <a:pt x="7528" y="13247"/>
                  </a:ln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/>
            <p:cNvSpPr/>
            <p:nvPr/>
          </p:nvSpPr>
          <p:spPr>
            <a:xfrm>
              <a:off x="1984372" y="1644909"/>
              <a:ext cx="22709" cy="22709"/>
            </a:xfrm>
            <a:custGeom>
              <a:avLst/>
              <a:gdLst>
                <a:gd name="connsiteX0" fmla="*/ 10933 w 22708"/>
                <a:gd name="connsiteY0" fmla="*/ 5677 h 22708"/>
                <a:gd name="connsiteX1" fmla="*/ 17140 w 22708"/>
                <a:gd name="connsiteY1" fmla="*/ 10446 h 22708"/>
                <a:gd name="connsiteX2" fmla="*/ 14793 w 22708"/>
                <a:gd name="connsiteY2" fmla="*/ 15366 h 22708"/>
                <a:gd name="connsiteX3" fmla="*/ 6543 w 22708"/>
                <a:gd name="connsiteY3" fmla="*/ 19151 h 22708"/>
                <a:gd name="connsiteX4" fmla="*/ 7754 w 22708"/>
                <a:gd name="connsiteY4" fmla="*/ 7797 h 22708"/>
                <a:gd name="connsiteX5" fmla="*/ 10933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0933" y="5677"/>
                  </a:moveTo>
                  <a:cubicBezTo>
                    <a:pt x="13582" y="6131"/>
                    <a:pt x="15702" y="7570"/>
                    <a:pt x="17140" y="10446"/>
                  </a:cubicBezTo>
                  <a:cubicBezTo>
                    <a:pt x="18578" y="13322"/>
                    <a:pt x="17064" y="14912"/>
                    <a:pt x="14793" y="15366"/>
                  </a:cubicBezTo>
                  <a:cubicBezTo>
                    <a:pt x="11539" y="16047"/>
                    <a:pt x="9798" y="22633"/>
                    <a:pt x="6543" y="19151"/>
                  </a:cubicBezTo>
                  <a:cubicBezTo>
                    <a:pt x="4348" y="16729"/>
                    <a:pt x="6921" y="11581"/>
                    <a:pt x="7754" y="7797"/>
                  </a:cubicBezTo>
                  <a:cubicBezTo>
                    <a:pt x="7981" y="6661"/>
                    <a:pt x="9192" y="5753"/>
                    <a:pt x="1093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/>
            <p:cNvSpPr/>
            <p:nvPr/>
          </p:nvSpPr>
          <p:spPr>
            <a:xfrm>
              <a:off x="1801584" y="551965"/>
              <a:ext cx="22709" cy="15139"/>
            </a:xfrm>
            <a:custGeom>
              <a:avLst/>
              <a:gdLst>
                <a:gd name="connsiteX0" fmla="*/ 11673 w 22708"/>
                <a:gd name="connsiteY0" fmla="*/ 16481 h 15139"/>
                <a:gd name="connsiteX1" fmla="*/ 5769 w 22708"/>
                <a:gd name="connsiteY1" fmla="*/ 12772 h 15139"/>
                <a:gd name="connsiteX2" fmla="*/ 11749 w 22708"/>
                <a:gd name="connsiteY2" fmla="*/ 5732 h 15139"/>
                <a:gd name="connsiteX3" fmla="*/ 18486 w 22708"/>
                <a:gd name="connsiteY3" fmla="*/ 12393 h 15139"/>
                <a:gd name="connsiteX4" fmla="*/ 11673 w 22708"/>
                <a:gd name="connsiteY4" fmla="*/ 1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1673" y="16481"/>
                  </a:moveTo>
                  <a:cubicBezTo>
                    <a:pt x="9100" y="16102"/>
                    <a:pt x="5012" y="17313"/>
                    <a:pt x="5769" y="12772"/>
                  </a:cubicBezTo>
                  <a:cubicBezTo>
                    <a:pt x="6299" y="9668"/>
                    <a:pt x="7283" y="5126"/>
                    <a:pt x="11749" y="5732"/>
                  </a:cubicBezTo>
                  <a:cubicBezTo>
                    <a:pt x="14928" y="6186"/>
                    <a:pt x="18486" y="7927"/>
                    <a:pt x="18486" y="12393"/>
                  </a:cubicBezTo>
                  <a:cubicBezTo>
                    <a:pt x="18486" y="17540"/>
                    <a:pt x="14550" y="16102"/>
                    <a:pt x="11673" y="1648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/>
            <p:cNvSpPr/>
            <p:nvPr/>
          </p:nvSpPr>
          <p:spPr>
            <a:xfrm>
              <a:off x="1560500" y="1308210"/>
              <a:ext cx="22709" cy="22709"/>
            </a:xfrm>
            <a:custGeom>
              <a:avLst/>
              <a:gdLst>
                <a:gd name="connsiteX0" fmla="*/ 17875 w 22708"/>
                <a:gd name="connsiteY0" fmla="*/ 11664 h 22708"/>
                <a:gd name="connsiteX1" fmla="*/ 12046 w 22708"/>
                <a:gd name="connsiteY1" fmla="*/ 18022 h 22708"/>
                <a:gd name="connsiteX2" fmla="*/ 5688 w 22708"/>
                <a:gd name="connsiteY2" fmla="*/ 10755 h 22708"/>
                <a:gd name="connsiteX3" fmla="*/ 11668 w 22708"/>
                <a:gd name="connsiteY3" fmla="*/ 5684 h 22708"/>
                <a:gd name="connsiteX4" fmla="*/ 17875 w 22708"/>
                <a:gd name="connsiteY4" fmla="*/ 116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7875" y="11664"/>
                  </a:moveTo>
                  <a:cubicBezTo>
                    <a:pt x="16285" y="14237"/>
                    <a:pt x="16058" y="18931"/>
                    <a:pt x="12046" y="18022"/>
                  </a:cubicBezTo>
                  <a:cubicBezTo>
                    <a:pt x="8943" y="17341"/>
                    <a:pt x="5461" y="14616"/>
                    <a:pt x="5688" y="10755"/>
                  </a:cubicBezTo>
                  <a:cubicBezTo>
                    <a:pt x="5839" y="7955"/>
                    <a:pt x="8564" y="5533"/>
                    <a:pt x="11668" y="5684"/>
                  </a:cubicBezTo>
                  <a:cubicBezTo>
                    <a:pt x="15074" y="5760"/>
                    <a:pt x="17193" y="8182"/>
                    <a:pt x="17875" y="1166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/>
            <p:cNvSpPr/>
            <p:nvPr/>
          </p:nvSpPr>
          <p:spPr>
            <a:xfrm>
              <a:off x="1869500" y="1853245"/>
              <a:ext cx="22709" cy="22709"/>
            </a:xfrm>
            <a:custGeom>
              <a:avLst/>
              <a:gdLst>
                <a:gd name="connsiteX0" fmla="*/ 5753 w 22708"/>
                <a:gd name="connsiteY0" fmla="*/ 7850 h 22708"/>
                <a:gd name="connsiteX1" fmla="*/ 14306 w 22708"/>
                <a:gd name="connsiteY1" fmla="*/ 6260 h 22708"/>
                <a:gd name="connsiteX2" fmla="*/ 18924 w 22708"/>
                <a:gd name="connsiteY2" fmla="*/ 14284 h 22708"/>
                <a:gd name="connsiteX3" fmla="*/ 13398 w 22708"/>
                <a:gd name="connsiteY3" fmla="*/ 19204 h 22708"/>
                <a:gd name="connsiteX4" fmla="*/ 5677 w 22708"/>
                <a:gd name="connsiteY4" fmla="*/ 17388 h 22708"/>
                <a:gd name="connsiteX5" fmla="*/ 5904 w 22708"/>
                <a:gd name="connsiteY5" fmla="*/ 16101 h 22708"/>
                <a:gd name="connsiteX6" fmla="*/ 6358 w 22708"/>
                <a:gd name="connsiteY6" fmla="*/ 8758 h 22708"/>
                <a:gd name="connsiteX7" fmla="*/ 5753 w 22708"/>
                <a:gd name="connsiteY7" fmla="*/ 78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753" y="7850"/>
                  </a:moveTo>
                  <a:cubicBezTo>
                    <a:pt x="8099" y="4822"/>
                    <a:pt x="11506" y="5655"/>
                    <a:pt x="14306" y="6260"/>
                  </a:cubicBezTo>
                  <a:cubicBezTo>
                    <a:pt x="18243" y="7093"/>
                    <a:pt x="19075" y="10726"/>
                    <a:pt x="18924" y="14284"/>
                  </a:cubicBezTo>
                  <a:cubicBezTo>
                    <a:pt x="18848" y="17615"/>
                    <a:pt x="16653" y="19280"/>
                    <a:pt x="13398" y="19204"/>
                  </a:cubicBezTo>
                  <a:cubicBezTo>
                    <a:pt x="10749" y="19204"/>
                    <a:pt x="7721" y="20188"/>
                    <a:pt x="5677" y="17388"/>
                  </a:cubicBezTo>
                  <a:cubicBezTo>
                    <a:pt x="5753" y="16933"/>
                    <a:pt x="5829" y="16555"/>
                    <a:pt x="5904" y="16101"/>
                  </a:cubicBezTo>
                  <a:cubicBezTo>
                    <a:pt x="6283" y="13678"/>
                    <a:pt x="10219" y="11483"/>
                    <a:pt x="6358" y="8758"/>
                  </a:cubicBezTo>
                  <a:cubicBezTo>
                    <a:pt x="6283" y="8455"/>
                    <a:pt x="5980" y="8153"/>
                    <a:pt x="5753" y="785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/>
            <p:cNvSpPr/>
            <p:nvPr/>
          </p:nvSpPr>
          <p:spPr>
            <a:xfrm>
              <a:off x="1626366" y="1402987"/>
              <a:ext cx="37848" cy="30278"/>
            </a:xfrm>
            <a:custGeom>
              <a:avLst/>
              <a:gdLst>
                <a:gd name="connsiteX0" fmla="*/ 5677 w 37847"/>
                <a:gd name="connsiteY0" fmla="*/ 5677 h 30278"/>
                <a:gd name="connsiteX1" fmla="*/ 13247 w 37847"/>
                <a:gd name="connsiteY1" fmla="*/ 13322 h 30278"/>
                <a:gd name="connsiteX2" fmla="*/ 23163 w 37847"/>
                <a:gd name="connsiteY2" fmla="*/ 18999 h 30278"/>
                <a:gd name="connsiteX3" fmla="*/ 32246 w 37847"/>
                <a:gd name="connsiteY3" fmla="*/ 20892 h 30278"/>
                <a:gd name="connsiteX4" fmla="*/ 24525 w 37847"/>
                <a:gd name="connsiteY4" fmla="*/ 22330 h 30278"/>
                <a:gd name="connsiteX5" fmla="*/ 16956 w 37847"/>
                <a:gd name="connsiteY5" fmla="*/ 26493 h 30278"/>
                <a:gd name="connsiteX6" fmla="*/ 5677 w 37847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0278">
                  <a:moveTo>
                    <a:pt x="5677" y="5677"/>
                  </a:moveTo>
                  <a:cubicBezTo>
                    <a:pt x="9765" y="6661"/>
                    <a:pt x="11203" y="10295"/>
                    <a:pt x="13247" y="13322"/>
                  </a:cubicBezTo>
                  <a:cubicBezTo>
                    <a:pt x="15290" y="17410"/>
                    <a:pt x="18470" y="19454"/>
                    <a:pt x="23163" y="18999"/>
                  </a:cubicBezTo>
                  <a:cubicBezTo>
                    <a:pt x="26342" y="18697"/>
                    <a:pt x="29445" y="19151"/>
                    <a:pt x="32246" y="20892"/>
                  </a:cubicBezTo>
                  <a:cubicBezTo>
                    <a:pt x="30127" y="23768"/>
                    <a:pt x="26720" y="23465"/>
                    <a:pt x="24525" y="22330"/>
                  </a:cubicBezTo>
                  <a:cubicBezTo>
                    <a:pt x="20286" y="20059"/>
                    <a:pt x="19454" y="23465"/>
                    <a:pt x="16956" y="26493"/>
                  </a:cubicBezTo>
                  <a:cubicBezTo>
                    <a:pt x="15442" y="17561"/>
                    <a:pt x="6283" y="14155"/>
                    <a:pt x="5677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/>
            <p:cNvSpPr/>
            <p:nvPr/>
          </p:nvSpPr>
          <p:spPr>
            <a:xfrm>
              <a:off x="1810641" y="453129"/>
              <a:ext cx="22709" cy="30278"/>
            </a:xfrm>
            <a:custGeom>
              <a:avLst/>
              <a:gdLst>
                <a:gd name="connsiteX0" fmla="*/ 9430 w 22708"/>
                <a:gd name="connsiteY0" fmla="*/ 6694 h 30278"/>
                <a:gd name="connsiteX1" fmla="*/ 15183 w 22708"/>
                <a:gd name="connsiteY1" fmla="*/ 10554 h 30278"/>
                <a:gd name="connsiteX2" fmla="*/ 17756 w 22708"/>
                <a:gd name="connsiteY2" fmla="*/ 19183 h 30278"/>
                <a:gd name="connsiteX3" fmla="*/ 14426 w 22708"/>
                <a:gd name="connsiteY3" fmla="*/ 27510 h 30278"/>
                <a:gd name="connsiteX4" fmla="*/ 7689 w 22708"/>
                <a:gd name="connsiteY4" fmla="*/ 20168 h 30278"/>
                <a:gd name="connsiteX5" fmla="*/ 5721 w 22708"/>
                <a:gd name="connsiteY5" fmla="*/ 18427 h 30278"/>
                <a:gd name="connsiteX6" fmla="*/ 9505 w 22708"/>
                <a:gd name="connsiteY6" fmla="*/ 7905 h 30278"/>
                <a:gd name="connsiteX7" fmla="*/ 9430 w 22708"/>
                <a:gd name="connsiteY7" fmla="*/ 66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430" y="6694"/>
                  </a:moveTo>
                  <a:cubicBezTo>
                    <a:pt x="14047" y="3969"/>
                    <a:pt x="14804" y="7224"/>
                    <a:pt x="15183" y="10554"/>
                  </a:cubicBezTo>
                  <a:cubicBezTo>
                    <a:pt x="15561" y="13582"/>
                    <a:pt x="15410" y="16383"/>
                    <a:pt x="17756" y="19183"/>
                  </a:cubicBezTo>
                  <a:cubicBezTo>
                    <a:pt x="21011" y="23044"/>
                    <a:pt x="16545" y="25012"/>
                    <a:pt x="14426" y="27510"/>
                  </a:cubicBezTo>
                  <a:cubicBezTo>
                    <a:pt x="10338" y="26375"/>
                    <a:pt x="11701" y="20773"/>
                    <a:pt x="7689" y="20168"/>
                  </a:cubicBezTo>
                  <a:cubicBezTo>
                    <a:pt x="5721" y="21076"/>
                    <a:pt x="5569" y="19865"/>
                    <a:pt x="5721" y="18427"/>
                  </a:cubicBezTo>
                  <a:cubicBezTo>
                    <a:pt x="8900" y="15626"/>
                    <a:pt x="11322" y="12522"/>
                    <a:pt x="9505" y="7905"/>
                  </a:cubicBezTo>
                  <a:cubicBezTo>
                    <a:pt x="9430" y="7526"/>
                    <a:pt x="9430" y="7148"/>
                    <a:pt x="9430" y="66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/>
            <p:cNvSpPr/>
            <p:nvPr/>
          </p:nvSpPr>
          <p:spPr>
            <a:xfrm>
              <a:off x="1729387" y="1844020"/>
              <a:ext cx="22709" cy="15139"/>
            </a:xfrm>
            <a:custGeom>
              <a:avLst/>
              <a:gdLst>
                <a:gd name="connsiteX0" fmla="*/ 5677 w 22708"/>
                <a:gd name="connsiteY0" fmla="*/ 12685 h 15139"/>
                <a:gd name="connsiteX1" fmla="*/ 11354 w 22708"/>
                <a:gd name="connsiteY1" fmla="*/ 5721 h 15139"/>
                <a:gd name="connsiteX2" fmla="*/ 18243 w 22708"/>
                <a:gd name="connsiteY2" fmla="*/ 12155 h 15139"/>
                <a:gd name="connsiteX3" fmla="*/ 12793 w 22708"/>
                <a:gd name="connsiteY3" fmla="*/ 16697 h 15139"/>
                <a:gd name="connsiteX4" fmla="*/ 5677 w 22708"/>
                <a:gd name="connsiteY4" fmla="*/ 126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2685"/>
                  </a:moveTo>
                  <a:cubicBezTo>
                    <a:pt x="7342" y="9581"/>
                    <a:pt x="6737" y="5191"/>
                    <a:pt x="11354" y="5721"/>
                  </a:cubicBezTo>
                  <a:cubicBezTo>
                    <a:pt x="15139" y="6099"/>
                    <a:pt x="18015" y="8219"/>
                    <a:pt x="18243" y="12155"/>
                  </a:cubicBezTo>
                  <a:cubicBezTo>
                    <a:pt x="18470" y="15410"/>
                    <a:pt x="16047" y="17757"/>
                    <a:pt x="12793" y="16697"/>
                  </a:cubicBezTo>
                  <a:cubicBezTo>
                    <a:pt x="10370" y="15864"/>
                    <a:pt x="6510" y="16091"/>
                    <a:pt x="5677" y="12685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/>
            <p:cNvSpPr/>
            <p:nvPr/>
          </p:nvSpPr>
          <p:spPr>
            <a:xfrm>
              <a:off x="1947919" y="1400941"/>
              <a:ext cx="15139" cy="15139"/>
            </a:xfrm>
            <a:custGeom>
              <a:avLst/>
              <a:gdLst>
                <a:gd name="connsiteX0" fmla="*/ 14308 w 15139"/>
                <a:gd name="connsiteY0" fmla="*/ 5679 h 15139"/>
                <a:gd name="connsiteX1" fmla="*/ 16730 w 15139"/>
                <a:gd name="connsiteY1" fmla="*/ 11053 h 15139"/>
                <a:gd name="connsiteX2" fmla="*/ 12264 w 15139"/>
                <a:gd name="connsiteY2" fmla="*/ 16958 h 15139"/>
                <a:gd name="connsiteX3" fmla="*/ 5678 w 15139"/>
                <a:gd name="connsiteY3" fmla="*/ 10524 h 15139"/>
                <a:gd name="connsiteX4" fmla="*/ 14308 w 15139"/>
                <a:gd name="connsiteY4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308" y="5679"/>
                  </a:moveTo>
                  <a:cubicBezTo>
                    <a:pt x="16124" y="5603"/>
                    <a:pt x="16957" y="7799"/>
                    <a:pt x="16730" y="11053"/>
                  </a:cubicBezTo>
                  <a:cubicBezTo>
                    <a:pt x="16503" y="14081"/>
                    <a:pt x="15822" y="16958"/>
                    <a:pt x="12264" y="16958"/>
                  </a:cubicBezTo>
                  <a:cubicBezTo>
                    <a:pt x="8479" y="16882"/>
                    <a:pt x="5754" y="14233"/>
                    <a:pt x="5678" y="10524"/>
                  </a:cubicBezTo>
                  <a:cubicBezTo>
                    <a:pt x="5603" y="6587"/>
                    <a:pt x="8933" y="5830"/>
                    <a:pt x="14308" y="567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/>
            <p:cNvSpPr/>
            <p:nvPr/>
          </p:nvSpPr>
          <p:spPr>
            <a:xfrm>
              <a:off x="1982210" y="1621779"/>
              <a:ext cx="22709" cy="15139"/>
            </a:xfrm>
            <a:custGeom>
              <a:avLst/>
              <a:gdLst>
                <a:gd name="connsiteX0" fmla="*/ 5677 w 22708"/>
                <a:gd name="connsiteY0" fmla="*/ 10641 h 15139"/>
                <a:gd name="connsiteX1" fmla="*/ 10522 w 22708"/>
                <a:gd name="connsiteY1" fmla="*/ 5721 h 15139"/>
                <a:gd name="connsiteX2" fmla="*/ 17864 w 22708"/>
                <a:gd name="connsiteY2" fmla="*/ 12912 h 15139"/>
                <a:gd name="connsiteX3" fmla="*/ 12641 w 22708"/>
                <a:gd name="connsiteY3" fmla="*/ 16697 h 15139"/>
                <a:gd name="connsiteX4" fmla="*/ 5677 w 22708"/>
                <a:gd name="connsiteY4" fmla="*/ 106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0641"/>
                  </a:moveTo>
                  <a:cubicBezTo>
                    <a:pt x="6964" y="8446"/>
                    <a:pt x="7267" y="5267"/>
                    <a:pt x="10522" y="5721"/>
                  </a:cubicBezTo>
                  <a:cubicBezTo>
                    <a:pt x="14534" y="6326"/>
                    <a:pt x="17637" y="8597"/>
                    <a:pt x="17864" y="12912"/>
                  </a:cubicBezTo>
                  <a:cubicBezTo>
                    <a:pt x="18016" y="16015"/>
                    <a:pt x="15290" y="16848"/>
                    <a:pt x="12641" y="16697"/>
                  </a:cubicBezTo>
                  <a:cubicBezTo>
                    <a:pt x="8781" y="16545"/>
                    <a:pt x="6510" y="14426"/>
                    <a:pt x="5677" y="10641"/>
                  </a:cubicBezTo>
                  <a:close/>
                </a:path>
              </a:pathLst>
            </a:custGeom>
            <a:solidFill>
              <a:srgbClr val="F4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/>
            <p:cNvSpPr/>
            <p:nvPr/>
          </p:nvSpPr>
          <p:spPr>
            <a:xfrm>
              <a:off x="1793426" y="452329"/>
              <a:ext cx="30278" cy="22709"/>
            </a:xfrm>
            <a:custGeom>
              <a:avLst/>
              <a:gdLst>
                <a:gd name="connsiteX0" fmla="*/ 23011 w 30278"/>
                <a:gd name="connsiteY0" fmla="*/ 19075 h 22708"/>
                <a:gd name="connsiteX1" fmla="*/ 24904 w 30278"/>
                <a:gd name="connsiteY1" fmla="*/ 21043 h 22708"/>
                <a:gd name="connsiteX2" fmla="*/ 24374 w 30278"/>
                <a:gd name="connsiteY2" fmla="*/ 21800 h 22708"/>
                <a:gd name="connsiteX3" fmla="*/ 17864 w 30278"/>
                <a:gd name="connsiteY3" fmla="*/ 20665 h 22708"/>
                <a:gd name="connsiteX4" fmla="*/ 5677 w 30278"/>
                <a:gd name="connsiteY4" fmla="*/ 5677 h 22708"/>
                <a:gd name="connsiteX5" fmla="*/ 21043 w 30278"/>
                <a:gd name="connsiteY5" fmla="*/ 7721 h 22708"/>
                <a:gd name="connsiteX6" fmla="*/ 21800 w 30278"/>
                <a:gd name="connsiteY6" fmla="*/ 8705 h 22708"/>
                <a:gd name="connsiteX7" fmla="*/ 21800 w 30278"/>
                <a:gd name="connsiteY7" fmla="*/ 9992 h 22708"/>
                <a:gd name="connsiteX8" fmla="*/ 22482 w 30278"/>
                <a:gd name="connsiteY8" fmla="*/ 17940 h 22708"/>
                <a:gd name="connsiteX9" fmla="*/ 23011 w 30278"/>
                <a:gd name="connsiteY9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22708">
                  <a:moveTo>
                    <a:pt x="23011" y="19075"/>
                  </a:moveTo>
                  <a:cubicBezTo>
                    <a:pt x="23617" y="19756"/>
                    <a:pt x="24298" y="20362"/>
                    <a:pt x="24904" y="21043"/>
                  </a:cubicBezTo>
                  <a:cubicBezTo>
                    <a:pt x="24752" y="21270"/>
                    <a:pt x="24601" y="21573"/>
                    <a:pt x="24374" y="21800"/>
                  </a:cubicBezTo>
                  <a:cubicBezTo>
                    <a:pt x="21800" y="23920"/>
                    <a:pt x="19908" y="22254"/>
                    <a:pt x="17864" y="20665"/>
                  </a:cubicBezTo>
                  <a:cubicBezTo>
                    <a:pt x="6207" y="11506"/>
                    <a:pt x="6207" y="11581"/>
                    <a:pt x="5677" y="5677"/>
                  </a:cubicBezTo>
                  <a:cubicBezTo>
                    <a:pt x="10749" y="11581"/>
                    <a:pt x="15745" y="13095"/>
                    <a:pt x="21043" y="7721"/>
                  </a:cubicBezTo>
                  <a:cubicBezTo>
                    <a:pt x="21270" y="8024"/>
                    <a:pt x="21573" y="8402"/>
                    <a:pt x="21800" y="8705"/>
                  </a:cubicBezTo>
                  <a:cubicBezTo>
                    <a:pt x="21800" y="9159"/>
                    <a:pt x="21800" y="9538"/>
                    <a:pt x="21800" y="9992"/>
                  </a:cubicBezTo>
                  <a:cubicBezTo>
                    <a:pt x="21043" y="12717"/>
                    <a:pt x="19984" y="15442"/>
                    <a:pt x="22482" y="17940"/>
                  </a:cubicBezTo>
                  <a:cubicBezTo>
                    <a:pt x="22709" y="18318"/>
                    <a:pt x="22860" y="18697"/>
                    <a:pt x="23011" y="1907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/>
            <p:cNvSpPr/>
            <p:nvPr/>
          </p:nvSpPr>
          <p:spPr>
            <a:xfrm>
              <a:off x="1776548" y="365015"/>
              <a:ext cx="22709" cy="22709"/>
            </a:xfrm>
            <a:custGeom>
              <a:avLst/>
              <a:gdLst>
                <a:gd name="connsiteX0" fmla="*/ 9384 w 22708"/>
                <a:gd name="connsiteY0" fmla="*/ 9348 h 22708"/>
                <a:gd name="connsiteX1" fmla="*/ 18998 w 22708"/>
                <a:gd name="connsiteY1" fmla="*/ 7531 h 22708"/>
                <a:gd name="connsiteX2" fmla="*/ 18998 w 22708"/>
                <a:gd name="connsiteY2" fmla="*/ 18961 h 22708"/>
                <a:gd name="connsiteX3" fmla="*/ 18998 w 22708"/>
                <a:gd name="connsiteY3" fmla="*/ 18961 h 22708"/>
                <a:gd name="connsiteX4" fmla="*/ 11352 w 22708"/>
                <a:gd name="connsiteY4" fmla="*/ 18961 h 22708"/>
                <a:gd name="connsiteX5" fmla="*/ 7492 w 22708"/>
                <a:gd name="connsiteY5" fmla="*/ 11164 h 22708"/>
                <a:gd name="connsiteX6" fmla="*/ 8325 w 22708"/>
                <a:gd name="connsiteY6" fmla="*/ 11543 h 22708"/>
                <a:gd name="connsiteX7" fmla="*/ 9611 w 22708"/>
                <a:gd name="connsiteY7" fmla="*/ 10256 h 22708"/>
                <a:gd name="connsiteX8" fmla="*/ 9384 w 22708"/>
                <a:gd name="connsiteY8" fmla="*/ 93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384" y="9348"/>
                  </a:moveTo>
                  <a:cubicBezTo>
                    <a:pt x="12336" y="7380"/>
                    <a:pt x="14834" y="3292"/>
                    <a:pt x="18998" y="7531"/>
                  </a:cubicBezTo>
                  <a:cubicBezTo>
                    <a:pt x="20436" y="11316"/>
                    <a:pt x="20436" y="15101"/>
                    <a:pt x="18998" y="18961"/>
                  </a:cubicBezTo>
                  <a:lnTo>
                    <a:pt x="18998" y="18961"/>
                  </a:lnTo>
                  <a:cubicBezTo>
                    <a:pt x="16500" y="23049"/>
                    <a:pt x="13926" y="20475"/>
                    <a:pt x="11352" y="18961"/>
                  </a:cubicBezTo>
                  <a:cubicBezTo>
                    <a:pt x="4767" y="17826"/>
                    <a:pt x="4540" y="17296"/>
                    <a:pt x="7492" y="11164"/>
                  </a:cubicBezTo>
                  <a:cubicBezTo>
                    <a:pt x="7492" y="11164"/>
                    <a:pt x="8325" y="11543"/>
                    <a:pt x="8325" y="11543"/>
                  </a:cubicBezTo>
                  <a:cubicBezTo>
                    <a:pt x="10293" y="12678"/>
                    <a:pt x="9687" y="11240"/>
                    <a:pt x="9611" y="10256"/>
                  </a:cubicBezTo>
                  <a:cubicBezTo>
                    <a:pt x="9460" y="10256"/>
                    <a:pt x="9384" y="9348"/>
                    <a:pt x="9384" y="934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/>
            <p:cNvSpPr/>
            <p:nvPr/>
          </p:nvSpPr>
          <p:spPr>
            <a:xfrm>
              <a:off x="1573076" y="2316100"/>
              <a:ext cx="22709" cy="22709"/>
            </a:xfrm>
            <a:custGeom>
              <a:avLst/>
              <a:gdLst>
                <a:gd name="connsiteX0" fmla="*/ 22784 w 22708"/>
                <a:gd name="connsiteY0" fmla="*/ 20286 h 22708"/>
                <a:gd name="connsiteX1" fmla="*/ 14079 w 22708"/>
                <a:gd name="connsiteY1" fmla="*/ 21952 h 22708"/>
                <a:gd name="connsiteX2" fmla="*/ 12036 w 22708"/>
                <a:gd name="connsiteY2" fmla="*/ 13776 h 22708"/>
                <a:gd name="connsiteX3" fmla="*/ 5677 w 22708"/>
                <a:gd name="connsiteY3" fmla="*/ 8856 h 22708"/>
                <a:gd name="connsiteX4" fmla="*/ 6056 w 22708"/>
                <a:gd name="connsiteY4" fmla="*/ 7645 h 22708"/>
                <a:gd name="connsiteX5" fmla="*/ 8024 w 22708"/>
                <a:gd name="connsiteY5" fmla="*/ 5980 h 22708"/>
                <a:gd name="connsiteX6" fmla="*/ 10597 w 22708"/>
                <a:gd name="connsiteY6" fmla="*/ 5677 h 22708"/>
                <a:gd name="connsiteX7" fmla="*/ 22784 w 22708"/>
                <a:gd name="connsiteY7" fmla="*/ 16426 h 22708"/>
                <a:gd name="connsiteX8" fmla="*/ 22784 w 22708"/>
                <a:gd name="connsiteY8" fmla="*/ 202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2784" y="20286"/>
                  </a:moveTo>
                  <a:cubicBezTo>
                    <a:pt x="20059" y="19908"/>
                    <a:pt x="17410" y="20892"/>
                    <a:pt x="14079" y="21952"/>
                  </a:cubicBezTo>
                  <a:cubicBezTo>
                    <a:pt x="17259" y="17637"/>
                    <a:pt x="17788" y="14912"/>
                    <a:pt x="12036" y="13776"/>
                  </a:cubicBezTo>
                  <a:cubicBezTo>
                    <a:pt x="9462" y="13247"/>
                    <a:pt x="6661" y="11884"/>
                    <a:pt x="5677" y="8856"/>
                  </a:cubicBezTo>
                  <a:cubicBezTo>
                    <a:pt x="5829" y="8478"/>
                    <a:pt x="5904" y="8024"/>
                    <a:pt x="6056" y="7645"/>
                  </a:cubicBezTo>
                  <a:cubicBezTo>
                    <a:pt x="6585" y="6964"/>
                    <a:pt x="7191" y="6434"/>
                    <a:pt x="8024" y="5980"/>
                  </a:cubicBezTo>
                  <a:cubicBezTo>
                    <a:pt x="8856" y="5753"/>
                    <a:pt x="9765" y="5677"/>
                    <a:pt x="10597" y="5677"/>
                  </a:cubicBezTo>
                  <a:cubicBezTo>
                    <a:pt x="16880" y="6737"/>
                    <a:pt x="20135" y="11279"/>
                    <a:pt x="22784" y="16426"/>
                  </a:cubicBezTo>
                  <a:cubicBezTo>
                    <a:pt x="22784" y="17713"/>
                    <a:pt x="25131" y="18999"/>
                    <a:pt x="22784" y="20286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/>
            <p:cNvSpPr/>
            <p:nvPr/>
          </p:nvSpPr>
          <p:spPr>
            <a:xfrm>
              <a:off x="1565894" y="883944"/>
              <a:ext cx="22709" cy="30278"/>
            </a:xfrm>
            <a:custGeom>
              <a:avLst/>
              <a:gdLst>
                <a:gd name="connsiteX0" fmla="*/ 10967 w 22708"/>
                <a:gd name="connsiteY0" fmla="*/ 5677 h 30278"/>
                <a:gd name="connsiteX1" fmla="*/ 15660 w 22708"/>
                <a:gd name="connsiteY1" fmla="*/ 11203 h 30278"/>
                <a:gd name="connsiteX2" fmla="*/ 18688 w 22708"/>
                <a:gd name="connsiteY2" fmla="*/ 9386 h 30278"/>
                <a:gd name="connsiteX3" fmla="*/ 16871 w 22708"/>
                <a:gd name="connsiteY3" fmla="*/ 24828 h 30278"/>
                <a:gd name="connsiteX4" fmla="*/ 16644 w 22708"/>
                <a:gd name="connsiteY4" fmla="*/ 24601 h 30278"/>
                <a:gd name="connsiteX5" fmla="*/ 8015 w 22708"/>
                <a:gd name="connsiteY5" fmla="*/ 18016 h 30278"/>
                <a:gd name="connsiteX6" fmla="*/ 6122 w 22708"/>
                <a:gd name="connsiteY6" fmla="*/ 16426 h 30278"/>
                <a:gd name="connsiteX7" fmla="*/ 7788 w 22708"/>
                <a:gd name="connsiteY7" fmla="*/ 7797 h 30278"/>
                <a:gd name="connsiteX8" fmla="*/ 9680 w 22708"/>
                <a:gd name="connsiteY8" fmla="*/ 6056 h 30278"/>
                <a:gd name="connsiteX9" fmla="*/ 10967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0967" y="5677"/>
                  </a:moveTo>
                  <a:cubicBezTo>
                    <a:pt x="12481" y="7494"/>
                    <a:pt x="13919" y="9538"/>
                    <a:pt x="15660" y="11203"/>
                  </a:cubicBezTo>
                  <a:cubicBezTo>
                    <a:pt x="18309" y="13625"/>
                    <a:pt x="18385" y="11203"/>
                    <a:pt x="18688" y="9386"/>
                  </a:cubicBezTo>
                  <a:cubicBezTo>
                    <a:pt x="22700" y="15063"/>
                    <a:pt x="18612" y="19832"/>
                    <a:pt x="16871" y="24828"/>
                  </a:cubicBezTo>
                  <a:lnTo>
                    <a:pt x="16644" y="24601"/>
                  </a:lnTo>
                  <a:cubicBezTo>
                    <a:pt x="14070" y="21952"/>
                    <a:pt x="12557" y="18091"/>
                    <a:pt x="8015" y="18016"/>
                  </a:cubicBezTo>
                  <a:cubicBezTo>
                    <a:pt x="7182" y="17713"/>
                    <a:pt x="6577" y="17183"/>
                    <a:pt x="6122" y="16426"/>
                  </a:cubicBezTo>
                  <a:cubicBezTo>
                    <a:pt x="4987" y="13171"/>
                    <a:pt x="6198" y="10446"/>
                    <a:pt x="7788" y="7797"/>
                  </a:cubicBezTo>
                  <a:cubicBezTo>
                    <a:pt x="8318" y="7115"/>
                    <a:pt x="8923" y="6510"/>
                    <a:pt x="9680" y="6056"/>
                  </a:cubicBezTo>
                  <a:cubicBezTo>
                    <a:pt x="10134" y="5904"/>
                    <a:pt x="10513" y="5829"/>
                    <a:pt x="1096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/>
            <p:cNvSpPr/>
            <p:nvPr/>
          </p:nvSpPr>
          <p:spPr>
            <a:xfrm>
              <a:off x="2195061" y="758504"/>
              <a:ext cx="15139" cy="15139"/>
            </a:xfrm>
            <a:custGeom>
              <a:avLst/>
              <a:gdLst>
                <a:gd name="connsiteX0" fmla="*/ 16809 w 15139"/>
                <a:gd name="connsiteY0" fmla="*/ 9702 h 15139"/>
                <a:gd name="connsiteX1" fmla="*/ 12645 w 15139"/>
                <a:gd name="connsiteY1" fmla="*/ 16438 h 15139"/>
                <a:gd name="connsiteX2" fmla="*/ 5681 w 15139"/>
                <a:gd name="connsiteY2" fmla="*/ 10231 h 15139"/>
                <a:gd name="connsiteX3" fmla="*/ 11661 w 15139"/>
                <a:gd name="connsiteY3" fmla="*/ 5690 h 15139"/>
                <a:gd name="connsiteX4" fmla="*/ 16809 w 15139"/>
                <a:gd name="connsiteY4" fmla="*/ 9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809" y="9702"/>
                  </a:moveTo>
                  <a:cubicBezTo>
                    <a:pt x="16733" y="13486"/>
                    <a:pt x="16279" y="16893"/>
                    <a:pt x="12645" y="16438"/>
                  </a:cubicBezTo>
                  <a:cubicBezTo>
                    <a:pt x="9466" y="16060"/>
                    <a:pt x="5530" y="14622"/>
                    <a:pt x="5681" y="10231"/>
                  </a:cubicBezTo>
                  <a:cubicBezTo>
                    <a:pt x="5757" y="6825"/>
                    <a:pt x="8482" y="5765"/>
                    <a:pt x="11661" y="5690"/>
                  </a:cubicBezTo>
                  <a:cubicBezTo>
                    <a:pt x="14992" y="5538"/>
                    <a:pt x="17036" y="6749"/>
                    <a:pt x="16809" y="970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/>
            <p:cNvSpPr/>
            <p:nvPr/>
          </p:nvSpPr>
          <p:spPr>
            <a:xfrm>
              <a:off x="1789792" y="779484"/>
              <a:ext cx="37848" cy="15139"/>
            </a:xfrm>
            <a:custGeom>
              <a:avLst/>
              <a:gdLst>
                <a:gd name="connsiteX0" fmla="*/ 5753 w 37847"/>
                <a:gd name="connsiteY0" fmla="*/ 13171 h 15139"/>
                <a:gd name="connsiteX1" fmla="*/ 5677 w 37847"/>
                <a:gd name="connsiteY1" fmla="*/ 11430 h 15139"/>
                <a:gd name="connsiteX2" fmla="*/ 5753 w 37847"/>
                <a:gd name="connsiteY2" fmla="*/ 11279 h 15139"/>
                <a:gd name="connsiteX3" fmla="*/ 19075 w 37847"/>
                <a:gd name="connsiteY3" fmla="*/ 5677 h 15139"/>
                <a:gd name="connsiteX4" fmla="*/ 20968 w 37847"/>
                <a:gd name="connsiteY4" fmla="*/ 5677 h 15139"/>
                <a:gd name="connsiteX5" fmla="*/ 32246 w 37847"/>
                <a:gd name="connsiteY5" fmla="*/ 13171 h 15139"/>
                <a:gd name="connsiteX6" fmla="*/ 32398 w 37847"/>
                <a:gd name="connsiteY6" fmla="*/ 13322 h 15139"/>
                <a:gd name="connsiteX7" fmla="*/ 32246 w 37847"/>
                <a:gd name="connsiteY7" fmla="*/ 14988 h 15139"/>
                <a:gd name="connsiteX8" fmla="*/ 5753 w 37847"/>
                <a:gd name="connsiteY8" fmla="*/ 13171 h 15139"/>
                <a:gd name="connsiteX9" fmla="*/ 5753 w 37847"/>
                <a:gd name="connsiteY9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15139">
                  <a:moveTo>
                    <a:pt x="5753" y="13171"/>
                  </a:moveTo>
                  <a:cubicBezTo>
                    <a:pt x="5753" y="12565"/>
                    <a:pt x="5677" y="11960"/>
                    <a:pt x="5677" y="11430"/>
                  </a:cubicBezTo>
                  <a:lnTo>
                    <a:pt x="5753" y="11279"/>
                  </a:lnTo>
                  <a:cubicBezTo>
                    <a:pt x="9538" y="7797"/>
                    <a:pt x="16047" y="10976"/>
                    <a:pt x="19075" y="5677"/>
                  </a:cubicBezTo>
                  <a:cubicBezTo>
                    <a:pt x="19681" y="5677"/>
                    <a:pt x="20362" y="5677"/>
                    <a:pt x="20968" y="5677"/>
                  </a:cubicBezTo>
                  <a:cubicBezTo>
                    <a:pt x="26039" y="6207"/>
                    <a:pt x="27780" y="11808"/>
                    <a:pt x="32246" y="13171"/>
                  </a:cubicBezTo>
                  <a:lnTo>
                    <a:pt x="32398" y="13322"/>
                  </a:lnTo>
                  <a:cubicBezTo>
                    <a:pt x="32322" y="13852"/>
                    <a:pt x="32322" y="14458"/>
                    <a:pt x="32246" y="14988"/>
                  </a:cubicBezTo>
                  <a:cubicBezTo>
                    <a:pt x="23087" y="19075"/>
                    <a:pt x="14458" y="15593"/>
                    <a:pt x="5753" y="13171"/>
                  </a:cubicBezTo>
                  <a:lnTo>
                    <a:pt x="5753" y="13171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/>
            <p:cNvSpPr/>
            <p:nvPr/>
          </p:nvSpPr>
          <p:spPr>
            <a:xfrm>
              <a:off x="1962832" y="1716593"/>
              <a:ext cx="22709" cy="30278"/>
            </a:xfrm>
            <a:custGeom>
              <a:avLst/>
              <a:gdLst>
                <a:gd name="connsiteX0" fmla="*/ 13247 w 22708"/>
                <a:gd name="connsiteY0" fmla="*/ 15215 h 30278"/>
                <a:gd name="connsiteX1" fmla="*/ 17107 w 22708"/>
                <a:gd name="connsiteY1" fmla="*/ 5677 h 30278"/>
                <a:gd name="connsiteX2" fmla="*/ 18621 w 22708"/>
                <a:gd name="connsiteY2" fmla="*/ 19756 h 30278"/>
                <a:gd name="connsiteX3" fmla="*/ 5677 w 22708"/>
                <a:gd name="connsiteY3" fmla="*/ 26645 h 30278"/>
                <a:gd name="connsiteX4" fmla="*/ 13247 w 22708"/>
                <a:gd name="connsiteY4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13247" y="15215"/>
                  </a:moveTo>
                  <a:cubicBezTo>
                    <a:pt x="17788" y="13322"/>
                    <a:pt x="19302" y="10219"/>
                    <a:pt x="17107" y="5677"/>
                  </a:cubicBezTo>
                  <a:cubicBezTo>
                    <a:pt x="23466" y="9765"/>
                    <a:pt x="20968" y="14836"/>
                    <a:pt x="18621" y="19756"/>
                  </a:cubicBezTo>
                  <a:cubicBezTo>
                    <a:pt x="16047" y="25131"/>
                    <a:pt x="12187" y="28462"/>
                    <a:pt x="5677" y="26645"/>
                  </a:cubicBezTo>
                  <a:cubicBezTo>
                    <a:pt x="7645" y="22482"/>
                    <a:pt x="11506" y="19529"/>
                    <a:pt x="13247" y="1521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/>
            <p:cNvSpPr/>
            <p:nvPr/>
          </p:nvSpPr>
          <p:spPr>
            <a:xfrm>
              <a:off x="1949434" y="1719989"/>
              <a:ext cx="30278" cy="22709"/>
            </a:xfrm>
            <a:custGeom>
              <a:avLst/>
              <a:gdLst>
                <a:gd name="connsiteX0" fmla="*/ 5677 w 30278"/>
                <a:gd name="connsiteY0" fmla="*/ 6141 h 22708"/>
                <a:gd name="connsiteX1" fmla="*/ 7721 w 30278"/>
                <a:gd name="connsiteY1" fmla="*/ 6066 h 22708"/>
                <a:gd name="connsiteX2" fmla="*/ 9538 w 30278"/>
                <a:gd name="connsiteY2" fmla="*/ 6141 h 22708"/>
                <a:gd name="connsiteX3" fmla="*/ 9538 w 30278"/>
                <a:gd name="connsiteY3" fmla="*/ 15073 h 22708"/>
                <a:gd name="connsiteX4" fmla="*/ 20513 w 30278"/>
                <a:gd name="connsiteY4" fmla="*/ 10077 h 22708"/>
                <a:gd name="connsiteX5" fmla="*/ 24828 w 30278"/>
                <a:gd name="connsiteY5" fmla="*/ 11818 h 22708"/>
                <a:gd name="connsiteX6" fmla="*/ 15366 w 30278"/>
                <a:gd name="connsiteY6" fmla="*/ 21356 h 22708"/>
                <a:gd name="connsiteX7" fmla="*/ 5677 w 30278"/>
                <a:gd name="connsiteY7" fmla="*/ 61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6141"/>
                  </a:moveTo>
                  <a:cubicBezTo>
                    <a:pt x="6358" y="6141"/>
                    <a:pt x="7040" y="6066"/>
                    <a:pt x="7721" y="6066"/>
                  </a:cubicBezTo>
                  <a:cubicBezTo>
                    <a:pt x="8327" y="5536"/>
                    <a:pt x="8932" y="5536"/>
                    <a:pt x="9538" y="6141"/>
                  </a:cubicBezTo>
                  <a:cubicBezTo>
                    <a:pt x="9538" y="8866"/>
                    <a:pt x="9538" y="11591"/>
                    <a:pt x="9538" y="15073"/>
                  </a:cubicBezTo>
                  <a:cubicBezTo>
                    <a:pt x="14306" y="14316"/>
                    <a:pt x="17486" y="12197"/>
                    <a:pt x="20513" y="10077"/>
                  </a:cubicBezTo>
                  <a:cubicBezTo>
                    <a:pt x="23239" y="8185"/>
                    <a:pt x="23011" y="7882"/>
                    <a:pt x="24828" y="11818"/>
                  </a:cubicBezTo>
                  <a:cubicBezTo>
                    <a:pt x="23239" y="16587"/>
                    <a:pt x="18772" y="18404"/>
                    <a:pt x="15366" y="21356"/>
                  </a:cubicBezTo>
                  <a:cubicBezTo>
                    <a:pt x="6434" y="19842"/>
                    <a:pt x="8554" y="11440"/>
                    <a:pt x="5677" y="614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/>
            <p:cNvSpPr/>
            <p:nvPr/>
          </p:nvSpPr>
          <p:spPr>
            <a:xfrm>
              <a:off x="2001611" y="1359941"/>
              <a:ext cx="22709" cy="22709"/>
            </a:xfrm>
            <a:custGeom>
              <a:avLst/>
              <a:gdLst>
                <a:gd name="connsiteX0" fmla="*/ 12466 w 22708"/>
                <a:gd name="connsiteY0" fmla="*/ 6864 h 22708"/>
                <a:gd name="connsiteX1" fmla="*/ 18219 w 22708"/>
                <a:gd name="connsiteY1" fmla="*/ 22003 h 22708"/>
                <a:gd name="connsiteX2" fmla="*/ 16024 w 22708"/>
                <a:gd name="connsiteY2" fmla="*/ 22457 h 22708"/>
                <a:gd name="connsiteX3" fmla="*/ 7697 w 22708"/>
                <a:gd name="connsiteY3" fmla="*/ 15190 h 22708"/>
                <a:gd name="connsiteX4" fmla="*/ 5805 w 22708"/>
                <a:gd name="connsiteY4" fmla="*/ 7772 h 22708"/>
                <a:gd name="connsiteX5" fmla="*/ 7546 w 22708"/>
                <a:gd name="connsiteY5" fmla="*/ 5880 h 22708"/>
                <a:gd name="connsiteX6" fmla="*/ 12466 w 22708"/>
                <a:gd name="connsiteY6" fmla="*/ 68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2466" y="6864"/>
                  </a:moveTo>
                  <a:cubicBezTo>
                    <a:pt x="19430" y="9967"/>
                    <a:pt x="18371" y="16174"/>
                    <a:pt x="18219" y="22003"/>
                  </a:cubicBezTo>
                  <a:cubicBezTo>
                    <a:pt x="17614" y="22760"/>
                    <a:pt x="16857" y="22835"/>
                    <a:pt x="16024" y="22457"/>
                  </a:cubicBezTo>
                  <a:cubicBezTo>
                    <a:pt x="13677" y="19505"/>
                    <a:pt x="9514" y="18672"/>
                    <a:pt x="7697" y="15190"/>
                  </a:cubicBezTo>
                  <a:cubicBezTo>
                    <a:pt x="6486" y="12843"/>
                    <a:pt x="5275" y="10497"/>
                    <a:pt x="5805" y="7772"/>
                  </a:cubicBezTo>
                  <a:cubicBezTo>
                    <a:pt x="6108" y="6939"/>
                    <a:pt x="6713" y="6258"/>
                    <a:pt x="7546" y="5880"/>
                  </a:cubicBezTo>
                  <a:cubicBezTo>
                    <a:pt x="9287" y="5425"/>
                    <a:pt x="10952" y="5728"/>
                    <a:pt x="12466" y="6864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/>
            <p:cNvSpPr/>
            <p:nvPr/>
          </p:nvSpPr>
          <p:spPr>
            <a:xfrm>
              <a:off x="2071132" y="1330774"/>
              <a:ext cx="22709" cy="22709"/>
            </a:xfrm>
            <a:custGeom>
              <a:avLst/>
              <a:gdLst>
                <a:gd name="connsiteX0" fmla="*/ 5697 w 22708"/>
                <a:gd name="connsiteY0" fmla="*/ 20816 h 22708"/>
                <a:gd name="connsiteX1" fmla="*/ 5697 w 22708"/>
                <a:gd name="connsiteY1" fmla="*/ 15139 h 22708"/>
                <a:gd name="connsiteX2" fmla="*/ 9558 w 22708"/>
                <a:gd name="connsiteY2" fmla="*/ 9462 h 22708"/>
                <a:gd name="connsiteX3" fmla="*/ 20988 w 22708"/>
                <a:gd name="connsiteY3" fmla="*/ 5677 h 22708"/>
                <a:gd name="connsiteX4" fmla="*/ 5697 w 22708"/>
                <a:gd name="connsiteY4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7" y="20816"/>
                  </a:moveTo>
                  <a:cubicBezTo>
                    <a:pt x="8498" y="18924"/>
                    <a:pt x="8422" y="17031"/>
                    <a:pt x="5697" y="15139"/>
                  </a:cubicBezTo>
                  <a:cubicBezTo>
                    <a:pt x="5697" y="12414"/>
                    <a:pt x="5167" y="9235"/>
                    <a:pt x="9558" y="9462"/>
                  </a:cubicBezTo>
                  <a:cubicBezTo>
                    <a:pt x="15235" y="13852"/>
                    <a:pt x="17127" y="6737"/>
                    <a:pt x="20988" y="5677"/>
                  </a:cubicBezTo>
                  <a:cubicBezTo>
                    <a:pt x="17506" y="12338"/>
                    <a:pt x="15462" y="20513"/>
                    <a:pt x="5697" y="2081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/>
            <p:cNvSpPr/>
            <p:nvPr/>
          </p:nvSpPr>
          <p:spPr>
            <a:xfrm>
              <a:off x="1690651" y="1518952"/>
              <a:ext cx="22709" cy="15139"/>
            </a:xfrm>
            <a:custGeom>
              <a:avLst/>
              <a:gdLst>
                <a:gd name="connsiteX0" fmla="*/ 5960 w 22708"/>
                <a:gd name="connsiteY0" fmla="*/ 15215 h 15139"/>
                <a:gd name="connsiteX1" fmla="*/ 15346 w 22708"/>
                <a:gd name="connsiteY1" fmla="*/ 5677 h 15139"/>
                <a:gd name="connsiteX2" fmla="*/ 12167 w 22708"/>
                <a:gd name="connsiteY2" fmla="*/ 13777 h 15139"/>
                <a:gd name="connsiteX3" fmla="*/ 5960 w 22708"/>
                <a:gd name="connsiteY3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5960" y="15215"/>
                  </a:moveTo>
                  <a:cubicBezTo>
                    <a:pt x="4824" y="9916"/>
                    <a:pt x="6944" y="7797"/>
                    <a:pt x="15346" y="5677"/>
                  </a:cubicBezTo>
                  <a:cubicBezTo>
                    <a:pt x="20191" y="12793"/>
                    <a:pt x="20191" y="12793"/>
                    <a:pt x="12167" y="13777"/>
                  </a:cubicBezTo>
                  <a:cubicBezTo>
                    <a:pt x="10047" y="14004"/>
                    <a:pt x="8004" y="14761"/>
                    <a:pt x="5960" y="152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/>
            <p:cNvSpPr/>
            <p:nvPr/>
          </p:nvSpPr>
          <p:spPr>
            <a:xfrm>
              <a:off x="2265667" y="520768"/>
              <a:ext cx="22709" cy="15139"/>
            </a:xfrm>
            <a:custGeom>
              <a:avLst/>
              <a:gdLst>
                <a:gd name="connsiteX0" fmla="*/ 17886 w 22708"/>
                <a:gd name="connsiteY0" fmla="*/ 9829 h 15139"/>
                <a:gd name="connsiteX1" fmla="*/ 11982 w 22708"/>
                <a:gd name="connsiteY1" fmla="*/ 14523 h 15139"/>
                <a:gd name="connsiteX2" fmla="*/ 5699 w 22708"/>
                <a:gd name="connsiteY2" fmla="*/ 10586 h 15139"/>
                <a:gd name="connsiteX3" fmla="*/ 12361 w 22708"/>
                <a:gd name="connsiteY3" fmla="*/ 5742 h 15139"/>
                <a:gd name="connsiteX4" fmla="*/ 17886 w 22708"/>
                <a:gd name="connsiteY4" fmla="*/ 9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7886" y="9829"/>
                  </a:moveTo>
                  <a:cubicBezTo>
                    <a:pt x="16675" y="12403"/>
                    <a:pt x="15086" y="15431"/>
                    <a:pt x="11982" y="14523"/>
                  </a:cubicBezTo>
                  <a:cubicBezTo>
                    <a:pt x="9863" y="13917"/>
                    <a:pt x="5321" y="14750"/>
                    <a:pt x="5699" y="10586"/>
                  </a:cubicBezTo>
                  <a:cubicBezTo>
                    <a:pt x="6002" y="7256"/>
                    <a:pt x="8500" y="5288"/>
                    <a:pt x="12361" y="5742"/>
                  </a:cubicBezTo>
                  <a:cubicBezTo>
                    <a:pt x="15161" y="6120"/>
                    <a:pt x="17357" y="6650"/>
                    <a:pt x="17886" y="982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/>
            <p:cNvSpPr/>
            <p:nvPr/>
          </p:nvSpPr>
          <p:spPr>
            <a:xfrm>
              <a:off x="2092962" y="1628737"/>
              <a:ext cx="22709" cy="30278"/>
            </a:xfrm>
            <a:custGeom>
              <a:avLst/>
              <a:gdLst>
                <a:gd name="connsiteX0" fmla="*/ 12405 w 22708"/>
                <a:gd name="connsiteY0" fmla="*/ 21395 h 30278"/>
                <a:gd name="connsiteX1" fmla="*/ 12405 w 22708"/>
                <a:gd name="connsiteY1" fmla="*/ 19427 h 30278"/>
                <a:gd name="connsiteX2" fmla="*/ 6803 w 22708"/>
                <a:gd name="connsiteY2" fmla="*/ 12690 h 30278"/>
                <a:gd name="connsiteX3" fmla="*/ 12480 w 22708"/>
                <a:gd name="connsiteY3" fmla="*/ 6104 h 30278"/>
                <a:gd name="connsiteX4" fmla="*/ 18082 w 22708"/>
                <a:gd name="connsiteY4" fmla="*/ 13825 h 30278"/>
                <a:gd name="connsiteX5" fmla="*/ 14297 w 22708"/>
                <a:gd name="connsiteY5" fmla="*/ 27072 h 30278"/>
                <a:gd name="connsiteX6" fmla="*/ 12556 w 22708"/>
                <a:gd name="connsiteY6" fmla="*/ 27224 h 30278"/>
                <a:gd name="connsiteX7" fmla="*/ 11572 w 22708"/>
                <a:gd name="connsiteY7" fmla="*/ 26315 h 30278"/>
                <a:gd name="connsiteX8" fmla="*/ 12405 w 22708"/>
                <a:gd name="connsiteY8" fmla="*/ 213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405" y="21395"/>
                  </a:moveTo>
                  <a:cubicBezTo>
                    <a:pt x="12405" y="20714"/>
                    <a:pt x="12405" y="20108"/>
                    <a:pt x="12405" y="19427"/>
                  </a:cubicBezTo>
                  <a:cubicBezTo>
                    <a:pt x="10285" y="17383"/>
                    <a:pt x="8090" y="15415"/>
                    <a:pt x="6803" y="12690"/>
                  </a:cubicBezTo>
                  <a:cubicBezTo>
                    <a:pt x="4078" y="6559"/>
                    <a:pt x="6425" y="4742"/>
                    <a:pt x="12480" y="6104"/>
                  </a:cubicBezTo>
                  <a:cubicBezTo>
                    <a:pt x="15281" y="7997"/>
                    <a:pt x="13994" y="12841"/>
                    <a:pt x="18082" y="13825"/>
                  </a:cubicBezTo>
                  <a:cubicBezTo>
                    <a:pt x="19596" y="19048"/>
                    <a:pt x="15433" y="22606"/>
                    <a:pt x="14297" y="27072"/>
                  </a:cubicBezTo>
                  <a:cubicBezTo>
                    <a:pt x="13692" y="27148"/>
                    <a:pt x="13162" y="27148"/>
                    <a:pt x="12556" y="27224"/>
                  </a:cubicBezTo>
                  <a:cubicBezTo>
                    <a:pt x="12253" y="26921"/>
                    <a:pt x="11951" y="26618"/>
                    <a:pt x="11572" y="26315"/>
                  </a:cubicBezTo>
                  <a:cubicBezTo>
                    <a:pt x="10815" y="24423"/>
                    <a:pt x="11118" y="22833"/>
                    <a:pt x="12405" y="21395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/>
            <p:cNvSpPr/>
            <p:nvPr/>
          </p:nvSpPr>
          <p:spPr>
            <a:xfrm>
              <a:off x="1958971" y="1726131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5139 w 22708"/>
                <a:gd name="connsiteY1" fmla="*/ 5677 h 22708"/>
                <a:gd name="connsiteX2" fmla="*/ 17031 w 22708"/>
                <a:gd name="connsiteY2" fmla="*/ 5677 h 22708"/>
                <a:gd name="connsiteX3" fmla="*/ 9462 w 22708"/>
                <a:gd name="connsiteY3" fmla="*/ 17031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5980" y="9235"/>
                    <a:pt x="11960" y="8856"/>
                    <a:pt x="15139" y="5677"/>
                  </a:cubicBezTo>
                  <a:cubicBezTo>
                    <a:pt x="15745" y="5677"/>
                    <a:pt x="16426" y="5677"/>
                    <a:pt x="17031" y="5677"/>
                  </a:cubicBezTo>
                  <a:cubicBezTo>
                    <a:pt x="18545" y="12187"/>
                    <a:pt x="14079" y="14685"/>
                    <a:pt x="9462" y="17031"/>
                  </a:cubicBezTo>
                  <a:cubicBezTo>
                    <a:pt x="7948" y="17031"/>
                    <a:pt x="6510" y="16804"/>
                    <a:pt x="5677" y="15215"/>
                  </a:cubicBezTo>
                  <a:close/>
                </a:path>
              </a:pathLst>
            </a:custGeom>
            <a:solidFill>
              <a:srgbClr val="F4D6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/>
            <p:cNvSpPr/>
            <p:nvPr/>
          </p:nvSpPr>
          <p:spPr>
            <a:xfrm>
              <a:off x="1755956" y="1104596"/>
              <a:ext cx="15139" cy="30278"/>
            </a:xfrm>
            <a:custGeom>
              <a:avLst/>
              <a:gdLst>
                <a:gd name="connsiteX0" fmla="*/ 14761 w 15139"/>
                <a:gd name="connsiteY0" fmla="*/ 20816 h 30278"/>
                <a:gd name="connsiteX1" fmla="*/ 14761 w 15139"/>
                <a:gd name="connsiteY1" fmla="*/ 26493 h 30278"/>
                <a:gd name="connsiteX2" fmla="*/ 7645 w 15139"/>
                <a:gd name="connsiteY2" fmla="*/ 26948 h 30278"/>
                <a:gd name="connsiteX3" fmla="*/ 5677 w 15139"/>
                <a:gd name="connsiteY3" fmla="*/ 22784 h 30278"/>
                <a:gd name="connsiteX4" fmla="*/ 6207 w 15139"/>
                <a:gd name="connsiteY4" fmla="*/ 20665 h 30278"/>
                <a:gd name="connsiteX5" fmla="*/ 7115 w 15139"/>
                <a:gd name="connsiteY5" fmla="*/ 18848 h 30278"/>
                <a:gd name="connsiteX6" fmla="*/ 7342 w 15139"/>
                <a:gd name="connsiteY6" fmla="*/ 17940 h 30278"/>
                <a:gd name="connsiteX7" fmla="*/ 7267 w 15139"/>
                <a:gd name="connsiteY7" fmla="*/ 16047 h 30278"/>
                <a:gd name="connsiteX8" fmla="*/ 7115 w 15139"/>
                <a:gd name="connsiteY8" fmla="*/ 15139 h 30278"/>
                <a:gd name="connsiteX9" fmla="*/ 7115 w 15139"/>
                <a:gd name="connsiteY9" fmla="*/ 5677 h 30278"/>
                <a:gd name="connsiteX10" fmla="*/ 14761 w 15139"/>
                <a:gd name="connsiteY10" fmla="*/ 208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4761" y="20816"/>
                  </a:moveTo>
                  <a:cubicBezTo>
                    <a:pt x="14761" y="22709"/>
                    <a:pt x="14761" y="24601"/>
                    <a:pt x="14761" y="26493"/>
                  </a:cubicBezTo>
                  <a:cubicBezTo>
                    <a:pt x="12490" y="28537"/>
                    <a:pt x="10067" y="27705"/>
                    <a:pt x="7645" y="26948"/>
                  </a:cubicBezTo>
                  <a:cubicBezTo>
                    <a:pt x="6131" y="25964"/>
                    <a:pt x="5677" y="24450"/>
                    <a:pt x="5677" y="22784"/>
                  </a:cubicBezTo>
                  <a:cubicBezTo>
                    <a:pt x="5753" y="22027"/>
                    <a:pt x="5980" y="21346"/>
                    <a:pt x="6207" y="20665"/>
                  </a:cubicBezTo>
                  <a:cubicBezTo>
                    <a:pt x="6510" y="20059"/>
                    <a:pt x="6813" y="19454"/>
                    <a:pt x="7115" y="18848"/>
                  </a:cubicBezTo>
                  <a:cubicBezTo>
                    <a:pt x="7191" y="18545"/>
                    <a:pt x="7267" y="18243"/>
                    <a:pt x="7342" y="17940"/>
                  </a:cubicBezTo>
                  <a:cubicBezTo>
                    <a:pt x="7342" y="17334"/>
                    <a:pt x="7342" y="16653"/>
                    <a:pt x="7267" y="16047"/>
                  </a:cubicBezTo>
                  <a:cubicBezTo>
                    <a:pt x="7191" y="15745"/>
                    <a:pt x="7191" y="15442"/>
                    <a:pt x="7115" y="15139"/>
                  </a:cubicBezTo>
                  <a:cubicBezTo>
                    <a:pt x="6131" y="12036"/>
                    <a:pt x="6131" y="8856"/>
                    <a:pt x="7115" y="5677"/>
                  </a:cubicBezTo>
                  <a:cubicBezTo>
                    <a:pt x="9765" y="10673"/>
                    <a:pt x="12263" y="15745"/>
                    <a:pt x="14761" y="20816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/>
            <p:cNvSpPr/>
            <p:nvPr/>
          </p:nvSpPr>
          <p:spPr>
            <a:xfrm>
              <a:off x="2115554" y="1404879"/>
              <a:ext cx="22709" cy="15139"/>
            </a:xfrm>
            <a:custGeom>
              <a:avLst/>
              <a:gdLst>
                <a:gd name="connsiteX0" fmla="*/ 8888 w 22708"/>
                <a:gd name="connsiteY0" fmla="*/ 5677 h 15139"/>
                <a:gd name="connsiteX1" fmla="*/ 18426 w 22708"/>
                <a:gd name="connsiteY1" fmla="*/ 5677 h 15139"/>
                <a:gd name="connsiteX2" fmla="*/ 5936 w 22708"/>
                <a:gd name="connsiteY2" fmla="*/ 13852 h 15139"/>
                <a:gd name="connsiteX3" fmla="*/ 6920 w 22708"/>
                <a:gd name="connsiteY3" fmla="*/ 7570 h 15139"/>
                <a:gd name="connsiteX4" fmla="*/ 8888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8888" y="5677"/>
                  </a:moveTo>
                  <a:cubicBezTo>
                    <a:pt x="11991" y="5677"/>
                    <a:pt x="15171" y="5677"/>
                    <a:pt x="18426" y="5677"/>
                  </a:cubicBezTo>
                  <a:cubicBezTo>
                    <a:pt x="16609" y="12414"/>
                    <a:pt x="11689" y="13701"/>
                    <a:pt x="5936" y="13852"/>
                  </a:cubicBezTo>
                  <a:cubicBezTo>
                    <a:pt x="4876" y="11430"/>
                    <a:pt x="7450" y="9765"/>
                    <a:pt x="6920" y="7570"/>
                  </a:cubicBezTo>
                  <a:cubicBezTo>
                    <a:pt x="7601" y="6964"/>
                    <a:pt x="8207" y="6358"/>
                    <a:pt x="8888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/>
            <p:cNvSpPr/>
            <p:nvPr/>
          </p:nvSpPr>
          <p:spPr>
            <a:xfrm>
              <a:off x="2086432" y="467689"/>
              <a:ext cx="15139" cy="15139"/>
            </a:xfrm>
            <a:custGeom>
              <a:avLst/>
              <a:gdLst>
                <a:gd name="connsiteX0" fmla="*/ 9700 w 15139"/>
                <a:gd name="connsiteY0" fmla="*/ 14918 h 15139"/>
                <a:gd name="connsiteX1" fmla="*/ 5688 w 15139"/>
                <a:gd name="connsiteY1" fmla="*/ 11360 h 15139"/>
                <a:gd name="connsiteX2" fmla="*/ 10002 w 15139"/>
                <a:gd name="connsiteY2" fmla="*/ 5683 h 15139"/>
                <a:gd name="connsiteX3" fmla="*/ 14923 w 15139"/>
                <a:gd name="connsiteY3" fmla="*/ 8559 h 15139"/>
                <a:gd name="connsiteX4" fmla="*/ 9700 w 15139"/>
                <a:gd name="connsiteY4" fmla="*/ 149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0" y="14918"/>
                  </a:moveTo>
                  <a:cubicBezTo>
                    <a:pt x="6445" y="14994"/>
                    <a:pt x="5688" y="13480"/>
                    <a:pt x="5688" y="11360"/>
                  </a:cubicBezTo>
                  <a:cubicBezTo>
                    <a:pt x="5612" y="8332"/>
                    <a:pt x="5839" y="5532"/>
                    <a:pt x="10002" y="5683"/>
                  </a:cubicBezTo>
                  <a:cubicBezTo>
                    <a:pt x="12197" y="5759"/>
                    <a:pt x="14923" y="5456"/>
                    <a:pt x="14923" y="8559"/>
                  </a:cubicBezTo>
                  <a:cubicBezTo>
                    <a:pt x="14847" y="12269"/>
                    <a:pt x="11743" y="13631"/>
                    <a:pt x="9700" y="14918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/>
            <p:cNvSpPr/>
            <p:nvPr/>
          </p:nvSpPr>
          <p:spPr>
            <a:xfrm>
              <a:off x="2134717" y="1401019"/>
              <a:ext cx="15139" cy="22709"/>
            </a:xfrm>
            <a:custGeom>
              <a:avLst/>
              <a:gdLst>
                <a:gd name="connsiteX0" fmla="*/ 16293 w 15139"/>
                <a:gd name="connsiteY0" fmla="*/ 20968 h 22708"/>
                <a:gd name="connsiteX1" fmla="*/ 5923 w 15139"/>
                <a:gd name="connsiteY1" fmla="*/ 11657 h 22708"/>
                <a:gd name="connsiteX2" fmla="*/ 8724 w 15139"/>
                <a:gd name="connsiteY2" fmla="*/ 5677 h 22708"/>
                <a:gd name="connsiteX3" fmla="*/ 16293 w 15139"/>
                <a:gd name="connsiteY3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6293" y="20968"/>
                  </a:moveTo>
                  <a:cubicBezTo>
                    <a:pt x="10314" y="20816"/>
                    <a:pt x="9708" y="14458"/>
                    <a:pt x="5923" y="11657"/>
                  </a:cubicBezTo>
                  <a:cubicBezTo>
                    <a:pt x="4561" y="10673"/>
                    <a:pt x="9330" y="8554"/>
                    <a:pt x="8724" y="5677"/>
                  </a:cubicBezTo>
                  <a:cubicBezTo>
                    <a:pt x="15537" y="8629"/>
                    <a:pt x="13720" y="15896"/>
                    <a:pt x="16293" y="20968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/>
            <p:cNvSpPr/>
            <p:nvPr/>
          </p:nvSpPr>
          <p:spPr>
            <a:xfrm>
              <a:off x="1922853" y="1663528"/>
              <a:ext cx="15139" cy="15139"/>
            </a:xfrm>
            <a:custGeom>
              <a:avLst/>
              <a:gdLst>
                <a:gd name="connsiteX0" fmla="*/ 10912 w 15139"/>
                <a:gd name="connsiteY0" fmla="*/ 5680 h 15139"/>
                <a:gd name="connsiteX1" fmla="*/ 14545 w 15139"/>
                <a:gd name="connsiteY1" fmla="*/ 9919 h 15139"/>
                <a:gd name="connsiteX2" fmla="*/ 9171 w 15139"/>
                <a:gd name="connsiteY2" fmla="*/ 15596 h 15139"/>
                <a:gd name="connsiteX3" fmla="*/ 5689 w 15139"/>
                <a:gd name="connsiteY3" fmla="*/ 9767 h 15139"/>
                <a:gd name="connsiteX4" fmla="*/ 10912 w 1513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12" y="5680"/>
                  </a:moveTo>
                  <a:cubicBezTo>
                    <a:pt x="12426" y="5756"/>
                    <a:pt x="14999" y="6740"/>
                    <a:pt x="14545" y="9919"/>
                  </a:cubicBezTo>
                  <a:cubicBezTo>
                    <a:pt x="14167" y="12719"/>
                    <a:pt x="12502" y="15823"/>
                    <a:pt x="9171" y="15596"/>
                  </a:cubicBezTo>
                  <a:cubicBezTo>
                    <a:pt x="6294" y="15369"/>
                    <a:pt x="5992" y="12190"/>
                    <a:pt x="5689" y="9767"/>
                  </a:cubicBezTo>
                  <a:cubicBezTo>
                    <a:pt x="5538" y="7118"/>
                    <a:pt x="6824" y="5604"/>
                    <a:pt x="10912" y="5680"/>
                  </a:cubicBezTo>
                  <a:close/>
                </a:path>
              </a:pathLst>
            </a:custGeom>
            <a:solidFill>
              <a:srgbClr val="FA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/>
            <p:cNvSpPr/>
            <p:nvPr/>
          </p:nvSpPr>
          <p:spPr>
            <a:xfrm>
              <a:off x="2040834" y="1643086"/>
              <a:ext cx="15139" cy="15139"/>
            </a:xfrm>
            <a:custGeom>
              <a:avLst/>
              <a:gdLst>
                <a:gd name="connsiteX0" fmla="*/ 5716 w 15139"/>
                <a:gd name="connsiteY0" fmla="*/ 12648 h 15139"/>
                <a:gd name="connsiteX1" fmla="*/ 8971 w 15139"/>
                <a:gd name="connsiteY1" fmla="*/ 5759 h 15139"/>
                <a:gd name="connsiteX2" fmla="*/ 15027 w 15139"/>
                <a:gd name="connsiteY2" fmla="*/ 10907 h 15139"/>
                <a:gd name="connsiteX3" fmla="*/ 5716 w 15139"/>
                <a:gd name="connsiteY3" fmla="*/ 126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6" y="12648"/>
                  </a:moveTo>
                  <a:cubicBezTo>
                    <a:pt x="5641" y="9771"/>
                    <a:pt x="5338" y="6516"/>
                    <a:pt x="8971" y="5759"/>
                  </a:cubicBezTo>
                  <a:cubicBezTo>
                    <a:pt x="12605" y="5002"/>
                    <a:pt x="12529" y="9695"/>
                    <a:pt x="15027" y="10907"/>
                  </a:cubicBezTo>
                  <a:cubicBezTo>
                    <a:pt x="12605" y="17492"/>
                    <a:pt x="12453" y="17568"/>
                    <a:pt x="5716" y="12648"/>
                  </a:cubicBezTo>
                  <a:close/>
                </a:path>
              </a:pathLst>
            </a:custGeom>
            <a:solidFill>
              <a:srgbClr val="F3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/>
            <p:cNvSpPr/>
            <p:nvPr/>
          </p:nvSpPr>
          <p:spPr>
            <a:xfrm>
              <a:off x="1822169" y="637550"/>
              <a:ext cx="15139" cy="15139"/>
            </a:xfrm>
            <a:custGeom>
              <a:avLst/>
              <a:gdLst>
                <a:gd name="connsiteX0" fmla="*/ 13268 w 15139"/>
                <a:gd name="connsiteY0" fmla="*/ 10906 h 15139"/>
                <a:gd name="connsiteX1" fmla="*/ 10391 w 15139"/>
                <a:gd name="connsiteY1" fmla="*/ 16129 h 15139"/>
                <a:gd name="connsiteX2" fmla="*/ 5698 w 15139"/>
                <a:gd name="connsiteY2" fmla="*/ 11284 h 15139"/>
                <a:gd name="connsiteX3" fmla="*/ 9332 w 15139"/>
                <a:gd name="connsiteY3" fmla="*/ 5683 h 15139"/>
                <a:gd name="connsiteX4" fmla="*/ 13268 w 15139"/>
                <a:gd name="connsiteY4" fmla="*/ 109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268" y="10906"/>
                  </a:moveTo>
                  <a:cubicBezTo>
                    <a:pt x="13192" y="13328"/>
                    <a:pt x="13495" y="15977"/>
                    <a:pt x="10391" y="16129"/>
                  </a:cubicBezTo>
                  <a:cubicBezTo>
                    <a:pt x="7364" y="16280"/>
                    <a:pt x="5925" y="14085"/>
                    <a:pt x="5698" y="11284"/>
                  </a:cubicBezTo>
                  <a:cubicBezTo>
                    <a:pt x="5547" y="8559"/>
                    <a:pt x="6152" y="5759"/>
                    <a:pt x="9332" y="5683"/>
                  </a:cubicBezTo>
                  <a:cubicBezTo>
                    <a:pt x="12587" y="5531"/>
                    <a:pt x="13116" y="8408"/>
                    <a:pt x="13268" y="1090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/>
            <p:cNvSpPr/>
            <p:nvPr/>
          </p:nvSpPr>
          <p:spPr>
            <a:xfrm>
              <a:off x="1534926" y="1279728"/>
              <a:ext cx="15139" cy="22709"/>
            </a:xfrm>
            <a:custGeom>
              <a:avLst/>
              <a:gdLst>
                <a:gd name="connsiteX0" fmla="*/ 5677 w 15139"/>
                <a:gd name="connsiteY0" fmla="*/ 14939 h 22708"/>
                <a:gd name="connsiteX1" fmla="*/ 11581 w 15139"/>
                <a:gd name="connsiteY1" fmla="*/ 8959 h 22708"/>
                <a:gd name="connsiteX2" fmla="*/ 14912 w 15139"/>
                <a:gd name="connsiteY2" fmla="*/ 5780 h 22708"/>
                <a:gd name="connsiteX3" fmla="*/ 16502 w 15139"/>
                <a:gd name="connsiteY3" fmla="*/ 10170 h 22708"/>
                <a:gd name="connsiteX4" fmla="*/ 13247 w 15139"/>
                <a:gd name="connsiteY4" fmla="*/ 20616 h 22708"/>
                <a:gd name="connsiteX5" fmla="*/ 5677 w 15139"/>
                <a:gd name="connsiteY5" fmla="*/ 149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4939"/>
                  </a:moveTo>
                  <a:cubicBezTo>
                    <a:pt x="10067" y="15393"/>
                    <a:pt x="11884" y="13349"/>
                    <a:pt x="11581" y="8959"/>
                  </a:cubicBezTo>
                  <a:cubicBezTo>
                    <a:pt x="11430" y="6840"/>
                    <a:pt x="12565" y="5250"/>
                    <a:pt x="14912" y="5780"/>
                  </a:cubicBezTo>
                  <a:cubicBezTo>
                    <a:pt x="17334" y="6310"/>
                    <a:pt x="17259" y="8354"/>
                    <a:pt x="16502" y="10170"/>
                  </a:cubicBezTo>
                  <a:cubicBezTo>
                    <a:pt x="15139" y="13576"/>
                    <a:pt x="12793" y="16680"/>
                    <a:pt x="13247" y="20616"/>
                  </a:cubicBezTo>
                  <a:cubicBezTo>
                    <a:pt x="10673" y="18951"/>
                    <a:pt x="7191" y="18270"/>
                    <a:pt x="5677" y="14939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/>
            <p:cNvSpPr/>
            <p:nvPr/>
          </p:nvSpPr>
          <p:spPr>
            <a:xfrm>
              <a:off x="2085008" y="1625452"/>
              <a:ext cx="22709" cy="15139"/>
            </a:xfrm>
            <a:custGeom>
              <a:avLst/>
              <a:gdLst>
                <a:gd name="connsiteX0" fmla="*/ 20434 w 22708"/>
                <a:gd name="connsiteY0" fmla="*/ 9389 h 15139"/>
                <a:gd name="connsiteX1" fmla="*/ 16574 w 22708"/>
                <a:gd name="connsiteY1" fmla="*/ 15218 h 15139"/>
                <a:gd name="connsiteX2" fmla="*/ 7112 w 22708"/>
                <a:gd name="connsiteY2" fmla="*/ 11433 h 15139"/>
                <a:gd name="connsiteX3" fmla="*/ 6960 w 22708"/>
                <a:gd name="connsiteY3" fmla="*/ 8027 h 15139"/>
                <a:gd name="connsiteX4" fmla="*/ 14757 w 22708"/>
                <a:gd name="connsiteY4" fmla="*/ 5680 h 15139"/>
                <a:gd name="connsiteX5" fmla="*/ 20434 w 22708"/>
                <a:gd name="connsiteY5" fmla="*/ 93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434" y="9389"/>
                  </a:moveTo>
                  <a:cubicBezTo>
                    <a:pt x="20207" y="12039"/>
                    <a:pt x="11654" y="9087"/>
                    <a:pt x="16574" y="15218"/>
                  </a:cubicBezTo>
                  <a:cubicBezTo>
                    <a:pt x="11502" y="18700"/>
                    <a:pt x="11048" y="10601"/>
                    <a:pt x="7112" y="11433"/>
                  </a:cubicBezTo>
                  <a:cubicBezTo>
                    <a:pt x="5674" y="10374"/>
                    <a:pt x="4841" y="8935"/>
                    <a:pt x="6960" y="8027"/>
                  </a:cubicBezTo>
                  <a:cubicBezTo>
                    <a:pt x="9458" y="6967"/>
                    <a:pt x="12183" y="6437"/>
                    <a:pt x="14757" y="5680"/>
                  </a:cubicBezTo>
                  <a:cubicBezTo>
                    <a:pt x="17406" y="5605"/>
                    <a:pt x="19299" y="6816"/>
                    <a:pt x="20434" y="9389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/>
            <p:cNvSpPr/>
            <p:nvPr/>
          </p:nvSpPr>
          <p:spPr>
            <a:xfrm>
              <a:off x="1872754" y="1962779"/>
              <a:ext cx="22709" cy="15139"/>
            </a:xfrm>
            <a:custGeom>
              <a:avLst/>
              <a:gdLst>
                <a:gd name="connsiteX0" fmla="*/ 5677 w 22708"/>
                <a:gd name="connsiteY0" fmla="*/ 16098 h 15139"/>
                <a:gd name="connsiteX1" fmla="*/ 11052 w 22708"/>
                <a:gd name="connsiteY1" fmla="*/ 7166 h 15139"/>
                <a:gd name="connsiteX2" fmla="*/ 16047 w 22708"/>
                <a:gd name="connsiteY2" fmla="*/ 7999 h 15139"/>
                <a:gd name="connsiteX3" fmla="*/ 15518 w 22708"/>
                <a:gd name="connsiteY3" fmla="*/ 12389 h 15139"/>
                <a:gd name="connsiteX4" fmla="*/ 5677 w 22708"/>
                <a:gd name="connsiteY4" fmla="*/ 160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6098"/>
                  </a:moveTo>
                  <a:cubicBezTo>
                    <a:pt x="6585" y="11859"/>
                    <a:pt x="9538" y="10118"/>
                    <a:pt x="11052" y="7166"/>
                  </a:cubicBezTo>
                  <a:cubicBezTo>
                    <a:pt x="12641" y="4138"/>
                    <a:pt x="14609" y="6409"/>
                    <a:pt x="16047" y="7999"/>
                  </a:cubicBezTo>
                  <a:cubicBezTo>
                    <a:pt x="17410" y="9588"/>
                    <a:pt x="18015" y="11405"/>
                    <a:pt x="15518" y="12389"/>
                  </a:cubicBezTo>
                  <a:cubicBezTo>
                    <a:pt x="12338" y="13752"/>
                    <a:pt x="9008" y="14887"/>
                    <a:pt x="5677" y="16098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/>
            <p:cNvSpPr/>
            <p:nvPr/>
          </p:nvSpPr>
          <p:spPr>
            <a:xfrm>
              <a:off x="1835921" y="727144"/>
              <a:ext cx="22709" cy="22709"/>
            </a:xfrm>
            <a:custGeom>
              <a:avLst/>
              <a:gdLst>
                <a:gd name="connsiteX0" fmla="*/ 10870 w 22708"/>
                <a:gd name="connsiteY0" fmla="*/ 6620 h 22708"/>
                <a:gd name="connsiteX1" fmla="*/ 18515 w 22708"/>
                <a:gd name="connsiteY1" fmla="*/ 6620 h 22708"/>
                <a:gd name="connsiteX2" fmla="*/ 18515 w 22708"/>
                <a:gd name="connsiteY2" fmla="*/ 6620 h 22708"/>
                <a:gd name="connsiteX3" fmla="*/ 16623 w 22708"/>
                <a:gd name="connsiteY3" fmla="*/ 14190 h 22708"/>
                <a:gd name="connsiteX4" fmla="*/ 11021 w 22708"/>
                <a:gd name="connsiteY4" fmla="*/ 18050 h 22708"/>
                <a:gd name="connsiteX5" fmla="*/ 8977 w 22708"/>
                <a:gd name="connsiteY5" fmla="*/ 18050 h 22708"/>
                <a:gd name="connsiteX6" fmla="*/ 6934 w 22708"/>
                <a:gd name="connsiteY6" fmla="*/ 10556 h 22708"/>
                <a:gd name="connsiteX7" fmla="*/ 7085 w 22708"/>
                <a:gd name="connsiteY7" fmla="*/ 10480 h 22708"/>
                <a:gd name="connsiteX8" fmla="*/ 10189 w 22708"/>
                <a:gd name="connsiteY8" fmla="*/ 9875 h 22708"/>
                <a:gd name="connsiteX9" fmla="*/ 11021 w 22708"/>
                <a:gd name="connsiteY9" fmla="*/ 11086 h 22708"/>
                <a:gd name="connsiteX10" fmla="*/ 10189 w 22708"/>
                <a:gd name="connsiteY10" fmla="*/ 9724 h 22708"/>
                <a:gd name="connsiteX11" fmla="*/ 10870 w 22708"/>
                <a:gd name="connsiteY11" fmla="*/ 6620 h 22708"/>
                <a:gd name="connsiteX12" fmla="*/ 10870 w 22708"/>
                <a:gd name="connsiteY12" fmla="*/ 66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0870" y="6620"/>
                  </a:moveTo>
                  <a:cubicBezTo>
                    <a:pt x="13443" y="4425"/>
                    <a:pt x="15941" y="6771"/>
                    <a:pt x="18515" y="6620"/>
                  </a:cubicBezTo>
                  <a:lnTo>
                    <a:pt x="18515" y="6620"/>
                  </a:lnTo>
                  <a:cubicBezTo>
                    <a:pt x="17909" y="9118"/>
                    <a:pt x="17228" y="11692"/>
                    <a:pt x="16623" y="14190"/>
                  </a:cubicBezTo>
                  <a:cubicBezTo>
                    <a:pt x="15639" y="16687"/>
                    <a:pt x="13746" y="18050"/>
                    <a:pt x="11021" y="18050"/>
                  </a:cubicBezTo>
                  <a:cubicBezTo>
                    <a:pt x="10340" y="18050"/>
                    <a:pt x="9659" y="18050"/>
                    <a:pt x="8977" y="18050"/>
                  </a:cubicBezTo>
                  <a:cubicBezTo>
                    <a:pt x="5420" y="16309"/>
                    <a:pt x="4738" y="13811"/>
                    <a:pt x="6934" y="10556"/>
                  </a:cubicBezTo>
                  <a:lnTo>
                    <a:pt x="7085" y="10480"/>
                  </a:lnTo>
                  <a:cubicBezTo>
                    <a:pt x="7993" y="9496"/>
                    <a:pt x="9053" y="9496"/>
                    <a:pt x="10189" y="9875"/>
                  </a:cubicBezTo>
                  <a:cubicBezTo>
                    <a:pt x="10643" y="10102"/>
                    <a:pt x="10945" y="10556"/>
                    <a:pt x="11021" y="11086"/>
                  </a:cubicBezTo>
                  <a:cubicBezTo>
                    <a:pt x="11627" y="10102"/>
                    <a:pt x="10037" y="10480"/>
                    <a:pt x="10189" y="9724"/>
                  </a:cubicBezTo>
                  <a:cubicBezTo>
                    <a:pt x="9810" y="8437"/>
                    <a:pt x="10037" y="7453"/>
                    <a:pt x="10870" y="6620"/>
                  </a:cubicBezTo>
                  <a:lnTo>
                    <a:pt x="10870" y="66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/>
            <p:cNvSpPr/>
            <p:nvPr/>
          </p:nvSpPr>
          <p:spPr>
            <a:xfrm>
              <a:off x="2196835" y="531414"/>
              <a:ext cx="15139" cy="22709"/>
            </a:xfrm>
            <a:custGeom>
              <a:avLst/>
              <a:gdLst>
                <a:gd name="connsiteX0" fmla="*/ 8450 w 15139"/>
                <a:gd name="connsiteY0" fmla="*/ 17123 h 22708"/>
                <a:gd name="connsiteX1" fmla="*/ 8752 w 15139"/>
                <a:gd name="connsiteY1" fmla="*/ 6223 h 22708"/>
                <a:gd name="connsiteX2" fmla="*/ 11932 w 15139"/>
                <a:gd name="connsiteY2" fmla="*/ 6753 h 22708"/>
                <a:gd name="connsiteX3" fmla="*/ 8450 w 15139"/>
                <a:gd name="connsiteY3" fmla="*/ 171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450" y="17123"/>
                  </a:moveTo>
                  <a:cubicBezTo>
                    <a:pt x="4892" y="12809"/>
                    <a:pt x="4513" y="9327"/>
                    <a:pt x="8752" y="6223"/>
                  </a:cubicBezTo>
                  <a:cubicBezTo>
                    <a:pt x="9963" y="5391"/>
                    <a:pt x="11175" y="5466"/>
                    <a:pt x="11932" y="6753"/>
                  </a:cubicBezTo>
                  <a:cubicBezTo>
                    <a:pt x="14505" y="11219"/>
                    <a:pt x="12689" y="14323"/>
                    <a:pt x="8450" y="17123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/>
            <p:cNvSpPr/>
            <p:nvPr/>
          </p:nvSpPr>
          <p:spPr>
            <a:xfrm>
              <a:off x="1506783" y="1236278"/>
              <a:ext cx="15139" cy="15139"/>
            </a:xfrm>
            <a:custGeom>
              <a:avLst/>
              <a:gdLst>
                <a:gd name="connsiteX0" fmla="*/ 14669 w 15139"/>
                <a:gd name="connsiteY0" fmla="*/ 10853 h 15139"/>
                <a:gd name="connsiteX1" fmla="*/ 12020 w 15139"/>
                <a:gd name="connsiteY1" fmla="*/ 14334 h 15139"/>
                <a:gd name="connsiteX2" fmla="*/ 5737 w 15139"/>
                <a:gd name="connsiteY2" fmla="*/ 9944 h 15139"/>
                <a:gd name="connsiteX3" fmla="*/ 9370 w 15139"/>
                <a:gd name="connsiteY3" fmla="*/ 5705 h 15139"/>
                <a:gd name="connsiteX4" fmla="*/ 14669 w 15139"/>
                <a:gd name="connsiteY4" fmla="*/ 108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669" y="10853"/>
                  </a:moveTo>
                  <a:cubicBezTo>
                    <a:pt x="14821" y="13275"/>
                    <a:pt x="13761" y="14562"/>
                    <a:pt x="12020" y="14334"/>
                  </a:cubicBezTo>
                  <a:cubicBezTo>
                    <a:pt x="9219" y="14032"/>
                    <a:pt x="6267" y="13199"/>
                    <a:pt x="5737" y="9944"/>
                  </a:cubicBezTo>
                  <a:cubicBezTo>
                    <a:pt x="5359" y="7598"/>
                    <a:pt x="6797" y="5402"/>
                    <a:pt x="9370" y="5705"/>
                  </a:cubicBezTo>
                  <a:cubicBezTo>
                    <a:pt x="12398" y="6084"/>
                    <a:pt x="14064" y="8430"/>
                    <a:pt x="14669" y="10853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/>
            <p:cNvSpPr/>
            <p:nvPr/>
          </p:nvSpPr>
          <p:spPr>
            <a:xfrm>
              <a:off x="1508433" y="816133"/>
              <a:ext cx="15139" cy="22709"/>
            </a:xfrm>
            <a:custGeom>
              <a:avLst/>
              <a:gdLst>
                <a:gd name="connsiteX0" fmla="*/ 9538 w 15139"/>
                <a:gd name="connsiteY0" fmla="*/ 20350 h 22708"/>
                <a:gd name="connsiteX1" fmla="*/ 5677 w 15139"/>
                <a:gd name="connsiteY1" fmla="*/ 18458 h 22708"/>
                <a:gd name="connsiteX2" fmla="*/ 6207 w 15139"/>
                <a:gd name="connsiteY2" fmla="*/ 9753 h 22708"/>
                <a:gd name="connsiteX3" fmla="*/ 7191 w 15139"/>
                <a:gd name="connsiteY3" fmla="*/ 5817 h 22708"/>
                <a:gd name="connsiteX4" fmla="*/ 11884 w 15139"/>
                <a:gd name="connsiteY4" fmla="*/ 9072 h 22708"/>
                <a:gd name="connsiteX5" fmla="*/ 9538 w 15139"/>
                <a:gd name="connsiteY5" fmla="*/ 203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8" y="20350"/>
                  </a:moveTo>
                  <a:cubicBezTo>
                    <a:pt x="8781" y="18685"/>
                    <a:pt x="7267" y="18458"/>
                    <a:pt x="5677" y="18458"/>
                  </a:cubicBezTo>
                  <a:cubicBezTo>
                    <a:pt x="7342" y="15657"/>
                    <a:pt x="8024" y="12856"/>
                    <a:pt x="6207" y="9753"/>
                  </a:cubicBezTo>
                  <a:cubicBezTo>
                    <a:pt x="5450" y="8466"/>
                    <a:pt x="5374" y="6347"/>
                    <a:pt x="7191" y="5817"/>
                  </a:cubicBezTo>
                  <a:cubicBezTo>
                    <a:pt x="9765" y="5060"/>
                    <a:pt x="12111" y="7558"/>
                    <a:pt x="11884" y="9072"/>
                  </a:cubicBezTo>
                  <a:cubicBezTo>
                    <a:pt x="11203" y="12781"/>
                    <a:pt x="13020" y="17171"/>
                    <a:pt x="9538" y="203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/>
            <p:cNvSpPr/>
            <p:nvPr/>
          </p:nvSpPr>
          <p:spPr>
            <a:xfrm>
              <a:off x="1640154" y="1511610"/>
              <a:ext cx="15139" cy="15139"/>
            </a:xfrm>
            <a:custGeom>
              <a:avLst/>
              <a:gdLst>
                <a:gd name="connsiteX0" fmla="*/ 8618 w 15139"/>
                <a:gd name="connsiteY0" fmla="*/ 5677 h 15139"/>
                <a:gd name="connsiteX1" fmla="*/ 13538 w 15139"/>
                <a:gd name="connsiteY1" fmla="*/ 12263 h 15139"/>
                <a:gd name="connsiteX2" fmla="*/ 10056 w 15139"/>
                <a:gd name="connsiteY2" fmla="*/ 14685 h 15139"/>
                <a:gd name="connsiteX3" fmla="*/ 5742 w 15139"/>
                <a:gd name="connsiteY3" fmla="*/ 9462 h 15139"/>
                <a:gd name="connsiteX4" fmla="*/ 861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18" y="5677"/>
                  </a:moveTo>
                  <a:cubicBezTo>
                    <a:pt x="12252" y="6813"/>
                    <a:pt x="13463" y="9462"/>
                    <a:pt x="13538" y="12263"/>
                  </a:cubicBezTo>
                  <a:cubicBezTo>
                    <a:pt x="13614" y="13852"/>
                    <a:pt x="11797" y="14761"/>
                    <a:pt x="10056" y="14685"/>
                  </a:cubicBezTo>
                  <a:cubicBezTo>
                    <a:pt x="6877" y="14533"/>
                    <a:pt x="6196" y="11809"/>
                    <a:pt x="5742" y="9462"/>
                  </a:cubicBezTo>
                  <a:cubicBezTo>
                    <a:pt x="5288" y="7191"/>
                    <a:pt x="7331" y="6510"/>
                    <a:pt x="8618" y="5677"/>
                  </a:cubicBezTo>
                  <a:close/>
                </a:path>
              </a:pathLst>
            </a:custGeom>
            <a:solidFill>
              <a:srgbClr val="FAED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/>
            <p:cNvSpPr/>
            <p:nvPr/>
          </p:nvSpPr>
          <p:spPr>
            <a:xfrm>
              <a:off x="1872088" y="1694451"/>
              <a:ext cx="15139" cy="15139"/>
            </a:xfrm>
            <a:custGeom>
              <a:avLst/>
              <a:gdLst>
                <a:gd name="connsiteX0" fmla="*/ 14216 w 15139"/>
                <a:gd name="connsiteY0" fmla="*/ 9350 h 15139"/>
                <a:gd name="connsiteX1" fmla="*/ 8236 w 15139"/>
                <a:gd name="connsiteY1" fmla="*/ 13891 h 15139"/>
                <a:gd name="connsiteX2" fmla="*/ 5814 w 15139"/>
                <a:gd name="connsiteY2" fmla="*/ 10485 h 15139"/>
                <a:gd name="connsiteX3" fmla="*/ 11718 w 15139"/>
                <a:gd name="connsiteY3" fmla="*/ 5716 h 15139"/>
                <a:gd name="connsiteX4" fmla="*/ 14216 w 15139"/>
                <a:gd name="connsiteY4" fmla="*/ 93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16" y="9350"/>
                  </a:moveTo>
                  <a:cubicBezTo>
                    <a:pt x="12929" y="11772"/>
                    <a:pt x="11567" y="14346"/>
                    <a:pt x="8236" y="13891"/>
                  </a:cubicBezTo>
                  <a:cubicBezTo>
                    <a:pt x="6722" y="13664"/>
                    <a:pt x="5208" y="12150"/>
                    <a:pt x="5814" y="10485"/>
                  </a:cubicBezTo>
                  <a:cubicBezTo>
                    <a:pt x="6722" y="7760"/>
                    <a:pt x="8388" y="5338"/>
                    <a:pt x="11718" y="5716"/>
                  </a:cubicBezTo>
                  <a:cubicBezTo>
                    <a:pt x="13081" y="5943"/>
                    <a:pt x="14216" y="7382"/>
                    <a:pt x="14216" y="9350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/>
            <p:cNvSpPr/>
            <p:nvPr/>
          </p:nvSpPr>
          <p:spPr>
            <a:xfrm>
              <a:off x="2037042" y="1608410"/>
              <a:ext cx="15139" cy="15139"/>
            </a:xfrm>
            <a:custGeom>
              <a:avLst/>
              <a:gdLst>
                <a:gd name="connsiteX0" fmla="*/ 14581 w 15139"/>
                <a:gd name="connsiteY0" fmla="*/ 10612 h 15139"/>
                <a:gd name="connsiteX1" fmla="*/ 9812 w 15139"/>
                <a:gd name="connsiteY1" fmla="*/ 13110 h 15139"/>
                <a:gd name="connsiteX2" fmla="*/ 5724 w 15139"/>
                <a:gd name="connsiteY2" fmla="*/ 8417 h 15139"/>
                <a:gd name="connsiteX3" fmla="*/ 8752 w 15139"/>
                <a:gd name="connsiteY3" fmla="*/ 5691 h 15139"/>
                <a:gd name="connsiteX4" fmla="*/ 14581 w 15139"/>
                <a:gd name="connsiteY4" fmla="*/ 106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581" y="10612"/>
                  </a:moveTo>
                  <a:cubicBezTo>
                    <a:pt x="13672" y="13640"/>
                    <a:pt x="11553" y="12958"/>
                    <a:pt x="9812" y="13110"/>
                  </a:cubicBezTo>
                  <a:cubicBezTo>
                    <a:pt x="6557" y="13261"/>
                    <a:pt x="5421" y="11444"/>
                    <a:pt x="5724" y="8417"/>
                  </a:cubicBezTo>
                  <a:cubicBezTo>
                    <a:pt x="5951" y="6600"/>
                    <a:pt x="6935" y="5540"/>
                    <a:pt x="8752" y="5691"/>
                  </a:cubicBezTo>
                  <a:cubicBezTo>
                    <a:pt x="12007" y="6146"/>
                    <a:pt x="13294" y="8568"/>
                    <a:pt x="14581" y="10612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/>
            <p:cNvSpPr/>
            <p:nvPr/>
          </p:nvSpPr>
          <p:spPr>
            <a:xfrm>
              <a:off x="2101171" y="1636810"/>
              <a:ext cx="15139" cy="22709"/>
            </a:xfrm>
            <a:custGeom>
              <a:avLst/>
              <a:gdLst>
                <a:gd name="connsiteX0" fmla="*/ 6012 w 15139"/>
                <a:gd name="connsiteY0" fmla="*/ 18924 h 22708"/>
                <a:gd name="connsiteX1" fmla="*/ 9797 w 15139"/>
                <a:gd name="connsiteY1" fmla="*/ 5677 h 22708"/>
                <a:gd name="connsiteX2" fmla="*/ 12749 w 15139"/>
                <a:gd name="connsiteY2" fmla="*/ 9613 h 22708"/>
                <a:gd name="connsiteX3" fmla="*/ 6012 w 15139"/>
                <a:gd name="connsiteY3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6012" y="18924"/>
                  </a:moveTo>
                  <a:cubicBezTo>
                    <a:pt x="4574" y="13701"/>
                    <a:pt x="8132" y="9992"/>
                    <a:pt x="9797" y="5677"/>
                  </a:cubicBezTo>
                  <a:cubicBezTo>
                    <a:pt x="15247" y="6888"/>
                    <a:pt x="15701" y="7494"/>
                    <a:pt x="12749" y="9613"/>
                  </a:cubicBezTo>
                  <a:cubicBezTo>
                    <a:pt x="9343" y="12187"/>
                    <a:pt x="10781" y="17788"/>
                    <a:pt x="6012" y="18924"/>
                  </a:cubicBezTo>
                  <a:close/>
                </a:path>
              </a:pathLst>
            </a:custGeom>
            <a:solidFill>
              <a:srgbClr val="FCF3E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/>
            <p:cNvSpPr/>
            <p:nvPr/>
          </p:nvSpPr>
          <p:spPr>
            <a:xfrm>
              <a:off x="1601595" y="1543154"/>
              <a:ext cx="15139" cy="15139"/>
            </a:xfrm>
            <a:custGeom>
              <a:avLst/>
              <a:gdLst>
                <a:gd name="connsiteX0" fmla="*/ 5772 w 15139"/>
                <a:gd name="connsiteY0" fmla="*/ 15614 h 15139"/>
                <a:gd name="connsiteX1" fmla="*/ 11449 w 15139"/>
                <a:gd name="connsiteY1" fmla="*/ 6152 h 15139"/>
                <a:gd name="connsiteX2" fmla="*/ 13341 w 15139"/>
                <a:gd name="connsiteY2" fmla="*/ 6228 h 15139"/>
                <a:gd name="connsiteX3" fmla="*/ 5772 w 15139"/>
                <a:gd name="connsiteY3" fmla="*/ 156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2" y="15614"/>
                  </a:moveTo>
                  <a:cubicBezTo>
                    <a:pt x="5166" y="10996"/>
                    <a:pt x="7513" y="8120"/>
                    <a:pt x="11449" y="6152"/>
                  </a:cubicBezTo>
                  <a:cubicBezTo>
                    <a:pt x="12130" y="5471"/>
                    <a:pt x="12736" y="5546"/>
                    <a:pt x="13341" y="6228"/>
                  </a:cubicBezTo>
                  <a:cubicBezTo>
                    <a:pt x="13720" y="11753"/>
                    <a:pt x="13114" y="16446"/>
                    <a:pt x="5772" y="15614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/>
            <p:cNvSpPr/>
            <p:nvPr/>
          </p:nvSpPr>
          <p:spPr>
            <a:xfrm>
              <a:off x="1595785" y="1181506"/>
              <a:ext cx="30278" cy="15139"/>
            </a:xfrm>
            <a:custGeom>
              <a:avLst/>
              <a:gdLst>
                <a:gd name="connsiteX0" fmla="*/ 5677 w 30278"/>
                <a:gd name="connsiteY0" fmla="*/ 10367 h 15139"/>
                <a:gd name="connsiteX1" fmla="*/ 24904 w 30278"/>
                <a:gd name="connsiteY1" fmla="*/ 6582 h 15139"/>
                <a:gd name="connsiteX2" fmla="*/ 24223 w 30278"/>
                <a:gd name="connsiteY2" fmla="*/ 7718 h 15139"/>
                <a:gd name="connsiteX3" fmla="*/ 19984 w 30278"/>
                <a:gd name="connsiteY3" fmla="*/ 10897 h 15139"/>
                <a:gd name="connsiteX4" fmla="*/ 6510 w 30278"/>
                <a:gd name="connsiteY4" fmla="*/ 11427 h 15139"/>
                <a:gd name="connsiteX5" fmla="*/ 5677 w 30278"/>
                <a:gd name="connsiteY5" fmla="*/ 103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5677" y="10367"/>
                  </a:moveTo>
                  <a:cubicBezTo>
                    <a:pt x="11506" y="6204"/>
                    <a:pt x="17788" y="4463"/>
                    <a:pt x="24904" y="6582"/>
                  </a:cubicBezTo>
                  <a:cubicBezTo>
                    <a:pt x="24677" y="6961"/>
                    <a:pt x="24450" y="7339"/>
                    <a:pt x="24223" y="7718"/>
                  </a:cubicBezTo>
                  <a:cubicBezTo>
                    <a:pt x="23011" y="9004"/>
                    <a:pt x="21573" y="10064"/>
                    <a:pt x="19984" y="10897"/>
                  </a:cubicBezTo>
                  <a:cubicBezTo>
                    <a:pt x="15518" y="11124"/>
                    <a:pt x="11127" y="13395"/>
                    <a:pt x="6510" y="11427"/>
                  </a:cubicBezTo>
                  <a:cubicBezTo>
                    <a:pt x="6358" y="11048"/>
                    <a:pt x="5980" y="10670"/>
                    <a:pt x="5677" y="103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/>
            <p:cNvSpPr/>
            <p:nvPr/>
          </p:nvSpPr>
          <p:spPr>
            <a:xfrm>
              <a:off x="1798105" y="1519328"/>
              <a:ext cx="15139" cy="15139"/>
            </a:xfrm>
            <a:custGeom>
              <a:avLst/>
              <a:gdLst>
                <a:gd name="connsiteX0" fmla="*/ 9552 w 15139"/>
                <a:gd name="connsiteY0" fmla="*/ 12871 h 15139"/>
                <a:gd name="connsiteX1" fmla="*/ 5767 w 15139"/>
                <a:gd name="connsiteY1" fmla="*/ 10373 h 15139"/>
                <a:gd name="connsiteX2" fmla="*/ 12277 w 15139"/>
                <a:gd name="connsiteY2" fmla="*/ 5756 h 15139"/>
                <a:gd name="connsiteX3" fmla="*/ 15229 w 15139"/>
                <a:gd name="connsiteY3" fmla="*/ 8405 h 15139"/>
                <a:gd name="connsiteX4" fmla="*/ 9552 w 15139"/>
                <a:gd name="connsiteY4" fmla="*/ 128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52" y="12871"/>
                  </a:moveTo>
                  <a:cubicBezTo>
                    <a:pt x="7129" y="12796"/>
                    <a:pt x="5237" y="12342"/>
                    <a:pt x="5767" y="10373"/>
                  </a:cubicBezTo>
                  <a:cubicBezTo>
                    <a:pt x="6599" y="7346"/>
                    <a:pt x="9552" y="6362"/>
                    <a:pt x="12277" y="5756"/>
                  </a:cubicBezTo>
                  <a:cubicBezTo>
                    <a:pt x="14018" y="5302"/>
                    <a:pt x="15683" y="6892"/>
                    <a:pt x="15229" y="8405"/>
                  </a:cubicBezTo>
                  <a:cubicBezTo>
                    <a:pt x="14396" y="11282"/>
                    <a:pt x="11974" y="12796"/>
                    <a:pt x="9552" y="12871"/>
                  </a:cubicBezTo>
                  <a:close/>
                </a:path>
              </a:pathLst>
            </a:custGeom>
            <a:solidFill>
              <a:srgbClr val="F4D1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2139505" y="1118997"/>
              <a:ext cx="22709" cy="15139"/>
            </a:xfrm>
            <a:custGeom>
              <a:avLst/>
              <a:gdLst>
                <a:gd name="connsiteX0" fmla="*/ 17107 w 22708"/>
                <a:gd name="connsiteY0" fmla="*/ 6415 h 15139"/>
                <a:gd name="connsiteX1" fmla="*/ 5753 w 22708"/>
                <a:gd name="connsiteY1" fmla="*/ 12092 h 15139"/>
                <a:gd name="connsiteX2" fmla="*/ 5677 w 22708"/>
                <a:gd name="connsiteY2" fmla="*/ 10276 h 15139"/>
                <a:gd name="connsiteX3" fmla="*/ 11052 w 22708"/>
                <a:gd name="connsiteY3" fmla="*/ 8913 h 15139"/>
                <a:gd name="connsiteX4" fmla="*/ 13398 w 22708"/>
                <a:gd name="connsiteY4" fmla="*/ 6415 h 15139"/>
                <a:gd name="connsiteX5" fmla="*/ 17107 w 22708"/>
                <a:gd name="connsiteY5" fmla="*/ 64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107" y="6415"/>
                  </a:moveTo>
                  <a:cubicBezTo>
                    <a:pt x="15518" y="12925"/>
                    <a:pt x="13322" y="13985"/>
                    <a:pt x="5753" y="12092"/>
                  </a:cubicBezTo>
                  <a:cubicBezTo>
                    <a:pt x="5677" y="11487"/>
                    <a:pt x="5677" y="10881"/>
                    <a:pt x="5677" y="10276"/>
                  </a:cubicBezTo>
                  <a:cubicBezTo>
                    <a:pt x="6964" y="7929"/>
                    <a:pt x="8856" y="8156"/>
                    <a:pt x="11052" y="8913"/>
                  </a:cubicBezTo>
                  <a:cubicBezTo>
                    <a:pt x="13398" y="9670"/>
                    <a:pt x="13171" y="7778"/>
                    <a:pt x="13398" y="6415"/>
                  </a:cubicBezTo>
                  <a:cubicBezTo>
                    <a:pt x="14685" y="5431"/>
                    <a:pt x="15896" y="5431"/>
                    <a:pt x="17107" y="641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1574969" y="2314205"/>
              <a:ext cx="22709" cy="22709"/>
            </a:xfrm>
            <a:custGeom>
              <a:avLst/>
              <a:gdLst>
                <a:gd name="connsiteX0" fmla="*/ 20892 w 22708"/>
                <a:gd name="connsiteY0" fmla="*/ 18321 h 22708"/>
                <a:gd name="connsiteX1" fmla="*/ 5677 w 22708"/>
                <a:gd name="connsiteY1" fmla="*/ 8784 h 22708"/>
                <a:gd name="connsiteX2" fmla="*/ 13322 w 22708"/>
                <a:gd name="connsiteY2" fmla="*/ 6892 h 22708"/>
                <a:gd name="connsiteX3" fmla="*/ 20892 w 22708"/>
                <a:gd name="connsiteY3" fmla="*/ 18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20892" y="18321"/>
                  </a:moveTo>
                  <a:cubicBezTo>
                    <a:pt x="16653" y="13855"/>
                    <a:pt x="12490" y="9238"/>
                    <a:pt x="5677" y="8784"/>
                  </a:cubicBezTo>
                  <a:cubicBezTo>
                    <a:pt x="7115" y="3788"/>
                    <a:pt x="10446" y="6135"/>
                    <a:pt x="13322" y="6892"/>
                  </a:cubicBezTo>
                  <a:cubicBezTo>
                    <a:pt x="17940" y="9314"/>
                    <a:pt x="20589" y="13098"/>
                    <a:pt x="20892" y="183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1835304" y="508136"/>
              <a:ext cx="22709" cy="15139"/>
            </a:xfrm>
            <a:custGeom>
              <a:avLst/>
              <a:gdLst>
                <a:gd name="connsiteX0" fmla="*/ 9594 w 22708"/>
                <a:gd name="connsiteY0" fmla="*/ 12697 h 15139"/>
                <a:gd name="connsiteX1" fmla="*/ 5734 w 22708"/>
                <a:gd name="connsiteY1" fmla="*/ 7020 h 15139"/>
                <a:gd name="connsiteX2" fmla="*/ 11411 w 22708"/>
                <a:gd name="connsiteY2" fmla="*/ 6944 h 15139"/>
                <a:gd name="connsiteX3" fmla="*/ 19056 w 22708"/>
                <a:gd name="connsiteY3" fmla="*/ 8988 h 15139"/>
                <a:gd name="connsiteX4" fmla="*/ 19056 w 22708"/>
                <a:gd name="connsiteY4" fmla="*/ 10956 h 15139"/>
                <a:gd name="connsiteX5" fmla="*/ 13455 w 22708"/>
                <a:gd name="connsiteY5" fmla="*/ 14665 h 15139"/>
                <a:gd name="connsiteX6" fmla="*/ 11487 w 22708"/>
                <a:gd name="connsiteY6" fmla="*/ 14741 h 15139"/>
                <a:gd name="connsiteX7" fmla="*/ 11487 w 22708"/>
                <a:gd name="connsiteY7" fmla="*/ 14741 h 15139"/>
                <a:gd name="connsiteX8" fmla="*/ 9594 w 22708"/>
                <a:gd name="connsiteY8" fmla="*/ 12697 h 15139"/>
                <a:gd name="connsiteX9" fmla="*/ 9594 w 22708"/>
                <a:gd name="connsiteY9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9594" y="12697"/>
                  </a:moveTo>
                  <a:cubicBezTo>
                    <a:pt x="8535" y="10653"/>
                    <a:pt x="5204" y="10124"/>
                    <a:pt x="5734" y="7020"/>
                  </a:cubicBezTo>
                  <a:cubicBezTo>
                    <a:pt x="7626" y="6414"/>
                    <a:pt x="9594" y="4371"/>
                    <a:pt x="11411" y="6944"/>
                  </a:cubicBezTo>
                  <a:cubicBezTo>
                    <a:pt x="13455" y="9745"/>
                    <a:pt x="16407" y="8534"/>
                    <a:pt x="19056" y="8988"/>
                  </a:cubicBezTo>
                  <a:cubicBezTo>
                    <a:pt x="19056" y="9669"/>
                    <a:pt x="19056" y="10275"/>
                    <a:pt x="19056" y="10956"/>
                  </a:cubicBezTo>
                  <a:cubicBezTo>
                    <a:pt x="17694" y="12924"/>
                    <a:pt x="14817" y="12697"/>
                    <a:pt x="13455" y="14665"/>
                  </a:cubicBezTo>
                  <a:cubicBezTo>
                    <a:pt x="12774" y="14665"/>
                    <a:pt x="12168" y="14665"/>
                    <a:pt x="11487" y="14741"/>
                  </a:cubicBezTo>
                  <a:lnTo>
                    <a:pt x="11487" y="14741"/>
                  </a:lnTo>
                  <a:cubicBezTo>
                    <a:pt x="10957" y="13908"/>
                    <a:pt x="10276" y="13303"/>
                    <a:pt x="9594" y="12697"/>
                  </a:cubicBezTo>
                  <a:lnTo>
                    <a:pt x="9594" y="12697"/>
                  </a:ln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/>
            <p:cNvSpPr/>
            <p:nvPr/>
          </p:nvSpPr>
          <p:spPr>
            <a:xfrm>
              <a:off x="2033076" y="1342792"/>
              <a:ext cx="15139" cy="15139"/>
            </a:xfrm>
            <a:custGeom>
              <a:avLst/>
              <a:gdLst>
                <a:gd name="connsiteX0" fmla="*/ 11431 w 15139"/>
                <a:gd name="connsiteY0" fmla="*/ 9630 h 15139"/>
                <a:gd name="connsiteX1" fmla="*/ 8706 w 15139"/>
                <a:gd name="connsiteY1" fmla="*/ 14247 h 15139"/>
                <a:gd name="connsiteX2" fmla="*/ 5678 w 15139"/>
                <a:gd name="connsiteY2" fmla="*/ 9479 h 15139"/>
                <a:gd name="connsiteX3" fmla="*/ 8403 w 15139"/>
                <a:gd name="connsiteY3" fmla="*/ 5770 h 15139"/>
                <a:gd name="connsiteX4" fmla="*/ 11431 w 15139"/>
                <a:gd name="connsiteY4" fmla="*/ 96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1" y="9630"/>
                  </a:moveTo>
                  <a:cubicBezTo>
                    <a:pt x="11280" y="12734"/>
                    <a:pt x="10674" y="14247"/>
                    <a:pt x="8706" y="14247"/>
                  </a:cubicBezTo>
                  <a:cubicBezTo>
                    <a:pt x="5527" y="14172"/>
                    <a:pt x="5678" y="11674"/>
                    <a:pt x="5678" y="9479"/>
                  </a:cubicBezTo>
                  <a:cubicBezTo>
                    <a:pt x="5754" y="7662"/>
                    <a:pt x="5603" y="5164"/>
                    <a:pt x="8403" y="5770"/>
                  </a:cubicBezTo>
                  <a:cubicBezTo>
                    <a:pt x="10977" y="6299"/>
                    <a:pt x="11431" y="8722"/>
                    <a:pt x="11431" y="963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/>
            <p:cNvSpPr/>
            <p:nvPr/>
          </p:nvSpPr>
          <p:spPr>
            <a:xfrm>
              <a:off x="1525615" y="1462980"/>
              <a:ext cx="15139" cy="15139"/>
            </a:xfrm>
            <a:custGeom>
              <a:avLst/>
              <a:gdLst>
                <a:gd name="connsiteX0" fmla="*/ 5677 w 15139"/>
                <a:gd name="connsiteY0" fmla="*/ 6543 h 15139"/>
                <a:gd name="connsiteX1" fmla="*/ 15063 w 15139"/>
                <a:gd name="connsiteY1" fmla="*/ 14264 h 15139"/>
                <a:gd name="connsiteX2" fmla="*/ 9462 w 15139"/>
                <a:gd name="connsiteY2" fmla="*/ 14113 h 15139"/>
                <a:gd name="connsiteX3" fmla="*/ 7570 w 15139"/>
                <a:gd name="connsiteY3" fmla="*/ 10328 h 15139"/>
                <a:gd name="connsiteX4" fmla="*/ 7570 w 15139"/>
                <a:gd name="connsiteY4" fmla="*/ 10328 h 15139"/>
                <a:gd name="connsiteX5" fmla="*/ 5677 w 15139"/>
                <a:gd name="connsiteY5" fmla="*/ 8436 h 15139"/>
                <a:gd name="connsiteX6" fmla="*/ 5677 w 15139"/>
                <a:gd name="connsiteY6" fmla="*/ 6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6543"/>
                  </a:moveTo>
                  <a:cubicBezTo>
                    <a:pt x="12565" y="4727"/>
                    <a:pt x="13020" y="5105"/>
                    <a:pt x="15063" y="14264"/>
                  </a:cubicBezTo>
                  <a:cubicBezTo>
                    <a:pt x="13171" y="14189"/>
                    <a:pt x="11354" y="14189"/>
                    <a:pt x="9462" y="14113"/>
                  </a:cubicBezTo>
                  <a:cubicBezTo>
                    <a:pt x="8781" y="12826"/>
                    <a:pt x="9083" y="11161"/>
                    <a:pt x="7570" y="10328"/>
                  </a:cubicBezTo>
                  <a:lnTo>
                    <a:pt x="7570" y="10328"/>
                  </a:lnTo>
                  <a:cubicBezTo>
                    <a:pt x="6964" y="9722"/>
                    <a:pt x="6358" y="9041"/>
                    <a:pt x="5677" y="8436"/>
                  </a:cubicBezTo>
                  <a:cubicBezTo>
                    <a:pt x="5677" y="7754"/>
                    <a:pt x="5677" y="7149"/>
                    <a:pt x="5677" y="6543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/>
            <p:cNvSpPr/>
            <p:nvPr/>
          </p:nvSpPr>
          <p:spPr>
            <a:xfrm>
              <a:off x="1624928" y="2005673"/>
              <a:ext cx="15139" cy="15139"/>
            </a:xfrm>
            <a:custGeom>
              <a:avLst/>
              <a:gdLst>
                <a:gd name="connsiteX0" fmla="*/ 12793 w 15139"/>
                <a:gd name="connsiteY0" fmla="*/ 5677 h 15139"/>
                <a:gd name="connsiteX1" fmla="*/ 12793 w 15139"/>
                <a:gd name="connsiteY1" fmla="*/ 15139 h 15139"/>
                <a:gd name="connsiteX2" fmla="*/ 5677 w 15139"/>
                <a:gd name="connsiteY2" fmla="*/ 9386 h 15139"/>
                <a:gd name="connsiteX3" fmla="*/ 1279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93" y="5677"/>
                  </a:moveTo>
                  <a:cubicBezTo>
                    <a:pt x="12793" y="8856"/>
                    <a:pt x="12793" y="11960"/>
                    <a:pt x="12793" y="15139"/>
                  </a:cubicBezTo>
                  <a:cubicBezTo>
                    <a:pt x="10295" y="13474"/>
                    <a:pt x="6661" y="13247"/>
                    <a:pt x="5677" y="9386"/>
                  </a:cubicBezTo>
                  <a:cubicBezTo>
                    <a:pt x="7191" y="6661"/>
                    <a:pt x="10749" y="7418"/>
                    <a:pt x="12793" y="5677"/>
                  </a:cubicBezTo>
                  <a:close/>
                </a:path>
              </a:pathLst>
            </a:custGeom>
            <a:solidFill>
              <a:srgbClr val="FBF1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/>
            <p:cNvSpPr/>
            <p:nvPr/>
          </p:nvSpPr>
          <p:spPr>
            <a:xfrm>
              <a:off x="2310652" y="1384666"/>
              <a:ext cx="15139" cy="15139"/>
            </a:xfrm>
            <a:custGeom>
              <a:avLst/>
              <a:gdLst>
                <a:gd name="connsiteX0" fmla="*/ 13322 w 15139"/>
                <a:gd name="connsiteY0" fmla="*/ 10676 h 15139"/>
                <a:gd name="connsiteX1" fmla="*/ 11052 w 15139"/>
                <a:gd name="connsiteY1" fmla="*/ 13855 h 15139"/>
                <a:gd name="connsiteX2" fmla="*/ 5677 w 15139"/>
                <a:gd name="connsiteY2" fmla="*/ 8708 h 15139"/>
                <a:gd name="connsiteX3" fmla="*/ 5753 w 15139"/>
                <a:gd name="connsiteY3" fmla="*/ 6815 h 15139"/>
                <a:gd name="connsiteX4" fmla="*/ 5753 w 15139"/>
                <a:gd name="connsiteY4" fmla="*/ 6815 h 15139"/>
                <a:gd name="connsiteX5" fmla="*/ 11354 w 15139"/>
                <a:gd name="connsiteY5" fmla="*/ 6815 h 15139"/>
                <a:gd name="connsiteX6" fmla="*/ 13247 w 15139"/>
                <a:gd name="connsiteY6" fmla="*/ 8708 h 15139"/>
                <a:gd name="connsiteX7" fmla="*/ 13777 w 15139"/>
                <a:gd name="connsiteY7" fmla="*/ 9919 h 15139"/>
                <a:gd name="connsiteX8" fmla="*/ 13322 w 15139"/>
                <a:gd name="connsiteY8" fmla="*/ 106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3322" y="10676"/>
                  </a:moveTo>
                  <a:cubicBezTo>
                    <a:pt x="13095" y="12114"/>
                    <a:pt x="13171" y="14234"/>
                    <a:pt x="11052" y="13855"/>
                  </a:cubicBezTo>
                  <a:cubicBezTo>
                    <a:pt x="8326" y="13401"/>
                    <a:pt x="5677" y="12265"/>
                    <a:pt x="5677" y="8708"/>
                  </a:cubicBezTo>
                  <a:cubicBezTo>
                    <a:pt x="5753" y="8102"/>
                    <a:pt x="5753" y="7421"/>
                    <a:pt x="5753" y="6815"/>
                  </a:cubicBezTo>
                  <a:lnTo>
                    <a:pt x="5753" y="6815"/>
                  </a:lnTo>
                  <a:cubicBezTo>
                    <a:pt x="7645" y="5453"/>
                    <a:pt x="9538" y="5150"/>
                    <a:pt x="11354" y="6815"/>
                  </a:cubicBezTo>
                  <a:cubicBezTo>
                    <a:pt x="11960" y="7421"/>
                    <a:pt x="12641" y="8102"/>
                    <a:pt x="13247" y="8708"/>
                  </a:cubicBezTo>
                  <a:cubicBezTo>
                    <a:pt x="13777" y="9086"/>
                    <a:pt x="13928" y="9540"/>
                    <a:pt x="13777" y="9919"/>
                  </a:cubicBezTo>
                  <a:cubicBezTo>
                    <a:pt x="13625" y="10449"/>
                    <a:pt x="13474" y="10676"/>
                    <a:pt x="13322" y="1067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/>
            <p:cNvSpPr/>
            <p:nvPr/>
          </p:nvSpPr>
          <p:spPr>
            <a:xfrm>
              <a:off x="2182727" y="1098692"/>
              <a:ext cx="15139" cy="15139"/>
            </a:xfrm>
            <a:custGeom>
              <a:avLst/>
              <a:gdLst>
                <a:gd name="connsiteX0" fmla="*/ 15745 w 15139"/>
                <a:gd name="connsiteY0" fmla="*/ 11506 h 15139"/>
                <a:gd name="connsiteX1" fmla="*/ 6207 w 15139"/>
                <a:gd name="connsiteY1" fmla="*/ 7645 h 15139"/>
                <a:gd name="connsiteX2" fmla="*/ 5677 w 15139"/>
                <a:gd name="connsiteY2" fmla="*/ 6586 h 15139"/>
                <a:gd name="connsiteX3" fmla="*/ 6434 w 15139"/>
                <a:gd name="connsiteY3" fmla="*/ 5677 h 15139"/>
                <a:gd name="connsiteX4" fmla="*/ 15745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745" y="11506"/>
                  </a:moveTo>
                  <a:cubicBezTo>
                    <a:pt x="11506" y="12793"/>
                    <a:pt x="6434" y="16123"/>
                    <a:pt x="6207" y="7645"/>
                  </a:cubicBezTo>
                  <a:cubicBezTo>
                    <a:pt x="6056" y="7267"/>
                    <a:pt x="5829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cubicBezTo>
                    <a:pt x="9386" y="7872"/>
                    <a:pt x="13398" y="8326"/>
                    <a:pt x="15745" y="11506"/>
                  </a:cubicBezTo>
                  <a:close/>
                </a:path>
              </a:pathLst>
            </a:custGeom>
            <a:solidFill>
              <a:srgbClr val="FAEC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/>
            <p:cNvSpPr/>
            <p:nvPr/>
          </p:nvSpPr>
          <p:spPr>
            <a:xfrm>
              <a:off x="2046525" y="1956471"/>
              <a:ext cx="15139" cy="15139"/>
            </a:xfrm>
            <a:custGeom>
              <a:avLst/>
              <a:gdLst>
                <a:gd name="connsiteX0" fmla="*/ 8731 w 15139"/>
                <a:gd name="connsiteY0" fmla="*/ 5677 h 15139"/>
                <a:gd name="connsiteX1" fmla="*/ 11153 w 15139"/>
                <a:gd name="connsiteY1" fmla="*/ 9689 h 15139"/>
                <a:gd name="connsiteX2" fmla="*/ 8428 w 15139"/>
                <a:gd name="connsiteY2" fmla="*/ 12717 h 15139"/>
                <a:gd name="connsiteX3" fmla="*/ 5703 w 15139"/>
                <a:gd name="connsiteY3" fmla="*/ 8705 h 15139"/>
                <a:gd name="connsiteX4" fmla="*/ 873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31" y="5677"/>
                  </a:moveTo>
                  <a:cubicBezTo>
                    <a:pt x="10926" y="5904"/>
                    <a:pt x="11229" y="7645"/>
                    <a:pt x="11153" y="9689"/>
                  </a:cubicBezTo>
                  <a:cubicBezTo>
                    <a:pt x="11078" y="11430"/>
                    <a:pt x="10245" y="12793"/>
                    <a:pt x="8428" y="12717"/>
                  </a:cubicBezTo>
                  <a:cubicBezTo>
                    <a:pt x="6006" y="12641"/>
                    <a:pt x="5552" y="10749"/>
                    <a:pt x="5703" y="8705"/>
                  </a:cubicBezTo>
                  <a:cubicBezTo>
                    <a:pt x="5779" y="6964"/>
                    <a:pt x="6536" y="5753"/>
                    <a:pt x="8731" y="5677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/>
            <p:cNvSpPr/>
            <p:nvPr/>
          </p:nvSpPr>
          <p:spPr>
            <a:xfrm>
              <a:off x="1554225" y="2527212"/>
              <a:ext cx="15139" cy="15139"/>
            </a:xfrm>
            <a:custGeom>
              <a:avLst/>
              <a:gdLst>
                <a:gd name="connsiteX0" fmla="*/ 11131 w 15139"/>
                <a:gd name="connsiteY0" fmla="*/ 8480 h 15139"/>
                <a:gd name="connsiteX1" fmla="*/ 8482 w 15139"/>
                <a:gd name="connsiteY1" fmla="*/ 12341 h 15139"/>
                <a:gd name="connsiteX2" fmla="*/ 5681 w 15139"/>
                <a:gd name="connsiteY2" fmla="*/ 9313 h 15139"/>
                <a:gd name="connsiteX3" fmla="*/ 9087 w 15139"/>
                <a:gd name="connsiteY3" fmla="*/ 5680 h 15139"/>
                <a:gd name="connsiteX4" fmla="*/ 11131 w 15139"/>
                <a:gd name="connsiteY4" fmla="*/ 84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31" y="8480"/>
                  </a:moveTo>
                  <a:cubicBezTo>
                    <a:pt x="11131" y="10979"/>
                    <a:pt x="10298" y="12265"/>
                    <a:pt x="8482" y="12341"/>
                  </a:cubicBezTo>
                  <a:cubicBezTo>
                    <a:pt x="6665" y="12417"/>
                    <a:pt x="5605" y="11206"/>
                    <a:pt x="5681" y="9313"/>
                  </a:cubicBezTo>
                  <a:cubicBezTo>
                    <a:pt x="5832" y="7194"/>
                    <a:pt x="6968" y="5604"/>
                    <a:pt x="9087" y="5680"/>
                  </a:cubicBezTo>
                  <a:cubicBezTo>
                    <a:pt x="11282" y="5680"/>
                    <a:pt x="11055" y="7648"/>
                    <a:pt x="11131" y="848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/>
            <p:cNvSpPr/>
            <p:nvPr/>
          </p:nvSpPr>
          <p:spPr>
            <a:xfrm>
              <a:off x="1535077" y="1273670"/>
              <a:ext cx="22709" cy="15139"/>
            </a:xfrm>
            <a:custGeom>
              <a:avLst/>
              <a:gdLst>
                <a:gd name="connsiteX0" fmla="*/ 22709 w 22708"/>
                <a:gd name="connsiteY0" fmla="*/ 7675 h 15139"/>
                <a:gd name="connsiteX1" fmla="*/ 9462 w 22708"/>
                <a:gd name="connsiteY1" fmla="*/ 9567 h 15139"/>
                <a:gd name="connsiteX2" fmla="*/ 5753 w 22708"/>
                <a:gd name="connsiteY2" fmla="*/ 9718 h 15139"/>
                <a:gd name="connsiteX3" fmla="*/ 5677 w 22708"/>
                <a:gd name="connsiteY3" fmla="*/ 9491 h 15139"/>
                <a:gd name="connsiteX4" fmla="*/ 22709 w 22708"/>
                <a:gd name="connsiteY4" fmla="*/ 76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709" y="7675"/>
                  </a:moveTo>
                  <a:cubicBezTo>
                    <a:pt x="18318" y="8280"/>
                    <a:pt x="13852" y="8886"/>
                    <a:pt x="9462" y="9567"/>
                  </a:cubicBezTo>
                  <a:cubicBezTo>
                    <a:pt x="8251" y="10627"/>
                    <a:pt x="7040" y="10702"/>
                    <a:pt x="5753" y="9718"/>
                  </a:cubicBezTo>
                  <a:lnTo>
                    <a:pt x="5677" y="9491"/>
                  </a:lnTo>
                  <a:cubicBezTo>
                    <a:pt x="11279" y="7977"/>
                    <a:pt x="16426" y="2906"/>
                    <a:pt x="22709" y="7675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/>
            <p:cNvSpPr/>
            <p:nvPr/>
          </p:nvSpPr>
          <p:spPr>
            <a:xfrm>
              <a:off x="1583217" y="1401536"/>
              <a:ext cx="15139" cy="15139"/>
            </a:xfrm>
            <a:custGeom>
              <a:avLst/>
              <a:gdLst>
                <a:gd name="connsiteX0" fmla="*/ 12039 w 15139"/>
                <a:gd name="connsiteY0" fmla="*/ 8869 h 15139"/>
                <a:gd name="connsiteX1" fmla="*/ 8557 w 15139"/>
                <a:gd name="connsiteY1" fmla="*/ 10837 h 15139"/>
                <a:gd name="connsiteX2" fmla="*/ 5756 w 15139"/>
                <a:gd name="connsiteY2" fmla="*/ 8264 h 15139"/>
                <a:gd name="connsiteX3" fmla="*/ 9086 w 15139"/>
                <a:gd name="connsiteY3" fmla="*/ 5690 h 15139"/>
                <a:gd name="connsiteX4" fmla="*/ 12039 w 15139"/>
                <a:gd name="connsiteY4" fmla="*/ 8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9" y="8869"/>
                  </a:moveTo>
                  <a:cubicBezTo>
                    <a:pt x="11660" y="10762"/>
                    <a:pt x="10070" y="10913"/>
                    <a:pt x="8557" y="10837"/>
                  </a:cubicBezTo>
                  <a:cubicBezTo>
                    <a:pt x="6891" y="10762"/>
                    <a:pt x="5302" y="10307"/>
                    <a:pt x="5756" y="8264"/>
                  </a:cubicBezTo>
                  <a:cubicBezTo>
                    <a:pt x="6134" y="6750"/>
                    <a:pt x="7345" y="5539"/>
                    <a:pt x="9086" y="5690"/>
                  </a:cubicBezTo>
                  <a:cubicBezTo>
                    <a:pt x="10827" y="5917"/>
                    <a:pt x="11736" y="7128"/>
                    <a:pt x="12039" y="8869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/>
            <p:cNvSpPr/>
            <p:nvPr/>
          </p:nvSpPr>
          <p:spPr>
            <a:xfrm>
              <a:off x="1517904" y="1749218"/>
              <a:ext cx="15139" cy="15139"/>
            </a:xfrm>
            <a:custGeom>
              <a:avLst/>
              <a:gdLst>
                <a:gd name="connsiteX0" fmla="*/ 5819 w 15139"/>
                <a:gd name="connsiteY0" fmla="*/ 12944 h 15139"/>
                <a:gd name="connsiteX1" fmla="*/ 11572 w 15139"/>
                <a:gd name="connsiteY1" fmla="*/ 5677 h 15139"/>
                <a:gd name="connsiteX2" fmla="*/ 11496 w 15139"/>
                <a:gd name="connsiteY2" fmla="*/ 11127 h 15139"/>
                <a:gd name="connsiteX3" fmla="*/ 11496 w 15139"/>
                <a:gd name="connsiteY3" fmla="*/ 11127 h 15139"/>
                <a:gd name="connsiteX4" fmla="*/ 9604 w 15139"/>
                <a:gd name="connsiteY4" fmla="*/ 13020 h 15139"/>
                <a:gd name="connsiteX5" fmla="*/ 5819 w 15139"/>
                <a:gd name="connsiteY5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19" y="12944"/>
                  </a:moveTo>
                  <a:cubicBezTo>
                    <a:pt x="4986" y="8251"/>
                    <a:pt x="7938" y="6813"/>
                    <a:pt x="11572" y="5677"/>
                  </a:cubicBezTo>
                  <a:cubicBezTo>
                    <a:pt x="12859" y="7872"/>
                    <a:pt x="10966" y="9462"/>
                    <a:pt x="11496" y="11127"/>
                  </a:cubicBezTo>
                  <a:lnTo>
                    <a:pt x="11496" y="11127"/>
                  </a:lnTo>
                  <a:cubicBezTo>
                    <a:pt x="10815" y="11657"/>
                    <a:pt x="10134" y="12338"/>
                    <a:pt x="9604" y="13020"/>
                  </a:cubicBezTo>
                  <a:cubicBezTo>
                    <a:pt x="8317" y="13020"/>
                    <a:pt x="7030" y="13020"/>
                    <a:pt x="5819" y="12944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/>
            <p:cNvSpPr/>
            <p:nvPr/>
          </p:nvSpPr>
          <p:spPr>
            <a:xfrm>
              <a:off x="2110328" y="1410632"/>
              <a:ext cx="15139" cy="22709"/>
            </a:xfrm>
            <a:custGeom>
              <a:avLst/>
              <a:gdLst>
                <a:gd name="connsiteX0" fmla="*/ 8361 w 15139"/>
                <a:gd name="connsiteY0" fmla="*/ 5677 h 22708"/>
                <a:gd name="connsiteX1" fmla="*/ 12146 w 15139"/>
                <a:gd name="connsiteY1" fmla="*/ 18999 h 22708"/>
                <a:gd name="connsiteX2" fmla="*/ 8361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8361" y="5677"/>
                  </a:moveTo>
                  <a:cubicBezTo>
                    <a:pt x="7528" y="10673"/>
                    <a:pt x="10026" y="14761"/>
                    <a:pt x="12146" y="18999"/>
                  </a:cubicBezTo>
                  <a:cubicBezTo>
                    <a:pt x="4349" y="13852"/>
                    <a:pt x="4273" y="13852"/>
                    <a:pt x="8361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/>
            <p:cNvSpPr/>
            <p:nvPr/>
          </p:nvSpPr>
          <p:spPr>
            <a:xfrm>
              <a:off x="1904003" y="1217244"/>
              <a:ext cx="15139" cy="15139"/>
            </a:xfrm>
            <a:custGeom>
              <a:avLst/>
              <a:gdLst>
                <a:gd name="connsiteX0" fmla="*/ 11065 w 15139"/>
                <a:gd name="connsiteY0" fmla="*/ 7859 h 15139"/>
                <a:gd name="connsiteX1" fmla="*/ 8113 w 15139"/>
                <a:gd name="connsiteY1" fmla="*/ 12174 h 15139"/>
                <a:gd name="connsiteX2" fmla="*/ 5691 w 15139"/>
                <a:gd name="connsiteY2" fmla="*/ 10054 h 15139"/>
                <a:gd name="connsiteX3" fmla="*/ 8643 w 15139"/>
                <a:gd name="connsiteY3" fmla="*/ 5815 h 15139"/>
                <a:gd name="connsiteX4" fmla="*/ 11065 w 15139"/>
                <a:gd name="connsiteY4" fmla="*/ 78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65" y="7859"/>
                  </a:moveTo>
                  <a:cubicBezTo>
                    <a:pt x="11141" y="9979"/>
                    <a:pt x="10081" y="11568"/>
                    <a:pt x="8113" y="12174"/>
                  </a:cubicBezTo>
                  <a:cubicBezTo>
                    <a:pt x="6750" y="12552"/>
                    <a:pt x="5766" y="11493"/>
                    <a:pt x="5691" y="10054"/>
                  </a:cubicBezTo>
                  <a:cubicBezTo>
                    <a:pt x="5539" y="7935"/>
                    <a:pt x="6675" y="6345"/>
                    <a:pt x="8643" y="5815"/>
                  </a:cubicBezTo>
                  <a:cubicBezTo>
                    <a:pt x="10005" y="5286"/>
                    <a:pt x="10914" y="6345"/>
                    <a:pt x="11065" y="7859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/>
            <p:cNvSpPr/>
            <p:nvPr/>
          </p:nvSpPr>
          <p:spPr>
            <a:xfrm>
              <a:off x="1603582" y="1353369"/>
              <a:ext cx="22709" cy="15139"/>
            </a:xfrm>
            <a:custGeom>
              <a:avLst/>
              <a:gdLst>
                <a:gd name="connsiteX0" fmla="*/ 7645 w 22708"/>
                <a:gd name="connsiteY0" fmla="*/ 9727 h 15139"/>
                <a:gd name="connsiteX1" fmla="*/ 5677 w 22708"/>
                <a:gd name="connsiteY1" fmla="*/ 9651 h 15139"/>
                <a:gd name="connsiteX2" fmla="*/ 21043 w 22708"/>
                <a:gd name="connsiteY2" fmla="*/ 7456 h 15139"/>
                <a:gd name="connsiteX3" fmla="*/ 20741 w 22708"/>
                <a:gd name="connsiteY3" fmla="*/ 7834 h 15139"/>
                <a:gd name="connsiteX4" fmla="*/ 7645 w 22708"/>
                <a:gd name="connsiteY4" fmla="*/ 9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7645" y="9727"/>
                  </a:moveTo>
                  <a:cubicBezTo>
                    <a:pt x="6964" y="9727"/>
                    <a:pt x="6358" y="9651"/>
                    <a:pt x="5677" y="9651"/>
                  </a:cubicBezTo>
                  <a:cubicBezTo>
                    <a:pt x="10219" y="5109"/>
                    <a:pt x="15366" y="4579"/>
                    <a:pt x="21043" y="7456"/>
                  </a:cubicBezTo>
                  <a:lnTo>
                    <a:pt x="20741" y="7834"/>
                  </a:lnTo>
                  <a:cubicBezTo>
                    <a:pt x="16653" y="10786"/>
                    <a:pt x="12414" y="11997"/>
                    <a:pt x="7645" y="972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/>
            <p:cNvSpPr/>
            <p:nvPr/>
          </p:nvSpPr>
          <p:spPr>
            <a:xfrm>
              <a:off x="1667998" y="973186"/>
              <a:ext cx="15139" cy="15139"/>
            </a:xfrm>
            <a:custGeom>
              <a:avLst/>
              <a:gdLst>
                <a:gd name="connsiteX0" fmla="*/ 7797 w 15139"/>
                <a:gd name="connsiteY0" fmla="*/ 11433 h 15139"/>
                <a:gd name="connsiteX1" fmla="*/ 5677 w 15139"/>
                <a:gd name="connsiteY1" fmla="*/ 7875 h 15139"/>
                <a:gd name="connsiteX2" fmla="*/ 9613 w 15139"/>
                <a:gd name="connsiteY2" fmla="*/ 5832 h 15139"/>
                <a:gd name="connsiteX3" fmla="*/ 11506 w 15139"/>
                <a:gd name="connsiteY3" fmla="*/ 7648 h 15139"/>
                <a:gd name="connsiteX4" fmla="*/ 9613 w 15139"/>
                <a:gd name="connsiteY4" fmla="*/ 11509 h 15139"/>
                <a:gd name="connsiteX5" fmla="*/ 7797 w 15139"/>
                <a:gd name="connsiteY5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97" y="11433"/>
                  </a:moveTo>
                  <a:cubicBezTo>
                    <a:pt x="7115" y="10222"/>
                    <a:pt x="6434" y="9087"/>
                    <a:pt x="5677" y="7875"/>
                  </a:cubicBezTo>
                  <a:cubicBezTo>
                    <a:pt x="6358" y="6059"/>
                    <a:pt x="7948" y="5832"/>
                    <a:pt x="9613" y="5832"/>
                  </a:cubicBezTo>
                  <a:cubicBezTo>
                    <a:pt x="11279" y="5377"/>
                    <a:pt x="11960" y="5907"/>
                    <a:pt x="11506" y="7648"/>
                  </a:cubicBezTo>
                  <a:cubicBezTo>
                    <a:pt x="12414" y="9692"/>
                    <a:pt x="13247" y="11736"/>
                    <a:pt x="9613" y="11509"/>
                  </a:cubicBezTo>
                  <a:cubicBezTo>
                    <a:pt x="9008" y="11509"/>
                    <a:pt x="8402" y="11509"/>
                    <a:pt x="7797" y="11433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/>
            <p:cNvSpPr/>
            <p:nvPr/>
          </p:nvSpPr>
          <p:spPr>
            <a:xfrm>
              <a:off x="1890846" y="1256803"/>
              <a:ext cx="15139" cy="15139"/>
            </a:xfrm>
            <a:custGeom>
              <a:avLst/>
              <a:gdLst>
                <a:gd name="connsiteX0" fmla="*/ 10900 w 15139"/>
                <a:gd name="connsiteY0" fmla="*/ 8191 h 15139"/>
                <a:gd name="connsiteX1" fmla="*/ 7797 w 15139"/>
                <a:gd name="connsiteY1" fmla="*/ 10841 h 15139"/>
                <a:gd name="connsiteX2" fmla="*/ 5677 w 15139"/>
                <a:gd name="connsiteY2" fmla="*/ 8267 h 15139"/>
                <a:gd name="connsiteX3" fmla="*/ 8705 w 15139"/>
                <a:gd name="connsiteY3" fmla="*/ 5693 h 15139"/>
                <a:gd name="connsiteX4" fmla="*/ 10900 w 15139"/>
                <a:gd name="connsiteY4" fmla="*/ 81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00" y="8191"/>
                  </a:moveTo>
                  <a:cubicBezTo>
                    <a:pt x="10597" y="10084"/>
                    <a:pt x="9689" y="11068"/>
                    <a:pt x="7797" y="10841"/>
                  </a:cubicBezTo>
                  <a:cubicBezTo>
                    <a:pt x="6283" y="10689"/>
                    <a:pt x="5677" y="9554"/>
                    <a:pt x="5677" y="8267"/>
                  </a:cubicBezTo>
                  <a:cubicBezTo>
                    <a:pt x="5753" y="6450"/>
                    <a:pt x="6813" y="5542"/>
                    <a:pt x="8705" y="5693"/>
                  </a:cubicBezTo>
                  <a:cubicBezTo>
                    <a:pt x="10295" y="5921"/>
                    <a:pt x="10597" y="7132"/>
                    <a:pt x="10900" y="8191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/>
            <p:cNvSpPr/>
            <p:nvPr/>
          </p:nvSpPr>
          <p:spPr>
            <a:xfrm>
              <a:off x="2320047" y="1389665"/>
              <a:ext cx="15139" cy="22709"/>
            </a:xfrm>
            <a:custGeom>
              <a:avLst/>
              <a:gdLst>
                <a:gd name="connsiteX0" fmla="*/ 7788 w 15139"/>
                <a:gd name="connsiteY0" fmla="*/ 19075 h 22708"/>
                <a:gd name="connsiteX1" fmla="*/ 5820 w 15139"/>
                <a:gd name="connsiteY1" fmla="*/ 5677 h 22708"/>
                <a:gd name="connsiteX2" fmla="*/ 7788 w 15139"/>
                <a:gd name="connsiteY2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788" y="19075"/>
                  </a:moveTo>
                  <a:cubicBezTo>
                    <a:pt x="8090" y="14458"/>
                    <a:pt x="4987" y="10370"/>
                    <a:pt x="5820" y="5677"/>
                  </a:cubicBezTo>
                  <a:cubicBezTo>
                    <a:pt x="9529" y="9689"/>
                    <a:pt x="11572" y="13928"/>
                    <a:pt x="7788" y="190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/>
            <p:cNvSpPr/>
            <p:nvPr/>
          </p:nvSpPr>
          <p:spPr>
            <a:xfrm>
              <a:off x="2441883" y="882048"/>
              <a:ext cx="15139" cy="15139"/>
            </a:xfrm>
            <a:custGeom>
              <a:avLst/>
              <a:gdLst>
                <a:gd name="connsiteX0" fmla="*/ 5702 w 15139"/>
                <a:gd name="connsiteY0" fmla="*/ 11358 h 15139"/>
                <a:gd name="connsiteX1" fmla="*/ 7595 w 15139"/>
                <a:gd name="connsiteY1" fmla="*/ 5681 h 15139"/>
                <a:gd name="connsiteX2" fmla="*/ 11152 w 15139"/>
                <a:gd name="connsiteY2" fmla="*/ 9465 h 15139"/>
                <a:gd name="connsiteX3" fmla="*/ 5702 w 15139"/>
                <a:gd name="connsiteY3" fmla="*/ 113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2" y="11358"/>
                  </a:moveTo>
                  <a:cubicBezTo>
                    <a:pt x="5475" y="9163"/>
                    <a:pt x="6838" y="7573"/>
                    <a:pt x="7595" y="5681"/>
                  </a:cubicBezTo>
                  <a:cubicBezTo>
                    <a:pt x="10168" y="5605"/>
                    <a:pt x="11758" y="6740"/>
                    <a:pt x="11152" y="9465"/>
                  </a:cubicBezTo>
                  <a:cubicBezTo>
                    <a:pt x="10395" y="12720"/>
                    <a:pt x="8276" y="12872"/>
                    <a:pt x="5702" y="11358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/>
            <p:cNvSpPr/>
            <p:nvPr/>
          </p:nvSpPr>
          <p:spPr>
            <a:xfrm>
              <a:off x="2050336" y="773054"/>
              <a:ext cx="15139" cy="15139"/>
            </a:xfrm>
            <a:custGeom>
              <a:avLst/>
              <a:gdLst>
                <a:gd name="connsiteX0" fmla="*/ 5677 w 15139"/>
                <a:gd name="connsiteY0" fmla="*/ 11956 h 15139"/>
                <a:gd name="connsiteX1" fmla="*/ 5677 w 15139"/>
                <a:gd name="connsiteY1" fmla="*/ 10972 h 15139"/>
                <a:gd name="connsiteX2" fmla="*/ 9008 w 15139"/>
                <a:gd name="connsiteY2" fmla="*/ 5825 h 15139"/>
                <a:gd name="connsiteX3" fmla="*/ 9386 w 15139"/>
                <a:gd name="connsiteY3" fmla="*/ 12032 h 15139"/>
                <a:gd name="connsiteX4" fmla="*/ 5677 w 15139"/>
                <a:gd name="connsiteY4" fmla="*/ 11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956"/>
                  </a:moveTo>
                  <a:cubicBezTo>
                    <a:pt x="5677" y="11653"/>
                    <a:pt x="5677" y="11350"/>
                    <a:pt x="5677" y="10972"/>
                  </a:cubicBezTo>
                  <a:cubicBezTo>
                    <a:pt x="5677" y="8398"/>
                    <a:pt x="5677" y="4916"/>
                    <a:pt x="9008" y="5825"/>
                  </a:cubicBezTo>
                  <a:cubicBezTo>
                    <a:pt x="12793" y="6809"/>
                    <a:pt x="10295" y="9836"/>
                    <a:pt x="9386" y="12032"/>
                  </a:cubicBezTo>
                  <a:cubicBezTo>
                    <a:pt x="8175" y="11956"/>
                    <a:pt x="6888" y="11956"/>
                    <a:pt x="5677" y="1195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" name="任意多边形: 形状 200"/>
            <p:cNvSpPr/>
            <p:nvPr/>
          </p:nvSpPr>
          <p:spPr>
            <a:xfrm>
              <a:off x="2201489" y="771998"/>
              <a:ext cx="15139" cy="15139"/>
            </a:xfrm>
            <a:custGeom>
              <a:avLst/>
              <a:gdLst>
                <a:gd name="connsiteX0" fmla="*/ 8337 w 15139"/>
                <a:gd name="connsiteY0" fmla="*/ 5746 h 15139"/>
                <a:gd name="connsiteX1" fmla="*/ 11516 w 15139"/>
                <a:gd name="connsiteY1" fmla="*/ 7184 h 15139"/>
                <a:gd name="connsiteX2" fmla="*/ 9094 w 15139"/>
                <a:gd name="connsiteY2" fmla="*/ 10590 h 15139"/>
                <a:gd name="connsiteX3" fmla="*/ 5687 w 15139"/>
                <a:gd name="connsiteY3" fmla="*/ 8471 h 15139"/>
                <a:gd name="connsiteX4" fmla="*/ 8337 w 15139"/>
                <a:gd name="connsiteY4" fmla="*/ 5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37" y="5746"/>
                  </a:moveTo>
                  <a:cubicBezTo>
                    <a:pt x="10002" y="5519"/>
                    <a:pt x="11213" y="5821"/>
                    <a:pt x="11516" y="7184"/>
                  </a:cubicBezTo>
                  <a:cubicBezTo>
                    <a:pt x="11894" y="9001"/>
                    <a:pt x="10607" y="10136"/>
                    <a:pt x="9094" y="10590"/>
                  </a:cubicBezTo>
                  <a:cubicBezTo>
                    <a:pt x="7428" y="11120"/>
                    <a:pt x="5839" y="10287"/>
                    <a:pt x="5687" y="8471"/>
                  </a:cubicBezTo>
                  <a:cubicBezTo>
                    <a:pt x="5536" y="6805"/>
                    <a:pt x="7125" y="6124"/>
                    <a:pt x="8337" y="574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" name="任意多边形: 形状 201"/>
            <p:cNvSpPr/>
            <p:nvPr/>
          </p:nvSpPr>
          <p:spPr>
            <a:xfrm>
              <a:off x="1643322" y="1440775"/>
              <a:ext cx="22709" cy="7570"/>
            </a:xfrm>
            <a:custGeom>
              <a:avLst/>
              <a:gdLst>
                <a:gd name="connsiteX0" fmla="*/ 20968 w 22708"/>
                <a:gd name="connsiteY0" fmla="*/ 7781 h 7569"/>
                <a:gd name="connsiteX1" fmla="*/ 15290 w 22708"/>
                <a:gd name="connsiteY1" fmla="*/ 7781 h 7569"/>
                <a:gd name="connsiteX2" fmla="*/ 11506 w 22708"/>
                <a:gd name="connsiteY2" fmla="*/ 7856 h 7569"/>
                <a:gd name="connsiteX3" fmla="*/ 5677 w 22708"/>
                <a:gd name="connsiteY3" fmla="*/ 7781 h 7569"/>
                <a:gd name="connsiteX4" fmla="*/ 20816 w 22708"/>
                <a:gd name="connsiteY4" fmla="*/ 5737 h 7569"/>
                <a:gd name="connsiteX5" fmla="*/ 21119 w 22708"/>
                <a:gd name="connsiteY5" fmla="*/ 6040 h 7569"/>
                <a:gd name="connsiteX6" fmla="*/ 21497 w 22708"/>
                <a:gd name="connsiteY6" fmla="*/ 7251 h 7569"/>
                <a:gd name="connsiteX7" fmla="*/ 20968 w 22708"/>
                <a:gd name="connsiteY7" fmla="*/ 77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7569">
                  <a:moveTo>
                    <a:pt x="20968" y="7781"/>
                  </a:moveTo>
                  <a:cubicBezTo>
                    <a:pt x="19075" y="7781"/>
                    <a:pt x="17183" y="7781"/>
                    <a:pt x="15290" y="7781"/>
                  </a:cubicBezTo>
                  <a:cubicBezTo>
                    <a:pt x="14079" y="8916"/>
                    <a:pt x="12793" y="8916"/>
                    <a:pt x="11506" y="7856"/>
                  </a:cubicBezTo>
                  <a:cubicBezTo>
                    <a:pt x="9538" y="7856"/>
                    <a:pt x="7645" y="7781"/>
                    <a:pt x="5677" y="7781"/>
                  </a:cubicBezTo>
                  <a:cubicBezTo>
                    <a:pt x="10295" y="4147"/>
                    <a:pt x="15745" y="6494"/>
                    <a:pt x="20816" y="5737"/>
                  </a:cubicBezTo>
                  <a:lnTo>
                    <a:pt x="21119" y="6040"/>
                  </a:lnTo>
                  <a:cubicBezTo>
                    <a:pt x="21497" y="6494"/>
                    <a:pt x="21649" y="6872"/>
                    <a:pt x="21497" y="7251"/>
                  </a:cubicBezTo>
                  <a:cubicBezTo>
                    <a:pt x="21270" y="7553"/>
                    <a:pt x="21119" y="7781"/>
                    <a:pt x="20968" y="7781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" name="任意多边形: 形状 202"/>
            <p:cNvSpPr/>
            <p:nvPr/>
          </p:nvSpPr>
          <p:spPr>
            <a:xfrm>
              <a:off x="1940560" y="1686842"/>
              <a:ext cx="15139" cy="15139"/>
            </a:xfrm>
            <a:custGeom>
              <a:avLst/>
              <a:gdLst>
                <a:gd name="connsiteX0" fmla="*/ 10615 w 15139"/>
                <a:gd name="connsiteY0" fmla="*/ 8254 h 15139"/>
                <a:gd name="connsiteX1" fmla="*/ 7285 w 15139"/>
                <a:gd name="connsiteY1" fmla="*/ 10449 h 15139"/>
                <a:gd name="connsiteX2" fmla="*/ 5695 w 15139"/>
                <a:gd name="connsiteY2" fmla="*/ 8556 h 15139"/>
                <a:gd name="connsiteX3" fmla="*/ 8723 w 15139"/>
                <a:gd name="connsiteY3" fmla="*/ 5680 h 15139"/>
                <a:gd name="connsiteX4" fmla="*/ 10615 w 15139"/>
                <a:gd name="connsiteY4" fmla="*/ 82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15" y="8254"/>
                  </a:moveTo>
                  <a:cubicBezTo>
                    <a:pt x="10237" y="10070"/>
                    <a:pt x="9101" y="10827"/>
                    <a:pt x="7285" y="10449"/>
                  </a:cubicBezTo>
                  <a:cubicBezTo>
                    <a:pt x="6376" y="10222"/>
                    <a:pt x="5544" y="9692"/>
                    <a:pt x="5695" y="8556"/>
                  </a:cubicBezTo>
                  <a:cubicBezTo>
                    <a:pt x="5998" y="6891"/>
                    <a:pt x="6982" y="5756"/>
                    <a:pt x="8723" y="5680"/>
                  </a:cubicBezTo>
                  <a:cubicBezTo>
                    <a:pt x="10388" y="5604"/>
                    <a:pt x="10464" y="7042"/>
                    <a:pt x="10615" y="8254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" name="任意多边形: 形状 203"/>
            <p:cNvSpPr/>
            <p:nvPr/>
          </p:nvSpPr>
          <p:spPr>
            <a:xfrm>
              <a:off x="2034139" y="1636810"/>
              <a:ext cx="15139" cy="15139"/>
            </a:xfrm>
            <a:custGeom>
              <a:avLst/>
              <a:gdLst>
                <a:gd name="connsiteX0" fmla="*/ 10368 w 15139"/>
                <a:gd name="connsiteY0" fmla="*/ 5677 h 15139"/>
                <a:gd name="connsiteX1" fmla="*/ 6583 w 15139"/>
                <a:gd name="connsiteY1" fmla="*/ 11354 h 15139"/>
                <a:gd name="connsiteX2" fmla="*/ 10368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68" y="5677"/>
                  </a:moveTo>
                  <a:cubicBezTo>
                    <a:pt x="12563" y="9916"/>
                    <a:pt x="10444" y="11127"/>
                    <a:pt x="6583" y="11354"/>
                  </a:cubicBezTo>
                  <a:cubicBezTo>
                    <a:pt x="4312" y="7115"/>
                    <a:pt x="6583" y="5904"/>
                    <a:pt x="10368" y="5677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" name="任意多边形: 形状 204"/>
            <p:cNvSpPr/>
            <p:nvPr/>
          </p:nvSpPr>
          <p:spPr>
            <a:xfrm>
              <a:off x="1842466" y="542491"/>
              <a:ext cx="15139" cy="15139"/>
            </a:xfrm>
            <a:custGeom>
              <a:avLst/>
              <a:gdLst>
                <a:gd name="connsiteX0" fmla="*/ 10683 w 15139"/>
                <a:gd name="connsiteY0" fmla="*/ 8545 h 15139"/>
                <a:gd name="connsiteX1" fmla="*/ 8639 w 15139"/>
                <a:gd name="connsiteY1" fmla="*/ 10664 h 15139"/>
                <a:gd name="connsiteX2" fmla="*/ 5763 w 15139"/>
                <a:gd name="connsiteY2" fmla="*/ 8545 h 15139"/>
                <a:gd name="connsiteX3" fmla="*/ 7807 w 15139"/>
                <a:gd name="connsiteY3" fmla="*/ 5744 h 15139"/>
                <a:gd name="connsiteX4" fmla="*/ 10683 w 15139"/>
                <a:gd name="connsiteY4" fmla="*/ 85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3" y="8545"/>
                  </a:moveTo>
                  <a:cubicBezTo>
                    <a:pt x="10986" y="10286"/>
                    <a:pt x="9850" y="10664"/>
                    <a:pt x="8639" y="10664"/>
                  </a:cubicBezTo>
                  <a:cubicBezTo>
                    <a:pt x="7277" y="10664"/>
                    <a:pt x="5233" y="10967"/>
                    <a:pt x="5763" y="8545"/>
                  </a:cubicBezTo>
                  <a:cubicBezTo>
                    <a:pt x="5990" y="7485"/>
                    <a:pt x="6898" y="6047"/>
                    <a:pt x="7807" y="5744"/>
                  </a:cubicBezTo>
                  <a:cubicBezTo>
                    <a:pt x="9623" y="5290"/>
                    <a:pt x="10002" y="7258"/>
                    <a:pt x="10683" y="8545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" name="任意多边形: 形状 205"/>
            <p:cNvSpPr/>
            <p:nvPr/>
          </p:nvSpPr>
          <p:spPr>
            <a:xfrm>
              <a:off x="1749901" y="745125"/>
              <a:ext cx="15139" cy="15139"/>
            </a:xfrm>
            <a:custGeom>
              <a:avLst/>
              <a:gdLst>
                <a:gd name="connsiteX0" fmla="*/ 9462 w 15139"/>
                <a:gd name="connsiteY0" fmla="*/ 11423 h 15139"/>
                <a:gd name="connsiteX1" fmla="*/ 5677 w 15139"/>
                <a:gd name="connsiteY1" fmla="*/ 7639 h 15139"/>
                <a:gd name="connsiteX2" fmla="*/ 11430 w 15139"/>
                <a:gd name="connsiteY2" fmla="*/ 9531 h 15139"/>
                <a:gd name="connsiteX3" fmla="*/ 9462 w 15139"/>
                <a:gd name="connsiteY3" fmla="*/ 11423 h 15139"/>
                <a:gd name="connsiteX4" fmla="*/ 9462 w 15139"/>
                <a:gd name="connsiteY4" fmla="*/ 11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23"/>
                  </a:moveTo>
                  <a:cubicBezTo>
                    <a:pt x="6888" y="11499"/>
                    <a:pt x="5677" y="10137"/>
                    <a:pt x="5677" y="7639"/>
                  </a:cubicBezTo>
                  <a:cubicBezTo>
                    <a:pt x="8856" y="4384"/>
                    <a:pt x="10673" y="5292"/>
                    <a:pt x="11430" y="9531"/>
                  </a:cubicBezTo>
                  <a:cubicBezTo>
                    <a:pt x="10673" y="10137"/>
                    <a:pt x="10067" y="10818"/>
                    <a:pt x="9462" y="11423"/>
                  </a:cubicBezTo>
                  <a:lnTo>
                    <a:pt x="9462" y="11423"/>
                  </a:lnTo>
                  <a:close/>
                </a:path>
              </a:pathLst>
            </a:custGeom>
            <a:solidFill>
              <a:srgbClr val="F8E8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" name="任意多边形: 形状 206"/>
            <p:cNvSpPr/>
            <p:nvPr/>
          </p:nvSpPr>
          <p:spPr>
            <a:xfrm>
              <a:off x="1911656" y="1228342"/>
              <a:ext cx="15139" cy="15139"/>
            </a:xfrm>
            <a:custGeom>
              <a:avLst/>
              <a:gdLst>
                <a:gd name="connsiteX0" fmla="*/ 7878 w 15139"/>
                <a:gd name="connsiteY0" fmla="*/ 10613 h 15139"/>
                <a:gd name="connsiteX1" fmla="*/ 5683 w 15139"/>
                <a:gd name="connsiteY1" fmla="*/ 8190 h 15139"/>
                <a:gd name="connsiteX2" fmla="*/ 7878 w 15139"/>
                <a:gd name="connsiteY2" fmla="*/ 5693 h 15139"/>
                <a:gd name="connsiteX3" fmla="*/ 10603 w 15139"/>
                <a:gd name="connsiteY3" fmla="*/ 7358 h 15139"/>
                <a:gd name="connsiteX4" fmla="*/ 7878 w 15139"/>
                <a:gd name="connsiteY4" fmla="*/ 10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8" y="10613"/>
                  </a:moveTo>
                  <a:cubicBezTo>
                    <a:pt x="6288" y="10537"/>
                    <a:pt x="5607" y="9553"/>
                    <a:pt x="5683" y="8190"/>
                  </a:cubicBezTo>
                  <a:cubicBezTo>
                    <a:pt x="5758" y="6904"/>
                    <a:pt x="6364" y="5768"/>
                    <a:pt x="7878" y="5693"/>
                  </a:cubicBezTo>
                  <a:cubicBezTo>
                    <a:pt x="9165" y="5617"/>
                    <a:pt x="10452" y="5768"/>
                    <a:pt x="10603" y="7358"/>
                  </a:cubicBezTo>
                  <a:cubicBezTo>
                    <a:pt x="10679" y="9250"/>
                    <a:pt x="9316" y="10083"/>
                    <a:pt x="7878" y="10613"/>
                  </a:cubicBezTo>
                  <a:close/>
                </a:path>
              </a:pathLst>
            </a:custGeom>
            <a:solidFill>
              <a:srgbClr val="F8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" name="任意多边形: 形状 207"/>
            <p:cNvSpPr/>
            <p:nvPr/>
          </p:nvSpPr>
          <p:spPr>
            <a:xfrm>
              <a:off x="1722281" y="1123520"/>
              <a:ext cx="15139" cy="15139"/>
            </a:xfrm>
            <a:custGeom>
              <a:avLst/>
              <a:gdLst>
                <a:gd name="connsiteX0" fmla="*/ 6728 w 15139"/>
                <a:gd name="connsiteY0" fmla="*/ 5753 h 15139"/>
                <a:gd name="connsiteX1" fmla="*/ 12329 w 15139"/>
                <a:gd name="connsiteY1" fmla="*/ 5677 h 15139"/>
                <a:gd name="connsiteX2" fmla="*/ 10437 w 15139"/>
                <a:gd name="connsiteY2" fmla="*/ 15215 h 15139"/>
                <a:gd name="connsiteX3" fmla="*/ 8544 w 15139"/>
                <a:gd name="connsiteY3" fmla="*/ 15215 h 15139"/>
                <a:gd name="connsiteX4" fmla="*/ 6728 w 15139"/>
                <a:gd name="connsiteY4" fmla="*/ 11430 h 15139"/>
                <a:gd name="connsiteX5" fmla="*/ 6728 w 15139"/>
                <a:gd name="connsiteY5" fmla="*/ 5753 h 15139"/>
                <a:gd name="connsiteX6" fmla="*/ 6728 w 15139"/>
                <a:gd name="connsiteY6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728" y="5753"/>
                  </a:moveTo>
                  <a:cubicBezTo>
                    <a:pt x="8620" y="5753"/>
                    <a:pt x="10512" y="5677"/>
                    <a:pt x="12329" y="5677"/>
                  </a:cubicBezTo>
                  <a:cubicBezTo>
                    <a:pt x="8544" y="8251"/>
                    <a:pt x="10664" y="11960"/>
                    <a:pt x="10437" y="15215"/>
                  </a:cubicBezTo>
                  <a:cubicBezTo>
                    <a:pt x="9831" y="15215"/>
                    <a:pt x="9150" y="15215"/>
                    <a:pt x="8544" y="15215"/>
                  </a:cubicBezTo>
                  <a:cubicBezTo>
                    <a:pt x="8544" y="13625"/>
                    <a:pt x="8317" y="12187"/>
                    <a:pt x="6728" y="11430"/>
                  </a:cubicBezTo>
                  <a:cubicBezTo>
                    <a:pt x="5289" y="9462"/>
                    <a:pt x="5365" y="7570"/>
                    <a:pt x="6728" y="5753"/>
                  </a:cubicBezTo>
                  <a:lnTo>
                    <a:pt x="6728" y="5753"/>
                  </a:ln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" name="任意多边形: 形状 208"/>
            <p:cNvSpPr/>
            <p:nvPr/>
          </p:nvSpPr>
          <p:spPr>
            <a:xfrm>
              <a:off x="2252277" y="533323"/>
              <a:ext cx="15139" cy="15139"/>
            </a:xfrm>
            <a:custGeom>
              <a:avLst/>
              <a:gdLst>
                <a:gd name="connsiteX0" fmla="*/ 10460 w 15139"/>
                <a:gd name="connsiteY0" fmla="*/ 8099 h 15139"/>
                <a:gd name="connsiteX1" fmla="*/ 8037 w 15139"/>
                <a:gd name="connsiteY1" fmla="*/ 10219 h 15139"/>
                <a:gd name="connsiteX2" fmla="*/ 5691 w 15139"/>
                <a:gd name="connsiteY2" fmla="*/ 8099 h 15139"/>
                <a:gd name="connsiteX3" fmla="*/ 8037 w 15139"/>
                <a:gd name="connsiteY3" fmla="*/ 5677 h 15139"/>
                <a:gd name="connsiteX4" fmla="*/ 10460 w 15139"/>
                <a:gd name="connsiteY4" fmla="*/ 80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60" y="8099"/>
                  </a:moveTo>
                  <a:cubicBezTo>
                    <a:pt x="10308" y="9538"/>
                    <a:pt x="9400" y="10219"/>
                    <a:pt x="8037" y="10219"/>
                  </a:cubicBezTo>
                  <a:cubicBezTo>
                    <a:pt x="6675" y="10219"/>
                    <a:pt x="5539" y="9538"/>
                    <a:pt x="5691" y="8099"/>
                  </a:cubicBezTo>
                  <a:cubicBezTo>
                    <a:pt x="5766" y="6813"/>
                    <a:pt x="6751" y="5677"/>
                    <a:pt x="8037" y="5677"/>
                  </a:cubicBezTo>
                  <a:cubicBezTo>
                    <a:pt x="9324" y="5677"/>
                    <a:pt x="10081" y="6813"/>
                    <a:pt x="10460" y="809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" name="任意多边形: 形状 209"/>
            <p:cNvSpPr/>
            <p:nvPr/>
          </p:nvSpPr>
          <p:spPr>
            <a:xfrm>
              <a:off x="1737523" y="444835"/>
              <a:ext cx="15139" cy="15139"/>
            </a:xfrm>
            <a:custGeom>
              <a:avLst/>
              <a:gdLst>
                <a:gd name="connsiteX0" fmla="*/ 6625 w 15139"/>
                <a:gd name="connsiteY0" fmla="*/ 7570 h 15139"/>
                <a:gd name="connsiteX1" fmla="*/ 10485 w 15139"/>
                <a:gd name="connsiteY1" fmla="*/ 5677 h 15139"/>
                <a:gd name="connsiteX2" fmla="*/ 6701 w 15139"/>
                <a:gd name="connsiteY2" fmla="*/ 11581 h 15139"/>
                <a:gd name="connsiteX3" fmla="*/ 5868 w 15139"/>
                <a:gd name="connsiteY3" fmla="*/ 10749 h 15139"/>
                <a:gd name="connsiteX4" fmla="*/ 6625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25" y="7570"/>
                  </a:moveTo>
                  <a:cubicBezTo>
                    <a:pt x="7912" y="6964"/>
                    <a:pt x="9198" y="6283"/>
                    <a:pt x="10485" y="5677"/>
                  </a:cubicBezTo>
                  <a:cubicBezTo>
                    <a:pt x="14043" y="10749"/>
                    <a:pt x="9501" y="10522"/>
                    <a:pt x="6701" y="11581"/>
                  </a:cubicBezTo>
                  <a:cubicBezTo>
                    <a:pt x="6398" y="11279"/>
                    <a:pt x="6171" y="11052"/>
                    <a:pt x="5868" y="10749"/>
                  </a:cubicBezTo>
                  <a:cubicBezTo>
                    <a:pt x="5489" y="9538"/>
                    <a:pt x="5641" y="8478"/>
                    <a:pt x="6625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" name="任意多边形: 形状 210"/>
            <p:cNvSpPr/>
            <p:nvPr/>
          </p:nvSpPr>
          <p:spPr>
            <a:xfrm>
              <a:off x="2310728" y="1381044"/>
              <a:ext cx="15139" cy="15139"/>
            </a:xfrm>
            <a:custGeom>
              <a:avLst/>
              <a:gdLst>
                <a:gd name="connsiteX0" fmla="*/ 11279 w 15139"/>
                <a:gd name="connsiteY0" fmla="*/ 10513 h 15139"/>
                <a:gd name="connsiteX1" fmla="*/ 5677 w 15139"/>
                <a:gd name="connsiteY1" fmla="*/ 10513 h 15139"/>
                <a:gd name="connsiteX2" fmla="*/ 9992 w 15139"/>
                <a:gd name="connsiteY2" fmla="*/ 5744 h 15139"/>
                <a:gd name="connsiteX3" fmla="*/ 11279 w 15139"/>
                <a:gd name="connsiteY3" fmla="*/ 105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10513"/>
                  </a:moveTo>
                  <a:cubicBezTo>
                    <a:pt x="9386" y="10513"/>
                    <a:pt x="7494" y="10513"/>
                    <a:pt x="5677" y="10513"/>
                  </a:cubicBezTo>
                  <a:cubicBezTo>
                    <a:pt x="7040" y="8772"/>
                    <a:pt x="6888" y="5139"/>
                    <a:pt x="9992" y="5744"/>
                  </a:cubicBezTo>
                  <a:cubicBezTo>
                    <a:pt x="11960" y="6123"/>
                    <a:pt x="11203" y="8772"/>
                    <a:pt x="11279" y="10513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" name="任意多边形: 形状 211"/>
            <p:cNvSpPr/>
            <p:nvPr/>
          </p:nvSpPr>
          <p:spPr>
            <a:xfrm>
              <a:off x="1856845" y="738609"/>
              <a:ext cx="15139" cy="15139"/>
            </a:xfrm>
            <a:custGeom>
              <a:avLst/>
              <a:gdLst>
                <a:gd name="connsiteX0" fmla="*/ 8037 w 15139"/>
                <a:gd name="connsiteY0" fmla="*/ 10295 h 15139"/>
                <a:gd name="connsiteX1" fmla="*/ 5691 w 15139"/>
                <a:gd name="connsiteY1" fmla="*/ 8099 h 15139"/>
                <a:gd name="connsiteX2" fmla="*/ 8037 w 15139"/>
                <a:gd name="connsiteY2" fmla="*/ 5677 h 15139"/>
                <a:gd name="connsiteX3" fmla="*/ 10384 w 15139"/>
                <a:gd name="connsiteY3" fmla="*/ 8099 h 15139"/>
                <a:gd name="connsiteX4" fmla="*/ 8037 w 15139"/>
                <a:gd name="connsiteY4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37" y="10295"/>
                  </a:moveTo>
                  <a:cubicBezTo>
                    <a:pt x="6675" y="10143"/>
                    <a:pt x="5539" y="9538"/>
                    <a:pt x="5691" y="8099"/>
                  </a:cubicBezTo>
                  <a:cubicBezTo>
                    <a:pt x="5766" y="6813"/>
                    <a:pt x="6750" y="5677"/>
                    <a:pt x="8037" y="5677"/>
                  </a:cubicBezTo>
                  <a:cubicBezTo>
                    <a:pt x="9324" y="5677"/>
                    <a:pt x="10308" y="6813"/>
                    <a:pt x="10384" y="8099"/>
                  </a:cubicBezTo>
                  <a:cubicBezTo>
                    <a:pt x="10535" y="9538"/>
                    <a:pt x="9400" y="10219"/>
                    <a:pt x="8037" y="10295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" name="任意多边形: 形状 212"/>
            <p:cNvSpPr/>
            <p:nvPr/>
          </p:nvSpPr>
          <p:spPr>
            <a:xfrm>
              <a:off x="2176664" y="1096799"/>
              <a:ext cx="15139" cy="15139"/>
            </a:xfrm>
            <a:custGeom>
              <a:avLst/>
              <a:gdLst>
                <a:gd name="connsiteX0" fmla="*/ 6593 w 15139"/>
                <a:gd name="connsiteY0" fmla="*/ 9689 h 15139"/>
                <a:gd name="connsiteX1" fmla="*/ 10529 w 15139"/>
                <a:gd name="connsiteY1" fmla="*/ 5677 h 15139"/>
                <a:gd name="connsiteX2" fmla="*/ 12573 w 15139"/>
                <a:gd name="connsiteY2" fmla="*/ 7570 h 15139"/>
                <a:gd name="connsiteX3" fmla="*/ 12119 w 15139"/>
                <a:gd name="connsiteY3" fmla="*/ 7721 h 15139"/>
                <a:gd name="connsiteX4" fmla="*/ 7804 w 15139"/>
                <a:gd name="connsiteY4" fmla="*/ 9462 h 15139"/>
                <a:gd name="connsiteX5" fmla="*/ 6593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593" y="9689"/>
                  </a:moveTo>
                  <a:cubicBezTo>
                    <a:pt x="5004" y="6056"/>
                    <a:pt x="5004" y="6056"/>
                    <a:pt x="10529" y="5677"/>
                  </a:cubicBezTo>
                  <a:cubicBezTo>
                    <a:pt x="11211" y="6283"/>
                    <a:pt x="11892" y="6964"/>
                    <a:pt x="12573" y="7570"/>
                  </a:cubicBezTo>
                  <a:lnTo>
                    <a:pt x="12119" y="7721"/>
                  </a:lnTo>
                  <a:cubicBezTo>
                    <a:pt x="10832" y="8781"/>
                    <a:pt x="9318" y="9235"/>
                    <a:pt x="7804" y="9462"/>
                  </a:cubicBezTo>
                  <a:cubicBezTo>
                    <a:pt x="7350" y="9613"/>
                    <a:pt x="6972" y="9613"/>
                    <a:pt x="6593" y="968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" name="任意多边形: 形状 213"/>
            <p:cNvSpPr/>
            <p:nvPr/>
          </p:nvSpPr>
          <p:spPr>
            <a:xfrm>
              <a:off x="1867475" y="1855342"/>
              <a:ext cx="15139" cy="15139"/>
            </a:xfrm>
            <a:custGeom>
              <a:avLst/>
              <a:gdLst>
                <a:gd name="connsiteX0" fmla="*/ 7778 w 15139"/>
                <a:gd name="connsiteY0" fmla="*/ 15290 h 15139"/>
                <a:gd name="connsiteX1" fmla="*/ 7778 w 15139"/>
                <a:gd name="connsiteY1" fmla="*/ 5677 h 15139"/>
                <a:gd name="connsiteX2" fmla="*/ 8005 w 15139"/>
                <a:gd name="connsiteY2" fmla="*/ 5904 h 15139"/>
                <a:gd name="connsiteX3" fmla="*/ 8005 w 15139"/>
                <a:gd name="connsiteY3" fmla="*/ 14912 h 15139"/>
                <a:gd name="connsiteX4" fmla="*/ 7778 w 15139"/>
                <a:gd name="connsiteY4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78" y="15290"/>
                  </a:moveTo>
                  <a:cubicBezTo>
                    <a:pt x="4977" y="12111"/>
                    <a:pt x="4977" y="8932"/>
                    <a:pt x="7778" y="5677"/>
                  </a:cubicBezTo>
                  <a:lnTo>
                    <a:pt x="8005" y="5904"/>
                  </a:lnTo>
                  <a:cubicBezTo>
                    <a:pt x="10503" y="8932"/>
                    <a:pt x="9594" y="11884"/>
                    <a:pt x="8005" y="14912"/>
                  </a:cubicBezTo>
                  <a:lnTo>
                    <a:pt x="7778" y="15290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" name="任意多边形: 形状 214"/>
            <p:cNvSpPr/>
            <p:nvPr/>
          </p:nvSpPr>
          <p:spPr>
            <a:xfrm>
              <a:off x="1666257" y="958122"/>
              <a:ext cx="15139" cy="15139"/>
            </a:xfrm>
            <a:custGeom>
              <a:avLst/>
              <a:gdLst>
                <a:gd name="connsiteX0" fmla="*/ 5753 w 15139"/>
                <a:gd name="connsiteY0" fmla="*/ 11433 h 15139"/>
                <a:gd name="connsiteX1" fmla="*/ 5677 w 15139"/>
                <a:gd name="connsiteY1" fmla="*/ 9465 h 15139"/>
                <a:gd name="connsiteX2" fmla="*/ 11430 w 15139"/>
                <a:gd name="connsiteY2" fmla="*/ 5680 h 15139"/>
                <a:gd name="connsiteX3" fmla="*/ 5753 w 15139"/>
                <a:gd name="connsiteY3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11433"/>
                  </a:moveTo>
                  <a:cubicBezTo>
                    <a:pt x="5753" y="10752"/>
                    <a:pt x="5677" y="10146"/>
                    <a:pt x="5677" y="9465"/>
                  </a:cubicBezTo>
                  <a:cubicBezTo>
                    <a:pt x="6737" y="6967"/>
                    <a:pt x="8554" y="5604"/>
                    <a:pt x="11430" y="5680"/>
                  </a:cubicBezTo>
                  <a:cubicBezTo>
                    <a:pt x="10143" y="8254"/>
                    <a:pt x="8251" y="10146"/>
                    <a:pt x="5753" y="11433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" name="任意多边形: 形状 215"/>
            <p:cNvSpPr/>
            <p:nvPr/>
          </p:nvSpPr>
          <p:spPr>
            <a:xfrm>
              <a:off x="1968433" y="899246"/>
              <a:ext cx="15139" cy="15139"/>
            </a:xfrm>
            <a:custGeom>
              <a:avLst/>
              <a:gdLst>
                <a:gd name="connsiteX0" fmla="*/ 5677 w 15139"/>
                <a:gd name="connsiteY0" fmla="*/ 7483 h 15139"/>
                <a:gd name="connsiteX1" fmla="*/ 13474 w 15139"/>
                <a:gd name="connsiteY1" fmla="*/ 9299 h 15139"/>
                <a:gd name="connsiteX2" fmla="*/ 13171 w 15139"/>
                <a:gd name="connsiteY2" fmla="*/ 9602 h 15139"/>
                <a:gd name="connsiteX3" fmla="*/ 6358 w 15139"/>
                <a:gd name="connsiteY3" fmla="*/ 8542 h 15139"/>
                <a:gd name="connsiteX4" fmla="*/ 5677 w 15139"/>
                <a:gd name="connsiteY4" fmla="*/ 74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483"/>
                  </a:moveTo>
                  <a:cubicBezTo>
                    <a:pt x="9311" y="3849"/>
                    <a:pt x="11430" y="6347"/>
                    <a:pt x="13474" y="9299"/>
                  </a:cubicBezTo>
                  <a:lnTo>
                    <a:pt x="13171" y="9602"/>
                  </a:lnTo>
                  <a:cubicBezTo>
                    <a:pt x="10522" y="11494"/>
                    <a:pt x="8478" y="10056"/>
                    <a:pt x="6358" y="8542"/>
                  </a:cubicBezTo>
                  <a:cubicBezTo>
                    <a:pt x="6131" y="8164"/>
                    <a:pt x="5904" y="7785"/>
                    <a:pt x="5677" y="7483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" name="任意多边形: 形状 216"/>
            <p:cNvSpPr/>
            <p:nvPr/>
          </p:nvSpPr>
          <p:spPr>
            <a:xfrm>
              <a:off x="1590184" y="1186195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5677 w 15139"/>
                <a:gd name="connsiteY1" fmla="*/ 7645 h 15139"/>
                <a:gd name="connsiteX2" fmla="*/ 11279 w 15139"/>
                <a:gd name="connsiteY2" fmla="*/ 5677 h 15139"/>
                <a:gd name="connsiteX3" fmla="*/ 11506 w 15139"/>
                <a:gd name="connsiteY3" fmla="*/ 5904 h 15139"/>
                <a:gd name="connsiteX4" fmla="*/ 11581 w 15139"/>
                <a:gd name="connsiteY4" fmla="*/ 8478 h 15139"/>
                <a:gd name="connsiteX5" fmla="*/ 5677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8932"/>
                    <a:pt x="5677" y="8251"/>
                    <a:pt x="5677" y="7645"/>
                  </a:cubicBezTo>
                  <a:cubicBezTo>
                    <a:pt x="7570" y="6964"/>
                    <a:pt x="9462" y="6358"/>
                    <a:pt x="11279" y="5677"/>
                  </a:cubicBezTo>
                  <a:lnTo>
                    <a:pt x="11506" y="5904"/>
                  </a:lnTo>
                  <a:cubicBezTo>
                    <a:pt x="12036" y="6737"/>
                    <a:pt x="12036" y="7570"/>
                    <a:pt x="11581" y="8478"/>
                  </a:cubicBezTo>
                  <a:cubicBezTo>
                    <a:pt x="9916" y="10295"/>
                    <a:pt x="8099" y="11354"/>
                    <a:pt x="5677" y="9538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" name="任意多边形: 形状 217"/>
            <p:cNvSpPr/>
            <p:nvPr/>
          </p:nvSpPr>
          <p:spPr>
            <a:xfrm>
              <a:off x="1819011" y="1740041"/>
              <a:ext cx="7570" cy="7570"/>
            </a:xfrm>
            <a:custGeom>
              <a:avLst/>
              <a:gdLst>
                <a:gd name="connsiteX0" fmla="*/ 8251 w 7569"/>
                <a:gd name="connsiteY0" fmla="*/ 7132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2"/>
                  </a:moveTo>
                  <a:cubicBezTo>
                    <a:pt x="8024" y="8116"/>
                    <a:pt x="7342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6" y="5467"/>
                    <a:pt x="7494" y="5770"/>
                  </a:cubicBezTo>
                  <a:cubicBezTo>
                    <a:pt x="7872" y="5846"/>
                    <a:pt x="8024" y="6603"/>
                    <a:pt x="8251" y="7132"/>
                  </a:cubicBezTo>
                  <a:close/>
                </a:path>
              </a:pathLst>
            </a:custGeom>
            <a:solidFill>
              <a:srgbClr val="F8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" name="任意多边形: 形状 218"/>
            <p:cNvSpPr/>
            <p:nvPr/>
          </p:nvSpPr>
          <p:spPr>
            <a:xfrm>
              <a:off x="1911965" y="1209652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570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1"/>
                    <a:pt x="6131" y="5914"/>
                    <a:pt x="6510" y="5762"/>
                  </a:cubicBezTo>
                  <a:cubicBezTo>
                    <a:pt x="7418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570" y="8336"/>
                  </a:cubicBezTo>
                  <a:cubicBezTo>
                    <a:pt x="6585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" name="任意多边形: 形状 219"/>
            <p:cNvSpPr/>
            <p:nvPr/>
          </p:nvSpPr>
          <p:spPr>
            <a:xfrm>
              <a:off x="1960864" y="902868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1203 w 15139"/>
                <a:gd name="connsiteY1" fmla="*/ 5677 h 15139"/>
                <a:gd name="connsiteX2" fmla="*/ 11808 w 15139"/>
                <a:gd name="connsiteY2" fmla="*/ 6888 h 15139"/>
                <a:gd name="connsiteX3" fmla="*/ 5904 w 15139"/>
                <a:gd name="connsiteY3" fmla="*/ 991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737" y="7040"/>
                    <a:pt x="8554" y="5753"/>
                    <a:pt x="11203" y="5677"/>
                  </a:cubicBezTo>
                  <a:cubicBezTo>
                    <a:pt x="11430" y="6056"/>
                    <a:pt x="11581" y="6434"/>
                    <a:pt x="11808" y="6888"/>
                  </a:cubicBezTo>
                  <a:cubicBezTo>
                    <a:pt x="10900" y="9916"/>
                    <a:pt x="9159" y="11506"/>
                    <a:pt x="5904" y="9916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" name="任意多边形: 形状 220"/>
            <p:cNvSpPr/>
            <p:nvPr/>
          </p:nvSpPr>
          <p:spPr>
            <a:xfrm>
              <a:off x="1962832" y="1209042"/>
              <a:ext cx="15139" cy="7570"/>
            </a:xfrm>
            <a:custGeom>
              <a:avLst/>
              <a:gdLst>
                <a:gd name="connsiteX0" fmla="*/ 11279 w 15139"/>
                <a:gd name="connsiteY0" fmla="*/ 7659 h 7569"/>
                <a:gd name="connsiteX1" fmla="*/ 5677 w 15139"/>
                <a:gd name="connsiteY1" fmla="*/ 5691 h 7569"/>
                <a:gd name="connsiteX2" fmla="*/ 11279 w 15139"/>
                <a:gd name="connsiteY2" fmla="*/ 765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279" y="7659"/>
                  </a:moveTo>
                  <a:cubicBezTo>
                    <a:pt x="9538" y="6675"/>
                    <a:pt x="5829" y="11217"/>
                    <a:pt x="5677" y="5691"/>
                  </a:cubicBezTo>
                  <a:cubicBezTo>
                    <a:pt x="7721" y="5767"/>
                    <a:pt x="10067" y="5161"/>
                    <a:pt x="11279" y="7659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" name="任意多边形: 形状 221"/>
            <p:cNvSpPr/>
            <p:nvPr/>
          </p:nvSpPr>
          <p:spPr>
            <a:xfrm>
              <a:off x="1521679" y="1895234"/>
              <a:ext cx="7570" cy="15139"/>
            </a:xfrm>
            <a:custGeom>
              <a:avLst/>
              <a:gdLst>
                <a:gd name="connsiteX0" fmla="*/ 7721 w 7569"/>
                <a:gd name="connsiteY0" fmla="*/ 9538 h 15139"/>
                <a:gd name="connsiteX1" fmla="*/ 5677 w 7569"/>
                <a:gd name="connsiteY1" fmla="*/ 13322 h 15139"/>
                <a:gd name="connsiteX2" fmla="*/ 7570 w 7569"/>
                <a:gd name="connsiteY2" fmla="*/ 5677 h 15139"/>
                <a:gd name="connsiteX3" fmla="*/ 7797 w 7569"/>
                <a:gd name="connsiteY3" fmla="*/ 5904 h 15139"/>
                <a:gd name="connsiteX4" fmla="*/ 7721 w 756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1" y="9538"/>
                  </a:moveTo>
                  <a:cubicBezTo>
                    <a:pt x="7645" y="11127"/>
                    <a:pt x="7494" y="12717"/>
                    <a:pt x="5677" y="13322"/>
                  </a:cubicBezTo>
                  <a:cubicBezTo>
                    <a:pt x="6056" y="10673"/>
                    <a:pt x="4769" y="7645"/>
                    <a:pt x="7570" y="5677"/>
                  </a:cubicBezTo>
                  <a:lnTo>
                    <a:pt x="7797" y="5904"/>
                  </a:lnTo>
                  <a:cubicBezTo>
                    <a:pt x="8781" y="7115"/>
                    <a:pt x="8781" y="8326"/>
                    <a:pt x="7721" y="9538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" name="任意多边形: 形状 222"/>
            <p:cNvSpPr/>
            <p:nvPr/>
          </p:nvSpPr>
          <p:spPr>
            <a:xfrm>
              <a:off x="2050184" y="942911"/>
              <a:ext cx="15139" cy="15139"/>
            </a:xfrm>
            <a:custGeom>
              <a:avLst/>
              <a:gdLst>
                <a:gd name="connsiteX0" fmla="*/ 9538 w 15139"/>
                <a:gd name="connsiteY0" fmla="*/ 11354 h 15139"/>
                <a:gd name="connsiteX1" fmla="*/ 5677 w 15139"/>
                <a:gd name="connsiteY1" fmla="*/ 5677 h 15139"/>
                <a:gd name="connsiteX2" fmla="*/ 9538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38" y="11354"/>
                  </a:moveTo>
                  <a:cubicBezTo>
                    <a:pt x="5450" y="11354"/>
                    <a:pt x="5753" y="8402"/>
                    <a:pt x="5677" y="5677"/>
                  </a:cubicBezTo>
                  <a:cubicBezTo>
                    <a:pt x="8024" y="6964"/>
                    <a:pt x="8402" y="9386"/>
                    <a:pt x="9538" y="1135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" name="任意多边形: 形状 223"/>
            <p:cNvSpPr/>
            <p:nvPr/>
          </p:nvSpPr>
          <p:spPr>
            <a:xfrm>
              <a:off x="2002648" y="135915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538 w 15139"/>
                <a:gd name="connsiteY1" fmla="*/ 5677 h 7569"/>
                <a:gd name="connsiteX2" fmla="*/ 11430 w 15139"/>
                <a:gd name="connsiteY2" fmla="*/ 7645 h 7569"/>
                <a:gd name="connsiteX3" fmla="*/ 5677 w 1513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948" y="5753"/>
                    <a:pt x="9538" y="5677"/>
                  </a:cubicBezTo>
                  <a:cubicBezTo>
                    <a:pt x="10143" y="6358"/>
                    <a:pt x="10824" y="6964"/>
                    <a:pt x="11430" y="7645"/>
                  </a:cubicBezTo>
                  <a:cubicBezTo>
                    <a:pt x="9538" y="7645"/>
                    <a:pt x="7645" y="7645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" name="任意多边形: 形状 224"/>
            <p:cNvSpPr/>
            <p:nvPr/>
          </p:nvSpPr>
          <p:spPr>
            <a:xfrm>
              <a:off x="1613585" y="1182335"/>
              <a:ext cx="7570" cy="15139"/>
            </a:xfrm>
            <a:custGeom>
              <a:avLst/>
              <a:gdLst>
                <a:gd name="connsiteX0" fmla="*/ 7104 w 7569"/>
                <a:gd name="connsiteY0" fmla="*/ 5677 h 15139"/>
                <a:gd name="connsiteX1" fmla="*/ 8996 w 7569"/>
                <a:gd name="connsiteY1" fmla="*/ 11430 h 15139"/>
                <a:gd name="connsiteX2" fmla="*/ 8769 w 7569"/>
                <a:gd name="connsiteY2" fmla="*/ 11581 h 15139"/>
                <a:gd name="connsiteX3" fmla="*/ 5742 w 7569"/>
                <a:gd name="connsiteY3" fmla="*/ 9765 h 15139"/>
                <a:gd name="connsiteX4" fmla="*/ 6801 w 7569"/>
                <a:gd name="connsiteY4" fmla="*/ 5980 h 15139"/>
                <a:gd name="connsiteX5" fmla="*/ 7104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104" y="5677"/>
                  </a:moveTo>
                  <a:cubicBezTo>
                    <a:pt x="9299" y="7115"/>
                    <a:pt x="8769" y="9386"/>
                    <a:pt x="8996" y="11430"/>
                  </a:cubicBezTo>
                  <a:lnTo>
                    <a:pt x="8769" y="11581"/>
                  </a:lnTo>
                  <a:cubicBezTo>
                    <a:pt x="7104" y="12111"/>
                    <a:pt x="6271" y="11127"/>
                    <a:pt x="5742" y="9765"/>
                  </a:cubicBezTo>
                  <a:cubicBezTo>
                    <a:pt x="5514" y="8326"/>
                    <a:pt x="5893" y="7115"/>
                    <a:pt x="6801" y="5980"/>
                  </a:cubicBezTo>
                  <a:lnTo>
                    <a:pt x="7104" y="5677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" name="任意多边形: 形状 225"/>
            <p:cNvSpPr/>
            <p:nvPr/>
          </p:nvSpPr>
          <p:spPr>
            <a:xfrm>
              <a:off x="1915130" y="541633"/>
              <a:ext cx="15139" cy="15139"/>
            </a:xfrm>
            <a:custGeom>
              <a:avLst/>
              <a:gdLst>
                <a:gd name="connsiteX0" fmla="*/ 9702 w 15139"/>
                <a:gd name="connsiteY0" fmla="*/ 5921 h 15139"/>
                <a:gd name="connsiteX1" fmla="*/ 5918 w 15139"/>
                <a:gd name="connsiteY1" fmla="*/ 9706 h 15139"/>
                <a:gd name="connsiteX2" fmla="*/ 5766 w 15139"/>
                <a:gd name="connsiteY2" fmla="*/ 9554 h 15139"/>
                <a:gd name="connsiteX3" fmla="*/ 9551 w 15139"/>
                <a:gd name="connsiteY3" fmla="*/ 5770 h 15139"/>
                <a:gd name="connsiteX4" fmla="*/ 9702 w 15139"/>
                <a:gd name="connsiteY4" fmla="*/ 59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2" y="5921"/>
                  </a:moveTo>
                  <a:cubicBezTo>
                    <a:pt x="9627" y="8419"/>
                    <a:pt x="8340" y="9706"/>
                    <a:pt x="5918" y="9706"/>
                  </a:cubicBezTo>
                  <a:lnTo>
                    <a:pt x="5766" y="9554"/>
                  </a:lnTo>
                  <a:cubicBezTo>
                    <a:pt x="5312" y="6527"/>
                    <a:pt x="6599" y="5316"/>
                    <a:pt x="9551" y="5770"/>
                  </a:cubicBezTo>
                  <a:lnTo>
                    <a:pt x="9702" y="5921"/>
                  </a:ln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" name="任意多边形: 形状 226"/>
            <p:cNvSpPr/>
            <p:nvPr/>
          </p:nvSpPr>
          <p:spPr>
            <a:xfrm>
              <a:off x="2096584" y="1650057"/>
              <a:ext cx="7570" cy="15139"/>
            </a:xfrm>
            <a:custGeom>
              <a:avLst/>
              <a:gdLst>
                <a:gd name="connsiteX0" fmla="*/ 8934 w 7569"/>
                <a:gd name="connsiteY0" fmla="*/ 5829 h 15139"/>
                <a:gd name="connsiteX1" fmla="*/ 6966 w 7569"/>
                <a:gd name="connsiteY1" fmla="*/ 11506 h 15139"/>
                <a:gd name="connsiteX2" fmla="*/ 6738 w 7569"/>
                <a:gd name="connsiteY2" fmla="*/ 11279 h 15139"/>
                <a:gd name="connsiteX3" fmla="*/ 8631 w 7569"/>
                <a:gd name="connsiteY3" fmla="*/ 5677 h 15139"/>
                <a:gd name="connsiteX4" fmla="*/ 8934 w 7569"/>
                <a:gd name="connsiteY4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4" y="5829"/>
                  </a:moveTo>
                  <a:cubicBezTo>
                    <a:pt x="8707" y="7872"/>
                    <a:pt x="9312" y="10219"/>
                    <a:pt x="6966" y="11506"/>
                  </a:cubicBezTo>
                  <a:lnTo>
                    <a:pt x="6738" y="11279"/>
                  </a:lnTo>
                  <a:cubicBezTo>
                    <a:pt x="5452" y="8781"/>
                    <a:pt x="4619" y="6358"/>
                    <a:pt x="8631" y="5677"/>
                  </a:cubicBezTo>
                  <a:lnTo>
                    <a:pt x="8934" y="5829"/>
                  </a:ln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" name="任意多边形: 形状 227"/>
            <p:cNvSpPr/>
            <p:nvPr/>
          </p:nvSpPr>
          <p:spPr>
            <a:xfrm>
              <a:off x="1837329" y="7280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9462 w 15139"/>
                <a:gd name="connsiteY2" fmla="*/ 9462 h 15139"/>
                <a:gd name="connsiteX3" fmla="*/ 5677 w 15139"/>
                <a:gd name="connsiteY3" fmla="*/ 9462 h 15139"/>
                <a:gd name="connsiteX4" fmla="*/ 5677 w 15139"/>
                <a:gd name="connsiteY4" fmla="*/ 7494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lnTo>
                    <a:pt x="9462" y="9462"/>
                  </a:lnTo>
                  <a:cubicBezTo>
                    <a:pt x="8251" y="9462"/>
                    <a:pt x="6964" y="9462"/>
                    <a:pt x="5677" y="9462"/>
                  </a:cubicBezTo>
                  <a:cubicBezTo>
                    <a:pt x="5677" y="8781"/>
                    <a:pt x="5677" y="8175"/>
                    <a:pt x="5677" y="7494"/>
                  </a:cubicBezTo>
                  <a:cubicBezTo>
                    <a:pt x="6964" y="6888"/>
                    <a:pt x="8251" y="6283"/>
                    <a:pt x="9462" y="5677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" name="任意多边形: 形状 228"/>
            <p:cNvSpPr/>
            <p:nvPr/>
          </p:nvSpPr>
          <p:spPr>
            <a:xfrm>
              <a:off x="2116796" y="1423876"/>
              <a:ext cx="15139" cy="15139"/>
            </a:xfrm>
            <a:custGeom>
              <a:avLst/>
              <a:gdLst>
                <a:gd name="connsiteX0" fmla="*/ 5677 w 15139"/>
                <a:gd name="connsiteY0" fmla="*/ 5680 h 15139"/>
                <a:gd name="connsiteX1" fmla="*/ 9462 w 15139"/>
                <a:gd name="connsiteY1" fmla="*/ 9465 h 15139"/>
                <a:gd name="connsiteX2" fmla="*/ 5677 w 15139"/>
                <a:gd name="connsiteY2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80"/>
                  </a:moveTo>
                  <a:cubicBezTo>
                    <a:pt x="8251" y="5605"/>
                    <a:pt x="9538" y="6891"/>
                    <a:pt x="9462" y="9465"/>
                  </a:cubicBezTo>
                  <a:cubicBezTo>
                    <a:pt x="7570" y="8784"/>
                    <a:pt x="6358" y="7573"/>
                    <a:pt x="5677" y="568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" name="任意多边形: 形状 229"/>
            <p:cNvSpPr/>
            <p:nvPr/>
          </p:nvSpPr>
          <p:spPr>
            <a:xfrm>
              <a:off x="1629995" y="1381944"/>
              <a:ext cx="7570" cy="15139"/>
            </a:xfrm>
            <a:custGeom>
              <a:avLst/>
              <a:gdLst>
                <a:gd name="connsiteX0" fmla="*/ 7725 w 7569"/>
                <a:gd name="connsiteY0" fmla="*/ 11506 h 15139"/>
                <a:gd name="connsiteX1" fmla="*/ 5681 w 7569"/>
                <a:gd name="connsiteY1" fmla="*/ 11430 h 15139"/>
                <a:gd name="connsiteX2" fmla="*/ 7498 w 7569"/>
                <a:gd name="connsiteY2" fmla="*/ 5677 h 15139"/>
                <a:gd name="connsiteX3" fmla="*/ 8406 w 7569"/>
                <a:gd name="connsiteY3" fmla="*/ 6585 h 15139"/>
                <a:gd name="connsiteX4" fmla="*/ 7725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5" y="11506"/>
                  </a:moveTo>
                  <a:cubicBezTo>
                    <a:pt x="7044" y="11506"/>
                    <a:pt x="6363" y="11430"/>
                    <a:pt x="5681" y="11430"/>
                  </a:cubicBezTo>
                  <a:cubicBezTo>
                    <a:pt x="5757" y="9310"/>
                    <a:pt x="5227" y="7040"/>
                    <a:pt x="7498" y="5677"/>
                  </a:cubicBezTo>
                  <a:cubicBezTo>
                    <a:pt x="7801" y="5980"/>
                    <a:pt x="8103" y="6283"/>
                    <a:pt x="8406" y="6585"/>
                  </a:cubicBezTo>
                  <a:cubicBezTo>
                    <a:pt x="8558" y="8251"/>
                    <a:pt x="9012" y="9992"/>
                    <a:pt x="7725" y="11506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" name="任意多边形: 形状 230"/>
            <p:cNvSpPr/>
            <p:nvPr/>
          </p:nvSpPr>
          <p:spPr>
            <a:xfrm>
              <a:off x="1808868" y="454146"/>
              <a:ext cx="15139" cy="7570"/>
            </a:xfrm>
            <a:custGeom>
              <a:avLst/>
              <a:gdLst>
                <a:gd name="connsiteX0" fmla="*/ 5753 w 15139"/>
                <a:gd name="connsiteY0" fmla="*/ 7872 h 7569"/>
                <a:gd name="connsiteX1" fmla="*/ 5677 w 15139"/>
                <a:gd name="connsiteY1" fmla="*/ 5904 h 7569"/>
                <a:gd name="connsiteX2" fmla="*/ 11203 w 15139"/>
                <a:gd name="connsiteY2" fmla="*/ 5677 h 7569"/>
                <a:gd name="connsiteX3" fmla="*/ 11430 w 15139"/>
                <a:gd name="connsiteY3" fmla="*/ 6056 h 7569"/>
                <a:gd name="connsiteX4" fmla="*/ 5753 w 15139"/>
                <a:gd name="connsiteY4" fmla="*/ 787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753" y="7872"/>
                  </a:moveTo>
                  <a:cubicBezTo>
                    <a:pt x="5753" y="7191"/>
                    <a:pt x="5677" y="6585"/>
                    <a:pt x="5677" y="5904"/>
                  </a:cubicBezTo>
                  <a:cubicBezTo>
                    <a:pt x="7494" y="5829"/>
                    <a:pt x="9386" y="5753"/>
                    <a:pt x="11203" y="5677"/>
                  </a:cubicBezTo>
                  <a:lnTo>
                    <a:pt x="11430" y="6056"/>
                  </a:lnTo>
                  <a:cubicBezTo>
                    <a:pt x="10522" y="9840"/>
                    <a:pt x="8251" y="9386"/>
                    <a:pt x="5753" y="787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" name="任意多边形: 形状 231"/>
            <p:cNvSpPr/>
            <p:nvPr/>
          </p:nvSpPr>
          <p:spPr>
            <a:xfrm>
              <a:off x="1950815" y="1703195"/>
              <a:ext cx="15139" cy="7570"/>
            </a:xfrm>
            <a:custGeom>
              <a:avLst/>
              <a:gdLst>
                <a:gd name="connsiteX0" fmla="*/ 10124 w 15139"/>
                <a:gd name="connsiteY0" fmla="*/ 7645 h 7569"/>
                <a:gd name="connsiteX1" fmla="*/ 6188 w 15139"/>
                <a:gd name="connsiteY1" fmla="*/ 7721 h 7569"/>
                <a:gd name="connsiteX2" fmla="*/ 5734 w 15139"/>
                <a:gd name="connsiteY2" fmla="*/ 6510 h 7569"/>
                <a:gd name="connsiteX3" fmla="*/ 6112 w 15139"/>
                <a:gd name="connsiteY3" fmla="*/ 5904 h 7569"/>
                <a:gd name="connsiteX4" fmla="*/ 6339 w 15139"/>
                <a:gd name="connsiteY4" fmla="*/ 5677 h 7569"/>
                <a:gd name="connsiteX5" fmla="*/ 10124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124" y="7645"/>
                  </a:moveTo>
                  <a:cubicBezTo>
                    <a:pt x="8837" y="7645"/>
                    <a:pt x="7551" y="7721"/>
                    <a:pt x="6188" y="7721"/>
                  </a:cubicBezTo>
                  <a:cubicBezTo>
                    <a:pt x="5734" y="7342"/>
                    <a:pt x="5583" y="6964"/>
                    <a:pt x="5734" y="6510"/>
                  </a:cubicBezTo>
                  <a:cubicBezTo>
                    <a:pt x="5885" y="6056"/>
                    <a:pt x="5961" y="5904"/>
                    <a:pt x="6112" y="5904"/>
                  </a:cubicBezTo>
                  <a:lnTo>
                    <a:pt x="6339" y="5677"/>
                  </a:lnTo>
                  <a:cubicBezTo>
                    <a:pt x="7929" y="5828"/>
                    <a:pt x="9367" y="6131"/>
                    <a:pt x="10124" y="7645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" name="任意多边形: 形状 232"/>
            <p:cNvSpPr/>
            <p:nvPr/>
          </p:nvSpPr>
          <p:spPr>
            <a:xfrm>
              <a:off x="1759438" y="720366"/>
              <a:ext cx="7570" cy="15139"/>
            </a:xfrm>
            <a:custGeom>
              <a:avLst/>
              <a:gdLst>
                <a:gd name="connsiteX0" fmla="*/ 7494 w 7569"/>
                <a:gd name="connsiteY0" fmla="*/ 9613 h 15139"/>
                <a:gd name="connsiteX1" fmla="*/ 5677 w 7569"/>
                <a:gd name="connsiteY1" fmla="*/ 9538 h 15139"/>
                <a:gd name="connsiteX2" fmla="*/ 7342 w 7569"/>
                <a:gd name="connsiteY2" fmla="*/ 5677 h 15139"/>
                <a:gd name="connsiteX3" fmla="*/ 8251 w 7569"/>
                <a:gd name="connsiteY3" fmla="*/ 6434 h 15139"/>
                <a:gd name="connsiteX4" fmla="*/ 7494 w 756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94" y="9613"/>
                  </a:moveTo>
                  <a:cubicBezTo>
                    <a:pt x="6888" y="9613"/>
                    <a:pt x="6283" y="9613"/>
                    <a:pt x="5677" y="9538"/>
                  </a:cubicBezTo>
                  <a:cubicBezTo>
                    <a:pt x="5677" y="8024"/>
                    <a:pt x="5904" y="6585"/>
                    <a:pt x="7342" y="5677"/>
                  </a:cubicBezTo>
                  <a:cubicBezTo>
                    <a:pt x="7645" y="5904"/>
                    <a:pt x="7948" y="6207"/>
                    <a:pt x="8251" y="6434"/>
                  </a:cubicBezTo>
                  <a:cubicBezTo>
                    <a:pt x="8629" y="7645"/>
                    <a:pt x="8478" y="8705"/>
                    <a:pt x="7494" y="96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" name="任意多边形: 形状 233"/>
            <p:cNvSpPr/>
            <p:nvPr/>
          </p:nvSpPr>
          <p:spPr>
            <a:xfrm>
              <a:off x="1841247" y="741182"/>
              <a:ext cx="7570" cy="15139"/>
            </a:xfrm>
            <a:custGeom>
              <a:avLst/>
              <a:gdLst>
                <a:gd name="connsiteX0" fmla="*/ 7512 w 7569"/>
                <a:gd name="connsiteY0" fmla="*/ 9689 h 15139"/>
                <a:gd name="connsiteX1" fmla="*/ 5696 w 7569"/>
                <a:gd name="connsiteY1" fmla="*/ 5677 h 15139"/>
                <a:gd name="connsiteX2" fmla="*/ 7512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12" y="9689"/>
                  </a:moveTo>
                  <a:cubicBezTo>
                    <a:pt x="5696" y="8932"/>
                    <a:pt x="5620" y="7342"/>
                    <a:pt x="5696" y="5677"/>
                  </a:cubicBezTo>
                  <a:cubicBezTo>
                    <a:pt x="7210" y="6585"/>
                    <a:pt x="7512" y="8099"/>
                    <a:pt x="7512" y="9689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" name="任意多边形: 形状 234"/>
            <p:cNvSpPr/>
            <p:nvPr/>
          </p:nvSpPr>
          <p:spPr>
            <a:xfrm>
              <a:off x="1761104" y="716506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7872 w 7569"/>
                <a:gd name="connsiteY2" fmla="*/ 5904 h 15139"/>
                <a:gd name="connsiteX3" fmla="*/ 5980 w 7569"/>
                <a:gd name="connsiteY3" fmla="*/ 9689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753" y="7948"/>
                    <a:pt x="6131" y="6585"/>
                    <a:pt x="7570" y="5677"/>
                  </a:cubicBezTo>
                  <a:lnTo>
                    <a:pt x="7872" y="5904"/>
                  </a:lnTo>
                  <a:cubicBezTo>
                    <a:pt x="9008" y="8024"/>
                    <a:pt x="8856" y="9538"/>
                    <a:pt x="5980" y="9689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" name="任意多边形: 形状 235"/>
            <p:cNvSpPr/>
            <p:nvPr/>
          </p:nvSpPr>
          <p:spPr>
            <a:xfrm>
              <a:off x="1510312" y="832622"/>
              <a:ext cx="7570" cy="15139"/>
            </a:xfrm>
            <a:custGeom>
              <a:avLst/>
              <a:gdLst>
                <a:gd name="connsiteX0" fmla="*/ 5690 w 7569"/>
                <a:gd name="connsiteY0" fmla="*/ 9538 h 15139"/>
                <a:gd name="connsiteX1" fmla="*/ 7431 w 7569"/>
                <a:gd name="connsiteY1" fmla="*/ 5677 h 15139"/>
                <a:gd name="connsiteX2" fmla="*/ 5690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9538"/>
                  </a:moveTo>
                  <a:cubicBezTo>
                    <a:pt x="5614" y="7948"/>
                    <a:pt x="5841" y="6510"/>
                    <a:pt x="7431" y="5677"/>
                  </a:cubicBezTo>
                  <a:cubicBezTo>
                    <a:pt x="7658" y="7267"/>
                    <a:pt x="7431" y="8705"/>
                    <a:pt x="5690" y="9538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" name="任意多边形: 形状 236"/>
            <p:cNvSpPr/>
            <p:nvPr/>
          </p:nvSpPr>
          <p:spPr>
            <a:xfrm>
              <a:off x="2061690" y="165580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386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5677"/>
                    <a:pt x="8705" y="5904"/>
                    <a:pt x="9386" y="7570"/>
                  </a:cubicBezTo>
                  <a:cubicBezTo>
                    <a:pt x="7872" y="7494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" name="任意多边形: 形状 237"/>
            <p:cNvSpPr/>
            <p:nvPr/>
          </p:nvSpPr>
          <p:spPr>
            <a:xfrm>
              <a:off x="1628107" y="1387697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5677 w 7569"/>
                <a:gd name="connsiteY1" fmla="*/ 9538 h 15139"/>
                <a:gd name="connsiteX2" fmla="*/ 757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645" y="7342"/>
                    <a:pt x="7494" y="8781"/>
                    <a:pt x="5677" y="9538"/>
                  </a:cubicBezTo>
                  <a:cubicBezTo>
                    <a:pt x="5677" y="7948"/>
                    <a:pt x="5980" y="6434"/>
                    <a:pt x="7570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" name="任意多边形: 形状 238"/>
            <p:cNvSpPr/>
            <p:nvPr/>
          </p:nvSpPr>
          <p:spPr>
            <a:xfrm>
              <a:off x="1656720" y="2003705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661" y="5904"/>
                    <a:pt x="7342" y="6585"/>
                    <a:pt x="7645" y="757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" name="任意多边形: 形状 239"/>
            <p:cNvSpPr/>
            <p:nvPr/>
          </p:nvSpPr>
          <p:spPr>
            <a:xfrm>
              <a:off x="1778287" y="36876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7797 w 7569"/>
                <a:gd name="connsiteY2" fmla="*/ 5904 h 7569"/>
                <a:gd name="connsiteX3" fmla="*/ 5829 w 7569"/>
                <a:gd name="connsiteY3" fmla="*/ 7645 h 7569"/>
                <a:gd name="connsiteX4" fmla="*/ 5677 w 7569"/>
                <a:gd name="connsiteY4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6358" y="6888"/>
                    <a:pt x="6964" y="6283"/>
                    <a:pt x="7645" y="5677"/>
                  </a:cubicBezTo>
                  <a:lnTo>
                    <a:pt x="7797" y="5904"/>
                  </a:lnTo>
                  <a:cubicBezTo>
                    <a:pt x="8024" y="7418"/>
                    <a:pt x="7418" y="8099"/>
                    <a:pt x="5829" y="7645"/>
                  </a:cubicBezTo>
                  <a:lnTo>
                    <a:pt x="5677" y="7494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" name="任意多边形: 形状 240"/>
            <p:cNvSpPr/>
            <p:nvPr/>
          </p:nvSpPr>
          <p:spPr>
            <a:xfrm>
              <a:off x="2318297" y="13877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342" y="6586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" name="任意多边形: 形状 241"/>
            <p:cNvSpPr/>
            <p:nvPr/>
          </p:nvSpPr>
          <p:spPr>
            <a:xfrm>
              <a:off x="1966390" y="9010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721 w 7569"/>
                <a:gd name="connsiteY1" fmla="*/ 5677 h 7569"/>
                <a:gd name="connsiteX2" fmla="*/ 8024 w 7569"/>
                <a:gd name="connsiteY2" fmla="*/ 5980 h 7569"/>
                <a:gd name="connsiteX3" fmla="*/ 6056 w 7569"/>
                <a:gd name="connsiteY3" fmla="*/ 7645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358" y="6964"/>
                    <a:pt x="7040" y="6283"/>
                    <a:pt x="7721" y="5677"/>
                  </a:cubicBezTo>
                  <a:lnTo>
                    <a:pt x="8024" y="5980"/>
                  </a:lnTo>
                  <a:cubicBezTo>
                    <a:pt x="8099" y="7342"/>
                    <a:pt x="7570" y="8024"/>
                    <a:pt x="6056" y="7645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" name="任意多边形: 形状 242"/>
            <p:cNvSpPr/>
            <p:nvPr/>
          </p:nvSpPr>
          <p:spPr>
            <a:xfrm>
              <a:off x="2762099" y="125356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" name="任意多边形: 形状 243"/>
            <p:cNvSpPr/>
            <p:nvPr/>
          </p:nvSpPr>
          <p:spPr>
            <a:xfrm>
              <a:off x="2065475" y="1657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888" y="6888"/>
                    <a:pt x="7570" y="7494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" name="任意多边形: 形状 244"/>
            <p:cNvSpPr/>
            <p:nvPr/>
          </p:nvSpPr>
          <p:spPr>
            <a:xfrm>
              <a:off x="1633860" y="1378310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342" y="6661"/>
                    <a:pt x="6737" y="7267"/>
                    <a:pt x="5677" y="7494"/>
                  </a:cubicBezTo>
                  <a:cubicBezTo>
                    <a:pt x="5980" y="6510"/>
                    <a:pt x="6586" y="5829"/>
                    <a:pt x="7645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" name="任意多边形: 形状 245"/>
            <p:cNvSpPr/>
            <p:nvPr/>
          </p:nvSpPr>
          <p:spPr>
            <a:xfrm>
              <a:off x="1631816" y="1380127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97 w 7569"/>
                <a:gd name="connsiteY1" fmla="*/ 7645 h 7569"/>
                <a:gd name="connsiteX2" fmla="*/ 5980 w 7569"/>
                <a:gd name="connsiteY2" fmla="*/ 7721 h 7569"/>
                <a:gd name="connsiteX3" fmla="*/ 5677 w 7569"/>
                <a:gd name="connsiteY3" fmla="*/ 7418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97" y="6358"/>
                    <a:pt x="7797" y="6964"/>
                    <a:pt x="7797" y="7645"/>
                  </a:cubicBezTo>
                  <a:cubicBezTo>
                    <a:pt x="7267" y="8478"/>
                    <a:pt x="6661" y="8478"/>
                    <a:pt x="5980" y="7721"/>
                  </a:cubicBezTo>
                  <a:lnTo>
                    <a:pt x="5677" y="7418"/>
                  </a:lnTo>
                  <a:cubicBezTo>
                    <a:pt x="6434" y="6888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" name="任意多边形: 形状 246"/>
            <p:cNvSpPr/>
            <p:nvPr/>
          </p:nvSpPr>
          <p:spPr>
            <a:xfrm>
              <a:off x="1516353" y="1474841"/>
              <a:ext cx="37848" cy="52987"/>
            </a:xfrm>
            <a:custGeom>
              <a:avLst/>
              <a:gdLst>
                <a:gd name="connsiteX0" fmla="*/ 20541 w 37847"/>
                <a:gd name="connsiteY0" fmla="*/ 49789 h 52986"/>
                <a:gd name="connsiteX1" fmla="*/ 16756 w 37847"/>
                <a:gd name="connsiteY1" fmla="*/ 49789 h 52986"/>
                <a:gd name="connsiteX2" fmla="*/ 12971 w 37847"/>
                <a:gd name="connsiteY2" fmla="*/ 46004 h 52986"/>
                <a:gd name="connsiteX3" fmla="*/ 12971 w 37847"/>
                <a:gd name="connsiteY3" fmla="*/ 46004 h 52986"/>
                <a:gd name="connsiteX4" fmla="*/ 11079 w 37847"/>
                <a:gd name="connsiteY4" fmla="*/ 47896 h 52986"/>
                <a:gd name="connsiteX5" fmla="*/ 11079 w 37847"/>
                <a:gd name="connsiteY5" fmla="*/ 47896 h 52986"/>
                <a:gd name="connsiteX6" fmla="*/ 7067 w 37847"/>
                <a:gd name="connsiteY6" fmla="*/ 46382 h 52986"/>
                <a:gd name="connsiteX7" fmla="*/ 7218 w 37847"/>
                <a:gd name="connsiteY7" fmla="*/ 25036 h 52986"/>
                <a:gd name="connsiteX8" fmla="*/ 7218 w 37847"/>
                <a:gd name="connsiteY8" fmla="*/ 25036 h 52986"/>
                <a:gd name="connsiteX9" fmla="*/ 14864 w 37847"/>
                <a:gd name="connsiteY9" fmla="*/ 19359 h 52986"/>
                <a:gd name="connsiteX10" fmla="*/ 30078 w 37847"/>
                <a:gd name="connsiteY10" fmla="*/ 6037 h 52986"/>
                <a:gd name="connsiteX11" fmla="*/ 34923 w 37847"/>
                <a:gd name="connsiteY11" fmla="*/ 7551 h 52986"/>
                <a:gd name="connsiteX12" fmla="*/ 35301 w 37847"/>
                <a:gd name="connsiteY12" fmla="*/ 30335 h 52986"/>
                <a:gd name="connsiteX13" fmla="*/ 31971 w 37847"/>
                <a:gd name="connsiteY13" fmla="*/ 34574 h 52986"/>
                <a:gd name="connsiteX14" fmla="*/ 24931 w 37847"/>
                <a:gd name="connsiteY14" fmla="*/ 40478 h 52986"/>
                <a:gd name="connsiteX15" fmla="*/ 33863 w 37847"/>
                <a:gd name="connsiteY15" fmla="*/ 49713 h 52986"/>
                <a:gd name="connsiteX16" fmla="*/ 33863 w 37847"/>
                <a:gd name="connsiteY16" fmla="*/ 49713 h 52986"/>
                <a:gd name="connsiteX17" fmla="*/ 30078 w 37847"/>
                <a:gd name="connsiteY17" fmla="*/ 49713 h 52986"/>
                <a:gd name="connsiteX18" fmla="*/ 30078 w 37847"/>
                <a:gd name="connsiteY18" fmla="*/ 49713 h 52986"/>
                <a:gd name="connsiteX19" fmla="*/ 20541 w 37847"/>
                <a:gd name="connsiteY19" fmla="*/ 4978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52986">
                  <a:moveTo>
                    <a:pt x="20541" y="49789"/>
                  </a:moveTo>
                  <a:cubicBezTo>
                    <a:pt x="19254" y="49789"/>
                    <a:pt x="18043" y="49789"/>
                    <a:pt x="16756" y="49789"/>
                  </a:cubicBezTo>
                  <a:cubicBezTo>
                    <a:pt x="15091" y="48956"/>
                    <a:pt x="16907" y="44566"/>
                    <a:pt x="12971" y="46004"/>
                  </a:cubicBezTo>
                  <a:lnTo>
                    <a:pt x="12971" y="46004"/>
                  </a:lnTo>
                  <a:cubicBezTo>
                    <a:pt x="12366" y="46610"/>
                    <a:pt x="11684" y="47215"/>
                    <a:pt x="11079" y="47896"/>
                  </a:cubicBezTo>
                  <a:lnTo>
                    <a:pt x="11079" y="47896"/>
                  </a:lnTo>
                  <a:cubicBezTo>
                    <a:pt x="9035" y="49183"/>
                    <a:pt x="7218" y="49032"/>
                    <a:pt x="7067" y="46382"/>
                  </a:cubicBezTo>
                  <a:cubicBezTo>
                    <a:pt x="6840" y="39267"/>
                    <a:pt x="3963" y="32152"/>
                    <a:pt x="7218" y="25036"/>
                  </a:cubicBezTo>
                  <a:lnTo>
                    <a:pt x="7218" y="25036"/>
                  </a:lnTo>
                  <a:cubicBezTo>
                    <a:pt x="9641" y="22993"/>
                    <a:pt x="14031" y="23522"/>
                    <a:pt x="14864" y="19359"/>
                  </a:cubicBezTo>
                  <a:cubicBezTo>
                    <a:pt x="17589" y="12320"/>
                    <a:pt x="21752" y="6718"/>
                    <a:pt x="30078" y="6037"/>
                  </a:cubicBezTo>
                  <a:cubicBezTo>
                    <a:pt x="32198" y="5053"/>
                    <a:pt x="33560" y="6264"/>
                    <a:pt x="34923" y="7551"/>
                  </a:cubicBezTo>
                  <a:cubicBezTo>
                    <a:pt x="33485" y="15120"/>
                    <a:pt x="38178" y="22690"/>
                    <a:pt x="35301" y="30335"/>
                  </a:cubicBezTo>
                  <a:cubicBezTo>
                    <a:pt x="34696" y="32152"/>
                    <a:pt x="33258" y="33287"/>
                    <a:pt x="31971" y="34574"/>
                  </a:cubicBezTo>
                  <a:cubicBezTo>
                    <a:pt x="32274" y="37980"/>
                    <a:pt x="31668" y="40857"/>
                    <a:pt x="24931" y="40478"/>
                  </a:cubicBezTo>
                  <a:cubicBezTo>
                    <a:pt x="30003" y="43809"/>
                    <a:pt x="39086" y="41462"/>
                    <a:pt x="33863" y="49713"/>
                  </a:cubicBezTo>
                  <a:lnTo>
                    <a:pt x="33863" y="49713"/>
                  </a:lnTo>
                  <a:cubicBezTo>
                    <a:pt x="32576" y="49713"/>
                    <a:pt x="31365" y="49713"/>
                    <a:pt x="30078" y="49713"/>
                  </a:cubicBezTo>
                  <a:lnTo>
                    <a:pt x="30078" y="49713"/>
                  </a:lnTo>
                  <a:cubicBezTo>
                    <a:pt x="26899" y="48199"/>
                    <a:pt x="23720" y="48199"/>
                    <a:pt x="20541" y="49789"/>
                  </a:cubicBezTo>
                  <a:close/>
                </a:path>
              </a:pathLst>
            </a:custGeom>
            <a:solidFill>
              <a:srgbClr val="ED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" name="任意多边形: 形状 247"/>
            <p:cNvSpPr/>
            <p:nvPr/>
          </p:nvSpPr>
          <p:spPr>
            <a:xfrm>
              <a:off x="1509488" y="1494200"/>
              <a:ext cx="22709" cy="37848"/>
            </a:xfrm>
            <a:custGeom>
              <a:avLst/>
              <a:gdLst>
                <a:gd name="connsiteX0" fmla="*/ 14159 w 22708"/>
                <a:gd name="connsiteY0" fmla="*/ 5677 h 37847"/>
                <a:gd name="connsiteX1" fmla="*/ 15294 w 22708"/>
                <a:gd name="connsiteY1" fmla="*/ 26872 h 37847"/>
                <a:gd name="connsiteX2" fmla="*/ 18019 w 22708"/>
                <a:gd name="connsiteY2" fmla="*/ 28537 h 37847"/>
                <a:gd name="connsiteX3" fmla="*/ 18852 w 22708"/>
                <a:gd name="connsiteY3" fmla="*/ 36031 h 37847"/>
                <a:gd name="connsiteX4" fmla="*/ 17490 w 22708"/>
                <a:gd name="connsiteY4" fmla="*/ 39589 h 37847"/>
                <a:gd name="connsiteX5" fmla="*/ 14159 w 22708"/>
                <a:gd name="connsiteY5" fmla="*/ 37091 h 37847"/>
                <a:gd name="connsiteX6" fmla="*/ 10526 w 22708"/>
                <a:gd name="connsiteY6" fmla="*/ 24677 h 37847"/>
                <a:gd name="connsiteX7" fmla="*/ 7649 w 22708"/>
                <a:gd name="connsiteY7" fmla="*/ 16426 h 37847"/>
                <a:gd name="connsiteX8" fmla="*/ 7346 w 22708"/>
                <a:gd name="connsiteY8" fmla="*/ 11581 h 37847"/>
                <a:gd name="connsiteX9" fmla="*/ 14159 w 22708"/>
                <a:gd name="connsiteY9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14159" y="5677"/>
                  </a:moveTo>
                  <a:cubicBezTo>
                    <a:pt x="14159" y="12792"/>
                    <a:pt x="16127" y="19756"/>
                    <a:pt x="15294" y="26872"/>
                  </a:cubicBezTo>
                  <a:cubicBezTo>
                    <a:pt x="15143" y="28310"/>
                    <a:pt x="16808" y="28386"/>
                    <a:pt x="18019" y="28537"/>
                  </a:cubicBezTo>
                  <a:cubicBezTo>
                    <a:pt x="18095" y="31035"/>
                    <a:pt x="17717" y="33609"/>
                    <a:pt x="18852" y="36031"/>
                  </a:cubicBezTo>
                  <a:cubicBezTo>
                    <a:pt x="19609" y="37620"/>
                    <a:pt x="19685" y="39210"/>
                    <a:pt x="17490" y="39589"/>
                  </a:cubicBezTo>
                  <a:cubicBezTo>
                    <a:pt x="15597" y="39967"/>
                    <a:pt x="14992" y="38529"/>
                    <a:pt x="14159" y="37091"/>
                  </a:cubicBezTo>
                  <a:cubicBezTo>
                    <a:pt x="11888" y="33230"/>
                    <a:pt x="13629" y="28234"/>
                    <a:pt x="10526" y="24677"/>
                  </a:cubicBezTo>
                  <a:cubicBezTo>
                    <a:pt x="10223" y="21725"/>
                    <a:pt x="14462" y="17561"/>
                    <a:pt x="7649" y="16426"/>
                  </a:cubicBezTo>
                  <a:cubicBezTo>
                    <a:pt x="4697" y="15972"/>
                    <a:pt x="5454" y="13322"/>
                    <a:pt x="7346" y="11581"/>
                  </a:cubicBezTo>
                  <a:cubicBezTo>
                    <a:pt x="9542" y="9613"/>
                    <a:pt x="11888" y="7645"/>
                    <a:pt x="14159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" name="任意多边形: 形状 248"/>
            <p:cNvSpPr/>
            <p:nvPr/>
          </p:nvSpPr>
          <p:spPr>
            <a:xfrm>
              <a:off x="1517690" y="1488523"/>
              <a:ext cx="15139" cy="15139"/>
            </a:xfrm>
            <a:custGeom>
              <a:avLst/>
              <a:gdLst>
                <a:gd name="connsiteX0" fmla="*/ 13527 w 15139"/>
                <a:gd name="connsiteY0" fmla="*/ 5677 h 15139"/>
                <a:gd name="connsiteX1" fmla="*/ 5882 w 15139"/>
                <a:gd name="connsiteY1" fmla="*/ 11354 h 15139"/>
                <a:gd name="connsiteX2" fmla="*/ 135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27" y="5677"/>
                  </a:moveTo>
                  <a:cubicBezTo>
                    <a:pt x="15041" y="12565"/>
                    <a:pt x="15041" y="12565"/>
                    <a:pt x="5882" y="11354"/>
                  </a:cubicBezTo>
                  <a:cubicBezTo>
                    <a:pt x="4444" y="4087"/>
                    <a:pt x="10954" y="7494"/>
                    <a:pt x="13527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" name="任意多边形: 形状 249"/>
            <p:cNvSpPr/>
            <p:nvPr/>
          </p:nvSpPr>
          <p:spPr>
            <a:xfrm>
              <a:off x="1540755" y="1472326"/>
              <a:ext cx="15139" cy="15139"/>
            </a:xfrm>
            <a:custGeom>
              <a:avLst/>
              <a:gdLst>
                <a:gd name="connsiteX0" fmla="*/ 9462 w 15139"/>
                <a:gd name="connsiteY0" fmla="*/ 10444 h 15139"/>
                <a:gd name="connsiteX1" fmla="*/ 5677 w 15139"/>
                <a:gd name="connsiteY1" fmla="*/ 8476 h 15139"/>
                <a:gd name="connsiteX2" fmla="*/ 5677 w 15139"/>
                <a:gd name="connsiteY2" fmla="*/ 6508 h 15139"/>
                <a:gd name="connsiteX3" fmla="*/ 5677 w 15139"/>
                <a:gd name="connsiteY3" fmla="*/ 6508 h 15139"/>
                <a:gd name="connsiteX4" fmla="*/ 10295 w 15139"/>
                <a:gd name="connsiteY4" fmla="*/ 9157 h 15139"/>
                <a:gd name="connsiteX5" fmla="*/ 9462 w 15139"/>
                <a:gd name="connsiteY5" fmla="*/ 104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10444"/>
                  </a:moveTo>
                  <a:cubicBezTo>
                    <a:pt x="8175" y="9763"/>
                    <a:pt x="6888" y="9157"/>
                    <a:pt x="5677" y="8476"/>
                  </a:cubicBezTo>
                  <a:cubicBezTo>
                    <a:pt x="5677" y="7795"/>
                    <a:pt x="5677" y="7189"/>
                    <a:pt x="5677" y="6508"/>
                  </a:cubicBezTo>
                  <a:lnTo>
                    <a:pt x="5677" y="6508"/>
                  </a:lnTo>
                  <a:cubicBezTo>
                    <a:pt x="8781" y="4691"/>
                    <a:pt x="10067" y="5978"/>
                    <a:pt x="10295" y="9157"/>
                  </a:cubicBezTo>
                  <a:cubicBezTo>
                    <a:pt x="9992" y="9687"/>
                    <a:pt x="9765" y="10066"/>
                    <a:pt x="9462" y="10444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" name="任意多边形: 形状 250"/>
            <p:cNvSpPr/>
            <p:nvPr/>
          </p:nvSpPr>
          <p:spPr>
            <a:xfrm>
              <a:off x="1506319" y="993192"/>
              <a:ext cx="15139" cy="22709"/>
            </a:xfrm>
            <a:custGeom>
              <a:avLst/>
              <a:gdLst>
                <a:gd name="connsiteX0" fmla="*/ 15814 w 15139"/>
                <a:gd name="connsiteY0" fmla="*/ 5733 h 22708"/>
                <a:gd name="connsiteX1" fmla="*/ 15284 w 15139"/>
                <a:gd name="connsiteY1" fmla="*/ 14968 h 22708"/>
                <a:gd name="connsiteX2" fmla="*/ 10667 w 15139"/>
                <a:gd name="connsiteY2" fmla="*/ 19888 h 22708"/>
                <a:gd name="connsiteX3" fmla="*/ 6201 w 15139"/>
                <a:gd name="connsiteY3" fmla="*/ 16103 h 22708"/>
                <a:gd name="connsiteX4" fmla="*/ 8396 w 15139"/>
                <a:gd name="connsiteY4" fmla="*/ 9593 h 22708"/>
                <a:gd name="connsiteX5" fmla="*/ 15814 w 15139"/>
                <a:gd name="connsiteY5" fmla="*/ 573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814" y="5733"/>
                  </a:moveTo>
                  <a:cubicBezTo>
                    <a:pt x="15663" y="8912"/>
                    <a:pt x="15511" y="11940"/>
                    <a:pt x="15284" y="14968"/>
                  </a:cubicBezTo>
                  <a:cubicBezTo>
                    <a:pt x="15057" y="17768"/>
                    <a:pt x="13619" y="19736"/>
                    <a:pt x="10667" y="19888"/>
                  </a:cubicBezTo>
                  <a:cubicBezTo>
                    <a:pt x="8245" y="19964"/>
                    <a:pt x="6276" y="18450"/>
                    <a:pt x="6201" y="16103"/>
                  </a:cubicBezTo>
                  <a:cubicBezTo>
                    <a:pt x="6049" y="13756"/>
                    <a:pt x="4233" y="9442"/>
                    <a:pt x="8396" y="9593"/>
                  </a:cubicBezTo>
                  <a:cubicBezTo>
                    <a:pt x="12256" y="9669"/>
                    <a:pt x="11954" y="5127"/>
                    <a:pt x="15814" y="5733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" name="任意多边形: 形状 251"/>
            <p:cNvSpPr/>
            <p:nvPr/>
          </p:nvSpPr>
          <p:spPr>
            <a:xfrm>
              <a:off x="1538659" y="1465737"/>
              <a:ext cx="45417" cy="45417"/>
            </a:xfrm>
            <a:custGeom>
              <a:avLst/>
              <a:gdLst>
                <a:gd name="connsiteX0" fmla="*/ 11557 w 45417"/>
                <a:gd name="connsiteY0" fmla="*/ 39893 h 45417"/>
                <a:gd name="connsiteX1" fmla="*/ 11860 w 45417"/>
                <a:gd name="connsiteY1" fmla="*/ 34291 h 45417"/>
                <a:gd name="connsiteX2" fmla="*/ 8984 w 45417"/>
                <a:gd name="connsiteY2" fmla="*/ 27025 h 45417"/>
                <a:gd name="connsiteX3" fmla="*/ 10043 w 45417"/>
                <a:gd name="connsiteY3" fmla="*/ 20969 h 45417"/>
                <a:gd name="connsiteX4" fmla="*/ 11557 w 45417"/>
                <a:gd name="connsiteY4" fmla="*/ 17109 h 45417"/>
                <a:gd name="connsiteX5" fmla="*/ 11633 w 45417"/>
                <a:gd name="connsiteY5" fmla="*/ 17033 h 45417"/>
                <a:gd name="connsiteX6" fmla="*/ 22987 w 45417"/>
                <a:gd name="connsiteY6" fmla="*/ 7495 h 45417"/>
                <a:gd name="connsiteX7" fmla="*/ 45847 w 45417"/>
                <a:gd name="connsiteY7" fmla="*/ 9539 h 45417"/>
                <a:gd name="connsiteX8" fmla="*/ 45847 w 45417"/>
                <a:gd name="connsiteY8" fmla="*/ 13324 h 45417"/>
                <a:gd name="connsiteX9" fmla="*/ 44031 w 45417"/>
                <a:gd name="connsiteY9" fmla="*/ 14686 h 45417"/>
                <a:gd name="connsiteX10" fmla="*/ 41835 w 45417"/>
                <a:gd name="connsiteY10" fmla="*/ 14913 h 45417"/>
                <a:gd name="connsiteX11" fmla="*/ 39640 w 45417"/>
                <a:gd name="connsiteY11" fmla="*/ 14535 h 45417"/>
                <a:gd name="connsiteX12" fmla="*/ 35326 w 45417"/>
                <a:gd name="connsiteY12" fmla="*/ 14384 h 45417"/>
                <a:gd name="connsiteX13" fmla="*/ 28740 w 45417"/>
                <a:gd name="connsiteY13" fmla="*/ 13400 h 45417"/>
                <a:gd name="connsiteX14" fmla="*/ 26848 w 45417"/>
                <a:gd name="connsiteY14" fmla="*/ 19909 h 45417"/>
                <a:gd name="connsiteX15" fmla="*/ 22987 w 45417"/>
                <a:gd name="connsiteY15" fmla="*/ 24830 h 45417"/>
                <a:gd name="connsiteX16" fmla="*/ 19203 w 45417"/>
                <a:gd name="connsiteY16" fmla="*/ 30507 h 45417"/>
                <a:gd name="connsiteX17" fmla="*/ 17310 w 45417"/>
                <a:gd name="connsiteY17" fmla="*/ 34291 h 45417"/>
                <a:gd name="connsiteX18" fmla="*/ 17159 w 45417"/>
                <a:gd name="connsiteY18" fmla="*/ 38758 h 45417"/>
                <a:gd name="connsiteX19" fmla="*/ 15115 w 45417"/>
                <a:gd name="connsiteY19" fmla="*/ 40271 h 45417"/>
                <a:gd name="connsiteX20" fmla="*/ 13904 w 45417"/>
                <a:gd name="connsiteY20" fmla="*/ 40726 h 45417"/>
                <a:gd name="connsiteX21" fmla="*/ 12617 w 45417"/>
                <a:gd name="connsiteY21" fmla="*/ 40726 h 45417"/>
                <a:gd name="connsiteX22" fmla="*/ 11557 w 45417"/>
                <a:gd name="connsiteY22" fmla="*/ 398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1557" y="39893"/>
                  </a:moveTo>
                  <a:cubicBezTo>
                    <a:pt x="11633" y="38001"/>
                    <a:pt x="11103" y="35881"/>
                    <a:pt x="11860" y="34291"/>
                  </a:cubicBezTo>
                  <a:cubicBezTo>
                    <a:pt x="13677" y="30507"/>
                    <a:pt x="12239" y="28841"/>
                    <a:pt x="8984" y="27025"/>
                  </a:cubicBezTo>
                  <a:cubicBezTo>
                    <a:pt x="4593" y="24527"/>
                    <a:pt x="4215" y="21802"/>
                    <a:pt x="10043" y="20969"/>
                  </a:cubicBezTo>
                  <a:cubicBezTo>
                    <a:pt x="13525" y="20439"/>
                    <a:pt x="11936" y="18698"/>
                    <a:pt x="11557" y="17109"/>
                  </a:cubicBezTo>
                  <a:lnTo>
                    <a:pt x="11633" y="17033"/>
                  </a:lnTo>
                  <a:cubicBezTo>
                    <a:pt x="17764" y="16579"/>
                    <a:pt x="17386" y="8479"/>
                    <a:pt x="22987" y="7495"/>
                  </a:cubicBezTo>
                  <a:cubicBezTo>
                    <a:pt x="30708" y="6587"/>
                    <a:pt x="38732" y="2954"/>
                    <a:pt x="45847" y="9539"/>
                  </a:cubicBezTo>
                  <a:cubicBezTo>
                    <a:pt x="45847" y="10826"/>
                    <a:pt x="45847" y="12037"/>
                    <a:pt x="45847" y="13324"/>
                  </a:cubicBezTo>
                  <a:cubicBezTo>
                    <a:pt x="45317" y="13854"/>
                    <a:pt x="44712" y="14308"/>
                    <a:pt x="44031" y="14686"/>
                  </a:cubicBezTo>
                  <a:cubicBezTo>
                    <a:pt x="43274" y="14838"/>
                    <a:pt x="42517" y="14913"/>
                    <a:pt x="41835" y="14913"/>
                  </a:cubicBezTo>
                  <a:cubicBezTo>
                    <a:pt x="41078" y="14838"/>
                    <a:pt x="40397" y="14686"/>
                    <a:pt x="39640" y="14535"/>
                  </a:cubicBezTo>
                  <a:cubicBezTo>
                    <a:pt x="38202" y="14232"/>
                    <a:pt x="36764" y="14308"/>
                    <a:pt x="35326" y="14384"/>
                  </a:cubicBezTo>
                  <a:cubicBezTo>
                    <a:pt x="33130" y="14157"/>
                    <a:pt x="30784" y="14838"/>
                    <a:pt x="28740" y="13400"/>
                  </a:cubicBezTo>
                  <a:cubicBezTo>
                    <a:pt x="26091" y="14989"/>
                    <a:pt x="26848" y="17639"/>
                    <a:pt x="26848" y="19909"/>
                  </a:cubicBezTo>
                  <a:cubicBezTo>
                    <a:pt x="26848" y="22634"/>
                    <a:pt x="26242" y="24678"/>
                    <a:pt x="22987" y="24830"/>
                  </a:cubicBezTo>
                  <a:cubicBezTo>
                    <a:pt x="18218" y="24375"/>
                    <a:pt x="18521" y="27328"/>
                    <a:pt x="19203" y="30507"/>
                  </a:cubicBezTo>
                  <a:cubicBezTo>
                    <a:pt x="16856" y="30885"/>
                    <a:pt x="14055" y="31112"/>
                    <a:pt x="17310" y="34291"/>
                  </a:cubicBezTo>
                  <a:cubicBezTo>
                    <a:pt x="18748" y="35805"/>
                    <a:pt x="18294" y="37319"/>
                    <a:pt x="17159" y="38758"/>
                  </a:cubicBezTo>
                  <a:cubicBezTo>
                    <a:pt x="16553" y="39363"/>
                    <a:pt x="15872" y="39817"/>
                    <a:pt x="15115" y="40271"/>
                  </a:cubicBezTo>
                  <a:cubicBezTo>
                    <a:pt x="14736" y="40423"/>
                    <a:pt x="14358" y="40574"/>
                    <a:pt x="13904" y="40726"/>
                  </a:cubicBezTo>
                  <a:cubicBezTo>
                    <a:pt x="13450" y="40726"/>
                    <a:pt x="13071" y="40726"/>
                    <a:pt x="12617" y="40726"/>
                  </a:cubicBezTo>
                  <a:cubicBezTo>
                    <a:pt x="12314" y="40347"/>
                    <a:pt x="11936" y="40120"/>
                    <a:pt x="11557" y="39893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" name="任意多边形: 形状 252"/>
            <p:cNvSpPr/>
            <p:nvPr/>
          </p:nvSpPr>
          <p:spPr>
            <a:xfrm>
              <a:off x="1539234" y="1532275"/>
              <a:ext cx="37848" cy="30278"/>
            </a:xfrm>
            <a:custGeom>
              <a:avLst/>
              <a:gdLst>
                <a:gd name="connsiteX0" fmla="*/ 16735 w 37847"/>
                <a:gd name="connsiteY0" fmla="*/ 5677 h 30278"/>
                <a:gd name="connsiteX1" fmla="*/ 19082 w 37847"/>
                <a:gd name="connsiteY1" fmla="*/ 10295 h 30278"/>
                <a:gd name="connsiteX2" fmla="*/ 33843 w 37847"/>
                <a:gd name="connsiteY2" fmla="*/ 17107 h 30278"/>
                <a:gd name="connsiteX3" fmla="*/ 14843 w 37847"/>
                <a:gd name="connsiteY3" fmla="*/ 24677 h 30278"/>
                <a:gd name="connsiteX4" fmla="*/ 8485 w 37847"/>
                <a:gd name="connsiteY4" fmla="*/ 22330 h 30278"/>
                <a:gd name="connsiteX5" fmla="*/ 7198 w 37847"/>
                <a:gd name="connsiteY5" fmla="*/ 17107 h 30278"/>
                <a:gd name="connsiteX6" fmla="*/ 12875 w 37847"/>
                <a:gd name="connsiteY6" fmla="*/ 13322 h 30278"/>
                <a:gd name="connsiteX7" fmla="*/ 16735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16735" y="5677"/>
                  </a:moveTo>
                  <a:cubicBezTo>
                    <a:pt x="16735" y="7645"/>
                    <a:pt x="17568" y="10522"/>
                    <a:pt x="19082" y="10295"/>
                  </a:cubicBezTo>
                  <a:cubicBezTo>
                    <a:pt x="25743" y="9159"/>
                    <a:pt x="28922" y="14912"/>
                    <a:pt x="33843" y="17107"/>
                  </a:cubicBezTo>
                  <a:cubicBezTo>
                    <a:pt x="29149" y="25736"/>
                    <a:pt x="22488" y="28386"/>
                    <a:pt x="14843" y="24677"/>
                  </a:cubicBezTo>
                  <a:cubicBezTo>
                    <a:pt x="13405" y="21952"/>
                    <a:pt x="10453" y="23390"/>
                    <a:pt x="8485" y="22330"/>
                  </a:cubicBezTo>
                  <a:cubicBezTo>
                    <a:pt x="6365" y="21119"/>
                    <a:pt x="4094" y="19681"/>
                    <a:pt x="7198" y="17107"/>
                  </a:cubicBezTo>
                  <a:cubicBezTo>
                    <a:pt x="8863" y="15517"/>
                    <a:pt x="11210" y="14836"/>
                    <a:pt x="12875" y="13322"/>
                  </a:cubicBezTo>
                  <a:cubicBezTo>
                    <a:pt x="13178" y="10219"/>
                    <a:pt x="14162" y="7570"/>
                    <a:pt x="16735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" name="任意多边形: 形状 253"/>
            <p:cNvSpPr/>
            <p:nvPr/>
          </p:nvSpPr>
          <p:spPr>
            <a:xfrm>
              <a:off x="1542798" y="1543705"/>
              <a:ext cx="30278" cy="22709"/>
            </a:xfrm>
            <a:custGeom>
              <a:avLst/>
              <a:gdLst>
                <a:gd name="connsiteX0" fmla="*/ 11279 w 30278"/>
                <a:gd name="connsiteY0" fmla="*/ 13247 h 22708"/>
                <a:gd name="connsiteX1" fmla="*/ 30278 w 30278"/>
                <a:gd name="connsiteY1" fmla="*/ 5677 h 22708"/>
                <a:gd name="connsiteX2" fmla="*/ 22482 w 30278"/>
                <a:gd name="connsiteY2" fmla="*/ 17031 h 22708"/>
                <a:gd name="connsiteX3" fmla="*/ 15139 w 30278"/>
                <a:gd name="connsiteY3" fmla="*/ 20892 h 22708"/>
                <a:gd name="connsiteX4" fmla="*/ 13247 w 30278"/>
                <a:gd name="connsiteY4" fmla="*/ 20892 h 22708"/>
                <a:gd name="connsiteX5" fmla="*/ 11354 w 30278"/>
                <a:gd name="connsiteY5" fmla="*/ 18999 h 22708"/>
                <a:gd name="connsiteX6" fmla="*/ 9462 w 30278"/>
                <a:gd name="connsiteY6" fmla="*/ 17107 h 22708"/>
                <a:gd name="connsiteX7" fmla="*/ 7570 w 30278"/>
                <a:gd name="connsiteY7" fmla="*/ 17107 h 22708"/>
                <a:gd name="connsiteX8" fmla="*/ 5677 w 30278"/>
                <a:gd name="connsiteY8" fmla="*/ 15215 h 22708"/>
                <a:gd name="connsiteX9" fmla="*/ 5677 w 30278"/>
                <a:gd name="connsiteY9" fmla="*/ 15215 h 22708"/>
                <a:gd name="connsiteX10" fmla="*/ 11279 w 30278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1279" y="13247"/>
                  </a:moveTo>
                  <a:cubicBezTo>
                    <a:pt x="18772" y="13701"/>
                    <a:pt x="25055" y="10900"/>
                    <a:pt x="30278" y="5677"/>
                  </a:cubicBezTo>
                  <a:cubicBezTo>
                    <a:pt x="30430" y="11354"/>
                    <a:pt x="29900" y="16729"/>
                    <a:pt x="22482" y="17031"/>
                  </a:cubicBezTo>
                  <a:cubicBezTo>
                    <a:pt x="19302" y="17183"/>
                    <a:pt x="17713" y="19908"/>
                    <a:pt x="15139" y="20892"/>
                  </a:cubicBezTo>
                  <a:cubicBezTo>
                    <a:pt x="14534" y="21573"/>
                    <a:pt x="13852" y="21497"/>
                    <a:pt x="13247" y="20892"/>
                  </a:cubicBezTo>
                  <a:cubicBezTo>
                    <a:pt x="12641" y="20286"/>
                    <a:pt x="11960" y="19605"/>
                    <a:pt x="11354" y="18999"/>
                  </a:cubicBezTo>
                  <a:cubicBezTo>
                    <a:pt x="10749" y="18394"/>
                    <a:pt x="10067" y="17713"/>
                    <a:pt x="9462" y="17107"/>
                  </a:cubicBezTo>
                  <a:cubicBezTo>
                    <a:pt x="8856" y="17107"/>
                    <a:pt x="8175" y="17107"/>
                    <a:pt x="7570" y="17107"/>
                  </a:cubicBezTo>
                  <a:cubicBezTo>
                    <a:pt x="6964" y="16502"/>
                    <a:pt x="6358" y="15745"/>
                    <a:pt x="5677" y="15215"/>
                  </a:cubicBezTo>
                  <a:lnTo>
                    <a:pt x="5677" y="15215"/>
                  </a:lnTo>
                  <a:cubicBezTo>
                    <a:pt x="6888" y="12641"/>
                    <a:pt x="9235" y="13398"/>
                    <a:pt x="11279" y="13247"/>
                  </a:cubicBezTo>
                  <a:close/>
                </a:path>
              </a:pathLst>
            </a:custGeom>
            <a:solidFill>
              <a:srgbClr val="F0C0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" name="任意多边形: 形状 254"/>
            <p:cNvSpPr/>
            <p:nvPr/>
          </p:nvSpPr>
          <p:spPr>
            <a:xfrm>
              <a:off x="1543999" y="1491976"/>
              <a:ext cx="22709" cy="22709"/>
            </a:xfrm>
            <a:custGeom>
              <a:avLst/>
              <a:gdLst>
                <a:gd name="connsiteX0" fmla="*/ 10078 w 22708"/>
                <a:gd name="connsiteY0" fmla="*/ 11762 h 22708"/>
                <a:gd name="connsiteX1" fmla="*/ 11971 w 22708"/>
                <a:gd name="connsiteY1" fmla="*/ 7977 h 22708"/>
                <a:gd name="connsiteX2" fmla="*/ 17723 w 22708"/>
                <a:gd name="connsiteY2" fmla="*/ 10702 h 22708"/>
                <a:gd name="connsiteX3" fmla="*/ 21432 w 22708"/>
                <a:gd name="connsiteY3" fmla="*/ 20315 h 22708"/>
                <a:gd name="connsiteX4" fmla="*/ 6369 w 22708"/>
                <a:gd name="connsiteY4" fmla="*/ 17439 h 22708"/>
                <a:gd name="connsiteX5" fmla="*/ 5764 w 22708"/>
                <a:gd name="connsiteY5" fmla="*/ 15622 h 22708"/>
                <a:gd name="connsiteX6" fmla="*/ 8261 w 22708"/>
                <a:gd name="connsiteY6" fmla="*/ 13654 h 22708"/>
                <a:gd name="connsiteX7" fmla="*/ 8261 w 22708"/>
                <a:gd name="connsiteY7" fmla="*/ 13654 h 22708"/>
                <a:gd name="connsiteX8" fmla="*/ 10078 w 22708"/>
                <a:gd name="connsiteY8" fmla="*/ 117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078" y="11762"/>
                  </a:moveTo>
                  <a:cubicBezTo>
                    <a:pt x="11743" y="11005"/>
                    <a:pt x="11971" y="9491"/>
                    <a:pt x="11971" y="7977"/>
                  </a:cubicBezTo>
                  <a:cubicBezTo>
                    <a:pt x="15377" y="5706"/>
                    <a:pt x="19162" y="3208"/>
                    <a:pt x="17723" y="10702"/>
                  </a:cubicBezTo>
                  <a:cubicBezTo>
                    <a:pt x="16966" y="14487"/>
                    <a:pt x="19237" y="16985"/>
                    <a:pt x="21432" y="20315"/>
                  </a:cubicBezTo>
                  <a:cubicBezTo>
                    <a:pt x="15528" y="21375"/>
                    <a:pt x="11138" y="18347"/>
                    <a:pt x="6369" y="17439"/>
                  </a:cubicBezTo>
                  <a:cubicBezTo>
                    <a:pt x="5764" y="16985"/>
                    <a:pt x="5536" y="16379"/>
                    <a:pt x="5764" y="15622"/>
                  </a:cubicBezTo>
                  <a:cubicBezTo>
                    <a:pt x="6369" y="14714"/>
                    <a:pt x="7505" y="14335"/>
                    <a:pt x="8261" y="13654"/>
                  </a:cubicBezTo>
                  <a:lnTo>
                    <a:pt x="8261" y="13654"/>
                  </a:lnTo>
                  <a:cubicBezTo>
                    <a:pt x="8791" y="12973"/>
                    <a:pt x="9473" y="12443"/>
                    <a:pt x="10078" y="11762"/>
                  </a:cubicBezTo>
                  <a:close/>
                </a:path>
              </a:pathLst>
            </a:custGeom>
            <a:solidFill>
              <a:srgbClr val="F2CA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" name="任意多边形: 形状 255"/>
            <p:cNvSpPr/>
            <p:nvPr/>
          </p:nvSpPr>
          <p:spPr>
            <a:xfrm>
              <a:off x="1561722" y="1471946"/>
              <a:ext cx="22709" cy="22709"/>
            </a:xfrm>
            <a:custGeom>
              <a:avLst/>
              <a:gdLst>
                <a:gd name="connsiteX0" fmla="*/ 5677 w 22708"/>
                <a:gd name="connsiteY0" fmla="*/ 7040 h 22708"/>
                <a:gd name="connsiteX1" fmla="*/ 13247 w 22708"/>
                <a:gd name="connsiteY1" fmla="*/ 7040 h 22708"/>
                <a:gd name="connsiteX2" fmla="*/ 17031 w 22708"/>
                <a:gd name="connsiteY2" fmla="*/ 7040 h 22708"/>
                <a:gd name="connsiteX3" fmla="*/ 17031 w 22708"/>
                <a:gd name="connsiteY3" fmla="*/ 7040 h 22708"/>
                <a:gd name="connsiteX4" fmla="*/ 20892 w 22708"/>
                <a:gd name="connsiteY4" fmla="*/ 7040 h 22708"/>
                <a:gd name="connsiteX5" fmla="*/ 22784 w 22708"/>
                <a:gd name="connsiteY5" fmla="*/ 7040 h 22708"/>
                <a:gd name="connsiteX6" fmla="*/ 16880 w 22708"/>
                <a:gd name="connsiteY6" fmla="*/ 20892 h 22708"/>
                <a:gd name="connsiteX7" fmla="*/ 7342 w 22708"/>
                <a:gd name="connsiteY7" fmla="*/ 11430 h 22708"/>
                <a:gd name="connsiteX8" fmla="*/ 5677 w 22708"/>
                <a:gd name="connsiteY8" fmla="*/ 704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040"/>
                  </a:moveTo>
                  <a:cubicBezTo>
                    <a:pt x="8175" y="5223"/>
                    <a:pt x="10749" y="5223"/>
                    <a:pt x="13247" y="7040"/>
                  </a:cubicBezTo>
                  <a:cubicBezTo>
                    <a:pt x="14534" y="5980"/>
                    <a:pt x="15820" y="5980"/>
                    <a:pt x="17031" y="7040"/>
                  </a:cubicBezTo>
                  <a:lnTo>
                    <a:pt x="17031" y="7040"/>
                  </a:lnTo>
                  <a:cubicBezTo>
                    <a:pt x="18318" y="8175"/>
                    <a:pt x="19605" y="8251"/>
                    <a:pt x="20892" y="7040"/>
                  </a:cubicBezTo>
                  <a:cubicBezTo>
                    <a:pt x="21497" y="7040"/>
                    <a:pt x="22179" y="7040"/>
                    <a:pt x="22784" y="7040"/>
                  </a:cubicBezTo>
                  <a:cubicBezTo>
                    <a:pt x="21043" y="11354"/>
                    <a:pt x="21952" y="16804"/>
                    <a:pt x="16880" y="20892"/>
                  </a:cubicBezTo>
                  <a:cubicBezTo>
                    <a:pt x="15593" y="15063"/>
                    <a:pt x="15139" y="9462"/>
                    <a:pt x="7342" y="11430"/>
                  </a:cubicBezTo>
                  <a:cubicBezTo>
                    <a:pt x="4845" y="12036"/>
                    <a:pt x="6056" y="8629"/>
                    <a:pt x="5677" y="7040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" name="任意多边形: 形状 256"/>
            <p:cNvSpPr/>
            <p:nvPr/>
          </p:nvSpPr>
          <p:spPr>
            <a:xfrm>
              <a:off x="1578868" y="1479473"/>
              <a:ext cx="22709" cy="15139"/>
            </a:xfrm>
            <a:custGeom>
              <a:avLst/>
              <a:gdLst>
                <a:gd name="connsiteX0" fmla="*/ 9423 w 22708"/>
                <a:gd name="connsiteY0" fmla="*/ 14727 h 15139"/>
                <a:gd name="connsiteX1" fmla="*/ 5941 w 22708"/>
                <a:gd name="connsiteY1" fmla="*/ 8672 h 15139"/>
                <a:gd name="connsiteX2" fmla="*/ 9877 w 22708"/>
                <a:gd name="connsiteY2" fmla="*/ 6174 h 15139"/>
                <a:gd name="connsiteX3" fmla="*/ 20399 w 22708"/>
                <a:gd name="connsiteY3" fmla="*/ 13440 h 15139"/>
                <a:gd name="connsiteX4" fmla="*/ 9423 w 22708"/>
                <a:gd name="connsiteY4" fmla="*/ 14727 h 15139"/>
                <a:gd name="connsiteX5" fmla="*/ 9423 w 22708"/>
                <a:gd name="connsiteY5" fmla="*/ 14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423" y="14727"/>
                  </a:moveTo>
                  <a:cubicBezTo>
                    <a:pt x="8439" y="12608"/>
                    <a:pt x="4654" y="12002"/>
                    <a:pt x="5941" y="8672"/>
                  </a:cubicBezTo>
                  <a:cubicBezTo>
                    <a:pt x="6622" y="6930"/>
                    <a:pt x="9196" y="4660"/>
                    <a:pt x="9877" y="6174"/>
                  </a:cubicBezTo>
                  <a:cubicBezTo>
                    <a:pt x="11845" y="11094"/>
                    <a:pt x="18431" y="8293"/>
                    <a:pt x="20399" y="13440"/>
                  </a:cubicBezTo>
                  <a:cubicBezTo>
                    <a:pt x="16841" y="15636"/>
                    <a:pt x="12981" y="14349"/>
                    <a:pt x="9423" y="14727"/>
                  </a:cubicBezTo>
                  <a:lnTo>
                    <a:pt x="9423" y="14727"/>
                  </a:lnTo>
                  <a:close/>
                </a:path>
              </a:pathLst>
            </a:custGeom>
            <a:solidFill>
              <a:srgbClr val="EDB4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" name="任意多边形: 形状 257"/>
            <p:cNvSpPr/>
            <p:nvPr/>
          </p:nvSpPr>
          <p:spPr>
            <a:xfrm>
              <a:off x="1567551" y="1500760"/>
              <a:ext cx="15139" cy="22709"/>
            </a:xfrm>
            <a:custGeom>
              <a:avLst/>
              <a:gdLst>
                <a:gd name="connsiteX0" fmla="*/ 14988 w 15139"/>
                <a:gd name="connsiteY0" fmla="*/ 8655 h 22708"/>
                <a:gd name="connsiteX1" fmla="*/ 7418 w 15139"/>
                <a:gd name="connsiteY1" fmla="*/ 20009 h 22708"/>
                <a:gd name="connsiteX2" fmla="*/ 5677 w 15139"/>
                <a:gd name="connsiteY2" fmla="*/ 5778 h 22708"/>
                <a:gd name="connsiteX3" fmla="*/ 14988 w 15139"/>
                <a:gd name="connsiteY3" fmla="*/ 8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988" y="8655"/>
                  </a:moveTo>
                  <a:cubicBezTo>
                    <a:pt x="16653" y="15240"/>
                    <a:pt x="10749" y="16754"/>
                    <a:pt x="7418" y="20009"/>
                  </a:cubicBezTo>
                  <a:cubicBezTo>
                    <a:pt x="4844" y="15316"/>
                    <a:pt x="10067" y="10396"/>
                    <a:pt x="5677" y="5778"/>
                  </a:cubicBezTo>
                  <a:cubicBezTo>
                    <a:pt x="10219" y="4945"/>
                    <a:pt x="11657" y="9563"/>
                    <a:pt x="14988" y="8655"/>
                  </a:cubicBezTo>
                  <a:close/>
                </a:path>
              </a:pathLst>
            </a:custGeom>
            <a:solidFill>
              <a:srgbClr val="F3CE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" name="任意多边形: 形状 258"/>
            <p:cNvSpPr/>
            <p:nvPr/>
          </p:nvSpPr>
          <p:spPr>
            <a:xfrm>
              <a:off x="1561021" y="1486832"/>
              <a:ext cx="15139" cy="15139"/>
            </a:xfrm>
            <a:custGeom>
              <a:avLst/>
              <a:gdLst>
                <a:gd name="connsiteX0" fmla="*/ 15613 w 15139"/>
                <a:gd name="connsiteY0" fmla="*/ 9942 h 15139"/>
                <a:gd name="connsiteX1" fmla="*/ 6908 w 15139"/>
                <a:gd name="connsiteY1" fmla="*/ 12818 h 15139"/>
                <a:gd name="connsiteX2" fmla="*/ 7589 w 15139"/>
                <a:gd name="connsiteY2" fmla="*/ 11077 h 15139"/>
                <a:gd name="connsiteX3" fmla="*/ 9785 w 15139"/>
                <a:gd name="connsiteY3" fmla="*/ 8503 h 15139"/>
                <a:gd name="connsiteX4" fmla="*/ 10466 w 15139"/>
                <a:gd name="connsiteY4" fmla="*/ 5778 h 15139"/>
                <a:gd name="connsiteX5" fmla="*/ 14402 w 15139"/>
                <a:gd name="connsiteY5" fmla="*/ 8125 h 15139"/>
                <a:gd name="connsiteX6" fmla="*/ 15613 w 15139"/>
                <a:gd name="connsiteY6" fmla="*/ 99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613" y="9942"/>
                  </a:moveTo>
                  <a:cubicBezTo>
                    <a:pt x="15613" y="11834"/>
                    <a:pt x="9558" y="13726"/>
                    <a:pt x="6908" y="12818"/>
                  </a:cubicBezTo>
                  <a:cubicBezTo>
                    <a:pt x="5167" y="12213"/>
                    <a:pt x="5167" y="11380"/>
                    <a:pt x="7589" y="11077"/>
                  </a:cubicBezTo>
                  <a:cubicBezTo>
                    <a:pt x="10087" y="10774"/>
                    <a:pt x="10315" y="9715"/>
                    <a:pt x="9785" y="8503"/>
                  </a:cubicBezTo>
                  <a:cubicBezTo>
                    <a:pt x="9330" y="7519"/>
                    <a:pt x="7589" y="6308"/>
                    <a:pt x="10466" y="5778"/>
                  </a:cubicBezTo>
                  <a:cubicBezTo>
                    <a:pt x="13645" y="5248"/>
                    <a:pt x="13797" y="6914"/>
                    <a:pt x="14402" y="8125"/>
                  </a:cubicBezTo>
                  <a:cubicBezTo>
                    <a:pt x="14705" y="8882"/>
                    <a:pt x="15310" y="9563"/>
                    <a:pt x="15613" y="9942"/>
                  </a:cubicBezTo>
                  <a:close/>
                </a:path>
              </a:pathLst>
            </a:custGeom>
            <a:solidFill>
              <a:srgbClr val="EEB8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" name="任意多边形: 形状 259"/>
            <p:cNvSpPr/>
            <p:nvPr/>
          </p:nvSpPr>
          <p:spPr>
            <a:xfrm>
              <a:off x="1538518" y="1518863"/>
              <a:ext cx="15139" cy="15139"/>
            </a:xfrm>
            <a:custGeom>
              <a:avLst/>
              <a:gdLst>
                <a:gd name="connsiteX0" fmla="*/ 11698 w 15139"/>
                <a:gd name="connsiteY0" fmla="*/ 5691 h 15139"/>
                <a:gd name="connsiteX1" fmla="*/ 16164 w 15139"/>
                <a:gd name="connsiteY1" fmla="*/ 6524 h 15139"/>
                <a:gd name="connsiteX2" fmla="*/ 14574 w 15139"/>
                <a:gd name="connsiteY2" fmla="*/ 9930 h 15139"/>
                <a:gd name="connsiteX3" fmla="*/ 5794 w 15139"/>
                <a:gd name="connsiteY3" fmla="*/ 16667 h 15139"/>
                <a:gd name="connsiteX4" fmla="*/ 11698 w 15139"/>
                <a:gd name="connsiteY4" fmla="*/ 5691 h 15139"/>
                <a:gd name="connsiteX5" fmla="*/ 11698 w 15139"/>
                <a:gd name="connsiteY5" fmla="*/ 56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698" y="5691"/>
                  </a:moveTo>
                  <a:cubicBezTo>
                    <a:pt x="13212" y="5843"/>
                    <a:pt x="15029" y="5237"/>
                    <a:pt x="16164" y="6524"/>
                  </a:cubicBezTo>
                  <a:cubicBezTo>
                    <a:pt x="17754" y="8492"/>
                    <a:pt x="15786" y="9173"/>
                    <a:pt x="14574" y="9930"/>
                  </a:cubicBezTo>
                  <a:cubicBezTo>
                    <a:pt x="11395" y="11747"/>
                    <a:pt x="9881" y="15834"/>
                    <a:pt x="5794" y="16667"/>
                  </a:cubicBezTo>
                  <a:cubicBezTo>
                    <a:pt x="4810" y="11293"/>
                    <a:pt x="10336" y="9627"/>
                    <a:pt x="11698" y="5691"/>
                  </a:cubicBezTo>
                  <a:lnTo>
                    <a:pt x="11698" y="5691"/>
                  </a:ln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" name="任意多边形: 形状 260"/>
            <p:cNvSpPr/>
            <p:nvPr/>
          </p:nvSpPr>
          <p:spPr>
            <a:xfrm>
              <a:off x="1546912" y="1481273"/>
              <a:ext cx="15139" cy="15139"/>
            </a:xfrm>
            <a:custGeom>
              <a:avLst/>
              <a:gdLst>
                <a:gd name="connsiteX0" fmla="*/ 10949 w 15139"/>
                <a:gd name="connsiteY0" fmla="*/ 14819 h 15139"/>
                <a:gd name="connsiteX1" fmla="*/ 9814 w 15139"/>
                <a:gd name="connsiteY1" fmla="*/ 13456 h 15139"/>
                <a:gd name="connsiteX2" fmla="*/ 6408 w 15139"/>
                <a:gd name="connsiteY2" fmla="*/ 7401 h 15139"/>
                <a:gd name="connsiteX3" fmla="*/ 13144 w 15139"/>
                <a:gd name="connsiteY3" fmla="*/ 8233 h 15139"/>
                <a:gd name="connsiteX4" fmla="*/ 14734 w 15139"/>
                <a:gd name="connsiteY4" fmla="*/ 9066 h 15139"/>
                <a:gd name="connsiteX5" fmla="*/ 14734 w 15139"/>
                <a:gd name="connsiteY5" fmla="*/ 12851 h 15139"/>
                <a:gd name="connsiteX6" fmla="*/ 15113 w 15139"/>
                <a:gd name="connsiteY6" fmla="*/ 14138 h 15139"/>
                <a:gd name="connsiteX7" fmla="*/ 14658 w 15139"/>
                <a:gd name="connsiteY7" fmla="*/ 14743 h 15139"/>
                <a:gd name="connsiteX8" fmla="*/ 10949 w 15139"/>
                <a:gd name="connsiteY8" fmla="*/ 14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0949" y="14819"/>
                  </a:moveTo>
                  <a:cubicBezTo>
                    <a:pt x="10571" y="14365"/>
                    <a:pt x="10268" y="13759"/>
                    <a:pt x="9814" y="13456"/>
                  </a:cubicBezTo>
                  <a:cubicBezTo>
                    <a:pt x="7694" y="11943"/>
                    <a:pt x="4137" y="10958"/>
                    <a:pt x="6408" y="7401"/>
                  </a:cubicBezTo>
                  <a:cubicBezTo>
                    <a:pt x="8754" y="3843"/>
                    <a:pt x="11025" y="6644"/>
                    <a:pt x="13144" y="8233"/>
                  </a:cubicBezTo>
                  <a:cubicBezTo>
                    <a:pt x="13599" y="8612"/>
                    <a:pt x="14204" y="8839"/>
                    <a:pt x="14734" y="9066"/>
                  </a:cubicBezTo>
                  <a:cubicBezTo>
                    <a:pt x="14734" y="10353"/>
                    <a:pt x="14734" y="11564"/>
                    <a:pt x="14734" y="12851"/>
                  </a:cubicBezTo>
                  <a:cubicBezTo>
                    <a:pt x="15188" y="13305"/>
                    <a:pt x="15264" y="13683"/>
                    <a:pt x="15113" y="14138"/>
                  </a:cubicBezTo>
                  <a:cubicBezTo>
                    <a:pt x="14961" y="14516"/>
                    <a:pt x="14810" y="14743"/>
                    <a:pt x="14658" y="14743"/>
                  </a:cubicBezTo>
                  <a:cubicBezTo>
                    <a:pt x="13447" y="14819"/>
                    <a:pt x="12236" y="14819"/>
                    <a:pt x="10949" y="14819"/>
                  </a:cubicBezTo>
                  <a:close/>
                </a:path>
              </a:pathLst>
            </a:custGeom>
            <a:solidFill>
              <a:srgbClr val="ECB4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" name="任意多边形: 形状 261"/>
            <p:cNvSpPr/>
            <p:nvPr/>
          </p:nvSpPr>
          <p:spPr>
            <a:xfrm>
              <a:off x="1539400" y="1537180"/>
              <a:ext cx="15139" cy="15139"/>
            </a:xfrm>
            <a:custGeom>
              <a:avLst/>
              <a:gdLst>
                <a:gd name="connsiteX0" fmla="*/ 12784 w 15139"/>
                <a:gd name="connsiteY0" fmla="*/ 8341 h 15139"/>
                <a:gd name="connsiteX1" fmla="*/ 7107 w 15139"/>
                <a:gd name="connsiteY1" fmla="*/ 12126 h 15139"/>
                <a:gd name="connsiteX2" fmla="*/ 6880 w 15139"/>
                <a:gd name="connsiteY2" fmla="*/ 6600 h 15139"/>
                <a:gd name="connsiteX3" fmla="*/ 12784 w 15139"/>
                <a:gd name="connsiteY3" fmla="*/ 83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84" y="8341"/>
                  </a:moveTo>
                  <a:cubicBezTo>
                    <a:pt x="12557" y="12126"/>
                    <a:pt x="11346" y="14397"/>
                    <a:pt x="7107" y="12126"/>
                  </a:cubicBezTo>
                  <a:cubicBezTo>
                    <a:pt x="6729" y="10310"/>
                    <a:pt x="4231" y="8720"/>
                    <a:pt x="6880" y="6600"/>
                  </a:cubicBezTo>
                  <a:cubicBezTo>
                    <a:pt x="9908" y="4102"/>
                    <a:pt x="10968" y="7357"/>
                    <a:pt x="12784" y="8341"/>
                  </a:cubicBezTo>
                  <a:close/>
                </a:path>
              </a:pathLst>
            </a:custGeom>
            <a:solidFill>
              <a:srgbClr val="EDB3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" name="任意多边形: 形状 262"/>
            <p:cNvSpPr/>
            <p:nvPr/>
          </p:nvSpPr>
          <p:spPr>
            <a:xfrm>
              <a:off x="1565658" y="1520845"/>
              <a:ext cx="15139" cy="15139"/>
            </a:xfrm>
            <a:custGeom>
              <a:avLst/>
              <a:gdLst>
                <a:gd name="connsiteX0" fmla="*/ 13095 w 15139"/>
                <a:gd name="connsiteY0" fmla="*/ 5677 h 15139"/>
                <a:gd name="connsiteX1" fmla="*/ 11203 w 15139"/>
                <a:gd name="connsiteY1" fmla="*/ 13247 h 15139"/>
                <a:gd name="connsiteX2" fmla="*/ 5677 w 15139"/>
                <a:gd name="connsiteY2" fmla="*/ 7570 h 15139"/>
                <a:gd name="connsiteX3" fmla="*/ 1309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95" y="5677"/>
                  </a:moveTo>
                  <a:cubicBezTo>
                    <a:pt x="13474" y="8478"/>
                    <a:pt x="12490" y="10900"/>
                    <a:pt x="11203" y="13247"/>
                  </a:cubicBezTo>
                  <a:cubicBezTo>
                    <a:pt x="7570" y="13322"/>
                    <a:pt x="6964" y="10370"/>
                    <a:pt x="5677" y="7570"/>
                  </a:cubicBezTo>
                  <a:cubicBezTo>
                    <a:pt x="8024" y="6207"/>
                    <a:pt x="11127" y="7797"/>
                    <a:pt x="13095" y="5677"/>
                  </a:cubicBezTo>
                  <a:close/>
                </a:path>
              </a:pathLst>
            </a:custGeom>
            <a:solidFill>
              <a:srgbClr val="F2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" name="任意多边形: 形状 263"/>
            <p:cNvSpPr/>
            <p:nvPr/>
          </p:nvSpPr>
          <p:spPr>
            <a:xfrm>
              <a:off x="1542723" y="1499953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7570 w 7569"/>
                <a:gd name="connsiteY1" fmla="*/ 9462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  <a:gd name="connsiteX4" fmla="*/ 7570 w 7569"/>
                <a:gd name="connsiteY4" fmla="*/ 5677 h 15139"/>
                <a:gd name="connsiteX5" fmla="*/ 8024 w 7569"/>
                <a:gd name="connsiteY5" fmla="*/ 6964 h 15139"/>
                <a:gd name="connsiteX6" fmla="*/ 7570 w 756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570" y="8175"/>
                    <a:pt x="7570" y="8856"/>
                    <a:pt x="7570" y="9462"/>
                  </a:cubicBezTo>
                  <a:cubicBezTo>
                    <a:pt x="6964" y="9462"/>
                    <a:pt x="6283" y="9462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lnTo>
                    <a:pt x="7570" y="5677"/>
                  </a:lnTo>
                  <a:cubicBezTo>
                    <a:pt x="8024" y="6131"/>
                    <a:pt x="8251" y="6510"/>
                    <a:pt x="8024" y="6964"/>
                  </a:cubicBezTo>
                  <a:cubicBezTo>
                    <a:pt x="7872" y="7342"/>
                    <a:pt x="7721" y="7570"/>
                    <a:pt x="7570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" name="任意多边形: 形状 264"/>
            <p:cNvSpPr/>
            <p:nvPr/>
          </p:nvSpPr>
          <p:spPr>
            <a:xfrm>
              <a:off x="1555969" y="148852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358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" name="任意多边形: 形状 265"/>
            <p:cNvSpPr/>
            <p:nvPr/>
          </p:nvSpPr>
          <p:spPr>
            <a:xfrm>
              <a:off x="1536970" y="154938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" name="任意多边形: 形状 266"/>
            <p:cNvSpPr/>
            <p:nvPr/>
          </p:nvSpPr>
          <p:spPr>
            <a:xfrm>
              <a:off x="1535077" y="154748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" name="任意多边形: 形状 267"/>
            <p:cNvSpPr/>
            <p:nvPr/>
          </p:nvSpPr>
          <p:spPr>
            <a:xfrm>
              <a:off x="1533185" y="1545597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" name="任意多边形: 形状 268"/>
            <p:cNvSpPr/>
            <p:nvPr/>
          </p:nvSpPr>
          <p:spPr>
            <a:xfrm>
              <a:off x="1767945" y="712452"/>
              <a:ext cx="30278" cy="45417"/>
            </a:xfrm>
            <a:custGeom>
              <a:avLst/>
              <a:gdLst>
                <a:gd name="connsiteX0" fmla="*/ 12310 w 30278"/>
                <a:gd name="connsiteY0" fmla="*/ 15559 h 45417"/>
                <a:gd name="connsiteX1" fmla="*/ 18366 w 30278"/>
                <a:gd name="connsiteY1" fmla="*/ 10033 h 45417"/>
                <a:gd name="connsiteX2" fmla="*/ 27449 w 30278"/>
                <a:gd name="connsiteY2" fmla="*/ 6173 h 45417"/>
                <a:gd name="connsiteX3" fmla="*/ 30553 w 30278"/>
                <a:gd name="connsiteY3" fmla="*/ 16770 h 45417"/>
                <a:gd name="connsiteX4" fmla="*/ 30174 w 30278"/>
                <a:gd name="connsiteY4" fmla="*/ 24718 h 45417"/>
                <a:gd name="connsiteX5" fmla="*/ 25027 w 30278"/>
                <a:gd name="connsiteY5" fmla="*/ 33726 h 45417"/>
                <a:gd name="connsiteX6" fmla="*/ 19955 w 30278"/>
                <a:gd name="connsiteY6" fmla="*/ 42279 h 45417"/>
                <a:gd name="connsiteX7" fmla="*/ 6784 w 30278"/>
                <a:gd name="connsiteY7" fmla="*/ 31455 h 45417"/>
                <a:gd name="connsiteX8" fmla="*/ 7541 w 30278"/>
                <a:gd name="connsiteY8" fmla="*/ 24567 h 45417"/>
                <a:gd name="connsiteX9" fmla="*/ 12310 w 30278"/>
                <a:gd name="connsiteY9" fmla="*/ 1555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45417">
                  <a:moveTo>
                    <a:pt x="12310" y="15559"/>
                  </a:moveTo>
                  <a:cubicBezTo>
                    <a:pt x="15035" y="14499"/>
                    <a:pt x="17760" y="12380"/>
                    <a:pt x="18366" y="10033"/>
                  </a:cubicBezTo>
                  <a:cubicBezTo>
                    <a:pt x="19955" y="4280"/>
                    <a:pt x="23740" y="5719"/>
                    <a:pt x="27449" y="6173"/>
                  </a:cubicBezTo>
                  <a:cubicBezTo>
                    <a:pt x="31764" y="8746"/>
                    <a:pt x="33505" y="12228"/>
                    <a:pt x="30553" y="16770"/>
                  </a:cubicBezTo>
                  <a:cubicBezTo>
                    <a:pt x="28736" y="19571"/>
                    <a:pt x="28055" y="21160"/>
                    <a:pt x="30174" y="24718"/>
                  </a:cubicBezTo>
                  <a:cubicBezTo>
                    <a:pt x="31764" y="27443"/>
                    <a:pt x="27752" y="31455"/>
                    <a:pt x="25027" y="33726"/>
                  </a:cubicBezTo>
                  <a:cubicBezTo>
                    <a:pt x="22226" y="36148"/>
                    <a:pt x="20258" y="38570"/>
                    <a:pt x="19955" y="42279"/>
                  </a:cubicBezTo>
                  <a:cubicBezTo>
                    <a:pt x="13521" y="41144"/>
                    <a:pt x="10569" y="35845"/>
                    <a:pt x="6784" y="31455"/>
                  </a:cubicBezTo>
                  <a:cubicBezTo>
                    <a:pt x="4816" y="29184"/>
                    <a:pt x="5725" y="26383"/>
                    <a:pt x="7541" y="24567"/>
                  </a:cubicBezTo>
                  <a:cubicBezTo>
                    <a:pt x="10115" y="21993"/>
                    <a:pt x="10342" y="18360"/>
                    <a:pt x="12310" y="15559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" name="任意多边形: 形状 269"/>
            <p:cNvSpPr/>
            <p:nvPr/>
          </p:nvSpPr>
          <p:spPr>
            <a:xfrm>
              <a:off x="1765224" y="712561"/>
              <a:ext cx="22709" cy="60556"/>
            </a:xfrm>
            <a:custGeom>
              <a:avLst/>
              <a:gdLst>
                <a:gd name="connsiteX0" fmla="*/ 15031 w 22708"/>
                <a:gd name="connsiteY0" fmla="*/ 15450 h 60556"/>
                <a:gd name="connsiteX1" fmla="*/ 12155 w 22708"/>
                <a:gd name="connsiteY1" fmla="*/ 25291 h 60556"/>
                <a:gd name="connsiteX2" fmla="*/ 11852 w 22708"/>
                <a:gd name="connsiteY2" fmla="*/ 31952 h 60556"/>
                <a:gd name="connsiteX3" fmla="*/ 22676 w 22708"/>
                <a:gd name="connsiteY3" fmla="*/ 42171 h 60556"/>
                <a:gd name="connsiteX4" fmla="*/ 18210 w 22708"/>
                <a:gd name="connsiteY4" fmla="*/ 54131 h 60556"/>
                <a:gd name="connsiteX5" fmla="*/ 13063 w 22708"/>
                <a:gd name="connsiteY5" fmla="*/ 57764 h 60556"/>
                <a:gd name="connsiteX6" fmla="*/ 11700 w 22708"/>
                <a:gd name="connsiteY6" fmla="*/ 51935 h 60556"/>
                <a:gd name="connsiteX7" fmla="*/ 9278 w 22708"/>
                <a:gd name="connsiteY7" fmla="*/ 43987 h 60556"/>
                <a:gd name="connsiteX8" fmla="*/ 7386 w 22708"/>
                <a:gd name="connsiteY8" fmla="*/ 26956 h 60556"/>
                <a:gd name="connsiteX9" fmla="*/ 5796 w 22708"/>
                <a:gd name="connsiteY9" fmla="*/ 14239 h 60556"/>
                <a:gd name="connsiteX10" fmla="*/ 7310 w 22708"/>
                <a:gd name="connsiteY10" fmla="*/ 7881 h 60556"/>
                <a:gd name="connsiteX11" fmla="*/ 11398 w 22708"/>
                <a:gd name="connsiteY11" fmla="*/ 5988 h 60556"/>
                <a:gd name="connsiteX12" fmla="*/ 15031 w 22708"/>
                <a:gd name="connsiteY12" fmla="*/ 154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60556">
                  <a:moveTo>
                    <a:pt x="15031" y="15450"/>
                  </a:moveTo>
                  <a:cubicBezTo>
                    <a:pt x="16166" y="19311"/>
                    <a:pt x="16848" y="22793"/>
                    <a:pt x="12155" y="25291"/>
                  </a:cubicBezTo>
                  <a:cubicBezTo>
                    <a:pt x="9278" y="26805"/>
                    <a:pt x="8521" y="30438"/>
                    <a:pt x="11852" y="31952"/>
                  </a:cubicBezTo>
                  <a:cubicBezTo>
                    <a:pt x="16772" y="34223"/>
                    <a:pt x="18740" y="39143"/>
                    <a:pt x="22676" y="42171"/>
                  </a:cubicBezTo>
                  <a:cubicBezTo>
                    <a:pt x="22373" y="46561"/>
                    <a:pt x="18362" y="49513"/>
                    <a:pt x="18210" y="54131"/>
                  </a:cubicBezTo>
                  <a:cubicBezTo>
                    <a:pt x="18134" y="56023"/>
                    <a:pt x="16166" y="59126"/>
                    <a:pt x="13063" y="57764"/>
                  </a:cubicBezTo>
                  <a:cubicBezTo>
                    <a:pt x="10716" y="56704"/>
                    <a:pt x="9127" y="54812"/>
                    <a:pt x="11700" y="51935"/>
                  </a:cubicBezTo>
                  <a:cubicBezTo>
                    <a:pt x="14955" y="48302"/>
                    <a:pt x="9808" y="46788"/>
                    <a:pt x="9278" y="43987"/>
                  </a:cubicBezTo>
                  <a:cubicBezTo>
                    <a:pt x="8673" y="38310"/>
                    <a:pt x="8067" y="32633"/>
                    <a:pt x="7386" y="26956"/>
                  </a:cubicBezTo>
                  <a:cubicBezTo>
                    <a:pt x="4055" y="23095"/>
                    <a:pt x="7461" y="18402"/>
                    <a:pt x="5796" y="14239"/>
                  </a:cubicBezTo>
                  <a:cubicBezTo>
                    <a:pt x="5418" y="11893"/>
                    <a:pt x="5948" y="9773"/>
                    <a:pt x="7310" y="7881"/>
                  </a:cubicBezTo>
                  <a:cubicBezTo>
                    <a:pt x="8370" y="6064"/>
                    <a:pt x="11927" y="5156"/>
                    <a:pt x="11398" y="5988"/>
                  </a:cubicBezTo>
                  <a:cubicBezTo>
                    <a:pt x="7840" y="11514"/>
                    <a:pt x="14274" y="12347"/>
                    <a:pt x="15031" y="15450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" name="任意多边形: 形状 270"/>
            <p:cNvSpPr/>
            <p:nvPr/>
          </p:nvSpPr>
          <p:spPr>
            <a:xfrm>
              <a:off x="1814609" y="731191"/>
              <a:ext cx="30278" cy="45417"/>
            </a:xfrm>
            <a:custGeom>
              <a:avLst/>
              <a:gdLst>
                <a:gd name="connsiteX0" fmla="*/ 20828 w 30278"/>
                <a:gd name="connsiteY0" fmla="*/ 15896 h 45417"/>
                <a:gd name="connsiteX1" fmla="*/ 25218 w 30278"/>
                <a:gd name="connsiteY1" fmla="*/ 20513 h 45417"/>
                <a:gd name="connsiteX2" fmla="*/ 21509 w 30278"/>
                <a:gd name="connsiteY2" fmla="*/ 26796 h 45417"/>
                <a:gd name="connsiteX3" fmla="*/ 28851 w 30278"/>
                <a:gd name="connsiteY3" fmla="*/ 37394 h 45417"/>
                <a:gd name="connsiteX4" fmla="*/ 30290 w 30278"/>
                <a:gd name="connsiteY4" fmla="*/ 40573 h 45417"/>
                <a:gd name="connsiteX5" fmla="*/ 20676 w 30278"/>
                <a:gd name="connsiteY5" fmla="*/ 37696 h 45417"/>
                <a:gd name="connsiteX6" fmla="*/ 7581 w 30278"/>
                <a:gd name="connsiteY6" fmla="*/ 29218 h 45417"/>
                <a:gd name="connsiteX7" fmla="*/ 5689 w 30278"/>
                <a:gd name="connsiteY7" fmla="*/ 25434 h 45417"/>
                <a:gd name="connsiteX8" fmla="*/ 7505 w 30278"/>
                <a:gd name="connsiteY8" fmla="*/ 13928 h 45417"/>
                <a:gd name="connsiteX9" fmla="*/ 13258 w 30278"/>
                <a:gd name="connsiteY9" fmla="*/ 8326 h 45417"/>
                <a:gd name="connsiteX10" fmla="*/ 13258 w 30278"/>
                <a:gd name="connsiteY10" fmla="*/ 6434 h 45417"/>
                <a:gd name="connsiteX11" fmla="*/ 14394 w 30278"/>
                <a:gd name="connsiteY11" fmla="*/ 5677 h 45417"/>
                <a:gd name="connsiteX12" fmla="*/ 16362 w 30278"/>
                <a:gd name="connsiteY12" fmla="*/ 7342 h 45417"/>
                <a:gd name="connsiteX13" fmla="*/ 16664 w 30278"/>
                <a:gd name="connsiteY13" fmla="*/ 12717 h 45417"/>
                <a:gd name="connsiteX14" fmla="*/ 19844 w 30278"/>
                <a:gd name="connsiteY14" fmla="*/ 15139 h 45417"/>
                <a:gd name="connsiteX15" fmla="*/ 20828 w 30278"/>
                <a:gd name="connsiteY15" fmla="*/ 1589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0828" y="15896"/>
                  </a:moveTo>
                  <a:cubicBezTo>
                    <a:pt x="18027" y="21270"/>
                    <a:pt x="23553" y="18848"/>
                    <a:pt x="25218" y="20513"/>
                  </a:cubicBezTo>
                  <a:cubicBezTo>
                    <a:pt x="25369" y="23466"/>
                    <a:pt x="20676" y="26493"/>
                    <a:pt x="21509" y="26796"/>
                  </a:cubicBezTo>
                  <a:cubicBezTo>
                    <a:pt x="26732" y="28689"/>
                    <a:pt x="22569" y="36561"/>
                    <a:pt x="28851" y="37394"/>
                  </a:cubicBezTo>
                  <a:cubicBezTo>
                    <a:pt x="30138" y="37545"/>
                    <a:pt x="30138" y="39362"/>
                    <a:pt x="30290" y="40573"/>
                  </a:cubicBezTo>
                  <a:cubicBezTo>
                    <a:pt x="25975" y="43146"/>
                    <a:pt x="23401" y="41708"/>
                    <a:pt x="20676" y="37696"/>
                  </a:cubicBezTo>
                  <a:cubicBezTo>
                    <a:pt x="17648" y="33306"/>
                    <a:pt x="14015" y="28840"/>
                    <a:pt x="7581" y="29218"/>
                  </a:cubicBezTo>
                  <a:cubicBezTo>
                    <a:pt x="6975" y="27932"/>
                    <a:pt x="6294" y="26720"/>
                    <a:pt x="5689" y="25434"/>
                  </a:cubicBezTo>
                  <a:cubicBezTo>
                    <a:pt x="5461" y="21497"/>
                    <a:pt x="8716" y="18243"/>
                    <a:pt x="7505" y="13928"/>
                  </a:cubicBezTo>
                  <a:cubicBezTo>
                    <a:pt x="6294" y="9538"/>
                    <a:pt x="11139" y="9992"/>
                    <a:pt x="13258" y="8326"/>
                  </a:cubicBezTo>
                  <a:cubicBezTo>
                    <a:pt x="13258" y="7721"/>
                    <a:pt x="13258" y="7040"/>
                    <a:pt x="13258" y="6434"/>
                  </a:cubicBezTo>
                  <a:cubicBezTo>
                    <a:pt x="13637" y="6207"/>
                    <a:pt x="14015" y="5904"/>
                    <a:pt x="14394" y="5677"/>
                  </a:cubicBezTo>
                  <a:cubicBezTo>
                    <a:pt x="15302" y="5980"/>
                    <a:pt x="15983" y="6510"/>
                    <a:pt x="16362" y="7342"/>
                  </a:cubicBezTo>
                  <a:cubicBezTo>
                    <a:pt x="17043" y="9083"/>
                    <a:pt x="17270" y="10976"/>
                    <a:pt x="16664" y="12717"/>
                  </a:cubicBezTo>
                  <a:cubicBezTo>
                    <a:pt x="15075" y="17183"/>
                    <a:pt x="18708" y="14458"/>
                    <a:pt x="19844" y="15139"/>
                  </a:cubicBezTo>
                  <a:cubicBezTo>
                    <a:pt x="20146" y="15366"/>
                    <a:pt x="20449" y="15669"/>
                    <a:pt x="20828" y="1589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" name="任意多边形: 形状 271"/>
            <p:cNvSpPr/>
            <p:nvPr/>
          </p:nvSpPr>
          <p:spPr>
            <a:xfrm>
              <a:off x="1798657" y="733418"/>
              <a:ext cx="30278" cy="30278"/>
            </a:xfrm>
            <a:custGeom>
              <a:avLst/>
              <a:gdLst>
                <a:gd name="connsiteX0" fmla="*/ 29134 w 30278"/>
                <a:gd name="connsiteY0" fmla="*/ 6023 h 30278"/>
                <a:gd name="connsiteX1" fmla="*/ 26636 w 30278"/>
                <a:gd name="connsiteY1" fmla="*/ 14274 h 30278"/>
                <a:gd name="connsiteX2" fmla="*/ 21489 w 30278"/>
                <a:gd name="connsiteY2" fmla="*/ 23206 h 30278"/>
                <a:gd name="connsiteX3" fmla="*/ 11194 w 30278"/>
                <a:gd name="connsiteY3" fmla="*/ 24266 h 30278"/>
                <a:gd name="connsiteX4" fmla="*/ 6047 w 30278"/>
                <a:gd name="connsiteY4" fmla="*/ 22373 h 30278"/>
                <a:gd name="connsiteX5" fmla="*/ 8848 w 30278"/>
                <a:gd name="connsiteY5" fmla="*/ 19345 h 30278"/>
                <a:gd name="connsiteX6" fmla="*/ 13844 w 30278"/>
                <a:gd name="connsiteY6" fmla="*/ 11776 h 30278"/>
                <a:gd name="connsiteX7" fmla="*/ 15358 w 30278"/>
                <a:gd name="connsiteY7" fmla="*/ 7461 h 30278"/>
                <a:gd name="connsiteX8" fmla="*/ 17629 w 30278"/>
                <a:gd name="connsiteY8" fmla="*/ 7915 h 30278"/>
                <a:gd name="connsiteX9" fmla="*/ 19748 w 30278"/>
                <a:gd name="connsiteY9" fmla="*/ 9959 h 30278"/>
                <a:gd name="connsiteX10" fmla="*/ 29134 w 30278"/>
                <a:gd name="connsiteY10" fmla="*/ 60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9134" y="6023"/>
                  </a:moveTo>
                  <a:cubicBezTo>
                    <a:pt x="27166" y="8370"/>
                    <a:pt x="22776" y="9127"/>
                    <a:pt x="26636" y="14274"/>
                  </a:cubicBezTo>
                  <a:cubicBezTo>
                    <a:pt x="28604" y="16847"/>
                    <a:pt x="23684" y="20329"/>
                    <a:pt x="21489" y="23206"/>
                  </a:cubicBezTo>
                  <a:cubicBezTo>
                    <a:pt x="18007" y="22676"/>
                    <a:pt x="14601" y="20556"/>
                    <a:pt x="11194" y="24266"/>
                  </a:cubicBezTo>
                  <a:cubicBezTo>
                    <a:pt x="9529" y="26082"/>
                    <a:pt x="7107" y="24947"/>
                    <a:pt x="6047" y="22373"/>
                  </a:cubicBezTo>
                  <a:cubicBezTo>
                    <a:pt x="4760" y="19270"/>
                    <a:pt x="7107" y="19572"/>
                    <a:pt x="8848" y="19345"/>
                  </a:cubicBezTo>
                  <a:cubicBezTo>
                    <a:pt x="13465" y="18740"/>
                    <a:pt x="13995" y="15485"/>
                    <a:pt x="13844" y="11776"/>
                  </a:cubicBezTo>
                  <a:cubicBezTo>
                    <a:pt x="12708" y="9808"/>
                    <a:pt x="13995" y="8597"/>
                    <a:pt x="15358" y="7461"/>
                  </a:cubicBezTo>
                  <a:cubicBezTo>
                    <a:pt x="16190" y="7083"/>
                    <a:pt x="16947" y="7310"/>
                    <a:pt x="17629" y="7915"/>
                  </a:cubicBezTo>
                  <a:cubicBezTo>
                    <a:pt x="17931" y="9202"/>
                    <a:pt x="19067" y="12003"/>
                    <a:pt x="19748" y="9959"/>
                  </a:cubicBezTo>
                  <a:cubicBezTo>
                    <a:pt x="21716" y="4433"/>
                    <a:pt x="25425" y="5720"/>
                    <a:pt x="29134" y="602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" name="任意多边形: 形状 272"/>
            <p:cNvSpPr/>
            <p:nvPr/>
          </p:nvSpPr>
          <p:spPr>
            <a:xfrm>
              <a:off x="1787653" y="764965"/>
              <a:ext cx="22709" cy="30278"/>
            </a:xfrm>
            <a:custGeom>
              <a:avLst/>
              <a:gdLst>
                <a:gd name="connsiteX0" fmla="*/ 21139 w 22708"/>
                <a:gd name="connsiteY0" fmla="*/ 20120 h 30278"/>
                <a:gd name="connsiteX1" fmla="*/ 14251 w 22708"/>
                <a:gd name="connsiteY1" fmla="*/ 25949 h 30278"/>
                <a:gd name="connsiteX2" fmla="*/ 7816 w 22708"/>
                <a:gd name="connsiteY2" fmla="*/ 25722 h 30278"/>
                <a:gd name="connsiteX3" fmla="*/ 10239 w 22708"/>
                <a:gd name="connsiteY3" fmla="*/ 13535 h 30278"/>
                <a:gd name="connsiteX4" fmla="*/ 9709 w 22708"/>
                <a:gd name="connsiteY4" fmla="*/ 6798 h 30278"/>
                <a:gd name="connsiteX5" fmla="*/ 15386 w 22708"/>
                <a:gd name="connsiteY5" fmla="*/ 10583 h 30278"/>
                <a:gd name="connsiteX6" fmla="*/ 19171 w 22708"/>
                <a:gd name="connsiteY6" fmla="*/ 18228 h 30278"/>
                <a:gd name="connsiteX7" fmla="*/ 18565 w 22708"/>
                <a:gd name="connsiteY7" fmla="*/ 18833 h 30278"/>
                <a:gd name="connsiteX8" fmla="*/ 19171 w 22708"/>
                <a:gd name="connsiteY8" fmla="*/ 18228 h 30278"/>
                <a:gd name="connsiteX9" fmla="*/ 21139 w 22708"/>
                <a:gd name="connsiteY9" fmla="*/ 201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139" y="20120"/>
                  </a:moveTo>
                  <a:cubicBezTo>
                    <a:pt x="21442" y="25116"/>
                    <a:pt x="20155" y="27993"/>
                    <a:pt x="14251" y="25949"/>
                  </a:cubicBezTo>
                  <a:cubicBezTo>
                    <a:pt x="12283" y="25268"/>
                    <a:pt x="9936" y="25722"/>
                    <a:pt x="7816" y="25722"/>
                  </a:cubicBezTo>
                  <a:cubicBezTo>
                    <a:pt x="5924" y="21180"/>
                    <a:pt x="3199" y="16790"/>
                    <a:pt x="10239" y="13535"/>
                  </a:cubicBezTo>
                  <a:cubicBezTo>
                    <a:pt x="12964" y="12248"/>
                    <a:pt x="9028" y="9220"/>
                    <a:pt x="9709" y="6798"/>
                  </a:cubicBezTo>
                  <a:cubicBezTo>
                    <a:pt x="13494" y="5208"/>
                    <a:pt x="16749" y="4451"/>
                    <a:pt x="15386" y="10583"/>
                  </a:cubicBezTo>
                  <a:cubicBezTo>
                    <a:pt x="17960" y="12475"/>
                    <a:pt x="21517" y="13838"/>
                    <a:pt x="19171" y="18228"/>
                  </a:cubicBezTo>
                  <a:cubicBezTo>
                    <a:pt x="18262" y="19136"/>
                    <a:pt x="19398" y="17925"/>
                    <a:pt x="18565" y="18833"/>
                  </a:cubicBezTo>
                  <a:cubicBezTo>
                    <a:pt x="18338" y="19061"/>
                    <a:pt x="18565" y="18833"/>
                    <a:pt x="19171" y="18228"/>
                  </a:cubicBezTo>
                  <a:cubicBezTo>
                    <a:pt x="19852" y="18909"/>
                    <a:pt x="20533" y="19515"/>
                    <a:pt x="21139" y="201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" name="任意多边形: 形状 273"/>
            <p:cNvSpPr/>
            <p:nvPr/>
          </p:nvSpPr>
          <p:spPr>
            <a:xfrm>
              <a:off x="1785921" y="750001"/>
              <a:ext cx="22709" cy="30278"/>
            </a:xfrm>
            <a:custGeom>
              <a:avLst/>
              <a:gdLst>
                <a:gd name="connsiteX0" fmla="*/ 17194 w 22708"/>
                <a:gd name="connsiteY0" fmla="*/ 25623 h 30278"/>
                <a:gd name="connsiteX1" fmla="*/ 11516 w 22708"/>
                <a:gd name="connsiteY1" fmla="*/ 21838 h 30278"/>
                <a:gd name="connsiteX2" fmla="*/ 7732 w 22708"/>
                <a:gd name="connsiteY2" fmla="*/ 21838 h 30278"/>
                <a:gd name="connsiteX3" fmla="*/ 7732 w 22708"/>
                <a:gd name="connsiteY3" fmla="*/ 21838 h 30278"/>
                <a:gd name="connsiteX4" fmla="*/ 5991 w 22708"/>
                <a:gd name="connsiteY4" fmla="*/ 8970 h 30278"/>
                <a:gd name="connsiteX5" fmla="*/ 9548 w 22708"/>
                <a:gd name="connsiteY5" fmla="*/ 6245 h 30278"/>
                <a:gd name="connsiteX6" fmla="*/ 20827 w 22708"/>
                <a:gd name="connsiteY6" fmla="*/ 19568 h 30278"/>
                <a:gd name="connsiteX7" fmla="*/ 17194 w 22708"/>
                <a:gd name="connsiteY7" fmla="*/ 256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194" y="25623"/>
                  </a:moveTo>
                  <a:cubicBezTo>
                    <a:pt x="17194" y="21536"/>
                    <a:pt x="14241" y="21838"/>
                    <a:pt x="11516" y="21838"/>
                  </a:cubicBezTo>
                  <a:cubicBezTo>
                    <a:pt x="10230" y="21838"/>
                    <a:pt x="9018" y="21838"/>
                    <a:pt x="7732" y="21838"/>
                  </a:cubicBezTo>
                  <a:lnTo>
                    <a:pt x="7732" y="21838"/>
                  </a:lnTo>
                  <a:cubicBezTo>
                    <a:pt x="6823" y="17600"/>
                    <a:pt x="4931" y="13436"/>
                    <a:pt x="5991" y="8970"/>
                  </a:cubicBezTo>
                  <a:cubicBezTo>
                    <a:pt x="6369" y="7154"/>
                    <a:pt x="7959" y="4504"/>
                    <a:pt x="9548" y="6245"/>
                  </a:cubicBezTo>
                  <a:cubicBezTo>
                    <a:pt x="13560" y="10484"/>
                    <a:pt x="18632" y="13966"/>
                    <a:pt x="20827" y="19568"/>
                  </a:cubicBezTo>
                  <a:cubicBezTo>
                    <a:pt x="21660" y="21990"/>
                    <a:pt x="21508" y="25396"/>
                    <a:pt x="17194" y="2562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" name="任意多边形: 形状 274"/>
            <p:cNvSpPr/>
            <p:nvPr/>
          </p:nvSpPr>
          <p:spPr>
            <a:xfrm>
              <a:off x="1805083" y="776560"/>
              <a:ext cx="22709" cy="15139"/>
            </a:xfrm>
            <a:custGeom>
              <a:avLst/>
              <a:gdLst>
                <a:gd name="connsiteX0" fmla="*/ 16956 w 22708"/>
                <a:gd name="connsiteY0" fmla="*/ 16020 h 15139"/>
                <a:gd name="connsiteX1" fmla="*/ 5677 w 22708"/>
                <a:gd name="connsiteY1" fmla="*/ 8526 h 15139"/>
                <a:gd name="connsiteX2" fmla="*/ 7570 w 22708"/>
                <a:gd name="connsiteY2" fmla="*/ 6633 h 15139"/>
                <a:gd name="connsiteX3" fmla="*/ 12187 w 22708"/>
                <a:gd name="connsiteY3" fmla="*/ 11327 h 15139"/>
                <a:gd name="connsiteX4" fmla="*/ 20135 w 22708"/>
                <a:gd name="connsiteY4" fmla="*/ 9586 h 15139"/>
                <a:gd name="connsiteX5" fmla="*/ 16956 w 22708"/>
                <a:gd name="connsiteY5" fmla="*/ 16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6956" y="16020"/>
                  </a:moveTo>
                  <a:cubicBezTo>
                    <a:pt x="11127" y="16625"/>
                    <a:pt x="9689" y="10645"/>
                    <a:pt x="5677" y="8526"/>
                  </a:cubicBezTo>
                  <a:cubicBezTo>
                    <a:pt x="6283" y="7920"/>
                    <a:pt x="6964" y="7239"/>
                    <a:pt x="7570" y="6633"/>
                  </a:cubicBezTo>
                  <a:cubicBezTo>
                    <a:pt x="13852" y="3530"/>
                    <a:pt x="11733" y="8753"/>
                    <a:pt x="12187" y="11327"/>
                  </a:cubicBezTo>
                  <a:cubicBezTo>
                    <a:pt x="15442" y="13295"/>
                    <a:pt x="16502" y="7996"/>
                    <a:pt x="20135" y="9586"/>
                  </a:cubicBezTo>
                  <a:cubicBezTo>
                    <a:pt x="21270" y="12462"/>
                    <a:pt x="17561" y="13673"/>
                    <a:pt x="16956" y="160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" name="任意多边形: 形状 275"/>
            <p:cNvSpPr/>
            <p:nvPr/>
          </p:nvSpPr>
          <p:spPr>
            <a:xfrm>
              <a:off x="1774653" y="766086"/>
              <a:ext cx="22709" cy="22709"/>
            </a:xfrm>
            <a:custGeom>
              <a:avLst/>
              <a:gdLst>
                <a:gd name="connsiteX0" fmla="*/ 18924 w 22708"/>
                <a:gd name="connsiteY0" fmla="*/ 5677 h 22708"/>
                <a:gd name="connsiteX1" fmla="*/ 13247 w 22708"/>
                <a:gd name="connsiteY1" fmla="*/ 18848 h 22708"/>
                <a:gd name="connsiteX2" fmla="*/ 5677 w 22708"/>
                <a:gd name="connsiteY2" fmla="*/ 13095 h 22708"/>
                <a:gd name="connsiteX3" fmla="*/ 18924 w 22708"/>
                <a:gd name="connsiteY3" fmla="*/ 5677 h 22708"/>
                <a:gd name="connsiteX4" fmla="*/ 18924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924" y="5677"/>
                  </a:moveTo>
                  <a:cubicBezTo>
                    <a:pt x="19227" y="10976"/>
                    <a:pt x="11581" y="12565"/>
                    <a:pt x="13247" y="18848"/>
                  </a:cubicBezTo>
                  <a:cubicBezTo>
                    <a:pt x="11203" y="16123"/>
                    <a:pt x="10900" y="11960"/>
                    <a:pt x="5677" y="13095"/>
                  </a:cubicBezTo>
                  <a:cubicBezTo>
                    <a:pt x="11354" y="11960"/>
                    <a:pt x="14231" y="719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" name="任意多边形: 形状 276"/>
            <p:cNvSpPr/>
            <p:nvPr/>
          </p:nvSpPr>
          <p:spPr>
            <a:xfrm>
              <a:off x="1803162" y="731948"/>
              <a:ext cx="15139" cy="15139"/>
            </a:xfrm>
            <a:custGeom>
              <a:avLst/>
              <a:gdLst>
                <a:gd name="connsiteX0" fmla="*/ 11383 w 15139"/>
                <a:gd name="connsiteY0" fmla="*/ 9462 h 15139"/>
                <a:gd name="connsiteX1" fmla="*/ 9414 w 15139"/>
                <a:gd name="connsiteY1" fmla="*/ 13247 h 15139"/>
                <a:gd name="connsiteX2" fmla="*/ 5705 w 15139"/>
                <a:gd name="connsiteY2" fmla="*/ 9008 h 15139"/>
                <a:gd name="connsiteX3" fmla="*/ 11307 w 15139"/>
                <a:gd name="connsiteY3" fmla="*/ 5677 h 15139"/>
                <a:gd name="connsiteX4" fmla="*/ 11307 w 15139"/>
                <a:gd name="connsiteY4" fmla="*/ 5677 h 15139"/>
                <a:gd name="connsiteX5" fmla="*/ 11383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83" y="9462"/>
                  </a:moveTo>
                  <a:cubicBezTo>
                    <a:pt x="10701" y="10749"/>
                    <a:pt x="10096" y="11960"/>
                    <a:pt x="9414" y="13247"/>
                  </a:cubicBezTo>
                  <a:cubicBezTo>
                    <a:pt x="6614" y="13171"/>
                    <a:pt x="5478" y="11657"/>
                    <a:pt x="5705" y="9008"/>
                  </a:cubicBezTo>
                  <a:cubicBezTo>
                    <a:pt x="6008" y="5223"/>
                    <a:pt x="8885" y="5829"/>
                    <a:pt x="11307" y="5677"/>
                  </a:cubicBezTo>
                  <a:lnTo>
                    <a:pt x="11307" y="5677"/>
                  </a:lnTo>
                  <a:cubicBezTo>
                    <a:pt x="12367" y="6888"/>
                    <a:pt x="12518" y="8175"/>
                    <a:pt x="11383" y="9462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" name="任意多边形: 形状 277"/>
            <p:cNvSpPr/>
            <p:nvPr/>
          </p:nvSpPr>
          <p:spPr>
            <a:xfrm>
              <a:off x="1722311" y="1353634"/>
              <a:ext cx="52987" cy="45417"/>
            </a:xfrm>
            <a:custGeom>
              <a:avLst/>
              <a:gdLst>
                <a:gd name="connsiteX0" fmla="*/ 48558 w 52986"/>
                <a:gd name="connsiteY0" fmla="*/ 34214 h 45417"/>
                <a:gd name="connsiteX1" fmla="*/ 44773 w 52986"/>
                <a:gd name="connsiteY1" fmla="*/ 39816 h 45417"/>
                <a:gd name="connsiteX2" fmla="*/ 39323 w 52986"/>
                <a:gd name="connsiteY2" fmla="*/ 39891 h 45417"/>
                <a:gd name="connsiteX3" fmla="*/ 25471 w 52986"/>
                <a:gd name="connsiteY3" fmla="*/ 41178 h 45417"/>
                <a:gd name="connsiteX4" fmla="*/ 26455 w 52986"/>
                <a:gd name="connsiteY4" fmla="*/ 36864 h 45417"/>
                <a:gd name="connsiteX5" fmla="*/ 35160 w 52986"/>
                <a:gd name="connsiteY5" fmla="*/ 30354 h 45417"/>
                <a:gd name="connsiteX6" fmla="*/ 29482 w 52986"/>
                <a:gd name="connsiteY6" fmla="*/ 24677 h 45417"/>
                <a:gd name="connsiteX7" fmla="*/ 28120 w 52986"/>
                <a:gd name="connsiteY7" fmla="*/ 19832 h 45417"/>
                <a:gd name="connsiteX8" fmla="*/ 17371 w 52986"/>
                <a:gd name="connsiteY8" fmla="*/ 13625 h 45417"/>
                <a:gd name="connsiteX9" fmla="*/ 11618 w 52986"/>
                <a:gd name="connsiteY9" fmla="*/ 12641 h 45417"/>
                <a:gd name="connsiteX10" fmla="*/ 6017 w 52986"/>
                <a:gd name="connsiteY10" fmla="*/ 13020 h 45417"/>
                <a:gd name="connsiteX11" fmla="*/ 8136 w 52986"/>
                <a:gd name="connsiteY11" fmla="*/ 7267 h 45417"/>
                <a:gd name="connsiteX12" fmla="*/ 12375 w 52986"/>
                <a:gd name="connsiteY12" fmla="*/ 5677 h 45417"/>
                <a:gd name="connsiteX13" fmla="*/ 29482 w 52986"/>
                <a:gd name="connsiteY13" fmla="*/ 11354 h 45417"/>
                <a:gd name="connsiteX14" fmla="*/ 47725 w 52986"/>
                <a:gd name="connsiteY14" fmla="*/ 18545 h 45417"/>
                <a:gd name="connsiteX15" fmla="*/ 48558 w 52986"/>
                <a:gd name="connsiteY15" fmla="*/ 342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86" h="45417">
                  <a:moveTo>
                    <a:pt x="48558" y="34214"/>
                  </a:moveTo>
                  <a:cubicBezTo>
                    <a:pt x="49012" y="37242"/>
                    <a:pt x="45757" y="37772"/>
                    <a:pt x="44773" y="39816"/>
                  </a:cubicBezTo>
                  <a:cubicBezTo>
                    <a:pt x="43032" y="40346"/>
                    <a:pt x="41518" y="32019"/>
                    <a:pt x="39323" y="39891"/>
                  </a:cubicBezTo>
                  <a:cubicBezTo>
                    <a:pt x="38566" y="42617"/>
                    <a:pt x="28044" y="43222"/>
                    <a:pt x="25471" y="41178"/>
                  </a:cubicBezTo>
                  <a:cubicBezTo>
                    <a:pt x="23124" y="39362"/>
                    <a:pt x="24789" y="37469"/>
                    <a:pt x="26455" y="36864"/>
                  </a:cubicBezTo>
                  <a:cubicBezTo>
                    <a:pt x="30164" y="35577"/>
                    <a:pt x="33494" y="34214"/>
                    <a:pt x="35160" y="30354"/>
                  </a:cubicBezTo>
                  <a:cubicBezTo>
                    <a:pt x="35765" y="25964"/>
                    <a:pt x="30921" y="26948"/>
                    <a:pt x="29482" y="24677"/>
                  </a:cubicBezTo>
                  <a:cubicBezTo>
                    <a:pt x="29331" y="22860"/>
                    <a:pt x="29180" y="19378"/>
                    <a:pt x="28120" y="19832"/>
                  </a:cubicBezTo>
                  <a:cubicBezTo>
                    <a:pt x="21156" y="23011"/>
                    <a:pt x="20172" y="17031"/>
                    <a:pt x="17371" y="13625"/>
                  </a:cubicBezTo>
                  <a:cubicBezTo>
                    <a:pt x="15782" y="11657"/>
                    <a:pt x="13965" y="11506"/>
                    <a:pt x="11618" y="12641"/>
                  </a:cubicBezTo>
                  <a:cubicBezTo>
                    <a:pt x="9953" y="13474"/>
                    <a:pt x="7682" y="15896"/>
                    <a:pt x="6017" y="13020"/>
                  </a:cubicBezTo>
                  <a:cubicBezTo>
                    <a:pt x="4882" y="10900"/>
                    <a:pt x="6850" y="9008"/>
                    <a:pt x="8136" y="7267"/>
                  </a:cubicBezTo>
                  <a:cubicBezTo>
                    <a:pt x="9196" y="5904"/>
                    <a:pt x="10786" y="5753"/>
                    <a:pt x="12375" y="5677"/>
                  </a:cubicBezTo>
                  <a:cubicBezTo>
                    <a:pt x="18355" y="6737"/>
                    <a:pt x="24865" y="6207"/>
                    <a:pt x="29482" y="11354"/>
                  </a:cubicBezTo>
                  <a:cubicBezTo>
                    <a:pt x="32586" y="21119"/>
                    <a:pt x="40685" y="18621"/>
                    <a:pt x="47725" y="18545"/>
                  </a:cubicBezTo>
                  <a:cubicBezTo>
                    <a:pt x="48104" y="23768"/>
                    <a:pt x="39247" y="29521"/>
                    <a:pt x="48558" y="3421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" name="任意多边形: 形状 278"/>
            <p:cNvSpPr/>
            <p:nvPr/>
          </p:nvSpPr>
          <p:spPr>
            <a:xfrm>
              <a:off x="1730141" y="1384593"/>
              <a:ext cx="15139" cy="15139"/>
            </a:xfrm>
            <a:custGeom>
              <a:avLst/>
              <a:gdLst>
                <a:gd name="connsiteX0" fmla="*/ 12114 w 15139"/>
                <a:gd name="connsiteY0" fmla="*/ 16426 h 15139"/>
                <a:gd name="connsiteX1" fmla="*/ 6437 w 15139"/>
                <a:gd name="connsiteY1" fmla="*/ 16426 h 15139"/>
                <a:gd name="connsiteX2" fmla="*/ 7724 w 15139"/>
                <a:gd name="connsiteY2" fmla="*/ 5677 h 15139"/>
                <a:gd name="connsiteX3" fmla="*/ 12114 w 15139"/>
                <a:gd name="connsiteY3" fmla="*/ 164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114" y="16426"/>
                  </a:moveTo>
                  <a:cubicBezTo>
                    <a:pt x="10222" y="16426"/>
                    <a:pt x="8330" y="16426"/>
                    <a:pt x="6437" y="16426"/>
                  </a:cubicBezTo>
                  <a:cubicBezTo>
                    <a:pt x="4394" y="12641"/>
                    <a:pt x="7043" y="9386"/>
                    <a:pt x="7724" y="5677"/>
                  </a:cubicBezTo>
                  <a:cubicBezTo>
                    <a:pt x="9919" y="9083"/>
                    <a:pt x="15369" y="10900"/>
                    <a:pt x="12114" y="16426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" name="任意多边形: 形状 279"/>
            <p:cNvSpPr/>
            <p:nvPr/>
          </p:nvSpPr>
          <p:spPr>
            <a:xfrm>
              <a:off x="1746111" y="1372461"/>
              <a:ext cx="15139" cy="15139"/>
            </a:xfrm>
            <a:custGeom>
              <a:avLst/>
              <a:gdLst>
                <a:gd name="connsiteX0" fmla="*/ 5682 w 15139"/>
                <a:gd name="connsiteY0" fmla="*/ 5773 h 15139"/>
                <a:gd name="connsiteX1" fmla="*/ 12949 w 15139"/>
                <a:gd name="connsiteY1" fmla="*/ 6833 h 15139"/>
                <a:gd name="connsiteX2" fmla="*/ 11359 w 15139"/>
                <a:gd name="connsiteY2" fmla="*/ 11450 h 15139"/>
                <a:gd name="connsiteX3" fmla="*/ 5682 w 15139"/>
                <a:gd name="connsiteY3" fmla="*/ 57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2" y="5773"/>
                  </a:moveTo>
                  <a:cubicBezTo>
                    <a:pt x="8104" y="5925"/>
                    <a:pt x="10905" y="5016"/>
                    <a:pt x="12949" y="6833"/>
                  </a:cubicBezTo>
                  <a:cubicBezTo>
                    <a:pt x="15901" y="9331"/>
                    <a:pt x="15068" y="10996"/>
                    <a:pt x="11359" y="11450"/>
                  </a:cubicBezTo>
                  <a:cubicBezTo>
                    <a:pt x="9013" y="10012"/>
                    <a:pt x="5531" y="9634"/>
                    <a:pt x="5682" y="5773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" name="任意多边形: 形状 280"/>
            <p:cNvSpPr/>
            <p:nvPr/>
          </p:nvSpPr>
          <p:spPr>
            <a:xfrm>
              <a:off x="1755578" y="1387697"/>
              <a:ext cx="15139" cy="15139"/>
            </a:xfrm>
            <a:custGeom>
              <a:avLst/>
              <a:gdLst>
                <a:gd name="connsiteX0" fmla="*/ 11430 w 15139"/>
                <a:gd name="connsiteY0" fmla="*/ 5677 h 15139"/>
                <a:gd name="connsiteX1" fmla="*/ 9538 w 15139"/>
                <a:gd name="connsiteY1" fmla="*/ 11430 h 15139"/>
                <a:gd name="connsiteX2" fmla="*/ 5677 w 15139"/>
                <a:gd name="connsiteY2" fmla="*/ 11354 h 15139"/>
                <a:gd name="connsiteX3" fmla="*/ 1143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5677"/>
                  </a:moveTo>
                  <a:cubicBezTo>
                    <a:pt x="14836" y="8932"/>
                    <a:pt x="11657" y="9992"/>
                    <a:pt x="9538" y="11430"/>
                  </a:cubicBezTo>
                  <a:cubicBezTo>
                    <a:pt x="8251" y="11430"/>
                    <a:pt x="6964" y="11430"/>
                    <a:pt x="5677" y="11354"/>
                  </a:cubicBezTo>
                  <a:cubicBezTo>
                    <a:pt x="7040" y="8932"/>
                    <a:pt x="10749" y="8781"/>
                    <a:pt x="11430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" name="任意多边形: 形状 281"/>
            <p:cNvSpPr/>
            <p:nvPr/>
          </p:nvSpPr>
          <p:spPr>
            <a:xfrm>
              <a:off x="1624667" y="1468463"/>
              <a:ext cx="22709" cy="22709"/>
            </a:xfrm>
            <a:custGeom>
              <a:avLst/>
              <a:gdLst>
                <a:gd name="connsiteX0" fmla="*/ 7301 w 22708"/>
                <a:gd name="connsiteY0" fmla="*/ 12414 h 22708"/>
                <a:gd name="connsiteX1" fmla="*/ 6317 w 22708"/>
                <a:gd name="connsiteY1" fmla="*/ 5677 h 22708"/>
                <a:gd name="connsiteX2" fmla="*/ 18731 w 22708"/>
                <a:gd name="connsiteY2" fmla="*/ 16199 h 22708"/>
                <a:gd name="connsiteX3" fmla="*/ 18731 w 22708"/>
                <a:gd name="connsiteY3" fmla="*/ 16199 h 22708"/>
                <a:gd name="connsiteX4" fmla="*/ 12751 w 22708"/>
                <a:gd name="connsiteY4" fmla="*/ 21195 h 22708"/>
                <a:gd name="connsiteX5" fmla="*/ 7301 w 22708"/>
                <a:gd name="connsiteY5" fmla="*/ 12414 h 22708"/>
                <a:gd name="connsiteX6" fmla="*/ 7301 w 22708"/>
                <a:gd name="connsiteY6" fmla="*/ 1241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301" y="12414"/>
                  </a:moveTo>
                  <a:cubicBezTo>
                    <a:pt x="6695" y="10446"/>
                    <a:pt x="4651" y="8781"/>
                    <a:pt x="6317" y="5677"/>
                  </a:cubicBezTo>
                  <a:cubicBezTo>
                    <a:pt x="11767" y="7570"/>
                    <a:pt x="16081" y="10824"/>
                    <a:pt x="18731" y="16199"/>
                  </a:cubicBezTo>
                  <a:lnTo>
                    <a:pt x="18731" y="16199"/>
                  </a:lnTo>
                  <a:cubicBezTo>
                    <a:pt x="14038" y="14458"/>
                    <a:pt x="11464" y="15745"/>
                    <a:pt x="12751" y="21195"/>
                  </a:cubicBezTo>
                  <a:cubicBezTo>
                    <a:pt x="5484" y="20513"/>
                    <a:pt x="13735" y="12868"/>
                    <a:pt x="7301" y="12414"/>
                  </a:cubicBezTo>
                  <a:lnTo>
                    <a:pt x="7301" y="12414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" name="任意多边形: 形状 282"/>
            <p:cNvSpPr/>
            <p:nvPr/>
          </p:nvSpPr>
          <p:spPr>
            <a:xfrm>
              <a:off x="1636398" y="1478985"/>
              <a:ext cx="15139" cy="15139"/>
            </a:xfrm>
            <a:custGeom>
              <a:avLst/>
              <a:gdLst>
                <a:gd name="connsiteX0" fmla="*/ 7000 w 15139"/>
                <a:gd name="connsiteY0" fmla="*/ 5677 h 15139"/>
                <a:gd name="connsiteX1" fmla="*/ 13131 w 15139"/>
                <a:gd name="connsiteY1" fmla="*/ 13474 h 15139"/>
                <a:gd name="connsiteX2" fmla="*/ 9119 w 15139"/>
                <a:gd name="connsiteY2" fmla="*/ 14155 h 15139"/>
                <a:gd name="connsiteX3" fmla="*/ 7000 w 15139"/>
                <a:gd name="connsiteY3" fmla="*/ 5677 h 15139"/>
                <a:gd name="connsiteX4" fmla="*/ 700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000" y="5677"/>
                  </a:moveTo>
                  <a:cubicBezTo>
                    <a:pt x="10330" y="6131"/>
                    <a:pt x="14569" y="11430"/>
                    <a:pt x="13131" y="13474"/>
                  </a:cubicBezTo>
                  <a:cubicBezTo>
                    <a:pt x="12147" y="14912"/>
                    <a:pt x="10633" y="15215"/>
                    <a:pt x="9119" y="14155"/>
                  </a:cubicBezTo>
                  <a:cubicBezTo>
                    <a:pt x="5864" y="11960"/>
                    <a:pt x="4426" y="9310"/>
                    <a:pt x="7000" y="5677"/>
                  </a:cubicBezTo>
                  <a:lnTo>
                    <a:pt x="7000" y="5677"/>
                  </a:lnTo>
                  <a:close/>
                </a:path>
              </a:pathLst>
            </a:custGeom>
            <a:solidFill>
              <a:srgbClr val="F5D5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" name="任意多边形: 形状 283"/>
            <p:cNvSpPr/>
            <p:nvPr/>
          </p:nvSpPr>
          <p:spPr>
            <a:xfrm>
              <a:off x="1642245" y="1459986"/>
              <a:ext cx="15139" cy="15139"/>
            </a:xfrm>
            <a:custGeom>
              <a:avLst/>
              <a:gdLst>
                <a:gd name="connsiteX0" fmla="*/ 14475 w 15139"/>
                <a:gd name="connsiteY0" fmla="*/ 5677 h 15139"/>
                <a:gd name="connsiteX1" fmla="*/ 13718 w 15139"/>
                <a:gd name="connsiteY1" fmla="*/ 10067 h 15139"/>
                <a:gd name="connsiteX2" fmla="*/ 6905 w 15139"/>
                <a:gd name="connsiteY2" fmla="*/ 10900 h 15139"/>
                <a:gd name="connsiteX3" fmla="*/ 5770 w 15139"/>
                <a:gd name="connsiteY3" fmla="*/ 8781 h 15139"/>
                <a:gd name="connsiteX4" fmla="*/ 10841 w 15139"/>
                <a:gd name="connsiteY4" fmla="*/ 5677 h 15139"/>
                <a:gd name="connsiteX5" fmla="*/ 14475 w 15139"/>
                <a:gd name="connsiteY5" fmla="*/ 5677 h 15139"/>
                <a:gd name="connsiteX6" fmla="*/ 14475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75" y="5677"/>
                  </a:moveTo>
                  <a:cubicBezTo>
                    <a:pt x="14248" y="7191"/>
                    <a:pt x="14551" y="9083"/>
                    <a:pt x="13718" y="10067"/>
                  </a:cubicBezTo>
                  <a:cubicBezTo>
                    <a:pt x="11901" y="12187"/>
                    <a:pt x="9252" y="11506"/>
                    <a:pt x="6905" y="10900"/>
                  </a:cubicBezTo>
                  <a:cubicBezTo>
                    <a:pt x="5921" y="10673"/>
                    <a:pt x="5467" y="9613"/>
                    <a:pt x="5770" y="8781"/>
                  </a:cubicBezTo>
                  <a:cubicBezTo>
                    <a:pt x="6603" y="6434"/>
                    <a:pt x="8571" y="5753"/>
                    <a:pt x="10841" y="5677"/>
                  </a:cubicBezTo>
                  <a:cubicBezTo>
                    <a:pt x="11977" y="5753"/>
                    <a:pt x="13264" y="5677"/>
                    <a:pt x="14475" y="5677"/>
                  </a:cubicBezTo>
                  <a:lnTo>
                    <a:pt x="14475" y="5677"/>
                  </a:lnTo>
                  <a:close/>
                </a:path>
              </a:pathLst>
            </a:custGeom>
            <a:solidFill>
              <a:srgbClr val="EFBD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" name="任意多边形: 形状 284"/>
            <p:cNvSpPr/>
            <p:nvPr/>
          </p:nvSpPr>
          <p:spPr>
            <a:xfrm>
              <a:off x="1656398" y="1476345"/>
              <a:ext cx="15139" cy="15139"/>
            </a:xfrm>
            <a:custGeom>
              <a:avLst/>
              <a:gdLst>
                <a:gd name="connsiteX0" fmla="*/ 7891 w 15139"/>
                <a:gd name="connsiteY0" fmla="*/ 8393 h 15139"/>
                <a:gd name="connsiteX1" fmla="*/ 11676 w 15139"/>
                <a:gd name="connsiteY1" fmla="*/ 6501 h 15139"/>
                <a:gd name="connsiteX2" fmla="*/ 15536 w 15139"/>
                <a:gd name="connsiteY2" fmla="*/ 6501 h 15139"/>
                <a:gd name="connsiteX3" fmla="*/ 13644 w 15139"/>
                <a:gd name="connsiteY3" fmla="*/ 12253 h 15139"/>
                <a:gd name="connsiteX4" fmla="*/ 8270 w 15139"/>
                <a:gd name="connsiteY4" fmla="*/ 12178 h 15139"/>
                <a:gd name="connsiteX5" fmla="*/ 5696 w 15139"/>
                <a:gd name="connsiteY5" fmla="*/ 11042 h 15139"/>
                <a:gd name="connsiteX6" fmla="*/ 7891 w 15139"/>
                <a:gd name="connsiteY6" fmla="*/ 8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891" y="8393"/>
                  </a:moveTo>
                  <a:cubicBezTo>
                    <a:pt x="9178" y="7787"/>
                    <a:pt x="10389" y="7106"/>
                    <a:pt x="11676" y="6501"/>
                  </a:cubicBezTo>
                  <a:cubicBezTo>
                    <a:pt x="12963" y="5441"/>
                    <a:pt x="14249" y="5365"/>
                    <a:pt x="15536" y="6501"/>
                  </a:cubicBezTo>
                  <a:cubicBezTo>
                    <a:pt x="17504" y="9226"/>
                    <a:pt x="15234" y="10664"/>
                    <a:pt x="13644" y="12253"/>
                  </a:cubicBezTo>
                  <a:cubicBezTo>
                    <a:pt x="11827" y="12253"/>
                    <a:pt x="10086" y="12405"/>
                    <a:pt x="8270" y="12178"/>
                  </a:cubicBezTo>
                  <a:cubicBezTo>
                    <a:pt x="7361" y="12102"/>
                    <a:pt x="5469" y="13010"/>
                    <a:pt x="5696" y="11042"/>
                  </a:cubicBezTo>
                  <a:cubicBezTo>
                    <a:pt x="5847" y="10058"/>
                    <a:pt x="7134" y="9226"/>
                    <a:pt x="7891" y="8393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" name="任意多边形: 形状 285"/>
            <p:cNvSpPr/>
            <p:nvPr/>
          </p:nvSpPr>
          <p:spPr>
            <a:xfrm>
              <a:off x="1647254" y="1442878"/>
              <a:ext cx="15139" cy="15139"/>
            </a:xfrm>
            <a:custGeom>
              <a:avLst/>
              <a:gdLst>
                <a:gd name="connsiteX0" fmla="*/ 7574 w 15139"/>
                <a:gd name="connsiteY0" fmla="*/ 5753 h 15139"/>
                <a:gd name="connsiteX1" fmla="*/ 11359 w 15139"/>
                <a:gd name="connsiteY1" fmla="*/ 5677 h 15139"/>
                <a:gd name="connsiteX2" fmla="*/ 11359 w 15139"/>
                <a:gd name="connsiteY2" fmla="*/ 6586 h 15139"/>
                <a:gd name="connsiteX3" fmla="*/ 7574 w 15139"/>
                <a:gd name="connsiteY3" fmla="*/ 12414 h 15139"/>
                <a:gd name="connsiteX4" fmla="*/ 75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4" y="5753"/>
                  </a:moveTo>
                  <a:cubicBezTo>
                    <a:pt x="8861" y="5753"/>
                    <a:pt x="10072" y="5753"/>
                    <a:pt x="11359" y="5677"/>
                  </a:cubicBezTo>
                  <a:cubicBezTo>
                    <a:pt x="11359" y="5980"/>
                    <a:pt x="11359" y="6283"/>
                    <a:pt x="11359" y="6586"/>
                  </a:cubicBezTo>
                  <a:cubicBezTo>
                    <a:pt x="11283" y="9462"/>
                    <a:pt x="10829" y="13322"/>
                    <a:pt x="7574" y="12414"/>
                  </a:cubicBezTo>
                  <a:cubicBezTo>
                    <a:pt x="3713" y="11279"/>
                    <a:pt x="6817" y="8024"/>
                    <a:pt x="7574" y="5753"/>
                  </a:cubicBezTo>
                  <a:close/>
                </a:path>
              </a:pathLst>
            </a:custGeom>
            <a:solidFill>
              <a:srgbClr val="EEB9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" name="任意多边形: 形状 286"/>
            <p:cNvSpPr/>
            <p:nvPr/>
          </p:nvSpPr>
          <p:spPr>
            <a:xfrm>
              <a:off x="1651038" y="1470857"/>
              <a:ext cx="15139" cy="15139"/>
            </a:xfrm>
            <a:custGeom>
              <a:avLst/>
              <a:gdLst>
                <a:gd name="connsiteX0" fmla="*/ 5682 w 15139"/>
                <a:gd name="connsiteY0" fmla="*/ 6312 h 15139"/>
                <a:gd name="connsiteX1" fmla="*/ 11359 w 15139"/>
                <a:gd name="connsiteY1" fmla="*/ 10021 h 15139"/>
                <a:gd name="connsiteX2" fmla="*/ 9467 w 15139"/>
                <a:gd name="connsiteY2" fmla="*/ 11913 h 15139"/>
                <a:gd name="connsiteX3" fmla="*/ 9467 w 15139"/>
                <a:gd name="connsiteY3" fmla="*/ 11913 h 15139"/>
                <a:gd name="connsiteX4" fmla="*/ 5682 w 15139"/>
                <a:gd name="connsiteY4" fmla="*/ 63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2" y="6312"/>
                  </a:moveTo>
                  <a:cubicBezTo>
                    <a:pt x="8786" y="5706"/>
                    <a:pt x="12495" y="4192"/>
                    <a:pt x="11359" y="10021"/>
                  </a:cubicBezTo>
                  <a:cubicBezTo>
                    <a:pt x="10678" y="10626"/>
                    <a:pt x="10073" y="11232"/>
                    <a:pt x="9467" y="11913"/>
                  </a:cubicBezTo>
                  <a:lnTo>
                    <a:pt x="9467" y="11913"/>
                  </a:lnTo>
                  <a:cubicBezTo>
                    <a:pt x="5379" y="11913"/>
                    <a:pt x="5682" y="9037"/>
                    <a:pt x="5682" y="6312"/>
                  </a:cubicBez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" name="任意多边形: 形状 287"/>
            <p:cNvSpPr/>
            <p:nvPr/>
          </p:nvSpPr>
          <p:spPr>
            <a:xfrm>
              <a:off x="1658612" y="1440990"/>
              <a:ext cx="15139" cy="7570"/>
            </a:xfrm>
            <a:custGeom>
              <a:avLst/>
              <a:gdLst>
                <a:gd name="connsiteX0" fmla="*/ 5677 w 15139"/>
                <a:gd name="connsiteY0" fmla="*/ 7565 h 7569"/>
                <a:gd name="connsiteX1" fmla="*/ 5829 w 15139"/>
                <a:gd name="connsiteY1" fmla="*/ 5749 h 7569"/>
                <a:gd name="connsiteX2" fmla="*/ 10522 w 15139"/>
                <a:gd name="connsiteY2" fmla="*/ 7187 h 7569"/>
                <a:gd name="connsiteX3" fmla="*/ 5753 w 15139"/>
                <a:gd name="connsiteY3" fmla="*/ 9458 h 7569"/>
                <a:gd name="connsiteX4" fmla="*/ 5677 w 15139"/>
                <a:gd name="connsiteY4" fmla="*/ 75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565"/>
                  </a:moveTo>
                  <a:cubicBezTo>
                    <a:pt x="5677" y="6960"/>
                    <a:pt x="5753" y="6354"/>
                    <a:pt x="5829" y="5749"/>
                  </a:cubicBezTo>
                  <a:cubicBezTo>
                    <a:pt x="7570" y="5824"/>
                    <a:pt x="10370" y="5067"/>
                    <a:pt x="10522" y="7187"/>
                  </a:cubicBezTo>
                  <a:cubicBezTo>
                    <a:pt x="10749" y="10517"/>
                    <a:pt x="7570" y="9079"/>
                    <a:pt x="5753" y="9458"/>
                  </a:cubicBezTo>
                  <a:cubicBezTo>
                    <a:pt x="5677" y="8852"/>
                    <a:pt x="5677" y="8171"/>
                    <a:pt x="5677" y="7565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" name="任意多边形: 形状 288"/>
            <p:cNvSpPr/>
            <p:nvPr/>
          </p:nvSpPr>
          <p:spPr>
            <a:xfrm>
              <a:off x="1622430" y="1475125"/>
              <a:ext cx="15139" cy="7570"/>
            </a:xfrm>
            <a:custGeom>
              <a:avLst/>
              <a:gdLst>
                <a:gd name="connsiteX0" fmla="*/ 9538 w 15139"/>
                <a:gd name="connsiteY0" fmla="*/ 5753 h 7569"/>
                <a:gd name="connsiteX1" fmla="*/ 8024 w 15139"/>
                <a:gd name="connsiteY1" fmla="*/ 8781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  <a:gd name="connsiteX4" fmla="*/ 9538 w 15139"/>
                <a:gd name="connsiteY4" fmla="*/ 5753 h 7569"/>
                <a:gd name="connsiteX5" fmla="*/ 9538 w 15139"/>
                <a:gd name="connsiteY5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5753"/>
                  </a:moveTo>
                  <a:cubicBezTo>
                    <a:pt x="9462" y="6964"/>
                    <a:pt x="9386" y="8554"/>
                    <a:pt x="8024" y="8781"/>
                  </a:cubicBezTo>
                  <a:cubicBezTo>
                    <a:pt x="5753" y="9159"/>
                    <a:pt x="5980" y="7040"/>
                    <a:pt x="5677" y="5677"/>
                  </a:cubicBezTo>
                  <a:lnTo>
                    <a:pt x="5677" y="5677"/>
                  </a:lnTo>
                  <a:cubicBezTo>
                    <a:pt x="6964" y="5753"/>
                    <a:pt x="8251" y="5753"/>
                    <a:pt x="9538" y="5753"/>
                  </a:cubicBezTo>
                  <a:lnTo>
                    <a:pt x="9538" y="5753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" name="任意多边形: 形状 289"/>
            <p:cNvSpPr/>
            <p:nvPr/>
          </p:nvSpPr>
          <p:spPr>
            <a:xfrm>
              <a:off x="1786989" y="1674784"/>
              <a:ext cx="45417" cy="30278"/>
            </a:xfrm>
            <a:custGeom>
              <a:avLst/>
              <a:gdLst>
                <a:gd name="connsiteX0" fmla="*/ 35125 w 45417"/>
                <a:gd name="connsiteY0" fmla="*/ 5702 h 30278"/>
                <a:gd name="connsiteX1" fmla="*/ 39137 w 45417"/>
                <a:gd name="connsiteY1" fmla="*/ 17889 h 30278"/>
                <a:gd name="connsiteX2" fmla="*/ 36487 w 45417"/>
                <a:gd name="connsiteY2" fmla="*/ 26518 h 30278"/>
                <a:gd name="connsiteX3" fmla="*/ 23014 w 45417"/>
                <a:gd name="connsiteY3" fmla="*/ 25686 h 30278"/>
                <a:gd name="connsiteX4" fmla="*/ 9086 w 45417"/>
                <a:gd name="connsiteY4" fmla="*/ 24626 h 30278"/>
                <a:gd name="connsiteX5" fmla="*/ 5679 w 45417"/>
                <a:gd name="connsiteY5" fmla="*/ 22052 h 30278"/>
                <a:gd name="connsiteX6" fmla="*/ 8934 w 45417"/>
                <a:gd name="connsiteY6" fmla="*/ 19933 h 30278"/>
                <a:gd name="connsiteX7" fmla="*/ 26798 w 45417"/>
                <a:gd name="connsiteY7" fmla="*/ 12212 h 30278"/>
                <a:gd name="connsiteX8" fmla="*/ 35125 w 45417"/>
                <a:gd name="connsiteY8" fmla="*/ 5702 h 30278"/>
                <a:gd name="connsiteX9" fmla="*/ 35125 w 45417"/>
                <a:gd name="connsiteY9" fmla="*/ 57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17" h="30278">
                  <a:moveTo>
                    <a:pt x="35125" y="5702"/>
                  </a:moveTo>
                  <a:cubicBezTo>
                    <a:pt x="34671" y="10319"/>
                    <a:pt x="32324" y="14937"/>
                    <a:pt x="39137" y="17889"/>
                  </a:cubicBezTo>
                  <a:cubicBezTo>
                    <a:pt x="42846" y="19479"/>
                    <a:pt x="40878" y="25837"/>
                    <a:pt x="36487" y="26518"/>
                  </a:cubicBezTo>
                  <a:cubicBezTo>
                    <a:pt x="32021" y="27199"/>
                    <a:pt x="27707" y="28638"/>
                    <a:pt x="23014" y="25686"/>
                  </a:cubicBezTo>
                  <a:cubicBezTo>
                    <a:pt x="19002" y="23188"/>
                    <a:pt x="13779" y="25156"/>
                    <a:pt x="9086" y="24626"/>
                  </a:cubicBezTo>
                  <a:cubicBezTo>
                    <a:pt x="7572" y="24474"/>
                    <a:pt x="5755" y="23945"/>
                    <a:pt x="5679" y="22052"/>
                  </a:cubicBezTo>
                  <a:cubicBezTo>
                    <a:pt x="5604" y="19857"/>
                    <a:pt x="7572" y="20463"/>
                    <a:pt x="8934" y="19933"/>
                  </a:cubicBezTo>
                  <a:cubicBezTo>
                    <a:pt x="14990" y="17510"/>
                    <a:pt x="20591" y="13574"/>
                    <a:pt x="26798" y="12212"/>
                  </a:cubicBezTo>
                  <a:cubicBezTo>
                    <a:pt x="31340" y="11152"/>
                    <a:pt x="30583" y="5248"/>
                    <a:pt x="35125" y="5702"/>
                  </a:cubicBezTo>
                  <a:lnTo>
                    <a:pt x="35125" y="5702"/>
                  </a:lnTo>
                  <a:close/>
                </a:path>
              </a:pathLst>
            </a:custGeom>
            <a:solidFill>
              <a:srgbClr val="F0C1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" name="任意多边形: 形状 290"/>
            <p:cNvSpPr/>
            <p:nvPr/>
          </p:nvSpPr>
          <p:spPr>
            <a:xfrm>
              <a:off x="1778957" y="1707277"/>
              <a:ext cx="15139" cy="15139"/>
            </a:xfrm>
            <a:custGeom>
              <a:avLst/>
              <a:gdLst>
                <a:gd name="connsiteX0" fmla="*/ 9094 w 15139"/>
                <a:gd name="connsiteY0" fmla="*/ 10830 h 15139"/>
                <a:gd name="connsiteX1" fmla="*/ 5763 w 15139"/>
                <a:gd name="connsiteY1" fmla="*/ 8105 h 15139"/>
                <a:gd name="connsiteX2" fmla="*/ 7731 w 15139"/>
                <a:gd name="connsiteY2" fmla="*/ 5683 h 15139"/>
                <a:gd name="connsiteX3" fmla="*/ 11592 w 15139"/>
                <a:gd name="connsiteY3" fmla="*/ 8559 h 15139"/>
                <a:gd name="connsiteX4" fmla="*/ 9094 w 15139"/>
                <a:gd name="connsiteY4" fmla="*/ 108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94" y="10830"/>
                  </a:moveTo>
                  <a:cubicBezTo>
                    <a:pt x="7277" y="10754"/>
                    <a:pt x="6142" y="9619"/>
                    <a:pt x="5763" y="8105"/>
                  </a:cubicBezTo>
                  <a:cubicBezTo>
                    <a:pt x="5385" y="6742"/>
                    <a:pt x="6293" y="5758"/>
                    <a:pt x="7731" y="5683"/>
                  </a:cubicBezTo>
                  <a:cubicBezTo>
                    <a:pt x="9699" y="5607"/>
                    <a:pt x="11516" y="6288"/>
                    <a:pt x="11592" y="8559"/>
                  </a:cubicBezTo>
                  <a:cubicBezTo>
                    <a:pt x="11667" y="9997"/>
                    <a:pt x="10305" y="10527"/>
                    <a:pt x="9094" y="10830"/>
                  </a:cubicBezTo>
                  <a:close/>
                </a:path>
              </a:pathLst>
            </a:custGeom>
            <a:solidFill>
              <a:srgbClr val="F2C2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" name="任意多边形: 形状 291"/>
            <p:cNvSpPr/>
            <p:nvPr/>
          </p:nvSpPr>
          <p:spPr>
            <a:xfrm>
              <a:off x="1799273" y="1710916"/>
              <a:ext cx="15139" cy="15139"/>
            </a:xfrm>
            <a:custGeom>
              <a:avLst/>
              <a:gdLst>
                <a:gd name="connsiteX0" fmla="*/ 9519 w 15139"/>
                <a:gd name="connsiteY0" fmla="*/ 5677 h 15139"/>
                <a:gd name="connsiteX1" fmla="*/ 13303 w 15139"/>
                <a:gd name="connsiteY1" fmla="*/ 11354 h 15139"/>
                <a:gd name="connsiteX2" fmla="*/ 9519 w 15139"/>
                <a:gd name="connsiteY2" fmla="*/ 12338 h 15139"/>
                <a:gd name="connsiteX3" fmla="*/ 5734 w 15139"/>
                <a:gd name="connsiteY3" fmla="*/ 11354 h 15139"/>
                <a:gd name="connsiteX4" fmla="*/ 951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19" y="5677"/>
                  </a:moveTo>
                  <a:cubicBezTo>
                    <a:pt x="11714" y="6964"/>
                    <a:pt x="12168" y="9386"/>
                    <a:pt x="13303" y="11354"/>
                  </a:cubicBezTo>
                  <a:cubicBezTo>
                    <a:pt x="12244" y="12565"/>
                    <a:pt x="10881" y="12338"/>
                    <a:pt x="9519" y="12338"/>
                  </a:cubicBezTo>
                  <a:cubicBezTo>
                    <a:pt x="8156" y="12414"/>
                    <a:pt x="6794" y="12414"/>
                    <a:pt x="5734" y="11354"/>
                  </a:cubicBezTo>
                  <a:cubicBezTo>
                    <a:pt x="5204" y="8327"/>
                    <a:pt x="8535" y="7797"/>
                    <a:pt x="9519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" name="任意多边形: 形状 292"/>
            <p:cNvSpPr/>
            <p:nvPr/>
          </p:nvSpPr>
          <p:spPr>
            <a:xfrm>
              <a:off x="1799330" y="1716669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10143 w 15139"/>
                <a:gd name="connsiteY2" fmla="*/ 6964 h 7569"/>
                <a:gd name="connsiteX3" fmla="*/ 9462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10143" y="6131"/>
                    <a:pt x="10370" y="6510"/>
                    <a:pt x="10143" y="6964"/>
                  </a:cubicBezTo>
                  <a:cubicBezTo>
                    <a:pt x="9916" y="7418"/>
                    <a:pt x="9689" y="7570"/>
                    <a:pt x="9462" y="7570"/>
                  </a:cubicBezTo>
                  <a:cubicBezTo>
                    <a:pt x="8175" y="10067"/>
                    <a:pt x="6964" y="7570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" name="任意多边形: 形状 293"/>
            <p:cNvSpPr/>
            <p:nvPr/>
          </p:nvSpPr>
          <p:spPr>
            <a:xfrm>
              <a:off x="1584806" y="1506367"/>
              <a:ext cx="22709" cy="30278"/>
            </a:xfrm>
            <a:custGeom>
              <a:avLst/>
              <a:gdLst>
                <a:gd name="connsiteX0" fmla="*/ 11055 w 22708"/>
                <a:gd name="connsiteY0" fmla="*/ 31585 h 30278"/>
                <a:gd name="connsiteX1" fmla="*/ 8632 w 22708"/>
                <a:gd name="connsiteY1" fmla="*/ 16597 h 30278"/>
                <a:gd name="connsiteX2" fmla="*/ 8784 w 22708"/>
                <a:gd name="connsiteY2" fmla="*/ 9482 h 30278"/>
                <a:gd name="connsiteX3" fmla="*/ 13174 w 22708"/>
                <a:gd name="connsiteY3" fmla="*/ 15992 h 30278"/>
                <a:gd name="connsiteX4" fmla="*/ 16808 w 22708"/>
                <a:gd name="connsiteY4" fmla="*/ 17884 h 30278"/>
                <a:gd name="connsiteX5" fmla="*/ 17262 w 22708"/>
                <a:gd name="connsiteY5" fmla="*/ 14099 h 30278"/>
                <a:gd name="connsiteX6" fmla="*/ 14310 w 22708"/>
                <a:gd name="connsiteY6" fmla="*/ 6303 h 30278"/>
                <a:gd name="connsiteX7" fmla="*/ 19760 w 22708"/>
                <a:gd name="connsiteY7" fmla="*/ 12510 h 30278"/>
                <a:gd name="connsiteX8" fmla="*/ 24150 w 22708"/>
                <a:gd name="connsiteY8" fmla="*/ 25151 h 30278"/>
                <a:gd name="connsiteX9" fmla="*/ 21879 w 22708"/>
                <a:gd name="connsiteY9" fmla="*/ 28860 h 30278"/>
                <a:gd name="connsiteX10" fmla="*/ 18246 w 22708"/>
                <a:gd name="connsiteY10" fmla="*/ 26892 h 30278"/>
                <a:gd name="connsiteX11" fmla="*/ 15748 w 22708"/>
                <a:gd name="connsiteY11" fmla="*/ 24091 h 30278"/>
                <a:gd name="connsiteX12" fmla="*/ 10752 w 22708"/>
                <a:gd name="connsiteY12" fmla="*/ 24545 h 30278"/>
                <a:gd name="connsiteX13" fmla="*/ 11585 w 22708"/>
                <a:gd name="connsiteY13" fmla="*/ 28330 h 30278"/>
                <a:gd name="connsiteX14" fmla="*/ 13023 w 22708"/>
                <a:gd name="connsiteY14" fmla="*/ 31661 h 30278"/>
                <a:gd name="connsiteX15" fmla="*/ 11055 w 22708"/>
                <a:gd name="connsiteY15" fmla="*/ 3158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11055" y="31585"/>
                  </a:moveTo>
                  <a:cubicBezTo>
                    <a:pt x="7648" y="27043"/>
                    <a:pt x="2274" y="22956"/>
                    <a:pt x="8632" y="16597"/>
                  </a:cubicBezTo>
                  <a:cubicBezTo>
                    <a:pt x="10525" y="14705"/>
                    <a:pt x="6513" y="11980"/>
                    <a:pt x="8784" y="9482"/>
                  </a:cubicBezTo>
                  <a:cubicBezTo>
                    <a:pt x="12114" y="10390"/>
                    <a:pt x="12266" y="13418"/>
                    <a:pt x="13174" y="15992"/>
                  </a:cubicBezTo>
                  <a:cubicBezTo>
                    <a:pt x="13780" y="17884"/>
                    <a:pt x="15294" y="18565"/>
                    <a:pt x="16808" y="17884"/>
                  </a:cubicBezTo>
                  <a:cubicBezTo>
                    <a:pt x="18776" y="17052"/>
                    <a:pt x="18170" y="15538"/>
                    <a:pt x="17262" y="14099"/>
                  </a:cubicBezTo>
                  <a:cubicBezTo>
                    <a:pt x="15672" y="11602"/>
                    <a:pt x="11812" y="7665"/>
                    <a:pt x="14310" y="6303"/>
                  </a:cubicBezTo>
                  <a:cubicBezTo>
                    <a:pt x="19533" y="3502"/>
                    <a:pt x="16505" y="10920"/>
                    <a:pt x="19760" y="12510"/>
                  </a:cubicBezTo>
                  <a:cubicBezTo>
                    <a:pt x="24756" y="14932"/>
                    <a:pt x="22031" y="21063"/>
                    <a:pt x="24150" y="25151"/>
                  </a:cubicBezTo>
                  <a:cubicBezTo>
                    <a:pt x="24831" y="26514"/>
                    <a:pt x="23393" y="28179"/>
                    <a:pt x="21879" y="28860"/>
                  </a:cubicBezTo>
                  <a:cubicBezTo>
                    <a:pt x="19911" y="29768"/>
                    <a:pt x="19154" y="28179"/>
                    <a:pt x="18246" y="26892"/>
                  </a:cubicBezTo>
                  <a:cubicBezTo>
                    <a:pt x="17489" y="25908"/>
                    <a:pt x="16656" y="24924"/>
                    <a:pt x="15748" y="24091"/>
                  </a:cubicBezTo>
                  <a:cubicBezTo>
                    <a:pt x="13931" y="22274"/>
                    <a:pt x="12114" y="23410"/>
                    <a:pt x="10752" y="24545"/>
                  </a:cubicBezTo>
                  <a:cubicBezTo>
                    <a:pt x="9087" y="25984"/>
                    <a:pt x="10449" y="27119"/>
                    <a:pt x="11585" y="28330"/>
                  </a:cubicBezTo>
                  <a:cubicBezTo>
                    <a:pt x="12342" y="29163"/>
                    <a:pt x="12569" y="30525"/>
                    <a:pt x="13023" y="31661"/>
                  </a:cubicBezTo>
                  <a:cubicBezTo>
                    <a:pt x="12342" y="32191"/>
                    <a:pt x="11736" y="32266"/>
                    <a:pt x="11055" y="31585"/>
                  </a:cubicBezTo>
                  <a:close/>
                </a:path>
              </a:pathLst>
            </a:custGeom>
            <a:solidFill>
              <a:srgbClr val="EFC0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" name="任意多边形: 形状 294"/>
            <p:cNvSpPr/>
            <p:nvPr/>
          </p:nvSpPr>
          <p:spPr>
            <a:xfrm>
              <a:off x="1588586" y="1532275"/>
              <a:ext cx="15139" cy="22709"/>
            </a:xfrm>
            <a:custGeom>
              <a:avLst/>
              <a:gdLst>
                <a:gd name="connsiteX0" fmla="*/ 7274 w 15139"/>
                <a:gd name="connsiteY0" fmla="*/ 5677 h 22708"/>
                <a:gd name="connsiteX1" fmla="*/ 9167 w 15139"/>
                <a:gd name="connsiteY1" fmla="*/ 5677 h 22708"/>
                <a:gd name="connsiteX2" fmla="*/ 12951 w 15139"/>
                <a:gd name="connsiteY2" fmla="*/ 18999 h 22708"/>
                <a:gd name="connsiteX3" fmla="*/ 12951 w 15139"/>
                <a:gd name="connsiteY3" fmla="*/ 18999 h 22708"/>
                <a:gd name="connsiteX4" fmla="*/ 11059 w 15139"/>
                <a:gd name="connsiteY4" fmla="*/ 20968 h 22708"/>
                <a:gd name="connsiteX5" fmla="*/ 11059 w 15139"/>
                <a:gd name="connsiteY5" fmla="*/ 20968 h 22708"/>
                <a:gd name="connsiteX6" fmla="*/ 5685 w 15139"/>
                <a:gd name="connsiteY6" fmla="*/ 18924 h 22708"/>
                <a:gd name="connsiteX7" fmla="*/ 7123 w 15139"/>
                <a:gd name="connsiteY7" fmla="*/ 9538 h 22708"/>
                <a:gd name="connsiteX8" fmla="*/ 7274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274" y="5677"/>
                  </a:moveTo>
                  <a:cubicBezTo>
                    <a:pt x="7880" y="5677"/>
                    <a:pt x="8561" y="5677"/>
                    <a:pt x="9167" y="5677"/>
                  </a:cubicBezTo>
                  <a:cubicBezTo>
                    <a:pt x="16282" y="10295"/>
                    <a:pt x="16282" y="10295"/>
                    <a:pt x="12951" y="18999"/>
                  </a:cubicBezTo>
                  <a:lnTo>
                    <a:pt x="12951" y="18999"/>
                  </a:lnTo>
                  <a:cubicBezTo>
                    <a:pt x="12270" y="19529"/>
                    <a:pt x="11589" y="20211"/>
                    <a:pt x="11059" y="20968"/>
                  </a:cubicBezTo>
                  <a:lnTo>
                    <a:pt x="11059" y="20968"/>
                  </a:lnTo>
                  <a:cubicBezTo>
                    <a:pt x="9167" y="20816"/>
                    <a:pt x="6215" y="25888"/>
                    <a:pt x="5685" y="18924"/>
                  </a:cubicBezTo>
                  <a:cubicBezTo>
                    <a:pt x="5458" y="15290"/>
                    <a:pt x="10454" y="13020"/>
                    <a:pt x="7123" y="9538"/>
                  </a:cubicBezTo>
                  <a:cubicBezTo>
                    <a:pt x="7274" y="8175"/>
                    <a:pt x="7274" y="6888"/>
                    <a:pt x="7274" y="5677"/>
                  </a:cubicBezTo>
                  <a:close/>
                </a:path>
              </a:pathLst>
            </a:custGeom>
            <a:solidFill>
              <a:srgbClr val="EFBE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" name="任意多边形: 形状 295"/>
            <p:cNvSpPr/>
            <p:nvPr/>
          </p:nvSpPr>
          <p:spPr>
            <a:xfrm>
              <a:off x="1662596" y="1452583"/>
              <a:ext cx="15139" cy="30278"/>
            </a:xfrm>
            <a:custGeom>
              <a:avLst/>
              <a:gdLst>
                <a:gd name="connsiteX0" fmla="*/ 7371 w 15139"/>
                <a:gd name="connsiteY0" fmla="*/ 26402 h 30278"/>
                <a:gd name="connsiteX1" fmla="*/ 12064 w 15139"/>
                <a:gd name="connsiteY1" fmla="*/ 6418 h 30278"/>
                <a:gd name="connsiteX2" fmla="*/ 15470 w 15139"/>
                <a:gd name="connsiteY2" fmla="*/ 6116 h 30278"/>
                <a:gd name="connsiteX3" fmla="*/ 15091 w 15139"/>
                <a:gd name="connsiteY3" fmla="*/ 9976 h 30278"/>
                <a:gd name="connsiteX4" fmla="*/ 10777 w 15139"/>
                <a:gd name="connsiteY4" fmla="*/ 13534 h 30278"/>
                <a:gd name="connsiteX5" fmla="*/ 10171 w 15139"/>
                <a:gd name="connsiteY5" fmla="*/ 19438 h 30278"/>
                <a:gd name="connsiteX6" fmla="*/ 9339 w 15139"/>
                <a:gd name="connsiteY6" fmla="*/ 26326 h 30278"/>
                <a:gd name="connsiteX7" fmla="*/ 7371 w 15139"/>
                <a:gd name="connsiteY7" fmla="*/ 264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7371" y="26402"/>
                  </a:moveTo>
                  <a:cubicBezTo>
                    <a:pt x="3964" y="17621"/>
                    <a:pt x="5781" y="10203"/>
                    <a:pt x="12064" y="6418"/>
                  </a:cubicBezTo>
                  <a:cubicBezTo>
                    <a:pt x="13275" y="5661"/>
                    <a:pt x="14486" y="5359"/>
                    <a:pt x="15470" y="6116"/>
                  </a:cubicBezTo>
                  <a:cubicBezTo>
                    <a:pt x="17287" y="7478"/>
                    <a:pt x="16151" y="8916"/>
                    <a:pt x="15091" y="9976"/>
                  </a:cubicBezTo>
                  <a:cubicBezTo>
                    <a:pt x="13805" y="11263"/>
                    <a:pt x="12139" y="12247"/>
                    <a:pt x="10777" y="13534"/>
                  </a:cubicBezTo>
                  <a:cubicBezTo>
                    <a:pt x="8960" y="15275"/>
                    <a:pt x="8809" y="17470"/>
                    <a:pt x="10171" y="19438"/>
                  </a:cubicBezTo>
                  <a:cubicBezTo>
                    <a:pt x="12896" y="23298"/>
                    <a:pt x="12972" y="23223"/>
                    <a:pt x="9339" y="26326"/>
                  </a:cubicBezTo>
                  <a:cubicBezTo>
                    <a:pt x="8657" y="27310"/>
                    <a:pt x="8052" y="27310"/>
                    <a:pt x="7371" y="26402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" name="任意多边形: 形状 296"/>
            <p:cNvSpPr/>
            <p:nvPr/>
          </p:nvSpPr>
          <p:spPr>
            <a:xfrm>
              <a:off x="1666495" y="1442954"/>
              <a:ext cx="7570" cy="15139"/>
            </a:xfrm>
            <a:custGeom>
              <a:avLst/>
              <a:gdLst>
                <a:gd name="connsiteX0" fmla="*/ 9224 w 7569"/>
                <a:gd name="connsiteY0" fmla="*/ 5677 h 15139"/>
                <a:gd name="connsiteX1" fmla="*/ 7938 w 7569"/>
                <a:gd name="connsiteY1" fmla="*/ 10522 h 15139"/>
                <a:gd name="connsiteX2" fmla="*/ 5894 w 7569"/>
                <a:gd name="connsiteY2" fmla="*/ 9462 h 15139"/>
                <a:gd name="connsiteX3" fmla="*/ 9224 w 7569"/>
                <a:gd name="connsiteY3" fmla="*/ 5677 h 15139"/>
                <a:gd name="connsiteX4" fmla="*/ 922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224" y="5677"/>
                  </a:moveTo>
                  <a:cubicBezTo>
                    <a:pt x="9073" y="7418"/>
                    <a:pt x="9679" y="9386"/>
                    <a:pt x="7938" y="10522"/>
                  </a:cubicBezTo>
                  <a:cubicBezTo>
                    <a:pt x="7105" y="11051"/>
                    <a:pt x="6121" y="10370"/>
                    <a:pt x="5894" y="9462"/>
                  </a:cubicBezTo>
                  <a:cubicBezTo>
                    <a:pt x="5061" y="6661"/>
                    <a:pt x="6726" y="5753"/>
                    <a:pt x="9224" y="5677"/>
                  </a:cubicBezTo>
                  <a:lnTo>
                    <a:pt x="9224" y="5677"/>
                  </a:lnTo>
                  <a:close/>
                </a:path>
              </a:pathLst>
            </a:custGeom>
            <a:solidFill>
              <a:srgbClr val="F1C5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" name="任意多边形: 形状 297"/>
            <p:cNvSpPr/>
            <p:nvPr/>
          </p:nvSpPr>
          <p:spPr>
            <a:xfrm>
              <a:off x="1662321" y="1473308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9538 w 15139"/>
                <a:gd name="connsiteY1" fmla="*/ 5677 h 15139"/>
                <a:gd name="connsiteX2" fmla="*/ 9538 w 15139"/>
                <a:gd name="connsiteY2" fmla="*/ 9462 h 15139"/>
                <a:gd name="connsiteX3" fmla="*/ 5677 w 15139"/>
                <a:gd name="connsiteY3" fmla="*/ 946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8251" y="5677"/>
                    <a:pt x="8932" y="5677"/>
                    <a:pt x="9538" y="5677"/>
                  </a:cubicBezTo>
                  <a:cubicBezTo>
                    <a:pt x="9538" y="6964"/>
                    <a:pt x="9538" y="8175"/>
                    <a:pt x="9538" y="9462"/>
                  </a:cubicBezTo>
                  <a:cubicBezTo>
                    <a:pt x="8251" y="9462"/>
                    <a:pt x="6964" y="9462"/>
                    <a:pt x="5677" y="9462"/>
                  </a:cubicBezTo>
                  <a:cubicBezTo>
                    <a:pt x="6434" y="8175"/>
                    <a:pt x="7040" y="6964"/>
                    <a:pt x="7645" y="5677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" name="任意多边形: 形状 298"/>
            <p:cNvSpPr/>
            <p:nvPr/>
          </p:nvSpPr>
          <p:spPr>
            <a:xfrm>
              <a:off x="1655198" y="1456512"/>
              <a:ext cx="7570" cy="7570"/>
            </a:xfrm>
            <a:custGeom>
              <a:avLst/>
              <a:gdLst>
                <a:gd name="connsiteX0" fmla="*/ 8108 w 7569"/>
                <a:gd name="connsiteY0" fmla="*/ 6350 h 7569"/>
                <a:gd name="connsiteX1" fmla="*/ 7124 w 7569"/>
                <a:gd name="connsiteY1" fmla="*/ 7864 h 7569"/>
                <a:gd name="connsiteX2" fmla="*/ 5685 w 7569"/>
                <a:gd name="connsiteY2" fmla="*/ 7410 h 7569"/>
                <a:gd name="connsiteX3" fmla="*/ 6442 w 7569"/>
                <a:gd name="connsiteY3" fmla="*/ 5896 h 7569"/>
                <a:gd name="connsiteX4" fmla="*/ 8108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8" y="6350"/>
                  </a:moveTo>
                  <a:cubicBezTo>
                    <a:pt x="7805" y="6880"/>
                    <a:pt x="7578" y="7485"/>
                    <a:pt x="7124" y="7864"/>
                  </a:cubicBezTo>
                  <a:cubicBezTo>
                    <a:pt x="6518" y="8470"/>
                    <a:pt x="5761" y="8242"/>
                    <a:pt x="5685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4" y="5442"/>
                    <a:pt x="7729" y="5744"/>
                    <a:pt x="8108" y="635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" name="任意多边形: 形状 299"/>
            <p:cNvSpPr/>
            <p:nvPr/>
          </p:nvSpPr>
          <p:spPr>
            <a:xfrm>
              <a:off x="1654827" y="147520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" name="任意多边形: 形状 300"/>
            <p:cNvSpPr/>
            <p:nvPr/>
          </p:nvSpPr>
          <p:spPr>
            <a:xfrm>
              <a:off x="1573080" y="1542446"/>
              <a:ext cx="15139" cy="22709"/>
            </a:xfrm>
            <a:custGeom>
              <a:avLst/>
              <a:gdLst>
                <a:gd name="connsiteX0" fmla="*/ 11729 w 15139"/>
                <a:gd name="connsiteY0" fmla="*/ 12159 h 22708"/>
                <a:gd name="connsiteX1" fmla="*/ 10594 w 15139"/>
                <a:gd name="connsiteY1" fmla="*/ 17836 h 22708"/>
                <a:gd name="connsiteX2" fmla="*/ 5750 w 15139"/>
                <a:gd name="connsiteY2" fmla="*/ 9964 h 22708"/>
                <a:gd name="connsiteX3" fmla="*/ 7945 w 15139"/>
                <a:gd name="connsiteY3" fmla="*/ 5725 h 22708"/>
                <a:gd name="connsiteX4" fmla="*/ 11729 w 15139"/>
                <a:gd name="connsiteY4" fmla="*/ 121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29" y="12159"/>
                  </a:moveTo>
                  <a:cubicBezTo>
                    <a:pt x="12032" y="14809"/>
                    <a:pt x="14454" y="17988"/>
                    <a:pt x="10594" y="17836"/>
                  </a:cubicBezTo>
                  <a:cubicBezTo>
                    <a:pt x="6279" y="17685"/>
                    <a:pt x="6052" y="13370"/>
                    <a:pt x="5750" y="9964"/>
                  </a:cubicBezTo>
                  <a:cubicBezTo>
                    <a:pt x="5598" y="8147"/>
                    <a:pt x="5447" y="5271"/>
                    <a:pt x="7945" y="5725"/>
                  </a:cubicBezTo>
                  <a:cubicBezTo>
                    <a:pt x="11729" y="6255"/>
                    <a:pt x="15211" y="8072"/>
                    <a:pt x="11729" y="12159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" name="任意多边形: 形状 301"/>
            <p:cNvSpPr/>
            <p:nvPr/>
          </p:nvSpPr>
          <p:spPr>
            <a:xfrm>
              <a:off x="1568686" y="1553242"/>
              <a:ext cx="15139" cy="15139"/>
            </a:xfrm>
            <a:custGeom>
              <a:avLst/>
              <a:gdLst>
                <a:gd name="connsiteX0" fmla="*/ 11960 w 15139"/>
                <a:gd name="connsiteY0" fmla="*/ 13095 h 15139"/>
                <a:gd name="connsiteX1" fmla="*/ 6358 w 15139"/>
                <a:gd name="connsiteY1" fmla="*/ 13171 h 15139"/>
                <a:gd name="connsiteX2" fmla="*/ 5677 w 15139"/>
                <a:gd name="connsiteY2" fmla="*/ 5677 h 15139"/>
                <a:gd name="connsiteX3" fmla="*/ 11960 w 15139"/>
                <a:gd name="connsiteY3" fmla="*/ 130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960" y="13095"/>
                  </a:moveTo>
                  <a:cubicBezTo>
                    <a:pt x="10143" y="16426"/>
                    <a:pt x="8175" y="13550"/>
                    <a:pt x="6358" y="13171"/>
                  </a:cubicBezTo>
                  <a:cubicBezTo>
                    <a:pt x="6131" y="10824"/>
                    <a:pt x="5980" y="8554"/>
                    <a:pt x="5677" y="5677"/>
                  </a:cubicBezTo>
                  <a:cubicBezTo>
                    <a:pt x="9538" y="7191"/>
                    <a:pt x="11733" y="9235"/>
                    <a:pt x="11960" y="13095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" name="任意多边形: 形状 302"/>
            <p:cNvSpPr/>
            <p:nvPr/>
          </p:nvSpPr>
          <p:spPr>
            <a:xfrm>
              <a:off x="1550292" y="155884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" name="任意多边形: 形状 303"/>
            <p:cNvSpPr/>
            <p:nvPr/>
          </p:nvSpPr>
          <p:spPr>
            <a:xfrm>
              <a:off x="1546432" y="15550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267" y="6585"/>
                    <a:pt x="7570" y="7570"/>
                  </a:cubicBezTo>
                  <a:cubicBezTo>
                    <a:pt x="6964" y="6964"/>
                    <a:pt x="6358" y="6358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" name="任意多边形: 形状 304"/>
            <p:cNvSpPr/>
            <p:nvPr/>
          </p:nvSpPr>
          <p:spPr>
            <a:xfrm>
              <a:off x="1542647" y="15531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" name="任意多边形: 形状 305"/>
            <p:cNvSpPr/>
            <p:nvPr/>
          </p:nvSpPr>
          <p:spPr>
            <a:xfrm>
              <a:off x="2140867" y="1097026"/>
              <a:ext cx="30278" cy="30278"/>
            </a:xfrm>
            <a:custGeom>
              <a:avLst/>
              <a:gdLst>
                <a:gd name="connsiteX0" fmla="*/ 15745 w 30278"/>
                <a:gd name="connsiteY0" fmla="*/ 28386 h 30278"/>
                <a:gd name="connsiteX1" fmla="*/ 12036 w 30278"/>
                <a:gd name="connsiteY1" fmla="*/ 28386 h 30278"/>
                <a:gd name="connsiteX2" fmla="*/ 5677 w 30278"/>
                <a:gd name="connsiteY2" fmla="*/ 17864 h 30278"/>
                <a:gd name="connsiteX3" fmla="*/ 10900 w 30278"/>
                <a:gd name="connsiteY3" fmla="*/ 8099 h 30278"/>
                <a:gd name="connsiteX4" fmla="*/ 24298 w 30278"/>
                <a:gd name="connsiteY4" fmla="*/ 5677 h 30278"/>
                <a:gd name="connsiteX5" fmla="*/ 24071 w 30278"/>
                <a:gd name="connsiteY5" fmla="*/ 14004 h 30278"/>
                <a:gd name="connsiteX6" fmla="*/ 30808 w 30278"/>
                <a:gd name="connsiteY6" fmla="*/ 27856 h 30278"/>
                <a:gd name="connsiteX7" fmla="*/ 29975 w 30278"/>
                <a:gd name="connsiteY7" fmla="*/ 31262 h 30278"/>
                <a:gd name="connsiteX8" fmla="*/ 27477 w 30278"/>
                <a:gd name="connsiteY8" fmla="*/ 31035 h 30278"/>
                <a:gd name="connsiteX9" fmla="*/ 15745 w 30278"/>
                <a:gd name="connsiteY9" fmla="*/ 283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745" y="28386"/>
                  </a:moveTo>
                  <a:cubicBezTo>
                    <a:pt x="14533" y="28386"/>
                    <a:pt x="13247" y="28386"/>
                    <a:pt x="12036" y="28386"/>
                  </a:cubicBezTo>
                  <a:cubicBezTo>
                    <a:pt x="7494" y="26342"/>
                    <a:pt x="5904" y="22482"/>
                    <a:pt x="5677" y="17864"/>
                  </a:cubicBezTo>
                  <a:cubicBezTo>
                    <a:pt x="13171" y="15669"/>
                    <a:pt x="13171" y="15669"/>
                    <a:pt x="10900" y="8099"/>
                  </a:cubicBezTo>
                  <a:cubicBezTo>
                    <a:pt x="15215" y="7570"/>
                    <a:pt x="19378" y="6888"/>
                    <a:pt x="24298" y="5677"/>
                  </a:cubicBezTo>
                  <a:cubicBezTo>
                    <a:pt x="20286" y="8856"/>
                    <a:pt x="19454" y="10824"/>
                    <a:pt x="24071" y="14004"/>
                  </a:cubicBezTo>
                  <a:cubicBezTo>
                    <a:pt x="28386" y="16956"/>
                    <a:pt x="27250" y="23768"/>
                    <a:pt x="30808" y="27856"/>
                  </a:cubicBezTo>
                  <a:cubicBezTo>
                    <a:pt x="31489" y="28613"/>
                    <a:pt x="30959" y="30354"/>
                    <a:pt x="29975" y="31262"/>
                  </a:cubicBezTo>
                  <a:cubicBezTo>
                    <a:pt x="29143" y="32019"/>
                    <a:pt x="27704" y="31641"/>
                    <a:pt x="27477" y="31035"/>
                  </a:cubicBezTo>
                  <a:cubicBezTo>
                    <a:pt x="25055" y="22860"/>
                    <a:pt x="19832" y="28234"/>
                    <a:pt x="15745" y="28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" name="任意多边形: 形状 306"/>
            <p:cNvSpPr/>
            <p:nvPr/>
          </p:nvSpPr>
          <p:spPr>
            <a:xfrm>
              <a:off x="2168692" y="1102628"/>
              <a:ext cx="7570" cy="15139"/>
            </a:xfrm>
            <a:custGeom>
              <a:avLst/>
              <a:gdLst>
                <a:gd name="connsiteX0" fmla="*/ 8887 w 7569"/>
                <a:gd name="connsiteY0" fmla="*/ 5677 h 15139"/>
                <a:gd name="connsiteX1" fmla="*/ 8055 w 7569"/>
                <a:gd name="connsiteY1" fmla="*/ 10067 h 15139"/>
                <a:gd name="connsiteX2" fmla="*/ 6011 w 7569"/>
                <a:gd name="connsiteY2" fmla="*/ 8856 h 15139"/>
                <a:gd name="connsiteX3" fmla="*/ 8887 w 7569"/>
                <a:gd name="connsiteY3" fmla="*/ 5677 h 15139"/>
                <a:gd name="connsiteX4" fmla="*/ 888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7" y="5677"/>
                  </a:moveTo>
                  <a:cubicBezTo>
                    <a:pt x="8736" y="7191"/>
                    <a:pt x="9341" y="8932"/>
                    <a:pt x="8055" y="10067"/>
                  </a:cubicBezTo>
                  <a:cubicBezTo>
                    <a:pt x="7827" y="10219"/>
                    <a:pt x="6238" y="9462"/>
                    <a:pt x="6011" y="8856"/>
                  </a:cubicBezTo>
                  <a:cubicBezTo>
                    <a:pt x="4800" y="5904"/>
                    <a:pt x="7146" y="5980"/>
                    <a:pt x="8887" y="5677"/>
                  </a:cubicBezTo>
                  <a:lnTo>
                    <a:pt x="888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" name="任意多边形: 形状 307"/>
            <p:cNvSpPr/>
            <p:nvPr/>
          </p:nvSpPr>
          <p:spPr>
            <a:xfrm>
              <a:off x="2414309" y="785616"/>
              <a:ext cx="15139" cy="15139"/>
            </a:xfrm>
            <a:custGeom>
              <a:avLst/>
              <a:gdLst>
                <a:gd name="connsiteX0" fmla="*/ 8448 w 15139"/>
                <a:gd name="connsiteY0" fmla="*/ 16502 h 15139"/>
                <a:gd name="connsiteX1" fmla="*/ 12687 w 15139"/>
                <a:gd name="connsiteY1" fmla="*/ 5677 h 15139"/>
                <a:gd name="connsiteX2" fmla="*/ 8448 w 15139"/>
                <a:gd name="connsiteY2" fmla="*/ 16502 h 15139"/>
                <a:gd name="connsiteX3" fmla="*/ 8448 w 15139"/>
                <a:gd name="connsiteY3" fmla="*/ 165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48" y="16502"/>
                  </a:moveTo>
                  <a:cubicBezTo>
                    <a:pt x="3830" y="10900"/>
                    <a:pt x="4814" y="8175"/>
                    <a:pt x="12687" y="5677"/>
                  </a:cubicBezTo>
                  <a:cubicBezTo>
                    <a:pt x="13595" y="10219"/>
                    <a:pt x="10718" y="13247"/>
                    <a:pt x="8448" y="16502"/>
                  </a:cubicBezTo>
                  <a:lnTo>
                    <a:pt x="8448" y="16502"/>
                  </a:ln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" name="任意多边形: 形状 308"/>
            <p:cNvSpPr/>
            <p:nvPr/>
          </p:nvSpPr>
          <p:spPr>
            <a:xfrm>
              <a:off x="2421525" y="770461"/>
              <a:ext cx="7570" cy="15139"/>
            </a:xfrm>
            <a:custGeom>
              <a:avLst/>
              <a:gdLst>
                <a:gd name="connsiteX0" fmla="*/ 8802 w 7569"/>
                <a:gd name="connsiteY0" fmla="*/ 7812 h 15139"/>
                <a:gd name="connsiteX1" fmla="*/ 7515 w 7569"/>
                <a:gd name="connsiteY1" fmla="*/ 9553 h 15139"/>
                <a:gd name="connsiteX2" fmla="*/ 5698 w 7569"/>
                <a:gd name="connsiteY2" fmla="*/ 6979 h 15139"/>
                <a:gd name="connsiteX3" fmla="*/ 6606 w 7569"/>
                <a:gd name="connsiteY3" fmla="*/ 5693 h 15139"/>
                <a:gd name="connsiteX4" fmla="*/ 8802 w 7569"/>
                <a:gd name="connsiteY4" fmla="*/ 7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02" y="7812"/>
                  </a:moveTo>
                  <a:cubicBezTo>
                    <a:pt x="8726" y="8720"/>
                    <a:pt x="8574" y="9704"/>
                    <a:pt x="7515" y="9553"/>
                  </a:cubicBezTo>
                  <a:cubicBezTo>
                    <a:pt x="6228" y="9402"/>
                    <a:pt x="5547" y="8342"/>
                    <a:pt x="5698" y="6979"/>
                  </a:cubicBezTo>
                  <a:cubicBezTo>
                    <a:pt x="5774" y="6525"/>
                    <a:pt x="6228" y="5693"/>
                    <a:pt x="6606" y="5693"/>
                  </a:cubicBezTo>
                  <a:cubicBezTo>
                    <a:pt x="8045" y="5541"/>
                    <a:pt x="8650" y="6525"/>
                    <a:pt x="8802" y="7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" name="任意多边形: 形状 309"/>
            <p:cNvSpPr/>
            <p:nvPr/>
          </p:nvSpPr>
          <p:spPr>
            <a:xfrm>
              <a:off x="2067335" y="1325556"/>
              <a:ext cx="15139" cy="22709"/>
            </a:xfrm>
            <a:custGeom>
              <a:avLst/>
              <a:gdLst>
                <a:gd name="connsiteX0" fmla="*/ 13355 w 15139"/>
                <a:gd name="connsiteY0" fmla="*/ 14680 h 22708"/>
                <a:gd name="connsiteX1" fmla="*/ 9495 w 15139"/>
                <a:gd name="connsiteY1" fmla="*/ 20357 h 22708"/>
                <a:gd name="connsiteX2" fmla="*/ 6164 w 15139"/>
                <a:gd name="connsiteY2" fmla="*/ 16421 h 22708"/>
                <a:gd name="connsiteX3" fmla="*/ 7829 w 15139"/>
                <a:gd name="connsiteY3" fmla="*/ 6278 h 22708"/>
                <a:gd name="connsiteX4" fmla="*/ 10327 w 15139"/>
                <a:gd name="connsiteY4" fmla="*/ 6126 h 22708"/>
                <a:gd name="connsiteX5" fmla="*/ 13355 w 15139"/>
                <a:gd name="connsiteY5" fmla="*/ 146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3355" y="14680"/>
                  </a:moveTo>
                  <a:cubicBezTo>
                    <a:pt x="10630" y="15588"/>
                    <a:pt x="12220" y="19449"/>
                    <a:pt x="9495" y="20357"/>
                  </a:cubicBezTo>
                  <a:cubicBezTo>
                    <a:pt x="6921" y="20206"/>
                    <a:pt x="4650" y="18540"/>
                    <a:pt x="6164" y="16421"/>
                  </a:cubicBezTo>
                  <a:cubicBezTo>
                    <a:pt x="8586" y="13014"/>
                    <a:pt x="3893" y="9003"/>
                    <a:pt x="7829" y="6278"/>
                  </a:cubicBezTo>
                  <a:cubicBezTo>
                    <a:pt x="8662" y="5672"/>
                    <a:pt x="9797" y="5369"/>
                    <a:pt x="10327" y="6126"/>
                  </a:cubicBezTo>
                  <a:cubicBezTo>
                    <a:pt x="11992" y="8700"/>
                    <a:pt x="15929" y="10592"/>
                    <a:pt x="13355" y="1468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" name="任意多边形: 形状 310"/>
            <p:cNvSpPr/>
            <p:nvPr/>
          </p:nvSpPr>
          <p:spPr>
            <a:xfrm>
              <a:off x="2052077" y="1328276"/>
              <a:ext cx="15139" cy="15139"/>
            </a:xfrm>
            <a:custGeom>
              <a:avLst/>
              <a:gdLst>
                <a:gd name="connsiteX0" fmla="*/ 5677 w 15139"/>
                <a:gd name="connsiteY0" fmla="*/ 13852 h 15139"/>
                <a:gd name="connsiteX1" fmla="*/ 14155 w 15139"/>
                <a:gd name="connsiteY1" fmla="*/ 5677 h 15139"/>
                <a:gd name="connsiteX2" fmla="*/ 5677 w 15139"/>
                <a:gd name="connsiteY2" fmla="*/ 13852 h 15139"/>
                <a:gd name="connsiteX3" fmla="*/ 5677 w 15139"/>
                <a:gd name="connsiteY3" fmla="*/ 138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852"/>
                  </a:moveTo>
                  <a:cubicBezTo>
                    <a:pt x="7191" y="10143"/>
                    <a:pt x="11203" y="9462"/>
                    <a:pt x="14155" y="5677"/>
                  </a:cubicBezTo>
                  <a:cubicBezTo>
                    <a:pt x="12717" y="17713"/>
                    <a:pt x="12717" y="17713"/>
                    <a:pt x="5677" y="13852"/>
                  </a:cubicBezTo>
                  <a:lnTo>
                    <a:pt x="5677" y="13852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" name="任意多边形: 形状 311"/>
            <p:cNvSpPr/>
            <p:nvPr/>
          </p:nvSpPr>
          <p:spPr>
            <a:xfrm>
              <a:off x="1944385" y="1220410"/>
              <a:ext cx="15139" cy="22709"/>
            </a:xfrm>
            <a:custGeom>
              <a:avLst/>
              <a:gdLst>
                <a:gd name="connsiteX0" fmla="*/ 10726 w 15139"/>
                <a:gd name="connsiteY0" fmla="*/ 5677 h 22708"/>
                <a:gd name="connsiteX1" fmla="*/ 16478 w 15139"/>
                <a:gd name="connsiteY1" fmla="*/ 7570 h 22708"/>
                <a:gd name="connsiteX2" fmla="*/ 10726 w 15139"/>
                <a:gd name="connsiteY2" fmla="*/ 13247 h 22708"/>
                <a:gd name="connsiteX3" fmla="*/ 10726 w 15139"/>
                <a:gd name="connsiteY3" fmla="*/ 17031 h 22708"/>
                <a:gd name="connsiteX4" fmla="*/ 5730 w 15139"/>
                <a:gd name="connsiteY4" fmla="*/ 14761 h 22708"/>
                <a:gd name="connsiteX5" fmla="*/ 10726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726" y="5677"/>
                  </a:moveTo>
                  <a:cubicBezTo>
                    <a:pt x="12769" y="5829"/>
                    <a:pt x="15192" y="5147"/>
                    <a:pt x="16478" y="7570"/>
                  </a:cubicBezTo>
                  <a:cubicBezTo>
                    <a:pt x="13905" y="8781"/>
                    <a:pt x="12012" y="10673"/>
                    <a:pt x="10726" y="13247"/>
                  </a:cubicBezTo>
                  <a:cubicBezTo>
                    <a:pt x="9590" y="14533"/>
                    <a:pt x="9514" y="15820"/>
                    <a:pt x="10726" y="17031"/>
                  </a:cubicBezTo>
                  <a:cubicBezTo>
                    <a:pt x="7017" y="20741"/>
                    <a:pt x="5351" y="17183"/>
                    <a:pt x="5730" y="14761"/>
                  </a:cubicBezTo>
                  <a:cubicBezTo>
                    <a:pt x="6411" y="11581"/>
                    <a:pt x="6487" y="7267"/>
                    <a:pt x="10726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" name="任意多边形: 形状 312"/>
            <p:cNvSpPr/>
            <p:nvPr/>
          </p:nvSpPr>
          <p:spPr>
            <a:xfrm>
              <a:off x="1934275" y="1217609"/>
              <a:ext cx="15139" cy="15139"/>
            </a:xfrm>
            <a:custGeom>
              <a:avLst/>
              <a:gdLst>
                <a:gd name="connsiteX0" fmla="*/ 5773 w 15139"/>
                <a:gd name="connsiteY0" fmla="*/ 16047 h 15139"/>
                <a:gd name="connsiteX1" fmla="*/ 11828 w 15139"/>
                <a:gd name="connsiteY1" fmla="*/ 5677 h 15139"/>
                <a:gd name="connsiteX2" fmla="*/ 5773 w 15139"/>
                <a:gd name="connsiteY2" fmla="*/ 16047 h 15139"/>
                <a:gd name="connsiteX3" fmla="*/ 5773 w 15139"/>
                <a:gd name="connsiteY3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3" y="16047"/>
                  </a:moveTo>
                  <a:cubicBezTo>
                    <a:pt x="6075" y="12187"/>
                    <a:pt x="3729" y="7115"/>
                    <a:pt x="11828" y="5677"/>
                  </a:cubicBezTo>
                  <a:cubicBezTo>
                    <a:pt x="8422" y="9235"/>
                    <a:pt x="15916" y="16577"/>
                    <a:pt x="5773" y="16047"/>
                  </a:cubicBezTo>
                  <a:lnTo>
                    <a:pt x="5773" y="16047"/>
                  </a:ln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" name="任意多边形: 形状 313"/>
            <p:cNvSpPr/>
            <p:nvPr/>
          </p:nvSpPr>
          <p:spPr>
            <a:xfrm>
              <a:off x="1940700" y="1205195"/>
              <a:ext cx="15139" cy="15139"/>
            </a:xfrm>
            <a:custGeom>
              <a:avLst/>
              <a:gdLst>
                <a:gd name="connsiteX0" fmla="*/ 8734 w 15139"/>
                <a:gd name="connsiteY0" fmla="*/ 5677 h 15139"/>
                <a:gd name="connsiteX1" fmla="*/ 9491 w 15139"/>
                <a:gd name="connsiteY1" fmla="*/ 14912 h 15139"/>
                <a:gd name="connsiteX2" fmla="*/ 8734 w 15139"/>
                <a:gd name="connsiteY2" fmla="*/ 5677 h 15139"/>
                <a:gd name="connsiteX3" fmla="*/ 873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734" y="5677"/>
                  </a:moveTo>
                  <a:cubicBezTo>
                    <a:pt x="11762" y="8478"/>
                    <a:pt x="10853" y="11430"/>
                    <a:pt x="9491" y="14912"/>
                  </a:cubicBezTo>
                  <a:cubicBezTo>
                    <a:pt x="4041" y="11733"/>
                    <a:pt x="5025" y="8781"/>
                    <a:pt x="8734" y="5677"/>
                  </a:cubicBezTo>
                  <a:lnTo>
                    <a:pt x="8734" y="5677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" name="任意多边形: 形状 314"/>
            <p:cNvSpPr/>
            <p:nvPr/>
          </p:nvSpPr>
          <p:spPr>
            <a:xfrm>
              <a:off x="1955863" y="1224346"/>
              <a:ext cx="7570" cy="7570"/>
            </a:xfrm>
            <a:custGeom>
              <a:avLst/>
              <a:gdLst>
                <a:gd name="connsiteX0" fmla="*/ 8861 w 7569"/>
                <a:gd name="connsiteY0" fmla="*/ 7570 h 7569"/>
                <a:gd name="connsiteX1" fmla="*/ 5758 w 7569"/>
                <a:gd name="connsiteY1" fmla="*/ 7797 h 7569"/>
                <a:gd name="connsiteX2" fmla="*/ 8861 w 7569"/>
                <a:gd name="connsiteY2" fmla="*/ 5677 h 7569"/>
                <a:gd name="connsiteX3" fmla="*/ 9316 w 7569"/>
                <a:gd name="connsiteY3" fmla="*/ 6964 h 7569"/>
                <a:gd name="connsiteX4" fmla="*/ 8861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61" y="7570"/>
                  </a:moveTo>
                  <a:cubicBezTo>
                    <a:pt x="7877" y="9008"/>
                    <a:pt x="6364" y="9840"/>
                    <a:pt x="5758" y="7797"/>
                  </a:cubicBezTo>
                  <a:cubicBezTo>
                    <a:pt x="5228" y="5904"/>
                    <a:pt x="7423" y="5829"/>
                    <a:pt x="8861" y="5677"/>
                  </a:cubicBezTo>
                  <a:cubicBezTo>
                    <a:pt x="9316" y="6131"/>
                    <a:pt x="9467" y="6510"/>
                    <a:pt x="9316" y="6964"/>
                  </a:cubicBezTo>
                  <a:cubicBezTo>
                    <a:pt x="9089" y="7342"/>
                    <a:pt x="9013" y="7570"/>
                    <a:pt x="8861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" name="任意多边形: 形状 315"/>
            <p:cNvSpPr/>
            <p:nvPr/>
          </p:nvSpPr>
          <p:spPr>
            <a:xfrm>
              <a:off x="1947920" y="1228055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251"/>
                    <a:pt x="7267" y="946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" name="任意多边形: 形状 316"/>
            <p:cNvSpPr/>
            <p:nvPr/>
          </p:nvSpPr>
          <p:spPr>
            <a:xfrm>
              <a:off x="1959047" y="122427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5677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677" y="7040"/>
                    <a:pt x="5677" y="6358"/>
                    <a:pt x="5677" y="5677"/>
                  </a:cubicBezTo>
                  <a:cubicBezTo>
                    <a:pt x="7115" y="6283"/>
                    <a:pt x="7115" y="6964"/>
                    <a:pt x="5677" y="764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" name="任意多边形: 形状 317"/>
            <p:cNvSpPr/>
            <p:nvPr/>
          </p:nvSpPr>
          <p:spPr>
            <a:xfrm>
              <a:off x="1534183" y="1739846"/>
              <a:ext cx="37848" cy="37848"/>
            </a:xfrm>
            <a:custGeom>
              <a:avLst/>
              <a:gdLst>
                <a:gd name="connsiteX0" fmla="*/ 17018 w 37847"/>
                <a:gd name="connsiteY0" fmla="*/ 5738 h 37847"/>
                <a:gd name="connsiteX1" fmla="*/ 29281 w 37847"/>
                <a:gd name="connsiteY1" fmla="*/ 10886 h 37847"/>
                <a:gd name="connsiteX2" fmla="*/ 34277 w 37847"/>
                <a:gd name="connsiteY2" fmla="*/ 20802 h 37847"/>
                <a:gd name="connsiteX3" fmla="*/ 20576 w 37847"/>
                <a:gd name="connsiteY3" fmla="*/ 32762 h 37847"/>
                <a:gd name="connsiteX4" fmla="*/ 5739 w 37847"/>
                <a:gd name="connsiteY4" fmla="*/ 18379 h 37847"/>
                <a:gd name="connsiteX5" fmla="*/ 17018 w 37847"/>
                <a:gd name="connsiteY5" fmla="*/ 57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47" h="37847">
                  <a:moveTo>
                    <a:pt x="17018" y="5738"/>
                  </a:moveTo>
                  <a:cubicBezTo>
                    <a:pt x="20576" y="8463"/>
                    <a:pt x="26783" y="5133"/>
                    <a:pt x="29281" y="10886"/>
                  </a:cubicBezTo>
                  <a:cubicBezTo>
                    <a:pt x="30795" y="14292"/>
                    <a:pt x="32914" y="17395"/>
                    <a:pt x="34277" y="20802"/>
                  </a:cubicBezTo>
                  <a:cubicBezTo>
                    <a:pt x="34731" y="22013"/>
                    <a:pt x="21862" y="32837"/>
                    <a:pt x="20576" y="32762"/>
                  </a:cubicBezTo>
                  <a:cubicBezTo>
                    <a:pt x="14066" y="32232"/>
                    <a:pt x="4831" y="23300"/>
                    <a:pt x="5739" y="18379"/>
                  </a:cubicBezTo>
                  <a:cubicBezTo>
                    <a:pt x="7178" y="10129"/>
                    <a:pt x="11719" y="5057"/>
                    <a:pt x="17018" y="5738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" name="任意多边形: 形状 318"/>
            <p:cNvSpPr/>
            <p:nvPr/>
          </p:nvSpPr>
          <p:spPr>
            <a:xfrm>
              <a:off x="1525676" y="1738704"/>
              <a:ext cx="15139" cy="15139"/>
            </a:xfrm>
            <a:custGeom>
              <a:avLst/>
              <a:gdLst>
                <a:gd name="connsiteX0" fmla="*/ 7660 w 15139"/>
                <a:gd name="connsiteY0" fmla="*/ 5744 h 15139"/>
                <a:gd name="connsiteX1" fmla="*/ 10688 w 15139"/>
                <a:gd name="connsiteY1" fmla="*/ 8696 h 15139"/>
                <a:gd name="connsiteX2" fmla="*/ 8417 w 15139"/>
                <a:gd name="connsiteY2" fmla="*/ 11119 h 15139"/>
                <a:gd name="connsiteX3" fmla="*/ 5692 w 15139"/>
                <a:gd name="connsiteY3" fmla="*/ 7939 h 15139"/>
                <a:gd name="connsiteX4" fmla="*/ 7660 w 15139"/>
                <a:gd name="connsiteY4" fmla="*/ 57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60" y="5744"/>
                  </a:moveTo>
                  <a:cubicBezTo>
                    <a:pt x="8947" y="6426"/>
                    <a:pt x="10764" y="6653"/>
                    <a:pt x="10688" y="8696"/>
                  </a:cubicBezTo>
                  <a:cubicBezTo>
                    <a:pt x="10612" y="9983"/>
                    <a:pt x="9704" y="11194"/>
                    <a:pt x="8417" y="11119"/>
                  </a:cubicBezTo>
                  <a:cubicBezTo>
                    <a:pt x="6752" y="10967"/>
                    <a:pt x="5768" y="9605"/>
                    <a:pt x="5692" y="7939"/>
                  </a:cubicBezTo>
                  <a:cubicBezTo>
                    <a:pt x="5616" y="6653"/>
                    <a:pt x="5768" y="5366"/>
                    <a:pt x="7660" y="5744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" name="任意多边形: 形状 319"/>
            <p:cNvSpPr/>
            <p:nvPr/>
          </p:nvSpPr>
          <p:spPr>
            <a:xfrm>
              <a:off x="1546454" y="1729161"/>
              <a:ext cx="7570" cy="15139"/>
            </a:xfrm>
            <a:custGeom>
              <a:avLst/>
              <a:gdLst>
                <a:gd name="connsiteX0" fmla="*/ 9364 w 7569"/>
                <a:gd name="connsiteY0" fmla="*/ 6507 h 15139"/>
                <a:gd name="connsiteX1" fmla="*/ 7169 w 7569"/>
                <a:gd name="connsiteY1" fmla="*/ 9535 h 15139"/>
                <a:gd name="connsiteX2" fmla="*/ 5806 w 7569"/>
                <a:gd name="connsiteY2" fmla="*/ 6734 h 15139"/>
                <a:gd name="connsiteX3" fmla="*/ 9364 w 7569"/>
                <a:gd name="connsiteY3" fmla="*/ 6507 h 15139"/>
                <a:gd name="connsiteX4" fmla="*/ 9364 w 7569"/>
                <a:gd name="connsiteY4" fmla="*/ 65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64" y="6507"/>
                  </a:moveTo>
                  <a:cubicBezTo>
                    <a:pt x="9061" y="7870"/>
                    <a:pt x="9288" y="9838"/>
                    <a:pt x="7169" y="9535"/>
                  </a:cubicBezTo>
                  <a:cubicBezTo>
                    <a:pt x="5882" y="9384"/>
                    <a:pt x="5428" y="7870"/>
                    <a:pt x="5806" y="6734"/>
                  </a:cubicBezTo>
                  <a:cubicBezTo>
                    <a:pt x="6715" y="4539"/>
                    <a:pt x="8228" y="6432"/>
                    <a:pt x="9364" y="6507"/>
                  </a:cubicBezTo>
                  <a:lnTo>
                    <a:pt x="9364" y="6507"/>
                  </a:ln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" name="任意多边形: 形状 320"/>
            <p:cNvSpPr/>
            <p:nvPr/>
          </p:nvSpPr>
          <p:spPr>
            <a:xfrm>
              <a:off x="1604863" y="1355405"/>
              <a:ext cx="22709" cy="22709"/>
            </a:xfrm>
            <a:custGeom>
              <a:avLst/>
              <a:gdLst>
                <a:gd name="connsiteX0" fmla="*/ 6364 w 22708"/>
                <a:gd name="connsiteY0" fmla="*/ 7690 h 22708"/>
                <a:gd name="connsiteX1" fmla="*/ 19459 w 22708"/>
                <a:gd name="connsiteY1" fmla="*/ 5873 h 22708"/>
                <a:gd name="connsiteX2" fmla="*/ 23017 w 22708"/>
                <a:gd name="connsiteY2" fmla="*/ 17379 h 22708"/>
                <a:gd name="connsiteX3" fmla="*/ 13858 w 22708"/>
                <a:gd name="connsiteY3" fmla="*/ 22829 h 22708"/>
                <a:gd name="connsiteX4" fmla="*/ 12874 w 22708"/>
                <a:gd name="connsiteY4" fmla="*/ 21315 h 22708"/>
                <a:gd name="connsiteX5" fmla="*/ 6364 w 22708"/>
                <a:gd name="connsiteY5" fmla="*/ 76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6364" y="7690"/>
                  </a:moveTo>
                  <a:cubicBezTo>
                    <a:pt x="10603" y="6403"/>
                    <a:pt x="14918" y="5192"/>
                    <a:pt x="19459" y="5873"/>
                  </a:cubicBezTo>
                  <a:cubicBezTo>
                    <a:pt x="25061" y="8296"/>
                    <a:pt x="24077" y="12913"/>
                    <a:pt x="23017" y="17379"/>
                  </a:cubicBezTo>
                  <a:cubicBezTo>
                    <a:pt x="21882" y="22299"/>
                    <a:pt x="18400" y="23435"/>
                    <a:pt x="13858" y="22829"/>
                  </a:cubicBezTo>
                  <a:cubicBezTo>
                    <a:pt x="13555" y="22299"/>
                    <a:pt x="13252" y="21391"/>
                    <a:pt x="12874" y="21315"/>
                  </a:cubicBezTo>
                  <a:cubicBezTo>
                    <a:pt x="3866" y="20028"/>
                    <a:pt x="5531" y="13670"/>
                    <a:pt x="6364" y="7690"/>
                  </a:cubicBezTo>
                  <a:close/>
                </a:path>
              </a:pathLst>
            </a:custGeom>
            <a:solidFill>
              <a:srgbClr val="EDB8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" name="任意多边形: 形状 321"/>
            <p:cNvSpPr/>
            <p:nvPr/>
          </p:nvSpPr>
          <p:spPr>
            <a:xfrm>
              <a:off x="1606382" y="1381187"/>
              <a:ext cx="15139" cy="15139"/>
            </a:xfrm>
            <a:custGeom>
              <a:avLst/>
              <a:gdLst>
                <a:gd name="connsiteX0" fmla="*/ 9083 w 15139"/>
                <a:gd name="connsiteY0" fmla="*/ 5677 h 15139"/>
                <a:gd name="connsiteX1" fmla="*/ 11733 w 15139"/>
                <a:gd name="connsiteY1" fmla="*/ 7721 h 15139"/>
                <a:gd name="connsiteX2" fmla="*/ 9008 w 15139"/>
                <a:gd name="connsiteY2" fmla="*/ 11733 h 15139"/>
                <a:gd name="connsiteX3" fmla="*/ 5677 w 15139"/>
                <a:gd name="connsiteY3" fmla="*/ 9538 h 15139"/>
                <a:gd name="connsiteX4" fmla="*/ 908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83" y="5677"/>
                  </a:moveTo>
                  <a:cubicBezTo>
                    <a:pt x="10522" y="5677"/>
                    <a:pt x="11430" y="6510"/>
                    <a:pt x="11733" y="7721"/>
                  </a:cubicBezTo>
                  <a:cubicBezTo>
                    <a:pt x="12263" y="9916"/>
                    <a:pt x="10900" y="11203"/>
                    <a:pt x="9008" y="11733"/>
                  </a:cubicBezTo>
                  <a:cubicBezTo>
                    <a:pt x="7267" y="12187"/>
                    <a:pt x="5677" y="10976"/>
                    <a:pt x="5677" y="9538"/>
                  </a:cubicBezTo>
                  <a:cubicBezTo>
                    <a:pt x="5677" y="7645"/>
                    <a:pt x="7342" y="6434"/>
                    <a:pt x="9083" y="5677"/>
                  </a:cubicBezTo>
                  <a:close/>
                </a:path>
              </a:pathLst>
            </a:custGeom>
            <a:solidFill>
              <a:srgbClr val="EEB5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" name="任意多边形: 形状 322"/>
            <p:cNvSpPr/>
            <p:nvPr/>
          </p:nvSpPr>
          <p:spPr>
            <a:xfrm>
              <a:off x="1554697" y="879447"/>
              <a:ext cx="30278" cy="30278"/>
            </a:xfrm>
            <a:custGeom>
              <a:avLst/>
              <a:gdLst>
                <a:gd name="connsiteX0" fmla="*/ 20272 w 30278"/>
                <a:gd name="connsiteY0" fmla="*/ 12143 h 30278"/>
                <a:gd name="connsiteX1" fmla="*/ 18380 w 30278"/>
                <a:gd name="connsiteY1" fmla="*/ 21680 h 30278"/>
                <a:gd name="connsiteX2" fmla="*/ 16184 w 30278"/>
                <a:gd name="connsiteY2" fmla="*/ 22816 h 30278"/>
                <a:gd name="connsiteX3" fmla="*/ 18380 w 30278"/>
                <a:gd name="connsiteY3" fmla="*/ 21680 h 30278"/>
                <a:gd name="connsiteX4" fmla="*/ 27766 w 30278"/>
                <a:gd name="connsiteY4" fmla="*/ 29174 h 30278"/>
                <a:gd name="connsiteX5" fmla="*/ 25949 w 30278"/>
                <a:gd name="connsiteY5" fmla="*/ 29174 h 30278"/>
                <a:gd name="connsiteX6" fmla="*/ 22164 w 30278"/>
                <a:gd name="connsiteY6" fmla="*/ 29250 h 30278"/>
                <a:gd name="connsiteX7" fmla="*/ 6193 w 30278"/>
                <a:gd name="connsiteY7" fmla="*/ 21453 h 30278"/>
                <a:gd name="connsiteX8" fmla="*/ 10734 w 30278"/>
                <a:gd name="connsiteY8" fmla="*/ 14111 h 30278"/>
                <a:gd name="connsiteX9" fmla="*/ 14595 w 30278"/>
                <a:gd name="connsiteY9" fmla="*/ 12294 h 30278"/>
                <a:gd name="connsiteX10" fmla="*/ 17320 w 30278"/>
                <a:gd name="connsiteY10" fmla="*/ 6844 h 30278"/>
                <a:gd name="connsiteX11" fmla="*/ 21180 w 30278"/>
                <a:gd name="connsiteY11" fmla="*/ 6087 h 30278"/>
                <a:gd name="connsiteX12" fmla="*/ 22089 w 30278"/>
                <a:gd name="connsiteY12" fmla="*/ 10326 h 30278"/>
                <a:gd name="connsiteX13" fmla="*/ 22089 w 30278"/>
                <a:gd name="connsiteY13" fmla="*/ 10326 h 30278"/>
                <a:gd name="connsiteX14" fmla="*/ 20272 w 30278"/>
                <a:gd name="connsiteY14" fmla="*/ 1214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0272" y="12143"/>
                  </a:moveTo>
                  <a:cubicBezTo>
                    <a:pt x="20121" y="15398"/>
                    <a:pt x="17698" y="18198"/>
                    <a:pt x="18380" y="21680"/>
                  </a:cubicBezTo>
                  <a:cubicBezTo>
                    <a:pt x="17925" y="22589"/>
                    <a:pt x="16941" y="22437"/>
                    <a:pt x="16184" y="22816"/>
                  </a:cubicBezTo>
                  <a:cubicBezTo>
                    <a:pt x="17168" y="22816"/>
                    <a:pt x="17850" y="22437"/>
                    <a:pt x="18380" y="21680"/>
                  </a:cubicBezTo>
                  <a:cubicBezTo>
                    <a:pt x="25192" y="19788"/>
                    <a:pt x="26630" y="20923"/>
                    <a:pt x="27766" y="29174"/>
                  </a:cubicBezTo>
                  <a:cubicBezTo>
                    <a:pt x="27160" y="29174"/>
                    <a:pt x="26555" y="29174"/>
                    <a:pt x="25949" y="29174"/>
                  </a:cubicBezTo>
                  <a:cubicBezTo>
                    <a:pt x="24662" y="27812"/>
                    <a:pt x="23375" y="27433"/>
                    <a:pt x="22164" y="29250"/>
                  </a:cubicBezTo>
                  <a:cubicBezTo>
                    <a:pt x="14141" y="31369"/>
                    <a:pt x="9220" y="29174"/>
                    <a:pt x="6193" y="21453"/>
                  </a:cubicBezTo>
                  <a:cubicBezTo>
                    <a:pt x="4754" y="17744"/>
                    <a:pt x="6344" y="14792"/>
                    <a:pt x="10734" y="14111"/>
                  </a:cubicBezTo>
                  <a:cubicBezTo>
                    <a:pt x="12173" y="13808"/>
                    <a:pt x="13157" y="12521"/>
                    <a:pt x="14595" y="12294"/>
                  </a:cubicBezTo>
                  <a:cubicBezTo>
                    <a:pt x="16866" y="11159"/>
                    <a:pt x="16033" y="8509"/>
                    <a:pt x="17320" y="6844"/>
                  </a:cubicBezTo>
                  <a:cubicBezTo>
                    <a:pt x="18380" y="5406"/>
                    <a:pt x="19591" y="5481"/>
                    <a:pt x="21180" y="6087"/>
                  </a:cubicBezTo>
                  <a:cubicBezTo>
                    <a:pt x="24057" y="7071"/>
                    <a:pt x="22618" y="8736"/>
                    <a:pt x="22089" y="10326"/>
                  </a:cubicBezTo>
                  <a:lnTo>
                    <a:pt x="22089" y="10326"/>
                  </a:lnTo>
                  <a:cubicBezTo>
                    <a:pt x="21483" y="10780"/>
                    <a:pt x="20953" y="11537"/>
                    <a:pt x="20272" y="12143"/>
                  </a:cubicBezTo>
                  <a:close/>
                </a:path>
              </a:pathLst>
            </a:custGeom>
            <a:solidFill>
              <a:srgbClr val="F0C4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" name="任意多边形: 形状 323"/>
            <p:cNvSpPr/>
            <p:nvPr/>
          </p:nvSpPr>
          <p:spPr>
            <a:xfrm>
              <a:off x="1555926" y="880235"/>
              <a:ext cx="15139" cy="15139"/>
            </a:xfrm>
            <a:custGeom>
              <a:avLst/>
              <a:gdLst>
                <a:gd name="connsiteX0" fmla="*/ 13441 w 15139"/>
                <a:gd name="connsiteY0" fmla="*/ 11430 h 15139"/>
                <a:gd name="connsiteX1" fmla="*/ 9581 w 15139"/>
                <a:gd name="connsiteY1" fmla="*/ 13247 h 15139"/>
                <a:gd name="connsiteX2" fmla="*/ 5720 w 15139"/>
                <a:gd name="connsiteY2" fmla="*/ 7494 h 15139"/>
                <a:gd name="connsiteX3" fmla="*/ 5872 w 15139"/>
                <a:gd name="connsiteY3" fmla="*/ 5677 h 15139"/>
                <a:gd name="connsiteX4" fmla="*/ 13441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1" y="11430"/>
                  </a:moveTo>
                  <a:cubicBezTo>
                    <a:pt x="12987" y="13777"/>
                    <a:pt x="12609" y="16426"/>
                    <a:pt x="9581" y="13247"/>
                  </a:cubicBezTo>
                  <a:cubicBezTo>
                    <a:pt x="8521" y="11203"/>
                    <a:pt x="5266" y="10597"/>
                    <a:pt x="5720" y="7494"/>
                  </a:cubicBezTo>
                  <a:cubicBezTo>
                    <a:pt x="5720" y="6888"/>
                    <a:pt x="5796" y="6283"/>
                    <a:pt x="5872" y="5677"/>
                  </a:cubicBezTo>
                  <a:cubicBezTo>
                    <a:pt x="9278" y="6358"/>
                    <a:pt x="12911" y="6737"/>
                    <a:pt x="13441" y="11430"/>
                  </a:cubicBezTo>
                  <a:close/>
                </a:path>
              </a:pathLst>
            </a:custGeom>
            <a:solidFill>
              <a:srgbClr val="F6E0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" name="任意多边形: 形状 324"/>
            <p:cNvSpPr/>
            <p:nvPr/>
          </p:nvSpPr>
          <p:spPr>
            <a:xfrm>
              <a:off x="1569673" y="898038"/>
              <a:ext cx="15139" cy="15139"/>
            </a:xfrm>
            <a:custGeom>
              <a:avLst/>
              <a:gdLst>
                <a:gd name="connsiteX0" fmla="*/ 7188 w 15139"/>
                <a:gd name="connsiteY0" fmla="*/ 10659 h 15139"/>
                <a:gd name="connsiteX1" fmla="*/ 6809 w 15139"/>
                <a:gd name="connsiteY1" fmla="*/ 5890 h 15139"/>
                <a:gd name="connsiteX2" fmla="*/ 10972 w 15139"/>
                <a:gd name="connsiteY2" fmla="*/ 10659 h 15139"/>
                <a:gd name="connsiteX3" fmla="*/ 7188 w 15139"/>
                <a:gd name="connsiteY3" fmla="*/ 106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188" y="10659"/>
                  </a:moveTo>
                  <a:cubicBezTo>
                    <a:pt x="6961" y="8993"/>
                    <a:pt x="4160" y="6723"/>
                    <a:pt x="6809" y="5890"/>
                  </a:cubicBezTo>
                  <a:cubicBezTo>
                    <a:pt x="9988" y="4830"/>
                    <a:pt x="10745" y="7934"/>
                    <a:pt x="10972" y="10659"/>
                  </a:cubicBezTo>
                  <a:cubicBezTo>
                    <a:pt x="9686" y="10583"/>
                    <a:pt x="8475" y="10583"/>
                    <a:pt x="7188" y="10659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" name="任意多边形: 形状 325"/>
            <p:cNvSpPr/>
            <p:nvPr/>
          </p:nvSpPr>
          <p:spPr>
            <a:xfrm>
              <a:off x="1816725" y="770628"/>
              <a:ext cx="15139" cy="15139"/>
            </a:xfrm>
            <a:custGeom>
              <a:avLst/>
              <a:gdLst>
                <a:gd name="connsiteX0" fmla="*/ 5692 w 15139"/>
                <a:gd name="connsiteY0" fmla="*/ 8856 h 15139"/>
                <a:gd name="connsiteX1" fmla="*/ 9023 w 15139"/>
                <a:gd name="connsiteY1" fmla="*/ 5677 h 15139"/>
                <a:gd name="connsiteX2" fmla="*/ 10991 w 15139"/>
                <a:gd name="connsiteY2" fmla="*/ 9159 h 15139"/>
                <a:gd name="connsiteX3" fmla="*/ 8342 w 15139"/>
                <a:gd name="connsiteY3" fmla="*/ 12263 h 15139"/>
                <a:gd name="connsiteX4" fmla="*/ 5692 w 15139"/>
                <a:gd name="connsiteY4" fmla="*/ 88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2" y="8856"/>
                  </a:moveTo>
                  <a:cubicBezTo>
                    <a:pt x="5919" y="7342"/>
                    <a:pt x="6828" y="5677"/>
                    <a:pt x="9023" y="5677"/>
                  </a:cubicBezTo>
                  <a:cubicBezTo>
                    <a:pt x="11142" y="5753"/>
                    <a:pt x="10991" y="7645"/>
                    <a:pt x="10991" y="9159"/>
                  </a:cubicBezTo>
                  <a:cubicBezTo>
                    <a:pt x="10991" y="10900"/>
                    <a:pt x="10158" y="12187"/>
                    <a:pt x="8342" y="12263"/>
                  </a:cubicBezTo>
                  <a:cubicBezTo>
                    <a:pt x="6525" y="12338"/>
                    <a:pt x="5541" y="11279"/>
                    <a:pt x="5692" y="885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" name="任意多边形: 形状 326"/>
            <p:cNvSpPr/>
            <p:nvPr/>
          </p:nvSpPr>
          <p:spPr>
            <a:xfrm>
              <a:off x="1882973" y="532068"/>
              <a:ext cx="15139" cy="22709"/>
            </a:xfrm>
            <a:custGeom>
              <a:avLst/>
              <a:gdLst>
                <a:gd name="connsiteX0" fmla="*/ 13247 w 15139"/>
                <a:gd name="connsiteY0" fmla="*/ 5872 h 22708"/>
                <a:gd name="connsiteX1" fmla="*/ 14004 w 15139"/>
                <a:gd name="connsiteY1" fmla="*/ 12003 h 22708"/>
                <a:gd name="connsiteX2" fmla="*/ 13247 w 15139"/>
                <a:gd name="connsiteY2" fmla="*/ 21087 h 22708"/>
                <a:gd name="connsiteX3" fmla="*/ 5677 w 15139"/>
                <a:gd name="connsiteY3" fmla="*/ 17302 h 22708"/>
                <a:gd name="connsiteX4" fmla="*/ 5677 w 15139"/>
                <a:gd name="connsiteY4" fmla="*/ 13517 h 22708"/>
                <a:gd name="connsiteX5" fmla="*/ 5677 w 15139"/>
                <a:gd name="connsiteY5" fmla="*/ 13517 h 22708"/>
                <a:gd name="connsiteX6" fmla="*/ 13247 w 15139"/>
                <a:gd name="connsiteY6" fmla="*/ 587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3247" y="5872"/>
                  </a:moveTo>
                  <a:cubicBezTo>
                    <a:pt x="13398" y="7992"/>
                    <a:pt x="12338" y="10792"/>
                    <a:pt x="14004" y="12003"/>
                  </a:cubicBezTo>
                  <a:cubicBezTo>
                    <a:pt x="19075" y="15712"/>
                    <a:pt x="14534" y="18135"/>
                    <a:pt x="13247" y="21087"/>
                  </a:cubicBezTo>
                  <a:cubicBezTo>
                    <a:pt x="9235" y="22752"/>
                    <a:pt x="6358" y="22222"/>
                    <a:pt x="5677" y="17302"/>
                  </a:cubicBezTo>
                  <a:cubicBezTo>
                    <a:pt x="6813" y="16015"/>
                    <a:pt x="6888" y="14728"/>
                    <a:pt x="5677" y="13517"/>
                  </a:cubicBezTo>
                  <a:lnTo>
                    <a:pt x="5677" y="13517"/>
                  </a:lnTo>
                  <a:cubicBezTo>
                    <a:pt x="7191" y="9960"/>
                    <a:pt x="6888" y="4585"/>
                    <a:pt x="13247" y="587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" name="任意多边形: 形状 327"/>
            <p:cNvSpPr/>
            <p:nvPr/>
          </p:nvSpPr>
          <p:spPr>
            <a:xfrm>
              <a:off x="1882973" y="539908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7" y="6964"/>
                    <a:pt x="7797" y="817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" name="任意多边形: 形状 328"/>
            <p:cNvSpPr/>
            <p:nvPr/>
          </p:nvSpPr>
          <p:spPr>
            <a:xfrm>
              <a:off x="1647747" y="1388938"/>
              <a:ext cx="22709" cy="30278"/>
            </a:xfrm>
            <a:custGeom>
              <a:avLst/>
              <a:gdLst>
                <a:gd name="connsiteX0" fmla="*/ 7080 w 22708"/>
                <a:gd name="connsiteY0" fmla="*/ 12081 h 30278"/>
                <a:gd name="connsiteX1" fmla="*/ 7080 w 22708"/>
                <a:gd name="connsiteY1" fmla="*/ 10189 h 30278"/>
                <a:gd name="connsiteX2" fmla="*/ 8973 w 22708"/>
                <a:gd name="connsiteY2" fmla="*/ 8296 h 30278"/>
                <a:gd name="connsiteX3" fmla="*/ 8973 w 22708"/>
                <a:gd name="connsiteY3" fmla="*/ 8296 h 30278"/>
                <a:gd name="connsiteX4" fmla="*/ 12682 w 22708"/>
                <a:gd name="connsiteY4" fmla="*/ 5723 h 30278"/>
                <a:gd name="connsiteX5" fmla="*/ 14726 w 22708"/>
                <a:gd name="connsiteY5" fmla="*/ 6404 h 30278"/>
                <a:gd name="connsiteX6" fmla="*/ 18359 w 22708"/>
                <a:gd name="connsiteY6" fmla="*/ 9280 h 30278"/>
                <a:gd name="connsiteX7" fmla="*/ 21008 w 22708"/>
                <a:gd name="connsiteY7" fmla="*/ 11930 h 30278"/>
                <a:gd name="connsiteX8" fmla="*/ 11622 w 22708"/>
                <a:gd name="connsiteY8" fmla="*/ 30475 h 30278"/>
                <a:gd name="connsiteX9" fmla="*/ 7686 w 22708"/>
                <a:gd name="connsiteY9" fmla="*/ 26917 h 30278"/>
                <a:gd name="connsiteX10" fmla="*/ 6702 w 22708"/>
                <a:gd name="connsiteY10" fmla="*/ 21240 h 30278"/>
                <a:gd name="connsiteX11" fmla="*/ 16618 w 22708"/>
                <a:gd name="connsiteY11" fmla="*/ 12081 h 30278"/>
                <a:gd name="connsiteX12" fmla="*/ 7080 w 22708"/>
                <a:gd name="connsiteY12" fmla="*/ 120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7080" y="12081"/>
                  </a:moveTo>
                  <a:cubicBezTo>
                    <a:pt x="7080" y="11475"/>
                    <a:pt x="7080" y="10870"/>
                    <a:pt x="7080" y="10189"/>
                  </a:cubicBezTo>
                  <a:cubicBezTo>
                    <a:pt x="7837" y="9659"/>
                    <a:pt x="8291" y="8902"/>
                    <a:pt x="8973" y="8296"/>
                  </a:cubicBezTo>
                  <a:lnTo>
                    <a:pt x="8973" y="8296"/>
                  </a:lnTo>
                  <a:cubicBezTo>
                    <a:pt x="10032" y="7161"/>
                    <a:pt x="11244" y="6328"/>
                    <a:pt x="12682" y="5723"/>
                  </a:cubicBezTo>
                  <a:cubicBezTo>
                    <a:pt x="13439" y="5571"/>
                    <a:pt x="14120" y="5798"/>
                    <a:pt x="14726" y="6404"/>
                  </a:cubicBezTo>
                  <a:cubicBezTo>
                    <a:pt x="15407" y="7993"/>
                    <a:pt x="17148" y="8296"/>
                    <a:pt x="18359" y="9280"/>
                  </a:cubicBezTo>
                  <a:cubicBezTo>
                    <a:pt x="19343" y="10113"/>
                    <a:pt x="20327" y="10946"/>
                    <a:pt x="21008" y="11930"/>
                  </a:cubicBezTo>
                  <a:cubicBezTo>
                    <a:pt x="22674" y="14428"/>
                    <a:pt x="14574" y="30248"/>
                    <a:pt x="11622" y="30475"/>
                  </a:cubicBezTo>
                  <a:cubicBezTo>
                    <a:pt x="9124" y="30702"/>
                    <a:pt x="8897" y="28204"/>
                    <a:pt x="7686" y="26917"/>
                  </a:cubicBezTo>
                  <a:cubicBezTo>
                    <a:pt x="6172" y="25252"/>
                    <a:pt x="4582" y="23511"/>
                    <a:pt x="6702" y="21240"/>
                  </a:cubicBezTo>
                  <a:cubicBezTo>
                    <a:pt x="9730" y="17910"/>
                    <a:pt x="12228" y="14200"/>
                    <a:pt x="16618" y="12081"/>
                  </a:cubicBezTo>
                  <a:cubicBezTo>
                    <a:pt x="12682" y="8523"/>
                    <a:pt x="10032" y="12687"/>
                    <a:pt x="7080" y="1208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" name="任意多边形: 形状 329"/>
            <p:cNvSpPr/>
            <p:nvPr/>
          </p:nvSpPr>
          <p:spPr>
            <a:xfrm>
              <a:off x="1652774" y="1379976"/>
              <a:ext cx="22709" cy="22709"/>
            </a:xfrm>
            <a:custGeom>
              <a:avLst/>
              <a:gdLst>
                <a:gd name="connsiteX0" fmla="*/ 9623 w 22708"/>
                <a:gd name="connsiteY0" fmla="*/ 15366 h 22708"/>
                <a:gd name="connsiteX1" fmla="*/ 8715 w 22708"/>
                <a:gd name="connsiteY1" fmla="*/ 15366 h 22708"/>
                <a:gd name="connsiteX2" fmla="*/ 7806 w 22708"/>
                <a:gd name="connsiteY2" fmla="*/ 15366 h 22708"/>
                <a:gd name="connsiteX3" fmla="*/ 5914 w 22708"/>
                <a:gd name="connsiteY3" fmla="*/ 13474 h 22708"/>
                <a:gd name="connsiteX4" fmla="*/ 7958 w 22708"/>
                <a:gd name="connsiteY4" fmla="*/ 5677 h 22708"/>
                <a:gd name="connsiteX5" fmla="*/ 19236 w 22708"/>
                <a:gd name="connsiteY5" fmla="*/ 13474 h 22708"/>
                <a:gd name="connsiteX6" fmla="*/ 19312 w 22708"/>
                <a:gd name="connsiteY6" fmla="*/ 17259 h 22708"/>
                <a:gd name="connsiteX7" fmla="*/ 9623 w 22708"/>
                <a:gd name="connsiteY7" fmla="*/ 153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623" y="15366"/>
                  </a:moveTo>
                  <a:lnTo>
                    <a:pt x="8715" y="15366"/>
                  </a:lnTo>
                  <a:lnTo>
                    <a:pt x="7806" y="15366"/>
                  </a:lnTo>
                  <a:cubicBezTo>
                    <a:pt x="5838" y="16047"/>
                    <a:pt x="5308" y="15290"/>
                    <a:pt x="5914" y="13474"/>
                  </a:cubicBezTo>
                  <a:cubicBezTo>
                    <a:pt x="10910" y="11960"/>
                    <a:pt x="7504" y="8327"/>
                    <a:pt x="7958" y="5677"/>
                  </a:cubicBezTo>
                  <a:cubicBezTo>
                    <a:pt x="13029" y="6358"/>
                    <a:pt x="14695" y="12036"/>
                    <a:pt x="19236" y="13474"/>
                  </a:cubicBezTo>
                  <a:cubicBezTo>
                    <a:pt x="19236" y="14761"/>
                    <a:pt x="19312" y="15972"/>
                    <a:pt x="19312" y="17259"/>
                  </a:cubicBezTo>
                  <a:cubicBezTo>
                    <a:pt x="15830" y="17561"/>
                    <a:pt x="13711" y="11279"/>
                    <a:pt x="9623" y="15366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" name="任意多边形: 形状 330"/>
            <p:cNvSpPr/>
            <p:nvPr/>
          </p:nvSpPr>
          <p:spPr>
            <a:xfrm>
              <a:off x="1666124" y="1391557"/>
              <a:ext cx="7570" cy="15139"/>
            </a:xfrm>
            <a:custGeom>
              <a:avLst/>
              <a:gdLst>
                <a:gd name="connsiteX0" fmla="*/ 5810 w 7569"/>
                <a:gd name="connsiteY0" fmla="*/ 5677 h 15139"/>
                <a:gd name="connsiteX1" fmla="*/ 7703 w 7569"/>
                <a:gd name="connsiteY1" fmla="*/ 15215 h 15139"/>
                <a:gd name="connsiteX2" fmla="*/ 58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10" y="5677"/>
                  </a:moveTo>
                  <a:cubicBezTo>
                    <a:pt x="9217" y="8327"/>
                    <a:pt x="6946" y="12036"/>
                    <a:pt x="7703" y="15215"/>
                  </a:cubicBezTo>
                  <a:cubicBezTo>
                    <a:pt x="4296" y="12565"/>
                    <a:pt x="6340" y="8856"/>
                    <a:pt x="5810" y="5677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" name="任意多边形: 形状 331"/>
            <p:cNvSpPr/>
            <p:nvPr/>
          </p:nvSpPr>
          <p:spPr>
            <a:xfrm>
              <a:off x="1595989" y="1184303"/>
              <a:ext cx="30278" cy="22709"/>
            </a:xfrm>
            <a:custGeom>
              <a:avLst/>
              <a:gdLst>
                <a:gd name="connsiteX0" fmla="*/ 24548 w 30278"/>
                <a:gd name="connsiteY0" fmla="*/ 7570 h 22708"/>
                <a:gd name="connsiteX1" fmla="*/ 26440 w 30278"/>
                <a:gd name="connsiteY1" fmla="*/ 9613 h 22708"/>
                <a:gd name="connsiteX2" fmla="*/ 26440 w 30278"/>
                <a:gd name="connsiteY2" fmla="*/ 10522 h 22708"/>
                <a:gd name="connsiteX3" fmla="*/ 20839 w 30278"/>
                <a:gd name="connsiteY3" fmla="*/ 12414 h 22708"/>
                <a:gd name="connsiteX4" fmla="*/ 24321 w 30278"/>
                <a:gd name="connsiteY4" fmla="*/ 19908 h 22708"/>
                <a:gd name="connsiteX5" fmla="*/ 17811 w 30278"/>
                <a:gd name="connsiteY5" fmla="*/ 12187 h 22708"/>
                <a:gd name="connsiteX6" fmla="*/ 16146 w 30278"/>
                <a:gd name="connsiteY6" fmla="*/ 10143 h 22708"/>
                <a:gd name="connsiteX7" fmla="*/ 12513 w 30278"/>
                <a:gd name="connsiteY7" fmla="*/ 11809 h 22708"/>
                <a:gd name="connsiteX8" fmla="*/ 7592 w 30278"/>
                <a:gd name="connsiteY8" fmla="*/ 15215 h 22708"/>
                <a:gd name="connsiteX9" fmla="*/ 5700 w 30278"/>
                <a:gd name="connsiteY9" fmla="*/ 9538 h 22708"/>
                <a:gd name="connsiteX10" fmla="*/ 5776 w 30278"/>
                <a:gd name="connsiteY10" fmla="*/ 7721 h 22708"/>
                <a:gd name="connsiteX11" fmla="*/ 20839 w 30278"/>
                <a:gd name="connsiteY11" fmla="*/ 5677 h 22708"/>
                <a:gd name="connsiteX12" fmla="*/ 24548 w 30278"/>
                <a:gd name="connsiteY12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4548" y="7570"/>
                  </a:moveTo>
                  <a:cubicBezTo>
                    <a:pt x="25154" y="8251"/>
                    <a:pt x="25835" y="8932"/>
                    <a:pt x="26440" y="9613"/>
                  </a:cubicBezTo>
                  <a:cubicBezTo>
                    <a:pt x="26440" y="9916"/>
                    <a:pt x="26440" y="10219"/>
                    <a:pt x="26440" y="10522"/>
                  </a:cubicBezTo>
                  <a:cubicBezTo>
                    <a:pt x="26138" y="15518"/>
                    <a:pt x="21445" y="7342"/>
                    <a:pt x="20839" y="12414"/>
                  </a:cubicBezTo>
                  <a:cubicBezTo>
                    <a:pt x="20461" y="15518"/>
                    <a:pt x="23261" y="17031"/>
                    <a:pt x="24321" y="19908"/>
                  </a:cubicBezTo>
                  <a:cubicBezTo>
                    <a:pt x="18871" y="18091"/>
                    <a:pt x="18871" y="18091"/>
                    <a:pt x="17811" y="12187"/>
                  </a:cubicBezTo>
                  <a:cubicBezTo>
                    <a:pt x="17660" y="11430"/>
                    <a:pt x="16827" y="10522"/>
                    <a:pt x="16146" y="10143"/>
                  </a:cubicBezTo>
                  <a:cubicBezTo>
                    <a:pt x="14405" y="9386"/>
                    <a:pt x="12513" y="10295"/>
                    <a:pt x="12513" y="11809"/>
                  </a:cubicBezTo>
                  <a:cubicBezTo>
                    <a:pt x="12513" y="15820"/>
                    <a:pt x="9939" y="15139"/>
                    <a:pt x="7592" y="15215"/>
                  </a:cubicBezTo>
                  <a:cubicBezTo>
                    <a:pt x="5624" y="13777"/>
                    <a:pt x="5624" y="11657"/>
                    <a:pt x="5700" y="9538"/>
                  </a:cubicBezTo>
                  <a:cubicBezTo>
                    <a:pt x="5700" y="8932"/>
                    <a:pt x="5700" y="8327"/>
                    <a:pt x="5776" y="7721"/>
                  </a:cubicBezTo>
                  <a:cubicBezTo>
                    <a:pt x="10772" y="7115"/>
                    <a:pt x="16146" y="8781"/>
                    <a:pt x="20839" y="5677"/>
                  </a:cubicBezTo>
                  <a:cubicBezTo>
                    <a:pt x="22277" y="5753"/>
                    <a:pt x="23488" y="6434"/>
                    <a:pt x="24548" y="757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" name="任意多边形: 形状 332"/>
            <p:cNvSpPr/>
            <p:nvPr/>
          </p:nvSpPr>
          <p:spPr>
            <a:xfrm>
              <a:off x="1580721" y="1194692"/>
              <a:ext cx="30278" cy="30278"/>
            </a:xfrm>
            <a:custGeom>
              <a:avLst/>
              <a:gdLst>
                <a:gd name="connsiteX0" fmla="*/ 17032 w 30278"/>
                <a:gd name="connsiteY0" fmla="*/ 23750 h 30278"/>
                <a:gd name="connsiteX1" fmla="*/ 15291 w 30278"/>
                <a:gd name="connsiteY1" fmla="*/ 23977 h 30278"/>
                <a:gd name="connsiteX2" fmla="*/ 9311 w 30278"/>
                <a:gd name="connsiteY2" fmla="*/ 22009 h 30278"/>
                <a:gd name="connsiteX3" fmla="*/ 9311 w 30278"/>
                <a:gd name="connsiteY3" fmla="*/ 16105 h 30278"/>
                <a:gd name="connsiteX4" fmla="*/ 12491 w 30278"/>
                <a:gd name="connsiteY4" fmla="*/ 14439 h 30278"/>
                <a:gd name="connsiteX5" fmla="*/ 13172 w 30278"/>
                <a:gd name="connsiteY5" fmla="*/ 12396 h 30278"/>
                <a:gd name="connsiteX6" fmla="*/ 13172 w 30278"/>
                <a:gd name="connsiteY6" fmla="*/ 12396 h 30278"/>
                <a:gd name="connsiteX7" fmla="*/ 15140 w 30278"/>
                <a:gd name="connsiteY7" fmla="*/ 6113 h 30278"/>
                <a:gd name="connsiteX8" fmla="*/ 20817 w 30278"/>
                <a:gd name="connsiteY8" fmla="*/ 8459 h 30278"/>
                <a:gd name="connsiteX9" fmla="*/ 17638 w 30278"/>
                <a:gd name="connsiteY9" fmla="*/ 15196 h 30278"/>
                <a:gd name="connsiteX10" fmla="*/ 26570 w 30278"/>
                <a:gd name="connsiteY10" fmla="*/ 18148 h 30278"/>
                <a:gd name="connsiteX11" fmla="*/ 26570 w 30278"/>
                <a:gd name="connsiteY11" fmla="*/ 18148 h 30278"/>
                <a:gd name="connsiteX12" fmla="*/ 21044 w 30278"/>
                <a:gd name="connsiteY12" fmla="*/ 21176 h 30278"/>
                <a:gd name="connsiteX13" fmla="*/ 17032 w 30278"/>
                <a:gd name="connsiteY13" fmla="*/ 237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7032" y="23750"/>
                  </a:moveTo>
                  <a:cubicBezTo>
                    <a:pt x="16427" y="23901"/>
                    <a:pt x="15897" y="23977"/>
                    <a:pt x="15291" y="23977"/>
                  </a:cubicBezTo>
                  <a:cubicBezTo>
                    <a:pt x="12491" y="25794"/>
                    <a:pt x="10901" y="23826"/>
                    <a:pt x="9311" y="22009"/>
                  </a:cubicBezTo>
                  <a:cubicBezTo>
                    <a:pt x="2272" y="20041"/>
                    <a:pt x="7268" y="18073"/>
                    <a:pt x="9311" y="16105"/>
                  </a:cubicBezTo>
                  <a:cubicBezTo>
                    <a:pt x="10825" y="16483"/>
                    <a:pt x="12188" y="16407"/>
                    <a:pt x="12491" y="14439"/>
                  </a:cubicBezTo>
                  <a:cubicBezTo>
                    <a:pt x="12491" y="13682"/>
                    <a:pt x="12718" y="13001"/>
                    <a:pt x="13172" y="12396"/>
                  </a:cubicBezTo>
                  <a:lnTo>
                    <a:pt x="13172" y="12396"/>
                  </a:lnTo>
                  <a:cubicBezTo>
                    <a:pt x="15140" y="10730"/>
                    <a:pt x="13399" y="7930"/>
                    <a:pt x="15140" y="6113"/>
                  </a:cubicBezTo>
                  <a:cubicBezTo>
                    <a:pt x="17789" y="5053"/>
                    <a:pt x="19606" y="5961"/>
                    <a:pt x="20817" y="8459"/>
                  </a:cubicBezTo>
                  <a:cubicBezTo>
                    <a:pt x="19833" y="10730"/>
                    <a:pt x="15745" y="11563"/>
                    <a:pt x="17638" y="15196"/>
                  </a:cubicBezTo>
                  <a:cubicBezTo>
                    <a:pt x="19682" y="18981"/>
                    <a:pt x="23315" y="17921"/>
                    <a:pt x="26570" y="18148"/>
                  </a:cubicBezTo>
                  <a:lnTo>
                    <a:pt x="26570" y="18148"/>
                  </a:lnTo>
                  <a:cubicBezTo>
                    <a:pt x="25434" y="20419"/>
                    <a:pt x="24148" y="22387"/>
                    <a:pt x="21044" y="21176"/>
                  </a:cubicBezTo>
                  <a:cubicBezTo>
                    <a:pt x="18698" y="20268"/>
                    <a:pt x="17941" y="22160"/>
                    <a:pt x="17032" y="2375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" name="任意多边形: 形状 333"/>
            <p:cNvSpPr/>
            <p:nvPr/>
          </p:nvSpPr>
          <p:spPr>
            <a:xfrm>
              <a:off x="1601614" y="1201339"/>
              <a:ext cx="15139" cy="22709"/>
            </a:xfrm>
            <a:custGeom>
              <a:avLst/>
              <a:gdLst>
                <a:gd name="connsiteX0" fmla="*/ 5677 w 15139"/>
                <a:gd name="connsiteY0" fmla="*/ 11501 h 22708"/>
                <a:gd name="connsiteX1" fmla="*/ 14306 w 15139"/>
                <a:gd name="connsiteY1" fmla="*/ 7262 h 22708"/>
                <a:gd name="connsiteX2" fmla="*/ 14761 w 15139"/>
                <a:gd name="connsiteY2" fmla="*/ 15740 h 22708"/>
                <a:gd name="connsiteX3" fmla="*/ 8024 w 15139"/>
                <a:gd name="connsiteY3" fmla="*/ 14302 h 22708"/>
                <a:gd name="connsiteX4" fmla="*/ 5677 w 15139"/>
                <a:gd name="connsiteY4" fmla="*/ 11501 h 22708"/>
                <a:gd name="connsiteX5" fmla="*/ 5677 w 15139"/>
                <a:gd name="connsiteY5" fmla="*/ 1150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1501"/>
                  </a:moveTo>
                  <a:cubicBezTo>
                    <a:pt x="7494" y="7867"/>
                    <a:pt x="9386" y="3174"/>
                    <a:pt x="14306" y="7262"/>
                  </a:cubicBezTo>
                  <a:cubicBezTo>
                    <a:pt x="16350" y="8927"/>
                    <a:pt x="17410" y="12939"/>
                    <a:pt x="14761" y="15740"/>
                  </a:cubicBezTo>
                  <a:cubicBezTo>
                    <a:pt x="12036" y="18692"/>
                    <a:pt x="9840" y="16724"/>
                    <a:pt x="8024" y="14302"/>
                  </a:cubicBezTo>
                  <a:cubicBezTo>
                    <a:pt x="7267" y="13318"/>
                    <a:pt x="6434" y="12409"/>
                    <a:pt x="5677" y="11501"/>
                  </a:cubicBezTo>
                  <a:lnTo>
                    <a:pt x="5677" y="11501"/>
                  </a:ln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" name="任意多边形: 形状 334"/>
            <p:cNvSpPr/>
            <p:nvPr/>
          </p:nvSpPr>
          <p:spPr>
            <a:xfrm>
              <a:off x="1589228" y="1188164"/>
              <a:ext cx="15139" cy="15139"/>
            </a:xfrm>
            <a:custGeom>
              <a:avLst/>
              <a:gdLst>
                <a:gd name="connsiteX0" fmla="*/ 12310 w 15139"/>
                <a:gd name="connsiteY0" fmla="*/ 15063 h 15139"/>
                <a:gd name="connsiteX1" fmla="*/ 6709 w 15139"/>
                <a:gd name="connsiteY1" fmla="*/ 13247 h 15139"/>
                <a:gd name="connsiteX2" fmla="*/ 6633 w 15139"/>
                <a:gd name="connsiteY2" fmla="*/ 7570 h 15139"/>
                <a:gd name="connsiteX3" fmla="*/ 6633 w 15139"/>
                <a:gd name="connsiteY3" fmla="*/ 7570 h 15139"/>
                <a:gd name="connsiteX4" fmla="*/ 12310 w 15139"/>
                <a:gd name="connsiteY4" fmla="*/ 5677 h 15139"/>
                <a:gd name="connsiteX5" fmla="*/ 14203 w 15139"/>
                <a:gd name="connsiteY5" fmla="*/ 11354 h 15139"/>
                <a:gd name="connsiteX6" fmla="*/ 12310 w 15139"/>
                <a:gd name="connsiteY6" fmla="*/ 150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2310" y="15063"/>
                  </a:moveTo>
                  <a:cubicBezTo>
                    <a:pt x="10418" y="14458"/>
                    <a:pt x="8601" y="13852"/>
                    <a:pt x="6709" y="13247"/>
                  </a:cubicBezTo>
                  <a:cubicBezTo>
                    <a:pt x="5346" y="11354"/>
                    <a:pt x="5346" y="9462"/>
                    <a:pt x="6633" y="7570"/>
                  </a:cubicBezTo>
                  <a:lnTo>
                    <a:pt x="6633" y="7570"/>
                  </a:lnTo>
                  <a:cubicBezTo>
                    <a:pt x="8828" y="7872"/>
                    <a:pt x="10493" y="6358"/>
                    <a:pt x="12310" y="5677"/>
                  </a:cubicBezTo>
                  <a:cubicBezTo>
                    <a:pt x="14808" y="6964"/>
                    <a:pt x="14051" y="9311"/>
                    <a:pt x="14203" y="11354"/>
                  </a:cubicBezTo>
                  <a:cubicBezTo>
                    <a:pt x="13597" y="12565"/>
                    <a:pt x="12916" y="13852"/>
                    <a:pt x="12310" y="15063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" name="任意多边形: 形状 335"/>
            <p:cNvSpPr/>
            <p:nvPr/>
          </p:nvSpPr>
          <p:spPr>
            <a:xfrm>
              <a:off x="2125653" y="1417521"/>
              <a:ext cx="7570" cy="7570"/>
            </a:xfrm>
            <a:custGeom>
              <a:avLst/>
              <a:gdLst>
                <a:gd name="connsiteX0" fmla="*/ 8251 w 7569"/>
                <a:gd name="connsiteY0" fmla="*/ 8251 h 7569"/>
                <a:gd name="connsiteX1" fmla="*/ 5677 w 7569"/>
                <a:gd name="connsiteY1" fmla="*/ 6813 h 7569"/>
                <a:gd name="connsiteX2" fmla="*/ 6813 w 7569"/>
                <a:gd name="connsiteY2" fmla="*/ 5677 h 7569"/>
                <a:gd name="connsiteX3" fmla="*/ 8251 w 7569"/>
                <a:gd name="connsiteY3" fmla="*/ 8251 h 7569"/>
                <a:gd name="connsiteX4" fmla="*/ 8251 w 7569"/>
                <a:gd name="connsiteY4" fmla="*/ 82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8251"/>
                  </a:moveTo>
                  <a:cubicBezTo>
                    <a:pt x="7191" y="8024"/>
                    <a:pt x="5677" y="8629"/>
                    <a:pt x="5677" y="6813"/>
                  </a:cubicBezTo>
                  <a:cubicBezTo>
                    <a:pt x="5677" y="6434"/>
                    <a:pt x="6434" y="5677"/>
                    <a:pt x="6813" y="5677"/>
                  </a:cubicBezTo>
                  <a:cubicBezTo>
                    <a:pt x="8554" y="5677"/>
                    <a:pt x="8024" y="7191"/>
                    <a:pt x="8251" y="8251"/>
                  </a:cubicBezTo>
                  <a:lnTo>
                    <a:pt x="8251" y="8251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" name="任意多边形: 形状 336"/>
            <p:cNvSpPr/>
            <p:nvPr/>
          </p:nvSpPr>
          <p:spPr>
            <a:xfrm>
              <a:off x="1874690" y="534080"/>
              <a:ext cx="15139" cy="7570"/>
            </a:xfrm>
            <a:custGeom>
              <a:avLst/>
              <a:gdLst>
                <a:gd name="connsiteX0" fmla="*/ 10252 w 15139"/>
                <a:gd name="connsiteY0" fmla="*/ 5677 h 7569"/>
                <a:gd name="connsiteX1" fmla="*/ 7300 w 15139"/>
                <a:gd name="connsiteY1" fmla="*/ 9386 h 7569"/>
                <a:gd name="connsiteX2" fmla="*/ 5786 w 15139"/>
                <a:gd name="connsiteY2" fmla="*/ 7948 h 7569"/>
                <a:gd name="connsiteX3" fmla="*/ 10252 w 15139"/>
                <a:gd name="connsiteY3" fmla="*/ 5677 h 7569"/>
                <a:gd name="connsiteX4" fmla="*/ 102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252" y="5677"/>
                  </a:moveTo>
                  <a:cubicBezTo>
                    <a:pt x="10025" y="7494"/>
                    <a:pt x="9798" y="9386"/>
                    <a:pt x="7300" y="9386"/>
                  </a:cubicBezTo>
                  <a:cubicBezTo>
                    <a:pt x="6391" y="9386"/>
                    <a:pt x="5332" y="9235"/>
                    <a:pt x="5786" y="7948"/>
                  </a:cubicBezTo>
                  <a:cubicBezTo>
                    <a:pt x="6467" y="5904"/>
                    <a:pt x="8511" y="5904"/>
                    <a:pt x="10252" y="5677"/>
                  </a:cubicBezTo>
                  <a:lnTo>
                    <a:pt x="10252" y="5677"/>
                  </a:ln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" name="任意多边形: 形状 337"/>
            <p:cNvSpPr/>
            <p:nvPr/>
          </p:nvSpPr>
          <p:spPr>
            <a:xfrm>
              <a:off x="2132601" y="1321223"/>
              <a:ext cx="15139" cy="15139"/>
            </a:xfrm>
            <a:custGeom>
              <a:avLst/>
              <a:gdLst>
                <a:gd name="connsiteX0" fmla="*/ 11976 w 15139"/>
                <a:gd name="connsiteY0" fmla="*/ 7053 h 15139"/>
                <a:gd name="connsiteX1" fmla="*/ 9326 w 15139"/>
                <a:gd name="connsiteY1" fmla="*/ 10837 h 15139"/>
                <a:gd name="connsiteX2" fmla="*/ 5844 w 15139"/>
                <a:gd name="connsiteY2" fmla="*/ 8491 h 15139"/>
                <a:gd name="connsiteX3" fmla="*/ 8342 w 15139"/>
                <a:gd name="connsiteY3" fmla="*/ 5690 h 15139"/>
                <a:gd name="connsiteX4" fmla="*/ 11976 w 15139"/>
                <a:gd name="connsiteY4" fmla="*/ 70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976" y="7053"/>
                  </a:moveTo>
                  <a:cubicBezTo>
                    <a:pt x="11976" y="9399"/>
                    <a:pt x="10840" y="10535"/>
                    <a:pt x="9326" y="10837"/>
                  </a:cubicBezTo>
                  <a:cubicBezTo>
                    <a:pt x="7661" y="11216"/>
                    <a:pt x="6374" y="10081"/>
                    <a:pt x="5844" y="8491"/>
                  </a:cubicBezTo>
                  <a:cubicBezTo>
                    <a:pt x="5163" y="6296"/>
                    <a:pt x="6677" y="5842"/>
                    <a:pt x="8342" y="5690"/>
                  </a:cubicBezTo>
                  <a:cubicBezTo>
                    <a:pt x="9856" y="5615"/>
                    <a:pt x="11370" y="5842"/>
                    <a:pt x="11976" y="70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" name="任意多边形: 形状 338"/>
            <p:cNvSpPr/>
            <p:nvPr/>
          </p:nvSpPr>
          <p:spPr>
            <a:xfrm>
              <a:off x="2127190" y="1328957"/>
              <a:ext cx="15139" cy="15139"/>
            </a:xfrm>
            <a:custGeom>
              <a:avLst/>
              <a:gdLst>
                <a:gd name="connsiteX0" fmla="*/ 8454 w 15139"/>
                <a:gd name="connsiteY0" fmla="*/ 5677 h 15139"/>
                <a:gd name="connsiteX1" fmla="*/ 9287 w 15139"/>
                <a:gd name="connsiteY1" fmla="*/ 10446 h 15139"/>
                <a:gd name="connsiteX2" fmla="*/ 6940 w 15139"/>
                <a:gd name="connsiteY2" fmla="*/ 10370 h 15139"/>
                <a:gd name="connsiteX3" fmla="*/ 6789 w 15139"/>
                <a:gd name="connsiteY3" fmla="*/ 5753 h 15139"/>
                <a:gd name="connsiteX4" fmla="*/ 845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454" y="5677"/>
                  </a:moveTo>
                  <a:cubicBezTo>
                    <a:pt x="8908" y="7267"/>
                    <a:pt x="11179" y="8553"/>
                    <a:pt x="9287" y="10446"/>
                  </a:cubicBezTo>
                  <a:cubicBezTo>
                    <a:pt x="8908" y="10824"/>
                    <a:pt x="7546" y="10673"/>
                    <a:pt x="6940" y="10370"/>
                  </a:cubicBezTo>
                  <a:cubicBezTo>
                    <a:pt x="4594" y="9008"/>
                    <a:pt x="6108" y="7342"/>
                    <a:pt x="6789" y="5753"/>
                  </a:cubicBezTo>
                  <a:cubicBezTo>
                    <a:pt x="7319" y="5677"/>
                    <a:pt x="7924" y="5677"/>
                    <a:pt x="8454" y="5677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" name="任意多边形: 形状 339"/>
            <p:cNvSpPr/>
            <p:nvPr/>
          </p:nvSpPr>
          <p:spPr>
            <a:xfrm>
              <a:off x="1633936" y="2005598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2641 w 15139"/>
                <a:gd name="connsiteY1" fmla="*/ 171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1960" y="6964"/>
                    <a:pt x="10749" y="12263"/>
                    <a:pt x="12641" y="17183"/>
                  </a:cubicBezTo>
                  <a:cubicBezTo>
                    <a:pt x="3785" y="16047"/>
                    <a:pt x="6207" y="10143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" name="任意多边形: 形状 340"/>
            <p:cNvSpPr/>
            <p:nvPr/>
          </p:nvSpPr>
          <p:spPr>
            <a:xfrm>
              <a:off x="2063772" y="1317507"/>
              <a:ext cx="15139" cy="15139"/>
            </a:xfrm>
            <a:custGeom>
              <a:avLst/>
              <a:gdLst>
                <a:gd name="connsiteX0" fmla="*/ 9273 w 15139"/>
                <a:gd name="connsiteY0" fmla="*/ 11298 h 15139"/>
                <a:gd name="connsiteX1" fmla="*/ 5866 w 15139"/>
                <a:gd name="connsiteY1" fmla="*/ 7362 h 15139"/>
                <a:gd name="connsiteX2" fmla="*/ 8743 w 15139"/>
                <a:gd name="connsiteY2" fmla="*/ 5848 h 15139"/>
                <a:gd name="connsiteX3" fmla="*/ 9273 w 15139"/>
                <a:gd name="connsiteY3" fmla="*/ 11298 h 15139"/>
                <a:gd name="connsiteX4" fmla="*/ 9273 w 15139"/>
                <a:gd name="connsiteY4" fmla="*/ 112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273" y="11298"/>
                  </a:moveTo>
                  <a:cubicBezTo>
                    <a:pt x="6699" y="11222"/>
                    <a:pt x="5110" y="10238"/>
                    <a:pt x="5866" y="7362"/>
                  </a:cubicBezTo>
                  <a:cubicBezTo>
                    <a:pt x="6245" y="6075"/>
                    <a:pt x="7607" y="5318"/>
                    <a:pt x="8743" y="5848"/>
                  </a:cubicBezTo>
                  <a:cubicBezTo>
                    <a:pt x="11771" y="7211"/>
                    <a:pt x="8516" y="9481"/>
                    <a:pt x="9273" y="11298"/>
                  </a:cubicBezTo>
                  <a:lnTo>
                    <a:pt x="9273" y="11298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" name="任意多边形: 形状 341"/>
            <p:cNvSpPr/>
            <p:nvPr/>
          </p:nvSpPr>
          <p:spPr>
            <a:xfrm>
              <a:off x="1540755" y="1467479"/>
              <a:ext cx="22709" cy="22709"/>
            </a:xfrm>
            <a:custGeom>
              <a:avLst/>
              <a:gdLst>
                <a:gd name="connsiteX0" fmla="*/ 20816 w 22708"/>
                <a:gd name="connsiteY0" fmla="*/ 5677 h 22708"/>
                <a:gd name="connsiteX1" fmla="*/ 17410 w 22708"/>
                <a:gd name="connsiteY1" fmla="*/ 11657 h 22708"/>
                <a:gd name="connsiteX2" fmla="*/ 12263 w 22708"/>
                <a:gd name="connsiteY2" fmla="*/ 15745 h 22708"/>
                <a:gd name="connsiteX3" fmla="*/ 9538 w 22708"/>
                <a:gd name="connsiteY3" fmla="*/ 15215 h 22708"/>
                <a:gd name="connsiteX4" fmla="*/ 5677 w 22708"/>
                <a:gd name="connsiteY4" fmla="*/ 11430 h 22708"/>
                <a:gd name="connsiteX5" fmla="*/ 20816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816" y="5677"/>
                  </a:moveTo>
                  <a:cubicBezTo>
                    <a:pt x="20059" y="7872"/>
                    <a:pt x="16199" y="8402"/>
                    <a:pt x="17410" y="11657"/>
                  </a:cubicBezTo>
                  <a:cubicBezTo>
                    <a:pt x="19832" y="18394"/>
                    <a:pt x="16653" y="17713"/>
                    <a:pt x="12263" y="15745"/>
                  </a:cubicBezTo>
                  <a:cubicBezTo>
                    <a:pt x="11430" y="15366"/>
                    <a:pt x="10446" y="15366"/>
                    <a:pt x="9538" y="15215"/>
                  </a:cubicBezTo>
                  <a:cubicBezTo>
                    <a:pt x="9538" y="12565"/>
                    <a:pt x="8175" y="11430"/>
                    <a:pt x="5677" y="11430"/>
                  </a:cubicBezTo>
                  <a:cubicBezTo>
                    <a:pt x="9311" y="5829"/>
                    <a:pt x="15669" y="7267"/>
                    <a:pt x="20816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" name="任意多边形: 形状 342"/>
            <p:cNvSpPr/>
            <p:nvPr/>
          </p:nvSpPr>
          <p:spPr>
            <a:xfrm>
              <a:off x="1527577" y="1453055"/>
              <a:ext cx="7570" cy="15139"/>
            </a:xfrm>
            <a:custGeom>
              <a:avLst/>
              <a:gdLst>
                <a:gd name="connsiteX0" fmla="*/ 9166 w 7569"/>
                <a:gd name="connsiteY0" fmla="*/ 7764 h 15139"/>
                <a:gd name="connsiteX1" fmla="*/ 7122 w 7569"/>
                <a:gd name="connsiteY1" fmla="*/ 9959 h 15139"/>
                <a:gd name="connsiteX2" fmla="*/ 5684 w 7569"/>
                <a:gd name="connsiteY2" fmla="*/ 7991 h 15139"/>
                <a:gd name="connsiteX3" fmla="*/ 7652 w 7569"/>
                <a:gd name="connsiteY3" fmla="*/ 5720 h 15139"/>
                <a:gd name="connsiteX4" fmla="*/ 9166 w 7569"/>
                <a:gd name="connsiteY4" fmla="*/ 77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166" y="7764"/>
                  </a:moveTo>
                  <a:cubicBezTo>
                    <a:pt x="8938" y="8823"/>
                    <a:pt x="8863" y="10186"/>
                    <a:pt x="7122" y="9959"/>
                  </a:cubicBezTo>
                  <a:cubicBezTo>
                    <a:pt x="6213" y="9808"/>
                    <a:pt x="5608" y="8975"/>
                    <a:pt x="5684" y="7991"/>
                  </a:cubicBezTo>
                  <a:cubicBezTo>
                    <a:pt x="5759" y="6780"/>
                    <a:pt x="5986" y="5417"/>
                    <a:pt x="7652" y="5720"/>
                  </a:cubicBezTo>
                  <a:cubicBezTo>
                    <a:pt x="8711" y="5871"/>
                    <a:pt x="9166" y="6704"/>
                    <a:pt x="9166" y="7764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" name="任意多边形: 形状 343"/>
            <p:cNvSpPr/>
            <p:nvPr/>
          </p:nvSpPr>
          <p:spPr>
            <a:xfrm>
              <a:off x="2282077" y="1384466"/>
              <a:ext cx="15139" cy="15139"/>
            </a:xfrm>
            <a:custGeom>
              <a:avLst/>
              <a:gdLst>
                <a:gd name="connsiteX0" fmla="*/ 5715 w 15139"/>
                <a:gd name="connsiteY0" fmla="*/ 14736 h 15139"/>
                <a:gd name="connsiteX1" fmla="*/ 10862 w 15139"/>
                <a:gd name="connsiteY1" fmla="*/ 5804 h 15139"/>
                <a:gd name="connsiteX2" fmla="*/ 13133 w 15139"/>
                <a:gd name="connsiteY2" fmla="*/ 7848 h 15139"/>
                <a:gd name="connsiteX3" fmla="*/ 5715 w 15139"/>
                <a:gd name="connsiteY3" fmla="*/ 14736 h 15139"/>
                <a:gd name="connsiteX4" fmla="*/ 5715 w 15139"/>
                <a:gd name="connsiteY4" fmla="*/ 14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15" y="14736"/>
                  </a:moveTo>
                  <a:cubicBezTo>
                    <a:pt x="5412" y="10573"/>
                    <a:pt x="6926" y="7394"/>
                    <a:pt x="10862" y="5804"/>
                  </a:cubicBezTo>
                  <a:cubicBezTo>
                    <a:pt x="12073" y="5275"/>
                    <a:pt x="13360" y="6486"/>
                    <a:pt x="13133" y="7848"/>
                  </a:cubicBezTo>
                  <a:cubicBezTo>
                    <a:pt x="12527" y="12011"/>
                    <a:pt x="9954" y="14358"/>
                    <a:pt x="5715" y="14736"/>
                  </a:cubicBezTo>
                  <a:lnTo>
                    <a:pt x="5715" y="14736"/>
                  </a:ln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" name="任意多边形: 形状 344"/>
            <p:cNvSpPr/>
            <p:nvPr/>
          </p:nvSpPr>
          <p:spPr>
            <a:xfrm>
              <a:off x="2295412" y="1382493"/>
              <a:ext cx="15139" cy="15139"/>
            </a:xfrm>
            <a:custGeom>
              <a:avLst/>
              <a:gdLst>
                <a:gd name="connsiteX0" fmla="*/ 13348 w 15139"/>
                <a:gd name="connsiteY0" fmla="*/ 10956 h 15139"/>
                <a:gd name="connsiteX1" fmla="*/ 13802 w 15139"/>
                <a:gd name="connsiteY1" fmla="*/ 15801 h 15139"/>
                <a:gd name="connsiteX2" fmla="*/ 9563 w 15139"/>
                <a:gd name="connsiteY2" fmla="*/ 12849 h 15139"/>
                <a:gd name="connsiteX3" fmla="*/ 8352 w 15139"/>
                <a:gd name="connsiteY3" fmla="*/ 11410 h 15139"/>
                <a:gd name="connsiteX4" fmla="*/ 6762 w 15139"/>
                <a:gd name="connsiteY4" fmla="*/ 6339 h 15139"/>
                <a:gd name="connsiteX5" fmla="*/ 11531 w 15139"/>
                <a:gd name="connsiteY5" fmla="*/ 9064 h 15139"/>
                <a:gd name="connsiteX6" fmla="*/ 13348 w 15139"/>
                <a:gd name="connsiteY6" fmla="*/ 10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48" y="10956"/>
                  </a:moveTo>
                  <a:cubicBezTo>
                    <a:pt x="13575" y="12621"/>
                    <a:pt x="16224" y="14590"/>
                    <a:pt x="13802" y="15801"/>
                  </a:cubicBezTo>
                  <a:cubicBezTo>
                    <a:pt x="11758" y="16860"/>
                    <a:pt x="11455" y="13303"/>
                    <a:pt x="9563" y="12849"/>
                  </a:cubicBezTo>
                  <a:cubicBezTo>
                    <a:pt x="9185" y="12394"/>
                    <a:pt x="8882" y="11789"/>
                    <a:pt x="8352" y="11410"/>
                  </a:cubicBezTo>
                  <a:cubicBezTo>
                    <a:pt x="6308" y="10123"/>
                    <a:pt x="4416" y="8231"/>
                    <a:pt x="6762" y="6339"/>
                  </a:cubicBezTo>
                  <a:cubicBezTo>
                    <a:pt x="9185" y="4371"/>
                    <a:pt x="10396" y="7247"/>
                    <a:pt x="11531" y="9064"/>
                  </a:cubicBezTo>
                  <a:cubicBezTo>
                    <a:pt x="12137" y="9669"/>
                    <a:pt x="12667" y="10426"/>
                    <a:pt x="13348" y="109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" name="任意多边形: 形状 345"/>
            <p:cNvSpPr/>
            <p:nvPr/>
          </p:nvSpPr>
          <p:spPr>
            <a:xfrm>
              <a:off x="2284083" y="1373011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446 w 15139"/>
                <a:gd name="connsiteY1" fmla="*/ 6511 h 15139"/>
                <a:gd name="connsiteX2" fmla="*/ 8781 w 15139"/>
                <a:gd name="connsiteY2" fmla="*/ 9993 h 15139"/>
                <a:gd name="connsiteX3" fmla="*/ 5677 w 15139"/>
                <a:gd name="connsiteY3" fmla="*/ 7116 h 15139"/>
                <a:gd name="connsiteX4" fmla="*/ 5677 w 15139"/>
                <a:gd name="connsiteY4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267" y="6965"/>
                    <a:pt x="8856" y="4391"/>
                    <a:pt x="10446" y="6511"/>
                  </a:cubicBezTo>
                  <a:cubicBezTo>
                    <a:pt x="11581" y="8024"/>
                    <a:pt x="10219" y="9463"/>
                    <a:pt x="8781" y="9993"/>
                  </a:cubicBezTo>
                  <a:cubicBezTo>
                    <a:pt x="5980" y="11128"/>
                    <a:pt x="5980" y="8781"/>
                    <a:pt x="5677" y="7116"/>
                  </a:cubicBezTo>
                  <a:lnTo>
                    <a:pt x="5677" y="711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" name="任意多边形: 形状 346"/>
            <p:cNvSpPr/>
            <p:nvPr/>
          </p:nvSpPr>
          <p:spPr>
            <a:xfrm>
              <a:off x="2301266" y="1385880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510" y="7267"/>
                    <a:pt x="5904" y="6661"/>
                    <a:pt x="5677" y="5677"/>
                  </a:cubicBezTo>
                  <a:cubicBezTo>
                    <a:pt x="6283" y="6283"/>
                    <a:pt x="6888" y="6888"/>
                    <a:pt x="7494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" name="任意多边形: 形状 347"/>
            <p:cNvSpPr/>
            <p:nvPr/>
          </p:nvSpPr>
          <p:spPr>
            <a:xfrm>
              <a:off x="1906761" y="524507"/>
              <a:ext cx="22709" cy="30278"/>
            </a:xfrm>
            <a:custGeom>
              <a:avLst/>
              <a:gdLst>
                <a:gd name="connsiteX0" fmla="*/ 17996 w 22708"/>
                <a:gd name="connsiteY0" fmla="*/ 22895 h 30278"/>
                <a:gd name="connsiteX1" fmla="*/ 14211 w 22708"/>
                <a:gd name="connsiteY1" fmla="*/ 26680 h 30278"/>
                <a:gd name="connsiteX2" fmla="*/ 10578 w 22708"/>
                <a:gd name="connsiteY2" fmla="*/ 23349 h 30278"/>
                <a:gd name="connsiteX3" fmla="*/ 8458 w 22708"/>
                <a:gd name="connsiteY3" fmla="*/ 12449 h 30278"/>
                <a:gd name="connsiteX4" fmla="*/ 7474 w 22708"/>
                <a:gd name="connsiteY4" fmla="*/ 6621 h 30278"/>
                <a:gd name="connsiteX5" fmla="*/ 14438 w 22708"/>
                <a:gd name="connsiteY5" fmla="*/ 8740 h 30278"/>
                <a:gd name="connsiteX6" fmla="*/ 17996 w 22708"/>
                <a:gd name="connsiteY6" fmla="*/ 228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7996" y="22895"/>
                  </a:moveTo>
                  <a:cubicBezTo>
                    <a:pt x="16179" y="23576"/>
                    <a:pt x="14968" y="24939"/>
                    <a:pt x="14211" y="26680"/>
                  </a:cubicBezTo>
                  <a:cubicBezTo>
                    <a:pt x="12243" y="26226"/>
                    <a:pt x="7399" y="27664"/>
                    <a:pt x="10578" y="23349"/>
                  </a:cubicBezTo>
                  <a:cubicBezTo>
                    <a:pt x="14287" y="18278"/>
                    <a:pt x="10956" y="15704"/>
                    <a:pt x="8458" y="12449"/>
                  </a:cubicBezTo>
                  <a:cubicBezTo>
                    <a:pt x="7096" y="10708"/>
                    <a:pt x="3538" y="8891"/>
                    <a:pt x="7474" y="6621"/>
                  </a:cubicBezTo>
                  <a:cubicBezTo>
                    <a:pt x="9972" y="5182"/>
                    <a:pt x="12622" y="5031"/>
                    <a:pt x="14438" y="8740"/>
                  </a:cubicBezTo>
                  <a:cubicBezTo>
                    <a:pt x="16482" y="13282"/>
                    <a:pt x="21478" y="16915"/>
                    <a:pt x="17996" y="22895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" name="任意多边形: 形状 348"/>
            <p:cNvSpPr/>
            <p:nvPr/>
          </p:nvSpPr>
          <p:spPr>
            <a:xfrm>
              <a:off x="1571166" y="1570101"/>
              <a:ext cx="22709" cy="15139"/>
            </a:xfrm>
            <a:custGeom>
              <a:avLst/>
              <a:gdLst>
                <a:gd name="connsiteX0" fmla="*/ 19851 w 22708"/>
                <a:gd name="connsiteY0" fmla="*/ 11300 h 15139"/>
                <a:gd name="connsiteX1" fmla="*/ 7967 w 22708"/>
                <a:gd name="connsiteY1" fmla="*/ 15463 h 15139"/>
                <a:gd name="connsiteX2" fmla="*/ 6982 w 22708"/>
                <a:gd name="connsiteY2" fmla="*/ 7893 h 15139"/>
                <a:gd name="connsiteX3" fmla="*/ 19851 w 22708"/>
                <a:gd name="connsiteY3" fmla="*/ 113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9851" y="11300"/>
                  </a:moveTo>
                  <a:cubicBezTo>
                    <a:pt x="15385" y="12057"/>
                    <a:pt x="13644" y="20232"/>
                    <a:pt x="7967" y="15463"/>
                  </a:cubicBezTo>
                  <a:cubicBezTo>
                    <a:pt x="5998" y="13798"/>
                    <a:pt x="4485" y="10391"/>
                    <a:pt x="6982" y="7893"/>
                  </a:cubicBezTo>
                  <a:cubicBezTo>
                    <a:pt x="12357" y="2595"/>
                    <a:pt x="15839" y="8045"/>
                    <a:pt x="19851" y="11300"/>
                  </a:cubicBezTo>
                  <a:close/>
                </a:path>
              </a:pathLst>
            </a:custGeom>
            <a:solidFill>
              <a:srgbClr val="F1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" name="任意多边形: 形状 349"/>
            <p:cNvSpPr/>
            <p:nvPr/>
          </p:nvSpPr>
          <p:spPr>
            <a:xfrm>
              <a:off x="1594044" y="154552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964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" name="任意多边形: 形状 350"/>
            <p:cNvSpPr/>
            <p:nvPr/>
          </p:nvSpPr>
          <p:spPr>
            <a:xfrm>
              <a:off x="1662232" y="1566489"/>
              <a:ext cx="15139" cy="15139"/>
            </a:xfrm>
            <a:custGeom>
              <a:avLst/>
              <a:gdLst>
                <a:gd name="connsiteX0" fmla="*/ 9627 w 15139"/>
                <a:gd name="connsiteY0" fmla="*/ 5677 h 15139"/>
                <a:gd name="connsiteX1" fmla="*/ 11444 w 15139"/>
                <a:gd name="connsiteY1" fmla="*/ 12793 h 15139"/>
                <a:gd name="connsiteX2" fmla="*/ 9475 w 15139"/>
                <a:gd name="connsiteY2" fmla="*/ 16275 h 15139"/>
                <a:gd name="connsiteX3" fmla="*/ 6675 w 15139"/>
                <a:gd name="connsiteY3" fmla="*/ 14306 h 15139"/>
                <a:gd name="connsiteX4" fmla="*/ 9627 w 15139"/>
                <a:gd name="connsiteY4" fmla="*/ 5677 h 15139"/>
                <a:gd name="connsiteX5" fmla="*/ 9627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627" y="5677"/>
                  </a:moveTo>
                  <a:cubicBezTo>
                    <a:pt x="10232" y="8024"/>
                    <a:pt x="11065" y="10370"/>
                    <a:pt x="11444" y="12793"/>
                  </a:cubicBezTo>
                  <a:cubicBezTo>
                    <a:pt x="11671" y="14231"/>
                    <a:pt x="11595" y="16047"/>
                    <a:pt x="9475" y="16275"/>
                  </a:cubicBezTo>
                  <a:cubicBezTo>
                    <a:pt x="8113" y="16426"/>
                    <a:pt x="6826" y="15442"/>
                    <a:pt x="6675" y="14306"/>
                  </a:cubicBezTo>
                  <a:cubicBezTo>
                    <a:pt x="6069" y="11052"/>
                    <a:pt x="3647" y="6813"/>
                    <a:pt x="9627" y="5677"/>
                  </a:cubicBezTo>
                  <a:lnTo>
                    <a:pt x="9627" y="5677"/>
                  </a:lnTo>
                  <a:close/>
                </a:path>
              </a:pathLst>
            </a:custGeom>
            <a:solidFill>
              <a:srgbClr val="F1C7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" name="任意多边形: 形状 351"/>
            <p:cNvSpPr/>
            <p:nvPr/>
          </p:nvSpPr>
          <p:spPr>
            <a:xfrm>
              <a:off x="2042615" y="1621780"/>
              <a:ext cx="22709" cy="22709"/>
            </a:xfrm>
            <a:custGeom>
              <a:avLst/>
              <a:gdLst>
                <a:gd name="connsiteX0" fmla="*/ 5677 w 22708"/>
                <a:gd name="connsiteY0" fmla="*/ 11169 h 22708"/>
                <a:gd name="connsiteX1" fmla="*/ 13549 w 22708"/>
                <a:gd name="connsiteY1" fmla="*/ 5795 h 22708"/>
                <a:gd name="connsiteX2" fmla="*/ 20211 w 22708"/>
                <a:gd name="connsiteY2" fmla="*/ 11775 h 22708"/>
                <a:gd name="connsiteX3" fmla="*/ 15290 w 22708"/>
                <a:gd name="connsiteY3" fmla="*/ 18739 h 22708"/>
                <a:gd name="connsiteX4" fmla="*/ 5677 w 22708"/>
                <a:gd name="connsiteY4" fmla="*/ 1116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1169"/>
                  </a:moveTo>
                  <a:cubicBezTo>
                    <a:pt x="7418" y="8066"/>
                    <a:pt x="9386" y="5038"/>
                    <a:pt x="13549" y="5795"/>
                  </a:cubicBezTo>
                  <a:cubicBezTo>
                    <a:pt x="16804" y="6400"/>
                    <a:pt x="19378" y="8520"/>
                    <a:pt x="20211" y="11775"/>
                  </a:cubicBezTo>
                  <a:cubicBezTo>
                    <a:pt x="21195" y="15711"/>
                    <a:pt x="17864" y="17073"/>
                    <a:pt x="15290" y="18739"/>
                  </a:cubicBezTo>
                  <a:cubicBezTo>
                    <a:pt x="11354" y="17225"/>
                    <a:pt x="8781" y="13894"/>
                    <a:pt x="5677" y="11169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" name="任意多边形: 形状 352"/>
            <p:cNvSpPr/>
            <p:nvPr/>
          </p:nvSpPr>
          <p:spPr>
            <a:xfrm>
              <a:off x="2042489" y="1627272"/>
              <a:ext cx="15139" cy="15139"/>
            </a:xfrm>
            <a:custGeom>
              <a:avLst/>
              <a:gdLst>
                <a:gd name="connsiteX0" fmla="*/ 5803 w 15139"/>
                <a:gd name="connsiteY0" fmla="*/ 5677 h 15139"/>
                <a:gd name="connsiteX1" fmla="*/ 15340 w 15139"/>
                <a:gd name="connsiteY1" fmla="*/ 13322 h 15139"/>
                <a:gd name="connsiteX2" fmla="*/ 15340 w 15139"/>
                <a:gd name="connsiteY2" fmla="*/ 13322 h 15139"/>
                <a:gd name="connsiteX3" fmla="*/ 13448 w 15139"/>
                <a:gd name="connsiteY3" fmla="*/ 15215 h 15139"/>
                <a:gd name="connsiteX4" fmla="*/ 6030 w 15139"/>
                <a:gd name="connsiteY4" fmla="*/ 12944 h 15139"/>
                <a:gd name="connsiteX5" fmla="*/ 580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03" y="5677"/>
                  </a:moveTo>
                  <a:cubicBezTo>
                    <a:pt x="10798" y="5980"/>
                    <a:pt x="13675" y="8932"/>
                    <a:pt x="15340" y="13322"/>
                  </a:cubicBezTo>
                  <a:lnTo>
                    <a:pt x="15340" y="13322"/>
                  </a:lnTo>
                  <a:cubicBezTo>
                    <a:pt x="14583" y="13852"/>
                    <a:pt x="14053" y="14609"/>
                    <a:pt x="13448" y="15215"/>
                  </a:cubicBezTo>
                  <a:cubicBezTo>
                    <a:pt x="9739" y="18621"/>
                    <a:pt x="7241" y="16804"/>
                    <a:pt x="6030" y="12944"/>
                  </a:cubicBezTo>
                  <a:cubicBezTo>
                    <a:pt x="5348" y="10749"/>
                    <a:pt x="5878" y="8175"/>
                    <a:pt x="5803" y="5677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" name="任意多边形: 形状 353"/>
            <p:cNvSpPr/>
            <p:nvPr/>
          </p:nvSpPr>
          <p:spPr>
            <a:xfrm>
              <a:off x="2050260" y="16349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" name="任意多边形: 形状 354"/>
            <p:cNvSpPr/>
            <p:nvPr/>
          </p:nvSpPr>
          <p:spPr>
            <a:xfrm>
              <a:off x="2086367" y="1629554"/>
              <a:ext cx="22709" cy="22709"/>
            </a:xfrm>
            <a:custGeom>
              <a:avLst/>
              <a:gdLst>
                <a:gd name="connsiteX0" fmla="*/ 5677 w 22708"/>
                <a:gd name="connsiteY0" fmla="*/ 7256 h 22708"/>
                <a:gd name="connsiteX1" fmla="*/ 10522 w 22708"/>
                <a:gd name="connsiteY1" fmla="*/ 7634 h 22708"/>
                <a:gd name="connsiteX2" fmla="*/ 15215 w 22708"/>
                <a:gd name="connsiteY2" fmla="*/ 11041 h 22708"/>
                <a:gd name="connsiteX3" fmla="*/ 19075 w 22708"/>
                <a:gd name="connsiteY3" fmla="*/ 18610 h 22708"/>
                <a:gd name="connsiteX4" fmla="*/ 9538 w 22708"/>
                <a:gd name="connsiteY4" fmla="*/ 16718 h 22708"/>
                <a:gd name="connsiteX5" fmla="*/ 7645 w 22708"/>
                <a:gd name="connsiteY5" fmla="*/ 10965 h 22708"/>
                <a:gd name="connsiteX6" fmla="*/ 7570 w 22708"/>
                <a:gd name="connsiteY6" fmla="*/ 9072 h 22708"/>
                <a:gd name="connsiteX7" fmla="*/ 5677 w 22708"/>
                <a:gd name="connsiteY7" fmla="*/ 7256 h 22708"/>
                <a:gd name="connsiteX8" fmla="*/ 5677 w 22708"/>
                <a:gd name="connsiteY8" fmla="*/ 72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256"/>
                  </a:moveTo>
                  <a:cubicBezTo>
                    <a:pt x="7494" y="4455"/>
                    <a:pt x="9159" y="5893"/>
                    <a:pt x="10522" y="7634"/>
                  </a:cubicBezTo>
                  <a:cubicBezTo>
                    <a:pt x="11733" y="9375"/>
                    <a:pt x="12717" y="11192"/>
                    <a:pt x="15215" y="11041"/>
                  </a:cubicBezTo>
                  <a:cubicBezTo>
                    <a:pt x="16275" y="13690"/>
                    <a:pt x="19529" y="15204"/>
                    <a:pt x="19075" y="18610"/>
                  </a:cubicBezTo>
                  <a:cubicBezTo>
                    <a:pt x="15669" y="19367"/>
                    <a:pt x="12868" y="16793"/>
                    <a:pt x="9538" y="16718"/>
                  </a:cubicBezTo>
                  <a:cubicBezTo>
                    <a:pt x="7721" y="15204"/>
                    <a:pt x="9462" y="12479"/>
                    <a:pt x="7645" y="10965"/>
                  </a:cubicBezTo>
                  <a:cubicBezTo>
                    <a:pt x="7645" y="10359"/>
                    <a:pt x="7570" y="9754"/>
                    <a:pt x="7570" y="9072"/>
                  </a:cubicBezTo>
                  <a:cubicBezTo>
                    <a:pt x="6888" y="8543"/>
                    <a:pt x="6434" y="7710"/>
                    <a:pt x="5677" y="7256"/>
                  </a:cubicBezTo>
                  <a:lnTo>
                    <a:pt x="5677" y="7256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" name="任意多边形: 形状 355"/>
            <p:cNvSpPr/>
            <p:nvPr/>
          </p:nvSpPr>
          <p:spPr>
            <a:xfrm>
              <a:off x="2092194" y="1644455"/>
              <a:ext cx="15139" cy="15139"/>
            </a:xfrm>
            <a:custGeom>
              <a:avLst/>
              <a:gdLst>
                <a:gd name="connsiteX0" fmla="*/ 13097 w 15139"/>
                <a:gd name="connsiteY0" fmla="*/ 11279 h 15139"/>
                <a:gd name="connsiteX1" fmla="*/ 11204 w 15139"/>
                <a:gd name="connsiteY1" fmla="*/ 16880 h 15139"/>
                <a:gd name="connsiteX2" fmla="*/ 5678 w 15139"/>
                <a:gd name="connsiteY2" fmla="*/ 11354 h 15139"/>
                <a:gd name="connsiteX3" fmla="*/ 13172 w 15139"/>
                <a:gd name="connsiteY3" fmla="*/ 5677 h 15139"/>
                <a:gd name="connsiteX4" fmla="*/ 13097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097" y="11279"/>
                  </a:moveTo>
                  <a:cubicBezTo>
                    <a:pt x="10750" y="12565"/>
                    <a:pt x="11431" y="14912"/>
                    <a:pt x="11204" y="16880"/>
                  </a:cubicBezTo>
                  <a:cubicBezTo>
                    <a:pt x="8858" y="15518"/>
                    <a:pt x="5603" y="15139"/>
                    <a:pt x="5678" y="11354"/>
                  </a:cubicBezTo>
                  <a:cubicBezTo>
                    <a:pt x="5754" y="6207"/>
                    <a:pt x="10901" y="7872"/>
                    <a:pt x="13172" y="5677"/>
                  </a:cubicBezTo>
                  <a:cubicBezTo>
                    <a:pt x="13097" y="7570"/>
                    <a:pt x="13097" y="9386"/>
                    <a:pt x="13097" y="1127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" name="任意多边形: 形状 356"/>
            <p:cNvSpPr/>
            <p:nvPr/>
          </p:nvSpPr>
          <p:spPr>
            <a:xfrm>
              <a:off x="2071228" y="1646305"/>
              <a:ext cx="15139" cy="15139"/>
            </a:xfrm>
            <a:custGeom>
              <a:avLst/>
              <a:gdLst>
                <a:gd name="connsiteX0" fmla="*/ 5677 w 15139"/>
                <a:gd name="connsiteY0" fmla="*/ 13289 h 15139"/>
                <a:gd name="connsiteX1" fmla="*/ 13095 w 15139"/>
                <a:gd name="connsiteY1" fmla="*/ 5719 h 15139"/>
                <a:gd name="connsiteX2" fmla="*/ 9689 w 15139"/>
                <a:gd name="connsiteY2" fmla="*/ 15636 h 15139"/>
                <a:gd name="connsiteX3" fmla="*/ 5677 w 15139"/>
                <a:gd name="connsiteY3" fmla="*/ 132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289"/>
                  </a:moveTo>
                  <a:cubicBezTo>
                    <a:pt x="8554" y="11170"/>
                    <a:pt x="7418" y="5114"/>
                    <a:pt x="13095" y="5719"/>
                  </a:cubicBezTo>
                  <a:cubicBezTo>
                    <a:pt x="13625" y="9580"/>
                    <a:pt x="13322" y="13213"/>
                    <a:pt x="9689" y="15636"/>
                  </a:cubicBezTo>
                  <a:cubicBezTo>
                    <a:pt x="6737" y="17679"/>
                    <a:pt x="5904" y="16014"/>
                    <a:pt x="5677" y="13289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" name="任意多边形: 形状 357"/>
            <p:cNvSpPr/>
            <p:nvPr/>
          </p:nvSpPr>
          <p:spPr>
            <a:xfrm>
              <a:off x="2078721" y="1655128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5063 w 15139"/>
                <a:gd name="connsiteY1" fmla="*/ 5677 h 15139"/>
                <a:gd name="connsiteX2" fmla="*/ 14079 w 15139"/>
                <a:gd name="connsiteY2" fmla="*/ 12944 h 15139"/>
                <a:gd name="connsiteX3" fmla="*/ 5677 w 1513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9613" y="7645"/>
                    <a:pt x="12717" y="8856"/>
                    <a:pt x="15063" y="5677"/>
                  </a:cubicBezTo>
                  <a:cubicBezTo>
                    <a:pt x="16199" y="9159"/>
                    <a:pt x="15896" y="12036"/>
                    <a:pt x="14079" y="12944"/>
                  </a:cubicBezTo>
                  <a:cubicBezTo>
                    <a:pt x="10597" y="14685"/>
                    <a:pt x="9765" y="9916"/>
                    <a:pt x="5677" y="953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" name="任意多边形: 形状 358"/>
            <p:cNvSpPr/>
            <p:nvPr/>
          </p:nvSpPr>
          <p:spPr>
            <a:xfrm>
              <a:off x="2088301" y="1634918"/>
              <a:ext cx="7570" cy="15139"/>
            </a:xfrm>
            <a:custGeom>
              <a:avLst/>
              <a:gdLst>
                <a:gd name="connsiteX0" fmla="*/ 5711 w 7569"/>
                <a:gd name="connsiteY0" fmla="*/ 5677 h 15139"/>
                <a:gd name="connsiteX1" fmla="*/ 7603 w 7569"/>
                <a:gd name="connsiteY1" fmla="*/ 11430 h 15139"/>
                <a:gd name="connsiteX2" fmla="*/ 5711 w 7569"/>
                <a:gd name="connsiteY2" fmla="*/ 11430 h 15139"/>
                <a:gd name="connsiteX3" fmla="*/ 5711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11" y="5677"/>
                  </a:moveTo>
                  <a:cubicBezTo>
                    <a:pt x="8133" y="6964"/>
                    <a:pt x="7452" y="9310"/>
                    <a:pt x="7603" y="11430"/>
                  </a:cubicBezTo>
                  <a:cubicBezTo>
                    <a:pt x="6998" y="11430"/>
                    <a:pt x="6316" y="11430"/>
                    <a:pt x="5711" y="11430"/>
                  </a:cubicBezTo>
                  <a:cubicBezTo>
                    <a:pt x="5635" y="9462"/>
                    <a:pt x="5711" y="7570"/>
                    <a:pt x="5711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" name="任意多边形: 形状 359"/>
            <p:cNvSpPr/>
            <p:nvPr/>
          </p:nvSpPr>
          <p:spPr>
            <a:xfrm>
              <a:off x="1531217" y="1516795"/>
              <a:ext cx="15139" cy="7570"/>
            </a:xfrm>
            <a:custGeom>
              <a:avLst/>
              <a:gdLst>
                <a:gd name="connsiteX0" fmla="*/ 5677 w 15139"/>
                <a:gd name="connsiteY0" fmla="*/ 7834 h 7569"/>
                <a:gd name="connsiteX1" fmla="*/ 15215 w 15139"/>
                <a:gd name="connsiteY1" fmla="*/ 7834 h 7569"/>
                <a:gd name="connsiteX2" fmla="*/ 5677 w 15139"/>
                <a:gd name="connsiteY2" fmla="*/ 78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834"/>
                  </a:moveTo>
                  <a:cubicBezTo>
                    <a:pt x="8856" y="4958"/>
                    <a:pt x="12036" y="4958"/>
                    <a:pt x="15215" y="7834"/>
                  </a:cubicBezTo>
                  <a:cubicBezTo>
                    <a:pt x="12036" y="7834"/>
                    <a:pt x="8856" y="7834"/>
                    <a:pt x="5677" y="7834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" name="任意多边形: 形状 360"/>
            <p:cNvSpPr/>
            <p:nvPr/>
          </p:nvSpPr>
          <p:spPr>
            <a:xfrm>
              <a:off x="1523647" y="1514026"/>
              <a:ext cx="15139" cy="15139"/>
            </a:xfrm>
            <a:custGeom>
              <a:avLst/>
              <a:gdLst>
                <a:gd name="connsiteX0" fmla="*/ 5677 w 15139"/>
                <a:gd name="connsiteY0" fmla="*/ 6818 h 15139"/>
                <a:gd name="connsiteX1" fmla="*/ 9462 w 15139"/>
                <a:gd name="connsiteY1" fmla="*/ 10603 h 15139"/>
                <a:gd name="connsiteX2" fmla="*/ 5677 w 15139"/>
                <a:gd name="connsiteY2" fmla="*/ 68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6818"/>
                  </a:moveTo>
                  <a:cubicBezTo>
                    <a:pt x="11657" y="3261"/>
                    <a:pt x="8554" y="9014"/>
                    <a:pt x="9462" y="10603"/>
                  </a:cubicBezTo>
                  <a:cubicBezTo>
                    <a:pt x="8251" y="9316"/>
                    <a:pt x="6964" y="8029"/>
                    <a:pt x="5677" y="6818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" name="任意多边形: 形状 361"/>
            <p:cNvSpPr/>
            <p:nvPr/>
          </p:nvSpPr>
          <p:spPr>
            <a:xfrm>
              <a:off x="1521755" y="151516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6"/>
                    <a:pt x="6585" y="5904"/>
                    <a:pt x="7570" y="5677"/>
                  </a:cubicBezTo>
                  <a:cubicBezTo>
                    <a:pt x="6964" y="6283"/>
                    <a:pt x="6358" y="6888"/>
                    <a:pt x="5677" y="7570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" name="任意多边形: 形状 362"/>
            <p:cNvSpPr/>
            <p:nvPr/>
          </p:nvSpPr>
          <p:spPr>
            <a:xfrm>
              <a:off x="1763450" y="1429632"/>
              <a:ext cx="22709" cy="22709"/>
            </a:xfrm>
            <a:custGeom>
              <a:avLst/>
              <a:gdLst>
                <a:gd name="connsiteX0" fmla="*/ 22557 w 22708"/>
                <a:gd name="connsiteY0" fmla="*/ 17031 h 22708"/>
                <a:gd name="connsiteX1" fmla="*/ 5677 w 22708"/>
                <a:gd name="connsiteY1" fmla="*/ 6964 h 22708"/>
                <a:gd name="connsiteX2" fmla="*/ 16804 w 22708"/>
                <a:gd name="connsiteY2" fmla="*/ 5677 h 22708"/>
                <a:gd name="connsiteX3" fmla="*/ 18243 w 22708"/>
                <a:gd name="connsiteY3" fmla="*/ 5753 h 22708"/>
                <a:gd name="connsiteX4" fmla="*/ 22557 w 22708"/>
                <a:gd name="connsiteY4" fmla="*/ 17031 h 22708"/>
                <a:gd name="connsiteX5" fmla="*/ 22557 w 22708"/>
                <a:gd name="connsiteY5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557" y="17031"/>
                  </a:moveTo>
                  <a:cubicBezTo>
                    <a:pt x="15290" y="16880"/>
                    <a:pt x="8175" y="16502"/>
                    <a:pt x="5677" y="6964"/>
                  </a:cubicBezTo>
                  <a:cubicBezTo>
                    <a:pt x="9386" y="5677"/>
                    <a:pt x="13701" y="9084"/>
                    <a:pt x="16804" y="5677"/>
                  </a:cubicBezTo>
                  <a:cubicBezTo>
                    <a:pt x="17259" y="5677"/>
                    <a:pt x="17788" y="5677"/>
                    <a:pt x="18243" y="5753"/>
                  </a:cubicBezTo>
                  <a:cubicBezTo>
                    <a:pt x="23163" y="8175"/>
                    <a:pt x="25812" y="11506"/>
                    <a:pt x="22557" y="17031"/>
                  </a:cubicBezTo>
                  <a:lnTo>
                    <a:pt x="22557" y="17031"/>
                  </a:lnTo>
                  <a:close/>
                </a:path>
              </a:pathLst>
            </a:custGeom>
            <a:solidFill>
              <a:srgbClr val="EFBE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" name="任意多边形: 形状 363"/>
            <p:cNvSpPr/>
            <p:nvPr/>
          </p:nvSpPr>
          <p:spPr>
            <a:xfrm>
              <a:off x="1773702" y="1423870"/>
              <a:ext cx="15139" cy="15139"/>
            </a:xfrm>
            <a:custGeom>
              <a:avLst/>
              <a:gdLst>
                <a:gd name="connsiteX0" fmla="*/ 8520 w 15139"/>
                <a:gd name="connsiteY0" fmla="*/ 5686 h 15139"/>
                <a:gd name="connsiteX1" fmla="*/ 14122 w 15139"/>
                <a:gd name="connsiteY1" fmla="*/ 9471 h 15139"/>
                <a:gd name="connsiteX2" fmla="*/ 6552 w 15139"/>
                <a:gd name="connsiteY2" fmla="*/ 11363 h 15139"/>
                <a:gd name="connsiteX3" fmla="*/ 6552 w 15139"/>
                <a:gd name="connsiteY3" fmla="*/ 11363 h 15139"/>
                <a:gd name="connsiteX4" fmla="*/ 8520 w 15139"/>
                <a:gd name="connsiteY4" fmla="*/ 5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20" y="5686"/>
                  </a:moveTo>
                  <a:cubicBezTo>
                    <a:pt x="11245" y="5686"/>
                    <a:pt x="14197" y="5308"/>
                    <a:pt x="14122" y="9471"/>
                  </a:cubicBezTo>
                  <a:cubicBezTo>
                    <a:pt x="12381" y="13256"/>
                    <a:pt x="9656" y="12953"/>
                    <a:pt x="6552" y="11363"/>
                  </a:cubicBezTo>
                  <a:lnTo>
                    <a:pt x="6552" y="11363"/>
                  </a:lnTo>
                  <a:cubicBezTo>
                    <a:pt x="4130" y="8487"/>
                    <a:pt x="7385" y="7427"/>
                    <a:pt x="8520" y="5686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" name="任意多边形: 形状 364"/>
            <p:cNvSpPr/>
            <p:nvPr/>
          </p:nvSpPr>
          <p:spPr>
            <a:xfrm>
              <a:off x="2052152" y="756593"/>
              <a:ext cx="15139" cy="15139"/>
            </a:xfrm>
            <a:custGeom>
              <a:avLst/>
              <a:gdLst>
                <a:gd name="connsiteX0" fmla="*/ 5677 w 15139"/>
                <a:gd name="connsiteY0" fmla="*/ 11310 h 15139"/>
                <a:gd name="connsiteX1" fmla="*/ 11354 w 15139"/>
                <a:gd name="connsiteY1" fmla="*/ 7601 h 15139"/>
                <a:gd name="connsiteX2" fmla="*/ 9310 w 15139"/>
                <a:gd name="connsiteY2" fmla="*/ 11310 h 15139"/>
                <a:gd name="connsiteX3" fmla="*/ 5677 w 15139"/>
                <a:gd name="connsiteY3" fmla="*/ 11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310"/>
                  </a:moveTo>
                  <a:cubicBezTo>
                    <a:pt x="5677" y="7147"/>
                    <a:pt x="5829" y="3211"/>
                    <a:pt x="11354" y="7601"/>
                  </a:cubicBezTo>
                  <a:cubicBezTo>
                    <a:pt x="10673" y="8812"/>
                    <a:pt x="9992" y="10099"/>
                    <a:pt x="9310" y="11310"/>
                  </a:cubicBezTo>
                  <a:cubicBezTo>
                    <a:pt x="8099" y="11310"/>
                    <a:pt x="6888" y="11310"/>
                    <a:pt x="5677" y="1131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" name="任意多边形: 形状 365"/>
            <p:cNvSpPr/>
            <p:nvPr/>
          </p:nvSpPr>
          <p:spPr>
            <a:xfrm>
              <a:off x="2050260" y="7623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570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" name="任意多边形: 形状 366"/>
            <p:cNvSpPr/>
            <p:nvPr/>
          </p:nvSpPr>
          <p:spPr>
            <a:xfrm>
              <a:off x="2056751" y="764270"/>
              <a:ext cx="7570" cy="7570"/>
            </a:xfrm>
            <a:custGeom>
              <a:avLst/>
              <a:gdLst>
                <a:gd name="connsiteX0" fmla="*/ 6756 w 7569"/>
                <a:gd name="connsiteY0" fmla="*/ 7570 h 7569"/>
                <a:gd name="connsiteX1" fmla="*/ 6756 w 7569"/>
                <a:gd name="connsiteY1" fmla="*/ 5677 h 7569"/>
                <a:gd name="connsiteX2" fmla="*/ 6756 w 7569"/>
                <a:gd name="connsiteY2" fmla="*/ 5677 h 7569"/>
                <a:gd name="connsiteX3" fmla="*/ 7437 w 7569"/>
                <a:gd name="connsiteY3" fmla="*/ 6964 h 7569"/>
                <a:gd name="connsiteX4" fmla="*/ 6756 w 7569"/>
                <a:gd name="connsiteY4" fmla="*/ 7570 h 7569"/>
                <a:gd name="connsiteX5" fmla="*/ 6756 w 756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6756" y="7570"/>
                  </a:moveTo>
                  <a:cubicBezTo>
                    <a:pt x="5318" y="6964"/>
                    <a:pt x="5318" y="6283"/>
                    <a:pt x="6756" y="5677"/>
                  </a:cubicBezTo>
                  <a:lnTo>
                    <a:pt x="6756" y="5677"/>
                  </a:lnTo>
                  <a:cubicBezTo>
                    <a:pt x="7437" y="6131"/>
                    <a:pt x="7588" y="6510"/>
                    <a:pt x="7437" y="6964"/>
                  </a:cubicBezTo>
                  <a:cubicBezTo>
                    <a:pt x="7210" y="7342"/>
                    <a:pt x="6983" y="7494"/>
                    <a:pt x="6756" y="7570"/>
                  </a:cubicBezTo>
                  <a:lnTo>
                    <a:pt x="6756" y="7570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" name="任意多边形: 形状 367"/>
            <p:cNvSpPr/>
            <p:nvPr/>
          </p:nvSpPr>
          <p:spPr>
            <a:xfrm>
              <a:off x="1580925" y="1705826"/>
              <a:ext cx="15139" cy="15139"/>
            </a:xfrm>
            <a:custGeom>
              <a:avLst/>
              <a:gdLst>
                <a:gd name="connsiteX0" fmla="*/ 8123 w 15139"/>
                <a:gd name="connsiteY0" fmla="*/ 10615 h 15139"/>
                <a:gd name="connsiteX1" fmla="*/ 5777 w 15139"/>
                <a:gd name="connsiteY1" fmla="*/ 7285 h 15139"/>
                <a:gd name="connsiteX2" fmla="*/ 7669 w 15139"/>
                <a:gd name="connsiteY2" fmla="*/ 5695 h 15139"/>
                <a:gd name="connsiteX3" fmla="*/ 10546 w 15139"/>
                <a:gd name="connsiteY3" fmla="*/ 8723 h 15139"/>
                <a:gd name="connsiteX4" fmla="*/ 8123 w 15139"/>
                <a:gd name="connsiteY4" fmla="*/ 106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23" y="10615"/>
                  </a:moveTo>
                  <a:cubicBezTo>
                    <a:pt x="6080" y="10237"/>
                    <a:pt x="5398" y="9026"/>
                    <a:pt x="5777" y="7285"/>
                  </a:cubicBezTo>
                  <a:cubicBezTo>
                    <a:pt x="6004" y="6376"/>
                    <a:pt x="6534" y="5544"/>
                    <a:pt x="7669" y="5695"/>
                  </a:cubicBezTo>
                  <a:cubicBezTo>
                    <a:pt x="9335" y="5998"/>
                    <a:pt x="10470" y="6982"/>
                    <a:pt x="10546" y="8723"/>
                  </a:cubicBezTo>
                  <a:cubicBezTo>
                    <a:pt x="10621" y="10464"/>
                    <a:pt x="9107" y="10388"/>
                    <a:pt x="8123" y="106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" name="任意多边形: 形状 368"/>
            <p:cNvSpPr/>
            <p:nvPr/>
          </p:nvSpPr>
          <p:spPr>
            <a:xfrm>
              <a:off x="1905909" y="2107711"/>
              <a:ext cx="15139" cy="15139"/>
            </a:xfrm>
            <a:custGeom>
              <a:avLst/>
              <a:gdLst>
                <a:gd name="connsiteX0" fmla="*/ 7494 w 15139"/>
                <a:gd name="connsiteY0" fmla="*/ 11884 h 15139"/>
                <a:gd name="connsiteX1" fmla="*/ 5677 w 15139"/>
                <a:gd name="connsiteY1" fmla="*/ 9916 h 15139"/>
                <a:gd name="connsiteX2" fmla="*/ 13777 w 15139"/>
                <a:gd name="connsiteY2" fmla="*/ 11052 h 15139"/>
                <a:gd name="connsiteX3" fmla="*/ 7494 w 15139"/>
                <a:gd name="connsiteY3" fmla="*/ 118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11884"/>
                  </a:moveTo>
                  <a:cubicBezTo>
                    <a:pt x="6888" y="11203"/>
                    <a:pt x="6283" y="10597"/>
                    <a:pt x="5677" y="9916"/>
                  </a:cubicBezTo>
                  <a:cubicBezTo>
                    <a:pt x="10749" y="4088"/>
                    <a:pt x="10749" y="4088"/>
                    <a:pt x="13777" y="11052"/>
                  </a:cubicBezTo>
                  <a:cubicBezTo>
                    <a:pt x="11884" y="12565"/>
                    <a:pt x="9613" y="11733"/>
                    <a:pt x="7494" y="1188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" name="任意多边形: 形状 369"/>
            <p:cNvSpPr/>
            <p:nvPr/>
          </p:nvSpPr>
          <p:spPr>
            <a:xfrm>
              <a:off x="2303625" y="1395507"/>
              <a:ext cx="15139" cy="15139"/>
            </a:xfrm>
            <a:custGeom>
              <a:avLst/>
              <a:gdLst>
                <a:gd name="connsiteX0" fmla="*/ 8238 w 15139"/>
                <a:gd name="connsiteY0" fmla="*/ 14368 h 15139"/>
                <a:gd name="connsiteX1" fmla="*/ 8238 w 15139"/>
                <a:gd name="connsiteY1" fmla="*/ 6118 h 15139"/>
                <a:gd name="connsiteX2" fmla="*/ 12174 w 15139"/>
                <a:gd name="connsiteY2" fmla="*/ 7102 h 15139"/>
                <a:gd name="connsiteX3" fmla="*/ 8238 w 15139"/>
                <a:gd name="connsiteY3" fmla="*/ 14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238" y="14368"/>
                  </a:moveTo>
                  <a:cubicBezTo>
                    <a:pt x="5664" y="10886"/>
                    <a:pt x="4074" y="8237"/>
                    <a:pt x="8238" y="6118"/>
                  </a:cubicBezTo>
                  <a:cubicBezTo>
                    <a:pt x="9752" y="5361"/>
                    <a:pt x="11568" y="5512"/>
                    <a:pt x="12174" y="7102"/>
                  </a:cubicBezTo>
                  <a:cubicBezTo>
                    <a:pt x="13764" y="11189"/>
                    <a:pt x="9146" y="11341"/>
                    <a:pt x="8238" y="1436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" name="任意多边形: 形状 370"/>
            <p:cNvSpPr/>
            <p:nvPr/>
          </p:nvSpPr>
          <p:spPr>
            <a:xfrm>
              <a:off x="2315771" y="1397310"/>
              <a:ext cx="7570" cy="7570"/>
            </a:xfrm>
            <a:custGeom>
              <a:avLst/>
              <a:gdLst>
                <a:gd name="connsiteX0" fmla="*/ 7749 w 7569"/>
                <a:gd name="connsiteY0" fmla="*/ 7645 h 7569"/>
                <a:gd name="connsiteX1" fmla="*/ 5933 w 7569"/>
                <a:gd name="connsiteY1" fmla="*/ 8781 h 7569"/>
                <a:gd name="connsiteX2" fmla="*/ 5706 w 7569"/>
                <a:gd name="connsiteY2" fmla="*/ 7342 h 7569"/>
                <a:gd name="connsiteX3" fmla="*/ 6311 w 7569"/>
                <a:gd name="connsiteY3" fmla="*/ 5677 h 7569"/>
                <a:gd name="connsiteX4" fmla="*/ 7749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9" y="7645"/>
                  </a:moveTo>
                  <a:cubicBezTo>
                    <a:pt x="7447" y="8553"/>
                    <a:pt x="6841" y="9159"/>
                    <a:pt x="5933" y="8781"/>
                  </a:cubicBezTo>
                  <a:cubicBezTo>
                    <a:pt x="5706" y="8705"/>
                    <a:pt x="5630" y="7797"/>
                    <a:pt x="5706" y="7342"/>
                  </a:cubicBezTo>
                  <a:cubicBezTo>
                    <a:pt x="5781" y="6737"/>
                    <a:pt x="6160" y="6207"/>
                    <a:pt x="6311" y="5677"/>
                  </a:cubicBezTo>
                  <a:cubicBezTo>
                    <a:pt x="7144" y="6056"/>
                    <a:pt x="7749" y="6661"/>
                    <a:pt x="7749" y="764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" name="任意多边形: 形状 371"/>
            <p:cNvSpPr/>
            <p:nvPr/>
          </p:nvSpPr>
          <p:spPr>
            <a:xfrm>
              <a:off x="2315497" y="1396401"/>
              <a:ext cx="7570" cy="7570"/>
            </a:xfrm>
            <a:custGeom>
              <a:avLst/>
              <a:gdLst>
                <a:gd name="connsiteX0" fmla="*/ 5829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10 w 7569"/>
                <a:gd name="connsiteY3" fmla="*/ 6586 h 7569"/>
                <a:gd name="connsiteX4" fmla="*/ 5829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9" y="6207"/>
                  </a:moveTo>
                  <a:cubicBezTo>
                    <a:pt x="5753" y="6056"/>
                    <a:pt x="5753" y="5829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358" y="6056"/>
                    <a:pt x="6434" y="6283"/>
                    <a:pt x="6510" y="6586"/>
                  </a:cubicBezTo>
                  <a:cubicBezTo>
                    <a:pt x="6358" y="6434"/>
                    <a:pt x="6056" y="6358"/>
                    <a:pt x="5829" y="620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" name="任意多边形: 形状 372"/>
            <p:cNvSpPr/>
            <p:nvPr/>
          </p:nvSpPr>
          <p:spPr>
            <a:xfrm>
              <a:off x="1717312" y="432200"/>
              <a:ext cx="30278" cy="30278"/>
            </a:xfrm>
            <a:custGeom>
              <a:avLst/>
              <a:gdLst>
                <a:gd name="connsiteX0" fmla="*/ 26836 w 30278"/>
                <a:gd name="connsiteY0" fmla="*/ 23989 h 30278"/>
                <a:gd name="connsiteX1" fmla="*/ 24944 w 30278"/>
                <a:gd name="connsiteY1" fmla="*/ 25882 h 30278"/>
                <a:gd name="connsiteX2" fmla="*/ 15936 w 30278"/>
                <a:gd name="connsiteY2" fmla="*/ 17858 h 30278"/>
                <a:gd name="connsiteX3" fmla="*/ 6398 w 30278"/>
                <a:gd name="connsiteY3" fmla="*/ 20053 h 30278"/>
                <a:gd name="connsiteX4" fmla="*/ 12000 w 30278"/>
                <a:gd name="connsiteY4" fmla="*/ 11954 h 30278"/>
                <a:gd name="connsiteX5" fmla="*/ 17980 w 30278"/>
                <a:gd name="connsiteY5" fmla="*/ 6504 h 30278"/>
                <a:gd name="connsiteX6" fmla="*/ 21159 w 30278"/>
                <a:gd name="connsiteY6" fmla="*/ 8850 h 30278"/>
                <a:gd name="connsiteX7" fmla="*/ 23051 w 30278"/>
                <a:gd name="connsiteY7" fmla="*/ 10743 h 30278"/>
                <a:gd name="connsiteX8" fmla="*/ 23051 w 30278"/>
                <a:gd name="connsiteY8" fmla="*/ 10743 h 30278"/>
                <a:gd name="connsiteX9" fmla="*/ 23505 w 30278"/>
                <a:gd name="connsiteY9" fmla="*/ 11575 h 30278"/>
                <a:gd name="connsiteX10" fmla="*/ 23278 w 30278"/>
                <a:gd name="connsiteY10" fmla="*/ 12484 h 30278"/>
                <a:gd name="connsiteX11" fmla="*/ 24187 w 30278"/>
                <a:gd name="connsiteY11" fmla="*/ 12256 h 30278"/>
                <a:gd name="connsiteX12" fmla="*/ 25019 w 30278"/>
                <a:gd name="connsiteY12" fmla="*/ 12711 h 30278"/>
                <a:gd name="connsiteX13" fmla="*/ 25019 w 30278"/>
                <a:gd name="connsiteY13" fmla="*/ 12711 h 30278"/>
                <a:gd name="connsiteX14" fmla="*/ 26912 w 30278"/>
                <a:gd name="connsiteY14" fmla="*/ 14603 h 30278"/>
                <a:gd name="connsiteX15" fmla="*/ 26912 w 30278"/>
                <a:gd name="connsiteY15" fmla="*/ 16495 h 30278"/>
                <a:gd name="connsiteX16" fmla="*/ 26912 w 30278"/>
                <a:gd name="connsiteY16" fmla="*/ 20280 h 30278"/>
                <a:gd name="connsiteX17" fmla="*/ 26912 w 30278"/>
                <a:gd name="connsiteY17" fmla="*/ 20280 h 30278"/>
                <a:gd name="connsiteX18" fmla="*/ 26836 w 30278"/>
                <a:gd name="connsiteY18" fmla="*/ 239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0278">
                  <a:moveTo>
                    <a:pt x="26836" y="23989"/>
                  </a:moveTo>
                  <a:cubicBezTo>
                    <a:pt x="26230" y="24595"/>
                    <a:pt x="25549" y="25200"/>
                    <a:pt x="24944" y="25882"/>
                  </a:cubicBezTo>
                  <a:cubicBezTo>
                    <a:pt x="21386" y="23914"/>
                    <a:pt x="19569" y="19977"/>
                    <a:pt x="15936" y="17858"/>
                  </a:cubicBezTo>
                  <a:cubicBezTo>
                    <a:pt x="11773" y="15360"/>
                    <a:pt x="9048" y="16193"/>
                    <a:pt x="6398" y="20053"/>
                  </a:cubicBezTo>
                  <a:cubicBezTo>
                    <a:pt x="7534" y="16950"/>
                    <a:pt x="1478" y="9986"/>
                    <a:pt x="12000" y="11954"/>
                  </a:cubicBezTo>
                  <a:cubicBezTo>
                    <a:pt x="14573" y="12408"/>
                    <a:pt x="15936" y="8245"/>
                    <a:pt x="17980" y="6504"/>
                  </a:cubicBezTo>
                  <a:cubicBezTo>
                    <a:pt x="20705" y="4233"/>
                    <a:pt x="20705" y="7185"/>
                    <a:pt x="21159" y="8850"/>
                  </a:cubicBezTo>
                  <a:cubicBezTo>
                    <a:pt x="21840" y="9456"/>
                    <a:pt x="22370" y="10213"/>
                    <a:pt x="23051" y="10743"/>
                  </a:cubicBezTo>
                  <a:lnTo>
                    <a:pt x="23051" y="10743"/>
                  </a:lnTo>
                  <a:cubicBezTo>
                    <a:pt x="23051" y="10743"/>
                    <a:pt x="23505" y="11575"/>
                    <a:pt x="23505" y="11575"/>
                  </a:cubicBezTo>
                  <a:cubicBezTo>
                    <a:pt x="23505" y="11575"/>
                    <a:pt x="23278" y="12484"/>
                    <a:pt x="23278" y="12484"/>
                  </a:cubicBezTo>
                  <a:cubicBezTo>
                    <a:pt x="23278" y="12484"/>
                    <a:pt x="24187" y="12256"/>
                    <a:pt x="24187" y="12256"/>
                  </a:cubicBezTo>
                  <a:cubicBezTo>
                    <a:pt x="24187" y="12256"/>
                    <a:pt x="25019" y="12711"/>
                    <a:pt x="25019" y="12711"/>
                  </a:cubicBezTo>
                  <a:lnTo>
                    <a:pt x="25019" y="12711"/>
                  </a:lnTo>
                  <a:cubicBezTo>
                    <a:pt x="25852" y="13165"/>
                    <a:pt x="26458" y="13846"/>
                    <a:pt x="26912" y="14603"/>
                  </a:cubicBezTo>
                  <a:cubicBezTo>
                    <a:pt x="26912" y="15209"/>
                    <a:pt x="26912" y="15890"/>
                    <a:pt x="26912" y="16495"/>
                  </a:cubicBezTo>
                  <a:cubicBezTo>
                    <a:pt x="25701" y="17782"/>
                    <a:pt x="25701" y="19069"/>
                    <a:pt x="26912" y="20280"/>
                  </a:cubicBezTo>
                  <a:lnTo>
                    <a:pt x="26912" y="20280"/>
                  </a:lnTo>
                  <a:cubicBezTo>
                    <a:pt x="26836" y="21491"/>
                    <a:pt x="26836" y="22702"/>
                    <a:pt x="26836" y="23989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" name="任意多边形: 形状 373"/>
            <p:cNvSpPr/>
            <p:nvPr/>
          </p:nvSpPr>
          <p:spPr>
            <a:xfrm>
              <a:off x="1736881" y="442943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" name="任意多边形: 形状 374"/>
            <p:cNvSpPr/>
            <p:nvPr/>
          </p:nvSpPr>
          <p:spPr>
            <a:xfrm>
              <a:off x="1738471" y="438250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86 w 7569"/>
                <a:gd name="connsiteY1" fmla="*/ 5677 h 7569"/>
                <a:gd name="connsiteX2" fmla="*/ 6434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83" y="5980"/>
                    <a:pt x="6586" y="5677"/>
                  </a:cubicBezTo>
                  <a:cubicBezTo>
                    <a:pt x="6510" y="5829"/>
                    <a:pt x="6586" y="6131"/>
                    <a:pt x="6434" y="6207"/>
                  </a:cubicBezTo>
                  <a:cubicBezTo>
                    <a:pt x="6207" y="6358"/>
                    <a:pt x="5904" y="6434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" name="任意多边形: 形状 375"/>
            <p:cNvSpPr/>
            <p:nvPr/>
          </p:nvSpPr>
          <p:spPr>
            <a:xfrm>
              <a:off x="1732794" y="435373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" name="任意多边形: 形状 376"/>
            <p:cNvSpPr/>
            <p:nvPr/>
          </p:nvSpPr>
          <p:spPr>
            <a:xfrm>
              <a:off x="1736578" y="4391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lnTo>
                    <a:pt x="7570" y="5677"/>
                  </a:lnTo>
                  <a:cubicBezTo>
                    <a:pt x="7570" y="6283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" name="任意多边形: 形状 377"/>
            <p:cNvSpPr/>
            <p:nvPr/>
          </p:nvSpPr>
          <p:spPr>
            <a:xfrm>
              <a:off x="1734686" y="43726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7570 h 7569"/>
                <a:gd name="connsiteX3" fmla="*/ 5677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lnTo>
                    <a:pt x="5677" y="7570"/>
                  </a:ln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" name="任意多边形: 形状 378"/>
            <p:cNvSpPr/>
            <p:nvPr/>
          </p:nvSpPr>
          <p:spPr>
            <a:xfrm>
              <a:off x="1726284" y="1328957"/>
              <a:ext cx="52987" cy="37848"/>
            </a:xfrm>
            <a:custGeom>
              <a:avLst/>
              <a:gdLst>
                <a:gd name="connsiteX0" fmla="*/ 25509 w 52986"/>
                <a:gd name="connsiteY0" fmla="*/ 35955 h 37847"/>
                <a:gd name="connsiteX1" fmla="*/ 8402 w 52986"/>
                <a:gd name="connsiteY1" fmla="*/ 30278 h 37847"/>
                <a:gd name="connsiteX2" fmla="*/ 14004 w 52986"/>
                <a:gd name="connsiteY2" fmla="*/ 24374 h 37847"/>
                <a:gd name="connsiteX3" fmla="*/ 9613 w 52986"/>
                <a:gd name="connsiteY3" fmla="*/ 19756 h 37847"/>
                <a:gd name="connsiteX4" fmla="*/ 5677 w 52986"/>
                <a:gd name="connsiteY4" fmla="*/ 14004 h 37847"/>
                <a:gd name="connsiteX5" fmla="*/ 8099 w 52986"/>
                <a:gd name="connsiteY5" fmla="*/ 13247 h 37847"/>
                <a:gd name="connsiteX6" fmla="*/ 18772 w 52986"/>
                <a:gd name="connsiteY6" fmla="*/ 7948 h 37847"/>
                <a:gd name="connsiteX7" fmla="*/ 21573 w 52986"/>
                <a:gd name="connsiteY7" fmla="*/ 5677 h 37847"/>
                <a:gd name="connsiteX8" fmla="*/ 28689 w 52986"/>
                <a:gd name="connsiteY8" fmla="*/ 13171 h 37847"/>
                <a:gd name="connsiteX9" fmla="*/ 45039 w 52986"/>
                <a:gd name="connsiteY9" fmla="*/ 21346 h 37847"/>
                <a:gd name="connsiteX10" fmla="*/ 47385 w 52986"/>
                <a:gd name="connsiteY10" fmla="*/ 26948 h 37847"/>
                <a:gd name="connsiteX11" fmla="*/ 42465 w 52986"/>
                <a:gd name="connsiteY11" fmla="*/ 28386 h 37847"/>
                <a:gd name="connsiteX12" fmla="*/ 34971 w 52986"/>
                <a:gd name="connsiteY12" fmla="*/ 28386 h 37847"/>
                <a:gd name="connsiteX13" fmla="*/ 34214 w 52986"/>
                <a:gd name="connsiteY13" fmla="*/ 27326 h 37847"/>
                <a:gd name="connsiteX14" fmla="*/ 32776 w 52986"/>
                <a:gd name="connsiteY14" fmla="*/ 22557 h 37847"/>
                <a:gd name="connsiteX15" fmla="*/ 31868 w 52986"/>
                <a:gd name="connsiteY15" fmla="*/ 26720 h 37847"/>
                <a:gd name="connsiteX16" fmla="*/ 33079 w 52986"/>
                <a:gd name="connsiteY16" fmla="*/ 30278 h 37847"/>
                <a:gd name="connsiteX17" fmla="*/ 36864 w 52986"/>
                <a:gd name="connsiteY17" fmla="*/ 37848 h 37847"/>
                <a:gd name="connsiteX18" fmla="*/ 27326 w 52986"/>
                <a:gd name="connsiteY18" fmla="*/ 34063 h 37847"/>
                <a:gd name="connsiteX19" fmla="*/ 26266 w 52986"/>
                <a:gd name="connsiteY19" fmla="*/ 31565 h 37847"/>
                <a:gd name="connsiteX20" fmla="*/ 26266 w 52986"/>
                <a:gd name="connsiteY20" fmla="*/ 31943 h 37847"/>
                <a:gd name="connsiteX21" fmla="*/ 25434 w 52986"/>
                <a:gd name="connsiteY21" fmla="*/ 34063 h 37847"/>
                <a:gd name="connsiteX22" fmla="*/ 25509 w 52986"/>
                <a:gd name="connsiteY22" fmla="*/ 359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25509" y="35955"/>
                  </a:moveTo>
                  <a:cubicBezTo>
                    <a:pt x="19605" y="34744"/>
                    <a:pt x="13777" y="33154"/>
                    <a:pt x="8402" y="30278"/>
                  </a:cubicBezTo>
                  <a:cubicBezTo>
                    <a:pt x="12187" y="30127"/>
                    <a:pt x="14155" y="28159"/>
                    <a:pt x="14004" y="24374"/>
                  </a:cubicBezTo>
                  <a:cubicBezTo>
                    <a:pt x="13928" y="21649"/>
                    <a:pt x="13171" y="19832"/>
                    <a:pt x="9613" y="19756"/>
                  </a:cubicBezTo>
                  <a:cubicBezTo>
                    <a:pt x="6585" y="19756"/>
                    <a:pt x="6283" y="16653"/>
                    <a:pt x="5677" y="14004"/>
                  </a:cubicBezTo>
                  <a:cubicBezTo>
                    <a:pt x="6510" y="13701"/>
                    <a:pt x="7494" y="13020"/>
                    <a:pt x="8099" y="13247"/>
                  </a:cubicBezTo>
                  <a:cubicBezTo>
                    <a:pt x="13549" y="15215"/>
                    <a:pt x="17713" y="14912"/>
                    <a:pt x="18772" y="7948"/>
                  </a:cubicBezTo>
                  <a:cubicBezTo>
                    <a:pt x="18924" y="7040"/>
                    <a:pt x="20589" y="6434"/>
                    <a:pt x="21573" y="5677"/>
                  </a:cubicBezTo>
                  <a:cubicBezTo>
                    <a:pt x="22179" y="9916"/>
                    <a:pt x="24601" y="12187"/>
                    <a:pt x="28689" y="13171"/>
                  </a:cubicBezTo>
                  <a:cubicBezTo>
                    <a:pt x="34744" y="14609"/>
                    <a:pt x="39967" y="17864"/>
                    <a:pt x="45039" y="21346"/>
                  </a:cubicBezTo>
                  <a:cubicBezTo>
                    <a:pt x="46780" y="22482"/>
                    <a:pt x="48294" y="24677"/>
                    <a:pt x="47385" y="26948"/>
                  </a:cubicBezTo>
                  <a:cubicBezTo>
                    <a:pt x="46553" y="29067"/>
                    <a:pt x="44206" y="28310"/>
                    <a:pt x="42465" y="28386"/>
                  </a:cubicBezTo>
                  <a:cubicBezTo>
                    <a:pt x="39967" y="28461"/>
                    <a:pt x="37469" y="28386"/>
                    <a:pt x="34971" y="28386"/>
                  </a:cubicBezTo>
                  <a:cubicBezTo>
                    <a:pt x="34744" y="28007"/>
                    <a:pt x="34441" y="27704"/>
                    <a:pt x="34214" y="27326"/>
                  </a:cubicBezTo>
                  <a:cubicBezTo>
                    <a:pt x="33382" y="25736"/>
                    <a:pt x="35123" y="22557"/>
                    <a:pt x="32776" y="22557"/>
                  </a:cubicBezTo>
                  <a:cubicBezTo>
                    <a:pt x="29824" y="22557"/>
                    <a:pt x="31338" y="25055"/>
                    <a:pt x="31868" y="26720"/>
                  </a:cubicBezTo>
                  <a:cubicBezTo>
                    <a:pt x="32549" y="27856"/>
                    <a:pt x="33003" y="28991"/>
                    <a:pt x="33079" y="30278"/>
                  </a:cubicBezTo>
                  <a:cubicBezTo>
                    <a:pt x="32625" y="33684"/>
                    <a:pt x="35955" y="35198"/>
                    <a:pt x="36864" y="37848"/>
                  </a:cubicBezTo>
                  <a:cubicBezTo>
                    <a:pt x="33003" y="38377"/>
                    <a:pt x="31262" y="33533"/>
                    <a:pt x="27326" y="34063"/>
                  </a:cubicBezTo>
                  <a:cubicBezTo>
                    <a:pt x="26569" y="33382"/>
                    <a:pt x="26493" y="32398"/>
                    <a:pt x="26266" y="31565"/>
                  </a:cubicBezTo>
                  <a:cubicBezTo>
                    <a:pt x="26342" y="31641"/>
                    <a:pt x="26266" y="31868"/>
                    <a:pt x="26266" y="31943"/>
                  </a:cubicBezTo>
                  <a:cubicBezTo>
                    <a:pt x="26342" y="32852"/>
                    <a:pt x="26115" y="33533"/>
                    <a:pt x="25434" y="34063"/>
                  </a:cubicBezTo>
                  <a:cubicBezTo>
                    <a:pt x="25509" y="34668"/>
                    <a:pt x="25509" y="35350"/>
                    <a:pt x="25509" y="35955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" name="任意多边形: 形状 379"/>
            <p:cNvSpPr/>
            <p:nvPr/>
          </p:nvSpPr>
          <p:spPr>
            <a:xfrm>
              <a:off x="1751793" y="1350870"/>
              <a:ext cx="15139" cy="7570"/>
            </a:xfrm>
            <a:custGeom>
              <a:avLst/>
              <a:gdLst>
                <a:gd name="connsiteX0" fmla="*/ 7570 w 15139"/>
                <a:gd name="connsiteY0" fmla="*/ 8365 h 7569"/>
                <a:gd name="connsiteX1" fmla="*/ 5677 w 15139"/>
                <a:gd name="connsiteY1" fmla="*/ 6473 h 7569"/>
                <a:gd name="connsiteX2" fmla="*/ 9462 w 15139"/>
                <a:gd name="connsiteY2" fmla="*/ 6473 h 7569"/>
                <a:gd name="connsiteX3" fmla="*/ 9462 w 15139"/>
                <a:gd name="connsiteY3" fmla="*/ 6473 h 7569"/>
                <a:gd name="connsiteX4" fmla="*/ 7570 w 15139"/>
                <a:gd name="connsiteY4" fmla="*/ 8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8365"/>
                  </a:moveTo>
                  <a:cubicBezTo>
                    <a:pt x="6964" y="7760"/>
                    <a:pt x="6283" y="7079"/>
                    <a:pt x="5677" y="6473"/>
                  </a:cubicBezTo>
                  <a:cubicBezTo>
                    <a:pt x="6964" y="5489"/>
                    <a:pt x="8251" y="5338"/>
                    <a:pt x="9462" y="6473"/>
                  </a:cubicBezTo>
                  <a:lnTo>
                    <a:pt x="9462" y="6473"/>
                  </a:lnTo>
                  <a:cubicBezTo>
                    <a:pt x="8856" y="7079"/>
                    <a:pt x="8175" y="7684"/>
                    <a:pt x="7570" y="836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" name="任意多边形: 形状 380"/>
            <p:cNvSpPr/>
            <p:nvPr/>
          </p:nvSpPr>
          <p:spPr>
            <a:xfrm>
              <a:off x="1774578" y="1427739"/>
              <a:ext cx="22709" cy="22709"/>
            </a:xfrm>
            <a:custGeom>
              <a:avLst/>
              <a:gdLst>
                <a:gd name="connsiteX0" fmla="*/ 5677 w 22708"/>
                <a:gd name="connsiteY0" fmla="*/ 7570 h 22708"/>
                <a:gd name="connsiteX1" fmla="*/ 13247 w 22708"/>
                <a:gd name="connsiteY1" fmla="*/ 5677 h 22708"/>
                <a:gd name="connsiteX2" fmla="*/ 13322 w 22708"/>
                <a:gd name="connsiteY2" fmla="*/ 5677 h 22708"/>
                <a:gd name="connsiteX3" fmla="*/ 14761 w 22708"/>
                <a:gd name="connsiteY3" fmla="*/ 7040 h 22708"/>
                <a:gd name="connsiteX4" fmla="*/ 16047 w 22708"/>
                <a:gd name="connsiteY4" fmla="*/ 9765 h 22708"/>
                <a:gd name="connsiteX5" fmla="*/ 15215 w 22708"/>
                <a:gd name="connsiteY5" fmla="*/ 11430 h 22708"/>
                <a:gd name="connsiteX6" fmla="*/ 22027 w 22708"/>
                <a:gd name="connsiteY6" fmla="*/ 20059 h 22708"/>
                <a:gd name="connsiteX7" fmla="*/ 11354 w 22708"/>
                <a:gd name="connsiteY7" fmla="*/ 19075 h 22708"/>
                <a:gd name="connsiteX8" fmla="*/ 5677 w 22708"/>
                <a:gd name="connsiteY8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570"/>
                  </a:moveTo>
                  <a:cubicBezTo>
                    <a:pt x="8478" y="7872"/>
                    <a:pt x="10900" y="7040"/>
                    <a:pt x="13247" y="5677"/>
                  </a:cubicBezTo>
                  <a:lnTo>
                    <a:pt x="13322" y="5677"/>
                  </a:lnTo>
                  <a:cubicBezTo>
                    <a:pt x="13852" y="6056"/>
                    <a:pt x="14306" y="6510"/>
                    <a:pt x="14761" y="7040"/>
                  </a:cubicBezTo>
                  <a:cubicBezTo>
                    <a:pt x="15290" y="7872"/>
                    <a:pt x="15745" y="8781"/>
                    <a:pt x="16047" y="9765"/>
                  </a:cubicBezTo>
                  <a:cubicBezTo>
                    <a:pt x="16123" y="10522"/>
                    <a:pt x="15820" y="11052"/>
                    <a:pt x="15215" y="11430"/>
                  </a:cubicBezTo>
                  <a:cubicBezTo>
                    <a:pt x="16956" y="14609"/>
                    <a:pt x="24071" y="12944"/>
                    <a:pt x="22027" y="20059"/>
                  </a:cubicBezTo>
                  <a:cubicBezTo>
                    <a:pt x="18621" y="18773"/>
                    <a:pt x="14988" y="19075"/>
                    <a:pt x="11354" y="19075"/>
                  </a:cubicBezTo>
                  <a:cubicBezTo>
                    <a:pt x="12036" y="13852"/>
                    <a:pt x="9083" y="10597"/>
                    <a:pt x="5677" y="757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" name="任意多边形: 形状 381"/>
            <p:cNvSpPr/>
            <p:nvPr/>
          </p:nvSpPr>
          <p:spPr>
            <a:xfrm>
              <a:off x="1782223" y="1422133"/>
              <a:ext cx="15139" cy="15139"/>
            </a:xfrm>
            <a:custGeom>
              <a:avLst/>
              <a:gdLst>
                <a:gd name="connsiteX0" fmla="*/ 5677 w 15139"/>
                <a:gd name="connsiteY0" fmla="*/ 13101 h 15139"/>
                <a:gd name="connsiteX1" fmla="*/ 5677 w 15139"/>
                <a:gd name="connsiteY1" fmla="*/ 11208 h 15139"/>
                <a:gd name="connsiteX2" fmla="*/ 8402 w 15139"/>
                <a:gd name="connsiteY2" fmla="*/ 6667 h 15139"/>
                <a:gd name="connsiteX3" fmla="*/ 12868 w 15139"/>
                <a:gd name="connsiteY3" fmla="*/ 7424 h 15139"/>
                <a:gd name="connsiteX4" fmla="*/ 7570 w 15139"/>
                <a:gd name="connsiteY4" fmla="*/ 16885 h 15139"/>
                <a:gd name="connsiteX5" fmla="*/ 7494 w 15139"/>
                <a:gd name="connsiteY5" fmla="*/ 14993 h 15139"/>
                <a:gd name="connsiteX6" fmla="*/ 5677 w 15139"/>
                <a:gd name="connsiteY6" fmla="*/ 13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101"/>
                  </a:moveTo>
                  <a:cubicBezTo>
                    <a:pt x="5677" y="12495"/>
                    <a:pt x="5677" y="11814"/>
                    <a:pt x="5677" y="11208"/>
                  </a:cubicBezTo>
                  <a:cubicBezTo>
                    <a:pt x="7645" y="10300"/>
                    <a:pt x="7191" y="7878"/>
                    <a:pt x="8402" y="6667"/>
                  </a:cubicBezTo>
                  <a:cubicBezTo>
                    <a:pt x="9916" y="5077"/>
                    <a:pt x="11808" y="5455"/>
                    <a:pt x="12868" y="7424"/>
                  </a:cubicBezTo>
                  <a:cubicBezTo>
                    <a:pt x="14988" y="11284"/>
                    <a:pt x="12490" y="15599"/>
                    <a:pt x="7570" y="16885"/>
                  </a:cubicBezTo>
                  <a:cubicBezTo>
                    <a:pt x="7570" y="16280"/>
                    <a:pt x="7494" y="15674"/>
                    <a:pt x="7494" y="14993"/>
                  </a:cubicBezTo>
                  <a:cubicBezTo>
                    <a:pt x="6888" y="14387"/>
                    <a:pt x="6358" y="13706"/>
                    <a:pt x="5677" y="1310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" name="任意多边形: 形状 382"/>
            <p:cNvSpPr/>
            <p:nvPr/>
          </p:nvSpPr>
          <p:spPr>
            <a:xfrm>
              <a:off x="2059798" y="1638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629 w 7569"/>
                <a:gd name="connsiteY1" fmla="*/ 8024 h 7569"/>
                <a:gd name="connsiteX2" fmla="*/ 8024 w 7569"/>
                <a:gd name="connsiteY2" fmla="*/ 862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904"/>
                    <a:pt x="8932" y="5753"/>
                    <a:pt x="8629" y="8024"/>
                  </a:cubicBezTo>
                  <a:cubicBezTo>
                    <a:pt x="8629" y="8251"/>
                    <a:pt x="8251" y="8629"/>
                    <a:pt x="8024" y="8629"/>
                  </a:cubicBezTo>
                  <a:cubicBezTo>
                    <a:pt x="5677" y="8932"/>
                    <a:pt x="5829" y="7115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" name="任意多边形: 形状 383"/>
            <p:cNvSpPr/>
            <p:nvPr/>
          </p:nvSpPr>
          <p:spPr>
            <a:xfrm>
              <a:off x="1680992" y="1525235"/>
              <a:ext cx="15139" cy="15139"/>
            </a:xfrm>
            <a:custGeom>
              <a:avLst/>
              <a:gdLst>
                <a:gd name="connsiteX0" fmla="*/ 7520 w 15139"/>
                <a:gd name="connsiteY0" fmla="*/ 5677 h 15139"/>
                <a:gd name="connsiteX1" fmla="*/ 7899 w 15139"/>
                <a:gd name="connsiteY1" fmla="*/ 16123 h 15139"/>
                <a:gd name="connsiteX2" fmla="*/ 6158 w 15139"/>
                <a:gd name="connsiteY2" fmla="*/ 16047 h 15139"/>
                <a:gd name="connsiteX3" fmla="*/ 752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0" y="5677"/>
                  </a:moveTo>
                  <a:cubicBezTo>
                    <a:pt x="10397" y="10824"/>
                    <a:pt x="11229" y="13701"/>
                    <a:pt x="7899" y="16123"/>
                  </a:cubicBezTo>
                  <a:cubicBezTo>
                    <a:pt x="7520" y="16426"/>
                    <a:pt x="6309" y="16275"/>
                    <a:pt x="6158" y="16047"/>
                  </a:cubicBezTo>
                  <a:cubicBezTo>
                    <a:pt x="4871" y="12944"/>
                    <a:pt x="6460" y="10370"/>
                    <a:pt x="7520" y="5677"/>
                  </a:cubicBez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" name="任意多边形: 形状 384"/>
            <p:cNvSpPr/>
            <p:nvPr/>
          </p:nvSpPr>
          <p:spPr>
            <a:xfrm>
              <a:off x="1673844" y="1531546"/>
              <a:ext cx="7570" cy="15139"/>
            </a:xfrm>
            <a:custGeom>
              <a:avLst/>
              <a:gdLst>
                <a:gd name="connsiteX0" fmla="*/ 5736 w 7569"/>
                <a:gd name="connsiteY0" fmla="*/ 10115 h 15139"/>
                <a:gd name="connsiteX1" fmla="*/ 6417 w 7569"/>
                <a:gd name="connsiteY1" fmla="*/ 5725 h 15139"/>
                <a:gd name="connsiteX2" fmla="*/ 8007 w 7569"/>
                <a:gd name="connsiteY2" fmla="*/ 6179 h 15139"/>
                <a:gd name="connsiteX3" fmla="*/ 5736 w 7569"/>
                <a:gd name="connsiteY3" fmla="*/ 10115 h 15139"/>
                <a:gd name="connsiteX4" fmla="*/ 5736 w 7569"/>
                <a:gd name="connsiteY4" fmla="*/ 101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36" y="10115"/>
                  </a:moveTo>
                  <a:cubicBezTo>
                    <a:pt x="5812" y="8601"/>
                    <a:pt x="5282" y="7011"/>
                    <a:pt x="6417" y="5725"/>
                  </a:cubicBezTo>
                  <a:cubicBezTo>
                    <a:pt x="6569" y="5573"/>
                    <a:pt x="7780" y="5800"/>
                    <a:pt x="8007" y="6179"/>
                  </a:cubicBezTo>
                  <a:cubicBezTo>
                    <a:pt x="9445" y="8677"/>
                    <a:pt x="7250" y="9207"/>
                    <a:pt x="5736" y="10115"/>
                  </a:cubicBezTo>
                  <a:lnTo>
                    <a:pt x="5736" y="10115"/>
                  </a:ln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" name="任意多边形: 形状 385"/>
            <p:cNvSpPr/>
            <p:nvPr/>
          </p:nvSpPr>
          <p:spPr>
            <a:xfrm>
              <a:off x="1772761" y="1543629"/>
              <a:ext cx="15139" cy="7570"/>
            </a:xfrm>
            <a:custGeom>
              <a:avLst/>
              <a:gdLst>
                <a:gd name="connsiteX0" fmla="*/ 13247 w 15139"/>
                <a:gd name="connsiteY0" fmla="*/ 5677 h 7569"/>
                <a:gd name="connsiteX1" fmla="*/ 13247 w 15139"/>
                <a:gd name="connsiteY1" fmla="*/ 7570 h 7569"/>
                <a:gd name="connsiteX2" fmla="*/ 5677 w 15139"/>
                <a:gd name="connsiteY2" fmla="*/ 5677 h 7569"/>
                <a:gd name="connsiteX3" fmla="*/ 1324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247" y="5677"/>
                  </a:moveTo>
                  <a:cubicBezTo>
                    <a:pt x="13247" y="6283"/>
                    <a:pt x="13247" y="6888"/>
                    <a:pt x="13247" y="7570"/>
                  </a:cubicBezTo>
                  <a:cubicBezTo>
                    <a:pt x="10673" y="7191"/>
                    <a:pt x="7570" y="8781"/>
                    <a:pt x="5677" y="5677"/>
                  </a:cubicBezTo>
                  <a:cubicBezTo>
                    <a:pt x="8175" y="5677"/>
                    <a:pt x="10673" y="5677"/>
                    <a:pt x="13247" y="5677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7" name="任意多边形: 形状 386"/>
            <p:cNvSpPr/>
            <p:nvPr/>
          </p:nvSpPr>
          <p:spPr>
            <a:xfrm>
              <a:off x="2086367" y="163113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8" name="任意多边形: 形状 387"/>
            <p:cNvSpPr/>
            <p:nvPr/>
          </p:nvSpPr>
          <p:spPr>
            <a:xfrm>
              <a:off x="1803115" y="1716535"/>
              <a:ext cx="22709" cy="15139"/>
            </a:xfrm>
            <a:custGeom>
              <a:avLst/>
              <a:gdLst>
                <a:gd name="connsiteX0" fmla="*/ 5677 w 22708"/>
                <a:gd name="connsiteY0" fmla="*/ 7703 h 15139"/>
                <a:gd name="connsiteX1" fmla="*/ 5677 w 22708"/>
                <a:gd name="connsiteY1" fmla="*/ 5810 h 15139"/>
                <a:gd name="connsiteX2" fmla="*/ 9462 w 22708"/>
                <a:gd name="connsiteY2" fmla="*/ 5810 h 15139"/>
                <a:gd name="connsiteX3" fmla="*/ 9462 w 22708"/>
                <a:gd name="connsiteY3" fmla="*/ 5810 h 15139"/>
                <a:gd name="connsiteX4" fmla="*/ 13247 w 22708"/>
                <a:gd name="connsiteY4" fmla="*/ 5810 h 15139"/>
                <a:gd name="connsiteX5" fmla="*/ 22784 w 22708"/>
                <a:gd name="connsiteY5" fmla="*/ 7703 h 15139"/>
                <a:gd name="connsiteX6" fmla="*/ 19075 w 22708"/>
                <a:gd name="connsiteY6" fmla="*/ 17013 h 15139"/>
                <a:gd name="connsiteX7" fmla="*/ 5677 w 22708"/>
                <a:gd name="connsiteY7" fmla="*/ 77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677" y="7703"/>
                  </a:moveTo>
                  <a:cubicBezTo>
                    <a:pt x="5677" y="7097"/>
                    <a:pt x="5677" y="6416"/>
                    <a:pt x="5677" y="5810"/>
                  </a:cubicBezTo>
                  <a:cubicBezTo>
                    <a:pt x="6964" y="5810"/>
                    <a:pt x="8175" y="5810"/>
                    <a:pt x="9462" y="5810"/>
                  </a:cubicBezTo>
                  <a:lnTo>
                    <a:pt x="9462" y="5810"/>
                  </a:lnTo>
                  <a:cubicBezTo>
                    <a:pt x="10749" y="7021"/>
                    <a:pt x="12036" y="7021"/>
                    <a:pt x="13247" y="5810"/>
                  </a:cubicBezTo>
                  <a:cubicBezTo>
                    <a:pt x="16426" y="6340"/>
                    <a:pt x="20135" y="4296"/>
                    <a:pt x="22784" y="7703"/>
                  </a:cubicBezTo>
                  <a:cubicBezTo>
                    <a:pt x="22557" y="10958"/>
                    <a:pt x="23693" y="14742"/>
                    <a:pt x="19075" y="17013"/>
                  </a:cubicBezTo>
                  <a:cubicBezTo>
                    <a:pt x="18697" y="7778"/>
                    <a:pt x="10143" y="10882"/>
                    <a:pt x="5677" y="7703"/>
                  </a:cubicBezTo>
                  <a:close/>
                </a:path>
              </a:pathLst>
            </a:custGeom>
            <a:solidFill>
              <a:srgbClr val="F0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9" name="任意多边形: 形状 388"/>
            <p:cNvSpPr/>
            <p:nvPr/>
          </p:nvSpPr>
          <p:spPr>
            <a:xfrm>
              <a:off x="1535008" y="1277484"/>
              <a:ext cx="15139" cy="15139"/>
            </a:xfrm>
            <a:custGeom>
              <a:avLst/>
              <a:gdLst>
                <a:gd name="connsiteX0" fmla="*/ 5823 w 15139"/>
                <a:gd name="connsiteY0" fmla="*/ 5829 h 15139"/>
                <a:gd name="connsiteX1" fmla="*/ 9532 w 15139"/>
                <a:gd name="connsiteY1" fmla="*/ 5677 h 15139"/>
                <a:gd name="connsiteX2" fmla="*/ 6504 w 15139"/>
                <a:gd name="connsiteY2" fmla="*/ 13852 h 15139"/>
                <a:gd name="connsiteX3" fmla="*/ 5823 w 15139"/>
                <a:gd name="connsiteY3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23" y="5829"/>
                  </a:moveTo>
                  <a:cubicBezTo>
                    <a:pt x="7034" y="5753"/>
                    <a:pt x="8321" y="5753"/>
                    <a:pt x="9532" y="5677"/>
                  </a:cubicBezTo>
                  <a:cubicBezTo>
                    <a:pt x="9683" y="8781"/>
                    <a:pt x="9305" y="11733"/>
                    <a:pt x="6504" y="13852"/>
                  </a:cubicBezTo>
                  <a:cubicBezTo>
                    <a:pt x="5066" y="11203"/>
                    <a:pt x="5974" y="8478"/>
                    <a:pt x="5823" y="5829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0" name="任意多边形: 形状 389"/>
            <p:cNvSpPr/>
            <p:nvPr/>
          </p:nvSpPr>
          <p:spPr>
            <a:xfrm>
              <a:off x="1950016" y="1707131"/>
              <a:ext cx="15139" cy="22709"/>
            </a:xfrm>
            <a:custGeom>
              <a:avLst/>
              <a:gdLst>
                <a:gd name="connsiteX0" fmla="*/ 8956 w 15139"/>
                <a:gd name="connsiteY0" fmla="*/ 19000 h 22708"/>
                <a:gd name="connsiteX1" fmla="*/ 7139 w 15139"/>
                <a:gd name="connsiteY1" fmla="*/ 18924 h 22708"/>
                <a:gd name="connsiteX2" fmla="*/ 8956 w 15139"/>
                <a:gd name="connsiteY2" fmla="*/ 11354 h 22708"/>
                <a:gd name="connsiteX3" fmla="*/ 11756 w 15139"/>
                <a:gd name="connsiteY3" fmla="*/ 5677 h 22708"/>
                <a:gd name="connsiteX4" fmla="*/ 16298 w 15139"/>
                <a:gd name="connsiteY4" fmla="*/ 14836 h 22708"/>
                <a:gd name="connsiteX5" fmla="*/ 8956 w 15139"/>
                <a:gd name="connsiteY5" fmla="*/ 190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8956" y="19000"/>
                  </a:moveTo>
                  <a:cubicBezTo>
                    <a:pt x="8350" y="19000"/>
                    <a:pt x="7745" y="18924"/>
                    <a:pt x="7139" y="18924"/>
                  </a:cubicBezTo>
                  <a:cubicBezTo>
                    <a:pt x="5020" y="15745"/>
                    <a:pt x="4868" y="13020"/>
                    <a:pt x="8956" y="11354"/>
                  </a:cubicBezTo>
                  <a:cubicBezTo>
                    <a:pt x="12059" y="10597"/>
                    <a:pt x="8880" y="7342"/>
                    <a:pt x="11756" y="5677"/>
                  </a:cubicBezTo>
                  <a:cubicBezTo>
                    <a:pt x="11454" y="10067"/>
                    <a:pt x="17585" y="10900"/>
                    <a:pt x="16298" y="14836"/>
                  </a:cubicBezTo>
                  <a:cubicBezTo>
                    <a:pt x="15995" y="15896"/>
                    <a:pt x="13649" y="21800"/>
                    <a:pt x="8956" y="19000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1" name="任意多边形: 形状 390"/>
            <p:cNvSpPr/>
            <p:nvPr/>
          </p:nvSpPr>
          <p:spPr>
            <a:xfrm>
              <a:off x="1947087" y="1703286"/>
              <a:ext cx="15139" cy="15139"/>
            </a:xfrm>
            <a:custGeom>
              <a:avLst/>
              <a:gdLst>
                <a:gd name="connsiteX0" fmla="*/ 9916 w 15139"/>
                <a:gd name="connsiteY0" fmla="*/ 5813 h 15139"/>
                <a:gd name="connsiteX1" fmla="*/ 9992 w 15139"/>
                <a:gd name="connsiteY1" fmla="*/ 7630 h 15139"/>
                <a:gd name="connsiteX2" fmla="*/ 9992 w 15139"/>
                <a:gd name="connsiteY2" fmla="*/ 9522 h 15139"/>
                <a:gd name="connsiteX3" fmla="*/ 5677 w 15139"/>
                <a:gd name="connsiteY3" fmla="*/ 7251 h 15139"/>
                <a:gd name="connsiteX4" fmla="*/ 9916 w 15139"/>
                <a:gd name="connsiteY4" fmla="*/ 58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916" y="5813"/>
                  </a:moveTo>
                  <a:cubicBezTo>
                    <a:pt x="9992" y="6419"/>
                    <a:pt x="9992" y="7024"/>
                    <a:pt x="9992" y="7630"/>
                  </a:cubicBezTo>
                  <a:cubicBezTo>
                    <a:pt x="9992" y="8235"/>
                    <a:pt x="9992" y="8841"/>
                    <a:pt x="9992" y="9522"/>
                  </a:cubicBezTo>
                  <a:cubicBezTo>
                    <a:pt x="8175" y="9447"/>
                    <a:pt x="5677" y="9295"/>
                    <a:pt x="5677" y="7251"/>
                  </a:cubicBezTo>
                  <a:cubicBezTo>
                    <a:pt x="5753" y="4526"/>
                    <a:pt x="8402" y="6267"/>
                    <a:pt x="9916" y="5813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2" name="任意多边形: 形状 391"/>
            <p:cNvSpPr/>
            <p:nvPr/>
          </p:nvSpPr>
          <p:spPr>
            <a:xfrm>
              <a:off x="1651043" y="138777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9462 w 15139"/>
                <a:gd name="connsiteY1" fmla="*/ 7570 h 15139"/>
                <a:gd name="connsiteX2" fmla="*/ 5677 w 15139"/>
                <a:gd name="connsiteY2" fmla="*/ 9462 h 15139"/>
                <a:gd name="connsiteX3" fmla="*/ 5677 w 15139"/>
                <a:gd name="connsiteY3" fmla="*/ 5677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8175" y="6283"/>
                    <a:pt x="8856" y="6964"/>
                    <a:pt x="9462" y="7570"/>
                  </a:cubicBezTo>
                  <a:cubicBezTo>
                    <a:pt x="8705" y="9235"/>
                    <a:pt x="7267" y="9462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3" name="任意多边形: 形状 392"/>
            <p:cNvSpPr/>
            <p:nvPr/>
          </p:nvSpPr>
          <p:spPr>
            <a:xfrm>
              <a:off x="1649150" y="1391557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6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4" name="任意多边形: 形状 393"/>
            <p:cNvSpPr/>
            <p:nvPr/>
          </p:nvSpPr>
          <p:spPr>
            <a:xfrm>
              <a:off x="1567324" y="2321172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7570 w 15139"/>
                <a:gd name="connsiteY1" fmla="*/ 5677 h 15139"/>
                <a:gd name="connsiteX2" fmla="*/ 13171 w 15139"/>
                <a:gd name="connsiteY2" fmla="*/ 12490 h 15139"/>
                <a:gd name="connsiteX3" fmla="*/ 5677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9538" y="7494"/>
                    <a:pt x="11581" y="9311"/>
                    <a:pt x="13171" y="12490"/>
                  </a:cubicBezTo>
                  <a:cubicBezTo>
                    <a:pt x="9008" y="12490"/>
                    <a:pt x="6207" y="11884"/>
                    <a:pt x="5677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5" name="任意多边形: 形状 394"/>
            <p:cNvSpPr/>
            <p:nvPr/>
          </p:nvSpPr>
          <p:spPr>
            <a:xfrm>
              <a:off x="1632043" y="1382095"/>
              <a:ext cx="7570" cy="15139"/>
            </a:xfrm>
            <a:custGeom>
              <a:avLst/>
              <a:gdLst>
                <a:gd name="connsiteX0" fmla="*/ 5753 w 7569"/>
                <a:gd name="connsiteY0" fmla="*/ 5753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  <a:gd name="connsiteX3" fmla="*/ 5753 w 756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753"/>
                  </a:moveTo>
                  <a:cubicBezTo>
                    <a:pt x="6358" y="5677"/>
                    <a:pt x="6964" y="5677"/>
                    <a:pt x="7570" y="5677"/>
                  </a:cubicBezTo>
                  <a:cubicBezTo>
                    <a:pt x="7418" y="7721"/>
                    <a:pt x="8099" y="10067"/>
                    <a:pt x="5677" y="11354"/>
                  </a:cubicBezTo>
                  <a:cubicBezTo>
                    <a:pt x="5677" y="9462"/>
                    <a:pt x="5753" y="7645"/>
                    <a:pt x="5753" y="575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6" name="任意多边形: 形状 395"/>
            <p:cNvSpPr/>
            <p:nvPr/>
          </p:nvSpPr>
          <p:spPr>
            <a:xfrm>
              <a:off x="1823557" y="727941"/>
              <a:ext cx="15139" cy="15139"/>
            </a:xfrm>
            <a:custGeom>
              <a:avLst/>
              <a:gdLst>
                <a:gd name="connsiteX0" fmla="*/ 6126 w 15139"/>
                <a:gd name="connsiteY0" fmla="*/ 7716 h 15139"/>
                <a:gd name="connsiteX1" fmla="*/ 15664 w 15139"/>
                <a:gd name="connsiteY1" fmla="*/ 7716 h 15139"/>
                <a:gd name="connsiteX2" fmla="*/ 15134 w 15139"/>
                <a:gd name="connsiteY2" fmla="*/ 15210 h 15139"/>
                <a:gd name="connsiteX3" fmla="*/ 12788 w 15139"/>
                <a:gd name="connsiteY3" fmla="*/ 16345 h 15139"/>
                <a:gd name="connsiteX4" fmla="*/ 6126 w 15139"/>
                <a:gd name="connsiteY4" fmla="*/ 9608 h 15139"/>
                <a:gd name="connsiteX5" fmla="*/ 6126 w 15139"/>
                <a:gd name="connsiteY5" fmla="*/ 9608 h 15139"/>
                <a:gd name="connsiteX6" fmla="*/ 5748 w 15139"/>
                <a:gd name="connsiteY6" fmla="*/ 8322 h 15139"/>
                <a:gd name="connsiteX7" fmla="*/ 6126 w 15139"/>
                <a:gd name="connsiteY7" fmla="*/ 7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126" y="7716"/>
                  </a:moveTo>
                  <a:cubicBezTo>
                    <a:pt x="9306" y="6429"/>
                    <a:pt x="12485" y="3856"/>
                    <a:pt x="15664" y="7716"/>
                  </a:cubicBezTo>
                  <a:cubicBezTo>
                    <a:pt x="17632" y="10365"/>
                    <a:pt x="17329" y="12863"/>
                    <a:pt x="15134" y="15210"/>
                  </a:cubicBezTo>
                  <a:cubicBezTo>
                    <a:pt x="14453" y="15740"/>
                    <a:pt x="13620" y="16118"/>
                    <a:pt x="12788" y="16345"/>
                  </a:cubicBezTo>
                  <a:cubicBezTo>
                    <a:pt x="8095" y="16497"/>
                    <a:pt x="10290" y="9911"/>
                    <a:pt x="6126" y="9608"/>
                  </a:cubicBezTo>
                  <a:lnTo>
                    <a:pt x="6126" y="9608"/>
                  </a:lnTo>
                  <a:cubicBezTo>
                    <a:pt x="5672" y="9154"/>
                    <a:pt x="5597" y="8776"/>
                    <a:pt x="5748" y="8322"/>
                  </a:cubicBezTo>
                  <a:cubicBezTo>
                    <a:pt x="5899" y="7943"/>
                    <a:pt x="5975" y="7716"/>
                    <a:pt x="6126" y="771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7" name="任意多边形: 形状 396"/>
            <p:cNvSpPr/>
            <p:nvPr/>
          </p:nvSpPr>
          <p:spPr>
            <a:xfrm>
              <a:off x="1831652" y="730055"/>
              <a:ext cx="15139" cy="22709"/>
            </a:xfrm>
            <a:custGeom>
              <a:avLst/>
              <a:gdLst>
                <a:gd name="connsiteX0" fmla="*/ 5677 w 15139"/>
                <a:gd name="connsiteY0" fmla="*/ 13247 h 22708"/>
                <a:gd name="connsiteX1" fmla="*/ 7570 w 15139"/>
                <a:gd name="connsiteY1" fmla="*/ 5677 h 22708"/>
                <a:gd name="connsiteX2" fmla="*/ 11279 w 15139"/>
                <a:gd name="connsiteY2" fmla="*/ 7645 h 22708"/>
                <a:gd name="connsiteX3" fmla="*/ 13322 w 15139"/>
                <a:gd name="connsiteY3" fmla="*/ 15139 h 22708"/>
                <a:gd name="connsiteX4" fmla="*/ 9538 w 15139"/>
                <a:gd name="connsiteY4" fmla="*/ 17031 h 22708"/>
                <a:gd name="connsiteX5" fmla="*/ 5677 w 15139"/>
                <a:gd name="connsiteY5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3247"/>
                  </a:moveTo>
                  <a:cubicBezTo>
                    <a:pt x="6964" y="10900"/>
                    <a:pt x="7948" y="8402"/>
                    <a:pt x="7570" y="5677"/>
                  </a:cubicBezTo>
                  <a:cubicBezTo>
                    <a:pt x="8781" y="6358"/>
                    <a:pt x="10067" y="6964"/>
                    <a:pt x="11279" y="7645"/>
                  </a:cubicBezTo>
                  <a:cubicBezTo>
                    <a:pt x="11127" y="10370"/>
                    <a:pt x="11960" y="12793"/>
                    <a:pt x="13322" y="15139"/>
                  </a:cubicBezTo>
                  <a:cubicBezTo>
                    <a:pt x="12944" y="17561"/>
                    <a:pt x="12717" y="20286"/>
                    <a:pt x="9538" y="17031"/>
                  </a:cubicBezTo>
                  <a:cubicBezTo>
                    <a:pt x="8629" y="15290"/>
                    <a:pt x="6964" y="14458"/>
                    <a:pt x="5677" y="1324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8" name="任意多边形: 形状 397"/>
            <p:cNvSpPr/>
            <p:nvPr/>
          </p:nvSpPr>
          <p:spPr>
            <a:xfrm>
              <a:off x="1808792" y="731872"/>
              <a:ext cx="7570" cy="15139"/>
            </a:xfrm>
            <a:custGeom>
              <a:avLst/>
              <a:gdLst>
                <a:gd name="connsiteX0" fmla="*/ 5753 w 7569"/>
                <a:gd name="connsiteY0" fmla="*/ 9538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753 w 756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9538"/>
                  </a:moveTo>
                  <a:cubicBezTo>
                    <a:pt x="5753" y="8251"/>
                    <a:pt x="5677" y="6964"/>
                    <a:pt x="5677" y="5677"/>
                  </a:cubicBezTo>
                  <a:cubicBezTo>
                    <a:pt x="7342" y="6434"/>
                    <a:pt x="7570" y="7872"/>
                    <a:pt x="7570" y="9462"/>
                  </a:cubicBezTo>
                  <a:cubicBezTo>
                    <a:pt x="6964" y="9462"/>
                    <a:pt x="6358" y="9538"/>
                    <a:pt x="5753" y="9538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9" name="任意多边形: 形状 398"/>
            <p:cNvSpPr/>
            <p:nvPr/>
          </p:nvSpPr>
          <p:spPr>
            <a:xfrm>
              <a:off x="1822114" y="72998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980" y="6585"/>
                    <a:pt x="6586" y="5980"/>
                    <a:pt x="7570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0" name="任意多边形: 形状 399"/>
            <p:cNvSpPr/>
            <p:nvPr/>
          </p:nvSpPr>
          <p:spPr>
            <a:xfrm>
              <a:off x="1728933" y="1119735"/>
              <a:ext cx="37848" cy="30278"/>
            </a:xfrm>
            <a:custGeom>
              <a:avLst/>
              <a:gdLst>
                <a:gd name="connsiteX0" fmla="*/ 5677 w 37847"/>
                <a:gd name="connsiteY0" fmla="*/ 20892 h 30278"/>
                <a:gd name="connsiteX1" fmla="*/ 11581 w 37847"/>
                <a:gd name="connsiteY1" fmla="*/ 17259 h 30278"/>
                <a:gd name="connsiteX2" fmla="*/ 13322 w 37847"/>
                <a:gd name="connsiteY2" fmla="*/ 5677 h 30278"/>
                <a:gd name="connsiteX3" fmla="*/ 17107 w 37847"/>
                <a:gd name="connsiteY3" fmla="*/ 13247 h 30278"/>
                <a:gd name="connsiteX4" fmla="*/ 19529 w 37847"/>
                <a:gd name="connsiteY4" fmla="*/ 21952 h 30278"/>
                <a:gd name="connsiteX5" fmla="*/ 32549 w 37847"/>
                <a:gd name="connsiteY5" fmla="*/ 15896 h 30278"/>
                <a:gd name="connsiteX6" fmla="*/ 34214 w 37847"/>
                <a:gd name="connsiteY6" fmla="*/ 22860 h 30278"/>
                <a:gd name="connsiteX7" fmla="*/ 34214 w 37847"/>
                <a:gd name="connsiteY7" fmla="*/ 22860 h 30278"/>
                <a:gd name="connsiteX8" fmla="*/ 32322 w 37847"/>
                <a:gd name="connsiteY8" fmla="*/ 24904 h 30278"/>
                <a:gd name="connsiteX9" fmla="*/ 5677 w 37847"/>
                <a:gd name="connsiteY9" fmla="*/ 208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5677" y="20892"/>
                  </a:moveTo>
                  <a:cubicBezTo>
                    <a:pt x="8478" y="21119"/>
                    <a:pt x="11808" y="22936"/>
                    <a:pt x="11581" y="17259"/>
                  </a:cubicBezTo>
                  <a:cubicBezTo>
                    <a:pt x="11354" y="13474"/>
                    <a:pt x="9689" y="9083"/>
                    <a:pt x="13322" y="5677"/>
                  </a:cubicBezTo>
                  <a:cubicBezTo>
                    <a:pt x="16047" y="7494"/>
                    <a:pt x="15215" y="11052"/>
                    <a:pt x="17107" y="13247"/>
                  </a:cubicBezTo>
                  <a:cubicBezTo>
                    <a:pt x="17334" y="16047"/>
                    <a:pt x="20589" y="17713"/>
                    <a:pt x="19529" y="21952"/>
                  </a:cubicBezTo>
                  <a:cubicBezTo>
                    <a:pt x="23163" y="16653"/>
                    <a:pt x="26948" y="13625"/>
                    <a:pt x="32549" y="15896"/>
                  </a:cubicBezTo>
                  <a:cubicBezTo>
                    <a:pt x="35955" y="17259"/>
                    <a:pt x="36107" y="19908"/>
                    <a:pt x="34214" y="22860"/>
                  </a:cubicBezTo>
                  <a:lnTo>
                    <a:pt x="34214" y="22860"/>
                  </a:lnTo>
                  <a:cubicBezTo>
                    <a:pt x="33457" y="23390"/>
                    <a:pt x="32852" y="24147"/>
                    <a:pt x="32322" y="24904"/>
                  </a:cubicBezTo>
                  <a:cubicBezTo>
                    <a:pt x="20892" y="35425"/>
                    <a:pt x="13020" y="34214"/>
                    <a:pt x="5677" y="2089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1" name="任意多边形: 形状 400"/>
            <p:cNvSpPr/>
            <p:nvPr/>
          </p:nvSpPr>
          <p:spPr>
            <a:xfrm>
              <a:off x="1736874" y="1117313"/>
              <a:ext cx="37848" cy="30278"/>
            </a:xfrm>
            <a:custGeom>
              <a:avLst/>
              <a:gdLst>
                <a:gd name="connsiteX0" fmla="*/ 26349 w 37847"/>
                <a:gd name="connsiteY0" fmla="*/ 25207 h 30278"/>
                <a:gd name="connsiteX1" fmla="*/ 23018 w 37847"/>
                <a:gd name="connsiteY1" fmla="*/ 19529 h 30278"/>
                <a:gd name="connsiteX2" fmla="*/ 15676 w 37847"/>
                <a:gd name="connsiteY2" fmla="*/ 22254 h 30278"/>
                <a:gd name="connsiteX3" fmla="*/ 8182 w 37847"/>
                <a:gd name="connsiteY3" fmla="*/ 27629 h 30278"/>
                <a:gd name="connsiteX4" fmla="*/ 8636 w 37847"/>
                <a:gd name="connsiteY4" fmla="*/ 23617 h 30278"/>
                <a:gd name="connsiteX5" fmla="*/ 7501 w 37847"/>
                <a:gd name="connsiteY5" fmla="*/ 19984 h 30278"/>
                <a:gd name="connsiteX6" fmla="*/ 9166 w 37847"/>
                <a:gd name="connsiteY6" fmla="*/ 15669 h 30278"/>
                <a:gd name="connsiteX7" fmla="*/ 15676 w 37847"/>
                <a:gd name="connsiteY7" fmla="*/ 5677 h 30278"/>
                <a:gd name="connsiteX8" fmla="*/ 18704 w 37847"/>
                <a:gd name="connsiteY8" fmla="*/ 11884 h 30278"/>
                <a:gd name="connsiteX9" fmla="*/ 19839 w 37847"/>
                <a:gd name="connsiteY9" fmla="*/ 12187 h 30278"/>
                <a:gd name="connsiteX10" fmla="*/ 21429 w 37847"/>
                <a:gd name="connsiteY10" fmla="*/ 13549 h 30278"/>
                <a:gd name="connsiteX11" fmla="*/ 22791 w 37847"/>
                <a:gd name="connsiteY11" fmla="*/ 14533 h 30278"/>
                <a:gd name="connsiteX12" fmla="*/ 24229 w 37847"/>
                <a:gd name="connsiteY12" fmla="*/ 14458 h 30278"/>
                <a:gd name="connsiteX13" fmla="*/ 25592 w 37847"/>
                <a:gd name="connsiteY13" fmla="*/ 13852 h 30278"/>
                <a:gd name="connsiteX14" fmla="*/ 26349 w 37847"/>
                <a:gd name="connsiteY14" fmla="*/ 13777 h 30278"/>
                <a:gd name="connsiteX15" fmla="*/ 33918 w 37847"/>
                <a:gd name="connsiteY15" fmla="*/ 13777 h 30278"/>
                <a:gd name="connsiteX16" fmla="*/ 32102 w 37847"/>
                <a:gd name="connsiteY16" fmla="*/ 21422 h 30278"/>
                <a:gd name="connsiteX17" fmla="*/ 32102 w 37847"/>
                <a:gd name="connsiteY17" fmla="*/ 21422 h 30278"/>
                <a:gd name="connsiteX18" fmla="*/ 26349 w 37847"/>
                <a:gd name="connsiteY18" fmla="*/ 2520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26349" y="25207"/>
                  </a:moveTo>
                  <a:cubicBezTo>
                    <a:pt x="26122" y="22784"/>
                    <a:pt x="26727" y="19832"/>
                    <a:pt x="23018" y="19529"/>
                  </a:cubicBezTo>
                  <a:cubicBezTo>
                    <a:pt x="20142" y="19302"/>
                    <a:pt x="16660" y="19000"/>
                    <a:pt x="15676" y="22254"/>
                  </a:cubicBezTo>
                  <a:cubicBezTo>
                    <a:pt x="14465" y="26342"/>
                    <a:pt x="11967" y="27629"/>
                    <a:pt x="8182" y="27629"/>
                  </a:cubicBezTo>
                  <a:cubicBezTo>
                    <a:pt x="6820" y="26115"/>
                    <a:pt x="7425" y="24677"/>
                    <a:pt x="8636" y="23617"/>
                  </a:cubicBezTo>
                  <a:cubicBezTo>
                    <a:pt x="11134" y="21422"/>
                    <a:pt x="11134" y="20741"/>
                    <a:pt x="7501" y="19984"/>
                  </a:cubicBezTo>
                  <a:cubicBezTo>
                    <a:pt x="4776" y="19378"/>
                    <a:pt x="4927" y="18545"/>
                    <a:pt x="9166" y="15669"/>
                  </a:cubicBezTo>
                  <a:cubicBezTo>
                    <a:pt x="14389" y="13171"/>
                    <a:pt x="14389" y="13171"/>
                    <a:pt x="15676" y="5677"/>
                  </a:cubicBezTo>
                  <a:cubicBezTo>
                    <a:pt x="17795" y="7267"/>
                    <a:pt x="15752" y="10749"/>
                    <a:pt x="18704" y="11884"/>
                  </a:cubicBezTo>
                  <a:cubicBezTo>
                    <a:pt x="19082" y="11960"/>
                    <a:pt x="19461" y="12111"/>
                    <a:pt x="19839" y="12187"/>
                  </a:cubicBezTo>
                  <a:cubicBezTo>
                    <a:pt x="20445" y="12565"/>
                    <a:pt x="20975" y="13020"/>
                    <a:pt x="21429" y="13549"/>
                  </a:cubicBezTo>
                  <a:cubicBezTo>
                    <a:pt x="21807" y="13928"/>
                    <a:pt x="22261" y="14306"/>
                    <a:pt x="22791" y="14533"/>
                  </a:cubicBezTo>
                  <a:cubicBezTo>
                    <a:pt x="23245" y="14609"/>
                    <a:pt x="23775" y="14685"/>
                    <a:pt x="24229" y="14458"/>
                  </a:cubicBezTo>
                  <a:cubicBezTo>
                    <a:pt x="24684" y="14231"/>
                    <a:pt x="25138" y="14004"/>
                    <a:pt x="25592" y="13852"/>
                  </a:cubicBezTo>
                  <a:cubicBezTo>
                    <a:pt x="25592" y="13852"/>
                    <a:pt x="26349" y="13777"/>
                    <a:pt x="26349" y="13777"/>
                  </a:cubicBezTo>
                  <a:cubicBezTo>
                    <a:pt x="28847" y="11581"/>
                    <a:pt x="31421" y="13928"/>
                    <a:pt x="33918" y="13777"/>
                  </a:cubicBezTo>
                  <a:cubicBezTo>
                    <a:pt x="33540" y="16350"/>
                    <a:pt x="35054" y="19454"/>
                    <a:pt x="32102" y="21422"/>
                  </a:cubicBezTo>
                  <a:lnTo>
                    <a:pt x="32102" y="21422"/>
                  </a:lnTo>
                  <a:cubicBezTo>
                    <a:pt x="30664" y="23541"/>
                    <a:pt x="28241" y="23995"/>
                    <a:pt x="26349" y="2520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2" name="任意多边形: 形状 401"/>
            <p:cNvSpPr/>
            <p:nvPr/>
          </p:nvSpPr>
          <p:spPr>
            <a:xfrm>
              <a:off x="1749819" y="1113916"/>
              <a:ext cx="15139" cy="15139"/>
            </a:xfrm>
            <a:custGeom>
              <a:avLst/>
              <a:gdLst>
                <a:gd name="connsiteX0" fmla="*/ 5759 w 15139"/>
                <a:gd name="connsiteY0" fmla="*/ 15281 h 15139"/>
                <a:gd name="connsiteX1" fmla="*/ 13404 w 15139"/>
                <a:gd name="connsiteY1" fmla="*/ 5743 h 15139"/>
                <a:gd name="connsiteX2" fmla="*/ 13404 w 15139"/>
                <a:gd name="connsiteY2" fmla="*/ 5743 h 15139"/>
                <a:gd name="connsiteX3" fmla="*/ 15221 w 15139"/>
                <a:gd name="connsiteY3" fmla="*/ 9528 h 15139"/>
                <a:gd name="connsiteX4" fmla="*/ 15221 w 15139"/>
                <a:gd name="connsiteY4" fmla="*/ 9528 h 15139"/>
                <a:gd name="connsiteX5" fmla="*/ 13328 w 15139"/>
                <a:gd name="connsiteY5" fmla="*/ 11420 h 15139"/>
                <a:gd name="connsiteX6" fmla="*/ 13328 w 15139"/>
                <a:gd name="connsiteY6" fmla="*/ 11420 h 15139"/>
                <a:gd name="connsiteX7" fmla="*/ 5759 w 15139"/>
                <a:gd name="connsiteY7" fmla="*/ 152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59" y="15281"/>
                  </a:moveTo>
                  <a:cubicBezTo>
                    <a:pt x="5380" y="9755"/>
                    <a:pt x="6062" y="5062"/>
                    <a:pt x="13404" y="5743"/>
                  </a:cubicBezTo>
                  <a:lnTo>
                    <a:pt x="13404" y="5743"/>
                  </a:lnTo>
                  <a:cubicBezTo>
                    <a:pt x="14312" y="6879"/>
                    <a:pt x="16583" y="7333"/>
                    <a:pt x="15221" y="9528"/>
                  </a:cubicBezTo>
                  <a:lnTo>
                    <a:pt x="15221" y="9528"/>
                  </a:lnTo>
                  <a:cubicBezTo>
                    <a:pt x="14615" y="10133"/>
                    <a:pt x="13934" y="10815"/>
                    <a:pt x="13328" y="11420"/>
                  </a:cubicBezTo>
                  <a:lnTo>
                    <a:pt x="13328" y="11420"/>
                  </a:lnTo>
                  <a:cubicBezTo>
                    <a:pt x="11360" y="13843"/>
                    <a:pt x="10300" y="18081"/>
                    <a:pt x="5759" y="15281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3" name="任意多边形: 形状 402"/>
            <p:cNvSpPr/>
            <p:nvPr/>
          </p:nvSpPr>
          <p:spPr>
            <a:xfrm>
              <a:off x="1746116" y="1353558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5677 h 15139"/>
                <a:gd name="connsiteX3" fmla="*/ 7570 w 7569"/>
                <a:gd name="connsiteY3" fmla="*/ 9462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lnTo>
                    <a:pt x="5677" y="5677"/>
                  </a:lnTo>
                  <a:cubicBezTo>
                    <a:pt x="7342" y="6434"/>
                    <a:pt x="7570" y="7872"/>
                    <a:pt x="7570" y="9462"/>
                  </a:cubicBezTo>
                  <a:cubicBezTo>
                    <a:pt x="6888" y="9462"/>
                    <a:pt x="6283" y="9462"/>
                    <a:pt x="5677" y="9462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4" name="任意多边形: 形状 403"/>
            <p:cNvSpPr/>
            <p:nvPr/>
          </p:nvSpPr>
          <p:spPr>
            <a:xfrm>
              <a:off x="1765191" y="1380127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6207" y="7040"/>
                    <a:pt x="6888" y="6358"/>
                    <a:pt x="749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5" name="任意多边形: 形状 404"/>
            <p:cNvSpPr/>
            <p:nvPr/>
          </p:nvSpPr>
          <p:spPr>
            <a:xfrm>
              <a:off x="2416565" y="881446"/>
              <a:ext cx="22709" cy="22709"/>
            </a:xfrm>
            <a:custGeom>
              <a:avLst/>
              <a:gdLst>
                <a:gd name="connsiteX0" fmla="*/ 17697 w 22708"/>
                <a:gd name="connsiteY0" fmla="*/ 8175 h 22708"/>
                <a:gd name="connsiteX1" fmla="*/ 16486 w 22708"/>
                <a:gd name="connsiteY1" fmla="*/ 9462 h 22708"/>
                <a:gd name="connsiteX2" fmla="*/ 8235 w 22708"/>
                <a:gd name="connsiteY2" fmla="*/ 17713 h 22708"/>
                <a:gd name="connsiteX3" fmla="*/ 5889 w 22708"/>
                <a:gd name="connsiteY3" fmla="*/ 5677 h 22708"/>
                <a:gd name="connsiteX4" fmla="*/ 15805 w 22708"/>
                <a:gd name="connsiteY4" fmla="*/ 6283 h 22708"/>
                <a:gd name="connsiteX5" fmla="*/ 17697 w 22708"/>
                <a:gd name="connsiteY5" fmla="*/ 8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697" y="8175"/>
                  </a:moveTo>
                  <a:cubicBezTo>
                    <a:pt x="17243" y="8629"/>
                    <a:pt x="16486" y="9008"/>
                    <a:pt x="16486" y="9462"/>
                  </a:cubicBezTo>
                  <a:cubicBezTo>
                    <a:pt x="16940" y="18621"/>
                    <a:pt x="17016" y="18621"/>
                    <a:pt x="8235" y="17713"/>
                  </a:cubicBezTo>
                  <a:cubicBezTo>
                    <a:pt x="8084" y="13701"/>
                    <a:pt x="4829" y="10370"/>
                    <a:pt x="5889" y="5677"/>
                  </a:cubicBezTo>
                  <a:cubicBezTo>
                    <a:pt x="9220" y="5904"/>
                    <a:pt x="12550" y="6131"/>
                    <a:pt x="15805" y="6283"/>
                  </a:cubicBezTo>
                  <a:cubicBezTo>
                    <a:pt x="16411" y="6964"/>
                    <a:pt x="17016" y="7570"/>
                    <a:pt x="17697" y="817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6" name="任意多边形: 形状 405"/>
            <p:cNvSpPr/>
            <p:nvPr/>
          </p:nvSpPr>
          <p:spPr>
            <a:xfrm>
              <a:off x="1736824" y="752759"/>
              <a:ext cx="22709" cy="22709"/>
            </a:xfrm>
            <a:custGeom>
              <a:avLst/>
              <a:gdLst>
                <a:gd name="connsiteX0" fmla="*/ 16786 w 22708"/>
                <a:gd name="connsiteY0" fmla="*/ 11435 h 22708"/>
                <a:gd name="connsiteX1" fmla="*/ 14969 w 22708"/>
                <a:gd name="connsiteY1" fmla="*/ 19005 h 22708"/>
                <a:gd name="connsiteX2" fmla="*/ 11184 w 22708"/>
                <a:gd name="connsiteY2" fmla="*/ 21578 h 22708"/>
                <a:gd name="connsiteX3" fmla="*/ 5886 w 22708"/>
                <a:gd name="connsiteY3" fmla="*/ 20746 h 22708"/>
                <a:gd name="connsiteX4" fmla="*/ 8611 w 22708"/>
                <a:gd name="connsiteY4" fmla="*/ 16885 h 22708"/>
                <a:gd name="connsiteX5" fmla="*/ 7324 w 22708"/>
                <a:gd name="connsiteY5" fmla="*/ 9467 h 22708"/>
                <a:gd name="connsiteX6" fmla="*/ 7324 w 22708"/>
                <a:gd name="connsiteY6" fmla="*/ 9467 h 22708"/>
                <a:gd name="connsiteX7" fmla="*/ 13001 w 22708"/>
                <a:gd name="connsiteY7" fmla="*/ 5682 h 22708"/>
                <a:gd name="connsiteX8" fmla="*/ 13001 w 22708"/>
                <a:gd name="connsiteY8" fmla="*/ 5682 h 22708"/>
                <a:gd name="connsiteX9" fmla="*/ 14969 w 22708"/>
                <a:gd name="connsiteY9" fmla="*/ 9467 h 22708"/>
                <a:gd name="connsiteX10" fmla="*/ 14969 w 22708"/>
                <a:gd name="connsiteY10" fmla="*/ 9467 h 22708"/>
                <a:gd name="connsiteX11" fmla="*/ 16786 w 22708"/>
                <a:gd name="connsiteY11" fmla="*/ 11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6786" y="11435"/>
                  </a:moveTo>
                  <a:cubicBezTo>
                    <a:pt x="16710" y="14084"/>
                    <a:pt x="19889" y="17566"/>
                    <a:pt x="14969" y="19005"/>
                  </a:cubicBezTo>
                  <a:cubicBezTo>
                    <a:pt x="13682" y="19837"/>
                    <a:pt x="12471" y="20746"/>
                    <a:pt x="11184" y="21578"/>
                  </a:cubicBezTo>
                  <a:cubicBezTo>
                    <a:pt x="9216" y="22865"/>
                    <a:pt x="7021" y="23622"/>
                    <a:pt x="5886" y="20746"/>
                  </a:cubicBezTo>
                  <a:cubicBezTo>
                    <a:pt x="5053" y="18550"/>
                    <a:pt x="6870" y="17945"/>
                    <a:pt x="8611" y="16885"/>
                  </a:cubicBezTo>
                  <a:cubicBezTo>
                    <a:pt x="14363" y="13403"/>
                    <a:pt x="14136" y="12722"/>
                    <a:pt x="7324" y="9467"/>
                  </a:cubicBezTo>
                  <a:lnTo>
                    <a:pt x="7324" y="9467"/>
                  </a:lnTo>
                  <a:cubicBezTo>
                    <a:pt x="7324" y="5379"/>
                    <a:pt x="10276" y="5682"/>
                    <a:pt x="13001" y="5682"/>
                  </a:cubicBezTo>
                  <a:lnTo>
                    <a:pt x="13001" y="5682"/>
                  </a:lnTo>
                  <a:cubicBezTo>
                    <a:pt x="14061" y="6742"/>
                    <a:pt x="13758" y="8483"/>
                    <a:pt x="14969" y="9467"/>
                  </a:cubicBezTo>
                  <a:lnTo>
                    <a:pt x="14969" y="9467"/>
                  </a:lnTo>
                  <a:cubicBezTo>
                    <a:pt x="15575" y="10148"/>
                    <a:pt x="16180" y="10829"/>
                    <a:pt x="16786" y="11435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7" name="任意多边形: 形状 406"/>
            <p:cNvSpPr/>
            <p:nvPr/>
          </p:nvSpPr>
          <p:spPr>
            <a:xfrm>
              <a:off x="1730126" y="756605"/>
              <a:ext cx="15139" cy="15139"/>
            </a:xfrm>
            <a:custGeom>
              <a:avLst/>
              <a:gdLst>
                <a:gd name="connsiteX0" fmla="*/ 14022 w 15139"/>
                <a:gd name="connsiteY0" fmla="*/ 5696 h 15139"/>
                <a:gd name="connsiteX1" fmla="*/ 13340 w 15139"/>
                <a:gd name="connsiteY1" fmla="*/ 8270 h 15139"/>
                <a:gd name="connsiteX2" fmla="*/ 6982 w 15139"/>
                <a:gd name="connsiteY2" fmla="*/ 10541 h 15139"/>
                <a:gd name="connsiteX3" fmla="*/ 5695 w 15139"/>
                <a:gd name="connsiteY3" fmla="*/ 8497 h 15139"/>
                <a:gd name="connsiteX4" fmla="*/ 11221 w 15139"/>
                <a:gd name="connsiteY4" fmla="*/ 5772 h 15139"/>
                <a:gd name="connsiteX5" fmla="*/ 14022 w 15139"/>
                <a:gd name="connsiteY5" fmla="*/ 5696 h 15139"/>
                <a:gd name="connsiteX6" fmla="*/ 14022 w 15139"/>
                <a:gd name="connsiteY6" fmla="*/ 5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022" y="5696"/>
                  </a:moveTo>
                  <a:cubicBezTo>
                    <a:pt x="13795" y="6604"/>
                    <a:pt x="13870" y="7816"/>
                    <a:pt x="13340" y="8270"/>
                  </a:cubicBezTo>
                  <a:cubicBezTo>
                    <a:pt x="11524" y="9784"/>
                    <a:pt x="9707" y="11752"/>
                    <a:pt x="6982" y="10541"/>
                  </a:cubicBezTo>
                  <a:cubicBezTo>
                    <a:pt x="6376" y="10238"/>
                    <a:pt x="5544" y="8648"/>
                    <a:pt x="5695" y="8497"/>
                  </a:cubicBezTo>
                  <a:cubicBezTo>
                    <a:pt x="7133" y="6907"/>
                    <a:pt x="9101" y="5999"/>
                    <a:pt x="11221" y="5772"/>
                  </a:cubicBezTo>
                  <a:cubicBezTo>
                    <a:pt x="12205" y="5620"/>
                    <a:pt x="13113" y="5696"/>
                    <a:pt x="14022" y="5696"/>
                  </a:cubicBezTo>
                  <a:lnTo>
                    <a:pt x="14022" y="569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8" name="任意多边形: 形状 407"/>
            <p:cNvSpPr/>
            <p:nvPr/>
          </p:nvSpPr>
          <p:spPr>
            <a:xfrm>
              <a:off x="1544539" y="1420094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4382 w 15139"/>
                <a:gd name="connsiteY1" fmla="*/ 16502 h 22708"/>
                <a:gd name="connsiteX2" fmla="*/ 10295 w 15139"/>
                <a:gd name="connsiteY2" fmla="*/ 19756 h 22708"/>
                <a:gd name="connsiteX3" fmla="*/ 7342 w 15139"/>
                <a:gd name="connsiteY3" fmla="*/ 16502 h 22708"/>
                <a:gd name="connsiteX4" fmla="*/ 5677 w 15139"/>
                <a:gd name="connsiteY4" fmla="*/ 5677 h 22708"/>
                <a:gd name="connsiteX5" fmla="*/ 5677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534" y="7115"/>
                    <a:pt x="17486" y="10749"/>
                    <a:pt x="14382" y="16502"/>
                  </a:cubicBezTo>
                  <a:cubicBezTo>
                    <a:pt x="13549" y="18091"/>
                    <a:pt x="12338" y="19908"/>
                    <a:pt x="10295" y="19756"/>
                  </a:cubicBezTo>
                  <a:cubicBezTo>
                    <a:pt x="8629" y="19681"/>
                    <a:pt x="8175" y="17788"/>
                    <a:pt x="7342" y="16502"/>
                  </a:cubicBezTo>
                  <a:cubicBezTo>
                    <a:pt x="5147" y="13095"/>
                    <a:pt x="5829" y="93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9" name="任意多边形: 形状 408"/>
            <p:cNvSpPr/>
            <p:nvPr/>
          </p:nvSpPr>
          <p:spPr>
            <a:xfrm>
              <a:off x="1806899" y="171666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5677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175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462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0" name="任意多边形: 形状 409"/>
            <p:cNvSpPr/>
            <p:nvPr/>
          </p:nvSpPr>
          <p:spPr>
            <a:xfrm>
              <a:off x="1523723" y="1894925"/>
              <a:ext cx="15139" cy="15139"/>
            </a:xfrm>
            <a:custGeom>
              <a:avLst/>
              <a:gdLst>
                <a:gd name="connsiteX0" fmla="*/ 5677 w 15139"/>
                <a:gd name="connsiteY0" fmla="*/ 9847 h 15139"/>
                <a:gd name="connsiteX1" fmla="*/ 5753 w 15139"/>
                <a:gd name="connsiteY1" fmla="*/ 6214 h 15139"/>
                <a:gd name="connsiteX2" fmla="*/ 11354 w 15139"/>
                <a:gd name="connsiteY2" fmla="*/ 9847 h 15139"/>
                <a:gd name="connsiteX3" fmla="*/ 5677 w 1513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847"/>
                  </a:moveTo>
                  <a:cubicBezTo>
                    <a:pt x="5677" y="8636"/>
                    <a:pt x="5753" y="7425"/>
                    <a:pt x="5753" y="6214"/>
                  </a:cubicBezTo>
                  <a:cubicBezTo>
                    <a:pt x="7645" y="7425"/>
                    <a:pt x="13549" y="2429"/>
                    <a:pt x="11354" y="9847"/>
                  </a:cubicBezTo>
                  <a:cubicBezTo>
                    <a:pt x="9386" y="9847"/>
                    <a:pt x="7570" y="9847"/>
                    <a:pt x="5677" y="984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1" name="任意多边形: 形状 410"/>
            <p:cNvSpPr/>
            <p:nvPr/>
          </p:nvSpPr>
          <p:spPr>
            <a:xfrm>
              <a:off x="1830895" y="737625"/>
              <a:ext cx="15139" cy="15139"/>
            </a:xfrm>
            <a:custGeom>
              <a:avLst/>
              <a:gdLst>
                <a:gd name="connsiteX0" fmla="*/ 6434 w 15139"/>
                <a:gd name="connsiteY0" fmla="*/ 5677 h 15139"/>
                <a:gd name="connsiteX1" fmla="*/ 10219 w 15139"/>
                <a:gd name="connsiteY1" fmla="*/ 9462 h 15139"/>
                <a:gd name="connsiteX2" fmla="*/ 6434 w 15139"/>
                <a:gd name="connsiteY2" fmla="*/ 7570 h 15139"/>
                <a:gd name="connsiteX3" fmla="*/ 5677 w 15139"/>
                <a:gd name="connsiteY3" fmla="*/ 6586 h 15139"/>
                <a:gd name="connsiteX4" fmla="*/ 6434 w 15139"/>
                <a:gd name="connsiteY4" fmla="*/ 5677 h 15139"/>
                <a:gd name="connsiteX5" fmla="*/ 643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434" y="5677"/>
                  </a:moveTo>
                  <a:cubicBezTo>
                    <a:pt x="9008" y="5677"/>
                    <a:pt x="10295" y="6888"/>
                    <a:pt x="10219" y="9462"/>
                  </a:cubicBezTo>
                  <a:cubicBezTo>
                    <a:pt x="8932" y="8856"/>
                    <a:pt x="7721" y="8175"/>
                    <a:pt x="6434" y="7570"/>
                  </a:cubicBezTo>
                  <a:cubicBezTo>
                    <a:pt x="6207" y="7267"/>
                    <a:pt x="5980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lnTo>
                    <a:pt x="643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2" name="任意多边形: 形状 411"/>
            <p:cNvSpPr/>
            <p:nvPr/>
          </p:nvSpPr>
          <p:spPr>
            <a:xfrm>
              <a:off x="1829587" y="739280"/>
              <a:ext cx="7570" cy="7570"/>
            </a:xfrm>
            <a:custGeom>
              <a:avLst/>
              <a:gdLst>
                <a:gd name="connsiteX0" fmla="*/ 7742 w 7569"/>
                <a:gd name="connsiteY0" fmla="*/ 5914 h 7569"/>
                <a:gd name="connsiteX1" fmla="*/ 5850 w 7569"/>
                <a:gd name="connsiteY1" fmla="*/ 7807 h 7569"/>
                <a:gd name="connsiteX2" fmla="*/ 5850 w 7569"/>
                <a:gd name="connsiteY2" fmla="*/ 7807 h 7569"/>
                <a:gd name="connsiteX3" fmla="*/ 7742 w 7569"/>
                <a:gd name="connsiteY3" fmla="*/ 5914 h 7569"/>
                <a:gd name="connsiteX4" fmla="*/ 7742 w 7569"/>
                <a:gd name="connsiteY4" fmla="*/ 591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2" y="5914"/>
                  </a:moveTo>
                  <a:cubicBezTo>
                    <a:pt x="7137" y="6520"/>
                    <a:pt x="6455" y="7201"/>
                    <a:pt x="5850" y="7807"/>
                  </a:cubicBezTo>
                  <a:lnTo>
                    <a:pt x="5850" y="7807"/>
                  </a:lnTo>
                  <a:cubicBezTo>
                    <a:pt x="5396" y="6066"/>
                    <a:pt x="5774" y="5233"/>
                    <a:pt x="7742" y="5914"/>
                  </a:cubicBezTo>
                  <a:lnTo>
                    <a:pt x="7742" y="5914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3" name="任意多边形: 形状 412"/>
            <p:cNvSpPr/>
            <p:nvPr/>
          </p:nvSpPr>
          <p:spPr>
            <a:xfrm>
              <a:off x="1755654" y="113684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570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5980"/>
                    <a:pt x="7570" y="5677"/>
                  </a:cubicBezTo>
                  <a:cubicBezTo>
                    <a:pt x="6964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4" name="任意多边形: 形状 413"/>
            <p:cNvSpPr/>
            <p:nvPr/>
          </p:nvSpPr>
          <p:spPr>
            <a:xfrm>
              <a:off x="1727041" y="113305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342" y="6586"/>
                    <a:pt x="7570" y="7570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5" name="任意多边形: 形状 414"/>
            <p:cNvSpPr/>
            <p:nvPr/>
          </p:nvSpPr>
          <p:spPr>
            <a:xfrm>
              <a:off x="1772837" y="448506"/>
              <a:ext cx="22709" cy="15139"/>
            </a:xfrm>
            <a:custGeom>
              <a:avLst/>
              <a:gdLst>
                <a:gd name="connsiteX0" fmla="*/ 20665 w 22708"/>
                <a:gd name="connsiteY0" fmla="*/ 5867 h 15139"/>
                <a:gd name="connsiteX1" fmla="*/ 5677 w 22708"/>
                <a:gd name="connsiteY1" fmla="*/ 14496 h 15139"/>
                <a:gd name="connsiteX2" fmla="*/ 20665 w 22708"/>
                <a:gd name="connsiteY2" fmla="*/ 5867 h 15139"/>
                <a:gd name="connsiteX3" fmla="*/ 20665 w 22708"/>
                <a:gd name="connsiteY3" fmla="*/ 58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20665" y="5867"/>
                  </a:moveTo>
                  <a:cubicBezTo>
                    <a:pt x="17486" y="11392"/>
                    <a:pt x="12944" y="14496"/>
                    <a:pt x="5677" y="14496"/>
                  </a:cubicBezTo>
                  <a:cubicBezTo>
                    <a:pt x="8554" y="6775"/>
                    <a:pt x="13852" y="5034"/>
                    <a:pt x="20665" y="5867"/>
                  </a:cubicBezTo>
                  <a:lnTo>
                    <a:pt x="20665" y="586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6" name="任意多边形: 形状 415"/>
            <p:cNvSpPr/>
            <p:nvPr/>
          </p:nvSpPr>
          <p:spPr>
            <a:xfrm>
              <a:off x="1801222" y="36308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083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9"/>
                    <a:pt x="9462" y="5223"/>
                    <a:pt x="10597" y="7040"/>
                  </a:cubicBezTo>
                  <a:cubicBezTo>
                    <a:pt x="11127" y="7872"/>
                    <a:pt x="10446" y="8856"/>
                    <a:pt x="9538" y="9083"/>
                  </a:cubicBezTo>
                  <a:cubicBezTo>
                    <a:pt x="6661" y="9840"/>
                    <a:pt x="5829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7" name="任意多边形: 形状 416"/>
            <p:cNvSpPr/>
            <p:nvPr/>
          </p:nvSpPr>
          <p:spPr>
            <a:xfrm>
              <a:off x="1811362" y="359299"/>
              <a:ext cx="15139" cy="7570"/>
            </a:xfrm>
            <a:custGeom>
              <a:avLst/>
              <a:gdLst>
                <a:gd name="connsiteX0" fmla="*/ 10752 w 15139"/>
                <a:gd name="connsiteY0" fmla="*/ 5677 h 7569"/>
                <a:gd name="connsiteX1" fmla="*/ 6891 w 15139"/>
                <a:gd name="connsiteY1" fmla="*/ 9083 h 7569"/>
                <a:gd name="connsiteX2" fmla="*/ 5832 w 15139"/>
                <a:gd name="connsiteY2" fmla="*/ 7040 h 7569"/>
                <a:gd name="connsiteX3" fmla="*/ 10752 w 15139"/>
                <a:gd name="connsiteY3" fmla="*/ 5677 h 7569"/>
                <a:gd name="connsiteX4" fmla="*/ 107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52" y="5677"/>
                  </a:moveTo>
                  <a:cubicBezTo>
                    <a:pt x="10600" y="8099"/>
                    <a:pt x="9768" y="9840"/>
                    <a:pt x="6891" y="9083"/>
                  </a:cubicBezTo>
                  <a:cubicBezTo>
                    <a:pt x="5983" y="8856"/>
                    <a:pt x="5377" y="7797"/>
                    <a:pt x="5832" y="7040"/>
                  </a:cubicBezTo>
                  <a:cubicBezTo>
                    <a:pt x="6967" y="5223"/>
                    <a:pt x="9011" y="5829"/>
                    <a:pt x="10752" y="5677"/>
                  </a:cubicBezTo>
                  <a:lnTo>
                    <a:pt x="10752" y="5677"/>
                  </a:ln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8" name="任意多边形: 形状 417"/>
            <p:cNvSpPr/>
            <p:nvPr/>
          </p:nvSpPr>
          <p:spPr>
            <a:xfrm>
              <a:off x="1961167" y="901274"/>
              <a:ext cx="22709" cy="15139"/>
            </a:xfrm>
            <a:custGeom>
              <a:avLst/>
              <a:gdLst>
                <a:gd name="connsiteX0" fmla="*/ 11279 w 22708"/>
                <a:gd name="connsiteY0" fmla="*/ 7423 h 15139"/>
                <a:gd name="connsiteX1" fmla="*/ 13247 w 22708"/>
                <a:gd name="connsiteY1" fmla="*/ 5757 h 15139"/>
                <a:gd name="connsiteX2" fmla="*/ 20438 w 22708"/>
                <a:gd name="connsiteY2" fmla="*/ 7574 h 15139"/>
                <a:gd name="connsiteX3" fmla="*/ 18015 w 22708"/>
                <a:gd name="connsiteY3" fmla="*/ 11889 h 15139"/>
                <a:gd name="connsiteX4" fmla="*/ 9840 w 22708"/>
                <a:gd name="connsiteY4" fmla="*/ 15068 h 15139"/>
                <a:gd name="connsiteX5" fmla="*/ 5677 w 22708"/>
                <a:gd name="connsiteY5" fmla="*/ 11510 h 15139"/>
                <a:gd name="connsiteX6" fmla="*/ 11279 w 22708"/>
                <a:gd name="connsiteY6" fmla="*/ 7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1279" y="7423"/>
                  </a:moveTo>
                  <a:cubicBezTo>
                    <a:pt x="11960" y="6893"/>
                    <a:pt x="12565" y="6287"/>
                    <a:pt x="13247" y="5757"/>
                  </a:cubicBezTo>
                  <a:cubicBezTo>
                    <a:pt x="15972" y="5227"/>
                    <a:pt x="17940" y="7498"/>
                    <a:pt x="20438" y="7574"/>
                  </a:cubicBezTo>
                  <a:cubicBezTo>
                    <a:pt x="20513" y="9618"/>
                    <a:pt x="19908" y="12343"/>
                    <a:pt x="18015" y="11889"/>
                  </a:cubicBezTo>
                  <a:cubicBezTo>
                    <a:pt x="14079" y="10904"/>
                    <a:pt x="12414" y="13402"/>
                    <a:pt x="9840" y="15068"/>
                  </a:cubicBezTo>
                  <a:cubicBezTo>
                    <a:pt x="6131" y="17339"/>
                    <a:pt x="6056" y="13932"/>
                    <a:pt x="5677" y="11510"/>
                  </a:cubicBezTo>
                  <a:cubicBezTo>
                    <a:pt x="8175" y="11056"/>
                    <a:pt x="10143" y="9845"/>
                    <a:pt x="11279" y="7423"/>
                  </a:cubicBez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9" name="任意多边形: 形状 418"/>
            <p:cNvSpPr/>
            <p:nvPr/>
          </p:nvSpPr>
          <p:spPr>
            <a:xfrm>
              <a:off x="1911359" y="1399367"/>
              <a:ext cx="30278" cy="22709"/>
            </a:xfrm>
            <a:custGeom>
              <a:avLst/>
              <a:gdLst>
                <a:gd name="connsiteX0" fmla="*/ 21043 w 30278"/>
                <a:gd name="connsiteY0" fmla="*/ 16942 h 22708"/>
                <a:gd name="connsiteX1" fmla="*/ 13322 w 30278"/>
                <a:gd name="connsiteY1" fmla="*/ 20273 h 22708"/>
                <a:gd name="connsiteX2" fmla="*/ 5980 w 30278"/>
                <a:gd name="connsiteY2" fmla="*/ 23150 h 22708"/>
                <a:gd name="connsiteX3" fmla="*/ 5677 w 30278"/>
                <a:gd name="connsiteY3" fmla="*/ 18759 h 22708"/>
                <a:gd name="connsiteX4" fmla="*/ 21119 w 30278"/>
                <a:gd name="connsiteY4" fmla="*/ 6799 h 22708"/>
                <a:gd name="connsiteX5" fmla="*/ 28689 w 30278"/>
                <a:gd name="connsiteY5" fmla="*/ 9297 h 22708"/>
                <a:gd name="connsiteX6" fmla="*/ 30430 w 30278"/>
                <a:gd name="connsiteY6" fmla="*/ 11341 h 22708"/>
                <a:gd name="connsiteX7" fmla="*/ 30430 w 30278"/>
                <a:gd name="connsiteY7" fmla="*/ 13158 h 22708"/>
                <a:gd name="connsiteX8" fmla="*/ 26720 w 30278"/>
                <a:gd name="connsiteY8" fmla="*/ 15050 h 22708"/>
                <a:gd name="connsiteX9" fmla="*/ 25812 w 30278"/>
                <a:gd name="connsiteY9" fmla="*/ 15050 h 22708"/>
                <a:gd name="connsiteX10" fmla="*/ 24904 w 30278"/>
                <a:gd name="connsiteY10" fmla="*/ 15050 h 22708"/>
                <a:gd name="connsiteX11" fmla="*/ 21043 w 30278"/>
                <a:gd name="connsiteY11" fmla="*/ 16942 h 22708"/>
                <a:gd name="connsiteX12" fmla="*/ 21043 w 30278"/>
                <a:gd name="connsiteY12" fmla="*/ 169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1043" y="16942"/>
                  </a:moveTo>
                  <a:cubicBezTo>
                    <a:pt x="18621" y="18305"/>
                    <a:pt x="19000" y="25193"/>
                    <a:pt x="13322" y="20273"/>
                  </a:cubicBezTo>
                  <a:cubicBezTo>
                    <a:pt x="10673" y="18002"/>
                    <a:pt x="9538" y="23831"/>
                    <a:pt x="5980" y="23150"/>
                  </a:cubicBezTo>
                  <a:cubicBezTo>
                    <a:pt x="5904" y="21787"/>
                    <a:pt x="5753" y="20273"/>
                    <a:pt x="5677" y="18759"/>
                  </a:cubicBezTo>
                  <a:cubicBezTo>
                    <a:pt x="10824" y="14747"/>
                    <a:pt x="15896" y="10660"/>
                    <a:pt x="21119" y="6799"/>
                  </a:cubicBezTo>
                  <a:cubicBezTo>
                    <a:pt x="24525" y="4301"/>
                    <a:pt x="26872" y="6345"/>
                    <a:pt x="28689" y="9297"/>
                  </a:cubicBezTo>
                  <a:cubicBezTo>
                    <a:pt x="29294" y="9979"/>
                    <a:pt x="29748" y="10736"/>
                    <a:pt x="30430" y="11341"/>
                  </a:cubicBezTo>
                  <a:cubicBezTo>
                    <a:pt x="30430" y="11947"/>
                    <a:pt x="30430" y="12552"/>
                    <a:pt x="30430" y="13158"/>
                  </a:cubicBezTo>
                  <a:cubicBezTo>
                    <a:pt x="29445" y="14369"/>
                    <a:pt x="27705" y="13915"/>
                    <a:pt x="26720" y="15050"/>
                  </a:cubicBezTo>
                  <a:lnTo>
                    <a:pt x="25812" y="15050"/>
                  </a:lnTo>
                  <a:lnTo>
                    <a:pt x="24904" y="15050"/>
                  </a:lnTo>
                  <a:cubicBezTo>
                    <a:pt x="22557" y="13763"/>
                    <a:pt x="21876" y="15429"/>
                    <a:pt x="21043" y="16942"/>
                  </a:cubicBezTo>
                  <a:lnTo>
                    <a:pt x="21043" y="16942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0" name="任意多边形: 形状 419"/>
            <p:cNvSpPr/>
            <p:nvPr/>
          </p:nvSpPr>
          <p:spPr>
            <a:xfrm>
              <a:off x="1925770" y="1406790"/>
              <a:ext cx="15139" cy="15139"/>
            </a:xfrm>
            <a:custGeom>
              <a:avLst/>
              <a:gdLst>
                <a:gd name="connsiteX0" fmla="*/ 6633 w 15139"/>
                <a:gd name="connsiteY0" fmla="*/ 9520 h 15139"/>
                <a:gd name="connsiteX1" fmla="*/ 6709 w 15139"/>
                <a:gd name="connsiteY1" fmla="*/ 5886 h 15139"/>
                <a:gd name="connsiteX2" fmla="*/ 10418 w 15139"/>
                <a:gd name="connsiteY2" fmla="*/ 7552 h 15139"/>
                <a:gd name="connsiteX3" fmla="*/ 6633 w 15139"/>
                <a:gd name="connsiteY3" fmla="*/ 95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9520"/>
                  </a:moveTo>
                  <a:cubicBezTo>
                    <a:pt x="6481" y="8308"/>
                    <a:pt x="4513" y="6795"/>
                    <a:pt x="6709" y="5886"/>
                  </a:cubicBezTo>
                  <a:cubicBezTo>
                    <a:pt x="8147" y="5281"/>
                    <a:pt x="9585" y="6038"/>
                    <a:pt x="10418" y="7552"/>
                  </a:cubicBezTo>
                  <a:cubicBezTo>
                    <a:pt x="9131" y="8157"/>
                    <a:pt x="7920" y="8838"/>
                    <a:pt x="6633" y="952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1" name="任意多边形: 形状 420"/>
            <p:cNvSpPr/>
            <p:nvPr/>
          </p:nvSpPr>
          <p:spPr>
            <a:xfrm>
              <a:off x="1932327" y="140669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9386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434" y="5980"/>
                    <a:pt x="7872" y="5753"/>
                    <a:pt x="9386" y="5677"/>
                  </a:cubicBezTo>
                  <a:cubicBezTo>
                    <a:pt x="8781" y="7494"/>
                    <a:pt x="7342" y="7645"/>
                    <a:pt x="5677" y="757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2" name="任意多边形: 形状 421"/>
            <p:cNvSpPr/>
            <p:nvPr/>
          </p:nvSpPr>
          <p:spPr>
            <a:xfrm>
              <a:off x="1934370" y="1402836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418"/>
                    <a:pt x="5829" y="6737"/>
                    <a:pt x="5677" y="5677"/>
                  </a:cubicBezTo>
                  <a:cubicBezTo>
                    <a:pt x="6661" y="6056"/>
                    <a:pt x="7267" y="6737"/>
                    <a:pt x="7418" y="7721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3" name="任意多边形: 形状 422"/>
            <p:cNvSpPr/>
            <p:nvPr/>
          </p:nvSpPr>
          <p:spPr>
            <a:xfrm>
              <a:off x="1761331" y="714765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11354 w 15139"/>
                <a:gd name="connsiteY1" fmla="*/ 13247 h 15139"/>
                <a:gd name="connsiteX2" fmla="*/ 5677 w 15139"/>
                <a:gd name="connsiteY2" fmla="*/ 15139 h 15139"/>
                <a:gd name="connsiteX3" fmla="*/ 5677 w 15139"/>
                <a:gd name="connsiteY3" fmla="*/ 15139 h 15139"/>
                <a:gd name="connsiteX4" fmla="*/ 5829 w 15139"/>
                <a:gd name="connsiteY4" fmla="*/ 11430 h 15139"/>
                <a:gd name="connsiteX5" fmla="*/ 7721 w 15139"/>
                <a:gd name="connsiteY5" fmla="*/ 7645 h 15139"/>
                <a:gd name="connsiteX6" fmla="*/ 1135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1354" y="8175"/>
                    <a:pt x="11354" y="10749"/>
                    <a:pt x="11354" y="13247"/>
                  </a:cubicBezTo>
                  <a:cubicBezTo>
                    <a:pt x="10067" y="15820"/>
                    <a:pt x="8402" y="17107"/>
                    <a:pt x="5677" y="15139"/>
                  </a:cubicBezTo>
                  <a:lnTo>
                    <a:pt x="5677" y="15139"/>
                  </a:lnTo>
                  <a:cubicBezTo>
                    <a:pt x="5753" y="13928"/>
                    <a:pt x="5753" y="12641"/>
                    <a:pt x="5829" y="11430"/>
                  </a:cubicBezTo>
                  <a:cubicBezTo>
                    <a:pt x="7342" y="10597"/>
                    <a:pt x="7645" y="9159"/>
                    <a:pt x="7721" y="7645"/>
                  </a:cubicBezTo>
                  <a:cubicBezTo>
                    <a:pt x="8856" y="7040"/>
                    <a:pt x="10143" y="6358"/>
                    <a:pt x="11354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4" name="任意多边形: 形状 423"/>
            <p:cNvSpPr/>
            <p:nvPr/>
          </p:nvSpPr>
          <p:spPr>
            <a:xfrm>
              <a:off x="1774713" y="713549"/>
              <a:ext cx="7570" cy="15139"/>
            </a:xfrm>
            <a:custGeom>
              <a:avLst/>
              <a:gdLst>
                <a:gd name="connsiteX0" fmla="*/ 7282 w 7569"/>
                <a:gd name="connsiteY0" fmla="*/ 9467 h 15139"/>
                <a:gd name="connsiteX1" fmla="*/ 5693 w 7569"/>
                <a:gd name="connsiteY1" fmla="*/ 7574 h 15139"/>
                <a:gd name="connsiteX2" fmla="*/ 7358 w 7569"/>
                <a:gd name="connsiteY2" fmla="*/ 5682 h 15139"/>
                <a:gd name="connsiteX3" fmla="*/ 8872 w 7569"/>
                <a:gd name="connsiteY3" fmla="*/ 7499 h 15139"/>
                <a:gd name="connsiteX4" fmla="*/ 7282 w 7569"/>
                <a:gd name="connsiteY4" fmla="*/ 94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82" y="9467"/>
                  </a:moveTo>
                  <a:cubicBezTo>
                    <a:pt x="5768" y="9467"/>
                    <a:pt x="5617" y="8483"/>
                    <a:pt x="5693" y="7574"/>
                  </a:cubicBezTo>
                  <a:cubicBezTo>
                    <a:pt x="5768" y="6590"/>
                    <a:pt x="6223" y="5682"/>
                    <a:pt x="7358" y="5682"/>
                  </a:cubicBezTo>
                  <a:cubicBezTo>
                    <a:pt x="8418" y="5606"/>
                    <a:pt x="9175" y="6439"/>
                    <a:pt x="8872" y="7499"/>
                  </a:cubicBezTo>
                  <a:cubicBezTo>
                    <a:pt x="8569" y="8256"/>
                    <a:pt x="7812" y="8937"/>
                    <a:pt x="7282" y="9467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5" name="任意多边形: 形状 424"/>
            <p:cNvSpPr/>
            <p:nvPr/>
          </p:nvSpPr>
          <p:spPr>
            <a:xfrm>
              <a:off x="1848759" y="720745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10067 w 15139"/>
                <a:gd name="connsiteY1" fmla="*/ 5677 h 15139"/>
                <a:gd name="connsiteX2" fmla="*/ 9916 w 15139"/>
                <a:gd name="connsiteY2" fmla="*/ 14004 h 15139"/>
                <a:gd name="connsiteX3" fmla="*/ 5677 w 15139"/>
                <a:gd name="connsiteY3" fmla="*/ 13020 h 15139"/>
                <a:gd name="connsiteX4" fmla="*/ 5677 w 15139"/>
                <a:gd name="connsiteY4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980" y="10143"/>
                    <a:pt x="6661" y="7570"/>
                    <a:pt x="10067" y="5677"/>
                  </a:cubicBezTo>
                  <a:cubicBezTo>
                    <a:pt x="11581" y="8705"/>
                    <a:pt x="12414" y="11506"/>
                    <a:pt x="9916" y="14004"/>
                  </a:cubicBezTo>
                  <a:cubicBezTo>
                    <a:pt x="8705" y="15290"/>
                    <a:pt x="7115" y="13398"/>
                    <a:pt x="5677" y="13020"/>
                  </a:cubicBezTo>
                  <a:lnTo>
                    <a:pt x="5677" y="130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6" name="任意多边形: 形状 425"/>
            <p:cNvSpPr/>
            <p:nvPr/>
          </p:nvSpPr>
          <p:spPr>
            <a:xfrm>
              <a:off x="1584431" y="1202782"/>
              <a:ext cx="15139" cy="15139"/>
            </a:xfrm>
            <a:custGeom>
              <a:avLst/>
              <a:gdLst>
                <a:gd name="connsiteX0" fmla="*/ 9538 w 15139"/>
                <a:gd name="connsiteY0" fmla="*/ 6198 h 15139"/>
                <a:gd name="connsiteX1" fmla="*/ 8856 w 15139"/>
                <a:gd name="connsiteY1" fmla="*/ 11042 h 15139"/>
                <a:gd name="connsiteX2" fmla="*/ 5677 w 15139"/>
                <a:gd name="connsiteY2" fmla="*/ 8015 h 15139"/>
                <a:gd name="connsiteX3" fmla="*/ 7570 w 15139"/>
                <a:gd name="connsiteY3" fmla="*/ 6122 h 15139"/>
                <a:gd name="connsiteX4" fmla="*/ 9538 w 15139"/>
                <a:gd name="connsiteY4" fmla="*/ 61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198"/>
                  </a:moveTo>
                  <a:cubicBezTo>
                    <a:pt x="12490" y="8242"/>
                    <a:pt x="11052" y="10058"/>
                    <a:pt x="8856" y="11042"/>
                  </a:cubicBezTo>
                  <a:cubicBezTo>
                    <a:pt x="5980" y="12329"/>
                    <a:pt x="6056" y="9756"/>
                    <a:pt x="5677" y="8015"/>
                  </a:cubicBezTo>
                  <a:cubicBezTo>
                    <a:pt x="6283" y="7409"/>
                    <a:pt x="6964" y="6728"/>
                    <a:pt x="7570" y="6122"/>
                  </a:cubicBezTo>
                  <a:cubicBezTo>
                    <a:pt x="8251" y="5517"/>
                    <a:pt x="8856" y="5517"/>
                    <a:pt x="9538" y="6198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7" name="任意多边形: 形状 426"/>
            <p:cNvSpPr/>
            <p:nvPr/>
          </p:nvSpPr>
          <p:spPr>
            <a:xfrm>
              <a:off x="1588122" y="1190056"/>
              <a:ext cx="7570" cy="22709"/>
            </a:xfrm>
            <a:custGeom>
              <a:avLst/>
              <a:gdLst>
                <a:gd name="connsiteX0" fmla="*/ 7739 w 7569"/>
                <a:gd name="connsiteY0" fmla="*/ 5677 h 22708"/>
                <a:gd name="connsiteX1" fmla="*/ 7814 w 7569"/>
                <a:gd name="connsiteY1" fmla="*/ 11354 h 22708"/>
                <a:gd name="connsiteX2" fmla="*/ 5846 w 7569"/>
                <a:gd name="connsiteY2" fmla="*/ 17107 h 22708"/>
                <a:gd name="connsiteX3" fmla="*/ 7739 w 756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22708">
                  <a:moveTo>
                    <a:pt x="7739" y="5677"/>
                  </a:moveTo>
                  <a:cubicBezTo>
                    <a:pt x="7739" y="7570"/>
                    <a:pt x="7739" y="9462"/>
                    <a:pt x="7814" y="11354"/>
                  </a:cubicBezTo>
                  <a:cubicBezTo>
                    <a:pt x="7587" y="13398"/>
                    <a:pt x="8420" y="15820"/>
                    <a:pt x="5846" y="17107"/>
                  </a:cubicBezTo>
                  <a:cubicBezTo>
                    <a:pt x="6527" y="13247"/>
                    <a:pt x="4105" y="8932"/>
                    <a:pt x="773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8" name="任意多边形: 形状 427"/>
            <p:cNvSpPr/>
            <p:nvPr/>
          </p:nvSpPr>
          <p:spPr>
            <a:xfrm>
              <a:off x="1574984" y="1195809"/>
              <a:ext cx="7570" cy="15139"/>
            </a:xfrm>
            <a:custGeom>
              <a:avLst/>
              <a:gdLst>
                <a:gd name="connsiteX0" fmla="*/ 5814 w 7569"/>
                <a:gd name="connsiteY0" fmla="*/ 5753 h 15139"/>
                <a:gd name="connsiteX1" fmla="*/ 7479 w 7569"/>
                <a:gd name="connsiteY1" fmla="*/ 5677 h 15139"/>
                <a:gd name="connsiteX2" fmla="*/ 8766 w 7569"/>
                <a:gd name="connsiteY2" fmla="*/ 9916 h 15139"/>
                <a:gd name="connsiteX3" fmla="*/ 7252 w 7569"/>
                <a:gd name="connsiteY3" fmla="*/ 10522 h 15139"/>
                <a:gd name="connsiteX4" fmla="*/ 5814 w 756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14" y="5753"/>
                  </a:moveTo>
                  <a:cubicBezTo>
                    <a:pt x="6343" y="5677"/>
                    <a:pt x="6949" y="5677"/>
                    <a:pt x="7479" y="5677"/>
                  </a:cubicBezTo>
                  <a:cubicBezTo>
                    <a:pt x="8009" y="7115"/>
                    <a:pt x="9523" y="8251"/>
                    <a:pt x="8766" y="9916"/>
                  </a:cubicBezTo>
                  <a:cubicBezTo>
                    <a:pt x="8614" y="10295"/>
                    <a:pt x="7630" y="10673"/>
                    <a:pt x="7252" y="10522"/>
                  </a:cubicBezTo>
                  <a:cubicBezTo>
                    <a:pt x="4830" y="9613"/>
                    <a:pt x="5965" y="7494"/>
                    <a:pt x="5814" y="5753"/>
                  </a:cubicBez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9" name="任意多边形: 形状 428"/>
            <p:cNvSpPr/>
            <p:nvPr/>
          </p:nvSpPr>
          <p:spPr>
            <a:xfrm>
              <a:off x="1584355" y="1211024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657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645" y="6358"/>
                    <a:pt x="9613" y="6964"/>
                    <a:pt x="11657" y="7645"/>
                  </a:cubicBezTo>
                  <a:cubicBezTo>
                    <a:pt x="8478" y="10673"/>
                    <a:pt x="6510" y="9916"/>
                    <a:pt x="5677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0" name="任意多边形: 形状 429"/>
            <p:cNvSpPr/>
            <p:nvPr/>
          </p:nvSpPr>
          <p:spPr>
            <a:xfrm>
              <a:off x="1586323" y="1201410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  <a:gd name="connsiteX3" fmla="*/ 7645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7570"/>
                    <a:pt x="6358" y="7570"/>
                    <a:pt x="5677" y="7494"/>
                  </a:cubicBezTo>
                  <a:cubicBezTo>
                    <a:pt x="6358" y="6888"/>
                    <a:pt x="6964" y="6283"/>
                    <a:pt x="7645" y="5677"/>
                  </a:cubicBezTo>
                  <a:cubicBezTo>
                    <a:pt x="7645" y="6283"/>
                    <a:pt x="7645" y="6964"/>
                    <a:pt x="7645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1" name="任意多边形: 形状 430"/>
            <p:cNvSpPr/>
            <p:nvPr/>
          </p:nvSpPr>
          <p:spPr>
            <a:xfrm>
              <a:off x="2177504" y="1100484"/>
              <a:ext cx="7570" cy="7570"/>
            </a:xfrm>
            <a:custGeom>
              <a:avLst/>
              <a:gdLst>
                <a:gd name="connsiteX0" fmla="*/ 7570 w 7569"/>
                <a:gd name="connsiteY0" fmla="*/ 7896 h 7569"/>
                <a:gd name="connsiteX1" fmla="*/ 5677 w 7569"/>
                <a:gd name="connsiteY1" fmla="*/ 6004 h 7569"/>
                <a:gd name="connsiteX2" fmla="*/ 5829 w 7569"/>
                <a:gd name="connsiteY2" fmla="*/ 5853 h 7569"/>
                <a:gd name="connsiteX3" fmla="*/ 7721 w 7569"/>
                <a:gd name="connsiteY3" fmla="*/ 7745 h 7569"/>
                <a:gd name="connsiteX4" fmla="*/ 7570 w 7569"/>
                <a:gd name="connsiteY4" fmla="*/ 78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896"/>
                  </a:moveTo>
                  <a:cubicBezTo>
                    <a:pt x="6964" y="7291"/>
                    <a:pt x="6283" y="6610"/>
                    <a:pt x="5677" y="6004"/>
                  </a:cubicBezTo>
                  <a:lnTo>
                    <a:pt x="5829" y="5853"/>
                  </a:lnTo>
                  <a:cubicBezTo>
                    <a:pt x="7645" y="5323"/>
                    <a:pt x="8099" y="6004"/>
                    <a:pt x="7721" y="7745"/>
                  </a:cubicBezTo>
                  <a:lnTo>
                    <a:pt x="7570" y="7896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2" name="任意多边形: 形状 431"/>
            <p:cNvSpPr/>
            <p:nvPr/>
          </p:nvSpPr>
          <p:spPr>
            <a:xfrm>
              <a:off x="1782893" y="1537952"/>
              <a:ext cx="15139" cy="15139"/>
            </a:xfrm>
            <a:custGeom>
              <a:avLst/>
              <a:gdLst>
                <a:gd name="connsiteX0" fmla="*/ 10684 w 15139"/>
                <a:gd name="connsiteY0" fmla="*/ 5677 h 15139"/>
                <a:gd name="connsiteX1" fmla="*/ 8565 w 15139"/>
                <a:gd name="connsiteY1" fmla="*/ 10749 h 15139"/>
                <a:gd name="connsiteX2" fmla="*/ 5688 w 15139"/>
                <a:gd name="connsiteY2" fmla="*/ 7948 h 15139"/>
                <a:gd name="connsiteX3" fmla="*/ 10684 w 15139"/>
                <a:gd name="connsiteY3" fmla="*/ 5677 h 15139"/>
                <a:gd name="connsiteX4" fmla="*/ 10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4" y="5677"/>
                  </a:moveTo>
                  <a:cubicBezTo>
                    <a:pt x="10381" y="7570"/>
                    <a:pt x="11592" y="10295"/>
                    <a:pt x="8565" y="10749"/>
                  </a:cubicBezTo>
                  <a:cubicBezTo>
                    <a:pt x="6975" y="10976"/>
                    <a:pt x="5537" y="9462"/>
                    <a:pt x="5688" y="7948"/>
                  </a:cubicBezTo>
                  <a:cubicBezTo>
                    <a:pt x="6067" y="4844"/>
                    <a:pt x="8792" y="5980"/>
                    <a:pt x="10684" y="5677"/>
                  </a:cubicBezTo>
                  <a:lnTo>
                    <a:pt x="1068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3" name="任意多边形: 形状 432"/>
            <p:cNvSpPr/>
            <p:nvPr/>
          </p:nvSpPr>
          <p:spPr>
            <a:xfrm>
              <a:off x="1731885" y="1161944"/>
              <a:ext cx="15139" cy="15139"/>
            </a:xfrm>
            <a:custGeom>
              <a:avLst/>
              <a:gdLst>
                <a:gd name="connsiteX0" fmla="*/ 8402 w 15139"/>
                <a:gd name="connsiteY0" fmla="*/ 12746 h 15139"/>
                <a:gd name="connsiteX1" fmla="*/ 7040 w 15139"/>
                <a:gd name="connsiteY1" fmla="*/ 11610 h 15139"/>
                <a:gd name="connsiteX2" fmla="*/ 7040 w 15139"/>
                <a:gd name="connsiteY2" fmla="*/ 6084 h 15139"/>
                <a:gd name="connsiteX3" fmla="*/ 9538 w 15139"/>
                <a:gd name="connsiteY3" fmla="*/ 6236 h 15139"/>
                <a:gd name="connsiteX4" fmla="*/ 9235 w 15139"/>
                <a:gd name="connsiteY4" fmla="*/ 11232 h 15139"/>
                <a:gd name="connsiteX5" fmla="*/ 8402 w 15139"/>
                <a:gd name="connsiteY5" fmla="*/ 12746 h 15139"/>
                <a:gd name="connsiteX6" fmla="*/ 8402 w 15139"/>
                <a:gd name="connsiteY6" fmla="*/ 12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402" y="12746"/>
                  </a:moveTo>
                  <a:cubicBezTo>
                    <a:pt x="7948" y="12367"/>
                    <a:pt x="7267" y="12064"/>
                    <a:pt x="7040" y="11610"/>
                  </a:cubicBezTo>
                  <a:cubicBezTo>
                    <a:pt x="6056" y="9793"/>
                    <a:pt x="4542" y="7825"/>
                    <a:pt x="7040" y="6084"/>
                  </a:cubicBezTo>
                  <a:cubicBezTo>
                    <a:pt x="7797" y="5555"/>
                    <a:pt x="8856" y="5479"/>
                    <a:pt x="9538" y="6236"/>
                  </a:cubicBezTo>
                  <a:cubicBezTo>
                    <a:pt x="11052" y="7977"/>
                    <a:pt x="10219" y="9642"/>
                    <a:pt x="9235" y="11232"/>
                  </a:cubicBezTo>
                  <a:cubicBezTo>
                    <a:pt x="8932" y="11686"/>
                    <a:pt x="8629" y="12216"/>
                    <a:pt x="8402" y="12746"/>
                  </a:cubicBezTo>
                  <a:lnTo>
                    <a:pt x="8402" y="12746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4" name="任意多边形: 形状 433"/>
            <p:cNvSpPr/>
            <p:nvPr/>
          </p:nvSpPr>
          <p:spPr>
            <a:xfrm>
              <a:off x="1673099" y="1401019"/>
              <a:ext cx="7570" cy="15139"/>
            </a:xfrm>
            <a:custGeom>
              <a:avLst/>
              <a:gdLst>
                <a:gd name="connsiteX0" fmla="*/ 8373 w 7569"/>
                <a:gd name="connsiteY0" fmla="*/ 5677 h 15139"/>
                <a:gd name="connsiteX1" fmla="*/ 8373 w 7569"/>
                <a:gd name="connsiteY1" fmla="*/ 13398 h 15139"/>
                <a:gd name="connsiteX2" fmla="*/ 8373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373" y="5677"/>
                  </a:moveTo>
                  <a:cubicBezTo>
                    <a:pt x="8373" y="8251"/>
                    <a:pt x="8373" y="10824"/>
                    <a:pt x="8373" y="13398"/>
                  </a:cubicBezTo>
                  <a:cubicBezTo>
                    <a:pt x="3150" y="10824"/>
                    <a:pt x="6859" y="8251"/>
                    <a:pt x="8373" y="5677"/>
                  </a:cubicBezTo>
                  <a:close/>
                </a:path>
              </a:pathLst>
            </a:custGeom>
            <a:solidFill>
              <a:srgbClr val="F1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5" name="任意多边形: 形状 434"/>
            <p:cNvSpPr/>
            <p:nvPr/>
          </p:nvSpPr>
          <p:spPr>
            <a:xfrm>
              <a:off x="2760207" y="1251691"/>
              <a:ext cx="7570" cy="7570"/>
            </a:xfrm>
            <a:custGeom>
              <a:avLst/>
              <a:gdLst>
                <a:gd name="connsiteX0" fmla="*/ 7570 w 7569"/>
                <a:gd name="connsiteY0" fmla="*/ 5734 h 7569"/>
                <a:gd name="connsiteX1" fmla="*/ 7570 w 7569"/>
                <a:gd name="connsiteY1" fmla="*/ 7626 h 7569"/>
                <a:gd name="connsiteX2" fmla="*/ 5677 w 7569"/>
                <a:gd name="connsiteY2" fmla="*/ 5734 h 7569"/>
                <a:gd name="connsiteX3" fmla="*/ 7570 w 7569"/>
                <a:gd name="connsiteY3" fmla="*/ 57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34"/>
                  </a:moveTo>
                  <a:cubicBezTo>
                    <a:pt x="7570" y="6340"/>
                    <a:pt x="7570" y="7021"/>
                    <a:pt x="7570" y="7626"/>
                  </a:cubicBezTo>
                  <a:cubicBezTo>
                    <a:pt x="6964" y="7021"/>
                    <a:pt x="6283" y="6340"/>
                    <a:pt x="5677" y="5734"/>
                  </a:cubicBezTo>
                  <a:cubicBezTo>
                    <a:pt x="6283" y="5658"/>
                    <a:pt x="6888" y="5658"/>
                    <a:pt x="7570" y="5734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6" name="任意多边形: 形状 435"/>
            <p:cNvSpPr/>
            <p:nvPr/>
          </p:nvSpPr>
          <p:spPr>
            <a:xfrm>
              <a:off x="2057830" y="763169"/>
              <a:ext cx="15139" cy="7570"/>
            </a:xfrm>
            <a:custGeom>
              <a:avLst/>
              <a:gdLst>
                <a:gd name="connsiteX0" fmla="*/ 5677 w 15139"/>
                <a:gd name="connsiteY0" fmla="*/ 8594 h 7569"/>
                <a:gd name="connsiteX1" fmla="*/ 5677 w 15139"/>
                <a:gd name="connsiteY1" fmla="*/ 6702 h 7569"/>
                <a:gd name="connsiteX2" fmla="*/ 9992 w 15139"/>
                <a:gd name="connsiteY2" fmla="*/ 7156 h 7569"/>
                <a:gd name="connsiteX3" fmla="*/ 5677 w 15139"/>
                <a:gd name="connsiteY3" fmla="*/ 85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594"/>
                  </a:moveTo>
                  <a:cubicBezTo>
                    <a:pt x="5677" y="7989"/>
                    <a:pt x="5677" y="7307"/>
                    <a:pt x="5677" y="6702"/>
                  </a:cubicBezTo>
                  <a:cubicBezTo>
                    <a:pt x="7267" y="6323"/>
                    <a:pt x="9765" y="4355"/>
                    <a:pt x="9992" y="7156"/>
                  </a:cubicBezTo>
                  <a:cubicBezTo>
                    <a:pt x="10295" y="9805"/>
                    <a:pt x="7191" y="8064"/>
                    <a:pt x="5677" y="8594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7" name="任意多边形: 形状 436"/>
            <p:cNvSpPr/>
            <p:nvPr/>
          </p:nvSpPr>
          <p:spPr>
            <a:xfrm>
              <a:off x="2000891" y="1386367"/>
              <a:ext cx="15139" cy="15139"/>
            </a:xfrm>
            <a:custGeom>
              <a:avLst/>
              <a:gdLst>
                <a:gd name="connsiteX0" fmla="*/ 9402 w 15139"/>
                <a:gd name="connsiteY0" fmla="*/ 12684 h 15139"/>
                <a:gd name="connsiteX1" fmla="*/ 6375 w 15139"/>
                <a:gd name="connsiteY1" fmla="*/ 7764 h 15139"/>
                <a:gd name="connsiteX2" fmla="*/ 10084 w 15139"/>
                <a:gd name="connsiteY2" fmla="*/ 6099 h 15139"/>
                <a:gd name="connsiteX3" fmla="*/ 9402 w 15139"/>
                <a:gd name="connsiteY3" fmla="*/ 12684 h 15139"/>
                <a:gd name="connsiteX4" fmla="*/ 9402 w 15139"/>
                <a:gd name="connsiteY4" fmla="*/ 126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02" y="12684"/>
                  </a:moveTo>
                  <a:cubicBezTo>
                    <a:pt x="6147" y="12382"/>
                    <a:pt x="4709" y="10943"/>
                    <a:pt x="6375" y="7764"/>
                  </a:cubicBezTo>
                  <a:cubicBezTo>
                    <a:pt x="7131" y="6326"/>
                    <a:pt x="8645" y="4963"/>
                    <a:pt x="10084" y="6099"/>
                  </a:cubicBezTo>
                  <a:cubicBezTo>
                    <a:pt x="12884" y="8370"/>
                    <a:pt x="10084" y="10565"/>
                    <a:pt x="9402" y="12684"/>
                  </a:cubicBezTo>
                  <a:lnTo>
                    <a:pt x="9402" y="12684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8" name="任意多边形: 形状 437"/>
            <p:cNvSpPr/>
            <p:nvPr/>
          </p:nvSpPr>
          <p:spPr>
            <a:xfrm>
              <a:off x="2177655" y="1098811"/>
              <a:ext cx="15139" cy="7570"/>
            </a:xfrm>
            <a:custGeom>
              <a:avLst/>
              <a:gdLst>
                <a:gd name="connsiteX0" fmla="*/ 7570 w 15139"/>
                <a:gd name="connsiteY0" fmla="*/ 9418 h 7569"/>
                <a:gd name="connsiteX1" fmla="*/ 5677 w 15139"/>
                <a:gd name="connsiteY1" fmla="*/ 7526 h 7569"/>
                <a:gd name="connsiteX2" fmla="*/ 11052 w 15139"/>
                <a:gd name="connsiteY2" fmla="*/ 5785 h 7569"/>
                <a:gd name="connsiteX3" fmla="*/ 11279 w 15139"/>
                <a:gd name="connsiteY3" fmla="*/ 7526 h 7569"/>
                <a:gd name="connsiteX4" fmla="*/ 7570 w 15139"/>
                <a:gd name="connsiteY4" fmla="*/ 9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9418"/>
                  </a:moveTo>
                  <a:cubicBezTo>
                    <a:pt x="6964" y="8813"/>
                    <a:pt x="6358" y="8207"/>
                    <a:pt x="5677" y="7526"/>
                  </a:cubicBezTo>
                  <a:cubicBezTo>
                    <a:pt x="6813" y="5028"/>
                    <a:pt x="9083" y="5785"/>
                    <a:pt x="11052" y="5785"/>
                  </a:cubicBezTo>
                  <a:cubicBezTo>
                    <a:pt x="11203" y="6315"/>
                    <a:pt x="11279" y="6920"/>
                    <a:pt x="11279" y="7526"/>
                  </a:cubicBezTo>
                  <a:cubicBezTo>
                    <a:pt x="10067" y="8132"/>
                    <a:pt x="8856" y="8737"/>
                    <a:pt x="7570" y="941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9" name="任意多边形: 形状 438"/>
            <p:cNvSpPr/>
            <p:nvPr/>
          </p:nvSpPr>
          <p:spPr>
            <a:xfrm>
              <a:off x="1869878" y="1855470"/>
              <a:ext cx="15139" cy="15139"/>
            </a:xfrm>
            <a:custGeom>
              <a:avLst/>
              <a:gdLst>
                <a:gd name="connsiteX0" fmla="*/ 5677 w 15139"/>
                <a:gd name="connsiteY0" fmla="*/ 14860 h 15139"/>
                <a:gd name="connsiteX1" fmla="*/ 5677 w 15139"/>
                <a:gd name="connsiteY1" fmla="*/ 5852 h 15139"/>
                <a:gd name="connsiteX2" fmla="*/ 12565 w 15139"/>
                <a:gd name="connsiteY2" fmla="*/ 7063 h 15139"/>
                <a:gd name="connsiteX3" fmla="*/ 5677 w 15139"/>
                <a:gd name="connsiteY3" fmla="*/ 148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4860"/>
                  </a:moveTo>
                  <a:cubicBezTo>
                    <a:pt x="5677" y="11832"/>
                    <a:pt x="5677" y="8880"/>
                    <a:pt x="5677" y="5852"/>
                  </a:cubicBezTo>
                  <a:cubicBezTo>
                    <a:pt x="7797" y="5776"/>
                    <a:pt x="9992" y="5095"/>
                    <a:pt x="12565" y="7063"/>
                  </a:cubicBezTo>
                  <a:cubicBezTo>
                    <a:pt x="10370" y="9712"/>
                    <a:pt x="9311" y="13270"/>
                    <a:pt x="5677" y="14860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0" name="任意多边形: 形状 439"/>
            <p:cNvSpPr/>
            <p:nvPr/>
          </p:nvSpPr>
          <p:spPr>
            <a:xfrm>
              <a:off x="1807711" y="454600"/>
              <a:ext cx="15139" cy="15139"/>
            </a:xfrm>
            <a:custGeom>
              <a:avLst/>
              <a:gdLst>
                <a:gd name="connsiteX0" fmla="*/ 6909 w 15139"/>
                <a:gd name="connsiteY0" fmla="*/ 7418 h 15139"/>
                <a:gd name="connsiteX1" fmla="*/ 12586 w 15139"/>
                <a:gd name="connsiteY1" fmla="*/ 5677 h 15139"/>
                <a:gd name="connsiteX2" fmla="*/ 8726 w 15139"/>
                <a:gd name="connsiteY2" fmla="*/ 16880 h 15139"/>
                <a:gd name="connsiteX3" fmla="*/ 8726 w 15139"/>
                <a:gd name="connsiteY3" fmla="*/ 16880 h 15139"/>
                <a:gd name="connsiteX4" fmla="*/ 6909 w 15139"/>
                <a:gd name="connsiteY4" fmla="*/ 7418 h 15139"/>
                <a:gd name="connsiteX5" fmla="*/ 6909 w 15139"/>
                <a:gd name="connsiteY5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09" y="7418"/>
                  </a:moveTo>
                  <a:cubicBezTo>
                    <a:pt x="8953" y="7267"/>
                    <a:pt x="11148" y="7721"/>
                    <a:pt x="12586" y="5677"/>
                  </a:cubicBezTo>
                  <a:cubicBezTo>
                    <a:pt x="17885" y="13020"/>
                    <a:pt x="17128" y="15139"/>
                    <a:pt x="8726" y="16880"/>
                  </a:cubicBezTo>
                  <a:lnTo>
                    <a:pt x="8726" y="16880"/>
                  </a:lnTo>
                  <a:cubicBezTo>
                    <a:pt x="5925" y="14079"/>
                    <a:pt x="4487" y="11127"/>
                    <a:pt x="6909" y="7418"/>
                  </a:cubicBezTo>
                  <a:lnTo>
                    <a:pt x="6909" y="7418"/>
                  </a:ln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1" name="任意多边形: 形状 440"/>
            <p:cNvSpPr/>
            <p:nvPr/>
          </p:nvSpPr>
          <p:spPr>
            <a:xfrm>
              <a:off x="1805347" y="456341"/>
              <a:ext cx="15139" cy="15139"/>
            </a:xfrm>
            <a:custGeom>
              <a:avLst/>
              <a:gdLst>
                <a:gd name="connsiteX0" fmla="*/ 9197 w 15139"/>
                <a:gd name="connsiteY0" fmla="*/ 5677 h 15139"/>
                <a:gd name="connsiteX1" fmla="*/ 11014 w 15139"/>
                <a:gd name="connsiteY1" fmla="*/ 15063 h 15139"/>
                <a:gd name="connsiteX2" fmla="*/ 919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197" y="5677"/>
                  </a:moveTo>
                  <a:cubicBezTo>
                    <a:pt x="8440" y="9083"/>
                    <a:pt x="10938" y="11884"/>
                    <a:pt x="11014" y="15063"/>
                  </a:cubicBezTo>
                  <a:cubicBezTo>
                    <a:pt x="4277" y="12565"/>
                    <a:pt x="4201" y="12111"/>
                    <a:pt x="919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2" name="任意多边形: 形状 441"/>
            <p:cNvSpPr/>
            <p:nvPr/>
          </p:nvSpPr>
          <p:spPr>
            <a:xfrm>
              <a:off x="1778421" y="368988"/>
              <a:ext cx="15139" cy="15139"/>
            </a:xfrm>
            <a:custGeom>
              <a:avLst/>
              <a:gdLst>
                <a:gd name="connsiteX0" fmla="*/ 5694 w 15139"/>
                <a:gd name="connsiteY0" fmla="*/ 7418 h 15139"/>
                <a:gd name="connsiteX1" fmla="*/ 7662 w 15139"/>
                <a:gd name="connsiteY1" fmla="*/ 5677 h 15139"/>
                <a:gd name="connsiteX2" fmla="*/ 10917 w 15139"/>
                <a:gd name="connsiteY2" fmla="*/ 11354 h 15139"/>
                <a:gd name="connsiteX3" fmla="*/ 7965 w 15139"/>
                <a:gd name="connsiteY3" fmla="*/ 12717 h 15139"/>
                <a:gd name="connsiteX4" fmla="*/ 5694 w 15139"/>
                <a:gd name="connsiteY4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4" y="7418"/>
                  </a:moveTo>
                  <a:cubicBezTo>
                    <a:pt x="6375" y="6813"/>
                    <a:pt x="6981" y="6283"/>
                    <a:pt x="7662" y="5677"/>
                  </a:cubicBezTo>
                  <a:cubicBezTo>
                    <a:pt x="10160" y="6737"/>
                    <a:pt x="11825" y="8402"/>
                    <a:pt x="10917" y="11354"/>
                  </a:cubicBezTo>
                  <a:cubicBezTo>
                    <a:pt x="10463" y="12717"/>
                    <a:pt x="9252" y="13095"/>
                    <a:pt x="7965" y="12717"/>
                  </a:cubicBezTo>
                  <a:cubicBezTo>
                    <a:pt x="4937" y="11960"/>
                    <a:pt x="5845" y="9462"/>
                    <a:pt x="5694" y="74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3" name="任意多边形: 形状 442"/>
            <p:cNvSpPr/>
            <p:nvPr/>
          </p:nvSpPr>
          <p:spPr>
            <a:xfrm>
              <a:off x="1573076" y="231738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4" name="任意多边形: 形状 443"/>
            <p:cNvSpPr/>
            <p:nvPr/>
          </p:nvSpPr>
          <p:spPr>
            <a:xfrm>
              <a:off x="1569292" y="88402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267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5" name="任意多边形: 形状 444"/>
            <p:cNvSpPr/>
            <p:nvPr/>
          </p:nvSpPr>
          <p:spPr>
            <a:xfrm>
              <a:off x="1998058" y="1367948"/>
              <a:ext cx="22709" cy="15139"/>
            </a:xfrm>
            <a:custGeom>
              <a:avLst/>
              <a:gdLst>
                <a:gd name="connsiteX0" fmla="*/ 6709 w 22708"/>
                <a:gd name="connsiteY0" fmla="*/ 15812 h 15139"/>
                <a:gd name="connsiteX1" fmla="*/ 6406 w 22708"/>
                <a:gd name="connsiteY1" fmla="*/ 12330 h 15139"/>
                <a:gd name="connsiteX2" fmla="*/ 12235 w 22708"/>
                <a:gd name="connsiteY2" fmla="*/ 6426 h 15139"/>
                <a:gd name="connsiteX3" fmla="*/ 16625 w 22708"/>
                <a:gd name="connsiteY3" fmla="*/ 9151 h 15139"/>
                <a:gd name="connsiteX4" fmla="*/ 19880 w 22708"/>
                <a:gd name="connsiteY4" fmla="*/ 14071 h 15139"/>
                <a:gd name="connsiteX5" fmla="*/ 6709 w 22708"/>
                <a:gd name="connsiteY5" fmla="*/ 15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709" y="15812"/>
                  </a:moveTo>
                  <a:cubicBezTo>
                    <a:pt x="6633" y="14677"/>
                    <a:pt x="6482" y="13466"/>
                    <a:pt x="6406" y="12330"/>
                  </a:cubicBezTo>
                  <a:cubicBezTo>
                    <a:pt x="4514" y="6577"/>
                    <a:pt x="6255" y="4382"/>
                    <a:pt x="12235" y="6426"/>
                  </a:cubicBezTo>
                  <a:cubicBezTo>
                    <a:pt x="14051" y="6729"/>
                    <a:pt x="14051" y="9605"/>
                    <a:pt x="16625" y="9151"/>
                  </a:cubicBezTo>
                  <a:cubicBezTo>
                    <a:pt x="20939" y="8394"/>
                    <a:pt x="19501" y="11876"/>
                    <a:pt x="19880" y="14071"/>
                  </a:cubicBezTo>
                  <a:cubicBezTo>
                    <a:pt x="15792" y="16872"/>
                    <a:pt x="11175" y="15888"/>
                    <a:pt x="6709" y="15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6" name="任意多边形: 形状 445"/>
            <p:cNvSpPr/>
            <p:nvPr/>
          </p:nvSpPr>
          <p:spPr>
            <a:xfrm>
              <a:off x="1995346" y="1361017"/>
              <a:ext cx="15139" cy="22709"/>
            </a:xfrm>
            <a:custGeom>
              <a:avLst/>
              <a:gdLst>
                <a:gd name="connsiteX0" fmla="*/ 14947 w 15139"/>
                <a:gd name="connsiteY0" fmla="*/ 13357 h 22708"/>
                <a:gd name="connsiteX1" fmla="*/ 9118 w 15139"/>
                <a:gd name="connsiteY1" fmla="*/ 19261 h 22708"/>
                <a:gd name="connsiteX2" fmla="*/ 7377 w 15139"/>
                <a:gd name="connsiteY2" fmla="*/ 19110 h 22708"/>
                <a:gd name="connsiteX3" fmla="*/ 5939 w 15139"/>
                <a:gd name="connsiteY3" fmla="*/ 12070 h 22708"/>
                <a:gd name="connsiteX4" fmla="*/ 12979 w 15139"/>
                <a:gd name="connsiteY4" fmla="*/ 5711 h 22708"/>
                <a:gd name="connsiteX5" fmla="*/ 14947 w 15139"/>
                <a:gd name="connsiteY5" fmla="*/ 1335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947" y="13357"/>
                  </a:moveTo>
                  <a:cubicBezTo>
                    <a:pt x="12297" y="14568"/>
                    <a:pt x="8058" y="14265"/>
                    <a:pt x="9118" y="19261"/>
                  </a:cubicBezTo>
                  <a:cubicBezTo>
                    <a:pt x="8513" y="19185"/>
                    <a:pt x="7983" y="19110"/>
                    <a:pt x="7377" y="19110"/>
                  </a:cubicBezTo>
                  <a:cubicBezTo>
                    <a:pt x="7529" y="16612"/>
                    <a:pt x="6469" y="14417"/>
                    <a:pt x="5939" y="12070"/>
                  </a:cubicBezTo>
                  <a:cubicBezTo>
                    <a:pt x="4879" y="7074"/>
                    <a:pt x="6999" y="5409"/>
                    <a:pt x="12979" y="5711"/>
                  </a:cubicBezTo>
                  <a:cubicBezTo>
                    <a:pt x="13660" y="8285"/>
                    <a:pt x="14265" y="10859"/>
                    <a:pt x="14947" y="1335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7" name="任意多边形: 形状 446"/>
            <p:cNvSpPr/>
            <p:nvPr/>
          </p:nvSpPr>
          <p:spPr>
            <a:xfrm>
              <a:off x="1716595" y="1144960"/>
              <a:ext cx="15139" cy="15139"/>
            </a:xfrm>
            <a:custGeom>
              <a:avLst/>
              <a:gdLst>
                <a:gd name="connsiteX0" fmla="*/ 5677 w 15139"/>
                <a:gd name="connsiteY0" fmla="*/ 9747 h 15139"/>
                <a:gd name="connsiteX1" fmla="*/ 12111 w 15139"/>
                <a:gd name="connsiteY1" fmla="*/ 6113 h 15139"/>
                <a:gd name="connsiteX2" fmla="*/ 13095 w 15139"/>
                <a:gd name="connsiteY2" fmla="*/ 9974 h 15139"/>
                <a:gd name="connsiteX3" fmla="*/ 5677 w 15139"/>
                <a:gd name="connsiteY3" fmla="*/ 9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747"/>
                  </a:moveTo>
                  <a:cubicBezTo>
                    <a:pt x="7191" y="7324"/>
                    <a:pt x="8554" y="4599"/>
                    <a:pt x="12111" y="6113"/>
                  </a:cubicBezTo>
                  <a:cubicBezTo>
                    <a:pt x="13474" y="6719"/>
                    <a:pt x="14685" y="8384"/>
                    <a:pt x="13095" y="9974"/>
                  </a:cubicBezTo>
                  <a:cubicBezTo>
                    <a:pt x="10749" y="12472"/>
                    <a:pt x="8175" y="12472"/>
                    <a:pt x="5677" y="97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8" name="任意多边形: 形状 447"/>
            <p:cNvSpPr/>
            <p:nvPr/>
          </p:nvSpPr>
          <p:spPr>
            <a:xfrm>
              <a:off x="1744148" y="752840"/>
              <a:ext cx="7570" cy="15139"/>
            </a:xfrm>
            <a:custGeom>
              <a:avLst/>
              <a:gdLst>
                <a:gd name="connsiteX0" fmla="*/ 7645 w 7569"/>
                <a:gd name="connsiteY0" fmla="*/ 9462 h 15139"/>
                <a:gd name="connsiteX1" fmla="*/ 5677 w 7569"/>
                <a:gd name="connsiteY1" fmla="*/ 5677 h 15139"/>
                <a:gd name="connsiteX2" fmla="*/ 7645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9462"/>
                  </a:moveTo>
                  <a:cubicBezTo>
                    <a:pt x="5904" y="8781"/>
                    <a:pt x="5753" y="7267"/>
                    <a:pt x="5677" y="5677"/>
                  </a:cubicBezTo>
                  <a:cubicBezTo>
                    <a:pt x="7418" y="6358"/>
                    <a:pt x="7570" y="7872"/>
                    <a:pt x="7645" y="946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9" name="任意多边形: 形状 448"/>
            <p:cNvSpPr/>
            <p:nvPr/>
          </p:nvSpPr>
          <p:spPr>
            <a:xfrm>
              <a:off x="1746116" y="756549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358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0" name="任意多边形: 形状 449"/>
            <p:cNvSpPr/>
            <p:nvPr/>
          </p:nvSpPr>
          <p:spPr>
            <a:xfrm>
              <a:off x="1712129" y="1114011"/>
              <a:ext cx="22709" cy="15139"/>
            </a:xfrm>
            <a:custGeom>
              <a:avLst/>
              <a:gdLst>
                <a:gd name="connsiteX0" fmla="*/ 9311 w 22708"/>
                <a:gd name="connsiteY0" fmla="*/ 11250 h 15139"/>
                <a:gd name="connsiteX1" fmla="*/ 5677 w 22708"/>
                <a:gd name="connsiteY1" fmla="*/ 9281 h 15139"/>
                <a:gd name="connsiteX2" fmla="*/ 13020 w 22708"/>
                <a:gd name="connsiteY2" fmla="*/ 5724 h 15139"/>
                <a:gd name="connsiteX3" fmla="*/ 17410 w 22708"/>
                <a:gd name="connsiteY3" fmla="*/ 8525 h 15139"/>
                <a:gd name="connsiteX4" fmla="*/ 9311 w 22708"/>
                <a:gd name="connsiteY4" fmla="*/ 112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9311" y="11250"/>
                  </a:moveTo>
                  <a:cubicBezTo>
                    <a:pt x="8478" y="9811"/>
                    <a:pt x="7115" y="9509"/>
                    <a:pt x="5677" y="9281"/>
                  </a:cubicBezTo>
                  <a:cubicBezTo>
                    <a:pt x="6888" y="5572"/>
                    <a:pt x="9916" y="5572"/>
                    <a:pt x="13020" y="5724"/>
                  </a:cubicBezTo>
                  <a:cubicBezTo>
                    <a:pt x="13777" y="7768"/>
                    <a:pt x="16199" y="7011"/>
                    <a:pt x="17410" y="8525"/>
                  </a:cubicBezTo>
                  <a:cubicBezTo>
                    <a:pt x="14609" y="9433"/>
                    <a:pt x="11960" y="10341"/>
                    <a:pt x="9311" y="11250"/>
                  </a:cubicBezTo>
                  <a:close/>
                </a:path>
              </a:pathLst>
            </a:custGeom>
            <a:solidFill>
              <a:srgbClr val="F1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1" name="任意多边形: 形状 450"/>
            <p:cNvSpPr/>
            <p:nvPr/>
          </p:nvSpPr>
          <p:spPr>
            <a:xfrm>
              <a:off x="1749901" y="1119735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247 w 15139"/>
                <a:gd name="connsiteY2" fmla="*/ 11430 h 15139"/>
                <a:gd name="connsiteX3" fmla="*/ 13247 w 15139"/>
                <a:gd name="connsiteY3" fmla="*/ 11430 h 15139"/>
                <a:gd name="connsiteX4" fmla="*/ 11354 w 15139"/>
                <a:gd name="connsiteY4" fmla="*/ 13322 h 15139"/>
                <a:gd name="connsiteX5" fmla="*/ 11354 w 15139"/>
                <a:gd name="connsiteY5" fmla="*/ 13322 h 15139"/>
                <a:gd name="connsiteX6" fmla="*/ 7570 w 15139"/>
                <a:gd name="connsiteY6" fmla="*/ 13322 h 15139"/>
                <a:gd name="connsiteX7" fmla="*/ 5677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9083" y="9916"/>
                    <a:pt x="10597" y="6586"/>
                    <a:pt x="13247" y="5677"/>
                  </a:cubicBezTo>
                  <a:cubicBezTo>
                    <a:pt x="13247" y="7570"/>
                    <a:pt x="13247" y="9462"/>
                    <a:pt x="13247" y="11430"/>
                  </a:cubicBezTo>
                  <a:lnTo>
                    <a:pt x="13247" y="11430"/>
                  </a:lnTo>
                  <a:cubicBezTo>
                    <a:pt x="12565" y="11960"/>
                    <a:pt x="11960" y="12717"/>
                    <a:pt x="11354" y="13322"/>
                  </a:cubicBezTo>
                  <a:lnTo>
                    <a:pt x="11354" y="13322"/>
                  </a:lnTo>
                  <a:cubicBezTo>
                    <a:pt x="10067" y="14382"/>
                    <a:pt x="8781" y="14382"/>
                    <a:pt x="7570" y="13322"/>
                  </a:cubicBezTo>
                  <a:cubicBezTo>
                    <a:pt x="6964" y="11960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2" name="任意多边形: 形状 451"/>
            <p:cNvSpPr/>
            <p:nvPr/>
          </p:nvSpPr>
          <p:spPr>
            <a:xfrm>
              <a:off x="1757546" y="1113982"/>
              <a:ext cx="7570" cy="15139"/>
            </a:xfrm>
            <a:custGeom>
              <a:avLst/>
              <a:gdLst>
                <a:gd name="connsiteX0" fmla="*/ 7494 w 7569"/>
                <a:gd name="connsiteY0" fmla="*/ 9462 h 15139"/>
                <a:gd name="connsiteX1" fmla="*/ 5677 w 7569"/>
                <a:gd name="connsiteY1" fmla="*/ 5677 h 15139"/>
                <a:gd name="connsiteX2" fmla="*/ 749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94" y="9462"/>
                  </a:moveTo>
                  <a:cubicBezTo>
                    <a:pt x="6888" y="8175"/>
                    <a:pt x="6283" y="6888"/>
                    <a:pt x="5677" y="5677"/>
                  </a:cubicBezTo>
                  <a:cubicBezTo>
                    <a:pt x="8024" y="6131"/>
                    <a:pt x="10749" y="6358"/>
                    <a:pt x="7494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3" name="任意多边形: 形状 452"/>
            <p:cNvSpPr/>
            <p:nvPr/>
          </p:nvSpPr>
          <p:spPr>
            <a:xfrm>
              <a:off x="1757470" y="111784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4" name="任意多边形: 形状 453"/>
            <p:cNvSpPr/>
            <p:nvPr/>
          </p:nvSpPr>
          <p:spPr>
            <a:xfrm>
              <a:off x="1840100" y="731083"/>
              <a:ext cx="15139" cy="15139"/>
            </a:xfrm>
            <a:custGeom>
              <a:avLst/>
              <a:gdLst>
                <a:gd name="connsiteX0" fmla="*/ 6691 w 15139"/>
                <a:gd name="connsiteY0" fmla="*/ 6466 h 15139"/>
                <a:gd name="connsiteX1" fmla="*/ 10400 w 15139"/>
                <a:gd name="connsiteY1" fmla="*/ 7753 h 15139"/>
                <a:gd name="connsiteX2" fmla="*/ 7145 w 15139"/>
                <a:gd name="connsiteY2" fmla="*/ 11008 h 15139"/>
                <a:gd name="connsiteX3" fmla="*/ 6691 w 15139"/>
                <a:gd name="connsiteY3" fmla="*/ 6466 h 15139"/>
                <a:gd name="connsiteX4" fmla="*/ 6691 w 15139"/>
                <a:gd name="connsiteY4" fmla="*/ 64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91" y="6466"/>
                  </a:moveTo>
                  <a:cubicBezTo>
                    <a:pt x="8130" y="6239"/>
                    <a:pt x="10476" y="4196"/>
                    <a:pt x="10400" y="7753"/>
                  </a:cubicBezTo>
                  <a:cubicBezTo>
                    <a:pt x="10400" y="9570"/>
                    <a:pt x="9416" y="11765"/>
                    <a:pt x="7145" y="11008"/>
                  </a:cubicBezTo>
                  <a:cubicBezTo>
                    <a:pt x="4420" y="10100"/>
                    <a:pt x="6237" y="8056"/>
                    <a:pt x="6691" y="6466"/>
                  </a:cubicBezTo>
                  <a:lnTo>
                    <a:pt x="6691" y="6466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5" name="任意多边形: 形状 454"/>
            <p:cNvSpPr/>
            <p:nvPr/>
          </p:nvSpPr>
          <p:spPr>
            <a:xfrm>
              <a:off x="1761255" y="722410"/>
              <a:ext cx="15139" cy="22709"/>
            </a:xfrm>
            <a:custGeom>
              <a:avLst/>
              <a:gdLst>
                <a:gd name="connsiteX0" fmla="*/ 5677 w 15139"/>
                <a:gd name="connsiteY0" fmla="*/ 7570 h 22708"/>
                <a:gd name="connsiteX1" fmla="*/ 11354 w 15139"/>
                <a:gd name="connsiteY1" fmla="*/ 5677 h 22708"/>
                <a:gd name="connsiteX2" fmla="*/ 11279 w 15139"/>
                <a:gd name="connsiteY2" fmla="*/ 10295 h 22708"/>
                <a:gd name="connsiteX3" fmla="*/ 11354 w 15139"/>
                <a:gd name="connsiteY3" fmla="*/ 17031 h 22708"/>
                <a:gd name="connsiteX4" fmla="*/ 5677 w 15139"/>
                <a:gd name="connsiteY4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7570"/>
                  </a:moveTo>
                  <a:cubicBezTo>
                    <a:pt x="7872" y="7797"/>
                    <a:pt x="9538" y="6434"/>
                    <a:pt x="11354" y="5677"/>
                  </a:cubicBezTo>
                  <a:cubicBezTo>
                    <a:pt x="13247" y="7191"/>
                    <a:pt x="17864" y="8326"/>
                    <a:pt x="11279" y="10295"/>
                  </a:cubicBezTo>
                  <a:cubicBezTo>
                    <a:pt x="9462" y="10824"/>
                    <a:pt x="12111" y="14685"/>
                    <a:pt x="11354" y="17031"/>
                  </a:cubicBezTo>
                  <a:cubicBezTo>
                    <a:pt x="9083" y="14155"/>
                    <a:pt x="6056" y="11657"/>
                    <a:pt x="5677" y="7570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6" name="任意多边形: 形状 455"/>
            <p:cNvSpPr/>
            <p:nvPr/>
          </p:nvSpPr>
          <p:spPr>
            <a:xfrm>
              <a:off x="1900137" y="1238333"/>
              <a:ext cx="7570" cy="15139"/>
            </a:xfrm>
            <a:custGeom>
              <a:avLst/>
              <a:gdLst>
                <a:gd name="connsiteX0" fmla="*/ 7513 w 7569"/>
                <a:gd name="connsiteY0" fmla="*/ 10690 h 15139"/>
                <a:gd name="connsiteX1" fmla="*/ 6453 w 7569"/>
                <a:gd name="connsiteY1" fmla="*/ 6072 h 15139"/>
                <a:gd name="connsiteX2" fmla="*/ 8043 w 7569"/>
                <a:gd name="connsiteY2" fmla="*/ 5769 h 15139"/>
                <a:gd name="connsiteX3" fmla="*/ 7513 w 7569"/>
                <a:gd name="connsiteY3" fmla="*/ 10690 h 15139"/>
                <a:gd name="connsiteX4" fmla="*/ 7513 w 7569"/>
                <a:gd name="connsiteY4" fmla="*/ 106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13" y="10690"/>
                  </a:moveTo>
                  <a:cubicBezTo>
                    <a:pt x="5696" y="9479"/>
                    <a:pt x="5015" y="7965"/>
                    <a:pt x="6453" y="6072"/>
                  </a:cubicBezTo>
                  <a:cubicBezTo>
                    <a:pt x="6680" y="5769"/>
                    <a:pt x="7740" y="5542"/>
                    <a:pt x="8043" y="5769"/>
                  </a:cubicBezTo>
                  <a:cubicBezTo>
                    <a:pt x="10238" y="7586"/>
                    <a:pt x="7664" y="9024"/>
                    <a:pt x="7513" y="10690"/>
                  </a:cubicBezTo>
                  <a:lnTo>
                    <a:pt x="7513" y="10690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7" name="任意多边形: 形状 456"/>
            <p:cNvSpPr/>
            <p:nvPr/>
          </p:nvSpPr>
          <p:spPr>
            <a:xfrm>
              <a:off x="1611076" y="1182571"/>
              <a:ext cx="15139" cy="7570"/>
            </a:xfrm>
            <a:custGeom>
              <a:avLst/>
              <a:gdLst>
                <a:gd name="connsiteX0" fmla="*/ 9462 w 15139"/>
                <a:gd name="connsiteY0" fmla="*/ 9302 h 7569"/>
                <a:gd name="connsiteX1" fmla="*/ 5677 w 15139"/>
                <a:gd name="connsiteY1" fmla="*/ 7409 h 7569"/>
                <a:gd name="connsiteX2" fmla="*/ 9386 w 15139"/>
                <a:gd name="connsiteY2" fmla="*/ 5744 h 7569"/>
                <a:gd name="connsiteX3" fmla="*/ 9462 w 15139"/>
                <a:gd name="connsiteY3" fmla="*/ 93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9302"/>
                  </a:moveTo>
                  <a:cubicBezTo>
                    <a:pt x="7872" y="9302"/>
                    <a:pt x="6434" y="9075"/>
                    <a:pt x="5677" y="7409"/>
                  </a:cubicBezTo>
                  <a:cubicBezTo>
                    <a:pt x="6434" y="5820"/>
                    <a:pt x="7797" y="5517"/>
                    <a:pt x="9386" y="5744"/>
                  </a:cubicBezTo>
                  <a:cubicBezTo>
                    <a:pt x="9386" y="6955"/>
                    <a:pt x="9386" y="8091"/>
                    <a:pt x="9462" y="9302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8" name="任意多边形: 形状 457"/>
            <p:cNvSpPr/>
            <p:nvPr/>
          </p:nvSpPr>
          <p:spPr>
            <a:xfrm>
              <a:off x="1843080" y="513288"/>
              <a:ext cx="15139" cy="15139"/>
            </a:xfrm>
            <a:custGeom>
              <a:avLst/>
              <a:gdLst>
                <a:gd name="connsiteX0" fmla="*/ 5679 w 15139"/>
                <a:gd name="connsiteY0" fmla="*/ 9437 h 15139"/>
                <a:gd name="connsiteX1" fmla="*/ 11280 w 15139"/>
                <a:gd name="connsiteY1" fmla="*/ 5728 h 15139"/>
                <a:gd name="connsiteX2" fmla="*/ 5679 w 15139"/>
                <a:gd name="connsiteY2" fmla="*/ 94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9" y="9437"/>
                  </a:moveTo>
                  <a:cubicBezTo>
                    <a:pt x="5603" y="5198"/>
                    <a:pt x="8555" y="5652"/>
                    <a:pt x="11280" y="5728"/>
                  </a:cubicBezTo>
                  <a:cubicBezTo>
                    <a:pt x="13551" y="13146"/>
                    <a:pt x="7495" y="8150"/>
                    <a:pt x="5679" y="943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9" name="任意多边形: 形状 458"/>
            <p:cNvSpPr/>
            <p:nvPr/>
          </p:nvSpPr>
          <p:spPr>
            <a:xfrm>
              <a:off x="1569292" y="1471718"/>
              <a:ext cx="15139" cy="7570"/>
            </a:xfrm>
            <a:custGeom>
              <a:avLst/>
              <a:gdLst>
                <a:gd name="connsiteX0" fmla="*/ 9462 w 15139"/>
                <a:gd name="connsiteY0" fmla="*/ 7267 h 7569"/>
                <a:gd name="connsiteX1" fmla="*/ 5677 w 15139"/>
                <a:gd name="connsiteY1" fmla="*/ 7267 h 7569"/>
                <a:gd name="connsiteX2" fmla="*/ 9462 w 1513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267"/>
                  </a:moveTo>
                  <a:cubicBezTo>
                    <a:pt x="8175" y="7267"/>
                    <a:pt x="6964" y="7267"/>
                    <a:pt x="5677" y="7267"/>
                  </a:cubicBezTo>
                  <a:cubicBezTo>
                    <a:pt x="6964" y="5147"/>
                    <a:pt x="8251" y="5147"/>
                    <a:pt x="9462" y="726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0" name="任意多边形: 形状 459"/>
            <p:cNvSpPr/>
            <p:nvPr/>
          </p:nvSpPr>
          <p:spPr>
            <a:xfrm>
              <a:off x="1573076" y="147330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5677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251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538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1" name="任意多边形: 形状 460"/>
            <p:cNvSpPr/>
            <p:nvPr/>
          </p:nvSpPr>
          <p:spPr>
            <a:xfrm>
              <a:off x="1544615" y="149995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2" name="任意多边形: 形状 461"/>
            <p:cNvSpPr/>
            <p:nvPr/>
          </p:nvSpPr>
          <p:spPr>
            <a:xfrm>
              <a:off x="1546507" y="149806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85" y="5904"/>
                    <a:pt x="7570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3" name="任意多边形: 形状 462"/>
            <p:cNvSpPr/>
            <p:nvPr/>
          </p:nvSpPr>
          <p:spPr>
            <a:xfrm>
              <a:off x="1822384" y="731905"/>
              <a:ext cx="15139" cy="22709"/>
            </a:xfrm>
            <a:custGeom>
              <a:avLst/>
              <a:gdLst>
                <a:gd name="connsiteX0" fmla="*/ 14945 w 15139"/>
                <a:gd name="connsiteY0" fmla="*/ 13289 h 22708"/>
                <a:gd name="connsiteX1" fmla="*/ 13052 w 15139"/>
                <a:gd name="connsiteY1" fmla="*/ 15182 h 22708"/>
                <a:gd name="connsiteX2" fmla="*/ 6316 w 15139"/>
                <a:gd name="connsiteY2" fmla="*/ 20253 h 22708"/>
                <a:gd name="connsiteX3" fmla="*/ 7375 w 15139"/>
                <a:gd name="connsiteY3" fmla="*/ 5720 h 22708"/>
                <a:gd name="connsiteX4" fmla="*/ 11690 w 15139"/>
                <a:gd name="connsiteY4" fmla="*/ 9126 h 22708"/>
                <a:gd name="connsiteX5" fmla="*/ 14945 w 15139"/>
                <a:gd name="connsiteY5" fmla="*/ 11397 h 22708"/>
                <a:gd name="connsiteX6" fmla="*/ 14945 w 15139"/>
                <a:gd name="connsiteY6" fmla="*/ 1328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5" y="13289"/>
                  </a:moveTo>
                  <a:cubicBezTo>
                    <a:pt x="14339" y="13895"/>
                    <a:pt x="13658" y="14576"/>
                    <a:pt x="13052" y="15182"/>
                  </a:cubicBezTo>
                  <a:cubicBezTo>
                    <a:pt x="9571" y="14727"/>
                    <a:pt x="9116" y="18664"/>
                    <a:pt x="6316" y="20253"/>
                  </a:cubicBezTo>
                  <a:cubicBezTo>
                    <a:pt x="3969" y="14803"/>
                    <a:pt x="8965" y="10413"/>
                    <a:pt x="7375" y="5720"/>
                  </a:cubicBezTo>
                  <a:cubicBezTo>
                    <a:pt x="9495" y="5947"/>
                    <a:pt x="12750" y="4509"/>
                    <a:pt x="11690" y="9126"/>
                  </a:cubicBezTo>
                  <a:cubicBezTo>
                    <a:pt x="11236" y="11094"/>
                    <a:pt x="13431" y="11170"/>
                    <a:pt x="14945" y="11397"/>
                  </a:cubicBezTo>
                  <a:cubicBezTo>
                    <a:pt x="14945" y="12002"/>
                    <a:pt x="14945" y="12608"/>
                    <a:pt x="14945" y="1328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4" name="任意多边形: 形状 463"/>
            <p:cNvSpPr/>
            <p:nvPr/>
          </p:nvSpPr>
          <p:spPr>
            <a:xfrm>
              <a:off x="1794864" y="777516"/>
              <a:ext cx="15139" cy="7570"/>
            </a:xfrm>
            <a:custGeom>
              <a:avLst/>
              <a:gdLst>
                <a:gd name="connsiteX0" fmla="*/ 12036 w 15139"/>
                <a:gd name="connsiteY0" fmla="*/ 5677 h 7569"/>
                <a:gd name="connsiteX1" fmla="*/ 5677 w 15139"/>
                <a:gd name="connsiteY1" fmla="*/ 8251 h 7569"/>
                <a:gd name="connsiteX2" fmla="*/ 12036 w 15139"/>
                <a:gd name="connsiteY2" fmla="*/ 5677 h 7569"/>
                <a:gd name="connsiteX3" fmla="*/ 12036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036" y="5677"/>
                  </a:moveTo>
                  <a:cubicBezTo>
                    <a:pt x="9689" y="8781"/>
                    <a:pt x="9689" y="8781"/>
                    <a:pt x="5677" y="8251"/>
                  </a:cubicBezTo>
                  <a:cubicBezTo>
                    <a:pt x="6888" y="5072"/>
                    <a:pt x="9613" y="5829"/>
                    <a:pt x="12036" y="5677"/>
                  </a:cubicBezTo>
                  <a:lnTo>
                    <a:pt x="1203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5" name="任意多边形: 形状 464"/>
            <p:cNvSpPr/>
            <p:nvPr/>
          </p:nvSpPr>
          <p:spPr>
            <a:xfrm>
              <a:off x="1611716" y="1361700"/>
              <a:ext cx="7570" cy="7570"/>
            </a:xfrm>
            <a:custGeom>
              <a:avLst/>
              <a:gdLst>
                <a:gd name="connsiteX0" fmla="*/ 8291 w 7569"/>
                <a:gd name="connsiteY0" fmla="*/ 5710 h 7569"/>
                <a:gd name="connsiteX1" fmla="*/ 9427 w 7569"/>
                <a:gd name="connsiteY1" fmla="*/ 7299 h 7569"/>
                <a:gd name="connsiteX2" fmla="*/ 7156 w 7569"/>
                <a:gd name="connsiteY2" fmla="*/ 8586 h 7569"/>
                <a:gd name="connsiteX3" fmla="*/ 5718 w 7569"/>
                <a:gd name="connsiteY3" fmla="*/ 6770 h 7569"/>
                <a:gd name="connsiteX4" fmla="*/ 8291 w 7569"/>
                <a:gd name="connsiteY4" fmla="*/ 57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91" y="5710"/>
                  </a:moveTo>
                  <a:cubicBezTo>
                    <a:pt x="8443" y="5937"/>
                    <a:pt x="9276" y="6618"/>
                    <a:pt x="9427" y="7299"/>
                  </a:cubicBezTo>
                  <a:cubicBezTo>
                    <a:pt x="9654" y="9267"/>
                    <a:pt x="8140" y="8738"/>
                    <a:pt x="7156" y="8586"/>
                  </a:cubicBezTo>
                  <a:cubicBezTo>
                    <a:pt x="6248" y="8435"/>
                    <a:pt x="5491" y="7905"/>
                    <a:pt x="5718" y="6770"/>
                  </a:cubicBezTo>
                  <a:cubicBezTo>
                    <a:pt x="5869" y="5937"/>
                    <a:pt x="6702" y="5558"/>
                    <a:pt x="8291" y="5710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6" name="任意多边形: 形状 465"/>
            <p:cNvSpPr/>
            <p:nvPr/>
          </p:nvSpPr>
          <p:spPr>
            <a:xfrm>
              <a:off x="1560814" y="894097"/>
              <a:ext cx="15139" cy="7570"/>
            </a:xfrm>
            <a:custGeom>
              <a:avLst/>
              <a:gdLst>
                <a:gd name="connsiteX0" fmla="*/ 12263 w 15139"/>
                <a:gd name="connsiteY0" fmla="*/ 6954 h 7569"/>
                <a:gd name="connsiteX1" fmla="*/ 5677 w 15139"/>
                <a:gd name="connsiteY1" fmla="*/ 6197 h 7569"/>
                <a:gd name="connsiteX2" fmla="*/ 12263 w 15139"/>
                <a:gd name="connsiteY2" fmla="*/ 6954 h 7569"/>
                <a:gd name="connsiteX3" fmla="*/ 12263 w 15139"/>
                <a:gd name="connsiteY3" fmla="*/ 695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263" y="6954"/>
                  </a:moveTo>
                  <a:cubicBezTo>
                    <a:pt x="9840" y="9300"/>
                    <a:pt x="9840" y="9300"/>
                    <a:pt x="5677" y="6197"/>
                  </a:cubicBezTo>
                  <a:cubicBezTo>
                    <a:pt x="8099" y="4456"/>
                    <a:pt x="9992" y="7711"/>
                    <a:pt x="12263" y="6954"/>
                  </a:cubicBezTo>
                  <a:lnTo>
                    <a:pt x="12263" y="6954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7" name="任意多边形: 形状 466"/>
            <p:cNvSpPr/>
            <p:nvPr/>
          </p:nvSpPr>
          <p:spPr>
            <a:xfrm>
              <a:off x="1731699" y="439158"/>
              <a:ext cx="7570" cy="7570"/>
            </a:xfrm>
            <a:custGeom>
              <a:avLst/>
              <a:gdLst>
                <a:gd name="connsiteX0" fmla="*/ 8664 w 7569"/>
                <a:gd name="connsiteY0" fmla="*/ 5677 h 7569"/>
                <a:gd name="connsiteX1" fmla="*/ 6317 w 7569"/>
                <a:gd name="connsiteY1" fmla="*/ 8705 h 7569"/>
                <a:gd name="connsiteX2" fmla="*/ 5712 w 7569"/>
                <a:gd name="connsiteY2" fmla="*/ 8099 h 7569"/>
                <a:gd name="connsiteX3" fmla="*/ 8664 w 7569"/>
                <a:gd name="connsiteY3" fmla="*/ 5677 h 7569"/>
                <a:gd name="connsiteX4" fmla="*/ 86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664" y="5677"/>
                  </a:moveTo>
                  <a:cubicBezTo>
                    <a:pt x="8437" y="7115"/>
                    <a:pt x="8588" y="8932"/>
                    <a:pt x="6317" y="8705"/>
                  </a:cubicBezTo>
                  <a:cubicBezTo>
                    <a:pt x="6090" y="8705"/>
                    <a:pt x="5712" y="8326"/>
                    <a:pt x="5712" y="8099"/>
                  </a:cubicBezTo>
                  <a:cubicBezTo>
                    <a:pt x="5409" y="5753"/>
                    <a:pt x="7150" y="5904"/>
                    <a:pt x="8664" y="5677"/>
                  </a:cubicBezTo>
                  <a:lnTo>
                    <a:pt x="8664" y="5677"/>
                  </a:ln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8" name="任意多边形: 形状 467"/>
            <p:cNvSpPr/>
            <p:nvPr/>
          </p:nvSpPr>
          <p:spPr>
            <a:xfrm>
              <a:off x="1747813" y="1342269"/>
              <a:ext cx="15139" cy="15139"/>
            </a:xfrm>
            <a:custGeom>
              <a:avLst/>
              <a:gdLst>
                <a:gd name="connsiteX0" fmla="*/ 13442 w 15139"/>
                <a:gd name="connsiteY0" fmla="*/ 15074 h 15139"/>
                <a:gd name="connsiteX1" fmla="*/ 9657 w 15139"/>
                <a:gd name="connsiteY1" fmla="*/ 15074 h 15139"/>
                <a:gd name="connsiteX2" fmla="*/ 6402 w 15139"/>
                <a:gd name="connsiteY2" fmla="*/ 7429 h 15139"/>
                <a:gd name="connsiteX3" fmla="*/ 16243 w 15139"/>
                <a:gd name="connsiteY3" fmla="*/ 5688 h 15139"/>
                <a:gd name="connsiteX4" fmla="*/ 13442 w 15139"/>
                <a:gd name="connsiteY4" fmla="*/ 150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2" y="15074"/>
                  </a:moveTo>
                  <a:cubicBezTo>
                    <a:pt x="12155" y="15074"/>
                    <a:pt x="10944" y="15074"/>
                    <a:pt x="9657" y="15074"/>
                  </a:cubicBezTo>
                  <a:cubicBezTo>
                    <a:pt x="6175" y="13560"/>
                    <a:pt x="4661" y="10381"/>
                    <a:pt x="6402" y="7429"/>
                  </a:cubicBezTo>
                  <a:cubicBezTo>
                    <a:pt x="8900" y="3114"/>
                    <a:pt x="13064" y="8488"/>
                    <a:pt x="16243" y="5688"/>
                  </a:cubicBezTo>
                  <a:cubicBezTo>
                    <a:pt x="17303" y="10154"/>
                    <a:pt x="12609" y="11668"/>
                    <a:pt x="13442" y="1507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9" name="任意多边形: 形状 468"/>
            <p:cNvSpPr/>
            <p:nvPr/>
          </p:nvSpPr>
          <p:spPr>
            <a:xfrm>
              <a:off x="1742781" y="1348552"/>
              <a:ext cx="7570" cy="15139"/>
            </a:xfrm>
            <a:custGeom>
              <a:avLst/>
              <a:gdLst>
                <a:gd name="connsiteX0" fmla="*/ 9012 w 7569"/>
                <a:gd name="connsiteY0" fmla="*/ 10683 h 15139"/>
                <a:gd name="connsiteX1" fmla="*/ 6817 w 7569"/>
                <a:gd name="connsiteY1" fmla="*/ 9245 h 15139"/>
                <a:gd name="connsiteX2" fmla="*/ 6892 w 7569"/>
                <a:gd name="connsiteY2" fmla="*/ 5763 h 15139"/>
                <a:gd name="connsiteX3" fmla="*/ 8936 w 7569"/>
                <a:gd name="connsiteY3" fmla="*/ 8034 h 15139"/>
                <a:gd name="connsiteX4" fmla="*/ 9012 w 7569"/>
                <a:gd name="connsiteY4" fmla="*/ 10683 h 15139"/>
                <a:gd name="connsiteX5" fmla="*/ 9012 w 7569"/>
                <a:gd name="connsiteY5" fmla="*/ 10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10683"/>
                  </a:moveTo>
                  <a:cubicBezTo>
                    <a:pt x="8255" y="10229"/>
                    <a:pt x="7422" y="9850"/>
                    <a:pt x="6817" y="9245"/>
                  </a:cubicBezTo>
                  <a:cubicBezTo>
                    <a:pt x="5681" y="8109"/>
                    <a:pt x="4924" y="6520"/>
                    <a:pt x="6892" y="5763"/>
                  </a:cubicBezTo>
                  <a:cubicBezTo>
                    <a:pt x="8104" y="5309"/>
                    <a:pt x="8785" y="6747"/>
                    <a:pt x="8936" y="8034"/>
                  </a:cubicBezTo>
                  <a:cubicBezTo>
                    <a:pt x="9012" y="8866"/>
                    <a:pt x="8936" y="9775"/>
                    <a:pt x="9012" y="10683"/>
                  </a:cubicBezTo>
                  <a:lnTo>
                    <a:pt x="9012" y="10683"/>
                  </a:ln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0" name="任意多边形: 形状 469"/>
            <p:cNvSpPr/>
            <p:nvPr/>
          </p:nvSpPr>
          <p:spPr>
            <a:xfrm>
              <a:off x="1782223" y="142955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888" y="6964"/>
                    <a:pt x="6283" y="6358"/>
                    <a:pt x="5677" y="5677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1" name="任意多边形: 形状 470"/>
            <p:cNvSpPr/>
            <p:nvPr/>
          </p:nvSpPr>
          <p:spPr>
            <a:xfrm>
              <a:off x="1761379" y="1128894"/>
              <a:ext cx="7570" cy="15139"/>
            </a:xfrm>
            <a:custGeom>
              <a:avLst/>
              <a:gdLst>
                <a:gd name="connsiteX0" fmla="*/ 7521 w 7569"/>
                <a:gd name="connsiteY0" fmla="*/ 9916 h 15139"/>
                <a:gd name="connsiteX1" fmla="*/ 5780 w 7569"/>
                <a:gd name="connsiteY1" fmla="*/ 6358 h 15139"/>
                <a:gd name="connsiteX2" fmla="*/ 6840 w 7569"/>
                <a:gd name="connsiteY2" fmla="*/ 5677 h 15139"/>
                <a:gd name="connsiteX3" fmla="*/ 7521 w 7569"/>
                <a:gd name="connsiteY3" fmla="*/ 9916 h 15139"/>
                <a:gd name="connsiteX4" fmla="*/ 7521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21" y="9916"/>
                  </a:moveTo>
                  <a:cubicBezTo>
                    <a:pt x="6083" y="9159"/>
                    <a:pt x="5402" y="7948"/>
                    <a:pt x="5780" y="6358"/>
                  </a:cubicBezTo>
                  <a:cubicBezTo>
                    <a:pt x="5856" y="6056"/>
                    <a:pt x="6462" y="5904"/>
                    <a:pt x="6840" y="5677"/>
                  </a:cubicBezTo>
                  <a:cubicBezTo>
                    <a:pt x="7143" y="7040"/>
                    <a:pt x="7370" y="8478"/>
                    <a:pt x="7521" y="9916"/>
                  </a:cubicBezTo>
                  <a:lnTo>
                    <a:pt x="7521" y="9916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2" name="任意多边形: 形状 471"/>
            <p:cNvSpPr/>
            <p:nvPr/>
          </p:nvSpPr>
          <p:spPr>
            <a:xfrm>
              <a:off x="1751793" y="112730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175" y="7797"/>
                    <a:pt x="6888" y="7797"/>
                    <a:pt x="5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3" name="任意多边形: 形状 472"/>
            <p:cNvSpPr/>
            <p:nvPr/>
          </p:nvSpPr>
          <p:spPr>
            <a:xfrm>
              <a:off x="1755578" y="11254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74" name="组合 473"/>
          <p:cNvGrpSpPr/>
          <p:nvPr userDrawn="1"/>
        </p:nvGrpSpPr>
        <p:grpSpPr>
          <a:xfrm>
            <a:off x="11178472" y="-209625"/>
            <a:ext cx="1129640" cy="2793195"/>
            <a:chOff x="5467035" y="1569010"/>
            <a:chExt cx="1129640" cy="2793195"/>
          </a:xfrm>
        </p:grpSpPr>
        <p:sp>
          <p:nvSpPr>
            <p:cNvPr id="475" name="任意多边形: 形状 474"/>
            <p:cNvSpPr/>
            <p:nvPr/>
          </p:nvSpPr>
          <p:spPr>
            <a:xfrm>
              <a:off x="5869930" y="2337302"/>
              <a:ext cx="52987" cy="45417"/>
            </a:xfrm>
            <a:custGeom>
              <a:avLst/>
              <a:gdLst>
                <a:gd name="connsiteX0" fmla="*/ 46622 w 52986"/>
                <a:gd name="connsiteY0" fmla="*/ 17630 h 45417"/>
                <a:gd name="connsiteX1" fmla="*/ 48439 w 52986"/>
                <a:gd name="connsiteY1" fmla="*/ 27092 h 45417"/>
                <a:gd name="connsiteX2" fmla="*/ 48439 w 52986"/>
                <a:gd name="connsiteY2" fmla="*/ 30953 h 45417"/>
                <a:gd name="connsiteX3" fmla="*/ 33148 w 52986"/>
                <a:gd name="connsiteY3" fmla="*/ 44124 h 45417"/>
                <a:gd name="connsiteX4" fmla="*/ 18993 w 52986"/>
                <a:gd name="connsiteY4" fmla="*/ 35873 h 45417"/>
                <a:gd name="connsiteX5" fmla="*/ 16192 w 52986"/>
                <a:gd name="connsiteY5" fmla="*/ 34056 h 45417"/>
                <a:gd name="connsiteX6" fmla="*/ 18312 w 52986"/>
                <a:gd name="connsiteY6" fmla="*/ 35948 h 45417"/>
                <a:gd name="connsiteX7" fmla="*/ 16117 w 52986"/>
                <a:gd name="connsiteY7" fmla="*/ 46167 h 45417"/>
                <a:gd name="connsiteX8" fmla="*/ 5897 w 52986"/>
                <a:gd name="connsiteY8" fmla="*/ 33375 h 45417"/>
                <a:gd name="connsiteX9" fmla="*/ 9153 w 52986"/>
                <a:gd name="connsiteY9" fmla="*/ 22853 h 45417"/>
                <a:gd name="connsiteX10" fmla="*/ 10591 w 52986"/>
                <a:gd name="connsiteY10" fmla="*/ 15662 h 45417"/>
                <a:gd name="connsiteX11" fmla="*/ 10591 w 52986"/>
                <a:gd name="connsiteY11" fmla="*/ 15662 h 45417"/>
                <a:gd name="connsiteX12" fmla="*/ 18236 w 52986"/>
                <a:gd name="connsiteY12" fmla="*/ 10818 h 45417"/>
                <a:gd name="connsiteX13" fmla="*/ 25124 w 52986"/>
                <a:gd name="connsiteY13" fmla="*/ 12861 h 45417"/>
                <a:gd name="connsiteX14" fmla="*/ 22702 w 52986"/>
                <a:gd name="connsiteY14" fmla="*/ 6881 h 45417"/>
                <a:gd name="connsiteX15" fmla="*/ 44502 w 52986"/>
                <a:gd name="connsiteY15" fmla="*/ 12937 h 45417"/>
                <a:gd name="connsiteX16" fmla="*/ 44956 w 52986"/>
                <a:gd name="connsiteY16" fmla="*/ 14451 h 45417"/>
                <a:gd name="connsiteX17" fmla="*/ 45637 w 52986"/>
                <a:gd name="connsiteY17" fmla="*/ 14905 h 45417"/>
                <a:gd name="connsiteX18" fmla="*/ 46697 w 52986"/>
                <a:gd name="connsiteY18" fmla="*/ 15662 h 45417"/>
                <a:gd name="connsiteX19" fmla="*/ 46622 w 52986"/>
                <a:gd name="connsiteY19" fmla="*/ 176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86" h="45417">
                  <a:moveTo>
                    <a:pt x="46622" y="17630"/>
                  </a:moveTo>
                  <a:cubicBezTo>
                    <a:pt x="46167" y="20961"/>
                    <a:pt x="46546" y="24216"/>
                    <a:pt x="48439" y="27092"/>
                  </a:cubicBezTo>
                  <a:cubicBezTo>
                    <a:pt x="47303" y="28379"/>
                    <a:pt x="46849" y="29666"/>
                    <a:pt x="48439" y="30953"/>
                  </a:cubicBezTo>
                  <a:cubicBezTo>
                    <a:pt x="43216" y="35191"/>
                    <a:pt x="40036" y="41777"/>
                    <a:pt x="33148" y="44124"/>
                  </a:cubicBezTo>
                  <a:cubicBezTo>
                    <a:pt x="27773" y="42534"/>
                    <a:pt x="25049" y="36327"/>
                    <a:pt x="18993" y="35873"/>
                  </a:cubicBezTo>
                  <a:cubicBezTo>
                    <a:pt x="18085" y="35191"/>
                    <a:pt x="17706" y="33753"/>
                    <a:pt x="16192" y="34056"/>
                  </a:cubicBezTo>
                  <a:cubicBezTo>
                    <a:pt x="17025" y="34510"/>
                    <a:pt x="17706" y="35191"/>
                    <a:pt x="18312" y="35948"/>
                  </a:cubicBezTo>
                  <a:cubicBezTo>
                    <a:pt x="19371" y="39809"/>
                    <a:pt x="19523" y="43367"/>
                    <a:pt x="16117" y="46167"/>
                  </a:cubicBezTo>
                  <a:cubicBezTo>
                    <a:pt x="9228" y="44880"/>
                    <a:pt x="8774" y="37841"/>
                    <a:pt x="5897" y="33375"/>
                  </a:cubicBezTo>
                  <a:cubicBezTo>
                    <a:pt x="4686" y="31482"/>
                    <a:pt x="8850" y="26941"/>
                    <a:pt x="9153" y="22853"/>
                  </a:cubicBezTo>
                  <a:cubicBezTo>
                    <a:pt x="9304" y="20507"/>
                    <a:pt x="10515" y="18160"/>
                    <a:pt x="10591" y="15662"/>
                  </a:cubicBezTo>
                  <a:lnTo>
                    <a:pt x="10591" y="15662"/>
                  </a:lnTo>
                  <a:cubicBezTo>
                    <a:pt x="13316" y="14375"/>
                    <a:pt x="14905" y="11120"/>
                    <a:pt x="18236" y="10818"/>
                  </a:cubicBezTo>
                  <a:cubicBezTo>
                    <a:pt x="20658" y="11272"/>
                    <a:pt x="22096" y="14905"/>
                    <a:pt x="25124" y="12861"/>
                  </a:cubicBezTo>
                  <a:cubicBezTo>
                    <a:pt x="22778" y="11575"/>
                    <a:pt x="19750" y="10439"/>
                    <a:pt x="22702" y="6881"/>
                  </a:cubicBezTo>
                  <a:cubicBezTo>
                    <a:pt x="31482" y="3475"/>
                    <a:pt x="38068" y="7866"/>
                    <a:pt x="44502" y="12937"/>
                  </a:cubicBezTo>
                  <a:cubicBezTo>
                    <a:pt x="44881" y="13391"/>
                    <a:pt x="44956" y="13921"/>
                    <a:pt x="44956" y="14451"/>
                  </a:cubicBezTo>
                  <a:cubicBezTo>
                    <a:pt x="44956" y="15359"/>
                    <a:pt x="45183" y="15511"/>
                    <a:pt x="45637" y="14905"/>
                  </a:cubicBezTo>
                  <a:cubicBezTo>
                    <a:pt x="46167" y="14829"/>
                    <a:pt x="46546" y="15056"/>
                    <a:pt x="46697" y="15662"/>
                  </a:cubicBezTo>
                  <a:cubicBezTo>
                    <a:pt x="46470" y="16343"/>
                    <a:pt x="46470" y="16949"/>
                    <a:pt x="46622" y="1763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6" name="任意多边形: 形状 475"/>
            <p:cNvSpPr/>
            <p:nvPr/>
          </p:nvSpPr>
          <p:spPr>
            <a:xfrm>
              <a:off x="6471010" y="1602992"/>
              <a:ext cx="37848" cy="52987"/>
            </a:xfrm>
            <a:custGeom>
              <a:avLst/>
              <a:gdLst>
                <a:gd name="connsiteX0" fmla="*/ 25368 w 37847"/>
                <a:gd name="connsiteY0" fmla="*/ 52288 h 52986"/>
                <a:gd name="connsiteX1" fmla="*/ 25141 w 37847"/>
                <a:gd name="connsiteY1" fmla="*/ 53877 h 52986"/>
                <a:gd name="connsiteX2" fmla="*/ 10002 w 37847"/>
                <a:gd name="connsiteY2" fmla="*/ 50395 h 52986"/>
                <a:gd name="connsiteX3" fmla="*/ 9169 w 37847"/>
                <a:gd name="connsiteY3" fmla="*/ 50320 h 52986"/>
                <a:gd name="connsiteX4" fmla="*/ 8337 w 37847"/>
                <a:gd name="connsiteY4" fmla="*/ 50395 h 52986"/>
                <a:gd name="connsiteX5" fmla="*/ 6217 w 37847"/>
                <a:gd name="connsiteY5" fmla="*/ 46308 h 52986"/>
                <a:gd name="connsiteX6" fmla="*/ 7126 w 37847"/>
                <a:gd name="connsiteY6" fmla="*/ 31320 h 52986"/>
                <a:gd name="connsiteX7" fmla="*/ 5763 w 37847"/>
                <a:gd name="connsiteY7" fmla="*/ 27762 h 52986"/>
                <a:gd name="connsiteX8" fmla="*/ 9926 w 37847"/>
                <a:gd name="connsiteY8" fmla="*/ 24810 h 52986"/>
                <a:gd name="connsiteX9" fmla="*/ 12424 w 37847"/>
                <a:gd name="connsiteY9" fmla="*/ 24583 h 52986"/>
                <a:gd name="connsiteX10" fmla="*/ 26655 w 37847"/>
                <a:gd name="connsiteY10" fmla="*/ 26627 h 52986"/>
                <a:gd name="connsiteX11" fmla="*/ 29229 w 37847"/>
                <a:gd name="connsiteY11" fmla="*/ 28292 h 52986"/>
                <a:gd name="connsiteX12" fmla="*/ 29683 w 37847"/>
                <a:gd name="connsiteY12" fmla="*/ 27762 h 52986"/>
                <a:gd name="connsiteX13" fmla="*/ 27791 w 37847"/>
                <a:gd name="connsiteY13" fmla="*/ 26476 h 52986"/>
                <a:gd name="connsiteX14" fmla="*/ 7959 w 37847"/>
                <a:gd name="connsiteY14" fmla="*/ 16257 h 52986"/>
                <a:gd name="connsiteX15" fmla="*/ 5763 w 37847"/>
                <a:gd name="connsiteY15" fmla="*/ 13380 h 52986"/>
                <a:gd name="connsiteX16" fmla="*/ 5839 w 37847"/>
                <a:gd name="connsiteY16" fmla="*/ 9141 h 52986"/>
                <a:gd name="connsiteX17" fmla="*/ 5915 w 37847"/>
                <a:gd name="connsiteY17" fmla="*/ 6946 h 52986"/>
                <a:gd name="connsiteX18" fmla="*/ 11213 w 37847"/>
                <a:gd name="connsiteY18" fmla="*/ 5735 h 52986"/>
                <a:gd name="connsiteX19" fmla="*/ 14090 w 37847"/>
                <a:gd name="connsiteY19" fmla="*/ 6114 h 52986"/>
                <a:gd name="connsiteX20" fmla="*/ 17723 w 37847"/>
                <a:gd name="connsiteY20" fmla="*/ 6871 h 52986"/>
                <a:gd name="connsiteX21" fmla="*/ 19464 w 37847"/>
                <a:gd name="connsiteY21" fmla="*/ 6946 h 52986"/>
                <a:gd name="connsiteX22" fmla="*/ 36571 w 37847"/>
                <a:gd name="connsiteY22" fmla="*/ 31547 h 52986"/>
                <a:gd name="connsiteX23" fmla="*/ 36571 w 37847"/>
                <a:gd name="connsiteY23" fmla="*/ 33288 h 52986"/>
                <a:gd name="connsiteX24" fmla="*/ 36117 w 37847"/>
                <a:gd name="connsiteY24" fmla="*/ 34726 h 52986"/>
                <a:gd name="connsiteX25" fmla="*/ 36571 w 37847"/>
                <a:gd name="connsiteY25" fmla="*/ 35408 h 52986"/>
                <a:gd name="connsiteX26" fmla="*/ 36571 w 37847"/>
                <a:gd name="connsiteY26" fmla="*/ 35408 h 52986"/>
                <a:gd name="connsiteX27" fmla="*/ 30970 w 37847"/>
                <a:gd name="connsiteY27" fmla="*/ 44870 h 52986"/>
                <a:gd name="connsiteX28" fmla="*/ 30970 w 37847"/>
                <a:gd name="connsiteY28" fmla="*/ 44870 h 52986"/>
                <a:gd name="connsiteX29" fmla="*/ 29077 w 37847"/>
                <a:gd name="connsiteY29" fmla="*/ 48654 h 52986"/>
                <a:gd name="connsiteX30" fmla="*/ 29077 w 37847"/>
                <a:gd name="connsiteY30" fmla="*/ 48654 h 52986"/>
                <a:gd name="connsiteX31" fmla="*/ 25368 w 37847"/>
                <a:gd name="connsiteY31" fmla="*/ 522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847" h="52986">
                  <a:moveTo>
                    <a:pt x="25368" y="52288"/>
                  </a:moveTo>
                  <a:cubicBezTo>
                    <a:pt x="25217" y="52818"/>
                    <a:pt x="25141" y="53348"/>
                    <a:pt x="25141" y="53877"/>
                  </a:cubicBezTo>
                  <a:cubicBezTo>
                    <a:pt x="19994" y="53348"/>
                    <a:pt x="15225" y="50698"/>
                    <a:pt x="10002" y="50395"/>
                  </a:cubicBezTo>
                  <a:lnTo>
                    <a:pt x="9169" y="50320"/>
                  </a:lnTo>
                  <a:lnTo>
                    <a:pt x="8337" y="50395"/>
                  </a:lnTo>
                  <a:cubicBezTo>
                    <a:pt x="6747" y="49487"/>
                    <a:pt x="5233" y="48579"/>
                    <a:pt x="6217" y="46308"/>
                  </a:cubicBezTo>
                  <a:cubicBezTo>
                    <a:pt x="9851" y="41539"/>
                    <a:pt x="12349" y="36619"/>
                    <a:pt x="7126" y="31320"/>
                  </a:cubicBezTo>
                  <a:cubicBezTo>
                    <a:pt x="6217" y="30336"/>
                    <a:pt x="5612" y="29201"/>
                    <a:pt x="5763" y="27762"/>
                  </a:cubicBezTo>
                  <a:cubicBezTo>
                    <a:pt x="6671" y="26173"/>
                    <a:pt x="8261" y="25416"/>
                    <a:pt x="9926" y="24810"/>
                  </a:cubicBezTo>
                  <a:cubicBezTo>
                    <a:pt x="10759" y="24659"/>
                    <a:pt x="11592" y="24583"/>
                    <a:pt x="12424" y="24583"/>
                  </a:cubicBezTo>
                  <a:cubicBezTo>
                    <a:pt x="17117" y="25340"/>
                    <a:pt x="22870" y="19133"/>
                    <a:pt x="26655" y="26627"/>
                  </a:cubicBezTo>
                  <a:cubicBezTo>
                    <a:pt x="27337" y="27460"/>
                    <a:pt x="27791" y="28595"/>
                    <a:pt x="29229" y="28292"/>
                  </a:cubicBezTo>
                  <a:cubicBezTo>
                    <a:pt x="29456" y="28217"/>
                    <a:pt x="29759" y="27990"/>
                    <a:pt x="29683" y="27762"/>
                  </a:cubicBezTo>
                  <a:cubicBezTo>
                    <a:pt x="29532" y="26703"/>
                    <a:pt x="28547" y="26778"/>
                    <a:pt x="27791" y="26476"/>
                  </a:cubicBezTo>
                  <a:cubicBezTo>
                    <a:pt x="23098" y="19285"/>
                    <a:pt x="14014" y="20723"/>
                    <a:pt x="7959" y="16257"/>
                  </a:cubicBezTo>
                  <a:cubicBezTo>
                    <a:pt x="6899" y="15500"/>
                    <a:pt x="6066" y="14667"/>
                    <a:pt x="5763" y="13380"/>
                  </a:cubicBezTo>
                  <a:cubicBezTo>
                    <a:pt x="6217" y="12018"/>
                    <a:pt x="7731" y="10580"/>
                    <a:pt x="5839" y="9141"/>
                  </a:cubicBezTo>
                  <a:cubicBezTo>
                    <a:pt x="5612" y="8384"/>
                    <a:pt x="5612" y="7627"/>
                    <a:pt x="5915" y="6946"/>
                  </a:cubicBezTo>
                  <a:cubicBezTo>
                    <a:pt x="7429" y="5432"/>
                    <a:pt x="9321" y="5659"/>
                    <a:pt x="11213" y="5735"/>
                  </a:cubicBezTo>
                  <a:cubicBezTo>
                    <a:pt x="12122" y="6265"/>
                    <a:pt x="12954" y="7173"/>
                    <a:pt x="14090" y="6114"/>
                  </a:cubicBezTo>
                  <a:cubicBezTo>
                    <a:pt x="15377" y="6114"/>
                    <a:pt x="16512" y="6719"/>
                    <a:pt x="17723" y="6871"/>
                  </a:cubicBezTo>
                  <a:cubicBezTo>
                    <a:pt x="18329" y="6946"/>
                    <a:pt x="18934" y="7022"/>
                    <a:pt x="19464" y="6946"/>
                  </a:cubicBezTo>
                  <a:cubicBezTo>
                    <a:pt x="34452" y="11564"/>
                    <a:pt x="36723" y="14743"/>
                    <a:pt x="36571" y="31547"/>
                  </a:cubicBezTo>
                  <a:cubicBezTo>
                    <a:pt x="36495" y="32153"/>
                    <a:pt x="36495" y="32683"/>
                    <a:pt x="36571" y="33288"/>
                  </a:cubicBezTo>
                  <a:cubicBezTo>
                    <a:pt x="36117" y="33742"/>
                    <a:pt x="35965" y="34197"/>
                    <a:pt x="36117" y="34726"/>
                  </a:cubicBezTo>
                  <a:cubicBezTo>
                    <a:pt x="36269" y="35181"/>
                    <a:pt x="36420" y="35408"/>
                    <a:pt x="36571" y="35408"/>
                  </a:cubicBezTo>
                  <a:lnTo>
                    <a:pt x="36571" y="35408"/>
                  </a:lnTo>
                  <a:cubicBezTo>
                    <a:pt x="39448" y="41388"/>
                    <a:pt x="33014" y="41842"/>
                    <a:pt x="30970" y="44870"/>
                  </a:cubicBezTo>
                  <a:lnTo>
                    <a:pt x="30970" y="44870"/>
                  </a:lnTo>
                  <a:cubicBezTo>
                    <a:pt x="29834" y="45854"/>
                    <a:pt x="30137" y="47670"/>
                    <a:pt x="29077" y="48654"/>
                  </a:cubicBezTo>
                  <a:lnTo>
                    <a:pt x="29077" y="48654"/>
                  </a:lnTo>
                  <a:cubicBezTo>
                    <a:pt x="27412" y="49411"/>
                    <a:pt x="26201" y="50622"/>
                    <a:pt x="25368" y="52288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7" name="任意多边形: 形状 476"/>
            <p:cNvSpPr/>
            <p:nvPr/>
          </p:nvSpPr>
          <p:spPr>
            <a:xfrm>
              <a:off x="6524751" y="2246519"/>
              <a:ext cx="30278" cy="52987"/>
            </a:xfrm>
            <a:custGeom>
              <a:avLst/>
              <a:gdLst>
                <a:gd name="connsiteX0" fmla="*/ 22798 w 30278"/>
                <a:gd name="connsiteY0" fmla="*/ 5695 h 52986"/>
                <a:gd name="connsiteX1" fmla="*/ 29838 w 30278"/>
                <a:gd name="connsiteY1" fmla="*/ 13870 h 52986"/>
                <a:gd name="connsiteX2" fmla="*/ 30140 w 30278"/>
                <a:gd name="connsiteY2" fmla="*/ 22878 h 52986"/>
                <a:gd name="connsiteX3" fmla="*/ 21587 w 30278"/>
                <a:gd name="connsiteY3" fmla="*/ 15762 h 52986"/>
                <a:gd name="connsiteX4" fmla="*/ 30670 w 30278"/>
                <a:gd name="connsiteY4" fmla="*/ 28782 h 52986"/>
                <a:gd name="connsiteX5" fmla="*/ 28854 w 30278"/>
                <a:gd name="connsiteY5" fmla="*/ 34081 h 52986"/>
                <a:gd name="connsiteX6" fmla="*/ 21284 w 30278"/>
                <a:gd name="connsiteY6" fmla="*/ 36806 h 52986"/>
                <a:gd name="connsiteX7" fmla="*/ 17045 w 30278"/>
                <a:gd name="connsiteY7" fmla="*/ 49371 h 52986"/>
                <a:gd name="connsiteX8" fmla="*/ 9703 w 30278"/>
                <a:gd name="connsiteY8" fmla="*/ 49522 h 52986"/>
                <a:gd name="connsiteX9" fmla="*/ 8038 w 30278"/>
                <a:gd name="connsiteY9" fmla="*/ 46268 h 52986"/>
                <a:gd name="connsiteX10" fmla="*/ 9703 w 30278"/>
                <a:gd name="connsiteY10" fmla="*/ 39531 h 52986"/>
                <a:gd name="connsiteX11" fmla="*/ 15077 w 30278"/>
                <a:gd name="connsiteY11" fmla="*/ 26057 h 52986"/>
                <a:gd name="connsiteX12" fmla="*/ 11065 w 30278"/>
                <a:gd name="connsiteY12" fmla="*/ 21212 h 52986"/>
                <a:gd name="connsiteX13" fmla="*/ 5767 w 30278"/>
                <a:gd name="connsiteY13" fmla="*/ 13037 h 52986"/>
                <a:gd name="connsiteX14" fmla="*/ 22798 w 30278"/>
                <a:gd name="connsiteY14" fmla="*/ 56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52986">
                  <a:moveTo>
                    <a:pt x="22798" y="5695"/>
                  </a:moveTo>
                  <a:cubicBezTo>
                    <a:pt x="28702" y="5392"/>
                    <a:pt x="30670" y="9025"/>
                    <a:pt x="29838" y="13870"/>
                  </a:cubicBezTo>
                  <a:cubicBezTo>
                    <a:pt x="29308" y="17049"/>
                    <a:pt x="31276" y="19850"/>
                    <a:pt x="30140" y="22878"/>
                  </a:cubicBezTo>
                  <a:cubicBezTo>
                    <a:pt x="25750" y="21515"/>
                    <a:pt x="25296" y="21137"/>
                    <a:pt x="21587" y="15762"/>
                  </a:cubicBezTo>
                  <a:cubicBezTo>
                    <a:pt x="24161" y="20455"/>
                    <a:pt x="27945" y="24240"/>
                    <a:pt x="30670" y="28782"/>
                  </a:cubicBezTo>
                  <a:cubicBezTo>
                    <a:pt x="31200" y="30901"/>
                    <a:pt x="33471" y="33778"/>
                    <a:pt x="28854" y="34081"/>
                  </a:cubicBezTo>
                  <a:cubicBezTo>
                    <a:pt x="25977" y="34232"/>
                    <a:pt x="23403" y="34535"/>
                    <a:pt x="21284" y="36806"/>
                  </a:cubicBezTo>
                  <a:cubicBezTo>
                    <a:pt x="17878" y="40363"/>
                    <a:pt x="15834" y="44299"/>
                    <a:pt x="17045" y="49371"/>
                  </a:cubicBezTo>
                  <a:cubicBezTo>
                    <a:pt x="14623" y="49447"/>
                    <a:pt x="12125" y="49447"/>
                    <a:pt x="9703" y="49522"/>
                  </a:cubicBezTo>
                  <a:cubicBezTo>
                    <a:pt x="6297" y="49901"/>
                    <a:pt x="7356" y="47706"/>
                    <a:pt x="8038" y="46268"/>
                  </a:cubicBezTo>
                  <a:cubicBezTo>
                    <a:pt x="9097" y="44072"/>
                    <a:pt x="10762" y="42180"/>
                    <a:pt x="9703" y="39531"/>
                  </a:cubicBezTo>
                  <a:cubicBezTo>
                    <a:pt x="6826" y="28328"/>
                    <a:pt x="7356" y="26889"/>
                    <a:pt x="15077" y="26057"/>
                  </a:cubicBezTo>
                  <a:cubicBezTo>
                    <a:pt x="14775" y="23635"/>
                    <a:pt x="12655" y="22650"/>
                    <a:pt x="11065" y="21212"/>
                  </a:cubicBezTo>
                  <a:cubicBezTo>
                    <a:pt x="9248" y="18563"/>
                    <a:pt x="5010" y="17352"/>
                    <a:pt x="5767" y="13037"/>
                  </a:cubicBezTo>
                  <a:cubicBezTo>
                    <a:pt x="12049" y="11977"/>
                    <a:pt x="16364" y="6452"/>
                    <a:pt x="22798" y="5695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8" name="任意多边形: 形状 477"/>
            <p:cNvSpPr/>
            <p:nvPr/>
          </p:nvSpPr>
          <p:spPr>
            <a:xfrm>
              <a:off x="6122683" y="2168392"/>
              <a:ext cx="37848" cy="37848"/>
            </a:xfrm>
            <a:custGeom>
              <a:avLst/>
              <a:gdLst>
                <a:gd name="connsiteX0" fmla="*/ 6346 w 37847"/>
                <a:gd name="connsiteY0" fmla="*/ 23114 h 37847"/>
                <a:gd name="connsiteX1" fmla="*/ 6650 w 37847"/>
                <a:gd name="connsiteY1" fmla="*/ 21297 h 37847"/>
                <a:gd name="connsiteX2" fmla="*/ 33521 w 37847"/>
                <a:gd name="connsiteY2" fmla="*/ 5931 h 37847"/>
                <a:gd name="connsiteX3" fmla="*/ 37684 w 37847"/>
                <a:gd name="connsiteY3" fmla="*/ 11457 h 37847"/>
                <a:gd name="connsiteX4" fmla="*/ 35262 w 37847"/>
                <a:gd name="connsiteY4" fmla="*/ 15847 h 37847"/>
                <a:gd name="connsiteX5" fmla="*/ 32991 w 37847"/>
                <a:gd name="connsiteY5" fmla="*/ 17134 h 37847"/>
                <a:gd name="connsiteX6" fmla="*/ 34354 w 37847"/>
                <a:gd name="connsiteY6" fmla="*/ 22281 h 37847"/>
                <a:gd name="connsiteX7" fmla="*/ 27087 w 37847"/>
                <a:gd name="connsiteY7" fmla="*/ 28488 h 37847"/>
                <a:gd name="connsiteX8" fmla="*/ 21864 w 37847"/>
                <a:gd name="connsiteY8" fmla="*/ 29018 h 37847"/>
                <a:gd name="connsiteX9" fmla="*/ 20275 w 37847"/>
                <a:gd name="connsiteY9" fmla="*/ 30835 h 37847"/>
                <a:gd name="connsiteX10" fmla="*/ 13008 w 37847"/>
                <a:gd name="connsiteY10" fmla="*/ 36512 h 37847"/>
                <a:gd name="connsiteX11" fmla="*/ 5741 w 37847"/>
                <a:gd name="connsiteY11" fmla="*/ 25460 h 37847"/>
                <a:gd name="connsiteX12" fmla="*/ 6346 w 37847"/>
                <a:gd name="connsiteY12" fmla="*/ 231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7847">
                  <a:moveTo>
                    <a:pt x="6346" y="23114"/>
                  </a:moveTo>
                  <a:cubicBezTo>
                    <a:pt x="6574" y="22508"/>
                    <a:pt x="6650" y="21903"/>
                    <a:pt x="6650" y="21297"/>
                  </a:cubicBezTo>
                  <a:cubicBezTo>
                    <a:pt x="11494" y="9110"/>
                    <a:pt x="19593" y="4493"/>
                    <a:pt x="33521" y="5931"/>
                  </a:cubicBezTo>
                  <a:cubicBezTo>
                    <a:pt x="35489" y="7369"/>
                    <a:pt x="36852" y="9186"/>
                    <a:pt x="37684" y="11457"/>
                  </a:cubicBezTo>
                  <a:cubicBezTo>
                    <a:pt x="37836" y="13500"/>
                    <a:pt x="36928" y="14939"/>
                    <a:pt x="35262" y="15847"/>
                  </a:cubicBezTo>
                  <a:cubicBezTo>
                    <a:pt x="35111" y="17285"/>
                    <a:pt x="31629" y="13198"/>
                    <a:pt x="32991" y="17134"/>
                  </a:cubicBezTo>
                  <a:cubicBezTo>
                    <a:pt x="33597" y="18799"/>
                    <a:pt x="34202" y="20540"/>
                    <a:pt x="34354" y="22281"/>
                  </a:cubicBezTo>
                  <a:cubicBezTo>
                    <a:pt x="34808" y="27731"/>
                    <a:pt x="33597" y="31289"/>
                    <a:pt x="27087" y="28488"/>
                  </a:cubicBezTo>
                  <a:cubicBezTo>
                    <a:pt x="25195" y="27655"/>
                    <a:pt x="23454" y="27580"/>
                    <a:pt x="21864" y="29018"/>
                  </a:cubicBezTo>
                  <a:cubicBezTo>
                    <a:pt x="21334" y="29624"/>
                    <a:pt x="20729" y="30229"/>
                    <a:pt x="20275" y="30835"/>
                  </a:cubicBezTo>
                  <a:cubicBezTo>
                    <a:pt x="18004" y="33030"/>
                    <a:pt x="17398" y="38631"/>
                    <a:pt x="13008" y="36512"/>
                  </a:cubicBezTo>
                  <a:cubicBezTo>
                    <a:pt x="8920" y="34544"/>
                    <a:pt x="5136" y="31062"/>
                    <a:pt x="5741" y="25460"/>
                  </a:cubicBezTo>
                  <a:cubicBezTo>
                    <a:pt x="5741" y="24703"/>
                    <a:pt x="5968" y="23871"/>
                    <a:pt x="6346" y="23114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9" name="任意多边形: 形状 478"/>
            <p:cNvSpPr/>
            <p:nvPr/>
          </p:nvSpPr>
          <p:spPr>
            <a:xfrm>
              <a:off x="6469582" y="2343501"/>
              <a:ext cx="45417" cy="37848"/>
            </a:xfrm>
            <a:custGeom>
              <a:avLst/>
              <a:gdLst>
                <a:gd name="connsiteX0" fmla="*/ 9613 w 45417"/>
                <a:gd name="connsiteY0" fmla="*/ 32248 h 37847"/>
                <a:gd name="connsiteX1" fmla="*/ 5677 w 45417"/>
                <a:gd name="connsiteY1" fmla="*/ 28614 h 37847"/>
                <a:gd name="connsiteX2" fmla="*/ 30505 w 45417"/>
                <a:gd name="connsiteY2" fmla="*/ 5678 h 37847"/>
                <a:gd name="connsiteX3" fmla="*/ 36258 w 45417"/>
                <a:gd name="connsiteY3" fmla="*/ 7647 h 37847"/>
                <a:gd name="connsiteX4" fmla="*/ 36788 w 45417"/>
                <a:gd name="connsiteY4" fmla="*/ 9160 h 37847"/>
                <a:gd name="connsiteX5" fmla="*/ 36485 w 45417"/>
                <a:gd name="connsiteY5" fmla="*/ 9993 h 37847"/>
                <a:gd name="connsiteX6" fmla="*/ 28613 w 45417"/>
                <a:gd name="connsiteY6" fmla="*/ 16503 h 37847"/>
                <a:gd name="connsiteX7" fmla="*/ 37091 w 45417"/>
                <a:gd name="connsiteY7" fmla="*/ 10977 h 37847"/>
                <a:gd name="connsiteX8" fmla="*/ 40043 w 45417"/>
                <a:gd name="connsiteY8" fmla="*/ 19152 h 37847"/>
                <a:gd name="connsiteX9" fmla="*/ 39135 w 45417"/>
                <a:gd name="connsiteY9" fmla="*/ 19228 h 37847"/>
                <a:gd name="connsiteX10" fmla="*/ 38227 w 45417"/>
                <a:gd name="connsiteY10" fmla="*/ 19152 h 37847"/>
                <a:gd name="connsiteX11" fmla="*/ 38151 w 45417"/>
                <a:gd name="connsiteY11" fmla="*/ 26797 h 37847"/>
                <a:gd name="connsiteX12" fmla="*/ 36107 w 45417"/>
                <a:gd name="connsiteY12" fmla="*/ 34215 h 37847"/>
                <a:gd name="connsiteX13" fmla="*/ 22860 w 45417"/>
                <a:gd name="connsiteY13" fmla="*/ 36259 h 37847"/>
                <a:gd name="connsiteX14" fmla="*/ 23012 w 45417"/>
                <a:gd name="connsiteY14" fmla="*/ 34140 h 37847"/>
                <a:gd name="connsiteX15" fmla="*/ 23693 w 45417"/>
                <a:gd name="connsiteY15" fmla="*/ 32550 h 37847"/>
                <a:gd name="connsiteX16" fmla="*/ 22936 w 45417"/>
                <a:gd name="connsiteY16" fmla="*/ 29522 h 37847"/>
                <a:gd name="connsiteX17" fmla="*/ 22103 w 45417"/>
                <a:gd name="connsiteY17" fmla="*/ 29295 h 37847"/>
                <a:gd name="connsiteX18" fmla="*/ 23617 w 45417"/>
                <a:gd name="connsiteY18" fmla="*/ 31869 h 37847"/>
                <a:gd name="connsiteX19" fmla="*/ 23314 w 45417"/>
                <a:gd name="connsiteY19" fmla="*/ 33686 h 37847"/>
                <a:gd name="connsiteX20" fmla="*/ 15215 w 45417"/>
                <a:gd name="connsiteY20" fmla="*/ 34443 h 37847"/>
                <a:gd name="connsiteX21" fmla="*/ 13171 w 45417"/>
                <a:gd name="connsiteY21" fmla="*/ 32702 h 37847"/>
                <a:gd name="connsiteX22" fmla="*/ 9613 w 45417"/>
                <a:gd name="connsiteY22" fmla="*/ 32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9613" y="32248"/>
                  </a:moveTo>
                  <a:cubicBezTo>
                    <a:pt x="7570" y="31793"/>
                    <a:pt x="6434" y="30431"/>
                    <a:pt x="5677" y="28614"/>
                  </a:cubicBezTo>
                  <a:cubicBezTo>
                    <a:pt x="14610" y="21726"/>
                    <a:pt x="19908" y="10826"/>
                    <a:pt x="30505" y="5678"/>
                  </a:cubicBezTo>
                  <a:cubicBezTo>
                    <a:pt x="32625" y="5754"/>
                    <a:pt x="34896" y="5224"/>
                    <a:pt x="36258" y="7647"/>
                  </a:cubicBezTo>
                  <a:cubicBezTo>
                    <a:pt x="36713" y="8101"/>
                    <a:pt x="36939" y="8630"/>
                    <a:pt x="36788" y="9160"/>
                  </a:cubicBezTo>
                  <a:cubicBezTo>
                    <a:pt x="36713" y="9690"/>
                    <a:pt x="36561" y="9993"/>
                    <a:pt x="36485" y="9993"/>
                  </a:cubicBezTo>
                  <a:cubicBezTo>
                    <a:pt x="34139" y="12491"/>
                    <a:pt x="32246" y="15519"/>
                    <a:pt x="28613" y="16503"/>
                  </a:cubicBezTo>
                  <a:cubicBezTo>
                    <a:pt x="32474" y="16200"/>
                    <a:pt x="33836" y="12188"/>
                    <a:pt x="37091" y="10977"/>
                  </a:cubicBezTo>
                  <a:cubicBezTo>
                    <a:pt x="40724" y="12794"/>
                    <a:pt x="41708" y="15443"/>
                    <a:pt x="40043" y="19152"/>
                  </a:cubicBezTo>
                  <a:lnTo>
                    <a:pt x="39135" y="19228"/>
                  </a:lnTo>
                  <a:lnTo>
                    <a:pt x="38227" y="19152"/>
                  </a:lnTo>
                  <a:cubicBezTo>
                    <a:pt x="35123" y="21650"/>
                    <a:pt x="37545" y="24224"/>
                    <a:pt x="38151" y="26797"/>
                  </a:cubicBezTo>
                  <a:cubicBezTo>
                    <a:pt x="40876" y="30204"/>
                    <a:pt x="38453" y="32172"/>
                    <a:pt x="36107" y="34215"/>
                  </a:cubicBezTo>
                  <a:cubicBezTo>
                    <a:pt x="31868" y="36108"/>
                    <a:pt x="27175" y="35200"/>
                    <a:pt x="22860" y="36259"/>
                  </a:cubicBezTo>
                  <a:cubicBezTo>
                    <a:pt x="22254" y="35502"/>
                    <a:pt x="22330" y="34821"/>
                    <a:pt x="23012" y="34140"/>
                  </a:cubicBezTo>
                  <a:cubicBezTo>
                    <a:pt x="23390" y="33686"/>
                    <a:pt x="23920" y="32929"/>
                    <a:pt x="23693" y="32550"/>
                  </a:cubicBezTo>
                  <a:cubicBezTo>
                    <a:pt x="23163" y="31566"/>
                    <a:pt x="26342" y="29674"/>
                    <a:pt x="22936" y="29522"/>
                  </a:cubicBezTo>
                  <a:cubicBezTo>
                    <a:pt x="22709" y="29522"/>
                    <a:pt x="22179" y="29068"/>
                    <a:pt x="22103" y="29295"/>
                  </a:cubicBezTo>
                  <a:cubicBezTo>
                    <a:pt x="21876" y="30506"/>
                    <a:pt x="23768" y="30582"/>
                    <a:pt x="23617" y="31869"/>
                  </a:cubicBezTo>
                  <a:cubicBezTo>
                    <a:pt x="23542" y="32475"/>
                    <a:pt x="23617" y="33080"/>
                    <a:pt x="23314" y="33686"/>
                  </a:cubicBezTo>
                  <a:cubicBezTo>
                    <a:pt x="20816" y="36259"/>
                    <a:pt x="17940" y="34443"/>
                    <a:pt x="15215" y="34443"/>
                  </a:cubicBezTo>
                  <a:cubicBezTo>
                    <a:pt x="14534" y="33837"/>
                    <a:pt x="13852" y="33231"/>
                    <a:pt x="13171" y="32702"/>
                  </a:cubicBezTo>
                  <a:cubicBezTo>
                    <a:pt x="12112" y="30582"/>
                    <a:pt x="10900" y="31036"/>
                    <a:pt x="9613" y="32248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0" name="任意多边形: 形状 479"/>
            <p:cNvSpPr/>
            <p:nvPr/>
          </p:nvSpPr>
          <p:spPr>
            <a:xfrm>
              <a:off x="6556720" y="2471241"/>
              <a:ext cx="30278" cy="37848"/>
            </a:xfrm>
            <a:custGeom>
              <a:avLst/>
              <a:gdLst>
                <a:gd name="connsiteX0" fmla="*/ 15430 w 30278"/>
                <a:gd name="connsiteY0" fmla="*/ 35687 h 37847"/>
                <a:gd name="connsiteX1" fmla="*/ 12402 w 30278"/>
                <a:gd name="connsiteY1" fmla="*/ 38336 h 37847"/>
                <a:gd name="connsiteX2" fmla="*/ 6043 w 30278"/>
                <a:gd name="connsiteY2" fmla="*/ 14795 h 37847"/>
                <a:gd name="connsiteX3" fmla="*/ 5968 w 30278"/>
                <a:gd name="connsiteY3" fmla="*/ 14871 h 37847"/>
                <a:gd name="connsiteX4" fmla="*/ 10661 w 30278"/>
                <a:gd name="connsiteY4" fmla="*/ 10480 h 37847"/>
                <a:gd name="connsiteX5" fmla="*/ 17700 w 30278"/>
                <a:gd name="connsiteY5" fmla="*/ 6393 h 37847"/>
                <a:gd name="connsiteX6" fmla="*/ 27011 w 30278"/>
                <a:gd name="connsiteY6" fmla="*/ 16687 h 37847"/>
                <a:gd name="connsiteX7" fmla="*/ 21939 w 30278"/>
                <a:gd name="connsiteY7" fmla="*/ 20245 h 37847"/>
                <a:gd name="connsiteX8" fmla="*/ 21409 w 30278"/>
                <a:gd name="connsiteY8" fmla="*/ 31978 h 37847"/>
                <a:gd name="connsiteX9" fmla="*/ 15732 w 30278"/>
                <a:gd name="connsiteY9" fmla="*/ 33870 h 37847"/>
                <a:gd name="connsiteX10" fmla="*/ 15051 w 30278"/>
                <a:gd name="connsiteY10" fmla="*/ 35006 h 37847"/>
                <a:gd name="connsiteX11" fmla="*/ 15430 w 30278"/>
                <a:gd name="connsiteY11" fmla="*/ 3568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5430" y="35687"/>
                  </a:moveTo>
                  <a:cubicBezTo>
                    <a:pt x="14900" y="37201"/>
                    <a:pt x="13916" y="39396"/>
                    <a:pt x="12402" y="38336"/>
                  </a:cubicBezTo>
                  <a:cubicBezTo>
                    <a:pt x="8314" y="35460"/>
                    <a:pt x="4454" y="19866"/>
                    <a:pt x="6043" y="14795"/>
                  </a:cubicBezTo>
                  <a:lnTo>
                    <a:pt x="5968" y="14871"/>
                  </a:lnTo>
                  <a:cubicBezTo>
                    <a:pt x="7935" y="13886"/>
                    <a:pt x="8238" y="11010"/>
                    <a:pt x="10661" y="10480"/>
                  </a:cubicBezTo>
                  <a:cubicBezTo>
                    <a:pt x="13537" y="9875"/>
                    <a:pt x="13310" y="3592"/>
                    <a:pt x="17700" y="6393"/>
                  </a:cubicBezTo>
                  <a:cubicBezTo>
                    <a:pt x="21637" y="8891"/>
                    <a:pt x="27465" y="10102"/>
                    <a:pt x="27011" y="16687"/>
                  </a:cubicBezTo>
                  <a:cubicBezTo>
                    <a:pt x="25800" y="18504"/>
                    <a:pt x="23604" y="19034"/>
                    <a:pt x="21939" y="20245"/>
                  </a:cubicBezTo>
                  <a:cubicBezTo>
                    <a:pt x="17625" y="23954"/>
                    <a:pt x="20577" y="28041"/>
                    <a:pt x="21409" y="31978"/>
                  </a:cubicBezTo>
                  <a:cubicBezTo>
                    <a:pt x="20047" y="34249"/>
                    <a:pt x="17776" y="33643"/>
                    <a:pt x="15732" y="33870"/>
                  </a:cubicBezTo>
                  <a:cubicBezTo>
                    <a:pt x="15202" y="34173"/>
                    <a:pt x="14975" y="34551"/>
                    <a:pt x="15051" y="35006"/>
                  </a:cubicBezTo>
                  <a:cubicBezTo>
                    <a:pt x="15126" y="35460"/>
                    <a:pt x="15278" y="35687"/>
                    <a:pt x="15430" y="35687"/>
                  </a:cubicBezTo>
                  <a:close/>
                </a:path>
              </a:pathLst>
            </a:custGeom>
            <a:solidFill>
              <a:srgbClr val="F3CE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1" name="任意多边形: 形状 480"/>
            <p:cNvSpPr/>
            <p:nvPr/>
          </p:nvSpPr>
          <p:spPr>
            <a:xfrm>
              <a:off x="6450286" y="1605075"/>
              <a:ext cx="30278" cy="45417"/>
            </a:xfrm>
            <a:custGeom>
              <a:avLst/>
              <a:gdLst>
                <a:gd name="connsiteX0" fmla="*/ 26942 w 30278"/>
                <a:gd name="connsiteY0" fmla="*/ 10313 h 45417"/>
                <a:gd name="connsiteX1" fmla="*/ 28834 w 30278"/>
                <a:gd name="connsiteY1" fmla="*/ 12206 h 45417"/>
                <a:gd name="connsiteX2" fmla="*/ 29516 w 30278"/>
                <a:gd name="connsiteY2" fmla="*/ 17277 h 45417"/>
                <a:gd name="connsiteX3" fmla="*/ 27320 w 30278"/>
                <a:gd name="connsiteY3" fmla="*/ 18413 h 45417"/>
                <a:gd name="connsiteX4" fmla="*/ 24368 w 30278"/>
                <a:gd name="connsiteY4" fmla="*/ 16596 h 45417"/>
                <a:gd name="connsiteX5" fmla="*/ 23535 w 30278"/>
                <a:gd name="connsiteY5" fmla="*/ 16748 h 45417"/>
                <a:gd name="connsiteX6" fmla="*/ 23839 w 30278"/>
                <a:gd name="connsiteY6" fmla="*/ 17429 h 45417"/>
                <a:gd name="connsiteX7" fmla="*/ 24823 w 30278"/>
                <a:gd name="connsiteY7" fmla="*/ 17277 h 45417"/>
                <a:gd name="connsiteX8" fmla="*/ 26942 w 30278"/>
                <a:gd name="connsiteY8" fmla="*/ 25377 h 45417"/>
                <a:gd name="connsiteX9" fmla="*/ 28834 w 30278"/>
                <a:gd name="connsiteY9" fmla="*/ 27269 h 45417"/>
                <a:gd name="connsiteX10" fmla="*/ 23535 w 30278"/>
                <a:gd name="connsiteY10" fmla="*/ 40894 h 45417"/>
                <a:gd name="connsiteX11" fmla="*/ 21643 w 30278"/>
                <a:gd name="connsiteY11" fmla="*/ 42787 h 45417"/>
                <a:gd name="connsiteX12" fmla="*/ 17556 w 30278"/>
                <a:gd name="connsiteY12" fmla="*/ 38624 h 45417"/>
                <a:gd name="connsiteX13" fmla="*/ 17556 w 30278"/>
                <a:gd name="connsiteY13" fmla="*/ 38624 h 45417"/>
                <a:gd name="connsiteX14" fmla="*/ 15663 w 30278"/>
                <a:gd name="connsiteY14" fmla="*/ 36655 h 45417"/>
                <a:gd name="connsiteX15" fmla="*/ 15739 w 30278"/>
                <a:gd name="connsiteY15" fmla="*/ 36731 h 45417"/>
                <a:gd name="connsiteX16" fmla="*/ 13771 w 30278"/>
                <a:gd name="connsiteY16" fmla="*/ 32871 h 45417"/>
                <a:gd name="connsiteX17" fmla="*/ 13771 w 30278"/>
                <a:gd name="connsiteY17" fmla="*/ 32946 h 45417"/>
                <a:gd name="connsiteX18" fmla="*/ 6126 w 30278"/>
                <a:gd name="connsiteY18" fmla="*/ 27194 h 45417"/>
                <a:gd name="connsiteX19" fmla="*/ 6201 w 30278"/>
                <a:gd name="connsiteY19" fmla="*/ 27269 h 45417"/>
                <a:gd name="connsiteX20" fmla="*/ 7034 w 30278"/>
                <a:gd name="connsiteY20" fmla="*/ 21138 h 45417"/>
                <a:gd name="connsiteX21" fmla="*/ 9684 w 30278"/>
                <a:gd name="connsiteY21" fmla="*/ 18337 h 45417"/>
                <a:gd name="connsiteX22" fmla="*/ 15739 w 30278"/>
                <a:gd name="connsiteY22" fmla="*/ 10389 h 45417"/>
                <a:gd name="connsiteX23" fmla="*/ 17404 w 30278"/>
                <a:gd name="connsiteY23" fmla="*/ 10238 h 45417"/>
                <a:gd name="connsiteX24" fmla="*/ 21416 w 30278"/>
                <a:gd name="connsiteY24" fmla="*/ 8345 h 45417"/>
                <a:gd name="connsiteX25" fmla="*/ 21340 w 30278"/>
                <a:gd name="connsiteY25" fmla="*/ 8421 h 45417"/>
                <a:gd name="connsiteX26" fmla="*/ 24974 w 30278"/>
                <a:gd name="connsiteY26" fmla="*/ 6377 h 45417"/>
                <a:gd name="connsiteX27" fmla="*/ 25049 w 30278"/>
                <a:gd name="connsiteY27" fmla="*/ 6302 h 45417"/>
                <a:gd name="connsiteX28" fmla="*/ 26942 w 30278"/>
                <a:gd name="connsiteY28" fmla="*/ 6302 h 45417"/>
                <a:gd name="connsiteX29" fmla="*/ 27169 w 30278"/>
                <a:gd name="connsiteY29" fmla="*/ 6529 h 45417"/>
                <a:gd name="connsiteX30" fmla="*/ 26942 w 30278"/>
                <a:gd name="connsiteY30" fmla="*/ 103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278" h="45417">
                  <a:moveTo>
                    <a:pt x="26942" y="10313"/>
                  </a:moveTo>
                  <a:cubicBezTo>
                    <a:pt x="27548" y="10919"/>
                    <a:pt x="28229" y="11600"/>
                    <a:pt x="28834" y="12206"/>
                  </a:cubicBezTo>
                  <a:cubicBezTo>
                    <a:pt x="30272" y="13720"/>
                    <a:pt x="30424" y="15461"/>
                    <a:pt x="29516" y="17277"/>
                  </a:cubicBezTo>
                  <a:cubicBezTo>
                    <a:pt x="28910" y="17959"/>
                    <a:pt x="28153" y="18337"/>
                    <a:pt x="27320" y="18413"/>
                  </a:cubicBezTo>
                  <a:cubicBezTo>
                    <a:pt x="26337" y="17807"/>
                    <a:pt x="25655" y="16748"/>
                    <a:pt x="24368" y="16596"/>
                  </a:cubicBezTo>
                  <a:cubicBezTo>
                    <a:pt x="24217" y="16596"/>
                    <a:pt x="23839" y="16520"/>
                    <a:pt x="23535" y="16748"/>
                  </a:cubicBezTo>
                  <a:cubicBezTo>
                    <a:pt x="22703" y="17353"/>
                    <a:pt x="23157" y="17126"/>
                    <a:pt x="23839" y="17429"/>
                  </a:cubicBezTo>
                  <a:cubicBezTo>
                    <a:pt x="24823" y="17959"/>
                    <a:pt x="23535" y="17277"/>
                    <a:pt x="24823" y="17277"/>
                  </a:cubicBezTo>
                  <a:cubicBezTo>
                    <a:pt x="27926" y="19397"/>
                    <a:pt x="28456" y="22122"/>
                    <a:pt x="26942" y="25377"/>
                  </a:cubicBezTo>
                  <a:cubicBezTo>
                    <a:pt x="27548" y="25982"/>
                    <a:pt x="28229" y="26664"/>
                    <a:pt x="28834" y="27269"/>
                  </a:cubicBezTo>
                  <a:cubicBezTo>
                    <a:pt x="33603" y="34385"/>
                    <a:pt x="26337" y="36731"/>
                    <a:pt x="23535" y="40894"/>
                  </a:cubicBezTo>
                  <a:cubicBezTo>
                    <a:pt x="23006" y="41651"/>
                    <a:pt x="22325" y="42257"/>
                    <a:pt x="21643" y="42787"/>
                  </a:cubicBezTo>
                  <a:cubicBezTo>
                    <a:pt x="18010" y="43619"/>
                    <a:pt x="18994" y="39910"/>
                    <a:pt x="17556" y="38624"/>
                  </a:cubicBezTo>
                  <a:lnTo>
                    <a:pt x="17556" y="38624"/>
                  </a:lnTo>
                  <a:cubicBezTo>
                    <a:pt x="16875" y="38018"/>
                    <a:pt x="16193" y="37412"/>
                    <a:pt x="15663" y="36655"/>
                  </a:cubicBezTo>
                  <a:lnTo>
                    <a:pt x="15739" y="36731"/>
                  </a:lnTo>
                  <a:cubicBezTo>
                    <a:pt x="14528" y="35747"/>
                    <a:pt x="14831" y="33930"/>
                    <a:pt x="13771" y="32871"/>
                  </a:cubicBezTo>
                  <a:lnTo>
                    <a:pt x="13771" y="32946"/>
                  </a:lnTo>
                  <a:cubicBezTo>
                    <a:pt x="13619" y="27799"/>
                    <a:pt x="9002" y="28632"/>
                    <a:pt x="6126" y="27194"/>
                  </a:cubicBezTo>
                  <a:lnTo>
                    <a:pt x="6201" y="27269"/>
                  </a:lnTo>
                  <a:cubicBezTo>
                    <a:pt x="5066" y="24998"/>
                    <a:pt x="5975" y="23106"/>
                    <a:pt x="7034" y="21138"/>
                  </a:cubicBezTo>
                  <a:cubicBezTo>
                    <a:pt x="7791" y="20078"/>
                    <a:pt x="8699" y="19094"/>
                    <a:pt x="9684" y="18337"/>
                  </a:cubicBezTo>
                  <a:cubicBezTo>
                    <a:pt x="13317" y="16899"/>
                    <a:pt x="13090" y="12584"/>
                    <a:pt x="15739" y="10389"/>
                  </a:cubicBezTo>
                  <a:cubicBezTo>
                    <a:pt x="16269" y="10389"/>
                    <a:pt x="16875" y="10313"/>
                    <a:pt x="17404" y="10238"/>
                  </a:cubicBezTo>
                  <a:cubicBezTo>
                    <a:pt x="19675" y="11600"/>
                    <a:pt x="20281" y="9329"/>
                    <a:pt x="21416" y="8345"/>
                  </a:cubicBezTo>
                  <a:lnTo>
                    <a:pt x="21340" y="8421"/>
                  </a:lnTo>
                  <a:cubicBezTo>
                    <a:pt x="22249" y="7210"/>
                    <a:pt x="24141" y="7664"/>
                    <a:pt x="24974" y="6377"/>
                  </a:cubicBezTo>
                  <a:lnTo>
                    <a:pt x="25049" y="6302"/>
                  </a:lnTo>
                  <a:cubicBezTo>
                    <a:pt x="25655" y="5469"/>
                    <a:pt x="26337" y="5469"/>
                    <a:pt x="26942" y="6302"/>
                  </a:cubicBezTo>
                  <a:lnTo>
                    <a:pt x="27169" y="6529"/>
                  </a:lnTo>
                  <a:cubicBezTo>
                    <a:pt x="27926" y="7891"/>
                    <a:pt x="28077" y="9178"/>
                    <a:pt x="26942" y="1031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2" name="任意多边形: 形状 481"/>
            <p:cNvSpPr/>
            <p:nvPr/>
          </p:nvSpPr>
          <p:spPr>
            <a:xfrm>
              <a:off x="5888015" y="2437150"/>
              <a:ext cx="37848" cy="37848"/>
            </a:xfrm>
            <a:custGeom>
              <a:avLst/>
              <a:gdLst>
                <a:gd name="connsiteX0" fmla="*/ 32171 w 37847"/>
                <a:gd name="connsiteY0" fmla="*/ 20576 h 37847"/>
                <a:gd name="connsiteX1" fmla="*/ 32171 w 37847"/>
                <a:gd name="connsiteY1" fmla="*/ 22241 h 37847"/>
                <a:gd name="connsiteX2" fmla="*/ 24677 w 37847"/>
                <a:gd name="connsiteY2" fmla="*/ 31854 h 37847"/>
                <a:gd name="connsiteX3" fmla="*/ 24677 w 37847"/>
                <a:gd name="connsiteY3" fmla="*/ 31854 h 37847"/>
                <a:gd name="connsiteX4" fmla="*/ 12565 w 37847"/>
                <a:gd name="connsiteY4" fmla="*/ 28448 h 37847"/>
                <a:gd name="connsiteX5" fmla="*/ 5753 w 37847"/>
                <a:gd name="connsiteY5" fmla="*/ 16640 h 37847"/>
                <a:gd name="connsiteX6" fmla="*/ 5677 w 37847"/>
                <a:gd name="connsiteY6" fmla="*/ 16715 h 37847"/>
                <a:gd name="connsiteX7" fmla="*/ 9538 w 37847"/>
                <a:gd name="connsiteY7" fmla="*/ 14747 h 37847"/>
                <a:gd name="connsiteX8" fmla="*/ 9538 w 37847"/>
                <a:gd name="connsiteY8" fmla="*/ 14747 h 37847"/>
                <a:gd name="connsiteX9" fmla="*/ 11505 w 37847"/>
                <a:gd name="connsiteY9" fmla="*/ 8994 h 37847"/>
                <a:gd name="connsiteX10" fmla="*/ 11430 w 37847"/>
                <a:gd name="connsiteY10" fmla="*/ 9070 h 37847"/>
                <a:gd name="connsiteX11" fmla="*/ 15215 w 37847"/>
                <a:gd name="connsiteY11" fmla="*/ 7102 h 37847"/>
                <a:gd name="connsiteX12" fmla="*/ 15215 w 37847"/>
                <a:gd name="connsiteY12" fmla="*/ 7102 h 37847"/>
                <a:gd name="connsiteX13" fmla="*/ 20211 w 37847"/>
                <a:gd name="connsiteY13" fmla="*/ 5740 h 37847"/>
                <a:gd name="connsiteX14" fmla="*/ 26115 w 37847"/>
                <a:gd name="connsiteY14" fmla="*/ 8767 h 37847"/>
                <a:gd name="connsiteX15" fmla="*/ 28007 w 37847"/>
                <a:gd name="connsiteY15" fmla="*/ 10584 h 37847"/>
                <a:gd name="connsiteX16" fmla="*/ 29218 w 37847"/>
                <a:gd name="connsiteY16" fmla="*/ 12855 h 37847"/>
                <a:gd name="connsiteX17" fmla="*/ 29218 w 37847"/>
                <a:gd name="connsiteY17" fmla="*/ 14142 h 37847"/>
                <a:gd name="connsiteX18" fmla="*/ 30657 w 37847"/>
                <a:gd name="connsiteY18" fmla="*/ 18835 h 37847"/>
                <a:gd name="connsiteX19" fmla="*/ 32171 w 37847"/>
                <a:gd name="connsiteY19" fmla="*/ 2057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37847">
                  <a:moveTo>
                    <a:pt x="32171" y="20576"/>
                  </a:moveTo>
                  <a:cubicBezTo>
                    <a:pt x="32095" y="21106"/>
                    <a:pt x="32095" y="21636"/>
                    <a:pt x="32171" y="22241"/>
                  </a:cubicBezTo>
                  <a:cubicBezTo>
                    <a:pt x="30051" y="25723"/>
                    <a:pt x="26720" y="28372"/>
                    <a:pt x="24677" y="31854"/>
                  </a:cubicBezTo>
                  <a:lnTo>
                    <a:pt x="24677" y="31854"/>
                  </a:lnTo>
                  <a:cubicBezTo>
                    <a:pt x="19605" y="34428"/>
                    <a:pt x="15215" y="32838"/>
                    <a:pt x="12565" y="28448"/>
                  </a:cubicBezTo>
                  <a:cubicBezTo>
                    <a:pt x="10294" y="24588"/>
                    <a:pt x="5677" y="21938"/>
                    <a:pt x="5753" y="16640"/>
                  </a:cubicBezTo>
                  <a:lnTo>
                    <a:pt x="5677" y="16715"/>
                  </a:lnTo>
                  <a:cubicBezTo>
                    <a:pt x="6661" y="15504"/>
                    <a:pt x="8478" y="15807"/>
                    <a:pt x="9538" y="14747"/>
                  </a:cubicBezTo>
                  <a:lnTo>
                    <a:pt x="9538" y="14747"/>
                  </a:lnTo>
                  <a:cubicBezTo>
                    <a:pt x="11203" y="13158"/>
                    <a:pt x="9689" y="10508"/>
                    <a:pt x="11505" y="8994"/>
                  </a:cubicBezTo>
                  <a:lnTo>
                    <a:pt x="11430" y="9070"/>
                  </a:lnTo>
                  <a:cubicBezTo>
                    <a:pt x="12414" y="7859"/>
                    <a:pt x="14231" y="8237"/>
                    <a:pt x="15215" y="7102"/>
                  </a:cubicBezTo>
                  <a:lnTo>
                    <a:pt x="15215" y="7102"/>
                  </a:lnTo>
                  <a:cubicBezTo>
                    <a:pt x="16653" y="5891"/>
                    <a:pt x="18318" y="5513"/>
                    <a:pt x="20211" y="5740"/>
                  </a:cubicBezTo>
                  <a:cubicBezTo>
                    <a:pt x="22330" y="6421"/>
                    <a:pt x="24298" y="7405"/>
                    <a:pt x="26115" y="8767"/>
                  </a:cubicBezTo>
                  <a:cubicBezTo>
                    <a:pt x="26796" y="9297"/>
                    <a:pt x="27402" y="9979"/>
                    <a:pt x="28007" y="10584"/>
                  </a:cubicBezTo>
                  <a:cubicBezTo>
                    <a:pt x="28537" y="11265"/>
                    <a:pt x="28916" y="12098"/>
                    <a:pt x="29218" y="12855"/>
                  </a:cubicBezTo>
                  <a:cubicBezTo>
                    <a:pt x="29218" y="13233"/>
                    <a:pt x="29218" y="13688"/>
                    <a:pt x="29218" y="14142"/>
                  </a:cubicBezTo>
                  <a:cubicBezTo>
                    <a:pt x="28537" y="16034"/>
                    <a:pt x="28310" y="17851"/>
                    <a:pt x="30657" y="18835"/>
                  </a:cubicBezTo>
                  <a:cubicBezTo>
                    <a:pt x="31111" y="19365"/>
                    <a:pt x="31641" y="19970"/>
                    <a:pt x="32171" y="20576"/>
                  </a:cubicBezTo>
                  <a:close/>
                </a:path>
              </a:pathLst>
            </a:custGeom>
            <a:solidFill>
              <a:srgbClr val="F5D4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3" name="任意多边形: 形状 482"/>
            <p:cNvSpPr/>
            <p:nvPr/>
          </p:nvSpPr>
          <p:spPr>
            <a:xfrm>
              <a:off x="5790241" y="1942392"/>
              <a:ext cx="22709" cy="37848"/>
            </a:xfrm>
            <a:custGeom>
              <a:avLst/>
              <a:gdLst>
                <a:gd name="connsiteX0" fmla="*/ 14055 w 22708"/>
                <a:gd name="connsiteY0" fmla="*/ 34214 h 37847"/>
                <a:gd name="connsiteX1" fmla="*/ 6636 w 22708"/>
                <a:gd name="connsiteY1" fmla="*/ 28537 h 37847"/>
                <a:gd name="connsiteX2" fmla="*/ 6031 w 22708"/>
                <a:gd name="connsiteY2" fmla="*/ 17637 h 37847"/>
                <a:gd name="connsiteX3" fmla="*/ 8604 w 22708"/>
                <a:gd name="connsiteY3" fmla="*/ 7570 h 37847"/>
                <a:gd name="connsiteX4" fmla="*/ 16174 w 22708"/>
                <a:gd name="connsiteY4" fmla="*/ 6737 h 37847"/>
                <a:gd name="connsiteX5" fmla="*/ 19732 w 22708"/>
                <a:gd name="connsiteY5" fmla="*/ 7645 h 37847"/>
                <a:gd name="connsiteX6" fmla="*/ 19732 w 22708"/>
                <a:gd name="connsiteY6" fmla="*/ 7645 h 37847"/>
                <a:gd name="connsiteX7" fmla="*/ 21624 w 22708"/>
                <a:gd name="connsiteY7" fmla="*/ 15215 h 37847"/>
                <a:gd name="connsiteX8" fmla="*/ 21624 w 22708"/>
                <a:gd name="connsiteY8" fmla="*/ 15215 h 37847"/>
                <a:gd name="connsiteX9" fmla="*/ 19808 w 22708"/>
                <a:gd name="connsiteY9" fmla="*/ 17107 h 37847"/>
                <a:gd name="connsiteX10" fmla="*/ 19732 w 22708"/>
                <a:gd name="connsiteY10" fmla="*/ 18999 h 37847"/>
                <a:gd name="connsiteX11" fmla="*/ 21624 w 22708"/>
                <a:gd name="connsiteY11" fmla="*/ 20968 h 37847"/>
                <a:gd name="connsiteX12" fmla="*/ 21624 w 22708"/>
                <a:gd name="connsiteY12" fmla="*/ 20968 h 37847"/>
                <a:gd name="connsiteX13" fmla="*/ 23517 w 22708"/>
                <a:gd name="connsiteY13" fmla="*/ 22860 h 37847"/>
                <a:gd name="connsiteX14" fmla="*/ 23517 w 22708"/>
                <a:gd name="connsiteY14" fmla="*/ 22860 h 37847"/>
                <a:gd name="connsiteX15" fmla="*/ 23517 w 22708"/>
                <a:gd name="connsiteY15" fmla="*/ 28537 h 37847"/>
                <a:gd name="connsiteX16" fmla="*/ 23517 w 22708"/>
                <a:gd name="connsiteY16" fmla="*/ 28537 h 37847"/>
                <a:gd name="connsiteX17" fmla="*/ 17764 w 22708"/>
                <a:gd name="connsiteY17" fmla="*/ 32322 h 37847"/>
                <a:gd name="connsiteX18" fmla="*/ 14055 w 22708"/>
                <a:gd name="connsiteY18" fmla="*/ 342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37847">
                  <a:moveTo>
                    <a:pt x="14055" y="34214"/>
                  </a:moveTo>
                  <a:cubicBezTo>
                    <a:pt x="13071" y="30657"/>
                    <a:pt x="8983" y="31111"/>
                    <a:pt x="6636" y="28537"/>
                  </a:cubicBezTo>
                  <a:cubicBezTo>
                    <a:pt x="8226" y="25055"/>
                    <a:pt x="13752" y="21119"/>
                    <a:pt x="6031" y="17637"/>
                  </a:cubicBezTo>
                  <a:cubicBezTo>
                    <a:pt x="5047" y="17183"/>
                    <a:pt x="6182" y="10597"/>
                    <a:pt x="8604" y="7570"/>
                  </a:cubicBezTo>
                  <a:cubicBezTo>
                    <a:pt x="10800" y="4769"/>
                    <a:pt x="13449" y="5601"/>
                    <a:pt x="16174" y="6737"/>
                  </a:cubicBezTo>
                  <a:cubicBezTo>
                    <a:pt x="17310" y="7191"/>
                    <a:pt x="18596" y="7342"/>
                    <a:pt x="19732" y="7645"/>
                  </a:cubicBezTo>
                  <a:lnTo>
                    <a:pt x="19732" y="7645"/>
                  </a:lnTo>
                  <a:cubicBezTo>
                    <a:pt x="22835" y="9538"/>
                    <a:pt x="23971" y="11960"/>
                    <a:pt x="21624" y="15215"/>
                  </a:cubicBezTo>
                  <a:lnTo>
                    <a:pt x="21624" y="15215"/>
                  </a:lnTo>
                  <a:cubicBezTo>
                    <a:pt x="21019" y="15820"/>
                    <a:pt x="20413" y="16502"/>
                    <a:pt x="19808" y="17107"/>
                  </a:cubicBezTo>
                  <a:cubicBezTo>
                    <a:pt x="19808" y="17713"/>
                    <a:pt x="19732" y="18394"/>
                    <a:pt x="19732" y="18999"/>
                  </a:cubicBezTo>
                  <a:cubicBezTo>
                    <a:pt x="20413" y="19605"/>
                    <a:pt x="20943" y="20286"/>
                    <a:pt x="21624" y="20968"/>
                  </a:cubicBezTo>
                  <a:lnTo>
                    <a:pt x="21624" y="20968"/>
                  </a:lnTo>
                  <a:cubicBezTo>
                    <a:pt x="22305" y="21573"/>
                    <a:pt x="22911" y="22254"/>
                    <a:pt x="23517" y="22860"/>
                  </a:cubicBezTo>
                  <a:lnTo>
                    <a:pt x="23517" y="22860"/>
                  </a:lnTo>
                  <a:cubicBezTo>
                    <a:pt x="24879" y="24752"/>
                    <a:pt x="24879" y="26645"/>
                    <a:pt x="23517" y="28537"/>
                  </a:cubicBezTo>
                  <a:lnTo>
                    <a:pt x="23517" y="28537"/>
                  </a:lnTo>
                  <a:cubicBezTo>
                    <a:pt x="22078" y="30505"/>
                    <a:pt x="19505" y="30808"/>
                    <a:pt x="17764" y="32322"/>
                  </a:cubicBezTo>
                  <a:cubicBezTo>
                    <a:pt x="16477" y="32928"/>
                    <a:pt x="15266" y="33533"/>
                    <a:pt x="14055" y="3421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4" name="任意多边形: 形状 483"/>
            <p:cNvSpPr/>
            <p:nvPr/>
          </p:nvSpPr>
          <p:spPr>
            <a:xfrm>
              <a:off x="6491232" y="2266819"/>
              <a:ext cx="45417" cy="37848"/>
            </a:xfrm>
            <a:custGeom>
              <a:avLst/>
              <a:gdLst>
                <a:gd name="connsiteX0" fmla="*/ 44887 w 45417"/>
                <a:gd name="connsiteY0" fmla="*/ 19609 h 37847"/>
                <a:gd name="connsiteX1" fmla="*/ 44584 w 45417"/>
                <a:gd name="connsiteY1" fmla="*/ 25438 h 37847"/>
                <a:gd name="connsiteX2" fmla="*/ 43222 w 45417"/>
                <a:gd name="connsiteY2" fmla="*/ 29298 h 37847"/>
                <a:gd name="connsiteX3" fmla="*/ 41254 w 45417"/>
                <a:gd name="connsiteY3" fmla="*/ 35051 h 37847"/>
                <a:gd name="connsiteX4" fmla="*/ 39967 w 45417"/>
                <a:gd name="connsiteY4" fmla="*/ 34748 h 37847"/>
                <a:gd name="connsiteX5" fmla="*/ 25434 w 45417"/>
                <a:gd name="connsiteY5" fmla="*/ 22107 h 37847"/>
                <a:gd name="connsiteX6" fmla="*/ 20437 w 45417"/>
                <a:gd name="connsiteY6" fmla="*/ 22864 h 37847"/>
                <a:gd name="connsiteX7" fmla="*/ 7872 w 45417"/>
                <a:gd name="connsiteY7" fmla="*/ 22410 h 37847"/>
                <a:gd name="connsiteX8" fmla="*/ 5904 w 45417"/>
                <a:gd name="connsiteY8" fmla="*/ 20972 h 37847"/>
                <a:gd name="connsiteX9" fmla="*/ 5677 w 45417"/>
                <a:gd name="connsiteY9" fmla="*/ 19760 h 37847"/>
                <a:gd name="connsiteX10" fmla="*/ 6434 w 45417"/>
                <a:gd name="connsiteY10" fmla="*/ 17414 h 37847"/>
                <a:gd name="connsiteX11" fmla="*/ 9538 w 45417"/>
                <a:gd name="connsiteY11" fmla="*/ 15294 h 37847"/>
                <a:gd name="connsiteX12" fmla="*/ 11808 w 45417"/>
                <a:gd name="connsiteY12" fmla="*/ 14462 h 37847"/>
                <a:gd name="connsiteX13" fmla="*/ 16502 w 45417"/>
                <a:gd name="connsiteY13" fmla="*/ 13781 h 37847"/>
                <a:gd name="connsiteX14" fmla="*/ 21800 w 45417"/>
                <a:gd name="connsiteY14" fmla="*/ 11737 h 37847"/>
                <a:gd name="connsiteX15" fmla="*/ 28007 w 45417"/>
                <a:gd name="connsiteY15" fmla="*/ 5757 h 37847"/>
                <a:gd name="connsiteX16" fmla="*/ 34366 w 45417"/>
                <a:gd name="connsiteY16" fmla="*/ 14310 h 37847"/>
                <a:gd name="connsiteX17" fmla="*/ 38302 w 45417"/>
                <a:gd name="connsiteY17" fmla="*/ 17792 h 37847"/>
                <a:gd name="connsiteX18" fmla="*/ 43676 w 45417"/>
                <a:gd name="connsiteY18" fmla="*/ 19458 h 37847"/>
                <a:gd name="connsiteX19" fmla="*/ 44887 w 45417"/>
                <a:gd name="connsiteY19" fmla="*/ 1960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37847">
                  <a:moveTo>
                    <a:pt x="44887" y="19609"/>
                  </a:moveTo>
                  <a:cubicBezTo>
                    <a:pt x="47612" y="21653"/>
                    <a:pt x="47310" y="23545"/>
                    <a:pt x="44584" y="25438"/>
                  </a:cubicBezTo>
                  <a:cubicBezTo>
                    <a:pt x="43373" y="26270"/>
                    <a:pt x="40648" y="26951"/>
                    <a:pt x="43222" y="29298"/>
                  </a:cubicBezTo>
                  <a:cubicBezTo>
                    <a:pt x="42995" y="31342"/>
                    <a:pt x="43449" y="33613"/>
                    <a:pt x="41254" y="35051"/>
                  </a:cubicBezTo>
                  <a:cubicBezTo>
                    <a:pt x="40799" y="34975"/>
                    <a:pt x="40421" y="34824"/>
                    <a:pt x="39967" y="34748"/>
                  </a:cubicBezTo>
                  <a:cubicBezTo>
                    <a:pt x="33381" y="32553"/>
                    <a:pt x="27477" y="29676"/>
                    <a:pt x="25434" y="22107"/>
                  </a:cubicBezTo>
                  <a:cubicBezTo>
                    <a:pt x="25055" y="20669"/>
                    <a:pt x="24677" y="20744"/>
                    <a:pt x="20437" y="22864"/>
                  </a:cubicBezTo>
                  <a:cubicBezTo>
                    <a:pt x="16198" y="23318"/>
                    <a:pt x="12111" y="21804"/>
                    <a:pt x="7872" y="22410"/>
                  </a:cubicBezTo>
                  <a:cubicBezTo>
                    <a:pt x="7040" y="22183"/>
                    <a:pt x="6358" y="21728"/>
                    <a:pt x="5904" y="20972"/>
                  </a:cubicBezTo>
                  <a:cubicBezTo>
                    <a:pt x="5828" y="20593"/>
                    <a:pt x="5753" y="20139"/>
                    <a:pt x="5677" y="19760"/>
                  </a:cubicBezTo>
                  <a:cubicBezTo>
                    <a:pt x="5753" y="18928"/>
                    <a:pt x="5980" y="18095"/>
                    <a:pt x="6434" y="17414"/>
                  </a:cubicBezTo>
                  <a:cubicBezTo>
                    <a:pt x="7342" y="16506"/>
                    <a:pt x="8402" y="15900"/>
                    <a:pt x="9538" y="15294"/>
                  </a:cubicBezTo>
                  <a:cubicBezTo>
                    <a:pt x="10294" y="14916"/>
                    <a:pt x="11051" y="14613"/>
                    <a:pt x="11808" y="14462"/>
                  </a:cubicBezTo>
                  <a:cubicBezTo>
                    <a:pt x="13322" y="14083"/>
                    <a:pt x="14912" y="14008"/>
                    <a:pt x="16502" y="13781"/>
                  </a:cubicBezTo>
                  <a:cubicBezTo>
                    <a:pt x="18470" y="13553"/>
                    <a:pt x="20211" y="12872"/>
                    <a:pt x="21800" y="11737"/>
                  </a:cubicBezTo>
                  <a:cubicBezTo>
                    <a:pt x="23995" y="9844"/>
                    <a:pt x="23693" y="5000"/>
                    <a:pt x="28007" y="5757"/>
                  </a:cubicBezTo>
                  <a:cubicBezTo>
                    <a:pt x="32473" y="6589"/>
                    <a:pt x="32776" y="11055"/>
                    <a:pt x="34366" y="14310"/>
                  </a:cubicBezTo>
                  <a:cubicBezTo>
                    <a:pt x="35198" y="16051"/>
                    <a:pt x="36334" y="17338"/>
                    <a:pt x="38302" y="17792"/>
                  </a:cubicBezTo>
                  <a:cubicBezTo>
                    <a:pt x="40118" y="18247"/>
                    <a:pt x="42011" y="18625"/>
                    <a:pt x="43676" y="19458"/>
                  </a:cubicBezTo>
                  <a:cubicBezTo>
                    <a:pt x="44130" y="19458"/>
                    <a:pt x="44509" y="19533"/>
                    <a:pt x="44887" y="19609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5" name="任意多边形: 形状 484"/>
            <p:cNvSpPr/>
            <p:nvPr/>
          </p:nvSpPr>
          <p:spPr>
            <a:xfrm>
              <a:off x="5850924" y="2062214"/>
              <a:ext cx="37848" cy="30278"/>
            </a:xfrm>
            <a:custGeom>
              <a:avLst/>
              <a:gdLst>
                <a:gd name="connsiteX0" fmla="*/ 12338 w 37847"/>
                <a:gd name="connsiteY0" fmla="*/ 24454 h 30278"/>
                <a:gd name="connsiteX1" fmla="*/ 5677 w 37847"/>
                <a:gd name="connsiteY1" fmla="*/ 22562 h 30278"/>
                <a:gd name="connsiteX2" fmla="*/ 10219 w 37847"/>
                <a:gd name="connsiteY2" fmla="*/ 13175 h 30278"/>
                <a:gd name="connsiteX3" fmla="*/ 10294 w 37847"/>
                <a:gd name="connsiteY3" fmla="*/ 13175 h 30278"/>
                <a:gd name="connsiteX4" fmla="*/ 12187 w 37847"/>
                <a:gd name="connsiteY4" fmla="*/ 11283 h 30278"/>
                <a:gd name="connsiteX5" fmla="*/ 12187 w 37847"/>
                <a:gd name="connsiteY5" fmla="*/ 11283 h 30278"/>
                <a:gd name="connsiteX6" fmla="*/ 16047 w 37847"/>
                <a:gd name="connsiteY6" fmla="*/ 7574 h 30278"/>
                <a:gd name="connsiteX7" fmla="*/ 16047 w 37847"/>
                <a:gd name="connsiteY7" fmla="*/ 7574 h 30278"/>
                <a:gd name="connsiteX8" fmla="*/ 25585 w 37847"/>
                <a:gd name="connsiteY8" fmla="*/ 5682 h 30278"/>
                <a:gd name="connsiteX9" fmla="*/ 27402 w 37847"/>
                <a:gd name="connsiteY9" fmla="*/ 5757 h 30278"/>
                <a:gd name="connsiteX10" fmla="*/ 31262 w 37847"/>
                <a:gd name="connsiteY10" fmla="*/ 9239 h 30278"/>
                <a:gd name="connsiteX11" fmla="*/ 33230 w 37847"/>
                <a:gd name="connsiteY11" fmla="*/ 11359 h 30278"/>
                <a:gd name="connsiteX12" fmla="*/ 35047 w 37847"/>
                <a:gd name="connsiteY12" fmla="*/ 15219 h 30278"/>
                <a:gd name="connsiteX13" fmla="*/ 35047 w 37847"/>
                <a:gd name="connsiteY13" fmla="*/ 15219 h 30278"/>
                <a:gd name="connsiteX14" fmla="*/ 31414 w 37847"/>
                <a:gd name="connsiteY14" fmla="*/ 24832 h 30278"/>
                <a:gd name="connsiteX15" fmla="*/ 30505 w 37847"/>
                <a:gd name="connsiteY15" fmla="*/ 24605 h 30278"/>
                <a:gd name="connsiteX16" fmla="*/ 29597 w 37847"/>
                <a:gd name="connsiteY16" fmla="*/ 24454 h 30278"/>
                <a:gd name="connsiteX17" fmla="*/ 29446 w 37847"/>
                <a:gd name="connsiteY17" fmla="*/ 25438 h 30278"/>
                <a:gd name="connsiteX18" fmla="*/ 27856 w 37847"/>
                <a:gd name="connsiteY18" fmla="*/ 26801 h 30278"/>
                <a:gd name="connsiteX19" fmla="*/ 25661 w 37847"/>
                <a:gd name="connsiteY19" fmla="*/ 26876 h 30278"/>
                <a:gd name="connsiteX20" fmla="*/ 24677 w 37847"/>
                <a:gd name="connsiteY20" fmla="*/ 26195 h 30278"/>
                <a:gd name="connsiteX21" fmla="*/ 12338 w 37847"/>
                <a:gd name="connsiteY21" fmla="*/ 244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2338" y="24454"/>
                  </a:moveTo>
                  <a:cubicBezTo>
                    <a:pt x="10219" y="24530"/>
                    <a:pt x="7948" y="24984"/>
                    <a:pt x="5677" y="22562"/>
                  </a:cubicBezTo>
                  <a:cubicBezTo>
                    <a:pt x="7115" y="19685"/>
                    <a:pt x="11657" y="17641"/>
                    <a:pt x="10219" y="13175"/>
                  </a:cubicBezTo>
                  <a:lnTo>
                    <a:pt x="10294" y="13175"/>
                  </a:lnTo>
                  <a:cubicBezTo>
                    <a:pt x="10976" y="12570"/>
                    <a:pt x="11582" y="11964"/>
                    <a:pt x="12187" y="11283"/>
                  </a:cubicBezTo>
                  <a:lnTo>
                    <a:pt x="12187" y="11283"/>
                  </a:lnTo>
                  <a:cubicBezTo>
                    <a:pt x="13247" y="9769"/>
                    <a:pt x="14458" y="8482"/>
                    <a:pt x="16047" y="7574"/>
                  </a:cubicBezTo>
                  <a:lnTo>
                    <a:pt x="16047" y="7574"/>
                  </a:lnTo>
                  <a:cubicBezTo>
                    <a:pt x="19151" y="6514"/>
                    <a:pt x="22254" y="5606"/>
                    <a:pt x="25585" y="5682"/>
                  </a:cubicBezTo>
                  <a:cubicBezTo>
                    <a:pt x="26191" y="5757"/>
                    <a:pt x="26796" y="5757"/>
                    <a:pt x="27402" y="5757"/>
                  </a:cubicBezTo>
                  <a:cubicBezTo>
                    <a:pt x="29218" y="6363"/>
                    <a:pt x="30127" y="7952"/>
                    <a:pt x="31262" y="9239"/>
                  </a:cubicBezTo>
                  <a:cubicBezTo>
                    <a:pt x="31944" y="9920"/>
                    <a:pt x="32549" y="10677"/>
                    <a:pt x="33230" y="11359"/>
                  </a:cubicBezTo>
                  <a:cubicBezTo>
                    <a:pt x="34290" y="12418"/>
                    <a:pt x="33911" y="14159"/>
                    <a:pt x="35047" y="15219"/>
                  </a:cubicBezTo>
                  <a:lnTo>
                    <a:pt x="35047" y="15219"/>
                  </a:lnTo>
                  <a:cubicBezTo>
                    <a:pt x="35047" y="18853"/>
                    <a:pt x="35728" y="22789"/>
                    <a:pt x="31414" y="24832"/>
                  </a:cubicBezTo>
                  <a:cubicBezTo>
                    <a:pt x="31414" y="24832"/>
                    <a:pt x="30505" y="24605"/>
                    <a:pt x="30505" y="24605"/>
                  </a:cubicBezTo>
                  <a:cubicBezTo>
                    <a:pt x="30505" y="24605"/>
                    <a:pt x="29597" y="24454"/>
                    <a:pt x="29597" y="24454"/>
                  </a:cubicBezTo>
                  <a:cubicBezTo>
                    <a:pt x="29597" y="24454"/>
                    <a:pt x="29521" y="25362"/>
                    <a:pt x="29446" y="25438"/>
                  </a:cubicBezTo>
                  <a:cubicBezTo>
                    <a:pt x="28991" y="25968"/>
                    <a:pt x="28462" y="26422"/>
                    <a:pt x="27856" y="26801"/>
                  </a:cubicBezTo>
                  <a:cubicBezTo>
                    <a:pt x="27099" y="27103"/>
                    <a:pt x="26418" y="27179"/>
                    <a:pt x="25661" y="26876"/>
                  </a:cubicBezTo>
                  <a:cubicBezTo>
                    <a:pt x="25358" y="26649"/>
                    <a:pt x="24979" y="26422"/>
                    <a:pt x="24677" y="26195"/>
                  </a:cubicBezTo>
                  <a:cubicBezTo>
                    <a:pt x="21346" y="19231"/>
                    <a:pt x="17183" y="19458"/>
                    <a:pt x="12338" y="2445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6" name="任意多边形: 形状 485"/>
            <p:cNvSpPr/>
            <p:nvPr/>
          </p:nvSpPr>
          <p:spPr>
            <a:xfrm>
              <a:off x="5862256" y="2154196"/>
              <a:ext cx="30278" cy="37848"/>
            </a:xfrm>
            <a:custGeom>
              <a:avLst/>
              <a:gdLst>
                <a:gd name="connsiteX0" fmla="*/ 8500 w 30278"/>
                <a:gd name="connsiteY0" fmla="*/ 22019 h 37847"/>
                <a:gd name="connsiteX1" fmla="*/ 8576 w 30278"/>
                <a:gd name="connsiteY1" fmla="*/ 20126 h 37847"/>
                <a:gd name="connsiteX2" fmla="*/ 6608 w 30278"/>
                <a:gd name="connsiteY2" fmla="*/ 8697 h 37847"/>
                <a:gd name="connsiteX3" fmla="*/ 6608 w 30278"/>
                <a:gd name="connsiteY3" fmla="*/ 8697 h 37847"/>
                <a:gd name="connsiteX4" fmla="*/ 21823 w 30278"/>
                <a:gd name="connsiteY4" fmla="*/ 6728 h 37847"/>
                <a:gd name="connsiteX5" fmla="*/ 23639 w 30278"/>
                <a:gd name="connsiteY5" fmla="*/ 6804 h 37847"/>
                <a:gd name="connsiteX6" fmla="*/ 25608 w 30278"/>
                <a:gd name="connsiteY6" fmla="*/ 8697 h 37847"/>
                <a:gd name="connsiteX7" fmla="*/ 25608 w 30278"/>
                <a:gd name="connsiteY7" fmla="*/ 8697 h 37847"/>
                <a:gd name="connsiteX8" fmla="*/ 27878 w 30278"/>
                <a:gd name="connsiteY8" fmla="*/ 19672 h 37847"/>
                <a:gd name="connsiteX9" fmla="*/ 26137 w 30278"/>
                <a:gd name="connsiteY9" fmla="*/ 21943 h 37847"/>
                <a:gd name="connsiteX10" fmla="*/ 21747 w 30278"/>
                <a:gd name="connsiteY10" fmla="*/ 31481 h 37847"/>
                <a:gd name="connsiteX11" fmla="*/ 21823 w 30278"/>
                <a:gd name="connsiteY11" fmla="*/ 31481 h 37847"/>
                <a:gd name="connsiteX12" fmla="*/ 18038 w 30278"/>
                <a:gd name="connsiteY12" fmla="*/ 31481 h 37847"/>
                <a:gd name="connsiteX13" fmla="*/ 18038 w 30278"/>
                <a:gd name="connsiteY13" fmla="*/ 31481 h 37847"/>
                <a:gd name="connsiteX14" fmla="*/ 8500 w 30278"/>
                <a:gd name="connsiteY14" fmla="*/ 23836 h 37847"/>
                <a:gd name="connsiteX15" fmla="*/ 8500 w 30278"/>
                <a:gd name="connsiteY15" fmla="*/ 23836 h 37847"/>
                <a:gd name="connsiteX16" fmla="*/ 8046 w 30278"/>
                <a:gd name="connsiteY16" fmla="*/ 22624 h 37847"/>
                <a:gd name="connsiteX17" fmla="*/ 8500 w 30278"/>
                <a:gd name="connsiteY17" fmla="*/ 2201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8500" y="22019"/>
                  </a:moveTo>
                  <a:cubicBezTo>
                    <a:pt x="8576" y="21413"/>
                    <a:pt x="8652" y="20732"/>
                    <a:pt x="8576" y="20126"/>
                  </a:cubicBezTo>
                  <a:cubicBezTo>
                    <a:pt x="7289" y="16417"/>
                    <a:pt x="4110" y="13087"/>
                    <a:pt x="6608" y="8697"/>
                  </a:cubicBezTo>
                  <a:lnTo>
                    <a:pt x="6608" y="8697"/>
                  </a:lnTo>
                  <a:cubicBezTo>
                    <a:pt x="11301" y="5139"/>
                    <a:pt x="16448" y="5063"/>
                    <a:pt x="21823" y="6728"/>
                  </a:cubicBezTo>
                  <a:cubicBezTo>
                    <a:pt x="22428" y="6804"/>
                    <a:pt x="23034" y="6804"/>
                    <a:pt x="23639" y="6804"/>
                  </a:cubicBezTo>
                  <a:cubicBezTo>
                    <a:pt x="24321" y="7410"/>
                    <a:pt x="25002" y="8015"/>
                    <a:pt x="25608" y="8697"/>
                  </a:cubicBezTo>
                  <a:lnTo>
                    <a:pt x="25608" y="8697"/>
                  </a:lnTo>
                  <a:cubicBezTo>
                    <a:pt x="26289" y="12406"/>
                    <a:pt x="30074" y="15433"/>
                    <a:pt x="27878" y="19672"/>
                  </a:cubicBezTo>
                  <a:cubicBezTo>
                    <a:pt x="27500" y="20581"/>
                    <a:pt x="24926" y="19748"/>
                    <a:pt x="26137" y="21943"/>
                  </a:cubicBezTo>
                  <a:cubicBezTo>
                    <a:pt x="24926" y="25274"/>
                    <a:pt x="24321" y="28832"/>
                    <a:pt x="21747" y="31481"/>
                  </a:cubicBezTo>
                  <a:lnTo>
                    <a:pt x="21823" y="31481"/>
                  </a:lnTo>
                  <a:cubicBezTo>
                    <a:pt x="20536" y="32616"/>
                    <a:pt x="19325" y="32616"/>
                    <a:pt x="18038" y="31481"/>
                  </a:cubicBezTo>
                  <a:lnTo>
                    <a:pt x="18038" y="31481"/>
                  </a:lnTo>
                  <a:cubicBezTo>
                    <a:pt x="15237" y="28453"/>
                    <a:pt x="13118" y="24592"/>
                    <a:pt x="8500" y="23836"/>
                  </a:cubicBezTo>
                  <a:lnTo>
                    <a:pt x="8500" y="23836"/>
                  </a:lnTo>
                  <a:cubicBezTo>
                    <a:pt x="8046" y="23457"/>
                    <a:pt x="7895" y="23003"/>
                    <a:pt x="8046" y="22624"/>
                  </a:cubicBezTo>
                  <a:cubicBezTo>
                    <a:pt x="8198" y="22246"/>
                    <a:pt x="8349" y="22019"/>
                    <a:pt x="8500" y="22019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7" name="任意多边形: 形状 486"/>
            <p:cNvSpPr/>
            <p:nvPr/>
          </p:nvSpPr>
          <p:spPr>
            <a:xfrm>
              <a:off x="5735936" y="2114211"/>
              <a:ext cx="30278" cy="30278"/>
            </a:xfrm>
            <a:custGeom>
              <a:avLst/>
              <a:gdLst>
                <a:gd name="connsiteX0" fmla="*/ 15071 w 30278"/>
                <a:gd name="connsiteY0" fmla="*/ 29758 h 30278"/>
                <a:gd name="connsiteX1" fmla="*/ 13178 w 30278"/>
                <a:gd name="connsiteY1" fmla="*/ 29682 h 30278"/>
                <a:gd name="connsiteX2" fmla="*/ 9394 w 30278"/>
                <a:gd name="connsiteY2" fmla="*/ 27714 h 30278"/>
                <a:gd name="connsiteX3" fmla="*/ 7577 w 30278"/>
                <a:gd name="connsiteY3" fmla="*/ 25822 h 30278"/>
                <a:gd name="connsiteX4" fmla="*/ 6063 w 30278"/>
                <a:gd name="connsiteY4" fmla="*/ 17798 h 30278"/>
                <a:gd name="connsiteX5" fmla="*/ 8031 w 30278"/>
                <a:gd name="connsiteY5" fmla="*/ 15981 h 30278"/>
                <a:gd name="connsiteX6" fmla="*/ 13784 w 30278"/>
                <a:gd name="connsiteY6" fmla="*/ 12424 h 30278"/>
                <a:gd name="connsiteX7" fmla="*/ 8939 w 30278"/>
                <a:gd name="connsiteY7" fmla="*/ 9320 h 30278"/>
                <a:gd name="connsiteX8" fmla="*/ 22640 w 30278"/>
                <a:gd name="connsiteY8" fmla="*/ 6746 h 30278"/>
                <a:gd name="connsiteX9" fmla="*/ 28999 w 30278"/>
                <a:gd name="connsiteY9" fmla="*/ 23627 h 30278"/>
                <a:gd name="connsiteX10" fmla="*/ 28317 w 30278"/>
                <a:gd name="connsiteY10" fmla="*/ 25822 h 30278"/>
                <a:gd name="connsiteX11" fmla="*/ 28317 w 30278"/>
                <a:gd name="connsiteY11" fmla="*/ 25822 h 30278"/>
                <a:gd name="connsiteX12" fmla="*/ 24608 w 30278"/>
                <a:gd name="connsiteY12" fmla="*/ 27790 h 30278"/>
                <a:gd name="connsiteX13" fmla="*/ 22564 w 30278"/>
                <a:gd name="connsiteY13" fmla="*/ 29834 h 30278"/>
                <a:gd name="connsiteX14" fmla="*/ 18780 w 30278"/>
                <a:gd name="connsiteY14" fmla="*/ 29834 h 30278"/>
                <a:gd name="connsiteX15" fmla="*/ 16812 w 30278"/>
                <a:gd name="connsiteY15" fmla="*/ 29834 h 30278"/>
                <a:gd name="connsiteX16" fmla="*/ 15071 w 30278"/>
                <a:gd name="connsiteY16" fmla="*/ 2975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15071" y="29758"/>
                  </a:moveTo>
                  <a:cubicBezTo>
                    <a:pt x="14465" y="29758"/>
                    <a:pt x="13784" y="29682"/>
                    <a:pt x="13178" y="29682"/>
                  </a:cubicBezTo>
                  <a:cubicBezTo>
                    <a:pt x="12194" y="28471"/>
                    <a:pt x="10378" y="28849"/>
                    <a:pt x="9394" y="27714"/>
                  </a:cubicBezTo>
                  <a:cubicBezTo>
                    <a:pt x="9167" y="26730"/>
                    <a:pt x="8561" y="26125"/>
                    <a:pt x="7577" y="25822"/>
                  </a:cubicBezTo>
                  <a:cubicBezTo>
                    <a:pt x="5306" y="23475"/>
                    <a:pt x="5458" y="20674"/>
                    <a:pt x="6063" y="17798"/>
                  </a:cubicBezTo>
                  <a:cubicBezTo>
                    <a:pt x="6517" y="16965"/>
                    <a:pt x="7123" y="15981"/>
                    <a:pt x="8031" y="15981"/>
                  </a:cubicBezTo>
                  <a:cubicBezTo>
                    <a:pt x="10756" y="15981"/>
                    <a:pt x="13632" y="15300"/>
                    <a:pt x="13784" y="12424"/>
                  </a:cubicBezTo>
                  <a:cubicBezTo>
                    <a:pt x="13860" y="10304"/>
                    <a:pt x="8864" y="13181"/>
                    <a:pt x="8939" y="9320"/>
                  </a:cubicBezTo>
                  <a:cubicBezTo>
                    <a:pt x="12648" y="3643"/>
                    <a:pt x="17796" y="6141"/>
                    <a:pt x="22640" y="6746"/>
                  </a:cubicBezTo>
                  <a:cubicBezTo>
                    <a:pt x="21959" y="13408"/>
                    <a:pt x="27106" y="17949"/>
                    <a:pt x="28999" y="23627"/>
                  </a:cubicBezTo>
                  <a:cubicBezTo>
                    <a:pt x="29301" y="24535"/>
                    <a:pt x="28999" y="25216"/>
                    <a:pt x="28317" y="25822"/>
                  </a:cubicBezTo>
                  <a:lnTo>
                    <a:pt x="28317" y="25822"/>
                  </a:lnTo>
                  <a:cubicBezTo>
                    <a:pt x="27333" y="26957"/>
                    <a:pt x="25592" y="26579"/>
                    <a:pt x="24608" y="27790"/>
                  </a:cubicBezTo>
                  <a:cubicBezTo>
                    <a:pt x="23927" y="28471"/>
                    <a:pt x="23246" y="29152"/>
                    <a:pt x="22564" y="29834"/>
                  </a:cubicBezTo>
                  <a:cubicBezTo>
                    <a:pt x="21278" y="30818"/>
                    <a:pt x="20067" y="30818"/>
                    <a:pt x="18780" y="29834"/>
                  </a:cubicBezTo>
                  <a:cubicBezTo>
                    <a:pt x="18099" y="29834"/>
                    <a:pt x="17493" y="29834"/>
                    <a:pt x="16812" y="29834"/>
                  </a:cubicBezTo>
                  <a:cubicBezTo>
                    <a:pt x="16358" y="30363"/>
                    <a:pt x="15676" y="30288"/>
                    <a:pt x="15071" y="29758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8" name="任意多边形: 形状 487"/>
            <p:cNvSpPr/>
            <p:nvPr/>
          </p:nvSpPr>
          <p:spPr>
            <a:xfrm>
              <a:off x="5868741" y="2005185"/>
              <a:ext cx="30278" cy="22709"/>
            </a:xfrm>
            <a:custGeom>
              <a:avLst/>
              <a:gdLst>
                <a:gd name="connsiteX0" fmla="*/ 24648 w 30278"/>
                <a:gd name="connsiteY0" fmla="*/ 22667 h 22708"/>
                <a:gd name="connsiteX1" fmla="*/ 23816 w 30278"/>
                <a:gd name="connsiteY1" fmla="*/ 22667 h 22708"/>
                <a:gd name="connsiteX2" fmla="*/ 22983 w 30278"/>
                <a:gd name="connsiteY2" fmla="*/ 22743 h 22708"/>
                <a:gd name="connsiteX3" fmla="*/ 13521 w 30278"/>
                <a:gd name="connsiteY3" fmla="*/ 22894 h 22708"/>
                <a:gd name="connsiteX4" fmla="*/ 11705 w 30278"/>
                <a:gd name="connsiteY4" fmla="*/ 22743 h 22708"/>
                <a:gd name="connsiteX5" fmla="*/ 9736 w 30278"/>
                <a:gd name="connsiteY5" fmla="*/ 20850 h 22708"/>
                <a:gd name="connsiteX6" fmla="*/ 9736 w 30278"/>
                <a:gd name="connsiteY6" fmla="*/ 20850 h 22708"/>
                <a:gd name="connsiteX7" fmla="*/ 7844 w 30278"/>
                <a:gd name="connsiteY7" fmla="*/ 19033 h 22708"/>
                <a:gd name="connsiteX8" fmla="*/ 6103 w 30278"/>
                <a:gd name="connsiteY8" fmla="*/ 18958 h 22708"/>
                <a:gd name="connsiteX9" fmla="*/ 15489 w 30278"/>
                <a:gd name="connsiteY9" fmla="*/ 5711 h 22708"/>
                <a:gd name="connsiteX10" fmla="*/ 17382 w 30278"/>
                <a:gd name="connsiteY10" fmla="*/ 5711 h 22708"/>
                <a:gd name="connsiteX11" fmla="*/ 21242 w 30278"/>
                <a:gd name="connsiteY11" fmla="*/ 7603 h 22708"/>
                <a:gd name="connsiteX12" fmla="*/ 21242 w 30278"/>
                <a:gd name="connsiteY12" fmla="*/ 7603 h 22708"/>
                <a:gd name="connsiteX13" fmla="*/ 24648 w 30278"/>
                <a:gd name="connsiteY13" fmla="*/ 226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4648" y="22667"/>
                  </a:moveTo>
                  <a:lnTo>
                    <a:pt x="23816" y="22667"/>
                  </a:lnTo>
                  <a:lnTo>
                    <a:pt x="22983" y="22743"/>
                  </a:lnTo>
                  <a:cubicBezTo>
                    <a:pt x="19879" y="24256"/>
                    <a:pt x="16700" y="24105"/>
                    <a:pt x="13521" y="22894"/>
                  </a:cubicBezTo>
                  <a:cubicBezTo>
                    <a:pt x="12916" y="22818"/>
                    <a:pt x="12310" y="22743"/>
                    <a:pt x="11705" y="22743"/>
                  </a:cubicBezTo>
                  <a:cubicBezTo>
                    <a:pt x="11023" y="22137"/>
                    <a:pt x="10342" y="21531"/>
                    <a:pt x="9736" y="20850"/>
                  </a:cubicBezTo>
                  <a:lnTo>
                    <a:pt x="9736" y="20850"/>
                  </a:lnTo>
                  <a:cubicBezTo>
                    <a:pt x="9131" y="20245"/>
                    <a:pt x="8525" y="19639"/>
                    <a:pt x="7844" y="19033"/>
                  </a:cubicBezTo>
                  <a:cubicBezTo>
                    <a:pt x="7238" y="18958"/>
                    <a:pt x="6708" y="18882"/>
                    <a:pt x="6103" y="18958"/>
                  </a:cubicBezTo>
                  <a:cubicBezTo>
                    <a:pt x="4513" y="9344"/>
                    <a:pt x="7314" y="5257"/>
                    <a:pt x="15489" y="5711"/>
                  </a:cubicBezTo>
                  <a:cubicBezTo>
                    <a:pt x="16095" y="5711"/>
                    <a:pt x="16700" y="5711"/>
                    <a:pt x="17382" y="5711"/>
                  </a:cubicBezTo>
                  <a:cubicBezTo>
                    <a:pt x="18366" y="6922"/>
                    <a:pt x="20182" y="6468"/>
                    <a:pt x="21242" y="7603"/>
                  </a:cubicBezTo>
                  <a:lnTo>
                    <a:pt x="21242" y="7603"/>
                  </a:lnTo>
                  <a:cubicBezTo>
                    <a:pt x="27449" y="11313"/>
                    <a:pt x="26465" y="16914"/>
                    <a:pt x="24648" y="2266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9" name="任意多边形: 形状 488"/>
            <p:cNvSpPr/>
            <p:nvPr/>
          </p:nvSpPr>
          <p:spPr>
            <a:xfrm>
              <a:off x="6215750" y="2188381"/>
              <a:ext cx="30278" cy="37848"/>
            </a:xfrm>
            <a:custGeom>
              <a:avLst/>
              <a:gdLst>
                <a:gd name="connsiteX0" fmla="*/ 21902 w 30278"/>
                <a:gd name="connsiteY0" fmla="*/ 8650 h 37847"/>
                <a:gd name="connsiteX1" fmla="*/ 23643 w 30278"/>
                <a:gd name="connsiteY1" fmla="*/ 8726 h 37847"/>
                <a:gd name="connsiteX2" fmla="*/ 24325 w 30278"/>
                <a:gd name="connsiteY2" fmla="*/ 10921 h 37847"/>
                <a:gd name="connsiteX3" fmla="*/ 17890 w 30278"/>
                <a:gd name="connsiteY3" fmla="*/ 15236 h 37847"/>
                <a:gd name="connsiteX4" fmla="*/ 25233 w 30278"/>
                <a:gd name="connsiteY4" fmla="*/ 13873 h 37847"/>
                <a:gd name="connsiteX5" fmla="*/ 27580 w 30278"/>
                <a:gd name="connsiteY5" fmla="*/ 14479 h 37847"/>
                <a:gd name="connsiteX6" fmla="*/ 27731 w 30278"/>
                <a:gd name="connsiteY6" fmla="*/ 16296 h 37847"/>
                <a:gd name="connsiteX7" fmla="*/ 28336 w 30278"/>
                <a:gd name="connsiteY7" fmla="*/ 22427 h 37847"/>
                <a:gd name="connsiteX8" fmla="*/ 18420 w 30278"/>
                <a:gd name="connsiteY8" fmla="*/ 22351 h 37847"/>
                <a:gd name="connsiteX9" fmla="*/ 19934 w 30278"/>
                <a:gd name="connsiteY9" fmla="*/ 21821 h 37847"/>
                <a:gd name="connsiteX10" fmla="*/ 28488 w 30278"/>
                <a:gd name="connsiteY10" fmla="*/ 23184 h 37847"/>
                <a:gd name="connsiteX11" fmla="*/ 21751 w 30278"/>
                <a:gd name="connsiteY11" fmla="*/ 31586 h 37847"/>
                <a:gd name="connsiteX12" fmla="*/ 21751 w 30278"/>
                <a:gd name="connsiteY12" fmla="*/ 31586 h 37847"/>
                <a:gd name="connsiteX13" fmla="*/ 14181 w 30278"/>
                <a:gd name="connsiteY13" fmla="*/ 31586 h 37847"/>
                <a:gd name="connsiteX14" fmla="*/ 14257 w 30278"/>
                <a:gd name="connsiteY14" fmla="*/ 31662 h 37847"/>
                <a:gd name="connsiteX15" fmla="*/ 10397 w 30278"/>
                <a:gd name="connsiteY15" fmla="*/ 27877 h 37847"/>
                <a:gd name="connsiteX16" fmla="*/ 10397 w 30278"/>
                <a:gd name="connsiteY16" fmla="*/ 27877 h 37847"/>
                <a:gd name="connsiteX17" fmla="*/ 6688 w 30278"/>
                <a:gd name="connsiteY17" fmla="*/ 12738 h 37847"/>
                <a:gd name="connsiteX18" fmla="*/ 6612 w 30278"/>
                <a:gd name="connsiteY18" fmla="*/ 12814 h 37847"/>
                <a:gd name="connsiteX19" fmla="*/ 9186 w 30278"/>
                <a:gd name="connsiteY19" fmla="*/ 11754 h 37847"/>
                <a:gd name="connsiteX20" fmla="*/ 10321 w 30278"/>
                <a:gd name="connsiteY20" fmla="*/ 10316 h 37847"/>
                <a:gd name="connsiteX21" fmla="*/ 21902 w 30278"/>
                <a:gd name="connsiteY21" fmla="*/ 86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7847">
                  <a:moveTo>
                    <a:pt x="21902" y="8650"/>
                  </a:moveTo>
                  <a:cubicBezTo>
                    <a:pt x="22508" y="8726"/>
                    <a:pt x="23038" y="8802"/>
                    <a:pt x="23643" y="8726"/>
                  </a:cubicBezTo>
                  <a:cubicBezTo>
                    <a:pt x="24400" y="9332"/>
                    <a:pt x="24703" y="10013"/>
                    <a:pt x="24325" y="10921"/>
                  </a:cubicBezTo>
                  <a:cubicBezTo>
                    <a:pt x="22962" y="13268"/>
                    <a:pt x="21599" y="15539"/>
                    <a:pt x="17890" y="15236"/>
                  </a:cubicBezTo>
                  <a:cubicBezTo>
                    <a:pt x="21221" y="17204"/>
                    <a:pt x="23113" y="15084"/>
                    <a:pt x="25233" y="13873"/>
                  </a:cubicBezTo>
                  <a:cubicBezTo>
                    <a:pt x="26141" y="13571"/>
                    <a:pt x="26898" y="13798"/>
                    <a:pt x="27580" y="14479"/>
                  </a:cubicBezTo>
                  <a:cubicBezTo>
                    <a:pt x="27580" y="15084"/>
                    <a:pt x="27655" y="15690"/>
                    <a:pt x="27731" y="16296"/>
                  </a:cubicBezTo>
                  <a:cubicBezTo>
                    <a:pt x="30002" y="18112"/>
                    <a:pt x="32197" y="20005"/>
                    <a:pt x="28336" y="22427"/>
                  </a:cubicBezTo>
                  <a:cubicBezTo>
                    <a:pt x="25006" y="21670"/>
                    <a:pt x="21675" y="20535"/>
                    <a:pt x="18420" y="22351"/>
                  </a:cubicBezTo>
                  <a:cubicBezTo>
                    <a:pt x="18874" y="21973"/>
                    <a:pt x="19329" y="21821"/>
                    <a:pt x="19934" y="21821"/>
                  </a:cubicBezTo>
                  <a:cubicBezTo>
                    <a:pt x="22811" y="22351"/>
                    <a:pt x="25990" y="20610"/>
                    <a:pt x="28488" y="23184"/>
                  </a:cubicBezTo>
                  <a:cubicBezTo>
                    <a:pt x="30153" y="29088"/>
                    <a:pt x="24249" y="28937"/>
                    <a:pt x="21751" y="31586"/>
                  </a:cubicBezTo>
                  <a:lnTo>
                    <a:pt x="21751" y="31586"/>
                  </a:lnTo>
                  <a:cubicBezTo>
                    <a:pt x="19253" y="33024"/>
                    <a:pt x="16679" y="33100"/>
                    <a:pt x="14181" y="31586"/>
                  </a:cubicBezTo>
                  <a:lnTo>
                    <a:pt x="14257" y="31662"/>
                  </a:lnTo>
                  <a:cubicBezTo>
                    <a:pt x="13273" y="30148"/>
                    <a:pt x="11986" y="28785"/>
                    <a:pt x="10397" y="27877"/>
                  </a:cubicBezTo>
                  <a:lnTo>
                    <a:pt x="10397" y="27877"/>
                  </a:lnTo>
                  <a:cubicBezTo>
                    <a:pt x="7066" y="23335"/>
                    <a:pt x="4038" y="18718"/>
                    <a:pt x="6688" y="12738"/>
                  </a:cubicBezTo>
                  <a:lnTo>
                    <a:pt x="6612" y="12814"/>
                  </a:lnTo>
                  <a:cubicBezTo>
                    <a:pt x="7293" y="11981"/>
                    <a:pt x="8202" y="11678"/>
                    <a:pt x="9186" y="11754"/>
                  </a:cubicBezTo>
                  <a:cubicBezTo>
                    <a:pt x="11532" y="13041"/>
                    <a:pt x="9337" y="10316"/>
                    <a:pt x="10321" y="10316"/>
                  </a:cubicBezTo>
                  <a:cubicBezTo>
                    <a:pt x="13879" y="6379"/>
                    <a:pt x="17360" y="3049"/>
                    <a:pt x="21902" y="8650"/>
                  </a:cubicBez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0" name="任意多边形: 形状 489"/>
            <p:cNvSpPr/>
            <p:nvPr/>
          </p:nvSpPr>
          <p:spPr>
            <a:xfrm>
              <a:off x="5503425" y="2150623"/>
              <a:ext cx="30278" cy="30278"/>
            </a:xfrm>
            <a:custGeom>
              <a:avLst/>
              <a:gdLst>
                <a:gd name="connsiteX0" fmla="*/ 6189 w 30278"/>
                <a:gd name="connsiteY0" fmla="*/ 15978 h 30278"/>
                <a:gd name="connsiteX1" fmla="*/ 6114 w 30278"/>
                <a:gd name="connsiteY1" fmla="*/ 14162 h 30278"/>
                <a:gd name="connsiteX2" fmla="*/ 5735 w 30278"/>
                <a:gd name="connsiteY2" fmla="*/ 12875 h 30278"/>
                <a:gd name="connsiteX3" fmla="*/ 6189 w 30278"/>
                <a:gd name="connsiteY3" fmla="*/ 12269 h 30278"/>
                <a:gd name="connsiteX4" fmla="*/ 14818 w 30278"/>
                <a:gd name="connsiteY4" fmla="*/ 5684 h 30278"/>
                <a:gd name="connsiteX5" fmla="*/ 20799 w 30278"/>
                <a:gd name="connsiteY5" fmla="*/ 6441 h 30278"/>
                <a:gd name="connsiteX6" fmla="*/ 23448 w 30278"/>
                <a:gd name="connsiteY6" fmla="*/ 6062 h 30278"/>
                <a:gd name="connsiteX7" fmla="*/ 23296 w 30278"/>
                <a:gd name="connsiteY7" fmla="*/ 21731 h 30278"/>
                <a:gd name="connsiteX8" fmla="*/ 23296 w 30278"/>
                <a:gd name="connsiteY8" fmla="*/ 21731 h 30278"/>
                <a:gd name="connsiteX9" fmla="*/ 21328 w 30278"/>
                <a:gd name="connsiteY9" fmla="*/ 23624 h 30278"/>
                <a:gd name="connsiteX10" fmla="*/ 20420 w 30278"/>
                <a:gd name="connsiteY10" fmla="*/ 23624 h 30278"/>
                <a:gd name="connsiteX11" fmla="*/ 19511 w 30278"/>
                <a:gd name="connsiteY11" fmla="*/ 23624 h 30278"/>
                <a:gd name="connsiteX12" fmla="*/ 6189 w 30278"/>
                <a:gd name="connsiteY12" fmla="*/ 159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6189" y="15978"/>
                  </a:moveTo>
                  <a:cubicBezTo>
                    <a:pt x="6189" y="15373"/>
                    <a:pt x="6189" y="14767"/>
                    <a:pt x="6114" y="14162"/>
                  </a:cubicBezTo>
                  <a:cubicBezTo>
                    <a:pt x="5735" y="13708"/>
                    <a:pt x="5584" y="13329"/>
                    <a:pt x="5735" y="12875"/>
                  </a:cubicBezTo>
                  <a:cubicBezTo>
                    <a:pt x="5886" y="12496"/>
                    <a:pt x="6038" y="12269"/>
                    <a:pt x="6189" y="12269"/>
                  </a:cubicBezTo>
                  <a:cubicBezTo>
                    <a:pt x="7476" y="7955"/>
                    <a:pt x="10125" y="5533"/>
                    <a:pt x="14818" y="5684"/>
                  </a:cubicBezTo>
                  <a:cubicBezTo>
                    <a:pt x="16635" y="7198"/>
                    <a:pt x="18376" y="9393"/>
                    <a:pt x="20799" y="6441"/>
                  </a:cubicBezTo>
                  <a:cubicBezTo>
                    <a:pt x="21631" y="5987"/>
                    <a:pt x="22539" y="5835"/>
                    <a:pt x="23448" y="6062"/>
                  </a:cubicBezTo>
                  <a:cubicBezTo>
                    <a:pt x="30715" y="13102"/>
                    <a:pt x="30639" y="15903"/>
                    <a:pt x="23296" y="21731"/>
                  </a:cubicBezTo>
                  <a:lnTo>
                    <a:pt x="23296" y="21731"/>
                  </a:lnTo>
                  <a:cubicBezTo>
                    <a:pt x="22691" y="22413"/>
                    <a:pt x="22009" y="23018"/>
                    <a:pt x="21328" y="23624"/>
                  </a:cubicBezTo>
                  <a:lnTo>
                    <a:pt x="20420" y="23624"/>
                  </a:lnTo>
                  <a:lnTo>
                    <a:pt x="19511" y="23624"/>
                  </a:lnTo>
                  <a:cubicBezTo>
                    <a:pt x="11034" y="28090"/>
                    <a:pt x="8687" y="21883"/>
                    <a:pt x="6189" y="1597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1" name="任意多边形: 形状 490"/>
            <p:cNvSpPr/>
            <p:nvPr/>
          </p:nvSpPr>
          <p:spPr>
            <a:xfrm>
              <a:off x="5994016" y="2296306"/>
              <a:ext cx="30278" cy="30278"/>
            </a:xfrm>
            <a:custGeom>
              <a:avLst/>
              <a:gdLst>
                <a:gd name="connsiteX0" fmla="*/ 9888 w 30278"/>
                <a:gd name="connsiteY0" fmla="*/ 22671 h 30278"/>
                <a:gd name="connsiteX1" fmla="*/ 7996 w 30278"/>
                <a:gd name="connsiteY1" fmla="*/ 22444 h 30278"/>
                <a:gd name="connsiteX2" fmla="*/ 6028 w 30278"/>
                <a:gd name="connsiteY2" fmla="*/ 20627 h 30278"/>
                <a:gd name="connsiteX3" fmla="*/ 6028 w 30278"/>
                <a:gd name="connsiteY3" fmla="*/ 20627 h 30278"/>
                <a:gd name="connsiteX4" fmla="*/ 5952 w 30278"/>
                <a:gd name="connsiteY4" fmla="*/ 18735 h 30278"/>
                <a:gd name="connsiteX5" fmla="*/ 6028 w 30278"/>
                <a:gd name="connsiteY5" fmla="*/ 18659 h 30278"/>
                <a:gd name="connsiteX6" fmla="*/ 7996 w 30278"/>
                <a:gd name="connsiteY6" fmla="*/ 13057 h 30278"/>
                <a:gd name="connsiteX7" fmla="*/ 7996 w 30278"/>
                <a:gd name="connsiteY7" fmla="*/ 13057 h 30278"/>
                <a:gd name="connsiteX8" fmla="*/ 11857 w 30278"/>
                <a:gd name="connsiteY8" fmla="*/ 9273 h 30278"/>
                <a:gd name="connsiteX9" fmla="*/ 11781 w 30278"/>
                <a:gd name="connsiteY9" fmla="*/ 9273 h 30278"/>
                <a:gd name="connsiteX10" fmla="*/ 13749 w 30278"/>
                <a:gd name="connsiteY10" fmla="*/ 7305 h 30278"/>
                <a:gd name="connsiteX11" fmla="*/ 13673 w 30278"/>
                <a:gd name="connsiteY11" fmla="*/ 7380 h 30278"/>
                <a:gd name="connsiteX12" fmla="*/ 23059 w 30278"/>
                <a:gd name="connsiteY12" fmla="*/ 7380 h 30278"/>
                <a:gd name="connsiteX13" fmla="*/ 22984 w 30278"/>
                <a:gd name="connsiteY13" fmla="*/ 7305 h 30278"/>
                <a:gd name="connsiteX14" fmla="*/ 24952 w 30278"/>
                <a:gd name="connsiteY14" fmla="*/ 9197 h 30278"/>
                <a:gd name="connsiteX15" fmla="*/ 24876 w 30278"/>
                <a:gd name="connsiteY15" fmla="*/ 9197 h 30278"/>
                <a:gd name="connsiteX16" fmla="*/ 29417 w 30278"/>
                <a:gd name="connsiteY16" fmla="*/ 16464 h 30278"/>
                <a:gd name="connsiteX17" fmla="*/ 26238 w 30278"/>
                <a:gd name="connsiteY17" fmla="*/ 23049 h 30278"/>
                <a:gd name="connsiteX18" fmla="*/ 23286 w 30278"/>
                <a:gd name="connsiteY18" fmla="*/ 25017 h 30278"/>
                <a:gd name="connsiteX19" fmla="*/ 13976 w 30278"/>
                <a:gd name="connsiteY19" fmla="*/ 24790 h 30278"/>
                <a:gd name="connsiteX20" fmla="*/ 11705 w 30278"/>
                <a:gd name="connsiteY20" fmla="*/ 24487 h 30278"/>
                <a:gd name="connsiteX21" fmla="*/ 11629 w 30278"/>
                <a:gd name="connsiteY21" fmla="*/ 24412 h 30278"/>
                <a:gd name="connsiteX22" fmla="*/ 9888 w 30278"/>
                <a:gd name="connsiteY22" fmla="*/ 226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30278">
                  <a:moveTo>
                    <a:pt x="9888" y="22671"/>
                  </a:moveTo>
                  <a:cubicBezTo>
                    <a:pt x="9283" y="22519"/>
                    <a:pt x="8677" y="22444"/>
                    <a:pt x="7996" y="22444"/>
                  </a:cubicBezTo>
                  <a:cubicBezTo>
                    <a:pt x="7315" y="21838"/>
                    <a:pt x="6634" y="21233"/>
                    <a:pt x="6028" y="20627"/>
                  </a:cubicBezTo>
                  <a:lnTo>
                    <a:pt x="6028" y="20627"/>
                  </a:lnTo>
                  <a:cubicBezTo>
                    <a:pt x="5574" y="20021"/>
                    <a:pt x="5574" y="19340"/>
                    <a:pt x="5952" y="18735"/>
                  </a:cubicBezTo>
                  <a:lnTo>
                    <a:pt x="6028" y="18659"/>
                  </a:lnTo>
                  <a:cubicBezTo>
                    <a:pt x="7920" y="17221"/>
                    <a:pt x="6255" y="14571"/>
                    <a:pt x="7996" y="13057"/>
                  </a:cubicBezTo>
                  <a:lnTo>
                    <a:pt x="7996" y="13057"/>
                  </a:lnTo>
                  <a:cubicBezTo>
                    <a:pt x="9585" y="12073"/>
                    <a:pt x="10873" y="10787"/>
                    <a:pt x="11857" y="9273"/>
                  </a:cubicBezTo>
                  <a:lnTo>
                    <a:pt x="11781" y="9273"/>
                  </a:lnTo>
                  <a:cubicBezTo>
                    <a:pt x="12386" y="8591"/>
                    <a:pt x="12992" y="7910"/>
                    <a:pt x="13749" y="7305"/>
                  </a:cubicBezTo>
                  <a:lnTo>
                    <a:pt x="13673" y="7380"/>
                  </a:lnTo>
                  <a:cubicBezTo>
                    <a:pt x="16776" y="5109"/>
                    <a:pt x="19956" y="5109"/>
                    <a:pt x="23059" y="7380"/>
                  </a:cubicBezTo>
                  <a:lnTo>
                    <a:pt x="22984" y="7305"/>
                  </a:lnTo>
                  <a:cubicBezTo>
                    <a:pt x="23665" y="7910"/>
                    <a:pt x="24346" y="8516"/>
                    <a:pt x="24952" y="9197"/>
                  </a:cubicBezTo>
                  <a:lnTo>
                    <a:pt x="24876" y="9197"/>
                  </a:lnTo>
                  <a:cubicBezTo>
                    <a:pt x="26163" y="11771"/>
                    <a:pt x="29417" y="13057"/>
                    <a:pt x="29417" y="16464"/>
                  </a:cubicBezTo>
                  <a:cubicBezTo>
                    <a:pt x="28358" y="18659"/>
                    <a:pt x="27071" y="20778"/>
                    <a:pt x="26238" y="23049"/>
                  </a:cubicBezTo>
                  <a:cubicBezTo>
                    <a:pt x="25557" y="24185"/>
                    <a:pt x="24573" y="24942"/>
                    <a:pt x="23286" y="25017"/>
                  </a:cubicBezTo>
                  <a:cubicBezTo>
                    <a:pt x="20183" y="24033"/>
                    <a:pt x="17155" y="22368"/>
                    <a:pt x="13976" y="24790"/>
                  </a:cubicBezTo>
                  <a:cubicBezTo>
                    <a:pt x="13143" y="25169"/>
                    <a:pt x="12386" y="25017"/>
                    <a:pt x="11705" y="24487"/>
                  </a:cubicBezTo>
                  <a:lnTo>
                    <a:pt x="11629" y="24412"/>
                  </a:lnTo>
                  <a:cubicBezTo>
                    <a:pt x="11175" y="23730"/>
                    <a:pt x="10569" y="23201"/>
                    <a:pt x="9888" y="22671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2" name="任意多边形: 形状 491"/>
            <p:cNvSpPr/>
            <p:nvPr/>
          </p:nvSpPr>
          <p:spPr>
            <a:xfrm>
              <a:off x="5539267" y="2101331"/>
              <a:ext cx="22709" cy="30278"/>
            </a:xfrm>
            <a:custGeom>
              <a:avLst/>
              <a:gdLst>
                <a:gd name="connsiteX0" fmla="*/ 21593 w 22708"/>
                <a:gd name="connsiteY0" fmla="*/ 21595 h 30278"/>
                <a:gd name="connsiteX1" fmla="*/ 8270 w 22708"/>
                <a:gd name="connsiteY1" fmla="*/ 14176 h 30278"/>
                <a:gd name="connsiteX2" fmla="*/ 6378 w 22708"/>
                <a:gd name="connsiteY2" fmla="*/ 10316 h 30278"/>
                <a:gd name="connsiteX3" fmla="*/ 6378 w 22708"/>
                <a:gd name="connsiteY3" fmla="*/ 10316 h 30278"/>
                <a:gd name="connsiteX4" fmla="*/ 10012 w 22708"/>
                <a:gd name="connsiteY4" fmla="*/ 5926 h 30278"/>
                <a:gd name="connsiteX5" fmla="*/ 15840 w 22708"/>
                <a:gd name="connsiteY5" fmla="*/ 8423 h 30278"/>
                <a:gd name="connsiteX6" fmla="*/ 15840 w 22708"/>
                <a:gd name="connsiteY6" fmla="*/ 8423 h 30278"/>
                <a:gd name="connsiteX7" fmla="*/ 19700 w 22708"/>
                <a:gd name="connsiteY7" fmla="*/ 10316 h 30278"/>
                <a:gd name="connsiteX8" fmla="*/ 19700 w 22708"/>
                <a:gd name="connsiteY8" fmla="*/ 10316 h 30278"/>
                <a:gd name="connsiteX9" fmla="*/ 23485 w 22708"/>
                <a:gd name="connsiteY9" fmla="*/ 14176 h 30278"/>
                <a:gd name="connsiteX10" fmla="*/ 23485 w 22708"/>
                <a:gd name="connsiteY10" fmla="*/ 14176 h 30278"/>
                <a:gd name="connsiteX11" fmla="*/ 21669 w 22708"/>
                <a:gd name="connsiteY11" fmla="*/ 19853 h 30278"/>
                <a:gd name="connsiteX12" fmla="*/ 21593 w 22708"/>
                <a:gd name="connsiteY12" fmla="*/ 215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21593" y="21595"/>
                  </a:moveTo>
                  <a:cubicBezTo>
                    <a:pt x="10087" y="27801"/>
                    <a:pt x="10012" y="27801"/>
                    <a:pt x="8270" y="14176"/>
                  </a:cubicBezTo>
                  <a:cubicBezTo>
                    <a:pt x="8044" y="12587"/>
                    <a:pt x="7892" y="11149"/>
                    <a:pt x="6378" y="10316"/>
                  </a:cubicBezTo>
                  <a:lnTo>
                    <a:pt x="6378" y="10316"/>
                  </a:lnTo>
                  <a:cubicBezTo>
                    <a:pt x="4561" y="6304"/>
                    <a:pt x="6454" y="5093"/>
                    <a:pt x="10012" y="5926"/>
                  </a:cubicBezTo>
                  <a:cubicBezTo>
                    <a:pt x="12055" y="6380"/>
                    <a:pt x="14023" y="7364"/>
                    <a:pt x="15840" y="8423"/>
                  </a:cubicBezTo>
                  <a:lnTo>
                    <a:pt x="15840" y="8423"/>
                  </a:lnTo>
                  <a:cubicBezTo>
                    <a:pt x="16900" y="9559"/>
                    <a:pt x="18641" y="9256"/>
                    <a:pt x="19700" y="10316"/>
                  </a:cubicBezTo>
                  <a:lnTo>
                    <a:pt x="19700" y="10316"/>
                  </a:lnTo>
                  <a:cubicBezTo>
                    <a:pt x="21139" y="11451"/>
                    <a:pt x="22804" y="12284"/>
                    <a:pt x="23485" y="14176"/>
                  </a:cubicBezTo>
                  <a:lnTo>
                    <a:pt x="23485" y="14176"/>
                  </a:lnTo>
                  <a:cubicBezTo>
                    <a:pt x="25529" y="16901"/>
                    <a:pt x="23561" y="18340"/>
                    <a:pt x="21669" y="19853"/>
                  </a:cubicBezTo>
                  <a:cubicBezTo>
                    <a:pt x="21669" y="20383"/>
                    <a:pt x="21593" y="20989"/>
                    <a:pt x="21593" y="21595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3" name="任意多边形: 形状 492"/>
            <p:cNvSpPr/>
            <p:nvPr/>
          </p:nvSpPr>
          <p:spPr>
            <a:xfrm>
              <a:off x="6139876" y="2215880"/>
              <a:ext cx="37848" cy="30278"/>
            </a:xfrm>
            <a:custGeom>
              <a:avLst/>
              <a:gdLst>
                <a:gd name="connsiteX0" fmla="*/ 19885 w 37847"/>
                <a:gd name="connsiteY0" fmla="*/ 21119 h 30278"/>
                <a:gd name="connsiteX1" fmla="*/ 18977 w 37847"/>
                <a:gd name="connsiteY1" fmla="*/ 21043 h 30278"/>
                <a:gd name="connsiteX2" fmla="*/ 18069 w 37847"/>
                <a:gd name="connsiteY2" fmla="*/ 21043 h 30278"/>
                <a:gd name="connsiteX3" fmla="*/ 12316 w 37847"/>
                <a:gd name="connsiteY3" fmla="*/ 21043 h 30278"/>
                <a:gd name="connsiteX4" fmla="*/ 12392 w 37847"/>
                <a:gd name="connsiteY4" fmla="*/ 21043 h 30278"/>
                <a:gd name="connsiteX5" fmla="*/ 5730 w 37847"/>
                <a:gd name="connsiteY5" fmla="*/ 12565 h 30278"/>
                <a:gd name="connsiteX6" fmla="*/ 7472 w 37847"/>
                <a:gd name="connsiteY6" fmla="*/ 10824 h 30278"/>
                <a:gd name="connsiteX7" fmla="*/ 31694 w 37847"/>
                <a:gd name="connsiteY7" fmla="*/ 5677 h 30278"/>
                <a:gd name="connsiteX8" fmla="*/ 35176 w 37847"/>
                <a:gd name="connsiteY8" fmla="*/ 15442 h 30278"/>
                <a:gd name="connsiteX9" fmla="*/ 35176 w 37847"/>
                <a:gd name="connsiteY9" fmla="*/ 15442 h 30278"/>
                <a:gd name="connsiteX10" fmla="*/ 35554 w 37847"/>
                <a:gd name="connsiteY10" fmla="*/ 16653 h 30278"/>
                <a:gd name="connsiteX11" fmla="*/ 35100 w 37847"/>
                <a:gd name="connsiteY11" fmla="*/ 17259 h 30278"/>
                <a:gd name="connsiteX12" fmla="*/ 35176 w 37847"/>
                <a:gd name="connsiteY12" fmla="*/ 17183 h 30278"/>
                <a:gd name="connsiteX13" fmla="*/ 29423 w 37847"/>
                <a:gd name="connsiteY13" fmla="*/ 19151 h 30278"/>
                <a:gd name="connsiteX14" fmla="*/ 29423 w 37847"/>
                <a:gd name="connsiteY14" fmla="*/ 19075 h 30278"/>
                <a:gd name="connsiteX15" fmla="*/ 25487 w 37847"/>
                <a:gd name="connsiteY15" fmla="*/ 24828 h 30278"/>
                <a:gd name="connsiteX16" fmla="*/ 24730 w 37847"/>
                <a:gd name="connsiteY16" fmla="*/ 24752 h 30278"/>
                <a:gd name="connsiteX17" fmla="*/ 23973 w 37847"/>
                <a:gd name="connsiteY17" fmla="*/ 24752 h 30278"/>
                <a:gd name="connsiteX18" fmla="*/ 19885 w 37847"/>
                <a:gd name="connsiteY18" fmla="*/ 2111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19885" y="21119"/>
                  </a:moveTo>
                  <a:lnTo>
                    <a:pt x="18977" y="21043"/>
                  </a:lnTo>
                  <a:lnTo>
                    <a:pt x="18069" y="21043"/>
                  </a:lnTo>
                  <a:cubicBezTo>
                    <a:pt x="16176" y="20740"/>
                    <a:pt x="14284" y="22254"/>
                    <a:pt x="12316" y="21043"/>
                  </a:cubicBezTo>
                  <a:lnTo>
                    <a:pt x="12392" y="21043"/>
                  </a:lnTo>
                  <a:cubicBezTo>
                    <a:pt x="9818" y="18545"/>
                    <a:pt x="5125" y="17561"/>
                    <a:pt x="5730" y="12565"/>
                  </a:cubicBezTo>
                  <a:cubicBezTo>
                    <a:pt x="6034" y="11733"/>
                    <a:pt x="6639" y="11127"/>
                    <a:pt x="7472" y="10824"/>
                  </a:cubicBezTo>
                  <a:cubicBezTo>
                    <a:pt x="15647" y="9538"/>
                    <a:pt x="24352" y="10900"/>
                    <a:pt x="31694" y="5677"/>
                  </a:cubicBezTo>
                  <a:cubicBezTo>
                    <a:pt x="34646" y="8326"/>
                    <a:pt x="34040" y="12187"/>
                    <a:pt x="35176" y="15442"/>
                  </a:cubicBezTo>
                  <a:lnTo>
                    <a:pt x="35176" y="15442"/>
                  </a:lnTo>
                  <a:cubicBezTo>
                    <a:pt x="35554" y="15896"/>
                    <a:pt x="35706" y="16274"/>
                    <a:pt x="35554" y="16653"/>
                  </a:cubicBezTo>
                  <a:cubicBezTo>
                    <a:pt x="35403" y="17031"/>
                    <a:pt x="35252" y="17259"/>
                    <a:pt x="35100" y="17259"/>
                  </a:cubicBezTo>
                  <a:lnTo>
                    <a:pt x="35176" y="17183"/>
                  </a:lnTo>
                  <a:cubicBezTo>
                    <a:pt x="33662" y="18999"/>
                    <a:pt x="31013" y="17410"/>
                    <a:pt x="29423" y="19151"/>
                  </a:cubicBezTo>
                  <a:lnTo>
                    <a:pt x="29423" y="19075"/>
                  </a:lnTo>
                  <a:cubicBezTo>
                    <a:pt x="26396" y="19832"/>
                    <a:pt x="27077" y="23087"/>
                    <a:pt x="25487" y="24828"/>
                  </a:cubicBezTo>
                  <a:lnTo>
                    <a:pt x="24730" y="24752"/>
                  </a:lnTo>
                  <a:lnTo>
                    <a:pt x="23973" y="24752"/>
                  </a:lnTo>
                  <a:cubicBezTo>
                    <a:pt x="22686" y="23465"/>
                    <a:pt x="21475" y="22103"/>
                    <a:pt x="19885" y="21119"/>
                  </a:cubicBezTo>
                  <a:close/>
                </a:path>
              </a:pathLst>
            </a:custGeom>
            <a:solidFill>
              <a:srgbClr val="F5D7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4" name="任意多边形: 形状 493"/>
            <p:cNvSpPr/>
            <p:nvPr/>
          </p:nvSpPr>
          <p:spPr>
            <a:xfrm>
              <a:off x="6079794" y="2349653"/>
              <a:ext cx="30278" cy="22709"/>
            </a:xfrm>
            <a:custGeom>
              <a:avLst/>
              <a:gdLst>
                <a:gd name="connsiteX0" fmla="*/ 9722 w 30278"/>
                <a:gd name="connsiteY0" fmla="*/ 22311 h 22708"/>
                <a:gd name="connsiteX1" fmla="*/ 5786 w 30278"/>
                <a:gd name="connsiteY1" fmla="*/ 16482 h 22708"/>
                <a:gd name="connsiteX2" fmla="*/ 8511 w 30278"/>
                <a:gd name="connsiteY2" fmla="*/ 6642 h 22708"/>
                <a:gd name="connsiteX3" fmla="*/ 13279 w 30278"/>
                <a:gd name="connsiteY3" fmla="*/ 8988 h 22708"/>
                <a:gd name="connsiteX4" fmla="*/ 17216 w 30278"/>
                <a:gd name="connsiteY4" fmla="*/ 7172 h 22708"/>
                <a:gd name="connsiteX5" fmla="*/ 20925 w 30278"/>
                <a:gd name="connsiteY5" fmla="*/ 7777 h 22708"/>
                <a:gd name="connsiteX6" fmla="*/ 24861 w 30278"/>
                <a:gd name="connsiteY6" fmla="*/ 10805 h 22708"/>
                <a:gd name="connsiteX7" fmla="*/ 26526 w 30278"/>
                <a:gd name="connsiteY7" fmla="*/ 10957 h 22708"/>
                <a:gd name="connsiteX8" fmla="*/ 24104 w 30278"/>
                <a:gd name="connsiteY8" fmla="*/ 17542 h 22708"/>
                <a:gd name="connsiteX9" fmla="*/ 13279 w 30278"/>
                <a:gd name="connsiteY9" fmla="*/ 22235 h 22708"/>
                <a:gd name="connsiteX10" fmla="*/ 9722 w 30278"/>
                <a:gd name="connsiteY10" fmla="*/ 223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9722" y="22311"/>
                  </a:moveTo>
                  <a:cubicBezTo>
                    <a:pt x="8435" y="20343"/>
                    <a:pt x="5029" y="19813"/>
                    <a:pt x="5786" y="16482"/>
                  </a:cubicBezTo>
                  <a:cubicBezTo>
                    <a:pt x="6618" y="13152"/>
                    <a:pt x="6618" y="9140"/>
                    <a:pt x="8511" y="6642"/>
                  </a:cubicBezTo>
                  <a:cubicBezTo>
                    <a:pt x="10782" y="3614"/>
                    <a:pt x="11311" y="8686"/>
                    <a:pt x="13279" y="8988"/>
                  </a:cubicBezTo>
                  <a:cubicBezTo>
                    <a:pt x="15702" y="10805"/>
                    <a:pt x="16080" y="8231"/>
                    <a:pt x="17216" y="7172"/>
                  </a:cubicBezTo>
                  <a:cubicBezTo>
                    <a:pt x="18881" y="5052"/>
                    <a:pt x="20319" y="5128"/>
                    <a:pt x="20925" y="7777"/>
                  </a:cubicBezTo>
                  <a:cubicBezTo>
                    <a:pt x="21455" y="10048"/>
                    <a:pt x="22741" y="10805"/>
                    <a:pt x="24861" y="10805"/>
                  </a:cubicBezTo>
                  <a:cubicBezTo>
                    <a:pt x="25391" y="10957"/>
                    <a:pt x="25996" y="11032"/>
                    <a:pt x="26526" y="10957"/>
                  </a:cubicBezTo>
                  <a:cubicBezTo>
                    <a:pt x="28494" y="14136"/>
                    <a:pt x="28494" y="16785"/>
                    <a:pt x="24104" y="17542"/>
                  </a:cubicBezTo>
                  <a:cubicBezTo>
                    <a:pt x="20092" y="18223"/>
                    <a:pt x="16913" y="20646"/>
                    <a:pt x="13279" y="22235"/>
                  </a:cubicBezTo>
                  <a:cubicBezTo>
                    <a:pt x="12144" y="22311"/>
                    <a:pt x="10933" y="22311"/>
                    <a:pt x="9722" y="22311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5" name="任意多边形: 形状 494"/>
            <p:cNvSpPr/>
            <p:nvPr/>
          </p:nvSpPr>
          <p:spPr>
            <a:xfrm>
              <a:off x="5908043" y="2271180"/>
              <a:ext cx="30278" cy="22709"/>
            </a:xfrm>
            <a:custGeom>
              <a:avLst/>
              <a:gdLst>
                <a:gd name="connsiteX0" fmla="*/ 12143 w 30278"/>
                <a:gd name="connsiteY0" fmla="*/ 5710 h 22708"/>
                <a:gd name="connsiteX1" fmla="*/ 25540 w 30278"/>
                <a:gd name="connsiteY1" fmla="*/ 7678 h 22708"/>
                <a:gd name="connsiteX2" fmla="*/ 29250 w 30278"/>
                <a:gd name="connsiteY2" fmla="*/ 13431 h 22708"/>
                <a:gd name="connsiteX3" fmla="*/ 27508 w 30278"/>
                <a:gd name="connsiteY3" fmla="*/ 21152 h 22708"/>
                <a:gd name="connsiteX4" fmla="*/ 5935 w 30278"/>
                <a:gd name="connsiteY4" fmla="*/ 15248 h 22708"/>
                <a:gd name="connsiteX5" fmla="*/ 8434 w 30278"/>
                <a:gd name="connsiteY5" fmla="*/ 7754 h 22708"/>
                <a:gd name="connsiteX6" fmla="*/ 8434 w 30278"/>
                <a:gd name="connsiteY6" fmla="*/ 7754 h 22708"/>
                <a:gd name="connsiteX7" fmla="*/ 10477 w 30278"/>
                <a:gd name="connsiteY7" fmla="*/ 5861 h 22708"/>
                <a:gd name="connsiteX8" fmla="*/ 12143 w 30278"/>
                <a:gd name="connsiteY8" fmla="*/ 57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2143" y="5710"/>
                  </a:moveTo>
                  <a:cubicBezTo>
                    <a:pt x="16760" y="5483"/>
                    <a:pt x="21150" y="6467"/>
                    <a:pt x="25540" y="7678"/>
                  </a:cubicBezTo>
                  <a:cubicBezTo>
                    <a:pt x="27433" y="9192"/>
                    <a:pt x="29552" y="10479"/>
                    <a:pt x="29250" y="13431"/>
                  </a:cubicBezTo>
                  <a:cubicBezTo>
                    <a:pt x="29022" y="16080"/>
                    <a:pt x="30233" y="19108"/>
                    <a:pt x="27508" y="21152"/>
                  </a:cubicBezTo>
                  <a:cubicBezTo>
                    <a:pt x="20090" y="19941"/>
                    <a:pt x="13429" y="16080"/>
                    <a:pt x="5935" y="15248"/>
                  </a:cubicBezTo>
                  <a:cubicBezTo>
                    <a:pt x="4951" y="12144"/>
                    <a:pt x="6995" y="10025"/>
                    <a:pt x="8434" y="7754"/>
                  </a:cubicBezTo>
                  <a:lnTo>
                    <a:pt x="8434" y="7754"/>
                  </a:lnTo>
                  <a:cubicBezTo>
                    <a:pt x="9039" y="7072"/>
                    <a:pt x="9720" y="6467"/>
                    <a:pt x="10477" y="5861"/>
                  </a:cubicBezTo>
                  <a:cubicBezTo>
                    <a:pt x="11007" y="5861"/>
                    <a:pt x="11613" y="5786"/>
                    <a:pt x="12143" y="5710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6" name="任意多边形: 形状 495"/>
            <p:cNvSpPr/>
            <p:nvPr/>
          </p:nvSpPr>
          <p:spPr>
            <a:xfrm>
              <a:off x="6567911" y="2483364"/>
              <a:ext cx="22709" cy="22709"/>
            </a:xfrm>
            <a:custGeom>
              <a:avLst/>
              <a:gdLst>
                <a:gd name="connsiteX0" fmla="*/ 10143 w 22708"/>
                <a:gd name="connsiteY0" fmla="*/ 19855 h 22708"/>
                <a:gd name="connsiteX1" fmla="*/ 10067 w 22708"/>
                <a:gd name="connsiteY1" fmla="*/ 6457 h 22708"/>
                <a:gd name="connsiteX2" fmla="*/ 23163 w 22708"/>
                <a:gd name="connsiteY2" fmla="*/ 8425 h 22708"/>
                <a:gd name="connsiteX3" fmla="*/ 10143 w 22708"/>
                <a:gd name="connsiteY3" fmla="*/ 198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0143" y="19855"/>
                  </a:moveTo>
                  <a:cubicBezTo>
                    <a:pt x="4239" y="15465"/>
                    <a:pt x="4163" y="9333"/>
                    <a:pt x="10067" y="6457"/>
                  </a:cubicBezTo>
                  <a:cubicBezTo>
                    <a:pt x="14836" y="4110"/>
                    <a:pt x="18773" y="7744"/>
                    <a:pt x="23163" y="8425"/>
                  </a:cubicBezTo>
                  <a:cubicBezTo>
                    <a:pt x="23693" y="17811"/>
                    <a:pt x="15594" y="17281"/>
                    <a:pt x="10143" y="19855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7" name="任意多边形: 形状 496"/>
            <p:cNvSpPr/>
            <p:nvPr/>
          </p:nvSpPr>
          <p:spPr>
            <a:xfrm>
              <a:off x="6074226" y="2164104"/>
              <a:ext cx="22709" cy="37848"/>
            </a:xfrm>
            <a:custGeom>
              <a:avLst/>
              <a:gdLst>
                <a:gd name="connsiteX0" fmla="*/ 5677 w 22708"/>
                <a:gd name="connsiteY0" fmla="*/ 21497 h 37847"/>
                <a:gd name="connsiteX1" fmla="*/ 5753 w 22708"/>
                <a:gd name="connsiteY1" fmla="*/ 19681 h 37847"/>
                <a:gd name="connsiteX2" fmla="*/ 18167 w 22708"/>
                <a:gd name="connsiteY2" fmla="*/ 5677 h 37847"/>
                <a:gd name="connsiteX3" fmla="*/ 18016 w 22708"/>
                <a:gd name="connsiteY3" fmla="*/ 13852 h 37847"/>
                <a:gd name="connsiteX4" fmla="*/ 19378 w 22708"/>
                <a:gd name="connsiteY4" fmla="*/ 23995 h 37847"/>
                <a:gd name="connsiteX5" fmla="*/ 13852 w 22708"/>
                <a:gd name="connsiteY5" fmla="*/ 33306 h 37847"/>
                <a:gd name="connsiteX6" fmla="*/ 11506 w 22708"/>
                <a:gd name="connsiteY6" fmla="*/ 32776 h 37847"/>
                <a:gd name="connsiteX7" fmla="*/ 11582 w 22708"/>
                <a:gd name="connsiteY7" fmla="*/ 32852 h 37847"/>
                <a:gd name="connsiteX8" fmla="*/ 9613 w 22708"/>
                <a:gd name="connsiteY8" fmla="*/ 30959 h 37847"/>
                <a:gd name="connsiteX9" fmla="*/ 9613 w 22708"/>
                <a:gd name="connsiteY9" fmla="*/ 30959 h 37847"/>
                <a:gd name="connsiteX10" fmla="*/ 7645 w 22708"/>
                <a:gd name="connsiteY10" fmla="*/ 29143 h 37847"/>
                <a:gd name="connsiteX11" fmla="*/ 7570 w 22708"/>
                <a:gd name="connsiteY11" fmla="*/ 29067 h 37847"/>
                <a:gd name="connsiteX12" fmla="*/ 5753 w 22708"/>
                <a:gd name="connsiteY12" fmla="*/ 25206 h 37847"/>
                <a:gd name="connsiteX13" fmla="*/ 5753 w 22708"/>
                <a:gd name="connsiteY13" fmla="*/ 23390 h 37847"/>
                <a:gd name="connsiteX14" fmla="*/ 6207 w 22708"/>
                <a:gd name="connsiteY14" fmla="*/ 22027 h 37847"/>
                <a:gd name="connsiteX15" fmla="*/ 5677 w 22708"/>
                <a:gd name="connsiteY15" fmla="*/ 21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7847">
                  <a:moveTo>
                    <a:pt x="5677" y="21497"/>
                  </a:moveTo>
                  <a:cubicBezTo>
                    <a:pt x="5753" y="20892"/>
                    <a:pt x="5753" y="20286"/>
                    <a:pt x="5753" y="19681"/>
                  </a:cubicBezTo>
                  <a:cubicBezTo>
                    <a:pt x="5375" y="9840"/>
                    <a:pt x="7267" y="7645"/>
                    <a:pt x="18167" y="5677"/>
                  </a:cubicBezTo>
                  <a:cubicBezTo>
                    <a:pt x="22330" y="8478"/>
                    <a:pt x="18772" y="11203"/>
                    <a:pt x="18016" y="13852"/>
                  </a:cubicBezTo>
                  <a:cubicBezTo>
                    <a:pt x="17031" y="17486"/>
                    <a:pt x="15517" y="19908"/>
                    <a:pt x="19378" y="23995"/>
                  </a:cubicBezTo>
                  <a:cubicBezTo>
                    <a:pt x="24071" y="28991"/>
                    <a:pt x="15896" y="30127"/>
                    <a:pt x="13852" y="33306"/>
                  </a:cubicBezTo>
                  <a:cubicBezTo>
                    <a:pt x="12944" y="33684"/>
                    <a:pt x="12187" y="33533"/>
                    <a:pt x="11506" y="32776"/>
                  </a:cubicBezTo>
                  <a:lnTo>
                    <a:pt x="11582" y="32852"/>
                  </a:lnTo>
                  <a:cubicBezTo>
                    <a:pt x="10900" y="32246"/>
                    <a:pt x="10219" y="31641"/>
                    <a:pt x="9613" y="30959"/>
                  </a:cubicBezTo>
                  <a:lnTo>
                    <a:pt x="9613" y="30959"/>
                  </a:lnTo>
                  <a:cubicBezTo>
                    <a:pt x="8932" y="30354"/>
                    <a:pt x="8327" y="29673"/>
                    <a:pt x="7645" y="29143"/>
                  </a:cubicBezTo>
                  <a:lnTo>
                    <a:pt x="7570" y="29067"/>
                  </a:lnTo>
                  <a:cubicBezTo>
                    <a:pt x="6510" y="28007"/>
                    <a:pt x="6889" y="26266"/>
                    <a:pt x="5753" y="25206"/>
                  </a:cubicBezTo>
                  <a:cubicBezTo>
                    <a:pt x="5753" y="24601"/>
                    <a:pt x="5753" y="23995"/>
                    <a:pt x="5753" y="23390"/>
                  </a:cubicBezTo>
                  <a:cubicBezTo>
                    <a:pt x="6207" y="22936"/>
                    <a:pt x="6359" y="22481"/>
                    <a:pt x="6207" y="22027"/>
                  </a:cubicBezTo>
                  <a:cubicBezTo>
                    <a:pt x="6056" y="21725"/>
                    <a:pt x="5829" y="21497"/>
                    <a:pt x="5677" y="2149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8" name="任意多边形: 形状 497"/>
            <p:cNvSpPr/>
            <p:nvPr/>
          </p:nvSpPr>
          <p:spPr>
            <a:xfrm>
              <a:off x="6059045" y="2094056"/>
              <a:ext cx="22709" cy="22709"/>
            </a:xfrm>
            <a:custGeom>
              <a:avLst/>
              <a:gdLst>
                <a:gd name="connsiteX0" fmla="*/ 20782 w 22708"/>
                <a:gd name="connsiteY0" fmla="*/ 23193 h 22708"/>
                <a:gd name="connsiteX1" fmla="*/ 19874 w 22708"/>
                <a:gd name="connsiteY1" fmla="*/ 23117 h 22708"/>
                <a:gd name="connsiteX2" fmla="*/ 18965 w 22708"/>
                <a:gd name="connsiteY2" fmla="*/ 23117 h 22708"/>
                <a:gd name="connsiteX3" fmla="*/ 7535 w 22708"/>
                <a:gd name="connsiteY3" fmla="*/ 21376 h 22708"/>
                <a:gd name="connsiteX4" fmla="*/ 7535 w 22708"/>
                <a:gd name="connsiteY4" fmla="*/ 21300 h 22708"/>
                <a:gd name="connsiteX5" fmla="*/ 5719 w 22708"/>
                <a:gd name="connsiteY5" fmla="*/ 13655 h 22708"/>
                <a:gd name="connsiteX6" fmla="*/ 5719 w 22708"/>
                <a:gd name="connsiteY6" fmla="*/ 13655 h 22708"/>
                <a:gd name="connsiteX7" fmla="*/ 11320 w 22708"/>
                <a:gd name="connsiteY7" fmla="*/ 7978 h 22708"/>
                <a:gd name="connsiteX8" fmla="*/ 13288 w 22708"/>
                <a:gd name="connsiteY8" fmla="*/ 6010 h 22708"/>
                <a:gd name="connsiteX9" fmla="*/ 17073 w 22708"/>
                <a:gd name="connsiteY9" fmla="*/ 8054 h 22708"/>
                <a:gd name="connsiteX10" fmla="*/ 17073 w 22708"/>
                <a:gd name="connsiteY10" fmla="*/ 8054 h 22708"/>
                <a:gd name="connsiteX11" fmla="*/ 19041 w 22708"/>
                <a:gd name="connsiteY11" fmla="*/ 9946 h 22708"/>
                <a:gd name="connsiteX12" fmla="*/ 19041 w 22708"/>
                <a:gd name="connsiteY12" fmla="*/ 9946 h 22708"/>
                <a:gd name="connsiteX13" fmla="*/ 20934 w 22708"/>
                <a:gd name="connsiteY13" fmla="*/ 11838 h 22708"/>
                <a:gd name="connsiteX14" fmla="*/ 20934 w 22708"/>
                <a:gd name="connsiteY14" fmla="*/ 11838 h 22708"/>
                <a:gd name="connsiteX15" fmla="*/ 20782 w 22708"/>
                <a:gd name="connsiteY15" fmla="*/ 231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20782" y="23193"/>
                  </a:moveTo>
                  <a:lnTo>
                    <a:pt x="19874" y="23117"/>
                  </a:lnTo>
                  <a:lnTo>
                    <a:pt x="18965" y="23117"/>
                  </a:lnTo>
                  <a:cubicBezTo>
                    <a:pt x="15332" y="21300"/>
                    <a:pt x="11093" y="23647"/>
                    <a:pt x="7535" y="21376"/>
                  </a:cubicBezTo>
                  <a:lnTo>
                    <a:pt x="7535" y="21300"/>
                  </a:lnTo>
                  <a:cubicBezTo>
                    <a:pt x="5643" y="19105"/>
                    <a:pt x="7763" y="15850"/>
                    <a:pt x="5719" y="13655"/>
                  </a:cubicBezTo>
                  <a:lnTo>
                    <a:pt x="5719" y="13655"/>
                  </a:lnTo>
                  <a:cubicBezTo>
                    <a:pt x="5189" y="9416"/>
                    <a:pt x="9882" y="10325"/>
                    <a:pt x="11320" y="7978"/>
                  </a:cubicBezTo>
                  <a:cubicBezTo>
                    <a:pt x="12002" y="7297"/>
                    <a:pt x="12683" y="6691"/>
                    <a:pt x="13288" y="6010"/>
                  </a:cubicBezTo>
                  <a:cubicBezTo>
                    <a:pt x="15483" y="4874"/>
                    <a:pt x="16013" y="6918"/>
                    <a:pt x="17073" y="8054"/>
                  </a:cubicBezTo>
                  <a:lnTo>
                    <a:pt x="17073" y="8054"/>
                  </a:lnTo>
                  <a:cubicBezTo>
                    <a:pt x="17754" y="8659"/>
                    <a:pt x="18360" y="9340"/>
                    <a:pt x="19041" y="9946"/>
                  </a:cubicBezTo>
                  <a:lnTo>
                    <a:pt x="19041" y="9946"/>
                  </a:lnTo>
                  <a:cubicBezTo>
                    <a:pt x="19647" y="10552"/>
                    <a:pt x="20328" y="11233"/>
                    <a:pt x="20934" y="11838"/>
                  </a:cubicBezTo>
                  <a:lnTo>
                    <a:pt x="20934" y="11838"/>
                  </a:lnTo>
                  <a:cubicBezTo>
                    <a:pt x="21388" y="15623"/>
                    <a:pt x="27065" y="19408"/>
                    <a:pt x="20782" y="2319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9" name="任意多边形: 形状 498"/>
            <p:cNvSpPr/>
            <p:nvPr/>
          </p:nvSpPr>
          <p:spPr>
            <a:xfrm>
              <a:off x="5895055" y="2488004"/>
              <a:ext cx="30278" cy="30278"/>
            </a:xfrm>
            <a:custGeom>
              <a:avLst/>
              <a:gdLst>
                <a:gd name="connsiteX0" fmla="*/ 17561 w 30278"/>
                <a:gd name="connsiteY0" fmla="*/ 5753 h 30278"/>
                <a:gd name="connsiteX1" fmla="*/ 19454 w 30278"/>
                <a:gd name="connsiteY1" fmla="*/ 5677 h 30278"/>
                <a:gd name="connsiteX2" fmla="*/ 23314 w 30278"/>
                <a:gd name="connsiteY2" fmla="*/ 17107 h 30278"/>
                <a:gd name="connsiteX3" fmla="*/ 23314 w 30278"/>
                <a:gd name="connsiteY3" fmla="*/ 17107 h 30278"/>
                <a:gd name="connsiteX4" fmla="*/ 17561 w 30278"/>
                <a:gd name="connsiteY4" fmla="*/ 24677 h 30278"/>
                <a:gd name="connsiteX5" fmla="*/ 17561 w 30278"/>
                <a:gd name="connsiteY5" fmla="*/ 24677 h 30278"/>
                <a:gd name="connsiteX6" fmla="*/ 15669 w 30278"/>
                <a:gd name="connsiteY6" fmla="*/ 28537 h 30278"/>
                <a:gd name="connsiteX7" fmla="*/ 15745 w 30278"/>
                <a:gd name="connsiteY7" fmla="*/ 28537 h 30278"/>
                <a:gd name="connsiteX8" fmla="*/ 13777 w 30278"/>
                <a:gd name="connsiteY8" fmla="*/ 30429 h 30278"/>
                <a:gd name="connsiteX9" fmla="*/ 11960 w 30278"/>
                <a:gd name="connsiteY9" fmla="*/ 30581 h 30278"/>
                <a:gd name="connsiteX10" fmla="*/ 8175 w 30278"/>
                <a:gd name="connsiteY10" fmla="*/ 30505 h 30278"/>
                <a:gd name="connsiteX11" fmla="*/ 7266 w 30278"/>
                <a:gd name="connsiteY11" fmla="*/ 30429 h 30278"/>
                <a:gd name="connsiteX12" fmla="*/ 6358 w 30278"/>
                <a:gd name="connsiteY12" fmla="*/ 30429 h 30278"/>
                <a:gd name="connsiteX13" fmla="*/ 5677 w 30278"/>
                <a:gd name="connsiteY13" fmla="*/ 28991 h 30278"/>
                <a:gd name="connsiteX14" fmla="*/ 5829 w 30278"/>
                <a:gd name="connsiteY14" fmla="*/ 28159 h 30278"/>
                <a:gd name="connsiteX15" fmla="*/ 10900 w 30278"/>
                <a:gd name="connsiteY15" fmla="*/ 19454 h 30278"/>
                <a:gd name="connsiteX16" fmla="*/ 12414 w 30278"/>
                <a:gd name="connsiteY16" fmla="*/ 16274 h 30278"/>
                <a:gd name="connsiteX17" fmla="*/ 11279 w 30278"/>
                <a:gd name="connsiteY17" fmla="*/ 9840 h 30278"/>
                <a:gd name="connsiteX18" fmla="*/ 12111 w 30278"/>
                <a:gd name="connsiteY18" fmla="*/ 7797 h 30278"/>
                <a:gd name="connsiteX19" fmla="*/ 13928 w 30278"/>
                <a:gd name="connsiteY19" fmla="*/ 7494 h 30278"/>
                <a:gd name="connsiteX20" fmla="*/ 17561 w 30278"/>
                <a:gd name="connsiteY20" fmla="*/ 5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78" h="30278">
                  <a:moveTo>
                    <a:pt x="17561" y="5753"/>
                  </a:moveTo>
                  <a:cubicBezTo>
                    <a:pt x="18167" y="5753"/>
                    <a:pt x="18848" y="5753"/>
                    <a:pt x="19454" y="5677"/>
                  </a:cubicBezTo>
                  <a:cubicBezTo>
                    <a:pt x="27704" y="7115"/>
                    <a:pt x="25434" y="12111"/>
                    <a:pt x="23314" y="17107"/>
                  </a:cubicBezTo>
                  <a:lnTo>
                    <a:pt x="23314" y="17107"/>
                  </a:lnTo>
                  <a:cubicBezTo>
                    <a:pt x="20513" y="19000"/>
                    <a:pt x="17031" y="20286"/>
                    <a:pt x="17561" y="24677"/>
                  </a:cubicBezTo>
                  <a:lnTo>
                    <a:pt x="17561" y="24677"/>
                  </a:lnTo>
                  <a:cubicBezTo>
                    <a:pt x="16502" y="25736"/>
                    <a:pt x="16804" y="27477"/>
                    <a:pt x="15669" y="28537"/>
                  </a:cubicBezTo>
                  <a:lnTo>
                    <a:pt x="15745" y="28537"/>
                  </a:lnTo>
                  <a:cubicBezTo>
                    <a:pt x="15139" y="29294"/>
                    <a:pt x="14458" y="29824"/>
                    <a:pt x="13777" y="30429"/>
                  </a:cubicBezTo>
                  <a:cubicBezTo>
                    <a:pt x="13171" y="30429"/>
                    <a:pt x="12565" y="30505"/>
                    <a:pt x="11960" y="30581"/>
                  </a:cubicBezTo>
                  <a:cubicBezTo>
                    <a:pt x="10673" y="31565"/>
                    <a:pt x="9462" y="31565"/>
                    <a:pt x="8175" y="30505"/>
                  </a:cubicBezTo>
                  <a:lnTo>
                    <a:pt x="7266" y="30429"/>
                  </a:lnTo>
                  <a:lnTo>
                    <a:pt x="6358" y="30429"/>
                  </a:lnTo>
                  <a:cubicBezTo>
                    <a:pt x="5904" y="29975"/>
                    <a:pt x="5677" y="29521"/>
                    <a:pt x="5677" y="28991"/>
                  </a:cubicBezTo>
                  <a:cubicBezTo>
                    <a:pt x="5677" y="28462"/>
                    <a:pt x="5753" y="28159"/>
                    <a:pt x="5829" y="28159"/>
                  </a:cubicBezTo>
                  <a:cubicBezTo>
                    <a:pt x="7494" y="25282"/>
                    <a:pt x="9689" y="22633"/>
                    <a:pt x="10900" y="19454"/>
                  </a:cubicBezTo>
                  <a:cubicBezTo>
                    <a:pt x="11354" y="18394"/>
                    <a:pt x="11960" y="17334"/>
                    <a:pt x="12414" y="16274"/>
                  </a:cubicBezTo>
                  <a:cubicBezTo>
                    <a:pt x="13625" y="13852"/>
                    <a:pt x="11960" y="11960"/>
                    <a:pt x="11279" y="9840"/>
                  </a:cubicBezTo>
                  <a:cubicBezTo>
                    <a:pt x="11127" y="9008"/>
                    <a:pt x="11430" y="8327"/>
                    <a:pt x="12111" y="7797"/>
                  </a:cubicBezTo>
                  <a:cubicBezTo>
                    <a:pt x="12717" y="7721"/>
                    <a:pt x="13322" y="7645"/>
                    <a:pt x="13928" y="7494"/>
                  </a:cubicBezTo>
                  <a:cubicBezTo>
                    <a:pt x="14912" y="6585"/>
                    <a:pt x="16199" y="6056"/>
                    <a:pt x="17561" y="5753"/>
                  </a:cubicBezTo>
                  <a:close/>
                </a:path>
              </a:pathLst>
            </a:custGeom>
            <a:solidFill>
              <a:srgbClr val="F6DB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0" name="任意多边形: 形状 499"/>
            <p:cNvSpPr/>
            <p:nvPr/>
          </p:nvSpPr>
          <p:spPr>
            <a:xfrm>
              <a:off x="5723924" y="2224523"/>
              <a:ext cx="22709" cy="22709"/>
            </a:xfrm>
            <a:custGeom>
              <a:avLst/>
              <a:gdLst>
                <a:gd name="connsiteX0" fmla="*/ 6191 w 22708"/>
                <a:gd name="connsiteY0" fmla="*/ 18153 h 22708"/>
                <a:gd name="connsiteX1" fmla="*/ 6191 w 22708"/>
                <a:gd name="connsiteY1" fmla="*/ 16336 h 22708"/>
                <a:gd name="connsiteX2" fmla="*/ 6191 w 22708"/>
                <a:gd name="connsiteY2" fmla="*/ 12475 h 22708"/>
                <a:gd name="connsiteX3" fmla="*/ 6191 w 22708"/>
                <a:gd name="connsiteY3" fmla="*/ 12475 h 22708"/>
                <a:gd name="connsiteX4" fmla="*/ 12247 w 22708"/>
                <a:gd name="connsiteY4" fmla="*/ 6041 h 22708"/>
                <a:gd name="connsiteX5" fmla="*/ 21330 w 22708"/>
                <a:gd name="connsiteY5" fmla="*/ 12551 h 22708"/>
                <a:gd name="connsiteX6" fmla="*/ 21330 w 22708"/>
                <a:gd name="connsiteY6" fmla="*/ 14216 h 22708"/>
                <a:gd name="connsiteX7" fmla="*/ 6191 w 22708"/>
                <a:gd name="connsiteY7" fmla="*/ 181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91" y="18153"/>
                  </a:moveTo>
                  <a:cubicBezTo>
                    <a:pt x="6191" y="17547"/>
                    <a:pt x="6191" y="16941"/>
                    <a:pt x="6191" y="16336"/>
                  </a:cubicBezTo>
                  <a:cubicBezTo>
                    <a:pt x="7402" y="15049"/>
                    <a:pt x="7326" y="13762"/>
                    <a:pt x="6191" y="12475"/>
                  </a:cubicBezTo>
                  <a:lnTo>
                    <a:pt x="6191" y="12475"/>
                  </a:lnTo>
                  <a:cubicBezTo>
                    <a:pt x="3996" y="6496"/>
                    <a:pt x="9370" y="6874"/>
                    <a:pt x="12247" y="6041"/>
                  </a:cubicBezTo>
                  <a:cubicBezTo>
                    <a:pt x="17470" y="4527"/>
                    <a:pt x="20043" y="7934"/>
                    <a:pt x="21330" y="12551"/>
                  </a:cubicBezTo>
                  <a:cubicBezTo>
                    <a:pt x="21255" y="13081"/>
                    <a:pt x="21255" y="13687"/>
                    <a:pt x="21330" y="14216"/>
                  </a:cubicBezTo>
                  <a:cubicBezTo>
                    <a:pt x="18378" y="23678"/>
                    <a:pt x="12474" y="21862"/>
                    <a:pt x="6191" y="1815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1" name="任意多边形: 形状 500"/>
            <p:cNvSpPr/>
            <p:nvPr/>
          </p:nvSpPr>
          <p:spPr>
            <a:xfrm>
              <a:off x="5912511" y="2480948"/>
              <a:ext cx="22709" cy="22709"/>
            </a:xfrm>
            <a:custGeom>
              <a:avLst/>
              <a:gdLst>
                <a:gd name="connsiteX0" fmla="*/ 20921 w 22708"/>
                <a:gd name="connsiteY0" fmla="*/ 7435 h 22708"/>
                <a:gd name="connsiteX1" fmla="*/ 20997 w 22708"/>
                <a:gd name="connsiteY1" fmla="*/ 8949 h 22708"/>
                <a:gd name="connsiteX2" fmla="*/ 15093 w 22708"/>
                <a:gd name="connsiteY2" fmla="*/ 19395 h 22708"/>
                <a:gd name="connsiteX3" fmla="*/ 5858 w 22708"/>
                <a:gd name="connsiteY3" fmla="*/ 9025 h 22708"/>
                <a:gd name="connsiteX4" fmla="*/ 5782 w 22708"/>
                <a:gd name="connsiteY4" fmla="*/ 9100 h 22708"/>
                <a:gd name="connsiteX5" fmla="*/ 20921 w 22708"/>
                <a:gd name="connsiteY5" fmla="*/ 7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921" y="7435"/>
                  </a:moveTo>
                  <a:cubicBezTo>
                    <a:pt x="20845" y="7965"/>
                    <a:pt x="20921" y="8419"/>
                    <a:pt x="20997" y="8949"/>
                  </a:cubicBezTo>
                  <a:cubicBezTo>
                    <a:pt x="23040" y="14702"/>
                    <a:pt x="22435" y="19016"/>
                    <a:pt x="15093" y="19395"/>
                  </a:cubicBezTo>
                  <a:cubicBezTo>
                    <a:pt x="7901" y="19698"/>
                    <a:pt x="4874" y="16064"/>
                    <a:pt x="5858" y="9025"/>
                  </a:cubicBezTo>
                  <a:lnTo>
                    <a:pt x="5782" y="9100"/>
                  </a:lnTo>
                  <a:cubicBezTo>
                    <a:pt x="10551" y="5618"/>
                    <a:pt x="15471" y="4332"/>
                    <a:pt x="20921" y="7435"/>
                  </a:cubicBezTo>
                  <a:close/>
                </a:path>
              </a:pathLst>
            </a:custGeom>
            <a:solidFill>
              <a:srgbClr val="F3CC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2" name="任意多边形: 形状 501"/>
            <p:cNvSpPr/>
            <p:nvPr/>
          </p:nvSpPr>
          <p:spPr>
            <a:xfrm>
              <a:off x="6193988" y="2286258"/>
              <a:ext cx="22709" cy="22709"/>
            </a:xfrm>
            <a:custGeom>
              <a:avLst/>
              <a:gdLst>
                <a:gd name="connsiteX0" fmla="*/ 13386 w 22708"/>
                <a:gd name="connsiteY0" fmla="*/ 17655 h 22708"/>
                <a:gd name="connsiteX1" fmla="*/ 11493 w 22708"/>
                <a:gd name="connsiteY1" fmla="*/ 17277 h 22708"/>
                <a:gd name="connsiteX2" fmla="*/ 8919 w 22708"/>
                <a:gd name="connsiteY2" fmla="*/ 6604 h 22708"/>
                <a:gd name="connsiteX3" fmla="*/ 23680 w 22708"/>
                <a:gd name="connsiteY3" fmla="*/ 15460 h 22708"/>
                <a:gd name="connsiteX4" fmla="*/ 13386 w 22708"/>
                <a:gd name="connsiteY4" fmla="*/ 17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86" y="17655"/>
                  </a:moveTo>
                  <a:cubicBezTo>
                    <a:pt x="12780" y="17504"/>
                    <a:pt x="12098" y="17352"/>
                    <a:pt x="11493" y="17277"/>
                  </a:cubicBezTo>
                  <a:cubicBezTo>
                    <a:pt x="2182" y="15763"/>
                    <a:pt x="6194" y="11070"/>
                    <a:pt x="8919" y="6604"/>
                  </a:cubicBezTo>
                  <a:cubicBezTo>
                    <a:pt x="17170" y="4257"/>
                    <a:pt x="20122" y="6074"/>
                    <a:pt x="23680" y="15460"/>
                  </a:cubicBezTo>
                  <a:cubicBezTo>
                    <a:pt x="22772" y="28025"/>
                    <a:pt x="16867" y="17352"/>
                    <a:pt x="13386" y="17655"/>
                  </a:cubicBezTo>
                  <a:close/>
                </a:path>
              </a:pathLst>
            </a:custGeom>
            <a:solidFill>
              <a:srgbClr val="F3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3" name="任意多边形: 形状 502"/>
            <p:cNvSpPr/>
            <p:nvPr/>
          </p:nvSpPr>
          <p:spPr>
            <a:xfrm>
              <a:off x="6060359" y="2349255"/>
              <a:ext cx="22709" cy="30278"/>
            </a:xfrm>
            <a:custGeom>
              <a:avLst/>
              <a:gdLst>
                <a:gd name="connsiteX0" fmla="*/ 21436 w 22708"/>
                <a:gd name="connsiteY0" fmla="*/ 5677 h 30278"/>
                <a:gd name="connsiteX1" fmla="*/ 22874 w 22708"/>
                <a:gd name="connsiteY1" fmla="*/ 10294 h 30278"/>
                <a:gd name="connsiteX2" fmla="*/ 21436 w 22708"/>
                <a:gd name="connsiteY2" fmla="*/ 24601 h 30278"/>
                <a:gd name="connsiteX3" fmla="*/ 21436 w 22708"/>
                <a:gd name="connsiteY3" fmla="*/ 24601 h 30278"/>
                <a:gd name="connsiteX4" fmla="*/ 8114 w 22708"/>
                <a:gd name="connsiteY4" fmla="*/ 26569 h 30278"/>
                <a:gd name="connsiteX5" fmla="*/ 6297 w 22708"/>
                <a:gd name="connsiteY5" fmla="*/ 26493 h 30278"/>
                <a:gd name="connsiteX6" fmla="*/ 5691 w 22708"/>
                <a:gd name="connsiteY6" fmla="*/ 24979 h 30278"/>
                <a:gd name="connsiteX7" fmla="*/ 5994 w 22708"/>
                <a:gd name="connsiteY7" fmla="*/ 24147 h 30278"/>
                <a:gd name="connsiteX8" fmla="*/ 15078 w 22708"/>
                <a:gd name="connsiteY8" fmla="*/ 9235 h 30278"/>
                <a:gd name="connsiteX9" fmla="*/ 21436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436" y="5677"/>
                  </a:moveTo>
                  <a:cubicBezTo>
                    <a:pt x="23707" y="6661"/>
                    <a:pt x="23858" y="8629"/>
                    <a:pt x="22874" y="10294"/>
                  </a:cubicBezTo>
                  <a:cubicBezTo>
                    <a:pt x="20149" y="14912"/>
                    <a:pt x="21134" y="19756"/>
                    <a:pt x="21436" y="24601"/>
                  </a:cubicBezTo>
                  <a:lnTo>
                    <a:pt x="21436" y="24601"/>
                  </a:lnTo>
                  <a:cubicBezTo>
                    <a:pt x="16667" y="23163"/>
                    <a:pt x="13034" y="28840"/>
                    <a:pt x="8114" y="26569"/>
                  </a:cubicBezTo>
                  <a:cubicBezTo>
                    <a:pt x="7508" y="26493"/>
                    <a:pt x="6903" y="26418"/>
                    <a:pt x="6297" y="26493"/>
                  </a:cubicBezTo>
                  <a:cubicBezTo>
                    <a:pt x="5843" y="26039"/>
                    <a:pt x="5616" y="25509"/>
                    <a:pt x="5691" y="24979"/>
                  </a:cubicBezTo>
                  <a:cubicBezTo>
                    <a:pt x="5767" y="24449"/>
                    <a:pt x="5843" y="24147"/>
                    <a:pt x="5994" y="24147"/>
                  </a:cubicBezTo>
                  <a:cubicBezTo>
                    <a:pt x="11672" y="20816"/>
                    <a:pt x="9855" y="12868"/>
                    <a:pt x="15078" y="9235"/>
                  </a:cubicBezTo>
                  <a:cubicBezTo>
                    <a:pt x="16895" y="7494"/>
                    <a:pt x="19771" y="7797"/>
                    <a:pt x="21436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4" name="任意多边形: 形状 503"/>
            <p:cNvSpPr/>
            <p:nvPr/>
          </p:nvSpPr>
          <p:spPr>
            <a:xfrm>
              <a:off x="6083477" y="2326728"/>
              <a:ext cx="22709" cy="22709"/>
            </a:xfrm>
            <a:custGeom>
              <a:avLst/>
              <a:gdLst>
                <a:gd name="connsiteX0" fmla="*/ 15274 w 22708"/>
                <a:gd name="connsiteY0" fmla="*/ 18742 h 22708"/>
                <a:gd name="connsiteX1" fmla="*/ 13003 w 22708"/>
                <a:gd name="connsiteY1" fmla="*/ 23056 h 22708"/>
                <a:gd name="connsiteX2" fmla="*/ 11035 w 22708"/>
                <a:gd name="connsiteY2" fmla="*/ 19726 h 22708"/>
                <a:gd name="connsiteX3" fmla="*/ 7856 w 22708"/>
                <a:gd name="connsiteY3" fmla="*/ 16698 h 22708"/>
                <a:gd name="connsiteX4" fmla="*/ 7856 w 22708"/>
                <a:gd name="connsiteY4" fmla="*/ 16698 h 22708"/>
                <a:gd name="connsiteX5" fmla="*/ 5888 w 22708"/>
                <a:gd name="connsiteY5" fmla="*/ 14806 h 22708"/>
                <a:gd name="connsiteX6" fmla="*/ 5888 w 22708"/>
                <a:gd name="connsiteY6" fmla="*/ 14806 h 22708"/>
                <a:gd name="connsiteX7" fmla="*/ 15350 w 22708"/>
                <a:gd name="connsiteY7" fmla="*/ 7312 h 22708"/>
                <a:gd name="connsiteX8" fmla="*/ 15274 w 22708"/>
                <a:gd name="connsiteY8" fmla="*/ 7236 h 22708"/>
                <a:gd name="connsiteX9" fmla="*/ 17167 w 22708"/>
                <a:gd name="connsiteY9" fmla="*/ 9280 h 22708"/>
                <a:gd name="connsiteX10" fmla="*/ 17091 w 22708"/>
                <a:gd name="connsiteY10" fmla="*/ 10870 h 22708"/>
                <a:gd name="connsiteX11" fmla="*/ 15274 w 22708"/>
                <a:gd name="connsiteY11" fmla="*/ 18742 h 22708"/>
                <a:gd name="connsiteX12" fmla="*/ 15274 w 22708"/>
                <a:gd name="connsiteY12" fmla="*/ 187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274" y="18742"/>
                  </a:moveTo>
                  <a:cubicBezTo>
                    <a:pt x="15198" y="20559"/>
                    <a:pt x="15274" y="22829"/>
                    <a:pt x="13003" y="23056"/>
                  </a:cubicBezTo>
                  <a:cubicBezTo>
                    <a:pt x="10959" y="23283"/>
                    <a:pt x="11641" y="20861"/>
                    <a:pt x="11035" y="19726"/>
                  </a:cubicBezTo>
                  <a:cubicBezTo>
                    <a:pt x="10278" y="18363"/>
                    <a:pt x="9294" y="17304"/>
                    <a:pt x="7856" y="16698"/>
                  </a:cubicBezTo>
                  <a:lnTo>
                    <a:pt x="7856" y="16698"/>
                  </a:lnTo>
                  <a:cubicBezTo>
                    <a:pt x="7250" y="16017"/>
                    <a:pt x="6569" y="15487"/>
                    <a:pt x="5888" y="14806"/>
                  </a:cubicBezTo>
                  <a:lnTo>
                    <a:pt x="5888" y="14806"/>
                  </a:lnTo>
                  <a:cubicBezTo>
                    <a:pt x="4904" y="5722"/>
                    <a:pt x="7250" y="3830"/>
                    <a:pt x="15350" y="7312"/>
                  </a:cubicBezTo>
                  <a:lnTo>
                    <a:pt x="15274" y="7236"/>
                  </a:lnTo>
                  <a:cubicBezTo>
                    <a:pt x="16031" y="7842"/>
                    <a:pt x="16637" y="8523"/>
                    <a:pt x="17167" y="9280"/>
                  </a:cubicBezTo>
                  <a:cubicBezTo>
                    <a:pt x="17091" y="9810"/>
                    <a:pt x="17091" y="10340"/>
                    <a:pt x="17091" y="10870"/>
                  </a:cubicBezTo>
                  <a:cubicBezTo>
                    <a:pt x="16637" y="13594"/>
                    <a:pt x="12549" y="15336"/>
                    <a:pt x="15274" y="18742"/>
                  </a:cubicBezTo>
                  <a:lnTo>
                    <a:pt x="15274" y="18742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5" name="任意多边形: 形状 504"/>
            <p:cNvSpPr/>
            <p:nvPr/>
          </p:nvSpPr>
          <p:spPr>
            <a:xfrm>
              <a:off x="6480558" y="2295317"/>
              <a:ext cx="22709" cy="22709"/>
            </a:xfrm>
            <a:custGeom>
              <a:avLst/>
              <a:gdLst>
                <a:gd name="connsiteX0" fmla="*/ 19378 w 22708"/>
                <a:gd name="connsiteY0" fmla="*/ 21843 h 22708"/>
                <a:gd name="connsiteX1" fmla="*/ 5677 w 22708"/>
                <a:gd name="connsiteY1" fmla="*/ 17755 h 22708"/>
                <a:gd name="connsiteX2" fmla="*/ 6359 w 22708"/>
                <a:gd name="connsiteY2" fmla="*/ 17831 h 22708"/>
                <a:gd name="connsiteX3" fmla="*/ 7494 w 22708"/>
                <a:gd name="connsiteY3" fmla="*/ 12532 h 22708"/>
                <a:gd name="connsiteX4" fmla="*/ 18243 w 22708"/>
                <a:gd name="connsiteY4" fmla="*/ 9050 h 22708"/>
                <a:gd name="connsiteX5" fmla="*/ 20211 w 22708"/>
                <a:gd name="connsiteY5" fmla="*/ 14425 h 22708"/>
                <a:gd name="connsiteX6" fmla="*/ 14458 w 22708"/>
                <a:gd name="connsiteY6" fmla="*/ 16544 h 22708"/>
                <a:gd name="connsiteX7" fmla="*/ 19378 w 22708"/>
                <a:gd name="connsiteY7" fmla="*/ 218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9378" y="21843"/>
                  </a:moveTo>
                  <a:cubicBezTo>
                    <a:pt x="14458" y="21616"/>
                    <a:pt x="9765" y="20783"/>
                    <a:pt x="5677" y="17755"/>
                  </a:cubicBezTo>
                  <a:lnTo>
                    <a:pt x="6359" y="17831"/>
                  </a:lnTo>
                  <a:cubicBezTo>
                    <a:pt x="7418" y="16166"/>
                    <a:pt x="7115" y="14273"/>
                    <a:pt x="7494" y="12532"/>
                  </a:cubicBezTo>
                  <a:cubicBezTo>
                    <a:pt x="9159" y="4433"/>
                    <a:pt x="10976" y="3827"/>
                    <a:pt x="18243" y="9050"/>
                  </a:cubicBezTo>
                  <a:cubicBezTo>
                    <a:pt x="19378" y="10640"/>
                    <a:pt x="20135" y="12381"/>
                    <a:pt x="20211" y="14425"/>
                  </a:cubicBezTo>
                  <a:cubicBezTo>
                    <a:pt x="17637" y="16393"/>
                    <a:pt x="17637" y="16393"/>
                    <a:pt x="14458" y="16544"/>
                  </a:cubicBezTo>
                  <a:cubicBezTo>
                    <a:pt x="15896" y="18361"/>
                    <a:pt x="20589" y="17301"/>
                    <a:pt x="19378" y="21843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6" name="任意多边形: 形状 505"/>
            <p:cNvSpPr/>
            <p:nvPr/>
          </p:nvSpPr>
          <p:spPr>
            <a:xfrm>
              <a:off x="6487977" y="2303665"/>
              <a:ext cx="30278" cy="15139"/>
            </a:xfrm>
            <a:custGeom>
              <a:avLst/>
              <a:gdLst>
                <a:gd name="connsiteX0" fmla="*/ 11960 w 30278"/>
                <a:gd name="connsiteY0" fmla="*/ 13495 h 15139"/>
                <a:gd name="connsiteX1" fmla="*/ 5677 w 30278"/>
                <a:gd name="connsiteY1" fmla="*/ 8423 h 15139"/>
                <a:gd name="connsiteX2" fmla="*/ 11960 w 30278"/>
                <a:gd name="connsiteY2" fmla="*/ 5698 h 15139"/>
                <a:gd name="connsiteX3" fmla="*/ 30202 w 30278"/>
                <a:gd name="connsiteY3" fmla="*/ 12284 h 15139"/>
                <a:gd name="connsiteX4" fmla="*/ 31111 w 30278"/>
                <a:gd name="connsiteY4" fmla="*/ 13268 h 15139"/>
                <a:gd name="connsiteX5" fmla="*/ 18697 w 30278"/>
                <a:gd name="connsiteY5" fmla="*/ 14555 h 15139"/>
                <a:gd name="connsiteX6" fmla="*/ 11960 w 30278"/>
                <a:gd name="connsiteY6" fmla="*/ 134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1960" y="13495"/>
                  </a:moveTo>
                  <a:cubicBezTo>
                    <a:pt x="10900" y="10543"/>
                    <a:pt x="7191" y="10921"/>
                    <a:pt x="5677" y="8423"/>
                  </a:cubicBezTo>
                  <a:cubicBezTo>
                    <a:pt x="7418" y="6607"/>
                    <a:pt x="10749" y="8575"/>
                    <a:pt x="11960" y="5698"/>
                  </a:cubicBezTo>
                  <a:cubicBezTo>
                    <a:pt x="18999" y="5244"/>
                    <a:pt x="23390" y="12284"/>
                    <a:pt x="30202" y="12284"/>
                  </a:cubicBezTo>
                  <a:cubicBezTo>
                    <a:pt x="30505" y="12587"/>
                    <a:pt x="30808" y="12965"/>
                    <a:pt x="31111" y="13268"/>
                  </a:cubicBezTo>
                  <a:cubicBezTo>
                    <a:pt x="27250" y="16068"/>
                    <a:pt x="23011" y="18037"/>
                    <a:pt x="18697" y="14555"/>
                  </a:cubicBezTo>
                  <a:cubicBezTo>
                    <a:pt x="16502" y="12738"/>
                    <a:pt x="13928" y="15387"/>
                    <a:pt x="11960" y="13495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7" name="任意多边形: 形状 506"/>
            <p:cNvSpPr/>
            <p:nvPr/>
          </p:nvSpPr>
          <p:spPr>
            <a:xfrm>
              <a:off x="6026689" y="2377054"/>
              <a:ext cx="22709" cy="15139"/>
            </a:xfrm>
            <a:custGeom>
              <a:avLst/>
              <a:gdLst>
                <a:gd name="connsiteX0" fmla="*/ 5677 w 22708"/>
                <a:gd name="connsiteY0" fmla="*/ 12016 h 15139"/>
                <a:gd name="connsiteX1" fmla="*/ 5752 w 22708"/>
                <a:gd name="connsiteY1" fmla="*/ 10351 h 15139"/>
                <a:gd name="connsiteX2" fmla="*/ 15139 w 22708"/>
                <a:gd name="connsiteY2" fmla="*/ 6415 h 15139"/>
                <a:gd name="connsiteX3" fmla="*/ 15139 w 22708"/>
                <a:gd name="connsiteY3" fmla="*/ 6415 h 15139"/>
                <a:gd name="connsiteX4" fmla="*/ 17031 w 22708"/>
                <a:gd name="connsiteY4" fmla="*/ 8383 h 15139"/>
                <a:gd name="connsiteX5" fmla="*/ 17031 w 22708"/>
                <a:gd name="connsiteY5" fmla="*/ 8307 h 15139"/>
                <a:gd name="connsiteX6" fmla="*/ 7645 w 22708"/>
                <a:gd name="connsiteY6" fmla="*/ 15801 h 15139"/>
                <a:gd name="connsiteX7" fmla="*/ 7721 w 22708"/>
                <a:gd name="connsiteY7" fmla="*/ 15877 h 15139"/>
                <a:gd name="connsiteX8" fmla="*/ 5677 w 22708"/>
                <a:gd name="connsiteY8" fmla="*/ 120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2016"/>
                  </a:moveTo>
                  <a:cubicBezTo>
                    <a:pt x="5752" y="11486"/>
                    <a:pt x="5752" y="10956"/>
                    <a:pt x="5752" y="10351"/>
                  </a:cubicBezTo>
                  <a:cubicBezTo>
                    <a:pt x="7872" y="6642"/>
                    <a:pt x="10673" y="4446"/>
                    <a:pt x="15139" y="6415"/>
                  </a:cubicBezTo>
                  <a:lnTo>
                    <a:pt x="15139" y="6415"/>
                  </a:lnTo>
                  <a:cubicBezTo>
                    <a:pt x="15820" y="7020"/>
                    <a:pt x="16426" y="7701"/>
                    <a:pt x="17031" y="8383"/>
                  </a:cubicBezTo>
                  <a:lnTo>
                    <a:pt x="17031" y="8307"/>
                  </a:lnTo>
                  <a:cubicBezTo>
                    <a:pt x="18394" y="17391"/>
                    <a:pt x="17258" y="18299"/>
                    <a:pt x="7645" y="15801"/>
                  </a:cubicBezTo>
                  <a:lnTo>
                    <a:pt x="7721" y="15877"/>
                  </a:lnTo>
                  <a:cubicBezTo>
                    <a:pt x="6434" y="14817"/>
                    <a:pt x="6812" y="13000"/>
                    <a:pt x="5677" y="1201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8" name="任意多边形: 形状 507"/>
            <p:cNvSpPr/>
            <p:nvPr/>
          </p:nvSpPr>
          <p:spPr>
            <a:xfrm>
              <a:off x="6108189" y="1995680"/>
              <a:ext cx="15139" cy="15139"/>
            </a:xfrm>
            <a:custGeom>
              <a:avLst/>
              <a:gdLst>
                <a:gd name="connsiteX0" fmla="*/ 9789 w 15139"/>
                <a:gd name="connsiteY0" fmla="*/ 5679 h 15139"/>
                <a:gd name="connsiteX1" fmla="*/ 16753 w 15139"/>
                <a:gd name="connsiteY1" fmla="*/ 9691 h 15139"/>
                <a:gd name="connsiteX2" fmla="*/ 9789 w 15139"/>
                <a:gd name="connsiteY2" fmla="*/ 15293 h 15139"/>
                <a:gd name="connsiteX3" fmla="*/ 7821 w 15139"/>
                <a:gd name="connsiteY3" fmla="*/ 15065 h 15139"/>
                <a:gd name="connsiteX4" fmla="*/ 6004 w 15139"/>
                <a:gd name="connsiteY4" fmla="*/ 13097 h 15139"/>
                <a:gd name="connsiteX5" fmla="*/ 6004 w 15139"/>
                <a:gd name="connsiteY5" fmla="*/ 13097 h 15139"/>
                <a:gd name="connsiteX6" fmla="*/ 7821 w 15139"/>
                <a:gd name="connsiteY6" fmla="*/ 7420 h 15139"/>
                <a:gd name="connsiteX7" fmla="*/ 7821 w 15139"/>
                <a:gd name="connsiteY7" fmla="*/ 7420 h 15139"/>
                <a:gd name="connsiteX8" fmla="*/ 9789 w 15139"/>
                <a:gd name="connsiteY8" fmla="*/ 5679 h 15139"/>
                <a:gd name="connsiteX9" fmla="*/ 9789 w 15139"/>
                <a:gd name="connsiteY9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789" y="5679"/>
                  </a:moveTo>
                  <a:cubicBezTo>
                    <a:pt x="12892" y="5679"/>
                    <a:pt x="16753" y="5452"/>
                    <a:pt x="16753" y="9691"/>
                  </a:cubicBezTo>
                  <a:cubicBezTo>
                    <a:pt x="16753" y="13627"/>
                    <a:pt x="13801" y="15520"/>
                    <a:pt x="9789" y="15293"/>
                  </a:cubicBezTo>
                  <a:cubicBezTo>
                    <a:pt x="9108" y="15217"/>
                    <a:pt x="8502" y="15141"/>
                    <a:pt x="7821" y="15065"/>
                  </a:cubicBezTo>
                  <a:cubicBezTo>
                    <a:pt x="7291" y="14309"/>
                    <a:pt x="6610" y="13779"/>
                    <a:pt x="6004" y="13097"/>
                  </a:cubicBezTo>
                  <a:lnTo>
                    <a:pt x="6004" y="13097"/>
                  </a:lnTo>
                  <a:cubicBezTo>
                    <a:pt x="4869" y="10599"/>
                    <a:pt x="6988" y="9237"/>
                    <a:pt x="7821" y="7420"/>
                  </a:cubicBezTo>
                  <a:lnTo>
                    <a:pt x="7821" y="7420"/>
                  </a:lnTo>
                  <a:cubicBezTo>
                    <a:pt x="8502" y="6890"/>
                    <a:pt x="9183" y="6285"/>
                    <a:pt x="9789" y="5679"/>
                  </a:cubicBezTo>
                  <a:lnTo>
                    <a:pt x="9789" y="5679"/>
                  </a:ln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9" name="任意多边形: 形状 508"/>
            <p:cNvSpPr/>
            <p:nvPr/>
          </p:nvSpPr>
          <p:spPr>
            <a:xfrm>
              <a:off x="5729678" y="2111647"/>
              <a:ext cx="15139" cy="22709"/>
            </a:xfrm>
            <a:custGeom>
              <a:avLst/>
              <a:gdLst>
                <a:gd name="connsiteX0" fmla="*/ 9974 w 15139"/>
                <a:gd name="connsiteY0" fmla="*/ 5677 h 22708"/>
                <a:gd name="connsiteX1" fmla="*/ 13683 w 15139"/>
                <a:gd name="connsiteY1" fmla="*/ 5677 h 22708"/>
                <a:gd name="connsiteX2" fmla="*/ 14743 w 15139"/>
                <a:gd name="connsiteY2" fmla="*/ 14231 h 22708"/>
                <a:gd name="connsiteX3" fmla="*/ 8006 w 15139"/>
                <a:gd name="connsiteY3" fmla="*/ 17183 h 22708"/>
                <a:gd name="connsiteX4" fmla="*/ 7930 w 15139"/>
                <a:gd name="connsiteY4" fmla="*/ 17107 h 22708"/>
                <a:gd name="connsiteX5" fmla="*/ 6113 w 15139"/>
                <a:gd name="connsiteY5" fmla="*/ 9462 h 22708"/>
                <a:gd name="connsiteX6" fmla="*/ 6113 w 15139"/>
                <a:gd name="connsiteY6" fmla="*/ 9462 h 22708"/>
                <a:gd name="connsiteX7" fmla="*/ 5735 w 15139"/>
                <a:gd name="connsiteY7" fmla="*/ 8175 h 22708"/>
                <a:gd name="connsiteX8" fmla="*/ 6113 w 15139"/>
                <a:gd name="connsiteY8" fmla="*/ 7570 h 22708"/>
                <a:gd name="connsiteX9" fmla="*/ 6113 w 15139"/>
                <a:gd name="connsiteY9" fmla="*/ 7570 h 22708"/>
                <a:gd name="connsiteX10" fmla="*/ 9974 w 15139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9974" y="5677"/>
                  </a:moveTo>
                  <a:cubicBezTo>
                    <a:pt x="11185" y="5677"/>
                    <a:pt x="12472" y="5677"/>
                    <a:pt x="13683" y="5677"/>
                  </a:cubicBezTo>
                  <a:cubicBezTo>
                    <a:pt x="16105" y="8251"/>
                    <a:pt x="14743" y="11354"/>
                    <a:pt x="14743" y="14231"/>
                  </a:cubicBezTo>
                  <a:cubicBezTo>
                    <a:pt x="13380" y="17183"/>
                    <a:pt x="12699" y="21952"/>
                    <a:pt x="8006" y="17183"/>
                  </a:cubicBezTo>
                  <a:lnTo>
                    <a:pt x="7930" y="17107"/>
                  </a:lnTo>
                  <a:cubicBezTo>
                    <a:pt x="6038" y="14836"/>
                    <a:pt x="8157" y="11657"/>
                    <a:pt x="6113" y="9462"/>
                  </a:cubicBezTo>
                  <a:lnTo>
                    <a:pt x="6113" y="9462"/>
                  </a:lnTo>
                  <a:cubicBezTo>
                    <a:pt x="5735" y="9008"/>
                    <a:pt x="5584" y="8629"/>
                    <a:pt x="5735" y="8175"/>
                  </a:cubicBezTo>
                  <a:cubicBezTo>
                    <a:pt x="5887" y="7797"/>
                    <a:pt x="5962" y="7570"/>
                    <a:pt x="6113" y="7570"/>
                  </a:cubicBezTo>
                  <a:lnTo>
                    <a:pt x="6113" y="7570"/>
                  </a:lnTo>
                  <a:cubicBezTo>
                    <a:pt x="7173" y="6434"/>
                    <a:pt x="8990" y="6813"/>
                    <a:pt x="9974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0" name="任意多边形: 形状 509"/>
            <p:cNvSpPr/>
            <p:nvPr/>
          </p:nvSpPr>
          <p:spPr>
            <a:xfrm>
              <a:off x="6513095" y="2295889"/>
              <a:ext cx="22709" cy="22709"/>
            </a:xfrm>
            <a:custGeom>
              <a:avLst/>
              <a:gdLst>
                <a:gd name="connsiteX0" fmla="*/ 19466 w 22708"/>
                <a:gd name="connsiteY0" fmla="*/ 5980 h 22708"/>
                <a:gd name="connsiteX1" fmla="*/ 10912 w 22708"/>
                <a:gd name="connsiteY1" fmla="*/ 16956 h 22708"/>
                <a:gd name="connsiteX2" fmla="*/ 6068 w 22708"/>
                <a:gd name="connsiteY2" fmla="*/ 21043 h 22708"/>
                <a:gd name="connsiteX3" fmla="*/ 5765 w 22708"/>
                <a:gd name="connsiteY3" fmla="*/ 20892 h 22708"/>
                <a:gd name="connsiteX4" fmla="*/ 19163 w 22708"/>
                <a:gd name="connsiteY4" fmla="*/ 5677 h 22708"/>
                <a:gd name="connsiteX5" fmla="*/ 19466 w 22708"/>
                <a:gd name="connsiteY5" fmla="*/ 59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466" y="5980"/>
                  </a:moveTo>
                  <a:cubicBezTo>
                    <a:pt x="18709" y="11279"/>
                    <a:pt x="15832" y="15291"/>
                    <a:pt x="10912" y="16956"/>
                  </a:cubicBezTo>
                  <a:cubicBezTo>
                    <a:pt x="8490" y="17788"/>
                    <a:pt x="8036" y="20135"/>
                    <a:pt x="6068" y="21043"/>
                  </a:cubicBezTo>
                  <a:lnTo>
                    <a:pt x="5765" y="20892"/>
                  </a:lnTo>
                  <a:cubicBezTo>
                    <a:pt x="5084" y="13020"/>
                    <a:pt x="8263" y="9462"/>
                    <a:pt x="19163" y="5677"/>
                  </a:cubicBezTo>
                  <a:lnTo>
                    <a:pt x="19466" y="5980"/>
                  </a:ln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1" name="任意多边形: 形状 510"/>
            <p:cNvSpPr/>
            <p:nvPr/>
          </p:nvSpPr>
          <p:spPr>
            <a:xfrm>
              <a:off x="6072041" y="2139200"/>
              <a:ext cx="15139" cy="15139"/>
            </a:xfrm>
            <a:custGeom>
              <a:avLst/>
              <a:gdLst>
                <a:gd name="connsiteX0" fmla="*/ 8089 w 15139"/>
                <a:gd name="connsiteY0" fmla="*/ 15972 h 15139"/>
                <a:gd name="connsiteX1" fmla="*/ 10662 w 15139"/>
                <a:gd name="connsiteY1" fmla="*/ 5677 h 15139"/>
                <a:gd name="connsiteX2" fmla="*/ 9527 w 15139"/>
                <a:gd name="connsiteY2" fmla="*/ 15896 h 15139"/>
                <a:gd name="connsiteX3" fmla="*/ 8770 w 15139"/>
                <a:gd name="connsiteY3" fmla="*/ 15896 h 15139"/>
                <a:gd name="connsiteX4" fmla="*/ 8089 w 15139"/>
                <a:gd name="connsiteY4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89" y="15972"/>
                  </a:moveTo>
                  <a:cubicBezTo>
                    <a:pt x="4531" y="12036"/>
                    <a:pt x="4531" y="12036"/>
                    <a:pt x="10662" y="5677"/>
                  </a:cubicBezTo>
                  <a:cubicBezTo>
                    <a:pt x="13160" y="9538"/>
                    <a:pt x="11722" y="12793"/>
                    <a:pt x="9527" y="15896"/>
                  </a:cubicBezTo>
                  <a:lnTo>
                    <a:pt x="8770" y="15896"/>
                  </a:lnTo>
                  <a:lnTo>
                    <a:pt x="8089" y="15972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6001937" y="2311095"/>
              <a:ext cx="15139" cy="15139"/>
            </a:xfrm>
            <a:custGeom>
              <a:avLst/>
              <a:gdLst>
                <a:gd name="connsiteX0" fmla="*/ 15139 w 15139"/>
                <a:gd name="connsiteY0" fmla="*/ 9472 h 15139"/>
                <a:gd name="connsiteX1" fmla="*/ 11430 w 15139"/>
                <a:gd name="connsiteY1" fmla="*/ 11818 h 15139"/>
                <a:gd name="connsiteX2" fmla="*/ 9538 w 15139"/>
                <a:gd name="connsiteY2" fmla="*/ 11591 h 15139"/>
                <a:gd name="connsiteX3" fmla="*/ 7645 w 15139"/>
                <a:gd name="connsiteY3" fmla="*/ 11440 h 15139"/>
                <a:gd name="connsiteX4" fmla="*/ 7645 w 15139"/>
                <a:gd name="connsiteY4" fmla="*/ 11440 h 15139"/>
                <a:gd name="connsiteX5" fmla="*/ 5677 w 15139"/>
                <a:gd name="connsiteY5" fmla="*/ 9547 h 15139"/>
                <a:gd name="connsiteX6" fmla="*/ 15139 w 15139"/>
                <a:gd name="connsiteY6" fmla="*/ 94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72"/>
                  </a:moveTo>
                  <a:cubicBezTo>
                    <a:pt x="13928" y="10229"/>
                    <a:pt x="12641" y="11061"/>
                    <a:pt x="11430" y="11818"/>
                  </a:cubicBezTo>
                  <a:cubicBezTo>
                    <a:pt x="10824" y="11742"/>
                    <a:pt x="10143" y="11667"/>
                    <a:pt x="9538" y="11591"/>
                  </a:cubicBezTo>
                  <a:cubicBezTo>
                    <a:pt x="8856" y="12045"/>
                    <a:pt x="8251" y="12045"/>
                    <a:pt x="7645" y="11440"/>
                  </a:cubicBezTo>
                  <a:lnTo>
                    <a:pt x="7645" y="11440"/>
                  </a:lnTo>
                  <a:cubicBezTo>
                    <a:pt x="7040" y="10834"/>
                    <a:pt x="5829" y="10683"/>
                    <a:pt x="5677" y="9547"/>
                  </a:cubicBezTo>
                  <a:cubicBezTo>
                    <a:pt x="8629" y="4400"/>
                    <a:pt x="10370" y="4400"/>
                    <a:pt x="15139" y="947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3" name="任意多边形: 形状 512"/>
            <p:cNvSpPr/>
            <p:nvPr/>
          </p:nvSpPr>
          <p:spPr>
            <a:xfrm>
              <a:off x="5932769" y="2196262"/>
              <a:ext cx="15139" cy="15139"/>
            </a:xfrm>
            <a:custGeom>
              <a:avLst/>
              <a:gdLst>
                <a:gd name="connsiteX0" fmla="*/ 6492 w 15139"/>
                <a:gd name="connsiteY0" fmla="*/ 12200 h 15139"/>
                <a:gd name="connsiteX1" fmla="*/ 6341 w 15139"/>
                <a:gd name="connsiteY1" fmla="*/ 10383 h 15139"/>
                <a:gd name="connsiteX2" fmla="*/ 6492 w 15139"/>
                <a:gd name="connsiteY2" fmla="*/ 6598 h 15139"/>
                <a:gd name="connsiteX3" fmla="*/ 6492 w 15139"/>
                <a:gd name="connsiteY3" fmla="*/ 6598 h 15139"/>
                <a:gd name="connsiteX4" fmla="*/ 14061 w 15139"/>
                <a:gd name="connsiteY4" fmla="*/ 12275 h 15139"/>
                <a:gd name="connsiteX5" fmla="*/ 12169 w 15139"/>
                <a:gd name="connsiteY5" fmla="*/ 14319 h 15139"/>
                <a:gd name="connsiteX6" fmla="*/ 6492 w 15139"/>
                <a:gd name="connsiteY6" fmla="*/ 122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92" y="12200"/>
                  </a:moveTo>
                  <a:cubicBezTo>
                    <a:pt x="6492" y="11594"/>
                    <a:pt x="6416" y="10989"/>
                    <a:pt x="6341" y="10383"/>
                  </a:cubicBezTo>
                  <a:cubicBezTo>
                    <a:pt x="5432" y="9096"/>
                    <a:pt x="5432" y="7809"/>
                    <a:pt x="6492" y="6598"/>
                  </a:cubicBezTo>
                  <a:lnTo>
                    <a:pt x="6492" y="6598"/>
                  </a:lnTo>
                  <a:cubicBezTo>
                    <a:pt x="12094" y="4403"/>
                    <a:pt x="14818" y="6068"/>
                    <a:pt x="14061" y="12275"/>
                  </a:cubicBezTo>
                  <a:cubicBezTo>
                    <a:pt x="13456" y="12957"/>
                    <a:pt x="12775" y="13638"/>
                    <a:pt x="12169" y="14319"/>
                  </a:cubicBezTo>
                  <a:cubicBezTo>
                    <a:pt x="9671" y="15076"/>
                    <a:pt x="8233" y="13259"/>
                    <a:pt x="6492" y="1220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4" name="任意多边形: 形状 513"/>
            <p:cNvSpPr/>
            <p:nvPr/>
          </p:nvSpPr>
          <p:spPr>
            <a:xfrm>
              <a:off x="5589242" y="2244568"/>
              <a:ext cx="15139" cy="15139"/>
            </a:xfrm>
            <a:custGeom>
              <a:avLst/>
              <a:gdLst>
                <a:gd name="connsiteX0" fmla="*/ 5908 w 15139"/>
                <a:gd name="connsiteY0" fmla="*/ 7721 h 15139"/>
                <a:gd name="connsiteX1" fmla="*/ 11661 w 15139"/>
                <a:gd name="connsiteY1" fmla="*/ 5753 h 15139"/>
                <a:gd name="connsiteX2" fmla="*/ 11585 w 15139"/>
                <a:gd name="connsiteY2" fmla="*/ 5677 h 15139"/>
                <a:gd name="connsiteX3" fmla="*/ 13477 w 15139"/>
                <a:gd name="connsiteY3" fmla="*/ 7645 h 15139"/>
                <a:gd name="connsiteX4" fmla="*/ 13477 w 15139"/>
                <a:gd name="connsiteY4" fmla="*/ 13322 h 15139"/>
                <a:gd name="connsiteX5" fmla="*/ 5908 w 15139"/>
                <a:gd name="connsiteY5" fmla="*/ 7721 h 15139"/>
                <a:gd name="connsiteX6" fmla="*/ 5908 w 15139"/>
                <a:gd name="connsiteY6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908" y="7721"/>
                  </a:moveTo>
                  <a:cubicBezTo>
                    <a:pt x="8103" y="7948"/>
                    <a:pt x="9768" y="6434"/>
                    <a:pt x="11661" y="5753"/>
                  </a:cubicBezTo>
                  <a:lnTo>
                    <a:pt x="11585" y="5677"/>
                  </a:lnTo>
                  <a:cubicBezTo>
                    <a:pt x="12190" y="6358"/>
                    <a:pt x="12796" y="6964"/>
                    <a:pt x="13477" y="7645"/>
                  </a:cubicBezTo>
                  <a:cubicBezTo>
                    <a:pt x="13477" y="9538"/>
                    <a:pt x="13477" y="11430"/>
                    <a:pt x="13477" y="13322"/>
                  </a:cubicBezTo>
                  <a:cubicBezTo>
                    <a:pt x="8406" y="14912"/>
                    <a:pt x="4697" y="14609"/>
                    <a:pt x="5908" y="7721"/>
                  </a:cubicBezTo>
                  <a:lnTo>
                    <a:pt x="5908" y="7721"/>
                  </a:ln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5" name="任意多边形: 形状 514"/>
            <p:cNvSpPr/>
            <p:nvPr/>
          </p:nvSpPr>
          <p:spPr>
            <a:xfrm>
              <a:off x="5519151" y="2407369"/>
              <a:ext cx="15139" cy="15139"/>
            </a:xfrm>
            <a:custGeom>
              <a:avLst/>
              <a:gdLst>
                <a:gd name="connsiteX0" fmla="*/ 13247 w 15139"/>
                <a:gd name="connsiteY0" fmla="*/ 6454 h 15139"/>
                <a:gd name="connsiteX1" fmla="*/ 9462 w 15139"/>
                <a:gd name="connsiteY1" fmla="*/ 15992 h 15139"/>
                <a:gd name="connsiteX2" fmla="*/ 8554 w 15139"/>
                <a:gd name="connsiteY2" fmla="*/ 15992 h 15139"/>
                <a:gd name="connsiteX3" fmla="*/ 7645 w 15139"/>
                <a:gd name="connsiteY3" fmla="*/ 15992 h 15139"/>
                <a:gd name="connsiteX4" fmla="*/ 5677 w 15139"/>
                <a:gd name="connsiteY4" fmla="*/ 10239 h 15139"/>
                <a:gd name="connsiteX5" fmla="*/ 5677 w 15139"/>
                <a:gd name="connsiteY5" fmla="*/ 8422 h 15139"/>
                <a:gd name="connsiteX6" fmla="*/ 7570 w 15139"/>
                <a:gd name="connsiteY6" fmla="*/ 6454 h 15139"/>
                <a:gd name="connsiteX7" fmla="*/ 7570 w 15139"/>
                <a:gd name="connsiteY7" fmla="*/ 6454 h 15139"/>
                <a:gd name="connsiteX8" fmla="*/ 11354 w 15139"/>
                <a:gd name="connsiteY8" fmla="*/ 6378 h 15139"/>
                <a:gd name="connsiteX9" fmla="*/ 13247 w 15139"/>
                <a:gd name="connsiteY9" fmla="*/ 64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3247" y="6454"/>
                  </a:moveTo>
                  <a:cubicBezTo>
                    <a:pt x="12641" y="9860"/>
                    <a:pt x="11884" y="13267"/>
                    <a:pt x="9462" y="15992"/>
                  </a:cubicBezTo>
                  <a:lnTo>
                    <a:pt x="8554" y="15992"/>
                  </a:lnTo>
                  <a:lnTo>
                    <a:pt x="7645" y="15992"/>
                  </a:lnTo>
                  <a:cubicBezTo>
                    <a:pt x="6737" y="14175"/>
                    <a:pt x="7494" y="11753"/>
                    <a:pt x="5677" y="10239"/>
                  </a:cubicBezTo>
                  <a:cubicBezTo>
                    <a:pt x="5677" y="9633"/>
                    <a:pt x="5677" y="9028"/>
                    <a:pt x="5677" y="8422"/>
                  </a:cubicBezTo>
                  <a:cubicBezTo>
                    <a:pt x="6359" y="7817"/>
                    <a:pt x="6964" y="7135"/>
                    <a:pt x="7570" y="6454"/>
                  </a:cubicBezTo>
                  <a:lnTo>
                    <a:pt x="7570" y="6454"/>
                  </a:lnTo>
                  <a:cubicBezTo>
                    <a:pt x="8781" y="5470"/>
                    <a:pt x="10068" y="5394"/>
                    <a:pt x="11354" y="6378"/>
                  </a:cubicBezTo>
                  <a:cubicBezTo>
                    <a:pt x="11960" y="6378"/>
                    <a:pt x="12566" y="6454"/>
                    <a:pt x="13247" y="645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6" name="任意多边形: 形状 515"/>
            <p:cNvSpPr/>
            <p:nvPr/>
          </p:nvSpPr>
          <p:spPr>
            <a:xfrm>
              <a:off x="6551258" y="1646027"/>
              <a:ext cx="22709" cy="15139"/>
            </a:xfrm>
            <a:custGeom>
              <a:avLst/>
              <a:gdLst>
                <a:gd name="connsiteX0" fmla="*/ 5904 w 22708"/>
                <a:gd name="connsiteY0" fmla="*/ 13038 h 15139"/>
                <a:gd name="connsiteX1" fmla="*/ 5677 w 22708"/>
                <a:gd name="connsiteY1" fmla="*/ 11297 h 15139"/>
                <a:gd name="connsiteX2" fmla="*/ 6131 w 22708"/>
                <a:gd name="connsiteY2" fmla="*/ 10237 h 15139"/>
                <a:gd name="connsiteX3" fmla="*/ 10522 w 22708"/>
                <a:gd name="connsiteY3" fmla="*/ 6301 h 15139"/>
                <a:gd name="connsiteX4" fmla="*/ 14307 w 22708"/>
                <a:gd name="connsiteY4" fmla="*/ 5695 h 15139"/>
                <a:gd name="connsiteX5" fmla="*/ 17788 w 22708"/>
                <a:gd name="connsiteY5" fmla="*/ 7436 h 15139"/>
                <a:gd name="connsiteX6" fmla="*/ 17031 w 22708"/>
                <a:gd name="connsiteY6" fmla="*/ 11221 h 15139"/>
                <a:gd name="connsiteX7" fmla="*/ 17107 w 22708"/>
                <a:gd name="connsiteY7" fmla="*/ 11146 h 15139"/>
                <a:gd name="connsiteX8" fmla="*/ 11354 w 22708"/>
                <a:gd name="connsiteY8" fmla="*/ 13114 h 15139"/>
                <a:gd name="connsiteX9" fmla="*/ 9538 w 22708"/>
                <a:gd name="connsiteY9" fmla="*/ 13189 h 15139"/>
                <a:gd name="connsiteX10" fmla="*/ 7645 w 22708"/>
                <a:gd name="connsiteY10" fmla="*/ 13189 h 15139"/>
                <a:gd name="connsiteX11" fmla="*/ 5904 w 22708"/>
                <a:gd name="connsiteY11" fmla="*/ 130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5904" y="13038"/>
                  </a:moveTo>
                  <a:cubicBezTo>
                    <a:pt x="5828" y="12432"/>
                    <a:pt x="5753" y="11902"/>
                    <a:pt x="5677" y="11297"/>
                  </a:cubicBezTo>
                  <a:cubicBezTo>
                    <a:pt x="5828" y="10918"/>
                    <a:pt x="5980" y="10616"/>
                    <a:pt x="6131" y="10237"/>
                  </a:cubicBezTo>
                  <a:cubicBezTo>
                    <a:pt x="7342" y="8648"/>
                    <a:pt x="8705" y="7209"/>
                    <a:pt x="10522" y="6301"/>
                  </a:cubicBezTo>
                  <a:cubicBezTo>
                    <a:pt x="11733" y="5771"/>
                    <a:pt x="12944" y="5620"/>
                    <a:pt x="14307" y="5695"/>
                  </a:cubicBezTo>
                  <a:cubicBezTo>
                    <a:pt x="15669" y="5847"/>
                    <a:pt x="16880" y="6377"/>
                    <a:pt x="17788" y="7436"/>
                  </a:cubicBezTo>
                  <a:cubicBezTo>
                    <a:pt x="18091" y="8799"/>
                    <a:pt x="18242" y="10161"/>
                    <a:pt x="17031" y="11221"/>
                  </a:cubicBezTo>
                  <a:lnTo>
                    <a:pt x="17107" y="11146"/>
                  </a:lnTo>
                  <a:cubicBezTo>
                    <a:pt x="15593" y="13038"/>
                    <a:pt x="12944" y="11373"/>
                    <a:pt x="11354" y="13114"/>
                  </a:cubicBezTo>
                  <a:cubicBezTo>
                    <a:pt x="10749" y="13114"/>
                    <a:pt x="10143" y="13114"/>
                    <a:pt x="9538" y="13189"/>
                  </a:cubicBezTo>
                  <a:cubicBezTo>
                    <a:pt x="8932" y="13795"/>
                    <a:pt x="8251" y="13719"/>
                    <a:pt x="7645" y="13189"/>
                  </a:cubicBezTo>
                  <a:cubicBezTo>
                    <a:pt x="7115" y="13038"/>
                    <a:pt x="6510" y="13038"/>
                    <a:pt x="5904" y="1303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7" name="任意多边形: 形状 516"/>
            <p:cNvSpPr/>
            <p:nvPr/>
          </p:nvSpPr>
          <p:spPr>
            <a:xfrm>
              <a:off x="5923891" y="2287773"/>
              <a:ext cx="15139" cy="22709"/>
            </a:xfrm>
            <a:custGeom>
              <a:avLst/>
              <a:gdLst>
                <a:gd name="connsiteX0" fmla="*/ 5833 w 15139"/>
                <a:gd name="connsiteY0" fmla="*/ 13870 h 22708"/>
                <a:gd name="connsiteX1" fmla="*/ 5833 w 15139"/>
                <a:gd name="connsiteY1" fmla="*/ 8193 h 22708"/>
                <a:gd name="connsiteX2" fmla="*/ 8179 w 15139"/>
                <a:gd name="connsiteY2" fmla="*/ 5695 h 22708"/>
                <a:gd name="connsiteX3" fmla="*/ 9617 w 15139"/>
                <a:gd name="connsiteY3" fmla="*/ 8117 h 22708"/>
                <a:gd name="connsiteX4" fmla="*/ 11585 w 15139"/>
                <a:gd name="connsiteY4" fmla="*/ 17655 h 22708"/>
                <a:gd name="connsiteX5" fmla="*/ 9617 w 15139"/>
                <a:gd name="connsiteY5" fmla="*/ 17655 h 22708"/>
                <a:gd name="connsiteX6" fmla="*/ 7725 w 15139"/>
                <a:gd name="connsiteY6" fmla="*/ 15838 h 22708"/>
                <a:gd name="connsiteX7" fmla="*/ 7649 w 15139"/>
                <a:gd name="connsiteY7" fmla="*/ 15762 h 22708"/>
                <a:gd name="connsiteX8" fmla="*/ 5833 w 15139"/>
                <a:gd name="connsiteY8" fmla="*/ 13870 h 22708"/>
                <a:gd name="connsiteX9" fmla="*/ 5833 w 15139"/>
                <a:gd name="connsiteY9" fmla="*/ 138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833" y="13870"/>
                  </a:moveTo>
                  <a:cubicBezTo>
                    <a:pt x="4924" y="11977"/>
                    <a:pt x="8406" y="10085"/>
                    <a:pt x="5833" y="8193"/>
                  </a:cubicBezTo>
                  <a:cubicBezTo>
                    <a:pt x="5530" y="6376"/>
                    <a:pt x="6438" y="5543"/>
                    <a:pt x="8179" y="5695"/>
                  </a:cubicBezTo>
                  <a:cubicBezTo>
                    <a:pt x="9542" y="5846"/>
                    <a:pt x="9920" y="6830"/>
                    <a:pt x="9617" y="8117"/>
                  </a:cubicBezTo>
                  <a:cubicBezTo>
                    <a:pt x="9466" y="11447"/>
                    <a:pt x="12493" y="14173"/>
                    <a:pt x="11585" y="17655"/>
                  </a:cubicBezTo>
                  <a:cubicBezTo>
                    <a:pt x="10904" y="17655"/>
                    <a:pt x="10298" y="17655"/>
                    <a:pt x="9617" y="17655"/>
                  </a:cubicBezTo>
                  <a:cubicBezTo>
                    <a:pt x="9088" y="16973"/>
                    <a:pt x="8406" y="16368"/>
                    <a:pt x="7725" y="15838"/>
                  </a:cubicBezTo>
                  <a:lnTo>
                    <a:pt x="7649" y="15762"/>
                  </a:lnTo>
                  <a:cubicBezTo>
                    <a:pt x="7044" y="15156"/>
                    <a:pt x="6438" y="14475"/>
                    <a:pt x="5833" y="13870"/>
                  </a:cubicBezTo>
                  <a:lnTo>
                    <a:pt x="5833" y="13870"/>
                  </a:ln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8" name="任意多边形: 形状 517"/>
            <p:cNvSpPr/>
            <p:nvPr/>
          </p:nvSpPr>
          <p:spPr>
            <a:xfrm>
              <a:off x="5897477" y="2171493"/>
              <a:ext cx="15139" cy="15139"/>
            </a:xfrm>
            <a:custGeom>
              <a:avLst/>
              <a:gdLst>
                <a:gd name="connsiteX0" fmla="*/ 13247 w 15139"/>
                <a:gd name="connsiteY0" fmla="*/ 12291 h 15139"/>
                <a:gd name="connsiteX1" fmla="*/ 5677 w 15139"/>
                <a:gd name="connsiteY1" fmla="*/ 10399 h 15139"/>
                <a:gd name="connsiteX2" fmla="*/ 5677 w 15139"/>
                <a:gd name="connsiteY2" fmla="*/ 10399 h 15139"/>
                <a:gd name="connsiteX3" fmla="*/ 7570 w 15139"/>
                <a:gd name="connsiteY3" fmla="*/ 6614 h 15139"/>
                <a:gd name="connsiteX4" fmla="*/ 7570 w 15139"/>
                <a:gd name="connsiteY4" fmla="*/ 6614 h 15139"/>
                <a:gd name="connsiteX5" fmla="*/ 13247 w 15139"/>
                <a:gd name="connsiteY5" fmla="*/ 6614 h 15139"/>
                <a:gd name="connsiteX6" fmla="*/ 13247 w 15139"/>
                <a:gd name="connsiteY6" fmla="*/ 12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2291"/>
                  </a:moveTo>
                  <a:cubicBezTo>
                    <a:pt x="10749" y="11686"/>
                    <a:pt x="8175" y="11004"/>
                    <a:pt x="5677" y="10399"/>
                  </a:cubicBezTo>
                  <a:lnTo>
                    <a:pt x="5677" y="10399"/>
                  </a:lnTo>
                  <a:cubicBezTo>
                    <a:pt x="6282" y="9112"/>
                    <a:pt x="6888" y="7825"/>
                    <a:pt x="7570" y="6614"/>
                  </a:cubicBezTo>
                  <a:lnTo>
                    <a:pt x="7570" y="6614"/>
                  </a:lnTo>
                  <a:cubicBezTo>
                    <a:pt x="9462" y="5403"/>
                    <a:pt x="11354" y="5327"/>
                    <a:pt x="13247" y="6614"/>
                  </a:cubicBezTo>
                  <a:cubicBezTo>
                    <a:pt x="13247" y="8506"/>
                    <a:pt x="13247" y="10399"/>
                    <a:pt x="13247" y="12291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9" name="任意多边形: 形状 518"/>
            <p:cNvSpPr/>
            <p:nvPr/>
          </p:nvSpPr>
          <p:spPr>
            <a:xfrm>
              <a:off x="6530951" y="1790008"/>
              <a:ext cx="15139" cy="22709"/>
            </a:xfrm>
            <a:custGeom>
              <a:avLst/>
              <a:gdLst>
                <a:gd name="connsiteX0" fmla="*/ 12813 w 15139"/>
                <a:gd name="connsiteY0" fmla="*/ 13559 h 22708"/>
                <a:gd name="connsiteX1" fmla="*/ 12888 w 15139"/>
                <a:gd name="connsiteY1" fmla="*/ 17117 h 22708"/>
                <a:gd name="connsiteX2" fmla="*/ 7438 w 15139"/>
                <a:gd name="connsiteY2" fmla="*/ 14694 h 22708"/>
                <a:gd name="connsiteX3" fmla="*/ 7211 w 15139"/>
                <a:gd name="connsiteY3" fmla="*/ 5914 h 22708"/>
                <a:gd name="connsiteX4" fmla="*/ 9633 w 15139"/>
                <a:gd name="connsiteY4" fmla="*/ 6141 h 22708"/>
                <a:gd name="connsiteX5" fmla="*/ 12888 w 15139"/>
                <a:gd name="connsiteY5" fmla="*/ 11667 h 22708"/>
                <a:gd name="connsiteX6" fmla="*/ 12813 w 15139"/>
                <a:gd name="connsiteY6" fmla="*/ 13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2813" y="13559"/>
                  </a:moveTo>
                  <a:cubicBezTo>
                    <a:pt x="12813" y="14694"/>
                    <a:pt x="12888" y="15905"/>
                    <a:pt x="12888" y="17117"/>
                  </a:cubicBezTo>
                  <a:cubicBezTo>
                    <a:pt x="10012" y="18630"/>
                    <a:pt x="8877" y="16284"/>
                    <a:pt x="7438" y="14694"/>
                  </a:cubicBezTo>
                  <a:cubicBezTo>
                    <a:pt x="5924" y="11818"/>
                    <a:pt x="4486" y="8941"/>
                    <a:pt x="7211" y="5914"/>
                  </a:cubicBezTo>
                  <a:cubicBezTo>
                    <a:pt x="8044" y="5535"/>
                    <a:pt x="8877" y="5611"/>
                    <a:pt x="9633" y="6141"/>
                  </a:cubicBezTo>
                  <a:cubicBezTo>
                    <a:pt x="10996" y="7806"/>
                    <a:pt x="11375" y="10077"/>
                    <a:pt x="12888" y="11667"/>
                  </a:cubicBezTo>
                  <a:cubicBezTo>
                    <a:pt x="12813" y="12348"/>
                    <a:pt x="12813" y="12953"/>
                    <a:pt x="12813" y="13559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0" name="任意多边形: 形状 519"/>
            <p:cNvSpPr/>
            <p:nvPr/>
          </p:nvSpPr>
          <p:spPr>
            <a:xfrm>
              <a:off x="6498195" y="2356824"/>
              <a:ext cx="15139" cy="15139"/>
            </a:xfrm>
            <a:custGeom>
              <a:avLst/>
              <a:gdLst>
                <a:gd name="connsiteX0" fmla="*/ 9538 w 15139"/>
                <a:gd name="connsiteY0" fmla="*/ 13398 h 15139"/>
                <a:gd name="connsiteX1" fmla="*/ 5677 w 15139"/>
                <a:gd name="connsiteY1" fmla="*/ 9462 h 15139"/>
                <a:gd name="connsiteX2" fmla="*/ 9613 w 15139"/>
                <a:gd name="connsiteY2" fmla="*/ 5677 h 15139"/>
                <a:gd name="connsiteX3" fmla="*/ 9538 w 15139"/>
                <a:gd name="connsiteY3" fmla="*/ 7418 h 15139"/>
                <a:gd name="connsiteX4" fmla="*/ 11279 w 15139"/>
                <a:gd name="connsiteY4" fmla="*/ 9462 h 15139"/>
                <a:gd name="connsiteX5" fmla="*/ 11354 w 15139"/>
                <a:gd name="connsiteY5" fmla="*/ 11354 h 15139"/>
                <a:gd name="connsiteX6" fmla="*/ 9538 w 15139"/>
                <a:gd name="connsiteY6" fmla="*/ 13398 h 15139"/>
                <a:gd name="connsiteX7" fmla="*/ 9538 w 15139"/>
                <a:gd name="connsiteY7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538" y="13398"/>
                  </a:moveTo>
                  <a:cubicBezTo>
                    <a:pt x="7115" y="13171"/>
                    <a:pt x="5677" y="12187"/>
                    <a:pt x="5677" y="9462"/>
                  </a:cubicBezTo>
                  <a:cubicBezTo>
                    <a:pt x="5677" y="6737"/>
                    <a:pt x="7191" y="5753"/>
                    <a:pt x="9613" y="5677"/>
                  </a:cubicBezTo>
                  <a:cubicBezTo>
                    <a:pt x="9538" y="6283"/>
                    <a:pt x="9538" y="6813"/>
                    <a:pt x="9538" y="7418"/>
                  </a:cubicBezTo>
                  <a:cubicBezTo>
                    <a:pt x="10068" y="8175"/>
                    <a:pt x="10598" y="8856"/>
                    <a:pt x="11279" y="9462"/>
                  </a:cubicBezTo>
                  <a:cubicBezTo>
                    <a:pt x="11430" y="10067"/>
                    <a:pt x="11430" y="10673"/>
                    <a:pt x="11354" y="11354"/>
                  </a:cubicBezTo>
                  <a:cubicBezTo>
                    <a:pt x="10673" y="12036"/>
                    <a:pt x="9992" y="12565"/>
                    <a:pt x="9538" y="13398"/>
                  </a:cubicBezTo>
                  <a:lnTo>
                    <a:pt x="9538" y="13398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1" name="任意多边形: 形状 520"/>
            <p:cNvSpPr/>
            <p:nvPr/>
          </p:nvSpPr>
          <p:spPr>
            <a:xfrm>
              <a:off x="5467035" y="2314207"/>
              <a:ext cx="15139" cy="15139"/>
            </a:xfrm>
            <a:custGeom>
              <a:avLst/>
              <a:gdLst>
                <a:gd name="connsiteX0" fmla="*/ 14042 w 15139"/>
                <a:gd name="connsiteY0" fmla="*/ 10295 h 15139"/>
                <a:gd name="connsiteX1" fmla="*/ 14042 w 15139"/>
                <a:gd name="connsiteY1" fmla="*/ 12112 h 15139"/>
                <a:gd name="connsiteX2" fmla="*/ 6472 w 15139"/>
                <a:gd name="connsiteY2" fmla="*/ 10295 h 15139"/>
                <a:gd name="connsiteX3" fmla="*/ 6472 w 15139"/>
                <a:gd name="connsiteY3" fmla="*/ 10295 h 15139"/>
                <a:gd name="connsiteX4" fmla="*/ 6472 w 15139"/>
                <a:gd name="connsiteY4" fmla="*/ 6511 h 15139"/>
                <a:gd name="connsiteX5" fmla="*/ 6472 w 15139"/>
                <a:gd name="connsiteY5" fmla="*/ 6511 h 15139"/>
                <a:gd name="connsiteX6" fmla="*/ 10257 w 15139"/>
                <a:gd name="connsiteY6" fmla="*/ 6435 h 15139"/>
                <a:gd name="connsiteX7" fmla="*/ 12149 w 15139"/>
                <a:gd name="connsiteY7" fmla="*/ 6511 h 15139"/>
                <a:gd name="connsiteX8" fmla="*/ 14042 w 15139"/>
                <a:gd name="connsiteY8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4042" y="10295"/>
                  </a:moveTo>
                  <a:cubicBezTo>
                    <a:pt x="14042" y="10901"/>
                    <a:pt x="14042" y="11507"/>
                    <a:pt x="14042" y="12112"/>
                  </a:cubicBezTo>
                  <a:cubicBezTo>
                    <a:pt x="10787" y="14534"/>
                    <a:pt x="8364" y="13323"/>
                    <a:pt x="6472" y="10295"/>
                  </a:cubicBezTo>
                  <a:lnTo>
                    <a:pt x="6472" y="10295"/>
                  </a:lnTo>
                  <a:cubicBezTo>
                    <a:pt x="5412" y="9009"/>
                    <a:pt x="5412" y="7722"/>
                    <a:pt x="6472" y="6511"/>
                  </a:cubicBezTo>
                  <a:lnTo>
                    <a:pt x="6472" y="6511"/>
                  </a:lnTo>
                  <a:cubicBezTo>
                    <a:pt x="7683" y="5451"/>
                    <a:pt x="8970" y="5375"/>
                    <a:pt x="10257" y="6435"/>
                  </a:cubicBezTo>
                  <a:cubicBezTo>
                    <a:pt x="10862" y="6435"/>
                    <a:pt x="11468" y="6511"/>
                    <a:pt x="12149" y="6511"/>
                  </a:cubicBezTo>
                  <a:cubicBezTo>
                    <a:pt x="13209" y="7495"/>
                    <a:pt x="12830" y="9311"/>
                    <a:pt x="14042" y="10295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2" name="任意多边形: 形状 521"/>
            <p:cNvSpPr/>
            <p:nvPr/>
          </p:nvSpPr>
          <p:spPr>
            <a:xfrm>
              <a:off x="6572301" y="2482327"/>
              <a:ext cx="22709" cy="15139"/>
            </a:xfrm>
            <a:custGeom>
              <a:avLst/>
              <a:gdLst>
                <a:gd name="connsiteX0" fmla="*/ 18773 w 22708"/>
                <a:gd name="connsiteY0" fmla="*/ 9538 h 15139"/>
                <a:gd name="connsiteX1" fmla="*/ 5677 w 22708"/>
                <a:gd name="connsiteY1" fmla="*/ 7570 h 15139"/>
                <a:gd name="connsiteX2" fmla="*/ 11430 w 22708"/>
                <a:gd name="connsiteY2" fmla="*/ 5677 h 15139"/>
                <a:gd name="connsiteX3" fmla="*/ 18773 w 22708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773" y="9538"/>
                  </a:moveTo>
                  <a:cubicBezTo>
                    <a:pt x="14231" y="10294"/>
                    <a:pt x="10219" y="7191"/>
                    <a:pt x="5677" y="7570"/>
                  </a:cubicBezTo>
                  <a:cubicBezTo>
                    <a:pt x="6964" y="5072"/>
                    <a:pt x="9311" y="5828"/>
                    <a:pt x="11430" y="5677"/>
                  </a:cubicBezTo>
                  <a:cubicBezTo>
                    <a:pt x="13550" y="7494"/>
                    <a:pt x="17259" y="6358"/>
                    <a:pt x="18773" y="9538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3" name="任意多边形: 形状 522"/>
            <p:cNvSpPr/>
            <p:nvPr/>
          </p:nvSpPr>
          <p:spPr>
            <a:xfrm>
              <a:off x="5501626" y="2337825"/>
              <a:ext cx="15139" cy="15139"/>
            </a:xfrm>
            <a:custGeom>
              <a:avLst/>
              <a:gdLst>
                <a:gd name="connsiteX0" fmla="*/ 7989 w 15139"/>
                <a:gd name="connsiteY0" fmla="*/ 5677 h 15139"/>
                <a:gd name="connsiteX1" fmla="*/ 11698 w 15139"/>
                <a:gd name="connsiteY1" fmla="*/ 5677 h 15139"/>
                <a:gd name="connsiteX2" fmla="*/ 11698 w 15139"/>
                <a:gd name="connsiteY2" fmla="*/ 11354 h 15139"/>
                <a:gd name="connsiteX3" fmla="*/ 11698 w 15139"/>
                <a:gd name="connsiteY3" fmla="*/ 11354 h 15139"/>
                <a:gd name="connsiteX4" fmla="*/ 6020 w 15139"/>
                <a:gd name="connsiteY4" fmla="*/ 7570 h 15139"/>
                <a:gd name="connsiteX5" fmla="*/ 6020 w 15139"/>
                <a:gd name="connsiteY5" fmla="*/ 7570 h 15139"/>
                <a:gd name="connsiteX6" fmla="*/ 79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989" y="5677"/>
                  </a:moveTo>
                  <a:cubicBezTo>
                    <a:pt x="9199" y="5677"/>
                    <a:pt x="10410" y="5677"/>
                    <a:pt x="11698" y="5677"/>
                  </a:cubicBezTo>
                  <a:cubicBezTo>
                    <a:pt x="13136" y="7570"/>
                    <a:pt x="13060" y="9462"/>
                    <a:pt x="11698" y="11354"/>
                  </a:cubicBezTo>
                  <a:lnTo>
                    <a:pt x="11698" y="11354"/>
                  </a:lnTo>
                  <a:cubicBezTo>
                    <a:pt x="8291" y="12414"/>
                    <a:pt x="4506" y="14004"/>
                    <a:pt x="6020" y="7570"/>
                  </a:cubicBezTo>
                  <a:lnTo>
                    <a:pt x="6020" y="7570"/>
                  </a:lnTo>
                  <a:cubicBezTo>
                    <a:pt x="6701" y="6964"/>
                    <a:pt x="7383" y="6358"/>
                    <a:pt x="7989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4" name="任意多边形: 形状 523"/>
            <p:cNvSpPr/>
            <p:nvPr/>
          </p:nvSpPr>
          <p:spPr>
            <a:xfrm>
              <a:off x="6507705" y="2315873"/>
              <a:ext cx="7570" cy="15139"/>
            </a:xfrm>
            <a:custGeom>
              <a:avLst/>
              <a:gdLst>
                <a:gd name="connsiteX0" fmla="*/ 7143 w 7569"/>
                <a:gd name="connsiteY0" fmla="*/ 5677 h 15139"/>
                <a:gd name="connsiteX1" fmla="*/ 8657 w 7569"/>
                <a:gd name="connsiteY1" fmla="*/ 13095 h 15139"/>
                <a:gd name="connsiteX2" fmla="*/ 6462 w 7569"/>
                <a:gd name="connsiteY2" fmla="*/ 13095 h 15139"/>
                <a:gd name="connsiteX3" fmla="*/ 71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143" y="5677"/>
                  </a:moveTo>
                  <a:cubicBezTo>
                    <a:pt x="8582" y="9235"/>
                    <a:pt x="9338" y="11127"/>
                    <a:pt x="8657" y="13095"/>
                  </a:cubicBezTo>
                  <a:cubicBezTo>
                    <a:pt x="8430" y="13852"/>
                    <a:pt x="6992" y="13928"/>
                    <a:pt x="6462" y="13095"/>
                  </a:cubicBezTo>
                  <a:cubicBezTo>
                    <a:pt x="5099" y="11203"/>
                    <a:pt x="5629" y="9235"/>
                    <a:pt x="7143" y="5677"/>
                  </a:cubicBezTo>
                  <a:close/>
                </a:path>
              </a:pathLst>
            </a:custGeom>
            <a:solidFill>
              <a:srgbClr val="F9E3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5" name="任意多边形: 形状 524"/>
            <p:cNvSpPr/>
            <p:nvPr/>
          </p:nvSpPr>
          <p:spPr>
            <a:xfrm>
              <a:off x="6127440" y="2234321"/>
              <a:ext cx="15139" cy="15139"/>
            </a:xfrm>
            <a:custGeom>
              <a:avLst/>
              <a:gdLst>
                <a:gd name="connsiteX0" fmla="*/ 13322 w 15139"/>
                <a:gd name="connsiteY0" fmla="*/ 6538 h 15139"/>
                <a:gd name="connsiteX1" fmla="*/ 5677 w 15139"/>
                <a:gd name="connsiteY1" fmla="*/ 8431 h 15139"/>
                <a:gd name="connsiteX2" fmla="*/ 5677 w 15139"/>
                <a:gd name="connsiteY2" fmla="*/ 8431 h 15139"/>
                <a:gd name="connsiteX3" fmla="*/ 7570 w 15139"/>
                <a:gd name="connsiteY3" fmla="*/ 6538 h 15139"/>
                <a:gd name="connsiteX4" fmla="*/ 9462 w 15139"/>
                <a:gd name="connsiteY4" fmla="*/ 6463 h 15139"/>
                <a:gd name="connsiteX5" fmla="*/ 13322 w 15139"/>
                <a:gd name="connsiteY5" fmla="*/ 6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322" y="6538"/>
                  </a:moveTo>
                  <a:cubicBezTo>
                    <a:pt x="12035" y="12291"/>
                    <a:pt x="9083" y="11080"/>
                    <a:pt x="5677" y="8431"/>
                  </a:cubicBezTo>
                  <a:lnTo>
                    <a:pt x="5677" y="8431"/>
                  </a:lnTo>
                  <a:cubicBezTo>
                    <a:pt x="6434" y="7901"/>
                    <a:pt x="6964" y="7220"/>
                    <a:pt x="7570" y="6538"/>
                  </a:cubicBezTo>
                  <a:cubicBezTo>
                    <a:pt x="8175" y="6538"/>
                    <a:pt x="8856" y="6538"/>
                    <a:pt x="9462" y="6463"/>
                  </a:cubicBezTo>
                  <a:cubicBezTo>
                    <a:pt x="10749" y="5479"/>
                    <a:pt x="12035" y="5327"/>
                    <a:pt x="13322" y="6538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6" name="任意多边形: 形状 525"/>
            <p:cNvSpPr/>
            <p:nvPr/>
          </p:nvSpPr>
          <p:spPr>
            <a:xfrm>
              <a:off x="6390173" y="2745645"/>
              <a:ext cx="15139" cy="15139"/>
            </a:xfrm>
            <a:custGeom>
              <a:avLst/>
              <a:gdLst>
                <a:gd name="connsiteX0" fmla="*/ 10829 w 15139"/>
                <a:gd name="connsiteY0" fmla="*/ 10321 h 15139"/>
                <a:gd name="connsiteX1" fmla="*/ 5682 w 15139"/>
                <a:gd name="connsiteY1" fmla="*/ 8126 h 15139"/>
                <a:gd name="connsiteX2" fmla="*/ 7120 w 15139"/>
                <a:gd name="connsiteY2" fmla="*/ 6007 h 15139"/>
                <a:gd name="connsiteX3" fmla="*/ 11132 w 15139"/>
                <a:gd name="connsiteY3" fmla="*/ 8429 h 15139"/>
                <a:gd name="connsiteX4" fmla="*/ 10829 w 15139"/>
                <a:gd name="connsiteY4" fmla="*/ 103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29" y="10321"/>
                  </a:moveTo>
                  <a:cubicBezTo>
                    <a:pt x="8862" y="10170"/>
                    <a:pt x="6288" y="11305"/>
                    <a:pt x="5682" y="8126"/>
                  </a:cubicBezTo>
                  <a:cubicBezTo>
                    <a:pt x="5606" y="7521"/>
                    <a:pt x="6439" y="6309"/>
                    <a:pt x="7120" y="6007"/>
                  </a:cubicBezTo>
                  <a:cubicBezTo>
                    <a:pt x="9543" y="4871"/>
                    <a:pt x="10224" y="6915"/>
                    <a:pt x="11132" y="8429"/>
                  </a:cubicBezTo>
                  <a:cubicBezTo>
                    <a:pt x="10981" y="9110"/>
                    <a:pt x="10905" y="9716"/>
                    <a:pt x="10829" y="10321"/>
                  </a:cubicBezTo>
                  <a:close/>
                </a:path>
              </a:pathLst>
            </a:custGeom>
            <a:solidFill>
              <a:srgbClr val="F3D0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7" name="任意多边形: 形状 526"/>
            <p:cNvSpPr/>
            <p:nvPr/>
          </p:nvSpPr>
          <p:spPr>
            <a:xfrm>
              <a:off x="5893075" y="2491713"/>
              <a:ext cx="15139" cy="15139"/>
            </a:xfrm>
            <a:custGeom>
              <a:avLst/>
              <a:gdLst>
                <a:gd name="connsiteX0" fmla="*/ 11972 w 15139"/>
                <a:gd name="connsiteY0" fmla="*/ 9538 h 15139"/>
                <a:gd name="connsiteX1" fmla="*/ 8263 w 15139"/>
                <a:gd name="connsiteY1" fmla="*/ 11581 h 15139"/>
                <a:gd name="connsiteX2" fmla="*/ 6295 w 15139"/>
                <a:gd name="connsiteY2" fmla="*/ 10673 h 15139"/>
                <a:gd name="connsiteX3" fmla="*/ 5765 w 15139"/>
                <a:gd name="connsiteY3" fmla="*/ 9689 h 15139"/>
                <a:gd name="connsiteX4" fmla="*/ 6295 w 15139"/>
                <a:gd name="connsiteY4" fmla="*/ 7721 h 15139"/>
                <a:gd name="connsiteX5" fmla="*/ 11896 w 15139"/>
                <a:gd name="connsiteY5" fmla="*/ 5677 h 15139"/>
                <a:gd name="connsiteX6" fmla="*/ 12729 w 15139"/>
                <a:gd name="connsiteY6" fmla="*/ 6434 h 15139"/>
                <a:gd name="connsiteX7" fmla="*/ 11972 w 15139"/>
                <a:gd name="connsiteY7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972" y="9538"/>
                  </a:moveTo>
                  <a:cubicBezTo>
                    <a:pt x="10761" y="10219"/>
                    <a:pt x="9474" y="10900"/>
                    <a:pt x="8263" y="11581"/>
                  </a:cubicBezTo>
                  <a:cubicBezTo>
                    <a:pt x="7506" y="11506"/>
                    <a:pt x="6825" y="11203"/>
                    <a:pt x="6295" y="10673"/>
                  </a:cubicBezTo>
                  <a:cubicBezTo>
                    <a:pt x="6143" y="10370"/>
                    <a:pt x="5916" y="9992"/>
                    <a:pt x="5765" y="9689"/>
                  </a:cubicBezTo>
                  <a:cubicBezTo>
                    <a:pt x="5538" y="8932"/>
                    <a:pt x="5765" y="8251"/>
                    <a:pt x="6295" y="7721"/>
                  </a:cubicBezTo>
                  <a:cubicBezTo>
                    <a:pt x="8187" y="7040"/>
                    <a:pt x="10004" y="6358"/>
                    <a:pt x="11896" y="5677"/>
                  </a:cubicBezTo>
                  <a:cubicBezTo>
                    <a:pt x="12199" y="5904"/>
                    <a:pt x="12502" y="6207"/>
                    <a:pt x="12729" y="6434"/>
                  </a:cubicBezTo>
                  <a:cubicBezTo>
                    <a:pt x="13107" y="7570"/>
                    <a:pt x="12880" y="8629"/>
                    <a:pt x="11972" y="9538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8" name="任意多边形: 形状 527"/>
            <p:cNvSpPr/>
            <p:nvPr/>
          </p:nvSpPr>
          <p:spPr>
            <a:xfrm>
              <a:off x="6553831" y="2477331"/>
              <a:ext cx="7570" cy="7570"/>
            </a:xfrm>
            <a:custGeom>
              <a:avLst/>
              <a:gdLst>
                <a:gd name="connsiteX0" fmla="*/ 9008 w 7569"/>
                <a:gd name="connsiteY0" fmla="*/ 8705 h 7569"/>
                <a:gd name="connsiteX1" fmla="*/ 5677 w 7569"/>
                <a:gd name="connsiteY1" fmla="*/ 6813 h 7569"/>
                <a:gd name="connsiteX2" fmla="*/ 6661 w 7569"/>
                <a:gd name="connsiteY2" fmla="*/ 5677 h 7569"/>
                <a:gd name="connsiteX3" fmla="*/ 8857 w 7569"/>
                <a:gd name="connsiteY3" fmla="*/ 8856 h 7569"/>
                <a:gd name="connsiteX4" fmla="*/ 9008 w 7569"/>
                <a:gd name="connsiteY4" fmla="*/ 870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9008" y="8705"/>
                  </a:moveTo>
                  <a:cubicBezTo>
                    <a:pt x="7645" y="8478"/>
                    <a:pt x="5829" y="9084"/>
                    <a:pt x="5677" y="6813"/>
                  </a:cubicBezTo>
                  <a:cubicBezTo>
                    <a:pt x="5677" y="6434"/>
                    <a:pt x="6283" y="5677"/>
                    <a:pt x="6661" y="5677"/>
                  </a:cubicBezTo>
                  <a:cubicBezTo>
                    <a:pt x="8857" y="5677"/>
                    <a:pt x="8629" y="7418"/>
                    <a:pt x="8857" y="8856"/>
                  </a:cubicBezTo>
                  <a:lnTo>
                    <a:pt x="9008" y="8705"/>
                  </a:lnTo>
                  <a:close/>
                </a:path>
              </a:pathLst>
            </a:custGeom>
            <a:solidFill>
              <a:srgbClr val="F0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9" name="任意多边形: 形状 528"/>
            <p:cNvSpPr/>
            <p:nvPr/>
          </p:nvSpPr>
          <p:spPr>
            <a:xfrm>
              <a:off x="5884003" y="2180423"/>
              <a:ext cx="15139" cy="7570"/>
            </a:xfrm>
            <a:custGeom>
              <a:avLst/>
              <a:gdLst>
                <a:gd name="connsiteX0" fmla="*/ 5677 w 15139"/>
                <a:gd name="connsiteY0" fmla="*/ 7222 h 7569"/>
                <a:gd name="connsiteX1" fmla="*/ 9538 w 15139"/>
                <a:gd name="connsiteY1" fmla="*/ 9114 h 7569"/>
                <a:gd name="connsiteX2" fmla="*/ 5677 w 15139"/>
                <a:gd name="connsiteY2" fmla="*/ 722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222"/>
                  </a:moveTo>
                  <a:cubicBezTo>
                    <a:pt x="8856" y="3891"/>
                    <a:pt x="9159" y="6616"/>
                    <a:pt x="9538" y="9114"/>
                  </a:cubicBezTo>
                  <a:cubicBezTo>
                    <a:pt x="7948" y="9114"/>
                    <a:pt x="6510" y="8811"/>
                    <a:pt x="5677" y="7222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0" name="任意多边形: 形状 529"/>
            <p:cNvSpPr/>
            <p:nvPr/>
          </p:nvSpPr>
          <p:spPr>
            <a:xfrm>
              <a:off x="5890412" y="2178580"/>
              <a:ext cx="7570" cy="7570"/>
            </a:xfrm>
            <a:custGeom>
              <a:avLst/>
              <a:gdLst>
                <a:gd name="connsiteX0" fmla="*/ 8881 w 7569"/>
                <a:gd name="connsiteY0" fmla="*/ 9065 h 7569"/>
                <a:gd name="connsiteX1" fmla="*/ 5778 w 7569"/>
                <a:gd name="connsiteY1" fmla="*/ 6870 h 7569"/>
                <a:gd name="connsiteX2" fmla="*/ 9033 w 7569"/>
                <a:gd name="connsiteY2" fmla="*/ 7172 h 7569"/>
                <a:gd name="connsiteX3" fmla="*/ 8881 w 7569"/>
                <a:gd name="connsiteY3" fmla="*/ 90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81" y="9065"/>
                  </a:moveTo>
                  <a:cubicBezTo>
                    <a:pt x="7443" y="8838"/>
                    <a:pt x="5172" y="8762"/>
                    <a:pt x="5778" y="6870"/>
                  </a:cubicBezTo>
                  <a:cubicBezTo>
                    <a:pt x="6459" y="4826"/>
                    <a:pt x="8049" y="5734"/>
                    <a:pt x="9033" y="7172"/>
                  </a:cubicBezTo>
                  <a:cubicBezTo>
                    <a:pt x="8957" y="7778"/>
                    <a:pt x="8957" y="8459"/>
                    <a:pt x="8881" y="9065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1" name="任意多边形: 形状 530"/>
            <p:cNvSpPr/>
            <p:nvPr/>
          </p:nvSpPr>
          <p:spPr>
            <a:xfrm>
              <a:off x="5891693" y="2495110"/>
              <a:ext cx="7570" cy="15139"/>
            </a:xfrm>
            <a:custGeom>
              <a:avLst/>
              <a:gdLst>
                <a:gd name="connsiteX0" fmla="*/ 7600 w 7569"/>
                <a:gd name="connsiteY0" fmla="*/ 9926 h 15139"/>
                <a:gd name="connsiteX1" fmla="*/ 7600 w 7569"/>
                <a:gd name="connsiteY1" fmla="*/ 11818 h 15139"/>
                <a:gd name="connsiteX2" fmla="*/ 5708 w 7569"/>
                <a:gd name="connsiteY2" fmla="*/ 6141 h 15139"/>
                <a:gd name="connsiteX3" fmla="*/ 7525 w 7569"/>
                <a:gd name="connsiteY3" fmla="*/ 6065 h 15139"/>
                <a:gd name="connsiteX4" fmla="*/ 7676 w 7569"/>
                <a:gd name="connsiteY4" fmla="*/ 6217 h 15139"/>
                <a:gd name="connsiteX5" fmla="*/ 7600 w 7569"/>
                <a:gd name="connsiteY5" fmla="*/ 99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600" y="9926"/>
                  </a:moveTo>
                  <a:cubicBezTo>
                    <a:pt x="7600" y="10531"/>
                    <a:pt x="7600" y="11213"/>
                    <a:pt x="7600" y="11818"/>
                  </a:cubicBezTo>
                  <a:cubicBezTo>
                    <a:pt x="5102" y="10531"/>
                    <a:pt x="5784" y="8185"/>
                    <a:pt x="5708" y="6141"/>
                  </a:cubicBezTo>
                  <a:cubicBezTo>
                    <a:pt x="6314" y="5536"/>
                    <a:pt x="6919" y="5536"/>
                    <a:pt x="7525" y="6065"/>
                  </a:cubicBezTo>
                  <a:lnTo>
                    <a:pt x="7676" y="6217"/>
                  </a:lnTo>
                  <a:cubicBezTo>
                    <a:pt x="8660" y="7504"/>
                    <a:pt x="8660" y="8715"/>
                    <a:pt x="7600" y="9926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2" name="任意多边形: 形状 531"/>
            <p:cNvSpPr/>
            <p:nvPr/>
          </p:nvSpPr>
          <p:spPr>
            <a:xfrm>
              <a:off x="5891724" y="2170538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872 w 7569"/>
                <a:gd name="connsiteY1" fmla="*/ 8781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737"/>
                    <a:pt x="9386" y="8327"/>
                    <a:pt x="7872" y="8781"/>
                  </a:cubicBezTo>
                  <a:cubicBezTo>
                    <a:pt x="5677" y="9386"/>
                    <a:pt x="5904" y="7115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3" name="任意多边形: 形状 532"/>
            <p:cNvSpPr/>
            <p:nvPr/>
          </p:nvSpPr>
          <p:spPr>
            <a:xfrm>
              <a:off x="5515140" y="2149570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7721 w 15139"/>
                <a:gd name="connsiteY1" fmla="*/ 5677 h 7569"/>
                <a:gd name="connsiteX2" fmla="*/ 9613 w 15139"/>
                <a:gd name="connsiteY2" fmla="*/ 5753 h 7569"/>
                <a:gd name="connsiteX3" fmla="*/ 9765 w 15139"/>
                <a:gd name="connsiteY3" fmla="*/ 7494 h 7569"/>
                <a:gd name="connsiteX4" fmla="*/ 9613 w 15139"/>
                <a:gd name="connsiteY4" fmla="*/ 7645 h 7569"/>
                <a:gd name="connsiteX5" fmla="*/ 5677 w 15139"/>
                <a:gd name="connsiteY5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6358" y="6813"/>
                    <a:pt x="7040" y="6283"/>
                    <a:pt x="7721" y="5677"/>
                  </a:cubicBezTo>
                  <a:cubicBezTo>
                    <a:pt x="8326" y="5753"/>
                    <a:pt x="9008" y="5753"/>
                    <a:pt x="9613" y="5753"/>
                  </a:cubicBezTo>
                  <a:cubicBezTo>
                    <a:pt x="9613" y="6358"/>
                    <a:pt x="9689" y="6888"/>
                    <a:pt x="9765" y="7494"/>
                  </a:cubicBezTo>
                  <a:lnTo>
                    <a:pt x="9613" y="7645"/>
                  </a:lnTo>
                  <a:cubicBezTo>
                    <a:pt x="8251" y="8781"/>
                    <a:pt x="6888" y="8629"/>
                    <a:pt x="5677" y="741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4" name="任意多边形: 形状 533"/>
            <p:cNvSpPr/>
            <p:nvPr/>
          </p:nvSpPr>
          <p:spPr>
            <a:xfrm>
              <a:off x="5891724" y="2503219"/>
              <a:ext cx="15139" cy="7570"/>
            </a:xfrm>
            <a:custGeom>
              <a:avLst/>
              <a:gdLst>
                <a:gd name="connsiteX0" fmla="*/ 7570 w 15139"/>
                <a:gd name="connsiteY0" fmla="*/ 5677 h 7569"/>
                <a:gd name="connsiteX1" fmla="*/ 9538 w 15139"/>
                <a:gd name="connsiteY1" fmla="*/ 5753 h 7569"/>
                <a:gd name="connsiteX2" fmla="*/ 5753 w 15139"/>
                <a:gd name="connsiteY2" fmla="*/ 7721 h 7569"/>
                <a:gd name="connsiteX3" fmla="*/ 5677 w 15139"/>
                <a:gd name="connsiteY3" fmla="*/ 5677 h 7569"/>
                <a:gd name="connsiteX4" fmla="*/ 7570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5677"/>
                  </a:moveTo>
                  <a:cubicBezTo>
                    <a:pt x="8251" y="5677"/>
                    <a:pt x="8856" y="5753"/>
                    <a:pt x="9538" y="5753"/>
                  </a:cubicBezTo>
                  <a:cubicBezTo>
                    <a:pt x="9538" y="8781"/>
                    <a:pt x="7872" y="8705"/>
                    <a:pt x="5753" y="7721"/>
                  </a:cubicBezTo>
                  <a:cubicBezTo>
                    <a:pt x="5753" y="7040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5" name="任意多边形: 形状 534"/>
            <p:cNvSpPr/>
            <p:nvPr/>
          </p:nvSpPr>
          <p:spPr>
            <a:xfrm>
              <a:off x="5899218" y="2489973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21 w 7569"/>
                <a:gd name="connsiteY1" fmla="*/ 7494 h 7569"/>
                <a:gd name="connsiteX2" fmla="*/ 5980 w 7569"/>
                <a:gd name="connsiteY2" fmla="*/ 7645 h 7569"/>
                <a:gd name="connsiteX3" fmla="*/ 5677 w 7569"/>
                <a:gd name="connsiteY3" fmla="*/ 7342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21" y="6283"/>
                    <a:pt x="7721" y="6888"/>
                    <a:pt x="7721" y="7494"/>
                  </a:cubicBezTo>
                  <a:cubicBezTo>
                    <a:pt x="7191" y="8099"/>
                    <a:pt x="6661" y="8099"/>
                    <a:pt x="5980" y="7645"/>
                  </a:cubicBezTo>
                  <a:lnTo>
                    <a:pt x="5677" y="7342"/>
                  </a:lnTo>
                  <a:cubicBezTo>
                    <a:pt x="6359" y="6813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6" name="任意多边形: 形状 535"/>
            <p:cNvSpPr/>
            <p:nvPr/>
          </p:nvSpPr>
          <p:spPr>
            <a:xfrm>
              <a:off x="6501980" y="23625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737" y="7267"/>
                    <a:pt x="5677" y="7645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7" name="任意多边形: 形状 536"/>
            <p:cNvSpPr/>
            <p:nvPr/>
          </p:nvSpPr>
          <p:spPr>
            <a:xfrm>
              <a:off x="6502056" y="2358641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342"/>
                    <a:pt x="5828" y="6661"/>
                    <a:pt x="5677" y="5677"/>
                  </a:cubicBezTo>
                  <a:cubicBezTo>
                    <a:pt x="6283" y="6283"/>
                    <a:pt x="6812" y="6964"/>
                    <a:pt x="7418" y="7721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8" name="任意多边形: 形状 537"/>
            <p:cNvSpPr/>
            <p:nvPr/>
          </p:nvSpPr>
          <p:spPr>
            <a:xfrm>
              <a:off x="6565519" y="2499434"/>
              <a:ext cx="7570" cy="7570"/>
            </a:xfrm>
            <a:custGeom>
              <a:avLst/>
              <a:gdLst>
                <a:gd name="connsiteX0" fmla="*/ 6631 w 7569"/>
                <a:gd name="connsiteY0" fmla="*/ 7494 h 7569"/>
                <a:gd name="connsiteX1" fmla="*/ 6933 w 7569"/>
                <a:gd name="connsiteY1" fmla="*/ 5677 h 7569"/>
                <a:gd name="connsiteX2" fmla="*/ 663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631" y="7494"/>
                  </a:moveTo>
                  <a:cubicBezTo>
                    <a:pt x="5041" y="6585"/>
                    <a:pt x="5647" y="6131"/>
                    <a:pt x="6933" y="5677"/>
                  </a:cubicBezTo>
                  <a:cubicBezTo>
                    <a:pt x="6858" y="6283"/>
                    <a:pt x="6782" y="6888"/>
                    <a:pt x="6631" y="7494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9" name="任意多边形: 形状 538"/>
            <p:cNvSpPr/>
            <p:nvPr/>
          </p:nvSpPr>
          <p:spPr>
            <a:xfrm>
              <a:off x="6533777" y="1788352"/>
              <a:ext cx="7570" cy="7570"/>
            </a:xfrm>
            <a:custGeom>
              <a:avLst/>
              <a:gdLst>
                <a:gd name="connsiteX0" fmla="*/ 6278 w 7569"/>
                <a:gd name="connsiteY0" fmla="*/ 5677 h 7569"/>
                <a:gd name="connsiteX1" fmla="*/ 8095 w 7569"/>
                <a:gd name="connsiteY1" fmla="*/ 5677 h 7569"/>
                <a:gd name="connsiteX2" fmla="*/ 8095 w 7569"/>
                <a:gd name="connsiteY2" fmla="*/ 7570 h 7569"/>
                <a:gd name="connsiteX3" fmla="*/ 6278 w 7569"/>
                <a:gd name="connsiteY3" fmla="*/ 7645 h 7569"/>
                <a:gd name="connsiteX4" fmla="*/ 6126 w 7569"/>
                <a:gd name="connsiteY4" fmla="*/ 7494 h 7569"/>
                <a:gd name="connsiteX5" fmla="*/ 5748 w 7569"/>
                <a:gd name="connsiteY5" fmla="*/ 6207 h 7569"/>
                <a:gd name="connsiteX6" fmla="*/ 6278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278" y="5677"/>
                  </a:moveTo>
                  <a:cubicBezTo>
                    <a:pt x="6883" y="5677"/>
                    <a:pt x="7489" y="5677"/>
                    <a:pt x="8095" y="5677"/>
                  </a:cubicBezTo>
                  <a:cubicBezTo>
                    <a:pt x="8095" y="6283"/>
                    <a:pt x="8095" y="6964"/>
                    <a:pt x="8095" y="7570"/>
                  </a:cubicBezTo>
                  <a:cubicBezTo>
                    <a:pt x="7489" y="7570"/>
                    <a:pt x="6883" y="7570"/>
                    <a:pt x="6278" y="7645"/>
                  </a:cubicBezTo>
                  <a:cubicBezTo>
                    <a:pt x="6278" y="7645"/>
                    <a:pt x="6126" y="7494"/>
                    <a:pt x="6126" y="7494"/>
                  </a:cubicBezTo>
                  <a:cubicBezTo>
                    <a:pt x="5672" y="7040"/>
                    <a:pt x="5597" y="6585"/>
                    <a:pt x="5748" y="6207"/>
                  </a:cubicBezTo>
                  <a:cubicBezTo>
                    <a:pt x="5899" y="5904"/>
                    <a:pt x="6126" y="5677"/>
                    <a:pt x="6278" y="5677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0" name="任意多边形: 形状 539"/>
            <p:cNvSpPr/>
            <p:nvPr/>
          </p:nvSpPr>
          <p:spPr>
            <a:xfrm>
              <a:off x="6530593" y="2751346"/>
              <a:ext cx="60556" cy="45417"/>
            </a:xfrm>
            <a:custGeom>
              <a:avLst/>
              <a:gdLst>
                <a:gd name="connsiteX0" fmla="*/ 60632 w 60556"/>
                <a:gd name="connsiteY0" fmla="*/ 12493 h 45417"/>
                <a:gd name="connsiteX1" fmla="*/ 60556 w 60556"/>
                <a:gd name="connsiteY1" fmla="*/ 31189 h 45417"/>
                <a:gd name="connsiteX2" fmla="*/ 51246 w 60556"/>
                <a:gd name="connsiteY2" fmla="*/ 34823 h 45417"/>
                <a:gd name="connsiteX3" fmla="*/ 44888 w 60556"/>
                <a:gd name="connsiteY3" fmla="*/ 36412 h 45417"/>
                <a:gd name="connsiteX4" fmla="*/ 43146 w 60556"/>
                <a:gd name="connsiteY4" fmla="*/ 33460 h 45417"/>
                <a:gd name="connsiteX5" fmla="*/ 42692 w 60556"/>
                <a:gd name="connsiteY5" fmla="*/ 35353 h 45417"/>
                <a:gd name="connsiteX6" fmla="*/ 38681 w 60556"/>
                <a:gd name="connsiteY6" fmla="*/ 42998 h 45417"/>
                <a:gd name="connsiteX7" fmla="*/ 33004 w 60556"/>
                <a:gd name="connsiteY7" fmla="*/ 45799 h 45417"/>
                <a:gd name="connsiteX8" fmla="*/ 26418 w 60556"/>
                <a:gd name="connsiteY8" fmla="*/ 45420 h 45417"/>
                <a:gd name="connsiteX9" fmla="*/ 21952 w 60556"/>
                <a:gd name="connsiteY9" fmla="*/ 44133 h 45417"/>
                <a:gd name="connsiteX10" fmla="*/ 21876 w 60556"/>
                <a:gd name="connsiteY10" fmla="*/ 39364 h 45417"/>
                <a:gd name="connsiteX11" fmla="*/ 23693 w 60556"/>
                <a:gd name="connsiteY11" fmla="*/ 37851 h 45417"/>
                <a:gd name="connsiteX12" fmla="*/ 21876 w 60556"/>
                <a:gd name="connsiteY12" fmla="*/ 33914 h 45417"/>
                <a:gd name="connsiteX13" fmla="*/ 16653 w 60556"/>
                <a:gd name="connsiteY13" fmla="*/ 37321 h 45417"/>
                <a:gd name="connsiteX14" fmla="*/ 14155 w 60556"/>
                <a:gd name="connsiteY14" fmla="*/ 40273 h 45417"/>
                <a:gd name="connsiteX15" fmla="*/ 5677 w 60556"/>
                <a:gd name="connsiteY15" fmla="*/ 29448 h 45417"/>
                <a:gd name="connsiteX16" fmla="*/ 12641 w 60556"/>
                <a:gd name="connsiteY16" fmla="*/ 22030 h 45417"/>
                <a:gd name="connsiteX17" fmla="*/ 13474 w 60556"/>
                <a:gd name="connsiteY17" fmla="*/ 21576 h 45417"/>
                <a:gd name="connsiteX18" fmla="*/ 29295 w 60556"/>
                <a:gd name="connsiteY18" fmla="*/ 8557 h 45417"/>
                <a:gd name="connsiteX19" fmla="*/ 55712 w 60556"/>
                <a:gd name="connsiteY19" fmla="*/ 10222 h 45417"/>
                <a:gd name="connsiteX20" fmla="*/ 60632 w 60556"/>
                <a:gd name="connsiteY20" fmla="*/ 124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556" h="45417">
                  <a:moveTo>
                    <a:pt x="60632" y="12493"/>
                  </a:moveTo>
                  <a:cubicBezTo>
                    <a:pt x="60632" y="18700"/>
                    <a:pt x="60556" y="24982"/>
                    <a:pt x="60556" y="31189"/>
                  </a:cubicBezTo>
                  <a:cubicBezTo>
                    <a:pt x="58361" y="34671"/>
                    <a:pt x="55334" y="36261"/>
                    <a:pt x="51246" y="34823"/>
                  </a:cubicBezTo>
                  <a:cubicBezTo>
                    <a:pt x="48975" y="34747"/>
                    <a:pt x="47613" y="38456"/>
                    <a:pt x="44888" y="36412"/>
                  </a:cubicBezTo>
                  <a:cubicBezTo>
                    <a:pt x="44055" y="35504"/>
                    <a:pt x="43601" y="33536"/>
                    <a:pt x="43146" y="33460"/>
                  </a:cubicBezTo>
                  <a:cubicBezTo>
                    <a:pt x="41784" y="33309"/>
                    <a:pt x="42692" y="34671"/>
                    <a:pt x="42692" y="35353"/>
                  </a:cubicBezTo>
                  <a:cubicBezTo>
                    <a:pt x="42465" y="38532"/>
                    <a:pt x="41481" y="41181"/>
                    <a:pt x="38681" y="42998"/>
                  </a:cubicBezTo>
                  <a:cubicBezTo>
                    <a:pt x="36561" y="43452"/>
                    <a:pt x="33836" y="42695"/>
                    <a:pt x="33004" y="45799"/>
                  </a:cubicBezTo>
                  <a:cubicBezTo>
                    <a:pt x="30657" y="47994"/>
                    <a:pt x="28613" y="45193"/>
                    <a:pt x="26418" y="45420"/>
                  </a:cubicBezTo>
                  <a:cubicBezTo>
                    <a:pt x="24828" y="45344"/>
                    <a:pt x="23163" y="45647"/>
                    <a:pt x="21952" y="44133"/>
                  </a:cubicBezTo>
                  <a:cubicBezTo>
                    <a:pt x="21119" y="42544"/>
                    <a:pt x="21119" y="40954"/>
                    <a:pt x="21876" y="39364"/>
                  </a:cubicBezTo>
                  <a:cubicBezTo>
                    <a:pt x="22330" y="38683"/>
                    <a:pt x="23012" y="38153"/>
                    <a:pt x="23693" y="37851"/>
                  </a:cubicBezTo>
                  <a:cubicBezTo>
                    <a:pt x="26796" y="34823"/>
                    <a:pt x="23390" y="34520"/>
                    <a:pt x="21876" y="33914"/>
                  </a:cubicBezTo>
                  <a:cubicBezTo>
                    <a:pt x="18621" y="32552"/>
                    <a:pt x="17486" y="34747"/>
                    <a:pt x="16653" y="37321"/>
                  </a:cubicBezTo>
                  <a:cubicBezTo>
                    <a:pt x="16123" y="38532"/>
                    <a:pt x="15291" y="39516"/>
                    <a:pt x="14155" y="40273"/>
                  </a:cubicBezTo>
                  <a:cubicBezTo>
                    <a:pt x="3861" y="42544"/>
                    <a:pt x="7570" y="33763"/>
                    <a:pt x="5677" y="29448"/>
                  </a:cubicBezTo>
                  <a:cubicBezTo>
                    <a:pt x="8327" y="27253"/>
                    <a:pt x="9235" y="23469"/>
                    <a:pt x="12641" y="22030"/>
                  </a:cubicBezTo>
                  <a:cubicBezTo>
                    <a:pt x="12944" y="21879"/>
                    <a:pt x="13247" y="21803"/>
                    <a:pt x="13474" y="21576"/>
                  </a:cubicBezTo>
                  <a:cubicBezTo>
                    <a:pt x="16275" y="17867"/>
                    <a:pt x="25510" y="10827"/>
                    <a:pt x="29295" y="8557"/>
                  </a:cubicBezTo>
                  <a:cubicBezTo>
                    <a:pt x="38605" y="3031"/>
                    <a:pt x="47159" y="6513"/>
                    <a:pt x="55712" y="10222"/>
                  </a:cubicBezTo>
                  <a:cubicBezTo>
                    <a:pt x="57226" y="10979"/>
                    <a:pt x="58664" y="12341"/>
                    <a:pt x="60632" y="12493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1" name="任意多边形: 形状 540"/>
            <p:cNvSpPr/>
            <p:nvPr/>
          </p:nvSpPr>
          <p:spPr>
            <a:xfrm>
              <a:off x="6551258" y="2776762"/>
              <a:ext cx="45417" cy="60556"/>
            </a:xfrm>
            <a:custGeom>
              <a:avLst/>
              <a:gdLst>
                <a:gd name="connsiteX0" fmla="*/ 30505 w 45417"/>
                <a:gd name="connsiteY0" fmla="*/ 7817 h 60556"/>
                <a:gd name="connsiteX1" fmla="*/ 39891 w 45417"/>
                <a:gd name="connsiteY1" fmla="*/ 5773 h 60556"/>
                <a:gd name="connsiteX2" fmla="*/ 39891 w 45417"/>
                <a:gd name="connsiteY2" fmla="*/ 11601 h 60556"/>
                <a:gd name="connsiteX3" fmla="*/ 39816 w 45417"/>
                <a:gd name="connsiteY3" fmla="*/ 22804 h 60556"/>
                <a:gd name="connsiteX4" fmla="*/ 39967 w 45417"/>
                <a:gd name="connsiteY4" fmla="*/ 45740 h 60556"/>
                <a:gd name="connsiteX5" fmla="*/ 34290 w 45417"/>
                <a:gd name="connsiteY5" fmla="*/ 49676 h 60556"/>
                <a:gd name="connsiteX6" fmla="*/ 26796 w 45417"/>
                <a:gd name="connsiteY6" fmla="*/ 55353 h 60556"/>
                <a:gd name="connsiteX7" fmla="*/ 22935 w 45417"/>
                <a:gd name="connsiteY7" fmla="*/ 55353 h 60556"/>
                <a:gd name="connsiteX8" fmla="*/ 22860 w 45417"/>
                <a:gd name="connsiteY8" fmla="*/ 55353 h 60556"/>
                <a:gd name="connsiteX9" fmla="*/ 17258 w 45417"/>
                <a:gd name="connsiteY9" fmla="*/ 57170 h 60556"/>
                <a:gd name="connsiteX10" fmla="*/ 17258 w 45417"/>
                <a:gd name="connsiteY10" fmla="*/ 57170 h 60556"/>
                <a:gd name="connsiteX11" fmla="*/ 15366 w 45417"/>
                <a:gd name="connsiteY11" fmla="*/ 57094 h 60556"/>
                <a:gd name="connsiteX12" fmla="*/ 5677 w 45417"/>
                <a:gd name="connsiteY12" fmla="*/ 45891 h 60556"/>
                <a:gd name="connsiteX13" fmla="*/ 6510 w 45417"/>
                <a:gd name="connsiteY13" fmla="*/ 44907 h 60556"/>
                <a:gd name="connsiteX14" fmla="*/ 10219 w 45417"/>
                <a:gd name="connsiteY14" fmla="*/ 43848 h 60556"/>
                <a:gd name="connsiteX15" fmla="*/ 12793 w 45417"/>
                <a:gd name="connsiteY15" fmla="*/ 43772 h 60556"/>
                <a:gd name="connsiteX16" fmla="*/ 17334 w 45417"/>
                <a:gd name="connsiteY16" fmla="*/ 39155 h 60556"/>
                <a:gd name="connsiteX17" fmla="*/ 16577 w 45417"/>
                <a:gd name="connsiteY17" fmla="*/ 31888 h 60556"/>
                <a:gd name="connsiteX18" fmla="*/ 25434 w 45417"/>
                <a:gd name="connsiteY18" fmla="*/ 35143 h 60556"/>
                <a:gd name="connsiteX19" fmla="*/ 26342 w 45417"/>
                <a:gd name="connsiteY19" fmla="*/ 41123 h 60556"/>
                <a:gd name="connsiteX20" fmla="*/ 28158 w 45417"/>
                <a:gd name="connsiteY20" fmla="*/ 41198 h 60556"/>
                <a:gd name="connsiteX21" fmla="*/ 28688 w 45417"/>
                <a:gd name="connsiteY21" fmla="*/ 38625 h 60556"/>
                <a:gd name="connsiteX22" fmla="*/ 21119 w 45417"/>
                <a:gd name="connsiteY22" fmla="*/ 31509 h 60556"/>
                <a:gd name="connsiteX23" fmla="*/ 12414 w 45417"/>
                <a:gd name="connsiteY23" fmla="*/ 25378 h 60556"/>
                <a:gd name="connsiteX24" fmla="*/ 12868 w 45417"/>
                <a:gd name="connsiteY24" fmla="*/ 22880 h 60556"/>
                <a:gd name="connsiteX25" fmla="*/ 19605 w 45417"/>
                <a:gd name="connsiteY25" fmla="*/ 22880 h 60556"/>
                <a:gd name="connsiteX26" fmla="*/ 20438 w 45417"/>
                <a:gd name="connsiteY26" fmla="*/ 21366 h 60556"/>
                <a:gd name="connsiteX27" fmla="*/ 21725 w 45417"/>
                <a:gd name="connsiteY27" fmla="*/ 19550 h 60556"/>
                <a:gd name="connsiteX28" fmla="*/ 29824 w 45417"/>
                <a:gd name="connsiteY28" fmla="*/ 12510 h 60556"/>
                <a:gd name="connsiteX29" fmla="*/ 30505 w 45417"/>
                <a:gd name="connsiteY29" fmla="*/ 781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60556">
                  <a:moveTo>
                    <a:pt x="30505" y="7817"/>
                  </a:moveTo>
                  <a:cubicBezTo>
                    <a:pt x="34063" y="9028"/>
                    <a:pt x="36409" y="5016"/>
                    <a:pt x="39891" y="5773"/>
                  </a:cubicBezTo>
                  <a:cubicBezTo>
                    <a:pt x="39891" y="7741"/>
                    <a:pt x="39891" y="9709"/>
                    <a:pt x="39891" y="11601"/>
                  </a:cubicBezTo>
                  <a:cubicBezTo>
                    <a:pt x="36409" y="15311"/>
                    <a:pt x="37696" y="19095"/>
                    <a:pt x="39816" y="22804"/>
                  </a:cubicBezTo>
                  <a:cubicBezTo>
                    <a:pt x="39891" y="30450"/>
                    <a:pt x="39891" y="38095"/>
                    <a:pt x="39967" y="45740"/>
                  </a:cubicBezTo>
                  <a:cubicBezTo>
                    <a:pt x="37999" y="46951"/>
                    <a:pt x="37545" y="49903"/>
                    <a:pt x="34290" y="49676"/>
                  </a:cubicBezTo>
                  <a:cubicBezTo>
                    <a:pt x="30354" y="49374"/>
                    <a:pt x="28462" y="52401"/>
                    <a:pt x="26796" y="55353"/>
                  </a:cubicBezTo>
                  <a:cubicBezTo>
                    <a:pt x="25509" y="56489"/>
                    <a:pt x="24223" y="56337"/>
                    <a:pt x="22935" y="55353"/>
                  </a:cubicBezTo>
                  <a:lnTo>
                    <a:pt x="22860" y="55353"/>
                  </a:lnTo>
                  <a:cubicBezTo>
                    <a:pt x="20362" y="53991"/>
                    <a:pt x="19000" y="56262"/>
                    <a:pt x="17258" y="57170"/>
                  </a:cubicBezTo>
                  <a:lnTo>
                    <a:pt x="17258" y="57170"/>
                  </a:lnTo>
                  <a:cubicBezTo>
                    <a:pt x="16577" y="57851"/>
                    <a:pt x="15972" y="57776"/>
                    <a:pt x="15366" y="57094"/>
                  </a:cubicBezTo>
                  <a:cubicBezTo>
                    <a:pt x="15593" y="50357"/>
                    <a:pt x="9840" y="48844"/>
                    <a:pt x="5677" y="45891"/>
                  </a:cubicBezTo>
                  <a:cubicBezTo>
                    <a:pt x="5980" y="45589"/>
                    <a:pt x="6207" y="45210"/>
                    <a:pt x="6510" y="44907"/>
                  </a:cubicBezTo>
                  <a:cubicBezTo>
                    <a:pt x="7645" y="44226"/>
                    <a:pt x="8932" y="43924"/>
                    <a:pt x="10219" y="43848"/>
                  </a:cubicBezTo>
                  <a:cubicBezTo>
                    <a:pt x="11051" y="43772"/>
                    <a:pt x="11960" y="43772"/>
                    <a:pt x="12793" y="43772"/>
                  </a:cubicBezTo>
                  <a:cubicBezTo>
                    <a:pt x="15820" y="43696"/>
                    <a:pt x="19000" y="43772"/>
                    <a:pt x="17334" y="39155"/>
                  </a:cubicBezTo>
                  <a:cubicBezTo>
                    <a:pt x="16502" y="36732"/>
                    <a:pt x="13019" y="34007"/>
                    <a:pt x="16577" y="31888"/>
                  </a:cubicBezTo>
                  <a:cubicBezTo>
                    <a:pt x="20059" y="29844"/>
                    <a:pt x="23163" y="32191"/>
                    <a:pt x="25434" y="35143"/>
                  </a:cubicBezTo>
                  <a:cubicBezTo>
                    <a:pt x="26190" y="37035"/>
                    <a:pt x="24449" y="39382"/>
                    <a:pt x="26342" y="41123"/>
                  </a:cubicBezTo>
                  <a:cubicBezTo>
                    <a:pt x="26948" y="41198"/>
                    <a:pt x="27553" y="41198"/>
                    <a:pt x="28158" y="41198"/>
                  </a:cubicBezTo>
                  <a:cubicBezTo>
                    <a:pt x="29446" y="40593"/>
                    <a:pt x="28764" y="39609"/>
                    <a:pt x="28688" y="38625"/>
                  </a:cubicBezTo>
                  <a:cubicBezTo>
                    <a:pt x="28158" y="34007"/>
                    <a:pt x="24449" y="33023"/>
                    <a:pt x="21119" y="31509"/>
                  </a:cubicBezTo>
                  <a:cubicBezTo>
                    <a:pt x="17864" y="29995"/>
                    <a:pt x="13852" y="29541"/>
                    <a:pt x="12414" y="25378"/>
                  </a:cubicBezTo>
                  <a:cubicBezTo>
                    <a:pt x="12338" y="24470"/>
                    <a:pt x="12489" y="23637"/>
                    <a:pt x="12868" y="22880"/>
                  </a:cubicBezTo>
                  <a:cubicBezTo>
                    <a:pt x="15139" y="21063"/>
                    <a:pt x="17258" y="21972"/>
                    <a:pt x="19605" y="22880"/>
                  </a:cubicBezTo>
                  <a:cubicBezTo>
                    <a:pt x="21497" y="23637"/>
                    <a:pt x="20135" y="21896"/>
                    <a:pt x="20438" y="21366"/>
                  </a:cubicBezTo>
                  <a:cubicBezTo>
                    <a:pt x="20740" y="20609"/>
                    <a:pt x="21119" y="20079"/>
                    <a:pt x="21725" y="19550"/>
                  </a:cubicBezTo>
                  <a:cubicBezTo>
                    <a:pt x="24298" y="16976"/>
                    <a:pt x="30127" y="18263"/>
                    <a:pt x="29824" y="12510"/>
                  </a:cubicBezTo>
                  <a:cubicBezTo>
                    <a:pt x="29824" y="10920"/>
                    <a:pt x="29446" y="9255"/>
                    <a:pt x="30505" y="781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2" name="任意多边形: 形状 541"/>
            <p:cNvSpPr/>
            <p:nvPr/>
          </p:nvSpPr>
          <p:spPr>
            <a:xfrm>
              <a:off x="6536086" y="2775949"/>
              <a:ext cx="30278" cy="45417"/>
            </a:xfrm>
            <a:custGeom>
              <a:avLst/>
              <a:gdLst>
                <a:gd name="connsiteX0" fmla="*/ 28570 w 30278"/>
                <a:gd name="connsiteY0" fmla="*/ 23845 h 45417"/>
                <a:gd name="connsiteX1" fmla="*/ 28570 w 30278"/>
                <a:gd name="connsiteY1" fmla="*/ 25737 h 45417"/>
                <a:gd name="connsiteX2" fmla="*/ 26753 w 30278"/>
                <a:gd name="connsiteY2" fmla="*/ 46629 h 45417"/>
                <a:gd name="connsiteX3" fmla="*/ 24785 w 30278"/>
                <a:gd name="connsiteY3" fmla="*/ 46629 h 45417"/>
                <a:gd name="connsiteX4" fmla="*/ 20319 w 30278"/>
                <a:gd name="connsiteY4" fmla="*/ 44812 h 45417"/>
                <a:gd name="connsiteX5" fmla="*/ 19108 w 30278"/>
                <a:gd name="connsiteY5" fmla="*/ 44812 h 45417"/>
                <a:gd name="connsiteX6" fmla="*/ 13431 w 30278"/>
                <a:gd name="connsiteY6" fmla="*/ 40952 h 45417"/>
                <a:gd name="connsiteX7" fmla="*/ 11538 w 30278"/>
                <a:gd name="connsiteY7" fmla="*/ 39060 h 45417"/>
                <a:gd name="connsiteX8" fmla="*/ 5786 w 30278"/>
                <a:gd name="connsiteY8" fmla="*/ 31414 h 45417"/>
                <a:gd name="connsiteX9" fmla="*/ 7072 w 30278"/>
                <a:gd name="connsiteY9" fmla="*/ 26040 h 45417"/>
                <a:gd name="connsiteX10" fmla="*/ 6770 w 30278"/>
                <a:gd name="connsiteY10" fmla="*/ 21120 h 45417"/>
                <a:gd name="connsiteX11" fmla="*/ 10555 w 30278"/>
                <a:gd name="connsiteY11" fmla="*/ 17865 h 45417"/>
                <a:gd name="connsiteX12" fmla="*/ 9646 w 30278"/>
                <a:gd name="connsiteY12" fmla="*/ 12415 h 45417"/>
                <a:gd name="connsiteX13" fmla="*/ 12825 w 30278"/>
                <a:gd name="connsiteY13" fmla="*/ 5753 h 45417"/>
                <a:gd name="connsiteX14" fmla="*/ 23650 w 30278"/>
                <a:gd name="connsiteY14" fmla="*/ 12717 h 45417"/>
                <a:gd name="connsiteX15" fmla="*/ 19108 w 30278"/>
                <a:gd name="connsiteY15" fmla="*/ 14307 h 45417"/>
                <a:gd name="connsiteX16" fmla="*/ 17291 w 30278"/>
                <a:gd name="connsiteY16" fmla="*/ 14307 h 45417"/>
                <a:gd name="connsiteX17" fmla="*/ 17291 w 30278"/>
                <a:gd name="connsiteY17" fmla="*/ 20060 h 45417"/>
                <a:gd name="connsiteX18" fmla="*/ 18957 w 30278"/>
                <a:gd name="connsiteY18" fmla="*/ 24980 h 45417"/>
                <a:gd name="connsiteX19" fmla="*/ 21076 w 30278"/>
                <a:gd name="connsiteY19" fmla="*/ 18168 h 45417"/>
                <a:gd name="connsiteX20" fmla="*/ 26829 w 30278"/>
                <a:gd name="connsiteY20" fmla="*/ 21877 h 45417"/>
                <a:gd name="connsiteX21" fmla="*/ 27737 w 30278"/>
                <a:gd name="connsiteY21" fmla="*/ 22179 h 45417"/>
                <a:gd name="connsiteX22" fmla="*/ 28570 w 30278"/>
                <a:gd name="connsiteY22" fmla="*/ 2384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45417">
                  <a:moveTo>
                    <a:pt x="28570" y="23845"/>
                  </a:moveTo>
                  <a:cubicBezTo>
                    <a:pt x="28570" y="24450"/>
                    <a:pt x="28570" y="25131"/>
                    <a:pt x="28570" y="25737"/>
                  </a:cubicBezTo>
                  <a:cubicBezTo>
                    <a:pt x="28570" y="32777"/>
                    <a:pt x="29100" y="39816"/>
                    <a:pt x="26753" y="46629"/>
                  </a:cubicBezTo>
                  <a:cubicBezTo>
                    <a:pt x="26072" y="46629"/>
                    <a:pt x="25466" y="46629"/>
                    <a:pt x="24785" y="46629"/>
                  </a:cubicBezTo>
                  <a:cubicBezTo>
                    <a:pt x="23498" y="45493"/>
                    <a:pt x="21984" y="44964"/>
                    <a:pt x="20319" y="44812"/>
                  </a:cubicBezTo>
                  <a:cubicBezTo>
                    <a:pt x="19941" y="44812"/>
                    <a:pt x="19487" y="44812"/>
                    <a:pt x="19108" y="44812"/>
                  </a:cubicBezTo>
                  <a:cubicBezTo>
                    <a:pt x="17215" y="43526"/>
                    <a:pt x="14718" y="43147"/>
                    <a:pt x="13431" y="40952"/>
                  </a:cubicBezTo>
                  <a:cubicBezTo>
                    <a:pt x="13431" y="39665"/>
                    <a:pt x="12750" y="39135"/>
                    <a:pt x="11538" y="39060"/>
                  </a:cubicBezTo>
                  <a:cubicBezTo>
                    <a:pt x="8737" y="37243"/>
                    <a:pt x="5710" y="35502"/>
                    <a:pt x="5786" y="31414"/>
                  </a:cubicBezTo>
                  <a:cubicBezTo>
                    <a:pt x="7753" y="29976"/>
                    <a:pt x="9041" y="28538"/>
                    <a:pt x="7072" y="26040"/>
                  </a:cubicBezTo>
                  <a:cubicBezTo>
                    <a:pt x="5861" y="24602"/>
                    <a:pt x="4802" y="22861"/>
                    <a:pt x="6770" y="21120"/>
                  </a:cubicBezTo>
                  <a:cubicBezTo>
                    <a:pt x="7981" y="19984"/>
                    <a:pt x="11538" y="21574"/>
                    <a:pt x="10555" y="17865"/>
                  </a:cubicBezTo>
                  <a:cubicBezTo>
                    <a:pt x="10555" y="15972"/>
                    <a:pt x="11311" y="14004"/>
                    <a:pt x="9646" y="12415"/>
                  </a:cubicBezTo>
                  <a:cubicBezTo>
                    <a:pt x="10630" y="10068"/>
                    <a:pt x="7375" y="4997"/>
                    <a:pt x="12825" y="5753"/>
                  </a:cubicBezTo>
                  <a:cubicBezTo>
                    <a:pt x="17064" y="6359"/>
                    <a:pt x="22741" y="7040"/>
                    <a:pt x="23650" y="12717"/>
                  </a:cubicBezTo>
                  <a:cubicBezTo>
                    <a:pt x="24104" y="15442"/>
                    <a:pt x="21909" y="17259"/>
                    <a:pt x="19108" y="14307"/>
                  </a:cubicBezTo>
                  <a:cubicBezTo>
                    <a:pt x="18502" y="13702"/>
                    <a:pt x="17897" y="13702"/>
                    <a:pt x="17291" y="14307"/>
                  </a:cubicBezTo>
                  <a:cubicBezTo>
                    <a:pt x="17291" y="16199"/>
                    <a:pt x="17291" y="18168"/>
                    <a:pt x="17291" y="20060"/>
                  </a:cubicBezTo>
                  <a:cubicBezTo>
                    <a:pt x="18729" y="21271"/>
                    <a:pt x="18957" y="22936"/>
                    <a:pt x="18957" y="24980"/>
                  </a:cubicBezTo>
                  <a:cubicBezTo>
                    <a:pt x="19638" y="22558"/>
                    <a:pt x="19335" y="19984"/>
                    <a:pt x="21076" y="18168"/>
                  </a:cubicBezTo>
                  <a:cubicBezTo>
                    <a:pt x="24180" y="17562"/>
                    <a:pt x="24710" y="20968"/>
                    <a:pt x="26829" y="21877"/>
                  </a:cubicBezTo>
                  <a:cubicBezTo>
                    <a:pt x="27132" y="21952"/>
                    <a:pt x="27434" y="22104"/>
                    <a:pt x="27737" y="22179"/>
                  </a:cubicBezTo>
                  <a:cubicBezTo>
                    <a:pt x="28115" y="22634"/>
                    <a:pt x="28419" y="23163"/>
                    <a:pt x="28570" y="23845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3" name="任意多边形: 形状 542"/>
            <p:cNvSpPr/>
            <p:nvPr/>
          </p:nvSpPr>
          <p:spPr>
            <a:xfrm>
              <a:off x="6461398" y="2875632"/>
              <a:ext cx="52987" cy="37848"/>
            </a:xfrm>
            <a:custGeom>
              <a:avLst/>
              <a:gdLst>
                <a:gd name="connsiteX0" fmla="*/ 48075 w 52986"/>
                <a:gd name="connsiteY0" fmla="*/ 19160 h 37847"/>
                <a:gd name="connsiteX1" fmla="*/ 29152 w 52986"/>
                <a:gd name="connsiteY1" fmla="*/ 23020 h 37847"/>
                <a:gd name="connsiteX2" fmla="*/ 16359 w 52986"/>
                <a:gd name="connsiteY2" fmla="*/ 20219 h 37847"/>
                <a:gd name="connsiteX3" fmla="*/ 29227 w 52986"/>
                <a:gd name="connsiteY3" fmla="*/ 24913 h 37847"/>
                <a:gd name="connsiteX4" fmla="*/ 25367 w 52986"/>
                <a:gd name="connsiteY4" fmla="*/ 32482 h 37847"/>
                <a:gd name="connsiteX5" fmla="*/ 15375 w 52986"/>
                <a:gd name="connsiteY5" fmla="*/ 30136 h 37847"/>
                <a:gd name="connsiteX6" fmla="*/ 6519 w 52986"/>
                <a:gd name="connsiteY6" fmla="*/ 23323 h 37847"/>
                <a:gd name="connsiteX7" fmla="*/ 7503 w 52986"/>
                <a:gd name="connsiteY7" fmla="*/ 15299 h 37847"/>
                <a:gd name="connsiteX8" fmla="*/ 11590 w 52986"/>
                <a:gd name="connsiteY8" fmla="*/ 11060 h 37847"/>
                <a:gd name="connsiteX9" fmla="*/ 23777 w 52986"/>
                <a:gd name="connsiteY9" fmla="*/ 7578 h 37847"/>
                <a:gd name="connsiteX10" fmla="*/ 33088 w 52986"/>
                <a:gd name="connsiteY10" fmla="*/ 15451 h 37847"/>
                <a:gd name="connsiteX11" fmla="*/ 46335 w 52986"/>
                <a:gd name="connsiteY11" fmla="*/ 9698 h 37847"/>
                <a:gd name="connsiteX12" fmla="*/ 48075 w 52986"/>
                <a:gd name="connsiteY12" fmla="*/ 191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7847">
                  <a:moveTo>
                    <a:pt x="48075" y="19160"/>
                  </a:moveTo>
                  <a:cubicBezTo>
                    <a:pt x="41036" y="16965"/>
                    <a:pt x="35889" y="23701"/>
                    <a:pt x="29152" y="23020"/>
                  </a:cubicBezTo>
                  <a:cubicBezTo>
                    <a:pt x="24383" y="24610"/>
                    <a:pt x="20976" y="20144"/>
                    <a:pt x="16359" y="20219"/>
                  </a:cubicBezTo>
                  <a:cubicBezTo>
                    <a:pt x="20750" y="21885"/>
                    <a:pt x="25064" y="23247"/>
                    <a:pt x="29227" y="24913"/>
                  </a:cubicBezTo>
                  <a:cubicBezTo>
                    <a:pt x="29530" y="28243"/>
                    <a:pt x="28697" y="31044"/>
                    <a:pt x="25367" y="32482"/>
                  </a:cubicBezTo>
                  <a:cubicBezTo>
                    <a:pt x="21355" y="34753"/>
                    <a:pt x="18100" y="32785"/>
                    <a:pt x="15375" y="30136"/>
                  </a:cubicBezTo>
                  <a:cubicBezTo>
                    <a:pt x="12650" y="27486"/>
                    <a:pt x="9471" y="25594"/>
                    <a:pt x="6519" y="23323"/>
                  </a:cubicBezTo>
                  <a:cubicBezTo>
                    <a:pt x="4853" y="20371"/>
                    <a:pt x="5913" y="17797"/>
                    <a:pt x="7503" y="15299"/>
                  </a:cubicBezTo>
                  <a:cubicBezTo>
                    <a:pt x="7654" y="13028"/>
                    <a:pt x="12499" y="16510"/>
                    <a:pt x="11590" y="11060"/>
                  </a:cubicBezTo>
                  <a:cubicBezTo>
                    <a:pt x="10682" y="5610"/>
                    <a:pt x="18100" y="4021"/>
                    <a:pt x="23777" y="7578"/>
                  </a:cubicBezTo>
                  <a:cubicBezTo>
                    <a:pt x="27335" y="9773"/>
                    <a:pt x="27411" y="15981"/>
                    <a:pt x="33088" y="15451"/>
                  </a:cubicBezTo>
                  <a:cubicBezTo>
                    <a:pt x="38235" y="15299"/>
                    <a:pt x="40354" y="8108"/>
                    <a:pt x="46335" y="9698"/>
                  </a:cubicBezTo>
                  <a:cubicBezTo>
                    <a:pt x="49892" y="12271"/>
                    <a:pt x="50649" y="15375"/>
                    <a:pt x="48075" y="19160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4" name="任意多边形: 形状 543"/>
            <p:cNvSpPr/>
            <p:nvPr/>
          </p:nvSpPr>
          <p:spPr>
            <a:xfrm>
              <a:off x="6504427" y="2939314"/>
              <a:ext cx="45417" cy="37848"/>
            </a:xfrm>
            <a:custGeom>
              <a:avLst/>
              <a:gdLst>
                <a:gd name="connsiteX0" fmla="*/ 10724 w 45417"/>
                <a:gd name="connsiteY0" fmla="*/ 24133 h 37847"/>
                <a:gd name="connsiteX1" fmla="*/ 7091 w 45417"/>
                <a:gd name="connsiteY1" fmla="*/ 18305 h 37847"/>
                <a:gd name="connsiteX2" fmla="*/ 8453 w 45417"/>
                <a:gd name="connsiteY2" fmla="*/ 16412 h 37847"/>
                <a:gd name="connsiteX3" fmla="*/ 9664 w 45417"/>
                <a:gd name="connsiteY3" fmla="*/ 11038 h 37847"/>
                <a:gd name="connsiteX4" fmla="*/ 9589 w 45417"/>
                <a:gd name="connsiteY4" fmla="*/ 8616 h 37847"/>
                <a:gd name="connsiteX5" fmla="*/ 9892 w 45417"/>
                <a:gd name="connsiteY5" fmla="*/ 7405 h 37847"/>
                <a:gd name="connsiteX6" fmla="*/ 11708 w 45417"/>
                <a:gd name="connsiteY6" fmla="*/ 5815 h 37847"/>
                <a:gd name="connsiteX7" fmla="*/ 19051 w 45417"/>
                <a:gd name="connsiteY7" fmla="*/ 6723 h 37847"/>
                <a:gd name="connsiteX8" fmla="*/ 23517 w 45417"/>
                <a:gd name="connsiteY8" fmla="*/ 14066 h 37847"/>
                <a:gd name="connsiteX9" fmla="*/ 28815 w 45417"/>
                <a:gd name="connsiteY9" fmla="*/ 20727 h 37847"/>
                <a:gd name="connsiteX10" fmla="*/ 35703 w 45417"/>
                <a:gd name="connsiteY10" fmla="*/ 23906 h 37847"/>
                <a:gd name="connsiteX11" fmla="*/ 35174 w 45417"/>
                <a:gd name="connsiteY11" fmla="*/ 37304 h 37847"/>
                <a:gd name="connsiteX12" fmla="*/ 32676 w 45417"/>
                <a:gd name="connsiteY12" fmla="*/ 38591 h 37847"/>
                <a:gd name="connsiteX13" fmla="*/ 10724 w 45417"/>
                <a:gd name="connsiteY13" fmla="*/ 2413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10724" y="24133"/>
                  </a:moveTo>
                  <a:cubicBezTo>
                    <a:pt x="6864" y="23830"/>
                    <a:pt x="3760" y="23074"/>
                    <a:pt x="7091" y="18305"/>
                  </a:cubicBezTo>
                  <a:cubicBezTo>
                    <a:pt x="7545" y="17699"/>
                    <a:pt x="7999" y="17094"/>
                    <a:pt x="8453" y="16412"/>
                  </a:cubicBezTo>
                  <a:cubicBezTo>
                    <a:pt x="9589" y="14823"/>
                    <a:pt x="10118" y="13082"/>
                    <a:pt x="9664" y="11038"/>
                  </a:cubicBezTo>
                  <a:cubicBezTo>
                    <a:pt x="9513" y="10205"/>
                    <a:pt x="9513" y="9448"/>
                    <a:pt x="9589" y="8616"/>
                  </a:cubicBezTo>
                  <a:cubicBezTo>
                    <a:pt x="9664" y="8237"/>
                    <a:pt x="9816" y="7783"/>
                    <a:pt x="9892" y="7405"/>
                  </a:cubicBezTo>
                  <a:cubicBezTo>
                    <a:pt x="10270" y="6648"/>
                    <a:pt x="10951" y="6118"/>
                    <a:pt x="11708" y="5815"/>
                  </a:cubicBezTo>
                  <a:cubicBezTo>
                    <a:pt x="14206" y="5512"/>
                    <a:pt x="16704" y="5663"/>
                    <a:pt x="19051" y="6723"/>
                  </a:cubicBezTo>
                  <a:cubicBezTo>
                    <a:pt x="21170" y="8843"/>
                    <a:pt x="22078" y="11568"/>
                    <a:pt x="23517" y="14066"/>
                  </a:cubicBezTo>
                  <a:cubicBezTo>
                    <a:pt x="24879" y="16639"/>
                    <a:pt x="26469" y="18910"/>
                    <a:pt x="28815" y="20727"/>
                  </a:cubicBezTo>
                  <a:cubicBezTo>
                    <a:pt x="31086" y="21862"/>
                    <a:pt x="33508" y="22544"/>
                    <a:pt x="35703" y="23906"/>
                  </a:cubicBezTo>
                  <a:cubicBezTo>
                    <a:pt x="44181" y="28978"/>
                    <a:pt x="44030" y="32308"/>
                    <a:pt x="35174" y="37304"/>
                  </a:cubicBezTo>
                  <a:cubicBezTo>
                    <a:pt x="34417" y="37910"/>
                    <a:pt x="33584" y="38288"/>
                    <a:pt x="32676" y="38591"/>
                  </a:cubicBezTo>
                  <a:cubicBezTo>
                    <a:pt x="24728" y="34730"/>
                    <a:pt x="14357" y="34503"/>
                    <a:pt x="10724" y="2413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5" name="任意多边形: 形状 544"/>
            <p:cNvSpPr/>
            <p:nvPr/>
          </p:nvSpPr>
          <p:spPr>
            <a:xfrm>
              <a:off x="6562309" y="2606356"/>
              <a:ext cx="30278" cy="45417"/>
            </a:xfrm>
            <a:custGeom>
              <a:avLst/>
              <a:gdLst>
                <a:gd name="connsiteX0" fmla="*/ 28916 w 30278"/>
                <a:gd name="connsiteY0" fmla="*/ 16613 h 45417"/>
                <a:gd name="connsiteX1" fmla="*/ 27023 w 30278"/>
                <a:gd name="connsiteY1" fmla="*/ 34931 h 45417"/>
                <a:gd name="connsiteX2" fmla="*/ 28537 w 30278"/>
                <a:gd name="connsiteY2" fmla="*/ 43258 h 45417"/>
                <a:gd name="connsiteX3" fmla="*/ 20059 w 30278"/>
                <a:gd name="connsiteY3" fmla="*/ 38640 h 45417"/>
                <a:gd name="connsiteX4" fmla="*/ 19530 w 30278"/>
                <a:gd name="connsiteY4" fmla="*/ 34855 h 45417"/>
                <a:gd name="connsiteX5" fmla="*/ 20059 w 30278"/>
                <a:gd name="connsiteY5" fmla="*/ 32509 h 45417"/>
                <a:gd name="connsiteX6" fmla="*/ 20816 w 30278"/>
                <a:gd name="connsiteY6" fmla="*/ 30692 h 45417"/>
                <a:gd name="connsiteX7" fmla="*/ 19227 w 30278"/>
                <a:gd name="connsiteY7" fmla="*/ 31146 h 45417"/>
                <a:gd name="connsiteX8" fmla="*/ 17486 w 30278"/>
                <a:gd name="connsiteY8" fmla="*/ 30617 h 45417"/>
                <a:gd name="connsiteX9" fmla="*/ 16199 w 30278"/>
                <a:gd name="connsiteY9" fmla="*/ 29254 h 45417"/>
                <a:gd name="connsiteX10" fmla="*/ 14080 w 30278"/>
                <a:gd name="connsiteY10" fmla="*/ 27362 h 45417"/>
                <a:gd name="connsiteX11" fmla="*/ 12490 w 30278"/>
                <a:gd name="connsiteY11" fmla="*/ 26075 h 45417"/>
                <a:gd name="connsiteX12" fmla="*/ 10673 w 30278"/>
                <a:gd name="connsiteY12" fmla="*/ 22139 h 45417"/>
                <a:gd name="connsiteX13" fmla="*/ 6661 w 30278"/>
                <a:gd name="connsiteY13" fmla="*/ 17673 h 45417"/>
                <a:gd name="connsiteX14" fmla="*/ 5677 w 30278"/>
                <a:gd name="connsiteY14" fmla="*/ 15402 h 45417"/>
                <a:gd name="connsiteX15" fmla="*/ 9841 w 30278"/>
                <a:gd name="connsiteY15" fmla="*/ 9119 h 45417"/>
                <a:gd name="connsiteX16" fmla="*/ 19454 w 30278"/>
                <a:gd name="connsiteY16" fmla="*/ 7151 h 45417"/>
                <a:gd name="connsiteX17" fmla="*/ 28916 w 30278"/>
                <a:gd name="connsiteY17" fmla="*/ 166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45417">
                  <a:moveTo>
                    <a:pt x="28916" y="16613"/>
                  </a:moveTo>
                  <a:cubicBezTo>
                    <a:pt x="28007" y="22669"/>
                    <a:pt x="30732" y="29027"/>
                    <a:pt x="27023" y="34931"/>
                  </a:cubicBezTo>
                  <a:cubicBezTo>
                    <a:pt x="25282" y="37656"/>
                    <a:pt x="30430" y="40003"/>
                    <a:pt x="28537" y="43258"/>
                  </a:cubicBezTo>
                  <a:cubicBezTo>
                    <a:pt x="23768" y="45301"/>
                    <a:pt x="22028" y="41820"/>
                    <a:pt x="20059" y="38640"/>
                  </a:cubicBezTo>
                  <a:cubicBezTo>
                    <a:pt x="19605" y="37429"/>
                    <a:pt x="19454" y="36142"/>
                    <a:pt x="19530" y="34855"/>
                  </a:cubicBezTo>
                  <a:cubicBezTo>
                    <a:pt x="19605" y="34023"/>
                    <a:pt x="19833" y="33190"/>
                    <a:pt x="20059" y="32509"/>
                  </a:cubicBezTo>
                  <a:cubicBezTo>
                    <a:pt x="19908" y="31752"/>
                    <a:pt x="21649" y="31752"/>
                    <a:pt x="20816" y="30692"/>
                  </a:cubicBezTo>
                  <a:cubicBezTo>
                    <a:pt x="20362" y="31071"/>
                    <a:pt x="19833" y="31222"/>
                    <a:pt x="19227" y="31146"/>
                  </a:cubicBezTo>
                  <a:cubicBezTo>
                    <a:pt x="18545" y="31146"/>
                    <a:pt x="18016" y="30919"/>
                    <a:pt x="17486" y="30617"/>
                  </a:cubicBezTo>
                  <a:cubicBezTo>
                    <a:pt x="16956" y="30238"/>
                    <a:pt x="16502" y="29784"/>
                    <a:pt x="16199" y="29254"/>
                  </a:cubicBezTo>
                  <a:cubicBezTo>
                    <a:pt x="15593" y="28497"/>
                    <a:pt x="14836" y="27892"/>
                    <a:pt x="14080" y="27362"/>
                  </a:cubicBezTo>
                  <a:cubicBezTo>
                    <a:pt x="13474" y="26983"/>
                    <a:pt x="12944" y="26605"/>
                    <a:pt x="12490" y="26075"/>
                  </a:cubicBezTo>
                  <a:cubicBezTo>
                    <a:pt x="11506" y="24939"/>
                    <a:pt x="10976" y="23577"/>
                    <a:pt x="10673" y="22139"/>
                  </a:cubicBezTo>
                  <a:cubicBezTo>
                    <a:pt x="10068" y="19943"/>
                    <a:pt x="8327" y="18884"/>
                    <a:pt x="6661" y="17673"/>
                  </a:cubicBezTo>
                  <a:cubicBezTo>
                    <a:pt x="5980" y="17067"/>
                    <a:pt x="5677" y="16310"/>
                    <a:pt x="5677" y="15402"/>
                  </a:cubicBezTo>
                  <a:cubicBezTo>
                    <a:pt x="5904" y="12753"/>
                    <a:pt x="10446" y="14115"/>
                    <a:pt x="9841" y="9119"/>
                  </a:cubicBezTo>
                  <a:cubicBezTo>
                    <a:pt x="9387" y="4804"/>
                    <a:pt x="15442" y="5031"/>
                    <a:pt x="19454" y="7151"/>
                  </a:cubicBezTo>
                  <a:cubicBezTo>
                    <a:pt x="22936" y="9952"/>
                    <a:pt x="21876" y="17370"/>
                    <a:pt x="28916" y="1661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6" name="任意多边形: 形状 545"/>
            <p:cNvSpPr/>
            <p:nvPr/>
          </p:nvSpPr>
          <p:spPr>
            <a:xfrm>
              <a:off x="6526802" y="2889938"/>
              <a:ext cx="37848" cy="30278"/>
            </a:xfrm>
            <a:custGeom>
              <a:avLst/>
              <a:gdLst>
                <a:gd name="connsiteX0" fmla="*/ 16811 w 37847"/>
                <a:gd name="connsiteY0" fmla="*/ 24004 h 30278"/>
                <a:gd name="connsiteX1" fmla="*/ 15145 w 37847"/>
                <a:gd name="connsiteY1" fmla="*/ 23928 h 30278"/>
                <a:gd name="connsiteX2" fmla="*/ 7424 w 37847"/>
                <a:gd name="connsiteY2" fmla="*/ 21960 h 30278"/>
                <a:gd name="connsiteX3" fmla="*/ 7424 w 37847"/>
                <a:gd name="connsiteY3" fmla="*/ 21960 h 30278"/>
                <a:gd name="connsiteX4" fmla="*/ 6819 w 37847"/>
                <a:gd name="connsiteY4" fmla="*/ 20673 h 30278"/>
                <a:gd name="connsiteX5" fmla="*/ 7046 w 37847"/>
                <a:gd name="connsiteY5" fmla="*/ 19917 h 30278"/>
                <a:gd name="connsiteX6" fmla="*/ 8863 w 37847"/>
                <a:gd name="connsiteY6" fmla="*/ 19160 h 30278"/>
                <a:gd name="connsiteX7" fmla="*/ 9544 w 37847"/>
                <a:gd name="connsiteY7" fmla="*/ 19084 h 30278"/>
                <a:gd name="connsiteX8" fmla="*/ 7500 w 37847"/>
                <a:gd name="connsiteY8" fmla="*/ 18478 h 30278"/>
                <a:gd name="connsiteX9" fmla="*/ 6138 w 37847"/>
                <a:gd name="connsiteY9" fmla="*/ 11666 h 30278"/>
                <a:gd name="connsiteX10" fmla="*/ 17113 w 37847"/>
                <a:gd name="connsiteY10" fmla="*/ 10833 h 30278"/>
                <a:gd name="connsiteX11" fmla="*/ 18325 w 37847"/>
                <a:gd name="connsiteY11" fmla="*/ 12271 h 30278"/>
                <a:gd name="connsiteX12" fmla="*/ 18022 w 37847"/>
                <a:gd name="connsiteY12" fmla="*/ 11439 h 30278"/>
                <a:gd name="connsiteX13" fmla="*/ 17492 w 37847"/>
                <a:gd name="connsiteY13" fmla="*/ 9471 h 30278"/>
                <a:gd name="connsiteX14" fmla="*/ 18855 w 37847"/>
                <a:gd name="connsiteY14" fmla="*/ 6594 h 30278"/>
                <a:gd name="connsiteX15" fmla="*/ 21050 w 37847"/>
                <a:gd name="connsiteY15" fmla="*/ 6064 h 30278"/>
                <a:gd name="connsiteX16" fmla="*/ 24532 w 37847"/>
                <a:gd name="connsiteY16" fmla="*/ 5989 h 30278"/>
                <a:gd name="connsiteX17" fmla="*/ 32252 w 37847"/>
                <a:gd name="connsiteY17" fmla="*/ 10530 h 30278"/>
                <a:gd name="connsiteX18" fmla="*/ 28543 w 37847"/>
                <a:gd name="connsiteY18" fmla="*/ 20068 h 30278"/>
                <a:gd name="connsiteX19" fmla="*/ 26499 w 37847"/>
                <a:gd name="connsiteY19" fmla="*/ 27637 h 30278"/>
                <a:gd name="connsiteX20" fmla="*/ 18930 w 37847"/>
                <a:gd name="connsiteY20" fmla="*/ 25669 h 30278"/>
                <a:gd name="connsiteX21" fmla="*/ 16811 w 37847"/>
                <a:gd name="connsiteY21" fmla="*/ 2400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6811" y="24004"/>
                  </a:moveTo>
                  <a:cubicBezTo>
                    <a:pt x="16281" y="24004"/>
                    <a:pt x="15675" y="24004"/>
                    <a:pt x="15145" y="23928"/>
                  </a:cubicBezTo>
                  <a:cubicBezTo>
                    <a:pt x="11890" y="25972"/>
                    <a:pt x="9923" y="23096"/>
                    <a:pt x="7424" y="21960"/>
                  </a:cubicBezTo>
                  <a:lnTo>
                    <a:pt x="7424" y="21960"/>
                  </a:lnTo>
                  <a:cubicBezTo>
                    <a:pt x="6970" y="21582"/>
                    <a:pt x="6743" y="21128"/>
                    <a:pt x="6819" y="20673"/>
                  </a:cubicBezTo>
                  <a:cubicBezTo>
                    <a:pt x="6819" y="20144"/>
                    <a:pt x="6895" y="19917"/>
                    <a:pt x="7046" y="19917"/>
                  </a:cubicBezTo>
                  <a:cubicBezTo>
                    <a:pt x="7576" y="19463"/>
                    <a:pt x="8181" y="19160"/>
                    <a:pt x="8863" y="19160"/>
                  </a:cubicBezTo>
                  <a:cubicBezTo>
                    <a:pt x="9771" y="18403"/>
                    <a:pt x="9847" y="20295"/>
                    <a:pt x="9544" y="19084"/>
                  </a:cubicBezTo>
                  <a:cubicBezTo>
                    <a:pt x="9241" y="17797"/>
                    <a:pt x="8105" y="19235"/>
                    <a:pt x="7500" y="18478"/>
                  </a:cubicBezTo>
                  <a:cubicBezTo>
                    <a:pt x="5381" y="16510"/>
                    <a:pt x="5381" y="14164"/>
                    <a:pt x="6138" y="11666"/>
                  </a:cubicBezTo>
                  <a:cubicBezTo>
                    <a:pt x="9544" y="8184"/>
                    <a:pt x="13328" y="8789"/>
                    <a:pt x="17113" y="10833"/>
                  </a:cubicBezTo>
                  <a:cubicBezTo>
                    <a:pt x="17719" y="11136"/>
                    <a:pt x="17643" y="12271"/>
                    <a:pt x="18325" y="12271"/>
                  </a:cubicBezTo>
                  <a:cubicBezTo>
                    <a:pt x="18930" y="12271"/>
                    <a:pt x="18779" y="11741"/>
                    <a:pt x="18022" y="11439"/>
                  </a:cubicBezTo>
                  <a:cubicBezTo>
                    <a:pt x="17643" y="10833"/>
                    <a:pt x="17492" y="10152"/>
                    <a:pt x="17492" y="9471"/>
                  </a:cubicBezTo>
                  <a:cubicBezTo>
                    <a:pt x="17567" y="8335"/>
                    <a:pt x="18022" y="7351"/>
                    <a:pt x="18855" y="6594"/>
                  </a:cubicBezTo>
                  <a:cubicBezTo>
                    <a:pt x="19536" y="6216"/>
                    <a:pt x="20293" y="6064"/>
                    <a:pt x="21050" y="6064"/>
                  </a:cubicBezTo>
                  <a:cubicBezTo>
                    <a:pt x="22185" y="6140"/>
                    <a:pt x="23396" y="6140"/>
                    <a:pt x="24532" y="5989"/>
                  </a:cubicBezTo>
                  <a:cubicBezTo>
                    <a:pt x="28316" y="5459"/>
                    <a:pt x="32101" y="4929"/>
                    <a:pt x="32252" y="10530"/>
                  </a:cubicBezTo>
                  <a:cubicBezTo>
                    <a:pt x="32025" y="14088"/>
                    <a:pt x="33009" y="18176"/>
                    <a:pt x="28543" y="20068"/>
                  </a:cubicBezTo>
                  <a:cubicBezTo>
                    <a:pt x="24607" y="21733"/>
                    <a:pt x="27105" y="25064"/>
                    <a:pt x="26499" y="27637"/>
                  </a:cubicBezTo>
                  <a:cubicBezTo>
                    <a:pt x="23699" y="28167"/>
                    <a:pt x="21201" y="27259"/>
                    <a:pt x="18930" y="25669"/>
                  </a:cubicBezTo>
                  <a:cubicBezTo>
                    <a:pt x="18249" y="25064"/>
                    <a:pt x="17567" y="24534"/>
                    <a:pt x="16811" y="240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7" name="任意多边形: 形状 546"/>
            <p:cNvSpPr/>
            <p:nvPr/>
          </p:nvSpPr>
          <p:spPr>
            <a:xfrm>
              <a:off x="6530999" y="2921663"/>
              <a:ext cx="37848" cy="37848"/>
            </a:xfrm>
            <a:custGeom>
              <a:avLst/>
              <a:gdLst>
                <a:gd name="connsiteX0" fmla="*/ 35473 w 37847"/>
                <a:gd name="connsiteY0" fmla="*/ 18848 h 37847"/>
                <a:gd name="connsiteX1" fmla="*/ 38047 w 37847"/>
                <a:gd name="connsiteY1" fmla="*/ 30354 h 37847"/>
                <a:gd name="connsiteX2" fmla="*/ 35776 w 37847"/>
                <a:gd name="connsiteY2" fmla="*/ 32246 h 37847"/>
                <a:gd name="connsiteX3" fmla="*/ 26390 w 37847"/>
                <a:gd name="connsiteY3" fmla="*/ 28840 h 37847"/>
                <a:gd name="connsiteX4" fmla="*/ 22605 w 37847"/>
                <a:gd name="connsiteY4" fmla="*/ 23163 h 37847"/>
                <a:gd name="connsiteX5" fmla="*/ 29872 w 37847"/>
                <a:gd name="connsiteY5" fmla="*/ 22860 h 37847"/>
                <a:gd name="connsiteX6" fmla="*/ 31764 w 37847"/>
                <a:gd name="connsiteY6" fmla="*/ 22860 h 37847"/>
                <a:gd name="connsiteX7" fmla="*/ 29569 w 37847"/>
                <a:gd name="connsiteY7" fmla="*/ 22633 h 37847"/>
                <a:gd name="connsiteX8" fmla="*/ 21091 w 37847"/>
                <a:gd name="connsiteY8" fmla="*/ 21043 h 37847"/>
                <a:gd name="connsiteX9" fmla="*/ 16550 w 37847"/>
                <a:gd name="connsiteY9" fmla="*/ 22254 h 37847"/>
                <a:gd name="connsiteX10" fmla="*/ 14203 w 37847"/>
                <a:gd name="connsiteY10" fmla="*/ 21725 h 37847"/>
                <a:gd name="connsiteX11" fmla="*/ 8374 w 37847"/>
                <a:gd name="connsiteY11" fmla="*/ 19454 h 37847"/>
                <a:gd name="connsiteX12" fmla="*/ 5952 w 37847"/>
                <a:gd name="connsiteY12" fmla="*/ 16426 h 37847"/>
                <a:gd name="connsiteX13" fmla="*/ 6028 w 37847"/>
                <a:gd name="connsiteY13" fmla="*/ 12414 h 37847"/>
                <a:gd name="connsiteX14" fmla="*/ 10418 w 37847"/>
                <a:gd name="connsiteY14" fmla="*/ 9992 h 37847"/>
                <a:gd name="connsiteX15" fmla="*/ 20334 w 37847"/>
                <a:gd name="connsiteY15" fmla="*/ 9462 h 37847"/>
                <a:gd name="connsiteX16" fmla="*/ 24270 w 37847"/>
                <a:gd name="connsiteY16" fmla="*/ 5677 h 37847"/>
                <a:gd name="connsiteX17" fmla="*/ 27979 w 37847"/>
                <a:gd name="connsiteY17" fmla="*/ 11203 h 37847"/>
                <a:gd name="connsiteX18" fmla="*/ 25860 w 37847"/>
                <a:gd name="connsiteY18" fmla="*/ 15366 h 37847"/>
                <a:gd name="connsiteX19" fmla="*/ 31764 w 37847"/>
                <a:gd name="connsiteY19" fmla="*/ 16956 h 37847"/>
                <a:gd name="connsiteX20" fmla="*/ 35473 w 37847"/>
                <a:gd name="connsiteY20" fmla="*/ 18848 h 37847"/>
                <a:gd name="connsiteX21" fmla="*/ 35473 w 37847"/>
                <a:gd name="connsiteY21" fmla="*/ 188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5473" y="18848"/>
                  </a:moveTo>
                  <a:cubicBezTo>
                    <a:pt x="35625" y="22784"/>
                    <a:pt x="34868" y="26872"/>
                    <a:pt x="38047" y="30354"/>
                  </a:cubicBezTo>
                  <a:cubicBezTo>
                    <a:pt x="38955" y="31338"/>
                    <a:pt x="36912" y="32019"/>
                    <a:pt x="35776" y="32246"/>
                  </a:cubicBezTo>
                  <a:cubicBezTo>
                    <a:pt x="32067" y="32776"/>
                    <a:pt x="29039" y="31186"/>
                    <a:pt x="26390" y="28840"/>
                  </a:cubicBezTo>
                  <a:cubicBezTo>
                    <a:pt x="24649" y="27250"/>
                    <a:pt x="21318" y="25812"/>
                    <a:pt x="22605" y="23163"/>
                  </a:cubicBezTo>
                  <a:cubicBezTo>
                    <a:pt x="24270" y="19756"/>
                    <a:pt x="27374" y="21573"/>
                    <a:pt x="29872" y="22860"/>
                  </a:cubicBezTo>
                  <a:cubicBezTo>
                    <a:pt x="30477" y="22482"/>
                    <a:pt x="31159" y="23390"/>
                    <a:pt x="31764" y="22860"/>
                  </a:cubicBezTo>
                  <a:cubicBezTo>
                    <a:pt x="31083" y="22330"/>
                    <a:pt x="30250" y="23314"/>
                    <a:pt x="29569" y="22633"/>
                  </a:cubicBezTo>
                  <a:cubicBezTo>
                    <a:pt x="26920" y="20892"/>
                    <a:pt x="24422" y="18621"/>
                    <a:pt x="21091" y="21043"/>
                  </a:cubicBezTo>
                  <a:cubicBezTo>
                    <a:pt x="19729" y="22103"/>
                    <a:pt x="18215" y="22406"/>
                    <a:pt x="16550" y="22254"/>
                  </a:cubicBezTo>
                  <a:cubicBezTo>
                    <a:pt x="15717" y="22179"/>
                    <a:pt x="14960" y="21952"/>
                    <a:pt x="14203" y="21725"/>
                  </a:cubicBezTo>
                  <a:cubicBezTo>
                    <a:pt x="12235" y="20968"/>
                    <a:pt x="10191" y="20513"/>
                    <a:pt x="8374" y="19454"/>
                  </a:cubicBezTo>
                  <a:cubicBezTo>
                    <a:pt x="7315" y="18621"/>
                    <a:pt x="6482" y="17637"/>
                    <a:pt x="5952" y="16426"/>
                  </a:cubicBezTo>
                  <a:cubicBezTo>
                    <a:pt x="5574" y="15063"/>
                    <a:pt x="5574" y="13776"/>
                    <a:pt x="6028" y="12414"/>
                  </a:cubicBezTo>
                  <a:cubicBezTo>
                    <a:pt x="6936" y="10597"/>
                    <a:pt x="8526" y="9916"/>
                    <a:pt x="10418" y="9992"/>
                  </a:cubicBezTo>
                  <a:cubicBezTo>
                    <a:pt x="13749" y="10597"/>
                    <a:pt x="17080" y="10749"/>
                    <a:pt x="20334" y="9462"/>
                  </a:cubicBezTo>
                  <a:cubicBezTo>
                    <a:pt x="21621" y="8175"/>
                    <a:pt x="22984" y="6964"/>
                    <a:pt x="24270" y="5677"/>
                  </a:cubicBezTo>
                  <a:cubicBezTo>
                    <a:pt x="25860" y="7267"/>
                    <a:pt x="27828" y="8629"/>
                    <a:pt x="27979" y="11203"/>
                  </a:cubicBezTo>
                  <a:cubicBezTo>
                    <a:pt x="27904" y="12944"/>
                    <a:pt x="24119" y="12944"/>
                    <a:pt x="25860" y="15366"/>
                  </a:cubicBezTo>
                  <a:cubicBezTo>
                    <a:pt x="27298" y="17334"/>
                    <a:pt x="29645" y="16956"/>
                    <a:pt x="31764" y="16956"/>
                  </a:cubicBezTo>
                  <a:cubicBezTo>
                    <a:pt x="32748" y="18016"/>
                    <a:pt x="34565" y="17637"/>
                    <a:pt x="35473" y="18848"/>
                  </a:cubicBezTo>
                  <a:lnTo>
                    <a:pt x="35473" y="18848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8" name="任意多边形: 形状 547"/>
            <p:cNvSpPr/>
            <p:nvPr/>
          </p:nvSpPr>
          <p:spPr>
            <a:xfrm>
              <a:off x="6403053" y="3092863"/>
              <a:ext cx="30278" cy="22709"/>
            </a:xfrm>
            <a:custGeom>
              <a:avLst/>
              <a:gdLst>
                <a:gd name="connsiteX0" fmla="*/ 20961 w 30278"/>
                <a:gd name="connsiteY0" fmla="*/ 22656 h 22708"/>
                <a:gd name="connsiteX1" fmla="*/ 19068 w 30278"/>
                <a:gd name="connsiteY1" fmla="*/ 22202 h 22708"/>
                <a:gd name="connsiteX2" fmla="*/ 7487 w 30278"/>
                <a:gd name="connsiteY2" fmla="*/ 16904 h 22708"/>
                <a:gd name="connsiteX3" fmla="*/ 7562 w 30278"/>
                <a:gd name="connsiteY3" fmla="*/ 16676 h 22708"/>
                <a:gd name="connsiteX4" fmla="*/ 5973 w 30278"/>
                <a:gd name="connsiteY4" fmla="*/ 8955 h 22708"/>
                <a:gd name="connsiteX5" fmla="*/ 7411 w 30278"/>
                <a:gd name="connsiteY5" fmla="*/ 6760 h 22708"/>
                <a:gd name="connsiteX6" fmla="*/ 18614 w 30278"/>
                <a:gd name="connsiteY6" fmla="*/ 7896 h 22708"/>
                <a:gd name="connsiteX7" fmla="*/ 30498 w 30278"/>
                <a:gd name="connsiteY7" fmla="*/ 10999 h 22708"/>
                <a:gd name="connsiteX8" fmla="*/ 27698 w 30278"/>
                <a:gd name="connsiteY8" fmla="*/ 18342 h 22708"/>
                <a:gd name="connsiteX9" fmla="*/ 27168 w 30278"/>
                <a:gd name="connsiteY9" fmla="*/ 21445 h 22708"/>
                <a:gd name="connsiteX10" fmla="*/ 22777 w 30278"/>
                <a:gd name="connsiteY10" fmla="*/ 24246 h 22708"/>
                <a:gd name="connsiteX11" fmla="*/ 22853 w 30278"/>
                <a:gd name="connsiteY11" fmla="*/ 24322 h 22708"/>
                <a:gd name="connsiteX12" fmla="*/ 20961 w 30278"/>
                <a:gd name="connsiteY12" fmla="*/ 22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0961" y="22656"/>
                  </a:moveTo>
                  <a:cubicBezTo>
                    <a:pt x="20355" y="22505"/>
                    <a:pt x="19749" y="22353"/>
                    <a:pt x="19068" y="22202"/>
                  </a:cubicBezTo>
                  <a:cubicBezTo>
                    <a:pt x="14678" y="21597"/>
                    <a:pt x="10439" y="20688"/>
                    <a:pt x="7487" y="16904"/>
                  </a:cubicBezTo>
                  <a:lnTo>
                    <a:pt x="7562" y="16676"/>
                  </a:lnTo>
                  <a:cubicBezTo>
                    <a:pt x="5973" y="14330"/>
                    <a:pt x="5216" y="11832"/>
                    <a:pt x="5973" y="8955"/>
                  </a:cubicBezTo>
                  <a:cubicBezTo>
                    <a:pt x="6276" y="8123"/>
                    <a:pt x="6806" y="7366"/>
                    <a:pt x="7411" y="6760"/>
                  </a:cubicBezTo>
                  <a:cubicBezTo>
                    <a:pt x="11271" y="5473"/>
                    <a:pt x="15132" y="4792"/>
                    <a:pt x="18614" y="7896"/>
                  </a:cubicBezTo>
                  <a:cubicBezTo>
                    <a:pt x="21717" y="12286"/>
                    <a:pt x="26940" y="8350"/>
                    <a:pt x="30498" y="10999"/>
                  </a:cubicBezTo>
                  <a:cubicBezTo>
                    <a:pt x="32391" y="14557"/>
                    <a:pt x="29817" y="16374"/>
                    <a:pt x="27698" y="18342"/>
                  </a:cubicBezTo>
                  <a:cubicBezTo>
                    <a:pt x="25729" y="19023"/>
                    <a:pt x="26335" y="20234"/>
                    <a:pt x="27168" y="21445"/>
                  </a:cubicBezTo>
                  <a:cubicBezTo>
                    <a:pt x="26259" y="23337"/>
                    <a:pt x="25502" y="25306"/>
                    <a:pt x="22777" y="24246"/>
                  </a:cubicBezTo>
                  <a:lnTo>
                    <a:pt x="22853" y="24322"/>
                  </a:lnTo>
                  <a:cubicBezTo>
                    <a:pt x="22247" y="23716"/>
                    <a:pt x="21642" y="23186"/>
                    <a:pt x="20961" y="2265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9" name="任意多边形: 形状 548"/>
            <p:cNvSpPr/>
            <p:nvPr/>
          </p:nvSpPr>
          <p:spPr>
            <a:xfrm>
              <a:off x="6562650" y="2694927"/>
              <a:ext cx="30278" cy="30278"/>
            </a:xfrm>
            <a:custGeom>
              <a:avLst/>
              <a:gdLst>
                <a:gd name="connsiteX0" fmla="*/ 17069 w 30278"/>
                <a:gd name="connsiteY0" fmla="*/ 26522 h 30278"/>
                <a:gd name="connsiteX1" fmla="*/ 9575 w 30278"/>
                <a:gd name="connsiteY1" fmla="*/ 30534 h 30278"/>
                <a:gd name="connsiteX2" fmla="*/ 6320 w 30278"/>
                <a:gd name="connsiteY2" fmla="*/ 24629 h 30278"/>
                <a:gd name="connsiteX3" fmla="*/ 19188 w 30278"/>
                <a:gd name="connsiteY3" fmla="*/ 12745 h 30278"/>
                <a:gd name="connsiteX4" fmla="*/ 22746 w 30278"/>
                <a:gd name="connsiteY4" fmla="*/ 7598 h 30278"/>
                <a:gd name="connsiteX5" fmla="*/ 28423 w 30278"/>
                <a:gd name="connsiteY5" fmla="*/ 7901 h 30278"/>
                <a:gd name="connsiteX6" fmla="*/ 28650 w 30278"/>
                <a:gd name="connsiteY6" fmla="*/ 17439 h 30278"/>
                <a:gd name="connsiteX7" fmla="*/ 17069 w 30278"/>
                <a:gd name="connsiteY7" fmla="*/ 2652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17069" y="26522"/>
                  </a:moveTo>
                  <a:cubicBezTo>
                    <a:pt x="13965" y="26749"/>
                    <a:pt x="12376" y="29852"/>
                    <a:pt x="9575" y="30534"/>
                  </a:cubicBezTo>
                  <a:cubicBezTo>
                    <a:pt x="6396" y="29701"/>
                    <a:pt x="4655" y="28490"/>
                    <a:pt x="6320" y="24629"/>
                  </a:cubicBezTo>
                  <a:cubicBezTo>
                    <a:pt x="8894" y="18649"/>
                    <a:pt x="13965" y="15622"/>
                    <a:pt x="19188" y="12745"/>
                  </a:cubicBezTo>
                  <a:cubicBezTo>
                    <a:pt x="21459" y="11761"/>
                    <a:pt x="21384" y="9188"/>
                    <a:pt x="22746" y="7598"/>
                  </a:cubicBezTo>
                  <a:cubicBezTo>
                    <a:pt x="24714" y="5176"/>
                    <a:pt x="26682" y="4797"/>
                    <a:pt x="28423" y="7901"/>
                  </a:cubicBezTo>
                  <a:cubicBezTo>
                    <a:pt x="28499" y="11080"/>
                    <a:pt x="28574" y="14259"/>
                    <a:pt x="28650" y="17439"/>
                  </a:cubicBezTo>
                  <a:cubicBezTo>
                    <a:pt x="23579" y="18877"/>
                    <a:pt x="18356" y="20239"/>
                    <a:pt x="17069" y="265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0" name="任意多边形: 形状 549"/>
            <p:cNvSpPr/>
            <p:nvPr/>
          </p:nvSpPr>
          <p:spPr>
            <a:xfrm>
              <a:off x="6514418" y="2914883"/>
              <a:ext cx="30278" cy="22709"/>
            </a:xfrm>
            <a:custGeom>
              <a:avLst/>
              <a:gdLst>
                <a:gd name="connsiteX0" fmla="*/ 27454 w 30278"/>
                <a:gd name="connsiteY0" fmla="*/ 17983 h 22708"/>
                <a:gd name="connsiteX1" fmla="*/ 23669 w 30278"/>
                <a:gd name="connsiteY1" fmla="*/ 19800 h 22708"/>
                <a:gd name="connsiteX2" fmla="*/ 15267 w 30278"/>
                <a:gd name="connsiteY2" fmla="*/ 19043 h 22708"/>
                <a:gd name="connsiteX3" fmla="*/ 8151 w 30278"/>
                <a:gd name="connsiteY3" fmla="*/ 19194 h 22708"/>
                <a:gd name="connsiteX4" fmla="*/ 6335 w 30278"/>
                <a:gd name="connsiteY4" fmla="*/ 17756 h 22708"/>
                <a:gd name="connsiteX5" fmla="*/ 6335 w 30278"/>
                <a:gd name="connsiteY5" fmla="*/ 14955 h 22708"/>
                <a:gd name="connsiteX6" fmla="*/ 8757 w 30278"/>
                <a:gd name="connsiteY6" fmla="*/ 6174 h 22708"/>
                <a:gd name="connsiteX7" fmla="*/ 19279 w 30278"/>
                <a:gd name="connsiteY7" fmla="*/ 9581 h 22708"/>
                <a:gd name="connsiteX8" fmla="*/ 23744 w 30278"/>
                <a:gd name="connsiteY8" fmla="*/ 13971 h 22708"/>
                <a:gd name="connsiteX9" fmla="*/ 27832 w 30278"/>
                <a:gd name="connsiteY9" fmla="*/ 15788 h 22708"/>
                <a:gd name="connsiteX10" fmla="*/ 27454 w 30278"/>
                <a:gd name="connsiteY10" fmla="*/ 179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7454" y="17983"/>
                  </a:moveTo>
                  <a:cubicBezTo>
                    <a:pt x="25864" y="17907"/>
                    <a:pt x="24426" y="18134"/>
                    <a:pt x="23669" y="19800"/>
                  </a:cubicBezTo>
                  <a:cubicBezTo>
                    <a:pt x="20717" y="21162"/>
                    <a:pt x="18067" y="18664"/>
                    <a:pt x="15267" y="19043"/>
                  </a:cubicBezTo>
                  <a:cubicBezTo>
                    <a:pt x="12920" y="18664"/>
                    <a:pt x="10573" y="19648"/>
                    <a:pt x="8151" y="19194"/>
                  </a:cubicBezTo>
                  <a:cubicBezTo>
                    <a:pt x="7394" y="18891"/>
                    <a:pt x="6789" y="18437"/>
                    <a:pt x="6335" y="17756"/>
                  </a:cubicBezTo>
                  <a:cubicBezTo>
                    <a:pt x="6335" y="16847"/>
                    <a:pt x="6638" y="15788"/>
                    <a:pt x="6335" y="14955"/>
                  </a:cubicBezTo>
                  <a:cubicBezTo>
                    <a:pt x="5275" y="11397"/>
                    <a:pt x="5124" y="7158"/>
                    <a:pt x="8757" y="6174"/>
                  </a:cubicBezTo>
                  <a:cubicBezTo>
                    <a:pt x="12087" y="5266"/>
                    <a:pt x="17008" y="5190"/>
                    <a:pt x="19279" y="9581"/>
                  </a:cubicBezTo>
                  <a:cubicBezTo>
                    <a:pt x="20338" y="11624"/>
                    <a:pt x="21625" y="13214"/>
                    <a:pt x="23744" y="13971"/>
                  </a:cubicBezTo>
                  <a:cubicBezTo>
                    <a:pt x="24728" y="15485"/>
                    <a:pt x="26621" y="14804"/>
                    <a:pt x="27832" y="15788"/>
                  </a:cubicBezTo>
                  <a:cubicBezTo>
                    <a:pt x="28059" y="16620"/>
                    <a:pt x="27908" y="17302"/>
                    <a:pt x="27454" y="17983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1" name="任意多边形: 形状 550"/>
            <p:cNvSpPr/>
            <p:nvPr/>
          </p:nvSpPr>
          <p:spPr>
            <a:xfrm>
              <a:off x="6529234" y="2860653"/>
              <a:ext cx="22709" cy="30278"/>
            </a:xfrm>
            <a:custGeom>
              <a:avLst/>
              <a:gdLst>
                <a:gd name="connsiteX0" fmla="*/ 16347 w 22708"/>
                <a:gd name="connsiteY0" fmla="*/ 15063 h 30278"/>
                <a:gd name="connsiteX1" fmla="*/ 8096 w 22708"/>
                <a:gd name="connsiteY1" fmla="*/ 25585 h 30278"/>
                <a:gd name="connsiteX2" fmla="*/ 7036 w 22708"/>
                <a:gd name="connsiteY2" fmla="*/ 9462 h 30278"/>
                <a:gd name="connsiteX3" fmla="*/ 10746 w 22708"/>
                <a:gd name="connsiteY3" fmla="*/ 7418 h 30278"/>
                <a:gd name="connsiteX4" fmla="*/ 14606 w 22708"/>
                <a:gd name="connsiteY4" fmla="*/ 5677 h 30278"/>
                <a:gd name="connsiteX5" fmla="*/ 14606 w 22708"/>
                <a:gd name="connsiteY5" fmla="*/ 5677 h 30278"/>
                <a:gd name="connsiteX6" fmla="*/ 16347 w 22708"/>
                <a:gd name="connsiteY6" fmla="*/ 9386 h 30278"/>
                <a:gd name="connsiteX7" fmla="*/ 16347 w 22708"/>
                <a:gd name="connsiteY7" fmla="*/ 150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6347" y="15063"/>
                  </a:moveTo>
                  <a:cubicBezTo>
                    <a:pt x="20208" y="24147"/>
                    <a:pt x="10897" y="22254"/>
                    <a:pt x="8096" y="25585"/>
                  </a:cubicBezTo>
                  <a:cubicBezTo>
                    <a:pt x="3782" y="20286"/>
                    <a:pt x="6431" y="14836"/>
                    <a:pt x="7036" y="9462"/>
                  </a:cubicBezTo>
                  <a:cubicBezTo>
                    <a:pt x="8248" y="8781"/>
                    <a:pt x="9459" y="8099"/>
                    <a:pt x="10746" y="7418"/>
                  </a:cubicBezTo>
                  <a:cubicBezTo>
                    <a:pt x="11805" y="6358"/>
                    <a:pt x="13547" y="6813"/>
                    <a:pt x="14606" y="5677"/>
                  </a:cubicBezTo>
                  <a:lnTo>
                    <a:pt x="14606" y="5677"/>
                  </a:lnTo>
                  <a:cubicBezTo>
                    <a:pt x="17028" y="6056"/>
                    <a:pt x="19678" y="6358"/>
                    <a:pt x="16347" y="9386"/>
                  </a:cubicBezTo>
                  <a:cubicBezTo>
                    <a:pt x="14077" y="11354"/>
                    <a:pt x="14077" y="13247"/>
                    <a:pt x="16347" y="1506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2" name="任意多边形: 形状 551"/>
            <p:cNvSpPr/>
            <p:nvPr/>
          </p:nvSpPr>
          <p:spPr>
            <a:xfrm>
              <a:off x="6513864" y="2890776"/>
              <a:ext cx="22709" cy="30278"/>
            </a:xfrm>
            <a:custGeom>
              <a:avLst/>
              <a:gdLst>
                <a:gd name="connsiteX0" fmla="*/ 20362 w 22708"/>
                <a:gd name="connsiteY0" fmla="*/ 19230 h 30278"/>
                <a:gd name="connsiteX1" fmla="*/ 20362 w 22708"/>
                <a:gd name="connsiteY1" fmla="*/ 21122 h 30278"/>
                <a:gd name="connsiteX2" fmla="*/ 7721 w 22708"/>
                <a:gd name="connsiteY2" fmla="*/ 25891 h 30278"/>
                <a:gd name="connsiteX3" fmla="*/ 5677 w 22708"/>
                <a:gd name="connsiteY3" fmla="*/ 8935 h 30278"/>
                <a:gd name="connsiteX4" fmla="*/ 13095 w 22708"/>
                <a:gd name="connsiteY4" fmla="*/ 12644 h 30278"/>
                <a:gd name="connsiteX5" fmla="*/ 14761 w 22708"/>
                <a:gd name="connsiteY5" fmla="*/ 5832 h 30278"/>
                <a:gd name="connsiteX6" fmla="*/ 18016 w 22708"/>
                <a:gd name="connsiteY6" fmla="*/ 7421 h 30278"/>
                <a:gd name="connsiteX7" fmla="*/ 20362 w 22708"/>
                <a:gd name="connsiteY7" fmla="*/ 1923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20362" y="19230"/>
                  </a:moveTo>
                  <a:cubicBezTo>
                    <a:pt x="20362" y="19835"/>
                    <a:pt x="20362" y="20517"/>
                    <a:pt x="20362" y="21122"/>
                  </a:cubicBezTo>
                  <a:cubicBezTo>
                    <a:pt x="15593" y="20441"/>
                    <a:pt x="12111" y="23620"/>
                    <a:pt x="7721" y="25891"/>
                  </a:cubicBezTo>
                  <a:cubicBezTo>
                    <a:pt x="6964" y="19911"/>
                    <a:pt x="6283" y="14385"/>
                    <a:pt x="5677" y="8935"/>
                  </a:cubicBezTo>
                  <a:cubicBezTo>
                    <a:pt x="10068" y="7345"/>
                    <a:pt x="10068" y="12417"/>
                    <a:pt x="13095" y="12644"/>
                  </a:cubicBezTo>
                  <a:cubicBezTo>
                    <a:pt x="15820" y="10903"/>
                    <a:pt x="14307" y="8102"/>
                    <a:pt x="14761" y="5832"/>
                  </a:cubicBezTo>
                  <a:cubicBezTo>
                    <a:pt x="16350" y="5302"/>
                    <a:pt x="17258" y="6210"/>
                    <a:pt x="18016" y="7421"/>
                  </a:cubicBezTo>
                  <a:cubicBezTo>
                    <a:pt x="18848" y="11433"/>
                    <a:pt x="19000" y="15445"/>
                    <a:pt x="20362" y="19230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3" name="任意多边形: 形状 552"/>
            <p:cNvSpPr/>
            <p:nvPr/>
          </p:nvSpPr>
          <p:spPr>
            <a:xfrm>
              <a:off x="6391540" y="3085381"/>
              <a:ext cx="22709" cy="22709"/>
            </a:xfrm>
            <a:custGeom>
              <a:avLst/>
              <a:gdLst>
                <a:gd name="connsiteX0" fmla="*/ 5677 w 22708"/>
                <a:gd name="connsiteY0" fmla="*/ 9019 h 22708"/>
                <a:gd name="connsiteX1" fmla="*/ 5677 w 22708"/>
                <a:gd name="connsiteY1" fmla="*/ 7203 h 22708"/>
                <a:gd name="connsiteX2" fmla="*/ 19075 w 22708"/>
                <a:gd name="connsiteY2" fmla="*/ 14772 h 22708"/>
                <a:gd name="connsiteX3" fmla="*/ 19151 w 22708"/>
                <a:gd name="connsiteY3" fmla="*/ 24158 h 22708"/>
                <a:gd name="connsiteX4" fmla="*/ 17183 w 22708"/>
                <a:gd name="connsiteY4" fmla="*/ 22342 h 22708"/>
                <a:gd name="connsiteX5" fmla="*/ 5829 w 22708"/>
                <a:gd name="connsiteY5" fmla="*/ 10912 h 22708"/>
                <a:gd name="connsiteX6" fmla="*/ 5677 w 22708"/>
                <a:gd name="connsiteY6" fmla="*/ 90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9019"/>
                  </a:moveTo>
                  <a:cubicBezTo>
                    <a:pt x="5677" y="8414"/>
                    <a:pt x="5677" y="7808"/>
                    <a:pt x="5677" y="7203"/>
                  </a:cubicBezTo>
                  <a:cubicBezTo>
                    <a:pt x="15442" y="4099"/>
                    <a:pt x="17561" y="5310"/>
                    <a:pt x="19075" y="14772"/>
                  </a:cubicBezTo>
                  <a:cubicBezTo>
                    <a:pt x="19075" y="17876"/>
                    <a:pt x="19151" y="21055"/>
                    <a:pt x="19151" y="24158"/>
                  </a:cubicBezTo>
                  <a:cubicBezTo>
                    <a:pt x="18470" y="23553"/>
                    <a:pt x="17789" y="22947"/>
                    <a:pt x="17183" y="22342"/>
                  </a:cubicBezTo>
                  <a:cubicBezTo>
                    <a:pt x="11808" y="20146"/>
                    <a:pt x="6813" y="17497"/>
                    <a:pt x="5829" y="10912"/>
                  </a:cubicBezTo>
                  <a:cubicBezTo>
                    <a:pt x="5904" y="10306"/>
                    <a:pt x="5829" y="9701"/>
                    <a:pt x="5677" y="901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4" name="任意多边形: 形状 553"/>
            <p:cNvSpPr/>
            <p:nvPr/>
          </p:nvSpPr>
          <p:spPr>
            <a:xfrm>
              <a:off x="6533535" y="2876700"/>
              <a:ext cx="30278" cy="22709"/>
            </a:xfrm>
            <a:custGeom>
              <a:avLst/>
              <a:gdLst>
                <a:gd name="connsiteX0" fmla="*/ 6369 w 30278"/>
                <a:gd name="connsiteY0" fmla="*/ 12490 h 22708"/>
                <a:gd name="connsiteX1" fmla="*/ 19616 w 30278"/>
                <a:gd name="connsiteY1" fmla="*/ 8554 h 22708"/>
                <a:gd name="connsiteX2" fmla="*/ 27336 w 30278"/>
                <a:gd name="connsiteY2" fmla="*/ 10522 h 22708"/>
                <a:gd name="connsiteX3" fmla="*/ 25520 w 30278"/>
                <a:gd name="connsiteY3" fmla="*/ 15064 h 22708"/>
                <a:gd name="connsiteX4" fmla="*/ 16285 w 30278"/>
                <a:gd name="connsiteY4" fmla="*/ 20362 h 22708"/>
                <a:gd name="connsiteX5" fmla="*/ 14014 w 30278"/>
                <a:gd name="connsiteY5" fmla="*/ 20060 h 22708"/>
                <a:gd name="connsiteX6" fmla="*/ 14014 w 30278"/>
                <a:gd name="connsiteY6" fmla="*/ 20060 h 22708"/>
                <a:gd name="connsiteX7" fmla="*/ 10911 w 30278"/>
                <a:gd name="connsiteY7" fmla="*/ 19303 h 22708"/>
                <a:gd name="connsiteX8" fmla="*/ 9246 w 30278"/>
                <a:gd name="connsiteY8" fmla="*/ 18016 h 22708"/>
                <a:gd name="connsiteX9" fmla="*/ 7126 w 30278"/>
                <a:gd name="connsiteY9" fmla="*/ 15821 h 22708"/>
                <a:gd name="connsiteX10" fmla="*/ 6369 w 30278"/>
                <a:gd name="connsiteY10" fmla="*/ 15139 h 22708"/>
                <a:gd name="connsiteX11" fmla="*/ 5763 w 30278"/>
                <a:gd name="connsiteY11" fmla="*/ 14307 h 22708"/>
                <a:gd name="connsiteX12" fmla="*/ 6369 w 30278"/>
                <a:gd name="connsiteY12" fmla="*/ 124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6369" y="12490"/>
                  </a:moveTo>
                  <a:cubicBezTo>
                    <a:pt x="10911" y="11506"/>
                    <a:pt x="16739" y="14912"/>
                    <a:pt x="19616" y="8554"/>
                  </a:cubicBezTo>
                  <a:cubicBezTo>
                    <a:pt x="24082" y="1893"/>
                    <a:pt x="25066" y="8630"/>
                    <a:pt x="27336" y="10522"/>
                  </a:cubicBezTo>
                  <a:cubicBezTo>
                    <a:pt x="28926" y="12944"/>
                    <a:pt x="28245" y="14912"/>
                    <a:pt x="25520" y="15064"/>
                  </a:cubicBezTo>
                  <a:cubicBezTo>
                    <a:pt x="21357" y="15291"/>
                    <a:pt x="19313" y="18470"/>
                    <a:pt x="16285" y="20362"/>
                  </a:cubicBezTo>
                  <a:cubicBezTo>
                    <a:pt x="15453" y="20817"/>
                    <a:pt x="14695" y="20665"/>
                    <a:pt x="14014" y="20060"/>
                  </a:cubicBezTo>
                  <a:lnTo>
                    <a:pt x="14014" y="20060"/>
                  </a:lnTo>
                  <a:cubicBezTo>
                    <a:pt x="13106" y="19227"/>
                    <a:pt x="11971" y="19530"/>
                    <a:pt x="10911" y="19303"/>
                  </a:cubicBezTo>
                  <a:cubicBezTo>
                    <a:pt x="10230" y="19000"/>
                    <a:pt x="9700" y="18546"/>
                    <a:pt x="9246" y="18016"/>
                  </a:cubicBezTo>
                  <a:cubicBezTo>
                    <a:pt x="8564" y="17259"/>
                    <a:pt x="7883" y="16502"/>
                    <a:pt x="7126" y="15821"/>
                  </a:cubicBezTo>
                  <a:cubicBezTo>
                    <a:pt x="6899" y="15594"/>
                    <a:pt x="6596" y="15367"/>
                    <a:pt x="6369" y="15139"/>
                  </a:cubicBezTo>
                  <a:cubicBezTo>
                    <a:pt x="6142" y="14837"/>
                    <a:pt x="5991" y="14610"/>
                    <a:pt x="5763" y="14307"/>
                  </a:cubicBezTo>
                  <a:cubicBezTo>
                    <a:pt x="5537" y="13474"/>
                    <a:pt x="5763" y="12868"/>
                    <a:pt x="6369" y="12490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5" name="任意多边形: 形状 554"/>
            <p:cNvSpPr/>
            <p:nvPr/>
          </p:nvSpPr>
          <p:spPr>
            <a:xfrm>
              <a:off x="6465192" y="2888035"/>
              <a:ext cx="30278" cy="15139"/>
            </a:xfrm>
            <a:custGeom>
              <a:avLst/>
              <a:gdLst>
                <a:gd name="connsiteX0" fmla="*/ 25358 w 30278"/>
                <a:gd name="connsiteY0" fmla="*/ 12509 h 15139"/>
                <a:gd name="connsiteX1" fmla="*/ 5677 w 30278"/>
                <a:gd name="connsiteY1" fmla="*/ 6908 h 15139"/>
                <a:gd name="connsiteX2" fmla="*/ 25358 w 30278"/>
                <a:gd name="connsiteY2" fmla="*/ 10617 h 15139"/>
                <a:gd name="connsiteX3" fmla="*/ 25358 w 30278"/>
                <a:gd name="connsiteY3" fmla="*/ 125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25358" y="12509"/>
                  </a:moveTo>
                  <a:cubicBezTo>
                    <a:pt x="18167" y="14175"/>
                    <a:pt x="12717" y="10012"/>
                    <a:pt x="5677" y="6908"/>
                  </a:cubicBezTo>
                  <a:cubicBezTo>
                    <a:pt x="14079" y="3502"/>
                    <a:pt x="19529" y="7968"/>
                    <a:pt x="25358" y="10617"/>
                  </a:cubicBezTo>
                  <a:cubicBezTo>
                    <a:pt x="25358" y="11223"/>
                    <a:pt x="25358" y="11828"/>
                    <a:pt x="25358" y="12509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6" name="任意多边形: 形状 555"/>
            <p:cNvSpPr/>
            <p:nvPr/>
          </p:nvSpPr>
          <p:spPr>
            <a:xfrm>
              <a:off x="6489992" y="2630463"/>
              <a:ext cx="30278" cy="22709"/>
            </a:xfrm>
            <a:custGeom>
              <a:avLst/>
              <a:gdLst>
                <a:gd name="connsiteX0" fmla="*/ 19558 w 30278"/>
                <a:gd name="connsiteY0" fmla="*/ 7721 h 22708"/>
                <a:gd name="connsiteX1" fmla="*/ 23267 w 30278"/>
                <a:gd name="connsiteY1" fmla="*/ 5677 h 22708"/>
                <a:gd name="connsiteX2" fmla="*/ 19558 w 30278"/>
                <a:gd name="connsiteY2" fmla="*/ 16047 h 22708"/>
                <a:gd name="connsiteX3" fmla="*/ 7674 w 30278"/>
                <a:gd name="connsiteY3" fmla="*/ 22784 h 22708"/>
                <a:gd name="connsiteX4" fmla="*/ 5781 w 30278"/>
                <a:gd name="connsiteY4" fmla="*/ 21043 h 22708"/>
                <a:gd name="connsiteX5" fmla="*/ 6160 w 30278"/>
                <a:gd name="connsiteY5" fmla="*/ 18621 h 22708"/>
                <a:gd name="connsiteX6" fmla="*/ 8279 w 30278"/>
                <a:gd name="connsiteY6" fmla="*/ 15290 h 22708"/>
                <a:gd name="connsiteX7" fmla="*/ 8204 w 30278"/>
                <a:gd name="connsiteY7" fmla="*/ 13474 h 22708"/>
                <a:gd name="connsiteX8" fmla="*/ 10248 w 30278"/>
                <a:gd name="connsiteY8" fmla="*/ 11581 h 22708"/>
                <a:gd name="connsiteX9" fmla="*/ 11913 w 30278"/>
                <a:gd name="connsiteY9" fmla="*/ 11581 h 22708"/>
                <a:gd name="connsiteX10" fmla="*/ 15849 w 30278"/>
                <a:gd name="connsiteY10" fmla="*/ 11581 h 22708"/>
                <a:gd name="connsiteX11" fmla="*/ 15849 w 30278"/>
                <a:gd name="connsiteY11" fmla="*/ 11581 h 22708"/>
                <a:gd name="connsiteX12" fmla="*/ 19558 w 30278"/>
                <a:gd name="connsiteY12" fmla="*/ 7721 h 22708"/>
                <a:gd name="connsiteX13" fmla="*/ 19558 w 30278"/>
                <a:gd name="connsiteY13" fmla="*/ 77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19558" y="7721"/>
                  </a:moveTo>
                  <a:cubicBezTo>
                    <a:pt x="20769" y="7040"/>
                    <a:pt x="21980" y="6358"/>
                    <a:pt x="23267" y="5677"/>
                  </a:cubicBezTo>
                  <a:cubicBezTo>
                    <a:pt x="27052" y="10976"/>
                    <a:pt x="22283" y="13095"/>
                    <a:pt x="19558" y="16047"/>
                  </a:cubicBezTo>
                  <a:cubicBezTo>
                    <a:pt x="15546" y="18167"/>
                    <a:pt x="14259" y="25206"/>
                    <a:pt x="7674" y="22784"/>
                  </a:cubicBezTo>
                  <a:cubicBezTo>
                    <a:pt x="6917" y="22330"/>
                    <a:pt x="6236" y="21800"/>
                    <a:pt x="5781" y="21043"/>
                  </a:cubicBezTo>
                  <a:cubicBezTo>
                    <a:pt x="5555" y="20211"/>
                    <a:pt x="5706" y="19378"/>
                    <a:pt x="6160" y="18621"/>
                  </a:cubicBezTo>
                  <a:cubicBezTo>
                    <a:pt x="7295" y="17788"/>
                    <a:pt x="9642" y="17713"/>
                    <a:pt x="8279" y="15290"/>
                  </a:cubicBezTo>
                  <a:cubicBezTo>
                    <a:pt x="8279" y="14685"/>
                    <a:pt x="8204" y="14079"/>
                    <a:pt x="8204" y="13474"/>
                  </a:cubicBezTo>
                  <a:cubicBezTo>
                    <a:pt x="8885" y="12868"/>
                    <a:pt x="9490" y="12187"/>
                    <a:pt x="10248" y="11581"/>
                  </a:cubicBezTo>
                  <a:cubicBezTo>
                    <a:pt x="10778" y="11657"/>
                    <a:pt x="11383" y="11657"/>
                    <a:pt x="11913" y="11581"/>
                  </a:cubicBezTo>
                  <a:cubicBezTo>
                    <a:pt x="13199" y="12717"/>
                    <a:pt x="14562" y="12717"/>
                    <a:pt x="15849" y="11581"/>
                  </a:cubicBezTo>
                  <a:lnTo>
                    <a:pt x="15849" y="11581"/>
                  </a:lnTo>
                  <a:cubicBezTo>
                    <a:pt x="16682" y="9916"/>
                    <a:pt x="18044" y="8705"/>
                    <a:pt x="19558" y="7721"/>
                  </a:cubicBezTo>
                  <a:lnTo>
                    <a:pt x="19558" y="7721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7" name="任意多边形: 形状 556"/>
            <p:cNvSpPr/>
            <p:nvPr/>
          </p:nvSpPr>
          <p:spPr>
            <a:xfrm>
              <a:off x="6528636" y="2775117"/>
              <a:ext cx="22709" cy="30278"/>
            </a:xfrm>
            <a:custGeom>
              <a:avLst/>
              <a:gdLst>
                <a:gd name="connsiteX0" fmla="*/ 7558 w 22708"/>
                <a:gd name="connsiteY0" fmla="*/ 5677 h 30278"/>
                <a:gd name="connsiteX1" fmla="*/ 10738 w 22708"/>
                <a:gd name="connsiteY1" fmla="*/ 14836 h 30278"/>
                <a:gd name="connsiteX2" fmla="*/ 15128 w 22708"/>
                <a:gd name="connsiteY2" fmla="*/ 15139 h 30278"/>
                <a:gd name="connsiteX3" fmla="*/ 17626 w 22708"/>
                <a:gd name="connsiteY3" fmla="*/ 18848 h 30278"/>
                <a:gd name="connsiteX4" fmla="*/ 15355 w 22708"/>
                <a:gd name="connsiteY4" fmla="*/ 21422 h 30278"/>
                <a:gd name="connsiteX5" fmla="*/ 9375 w 22708"/>
                <a:gd name="connsiteY5" fmla="*/ 24753 h 30278"/>
                <a:gd name="connsiteX6" fmla="*/ 5817 w 22708"/>
                <a:gd name="connsiteY6" fmla="*/ 8629 h 30278"/>
                <a:gd name="connsiteX7" fmla="*/ 7558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7558" y="5677"/>
                  </a:moveTo>
                  <a:cubicBezTo>
                    <a:pt x="7104" y="9084"/>
                    <a:pt x="13917" y="9765"/>
                    <a:pt x="10738" y="14836"/>
                  </a:cubicBezTo>
                  <a:cubicBezTo>
                    <a:pt x="9905" y="16199"/>
                    <a:pt x="13462" y="15593"/>
                    <a:pt x="15128" y="15139"/>
                  </a:cubicBezTo>
                  <a:cubicBezTo>
                    <a:pt x="16642" y="15972"/>
                    <a:pt x="17929" y="16880"/>
                    <a:pt x="17626" y="18848"/>
                  </a:cubicBezTo>
                  <a:cubicBezTo>
                    <a:pt x="17171" y="19984"/>
                    <a:pt x="16415" y="20892"/>
                    <a:pt x="15355" y="21422"/>
                  </a:cubicBezTo>
                  <a:cubicBezTo>
                    <a:pt x="12857" y="21649"/>
                    <a:pt x="11797" y="24374"/>
                    <a:pt x="9375" y="24753"/>
                  </a:cubicBezTo>
                  <a:cubicBezTo>
                    <a:pt x="8088" y="19378"/>
                    <a:pt x="8164" y="13777"/>
                    <a:pt x="5817" y="8629"/>
                  </a:cubicBezTo>
                  <a:cubicBezTo>
                    <a:pt x="5287" y="7342"/>
                    <a:pt x="6347" y="6283"/>
                    <a:pt x="7558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8" name="任意多边形: 形状 557"/>
            <p:cNvSpPr/>
            <p:nvPr/>
          </p:nvSpPr>
          <p:spPr>
            <a:xfrm>
              <a:off x="6532334" y="2790253"/>
              <a:ext cx="15139" cy="22709"/>
            </a:xfrm>
            <a:custGeom>
              <a:avLst/>
              <a:gdLst>
                <a:gd name="connsiteX0" fmla="*/ 5677 w 15139"/>
                <a:gd name="connsiteY0" fmla="*/ 9541 h 22708"/>
                <a:gd name="connsiteX1" fmla="*/ 11354 w 15139"/>
                <a:gd name="connsiteY1" fmla="*/ 5680 h 22708"/>
                <a:gd name="connsiteX2" fmla="*/ 11884 w 15139"/>
                <a:gd name="connsiteY2" fmla="*/ 6891 h 22708"/>
                <a:gd name="connsiteX3" fmla="*/ 11430 w 15139"/>
                <a:gd name="connsiteY3" fmla="*/ 7497 h 22708"/>
                <a:gd name="connsiteX4" fmla="*/ 13928 w 15139"/>
                <a:gd name="connsiteY4" fmla="*/ 12266 h 22708"/>
                <a:gd name="connsiteX5" fmla="*/ 14533 w 15139"/>
                <a:gd name="connsiteY5" fmla="*/ 17262 h 22708"/>
                <a:gd name="connsiteX6" fmla="*/ 9462 w 15139"/>
                <a:gd name="connsiteY6" fmla="*/ 17034 h 22708"/>
                <a:gd name="connsiteX7" fmla="*/ 5677 w 15139"/>
                <a:gd name="connsiteY7" fmla="*/ 95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9541"/>
                  </a:moveTo>
                  <a:cubicBezTo>
                    <a:pt x="6737" y="6967"/>
                    <a:pt x="8478" y="5605"/>
                    <a:pt x="11354" y="5680"/>
                  </a:cubicBezTo>
                  <a:cubicBezTo>
                    <a:pt x="11884" y="6059"/>
                    <a:pt x="12035" y="6513"/>
                    <a:pt x="11884" y="6891"/>
                  </a:cubicBezTo>
                  <a:cubicBezTo>
                    <a:pt x="11733" y="7345"/>
                    <a:pt x="11581" y="7497"/>
                    <a:pt x="11430" y="7497"/>
                  </a:cubicBezTo>
                  <a:cubicBezTo>
                    <a:pt x="9689" y="10373"/>
                    <a:pt x="13777" y="10146"/>
                    <a:pt x="13928" y="12266"/>
                  </a:cubicBezTo>
                  <a:cubicBezTo>
                    <a:pt x="14079" y="13931"/>
                    <a:pt x="16123" y="15672"/>
                    <a:pt x="14533" y="17262"/>
                  </a:cubicBezTo>
                  <a:cubicBezTo>
                    <a:pt x="13171" y="18700"/>
                    <a:pt x="11203" y="16580"/>
                    <a:pt x="9462" y="17034"/>
                  </a:cubicBezTo>
                  <a:cubicBezTo>
                    <a:pt x="8175" y="14612"/>
                    <a:pt x="6888" y="12114"/>
                    <a:pt x="5677" y="9541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9" name="任意多边形: 形状 558"/>
            <p:cNvSpPr/>
            <p:nvPr/>
          </p:nvSpPr>
          <p:spPr>
            <a:xfrm>
              <a:off x="6518872" y="2883829"/>
              <a:ext cx="22709" cy="15139"/>
            </a:xfrm>
            <a:custGeom>
              <a:avLst/>
              <a:gdLst>
                <a:gd name="connsiteX0" fmla="*/ 11645 w 22708"/>
                <a:gd name="connsiteY0" fmla="*/ 14747 h 15139"/>
                <a:gd name="connsiteX1" fmla="*/ 9601 w 22708"/>
                <a:gd name="connsiteY1" fmla="*/ 12930 h 15139"/>
                <a:gd name="connsiteX2" fmla="*/ 9601 w 22708"/>
                <a:gd name="connsiteY2" fmla="*/ 12930 h 15139"/>
                <a:gd name="connsiteX3" fmla="*/ 7784 w 22708"/>
                <a:gd name="connsiteY3" fmla="*/ 10962 h 15139"/>
                <a:gd name="connsiteX4" fmla="*/ 5816 w 22708"/>
                <a:gd name="connsiteY4" fmla="*/ 9145 h 15139"/>
                <a:gd name="connsiteX5" fmla="*/ 7709 w 22708"/>
                <a:gd name="connsiteY5" fmla="*/ 5890 h 15139"/>
                <a:gd name="connsiteX6" fmla="*/ 21031 w 22708"/>
                <a:gd name="connsiteY6" fmla="*/ 7253 h 15139"/>
                <a:gd name="connsiteX7" fmla="*/ 21031 w 22708"/>
                <a:gd name="connsiteY7" fmla="*/ 7253 h 15139"/>
                <a:gd name="connsiteX8" fmla="*/ 18230 w 22708"/>
                <a:gd name="connsiteY8" fmla="*/ 13081 h 15139"/>
                <a:gd name="connsiteX9" fmla="*/ 16338 w 22708"/>
                <a:gd name="connsiteY9" fmla="*/ 14065 h 15139"/>
                <a:gd name="connsiteX10" fmla="*/ 14446 w 22708"/>
                <a:gd name="connsiteY10" fmla="*/ 15201 h 15139"/>
                <a:gd name="connsiteX11" fmla="*/ 13462 w 22708"/>
                <a:gd name="connsiteY11" fmla="*/ 15655 h 15139"/>
                <a:gd name="connsiteX12" fmla="*/ 11645 w 22708"/>
                <a:gd name="connsiteY12" fmla="*/ 14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11645" y="14747"/>
                  </a:moveTo>
                  <a:cubicBezTo>
                    <a:pt x="10964" y="14141"/>
                    <a:pt x="10283" y="13535"/>
                    <a:pt x="9601" y="12930"/>
                  </a:cubicBezTo>
                  <a:lnTo>
                    <a:pt x="9601" y="12930"/>
                  </a:lnTo>
                  <a:cubicBezTo>
                    <a:pt x="9071" y="12249"/>
                    <a:pt x="8390" y="11643"/>
                    <a:pt x="7784" y="10962"/>
                  </a:cubicBezTo>
                  <a:cubicBezTo>
                    <a:pt x="7103" y="10356"/>
                    <a:pt x="6422" y="9751"/>
                    <a:pt x="5816" y="9145"/>
                  </a:cubicBezTo>
                  <a:cubicBezTo>
                    <a:pt x="5286" y="7404"/>
                    <a:pt x="6346" y="6572"/>
                    <a:pt x="7709" y="5890"/>
                  </a:cubicBezTo>
                  <a:cubicBezTo>
                    <a:pt x="12250" y="5285"/>
                    <a:pt x="16641" y="6042"/>
                    <a:pt x="21031" y="7253"/>
                  </a:cubicBezTo>
                  <a:lnTo>
                    <a:pt x="21031" y="7253"/>
                  </a:lnTo>
                  <a:cubicBezTo>
                    <a:pt x="23378" y="10811"/>
                    <a:pt x="20501" y="11795"/>
                    <a:pt x="18230" y="13081"/>
                  </a:cubicBezTo>
                  <a:cubicBezTo>
                    <a:pt x="17625" y="13460"/>
                    <a:pt x="16943" y="13762"/>
                    <a:pt x="16338" y="14065"/>
                  </a:cubicBezTo>
                  <a:cubicBezTo>
                    <a:pt x="15732" y="14444"/>
                    <a:pt x="15127" y="14822"/>
                    <a:pt x="14446" y="15201"/>
                  </a:cubicBezTo>
                  <a:cubicBezTo>
                    <a:pt x="14143" y="15352"/>
                    <a:pt x="13764" y="15504"/>
                    <a:pt x="13462" y="15655"/>
                  </a:cubicBezTo>
                  <a:cubicBezTo>
                    <a:pt x="12704" y="15655"/>
                    <a:pt x="12099" y="15428"/>
                    <a:pt x="11645" y="1474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0" name="任意多边形: 形状 559"/>
            <p:cNvSpPr/>
            <p:nvPr/>
          </p:nvSpPr>
          <p:spPr>
            <a:xfrm>
              <a:off x="6549505" y="2921345"/>
              <a:ext cx="15139" cy="15139"/>
            </a:xfrm>
            <a:custGeom>
              <a:avLst/>
              <a:gdLst>
                <a:gd name="connsiteX0" fmla="*/ 9399 w 15139"/>
                <a:gd name="connsiteY0" fmla="*/ 11445 h 15139"/>
                <a:gd name="connsiteX1" fmla="*/ 5689 w 15139"/>
                <a:gd name="connsiteY1" fmla="*/ 5919 h 15139"/>
                <a:gd name="connsiteX2" fmla="*/ 9474 w 15139"/>
                <a:gd name="connsiteY2" fmla="*/ 5692 h 15139"/>
                <a:gd name="connsiteX3" fmla="*/ 15832 w 15139"/>
                <a:gd name="connsiteY3" fmla="*/ 8266 h 15139"/>
                <a:gd name="connsiteX4" fmla="*/ 9399 w 15139"/>
                <a:gd name="connsiteY4" fmla="*/ 114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99" y="11445"/>
                  </a:moveTo>
                  <a:cubicBezTo>
                    <a:pt x="6825" y="10461"/>
                    <a:pt x="5538" y="8645"/>
                    <a:pt x="5689" y="5919"/>
                  </a:cubicBezTo>
                  <a:cubicBezTo>
                    <a:pt x="6976" y="5844"/>
                    <a:pt x="8187" y="5617"/>
                    <a:pt x="9474" y="5692"/>
                  </a:cubicBezTo>
                  <a:cubicBezTo>
                    <a:pt x="11972" y="5844"/>
                    <a:pt x="15681" y="5390"/>
                    <a:pt x="15832" y="8266"/>
                  </a:cubicBezTo>
                  <a:cubicBezTo>
                    <a:pt x="16135" y="12505"/>
                    <a:pt x="11896" y="10915"/>
                    <a:pt x="9399" y="114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1" name="任意多边形: 形状 560"/>
            <p:cNvSpPr/>
            <p:nvPr/>
          </p:nvSpPr>
          <p:spPr>
            <a:xfrm>
              <a:off x="6535427" y="2923328"/>
              <a:ext cx="15139" cy="15139"/>
            </a:xfrm>
            <a:custGeom>
              <a:avLst/>
              <a:gdLst>
                <a:gd name="connsiteX0" fmla="*/ 6445 w 15139"/>
                <a:gd name="connsiteY0" fmla="*/ 9537 h 15139"/>
                <a:gd name="connsiteX1" fmla="*/ 6369 w 15139"/>
                <a:gd name="connsiteY1" fmla="*/ 7494 h 15139"/>
                <a:gd name="connsiteX2" fmla="*/ 5763 w 15139"/>
                <a:gd name="connsiteY2" fmla="*/ 6283 h 15139"/>
                <a:gd name="connsiteX3" fmla="*/ 6369 w 15139"/>
                <a:gd name="connsiteY3" fmla="*/ 5677 h 15139"/>
                <a:gd name="connsiteX4" fmla="*/ 13939 w 15139"/>
                <a:gd name="connsiteY4" fmla="*/ 5828 h 15139"/>
                <a:gd name="connsiteX5" fmla="*/ 15831 w 15139"/>
                <a:gd name="connsiteY5" fmla="*/ 7645 h 15139"/>
                <a:gd name="connsiteX6" fmla="*/ 15831 w 15139"/>
                <a:gd name="connsiteY6" fmla="*/ 7645 h 15139"/>
                <a:gd name="connsiteX7" fmla="*/ 6445 w 15139"/>
                <a:gd name="connsiteY7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445" y="9537"/>
                  </a:moveTo>
                  <a:cubicBezTo>
                    <a:pt x="6445" y="8856"/>
                    <a:pt x="6369" y="8175"/>
                    <a:pt x="6369" y="7494"/>
                  </a:cubicBezTo>
                  <a:cubicBezTo>
                    <a:pt x="5763" y="7040"/>
                    <a:pt x="5537" y="6661"/>
                    <a:pt x="5763" y="6283"/>
                  </a:cubicBezTo>
                  <a:cubicBezTo>
                    <a:pt x="5991" y="5904"/>
                    <a:pt x="6218" y="5677"/>
                    <a:pt x="6369" y="5677"/>
                  </a:cubicBezTo>
                  <a:cubicBezTo>
                    <a:pt x="8867" y="5753"/>
                    <a:pt x="11441" y="5828"/>
                    <a:pt x="13939" y="5828"/>
                  </a:cubicBezTo>
                  <a:cubicBezTo>
                    <a:pt x="14620" y="6358"/>
                    <a:pt x="15301" y="6964"/>
                    <a:pt x="15831" y="7645"/>
                  </a:cubicBezTo>
                  <a:lnTo>
                    <a:pt x="15831" y="7645"/>
                  </a:lnTo>
                  <a:cubicBezTo>
                    <a:pt x="13787" y="13928"/>
                    <a:pt x="10154" y="11884"/>
                    <a:pt x="6445" y="9537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2" name="任意多边形: 形状 561"/>
            <p:cNvSpPr/>
            <p:nvPr/>
          </p:nvSpPr>
          <p:spPr>
            <a:xfrm>
              <a:off x="6542891" y="2904386"/>
              <a:ext cx="15139" cy="15139"/>
            </a:xfrm>
            <a:custGeom>
              <a:avLst/>
              <a:gdLst>
                <a:gd name="connsiteX0" fmla="*/ 10335 w 15139"/>
                <a:gd name="connsiteY0" fmla="*/ 13265 h 15139"/>
                <a:gd name="connsiteX1" fmla="*/ 5793 w 15139"/>
                <a:gd name="connsiteY1" fmla="*/ 8042 h 15139"/>
                <a:gd name="connsiteX2" fmla="*/ 12303 w 15139"/>
                <a:gd name="connsiteY2" fmla="*/ 5695 h 15139"/>
                <a:gd name="connsiteX3" fmla="*/ 10335 w 15139"/>
                <a:gd name="connsiteY3" fmla="*/ 132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35" y="13265"/>
                  </a:moveTo>
                  <a:cubicBezTo>
                    <a:pt x="9578" y="10843"/>
                    <a:pt x="4885" y="11221"/>
                    <a:pt x="5793" y="8042"/>
                  </a:cubicBezTo>
                  <a:cubicBezTo>
                    <a:pt x="6626" y="5090"/>
                    <a:pt x="9881" y="5771"/>
                    <a:pt x="12303" y="5695"/>
                  </a:cubicBezTo>
                  <a:cubicBezTo>
                    <a:pt x="12076" y="8269"/>
                    <a:pt x="13893" y="11448"/>
                    <a:pt x="10335" y="13265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3" name="任意多边形: 形状 562"/>
            <p:cNvSpPr/>
            <p:nvPr/>
          </p:nvSpPr>
          <p:spPr>
            <a:xfrm>
              <a:off x="6573342" y="2828331"/>
              <a:ext cx="15139" cy="15139"/>
            </a:xfrm>
            <a:custGeom>
              <a:avLst/>
              <a:gdLst>
                <a:gd name="connsiteX0" fmla="*/ 6604 w 15139"/>
                <a:gd name="connsiteY0" fmla="*/ 5677 h 15139"/>
                <a:gd name="connsiteX1" fmla="*/ 8421 w 15139"/>
                <a:gd name="connsiteY1" fmla="*/ 5677 h 15139"/>
                <a:gd name="connsiteX2" fmla="*/ 10389 w 15139"/>
                <a:gd name="connsiteY2" fmla="*/ 7418 h 15139"/>
                <a:gd name="connsiteX3" fmla="*/ 10843 w 15139"/>
                <a:gd name="connsiteY3" fmla="*/ 10749 h 15139"/>
                <a:gd name="connsiteX4" fmla="*/ 6453 w 15139"/>
                <a:gd name="connsiteY4" fmla="*/ 9462 h 15139"/>
                <a:gd name="connsiteX5" fmla="*/ 660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04" y="5677"/>
                  </a:moveTo>
                  <a:cubicBezTo>
                    <a:pt x="7210" y="5677"/>
                    <a:pt x="7816" y="5677"/>
                    <a:pt x="8421" y="5677"/>
                  </a:cubicBezTo>
                  <a:cubicBezTo>
                    <a:pt x="9027" y="6283"/>
                    <a:pt x="9708" y="6888"/>
                    <a:pt x="10389" y="7418"/>
                  </a:cubicBezTo>
                  <a:cubicBezTo>
                    <a:pt x="11676" y="8402"/>
                    <a:pt x="12660" y="9613"/>
                    <a:pt x="10843" y="10749"/>
                  </a:cubicBezTo>
                  <a:cubicBezTo>
                    <a:pt x="9102" y="11884"/>
                    <a:pt x="7513" y="11203"/>
                    <a:pt x="6453" y="9462"/>
                  </a:cubicBezTo>
                  <a:cubicBezTo>
                    <a:pt x="5469" y="8175"/>
                    <a:pt x="5318" y="6888"/>
                    <a:pt x="6604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4" name="任意多边形: 形状 563"/>
            <p:cNvSpPr/>
            <p:nvPr/>
          </p:nvSpPr>
          <p:spPr>
            <a:xfrm>
              <a:off x="6503873" y="2946113"/>
              <a:ext cx="15139" cy="15139"/>
            </a:xfrm>
            <a:custGeom>
              <a:avLst/>
              <a:gdLst>
                <a:gd name="connsiteX0" fmla="*/ 5677 w 15139"/>
                <a:gd name="connsiteY0" fmla="*/ 7645 h 15139"/>
                <a:gd name="connsiteX1" fmla="*/ 11279 w 15139"/>
                <a:gd name="connsiteY1" fmla="*/ 5677 h 15139"/>
                <a:gd name="connsiteX2" fmla="*/ 9462 w 15139"/>
                <a:gd name="connsiteY2" fmla="*/ 11430 h 15139"/>
                <a:gd name="connsiteX3" fmla="*/ 7645 w 15139"/>
                <a:gd name="connsiteY3" fmla="*/ 11506 h 15139"/>
                <a:gd name="connsiteX4" fmla="*/ 5677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645"/>
                  </a:moveTo>
                  <a:cubicBezTo>
                    <a:pt x="6888" y="5223"/>
                    <a:pt x="9235" y="5904"/>
                    <a:pt x="11279" y="5677"/>
                  </a:cubicBezTo>
                  <a:cubicBezTo>
                    <a:pt x="12490" y="8175"/>
                    <a:pt x="10370" y="9613"/>
                    <a:pt x="9462" y="11430"/>
                  </a:cubicBezTo>
                  <a:cubicBezTo>
                    <a:pt x="8856" y="11430"/>
                    <a:pt x="8251" y="11506"/>
                    <a:pt x="7645" y="11506"/>
                  </a:cubicBezTo>
                  <a:cubicBezTo>
                    <a:pt x="6964" y="10219"/>
                    <a:pt x="6359" y="8932"/>
                    <a:pt x="5677" y="764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5" name="任意多边形: 形状 564"/>
            <p:cNvSpPr/>
            <p:nvPr/>
          </p:nvSpPr>
          <p:spPr>
            <a:xfrm>
              <a:off x="6541872" y="2807290"/>
              <a:ext cx="15139" cy="15139"/>
            </a:xfrm>
            <a:custGeom>
              <a:avLst/>
              <a:gdLst>
                <a:gd name="connsiteX0" fmla="*/ 5677 w 15139"/>
                <a:gd name="connsiteY0" fmla="*/ 7718 h 15139"/>
                <a:gd name="connsiteX1" fmla="*/ 10521 w 15139"/>
                <a:gd name="connsiteY1" fmla="*/ 7340 h 15139"/>
                <a:gd name="connsiteX2" fmla="*/ 7570 w 15139"/>
                <a:gd name="connsiteY2" fmla="*/ 9611 h 15139"/>
                <a:gd name="connsiteX3" fmla="*/ 5677 w 15139"/>
                <a:gd name="connsiteY3" fmla="*/ 7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18"/>
                  </a:moveTo>
                  <a:cubicBezTo>
                    <a:pt x="7191" y="5599"/>
                    <a:pt x="9235" y="4615"/>
                    <a:pt x="10521" y="7340"/>
                  </a:cubicBezTo>
                  <a:cubicBezTo>
                    <a:pt x="11505" y="9308"/>
                    <a:pt x="8932" y="9232"/>
                    <a:pt x="7570" y="9611"/>
                  </a:cubicBezTo>
                  <a:cubicBezTo>
                    <a:pt x="6964" y="8929"/>
                    <a:pt x="6282" y="8324"/>
                    <a:pt x="5677" y="7718"/>
                  </a:cubicBezTo>
                  <a:close/>
                </a:path>
              </a:pathLst>
            </a:custGeom>
            <a:solidFill>
              <a:srgbClr val="EF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6" name="任意多边形: 形状 565"/>
            <p:cNvSpPr/>
            <p:nvPr/>
          </p:nvSpPr>
          <p:spPr>
            <a:xfrm>
              <a:off x="6432975" y="3075098"/>
              <a:ext cx="15139" cy="15139"/>
            </a:xfrm>
            <a:custGeom>
              <a:avLst/>
              <a:gdLst>
                <a:gd name="connsiteX0" fmla="*/ 10039 w 15139"/>
                <a:gd name="connsiteY0" fmla="*/ 11808 h 15139"/>
                <a:gd name="connsiteX1" fmla="*/ 8449 w 15139"/>
                <a:gd name="connsiteY1" fmla="*/ 11960 h 15139"/>
                <a:gd name="connsiteX2" fmla="*/ 7314 w 15139"/>
                <a:gd name="connsiteY2" fmla="*/ 11354 h 15139"/>
                <a:gd name="connsiteX3" fmla="*/ 5724 w 15139"/>
                <a:gd name="connsiteY3" fmla="*/ 6661 h 15139"/>
                <a:gd name="connsiteX4" fmla="*/ 6481 w 15139"/>
                <a:gd name="connsiteY4" fmla="*/ 5677 h 15139"/>
                <a:gd name="connsiteX5" fmla="*/ 10039 w 15139"/>
                <a:gd name="connsiteY5" fmla="*/ 5904 h 15139"/>
                <a:gd name="connsiteX6" fmla="*/ 10039 w 15139"/>
                <a:gd name="connsiteY6" fmla="*/ 118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039" y="11808"/>
                  </a:moveTo>
                  <a:cubicBezTo>
                    <a:pt x="9509" y="11808"/>
                    <a:pt x="8979" y="11884"/>
                    <a:pt x="8449" y="11960"/>
                  </a:cubicBezTo>
                  <a:cubicBezTo>
                    <a:pt x="8071" y="11733"/>
                    <a:pt x="7692" y="11581"/>
                    <a:pt x="7314" y="11354"/>
                  </a:cubicBezTo>
                  <a:cubicBezTo>
                    <a:pt x="6103" y="9992"/>
                    <a:pt x="5497" y="8478"/>
                    <a:pt x="5724" y="6661"/>
                  </a:cubicBezTo>
                  <a:cubicBezTo>
                    <a:pt x="5951" y="6358"/>
                    <a:pt x="6254" y="5980"/>
                    <a:pt x="6481" y="5677"/>
                  </a:cubicBezTo>
                  <a:cubicBezTo>
                    <a:pt x="7692" y="5753"/>
                    <a:pt x="8828" y="5828"/>
                    <a:pt x="10039" y="5904"/>
                  </a:cubicBezTo>
                  <a:cubicBezTo>
                    <a:pt x="11401" y="7948"/>
                    <a:pt x="11174" y="9916"/>
                    <a:pt x="10039" y="11808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7" name="任意多边形: 形状 566"/>
            <p:cNvSpPr/>
            <p:nvPr/>
          </p:nvSpPr>
          <p:spPr>
            <a:xfrm>
              <a:off x="6528549" y="2906221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398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6358"/>
                    <a:pt x="10824" y="6964"/>
                    <a:pt x="13398" y="7645"/>
                  </a:cubicBezTo>
                  <a:cubicBezTo>
                    <a:pt x="9765" y="11279"/>
                    <a:pt x="7645" y="8856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8" name="任意多边形: 形状 567"/>
            <p:cNvSpPr/>
            <p:nvPr/>
          </p:nvSpPr>
          <p:spPr>
            <a:xfrm>
              <a:off x="6450583" y="2871929"/>
              <a:ext cx="15139" cy="15139"/>
            </a:xfrm>
            <a:custGeom>
              <a:avLst/>
              <a:gdLst>
                <a:gd name="connsiteX0" fmla="*/ 5752 w 15139"/>
                <a:gd name="connsiteY0" fmla="*/ 9540 h 15139"/>
                <a:gd name="connsiteX1" fmla="*/ 5677 w 15139"/>
                <a:gd name="connsiteY1" fmla="*/ 7648 h 15139"/>
                <a:gd name="connsiteX2" fmla="*/ 7645 w 15139"/>
                <a:gd name="connsiteY2" fmla="*/ 5680 h 15139"/>
                <a:gd name="connsiteX3" fmla="*/ 9537 w 15139"/>
                <a:gd name="connsiteY3" fmla="*/ 9540 h 15139"/>
                <a:gd name="connsiteX4" fmla="*/ 9537 w 15139"/>
                <a:gd name="connsiteY4" fmla="*/ 9540 h 15139"/>
                <a:gd name="connsiteX5" fmla="*/ 5752 w 15139"/>
                <a:gd name="connsiteY5" fmla="*/ 9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2" y="9540"/>
                  </a:moveTo>
                  <a:cubicBezTo>
                    <a:pt x="5752" y="8934"/>
                    <a:pt x="5677" y="8253"/>
                    <a:pt x="5677" y="7648"/>
                  </a:cubicBezTo>
                  <a:cubicBezTo>
                    <a:pt x="6358" y="6967"/>
                    <a:pt x="7040" y="6361"/>
                    <a:pt x="7645" y="5680"/>
                  </a:cubicBezTo>
                  <a:cubicBezTo>
                    <a:pt x="11051" y="5604"/>
                    <a:pt x="10824" y="7269"/>
                    <a:pt x="9537" y="9540"/>
                  </a:cubicBezTo>
                  <a:lnTo>
                    <a:pt x="9537" y="9540"/>
                  </a:lnTo>
                  <a:cubicBezTo>
                    <a:pt x="8251" y="10676"/>
                    <a:pt x="6964" y="10676"/>
                    <a:pt x="5752" y="9540"/>
                  </a:cubicBezTo>
                  <a:close/>
                </a:path>
              </a:pathLst>
            </a:custGeom>
            <a:solidFill>
              <a:srgbClr val="F5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9" name="任意多边形: 形状 568"/>
            <p:cNvSpPr/>
            <p:nvPr/>
          </p:nvSpPr>
          <p:spPr>
            <a:xfrm>
              <a:off x="6513220" y="2926962"/>
              <a:ext cx="7570" cy="15139"/>
            </a:xfrm>
            <a:custGeom>
              <a:avLst/>
              <a:gdLst>
                <a:gd name="connsiteX0" fmla="*/ 5716 w 7569"/>
                <a:gd name="connsiteY0" fmla="*/ 11506 h 15139"/>
                <a:gd name="connsiteX1" fmla="*/ 7457 w 7569"/>
                <a:gd name="connsiteY1" fmla="*/ 5677 h 15139"/>
                <a:gd name="connsiteX2" fmla="*/ 7760 w 7569"/>
                <a:gd name="connsiteY2" fmla="*/ 5904 h 15139"/>
                <a:gd name="connsiteX3" fmla="*/ 7079 w 7569"/>
                <a:gd name="connsiteY3" fmla="*/ 11808 h 15139"/>
                <a:gd name="connsiteX4" fmla="*/ 5716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1506"/>
                  </a:moveTo>
                  <a:cubicBezTo>
                    <a:pt x="5716" y="9386"/>
                    <a:pt x="5262" y="7191"/>
                    <a:pt x="7457" y="5677"/>
                  </a:cubicBezTo>
                  <a:lnTo>
                    <a:pt x="7760" y="5904"/>
                  </a:lnTo>
                  <a:cubicBezTo>
                    <a:pt x="9425" y="8099"/>
                    <a:pt x="9577" y="10068"/>
                    <a:pt x="7079" y="11808"/>
                  </a:cubicBezTo>
                  <a:cubicBezTo>
                    <a:pt x="6624" y="11733"/>
                    <a:pt x="6170" y="11581"/>
                    <a:pt x="5716" y="11506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0" name="任意多边形: 形状 569"/>
            <p:cNvSpPr/>
            <p:nvPr/>
          </p:nvSpPr>
          <p:spPr>
            <a:xfrm>
              <a:off x="6532485" y="2923253"/>
              <a:ext cx="7570" cy="7570"/>
            </a:xfrm>
            <a:custGeom>
              <a:avLst/>
              <a:gdLst>
                <a:gd name="connsiteX0" fmla="*/ 9311 w 7569"/>
                <a:gd name="connsiteY0" fmla="*/ 5753 h 7569"/>
                <a:gd name="connsiteX1" fmla="*/ 9311 w 7569"/>
                <a:gd name="connsiteY1" fmla="*/ 7570 h 7569"/>
                <a:gd name="connsiteX2" fmla="*/ 5677 w 7569"/>
                <a:gd name="connsiteY2" fmla="*/ 5677 h 7569"/>
                <a:gd name="connsiteX3" fmla="*/ 9311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11" y="5753"/>
                  </a:moveTo>
                  <a:cubicBezTo>
                    <a:pt x="9311" y="6358"/>
                    <a:pt x="9311" y="6964"/>
                    <a:pt x="9311" y="7570"/>
                  </a:cubicBezTo>
                  <a:cubicBezTo>
                    <a:pt x="7721" y="7721"/>
                    <a:pt x="6283" y="7418"/>
                    <a:pt x="5677" y="5677"/>
                  </a:cubicBezTo>
                  <a:cubicBezTo>
                    <a:pt x="6889" y="5677"/>
                    <a:pt x="8099" y="5677"/>
                    <a:pt x="9311" y="575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1" name="任意多边形: 形状 570"/>
            <p:cNvSpPr/>
            <p:nvPr/>
          </p:nvSpPr>
          <p:spPr>
            <a:xfrm>
              <a:off x="6511518" y="2932790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753 h 7569"/>
                <a:gd name="connsiteX2" fmla="*/ 7494 w 7569"/>
                <a:gd name="connsiteY2" fmla="*/ 5677 h 7569"/>
                <a:gd name="connsiteX3" fmla="*/ 7645 w 7569"/>
                <a:gd name="connsiteY3" fmla="*/ 5828 h 7569"/>
                <a:gd name="connsiteX4" fmla="*/ 5753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7040"/>
                    <a:pt x="5677" y="6434"/>
                    <a:pt x="5677" y="5753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7494" y="5677"/>
                    <a:pt x="7645" y="5828"/>
                    <a:pt x="7645" y="5828"/>
                  </a:cubicBezTo>
                  <a:cubicBezTo>
                    <a:pt x="7948" y="7342"/>
                    <a:pt x="7342" y="8024"/>
                    <a:pt x="5753" y="7645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2" name="任意多边形: 形状 571"/>
            <p:cNvSpPr/>
            <p:nvPr/>
          </p:nvSpPr>
          <p:spPr>
            <a:xfrm>
              <a:off x="6543688" y="2923480"/>
              <a:ext cx="7570" cy="7570"/>
            </a:xfrm>
            <a:custGeom>
              <a:avLst/>
              <a:gdLst>
                <a:gd name="connsiteX0" fmla="*/ 7570 w 7569"/>
                <a:gd name="connsiteY0" fmla="*/ 7494 h 7569"/>
                <a:gd name="connsiteX1" fmla="*/ 5677 w 7569"/>
                <a:gd name="connsiteY1" fmla="*/ 5677 h 7569"/>
                <a:gd name="connsiteX2" fmla="*/ 7570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494"/>
                  </a:moveTo>
                  <a:cubicBezTo>
                    <a:pt x="6964" y="6888"/>
                    <a:pt x="6283" y="6283"/>
                    <a:pt x="5677" y="5677"/>
                  </a:cubicBezTo>
                  <a:cubicBezTo>
                    <a:pt x="6737" y="5828"/>
                    <a:pt x="7418" y="6434"/>
                    <a:pt x="7570" y="749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3" name="任意多边形: 形状 572"/>
            <p:cNvSpPr/>
            <p:nvPr/>
          </p:nvSpPr>
          <p:spPr>
            <a:xfrm>
              <a:off x="6549441" y="2814748"/>
              <a:ext cx="7570" cy="7570"/>
            </a:xfrm>
            <a:custGeom>
              <a:avLst/>
              <a:gdLst>
                <a:gd name="connsiteX0" fmla="*/ 7494 w 7569"/>
                <a:gd name="connsiteY0" fmla="*/ 7981 h 7569"/>
                <a:gd name="connsiteX1" fmla="*/ 5677 w 7569"/>
                <a:gd name="connsiteY1" fmla="*/ 5937 h 7569"/>
                <a:gd name="connsiteX2" fmla="*/ 5904 w 7569"/>
                <a:gd name="connsiteY2" fmla="*/ 5786 h 7569"/>
                <a:gd name="connsiteX3" fmla="*/ 7721 w 7569"/>
                <a:gd name="connsiteY3" fmla="*/ 7678 h 7569"/>
                <a:gd name="connsiteX4" fmla="*/ 7494 w 7569"/>
                <a:gd name="connsiteY4" fmla="*/ 79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7981"/>
                  </a:moveTo>
                  <a:cubicBezTo>
                    <a:pt x="6888" y="7300"/>
                    <a:pt x="6282" y="6619"/>
                    <a:pt x="5677" y="5937"/>
                  </a:cubicBezTo>
                  <a:lnTo>
                    <a:pt x="5904" y="5786"/>
                  </a:lnTo>
                  <a:cubicBezTo>
                    <a:pt x="7645" y="5407"/>
                    <a:pt x="8251" y="6013"/>
                    <a:pt x="7721" y="7678"/>
                  </a:cubicBezTo>
                  <a:lnTo>
                    <a:pt x="7494" y="7981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4" name="任意多边形: 形状 573"/>
            <p:cNvSpPr/>
            <p:nvPr/>
          </p:nvSpPr>
          <p:spPr>
            <a:xfrm>
              <a:off x="6537935" y="290826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96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829"/>
                    <a:pt x="7418" y="6358"/>
                    <a:pt x="7796" y="7342"/>
                  </a:cubicBezTo>
                  <a:cubicBezTo>
                    <a:pt x="7040" y="6813"/>
                    <a:pt x="6359" y="6283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5" name="任意多边形: 形状 574"/>
            <p:cNvSpPr/>
            <p:nvPr/>
          </p:nvSpPr>
          <p:spPr>
            <a:xfrm>
              <a:off x="6521056" y="28890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494" y="7645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6" name="任意多边形: 形状 575"/>
            <p:cNvSpPr/>
            <p:nvPr/>
          </p:nvSpPr>
          <p:spPr>
            <a:xfrm>
              <a:off x="6475411" y="3320988"/>
              <a:ext cx="37848" cy="45417"/>
            </a:xfrm>
            <a:custGeom>
              <a:avLst/>
              <a:gdLst>
                <a:gd name="connsiteX0" fmla="*/ 30354 w 37847"/>
                <a:gd name="connsiteY0" fmla="*/ 41449 h 45417"/>
                <a:gd name="connsiteX1" fmla="*/ 29521 w 37847"/>
                <a:gd name="connsiteY1" fmla="*/ 38876 h 45417"/>
                <a:gd name="connsiteX2" fmla="*/ 28840 w 37847"/>
                <a:gd name="connsiteY2" fmla="*/ 27975 h 45417"/>
                <a:gd name="connsiteX3" fmla="*/ 15063 w 37847"/>
                <a:gd name="connsiteY3" fmla="*/ 21996 h 45417"/>
                <a:gd name="connsiteX4" fmla="*/ 7570 w 37847"/>
                <a:gd name="connsiteY4" fmla="*/ 16773 h 45417"/>
                <a:gd name="connsiteX5" fmla="*/ 5677 w 37847"/>
                <a:gd name="connsiteY5" fmla="*/ 16697 h 45417"/>
                <a:gd name="connsiteX6" fmla="*/ 5753 w 37847"/>
                <a:gd name="connsiteY6" fmla="*/ 16697 h 45417"/>
                <a:gd name="connsiteX7" fmla="*/ 18848 w 37847"/>
                <a:gd name="connsiteY7" fmla="*/ 7992 h 45417"/>
                <a:gd name="connsiteX8" fmla="*/ 30430 w 37847"/>
                <a:gd name="connsiteY8" fmla="*/ 10868 h 45417"/>
                <a:gd name="connsiteX9" fmla="*/ 34139 w 37847"/>
                <a:gd name="connsiteY9" fmla="*/ 26235 h 45417"/>
                <a:gd name="connsiteX10" fmla="*/ 36107 w 37847"/>
                <a:gd name="connsiteY10" fmla="*/ 18514 h 45417"/>
                <a:gd name="connsiteX11" fmla="*/ 37772 w 37847"/>
                <a:gd name="connsiteY11" fmla="*/ 33804 h 45417"/>
                <a:gd name="connsiteX12" fmla="*/ 36183 w 37847"/>
                <a:gd name="connsiteY12" fmla="*/ 37437 h 45417"/>
                <a:gd name="connsiteX13" fmla="*/ 34139 w 37847"/>
                <a:gd name="connsiteY13" fmla="*/ 42206 h 45417"/>
                <a:gd name="connsiteX14" fmla="*/ 30354 w 37847"/>
                <a:gd name="connsiteY14" fmla="*/ 414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30354" y="41449"/>
                  </a:moveTo>
                  <a:cubicBezTo>
                    <a:pt x="30051" y="40541"/>
                    <a:pt x="29370" y="39027"/>
                    <a:pt x="29521" y="38876"/>
                  </a:cubicBezTo>
                  <a:cubicBezTo>
                    <a:pt x="35728" y="34864"/>
                    <a:pt x="29824" y="31382"/>
                    <a:pt x="28840" y="27975"/>
                  </a:cubicBezTo>
                  <a:cubicBezTo>
                    <a:pt x="28234" y="25932"/>
                    <a:pt x="18621" y="22374"/>
                    <a:pt x="15063" y="21996"/>
                  </a:cubicBezTo>
                  <a:cubicBezTo>
                    <a:pt x="11657" y="21617"/>
                    <a:pt x="10598" y="17681"/>
                    <a:pt x="7570" y="16773"/>
                  </a:cubicBezTo>
                  <a:cubicBezTo>
                    <a:pt x="6889" y="17454"/>
                    <a:pt x="6283" y="17454"/>
                    <a:pt x="5677" y="16697"/>
                  </a:cubicBezTo>
                  <a:lnTo>
                    <a:pt x="5753" y="16697"/>
                  </a:lnTo>
                  <a:cubicBezTo>
                    <a:pt x="9386" y="12761"/>
                    <a:pt x="14685" y="11398"/>
                    <a:pt x="18848" y="7992"/>
                  </a:cubicBezTo>
                  <a:cubicBezTo>
                    <a:pt x="22557" y="4964"/>
                    <a:pt x="28083" y="3980"/>
                    <a:pt x="30430" y="10868"/>
                  </a:cubicBezTo>
                  <a:cubicBezTo>
                    <a:pt x="30505" y="16319"/>
                    <a:pt x="34290" y="20785"/>
                    <a:pt x="34139" y="26235"/>
                  </a:cubicBezTo>
                  <a:cubicBezTo>
                    <a:pt x="34139" y="23434"/>
                    <a:pt x="33457" y="20633"/>
                    <a:pt x="36107" y="18514"/>
                  </a:cubicBezTo>
                  <a:cubicBezTo>
                    <a:pt x="39740" y="23282"/>
                    <a:pt x="37167" y="28657"/>
                    <a:pt x="37772" y="33804"/>
                  </a:cubicBezTo>
                  <a:cubicBezTo>
                    <a:pt x="36183" y="34561"/>
                    <a:pt x="36107" y="35999"/>
                    <a:pt x="36183" y="37437"/>
                  </a:cubicBezTo>
                  <a:cubicBezTo>
                    <a:pt x="36939" y="39633"/>
                    <a:pt x="35728" y="40995"/>
                    <a:pt x="34139" y="42206"/>
                  </a:cubicBezTo>
                  <a:cubicBezTo>
                    <a:pt x="32776" y="42736"/>
                    <a:pt x="31414" y="42660"/>
                    <a:pt x="30354" y="41449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7" name="任意多边形: 形状 576"/>
            <p:cNvSpPr/>
            <p:nvPr/>
          </p:nvSpPr>
          <p:spPr>
            <a:xfrm>
              <a:off x="6511112" y="3325212"/>
              <a:ext cx="30278" cy="30278"/>
            </a:xfrm>
            <a:custGeom>
              <a:avLst/>
              <a:gdLst>
                <a:gd name="connsiteX0" fmla="*/ 23039 w 30278"/>
                <a:gd name="connsiteY0" fmla="*/ 25644 h 30278"/>
                <a:gd name="connsiteX1" fmla="*/ 6992 w 30278"/>
                <a:gd name="connsiteY1" fmla="*/ 17242 h 30278"/>
                <a:gd name="connsiteX2" fmla="*/ 11685 w 30278"/>
                <a:gd name="connsiteY2" fmla="*/ 6720 h 30278"/>
                <a:gd name="connsiteX3" fmla="*/ 16226 w 30278"/>
                <a:gd name="connsiteY3" fmla="*/ 13684 h 30278"/>
                <a:gd name="connsiteX4" fmla="*/ 19406 w 30278"/>
                <a:gd name="connsiteY4" fmla="*/ 6191 h 30278"/>
                <a:gd name="connsiteX5" fmla="*/ 26142 w 30278"/>
                <a:gd name="connsiteY5" fmla="*/ 7174 h 30278"/>
                <a:gd name="connsiteX6" fmla="*/ 26748 w 30278"/>
                <a:gd name="connsiteY6" fmla="*/ 18150 h 30278"/>
                <a:gd name="connsiteX7" fmla="*/ 23039 w 30278"/>
                <a:gd name="connsiteY7" fmla="*/ 256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3039" y="25644"/>
                  </a:moveTo>
                  <a:cubicBezTo>
                    <a:pt x="15015" y="28066"/>
                    <a:pt x="10928" y="22389"/>
                    <a:pt x="6992" y="17242"/>
                  </a:cubicBezTo>
                  <a:cubicBezTo>
                    <a:pt x="4115" y="13457"/>
                    <a:pt x="6083" y="9748"/>
                    <a:pt x="11685" y="6720"/>
                  </a:cubicBezTo>
                  <a:cubicBezTo>
                    <a:pt x="14334" y="8234"/>
                    <a:pt x="15318" y="10884"/>
                    <a:pt x="16226" y="13684"/>
                  </a:cubicBezTo>
                  <a:cubicBezTo>
                    <a:pt x="17665" y="11338"/>
                    <a:pt x="16908" y="8007"/>
                    <a:pt x="19406" y="6191"/>
                  </a:cubicBezTo>
                  <a:cubicBezTo>
                    <a:pt x="21903" y="4904"/>
                    <a:pt x="24023" y="6342"/>
                    <a:pt x="26142" y="7174"/>
                  </a:cubicBezTo>
                  <a:cubicBezTo>
                    <a:pt x="31290" y="10581"/>
                    <a:pt x="30003" y="14290"/>
                    <a:pt x="26748" y="18150"/>
                  </a:cubicBezTo>
                  <a:cubicBezTo>
                    <a:pt x="24477" y="20194"/>
                    <a:pt x="23493" y="22768"/>
                    <a:pt x="23039" y="25644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8" name="任意多边形: 形状 577"/>
            <p:cNvSpPr/>
            <p:nvPr/>
          </p:nvSpPr>
          <p:spPr>
            <a:xfrm>
              <a:off x="6547549" y="3360621"/>
              <a:ext cx="15139" cy="22709"/>
            </a:xfrm>
            <a:custGeom>
              <a:avLst/>
              <a:gdLst>
                <a:gd name="connsiteX0" fmla="*/ 5677 w 15139"/>
                <a:gd name="connsiteY0" fmla="*/ 11354 h 22708"/>
                <a:gd name="connsiteX1" fmla="*/ 7645 w 15139"/>
                <a:gd name="connsiteY1" fmla="*/ 5677 h 22708"/>
                <a:gd name="connsiteX2" fmla="*/ 16123 w 15139"/>
                <a:gd name="connsiteY2" fmla="*/ 20211 h 22708"/>
                <a:gd name="connsiteX3" fmla="*/ 15214 w 15139"/>
                <a:gd name="connsiteY3" fmla="*/ 22709 h 22708"/>
                <a:gd name="connsiteX4" fmla="*/ 9462 w 15139"/>
                <a:gd name="connsiteY4" fmla="*/ 20816 h 22708"/>
                <a:gd name="connsiteX5" fmla="*/ 9386 w 15139"/>
                <a:gd name="connsiteY5" fmla="*/ 18924 h 22708"/>
                <a:gd name="connsiteX6" fmla="*/ 5677 w 15139"/>
                <a:gd name="connsiteY6" fmla="*/ 11354 h 22708"/>
                <a:gd name="connsiteX7" fmla="*/ 5677 w 15139"/>
                <a:gd name="connsiteY7" fmla="*/ 113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11354"/>
                  </a:moveTo>
                  <a:cubicBezTo>
                    <a:pt x="5828" y="9311"/>
                    <a:pt x="5071" y="6888"/>
                    <a:pt x="7645" y="5677"/>
                  </a:cubicBezTo>
                  <a:cubicBezTo>
                    <a:pt x="14079" y="8402"/>
                    <a:pt x="15820" y="13852"/>
                    <a:pt x="16123" y="20211"/>
                  </a:cubicBezTo>
                  <a:cubicBezTo>
                    <a:pt x="16123" y="21195"/>
                    <a:pt x="15820" y="22027"/>
                    <a:pt x="15214" y="22709"/>
                  </a:cubicBezTo>
                  <a:cubicBezTo>
                    <a:pt x="13019" y="23011"/>
                    <a:pt x="11354" y="21573"/>
                    <a:pt x="9462" y="20816"/>
                  </a:cubicBezTo>
                  <a:cubicBezTo>
                    <a:pt x="9462" y="20211"/>
                    <a:pt x="9462" y="19529"/>
                    <a:pt x="9386" y="18924"/>
                  </a:cubicBezTo>
                  <a:cubicBezTo>
                    <a:pt x="8251" y="16426"/>
                    <a:pt x="7872" y="13474"/>
                    <a:pt x="5677" y="11354"/>
                  </a:cubicBezTo>
                  <a:lnTo>
                    <a:pt x="5677" y="11354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9" name="任意多边形: 形状 578"/>
            <p:cNvSpPr/>
            <p:nvPr/>
          </p:nvSpPr>
          <p:spPr>
            <a:xfrm>
              <a:off x="6520904" y="3320680"/>
              <a:ext cx="15139" cy="15139"/>
            </a:xfrm>
            <a:custGeom>
              <a:avLst/>
              <a:gdLst>
                <a:gd name="connsiteX0" fmla="*/ 15366 w 15139"/>
                <a:gd name="connsiteY0" fmla="*/ 13144 h 15139"/>
                <a:gd name="connsiteX1" fmla="*/ 9613 w 15139"/>
                <a:gd name="connsiteY1" fmla="*/ 11327 h 15139"/>
                <a:gd name="connsiteX2" fmla="*/ 5677 w 15139"/>
                <a:gd name="connsiteY2" fmla="*/ 9435 h 15139"/>
                <a:gd name="connsiteX3" fmla="*/ 13322 w 15139"/>
                <a:gd name="connsiteY3" fmla="*/ 5726 h 15139"/>
                <a:gd name="connsiteX4" fmla="*/ 13322 w 15139"/>
                <a:gd name="connsiteY4" fmla="*/ 5726 h 15139"/>
                <a:gd name="connsiteX5" fmla="*/ 15215 w 15139"/>
                <a:gd name="connsiteY5" fmla="*/ 7694 h 15139"/>
                <a:gd name="connsiteX6" fmla="*/ 15215 w 15139"/>
                <a:gd name="connsiteY6" fmla="*/ 9586 h 15139"/>
                <a:gd name="connsiteX7" fmla="*/ 15366 w 15139"/>
                <a:gd name="connsiteY7" fmla="*/ 13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5366" y="13144"/>
                  </a:moveTo>
                  <a:cubicBezTo>
                    <a:pt x="13474" y="12539"/>
                    <a:pt x="11581" y="11933"/>
                    <a:pt x="9613" y="11327"/>
                  </a:cubicBezTo>
                  <a:cubicBezTo>
                    <a:pt x="7948" y="11479"/>
                    <a:pt x="6585" y="10949"/>
                    <a:pt x="5677" y="9435"/>
                  </a:cubicBezTo>
                  <a:cubicBezTo>
                    <a:pt x="7115" y="5953"/>
                    <a:pt x="10068" y="5499"/>
                    <a:pt x="13322" y="5726"/>
                  </a:cubicBezTo>
                  <a:lnTo>
                    <a:pt x="13322" y="5726"/>
                  </a:lnTo>
                  <a:cubicBezTo>
                    <a:pt x="13928" y="6407"/>
                    <a:pt x="14609" y="7013"/>
                    <a:pt x="15215" y="7694"/>
                  </a:cubicBezTo>
                  <a:cubicBezTo>
                    <a:pt x="15215" y="8300"/>
                    <a:pt x="15215" y="8905"/>
                    <a:pt x="15215" y="9586"/>
                  </a:cubicBezTo>
                  <a:cubicBezTo>
                    <a:pt x="16350" y="10646"/>
                    <a:pt x="16426" y="11857"/>
                    <a:pt x="15366" y="1314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0" name="任意多边形: 形状 579"/>
            <p:cNvSpPr/>
            <p:nvPr/>
          </p:nvSpPr>
          <p:spPr>
            <a:xfrm>
              <a:off x="6553188" y="3229051"/>
              <a:ext cx="37848" cy="37848"/>
            </a:xfrm>
            <a:custGeom>
              <a:avLst/>
              <a:gdLst>
                <a:gd name="connsiteX0" fmla="*/ 37961 w 37847"/>
                <a:gd name="connsiteY0" fmla="*/ 8110 h 37847"/>
                <a:gd name="connsiteX1" fmla="*/ 37734 w 37847"/>
                <a:gd name="connsiteY1" fmla="*/ 9927 h 37847"/>
                <a:gd name="connsiteX2" fmla="*/ 24942 w 37847"/>
                <a:gd name="connsiteY2" fmla="*/ 27716 h 37847"/>
                <a:gd name="connsiteX3" fmla="*/ 23277 w 37847"/>
                <a:gd name="connsiteY3" fmla="*/ 29684 h 37847"/>
                <a:gd name="connsiteX4" fmla="*/ 17675 w 37847"/>
                <a:gd name="connsiteY4" fmla="*/ 32863 h 37847"/>
                <a:gd name="connsiteX5" fmla="*/ 10332 w 37847"/>
                <a:gd name="connsiteY5" fmla="*/ 35285 h 37847"/>
                <a:gd name="connsiteX6" fmla="*/ 10332 w 37847"/>
                <a:gd name="connsiteY6" fmla="*/ 20676 h 37847"/>
                <a:gd name="connsiteX7" fmla="*/ 14647 w 37847"/>
                <a:gd name="connsiteY7" fmla="*/ 15831 h 37847"/>
                <a:gd name="connsiteX8" fmla="*/ 24109 w 37847"/>
                <a:gd name="connsiteY8" fmla="*/ 5764 h 37847"/>
                <a:gd name="connsiteX9" fmla="*/ 30619 w 37847"/>
                <a:gd name="connsiteY9" fmla="*/ 6142 h 37847"/>
                <a:gd name="connsiteX10" fmla="*/ 32284 w 37847"/>
                <a:gd name="connsiteY10" fmla="*/ 6142 h 37847"/>
                <a:gd name="connsiteX11" fmla="*/ 37961 w 37847"/>
                <a:gd name="connsiteY11" fmla="*/ 811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7961" y="8110"/>
                  </a:moveTo>
                  <a:cubicBezTo>
                    <a:pt x="37961" y="8716"/>
                    <a:pt x="37886" y="9322"/>
                    <a:pt x="37734" y="9927"/>
                  </a:cubicBezTo>
                  <a:cubicBezTo>
                    <a:pt x="31981" y="14847"/>
                    <a:pt x="27894" y="20903"/>
                    <a:pt x="24942" y="27716"/>
                  </a:cubicBezTo>
                  <a:cubicBezTo>
                    <a:pt x="24487" y="28473"/>
                    <a:pt x="23882" y="29078"/>
                    <a:pt x="23277" y="29684"/>
                  </a:cubicBezTo>
                  <a:cubicBezTo>
                    <a:pt x="21535" y="30895"/>
                    <a:pt x="19567" y="31803"/>
                    <a:pt x="17675" y="32863"/>
                  </a:cubicBezTo>
                  <a:cubicBezTo>
                    <a:pt x="15404" y="34150"/>
                    <a:pt x="13209" y="35815"/>
                    <a:pt x="10332" y="35285"/>
                  </a:cubicBezTo>
                  <a:cubicBezTo>
                    <a:pt x="4125" y="31273"/>
                    <a:pt x="4125" y="27791"/>
                    <a:pt x="10332" y="20676"/>
                  </a:cubicBezTo>
                  <a:cubicBezTo>
                    <a:pt x="17069" y="23855"/>
                    <a:pt x="13436" y="17648"/>
                    <a:pt x="14647" y="15831"/>
                  </a:cubicBezTo>
                  <a:cubicBezTo>
                    <a:pt x="16766" y="11517"/>
                    <a:pt x="17524" y="5915"/>
                    <a:pt x="24109" y="5764"/>
                  </a:cubicBezTo>
                  <a:cubicBezTo>
                    <a:pt x="26304" y="5234"/>
                    <a:pt x="28348" y="7353"/>
                    <a:pt x="30619" y="6142"/>
                  </a:cubicBezTo>
                  <a:cubicBezTo>
                    <a:pt x="31149" y="6142"/>
                    <a:pt x="31754" y="6142"/>
                    <a:pt x="32284" y="6142"/>
                  </a:cubicBezTo>
                  <a:cubicBezTo>
                    <a:pt x="33798" y="7883"/>
                    <a:pt x="36599" y="5915"/>
                    <a:pt x="37961" y="811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1" name="任意多边形: 形状 580"/>
            <p:cNvSpPr/>
            <p:nvPr/>
          </p:nvSpPr>
          <p:spPr>
            <a:xfrm>
              <a:off x="6555144" y="3247759"/>
              <a:ext cx="37848" cy="30278"/>
            </a:xfrm>
            <a:custGeom>
              <a:avLst/>
              <a:gdLst>
                <a:gd name="connsiteX0" fmla="*/ 9512 w 37847"/>
                <a:gd name="connsiteY0" fmla="*/ 15820 h 30278"/>
                <a:gd name="connsiteX1" fmla="*/ 15264 w 37847"/>
                <a:gd name="connsiteY1" fmla="*/ 12036 h 30278"/>
                <a:gd name="connsiteX2" fmla="*/ 20942 w 37847"/>
                <a:gd name="connsiteY2" fmla="*/ 10143 h 30278"/>
                <a:gd name="connsiteX3" fmla="*/ 20942 w 37847"/>
                <a:gd name="connsiteY3" fmla="*/ 10143 h 30278"/>
                <a:gd name="connsiteX4" fmla="*/ 33356 w 37847"/>
                <a:gd name="connsiteY4" fmla="*/ 5829 h 30278"/>
                <a:gd name="connsiteX5" fmla="*/ 34718 w 37847"/>
                <a:gd name="connsiteY5" fmla="*/ 5677 h 30278"/>
                <a:gd name="connsiteX6" fmla="*/ 35930 w 37847"/>
                <a:gd name="connsiteY6" fmla="*/ 6283 h 30278"/>
                <a:gd name="connsiteX7" fmla="*/ 36005 w 37847"/>
                <a:gd name="connsiteY7" fmla="*/ 15972 h 30278"/>
                <a:gd name="connsiteX8" fmla="*/ 32902 w 37847"/>
                <a:gd name="connsiteY8" fmla="*/ 16804 h 30278"/>
                <a:gd name="connsiteX9" fmla="*/ 31236 w 37847"/>
                <a:gd name="connsiteY9" fmla="*/ 16804 h 30278"/>
                <a:gd name="connsiteX10" fmla="*/ 29874 w 37847"/>
                <a:gd name="connsiteY10" fmla="*/ 19908 h 30278"/>
                <a:gd name="connsiteX11" fmla="*/ 28965 w 37847"/>
                <a:gd name="connsiteY11" fmla="*/ 23617 h 30278"/>
                <a:gd name="connsiteX12" fmla="*/ 27073 w 37847"/>
                <a:gd name="connsiteY12" fmla="*/ 25131 h 30278"/>
                <a:gd name="connsiteX13" fmla="*/ 8603 w 37847"/>
                <a:gd name="connsiteY13" fmla="*/ 29673 h 30278"/>
                <a:gd name="connsiteX14" fmla="*/ 5878 w 37847"/>
                <a:gd name="connsiteY14" fmla="*/ 19605 h 30278"/>
                <a:gd name="connsiteX15" fmla="*/ 5954 w 37847"/>
                <a:gd name="connsiteY15" fmla="*/ 19681 h 30278"/>
                <a:gd name="connsiteX16" fmla="*/ 9512 w 37847"/>
                <a:gd name="connsiteY16" fmla="*/ 158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9512" y="15820"/>
                  </a:moveTo>
                  <a:cubicBezTo>
                    <a:pt x="11404" y="14534"/>
                    <a:pt x="13372" y="13322"/>
                    <a:pt x="15264" y="12036"/>
                  </a:cubicBezTo>
                  <a:cubicBezTo>
                    <a:pt x="17838" y="13398"/>
                    <a:pt x="19125" y="10976"/>
                    <a:pt x="20942" y="10143"/>
                  </a:cubicBezTo>
                  <a:lnTo>
                    <a:pt x="20942" y="10143"/>
                  </a:lnTo>
                  <a:cubicBezTo>
                    <a:pt x="24651" y="7418"/>
                    <a:pt x="29419" y="7872"/>
                    <a:pt x="33356" y="5829"/>
                  </a:cubicBezTo>
                  <a:cubicBezTo>
                    <a:pt x="33810" y="5753"/>
                    <a:pt x="34264" y="5677"/>
                    <a:pt x="34718" y="5677"/>
                  </a:cubicBezTo>
                  <a:cubicBezTo>
                    <a:pt x="35097" y="5904"/>
                    <a:pt x="35551" y="6056"/>
                    <a:pt x="35930" y="6283"/>
                  </a:cubicBezTo>
                  <a:cubicBezTo>
                    <a:pt x="35930" y="9538"/>
                    <a:pt x="36005" y="12717"/>
                    <a:pt x="36005" y="15972"/>
                  </a:cubicBezTo>
                  <a:cubicBezTo>
                    <a:pt x="35172" y="16880"/>
                    <a:pt x="34112" y="17031"/>
                    <a:pt x="32902" y="16804"/>
                  </a:cubicBezTo>
                  <a:cubicBezTo>
                    <a:pt x="32372" y="17031"/>
                    <a:pt x="31842" y="14912"/>
                    <a:pt x="31236" y="16804"/>
                  </a:cubicBezTo>
                  <a:cubicBezTo>
                    <a:pt x="31085" y="17940"/>
                    <a:pt x="30555" y="19000"/>
                    <a:pt x="29874" y="19908"/>
                  </a:cubicBezTo>
                  <a:cubicBezTo>
                    <a:pt x="28435" y="20892"/>
                    <a:pt x="29041" y="22330"/>
                    <a:pt x="28965" y="23617"/>
                  </a:cubicBezTo>
                  <a:cubicBezTo>
                    <a:pt x="28435" y="24298"/>
                    <a:pt x="27830" y="24753"/>
                    <a:pt x="27073" y="25131"/>
                  </a:cubicBezTo>
                  <a:cubicBezTo>
                    <a:pt x="21623" y="29597"/>
                    <a:pt x="14356" y="26645"/>
                    <a:pt x="8603" y="29673"/>
                  </a:cubicBezTo>
                  <a:cubicBezTo>
                    <a:pt x="4592" y="27175"/>
                    <a:pt x="8376" y="22482"/>
                    <a:pt x="5878" y="19605"/>
                  </a:cubicBezTo>
                  <a:lnTo>
                    <a:pt x="5954" y="19681"/>
                  </a:lnTo>
                  <a:cubicBezTo>
                    <a:pt x="5046" y="16350"/>
                    <a:pt x="6408" y="15291"/>
                    <a:pt x="9512" y="1582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2" name="任意多边形: 形状 581"/>
            <p:cNvSpPr/>
            <p:nvPr/>
          </p:nvSpPr>
          <p:spPr>
            <a:xfrm>
              <a:off x="6559054" y="3264594"/>
              <a:ext cx="30278" cy="22709"/>
            </a:xfrm>
            <a:custGeom>
              <a:avLst/>
              <a:gdLst>
                <a:gd name="connsiteX0" fmla="*/ 5677 w 30278"/>
                <a:gd name="connsiteY0" fmla="*/ 12081 h 22708"/>
                <a:gd name="connsiteX1" fmla="*/ 6585 w 30278"/>
                <a:gd name="connsiteY1" fmla="*/ 8069 h 22708"/>
                <a:gd name="connsiteX2" fmla="*/ 24677 w 30278"/>
                <a:gd name="connsiteY2" fmla="*/ 6631 h 22708"/>
                <a:gd name="connsiteX3" fmla="*/ 32019 w 30278"/>
                <a:gd name="connsiteY3" fmla="*/ 10340 h 22708"/>
                <a:gd name="connsiteX4" fmla="*/ 28537 w 30278"/>
                <a:gd name="connsiteY4" fmla="*/ 15790 h 22708"/>
                <a:gd name="connsiteX5" fmla="*/ 20968 w 30278"/>
                <a:gd name="connsiteY5" fmla="*/ 21921 h 22708"/>
                <a:gd name="connsiteX6" fmla="*/ 9159 w 30278"/>
                <a:gd name="connsiteY6" fmla="*/ 17607 h 22708"/>
                <a:gd name="connsiteX7" fmla="*/ 5677 w 30278"/>
                <a:gd name="connsiteY7" fmla="*/ 120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12081"/>
                  </a:moveTo>
                  <a:cubicBezTo>
                    <a:pt x="5904" y="10642"/>
                    <a:pt x="5829" y="7615"/>
                    <a:pt x="6585" y="8069"/>
                  </a:cubicBezTo>
                  <a:cubicBezTo>
                    <a:pt x="13096" y="11702"/>
                    <a:pt x="18621" y="6328"/>
                    <a:pt x="24677" y="6631"/>
                  </a:cubicBezTo>
                  <a:cubicBezTo>
                    <a:pt x="29067" y="3905"/>
                    <a:pt x="30278" y="7615"/>
                    <a:pt x="32019" y="10340"/>
                  </a:cubicBezTo>
                  <a:cubicBezTo>
                    <a:pt x="32474" y="13216"/>
                    <a:pt x="31490" y="15563"/>
                    <a:pt x="28537" y="15790"/>
                  </a:cubicBezTo>
                  <a:cubicBezTo>
                    <a:pt x="24450" y="16168"/>
                    <a:pt x="23314" y="19650"/>
                    <a:pt x="20968" y="21921"/>
                  </a:cubicBezTo>
                  <a:cubicBezTo>
                    <a:pt x="17789" y="18439"/>
                    <a:pt x="13247" y="18742"/>
                    <a:pt x="9159" y="17607"/>
                  </a:cubicBezTo>
                  <a:cubicBezTo>
                    <a:pt x="7343" y="16168"/>
                    <a:pt x="5829" y="14503"/>
                    <a:pt x="5677" y="12081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3" name="任意多边形: 形状 582"/>
            <p:cNvSpPr/>
            <p:nvPr/>
          </p:nvSpPr>
          <p:spPr>
            <a:xfrm>
              <a:off x="6570409" y="3233301"/>
              <a:ext cx="22709" cy="30278"/>
            </a:xfrm>
            <a:custGeom>
              <a:avLst/>
              <a:gdLst>
                <a:gd name="connsiteX0" fmla="*/ 20589 w 22708"/>
                <a:gd name="connsiteY0" fmla="*/ 20741 h 30278"/>
                <a:gd name="connsiteX1" fmla="*/ 19000 w 22708"/>
                <a:gd name="connsiteY1" fmla="*/ 20816 h 30278"/>
                <a:gd name="connsiteX2" fmla="*/ 19000 w 22708"/>
                <a:gd name="connsiteY2" fmla="*/ 20816 h 30278"/>
                <a:gd name="connsiteX3" fmla="*/ 5677 w 22708"/>
                <a:gd name="connsiteY3" fmla="*/ 24601 h 30278"/>
                <a:gd name="connsiteX4" fmla="*/ 20589 w 22708"/>
                <a:gd name="connsiteY4" fmla="*/ 5677 h 30278"/>
                <a:gd name="connsiteX5" fmla="*/ 20589 w 22708"/>
                <a:gd name="connsiteY5" fmla="*/ 207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20589" y="20741"/>
                  </a:moveTo>
                  <a:cubicBezTo>
                    <a:pt x="20059" y="20741"/>
                    <a:pt x="19530" y="20816"/>
                    <a:pt x="19000" y="20816"/>
                  </a:cubicBezTo>
                  <a:lnTo>
                    <a:pt x="19000" y="20816"/>
                  </a:lnTo>
                  <a:cubicBezTo>
                    <a:pt x="15972" y="26948"/>
                    <a:pt x="10219" y="23768"/>
                    <a:pt x="5677" y="24601"/>
                  </a:cubicBezTo>
                  <a:cubicBezTo>
                    <a:pt x="8403" y="16502"/>
                    <a:pt x="10143" y="7721"/>
                    <a:pt x="20589" y="5677"/>
                  </a:cubicBezTo>
                  <a:cubicBezTo>
                    <a:pt x="20589" y="10673"/>
                    <a:pt x="20589" y="15745"/>
                    <a:pt x="20589" y="20741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4" name="任意多边形: 形状 583"/>
            <p:cNvSpPr/>
            <p:nvPr/>
          </p:nvSpPr>
          <p:spPr>
            <a:xfrm>
              <a:off x="6567529" y="3212228"/>
              <a:ext cx="22709" cy="22709"/>
            </a:xfrm>
            <a:custGeom>
              <a:avLst/>
              <a:gdLst>
                <a:gd name="connsiteX0" fmla="*/ 23545 w 22708"/>
                <a:gd name="connsiteY0" fmla="*/ 7826 h 22708"/>
                <a:gd name="connsiteX1" fmla="*/ 23696 w 22708"/>
                <a:gd name="connsiteY1" fmla="*/ 15245 h 22708"/>
                <a:gd name="connsiteX2" fmla="*/ 11736 w 22708"/>
                <a:gd name="connsiteY2" fmla="*/ 18272 h 22708"/>
                <a:gd name="connsiteX3" fmla="*/ 9768 w 22708"/>
                <a:gd name="connsiteY3" fmla="*/ 17061 h 22708"/>
                <a:gd name="connsiteX4" fmla="*/ 5832 w 22708"/>
                <a:gd name="connsiteY4" fmla="*/ 12974 h 22708"/>
                <a:gd name="connsiteX5" fmla="*/ 5983 w 22708"/>
                <a:gd name="connsiteY5" fmla="*/ 9416 h 22708"/>
                <a:gd name="connsiteX6" fmla="*/ 17943 w 22708"/>
                <a:gd name="connsiteY6" fmla="*/ 6994 h 22708"/>
                <a:gd name="connsiteX7" fmla="*/ 23545 w 22708"/>
                <a:gd name="connsiteY7" fmla="*/ 78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545" y="7826"/>
                  </a:moveTo>
                  <a:cubicBezTo>
                    <a:pt x="23620" y="10325"/>
                    <a:pt x="23620" y="12747"/>
                    <a:pt x="23696" y="15245"/>
                  </a:cubicBezTo>
                  <a:cubicBezTo>
                    <a:pt x="20214" y="18121"/>
                    <a:pt x="16959" y="22133"/>
                    <a:pt x="11736" y="18272"/>
                  </a:cubicBezTo>
                  <a:cubicBezTo>
                    <a:pt x="10979" y="18045"/>
                    <a:pt x="10298" y="17667"/>
                    <a:pt x="9768" y="17061"/>
                  </a:cubicBezTo>
                  <a:cubicBezTo>
                    <a:pt x="9314" y="14942"/>
                    <a:pt x="6816" y="14639"/>
                    <a:pt x="5832" y="12974"/>
                  </a:cubicBezTo>
                  <a:cubicBezTo>
                    <a:pt x="5605" y="11763"/>
                    <a:pt x="5605" y="10552"/>
                    <a:pt x="5983" y="9416"/>
                  </a:cubicBezTo>
                  <a:cubicBezTo>
                    <a:pt x="9314" y="5556"/>
                    <a:pt x="13326" y="4572"/>
                    <a:pt x="17943" y="6994"/>
                  </a:cubicBezTo>
                  <a:cubicBezTo>
                    <a:pt x="19835" y="7221"/>
                    <a:pt x="21879" y="6464"/>
                    <a:pt x="23545" y="7826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5" name="任意多边形: 形状 584"/>
            <p:cNvSpPr/>
            <p:nvPr/>
          </p:nvSpPr>
          <p:spPr>
            <a:xfrm>
              <a:off x="6560509" y="3275085"/>
              <a:ext cx="22709" cy="22709"/>
            </a:xfrm>
            <a:custGeom>
              <a:avLst/>
              <a:gdLst>
                <a:gd name="connsiteX0" fmla="*/ 7856 w 22708"/>
                <a:gd name="connsiteY0" fmla="*/ 5677 h 22708"/>
                <a:gd name="connsiteX1" fmla="*/ 19437 w 22708"/>
                <a:gd name="connsiteY1" fmla="*/ 11430 h 22708"/>
                <a:gd name="connsiteX2" fmla="*/ 13608 w 22708"/>
                <a:gd name="connsiteY2" fmla="*/ 16880 h 22708"/>
                <a:gd name="connsiteX3" fmla="*/ 7931 w 22708"/>
                <a:gd name="connsiteY3" fmla="*/ 13322 h 22708"/>
                <a:gd name="connsiteX4" fmla="*/ 7931 w 22708"/>
                <a:gd name="connsiteY4" fmla="*/ 13247 h 22708"/>
                <a:gd name="connsiteX5" fmla="*/ 6115 w 22708"/>
                <a:gd name="connsiteY5" fmla="*/ 11279 h 22708"/>
                <a:gd name="connsiteX6" fmla="*/ 6190 w 22708"/>
                <a:gd name="connsiteY6" fmla="*/ 11354 h 22708"/>
                <a:gd name="connsiteX7" fmla="*/ 7856 w 2270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856" y="5677"/>
                  </a:moveTo>
                  <a:cubicBezTo>
                    <a:pt x="14592" y="7115"/>
                    <a:pt x="15955" y="7797"/>
                    <a:pt x="19437" y="11430"/>
                  </a:cubicBezTo>
                  <a:cubicBezTo>
                    <a:pt x="18680" y="14533"/>
                    <a:pt x="14896" y="14382"/>
                    <a:pt x="13608" y="16880"/>
                  </a:cubicBezTo>
                  <a:cubicBezTo>
                    <a:pt x="8915" y="20135"/>
                    <a:pt x="9597" y="14760"/>
                    <a:pt x="7931" y="13322"/>
                  </a:cubicBezTo>
                  <a:lnTo>
                    <a:pt x="7931" y="13247"/>
                  </a:lnTo>
                  <a:cubicBezTo>
                    <a:pt x="7402" y="12565"/>
                    <a:pt x="6720" y="11960"/>
                    <a:pt x="6115" y="11279"/>
                  </a:cubicBezTo>
                  <a:lnTo>
                    <a:pt x="6190" y="11354"/>
                  </a:lnTo>
                  <a:cubicBezTo>
                    <a:pt x="5055" y="8932"/>
                    <a:pt x="5888" y="7115"/>
                    <a:pt x="7856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6" name="任意多边形: 形状 585"/>
            <p:cNvSpPr/>
            <p:nvPr/>
          </p:nvSpPr>
          <p:spPr>
            <a:xfrm>
              <a:off x="6575405" y="3202000"/>
              <a:ext cx="15139" cy="22709"/>
            </a:xfrm>
            <a:custGeom>
              <a:avLst/>
              <a:gdLst>
                <a:gd name="connsiteX0" fmla="*/ 15669 w 15139"/>
                <a:gd name="connsiteY0" fmla="*/ 18054 h 22708"/>
                <a:gd name="connsiteX1" fmla="*/ 10143 w 15139"/>
                <a:gd name="connsiteY1" fmla="*/ 19795 h 22708"/>
                <a:gd name="connsiteX2" fmla="*/ 5677 w 15139"/>
                <a:gd name="connsiteY2" fmla="*/ 9652 h 22708"/>
                <a:gd name="connsiteX3" fmla="*/ 12035 w 15139"/>
                <a:gd name="connsiteY3" fmla="*/ 6549 h 22708"/>
                <a:gd name="connsiteX4" fmla="*/ 12035 w 15139"/>
                <a:gd name="connsiteY4" fmla="*/ 6549 h 22708"/>
                <a:gd name="connsiteX5" fmla="*/ 15744 w 15139"/>
                <a:gd name="connsiteY5" fmla="*/ 6624 h 22708"/>
                <a:gd name="connsiteX6" fmla="*/ 15669 w 15139"/>
                <a:gd name="connsiteY6" fmla="*/ 180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669" y="18054"/>
                  </a:moveTo>
                  <a:cubicBezTo>
                    <a:pt x="13852" y="18735"/>
                    <a:pt x="12263" y="20022"/>
                    <a:pt x="10143" y="19795"/>
                  </a:cubicBezTo>
                  <a:cubicBezTo>
                    <a:pt x="7266" y="16995"/>
                    <a:pt x="6964" y="13134"/>
                    <a:pt x="5677" y="9652"/>
                  </a:cubicBezTo>
                  <a:cubicBezTo>
                    <a:pt x="6510" y="6019"/>
                    <a:pt x="10370" y="8592"/>
                    <a:pt x="12035" y="6549"/>
                  </a:cubicBezTo>
                  <a:lnTo>
                    <a:pt x="12035" y="6549"/>
                  </a:lnTo>
                  <a:cubicBezTo>
                    <a:pt x="13322" y="5337"/>
                    <a:pt x="14533" y="5413"/>
                    <a:pt x="15744" y="6624"/>
                  </a:cubicBezTo>
                  <a:cubicBezTo>
                    <a:pt x="15820" y="10409"/>
                    <a:pt x="15744" y="14194"/>
                    <a:pt x="15669" y="18054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7" name="任意多边形: 形状 586"/>
            <p:cNvSpPr/>
            <p:nvPr/>
          </p:nvSpPr>
          <p:spPr>
            <a:xfrm>
              <a:off x="6577467" y="3257457"/>
              <a:ext cx="15139" cy="22709"/>
            </a:xfrm>
            <a:custGeom>
              <a:avLst/>
              <a:gdLst>
                <a:gd name="connsiteX0" fmla="*/ 13531 w 15139"/>
                <a:gd name="connsiteY0" fmla="*/ 17477 h 22708"/>
                <a:gd name="connsiteX1" fmla="*/ 6188 w 15139"/>
                <a:gd name="connsiteY1" fmla="*/ 13768 h 22708"/>
                <a:gd name="connsiteX2" fmla="*/ 6188 w 15139"/>
                <a:gd name="connsiteY2" fmla="*/ 11875 h 22708"/>
                <a:gd name="connsiteX3" fmla="*/ 5734 w 15139"/>
                <a:gd name="connsiteY3" fmla="*/ 10588 h 22708"/>
                <a:gd name="connsiteX4" fmla="*/ 6188 w 15139"/>
                <a:gd name="connsiteY4" fmla="*/ 9983 h 22708"/>
                <a:gd name="connsiteX5" fmla="*/ 8156 w 15139"/>
                <a:gd name="connsiteY5" fmla="*/ 6198 h 22708"/>
                <a:gd name="connsiteX6" fmla="*/ 9973 w 15139"/>
                <a:gd name="connsiteY6" fmla="*/ 6122 h 22708"/>
                <a:gd name="connsiteX7" fmla="*/ 13606 w 15139"/>
                <a:gd name="connsiteY7" fmla="*/ 6274 h 22708"/>
                <a:gd name="connsiteX8" fmla="*/ 13531 w 15139"/>
                <a:gd name="connsiteY8" fmla="*/ 174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3531" y="17477"/>
                  </a:moveTo>
                  <a:cubicBezTo>
                    <a:pt x="11033" y="16417"/>
                    <a:pt x="9519" y="13389"/>
                    <a:pt x="6188" y="13768"/>
                  </a:cubicBezTo>
                  <a:cubicBezTo>
                    <a:pt x="6188" y="13162"/>
                    <a:pt x="6188" y="12481"/>
                    <a:pt x="6188" y="11875"/>
                  </a:cubicBezTo>
                  <a:cubicBezTo>
                    <a:pt x="5734" y="11421"/>
                    <a:pt x="5583" y="11042"/>
                    <a:pt x="5734" y="10588"/>
                  </a:cubicBezTo>
                  <a:cubicBezTo>
                    <a:pt x="5885" y="10134"/>
                    <a:pt x="6037" y="9983"/>
                    <a:pt x="6188" y="9983"/>
                  </a:cubicBezTo>
                  <a:cubicBezTo>
                    <a:pt x="6869" y="8696"/>
                    <a:pt x="7475" y="7485"/>
                    <a:pt x="8156" y="6198"/>
                  </a:cubicBezTo>
                  <a:cubicBezTo>
                    <a:pt x="8762" y="5517"/>
                    <a:pt x="9367" y="5517"/>
                    <a:pt x="9973" y="6122"/>
                  </a:cubicBezTo>
                  <a:cubicBezTo>
                    <a:pt x="11184" y="6198"/>
                    <a:pt x="12395" y="6198"/>
                    <a:pt x="13606" y="6274"/>
                  </a:cubicBezTo>
                  <a:cubicBezTo>
                    <a:pt x="13606" y="9983"/>
                    <a:pt x="13531" y="13692"/>
                    <a:pt x="13531" y="17477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8" name="任意多边形: 形状 587"/>
            <p:cNvSpPr/>
            <p:nvPr/>
          </p:nvSpPr>
          <p:spPr>
            <a:xfrm>
              <a:off x="6573498" y="3349718"/>
              <a:ext cx="22709" cy="30278"/>
            </a:xfrm>
            <a:custGeom>
              <a:avLst/>
              <a:gdLst>
                <a:gd name="connsiteX0" fmla="*/ 6372 w 22708"/>
                <a:gd name="connsiteY0" fmla="*/ 10751 h 30278"/>
                <a:gd name="connsiteX1" fmla="*/ 11671 w 22708"/>
                <a:gd name="connsiteY1" fmla="*/ 7799 h 30278"/>
                <a:gd name="connsiteX2" fmla="*/ 17727 w 22708"/>
                <a:gd name="connsiteY2" fmla="*/ 7118 h 30278"/>
                <a:gd name="connsiteX3" fmla="*/ 17424 w 22708"/>
                <a:gd name="connsiteY3" fmla="*/ 18775 h 30278"/>
                <a:gd name="connsiteX4" fmla="*/ 15532 w 22708"/>
                <a:gd name="connsiteY4" fmla="*/ 25966 h 30278"/>
                <a:gd name="connsiteX5" fmla="*/ 11369 w 22708"/>
                <a:gd name="connsiteY5" fmla="*/ 30432 h 30278"/>
                <a:gd name="connsiteX6" fmla="*/ 9173 w 22708"/>
                <a:gd name="connsiteY6" fmla="*/ 29372 h 30278"/>
                <a:gd name="connsiteX7" fmla="*/ 7962 w 22708"/>
                <a:gd name="connsiteY7" fmla="*/ 24604 h 30278"/>
                <a:gd name="connsiteX8" fmla="*/ 7130 w 22708"/>
                <a:gd name="connsiteY8" fmla="*/ 18699 h 30278"/>
                <a:gd name="connsiteX9" fmla="*/ 5691 w 22708"/>
                <a:gd name="connsiteY9" fmla="*/ 13022 h 30278"/>
                <a:gd name="connsiteX10" fmla="*/ 6372 w 22708"/>
                <a:gd name="connsiteY10" fmla="*/ 107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6372" y="10751"/>
                  </a:moveTo>
                  <a:cubicBezTo>
                    <a:pt x="8795" y="10903"/>
                    <a:pt x="10687" y="9919"/>
                    <a:pt x="11671" y="7799"/>
                  </a:cubicBezTo>
                  <a:cubicBezTo>
                    <a:pt x="13412" y="4241"/>
                    <a:pt x="15532" y="5983"/>
                    <a:pt x="17727" y="7118"/>
                  </a:cubicBezTo>
                  <a:cubicBezTo>
                    <a:pt x="17651" y="10978"/>
                    <a:pt x="17576" y="14839"/>
                    <a:pt x="17424" y="18775"/>
                  </a:cubicBezTo>
                  <a:cubicBezTo>
                    <a:pt x="15910" y="20895"/>
                    <a:pt x="15834" y="23468"/>
                    <a:pt x="15532" y="25966"/>
                  </a:cubicBezTo>
                  <a:cubicBezTo>
                    <a:pt x="14926" y="28161"/>
                    <a:pt x="13639" y="29827"/>
                    <a:pt x="11369" y="30432"/>
                  </a:cubicBezTo>
                  <a:cubicBezTo>
                    <a:pt x="10460" y="30432"/>
                    <a:pt x="9779" y="30129"/>
                    <a:pt x="9173" y="29372"/>
                  </a:cubicBezTo>
                  <a:cubicBezTo>
                    <a:pt x="8341" y="27858"/>
                    <a:pt x="8114" y="26269"/>
                    <a:pt x="7962" y="24604"/>
                  </a:cubicBezTo>
                  <a:cubicBezTo>
                    <a:pt x="7735" y="22635"/>
                    <a:pt x="7281" y="20667"/>
                    <a:pt x="7130" y="18699"/>
                  </a:cubicBezTo>
                  <a:cubicBezTo>
                    <a:pt x="7054" y="16731"/>
                    <a:pt x="6221" y="14915"/>
                    <a:pt x="5691" y="13022"/>
                  </a:cubicBezTo>
                  <a:cubicBezTo>
                    <a:pt x="5616" y="12190"/>
                    <a:pt x="5842" y="11433"/>
                    <a:pt x="6372" y="10751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9" name="任意多边形: 形状 588"/>
            <p:cNvSpPr/>
            <p:nvPr/>
          </p:nvSpPr>
          <p:spPr>
            <a:xfrm>
              <a:off x="6574984" y="3369192"/>
              <a:ext cx="15139" cy="22709"/>
            </a:xfrm>
            <a:custGeom>
              <a:avLst/>
              <a:gdLst>
                <a:gd name="connsiteX0" fmla="*/ 8822 w 15139"/>
                <a:gd name="connsiteY0" fmla="*/ 10352 h 22708"/>
                <a:gd name="connsiteX1" fmla="*/ 12531 w 15139"/>
                <a:gd name="connsiteY1" fmla="*/ 6492 h 22708"/>
                <a:gd name="connsiteX2" fmla="*/ 16165 w 15139"/>
                <a:gd name="connsiteY2" fmla="*/ 6341 h 22708"/>
                <a:gd name="connsiteX3" fmla="*/ 16316 w 15139"/>
                <a:gd name="connsiteY3" fmla="*/ 19814 h 22708"/>
                <a:gd name="connsiteX4" fmla="*/ 6930 w 15139"/>
                <a:gd name="connsiteY4" fmla="*/ 19890 h 22708"/>
                <a:gd name="connsiteX5" fmla="*/ 5719 w 15139"/>
                <a:gd name="connsiteY5" fmla="*/ 16181 h 22708"/>
                <a:gd name="connsiteX6" fmla="*/ 8822 w 15139"/>
                <a:gd name="connsiteY6" fmla="*/ 103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822" y="10352"/>
                  </a:moveTo>
                  <a:cubicBezTo>
                    <a:pt x="10639" y="9595"/>
                    <a:pt x="11926" y="8384"/>
                    <a:pt x="12531" y="6492"/>
                  </a:cubicBezTo>
                  <a:cubicBezTo>
                    <a:pt x="13667" y="5432"/>
                    <a:pt x="14878" y="5432"/>
                    <a:pt x="16165" y="6341"/>
                  </a:cubicBezTo>
                  <a:cubicBezTo>
                    <a:pt x="16240" y="10807"/>
                    <a:pt x="16240" y="15273"/>
                    <a:pt x="16316" y="19814"/>
                  </a:cubicBezTo>
                  <a:cubicBezTo>
                    <a:pt x="13137" y="19814"/>
                    <a:pt x="10033" y="17014"/>
                    <a:pt x="6930" y="19890"/>
                  </a:cubicBezTo>
                  <a:cubicBezTo>
                    <a:pt x="5794" y="18906"/>
                    <a:pt x="5568" y="17619"/>
                    <a:pt x="5719" y="16181"/>
                  </a:cubicBezTo>
                  <a:cubicBezTo>
                    <a:pt x="6098" y="13986"/>
                    <a:pt x="6703" y="11791"/>
                    <a:pt x="8822" y="10352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0" name="任意多边形: 形状 589"/>
            <p:cNvSpPr/>
            <p:nvPr/>
          </p:nvSpPr>
          <p:spPr>
            <a:xfrm>
              <a:off x="6581716" y="3362816"/>
              <a:ext cx="7570" cy="15139"/>
            </a:xfrm>
            <a:custGeom>
              <a:avLst/>
              <a:gdLst>
                <a:gd name="connsiteX0" fmla="*/ 9358 w 7569"/>
                <a:gd name="connsiteY0" fmla="*/ 12793 h 15139"/>
                <a:gd name="connsiteX1" fmla="*/ 5724 w 7569"/>
                <a:gd name="connsiteY1" fmla="*/ 12944 h 15139"/>
                <a:gd name="connsiteX2" fmla="*/ 9206 w 7569"/>
                <a:gd name="connsiteY2" fmla="*/ 5677 h 15139"/>
                <a:gd name="connsiteX3" fmla="*/ 9358 w 7569"/>
                <a:gd name="connsiteY3" fmla="*/ 127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358" y="12793"/>
                  </a:moveTo>
                  <a:cubicBezTo>
                    <a:pt x="8146" y="12868"/>
                    <a:pt x="6935" y="12868"/>
                    <a:pt x="5724" y="12944"/>
                  </a:cubicBezTo>
                  <a:cubicBezTo>
                    <a:pt x="5573" y="9916"/>
                    <a:pt x="5573" y="6888"/>
                    <a:pt x="9206" y="5677"/>
                  </a:cubicBezTo>
                  <a:cubicBezTo>
                    <a:pt x="9282" y="8024"/>
                    <a:pt x="9358" y="10370"/>
                    <a:pt x="9358" y="12793"/>
                  </a:cubicBez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1" name="任意多边形: 形状 590"/>
            <p:cNvSpPr/>
            <p:nvPr/>
          </p:nvSpPr>
          <p:spPr>
            <a:xfrm>
              <a:off x="6533242" y="3431017"/>
              <a:ext cx="37848" cy="37848"/>
            </a:xfrm>
            <a:custGeom>
              <a:avLst/>
              <a:gdLst>
                <a:gd name="connsiteX0" fmla="*/ 31565 w 37847"/>
                <a:gd name="connsiteY0" fmla="*/ 37999 h 37847"/>
                <a:gd name="connsiteX1" fmla="*/ 21876 w 37847"/>
                <a:gd name="connsiteY1" fmla="*/ 36031 h 37847"/>
                <a:gd name="connsiteX2" fmla="*/ 17713 w 37847"/>
                <a:gd name="connsiteY2" fmla="*/ 36334 h 37847"/>
                <a:gd name="connsiteX3" fmla="*/ 9084 w 37847"/>
                <a:gd name="connsiteY3" fmla="*/ 25737 h 37847"/>
                <a:gd name="connsiteX4" fmla="*/ 6964 w 37847"/>
                <a:gd name="connsiteY4" fmla="*/ 18394 h 37847"/>
                <a:gd name="connsiteX5" fmla="*/ 20135 w 37847"/>
                <a:gd name="connsiteY5" fmla="*/ 7570 h 37847"/>
                <a:gd name="connsiteX6" fmla="*/ 21952 w 37847"/>
                <a:gd name="connsiteY6" fmla="*/ 7494 h 37847"/>
                <a:gd name="connsiteX7" fmla="*/ 25812 w 37847"/>
                <a:gd name="connsiteY7" fmla="*/ 5677 h 37847"/>
                <a:gd name="connsiteX8" fmla="*/ 25812 w 37847"/>
                <a:gd name="connsiteY8" fmla="*/ 5677 h 37847"/>
                <a:gd name="connsiteX9" fmla="*/ 33609 w 37847"/>
                <a:gd name="connsiteY9" fmla="*/ 11127 h 37847"/>
                <a:gd name="connsiteX10" fmla="*/ 29597 w 37847"/>
                <a:gd name="connsiteY10" fmla="*/ 15442 h 37847"/>
                <a:gd name="connsiteX11" fmla="*/ 29900 w 37847"/>
                <a:gd name="connsiteY11" fmla="*/ 20438 h 37847"/>
                <a:gd name="connsiteX12" fmla="*/ 30127 w 37847"/>
                <a:gd name="connsiteY12" fmla="*/ 22482 h 37847"/>
                <a:gd name="connsiteX13" fmla="*/ 28008 w 37847"/>
                <a:gd name="connsiteY13" fmla="*/ 24753 h 37847"/>
                <a:gd name="connsiteX14" fmla="*/ 27932 w 37847"/>
                <a:gd name="connsiteY14" fmla="*/ 26720 h 37847"/>
                <a:gd name="connsiteX15" fmla="*/ 30581 w 37847"/>
                <a:gd name="connsiteY15" fmla="*/ 28916 h 37847"/>
                <a:gd name="connsiteX16" fmla="*/ 34896 w 37847"/>
                <a:gd name="connsiteY16" fmla="*/ 29219 h 37847"/>
                <a:gd name="connsiteX17" fmla="*/ 37394 w 37847"/>
                <a:gd name="connsiteY17" fmla="*/ 30127 h 37847"/>
                <a:gd name="connsiteX18" fmla="*/ 31565 w 37847"/>
                <a:gd name="connsiteY18" fmla="*/ 3799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31565" y="37999"/>
                  </a:moveTo>
                  <a:cubicBezTo>
                    <a:pt x="27099" y="30733"/>
                    <a:pt x="27099" y="30733"/>
                    <a:pt x="21876" y="36031"/>
                  </a:cubicBezTo>
                  <a:cubicBezTo>
                    <a:pt x="20589" y="37015"/>
                    <a:pt x="19227" y="37242"/>
                    <a:pt x="17713" y="36334"/>
                  </a:cubicBezTo>
                  <a:cubicBezTo>
                    <a:pt x="15594" y="32246"/>
                    <a:pt x="15594" y="26720"/>
                    <a:pt x="9084" y="25737"/>
                  </a:cubicBezTo>
                  <a:cubicBezTo>
                    <a:pt x="4769" y="25055"/>
                    <a:pt x="5148" y="21422"/>
                    <a:pt x="6964" y="18394"/>
                  </a:cubicBezTo>
                  <a:cubicBezTo>
                    <a:pt x="9992" y="13171"/>
                    <a:pt x="13701" y="8705"/>
                    <a:pt x="20135" y="7570"/>
                  </a:cubicBezTo>
                  <a:cubicBezTo>
                    <a:pt x="20741" y="7570"/>
                    <a:pt x="21346" y="7570"/>
                    <a:pt x="21952" y="7494"/>
                  </a:cubicBezTo>
                  <a:cubicBezTo>
                    <a:pt x="23012" y="6359"/>
                    <a:pt x="24753" y="6813"/>
                    <a:pt x="25812" y="5677"/>
                  </a:cubicBezTo>
                  <a:lnTo>
                    <a:pt x="25812" y="5677"/>
                  </a:lnTo>
                  <a:cubicBezTo>
                    <a:pt x="29294" y="6283"/>
                    <a:pt x="32852" y="6661"/>
                    <a:pt x="33609" y="11127"/>
                  </a:cubicBezTo>
                  <a:cubicBezTo>
                    <a:pt x="32701" y="12944"/>
                    <a:pt x="30733" y="13777"/>
                    <a:pt x="29597" y="15442"/>
                  </a:cubicBezTo>
                  <a:cubicBezTo>
                    <a:pt x="28386" y="17183"/>
                    <a:pt x="28992" y="18848"/>
                    <a:pt x="29900" y="20438"/>
                  </a:cubicBezTo>
                  <a:cubicBezTo>
                    <a:pt x="30127" y="21119"/>
                    <a:pt x="30203" y="21800"/>
                    <a:pt x="30127" y="22482"/>
                  </a:cubicBezTo>
                  <a:cubicBezTo>
                    <a:pt x="29597" y="23390"/>
                    <a:pt x="28689" y="24071"/>
                    <a:pt x="28008" y="24753"/>
                  </a:cubicBezTo>
                  <a:cubicBezTo>
                    <a:pt x="27780" y="25434"/>
                    <a:pt x="27705" y="26039"/>
                    <a:pt x="27932" y="26720"/>
                  </a:cubicBezTo>
                  <a:cubicBezTo>
                    <a:pt x="28689" y="27629"/>
                    <a:pt x="29673" y="28310"/>
                    <a:pt x="30581" y="28916"/>
                  </a:cubicBezTo>
                  <a:cubicBezTo>
                    <a:pt x="31944" y="30430"/>
                    <a:pt x="33382" y="29673"/>
                    <a:pt x="34896" y="29219"/>
                  </a:cubicBezTo>
                  <a:cubicBezTo>
                    <a:pt x="35804" y="29294"/>
                    <a:pt x="36637" y="29597"/>
                    <a:pt x="37394" y="30127"/>
                  </a:cubicBezTo>
                  <a:cubicBezTo>
                    <a:pt x="38454" y="35123"/>
                    <a:pt x="38378" y="38983"/>
                    <a:pt x="31565" y="37999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2" name="任意多边形: 形状 591"/>
            <p:cNvSpPr/>
            <p:nvPr/>
          </p:nvSpPr>
          <p:spPr>
            <a:xfrm>
              <a:off x="6579871" y="3011828"/>
              <a:ext cx="15139" cy="30278"/>
            </a:xfrm>
            <a:custGeom>
              <a:avLst/>
              <a:gdLst>
                <a:gd name="connsiteX0" fmla="*/ 11354 w 15139"/>
                <a:gd name="connsiteY0" fmla="*/ 25498 h 30278"/>
                <a:gd name="connsiteX1" fmla="*/ 5677 w 15139"/>
                <a:gd name="connsiteY1" fmla="*/ 10359 h 30278"/>
                <a:gd name="connsiteX2" fmla="*/ 5677 w 15139"/>
                <a:gd name="connsiteY2" fmla="*/ 10359 h 30278"/>
                <a:gd name="connsiteX3" fmla="*/ 11354 w 15139"/>
                <a:gd name="connsiteY3" fmla="*/ 6574 h 30278"/>
                <a:gd name="connsiteX4" fmla="*/ 11354 w 15139"/>
                <a:gd name="connsiteY4" fmla="*/ 254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11354" y="25498"/>
                  </a:moveTo>
                  <a:cubicBezTo>
                    <a:pt x="7948" y="21032"/>
                    <a:pt x="7115" y="15582"/>
                    <a:pt x="5677" y="10359"/>
                  </a:cubicBezTo>
                  <a:lnTo>
                    <a:pt x="5677" y="10359"/>
                  </a:lnTo>
                  <a:cubicBezTo>
                    <a:pt x="7343" y="8769"/>
                    <a:pt x="6661" y="3622"/>
                    <a:pt x="11354" y="6574"/>
                  </a:cubicBezTo>
                  <a:cubicBezTo>
                    <a:pt x="11354" y="12857"/>
                    <a:pt x="11354" y="19215"/>
                    <a:pt x="11354" y="25498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3" name="任意多边形: 形状 592"/>
            <p:cNvSpPr/>
            <p:nvPr/>
          </p:nvSpPr>
          <p:spPr>
            <a:xfrm>
              <a:off x="6484192" y="2629803"/>
              <a:ext cx="105974" cy="105974"/>
            </a:xfrm>
            <a:custGeom>
              <a:avLst/>
              <a:gdLst>
                <a:gd name="connsiteX0" fmla="*/ 23390 w 105973"/>
                <a:gd name="connsiteY0" fmla="*/ 15950 h 105973"/>
                <a:gd name="connsiteX1" fmla="*/ 28991 w 105973"/>
                <a:gd name="connsiteY1" fmla="*/ 6337 h 105973"/>
                <a:gd name="connsiteX2" fmla="*/ 28991 w 105973"/>
                <a:gd name="connsiteY2" fmla="*/ 6337 h 105973"/>
                <a:gd name="connsiteX3" fmla="*/ 40648 w 105973"/>
                <a:gd name="connsiteY3" fmla="*/ 6715 h 105973"/>
                <a:gd name="connsiteX4" fmla="*/ 42995 w 105973"/>
                <a:gd name="connsiteY4" fmla="*/ 7775 h 105973"/>
                <a:gd name="connsiteX5" fmla="*/ 51549 w 105973"/>
                <a:gd name="connsiteY5" fmla="*/ 12392 h 105973"/>
                <a:gd name="connsiteX6" fmla="*/ 54954 w 105973"/>
                <a:gd name="connsiteY6" fmla="*/ 18221 h 105973"/>
                <a:gd name="connsiteX7" fmla="*/ 53819 w 105973"/>
                <a:gd name="connsiteY7" fmla="*/ 19886 h 105973"/>
                <a:gd name="connsiteX8" fmla="*/ 52078 w 105973"/>
                <a:gd name="connsiteY8" fmla="*/ 20265 h 105973"/>
                <a:gd name="connsiteX9" fmla="*/ 53516 w 105973"/>
                <a:gd name="connsiteY9" fmla="*/ 21551 h 105973"/>
                <a:gd name="connsiteX10" fmla="*/ 61540 w 105973"/>
                <a:gd name="connsiteY10" fmla="*/ 28970 h 105973"/>
                <a:gd name="connsiteX11" fmla="*/ 65704 w 105973"/>
                <a:gd name="connsiteY11" fmla="*/ 27229 h 105973"/>
                <a:gd name="connsiteX12" fmla="*/ 76150 w 105973"/>
                <a:gd name="connsiteY12" fmla="*/ 29197 h 105973"/>
                <a:gd name="connsiteX13" fmla="*/ 71305 w 105973"/>
                <a:gd name="connsiteY13" fmla="*/ 44942 h 105973"/>
                <a:gd name="connsiteX14" fmla="*/ 89320 w 105973"/>
                <a:gd name="connsiteY14" fmla="*/ 48272 h 105973"/>
                <a:gd name="connsiteX15" fmla="*/ 95982 w 105973"/>
                <a:gd name="connsiteY15" fmla="*/ 47591 h 105973"/>
                <a:gd name="connsiteX16" fmla="*/ 99766 w 105973"/>
                <a:gd name="connsiteY16" fmla="*/ 45774 h 105973"/>
                <a:gd name="connsiteX17" fmla="*/ 101432 w 105973"/>
                <a:gd name="connsiteY17" fmla="*/ 44185 h 105973"/>
                <a:gd name="connsiteX18" fmla="*/ 106730 w 105973"/>
                <a:gd name="connsiteY18" fmla="*/ 42671 h 105973"/>
                <a:gd name="connsiteX19" fmla="*/ 106806 w 105973"/>
                <a:gd name="connsiteY19" fmla="*/ 61594 h 105973"/>
                <a:gd name="connsiteX20" fmla="*/ 101583 w 105973"/>
                <a:gd name="connsiteY20" fmla="*/ 67423 h 105973"/>
                <a:gd name="connsiteX21" fmla="*/ 99615 w 105973"/>
                <a:gd name="connsiteY21" fmla="*/ 69694 h 105973"/>
                <a:gd name="connsiteX22" fmla="*/ 99085 w 105973"/>
                <a:gd name="connsiteY22" fmla="*/ 70451 h 105973"/>
                <a:gd name="connsiteX23" fmla="*/ 96587 w 105973"/>
                <a:gd name="connsiteY23" fmla="*/ 77112 h 105973"/>
                <a:gd name="connsiteX24" fmla="*/ 83416 w 105973"/>
                <a:gd name="connsiteY24" fmla="*/ 78323 h 105973"/>
                <a:gd name="connsiteX25" fmla="*/ 64719 w 105973"/>
                <a:gd name="connsiteY25" fmla="*/ 79383 h 105973"/>
                <a:gd name="connsiteX26" fmla="*/ 63962 w 105973"/>
                <a:gd name="connsiteY26" fmla="*/ 89980 h 105973"/>
                <a:gd name="connsiteX27" fmla="*/ 66688 w 105973"/>
                <a:gd name="connsiteY27" fmla="*/ 89829 h 105973"/>
                <a:gd name="connsiteX28" fmla="*/ 71078 w 105973"/>
                <a:gd name="connsiteY28" fmla="*/ 93008 h 105973"/>
                <a:gd name="connsiteX29" fmla="*/ 82583 w 105973"/>
                <a:gd name="connsiteY29" fmla="*/ 97852 h 105973"/>
                <a:gd name="connsiteX30" fmla="*/ 78193 w 105973"/>
                <a:gd name="connsiteY30" fmla="*/ 101637 h 105973"/>
                <a:gd name="connsiteX31" fmla="*/ 44282 w 105973"/>
                <a:gd name="connsiteY31" fmla="*/ 104060 h 105973"/>
                <a:gd name="connsiteX32" fmla="*/ 42616 w 105973"/>
                <a:gd name="connsiteY32" fmla="*/ 103227 h 105973"/>
                <a:gd name="connsiteX33" fmla="*/ 26266 w 105973"/>
                <a:gd name="connsiteY33" fmla="*/ 97550 h 105973"/>
                <a:gd name="connsiteX34" fmla="*/ 9008 w 105973"/>
                <a:gd name="connsiteY34" fmla="*/ 97777 h 105973"/>
                <a:gd name="connsiteX35" fmla="*/ 6661 w 105973"/>
                <a:gd name="connsiteY35" fmla="*/ 96717 h 105973"/>
                <a:gd name="connsiteX36" fmla="*/ 5677 w 105973"/>
                <a:gd name="connsiteY36" fmla="*/ 94371 h 105973"/>
                <a:gd name="connsiteX37" fmla="*/ 6964 w 105973"/>
                <a:gd name="connsiteY37" fmla="*/ 90661 h 105973"/>
                <a:gd name="connsiteX38" fmla="*/ 15820 w 105973"/>
                <a:gd name="connsiteY38" fmla="*/ 88164 h 105973"/>
                <a:gd name="connsiteX39" fmla="*/ 15820 w 105973"/>
                <a:gd name="connsiteY39" fmla="*/ 88164 h 105973"/>
                <a:gd name="connsiteX40" fmla="*/ 17864 w 105973"/>
                <a:gd name="connsiteY40" fmla="*/ 85665 h 105973"/>
                <a:gd name="connsiteX41" fmla="*/ 19983 w 105973"/>
                <a:gd name="connsiteY41" fmla="*/ 85287 h 105973"/>
                <a:gd name="connsiteX42" fmla="*/ 22103 w 105973"/>
                <a:gd name="connsiteY42" fmla="*/ 85514 h 105973"/>
                <a:gd name="connsiteX43" fmla="*/ 22709 w 105973"/>
                <a:gd name="connsiteY43" fmla="*/ 83546 h 105973"/>
                <a:gd name="connsiteX44" fmla="*/ 35955 w 105973"/>
                <a:gd name="connsiteY44" fmla="*/ 86271 h 105973"/>
                <a:gd name="connsiteX45" fmla="*/ 44130 w 105973"/>
                <a:gd name="connsiteY45" fmla="*/ 92024 h 105973"/>
                <a:gd name="connsiteX46" fmla="*/ 46552 w 105973"/>
                <a:gd name="connsiteY46" fmla="*/ 88391 h 105973"/>
                <a:gd name="connsiteX47" fmla="*/ 54500 w 105973"/>
                <a:gd name="connsiteY47" fmla="*/ 70905 h 105973"/>
                <a:gd name="connsiteX48" fmla="*/ 60783 w 105973"/>
                <a:gd name="connsiteY48" fmla="*/ 65909 h 105973"/>
                <a:gd name="connsiteX49" fmla="*/ 74711 w 105973"/>
                <a:gd name="connsiteY49" fmla="*/ 62578 h 105973"/>
                <a:gd name="connsiteX50" fmla="*/ 86217 w 105973"/>
                <a:gd name="connsiteY50" fmla="*/ 61367 h 105973"/>
                <a:gd name="connsiteX51" fmla="*/ 76906 w 105973"/>
                <a:gd name="connsiteY51" fmla="*/ 62578 h 105973"/>
                <a:gd name="connsiteX52" fmla="*/ 62524 w 105973"/>
                <a:gd name="connsiteY52" fmla="*/ 60308 h 105973"/>
                <a:gd name="connsiteX53" fmla="*/ 56923 w 105973"/>
                <a:gd name="connsiteY53" fmla="*/ 61140 h 105973"/>
                <a:gd name="connsiteX54" fmla="*/ 50640 w 105973"/>
                <a:gd name="connsiteY54" fmla="*/ 67726 h 105973"/>
                <a:gd name="connsiteX55" fmla="*/ 26872 w 105973"/>
                <a:gd name="connsiteY55" fmla="*/ 76885 h 105973"/>
                <a:gd name="connsiteX56" fmla="*/ 28764 w 105973"/>
                <a:gd name="connsiteY56" fmla="*/ 63033 h 105973"/>
                <a:gd name="connsiteX57" fmla="*/ 35274 w 105973"/>
                <a:gd name="connsiteY57" fmla="*/ 51754 h 105973"/>
                <a:gd name="connsiteX58" fmla="*/ 43222 w 105973"/>
                <a:gd name="connsiteY58" fmla="*/ 50997 h 105973"/>
                <a:gd name="connsiteX59" fmla="*/ 44433 w 105973"/>
                <a:gd name="connsiteY59" fmla="*/ 53495 h 105973"/>
                <a:gd name="connsiteX60" fmla="*/ 47612 w 105973"/>
                <a:gd name="connsiteY60" fmla="*/ 54101 h 105973"/>
                <a:gd name="connsiteX61" fmla="*/ 47688 w 105973"/>
                <a:gd name="connsiteY61" fmla="*/ 53344 h 105973"/>
                <a:gd name="connsiteX62" fmla="*/ 44357 w 105973"/>
                <a:gd name="connsiteY62" fmla="*/ 52662 h 105973"/>
                <a:gd name="connsiteX63" fmla="*/ 49429 w 105973"/>
                <a:gd name="connsiteY63" fmla="*/ 41081 h 105973"/>
                <a:gd name="connsiteX64" fmla="*/ 50716 w 105973"/>
                <a:gd name="connsiteY64" fmla="*/ 39189 h 105973"/>
                <a:gd name="connsiteX65" fmla="*/ 47764 w 105973"/>
                <a:gd name="connsiteY65" fmla="*/ 37599 h 105973"/>
                <a:gd name="connsiteX66" fmla="*/ 40951 w 105973"/>
                <a:gd name="connsiteY66" fmla="*/ 34117 h 105973"/>
                <a:gd name="connsiteX67" fmla="*/ 34820 w 105973"/>
                <a:gd name="connsiteY67" fmla="*/ 29878 h 105973"/>
                <a:gd name="connsiteX68" fmla="*/ 32322 w 105973"/>
                <a:gd name="connsiteY68" fmla="*/ 25563 h 105973"/>
                <a:gd name="connsiteX69" fmla="*/ 35576 w 105973"/>
                <a:gd name="connsiteY69" fmla="*/ 17691 h 105973"/>
                <a:gd name="connsiteX70" fmla="*/ 30353 w 105973"/>
                <a:gd name="connsiteY70" fmla="*/ 16707 h 105973"/>
                <a:gd name="connsiteX71" fmla="*/ 28007 w 105973"/>
                <a:gd name="connsiteY71" fmla="*/ 17085 h 105973"/>
                <a:gd name="connsiteX72" fmla="*/ 25282 w 105973"/>
                <a:gd name="connsiteY72" fmla="*/ 18297 h 105973"/>
                <a:gd name="connsiteX73" fmla="*/ 23390 w 105973"/>
                <a:gd name="connsiteY73" fmla="*/ 15950 h 10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5973" h="105973">
                  <a:moveTo>
                    <a:pt x="23390" y="15950"/>
                  </a:moveTo>
                  <a:cubicBezTo>
                    <a:pt x="24601" y="12317"/>
                    <a:pt x="30883" y="11711"/>
                    <a:pt x="28991" y="6337"/>
                  </a:cubicBezTo>
                  <a:lnTo>
                    <a:pt x="28991" y="6337"/>
                  </a:lnTo>
                  <a:cubicBezTo>
                    <a:pt x="32927" y="4823"/>
                    <a:pt x="36788" y="6337"/>
                    <a:pt x="40648" y="6715"/>
                  </a:cubicBezTo>
                  <a:cubicBezTo>
                    <a:pt x="41481" y="6942"/>
                    <a:pt x="42238" y="7321"/>
                    <a:pt x="42995" y="7775"/>
                  </a:cubicBezTo>
                  <a:cubicBezTo>
                    <a:pt x="45417" y="10122"/>
                    <a:pt x="48293" y="11711"/>
                    <a:pt x="51549" y="12392"/>
                  </a:cubicBezTo>
                  <a:cubicBezTo>
                    <a:pt x="54273" y="13452"/>
                    <a:pt x="55560" y="15269"/>
                    <a:pt x="54954" y="18221"/>
                  </a:cubicBezTo>
                  <a:cubicBezTo>
                    <a:pt x="54728" y="18902"/>
                    <a:pt x="54349" y="19432"/>
                    <a:pt x="53819" y="19886"/>
                  </a:cubicBezTo>
                  <a:cubicBezTo>
                    <a:pt x="53214" y="20038"/>
                    <a:pt x="52608" y="20189"/>
                    <a:pt x="52078" y="20265"/>
                  </a:cubicBezTo>
                  <a:cubicBezTo>
                    <a:pt x="52684" y="20492"/>
                    <a:pt x="53138" y="20946"/>
                    <a:pt x="53516" y="21551"/>
                  </a:cubicBezTo>
                  <a:cubicBezTo>
                    <a:pt x="56242" y="23974"/>
                    <a:pt x="54198" y="31543"/>
                    <a:pt x="61540" y="28970"/>
                  </a:cubicBezTo>
                  <a:cubicBezTo>
                    <a:pt x="62903" y="28440"/>
                    <a:pt x="64795" y="28440"/>
                    <a:pt x="65704" y="27229"/>
                  </a:cubicBezTo>
                  <a:cubicBezTo>
                    <a:pt x="70775" y="19962"/>
                    <a:pt x="73651" y="23444"/>
                    <a:pt x="76150" y="29197"/>
                  </a:cubicBezTo>
                  <a:cubicBezTo>
                    <a:pt x="79026" y="35480"/>
                    <a:pt x="77134" y="40400"/>
                    <a:pt x="71305" y="44942"/>
                  </a:cubicBezTo>
                  <a:cubicBezTo>
                    <a:pt x="79631" y="36463"/>
                    <a:pt x="83416" y="47061"/>
                    <a:pt x="89320" y="48272"/>
                  </a:cubicBezTo>
                  <a:cubicBezTo>
                    <a:pt x="91591" y="48348"/>
                    <a:pt x="93786" y="48196"/>
                    <a:pt x="95982" y="47591"/>
                  </a:cubicBezTo>
                  <a:cubicBezTo>
                    <a:pt x="97344" y="47137"/>
                    <a:pt x="98631" y="46607"/>
                    <a:pt x="99766" y="45774"/>
                  </a:cubicBezTo>
                  <a:cubicBezTo>
                    <a:pt x="100296" y="45244"/>
                    <a:pt x="100902" y="44714"/>
                    <a:pt x="101432" y="44185"/>
                  </a:cubicBezTo>
                  <a:cubicBezTo>
                    <a:pt x="102946" y="42746"/>
                    <a:pt x="104308" y="40778"/>
                    <a:pt x="106730" y="42671"/>
                  </a:cubicBezTo>
                  <a:cubicBezTo>
                    <a:pt x="106730" y="48953"/>
                    <a:pt x="106730" y="55236"/>
                    <a:pt x="106806" y="61594"/>
                  </a:cubicBezTo>
                  <a:cubicBezTo>
                    <a:pt x="102189" y="60989"/>
                    <a:pt x="104308" y="66439"/>
                    <a:pt x="101583" y="67423"/>
                  </a:cubicBezTo>
                  <a:cubicBezTo>
                    <a:pt x="100296" y="67574"/>
                    <a:pt x="99918" y="68634"/>
                    <a:pt x="99615" y="69694"/>
                  </a:cubicBezTo>
                  <a:cubicBezTo>
                    <a:pt x="98555" y="70451"/>
                    <a:pt x="100221" y="69845"/>
                    <a:pt x="99085" y="70451"/>
                  </a:cubicBezTo>
                  <a:cubicBezTo>
                    <a:pt x="94468" y="73024"/>
                    <a:pt x="94468" y="73024"/>
                    <a:pt x="96587" y="77112"/>
                  </a:cubicBezTo>
                  <a:cubicBezTo>
                    <a:pt x="92651" y="82486"/>
                    <a:pt x="87806" y="77339"/>
                    <a:pt x="83416" y="78323"/>
                  </a:cubicBezTo>
                  <a:cubicBezTo>
                    <a:pt x="77058" y="74387"/>
                    <a:pt x="70623" y="78247"/>
                    <a:pt x="64719" y="79383"/>
                  </a:cubicBezTo>
                  <a:cubicBezTo>
                    <a:pt x="59042" y="80442"/>
                    <a:pt x="64795" y="86195"/>
                    <a:pt x="63962" y="89980"/>
                  </a:cubicBezTo>
                  <a:cubicBezTo>
                    <a:pt x="63130" y="93538"/>
                    <a:pt x="65325" y="89148"/>
                    <a:pt x="66688" y="89829"/>
                  </a:cubicBezTo>
                  <a:cubicBezTo>
                    <a:pt x="68353" y="90737"/>
                    <a:pt x="69942" y="91418"/>
                    <a:pt x="71078" y="93008"/>
                  </a:cubicBezTo>
                  <a:cubicBezTo>
                    <a:pt x="73273" y="98382"/>
                    <a:pt x="78950" y="95809"/>
                    <a:pt x="82583" y="97852"/>
                  </a:cubicBezTo>
                  <a:cubicBezTo>
                    <a:pt x="82205" y="100426"/>
                    <a:pt x="80843" y="101713"/>
                    <a:pt x="78193" y="101637"/>
                  </a:cubicBezTo>
                  <a:cubicBezTo>
                    <a:pt x="66839" y="101259"/>
                    <a:pt x="55484" y="102167"/>
                    <a:pt x="44282" y="104060"/>
                  </a:cubicBezTo>
                  <a:cubicBezTo>
                    <a:pt x="43827" y="104135"/>
                    <a:pt x="43222" y="103530"/>
                    <a:pt x="42616" y="103227"/>
                  </a:cubicBezTo>
                  <a:cubicBezTo>
                    <a:pt x="37394" y="100729"/>
                    <a:pt x="32700" y="96641"/>
                    <a:pt x="26266" y="97550"/>
                  </a:cubicBezTo>
                  <a:cubicBezTo>
                    <a:pt x="20513" y="98458"/>
                    <a:pt x="14760" y="98912"/>
                    <a:pt x="9008" y="97777"/>
                  </a:cubicBezTo>
                  <a:cubicBezTo>
                    <a:pt x="8175" y="97550"/>
                    <a:pt x="7342" y="97171"/>
                    <a:pt x="6661" y="96717"/>
                  </a:cubicBezTo>
                  <a:cubicBezTo>
                    <a:pt x="6056" y="96036"/>
                    <a:pt x="5677" y="95279"/>
                    <a:pt x="5677" y="94371"/>
                  </a:cubicBezTo>
                  <a:cubicBezTo>
                    <a:pt x="5828" y="93008"/>
                    <a:pt x="6282" y="91797"/>
                    <a:pt x="6964" y="90661"/>
                  </a:cubicBezTo>
                  <a:cubicBezTo>
                    <a:pt x="8856" y="86195"/>
                    <a:pt x="12868" y="89148"/>
                    <a:pt x="15820" y="88164"/>
                  </a:cubicBezTo>
                  <a:lnTo>
                    <a:pt x="15820" y="88164"/>
                  </a:lnTo>
                  <a:cubicBezTo>
                    <a:pt x="16577" y="87407"/>
                    <a:pt x="16956" y="86271"/>
                    <a:pt x="17864" y="85665"/>
                  </a:cubicBezTo>
                  <a:cubicBezTo>
                    <a:pt x="18545" y="85363"/>
                    <a:pt x="19226" y="85287"/>
                    <a:pt x="19983" y="85287"/>
                  </a:cubicBezTo>
                  <a:cubicBezTo>
                    <a:pt x="20665" y="85287"/>
                    <a:pt x="21421" y="85363"/>
                    <a:pt x="22103" y="85514"/>
                  </a:cubicBezTo>
                  <a:cubicBezTo>
                    <a:pt x="24071" y="85438"/>
                    <a:pt x="21800" y="84000"/>
                    <a:pt x="22709" y="83546"/>
                  </a:cubicBezTo>
                  <a:cubicBezTo>
                    <a:pt x="30883" y="78096"/>
                    <a:pt x="32246" y="78323"/>
                    <a:pt x="35955" y="86271"/>
                  </a:cubicBezTo>
                  <a:cubicBezTo>
                    <a:pt x="37620" y="89904"/>
                    <a:pt x="39134" y="93462"/>
                    <a:pt x="44130" y="92024"/>
                  </a:cubicBezTo>
                  <a:cubicBezTo>
                    <a:pt x="45644" y="91570"/>
                    <a:pt x="47310" y="91570"/>
                    <a:pt x="46552" y="88391"/>
                  </a:cubicBezTo>
                  <a:cubicBezTo>
                    <a:pt x="44812" y="80972"/>
                    <a:pt x="43827" y="73252"/>
                    <a:pt x="54500" y="70905"/>
                  </a:cubicBezTo>
                  <a:cubicBezTo>
                    <a:pt x="56998" y="70375"/>
                    <a:pt x="57150" y="65682"/>
                    <a:pt x="60783" y="65909"/>
                  </a:cubicBezTo>
                  <a:cubicBezTo>
                    <a:pt x="66385" y="68710"/>
                    <a:pt x="69791" y="62578"/>
                    <a:pt x="74711" y="62578"/>
                  </a:cubicBezTo>
                  <a:cubicBezTo>
                    <a:pt x="78799" y="64244"/>
                    <a:pt x="82356" y="61670"/>
                    <a:pt x="86217" y="61367"/>
                  </a:cubicBezTo>
                  <a:cubicBezTo>
                    <a:pt x="83038" y="61216"/>
                    <a:pt x="80085" y="62881"/>
                    <a:pt x="76906" y="62578"/>
                  </a:cubicBezTo>
                  <a:cubicBezTo>
                    <a:pt x="72062" y="62276"/>
                    <a:pt x="66914" y="63638"/>
                    <a:pt x="62524" y="60308"/>
                  </a:cubicBezTo>
                  <a:cubicBezTo>
                    <a:pt x="60329" y="58642"/>
                    <a:pt x="58588" y="58869"/>
                    <a:pt x="56923" y="61140"/>
                  </a:cubicBezTo>
                  <a:cubicBezTo>
                    <a:pt x="54046" y="62578"/>
                    <a:pt x="52911" y="66212"/>
                    <a:pt x="50640" y="67726"/>
                  </a:cubicBezTo>
                  <a:cubicBezTo>
                    <a:pt x="43449" y="72343"/>
                    <a:pt x="36636" y="78777"/>
                    <a:pt x="26872" y="76885"/>
                  </a:cubicBezTo>
                  <a:cubicBezTo>
                    <a:pt x="25434" y="71965"/>
                    <a:pt x="28234" y="67650"/>
                    <a:pt x="28764" y="63033"/>
                  </a:cubicBezTo>
                  <a:cubicBezTo>
                    <a:pt x="31413" y="59551"/>
                    <a:pt x="33457" y="55766"/>
                    <a:pt x="35274" y="51754"/>
                  </a:cubicBezTo>
                  <a:cubicBezTo>
                    <a:pt x="37166" y="47666"/>
                    <a:pt x="40043" y="45547"/>
                    <a:pt x="43222" y="50997"/>
                  </a:cubicBezTo>
                  <a:cubicBezTo>
                    <a:pt x="43449" y="51905"/>
                    <a:pt x="43827" y="52814"/>
                    <a:pt x="44433" y="53495"/>
                  </a:cubicBezTo>
                  <a:cubicBezTo>
                    <a:pt x="45341" y="54479"/>
                    <a:pt x="46326" y="55009"/>
                    <a:pt x="47612" y="54101"/>
                  </a:cubicBezTo>
                  <a:cubicBezTo>
                    <a:pt x="47764" y="54025"/>
                    <a:pt x="47915" y="53495"/>
                    <a:pt x="47688" y="53344"/>
                  </a:cubicBezTo>
                  <a:cubicBezTo>
                    <a:pt x="46628" y="52814"/>
                    <a:pt x="45341" y="53344"/>
                    <a:pt x="44357" y="52662"/>
                  </a:cubicBezTo>
                  <a:cubicBezTo>
                    <a:pt x="41405" y="46758"/>
                    <a:pt x="46855" y="44563"/>
                    <a:pt x="49429" y="41081"/>
                  </a:cubicBezTo>
                  <a:cubicBezTo>
                    <a:pt x="49883" y="40475"/>
                    <a:pt x="50413" y="39870"/>
                    <a:pt x="50716" y="39189"/>
                  </a:cubicBezTo>
                  <a:cubicBezTo>
                    <a:pt x="50867" y="36463"/>
                    <a:pt x="49277" y="36842"/>
                    <a:pt x="47764" y="37599"/>
                  </a:cubicBezTo>
                  <a:cubicBezTo>
                    <a:pt x="43827" y="39643"/>
                    <a:pt x="40951" y="39491"/>
                    <a:pt x="40951" y="34117"/>
                  </a:cubicBezTo>
                  <a:cubicBezTo>
                    <a:pt x="40951" y="29500"/>
                    <a:pt x="36864" y="31240"/>
                    <a:pt x="34820" y="29878"/>
                  </a:cubicBezTo>
                  <a:cubicBezTo>
                    <a:pt x="33306" y="28818"/>
                    <a:pt x="32246" y="27531"/>
                    <a:pt x="32322" y="25563"/>
                  </a:cubicBezTo>
                  <a:cubicBezTo>
                    <a:pt x="31186" y="22006"/>
                    <a:pt x="41481" y="23141"/>
                    <a:pt x="35576" y="17691"/>
                  </a:cubicBezTo>
                  <a:cubicBezTo>
                    <a:pt x="33911" y="16934"/>
                    <a:pt x="32171" y="16858"/>
                    <a:pt x="30353" y="16707"/>
                  </a:cubicBezTo>
                  <a:cubicBezTo>
                    <a:pt x="29597" y="16783"/>
                    <a:pt x="28613" y="15572"/>
                    <a:pt x="28007" y="17085"/>
                  </a:cubicBezTo>
                  <a:cubicBezTo>
                    <a:pt x="27326" y="17994"/>
                    <a:pt x="26418" y="18448"/>
                    <a:pt x="25282" y="18297"/>
                  </a:cubicBezTo>
                  <a:cubicBezTo>
                    <a:pt x="24298" y="17918"/>
                    <a:pt x="23617" y="17085"/>
                    <a:pt x="23390" y="15950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4" name="任意多边形: 形状 593"/>
            <p:cNvSpPr/>
            <p:nvPr/>
          </p:nvSpPr>
          <p:spPr>
            <a:xfrm>
              <a:off x="6539222" y="2619987"/>
              <a:ext cx="52987" cy="60556"/>
            </a:xfrm>
            <a:custGeom>
              <a:avLst/>
              <a:gdLst>
                <a:gd name="connsiteX0" fmla="*/ 51700 w 52986"/>
                <a:gd name="connsiteY0" fmla="*/ 52335 h 60556"/>
                <a:gd name="connsiteX1" fmla="*/ 46326 w 52986"/>
                <a:gd name="connsiteY1" fmla="*/ 56196 h 60556"/>
                <a:gd name="connsiteX2" fmla="*/ 36864 w 52986"/>
                <a:gd name="connsiteY2" fmla="*/ 54758 h 60556"/>
                <a:gd name="connsiteX3" fmla="*/ 35880 w 52986"/>
                <a:gd name="connsiteY3" fmla="*/ 53244 h 60556"/>
                <a:gd name="connsiteX4" fmla="*/ 19756 w 52986"/>
                <a:gd name="connsiteY4" fmla="*/ 39089 h 60556"/>
                <a:gd name="connsiteX5" fmla="*/ 14988 w 52986"/>
                <a:gd name="connsiteY5" fmla="*/ 32882 h 60556"/>
                <a:gd name="connsiteX6" fmla="*/ 6434 w 52986"/>
                <a:gd name="connsiteY6" fmla="*/ 39013 h 60556"/>
                <a:gd name="connsiteX7" fmla="*/ 5677 w 52986"/>
                <a:gd name="connsiteY7" fmla="*/ 37953 h 60556"/>
                <a:gd name="connsiteX8" fmla="*/ 9538 w 52986"/>
                <a:gd name="connsiteY8" fmla="*/ 18197 h 60556"/>
                <a:gd name="connsiteX9" fmla="*/ 11354 w 52986"/>
                <a:gd name="connsiteY9" fmla="*/ 16607 h 60556"/>
                <a:gd name="connsiteX10" fmla="*/ 28007 w 52986"/>
                <a:gd name="connsiteY10" fmla="*/ 9340 h 60556"/>
                <a:gd name="connsiteX11" fmla="*/ 36864 w 52986"/>
                <a:gd name="connsiteY11" fmla="*/ 12368 h 60556"/>
                <a:gd name="connsiteX12" fmla="*/ 38756 w 52986"/>
                <a:gd name="connsiteY12" fmla="*/ 12444 h 60556"/>
                <a:gd name="connsiteX13" fmla="*/ 40648 w 52986"/>
                <a:gd name="connsiteY13" fmla="*/ 14336 h 60556"/>
                <a:gd name="connsiteX14" fmla="*/ 40648 w 52986"/>
                <a:gd name="connsiteY14" fmla="*/ 16229 h 60556"/>
                <a:gd name="connsiteX15" fmla="*/ 42541 w 52986"/>
                <a:gd name="connsiteY15" fmla="*/ 16229 h 60556"/>
                <a:gd name="connsiteX16" fmla="*/ 44433 w 52986"/>
                <a:gd name="connsiteY16" fmla="*/ 16229 h 60556"/>
                <a:gd name="connsiteX17" fmla="*/ 44963 w 52986"/>
                <a:gd name="connsiteY17" fmla="*/ 17515 h 60556"/>
                <a:gd name="connsiteX18" fmla="*/ 44433 w 52986"/>
                <a:gd name="connsiteY18" fmla="*/ 18121 h 60556"/>
                <a:gd name="connsiteX19" fmla="*/ 44433 w 52986"/>
                <a:gd name="connsiteY19" fmla="*/ 20013 h 60556"/>
                <a:gd name="connsiteX20" fmla="*/ 44433 w 52986"/>
                <a:gd name="connsiteY20" fmla="*/ 23798 h 60556"/>
                <a:gd name="connsiteX21" fmla="*/ 51624 w 52986"/>
                <a:gd name="connsiteY21" fmla="*/ 29551 h 60556"/>
                <a:gd name="connsiteX22" fmla="*/ 51700 w 52986"/>
                <a:gd name="connsiteY22" fmla="*/ 52335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51700" y="52335"/>
                  </a:moveTo>
                  <a:cubicBezTo>
                    <a:pt x="48748" y="52033"/>
                    <a:pt x="48369" y="55287"/>
                    <a:pt x="46326" y="56196"/>
                  </a:cubicBezTo>
                  <a:cubicBezTo>
                    <a:pt x="43449" y="53698"/>
                    <a:pt x="39892" y="56044"/>
                    <a:pt x="36864" y="54758"/>
                  </a:cubicBezTo>
                  <a:cubicBezTo>
                    <a:pt x="36409" y="54303"/>
                    <a:pt x="36107" y="53244"/>
                    <a:pt x="35880" y="53244"/>
                  </a:cubicBezTo>
                  <a:cubicBezTo>
                    <a:pt x="26039" y="53622"/>
                    <a:pt x="25737" y="43025"/>
                    <a:pt x="19756" y="39089"/>
                  </a:cubicBezTo>
                  <a:cubicBezTo>
                    <a:pt x="16729" y="38710"/>
                    <a:pt x="17107" y="35531"/>
                    <a:pt x="14988" y="32882"/>
                  </a:cubicBezTo>
                  <a:cubicBezTo>
                    <a:pt x="14382" y="38862"/>
                    <a:pt x="12868" y="43403"/>
                    <a:pt x="6434" y="39013"/>
                  </a:cubicBezTo>
                  <a:cubicBezTo>
                    <a:pt x="6207" y="38635"/>
                    <a:pt x="5904" y="38332"/>
                    <a:pt x="5677" y="37953"/>
                  </a:cubicBezTo>
                  <a:cubicBezTo>
                    <a:pt x="7570" y="31519"/>
                    <a:pt x="9613" y="25085"/>
                    <a:pt x="9538" y="18197"/>
                  </a:cubicBezTo>
                  <a:cubicBezTo>
                    <a:pt x="10068" y="17591"/>
                    <a:pt x="10673" y="17061"/>
                    <a:pt x="11354" y="16607"/>
                  </a:cubicBezTo>
                  <a:cubicBezTo>
                    <a:pt x="13777" y="4345"/>
                    <a:pt x="16275" y="3133"/>
                    <a:pt x="28007" y="9340"/>
                  </a:cubicBezTo>
                  <a:cubicBezTo>
                    <a:pt x="30884" y="10854"/>
                    <a:pt x="34366" y="10022"/>
                    <a:pt x="36864" y="12368"/>
                  </a:cubicBezTo>
                  <a:cubicBezTo>
                    <a:pt x="37469" y="12368"/>
                    <a:pt x="38151" y="12368"/>
                    <a:pt x="38756" y="12444"/>
                  </a:cubicBezTo>
                  <a:cubicBezTo>
                    <a:pt x="39362" y="13125"/>
                    <a:pt x="39967" y="13731"/>
                    <a:pt x="40648" y="14336"/>
                  </a:cubicBezTo>
                  <a:cubicBezTo>
                    <a:pt x="40648" y="14942"/>
                    <a:pt x="40648" y="15623"/>
                    <a:pt x="40648" y="16229"/>
                  </a:cubicBezTo>
                  <a:cubicBezTo>
                    <a:pt x="41254" y="16910"/>
                    <a:pt x="41936" y="16910"/>
                    <a:pt x="42541" y="16229"/>
                  </a:cubicBezTo>
                  <a:cubicBezTo>
                    <a:pt x="43146" y="16229"/>
                    <a:pt x="43828" y="16229"/>
                    <a:pt x="44433" y="16229"/>
                  </a:cubicBezTo>
                  <a:cubicBezTo>
                    <a:pt x="44963" y="16607"/>
                    <a:pt x="45115" y="17061"/>
                    <a:pt x="44963" y="17515"/>
                  </a:cubicBezTo>
                  <a:cubicBezTo>
                    <a:pt x="44812" y="17970"/>
                    <a:pt x="44660" y="18121"/>
                    <a:pt x="44433" y="18121"/>
                  </a:cubicBezTo>
                  <a:cubicBezTo>
                    <a:pt x="44433" y="18727"/>
                    <a:pt x="44433" y="19408"/>
                    <a:pt x="44433" y="20013"/>
                  </a:cubicBezTo>
                  <a:cubicBezTo>
                    <a:pt x="43222" y="21300"/>
                    <a:pt x="43222" y="22587"/>
                    <a:pt x="44433" y="23798"/>
                  </a:cubicBezTo>
                  <a:cubicBezTo>
                    <a:pt x="46023" y="26675"/>
                    <a:pt x="47991" y="29173"/>
                    <a:pt x="51624" y="29551"/>
                  </a:cubicBezTo>
                  <a:cubicBezTo>
                    <a:pt x="52457" y="37196"/>
                    <a:pt x="52154" y="44766"/>
                    <a:pt x="51700" y="52335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5" name="任意多边形: 形状 594"/>
            <p:cNvSpPr/>
            <p:nvPr/>
          </p:nvSpPr>
          <p:spPr>
            <a:xfrm>
              <a:off x="6567729" y="2682025"/>
              <a:ext cx="22709" cy="30278"/>
            </a:xfrm>
            <a:custGeom>
              <a:avLst/>
              <a:gdLst>
                <a:gd name="connsiteX0" fmla="*/ 12142 w 22708"/>
                <a:gd name="connsiteY0" fmla="*/ 24588 h 30278"/>
                <a:gd name="connsiteX1" fmla="*/ 8887 w 22708"/>
                <a:gd name="connsiteY1" fmla="*/ 21787 h 30278"/>
                <a:gd name="connsiteX2" fmla="*/ 6238 w 22708"/>
                <a:gd name="connsiteY2" fmla="*/ 18759 h 30278"/>
                <a:gd name="connsiteX3" fmla="*/ 10325 w 22708"/>
                <a:gd name="connsiteY3" fmla="*/ 17170 h 30278"/>
                <a:gd name="connsiteX4" fmla="*/ 15851 w 22708"/>
                <a:gd name="connsiteY4" fmla="*/ 15126 h 30278"/>
                <a:gd name="connsiteX5" fmla="*/ 15851 w 22708"/>
                <a:gd name="connsiteY5" fmla="*/ 15126 h 30278"/>
                <a:gd name="connsiteX6" fmla="*/ 18803 w 22708"/>
                <a:gd name="connsiteY6" fmla="*/ 10736 h 30278"/>
                <a:gd name="connsiteX7" fmla="*/ 18349 w 22708"/>
                <a:gd name="connsiteY7" fmla="*/ 5891 h 30278"/>
                <a:gd name="connsiteX8" fmla="*/ 23194 w 22708"/>
                <a:gd name="connsiteY8" fmla="*/ 9297 h 30278"/>
                <a:gd name="connsiteX9" fmla="*/ 23269 w 22708"/>
                <a:gd name="connsiteY9" fmla="*/ 20879 h 30278"/>
                <a:gd name="connsiteX10" fmla="*/ 17971 w 22708"/>
                <a:gd name="connsiteY10" fmla="*/ 27162 h 30278"/>
                <a:gd name="connsiteX11" fmla="*/ 17214 w 22708"/>
                <a:gd name="connsiteY11" fmla="*/ 27616 h 30278"/>
                <a:gd name="connsiteX12" fmla="*/ 15851 w 22708"/>
                <a:gd name="connsiteY12" fmla="*/ 26632 h 30278"/>
                <a:gd name="connsiteX13" fmla="*/ 12142 w 22708"/>
                <a:gd name="connsiteY13" fmla="*/ 2458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12142" y="24588"/>
                  </a:moveTo>
                  <a:cubicBezTo>
                    <a:pt x="11537" y="23074"/>
                    <a:pt x="10477" y="21257"/>
                    <a:pt x="8887" y="21787"/>
                  </a:cubicBezTo>
                  <a:cubicBezTo>
                    <a:pt x="5102" y="22999"/>
                    <a:pt x="5330" y="21560"/>
                    <a:pt x="6238" y="18759"/>
                  </a:cubicBezTo>
                  <a:cubicBezTo>
                    <a:pt x="7071" y="16186"/>
                    <a:pt x="7449" y="14369"/>
                    <a:pt x="10325" y="17170"/>
                  </a:cubicBezTo>
                  <a:cubicBezTo>
                    <a:pt x="13353" y="20122"/>
                    <a:pt x="14564" y="17246"/>
                    <a:pt x="15851" y="15126"/>
                  </a:cubicBezTo>
                  <a:lnTo>
                    <a:pt x="15851" y="15126"/>
                  </a:lnTo>
                  <a:cubicBezTo>
                    <a:pt x="17743" y="14218"/>
                    <a:pt x="17971" y="12325"/>
                    <a:pt x="18803" y="10736"/>
                  </a:cubicBezTo>
                  <a:cubicBezTo>
                    <a:pt x="19636" y="8995"/>
                    <a:pt x="14640" y="7481"/>
                    <a:pt x="18349" y="5891"/>
                  </a:cubicBezTo>
                  <a:cubicBezTo>
                    <a:pt x="20999" y="4756"/>
                    <a:pt x="21301" y="8465"/>
                    <a:pt x="23194" y="9297"/>
                  </a:cubicBezTo>
                  <a:cubicBezTo>
                    <a:pt x="23194" y="13158"/>
                    <a:pt x="23269" y="17019"/>
                    <a:pt x="23269" y="20879"/>
                  </a:cubicBezTo>
                  <a:cubicBezTo>
                    <a:pt x="14792" y="17246"/>
                    <a:pt x="20469" y="25648"/>
                    <a:pt x="17971" y="27162"/>
                  </a:cubicBezTo>
                  <a:cubicBezTo>
                    <a:pt x="17743" y="27313"/>
                    <a:pt x="17365" y="27692"/>
                    <a:pt x="17214" y="27616"/>
                  </a:cubicBezTo>
                  <a:cubicBezTo>
                    <a:pt x="16684" y="27389"/>
                    <a:pt x="16306" y="26935"/>
                    <a:pt x="15851" y="26632"/>
                  </a:cubicBezTo>
                  <a:cubicBezTo>
                    <a:pt x="14867" y="25421"/>
                    <a:pt x="12975" y="26102"/>
                    <a:pt x="12142" y="2458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6" name="任意多边形: 形状 595"/>
            <p:cNvSpPr/>
            <p:nvPr/>
          </p:nvSpPr>
          <p:spPr>
            <a:xfrm>
              <a:off x="6581071" y="2782673"/>
              <a:ext cx="15139" cy="15139"/>
            </a:xfrm>
            <a:custGeom>
              <a:avLst/>
              <a:gdLst>
                <a:gd name="connsiteX0" fmla="*/ 10002 w 15139"/>
                <a:gd name="connsiteY0" fmla="*/ 16969 h 15139"/>
                <a:gd name="connsiteX1" fmla="*/ 5688 w 15139"/>
                <a:gd name="connsiteY1" fmla="*/ 8264 h 15139"/>
                <a:gd name="connsiteX2" fmla="*/ 10002 w 15139"/>
                <a:gd name="connsiteY2" fmla="*/ 5766 h 15139"/>
                <a:gd name="connsiteX3" fmla="*/ 10002 w 15139"/>
                <a:gd name="connsiteY3" fmla="*/ 169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002" y="16969"/>
                  </a:moveTo>
                  <a:cubicBezTo>
                    <a:pt x="5839" y="15379"/>
                    <a:pt x="5612" y="12125"/>
                    <a:pt x="5688" y="8264"/>
                  </a:cubicBezTo>
                  <a:cubicBezTo>
                    <a:pt x="5763" y="4177"/>
                    <a:pt x="8413" y="6296"/>
                    <a:pt x="10002" y="5766"/>
                  </a:cubicBezTo>
                  <a:cubicBezTo>
                    <a:pt x="10002" y="9475"/>
                    <a:pt x="10002" y="13184"/>
                    <a:pt x="10002" y="16969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7" name="任意多边形: 形状 596"/>
            <p:cNvSpPr/>
            <p:nvPr/>
          </p:nvSpPr>
          <p:spPr>
            <a:xfrm>
              <a:off x="6401804" y="2434229"/>
              <a:ext cx="45417" cy="60556"/>
            </a:xfrm>
            <a:custGeom>
              <a:avLst/>
              <a:gdLst>
                <a:gd name="connsiteX0" fmla="*/ 37425 w 45417"/>
                <a:gd name="connsiteY0" fmla="*/ 21454 h 60556"/>
                <a:gd name="connsiteX1" fmla="*/ 43177 w 45417"/>
                <a:gd name="connsiteY1" fmla="*/ 30915 h 60556"/>
                <a:gd name="connsiteX2" fmla="*/ 19788 w 45417"/>
                <a:gd name="connsiteY2" fmla="*/ 58544 h 60556"/>
                <a:gd name="connsiteX3" fmla="*/ 17290 w 45417"/>
                <a:gd name="connsiteY3" fmla="*/ 59377 h 60556"/>
                <a:gd name="connsiteX4" fmla="*/ 14640 w 45417"/>
                <a:gd name="connsiteY4" fmla="*/ 59528 h 60556"/>
                <a:gd name="connsiteX5" fmla="*/ 10704 w 45417"/>
                <a:gd name="connsiteY5" fmla="*/ 58696 h 60556"/>
                <a:gd name="connsiteX6" fmla="*/ 6693 w 45417"/>
                <a:gd name="connsiteY6" fmla="*/ 54078 h 60556"/>
                <a:gd name="connsiteX7" fmla="*/ 13126 w 45417"/>
                <a:gd name="connsiteY7" fmla="*/ 49461 h 60556"/>
                <a:gd name="connsiteX8" fmla="*/ 13883 w 45417"/>
                <a:gd name="connsiteY8" fmla="*/ 49688 h 60556"/>
                <a:gd name="connsiteX9" fmla="*/ 13051 w 45417"/>
                <a:gd name="connsiteY9" fmla="*/ 49082 h 60556"/>
                <a:gd name="connsiteX10" fmla="*/ 8358 w 45417"/>
                <a:gd name="connsiteY10" fmla="*/ 30915 h 60556"/>
                <a:gd name="connsiteX11" fmla="*/ 8812 w 45417"/>
                <a:gd name="connsiteY11" fmla="*/ 28417 h 60556"/>
                <a:gd name="connsiteX12" fmla="*/ 7828 w 45417"/>
                <a:gd name="connsiteY12" fmla="*/ 23951 h 60556"/>
                <a:gd name="connsiteX13" fmla="*/ 7222 w 45417"/>
                <a:gd name="connsiteY13" fmla="*/ 17139 h 60556"/>
                <a:gd name="connsiteX14" fmla="*/ 10856 w 45417"/>
                <a:gd name="connsiteY14" fmla="*/ 15625 h 60556"/>
                <a:gd name="connsiteX15" fmla="*/ 19182 w 45417"/>
                <a:gd name="connsiteY15" fmla="*/ 15246 h 60556"/>
                <a:gd name="connsiteX16" fmla="*/ 26827 w 45417"/>
                <a:gd name="connsiteY16" fmla="*/ 9266 h 60556"/>
                <a:gd name="connsiteX17" fmla="*/ 29174 w 45417"/>
                <a:gd name="connsiteY17" fmla="*/ 5785 h 60556"/>
                <a:gd name="connsiteX18" fmla="*/ 33413 w 45417"/>
                <a:gd name="connsiteY18" fmla="*/ 8509 h 60556"/>
                <a:gd name="connsiteX19" fmla="*/ 37425 w 45417"/>
                <a:gd name="connsiteY19" fmla="*/ 2145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60556">
                  <a:moveTo>
                    <a:pt x="37425" y="21454"/>
                  </a:moveTo>
                  <a:cubicBezTo>
                    <a:pt x="36971" y="26071"/>
                    <a:pt x="44161" y="25995"/>
                    <a:pt x="43177" y="30915"/>
                  </a:cubicBezTo>
                  <a:cubicBezTo>
                    <a:pt x="36971" y="41513"/>
                    <a:pt x="28947" y="50521"/>
                    <a:pt x="19788" y="58544"/>
                  </a:cubicBezTo>
                  <a:cubicBezTo>
                    <a:pt x="18955" y="58923"/>
                    <a:pt x="18122" y="59225"/>
                    <a:pt x="17290" y="59377"/>
                  </a:cubicBezTo>
                  <a:cubicBezTo>
                    <a:pt x="16381" y="59528"/>
                    <a:pt x="15473" y="59604"/>
                    <a:pt x="14640" y="59528"/>
                  </a:cubicBezTo>
                  <a:cubicBezTo>
                    <a:pt x="13278" y="59453"/>
                    <a:pt x="11991" y="59150"/>
                    <a:pt x="10704" y="58696"/>
                  </a:cubicBezTo>
                  <a:cubicBezTo>
                    <a:pt x="8812" y="57636"/>
                    <a:pt x="6768" y="56728"/>
                    <a:pt x="6693" y="54078"/>
                  </a:cubicBezTo>
                  <a:cubicBezTo>
                    <a:pt x="7676" y="50975"/>
                    <a:pt x="10174" y="49915"/>
                    <a:pt x="13126" y="49461"/>
                  </a:cubicBezTo>
                  <a:cubicBezTo>
                    <a:pt x="14337" y="49688"/>
                    <a:pt x="12597" y="49612"/>
                    <a:pt x="13883" y="49688"/>
                  </a:cubicBezTo>
                  <a:cubicBezTo>
                    <a:pt x="13883" y="49158"/>
                    <a:pt x="13278" y="49309"/>
                    <a:pt x="13051" y="49082"/>
                  </a:cubicBezTo>
                  <a:cubicBezTo>
                    <a:pt x="1545" y="45525"/>
                    <a:pt x="8055" y="37425"/>
                    <a:pt x="8358" y="30915"/>
                  </a:cubicBezTo>
                  <a:cubicBezTo>
                    <a:pt x="8433" y="30083"/>
                    <a:pt x="8585" y="29250"/>
                    <a:pt x="8812" y="28417"/>
                  </a:cubicBezTo>
                  <a:cubicBezTo>
                    <a:pt x="9190" y="26752"/>
                    <a:pt x="10098" y="25314"/>
                    <a:pt x="7828" y="23951"/>
                  </a:cubicBezTo>
                  <a:cubicBezTo>
                    <a:pt x="4951" y="22210"/>
                    <a:pt x="5179" y="19637"/>
                    <a:pt x="7222" y="17139"/>
                  </a:cubicBezTo>
                  <a:cubicBezTo>
                    <a:pt x="8282" y="16306"/>
                    <a:pt x="9569" y="15852"/>
                    <a:pt x="10856" y="15625"/>
                  </a:cubicBezTo>
                  <a:cubicBezTo>
                    <a:pt x="13656" y="15246"/>
                    <a:pt x="16457" y="15019"/>
                    <a:pt x="19182" y="15246"/>
                  </a:cubicBezTo>
                  <a:cubicBezTo>
                    <a:pt x="23799" y="15625"/>
                    <a:pt x="28190" y="16382"/>
                    <a:pt x="26827" y="9266"/>
                  </a:cubicBezTo>
                  <a:cubicBezTo>
                    <a:pt x="26525" y="7753"/>
                    <a:pt x="27433" y="6163"/>
                    <a:pt x="29174" y="5785"/>
                  </a:cubicBezTo>
                  <a:cubicBezTo>
                    <a:pt x="31445" y="5255"/>
                    <a:pt x="32429" y="6769"/>
                    <a:pt x="33413" y="8509"/>
                  </a:cubicBezTo>
                  <a:cubicBezTo>
                    <a:pt x="35835" y="12446"/>
                    <a:pt x="36062" y="17063"/>
                    <a:pt x="37425" y="21454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8" name="任意多边形: 形状 597"/>
            <p:cNvSpPr/>
            <p:nvPr/>
          </p:nvSpPr>
          <p:spPr>
            <a:xfrm>
              <a:off x="6302971" y="2258809"/>
              <a:ext cx="37848" cy="52987"/>
            </a:xfrm>
            <a:custGeom>
              <a:avLst/>
              <a:gdLst>
                <a:gd name="connsiteX0" fmla="*/ 7197 w 37847"/>
                <a:gd name="connsiteY0" fmla="*/ 25650 h 52986"/>
                <a:gd name="connsiteX1" fmla="*/ 7122 w 37847"/>
                <a:gd name="connsiteY1" fmla="*/ 24212 h 52986"/>
                <a:gd name="connsiteX2" fmla="*/ 7046 w 37847"/>
                <a:gd name="connsiteY2" fmla="*/ 21790 h 52986"/>
                <a:gd name="connsiteX3" fmla="*/ 7122 w 37847"/>
                <a:gd name="connsiteY3" fmla="*/ 21865 h 52986"/>
                <a:gd name="connsiteX4" fmla="*/ 10831 w 37847"/>
                <a:gd name="connsiteY4" fmla="*/ 12479 h 52986"/>
                <a:gd name="connsiteX5" fmla="*/ 10755 w 37847"/>
                <a:gd name="connsiteY5" fmla="*/ 12479 h 52986"/>
                <a:gd name="connsiteX6" fmla="*/ 12723 w 37847"/>
                <a:gd name="connsiteY6" fmla="*/ 10511 h 52986"/>
                <a:gd name="connsiteX7" fmla="*/ 12647 w 37847"/>
                <a:gd name="connsiteY7" fmla="*/ 10587 h 52986"/>
                <a:gd name="connsiteX8" fmla="*/ 14615 w 37847"/>
                <a:gd name="connsiteY8" fmla="*/ 8694 h 52986"/>
                <a:gd name="connsiteX9" fmla="*/ 14615 w 37847"/>
                <a:gd name="connsiteY9" fmla="*/ 8770 h 52986"/>
                <a:gd name="connsiteX10" fmla="*/ 28695 w 37847"/>
                <a:gd name="connsiteY10" fmla="*/ 5894 h 52986"/>
                <a:gd name="connsiteX11" fmla="*/ 34977 w 37847"/>
                <a:gd name="connsiteY11" fmla="*/ 11419 h 52986"/>
                <a:gd name="connsiteX12" fmla="*/ 33463 w 37847"/>
                <a:gd name="connsiteY12" fmla="*/ 25196 h 52986"/>
                <a:gd name="connsiteX13" fmla="*/ 34372 w 37847"/>
                <a:gd name="connsiteY13" fmla="*/ 27845 h 52986"/>
                <a:gd name="connsiteX14" fmla="*/ 39141 w 37847"/>
                <a:gd name="connsiteY14" fmla="*/ 36247 h 52986"/>
                <a:gd name="connsiteX15" fmla="*/ 38611 w 37847"/>
                <a:gd name="connsiteY15" fmla="*/ 38670 h 52986"/>
                <a:gd name="connsiteX16" fmla="*/ 37021 w 37847"/>
                <a:gd name="connsiteY16" fmla="*/ 41773 h 52986"/>
                <a:gd name="connsiteX17" fmla="*/ 35658 w 37847"/>
                <a:gd name="connsiteY17" fmla="*/ 43438 h 52986"/>
                <a:gd name="connsiteX18" fmla="*/ 33009 w 37847"/>
                <a:gd name="connsiteY18" fmla="*/ 48283 h 52986"/>
                <a:gd name="connsiteX19" fmla="*/ 12041 w 37847"/>
                <a:gd name="connsiteY19" fmla="*/ 42227 h 52986"/>
                <a:gd name="connsiteX20" fmla="*/ 8938 w 37847"/>
                <a:gd name="connsiteY20" fmla="*/ 29359 h 52986"/>
                <a:gd name="connsiteX21" fmla="*/ 9014 w 37847"/>
                <a:gd name="connsiteY21" fmla="*/ 29435 h 52986"/>
                <a:gd name="connsiteX22" fmla="*/ 7197 w 37847"/>
                <a:gd name="connsiteY22" fmla="*/ 2565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52986">
                  <a:moveTo>
                    <a:pt x="7197" y="25650"/>
                  </a:moveTo>
                  <a:cubicBezTo>
                    <a:pt x="7273" y="25196"/>
                    <a:pt x="7273" y="24666"/>
                    <a:pt x="7122" y="24212"/>
                  </a:cubicBezTo>
                  <a:cubicBezTo>
                    <a:pt x="7727" y="23379"/>
                    <a:pt x="7878" y="22622"/>
                    <a:pt x="7046" y="21790"/>
                  </a:cubicBezTo>
                  <a:lnTo>
                    <a:pt x="7122" y="21865"/>
                  </a:lnTo>
                  <a:cubicBezTo>
                    <a:pt x="3412" y="16794"/>
                    <a:pt x="7651" y="14826"/>
                    <a:pt x="10831" y="12479"/>
                  </a:cubicBezTo>
                  <a:lnTo>
                    <a:pt x="10755" y="12479"/>
                  </a:lnTo>
                  <a:cubicBezTo>
                    <a:pt x="11360" y="11798"/>
                    <a:pt x="11966" y="11117"/>
                    <a:pt x="12723" y="10511"/>
                  </a:cubicBezTo>
                  <a:lnTo>
                    <a:pt x="12647" y="10587"/>
                  </a:lnTo>
                  <a:cubicBezTo>
                    <a:pt x="13253" y="9830"/>
                    <a:pt x="13858" y="9224"/>
                    <a:pt x="14615" y="8694"/>
                  </a:cubicBezTo>
                  <a:lnTo>
                    <a:pt x="14615" y="8770"/>
                  </a:lnTo>
                  <a:cubicBezTo>
                    <a:pt x="18551" y="4001"/>
                    <a:pt x="23926" y="6272"/>
                    <a:pt x="28695" y="5894"/>
                  </a:cubicBezTo>
                  <a:cubicBezTo>
                    <a:pt x="31949" y="6424"/>
                    <a:pt x="33690" y="8694"/>
                    <a:pt x="34977" y="11419"/>
                  </a:cubicBezTo>
                  <a:cubicBezTo>
                    <a:pt x="36188" y="16188"/>
                    <a:pt x="38611" y="21184"/>
                    <a:pt x="33463" y="25196"/>
                  </a:cubicBezTo>
                  <a:cubicBezTo>
                    <a:pt x="30814" y="27240"/>
                    <a:pt x="33312" y="27240"/>
                    <a:pt x="34372" y="27845"/>
                  </a:cubicBezTo>
                  <a:cubicBezTo>
                    <a:pt x="37702" y="29662"/>
                    <a:pt x="39292" y="32463"/>
                    <a:pt x="39141" y="36247"/>
                  </a:cubicBezTo>
                  <a:cubicBezTo>
                    <a:pt x="39065" y="37080"/>
                    <a:pt x="38913" y="37913"/>
                    <a:pt x="38611" y="38670"/>
                  </a:cubicBezTo>
                  <a:cubicBezTo>
                    <a:pt x="38232" y="39729"/>
                    <a:pt x="37627" y="40789"/>
                    <a:pt x="37021" y="41773"/>
                  </a:cubicBezTo>
                  <a:cubicBezTo>
                    <a:pt x="36642" y="42379"/>
                    <a:pt x="36113" y="42984"/>
                    <a:pt x="35658" y="43438"/>
                  </a:cubicBezTo>
                  <a:cubicBezTo>
                    <a:pt x="34296" y="44801"/>
                    <a:pt x="34447" y="46996"/>
                    <a:pt x="33009" y="48283"/>
                  </a:cubicBezTo>
                  <a:cubicBezTo>
                    <a:pt x="22261" y="52598"/>
                    <a:pt x="16735" y="51008"/>
                    <a:pt x="12041" y="42227"/>
                  </a:cubicBezTo>
                  <a:cubicBezTo>
                    <a:pt x="11890" y="37761"/>
                    <a:pt x="11360" y="33295"/>
                    <a:pt x="8938" y="29359"/>
                  </a:cubicBezTo>
                  <a:lnTo>
                    <a:pt x="9014" y="29435"/>
                  </a:lnTo>
                  <a:cubicBezTo>
                    <a:pt x="7878" y="28451"/>
                    <a:pt x="7424" y="27088"/>
                    <a:pt x="7197" y="2565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9" name="任意多边形: 形状 598"/>
            <p:cNvSpPr/>
            <p:nvPr/>
          </p:nvSpPr>
          <p:spPr>
            <a:xfrm>
              <a:off x="6336063" y="2298417"/>
              <a:ext cx="52987" cy="75695"/>
            </a:xfrm>
            <a:custGeom>
              <a:avLst/>
              <a:gdLst>
                <a:gd name="connsiteX0" fmla="*/ 40490 w 52986"/>
                <a:gd name="connsiteY0" fmla="*/ 73849 h 75695"/>
                <a:gd name="connsiteX1" fmla="*/ 38522 w 52986"/>
                <a:gd name="connsiteY1" fmla="*/ 75591 h 75695"/>
                <a:gd name="connsiteX2" fmla="*/ 26638 w 52986"/>
                <a:gd name="connsiteY2" fmla="*/ 58559 h 75695"/>
                <a:gd name="connsiteX3" fmla="*/ 24973 w 52986"/>
                <a:gd name="connsiteY3" fmla="*/ 51065 h 75695"/>
                <a:gd name="connsiteX4" fmla="*/ 24291 w 52986"/>
                <a:gd name="connsiteY4" fmla="*/ 47356 h 75695"/>
                <a:gd name="connsiteX5" fmla="*/ 20280 w 52986"/>
                <a:gd name="connsiteY5" fmla="*/ 29113 h 75695"/>
                <a:gd name="connsiteX6" fmla="*/ 17630 w 52986"/>
                <a:gd name="connsiteY6" fmla="*/ 22755 h 75695"/>
                <a:gd name="connsiteX7" fmla="*/ 13694 w 52986"/>
                <a:gd name="connsiteY7" fmla="*/ 18441 h 75695"/>
                <a:gd name="connsiteX8" fmla="*/ 11650 w 52986"/>
                <a:gd name="connsiteY8" fmla="*/ 17078 h 75695"/>
                <a:gd name="connsiteX9" fmla="*/ 6503 w 52986"/>
                <a:gd name="connsiteY9" fmla="*/ 7540 h 75695"/>
                <a:gd name="connsiteX10" fmla="*/ 17782 w 52986"/>
                <a:gd name="connsiteY10" fmla="*/ 7540 h 75695"/>
                <a:gd name="connsiteX11" fmla="*/ 25427 w 52986"/>
                <a:gd name="connsiteY11" fmla="*/ 12612 h 75695"/>
                <a:gd name="connsiteX12" fmla="*/ 33829 w 52986"/>
                <a:gd name="connsiteY12" fmla="*/ 9735 h 75695"/>
                <a:gd name="connsiteX13" fmla="*/ 35495 w 52986"/>
                <a:gd name="connsiteY13" fmla="*/ 8070 h 75695"/>
                <a:gd name="connsiteX14" fmla="*/ 41550 w 52986"/>
                <a:gd name="connsiteY14" fmla="*/ 9357 h 75695"/>
                <a:gd name="connsiteX15" fmla="*/ 43518 w 52986"/>
                <a:gd name="connsiteY15" fmla="*/ 11022 h 75695"/>
                <a:gd name="connsiteX16" fmla="*/ 46243 w 52986"/>
                <a:gd name="connsiteY16" fmla="*/ 15337 h 75695"/>
                <a:gd name="connsiteX17" fmla="*/ 46546 w 52986"/>
                <a:gd name="connsiteY17" fmla="*/ 17835 h 75695"/>
                <a:gd name="connsiteX18" fmla="*/ 41853 w 52986"/>
                <a:gd name="connsiteY18" fmla="*/ 23512 h 75695"/>
                <a:gd name="connsiteX19" fmla="*/ 40112 w 52986"/>
                <a:gd name="connsiteY19" fmla="*/ 25329 h 75695"/>
                <a:gd name="connsiteX20" fmla="*/ 34435 w 52986"/>
                <a:gd name="connsiteY20" fmla="*/ 26086 h 75695"/>
                <a:gd name="connsiteX21" fmla="*/ 31180 w 52986"/>
                <a:gd name="connsiteY21" fmla="*/ 23436 h 75695"/>
                <a:gd name="connsiteX22" fmla="*/ 28984 w 52986"/>
                <a:gd name="connsiteY22" fmla="*/ 24496 h 75695"/>
                <a:gd name="connsiteX23" fmla="*/ 28455 w 52986"/>
                <a:gd name="connsiteY23" fmla="*/ 26389 h 75695"/>
                <a:gd name="connsiteX24" fmla="*/ 31558 w 52986"/>
                <a:gd name="connsiteY24" fmla="*/ 26843 h 75695"/>
                <a:gd name="connsiteX25" fmla="*/ 34813 w 52986"/>
                <a:gd name="connsiteY25" fmla="*/ 26237 h 75695"/>
                <a:gd name="connsiteX26" fmla="*/ 41399 w 52986"/>
                <a:gd name="connsiteY26" fmla="*/ 36683 h 75695"/>
                <a:gd name="connsiteX27" fmla="*/ 39885 w 52986"/>
                <a:gd name="connsiteY27" fmla="*/ 38727 h 75695"/>
                <a:gd name="connsiteX28" fmla="*/ 33981 w 52986"/>
                <a:gd name="connsiteY28" fmla="*/ 41073 h 75695"/>
                <a:gd name="connsiteX29" fmla="*/ 34435 w 52986"/>
                <a:gd name="connsiteY29" fmla="*/ 41679 h 75695"/>
                <a:gd name="connsiteX30" fmla="*/ 39279 w 52986"/>
                <a:gd name="connsiteY30" fmla="*/ 40392 h 75695"/>
                <a:gd name="connsiteX31" fmla="*/ 42156 w 52986"/>
                <a:gd name="connsiteY31" fmla="*/ 46069 h 75695"/>
                <a:gd name="connsiteX32" fmla="*/ 44805 w 52986"/>
                <a:gd name="connsiteY32" fmla="*/ 53866 h 75695"/>
                <a:gd name="connsiteX33" fmla="*/ 45789 w 52986"/>
                <a:gd name="connsiteY33" fmla="*/ 58181 h 75695"/>
                <a:gd name="connsiteX34" fmla="*/ 45865 w 52986"/>
                <a:gd name="connsiteY34" fmla="*/ 59997 h 75695"/>
                <a:gd name="connsiteX35" fmla="*/ 40490 w 52986"/>
                <a:gd name="connsiteY35" fmla="*/ 73849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986" h="75695">
                  <a:moveTo>
                    <a:pt x="40490" y="73849"/>
                  </a:moveTo>
                  <a:cubicBezTo>
                    <a:pt x="39809" y="74455"/>
                    <a:pt x="39204" y="74985"/>
                    <a:pt x="38522" y="75591"/>
                  </a:cubicBezTo>
                  <a:cubicBezTo>
                    <a:pt x="30347" y="73774"/>
                    <a:pt x="26108" y="68097"/>
                    <a:pt x="26638" y="58559"/>
                  </a:cubicBezTo>
                  <a:cubicBezTo>
                    <a:pt x="26789" y="55683"/>
                    <a:pt x="27849" y="53109"/>
                    <a:pt x="24973" y="51065"/>
                  </a:cubicBezTo>
                  <a:cubicBezTo>
                    <a:pt x="24216" y="49930"/>
                    <a:pt x="24065" y="48643"/>
                    <a:pt x="24291" y="47356"/>
                  </a:cubicBezTo>
                  <a:cubicBezTo>
                    <a:pt x="24897" y="40846"/>
                    <a:pt x="19447" y="35623"/>
                    <a:pt x="20280" y="29113"/>
                  </a:cubicBezTo>
                  <a:cubicBezTo>
                    <a:pt x="20204" y="26691"/>
                    <a:pt x="21794" y="23512"/>
                    <a:pt x="17630" y="22755"/>
                  </a:cubicBezTo>
                  <a:cubicBezTo>
                    <a:pt x="16041" y="21544"/>
                    <a:pt x="15359" y="19576"/>
                    <a:pt x="13694" y="18441"/>
                  </a:cubicBezTo>
                  <a:cubicBezTo>
                    <a:pt x="13013" y="17986"/>
                    <a:pt x="12332" y="17532"/>
                    <a:pt x="11650" y="17078"/>
                  </a:cubicBezTo>
                  <a:cubicBezTo>
                    <a:pt x="8396" y="14656"/>
                    <a:pt x="3778" y="11704"/>
                    <a:pt x="6503" y="7540"/>
                  </a:cubicBezTo>
                  <a:cubicBezTo>
                    <a:pt x="9001" y="3756"/>
                    <a:pt x="13921" y="6783"/>
                    <a:pt x="17782" y="7540"/>
                  </a:cubicBezTo>
                  <a:cubicBezTo>
                    <a:pt x="21037" y="8146"/>
                    <a:pt x="22248" y="11855"/>
                    <a:pt x="25427" y="12612"/>
                  </a:cubicBezTo>
                  <a:cubicBezTo>
                    <a:pt x="28152" y="11477"/>
                    <a:pt x="32088" y="13974"/>
                    <a:pt x="33829" y="9735"/>
                  </a:cubicBezTo>
                  <a:cubicBezTo>
                    <a:pt x="34132" y="8903"/>
                    <a:pt x="34737" y="8373"/>
                    <a:pt x="35495" y="8070"/>
                  </a:cubicBezTo>
                  <a:cubicBezTo>
                    <a:pt x="37765" y="7540"/>
                    <a:pt x="39658" y="8297"/>
                    <a:pt x="41550" y="9357"/>
                  </a:cubicBezTo>
                  <a:cubicBezTo>
                    <a:pt x="42307" y="9811"/>
                    <a:pt x="42913" y="10417"/>
                    <a:pt x="43518" y="11022"/>
                  </a:cubicBezTo>
                  <a:cubicBezTo>
                    <a:pt x="44578" y="12385"/>
                    <a:pt x="45486" y="13823"/>
                    <a:pt x="46243" y="15337"/>
                  </a:cubicBezTo>
                  <a:cubicBezTo>
                    <a:pt x="46546" y="16094"/>
                    <a:pt x="46622" y="16927"/>
                    <a:pt x="46546" y="17835"/>
                  </a:cubicBezTo>
                  <a:cubicBezTo>
                    <a:pt x="45411" y="20030"/>
                    <a:pt x="43139" y="21393"/>
                    <a:pt x="41853" y="23512"/>
                  </a:cubicBezTo>
                  <a:cubicBezTo>
                    <a:pt x="41399" y="24193"/>
                    <a:pt x="40793" y="24799"/>
                    <a:pt x="40112" y="25329"/>
                  </a:cubicBezTo>
                  <a:cubicBezTo>
                    <a:pt x="38295" y="26313"/>
                    <a:pt x="36479" y="27448"/>
                    <a:pt x="34435" y="26086"/>
                  </a:cubicBezTo>
                  <a:cubicBezTo>
                    <a:pt x="33375" y="25177"/>
                    <a:pt x="32391" y="24118"/>
                    <a:pt x="31180" y="23436"/>
                  </a:cubicBezTo>
                  <a:cubicBezTo>
                    <a:pt x="30196" y="23209"/>
                    <a:pt x="29514" y="23663"/>
                    <a:pt x="28984" y="24496"/>
                  </a:cubicBezTo>
                  <a:cubicBezTo>
                    <a:pt x="28758" y="25177"/>
                    <a:pt x="28530" y="25783"/>
                    <a:pt x="28455" y="26389"/>
                  </a:cubicBezTo>
                  <a:cubicBezTo>
                    <a:pt x="28984" y="29946"/>
                    <a:pt x="30423" y="27600"/>
                    <a:pt x="31558" y="26843"/>
                  </a:cubicBezTo>
                  <a:cubicBezTo>
                    <a:pt x="32542" y="26010"/>
                    <a:pt x="33526" y="25329"/>
                    <a:pt x="34813" y="26237"/>
                  </a:cubicBezTo>
                  <a:cubicBezTo>
                    <a:pt x="35343" y="30779"/>
                    <a:pt x="43139" y="30703"/>
                    <a:pt x="41399" y="36683"/>
                  </a:cubicBezTo>
                  <a:cubicBezTo>
                    <a:pt x="41096" y="37516"/>
                    <a:pt x="40566" y="38197"/>
                    <a:pt x="39885" y="38727"/>
                  </a:cubicBezTo>
                  <a:cubicBezTo>
                    <a:pt x="37992" y="39635"/>
                    <a:pt x="35646" y="39484"/>
                    <a:pt x="33981" y="41073"/>
                  </a:cubicBezTo>
                  <a:cubicBezTo>
                    <a:pt x="32694" y="41452"/>
                    <a:pt x="34207" y="41982"/>
                    <a:pt x="34435" y="41679"/>
                  </a:cubicBezTo>
                  <a:cubicBezTo>
                    <a:pt x="35495" y="39787"/>
                    <a:pt x="37462" y="39938"/>
                    <a:pt x="39279" y="40392"/>
                  </a:cubicBezTo>
                  <a:cubicBezTo>
                    <a:pt x="41626" y="41603"/>
                    <a:pt x="42156" y="43647"/>
                    <a:pt x="42156" y="46069"/>
                  </a:cubicBezTo>
                  <a:cubicBezTo>
                    <a:pt x="42383" y="48870"/>
                    <a:pt x="37387" y="53260"/>
                    <a:pt x="44805" y="53866"/>
                  </a:cubicBezTo>
                  <a:cubicBezTo>
                    <a:pt x="45865" y="53942"/>
                    <a:pt x="45789" y="56591"/>
                    <a:pt x="45789" y="58181"/>
                  </a:cubicBezTo>
                  <a:cubicBezTo>
                    <a:pt x="45789" y="58786"/>
                    <a:pt x="45638" y="59467"/>
                    <a:pt x="45865" y="59997"/>
                  </a:cubicBezTo>
                  <a:cubicBezTo>
                    <a:pt x="50331" y="70216"/>
                    <a:pt x="50331" y="70216"/>
                    <a:pt x="40490" y="73849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0" name="任意多边形: 形状 599"/>
            <p:cNvSpPr/>
            <p:nvPr/>
          </p:nvSpPr>
          <p:spPr>
            <a:xfrm>
              <a:off x="6299041" y="2460510"/>
              <a:ext cx="45417" cy="60556"/>
            </a:xfrm>
            <a:custGeom>
              <a:avLst/>
              <a:gdLst>
                <a:gd name="connsiteX0" fmla="*/ 10900 w 45417"/>
                <a:gd name="connsiteY0" fmla="*/ 8494 h 60556"/>
                <a:gd name="connsiteX1" fmla="*/ 14685 w 45417"/>
                <a:gd name="connsiteY1" fmla="*/ 6375 h 60556"/>
                <a:gd name="connsiteX2" fmla="*/ 19681 w 45417"/>
                <a:gd name="connsiteY2" fmla="*/ 7056 h 60556"/>
                <a:gd name="connsiteX3" fmla="*/ 32397 w 45417"/>
                <a:gd name="connsiteY3" fmla="*/ 21136 h 60556"/>
                <a:gd name="connsiteX4" fmla="*/ 34139 w 45417"/>
                <a:gd name="connsiteY4" fmla="*/ 23028 h 60556"/>
                <a:gd name="connsiteX5" fmla="*/ 36107 w 45417"/>
                <a:gd name="connsiteY5" fmla="*/ 24769 h 60556"/>
                <a:gd name="connsiteX6" fmla="*/ 39816 w 45417"/>
                <a:gd name="connsiteY6" fmla="*/ 55501 h 60556"/>
                <a:gd name="connsiteX7" fmla="*/ 36712 w 45417"/>
                <a:gd name="connsiteY7" fmla="*/ 61103 h 60556"/>
                <a:gd name="connsiteX8" fmla="*/ 34593 w 45417"/>
                <a:gd name="connsiteY8" fmla="*/ 62162 h 60556"/>
                <a:gd name="connsiteX9" fmla="*/ 25434 w 45417"/>
                <a:gd name="connsiteY9" fmla="*/ 59816 h 60556"/>
                <a:gd name="connsiteX10" fmla="*/ 20286 w 45417"/>
                <a:gd name="connsiteY10" fmla="*/ 57091 h 60556"/>
                <a:gd name="connsiteX11" fmla="*/ 20059 w 45417"/>
                <a:gd name="connsiteY11" fmla="*/ 52625 h 60556"/>
                <a:gd name="connsiteX12" fmla="*/ 19530 w 45417"/>
                <a:gd name="connsiteY12" fmla="*/ 46039 h 60556"/>
                <a:gd name="connsiteX13" fmla="*/ 11430 w 45417"/>
                <a:gd name="connsiteY13" fmla="*/ 43541 h 60556"/>
                <a:gd name="connsiteX14" fmla="*/ 6434 w 45417"/>
                <a:gd name="connsiteY14" fmla="*/ 38621 h 60556"/>
                <a:gd name="connsiteX15" fmla="*/ 5677 w 45417"/>
                <a:gd name="connsiteY15" fmla="*/ 36199 h 60556"/>
                <a:gd name="connsiteX16" fmla="*/ 9992 w 45417"/>
                <a:gd name="connsiteY16" fmla="*/ 30597 h 60556"/>
                <a:gd name="connsiteX17" fmla="*/ 12490 w 45417"/>
                <a:gd name="connsiteY17" fmla="*/ 30976 h 60556"/>
                <a:gd name="connsiteX18" fmla="*/ 11733 w 45417"/>
                <a:gd name="connsiteY18" fmla="*/ 26888 h 60556"/>
                <a:gd name="connsiteX19" fmla="*/ 14533 w 45417"/>
                <a:gd name="connsiteY19" fmla="*/ 15383 h 60556"/>
                <a:gd name="connsiteX20" fmla="*/ 10900 w 45417"/>
                <a:gd name="connsiteY20" fmla="*/ 849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60556">
                  <a:moveTo>
                    <a:pt x="10900" y="8494"/>
                  </a:moveTo>
                  <a:cubicBezTo>
                    <a:pt x="12187" y="7813"/>
                    <a:pt x="13398" y="7056"/>
                    <a:pt x="14685" y="6375"/>
                  </a:cubicBezTo>
                  <a:cubicBezTo>
                    <a:pt x="16577" y="5164"/>
                    <a:pt x="19302" y="5618"/>
                    <a:pt x="19681" y="7056"/>
                  </a:cubicBezTo>
                  <a:cubicBezTo>
                    <a:pt x="21649" y="13944"/>
                    <a:pt x="29143" y="15610"/>
                    <a:pt x="32397" y="21136"/>
                  </a:cubicBezTo>
                  <a:cubicBezTo>
                    <a:pt x="33003" y="21741"/>
                    <a:pt x="33533" y="22422"/>
                    <a:pt x="34139" y="23028"/>
                  </a:cubicBezTo>
                  <a:cubicBezTo>
                    <a:pt x="34820" y="23558"/>
                    <a:pt x="35425" y="24163"/>
                    <a:pt x="36107" y="24769"/>
                  </a:cubicBezTo>
                  <a:cubicBezTo>
                    <a:pt x="45720" y="34004"/>
                    <a:pt x="45039" y="44450"/>
                    <a:pt x="39816" y="55501"/>
                  </a:cubicBezTo>
                  <a:cubicBezTo>
                    <a:pt x="38680" y="57318"/>
                    <a:pt x="37848" y="59286"/>
                    <a:pt x="36712" y="61103"/>
                  </a:cubicBezTo>
                  <a:cubicBezTo>
                    <a:pt x="36182" y="61784"/>
                    <a:pt x="35425" y="62162"/>
                    <a:pt x="34593" y="62162"/>
                  </a:cubicBezTo>
                  <a:cubicBezTo>
                    <a:pt x="31716" y="60800"/>
                    <a:pt x="28840" y="59210"/>
                    <a:pt x="25434" y="59816"/>
                  </a:cubicBezTo>
                  <a:cubicBezTo>
                    <a:pt x="23314" y="59589"/>
                    <a:pt x="21195" y="59362"/>
                    <a:pt x="20286" y="57091"/>
                  </a:cubicBezTo>
                  <a:cubicBezTo>
                    <a:pt x="21043" y="55577"/>
                    <a:pt x="22406" y="53987"/>
                    <a:pt x="20059" y="52625"/>
                  </a:cubicBezTo>
                  <a:cubicBezTo>
                    <a:pt x="19226" y="50505"/>
                    <a:pt x="19832" y="48234"/>
                    <a:pt x="19530" y="46039"/>
                  </a:cubicBezTo>
                  <a:cubicBezTo>
                    <a:pt x="17561" y="42709"/>
                    <a:pt x="13625" y="45812"/>
                    <a:pt x="11430" y="43541"/>
                  </a:cubicBezTo>
                  <a:cubicBezTo>
                    <a:pt x="9992" y="41725"/>
                    <a:pt x="8554" y="39832"/>
                    <a:pt x="6434" y="38621"/>
                  </a:cubicBezTo>
                  <a:cubicBezTo>
                    <a:pt x="5980" y="37864"/>
                    <a:pt x="5753" y="37107"/>
                    <a:pt x="5677" y="36199"/>
                  </a:cubicBezTo>
                  <a:cubicBezTo>
                    <a:pt x="5829" y="33322"/>
                    <a:pt x="7040" y="31279"/>
                    <a:pt x="9992" y="30597"/>
                  </a:cubicBezTo>
                  <a:cubicBezTo>
                    <a:pt x="10824" y="30597"/>
                    <a:pt x="11884" y="31657"/>
                    <a:pt x="12490" y="30976"/>
                  </a:cubicBezTo>
                  <a:cubicBezTo>
                    <a:pt x="13777" y="29538"/>
                    <a:pt x="12035" y="28251"/>
                    <a:pt x="11733" y="26888"/>
                  </a:cubicBezTo>
                  <a:cubicBezTo>
                    <a:pt x="9916" y="22347"/>
                    <a:pt x="14533" y="19394"/>
                    <a:pt x="14533" y="15383"/>
                  </a:cubicBezTo>
                  <a:cubicBezTo>
                    <a:pt x="13019" y="13263"/>
                    <a:pt x="8402" y="12658"/>
                    <a:pt x="10900" y="8494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1" name="任意多边形: 形状 600"/>
            <p:cNvSpPr/>
            <p:nvPr/>
          </p:nvSpPr>
          <p:spPr>
            <a:xfrm>
              <a:off x="6268632" y="2453871"/>
              <a:ext cx="52987" cy="45417"/>
            </a:xfrm>
            <a:custGeom>
              <a:avLst/>
              <a:gdLst>
                <a:gd name="connsiteX0" fmla="*/ 41309 w 52986"/>
                <a:gd name="connsiteY0" fmla="*/ 15133 h 45417"/>
                <a:gd name="connsiteX1" fmla="*/ 48879 w 52986"/>
                <a:gd name="connsiteY1" fmla="*/ 20886 h 45417"/>
                <a:gd name="connsiteX2" fmla="*/ 37146 w 52986"/>
                <a:gd name="connsiteY2" fmla="*/ 26185 h 45417"/>
                <a:gd name="connsiteX3" fmla="*/ 21856 w 52986"/>
                <a:gd name="connsiteY3" fmla="*/ 42081 h 45417"/>
                <a:gd name="connsiteX4" fmla="*/ 17541 w 52986"/>
                <a:gd name="connsiteY4" fmla="*/ 45790 h 45417"/>
                <a:gd name="connsiteX5" fmla="*/ 6035 w 52986"/>
                <a:gd name="connsiteY5" fmla="*/ 23006 h 45417"/>
                <a:gd name="connsiteX6" fmla="*/ 6262 w 52986"/>
                <a:gd name="connsiteY6" fmla="*/ 20432 h 45417"/>
                <a:gd name="connsiteX7" fmla="*/ 6868 w 52986"/>
                <a:gd name="connsiteY7" fmla="*/ 19297 h 45417"/>
                <a:gd name="connsiteX8" fmla="*/ 9063 w 52986"/>
                <a:gd name="connsiteY8" fmla="*/ 15058 h 45417"/>
                <a:gd name="connsiteX9" fmla="*/ 9896 w 52986"/>
                <a:gd name="connsiteY9" fmla="*/ 12938 h 45417"/>
                <a:gd name="connsiteX10" fmla="*/ 11637 w 52986"/>
                <a:gd name="connsiteY10" fmla="*/ 10062 h 45417"/>
                <a:gd name="connsiteX11" fmla="*/ 14438 w 52986"/>
                <a:gd name="connsiteY11" fmla="*/ 8472 h 45417"/>
                <a:gd name="connsiteX12" fmla="*/ 18449 w 52986"/>
                <a:gd name="connsiteY12" fmla="*/ 7337 h 45417"/>
                <a:gd name="connsiteX13" fmla="*/ 41309 w 52986"/>
                <a:gd name="connsiteY13" fmla="*/ 1513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986" h="45417">
                  <a:moveTo>
                    <a:pt x="41309" y="15133"/>
                  </a:moveTo>
                  <a:cubicBezTo>
                    <a:pt x="41007" y="20735"/>
                    <a:pt x="47592" y="17328"/>
                    <a:pt x="48879" y="20886"/>
                  </a:cubicBezTo>
                  <a:cubicBezTo>
                    <a:pt x="46002" y="24974"/>
                    <a:pt x="41007" y="24293"/>
                    <a:pt x="37146" y="26185"/>
                  </a:cubicBezTo>
                  <a:cubicBezTo>
                    <a:pt x="30182" y="29591"/>
                    <a:pt x="22234" y="32240"/>
                    <a:pt x="21856" y="42081"/>
                  </a:cubicBezTo>
                  <a:cubicBezTo>
                    <a:pt x="21780" y="44427"/>
                    <a:pt x="20569" y="46395"/>
                    <a:pt x="17541" y="45790"/>
                  </a:cubicBezTo>
                  <a:cubicBezTo>
                    <a:pt x="4748" y="42762"/>
                    <a:pt x="5203" y="32997"/>
                    <a:pt x="6035" y="23006"/>
                  </a:cubicBezTo>
                  <a:cubicBezTo>
                    <a:pt x="5884" y="22097"/>
                    <a:pt x="5960" y="21265"/>
                    <a:pt x="6262" y="20432"/>
                  </a:cubicBezTo>
                  <a:cubicBezTo>
                    <a:pt x="6414" y="20054"/>
                    <a:pt x="6641" y="19675"/>
                    <a:pt x="6868" y="19297"/>
                  </a:cubicBezTo>
                  <a:cubicBezTo>
                    <a:pt x="7701" y="17934"/>
                    <a:pt x="8533" y="16647"/>
                    <a:pt x="9063" y="15058"/>
                  </a:cubicBezTo>
                  <a:cubicBezTo>
                    <a:pt x="9290" y="14301"/>
                    <a:pt x="9593" y="13619"/>
                    <a:pt x="9896" y="12938"/>
                  </a:cubicBezTo>
                  <a:cubicBezTo>
                    <a:pt x="10350" y="11878"/>
                    <a:pt x="10955" y="10970"/>
                    <a:pt x="11637" y="10062"/>
                  </a:cubicBezTo>
                  <a:cubicBezTo>
                    <a:pt x="12394" y="9153"/>
                    <a:pt x="13226" y="8548"/>
                    <a:pt x="14438" y="8472"/>
                  </a:cubicBezTo>
                  <a:cubicBezTo>
                    <a:pt x="15876" y="8396"/>
                    <a:pt x="17389" y="8699"/>
                    <a:pt x="18449" y="7337"/>
                  </a:cubicBezTo>
                  <a:cubicBezTo>
                    <a:pt x="28063" y="3779"/>
                    <a:pt x="33891" y="5747"/>
                    <a:pt x="41309" y="15133"/>
                  </a:cubicBezTo>
                  <a:close/>
                </a:path>
              </a:pathLst>
            </a:custGeom>
            <a:solidFill>
              <a:srgbClr val="F5CA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2" name="任意多边形: 形状 601"/>
            <p:cNvSpPr/>
            <p:nvPr/>
          </p:nvSpPr>
          <p:spPr>
            <a:xfrm>
              <a:off x="6442621" y="2501593"/>
              <a:ext cx="52987" cy="52987"/>
            </a:xfrm>
            <a:custGeom>
              <a:avLst/>
              <a:gdLst>
                <a:gd name="connsiteX0" fmla="*/ 44069 w 52986"/>
                <a:gd name="connsiteY0" fmla="*/ 11088 h 52986"/>
                <a:gd name="connsiteX1" fmla="*/ 49822 w 52986"/>
                <a:gd name="connsiteY1" fmla="*/ 24411 h 52986"/>
                <a:gd name="connsiteX2" fmla="*/ 47399 w 52986"/>
                <a:gd name="connsiteY2" fmla="*/ 23199 h 52986"/>
                <a:gd name="connsiteX3" fmla="*/ 47778 w 52986"/>
                <a:gd name="connsiteY3" fmla="*/ 21761 h 52986"/>
                <a:gd name="connsiteX4" fmla="*/ 46794 w 52986"/>
                <a:gd name="connsiteY4" fmla="*/ 22897 h 52986"/>
                <a:gd name="connsiteX5" fmla="*/ 42706 w 52986"/>
                <a:gd name="connsiteY5" fmla="*/ 22670 h 52986"/>
                <a:gd name="connsiteX6" fmla="*/ 40511 w 52986"/>
                <a:gd name="connsiteY6" fmla="*/ 32132 h 52986"/>
                <a:gd name="connsiteX7" fmla="*/ 33623 w 52986"/>
                <a:gd name="connsiteY7" fmla="*/ 34327 h 52986"/>
                <a:gd name="connsiteX8" fmla="*/ 30520 w 52986"/>
                <a:gd name="connsiteY8" fmla="*/ 29104 h 52986"/>
                <a:gd name="connsiteX9" fmla="*/ 26583 w 52986"/>
                <a:gd name="connsiteY9" fmla="*/ 21307 h 52986"/>
                <a:gd name="connsiteX10" fmla="*/ 21133 w 52986"/>
                <a:gd name="connsiteY10" fmla="*/ 20777 h 52986"/>
                <a:gd name="connsiteX11" fmla="*/ 20679 w 52986"/>
                <a:gd name="connsiteY11" fmla="*/ 21232 h 52986"/>
                <a:gd name="connsiteX12" fmla="*/ 22193 w 52986"/>
                <a:gd name="connsiteY12" fmla="*/ 20247 h 52986"/>
                <a:gd name="connsiteX13" fmla="*/ 25523 w 52986"/>
                <a:gd name="connsiteY13" fmla="*/ 26379 h 52986"/>
                <a:gd name="connsiteX14" fmla="*/ 31049 w 52986"/>
                <a:gd name="connsiteY14" fmla="*/ 35538 h 52986"/>
                <a:gd name="connsiteX15" fmla="*/ 31806 w 52986"/>
                <a:gd name="connsiteY15" fmla="*/ 39247 h 52986"/>
                <a:gd name="connsiteX16" fmla="*/ 26129 w 52986"/>
                <a:gd name="connsiteY16" fmla="*/ 50147 h 52986"/>
                <a:gd name="connsiteX17" fmla="*/ 21284 w 52986"/>
                <a:gd name="connsiteY17" fmla="*/ 49087 h 52986"/>
                <a:gd name="connsiteX18" fmla="*/ 21284 w 52986"/>
                <a:gd name="connsiteY18" fmla="*/ 49087 h 52986"/>
                <a:gd name="connsiteX19" fmla="*/ 9855 w 52986"/>
                <a:gd name="connsiteY19" fmla="*/ 49012 h 52986"/>
                <a:gd name="connsiteX20" fmla="*/ 9930 w 52986"/>
                <a:gd name="connsiteY20" fmla="*/ 49012 h 52986"/>
                <a:gd name="connsiteX21" fmla="*/ 7357 w 52986"/>
                <a:gd name="connsiteY21" fmla="*/ 38717 h 52986"/>
                <a:gd name="connsiteX22" fmla="*/ 9779 w 52986"/>
                <a:gd name="connsiteY22" fmla="*/ 36749 h 52986"/>
                <a:gd name="connsiteX23" fmla="*/ 6297 w 52986"/>
                <a:gd name="connsiteY23" fmla="*/ 36446 h 52986"/>
                <a:gd name="connsiteX24" fmla="*/ 9098 w 52986"/>
                <a:gd name="connsiteY24" fmla="*/ 29407 h 52986"/>
                <a:gd name="connsiteX25" fmla="*/ 7205 w 52986"/>
                <a:gd name="connsiteY25" fmla="*/ 24335 h 52986"/>
                <a:gd name="connsiteX26" fmla="*/ 8265 w 52986"/>
                <a:gd name="connsiteY26" fmla="*/ 20020 h 52986"/>
                <a:gd name="connsiteX27" fmla="*/ 9098 w 52986"/>
                <a:gd name="connsiteY27" fmla="*/ 16538 h 52986"/>
                <a:gd name="connsiteX28" fmla="*/ 12352 w 52986"/>
                <a:gd name="connsiteY28" fmla="*/ 11845 h 52986"/>
                <a:gd name="connsiteX29" fmla="*/ 16289 w 52986"/>
                <a:gd name="connsiteY29" fmla="*/ 7228 h 52986"/>
                <a:gd name="connsiteX30" fmla="*/ 18484 w 52986"/>
                <a:gd name="connsiteY30" fmla="*/ 5865 h 52986"/>
                <a:gd name="connsiteX31" fmla="*/ 23480 w 52986"/>
                <a:gd name="connsiteY31" fmla="*/ 6698 h 52986"/>
                <a:gd name="connsiteX32" fmla="*/ 29687 w 52986"/>
                <a:gd name="connsiteY32" fmla="*/ 9877 h 52986"/>
                <a:gd name="connsiteX33" fmla="*/ 34380 w 52986"/>
                <a:gd name="connsiteY33" fmla="*/ 8515 h 52986"/>
                <a:gd name="connsiteX34" fmla="*/ 36953 w 52986"/>
                <a:gd name="connsiteY34" fmla="*/ 13738 h 52986"/>
                <a:gd name="connsiteX35" fmla="*/ 36499 w 52986"/>
                <a:gd name="connsiteY35" fmla="*/ 14495 h 52986"/>
                <a:gd name="connsiteX36" fmla="*/ 37332 w 52986"/>
                <a:gd name="connsiteY36" fmla="*/ 13813 h 52986"/>
                <a:gd name="connsiteX37" fmla="*/ 44069 w 52986"/>
                <a:gd name="connsiteY37" fmla="*/ 110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986" h="52986">
                  <a:moveTo>
                    <a:pt x="44069" y="11088"/>
                  </a:moveTo>
                  <a:cubicBezTo>
                    <a:pt x="50049" y="12224"/>
                    <a:pt x="52244" y="17447"/>
                    <a:pt x="49822" y="24411"/>
                  </a:cubicBezTo>
                  <a:cubicBezTo>
                    <a:pt x="48459" y="25092"/>
                    <a:pt x="47854" y="24335"/>
                    <a:pt x="47399" y="23199"/>
                  </a:cubicBezTo>
                  <a:cubicBezTo>
                    <a:pt x="47778" y="22821"/>
                    <a:pt x="48157" y="22367"/>
                    <a:pt x="47778" y="21761"/>
                  </a:cubicBezTo>
                  <a:cubicBezTo>
                    <a:pt x="47929" y="22367"/>
                    <a:pt x="47551" y="22745"/>
                    <a:pt x="46794" y="22897"/>
                  </a:cubicBezTo>
                  <a:cubicBezTo>
                    <a:pt x="45431" y="22367"/>
                    <a:pt x="44145" y="21459"/>
                    <a:pt x="42706" y="22670"/>
                  </a:cubicBezTo>
                  <a:cubicBezTo>
                    <a:pt x="40133" y="25395"/>
                    <a:pt x="45053" y="29861"/>
                    <a:pt x="40511" y="32132"/>
                  </a:cubicBezTo>
                  <a:cubicBezTo>
                    <a:pt x="38316" y="33267"/>
                    <a:pt x="34531" y="29255"/>
                    <a:pt x="33623" y="34327"/>
                  </a:cubicBezTo>
                  <a:cubicBezTo>
                    <a:pt x="31049" y="33494"/>
                    <a:pt x="30898" y="31299"/>
                    <a:pt x="30520" y="29104"/>
                  </a:cubicBezTo>
                  <a:cubicBezTo>
                    <a:pt x="29535" y="26303"/>
                    <a:pt x="31958" y="21837"/>
                    <a:pt x="26583" y="21307"/>
                  </a:cubicBezTo>
                  <a:cubicBezTo>
                    <a:pt x="24691" y="21610"/>
                    <a:pt x="23102" y="19112"/>
                    <a:pt x="21133" y="20777"/>
                  </a:cubicBezTo>
                  <a:cubicBezTo>
                    <a:pt x="21058" y="20929"/>
                    <a:pt x="20830" y="20929"/>
                    <a:pt x="20679" y="21232"/>
                  </a:cubicBezTo>
                  <a:cubicBezTo>
                    <a:pt x="21133" y="20853"/>
                    <a:pt x="21588" y="20475"/>
                    <a:pt x="22193" y="20247"/>
                  </a:cubicBezTo>
                  <a:cubicBezTo>
                    <a:pt x="24918" y="21459"/>
                    <a:pt x="25978" y="23502"/>
                    <a:pt x="25523" y="26379"/>
                  </a:cubicBezTo>
                  <a:cubicBezTo>
                    <a:pt x="16970" y="35689"/>
                    <a:pt x="28097" y="33191"/>
                    <a:pt x="31049" y="35538"/>
                  </a:cubicBezTo>
                  <a:cubicBezTo>
                    <a:pt x="31882" y="36673"/>
                    <a:pt x="32034" y="37884"/>
                    <a:pt x="31806" y="39247"/>
                  </a:cubicBezTo>
                  <a:cubicBezTo>
                    <a:pt x="29233" y="42502"/>
                    <a:pt x="28703" y="46892"/>
                    <a:pt x="26129" y="50147"/>
                  </a:cubicBezTo>
                  <a:cubicBezTo>
                    <a:pt x="24312" y="50828"/>
                    <a:pt x="22647" y="50526"/>
                    <a:pt x="21284" y="49087"/>
                  </a:cubicBezTo>
                  <a:lnTo>
                    <a:pt x="21284" y="49087"/>
                  </a:lnTo>
                  <a:cubicBezTo>
                    <a:pt x="17500" y="46968"/>
                    <a:pt x="13640" y="50147"/>
                    <a:pt x="9855" y="49012"/>
                  </a:cubicBezTo>
                  <a:lnTo>
                    <a:pt x="9930" y="49012"/>
                  </a:lnTo>
                  <a:cubicBezTo>
                    <a:pt x="7281" y="45984"/>
                    <a:pt x="9476" y="41821"/>
                    <a:pt x="7357" y="38717"/>
                  </a:cubicBezTo>
                  <a:cubicBezTo>
                    <a:pt x="7659" y="37506"/>
                    <a:pt x="8719" y="37128"/>
                    <a:pt x="9779" y="36749"/>
                  </a:cubicBezTo>
                  <a:cubicBezTo>
                    <a:pt x="8643" y="36749"/>
                    <a:pt x="7433" y="37052"/>
                    <a:pt x="6297" y="36446"/>
                  </a:cubicBezTo>
                  <a:cubicBezTo>
                    <a:pt x="4253" y="32889"/>
                    <a:pt x="7811" y="31602"/>
                    <a:pt x="9098" y="29407"/>
                  </a:cubicBezTo>
                  <a:cubicBezTo>
                    <a:pt x="10309" y="27060"/>
                    <a:pt x="7962" y="26000"/>
                    <a:pt x="7205" y="24335"/>
                  </a:cubicBezTo>
                  <a:cubicBezTo>
                    <a:pt x="6903" y="22745"/>
                    <a:pt x="6903" y="21232"/>
                    <a:pt x="8265" y="20020"/>
                  </a:cubicBezTo>
                  <a:cubicBezTo>
                    <a:pt x="10157" y="19263"/>
                    <a:pt x="9930" y="17977"/>
                    <a:pt x="9098" y="16538"/>
                  </a:cubicBezTo>
                  <a:cubicBezTo>
                    <a:pt x="9022" y="14192"/>
                    <a:pt x="11217" y="13359"/>
                    <a:pt x="12352" y="11845"/>
                  </a:cubicBezTo>
                  <a:cubicBezTo>
                    <a:pt x="13791" y="10407"/>
                    <a:pt x="15002" y="8742"/>
                    <a:pt x="16289" y="7228"/>
                  </a:cubicBezTo>
                  <a:cubicBezTo>
                    <a:pt x="16894" y="6622"/>
                    <a:pt x="17651" y="6168"/>
                    <a:pt x="18484" y="5865"/>
                  </a:cubicBezTo>
                  <a:cubicBezTo>
                    <a:pt x="20301" y="5487"/>
                    <a:pt x="21966" y="5638"/>
                    <a:pt x="23480" y="6698"/>
                  </a:cubicBezTo>
                  <a:cubicBezTo>
                    <a:pt x="25297" y="8136"/>
                    <a:pt x="25523" y="12829"/>
                    <a:pt x="29687" y="9877"/>
                  </a:cubicBezTo>
                  <a:cubicBezTo>
                    <a:pt x="31125" y="8969"/>
                    <a:pt x="32563" y="8136"/>
                    <a:pt x="34380" y="8515"/>
                  </a:cubicBezTo>
                  <a:cubicBezTo>
                    <a:pt x="36272" y="9801"/>
                    <a:pt x="36953" y="11618"/>
                    <a:pt x="36953" y="13738"/>
                  </a:cubicBezTo>
                  <a:cubicBezTo>
                    <a:pt x="36499" y="14873"/>
                    <a:pt x="36878" y="13283"/>
                    <a:pt x="36499" y="14495"/>
                  </a:cubicBezTo>
                  <a:cubicBezTo>
                    <a:pt x="36953" y="14495"/>
                    <a:pt x="37029" y="14040"/>
                    <a:pt x="37332" y="13813"/>
                  </a:cubicBezTo>
                  <a:cubicBezTo>
                    <a:pt x="39376" y="12375"/>
                    <a:pt x="41571" y="11391"/>
                    <a:pt x="44069" y="11088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3" name="任意多边形: 形状 602"/>
            <p:cNvSpPr/>
            <p:nvPr/>
          </p:nvSpPr>
          <p:spPr>
            <a:xfrm>
              <a:off x="6323443" y="2343574"/>
              <a:ext cx="52987" cy="45417"/>
            </a:xfrm>
            <a:custGeom>
              <a:avLst/>
              <a:gdLst>
                <a:gd name="connsiteX0" fmla="*/ 37820 w 52986"/>
                <a:gd name="connsiteY0" fmla="*/ 5681 h 45417"/>
                <a:gd name="connsiteX1" fmla="*/ 41680 w 52986"/>
                <a:gd name="connsiteY1" fmla="*/ 11964 h 45417"/>
                <a:gd name="connsiteX2" fmla="*/ 51066 w 52986"/>
                <a:gd name="connsiteY2" fmla="*/ 30433 h 45417"/>
                <a:gd name="connsiteX3" fmla="*/ 51066 w 52986"/>
                <a:gd name="connsiteY3" fmla="*/ 30433 h 45417"/>
                <a:gd name="connsiteX4" fmla="*/ 36835 w 52986"/>
                <a:gd name="connsiteY4" fmla="*/ 35732 h 45417"/>
                <a:gd name="connsiteX5" fmla="*/ 28358 w 52986"/>
                <a:gd name="connsiteY5" fmla="*/ 38154 h 45417"/>
                <a:gd name="connsiteX6" fmla="*/ 28207 w 52986"/>
                <a:gd name="connsiteY6" fmla="*/ 39744 h 45417"/>
                <a:gd name="connsiteX7" fmla="*/ 12462 w 52986"/>
                <a:gd name="connsiteY7" fmla="*/ 36035 h 45417"/>
                <a:gd name="connsiteX8" fmla="*/ 5952 w 52986"/>
                <a:gd name="connsiteY8" fmla="*/ 28768 h 45417"/>
                <a:gd name="connsiteX9" fmla="*/ 6028 w 52986"/>
                <a:gd name="connsiteY9" fmla="*/ 24680 h 45417"/>
                <a:gd name="connsiteX10" fmla="*/ 26617 w 52986"/>
                <a:gd name="connsiteY10" fmla="*/ 25816 h 45417"/>
                <a:gd name="connsiteX11" fmla="*/ 34868 w 52986"/>
                <a:gd name="connsiteY11" fmla="*/ 25589 h 45417"/>
                <a:gd name="connsiteX12" fmla="*/ 23210 w 52986"/>
                <a:gd name="connsiteY12" fmla="*/ 18246 h 45417"/>
                <a:gd name="connsiteX13" fmla="*/ 25708 w 52986"/>
                <a:gd name="connsiteY13" fmla="*/ 8557 h 45417"/>
                <a:gd name="connsiteX14" fmla="*/ 28282 w 52986"/>
                <a:gd name="connsiteY14" fmla="*/ 8709 h 45417"/>
                <a:gd name="connsiteX15" fmla="*/ 36609 w 52986"/>
                <a:gd name="connsiteY15" fmla="*/ 5984 h 45417"/>
                <a:gd name="connsiteX16" fmla="*/ 37820 w 52986"/>
                <a:gd name="connsiteY16" fmla="*/ 568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37820" y="5681"/>
                  </a:moveTo>
                  <a:cubicBezTo>
                    <a:pt x="42362" y="5681"/>
                    <a:pt x="46373" y="5302"/>
                    <a:pt x="41680" y="11964"/>
                  </a:cubicBezTo>
                  <a:cubicBezTo>
                    <a:pt x="38425" y="16733"/>
                    <a:pt x="43724" y="25816"/>
                    <a:pt x="51066" y="30433"/>
                  </a:cubicBezTo>
                  <a:lnTo>
                    <a:pt x="51066" y="30433"/>
                  </a:lnTo>
                  <a:cubicBezTo>
                    <a:pt x="46979" y="33991"/>
                    <a:pt x="42210" y="35505"/>
                    <a:pt x="36835" y="35732"/>
                  </a:cubicBezTo>
                  <a:cubicBezTo>
                    <a:pt x="33959" y="35808"/>
                    <a:pt x="30477" y="35051"/>
                    <a:pt x="28358" y="38154"/>
                  </a:cubicBezTo>
                  <a:cubicBezTo>
                    <a:pt x="28358" y="38684"/>
                    <a:pt x="28282" y="39214"/>
                    <a:pt x="28207" y="39744"/>
                  </a:cubicBezTo>
                  <a:cubicBezTo>
                    <a:pt x="22151" y="41863"/>
                    <a:pt x="17079" y="40122"/>
                    <a:pt x="12462" y="36035"/>
                  </a:cubicBezTo>
                  <a:cubicBezTo>
                    <a:pt x="10267" y="33688"/>
                    <a:pt x="7466" y="31796"/>
                    <a:pt x="5952" y="28768"/>
                  </a:cubicBezTo>
                  <a:cubicBezTo>
                    <a:pt x="5574" y="27406"/>
                    <a:pt x="5574" y="26043"/>
                    <a:pt x="6028" y="24680"/>
                  </a:cubicBezTo>
                  <a:cubicBezTo>
                    <a:pt x="15944" y="12721"/>
                    <a:pt x="17987" y="12872"/>
                    <a:pt x="26617" y="25816"/>
                  </a:cubicBezTo>
                  <a:cubicBezTo>
                    <a:pt x="28433" y="28465"/>
                    <a:pt x="31386" y="26573"/>
                    <a:pt x="34868" y="25589"/>
                  </a:cubicBezTo>
                  <a:cubicBezTo>
                    <a:pt x="31310" y="22107"/>
                    <a:pt x="26314" y="22258"/>
                    <a:pt x="23210" y="18246"/>
                  </a:cubicBezTo>
                  <a:cubicBezTo>
                    <a:pt x="18971" y="12721"/>
                    <a:pt x="19047" y="10374"/>
                    <a:pt x="25708" y="8557"/>
                  </a:cubicBezTo>
                  <a:cubicBezTo>
                    <a:pt x="26541" y="8406"/>
                    <a:pt x="27449" y="8482"/>
                    <a:pt x="28282" y="8709"/>
                  </a:cubicBezTo>
                  <a:cubicBezTo>
                    <a:pt x="33278" y="14537"/>
                    <a:pt x="33884" y="7044"/>
                    <a:pt x="36609" y="5984"/>
                  </a:cubicBezTo>
                  <a:cubicBezTo>
                    <a:pt x="36987" y="5832"/>
                    <a:pt x="37441" y="5757"/>
                    <a:pt x="37820" y="5681"/>
                  </a:cubicBezTo>
                  <a:close/>
                </a:path>
              </a:pathLst>
            </a:custGeom>
            <a:solidFill>
              <a:srgbClr val="F5C2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4" name="任意多边形: 形状 603"/>
            <p:cNvSpPr/>
            <p:nvPr/>
          </p:nvSpPr>
          <p:spPr>
            <a:xfrm>
              <a:off x="6316224" y="2443950"/>
              <a:ext cx="52987" cy="37848"/>
            </a:xfrm>
            <a:custGeom>
              <a:avLst/>
              <a:gdLst>
                <a:gd name="connsiteX0" fmla="*/ 6737 w 52986"/>
                <a:gd name="connsiteY0" fmla="*/ 13247 h 37847"/>
                <a:gd name="connsiteX1" fmla="*/ 6888 w 52986"/>
                <a:gd name="connsiteY1" fmla="*/ 11733 h 37847"/>
                <a:gd name="connsiteX2" fmla="*/ 7342 w 52986"/>
                <a:gd name="connsiteY2" fmla="*/ 10522 h 37847"/>
                <a:gd name="connsiteX3" fmla="*/ 6812 w 52986"/>
                <a:gd name="connsiteY3" fmla="*/ 9916 h 37847"/>
                <a:gd name="connsiteX4" fmla="*/ 6812 w 52986"/>
                <a:gd name="connsiteY4" fmla="*/ 9916 h 37847"/>
                <a:gd name="connsiteX5" fmla="*/ 15442 w 52986"/>
                <a:gd name="connsiteY5" fmla="*/ 8705 h 37847"/>
                <a:gd name="connsiteX6" fmla="*/ 26644 w 52986"/>
                <a:gd name="connsiteY6" fmla="*/ 6888 h 37847"/>
                <a:gd name="connsiteX7" fmla="*/ 29067 w 52986"/>
                <a:gd name="connsiteY7" fmla="*/ 5677 h 37847"/>
                <a:gd name="connsiteX8" fmla="*/ 36561 w 52986"/>
                <a:gd name="connsiteY8" fmla="*/ 15064 h 37847"/>
                <a:gd name="connsiteX9" fmla="*/ 41178 w 52986"/>
                <a:gd name="connsiteY9" fmla="*/ 25736 h 37847"/>
                <a:gd name="connsiteX10" fmla="*/ 46477 w 52986"/>
                <a:gd name="connsiteY10" fmla="*/ 28083 h 37847"/>
                <a:gd name="connsiteX11" fmla="*/ 51170 w 52986"/>
                <a:gd name="connsiteY11" fmla="*/ 32549 h 37847"/>
                <a:gd name="connsiteX12" fmla="*/ 46855 w 52986"/>
                <a:gd name="connsiteY12" fmla="*/ 36637 h 37847"/>
                <a:gd name="connsiteX13" fmla="*/ 37394 w 52986"/>
                <a:gd name="connsiteY13" fmla="*/ 33457 h 37847"/>
                <a:gd name="connsiteX14" fmla="*/ 31716 w 52986"/>
                <a:gd name="connsiteY14" fmla="*/ 34517 h 37847"/>
                <a:gd name="connsiteX15" fmla="*/ 31792 w 52986"/>
                <a:gd name="connsiteY15" fmla="*/ 34442 h 37847"/>
                <a:gd name="connsiteX16" fmla="*/ 29445 w 52986"/>
                <a:gd name="connsiteY16" fmla="*/ 35501 h 37847"/>
                <a:gd name="connsiteX17" fmla="*/ 26948 w 52986"/>
                <a:gd name="connsiteY17" fmla="*/ 34744 h 37847"/>
                <a:gd name="connsiteX18" fmla="*/ 22935 w 52986"/>
                <a:gd name="connsiteY18" fmla="*/ 29748 h 37847"/>
                <a:gd name="connsiteX19" fmla="*/ 9916 w 52986"/>
                <a:gd name="connsiteY19" fmla="*/ 28159 h 37847"/>
                <a:gd name="connsiteX20" fmla="*/ 5677 w 52986"/>
                <a:gd name="connsiteY20" fmla="*/ 23390 h 37847"/>
                <a:gd name="connsiteX21" fmla="*/ 6358 w 52986"/>
                <a:gd name="connsiteY21" fmla="*/ 20741 h 37847"/>
                <a:gd name="connsiteX22" fmla="*/ 6737 w 52986"/>
                <a:gd name="connsiteY2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6737" y="13247"/>
                  </a:moveTo>
                  <a:cubicBezTo>
                    <a:pt x="6737" y="12717"/>
                    <a:pt x="6812" y="12187"/>
                    <a:pt x="6888" y="11733"/>
                  </a:cubicBezTo>
                  <a:cubicBezTo>
                    <a:pt x="7418" y="11279"/>
                    <a:pt x="7570" y="10900"/>
                    <a:pt x="7342" y="10522"/>
                  </a:cubicBezTo>
                  <a:cubicBezTo>
                    <a:pt x="7191" y="10143"/>
                    <a:pt x="6964" y="9916"/>
                    <a:pt x="6812" y="9916"/>
                  </a:cubicBezTo>
                  <a:lnTo>
                    <a:pt x="6812" y="9916"/>
                  </a:lnTo>
                  <a:cubicBezTo>
                    <a:pt x="8932" y="4088"/>
                    <a:pt x="13322" y="5223"/>
                    <a:pt x="15442" y="8705"/>
                  </a:cubicBezTo>
                  <a:cubicBezTo>
                    <a:pt x="21346" y="18470"/>
                    <a:pt x="23768" y="13095"/>
                    <a:pt x="26644" y="6888"/>
                  </a:cubicBezTo>
                  <a:cubicBezTo>
                    <a:pt x="27023" y="6131"/>
                    <a:pt x="28158" y="5829"/>
                    <a:pt x="29067" y="5677"/>
                  </a:cubicBezTo>
                  <a:cubicBezTo>
                    <a:pt x="35122" y="5980"/>
                    <a:pt x="38907" y="7267"/>
                    <a:pt x="36561" y="15064"/>
                  </a:cubicBezTo>
                  <a:cubicBezTo>
                    <a:pt x="35576" y="18394"/>
                    <a:pt x="37545" y="23087"/>
                    <a:pt x="41178" y="25736"/>
                  </a:cubicBezTo>
                  <a:cubicBezTo>
                    <a:pt x="42843" y="26720"/>
                    <a:pt x="44433" y="27856"/>
                    <a:pt x="46477" y="28083"/>
                  </a:cubicBezTo>
                  <a:cubicBezTo>
                    <a:pt x="49126" y="28386"/>
                    <a:pt x="52759" y="27780"/>
                    <a:pt x="51170" y="32549"/>
                  </a:cubicBezTo>
                  <a:cubicBezTo>
                    <a:pt x="49959" y="34139"/>
                    <a:pt x="48066" y="35047"/>
                    <a:pt x="46855" y="36637"/>
                  </a:cubicBezTo>
                  <a:cubicBezTo>
                    <a:pt x="41481" y="42162"/>
                    <a:pt x="41027" y="33155"/>
                    <a:pt x="37394" y="33457"/>
                  </a:cubicBezTo>
                  <a:cubicBezTo>
                    <a:pt x="35350" y="32852"/>
                    <a:pt x="33457" y="33155"/>
                    <a:pt x="31716" y="34517"/>
                  </a:cubicBezTo>
                  <a:lnTo>
                    <a:pt x="31792" y="34442"/>
                  </a:lnTo>
                  <a:cubicBezTo>
                    <a:pt x="31111" y="35047"/>
                    <a:pt x="30353" y="35425"/>
                    <a:pt x="29445" y="35501"/>
                  </a:cubicBezTo>
                  <a:cubicBezTo>
                    <a:pt x="28537" y="35501"/>
                    <a:pt x="27704" y="35198"/>
                    <a:pt x="26948" y="34744"/>
                  </a:cubicBezTo>
                  <a:cubicBezTo>
                    <a:pt x="25206" y="33382"/>
                    <a:pt x="24298" y="31414"/>
                    <a:pt x="22935" y="29748"/>
                  </a:cubicBezTo>
                  <a:cubicBezTo>
                    <a:pt x="19075" y="25282"/>
                    <a:pt x="14988" y="22633"/>
                    <a:pt x="9916" y="28159"/>
                  </a:cubicBezTo>
                  <a:cubicBezTo>
                    <a:pt x="7040" y="27856"/>
                    <a:pt x="5752" y="26115"/>
                    <a:pt x="5677" y="23390"/>
                  </a:cubicBezTo>
                  <a:cubicBezTo>
                    <a:pt x="5828" y="22482"/>
                    <a:pt x="5904" y="21497"/>
                    <a:pt x="6358" y="20741"/>
                  </a:cubicBezTo>
                  <a:cubicBezTo>
                    <a:pt x="8099" y="17410"/>
                    <a:pt x="8251" y="15215"/>
                    <a:pt x="6737" y="1324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5" name="任意多边形: 形状 604"/>
            <p:cNvSpPr/>
            <p:nvPr/>
          </p:nvSpPr>
          <p:spPr>
            <a:xfrm>
              <a:off x="6365691" y="2403780"/>
              <a:ext cx="52987" cy="30278"/>
            </a:xfrm>
            <a:custGeom>
              <a:avLst/>
              <a:gdLst>
                <a:gd name="connsiteX0" fmla="*/ 10786 w 52986"/>
                <a:gd name="connsiteY0" fmla="*/ 11935 h 30278"/>
                <a:gd name="connsiteX1" fmla="*/ 38036 w 52986"/>
                <a:gd name="connsiteY1" fmla="*/ 8302 h 30278"/>
                <a:gd name="connsiteX2" fmla="*/ 45000 w 52986"/>
                <a:gd name="connsiteY2" fmla="*/ 13752 h 30278"/>
                <a:gd name="connsiteX3" fmla="*/ 49315 w 52986"/>
                <a:gd name="connsiteY3" fmla="*/ 18521 h 30278"/>
                <a:gd name="connsiteX4" fmla="*/ 47801 w 52986"/>
                <a:gd name="connsiteY4" fmla="*/ 20489 h 30278"/>
                <a:gd name="connsiteX5" fmla="*/ 20248 w 52986"/>
                <a:gd name="connsiteY5" fmla="*/ 25787 h 30278"/>
                <a:gd name="connsiteX6" fmla="*/ 17674 w 52986"/>
                <a:gd name="connsiteY6" fmla="*/ 21094 h 30278"/>
                <a:gd name="connsiteX7" fmla="*/ 13208 w 52986"/>
                <a:gd name="connsiteY7" fmla="*/ 30481 h 30278"/>
                <a:gd name="connsiteX8" fmla="*/ 6396 w 52986"/>
                <a:gd name="connsiteY8" fmla="*/ 19278 h 30278"/>
                <a:gd name="connsiteX9" fmla="*/ 5714 w 52986"/>
                <a:gd name="connsiteY9" fmla="*/ 16931 h 30278"/>
                <a:gd name="connsiteX10" fmla="*/ 6774 w 52986"/>
                <a:gd name="connsiteY10" fmla="*/ 13676 h 30278"/>
                <a:gd name="connsiteX11" fmla="*/ 6850 w 52986"/>
                <a:gd name="connsiteY11" fmla="*/ 13676 h 30278"/>
                <a:gd name="connsiteX12" fmla="*/ 10786 w 52986"/>
                <a:gd name="connsiteY12" fmla="*/ 119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0278">
                  <a:moveTo>
                    <a:pt x="10786" y="11935"/>
                  </a:moveTo>
                  <a:cubicBezTo>
                    <a:pt x="19264" y="5955"/>
                    <a:pt x="28423" y="3306"/>
                    <a:pt x="38036" y="8302"/>
                  </a:cubicBezTo>
                  <a:cubicBezTo>
                    <a:pt x="40307" y="9437"/>
                    <a:pt x="47044" y="6788"/>
                    <a:pt x="45000" y="13752"/>
                  </a:cubicBezTo>
                  <a:cubicBezTo>
                    <a:pt x="46590" y="15190"/>
                    <a:pt x="49088" y="15796"/>
                    <a:pt x="49315" y="18521"/>
                  </a:cubicBezTo>
                  <a:cubicBezTo>
                    <a:pt x="49163" y="19429"/>
                    <a:pt x="48709" y="20110"/>
                    <a:pt x="47801" y="20489"/>
                  </a:cubicBezTo>
                  <a:cubicBezTo>
                    <a:pt x="38036" y="19202"/>
                    <a:pt x="28726" y="20262"/>
                    <a:pt x="20248" y="25787"/>
                  </a:cubicBezTo>
                  <a:cubicBezTo>
                    <a:pt x="18431" y="24803"/>
                    <a:pt x="17523" y="23365"/>
                    <a:pt x="17674" y="21094"/>
                  </a:cubicBezTo>
                  <a:cubicBezTo>
                    <a:pt x="16993" y="24728"/>
                    <a:pt x="18658" y="30935"/>
                    <a:pt x="13208" y="30481"/>
                  </a:cubicBezTo>
                  <a:cubicBezTo>
                    <a:pt x="7834" y="30026"/>
                    <a:pt x="5336" y="25030"/>
                    <a:pt x="6396" y="19278"/>
                  </a:cubicBezTo>
                  <a:cubicBezTo>
                    <a:pt x="6093" y="18521"/>
                    <a:pt x="5941" y="17764"/>
                    <a:pt x="5714" y="16931"/>
                  </a:cubicBezTo>
                  <a:cubicBezTo>
                    <a:pt x="5563" y="15644"/>
                    <a:pt x="5866" y="14584"/>
                    <a:pt x="6774" y="13676"/>
                  </a:cubicBezTo>
                  <a:lnTo>
                    <a:pt x="6850" y="13676"/>
                  </a:lnTo>
                  <a:cubicBezTo>
                    <a:pt x="8061" y="12768"/>
                    <a:pt x="9726" y="13146"/>
                    <a:pt x="10786" y="11935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6" name="任意多边形: 形状 605"/>
            <p:cNvSpPr/>
            <p:nvPr/>
          </p:nvSpPr>
          <p:spPr>
            <a:xfrm>
              <a:off x="6243405" y="2432520"/>
              <a:ext cx="30278" cy="45417"/>
            </a:xfrm>
            <a:custGeom>
              <a:avLst/>
              <a:gdLst>
                <a:gd name="connsiteX0" fmla="*/ 28461 w 30278"/>
                <a:gd name="connsiteY0" fmla="*/ 13549 h 45417"/>
                <a:gd name="connsiteX1" fmla="*/ 21876 w 30278"/>
                <a:gd name="connsiteY1" fmla="*/ 14382 h 45417"/>
                <a:gd name="connsiteX2" fmla="*/ 28537 w 30278"/>
                <a:gd name="connsiteY2" fmla="*/ 25661 h 45417"/>
                <a:gd name="connsiteX3" fmla="*/ 17031 w 30278"/>
                <a:gd name="connsiteY3" fmla="*/ 40270 h 45417"/>
                <a:gd name="connsiteX4" fmla="*/ 17031 w 30278"/>
                <a:gd name="connsiteY4" fmla="*/ 40270 h 45417"/>
                <a:gd name="connsiteX5" fmla="*/ 7570 w 30278"/>
                <a:gd name="connsiteY5" fmla="*/ 34593 h 45417"/>
                <a:gd name="connsiteX6" fmla="*/ 7570 w 30278"/>
                <a:gd name="connsiteY6" fmla="*/ 34593 h 45417"/>
                <a:gd name="connsiteX7" fmla="*/ 5752 w 30278"/>
                <a:gd name="connsiteY7" fmla="*/ 32549 h 45417"/>
                <a:gd name="connsiteX8" fmla="*/ 5677 w 30278"/>
                <a:gd name="connsiteY8" fmla="*/ 30808 h 45417"/>
                <a:gd name="connsiteX9" fmla="*/ 11808 w 30278"/>
                <a:gd name="connsiteY9" fmla="*/ 17183 h 45417"/>
                <a:gd name="connsiteX10" fmla="*/ 22860 w 30278"/>
                <a:gd name="connsiteY10" fmla="*/ 5677 h 45417"/>
                <a:gd name="connsiteX11" fmla="*/ 28461 w 30278"/>
                <a:gd name="connsiteY11" fmla="*/ 135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45417">
                  <a:moveTo>
                    <a:pt x="28461" y="13549"/>
                  </a:moveTo>
                  <a:cubicBezTo>
                    <a:pt x="26342" y="13701"/>
                    <a:pt x="24071" y="13171"/>
                    <a:pt x="21876" y="14382"/>
                  </a:cubicBezTo>
                  <a:cubicBezTo>
                    <a:pt x="22406" y="19226"/>
                    <a:pt x="27099" y="21195"/>
                    <a:pt x="28537" y="25661"/>
                  </a:cubicBezTo>
                  <a:cubicBezTo>
                    <a:pt x="32397" y="37923"/>
                    <a:pt x="29369" y="42087"/>
                    <a:pt x="17031" y="40270"/>
                  </a:cubicBezTo>
                  <a:lnTo>
                    <a:pt x="17031" y="40270"/>
                  </a:lnTo>
                  <a:cubicBezTo>
                    <a:pt x="13398" y="39134"/>
                    <a:pt x="10673" y="36561"/>
                    <a:pt x="7570" y="34593"/>
                  </a:cubicBezTo>
                  <a:lnTo>
                    <a:pt x="7570" y="34593"/>
                  </a:lnTo>
                  <a:cubicBezTo>
                    <a:pt x="6964" y="33911"/>
                    <a:pt x="6358" y="33230"/>
                    <a:pt x="5752" y="32549"/>
                  </a:cubicBezTo>
                  <a:cubicBezTo>
                    <a:pt x="5828" y="31943"/>
                    <a:pt x="5828" y="31338"/>
                    <a:pt x="5677" y="30808"/>
                  </a:cubicBezTo>
                  <a:cubicBezTo>
                    <a:pt x="10143" y="27326"/>
                    <a:pt x="7872" y="20892"/>
                    <a:pt x="11808" y="17183"/>
                  </a:cubicBezTo>
                  <a:cubicBezTo>
                    <a:pt x="14760" y="12641"/>
                    <a:pt x="19151" y="9462"/>
                    <a:pt x="22860" y="5677"/>
                  </a:cubicBezTo>
                  <a:cubicBezTo>
                    <a:pt x="27704" y="6207"/>
                    <a:pt x="29445" y="8932"/>
                    <a:pt x="28461" y="1354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7" name="任意多边形: 形状 606"/>
            <p:cNvSpPr/>
            <p:nvPr/>
          </p:nvSpPr>
          <p:spPr>
            <a:xfrm>
              <a:off x="6405014" y="2411931"/>
              <a:ext cx="37848" cy="45417"/>
            </a:xfrm>
            <a:custGeom>
              <a:avLst/>
              <a:gdLst>
                <a:gd name="connsiteX0" fmla="*/ 9462 w 37847"/>
                <a:gd name="connsiteY0" fmla="*/ 11430 h 45417"/>
                <a:gd name="connsiteX1" fmla="*/ 5677 w 37847"/>
                <a:gd name="connsiteY1" fmla="*/ 5677 h 45417"/>
                <a:gd name="connsiteX2" fmla="*/ 24904 w 37847"/>
                <a:gd name="connsiteY2" fmla="*/ 15745 h 45417"/>
                <a:gd name="connsiteX3" fmla="*/ 34214 w 37847"/>
                <a:gd name="connsiteY3" fmla="*/ 43752 h 45417"/>
                <a:gd name="connsiteX4" fmla="*/ 26266 w 37847"/>
                <a:gd name="connsiteY4" fmla="*/ 28613 h 45417"/>
                <a:gd name="connsiteX5" fmla="*/ 25434 w 37847"/>
                <a:gd name="connsiteY5" fmla="*/ 40194 h 45417"/>
                <a:gd name="connsiteX6" fmla="*/ 20514 w 37847"/>
                <a:gd name="connsiteY6" fmla="*/ 40875 h 45417"/>
                <a:gd name="connsiteX7" fmla="*/ 7570 w 37847"/>
                <a:gd name="connsiteY7" fmla="*/ 39891 h 45417"/>
                <a:gd name="connsiteX8" fmla="*/ 7267 w 37847"/>
                <a:gd name="connsiteY8" fmla="*/ 37318 h 45417"/>
                <a:gd name="connsiteX9" fmla="*/ 9462 w 37847"/>
                <a:gd name="connsiteY9" fmla="*/ 114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45417">
                  <a:moveTo>
                    <a:pt x="9462" y="11430"/>
                  </a:moveTo>
                  <a:cubicBezTo>
                    <a:pt x="8175" y="9537"/>
                    <a:pt x="6964" y="7570"/>
                    <a:pt x="5677" y="5677"/>
                  </a:cubicBezTo>
                  <a:cubicBezTo>
                    <a:pt x="13322" y="6737"/>
                    <a:pt x="21422" y="9235"/>
                    <a:pt x="24904" y="15745"/>
                  </a:cubicBezTo>
                  <a:cubicBezTo>
                    <a:pt x="29446" y="24298"/>
                    <a:pt x="35501" y="33003"/>
                    <a:pt x="34214" y="43752"/>
                  </a:cubicBezTo>
                  <a:cubicBezTo>
                    <a:pt x="30884" y="39361"/>
                    <a:pt x="31716" y="32852"/>
                    <a:pt x="26266" y="28613"/>
                  </a:cubicBezTo>
                  <a:cubicBezTo>
                    <a:pt x="24374" y="32700"/>
                    <a:pt x="28234" y="36788"/>
                    <a:pt x="25434" y="40194"/>
                  </a:cubicBezTo>
                  <a:cubicBezTo>
                    <a:pt x="23844" y="42162"/>
                    <a:pt x="23768" y="44736"/>
                    <a:pt x="20514" y="40875"/>
                  </a:cubicBezTo>
                  <a:cubicBezTo>
                    <a:pt x="17561" y="37394"/>
                    <a:pt x="11960" y="40800"/>
                    <a:pt x="7570" y="39891"/>
                  </a:cubicBezTo>
                  <a:cubicBezTo>
                    <a:pt x="7040" y="39059"/>
                    <a:pt x="6661" y="37696"/>
                    <a:pt x="7267" y="37318"/>
                  </a:cubicBezTo>
                  <a:cubicBezTo>
                    <a:pt x="17940" y="29445"/>
                    <a:pt x="9992" y="20135"/>
                    <a:pt x="9462" y="1143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8" name="任意多边形: 形状 607"/>
            <p:cNvSpPr/>
            <p:nvPr/>
          </p:nvSpPr>
          <p:spPr>
            <a:xfrm>
              <a:off x="6414325" y="2455834"/>
              <a:ext cx="37848" cy="45417"/>
            </a:xfrm>
            <a:custGeom>
              <a:avLst/>
              <a:gdLst>
                <a:gd name="connsiteX0" fmla="*/ 5677 w 37847"/>
                <a:gd name="connsiteY0" fmla="*/ 36107 h 45417"/>
                <a:gd name="connsiteX1" fmla="*/ 15291 w 37847"/>
                <a:gd name="connsiteY1" fmla="*/ 23920 h 45417"/>
                <a:gd name="connsiteX2" fmla="*/ 22330 w 37847"/>
                <a:gd name="connsiteY2" fmla="*/ 17107 h 45417"/>
                <a:gd name="connsiteX3" fmla="*/ 30581 w 37847"/>
                <a:gd name="connsiteY3" fmla="*/ 9235 h 45417"/>
                <a:gd name="connsiteX4" fmla="*/ 34441 w 37847"/>
                <a:gd name="connsiteY4" fmla="*/ 5677 h 45417"/>
                <a:gd name="connsiteX5" fmla="*/ 36031 w 37847"/>
                <a:gd name="connsiteY5" fmla="*/ 5677 h 45417"/>
                <a:gd name="connsiteX6" fmla="*/ 36183 w 37847"/>
                <a:gd name="connsiteY6" fmla="*/ 14988 h 45417"/>
                <a:gd name="connsiteX7" fmla="*/ 34744 w 37847"/>
                <a:gd name="connsiteY7" fmla="*/ 12263 h 45417"/>
                <a:gd name="connsiteX8" fmla="*/ 32852 w 37847"/>
                <a:gd name="connsiteY8" fmla="*/ 14079 h 45417"/>
                <a:gd name="connsiteX9" fmla="*/ 36258 w 37847"/>
                <a:gd name="connsiteY9" fmla="*/ 15063 h 45417"/>
                <a:gd name="connsiteX10" fmla="*/ 39210 w 37847"/>
                <a:gd name="connsiteY10" fmla="*/ 27477 h 45417"/>
                <a:gd name="connsiteX11" fmla="*/ 30581 w 37847"/>
                <a:gd name="connsiteY11" fmla="*/ 26493 h 45417"/>
                <a:gd name="connsiteX12" fmla="*/ 30581 w 37847"/>
                <a:gd name="connsiteY12" fmla="*/ 26493 h 45417"/>
                <a:gd name="connsiteX13" fmla="*/ 26645 w 37847"/>
                <a:gd name="connsiteY13" fmla="*/ 33912 h 45417"/>
                <a:gd name="connsiteX14" fmla="*/ 22784 w 37847"/>
                <a:gd name="connsiteY14" fmla="*/ 39740 h 45417"/>
                <a:gd name="connsiteX15" fmla="*/ 22860 w 37847"/>
                <a:gd name="connsiteY15" fmla="*/ 39664 h 45417"/>
                <a:gd name="connsiteX16" fmla="*/ 13322 w 37847"/>
                <a:gd name="connsiteY16" fmla="*/ 39664 h 45417"/>
                <a:gd name="connsiteX17" fmla="*/ 13322 w 37847"/>
                <a:gd name="connsiteY17" fmla="*/ 39664 h 45417"/>
                <a:gd name="connsiteX18" fmla="*/ 5677 w 37847"/>
                <a:gd name="connsiteY18" fmla="*/ 3610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5677" y="36107"/>
                  </a:moveTo>
                  <a:cubicBezTo>
                    <a:pt x="8629" y="31792"/>
                    <a:pt x="14458" y="29370"/>
                    <a:pt x="15291" y="23920"/>
                  </a:cubicBezTo>
                  <a:cubicBezTo>
                    <a:pt x="15972" y="19529"/>
                    <a:pt x="23920" y="24450"/>
                    <a:pt x="22330" y="17107"/>
                  </a:cubicBezTo>
                  <a:cubicBezTo>
                    <a:pt x="21422" y="12944"/>
                    <a:pt x="26796" y="10900"/>
                    <a:pt x="30581" y="9235"/>
                  </a:cubicBezTo>
                  <a:cubicBezTo>
                    <a:pt x="31868" y="8024"/>
                    <a:pt x="33155" y="6888"/>
                    <a:pt x="34441" y="5677"/>
                  </a:cubicBezTo>
                  <a:cubicBezTo>
                    <a:pt x="34971" y="6283"/>
                    <a:pt x="35501" y="6207"/>
                    <a:pt x="36031" y="5677"/>
                  </a:cubicBezTo>
                  <a:cubicBezTo>
                    <a:pt x="40118" y="8705"/>
                    <a:pt x="40043" y="11808"/>
                    <a:pt x="36183" y="14988"/>
                  </a:cubicBezTo>
                  <a:cubicBezTo>
                    <a:pt x="35199" y="14382"/>
                    <a:pt x="35501" y="13020"/>
                    <a:pt x="34744" y="12263"/>
                  </a:cubicBezTo>
                  <a:cubicBezTo>
                    <a:pt x="34669" y="13474"/>
                    <a:pt x="33458" y="13474"/>
                    <a:pt x="32852" y="14079"/>
                  </a:cubicBezTo>
                  <a:cubicBezTo>
                    <a:pt x="34063" y="14004"/>
                    <a:pt x="35350" y="14004"/>
                    <a:pt x="36258" y="15063"/>
                  </a:cubicBezTo>
                  <a:cubicBezTo>
                    <a:pt x="33079" y="19984"/>
                    <a:pt x="33609" y="24298"/>
                    <a:pt x="39210" y="27477"/>
                  </a:cubicBezTo>
                  <a:cubicBezTo>
                    <a:pt x="35577" y="29294"/>
                    <a:pt x="33155" y="27553"/>
                    <a:pt x="30581" y="26493"/>
                  </a:cubicBezTo>
                  <a:lnTo>
                    <a:pt x="30581" y="26493"/>
                  </a:lnTo>
                  <a:cubicBezTo>
                    <a:pt x="29597" y="29143"/>
                    <a:pt x="26418" y="30581"/>
                    <a:pt x="26645" y="33912"/>
                  </a:cubicBezTo>
                  <a:cubicBezTo>
                    <a:pt x="23920" y="34895"/>
                    <a:pt x="22709" y="36864"/>
                    <a:pt x="22784" y="39740"/>
                  </a:cubicBezTo>
                  <a:lnTo>
                    <a:pt x="22860" y="39664"/>
                  </a:lnTo>
                  <a:cubicBezTo>
                    <a:pt x="19681" y="42768"/>
                    <a:pt x="16502" y="36334"/>
                    <a:pt x="13322" y="39664"/>
                  </a:cubicBezTo>
                  <a:lnTo>
                    <a:pt x="13322" y="39664"/>
                  </a:lnTo>
                  <a:cubicBezTo>
                    <a:pt x="9084" y="42238"/>
                    <a:pt x="6434" y="41330"/>
                    <a:pt x="5677" y="36107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9" name="任意多边形: 形状 608"/>
            <p:cNvSpPr/>
            <p:nvPr/>
          </p:nvSpPr>
          <p:spPr>
            <a:xfrm>
              <a:off x="6345442" y="2414355"/>
              <a:ext cx="37848" cy="52987"/>
            </a:xfrm>
            <a:custGeom>
              <a:avLst/>
              <a:gdLst>
                <a:gd name="connsiteX0" fmla="*/ 14079 w 37847"/>
                <a:gd name="connsiteY0" fmla="*/ 12942 h 52986"/>
                <a:gd name="connsiteX1" fmla="*/ 15820 w 37847"/>
                <a:gd name="connsiteY1" fmla="*/ 10898 h 52986"/>
                <a:gd name="connsiteX2" fmla="*/ 27174 w 37847"/>
                <a:gd name="connsiteY2" fmla="*/ 7037 h 52986"/>
                <a:gd name="connsiteX3" fmla="*/ 27174 w 37847"/>
                <a:gd name="connsiteY3" fmla="*/ 7037 h 52986"/>
                <a:gd name="connsiteX4" fmla="*/ 22406 w 37847"/>
                <a:gd name="connsiteY4" fmla="*/ 22631 h 52986"/>
                <a:gd name="connsiteX5" fmla="*/ 33533 w 37847"/>
                <a:gd name="connsiteY5" fmla="*/ 24069 h 52986"/>
                <a:gd name="connsiteX6" fmla="*/ 26115 w 37847"/>
                <a:gd name="connsiteY6" fmla="*/ 38829 h 52986"/>
                <a:gd name="connsiteX7" fmla="*/ 23617 w 37847"/>
                <a:gd name="connsiteY7" fmla="*/ 49124 h 52986"/>
                <a:gd name="connsiteX8" fmla="*/ 20286 w 37847"/>
                <a:gd name="connsiteY8" fmla="*/ 50638 h 52986"/>
                <a:gd name="connsiteX9" fmla="*/ 18167 w 37847"/>
                <a:gd name="connsiteY9" fmla="*/ 51546 h 52986"/>
                <a:gd name="connsiteX10" fmla="*/ 15139 w 37847"/>
                <a:gd name="connsiteY10" fmla="*/ 43598 h 52986"/>
                <a:gd name="connsiteX11" fmla="*/ 14458 w 37847"/>
                <a:gd name="connsiteY11" fmla="*/ 40116 h 52986"/>
                <a:gd name="connsiteX12" fmla="*/ 5677 w 37847"/>
                <a:gd name="connsiteY12" fmla="*/ 29594 h 52986"/>
                <a:gd name="connsiteX13" fmla="*/ 17183 w 37847"/>
                <a:gd name="connsiteY13" fmla="*/ 30730 h 52986"/>
                <a:gd name="connsiteX14" fmla="*/ 10824 w 37847"/>
                <a:gd name="connsiteY14" fmla="*/ 21646 h 52986"/>
                <a:gd name="connsiteX15" fmla="*/ 10824 w 37847"/>
                <a:gd name="connsiteY15" fmla="*/ 19148 h 52986"/>
                <a:gd name="connsiteX16" fmla="*/ 12187 w 37847"/>
                <a:gd name="connsiteY16" fmla="*/ 15818 h 52986"/>
                <a:gd name="connsiteX17" fmla="*/ 14079 w 37847"/>
                <a:gd name="connsiteY17" fmla="*/ 129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52986">
                  <a:moveTo>
                    <a:pt x="14079" y="12942"/>
                  </a:moveTo>
                  <a:cubicBezTo>
                    <a:pt x="14685" y="12260"/>
                    <a:pt x="15215" y="11579"/>
                    <a:pt x="15820" y="10898"/>
                  </a:cubicBezTo>
                  <a:cubicBezTo>
                    <a:pt x="18848" y="7264"/>
                    <a:pt x="21800" y="3631"/>
                    <a:pt x="27174" y="7037"/>
                  </a:cubicBezTo>
                  <a:lnTo>
                    <a:pt x="27174" y="7037"/>
                  </a:lnTo>
                  <a:cubicBezTo>
                    <a:pt x="26115" y="12185"/>
                    <a:pt x="23541" y="16878"/>
                    <a:pt x="22406" y="22631"/>
                  </a:cubicBezTo>
                  <a:cubicBezTo>
                    <a:pt x="26493" y="21041"/>
                    <a:pt x="30430" y="20132"/>
                    <a:pt x="33533" y="24069"/>
                  </a:cubicBezTo>
                  <a:cubicBezTo>
                    <a:pt x="32852" y="29821"/>
                    <a:pt x="27099" y="32849"/>
                    <a:pt x="26115" y="38829"/>
                  </a:cubicBezTo>
                  <a:cubicBezTo>
                    <a:pt x="25585" y="42084"/>
                    <a:pt x="28007" y="46702"/>
                    <a:pt x="23617" y="49124"/>
                  </a:cubicBezTo>
                  <a:cubicBezTo>
                    <a:pt x="22330" y="49199"/>
                    <a:pt x="20740" y="48594"/>
                    <a:pt x="20286" y="50638"/>
                  </a:cubicBezTo>
                  <a:cubicBezTo>
                    <a:pt x="19681" y="51243"/>
                    <a:pt x="19000" y="51470"/>
                    <a:pt x="18167" y="51546"/>
                  </a:cubicBezTo>
                  <a:cubicBezTo>
                    <a:pt x="13322" y="50335"/>
                    <a:pt x="12035" y="47761"/>
                    <a:pt x="15139" y="43598"/>
                  </a:cubicBezTo>
                  <a:cubicBezTo>
                    <a:pt x="16804" y="42084"/>
                    <a:pt x="15442" y="41100"/>
                    <a:pt x="14458" y="40116"/>
                  </a:cubicBezTo>
                  <a:cubicBezTo>
                    <a:pt x="11657" y="36483"/>
                    <a:pt x="7872" y="33682"/>
                    <a:pt x="5677" y="29594"/>
                  </a:cubicBezTo>
                  <a:cubicBezTo>
                    <a:pt x="10143" y="24447"/>
                    <a:pt x="10143" y="24447"/>
                    <a:pt x="17183" y="30730"/>
                  </a:cubicBezTo>
                  <a:cubicBezTo>
                    <a:pt x="14761" y="27399"/>
                    <a:pt x="11354" y="25507"/>
                    <a:pt x="10824" y="21646"/>
                  </a:cubicBezTo>
                  <a:cubicBezTo>
                    <a:pt x="10673" y="20814"/>
                    <a:pt x="10749" y="19981"/>
                    <a:pt x="10824" y="19148"/>
                  </a:cubicBezTo>
                  <a:cubicBezTo>
                    <a:pt x="11127" y="17937"/>
                    <a:pt x="11581" y="16878"/>
                    <a:pt x="12187" y="15818"/>
                  </a:cubicBezTo>
                  <a:cubicBezTo>
                    <a:pt x="12793" y="14834"/>
                    <a:pt x="13095" y="13623"/>
                    <a:pt x="14079" y="12942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0" name="任意多边形: 形状 609"/>
            <p:cNvSpPr/>
            <p:nvPr/>
          </p:nvSpPr>
          <p:spPr>
            <a:xfrm>
              <a:off x="6254816" y="2416557"/>
              <a:ext cx="30278" cy="30278"/>
            </a:xfrm>
            <a:custGeom>
              <a:avLst/>
              <a:gdLst>
                <a:gd name="connsiteX0" fmla="*/ 17051 w 30278"/>
                <a:gd name="connsiteY0" fmla="*/ 29512 h 30278"/>
                <a:gd name="connsiteX1" fmla="*/ 11298 w 30278"/>
                <a:gd name="connsiteY1" fmla="*/ 22018 h 30278"/>
                <a:gd name="connsiteX2" fmla="*/ 5772 w 30278"/>
                <a:gd name="connsiteY2" fmla="*/ 18233 h 30278"/>
                <a:gd name="connsiteX3" fmla="*/ 5696 w 30278"/>
                <a:gd name="connsiteY3" fmla="*/ 18309 h 30278"/>
                <a:gd name="connsiteX4" fmla="*/ 11298 w 30278"/>
                <a:gd name="connsiteY4" fmla="*/ 10588 h 30278"/>
                <a:gd name="connsiteX5" fmla="*/ 11449 w 30278"/>
                <a:gd name="connsiteY5" fmla="*/ 8998 h 30278"/>
                <a:gd name="connsiteX6" fmla="*/ 13342 w 30278"/>
                <a:gd name="connsiteY6" fmla="*/ 6803 h 30278"/>
                <a:gd name="connsiteX7" fmla="*/ 13266 w 30278"/>
                <a:gd name="connsiteY7" fmla="*/ 6879 h 30278"/>
                <a:gd name="connsiteX8" fmla="*/ 24620 w 30278"/>
                <a:gd name="connsiteY8" fmla="*/ 6803 h 30278"/>
                <a:gd name="connsiteX9" fmla="*/ 24620 w 30278"/>
                <a:gd name="connsiteY9" fmla="*/ 6803 h 30278"/>
                <a:gd name="connsiteX10" fmla="*/ 26588 w 30278"/>
                <a:gd name="connsiteY10" fmla="*/ 8696 h 30278"/>
                <a:gd name="connsiteX11" fmla="*/ 26588 w 30278"/>
                <a:gd name="connsiteY11" fmla="*/ 8696 h 30278"/>
                <a:gd name="connsiteX12" fmla="*/ 17051 w 30278"/>
                <a:gd name="connsiteY12" fmla="*/ 2951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17051" y="29512"/>
                  </a:moveTo>
                  <a:cubicBezTo>
                    <a:pt x="15385" y="26787"/>
                    <a:pt x="14856" y="23229"/>
                    <a:pt x="11298" y="22018"/>
                  </a:cubicBezTo>
                  <a:cubicBezTo>
                    <a:pt x="8194" y="22624"/>
                    <a:pt x="5091" y="23229"/>
                    <a:pt x="5772" y="18233"/>
                  </a:cubicBezTo>
                  <a:lnTo>
                    <a:pt x="5696" y="18309"/>
                  </a:lnTo>
                  <a:cubicBezTo>
                    <a:pt x="8951" y="16719"/>
                    <a:pt x="8876" y="12783"/>
                    <a:pt x="11298" y="10588"/>
                  </a:cubicBezTo>
                  <a:cubicBezTo>
                    <a:pt x="11449" y="10058"/>
                    <a:pt x="11525" y="9528"/>
                    <a:pt x="11449" y="8998"/>
                  </a:cubicBezTo>
                  <a:cubicBezTo>
                    <a:pt x="11979" y="8166"/>
                    <a:pt x="12585" y="7409"/>
                    <a:pt x="13342" y="6803"/>
                  </a:cubicBezTo>
                  <a:lnTo>
                    <a:pt x="13266" y="6879"/>
                  </a:lnTo>
                  <a:cubicBezTo>
                    <a:pt x="17051" y="5214"/>
                    <a:pt x="20835" y="5365"/>
                    <a:pt x="24620" y="6803"/>
                  </a:cubicBezTo>
                  <a:lnTo>
                    <a:pt x="24620" y="6803"/>
                  </a:lnTo>
                  <a:cubicBezTo>
                    <a:pt x="25302" y="7409"/>
                    <a:pt x="25831" y="8090"/>
                    <a:pt x="26588" y="8696"/>
                  </a:cubicBezTo>
                  <a:lnTo>
                    <a:pt x="26588" y="8696"/>
                  </a:lnTo>
                  <a:cubicBezTo>
                    <a:pt x="33628" y="19444"/>
                    <a:pt x="29995" y="27468"/>
                    <a:pt x="17051" y="29512"/>
                  </a:cubicBezTo>
                  <a:close/>
                </a:path>
              </a:pathLst>
            </a:custGeom>
            <a:solidFill>
              <a:srgbClr val="F5C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1" name="任意多边形: 形状 610"/>
            <p:cNvSpPr/>
            <p:nvPr/>
          </p:nvSpPr>
          <p:spPr>
            <a:xfrm>
              <a:off x="6370871" y="2333439"/>
              <a:ext cx="37848" cy="45417"/>
            </a:xfrm>
            <a:custGeom>
              <a:avLst/>
              <a:gdLst>
                <a:gd name="connsiteX0" fmla="*/ 5682 w 37847"/>
                <a:gd name="connsiteY0" fmla="*/ 38827 h 45417"/>
                <a:gd name="connsiteX1" fmla="*/ 9542 w 37847"/>
                <a:gd name="connsiteY1" fmla="*/ 35421 h 45417"/>
                <a:gd name="connsiteX2" fmla="*/ 10602 w 37847"/>
                <a:gd name="connsiteY2" fmla="*/ 30198 h 45417"/>
                <a:gd name="connsiteX3" fmla="*/ 9391 w 37847"/>
                <a:gd name="connsiteY3" fmla="*/ 23385 h 45417"/>
                <a:gd name="connsiteX4" fmla="*/ 12116 w 37847"/>
                <a:gd name="connsiteY4" fmla="*/ 24066 h 45417"/>
                <a:gd name="connsiteX5" fmla="*/ 12721 w 37847"/>
                <a:gd name="connsiteY5" fmla="*/ 24596 h 45417"/>
                <a:gd name="connsiteX6" fmla="*/ 13024 w 37847"/>
                <a:gd name="connsiteY6" fmla="*/ 23764 h 45417"/>
                <a:gd name="connsiteX7" fmla="*/ 20972 w 37847"/>
                <a:gd name="connsiteY7" fmla="*/ 16572 h 45417"/>
                <a:gd name="connsiteX8" fmla="*/ 27179 w 37847"/>
                <a:gd name="connsiteY8" fmla="*/ 10214 h 45417"/>
                <a:gd name="connsiteX9" fmla="*/ 32175 w 37847"/>
                <a:gd name="connsiteY9" fmla="*/ 5748 h 45417"/>
                <a:gd name="connsiteX10" fmla="*/ 34824 w 37847"/>
                <a:gd name="connsiteY10" fmla="*/ 6127 h 45417"/>
                <a:gd name="connsiteX11" fmla="*/ 36414 w 37847"/>
                <a:gd name="connsiteY11" fmla="*/ 29289 h 45417"/>
                <a:gd name="connsiteX12" fmla="*/ 33841 w 37847"/>
                <a:gd name="connsiteY12" fmla="*/ 29895 h 45417"/>
                <a:gd name="connsiteX13" fmla="*/ 24000 w 37847"/>
                <a:gd name="connsiteY13" fmla="*/ 32544 h 45417"/>
                <a:gd name="connsiteX14" fmla="*/ 20821 w 37847"/>
                <a:gd name="connsiteY14" fmla="*/ 34815 h 45417"/>
                <a:gd name="connsiteX15" fmla="*/ 15825 w 37847"/>
                <a:gd name="connsiteY15" fmla="*/ 36102 h 45417"/>
                <a:gd name="connsiteX16" fmla="*/ 7498 w 37847"/>
                <a:gd name="connsiteY16" fmla="*/ 38903 h 45417"/>
                <a:gd name="connsiteX17" fmla="*/ 5682 w 37847"/>
                <a:gd name="connsiteY17" fmla="*/ 388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5682" y="38827"/>
                  </a:moveTo>
                  <a:cubicBezTo>
                    <a:pt x="5606" y="36026"/>
                    <a:pt x="6439" y="35269"/>
                    <a:pt x="9542" y="35421"/>
                  </a:cubicBezTo>
                  <a:cubicBezTo>
                    <a:pt x="11510" y="35496"/>
                    <a:pt x="17944" y="33831"/>
                    <a:pt x="10602" y="30198"/>
                  </a:cubicBezTo>
                  <a:cubicBezTo>
                    <a:pt x="8937" y="29365"/>
                    <a:pt x="5682" y="26413"/>
                    <a:pt x="9391" y="23385"/>
                  </a:cubicBezTo>
                  <a:cubicBezTo>
                    <a:pt x="10526" y="22779"/>
                    <a:pt x="11359" y="23234"/>
                    <a:pt x="12116" y="24066"/>
                  </a:cubicBezTo>
                  <a:cubicBezTo>
                    <a:pt x="12116" y="23991"/>
                    <a:pt x="12721" y="24596"/>
                    <a:pt x="12721" y="24596"/>
                  </a:cubicBezTo>
                  <a:cubicBezTo>
                    <a:pt x="12721" y="24596"/>
                    <a:pt x="13100" y="23839"/>
                    <a:pt x="13024" y="23764"/>
                  </a:cubicBezTo>
                  <a:cubicBezTo>
                    <a:pt x="13251" y="18616"/>
                    <a:pt x="17112" y="16497"/>
                    <a:pt x="20972" y="16572"/>
                  </a:cubicBezTo>
                  <a:cubicBezTo>
                    <a:pt x="26195" y="16724"/>
                    <a:pt x="25968" y="13166"/>
                    <a:pt x="27179" y="10214"/>
                  </a:cubicBezTo>
                  <a:cubicBezTo>
                    <a:pt x="28315" y="8095"/>
                    <a:pt x="29904" y="6505"/>
                    <a:pt x="32175" y="5748"/>
                  </a:cubicBezTo>
                  <a:cubicBezTo>
                    <a:pt x="33083" y="5597"/>
                    <a:pt x="33992" y="5672"/>
                    <a:pt x="34824" y="6127"/>
                  </a:cubicBezTo>
                  <a:cubicBezTo>
                    <a:pt x="39593" y="13545"/>
                    <a:pt x="37398" y="21493"/>
                    <a:pt x="36414" y="29289"/>
                  </a:cubicBezTo>
                  <a:cubicBezTo>
                    <a:pt x="35657" y="29819"/>
                    <a:pt x="34295" y="30425"/>
                    <a:pt x="33841" y="29895"/>
                  </a:cubicBezTo>
                  <a:cubicBezTo>
                    <a:pt x="28542" y="23612"/>
                    <a:pt x="26498" y="28987"/>
                    <a:pt x="24000" y="32544"/>
                  </a:cubicBezTo>
                  <a:cubicBezTo>
                    <a:pt x="23167" y="33680"/>
                    <a:pt x="21881" y="34058"/>
                    <a:pt x="20821" y="34815"/>
                  </a:cubicBezTo>
                  <a:cubicBezTo>
                    <a:pt x="19080" y="35118"/>
                    <a:pt x="15825" y="34361"/>
                    <a:pt x="15825" y="36102"/>
                  </a:cubicBezTo>
                  <a:cubicBezTo>
                    <a:pt x="15976" y="46775"/>
                    <a:pt x="10829" y="39811"/>
                    <a:pt x="7498" y="38903"/>
                  </a:cubicBezTo>
                  <a:cubicBezTo>
                    <a:pt x="6968" y="38751"/>
                    <a:pt x="6287" y="38827"/>
                    <a:pt x="5682" y="38827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2" name="任意多边形: 形状 611"/>
            <p:cNvSpPr/>
            <p:nvPr/>
          </p:nvSpPr>
          <p:spPr>
            <a:xfrm>
              <a:off x="6120351" y="2545154"/>
              <a:ext cx="37848" cy="37848"/>
            </a:xfrm>
            <a:custGeom>
              <a:avLst/>
              <a:gdLst>
                <a:gd name="connsiteX0" fmla="*/ 20411 w 37847"/>
                <a:gd name="connsiteY0" fmla="*/ 5677 h 37847"/>
                <a:gd name="connsiteX1" fmla="*/ 22228 w 37847"/>
                <a:gd name="connsiteY1" fmla="*/ 5677 h 37847"/>
                <a:gd name="connsiteX2" fmla="*/ 27678 w 37847"/>
                <a:gd name="connsiteY2" fmla="*/ 8932 h 37847"/>
                <a:gd name="connsiteX3" fmla="*/ 37291 w 37847"/>
                <a:gd name="connsiteY3" fmla="*/ 16123 h 37847"/>
                <a:gd name="connsiteX4" fmla="*/ 36837 w 37847"/>
                <a:gd name="connsiteY4" fmla="*/ 19681 h 37847"/>
                <a:gd name="connsiteX5" fmla="*/ 32220 w 37847"/>
                <a:gd name="connsiteY5" fmla="*/ 20665 h 37847"/>
                <a:gd name="connsiteX6" fmla="*/ 30479 w 37847"/>
                <a:gd name="connsiteY6" fmla="*/ 21498 h 37847"/>
                <a:gd name="connsiteX7" fmla="*/ 25559 w 37847"/>
                <a:gd name="connsiteY7" fmla="*/ 23693 h 37847"/>
                <a:gd name="connsiteX8" fmla="*/ 23590 w 37847"/>
                <a:gd name="connsiteY8" fmla="*/ 22330 h 37847"/>
                <a:gd name="connsiteX9" fmla="*/ 18973 w 37847"/>
                <a:gd name="connsiteY9" fmla="*/ 18091 h 37847"/>
                <a:gd name="connsiteX10" fmla="*/ 14658 w 37847"/>
                <a:gd name="connsiteY10" fmla="*/ 18621 h 37847"/>
                <a:gd name="connsiteX11" fmla="*/ 17156 w 37847"/>
                <a:gd name="connsiteY11" fmla="*/ 18394 h 37847"/>
                <a:gd name="connsiteX12" fmla="*/ 23212 w 37847"/>
                <a:gd name="connsiteY12" fmla="*/ 22027 h 37847"/>
                <a:gd name="connsiteX13" fmla="*/ 24953 w 37847"/>
                <a:gd name="connsiteY13" fmla="*/ 23617 h 37847"/>
                <a:gd name="connsiteX14" fmla="*/ 25407 w 37847"/>
                <a:gd name="connsiteY14" fmla="*/ 25812 h 37847"/>
                <a:gd name="connsiteX15" fmla="*/ 25256 w 37847"/>
                <a:gd name="connsiteY15" fmla="*/ 30127 h 37847"/>
                <a:gd name="connsiteX16" fmla="*/ 25407 w 37847"/>
                <a:gd name="connsiteY16" fmla="*/ 31262 h 37847"/>
                <a:gd name="connsiteX17" fmla="*/ 24953 w 37847"/>
                <a:gd name="connsiteY17" fmla="*/ 33533 h 37847"/>
                <a:gd name="connsiteX18" fmla="*/ 21925 w 37847"/>
                <a:gd name="connsiteY18" fmla="*/ 34517 h 37847"/>
                <a:gd name="connsiteX19" fmla="*/ 19881 w 37847"/>
                <a:gd name="connsiteY19" fmla="*/ 33155 h 37847"/>
                <a:gd name="connsiteX20" fmla="*/ 18746 w 37847"/>
                <a:gd name="connsiteY20" fmla="*/ 32625 h 37847"/>
                <a:gd name="connsiteX21" fmla="*/ 7543 w 37847"/>
                <a:gd name="connsiteY21" fmla="*/ 26569 h 37847"/>
                <a:gd name="connsiteX22" fmla="*/ 20411 w 3784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37847">
                  <a:moveTo>
                    <a:pt x="20411" y="5677"/>
                  </a:moveTo>
                  <a:cubicBezTo>
                    <a:pt x="21017" y="5677"/>
                    <a:pt x="21622" y="5677"/>
                    <a:pt x="22228" y="5677"/>
                  </a:cubicBezTo>
                  <a:cubicBezTo>
                    <a:pt x="24196" y="6510"/>
                    <a:pt x="26013" y="7645"/>
                    <a:pt x="27678" y="8932"/>
                  </a:cubicBezTo>
                  <a:cubicBezTo>
                    <a:pt x="30554" y="11808"/>
                    <a:pt x="36459" y="10598"/>
                    <a:pt x="37291" y="16123"/>
                  </a:cubicBezTo>
                  <a:cubicBezTo>
                    <a:pt x="37442" y="17334"/>
                    <a:pt x="37291" y="18545"/>
                    <a:pt x="36837" y="19681"/>
                  </a:cubicBezTo>
                  <a:cubicBezTo>
                    <a:pt x="35702" y="21952"/>
                    <a:pt x="33885" y="20968"/>
                    <a:pt x="32220" y="20665"/>
                  </a:cubicBezTo>
                  <a:cubicBezTo>
                    <a:pt x="31614" y="20892"/>
                    <a:pt x="31008" y="21119"/>
                    <a:pt x="30479" y="21498"/>
                  </a:cubicBezTo>
                  <a:cubicBezTo>
                    <a:pt x="29116" y="22784"/>
                    <a:pt x="27602" y="23920"/>
                    <a:pt x="25559" y="23693"/>
                  </a:cubicBezTo>
                  <a:cubicBezTo>
                    <a:pt x="24801" y="23390"/>
                    <a:pt x="24196" y="22860"/>
                    <a:pt x="23590" y="22330"/>
                  </a:cubicBezTo>
                  <a:cubicBezTo>
                    <a:pt x="21698" y="21346"/>
                    <a:pt x="20184" y="19908"/>
                    <a:pt x="18973" y="18091"/>
                  </a:cubicBezTo>
                  <a:cubicBezTo>
                    <a:pt x="17383" y="15896"/>
                    <a:pt x="15643" y="15291"/>
                    <a:pt x="14658" y="18621"/>
                  </a:cubicBezTo>
                  <a:cubicBezTo>
                    <a:pt x="15567" y="19681"/>
                    <a:pt x="16324" y="18470"/>
                    <a:pt x="17156" y="18394"/>
                  </a:cubicBezTo>
                  <a:cubicBezTo>
                    <a:pt x="19654" y="18773"/>
                    <a:pt x="20790" y="21422"/>
                    <a:pt x="23212" y="22027"/>
                  </a:cubicBezTo>
                  <a:cubicBezTo>
                    <a:pt x="23817" y="22482"/>
                    <a:pt x="24423" y="23011"/>
                    <a:pt x="24953" y="23617"/>
                  </a:cubicBezTo>
                  <a:cubicBezTo>
                    <a:pt x="25256" y="24298"/>
                    <a:pt x="25407" y="25055"/>
                    <a:pt x="25407" y="25812"/>
                  </a:cubicBezTo>
                  <a:cubicBezTo>
                    <a:pt x="25180" y="27250"/>
                    <a:pt x="25029" y="28689"/>
                    <a:pt x="25256" y="30127"/>
                  </a:cubicBezTo>
                  <a:cubicBezTo>
                    <a:pt x="25331" y="30505"/>
                    <a:pt x="25331" y="30884"/>
                    <a:pt x="25407" y="31262"/>
                  </a:cubicBezTo>
                  <a:cubicBezTo>
                    <a:pt x="25407" y="32019"/>
                    <a:pt x="25256" y="32776"/>
                    <a:pt x="24953" y="33533"/>
                  </a:cubicBezTo>
                  <a:cubicBezTo>
                    <a:pt x="24196" y="34593"/>
                    <a:pt x="23212" y="35047"/>
                    <a:pt x="21925" y="34517"/>
                  </a:cubicBezTo>
                  <a:cubicBezTo>
                    <a:pt x="21244" y="34063"/>
                    <a:pt x="20562" y="33609"/>
                    <a:pt x="19881" y="33155"/>
                  </a:cubicBezTo>
                  <a:cubicBezTo>
                    <a:pt x="19503" y="33003"/>
                    <a:pt x="19124" y="32776"/>
                    <a:pt x="18746" y="32625"/>
                  </a:cubicBezTo>
                  <a:cubicBezTo>
                    <a:pt x="14053" y="32398"/>
                    <a:pt x="10420" y="30203"/>
                    <a:pt x="7543" y="26569"/>
                  </a:cubicBezTo>
                  <a:cubicBezTo>
                    <a:pt x="2698" y="13625"/>
                    <a:pt x="7392" y="5980"/>
                    <a:pt x="20411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3" name="任意多边形: 形状 612"/>
            <p:cNvSpPr/>
            <p:nvPr/>
          </p:nvSpPr>
          <p:spPr>
            <a:xfrm>
              <a:off x="6315530" y="2429492"/>
              <a:ext cx="30278" cy="37848"/>
            </a:xfrm>
            <a:custGeom>
              <a:avLst/>
              <a:gdLst>
                <a:gd name="connsiteX0" fmla="*/ 30518 w 30278"/>
                <a:gd name="connsiteY0" fmla="*/ 20438 h 37847"/>
                <a:gd name="connsiteX1" fmla="*/ 27641 w 30278"/>
                <a:gd name="connsiteY1" fmla="*/ 23541 h 37847"/>
                <a:gd name="connsiteX2" fmla="*/ 22721 w 30278"/>
                <a:gd name="connsiteY2" fmla="*/ 30505 h 37847"/>
                <a:gd name="connsiteX3" fmla="*/ 15984 w 30278"/>
                <a:gd name="connsiteY3" fmla="*/ 26948 h 37847"/>
                <a:gd name="connsiteX4" fmla="*/ 7506 w 30278"/>
                <a:gd name="connsiteY4" fmla="*/ 24298 h 37847"/>
                <a:gd name="connsiteX5" fmla="*/ 7657 w 30278"/>
                <a:gd name="connsiteY5" fmla="*/ 16956 h 37847"/>
                <a:gd name="connsiteX6" fmla="*/ 21737 w 30278"/>
                <a:gd name="connsiteY6" fmla="*/ 5677 h 37847"/>
                <a:gd name="connsiteX7" fmla="*/ 21282 w 30278"/>
                <a:gd name="connsiteY7" fmla="*/ 10446 h 37847"/>
                <a:gd name="connsiteX8" fmla="*/ 21282 w 30278"/>
                <a:gd name="connsiteY8" fmla="*/ 11808 h 37847"/>
                <a:gd name="connsiteX9" fmla="*/ 20223 w 30278"/>
                <a:gd name="connsiteY9" fmla="*/ 22557 h 37847"/>
                <a:gd name="connsiteX10" fmla="*/ 22872 w 30278"/>
                <a:gd name="connsiteY10" fmla="*/ 12717 h 37847"/>
                <a:gd name="connsiteX11" fmla="*/ 25370 w 30278"/>
                <a:gd name="connsiteY11" fmla="*/ 11884 h 37847"/>
                <a:gd name="connsiteX12" fmla="*/ 31123 w 30278"/>
                <a:gd name="connsiteY12" fmla="*/ 19227 h 37847"/>
                <a:gd name="connsiteX13" fmla="*/ 30518 w 30278"/>
                <a:gd name="connsiteY13" fmla="*/ 204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30518" y="20438"/>
                  </a:moveTo>
                  <a:cubicBezTo>
                    <a:pt x="29004" y="21043"/>
                    <a:pt x="27035" y="22330"/>
                    <a:pt x="27641" y="23541"/>
                  </a:cubicBezTo>
                  <a:cubicBezTo>
                    <a:pt x="30896" y="29446"/>
                    <a:pt x="25143" y="29294"/>
                    <a:pt x="22721" y="30505"/>
                  </a:cubicBezTo>
                  <a:cubicBezTo>
                    <a:pt x="19768" y="32019"/>
                    <a:pt x="15833" y="34593"/>
                    <a:pt x="15984" y="26948"/>
                  </a:cubicBezTo>
                  <a:cubicBezTo>
                    <a:pt x="16135" y="21876"/>
                    <a:pt x="11821" y="20589"/>
                    <a:pt x="7506" y="24298"/>
                  </a:cubicBezTo>
                  <a:cubicBezTo>
                    <a:pt x="4932" y="21800"/>
                    <a:pt x="5159" y="18773"/>
                    <a:pt x="7657" y="16956"/>
                  </a:cubicBezTo>
                  <a:cubicBezTo>
                    <a:pt x="12502" y="13474"/>
                    <a:pt x="15378" y="7570"/>
                    <a:pt x="21737" y="5677"/>
                  </a:cubicBezTo>
                  <a:cubicBezTo>
                    <a:pt x="21585" y="7494"/>
                    <a:pt x="21434" y="8932"/>
                    <a:pt x="21282" y="10446"/>
                  </a:cubicBezTo>
                  <a:cubicBezTo>
                    <a:pt x="21282" y="10900"/>
                    <a:pt x="21282" y="11354"/>
                    <a:pt x="21282" y="11808"/>
                  </a:cubicBezTo>
                  <a:cubicBezTo>
                    <a:pt x="20601" y="15064"/>
                    <a:pt x="18103" y="18016"/>
                    <a:pt x="20223" y="22557"/>
                  </a:cubicBezTo>
                  <a:cubicBezTo>
                    <a:pt x="19087" y="18091"/>
                    <a:pt x="19314" y="14836"/>
                    <a:pt x="22872" y="12717"/>
                  </a:cubicBezTo>
                  <a:cubicBezTo>
                    <a:pt x="23629" y="12263"/>
                    <a:pt x="24462" y="11960"/>
                    <a:pt x="25370" y="11884"/>
                  </a:cubicBezTo>
                  <a:cubicBezTo>
                    <a:pt x="29760" y="12338"/>
                    <a:pt x="31577" y="14836"/>
                    <a:pt x="31123" y="19227"/>
                  </a:cubicBezTo>
                  <a:cubicBezTo>
                    <a:pt x="30896" y="19681"/>
                    <a:pt x="30744" y="20059"/>
                    <a:pt x="30518" y="204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4" name="任意多边形: 形状 613"/>
            <p:cNvSpPr/>
            <p:nvPr/>
          </p:nvSpPr>
          <p:spPr>
            <a:xfrm>
              <a:off x="6458153" y="2514770"/>
              <a:ext cx="30278" cy="37848"/>
            </a:xfrm>
            <a:custGeom>
              <a:avLst/>
              <a:gdLst>
                <a:gd name="connsiteX0" fmla="*/ 17183 w 30278"/>
                <a:gd name="connsiteY0" fmla="*/ 15018 h 37847"/>
                <a:gd name="connsiteX1" fmla="*/ 18999 w 30278"/>
                <a:gd name="connsiteY1" fmla="*/ 20771 h 37847"/>
                <a:gd name="connsiteX2" fmla="*/ 20816 w 30278"/>
                <a:gd name="connsiteY2" fmla="*/ 22285 h 37847"/>
                <a:gd name="connsiteX3" fmla="*/ 22784 w 30278"/>
                <a:gd name="connsiteY3" fmla="*/ 26599 h 37847"/>
                <a:gd name="connsiteX4" fmla="*/ 25282 w 30278"/>
                <a:gd name="connsiteY4" fmla="*/ 31822 h 37847"/>
                <a:gd name="connsiteX5" fmla="*/ 24904 w 30278"/>
                <a:gd name="connsiteY5" fmla="*/ 33942 h 37847"/>
                <a:gd name="connsiteX6" fmla="*/ 24752 w 30278"/>
                <a:gd name="connsiteY6" fmla="*/ 35759 h 37847"/>
                <a:gd name="connsiteX7" fmla="*/ 17561 w 30278"/>
                <a:gd name="connsiteY7" fmla="*/ 38332 h 37847"/>
                <a:gd name="connsiteX8" fmla="*/ 15290 w 30278"/>
                <a:gd name="connsiteY8" fmla="*/ 26297 h 37847"/>
                <a:gd name="connsiteX9" fmla="*/ 15139 w 30278"/>
                <a:gd name="connsiteY9" fmla="*/ 22360 h 37847"/>
                <a:gd name="connsiteX10" fmla="*/ 8932 w 30278"/>
                <a:gd name="connsiteY10" fmla="*/ 18879 h 37847"/>
                <a:gd name="connsiteX11" fmla="*/ 8175 w 30278"/>
                <a:gd name="connsiteY11" fmla="*/ 15245 h 37847"/>
                <a:gd name="connsiteX12" fmla="*/ 9462 w 30278"/>
                <a:gd name="connsiteY12" fmla="*/ 13050 h 37847"/>
                <a:gd name="connsiteX13" fmla="*/ 5677 w 30278"/>
                <a:gd name="connsiteY13" fmla="*/ 7297 h 37847"/>
                <a:gd name="connsiteX14" fmla="*/ 5677 w 30278"/>
                <a:gd name="connsiteY14" fmla="*/ 7297 h 37847"/>
                <a:gd name="connsiteX15" fmla="*/ 11279 w 30278"/>
                <a:gd name="connsiteY15" fmla="*/ 7297 h 37847"/>
                <a:gd name="connsiteX16" fmla="*/ 14155 w 30278"/>
                <a:gd name="connsiteY16" fmla="*/ 9038 h 37847"/>
                <a:gd name="connsiteX17" fmla="*/ 15669 w 30278"/>
                <a:gd name="connsiteY17" fmla="*/ 13201 h 37847"/>
                <a:gd name="connsiteX18" fmla="*/ 17183 w 30278"/>
                <a:gd name="connsiteY18" fmla="*/ 1501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7847">
                  <a:moveTo>
                    <a:pt x="17183" y="15018"/>
                  </a:moveTo>
                  <a:cubicBezTo>
                    <a:pt x="17334" y="17062"/>
                    <a:pt x="16653" y="19408"/>
                    <a:pt x="18999" y="20771"/>
                  </a:cubicBezTo>
                  <a:cubicBezTo>
                    <a:pt x="19681" y="21149"/>
                    <a:pt x="20286" y="21679"/>
                    <a:pt x="20816" y="22285"/>
                  </a:cubicBezTo>
                  <a:cubicBezTo>
                    <a:pt x="21725" y="23647"/>
                    <a:pt x="22330" y="25086"/>
                    <a:pt x="22784" y="26599"/>
                  </a:cubicBezTo>
                  <a:cubicBezTo>
                    <a:pt x="23314" y="28492"/>
                    <a:pt x="24298" y="30157"/>
                    <a:pt x="25282" y="31822"/>
                  </a:cubicBezTo>
                  <a:cubicBezTo>
                    <a:pt x="25585" y="32579"/>
                    <a:pt x="25509" y="33336"/>
                    <a:pt x="24904" y="33942"/>
                  </a:cubicBezTo>
                  <a:cubicBezTo>
                    <a:pt x="24828" y="34548"/>
                    <a:pt x="24752" y="35153"/>
                    <a:pt x="24752" y="35759"/>
                  </a:cubicBezTo>
                  <a:cubicBezTo>
                    <a:pt x="22784" y="37878"/>
                    <a:pt x="20211" y="38105"/>
                    <a:pt x="17561" y="38332"/>
                  </a:cubicBezTo>
                  <a:cubicBezTo>
                    <a:pt x="14003" y="34850"/>
                    <a:pt x="14231" y="30687"/>
                    <a:pt x="15290" y="26297"/>
                  </a:cubicBezTo>
                  <a:cubicBezTo>
                    <a:pt x="15214" y="25010"/>
                    <a:pt x="15214" y="23647"/>
                    <a:pt x="15139" y="22360"/>
                  </a:cubicBezTo>
                  <a:cubicBezTo>
                    <a:pt x="13247" y="20922"/>
                    <a:pt x="10597" y="20771"/>
                    <a:pt x="8932" y="18879"/>
                  </a:cubicBezTo>
                  <a:cubicBezTo>
                    <a:pt x="8251" y="17743"/>
                    <a:pt x="8024" y="16532"/>
                    <a:pt x="8175" y="15245"/>
                  </a:cubicBezTo>
                  <a:cubicBezTo>
                    <a:pt x="8478" y="14413"/>
                    <a:pt x="8932" y="13731"/>
                    <a:pt x="9462" y="13050"/>
                  </a:cubicBezTo>
                  <a:cubicBezTo>
                    <a:pt x="8402" y="11006"/>
                    <a:pt x="7948" y="8584"/>
                    <a:pt x="5677" y="7297"/>
                  </a:cubicBezTo>
                  <a:lnTo>
                    <a:pt x="5677" y="7297"/>
                  </a:lnTo>
                  <a:cubicBezTo>
                    <a:pt x="7570" y="3891"/>
                    <a:pt x="9386" y="6843"/>
                    <a:pt x="11279" y="7297"/>
                  </a:cubicBezTo>
                  <a:cubicBezTo>
                    <a:pt x="12489" y="7373"/>
                    <a:pt x="13398" y="8054"/>
                    <a:pt x="14155" y="9038"/>
                  </a:cubicBezTo>
                  <a:cubicBezTo>
                    <a:pt x="14988" y="10325"/>
                    <a:pt x="15063" y="11839"/>
                    <a:pt x="15669" y="13201"/>
                  </a:cubicBezTo>
                  <a:cubicBezTo>
                    <a:pt x="16123" y="13958"/>
                    <a:pt x="16577" y="14488"/>
                    <a:pt x="17183" y="15018"/>
                  </a:cubicBezTo>
                  <a:close/>
                </a:path>
              </a:pathLst>
            </a:custGeom>
            <a:solidFill>
              <a:srgbClr val="F8DF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5" name="任意多边形: 形状 614"/>
            <p:cNvSpPr/>
            <p:nvPr/>
          </p:nvSpPr>
          <p:spPr>
            <a:xfrm>
              <a:off x="6339917" y="2427145"/>
              <a:ext cx="30278" cy="22709"/>
            </a:xfrm>
            <a:custGeom>
              <a:avLst/>
              <a:gdLst>
                <a:gd name="connsiteX0" fmla="*/ 13776 w 30278"/>
                <a:gd name="connsiteY0" fmla="*/ 9538 h 22708"/>
                <a:gd name="connsiteX1" fmla="*/ 17486 w 30278"/>
                <a:gd name="connsiteY1" fmla="*/ 5677 h 22708"/>
                <a:gd name="connsiteX2" fmla="*/ 23768 w 30278"/>
                <a:gd name="connsiteY2" fmla="*/ 15518 h 22708"/>
                <a:gd name="connsiteX3" fmla="*/ 27477 w 30278"/>
                <a:gd name="connsiteY3" fmla="*/ 20135 h 22708"/>
                <a:gd name="connsiteX4" fmla="*/ 24374 w 30278"/>
                <a:gd name="connsiteY4" fmla="*/ 22027 h 22708"/>
                <a:gd name="connsiteX5" fmla="*/ 19983 w 30278"/>
                <a:gd name="connsiteY5" fmla="*/ 18243 h 22708"/>
                <a:gd name="connsiteX6" fmla="*/ 11808 w 30278"/>
                <a:gd name="connsiteY6" fmla="*/ 17031 h 22708"/>
                <a:gd name="connsiteX7" fmla="*/ 10673 w 30278"/>
                <a:gd name="connsiteY7" fmla="*/ 17713 h 22708"/>
                <a:gd name="connsiteX8" fmla="*/ 9386 w 30278"/>
                <a:gd name="connsiteY8" fmla="*/ 17637 h 22708"/>
                <a:gd name="connsiteX9" fmla="*/ 7115 w 30278"/>
                <a:gd name="connsiteY9" fmla="*/ 16426 h 22708"/>
                <a:gd name="connsiteX10" fmla="*/ 5677 w 30278"/>
                <a:gd name="connsiteY10" fmla="*/ 14382 h 22708"/>
                <a:gd name="connsiteX11" fmla="*/ 6131 w 30278"/>
                <a:gd name="connsiteY11" fmla="*/ 13171 h 22708"/>
                <a:gd name="connsiteX12" fmla="*/ 13776 w 30278"/>
                <a:gd name="connsiteY12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13776" y="9538"/>
                  </a:moveTo>
                  <a:cubicBezTo>
                    <a:pt x="14988" y="8251"/>
                    <a:pt x="16274" y="6964"/>
                    <a:pt x="17486" y="5677"/>
                  </a:cubicBezTo>
                  <a:cubicBezTo>
                    <a:pt x="18167" y="9841"/>
                    <a:pt x="19605" y="13398"/>
                    <a:pt x="23768" y="15518"/>
                  </a:cubicBezTo>
                  <a:cubicBezTo>
                    <a:pt x="25585" y="16426"/>
                    <a:pt x="28007" y="17486"/>
                    <a:pt x="27477" y="20135"/>
                  </a:cubicBezTo>
                  <a:cubicBezTo>
                    <a:pt x="27326" y="20968"/>
                    <a:pt x="25509" y="21649"/>
                    <a:pt x="24374" y="22027"/>
                  </a:cubicBezTo>
                  <a:cubicBezTo>
                    <a:pt x="21119" y="23011"/>
                    <a:pt x="21195" y="19757"/>
                    <a:pt x="19983" y="18243"/>
                  </a:cubicBezTo>
                  <a:cubicBezTo>
                    <a:pt x="17561" y="15366"/>
                    <a:pt x="15442" y="11203"/>
                    <a:pt x="11808" y="17031"/>
                  </a:cubicBezTo>
                  <a:cubicBezTo>
                    <a:pt x="11430" y="17259"/>
                    <a:pt x="11051" y="17486"/>
                    <a:pt x="10673" y="17713"/>
                  </a:cubicBezTo>
                  <a:cubicBezTo>
                    <a:pt x="10219" y="17713"/>
                    <a:pt x="9840" y="17713"/>
                    <a:pt x="9386" y="17637"/>
                  </a:cubicBezTo>
                  <a:cubicBezTo>
                    <a:pt x="8553" y="17410"/>
                    <a:pt x="7796" y="16956"/>
                    <a:pt x="7115" y="16426"/>
                  </a:cubicBezTo>
                  <a:cubicBezTo>
                    <a:pt x="6434" y="15896"/>
                    <a:pt x="5980" y="15215"/>
                    <a:pt x="5677" y="14382"/>
                  </a:cubicBezTo>
                  <a:cubicBezTo>
                    <a:pt x="5828" y="14004"/>
                    <a:pt x="5980" y="13550"/>
                    <a:pt x="6131" y="13171"/>
                  </a:cubicBezTo>
                  <a:cubicBezTo>
                    <a:pt x="9386" y="13474"/>
                    <a:pt x="12489" y="13322"/>
                    <a:pt x="13776" y="95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6" name="任意多边形: 形状 615"/>
            <p:cNvSpPr/>
            <p:nvPr/>
          </p:nvSpPr>
          <p:spPr>
            <a:xfrm>
              <a:off x="6345990" y="2368254"/>
              <a:ext cx="30278" cy="15139"/>
            </a:xfrm>
            <a:custGeom>
              <a:avLst/>
              <a:gdLst>
                <a:gd name="connsiteX0" fmla="*/ 5810 w 30278"/>
                <a:gd name="connsiteY0" fmla="*/ 13398 h 15139"/>
                <a:gd name="connsiteX1" fmla="*/ 8157 w 30278"/>
                <a:gd name="connsiteY1" fmla="*/ 8856 h 15139"/>
                <a:gd name="connsiteX2" fmla="*/ 28595 w 30278"/>
                <a:gd name="connsiteY2" fmla="*/ 5677 h 15139"/>
                <a:gd name="connsiteX3" fmla="*/ 5810 w 30278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5810" y="13398"/>
                  </a:moveTo>
                  <a:cubicBezTo>
                    <a:pt x="6340" y="11733"/>
                    <a:pt x="4145" y="8554"/>
                    <a:pt x="8157" y="8856"/>
                  </a:cubicBezTo>
                  <a:cubicBezTo>
                    <a:pt x="15197" y="9386"/>
                    <a:pt x="22009" y="8175"/>
                    <a:pt x="28595" y="5677"/>
                  </a:cubicBezTo>
                  <a:cubicBezTo>
                    <a:pt x="22842" y="13777"/>
                    <a:pt x="14818" y="14988"/>
                    <a:pt x="5810" y="13398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7" name="任意多边形: 形状 616"/>
            <p:cNvSpPr/>
            <p:nvPr/>
          </p:nvSpPr>
          <p:spPr>
            <a:xfrm>
              <a:off x="6186563" y="2557629"/>
              <a:ext cx="15139" cy="22709"/>
            </a:xfrm>
            <a:custGeom>
              <a:avLst/>
              <a:gdLst>
                <a:gd name="connsiteX0" fmla="*/ 17027 w 15139"/>
                <a:gd name="connsiteY0" fmla="*/ 14094 h 22708"/>
                <a:gd name="connsiteX1" fmla="*/ 15058 w 15139"/>
                <a:gd name="connsiteY1" fmla="*/ 15987 h 22708"/>
                <a:gd name="connsiteX2" fmla="*/ 13090 w 15139"/>
                <a:gd name="connsiteY2" fmla="*/ 19696 h 22708"/>
                <a:gd name="connsiteX3" fmla="*/ 13090 w 15139"/>
                <a:gd name="connsiteY3" fmla="*/ 19696 h 22708"/>
                <a:gd name="connsiteX4" fmla="*/ 8851 w 15139"/>
                <a:gd name="connsiteY4" fmla="*/ 20150 h 22708"/>
                <a:gd name="connsiteX5" fmla="*/ 9835 w 15139"/>
                <a:gd name="connsiteY5" fmla="*/ 5844 h 22708"/>
                <a:gd name="connsiteX6" fmla="*/ 14301 w 15139"/>
                <a:gd name="connsiteY6" fmla="*/ 7812 h 22708"/>
                <a:gd name="connsiteX7" fmla="*/ 16572 w 15139"/>
                <a:gd name="connsiteY7" fmla="*/ 13110 h 22708"/>
                <a:gd name="connsiteX8" fmla="*/ 17027 w 15139"/>
                <a:gd name="connsiteY8" fmla="*/ 140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7027" y="14094"/>
                  </a:moveTo>
                  <a:cubicBezTo>
                    <a:pt x="16345" y="14700"/>
                    <a:pt x="15664" y="15305"/>
                    <a:pt x="15058" y="15987"/>
                  </a:cubicBezTo>
                  <a:cubicBezTo>
                    <a:pt x="13923" y="16971"/>
                    <a:pt x="14226" y="18712"/>
                    <a:pt x="13090" y="19696"/>
                  </a:cubicBezTo>
                  <a:lnTo>
                    <a:pt x="13090" y="19696"/>
                  </a:lnTo>
                  <a:cubicBezTo>
                    <a:pt x="11804" y="20831"/>
                    <a:pt x="10365" y="20831"/>
                    <a:pt x="8851" y="20150"/>
                  </a:cubicBezTo>
                  <a:cubicBezTo>
                    <a:pt x="4612" y="15078"/>
                    <a:pt x="4310" y="10234"/>
                    <a:pt x="9835" y="5844"/>
                  </a:cubicBezTo>
                  <a:cubicBezTo>
                    <a:pt x="11879" y="5314"/>
                    <a:pt x="13318" y="6071"/>
                    <a:pt x="14301" y="7812"/>
                  </a:cubicBezTo>
                  <a:cubicBezTo>
                    <a:pt x="15134" y="9553"/>
                    <a:pt x="15664" y="11445"/>
                    <a:pt x="16572" y="13110"/>
                  </a:cubicBezTo>
                  <a:cubicBezTo>
                    <a:pt x="16723" y="13413"/>
                    <a:pt x="16875" y="13716"/>
                    <a:pt x="17027" y="14094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8" name="任意多边形: 形状 617"/>
            <p:cNvSpPr/>
            <p:nvPr/>
          </p:nvSpPr>
          <p:spPr>
            <a:xfrm>
              <a:off x="6454443" y="2498449"/>
              <a:ext cx="30278" cy="15139"/>
            </a:xfrm>
            <a:custGeom>
              <a:avLst/>
              <a:gdLst>
                <a:gd name="connsiteX0" fmla="*/ 5677 w 30278"/>
                <a:gd name="connsiteY0" fmla="*/ 10447 h 15139"/>
                <a:gd name="connsiteX1" fmla="*/ 7570 w 30278"/>
                <a:gd name="connsiteY1" fmla="*/ 8479 h 15139"/>
                <a:gd name="connsiteX2" fmla="*/ 22784 w 30278"/>
                <a:gd name="connsiteY2" fmla="*/ 6586 h 15139"/>
                <a:gd name="connsiteX3" fmla="*/ 26645 w 30278"/>
                <a:gd name="connsiteY3" fmla="*/ 10522 h 15139"/>
                <a:gd name="connsiteX4" fmla="*/ 22709 w 30278"/>
                <a:gd name="connsiteY4" fmla="*/ 12263 h 15139"/>
                <a:gd name="connsiteX5" fmla="*/ 18773 w 30278"/>
                <a:gd name="connsiteY5" fmla="*/ 14232 h 15139"/>
                <a:gd name="connsiteX6" fmla="*/ 11354 w 30278"/>
                <a:gd name="connsiteY6" fmla="*/ 10447 h 15139"/>
                <a:gd name="connsiteX7" fmla="*/ 5677 w 30278"/>
                <a:gd name="connsiteY7" fmla="*/ 104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5677" y="10447"/>
                  </a:moveTo>
                  <a:cubicBezTo>
                    <a:pt x="6283" y="9766"/>
                    <a:pt x="6964" y="9160"/>
                    <a:pt x="7570" y="8479"/>
                  </a:cubicBezTo>
                  <a:cubicBezTo>
                    <a:pt x="12490" y="6813"/>
                    <a:pt x="17335" y="4316"/>
                    <a:pt x="22784" y="6586"/>
                  </a:cubicBezTo>
                  <a:cubicBezTo>
                    <a:pt x="22784" y="9160"/>
                    <a:pt x="24147" y="10447"/>
                    <a:pt x="26645" y="10522"/>
                  </a:cubicBezTo>
                  <a:cubicBezTo>
                    <a:pt x="26418" y="13475"/>
                    <a:pt x="24904" y="13702"/>
                    <a:pt x="22709" y="12263"/>
                  </a:cubicBezTo>
                  <a:cubicBezTo>
                    <a:pt x="21422" y="12945"/>
                    <a:pt x="20135" y="13626"/>
                    <a:pt x="18773" y="14232"/>
                  </a:cubicBezTo>
                  <a:cubicBezTo>
                    <a:pt x="15291" y="14913"/>
                    <a:pt x="13701" y="11961"/>
                    <a:pt x="11354" y="10447"/>
                  </a:cubicBezTo>
                  <a:cubicBezTo>
                    <a:pt x="9538" y="10522"/>
                    <a:pt x="7570" y="10447"/>
                    <a:pt x="5677" y="10447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9" name="任意多边形: 形状 618"/>
            <p:cNvSpPr/>
            <p:nvPr/>
          </p:nvSpPr>
          <p:spPr>
            <a:xfrm>
              <a:off x="6386091" y="2357506"/>
              <a:ext cx="22709" cy="15139"/>
            </a:xfrm>
            <a:custGeom>
              <a:avLst/>
              <a:gdLst>
                <a:gd name="connsiteX0" fmla="*/ 5677 w 22708"/>
                <a:gd name="connsiteY0" fmla="*/ 10824 h 15139"/>
                <a:gd name="connsiteX1" fmla="*/ 7494 w 22708"/>
                <a:gd name="connsiteY1" fmla="*/ 8781 h 15139"/>
                <a:gd name="connsiteX2" fmla="*/ 9235 w 22708"/>
                <a:gd name="connsiteY2" fmla="*/ 7115 h 15139"/>
                <a:gd name="connsiteX3" fmla="*/ 12641 w 22708"/>
                <a:gd name="connsiteY3" fmla="*/ 5677 h 15139"/>
                <a:gd name="connsiteX4" fmla="*/ 22557 w 22708"/>
                <a:gd name="connsiteY4" fmla="*/ 10522 h 15139"/>
                <a:gd name="connsiteX5" fmla="*/ 20816 w 22708"/>
                <a:gd name="connsiteY5" fmla="*/ 16426 h 15139"/>
                <a:gd name="connsiteX6" fmla="*/ 16956 w 22708"/>
                <a:gd name="connsiteY6" fmla="*/ 16426 h 15139"/>
                <a:gd name="connsiteX7" fmla="*/ 11279 w 22708"/>
                <a:gd name="connsiteY7" fmla="*/ 12641 h 15139"/>
                <a:gd name="connsiteX8" fmla="*/ 5677 w 22708"/>
                <a:gd name="connsiteY8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0824"/>
                  </a:moveTo>
                  <a:cubicBezTo>
                    <a:pt x="6283" y="10143"/>
                    <a:pt x="6888" y="9462"/>
                    <a:pt x="7494" y="8781"/>
                  </a:cubicBezTo>
                  <a:cubicBezTo>
                    <a:pt x="8099" y="8251"/>
                    <a:pt x="8629" y="7645"/>
                    <a:pt x="9235" y="7115"/>
                  </a:cubicBezTo>
                  <a:cubicBezTo>
                    <a:pt x="10219" y="6358"/>
                    <a:pt x="11354" y="5904"/>
                    <a:pt x="12641" y="5677"/>
                  </a:cubicBezTo>
                  <a:cubicBezTo>
                    <a:pt x="16653" y="5828"/>
                    <a:pt x="19832" y="7721"/>
                    <a:pt x="22557" y="10522"/>
                  </a:cubicBezTo>
                  <a:cubicBezTo>
                    <a:pt x="21952" y="12490"/>
                    <a:pt x="21422" y="14458"/>
                    <a:pt x="20816" y="16426"/>
                  </a:cubicBezTo>
                  <a:cubicBezTo>
                    <a:pt x="19530" y="16426"/>
                    <a:pt x="18242" y="16426"/>
                    <a:pt x="16956" y="16426"/>
                  </a:cubicBezTo>
                  <a:cubicBezTo>
                    <a:pt x="15972" y="13776"/>
                    <a:pt x="13549" y="13398"/>
                    <a:pt x="11279" y="12641"/>
                  </a:cubicBezTo>
                  <a:cubicBezTo>
                    <a:pt x="9084" y="12868"/>
                    <a:pt x="7494" y="11430"/>
                    <a:pt x="5677" y="10824"/>
                  </a:cubicBezTo>
                  <a:close/>
                </a:path>
              </a:pathLst>
            </a:custGeom>
            <a:solidFill>
              <a:srgbClr val="FCEF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0" name="任意多边形: 形状 619"/>
            <p:cNvSpPr/>
            <p:nvPr/>
          </p:nvSpPr>
          <p:spPr>
            <a:xfrm>
              <a:off x="6456336" y="2493568"/>
              <a:ext cx="22709" cy="15139"/>
            </a:xfrm>
            <a:custGeom>
              <a:avLst/>
              <a:gdLst>
                <a:gd name="connsiteX0" fmla="*/ 20892 w 22708"/>
                <a:gd name="connsiteY0" fmla="*/ 11544 h 15139"/>
                <a:gd name="connsiteX1" fmla="*/ 5677 w 22708"/>
                <a:gd name="connsiteY1" fmla="*/ 13436 h 15139"/>
                <a:gd name="connsiteX2" fmla="*/ 9462 w 22708"/>
                <a:gd name="connsiteY2" fmla="*/ 5942 h 15139"/>
                <a:gd name="connsiteX3" fmla="*/ 17107 w 22708"/>
                <a:gd name="connsiteY3" fmla="*/ 7835 h 15139"/>
                <a:gd name="connsiteX4" fmla="*/ 20892 w 22708"/>
                <a:gd name="connsiteY4" fmla="*/ 115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11544"/>
                  </a:moveTo>
                  <a:cubicBezTo>
                    <a:pt x="15972" y="13209"/>
                    <a:pt x="10900" y="13815"/>
                    <a:pt x="5677" y="13436"/>
                  </a:cubicBezTo>
                  <a:cubicBezTo>
                    <a:pt x="7645" y="11241"/>
                    <a:pt x="10371" y="9500"/>
                    <a:pt x="9462" y="5942"/>
                  </a:cubicBezTo>
                  <a:cubicBezTo>
                    <a:pt x="12414" y="4883"/>
                    <a:pt x="14534" y="7305"/>
                    <a:pt x="17107" y="7835"/>
                  </a:cubicBezTo>
                  <a:cubicBezTo>
                    <a:pt x="17713" y="9652"/>
                    <a:pt x="21952" y="7911"/>
                    <a:pt x="20892" y="11544"/>
                  </a:cubicBezTo>
                  <a:close/>
                </a:path>
              </a:pathLst>
            </a:custGeom>
            <a:solidFill>
              <a:srgbClr val="FCF6E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1" name="任意多边形: 形状 620"/>
            <p:cNvSpPr/>
            <p:nvPr/>
          </p:nvSpPr>
          <p:spPr>
            <a:xfrm>
              <a:off x="6355585" y="2410675"/>
              <a:ext cx="22709" cy="15139"/>
            </a:xfrm>
            <a:custGeom>
              <a:avLst/>
              <a:gdLst>
                <a:gd name="connsiteX0" fmla="*/ 17031 w 22708"/>
                <a:gd name="connsiteY0" fmla="*/ 10718 h 15139"/>
                <a:gd name="connsiteX1" fmla="*/ 5677 w 22708"/>
                <a:gd name="connsiteY1" fmla="*/ 14578 h 15139"/>
                <a:gd name="connsiteX2" fmla="*/ 16956 w 22708"/>
                <a:gd name="connsiteY2" fmla="*/ 6857 h 15139"/>
                <a:gd name="connsiteX3" fmla="*/ 17031 w 22708"/>
                <a:gd name="connsiteY3" fmla="*/ 10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7031" y="10718"/>
                  </a:moveTo>
                  <a:cubicBezTo>
                    <a:pt x="12641" y="10188"/>
                    <a:pt x="9387" y="13064"/>
                    <a:pt x="5677" y="14578"/>
                  </a:cubicBezTo>
                  <a:cubicBezTo>
                    <a:pt x="9765" y="4662"/>
                    <a:pt x="9765" y="4662"/>
                    <a:pt x="16956" y="6857"/>
                  </a:cubicBezTo>
                  <a:cubicBezTo>
                    <a:pt x="16956" y="8144"/>
                    <a:pt x="17031" y="9431"/>
                    <a:pt x="17031" y="10718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2" name="任意多边形: 形状 621"/>
            <p:cNvSpPr/>
            <p:nvPr/>
          </p:nvSpPr>
          <p:spPr>
            <a:xfrm>
              <a:off x="6478319" y="2515665"/>
              <a:ext cx="15139" cy="22709"/>
            </a:xfrm>
            <a:custGeom>
              <a:avLst/>
              <a:gdLst>
                <a:gd name="connsiteX0" fmla="*/ 15940 w 15139"/>
                <a:gd name="connsiteY0" fmla="*/ 14047 h 22708"/>
                <a:gd name="connsiteX1" fmla="*/ 12231 w 15139"/>
                <a:gd name="connsiteY1" fmla="*/ 17984 h 22708"/>
                <a:gd name="connsiteX2" fmla="*/ 6478 w 15139"/>
                <a:gd name="connsiteY2" fmla="*/ 6553 h 22708"/>
                <a:gd name="connsiteX3" fmla="*/ 12155 w 15139"/>
                <a:gd name="connsiteY3" fmla="*/ 8446 h 22708"/>
                <a:gd name="connsiteX4" fmla="*/ 12155 w 15139"/>
                <a:gd name="connsiteY4" fmla="*/ 8446 h 22708"/>
                <a:gd name="connsiteX5" fmla="*/ 14123 w 15139"/>
                <a:gd name="connsiteY5" fmla="*/ 10338 h 22708"/>
                <a:gd name="connsiteX6" fmla="*/ 15940 w 15139"/>
                <a:gd name="connsiteY6" fmla="*/ 140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940" y="14047"/>
                  </a:moveTo>
                  <a:cubicBezTo>
                    <a:pt x="14729" y="15334"/>
                    <a:pt x="13442" y="16621"/>
                    <a:pt x="12231" y="17984"/>
                  </a:cubicBezTo>
                  <a:cubicBezTo>
                    <a:pt x="7992" y="15334"/>
                    <a:pt x="3905" y="12609"/>
                    <a:pt x="6478" y="6553"/>
                  </a:cubicBezTo>
                  <a:cubicBezTo>
                    <a:pt x="9430" y="4131"/>
                    <a:pt x="10414" y="7386"/>
                    <a:pt x="12155" y="8446"/>
                  </a:cubicBezTo>
                  <a:lnTo>
                    <a:pt x="12155" y="8446"/>
                  </a:lnTo>
                  <a:cubicBezTo>
                    <a:pt x="12837" y="9052"/>
                    <a:pt x="13442" y="9733"/>
                    <a:pt x="14123" y="10338"/>
                  </a:cubicBezTo>
                  <a:cubicBezTo>
                    <a:pt x="14729" y="11625"/>
                    <a:pt x="15335" y="12836"/>
                    <a:pt x="15940" y="140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3" name="任意多边形: 形状 622"/>
            <p:cNvSpPr/>
            <p:nvPr/>
          </p:nvSpPr>
          <p:spPr>
            <a:xfrm>
              <a:off x="6471509" y="2503288"/>
              <a:ext cx="15139" cy="15139"/>
            </a:xfrm>
            <a:custGeom>
              <a:avLst/>
              <a:gdLst>
                <a:gd name="connsiteX0" fmla="*/ 5718 w 15139"/>
                <a:gd name="connsiteY0" fmla="*/ 7501 h 15139"/>
                <a:gd name="connsiteX1" fmla="*/ 9655 w 15139"/>
                <a:gd name="connsiteY1" fmla="*/ 5760 h 15139"/>
                <a:gd name="connsiteX2" fmla="*/ 13515 w 15139"/>
                <a:gd name="connsiteY2" fmla="*/ 7350 h 15139"/>
                <a:gd name="connsiteX3" fmla="*/ 15256 w 15139"/>
                <a:gd name="connsiteY3" fmla="*/ 9469 h 15139"/>
                <a:gd name="connsiteX4" fmla="*/ 15256 w 15139"/>
                <a:gd name="connsiteY4" fmla="*/ 9469 h 15139"/>
                <a:gd name="connsiteX5" fmla="*/ 7686 w 15139"/>
                <a:gd name="connsiteY5" fmla="*/ 13254 h 15139"/>
                <a:gd name="connsiteX6" fmla="*/ 7686 w 15139"/>
                <a:gd name="connsiteY6" fmla="*/ 13254 h 15139"/>
                <a:gd name="connsiteX7" fmla="*/ 5718 w 15139"/>
                <a:gd name="connsiteY7" fmla="*/ 7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18" y="7501"/>
                  </a:moveTo>
                  <a:cubicBezTo>
                    <a:pt x="7232" y="7425"/>
                    <a:pt x="8822" y="7350"/>
                    <a:pt x="9655" y="5760"/>
                  </a:cubicBezTo>
                  <a:cubicBezTo>
                    <a:pt x="11244" y="5533"/>
                    <a:pt x="12683" y="5684"/>
                    <a:pt x="13515" y="7350"/>
                  </a:cubicBezTo>
                  <a:cubicBezTo>
                    <a:pt x="13969" y="8182"/>
                    <a:pt x="14575" y="8864"/>
                    <a:pt x="15256" y="9469"/>
                  </a:cubicBezTo>
                  <a:lnTo>
                    <a:pt x="15256" y="9469"/>
                  </a:lnTo>
                  <a:cubicBezTo>
                    <a:pt x="13894" y="13102"/>
                    <a:pt x="10941" y="13405"/>
                    <a:pt x="7686" y="13254"/>
                  </a:cubicBezTo>
                  <a:lnTo>
                    <a:pt x="7686" y="13254"/>
                  </a:lnTo>
                  <a:cubicBezTo>
                    <a:pt x="6854" y="11361"/>
                    <a:pt x="5416" y="9696"/>
                    <a:pt x="5718" y="7501"/>
                  </a:cubicBez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4" name="任意多边形: 形状 623"/>
            <p:cNvSpPr/>
            <p:nvPr/>
          </p:nvSpPr>
          <p:spPr>
            <a:xfrm>
              <a:off x="6180438" y="2571799"/>
              <a:ext cx="15139" cy="15139"/>
            </a:xfrm>
            <a:custGeom>
              <a:avLst/>
              <a:gdLst>
                <a:gd name="connsiteX0" fmla="*/ 13538 w 15139"/>
                <a:gd name="connsiteY0" fmla="*/ 13171 h 15139"/>
                <a:gd name="connsiteX1" fmla="*/ 5968 w 15139"/>
                <a:gd name="connsiteY1" fmla="*/ 13171 h 15139"/>
                <a:gd name="connsiteX2" fmla="*/ 11343 w 15139"/>
                <a:gd name="connsiteY2" fmla="*/ 5677 h 15139"/>
                <a:gd name="connsiteX3" fmla="*/ 15657 w 15139"/>
                <a:gd name="connsiteY3" fmla="*/ 7040 h 15139"/>
                <a:gd name="connsiteX4" fmla="*/ 15430 w 15139"/>
                <a:gd name="connsiteY4" fmla="*/ 11203 h 15139"/>
                <a:gd name="connsiteX5" fmla="*/ 13538 w 15139"/>
                <a:gd name="connsiteY5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538" y="13171"/>
                  </a:moveTo>
                  <a:cubicBezTo>
                    <a:pt x="11040" y="13171"/>
                    <a:pt x="8466" y="13171"/>
                    <a:pt x="5968" y="13171"/>
                  </a:cubicBezTo>
                  <a:cubicBezTo>
                    <a:pt x="4832" y="8554"/>
                    <a:pt x="7104" y="6434"/>
                    <a:pt x="11343" y="5677"/>
                  </a:cubicBezTo>
                  <a:cubicBezTo>
                    <a:pt x="12932" y="5677"/>
                    <a:pt x="14370" y="6207"/>
                    <a:pt x="15657" y="7040"/>
                  </a:cubicBezTo>
                  <a:cubicBezTo>
                    <a:pt x="16641" y="8478"/>
                    <a:pt x="16414" y="9916"/>
                    <a:pt x="15430" y="11203"/>
                  </a:cubicBezTo>
                  <a:cubicBezTo>
                    <a:pt x="14824" y="11884"/>
                    <a:pt x="14143" y="12565"/>
                    <a:pt x="13538" y="13171"/>
                  </a:cubicBezTo>
                  <a:close/>
                </a:path>
              </a:pathLst>
            </a:custGeom>
            <a:solidFill>
              <a:srgbClr val="FBEE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5" name="任意多边形: 形状 624"/>
            <p:cNvSpPr/>
            <p:nvPr/>
          </p:nvSpPr>
          <p:spPr>
            <a:xfrm>
              <a:off x="6458212" y="2488004"/>
              <a:ext cx="15139" cy="15139"/>
            </a:xfrm>
            <a:custGeom>
              <a:avLst/>
              <a:gdLst>
                <a:gd name="connsiteX0" fmla="*/ 15230 w 15139"/>
                <a:gd name="connsiteY0" fmla="*/ 13322 h 15139"/>
                <a:gd name="connsiteX1" fmla="*/ 7585 w 15139"/>
                <a:gd name="connsiteY1" fmla="*/ 11430 h 15139"/>
                <a:gd name="connsiteX2" fmla="*/ 5693 w 15139"/>
                <a:gd name="connsiteY2" fmla="*/ 5677 h 15139"/>
                <a:gd name="connsiteX3" fmla="*/ 15230 w 1513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230" y="13322"/>
                  </a:moveTo>
                  <a:cubicBezTo>
                    <a:pt x="11824" y="16123"/>
                    <a:pt x="10083" y="12263"/>
                    <a:pt x="7585" y="11430"/>
                  </a:cubicBezTo>
                  <a:cubicBezTo>
                    <a:pt x="5163" y="10067"/>
                    <a:pt x="5768" y="7797"/>
                    <a:pt x="5693" y="5677"/>
                  </a:cubicBezTo>
                  <a:cubicBezTo>
                    <a:pt x="8342" y="8856"/>
                    <a:pt x="14246" y="7948"/>
                    <a:pt x="15230" y="13322"/>
                  </a:cubicBezTo>
                  <a:close/>
                </a:path>
              </a:pathLst>
            </a:custGeom>
            <a:solidFill>
              <a:srgbClr val="FAE8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6" name="任意多边形: 形状 625"/>
            <p:cNvSpPr/>
            <p:nvPr/>
          </p:nvSpPr>
          <p:spPr>
            <a:xfrm>
              <a:off x="6108005" y="2552648"/>
              <a:ext cx="15139" cy="15139"/>
            </a:xfrm>
            <a:custGeom>
              <a:avLst/>
              <a:gdLst>
                <a:gd name="connsiteX0" fmla="*/ 9897 w 15139"/>
                <a:gd name="connsiteY0" fmla="*/ 5677 h 15139"/>
                <a:gd name="connsiteX1" fmla="*/ 9897 w 15139"/>
                <a:gd name="connsiteY1" fmla="*/ 13322 h 15139"/>
                <a:gd name="connsiteX2" fmla="*/ 6188 w 15139"/>
                <a:gd name="connsiteY2" fmla="*/ 11354 h 15139"/>
                <a:gd name="connsiteX3" fmla="*/ 5734 w 15139"/>
                <a:gd name="connsiteY3" fmla="*/ 10143 h 15139"/>
                <a:gd name="connsiteX4" fmla="*/ 6188 w 15139"/>
                <a:gd name="connsiteY4" fmla="*/ 9537 h 15139"/>
                <a:gd name="connsiteX5" fmla="*/ 6188 w 15139"/>
                <a:gd name="connsiteY5" fmla="*/ 7721 h 15139"/>
                <a:gd name="connsiteX6" fmla="*/ 9897 w 15139"/>
                <a:gd name="connsiteY6" fmla="*/ 5677 h 15139"/>
                <a:gd name="connsiteX7" fmla="*/ 989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897" y="5677"/>
                  </a:moveTo>
                  <a:cubicBezTo>
                    <a:pt x="16937" y="8251"/>
                    <a:pt x="11032" y="10749"/>
                    <a:pt x="9897" y="13322"/>
                  </a:cubicBezTo>
                  <a:cubicBezTo>
                    <a:pt x="8686" y="12641"/>
                    <a:pt x="7399" y="12036"/>
                    <a:pt x="6188" y="11354"/>
                  </a:cubicBezTo>
                  <a:cubicBezTo>
                    <a:pt x="5734" y="10976"/>
                    <a:pt x="5582" y="10522"/>
                    <a:pt x="5734" y="10143"/>
                  </a:cubicBezTo>
                  <a:cubicBezTo>
                    <a:pt x="5885" y="9689"/>
                    <a:pt x="6037" y="9537"/>
                    <a:pt x="6188" y="9537"/>
                  </a:cubicBezTo>
                  <a:cubicBezTo>
                    <a:pt x="6188" y="8932"/>
                    <a:pt x="6263" y="8327"/>
                    <a:pt x="6188" y="7721"/>
                  </a:cubicBezTo>
                  <a:cubicBezTo>
                    <a:pt x="7096" y="6434"/>
                    <a:pt x="8913" y="6888"/>
                    <a:pt x="9897" y="5677"/>
                  </a:cubicBezTo>
                  <a:lnTo>
                    <a:pt x="9897" y="5677"/>
                  </a:lnTo>
                  <a:close/>
                </a:path>
              </a:pathLst>
            </a:custGeom>
            <a:solidFill>
              <a:srgbClr val="F9E7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7" name="任意多边形: 形状 626"/>
            <p:cNvSpPr/>
            <p:nvPr/>
          </p:nvSpPr>
          <p:spPr>
            <a:xfrm>
              <a:off x="6123655" y="2565970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5677 w 22708"/>
                <a:gd name="connsiteY1" fmla="*/ 5677 h 15139"/>
                <a:gd name="connsiteX2" fmla="*/ 17107 w 22708"/>
                <a:gd name="connsiteY2" fmla="*/ 11354 h 15139"/>
                <a:gd name="connsiteX3" fmla="*/ 13322 w 22708"/>
                <a:gd name="connsiteY3" fmla="*/ 13322 h 15139"/>
                <a:gd name="connsiteX4" fmla="*/ 13322 w 22708"/>
                <a:gd name="connsiteY4" fmla="*/ 13322 h 15139"/>
                <a:gd name="connsiteX5" fmla="*/ 11430 w 22708"/>
                <a:gd name="connsiteY5" fmla="*/ 13322 h 15139"/>
                <a:gd name="connsiteX6" fmla="*/ 5677 w 22708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8629" y="9311"/>
                    <a:pt x="13777" y="8554"/>
                    <a:pt x="17107" y="11354"/>
                  </a:cubicBezTo>
                  <a:cubicBezTo>
                    <a:pt x="16198" y="12717"/>
                    <a:pt x="14231" y="12036"/>
                    <a:pt x="13322" y="13322"/>
                  </a:cubicBezTo>
                  <a:lnTo>
                    <a:pt x="13322" y="13322"/>
                  </a:lnTo>
                  <a:cubicBezTo>
                    <a:pt x="12717" y="13928"/>
                    <a:pt x="12035" y="13928"/>
                    <a:pt x="11430" y="13322"/>
                  </a:cubicBezTo>
                  <a:cubicBezTo>
                    <a:pt x="9386" y="12111"/>
                    <a:pt x="6964" y="11657"/>
                    <a:pt x="5677" y="9462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8" name="任意多边形: 形状 627"/>
            <p:cNvSpPr/>
            <p:nvPr/>
          </p:nvSpPr>
          <p:spPr>
            <a:xfrm>
              <a:off x="6314841" y="2451519"/>
              <a:ext cx="15139" cy="15139"/>
            </a:xfrm>
            <a:custGeom>
              <a:avLst/>
              <a:gdLst>
                <a:gd name="connsiteX0" fmla="*/ 8347 w 15139"/>
                <a:gd name="connsiteY0" fmla="*/ 15593 h 15139"/>
                <a:gd name="connsiteX1" fmla="*/ 6454 w 15139"/>
                <a:gd name="connsiteY1" fmla="*/ 13625 h 15139"/>
                <a:gd name="connsiteX2" fmla="*/ 6303 w 15139"/>
                <a:gd name="connsiteY2" fmla="*/ 9916 h 15139"/>
                <a:gd name="connsiteX3" fmla="*/ 6530 w 15139"/>
                <a:gd name="connsiteY3" fmla="*/ 6056 h 15139"/>
                <a:gd name="connsiteX4" fmla="*/ 8119 w 15139"/>
                <a:gd name="connsiteY4" fmla="*/ 5677 h 15139"/>
                <a:gd name="connsiteX5" fmla="*/ 8347 w 15139"/>
                <a:gd name="connsiteY5" fmla="*/ 155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47" y="15593"/>
                  </a:moveTo>
                  <a:cubicBezTo>
                    <a:pt x="7741" y="14912"/>
                    <a:pt x="7060" y="14231"/>
                    <a:pt x="6454" y="13625"/>
                  </a:cubicBezTo>
                  <a:cubicBezTo>
                    <a:pt x="6378" y="12338"/>
                    <a:pt x="6378" y="11127"/>
                    <a:pt x="6303" y="9916"/>
                  </a:cubicBezTo>
                  <a:cubicBezTo>
                    <a:pt x="5470" y="8554"/>
                    <a:pt x="5394" y="7267"/>
                    <a:pt x="6530" y="6056"/>
                  </a:cubicBezTo>
                  <a:cubicBezTo>
                    <a:pt x="7060" y="5980"/>
                    <a:pt x="7589" y="5829"/>
                    <a:pt x="8119" y="5677"/>
                  </a:cubicBezTo>
                  <a:cubicBezTo>
                    <a:pt x="15538" y="8856"/>
                    <a:pt x="7438" y="12338"/>
                    <a:pt x="8347" y="15593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9" name="任意多边形: 形状 628"/>
            <p:cNvSpPr/>
            <p:nvPr/>
          </p:nvSpPr>
          <p:spPr>
            <a:xfrm>
              <a:off x="6388754" y="2294224"/>
              <a:ext cx="15139" cy="15139"/>
            </a:xfrm>
            <a:custGeom>
              <a:avLst/>
              <a:gdLst>
                <a:gd name="connsiteX0" fmla="*/ 10205 w 15139"/>
                <a:gd name="connsiteY0" fmla="*/ 5677 h 15139"/>
                <a:gd name="connsiteX1" fmla="*/ 10735 w 15139"/>
                <a:gd name="connsiteY1" fmla="*/ 10900 h 15139"/>
                <a:gd name="connsiteX2" fmla="*/ 6042 w 15139"/>
                <a:gd name="connsiteY2" fmla="*/ 9462 h 15139"/>
                <a:gd name="connsiteX3" fmla="*/ 8615 w 15139"/>
                <a:gd name="connsiteY3" fmla="*/ 5677 h 15139"/>
                <a:gd name="connsiteX4" fmla="*/ 1020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05" y="5677"/>
                  </a:moveTo>
                  <a:cubicBezTo>
                    <a:pt x="11113" y="7342"/>
                    <a:pt x="13687" y="9084"/>
                    <a:pt x="10735" y="10900"/>
                  </a:cubicBezTo>
                  <a:cubicBezTo>
                    <a:pt x="9069" y="11960"/>
                    <a:pt x="6950" y="11203"/>
                    <a:pt x="6042" y="9462"/>
                  </a:cubicBezTo>
                  <a:cubicBezTo>
                    <a:pt x="4755" y="7040"/>
                    <a:pt x="7177" y="6585"/>
                    <a:pt x="8615" y="5677"/>
                  </a:cubicBezTo>
                  <a:cubicBezTo>
                    <a:pt x="9145" y="5753"/>
                    <a:pt x="9675" y="5753"/>
                    <a:pt x="10205" y="5677"/>
                  </a:cubicBezTo>
                  <a:close/>
                </a:path>
              </a:pathLst>
            </a:custGeom>
            <a:solidFill>
              <a:srgbClr val="F5C3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0" name="任意多边形: 形状 629"/>
            <p:cNvSpPr/>
            <p:nvPr/>
          </p:nvSpPr>
          <p:spPr>
            <a:xfrm>
              <a:off x="6195944" y="2555290"/>
              <a:ext cx="15139" cy="15139"/>
            </a:xfrm>
            <a:custGeom>
              <a:avLst/>
              <a:gdLst>
                <a:gd name="connsiteX0" fmla="*/ 9538 w 15139"/>
                <a:gd name="connsiteY0" fmla="*/ 14390 h 15139"/>
                <a:gd name="connsiteX1" fmla="*/ 7645 w 15139"/>
                <a:gd name="connsiteY1" fmla="*/ 16434 h 15139"/>
                <a:gd name="connsiteX2" fmla="*/ 7266 w 15139"/>
                <a:gd name="connsiteY2" fmla="*/ 16055 h 15139"/>
                <a:gd name="connsiteX3" fmla="*/ 5677 w 15139"/>
                <a:gd name="connsiteY3" fmla="*/ 11135 h 15139"/>
                <a:gd name="connsiteX4" fmla="*/ 6434 w 15139"/>
                <a:gd name="connsiteY4" fmla="*/ 7275 h 15139"/>
                <a:gd name="connsiteX5" fmla="*/ 9840 w 15139"/>
                <a:gd name="connsiteY5" fmla="*/ 5685 h 15139"/>
                <a:gd name="connsiteX6" fmla="*/ 11960 w 15139"/>
                <a:gd name="connsiteY6" fmla="*/ 7048 h 15139"/>
                <a:gd name="connsiteX7" fmla="*/ 11354 w 15139"/>
                <a:gd name="connsiteY7" fmla="*/ 10605 h 15139"/>
                <a:gd name="connsiteX8" fmla="*/ 11279 w 15139"/>
                <a:gd name="connsiteY8" fmla="*/ 12422 h 15139"/>
                <a:gd name="connsiteX9" fmla="*/ 9538 w 15139"/>
                <a:gd name="connsiteY9" fmla="*/ 143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538" y="14390"/>
                  </a:moveTo>
                  <a:cubicBezTo>
                    <a:pt x="8932" y="15071"/>
                    <a:pt x="8251" y="15753"/>
                    <a:pt x="7645" y="16434"/>
                  </a:cubicBezTo>
                  <a:lnTo>
                    <a:pt x="7266" y="16055"/>
                  </a:lnTo>
                  <a:cubicBezTo>
                    <a:pt x="5980" y="14693"/>
                    <a:pt x="5677" y="12952"/>
                    <a:pt x="5677" y="11135"/>
                  </a:cubicBezTo>
                  <a:cubicBezTo>
                    <a:pt x="5677" y="9773"/>
                    <a:pt x="5829" y="8486"/>
                    <a:pt x="6434" y="7275"/>
                  </a:cubicBezTo>
                  <a:cubicBezTo>
                    <a:pt x="7266" y="6064"/>
                    <a:pt x="8402" y="5609"/>
                    <a:pt x="9840" y="5685"/>
                  </a:cubicBezTo>
                  <a:cubicBezTo>
                    <a:pt x="10673" y="5837"/>
                    <a:pt x="11430" y="6291"/>
                    <a:pt x="11960" y="7048"/>
                  </a:cubicBezTo>
                  <a:cubicBezTo>
                    <a:pt x="12263" y="8334"/>
                    <a:pt x="12338" y="9546"/>
                    <a:pt x="11354" y="10605"/>
                  </a:cubicBezTo>
                  <a:cubicBezTo>
                    <a:pt x="11279" y="11211"/>
                    <a:pt x="11279" y="11817"/>
                    <a:pt x="11279" y="12422"/>
                  </a:cubicBezTo>
                  <a:cubicBezTo>
                    <a:pt x="10673" y="13103"/>
                    <a:pt x="10143" y="13709"/>
                    <a:pt x="9538" y="14390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1" name="任意多边形: 形状 630"/>
            <p:cNvSpPr/>
            <p:nvPr/>
          </p:nvSpPr>
          <p:spPr>
            <a:xfrm>
              <a:off x="6391692" y="2362972"/>
              <a:ext cx="15139" cy="15139"/>
            </a:xfrm>
            <a:custGeom>
              <a:avLst/>
              <a:gdLst>
                <a:gd name="connsiteX0" fmla="*/ 5677 w 15139"/>
                <a:gd name="connsiteY0" fmla="*/ 7174 h 15139"/>
                <a:gd name="connsiteX1" fmla="*/ 11582 w 15139"/>
                <a:gd name="connsiteY1" fmla="*/ 6720 h 15139"/>
                <a:gd name="connsiteX2" fmla="*/ 11354 w 15139"/>
                <a:gd name="connsiteY2" fmla="*/ 10959 h 15139"/>
                <a:gd name="connsiteX3" fmla="*/ 5677 w 15139"/>
                <a:gd name="connsiteY3" fmla="*/ 71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174"/>
                  </a:moveTo>
                  <a:cubicBezTo>
                    <a:pt x="7645" y="6644"/>
                    <a:pt x="9386" y="4374"/>
                    <a:pt x="11582" y="6720"/>
                  </a:cubicBezTo>
                  <a:cubicBezTo>
                    <a:pt x="13095" y="8310"/>
                    <a:pt x="11733" y="9597"/>
                    <a:pt x="11354" y="10959"/>
                  </a:cubicBezTo>
                  <a:cubicBezTo>
                    <a:pt x="8402" y="11186"/>
                    <a:pt x="6661" y="9748"/>
                    <a:pt x="5677" y="7174"/>
                  </a:cubicBezTo>
                  <a:close/>
                </a:path>
              </a:pathLst>
            </a:custGeom>
            <a:solidFill>
              <a:srgbClr val="F9D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2" name="任意多边形: 形状 631"/>
            <p:cNvSpPr/>
            <p:nvPr/>
          </p:nvSpPr>
          <p:spPr>
            <a:xfrm>
              <a:off x="6422046" y="2487042"/>
              <a:ext cx="15139" cy="15139"/>
            </a:xfrm>
            <a:custGeom>
              <a:avLst/>
              <a:gdLst>
                <a:gd name="connsiteX0" fmla="*/ 5677 w 15139"/>
                <a:gd name="connsiteY0" fmla="*/ 8457 h 15139"/>
                <a:gd name="connsiteX1" fmla="*/ 11052 w 15139"/>
                <a:gd name="connsiteY1" fmla="*/ 7018 h 15139"/>
                <a:gd name="connsiteX2" fmla="*/ 15215 w 15139"/>
                <a:gd name="connsiteY2" fmla="*/ 8457 h 15139"/>
                <a:gd name="connsiteX3" fmla="*/ 5677 w 15139"/>
                <a:gd name="connsiteY3" fmla="*/ 84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457"/>
                  </a:moveTo>
                  <a:cubicBezTo>
                    <a:pt x="6888" y="5807"/>
                    <a:pt x="8478" y="4520"/>
                    <a:pt x="11052" y="7018"/>
                  </a:cubicBezTo>
                  <a:cubicBezTo>
                    <a:pt x="12187" y="8154"/>
                    <a:pt x="13625" y="8381"/>
                    <a:pt x="15215" y="8457"/>
                  </a:cubicBezTo>
                  <a:cubicBezTo>
                    <a:pt x="12035" y="13150"/>
                    <a:pt x="8856" y="7775"/>
                    <a:pt x="5677" y="8457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3" name="任意多边形: 形状 632"/>
            <p:cNvSpPr/>
            <p:nvPr/>
          </p:nvSpPr>
          <p:spPr>
            <a:xfrm>
              <a:off x="6416369" y="2493304"/>
              <a:ext cx="15139" cy="15139"/>
            </a:xfrm>
            <a:custGeom>
              <a:avLst/>
              <a:gdLst>
                <a:gd name="connsiteX0" fmla="*/ 11430 w 15139"/>
                <a:gd name="connsiteY0" fmla="*/ 9991 h 15139"/>
                <a:gd name="connsiteX1" fmla="*/ 5677 w 15139"/>
                <a:gd name="connsiteY1" fmla="*/ 6736 h 15139"/>
                <a:gd name="connsiteX2" fmla="*/ 11430 w 15139"/>
                <a:gd name="connsiteY2" fmla="*/ 5979 h 15139"/>
                <a:gd name="connsiteX3" fmla="*/ 13247 w 15139"/>
                <a:gd name="connsiteY3" fmla="*/ 6130 h 15139"/>
                <a:gd name="connsiteX4" fmla="*/ 13247 w 15139"/>
                <a:gd name="connsiteY4" fmla="*/ 9915 h 15139"/>
                <a:gd name="connsiteX5" fmla="*/ 11430 w 15139"/>
                <a:gd name="connsiteY5" fmla="*/ 99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9991"/>
                  </a:moveTo>
                  <a:cubicBezTo>
                    <a:pt x="9689" y="9007"/>
                    <a:pt x="7948" y="7947"/>
                    <a:pt x="5677" y="6736"/>
                  </a:cubicBezTo>
                  <a:cubicBezTo>
                    <a:pt x="7796" y="4465"/>
                    <a:pt x="9840" y="6660"/>
                    <a:pt x="11430" y="5979"/>
                  </a:cubicBezTo>
                  <a:cubicBezTo>
                    <a:pt x="12035" y="6055"/>
                    <a:pt x="12641" y="6130"/>
                    <a:pt x="13247" y="6130"/>
                  </a:cubicBezTo>
                  <a:cubicBezTo>
                    <a:pt x="14307" y="7417"/>
                    <a:pt x="14458" y="8628"/>
                    <a:pt x="13247" y="9915"/>
                  </a:cubicBezTo>
                  <a:cubicBezTo>
                    <a:pt x="12641" y="9915"/>
                    <a:pt x="12035" y="9915"/>
                    <a:pt x="11430" y="9991"/>
                  </a:cubicBezTo>
                  <a:close/>
                </a:path>
              </a:pathLst>
            </a:custGeom>
            <a:solidFill>
              <a:srgbClr val="FA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4" name="任意多边形: 形状 633"/>
            <p:cNvSpPr/>
            <p:nvPr/>
          </p:nvSpPr>
          <p:spPr>
            <a:xfrm>
              <a:off x="6330833" y="2432775"/>
              <a:ext cx="15139" cy="15139"/>
            </a:xfrm>
            <a:custGeom>
              <a:avLst/>
              <a:gdLst>
                <a:gd name="connsiteX0" fmla="*/ 5980 w 15139"/>
                <a:gd name="connsiteY0" fmla="*/ 7314 h 15139"/>
                <a:gd name="connsiteX1" fmla="*/ 15290 w 15139"/>
                <a:gd name="connsiteY1" fmla="*/ 7617 h 15139"/>
                <a:gd name="connsiteX2" fmla="*/ 15139 w 15139"/>
                <a:gd name="connsiteY2" fmla="*/ 7844 h 15139"/>
                <a:gd name="connsiteX3" fmla="*/ 9538 w 15139"/>
                <a:gd name="connsiteY3" fmla="*/ 9585 h 15139"/>
                <a:gd name="connsiteX4" fmla="*/ 5677 w 15139"/>
                <a:gd name="connsiteY4" fmla="*/ 7769 h 15139"/>
                <a:gd name="connsiteX5" fmla="*/ 5980 w 15139"/>
                <a:gd name="connsiteY5" fmla="*/ 73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980" y="7314"/>
                  </a:moveTo>
                  <a:cubicBezTo>
                    <a:pt x="9084" y="6179"/>
                    <a:pt x="12263" y="4135"/>
                    <a:pt x="15290" y="7617"/>
                  </a:cubicBezTo>
                  <a:lnTo>
                    <a:pt x="15139" y="7844"/>
                  </a:lnTo>
                  <a:cubicBezTo>
                    <a:pt x="13777" y="9964"/>
                    <a:pt x="11127" y="8298"/>
                    <a:pt x="9538" y="9585"/>
                  </a:cubicBezTo>
                  <a:cubicBezTo>
                    <a:pt x="7418" y="10796"/>
                    <a:pt x="5677" y="11099"/>
                    <a:pt x="5677" y="7769"/>
                  </a:cubicBezTo>
                  <a:lnTo>
                    <a:pt x="5980" y="7314"/>
                  </a:ln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5" name="任意多边形: 形状 634"/>
            <p:cNvSpPr/>
            <p:nvPr/>
          </p:nvSpPr>
          <p:spPr>
            <a:xfrm>
              <a:off x="6272272" y="2445615"/>
              <a:ext cx="7570" cy="15139"/>
            </a:xfrm>
            <a:custGeom>
              <a:avLst/>
              <a:gdLst>
                <a:gd name="connsiteX0" fmla="*/ 9284 w 7569"/>
                <a:gd name="connsiteY0" fmla="*/ 11960 h 15139"/>
                <a:gd name="connsiteX1" fmla="*/ 8830 w 7569"/>
                <a:gd name="connsiteY1" fmla="*/ 5677 h 15139"/>
                <a:gd name="connsiteX2" fmla="*/ 9359 w 7569"/>
                <a:gd name="connsiteY2" fmla="*/ 10068 h 15139"/>
                <a:gd name="connsiteX3" fmla="*/ 9284 w 7569"/>
                <a:gd name="connsiteY3" fmla="*/ 119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284" y="11960"/>
                  </a:moveTo>
                  <a:cubicBezTo>
                    <a:pt x="2320" y="10749"/>
                    <a:pt x="7316" y="7948"/>
                    <a:pt x="8830" y="5677"/>
                  </a:cubicBezTo>
                  <a:cubicBezTo>
                    <a:pt x="8981" y="7115"/>
                    <a:pt x="9208" y="8629"/>
                    <a:pt x="9359" y="10068"/>
                  </a:cubicBezTo>
                  <a:cubicBezTo>
                    <a:pt x="9284" y="10673"/>
                    <a:pt x="9284" y="11354"/>
                    <a:pt x="9284" y="11960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6" name="任意多边形: 形状 635"/>
            <p:cNvSpPr/>
            <p:nvPr/>
          </p:nvSpPr>
          <p:spPr>
            <a:xfrm>
              <a:off x="6430991" y="2483865"/>
              <a:ext cx="15139" cy="15139"/>
            </a:xfrm>
            <a:custGeom>
              <a:avLst/>
              <a:gdLst>
                <a:gd name="connsiteX0" fmla="*/ 6194 w 15139"/>
                <a:gd name="connsiteY0" fmla="*/ 11633 h 15139"/>
                <a:gd name="connsiteX1" fmla="*/ 10055 w 15139"/>
                <a:gd name="connsiteY1" fmla="*/ 5804 h 15139"/>
                <a:gd name="connsiteX2" fmla="*/ 6194 w 15139"/>
                <a:gd name="connsiteY2" fmla="*/ 116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194" y="11633"/>
                  </a:moveTo>
                  <a:cubicBezTo>
                    <a:pt x="5513" y="8378"/>
                    <a:pt x="4604" y="4972"/>
                    <a:pt x="10055" y="5804"/>
                  </a:cubicBezTo>
                  <a:cubicBezTo>
                    <a:pt x="8995" y="7924"/>
                    <a:pt x="8616" y="10497"/>
                    <a:pt x="6194" y="11633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7" name="任意多边形: 形状 636"/>
            <p:cNvSpPr/>
            <p:nvPr/>
          </p:nvSpPr>
          <p:spPr>
            <a:xfrm>
              <a:off x="6366939" y="241003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7418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781" y="7418"/>
                    <a:pt x="7267" y="7570"/>
                    <a:pt x="5677" y="7418"/>
                  </a:cubicBezTo>
                  <a:cubicBezTo>
                    <a:pt x="6434" y="5828"/>
                    <a:pt x="7948" y="5677"/>
                    <a:pt x="9538" y="5677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8" name="任意多边形: 形状 637"/>
            <p:cNvSpPr/>
            <p:nvPr/>
          </p:nvSpPr>
          <p:spPr>
            <a:xfrm>
              <a:off x="6277695" y="2455531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829 w 7569"/>
                <a:gd name="connsiteY1" fmla="*/ 5904 h 7569"/>
                <a:gd name="connsiteX2" fmla="*/ 9386 w 7569"/>
                <a:gd name="connsiteY2" fmla="*/ 5677 h 7569"/>
                <a:gd name="connsiteX3" fmla="*/ 5677 w 756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753" y="6510"/>
                    <a:pt x="5829" y="5904"/>
                  </a:cubicBezTo>
                  <a:cubicBezTo>
                    <a:pt x="7040" y="5829"/>
                    <a:pt x="8175" y="5753"/>
                    <a:pt x="9386" y="5677"/>
                  </a:cubicBezTo>
                  <a:cubicBezTo>
                    <a:pt x="8780" y="7494"/>
                    <a:pt x="7267" y="7721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9" name="任意多边形: 形状 638"/>
            <p:cNvSpPr/>
            <p:nvPr/>
          </p:nvSpPr>
          <p:spPr>
            <a:xfrm>
              <a:off x="6314047" y="2451898"/>
              <a:ext cx="7570" cy="15139"/>
            </a:xfrm>
            <a:custGeom>
              <a:avLst/>
              <a:gdLst>
                <a:gd name="connsiteX0" fmla="*/ 7324 w 7569"/>
                <a:gd name="connsiteY0" fmla="*/ 5677 h 15139"/>
                <a:gd name="connsiteX1" fmla="*/ 7097 w 7569"/>
                <a:gd name="connsiteY1" fmla="*/ 9537 h 15139"/>
                <a:gd name="connsiteX2" fmla="*/ 732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324" y="5677"/>
                  </a:moveTo>
                  <a:cubicBezTo>
                    <a:pt x="7249" y="6964"/>
                    <a:pt x="7173" y="8251"/>
                    <a:pt x="7097" y="9537"/>
                  </a:cubicBezTo>
                  <a:cubicBezTo>
                    <a:pt x="5205" y="8099"/>
                    <a:pt x="5129" y="6813"/>
                    <a:pt x="7324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0" name="任意多边形: 形状 639"/>
            <p:cNvSpPr/>
            <p:nvPr/>
          </p:nvSpPr>
          <p:spPr>
            <a:xfrm>
              <a:off x="6424014" y="2493682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677 w 756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677" y="5677"/>
                  </a:cubicBezTo>
                  <a:cubicBezTo>
                    <a:pt x="7418" y="6358"/>
                    <a:pt x="7570" y="7872"/>
                    <a:pt x="7570" y="9462"/>
                  </a:cubicBezTo>
                  <a:cubicBezTo>
                    <a:pt x="6964" y="9538"/>
                    <a:pt x="6282" y="9462"/>
                    <a:pt x="5677" y="9462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1" name="任意多边形: 形状 640"/>
            <p:cNvSpPr/>
            <p:nvPr/>
          </p:nvSpPr>
          <p:spPr>
            <a:xfrm>
              <a:off x="6200596" y="2552497"/>
              <a:ext cx="7570" cy="15139"/>
            </a:xfrm>
            <a:custGeom>
              <a:avLst/>
              <a:gdLst>
                <a:gd name="connsiteX0" fmla="*/ 8518 w 7569"/>
                <a:gd name="connsiteY0" fmla="*/ 9462 h 15139"/>
                <a:gd name="connsiteX1" fmla="*/ 6702 w 7569"/>
                <a:gd name="connsiteY1" fmla="*/ 9689 h 15139"/>
                <a:gd name="connsiteX2" fmla="*/ 6550 w 7569"/>
                <a:gd name="connsiteY2" fmla="*/ 9386 h 15139"/>
                <a:gd name="connsiteX3" fmla="*/ 5945 w 7569"/>
                <a:gd name="connsiteY3" fmla="*/ 6434 h 15139"/>
                <a:gd name="connsiteX4" fmla="*/ 6778 w 7569"/>
                <a:gd name="connsiteY4" fmla="*/ 5677 h 15139"/>
                <a:gd name="connsiteX5" fmla="*/ 8670 w 7569"/>
                <a:gd name="connsiteY5" fmla="*/ 7721 h 15139"/>
                <a:gd name="connsiteX6" fmla="*/ 8518 w 7569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518" y="9462"/>
                  </a:moveTo>
                  <a:cubicBezTo>
                    <a:pt x="7913" y="9538"/>
                    <a:pt x="7307" y="9613"/>
                    <a:pt x="6702" y="9689"/>
                  </a:cubicBezTo>
                  <a:lnTo>
                    <a:pt x="6550" y="9386"/>
                  </a:lnTo>
                  <a:cubicBezTo>
                    <a:pt x="5566" y="8554"/>
                    <a:pt x="5490" y="7570"/>
                    <a:pt x="5945" y="6434"/>
                  </a:cubicBezTo>
                  <a:cubicBezTo>
                    <a:pt x="6248" y="6207"/>
                    <a:pt x="6474" y="5904"/>
                    <a:pt x="6778" y="5677"/>
                  </a:cubicBezTo>
                  <a:cubicBezTo>
                    <a:pt x="7383" y="6358"/>
                    <a:pt x="8064" y="7040"/>
                    <a:pt x="8670" y="7721"/>
                  </a:cubicBezTo>
                  <a:cubicBezTo>
                    <a:pt x="8518" y="8327"/>
                    <a:pt x="8518" y="8856"/>
                    <a:pt x="8518" y="9462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2" name="任意多边形: 形状 641"/>
            <p:cNvSpPr/>
            <p:nvPr/>
          </p:nvSpPr>
          <p:spPr>
            <a:xfrm>
              <a:off x="6443165" y="2455664"/>
              <a:ext cx="7570" cy="7570"/>
            </a:xfrm>
            <a:custGeom>
              <a:avLst/>
              <a:gdLst>
                <a:gd name="connsiteX0" fmla="*/ 7267 w 7569"/>
                <a:gd name="connsiteY0" fmla="*/ 5847 h 7569"/>
                <a:gd name="connsiteX1" fmla="*/ 5677 w 7569"/>
                <a:gd name="connsiteY1" fmla="*/ 5847 h 7569"/>
                <a:gd name="connsiteX2" fmla="*/ 7267 w 7569"/>
                <a:gd name="connsiteY2" fmla="*/ 584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5847"/>
                  </a:moveTo>
                  <a:cubicBezTo>
                    <a:pt x="6737" y="6907"/>
                    <a:pt x="6207" y="6983"/>
                    <a:pt x="5677" y="5847"/>
                  </a:cubicBezTo>
                  <a:cubicBezTo>
                    <a:pt x="6207" y="5620"/>
                    <a:pt x="6737" y="5620"/>
                    <a:pt x="7267" y="5847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3" name="任意多边形: 形状 642"/>
            <p:cNvSpPr/>
            <p:nvPr/>
          </p:nvSpPr>
          <p:spPr>
            <a:xfrm>
              <a:off x="6317359" y="24481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753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418" y="6207"/>
                    <a:pt x="7267" y="6813"/>
                    <a:pt x="5753" y="7494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4" name="任意多边形: 形状 643"/>
            <p:cNvSpPr/>
            <p:nvPr/>
          </p:nvSpPr>
          <p:spPr>
            <a:xfrm>
              <a:off x="6479272" y="2504885"/>
              <a:ext cx="7570" cy="7570"/>
            </a:xfrm>
            <a:custGeom>
              <a:avLst/>
              <a:gdLst>
                <a:gd name="connsiteX0" fmla="*/ 7418 w 7569"/>
                <a:gd name="connsiteY0" fmla="*/ 7797 h 7569"/>
                <a:gd name="connsiteX1" fmla="*/ 5677 w 7569"/>
                <a:gd name="connsiteY1" fmla="*/ 5677 h 7569"/>
                <a:gd name="connsiteX2" fmla="*/ 7418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97"/>
                  </a:moveTo>
                  <a:cubicBezTo>
                    <a:pt x="6434" y="7418"/>
                    <a:pt x="5753" y="6737"/>
                    <a:pt x="5677" y="5677"/>
                  </a:cubicBezTo>
                  <a:cubicBezTo>
                    <a:pt x="6283" y="6434"/>
                    <a:pt x="6888" y="7115"/>
                    <a:pt x="7418" y="779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5" name="任意多边形: 形状 644"/>
            <p:cNvSpPr/>
            <p:nvPr/>
          </p:nvSpPr>
          <p:spPr>
            <a:xfrm>
              <a:off x="6034107" y="4211129"/>
              <a:ext cx="37848" cy="60556"/>
            </a:xfrm>
            <a:custGeom>
              <a:avLst/>
              <a:gdLst>
                <a:gd name="connsiteX0" fmla="*/ 32549 w 37847"/>
                <a:gd name="connsiteY0" fmla="*/ 48677 h 60556"/>
                <a:gd name="connsiteX1" fmla="*/ 19075 w 37847"/>
                <a:gd name="connsiteY1" fmla="*/ 56171 h 60556"/>
                <a:gd name="connsiteX2" fmla="*/ 16577 w 37847"/>
                <a:gd name="connsiteY2" fmla="*/ 49812 h 60556"/>
                <a:gd name="connsiteX3" fmla="*/ 12035 w 37847"/>
                <a:gd name="connsiteY3" fmla="*/ 41940 h 60556"/>
                <a:gd name="connsiteX4" fmla="*/ 19984 w 37847"/>
                <a:gd name="connsiteY4" fmla="*/ 35355 h 60556"/>
                <a:gd name="connsiteX5" fmla="*/ 21195 w 37847"/>
                <a:gd name="connsiteY5" fmla="*/ 36944 h 60556"/>
                <a:gd name="connsiteX6" fmla="*/ 20362 w 37847"/>
                <a:gd name="connsiteY6" fmla="*/ 35203 h 60556"/>
                <a:gd name="connsiteX7" fmla="*/ 17410 w 37847"/>
                <a:gd name="connsiteY7" fmla="*/ 28391 h 60556"/>
                <a:gd name="connsiteX8" fmla="*/ 12793 w 37847"/>
                <a:gd name="connsiteY8" fmla="*/ 24000 h 60556"/>
                <a:gd name="connsiteX9" fmla="*/ 5677 w 37847"/>
                <a:gd name="connsiteY9" fmla="*/ 15825 h 60556"/>
                <a:gd name="connsiteX10" fmla="*/ 15442 w 37847"/>
                <a:gd name="connsiteY10" fmla="*/ 6818 h 60556"/>
                <a:gd name="connsiteX11" fmla="*/ 17334 w 37847"/>
                <a:gd name="connsiteY11" fmla="*/ 6818 h 60556"/>
                <a:gd name="connsiteX12" fmla="*/ 32549 w 37847"/>
                <a:gd name="connsiteY12" fmla="*/ 10602 h 60556"/>
                <a:gd name="connsiteX13" fmla="*/ 32549 w 37847"/>
                <a:gd name="connsiteY13" fmla="*/ 10602 h 60556"/>
                <a:gd name="connsiteX14" fmla="*/ 33230 w 37847"/>
                <a:gd name="connsiteY14" fmla="*/ 12116 h 60556"/>
                <a:gd name="connsiteX15" fmla="*/ 33079 w 37847"/>
                <a:gd name="connsiteY15" fmla="*/ 12949 h 60556"/>
                <a:gd name="connsiteX16" fmla="*/ 32171 w 37847"/>
                <a:gd name="connsiteY16" fmla="*/ 21351 h 60556"/>
                <a:gd name="connsiteX17" fmla="*/ 31565 w 37847"/>
                <a:gd name="connsiteY17" fmla="*/ 27558 h 60556"/>
                <a:gd name="connsiteX18" fmla="*/ 31489 w 37847"/>
                <a:gd name="connsiteY18" fmla="*/ 38383 h 60556"/>
                <a:gd name="connsiteX19" fmla="*/ 29748 w 37847"/>
                <a:gd name="connsiteY19" fmla="*/ 44135 h 60556"/>
                <a:gd name="connsiteX20" fmla="*/ 32549 w 37847"/>
                <a:gd name="connsiteY20" fmla="*/ 48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60556">
                  <a:moveTo>
                    <a:pt x="32549" y="48677"/>
                  </a:moveTo>
                  <a:cubicBezTo>
                    <a:pt x="30884" y="56247"/>
                    <a:pt x="24449" y="55338"/>
                    <a:pt x="19075" y="56171"/>
                  </a:cubicBezTo>
                  <a:cubicBezTo>
                    <a:pt x="18318" y="53976"/>
                    <a:pt x="18242" y="51629"/>
                    <a:pt x="16577" y="49812"/>
                  </a:cubicBezTo>
                  <a:cubicBezTo>
                    <a:pt x="14231" y="47617"/>
                    <a:pt x="9386" y="46255"/>
                    <a:pt x="12035" y="41940"/>
                  </a:cubicBezTo>
                  <a:cubicBezTo>
                    <a:pt x="13701" y="39139"/>
                    <a:pt x="13322" y="32554"/>
                    <a:pt x="19984" y="35355"/>
                  </a:cubicBezTo>
                  <a:cubicBezTo>
                    <a:pt x="20665" y="35733"/>
                    <a:pt x="20286" y="37247"/>
                    <a:pt x="21195" y="36944"/>
                  </a:cubicBezTo>
                  <a:cubicBezTo>
                    <a:pt x="21649" y="36793"/>
                    <a:pt x="20211" y="36036"/>
                    <a:pt x="20362" y="35203"/>
                  </a:cubicBezTo>
                  <a:cubicBezTo>
                    <a:pt x="19226" y="32932"/>
                    <a:pt x="17258" y="30737"/>
                    <a:pt x="17410" y="28391"/>
                  </a:cubicBezTo>
                  <a:cubicBezTo>
                    <a:pt x="17788" y="24379"/>
                    <a:pt x="17031" y="23319"/>
                    <a:pt x="12793" y="24000"/>
                  </a:cubicBezTo>
                  <a:cubicBezTo>
                    <a:pt x="6888" y="24909"/>
                    <a:pt x="7645" y="19005"/>
                    <a:pt x="5677" y="15825"/>
                  </a:cubicBezTo>
                  <a:cubicBezTo>
                    <a:pt x="8251" y="12041"/>
                    <a:pt x="9462" y="6893"/>
                    <a:pt x="15442" y="6818"/>
                  </a:cubicBezTo>
                  <a:cubicBezTo>
                    <a:pt x="16047" y="6818"/>
                    <a:pt x="16729" y="6818"/>
                    <a:pt x="17334" y="6818"/>
                  </a:cubicBezTo>
                  <a:cubicBezTo>
                    <a:pt x="23617" y="3108"/>
                    <a:pt x="27402" y="9543"/>
                    <a:pt x="32549" y="10602"/>
                  </a:cubicBezTo>
                  <a:lnTo>
                    <a:pt x="32549" y="10602"/>
                  </a:lnTo>
                  <a:cubicBezTo>
                    <a:pt x="33003" y="11057"/>
                    <a:pt x="33230" y="11587"/>
                    <a:pt x="33230" y="12116"/>
                  </a:cubicBezTo>
                  <a:cubicBezTo>
                    <a:pt x="33230" y="12722"/>
                    <a:pt x="33155" y="12949"/>
                    <a:pt x="33079" y="12949"/>
                  </a:cubicBezTo>
                  <a:cubicBezTo>
                    <a:pt x="31792" y="15598"/>
                    <a:pt x="26645" y="17566"/>
                    <a:pt x="32171" y="21351"/>
                  </a:cubicBezTo>
                  <a:cubicBezTo>
                    <a:pt x="34139" y="22714"/>
                    <a:pt x="32095" y="25439"/>
                    <a:pt x="31565" y="27558"/>
                  </a:cubicBezTo>
                  <a:cubicBezTo>
                    <a:pt x="30657" y="31116"/>
                    <a:pt x="27250" y="34371"/>
                    <a:pt x="31489" y="38383"/>
                  </a:cubicBezTo>
                  <a:cubicBezTo>
                    <a:pt x="33079" y="39896"/>
                    <a:pt x="31414" y="42394"/>
                    <a:pt x="29748" y="44135"/>
                  </a:cubicBezTo>
                  <a:cubicBezTo>
                    <a:pt x="24449" y="49585"/>
                    <a:pt x="31943" y="46861"/>
                    <a:pt x="32549" y="48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6" name="任意多边形: 形状 645"/>
            <p:cNvSpPr/>
            <p:nvPr/>
          </p:nvSpPr>
          <p:spPr>
            <a:xfrm>
              <a:off x="6051744" y="4217946"/>
              <a:ext cx="30278" cy="45417"/>
            </a:xfrm>
            <a:custGeom>
              <a:avLst/>
              <a:gdLst>
                <a:gd name="connsiteX0" fmla="*/ 14912 w 30278"/>
                <a:gd name="connsiteY0" fmla="*/ 41860 h 45417"/>
                <a:gd name="connsiteX1" fmla="*/ 12489 w 30278"/>
                <a:gd name="connsiteY1" fmla="*/ 43298 h 45417"/>
                <a:gd name="connsiteX2" fmla="*/ 6585 w 30278"/>
                <a:gd name="connsiteY2" fmla="*/ 41860 h 45417"/>
                <a:gd name="connsiteX3" fmla="*/ 8478 w 30278"/>
                <a:gd name="connsiteY3" fmla="*/ 36712 h 45417"/>
                <a:gd name="connsiteX4" fmla="*/ 9008 w 30278"/>
                <a:gd name="connsiteY4" fmla="*/ 29597 h 45417"/>
                <a:gd name="connsiteX5" fmla="*/ 8024 w 30278"/>
                <a:gd name="connsiteY5" fmla="*/ 26266 h 45417"/>
                <a:gd name="connsiteX6" fmla="*/ 13247 w 30278"/>
                <a:gd name="connsiteY6" fmla="*/ 16577 h 45417"/>
                <a:gd name="connsiteX7" fmla="*/ 11203 w 30278"/>
                <a:gd name="connsiteY7" fmla="*/ 13398 h 45417"/>
                <a:gd name="connsiteX8" fmla="*/ 5677 w 30278"/>
                <a:gd name="connsiteY8" fmla="*/ 5677 h 45417"/>
                <a:gd name="connsiteX9" fmla="*/ 14912 w 30278"/>
                <a:gd name="connsiteY9" fmla="*/ 5753 h 45417"/>
                <a:gd name="connsiteX10" fmla="*/ 16804 w 30278"/>
                <a:gd name="connsiteY10" fmla="*/ 9537 h 45417"/>
                <a:gd name="connsiteX11" fmla="*/ 16804 w 30278"/>
                <a:gd name="connsiteY11" fmla="*/ 9537 h 45417"/>
                <a:gd name="connsiteX12" fmla="*/ 18697 w 30278"/>
                <a:gd name="connsiteY12" fmla="*/ 11506 h 45417"/>
                <a:gd name="connsiteX13" fmla="*/ 18697 w 30278"/>
                <a:gd name="connsiteY13" fmla="*/ 11506 h 45417"/>
                <a:gd name="connsiteX14" fmla="*/ 22557 w 30278"/>
                <a:gd name="connsiteY14" fmla="*/ 15290 h 45417"/>
                <a:gd name="connsiteX15" fmla="*/ 22557 w 30278"/>
                <a:gd name="connsiteY15" fmla="*/ 15290 h 45417"/>
                <a:gd name="connsiteX16" fmla="*/ 24676 w 30278"/>
                <a:gd name="connsiteY16" fmla="*/ 36182 h 45417"/>
                <a:gd name="connsiteX17" fmla="*/ 24449 w 30278"/>
                <a:gd name="connsiteY17" fmla="*/ 38075 h 45417"/>
                <a:gd name="connsiteX18" fmla="*/ 14912 w 30278"/>
                <a:gd name="connsiteY18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45417">
                  <a:moveTo>
                    <a:pt x="14912" y="41860"/>
                  </a:moveTo>
                  <a:cubicBezTo>
                    <a:pt x="14079" y="42314"/>
                    <a:pt x="13171" y="42616"/>
                    <a:pt x="12489" y="43298"/>
                  </a:cubicBezTo>
                  <a:cubicBezTo>
                    <a:pt x="9613" y="46250"/>
                    <a:pt x="8024" y="43828"/>
                    <a:pt x="6585" y="41860"/>
                  </a:cubicBezTo>
                  <a:cubicBezTo>
                    <a:pt x="4693" y="39361"/>
                    <a:pt x="6207" y="37545"/>
                    <a:pt x="8478" y="36712"/>
                  </a:cubicBezTo>
                  <a:cubicBezTo>
                    <a:pt x="14155" y="34593"/>
                    <a:pt x="15290" y="32246"/>
                    <a:pt x="9008" y="29597"/>
                  </a:cubicBezTo>
                  <a:cubicBezTo>
                    <a:pt x="6737" y="28613"/>
                    <a:pt x="7115" y="26418"/>
                    <a:pt x="8024" y="26266"/>
                  </a:cubicBezTo>
                  <a:cubicBezTo>
                    <a:pt x="13928" y="25282"/>
                    <a:pt x="9008" y="18697"/>
                    <a:pt x="13247" y="16577"/>
                  </a:cubicBezTo>
                  <a:cubicBezTo>
                    <a:pt x="14836" y="15820"/>
                    <a:pt x="12414" y="14155"/>
                    <a:pt x="11203" y="13398"/>
                  </a:cubicBezTo>
                  <a:cubicBezTo>
                    <a:pt x="8856" y="11960"/>
                    <a:pt x="6282" y="10673"/>
                    <a:pt x="5677" y="5677"/>
                  </a:cubicBezTo>
                  <a:cubicBezTo>
                    <a:pt x="9840" y="11430"/>
                    <a:pt x="11960" y="6283"/>
                    <a:pt x="14912" y="5753"/>
                  </a:cubicBezTo>
                  <a:cubicBezTo>
                    <a:pt x="16426" y="6585"/>
                    <a:pt x="15744" y="8478"/>
                    <a:pt x="16804" y="9537"/>
                  </a:cubicBezTo>
                  <a:lnTo>
                    <a:pt x="16804" y="9537"/>
                  </a:lnTo>
                  <a:cubicBezTo>
                    <a:pt x="17410" y="10219"/>
                    <a:pt x="18091" y="10824"/>
                    <a:pt x="18697" y="11506"/>
                  </a:cubicBezTo>
                  <a:lnTo>
                    <a:pt x="18697" y="11506"/>
                  </a:lnTo>
                  <a:cubicBezTo>
                    <a:pt x="19681" y="13095"/>
                    <a:pt x="20967" y="14382"/>
                    <a:pt x="22557" y="15290"/>
                  </a:cubicBezTo>
                  <a:lnTo>
                    <a:pt x="22557" y="15290"/>
                  </a:lnTo>
                  <a:cubicBezTo>
                    <a:pt x="25358" y="22027"/>
                    <a:pt x="27932" y="28764"/>
                    <a:pt x="24676" y="36182"/>
                  </a:cubicBezTo>
                  <a:cubicBezTo>
                    <a:pt x="24601" y="36788"/>
                    <a:pt x="24525" y="37393"/>
                    <a:pt x="24449" y="38075"/>
                  </a:cubicBezTo>
                  <a:cubicBezTo>
                    <a:pt x="20665" y="37923"/>
                    <a:pt x="17031" y="38075"/>
                    <a:pt x="14912" y="4186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7" name="任意多边形: 形状 646"/>
            <p:cNvSpPr/>
            <p:nvPr/>
          </p:nvSpPr>
          <p:spPr>
            <a:xfrm>
              <a:off x="6097956" y="2763102"/>
              <a:ext cx="60556" cy="52987"/>
            </a:xfrm>
            <a:custGeom>
              <a:avLst/>
              <a:gdLst>
                <a:gd name="connsiteX0" fmla="*/ 52267 w 60556"/>
                <a:gd name="connsiteY0" fmla="*/ 51982 h 52986"/>
                <a:gd name="connsiteX1" fmla="*/ 35387 w 60556"/>
                <a:gd name="connsiteY1" fmla="*/ 42974 h 52986"/>
                <a:gd name="connsiteX2" fmla="*/ 25925 w 60556"/>
                <a:gd name="connsiteY2" fmla="*/ 40400 h 52986"/>
                <a:gd name="connsiteX3" fmla="*/ 15934 w 60556"/>
                <a:gd name="connsiteY3" fmla="*/ 37070 h 52986"/>
                <a:gd name="connsiteX4" fmla="*/ 16009 w 60556"/>
                <a:gd name="connsiteY4" fmla="*/ 31241 h 52986"/>
                <a:gd name="connsiteX5" fmla="*/ 16767 w 60556"/>
                <a:gd name="connsiteY5" fmla="*/ 30181 h 52986"/>
                <a:gd name="connsiteX6" fmla="*/ 15253 w 60556"/>
                <a:gd name="connsiteY6" fmla="*/ 27684 h 52986"/>
                <a:gd name="connsiteX7" fmla="*/ 15404 w 60556"/>
                <a:gd name="connsiteY7" fmla="*/ 25791 h 52986"/>
                <a:gd name="connsiteX8" fmla="*/ 14798 w 60556"/>
                <a:gd name="connsiteY8" fmla="*/ 26170 h 52986"/>
                <a:gd name="connsiteX9" fmla="*/ 9878 w 60556"/>
                <a:gd name="connsiteY9" fmla="*/ 24202 h 52986"/>
                <a:gd name="connsiteX10" fmla="*/ 8213 w 60556"/>
                <a:gd name="connsiteY10" fmla="*/ 22385 h 52986"/>
                <a:gd name="connsiteX11" fmla="*/ 5866 w 60556"/>
                <a:gd name="connsiteY11" fmla="*/ 7927 h 52986"/>
                <a:gd name="connsiteX12" fmla="*/ 10332 w 60556"/>
                <a:gd name="connsiteY12" fmla="*/ 5732 h 52986"/>
                <a:gd name="connsiteX13" fmla="*/ 12376 w 60556"/>
                <a:gd name="connsiteY13" fmla="*/ 8987 h 52986"/>
                <a:gd name="connsiteX14" fmla="*/ 33873 w 60556"/>
                <a:gd name="connsiteY14" fmla="*/ 24202 h 52986"/>
                <a:gd name="connsiteX15" fmla="*/ 39248 w 60556"/>
                <a:gd name="connsiteY15" fmla="*/ 30030 h 52986"/>
                <a:gd name="connsiteX16" fmla="*/ 41065 w 60556"/>
                <a:gd name="connsiteY16" fmla="*/ 33966 h 52986"/>
                <a:gd name="connsiteX17" fmla="*/ 48256 w 60556"/>
                <a:gd name="connsiteY17" fmla="*/ 32074 h 52986"/>
                <a:gd name="connsiteX18" fmla="*/ 44244 w 60556"/>
                <a:gd name="connsiteY18" fmla="*/ 27911 h 52986"/>
                <a:gd name="connsiteX19" fmla="*/ 40535 w 60556"/>
                <a:gd name="connsiteY19" fmla="*/ 24202 h 52986"/>
                <a:gd name="connsiteX20" fmla="*/ 54690 w 60556"/>
                <a:gd name="connsiteY20" fmla="*/ 19887 h 52986"/>
                <a:gd name="connsiteX21" fmla="*/ 56809 w 60556"/>
                <a:gd name="connsiteY21" fmla="*/ 21476 h 52986"/>
                <a:gd name="connsiteX22" fmla="*/ 60594 w 60556"/>
                <a:gd name="connsiteY22" fmla="*/ 34572 h 52986"/>
                <a:gd name="connsiteX23" fmla="*/ 60140 w 60556"/>
                <a:gd name="connsiteY23" fmla="*/ 44034 h 52986"/>
                <a:gd name="connsiteX24" fmla="*/ 54160 w 60556"/>
                <a:gd name="connsiteY24" fmla="*/ 47213 h 52986"/>
                <a:gd name="connsiteX25" fmla="*/ 50451 w 60556"/>
                <a:gd name="connsiteY25" fmla="*/ 45926 h 52986"/>
                <a:gd name="connsiteX26" fmla="*/ 52949 w 60556"/>
                <a:gd name="connsiteY26" fmla="*/ 49408 h 52986"/>
                <a:gd name="connsiteX27" fmla="*/ 52267 w 60556"/>
                <a:gd name="connsiteY27" fmla="*/ 5198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556" h="52986">
                  <a:moveTo>
                    <a:pt x="52267" y="51982"/>
                  </a:moveTo>
                  <a:cubicBezTo>
                    <a:pt x="46590" y="49030"/>
                    <a:pt x="40686" y="46456"/>
                    <a:pt x="35387" y="42974"/>
                  </a:cubicBezTo>
                  <a:cubicBezTo>
                    <a:pt x="32284" y="40930"/>
                    <a:pt x="29256" y="40400"/>
                    <a:pt x="25925" y="40400"/>
                  </a:cubicBezTo>
                  <a:cubicBezTo>
                    <a:pt x="23276" y="37145"/>
                    <a:pt x="19188" y="38205"/>
                    <a:pt x="15934" y="37070"/>
                  </a:cubicBezTo>
                  <a:cubicBezTo>
                    <a:pt x="14571" y="35102"/>
                    <a:pt x="14495" y="33134"/>
                    <a:pt x="16009" y="31241"/>
                  </a:cubicBezTo>
                  <a:cubicBezTo>
                    <a:pt x="15707" y="30484"/>
                    <a:pt x="17902" y="31695"/>
                    <a:pt x="16767" y="30181"/>
                  </a:cubicBezTo>
                  <a:cubicBezTo>
                    <a:pt x="15934" y="29500"/>
                    <a:pt x="15479" y="28668"/>
                    <a:pt x="15253" y="27684"/>
                  </a:cubicBezTo>
                  <a:cubicBezTo>
                    <a:pt x="15177" y="27002"/>
                    <a:pt x="15707" y="26245"/>
                    <a:pt x="15404" y="25791"/>
                  </a:cubicBezTo>
                  <a:cubicBezTo>
                    <a:pt x="14647" y="24807"/>
                    <a:pt x="15934" y="25564"/>
                    <a:pt x="14798" y="26170"/>
                  </a:cubicBezTo>
                  <a:cubicBezTo>
                    <a:pt x="12830" y="26397"/>
                    <a:pt x="11316" y="25413"/>
                    <a:pt x="9878" y="24202"/>
                  </a:cubicBezTo>
                  <a:cubicBezTo>
                    <a:pt x="9272" y="23672"/>
                    <a:pt x="8742" y="23066"/>
                    <a:pt x="8213" y="22385"/>
                  </a:cubicBezTo>
                  <a:cubicBezTo>
                    <a:pt x="4579" y="17995"/>
                    <a:pt x="5942" y="12847"/>
                    <a:pt x="5866" y="7927"/>
                  </a:cubicBezTo>
                  <a:cubicBezTo>
                    <a:pt x="6926" y="6413"/>
                    <a:pt x="8288" y="5429"/>
                    <a:pt x="10332" y="5732"/>
                  </a:cubicBezTo>
                  <a:cubicBezTo>
                    <a:pt x="11468" y="6564"/>
                    <a:pt x="11922" y="7776"/>
                    <a:pt x="12376" y="8987"/>
                  </a:cubicBezTo>
                  <a:cubicBezTo>
                    <a:pt x="17750" y="16556"/>
                    <a:pt x="21989" y="25488"/>
                    <a:pt x="33873" y="24202"/>
                  </a:cubicBezTo>
                  <a:cubicBezTo>
                    <a:pt x="36901" y="23899"/>
                    <a:pt x="38415" y="27154"/>
                    <a:pt x="39248" y="30030"/>
                  </a:cubicBezTo>
                  <a:cubicBezTo>
                    <a:pt x="40308" y="31241"/>
                    <a:pt x="39702" y="35177"/>
                    <a:pt x="41065" y="33966"/>
                  </a:cubicBezTo>
                  <a:cubicBezTo>
                    <a:pt x="43563" y="31771"/>
                    <a:pt x="47272" y="34421"/>
                    <a:pt x="48256" y="32074"/>
                  </a:cubicBezTo>
                  <a:cubicBezTo>
                    <a:pt x="49240" y="29652"/>
                    <a:pt x="46363" y="28592"/>
                    <a:pt x="44244" y="27911"/>
                  </a:cubicBezTo>
                  <a:cubicBezTo>
                    <a:pt x="42579" y="27078"/>
                    <a:pt x="40838" y="26321"/>
                    <a:pt x="40535" y="24202"/>
                  </a:cubicBezTo>
                  <a:cubicBezTo>
                    <a:pt x="44244" y="19509"/>
                    <a:pt x="49391" y="19357"/>
                    <a:pt x="54690" y="19887"/>
                  </a:cubicBezTo>
                  <a:cubicBezTo>
                    <a:pt x="55523" y="20265"/>
                    <a:pt x="56204" y="20795"/>
                    <a:pt x="56809" y="21476"/>
                  </a:cubicBezTo>
                  <a:cubicBezTo>
                    <a:pt x="58853" y="25564"/>
                    <a:pt x="61805" y="29500"/>
                    <a:pt x="60594" y="34572"/>
                  </a:cubicBezTo>
                  <a:cubicBezTo>
                    <a:pt x="60518" y="37751"/>
                    <a:pt x="60821" y="40930"/>
                    <a:pt x="60140" y="44034"/>
                  </a:cubicBezTo>
                  <a:cubicBezTo>
                    <a:pt x="59458" y="47364"/>
                    <a:pt x="57869" y="49332"/>
                    <a:pt x="54160" y="47213"/>
                  </a:cubicBezTo>
                  <a:cubicBezTo>
                    <a:pt x="52873" y="46986"/>
                    <a:pt x="52040" y="45320"/>
                    <a:pt x="50451" y="45926"/>
                  </a:cubicBezTo>
                  <a:cubicBezTo>
                    <a:pt x="51435" y="46986"/>
                    <a:pt x="52343" y="48046"/>
                    <a:pt x="52949" y="49408"/>
                  </a:cubicBezTo>
                  <a:cubicBezTo>
                    <a:pt x="52949" y="50392"/>
                    <a:pt x="52797" y="51225"/>
                    <a:pt x="52267" y="51982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8" name="任意多边形: 形状 647"/>
            <p:cNvSpPr/>
            <p:nvPr/>
          </p:nvSpPr>
          <p:spPr>
            <a:xfrm>
              <a:off x="6144555" y="2766539"/>
              <a:ext cx="68126" cy="52987"/>
            </a:xfrm>
            <a:custGeom>
              <a:avLst/>
              <a:gdLst>
                <a:gd name="connsiteX0" fmla="*/ 7561 w 68125"/>
                <a:gd name="connsiteY0" fmla="*/ 40824 h 52986"/>
                <a:gd name="connsiteX1" fmla="*/ 11271 w 68125"/>
                <a:gd name="connsiteY1" fmla="*/ 41127 h 52986"/>
                <a:gd name="connsiteX2" fmla="*/ 11422 w 68125"/>
                <a:gd name="connsiteY2" fmla="*/ 29394 h 52986"/>
                <a:gd name="connsiteX3" fmla="*/ 23230 w 68125"/>
                <a:gd name="connsiteY3" fmla="*/ 31438 h 52986"/>
                <a:gd name="connsiteX4" fmla="*/ 15207 w 68125"/>
                <a:gd name="connsiteY4" fmla="*/ 43398 h 52986"/>
                <a:gd name="connsiteX5" fmla="*/ 37461 w 68125"/>
                <a:gd name="connsiteY5" fmla="*/ 37342 h 52986"/>
                <a:gd name="connsiteX6" fmla="*/ 51843 w 68125"/>
                <a:gd name="connsiteY6" fmla="*/ 28107 h 52986"/>
                <a:gd name="connsiteX7" fmla="*/ 48437 w 68125"/>
                <a:gd name="connsiteY7" fmla="*/ 17358 h 52986"/>
                <a:gd name="connsiteX8" fmla="*/ 50102 w 68125"/>
                <a:gd name="connsiteY8" fmla="*/ 8048 h 52986"/>
                <a:gd name="connsiteX9" fmla="*/ 57520 w 68125"/>
                <a:gd name="connsiteY9" fmla="*/ 7139 h 52986"/>
                <a:gd name="connsiteX10" fmla="*/ 60927 w 68125"/>
                <a:gd name="connsiteY10" fmla="*/ 33254 h 52986"/>
                <a:gd name="connsiteX11" fmla="*/ 45560 w 68125"/>
                <a:gd name="connsiteY11" fmla="*/ 46501 h 52986"/>
                <a:gd name="connsiteX12" fmla="*/ 28302 w 68125"/>
                <a:gd name="connsiteY12" fmla="*/ 47107 h 52986"/>
                <a:gd name="connsiteX13" fmla="*/ 5745 w 68125"/>
                <a:gd name="connsiteY13" fmla="*/ 48545 h 52986"/>
                <a:gd name="connsiteX14" fmla="*/ 5820 w 68125"/>
                <a:gd name="connsiteY14" fmla="*/ 46501 h 52986"/>
                <a:gd name="connsiteX15" fmla="*/ 7561 w 68125"/>
                <a:gd name="connsiteY15" fmla="*/ 4082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125" h="52986">
                  <a:moveTo>
                    <a:pt x="7561" y="40824"/>
                  </a:moveTo>
                  <a:cubicBezTo>
                    <a:pt x="8924" y="39916"/>
                    <a:pt x="10135" y="46198"/>
                    <a:pt x="11271" y="41127"/>
                  </a:cubicBezTo>
                  <a:cubicBezTo>
                    <a:pt x="12103" y="37342"/>
                    <a:pt x="11422" y="33330"/>
                    <a:pt x="11422" y="29394"/>
                  </a:cubicBezTo>
                  <a:cubicBezTo>
                    <a:pt x="16418" y="23868"/>
                    <a:pt x="20581" y="23338"/>
                    <a:pt x="23230" y="31438"/>
                  </a:cubicBezTo>
                  <a:cubicBezTo>
                    <a:pt x="22549" y="36206"/>
                    <a:pt x="17553" y="37947"/>
                    <a:pt x="15207" y="43398"/>
                  </a:cubicBezTo>
                  <a:cubicBezTo>
                    <a:pt x="21565" y="33633"/>
                    <a:pt x="29816" y="37039"/>
                    <a:pt x="37461" y="37342"/>
                  </a:cubicBezTo>
                  <a:cubicBezTo>
                    <a:pt x="43062" y="35450"/>
                    <a:pt x="47983" y="32270"/>
                    <a:pt x="51843" y="28107"/>
                  </a:cubicBezTo>
                  <a:cubicBezTo>
                    <a:pt x="56006" y="23490"/>
                    <a:pt x="50178" y="20765"/>
                    <a:pt x="48437" y="17358"/>
                  </a:cubicBezTo>
                  <a:cubicBezTo>
                    <a:pt x="47074" y="13876"/>
                    <a:pt x="47680" y="10773"/>
                    <a:pt x="50102" y="8048"/>
                  </a:cubicBezTo>
                  <a:cubicBezTo>
                    <a:pt x="52373" y="6080"/>
                    <a:pt x="54644" y="4339"/>
                    <a:pt x="57520" y="7139"/>
                  </a:cubicBezTo>
                  <a:cubicBezTo>
                    <a:pt x="62214" y="15390"/>
                    <a:pt x="65923" y="23717"/>
                    <a:pt x="60927" y="33254"/>
                  </a:cubicBezTo>
                  <a:cubicBezTo>
                    <a:pt x="59337" y="41732"/>
                    <a:pt x="51162" y="42565"/>
                    <a:pt x="45560" y="46501"/>
                  </a:cubicBezTo>
                  <a:cubicBezTo>
                    <a:pt x="39732" y="44836"/>
                    <a:pt x="34358" y="44836"/>
                    <a:pt x="28302" y="47107"/>
                  </a:cubicBezTo>
                  <a:cubicBezTo>
                    <a:pt x="21263" y="49756"/>
                    <a:pt x="13314" y="49302"/>
                    <a:pt x="5745" y="48545"/>
                  </a:cubicBezTo>
                  <a:cubicBezTo>
                    <a:pt x="5745" y="47864"/>
                    <a:pt x="5745" y="47182"/>
                    <a:pt x="5820" y="46501"/>
                  </a:cubicBezTo>
                  <a:cubicBezTo>
                    <a:pt x="5442" y="44382"/>
                    <a:pt x="5745" y="42338"/>
                    <a:pt x="7561" y="408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9" name="任意多边形: 形状 648"/>
            <p:cNvSpPr/>
            <p:nvPr/>
          </p:nvSpPr>
          <p:spPr>
            <a:xfrm>
              <a:off x="6105688" y="2832445"/>
              <a:ext cx="52987" cy="45417"/>
            </a:xfrm>
            <a:custGeom>
              <a:avLst/>
              <a:gdLst>
                <a:gd name="connsiteX0" fmla="*/ 37042 w 52986"/>
                <a:gd name="connsiteY0" fmla="*/ 12841 h 45417"/>
                <a:gd name="connsiteX1" fmla="*/ 46579 w 52986"/>
                <a:gd name="connsiteY1" fmla="*/ 22379 h 45417"/>
                <a:gd name="connsiteX2" fmla="*/ 46353 w 52986"/>
                <a:gd name="connsiteY2" fmla="*/ 23287 h 45417"/>
                <a:gd name="connsiteX3" fmla="*/ 47791 w 52986"/>
                <a:gd name="connsiteY3" fmla="*/ 25482 h 45417"/>
                <a:gd name="connsiteX4" fmla="*/ 49153 w 52986"/>
                <a:gd name="connsiteY4" fmla="*/ 29570 h 45417"/>
                <a:gd name="connsiteX5" fmla="*/ 49304 w 52986"/>
                <a:gd name="connsiteY5" fmla="*/ 30705 h 45417"/>
                <a:gd name="connsiteX6" fmla="*/ 49153 w 52986"/>
                <a:gd name="connsiteY6" fmla="*/ 33052 h 45417"/>
                <a:gd name="connsiteX7" fmla="*/ 44157 w 52986"/>
                <a:gd name="connsiteY7" fmla="*/ 40470 h 45417"/>
                <a:gd name="connsiteX8" fmla="*/ 40221 w 52986"/>
                <a:gd name="connsiteY8" fmla="*/ 36004 h 45417"/>
                <a:gd name="connsiteX9" fmla="*/ 39918 w 52986"/>
                <a:gd name="connsiteY9" fmla="*/ 29797 h 45417"/>
                <a:gd name="connsiteX10" fmla="*/ 40146 w 52986"/>
                <a:gd name="connsiteY10" fmla="*/ 28964 h 45417"/>
                <a:gd name="connsiteX11" fmla="*/ 39918 w 52986"/>
                <a:gd name="connsiteY11" fmla="*/ 26315 h 45417"/>
                <a:gd name="connsiteX12" fmla="*/ 34090 w 52986"/>
                <a:gd name="connsiteY12" fmla="*/ 23817 h 45417"/>
                <a:gd name="connsiteX13" fmla="*/ 18951 w 52986"/>
                <a:gd name="connsiteY13" fmla="*/ 25255 h 45417"/>
                <a:gd name="connsiteX14" fmla="*/ 6007 w 52986"/>
                <a:gd name="connsiteY14" fmla="*/ 20638 h 45417"/>
                <a:gd name="connsiteX15" fmla="*/ 6158 w 52986"/>
                <a:gd name="connsiteY15" fmla="*/ 16096 h 45417"/>
                <a:gd name="connsiteX16" fmla="*/ 12365 w 52986"/>
                <a:gd name="connsiteY16" fmla="*/ 12312 h 45417"/>
                <a:gd name="connsiteX17" fmla="*/ 7823 w 52986"/>
                <a:gd name="connsiteY17" fmla="*/ 7391 h 45417"/>
                <a:gd name="connsiteX18" fmla="*/ 23568 w 52986"/>
                <a:gd name="connsiteY18" fmla="*/ 7316 h 45417"/>
                <a:gd name="connsiteX19" fmla="*/ 23568 w 52986"/>
                <a:gd name="connsiteY19" fmla="*/ 7316 h 45417"/>
                <a:gd name="connsiteX20" fmla="*/ 33863 w 52986"/>
                <a:gd name="connsiteY20" fmla="*/ 10268 h 45417"/>
                <a:gd name="connsiteX21" fmla="*/ 37042 w 52986"/>
                <a:gd name="connsiteY21" fmla="*/ 1284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986" h="45417">
                  <a:moveTo>
                    <a:pt x="37042" y="12841"/>
                  </a:moveTo>
                  <a:cubicBezTo>
                    <a:pt x="39464" y="16778"/>
                    <a:pt x="45217" y="17307"/>
                    <a:pt x="46579" y="22379"/>
                  </a:cubicBezTo>
                  <a:cubicBezTo>
                    <a:pt x="46579" y="22379"/>
                    <a:pt x="46353" y="23287"/>
                    <a:pt x="46353" y="23287"/>
                  </a:cubicBezTo>
                  <a:cubicBezTo>
                    <a:pt x="46050" y="24498"/>
                    <a:pt x="47488" y="24574"/>
                    <a:pt x="47791" y="25482"/>
                  </a:cubicBezTo>
                  <a:cubicBezTo>
                    <a:pt x="48396" y="26769"/>
                    <a:pt x="48850" y="28132"/>
                    <a:pt x="49153" y="29570"/>
                  </a:cubicBezTo>
                  <a:cubicBezTo>
                    <a:pt x="49229" y="29948"/>
                    <a:pt x="49304" y="30327"/>
                    <a:pt x="49304" y="30705"/>
                  </a:cubicBezTo>
                  <a:cubicBezTo>
                    <a:pt x="49304" y="31462"/>
                    <a:pt x="49304" y="32295"/>
                    <a:pt x="49153" y="33052"/>
                  </a:cubicBezTo>
                  <a:cubicBezTo>
                    <a:pt x="48169" y="36004"/>
                    <a:pt x="50743" y="41303"/>
                    <a:pt x="44157" y="40470"/>
                  </a:cubicBezTo>
                  <a:cubicBezTo>
                    <a:pt x="42189" y="39562"/>
                    <a:pt x="40221" y="38653"/>
                    <a:pt x="40221" y="36004"/>
                  </a:cubicBezTo>
                  <a:cubicBezTo>
                    <a:pt x="44839" y="33733"/>
                    <a:pt x="39010" y="31917"/>
                    <a:pt x="39918" y="29797"/>
                  </a:cubicBezTo>
                  <a:cubicBezTo>
                    <a:pt x="40675" y="28813"/>
                    <a:pt x="39237" y="29873"/>
                    <a:pt x="40146" y="28964"/>
                  </a:cubicBezTo>
                  <a:cubicBezTo>
                    <a:pt x="39086" y="28132"/>
                    <a:pt x="45823" y="26694"/>
                    <a:pt x="39918" y="26315"/>
                  </a:cubicBezTo>
                  <a:cubicBezTo>
                    <a:pt x="38404" y="24498"/>
                    <a:pt x="37496" y="22985"/>
                    <a:pt x="34090" y="23817"/>
                  </a:cubicBezTo>
                  <a:cubicBezTo>
                    <a:pt x="29245" y="25028"/>
                    <a:pt x="24249" y="27451"/>
                    <a:pt x="18951" y="25255"/>
                  </a:cubicBezTo>
                  <a:cubicBezTo>
                    <a:pt x="15090" y="22455"/>
                    <a:pt x="9640" y="24044"/>
                    <a:pt x="6007" y="20638"/>
                  </a:cubicBezTo>
                  <a:cubicBezTo>
                    <a:pt x="5477" y="19124"/>
                    <a:pt x="5628" y="17610"/>
                    <a:pt x="6158" y="16096"/>
                  </a:cubicBezTo>
                  <a:cubicBezTo>
                    <a:pt x="7142" y="13069"/>
                    <a:pt x="9110" y="11555"/>
                    <a:pt x="12365" y="12312"/>
                  </a:cubicBezTo>
                  <a:cubicBezTo>
                    <a:pt x="9640" y="11857"/>
                    <a:pt x="6537" y="11630"/>
                    <a:pt x="7823" y="7391"/>
                  </a:cubicBezTo>
                  <a:cubicBezTo>
                    <a:pt x="13046" y="3909"/>
                    <a:pt x="18345" y="6710"/>
                    <a:pt x="23568" y="7316"/>
                  </a:cubicBezTo>
                  <a:lnTo>
                    <a:pt x="23568" y="7316"/>
                  </a:lnTo>
                  <a:cubicBezTo>
                    <a:pt x="26293" y="10873"/>
                    <a:pt x="32046" y="3531"/>
                    <a:pt x="33863" y="10268"/>
                  </a:cubicBezTo>
                  <a:cubicBezTo>
                    <a:pt x="34241" y="11933"/>
                    <a:pt x="34923" y="13144"/>
                    <a:pt x="37042" y="12841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0" name="任意多边形: 形状 649"/>
            <p:cNvSpPr/>
            <p:nvPr/>
          </p:nvSpPr>
          <p:spPr>
            <a:xfrm>
              <a:off x="6126910" y="2679957"/>
              <a:ext cx="45417" cy="30278"/>
            </a:xfrm>
            <a:custGeom>
              <a:avLst/>
              <a:gdLst>
                <a:gd name="connsiteX0" fmla="*/ 15593 w 45417"/>
                <a:gd name="connsiteY0" fmla="*/ 11517 h 30278"/>
                <a:gd name="connsiteX1" fmla="*/ 18848 w 45417"/>
                <a:gd name="connsiteY1" fmla="*/ 14847 h 30278"/>
                <a:gd name="connsiteX2" fmla="*/ 31716 w 45417"/>
                <a:gd name="connsiteY2" fmla="*/ 7202 h 30278"/>
                <a:gd name="connsiteX3" fmla="*/ 36409 w 45417"/>
                <a:gd name="connsiteY3" fmla="*/ 6823 h 30278"/>
                <a:gd name="connsiteX4" fmla="*/ 46098 w 45417"/>
                <a:gd name="connsiteY4" fmla="*/ 9246 h 30278"/>
                <a:gd name="connsiteX5" fmla="*/ 39967 w 45417"/>
                <a:gd name="connsiteY5" fmla="*/ 13863 h 30278"/>
                <a:gd name="connsiteX6" fmla="*/ 44887 w 45417"/>
                <a:gd name="connsiteY6" fmla="*/ 22190 h 30278"/>
                <a:gd name="connsiteX7" fmla="*/ 42087 w 45417"/>
                <a:gd name="connsiteY7" fmla="*/ 25596 h 30278"/>
                <a:gd name="connsiteX8" fmla="*/ 39891 w 45417"/>
                <a:gd name="connsiteY8" fmla="*/ 24839 h 30278"/>
                <a:gd name="connsiteX9" fmla="*/ 37394 w 45417"/>
                <a:gd name="connsiteY9" fmla="*/ 22568 h 30278"/>
                <a:gd name="connsiteX10" fmla="*/ 35501 w 45417"/>
                <a:gd name="connsiteY10" fmla="*/ 21433 h 30278"/>
                <a:gd name="connsiteX11" fmla="*/ 32246 w 45417"/>
                <a:gd name="connsiteY11" fmla="*/ 20221 h 30278"/>
                <a:gd name="connsiteX12" fmla="*/ 17183 w 45417"/>
                <a:gd name="connsiteY12" fmla="*/ 20751 h 30278"/>
                <a:gd name="connsiteX13" fmla="*/ 5677 w 45417"/>
                <a:gd name="connsiteY13" fmla="*/ 17951 h 30278"/>
                <a:gd name="connsiteX14" fmla="*/ 9916 w 45417"/>
                <a:gd name="connsiteY14" fmla="*/ 13030 h 30278"/>
                <a:gd name="connsiteX15" fmla="*/ 10143 w 45417"/>
                <a:gd name="connsiteY15" fmla="*/ 11441 h 30278"/>
                <a:gd name="connsiteX16" fmla="*/ 15744 w 45417"/>
                <a:gd name="connsiteY16" fmla="*/ 11365 h 30278"/>
                <a:gd name="connsiteX17" fmla="*/ 15593 w 45417"/>
                <a:gd name="connsiteY17" fmla="*/ 115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15593" y="11517"/>
                  </a:moveTo>
                  <a:cubicBezTo>
                    <a:pt x="15820" y="13560"/>
                    <a:pt x="16880" y="16058"/>
                    <a:pt x="18848" y="14847"/>
                  </a:cubicBezTo>
                  <a:cubicBezTo>
                    <a:pt x="23087" y="12349"/>
                    <a:pt x="30278" y="14923"/>
                    <a:pt x="31716" y="7202"/>
                  </a:cubicBezTo>
                  <a:cubicBezTo>
                    <a:pt x="32171" y="4931"/>
                    <a:pt x="35047" y="5537"/>
                    <a:pt x="36409" y="6823"/>
                  </a:cubicBezTo>
                  <a:cubicBezTo>
                    <a:pt x="39286" y="9548"/>
                    <a:pt x="42617" y="9548"/>
                    <a:pt x="46098" y="9246"/>
                  </a:cubicBezTo>
                  <a:cubicBezTo>
                    <a:pt x="46628" y="14241"/>
                    <a:pt x="42011" y="12198"/>
                    <a:pt x="39967" y="13863"/>
                  </a:cubicBezTo>
                  <a:cubicBezTo>
                    <a:pt x="41481" y="16664"/>
                    <a:pt x="44357" y="18783"/>
                    <a:pt x="44887" y="22190"/>
                  </a:cubicBezTo>
                  <a:cubicBezTo>
                    <a:pt x="45039" y="24233"/>
                    <a:pt x="44055" y="25293"/>
                    <a:pt x="42087" y="25596"/>
                  </a:cubicBezTo>
                  <a:cubicBezTo>
                    <a:pt x="41254" y="25520"/>
                    <a:pt x="40573" y="25293"/>
                    <a:pt x="39891" y="24839"/>
                  </a:cubicBezTo>
                  <a:cubicBezTo>
                    <a:pt x="39059" y="24082"/>
                    <a:pt x="38302" y="23325"/>
                    <a:pt x="37394" y="22568"/>
                  </a:cubicBezTo>
                  <a:cubicBezTo>
                    <a:pt x="36788" y="22190"/>
                    <a:pt x="36106" y="21811"/>
                    <a:pt x="35501" y="21433"/>
                  </a:cubicBezTo>
                  <a:cubicBezTo>
                    <a:pt x="34441" y="20978"/>
                    <a:pt x="33381" y="20524"/>
                    <a:pt x="32246" y="20221"/>
                  </a:cubicBezTo>
                  <a:cubicBezTo>
                    <a:pt x="27174" y="20070"/>
                    <a:pt x="22179" y="19237"/>
                    <a:pt x="17183" y="20751"/>
                  </a:cubicBezTo>
                  <a:cubicBezTo>
                    <a:pt x="12793" y="22190"/>
                    <a:pt x="8175" y="24233"/>
                    <a:pt x="5677" y="17951"/>
                  </a:cubicBezTo>
                  <a:cubicBezTo>
                    <a:pt x="5828" y="15226"/>
                    <a:pt x="8175" y="14393"/>
                    <a:pt x="9916" y="13030"/>
                  </a:cubicBezTo>
                  <a:cubicBezTo>
                    <a:pt x="10067" y="12501"/>
                    <a:pt x="10143" y="11971"/>
                    <a:pt x="10143" y="11441"/>
                  </a:cubicBezTo>
                  <a:cubicBezTo>
                    <a:pt x="11960" y="9775"/>
                    <a:pt x="13852" y="9927"/>
                    <a:pt x="15744" y="11365"/>
                  </a:cubicBezTo>
                  <a:lnTo>
                    <a:pt x="15593" y="11517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1" name="任意多边形: 形状 650"/>
            <p:cNvSpPr/>
            <p:nvPr/>
          </p:nvSpPr>
          <p:spPr>
            <a:xfrm>
              <a:off x="6050400" y="2919837"/>
              <a:ext cx="22709" cy="22709"/>
            </a:xfrm>
            <a:custGeom>
              <a:avLst/>
              <a:gdLst>
                <a:gd name="connsiteX0" fmla="*/ 21857 w 22708"/>
                <a:gd name="connsiteY0" fmla="*/ 22491 h 22708"/>
                <a:gd name="connsiteX1" fmla="*/ 8535 w 22708"/>
                <a:gd name="connsiteY1" fmla="*/ 22491 h 22708"/>
                <a:gd name="connsiteX2" fmla="*/ 8535 w 22708"/>
                <a:gd name="connsiteY2" fmla="*/ 22491 h 22708"/>
                <a:gd name="connsiteX3" fmla="*/ 6642 w 22708"/>
                <a:gd name="connsiteY3" fmla="*/ 20599 h 22708"/>
                <a:gd name="connsiteX4" fmla="*/ 6642 w 22708"/>
                <a:gd name="connsiteY4" fmla="*/ 20599 h 22708"/>
                <a:gd name="connsiteX5" fmla="*/ 6642 w 22708"/>
                <a:gd name="connsiteY5" fmla="*/ 14921 h 22708"/>
                <a:gd name="connsiteX6" fmla="*/ 6642 w 22708"/>
                <a:gd name="connsiteY6" fmla="*/ 14921 h 22708"/>
                <a:gd name="connsiteX7" fmla="*/ 10352 w 22708"/>
                <a:gd name="connsiteY7" fmla="*/ 9244 h 22708"/>
                <a:gd name="connsiteX8" fmla="*/ 12319 w 22708"/>
                <a:gd name="connsiteY8" fmla="*/ 7201 h 22708"/>
                <a:gd name="connsiteX9" fmla="*/ 19889 w 22708"/>
                <a:gd name="connsiteY9" fmla="*/ 7503 h 22708"/>
                <a:gd name="connsiteX10" fmla="*/ 22614 w 22708"/>
                <a:gd name="connsiteY10" fmla="*/ 17495 h 22708"/>
                <a:gd name="connsiteX11" fmla="*/ 21857 w 22708"/>
                <a:gd name="connsiteY11" fmla="*/ 22491 h 22708"/>
                <a:gd name="connsiteX12" fmla="*/ 21857 w 22708"/>
                <a:gd name="connsiteY12" fmla="*/ 224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21857" y="22491"/>
                  </a:moveTo>
                  <a:cubicBezTo>
                    <a:pt x="17391" y="23551"/>
                    <a:pt x="13001" y="25897"/>
                    <a:pt x="8535" y="22491"/>
                  </a:cubicBezTo>
                  <a:lnTo>
                    <a:pt x="8535" y="22491"/>
                  </a:lnTo>
                  <a:cubicBezTo>
                    <a:pt x="8005" y="21810"/>
                    <a:pt x="7248" y="21204"/>
                    <a:pt x="6642" y="20599"/>
                  </a:cubicBezTo>
                  <a:lnTo>
                    <a:pt x="6642" y="20599"/>
                  </a:lnTo>
                  <a:cubicBezTo>
                    <a:pt x="5355" y="18706"/>
                    <a:pt x="5355" y="16814"/>
                    <a:pt x="6642" y="14921"/>
                  </a:cubicBezTo>
                  <a:lnTo>
                    <a:pt x="6642" y="14921"/>
                  </a:lnTo>
                  <a:cubicBezTo>
                    <a:pt x="8080" y="13181"/>
                    <a:pt x="9064" y="11061"/>
                    <a:pt x="10352" y="9244"/>
                  </a:cubicBezTo>
                  <a:cubicBezTo>
                    <a:pt x="11033" y="8563"/>
                    <a:pt x="11638" y="7882"/>
                    <a:pt x="12319" y="7201"/>
                  </a:cubicBezTo>
                  <a:cubicBezTo>
                    <a:pt x="14893" y="5308"/>
                    <a:pt x="17467" y="4930"/>
                    <a:pt x="19889" y="7503"/>
                  </a:cubicBezTo>
                  <a:cubicBezTo>
                    <a:pt x="16180" y="12121"/>
                    <a:pt x="18375" y="15073"/>
                    <a:pt x="22614" y="17495"/>
                  </a:cubicBezTo>
                  <a:cubicBezTo>
                    <a:pt x="22765" y="19160"/>
                    <a:pt x="23144" y="20977"/>
                    <a:pt x="21857" y="22491"/>
                  </a:cubicBezTo>
                  <a:lnTo>
                    <a:pt x="21857" y="22491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2" name="任意多边形: 形状 651"/>
            <p:cNvSpPr/>
            <p:nvPr/>
          </p:nvSpPr>
          <p:spPr>
            <a:xfrm>
              <a:off x="6147802" y="2857966"/>
              <a:ext cx="15139" cy="22709"/>
            </a:xfrm>
            <a:custGeom>
              <a:avLst/>
              <a:gdLst>
                <a:gd name="connsiteX0" fmla="*/ 13852 w 15139"/>
                <a:gd name="connsiteY0" fmla="*/ 8364 h 22708"/>
                <a:gd name="connsiteX1" fmla="*/ 13852 w 15139"/>
                <a:gd name="connsiteY1" fmla="*/ 17826 h 22708"/>
                <a:gd name="connsiteX2" fmla="*/ 13852 w 15139"/>
                <a:gd name="connsiteY2" fmla="*/ 23579 h 22708"/>
                <a:gd name="connsiteX3" fmla="*/ 13852 w 15139"/>
                <a:gd name="connsiteY3" fmla="*/ 23579 h 22708"/>
                <a:gd name="connsiteX4" fmla="*/ 5677 w 15139"/>
                <a:gd name="connsiteY4" fmla="*/ 20627 h 22708"/>
                <a:gd name="connsiteX5" fmla="*/ 7948 w 15139"/>
                <a:gd name="connsiteY5" fmla="*/ 11392 h 22708"/>
                <a:gd name="connsiteX6" fmla="*/ 10067 w 15139"/>
                <a:gd name="connsiteY6" fmla="*/ 6169 h 22708"/>
                <a:gd name="connsiteX7" fmla="*/ 13852 w 15139"/>
                <a:gd name="connsiteY7" fmla="*/ 8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3852" y="8364"/>
                  </a:moveTo>
                  <a:cubicBezTo>
                    <a:pt x="9916" y="11543"/>
                    <a:pt x="12565" y="14723"/>
                    <a:pt x="13852" y="17826"/>
                  </a:cubicBezTo>
                  <a:cubicBezTo>
                    <a:pt x="15139" y="19719"/>
                    <a:pt x="15139" y="21611"/>
                    <a:pt x="13852" y="23579"/>
                  </a:cubicBezTo>
                  <a:lnTo>
                    <a:pt x="13852" y="23579"/>
                  </a:lnTo>
                  <a:cubicBezTo>
                    <a:pt x="9991" y="25698"/>
                    <a:pt x="7494" y="24185"/>
                    <a:pt x="5677" y="20627"/>
                  </a:cubicBezTo>
                  <a:cubicBezTo>
                    <a:pt x="6056" y="17448"/>
                    <a:pt x="8478" y="14798"/>
                    <a:pt x="7948" y="11392"/>
                  </a:cubicBezTo>
                  <a:cubicBezTo>
                    <a:pt x="8024" y="9348"/>
                    <a:pt x="8478" y="7531"/>
                    <a:pt x="10067" y="6169"/>
                  </a:cubicBezTo>
                  <a:cubicBezTo>
                    <a:pt x="12111" y="5563"/>
                    <a:pt x="14155" y="4882"/>
                    <a:pt x="13852" y="836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3" name="任意多边形: 形状 652"/>
            <p:cNvSpPr/>
            <p:nvPr/>
          </p:nvSpPr>
          <p:spPr>
            <a:xfrm>
              <a:off x="6131202" y="2837641"/>
              <a:ext cx="15139" cy="15139"/>
            </a:xfrm>
            <a:custGeom>
              <a:avLst/>
              <a:gdLst>
                <a:gd name="connsiteX0" fmla="*/ 7743 w 15139"/>
                <a:gd name="connsiteY0" fmla="*/ 5677 h 15139"/>
                <a:gd name="connsiteX1" fmla="*/ 11376 w 15139"/>
                <a:gd name="connsiteY1" fmla="*/ 5828 h 15139"/>
                <a:gd name="connsiteX2" fmla="*/ 11452 w 15139"/>
                <a:gd name="connsiteY2" fmla="*/ 7570 h 15139"/>
                <a:gd name="connsiteX3" fmla="*/ 6910 w 15139"/>
                <a:gd name="connsiteY3" fmla="*/ 10597 h 15139"/>
                <a:gd name="connsiteX4" fmla="*/ 774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43" y="5677"/>
                  </a:moveTo>
                  <a:cubicBezTo>
                    <a:pt x="8954" y="5753"/>
                    <a:pt x="10165" y="5828"/>
                    <a:pt x="11376" y="5828"/>
                  </a:cubicBezTo>
                  <a:cubicBezTo>
                    <a:pt x="11376" y="6434"/>
                    <a:pt x="11452" y="6964"/>
                    <a:pt x="11452" y="7570"/>
                  </a:cubicBezTo>
                  <a:cubicBezTo>
                    <a:pt x="10468" y="9462"/>
                    <a:pt x="9181" y="11960"/>
                    <a:pt x="6910" y="10597"/>
                  </a:cubicBezTo>
                  <a:cubicBezTo>
                    <a:pt x="4791" y="9386"/>
                    <a:pt x="5623" y="7115"/>
                    <a:pt x="7743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4" name="任意多边形: 形状 653"/>
            <p:cNvSpPr/>
            <p:nvPr/>
          </p:nvSpPr>
          <p:spPr>
            <a:xfrm>
              <a:off x="6145890" y="2848996"/>
              <a:ext cx="7570" cy="15139"/>
            </a:xfrm>
            <a:custGeom>
              <a:avLst/>
              <a:gdLst>
                <a:gd name="connsiteX0" fmla="*/ 8043 w 7569"/>
                <a:gd name="connsiteY0" fmla="*/ 5904 h 15139"/>
                <a:gd name="connsiteX1" fmla="*/ 8194 w 7569"/>
                <a:gd name="connsiteY1" fmla="*/ 13398 h 15139"/>
                <a:gd name="connsiteX2" fmla="*/ 6150 w 7569"/>
                <a:gd name="connsiteY2" fmla="*/ 7645 h 15139"/>
                <a:gd name="connsiteX3" fmla="*/ 5696 w 7569"/>
                <a:gd name="connsiteY3" fmla="*/ 6585 h 15139"/>
                <a:gd name="connsiteX4" fmla="*/ 5999 w 7569"/>
                <a:gd name="connsiteY4" fmla="*/ 5980 h 15139"/>
                <a:gd name="connsiteX5" fmla="*/ 6301 w 7569"/>
                <a:gd name="connsiteY5" fmla="*/ 5677 h 15139"/>
                <a:gd name="connsiteX6" fmla="*/ 8043 w 7569"/>
                <a:gd name="connsiteY6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043" y="5904"/>
                  </a:moveTo>
                  <a:cubicBezTo>
                    <a:pt x="10162" y="8402"/>
                    <a:pt x="8043" y="10900"/>
                    <a:pt x="8194" y="13398"/>
                  </a:cubicBezTo>
                  <a:cubicBezTo>
                    <a:pt x="5620" y="12187"/>
                    <a:pt x="6377" y="9689"/>
                    <a:pt x="6150" y="7645"/>
                  </a:cubicBezTo>
                  <a:cubicBezTo>
                    <a:pt x="5771" y="7342"/>
                    <a:pt x="5620" y="6964"/>
                    <a:pt x="5696" y="6585"/>
                  </a:cubicBezTo>
                  <a:cubicBezTo>
                    <a:pt x="5771" y="6207"/>
                    <a:pt x="5847" y="5980"/>
                    <a:pt x="5999" y="5980"/>
                  </a:cubicBezTo>
                  <a:lnTo>
                    <a:pt x="6301" y="5677"/>
                  </a:lnTo>
                  <a:cubicBezTo>
                    <a:pt x="6907" y="5828"/>
                    <a:pt x="7513" y="5904"/>
                    <a:pt x="8043" y="59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5" name="任意多边形: 形状 654"/>
            <p:cNvSpPr/>
            <p:nvPr/>
          </p:nvSpPr>
          <p:spPr>
            <a:xfrm>
              <a:off x="5520508" y="3115477"/>
              <a:ext cx="22709" cy="22709"/>
            </a:xfrm>
            <a:custGeom>
              <a:avLst/>
              <a:gdLst>
                <a:gd name="connsiteX0" fmla="*/ 9847 w 22708"/>
                <a:gd name="connsiteY0" fmla="*/ 18965 h 22708"/>
                <a:gd name="connsiteX1" fmla="*/ 8105 w 22708"/>
                <a:gd name="connsiteY1" fmla="*/ 16998 h 22708"/>
                <a:gd name="connsiteX2" fmla="*/ 7954 w 22708"/>
                <a:gd name="connsiteY2" fmla="*/ 15105 h 22708"/>
                <a:gd name="connsiteX3" fmla="*/ 6213 w 22708"/>
                <a:gd name="connsiteY3" fmla="*/ 13213 h 22708"/>
                <a:gd name="connsiteX4" fmla="*/ 11587 w 22708"/>
                <a:gd name="connsiteY4" fmla="*/ 5795 h 22708"/>
                <a:gd name="connsiteX5" fmla="*/ 18930 w 22708"/>
                <a:gd name="connsiteY5" fmla="*/ 13213 h 22708"/>
                <a:gd name="connsiteX6" fmla="*/ 18627 w 22708"/>
                <a:gd name="connsiteY6" fmla="*/ 16089 h 22708"/>
                <a:gd name="connsiteX7" fmla="*/ 11815 w 22708"/>
                <a:gd name="connsiteY7" fmla="*/ 20934 h 22708"/>
                <a:gd name="connsiteX8" fmla="*/ 11815 w 22708"/>
                <a:gd name="connsiteY8" fmla="*/ 20858 h 22708"/>
                <a:gd name="connsiteX9" fmla="*/ 9847 w 22708"/>
                <a:gd name="connsiteY9" fmla="*/ 18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847" y="18965"/>
                  </a:moveTo>
                  <a:cubicBezTo>
                    <a:pt x="9241" y="18284"/>
                    <a:pt x="8711" y="17603"/>
                    <a:pt x="8105" y="16998"/>
                  </a:cubicBezTo>
                  <a:cubicBezTo>
                    <a:pt x="8030" y="16392"/>
                    <a:pt x="7954" y="15711"/>
                    <a:pt x="7954" y="15105"/>
                  </a:cubicBezTo>
                  <a:cubicBezTo>
                    <a:pt x="7348" y="14499"/>
                    <a:pt x="6743" y="13818"/>
                    <a:pt x="6213" y="13213"/>
                  </a:cubicBezTo>
                  <a:cubicBezTo>
                    <a:pt x="4169" y="7990"/>
                    <a:pt x="8408" y="6400"/>
                    <a:pt x="11587" y="5795"/>
                  </a:cubicBezTo>
                  <a:cubicBezTo>
                    <a:pt x="16659" y="4886"/>
                    <a:pt x="17794" y="9428"/>
                    <a:pt x="18930" y="13213"/>
                  </a:cubicBezTo>
                  <a:cubicBezTo>
                    <a:pt x="19005" y="14197"/>
                    <a:pt x="18854" y="15105"/>
                    <a:pt x="18627" y="16089"/>
                  </a:cubicBezTo>
                  <a:cubicBezTo>
                    <a:pt x="17265" y="18965"/>
                    <a:pt x="16735" y="23053"/>
                    <a:pt x="11815" y="20934"/>
                  </a:cubicBezTo>
                  <a:lnTo>
                    <a:pt x="11815" y="20858"/>
                  </a:lnTo>
                  <a:cubicBezTo>
                    <a:pt x="11285" y="20025"/>
                    <a:pt x="10603" y="19495"/>
                    <a:pt x="9847" y="189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6" name="任意多边形: 形状 655"/>
            <p:cNvSpPr/>
            <p:nvPr/>
          </p:nvSpPr>
          <p:spPr>
            <a:xfrm>
              <a:off x="6148616" y="3231333"/>
              <a:ext cx="22709" cy="30278"/>
            </a:xfrm>
            <a:custGeom>
              <a:avLst/>
              <a:gdLst>
                <a:gd name="connsiteX0" fmla="*/ 24392 w 22708"/>
                <a:gd name="connsiteY0" fmla="*/ 17031 h 30278"/>
                <a:gd name="connsiteX1" fmla="*/ 18715 w 22708"/>
                <a:gd name="connsiteY1" fmla="*/ 24677 h 30278"/>
                <a:gd name="connsiteX2" fmla="*/ 18715 w 22708"/>
                <a:gd name="connsiteY2" fmla="*/ 24677 h 30278"/>
                <a:gd name="connsiteX3" fmla="*/ 14854 w 22708"/>
                <a:gd name="connsiteY3" fmla="*/ 26645 h 30278"/>
                <a:gd name="connsiteX4" fmla="*/ 7285 w 22708"/>
                <a:gd name="connsiteY4" fmla="*/ 13247 h 30278"/>
                <a:gd name="connsiteX5" fmla="*/ 7285 w 22708"/>
                <a:gd name="connsiteY5" fmla="*/ 13247 h 30278"/>
                <a:gd name="connsiteX6" fmla="*/ 14930 w 22708"/>
                <a:gd name="connsiteY6" fmla="*/ 5677 h 30278"/>
                <a:gd name="connsiteX7" fmla="*/ 16671 w 22708"/>
                <a:gd name="connsiteY7" fmla="*/ 5677 h 30278"/>
                <a:gd name="connsiteX8" fmla="*/ 20153 w 22708"/>
                <a:gd name="connsiteY8" fmla="*/ 10673 h 30278"/>
                <a:gd name="connsiteX9" fmla="*/ 24392 w 22708"/>
                <a:gd name="connsiteY9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4392" y="17031"/>
                  </a:moveTo>
                  <a:cubicBezTo>
                    <a:pt x="22273" y="19378"/>
                    <a:pt x="23862" y="24525"/>
                    <a:pt x="18715" y="24677"/>
                  </a:cubicBezTo>
                  <a:lnTo>
                    <a:pt x="18715" y="24677"/>
                  </a:lnTo>
                  <a:cubicBezTo>
                    <a:pt x="17958" y="26418"/>
                    <a:pt x="16444" y="26569"/>
                    <a:pt x="14854" y="26645"/>
                  </a:cubicBezTo>
                  <a:cubicBezTo>
                    <a:pt x="5998" y="25282"/>
                    <a:pt x="3727" y="21195"/>
                    <a:pt x="7285" y="13247"/>
                  </a:cubicBezTo>
                  <a:lnTo>
                    <a:pt x="7285" y="13247"/>
                  </a:lnTo>
                  <a:cubicBezTo>
                    <a:pt x="8875" y="9765"/>
                    <a:pt x="11524" y="7267"/>
                    <a:pt x="14930" y="5677"/>
                  </a:cubicBezTo>
                  <a:cubicBezTo>
                    <a:pt x="15536" y="5677"/>
                    <a:pt x="16066" y="5753"/>
                    <a:pt x="16671" y="5677"/>
                  </a:cubicBezTo>
                  <a:cubicBezTo>
                    <a:pt x="18715" y="6737"/>
                    <a:pt x="19699" y="8478"/>
                    <a:pt x="20153" y="10673"/>
                  </a:cubicBezTo>
                  <a:cubicBezTo>
                    <a:pt x="20077" y="13776"/>
                    <a:pt x="22651" y="15139"/>
                    <a:pt x="24392" y="17031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7" name="任意多边形: 形状 656"/>
            <p:cNvSpPr/>
            <p:nvPr/>
          </p:nvSpPr>
          <p:spPr>
            <a:xfrm>
              <a:off x="6160434" y="3236053"/>
              <a:ext cx="15139" cy="15139"/>
            </a:xfrm>
            <a:custGeom>
              <a:avLst/>
              <a:gdLst>
                <a:gd name="connsiteX0" fmla="*/ 12574 w 15139"/>
                <a:gd name="connsiteY0" fmla="*/ 12311 h 15139"/>
                <a:gd name="connsiteX1" fmla="*/ 6897 w 15139"/>
                <a:gd name="connsiteY1" fmla="*/ 6785 h 15139"/>
                <a:gd name="connsiteX2" fmla="*/ 10606 w 15139"/>
                <a:gd name="connsiteY2" fmla="*/ 5725 h 15139"/>
                <a:gd name="connsiteX3" fmla="*/ 14391 w 15139"/>
                <a:gd name="connsiteY3" fmla="*/ 6709 h 15139"/>
                <a:gd name="connsiteX4" fmla="*/ 12574 w 15139"/>
                <a:gd name="connsiteY4" fmla="*/ 12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574" y="12311"/>
                  </a:moveTo>
                  <a:cubicBezTo>
                    <a:pt x="9547" y="11629"/>
                    <a:pt x="2961" y="14582"/>
                    <a:pt x="6897" y="6785"/>
                  </a:cubicBezTo>
                  <a:cubicBezTo>
                    <a:pt x="7881" y="5498"/>
                    <a:pt x="9244" y="5650"/>
                    <a:pt x="10606" y="5725"/>
                  </a:cubicBezTo>
                  <a:cubicBezTo>
                    <a:pt x="11969" y="5725"/>
                    <a:pt x="13331" y="5574"/>
                    <a:pt x="14391" y="6709"/>
                  </a:cubicBezTo>
                  <a:cubicBezTo>
                    <a:pt x="14694" y="8829"/>
                    <a:pt x="15072" y="11100"/>
                    <a:pt x="12574" y="1231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8" name="任意多边形: 形状 657"/>
            <p:cNvSpPr/>
            <p:nvPr/>
          </p:nvSpPr>
          <p:spPr>
            <a:xfrm>
              <a:off x="6274415" y="3204612"/>
              <a:ext cx="7570" cy="7570"/>
            </a:xfrm>
            <a:custGeom>
              <a:avLst/>
              <a:gdLst>
                <a:gd name="connsiteX0" fmla="*/ 8957 w 7569"/>
                <a:gd name="connsiteY0" fmla="*/ 7645 h 7569"/>
                <a:gd name="connsiteX1" fmla="*/ 5778 w 7569"/>
                <a:gd name="connsiteY1" fmla="*/ 7872 h 7569"/>
                <a:gd name="connsiteX2" fmla="*/ 8881 w 7569"/>
                <a:gd name="connsiteY2" fmla="*/ 5677 h 7569"/>
                <a:gd name="connsiteX3" fmla="*/ 8957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957" y="7645"/>
                  </a:moveTo>
                  <a:cubicBezTo>
                    <a:pt x="7973" y="9083"/>
                    <a:pt x="6383" y="9992"/>
                    <a:pt x="5778" y="7872"/>
                  </a:cubicBezTo>
                  <a:cubicBezTo>
                    <a:pt x="5172" y="5980"/>
                    <a:pt x="7443" y="5904"/>
                    <a:pt x="8881" y="5677"/>
                  </a:cubicBezTo>
                  <a:cubicBezTo>
                    <a:pt x="8957" y="6358"/>
                    <a:pt x="8957" y="7040"/>
                    <a:pt x="8957" y="764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9" name="任意多边形: 形状 658"/>
            <p:cNvSpPr/>
            <p:nvPr/>
          </p:nvSpPr>
          <p:spPr>
            <a:xfrm>
              <a:off x="6165363" y="3235118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5829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5753" y="6813"/>
                    <a:pt x="5753" y="6207"/>
                    <a:pt x="5829" y="5677"/>
                  </a:cubicBezTo>
                  <a:cubicBezTo>
                    <a:pt x="7418" y="5753"/>
                    <a:pt x="8932" y="5904"/>
                    <a:pt x="9538" y="7645"/>
                  </a:cubicBezTo>
                  <a:cubicBezTo>
                    <a:pt x="8251" y="7570"/>
                    <a:pt x="6964" y="7494"/>
                    <a:pt x="5677" y="7418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0" name="任意多边形: 形状 659"/>
            <p:cNvSpPr/>
            <p:nvPr/>
          </p:nvSpPr>
          <p:spPr>
            <a:xfrm>
              <a:off x="5963786" y="2558477"/>
              <a:ext cx="45417" cy="45417"/>
            </a:xfrm>
            <a:custGeom>
              <a:avLst/>
              <a:gdLst>
                <a:gd name="connsiteX0" fmla="*/ 9537 w 45417"/>
                <a:gd name="connsiteY0" fmla="*/ 18621 h 45417"/>
                <a:gd name="connsiteX1" fmla="*/ 11657 w 45417"/>
                <a:gd name="connsiteY1" fmla="*/ 13247 h 45417"/>
                <a:gd name="connsiteX2" fmla="*/ 11581 w 45417"/>
                <a:gd name="connsiteY2" fmla="*/ 13247 h 45417"/>
                <a:gd name="connsiteX3" fmla="*/ 15366 w 45417"/>
                <a:gd name="connsiteY3" fmla="*/ 11279 h 45417"/>
                <a:gd name="connsiteX4" fmla="*/ 15366 w 45417"/>
                <a:gd name="connsiteY4" fmla="*/ 11279 h 45417"/>
                <a:gd name="connsiteX5" fmla="*/ 19302 w 45417"/>
                <a:gd name="connsiteY5" fmla="*/ 5828 h 45417"/>
                <a:gd name="connsiteX6" fmla="*/ 20589 w 45417"/>
                <a:gd name="connsiteY6" fmla="*/ 5677 h 45417"/>
                <a:gd name="connsiteX7" fmla="*/ 34138 w 45417"/>
                <a:gd name="connsiteY7" fmla="*/ 13322 h 45417"/>
                <a:gd name="connsiteX8" fmla="*/ 34063 w 45417"/>
                <a:gd name="connsiteY8" fmla="*/ 13322 h 45417"/>
                <a:gd name="connsiteX9" fmla="*/ 39891 w 45417"/>
                <a:gd name="connsiteY9" fmla="*/ 32549 h 45417"/>
                <a:gd name="connsiteX10" fmla="*/ 17183 w 45417"/>
                <a:gd name="connsiteY10" fmla="*/ 43449 h 45417"/>
                <a:gd name="connsiteX11" fmla="*/ 16426 w 45417"/>
                <a:gd name="connsiteY11" fmla="*/ 42238 h 45417"/>
                <a:gd name="connsiteX12" fmla="*/ 14609 w 45417"/>
                <a:gd name="connsiteY12" fmla="*/ 41708 h 45417"/>
                <a:gd name="connsiteX13" fmla="*/ 5677 w 45417"/>
                <a:gd name="connsiteY13" fmla="*/ 34139 h 45417"/>
                <a:gd name="connsiteX14" fmla="*/ 5677 w 45417"/>
                <a:gd name="connsiteY14" fmla="*/ 34139 h 45417"/>
                <a:gd name="connsiteX15" fmla="*/ 9537 w 45417"/>
                <a:gd name="connsiteY15" fmla="*/ 1862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9537" y="18621"/>
                  </a:moveTo>
                  <a:cubicBezTo>
                    <a:pt x="9310" y="16426"/>
                    <a:pt x="10975" y="15063"/>
                    <a:pt x="11657" y="13247"/>
                  </a:cubicBezTo>
                  <a:lnTo>
                    <a:pt x="11581" y="13247"/>
                  </a:lnTo>
                  <a:cubicBezTo>
                    <a:pt x="12565" y="11960"/>
                    <a:pt x="14382" y="12338"/>
                    <a:pt x="15366" y="11279"/>
                  </a:cubicBezTo>
                  <a:lnTo>
                    <a:pt x="15366" y="11279"/>
                  </a:lnTo>
                  <a:cubicBezTo>
                    <a:pt x="17334" y="9916"/>
                    <a:pt x="20286" y="9311"/>
                    <a:pt x="19302" y="5828"/>
                  </a:cubicBezTo>
                  <a:cubicBezTo>
                    <a:pt x="19756" y="5904"/>
                    <a:pt x="20135" y="5828"/>
                    <a:pt x="20589" y="5677"/>
                  </a:cubicBezTo>
                  <a:cubicBezTo>
                    <a:pt x="25055" y="8402"/>
                    <a:pt x="30353" y="9538"/>
                    <a:pt x="34138" y="13322"/>
                  </a:cubicBezTo>
                  <a:lnTo>
                    <a:pt x="34063" y="13322"/>
                  </a:lnTo>
                  <a:cubicBezTo>
                    <a:pt x="38377" y="19000"/>
                    <a:pt x="40118" y="25585"/>
                    <a:pt x="39891" y="32549"/>
                  </a:cubicBezTo>
                  <a:cubicBezTo>
                    <a:pt x="39513" y="44812"/>
                    <a:pt x="29975" y="49278"/>
                    <a:pt x="17183" y="43449"/>
                  </a:cubicBezTo>
                  <a:cubicBezTo>
                    <a:pt x="16502" y="43374"/>
                    <a:pt x="16198" y="42919"/>
                    <a:pt x="16426" y="42238"/>
                  </a:cubicBezTo>
                  <a:cubicBezTo>
                    <a:pt x="16198" y="40724"/>
                    <a:pt x="14988" y="42617"/>
                    <a:pt x="14609" y="41708"/>
                  </a:cubicBezTo>
                  <a:cubicBezTo>
                    <a:pt x="9689" y="41405"/>
                    <a:pt x="8932" y="36258"/>
                    <a:pt x="5677" y="34139"/>
                  </a:cubicBezTo>
                  <a:lnTo>
                    <a:pt x="5677" y="34139"/>
                  </a:lnTo>
                  <a:cubicBezTo>
                    <a:pt x="6737" y="28916"/>
                    <a:pt x="6585" y="23390"/>
                    <a:pt x="9537" y="18621"/>
                  </a:cubicBezTo>
                  <a:close/>
                </a:path>
              </a:pathLst>
            </a:custGeom>
            <a:solidFill>
              <a:srgbClr val="F0BC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1" name="任意多边形: 形状 660"/>
            <p:cNvSpPr/>
            <p:nvPr/>
          </p:nvSpPr>
          <p:spPr>
            <a:xfrm>
              <a:off x="5843352" y="2562273"/>
              <a:ext cx="45417" cy="45417"/>
            </a:xfrm>
            <a:custGeom>
              <a:avLst/>
              <a:gdLst>
                <a:gd name="connsiteX0" fmla="*/ 12341 w 45417"/>
                <a:gd name="connsiteY0" fmla="*/ 9375 h 45417"/>
                <a:gd name="connsiteX1" fmla="*/ 14157 w 45417"/>
                <a:gd name="connsiteY1" fmla="*/ 9299 h 45417"/>
                <a:gd name="connsiteX2" fmla="*/ 16050 w 45417"/>
                <a:gd name="connsiteY2" fmla="*/ 7482 h 45417"/>
                <a:gd name="connsiteX3" fmla="*/ 16050 w 45417"/>
                <a:gd name="connsiteY3" fmla="*/ 7482 h 45417"/>
                <a:gd name="connsiteX4" fmla="*/ 38910 w 45417"/>
                <a:gd name="connsiteY4" fmla="*/ 13311 h 45417"/>
                <a:gd name="connsiteX5" fmla="*/ 38304 w 45417"/>
                <a:gd name="connsiteY5" fmla="*/ 25044 h 45417"/>
                <a:gd name="connsiteX6" fmla="*/ 26117 w 45417"/>
                <a:gd name="connsiteY6" fmla="*/ 28829 h 45417"/>
                <a:gd name="connsiteX7" fmla="*/ 31038 w 45417"/>
                <a:gd name="connsiteY7" fmla="*/ 29661 h 45417"/>
                <a:gd name="connsiteX8" fmla="*/ 30886 w 45417"/>
                <a:gd name="connsiteY8" fmla="*/ 36852 h 45417"/>
                <a:gd name="connsiteX9" fmla="*/ 18018 w 45417"/>
                <a:gd name="connsiteY9" fmla="*/ 42075 h 45417"/>
                <a:gd name="connsiteX10" fmla="*/ 15671 w 45417"/>
                <a:gd name="connsiteY10" fmla="*/ 37155 h 45417"/>
                <a:gd name="connsiteX11" fmla="*/ 12341 w 45417"/>
                <a:gd name="connsiteY11" fmla="*/ 937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12341" y="9375"/>
                  </a:moveTo>
                  <a:cubicBezTo>
                    <a:pt x="12946" y="9375"/>
                    <a:pt x="13552" y="9375"/>
                    <a:pt x="14157" y="9299"/>
                  </a:cubicBezTo>
                  <a:cubicBezTo>
                    <a:pt x="14763" y="8694"/>
                    <a:pt x="15444" y="8088"/>
                    <a:pt x="16050" y="7482"/>
                  </a:cubicBezTo>
                  <a:lnTo>
                    <a:pt x="16050" y="7482"/>
                  </a:lnTo>
                  <a:cubicBezTo>
                    <a:pt x="25133" y="3698"/>
                    <a:pt x="31870" y="5969"/>
                    <a:pt x="38910" y="13311"/>
                  </a:cubicBezTo>
                  <a:cubicBezTo>
                    <a:pt x="44209" y="18837"/>
                    <a:pt x="42467" y="21335"/>
                    <a:pt x="38304" y="25044"/>
                  </a:cubicBezTo>
                  <a:cubicBezTo>
                    <a:pt x="33611" y="24287"/>
                    <a:pt x="29069" y="24060"/>
                    <a:pt x="26117" y="28829"/>
                  </a:cubicBezTo>
                  <a:cubicBezTo>
                    <a:pt x="27404" y="29737"/>
                    <a:pt x="29524" y="28374"/>
                    <a:pt x="31038" y="29661"/>
                  </a:cubicBezTo>
                  <a:cubicBezTo>
                    <a:pt x="32400" y="32083"/>
                    <a:pt x="32475" y="34506"/>
                    <a:pt x="30886" y="36852"/>
                  </a:cubicBezTo>
                  <a:cubicBezTo>
                    <a:pt x="26496" y="38291"/>
                    <a:pt x="23543" y="43438"/>
                    <a:pt x="18018" y="42075"/>
                  </a:cubicBezTo>
                  <a:cubicBezTo>
                    <a:pt x="16731" y="40713"/>
                    <a:pt x="17412" y="38593"/>
                    <a:pt x="15671" y="37155"/>
                  </a:cubicBezTo>
                  <a:cubicBezTo>
                    <a:pt x="3333" y="27239"/>
                    <a:pt x="2652" y="21486"/>
                    <a:pt x="12341" y="9375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2" name="任意多边形: 形状 661"/>
            <p:cNvSpPr/>
            <p:nvPr/>
          </p:nvSpPr>
          <p:spPr>
            <a:xfrm>
              <a:off x="5849973" y="2641524"/>
              <a:ext cx="37848" cy="37848"/>
            </a:xfrm>
            <a:custGeom>
              <a:avLst/>
              <a:gdLst>
                <a:gd name="connsiteX0" fmla="*/ 20859 w 37847"/>
                <a:gd name="connsiteY0" fmla="*/ 6198 h 37847"/>
                <a:gd name="connsiteX1" fmla="*/ 22751 w 37847"/>
                <a:gd name="connsiteY1" fmla="*/ 6122 h 37847"/>
                <a:gd name="connsiteX2" fmla="*/ 24644 w 37847"/>
                <a:gd name="connsiteY2" fmla="*/ 6198 h 37847"/>
                <a:gd name="connsiteX3" fmla="*/ 24644 w 37847"/>
                <a:gd name="connsiteY3" fmla="*/ 6198 h 37847"/>
                <a:gd name="connsiteX4" fmla="*/ 31153 w 37847"/>
                <a:gd name="connsiteY4" fmla="*/ 11269 h 37847"/>
                <a:gd name="connsiteX5" fmla="*/ 35468 w 37847"/>
                <a:gd name="connsiteY5" fmla="*/ 20277 h 37847"/>
                <a:gd name="connsiteX6" fmla="*/ 28429 w 37847"/>
                <a:gd name="connsiteY6" fmla="*/ 19142 h 37847"/>
                <a:gd name="connsiteX7" fmla="*/ 30699 w 37847"/>
                <a:gd name="connsiteY7" fmla="*/ 28377 h 37847"/>
                <a:gd name="connsiteX8" fmla="*/ 28126 w 37847"/>
                <a:gd name="connsiteY8" fmla="*/ 33145 h 37847"/>
                <a:gd name="connsiteX9" fmla="*/ 25779 w 37847"/>
                <a:gd name="connsiteY9" fmla="*/ 35341 h 37847"/>
                <a:gd name="connsiteX10" fmla="*/ 7688 w 37847"/>
                <a:gd name="connsiteY10" fmla="*/ 30799 h 37847"/>
                <a:gd name="connsiteX11" fmla="*/ 11473 w 37847"/>
                <a:gd name="connsiteY11" fmla="*/ 9983 h 37847"/>
                <a:gd name="connsiteX12" fmla="*/ 11473 w 37847"/>
                <a:gd name="connsiteY12" fmla="*/ 9983 h 37847"/>
                <a:gd name="connsiteX13" fmla="*/ 15258 w 37847"/>
                <a:gd name="connsiteY13" fmla="*/ 8090 h 37847"/>
                <a:gd name="connsiteX14" fmla="*/ 15258 w 37847"/>
                <a:gd name="connsiteY14" fmla="*/ 8090 h 37847"/>
                <a:gd name="connsiteX15" fmla="*/ 20859 w 37847"/>
                <a:gd name="connsiteY15" fmla="*/ 61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0859" y="6198"/>
                  </a:moveTo>
                  <a:cubicBezTo>
                    <a:pt x="21465" y="6198"/>
                    <a:pt x="22070" y="6198"/>
                    <a:pt x="22751" y="6122"/>
                  </a:cubicBezTo>
                  <a:cubicBezTo>
                    <a:pt x="23357" y="5517"/>
                    <a:pt x="24038" y="5517"/>
                    <a:pt x="24644" y="6198"/>
                  </a:cubicBezTo>
                  <a:lnTo>
                    <a:pt x="24644" y="6198"/>
                  </a:lnTo>
                  <a:cubicBezTo>
                    <a:pt x="27218" y="7258"/>
                    <a:pt x="27823" y="10513"/>
                    <a:pt x="31153" y="11269"/>
                  </a:cubicBezTo>
                  <a:cubicBezTo>
                    <a:pt x="35468" y="12329"/>
                    <a:pt x="36755" y="15963"/>
                    <a:pt x="35468" y="20277"/>
                  </a:cubicBezTo>
                  <a:cubicBezTo>
                    <a:pt x="32895" y="23305"/>
                    <a:pt x="30851" y="21791"/>
                    <a:pt x="28429" y="19142"/>
                  </a:cubicBezTo>
                  <a:cubicBezTo>
                    <a:pt x="28050" y="22699"/>
                    <a:pt x="27672" y="25879"/>
                    <a:pt x="30699" y="28377"/>
                  </a:cubicBezTo>
                  <a:cubicBezTo>
                    <a:pt x="31457" y="30874"/>
                    <a:pt x="30245" y="32237"/>
                    <a:pt x="28126" y="33145"/>
                  </a:cubicBezTo>
                  <a:cubicBezTo>
                    <a:pt x="25022" y="31404"/>
                    <a:pt x="27520" y="35643"/>
                    <a:pt x="25779" y="35341"/>
                  </a:cubicBezTo>
                  <a:cubicBezTo>
                    <a:pt x="19269" y="35568"/>
                    <a:pt x="11473" y="36552"/>
                    <a:pt x="7688" y="30799"/>
                  </a:cubicBezTo>
                  <a:cubicBezTo>
                    <a:pt x="2995" y="23759"/>
                    <a:pt x="7461" y="16492"/>
                    <a:pt x="11473" y="9983"/>
                  </a:cubicBezTo>
                  <a:lnTo>
                    <a:pt x="11473" y="9983"/>
                  </a:lnTo>
                  <a:cubicBezTo>
                    <a:pt x="12533" y="8847"/>
                    <a:pt x="14274" y="9226"/>
                    <a:pt x="15258" y="8090"/>
                  </a:cubicBezTo>
                  <a:lnTo>
                    <a:pt x="15258" y="8090"/>
                  </a:lnTo>
                  <a:cubicBezTo>
                    <a:pt x="16772" y="6728"/>
                    <a:pt x="18967" y="7031"/>
                    <a:pt x="20859" y="6198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3" name="任意多边形: 形状 662"/>
            <p:cNvSpPr/>
            <p:nvPr/>
          </p:nvSpPr>
          <p:spPr>
            <a:xfrm>
              <a:off x="5897085" y="2621888"/>
              <a:ext cx="37848" cy="37848"/>
            </a:xfrm>
            <a:custGeom>
              <a:avLst/>
              <a:gdLst>
                <a:gd name="connsiteX0" fmla="*/ 6145 w 37847"/>
                <a:gd name="connsiteY0" fmla="*/ 22049 h 37847"/>
                <a:gd name="connsiteX1" fmla="*/ 7886 w 37847"/>
                <a:gd name="connsiteY1" fmla="*/ 14479 h 37847"/>
                <a:gd name="connsiteX2" fmla="*/ 28702 w 37847"/>
                <a:gd name="connsiteY2" fmla="*/ 8348 h 37847"/>
                <a:gd name="connsiteX3" fmla="*/ 32033 w 37847"/>
                <a:gd name="connsiteY3" fmla="*/ 20080 h 37847"/>
                <a:gd name="connsiteX4" fmla="*/ 12881 w 37847"/>
                <a:gd name="connsiteY4" fmla="*/ 34160 h 37847"/>
                <a:gd name="connsiteX5" fmla="*/ 9627 w 37847"/>
                <a:gd name="connsiteY5" fmla="*/ 32116 h 37847"/>
                <a:gd name="connsiteX6" fmla="*/ 7204 w 37847"/>
                <a:gd name="connsiteY6" fmla="*/ 31510 h 37847"/>
                <a:gd name="connsiteX7" fmla="*/ 5993 w 37847"/>
                <a:gd name="connsiteY7" fmla="*/ 23941 h 37847"/>
                <a:gd name="connsiteX8" fmla="*/ 6145 w 37847"/>
                <a:gd name="connsiteY8" fmla="*/ 2204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6145" y="22049"/>
                  </a:moveTo>
                  <a:cubicBezTo>
                    <a:pt x="6750" y="19550"/>
                    <a:pt x="7280" y="16977"/>
                    <a:pt x="7886" y="14479"/>
                  </a:cubicBezTo>
                  <a:cubicBezTo>
                    <a:pt x="15153" y="4563"/>
                    <a:pt x="19013" y="3806"/>
                    <a:pt x="28702" y="8348"/>
                  </a:cubicBezTo>
                  <a:cubicBezTo>
                    <a:pt x="35136" y="11375"/>
                    <a:pt x="35212" y="14933"/>
                    <a:pt x="32033" y="20080"/>
                  </a:cubicBezTo>
                  <a:cubicBezTo>
                    <a:pt x="24917" y="23789"/>
                    <a:pt x="21587" y="32646"/>
                    <a:pt x="12881" y="34160"/>
                  </a:cubicBezTo>
                  <a:cubicBezTo>
                    <a:pt x="9778" y="36658"/>
                    <a:pt x="14017" y="27726"/>
                    <a:pt x="9627" y="32116"/>
                  </a:cubicBezTo>
                  <a:cubicBezTo>
                    <a:pt x="8718" y="32192"/>
                    <a:pt x="7961" y="32040"/>
                    <a:pt x="7204" y="31510"/>
                  </a:cubicBezTo>
                  <a:cubicBezTo>
                    <a:pt x="5918" y="29088"/>
                    <a:pt x="5236" y="26666"/>
                    <a:pt x="5993" y="23941"/>
                  </a:cubicBezTo>
                  <a:cubicBezTo>
                    <a:pt x="6145" y="23260"/>
                    <a:pt x="6220" y="22654"/>
                    <a:pt x="6145" y="22049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4" name="任意多边形: 形状 663"/>
            <p:cNvSpPr/>
            <p:nvPr/>
          </p:nvSpPr>
          <p:spPr>
            <a:xfrm>
              <a:off x="6088330" y="2615831"/>
              <a:ext cx="30278" cy="30278"/>
            </a:xfrm>
            <a:custGeom>
              <a:avLst/>
              <a:gdLst>
                <a:gd name="connsiteX0" fmla="*/ 12540 w 30278"/>
                <a:gd name="connsiteY0" fmla="*/ 24473 h 30278"/>
                <a:gd name="connsiteX1" fmla="*/ 10724 w 30278"/>
                <a:gd name="connsiteY1" fmla="*/ 24170 h 30278"/>
                <a:gd name="connsiteX2" fmla="*/ 8680 w 30278"/>
                <a:gd name="connsiteY2" fmla="*/ 22278 h 30278"/>
                <a:gd name="connsiteX3" fmla="*/ 8680 w 30278"/>
                <a:gd name="connsiteY3" fmla="*/ 22278 h 30278"/>
                <a:gd name="connsiteX4" fmla="*/ 6636 w 30278"/>
                <a:gd name="connsiteY4" fmla="*/ 12816 h 30278"/>
                <a:gd name="connsiteX5" fmla="*/ 6787 w 30278"/>
                <a:gd name="connsiteY5" fmla="*/ 10999 h 30278"/>
                <a:gd name="connsiteX6" fmla="*/ 8756 w 30278"/>
                <a:gd name="connsiteY6" fmla="*/ 7138 h 30278"/>
                <a:gd name="connsiteX7" fmla="*/ 8680 w 30278"/>
                <a:gd name="connsiteY7" fmla="*/ 7214 h 30278"/>
                <a:gd name="connsiteX8" fmla="*/ 22002 w 30278"/>
                <a:gd name="connsiteY8" fmla="*/ 7214 h 30278"/>
                <a:gd name="connsiteX9" fmla="*/ 23667 w 30278"/>
                <a:gd name="connsiteY9" fmla="*/ 7214 h 30278"/>
                <a:gd name="connsiteX10" fmla="*/ 20186 w 30278"/>
                <a:gd name="connsiteY10" fmla="*/ 24246 h 30278"/>
                <a:gd name="connsiteX11" fmla="*/ 20110 w 30278"/>
                <a:gd name="connsiteY11" fmla="*/ 24321 h 30278"/>
                <a:gd name="connsiteX12" fmla="*/ 16098 w 30278"/>
                <a:gd name="connsiteY12" fmla="*/ 26062 h 30278"/>
                <a:gd name="connsiteX13" fmla="*/ 15265 w 30278"/>
                <a:gd name="connsiteY13" fmla="*/ 26062 h 30278"/>
                <a:gd name="connsiteX14" fmla="*/ 14433 w 30278"/>
                <a:gd name="connsiteY14" fmla="*/ 26138 h 30278"/>
                <a:gd name="connsiteX15" fmla="*/ 12540 w 30278"/>
                <a:gd name="connsiteY15" fmla="*/ 244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12540" y="24473"/>
                  </a:moveTo>
                  <a:cubicBezTo>
                    <a:pt x="11935" y="24246"/>
                    <a:pt x="11329" y="24170"/>
                    <a:pt x="10724" y="24170"/>
                  </a:cubicBezTo>
                  <a:cubicBezTo>
                    <a:pt x="10042" y="23564"/>
                    <a:pt x="9285" y="22959"/>
                    <a:pt x="8680" y="22278"/>
                  </a:cubicBezTo>
                  <a:lnTo>
                    <a:pt x="8680" y="22278"/>
                  </a:lnTo>
                  <a:cubicBezTo>
                    <a:pt x="6939" y="19326"/>
                    <a:pt x="4214" y="16600"/>
                    <a:pt x="6636" y="12816"/>
                  </a:cubicBezTo>
                  <a:cubicBezTo>
                    <a:pt x="6712" y="12210"/>
                    <a:pt x="6787" y="11605"/>
                    <a:pt x="6787" y="10999"/>
                  </a:cubicBezTo>
                  <a:cubicBezTo>
                    <a:pt x="7923" y="9939"/>
                    <a:pt x="7544" y="8123"/>
                    <a:pt x="8756" y="7138"/>
                  </a:cubicBezTo>
                  <a:lnTo>
                    <a:pt x="8680" y="7214"/>
                  </a:lnTo>
                  <a:cubicBezTo>
                    <a:pt x="13146" y="4414"/>
                    <a:pt x="17536" y="6079"/>
                    <a:pt x="22002" y="7214"/>
                  </a:cubicBezTo>
                  <a:cubicBezTo>
                    <a:pt x="22532" y="7290"/>
                    <a:pt x="23062" y="7290"/>
                    <a:pt x="23667" y="7214"/>
                  </a:cubicBezTo>
                  <a:cubicBezTo>
                    <a:pt x="33205" y="13951"/>
                    <a:pt x="33205" y="14103"/>
                    <a:pt x="20186" y="24246"/>
                  </a:cubicBezTo>
                  <a:lnTo>
                    <a:pt x="20110" y="24321"/>
                  </a:lnTo>
                  <a:cubicBezTo>
                    <a:pt x="18974" y="25306"/>
                    <a:pt x="17233" y="25003"/>
                    <a:pt x="16098" y="26062"/>
                  </a:cubicBezTo>
                  <a:lnTo>
                    <a:pt x="15265" y="26062"/>
                  </a:lnTo>
                  <a:lnTo>
                    <a:pt x="14433" y="26138"/>
                  </a:lnTo>
                  <a:cubicBezTo>
                    <a:pt x="13903" y="25533"/>
                    <a:pt x="13221" y="25003"/>
                    <a:pt x="12540" y="24473"/>
                  </a:cubicBezTo>
                  <a:close/>
                </a:path>
              </a:pathLst>
            </a:custGeom>
            <a:solidFill>
              <a:srgbClr val="F6D6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5" name="任意多边形: 形状 664"/>
            <p:cNvSpPr/>
            <p:nvPr/>
          </p:nvSpPr>
          <p:spPr>
            <a:xfrm>
              <a:off x="6034759" y="2508232"/>
              <a:ext cx="30278" cy="30278"/>
            </a:xfrm>
            <a:custGeom>
              <a:avLst/>
              <a:gdLst>
                <a:gd name="connsiteX0" fmla="*/ 24327 w 30278"/>
                <a:gd name="connsiteY0" fmla="*/ 17771 h 30278"/>
                <a:gd name="connsiteX1" fmla="*/ 24176 w 30278"/>
                <a:gd name="connsiteY1" fmla="*/ 19512 h 30278"/>
                <a:gd name="connsiteX2" fmla="*/ 22359 w 30278"/>
                <a:gd name="connsiteY2" fmla="*/ 21632 h 30278"/>
                <a:gd name="connsiteX3" fmla="*/ 22359 w 30278"/>
                <a:gd name="connsiteY3" fmla="*/ 21632 h 30278"/>
                <a:gd name="connsiteX4" fmla="*/ 20467 w 30278"/>
                <a:gd name="connsiteY4" fmla="*/ 23524 h 30278"/>
                <a:gd name="connsiteX5" fmla="*/ 20467 w 30278"/>
                <a:gd name="connsiteY5" fmla="*/ 23524 h 30278"/>
                <a:gd name="connsiteX6" fmla="*/ 17969 w 30278"/>
                <a:gd name="connsiteY6" fmla="*/ 23675 h 30278"/>
                <a:gd name="connsiteX7" fmla="*/ 13125 w 30278"/>
                <a:gd name="connsiteY7" fmla="*/ 21102 h 30278"/>
                <a:gd name="connsiteX8" fmla="*/ 13579 w 30278"/>
                <a:gd name="connsiteY8" fmla="*/ 26098 h 30278"/>
                <a:gd name="connsiteX9" fmla="*/ 9794 w 30278"/>
                <a:gd name="connsiteY9" fmla="*/ 29428 h 30278"/>
                <a:gd name="connsiteX10" fmla="*/ 9037 w 30278"/>
                <a:gd name="connsiteY10" fmla="*/ 27385 h 30278"/>
                <a:gd name="connsiteX11" fmla="*/ 9037 w 30278"/>
                <a:gd name="connsiteY11" fmla="*/ 25492 h 30278"/>
                <a:gd name="connsiteX12" fmla="*/ 7220 w 30278"/>
                <a:gd name="connsiteY12" fmla="*/ 23524 h 30278"/>
                <a:gd name="connsiteX13" fmla="*/ 7296 w 30278"/>
                <a:gd name="connsiteY13" fmla="*/ 23524 h 30278"/>
                <a:gd name="connsiteX14" fmla="*/ 10778 w 30278"/>
                <a:gd name="connsiteY14" fmla="*/ 6493 h 30278"/>
                <a:gd name="connsiteX15" fmla="*/ 11081 w 30278"/>
                <a:gd name="connsiteY15" fmla="*/ 6190 h 30278"/>
                <a:gd name="connsiteX16" fmla="*/ 18650 w 30278"/>
                <a:gd name="connsiteY16" fmla="*/ 8385 h 30278"/>
                <a:gd name="connsiteX17" fmla="*/ 18650 w 30278"/>
                <a:gd name="connsiteY17" fmla="*/ 8385 h 30278"/>
                <a:gd name="connsiteX18" fmla="*/ 22511 w 30278"/>
                <a:gd name="connsiteY18" fmla="*/ 10277 h 30278"/>
                <a:gd name="connsiteX19" fmla="*/ 22511 w 30278"/>
                <a:gd name="connsiteY19" fmla="*/ 10277 h 30278"/>
                <a:gd name="connsiteX20" fmla="*/ 24479 w 30278"/>
                <a:gd name="connsiteY20" fmla="*/ 15955 h 30278"/>
                <a:gd name="connsiteX21" fmla="*/ 24479 w 30278"/>
                <a:gd name="connsiteY21" fmla="*/ 15955 h 30278"/>
                <a:gd name="connsiteX22" fmla="*/ 24857 w 30278"/>
                <a:gd name="connsiteY22" fmla="*/ 17241 h 30278"/>
                <a:gd name="connsiteX23" fmla="*/ 24327 w 30278"/>
                <a:gd name="connsiteY23" fmla="*/ 177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278" h="30278">
                  <a:moveTo>
                    <a:pt x="24327" y="17771"/>
                  </a:moveTo>
                  <a:cubicBezTo>
                    <a:pt x="24176" y="18301"/>
                    <a:pt x="24176" y="18907"/>
                    <a:pt x="24176" y="19512"/>
                  </a:cubicBezTo>
                  <a:cubicBezTo>
                    <a:pt x="23646" y="20269"/>
                    <a:pt x="22965" y="20950"/>
                    <a:pt x="22359" y="21632"/>
                  </a:cubicBezTo>
                  <a:lnTo>
                    <a:pt x="22359" y="21632"/>
                  </a:lnTo>
                  <a:cubicBezTo>
                    <a:pt x="21678" y="22237"/>
                    <a:pt x="21072" y="22919"/>
                    <a:pt x="20467" y="23524"/>
                  </a:cubicBezTo>
                  <a:lnTo>
                    <a:pt x="20467" y="23524"/>
                  </a:lnTo>
                  <a:cubicBezTo>
                    <a:pt x="19634" y="23978"/>
                    <a:pt x="18877" y="24054"/>
                    <a:pt x="17969" y="23675"/>
                  </a:cubicBezTo>
                  <a:cubicBezTo>
                    <a:pt x="16077" y="23221"/>
                    <a:pt x="15168" y="19891"/>
                    <a:pt x="13125" y="21102"/>
                  </a:cubicBezTo>
                  <a:cubicBezTo>
                    <a:pt x="11913" y="21859"/>
                    <a:pt x="13730" y="24281"/>
                    <a:pt x="13579" y="26098"/>
                  </a:cubicBezTo>
                  <a:cubicBezTo>
                    <a:pt x="13049" y="28066"/>
                    <a:pt x="11913" y="29504"/>
                    <a:pt x="9794" y="29428"/>
                  </a:cubicBezTo>
                  <a:cubicBezTo>
                    <a:pt x="8810" y="29428"/>
                    <a:pt x="8658" y="28293"/>
                    <a:pt x="9037" y="27385"/>
                  </a:cubicBezTo>
                  <a:cubicBezTo>
                    <a:pt x="9037" y="26779"/>
                    <a:pt x="9037" y="26098"/>
                    <a:pt x="9037" y="25492"/>
                  </a:cubicBezTo>
                  <a:cubicBezTo>
                    <a:pt x="8431" y="24811"/>
                    <a:pt x="7750" y="24205"/>
                    <a:pt x="7220" y="23524"/>
                  </a:cubicBezTo>
                  <a:lnTo>
                    <a:pt x="7296" y="23524"/>
                  </a:lnTo>
                  <a:cubicBezTo>
                    <a:pt x="2451" y="16636"/>
                    <a:pt x="9945" y="12246"/>
                    <a:pt x="10778" y="6493"/>
                  </a:cubicBezTo>
                  <a:lnTo>
                    <a:pt x="11081" y="6190"/>
                  </a:lnTo>
                  <a:cubicBezTo>
                    <a:pt x="14260" y="4600"/>
                    <a:pt x="16304" y="7098"/>
                    <a:pt x="18650" y="8385"/>
                  </a:cubicBezTo>
                  <a:lnTo>
                    <a:pt x="18650" y="8385"/>
                  </a:lnTo>
                  <a:cubicBezTo>
                    <a:pt x="19710" y="9520"/>
                    <a:pt x="21451" y="9142"/>
                    <a:pt x="22511" y="10277"/>
                  </a:cubicBezTo>
                  <a:lnTo>
                    <a:pt x="22511" y="10277"/>
                  </a:lnTo>
                  <a:cubicBezTo>
                    <a:pt x="24252" y="11791"/>
                    <a:pt x="22662" y="14441"/>
                    <a:pt x="24479" y="15955"/>
                  </a:cubicBezTo>
                  <a:lnTo>
                    <a:pt x="24479" y="15955"/>
                  </a:lnTo>
                  <a:cubicBezTo>
                    <a:pt x="24857" y="16333"/>
                    <a:pt x="25009" y="16787"/>
                    <a:pt x="24857" y="17241"/>
                  </a:cubicBezTo>
                  <a:cubicBezTo>
                    <a:pt x="24555" y="17544"/>
                    <a:pt x="24403" y="17771"/>
                    <a:pt x="24327" y="1777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6" name="任意多边形: 形状 665"/>
            <p:cNvSpPr/>
            <p:nvPr/>
          </p:nvSpPr>
          <p:spPr>
            <a:xfrm>
              <a:off x="6064557" y="2591510"/>
              <a:ext cx="22709" cy="22709"/>
            </a:xfrm>
            <a:custGeom>
              <a:avLst/>
              <a:gdLst>
                <a:gd name="connsiteX0" fmla="*/ 19054 w 22708"/>
                <a:gd name="connsiteY0" fmla="*/ 12535 h 22708"/>
                <a:gd name="connsiteX1" fmla="*/ 18979 w 22708"/>
                <a:gd name="connsiteY1" fmla="*/ 14276 h 22708"/>
                <a:gd name="connsiteX2" fmla="*/ 5808 w 22708"/>
                <a:gd name="connsiteY2" fmla="*/ 14352 h 22708"/>
                <a:gd name="connsiteX3" fmla="*/ 5808 w 22708"/>
                <a:gd name="connsiteY3" fmla="*/ 14352 h 22708"/>
                <a:gd name="connsiteX4" fmla="*/ 17162 w 22708"/>
                <a:gd name="connsiteY4" fmla="*/ 6858 h 22708"/>
                <a:gd name="connsiteX5" fmla="*/ 17086 w 22708"/>
                <a:gd name="connsiteY5" fmla="*/ 6782 h 22708"/>
                <a:gd name="connsiteX6" fmla="*/ 19054 w 22708"/>
                <a:gd name="connsiteY6" fmla="*/ 125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54" y="12535"/>
                  </a:moveTo>
                  <a:cubicBezTo>
                    <a:pt x="18979" y="13065"/>
                    <a:pt x="18979" y="13671"/>
                    <a:pt x="18979" y="14276"/>
                  </a:cubicBezTo>
                  <a:cubicBezTo>
                    <a:pt x="12696" y="22981"/>
                    <a:pt x="10122" y="23057"/>
                    <a:pt x="5808" y="14352"/>
                  </a:cubicBezTo>
                  <a:lnTo>
                    <a:pt x="5808" y="14352"/>
                  </a:lnTo>
                  <a:cubicBezTo>
                    <a:pt x="5202" y="5193"/>
                    <a:pt x="6338" y="4436"/>
                    <a:pt x="17162" y="6858"/>
                  </a:cubicBezTo>
                  <a:lnTo>
                    <a:pt x="17086" y="6782"/>
                  </a:lnTo>
                  <a:cubicBezTo>
                    <a:pt x="18979" y="8296"/>
                    <a:pt x="17389" y="11021"/>
                    <a:pt x="19054" y="12535"/>
                  </a:cubicBezTo>
                  <a:close/>
                </a:path>
              </a:pathLst>
            </a:custGeom>
            <a:solidFill>
              <a:srgbClr val="F5D3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7" name="任意多边形: 形状 666"/>
            <p:cNvSpPr/>
            <p:nvPr/>
          </p:nvSpPr>
          <p:spPr>
            <a:xfrm>
              <a:off x="5803212" y="2604498"/>
              <a:ext cx="22709" cy="22709"/>
            </a:xfrm>
            <a:custGeom>
              <a:avLst/>
              <a:gdLst>
                <a:gd name="connsiteX0" fmla="*/ 10470 w 22708"/>
                <a:gd name="connsiteY0" fmla="*/ 20288 h 22708"/>
                <a:gd name="connsiteX1" fmla="*/ 9637 w 22708"/>
                <a:gd name="connsiteY1" fmla="*/ 20288 h 22708"/>
                <a:gd name="connsiteX2" fmla="*/ 8804 w 22708"/>
                <a:gd name="connsiteY2" fmla="*/ 20288 h 22708"/>
                <a:gd name="connsiteX3" fmla="*/ 5701 w 22708"/>
                <a:gd name="connsiteY3" fmla="*/ 13551 h 22708"/>
                <a:gd name="connsiteX4" fmla="*/ 12817 w 22708"/>
                <a:gd name="connsiteY4" fmla="*/ 5679 h 22708"/>
                <a:gd name="connsiteX5" fmla="*/ 19250 w 22708"/>
                <a:gd name="connsiteY5" fmla="*/ 13021 h 22708"/>
                <a:gd name="connsiteX6" fmla="*/ 17964 w 22708"/>
                <a:gd name="connsiteY6" fmla="*/ 18395 h 22708"/>
                <a:gd name="connsiteX7" fmla="*/ 18040 w 22708"/>
                <a:gd name="connsiteY7" fmla="*/ 18320 h 22708"/>
                <a:gd name="connsiteX8" fmla="*/ 10470 w 22708"/>
                <a:gd name="connsiteY8" fmla="*/ 202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470" y="20288"/>
                  </a:moveTo>
                  <a:lnTo>
                    <a:pt x="9637" y="20288"/>
                  </a:lnTo>
                  <a:lnTo>
                    <a:pt x="8804" y="20288"/>
                  </a:lnTo>
                  <a:cubicBezTo>
                    <a:pt x="7291" y="18320"/>
                    <a:pt x="5853" y="16276"/>
                    <a:pt x="5701" y="13551"/>
                  </a:cubicBezTo>
                  <a:cubicBezTo>
                    <a:pt x="5399" y="8404"/>
                    <a:pt x="7972" y="5603"/>
                    <a:pt x="12817" y="5679"/>
                  </a:cubicBezTo>
                  <a:cubicBezTo>
                    <a:pt x="17207" y="5679"/>
                    <a:pt x="19705" y="8252"/>
                    <a:pt x="19250" y="13021"/>
                  </a:cubicBezTo>
                  <a:cubicBezTo>
                    <a:pt x="19099" y="14913"/>
                    <a:pt x="19250" y="16806"/>
                    <a:pt x="17964" y="18395"/>
                  </a:cubicBezTo>
                  <a:lnTo>
                    <a:pt x="18040" y="18320"/>
                  </a:lnTo>
                  <a:cubicBezTo>
                    <a:pt x="15844" y="20136"/>
                    <a:pt x="12892" y="19001"/>
                    <a:pt x="10470" y="20288"/>
                  </a:cubicBezTo>
                  <a:close/>
                </a:path>
              </a:pathLst>
            </a:custGeom>
            <a:solidFill>
              <a:srgbClr val="F3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8" name="任意多边形: 形状 667"/>
            <p:cNvSpPr/>
            <p:nvPr/>
          </p:nvSpPr>
          <p:spPr>
            <a:xfrm>
              <a:off x="6066656" y="2607830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171 w 15139"/>
                <a:gd name="connsiteY1" fmla="*/ 15139 h 15139"/>
                <a:gd name="connsiteX2" fmla="*/ 13171 w 15139"/>
                <a:gd name="connsiteY2" fmla="*/ 15139 h 15139"/>
                <a:gd name="connsiteX3" fmla="*/ 9386 w 15139"/>
                <a:gd name="connsiteY3" fmla="*/ 15215 h 15139"/>
                <a:gd name="connsiteX4" fmla="*/ 8554 w 15139"/>
                <a:gd name="connsiteY4" fmla="*/ 15139 h 15139"/>
                <a:gd name="connsiteX5" fmla="*/ 7721 w 15139"/>
                <a:gd name="connsiteY5" fmla="*/ 15139 h 15139"/>
                <a:gd name="connsiteX6" fmla="*/ 5677 w 15139"/>
                <a:gd name="connsiteY6" fmla="*/ 9462 h 15139"/>
                <a:gd name="connsiteX7" fmla="*/ 567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5593" y="6207"/>
                    <a:pt x="16123" y="6888"/>
                    <a:pt x="13171" y="15139"/>
                  </a:cubicBezTo>
                  <a:lnTo>
                    <a:pt x="13171" y="15139"/>
                  </a:lnTo>
                  <a:cubicBezTo>
                    <a:pt x="11960" y="16199"/>
                    <a:pt x="10673" y="16275"/>
                    <a:pt x="9386" y="15215"/>
                  </a:cubicBezTo>
                  <a:lnTo>
                    <a:pt x="8554" y="15139"/>
                  </a:lnTo>
                  <a:lnTo>
                    <a:pt x="7721" y="15139"/>
                  </a:lnTo>
                  <a:cubicBezTo>
                    <a:pt x="6131" y="13550"/>
                    <a:pt x="6585" y="11279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F7DB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9" name="任意多边形: 形状 668"/>
            <p:cNvSpPr/>
            <p:nvPr/>
          </p:nvSpPr>
          <p:spPr>
            <a:xfrm>
              <a:off x="5849895" y="2603743"/>
              <a:ext cx="22709" cy="22709"/>
            </a:xfrm>
            <a:custGeom>
              <a:avLst/>
              <a:gdLst>
                <a:gd name="connsiteX0" fmla="*/ 18893 w 22708"/>
                <a:gd name="connsiteY0" fmla="*/ 17561 h 22708"/>
                <a:gd name="connsiteX1" fmla="*/ 7539 w 22708"/>
                <a:gd name="connsiteY1" fmla="*/ 15442 h 22708"/>
                <a:gd name="connsiteX2" fmla="*/ 5949 w 22708"/>
                <a:gd name="connsiteY2" fmla="*/ 15290 h 22708"/>
                <a:gd name="connsiteX3" fmla="*/ 9280 w 22708"/>
                <a:gd name="connsiteY3" fmla="*/ 5677 h 22708"/>
                <a:gd name="connsiteX4" fmla="*/ 18893 w 22708"/>
                <a:gd name="connsiteY4" fmla="*/ 175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893" y="17561"/>
                  </a:moveTo>
                  <a:cubicBezTo>
                    <a:pt x="15184" y="16350"/>
                    <a:pt x="11626" y="14836"/>
                    <a:pt x="7539" y="15442"/>
                  </a:cubicBezTo>
                  <a:cubicBezTo>
                    <a:pt x="7009" y="15290"/>
                    <a:pt x="6479" y="15215"/>
                    <a:pt x="5949" y="15290"/>
                  </a:cubicBezTo>
                  <a:cubicBezTo>
                    <a:pt x="4965" y="11354"/>
                    <a:pt x="6782" y="8402"/>
                    <a:pt x="9280" y="5677"/>
                  </a:cubicBezTo>
                  <a:cubicBezTo>
                    <a:pt x="12232" y="9840"/>
                    <a:pt x="18969" y="10976"/>
                    <a:pt x="18893" y="17561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0" name="任意多边形: 形状 669"/>
            <p:cNvSpPr/>
            <p:nvPr/>
          </p:nvSpPr>
          <p:spPr>
            <a:xfrm>
              <a:off x="5953965" y="2581483"/>
              <a:ext cx="15139" cy="15139"/>
            </a:xfrm>
            <a:custGeom>
              <a:avLst/>
              <a:gdLst>
                <a:gd name="connsiteX0" fmla="*/ 6339 w 15139"/>
                <a:gd name="connsiteY0" fmla="*/ 5682 h 15139"/>
                <a:gd name="connsiteX1" fmla="*/ 11789 w 15139"/>
                <a:gd name="connsiteY1" fmla="*/ 11813 h 15139"/>
                <a:gd name="connsiteX2" fmla="*/ 8080 w 15139"/>
                <a:gd name="connsiteY2" fmla="*/ 12949 h 15139"/>
                <a:gd name="connsiteX3" fmla="*/ 8080 w 15139"/>
                <a:gd name="connsiteY3" fmla="*/ 12949 h 15139"/>
                <a:gd name="connsiteX4" fmla="*/ 6188 w 15139"/>
                <a:gd name="connsiteY4" fmla="*/ 9088 h 15139"/>
                <a:gd name="connsiteX5" fmla="*/ 6188 w 15139"/>
                <a:gd name="connsiteY5" fmla="*/ 9088 h 15139"/>
                <a:gd name="connsiteX6" fmla="*/ 5734 w 15139"/>
                <a:gd name="connsiteY6" fmla="*/ 7877 h 15139"/>
                <a:gd name="connsiteX7" fmla="*/ 6112 w 15139"/>
                <a:gd name="connsiteY7" fmla="*/ 7196 h 15139"/>
                <a:gd name="connsiteX8" fmla="*/ 6339 w 15139"/>
                <a:gd name="connsiteY8" fmla="*/ 56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6339" y="5682"/>
                  </a:moveTo>
                  <a:cubicBezTo>
                    <a:pt x="10578" y="5531"/>
                    <a:pt x="11562" y="8861"/>
                    <a:pt x="11789" y="11813"/>
                  </a:cubicBezTo>
                  <a:cubicBezTo>
                    <a:pt x="12092" y="15447"/>
                    <a:pt x="9519" y="13176"/>
                    <a:pt x="8080" y="12949"/>
                  </a:cubicBezTo>
                  <a:lnTo>
                    <a:pt x="8080" y="12949"/>
                  </a:lnTo>
                  <a:cubicBezTo>
                    <a:pt x="6945" y="11889"/>
                    <a:pt x="7324" y="10148"/>
                    <a:pt x="6188" y="9088"/>
                  </a:cubicBezTo>
                  <a:lnTo>
                    <a:pt x="6188" y="9088"/>
                  </a:lnTo>
                  <a:cubicBezTo>
                    <a:pt x="5734" y="8710"/>
                    <a:pt x="5583" y="8256"/>
                    <a:pt x="5734" y="7877"/>
                  </a:cubicBezTo>
                  <a:cubicBezTo>
                    <a:pt x="5885" y="7423"/>
                    <a:pt x="6037" y="7196"/>
                    <a:pt x="6112" y="7196"/>
                  </a:cubicBezTo>
                  <a:cubicBezTo>
                    <a:pt x="6264" y="6742"/>
                    <a:pt x="6339" y="6212"/>
                    <a:pt x="6339" y="5682"/>
                  </a:cubicBezTo>
                  <a:close/>
                </a:path>
              </a:pathLst>
            </a:custGeom>
            <a:solidFill>
              <a:srgbClr val="F2C8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1" name="任意多边形: 形状 670"/>
            <p:cNvSpPr/>
            <p:nvPr/>
          </p:nvSpPr>
          <p:spPr>
            <a:xfrm>
              <a:off x="5936679" y="2599796"/>
              <a:ext cx="15139" cy="15139"/>
            </a:xfrm>
            <a:custGeom>
              <a:avLst/>
              <a:gdLst>
                <a:gd name="connsiteX0" fmla="*/ 10151 w 15139"/>
                <a:gd name="connsiteY0" fmla="*/ 6066 h 15139"/>
                <a:gd name="connsiteX1" fmla="*/ 10000 w 15139"/>
                <a:gd name="connsiteY1" fmla="*/ 11894 h 15139"/>
                <a:gd name="connsiteX2" fmla="*/ 6291 w 15139"/>
                <a:gd name="connsiteY2" fmla="*/ 8185 h 15139"/>
                <a:gd name="connsiteX3" fmla="*/ 6366 w 15139"/>
                <a:gd name="connsiteY3" fmla="*/ 6141 h 15139"/>
                <a:gd name="connsiteX4" fmla="*/ 6366 w 15139"/>
                <a:gd name="connsiteY4" fmla="*/ 6141 h 15139"/>
                <a:gd name="connsiteX5" fmla="*/ 8259 w 15139"/>
                <a:gd name="connsiteY5" fmla="*/ 6066 h 15139"/>
                <a:gd name="connsiteX6" fmla="*/ 10151 w 15139"/>
                <a:gd name="connsiteY6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151" y="6066"/>
                  </a:moveTo>
                  <a:cubicBezTo>
                    <a:pt x="10076" y="8034"/>
                    <a:pt x="10076" y="9926"/>
                    <a:pt x="10000" y="11894"/>
                  </a:cubicBezTo>
                  <a:cubicBezTo>
                    <a:pt x="6291" y="13105"/>
                    <a:pt x="4701" y="12197"/>
                    <a:pt x="6291" y="8185"/>
                  </a:cubicBezTo>
                  <a:cubicBezTo>
                    <a:pt x="6291" y="7504"/>
                    <a:pt x="6291" y="6823"/>
                    <a:pt x="6366" y="6141"/>
                  </a:cubicBezTo>
                  <a:lnTo>
                    <a:pt x="6366" y="6141"/>
                  </a:lnTo>
                  <a:cubicBezTo>
                    <a:pt x="6972" y="5536"/>
                    <a:pt x="7578" y="5536"/>
                    <a:pt x="8259" y="6066"/>
                  </a:cubicBezTo>
                  <a:cubicBezTo>
                    <a:pt x="8864" y="5990"/>
                    <a:pt x="9546" y="6066"/>
                    <a:pt x="10151" y="6066"/>
                  </a:cubicBezTo>
                  <a:close/>
                </a:path>
              </a:pathLst>
            </a:custGeom>
            <a:solidFill>
              <a:srgbClr val="F9E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2" name="任意多边形: 形状 671"/>
            <p:cNvSpPr/>
            <p:nvPr/>
          </p:nvSpPr>
          <p:spPr>
            <a:xfrm>
              <a:off x="5777727" y="3450676"/>
              <a:ext cx="15139" cy="15139"/>
            </a:xfrm>
            <a:custGeom>
              <a:avLst/>
              <a:gdLst>
                <a:gd name="connsiteX0" fmla="*/ 9159 w 15139"/>
                <a:gd name="connsiteY0" fmla="*/ 10771 h 15139"/>
                <a:gd name="connsiteX1" fmla="*/ 5677 w 15139"/>
                <a:gd name="connsiteY1" fmla="*/ 8424 h 15139"/>
                <a:gd name="connsiteX2" fmla="*/ 5677 w 15139"/>
                <a:gd name="connsiteY2" fmla="*/ 7061 h 15139"/>
                <a:gd name="connsiteX3" fmla="*/ 7342 w 15139"/>
                <a:gd name="connsiteY3" fmla="*/ 6759 h 15139"/>
                <a:gd name="connsiteX4" fmla="*/ 13474 w 15139"/>
                <a:gd name="connsiteY4" fmla="*/ 8651 h 15139"/>
                <a:gd name="connsiteX5" fmla="*/ 9159 w 15139"/>
                <a:gd name="connsiteY5" fmla="*/ 107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159" y="10771"/>
                  </a:moveTo>
                  <a:cubicBezTo>
                    <a:pt x="8024" y="10014"/>
                    <a:pt x="6888" y="9257"/>
                    <a:pt x="5677" y="8424"/>
                  </a:cubicBezTo>
                  <a:cubicBezTo>
                    <a:pt x="5677" y="7970"/>
                    <a:pt x="5677" y="7516"/>
                    <a:pt x="5677" y="7061"/>
                  </a:cubicBezTo>
                  <a:cubicBezTo>
                    <a:pt x="6207" y="6910"/>
                    <a:pt x="6812" y="6834"/>
                    <a:pt x="7342" y="6759"/>
                  </a:cubicBezTo>
                  <a:cubicBezTo>
                    <a:pt x="9992" y="5548"/>
                    <a:pt x="13019" y="4488"/>
                    <a:pt x="13474" y="8651"/>
                  </a:cubicBezTo>
                  <a:cubicBezTo>
                    <a:pt x="13928" y="11603"/>
                    <a:pt x="11506" y="11830"/>
                    <a:pt x="9159" y="10771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3" name="任意多边形: 形状 672"/>
            <p:cNvSpPr/>
            <p:nvPr/>
          </p:nvSpPr>
          <p:spPr>
            <a:xfrm>
              <a:off x="5794758" y="340051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597 w 15139"/>
                <a:gd name="connsiteY1" fmla="*/ 7948 h 15139"/>
                <a:gd name="connsiteX2" fmla="*/ 5677 w 15139"/>
                <a:gd name="connsiteY2" fmla="*/ 9462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7570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84" y="5904"/>
                    <a:pt x="11279" y="6056"/>
                    <a:pt x="10597" y="7948"/>
                  </a:cubicBezTo>
                  <a:cubicBezTo>
                    <a:pt x="9992" y="9613"/>
                    <a:pt x="8175" y="11733"/>
                    <a:pt x="5677" y="9462"/>
                  </a:cubicBezTo>
                  <a:cubicBezTo>
                    <a:pt x="5677" y="8856"/>
                    <a:pt x="5677" y="8175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lnTo>
                    <a:pt x="7570" y="5677"/>
                  </a:lnTo>
                  <a:close/>
                </a:path>
              </a:pathLst>
            </a:custGeom>
            <a:solidFill>
              <a:srgbClr val="FAEC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4" name="任意多边形: 形状 673"/>
            <p:cNvSpPr/>
            <p:nvPr/>
          </p:nvSpPr>
          <p:spPr>
            <a:xfrm>
              <a:off x="5840478" y="3379469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753 w 7569"/>
                <a:gd name="connsiteY1" fmla="*/ 5904 h 7569"/>
                <a:gd name="connsiteX2" fmla="*/ 7494 w 7569"/>
                <a:gd name="connsiteY2" fmla="*/ 5677 h 7569"/>
                <a:gd name="connsiteX3" fmla="*/ 7343 w 7569"/>
                <a:gd name="connsiteY3" fmla="*/ 6056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677" y="6510"/>
                    <a:pt x="5753" y="5904"/>
                  </a:cubicBezTo>
                  <a:cubicBezTo>
                    <a:pt x="6359" y="5904"/>
                    <a:pt x="6964" y="5829"/>
                    <a:pt x="7494" y="5677"/>
                  </a:cubicBezTo>
                  <a:lnTo>
                    <a:pt x="7343" y="6056"/>
                  </a:lnTo>
                  <a:cubicBezTo>
                    <a:pt x="7797" y="7570"/>
                    <a:pt x="7191" y="8099"/>
                    <a:pt x="5677" y="772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5" name="任意多边形: 形状 674"/>
            <p:cNvSpPr/>
            <p:nvPr/>
          </p:nvSpPr>
          <p:spPr>
            <a:xfrm>
              <a:off x="5728620" y="2388155"/>
              <a:ext cx="52987" cy="52987"/>
            </a:xfrm>
            <a:custGeom>
              <a:avLst/>
              <a:gdLst>
                <a:gd name="connsiteX0" fmla="*/ 48955 w 52986"/>
                <a:gd name="connsiteY0" fmla="*/ 25744 h 52986"/>
                <a:gd name="connsiteX1" fmla="*/ 49107 w 52986"/>
                <a:gd name="connsiteY1" fmla="*/ 27561 h 52986"/>
                <a:gd name="connsiteX2" fmla="*/ 48879 w 52986"/>
                <a:gd name="connsiteY2" fmla="*/ 33162 h 52986"/>
                <a:gd name="connsiteX3" fmla="*/ 48955 w 52986"/>
                <a:gd name="connsiteY3" fmla="*/ 33086 h 52986"/>
                <a:gd name="connsiteX4" fmla="*/ 47138 w 52986"/>
                <a:gd name="connsiteY4" fmla="*/ 35055 h 52986"/>
                <a:gd name="connsiteX5" fmla="*/ 47138 w 52986"/>
                <a:gd name="connsiteY5" fmla="*/ 35055 h 52986"/>
                <a:gd name="connsiteX6" fmla="*/ 41461 w 52986"/>
                <a:gd name="connsiteY6" fmla="*/ 40656 h 52986"/>
                <a:gd name="connsiteX7" fmla="*/ 23824 w 52986"/>
                <a:gd name="connsiteY7" fmla="*/ 43078 h 52986"/>
                <a:gd name="connsiteX8" fmla="*/ 18298 w 52986"/>
                <a:gd name="connsiteY8" fmla="*/ 47847 h 52986"/>
                <a:gd name="connsiteX9" fmla="*/ 15876 w 52986"/>
                <a:gd name="connsiteY9" fmla="*/ 48907 h 52986"/>
                <a:gd name="connsiteX10" fmla="*/ 9215 w 52986"/>
                <a:gd name="connsiteY10" fmla="*/ 42548 h 52986"/>
                <a:gd name="connsiteX11" fmla="*/ 9215 w 52986"/>
                <a:gd name="connsiteY11" fmla="*/ 42548 h 52986"/>
                <a:gd name="connsiteX12" fmla="*/ 7247 w 52986"/>
                <a:gd name="connsiteY12" fmla="*/ 38764 h 52986"/>
                <a:gd name="connsiteX13" fmla="*/ 7247 w 52986"/>
                <a:gd name="connsiteY13" fmla="*/ 38764 h 52986"/>
                <a:gd name="connsiteX14" fmla="*/ 6036 w 52986"/>
                <a:gd name="connsiteY14" fmla="*/ 36493 h 52986"/>
                <a:gd name="connsiteX15" fmla="*/ 6566 w 52986"/>
                <a:gd name="connsiteY15" fmla="*/ 31421 h 52986"/>
                <a:gd name="connsiteX16" fmla="*/ 8912 w 52986"/>
                <a:gd name="connsiteY16" fmla="*/ 30437 h 52986"/>
                <a:gd name="connsiteX17" fmla="*/ 23900 w 52986"/>
                <a:gd name="connsiteY17" fmla="*/ 28318 h 52986"/>
                <a:gd name="connsiteX18" fmla="*/ 20797 w 52986"/>
                <a:gd name="connsiteY18" fmla="*/ 24381 h 52986"/>
                <a:gd name="connsiteX19" fmla="*/ 20797 w 52986"/>
                <a:gd name="connsiteY19" fmla="*/ 21732 h 52986"/>
                <a:gd name="connsiteX20" fmla="*/ 30258 w 52986"/>
                <a:gd name="connsiteY20" fmla="*/ 14768 h 52986"/>
                <a:gd name="connsiteX21" fmla="*/ 30031 w 52986"/>
                <a:gd name="connsiteY21" fmla="*/ 5988 h 52986"/>
                <a:gd name="connsiteX22" fmla="*/ 33816 w 52986"/>
                <a:gd name="connsiteY22" fmla="*/ 6593 h 52986"/>
                <a:gd name="connsiteX23" fmla="*/ 33740 w 52986"/>
                <a:gd name="connsiteY23" fmla="*/ 6593 h 52986"/>
                <a:gd name="connsiteX24" fmla="*/ 37601 w 52986"/>
                <a:gd name="connsiteY24" fmla="*/ 8410 h 52986"/>
                <a:gd name="connsiteX25" fmla="*/ 37601 w 52986"/>
                <a:gd name="connsiteY25" fmla="*/ 8410 h 52986"/>
                <a:gd name="connsiteX26" fmla="*/ 47063 w 52986"/>
                <a:gd name="connsiteY26" fmla="*/ 19915 h 52986"/>
                <a:gd name="connsiteX27" fmla="*/ 47063 w 52986"/>
                <a:gd name="connsiteY27" fmla="*/ 19840 h 52986"/>
                <a:gd name="connsiteX28" fmla="*/ 48955 w 52986"/>
                <a:gd name="connsiteY28" fmla="*/ 2574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8955" y="25744"/>
                  </a:moveTo>
                  <a:cubicBezTo>
                    <a:pt x="48879" y="26350"/>
                    <a:pt x="48955" y="26955"/>
                    <a:pt x="49107" y="27561"/>
                  </a:cubicBezTo>
                  <a:cubicBezTo>
                    <a:pt x="50166" y="29453"/>
                    <a:pt x="50393" y="31346"/>
                    <a:pt x="48879" y="33162"/>
                  </a:cubicBezTo>
                  <a:lnTo>
                    <a:pt x="48955" y="33086"/>
                  </a:lnTo>
                  <a:cubicBezTo>
                    <a:pt x="48425" y="33843"/>
                    <a:pt x="47744" y="34449"/>
                    <a:pt x="47138" y="35055"/>
                  </a:cubicBezTo>
                  <a:lnTo>
                    <a:pt x="47138" y="35055"/>
                  </a:lnTo>
                  <a:cubicBezTo>
                    <a:pt x="45927" y="37628"/>
                    <a:pt x="46230" y="41716"/>
                    <a:pt x="41461" y="40656"/>
                  </a:cubicBezTo>
                  <a:cubicBezTo>
                    <a:pt x="34800" y="35736"/>
                    <a:pt x="29577" y="41791"/>
                    <a:pt x="23824" y="43078"/>
                  </a:cubicBezTo>
                  <a:cubicBezTo>
                    <a:pt x="21553" y="43608"/>
                    <a:pt x="20115" y="46182"/>
                    <a:pt x="18298" y="47847"/>
                  </a:cubicBezTo>
                  <a:cubicBezTo>
                    <a:pt x="17617" y="48453"/>
                    <a:pt x="16784" y="48831"/>
                    <a:pt x="15876" y="48907"/>
                  </a:cubicBezTo>
                  <a:cubicBezTo>
                    <a:pt x="12546" y="47923"/>
                    <a:pt x="11032" y="45046"/>
                    <a:pt x="9215" y="42548"/>
                  </a:cubicBezTo>
                  <a:lnTo>
                    <a:pt x="9215" y="42548"/>
                  </a:lnTo>
                  <a:cubicBezTo>
                    <a:pt x="8080" y="41564"/>
                    <a:pt x="8458" y="39748"/>
                    <a:pt x="7247" y="38764"/>
                  </a:cubicBezTo>
                  <a:lnTo>
                    <a:pt x="7247" y="38764"/>
                  </a:lnTo>
                  <a:cubicBezTo>
                    <a:pt x="6717" y="38082"/>
                    <a:pt x="6263" y="37325"/>
                    <a:pt x="6036" y="36493"/>
                  </a:cubicBezTo>
                  <a:cubicBezTo>
                    <a:pt x="5430" y="34752"/>
                    <a:pt x="5582" y="33011"/>
                    <a:pt x="6566" y="31421"/>
                  </a:cubicBezTo>
                  <a:cubicBezTo>
                    <a:pt x="7247" y="30816"/>
                    <a:pt x="8004" y="30513"/>
                    <a:pt x="8912" y="30437"/>
                  </a:cubicBezTo>
                  <a:cubicBezTo>
                    <a:pt x="14589" y="34298"/>
                    <a:pt x="18601" y="26879"/>
                    <a:pt x="23900" y="28318"/>
                  </a:cubicBezTo>
                  <a:cubicBezTo>
                    <a:pt x="22007" y="27636"/>
                    <a:pt x="21099" y="26274"/>
                    <a:pt x="20797" y="24381"/>
                  </a:cubicBezTo>
                  <a:cubicBezTo>
                    <a:pt x="20721" y="23473"/>
                    <a:pt x="20721" y="22640"/>
                    <a:pt x="20797" y="21732"/>
                  </a:cubicBezTo>
                  <a:cubicBezTo>
                    <a:pt x="21251" y="10832"/>
                    <a:pt x="21251" y="10832"/>
                    <a:pt x="30258" y="14768"/>
                  </a:cubicBezTo>
                  <a:cubicBezTo>
                    <a:pt x="31545" y="11740"/>
                    <a:pt x="27912" y="8788"/>
                    <a:pt x="30031" y="5988"/>
                  </a:cubicBezTo>
                  <a:cubicBezTo>
                    <a:pt x="31394" y="5533"/>
                    <a:pt x="32681" y="5458"/>
                    <a:pt x="33816" y="6593"/>
                  </a:cubicBezTo>
                  <a:lnTo>
                    <a:pt x="33740" y="6593"/>
                  </a:lnTo>
                  <a:cubicBezTo>
                    <a:pt x="34800" y="7653"/>
                    <a:pt x="36541" y="7350"/>
                    <a:pt x="37601" y="8410"/>
                  </a:cubicBezTo>
                  <a:lnTo>
                    <a:pt x="37601" y="8410"/>
                  </a:lnTo>
                  <a:cubicBezTo>
                    <a:pt x="43429" y="9999"/>
                    <a:pt x="44792" y="15374"/>
                    <a:pt x="47063" y="19915"/>
                  </a:cubicBezTo>
                  <a:lnTo>
                    <a:pt x="47063" y="19840"/>
                  </a:lnTo>
                  <a:cubicBezTo>
                    <a:pt x="48803" y="21581"/>
                    <a:pt x="47214" y="24230"/>
                    <a:pt x="48955" y="25744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6" name="任意多边形: 形状 675"/>
            <p:cNvSpPr/>
            <p:nvPr/>
          </p:nvSpPr>
          <p:spPr>
            <a:xfrm>
              <a:off x="5611178" y="2449818"/>
              <a:ext cx="45417" cy="30278"/>
            </a:xfrm>
            <a:custGeom>
              <a:avLst/>
              <a:gdLst>
                <a:gd name="connsiteX0" fmla="*/ 39078 w 45417"/>
                <a:gd name="connsiteY0" fmla="*/ 26605 h 30278"/>
                <a:gd name="connsiteX1" fmla="*/ 17202 w 45417"/>
                <a:gd name="connsiteY1" fmla="*/ 26377 h 30278"/>
                <a:gd name="connsiteX2" fmla="*/ 6831 w 45417"/>
                <a:gd name="connsiteY2" fmla="*/ 20927 h 30278"/>
                <a:gd name="connsiteX3" fmla="*/ 6756 w 45417"/>
                <a:gd name="connsiteY3" fmla="*/ 19111 h 30278"/>
                <a:gd name="connsiteX4" fmla="*/ 10616 w 45417"/>
                <a:gd name="connsiteY4" fmla="*/ 5864 h 30278"/>
                <a:gd name="connsiteX5" fmla="*/ 10616 w 45417"/>
                <a:gd name="connsiteY5" fmla="*/ 5940 h 30278"/>
                <a:gd name="connsiteX6" fmla="*/ 12508 w 45417"/>
                <a:gd name="connsiteY6" fmla="*/ 6015 h 30278"/>
                <a:gd name="connsiteX7" fmla="*/ 14401 w 45417"/>
                <a:gd name="connsiteY7" fmla="*/ 9573 h 30278"/>
                <a:gd name="connsiteX8" fmla="*/ 13947 w 45417"/>
                <a:gd name="connsiteY8" fmla="*/ 10179 h 30278"/>
                <a:gd name="connsiteX9" fmla="*/ 14325 w 45417"/>
                <a:gd name="connsiteY9" fmla="*/ 9649 h 30278"/>
                <a:gd name="connsiteX10" fmla="*/ 18110 w 45417"/>
                <a:gd name="connsiteY10" fmla="*/ 5940 h 30278"/>
                <a:gd name="connsiteX11" fmla="*/ 29465 w 45417"/>
                <a:gd name="connsiteY11" fmla="*/ 13509 h 30278"/>
                <a:gd name="connsiteX12" fmla="*/ 32795 w 45417"/>
                <a:gd name="connsiteY12" fmla="*/ 13282 h 30278"/>
                <a:gd name="connsiteX13" fmla="*/ 32416 w 45417"/>
                <a:gd name="connsiteY13" fmla="*/ 17294 h 30278"/>
                <a:gd name="connsiteX14" fmla="*/ 29010 w 45417"/>
                <a:gd name="connsiteY14" fmla="*/ 17900 h 30278"/>
                <a:gd name="connsiteX15" fmla="*/ 27345 w 45417"/>
                <a:gd name="connsiteY15" fmla="*/ 18581 h 30278"/>
                <a:gd name="connsiteX16" fmla="*/ 29994 w 45417"/>
                <a:gd name="connsiteY16" fmla="*/ 18808 h 30278"/>
                <a:gd name="connsiteX17" fmla="*/ 39078 w 45417"/>
                <a:gd name="connsiteY17" fmla="*/ 266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39078" y="26605"/>
                  </a:moveTo>
                  <a:cubicBezTo>
                    <a:pt x="31811" y="27891"/>
                    <a:pt x="24696" y="24258"/>
                    <a:pt x="17202" y="26377"/>
                  </a:cubicBezTo>
                  <a:cubicBezTo>
                    <a:pt x="13417" y="27437"/>
                    <a:pt x="10162" y="23123"/>
                    <a:pt x="6831" y="20927"/>
                  </a:cubicBezTo>
                  <a:cubicBezTo>
                    <a:pt x="6831" y="20322"/>
                    <a:pt x="6831" y="19716"/>
                    <a:pt x="6756" y="19111"/>
                  </a:cubicBezTo>
                  <a:cubicBezTo>
                    <a:pt x="3728" y="13434"/>
                    <a:pt x="7740" y="9800"/>
                    <a:pt x="10616" y="5864"/>
                  </a:cubicBezTo>
                  <a:lnTo>
                    <a:pt x="10616" y="5940"/>
                  </a:lnTo>
                  <a:cubicBezTo>
                    <a:pt x="11222" y="5940"/>
                    <a:pt x="11903" y="5940"/>
                    <a:pt x="12508" y="6015"/>
                  </a:cubicBezTo>
                  <a:cubicBezTo>
                    <a:pt x="13720" y="6924"/>
                    <a:pt x="15158" y="7681"/>
                    <a:pt x="14401" y="9573"/>
                  </a:cubicBezTo>
                  <a:cubicBezTo>
                    <a:pt x="13720" y="10557"/>
                    <a:pt x="14704" y="9119"/>
                    <a:pt x="13947" y="10179"/>
                  </a:cubicBezTo>
                  <a:cubicBezTo>
                    <a:pt x="14098" y="10027"/>
                    <a:pt x="14174" y="9876"/>
                    <a:pt x="14325" y="9649"/>
                  </a:cubicBezTo>
                  <a:cubicBezTo>
                    <a:pt x="15082" y="7832"/>
                    <a:pt x="16823" y="7075"/>
                    <a:pt x="18110" y="5940"/>
                  </a:cubicBezTo>
                  <a:cubicBezTo>
                    <a:pt x="24771" y="4199"/>
                    <a:pt x="25226" y="11617"/>
                    <a:pt x="29465" y="13509"/>
                  </a:cubicBezTo>
                  <a:cubicBezTo>
                    <a:pt x="30524" y="12752"/>
                    <a:pt x="31660" y="12298"/>
                    <a:pt x="32795" y="13282"/>
                  </a:cubicBezTo>
                  <a:cubicBezTo>
                    <a:pt x="34309" y="14720"/>
                    <a:pt x="33325" y="16007"/>
                    <a:pt x="32416" y="17294"/>
                  </a:cubicBezTo>
                  <a:cubicBezTo>
                    <a:pt x="31357" y="18127"/>
                    <a:pt x="30221" y="17975"/>
                    <a:pt x="29010" y="17900"/>
                  </a:cubicBezTo>
                  <a:cubicBezTo>
                    <a:pt x="28480" y="17824"/>
                    <a:pt x="27572" y="17521"/>
                    <a:pt x="27345" y="18581"/>
                  </a:cubicBezTo>
                  <a:cubicBezTo>
                    <a:pt x="28253" y="18657"/>
                    <a:pt x="29161" y="18505"/>
                    <a:pt x="29994" y="18808"/>
                  </a:cubicBezTo>
                  <a:cubicBezTo>
                    <a:pt x="33249" y="21079"/>
                    <a:pt x="42332" y="16916"/>
                    <a:pt x="39078" y="26605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7" name="任意多边形: 形状 676"/>
            <p:cNvSpPr/>
            <p:nvPr/>
          </p:nvSpPr>
          <p:spPr>
            <a:xfrm>
              <a:off x="5649253" y="2555288"/>
              <a:ext cx="22709" cy="22709"/>
            </a:xfrm>
            <a:custGeom>
              <a:avLst/>
              <a:gdLst>
                <a:gd name="connsiteX0" fmla="*/ 23787 w 22708"/>
                <a:gd name="connsiteY0" fmla="*/ 16435 h 22708"/>
                <a:gd name="connsiteX1" fmla="*/ 23787 w 22708"/>
                <a:gd name="connsiteY1" fmla="*/ 18101 h 22708"/>
                <a:gd name="connsiteX2" fmla="*/ 21895 w 22708"/>
                <a:gd name="connsiteY2" fmla="*/ 20144 h 22708"/>
                <a:gd name="connsiteX3" fmla="*/ 21895 w 22708"/>
                <a:gd name="connsiteY3" fmla="*/ 20144 h 22708"/>
                <a:gd name="connsiteX4" fmla="*/ 20003 w 22708"/>
                <a:gd name="connsiteY4" fmla="*/ 22037 h 22708"/>
                <a:gd name="connsiteX5" fmla="*/ 20003 w 22708"/>
                <a:gd name="connsiteY5" fmla="*/ 22037 h 22708"/>
                <a:gd name="connsiteX6" fmla="*/ 18110 w 22708"/>
                <a:gd name="connsiteY6" fmla="*/ 23929 h 22708"/>
                <a:gd name="connsiteX7" fmla="*/ 18110 w 22708"/>
                <a:gd name="connsiteY7" fmla="*/ 23929 h 22708"/>
                <a:gd name="connsiteX8" fmla="*/ 16218 w 22708"/>
                <a:gd name="connsiteY8" fmla="*/ 23929 h 22708"/>
                <a:gd name="connsiteX9" fmla="*/ 16218 w 22708"/>
                <a:gd name="connsiteY9" fmla="*/ 23929 h 22708"/>
                <a:gd name="connsiteX10" fmla="*/ 8573 w 22708"/>
                <a:gd name="connsiteY10" fmla="*/ 20144 h 22708"/>
                <a:gd name="connsiteX11" fmla="*/ 8573 w 22708"/>
                <a:gd name="connsiteY11" fmla="*/ 20144 h 22708"/>
                <a:gd name="connsiteX12" fmla="*/ 6680 w 22708"/>
                <a:gd name="connsiteY12" fmla="*/ 18177 h 22708"/>
                <a:gd name="connsiteX13" fmla="*/ 6680 w 22708"/>
                <a:gd name="connsiteY13" fmla="*/ 18177 h 22708"/>
                <a:gd name="connsiteX14" fmla="*/ 8573 w 22708"/>
                <a:gd name="connsiteY14" fmla="*/ 8715 h 22708"/>
                <a:gd name="connsiteX15" fmla="*/ 8573 w 22708"/>
                <a:gd name="connsiteY15" fmla="*/ 8715 h 22708"/>
                <a:gd name="connsiteX16" fmla="*/ 16142 w 22708"/>
                <a:gd name="connsiteY16" fmla="*/ 6822 h 22708"/>
                <a:gd name="connsiteX17" fmla="*/ 16142 w 22708"/>
                <a:gd name="connsiteY17" fmla="*/ 6822 h 22708"/>
                <a:gd name="connsiteX18" fmla="*/ 23787 w 22708"/>
                <a:gd name="connsiteY18" fmla="*/ 16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22708">
                  <a:moveTo>
                    <a:pt x="23787" y="16435"/>
                  </a:moveTo>
                  <a:cubicBezTo>
                    <a:pt x="23787" y="16965"/>
                    <a:pt x="23787" y="17571"/>
                    <a:pt x="23787" y="18101"/>
                  </a:cubicBezTo>
                  <a:cubicBezTo>
                    <a:pt x="23182" y="18782"/>
                    <a:pt x="22576" y="19463"/>
                    <a:pt x="21895" y="20144"/>
                  </a:cubicBezTo>
                  <a:lnTo>
                    <a:pt x="21895" y="20144"/>
                  </a:lnTo>
                  <a:cubicBezTo>
                    <a:pt x="21289" y="20826"/>
                    <a:pt x="20608" y="21431"/>
                    <a:pt x="20003" y="22037"/>
                  </a:cubicBezTo>
                  <a:lnTo>
                    <a:pt x="20003" y="22037"/>
                  </a:lnTo>
                  <a:cubicBezTo>
                    <a:pt x="19397" y="22718"/>
                    <a:pt x="18716" y="23324"/>
                    <a:pt x="18110" y="23929"/>
                  </a:cubicBezTo>
                  <a:lnTo>
                    <a:pt x="18110" y="23929"/>
                  </a:lnTo>
                  <a:cubicBezTo>
                    <a:pt x="17505" y="24459"/>
                    <a:pt x="16899" y="24535"/>
                    <a:pt x="16218" y="23929"/>
                  </a:cubicBezTo>
                  <a:lnTo>
                    <a:pt x="16218" y="23929"/>
                  </a:lnTo>
                  <a:cubicBezTo>
                    <a:pt x="13871" y="22264"/>
                    <a:pt x="10465" y="22718"/>
                    <a:pt x="8573" y="20144"/>
                  </a:cubicBezTo>
                  <a:lnTo>
                    <a:pt x="8573" y="20144"/>
                  </a:lnTo>
                  <a:cubicBezTo>
                    <a:pt x="7967" y="19463"/>
                    <a:pt x="7286" y="18858"/>
                    <a:pt x="6680" y="18177"/>
                  </a:cubicBezTo>
                  <a:lnTo>
                    <a:pt x="6680" y="18177"/>
                  </a:lnTo>
                  <a:cubicBezTo>
                    <a:pt x="4258" y="14392"/>
                    <a:pt x="6756" y="11667"/>
                    <a:pt x="8573" y="8715"/>
                  </a:cubicBezTo>
                  <a:lnTo>
                    <a:pt x="8573" y="8715"/>
                  </a:lnTo>
                  <a:cubicBezTo>
                    <a:pt x="10389" y="5384"/>
                    <a:pt x="12963" y="4854"/>
                    <a:pt x="16142" y="6822"/>
                  </a:cubicBezTo>
                  <a:lnTo>
                    <a:pt x="16142" y="6822"/>
                  </a:lnTo>
                  <a:cubicBezTo>
                    <a:pt x="20684" y="8488"/>
                    <a:pt x="23333" y="11591"/>
                    <a:pt x="23787" y="1643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8" name="任意多边形: 形状 677"/>
            <p:cNvSpPr/>
            <p:nvPr/>
          </p:nvSpPr>
          <p:spPr>
            <a:xfrm>
              <a:off x="5774218" y="2424799"/>
              <a:ext cx="22709" cy="22709"/>
            </a:xfrm>
            <a:custGeom>
              <a:avLst/>
              <a:gdLst>
                <a:gd name="connsiteX0" fmla="*/ 16680 w 22708"/>
                <a:gd name="connsiteY0" fmla="*/ 19378 h 22708"/>
                <a:gd name="connsiteX1" fmla="*/ 7294 w 22708"/>
                <a:gd name="connsiteY1" fmla="*/ 6283 h 22708"/>
                <a:gd name="connsiteX2" fmla="*/ 11079 w 22708"/>
                <a:gd name="connsiteY2" fmla="*/ 6131 h 22708"/>
                <a:gd name="connsiteX3" fmla="*/ 12971 w 22708"/>
                <a:gd name="connsiteY3" fmla="*/ 6131 h 22708"/>
                <a:gd name="connsiteX4" fmla="*/ 12971 w 22708"/>
                <a:gd name="connsiteY4" fmla="*/ 6131 h 22708"/>
                <a:gd name="connsiteX5" fmla="*/ 14864 w 22708"/>
                <a:gd name="connsiteY5" fmla="*/ 7948 h 22708"/>
                <a:gd name="connsiteX6" fmla="*/ 16680 w 22708"/>
                <a:gd name="connsiteY6" fmla="*/ 8099 h 22708"/>
                <a:gd name="connsiteX7" fmla="*/ 18648 w 22708"/>
                <a:gd name="connsiteY7" fmla="*/ 11884 h 22708"/>
                <a:gd name="connsiteX8" fmla="*/ 18648 w 22708"/>
                <a:gd name="connsiteY8" fmla="*/ 11884 h 22708"/>
                <a:gd name="connsiteX9" fmla="*/ 18724 w 22708"/>
                <a:gd name="connsiteY9" fmla="*/ 15669 h 22708"/>
                <a:gd name="connsiteX10" fmla="*/ 18724 w 22708"/>
                <a:gd name="connsiteY10" fmla="*/ 15669 h 22708"/>
                <a:gd name="connsiteX11" fmla="*/ 16680 w 22708"/>
                <a:gd name="connsiteY11" fmla="*/ 19378 h 22708"/>
                <a:gd name="connsiteX12" fmla="*/ 16680 w 22708"/>
                <a:gd name="connsiteY12" fmla="*/ 193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6680" y="19378"/>
                  </a:moveTo>
                  <a:cubicBezTo>
                    <a:pt x="5174" y="19302"/>
                    <a:pt x="3963" y="17637"/>
                    <a:pt x="7294" y="6283"/>
                  </a:cubicBezTo>
                  <a:cubicBezTo>
                    <a:pt x="8581" y="6207"/>
                    <a:pt x="9792" y="6207"/>
                    <a:pt x="11079" y="6131"/>
                  </a:cubicBezTo>
                  <a:cubicBezTo>
                    <a:pt x="11685" y="5526"/>
                    <a:pt x="12366" y="5526"/>
                    <a:pt x="12971" y="6131"/>
                  </a:cubicBezTo>
                  <a:lnTo>
                    <a:pt x="12971" y="6131"/>
                  </a:lnTo>
                  <a:cubicBezTo>
                    <a:pt x="13577" y="6737"/>
                    <a:pt x="14258" y="7342"/>
                    <a:pt x="14864" y="7948"/>
                  </a:cubicBezTo>
                  <a:cubicBezTo>
                    <a:pt x="15469" y="8024"/>
                    <a:pt x="16075" y="8099"/>
                    <a:pt x="16680" y="8099"/>
                  </a:cubicBezTo>
                  <a:cubicBezTo>
                    <a:pt x="17891" y="9083"/>
                    <a:pt x="17589" y="10900"/>
                    <a:pt x="18648" y="11884"/>
                  </a:cubicBezTo>
                  <a:lnTo>
                    <a:pt x="18648" y="11884"/>
                  </a:lnTo>
                  <a:cubicBezTo>
                    <a:pt x="19784" y="13171"/>
                    <a:pt x="19784" y="14382"/>
                    <a:pt x="18724" y="15669"/>
                  </a:cubicBezTo>
                  <a:lnTo>
                    <a:pt x="18724" y="15669"/>
                  </a:lnTo>
                  <a:cubicBezTo>
                    <a:pt x="17437" y="16653"/>
                    <a:pt x="17816" y="18470"/>
                    <a:pt x="16680" y="19378"/>
                  </a:cubicBezTo>
                  <a:lnTo>
                    <a:pt x="16680" y="19378"/>
                  </a:ln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9" name="任意多边形: 形状 678"/>
            <p:cNvSpPr/>
            <p:nvPr/>
          </p:nvSpPr>
          <p:spPr>
            <a:xfrm>
              <a:off x="5588525" y="2556281"/>
              <a:ext cx="22709" cy="22709"/>
            </a:xfrm>
            <a:custGeom>
              <a:avLst/>
              <a:gdLst>
                <a:gd name="connsiteX0" fmla="*/ 19720 w 22708"/>
                <a:gd name="connsiteY0" fmla="*/ 11430 h 22708"/>
                <a:gd name="connsiteX1" fmla="*/ 16011 w 22708"/>
                <a:gd name="connsiteY1" fmla="*/ 19075 h 22708"/>
                <a:gd name="connsiteX2" fmla="*/ 12378 w 22708"/>
                <a:gd name="connsiteY2" fmla="*/ 19075 h 22708"/>
                <a:gd name="connsiteX3" fmla="*/ 8517 w 22708"/>
                <a:gd name="connsiteY3" fmla="*/ 17183 h 22708"/>
                <a:gd name="connsiteX4" fmla="*/ 8517 w 22708"/>
                <a:gd name="connsiteY4" fmla="*/ 17183 h 22708"/>
                <a:gd name="connsiteX5" fmla="*/ 6549 w 22708"/>
                <a:gd name="connsiteY5" fmla="*/ 15291 h 22708"/>
                <a:gd name="connsiteX6" fmla="*/ 6549 w 22708"/>
                <a:gd name="connsiteY6" fmla="*/ 15291 h 22708"/>
                <a:gd name="connsiteX7" fmla="*/ 6397 w 22708"/>
                <a:gd name="connsiteY7" fmla="*/ 11506 h 22708"/>
                <a:gd name="connsiteX8" fmla="*/ 6473 w 22708"/>
                <a:gd name="connsiteY8" fmla="*/ 9613 h 22708"/>
                <a:gd name="connsiteX9" fmla="*/ 10182 w 22708"/>
                <a:gd name="connsiteY9" fmla="*/ 5677 h 22708"/>
                <a:gd name="connsiteX10" fmla="*/ 19720 w 22708"/>
                <a:gd name="connsiteY10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9720" y="11430"/>
                  </a:moveTo>
                  <a:cubicBezTo>
                    <a:pt x="20477" y="14988"/>
                    <a:pt x="17071" y="16502"/>
                    <a:pt x="16011" y="19075"/>
                  </a:cubicBezTo>
                  <a:cubicBezTo>
                    <a:pt x="14799" y="19075"/>
                    <a:pt x="13588" y="19075"/>
                    <a:pt x="12378" y="19075"/>
                  </a:cubicBezTo>
                  <a:cubicBezTo>
                    <a:pt x="11318" y="17940"/>
                    <a:pt x="9501" y="18318"/>
                    <a:pt x="8517" y="17183"/>
                  </a:cubicBezTo>
                  <a:lnTo>
                    <a:pt x="8517" y="17183"/>
                  </a:lnTo>
                  <a:cubicBezTo>
                    <a:pt x="7836" y="16577"/>
                    <a:pt x="7230" y="15896"/>
                    <a:pt x="6549" y="15291"/>
                  </a:cubicBezTo>
                  <a:lnTo>
                    <a:pt x="6549" y="15291"/>
                  </a:lnTo>
                  <a:cubicBezTo>
                    <a:pt x="5413" y="14079"/>
                    <a:pt x="5413" y="12793"/>
                    <a:pt x="6397" y="11506"/>
                  </a:cubicBezTo>
                  <a:cubicBezTo>
                    <a:pt x="6397" y="10900"/>
                    <a:pt x="6473" y="10219"/>
                    <a:pt x="6473" y="9613"/>
                  </a:cubicBezTo>
                  <a:cubicBezTo>
                    <a:pt x="7684" y="8327"/>
                    <a:pt x="8971" y="6964"/>
                    <a:pt x="10182" y="5677"/>
                  </a:cubicBezTo>
                  <a:cubicBezTo>
                    <a:pt x="13437" y="7645"/>
                    <a:pt x="16692" y="9311"/>
                    <a:pt x="19720" y="11430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0" name="任意多边形: 形状 679"/>
            <p:cNvSpPr/>
            <p:nvPr/>
          </p:nvSpPr>
          <p:spPr>
            <a:xfrm>
              <a:off x="5626411" y="2517071"/>
              <a:ext cx="15139" cy="15139"/>
            </a:xfrm>
            <a:custGeom>
              <a:avLst/>
              <a:gdLst>
                <a:gd name="connsiteX0" fmla="*/ 6737 w 15139"/>
                <a:gd name="connsiteY0" fmla="*/ 10824 h 15139"/>
                <a:gd name="connsiteX1" fmla="*/ 11734 w 15139"/>
                <a:gd name="connsiteY1" fmla="*/ 5677 h 15139"/>
                <a:gd name="connsiteX2" fmla="*/ 8630 w 15139"/>
                <a:gd name="connsiteY2" fmla="*/ 16653 h 15139"/>
                <a:gd name="connsiteX3" fmla="*/ 7116 w 15139"/>
                <a:gd name="connsiteY3" fmla="*/ 16426 h 15139"/>
                <a:gd name="connsiteX4" fmla="*/ 6737 w 15139"/>
                <a:gd name="connsiteY4" fmla="*/ 10824 h 15139"/>
                <a:gd name="connsiteX5" fmla="*/ 6737 w 15139"/>
                <a:gd name="connsiteY5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737" y="10824"/>
                  </a:moveTo>
                  <a:cubicBezTo>
                    <a:pt x="9235" y="9916"/>
                    <a:pt x="8781" y="6207"/>
                    <a:pt x="11734" y="5677"/>
                  </a:cubicBezTo>
                  <a:cubicBezTo>
                    <a:pt x="14761" y="15063"/>
                    <a:pt x="14761" y="15063"/>
                    <a:pt x="8630" y="16653"/>
                  </a:cubicBezTo>
                  <a:cubicBezTo>
                    <a:pt x="8176" y="16426"/>
                    <a:pt x="7646" y="16350"/>
                    <a:pt x="7116" y="16426"/>
                  </a:cubicBezTo>
                  <a:cubicBezTo>
                    <a:pt x="4997" y="14685"/>
                    <a:pt x="5526" y="12793"/>
                    <a:pt x="6737" y="10824"/>
                  </a:cubicBezTo>
                  <a:lnTo>
                    <a:pt x="6737" y="10824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1" name="任意多边形: 形状 680"/>
            <p:cNvSpPr/>
            <p:nvPr/>
          </p:nvSpPr>
          <p:spPr>
            <a:xfrm>
              <a:off x="5740920" y="2431402"/>
              <a:ext cx="15139" cy="22709"/>
            </a:xfrm>
            <a:custGeom>
              <a:avLst/>
              <a:gdLst>
                <a:gd name="connsiteX0" fmla="*/ 11979 w 15139"/>
                <a:gd name="connsiteY0" fmla="*/ 16559 h 22708"/>
                <a:gd name="connsiteX1" fmla="*/ 11146 w 15139"/>
                <a:gd name="connsiteY1" fmla="*/ 16484 h 22708"/>
                <a:gd name="connsiteX2" fmla="*/ 10314 w 15139"/>
                <a:gd name="connsiteY2" fmla="*/ 16484 h 22708"/>
                <a:gd name="connsiteX3" fmla="*/ 5696 w 15139"/>
                <a:gd name="connsiteY3" fmla="*/ 12169 h 22708"/>
                <a:gd name="connsiteX4" fmla="*/ 6075 w 15139"/>
                <a:gd name="connsiteY4" fmla="*/ 9671 h 22708"/>
                <a:gd name="connsiteX5" fmla="*/ 16369 w 15139"/>
                <a:gd name="connsiteY5" fmla="*/ 14364 h 22708"/>
                <a:gd name="connsiteX6" fmla="*/ 15613 w 15139"/>
                <a:gd name="connsiteY6" fmla="*/ 16484 h 22708"/>
                <a:gd name="connsiteX7" fmla="*/ 15688 w 15139"/>
                <a:gd name="connsiteY7" fmla="*/ 16484 h 22708"/>
                <a:gd name="connsiteX8" fmla="*/ 11979 w 15139"/>
                <a:gd name="connsiteY8" fmla="*/ 16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1979" y="16559"/>
                  </a:moveTo>
                  <a:lnTo>
                    <a:pt x="11146" y="16484"/>
                  </a:lnTo>
                  <a:lnTo>
                    <a:pt x="10314" y="16484"/>
                  </a:lnTo>
                  <a:cubicBezTo>
                    <a:pt x="8421" y="15500"/>
                    <a:pt x="6529" y="14364"/>
                    <a:pt x="5696" y="12169"/>
                  </a:cubicBezTo>
                  <a:cubicBezTo>
                    <a:pt x="5621" y="11336"/>
                    <a:pt x="5772" y="10504"/>
                    <a:pt x="6075" y="9671"/>
                  </a:cubicBezTo>
                  <a:cubicBezTo>
                    <a:pt x="12509" y="3540"/>
                    <a:pt x="13493" y="3994"/>
                    <a:pt x="16369" y="14364"/>
                  </a:cubicBezTo>
                  <a:cubicBezTo>
                    <a:pt x="16597" y="15272"/>
                    <a:pt x="16294" y="15954"/>
                    <a:pt x="15613" y="16484"/>
                  </a:cubicBezTo>
                  <a:lnTo>
                    <a:pt x="15688" y="16484"/>
                  </a:lnTo>
                  <a:cubicBezTo>
                    <a:pt x="14477" y="17770"/>
                    <a:pt x="13266" y="17770"/>
                    <a:pt x="11979" y="16559"/>
                  </a:cubicBez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2" name="任意多边形: 形状 681"/>
            <p:cNvSpPr/>
            <p:nvPr/>
          </p:nvSpPr>
          <p:spPr>
            <a:xfrm>
              <a:off x="5587578" y="2542454"/>
              <a:ext cx="15139" cy="15139"/>
            </a:xfrm>
            <a:custGeom>
              <a:avLst/>
              <a:gdLst>
                <a:gd name="connsiteX0" fmla="*/ 13400 w 15139"/>
                <a:gd name="connsiteY0" fmla="*/ 8226 h 15139"/>
                <a:gd name="connsiteX1" fmla="*/ 12870 w 15139"/>
                <a:gd name="connsiteY1" fmla="*/ 13147 h 15139"/>
                <a:gd name="connsiteX2" fmla="*/ 5679 w 15139"/>
                <a:gd name="connsiteY2" fmla="*/ 10119 h 15139"/>
                <a:gd name="connsiteX3" fmla="*/ 5679 w 15139"/>
                <a:gd name="connsiteY3" fmla="*/ 10119 h 15139"/>
                <a:gd name="connsiteX4" fmla="*/ 11281 w 15139"/>
                <a:gd name="connsiteY4" fmla="*/ 6258 h 15139"/>
                <a:gd name="connsiteX5" fmla="*/ 13400 w 15139"/>
                <a:gd name="connsiteY5" fmla="*/ 8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400" y="8226"/>
                  </a:moveTo>
                  <a:cubicBezTo>
                    <a:pt x="13930" y="9967"/>
                    <a:pt x="15217" y="11935"/>
                    <a:pt x="12870" y="13147"/>
                  </a:cubicBezTo>
                  <a:cubicBezTo>
                    <a:pt x="9388" y="14963"/>
                    <a:pt x="8177" y="10800"/>
                    <a:pt x="5679" y="10119"/>
                  </a:cubicBezTo>
                  <a:lnTo>
                    <a:pt x="5679" y="10119"/>
                  </a:lnTo>
                  <a:cubicBezTo>
                    <a:pt x="5604" y="6031"/>
                    <a:pt x="7496" y="4820"/>
                    <a:pt x="11281" y="6258"/>
                  </a:cubicBezTo>
                  <a:cubicBezTo>
                    <a:pt x="12037" y="6939"/>
                    <a:pt x="12719" y="7621"/>
                    <a:pt x="13400" y="8226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3" name="任意多边形: 形状 682"/>
            <p:cNvSpPr/>
            <p:nvPr/>
          </p:nvSpPr>
          <p:spPr>
            <a:xfrm>
              <a:off x="5694159" y="2442436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900 w 15139"/>
                <a:gd name="connsiteY1" fmla="*/ 9462 h 15139"/>
                <a:gd name="connsiteX2" fmla="*/ 5677 w 15139"/>
                <a:gd name="connsiteY2" fmla="*/ 9462 h 15139"/>
                <a:gd name="connsiteX3" fmla="*/ 5677 w 15139"/>
                <a:gd name="connsiteY3" fmla="*/ 7645 h 15139"/>
                <a:gd name="connsiteX4" fmla="*/ 7494 w 15139"/>
                <a:gd name="connsiteY4" fmla="*/ 5677 h 15139"/>
                <a:gd name="connsiteX5" fmla="*/ 74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10068" y="5677"/>
                    <a:pt x="12036" y="6737"/>
                    <a:pt x="10900" y="9462"/>
                  </a:cubicBezTo>
                  <a:cubicBezTo>
                    <a:pt x="9538" y="12641"/>
                    <a:pt x="7418" y="9840"/>
                    <a:pt x="5677" y="9462"/>
                  </a:cubicBezTo>
                  <a:cubicBezTo>
                    <a:pt x="5677" y="8856"/>
                    <a:pt x="5677" y="8251"/>
                    <a:pt x="5677" y="7645"/>
                  </a:cubicBezTo>
                  <a:cubicBezTo>
                    <a:pt x="6207" y="6964"/>
                    <a:pt x="6813" y="6283"/>
                    <a:pt x="7494" y="5677"/>
                  </a:cubicBezTo>
                  <a:lnTo>
                    <a:pt x="7494" y="5677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4" name="任意多边形: 形状 683"/>
            <p:cNvSpPr/>
            <p:nvPr/>
          </p:nvSpPr>
          <p:spPr>
            <a:xfrm>
              <a:off x="5739349" y="2430930"/>
              <a:ext cx="7570" cy="15139"/>
            </a:xfrm>
            <a:custGeom>
              <a:avLst/>
              <a:gdLst>
                <a:gd name="connsiteX0" fmla="*/ 7721 w 7569"/>
                <a:gd name="connsiteY0" fmla="*/ 11581 h 15139"/>
                <a:gd name="connsiteX1" fmla="*/ 5980 w 7569"/>
                <a:gd name="connsiteY1" fmla="*/ 11354 h 15139"/>
                <a:gd name="connsiteX2" fmla="*/ 5677 w 7569"/>
                <a:gd name="connsiteY2" fmla="*/ 9538 h 15139"/>
                <a:gd name="connsiteX3" fmla="*/ 5753 w 7569"/>
                <a:gd name="connsiteY3" fmla="*/ 5980 h 15139"/>
                <a:gd name="connsiteX4" fmla="*/ 6056 w 7569"/>
                <a:gd name="connsiteY4" fmla="*/ 5677 h 15139"/>
                <a:gd name="connsiteX5" fmla="*/ 8024 w 7569"/>
                <a:gd name="connsiteY5" fmla="*/ 11203 h 15139"/>
                <a:gd name="connsiteX6" fmla="*/ 7721 w 7569"/>
                <a:gd name="connsiteY6" fmla="*/ 115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721" y="11581"/>
                  </a:moveTo>
                  <a:cubicBezTo>
                    <a:pt x="7115" y="11506"/>
                    <a:pt x="6585" y="11430"/>
                    <a:pt x="5980" y="11354"/>
                  </a:cubicBezTo>
                  <a:cubicBezTo>
                    <a:pt x="5980" y="10749"/>
                    <a:pt x="5904" y="10143"/>
                    <a:pt x="5677" y="9538"/>
                  </a:cubicBezTo>
                  <a:cubicBezTo>
                    <a:pt x="5677" y="8327"/>
                    <a:pt x="5753" y="7191"/>
                    <a:pt x="5753" y="5980"/>
                  </a:cubicBezTo>
                  <a:lnTo>
                    <a:pt x="6056" y="5677"/>
                  </a:lnTo>
                  <a:cubicBezTo>
                    <a:pt x="10294" y="6207"/>
                    <a:pt x="8780" y="8856"/>
                    <a:pt x="8024" y="11203"/>
                  </a:cubicBezTo>
                  <a:lnTo>
                    <a:pt x="7721" y="11581"/>
                  </a:ln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5" name="任意多边形: 形状 684"/>
            <p:cNvSpPr/>
            <p:nvPr/>
          </p:nvSpPr>
          <p:spPr>
            <a:xfrm>
              <a:off x="6422040" y="4301665"/>
              <a:ext cx="15139" cy="15139"/>
            </a:xfrm>
            <a:custGeom>
              <a:avLst/>
              <a:gdLst>
                <a:gd name="connsiteX0" fmla="*/ 5759 w 15139"/>
                <a:gd name="connsiteY0" fmla="*/ 13247 h 15139"/>
                <a:gd name="connsiteX1" fmla="*/ 7651 w 15139"/>
                <a:gd name="connsiteY1" fmla="*/ 5677 h 15139"/>
                <a:gd name="connsiteX2" fmla="*/ 9544 w 15139"/>
                <a:gd name="connsiteY2" fmla="*/ 5677 h 15139"/>
                <a:gd name="connsiteX3" fmla="*/ 5759 w 15139"/>
                <a:gd name="connsiteY3" fmla="*/ 15139 h 15139"/>
                <a:gd name="connsiteX4" fmla="*/ 5759 w 15139"/>
                <a:gd name="connsiteY4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59" y="13247"/>
                  </a:moveTo>
                  <a:cubicBezTo>
                    <a:pt x="5381" y="10446"/>
                    <a:pt x="6364" y="8024"/>
                    <a:pt x="7651" y="5677"/>
                  </a:cubicBezTo>
                  <a:cubicBezTo>
                    <a:pt x="8257" y="5677"/>
                    <a:pt x="8862" y="5677"/>
                    <a:pt x="9544" y="5677"/>
                  </a:cubicBezTo>
                  <a:cubicBezTo>
                    <a:pt x="11587" y="12187"/>
                    <a:pt x="10452" y="15064"/>
                    <a:pt x="5759" y="15139"/>
                  </a:cubicBezTo>
                  <a:cubicBezTo>
                    <a:pt x="5759" y="14458"/>
                    <a:pt x="5759" y="13852"/>
                    <a:pt x="5759" y="13247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" name="任意多边形: 形状 685"/>
            <p:cNvSpPr/>
            <p:nvPr/>
          </p:nvSpPr>
          <p:spPr>
            <a:xfrm>
              <a:off x="6059692" y="3394224"/>
              <a:ext cx="37848" cy="30278"/>
            </a:xfrm>
            <a:custGeom>
              <a:avLst/>
              <a:gdLst>
                <a:gd name="connsiteX0" fmla="*/ 35350 w 37847"/>
                <a:gd name="connsiteY0" fmla="*/ 10072 h 30278"/>
                <a:gd name="connsiteX1" fmla="*/ 37166 w 37847"/>
                <a:gd name="connsiteY1" fmla="*/ 21427 h 30278"/>
                <a:gd name="connsiteX2" fmla="*/ 37242 w 37847"/>
                <a:gd name="connsiteY2" fmla="*/ 21427 h 30278"/>
                <a:gd name="connsiteX3" fmla="*/ 35350 w 37847"/>
                <a:gd name="connsiteY3" fmla="*/ 23395 h 30278"/>
                <a:gd name="connsiteX4" fmla="*/ 35350 w 37847"/>
                <a:gd name="connsiteY4" fmla="*/ 23395 h 30278"/>
                <a:gd name="connsiteX5" fmla="*/ 33457 w 37847"/>
                <a:gd name="connsiteY5" fmla="*/ 23470 h 30278"/>
                <a:gd name="connsiteX6" fmla="*/ 31716 w 37847"/>
                <a:gd name="connsiteY6" fmla="*/ 23395 h 30278"/>
                <a:gd name="connsiteX7" fmla="*/ 28840 w 37847"/>
                <a:gd name="connsiteY7" fmla="*/ 21048 h 30278"/>
                <a:gd name="connsiteX8" fmla="*/ 8705 w 37847"/>
                <a:gd name="connsiteY8" fmla="*/ 27179 h 30278"/>
                <a:gd name="connsiteX9" fmla="*/ 5677 w 37847"/>
                <a:gd name="connsiteY9" fmla="*/ 18323 h 30278"/>
                <a:gd name="connsiteX10" fmla="*/ 12035 w 37847"/>
                <a:gd name="connsiteY10" fmla="*/ 15825 h 30278"/>
                <a:gd name="connsiteX11" fmla="*/ 17486 w 37847"/>
                <a:gd name="connsiteY11" fmla="*/ 14311 h 30278"/>
                <a:gd name="connsiteX12" fmla="*/ 19605 w 37847"/>
                <a:gd name="connsiteY12" fmla="*/ 12949 h 30278"/>
                <a:gd name="connsiteX13" fmla="*/ 29446 w 37847"/>
                <a:gd name="connsiteY13" fmla="*/ 5682 h 30278"/>
                <a:gd name="connsiteX14" fmla="*/ 35350 w 37847"/>
                <a:gd name="connsiteY14" fmla="*/ 1007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35350" y="10072"/>
                  </a:moveTo>
                  <a:cubicBezTo>
                    <a:pt x="36031" y="13857"/>
                    <a:pt x="37923" y="17415"/>
                    <a:pt x="37166" y="21427"/>
                  </a:cubicBezTo>
                  <a:lnTo>
                    <a:pt x="37242" y="21427"/>
                  </a:lnTo>
                  <a:cubicBezTo>
                    <a:pt x="36561" y="22032"/>
                    <a:pt x="36031" y="22789"/>
                    <a:pt x="35350" y="23395"/>
                  </a:cubicBezTo>
                  <a:lnTo>
                    <a:pt x="35350" y="23395"/>
                  </a:lnTo>
                  <a:cubicBezTo>
                    <a:pt x="34744" y="24000"/>
                    <a:pt x="34139" y="24076"/>
                    <a:pt x="33457" y="23470"/>
                  </a:cubicBezTo>
                  <a:cubicBezTo>
                    <a:pt x="32852" y="23395"/>
                    <a:pt x="32322" y="23395"/>
                    <a:pt x="31716" y="23395"/>
                  </a:cubicBezTo>
                  <a:cubicBezTo>
                    <a:pt x="31413" y="21805"/>
                    <a:pt x="31111" y="20291"/>
                    <a:pt x="28840" y="21048"/>
                  </a:cubicBezTo>
                  <a:cubicBezTo>
                    <a:pt x="22179" y="23168"/>
                    <a:pt x="15442" y="25136"/>
                    <a:pt x="8705" y="27179"/>
                  </a:cubicBezTo>
                  <a:cubicBezTo>
                    <a:pt x="6358" y="24682"/>
                    <a:pt x="5753" y="21578"/>
                    <a:pt x="5677" y="18323"/>
                  </a:cubicBezTo>
                  <a:cubicBezTo>
                    <a:pt x="6585" y="14387"/>
                    <a:pt x="9235" y="14387"/>
                    <a:pt x="12035" y="15825"/>
                  </a:cubicBezTo>
                  <a:cubicBezTo>
                    <a:pt x="14533" y="17112"/>
                    <a:pt x="16123" y="16431"/>
                    <a:pt x="17486" y="14311"/>
                  </a:cubicBezTo>
                  <a:cubicBezTo>
                    <a:pt x="18091" y="13706"/>
                    <a:pt x="18848" y="13252"/>
                    <a:pt x="19605" y="12949"/>
                  </a:cubicBezTo>
                  <a:cubicBezTo>
                    <a:pt x="24298" y="12419"/>
                    <a:pt x="24753" y="6212"/>
                    <a:pt x="29446" y="5682"/>
                  </a:cubicBezTo>
                  <a:cubicBezTo>
                    <a:pt x="32625" y="5531"/>
                    <a:pt x="33155" y="8937"/>
                    <a:pt x="35350" y="1007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7" name="任意多边形: 形状 686"/>
            <p:cNvSpPr/>
            <p:nvPr/>
          </p:nvSpPr>
          <p:spPr>
            <a:xfrm>
              <a:off x="6106974" y="3343589"/>
              <a:ext cx="15139" cy="15139"/>
            </a:xfrm>
            <a:custGeom>
              <a:avLst/>
              <a:gdLst>
                <a:gd name="connsiteX0" fmla="*/ 10853 w 15139"/>
                <a:gd name="connsiteY0" fmla="*/ 7570 h 15139"/>
                <a:gd name="connsiteX1" fmla="*/ 9566 w 15139"/>
                <a:gd name="connsiteY1" fmla="*/ 14231 h 15139"/>
                <a:gd name="connsiteX2" fmla="*/ 7900 w 15139"/>
                <a:gd name="connsiteY2" fmla="*/ 13852 h 15139"/>
                <a:gd name="connsiteX3" fmla="*/ 7144 w 15139"/>
                <a:gd name="connsiteY3" fmla="*/ 5753 h 15139"/>
                <a:gd name="connsiteX4" fmla="*/ 8658 w 15139"/>
                <a:gd name="connsiteY4" fmla="*/ 5677 h 15139"/>
                <a:gd name="connsiteX5" fmla="*/ 10853 w 15139"/>
                <a:gd name="connsiteY5" fmla="*/ 7570 h 15139"/>
                <a:gd name="connsiteX6" fmla="*/ 10853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53" y="7570"/>
                  </a:moveTo>
                  <a:cubicBezTo>
                    <a:pt x="10625" y="9840"/>
                    <a:pt x="12291" y="12490"/>
                    <a:pt x="9566" y="14231"/>
                  </a:cubicBezTo>
                  <a:cubicBezTo>
                    <a:pt x="9187" y="14458"/>
                    <a:pt x="8279" y="14231"/>
                    <a:pt x="7900" y="13852"/>
                  </a:cubicBezTo>
                  <a:cubicBezTo>
                    <a:pt x="5327" y="11430"/>
                    <a:pt x="4873" y="8705"/>
                    <a:pt x="7144" y="5753"/>
                  </a:cubicBezTo>
                  <a:cubicBezTo>
                    <a:pt x="7673" y="5753"/>
                    <a:pt x="8203" y="5753"/>
                    <a:pt x="8658" y="5677"/>
                  </a:cubicBezTo>
                  <a:cubicBezTo>
                    <a:pt x="9566" y="6131"/>
                    <a:pt x="10247" y="6813"/>
                    <a:pt x="10853" y="7570"/>
                  </a:cubicBezTo>
                  <a:lnTo>
                    <a:pt x="10853" y="7570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8" name="任意多边形: 形状 687"/>
            <p:cNvSpPr/>
            <p:nvPr/>
          </p:nvSpPr>
          <p:spPr>
            <a:xfrm>
              <a:off x="6142654" y="3353051"/>
              <a:ext cx="22709" cy="15139"/>
            </a:xfrm>
            <a:custGeom>
              <a:avLst/>
              <a:gdLst>
                <a:gd name="connsiteX0" fmla="*/ 17031 w 22708"/>
                <a:gd name="connsiteY0" fmla="*/ 9386 h 15139"/>
                <a:gd name="connsiteX1" fmla="*/ 5677 w 22708"/>
                <a:gd name="connsiteY1" fmla="*/ 13171 h 15139"/>
                <a:gd name="connsiteX2" fmla="*/ 5677 w 22708"/>
                <a:gd name="connsiteY2" fmla="*/ 11354 h 15139"/>
                <a:gd name="connsiteX3" fmla="*/ 7570 w 22708"/>
                <a:gd name="connsiteY3" fmla="*/ 7570 h 15139"/>
                <a:gd name="connsiteX4" fmla="*/ 7570 w 22708"/>
                <a:gd name="connsiteY4" fmla="*/ 7570 h 15139"/>
                <a:gd name="connsiteX5" fmla="*/ 11354 w 22708"/>
                <a:gd name="connsiteY5" fmla="*/ 5677 h 15139"/>
                <a:gd name="connsiteX6" fmla="*/ 15064 w 22708"/>
                <a:gd name="connsiteY6" fmla="*/ 5677 h 15139"/>
                <a:gd name="connsiteX7" fmla="*/ 17031 w 22708"/>
                <a:gd name="connsiteY7" fmla="*/ 7645 h 15139"/>
                <a:gd name="connsiteX8" fmla="*/ 17031 w 22708"/>
                <a:gd name="connsiteY8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17031" y="9386"/>
                  </a:moveTo>
                  <a:cubicBezTo>
                    <a:pt x="12414" y="8175"/>
                    <a:pt x="9917" y="13322"/>
                    <a:pt x="5677" y="13171"/>
                  </a:cubicBezTo>
                  <a:cubicBezTo>
                    <a:pt x="5677" y="12565"/>
                    <a:pt x="5677" y="11960"/>
                    <a:pt x="5677" y="11354"/>
                  </a:cubicBezTo>
                  <a:cubicBezTo>
                    <a:pt x="6964" y="10446"/>
                    <a:pt x="6132" y="8402"/>
                    <a:pt x="7570" y="7570"/>
                  </a:cubicBezTo>
                  <a:lnTo>
                    <a:pt x="7570" y="7570"/>
                  </a:lnTo>
                  <a:cubicBezTo>
                    <a:pt x="8705" y="6585"/>
                    <a:pt x="9992" y="6056"/>
                    <a:pt x="11354" y="5677"/>
                  </a:cubicBezTo>
                  <a:cubicBezTo>
                    <a:pt x="12566" y="5677"/>
                    <a:pt x="13852" y="5677"/>
                    <a:pt x="15064" y="5677"/>
                  </a:cubicBezTo>
                  <a:cubicBezTo>
                    <a:pt x="15745" y="6283"/>
                    <a:pt x="16275" y="7040"/>
                    <a:pt x="17031" y="7645"/>
                  </a:cubicBezTo>
                  <a:cubicBezTo>
                    <a:pt x="17031" y="8175"/>
                    <a:pt x="17031" y="8781"/>
                    <a:pt x="17031" y="9386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9" name="任意多边形: 形状 688"/>
            <p:cNvSpPr/>
            <p:nvPr/>
          </p:nvSpPr>
          <p:spPr>
            <a:xfrm>
              <a:off x="6175260" y="3375760"/>
              <a:ext cx="15139" cy="15139"/>
            </a:xfrm>
            <a:custGeom>
              <a:avLst/>
              <a:gdLst>
                <a:gd name="connsiteX0" fmla="*/ 11071 w 15139"/>
                <a:gd name="connsiteY0" fmla="*/ 5753 h 15139"/>
                <a:gd name="connsiteX1" fmla="*/ 8951 w 15139"/>
                <a:gd name="connsiteY1" fmla="*/ 11127 h 15139"/>
                <a:gd name="connsiteX2" fmla="*/ 5696 w 15139"/>
                <a:gd name="connsiteY2" fmla="*/ 8932 h 15139"/>
                <a:gd name="connsiteX3" fmla="*/ 9254 w 15139"/>
                <a:gd name="connsiteY3" fmla="*/ 5677 h 15139"/>
                <a:gd name="connsiteX4" fmla="*/ 11071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71" y="5753"/>
                  </a:moveTo>
                  <a:cubicBezTo>
                    <a:pt x="10919" y="7797"/>
                    <a:pt x="11903" y="10295"/>
                    <a:pt x="8951" y="11127"/>
                  </a:cubicBezTo>
                  <a:cubicBezTo>
                    <a:pt x="7210" y="11581"/>
                    <a:pt x="5848" y="10749"/>
                    <a:pt x="5696" y="8932"/>
                  </a:cubicBezTo>
                  <a:cubicBezTo>
                    <a:pt x="5469" y="6434"/>
                    <a:pt x="7286" y="5980"/>
                    <a:pt x="9254" y="5677"/>
                  </a:cubicBezTo>
                  <a:cubicBezTo>
                    <a:pt x="9784" y="5677"/>
                    <a:pt x="10390" y="5753"/>
                    <a:pt x="11071" y="5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0" name="任意多边形: 形状 689"/>
            <p:cNvSpPr/>
            <p:nvPr/>
          </p:nvSpPr>
          <p:spPr>
            <a:xfrm>
              <a:off x="6101300" y="3320729"/>
              <a:ext cx="7570" cy="15139"/>
            </a:xfrm>
            <a:custGeom>
              <a:avLst/>
              <a:gdLst>
                <a:gd name="connsiteX0" fmla="*/ 8881 w 7569"/>
                <a:gd name="connsiteY0" fmla="*/ 5677 h 15139"/>
                <a:gd name="connsiteX1" fmla="*/ 7897 w 7569"/>
                <a:gd name="connsiteY1" fmla="*/ 10597 h 15139"/>
                <a:gd name="connsiteX2" fmla="*/ 6307 w 7569"/>
                <a:gd name="connsiteY2" fmla="*/ 10370 h 15139"/>
                <a:gd name="connsiteX3" fmla="*/ 7140 w 7569"/>
                <a:gd name="connsiteY3" fmla="*/ 5677 h 15139"/>
                <a:gd name="connsiteX4" fmla="*/ 8881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1" y="5677"/>
                  </a:moveTo>
                  <a:cubicBezTo>
                    <a:pt x="8881" y="7418"/>
                    <a:pt x="9562" y="9310"/>
                    <a:pt x="7897" y="10597"/>
                  </a:cubicBezTo>
                  <a:cubicBezTo>
                    <a:pt x="7594" y="10824"/>
                    <a:pt x="6610" y="10673"/>
                    <a:pt x="6307" y="10370"/>
                  </a:cubicBezTo>
                  <a:cubicBezTo>
                    <a:pt x="4642" y="8478"/>
                    <a:pt x="6762" y="7191"/>
                    <a:pt x="7140" y="5677"/>
                  </a:cubicBezTo>
                  <a:cubicBezTo>
                    <a:pt x="7746" y="5677"/>
                    <a:pt x="8275" y="5677"/>
                    <a:pt x="8881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1" name="任意多边形: 形状 690"/>
            <p:cNvSpPr/>
            <p:nvPr/>
          </p:nvSpPr>
          <p:spPr>
            <a:xfrm>
              <a:off x="5574319" y="3538138"/>
              <a:ext cx="45417" cy="45417"/>
            </a:xfrm>
            <a:custGeom>
              <a:avLst/>
              <a:gdLst>
                <a:gd name="connsiteX0" fmla="*/ 41723 w 45417"/>
                <a:gd name="connsiteY0" fmla="*/ 23984 h 45417"/>
                <a:gd name="connsiteX1" fmla="*/ 41799 w 45417"/>
                <a:gd name="connsiteY1" fmla="*/ 25801 h 45417"/>
                <a:gd name="connsiteX2" fmla="*/ 42328 w 45417"/>
                <a:gd name="connsiteY2" fmla="*/ 27239 h 45417"/>
                <a:gd name="connsiteX3" fmla="*/ 42026 w 45417"/>
                <a:gd name="connsiteY3" fmla="*/ 27996 h 45417"/>
                <a:gd name="connsiteX4" fmla="*/ 40512 w 45417"/>
                <a:gd name="connsiteY4" fmla="*/ 33824 h 45417"/>
                <a:gd name="connsiteX5" fmla="*/ 34759 w 45417"/>
                <a:gd name="connsiteY5" fmla="*/ 43286 h 45417"/>
                <a:gd name="connsiteX6" fmla="*/ 23708 w 45417"/>
                <a:gd name="connsiteY6" fmla="*/ 43740 h 45417"/>
                <a:gd name="connsiteX7" fmla="*/ 10688 w 45417"/>
                <a:gd name="connsiteY7" fmla="*/ 37987 h 45417"/>
                <a:gd name="connsiteX8" fmla="*/ 12050 w 45417"/>
                <a:gd name="connsiteY8" fmla="*/ 31856 h 45417"/>
                <a:gd name="connsiteX9" fmla="*/ 14700 w 45417"/>
                <a:gd name="connsiteY9" fmla="*/ 32083 h 45417"/>
                <a:gd name="connsiteX10" fmla="*/ 19999 w 45417"/>
                <a:gd name="connsiteY10" fmla="*/ 31402 h 45417"/>
                <a:gd name="connsiteX11" fmla="*/ 14246 w 45417"/>
                <a:gd name="connsiteY11" fmla="*/ 29282 h 45417"/>
                <a:gd name="connsiteX12" fmla="*/ 7357 w 45417"/>
                <a:gd name="connsiteY12" fmla="*/ 18155 h 45417"/>
                <a:gd name="connsiteX13" fmla="*/ 7357 w 45417"/>
                <a:gd name="connsiteY13" fmla="*/ 17928 h 45417"/>
                <a:gd name="connsiteX14" fmla="*/ 21891 w 45417"/>
                <a:gd name="connsiteY14" fmla="*/ 8088 h 45417"/>
                <a:gd name="connsiteX15" fmla="*/ 27038 w 45417"/>
                <a:gd name="connsiteY15" fmla="*/ 17322 h 45417"/>
                <a:gd name="connsiteX16" fmla="*/ 22648 w 45417"/>
                <a:gd name="connsiteY16" fmla="*/ 8693 h 45417"/>
                <a:gd name="connsiteX17" fmla="*/ 22042 w 45417"/>
                <a:gd name="connsiteY17" fmla="*/ 7331 h 45417"/>
                <a:gd name="connsiteX18" fmla="*/ 22496 w 45417"/>
                <a:gd name="connsiteY18" fmla="*/ 6574 h 45417"/>
                <a:gd name="connsiteX19" fmla="*/ 22496 w 45417"/>
                <a:gd name="connsiteY19" fmla="*/ 6574 h 45417"/>
                <a:gd name="connsiteX20" fmla="*/ 34381 w 45417"/>
                <a:gd name="connsiteY20" fmla="*/ 12099 h 45417"/>
                <a:gd name="connsiteX21" fmla="*/ 41723 w 45417"/>
                <a:gd name="connsiteY21" fmla="*/ 2398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41723" y="23984"/>
                  </a:moveTo>
                  <a:cubicBezTo>
                    <a:pt x="41723" y="24589"/>
                    <a:pt x="41799" y="25195"/>
                    <a:pt x="41799" y="25801"/>
                  </a:cubicBezTo>
                  <a:cubicBezTo>
                    <a:pt x="42253" y="26255"/>
                    <a:pt x="42404" y="26709"/>
                    <a:pt x="42328" y="27239"/>
                  </a:cubicBezTo>
                  <a:cubicBezTo>
                    <a:pt x="42253" y="27768"/>
                    <a:pt x="42102" y="27996"/>
                    <a:pt x="42026" y="27996"/>
                  </a:cubicBezTo>
                  <a:cubicBezTo>
                    <a:pt x="39074" y="29282"/>
                    <a:pt x="39301" y="31478"/>
                    <a:pt x="40512" y="33824"/>
                  </a:cubicBezTo>
                  <a:cubicBezTo>
                    <a:pt x="39755" y="37685"/>
                    <a:pt x="38923" y="41469"/>
                    <a:pt x="34759" y="43286"/>
                  </a:cubicBezTo>
                  <a:cubicBezTo>
                    <a:pt x="30974" y="40637"/>
                    <a:pt x="27265" y="40485"/>
                    <a:pt x="23708" y="43740"/>
                  </a:cubicBezTo>
                  <a:cubicBezTo>
                    <a:pt x="18257" y="44346"/>
                    <a:pt x="14776" y="40561"/>
                    <a:pt x="10688" y="37987"/>
                  </a:cubicBezTo>
                  <a:cubicBezTo>
                    <a:pt x="8569" y="35338"/>
                    <a:pt x="7811" y="33067"/>
                    <a:pt x="12050" y="31856"/>
                  </a:cubicBezTo>
                  <a:cubicBezTo>
                    <a:pt x="12959" y="31780"/>
                    <a:pt x="13867" y="31856"/>
                    <a:pt x="14700" y="32083"/>
                  </a:cubicBezTo>
                  <a:cubicBezTo>
                    <a:pt x="16517" y="32083"/>
                    <a:pt x="18712" y="35414"/>
                    <a:pt x="19999" y="31402"/>
                  </a:cubicBezTo>
                  <a:cubicBezTo>
                    <a:pt x="18712" y="28904"/>
                    <a:pt x="16365" y="29358"/>
                    <a:pt x="14246" y="29282"/>
                  </a:cubicBezTo>
                  <a:cubicBezTo>
                    <a:pt x="6676" y="28828"/>
                    <a:pt x="3421" y="25725"/>
                    <a:pt x="7357" y="18155"/>
                  </a:cubicBezTo>
                  <a:lnTo>
                    <a:pt x="7357" y="17928"/>
                  </a:lnTo>
                  <a:cubicBezTo>
                    <a:pt x="13792" y="17020"/>
                    <a:pt x="14927" y="8239"/>
                    <a:pt x="21891" y="8088"/>
                  </a:cubicBezTo>
                  <a:cubicBezTo>
                    <a:pt x="24843" y="10056"/>
                    <a:pt x="25903" y="13235"/>
                    <a:pt x="27038" y="17322"/>
                  </a:cubicBezTo>
                  <a:cubicBezTo>
                    <a:pt x="27493" y="12629"/>
                    <a:pt x="24692" y="10889"/>
                    <a:pt x="22648" y="8693"/>
                  </a:cubicBezTo>
                  <a:cubicBezTo>
                    <a:pt x="22042" y="8239"/>
                    <a:pt x="21891" y="7861"/>
                    <a:pt x="22042" y="7331"/>
                  </a:cubicBezTo>
                  <a:cubicBezTo>
                    <a:pt x="22194" y="6877"/>
                    <a:pt x="22345" y="6574"/>
                    <a:pt x="22496" y="6574"/>
                  </a:cubicBezTo>
                  <a:lnTo>
                    <a:pt x="22496" y="6574"/>
                  </a:lnTo>
                  <a:cubicBezTo>
                    <a:pt x="28552" y="3924"/>
                    <a:pt x="31580" y="7558"/>
                    <a:pt x="34381" y="12099"/>
                  </a:cubicBezTo>
                  <a:cubicBezTo>
                    <a:pt x="36954" y="16187"/>
                    <a:pt x="37711" y="21107"/>
                    <a:pt x="41723" y="23984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2" name="任意多边形: 形状 691"/>
            <p:cNvSpPr/>
            <p:nvPr/>
          </p:nvSpPr>
          <p:spPr>
            <a:xfrm>
              <a:off x="5548644" y="3543613"/>
              <a:ext cx="30278" cy="30278"/>
            </a:xfrm>
            <a:custGeom>
              <a:avLst/>
              <a:gdLst>
                <a:gd name="connsiteX0" fmla="*/ 14184 w 30278"/>
                <a:gd name="connsiteY0" fmla="*/ 16616 h 30278"/>
                <a:gd name="connsiteX1" fmla="*/ 6538 w 30278"/>
                <a:gd name="connsiteY1" fmla="*/ 16616 h 30278"/>
                <a:gd name="connsiteX2" fmla="*/ 6462 w 30278"/>
                <a:gd name="connsiteY2" fmla="*/ 12832 h 30278"/>
                <a:gd name="connsiteX3" fmla="*/ 6462 w 30278"/>
                <a:gd name="connsiteY3" fmla="*/ 10939 h 30278"/>
                <a:gd name="connsiteX4" fmla="*/ 17136 w 30278"/>
                <a:gd name="connsiteY4" fmla="*/ 6170 h 30278"/>
                <a:gd name="connsiteX5" fmla="*/ 18498 w 30278"/>
                <a:gd name="connsiteY5" fmla="*/ 11015 h 30278"/>
                <a:gd name="connsiteX6" fmla="*/ 21905 w 30278"/>
                <a:gd name="connsiteY6" fmla="*/ 6473 h 30278"/>
                <a:gd name="connsiteX7" fmla="*/ 29247 w 30278"/>
                <a:gd name="connsiteY7" fmla="*/ 10864 h 30278"/>
                <a:gd name="connsiteX8" fmla="*/ 31215 w 30278"/>
                <a:gd name="connsiteY8" fmla="*/ 12680 h 30278"/>
                <a:gd name="connsiteX9" fmla="*/ 25462 w 30278"/>
                <a:gd name="connsiteY9" fmla="*/ 26078 h 30278"/>
                <a:gd name="connsiteX10" fmla="*/ 17893 w 30278"/>
                <a:gd name="connsiteY10" fmla="*/ 20401 h 30278"/>
                <a:gd name="connsiteX11" fmla="*/ 17666 w 30278"/>
                <a:gd name="connsiteY11" fmla="*/ 19493 h 30278"/>
                <a:gd name="connsiteX12" fmla="*/ 16303 w 30278"/>
                <a:gd name="connsiteY12" fmla="*/ 18282 h 30278"/>
                <a:gd name="connsiteX13" fmla="*/ 14184 w 30278"/>
                <a:gd name="connsiteY13" fmla="*/ 166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4184" y="16616"/>
                  </a:moveTo>
                  <a:cubicBezTo>
                    <a:pt x="11610" y="18660"/>
                    <a:pt x="9112" y="16465"/>
                    <a:pt x="6538" y="16616"/>
                  </a:cubicBezTo>
                  <a:cubicBezTo>
                    <a:pt x="5403" y="15330"/>
                    <a:pt x="5403" y="14043"/>
                    <a:pt x="6462" y="12832"/>
                  </a:cubicBezTo>
                  <a:cubicBezTo>
                    <a:pt x="6462" y="12226"/>
                    <a:pt x="6462" y="11621"/>
                    <a:pt x="6462" y="10939"/>
                  </a:cubicBezTo>
                  <a:cubicBezTo>
                    <a:pt x="10020" y="9350"/>
                    <a:pt x="11913" y="4051"/>
                    <a:pt x="17136" y="6170"/>
                  </a:cubicBezTo>
                  <a:cubicBezTo>
                    <a:pt x="20163" y="7079"/>
                    <a:pt x="15546" y="10485"/>
                    <a:pt x="18498" y="11015"/>
                  </a:cubicBezTo>
                  <a:cubicBezTo>
                    <a:pt x="22056" y="11696"/>
                    <a:pt x="20163" y="7609"/>
                    <a:pt x="21905" y="6473"/>
                  </a:cubicBezTo>
                  <a:cubicBezTo>
                    <a:pt x="26068" y="5035"/>
                    <a:pt x="27430" y="8290"/>
                    <a:pt x="29247" y="10864"/>
                  </a:cubicBezTo>
                  <a:cubicBezTo>
                    <a:pt x="29928" y="11469"/>
                    <a:pt x="30534" y="12075"/>
                    <a:pt x="31215" y="12680"/>
                  </a:cubicBezTo>
                  <a:cubicBezTo>
                    <a:pt x="29550" y="17298"/>
                    <a:pt x="29096" y="22369"/>
                    <a:pt x="25462" y="26078"/>
                  </a:cubicBezTo>
                  <a:cubicBezTo>
                    <a:pt x="21602" y="26003"/>
                    <a:pt x="19558" y="23505"/>
                    <a:pt x="17893" y="20401"/>
                  </a:cubicBezTo>
                  <a:cubicBezTo>
                    <a:pt x="17893" y="20401"/>
                    <a:pt x="17666" y="19493"/>
                    <a:pt x="17666" y="19493"/>
                  </a:cubicBezTo>
                  <a:cubicBezTo>
                    <a:pt x="17363" y="18963"/>
                    <a:pt x="16908" y="18509"/>
                    <a:pt x="16303" y="18282"/>
                  </a:cubicBezTo>
                  <a:cubicBezTo>
                    <a:pt x="15546" y="17903"/>
                    <a:pt x="14789" y="17373"/>
                    <a:pt x="14184" y="1661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3" name="任意多边形: 形状 692"/>
            <p:cNvSpPr/>
            <p:nvPr/>
          </p:nvSpPr>
          <p:spPr>
            <a:xfrm>
              <a:off x="5568505" y="3550616"/>
              <a:ext cx="22709" cy="22709"/>
            </a:xfrm>
            <a:custGeom>
              <a:avLst/>
              <a:gdLst>
                <a:gd name="connsiteX0" fmla="*/ 5677 w 22708"/>
                <a:gd name="connsiteY0" fmla="*/ 19075 h 22708"/>
                <a:gd name="connsiteX1" fmla="*/ 11430 w 22708"/>
                <a:gd name="connsiteY1" fmla="*/ 5677 h 22708"/>
                <a:gd name="connsiteX2" fmla="*/ 13247 w 22708"/>
                <a:gd name="connsiteY2" fmla="*/ 5828 h 22708"/>
                <a:gd name="connsiteX3" fmla="*/ 11127 w 22708"/>
                <a:gd name="connsiteY3" fmla="*/ 12338 h 22708"/>
                <a:gd name="connsiteX4" fmla="*/ 20816 w 22708"/>
                <a:gd name="connsiteY4" fmla="*/ 15366 h 22708"/>
                <a:gd name="connsiteX5" fmla="*/ 18848 w 22708"/>
                <a:gd name="connsiteY5" fmla="*/ 19151 h 22708"/>
                <a:gd name="connsiteX6" fmla="*/ 5677 w 22708"/>
                <a:gd name="connsiteY6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9075"/>
                  </a:moveTo>
                  <a:cubicBezTo>
                    <a:pt x="7191" y="14458"/>
                    <a:pt x="5071" y="8251"/>
                    <a:pt x="11430" y="5677"/>
                  </a:cubicBezTo>
                  <a:cubicBezTo>
                    <a:pt x="12036" y="5753"/>
                    <a:pt x="12641" y="5828"/>
                    <a:pt x="13247" y="5828"/>
                  </a:cubicBezTo>
                  <a:cubicBezTo>
                    <a:pt x="15063" y="8099"/>
                    <a:pt x="19984" y="10597"/>
                    <a:pt x="11127" y="12338"/>
                  </a:cubicBezTo>
                  <a:cubicBezTo>
                    <a:pt x="15366" y="13625"/>
                    <a:pt x="18091" y="14533"/>
                    <a:pt x="20816" y="15366"/>
                  </a:cubicBezTo>
                  <a:cubicBezTo>
                    <a:pt x="21649" y="17410"/>
                    <a:pt x="20589" y="18470"/>
                    <a:pt x="18848" y="19151"/>
                  </a:cubicBezTo>
                  <a:cubicBezTo>
                    <a:pt x="14533" y="19075"/>
                    <a:pt x="10143" y="19075"/>
                    <a:pt x="5677" y="1907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4" name="任意多边形: 形状 693"/>
            <p:cNvSpPr/>
            <p:nvPr/>
          </p:nvSpPr>
          <p:spPr>
            <a:xfrm>
              <a:off x="5528613" y="3609109"/>
              <a:ext cx="15139" cy="15139"/>
            </a:xfrm>
            <a:custGeom>
              <a:avLst/>
              <a:gdLst>
                <a:gd name="connsiteX0" fmla="*/ 11354 w 15139"/>
                <a:gd name="connsiteY0" fmla="*/ 6226 h 15139"/>
                <a:gd name="connsiteX1" fmla="*/ 11354 w 15139"/>
                <a:gd name="connsiteY1" fmla="*/ 11828 h 15139"/>
                <a:gd name="connsiteX2" fmla="*/ 7570 w 15139"/>
                <a:gd name="connsiteY2" fmla="*/ 11903 h 15139"/>
                <a:gd name="connsiteX3" fmla="*/ 5677 w 15139"/>
                <a:gd name="connsiteY3" fmla="*/ 10011 h 15139"/>
                <a:gd name="connsiteX4" fmla="*/ 5677 w 15139"/>
                <a:gd name="connsiteY4" fmla="*/ 8043 h 15139"/>
                <a:gd name="connsiteX5" fmla="*/ 7494 w 15139"/>
                <a:gd name="connsiteY5" fmla="*/ 6150 h 15139"/>
                <a:gd name="connsiteX6" fmla="*/ 7570 w 15139"/>
                <a:gd name="connsiteY6" fmla="*/ 6075 h 15139"/>
                <a:gd name="connsiteX7" fmla="*/ 9462 w 15139"/>
                <a:gd name="connsiteY7" fmla="*/ 6075 h 15139"/>
                <a:gd name="connsiteX8" fmla="*/ 11354 w 15139"/>
                <a:gd name="connsiteY8" fmla="*/ 6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54" y="6226"/>
                  </a:moveTo>
                  <a:cubicBezTo>
                    <a:pt x="11354" y="8118"/>
                    <a:pt x="11354" y="10011"/>
                    <a:pt x="11354" y="11828"/>
                  </a:cubicBezTo>
                  <a:cubicBezTo>
                    <a:pt x="10068" y="11828"/>
                    <a:pt x="8781" y="11828"/>
                    <a:pt x="7570" y="11903"/>
                  </a:cubicBezTo>
                  <a:cubicBezTo>
                    <a:pt x="6964" y="11222"/>
                    <a:pt x="6359" y="10616"/>
                    <a:pt x="5677" y="10011"/>
                  </a:cubicBezTo>
                  <a:cubicBezTo>
                    <a:pt x="5677" y="9329"/>
                    <a:pt x="5677" y="8724"/>
                    <a:pt x="5677" y="8043"/>
                  </a:cubicBezTo>
                  <a:cubicBezTo>
                    <a:pt x="6359" y="7437"/>
                    <a:pt x="6964" y="6832"/>
                    <a:pt x="7494" y="6150"/>
                  </a:cubicBezTo>
                  <a:lnTo>
                    <a:pt x="7570" y="6075"/>
                  </a:lnTo>
                  <a:cubicBezTo>
                    <a:pt x="8175" y="5545"/>
                    <a:pt x="8781" y="5545"/>
                    <a:pt x="9462" y="6075"/>
                  </a:cubicBezTo>
                  <a:cubicBezTo>
                    <a:pt x="10068" y="6150"/>
                    <a:pt x="10749" y="6150"/>
                    <a:pt x="11354" y="6226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5" name="任意多边形: 形状 694"/>
            <p:cNvSpPr/>
            <p:nvPr/>
          </p:nvSpPr>
          <p:spPr>
            <a:xfrm>
              <a:off x="5536257" y="3608444"/>
              <a:ext cx="7570" cy="15139"/>
            </a:xfrm>
            <a:custGeom>
              <a:avLst/>
              <a:gdLst>
                <a:gd name="connsiteX0" fmla="*/ 5678 w 7569"/>
                <a:gd name="connsiteY0" fmla="*/ 10677 h 15139"/>
                <a:gd name="connsiteX1" fmla="*/ 7041 w 7569"/>
                <a:gd name="connsiteY1" fmla="*/ 5756 h 15139"/>
                <a:gd name="connsiteX2" fmla="*/ 8631 w 7569"/>
                <a:gd name="connsiteY2" fmla="*/ 6135 h 15139"/>
                <a:gd name="connsiteX3" fmla="*/ 7571 w 7569"/>
                <a:gd name="connsiteY3" fmla="*/ 10601 h 15139"/>
                <a:gd name="connsiteX4" fmla="*/ 6587 w 7569"/>
                <a:gd name="connsiteY4" fmla="*/ 10601 h 15139"/>
                <a:gd name="connsiteX5" fmla="*/ 5678 w 7569"/>
                <a:gd name="connsiteY5" fmla="*/ 10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5678" y="10677"/>
                  </a:moveTo>
                  <a:cubicBezTo>
                    <a:pt x="5830" y="8936"/>
                    <a:pt x="5149" y="6968"/>
                    <a:pt x="7041" y="5756"/>
                  </a:cubicBezTo>
                  <a:cubicBezTo>
                    <a:pt x="7344" y="5529"/>
                    <a:pt x="8328" y="5832"/>
                    <a:pt x="8631" y="6135"/>
                  </a:cubicBezTo>
                  <a:cubicBezTo>
                    <a:pt x="9993" y="7952"/>
                    <a:pt x="9387" y="9465"/>
                    <a:pt x="7571" y="10601"/>
                  </a:cubicBezTo>
                  <a:lnTo>
                    <a:pt x="6587" y="10601"/>
                  </a:lnTo>
                  <a:lnTo>
                    <a:pt x="5678" y="10677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6" name="任意多边形: 形状 695"/>
            <p:cNvSpPr/>
            <p:nvPr/>
          </p:nvSpPr>
          <p:spPr>
            <a:xfrm>
              <a:off x="5547613" y="35545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753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6283"/>
                    <a:pt x="6359" y="6964"/>
                    <a:pt x="5753" y="7570"/>
                  </a:cubicBezTo>
                  <a:cubicBezTo>
                    <a:pt x="5753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7" name="任意多边形: 形状 696"/>
            <p:cNvSpPr/>
            <p:nvPr/>
          </p:nvSpPr>
          <p:spPr>
            <a:xfrm>
              <a:off x="6444149" y="3518836"/>
              <a:ext cx="60556" cy="60556"/>
            </a:xfrm>
            <a:custGeom>
              <a:avLst/>
              <a:gdLst>
                <a:gd name="connsiteX0" fmla="*/ 32852 w 60556"/>
                <a:gd name="connsiteY0" fmla="*/ 9072 h 60556"/>
                <a:gd name="connsiteX1" fmla="*/ 33079 w 60556"/>
                <a:gd name="connsiteY1" fmla="*/ 7103 h 60556"/>
                <a:gd name="connsiteX2" fmla="*/ 52078 w 60556"/>
                <a:gd name="connsiteY2" fmla="*/ 13840 h 60556"/>
                <a:gd name="connsiteX3" fmla="*/ 56696 w 60556"/>
                <a:gd name="connsiteY3" fmla="*/ 22167 h 60556"/>
                <a:gd name="connsiteX4" fmla="*/ 57831 w 60556"/>
                <a:gd name="connsiteY4" fmla="*/ 29888 h 60556"/>
                <a:gd name="connsiteX5" fmla="*/ 57907 w 60556"/>
                <a:gd name="connsiteY5" fmla="*/ 33673 h 60556"/>
                <a:gd name="connsiteX6" fmla="*/ 49278 w 60556"/>
                <a:gd name="connsiteY6" fmla="*/ 37912 h 60556"/>
                <a:gd name="connsiteX7" fmla="*/ 42692 w 60556"/>
                <a:gd name="connsiteY7" fmla="*/ 47146 h 60556"/>
                <a:gd name="connsiteX8" fmla="*/ 40724 w 60556"/>
                <a:gd name="connsiteY8" fmla="*/ 50780 h 60556"/>
                <a:gd name="connsiteX9" fmla="*/ 22784 w 60556"/>
                <a:gd name="connsiteY9" fmla="*/ 56154 h 60556"/>
                <a:gd name="connsiteX10" fmla="*/ 9765 w 60556"/>
                <a:gd name="connsiteY10" fmla="*/ 50174 h 60556"/>
                <a:gd name="connsiteX11" fmla="*/ 13550 w 60556"/>
                <a:gd name="connsiteY11" fmla="*/ 43740 h 60556"/>
                <a:gd name="connsiteX12" fmla="*/ 14988 w 60556"/>
                <a:gd name="connsiteY12" fmla="*/ 41848 h 60556"/>
                <a:gd name="connsiteX13" fmla="*/ 14004 w 60556"/>
                <a:gd name="connsiteY13" fmla="*/ 43210 h 60556"/>
                <a:gd name="connsiteX14" fmla="*/ 9916 w 60556"/>
                <a:gd name="connsiteY14" fmla="*/ 49115 h 60556"/>
                <a:gd name="connsiteX15" fmla="*/ 6509 w 60556"/>
                <a:gd name="connsiteY15" fmla="*/ 43135 h 60556"/>
                <a:gd name="connsiteX16" fmla="*/ 6509 w 60556"/>
                <a:gd name="connsiteY16" fmla="*/ 39350 h 60556"/>
                <a:gd name="connsiteX17" fmla="*/ 9992 w 60556"/>
                <a:gd name="connsiteY17" fmla="*/ 27011 h 60556"/>
                <a:gd name="connsiteX18" fmla="*/ 19227 w 60556"/>
                <a:gd name="connsiteY18" fmla="*/ 25724 h 60556"/>
                <a:gd name="connsiteX19" fmla="*/ 21649 w 60556"/>
                <a:gd name="connsiteY19" fmla="*/ 25573 h 60556"/>
                <a:gd name="connsiteX20" fmla="*/ 27401 w 60556"/>
                <a:gd name="connsiteY20" fmla="*/ 31780 h 60556"/>
                <a:gd name="connsiteX21" fmla="*/ 32322 w 60556"/>
                <a:gd name="connsiteY21" fmla="*/ 32386 h 60556"/>
                <a:gd name="connsiteX22" fmla="*/ 38151 w 60556"/>
                <a:gd name="connsiteY22" fmla="*/ 28677 h 60556"/>
                <a:gd name="connsiteX23" fmla="*/ 29672 w 60556"/>
                <a:gd name="connsiteY23" fmla="*/ 32613 h 60556"/>
                <a:gd name="connsiteX24" fmla="*/ 27326 w 60556"/>
                <a:gd name="connsiteY24" fmla="*/ 31780 h 60556"/>
                <a:gd name="connsiteX25" fmla="*/ 26796 w 60556"/>
                <a:gd name="connsiteY25" fmla="*/ 23529 h 60556"/>
                <a:gd name="connsiteX26" fmla="*/ 32624 w 60556"/>
                <a:gd name="connsiteY26" fmla="*/ 10661 h 60556"/>
                <a:gd name="connsiteX27" fmla="*/ 38453 w 60556"/>
                <a:gd name="connsiteY27" fmla="*/ 13235 h 60556"/>
                <a:gd name="connsiteX28" fmla="*/ 33836 w 60556"/>
                <a:gd name="connsiteY28" fmla="*/ 9753 h 60556"/>
                <a:gd name="connsiteX29" fmla="*/ 32852 w 60556"/>
                <a:gd name="connsiteY29" fmla="*/ 9072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60556">
                  <a:moveTo>
                    <a:pt x="32852" y="9072"/>
                  </a:moveTo>
                  <a:cubicBezTo>
                    <a:pt x="32928" y="8390"/>
                    <a:pt x="33003" y="7785"/>
                    <a:pt x="33079" y="7103"/>
                  </a:cubicBezTo>
                  <a:cubicBezTo>
                    <a:pt x="41784" y="2562"/>
                    <a:pt x="46325" y="9980"/>
                    <a:pt x="52078" y="13840"/>
                  </a:cubicBezTo>
                  <a:cubicBezTo>
                    <a:pt x="54122" y="16338"/>
                    <a:pt x="54955" y="19518"/>
                    <a:pt x="56696" y="22167"/>
                  </a:cubicBezTo>
                  <a:cubicBezTo>
                    <a:pt x="58513" y="24514"/>
                    <a:pt x="56620" y="27390"/>
                    <a:pt x="57831" y="29888"/>
                  </a:cubicBezTo>
                  <a:cubicBezTo>
                    <a:pt x="57831" y="31175"/>
                    <a:pt x="57907" y="32461"/>
                    <a:pt x="57907" y="33673"/>
                  </a:cubicBezTo>
                  <a:cubicBezTo>
                    <a:pt x="56999" y="39123"/>
                    <a:pt x="52532" y="37609"/>
                    <a:pt x="49278" y="37912"/>
                  </a:cubicBezTo>
                  <a:cubicBezTo>
                    <a:pt x="43222" y="38441"/>
                    <a:pt x="35955" y="37533"/>
                    <a:pt x="42692" y="47146"/>
                  </a:cubicBezTo>
                  <a:cubicBezTo>
                    <a:pt x="43752" y="48660"/>
                    <a:pt x="42011" y="49871"/>
                    <a:pt x="40724" y="50780"/>
                  </a:cubicBezTo>
                  <a:cubicBezTo>
                    <a:pt x="34971" y="53353"/>
                    <a:pt x="28915" y="54943"/>
                    <a:pt x="22784" y="56154"/>
                  </a:cubicBezTo>
                  <a:cubicBezTo>
                    <a:pt x="17259" y="57290"/>
                    <a:pt x="11960" y="56760"/>
                    <a:pt x="9765" y="50174"/>
                  </a:cubicBezTo>
                  <a:cubicBezTo>
                    <a:pt x="9992" y="47449"/>
                    <a:pt x="16501" y="48282"/>
                    <a:pt x="13550" y="43740"/>
                  </a:cubicBezTo>
                  <a:cubicBezTo>
                    <a:pt x="14155" y="43210"/>
                    <a:pt x="14533" y="42453"/>
                    <a:pt x="14988" y="41848"/>
                  </a:cubicBezTo>
                  <a:cubicBezTo>
                    <a:pt x="14836" y="42226"/>
                    <a:pt x="14533" y="42680"/>
                    <a:pt x="14004" y="43210"/>
                  </a:cubicBezTo>
                  <a:cubicBezTo>
                    <a:pt x="12111" y="44875"/>
                    <a:pt x="12036" y="47676"/>
                    <a:pt x="9916" y="49115"/>
                  </a:cubicBezTo>
                  <a:cubicBezTo>
                    <a:pt x="6358" y="48509"/>
                    <a:pt x="5904" y="46162"/>
                    <a:pt x="6509" y="43135"/>
                  </a:cubicBezTo>
                  <a:cubicBezTo>
                    <a:pt x="6509" y="41848"/>
                    <a:pt x="6509" y="40636"/>
                    <a:pt x="6509" y="39350"/>
                  </a:cubicBezTo>
                  <a:cubicBezTo>
                    <a:pt x="5071" y="34505"/>
                    <a:pt x="5071" y="30039"/>
                    <a:pt x="9992" y="27011"/>
                  </a:cubicBezTo>
                  <a:cubicBezTo>
                    <a:pt x="13550" y="30418"/>
                    <a:pt x="16274" y="27390"/>
                    <a:pt x="19227" y="25724"/>
                  </a:cubicBezTo>
                  <a:cubicBezTo>
                    <a:pt x="20059" y="25422"/>
                    <a:pt x="20816" y="25422"/>
                    <a:pt x="21649" y="25573"/>
                  </a:cubicBezTo>
                  <a:cubicBezTo>
                    <a:pt x="24677" y="26557"/>
                    <a:pt x="25358" y="29812"/>
                    <a:pt x="27401" y="31780"/>
                  </a:cubicBezTo>
                  <a:cubicBezTo>
                    <a:pt x="28840" y="33446"/>
                    <a:pt x="29975" y="37533"/>
                    <a:pt x="32322" y="32386"/>
                  </a:cubicBezTo>
                  <a:cubicBezTo>
                    <a:pt x="33609" y="30191"/>
                    <a:pt x="36561" y="30796"/>
                    <a:pt x="38151" y="28677"/>
                  </a:cubicBezTo>
                  <a:cubicBezTo>
                    <a:pt x="35274" y="30266"/>
                    <a:pt x="32473" y="31477"/>
                    <a:pt x="29672" y="32613"/>
                  </a:cubicBezTo>
                  <a:cubicBezTo>
                    <a:pt x="28764" y="32689"/>
                    <a:pt x="28007" y="32386"/>
                    <a:pt x="27326" y="31780"/>
                  </a:cubicBezTo>
                  <a:cubicBezTo>
                    <a:pt x="24752" y="29207"/>
                    <a:pt x="28915" y="26179"/>
                    <a:pt x="26796" y="23529"/>
                  </a:cubicBezTo>
                  <a:cubicBezTo>
                    <a:pt x="28159" y="18988"/>
                    <a:pt x="28461" y="13916"/>
                    <a:pt x="32624" y="10661"/>
                  </a:cubicBezTo>
                  <a:cubicBezTo>
                    <a:pt x="35728" y="9526"/>
                    <a:pt x="36712" y="12554"/>
                    <a:pt x="38453" y="13235"/>
                  </a:cubicBezTo>
                  <a:cubicBezTo>
                    <a:pt x="37545" y="11721"/>
                    <a:pt x="35728" y="10737"/>
                    <a:pt x="33836" y="9753"/>
                  </a:cubicBezTo>
                  <a:cubicBezTo>
                    <a:pt x="33533" y="9602"/>
                    <a:pt x="33154" y="9374"/>
                    <a:pt x="32852" y="907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8" name="任意多边形: 形状 697"/>
            <p:cNvSpPr/>
            <p:nvPr/>
          </p:nvSpPr>
          <p:spPr>
            <a:xfrm>
              <a:off x="6490506" y="3527907"/>
              <a:ext cx="15139" cy="15139"/>
            </a:xfrm>
            <a:custGeom>
              <a:avLst/>
              <a:gdLst>
                <a:gd name="connsiteX0" fmla="*/ 11322 w 15139"/>
                <a:gd name="connsiteY0" fmla="*/ 7645 h 15139"/>
                <a:gd name="connsiteX1" fmla="*/ 11398 w 15139"/>
                <a:gd name="connsiteY1" fmla="*/ 11354 h 15139"/>
                <a:gd name="connsiteX2" fmla="*/ 9582 w 15139"/>
                <a:gd name="connsiteY2" fmla="*/ 13322 h 15139"/>
                <a:gd name="connsiteX3" fmla="*/ 9582 w 15139"/>
                <a:gd name="connsiteY3" fmla="*/ 13398 h 15139"/>
                <a:gd name="connsiteX4" fmla="*/ 5721 w 15139"/>
                <a:gd name="connsiteY4" fmla="*/ 5753 h 15139"/>
                <a:gd name="connsiteX5" fmla="*/ 7613 w 15139"/>
                <a:gd name="connsiteY5" fmla="*/ 5677 h 15139"/>
                <a:gd name="connsiteX6" fmla="*/ 9279 w 15139"/>
                <a:gd name="connsiteY6" fmla="*/ 5828 h 15139"/>
                <a:gd name="connsiteX7" fmla="*/ 11322 w 15139"/>
                <a:gd name="connsiteY7" fmla="*/ 7645 h 15139"/>
                <a:gd name="connsiteX8" fmla="*/ 11322 w 15139"/>
                <a:gd name="connsiteY8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22" y="7645"/>
                  </a:moveTo>
                  <a:cubicBezTo>
                    <a:pt x="11322" y="8856"/>
                    <a:pt x="11398" y="10143"/>
                    <a:pt x="11398" y="11354"/>
                  </a:cubicBezTo>
                  <a:cubicBezTo>
                    <a:pt x="10793" y="11960"/>
                    <a:pt x="10112" y="12565"/>
                    <a:pt x="9582" y="13322"/>
                  </a:cubicBezTo>
                  <a:lnTo>
                    <a:pt x="9582" y="13398"/>
                  </a:lnTo>
                  <a:cubicBezTo>
                    <a:pt x="4283" y="12868"/>
                    <a:pt x="6024" y="8781"/>
                    <a:pt x="5721" y="5753"/>
                  </a:cubicBezTo>
                  <a:cubicBezTo>
                    <a:pt x="6327" y="5753"/>
                    <a:pt x="6932" y="5677"/>
                    <a:pt x="7613" y="5677"/>
                  </a:cubicBezTo>
                  <a:cubicBezTo>
                    <a:pt x="8143" y="5828"/>
                    <a:pt x="8749" y="5828"/>
                    <a:pt x="9279" y="5828"/>
                  </a:cubicBezTo>
                  <a:cubicBezTo>
                    <a:pt x="10112" y="6283"/>
                    <a:pt x="10717" y="6964"/>
                    <a:pt x="11322" y="7645"/>
                  </a:cubicBezTo>
                  <a:lnTo>
                    <a:pt x="11322" y="7645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9" name="任意多边形: 形状 698"/>
            <p:cNvSpPr/>
            <p:nvPr/>
          </p:nvSpPr>
          <p:spPr>
            <a:xfrm>
              <a:off x="6456408" y="3602139"/>
              <a:ext cx="15139" cy="7570"/>
            </a:xfrm>
            <a:custGeom>
              <a:avLst/>
              <a:gdLst>
                <a:gd name="connsiteX0" fmla="*/ 5680 w 15139"/>
                <a:gd name="connsiteY0" fmla="*/ 5703 h 7569"/>
                <a:gd name="connsiteX1" fmla="*/ 9465 w 15139"/>
                <a:gd name="connsiteY1" fmla="*/ 9412 h 7569"/>
                <a:gd name="connsiteX2" fmla="*/ 5680 w 15139"/>
                <a:gd name="connsiteY2" fmla="*/ 57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80" y="5703"/>
                  </a:moveTo>
                  <a:cubicBezTo>
                    <a:pt x="8330" y="5476"/>
                    <a:pt x="9541" y="6762"/>
                    <a:pt x="9465" y="9412"/>
                  </a:cubicBezTo>
                  <a:cubicBezTo>
                    <a:pt x="6892" y="9488"/>
                    <a:pt x="5605" y="8276"/>
                    <a:pt x="5680" y="5703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0" name="任意多边形: 形状 699"/>
            <p:cNvSpPr/>
            <p:nvPr/>
          </p:nvSpPr>
          <p:spPr>
            <a:xfrm>
              <a:off x="5940275" y="2923253"/>
              <a:ext cx="15139" cy="30278"/>
            </a:xfrm>
            <a:custGeom>
              <a:avLst/>
              <a:gdLst>
                <a:gd name="connsiteX0" fmla="*/ 8523 w 15139"/>
                <a:gd name="connsiteY0" fmla="*/ 5677 h 30278"/>
                <a:gd name="connsiteX1" fmla="*/ 16093 w 15139"/>
                <a:gd name="connsiteY1" fmla="*/ 13322 h 30278"/>
                <a:gd name="connsiteX2" fmla="*/ 16017 w 15139"/>
                <a:gd name="connsiteY2" fmla="*/ 15215 h 30278"/>
                <a:gd name="connsiteX3" fmla="*/ 15109 w 15139"/>
                <a:gd name="connsiteY3" fmla="*/ 22330 h 30278"/>
                <a:gd name="connsiteX4" fmla="*/ 11854 w 15139"/>
                <a:gd name="connsiteY4" fmla="*/ 30127 h 30278"/>
                <a:gd name="connsiteX5" fmla="*/ 10870 w 15139"/>
                <a:gd name="connsiteY5" fmla="*/ 30732 h 30278"/>
                <a:gd name="connsiteX6" fmla="*/ 8599 w 15139"/>
                <a:gd name="connsiteY6" fmla="*/ 30732 h 30278"/>
                <a:gd name="connsiteX7" fmla="*/ 5874 w 15139"/>
                <a:gd name="connsiteY7" fmla="*/ 27023 h 30278"/>
                <a:gd name="connsiteX8" fmla="*/ 5722 w 15139"/>
                <a:gd name="connsiteY8" fmla="*/ 24752 h 30278"/>
                <a:gd name="connsiteX9" fmla="*/ 6934 w 15139"/>
                <a:gd name="connsiteY9" fmla="*/ 21573 h 30278"/>
                <a:gd name="connsiteX10" fmla="*/ 6328 w 15139"/>
                <a:gd name="connsiteY10" fmla="*/ 17561 h 30278"/>
                <a:gd name="connsiteX11" fmla="*/ 8523 w 15139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39" h="30278">
                  <a:moveTo>
                    <a:pt x="8523" y="5677"/>
                  </a:moveTo>
                  <a:cubicBezTo>
                    <a:pt x="10340" y="8932"/>
                    <a:pt x="12914" y="11430"/>
                    <a:pt x="16093" y="13322"/>
                  </a:cubicBezTo>
                  <a:cubicBezTo>
                    <a:pt x="16017" y="13928"/>
                    <a:pt x="16017" y="14534"/>
                    <a:pt x="16017" y="15215"/>
                  </a:cubicBezTo>
                  <a:cubicBezTo>
                    <a:pt x="14654" y="17486"/>
                    <a:pt x="15487" y="19984"/>
                    <a:pt x="15109" y="22330"/>
                  </a:cubicBezTo>
                  <a:cubicBezTo>
                    <a:pt x="14503" y="25131"/>
                    <a:pt x="13898" y="27932"/>
                    <a:pt x="11854" y="30127"/>
                  </a:cubicBezTo>
                  <a:cubicBezTo>
                    <a:pt x="11551" y="30354"/>
                    <a:pt x="11173" y="30581"/>
                    <a:pt x="10870" y="30732"/>
                  </a:cubicBezTo>
                  <a:cubicBezTo>
                    <a:pt x="10113" y="31035"/>
                    <a:pt x="9356" y="31035"/>
                    <a:pt x="8599" y="30732"/>
                  </a:cubicBezTo>
                  <a:cubicBezTo>
                    <a:pt x="7236" y="29824"/>
                    <a:pt x="6480" y="28462"/>
                    <a:pt x="5874" y="27023"/>
                  </a:cubicBezTo>
                  <a:cubicBezTo>
                    <a:pt x="5647" y="26266"/>
                    <a:pt x="5647" y="25509"/>
                    <a:pt x="5722" y="24752"/>
                  </a:cubicBezTo>
                  <a:cubicBezTo>
                    <a:pt x="6026" y="23693"/>
                    <a:pt x="6480" y="22633"/>
                    <a:pt x="6934" y="21573"/>
                  </a:cubicBezTo>
                  <a:cubicBezTo>
                    <a:pt x="7691" y="20059"/>
                    <a:pt x="7161" y="18773"/>
                    <a:pt x="6328" y="17561"/>
                  </a:cubicBezTo>
                  <a:cubicBezTo>
                    <a:pt x="5496" y="13398"/>
                    <a:pt x="5420" y="9235"/>
                    <a:pt x="8523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1" name="任意多边形: 形状 700"/>
            <p:cNvSpPr/>
            <p:nvPr/>
          </p:nvSpPr>
          <p:spPr>
            <a:xfrm>
              <a:off x="5944247" y="2947209"/>
              <a:ext cx="15139" cy="7570"/>
            </a:xfrm>
            <a:custGeom>
              <a:avLst/>
              <a:gdLst>
                <a:gd name="connsiteX0" fmla="*/ 10152 w 15139"/>
                <a:gd name="connsiteY0" fmla="*/ 6473 h 7569"/>
                <a:gd name="connsiteX1" fmla="*/ 10152 w 15139"/>
                <a:gd name="connsiteY1" fmla="*/ 8441 h 7569"/>
                <a:gd name="connsiteX2" fmla="*/ 6443 w 15139"/>
                <a:gd name="connsiteY2" fmla="*/ 8441 h 7569"/>
                <a:gd name="connsiteX3" fmla="*/ 5762 w 15139"/>
                <a:gd name="connsiteY3" fmla="*/ 7230 h 7569"/>
                <a:gd name="connsiteX4" fmla="*/ 6368 w 15139"/>
                <a:gd name="connsiteY4" fmla="*/ 6624 h 7569"/>
                <a:gd name="connsiteX5" fmla="*/ 6519 w 15139"/>
                <a:gd name="connsiteY5" fmla="*/ 6473 h 7569"/>
                <a:gd name="connsiteX6" fmla="*/ 10152 w 15139"/>
                <a:gd name="connsiteY6" fmla="*/ 64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7569">
                  <a:moveTo>
                    <a:pt x="10152" y="6473"/>
                  </a:moveTo>
                  <a:cubicBezTo>
                    <a:pt x="10152" y="7154"/>
                    <a:pt x="10152" y="7760"/>
                    <a:pt x="10152" y="8441"/>
                  </a:cubicBezTo>
                  <a:cubicBezTo>
                    <a:pt x="8941" y="8441"/>
                    <a:pt x="7655" y="8441"/>
                    <a:pt x="6443" y="8441"/>
                  </a:cubicBezTo>
                  <a:cubicBezTo>
                    <a:pt x="5762" y="8063"/>
                    <a:pt x="5535" y="7684"/>
                    <a:pt x="5762" y="7230"/>
                  </a:cubicBezTo>
                  <a:cubicBezTo>
                    <a:pt x="5989" y="6776"/>
                    <a:pt x="6141" y="6624"/>
                    <a:pt x="6368" y="6624"/>
                  </a:cubicBezTo>
                  <a:lnTo>
                    <a:pt x="6519" y="6473"/>
                  </a:lnTo>
                  <a:cubicBezTo>
                    <a:pt x="7731" y="5489"/>
                    <a:pt x="8941" y="5337"/>
                    <a:pt x="10152" y="6473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2" name="任意多边形: 形状 701"/>
            <p:cNvSpPr/>
            <p:nvPr/>
          </p:nvSpPr>
          <p:spPr>
            <a:xfrm>
              <a:off x="5696981" y="3352293"/>
              <a:ext cx="37848" cy="52987"/>
            </a:xfrm>
            <a:custGeom>
              <a:avLst/>
              <a:gdLst>
                <a:gd name="connsiteX0" fmla="*/ 21704 w 37847"/>
                <a:gd name="connsiteY0" fmla="*/ 53896 h 52986"/>
                <a:gd name="connsiteX1" fmla="*/ 19887 w 37847"/>
                <a:gd name="connsiteY1" fmla="*/ 53820 h 52986"/>
                <a:gd name="connsiteX2" fmla="*/ 11788 w 37847"/>
                <a:gd name="connsiteY2" fmla="*/ 42693 h 52986"/>
                <a:gd name="connsiteX3" fmla="*/ 21628 w 37847"/>
                <a:gd name="connsiteY3" fmla="*/ 37848 h 52986"/>
                <a:gd name="connsiteX4" fmla="*/ 9062 w 37847"/>
                <a:gd name="connsiteY4" fmla="*/ 36713 h 52986"/>
                <a:gd name="connsiteX5" fmla="*/ 8457 w 37847"/>
                <a:gd name="connsiteY5" fmla="*/ 17789 h 52986"/>
                <a:gd name="connsiteX6" fmla="*/ 8457 w 37847"/>
                <a:gd name="connsiteY6" fmla="*/ 17789 h 52986"/>
                <a:gd name="connsiteX7" fmla="*/ 10349 w 37847"/>
                <a:gd name="connsiteY7" fmla="*/ 15897 h 52986"/>
                <a:gd name="connsiteX8" fmla="*/ 10349 w 37847"/>
                <a:gd name="connsiteY8" fmla="*/ 15897 h 52986"/>
                <a:gd name="connsiteX9" fmla="*/ 12242 w 37847"/>
                <a:gd name="connsiteY9" fmla="*/ 13929 h 52986"/>
                <a:gd name="connsiteX10" fmla="*/ 12242 w 37847"/>
                <a:gd name="connsiteY10" fmla="*/ 13929 h 52986"/>
                <a:gd name="connsiteX11" fmla="*/ 14134 w 37847"/>
                <a:gd name="connsiteY11" fmla="*/ 12036 h 52986"/>
                <a:gd name="connsiteX12" fmla="*/ 14134 w 37847"/>
                <a:gd name="connsiteY12" fmla="*/ 12036 h 52986"/>
                <a:gd name="connsiteX13" fmla="*/ 30560 w 37847"/>
                <a:gd name="connsiteY13" fmla="*/ 7343 h 52986"/>
                <a:gd name="connsiteX14" fmla="*/ 22536 w 37847"/>
                <a:gd name="connsiteY14" fmla="*/ 14988 h 52986"/>
                <a:gd name="connsiteX15" fmla="*/ 29424 w 37847"/>
                <a:gd name="connsiteY15" fmla="*/ 18924 h 52986"/>
                <a:gd name="connsiteX16" fmla="*/ 34042 w 37847"/>
                <a:gd name="connsiteY16" fmla="*/ 30733 h 52986"/>
                <a:gd name="connsiteX17" fmla="*/ 31620 w 37847"/>
                <a:gd name="connsiteY17" fmla="*/ 50035 h 52986"/>
                <a:gd name="connsiteX18" fmla="*/ 23596 w 37847"/>
                <a:gd name="connsiteY18" fmla="*/ 53820 h 52986"/>
                <a:gd name="connsiteX19" fmla="*/ 23596 w 37847"/>
                <a:gd name="connsiteY19" fmla="*/ 53820 h 52986"/>
                <a:gd name="connsiteX20" fmla="*/ 21704 w 37847"/>
                <a:gd name="connsiteY20" fmla="*/ 5389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52986">
                  <a:moveTo>
                    <a:pt x="21704" y="53896"/>
                  </a:moveTo>
                  <a:cubicBezTo>
                    <a:pt x="21098" y="53820"/>
                    <a:pt x="20492" y="53820"/>
                    <a:pt x="19887" y="53820"/>
                  </a:cubicBezTo>
                  <a:cubicBezTo>
                    <a:pt x="17086" y="50187"/>
                    <a:pt x="15345" y="45721"/>
                    <a:pt x="11788" y="42693"/>
                  </a:cubicBezTo>
                  <a:cubicBezTo>
                    <a:pt x="12469" y="35350"/>
                    <a:pt x="17994" y="38378"/>
                    <a:pt x="21628" y="37848"/>
                  </a:cubicBezTo>
                  <a:cubicBezTo>
                    <a:pt x="17767" y="35577"/>
                    <a:pt x="13074" y="40195"/>
                    <a:pt x="9062" y="36713"/>
                  </a:cubicBezTo>
                  <a:cubicBezTo>
                    <a:pt x="2780" y="30582"/>
                    <a:pt x="6867" y="24147"/>
                    <a:pt x="8457" y="17789"/>
                  </a:cubicBezTo>
                  <a:lnTo>
                    <a:pt x="8457" y="17789"/>
                  </a:lnTo>
                  <a:cubicBezTo>
                    <a:pt x="9062" y="17108"/>
                    <a:pt x="9744" y="16502"/>
                    <a:pt x="10349" y="15897"/>
                  </a:cubicBezTo>
                  <a:lnTo>
                    <a:pt x="10349" y="15897"/>
                  </a:lnTo>
                  <a:cubicBezTo>
                    <a:pt x="10955" y="15215"/>
                    <a:pt x="11636" y="14610"/>
                    <a:pt x="12242" y="13929"/>
                  </a:cubicBezTo>
                  <a:lnTo>
                    <a:pt x="12242" y="13929"/>
                  </a:lnTo>
                  <a:cubicBezTo>
                    <a:pt x="12847" y="13323"/>
                    <a:pt x="13529" y="12717"/>
                    <a:pt x="14134" y="12036"/>
                  </a:cubicBezTo>
                  <a:lnTo>
                    <a:pt x="14134" y="12036"/>
                  </a:lnTo>
                  <a:cubicBezTo>
                    <a:pt x="17692" y="3710"/>
                    <a:pt x="24050" y="5224"/>
                    <a:pt x="30560" y="7343"/>
                  </a:cubicBezTo>
                  <a:cubicBezTo>
                    <a:pt x="29727" y="11734"/>
                    <a:pt x="29727" y="11734"/>
                    <a:pt x="22536" y="14988"/>
                  </a:cubicBezTo>
                  <a:cubicBezTo>
                    <a:pt x="27305" y="12793"/>
                    <a:pt x="29349" y="14761"/>
                    <a:pt x="29424" y="18924"/>
                  </a:cubicBezTo>
                  <a:cubicBezTo>
                    <a:pt x="29500" y="23542"/>
                    <a:pt x="31014" y="27402"/>
                    <a:pt x="34042" y="30733"/>
                  </a:cubicBezTo>
                  <a:cubicBezTo>
                    <a:pt x="36767" y="37621"/>
                    <a:pt x="32528" y="43601"/>
                    <a:pt x="31620" y="50035"/>
                  </a:cubicBezTo>
                  <a:cubicBezTo>
                    <a:pt x="29652" y="52760"/>
                    <a:pt x="26321" y="52685"/>
                    <a:pt x="23596" y="53820"/>
                  </a:cubicBezTo>
                  <a:lnTo>
                    <a:pt x="23596" y="53820"/>
                  </a:lnTo>
                  <a:cubicBezTo>
                    <a:pt x="22990" y="54501"/>
                    <a:pt x="22385" y="54501"/>
                    <a:pt x="21704" y="5389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3" name="任意多边形: 形状 702"/>
            <p:cNvSpPr/>
            <p:nvPr/>
          </p:nvSpPr>
          <p:spPr>
            <a:xfrm>
              <a:off x="5952361" y="3671804"/>
              <a:ext cx="52987" cy="45417"/>
            </a:xfrm>
            <a:custGeom>
              <a:avLst/>
              <a:gdLst>
                <a:gd name="connsiteX0" fmla="*/ 51468 w 52986"/>
                <a:gd name="connsiteY0" fmla="*/ 38604 h 45417"/>
                <a:gd name="connsiteX1" fmla="*/ 44579 w 52986"/>
                <a:gd name="connsiteY1" fmla="*/ 44206 h 45417"/>
                <a:gd name="connsiteX2" fmla="*/ 12636 w 52986"/>
                <a:gd name="connsiteY2" fmla="*/ 35198 h 45417"/>
                <a:gd name="connsiteX3" fmla="*/ 5748 w 52986"/>
                <a:gd name="connsiteY3" fmla="*/ 30959 h 45417"/>
                <a:gd name="connsiteX4" fmla="*/ 5899 w 52986"/>
                <a:gd name="connsiteY4" fmla="*/ 29067 h 45417"/>
                <a:gd name="connsiteX5" fmla="*/ 9608 w 52986"/>
                <a:gd name="connsiteY5" fmla="*/ 11808 h 45417"/>
                <a:gd name="connsiteX6" fmla="*/ 13090 w 52986"/>
                <a:gd name="connsiteY6" fmla="*/ 7645 h 45417"/>
                <a:gd name="connsiteX7" fmla="*/ 16118 w 52986"/>
                <a:gd name="connsiteY7" fmla="*/ 5677 h 45417"/>
                <a:gd name="connsiteX8" fmla="*/ 23915 w 52986"/>
                <a:gd name="connsiteY8" fmla="*/ 17637 h 45417"/>
                <a:gd name="connsiteX9" fmla="*/ 33074 w 52986"/>
                <a:gd name="connsiteY9" fmla="*/ 29370 h 45417"/>
                <a:gd name="connsiteX10" fmla="*/ 28684 w 52986"/>
                <a:gd name="connsiteY10" fmla="*/ 39740 h 45417"/>
                <a:gd name="connsiteX11" fmla="*/ 28003 w 52986"/>
                <a:gd name="connsiteY11" fmla="*/ 39967 h 45417"/>
                <a:gd name="connsiteX12" fmla="*/ 28078 w 52986"/>
                <a:gd name="connsiteY12" fmla="*/ 40270 h 45417"/>
                <a:gd name="connsiteX13" fmla="*/ 31106 w 52986"/>
                <a:gd name="connsiteY13" fmla="*/ 39361 h 45417"/>
                <a:gd name="connsiteX14" fmla="*/ 33301 w 52986"/>
                <a:gd name="connsiteY14" fmla="*/ 39134 h 45417"/>
                <a:gd name="connsiteX15" fmla="*/ 36405 w 52986"/>
                <a:gd name="connsiteY15" fmla="*/ 35955 h 45417"/>
                <a:gd name="connsiteX16" fmla="*/ 45109 w 52986"/>
                <a:gd name="connsiteY16" fmla="*/ 34290 h 45417"/>
                <a:gd name="connsiteX17" fmla="*/ 51468 w 52986"/>
                <a:gd name="connsiteY17" fmla="*/ 3860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45417">
                  <a:moveTo>
                    <a:pt x="51468" y="38604"/>
                  </a:moveTo>
                  <a:cubicBezTo>
                    <a:pt x="50030" y="41481"/>
                    <a:pt x="47986" y="43903"/>
                    <a:pt x="44579" y="44206"/>
                  </a:cubicBezTo>
                  <a:cubicBezTo>
                    <a:pt x="32771" y="45266"/>
                    <a:pt x="20433" y="47915"/>
                    <a:pt x="12636" y="35198"/>
                  </a:cubicBezTo>
                  <a:cubicBezTo>
                    <a:pt x="10971" y="32473"/>
                    <a:pt x="7186" y="33760"/>
                    <a:pt x="5748" y="30959"/>
                  </a:cubicBezTo>
                  <a:cubicBezTo>
                    <a:pt x="5823" y="30354"/>
                    <a:pt x="5823" y="29672"/>
                    <a:pt x="5899" y="29067"/>
                  </a:cubicBezTo>
                  <a:cubicBezTo>
                    <a:pt x="7111" y="23314"/>
                    <a:pt x="2872" y="16350"/>
                    <a:pt x="9608" y="11808"/>
                  </a:cubicBezTo>
                  <a:cubicBezTo>
                    <a:pt x="13318" y="12565"/>
                    <a:pt x="12485" y="9537"/>
                    <a:pt x="13090" y="7645"/>
                  </a:cubicBezTo>
                  <a:cubicBezTo>
                    <a:pt x="13772" y="6585"/>
                    <a:pt x="14756" y="5828"/>
                    <a:pt x="16118" y="5677"/>
                  </a:cubicBezTo>
                  <a:cubicBezTo>
                    <a:pt x="22098" y="7418"/>
                    <a:pt x="19600" y="14760"/>
                    <a:pt x="23915" y="17637"/>
                  </a:cubicBezTo>
                  <a:cubicBezTo>
                    <a:pt x="24899" y="23163"/>
                    <a:pt x="33680" y="22557"/>
                    <a:pt x="33074" y="29370"/>
                  </a:cubicBezTo>
                  <a:cubicBezTo>
                    <a:pt x="29970" y="32171"/>
                    <a:pt x="34512" y="38150"/>
                    <a:pt x="28684" y="39740"/>
                  </a:cubicBezTo>
                  <a:cubicBezTo>
                    <a:pt x="28229" y="39891"/>
                    <a:pt x="28003" y="39967"/>
                    <a:pt x="28003" y="39967"/>
                  </a:cubicBezTo>
                  <a:cubicBezTo>
                    <a:pt x="27397" y="40573"/>
                    <a:pt x="27397" y="40648"/>
                    <a:pt x="28078" y="40270"/>
                  </a:cubicBezTo>
                  <a:cubicBezTo>
                    <a:pt x="29138" y="39891"/>
                    <a:pt x="30122" y="39589"/>
                    <a:pt x="31106" y="39361"/>
                  </a:cubicBezTo>
                  <a:cubicBezTo>
                    <a:pt x="31863" y="39286"/>
                    <a:pt x="32620" y="39210"/>
                    <a:pt x="33301" y="39134"/>
                  </a:cubicBezTo>
                  <a:cubicBezTo>
                    <a:pt x="34815" y="38529"/>
                    <a:pt x="35269" y="36939"/>
                    <a:pt x="36405" y="35955"/>
                  </a:cubicBezTo>
                  <a:cubicBezTo>
                    <a:pt x="39130" y="34441"/>
                    <a:pt x="42006" y="33987"/>
                    <a:pt x="45109" y="34290"/>
                  </a:cubicBezTo>
                  <a:cubicBezTo>
                    <a:pt x="47077" y="35880"/>
                    <a:pt x="51619" y="33836"/>
                    <a:pt x="51468" y="3860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4" name="任意多边形: 形状 703"/>
            <p:cNvSpPr/>
            <p:nvPr/>
          </p:nvSpPr>
          <p:spPr>
            <a:xfrm>
              <a:off x="5975474" y="3658758"/>
              <a:ext cx="37848" cy="52987"/>
            </a:xfrm>
            <a:custGeom>
              <a:avLst/>
              <a:gdLst>
                <a:gd name="connsiteX0" fmla="*/ 35924 w 37847"/>
                <a:gd name="connsiteY0" fmla="*/ 28790 h 52986"/>
                <a:gd name="connsiteX1" fmla="*/ 32291 w 37847"/>
                <a:gd name="connsiteY1" fmla="*/ 49834 h 52986"/>
                <a:gd name="connsiteX2" fmla="*/ 25478 w 37847"/>
                <a:gd name="connsiteY2" fmla="*/ 39918 h 52986"/>
                <a:gd name="connsiteX3" fmla="*/ 20558 w 37847"/>
                <a:gd name="connsiteY3" fmla="*/ 22886 h 52986"/>
                <a:gd name="connsiteX4" fmla="*/ 18439 w 37847"/>
                <a:gd name="connsiteY4" fmla="*/ 20388 h 52986"/>
                <a:gd name="connsiteX5" fmla="*/ 7614 w 37847"/>
                <a:gd name="connsiteY5" fmla="*/ 19480 h 52986"/>
                <a:gd name="connsiteX6" fmla="*/ 5722 w 37847"/>
                <a:gd name="connsiteY6" fmla="*/ 15998 h 52986"/>
                <a:gd name="connsiteX7" fmla="*/ 6479 w 37847"/>
                <a:gd name="connsiteY7" fmla="*/ 12062 h 52986"/>
                <a:gd name="connsiteX8" fmla="*/ 10869 w 37847"/>
                <a:gd name="connsiteY8" fmla="*/ 6839 h 52986"/>
                <a:gd name="connsiteX9" fmla="*/ 11475 w 37847"/>
                <a:gd name="connsiteY9" fmla="*/ 5930 h 52986"/>
                <a:gd name="connsiteX10" fmla="*/ 27901 w 37847"/>
                <a:gd name="connsiteY10" fmla="*/ 14560 h 52986"/>
                <a:gd name="connsiteX11" fmla="*/ 32140 w 37847"/>
                <a:gd name="connsiteY11" fmla="*/ 17587 h 52986"/>
                <a:gd name="connsiteX12" fmla="*/ 32140 w 37847"/>
                <a:gd name="connsiteY12" fmla="*/ 19404 h 52986"/>
                <a:gd name="connsiteX13" fmla="*/ 35924 w 37847"/>
                <a:gd name="connsiteY13" fmla="*/ 2879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52986">
                  <a:moveTo>
                    <a:pt x="35924" y="28790"/>
                  </a:moveTo>
                  <a:cubicBezTo>
                    <a:pt x="35849" y="35982"/>
                    <a:pt x="37135" y="43475"/>
                    <a:pt x="32291" y="49834"/>
                  </a:cubicBezTo>
                  <a:cubicBezTo>
                    <a:pt x="28128" y="47790"/>
                    <a:pt x="31761" y="40448"/>
                    <a:pt x="25478" y="39918"/>
                  </a:cubicBezTo>
                  <a:cubicBezTo>
                    <a:pt x="21769" y="34846"/>
                    <a:pt x="15865" y="30380"/>
                    <a:pt x="20558" y="22886"/>
                  </a:cubicBezTo>
                  <a:cubicBezTo>
                    <a:pt x="22299" y="20085"/>
                    <a:pt x="19271" y="20994"/>
                    <a:pt x="18439" y="20388"/>
                  </a:cubicBezTo>
                  <a:cubicBezTo>
                    <a:pt x="15032" y="17890"/>
                    <a:pt x="11172" y="20691"/>
                    <a:pt x="7614" y="19480"/>
                  </a:cubicBezTo>
                  <a:cubicBezTo>
                    <a:pt x="6479" y="18571"/>
                    <a:pt x="5949" y="17360"/>
                    <a:pt x="5722" y="15998"/>
                  </a:cubicBezTo>
                  <a:cubicBezTo>
                    <a:pt x="5570" y="14635"/>
                    <a:pt x="5798" y="13273"/>
                    <a:pt x="6479" y="12062"/>
                  </a:cubicBezTo>
                  <a:cubicBezTo>
                    <a:pt x="7387" y="9867"/>
                    <a:pt x="11021" y="10018"/>
                    <a:pt x="10869" y="6839"/>
                  </a:cubicBezTo>
                  <a:cubicBezTo>
                    <a:pt x="11096" y="6536"/>
                    <a:pt x="11323" y="6233"/>
                    <a:pt x="11475" y="5930"/>
                  </a:cubicBezTo>
                  <a:cubicBezTo>
                    <a:pt x="19044" y="4795"/>
                    <a:pt x="24646" y="7444"/>
                    <a:pt x="27901" y="14560"/>
                  </a:cubicBezTo>
                  <a:cubicBezTo>
                    <a:pt x="28733" y="16452"/>
                    <a:pt x="30096" y="17436"/>
                    <a:pt x="32140" y="17587"/>
                  </a:cubicBezTo>
                  <a:cubicBezTo>
                    <a:pt x="32140" y="18193"/>
                    <a:pt x="32140" y="18799"/>
                    <a:pt x="32140" y="19404"/>
                  </a:cubicBezTo>
                  <a:cubicBezTo>
                    <a:pt x="30701" y="25460"/>
                    <a:pt x="30701" y="25460"/>
                    <a:pt x="35924" y="2879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5" name="任意多边形: 形状 704"/>
            <p:cNvSpPr/>
            <p:nvPr/>
          </p:nvSpPr>
          <p:spPr>
            <a:xfrm>
              <a:off x="5942957" y="3708972"/>
              <a:ext cx="30278" cy="22709"/>
            </a:xfrm>
            <a:custGeom>
              <a:avLst/>
              <a:gdLst>
                <a:gd name="connsiteX0" fmla="*/ 7734 w 30278"/>
                <a:gd name="connsiteY0" fmla="*/ 7265 h 22708"/>
                <a:gd name="connsiteX1" fmla="*/ 21964 w 30278"/>
                <a:gd name="connsiteY1" fmla="*/ 6357 h 22708"/>
                <a:gd name="connsiteX2" fmla="*/ 26657 w 30278"/>
                <a:gd name="connsiteY2" fmla="*/ 12791 h 22708"/>
                <a:gd name="connsiteX3" fmla="*/ 27263 w 30278"/>
                <a:gd name="connsiteY3" fmla="*/ 15062 h 22708"/>
                <a:gd name="connsiteX4" fmla="*/ 25143 w 30278"/>
                <a:gd name="connsiteY4" fmla="*/ 19528 h 22708"/>
                <a:gd name="connsiteX5" fmla="*/ 15152 w 30278"/>
                <a:gd name="connsiteY5" fmla="*/ 24145 h 22708"/>
                <a:gd name="connsiteX6" fmla="*/ 13335 w 30278"/>
                <a:gd name="connsiteY6" fmla="*/ 24296 h 22708"/>
                <a:gd name="connsiteX7" fmla="*/ 5690 w 30278"/>
                <a:gd name="connsiteY7" fmla="*/ 10898 h 22708"/>
                <a:gd name="connsiteX8" fmla="*/ 7734 w 30278"/>
                <a:gd name="connsiteY8" fmla="*/ 72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7734" y="7265"/>
                  </a:moveTo>
                  <a:cubicBezTo>
                    <a:pt x="12503" y="8325"/>
                    <a:pt x="16741" y="4086"/>
                    <a:pt x="21964" y="6357"/>
                  </a:cubicBezTo>
                  <a:cubicBezTo>
                    <a:pt x="25295" y="7795"/>
                    <a:pt x="27112" y="9157"/>
                    <a:pt x="26657" y="12791"/>
                  </a:cubicBezTo>
                  <a:cubicBezTo>
                    <a:pt x="27187" y="13472"/>
                    <a:pt x="27339" y="14229"/>
                    <a:pt x="27263" y="15062"/>
                  </a:cubicBezTo>
                  <a:cubicBezTo>
                    <a:pt x="26885" y="16727"/>
                    <a:pt x="26203" y="18241"/>
                    <a:pt x="25143" y="19528"/>
                  </a:cubicBezTo>
                  <a:cubicBezTo>
                    <a:pt x="22419" y="22404"/>
                    <a:pt x="18407" y="22404"/>
                    <a:pt x="15152" y="24145"/>
                  </a:cubicBezTo>
                  <a:cubicBezTo>
                    <a:pt x="14546" y="24145"/>
                    <a:pt x="13941" y="24221"/>
                    <a:pt x="13335" y="24296"/>
                  </a:cubicBezTo>
                  <a:cubicBezTo>
                    <a:pt x="5614" y="22782"/>
                    <a:pt x="5614" y="16802"/>
                    <a:pt x="5690" y="10898"/>
                  </a:cubicBezTo>
                  <a:cubicBezTo>
                    <a:pt x="6447" y="9687"/>
                    <a:pt x="7053" y="8476"/>
                    <a:pt x="7734" y="7265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6" name="任意多边形: 形状 705"/>
            <p:cNvSpPr/>
            <p:nvPr/>
          </p:nvSpPr>
          <p:spPr>
            <a:xfrm>
              <a:off x="5996789" y="3672410"/>
              <a:ext cx="15139" cy="15139"/>
            </a:xfrm>
            <a:custGeom>
              <a:avLst/>
              <a:gdLst>
                <a:gd name="connsiteX0" fmla="*/ 14609 w 15139"/>
                <a:gd name="connsiteY0" fmla="*/ 15139 h 15139"/>
                <a:gd name="connsiteX1" fmla="*/ 5677 w 15139"/>
                <a:gd name="connsiteY1" fmla="*/ 12641 h 15139"/>
                <a:gd name="connsiteX2" fmla="*/ 10824 w 15139"/>
                <a:gd name="connsiteY2" fmla="*/ 5677 h 15139"/>
                <a:gd name="connsiteX3" fmla="*/ 12489 w 15139"/>
                <a:gd name="connsiteY3" fmla="*/ 5753 h 15139"/>
                <a:gd name="connsiteX4" fmla="*/ 14609 w 15139"/>
                <a:gd name="connsiteY4" fmla="*/ 7645 h 15139"/>
                <a:gd name="connsiteX5" fmla="*/ 14533 w 15139"/>
                <a:gd name="connsiteY5" fmla="*/ 7645 h 15139"/>
                <a:gd name="connsiteX6" fmla="*/ 14609 w 15139"/>
                <a:gd name="connsiteY6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609" y="15139"/>
                  </a:moveTo>
                  <a:cubicBezTo>
                    <a:pt x="12035" y="14458"/>
                    <a:pt x="9462" y="13701"/>
                    <a:pt x="5677" y="12641"/>
                  </a:cubicBezTo>
                  <a:cubicBezTo>
                    <a:pt x="9008" y="10900"/>
                    <a:pt x="8099" y="7267"/>
                    <a:pt x="10824" y="5677"/>
                  </a:cubicBezTo>
                  <a:cubicBezTo>
                    <a:pt x="11354" y="5753"/>
                    <a:pt x="11884" y="5753"/>
                    <a:pt x="12489" y="5753"/>
                  </a:cubicBezTo>
                  <a:cubicBezTo>
                    <a:pt x="13322" y="6283"/>
                    <a:pt x="14003" y="6964"/>
                    <a:pt x="14609" y="7645"/>
                  </a:cubicBezTo>
                  <a:lnTo>
                    <a:pt x="14533" y="7645"/>
                  </a:lnTo>
                  <a:cubicBezTo>
                    <a:pt x="14609" y="10067"/>
                    <a:pt x="14609" y="12565"/>
                    <a:pt x="14609" y="1513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7" name="任意多边形: 形状 706"/>
            <p:cNvSpPr/>
            <p:nvPr/>
          </p:nvSpPr>
          <p:spPr>
            <a:xfrm>
              <a:off x="5965906" y="3646841"/>
              <a:ext cx="15139" cy="15139"/>
            </a:xfrm>
            <a:custGeom>
              <a:avLst/>
              <a:gdLst>
                <a:gd name="connsiteX0" fmla="*/ 5677 w 15139"/>
                <a:gd name="connsiteY0" fmla="*/ 6644 h 15139"/>
                <a:gd name="connsiteX1" fmla="*/ 7494 w 15139"/>
                <a:gd name="connsiteY1" fmla="*/ 6342 h 15139"/>
                <a:gd name="connsiteX2" fmla="*/ 12490 w 15139"/>
                <a:gd name="connsiteY2" fmla="*/ 7931 h 15139"/>
                <a:gd name="connsiteX3" fmla="*/ 7721 w 15139"/>
                <a:gd name="connsiteY3" fmla="*/ 10126 h 15139"/>
                <a:gd name="connsiteX4" fmla="*/ 5677 w 15139"/>
                <a:gd name="connsiteY4" fmla="*/ 8461 h 15139"/>
                <a:gd name="connsiteX5" fmla="*/ 5677 w 15139"/>
                <a:gd name="connsiteY5" fmla="*/ 66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644"/>
                  </a:moveTo>
                  <a:cubicBezTo>
                    <a:pt x="6283" y="6569"/>
                    <a:pt x="6889" y="6493"/>
                    <a:pt x="7494" y="6342"/>
                  </a:cubicBezTo>
                  <a:cubicBezTo>
                    <a:pt x="9613" y="5660"/>
                    <a:pt x="12263" y="4752"/>
                    <a:pt x="12490" y="7931"/>
                  </a:cubicBezTo>
                  <a:cubicBezTo>
                    <a:pt x="12717" y="11262"/>
                    <a:pt x="9689" y="10278"/>
                    <a:pt x="7721" y="10126"/>
                  </a:cubicBezTo>
                  <a:cubicBezTo>
                    <a:pt x="6964" y="10051"/>
                    <a:pt x="6359" y="9067"/>
                    <a:pt x="5677" y="8461"/>
                  </a:cubicBezTo>
                  <a:cubicBezTo>
                    <a:pt x="5677" y="7780"/>
                    <a:pt x="5677" y="7174"/>
                    <a:pt x="5677" y="664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8" name="任意多边形: 形状 707"/>
            <p:cNvSpPr/>
            <p:nvPr/>
          </p:nvSpPr>
          <p:spPr>
            <a:xfrm>
              <a:off x="6244682" y="4038678"/>
              <a:ext cx="15139" cy="15139"/>
            </a:xfrm>
            <a:custGeom>
              <a:avLst/>
              <a:gdLst>
                <a:gd name="connsiteX0" fmla="*/ 8260 w 15139"/>
                <a:gd name="connsiteY0" fmla="*/ 12058 h 15139"/>
                <a:gd name="connsiteX1" fmla="*/ 6292 w 15139"/>
                <a:gd name="connsiteY1" fmla="*/ 10090 h 15139"/>
                <a:gd name="connsiteX2" fmla="*/ 6292 w 15139"/>
                <a:gd name="connsiteY2" fmla="*/ 10090 h 15139"/>
                <a:gd name="connsiteX3" fmla="*/ 10077 w 15139"/>
                <a:gd name="connsiteY3" fmla="*/ 6305 h 15139"/>
                <a:gd name="connsiteX4" fmla="*/ 10077 w 15139"/>
                <a:gd name="connsiteY4" fmla="*/ 6305 h 15139"/>
                <a:gd name="connsiteX5" fmla="*/ 11970 w 15139"/>
                <a:gd name="connsiteY5" fmla="*/ 8197 h 15139"/>
                <a:gd name="connsiteX6" fmla="*/ 14013 w 15139"/>
                <a:gd name="connsiteY6" fmla="*/ 11982 h 15139"/>
                <a:gd name="connsiteX7" fmla="*/ 13862 w 15139"/>
                <a:gd name="connsiteY7" fmla="*/ 11982 h 15139"/>
                <a:gd name="connsiteX8" fmla="*/ 8260 w 15139"/>
                <a:gd name="connsiteY8" fmla="*/ 120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260" y="12058"/>
                  </a:moveTo>
                  <a:cubicBezTo>
                    <a:pt x="7579" y="11376"/>
                    <a:pt x="6973" y="10695"/>
                    <a:pt x="6292" y="10090"/>
                  </a:cubicBezTo>
                  <a:lnTo>
                    <a:pt x="6292" y="10090"/>
                  </a:lnTo>
                  <a:cubicBezTo>
                    <a:pt x="4778" y="6002"/>
                    <a:pt x="6065" y="4791"/>
                    <a:pt x="10077" y="6305"/>
                  </a:cubicBezTo>
                  <a:lnTo>
                    <a:pt x="10077" y="6305"/>
                  </a:lnTo>
                  <a:cubicBezTo>
                    <a:pt x="10682" y="6986"/>
                    <a:pt x="11288" y="7667"/>
                    <a:pt x="11970" y="8197"/>
                  </a:cubicBezTo>
                  <a:cubicBezTo>
                    <a:pt x="12651" y="9484"/>
                    <a:pt x="13332" y="10695"/>
                    <a:pt x="14013" y="11982"/>
                  </a:cubicBezTo>
                  <a:lnTo>
                    <a:pt x="13862" y="11982"/>
                  </a:lnTo>
                  <a:cubicBezTo>
                    <a:pt x="12045" y="13496"/>
                    <a:pt x="10153" y="13496"/>
                    <a:pt x="8260" y="12058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9" name="任意多边形: 形状 708"/>
            <p:cNvSpPr/>
            <p:nvPr/>
          </p:nvSpPr>
          <p:spPr>
            <a:xfrm>
              <a:off x="6330492" y="3684964"/>
              <a:ext cx="30278" cy="37848"/>
            </a:xfrm>
            <a:custGeom>
              <a:avLst/>
              <a:gdLst>
                <a:gd name="connsiteX0" fmla="*/ 21384 w 30278"/>
                <a:gd name="connsiteY0" fmla="*/ 33166 h 37847"/>
                <a:gd name="connsiteX1" fmla="*/ 6775 w 30278"/>
                <a:gd name="connsiteY1" fmla="*/ 26429 h 37847"/>
                <a:gd name="connsiteX2" fmla="*/ 7987 w 30278"/>
                <a:gd name="connsiteY2" fmla="*/ 12123 h 37847"/>
                <a:gd name="connsiteX3" fmla="*/ 7987 w 30278"/>
                <a:gd name="connsiteY3" fmla="*/ 12123 h 37847"/>
                <a:gd name="connsiteX4" fmla="*/ 13739 w 30278"/>
                <a:gd name="connsiteY4" fmla="*/ 6521 h 37847"/>
                <a:gd name="connsiteX5" fmla="*/ 13739 w 30278"/>
                <a:gd name="connsiteY5" fmla="*/ 6521 h 37847"/>
                <a:gd name="connsiteX6" fmla="*/ 15631 w 30278"/>
                <a:gd name="connsiteY6" fmla="*/ 6521 h 37847"/>
                <a:gd name="connsiteX7" fmla="*/ 17524 w 30278"/>
                <a:gd name="connsiteY7" fmla="*/ 6521 h 37847"/>
                <a:gd name="connsiteX8" fmla="*/ 25093 w 30278"/>
                <a:gd name="connsiteY8" fmla="*/ 8414 h 37847"/>
                <a:gd name="connsiteX9" fmla="*/ 25093 w 30278"/>
                <a:gd name="connsiteY9" fmla="*/ 8414 h 37847"/>
                <a:gd name="connsiteX10" fmla="*/ 28878 w 30278"/>
                <a:gd name="connsiteY10" fmla="*/ 10306 h 37847"/>
                <a:gd name="connsiteX11" fmla="*/ 28878 w 30278"/>
                <a:gd name="connsiteY11" fmla="*/ 10306 h 37847"/>
                <a:gd name="connsiteX12" fmla="*/ 29408 w 30278"/>
                <a:gd name="connsiteY12" fmla="*/ 11820 h 37847"/>
                <a:gd name="connsiteX13" fmla="*/ 29030 w 30278"/>
                <a:gd name="connsiteY13" fmla="*/ 12653 h 37847"/>
                <a:gd name="connsiteX14" fmla="*/ 24337 w 30278"/>
                <a:gd name="connsiteY14" fmla="*/ 19617 h 37847"/>
                <a:gd name="connsiteX15" fmla="*/ 21536 w 30278"/>
                <a:gd name="connsiteY15" fmla="*/ 24915 h 37847"/>
                <a:gd name="connsiteX16" fmla="*/ 12680 w 30278"/>
                <a:gd name="connsiteY16" fmla="*/ 26051 h 37847"/>
                <a:gd name="connsiteX17" fmla="*/ 21384 w 30278"/>
                <a:gd name="connsiteY17" fmla="*/ 331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1384" y="33166"/>
                  </a:moveTo>
                  <a:cubicBezTo>
                    <a:pt x="13058" y="35815"/>
                    <a:pt x="8289" y="33847"/>
                    <a:pt x="6775" y="26429"/>
                  </a:cubicBezTo>
                  <a:cubicBezTo>
                    <a:pt x="5791" y="21736"/>
                    <a:pt x="4429" y="16589"/>
                    <a:pt x="7987" y="12123"/>
                  </a:cubicBezTo>
                  <a:lnTo>
                    <a:pt x="7987" y="12123"/>
                  </a:lnTo>
                  <a:cubicBezTo>
                    <a:pt x="9349" y="9625"/>
                    <a:pt x="13058" y="9625"/>
                    <a:pt x="13739" y="6521"/>
                  </a:cubicBezTo>
                  <a:lnTo>
                    <a:pt x="13739" y="6521"/>
                  </a:lnTo>
                  <a:cubicBezTo>
                    <a:pt x="14345" y="5916"/>
                    <a:pt x="15026" y="5840"/>
                    <a:pt x="15631" y="6521"/>
                  </a:cubicBezTo>
                  <a:cubicBezTo>
                    <a:pt x="16237" y="6521"/>
                    <a:pt x="16919" y="6521"/>
                    <a:pt x="17524" y="6521"/>
                  </a:cubicBezTo>
                  <a:cubicBezTo>
                    <a:pt x="20854" y="4175"/>
                    <a:pt x="22747" y="7354"/>
                    <a:pt x="25093" y="8414"/>
                  </a:cubicBezTo>
                  <a:lnTo>
                    <a:pt x="25093" y="8414"/>
                  </a:lnTo>
                  <a:cubicBezTo>
                    <a:pt x="26077" y="9549"/>
                    <a:pt x="27819" y="9246"/>
                    <a:pt x="28878" y="10306"/>
                  </a:cubicBezTo>
                  <a:lnTo>
                    <a:pt x="28878" y="10306"/>
                  </a:lnTo>
                  <a:cubicBezTo>
                    <a:pt x="29332" y="10760"/>
                    <a:pt x="29560" y="11290"/>
                    <a:pt x="29408" y="11820"/>
                  </a:cubicBezTo>
                  <a:cubicBezTo>
                    <a:pt x="29332" y="12350"/>
                    <a:pt x="29181" y="12653"/>
                    <a:pt x="29030" y="12653"/>
                  </a:cubicBezTo>
                  <a:cubicBezTo>
                    <a:pt x="26456" y="14242"/>
                    <a:pt x="21082" y="13637"/>
                    <a:pt x="24337" y="19617"/>
                  </a:cubicBezTo>
                  <a:cubicBezTo>
                    <a:pt x="25396" y="21585"/>
                    <a:pt x="23958" y="23931"/>
                    <a:pt x="21536" y="24915"/>
                  </a:cubicBezTo>
                  <a:cubicBezTo>
                    <a:pt x="18735" y="26202"/>
                    <a:pt x="15480" y="23401"/>
                    <a:pt x="12680" y="26051"/>
                  </a:cubicBezTo>
                  <a:cubicBezTo>
                    <a:pt x="13512" y="30820"/>
                    <a:pt x="19492" y="29533"/>
                    <a:pt x="21384" y="3316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0" name="任意多边形: 形状 709"/>
            <p:cNvSpPr/>
            <p:nvPr/>
          </p:nvSpPr>
          <p:spPr>
            <a:xfrm>
              <a:off x="6321235" y="3695048"/>
              <a:ext cx="15139" cy="15139"/>
            </a:xfrm>
            <a:custGeom>
              <a:avLst/>
              <a:gdLst>
                <a:gd name="connsiteX0" fmla="*/ 11566 w 15139"/>
                <a:gd name="connsiteY0" fmla="*/ 7715 h 15139"/>
                <a:gd name="connsiteX1" fmla="*/ 5814 w 15139"/>
                <a:gd name="connsiteY1" fmla="*/ 11500 h 15139"/>
                <a:gd name="connsiteX2" fmla="*/ 5814 w 15139"/>
                <a:gd name="connsiteY2" fmla="*/ 9608 h 15139"/>
                <a:gd name="connsiteX3" fmla="*/ 9598 w 15139"/>
                <a:gd name="connsiteY3" fmla="*/ 5747 h 15139"/>
                <a:gd name="connsiteX4" fmla="*/ 11566 w 15139"/>
                <a:gd name="connsiteY4" fmla="*/ 77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66" y="7715"/>
                  </a:moveTo>
                  <a:cubicBezTo>
                    <a:pt x="11491" y="11803"/>
                    <a:pt x="8614" y="11651"/>
                    <a:pt x="5814" y="11500"/>
                  </a:cubicBezTo>
                  <a:cubicBezTo>
                    <a:pt x="5814" y="10894"/>
                    <a:pt x="5814" y="10289"/>
                    <a:pt x="5814" y="9608"/>
                  </a:cubicBezTo>
                  <a:cubicBezTo>
                    <a:pt x="5208" y="6504"/>
                    <a:pt x="6646" y="5369"/>
                    <a:pt x="9598" y="5747"/>
                  </a:cubicBezTo>
                  <a:cubicBezTo>
                    <a:pt x="10279" y="6428"/>
                    <a:pt x="10885" y="7034"/>
                    <a:pt x="11566" y="7715"/>
                  </a:cubicBezTo>
                  <a:close/>
                </a:path>
              </a:pathLst>
            </a:custGeom>
            <a:solidFill>
              <a:srgbClr val="F9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1" name="任意多边形: 形状 710"/>
            <p:cNvSpPr/>
            <p:nvPr/>
          </p:nvSpPr>
          <p:spPr>
            <a:xfrm>
              <a:off x="5648360" y="2613495"/>
              <a:ext cx="15139" cy="15139"/>
            </a:xfrm>
            <a:custGeom>
              <a:avLst/>
              <a:gdLst>
                <a:gd name="connsiteX0" fmla="*/ 9465 w 15139"/>
                <a:gd name="connsiteY0" fmla="*/ 5689 h 15139"/>
                <a:gd name="connsiteX1" fmla="*/ 9465 w 15139"/>
                <a:gd name="connsiteY1" fmla="*/ 9474 h 15139"/>
                <a:gd name="connsiteX2" fmla="*/ 9465 w 15139"/>
                <a:gd name="connsiteY2" fmla="*/ 9474 h 15139"/>
                <a:gd name="connsiteX3" fmla="*/ 5680 w 15139"/>
                <a:gd name="connsiteY3" fmla="*/ 9474 h 15139"/>
                <a:gd name="connsiteX4" fmla="*/ 9465 w 15139"/>
                <a:gd name="connsiteY4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5" y="5689"/>
                  </a:moveTo>
                  <a:cubicBezTo>
                    <a:pt x="9465" y="6976"/>
                    <a:pt x="9465" y="8263"/>
                    <a:pt x="9465" y="9474"/>
                  </a:cubicBezTo>
                  <a:lnTo>
                    <a:pt x="9465" y="9474"/>
                  </a:lnTo>
                  <a:cubicBezTo>
                    <a:pt x="8178" y="9474"/>
                    <a:pt x="6892" y="9474"/>
                    <a:pt x="5680" y="9474"/>
                  </a:cubicBezTo>
                  <a:cubicBezTo>
                    <a:pt x="5605" y="6825"/>
                    <a:pt x="6892" y="5538"/>
                    <a:pt x="9465" y="5689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2" name="任意多边形: 形状 711"/>
            <p:cNvSpPr/>
            <p:nvPr/>
          </p:nvSpPr>
          <p:spPr>
            <a:xfrm>
              <a:off x="5680737" y="2807304"/>
              <a:ext cx="30278" cy="30278"/>
            </a:xfrm>
            <a:custGeom>
              <a:avLst/>
              <a:gdLst>
                <a:gd name="connsiteX0" fmla="*/ 5701 w 30278"/>
                <a:gd name="connsiteY0" fmla="*/ 17242 h 30278"/>
                <a:gd name="connsiteX1" fmla="*/ 9486 w 30278"/>
                <a:gd name="connsiteY1" fmla="*/ 12852 h 30278"/>
                <a:gd name="connsiteX2" fmla="*/ 20916 w 30278"/>
                <a:gd name="connsiteY2" fmla="*/ 7478 h 30278"/>
                <a:gd name="connsiteX3" fmla="*/ 22354 w 30278"/>
                <a:gd name="connsiteY3" fmla="*/ 8537 h 30278"/>
                <a:gd name="connsiteX4" fmla="*/ 28410 w 30278"/>
                <a:gd name="connsiteY4" fmla="*/ 10808 h 30278"/>
                <a:gd name="connsiteX5" fmla="*/ 22581 w 30278"/>
                <a:gd name="connsiteY5" fmla="*/ 15426 h 30278"/>
                <a:gd name="connsiteX6" fmla="*/ 19780 w 30278"/>
                <a:gd name="connsiteY6" fmla="*/ 19740 h 30278"/>
                <a:gd name="connsiteX7" fmla="*/ 19856 w 30278"/>
                <a:gd name="connsiteY7" fmla="*/ 20195 h 30278"/>
                <a:gd name="connsiteX8" fmla="*/ 22505 w 30278"/>
                <a:gd name="connsiteY8" fmla="*/ 20195 h 30278"/>
                <a:gd name="connsiteX9" fmla="*/ 27123 w 30278"/>
                <a:gd name="connsiteY9" fmla="*/ 23147 h 30278"/>
                <a:gd name="connsiteX10" fmla="*/ 28864 w 30278"/>
                <a:gd name="connsiteY10" fmla="*/ 24661 h 30278"/>
                <a:gd name="connsiteX11" fmla="*/ 28334 w 30278"/>
                <a:gd name="connsiteY11" fmla="*/ 26629 h 30278"/>
                <a:gd name="connsiteX12" fmla="*/ 28334 w 30278"/>
                <a:gd name="connsiteY12" fmla="*/ 26629 h 30278"/>
                <a:gd name="connsiteX13" fmla="*/ 13195 w 30278"/>
                <a:gd name="connsiteY13" fmla="*/ 26780 h 30278"/>
                <a:gd name="connsiteX14" fmla="*/ 11227 w 30278"/>
                <a:gd name="connsiteY14" fmla="*/ 24812 h 30278"/>
                <a:gd name="connsiteX15" fmla="*/ 5701 w 30278"/>
                <a:gd name="connsiteY15" fmla="*/ 17242 h 30278"/>
                <a:gd name="connsiteX16" fmla="*/ 5701 w 30278"/>
                <a:gd name="connsiteY16" fmla="*/ 172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701" y="17242"/>
                  </a:moveTo>
                  <a:cubicBezTo>
                    <a:pt x="8502" y="17091"/>
                    <a:pt x="9032" y="15426"/>
                    <a:pt x="9486" y="12852"/>
                  </a:cubicBezTo>
                  <a:cubicBezTo>
                    <a:pt x="11075" y="4753"/>
                    <a:pt x="12059" y="4374"/>
                    <a:pt x="20916" y="7478"/>
                  </a:cubicBezTo>
                  <a:cubicBezTo>
                    <a:pt x="21294" y="8007"/>
                    <a:pt x="21824" y="8310"/>
                    <a:pt x="22354" y="8537"/>
                  </a:cubicBezTo>
                  <a:cubicBezTo>
                    <a:pt x="24473" y="9294"/>
                    <a:pt x="28258" y="7175"/>
                    <a:pt x="28410" y="10808"/>
                  </a:cubicBezTo>
                  <a:cubicBezTo>
                    <a:pt x="28485" y="13533"/>
                    <a:pt x="25760" y="16258"/>
                    <a:pt x="22581" y="15426"/>
                  </a:cubicBezTo>
                  <a:cubicBezTo>
                    <a:pt x="15769" y="13458"/>
                    <a:pt x="21521" y="18983"/>
                    <a:pt x="19780" y="19740"/>
                  </a:cubicBezTo>
                  <a:cubicBezTo>
                    <a:pt x="19856" y="19816"/>
                    <a:pt x="19326" y="19967"/>
                    <a:pt x="19856" y="20195"/>
                  </a:cubicBezTo>
                  <a:cubicBezTo>
                    <a:pt x="20764" y="19816"/>
                    <a:pt x="21673" y="19892"/>
                    <a:pt x="22505" y="20195"/>
                  </a:cubicBezTo>
                  <a:cubicBezTo>
                    <a:pt x="24095" y="21103"/>
                    <a:pt x="25533" y="22314"/>
                    <a:pt x="27123" y="23147"/>
                  </a:cubicBezTo>
                  <a:cubicBezTo>
                    <a:pt x="27804" y="23525"/>
                    <a:pt x="28334" y="24055"/>
                    <a:pt x="28864" y="24661"/>
                  </a:cubicBezTo>
                  <a:cubicBezTo>
                    <a:pt x="29166" y="25418"/>
                    <a:pt x="28939" y="26099"/>
                    <a:pt x="28334" y="26629"/>
                  </a:cubicBezTo>
                  <a:lnTo>
                    <a:pt x="28334" y="26629"/>
                  </a:lnTo>
                  <a:cubicBezTo>
                    <a:pt x="23338" y="32911"/>
                    <a:pt x="18266" y="30716"/>
                    <a:pt x="13195" y="26780"/>
                  </a:cubicBezTo>
                  <a:cubicBezTo>
                    <a:pt x="12513" y="26099"/>
                    <a:pt x="11908" y="25493"/>
                    <a:pt x="11227" y="24812"/>
                  </a:cubicBezTo>
                  <a:cubicBezTo>
                    <a:pt x="9561" y="22162"/>
                    <a:pt x="5323" y="21330"/>
                    <a:pt x="5701" y="17242"/>
                  </a:cubicBezTo>
                  <a:lnTo>
                    <a:pt x="5701" y="17242"/>
                  </a:ln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3" name="任意多边形: 形状 712"/>
            <p:cNvSpPr/>
            <p:nvPr/>
          </p:nvSpPr>
          <p:spPr>
            <a:xfrm>
              <a:off x="6387074" y="3892498"/>
              <a:ext cx="37848" cy="45417"/>
            </a:xfrm>
            <a:custGeom>
              <a:avLst/>
              <a:gdLst>
                <a:gd name="connsiteX0" fmla="*/ 8478 w 37847"/>
                <a:gd name="connsiteY0" fmla="*/ 9949 h 45417"/>
                <a:gd name="connsiteX1" fmla="*/ 10219 w 37847"/>
                <a:gd name="connsiteY1" fmla="*/ 9874 h 45417"/>
                <a:gd name="connsiteX2" fmla="*/ 27402 w 37847"/>
                <a:gd name="connsiteY2" fmla="*/ 6013 h 45417"/>
                <a:gd name="connsiteX3" fmla="*/ 27402 w 37847"/>
                <a:gd name="connsiteY3" fmla="*/ 6013 h 45417"/>
                <a:gd name="connsiteX4" fmla="*/ 35728 w 37847"/>
                <a:gd name="connsiteY4" fmla="*/ 18806 h 45417"/>
                <a:gd name="connsiteX5" fmla="*/ 27326 w 37847"/>
                <a:gd name="connsiteY5" fmla="*/ 22742 h 45417"/>
                <a:gd name="connsiteX6" fmla="*/ 27478 w 37847"/>
                <a:gd name="connsiteY6" fmla="*/ 23121 h 45417"/>
                <a:gd name="connsiteX7" fmla="*/ 37242 w 37847"/>
                <a:gd name="connsiteY7" fmla="*/ 28344 h 45417"/>
                <a:gd name="connsiteX8" fmla="*/ 37016 w 37847"/>
                <a:gd name="connsiteY8" fmla="*/ 30690 h 45417"/>
                <a:gd name="connsiteX9" fmla="*/ 37016 w 37847"/>
                <a:gd name="connsiteY9" fmla="*/ 30690 h 45417"/>
                <a:gd name="connsiteX10" fmla="*/ 35047 w 37847"/>
                <a:gd name="connsiteY10" fmla="*/ 36367 h 45417"/>
                <a:gd name="connsiteX11" fmla="*/ 35047 w 37847"/>
                <a:gd name="connsiteY11" fmla="*/ 36367 h 45417"/>
                <a:gd name="connsiteX12" fmla="*/ 33155 w 37847"/>
                <a:gd name="connsiteY12" fmla="*/ 38335 h 45417"/>
                <a:gd name="connsiteX13" fmla="*/ 25737 w 37847"/>
                <a:gd name="connsiteY13" fmla="*/ 42423 h 45417"/>
                <a:gd name="connsiteX14" fmla="*/ 21498 w 37847"/>
                <a:gd name="connsiteY14" fmla="*/ 31523 h 45417"/>
                <a:gd name="connsiteX15" fmla="*/ 14155 w 37847"/>
                <a:gd name="connsiteY15" fmla="*/ 18352 h 45417"/>
                <a:gd name="connsiteX16" fmla="*/ 6207 w 37847"/>
                <a:gd name="connsiteY16" fmla="*/ 15172 h 45417"/>
                <a:gd name="connsiteX17" fmla="*/ 8478 w 37847"/>
                <a:gd name="connsiteY17" fmla="*/ 99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8478" y="9949"/>
                  </a:moveTo>
                  <a:cubicBezTo>
                    <a:pt x="9084" y="9949"/>
                    <a:pt x="9614" y="9949"/>
                    <a:pt x="10219" y="9874"/>
                  </a:cubicBezTo>
                  <a:cubicBezTo>
                    <a:pt x="16880" y="12599"/>
                    <a:pt x="20968" y="3894"/>
                    <a:pt x="27402" y="6013"/>
                  </a:cubicBezTo>
                  <a:lnTo>
                    <a:pt x="27402" y="6013"/>
                  </a:lnTo>
                  <a:cubicBezTo>
                    <a:pt x="31187" y="9647"/>
                    <a:pt x="35577" y="12826"/>
                    <a:pt x="35728" y="18806"/>
                  </a:cubicBezTo>
                  <a:cubicBezTo>
                    <a:pt x="33609" y="21455"/>
                    <a:pt x="30354" y="21682"/>
                    <a:pt x="27326" y="22742"/>
                  </a:cubicBezTo>
                  <a:cubicBezTo>
                    <a:pt x="26191" y="22666"/>
                    <a:pt x="27251" y="23196"/>
                    <a:pt x="27478" y="23121"/>
                  </a:cubicBezTo>
                  <a:cubicBezTo>
                    <a:pt x="32852" y="20774"/>
                    <a:pt x="33988" y="26527"/>
                    <a:pt x="37242" y="28344"/>
                  </a:cubicBezTo>
                  <a:cubicBezTo>
                    <a:pt x="37697" y="29176"/>
                    <a:pt x="37621" y="30009"/>
                    <a:pt x="37016" y="30690"/>
                  </a:cubicBezTo>
                  <a:lnTo>
                    <a:pt x="37016" y="30690"/>
                  </a:lnTo>
                  <a:cubicBezTo>
                    <a:pt x="35198" y="32204"/>
                    <a:pt x="36788" y="34853"/>
                    <a:pt x="35047" y="36367"/>
                  </a:cubicBezTo>
                  <a:lnTo>
                    <a:pt x="35047" y="36367"/>
                  </a:lnTo>
                  <a:cubicBezTo>
                    <a:pt x="34442" y="37048"/>
                    <a:pt x="33760" y="37654"/>
                    <a:pt x="33155" y="38335"/>
                  </a:cubicBezTo>
                  <a:cubicBezTo>
                    <a:pt x="31187" y="40530"/>
                    <a:pt x="30051" y="44391"/>
                    <a:pt x="25737" y="42423"/>
                  </a:cubicBezTo>
                  <a:cubicBezTo>
                    <a:pt x="22557" y="39471"/>
                    <a:pt x="28310" y="33112"/>
                    <a:pt x="21498" y="31523"/>
                  </a:cubicBezTo>
                  <a:cubicBezTo>
                    <a:pt x="15442" y="29101"/>
                    <a:pt x="20287" y="20698"/>
                    <a:pt x="14155" y="18352"/>
                  </a:cubicBezTo>
                  <a:cubicBezTo>
                    <a:pt x="11960" y="16156"/>
                    <a:pt x="8554" y="16913"/>
                    <a:pt x="6207" y="15172"/>
                  </a:cubicBezTo>
                  <a:cubicBezTo>
                    <a:pt x="4996" y="12599"/>
                    <a:pt x="5904" y="10933"/>
                    <a:pt x="8478" y="994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4" name="任意多边形: 形状 713"/>
            <p:cNvSpPr/>
            <p:nvPr/>
          </p:nvSpPr>
          <p:spPr>
            <a:xfrm>
              <a:off x="6378445" y="3904320"/>
              <a:ext cx="30278" cy="37848"/>
            </a:xfrm>
            <a:custGeom>
              <a:avLst/>
              <a:gdLst>
                <a:gd name="connsiteX0" fmla="*/ 22860 w 30278"/>
                <a:gd name="connsiteY0" fmla="*/ 5697 h 37847"/>
                <a:gd name="connsiteX1" fmla="*/ 28462 w 30278"/>
                <a:gd name="connsiteY1" fmla="*/ 11980 h 37847"/>
                <a:gd name="connsiteX2" fmla="*/ 30505 w 30278"/>
                <a:gd name="connsiteY2" fmla="*/ 19171 h 37847"/>
                <a:gd name="connsiteX3" fmla="*/ 31186 w 30278"/>
                <a:gd name="connsiteY3" fmla="*/ 21291 h 37847"/>
                <a:gd name="connsiteX4" fmla="*/ 31338 w 30278"/>
                <a:gd name="connsiteY4" fmla="*/ 27043 h 37847"/>
                <a:gd name="connsiteX5" fmla="*/ 30657 w 30278"/>
                <a:gd name="connsiteY5" fmla="*/ 29314 h 37847"/>
                <a:gd name="connsiteX6" fmla="*/ 25207 w 30278"/>
                <a:gd name="connsiteY6" fmla="*/ 31888 h 37847"/>
                <a:gd name="connsiteX7" fmla="*/ 20514 w 30278"/>
                <a:gd name="connsiteY7" fmla="*/ 34840 h 37847"/>
                <a:gd name="connsiteX8" fmla="*/ 18772 w 30278"/>
                <a:gd name="connsiteY8" fmla="*/ 36657 h 37847"/>
                <a:gd name="connsiteX9" fmla="*/ 11354 w 30278"/>
                <a:gd name="connsiteY9" fmla="*/ 32266 h 37847"/>
                <a:gd name="connsiteX10" fmla="*/ 11354 w 30278"/>
                <a:gd name="connsiteY10" fmla="*/ 32266 h 37847"/>
                <a:gd name="connsiteX11" fmla="*/ 5677 w 30278"/>
                <a:gd name="connsiteY11" fmla="*/ 20836 h 37847"/>
                <a:gd name="connsiteX12" fmla="*/ 9310 w 30278"/>
                <a:gd name="connsiteY12" fmla="*/ 17203 h 37847"/>
                <a:gd name="connsiteX13" fmla="*/ 9992 w 30278"/>
                <a:gd name="connsiteY13" fmla="*/ 16143 h 37847"/>
                <a:gd name="connsiteX14" fmla="*/ 15745 w 30278"/>
                <a:gd name="connsiteY14" fmla="*/ 9558 h 37847"/>
                <a:gd name="connsiteX15" fmla="*/ 18016 w 30278"/>
                <a:gd name="connsiteY15" fmla="*/ 8650 h 37847"/>
                <a:gd name="connsiteX16" fmla="*/ 21346 w 30278"/>
                <a:gd name="connsiteY16" fmla="*/ 9255 h 37847"/>
                <a:gd name="connsiteX17" fmla="*/ 21952 w 30278"/>
                <a:gd name="connsiteY17" fmla="*/ 7514 h 37847"/>
                <a:gd name="connsiteX18" fmla="*/ 22103 w 30278"/>
                <a:gd name="connsiteY18" fmla="*/ 6530 h 37847"/>
                <a:gd name="connsiteX19" fmla="*/ 22860 w 30278"/>
                <a:gd name="connsiteY19" fmla="*/ 56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7847">
                  <a:moveTo>
                    <a:pt x="22860" y="5697"/>
                  </a:moveTo>
                  <a:cubicBezTo>
                    <a:pt x="27402" y="5470"/>
                    <a:pt x="30732" y="7136"/>
                    <a:pt x="28462" y="11980"/>
                  </a:cubicBezTo>
                  <a:cubicBezTo>
                    <a:pt x="26645" y="15765"/>
                    <a:pt x="31868" y="16295"/>
                    <a:pt x="30505" y="19171"/>
                  </a:cubicBezTo>
                  <a:cubicBezTo>
                    <a:pt x="31035" y="19777"/>
                    <a:pt x="31262" y="20458"/>
                    <a:pt x="31186" y="21291"/>
                  </a:cubicBezTo>
                  <a:cubicBezTo>
                    <a:pt x="30884" y="23183"/>
                    <a:pt x="31111" y="25151"/>
                    <a:pt x="31338" y="27043"/>
                  </a:cubicBezTo>
                  <a:cubicBezTo>
                    <a:pt x="31262" y="27876"/>
                    <a:pt x="31035" y="28633"/>
                    <a:pt x="30657" y="29314"/>
                  </a:cubicBezTo>
                  <a:cubicBezTo>
                    <a:pt x="29294" y="31055"/>
                    <a:pt x="27402" y="31812"/>
                    <a:pt x="25207" y="31888"/>
                  </a:cubicBezTo>
                  <a:cubicBezTo>
                    <a:pt x="22860" y="31661"/>
                    <a:pt x="21346" y="32721"/>
                    <a:pt x="20514" y="34840"/>
                  </a:cubicBezTo>
                  <a:cubicBezTo>
                    <a:pt x="20059" y="35597"/>
                    <a:pt x="19530" y="36127"/>
                    <a:pt x="18772" y="36657"/>
                  </a:cubicBezTo>
                  <a:cubicBezTo>
                    <a:pt x="15517" y="36430"/>
                    <a:pt x="13928" y="33478"/>
                    <a:pt x="11354" y="32266"/>
                  </a:cubicBezTo>
                  <a:lnTo>
                    <a:pt x="11354" y="32266"/>
                  </a:lnTo>
                  <a:cubicBezTo>
                    <a:pt x="7418" y="29466"/>
                    <a:pt x="7645" y="24621"/>
                    <a:pt x="5677" y="20836"/>
                  </a:cubicBezTo>
                  <a:cubicBezTo>
                    <a:pt x="6889" y="19625"/>
                    <a:pt x="8099" y="18414"/>
                    <a:pt x="9310" y="17203"/>
                  </a:cubicBezTo>
                  <a:cubicBezTo>
                    <a:pt x="9538" y="16825"/>
                    <a:pt x="9765" y="16446"/>
                    <a:pt x="9992" y="16143"/>
                  </a:cubicBezTo>
                  <a:cubicBezTo>
                    <a:pt x="12338" y="14327"/>
                    <a:pt x="13701" y="11677"/>
                    <a:pt x="15745" y="9558"/>
                  </a:cubicBezTo>
                  <a:cubicBezTo>
                    <a:pt x="16426" y="9028"/>
                    <a:pt x="17183" y="8725"/>
                    <a:pt x="18016" y="8650"/>
                  </a:cubicBezTo>
                  <a:cubicBezTo>
                    <a:pt x="19151" y="8725"/>
                    <a:pt x="20286" y="9104"/>
                    <a:pt x="21346" y="9255"/>
                  </a:cubicBezTo>
                  <a:cubicBezTo>
                    <a:pt x="21876" y="8801"/>
                    <a:pt x="22103" y="8271"/>
                    <a:pt x="21952" y="7514"/>
                  </a:cubicBezTo>
                  <a:cubicBezTo>
                    <a:pt x="21952" y="7136"/>
                    <a:pt x="22028" y="6833"/>
                    <a:pt x="22103" y="6530"/>
                  </a:cubicBezTo>
                  <a:cubicBezTo>
                    <a:pt x="22406" y="6227"/>
                    <a:pt x="22633" y="5925"/>
                    <a:pt x="22860" y="569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5" name="任意多边形: 形状 714"/>
            <p:cNvSpPr/>
            <p:nvPr/>
          </p:nvSpPr>
          <p:spPr>
            <a:xfrm>
              <a:off x="6374498" y="3906081"/>
              <a:ext cx="15139" cy="15139"/>
            </a:xfrm>
            <a:custGeom>
              <a:avLst/>
              <a:gdLst>
                <a:gd name="connsiteX0" fmla="*/ 9548 w 15139"/>
                <a:gd name="connsiteY0" fmla="*/ 13398 h 15139"/>
                <a:gd name="connsiteX1" fmla="*/ 7429 w 15139"/>
                <a:gd name="connsiteY1" fmla="*/ 5677 h 15139"/>
                <a:gd name="connsiteX2" fmla="*/ 13485 w 15139"/>
                <a:gd name="connsiteY2" fmla="*/ 15139 h 15139"/>
                <a:gd name="connsiteX3" fmla="*/ 13257 w 15139"/>
                <a:gd name="connsiteY3" fmla="*/ 15366 h 15139"/>
                <a:gd name="connsiteX4" fmla="*/ 9548 w 15139"/>
                <a:gd name="connsiteY4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8" y="13398"/>
                  </a:moveTo>
                  <a:cubicBezTo>
                    <a:pt x="8110" y="11051"/>
                    <a:pt x="3039" y="9613"/>
                    <a:pt x="7429" y="5677"/>
                  </a:cubicBezTo>
                  <a:cubicBezTo>
                    <a:pt x="10835" y="7948"/>
                    <a:pt x="15680" y="9311"/>
                    <a:pt x="13485" y="15139"/>
                  </a:cubicBezTo>
                  <a:lnTo>
                    <a:pt x="13257" y="15366"/>
                  </a:lnTo>
                  <a:cubicBezTo>
                    <a:pt x="12046" y="14685"/>
                    <a:pt x="10760" y="14079"/>
                    <a:pt x="9548" y="13398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6" name="任意多边形: 形状 715"/>
            <p:cNvSpPr/>
            <p:nvPr/>
          </p:nvSpPr>
          <p:spPr>
            <a:xfrm>
              <a:off x="6476588" y="3073811"/>
              <a:ext cx="30278" cy="30278"/>
            </a:xfrm>
            <a:custGeom>
              <a:avLst/>
              <a:gdLst>
                <a:gd name="connsiteX0" fmla="*/ 27209 w 30278"/>
                <a:gd name="connsiteY0" fmla="*/ 20589 h 30278"/>
                <a:gd name="connsiteX1" fmla="*/ 23424 w 30278"/>
                <a:gd name="connsiteY1" fmla="*/ 26342 h 30278"/>
                <a:gd name="connsiteX2" fmla="*/ 18201 w 30278"/>
                <a:gd name="connsiteY2" fmla="*/ 31262 h 30278"/>
                <a:gd name="connsiteX3" fmla="*/ 15779 w 30278"/>
                <a:gd name="connsiteY3" fmla="*/ 30127 h 30278"/>
                <a:gd name="connsiteX4" fmla="*/ 17671 w 30278"/>
                <a:gd name="connsiteY4" fmla="*/ 24525 h 30278"/>
                <a:gd name="connsiteX5" fmla="*/ 5787 w 30278"/>
                <a:gd name="connsiteY5" fmla="*/ 13322 h 30278"/>
                <a:gd name="connsiteX6" fmla="*/ 8210 w 30278"/>
                <a:gd name="connsiteY6" fmla="*/ 7418 h 30278"/>
                <a:gd name="connsiteX7" fmla="*/ 8285 w 30278"/>
                <a:gd name="connsiteY7" fmla="*/ 5677 h 30278"/>
                <a:gd name="connsiteX8" fmla="*/ 10178 w 30278"/>
                <a:gd name="connsiteY8" fmla="*/ 5677 h 30278"/>
                <a:gd name="connsiteX9" fmla="*/ 21532 w 30278"/>
                <a:gd name="connsiteY9" fmla="*/ 7418 h 30278"/>
                <a:gd name="connsiteX10" fmla="*/ 25317 w 30278"/>
                <a:gd name="connsiteY10" fmla="*/ 11203 h 30278"/>
                <a:gd name="connsiteX11" fmla="*/ 25241 w 30278"/>
                <a:gd name="connsiteY11" fmla="*/ 16956 h 30278"/>
                <a:gd name="connsiteX12" fmla="*/ 27209 w 30278"/>
                <a:gd name="connsiteY12" fmla="*/ 205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209" y="20589"/>
                  </a:moveTo>
                  <a:cubicBezTo>
                    <a:pt x="24636" y="21649"/>
                    <a:pt x="23349" y="23541"/>
                    <a:pt x="23424" y="26342"/>
                  </a:cubicBezTo>
                  <a:cubicBezTo>
                    <a:pt x="23879" y="30354"/>
                    <a:pt x="20926" y="30657"/>
                    <a:pt x="18201" y="31262"/>
                  </a:cubicBezTo>
                  <a:cubicBezTo>
                    <a:pt x="17293" y="31186"/>
                    <a:pt x="16461" y="30732"/>
                    <a:pt x="15779" y="30127"/>
                  </a:cubicBezTo>
                  <a:cubicBezTo>
                    <a:pt x="16612" y="28310"/>
                    <a:pt x="17975" y="26720"/>
                    <a:pt x="17671" y="24525"/>
                  </a:cubicBezTo>
                  <a:cubicBezTo>
                    <a:pt x="14568" y="19832"/>
                    <a:pt x="7680" y="19226"/>
                    <a:pt x="5787" y="13322"/>
                  </a:cubicBezTo>
                  <a:cubicBezTo>
                    <a:pt x="5182" y="10749"/>
                    <a:pt x="7225" y="9310"/>
                    <a:pt x="8210" y="7418"/>
                  </a:cubicBezTo>
                  <a:cubicBezTo>
                    <a:pt x="8285" y="6813"/>
                    <a:pt x="8285" y="6207"/>
                    <a:pt x="8285" y="5677"/>
                  </a:cubicBezTo>
                  <a:cubicBezTo>
                    <a:pt x="8891" y="5677"/>
                    <a:pt x="9572" y="5677"/>
                    <a:pt x="10178" y="5677"/>
                  </a:cubicBezTo>
                  <a:cubicBezTo>
                    <a:pt x="13206" y="11354"/>
                    <a:pt x="17671" y="7191"/>
                    <a:pt x="21532" y="7418"/>
                  </a:cubicBezTo>
                  <a:cubicBezTo>
                    <a:pt x="24030" y="7494"/>
                    <a:pt x="25317" y="8629"/>
                    <a:pt x="25317" y="11203"/>
                  </a:cubicBezTo>
                  <a:cubicBezTo>
                    <a:pt x="25695" y="13095"/>
                    <a:pt x="23879" y="14988"/>
                    <a:pt x="25241" y="16956"/>
                  </a:cubicBezTo>
                  <a:cubicBezTo>
                    <a:pt x="25922" y="18015"/>
                    <a:pt x="26603" y="19302"/>
                    <a:pt x="27209" y="20589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7" name="任意多边形: 形状 716"/>
            <p:cNvSpPr/>
            <p:nvPr/>
          </p:nvSpPr>
          <p:spPr>
            <a:xfrm>
              <a:off x="6471550" y="3088723"/>
              <a:ext cx="15139" cy="22709"/>
            </a:xfrm>
            <a:custGeom>
              <a:avLst/>
              <a:gdLst>
                <a:gd name="connsiteX0" fmla="*/ 5677 w 15139"/>
                <a:gd name="connsiteY0" fmla="*/ 11430 h 22708"/>
                <a:gd name="connsiteX1" fmla="*/ 9462 w 15139"/>
                <a:gd name="connsiteY1" fmla="*/ 5677 h 22708"/>
                <a:gd name="connsiteX2" fmla="*/ 13096 w 15139"/>
                <a:gd name="connsiteY2" fmla="*/ 9311 h 22708"/>
                <a:gd name="connsiteX3" fmla="*/ 11279 w 15139"/>
                <a:gd name="connsiteY3" fmla="*/ 15291 h 22708"/>
                <a:gd name="connsiteX4" fmla="*/ 7494 w 15139"/>
                <a:gd name="connsiteY4" fmla="*/ 17410 h 22708"/>
                <a:gd name="connsiteX5" fmla="*/ 5753 w 15139"/>
                <a:gd name="connsiteY5" fmla="*/ 13171 h 22708"/>
                <a:gd name="connsiteX6" fmla="*/ 5677 w 15139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677" y="11430"/>
                  </a:moveTo>
                  <a:cubicBezTo>
                    <a:pt x="8251" y="10370"/>
                    <a:pt x="6813" y="6661"/>
                    <a:pt x="9462" y="5677"/>
                  </a:cubicBezTo>
                  <a:cubicBezTo>
                    <a:pt x="11279" y="6283"/>
                    <a:pt x="12187" y="7797"/>
                    <a:pt x="13096" y="9311"/>
                  </a:cubicBezTo>
                  <a:cubicBezTo>
                    <a:pt x="12187" y="11203"/>
                    <a:pt x="9008" y="12414"/>
                    <a:pt x="11279" y="15291"/>
                  </a:cubicBezTo>
                  <a:cubicBezTo>
                    <a:pt x="10295" y="16577"/>
                    <a:pt x="9462" y="18016"/>
                    <a:pt x="7494" y="17410"/>
                  </a:cubicBezTo>
                  <a:cubicBezTo>
                    <a:pt x="5980" y="16350"/>
                    <a:pt x="6813" y="14382"/>
                    <a:pt x="5753" y="13171"/>
                  </a:cubicBezTo>
                  <a:cubicBezTo>
                    <a:pt x="5753" y="12641"/>
                    <a:pt x="5677" y="12036"/>
                    <a:pt x="5677" y="11430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8" name="任意多边形: 形状 717"/>
            <p:cNvSpPr/>
            <p:nvPr/>
          </p:nvSpPr>
          <p:spPr>
            <a:xfrm>
              <a:off x="6181672" y="3147642"/>
              <a:ext cx="60556" cy="83265"/>
            </a:xfrm>
            <a:custGeom>
              <a:avLst/>
              <a:gdLst>
                <a:gd name="connsiteX0" fmla="*/ 46215 w 60556"/>
                <a:gd name="connsiteY0" fmla="*/ 84069 h 83264"/>
                <a:gd name="connsiteX1" fmla="*/ 35088 w 60556"/>
                <a:gd name="connsiteY1" fmla="*/ 77105 h 83264"/>
                <a:gd name="connsiteX2" fmla="*/ 16089 w 60556"/>
                <a:gd name="connsiteY2" fmla="*/ 74153 h 83264"/>
                <a:gd name="connsiteX3" fmla="*/ 17829 w 60556"/>
                <a:gd name="connsiteY3" fmla="*/ 64010 h 83264"/>
                <a:gd name="connsiteX4" fmla="*/ 23810 w 60556"/>
                <a:gd name="connsiteY4" fmla="*/ 53110 h 83264"/>
                <a:gd name="connsiteX5" fmla="*/ 24264 w 60556"/>
                <a:gd name="connsiteY5" fmla="*/ 51293 h 83264"/>
                <a:gd name="connsiteX6" fmla="*/ 28654 w 60556"/>
                <a:gd name="connsiteY6" fmla="*/ 42740 h 83264"/>
                <a:gd name="connsiteX7" fmla="*/ 34710 w 60556"/>
                <a:gd name="connsiteY7" fmla="*/ 45162 h 83264"/>
                <a:gd name="connsiteX8" fmla="*/ 34256 w 60556"/>
                <a:gd name="connsiteY8" fmla="*/ 49250 h 83264"/>
                <a:gd name="connsiteX9" fmla="*/ 34710 w 60556"/>
                <a:gd name="connsiteY9" fmla="*/ 45238 h 83264"/>
                <a:gd name="connsiteX10" fmla="*/ 32363 w 60556"/>
                <a:gd name="connsiteY10" fmla="*/ 39409 h 83264"/>
                <a:gd name="connsiteX11" fmla="*/ 33272 w 60556"/>
                <a:gd name="connsiteY11" fmla="*/ 36987 h 83264"/>
                <a:gd name="connsiteX12" fmla="*/ 39176 w 60556"/>
                <a:gd name="connsiteY12" fmla="*/ 35700 h 83264"/>
                <a:gd name="connsiteX13" fmla="*/ 44096 w 60556"/>
                <a:gd name="connsiteY13" fmla="*/ 34110 h 83264"/>
                <a:gd name="connsiteX14" fmla="*/ 40538 w 60556"/>
                <a:gd name="connsiteY14" fmla="*/ 29872 h 83264"/>
                <a:gd name="connsiteX15" fmla="*/ 28351 w 60556"/>
                <a:gd name="connsiteY15" fmla="*/ 30553 h 83264"/>
                <a:gd name="connsiteX16" fmla="*/ 22220 w 60556"/>
                <a:gd name="connsiteY16" fmla="*/ 25178 h 83264"/>
                <a:gd name="connsiteX17" fmla="*/ 22901 w 60556"/>
                <a:gd name="connsiteY17" fmla="*/ 22151 h 83264"/>
                <a:gd name="connsiteX18" fmla="*/ 23128 w 60556"/>
                <a:gd name="connsiteY18" fmla="*/ 20561 h 83264"/>
                <a:gd name="connsiteX19" fmla="*/ 21614 w 60556"/>
                <a:gd name="connsiteY19" fmla="*/ 19728 h 83264"/>
                <a:gd name="connsiteX20" fmla="*/ 18284 w 60556"/>
                <a:gd name="connsiteY20" fmla="*/ 19123 h 83264"/>
                <a:gd name="connsiteX21" fmla="*/ 7383 w 60556"/>
                <a:gd name="connsiteY21" fmla="*/ 17609 h 83264"/>
                <a:gd name="connsiteX22" fmla="*/ 6551 w 60556"/>
                <a:gd name="connsiteY22" fmla="*/ 13219 h 83264"/>
                <a:gd name="connsiteX23" fmla="*/ 54088 w 60556"/>
                <a:gd name="connsiteY23" fmla="*/ 13521 h 83264"/>
                <a:gd name="connsiteX24" fmla="*/ 59916 w 60556"/>
                <a:gd name="connsiteY24" fmla="*/ 26617 h 83264"/>
                <a:gd name="connsiteX25" fmla="*/ 53861 w 60556"/>
                <a:gd name="connsiteY25" fmla="*/ 36911 h 83264"/>
                <a:gd name="connsiteX26" fmla="*/ 53028 w 60556"/>
                <a:gd name="connsiteY26" fmla="*/ 39409 h 83264"/>
                <a:gd name="connsiteX27" fmla="*/ 45761 w 60556"/>
                <a:gd name="connsiteY27" fmla="*/ 52429 h 83264"/>
                <a:gd name="connsiteX28" fmla="*/ 42885 w 60556"/>
                <a:gd name="connsiteY28" fmla="*/ 69612 h 83264"/>
                <a:gd name="connsiteX29" fmla="*/ 41901 w 60556"/>
                <a:gd name="connsiteY29" fmla="*/ 71958 h 83264"/>
                <a:gd name="connsiteX30" fmla="*/ 40008 w 60556"/>
                <a:gd name="connsiteY30" fmla="*/ 73548 h 83264"/>
                <a:gd name="connsiteX31" fmla="*/ 42430 w 60556"/>
                <a:gd name="connsiteY31" fmla="*/ 73018 h 83264"/>
                <a:gd name="connsiteX32" fmla="*/ 47729 w 60556"/>
                <a:gd name="connsiteY32" fmla="*/ 76349 h 83264"/>
                <a:gd name="connsiteX33" fmla="*/ 46215 w 60556"/>
                <a:gd name="connsiteY33" fmla="*/ 84069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83264">
                  <a:moveTo>
                    <a:pt x="46215" y="84069"/>
                  </a:moveTo>
                  <a:cubicBezTo>
                    <a:pt x="44702" y="78241"/>
                    <a:pt x="41522" y="75667"/>
                    <a:pt x="35088" y="77105"/>
                  </a:cubicBezTo>
                  <a:cubicBezTo>
                    <a:pt x="28579" y="78544"/>
                    <a:pt x="22220" y="76349"/>
                    <a:pt x="16089" y="74153"/>
                  </a:cubicBezTo>
                  <a:cubicBezTo>
                    <a:pt x="10639" y="69763"/>
                    <a:pt x="10336" y="65524"/>
                    <a:pt x="17829" y="64010"/>
                  </a:cubicBezTo>
                  <a:cubicBezTo>
                    <a:pt x="24869" y="62572"/>
                    <a:pt x="20252" y="55759"/>
                    <a:pt x="23810" y="53110"/>
                  </a:cubicBezTo>
                  <a:cubicBezTo>
                    <a:pt x="25929" y="53110"/>
                    <a:pt x="24188" y="51975"/>
                    <a:pt x="24264" y="51293"/>
                  </a:cubicBezTo>
                  <a:cubicBezTo>
                    <a:pt x="23885" y="47509"/>
                    <a:pt x="25021" y="44481"/>
                    <a:pt x="28654" y="42740"/>
                  </a:cubicBezTo>
                  <a:cubicBezTo>
                    <a:pt x="31228" y="42210"/>
                    <a:pt x="33044" y="43497"/>
                    <a:pt x="34710" y="45162"/>
                  </a:cubicBezTo>
                  <a:cubicBezTo>
                    <a:pt x="36602" y="47509"/>
                    <a:pt x="34256" y="49250"/>
                    <a:pt x="34256" y="49250"/>
                  </a:cubicBezTo>
                  <a:cubicBezTo>
                    <a:pt x="34256" y="49250"/>
                    <a:pt x="37283" y="47660"/>
                    <a:pt x="34710" y="45238"/>
                  </a:cubicBezTo>
                  <a:cubicBezTo>
                    <a:pt x="33272" y="43572"/>
                    <a:pt x="32439" y="41680"/>
                    <a:pt x="32363" y="39409"/>
                  </a:cubicBezTo>
                  <a:cubicBezTo>
                    <a:pt x="32514" y="38501"/>
                    <a:pt x="32817" y="37744"/>
                    <a:pt x="33272" y="36987"/>
                  </a:cubicBezTo>
                  <a:cubicBezTo>
                    <a:pt x="34937" y="35095"/>
                    <a:pt x="36905" y="34640"/>
                    <a:pt x="39176" y="35700"/>
                  </a:cubicBezTo>
                  <a:cubicBezTo>
                    <a:pt x="41371" y="36760"/>
                    <a:pt x="43415" y="37592"/>
                    <a:pt x="44096" y="34110"/>
                  </a:cubicBezTo>
                  <a:cubicBezTo>
                    <a:pt x="44626" y="31158"/>
                    <a:pt x="42128" y="29190"/>
                    <a:pt x="40538" y="29872"/>
                  </a:cubicBezTo>
                  <a:cubicBezTo>
                    <a:pt x="36602" y="31461"/>
                    <a:pt x="32893" y="23362"/>
                    <a:pt x="28351" y="30553"/>
                  </a:cubicBezTo>
                  <a:cubicBezTo>
                    <a:pt x="26610" y="33353"/>
                    <a:pt x="22750" y="29039"/>
                    <a:pt x="22220" y="25178"/>
                  </a:cubicBezTo>
                  <a:cubicBezTo>
                    <a:pt x="22296" y="24119"/>
                    <a:pt x="22523" y="23059"/>
                    <a:pt x="22901" y="22151"/>
                  </a:cubicBezTo>
                  <a:cubicBezTo>
                    <a:pt x="23052" y="21621"/>
                    <a:pt x="23128" y="21091"/>
                    <a:pt x="23128" y="20561"/>
                  </a:cubicBezTo>
                  <a:cubicBezTo>
                    <a:pt x="22826" y="19955"/>
                    <a:pt x="22371" y="19653"/>
                    <a:pt x="21614" y="19728"/>
                  </a:cubicBezTo>
                  <a:cubicBezTo>
                    <a:pt x="20403" y="19804"/>
                    <a:pt x="19343" y="19577"/>
                    <a:pt x="18284" y="19123"/>
                  </a:cubicBezTo>
                  <a:cubicBezTo>
                    <a:pt x="14878" y="16776"/>
                    <a:pt x="11168" y="17382"/>
                    <a:pt x="7383" y="17609"/>
                  </a:cubicBezTo>
                  <a:cubicBezTo>
                    <a:pt x="5491" y="16474"/>
                    <a:pt x="5113" y="14960"/>
                    <a:pt x="6551" y="13219"/>
                  </a:cubicBezTo>
                  <a:cubicBezTo>
                    <a:pt x="21463" y="3151"/>
                    <a:pt x="40008" y="3075"/>
                    <a:pt x="54088" y="13521"/>
                  </a:cubicBezTo>
                  <a:cubicBezTo>
                    <a:pt x="58327" y="16625"/>
                    <a:pt x="60598" y="21091"/>
                    <a:pt x="59916" y="26617"/>
                  </a:cubicBezTo>
                  <a:cubicBezTo>
                    <a:pt x="55677" y="28736"/>
                    <a:pt x="54239" y="32521"/>
                    <a:pt x="53861" y="36911"/>
                  </a:cubicBezTo>
                  <a:cubicBezTo>
                    <a:pt x="53634" y="37744"/>
                    <a:pt x="53406" y="38576"/>
                    <a:pt x="53028" y="39409"/>
                  </a:cubicBezTo>
                  <a:cubicBezTo>
                    <a:pt x="51060" y="43951"/>
                    <a:pt x="49622" y="48720"/>
                    <a:pt x="45761" y="52429"/>
                  </a:cubicBezTo>
                  <a:cubicBezTo>
                    <a:pt x="40765" y="57198"/>
                    <a:pt x="45383" y="64086"/>
                    <a:pt x="42885" y="69612"/>
                  </a:cubicBezTo>
                  <a:cubicBezTo>
                    <a:pt x="42658" y="70444"/>
                    <a:pt x="42355" y="71201"/>
                    <a:pt x="41901" y="71958"/>
                  </a:cubicBezTo>
                  <a:cubicBezTo>
                    <a:pt x="41371" y="72564"/>
                    <a:pt x="40765" y="73094"/>
                    <a:pt x="40008" y="73548"/>
                  </a:cubicBezTo>
                  <a:cubicBezTo>
                    <a:pt x="40841" y="73321"/>
                    <a:pt x="41598" y="73169"/>
                    <a:pt x="42430" y="73018"/>
                  </a:cubicBezTo>
                  <a:cubicBezTo>
                    <a:pt x="44777" y="73169"/>
                    <a:pt x="46443" y="74456"/>
                    <a:pt x="47729" y="76349"/>
                  </a:cubicBezTo>
                  <a:cubicBezTo>
                    <a:pt x="49092" y="79149"/>
                    <a:pt x="50303" y="82177"/>
                    <a:pt x="46215" y="8406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9" name="任意多边形: 形状 718"/>
            <p:cNvSpPr/>
            <p:nvPr/>
          </p:nvSpPr>
          <p:spPr>
            <a:xfrm>
              <a:off x="6166949" y="3155032"/>
              <a:ext cx="60556" cy="52987"/>
            </a:xfrm>
            <a:custGeom>
              <a:avLst/>
              <a:gdLst>
                <a:gd name="connsiteX0" fmla="*/ 38381 w 60556"/>
                <a:gd name="connsiteY0" fmla="*/ 15442 h 52986"/>
                <a:gd name="connsiteX1" fmla="*/ 40046 w 60556"/>
                <a:gd name="connsiteY1" fmla="*/ 21497 h 52986"/>
                <a:gd name="connsiteX2" fmla="*/ 42468 w 60556"/>
                <a:gd name="connsiteY2" fmla="*/ 22179 h 52986"/>
                <a:gd name="connsiteX3" fmla="*/ 42922 w 60556"/>
                <a:gd name="connsiteY3" fmla="*/ 19984 h 52986"/>
                <a:gd name="connsiteX4" fmla="*/ 46632 w 60556"/>
                <a:gd name="connsiteY4" fmla="*/ 14382 h 52986"/>
                <a:gd name="connsiteX5" fmla="*/ 48373 w 60556"/>
                <a:gd name="connsiteY5" fmla="*/ 18243 h 52986"/>
                <a:gd name="connsiteX6" fmla="*/ 53066 w 60556"/>
                <a:gd name="connsiteY6" fmla="*/ 19832 h 52986"/>
                <a:gd name="connsiteX7" fmla="*/ 60938 w 60556"/>
                <a:gd name="connsiteY7" fmla="*/ 23163 h 52986"/>
                <a:gd name="connsiteX8" fmla="*/ 59273 w 60556"/>
                <a:gd name="connsiteY8" fmla="*/ 32928 h 52986"/>
                <a:gd name="connsiteX9" fmla="*/ 53974 w 60556"/>
                <a:gd name="connsiteY9" fmla="*/ 31414 h 52986"/>
                <a:gd name="connsiteX10" fmla="*/ 47767 w 60556"/>
                <a:gd name="connsiteY10" fmla="*/ 30581 h 52986"/>
                <a:gd name="connsiteX11" fmla="*/ 46556 w 60556"/>
                <a:gd name="connsiteY11" fmla="*/ 30202 h 52986"/>
                <a:gd name="connsiteX12" fmla="*/ 39137 w 60556"/>
                <a:gd name="connsiteY12" fmla="*/ 35728 h 52986"/>
                <a:gd name="connsiteX13" fmla="*/ 28767 w 60556"/>
                <a:gd name="connsiteY13" fmla="*/ 42389 h 52986"/>
                <a:gd name="connsiteX14" fmla="*/ 9692 w 60556"/>
                <a:gd name="connsiteY14" fmla="*/ 45871 h 52986"/>
                <a:gd name="connsiteX15" fmla="*/ 9768 w 60556"/>
                <a:gd name="connsiteY15" fmla="*/ 20968 h 52986"/>
                <a:gd name="connsiteX16" fmla="*/ 10449 w 60556"/>
                <a:gd name="connsiteY16" fmla="*/ 19908 h 52986"/>
                <a:gd name="connsiteX17" fmla="*/ 10146 w 60556"/>
                <a:gd name="connsiteY17" fmla="*/ 19227 h 52986"/>
                <a:gd name="connsiteX18" fmla="*/ 21122 w 60556"/>
                <a:gd name="connsiteY18" fmla="*/ 5677 h 52986"/>
                <a:gd name="connsiteX19" fmla="*/ 23090 w 60556"/>
                <a:gd name="connsiteY19" fmla="*/ 9613 h 52986"/>
                <a:gd name="connsiteX20" fmla="*/ 31265 w 60556"/>
                <a:gd name="connsiteY20" fmla="*/ 12717 h 52986"/>
                <a:gd name="connsiteX21" fmla="*/ 33233 w 60556"/>
                <a:gd name="connsiteY21" fmla="*/ 13020 h 52986"/>
                <a:gd name="connsiteX22" fmla="*/ 34520 w 60556"/>
                <a:gd name="connsiteY22" fmla="*/ 11581 h 52986"/>
                <a:gd name="connsiteX23" fmla="*/ 38381 w 60556"/>
                <a:gd name="connsiteY23" fmla="*/ 9689 h 52986"/>
                <a:gd name="connsiteX24" fmla="*/ 40273 w 60556"/>
                <a:gd name="connsiteY24" fmla="*/ 11581 h 52986"/>
                <a:gd name="connsiteX25" fmla="*/ 40273 w 60556"/>
                <a:gd name="connsiteY25" fmla="*/ 13474 h 52986"/>
                <a:gd name="connsiteX26" fmla="*/ 38381 w 60556"/>
                <a:gd name="connsiteY26" fmla="*/ 154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52986">
                  <a:moveTo>
                    <a:pt x="38381" y="15442"/>
                  </a:moveTo>
                  <a:cubicBezTo>
                    <a:pt x="38456" y="17637"/>
                    <a:pt x="38078" y="19984"/>
                    <a:pt x="40046" y="21497"/>
                  </a:cubicBezTo>
                  <a:cubicBezTo>
                    <a:pt x="40651" y="22027"/>
                    <a:pt x="41787" y="22406"/>
                    <a:pt x="42468" y="22179"/>
                  </a:cubicBezTo>
                  <a:cubicBezTo>
                    <a:pt x="43679" y="21876"/>
                    <a:pt x="43604" y="20816"/>
                    <a:pt x="42922" y="19984"/>
                  </a:cubicBezTo>
                  <a:cubicBezTo>
                    <a:pt x="39213" y="14912"/>
                    <a:pt x="44890" y="14836"/>
                    <a:pt x="46632" y="14382"/>
                  </a:cubicBezTo>
                  <a:cubicBezTo>
                    <a:pt x="51097" y="13398"/>
                    <a:pt x="48221" y="16502"/>
                    <a:pt x="48373" y="18243"/>
                  </a:cubicBezTo>
                  <a:cubicBezTo>
                    <a:pt x="48599" y="21649"/>
                    <a:pt x="52460" y="20362"/>
                    <a:pt x="53066" y="19832"/>
                  </a:cubicBezTo>
                  <a:cubicBezTo>
                    <a:pt x="58061" y="15745"/>
                    <a:pt x="57532" y="24071"/>
                    <a:pt x="60938" y="23163"/>
                  </a:cubicBezTo>
                  <a:cubicBezTo>
                    <a:pt x="60938" y="26493"/>
                    <a:pt x="62225" y="30202"/>
                    <a:pt x="59273" y="32928"/>
                  </a:cubicBezTo>
                  <a:cubicBezTo>
                    <a:pt x="57002" y="35047"/>
                    <a:pt x="55034" y="33457"/>
                    <a:pt x="53974" y="31414"/>
                  </a:cubicBezTo>
                  <a:cubicBezTo>
                    <a:pt x="52157" y="27780"/>
                    <a:pt x="49962" y="29597"/>
                    <a:pt x="47767" y="30581"/>
                  </a:cubicBezTo>
                  <a:cubicBezTo>
                    <a:pt x="47388" y="30430"/>
                    <a:pt x="46934" y="30354"/>
                    <a:pt x="46556" y="30202"/>
                  </a:cubicBezTo>
                  <a:cubicBezTo>
                    <a:pt x="39743" y="26191"/>
                    <a:pt x="39743" y="31338"/>
                    <a:pt x="39137" y="35728"/>
                  </a:cubicBezTo>
                  <a:cubicBezTo>
                    <a:pt x="35126" y="37091"/>
                    <a:pt x="32628" y="40875"/>
                    <a:pt x="28767" y="42389"/>
                  </a:cubicBezTo>
                  <a:cubicBezTo>
                    <a:pt x="22560" y="44358"/>
                    <a:pt x="17110" y="50413"/>
                    <a:pt x="9692" y="45871"/>
                  </a:cubicBezTo>
                  <a:cubicBezTo>
                    <a:pt x="2728" y="37545"/>
                    <a:pt x="6210" y="29294"/>
                    <a:pt x="9768" y="20968"/>
                  </a:cubicBezTo>
                  <a:cubicBezTo>
                    <a:pt x="10298" y="20665"/>
                    <a:pt x="10525" y="20362"/>
                    <a:pt x="10449" y="19908"/>
                  </a:cubicBezTo>
                  <a:cubicBezTo>
                    <a:pt x="10373" y="19454"/>
                    <a:pt x="10298" y="19227"/>
                    <a:pt x="10146" y="19227"/>
                  </a:cubicBezTo>
                  <a:cubicBezTo>
                    <a:pt x="14385" y="15215"/>
                    <a:pt x="16278" y="9235"/>
                    <a:pt x="21122" y="5677"/>
                  </a:cubicBezTo>
                  <a:cubicBezTo>
                    <a:pt x="21198" y="7267"/>
                    <a:pt x="21349" y="8856"/>
                    <a:pt x="23090" y="9613"/>
                  </a:cubicBezTo>
                  <a:cubicBezTo>
                    <a:pt x="24756" y="13398"/>
                    <a:pt x="26648" y="16729"/>
                    <a:pt x="31265" y="12717"/>
                  </a:cubicBezTo>
                  <a:cubicBezTo>
                    <a:pt x="31947" y="12565"/>
                    <a:pt x="32628" y="12641"/>
                    <a:pt x="33233" y="13020"/>
                  </a:cubicBezTo>
                  <a:cubicBezTo>
                    <a:pt x="33536" y="12414"/>
                    <a:pt x="33914" y="11884"/>
                    <a:pt x="34520" y="11581"/>
                  </a:cubicBezTo>
                  <a:cubicBezTo>
                    <a:pt x="35807" y="10976"/>
                    <a:pt x="37094" y="10370"/>
                    <a:pt x="38381" y="9689"/>
                  </a:cubicBezTo>
                  <a:cubicBezTo>
                    <a:pt x="38986" y="10295"/>
                    <a:pt x="39592" y="10976"/>
                    <a:pt x="40273" y="11581"/>
                  </a:cubicBezTo>
                  <a:cubicBezTo>
                    <a:pt x="40273" y="12187"/>
                    <a:pt x="40273" y="12868"/>
                    <a:pt x="40273" y="13474"/>
                  </a:cubicBezTo>
                  <a:cubicBezTo>
                    <a:pt x="39592" y="14079"/>
                    <a:pt x="39062" y="14836"/>
                    <a:pt x="38381" y="1544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0" name="任意多边形: 形状 719"/>
            <p:cNvSpPr/>
            <p:nvPr/>
          </p:nvSpPr>
          <p:spPr>
            <a:xfrm>
              <a:off x="6226283" y="3198860"/>
              <a:ext cx="52987" cy="60556"/>
            </a:xfrm>
            <a:custGeom>
              <a:avLst/>
              <a:gdLst>
                <a:gd name="connsiteX0" fmla="*/ 38165 w 52986"/>
                <a:gd name="connsiteY0" fmla="*/ 55409 h 60556"/>
                <a:gd name="connsiteX1" fmla="*/ 25751 w 52986"/>
                <a:gd name="connsiteY1" fmla="*/ 58513 h 60556"/>
                <a:gd name="connsiteX2" fmla="*/ 23328 w 52986"/>
                <a:gd name="connsiteY2" fmla="*/ 57907 h 60556"/>
                <a:gd name="connsiteX3" fmla="*/ 17046 w 52986"/>
                <a:gd name="connsiteY3" fmla="*/ 51473 h 60556"/>
                <a:gd name="connsiteX4" fmla="*/ 7584 w 52986"/>
                <a:gd name="connsiteY4" fmla="*/ 43828 h 60556"/>
                <a:gd name="connsiteX5" fmla="*/ 7508 w 52986"/>
                <a:gd name="connsiteY5" fmla="*/ 36258 h 60556"/>
                <a:gd name="connsiteX6" fmla="*/ 7962 w 52986"/>
                <a:gd name="connsiteY6" fmla="*/ 29597 h 60556"/>
                <a:gd name="connsiteX7" fmla="*/ 12125 w 52986"/>
                <a:gd name="connsiteY7" fmla="*/ 27553 h 60556"/>
                <a:gd name="connsiteX8" fmla="*/ 22344 w 52986"/>
                <a:gd name="connsiteY8" fmla="*/ 6813 h 60556"/>
                <a:gd name="connsiteX9" fmla="*/ 23101 w 52986"/>
                <a:gd name="connsiteY9" fmla="*/ 5677 h 60556"/>
                <a:gd name="connsiteX10" fmla="*/ 32336 w 52986"/>
                <a:gd name="connsiteY10" fmla="*/ 5753 h 60556"/>
                <a:gd name="connsiteX11" fmla="*/ 38089 w 52986"/>
                <a:gd name="connsiteY11" fmla="*/ 7494 h 60556"/>
                <a:gd name="connsiteX12" fmla="*/ 46567 w 52986"/>
                <a:gd name="connsiteY12" fmla="*/ 22330 h 60556"/>
                <a:gd name="connsiteX13" fmla="*/ 47475 w 52986"/>
                <a:gd name="connsiteY13" fmla="*/ 30429 h 60556"/>
                <a:gd name="connsiteX14" fmla="*/ 39527 w 52986"/>
                <a:gd name="connsiteY14" fmla="*/ 27705 h 60556"/>
                <a:gd name="connsiteX15" fmla="*/ 37105 w 52986"/>
                <a:gd name="connsiteY15" fmla="*/ 23768 h 60556"/>
                <a:gd name="connsiteX16" fmla="*/ 34002 w 52986"/>
                <a:gd name="connsiteY16" fmla="*/ 23844 h 60556"/>
                <a:gd name="connsiteX17" fmla="*/ 31579 w 52986"/>
                <a:gd name="connsiteY17" fmla="*/ 37621 h 60556"/>
                <a:gd name="connsiteX18" fmla="*/ 41344 w 52986"/>
                <a:gd name="connsiteY18" fmla="*/ 33684 h 60556"/>
                <a:gd name="connsiteX19" fmla="*/ 47778 w 52986"/>
                <a:gd name="connsiteY19" fmla="*/ 34441 h 60556"/>
                <a:gd name="connsiteX20" fmla="*/ 46718 w 52986"/>
                <a:gd name="connsiteY20" fmla="*/ 39891 h 60556"/>
                <a:gd name="connsiteX21" fmla="*/ 44523 w 52986"/>
                <a:gd name="connsiteY21" fmla="*/ 43071 h 60556"/>
                <a:gd name="connsiteX22" fmla="*/ 39830 w 52986"/>
                <a:gd name="connsiteY22" fmla="*/ 54955 h 60556"/>
                <a:gd name="connsiteX23" fmla="*/ 38165 w 52986"/>
                <a:gd name="connsiteY23" fmla="*/ 55409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986" h="60556">
                  <a:moveTo>
                    <a:pt x="38165" y="55409"/>
                  </a:moveTo>
                  <a:cubicBezTo>
                    <a:pt x="34228" y="57226"/>
                    <a:pt x="29308" y="55106"/>
                    <a:pt x="25751" y="58513"/>
                  </a:cubicBezTo>
                  <a:cubicBezTo>
                    <a:pt x="25448" y="58815"/>
                    <a:pt x="24161" y="58134"/>
                    <a:pt x="23328" y="57907"/>
                  </a:cubicBezTo>
                  <a:cubicBezTo>
                    <a:pt x="25296" y="51851"/>
                    <a:pt x="18257" y="54501"/>
                    <a:pt x="17046" y="51473"/>
                  </a:cubicBezTo>
                  <a:cubicBezTo>
                    <a:pt x="17878" y="43979"/>
                    <a:pt x="12807" y="43752"/>
                    <a:pt x="7584" y="43828"/>
                  </a:cubicBezTo>
                  <a:cubicBezTo>
                    <a:pt x="3799" y="41330"/>
                    <a:pt x="6676" y="38832"/>
                    <a:pt x="7508" y="36258"/>
                  </a:cubicBezTo>
                  <a:cubicBezTo>
                    <a:pt x="8114" y="34063"/>
                    <a:pt x="5994" y="31716"/>
                    <a:pt x="7962" y="29597"/>
                  </a:cubicBezTo>
                  <a:cubicBezTo>
                    <a:pt x="9249" y="28613"/>
                    <a:pt x="10687" y="28159"/>
                    <a:pt x="12125" y="27553"/>
                  </a:cubicBezTo>
                  <a:cubicBezTo>
                    <a:pt x="24237" y="22709"/>
                    <a:pt x="26129" y="18848"/>
                    <a:pt x="22344" y="6813"/>
                  </a:cubicBezTo>
                  <a:cubicBezTo>
                    <a:pt x="22571" y="6434"/>
                    <a:pt x="22874" y="6056"/>
                    <a:pt x="23101" y="5677"/>
                  </a:cubicBezTo>
                  <a:cubicBezTo>
                    <a:pt x="26205" y="6207"/>
                    <a:pt x="29233" y="8251"/>
                    <a:pt x="32336" y="5753"/>
                  </a:cubicBezTo>
                  <a:cubicBezTo>
                    <a:pt x="33926" y="7418"/>
                    <a:pt x="35516" y="9083"/>
                    <a:pt x="38089" y="7494"/>
                  </a:cubicBezTo>
                  <a:cubicBezTo>
                    <a:pt x="40965" y="12338"/>
                    <a:pt x="40890" y="18773"/>
                    <a:pt x="46567" y="22330"/>
                  </a:cubicBezTo>
                  <a:cubicBezTo>
                    <a:pt x="48762" y="23693"/>
                    <a:pt x="47172" y="27629"/>
                    <a:pt x="47475" y="30429"/>
                  </a:cubicBezTo>
                  <a:cubicBezTo>
                    <a:pt x="44069" y="31641"/>
                    <a:pt x="42025" y="28991"/>
                    <a:pt x="39527" y="27705"/>
                  </a:cubicBezTo>
                  <a:cubicBezTo>
                    <a:pt x="38316" y="26645"/>
                    <a:pt x="37408" y="25358"/>
                    <a:pt x="37105" y="23768"/>
                  </a:cubicBezTo>
                  <a:cubicBezTo>
                    <a:pt x="36045" y="20059"/>
                    <a:pt x="35061" y="23844"/>
                    <a:pt x="34002" y="23844"/>
                  </a:cubicBezTo>
                  <a:cubicBezTo>
                    <a:pt x="31428" y="28007"/>
                    <a:pt x="32185" y="32625"/>
                    <a:pt x="31579" y="37621"/>
                  </a:cubicBezTo>
                  <a:cubicBezTo>
                    <a:pt x="34683" y="35350"/>
                    <a:pt x="37635" y="33609"/>
                    <a:pt x="41344" y="33684"/>
                  </a:cubicBezTo>
                  <a:cubicBezTo>
                    <a:pt x="43539" y="33684"/>
                    <a:pt x="45810" y="32776"/>
                    <a:pt x="47778" y="34441"/>
                  </a:cubicBezTo>
                  <a:cubicBezTo>
                    <a:pt x="46718" y="36107"/>
                    <a:pt x="50352" y="38832"/>
                    <a:pt x="46718" y="39891"/>
                  </a:cubicBezTo>
                  <a:cubicBezTo>
                    <a:pt x="44977" y="40421"/>
                    <a:pt x="43539" y="41178"/>
                    <a:pt x="44523" y="43071"/>
                  </a:cubicBezTo>
                  <a:cubicBezTo>
                    <a:pt x="47324" y="48823"/>
                    <a:pt x="42631" y="51473"/>
                    <a:pt x="39830" y="54955"/>
                  </a:cubicBezTo>
                  <a:cubicBezTo>
                    <a:pt x="39149" y="54576"/>
                    <a:pt x="38543" y="54652"/>
                    <a:pt x="38165" y="55409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1" name="任意多边形: 形状 720"/>
            <p:cNvSpPr/>
            <p:nvPr/>
          </p:nvSpPr>
          <p:spPr>
            <a:xfrm>
              <a:off x="6215640" y="3167750"/>
              <a:ext cx="37848" cy="52987"/>
            </a:xfrm>
            <a:custGeom>
              <a:avLst/>
              <a:gdLst>
                <a:gd name="connsiteX0" fmla="*/ 18227 w 37847"/>
                <a:gd name="connsiteY0" fmla="*/ 17939 h 52986"/>
                <a:gd name="connsiteX1" fmla="*/ 18530 w 37847"/>
                <a:gd name="connsiteY1" fmla="*/ 10521 h 52986"/>
                <a:gd name="connsiteX2" fmla="*/ 25948 w 37847"/>
                <a:gd name="connsiteY2" fmla="*/ 6509 h 52986"/>
                <a:gd name="connsiteX3" fmla="*/ 29960 w 37847"/>
                <a:gd name="connsiteY3" fmla="*/ 12262 h 52986"/>
                <a:gd name="connsiteX4" fmla="*/ 28824 w 37847"/>
                <a:gd name="connsiteY4" fmla="*/ 27628 h 52986"/>
                <a:gd name="connsiteX5" fmla="*/ 33820 w 37847"/>
                <a:gd name="connsiteY5" fmla="*/ 36938 h 52986"/>
                <a:gd name="connsiteX6" fmla="*/ 33139 w 37847"/>
                <a:gd name="connsiteY6" fmla="*/ 36938 h 52986"/>
                <a:gd name="connsiteX7" fmla="*/ 19589 w 37847"/>
                <a:gd name="connsiteY7" fmla="*/ 42615 h 52986"/>
                <a:gd name="connsiteX8" fmla="*/ 14139 w 37847"/>
                <a:gd name="connsiteY8" fmla="*/ 47535 h 52986"/>
                <a:gd name="connsiteX9" fmla="*/ 6948 w 37847"/>
                <a:gd name="connsiteY9" fmla="*/ 52153 h 52986"/>
                <a:gd name="connsiteX10" fmla="*/ 5737 w 37847"/>
                <a:gd name="connsiteY10" fmla="*/ 39133 h 52986"/>
                <a:gd name="connsiteX11" fmla="*/ 6494 w 37847"/>
                <a:gd name="connsiteY11" fmla="*/ 36636 h 52986"/>
                <a:gd name="connsiteX12" fmla="*/ 18227 w 37847"/>
                <a:gd name="connsiteY12" fmla="*/ 17939 h 52986"/>
                <a:gd name="connsiteX13" fmla="*/ 19362 w 37847"/>
                <a:gd name="connsiteY13" fmla="*/ 20361 h 52986"/>
                <a:gd name="connsiteX14" fmla="*/ 19514 w 37847"/>
                <a:gd name="connsiteY14" fmla="*/ 21194 h 52986"/>
                <a:gd name="connsiteX15" fmla="*/ 20195 w 37847"/>
                <a:gd name="connsiteY15" fmla="*/ 20588 h 52986"/>
                <a:gd name="connsiteX16" fmla="*/ 19286 w 37847"/>
                <a:gd name="connsiteY16" fmla="*/ 20512 h 52986"/>
                <a:gd name="connsiteX17" fmla="*/ 19211 w 37847"/>
                <a:gd name="connsiteY17" fmla="*/ 19604 h 52986"/>
                <a:gd name="connsiteX18" fmla="*/ 18227 w 37847"/>
                <a:gd name="connsiteY18" fmla="*/ 1793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52986">
                  <a:moveTo>
                    <a:pt x="18227" y="17939"/>
                  </a:moveTo>
                  <a:cubicBezTo>
                    <a:pt x="18303" y="15441"/>
                    <a:pt x="17773" y="12791"/>
                    <a:pt x="18530" y="10521"/>
                  </a:cubicBezTo>
                  <a:cubicBezTo>
                    <a:pt x="19589" y="7190"/>
                    <a:pt x="21558" y="4162"/>
                    <a:pt x="25948" y="6509"/>
                  </a:cubicBezTo>
                  <a:cubicBezTo>
                    <a:pt x="28219" y="7720"/>
                    <a:pt x="31095" y="7947"/>
                    <a:pt x="29960" y="12262"/>
                  </a:cubicBezTo>
                  <a:cubicBezTo>
                    <a:pt x="28673" y="17182"/>
                    <a:pt x="28370" y="22405"/>
                    <a:pt x="28824" y="27628"/>
                  </a:cubicBezTo>
                  <a:cubicBezTo>
                    <a:pt x="29127" y="31564"/>
                    <a:pt x="30565" y="34667"/>
                    <a:pt x="33820" y="36938"/>
                  </a:cubicBezTo>
                  <a:lnTo>
                    <a:pt x="33139" y="36938"/>
                  </a:lnTo>
                  <a:cubicBezTo>
                    <a:pt x="29127" y="40042"/>
                    <a:pt x="26023" y="44811"/>
                    <a:pt x="19589" y="42615"/>
                  </a:cubicBezTo>
                  <a:cubicBezTo>
                    <a:pt x="15729" y="41329"/>
                    <a:pt x="15426" y="45265"/>
                    <a:pt x="14139" y="47535"/>
                  </a:cubicBezTo>
                  <a:cubicBezTo>
                    <a:pt x="12550" y="50261"/>
                    <a:pt x="11868" y="54575"/>
                    <a:pt x="6948" y="52153"/>
                  </a:cubicBezTo>
                  <a:cubicBezTo>
                    <a:pt x="5510" y="47914"/>
                    <a:pt x="10808" y="43069"/>
                    <a:pt x="5737" y="39133"/>
                  </a:cubicBezTo>
                  <a:cubicBezTo>
                    <a:pt x="5510" y="38906"/>
                    <a:pt x="5964" y="37317"/>
                    <a:pt x="6494" y="36636"/>
                  </a:cubicBezTo>
                  <a:cubicBezTo>
                    <a:pt x="11036" y="30807"/>
                    <a:pt x="14442" y="24221"/>
                    <a:pt x="18227" y="17939"/>
                  </a:cubicBezTo>
                  <a:cubicBezTo>
                    <a:pt x="18908" y="18620"/>
                    <a:pt x="19059" y="19528"/>
                    <a:pt x="19362" y="20361"/>
                  </a:cubicBezTo>
                  <a:cubicBezTo>
                    <a:pt x="19362" y="20361"/>
                    <a:pt x="19514" y="21194"/>
                    <a:pt x="19514" y="21194"/>
                  </a:cubicBezTo>
                  <a:cubicBezTo>
                    <a:pt x="19514" y="21194"/>
                    <a:pt x="20195" y="20588"/>
                    <a:pt x="20195" y="20588"/>
                  </a:cubicBezTo>
                  <a:cubicBezTo>
                    <a:pt x="20195" y="20588"/>
                    <a:pt x="19286" y="20512"/>
                    <a:pt x="19286" y="20512"/>
                  </a:cubicBezTo>
                  <a:cubicBezTo>
                    <a:pt x="19286" y="20512"/>
                    <a:pt x="19211" y="19604"/>
                    <a:pt x="19211" y="19604"/>
                  </a:cubicBezTo>
                  <a:cubicBezTo>
                    <a:pt x="18984" y="18923"/>
                    <a:pt x="18681" y="18393"/>
                    <a:pt x="18227" y="17939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2" name="任意多边形: 形状 721"/>
            <p:cNvSpPr/>
            <p:nvPr/>
          </p:nvSpPr>
          <p:spPr>
            <a:xfrm>
              <a:off x="6255585" y="3161012"/>
              <a:ext cx="30278" cy="22709"/>
            </a:xfrm>
            <a:custGeom>
              <a:avLst/>
              <a:gdLst>
                <a:gd name="connsiteX0" fmla="*/ 25667 w 30278"/>
                <a:gd name="connsiteY0" fmla="*/ 5753 h 22708"/>
                <a:gd name="connsiteX1" fmla="*/ 27635 w 30278"/>
                <a:gd name="connsiteY1" fmla="*/ 16956 h 22708"/>
                <a:gd name="connsiteX2" fmla="*/ 6516 w 30278"/>
                <a:gd name="connsiteY2" fmla="*/ 16653 h 22708"/>
                <a:gd name="connsiteX3" fmla="*/ 8863 w 30278"/>
                <a:gd name="connsiteY3" fmla="*/ 5677 h 22708"/>
                <a:gd name="connsiteX4" fmla="*/ 25667 w 30278"/>
                <a:gd name="connsiteY4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667" y="5753"/>
                  </a:moveTo>
                  <a:cubicBezTo>
                    <a:pt x="25213" y="9689"/>
                    <a:pt x="28392" y="13020"/>
                    <a:pt x="27635" y="16956"/>
                  </a:cubicBezTo>
                  <a:cubicBezTo>
                    <a:pt x="19687" y="26493"/>
                    <a:pt x="11891" y="26115"/>
                    <a:pt x="6516" y="16653"/>
                  </a:cubicBezTo>
                  <a:cubicBezTo>
                    <a:pt x="3564" y="11506"/>
                    <a:pt x="9393" y="9538"/>
                    <a:pt x="8863" y="5677"/>
                  </a:cubicBezTo>
                  <a:cubicBezTo>
                    <a:pt x="14464" y="5753"/>
                    <a:pt x="20065" y="5753"/>
                    <a:pt x="25667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3" name="任意多边形: 形状 722"/>
            <p:cNvSpPr/>
            <p:nvPr/>
          </p:nvSpPr>
          <p:spPr>
            <a:xfrm>
              <a:off x="6179886" y="3179199"/>
              <a:ext cx="37848" cy="45417"/>
            </a:xfrm>
            <a:custGeom>
              <a:avLst/>
              <a:gdLst>
                <a:gd name="connsiteX0" fmla="*/ 15982 w 37847"/>
                <a:gd name="connsiteY0" fmla="*/ 17844 h 45417"/>
                <a:gd name="connsiteX1" fmla="*/ 25520 w 37847"/>
                <a:gd name="connsiteY1" fmla="*/ 12166 h 45417"/>
                <a:gd name="connsiteX2" fmla="*/ 35057 w 37847"/>
                <a:gd name="connsiteY2" fmla="*/ 6489 h 45417"/>
                <a:gd name="connsiteX3" fmla="*/ 35057 w 37847"/>
                <a:gd name="connsiteY3" fmla="*/ 6489 h 45417"/>
                <a:gd name="connsiteX4" fmla="*/ 35057 w 37847"/>
                <a:gd name="connsiteY4" fmla="*/ 8382 h 45417"/>
                <a:gd name="connsiteX5" fmla="*/ 31273 w 37847"/>
                <a:gd name="connsiteY5" fmla="*/ 12166 h 45417"/>
                <a:gd name="connsiteX6" fmla="*/ 27488 w 37847"/>
                <a:gd name="connsiteY6" fmla="*/ 21704 h 45417"/>
                <a:gd name="connsiteX7" fmla="*/ 27488 w 37847"/>
                <a:gd name="connsiteY7" fmla="*/ 21704 h 45417"/>
                <a:gd name="connsiteX8" fmla="*/ 25746 w 37847"/>
                <a:gd name="connsiteY8" fmla="*/ 25564 h 45417"/>
                <a:gd name="connsiteX9" fmla="*/ 21053 w 37847"/>
                <a:gd name="connsiteY9" fmla="*/ 34345 h 45417"/>
                <a:gd name="connsiteX10" fmla="*/ 18026 w 37847"/>
                <a:gd name="connsiteY10" fmla="*/ 42596 h 45417"/>
                <a:gd name="connsiteX11" fmla="*/ 6596 w 37847"/>
                <a:gd name="connsiteY11" fmla="*/ 34951 h 45417"/>
                <a:gd name="connsiteX12" fmla="*/ 8185 w 37847"/>
                <a:gd name="connsiteY12" fmla="*/ 30182 h 45417"/>
                <a:gd name="connsiteX13" fmla="*/ 12197 w 37847"/>
                <a:gd name="connsiteY13" fmla="*/ 27533 h 45417"/>
                <a:gd name="connsiteX14" fmla="*/ 14165 w 37847"/>
                <a:gd name="connsiteY14" fmla="*/ 24429 h 45417"/>
                <a:gd name="connsiteX15" fmla="*/ 16588 w 37847"/>
                <a:gd name="connsiteY15" fmla="*/ 23218 h 45417"/>
                <a:gd name="connsiteX16" fmla="*/ 20448 w 37847"/>
                <a:gd name="connsiteY16" fmla="*/ 21704 h 45417"/>
                <a:gd name="connsiteX17" fmla="*/ 16663 w 37847"/>
                <a:gd name="connsiteY17" fmla="*/ 18903 h 45417"/>
                <a:gd name="connsiteX18" fmla="*/ 15982 w 37847"/>
                <a:gd name="connsiteY18" fmla="*/ 1784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15982" y="17844"/>
                  </a:moveTo>
                  <a:cubicBezTo>
                    <a:pt x="18556" y="14967"/>
                    <a:pt x="19615" y="9517"/>
                    <a:pt x="25520" y="12166"/>
                  </a:cubicBezTo>
                  <a:cubicBezTo>
                    <a:pt x="27942" y="9063"/>
                    <a:pt x="29001" y="3613"/>
                    <a:pt x="35057" y="6489"/>
                  </a:cubicBezTo>
                  <a:lnTo>
                    <a:pt x="35057" y="6489"/>
                  </a:lnTo>
                  <a:cubicBezTo>
                    <a:pt x="35057" y="7095"/>
                    <a:pt x="35057" y="7776"/>
                    <a:pt x="35057" y="8382"/>
                  </a:cubicBezTo>
                  <a:cubicBezTo>
                    <a:pt x="34830" y="10652"/>
                    <a:pt x="32862" y="11258"/>
                    <a:pt x="31273" y="12166"/>
                  </a:cubicBezTo>
                  <a:cubicBezTo>
                    <a:pt x="28169" y="14589"/>
                    <a:pt x="27336" y="17919"/>
                    <a:pt x="27488" y="21704"/>
                  </a:cubicBezTo>
                  <a:lnTo>
                    <a:pt x="27488" y="21704"/>
                  </a:lnTo>
                  <a:cubicBezTo>
                    <a:pt x="25898" y="22537"/>
                    <a:pt x="24914" y="24580"/>
                    <a:pt x="25746" y="25564"/>
                  </a:cubicBezTo>
                  <a:cubicBezTo>
                    <a:pt x="31575" y="32604"/>
                    <a:pt x="23400" y="34042"/>
                    <a:pt x="21053" y="34345"/>
                  </a:cubicBezTo>
                  <a:cubicBezTo>
                    <a:pt x="13560" y="35405"/>
                    <a:pt x="16209" y="38887"/>
                    <a:pt x="18026" y="42596"/>
                  </a:cubicBezTo>
                  <a:cubicBezTo>
                    <a:pt x="11289" y="44413"/>
                    <a:pt x="8185" y="40855"/>
                    <a:pt x="6596" y="34951"/>
                  </a:cubicBezTo>
                  <a:cubicBezTo>
                    <a:pt x="4779" y="32528"/>
                    <a:pt x="5839" y="31166"/>
                    <a:pt x="8185" y="30182"/>
                  </a:cubicBezTo>
                  <a:cubicBezTo>
                    <a:pt x="10229" y="30485"/>
                    <a:pt x="11591" y="29576"/>
                    <a:pt x="12197" y="27533"/>
                  </a:cubicBezTo>
                  <a:cubicBezTo>
                    <a:pt x="12651" y="26397"/>
                    <a:pt x="13257" y="25337"/>
                    <a:pt x="14165" y="24429"/>
                  </a:cubicBezTo>
                  <a:cubicBezTo>
                    <a:pt x="14922" y="23899"/>
                    <a:pt x="15755" y="23521"/>
                    <a:pt x="16588" y="23218"/>
                  </a:cubicBezTo>
                  <a:cubicBezTo>
                    <a:pt x="17874" y="22688"/>
                    <a:pt x="20221" y="23521"/>
                    <a:pt x="20448" y="21704"/>
                  </a:cubicBezTo>
                  <a:cubicBezTo>
                    <a:pt x="20751" y="19206"/>
                    <a:pt x="17420" y="20644"/>
                    <a:pt x="16663" y="18903"/>
                  </a:cubicBezTo>
                  <a:cubicBezTo>
                    <a:pt x="16360" y="18676"/>
                    <a:pt x="16133" y="18298"/>
                    <a:pt x="15982" y="17844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4" name="任意多边形: 形状 723"/>
            <p:cNvSpPr/>
            <p:nvPr/>
          </p:nvSpPr>
          <p:spPr>
            <a:xfrm>
              <a:off x="6164534" y="3188741"/>
              <a:ext cx="30278" cy="30278"/>
            </a:xfrm>
            <a:custGeom>
              <a:avLst/>
              <a:gdLst>
                <a:gd name="connsiteX0" fmla="*/ 25581 w 30278"/>
                <a:gd name="connsiteY0" fmla="*/ 21624 h 30278"/>
                <a:gd name="connsiteX1" fmla="*/ 21797 w 30278"/>
                <a:gd name="connsiteY1" fmla="*/ 25409 h 30278"/>
                <a:gd name="connsiteX2" fmla="*/ 14227 w 30278"/>
                <a:gd name="connsiteY2" fmla="*/ 19732 h 30278"/>
                <a:gd name="connsiteX3" fmla="*/ 7793 w 30278"/>
                <a:gd name="connsiteY3" fmla="*/ 23138 h 30278"/>
                <a:gd name="connsiteX4" fmla="*/ 6733 w 30278"/>
                <a:gd name="connsiteY4" fmla="*/ 17915 h 30278"/>
                <a:gd name="connsiteX5" fmla="*/ 6733 w 30278"/>
                <a:gd name="connsiteY5" fmla="*/ 17915 h 30278"/>
                <a:gd name="connsiteX6" fmla="*/ 8323 w 30278"/>
                <a:gd name="connsiteY6" fmla="*/ 15796 h 30278"/>
                <a:gd name="connsiteX7" fmla="*/ 12259 w 30278"/>
                <a:gd name="connsiteY7" fmla="*/ 12238 h 30278"/>
                <a:gd name="connsiteX8" fmla="*/ 15363 w 30278"/>
                <a:gd name="connsiteY8" fmla="*/ 9361 h 30278"/>
                <a:gd name="connsiteX9" fmla="*/ 25809 w 30278"/>
                <a:gd name="connsiteY9" fmla="*/ 7469 h 30278"/>
                <a:gd name="connsiteX10" fmla="*/ 31334 w 30278"/>
                <a:gd name="connsiteY10" fmla="*/ 8302 h 30278"/>
                <a:gd name="connsiteX11" fmla="*/ 31334 w 30278"/>
                <a:gd name="connsiteY11" fmla="*/ 8302 h 30278"/>
                <a:gd name="connsiteX12" fmla="*/ 29442 w 30278"/>
                <a:gd name="connsiteY12" fmla="*/ 15871 h 30278"/>
                <a:gd name="connsiteX13" fmla="*/ 29366 w 30278"/>
                <a:gd name="connsiteY13" fmla="*/ 19656 h 30278"/>
                <a:gd name="connsiteX14" fmla="*/ 25581 w 30278"/>
                <a:gd name="connsiteY14" fmla="*/ 216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5581" y="21624"/>
                  </a:moveTo>
                  <a:cubicBezTo>
                    <a:pt x="23008" y="21624"/>
                    <a:pt x="21721" y="22835"/>
                    <a:pt x="21797" y="25409"/>
                  </a:cubicBezTo>
                  <a:cubicBezTo>
                    <a:pt x="18542" y="24501"/>
                    <a:pt x="17331" y="20867"/>
                    <a:pt x="14227" y="19732"/>
                  </a:cubicBezTo>
                  <a:cubicBezTo>
                    <a:pt x="11654" y="20110"/>
                    <a:pt x="11426" y="25182"/>
                    <a:pt x="7793" y="23138"/>
                  </a:cubicBezTo>
                  <a:cubicBezTo>
                    <a:pt x="5673" y="21927"/>
                    <a:pt x="4841" y="20110"/>
                    <a:pt x="6733" y="17915"/>
                  </a:cubicBezTo>
                  <a:lnTo>
                    <a:pt x="6733" y="17915"/>
                  </a:lnTo>
                  <a:cubicBezTo>
                    <a:pt x="7263" y="17234"/>
                    <a:pt x="7944" y="16628"/>
                    <a:pt x="8323" y="15796"/>
                  </a:cubicBezTo>
                  <a:cubicBezTo>
                    <a:pt x="9610" y="14584"/>
                    <a:pt x="10896" y="13449"/>
                    <a:pt x="12259" y="12238"/>
                  </a:cubicBezTo>
                  <a:cubicBezTo>
                    <a:pt x="12638" y="10497"/>
                    <a:pt x="13546" y="7242"/>
                    <a:pt x="15363" y="9361"/>
                  </a:cubicBezTo>
                  <a:cubicBezTo>
                    <a:pt x="20510" y="15341"/>
                    <a:pt x="23386" y="10951"/>
                    <a:pt x="25809" y="7469"/>
                  </a:cubicBezTo>
                  <a:cubicBezTo>
                    <a:pt x="28760" y="3230"/>
                    <a:pt x="29593" y="7772"/>
                    <a:pt x="31334" y="8302"/>
                  </a:cubicBezTo>
                  <a:lnTo>
                    <a:pt x="31334" y="8302"/>
                  </a:lnTo>
                  <a:cubicBezTo>
                    <a:pt x="32772" y="11330"/>
                    <a:pt x="29896" y="13298"/>
                    <a:pt x="29442" y="15871"/>
                  </a:cubicBezTo>
                  <a:cubicBezTo>
                    <a:pt x="29442" y="17158"/>
                    <a:pt x="29366" y="18369"/>
                    <a:pt x="29366" y="19656"/>
                  </a:cubicBezTo>
                  <a:cubicBezTo>
                    <a:pt x="28306" y="20640"/>
                    <a:pt x="26944" y="21246"/>
                    <a:pt x="25581" y="21624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5" name="任意多边形: 形状 724"/>
            <p:cNvSpPr/>
            <p:nvPr/>
          </p:nvSpPr>
          <p:spPr>
            <a:xfrm>
              <a:off x="6228190" y="3232991"/>
              <a:ext cx="22709" cy="22709"/>
            </a:xfrm>
            <a:custGeom>
              <a:avLst/>
              <a:gdLst>
                <a:gd name="connsiteX0" fmla="*/ 5677 w 22708"/>
                <a:gd name="connsiteY0" fmla="*/ 9696 h 22708"/>
                <a:gd name="connsiteX1" fmla="*/ 15744 w 22708"/>
                <a:gd name="connsiteY1" fmla="*/ 8333 h 22708"/>
                <a:gd name="connsiteX2" fmla="*/ 15139 w 22708"/>
                <a:gd name="connsiteY2" fmla="*/ 17266 h 22708"/>
                <a:gd name="connsiteX3" fmla="*/ 15139 w 22708"/>
                <a:gd name="connsiteY3" fmla="*/ 17266 h 22708"/>
                <a:gd name="connsiteX4" fmla="*/ 7494 w 22708"/>
                <a:gd name="connsiteY4" fmla="*/ 13481 h 22708"/>
                <a:gd name="connsiteX5" fmla="*/ 5677 w 22708"/>
                <a:gd name="connsiteY5" fmla="*/ 96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9696"/>
                  </a:moveTo>
                  <a:cubicBezTo>
                    <a:pt x="9159" y="9999"/>
                    <a:pt x="11505" y="1521"/>
                    <a:pt x="15744" y="8333"/>
                  </a:cubicBezTo>
                  <a:cubicBezTo>
                    <a:pt x="17637" y="11437"/>
                    <a:pt x="18016" y="14465"/>
                    <a:pt x="15139" y="17266"/>
                  </a:cubicBezTo>
                  <a:lnTo>
                    <a:pt x="15139" y="17266"/>
                  </a:lnTo>
                  <a:cubicBezTo>
                    <a:pt x="13019" y="15070"/>
                    <a:pt x="10067" y="14768"/>
                    <a:pt x="7494" y="13481"/>
                  </a:cubicBezTo>
                  <a:cubicBezTo>
                    <a:pt x="5904" y="12799"/>
                    <a:pt x="5677" y="11286"/>
                    <a:pt x="5677" y="9696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6" name="任意多边形: 形状 725"/>
            <p:cNvSpPr/>
            <p:nvPr/>
          </p:nvSpPr>
          <p:spPr>
            <a:xfrm>
              <a:off x="6222134" y="3217962"/>
              <a:ext cx="15139" cy="22709"/>
            </a:xfrm>
            <a:custGeom>
              <a:avLst/>
              <a:gdLst>
                <a:gd name="connsiteX0" fmla="*/ 11733 w 15139"/>
                <a:gd name="connsiteY0" fmla="*/ 11403 h 22708"/>
                <a:gd name="connsiteX1" fmla="*/ 11657 w 15139"/>
                <a:gd name="connsiteY1" fmla="*/ 17156 h 22708"/>
                <a:gd name="connsiteX2" fmla="*/ 5677 w 15139"/>
                <a:gd name="connsiteY2" fmla="*/ 13750 h 22708"/>
                <a:gd name="connsiteX3" fmla="*/ 5980 w 15139"/>
                <a:gd name="connsiteY3" fmla="*/ 5726 h 22708"/>
                <a:gd name="connsiteX4" fmla="*/ 11733 w 15139"/>
                <a:gd name="connsiteY4" fmla="*/ 1140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33" y="11403"/>
                  </a:moveTo>
                  <a:cubicBezTo>
                    <a:pt x="11657" y="13295"/>
                    <a:pt x="19984" y="15339"/>
                    <a:pt x="11657" y="17156"/>
                  </a:cubicBezTo>
                  <a:cubicBezTo>
                    <a:pt x="9084" y="17080"/>
                    <a:pt x="6207" y="17383"/>
                    <a:pt x="5677" y="13750"/>
                  </a:cubicBezTo>
                  <a:cubicBezTo>
                    <a:pt x="8099" y="11176"/>
                    <a:pt x="5980" y="8375"/>
                    <a:pt x="5980" y="5726"/>
                  </a:cubicBezTo>
                  <a:cubicBezTo>
                    <a:pt x="10219" y="5348"/>
                    <a:pt x="12263" y="7164"/>
                    <a:pt x="11733" y="1140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7" name="任意多边形: 形状 726"/>
            <p:cNvSpPr/>
            <p:nvPr/>
          </p:nvSpPr>
          <p:spPr>
            <a:xfrm>
              <a:off x="6259860" y="3219847"/>
              <a:ext cx="15139" cy="15139"/>
            </a:xfrm>
            <a:custGeom>
              <a:avLst/>
              <a:gdLst>
                <a:gd name="connsiteX0" fmla="*/ 14201 w 15139"/>
                <a:gd name="connsiteY0" fmla="*/ 13529 h 15139"/>
                <a:gd name="connsiteX1" fmla="*/ 8297 w 15139"/>
                <a:gd name="connsiteY1" fmla="*/ 15195 h 15139"/>
                <a:gd name="connsiteX2" fmla="*/ 7237 w 15139"/>
                <a:gd name="connsiteY2" fmla="*/ 12242 h 15139"/>
                <a:gd name="connsiteX3" fmla="*/ 5723 w 15139"/>
                <a:gd name="connsiteY3" fmla="*/ 7852 h 15139"/>
                <a:gd name="connsiteX4" fmla="*/ 6329 w 15139"/>
                <a:gd name="connsiteY4" fmla="*/ 5733 h 15139"/>
                <a:gd name="connsiteX5" fmla="*/ 13898 w 15139"/>
                <a:gd name="connsiteY5" fmla="*/ 9518 h 15139"/>
                <a:gd name="connsiteX6" fmla="*/ 14201 w 15139"/>
                <a:gd name="connsiteY6" fmla="*/ 13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201" y="13529"/>
                  </a:moveTo>
                  <a:cubicBezTo>
                    <a:pt x="12233" y="14059"/>
                    <a:pt x="10265" y="14665"/>
                    <a:pt x="8297" y="15195"/>
                  </a:cubicBezTo>
                  <a:cubicBezTo>
                    <a:pt x="7237" y="14438"/>
                    <a:pt x="7010" y="13454"/>
                    <a:pt x="7237" y="12242"/>
                  </a:cubicBezTo>
                  <a:cubicBezTo>
                    <a:pt x="9811" y="9745"/>
                    <a:pt x="5496" y="9593"/>
                    <a:pt x="5723" y="7852"/>
                  </a:cubicBezTo>
                  <a:cubicBezTo>
                    <a:pt x="5572" y="7095"/>
                    <a:pt x="5799" y="6338"/>
                    <a:pt x="6329" y="5733"/>
                  </a:cubicBezTo>
                  <a:cubicBezTo>
                    <a:pt x="9735" y="5203"/>
                    <a:pt x="11173" y="8609"/>
                    <a:pt x="13898" y="9518"/>
                  </a:cubicBezTo>
                  <a:cubicBezTo>
                    <a:pt x="16018" y="10729"/>
                    <a:pt x="16094" y="12091"/>
                    <a:pt x="14201" y="1352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8" name="任意多边形: 形状 727"/>
            <p:cNvSpPr/>
            <p:nvPr/>
          </p:nvSpPr>
          <p:spPr>
            <a:xfrm>
              <a:off x="6252942" y="3198831"/>
              <a:ext cx="15139" cy="15139"/>
            </a:xfrm>
            <a:custGeom>
              <a:avLst/>
              <a:gdLst>
                <a:gd name="connsiteX0" fmla="*/ 11430 w 15139"/>
                <a:gd name="connsiteY0" fmla="*/ 7674 h 15139"/>
                <a:gd name="connsiteX1" fmla="*/ 9235 w 15139"/>
                <a:gd name="connsiteY1" fmla="*/ 12519 h 15139"/>
                <a:gd name="connsiteX2" fmla="*/ 5677 w 15139"/>
                <a:gd name="connsiteY2" fmla="*/ 5933 h 15139"/>
                <a:gd name="connsiteX3" fmla="*/ 11430 w 15139"/>
                <a:gd name="connsiteY3" fmla="*/ 76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7674"/>
                  </a:moveTo>
                  <a:cubicBezTo>
                    <a:pt x="10900" y="9491"/>
                    <a:pt x="12187" y="12973"/>
                    <a:pt x="9235" y="12519"/>
                  </a:cubicBezTo>
                  <a:cubicBezTo>
                    <a:pt x="6585" y="12140"/>
                    <a:pt x="5829" y="8734"/>
                    <a:pt x="5677" y="5933"/>
                  </a:cubicBezTo>
                  <a:cubicBezTo>
                    <a:pt x="7873" y="5555"/>
                    <a:pt x="10068" y="5252"/>
                    <a:pt x="11430" y="7674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9" name="任意多边形: 形状 728"/>
            <p:cNvSpPr/>
            <p:nvPr/>
          </p:nvSpPr>
          <p:spPr>
            <a:xfrm>
              <a:off x="6150224" y="3193143"/>
              <a:ext cx="15139" cy="15139"/>
            </a:xfrm>
            <a:custGeom>
              <a:avLst/>
              <a:gdLst>
                <a:gd name="connsiteX0" fmla="*/ 7645 w 15139"/>
                <a:gd name="connsiteY0" fmla="*/ 11393 h 15139"/>
                <a:gd name="connsiteX1" fmla="*/ 5677 w 15139"/>
                <a:gd name="connsiteY1" fmla="*/ 9577 h 15139"/>
                <a:gd name="connsiteX2" fmla="*/ 5829 w 15139"/>
                <a:gd name="connsiteY2" fmla="*/ 5868 h 15139"/>
                <a:gd name="connsiteX3" fmla="*/ 10673 w 15139"/>
                <a:gd name="connsiteY3" fmla="*/ 6852 h 15139"/>
                <a:gd name="connsiteX4" fmla="*/ 7645 w 15139"/>
                <a:gd name="connsiteY4" fmla="*/ 11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393"/>
                  </a:moveTo>
                  <a:cubicBezTo>
                    <a:pt x="6964" y="10788"/>
                    <a:pt x="6359" y="10182"/>
                    <a:pt x="5677" y="9577"/>
                  </a:cubicBezTo>
                  <a:cubicBezTo>
                    <a:pt x="5753" y="8366"/>
                    <a:pt x="5753" y="7154"/>
                    <a:pt x="5829" y="5868"/>
                  </a:cubicBezTo>
                  <a:cubicBezTo>
                    <a:pt x="7494" y="5868"/>
                    <a:pt x="9841" y="5035"/>
                    <a:pt x="10673" y="6852"/>
                  </a:cubicBezTo>
                  <a:cubicBezTo>
                    <a:pt x="11733" y="9350"/>
                    <a:pt x="9538" y="10485"/>
                    <a:pt x="7645" y="11393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0" name="任意多边形: 形状 729"/>
            <p:cNvSpPr/>
            <p:nvPr/>
          </p:nvSpPr>
          <p:spPr>
            <a:xfrm>
              <a:off x="6171116" y="3168733"/>
              <a:ext cx="7570" cy="15139"/>
            </a:xfrm>
            <a:custGeom>
              <a:avLst/>
              <a:gdLst>
                <a:gd name="connsiteX0" fmla="*/ 6056 w 7569"/>
                <a:gd name="connsiteY0" fmla="*/ 5677 h 15139"/>
                <a:gd name="connsiteX1" fmla="*/ 9235 w 7569"/>
                <a:gd name="connsiteY1" fmla="*/ 9159 h 15139"/>
                <a:gd name="connsiteX2" fmla="*/ 7267 w 7569"/>
                <a:gd name="connsiteY2" fmla="*/ 10597 h 15139"/>
                <a:gd name="connsiteX3" fmla="*/ 5677 w 7569"/>
                <a:gd name="connsiteY3" fmla="*/ 7418 h 15139"/>
                <a:gd name="connsiteX4" fmla="*/ 605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056" y="5677"/>
                  </a:moveTo>
                  <a:cubicBezTo>
                    <a:pt x="8251" y="5753"/>
                    <a:pt x="9765" y="6585"/>
                    <a:pt x="9235" y="9159"/>
                  </a:cubicBezTo>
                  <a:cubicBezTo>
                    <a:pt x="9008" y="10143"/>
                    <a:pt x="8251" y="10976"/>
                    <a:pt x="7267" y="10597"/>
                  </a:cubicBezTo>
                  <a:cubicBezTo>
                    <a:pt x="5904" y="10068"/>
                    <a:pt x="5904" y="8629"/>
                    <a:pt x="5677" y="7418"/>
                  </a:cubicBezTo>
                  <a:cubicBezTo>
                    <a:pt x="5677" y="6737"/>
                    <a:pt x="5829" y="6207"/>
                    <a:pt x="6056" y="5677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1" name="任意多边形: 形状 730"/>
            <p:cNvSpPr/>
            <p:nvPr/>
          </p:nvSpPr>
          <p:spPr>
            <a:xfrm>
              <a:off x="6230083" y="3240772"/>
              <a:ext cx="15139" cy="15139"/>
            </a:xfrm>
            <a:custGeom>
              <a:avLst/>
              <a:gdLst>
                <a:gd name="connsiteX0" fmla="*/ 5677 w 15139"/>
                <a:gd name="connsiteY0" fmla="*/ 5775 h 15139"/>
                <a:gd name="connsiteX1" fmla="*/ 13322 w 15139"/>
                <a:gd name="connsiteY1" fmla="*/ 9560 h 15139"/>
                <a:gd name="connsiteX2" fmla="*/ 5677 w 15139"/>
                <a:gd name="connsiteY2" fmla="*/ 57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75"/>
                  </a:moveTo>
                  <a:cubicBezTo>
                    <a:pt x="9008" y="5397"/>
                    <a:pt x="11884" y="6002"/>
                    <a:pt x="13322" y="9560"/>
                  </a:cubicBezTo>
                  <a:cubicBezTo>
                    <a:pt x="10219" y="9333"/>
                    <a:pt x="7721" y="8046"/>
                    <a:pt x="5677" y="577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2" name="任意多边形: 形状 731"/>
            <p:cNvSpPr/>
            <p:nvPr/>
          </p:nvSpPr>
          <p:spPr>
            <a:xfrm>
              <a:off x="6270049" y="3197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7115 w 15139"/>
                <a:gd name="connsiteY2" fmla="*/ 870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235" y="7115"/>
                    <a:pt x="9311" y="9159"/>
                    <a:pt x="7115" y="8705"/>
                  </a:cubicBezTo>
                  <a:cubicBezTo>
                    <a:pt x="5753" y="8478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3" name="任意多边形: 形状 732"/>
            <p:cNvSpPr/>
            <p:nvPr/>
          </p:nvSpPr>
          <p:spPr>
            <a:xfrm>
              <a:off x="6257163" y="3245254"/>
              <a:ext cx="7570" cy="7570"/>
            </a:xfrm>
            <a:custGeom>
              <a:avLst/>
              <a:gdLst>
                <a:gd name="connsiteX0" fmla="*/ 7285 w 7569"/>
                <a:gd name="connsiteY0" fmla="*/ 9015 h 7569"/>
                <a:gd name="connsiteX1" fmla="*/ 6755 w 7569"/>
                <a:gd name="connsiteY1" fmla="*/ 5836 h 7569"/>
                <a:gd name="connsiteX2" fmla="*/ 8951 w 7569"/>
                <a:gd name="connsiteY2" fmla="*/ 8712 h 7569"/>
                <a:gd name="connsiteX3" fmla="*/ 7285 w 7569"/>
                <a:gd name="connsiteY3" fmla="*/ 901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9015"/>
                  </a:moveTo>
                  <a:cubicBezTo>
                    <a:pt x="5847" y="8106"/>
                    <a:pt x="4787" y="6593"/>
                    <a:pt x="6755" y="5836"/>
                  </a:cubicBezTo>
                  <a:cubicBezTo>
                    <a:pt x="8648" y="5079"/>
                    <a:pt x="8799" y="7198"/>
                    <a:pt x="8951" y="8712"/>
                  </a:cubicBezTo>
                  <a:cubicBezTo>
                    <a:pt x="8421" y="8863"/>
                    <a:pt x="7815" y="8939"/>
                    <a:pt x="7285" y="901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4" name="任意多边形: 形状 733"/>
            <p:cNvSpPr/>
            <p:nvPr/>
          </p:nvSpPr>
          <p:spPr>
            <a:xfrm>
              <a:off x="6253334" y="3182282"/>
              <a:ext cx="7570" cy="7570"/>
            </a:xfrm>
            <a:custGeom>
              <a:avLst/>
              <a:gdLst>
                <a:gd name="connsiteX0" fmla="*/ 7253 w 7569"/>
                <a:gd name="connsiteY0" fmla="*/ 5677 h 7569"/>
                <a:gd name="connsiteX1" fmla="*/ 7708 w 7569"/>
                <a:gd name="connsiteY1" fmla="*/ 7191 h 7569"/>
                <a:gd name="connsiteX2" fmla="*/ 6118 w 7569"/>
                <a:gd name="connsiteY2" fmla="*/ 8099 h 7569"/>
                <a:gd name="connsiteX3" fmla="*/ 5739 w 7569"/>
                <a:gd name="connsiteY3" fmla="*/ 6434 h 7569"/>
                <a:gd name="connsiteX4" fmla="*/ 725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5677"/>
                  </a:moveTo>
                  <a:cubicBezTo>
                    <a:pt x="8011" y="5980"/>
                    <a:pt x="8238" y="6585"/>
                    <a:pt x="7708" y="7191"/>
                  </a:cubicBezTo>
                  <a:cubicBezTo>
                    <a:pt x="7329" y="7570"/>
                    <a:pt x="6648" y="7797"/>
                    <a:pt x="6118" y="8099"/>
                  </a:cubicBezTo>
                  <a:cubicBezTo>
                    <a:pt x="5967" y="7570"/>
                    <a:pt x="5513" y="6813"/>
                    <a:pt x="5739" y="6434"/>
                  </a:cubicBezTo>
                  <a:cubicBezTo>
                    <a:pt x="5891" y="5980"/>
                    <a:pt x="6724" y="5904"/>
                    <a:pt x="7253" y="5677"/>
                  </a:cubicBezTo>
                  <a:close/>
                </a:path>
              </a:pathLst>
            </a:custGeom>
            <a:solidFill>
              <a:srgbClr val="F0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5" name="任意多边形: 形状 734"/>
            <p:cNvSpPr/>
            <p:nvPr/>
          </p:nvSpPr>
          <p:spPr>
            <a:xfrm>
              <a:off x="6266568" y="3203780"/>
              <a:ext cx="7570" cy="7570"/>
            </a:xfrm>
            <a:custGeom>
              <a:avLst/>
              <a:gdLst>
                <a:gd name="connsiteX0" fmla="*/ 6888 w 7569"/>
                <a:gd name="connsiteY0" fmla="*/ 7040 h 7569"/>
                <a:gd name="connsiteX1" fmla="*/ 6282 w 7569"/>
                <a:gd name="connsiteY1" fmla="*/ 7570 h 7569"/>
                <a:gd name="connsiteX2" fmla="*/ 5677 w 7569"/>
                <a:gd name="connsiteY2" fmla="*/ 6207 h 7569"/>
                <a:gd name="connsiteX3" fmla="*/ 6282 w 7569"/>
                <a:gd name="connsiteY3" fmla="*/ 5677 h 7569"/>
                <a:gd name="connsiteX4" fmla="*/ 6888 w 7569"/>
                <a:gd name="connsiteY4" fmla="*/ 704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888" y="7040"/>
                  </a:moveTo>
                  <a:cubicBezTo>
                    <a:pt x="6661" y="7191"/>
                    <a:pt x="6510" y="7418"/>
                    <a:pt x="6282" y="7570"/>
                  </a:cubicBezTo>
                  <a:cubicBezTo>
                    <a:pt x="6056" y="7115"/>
                    <a:pt x="5828" y="6661"/>
                    <a:pt x="5677" y="6207"/>
                  </a:cubicBezTo>
                  <a:cubicBezTo>
                    <a:pt x="5677" y="6056"/>
                    <a:pt x="6056" y="5828"/>
                    <a:pt x="6282" y="5677"/>
                  </a:cubicBezTo>
                  <a:cubicBezTo>
                    <a:pt x="6510" y="6131"/>
                    <a:pt x="6661" y="6585"/>
                    <a:pt x="6888" y="704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6" name="任意多边形: 形状 735"/>
            <p:cNvSpPr/>
            <p:nvPr/>
          </p:nvSpPr>
          <p:spPr>
            <a:xfrm>
              <a:off x="5816399" y="2862394"/>
              <a:ext cx="22709" cy="22709"/>
            </a:xfrm>
            <a:custGeom>
              <a:avLst/>
              <a:gdLst>
                <a:gd name="connsiteX0" fmla="*/ 10682 w 22708"/>
                <a:gd name="connsiteY0" fmla="*/ 5677 h 22708"/>
                <a:gd name="connsiteX1" fmla="*/ 20144 w 22708"/>
                <a:gd name="connsiteY1" fmla="*/ 9613 h 22708"/>
                <a:gd name="connsiteX2" fmla="*/ 21581 w 22708"/>
                <a:gd name="connsiteY2" fmla="*/ 17486 h 22708"/>
                <a:gd name="connsiteX3" fmla="*/ 16434 w 22708"/>
                <a:gd name="connsiteY3" fmla="*/ 21649 h 22708"/>
                <a:gd name="connsiteX4" fmla="*/ 10682 w 22708"/>
                <a:gd name="connsiteY4" fmla="*/ 19000 h 22708"/>
                <a:gd name="connsiteX5" fmla="*/ 10682 w 22708"/>
                <a:gd name="connsiteY5" fmla="*/ 19000 h 22708"/>
                <a:gd name="connsiteX6" fmla="*/ 8713 w 22708"/>
                <a:gd name="connsiteY6" fmla="*/ 17183 h 22708"/>
                <a:gd name="connsiteX7" fmla="*/ 6821 w 22708"/>
                <a:gd name="connsiteY7" fmla="*/ 17107 h 22708"/>
                <a:gd name="connsiteX8" fmla="*/ 8713 w 22708"/>
                <a:gd name="connsiteY8" fmla="*/ 7645 h 22708"/>
                <a:gd name="connsiteX9" fmla="*/ 10682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0682" y="5677"/>
                  </a:moveTo>
                  <a:cubicBezTo>
                    <a:pt x="14315" y="5829"/>
                    <a:pt x="17040" y="8251"/>
                    <a:pt x="20144" y="9613"/>
                  </a:cubicBezTo>
                  <a:cubicBezTo>
                    <a:pt x="24155" y="11657"/>
                    <a:pt x="23625" y="14458"/>
                    <a:pt x="21581" y="17486"/>
                  </a:cubicBezTo>
                  <a:cubicBezTo>
                    <a:pt x="20144" y="19227"/>
                    <a:pt x="18630" y="20816"/>
                    <a:pt x="16434" y="21649"/>
                  </a:cubicBezTo>
                  <a:cubicBezTo>
                    <a:pt x="14012" y="21800"/>
                    <a:pt x="12498" y="20135"/>
                    <a:pt x="10682" y="19000"/>
                  </a:cubicBezTo>
                  <a:lnTo>
                    <a:pt x="10682" y="19000"/>
                  </a:lnTo>
                  <a:cubicBezTo>
                    <a:pt x="10076" y="18394"/>
                    <a:pt x="9394" y="17788"/>
                    <a:pt x="8713" y="17183"/>
                  </a:cubicBezTo>
                  <a:cubicBezTo>
                    <a:pt x="8108" y="17107"/>
                    <a:pt x="7426" y="17107"/>
                    <a:pt x="6821" y="17107"/>
                  </a:cubicBezTo>
                  <a:cubicBezTo>
                    <a:pt x="4247" y="13322"/>
                    <a:pt x="6518" y="10446"/>
                    <a:pt x="8713" y="7645"/>
                  </a:cubicBezTo>
                  <a:cubicBezTo>
                    <a:pt x="9394" y="7040"/>
                    <a:pt x="10000" y="6358"/>
                    <a:pt x="10682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7" name="任意多边形: 形状 736"/>
            <p:cNvSpPr/>
            <p:nvPr/>
          </p:nvSpPr>
          <p:spPr>
            <a:xfrm>
              <a:off x="5828205" y="2856792"/>
              <a:ext cx="22709" cy="37848"/>
            </a:xfrm>
            <a:custGeom>
              <a:avLst/>
              <a:gdLst>
                <a:gd name="connsiteX0" fmla="*/ 8262 w 22708"/>
                <a:gd name="connsiteY0" fmla="*/ 22860 h 37847"/>
                <a:gd name="connsiteX1" fmla="*/ 8337 w 22708"/>
                <a:gd name="connsiteY1" fmla="*/ 15215 h 37847"/>
                <a:gd name="connsiteX2" fmla="*/ 12198 w 22708"/>
                <a:gd name="connsiteY2" fmla="*/ 5677 h 37847"/>
                <a:gd name="connsiteX3" fmla="*/ 15377 w 22708"/>
                <a:gd name="connsiteY3" fmla="*/ 17410 h 37847"/>
                <a:gd name="connsiteX4" fmla="*/ 17496 w 22708"/>
                <a:gd name="connsiteY4" fmla="*/ 22103 h 37847"/>
                <a:gd name="connsiteX5" fmla="*/ 23552 w 22708"/>
                <a:gd name="connsiteY5" fmla="*/ 32322 h 37847"/>
                <a:gd name="connsiteX6" fmla="*/ 10154 w 22708"/>
                <a:gd name="connsiteY6" fmla="*/ 30505 h 37847"/>
                <a:gd name="connsiteX7" fmla="*/ 6369 w 22708"/>
                <a:gd name="connsiteY7" fmla="*/ 30429 h 37847"/>
                <a:gd name="connsiteX8" fmla="*/ 5764 w 22708"/>
                <a:gd name="connsiteY8" fmla="*/ 28462 h 37847"/>
                <a:gd name="connsiteX9" fmla="*/ 7580 w 22708"/>
                <a:gd name="connsiteY9" fmla="*/ 25812 h 37847"/>
                <a:gd name="connsiteX10" fmla="*/ 8186 w 22708"/>
                <a:gd name="connsiteY10" fmla="*/ 23920 h 37847"/>
                <a:gd name="connsiteX11" fmla="*/ 8262 w 22708"/>
                <a:gd name="connsiteY11" fmla="*/ 228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8262" y="22860"/>
                  </a:moveTo>
                  <a:cubicBezTo>
                    <a:pt x="10078" y="20286"/>
                    <a:pt x="10154" y="17788"/>
                    <a:pt x="8337" y="15215"/>
                  </a:cubicBezTo>
                  <a:cubicBezTo>
                    <a:pt x="12273" y="13095"/>
                    <a:pt x="8186" y="7797"/>
                    <a:pt x="12198" y="5677"/>
                  </a:cubicBezTo>
                  <a:cubicBezTo>
                    <a:pt x="15604" y="8932"/>
                    <a:pt x="13939" y="13625"/>
                    <a:pt x="15377" y="17410"/>
                  </a:cubicBezTo>
                  <a:cubicBezTo>
                    <a:pt x="15907" y="19000"/>
                    <a:pt x="16512" y="20665"/>
                    <a:pt x="17496" y="22103"/>
                  </a:cubicBezTo>
                  <a:cubicBezTo>
                    <a:pt x="19540" y="25509"/>
                    <a:pt x="25369" y="26645"/>
                    <a:pt x="23552" y="32322"/>
                  </a:cubicBezTo>
                  <a:cubicBezTo>
                    <a:pt x="19313" y="30127"/>
                    <a:pt x="15074" y="27705"/>
                    <a:pt x="10154" y="30505"/>
                  </a:cubicBezTo>
                  <a:cubicBezTo>
                    <a:pt x="8867" y="30505"/>
                    <a:pt x="7656" y="30505"/>
                    <a:pt x="6369" y="30429"/>
                  </a:cubicBezTo>
                  <a:cubicBezTo>
                    <a:pt x="5764" y="29900"/>
                    <a:pt x="5536" y="29218"/>
                    <a:pt x="5764" y="28462"/>
                  </a:cubicBezTo>
                  <a:cubicBezTo>
                    <a:pt x="6294" y="27477"/>
                    <a:pt x="7050" y="26720"/>
                    <a:pt x="7580" y="25812"/>
                  </a:cubicBezTo>
                  <a:cubicBezTo>
                    <a:pt x="7808" y="25206"/>
                    <a:pt x="8034" y="24601"/>
                    <a:pt x="8186" y="23920"/>
                  </a:cubicBezTo>
                  <a:cubicBezTo>
                    <a:pt x="8262" y="23541"/>
                    <a:pt x="8262" y="23239"/>
                    <a:pt x="8262" y="22860"/>
                  </a:cubicBezTo>
                  <a:close/>
                </a:path>
              </a:pathLst>
            </a:custGeom>
            <a:solidFill>
              <a:srgbClr val="FBF4E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8" name="任意多边形: 形状 737"/>
            <p:cNvSpPr/>
            <p:nvPr/>
          </p:nvSpPr>
          <p:spPr>
            <a:xfrm>
              <a:off x="5869965" y="2868071"/>
              <a:ext cx="7570" cy="15139"/>
            </a:xfrm>
            <a:custGeom>
              <a:avLst/>
              <a:gdLst>
                <a:gd name="connsiteX0" fmla="*/ 8437 w 7569"/>
                <a:gd name="connsiteY0" fmla="*/ 9613 h 15139"/>
                <a:gd name="connsiteX1" fmla="*/ 6772 w 7569"/>
                <a:gd name="connsiteY1" fmla="*/ 9841 h 15139"/>
                <a:gd name="connsiteX2" fmla="*/ 5863 w 7569"/>
                <a:gd name="connsiteY2" fmla="*/ 6585 h 15139"/>
                <a:gd name="connsiteX3" fmla="*/ 6696 w 7569"/>
                <a:gd name="connsiteY3" fmla="*/ 5677 h 15139"/>
                <a:gd name="connsiteX4" fmla="*/ 8437 w 7569"/>
                <a:gd name="connsiteY4" fmla="*/ 5904 h 15139"/>
                <a:gd name="connsiteX5" fmla="*/ 8437 w 7569"/>
                <a:gd name="connsiteY5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437" y="9613"/>
                  </a:moveTo>
                  <a:cubicBezTo>
                    <a:pt x="7907" y="9689"/>
                    <a:pt x="7301" y="9765"/>
                    <a:pt x="6772" y="9841"/>
                  </a:cubicBezTo>
                  <a:cubicBezTo>
                    <a:pt x="5636" y="9008"/>
                    <a:pt x="5484" y="7872"/>
                    <a:pt x="5863" y="6585"/>
                  </a:cubicBezTo>
                  <a:cubicBezTo>
                    <a:pt x="6166" y="6283"/>
                    <a:pt x="6468" y="5980"/>
                    <a:pt x="6696" y="5677"/>
                  </a:cubicBezTo>
                  <a:cubicBezTo>
                    <a:pt x="7301" y="5753"/>
                    <a:pt x="7831" y="5829"/>
                    <a:pt x="8437" y="5904"/>
                  </a:cubicBezTo>
                  <a:cubicBezTo>
                    <a:pt x="8361" y="7115"/>
                    <a:pt x="8437" y="8402"/>
                    <a:pt x="8437" y="961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9" name="任意多边形: 形状 738"/>
            <p:cNvSpPr/>
            <p:nvPr/>
          </p:nvSpPr>
          <p:spPr>
            <a:xfrm>
              <a:off x="6212464" y="3734929"/>
              <a:ext cx="22709" cy="22709"/>
            </a:xfrm>
            <a:custGeom>
              <a:avLst/>
              <a:gdLst>
                <a:gd name="connsiteX0" fmla="*/ 6188 w 22708"/>
                <a:gd name="connsiteY0" fmla="*/ 17264 h 22708"/>
                <a:gd name="connsiteX1" fmla="*/ 6188 w 22708"/>
                <a:gd name="connsiteY1" fmla="*/ 15371 h 22708"/>
                <a:gd name="connsiteX2" fmla="*/ 8081 w 22708"/>
                <a:gd name="connsiteY2" fmla="*/ 13479 h 22708"/>
                <a:gd name="connsiteX3" fmla="*/ 8081 w 22708"/>
                <a:gd name="connsiteY3" fmla="*/ 13479 h 22708"/>
                <a:gd name="connsiteX4" fmla="*/ 8081 w 22708"/>
                <a:gd name="connsiteY4" fmla="*/ 9694 h 22708"/>
                <a:gd name="connsiteX5" fmla="*/ 8081 w 22708"/>
                <a:gd name="connsiteY5" fmla="*/ 9694 h 22708"/>
                <a:gd name="connsiteX6" fmla="*/ 8459 w 22708"/>
                <a:gd name="connsiteY6" fmla="*/ 7348 h 22708"/>
                <a:gd name="connsiteX7" fmla="*/ 23598 w 22708"/>
                <a:gd name="connsiteY7" fmla="*/ 14917 h 22708"/>
                <a:gd name="connsiteX8" fmla="*/ 6188 w 22708"/>
                <a:gd name="connsiteY8" fmla="*/ 19232 h 22708"/>
                <a:gd name="connsiteX9" fmla="*/ 6188 w 22708"/>
                <a:gd name="connsiteY9" fmla="*/ 19232 h 22708"/>
                <a:gd name="connsiteX10" fmla="*/ 5734 w 22708"/>
                <a:gd name="connsiteY10" fmla="*/ 17945 h 22708"/>
                <a:gd name="connsiteX11" fmla="*/ 6188 w 22708"/>
                <a:gd name="connsiteY11" fmla="*/ 172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6188" y="17264"/>
                  </a:moveTo>
                  <a:cubicBezTo>
                    <a:pt x="6188" y="16658"/>
                    <a:pt x="6188" y="15977"/>
                    <a:pt x="6188" y="15371"/>
                  </a:cubicBezTo>
                  <a:cubicBezTo>
                    <a:pt x="6869" y="14766"/>
                    <a:pt x="7475" y="14084"/>
                    <a:pt x="8081" y="13479"/>
                  </a:cubicBezTo>
                  <a:lnTo>
                    <a:pt x="8081" y="13479"/>
                  </a:lnTo>
                  <a:cubicBezTo>
                    <a:pt x="9291" y="12192"/>
                    <a:pt x="9291" y="10981"/>
                    <a:pt x="8081" y="9694"/>
                  </a:cubicBezTo>
                  <a:lnTo>
                    <a:pt x="8081" y="9694"/>
                  </a:lnTo>
                  <a:cubicBezTo>
                    <a:pt x="7702" y="8861"/>
                    <a:pt x="7853" y="8029"/>
                    <a:pt x="8459" y="7348"/>
                  </a:cubicBezTo>
                  <a:cubicBezTo>
                    <a:pt x="17164" y="2579"/>
                    <a:pt x="20267" y="8937"/>
                    <a:pt x="23598" y="14917"/>
                  </a:cubicBezTo>
                  <a:cubicBezTo>
                    <a:pt x="17694" y="15826"/>
                    <a:pt x="13152" y="22562"/>
                    <a:pt x="6188" y="19232"/>
                  </a:cubicBezTo>
                  <a:lnTo>
                    <a:pt x="6188" y="19232"/>
                  </a:lnTo>
                  <a:cubicBezTo>
                    <a:pt x="5734" y="18853"/>
                    <a:pt x="5582" y="18399"/>
                    <a:pt x="5734" y="17945"/>
                  </a:cubicBezTo>
                  <a:cubicBezTo>
                    <a:pt x="5885" y="17491"/>
                    <a:pt x="6037" y="17264"/>
                    <a:pt x="6188" y="1726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0" name="任意多边形: 形状 739"/>
            <p:cNvSpPr/>
            <p:nvPr/>
          </p:nvSpPr>
          <p:spPr>
            <a:xfrm>
              <a:off x="5823371" y="3189549"/>
              <a:ext cx="22709" cy="22709"/>
            </a:xfrm>
            <a:custGeom>
              <a:avLst/>
              <a:gdLst>
                <a:gd name="connsiteX0" fmla="*/ 13096 w 22708"/>
                <a:gd name="connsiteY0" fmla="*/ 5753 h 22708"/>
                <a:gd name="connsiteX1" fmla="*/ 18697 w 22708"/>
                <a:gd name="connsiteY1" fmla="*/ 10900 h 22708"/>
                <a:gd name="connsiteX2" fmla="*/ 12944 w 22708"/>
                <a:gd name="connsiteY2" fmla="*/ 16199 h 22708"/>
                <a:gd name="connsiteX3" fmla="*/ 5677 w 22708"/>
                <a:gd name="connsiteY3" fmla="*/ 16956 h 22708"/>
                <a:gd name="connsiteX4" fmla="*/ 5677 w 22708"/>
                <a:gd name="connsiteY4" fmla="*/ 15139 h 22708"/>
                <a:gd name="connsiteX5" fmla="*/ 9538 w 22708"/>
                <a:gd name="connsiteY5" fmla="*/ 5677 h 22708"/>
                <a:gd name="connsiteX6" fmla="*/ 13096 w 22708"/>
                <a:gd name="connsiteY6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3096" y="5753"/>
                  </a:moveTo>
                  <a:cubicBezTo>
                    <a:pt x="15366" y="6964"/>
                    <a:pt x="18924" y="7191"/>
                    <a:pt x="18697" y="10900"/>
                  </a:cubicBezTo>
                  <a:cubicBezTo>
                    <a:pt x="18470" y="14307"/>
                    <a:pt x="15291" y="14988"/>
                    <a:pt x="12944" y="16199"/>
                  </a:cubicBezTo>
                  <a:cubicBezTo>
                    <a:pt x="10673" y="17410"/>
                    <a:pt x="8099" y="16956"/>
                    <a:pt x="5677" y="16956"/>
                  </a:cubicBezTo>
                  <a:cubicBezTo>
                    <a:pt x="5677" y="16350"/>
                    <a:pt x="5677" y="15745"/>
                    <a:pt x="5677" y="15139"/>
                  </a:cubicBezTo>
                  <a:cubicBezTo>
                    <a:pt x="9613" y="13095"/>
                    <a:pt x="5450" y="7645"/>
                    <a:pt x="9538" y="5677"/>
                  </a:cubicBezTo>
                  <a:cubicBezTo>
                    <a:pt x="10673" y="7191"/>
                    <a:pt x="11884" y="7191"/>
                    <a:pt x="13096" y="5753"/>
                  </a:cubicBezTo>
                  <a:close/>
                </a:path>
              </a:pathLst>
            </a:custGeom>
            <a:solidFill>
              <a:srgbClr val="FA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1" name="任意多边形: 形状 740"/>
            <p:cNvSpPr/>
            <p:nvPr/>
          </p:nvSpPr>
          <p:spPr>
            <a:xfrm>
              <a:off x="6237803" y="3459403"/>
              <a:ext cx="30278" cy="22709"/>
            </a:xfrm>
            <a:custGeom>
              <a:avLst/>
              <a:gdLst>
                <a:gd name="connsiteX0" fmla="*/ 20892 w 30278"/>
                <a:gd name="connsiteY0" fmla="*/ 5677 h 22708"/>
                <a:gd name="connsiteX1" fmla="*/ 24601 w 30278"/>
                <a:gd name="connsiteY1" fmla="*/ 7645 h 22708"/>
                <a:gd name="connsiteX2" fmla="*/ 24601 w 30278"/>
                <a:gd name="connsiteY2" fmla="*/ 9386 h 22708"/>
                <a:gd name="connsiteX3" fmla="*/ 18243 w 30278"/>
                <a:gd name="connsiteY3" fmla="*/ 14761 h 22708"/>
                <a:gd name="connsiteX4" fmla="*/ 5677 w 30278"/>
                <a:gd name="connsiteY4" fmla="*/ 13171 h 22708"/>
                <a:gd name="connsiteX5" fmla="*/ 20892 w 3027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22708">
                  <a:moveTo>
                    <a:pt x="20892" y="5677"/>
                  </a:moveTo>
                  <a:cubicBezTo>
                    <a:pt x="22103" y="6359"/>
                    <a:pt x="23390" y="6964"/>
                    <a:pt x="24601" y="7645"/>
                  </a:cubicBezTo>
                  <a:cubicBezTo>
                    <a:pt x="24601" y="8251"/>
                    <a:pt x="24601" y="8856"/>
                    <a:pt x="24601" y="9386"/>
                  </a:cubicBezTo>
                  <a:cubicBezTo>
                    <a:pt x="22482" y="11203"/>
                    <a:pt x="20438" y="13171"/>
                    <a:pt x="18243" y="14761"/>
                  </a:cubicBezTo>
                  <a:cubicBezTo>
                    <a:pt x="13626" y="18167"/>
                    <a:pt x="9235" y="18773"/>
                    <a:pt x="5677" y="13171"/>
                  </a:cubicBezTo>
                  <a:cubicBezTo>
                    <a:pt x="11052" y="11430"/>
                    <a:pt x="14534" y="5753"/>
                    <a:pt x="20892" y="5677"/>
                  </a:cubicBez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2" name="任意多边形: 形状 741"/>
            <p:cNvSpPr/>
            <p:nvPr/>
          </p:nvSpPr>
          <p:spPr>
            <a:xfrm>
              <a:off x="6028582" y="3030929"/>
              <a:ext cx="15139" cy="15139"/>
            </a:xfrm>
            <a:custGeom>
              <a:avLst/>
              <a:gdLst>
                <a:gd name="connsiteX0" fmla="*/ 9537 w 15139"/>
                <a:gd name="connsiteY0" fmla="*/ 8364 h 15139"/>
                <a:gd name="connsiteX1" fmla="*/ 5677 w 15139"/>
                <a:gd name="connsiteY1" fmla="*/ 6472 h 15139"/>
                <a:gd name="connsiteX2" fmla="*/ 5677 w 15139"/>
                <a:gd name="connsiteY2" fmla="*/ 6472 h 15139"/>
                <a:gd name="connsiteX3" fmla="*/ 9462 w 15139"/>
                <a:gd name="connsiteY3" fmla="*/ 6472 h 15139"/>
                <a:gd name="connsiteX4" fmla="*/ 9537 w 15139"/>
                <a:gd name="connsiteY4" fmla="*/ 83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7" y="8364"/>
                  </a:moveTo>
                  <a:cubicBezTo>
                    <a:pt x="6358" y="11544"/>
                    <a:pt x="5980" y="9046"/>
                    <a:pt x="5677" y="6472"/>
                  </a:cubicBezTo>
                  <a:lnTo>
                    <a:pt x="5677" y="6472"/>
                  </a:lnTo>
                  <a:cubicBezTo>
                    <a:pt x="6964" y="5412"/>
                    <a:pt x="8175" y="5412"/>
                    <a:pt x="9462" y="6472"/>
                  </a:cubicBezTo>
                  <a:cubicBezTo>
                    <a:pt x="9537" y="7078"/>
                    <a:pt x="9537" y="7683"/>
                    <a:pt x="9537" y="8364"/>
                  </a:cubicBezTo>
                  <a:close/>
                </a:path>
              </a:pathLst>
            </a:custGeom>
            <a:solidFill>
              <a:srgbClr val="F8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3" name="任意多边形: 形状 742"/>
            <p:cNvSpPr/>
            <p:nvPr/>
          </p:nvSpPr>
          <p:spPr>
            <a:xfrm>
              <a:off x="6238326" y="3529724"/>
              <a:ext cx="22709" cy="22709"/>
            </a:xfrm>
            <a:custGeom>
              <a:avLst/>
              <a:gdLst>
                <a:gd name="connsiteX0" fmla="*/ 8864 w 22708"/>
                <a:gd name="connsiteY0" fmla="*/ 5677 h 22708"/>
                <a:gd name="connsiteX1" fmla="*/ 15600 w 22708"/>
                <a:gd name="connsiteY1" fmla="*/ 8856 h 22708"/>
                <a:gd name="connsiteX2" fmla="*/ 18553 w 22708"/>
                <a:gd name="connsiteY2" fmla="*/ 15442 h 22708"/>
                <a:gd name="connsiteX3" fmla="*/ 17720 w 22708"/>
                <a:gd name="connsiteY3" fmla="*/ 15291 h 22708"/>
                <a:gd name="connsiteX4" fmla="*/ 16584 w 22708"/>
                <a:gd name="connsiteY4" fmla="*/ 16426 h 22708"/>
                <a:gd name="connsiteX5" fmla="*/ 16660 w 22708"/>
                <a:gd name="connsiteY5" fmla="*/ 17259 h 22708"/>
                <a:gd name="connsiteX6" fmla="*/ 8788 w 22708"/>
                <a:gd name="connsiteY6" fmla="*/ 20362 h 22708"/>
                <a:gd name="connsiteX7" fmla="*/ 6366 w 22708"/>
                <a:gd name="connsiteY7" fmla="*/ 12263 h 22708"/>
                <a:gd name="connsiteX8" fmla="*/ 7122 w 22708"/>
                <a:gd name="connsiteY8" fmla="*/ 5753 h 22708"/>
                <a:gd name="connsiteX9" fmla="*/ 8864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8864" y="5677"/>
                  </a:moveTo>
                  <a:cubicBezTo>
                    <a:pt x="11135" y="6813"/>
                    <a:pt x="13405" y="8932"/>
                    <a:pt x="15600" y="8856"/>
                  </a:cubicBezTo>
                  <a:cubicBezTo>
                    <a:pt x="22791" y="8705"/>
                    <a:pt x="20748" y="11884"/>
                    <a:pt x="18553" y="15442"/>
                  </a:cubicBezTo>
                  <a:cubicBezTo>
                    <a:pt x="18553" y="15442"/>
                    <a:pt x="17720" y="15291"/>
                    <a:pt x="17720" y="15291"/>
                  </a:cubicBezTo>
                  <a:cubicBezTo>
                    <a:pt x="17039" y="15366"/>
                    <a:pt x="16660" y="15745"/>
                    <a:pt x="16584" y="16426"/>
                  </a:cubicBezTo>
                  <a:cubicBezTo>
                    <a:pt x="16584" y="16426"/>
                    <a:pt x="16660" y="17259"/>
                    <a:pt x="16660" y="17259"/>
                  </a:cubicBezTo>
                  <a:cubicBezTo>
                    <a:pt x="14844" y="20438"/>
                    <a:pt x="11967" y="22103"/>
                    <a:pt x="8788" y="20362"/>
                  </a:cubicBezTo>
                  <a:cubicBezTo>
                    <a:pt x="5912" y="18773"/>
                    <a:pt x="4852" y="15896"/>
                    <a:pt x="6366" y="12263"/>
                  </a:cubicBezTo>
                  <a:cubicBezTo>
                    <a:pt x="7198" y="10370"/>
                    <a:pt x="6896" y="7948"/>
                    <a:pt x="7122" y="5753"/>
                  </a:cubicBezTo>
                  <a:cubicBezTo>
                    <a:pt x="7652" y="5753"/>
                    <a:pt x="8258" y="5753"/>
                    <a:pt x="8864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4" name="任意多边形: 形状 743"/>
            <p:cNvSpPr/>
            <p:nvPr/>
          </p:nvSpPr>
          <p:spPr>
            <a:xfrm>
              <a:off x="5953308" y="3165758"/>
              <a:ext cx="37848" cy="37848"/>
            </a:xfrm>
            <a:custGeom>
              <a:avLst/>
              <a:gdLst>
                <a:gd name="connsiteX0" fmla="*/ 14339 w 37847"/>
                <a:gd name="connsiteY0" fmla="*/ 38854 h 37847"/>
                <a:gd name="connsiteX1" fmla="*/ 13506 w 37847"/>
                <a:gd name="connsiteY1" fmla="*/ 38854 h 37847"/>
                <a:gd name="connsiteX2" fmla="*/ 12674 w 37847"/>
                <a:gd name="connsiteY2" fmla="*/ 38854 h 37847"/>
                <a:gd name="connsiteX3" fmla="*/ 8813 w 37847"/>
                <a:gd name="connsiteY3" fmla="*/ 35069 h 37847"/>
                <a:gd name="connsiteX4" fmla="*/ 8813 w 37847"/>
                <a:gd name="connsiteY4" fmla="*/ 35069 h 37847"/>
                <a:gd name="connsiteX5" fmla="*/ 8435 w 37847"/>
                <a:gd name="connsiteY5" fmla="*/ 31663 h 37847"/>
                <a:gd name="connsiteX6" fmla="*/ 12598 w 37847"/>
                <a:gd name="connsiteY6" fmla="*/ 27424 h 37847"/>
                <a:gd name="connsiteX7" fmla="*/ 13582 w 37847"/>
                <a:gd name="connsiteY7" fmla="*/ 26440 h 37847"/>
                <a:gd name="connsiteX8" fmla="*/ 13204 w 37847"/>
                <a:gd name="connsiteY8" fmla="*/ 26667 h 37847"/>
                <a:gd name="connsiteX9" fmla="*/ 12749 w 37847"/>
                <a:gd name="connsiteY9" fmla="*/ 27348 h 37847"/>
                <a:gd name="connsiteX10" fmla="*/ 8737 w 37847"/>
                <a:gd name="connsiteY10" fmla="*/ 31285 h 37847"/>
                <a:gd name="connsiteX11" fmla="*/ 6845 w 37847"/>
                <a:gd name="connsiteY11" fmla="*/ 31285 h 37847"/>
                <a:gd name="connsiteX12" fmla="*/ 6845 w 37847"/>
                <a:gd name="connsiteY12" fmla="*/ 31285 h 37847"/>
                <a:gd name="connsiteX13" fmla="*/ 8586 w 37847"/>
                <a:gd name="connsiteY13" fmla="*/ 15464 h 37847"/>
                <a:gd name="connsiteX14" fmla="*/ 8737 w 37847"/>
                <a:gd name="connsiteY14" fmla="*/ 10317 h 37847"/>
                <a:gd name="connsiteX15" fmla="*/ 8737 w 37847"/>
                <a:gd name="connsiteY15" fmla="*/ 10317 h 37847"/>
                <a:gd name="connsiteX16" fmla="*/ 20167 w 37847"/>
                <a:gd name="connsiteY16" fmla="*/ 9636 h 37847"/>
                <a:gd name="connsiteX17" fmla="*/ 21908 w 37847"/>
                <a:gd name="connsiteY17" fmla="*/ 14556 h 37847"/>
                <a:gd name="connsiteX18" fmla="*/ 34322 w 37847"/>
                <a:gd name="connsiteY18" fmla="*/ 20309 h 37847"/>
                <a:gd name="connsiteX19" fmla="*/ 34928 w 37847"/>
                <a:gd name="connsiteY19" fmla="*/ 25759 h 37847"/>
                <a:gd name="connsiteX20" fmla="*/ 23725 w 37847"/>
                <a:gd name="connsiteY20" fmla="*/ 27727 h 37847"/>
                <a:gd name="connsiteX21" fmla="*/ 22666 w 37847"/>
                <a:gd name="connsiteY21" fmla="*/ 28787 h 37847"/>
                <a:gd name="connsiteX22" fmla="*/ 24406 w 37847"/>
                <a:gd name="connsiteY22" fmla="*/ 26894 h 37847"/>
                <a:gd name="connsiteX23" fmla="*/ 31900 w 37847"/>
                <a:gd name="connsiteY23" fmla="*/ 30679 h 37847"/>
                <a:gd name="connsiteX24" fmla="*/ 31522 w 37847"/>
                <a:gd name="connsiteY24" fmla="*/ 33101 h 37847"/>
                <a:gd name="connsiteX25" fmla="*/ 31522 w 37847"/>
                <a:gd name="connsiteY25" fmla="*/ 33101 h 37847"/>
                <a:gd name="connsiteX26" fmla="*/ 14339 w 37847"/>
                <a:gd name="connsiteY26" fmla="*/ 388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37847">
                  <a:moveTo>
                    <a:pt x="14339" y="38854"/>
                  </a:moveTo>
                  <a:lnTo>
                    <a:pt x="13506" y="38854"/>
                  </a:lnTo>
                  <a:lnTo>
                    <a:pt x="12674" y="38854"/>
                  </a:lnTo>
                  <a:cubicBezTo>
                    <a:pt x="11008" y="37946"/>
                    <a:pt x="9721" y="36659"/>
                    <a:pt x="8813" y="35069"/>
                  </a:cubicBezTo>
                  <a:lnTo>
                    <a:pt x="8813" y="35069"/>
                  </a:lnTo>
                  <a:cubicBezTo>
                    <a:pt x="7829" y="34010"/>
                    <a:pt x="7829" y="32874"/>
                    <a:pt x="8435" y="31663"/>
                  </a:cubicBezTo>
                  <a:cubicBezTo>
                    <a:pt x="9797" y="30225"/>
                    <a:pt x="11235" y="28862"/>
                    <a:pt x="12598" y="27424"/>
                  </a:cubicBezTo>
                  <a:cubicBezTo>
                    <a:pt x="12901" y="27121"/>
                    <a:pt x="13658" y="26743"/>
                    <a:pt x="13582" y="26440"/>
                  </a:cubicBezTo>
                  <a:cubicBezTo>
                    <a:pt x="13506" y="25683"/>
                    <a:pt x="13430" y="25835"/>
                    <a:pt x="13204" y="26667"/>
                  </a:cubicBezTo>
                  <a:cubicBezTo>
                    <a:pt x="12901" y="27878"/>
                    <a:pt x="13355" y="26137"/>
                    <a:pt x="12749" y="27348"/>
                  </a:cubicBezTo>
                  <a:cubicBezTo>
                    <a:pt x="11311" y="28635"/>
                    <a:pt x="10025" y="29998"/>
                    <a:pt x="8737" y="31285"/>
                  </a:cubicBezTo>
                  <a:cubicBezTo>
                    <a:pt x="8132" y="32041"/>
                    <a:pt x="7451" y="31966"/>
                    <a:pt x="6845" y="31285"/>
                  </a:cubicBezTo>
                  <a:lnTo>
                    <a:pt x="6845" y="31285"/>
                  </a:lnTo>
                  <a:cubicBezTo>
                    <a:pt x="5331" y="25759"/>
                    <a:pt x="4726" y="20460"/>
                    <a:pt x="8586" y="15464"/>
                  </a:cubicBezTo>
                  <a:cubicBezTo>
                    <a:pt x="9721" y="14026"/>
                    <a:pt x="10251" y="12058"/>
                    <a:pt x="8737" y="10317"/>
                  </a:cubicBezTo>
                  <a:lnTo>
                    <a:pt x="8737" y="10317"/>
                  </a:lnTo>
                  <a:cubicBezTo>
                    <a:pt x="12068" y="2066"/>
                    <a:pt x="16156" y="6759"/>
                    <a:pt x="20167" y="9636"/>
                  </a:cubicBezTo>
                  <a:cubicBezTo>
                    <a:pt x="22968" y="10468"/>
                    <a:pt x="15474" y="14859"/>
                    <a:pt x="21908" y="14556"/>
                  </a:cubicBezTo>
                  <a:cubicBezTo>
                    <a:pt x="26980" y="14329"/>
                    <a:pt x="30159" y="18416"/>
                    <a:pt x="34322" y="20309"/>
                  </a:cubicBezTo>
                  <a:cubicBezTo>
                    <a:pt x="36291" y="21974"/>
                    <a:pt x="37047" y="23715"/>
                    <a:pt x="34928" y="25759"/>
                  </a:cubicBezTo>
                  <a:cubicBezTo>
                    <a:pt x="31370" y="27575"/>
                    <a:pt x="26753" y="23185"/>
                    <a:pt x="23725" y="27727"/>
                  </a:cubicBezTo>
                  <a:cubicBezTo>
                    <a:pt x="23498" y="28181"/>
                    <a:pt x="23120" y="28559"/>
                    <a:pt x="22666" y="28787"/>
                  </a:cubicBezTo>
                  <a:cubicBezTo>
                    <a:pt x="23725" y="28635"/>
                    <a:pt x="23650" y="27348"/>
                    <a:pt x="24406" y="26894"/>
                  </a:cubicBezTo>
                  <a:cubicBezTo>
                    <a:pt x="28267" y="25532"/>
                    <a:pt x="29932" y="28408"/>
                    <a:pt x="31900" y="30679"/>
                  </a:cubicBezTo>
                  <a:cubicBezTo>
                    <a:pt x="32279" y="31587"/>
                    <a:pt x="32127" y="32344"/>
                    <a:pt x="31522" y="33101"/>
                  </a:cubicBezTo>
                  <a:lnTo>
                    <a:pt x="31522" y="33101"/>
                  </a:lnTo>
                  <a:cubicBezTo>
                    <a:pt x="26223" y="36507"/>
                    <a:pt x="19486" y="35296"/>
                    <a:pt x="14339" y="388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5" name="任意多边形: 形状 744"/>
            <p:cNvSpPr/>
            <p:nvPr/>
          </p:nvSpPr>
          <p:spPr>
            <a:xfrm>
              <a:off x="5526721" y="2708505"/>
              <a:ext cx="22709" cy="30278"/>
            </a:xfrm>
            <a:custGeom>
              <a:avLst/>
              <a:gdLst>
                <a:gd name="connsiteX0" fmla="*/ 20892 w 22708"/>
                <a:gd name="connsiteY0" fmla="*/ 22784 h 30278"/>
                <a:gd name="connsiteX1" fmla="*/ 19000 w 22708"/>
                <a:gd name="connsiteY1" fmla="*/ 24752 h 30278"/>
                <a:gd name="connsiteX2" fmla="*/ 5677 w 22708"/>
                <a:gd name="connsiteY2" fmla="*/ 11430 h 30278"/>
                <a:gd name="connsiteX3" fmla="*/ 5677 w 22708"/>
                <a:gd name="connsiteY3" fmla="*/ 11430 h 30278"/>
                <a:gd name="connsiteX4" fmla="*/ 7570 w 22708"/>
                <a:gd name="connsiteY4" fmla="*/ 9538 h 30278"/>
                <a:gd name="connsiteX5" fmla="*/ 7570 w 22708"/>
                <a:gd name="connsiteY5" fmla="*/ 9538 h 30278"/>
                <a:gd name="connsiteX6" fmla="*/ 9538 w 22708"/>
                <a:gd name="connsiteY6" fmla="*/ 7721 h 30278"/>
                <a:gd name="connsiteX7" fmla="*/ 11430 w 22708"/>
                <a:gd name="connsiteY7" fmla="*/ 7721 h 30278"/>
                <a:gd name="connsiteX8" fmla="*/ 13322 w 22708"/>
                <a:gd name="connsiteY8" fmla="*/ 5828 h 30278"/>
                <a:gd name="connsiteX9" fmla="*/ 15291 w 22708"/>
                <a:gd name="connsiteY9" fmla="*/ 5677 h 30278"/>
                <a:gd name="connsiteX10" fmla="*/ 16275 w 22708"/>
                <a:gd name="connsiteY10" fmla="*/ 6510 h 30278"/>
                <a:gd name="connsiteX11" fmla="*/ 22179 w 22708"/>
                <a:gd name="connsiteY11" fmla="*/ 18167 h 30278"/>
                <a:gd name="connsiteX12" fmla="*/ 23012 w 22708"/>
                <a:gd name="connsiteY12" fmla="*/ 19075 h 30278"/>
                <a:gd name="connsiteX13" fmla="*/ 20892 w 22708"/>
                <a:gd name="connsiteY13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20892" y="22784"/>
                  </a:moveTo>
                  <a:cubicBezTo>
                    <a:pt x="20287" y="23466"/>
                    <a:pt x="19605" y="24071"/>
                    <a:pt x="19000" y="24752"/>
                  </a:cubicBezTo>
                  <a:cubicBezTo>
                    <a:pt x="7570" y="24601"/>
                    <a:pt x="6359" y="23390"/>
                    <a:pt x="5677" y="11430"/>
                  </a:cubicBezTo>
                  <a:lnTo>
                    <a:pt x="5677" y="11430"/>
                  </a:lnTo>
                  <a:cubicBezTo>
                    <a:pt x="6359" y="10824"/>
                    <a:pt x="6964" y="10219"/>
                    <a:pt x="7570" y="9538"/>
                  </a:cubicBezTo>
                  <a:lnTo>
                    <a:pt x="7570" y="9538"/>
                  </a:lnTo>
                  <a:cubicBezTo>
                    <a:pt x="8251" y="8932"/>
                    <a:pt x="8932" y="8327"/>
                    <a:pt x="9538" y="7721"/>
                  </a:cubicBezTo>
                  <a:cubicBezTo>
                    <a:pt x="10143" y="7721"/>
                    <a:pt x="10825" y="7721"/>
                    <a:pt x="11430" y="7721"/>
                  </a:cubicBezTo>
                  <a:cubicBezTo>
                    <a:pt x="11960" y="7040"/>
                    <a:pt x="12868" y="6585"/>
                    <a:pt x="13322" y="5828"/>
                  </a:cubicBezTo>
                  <a:cubicBezTo>
                    <a:pt x="14004" y="5753"/>
                    <a:pt x="14610" y="5753"/>
                    <a:pt x="15291" y="5677"/>
                  </a:cubicBezTo>
                  <a:cubicBezTo>
                    <a:pt x="15593" y="5980"/>
                    <a:pt x="15972" y="6207"/>
                    <a:pt x="16275" y="6510"/>
                  </a:cubicBezTo>
                  <a:cubicBezTo>
                    <a:pt x="19303" y="9840"/>
                    <a:pt x="17183" y="15820"/>
                    <a:pt x="22179" y="18167"/>
                  </a:cubicBezTo>
                  <a:cubicBezTo>
                    <a:pt x="22482" y="18470"/>
                    <a:pt x="22784" y="18772"/>
                    <a:pt x="23012" y="19075"/>
                  </a:cubicBezTo>
                  <a:cubicBezTo>
                    <a:pt x="22254" y="20211"/>
                    <a:pt x="21573" y="21497"/>
                    <a:pt x="20892" y="2278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6" name="任意多边形: 形状 745"/>
            <p:cNvSpPr/>
            <p:nvPr/>
          </p:nvSpPr>
          <p:spPr>
            <a:xfrm>
              <a:off x="6542865" y="3140078"/>
              <a:ext cx="22709" cy="22709"/>
            </a:xfrm>
            <a:custGeom>
              <a:avLst/>
              <a:gdLst>
                <a:gd name="connsiteX0" fmla="*/ 6652 w 22708"/>
                <a:gd name="connsiteY0" fmla="*/ 9656 h 22708"/>
                <a:gd name="connsiteX1" fmla="*/ 9074 w 22708"/>
                <a:gd name="connsiteY1" fmla="*/ 8217 h 22708"/>
                <a:gd name="connsiteX2" fmla="*/ 18233 w 22708"/>
                <a:gd name="connsiteY2" fmla="*/ 7309 h 22708"/>
                <a:gd name="connsiteX3" fmla="*/ 18157 w 22708"/>
                <a:gd name="connsiteY3" fmla="*/ 17376 h 22708"/>
                <a:gd name="connsiteX4" fmla="*/ 12556 w 22708"/>
                <a:gd name="connsiteY4" fmla="*/ 17604 h 22708"/>
                <a:gd name="connsiteX5" fmla="*/ 10436 w 22708"/>
                <a:gd name="connsiteY5" fmla="*/ 17225 h 22708"/>
                <a:gd name="connsiteX6" fmla="*/ 6879 w 22708"/>
                <a:gd name="connsiteY6" fmla="*/ 17074 h 22708"/>
                <a:gd name="connsiteX7" fmla="*/ 6576 w 22708"/>
                <a:gd name="connsiteY7" fmla="*/ 11472 h 22708"/>
                <a:gd name="connsiteX8" fmla="*/ 6652 w 22708"/>
                <a:gd name="connsiteY8" fmla="*/ 9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6652" y="9656"/>
                  </a:moveTo>
                  <a:cubicBezTo>
                    <a:pt x="7409" y="9201"/>
                    <a:pt x="8166" y="8520"/>
                    <a:pt x="9074" y="8217"/>
                  </a:cubicBezTo>
                  <a:cubicBezTo>
                    <a:pt x="12102" y="7082"/>
                    <a:pt x="15205" y="3676"/>
                    <a:pt x="18233" y="7309"/>
                  </a:cubicBezTo>
                  <a:cubicBezTo>
                    <a:pt x="20807" y="10337"/>
                    <a:pt x="21110" y="14046"/>
                    <a:pt x="18157" y="17376"/>
                  </a:cubicBezTo>
                  <a:cubicBezTo>
                    <a:pt x="16265" y="16468"/>
                    <a:pt x="14373" y="16771"/>
                    <a:pt x="12556" y="17604"/>
                  </a:cubicBezTo>
                  <a:cubicBezTo>
                    <a:pt x="11724" y="17906"/>
                    <a:pt x="11042" y="17755"/>
                    <a:pt x="10436" y="17225"/>
                  </a:cubicBezTo>
                  <a:cubicBezTo>
                    <a:pt x="9225" y="17149"/>
                    <a:pt x="8015" y="17149"/>
                    <a:pt x="6879" y="17074"/>
                  </a:cubicBezTo>
                  <a:cubicBezTo>
                    <a:pt x="5138" y="15257"/>
                    <a:pt x="5516" y="13365"/>
                    <a:pt x="6576" y="11472"/>
                  </a:cubicBezTo>
                  <a:cubicBezTo>
                    <a:pt x="6652" y="10791"/>
                    <a:pt x="6727" y="10261"/>
                    <a:pt x="6652" y="965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7" name="任意多边形: 形状 746"/>
            <p:cNvSpPr/>
            <p:nvPr/>
          </p:nvSpPr>
          <p:spPr>
            <a:xfrm>
              <a:off x="5953219" y="2992107"/>
              <a:ext cx="30278" cy="30278"/>
            </a:xfrm>
            <a:custGeom>
              <a:avLst/>
              <a:gdLst>
                <a:gd name="connsiteX0" fmla="*/ 27750 w 30278"/>
                <a:gd name="connsiteY0" fmla="*/ 14865 h 30278"/>
                <a:gd name="connsiteX1" fmla="*/ 27825 w 30278"/>
                <a:gd name="connsiteY1" fmla="*/ 16757 h 30278"/>
                <a:gd name="connsiteX2" fmla="*/ 28431 w 30278"/>
                <a:gd name="connsiteY2" fmla="*/ 22131 h 30278"/>
                <a:gd name="connsiteX3" fmla="*/ 22451 w 30278"/>
                <a:gd name="connsiteY3" fmla="*/ 23267 h 30278"/>
                <a:gd name="connsiteX4" fmla="*/ 27674 w 30278"/>
                <a:gd name="connsiteY4" fmla="*/ 23721 h 30278"/>
                <a:gd name="connsiteX5" fmla="*/ 20710 w 30278"/>
                <a:gd name="connsiteY5" fmla="*/ 29095 h 30278"/>
                <a:gd name="connsiteX6" fmla="*/ 14654 w 30278"/>
                <a:gd name="connsiteY6" fmla="*/ 29095 h 30278"/>
                <a:gd name="connsiteX7" fmla="*/ 12611 w 30278"/>
                <a:gd name="connsiteY7" fmla="*/ 28111 h 30278"/>
                <a:gd name="connsiteX8" fmla="*/ 12611 w 30278"/>
                <a:gd name="connsiteY8" fmla="*/ 28111 h 30278"/>
                <a:gd name="connsiteX9" fmla="*/ 6101 w 30278"/>
                <a:gd name="connsiteY9" fmla="*/ 22964 h 30278"/>
                <a:gd name="connsiteX10" fmla="*/ 6025 w 30278"/>
                <a:gd name="connsiteY10" fmla="*/ 17211 h 30278"/>
                <a:gd name="connsiteX11" fmla="*/ 5722 w 30278"/>
                <a:gd name="connsiteY11" fmla="*/ 16000 h 30278"/>
                <a:gd name="connsiteX12" fmla="*/ 5874 w 30278"/>
                <a:gd name="connsiteY12" fmla="*/ 13502 h 30278"/>
                <a:gd name="connsiteX13" fmla="*/ 7463 w 30278"/>
                <a:gd name="connsiteY13" fmla="*/ 11534 h 30278"/>
                <a:gd name="connsiteX14" fmla="*/ 10945 w 30278"/>
                <a:gd name="connsiteY14" fmla="*/ 10626 h 30278"/>
                <a:gd name="connsiteX15" fmla="*/ 16849 w 30278"/>
                <a:gd name="connsiteY15" fmla="*/ 6917 h 30278"/>
                <a:gd name="connsiteX16" fmla="*/ 19196 w 30278"/>
                <a:gd name="connsiteY16" fmla="*/ 5706 h 30278"/>
                <a:gd name="connsiteX17" fmla="*/ 21846 w 30278"/>
                <a:gd name="connsiteY17" fmla="*/ 5933 h 30278"/>
                <a:gd name="connsiteX18" fmla="*/ 25327 w 30278"/>
                <a:gd name="connsiteY18" fmla="*/ 7825 h 30278"/>
                <a:gd name="connsiteX19" fmla="*/ 27750 w 30278"/>
                <a:gd name="connsiteY19" fmla="*/ 148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0278">
                  <a:moveTo>
                    <a:pt x="27750" y="14865"/>
                  </a:moveTo>
                  <a:cubicBezTo>
                    <a:pt x="27750" y="15470"/>
                    <a:pt x="27825" y="16152"/>
                    <a:pt x="27825" y="16757"/>
                  </a:cubicBezTo>
                  <a:cubicBezTo>
                    <a:pt x="29112" y="18422"/>
                    <a:pt x="28734" y="20315"/>
                    <a:pt x="28431" y="22131"/>
                  </a:cubicBezTo>
                  <a:cubicBezTo>
                    <a:pt x="26387" y="24175"/>
                    <a:pt x="24041" y="22964"/>
                    <a:pt x="22451" y="23267"/>
                  </a:cubicBezTo>
                  <a:cubicBezTo>
                    <a:pt x="23586" y="24024"/>
                    <a:pt x="25781" y="22888"/>
                    <a:pt x="27674" y="23721"/>
                  </a:cubicBezTo>
                  <a:cubicBezTo>
                    <a:pt x="28280" y="29398"/>
                    <a:pt x="23435" y="27884"/>
                    <a:pt x="20710" y="29095"/>
                  </a:cubicBezTo>
                  <a:cubicBezTo>
                    <a:pt x="18666" y="29247"/>
                    <a:pt x="16698" y="28944"/>
                    <a:pt x="14654" y="29095"/>
                  </a:cubicBezTo>
                  <a:cubicBezTo>
                    <a:pt x="13822" y="29020"/>
                    <a:pt x="13140" y="28717"/>
                    <a:pt x="12611" y="28111"/>
                  </a:cubicBezTo>
                  <a:lnTo>
                    <a:pt x="12611" y="28111"/>
                  </a:lnTo>
                  <a:cubicBezTo>
                    <a:pt x="10794" y="25916"/>
                    <a:pt x="7161" y="26068"/>
                    <a:pt x="6101" y="22964"/>
                  </a:cubicBezTo>
                  <a:cubicBezTo>
                    <a:pt x="5949" y="21072"/>
                    <a:pt x="6782" y="19104"/>
                    <a:pt x="6025" y="17211"/>
                  </a:cubicBezTo>
                  <a:cubicBezTo>
                    <a:pt x="5949" y="16833"/>
                    <a:pt x="5798" y="16454"/>
                    <a:pt x="5722" y="16000"/>
                  </a:cubicBezTo>
                  <a:cubicBezTo>
                    <a:pt x="5647" y="15167"/>
                    <a:pt x="5647" y="14335"/>
                    <a:pt x="5874" y="13502"/>
                  </a:cubicBezTo>
                  <a:cubicBezTo>
                    <a:pt x="6252" y="12669"/>
                    <a:pt x="6782" y="12064"/>
                    <a:pt x="7463" y="11534"/>
                  </a:cubicBezTo>
                  <a:cubicBezTo>
                    <a:pt x="8523" y="10929"/>
                    <a:pt x="9961" y="10020"/>
                    <a:pt x="10945" y="10626"/>
                  </a:cubicBezTo>
                  <a:cubicBezTo>
                    <a:pt x="15639" y="13502"/>
                    <a:pt x="17077" y="11913"/>
                    <a:pt x="16849" y="6917"/>
                  </a:cubicBezTo>
                  <a:cubicBezTo>
                    <a:pt x="16849" y="6311"/>
                    <a:pt x="18288" y="5933"/>
                    <a:pt x="19196" y="5706"/>
                  </a:cubicBezTo>
                  <a:cubicBezTo>
                    <a:pt x="20104" y="5630"/>
                    <a:pt x="20937" y="5706"/>
                    <a:pt x="21846" y="5933"/>
                  </a:cubicBezTo>
                  <a:cubicBezTo>
                    <a:pt x="23132" y="6311"/>
                    <a:pt x="24268" y="6992"/>
                    <a:pt x="25327" y="7825"/>
                  </a:cubicBezTo>
                  <a:cubicBezTo>
                    <a:pt x="27371" y="9717"/>
                    <a:pt x="28204" y="12064"/>
                    <a:pt x="27750" y="1486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8" name="任意多边形: 形状 747"/>
            <p:cNvSpPr/>
            <p:nvPr/>
          </p:nvSpPr>
          <p:spPr>
            <a:xfrm>
              <a:off x="6502961" y="2237452"/>
              <a:ext cx="45417" cy="30278"/>
            </a:xfrm>
            <a:custGeom>
              <a:avLst/>
              <a:gdLst>
                <a:gd name="connsiteX0" fmla="*/ 44588 w 45417"/>
                <a:gd name="connsiteY0" fmla="*/ 14761 h 30278"/>
                <a:gd name="connsiteX1" fmla="*/ 27481 w 45417"/>
                <a:gd name="connsiteY1" fmla="*/ 22406 h 30278"/>
                <a:gd name="connsiteX2" fmla="*/ 26572 w 45417"/>
                <a:gd name="connsiteY2" fmla="*/ 22331 h 30278"/>
                <a:gd name="connsiteX3" fmla="*/ 25437 w 45417"/>
                <a:gd name="connsiteY3" fmla="*/ 23693 h 30278"/>
                <a:gd name="connsiteX4" fmla="*/ 24301 w 45417"/>
                <a:gd name="connsiteY4" fmla="*/ 25358 h 30278"/>
                <a:gd name="connsiteX5" fmla="*/ 22636 w 45417"/>
                <a:gd name="connsiteY5" fmla="*/ 29370 h 30278"/>
                <a:gd name="connsiteX6" fmla="*/ 21046 w 45417"/>
                <a:gd name="connsiteY6" fmla="*/ 31187 h 30278"/>
                <a:gd name="connsiteX7" fmla="*/ 16126 w 45417"/>
                <a:gd name="connsiteY7" fmla="*/ 32020 h 30278"/>
                <a:gd name="connsiteX8" fmla="*/ 13628 w 45417"/>
                <a:gd name="connsiteY8" fmla="*/ 31565 h 30278"/>
                <a:gd name="connsiteX9" fmla="*/ 11509 w 45417"/>
                <a:gd name="connsiteY9" fmla="*/ 30127 h 30278"/>
                <a:gd name="connsiteX10" fmla="*/ 5907 w 45417"/>
                <a:gd name="connsiteY10" fmla="*/ 19151 h 30278"/>
                <a:gd name="connsiteX11" fmla="*/ 5756 w 45417"/>
                <a:gd name="connsiteY11" fmla="*/ 16578 h 30278"/>
                <a:gd name="connsiteX12" fmla="*/ 7724 w 45417"/>
                <a:gd name="connsiteY12" fmla="*/ 13171 h 30278"/>
                <a:gd name="connsiteX13" fmla="*/ 28919 w 45417"/>
                <a:gd name="connsiteY13" fmla="*/ 13398 h 30278"/>
                <a:gd name="connsiteX14" fmla="*/ 36867 w 45417"/>
                <a:gd name="connsiteY14" fmla="*/ 7192 h 30278"/>
                <a:gd name="connsiteX15" fmla="*/ 44588 w 45417"/>
                <a:gd name="connsiteY15" fmla="*/ 147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44588" y="14761"/>
                  </a:moveTo>
                  <a:cubicBezTo>
                    <a:pt x="39895" y="19606"/>
                    <a:pt x="35428" y="24828"/>
                    <a:pt x="27481" y="22406"/>
                  </a:cubicBezTo>
                  <a:cubicBezTo>
                    <a:pt x="27481" y="22406"/>
                    <a:pt x="26572" y="22331"/>
                    <a:pt x="26572" y="22331"/>
                  </a:cubicBezTo>
                  <a:cubicBezTo>
                    <a:pt x="25967" y="22558"/>
                    <a:pt x="25588" y="23012"/>
                    <a:pt x="25437" y="23693"/>
                  </a:cubicBezTo>
                  <a:cubicBezTo>
                    <a:pt x="25058" y="24299"/>
                    <a:pt x="24680" y="24828"/>
                    <a:pt x="24301" y="25358"/>
                  </a:cubicBezTo>
                  <a:cubicBezTo>
                    <a:pt x="23468" y="26570"/>
                    <a:pt x="23090" y="27932"/>
                    <a:pt x="22636" y="29370"/>
                  </a:cubicBezTo>
                  <a:cubicBezTo>
                    <a:pt x="22333" y="30127"/>
                    <a:pt x="21803" y="30733"/>
                    <a:pt x="21046" y="31187"/>
                  </a:cubicBezTo>
                  <a:cubicBezTo>
                    <a:pt x="19457" y="31944"/>
                    <a:pt x="17791" y="32095"/>
                    <a:pt x="16126" y="32020"/>
                  </a:cubicBezTo>
                  <a:cubicBezTo>
                    <a:pt x="15294" y="31944"/>
                    <a:pt x="14461" y="31793"/>
                    <a:pt x="13628" y="31565"/>
                  </a:cubicBezTo>
                  <a:cubicBezTo>
                    <a:pt x="12796" y="31263"/>
                    <a:pt x="12114" y="30733"/>
                    <a:pt x="11509" y="30127"/>
                  </a:cubicBezTo>
                  <a:cubicBezTo>
                    <a:pt x="9995" y="26342"/>
                    <a:pt x="8405" y="22482"/>
                    <a:pt x="5907" y="19151"/>
                  </a:cubicBezTo>
                  <a:cubicBezTo>
                    <a:pt x="5680" y="18319"/>
                    <a:pt x="5604" y="17486"/>
                    <a:pt x="5756" y="16578"/>
                  </a:cubicBezTo>
                  <a:cubicBezTo>
                    <a:pt x="6210" y="15367"/>
                    <a:pt x="6891" y="14231"/>
                    <a:pt x="7724" y="13171"/>
                  </a:cubicBezTo>
                  <a:cubicBezTo>
                    <a:pt x="16505" y="3104"/>
                    <a:pt x="24604" y="3180"/>
                    <a:pt x="28919" y="13398"/>
                  </a:cubicBezTo>
                  <a:cubicBezTo>
                    <a:pt x="31795" y="11582"/>
                    <a:pt x="31946" y="6283"/>
                    <a:pt x="36867" y="7192"/>
                  </a:cubicBezTo>
                  <a:cubicBezTo>
                    <a:pt x="40273" y="9008"/>
                    <a:pt x="42771" y="11582"/>
                    <a:pt x="44588" y="14761"/>
                  </a:cubicBezTo>
                  <a:close/>
                </a:path>
              </a:pathLst>
            </a:custGeom>
            <a:solidFill>
              <a:srgbClr val="F2C0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9" name="任意多边形: 形状 748"/>
            <p:cNvSpPr/>
            <p:nvPr/>
          </p:nvSpPr>
          <p:spPr>
            <a:xfrm>
              <a:off x="6493080" y="2235846"/>
              <a:ext cx="45417" cy="22709"/>
            </a:xfrm>
            <a:custGeom>
              <a:avLst/>
              <a:gdLst>
                <a:gd name="connsiteX0" fmla="*/ 16470 w 45417"/>
                <a:gd name="connsiteY0" fmla="*/ 18335 h 22708"/>
                <a:gd name="connsiteX1" fmla="*/ 16470 w 45417"/>
                <a:gd name="connsiteY1" fmla="*/ 20228 h 22708"/>
                <a:gd name="connsiteX2" fmla="*/ 12383 w 45417"/>
                <a:gd name="connsiteY2" fmla="*/ 20076 h 22708"/>
                <a:gd name="connsiteX3" fmla="*/ 5721 w 45417"/>
                <a:gd name="connsiteY3" fmla="*/ 14853 h 22708"/>
                <a:gd name="connsiteX4" fmla="*/ 8749 w 45417"/>
                <a:gd name="connsiteY4" fmla="*/ 8192 h 22708"/>
                <a:gd name="connsiteX5" fmla="*/ 12761 w 45417"/>
                <a:gd name="connsiteY5" fmla="*/ 5997 h 22708"/>
                <a:gd name="connsiteX6" fmla="*/ 36756 w 45417"/>
                <a:gd name="connsiteY6" fmla="*/ 6224 h 22708"/>
                <a:gd name="connsiteX7" fmla="*/ 46975 w 45417"/>
                <a:gd name="connsiteY7" fmla="*/ 8874 h 22708"/>
                <a:gd name="connsiteX8" fmla="*/ 40390 w 45417"/>
                <a:gd name="connsiteY8" fmla="*/ 16746 h 22708"/>
                <a:gd name="connsiteX9" fmla="*/ 38422 w 45417"/>
                <a:gd name="connsiteY9" fmla="*/ 19698 h 22708"/>
                <a:gd name="connsiteX10" fmla="*/ 36530 w 45417"/>
                <a:gd name="connsiteY10" fmla="*/ 16822 h 22708"/>
                <a:gd name="connsiteX11" fmla="*/ 32139 w 45417"/>
                <a:gd name="connsiteY11" fmla="*/ 9101 h 22708"/>
                <a:gd name="connsiteX12" fmla="*/ 21845 w 45417"/>
                <a:gd name="connsiteY12" fmla="*/ 13415 h 22708"/>
                <a:gd name="connsiteX13" fmla="*/ 18438 w 45417"/>
                <a:gd name="connsiteY13" fmla="*/ 16519 h 22708"/>
                <a:gd name="connsiteX14" fmla="*/ 16470 w 45417"/>
                <a:gd name="connsiteY14" fmla="*/ 183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16470" y="18335"/>
                  </a:moveTo>
                  <a:cubicBezTo>
                    <a:pt x="16470" y="18941"/>
                    <a:pt x="16470" y="19622"/>
                    <a:pt x="16470" y="20228"/>
                  </a:cubicBezTo>
                  <a:cubicBezTo>
                    <a:pt x="14956" y="24467"/>
                    <a:pt x="13669" y="21817"/>
                    <a:pt x="12383" y="20076"/>
                  </a:cubicBezTo>
                  <a:cubicBezTo>
                    <a:pt x="12685" y="15080"/>
                    <a:pt x="7311" y="17503"/>
                    <a:pt x="5721" y="14853"/>
                  </a:cubicBezTo>
                  <a:cubicBezTo>
                    <a:pt x="5267" y="11977"/>
                    <a:pt x="8446" y="10766"/>
                    <a:pt x="8749" y="8192"/>
                  </a:cubicBezTo>
                  <a:cubicBezTo>
                    <a:pt x="9052" y="5770"/>
                    <a:pt x="10415" y="5240"/>
                    <a:pt x="12761" y="5997"/>
                  </a:cubicBezTo>
                  <a:cubicBezTo>
                    <a:pt x="20709" y="8419"/>
                    <a:pt x="28733" y="5770"/>
                    <a:pt x="36756" y="6224"/>
                  </a:cubicBezTo>
                  <a:cubicBezTo>
                    <a:pt x="40163" y="6376"/>
                    <a:pt x="44477" y="4483"/>
                    <a:pt x="46975" y="8874"/>
                  </a:cubicBezTo>
                  <a:cubicBezTo>
                    <a:pt x="44780" y="11523"/>
                    <a:pt x="42585" y="14097"/>
                    <a:pt x="40390" y="16746"/>
                  </a:cubicBezTo>
                  <a:cubicBezTo>
                    <a:pt x="39633" y="17654"/>
                    <a:pt x="41298" y="20379"/>
                    <a:pt x="38422" y="19698"/>
                  </a:cubicBezTo>
                  <a:cubicBezTo>
                    <a:pt x="37211" y="19395"/>
                    <a:pt x="36226" y="18184"/>
                    <a:pt x="36530" y="16822"/>
                  </a:cubicBezTo>
                  <a:cubicBezTo>
                    <a:pt x="37513" y="12810"/>
                    <a:pt x="36226" y="9782"/>
                    <a:pt x="32139" y="9101"/>
                  </a:cubicBezTo>
                  <a:cubicBezTo>
                    <a:pt x="28051" y="8419"/>
                    <a:pt x="23812" y="8419"/>
                    <a:pt x="21845" y="13415"/>
                  </a:cubicBezTo>
                  <a:cubicBezTo>
                    <a:pt x="21239" y="14929"/>
                    <a:pt x="19952" y="15913"/>
                    <a:pt x="18438" y="16519"/>
                  </a:cubicBezTo>
                  <a:cubicBezTo>
                    <a:pt x="17757" y="17124"/>
                    <a:pt x="16470" y="17049"/>
                    <a:pt x="16470" y="18335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0" name="任意多边形: 形状 749"/>
            <p:cNvSpPr/>
            <p:nvPr/>
          </p:nvSpPr>
          <p:spPr>
            <a:xfrm>
              <a:off x="6477107" y="2250170"/>
              <a:ext cx="37848" cy="22709"/>
            </a:xfrm>
            <a:custGeom>
              <a:avLst/>
              <a:gdLst>
                <a:gd name="connsiteX0" fmla="*/ 28355 w 37847"/>
                <a:gd name="connsiteY0" fmla="*/ 5677 h 22708"/>
                <a:gd name="connsiteX1" fmla="*/ 32443 w 37847"/>
                <a:gd name="connsiteY1" fmla="*/ 5829 h 22708"/>
                <a:gd name="connsiteX2" fmla="*/ 38120 w 37847"/>
                <a:gd name="connsiteY2" fmla="*/ 17259 h 22708"/>
                <a:gd name="connsiteX3" fmla="*/ 29794 w 37847"/>
                <a:gd name="connsiteY3" fmla="*/ 21876 h 22708"/>
                <a:gd name="connsiteX4" fmla="*/ 29415 w 37847"/>
                <a:gd name="connsiteY4" fmla="*/ 19529 h 22708"/>
                <a:gd name="connsiteX5" fmla="*/ 28809 w 37847"/>
                <a:gd name="connsiteY5" fmla="*/ 15215 h 22708"/>
                <a:gd name="connsiteX6" fmla="*/ 23889 w 37847"/>
                <a:gd name="connsiteY6" fmla="*/ 15290 h 22708"/>
                <a:gd name="connsiteX7" fmla="*/ 5874 w 37847"/>
                <a:gd name="connsiteY7" fmla="*/ 13474 h 22708"/>
                <a:gd name="connsiteX8" fmla="*/ 9658 w 37847"/>
                <a:gd name="connsiteY8" fmla="*/ 7797 h 22708"/>
                <a:gd name="connsiteX9" fmla="*/ 15109 w 37847"/>
                <a:gd name="connsiteY9" fmla="*/ 7872 h 22708"/>
                <a:gd name="connsiteX10" fmla="*/ 19120 w 37847"/>
                <a:gd name="connsiteY10" fmla="*/ 9689 h 22708"/>
                <a:gd name="connsiteX11" fmla="*/ 28355 w 37847"/>
                <a:gd name="connsiteY11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22708">
                  <a:moveTo>
                    <a:pt x="28355" y="5677"/>
                  </a:moveTo>
                  <a:cubicBezTo>
                    <a:pt x="29718" y="5753"/>
                    <a:pt x="31004" y="8251"/>
                    <a:pt x="32443" y="5829"/>
                  </a:cubicBezTo>
                  <a:cubicBezTo>
                    <a:pt x="37438" y="8099"/>
                    <a:pt x="38650" y="12187"/>
                    <a:pt x="38120" y="17259"/>
                  </a:cubicBezTo>
                  <a:cubicBezTo>
                    <a:pt x="36454" y="20741"/>
                    <a:pt x="35243" y="25207"/>
                    <a:pt x="29794" y="21876"/>
                  </a:cubicBezTo>
                  <a:cubicBezTo>
                    <a:pt x="29490" y="21119"/>
                    <a:pt x="29415" y="20286"/>
                    <a:pt x="29415" y="19529"/>
                  </a:cubicBezTo>
                  <a:cubicBezTo>
                    <a:pt x="29490" y="18016"/>
                    <a:pt x="29566" y="16577"/>
                    <a:pt x="28809" y="15215"/>
                  </a:cubicBezTo>
                  <a:cubicBezTo>
                    <a:pt x="27144" y="13171"/>
                    <a:pt x="25555" y="14761"/>
                    <a:pt x="23889" y="15290"/>
                  </a:cubicBezTo>
                  <a:cubicBezTo>
                    <a:pt x="17304" y="20362"/>
                    <a:pt x="11929" y="13474"/>
                    <a:pt x="5874" y="13474"/>
                  </a:cubicBezTo>
                  <a:cubicBezTo>
                    <a:pt x="5419" y="11733"/>
                    <a:pt x="5419" y="11733"/>
                    <a:pt x="9658" y="7797"/>
                  </a:cubicBezTo>
                  <a:cubicBezTo>
                    <a:pt x="11475" y="7797"/>
                    <a:pt x="13292" y="7872"/>
                    <a:pt x="15109" y="7872"/>
                  </a:cubicBezTo>
                  <a:cubicBezTo>
                    <a:pt x="16320" y="8781"/>
                    <a:pt x="16925" y="11051"/>
                    <a:pt x="19120" y="9689"/>
                  </a:cubicBezTo>
                  <a:cubicBezTo>
                    <a:pt x="20861" y="5299"/>
                    <a:pt x="24873" y="5980"/>
                    <a:pt x="28355" y="5677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1" name="任意多边形: 形状 750"/>
            <p:cNvSpPr/>
            <p:nvPr/>
          </p:nvSpPr>
          <p:spPr>
            <a:xfrm>
              <a:off x="6539752" y="2252970"/>
              <a:ext cx="22709" cy="22709"/>
            </a:xfrm>
            <a:custGeom>
              <a:avLst/>
              <a:gdLst>
                <a:gd name="connsiteX0" fmla="*/ 15669 w 22708"/>
                <a:gd name="connsiteY0" fmla="*/ 22330 h 22708"/>
                <a:gd name="connsiteX1" fmla="*/ 5677 w 22708"/>
                <a:gd name="connsiteY1" fmla="*/ 5677 h 22708"/>
                <a:gd name="connsiteX2" fmla="*/ 15139 w 22708"/>
                <a:gd name="connsiteY2" fmla="*/ 16502 h 22708"/>
                <a:gd name="connsiteX3" fmla="*/ 15669 w 22708"/>
                <a:gd name="connsiteY3" fmla="*/ 17259 h 22708"/>
                <a:gd name="connsiteX4" fmla="*/ 20968 w 22708"/>
                <a:gd name="connsiteY4" fmla="*/ 17410 h 22708"/>
                <a:gd name="connsiteX5" fmla="*/ 15669 w 22708"/>
                <a:gd name="connsiteY5" fmla="*/ 223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5669" y="22330"/>
                  </a:moveTo>
                  <a:cubicBezTo>
                    <a:pt x="8705" y="18924"/>
                    <a:pt x="5980" y="13020"/>
                    <a:pt x="5677" y="5677"/>
                  </a:cubicBezTo>
                  <a:cubicBezTo>
                    <a:pt x="8402" y="9689"/>
                    <a:pt x="10824" y="13852"/>
                    <a:pt x="15139" y="16502"/>
                  </a:cubicBezTo>
                  <a:cubicBezTo>
                    <a:pt x="15366" y="16729"/>
                    <a:pt x="15517" y="16956"/>
                    <a:pt x="15669" y="17259"/>
                  </a:cubicBezTo>
                  <a:cubicBezTo>
                    <a:pt x="17410" y="20362"/>
                    <a:pt x="19984" y="13247"/>
                    <a:pt x="20968" y="17410"/>
                  </a:cubicBezTo>
                  <a:cubicBezTo>
                    <a:pt x="21876" y="20892"/>
                    <a:pt x="18394" y="21573"/>
                    <a:pt x="15669" y="22330"/>
                  </a:cubicBezTo>
                  <a:close/>
                </a:path>
              </a:pathLst>
            </a:custGeom>
            <a:solidFill>
              <a:srgbClr val="F1C1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2" name="任意多边形: 形状 751"/>
            <p:cNvSpPr/>
            <p:nvPr/>
          </p:nvSpPr>
          <p:spPr>
            <a:xfrm>
              <a:off x="6543613" y="2277041"/>
              <a:ext cx="15139" cy="15139"/>
            </a:xfrm>
            <a:custGeom>
              <a:avLst/>
              <a:gdLst>
                <a:gd name="connsiteX0" fmla="*/ 11506 w 15139"/>
                <a:gd name="connsiteY0" fmla="*/ 9386 h 15139"/>
                <a:gd name="connsiteX1" fmla="*/ 5753 w 15139"/>
                <a:gd name="connsiteY1" fmla="*/ 9538 h 15139"/>
                <a:gd name="connsiteX2" fmla="*/ 5677 w 15139"/>
                <a:gd name="connsiteY2" fmla="*/ 9462 h 15139"/>
                <a:gd name="connsiteX3" fmla="*/ 8629 w 15139"/>
                <a:gd name="connsiteY3" fmla="*/ 5677 h 15139"/>
                <a:gd name="connsiteX4" fmla="*/ 11506 w 15139"/>
                <a:gd name="connsiteY4" fmla="*/ 9386 h 15139"/>
                <a:gd name="connsiteX5" fmla="*/ 11506 w 15139"/>
                <a:gd name="connsiteY5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06" y="9386"/>
                  </a:moveTo>
                  <a:cubicBezTo>
                    <a:pt x="9613" y="9462"/>
                    <a:pt x="7645" y="9462"/>
                    <a:pt x="5753" y="9538"/>
                  </a:cubicBezTo>
                  <a:lnTo>
                    <a:pt x="5677" y="9462"/>
                  </a:lnTo>
                  <a:cubicBezTo>
                    <a:pt x="5753" y="7494"/>
                    <a:pt x="6283" y="5753"/>
                    <a:pt x="8629" y="5677"/>
                  </a:cubicBezTo>
                  <a:cubicBezTo>
                    <a:pt x="11052" y="5677"/>
                    <a:pt x="11506" y="7418"/>
                    <a:pt x="11506" y="9386"/>
                  </a:cubicBezTo>
                  <a:lnTo>
                    <a:pt x="11506" y="9386"/>
                  </a:lnTo>
                  <a:close/>
                </a:path>
              </a:pathLst>
            </a:custGeom>
            <a:solidFill>
              <a:srgbClr val="F3CF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3" name="任意多边形: 形状 752"/>
            <p:cNvSpPr/>
            <p:nvPr/>
          </p:nvSpPr>
          <p:spPr>
            <a:xfrm>
              <a:off x="6511118" y="2227366"/>
              <a:ext cx="15139" cy="15139"/>
            </a:xfrm>
            <a:custGeom>
              <a:avLst/>
              <a:gdLst>
                <a:gd name="connsiteX0" fmla="*/ 5849 w 15139"/>
                <a:gd name="connsiteY0" fmla="*/ 7589 h 15139"/>
                <a:gd name="connsiteX1" fmla="*/ 10391 w 15139"/>
                <a:gd name="connsiteY1" fmla="*/ 6680 h 15139"/>
                <a:gd name="connsiteX2" fmla="*/ 8045 w 15139"/>
                <a:gd name="connsiteY2" fmla="*/ 9860 h 15139"/>
                <a:gd name="connsiteX3" fmla="*/ 5849 w 15139"/>
                <a:gd name="connsiteY3" fmla="*/ 75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49" y="7589"/>
                  </a:moveTo>
                  <a:cubicBezTo>
                    <a:pt x="7137" y="5848"/>
                    <a:pt x="9029" y="4788"/>
                    <a:pt x="10391" y="6680"/>
                  </a:cubicBezTo>
                  <a:cubicBezTo>
                    <a:pt x="11376" y="8043"/>
                    <a:pt x="9634" y="9330"/>
                    <a:pt x="8045" y="9860"/>
                  </a:cubicBezTo>
                  <a:cubicBezTo>
                    <a:pt x="6001" y="10314"/>
                    <a:pt x="5320" y="9557"/>
                    <a:pt x="5849" y="7589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4" name="任意多边形: 形状 753"/>
            <p:cNvSpPr/>
            <p:nvPr/>
          </p:nvSpPr>
          <p:spPr>
            <a:xfrm>
              <a:off x="6486538" y="2252365"/>
              <a:ext cx="15139" cy="7570"/>
            </a:xfrm>
            <a:custGeom>
              <a:avLst/>
              <a:gdLst>
                <a:gd name="connsiteX0" fmla="*/ 9689 w 15139"/>
                <a:gd name="connsiteY0" fmla="*/ 7494 h 7569"/>
                <a:gd name="connsiteX1" fmla="*/ 5677 w 15139"/>
                <a:gd name="connsiteY1" fmla="*/ 5677 h 7569"/>
                <a:gd name="connsiteX2" fmla="*/ 9689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89" y="7494"/>
                  </a:moveTo>
                  <a:cubicBezTo>
                    <a:pt x="6510" y="10976"/>
                    <a:pt x="6282" y="7872"/>
                    <a:pt x="5677" y="5677"/>
                  </a:cubicBezTo>
                  <a:cubicBezTo>
                    <a:pt x="7040" y="6283"/>
                    <a:pt x="8402" y="6888"/>
                    <a:pt x="9689" y="7494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5" name="任意多边形: 形状 754"/>
            <p:cNvSpPr/>
            <p:nvPr/>
          </p:nvSpPr>
          <p:spPr>
            <a:xfrm>
              <a:off x="6509933" y="2229278"/>
              <a:ext cx="7570" cy="7570"/>
            </a:xfrm>
            <a:custGeom>
              <a:avLst/>
              <a:gdLst>
                <a:gd name="connsiteX0" fmla="*/ 7035 w 7569"/>
                <a:gd name="connsiteY0" fmla="*/ 5677 h 7569"/>
                <a:gd name="connsiteX1" fmla="*/ 9230 w 7569"/>
                <a:gd name="connsiteY1" fmla="*/ 7872 h 7569"/>
                <a:gd name="connsiteX2" fmla="*/ 6202 w 7569"/>
                <a:gd name="connsiteY2" fmla="*/ 8705 h 7569"/>
                <a:gd name="connsiteX3" fmla="*/ 703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035" y="5677"/>
                  </a:moveTo>
                  <a:cubicBezTo>
                    <a:pt x="7792" y="6434"/>
                    <a:pt x="8473" y="7115"/>
                    <a:pt x="9230" y="7872"/>
                  </a:cubicBezTo>
                  <a:cubicBezTo>
                    <a:pt x="8397" y="8932"/>
                    <a:pt x="7413" y="9840"/>
                    <a:pt x="6202" y="8705"/>
                  </a:cubicBezTo>
                  <a:cubicBezTo>
                    <a:pt x="5142" y="7570"/>
                    <a:pt x="5824" y="6434"/>
                    <a:pt x="7035" y="5677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6" name="任意多边形: 形状 755"/>
            <p:cNvSpPr/>
            <p:nvPr/>
          </p:nvSpPr>
          <p:spPr>
            <a:xfrm>
              <a:off x="6214530" y="2695410"/>
              <a:ext cx="37848" cy="75695"/>
            </a:xfrm>
            <a:custGeom>
              <a:avLst/>
              <a:gdLst>
                <a:gd name="connsiteX0" fmla="*/ 26906 w 37847"/>
                <a:gd name="connsiteY0" fmla="*/ 37772 h 75695"/>
                <a:gd name="connsiteX1" fmla="*/ 25847 w 37847"/>
                <a:gd name="connsiteY1" fmla="*/ 53517 h 75695"/>
                <a:gd name="connsiteX2" fmla="*/ 29858 w 37847"/>
                <a:gd name="connsiteY2" fmla="*/ 58740 h 75695"/>
                <a:gd name="connsiteX3" fmla="*/ 18731 w 37847"/>
                <a:gd name="connsiteY3" fmla="*/ 68883 h 75695"/>
                <a:gd name="connsiteX4" fmla="*/ 11692 w 37847"/>
                <a:gd name="connsiteY4" fmla="*/ 71835 h 75695"/>
                <a:gd name="connsiteX5" fmla="*/ 7604 w 37847"/>
                <a:gd name="connsiteY5" fmla="*/ 66839 h 75695"/>
                <a:gd name="connsiteX6" fmla="*/ 10405 w 37847"/>
                <a:gd name="connsiteY6" fmla="*/ 56393 h 75695"/>
                <a:gd name="connsiteX7" fmla="*/ 14492 w 37847"/>
                <a:gd name="connsiteY7" fmla="*/ 46780 h 75695"/>
                <a:gd name="connsiteX8" fmla="*/ 12373 w 37847"/>
                <a:gd name="connsiteY8" fmla="*/ 46628 h 75695"/>
                <a:gd name="connsiteX9" fmla="*/ 7755 w 37847"/>
                <a:gd name="connsiteY9" fmla="*/ 45720 h 75695"/>
                <a:gd name="connsiteX10" fmla="*/ 7453 w 37847"/>
                <a:gd name="connsiteY10" fmla="*/ 44887 h 75695"/>
                <a:gd name="connsiteX11" fmla="*/ 6544 w 37847"/>
                <a:gd name="connsiteY11" fmla="*/ 32549 h 75695"/>
                <a:gd name="connsiteX12" fmla="*/ 7604 w 37847"/>
                <a:gd name="connsiteY12" fmla="*/ 16577 h 75695"/>
                <a:gd name="connsiteX13" fmla="*/ 9723 w 37847"/>
                <a:gd name="connsiteY13" fmla="*/ 16804 h 75695"/>
                <a:gd name="connsiteX14" fmla="*/ 11086 w 37847"/>
                <a:gd name="connsiteY14" fmla="*/ 13928 h 75695"/>
                <a:gd name="connsiteX15" fmla="*/ 14492 w 37847"/>
                <a:gd name="connsiteY15" fmla="*/ 9916 h 75695"/>
                <a:gd name="connsiteX16" fmla="*/ 19639 w 37847"/>
                <a:gd name="connsiteY16" fmla="*/ 5677 h 75695"/>
                <a:gd name="connsiteX17" fmla="*/ 20926 w 37847"/>
                <a:gd name="connsiteY17" fmla="*/ 13095 h 75695"/>
                <a:gd name="connsiteX18" fmla="*/ 15855 w 37847"/>
                <a:gd name="connsiteY18" fmla="*/ 23844 h 75695"/>
                <a:gd name="connsiteX19" fmla="*/ 21305 w 37847"/>
                <a:gd name="connsiteY19" fmla="*/ 14761 h 75695"/>
                <a:gd name="connsiteX20" fmla="*/ 22970 w 37847"/>
                <a:gd name="connsiteY20" fmla="*/ 17940 h 75695"/>
                <a:gd name="connsiteX21" fmla="*/ 28723 w 37847"/>
                <a:gd name="connsiteY21" fmla="*/ 32019 h 75695"/>
                <a:gd name="connsiteX22" fmla="*/ 32432 w 37847"/>
                <a:gd name="connsiteY22" fmla="*/ 32398 h 75695"/>
                <a:gd name="connsiteX23" fmla="*/ 30691 w 37847"/>
                <a:gd name="connsiteY23" fmla="*/ 35955 h 75695"/>
                <a:gd name="connsiteX24" fmla="*/ 27057 w 37847"/>
                <a:gd name="connsiteY24" fmla="*/ 36031 h 75695"/>
                <a:gd name="connsiteX25" fmla="*/ 25468 w 37847"/>
                <a:gd name="connsiteY25" fmla="*/ 35577 h 75695"/>
                <a:gd name="connsiteX26" fmla="*/ 26906 w 37847"/>
                <a:gd name="connsiteY26" fmla="*/ 37772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75695">
                  <a:moveTo>
                    <a:pt x="26906" y="37772"/>
                  </a:moveTo>
                  <a:cubicBezTo>
                    <a:pt x="26149" y="42919"/>
                    <a:pt x="30842" y="48294"/>
                    <a:pt x="25847" y="53517"/>
                  </a:cubicBezTo>
                  <a:cubicBezTo>
                    <a:pt x="24711" y="54728"/>
                    <a:pt x="28950" y="56015"/>
                    <a:pt x="29858" y="58740"/>
                  </a:cubicBezTo>
                  <a:cubicBezTo>
                    <a:pt x="25014" y="60708"/>
                    <a:pt x="19488" y="61995"/>
                    <a:pt x="18731" y="68883"/>
                  </a:cubicBezTo>
                  <a:cubicBezTo>
                    <a:pt x="18353" y="72138"/>
                    <a:pt x="14644" y="72138"/>
                    <a:pt x="11692" y="71835"/>
                  </a:cubicBezTo>
                  <a:cubicBezTo>
                    <a:pt x="10178" y="70321"/>
                    <a:pt x="8815" y="68656"/>
                    <a:pt x="7604" y="66839"/>
                  </a:cubicBezTo>
                  <a:cubicBezTo>
                    <a:pt x="5030" y="62373"/>
                    <a:pt x="7755" y="59345"/>
                    <a:pt x="10405" y="56393"/>
                  </a:cubicBezTo>
                  <a:cubicBezTo>
                    <a:pt x="13281" y="53820"/>
                    <a:pt x="14190" y="50413"/>
                    <a:pt x="14492" y="46780"/>
                  </a:cubicBezTo>
                  <a:cubicBezTo>
                    <a:pt x="14114" y="43828"/>
                    <a:pt x="13054" y="47385"/>
                    <a:pt x="12373" y="46628"/>
                  </a:cubicBezTo>
                  <a:cubicBezTo>
                    <a:pt x="10707" y="47007"/>
                    <a:pt x="9118" y="46855"/>
                    <a:pt x="7755" y="45720"/>
                  </a:cubicBezTo>
                  <a:cubicBezTo>
                    <a:pt x="7604" y="45417"/>
                    <a:pt x="7377" y="44887"/>
                    <a:pt x="7453" y="44887"/>
                  </a:cubicBezTo>
                  <a:cubicBezTo>
                    <a:pt x="14644" y="40194"/>
                    <a:pt x="7604" y="36561"/>
                    <a:pt x="6544" y="32549"/>
                  </a:cubicBezTo>
                  <a:cubicBezTo>
                    <a:pt x="4046" y="27023"/>
                    <a:pt x="7755" y="21952"/>
                    <a:pt x="7604" y="16577"/>
                  </a:cubicBezTo>
                  <a:cubicBezTo>
                    <a:pt x="8437" y="15972"/>
                    <a:pt x="9118" y="16047"/>
                    <a:pt x="9723" y="16804"/>
                  </a:cubicBezTo>
                  <a:cubicBezTo>
                    <a:pt x="11010" y="16274"/>
                    <a:pt x="11692" y="15139"/>
                    <a:pt x="11086" y="13928"/>
                  </a:cubicBezTo>
                  <a:cubicBezTo>
                    <a:pt x="9345" y="9992"/>
                    <a:pt x="10934" y="7948"/>
                    <a:pt x="14492" y="9916"/>
                  </a:cubicBezTo>
                  <a:cubicBezTo>
                    <a:pt x="19261" y="12565"/>
                    <a:pt x="17823" y="7494"/>
                    <a:pt x="19639" y="5677"/>
                  </a:cubicBezTo>
                  <a:cubicBezTo>
                    <a:pt x="21759" y="8402"/>
                    <a:pt x="20699" y="10900"/>
                    <a:pt x="20926" y="13095"/>
                  </a:cubicBezTo>
                  <a:cubicBezTo>
                    <a:pt x="17369" y="15745"/>
                    <a:pt x="17747" y="20286"/>
                    <a:pt x="15855" y="23844"/>
                  </a:cubicBezTo>
                  <a:cubicBezTo>
                    <a:pt x="19034" y="21497"/>
                    <a:pt x="18050" y="16880"/>
                    <a:pt x="21305" y="14761"/>
                  </a:cubicBezTo>
                  <a:cubicBezTo>
                    <a:pt x="22289" y="15593"/>
                    <a:pt x="23273" y="16653"/>
                    <a:pt x="22970" y="17940"/>
                  </a:cubicBezTo>
                  <a:cubicBezTo>
                    <a:pt x="21380" y="24147"/>
                    <a:pt x="24560" y="28234"/>
                    <a:pt x="28723" y="32019"/>
                  </a:cubicBezTo>
                  <a:cubicBezTo>
                    <a:pt x="30085" y="30959"/>
                    <a:pt x="31675" y="30884"/>
                    <a:pt x="32432" y="32398"/>
                  </a:cubicBezTo>
                  <a:cubicBezTo>
                    <a:pt x="33265" y="33912"/>
                    <a:pt x="31902" y="35047"/>
                    <a:pt x="30691" y="35955"/>
                  </a:cubicBezTo>
                  <a:cubicBezTo>
                    <a:pt x="29480" y="35955"/>
                    <a:pt x="28269" y="36031"/>
                    <a:pt x="27057" y="36031"/>
                  </a:cubicBezTo>
                  <a:cubicBezTo>
                    <a:pt x="26528" y="35955"/>
                    <a:pt x="25998" y="35804"/>
                    <a:pt x="25468" y="35577"/>
                  </a:cubicBezTo>
                  <a:cubicBezTo>
                    <a:pt x="24938" y="36939"/>
                    <a:pt x="26376" y="37091"/>
                    <a:pt x="26906" y="37772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7" name="任意多边形: 形状 756"/>
            <p:cNvSpPr/>
            <p:nvPr/>
          </p:nvSpPr>
          <p:spPr>
            <a:xfrm>
              <a:off x="6155825" y="2681825"/>
              <a:ext cx="45417" cy="45417"/>
            </a:xfrm>
            <a:custGeom>
              <a:avLst/>
              <a:gdLst>
                <a:gd name="connsiteX0" fmla="*/ 15290 w 45417"/>
                <a:gd name="connsiteY0" fmla="*/ 20927 h 45417"/>
                <a:gd name="connsiteX1" fmla="*/ 5677 w 45417"/>
                <a:gd name="connsiteY1" fmla="*/ 9572 h 45417"/>
                <a:gd name="connsiteX2" fmla="*/ 17183 w 45417"/>
                <a:gd name="connsiteY2" fmla="*/ 7453 h 45417"/>
                <a:gd name="connsiteX3" fmla="*/ 21043 w 45417"/>
                <a:gd name="connsiteY3" fmla="*/ 5712 h 45417"/>
                <a:gd name="connsiteX4" fmla="*/ 22860 w 45417"/>
                <a:gd name="connsiteY4" fmla="*/ 7680 h 45417"/>
                <a:gd name="connsiteX5" fmla="*/ 22860 w 45417"/>
                <a:gd name="connsiteY5" fmla="*/ 7680 h 45417"/>
                <a:gd name="connsiteX6" fmla="*/ 23314 w 45417"/>
                <a:gd name="connsiteY6" fmla="*/ 9269 h 45417"/>
                <a:gd name="connsiteX7" fmla="*/ 22860 w 45417"/>
                <a:gd name="connsiteY7" fmla="*/ 10026 h 45417"/>
                <a:gd name="connsiteX8" fmla="*/ 22633 w 45417"/>
                <a:gd name="connsiteY8" fmla="*/ 10783 h 45417"/>
                <a:gd name="connsiteX9" fmla="*/ 23390 w 45417"/>
                <a:gd name="connsiteY9" fmla="*/ 10481 h 45417"/>
                <a:gd name="connsiteX10" fmla="*/ 24904 w 45417"/>
                <a:gd name="connsiteY10" fmla="*/ 11465 h 45417"/>
                <a:gd name="connsiteX11" fmla="*/ 24904 w 45417"/>
                <a:gd name="connsiteY11" fmla="*/ 11465 h 45417"/>
                <a:gd name="connsiteX12" fmla="*/ 26948 w 45417"/>
                <a:gd name="connsiteY12" fmla="*/ 13281 h 45417"/>
                <a:gd name="connsiteX13" fmla="*/ 38150 w 45417"/>
                <a:gd name="connsiteY13" fmla="*/ 15249 h 45417"/>
                <a:gd name="connsiteX14" fmla="*/ 43600 w 45417"/>
                <a:gd name="connsiteY14" fmla="*/ 18202 h 45417"/>
                <a:gd name="connsiteX15" fmla="*/ 46477 w 45417"/>
                <a:gd name="connsiteY15" fmla="*/ 21986 h 45417"/>
                <a:gd name="connsiteX16" fmla="*/ 45114 w 45417"/>
                <a:gd name="connsiteY16" fmla="*/ 32660 h 45417"/>
                <a:gd name="connsiteX17" fmla="*/ 42313 w 45417"/>
                <a:gd name="connsiteY17" fmla="*/ 39850 h 45417"/>
                <a:gd name="connsiteX18" fmla="*/ 35576 w 45417"/>
                <a:gd name="connsiteY18" fmla="*/ 35384 h 45417"/>
                <a:gd name="connsiteX19" fmla="*/ 24752 w 45417"/>
                <a:gd name="connsiteY19" fmla="*/ 26377 h 45417"/>
                <a:gd name="connsiteX20" fmla="*/ 22406 w 45417"/>
                <a:gd name="connsiteY20" fmla="*/ 27437 h 45417"/>
                <a:gd name="connsiteX21" fmla="*/ 15290 w 45417"/>
                <a:gd name="connsiteY21" fmla="*/ 209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15290" y="20927"/>
                  </a:moveTo>
                  <a:cubicBezTo>
                    <a:pt x="12187" y="17218"/>
                    <a:pt x="9008" y="13509"/>
                    <a:pt x="5677" y="9572"/>
                  </a:cubicBezTo>
                  <a:cubicBezTo>
                    <a:pt x="9840" y="7983"/>
                    <a:pt x="14306" y="11919"/>
                    <a:pt x="17183" y="7453"/>
                  </a:cubicBezTo>
                  <a:cubicBezTo>
                    <a:pt x="18016" y="5863"/>
                    <a:pt x="19378" y="5560"/>
                    <a:pt x="21043" y="5712"/>
                  </a:cubicBezTo>
                  <a:cubicBezTo>
                    <a:pt x="21573" y="6393"/>
                    <a:pt x="22330" y="6999"/>
                    <a:pt x="22860" y="7680"/>
                  </a:cubicBezTo>
                  <a:lnTo>
                    <a:pt x="22860" y="7680"/>
                  </a:lnTo>
                  <a:cubicBezTo>
                    <a:pt x="23465" y="8134"/>
                    <a:pt x="23541" y="8588"/>
                    <a:pt x="23314" y="9269"/>
                  </a:cubicBezTo>
                  <a:cubicBezTo>
                    <a:pt x="23087" y="9724"/>
                    <a:pt x="22935" y="10026"/>
                    <a:pt x="22860" y="10026"/>
                  </a:cubicBezTo>
                  <a:cubicBezTo>
                    <a:pt x="22860" y="10026"/>
                    <a:pt x="22633" y="10783"/>
                    <a:pt x="22633" y="10783"/>
                  </a:cubicBezTo>
                  <a:cubicBezTo>
                    <a:pt x="22633" y="10783"/>
                    <a:pt x="23390" y="10481"/>
                    <a:pt x="23390" y="10481"/>
                  </a:cubicBezTo>
                  <a:cubicBezTo>
                    <a:pt x="24071" y="10556"/>
                    <a:pt x="24525" y="10935"/>
                    <a:pt x="24904" y="11465"/>
                  </a:cubicBezTo>
                  <a:lnTo>
                    <a:pt x="24904" y="11465"/>
                  </a:lnTo>
                  <a:cubicBezTo>
                    <a:pt x="25509" y="12222"/>
                    <a:pt x="26190" y="12752"/>
                    <a:pt x="26948" y="13281"/>
                  </a:cubicBezTo>
                  <a:cubicBezTo>
                    <a:pt x="31111" y="11692"/>
                    <a:pt x="34744" y="13054"/>
                    <a:pt x="38150" y="15249"/>
                  </a:cubicBezTo>
                  <a:cubicBezTo>
                    <a:pt x="39286" y="17445"/>
                    <a:pt x="41178" y="18202"/>
                    <a:pt x="43600" y="18202"/>
                  </a:cubicBezTo>
                  <a:cubicBezTo>
                    <a:pt x="45947" y="18277"/>
                    <a:pt x="46931" y="19640"/>
                    <a:pt x="46477" y="21986"/>
                  </a:cubicBezTo>
                  <a:cubicBezTo>
                    <a:pt x="42541" y="25014"/>
                    <a:pt x="45568" y="29102"/>
                    <a:pt x="45114" y="32660"/>
                  </a:cubicBezTo>
                  <a:cubicBezTo>
                    <a:pt x="44736" y="35460"/>
                    <a:pt x="45417" y="38715"/>
                    <a:pt x="42313" y="39850"/>
                  </a:cubicBezTo>
                  <a:cubicBezTo>
                    <a:pt x="38529" y="41289"/>
                    <a:pt x="36712" y="38564"/>
                    <a:pt x="35576" y="35384"/>
                  </a:cubicBezTo>
                  <a:cubicBezTo>
                    <a:pt x="32322" y="31903"/>
                    <a:pt x="34441" y="22062"/>
                    <a:pt x="24752" y="26377"/>
                  </a:cubicBezTo>
                  <a:cubicBezTo>
                    <a:pt x="24071" y="26831"/>
                    <a:pt x="23239" y="27209"/>
                    <a:pt x="22406" y="27437"/>
                  </a:cubicBezTo>
                  <a:cubicBezTo>
                    <a:pt x="17486" y="27966"/>
                    <a:pt x="17031" y="23803"/>
                    <a:pt x="15290" y="2092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8" name="任意多边形: 形状 757"/>
            <p:cNvSpPr/>
            <p:nvPr/>
          </p:nvSpPr>
          <p:spPr>
            <a:xfrm>
              <a:off x="6188299" y="2691474"/>
              <a:ext cx="37848" cy="30278"/>
            </a:xfrm>
            <a:custGeom>
              <a:avLst/>
              <a:gdLst>
                <a:gd name="connsiteX0" fmla="*/ 13247 w 37847"/>
                <a:gd name="connsiteY0" fmla="*/ 13247 h 30278"/>
                <a:gd name="connsiteX1" fmla="*/ 9916 w 37847"/>
                <a:gd name="connsiteY1" fmla="*/ 9538 h 30278"/>
                <a:gd name="connsiteX2" fmla="*/ 5677 w 37847"/>
                <a:gd name="connsiteY2" fmla="*/ 5677 h 30278"/>
                <a:gd name="connsiteX3" fmla="*/ 20135 w 37847"/>
                <a:gd name="connsiteY3" fmla="*/ 14382 h 30278"/>
                <a:gd name="connsiteX4" fmla="*/ 31338 w 37847"/>
                <a:gd name="connsiteY4" fmla="*/ 17788 h 30278"/>
                <a:gd name="connsiteX5" fmla="*/ 36031 w 37847"/>
                <a:gd name="connsiteY5" fmla="*/ 20892 h 30278"/>
                <a:gd name="connsiteX6" fmla="*/ 34063 w 37847"/>
                <a:gd name="connsiteY6" fmla="*/ 20968 h 30278"/>
                <a:gd name="connsiteX7" fmla="*/ 17561 w 37847"/>
                <a:gd name="connsiteY7" fmla="*/ 19075 h 30278"/>
                <a:gd name="connsiteX8" fmla="*/ 15593 w 37847"/>
                <a:gd name="connsiteY8" fmla="*/ 17486 h 30278"/>
                <a:gd name="connsiteX9" fmla="*/ 14685 w 37847"/>
                <a:gd name="connsiteY9" fmla="*/ 16577 h 30278"/>
                <a:gd name="connsiteX10" fmla="*/ 13322 w 37847"/>
                <a:gd name="connsiteY10" fmla="*/ 14533 h 30278"/>
                <a:gd name="connsiteX11" fmla="*/ 13247 w 37847"/>
                <a:gd name="connsiteY11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13247" y="13247"/>
                  </a:moveTo>
                  <a:cubicBezTo>
                    <a:pt x="13095" y="11127"/>
                    <a:pt x="12263" y="9538"/>
                    <a:pt x="9916" y="9538"/>
                  </a:cubicBezTo>
                  <a:cubicBezTo>
                    <a:pt x="7342" y="9538"/>
                    <a:pt x="5677" y="8478"/>
                    <a:pt x="5677" y="5677"/>
                  </a:cubicBezTo>
                  <a:cubicBezTo>
                    <a:pt x="11127" y="7418"/>
                    <a:pt x="16275" y="9159"/>
                    <a:pt x="20135" y="14382"/>
                  </a:cubicBezTo>
                  <a:cubicBezTo>
                    <a:pt x="22103" y="17031"/>
                    <a:pt x="25585" y="22406"/>
                    <a:pt x="31338" y="17788"/>
                  </a:cubicBezTo>
                  <a:cubicBezTo>
                    <a:pt x="33306" y="16199"/>
                    <a:pt x="35123" y="18848"/>
                    <a:pt x="36031" y="20892"/>
                  </a:cubicBezTo>
                  <a:cubicBezTo>
                    <a:pt x="35350" y="20892"/>
                    <a:pt x="34744" y="20892"/>
                    <a:pt x="34063" y="20968"/>
                  </a:cubicBezTo>
                  <a:cubicBezTo>
                    <a:pt x="27780" y="27553"/>
                    <a:pt x="22481" y="24828"/>
                    <a:pt x="17561" y="19075"/>
                  </a:cubicBezTo>
                  <a:cubicBezTo>
                    <a:pt x="16880" y="18545"/>
                    <a:pt x="16275" y="18016"/>
                    <a:pt x="15593" y="17486"/>
                  </a:cubicBezTo>
                  <a:cubicBezTo>
                    <a:pt x="15291" y="17183"/>
                    <a:pt x="14988" y="16880"/>
                    <a:pt x="14685" y="16577"/>
                  </a:cubicBezTo>
                  <a:cubicBezTo>
                    <a:pt x="14155" y="15972"/>
                    <a:pt x="13701" y="15290"/>
                    <a:pt x="13322" y="14533"/>
                  </a:cubicBezTo>
                  <a:cubicBezTo>
                    <a:pt x="13398" y="14079"/>
                    <a:pt x="13322" y="13625"/>
                    <a:pt x="13247" y="13247"/>
                  </a:cubicBezTo>
                  <a:close/>
                </a:path>
              </a:pathLst>
            </a:custGeom>
            <a:solidFill>
              <a:srgbClr val="F8E4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9" name="任意多边形: 形状 758"/>
            <p:cNvSpPr/>
            <p:nvPr/>
          </p:nvSpPr>
          <p:spPr>
            <a:xfrm>
              <a:off x="6220821" y="2702709"/>
              <a:ext cx="15139" cy="22709"/>
            </a:xfrm>
            <a:custGeom>
              <a:avLst/>
              <a:gdLst>
                <a:gd name="connsiteX0" fmla="*/ 15089 w 15139"/>
                <a:gd name="connsiteY0" fmla="*/ 7461 h 22708"/>
                <a:gd name="connsiteX1" fmla="*/ 14030 w 15139"/>
                <a:gd name="connsiteY1" fmla="*/ 14652 h 22708"/>
                <a:gd name="connsiteX2" fmla="*/ 7520 w 15139"/>
                <a:gd name="connsiteY2" fmla="*/ 21086 h 22708"/>
                <a:gd name="connsiteX3" fmla="*/ 8882 w 15139"/>
                <a:gd name="connsiteY3" fmla="*/ 13668 h 22708"/>
                <a:gd name="connsiteX4" fmla="*/ 14787 w 15139"/>
                <a:gd name="connsiteY4" fmla="*/ 5796 h 22708"/>
                <a:gd name="connsiteX5" fmla="*/ 15089 w 15139"/>
                <a:gd name="connsiteY5" fmla="*/ 7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089" y="7461"/>
                  </a:moveTo>
                  <a:cubicBezTo>
                    <a:pt x="14711" y="9883"/>
                    <a:pt x="15771" y="12835"/>
                    <a:pt x="14030" y="14652"/>
                  </a:cubicBezTo>
                  <a:cubicBezTo>
                    <a:pt x="11910" y="16998"/>
                    <a:pt x="9942" y="22221"/>
                    <a:pt x="7520" y="21086"/>
                  </a:cubicBezTo>
                  <a:cubicBezTo>
                    <a:pt x="2903" y="18891"/>
                    <a:pt x="8353" y="16317"/>
                    <a:pt x="8882" y="13668"/>
                  </a:cubicBezTo>
                  <a:cubicBezTo>
                    <a:pt x="9640" y="10186"/>
                    <a:pt x="7974" y="4811"/>
                    <a:pt x="14787" y="5796"/>
                  </a:cubicBezTo>
                  <a:cubicBezTo>
                    <a:pt x="15014" y="6401"/>
                    <a:pt x="15089" y="6931"/>
                    <a:pt x="15089" y="7461"/>
                  </a:cubicBezTo>
                  <a:close/>
                </a:path>
              </a:pathLst>
            </a:custGeom>
            <a:solidFill>
              <a:srgbClr val="F2C4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0" name="任意多边形: 形状 759"/>
            <p:cNvSpPr/>
            <p:nvPr/>
          </p:nvSpPr>
          <p:spPr>
            <a:xfrm>
              <a:off x="6237652" y="2717995"/>
              <a:ext cx="15139" cy="15139"/>
            </a:xfrm>
            <a:custGeom>
              <a:avLst/>
              <a:gdLst>
                <a:gd name="connsiteX0" fmla="*/ 7645 w 15139"/>
                <a:gd name="connsiteY0" fmla="*/ 13370 h 15139"/>
                <a:gd name="connsiteX1" fmla="*/ 5677 w 15139"/>
                <a:gd name="connsiteY1" fmla="*/ 9434 h 15139"/>
                <a:gd name="connsiteX2" fmla="*/ 15215 w 15139"/>
                <a:gd name="connsiteY2" fmla="*/ 5725 h 15139"/>
                <a:gd name="connsiteX3" fmla="*/ 15215 w 15139"/>
                <a:gd name="connsiteY3" fmla="*/ 11402 h 15139"/>
                <a:gd name="connsiteX4" fmla="*/ 11430 w 15139"/>
                <a:gd name="connsiteY4" fmla="*/ 13294 h 15139"/>
                <a:gd name="connsiteX5" fmla="*/ 7645 w 15139"/>
                <a:gd name="connsiteY5" fmla="*/ 133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3370"/>
                  </a:moveTo>
                  <a:cubicBezTo>
                    <a:pt x="8780" y="11174"/>
                    <a:pt x="9159" y="9282"/>
                    <a:pt x="5677" y="9434"/>
                  </a:cubicBezTo>
                  <a:cubicBezTo>
                    <a:pt x="8251" y="6557"/>
                    <a:pt x="11430" y="5422"/>
                    <a:pt x="15215" y="5725"/>
                  </a:cubicBezTo>
                  <a:cubicBezTo>
                    <a:pt x="15215" y="7617"/>
                    <a:pt x="15215" y="9509"/>
                    <a:pt x="15215" y="11402"/>
                  </a:cubicBezTo>
                  <a:cubicBezTo>
                    <a:pt x="13625" y="11477"/>
                    <a:pt x="12187" y="11629"/>
                    <a:pt x="11430" y="13294"/>
                  </a:cubicBezTo>
                  <a:cubicBezTo>
                    <a:pt x="10143" y="13294"/>
                    <a:pt x="8932" y="13294"/>
                    <a:pt x="7645" y="13370"/>
                  </a:cubicBezTo>
                  <a:close/>
                </a:path>
              </a:pathLst>
            </a:custGeom>
            <a:solidFill>
              <a:srgbClr val="F7E0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1" name="任意多边形: 形状 760"/>
            <p:cNvSpPr/>
            <p:nvPr/>
          </p:nvSpPr>
          <p:spPr>
            <a:xfrm>
              <a:off x="6171191" y="2683904"/>
              <a:ext cx="15139" cy="7570"/>
            </a:xfrm>
            <a:custGeom>
              <a:avLst/>
              <a:gdLst>
                <a:gd name="connsiteX0" fmla="*/ 5677 w 15139"/>
                <a:gd name="connsiteY0" fmla="*/ 9386 h 7569"/>
                <a:gd name="connsiteX1" fmla="*/ 7494 w 15139"/>
                <a:gd name="connsiteY1" fmla="*/ 5677 h 7569"/>
                <a:gd name="connsiteX2" fmla="*/ 9462 w 15139"/>
                <a:gd name="connsiteY2" fmla="*/ 9386 h 7569"/>
                <a:gd name="connsiteX3" fmla="*/ 5677 w 15139"/>
                <a:gd name="connsiteY3" fmla="*/ 9386 h 7569"/>
                <a:gd name="connsiteX4" fmla="*/ 5677 w 15139"/>
                <a:gd name="connsiteY4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9386"/>
                  </a:moveTo>
                  <a:cubicBezTo>
                    <a:pt x="6283" y="8175"/>
                    <a:pt x="6889" y="6888"/>
                    <a:pt x="7494" y="5677"/>
                  </a:cubicBezTo>
                  <a:cubicBezTo>
                    <a:pt x="9159" y="6358"/>
                    <a:pt x="9462" y="7797"/>
                    <a:pt x="9462" y="9386"/>
                  </a:cubicBezTo>
                  <a:cubicBezTo>
                    <a:pt x="8251" y="9386"/>
                    <a:pt x="6964" y="9386"/>
                    <a:pt x="5677" y="9386"/>
                  </a:cubicBezTo>
                  <a:lnTo>
                    <a:pt x="5677" y="9386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2" name="任意多边形: 形状 761"/>
            <p:cNvSpPr/>
            <p:nvPr/>
          </p:nvSpPr>
          <p:spPr>
            <a:xfrm>
              <a:off x="6174976" y="2687613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6661" y="7342"/>
                    <a:pt x="5980" y="6661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3" name="任意多边形: 形状 762"/>
            <p:cNvSpPr/>
            <p:nvPr/>
          </p:nvSpPr>
          <p:spPr>
            <a:xfrm>
              <a:off x="6171191" y="2681860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9" y="6964"/>
                    <a:pt x="6283" y="6359"/>
                    <a:pt x="5677" y="5677"/>
                  </a:cubicBezTo>
                  <a:cubicBezTo>
                    <a:pt x="6737" y="5980"/>
                    <a:pt x="7267" y="6586"/>
                    <a:pt x="7494" y="7645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4" name="任意多边形: 形状 763"/>
            <p:cNvSpPr/>
            <p:nvPr/>
          </p:nvSpPr>
          <p:spPr>
            <a:xfrm>
              <a:off x="5763919" y="2667955"/>
              <a:ext cx="22709" cy="30278"/>
            </a:xfrm>
            <a:custGeom>
              <a:avLst/>
              <a:gdLst>
                <a:gd name="connsiteX0" fmla="*/ 19182 w 22708"/>
                <a:gd name="connsiteY0" fmla="*/ 19583 h 30278"/>
                <a:gd name="connsiteX1" fmla="*/ 18349 w 22708"/>
                <a:gd name="connsiteY1" fmla="*/ 19583 h 30278"/>
                <a:gd name="connsiteX2" fmla="*/ 17517 w 22708"/>
                <a:gd name="connsiteY2" fmla="*/ 19734 h 30278"/>
                <a:gd name="connsiteX3" fmla="*/ 15473 w 22708"/>
                <a:gd name="connsiteY3" fmla="*/ 25336 h 30278"/>
                <a:gd name="connsiteX4" fmla="*/ 15548 w 22708"/>
                <a:gd name="connsiteY4" fmla="*/ 25260 h 30278"/>
                <a:gd name="connsiteX5" fmla="*/ 6087 w 22708"/>
                <a:gd name="connsiteY5" fmla="*/ 18447 h 30278"/>
                <a:gd name="connsiteX6" fmla="*/ 8282 w 22708"/>
                <a:gd name="connsiteY6" fmla="*/ 16706 h 30278"/>
                <a:gd name="connsiteX7" fmla="*/ 11385 w 22708"/>
                <a:gd name="connsiteY7" fmla="*/ 17539 h 30278"/>
                <a:gd name="connsiteX8" fmla="*/ 8887 w 22708"/>
                <a:gd name="connsiteY8" fmla="*/ 13603 h 30278"/>
                <a:gd name="connsiteX9" fmla="*/ 8887 w 22708"/>
                <a:gd name="connsiteY9" fmla="*/ 10953 h 30278"/>
                <a:gd name="connsiteX10" fmla="*/ 16533 w 22708"/>
                <a:gd name="connsiteY10" fmla="*/ 6109 h 30278"/>
                <a:gd name="connsiteX11" fmla="*/ 21831 w 22708"/>
                <a:gd name="connsiteY11" fmla="*/ 12165 h 30278"/>
                <a:gd name="connsiteX12" fmla="*/ 19182 w 22708"/>
                <a:gd name="connsiteY12" fmla="*/ 195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19182" y="19583"/>
                  </a:moveTo>
                  <a:lnTo>
                    <a:pt x="18349" y="19583"/>
                  </a:lnTo>
                  <a:lnTo>
                    <a:pt x="17517" y="19734"/>
                  </a:lnTo>
                  <a:cubicBezTo>
                    <a:pt x="15473" y="21097"/>
                    <a:pt x="17441" y="23897"/>
                    <a:pt x="15473" y="25336"/>
                  </a:cubicBezTo>
                  <a:lnTo>
                    <a:pt x="15548" y="25260"/>
                  </a:lnTo>
                  <a:cubicBezTo>
                    <a:pt x="9569" y="26925"/>
                    <a:pt x="4118" y="27682"/>
                    <a:pt x="6087" y="18447"/>
                  </a:cubicBezTo>
                  <a:cubicBezTo>
                    <a:pt x="6692" y="17690"/>
                    <a:pt x="7373" y="17161"/>
                    <a:pt x="8282" y="16706"/>
                  </a:cubicBezTo>
                  <a:cubicBezTo>
                    <a:pt x="9417" y="16555"/>
                    <a:pt x="10629" y="16176"/>
                    <a:pt x="11385" y="17539"/>
                  </a:cubicBezTo>
                  <a:cubicBezTo>
                    <a:pt x="11158" y="15874"/>
                    <a:pt x="9266" y="15192"/>
                    <a:pt x="8887" y="13603"/>
                  </a:cubicBezTo>
                  <a:cubicBezTo>
                    <a:pt x="8736" y="12695"/>
                    <a:pt x="8736" y="11786"/>
                    <a:pt x="8887" y="10953"/>
                  </a:cubicBezTo>
                  <a:cubicBezTo>
                    <a:pt x="10325" y="7547"/>
                    <a:pt x="13580" y="6942"/>
                    <a:pt x="16533" y="6109"/>
                  </a:cubicBezTo>
                  <a:cubicBezTo>
                    <a:pt x="22058" y="4595"/>
                    <a:pt x="23496" y="7169"/>
                    <a:pt x="21831" y="12165"/>
                  </a:cubicBezTo>
                  <a:cubicBezTo>
                    <a:pt x="19636" y="14057"/>
                    <a:pt x="21226" y="17539"/>
                    <a:pt x="19182" y="195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5" name="任意多边形: 形状 764"/>
            <p:cNvSpPr/>
            <p:nvPr/>
          </p:nvSpPr>
          <p:spPr>
            <a:xfrm>
              <a:off x="5764197" y="2660325"/>
              <a:ext cx="22709" cy="22709"/>
            </a:xfrm>
            <a:custGeom>
              <a:avLst/>
              <a:gdLst>
                <a:gd name="connsiteX0" fmla="*/ 20948 w 22708"/>
                <a:gd name="connsiteY0" fmla="*/ 19416 h 22708"/>
                <a:gd name="connsiteX1" fmla="*/ 19662 w 22708"/>
                <a:gd name="connsiteY1" fmla="*/ 14874 h 22708"/>
                <a:gd name="connsiteX2" fmla="*/ 9670 w 22708"/>
                <a:gd name="connsiteY2" fmla="*/ 19643 h 22708"/>
                <a:gd name="connsiteX3" fmla="*/ 6566 w 22708"/>
                <a:gd name="connsiteY3" fmla="*/ 19946 h 22708"/>
                <a:gd name="connsiteX4" fmla="*/ 6642 w 22708"/>
                <a:gd name="connsiteY4" fmla="*/ 16085 h 22708"/>
                <a:gd name="connsiteX5" fmla="*/ 9821 w 22708"/>
                <a:gd name="connsiteY5" fmla="*/ 6321 h 22708"/>
                <a:gd name="connsiteX6" fmla="*/ 9821 w 22708"/>
                <a:gd name="connsiteY6" fmla="*/ 6321 h 22708"/>
                <a:gd name="connsiteX7" fmla="*/ 19283 w 22708"/>
                <a:gd name="connsiteY7" fmla="*/ 8213 h 22708"/>
                <a:gd name="connsiteX8" fmla="*/ 19283 w 22708"/>
                <a:gd name="connsiteY8" fmla="*/ 8213 h 22708"/>
                <a:gd name="connsiteX9" fmla="*/ 21176 w 22708"/>
                <a:gd name="connsiteY9" fmla="*/ 9878 h 22708"/>
                <a:gd name="connsiteX10" fmla="*/ 22992 w 22708"/>
                <a:gd name="connsiteY10" fmla="*/ 10105 h 22708"/>
                <a:gd name="connsiteX11" fmla="*/ 23068 w 22708"/>
                <a:gd name="connsiteY11" fmla="*/ 19567 h 22708"/>
                <a:gd name="connsiteX12" fmla="*/ 23068 w 22708"/>
                <a:gd name="connsiteY12" fmla="*/ 19492 h 22708"/>
                <a:gd name="connsiteX13" fmla="*/ 20948 w 22708"/>
                <a:gd name="connsiteY13" fmla="*/ 194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20948" y="19416"/>
                  </a:moveTo>
                  <a:cubicBezTo>
                    <a:pt x="20797" y="17675"/>
                    <a:pt x="20192" y="14193"/>
                    <a:pt x="19662" y="14874"/>
                  </a:cubicBezTo>
                  <a:cubicBezTo>
                    <a:pt x="16937" y="18205"/>
                    <a:pt x="11260" y="14799"/>
                    <a:pt x="9670" y="19643"/>
                  </a:cubicBezTo>
                  <a:cubicBezTo>
                    <a:pt x="8686" y="20476"/>
                    <a:pt x="7626" y="20854"/>
                    <a:pt x="6566" y="19946"/>
                  </a:cubicBezTo>
                  <a:cubicBezTo>
                    <a:pt x="4901" y="18659"/>
                    <a:pt x="5961" y="17372"/>
                    <a:pt x="6642" y="16085"/>
                  </a:cubicBezTo>
                  <a:cubicBezTo>
                    <a:pt x="8761" y="13209"/>
                    <a:pt x="2100" y="7456"/>
                    <a:pt x="9821" y="6321"/>
                  </a:cubicBezTo>
                  <a:lnTo>
                    <a:pt x="9821" y="6321"/>
                  </a:lnTo>
                  <a:cubicBezTo>
                    <a:pt x="13530" y="4353"/>
                    <a:pt x="16179" y="7456"/>
                    <a:pt x="19283" y="8213"/>
                  </a:cubicBezTo>
                  <a:lnTo>
                    <a:pt x="19283" y="8213"/>
                  </a:lnTo>
                  <a:cubicBezTo>
                    <a:pt x="19888" y="8819"/>
                    <a:pt x="20494" y="9424"/>
                    <a:pt x="21176" y="9878"/>
                  </a:cubicBezTo>
                  <a:cubicBezTo>
                    <a:pt x="21781" y="10030"/>
                    <a:pt x="22387" y="10105"/>
                    <a:pt x="22992" y="10105"/>
                  </a:cubicBezTo>
                  <a:cubicBezTo>
                    <a:pt x="24960" y="13209"/>
                    <a:pt x="24506" y="16388"/>
                    <a:pt x="23068" y="19567"/>
                  </a:cubicBezTo>
                  <a:lnTo>
                    <a:pt x="23068" y="19492"/>
                  </a:lnTo>
                  <a:cubicBezTo>
                    <a:pt x="22160" y="20476"/>
                    <a:pt x="21478" y="20400"/>
                    <a:pt x="20948" y="19416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6" name="任意多边形: 形状 765"/>
            <p:cNvSpPr/>
            <p:nvPr/>
          </p:nvSpPr>
          <p:spPr>
            <a:xfrm>
              <a:off x="5758573" y="2669749"/>
              <a:ext cx="15139" cy="15139"/>
            </a:xfrm>
            <a:custGeom>
              <a:avLst/>
              <a:gdLst>
                <a:gd name="connsiteX0" fmla="*/ 13401 w 15139"/>
                <a:gd name="connsiteY0" fmla="*/ 15972 h 15139"/>
                <a:gd name="connsiteX1" fmla="*/ 5832 w 15139"/>
                <a:gd name="connsiteY1" fmla="*/ 14003 h 15139"/>
                <a:gd name="connsiteX2" fmla="*/ 11509 w 15139"/>
                <a:gd name="connsiteY2" fmla="*/ 6358 h 15139"/>
                <a:gd name="connsiteX3" fmla="*/ 13325 w 15139"/>
                <a:gd name="connsiteY3" fmla="*/ 6358 h 15139"/>
                <a:gd name="connsiteX4" fmla="*/ 15369 w 15139"/>
                <a:gd name="connsiteY4" fmla="*/ 10219 h 15139"/>
                <a:gd name="connsiteX5" fmla="*/ 15521 w 15139"/>
                <a:gd name="connsiteY5" fmla="*/ 12036 h 15139"/>
                <a:gd name="connsiteX6" fmla="*/ 15369 w 15139"/>
                <a:gd name="connsiteY6" fmla="*/ 15896 h 15139"/>
                <a:gd name="connsiteX7" fmla="*/ 13401 w 15139"/>
                <a:gd name="connsiteY7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401" y="15972"/>
                  </a:moveTo>
                  <a:cubicBezTo>
                    <a:pt x="11433" y="13171"/>
                    <a:pt x="8935" y="12338"/>
                    <a:pt x="5832" y="14003"/>
                  </a:cubicBezTo>
                  <a:cubicBezTo>
                    <a:pt x="4923" y="9386"/>
                    <a:pt x="8178" y="7872"/>
                    <a:pt x="11509" y="6358"/>
                  </a:cubicBezTo>
                  <a:cubicBezTo>
                    <a:pt x="12114" y="5450"/>
                    <a:pt x="12720" y="5450"/>
                    <a:pt x="13325" y="6358"/>
                  </a:cubicBezTo>
                  <a:cubicBezTo>
                    <a:pt x="12493" y="8402"/>
                    <a:pt x="11660" y="10522"/>
                    <a:pt x="15369" y="10219"/>
                  </a:cubicBezTo>
                  <a:cubicBezTo>
                    <a:pt x="15445" y="10824"/>
                    <a:pt x="15521" y="11430"/>
                    <a:pt x="15521" y="12036"/>
                  </a:cubicBezTo>
                  <a:cubicBezTo>
                    <a:pt x="16429" y="13398"/>
                    <a:pt x="16504" y="14685"/>
                    <a:pt x="15369" y="15896"/>
                  </a:cubicBezTo>
                  <a:cubicBezTo>
                    <a:pt x="14612" y="15972"/>
                    <a:pt x="14007" y="15972"/>
                    <a:pt x="13401" y="1597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7" name="任意多边形: 形状 766"/>
            <p:cNvSpPr/>
            <p:nvPr/>
          </p:nvSpPr>
          <p:spPr>
            <a:xfrm>
              <a:off x="5880143" y="2365719"/>
              <a:ext cx="22709" cy="22709"/>
            </a:xfrm>
            <a:custGeom>
              <a:avLst/>
              <a:gdLst>
                <a:gd name="connsiteX0" fmla="*/ 9538 w 22708"/>
                <a:gd name="connsiteY0" fmla="*/ 6320 h 22708"/>
                <a:gd name="connsiteX1" fmla="*/ 21044 w 22708"/>
                <a:gd name="connsiteY1" fmla="*/ 6396 h 22708"/>
                <a:gd name="connsiteX2" fmla="*/ 18243 w 22708"/>
                <a:gd name="connsiteY2" fmla="*/ 10938 h 22708"/>
                <a:gd name="connsiteX3" fmla="*/ 22860 w 22708"/>
                <a:gd name="connsiteY3" fmla="*/ 15707 h 22708"/>
                <a:gd name="connsiteX4" fmla="*/ 22860 w 22708"/>
                <a:gd name="connsiteY4" fmla="*/ 15782 h 22708"/>
                <a:gd name="connsiteX5" fmla="*/ 20968 w 22708"/>
                <a:gd name="connsiteY5" fmla="*/ 17675 h 22708"/>
                <a:gd name="connsiteX6" fmla="*/ 5677 w 22708"/>
                <a:gd name="connsiteY6" fmla="*/ 17826 h 22708"/>
                <a:gd name="connsiteX7" fmla="*/ 7645 w 22708"/>
                <a:gd name="connsiteY7" fmla="*/ 8289 h 22708"/>
                <a:gd name="connsiteX8" fmla="*/ 9538 w 22708"/>
                <a:gd name="connsiteY8" fmla="*/ 63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538" y="6320"/>
                  </a:moveTo>
                  <a:cubicBezTo>
                    <a:pt x="13474" y="10484"/>
                    <a:pt x="15821" y="3520"/>
                    <a:pt x="21044" y="6396"/>
                  </a:cubicBezTo>
                  <a:cubicBezTo>
                    <a:pt x="22406" y="7607"/>
                    <a:pt x="16426" y="8667"/>
                    <a:pt x="18243" y="10938"/>
                  </a:cubicBezTo>
                  <a:cubicBezTo>
                    <a:pt x="19681" y="12603"/>
                    <a:pt x="23314" y="12149"/>
                    <a:pt x="22860" y="15707"/>
                  </a:cubicBezTo>
                  <a:lnTo>
                    <a:pt x="22860" y="15782"/>
                  </a:lnTo>
                  <a:cubicBezTo>
                    <a:pt x="22254" y="16464"/>
                    <a:pt x="21649" y="17069"/>
                    <a:pt x="20968" y="17675"/>
                  </a:cubicBezTo>
                  <a:cubicBezTo>
                    <a:pt x="15896" y="18432"/>
                    <a:pt x="10824" y="19719"/>
                    <a:pt x="5677" y="17826"/>
                  </a:cubicBezTo>
                  <a:cubicBezTo>
                    <a:pt x="6359" y="14647"/>
                    <a:pt x="7040" y="11468"/>
                    <a:pt x="7645" y="8289"/>
                  </a:cubicBezTo>
                  <a:cubicBezTo>
                    <a:pt x="7191" y="6472"/>
                    <a:pt x="7873" y="5942"/>
                    <a:pt x="9538" y="6320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8" name="任意多边形: 形状 767"/>
            <p:cNvSpPr/>
            <p:nvPr/>
          </p:nvSpPr>
          <p:spPr>
            <a:xfrm>
              <a:off x="5909576" y="2368826"/>
              <a:ext cx="7570" cy="7570"/>
            </a:xfrm>
            <a:custGeom>
              <a:avLst/>
              <a:gdLst>
                <a:gd name="connsiteX0" fmla="*/ 8187 w 7569"/>
                <a:gd name="connsiteY0" fmla="*/ 7150 h 7569"/>
                <a:gd name="connsiteX1" fmla="*/ 6976 w 7569"/>
                <a:gd name="connsiteY1" fmla="*/ 8133 h 7569"/>
                <a:gd name="connsiteX2" fmla="*/ 5840 w 7569"/>
                <a:gd name="connsiteY2" fmla="*/ 6317 h 7569"/>
                <a:gd name="connsiteX3" fmla="*/ 7354 w 7569"/>
                <a:gd name="connsiteY3" fmla="*/ 5711 h 7569"/>
                <a:gd name="connsiteX4" fmla="*/ 8187 w 7569"/>
                <a:gd name="connsiteY4" fmla="*/ 71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87" y="7150"/>
                  </a:moveTo>
                  <a:cubicBezTo>
                    <a:pt x="7809" y="7528"/>
                    <a:pt x="7354" y="8209"/>
                    <a:pt x="6976" y="8133"/>
                  </a:cubicBezTo>
                  <a:cubicBezTo>
                    <a:pt x="5916" y="8133"/>
                    <a:pt x="5386" y="7301"/>
                    <a:pt x="5840" y="6317"/>
                  </a:cubicBezTo>
                  <a:cubicBezTo>
                    <a:pt x="5992" y="5938"/>
                    <a:pt x="6976" y="5560"/>
                    <a:pt x="7354" y="5711"/>
                  </a:cubicBezTo>
                  <a:cubicBezTo>
                    <a:pt x="7733" y="5863"/>
                    <a:pt x="7884" y="6620"/>
                    <a:pt x="8187" y="715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9" name="任意多边形: 形状 768"/>
            <p:cNvSpPr/>
            <p:nvPr/>
          </p:nvSpPr>
          <p:spPr>
            <a:xfrm>
              <a:off x="5911329" y="2376575"/>
              <a:ext cx="7570" cy="7570"/>
            </a:xfrm>
            <a:custGeom>
              <a:avLst/>
              <a:gdLst>
                <a:gd name="connsiteX0" fmla="*/ 5677 w 7569"/>
                <a:gd name="connsiteY0" fmla="*/ 6667 h 7569"/>
                <a:gd name="connsiteX1" fmla="*/ 6889 w 7569"/>
                <a:gd name="connsiteY1" fmla="*/ 5683 h 7569"/>
                <a:gd name="connsiteX2" fmla="*/ 8024 w 7569"/>
                <a:gd name="connsiteY2" fmla="*/ 7500 h 7569"/>
                <a:gd name="connsiteX3" fmla="*/ 6510 w 7569"/>
                <a:gd name="connsiteY3" fmla="*/ 8105 h 7569"/>
                <a:gd name="connsiteX4" fmla="*/ 5677 w 7569"/>
                <a:gd name="connsiteY4" fmla="*/ 66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7"/>
                  </a:moveTo>
                  <a:cubicBezTo>
                    <a:pt x="6056" y="6288"/>
                    <a:pt x="6510" y="5607"/>
                    <a:pt x="6889" y="5683"/>
                  </a:cubicBezTo>
                  <a:cubicBezTo>
                    <a:pt x="7948" y="5683"/>
                    <a:pt x="8478" y="6516"/>
                    <a:pt x="8024" y="7500"/>
                  </a:cubicBezTo>
                  <a:cubicBezTo>
                    <a:pt x="7873" y="7878"/>
                    <a:pt x="6964" y="8181"/>
                    <a:pt x="6510" y="8105"/>
                  </a:cubicBezTo>
                  <a:cubicBezTo>
                    <a:pt x="6131" y="7954"/>
                    <a:pt x="5904" y="7197"/>
                    <a:pt x="5677" y="6667"/>
                  </a:cubicBezTo>
                  <a:close/>
                </a:path>
              </a:pathLst>
            </a:custGeom>
            <a:solidFill>
              <a:srgbClr val="F9EA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0" name="任意多边形: 形状 769"/>
            <p:cNvSpPr/>
            <p:nvPr/>
          </p:nvSpPr>
          <p:spPr>
            <a:xfrm>
              <a:off x="5932249" y="2358717"/>
              <a:ext cx="7570" cy="7570"/>
            </a:xfrm>
            <a:custGeom>
              <a:avLst/>
              <a:gdLst>
                <a:gd name="connsiteX0" fmla="*/ 8828 w 7569"/>
                <a:gd name="connsiteY0" fmla="*/ 5677 h 7569"/>
                <a:gd name="connsiteX1" fmla="*/ 8828 w 7569"/>
                <a:gd name="connsiteY1" fmla="*/ 9386 h 7569"/>
                <a:gd name="connsiteX2" fmla="*/ 5724 w 7569"/>
                <a:gd name="connsiteY2" fmla="*/ 7040 h 7569"/>
                <a:gd name="connsiteX3" fmla="*/ 882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28" y="5677"/>
                  </a:moveTo>
                  <a:cubicBezTo>
                    <a:pt x="8828" y="6888"/>
                    <a:pt x="8828" y="8175"/>
                    <a:pt x="8828" y="9386"/>
                  </a:cubicBezTo>
                  <a:cubicBezTo>
                    <a:pt x="7314" y="9159"/>
                    <a:pt x="5346" y="9310"/>
                    <a:pt x="5724" y="7040"/>
                  </a:cubicBezTo>
                  <a:cubicBezTo>
                    <a:pt x="5952" y="5753"/>
                    <a:pt x="7617" y="5753"/>
                    <a:pt x="8828" y="5677"/>
                  </a:cubicBezTo>
                  <a:close/>
                </a:path>
              </a:pathLst>
            </a:custGeom>
            <a:solidFill>
              <a:srgbClr val="F7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1" name="任意多边形: 形状 770"/>
            <p:cNvSpPr/>
            <p:nvPr/>
          </p:nvSpPr>
          <p:spPr>
            <a:xfrm>
              <a:off x="5909805" y="2358717"/>
              <a:ext cx="7570" cy="15139"/>
            </a:xfrm>
            <a:custGeom>
              <a:avLst/>
              <a:gdLst>
                <a:gd name="connsiteX0" fmla="*/ 8488 w 7569"/>
                <a:gd name="connsiteY0" fmla="*/ 9537 h 15139"/>
                <a:gd name="connsiteX1" fmla="*/ 5687 w 7569"/>
                <a:gd name="connsiteY1" fmla="*/ 8402 h 15139"/>
                <a:gd name="connsiteX2" fmla="*/ 8488 w 7569"/>
                <a:gd name="connsiteY2" fmla="*/ 5677 h 15139"/>
                <a:gd name="connsiteX3" fmla="*/ 8488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8488" y="9537"/>
                  </a:moveTo>
                  <a:cubicBezTo>
                    <a:pt x="7428" y="9462"/>
                    <a:pt x="5763" y="9613"/>
                    <a:pt x="5687" y="8402"/>
                  </a:cubicBezTo>
                  <a:cubicBezTo>
                    <a:pt x="5536" y="6813"/>
                    <a:pt x="7125" y="6131"/>
                    <a:pt x="8488" y="5677"/>
                  </a:cubicBezTo>
                  <a:cubicBezTo>
                    <a:pt x="8488" y="6964"/>
                    <a:pt x="8488" y="8251"/>
                    <a:pt x="8488" y="953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2" name="任意多边形: 形状 771"/>
            <p:cNvSpPr/>
            <p:nvPr/>
          </p:nvSpPr>
          <p:spPr>
            <a:xfrm>
              <a:off x="5895509" y="237582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888" y="6283"/>
                    <a:pt x="7570" y="5677"/>
                  </a:cubicBezTo>
                  <a:cubicBezTo>
                    <a:pt x="7267" y="6661"/>
                    <a:pt x="6737" y="7342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3" name="任意多边形: 形状 772"/>
            <p:cNvSpPr/>
            <p:nvPr/>
          </p:nvSpPr>
          <p:spPr>
            <a:xfrm>
              <a:off x="5874239" y="2361290"/>
              <a:ext cx="15139" cy="15139"/>
            </a:xfrm>
            <a:custGeom>
              <a:avLst/>
              <a:gdLst>
                <a:gd name="connsiteX0" fmla="*/ 15442 w 15139"/>
                <a:gd name="connsiteY0" fmla="*/ 10749 h 15139"/>
                <a:gd name="connsiteX1" fmla="*/ 13625 w 15139"/>
                <a:gd name="connsiteY1" fmla="*/ 12717 h 15139"/>
                <a:gd name="connsiteX2" fmla="*/ 5677 w 15139"/>
                <a:gd name="connsiteY2" fmla="*/ 5677 h 15139"/>
                <a:gd name="connsiteX3" fmla="*/ 15442 w 15139"/>
                <a:gd name="connsiteY3" fmla="*/ 107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442" y="10749"/>
                  </a:moveTo>
                  <a:cubicBezTo>
                    <a:pt x="14836" y="11430"/>
                    <a:pt x="14231" y="12036"/>
                    <a:pt x="13625" y="12717"/>
                  </a:cubicBezTo>
                  <a:cubicBezTo>
                    <a:pt x="9765" y="12490"/>
                    <a:pt x="7796" y="9992"/>
                    <a:pt x="5677" y="5677"/>
                  </a:cubicBezTo>
                  <a:cubicBezTo>
                    <a:pt x="10370" y="6510"/>
                    <a:pt x="14533" y="5147"/>
                    <a:pt x="15442" y="10749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4" name="任意多边形: 形状 773"/>
            <p:cNvSpPr/>
            <p:nvPr/>
          </p:nvSpPr>
          <p:spPr>
            <a:xfrm>
              <a:off x="5882186" y="2339743"/>
              <a:ext cx="15139" cy="15139"/>
            </a:xfrm>
            <a:custGeom>
              <a:avLst/>
              <a:gdLst>
                <a:gd name="connsiteX0" fmla="*/ 5677 w 15139"/>
                <a:gd name="connsiteY0" fmla="*/ 9436 h 15139"/>
                <a:gd name="connsiteX1" fmla="*/ 5829 w 15139"/>
                <a:gd name="connsiteY1" fmla="*/ 7619 h 15139"/>
                <a:gd name="connsiteX2" fmla="*/ 7645 w 15139"/>
                <a:gd name="connsiteY2" fmla="*/ 5802 h 15139"/>
                <a:gd name="connsiteX3" fmla="*/ 9462 w 15139"/>
                <a:gd name="connsiteY3" fmla="*/ 5727 h 15139"/>
                <a:gd name="connsiteX4" fmla="*/ 16880 w 15139"/>
                <a:gd name="connsiteY4" fmla="*/ 10496 h 15139"/>
                <a:gd name="connsiteX5" fmla="*/ 5677 w 15139"/>
                <a:gd name="connsiteY5" fmla="*/ 94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36"/>
                  </a:moveTo>
                  <a:cubicBezTo>
                    <a:pt x="5677" y="8830"/>
                    <a:pt x="5753" y="8225"/>
                    <a:pt x="5829" y="7619"/>
                  </a:cubicBezTo>
                  <a:cubicBezTo>
                    <a:pt x="6359" y="6938"/>
                    <a:pt x="6964" y="6332"/>
                    <a:pt x="7645" y="5802"/>
                  </a:cubicBezTo>
                  <a:cubicBezTo>
                    <a:pt x="8251" y="5651"/>
                    <a:pt x="8856" y="5651"/>
                    <a:pt x="9462" y="5727"/>
                  </a:cubicBezTo>
                  <a:cubicBezTo>
                    <a:pt x="10446" y="8830"/>
                    <a:pt x="13398" y="9133"/>
                    <a:pt x="16880" y="10496"/>
                  </a:cubicBezTo>
                  <a:cubicBezTo>
                    <a:pt x="12263" y="12312"/>
                    <a:pt x="8554" y="15643"/>
                    <a:pt x="5677" y="943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5" name="任意多边形: 形状 774"/>
            <p:cNvSpPr/>
            <p:nvPr/>
          </p:nvSpPr>
          <p:spPr>
            <a:xfrm>
              <a:off x="5893837" y="2346227"/>
              <a:ext cx="15139" cy="15139"/>
            </a:xfrm>
            <a:custGeom>
              <a:avLst/>
              <a:gdLst>
                <a:gd name="connsiteX0" fmla="*/ 10376 w 15139"/>
                <a:gd name="connsiteY0" fmla="*/ 5677 h 15139"/>
                <a:gd name="connsiteX1" fmla="*/ 7954 w 15139"/>
                <a:gd name="connsiteY1" fmla="*/ 13852 h 15139"/>
                <a:gd name="connsiteX2" fmla="*/ 5835 w 15139"/>
                <a:gd name="connsiteY2" fmla="*/ 12641 h 15139"/>
                <a:gd name="connsiteX3" fmla="*/ 1037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76" y="5677"/>
                  </a:moveTo>
                  <a:cubicBezTo>
                    <a:pt x="11663" y="9538"/>
                    <a:pt x="11436" y="12338"/>
                    <a:pt x="7954" y="13852"/>
                  </a:cubicBezTo>
                  <a:cubicBezTo>
                    <a:pt x="7046" y="14231"/>
                    <a:pt x="6062" y="13474"/>
                    <a:pt x="5835" y="12641"/>
                  </a:cubicBezTo>
                  <a:cubicBezTo>
                    <a:pt x="5078" y="9311"/>
                    <a:pt x="7121" y="7570"/>
                    <a:pt x="10376" y="5677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6" name="任意多边形: 形状 775"/>
            <p:cNvSpPr/>
            <p:nvPr/>
          </p:nvSpPr>
          <p:spPr>
            <a:xfrm>
              <a:off x="5875071" y="2351796"/>
              <a:ext cx="15139" cy="15139"/>
            </a:xfrm>
            <a:custGeom>
              <a:avLst/>
              <a:gdLst>
                <a:gd name="connsiteX0" fmla="*/ 5677 w 15139"/>
                <a:gd name="connsiteY0" fmla="*/ 11993 h 15139"/>
                <a:gd name="connsiteX1" fmla="*/ 9159 w 15139"/>
                <a:gd name="connsiteY1" fmla="*/ 5710 h 15139"/>
                <a:gd name="connsiteX2" fmla="*/ 10673 w 15139"/>
                <a:gd name="connsiteY2" fmla="*/ 7527 h 15139"/>
                <a:gd name="connsiteX3" fmla="*/ 5677 w 15139"/>
                <a:gd name="connsiteY3" fmla="*/ 119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993"/>
                  </a:moveTo>
                  <a:cubicBezTo>
                    <a:pt x="6056" y="8662"/>
                    <a:pt x="6434" y="6391"/>
                    <a:pt x="9159" y="5710"/>
                  </a:cubicBezTo>
                  <a:cubicBezTo>
                    <a:pt x="9992" y="5483"/>
                    <a:pt x="10673" y="6467"/>
                    <a:pt x="10673" y="7527"/>
                  </a:cubicBezTo>
                  <a:cubicBezTo>
                    <a:pt x="10749" y="10857"/>
                    <a:pt x="8175" y="10782"/>
                    <a:pt x="5677" y="11993"/>
                  </a:cubicBezTo>
                  <a:close/>
                </a:path>
              </a:pathLst>
            </a:custGeom>
            <a:solidFill>
              <a:srgbClr val="F0C5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7" name="任意多边形: 形状 776"/>
            <p:cNvSpPr/>
            <p:nvPr/>
          </p:nvSpPr>
          <p:spPr>
            <a:xfrm>
              <a:off x="5905496" y="2347362"/>
              <a:ext cx="7570" cy="15139"/>
            </a:xfrm>
            <a:custGeom>
              <a:avLst/>
              <a:gdLst>
                <a:gd name="connsiteX0" fmla="*/ 9012 w 7569"/>
                <a:gd name="connsiteY0" fmla="*/ 5677 h 15139"/>
                <a:gd name="connsiteX1" fmla="*/ 8936 w 7569"/>
                <a:gd name="connsiteY1" fmla="*/ 8402 h 15139"/>
                <a:gd name="connsiteX2" fmla="*/ 6892 w 7569"/>
                <a:gd name="connsiteY2" fmla="*/ 10673 h 15139"/>
                <a:gd name="connsiteX3" fmla="*/ 6817 w 7569"/>
                <a:gd name="connsiteY3" fmla="*/ 7191 h 15139"/>
                <a:gd name="connsiteX4" fmla="*/ 9012 w 7569"/>
                <a:gd name="connsiteY4" fmla="*/ 5677 h 15139"/>
                <a:gd name="connsiteX5" fmla="*/ 9012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5677"/>
                  </a:moveTo>
                  <a:cubicBezTo>
                    <a:pt x="9012" y="6585"/>
                    <a:pt x="9012" y="7494"/>
                    <a:pt x="8936" y="8402"/>
                  </a:cubicBezTo>
                  <a:cubicBezTo>
                    <a:pt x="8861" y="9689"/>
                    <a:pt x="8104" y="11127"/>
                    <a:pt x="6892" y="10673"/>
                  </a:cubicBezTo>
                  <a:cubicBezTo>
                    <a:pt x="4924" y="9916"/>
                    <a:pt x="5682" y="8326"/>
                    <a:pt x="6817" y="7191"/>
                  </a:cubicBezTo>
                  <a:cubicBezTo>
                    <a:pt x="7347" y="6510"/>
                    <a:pt x="8255" y="6131"/>
                    <a:pt x="9012" y="5677"/>
                  </a:cubicBezTo>
                  <a:lnTo>
                    <a:pt x="9012" y="5677"/>
                  </a:ln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8" name="任意多边形: 形状 777"/>
            <p:cNvSpPr/>
            <p:nvPr/>
          </p:nvSpPr>
          <p:spPr>
            <a:xfrm>
              <a:off x="6473443" y="1611675"/>
              <a:ext cx="30278" cy="22709"/>
            </a:xfrm>
            <a:custGeom>
              <a:avLst/>
              <a:gdLst>
                <a:gd name="connsiteX0" fmla="*/ 5677 w 30278"/>
                <a:gd name="connsiteY0" fmla="*/ 11359 h 22708"/>
                <a:gd name="connsiteX1" fmla="*/ 5677 w 30278"/>
                <a:gd name="connsiteY1" fmla="*/ 5682 h 22708"/>
                <a:gd name="connsiteX2" fmla="*/ 15442 w 30278"/>
                <a:gd name="connsiteY2" fmla="*/ 8634 h 22708"/>
                <a:gd name="connsiteX3" fmla="*/ 26569 w 30278"/>
                <a:gd name="connsiteY3" fmla="*/ 17112 h 22708"/>
                <a:gd name="connsiteX4" fmla="*/ 22784 w 30278"/>
                <a:gd name="connsiteY4" fmla="*/ 19004 h 22708"/>
                <a:gd name="connsiteX5" fmla="*/ 16426 w 30278"/>
                <a:gd name="connsiteY5" fmla="*/ 16885 h 22708"/>
                <a:gd name="connsiteX6" fmla="*/ 9462 w 30278"/>
                <a:gd name="connsiteY6" fmla="*/ 17112 h 22708"/>
                <a:gd name="connsiteX7" fmla="*/ 6283 w 30278"/>
                <a:gd name="connsiteY7" fmla="*/ 12418 h 22708"/>
                <a:gd name="connsiteX8" fmla="*/ 5677 w 30278"/>
                <a:gd name="connsiteY8" fmla="*/ 113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11359"/>
                  </a:moveTo>
                  <a:cubicBezTo>
                    <a:pt x="5677" y="9466"/>
                    <a:pt x="5677" y="7574"/>
                    <a:pt x="5677" y="5682"/>
                  </a:cubicBezTo>
                  <a:cubicBezTo>
                    <a:pt x="9159" y="5530"/>
                    <a:pt x="10900" y="9315"/>
                    <a:pt x="15442" y="8634"/>
                  </a:cubicBezTo>
                  <a:cubicBezTo>
                    <a:pt x="19454" y="8028"/>
                    <a:pt x="23617" y="13100"/>
                    <a:pt x="26569" y="17112"/>
                  </a:cubicBezTo>
                  <a:cubicBezTo>
                    <a:pt x="26569" y="20291"/>
                    <a:pt x="24979" y="20291"/>
                    <a:pt x="22784" y="19004"/>
                  </a:cubicBezTo>
                  <a:cubicBezTo>
                    <a:pt x="21346" y="16203"/>
                    <a:pt x="19681" y="14160"/>
                    <a:pt x="16426" y="16885"/>
                  </a:cubicBezTo>
                  <a:cubicBezTo>
                    <a:pt x="14155" y="18701"/>
                    <a:pt x="11884" y="20518"/>
                    <a:pt x="9462" y="17112"/>
                  </a:cubicBezTo>
                  <a:cubicBezTo>
                    <a:pt x="8478" y="15446"/>
                    <a:pt x="7645" y="13781"/>
                    <a:pt x="6283" y="12418"/>
                  </a:cubicBezTo>
                  <a:cubicBezTo>
                    <a:pt x="6056" y="12040"/>
                    <a:pt x="5829" y="11662"/>
                    <a:pt x="5677" y="113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9" name="任意多边形: 形状 778"/>
            <p:cNvSpPr/>
            <p:nvPr/>
          </p:nvSpPr>
          <p:spPr>
            <a:xfrm>
              <a:off x="6465873" y="1626818"/>
              <a:ext cx="22709" cy="22709"/>
            </a:xfrm>
            <a:custGeom>
              <a:avLst/>
              <a:gdLst>
                <a:gd name="connsiteX0" fmla="*/ 5677 w 22708"/>
                <a:gd name="connsiteY0" fmla="*/ 18924 h 22708"/>
                <a:gd name="connsiteX1" fmla="*/ 8629 w 22708"/>
                <a:gd name="connsiteY1" fmla="*/ 14685 h 22708"/>
                <a:gd name="connsiteX2" fmla="*/ 13171 w 22708"/>
                <a:gd name="connsiteY2" fmla="*/ 5677 h 22708"/>
                <a:gd name="connsiteX3" fmla="*/ 11279 w 22708"/>
                <a:gd name="connsiteY3" fmla="*/ 22784 h 22708"/>
                <a:gd name="connsiteX4" fmla="*/ 11279 w 22708"/>
                <a:gd name="connsiteY4" fmla="*/ 22784 h 22708"/>
                <a:gd name="connsiteX5" fmla="*/ 5677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18924"/>
                  </a:moveTo>
                  <a:cubicBezTo>
                    <a:pt x="5677" y="16804"/>
                    <a:pt x="6585" y="15290"/>
                    <a:pt x="8629" y="14685"/>
                  </a:cubicBezTo>
                  <a:cubicBezTo>
                    <a:pt x="13322" y="13247"/>
                    <a:pt x="13474" y="9613"/>
                    <a:pt x="13171" y="5677"/>
                  </a:cubicBezTo>
                  <a:cubicBezTo>
                    <a:pt x="20059" y="12793"/>
                    <a:pt x="19454" y="18773"/>
                    <a:pt x="11279" y="22784"/>
                  </a:cubicBezTo>
                  <a:lnTo>
                    <a:pt x="11279" y="22784"/>
                  </a:lnTo>
                  <a:cubicBezTo>
                    <a:pt x="10219" y="20362"/>
                    <a:pt x="7343" y="20589"/>
                    <a:pt x="5677" y="189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0" name="任意多边形: 形状 779"/>
            <p:cNvSpPr/>
            <p:nvPr/>
          </p:nvSpPr>
          <p:spPr>
            <a:xfrm>
              <a:off x="6490550" y="1622185"/>
              <a:ext cx="15139" cy="15139"/>
            </a:xfrm>
            <a:custGeom>
              <a:avLst/>
              <a:gdLst>
                <a:gd name="connsiteX0" fmla="*/ 5677 w 15139"/>
                <a:gd name="connsiteY0" fmla="*/ 8418 h 15139"/>
                <a:gd name="connsiteX1" fmla="*/ 9462 w 15139"/>
                <a:gd name="connsiteY1" fmla="*/ 6526 h 15139"/>
                <a:gd name="connsiteX2" fmla="*/ 12717 w 15139"/>
                <a:gd name="connsiteY2" fmla="*/ 6223 h 15139"/>
                <a:gd name="connsiteX3" fmla="*/ 10522 w 15139"/>
                <a:gd name="connsiteY3" fmla="*/ 12960 h 15139"/>
                <a:gd name="connsiteX4" fmla="*/ 7267 w 15139"/>
                <a:gd name="connsiteY4" fmla="*/ 12657 h 15139"/>
                <a:gd name="connsiteX5" fmla="*/ 5677 w 15139"/>
                <a:gd name="connsiteY5" fmla="*/ 8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18"/>
                  </a:moveTo>
                  <a:cubicBezTo>
                    <a:pt x="7267" y="8418"/>
                    <a:pt x="8781" y="8191"/>
                    <a:pt x="9462" y="6526"/>
                  </a:cubicBezTo>
                  <a:cubicBezTo>
                    <a:pt x="10598" y="6299"/>
                    <a:pt x="12112" y="4936"/>
                    <a:pt x="12717" y="6223"/>
                  </a:cubicBezTo>
                  <a:cubicBezTo>
                    <a:pt x="14004" y="8872"/>
                    <a:pt x="12036" y="10992"/>
                    <a:pt x="10522" y="12960"/>
                  </a:cubicBezTo>
                  <a:cubicBezTo>
                    <a:pt x="9538" y="14247"/>
                    <a:pt x="8251" y="13490"/>
                    <a:pt x="7267" y="12657"/>
                  </a:cubicBezTo>
                  <a:cubicBezTo>
                    <a:pt x="5980" y="11522"/>
                    <a:pt x="5753" y="10008"/>
                    <a:pt x="5677" y="8418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1" name="任意多边形: 形状 780"/>
            <p:cNvSpPr/>
            <p:nvPr/>
          </p:nvSpPr>
          <p:spPr>
            <a:xfrm>
              <a:off x="6469582" y="1616845"/>
              <a:ext cx="15139" cy="15139"/>
            </a:xfrm>
            <a:custGeom>
              <a:avLst/>
              <a:gdLst>
                <a:gd name="connsiteX0" fmla="*/ 7645 w 15139"/>
                <a:gd name="connsiteY0" fmla="*/ 13758 h 15139"/>
                <a:gd name="connsiteX1" fmla="*/ 5677 w 15139"/>
                <a:gd name="connsiteY1" fmla="*/ 6188 h 15139"/>
                <a:gd name="connsiteX2" fmla="*/ 7645 w 15139"/>
                <a:gd name="connsiteY2" fmla="*/ 6188 h 15139"/>
                <a:gd name="connsiteX3" fmla="*/ 9538 w 15139"/>
                <a:gd name="connsiteY3" fmla="*/ 6188 h 15139"/>
                <a:gd name="connsiteX4" fmla="*/ 9538 w 15139"/>
                <a:gd name="connsiteY4" fmla="*/ 6188 h 15139"/>
                <a:gd name="connsiteX5" fmla="*/ 11506 w 15139"/>
                <a:gd name="connsiteY5" fmla="*/ 11865 h 15139"/>
                <a:gd name="connsiteX6" fmla="*/ 7645 w 15139"/>
                <a:gd name="connsiteY6" fmla="*/ 137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3758"/>
                  </a:moveTo>
                  <a:cubicBezTo>
                    <a:pt x="6964" y="11260"/>
                    <a:pt x="6359" y="8686"/>
                    <a:pt x="5677" y="6188"/>
                  </a:cubicBezTo>
                  <a:cubicBezTo>
                    <a:pt x="6283" y="5507"/>
                    <a:pt x="6964" y="5507"/>
                    <a:pt x="7645" y="6188"/>
                  </a:cubicBezTo>
                  <a:cubicBezTo>
                    <a:pt x="8251" y="6188"/>
                    <a:pt x="8932" y="6188"/>
                    <a:pt x="9538" y="6188"/>
                  </a:cubicBezTo>
                  <a:lnTo>
                    <a:pt x="9538" y="6188"/>
                  </a:lnTo>
                  <a:cubicBezTo>
                    <a:pt x="11582" y="7626"/>
                    <a:pt x="13626" y="8989"/>
                    <a:pt x="11506" y="11865"/>
                  </a:cubicBezTo>
                  <a:cubicBezTo>
                    <a:pt x="10749" y="13531"/>
                    <a:pt x="9235" y="13758"/>
                    <a:pt x="7645" y="13758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2" name="任意多边形: 形状 781"/>
            <p:cNvSpPr/>
            <p:nvPr/>
          </p:nvSpPr>
          <p:spPr>
            <a:xfrm>
              <a:off x="6473443" y="1617299"/>
              <a:ext cx="15139" cy="15139"/>
            </a:xfrm>
            <a:custGeom>
              <a:avLst/>
              <a:gdLst>
                <a:gd name="connsiteX0" fmla="*/ 7645 w 15139"/>
                <a:gd name="connsiteY0" fmla="*/ 11412 h 15139"/>
                <a:gd name="connsiteX1" fmla="*/ 5677 w 15139"/>
                <a:gd name="connsiteY1" fmla="*/ 5735 h 15139"/>
                <a:gd name="connsiteX2" fmla="*/ 9462 w 15139"/>
                <a:gd name="connsiteY2" fmla="*/ 11412 h 15139"/>
                <a:gd name="connsiteX3" fmla="*/ 8554 w 15139"/>
                <a:gd name="connsiteY3" fmla="*/ 11412 h 15139"/>
                <a:gd name="connsiteX4" fmla="*/ 7645 w 15139"/>
                <a:gd name="connsiteY4" fmla="*/ 11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412"/>
                  </a:moveTo>
                  <a:cubicBezTo>
                    <a:pt x="7797" y="9217"/>
                    <a:pt x="6434" y="7627"/>
                    <a:pt x="5677" y="5735"/>
                  </a:cubicBezTo>
                  <a:cubicBezTo>
                    <a:pt x="10295" y="5356"/>
                    <a:pt x="12338" y="6795"/>
                    <a:pt x="9462" y="11412"/>
                  </a:cubicBezTo>
                  <a:lnTo>
                    <a:pt x="8554" y="11412"/>
                  </a:lnTo>
                  <a:lnTo>
                    <a:pt x="7645" y="11412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3" name="任意多边形: 形状 782"/>
            <p:cNvSpPr/>
            <p:nvPr/>
          </p:nvSpPr>
          <p:spPr>
            <a:xfrm>
              <a:off x="6471550" y="1606078"/>
              <a:ext cx="7570" cy="7570"/>
            </a:xfrm>
            <a:custGeom>
              <a:avLst/>
              <a:gdLst>
                <a:gd name="connsiteX0" fmla="*/ 5677 w 7569"/>
                <a:gd name="connsiteY0" fmla="*/ 9310 h 7569"/>
                <a:gd name="connsiteX1" fmla="*/ 5829 w 7569"/>
                <a:gd name="connsiteY1" fmla="*/ 5677 h 7569"/>
                <a:gd name="connsiteX2" fmla="*/ 8327 w 7569"/>
                <a:gd name="connsiteY2" fmla="*/ 7948 h 7569"/>
                <a:gd name="connsiteX3" fmla="*/ 5677 w 756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10"/>
                  </a:moveTo>
                  <a:cubicBezTo>
                    <a:pt x="5753" y="8099"/>
                    <a:pt x="5753" y="6888"/>
                    <a:pt x="5829" y="5677"/>
                  </a:cubicBezTo>
                  <a:cubicBezTo>
                    <a:pt x="7040" y="6056"/>
                    <a:pt x="8251" y="6737"/>
                    <a:pt x="8327" y="7948"/>
                  </a:cubicBezTo>
                  <a:cubicBezTo>
                    <a:pt x="8327" y="9613"/>
                    <a:pt x="6737" y="9159"/>
                    <a:pt x="5677" y="93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4" name="任意多边形: 形状 783"/>
            <p:cNvSpPr/>
            <p:nvPr/>
          </p:nvSpPr>
          <p:spPr>
            <a:xfrm>
              <a:off x="6477228" y="1604010"/>
              <a:ext cx="7570" cy="7570"/>
            </a:xfrm>
            <a:custGeom>
              <a:avLst/>
              <a:gdLst>
                <a:gd name="connsiteX0" fmla="*/ 5677 w 7569"/>
                <a:gd name="connsiteY0" fmla="*/ 5777 h 7569"/>
                <a:gd name="connsiteX1" fmla="*/ 7494 w 7569"/>
                <a:gd name="connsiteY1" fmla="*/ 5928 h 7569"/>
                <a:gd name="connsiteX2" fmla="*/ 6813 w 7569"/>
                <a:gd name="connsiteY2" fmla="*/ 8123 h 7569"/>
                <a:gd name="connsiteX3" fmla="*/ 5677 w 7569"/>
                <a:gd name="connsiteY3" fmla="*/ 57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777"/>
                  </a:moveTo>
                  <a:cubicBezTo>
                    <a:pt x="6283" y="5625"/>
                    <a:pt x="6964" y="5625"/>
                    <a:pt x="7494" y="5928"/>
                  </a:cubicBezTo>
                  <a:cubicBezTo>
                    <a:pt x="7267" y="6685"/>
                    <a:pt x="7040" y="8123"/>
                    <a:pt x="6813" y="8123"/>
                  </a:cubicBezTo>
                  <a:cubicBezTo>
                    <a:pt x="5299" y="8047"/>
                    <a:pt x="5904" y="6609"/>
                    <a:pt x="5677" y="57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5" name="任意多边形: 形状 784"/>
            <p:cNvSpPr/>
            <p:nvPr/>
          </p:nvSpPr>
          <p:spPr>
            <a:xfrm>
              <a:off x="5857585" y="2074003"/>
              <a:ext cx="22709" cy="15139"/>
            </a:xfrm>
            <a:custGeom>
              <a:avLst/>
              <a:gdLst>
                <a:gd name="connsiteX0" fmla="*/ 5677 w 22708"/>
                <a:gd name="connsiteY0" fmla="*/ 12664 h 15139"/>
                <a:gd name="connsiteX1" fmla="*/ 11203 w 22708"/>
                <a:gd name="connsiteY1" fmla="*/ 5700 h 15139"/>
                <a:gd name="connsiteX2" fmla="*/ 18545 w 22708"/>
                <a:gd name="connsiteY2" fmla="*/ 11907 h 15139"/>
                <a:gd name="connsiteX3" fmla="*/ 20740 w 22708"/>
                <a:gd name="connsiteY3" fmla="*/ 14708 h 15139"/>
                <a:gd name="connsiteX4" fmla="*/ 21270 w 22708"/>
                <a:gd name="connsiteY4" fmla="*/ 15995 h 15139"/>
                <a:gd name="connsiteX5" fmla="*/ 20740 w 22708"/>
                <a:gd name="connsiteY5" fmla="*/ 16600 h 15139"/>
                <a:gd name="connsiteX6" fmla="*/ 15063 w 22708"/>
                <a:gd name="connsiteY6" fmla="*/ 16600 h 15139"/>
                <a:gd name="connsiteX7" fmla="*/ 7494 w 22708"/>
                <a:gd name="connsiteY7" fmla="*/ 14632 h 15139"/>
                <a:gd name="connsiteX8" fmla="*/ 7494 w 22708"/>
                <a:gd name="connsiteY8" fmla="*/ 14632 h 15139"/>
                <a:gd name="connsiteX9" fmla="*/ 5753 w 22708"/>
                <a:gd name="connsiteY9" fmla="*/ 12664 h 15139"/>
                <a:gd name="connsiteX10" fmla="*/ 5677 w 22708"/>
                <a:gd name="connsiteY10" fmla="*/ 126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5677" y="12664"/>
                  </a:moveTo>
                  <a:cubicBezTo>
                    <a:pt x="6737" y="9712"/>
                    <a:pt x="6510" y="5322"/>
                    <a:pt x="11203" y="5700"/>
                  </a:cubicBezTo>
                  <a:cubicBezTo>
                    <a:pt x="14685" y="6003"/>
                    <a:pt x="18394" y="6987"/>
                    <a:pt x="18545" y="11907"/>
                  </a:cubicBezTo>
                  <a:cubicBezTo>
                    <a:pt x="18621" y="13118"/>
                    <a:pt x="19530" y="14178"/>
                    <a:pt x="20740" y="14708"/>
                  </a:cubicBezTo>
                  <a:cubicBezTo>
                    <a:pt x="21270" y="15162"/>
                    <a:pt x="21422" y="15541"/>
                    <a:pt x="21270" y="15995"/>
                  </a:cubicBezTo>
                  <a:cubicBezTo>
                    <a:pt x="21119" y="16449"/>
                    <a:pt x="20892" y="16600"/>
                    <a:pt x="20740" y="16600"/>
                  </a:cubicBezTo>
                  <a:cubicBezTo>
                    <a:pt x="18848" y="16600"/>
                    <a:pt x="16956" y="16600"/>
                    <a:pt x="15063" y="16600"/>
                  </a:cubicBezTo>
                  <a:cubicBezTo>
                    <a:pt x="12944" y="14405"/>
                    <a:pt x="9613" y="16676"/>
                    <a:pt x="7494" y="14632"/>
                  </a:cubicBezTo>
                  <a:lnTo>
                    <a:pt x="7494" y="14632"/>
                  </a:lnTo>
                  <a:cubicBezTo>
                    <a:pt x="6888" y="14027"/>
                    <a:pt x="6283" y="13345"/>
                    <a:pt x="5753" y="12664"/>
                  </a:cubicBezTo>
                  <a:lnTo>
                    <a:pt x="5677" y="12664"/>
                  </a:ln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6" name="任意多边形: 形状 785"/>
            <p:cNvSpPr/>
            <p:nvPr/>
          </p:nvSpPr>
          <p:spPr>
            <a:xfrm>
              <a:off x="5905122" y="2075486"/>
              <a:ext cx="15139" cy="15139"/>
            </a:xfrm>
            <a:custGeom>
              <a:avLst/>
              <a:gdLst>
                <a:gd name="connsiteX0" fmla="*/ 5677 w 15139"/>
                <a:gd name="connsiteY0" fmla="*/ 13225 h 15139"/>
                <a:gd name="connsiteX1" fmla="*/ 6812 w 15139"/>
                <a:gd name="connsiteY1" fmla="*/ 10651 h 15139"/>
                <a:gd name="connsiteX2" fmla="*/ 12868 w 15139"/>
                <a:gd name="connsiteY2" fmla="*/ 6488 h 15139"/>
                <a:gd name="connsiteX3" fmla="*/ 15139 w 15139"/>
                <a:gd name="connsiteY3" fmla="*/ 13301 h 15139"/>
                <a:gd name="connsiteX4" fmla="*/ 7191 w 15139"/>
                <a:gd name="connsiteY4" fmla="*/ 14133 h 15139"/>
                <a:gd name="connsiteX5" fmla="*/ 5677 w 15139"/>
                <a:gd name="connsiteY5" fmla="*/ 13225 h 15139"/>
                <a:gd name="connsiteX6" fmla="*/ 5677 w 15139"/>
                <a:gd name="connsiteY6" fmla="*/ 132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225"/>
                  </a:moveTo>
                  <a:cubicBezTo>
                    <a:pt x="6056" y="12392"/>
                    <a:pt x="6585" y="11560"/>
                    <a:pt x="6812" y="10651"/>
                  </a:cubicBezTo>
                  <a:cubicBezTo>
                    <a:pt x="7721" y="7548"/>
                    <a:pt x="8478" y="4066"/>
                    <a:pt x="12868" y="6488"/>
                  </a:cubicBezTo>
                  <a:cubicBezTo>
                    <a:pt x="15366" y="7851"/>
                    <a:pt x="17107" y="9894"/>
                    <a:pt x="15139" y="13301"/>
                  </a:cubicBezTo>
                  <a:cubicBezTo>
                    <a:pt x="12717" y="17615"/>
                    <a:pt x="10219" y="17237"/>
                    <a:pt x="7191" y="14133"/>
                  </a:cubicBezTo>
                  <a:cubicBezTo>
                    <a:pt x="6737" y="13755"/>
                    <a:pt x="6131" y="13528"/>
                    <a:pt x="5677" y="13225"/>
                  </a:cubicBezTo>
                  <a:lnTo>
                    <a:pt x="5677" y="13225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7" name="任意多边形: 形状 786"/>
            <p:cNvSpPr/>
            <p:nvPr/>
          </p:nvSpPr>
          <p:spPr>
            <a:xfrm>
              <a:off x="5917132" y="2071825"/>
              <a:ext cx="15139" cy="7570"/>
            </a:xfrm>
            <a:custGeom>
              <a:avLst/>
              <a:gdLst>
                <a:gd name="connsiteX0" fmla="*/ 7747 w 15139"/>
                <a:gd name="connsiteY0" fmla="*/ 9165 h 7569"/>
                <a:gd name="connsiteX1" fmla="*/ 5703 w 15139"/>
                <a:gd name="connsiteY1" fmla="*/ 7652 h 7569"/>
                <a:gd name="connsiteX2" fmla="*/ 7974 w 15139"/>
                <a:gd name="connsiteY2" fmla="*/ 5684 h 7569"/>
                <a:gd name="connsiteX3" fmla="*/ 9867 w 15139"/>
                <a:gd name="connsiteY3" fmla="*/ 7122 h 7569"/>
                <a:gd name="connsiteX4" fmla="*/ 7747 w 15139"/>
                <a:gd name="connsiteY4" fmla="*/ 91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47" y="9165"/>
                  </a:moveTo>
                  <a:cubicBezTo>
                    <a:pt x="6687" y="9090"/>
                    <a:pt x="5855" y="8560"/>
                    <a:pt x="5703" y="7652"/>
                  </a:cubicBezTo>
                  <a:cubicBezTo>
                    <a:pt x="5477" y="5986"/>
                    <a:pt x="6763" y="5759"/>
                    <a:pt x="7974" y="5684"/>
                  </a:cubicBezTo>
                  <a:cubicBezTo>
                    <a:pt x="8958" y="5608"/>
                    <a:pt x="9715" y="6213"/>
                    <a:pt x="9867" y="7122"/>
                  </a:cubicBezTo>
                  <a:cubicBezTo>
                    <a:pt x="10245" y="8938"/>
                    <a:pt x="8807" y="8938"/>
                    <a:pt x="7747" y="916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8" name="任意多边形: 形状 787"/>
            <p:cNvSpPr/>
            <p:nvPr/>
          </p:nvSpPr>
          <p:spPr>
            <a:xfrm>
              <a:off x="5887856" y="2076116"/>
              <a:ext cx="15139" cy="15139"/>
            </a:xfrm>
            <a:custGeom>
              <a:avLst/>
              <a:gdLst>
                <a:gd name="connsiteX0" fmla="*/ 9545 w 15139"/>
                <a:gd name="connsiteY0" fmla="*/ 8886 h 15139"/>
                <a:gd name="connsiteX1" fmla="*/ 5836 w 15139"/>
                <a:gd name="connsiteY1" fmla="*/ 8584 h 15139"/>
                <a:gd name="connsiteX2" fmla="*/ 7274 w 15139"/>
                <a:gd name="connsiteY2" fmla="*/ 5707 h 15139"/>
                <a:gd name="connsiteX3" fmla="*/ 9545 w 15139"/>
                <a:gd name="connsiteY3" fmla="*/ 8886 h 15139"/>
                <a:gd name="connsiteX4" fmla="*/ 9545 w 15139"/>
                <a:gd name="connsiteY4" fmla="*/ 8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5" y="8886"/>
                  </a:moveTo>
                  <a:cubicBezTo>
                    <a:pt x="8259" y="8962"/>
                    <a:pt x="6745" y="10930"/>
                    <a:pt x="5836" y="8584"/>
                  </a:cubicBezTo>
                  <a:cubicBezTo>
                    <a:pt x="5382" y="7448"/>
                    <a:pt x="5912" y="5934"/>
                    <a:pt x="7274" y="5707"/>
                  </a:cubicBezTo>
                  <a:cubicBezTo>
                    <a:pt x="9545" y="5405"/>
                    <a:pt x="9243" y="7448"/>
                    <a:pt x="9545" y="8886"/>
                  </a:cubicBezTo>
                  <a:lnTo>
                    <a:pt x="9545" y="8886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9" name="任意多边形: 形状 788"/>
            <p:cNvSpPr/>
            <p:nvPr/>
          </p:nvSpPr>
          <p:spPr>
            <a:xfrm>
              <a:off x="5859402" y="2083064"/>
              <a:ext cx="15139" cy="7570"/>
            </a:xfrm>
            <a:custGeom>
              <a:avLst/>
              <a:gdLst>
                <a:gd name="connsiteX0" fmla="*/ 5677 w 15139"/>
                <a:gd name="connsiteY0" fmla="*/ 5723 h 7569"/>
                <a:gd name="connsiteX1" fmla="*/ 13247 w 15139"/>
                <a:gd name="connsiteY1" fmla="*/ 7691 h 7569"/>
                <a:gd name="connsiteX2" fmla="*/ 5677 w 15139"/>
                <a:gd name="connsiteY2" fmla="*/ 57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723"/>
                  </a:moveTo>
                  <a:cubicBezTo>
                    <a:pt x="8251" y="6101"/>
                    <a:pt x="11354" y="4587"/>
                    <a:pt x="13247" y="7691"/>
                  </a:cubicBezTo>
                  <a:cubicBezTo>
                    <a:pt x="10673" y="7161"/>
                    <a:pt x="7570" y="8675"/>
                    <a:pt x="5677" y="5723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0" name="任意多边形: 形状 789"/>
            <p:cNvSpPr/>
            <p:nvPr/>
          </p:nvSpPr>
          <p:spPr>
            <a:xfrm>
              <a:off x="5857661" y="208114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888" y="6964"/>
                    <a:pt x="7418" y="7645"/>
                  </a:cubicBezTo>
                  <a:cubicBezTo>
                    <a:pt x="6434" y="7342"/>
                    <a:pt x="5829" y="6661"/>
                    <a:pt x="5677" y="5677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1" name="任意多边形: 形状 790"/>
            <p:cNvSpPr/>
            <p:nvPr/>
          </p:nvSpPr>
          <p:spPr>
            <a:xfrm>
              <a:off x="5873860" y="2080734"/>
              <a:ext cx="7570" cy="7570"/>
            </a:xfrm>
            <a:custGeom>
              <a:avLst/>
              <a:gdLst>
                <a:gd name="connsiteX0" fmla="*/ 8402 w 7569"/>
                <a:gd name="connsiteY0" fmla="*/ 6236 h 7569"/>
                <a:gd name="connsiteX1" fmla="*/ 6585 w 7569"/>
                <a:gd name="connsiteY1" fmla="*/ 8204 h 7569"/>
                <a:gd name="connsiteX2" fmla="*/ 5677 w 7569"/>
                <a:gd name="connsiteY2" fmla="*/ 7220 h 7569"/>
                <a:gd name="connsiteX3" fmla="*/ 6434 w 7569"/>
                <a:gd name="connsiteY3" fmla="*/ 6085 h 7569"/>
                <a:gd name="connsiteX4" fmla="*/ 6434 w 7569"/>
                <a:gd name="connsiteY4" fmla="*/ 6085 h 7569"/>
                <a:gd name="connsiteX5" fmla="*/ 8251 w 7569"/>
                <a:gd name="connsiteY5" fmla="*/ 6009 h 7569"/>
                <a:gd name="connsiteX6" fmla="*/ 8402 w 7569"/>
                <a:gd name="connsiteY6" fmla="*/ 623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402" y="6236"/>
                  </a:moveTo>
                  <a:cubicBezTo>
                    <a:pt x="7796" y="6917"/>
                    <a:pt x="7191" y="7523"/>
                    <a:pt x="6585" y="8204"/>
                  </a:cubicBezTo>
                  <a:cubicBezTo>
                    <a:pt x="6282" y="7901"/>
                    <a:pt x="5980" y="7523"/>
                    <a:pt x="5677" y="7220"/>
                  </a:cubicBezTo>
                  <a:cubicBezTo>
                    <a:pt x="5904" y="6842"/>
                    <a:pt x="6207" y="6463"/>
                    <a:pt x="6434" y="6085"/>
                  </a:cubicBezTo>
                  <a:lnTo>
                    <a:pt x="6434" y="6085"/>
                  </a:lnTo>
                  <a:cubicBezTo>
                    <a:pt x="7040" y="5555"/>
                    <a:pt x="7645" y="5555"/>
                    <a:pt x="8251" y="6009"/>
                  </a:cubicBezTo>
                  <a:lnTo>
                    <a:pt x="8402" y="6236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2" name="任意多边形: 形状 791"/>
            <p:cNvSpPr/>
            <p:nvPr/>
          </p:nvSpPr>
          <p:spPr>
            <a:xfrm>
              <a:off x="5872725" y="2082656"/>
              <a:ext cx="7570" cy="7570"/>
            </a:xfrm>
            <a:custGeom>
              <a:avLst/>
              <a:gdLst>
                <a:gd name="connsiteX0" fmla="*/ 5677 w 7569"/>
                <a:gd name="connsiteY0" fmla="*/ 8024 h 7569"/>
                <a:gd name="connsiteX1" fmla="*/ 5677 w 7569"/>
                <a:gd name="connsiteY1" fmla="*/ 6131 h 7569"/>
                <a:gd name="connsiteX2" fmla="*/ 5677 w 7569"/>
                <a:gd name="connsiteY2" fmla="*/ 6131 h 7569"/>
                <a:gd name="connsiteX3" fmla="*/ 7570 w 7569"/>
                <a:gd name="connsiteY3" fmla="*/ 6131 h 7569"/>
                <a:gd name="connsiteX4" fmla="*/ 7797 w 7569"/>
                <a:gd name="connsiteY4" fmla="*/ 6358 h 7569"/>
                <a:gd name="connsiteX5" fmla="*/ 5677 w 7569"/>
                <a:gd name="connsiteY5" fmla="*/ 80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8024"/>
                  </a:moveTo>
                  <a:cubicBezTo>
                    <a:pt x="5677" y="7418"/>
                    <a:pt x="5677" y="6737"/>
                    <a:pt x="5677" y="6131"/>
                  </a:cubicBezTo>
                  <a:lnTo>
                    <a:pt x="5677" y="6131"/>
                  </a:lnTo>
                  <a:cubicBezTo>
                    <a:pt x="6283" y="5526"/>
                    <a:pt x="6888" y="5526"/>
                    <a:pt x="7570" y="6131"/>
                  </a:cubicBezTo>
                  <a:lnTo>
                    <a:pt x="7797" y="6358"/>
                  </a:lnTo>
                  <a:cubicBezTo>
                    <a:pt x="7343" y="7267"/>
                    <a:pt x="6661" y="7872"/>
                    <a:pt x="5677" y="802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3" name="任意多边形: 形状 792"/>
            <p:cNvSpPr/>
            <p:nvPr/>
          </p:nvSpPr>
          <p:spPr>
            <a:xfrm>
              <a:off x="6550004" y="1596540"/>
              <a:ext cx="30278" cy="37848"/>
            </a:xfrm>
            <a:custGeom>
              <a:avLst/>
              <a:gdLst>
                <a:gd name="connsiteX0" fmla="*/ 29867 w 30278"/>
                <a:gd name="connsiteY0" fmla="*/ 11279 h 37847"/>
                <a:gd name="connsiteX1" fmla="*/ 31684 w 30278"/>
                <a:gd name="connsiteY1" fmla="*/ 13247 h 37847"/>
                <a:gd name="connsiteX2" fmla="*/ 26158 w 30278"/>
                <a:gd name="connsiteY2" fmla="*/ 26569 h 37847"/>
                <a:gd name="connsiteX3" fmla="*/ 24190 w 30278"/>
                <a:gd name="connsiteY3" fmla="*/ 30278 h 37847"/>
                <a:gd name="connsiteX4" fmla="*/ 24190 w 30278"/>
                <a:gd name="connsiteY4" fmla="*/ 30278 h 37847"/>
                <a:gd name="connsiteX5" fmla="*/ 14652 w 30278"/>
                <a:gd name="connsiteY5" fmla="*/ 30354 h 37847"/>
                <a:gd name="connsiteX6" fmla="*/ 9051 w 30278"/>
                <a:gd name="connsiteY6" fmla="*/ 5677 h 37847"/>
                <a:gd name="connsiteX7" fmla="*/ 25552 w 30278"/>
                <a:gd name="connsiteY7" fmla="*/ 11884 h 37847"/>
                <a:gd name="connsiteX8" fmla="*/ 29867 w 30278"/>
                <a:gd name="connsiteY8" fmla="*/ 1127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9867" y="11279"/>
                  </a:moveTo>
                  <a:cubicBezTo>
                    <a:pt x="30473" y="11960"/>
                    <a:pt x="31078" y="12565"/>
                    <a:pt x="31684" y="13247"/>
                  </a:cubicBezTo>
                  <a:cubicBezTo>
                    <a:pt x="26309" y="16199"/>
                    <a:pt x="29337" y="22633"/>
                    <a:pt x="26158" y="26569"/>
                  </a:cubicBezTo>
                  <a:cubicBezTo>
                    <a:pt x="24871" y="27477"/>
                    <a:pt x="25250" y="29294"/>
                    <a:pt x="24190" y="30278"/>
                  </a:cubicBezTo>
                  <a:lnTo>
                    <a:pt x="24190" y="30278"/>
                  </a:lnTo>
                  <a:cubicBezTo>
                    <a:pt x="21011" y="35123"/>
                    <a:pt x="17832" y="34593"/>
                    <a:pt x="14652" y="30354"/>
                  </a:cubicBezTo>
                  <a:cubicBezTo>
                    <a:pt x="4736" y="21649"/>
                    <a:pt x="3298" y="15215"/>
                    <a:pt x="9051" y="5677"/>
                  </a:cubicBezTo>
                  <a:cubicBezTo>
                    <a:pt x="14577" y="7570"/>
                    <a:pt x="21843" y="4693"/>
                    <a:pt x="25552" y="11884"/>
                  </a:cubicBezTo>
                  <a:cubicBezTo>
                    <a:pt x="25780" y="12263"/>
                    <a:pt x="28353" y="11506"/>
                    <a:pt x="29867" y="1127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4" name="任意多边形: 形状 793"/>
            <p:cNvSpPr/>
            <p:nvPr/>
          </p:nvSpPr>
          <p:spPr>
            <a:xfrm>
              <a:off x="6518989" y="1575270"/>
              <a:ext cx="30278" cy="52987"/>
            </a:xfrm>
            <a:custGeom>
              <a:avLst/>
              <a:gdLst>
                <a:gd name="connsiteX0" fmla="*/ 22883 w 30278"/>
                <a:gd name="connsiteY0" fmla="*/ 45871 h 52986"/>
                <a:gd name="connsiteX1" fmla="*/ 21975 w 30278"/>
                <a:gd name="connsiteY1" fmla="*/ 45947 h 52986"/>
                <a:gd name="connsiteX2" fmla="*/ 21066 w 30278"/>
                <a:gd name="connsiteY2" fmla="*/ 45947 h 52986"/>
                <a:gd name="connsiteX3" fmla="*/ 16222 w 30278"/>
                <a:gd name="connsiteY3" fmla="*/ 42389 h 52986"/>
                <a:gd name="connsiteX4" fmla="*/ 21066 w 30278"/>
                <a:gd name="connsiteY4" fmla="*/ 45871 h 52986"/>
                <a:gd name="connsiteX5" fmla="*/ 20915 w 30278"/>
                <a:gd name="connsiteY5" fmla="*/ 47612 h 52986"/>
                <a:gd name="connsiteX6" fmla="*/ 7819 w 30278"/>
                <a:gd name="connsiteY6" fmla="*/ 47461 h 52986"/>
                <a:gd name="connsiteX7" fmla="*/ 7668 w 30278"/>
                <a:gd name="connsiteY7" fmla="*/ 45720 h 52986"/>
                <a:gd name="connsiteX8" fmla="*/ 8046 w 30278"/>
                <a:gd name="connsiteY8" fmla="*/ 31641 h 52986"/>
                <a:gd name="connsiteX9" fmla="*/ 11755 w 30278"/>
                <a:gd name="connsiteY9" fmla="*/ 28764 h 52986"/>
                <a:gd name="connsiteX10" fmla="*/ 13724 w 30278"/>
                <a:gd name="connsiteY10" fmla="*/ 26796 h 52986"/>
                <a:gd name="connsiteX11" fmla="*/ 14783 w 30278"/>
                <a:gd name="connsiteY11" fmla="*/ 24525 h 52986"/>
                <a:gd name="connsiteX12" fmla="*/ 15389 w 30278"/>
                <a:gd name="connsiteY12" fmla="*/ 5677 h 52986"/>
                <a:gd name="connsiteX13" fmla="*/ 26894 w 30278"/>
                <a:gd name="connsiteY13" fmla="*/ 9462 h 52986"/>
                <a:gd name="connsiteX14" fmla="*/ 25154 w 30278"/>
                <a:gd name="connsiteY14" fmla="*/ 13625 h 52986"/>
                <a:gd name="connsiteX15" fmla="*/ 28787 w 30278"/>
                <a:gd name="connsiteY15" fmla="*/ 38075 h 52986"/>
                <a:gd name="connsiteX16" fmla="*/ 22883 w 30278"/>
                <a:gd name="connsiteY16" fmla="*/ 45871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52986">
                  <a:moveTo>
                    <a:pt x="22883" y="45871"/>
                  </a:moveTo>
                  <a:lnTo>
                    <a:pt x="21975" y="45947"/>
                  </a:lnTo>
                  <a:lnTo>
                    <a:pt x="21066" y="45947"/>
                  </a:lnTo>
                  <a:cubicBezTo>
                    <a:pt x="19401" y="44887"/>
                    <a:pt x="19249" y="41860"/>
                    <a:pt x="16222" y="42389"/>
                  </a:cubicBezTo>
                  <a:cubicBezTo>
                    <a:pt x="17206" y="44585"/>
                    <a:pt x="20082" y="43979"/>
                    <a:pt x="21066" y="45871"/>
                  </a:cubicBezTo>
                  <a:cubicBezTo>
                    <a:pt x="20990" y="46477"/>
                    <a:pt x="20915" y="47083"/>
                    <a:pt x="20915" y="47612"/>
                  </a:cubicBezTo>
                  <a:cubicBezTo>
                    <a:pt x="16524" y="47537"/>
                    <a:pt x="12210" y="47537"/>
                    <a:pt x="7819" y="47461"/>
                  </a:cubicBezTo>
                  <a:cubicBezTo>
                    <a:pt x="7744" y="46931"/>
                    <a:pt x="7668" y="46326"/>
                    <a:pt x="7668" y="45720"/>
                  </a:cubicBezTo>
                  <a:cubicBezTo>
                    <a:pt x="3429" y="40876"/>
                    <a:pt x="7138" y="36334"/>
                    <a:pt x="8046" y="31641"/>
                  </a:cubicBezTo>
                  <a:cubicBezTo>
                    <a:pt x="8652" y="29900"/>
                    <a:pt x="9485" y="27326"/>
                    <a:pt x="11755" y="28764"/>
                  </a:cubicBezTo>
                  <a:cubicBezTo>
                    <a:pt x="16676" y="32019"/>
                    <a:pt x="11983" y="26266"/>
                    <a:pt x="13724" y="26796"/>
                  </a:cubicBezTo>
                  <a:cubicBezTo>
                    <a:pt x="13951" y="25964"/>
                    <a:pt x="14253" y="25207"/>
                    <a:pt x="14783" y="24525"/>
                  </a:cubicBezTo>
                  <a:cubicBezTo>
                    <a:pt x="18871" y="18318"/>
                    <a:pt x="12058" y="11808"/>
                    <a:pt x="15389" y="5677"/>
                  </a:cubicBezTo>
                  <a:cubicBezTo>
                    <a:pt x="19552" y="5980"/>
                    <a:pt x="23867" y="5829"/>
                    <a:pt x="26894" y="9462"/>
                  </a:cubicBezTo>
                  <a:cubicBezTo>
                    <a:pt x="26138" y="10749"/>
                    <a:pt x="24699" y="11884"/>
                    <a:pt x="25154" y="13625"/>
                  </a:cubicBezTo>
                  <a:cubicBezTo>
                    <a:pt x="27122" y="21649"/>
                    <a:pt x="27576" y="29975"/>
                    <a:pt x="28787" y="38075"/>
                  </a:cubicBezTo>
                  <a:cubicBezTo>
                    <a:pt x="28938" y="42465"/>
                    <a:pt x="23488" y="42314"/>
                    <a:pt x="22883" y="45871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5" name="任意多边形: 形状 794"/>
            <p:cNvSpPr/>
            <p:nvPr/>
          </p:nvSpPr>
          <p:spPr>
            <a:xfrm>
              <a:off x="6510959" y="1569010"/>
              <a:ext cx="30278" cy="45417"/>
            </a:xfrm>
            <a:custGeom>
              <a:avLst/>
              <a:gdLst>
                <a:gd name="connsiteX0" fmla="*/ 23267 w 30278"/>
                <a:gd name="connsiteY0" fmla="*/ 31163 h 45417"/>
                <a:gd name="connsiteX1" fmla="*/ 23267 w 30278"/>
                <a:gd name="connsiteY1" fmla="*/ 41306 h 45417"/>
                <a:gd name="connsiteX2" fmla="*/ 19179 w 30278"/>
                <a:gd name="connsiteY2" fmla="*/ 36235 h 45417"/>
                <a:gd name="connsiteX3" fmla="*/ 17590 w 30278"/>
                <a:gd name="connsiteY3" fmla="*/ 38808 h 45417"/>
                <a:gd name="connsiteX4" fmla="*/ 15244 w 30278"/>
                <a:gd name="connsiteY4" fmla="*/ 39490 h 45417"/>
                <a:gd name="connsiteX5" fmla="*/ 11080 w 30278"/>
                <a:gd name="connsiteY5" fmla="*/ 36538 h 45417"/>
                <a:gd name="connsiteX6" fmla="*/ 11383 w 30278"/>
                <a:gd name="connsiteY6" fmla="*/ 32828 h 45417"/>
                <a:gd name="connsiteX7" fmla="*/ 14789 w 30278"/>
                <a:gd name="connsiteY7" fmla="*/ 26016 h 45417"/>
                <a:gd name="connsiteX8" fmla="*/ 13578 w 30278"/>
                <a:gd name="connsiteY8" fmla="*/ 24124 h 45417"/>
                <a:gd name="connsiteX9" fmla="*/ 6160 w 30278"/>
                <a:gd name="connsiteY9" fmla="*/ 15797 h 45417"/>
                <a:gd name="connsiteX10" fmla="*/ 11913 w 30278"/>
                <a:gd name="connsiteY10" fmla="*/ 12164 h 45417"/>
                <a:gd name="connsiteX11" fmla="*/ 17287 w 30278"/>
                <a:gd name="connsiteY11" fmla="*/ 8909 h 45417"/>
                <a:gd name="connsiteX12" fmla="*/ 20996 w 30278"/>
                <a:gd name="connsiteY12" fmla="*/ 5805 h 45417"/>
                <a:gd name="connsiteX13" fmla="*/ 23343 w 30278"/>
                <a:gd name="connsiteY13" fmla="*/ 12012 h 45417"/>
                <a:gd name="connsiteX14" fmla="*/ 26598 w 30278"/>
                <a:gd name="connsiteY14" fmla="*/ 30633 h 45417"/>
                <a:gd name="connsiteX15" fmla="*/ 23267 w 30278"/>
                <a:gd name="connsiteY15" fmla="*/ 3116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3267" y="31163"/>
                  </a:moveTo>
                  <a:cubicBezTo>
                    <a:pt x="23267" y="34418"/>
                    <a:pt x="23267" y="37749"/>
                    <a:pt x="23267" y="41306"/>
                  </a:cubicBezTo>
                  <a:cubicBezTo>
                    <a:pt x="20467" y="40095"/>
                    <a:pt x="21677" y="36613"/>
                    <a:pt x="19179" y="36235"/>
                  </a:cubicBezTo>
                  <a:cubicBezTo>
                    <a:pt x="17590" y="35932"/>
                    <a:pt x="17741" y="37673"/>
                    <a:pt x="17590" y="38808"/>
                  </a:cubicBezTo>
                  <a:cubicBezTo>
                    <a:pt x="16909" y="39414"/>
                    <a:pt x="16152" y="39641"/>
                    <a:pt x="15244" y="39490"/>
                  </a:cubicBezTo>
                  <a:cubicBezTo>
                    <a:pt x="13502" y="38960"/>
                    <a:pt x="11989" y="38203"/>
                    <a:pt x="11080" y="36538"/>
                  </a:cubicBezTo>
                  <a:cubicBezTo>
                    <a:pt x="10626" y="35251"/>
                    <a:pt x="10777" y="33964"/>
                    <a:pt x="11383" y="32828"/>
                  </a:cubicBezTo>
                  <a:cubicBezTo>
                    <a:pt x="13351" y="30936"/>
                    <a:pt x="15849" y="29347"/>
                    <a:pt x="14789" y="26016"/>
                  </a:cubicBezTo>
                  <a:cubicBezTo>
                    <a:pt x="14411" y="25335"/>
                    <a:pt x="14032" y="24729"/>
                    <a:pt x="13578" y="24124"/>
                  </a:cubicBezTo>
                  <a:cubicBezTo>
                    <a:pt x="10626" y="21777"/>
                    <a:pt x="3813" y="22837"/>
                    <a:pt x="6160" y="15797"/>
                  </a:cubicBezTo>
                  <a:cubicBezTo>
                    <a:pt x="7371" y="13526"/>
                    <a:pt x="10853" y="14813"/>
                    <a:pt x="11913" y="12164"/>
                  </a:cubicBezTo>
                  <a:cubicBezTo>
                    <a:pt x="13730" y="11104"/>
                    <a:pt x="15698" y="10271"/>
                    <a:pt x="17287" y="8909"/>
                  </a:cubicBezTo>
                  <a:cubicBezTo>
                    <a:pt x="18498" y="7849"/>
                    <a:pt x="18877" y="5048"/>
                    <a:pt x="20996" y="5805"/>
                  </a:cubicBezTo>
                  <a:cubicBezTo>
                    <a:pt x="23873" y="6789"/>
                    <a:pt x="23418" y="9590"/>
                    <a:pt x="23343" y="12012"/>
                  </a:cubicBezTo>
                  <a:cubicBezTo>
                    <a:pt x="25992" y="17917"/>
                    <a:pt x="26295" y="24351"/>
                    <a:pt x="26598" y="30633"/>
                  </a:cubicBezTo>
                  <a:cubicBezTo>
                    <a:pt x="26674" y="33434"/>
                    <a:pt x="24402" y="31087"/>
                    <a:pt x="23267" y="3116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6" name="任意多边形: 形状 795"/>
            <p:cNvSpPr/>
            <p:nvPr/>
          </p:nvSpPr>
          <p:spPr>
            <a:xfrm>
              <a:off x="6544974" y="1626742"/>
              <a:ext cx="30278" cy="30278"/>
            </a:xfrm>
            <a:custGeom>
              <a:avLst/>
              <a:gdLst>
                <a:gd name="connsiteX0" fmla="*/ 25586 w 30278"/>
                <a:gd name="connsiteY0" fmla="*/ 19227 h 30278"/>
                <a:gd name="connsiteX1" fmla="*/ 23618 w 30278"/>
                <a:gd name="connsiteY1" fmla="*/ 26645 h 30278"/>
                <a:gd name="connsiteX2" fmla="*/ 19758 w 30278"/>
                <a:gd name="connsiteY2" fmla="*/ 26645 h 30278"/>
                <a:gd name="connsiteX3" fmla="*/ 15368 w 30278"/>
                <a:gd name="connsiteY3" fmla="*/ 22860 h 30278"/>
                <a:gd name="connsiteX4" fmla="*/ 11583 w 30278"/>
                <a:gd name="connsiteY4" fmla="*/ 20362 h 30278"/>
                <a:gd name="connsiteX5" fmla="*/ 9085 w 30278"/>
                <a:gd name="connsiteY5" fmla="*/ 19681 h 30278"/>
                <a:gd name="connsiteX6" fmla="*/ 6360 w 30278"/>
                <a:gd name="connsiteY6" fmla="*/ 13171 h 30278"/>
                <a:gd name="connsiteX7" fmla="*/ 15897 w 30278"/>
                <a:gd name="connsiteY7" fmla="*/ 5753 h 30278"/>
                <a:gd name="connsiteX8" fmla="*/ 23618 w 30278"/>
                <a:gd name="connsiteY8" fmla="*/ 13247 h 30278"/>
                <a:gd name="connsiteX9" fmla="*/ 23770 w 30278"/>
                <a:gd name="connsiteY9" fmla="*/ 14837 h 30278"/>
                <a:gd name="connsiteX10" fmla="*/ 25586 w 30278"/>
                <a:gd name="connsiteY10" fmla="*/ 19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5586" y="19227"/>
                  </a:moveTo>
                  <a:cubicBezTo>
                    <a:pt x="25662" y="21876"/>
                    <a:pt x="24830" y="24374"/>
                    <a:pt x="23618" y="26645"/>
                  </a:cubicBezTo>
                  <a:cubicBezTo>
                    <a:pt x="22332" y="26645"/>
                    <a:pt x="21045" y="26645"/>
                    <a:pt x="19758" y="26645"/>
                  </a:cubicBezTo>
                  <a:cubicBezTo>
                    <a:pt x="18395" y="25283"/>
                    <a:pt x="16049" y="24980"/>
                    <a:pt x="15368" y="22860"/>
                  </a:cubicBezTo>
                  <a:cubicBezTo>
                    <a:pt x="15368" y="20135"/>
                    <a:pt x="13400" y="20362"/>
                    <a:pt x="11583" y="20362"/>
                  </a:cubicBezTo>
                  <a:cubicBezTo>
                    <a:pt x="10675" y="20287"/>
                    <a:pt x="9917" y="20060"/>
                    <a:pt x="9085" y="19681"/>
                  </a:cubicBezTo>
                  <a:cubicBezTo>
                    <a:pt x="6663" y="18092"/>
                    <a:pt x="4543" y="16502"/>
                    <a:pt x="6360" y="13171"/>
                  </a:cubicBezTo>
                  <a:cubicBezTo>
                    <a:pt x="9009" y="10068"/>
                    <a:pt x="10220" y="4996"/>
                    <a:pt x="15897" y="5753"/>
                  </a:cubicBezTo>
                  <a:cubicBezTo>
                    <a:pt x="19455" y="7267"/>
                    <a:pt x="21802" y="9916"/>
                    <a:pt x="23618" y="13247"/>
                  </a:cubicBezTo>
                  <a:cubicBezTo>
                    <a:pt x="23694" y="13777"/>
                    <a:pt x="23770" y="14307"/>
                    <a:pt x="23770" y="14837"/>
                  </a:cubicBezTo>
                  <a:cubicBezTo>
                    <a:pt x="25132" y="15972"/>
                    <a:pt x="26495" y="17107"/>
                    <a:pt x="25586" y="1922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7" name="任意多边形: 形状 796"/>
            <p:cNvSpPr/>
            <p:nvPr/>
          </p:nvSpPr>
          <p:spPr>
            <a:xfrm>
              <a:off x="6535890" y="1579206"/>
              <a:ext cx="15139" cy="37848"/>
            </a:xfrm>
            <a:custGeom>
              <a:avLst/>
              <a:gdLst>
                <a:gd name="connsiteX0" fmla="*/ 11734 w 15139"/>
                <a:gd name="connsiteY0" fmla="*/ 34290 h 37847"/>
                <a:gd name="connsiteX1" fmla="*/ 6966 w 15139"/>
                <a:gd name="connsiteY1" fmla="*/ 30202 h 37847"/>
                <a:gd name="connsiteX2" fmla="*/ 7571 w 15139"/>
                <a:gd name="connsiteY2" fmla="*/ 22406 h 37847"/>
                <a:gd name="connsiteX3" fmla="*/ 5679 w 15139"/>
                <a:gd name="connsiteY3" fmla="*/ 6585 h 37847"/>
                <a:gd name="connsiteX4" fmla="*/ 9918 w 15139"/>
                <a:gd name="connsiteY4" fmla="*/ 5677 h 37847"/>
                <a:gd name="connsiteX5" fmla="*/ 9918 w 15139"/>
                <a:gd name="connsiteY5" fmla="*/ 5677 h 37847"/>
                <a:gd name="connsiteX6" fmla="*/ 13702 w 15139"/>
                <a:gd name="connsiteY6" fmla="*/ 15215 h 37847"/>
                <a:gd name="connsiteX7" fmla="*/ 11734 w 15139"/>
                <a:gd name="connsiteY7" fmla="*/ 342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7847">
                  <a:moveTo>
                    <a:pt x="11734" y="34290"/>
                  </a:moveTo>
                  <a:cubicBezTo>
                    <a:pt x="6814" y="36409"/>
                    <a:pt x="5603" y="30959"/>
                    <a:pt x="6966" y="30202"/>
                  </a:cubicBezTo>
                  <a:cubicBezTo>
                    <a:pt x="12189" y="27250"/>
                    <a:pt x="8555" y="25434"/>
                    <a:pt x="7571" y="22406"/>
                  </a:cubicBezTo>
                  <a:cubicBezTo>
                    <a:pt x="5982" y="17410"/>
                    <a:pt x="5830" y="11884"/>
                    <a:pt x="5679" y="6585"/>
                  </a:cubicBezTo>
                  <a:cubicBezTo>
                    <a:pt x="5603" y="5374"/>
                    <a:pt x="8479" y="5904"/>
                    <a:pt x="9918" y="5677"/>
                  </a:cubicBezTo>
                  <a:lnTo>
                    <a:pt x="9918" y="5677"/>
                  </a:lnTo>
                  <a:cubicBezTo>
                    <a:pt x="10447" y="9159"/>
                    <a:pt x="12189" y="12187"/>
                    <a:pt x="13702" y="15215"/>
                  </a:cubicBezTo>
                  <a:cubicBezTo>
                    <a:pt x="16579" y="21952"/>
                    <a:pt x="14384" y="28159"/>
                    <a:pt x="11734" y="34290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8" name="任意多边形: 形状 797"/>
            <p:cNvSpPr/>
            <p:nvPr/>
          </p:nvSpPr>
          <p:spPr>
            <a:xfrm>
              <a:off x="6555118" y="1621141"/>
              <a:ext cx="22709" cy="22709"/>
            </a:xfrm>
            <a:custGeom>
              <a:avLst/>
              <a:gdLst>
                <a:gd name="connsiteX0" fmla="*/ 13398 w 22708"/>
                <a:gd name="connsiteY0" fmla="*/ 18924 h 22708"/>
                <a:gd name="connsiteX1" fmla="*/ 5677 w 22708"/>
                <a:gd name="connsiteY1" fmla="*/ 11430 h 22708"/>
                <a:gd name="connsiteX2" fmla="*/ 9462 w 22708"/>
                <a:gd name="connsiteY2" fmla="*/ 5753 h 22708"/>
                <a:gd name="connsiteX3" fmla="*/ 18999 w 22708"/>
                <a:gd name="connsiteY3" fmla="*/ 5677 h 22708"/>
                <a:gd name="connsiteX4" fmla="*/ 20892 w 22708"/>
                <a:gd name="connsiteY4" fmla="*/ 13322 h 22708"/>
                <a:gd name="connsiteX5" fmla="*/ 13398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398" y="18924"/>
                  </a:moveTo>
                  <a:cubicBezTo>
                    <a:pt x="10067" y="17259"/>
                    <a:pt x="7645" y="14533"/>
                    <a:pt x="5677" y="11430"/>
                  </a:cubicBezTo>
                  <a:cubicBezTo>
                    <a:pt x="11203" y="12338"/>
                    <a:pt x="10446" y="9083"/>
                    <a:pt x="9462" y="5753"/>
                  </a:cubicBezTo>
                  <a:cubicBezTo>
                    <a:pt x="12641" y="7721"/>
                    <a:pt x="15820" y="8024"/>
                    <a:pt x="18999" y="5677"/>
                  </a:cubicBezTo>
                  <a:cubicBezTo>
                    <a:pt x="19605" y="8251"/>
                    <a:pt x="20286" y="10749"/>
                    <a:pt x="20892" y="13322"/>
                  </a:cubicBezTo>
                  <a:cubicBezTo>
                    <a:pt x="16956" y="13171"/>
                    <a:pt x="12565" y="12565"/>
                    <a:pt x="13398" y="18924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9" name="任意多边形: 形状 798"/>
            <p:cNvSpPr/>
            <p:nvPr/>
          </p:nvSpPr>
          <p:spPr>
            <a:xfrm>
              <a:off x="6543583" y="1616145"/>
              <a:ext cx="7570" cy="15139"/>
            </a:xfrm>
            <a:custGeom>
              <a:avLst/>
              <a:gdLst>
                <a:gd name="connsiteX0" fmla="*/ 6539 w 7569"/>
                <a:gd name="connsiteY0" fmla="*/ 5677 h 15139"/>
                <a:gd name="connsiteX1" fmla="*/ 7221 w 7569"/>
                <a:gd name="connsiteY1" fmla="*/ 12641 h 15139"/>
                <a:gd name="connsiteX2" fmla="*/ 6539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6539" y="5677"/>
                  </a:moveTo>
                  <a:cubicBezTo>
                    <a:pt x="10778" y="8024"/>
                    <a:pt x="8659" y="10370"/>
                    <a:pt x="7221" y="12641"/>
                  </a:cubicBezTo>
                  <a:cubicBezTo>
                    <a:pt x="4647" y="10597"/>
                    <a:pt x="5933" y="8326"/>
                    <a:pt x="6539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0" name="任意多边形: 形状 799"/>
            <p:cNvSpPr/>
            <p:nvPr/>
          </p:nvSpPr>
          <p:spPr>
            <a:xfrm>
              <a:off x="6539146" y="1579281"/>
              <a:ext cx="15139" cy="15139"/>
            </a:xfrm>
            <a:custGeom>
              <a:avLst/>
              <a:gdLst>
                <a:gd name="connsiteX0" fmla="*/ 10371 w 15139"/>
                <a:gd name="connsiteY0" fmla="*/ 15215 h 15139"/>
                <a:gd name="connsiteX1" fmla="*/ 6586 w 15139"/>
                <a:gd name="connsiteY1" fmla="*/ 5677 h 15139"/>
                <a:gd name="connsiteX2" fmla="*/ 10371 w 15139"/>
                <a:gd name="connsiteY2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71" y="15215"/>
                  </a:moveTo>
                  <a:cubicBezTo>
                    <a:pt x="8403" y="12338"/>
                    <a:pt x="3710" y="10446"/>
                    <a:pt x="6586" y="5677"/>
                  </a:cubicBezTo>
                  <a:cubicBezTo>
                    <a:pt x="9538" y="8175"/>
                    <a:pt x="10296" y="11506"/>
                    <a:pt x="10371" y="15215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1" name="任意多边形: 形状 800"/>
            <p:cNvSpPr/>
            <p:nvPr/>
          </p:nvSpPr>
          <p:spPr>
            <a:xfrm>
              <a:off x="6543613" y="1634312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11506 w 15139"/>
                <a:gd name="connsiteY1" fmla="*/ 11506 h 15139"/>
                <a:gd name="connsiteX2" fmla="*/ 9084 w 15139"/>
                <a:gd name="connsiteY2" fmla="*/ 14231 h 15139"/>
                <a:gd name="connsiteX3" fmla="*/ 5677 w 15139"/>
                <a:gd name="connsiteY3" fmla="*/ 1332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7191" y="8781"/>
                    <a:pt x="10446" y="9462"/>
                    <a:pt x="11506" y="11506"/>
                  </a:cubicBezTo>
                  <a:cubicBezTo>
                    <a:pt x="11203" y="12793"/>
                    <a:pt x="10294" y="13701"/>
                    <a:pt x="9084" y="14231"/>
                  </a:cubicBezTo>
                  <a:cubicBezTo>
                    <a:pt x="7796" y="14609"/>
                    <a:pt x="6585" y="14382"/>
                    <a:pt x="5677" y="13322"/>
                  </a:cubicBezTo>
                  <a:cubicBezTo>
                    <a:pt x="6056" y="10749"/>
                    <a:pt x="4693" y="7645"/>
                    <a:pt x="7645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2" name="任意多边形: 形状 801"/>
            <p:cNvSpPr/>
            <p:nvPr/>
          </p:nvSpPr>
          <p:spPr>
            <a:xfrm>
              <a:off x="6543674" y="1642033"/>
              <a:ext cx="15139" cy="15139"/>
            </a:xfrm>
            <a:custGeom>
              <a:avLst/>
              <a:gdLst>
                <a:gd name="connsiteX0" fmla="*/ 5691 w 15139"/>
                <a:gd name="connsiteY0" fmla="*/ 5677 h 15139"/>
                <a:gd name="connsiteX1" fmla="*/ 9552 w 15139"/>
                <a:gd name="connsiteY1" fmla="*/ 5677 h 15139"/>
                <a:gd name="connsiteX2" fmla="*/ 10082 w 15139"/>
                <a:gd name="connsiteY2" fmla="*/ 6661 h 15139"/>
                <a:gd name="connsiteX3" fmla="*/ 8568 w 15139"/>
                <a:gd name="connsiteY3" fmla="*/ 10900 h 15139"/>
                <a:gd name="connsiteX4" fmla="*/ 7584 w 15139"/>
                <a:gd name="connsiteY4" fmla="*/ 11506 h 15139"/>
                <a:gd name="connsiteX5" fmla="*/ 569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91" y="5677"/>
                  </a:moveTo>
                  <a:cubicBezTo>
                    <a:pt x="6978" y="5677"/>
                    <a:pt x="8265" y="5677"/>
                    <a:pt x="9552" y="5677"/>
                  </a:cubicBezTo>
                  <a:cubicBezTo>
                    <a:pt x="9703" y="5980"/>
                    <a:pt x="9930" y="6358"/>
                    <a:pt x="10082" y="6661"/>
                  </a:cubicBezTo>
                  <a:cubicBezTo>
                    <a:pt x="10157" y="8251"/>
                    <a:pt x="9552" y="9613"/>
                    <a:pt x="8568" y="10900"/>
                  </a:cubicBezTo>
                  <a:cubicBezTo>
                    <a:pt x="8265" y="11127"/>
                    <a:pt x="7886" y="11279"/>
                    <a:pt x="7584" y="11506"/>
                  </a:cubicBezTo>
                  <a:cubicBezTo>
                    <a:pt x="5388" y="10067"/>
                    <a:pt x="5691" y="7797"/>
                    <a:pt x="5691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3" name="任意多边形: 形状 802"/>
            <p:cNvSpPr/>
            <p:nvPr/>
          </p:nvSpPr>
          <p:spPr>
            <a:xfrm>
              <a:off x="6545581" y="1646890"/>
              <a:ext cx="15139" cy="7570"/>
            </a:xfrm>
            <a:custGeom>
              <a:avLst/>
              <a:gdLst>
                <a:gd name="connsiteX0" fmla="*/ 9462 w 15139"/>
                <a:gd name="connsiteY0" fmla="*/ 8693 h 7569"/>
                <a:gd name="connsiteX1" fmla="*/ 5677 w 15139"/>
                <a:gd name="connsiteY1" fmla="*/ 6649 h 7569"/>
                <a:gd name="connsiteX2" fmla="*/ 5828 w 15139"/>
                <a:gd name="connsiteY2" fmla="*/ 6498 h 7569"/>
                <a:gd name="connsiteX3" fmla="*/ 9916 w 15139"/>
                <a:gd name="connsiteY3" fmla="*/ 7482 h 7569"/>
                <a:gd name="connsiteX4" fmla="*/ 9462 w 15139"/>
                <a:gd name="connsiteY4" fmla="*/ 869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8693"/>
                  </a:moveTo>
                  <a:cubicBezTo>
                    <a:pt x="7948" y="8541"/>
                    <a:pt x="6358" y="8390"/>
                    <a:pt x="5677" y="6649"/>
                  </a:cubicBezTo>
                  <a:lnTo>
                    <a:pt x="5828" y="6498"/>
                  </a:lnTo>
                  <a:cubicBezTo>
                    <a:pt x="7645" y="5060"/>
                    <a:pt x="8932" y="5589"/>
                    <a:pt x="9916" y="7482"/>
                  </a:cubicBezTo>
                  <a:cubicBezTo>
                    <a:pt x="9765" y="7860"/>
                    <a:pt x="9613" y="8239"/>
                    <a:pt x="9462" y="8693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4" name="任意多边形: 形状 803"/>
            <p:cNvSpPr/>
            <p:nvPr/>
          </p:nvSpPr>
          <p:spPr>
            <a:xfrm>
              <a:off x="6549366" y="1649139"/>
              <a:ext cx="7570" cy="7570"/>
            </a:xfrm>
            <a:custGeom>
              <a:avLst/>
              <a:gdLst>
                <a:gd name="connsiteX0" fmla="*/ 7570 w 7569"/>
                <a:gd name="connsiteY0" fmla="*/ 8184 h 7569"/>
                <a:gd name="connsiteX1" fmla="*/ 5677 w 7569"/>
                <a:gd name="connsiteY1" fmla="*/ 6444 h 7569"/>
                <a:gd name="connsiteX2" fmla="*/ 5753 w 7569"/>
                <a:gd name="connsiteY2" fmla="*/ 6141 h 7569"/>
                <a:gd name="connsiteX3" fmla="*/ 7872 w 7569"/>
                <a:gd name="connsiteY3" fmla="*/ 5914 h 7569"/>
                <a:gd name="connsiteX4" fmla="*/ 7796 w 7569"/>
                <a:gd name="connsiteY4" fmla="*/ 8033 h 7569"/>
                <a:gd name="connsiteX5" fmla="*/ 7570 w 7569"/>
                <a:gd name="connsiteY5" fmla="*/ 81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184"/>
                  </a:moveTo>
                  <a:cubicBezTo>
                    <a:pt x="6964" y="7579"/>
                    <a:pt x="6283" y="7049"/>
                    <a:pt x="5677" y="6444"/>
                  </a:cubicBezTo>
                  <a:lnTo>
                    <a:pt x="5753" y="6141"/>
                  </a:lnTo>
                  <a:cubicBezTo>
                    <a:pt x="6434" y="5611"/>
                    <a:pt x="7115" y="5535"/>
                    <a:pt x="7872" y="5914"/>
                  </a:cubicBezTo>
                  <a:cubicBezTo>
                    <a:pt x="8326" y="6671"/>
                    <a:pt x="8326" y="7352"/>
                    <a:pt x="7796" y="8033"/>
                  </a:cubicBezTo>
                  <a:lnTo>
                    <a:pt x="7570" y="8184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5" name="任意多边形: 形状 804"/>
            <p:cNvSpPr/>
            <p:nvPr/>
          </p:nvSpPr>
          <p:spPr>
            <a:xfrm>
              <a:off x="5954779" y="2417759"/>
              <a:ext cx="22709" cy="15139"/>
            </a:xfrm>
            <a:custGeom>
              <a:avLst/>
              <a:gdLst>
                <a:gd name="connsiteX0" fmla="*/ 12868 w 22708"/>
                <a:gd name="connsiteY0" fmla="*/ 15290 h 15139"/>
                <a:gd name="connsiteX1" fmla="*/ 5677 w 22708"/>
                <a:gd name="connsiteY1" fmla="*/ 14761 h 15139"/>
                <a:gd name="connsiteX2" fmla="*/ 13019 w 22708"/>
                <a:gd name="connsiteY2" fmla="*/ 5677 h 15139"/>
                <a:gd name="connsiteX3" fmla="*/ 13019 w 22708"/>
                <a:gd name="connsiteY3" fmla="*/ 5677 h 15139"/>
                <a:gd name="connsiteX4" fmla="*/ 18772 w 22708"/>
                <a:gd name="connsiteY4" fmla="*/ 15290 h 15139"/>
                <a:gd name="connsiteX5" fmla="*/ 12868 w 22708"/>
                <a:gd name="connsiteY5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868" y="15290"/>
                  </a:moveTo>
                  <a:cubicBezTo>
                    <a:pt x="11051" y="15139"/>
                    <a:pt x="9159" y="14988"/>
                    <a:pt x="5677" y="14761"/>
                  </a:cubicBezTo>
                  <a:cubicBezTo>
                    <a:pt x="11203" y="12944"/>
                    <a:pt x="11279" y="8781"/>
                    <a:pt x="13019" y="5677"/>
                  </a:cubicBezTo>
                  <a:lnTo>
                    <a:pt x="13019" y="5677"/>
                  </a:lnTo>
                  <a:cubicBezTo>
                    <a:pt x="21043" y="6813"/>
                    <a:pt x="21573" y="7721"/>
                    <a:pt x="18772" y="15290"/>
                  </a:cubicBezTo>
                  <a:cubicBezTo>
                    <a:pt x="16804" y="16426"/>
                    <a:pt x="14836" y="16426"/>
                    <a:pt x="12868" y="15290"/>
                  </a:cubicBezTo>
                  <a:close/>
                </a:path>
              </a:pathLst>
            </a:custGeom>
            <a:solidFill>
              <a:srgbClr val="F1C4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6" name="任意多边形: 形状 805"/>
            <p:cNvSpPr/>
            <p:nvPr/>
          </p:nvSpPr>
          <p:spPr>
            <a:xfrm>
              <a:off x="5960995" y="2427372"/>
              <a:ext cx="15139" cy="15139"/>
            </a:xfrm>
            <a:custGeom>
              <a:avLst/>
              <a:gdLst>
                <a:gd name="connsiteX0" fmla="*/ 6651 w 15139"/>
                <a:gd name="connsiteY0" fmla="*/ 5677 h 15139"/>
                <a:gd name="connsiteX1" fmla="*/ 12480 w 15139"/>
                <a:gd name="connsiteY1" fmla="*/ 5677 h 15139"/>
                <a:gd name="connsiteX2" fmla="*/ 6651 w 15139"/>
                <a:gd name="connsiteY2" fmla="*/ 14912 h 15139"/>
                <a:gd name="connsiteX3" fmla="*/ 665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51" y="5677"/>
                  </a:moveTo>
                  <a:cubicBezTo>
                    <a:pt x="8619" y="5677"/>
                    <a:pt x="10587" y="5677"/>
                    <a:pt x="12480" y="5677"/>
                  </a:cubicBezTo>
                  <a:cubicBezTo>
                    <a:pt x="10512" y="8629"/>
                    <a:pt x="9755" y="12414"/>
                    <a:pt x="6651" y="14912"/>
                  </a:cubicBezTo>
                  <a:cubicBezTo>
                    <a:pt x="3169" y="11354"/>
                    <a:pt x="10436" y="8629"/>
                    <a:pt x="6651" y="5677"/>
                  </a:cubicBezTo>
                  <a:close/>
                </a:path>
              </a:pathLst>
            </a:custGeom>
            <a:solidFill>
              <a:srgbClr val="F9E7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7" name="任意多边形: 形状 806"/>
            <p:cNvSpPr/>
            <p:nvPr/>
          </p:nvSpPr>
          <p:spPr>
            <a:xfrm>
              <a:off x="6467690" y="2339617"/>
              <a:ext cx="37848" cy="37848"/>
            </a:xfrm>
            <a:custGeom>
              <a:avLst/>
              <a:gdLst>
                <a:gd name="connsiteX0" fmla="*/ 32398 w 37847"/>
                <a:gd name="connsiteY0" fmla="*/ 9486 h 37847"/>
                <a:gd name="connsiteX1" fmla="*/ 7570 w 37847"/>
                <a:gd name="connsiteY1" fmla="*/ 32422 h 37847"/>
                <a:gd name="connsiteX2" fmla="*/ 7570 w 37847"/>
                <a:gd name="connsiteY2" fmla="*/ 32422 h 37847"/>
                <a:gd name="connsiteX3" fmla="*/ 5677 w 37847"/>
                <a:gd name="connsiteY3" fmla="*/ 30454 h 37847"/>
                <a:gd name="connsiteX4" fmla="*/ 5753 w 37847"/>
                <a:gd name="connsiteY4" fmla="*/ 19175 h 37847"/>
                <a:gd name="connsiteX5" fmla="*/ 14912 w 37847"/>
                <a:gd name="connsiteY5" fmla="*/ 6913 h 37847"/>
                <a:gd name="connsiteX6" fmla="*/ 32398 w 37847"/>
                <a:gd name="connsiteY6" fmla="*/ 94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7847">
                  <a:moveTo>
                    <a:pt x="32398" y="9486"/>
                  </a:moveTo>
                  <a:cubicBezTo>
                    <a:pt x="24223" y="17207"/>
                    <a:pt x="19454" y="28637"/>
                    <a:pt x="7570" y="32422"/>
                  </a:cubicBezTo>
                  <a:lnTo>
                    <a:pt x="7570" y="32422"/>
                  </a:lnTo>
                  <a:cubicBezTo>
                    <a:pt x="7040" y="31665"/>
                    <a:pt x="6359" y="31060"/>
                    <a:pt x="5677" y="30454"/>
                  </a:cubicBezTo>
                  <a:cubicBezTo>
                    <a:pt x="5677" y="26669"/>
                    <a:pt x="5904" y="22960"/>
                    <a:pt x="5753" y="19175"/>
                  </a:cubicBezTo>
                  <a:cubicBezTo>
                    <a:pt x="5526" y="13498"/>
                    <a:pt x="9235" y="8502"/>
                    <a:pt x="14912" y="6913"/>
                  </a:cubicBezTo>
                  <a:cubicBezTo>
                    <a:pt x="21119" y="5247"/>
                    <a:pt x="27175" y="4566"/>
                    <a:pt x="32398" y="9486"/>
                  </a:cubicBezTo>
                  <a:close/>
                </a:path>
              </a:pathLst>
            </a:custGeom>
            <a:solidFill>
              <a:srgbClr val="F6D2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8" name="任意多边形: 形状 807"/>
            <p:cNvSpPr/>
            <p:nvPr/>
          </p:nvSpPr>
          <p:spPr>
            <a:xfrm>
              <a:off x="6479120" y="2370723"/>
              <a:ext cx="15139" cy="15139"/>
            </a:xfrm>
            <a:custGeom>
              <a:avLst/>
              <a:gdLst>
                <a:gd name="connsiteX0" fmla="*/ 5677 w 15139"/>
                <a:gd name="connsiteY0" fmla="*/ 7069 h 15139"/>
                <a:gd name="connsiteX1" fmla="*/ 13247 w 15139"/>
                <a:gd name="connsiteY1" fmla="*/ 7069 h 15139"/>
                <a:gd name="connsiteX2" fmla="*/ 13247 w 15139"/>
                <a:gd name="connsiteY2" fmla="*/ 7145 h 15139"/>
                <a:gd name="connsiteX3" fmla="*/ 13322 w 15139"/>
                <a:gd name="connsiteY3" fmla="*/ 8962 h 15139"/>
                <a:gd name="connsiteX4" fmla="*/ 5677 w 15139"/>
                <a:gd name="connsiteY4" fmla="*/ 70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69"/>
                  </a:moveTo>
                  <a:cubicBezTo>
                    <a:pt x="8175" y="5328"/>
                    <a:pt x="10673" y="5101"/>
                    <a:pt x="13247" y="7069"/>
                  </a:cubicBezTo>
                  <a:lnTo>
                    <a:pt x="13247" y="7145"/>
                  </a:lnTo>
                  <a:cubicBezTo>
                    <a:pt x="13247" y="7751"/>
                    <a:pt x="13247" y="8356"/>
                    <a:pt x="13322" y="8962"/>
                  </a:cubicBezTo>
                  <a:cubicBezTo>
                    <a:pt x="9840" y="12141"/>
                    <a:pt x="7948" y="8886"/>
                    <a:pt x="5677" y="7069"/>
                  </a:cubicBezTo>
                  <a:close/>
                </a:path>
              </a:pathLst>
            </a:custGeom>
            <a:solidFill>
              <a:srgbClr val="FCF0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9" name="任意多边形: 形状 808"/>
            <p:cNvSpPr/>
            <p:nvPr/>
          </p:nvSpPr>
          <p:spPr>
            <a:xfrm>
              <a:off x="6473519" y="2366438"/>
              <a:ext cx="15139" cy="15139"/>
            </a:xfrm>
            <a:custGeom>
              <a:avLst/>
              <a:gdLst>
                <a:gd name="connsiteX0" fmla="*/ 5677 w 15139"/>
                <a:gd name="connsiteY0" fmla="*/ 9310 h 15139"/>
                <a:gd name="connsiteX1" fmla="*/ 9765 w 15139"/>
                <a:gd name="connsiteY1" fmla="*/ 6131 h 15139"/>
                <a:gd name="connsiteX2" fmla="*/ 9235 w 15139"/>
                <a:gd name="connsiteY2" fmla="*/ 9613 h 15139"/>
                <a:gd name="connsiteX3" fmla="*/ 5677 w 15139"/>
                <a:gd name="connsiteY3" fmla="*/ 9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310"/>
                  </a:moveTo>
                  <a:cubicBezTo>
                    <a:pt x="5829" y="6661"/>
                    <a:pt x="6964" y="4769"/>
                    <a:pt x="9765" y="6131"/>
                  </a:cubicBezTo>
                  <a:cubicBezTo>
                    <a:pt x="11884" y="7115"/>
                    <a:pt x="10598" y="8629"/>
                    <a:pt x="9235" y="9613"/>
                  </a:cubicBezTo>
                  <a:cubicBezTo>
                    <a:pt x="8024" y="9462"/>
                    <a:pt x="6813" y="9386"/>
                    <a:pt x="5677" y="9310"/>
                  </a:cubicBezTo>
                  <a:close/>
                </a:path>
              </a:pathLst>
            </a:custGeom>
            <a:solidFill>
              <a:srgbClr val="F7C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0" name="任意多边形: 形状 809"/>
            <p:cNvSpPr/>
            <p:nvPr/>
          </p:nvSpPr>
          <p:spPr>
            <a:xfrm>
              <a:off x="6467690" y="236446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964" y="6964"/>
                    <a:pt x="7570" y="7645"/>
                  </a:cubicBezTo>
                  <a:cubicBezTo>
                    <a:pt x="6586" y="7342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1" name="任意多边形: 形状 810"/>
            <p:cNvSpPr/>
            <p:nvPr/>
          </p:nvSpPr>
          <p:spPr>
            <a:xfrm>
              <a:off x="6351721" y="2733753"/>
              <a:ext cx="45417" cy="37848"/>
            </a:xfrm>
            <a:custGeom>
              <a:avLst/>
              <a:gdLst>
                <a:gd name="connsiteX0" fmla="*/ 22864 w 45417"/>
                <a:gd name="connsiteY0" fmla="*/ 37428 h 37847"/>
                <a:gd name="connsiteX1" fmla="*/ 20896 w 45417"/>
                <a:gd name="connsiteY1" fmla="*/ 37428 h 37847"/>
                <a:gd name="connsiteX2" fmla="*/ 15522 w 45417"/>
                <a:gd name="connsiteY2" fmla="*/ 37731 h 37847"/>
                <a:gd name="connsiteX3" fmla="*/ 14613 w 45417"/>
                <a:gd name="connsiteY3" fmla="*/ 37579 h 37847"/>
                <a:gd name="connsiteX4" fmla="*/ 12039 w 45417"/>
                <a:gd name="connsiteY4" fmla="*/ 37504 h 37847"/>
                <a:gd name="connsiteX5" fmla="*/ 11131 w 45417"/>
                <a:gd name="connsiteY5" fmla="*/ 37731 h 37847"/>
                <a:gd name="connsiteX6" fmla="*/ 9466 w 45417"/>
                <a:gd name="connsiteY6" fmla="*/ 37428 h 37847"/>
                <a:gd name="connsiteX7" fmla="*/ 5681 w 45417"/>
                <a:gd name="connsiteY7" fmla="*/ 20699 h 37847"/>
                <a:gd name="connsiteX8" fmla="*/ 24529 w 45417"/>
                <a:gd name="connsiteY8" fmla="*/ 7074 h 37847"/>
                <a:gd name="connsiteX9" fmla="*/ 33158 w 45417"/>
                <a:gd name="connsiteY9" fmla="*/ 6620 h 37847"/>
                <a:gd name="connsiteX10" fmla="*/ 41939 w 45417"/>
                <a:gd name="connsiteY10" fmla="*/ 9723 h 37847"/>
                <a:gd name="connsiteX11" fmla="*/ 39819 w 45417"/>
                <a:gd name="connsiteY11" fmla="*/ 14644 h 37847"/>
                <a:gd name="connsiteX12" fmla="*/ 32023 w 45417"/>
                <a:gd name="connsiteY12" fmla="*/ 17671 h 37847"/>
                <a:gd name="connsiteX13" fmla="*/ 22259 w 45417"/>
                <a:gd name="connsiteY13" fmla="*/ 17823 h 37847"/>
                <a:gd name="connsiteX14" fmla="*/ 21501 w 45417"/>
                <a:gd name="connsiteY14" fmla="*/ 19337 h 37847"/>
                <a:gd name="connsiteX15" fmla="*/ 20139 w 45417"/>
                <a:gd name="connsiteY15" fmla="*/ 24938 h 37847"/>
                <a:gd name="connsiteX16" fmla="*/ 24529 w 45417"/>
                <a:gd name="connsiteY16" fmla="*/ 23954 h 37847"/>
                <a:gd name="connsiteX17" fmla="*/ 26876 w 45417"/>
                <a:gd name="connsiteY17" fmla="*/ 25241 h 37847"/>
                <a:gd name="connsiteX18" fmla="*/ 29601 w 45417"/>
                <a:gd name="connsiteY18" fmla="*/ 30237 h 37847"/>
                <a:gd name="connsiteX19" fmla="*/ 30812 w 45417"/>
                <a:gd name="connsiteY19" fmla="*/ 32054 h 37847"/>
                <a:gd name="connsiteX20" fmla="*/ 28465 w 45417"/>
                <a:gd name="connsiteY20" fmla="*/ 35536 h 37847"/>
                <a:gd name="connsiteX21" fmla="*/ 22864 w 45417"/>
                <a:gd name="connsiteY21" fmla="*/ 374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22864" y="37428"/>
                  </a:moveTo>
                  <a:cubicBezTo>
                    <a:pt x="22183" y="36066"/>
                    <a:pt x="21577" y="36066"/>
                    <a:pt x="20896" y="37428"/>
                  </a:cubicBezTo>
                  <a:cubicBezTo>
                    <a:pt x="19079" y="37504"/>
                    <a:pt x="17338" y="37655"/>
                    <a:pt x="15522" y="37731"/>
                  </a:cubicBezTo>
                  <a:cubicBezTo>
                    <a:pt x="15522" y="37731"/>
                    <a:pt x="14613" y="37504"/>
                    <a:pt x="14613" y="37579"/>
                  </a:cubicBezTo>
                  <a:cubicBezTo>
                    <a:pt x="13780" y="37201"/>
                    <a:pt x="12948" y="37049"/>
                    <a:pt x="12039" y="37504"/>
                  </a:cubicBezTo>
                  <a:cubicBezTo>
                    <a:pt x="12039" y="37504"/>
                    <a:pt x="11131" y="37731"/>
                    <a:pt x="11131" y="37731"/>
                  </a:cubicBezTo>
                  <a:cubicBezTo>
                    <a:pt x="10601" y="37579"/>
                    <a:pt x="10071" y="37504"/>
                    <a:pt x="9466" y="37428"/>
                  </a:cubicBezTo>
                  <a:cubicBezTo>
                    <a:pt x="8406" y="31827"/>
                    <a:pt x="5832" y="26604"/>
                    <a:pt x="5681" y="20699"/>
                  </a:cubicBezTo>
                  <a:cubicBezTo>
                    <a:pt x="5454" y="10253"/>
                    <a:pt x="14764" y="3214"/>
                    <a:pt x="24529" y="7074"/>
                  </a:cubicBezTo>
                  <a:cubicBezTo>
                    <a:pt x="27784" y="8361"/>
                    <a:pt x="30433" y="8588"/>
                    <a:pt x="33158" y="6620"/>
                  </a:cubicBezTo>
                  <a:cubicBezTo>
                    <a:pt x="37398" y="3592"/>
                    <a:pt x="39063" y="8739"/>
                    <a:pt x="41939" y="9723"/>
                  </a:cubicBezTo>
                  <a:cubicBezTo>
                    <a:pt x="43756" y="10329"/>
                    <a:pt x="41637" y="13357"/>
                    <a:pt x="39819" y="14644"/>
                  </a:cubicBezTo>
                  <a:cubicBezTo>
                    <a:pt x="36414" y="13508"/>
                    <a:pt x="34748" y="16915"/>
                    <a:pt x="32023" y="17671"/>
                  </a:cubicBezTo>
                  <a:cubicBezTo>
                    <a:pt x="28768" y="18201"/>
                    <a:pt x="25438" y="17974"/>
                    <a:pt x="22259" y="17823"/>
                  </a:cubicBezTo>
                  <a:cubicBezTo>
                    <a:pt x="20290" y="17444"/>
                    <a:pt x="21274" y="18580"/>
                    <a:pt x="21501" y="19337"/>
                  </a:cubicBezTo>
                  <a:cubicBezTo>
                    <a:pt x="22561" y="21456"/>
                    <a:pt x="17036" y="21229"/>
                    <a:pt x="20139" y="24938"/>
                  </a:cubicBezTo>
                  <a:cubicBezTo>
                    <a:pt x="23469" y="28950"/>
                    <a:pt x="22410" y="21002"/>
                    <a:pt x="24529" y="23954"/>
                  </a:cubicBezTo>
                  <a:cubicBezTo>
                    <a:pt x="24908" y="24484"/>
                    <a:pt x="26194" y="24635"/>
                    <a:pt x="26876" y="25241"/>
                  </a:cubicBezTo>
                  <a:cubicBezTo>
                    <a:pt x="28087" y="26755"/>
                    <a:pt x="28087" y="28874"/>
                    <a:pt x="29601" y="30237"/>
                  </a:cubicBezTo>
                  <a:cubicBezTo>
                    <a:pt x="30131" y="30767"/>
                    <a:pt x="30585" y="31372"/>
                    <a:pt x="30812" y="32054"/>
                  </a:cubicBezTo>
                  <a:cubicBezTo>
                    <a:pt x="30055" y="33189"/>
                    <a:pt x="29298" y="34400"/>
                    <a:pt x="28465" y="35536"/>
                  </a:cubicBezTo>
                  <a:cubicBezTo>
                    <a:pt x="26346" y="35384"/>
                    <a:pt x="24680" y="36671"/>
                    <a:pt x="22864" y="37428"/>
                  </a:cubicBez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2" name="任意多边形: 形状 811"/>
            <p:cNvSpPr/>
            <p:nvPr/>
          </p:nvSpPr>
          <p:spPr>
            <a:xfrm>
              <a:off x="6360506" y="2743519"/>
              <a:ext cx="30278" cy="22709"/>
            </a:xfrm>
            <a:custGeom>
              <a:avLst/>
              <a:gdLst>
                <a:gd name="connsiteX0" fmla="*/ 12187 w 30278"/>
                <a:gd name="connsiteY0" fmla="*/ 6845 h 22708"/>
                <a:gd name="connsiteX1" fmla="*/ 23541 w 30278"/>
                <a:gd name="connsiteY1" fmla="*/ 6845 h 22708"/>
                <a:gd name="connsiteX2" fmla="*/ 29294 w 30278"/>
                <a:gd name="connsiteY2" fmla="*/ 6845 h 22708"/>
                <a:gd name="connsiteX3" fmla="*/ 25737 w 30278"/>
                <a:gd name="connsiteY3" fmla="*/ 20395 h 22708"/>
                <a:gd name="connsiteX4" fmla="*/ 24677 w 30278"/>
                <a:gd name="connsiteY4" fmla="*/ 19789 h 22708"/>
                <a:gd name="connsiteX5" fmla="*/ 17864 w 30278"/>
                <a:gd name="connsiteY5" fmla="*/ 16383 h 22708"/>
                <a:gd name="connsiteX6" fmla="*/ 9765 w 30278"/>
                <a:gd name="connsiteY6" fmla="*/ 21227 h 22708"/>
                <a:gd name="connsiteX7" fmla="*/ 10446 w 30278"/>
                <a:gd name="connsiteY7" fmla="*/ 15626 h 22708"/>
                <a:gd name="connsiteX8" fmla="*/ 5677 w 30278"/>
                <a:gd name="connsiteY8" fmla="*/ 11538 h 22708"/>
                <a:gd name="connsiteX9" fmla="*/ 12187 w 30278"/>
                <a:gd name="connsiteY9" fmla="*/ 8738 h 22708"/>
                <a:gd name="connsiteX10" fmla="*/ 11733 w 30278"/>
                <a:gd name="connsiteY10" fmla="*/ 7451 h 22708"/>
                <a:gd name="connsiteX11" fmla="*/ 12187 w 30278"/>
                <a:gd name="connsiteY11" fmla="*/ 68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2187" y="6845"/>
                  </a:moveTo>
                  <a:cubicBezTo>
                    <a:pt x="15972" y="5483"/>
                    <a:pt x="19756" y="5558"/>
                    <a:pt x="23541" y="6845"/>
                  </a:cubicBezTo>
                  <a:cubicBezTo>
                    <a:pt x="25434" y="5483"/>
                    <a:pt x="27402" y="5104"/>
                    <a:pt x="29294" y="6845"/>
                  </a:cubicBezTo>
                  <a:cubicBezTo>
                    <a:pt x="25812" y="10781"/>
                    <a:pt x="29218" y="16459"/>
                    <a:pt x="25737" y="20395"/>
                  </a:cubicBezTo>
                  <a:cubicBezTo>
                    <a:pt x="25358" y="20168"/>
                    <a:pt x="25055" y="19941"/>
                    <a:pt x="24677" y="19789"/>
                  </a:cubicBezTo>
                  <a:cubicBezTo>
                    <a:pt x="23087" y="17291"/>
                    <a:pt x="20892" y="15929"/>
                    <a:pt x="17864" y="16383"/>
                  </a:cubicBezTo>
                  <a:cubicBezTo>
                    <a:pt x="11808" y="13128"/>
                    <a:pt x="14988" y="22741"/>
                    <a:pt x="9765" y="21227"/>
                  </a:cubicBezTo>
                  <a:cubicBezTo>
                    <a:pt x="7948" y="19713"/>
                    <a:pt x="13322" y="17745"/>
                    <a:pt x="10446" y="15626"/>
                  </a:cubicBezTo>
                  <a:cubicBezTo>
                    <a:pt x="8856" y="14415"/>
                    <a:pt x="6131" y="14415"/>
                    <a:pt x="5677" y="11538"/>
                  </a:cubicBezTo>
                  <a:cubicBezTo>
                    <a:pt x="7948" y="10933"/>
                    <a:pt x="11430" y="12598"/>
                    <a:pt x="12187" y="8738"/>
                  </a:cubicBezTo>
                  <a:cubicBezTo>
                    <a:pt x="11733" y="8284"/>
                    <a:pt x="11582" y="7905"/>
                    <a:pt x="11733" y="7451"/>
                  </a:cubicBezTo>
                  <a:cubicBezTo>
                    <a:pt x="11884" y="6997"/>
                    <a:pt x="12036" y="6845"/>
                    <a:pt x="12187" y="6845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3" name="任意多边形: 形状 812"/>
            <p:cNvSpPr/>
            <p:nvPr/>
          </p:nvSpPr>
          <p:spPr>
            <a:xfrm>
              <a:off x="6378370" y="2739521"/>
              <a:ext cx="15139" cy="15139"/>
            </a:xfrm>
            <a:custGeom>
              <a:avLst/>
              <a:gdLst>
                <a:gd name="connsiteX0" fmla="*/ 11430 w 15139"/>
                <a:gd name="connsiteY0" fmla="*/ 10844 h 15139"/>
                <a:gd name="connsiteX1" fmla="*/ 5677 w 15139"/>
                <a:gd name="connsiteY1" fmla="*/ 10844 h 15139"/>
                <a:gd name="connsiteX2" fmla="*/ 13247 w 15139"/>
                <a:gd name="connsiteY2" fmla="*/ 8876 h 15139"/>
                <a:gd name="connsiteX3" fmla="*/ 11430 w 15139"/>
                <a:gd name="connsiteY3" fmla="*/ 108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10844"/>
                  </a:moveTo>
                  <a:cubicBezTo>
                    <a:pt x="9538" y="10844"/>
                    <a:pt x="7570" y="10844"/>
                    <a:pt x="5677" y="10844"/>
                  </a:cubicBezTo>
                  <a:cubicBezTo>
                    <a:pt x="10219" y="4410"/>
                    <a:pt x="10900" y="4258"/>
                    <a:pt x="13247" y="8876"/>
                  </a:cubicBezTo>
                  <a:cubicBezTo>
                    <a:pt x="12641" y="9481"/>
                    <a:pt x="12036" y="10163"/>
                    <a:pt x="11430" y="10844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4" name="任意多边形: 形状 813"/>
            <p:cNvSpPr/>
            <p:nvPr/>
          </p:nvSpPr>
          <p:spPr>
            <a:xfrm>
              <a:off x="6376401" y="2757146"/>
              <a:ext cx="15139" cy="7570"/>
            </a:xfrm>
            <a:custGeom>
              <a:avLst/>
              <a:gdLst>
                <a:gd name="connsiteX0" fmla="*/ 9538 w 15139"/>
                <a:gd name="connsiteY0" fmla="*/ 8358 h 7569"/>
                <a:gd name="connsiteX1" fmla="*/ 6131 w 15139"/>
                <a:gd name="connsiteY1" fmla="*/ 8585 h 7569"/>
                <a:gd name="connsiteX2" fmla="*/ 5677 w 15139"/>
                <a:gd name="connsiteY2" fmla="*/ 8282 h 7569"/>
                <a:gd name="connsiteX3" fmla="*/ 9462 w 15139"/>
                <a:gd name="connsiteY3" fmla="*/ 6314 h 7569"/>
                <a:gd name="connsiteX4" fmla="*/ 9841 w 15139"/>
                <a:gd name="connsiteY4" fmla="*/ 6692 h 7569"/>
                <a:gd name="connsiteX5" fmla="*/ 9538 w 15139"/>
                <a:gd name="connsiteY5" fmla="*/ 8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8358"/>
                  </a:moveTo>
                  <a:cubicBezTo>
                    <a:pt x="8403" y="8433"/>
                    <a:pt x="7267" y="8509"/>
                    <a:pt x="6131" y="8585"/>
                  </a:cubicBezTo>
                  <a:lnTo>
                    <a:pt x="5677" y="8282"/>
                  </a:lnTo>
                  <a:cubicBezTo>
                    <a:pt x="5753" y="5405"/>
                    <a:pt x="7267" y="5178"/>
                    <a:pt x="9462" y="6314"/>
                  </a:cubicBezTo>
                  <a:lnTo>
                    <a:pt x="9841" y="6692"/>
                  </a:lnTo>
                  <a:cubicBezTo>
                    <a:pt x="9689" y="7298"/>
                    <a:pt x="9538" y="7828"/>
                    <a:pt x="9538" y="8358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5" name="任意多边形: 形状 814"/>
            <p:cNvSpPr/>
            <p:nvPr/>
          </p:nvSpPr>
          <p:spPr>
            <a:xfrm>
              <a:off x="6518764" y="2260034"/>
              <a:ext cx="22709" cy="30278"/>
            </a:xfrm>
            <a:custGeom>
              <a:avLst/>
              <a:gdLst>
                <a:gd name="connsiteX0" fmla="*/ 9785 w 22708"/>
                <a:gd name="connsiteY0" fmla="*/ 26394 h 30278"/>
                <a:gd name="connsiteX1" fmla="*/ 6000 w 22708"/>
                <a:gd name="connsiteY1" fmla="*/ 22609 h 30278"/>
                <a:gd name="connsiteX2" fmla="*/ 6000 w 22708"/>
                <a:gd name="connsiteY2" fmla="*/ 7395 h 30278"/>
                <a:gd name="connsiteX3" fmla="*/ 6076 w 22708"/>
                <a:gd name="connsiteY3" fmla="*/ 7395 h 30278"/>
                <a:gd name="connsiteX4" fmla="*/ 11374 w 22708"/>
                <a:gd name="connsiteY4" fmla="*/ 5729 h 30278"/>
                <a:gd name="connsiteX5" fmla="*/ 13494 w 22708"/>
                <a:gd name="connsiteY5" fmla="*/ 6183 h 30278"/>
                <a:gd name="connsiteX6" fmla="*/ 16446 w 22708"/>
                <a:gd name="connsiteY6" fmla="*/ 7243 h 30278"/>
                <a:gd name="connsiteX7" fmla="*/ 17430 w 22708"/>
                <a:gd name="connsiteY7" fmla="*/ 7395 h 30278"/>
                <a:gd name="connsiteX8" fmla="*/ 22880 w 22708"/>
                <a:gd name="connsiteY8" fmla="*/ 9665 h 30278"/>
                <a:gd name="connsiteX9" fmla="*/ 21139 w 22708"/>
                <a:gd name="connsiteY9" fmla="*/ 17462 h 30278"/>
                <a:gd name="connsiteX10" fmla="*/ 17354 w 22708"/>
                <a:gd name="connsiteY10" fmla="*/ 26470 h 30278"/>
                <a:gd name="connsiteX11" fmla="*/ 17354 w 22708"/>
                <a:gd name="connsiteY11" fmla="*/ 26470 h 30278"/>
                <a:gd name="connsiteX12" fmla="*/ 9785 w 22708"/>
                <a:gd name="connsiteY12" fmla="*/ 263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9785" y="26394"/>
                  </a:moveTo>
                  <a:cubicBezTo>
                    <a:pt x="7287" y="26394"/>
                    <a:pt x="6000" y="25183"/>
                    <a:pt x="6000" y="22609"/>
                  </a:cubicBezTo>
                  <a:cubicBezTo>
                    <a:pt x="4486" y="17538"/>
                    <a:pt x="8952" y="12466"/>
                    <a:pt x="6000" y="7395"/>
                  </a:cubicBezTo>
                  <a:lnTo>
                    <a:pt x="6076" y="7395"/>
                  </a:lnTo>
                  <a:cubicBezTo>
                    <a:pt x="7438" y="5654"/>
                    <a:pt x="9406" y="5578"/>
                    <a:pt x="11374" y="5729"/>
                  </a:cubicBezTo>
                  <a:cubicBezTo>
                    <a:pt x="12131" y="5805"/>
                    <a:pt x="12812" y="5956"/>
                    <a:pt x="13494" y="6183"/>
                  </a:cubicBezTo>
                  <a:cubicBezTo>
                    <a:pt x="14478" y="6486"/>
                    <a:pt x="15462" y="6865"/>
                    <a:pt x="16446" y="7243"/>
                  </a:cubicBezTo>
                  <a:cubicBezTo>
                    <a:pt x="16749" y="7319"/>
                    <a:pt x="17127" y="7395"/>
                    <a:pt x="17430" y="7395"/>
                  </a:cubicBezTo>
                  <a:cubicBezTo>
                    <a:pt x="20231" y="5805"/>
                    <a:pt x="22426" y="6259"/>
                    <a:pt x="22880" y="9665"/>
                  </a:cubicBezTo>
                  <a:cubicBezTo>
                    <a:pt x="23258" y="12390"/>
                    <a:pt x="24091" y="15797"/>
                    <a:pt x="21139" y="17462"/>
                  </a:cubicBezTo>
                  <a:cubicBezTo>
                    <a:pt x="16522" y="20111"/>
                    <a:pt x="16370" y="19884"/>
                    <a:pt x="17354" y="26470"/>
                  </a:cubicBezTo>
                  <a:lnTo>
                    <a:pt x="17354" y="26470"/>
                  </a:lnTo>
                  <a:cubicBezTo>
                    <a:pt x="14856" y="27984"/>
                    <a:pt x="12283" y="22988"/>
                    <a:pt x="9785" y="26394"/>
                  </a:cubicBezTo>
                  <a:close/>
                </a:path>
              </a:pathLst>
            </a:custGeom>
            <a:solidFill>
              <a:srgbClr val="F3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6" name="任意多边形: 形状 815"/>
            <p:cNvSpPr/>
            <p:nvPr/>
          </p:nvSpPr>
          <p:spPr>
            <a:xfrm>
              <a:off x="6521917" y="2253793"/>
              <a:ext cx="15139" cy="15139"/>
            </a:xfrm>
            <a:custGeom>
              <a:avLst/>
              <a:gdLst>
                <a:gd name="connsiteX0" fmla="*/ 8525 w 15139"/>
                <a:gd name="connsiteY0" fmla="*/ 6066 h 15139"/>
                <a:gd name="connsiteX1" fmla="*/ 14202 w 15139"/>
                <a:gd name="connsiteY1" fmla="*/ 13711 h 15139"/>
                <a:gd name="connsiteX2" fmla="*/ 14202 w 15139"/>
                <a:gd name="connsiteY2" fmla="*/ 13711 h 15139"/>
                <a:gd name="connsiteX3" fmla="*/ 10417 w 15139"/>
                <a:gd name="connsiteY3" fmla="*/ 13711 h 15139"/>
                <a:gd name="connsiteX4" fmla="*/ 10417 w 15139"/>
                <a:gd name="connsiteY4" fmla="*/ 13711 h 15139"/>
                <a:gd name="connsiteX5" fmla="*/ 6633 w 15139"/>
                <a:gd name="connsiteY5" fmla="*/ 6141 h 15139"/>
                <a:gd name="connsiteX6" fmla="*/ 6633 w 15139"/>
                <a:gd name="connsiteY6" fmla="*/ 6141 h 15139"/>
                <a:gd name="connsiteX7" fmla="*/ 8525 w 15139"/>
                <a:gd name="connsiteY7" fmla="*/ 6066 h 15139"/>
                <a:gd name="connsiteX8" fmla="*/ 8525 w 15139"/>
                <a:gd name="connsiteY8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525" y="6066"/>
                  </a:moveTo>
                  <a:cubicBezTo>
                    <a:pt x="10266" y="8715"/>
                    <a:pt x="14808" y="9245"/>
                    <a:pt x="14202" y="13711"/>
                  </a:cubicBezTo>
                  <a:lnTo>
                    <a:pt x="14202" y="13711"/>
                  </a:lnTo>
                  <a:cubicBezTo>
                    <a:pt x="12915" y="14771"/>
                    <a:pt x="11704" y="14771"/>
                    <a:pt x="10417" y="13711"/>
                  </a:cubicBezTo>
                  <a:lnTo>
                    <a:pt x="10417" y="13711"/>
                  </a:lnTo>
                  <a:cubicBezTo>
                    <a:pt x="8071" y="11743"/>
                    <a:pt x="3756" y="10759"/>
                    <a:pt x="6633" y="6141"/>
                  </a:cubicBezTo>
                  <a:lnTo>
                    <a:pt x="6633" y="6141"/>
                  </a:lnTo>
                  <a:cubicBezTo>
                    <a:pt x="7238" y="5536"/>
                    <a:pt x="7919" y="5536"/>
                    <a:pt x="8525" y="6066"/>
                  </a:cubicBezTo>
                  <a:lnTo>
                    <a:pt x="8525" y="6066"/>
                  </a:lnTo>
                  <a:close/>
                </a:path>
              </a:pathLst>
            </a:custGeom>
            <a:solidFill>
              <a:srgbClr val="F8E1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7" name="任意多边形: 形状 816"/>
            <p:cNvSpPr/>
            <p:nvPr/>
          </p:nvSpPr>
          <p:spPr>
            <a:xfrm>
              <a:off x="6119870" y="2172091"/>
              <a:ext cx="60556" cy="60556"/>
            </a:xfrm>
            <a:custGeom>
              <a:avLst/>
              <a:gdLst>
                <a:gd name="connsiteX0" fmla="*/ 5752 w 60556"/>
                <a:gd name="connsiteY0" fmla="*/ 28876 h 60556"/>
                <a:gd name="connsiteX1" fmla="*/ 5677 w 60556"/>
                <a:gd name="connsiteY1" fmla="*/ 26908 h 60556"/>
                <a:gd name="connsiteX2" fmla="*/ 5677 w 60556"/>
                <a:gd name="connsiteY2" fmla="*/ 25016 h 60556"/>
                <a:gd name="connsiteX3" fmla="*/ 7645 w 60556"/>
                <a:gd name="connsiteY3" fmla="*/ 21231 h 60556"/>
                <a:gd name="connsiteX4" fmla="*/ 9310 w 60556"/>
                <a:gd name="connsiteY4" fmla="*/ 21079 h 60556"/>
                <a:gd name="connsiteX5" fmla="*/ 16804 w 60556"/>
                <a:gd name="connsiteY5" fmla="*/ 32282 h 60556"/>
                <a:gd name="connsiteX6" fmla="*/ 22784 w 60556"/>
                <a:gd name="connsiteY6" fmla="*/ 24940 h 60556"/>
                <a:gd name="connsiteX7" fmla="*/ 24979 w 60556"/>
                <a:gd name="connsiteY7" fmla="*/ 26757 h 60556"/>
                <a:gd name="connsiteX8" fmla="*/ 24449 w 60556"/>
                <a:gd name="connsiteY8" fmla="*/ 25848 h 60556"/>
                <a:gd name="connsiteX9" fmla="*/ 22784 w 60556"/>
                <a:gd name="connsiteY9" fmla="*/ 24940 h 60556"/>
                <a:gd name="connsiteX10" fmla="*/ 30202 w 60556"/>
                <a:gd name="connsiteY10" fmla="*/ 22442 h 60556"/>
                <a:gd name="connsiteX11" fmla="*/ 36031 w 60556"/>
                <a:gd name="connsiteY11" fmla="*/ 19263 h 60556"/>
                <a:gd name="connsiteX12" fmla="*/ 41027 w 60556"/>
                <a:gd name="connsiteY12" fmla="*/ 24561 h 60556"/>
                <a:gd name="connsiteX13" fmla="*/ 37923 w 60556"/>
                <a:gd name="connsiteY13" fmla="*/ 11693 h 60556"/>
                <a:gd name="connsiteX14" fmla="*/ 39815 w 60556"/>
                <a:gd name="connsiteY14" fmla="*/ 7908 h 60556"/>
                <a:gd name="connsiteX15" fmla="*/ 41935 w 60556"/>
                <a:gd name="connsiteY15" fmla="*/ 5865 h 60556"/>
                <a:gd name="connsiteX16" fmla="*/ 47461 w 60556"/>
                <a:gd name="connsiteY16" fmla="*/ 5940 h 60556"/>
                <a:gd name="connsiteX17" fmla="*/ 58739 w 60556"/>
                <a:gd name="connsiteY17" fmla="*/ 21155 h 60556"/>
                <a:gd name="connsiteX18" fmla="*/ 57680 w 60556"/>
                <a:gd name="connsiteY18" fmla="*/ 24334 h 60556"/>
                <a:gd name="connsiteX19" fmla="*/ 53062 w 60556"/>
                <a:gd name="connsiteY19" fmla="*/ 47573 h 60556"/>
                <a:gd name="connsiteX20" fmla="*/ 39815 w 60556"/>
                <a:gd name="connsiteY20" fmla="*/ 41139 h 60556"/>
                <a:gd name="connsiteX21" fmla="*/ 37545 w 60556"/>
                <a:gd name="connsiteY21" fmla="*/ 42653 h 60556"/>
                <a:gd name="connsiteX22" fmla="*/ 26569 w 60556"/>
                <a:gd name="connsiteY22" fmla="*/ 55218 h 60556"/>
                <a:gd name="connsiteX23" fmla="*/ 26493 w 60556"/>
                <a:gd name="connsiteY23" fmla="*/ 55824 h 60556"/>
                <a:gd name="connsiteX24" fmla="*/ 9689 w 60556"/>
                <a:gd name="connsiteY24" fmla="*/ 47649 h 60556"/>
                <a:gd name="connsiteX25" fmla="*/ 7721 w 60556"/>
                <a:gd name="connsiteY25" fmla="*/ 43940 h 60556"/>
                <a:gd name="connsiteX26" fmla="*/ 5752 w 60556"/>
                <a:gd name="connsiteY26" fmla="*/ 2887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60556">
                  <a:moveTo>
                    <a:pt x="5752" y="28876"/>
                  </a:moveTo>
                  <a:cubicBezTo>
                    <a:pt x="7115" y="28119"/>
                    <a:pt x="6964" y="27514"/>
                    <a:pt x="5677" y="26908"/>
                  </a:cubicBezTo>
                  <a:cubicBezTo>
                    <a:pt x="5752" y="26302"/>
                    <a:pt x="5752" y="25621"/>
                    <a:pt x="5677" y="25016"/>
                  </a:cubicBezTo>
                  <a:cubicBezTo>
                    <a:pt x="7191" y="24259"/>
                    <a:pt x="7570" y="22820"/>
                    <a:pt x="7645" y="21231"/>
                  </a:cubicBezTo>
                  <a:cubicBezTo>
                    <a:pt x="8251" y="21231"/>
                    <a:pt x="8780" y="21155"/>
                    <a:pt x="9310" y="21079"/>
                  </a:cubicBezTo>
                  <a:cubicBezTo>
                    <a:pt x="10370" y="25545"/>
                    <a:pt x="14458" y="28043"/>
                    <a:pt x="16804" y="32282"/>
                  </a:cubicBezTo>
                  <a:cubicBezTo>
                    <a:pt x="19832" y="30617"/>
                    <a:pt x="18924" y="25621"/>
                    <a:pt x="22784" y="24940"/>
                  </a:cubicBezTo>
                  <a:cubicBezTo>
                    <a:pt x="23465" y="25621"/>
                    <a:pt x="24147" y="26378"/>
                    <a:pt x="24979" y="26757"/>
                  </a:cubicBezTo>
                  <a:cubicBezTo>
                    <a:pt x="25358" y="26908"/>
                    <a:pt x="25358" y="26227"/>
                    <a:pt x="24449" y="25848"/>
                  </a:cubicBezTo>
                  <a:cubicBezTo>
                    <a:pt x="23844" y="25621"/>
                    <a:pt x="23314" y="25243"/>
                    <a:pt x="22784" y="24940"/>
                  </a:cubicBezTo>
                  <a:cubicBezTo>
                    <a:pt x="23768" y="19641"/>
                    <a:pt x="27477" y="20171"/>
                    <a:pt x="30202" y="22442"/>
                  </a:cubicBezTo>
                  <a:cubicBezTo>
                    <a:pt x="35576" y="26757"/>
                    <a:pt x="35576" y="22972"/>
                    <a:pt x="36031" y="19263"/>
                  </a:cubicBezTo>
                  <a:cubicBezTo>
                    <a:pt x="40270" y="18430"/>
                    <a:pt x="38907" y="23275"/>
                    <a:pt x="41027" y="24561"/>
                  </a:cubicBezTo>
                  <a:cubicBezTo>
                    <a:pt x="44736" y="18960"/>
                    <a:pt x="37090" y="16386"/>
                    <a:pt x="37923" y="11693"/>
                  </a:cubicBezTo>
                  <a:cubicBezTo>
                    <a:pt x="38529" y="10406"/>
                    <a:pt x="39210" y="9120"/>
                    <a:pt x="39815" y="7908"/>
                  </a:cubicBezTo>
                  <a:cubicBezTo>
                    <a:pt x="39437" y="6167"/>
                    <a:pt x="39967" y="5259"/>
                    <a:pt x="41935" y="5865"/>
                  </a:cubicBezTo>
                  <a:cubicBezTo>
                    <a:pt x="43752" y="5865"/>
                    <a:pt x="45644" y="5940"/>
                    <a:pt x="47461" y="5940"/>
                  </a:cubicBezTo>
                  <a:cubicBezTo>
                    <a:pt x="51775" y="10558"/>
                    <a:pt x="57756" y="14040"/>
                    <a:pt x="58739" y="21155"/>
                  </a:cubicBezTo>
                  <a:cubicBezTo>
                    <a:pt x="57528" y="21912"/>
                    <a:pt x="56923" y="23275"/>
                    <a:pt x="57680" y="24334"/>
                  </a:cubicBezTo>
                  <a:cubicBezTo>
                    <a:pt x="63962" y="33645"/>
                    <a:pt x="57680" y="40457"/>
                    <a:pt x="53062" y="47573"/>
                  </a:cubicBezTo>
                  <a:cubicBezTo>
                    <a:pt x="47688" y="47421"/>
                    <a:pt x="45720" y="40155"/>
                    <a:pt x="39815" y="41139"/>
                  </a:cubicBezTo>
                  <a:cubicBezTo>
                    <a:pt x="37696" y="39549"/>
                    <a:pt x="37999" y="41669"/>
                    <a:pt x="37545" y="42653"/>
                  </a:cubicBezTo>
                  <a:cubicBezTo>
                    <a:pt x="30657" y="44015"/>
                    <a:pt x="25660" y="47043"/>
                    <a:pt x="26569" y="55218"/>
                  </a:cubicBezTo>
                  <a:lnTo>
                    <a:pt x="26493" y="55824"/>
                  </a:lnTo>
                  <a:cubicBezTo>
                    <a:pt x="19529" y="55975"/>
                    <a:pt x="15744" y="49465"/>
                    <a:pt x="9689" y="47649"/>
                  </a:cubicBezTo>
                  <a:cubicBezTo>
                    <a:pt x="9462" y="46210"/>
                    <a:pt x="9159" y="44772"/>
                    <a:pt x="7721" y="43940"/>
                  </a:cubicBezTo>
                  <a:cubicBezTo>
                    <a:pt x="7948" y="38792"/>
                    <a:pt x="7191" y="33796"/>
                    <a:pt x="5752" y="28876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8" name="任意多边形: 形状 817"/>
            <p:cNvSpPr/>
            <p:nvPr/>
          </p:nvSpPr>
          <p:spPr>
            <a:xfrm>
              <a:off x="6145810" y="2175364"/>
              <a:ext cx="22709" cy="30278"/>
            </a:xfrm>
            <a:custGeom>
              <a:avLst/>
              <a:gdLst>
                <a:gd name="connsiteX0" fmla="*/ 11983 w 22708"/>
                <a:gd name="connsiteY0" fmla="*/ 8420 h 30278"/>
                <a:gd name="connsiteX1" fmla="*/ 12513 w 22708"/>
                <a:gd name="connsiteY1" fmla="*/ 9253 h 30278"/>
                <a:gd name="connsiteX2" fmla="*/ 19856 w 22708"/>
                <a:gd name="connsiteY2" fmla="*/ 14855 h 30278"/>
                <a:gd name="connsiteX3" fmla="*/ 18645 w 22708"/>
                <a:gd name="connsiteY3" fmla="*/ 20607 h 30278"/>
                <a:gd name="connsiteX4" fmla="*/ 14103 w 22708"/>
                <a:gd name="connsiteY4" fmla="*/ 27042 h 30278"/>
                <a:gd name="connsiteX5" fmla="*/ 10091 w 22708"/>
                <a:gd name="connsiteY5" fmla="*/ 15990 h 30278"/>
                <a:gd name="connsiteX6" fmla="*/ 8274 w 22708"/>
                <a:gd name="connsiteY6" fmla="*/ 10994 h 30278"/>
                <a:gd name="connsiteX7" fmla="*/ 6912 w 22708"/>
                <a:gd name="connsiteY7" fmla="*/ 6301 h 30278"/>
                <a:gd name="connsiteX8" fmla="*/ 11983 w 22708"/>
                <a:gd name="connsiteY8" fmla="*/ 84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1983" y="8420"/>
                  </a:moveTo>
                  <a:cubicBezTo>
                    <a:pt x="12135" y="8723"/>
                    <a:pt x="12286" y="9026"/>
                    <a:pt x="12513" y="9253"/>
                  </a:cubicBezTo>
                  <a:cubicBezTo>
                    <a:pt x="15011" y="10994"/>
                    <a:pt x="16980" y="13265"/>
                    <a:pt x="19856" y="14855"/>
                  </a:cubicBezTo>
                  <a:cubicBezTo>
                    <a:pt x="22959" y="16596"/>
                    <a:pt x="14027" y="17504"/>
                    <a:pt x="18645" y="20607"/>
                  </a:cubicBezTo>
                  <a:cubicBezTo>
                    <a:pt x="17131" y="22727"/>
                    <a:pt x="15693" y="24846"/>
                    <a:pt x="14103" y="27042"/>
                  </a:cubicBezTo>
                  <a:cubicBezTo>
                    <a:pt x="9713" y="24241"/>
                    <a:pt x="14255" y="18564"/>
                    <a:pt x="10091" y="15990"/>
                  </a:cubicBezTo>
                  <a:cubicBezTo>
                    <a:pt x="9410" y="14325"/>
                    <a:pt x="7896" y="12357"/>
                    <a:pt x="8274" y="10994"/>
                  </a:cubicBezTo>
                  <a:cubicBezTo>
                    <a:pt x="8880" y="8799"/>
                    <a:pt x="3279" y="8875"/>
                    <a:pt x="6912" y="6301"/>
                  </a:cubicBezTo>
                  <a:cubicBezTo>
                    <a:pt x="9940" y="4182"/>
                    <a:pt x="10167" y="8118"/>
                    <a:pt x="11983" y="8420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9" name="任意多边形: 形状 818"/>
            <p:cNvSpPr/>
            <p:nvPr/>
          </p:nvSpPr>
          <p:spPr>
            <a:xfrm>
              <a:off x="6150224" y="2169633"/>
              <a:ext cx="15139" cy="15139"/>
            </a:xfrm>
            <a:custGeom>
              <a:avLst/>
              <a:gdLst>
                <a:gd name="connsiteX0" fmla="*/ 11582 w 15139"/>
                <a:gd name="connsiteY0" fmla="*/ 8323 h 15139"/>
                <a:gd name="connsiteX1" fmla="*/ 9462 w 15139"/>
                <a:gd name="connsiteY1" fmla="*/ 10367 h 15139"/>
                <a:gd name="connsiteX2" fmla="*/ 5677 w 15139"/>
                <a:gd name="connsiteY2" fmla="*/ 6431 h 15139"/>
                <a:gd name="connsiteX3" fmla="*/ 11354 w 15139"/>
                <a:gd name="connsiteY3" fmla="*/ 6582 h 15139"/>
                <a:gd name="connsiteX4" fmla="*/ 11582 w 15139"/>
                <a:gd name="connsiteY4" fmla="*/ 83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82" y="8323"/>
                  </a:moveTo>
                  <a:cubicBezTo>
                    <a:pt x="10900" y="9004"/>
                    <a:pt x="10219" y="9686"/>
                    <a:pt x="9462" y="10367"/>
                  </a:cubicBezTo>
                  <a:cubicBezTo>
                    <a:pt x="7570" y="9686"/>
                    <a:pt x="6283" y="8399"/>
                    <a:pt x="5677" y="6431"/>
                  </a:cubicBezTo>
                  <a:cubicBezTo>
                    <a:pt x="7570" y="5295"/>
                    <a:pt x="9462" y="5522"/>
                    <a:pt x="11354" y="6582"/>
                  </a:cubicBezTo>
                  <a:cubicBezTo>
                    <a:pt x="11430" y="7188"/>
                    <a:pt x="11506" y="7793"/>
                    <a:pt x="11582" y="832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0" name="任意多边形: 形状 819"/>
            <p:cNvSpPr/>
            <p:nvPr/>
          </p:nvSpPr>
          <p:spPr>
            <a:xfrm>
              <a:off x="6105174" y="2265927"/>
              <a:ext cx="22709" cy="22709"/>
            </a:xfrm>
            <a:custGeom>
              <a:avLst/>
              <a:gdLst>
                <a:gd name="connsiteX0" fmla="*/ 14621 w 22708"/>
                <a:gd name="connsiteY0" fmla="*/ 18608 h 22708"/>
                <a:gd name="connsiteX1" fmla="*/ 12652 w 22708"/>
                <a:gd name="connsiteY1" fmla="*/ 18533 h 22708"/>
                <a:gd name="connsiteX2" fmla="*/ 6521 w 22708"/>
                <a:gd name="connsiteY2" fmla="*/ 15051 h 22708"/>
                <a:gd name="connsiteX3" fmla="*/ 5689 w 22708"/>
                <a:gd name="connsiteY3" fmla="*/ 11417 h 22708"/>
                <a:gd name="connsiteX4" fmla="*/ 16589 w 22708"/>
                <a:gd name="connsiteY4" fmla="*/ 8995 h 22708"/>
                <a:gd name="connsiteX5" fmla="*/ 17648 w 22708"/>
                <a:gd name="connsiteY5" fmla="*/ 13234 h 22708"/>
                <a:gd name="connsiteX6" fmla="*/ 14621 w 22708"/>
                <a:gd name="connsiteY6" fmla="*/ 186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4621" y="18608"/>
                  </a:moveTo>
                  <a:cubicBezTo>
                    <a:pt x="13939" y="18608"/>
                    <a:pt x="13334" y="18533"/>
                    <a:pt x="12652" y="18533"/>
                  </a:cubicBezTo>
                  <a:cubicBezTo>
                    <a:pt x="11138" y="16413"/>
                    <a:pt x="8111" y="17019"/>
                    <a:pt x="6521" y="15051"/>
                  </a:cubicBezTo>
                  <a:cubicBezTo>
                    <a:pt x="5915" y="13915"/>
                    <a:pt x="5613" y="12704"/>
                    <a:pt x="5689" y="11417"/>
                  </a:cubicBezTo>
                  <a:cubicBezTo>
                    <a:pt x="7354" y="1804"/>
                    <a:pt x="12274" y="6648"/>
                    <a:pt x="16589" y="8995"/>
                  </a:cubicBezTo>
                  <a:cubicBezTo>
                    <a:pt x="18330" y="10055"/>
                    <a:pt x="21130" y="10963"/>
                    <a:pt x="17648" y="13234"/>
                  </a:cubicBezTo>
                  <a:cubicBezTo>
                    <a:pt x="15605" y="14596"/>
                    <a:pt x="14621" y="16262"/>
                    <a:pt x="14621" y="18608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1" name="任意多边形: 形状 820"/>
            <p:cNvSpPr/>
            <p:nvPr/>
          </p:nvSpPr>
          <p:spPr>
            <a:xfrm>
              <a:off x="6103659" y="2262358"/>
              <a:ext cx="22709" cy="15139"/>
            </a:xfrm>
            <a:custGeom>
              <a:avLst/>
              <a:gdLst>
                <a:gd name="connsiteX0" fmla="*/ 18103 w 22708"/>
                <a:gd name="connsiteY0" fmla="*/ 12640 h 15139"/>
                <a:gd name="connsiteX1" fmla="*/ 14469 w 22708"/>
                <a:gd name="connsiteY1" fmla="*/ 13018 h 15139"/>
                <a:gd name="connsiteX2" fmla="*/ 8565 w 22708"/>
                <a:gd name="connsiteY2" fmla="*/ 14608 h 15139"/>
                <a:gd name="connsiteX3" fmla="*/ 5765 w 22708"/>
                <a:gd name="connsiteY3" fmla="*/ 12791 h 15139"/>
                <a:gd name="connsiteX4" fmla="*/ 6597 w 22708"/>
                <a:gd name="connsiteY4" fmla="*/ 8931 h 15139"/>
                <a:gd name="connsiteX5" fmla="*/ 6597 w 22708"/>
                <a:gd name="connsiteY5" fmla="*/ 8931 h 15139"/>
                <a:gd name="connsiteX6" fmla="*/ 8490 w 22708"/>
                <a:gd name="connsiteY6" fmla="*/ 7038 h 15139"/>
                <a:gd name="connsiteX7" fmla="*/ 18103 w 22708"/>
                <a:gd name="connsiteY7" fmla="*/ 126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8103" y="12640"/>
                  </a:moveTo>
                  <a:cubicBezTo>
                    <a:pt x="17043" y="14381"/>
                    <a:pt x="15605" y="14683"/>
                    <a:pt x="14469" y="13018"/>
                  </a:cubicBezTo>
                  <a:cubicBezTo>
                    <a:pt x="10912" y="7947"/>
                    <a:pt x="10004" y="12034"/>
                    <a:pt x="8565" y="14608"/>
                  </a:cubicBezTo>
                  <a:cubicBezTo>
                    <a:pt x="6824" y="15289"/>
                    <a:pt x="6067" y="14305"/>
                    <a:pt x="5765" y="12791"/>
                  </a:cubicBezTo>
                  <a:cubicBezTo>
                    <a:pt x="5613" y="11428"/>
                    <a:pt x="5537" y="9990"/>
                    <a:pt x="6597" y="8931"/>
                  </a:cubicBezTo>
                  <a:lnTo>
                    <a:pt x="6597" y="8931"/>
                  </a:lnTo>
                  <a:cubicBezTo>
                    <a:pt x="7127" y="8249"/>
                    <a:pt x="7884" y="7644"/>
                    <a:pt x="8490" y="7038"/>
                  </a:cubicBezTo>
                  <a:cubicBezTo>
                    <a:pt x="14999" y="3329"/>
                    <a:pt x="16665" y="7871"/>
                    <a:pt x="18103" y="12640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2" name="任意多边形: 形状 821"/>
            <p:cNvSpPr/>
            <p:nvPr/>
          </p:nvSpPr>
          <p:spPr>
            <a:xfrm>
              <a:off x="6104655" y="2263643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753"/>
                    <a:pt x="6888" y="5753"/>
                    <a:pt x="7570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3" name="任意多边形: 形状 822"/>
            <p:cNvSpPr/>
            <p:nvPr/>
          </p:nvSpPr>
          <p:spPr>
            <a:xfrm>
              <a:off x="5898527" y="2611006"/>
              <a:ext cx="60556" cy="60556"/>
            </a:xfrm>
            <a:custGeom>
              <a:avLst/>
              <a:gdLst>
                <a:gd name="connsiteX0" fmla="*/ 52164 w 60556"/>
                <a:gd name="connsiteY0" fmla="*/ 52158 h 60556"/>
                <a:gd name="connsiteX1" fmla="*/ 51785 w 60556"/>
                <a:gd name="connsiteY1" fmla="*/ 57381 h 60556"/>
                <a:gd name="connsiteX2" fmla="*/ 48379 w 60556"/>
                <a:gd name="connsiteY2" fmla="*/ 57911 h 60556"/>
                <a:gd name="connsiteX3" fmla="*/ 38387 w 60556"/>
                <a:gd name="connsiteY3" fmla="*/ 39744 h 60556"/>
                <a:gd name="connsiteX4" fmla="*/ 35662 w 60556"/>
                <a:gd name="connsiteY4" fmla="*/ 38684 h 60556"/>
                <a:gd name="connsiteX5" fmla="*/ 26806 w 60556"/>
                <a:gd name="connsiteY5" fmla="*/ 39668 h 60556"/>
                <a:gd name="connsiteX6" fmla="*/ 29304 w 60556"/>
                <a:gd name="connsiteY6" fmla="*/ 30963 h 60556"/>
                <a:gd name="connsiteX7" fmla="*/ 30893 w 60556"/>
                <a:gd name="connsiteY7" fmla="*/ 25664 h 60556"/>
                <a:gd name="connsiteX8" fmla="*/ 30666 w 60556"/>
                <a:gd name="connsiteY8" fmla="*/ 23015 h 60556"/>
                <a:gd name="connsiteX9" fmla="*/ 28320 w 60556"/>
                <a:gd name="connsiteY9" fmla="*/ 22107 h 60556"/>
                <a:gd name="connsiteX10" fmla="*/ 13181 w 60556"/>
                <a:gd name="connsiteY10" fmla="*/ 20593 h 60556"/>
                <a:gd name="connsiteX11" fmla="*/ 6444 w 60556"/>
                <a:gd name="connsiteY11" fmla="*/ 25362 h 60556"/>
                <a:gd name="connsiteX12" fmla="*/ 6444 w 60556"/>
                <a:gd name="connsiteY12" fmla="*/ 25362 h 60556"/>
                <a:gd name="connsiteX13" fmla="*/ 6444 w 60556"/>
                <a:gd name="connsiteY13" fmla="*/ 21501 h 60556"/>
                <a:gd name="connsiteX14" fmla="*/ 6444 w 60556"/>
                <a:gd name="connsiteY14" fmla="*/ 21501 h 60556"/>
                <a:gd name="connsiteX15" fmla="*/ 14089 w 60556"/>
                <a:gd name="connsiteY15" fmla="*/ 13932 h 60556"/>
                <a:gd name="connsiteX16" fmla="*/ 21734 w 60556"/>
                <a:gd name="connsiteY16" fmla="*/ 10147 h 60556"/>
                <a:gd name="connsiteX17" fmla="*/ 25519 w 60556"/>
                <a:gd name="connsiteY17" fmla="*/ 8254 h 60556"/>
                <a:gd name="connsiteX18" fmla="*/ 25519 w 60556"/>
                <a:gd name="connsiteY18" fmla="*/ 8254 h 60556"/>
                <a:gd name="connsiteX19" fmla="*/ 31347 w 60556"/>
                <a:gd name="connsiteY19" fmla="*/ 8557 h 60556"/>
                <a:gd name="connsiteX20" fmla="*/ 37706 w 60556"/>
                <a:gd name="connsiteY20" fmla="*/ 7800 h 60556"/>
                <a:gd name="connsiteX21" fmla="*/ 39295 w 60556"/>
                <a:gd name="connsiteY21" fmla="*/ 6892 h 60556"/>
                <a:gd name="connsiteX22" fmla="*/ 40204 w 60556"/>
                <a:gd name="connsiteY22" fmla="*/ 5984 h 60556"/>
                <a:gd name="connsiteX23" fmla="*/ 42626 w 60556"/>
                <a:gd name="connsiteY23" fmla="*/ 5832 h 60556"/>
                <a:gd name="connsiteX24" fmla="*/ 44746 w 60556"/>
                <a:gd name="connsiteY24" fmla="*/ 10071 h 60556"/>
                <a:gd name="connsiteX25" fmla="*/ 44670 w 60556"/>
                <a:gd name="connsiteY25" fmla="*/ 10147 h 60556"/>
                <a:gd name="connsiteX26" fmla="*/ 53905 w 60556"/>
                <a:gd name="connsiteY26" fmla="*/ 13402 h 60556"/>
                <a:gd name="connsiteX27" fmla="*/ 59052 w 60556"/>
                <a:gd name="connsiteY27" fmla="*/ 13402 h 60556"/>
                <a:gd name="connsiteX28" fmla="*/ 59809 w 60556"/>
                <a:gd name="connsiteY28" fmla="*/ 17792 h 60556"/>
                <a:gd name="connsiteX29" fmla="*/ 59809 w 60556"/>
                <a:gd name="connsiteY29" fmla="*/ 17792 h 60556"/>
                <a:gd name="connsiteX30" fmla="*/ 57992 w 60556"/>
                <a:gd name="connsiteY30" fmla="*/ 23545 h 60556"/>
                <a:gd name="connsiteX31" fmla="*/ 57992 w 60556"/>
                <a:gd name="connsiteY31" fmla="*/ 23545 h 60556"/>
                <a:gd name="connsiteX32" fmla="*/ 61701 w 60556"/>
                <a:gd name="connsiteY32" fmla="*/ 32250 h 60556"/>
                <a:gd name="connsiteX33" fmla="*/ 57614 w 60556"/>
                <a:gd name="connsiteY33" fmla="*/ 50265 h 60556"/>
                <a:gd name="connsiteX34" fmla="*/ 54510 w 60556"/>
                <a:gd name="connsiteY34" fmla="*/ 50265 h 60556"/>
                <a:gd name="connsiteX35" fmla="*/ 52164 w 60556"/>
                <a:gd name="connsiteY35" fmla="*/ 5215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556" h="60556">
                  <a:moveTo>
                    <a:pt x="52164" y="52158"/>
                  </a:moveTo>
                  <a:cubicBezTo>
                    <a:pt x="52013" y="53899"/>
                    <a:pt x="51937" y="55640"/>
                    <a:pt x="51785" y="57381"/>
                  </a:cubicBezTo>
                  <a:cubicBezTo>
                    <a:pt x="50650" y="57532"/>
                    <a:pt x="49515" y="57683"/>
                    <a:pt x="48379" y="57911"/>
                  </a:cubicBezTo>
                  <a:cubicBezTo>
                    <a:pt x="45351" y="51703"/>
                    <a:pt x="47092" y="42771"/>
                    <a:pt x="38387" y="39744"/>
                  </a:cubicBezTo>
                  <a:cubicBezTo>
                    <a:pt x="37403" y="39441"/>
                    <a:pt x="36874" y="37170"/>
                    <a:pt x="35662" y="38684"/>
                  </a:cubicBezTo>
                  <a:cubicBezTo>
                    <a:pt x="32937" y="42090"/>
                    <a:pt x="29531" y="42620"/>
                    <a:pt x="26806" y="39668"/>
                  </a:cubicBezTo>
                  <a:cubicBezTo>
                    <a:pt x="23400" y="36035"/>
                    <a:pt x="28850" y="33991"/>
                    <a:pt x="29304" y="30963"/>
                  </a:cubicBezTo>
                  <a:cubicBezTo>
                    <a:pt x="29833" y="29222"/>
                    <a:pt x="30439" y="27481"/>
                    <a:pt x="30893" y="25664"/>
                  </a:cubicBezTo>
                  <a:cubicBezTo>
                    <a:pt x="31045" y="24832"/>
                    <a:pt x="30969" y="23772"/>
                    <a:pt x="30666" y="23015"/>
                  </a:cubicBezTo>
                  <a:cubicBezTo>
                    <a:pt x="30288" y="22031"/>
                    <a:pt x="29228" y="22182"/>
                    <a:pt x="28320" y="22107"/>
                  </a:cubicBezTo>
                  <a:cubicBezTo>
                    <a:pt x="23248" y="21425"/>
                    <a:pt x="18706" y="14991"/>
                    <a:pt x="13181" y="20593"/>
                  </a:cubicBezTo>
                  <a:cubicBezTo>
                    <a:pt x="11137" y="22636"/>
                    <a:pt x="9017" y="24226"/>
                    <a:pt x="6444" y="25362"/>
                  </a:cubicBezTo>
                  <a:lnTo>
                    <a:pt x="6444" y="25362"/>
                  </a:lnTo>
                  <a:cubicBezTo>
                    <a:pt x="5460" y="24075"/>
                    <a:pt x="5384" y="22788"/>
                    <a:pt x="6444" y="21501"/>
                  </a:cubicBezTo>
                  <a:lnTo>
                    <a:pt x="6444" y="21501"/>
                  </a:lnTo>
                  <a:cubicBezTo>
                    <a:pt x="9775" y="19760"/>
                    <a:pt x="9169" y="14083"/>
                    <a:pt x="14089" y="13932"/>
                  </a:cubicBezTo>
                  <a:cubicBezTo>
                    <a:pt x="16663" y="12645"/>
                    <a:pt x="19161" y="11434"/>
                    <a:pt x="21734" y="10147"/>
                  </a:cubicBezTo>
                  <a:cubicBezTo>
                    <a:pt x="22718" y="9011"/>
                    <a:pt x="24535" y="9390"/>
                    <a:pt x="25519" y="8254"/>
                  </a:cubicBezTo>
                  <a:lnTo>
                    <a:pt x="25519" y="8254"/>
                  </a:lnTo>
                  <a:cubicBezTo>
                    <a:pt x="27563" y="6665"/>
                    <a:pt x="30439" y="6892"/>
                    <a:pt x="31347" y="8557"/>
                  </a:cubicBezTo>
                  <a:cubicBezTo>
                    <a:pt x="34527" y="14613"/>
                    <a:pt x="36116" y="12872"/>
                    <a:pt x="37706" y="7800"/>
                  </a:cubicBezTo>
                  <a:cubicBezTo>
                    <a:pt x="37857" y="7346"/>
                    <a:pt x="38690" y="7195"/>
                    <a:pt x="39295" y="6892"/>
                  </a:cubicBezTo>
                  <a:cubicBezTo>
                    <a:pt x="39598" y="6589"/>
                    <a:pt x="39901" y="6286"/>
                    <a:pt x="40204" y="5984"/>
                  </a:cubicBezTo>
                  <a:cubicBezTo>
                    <a:pt x="40961" y="5605"/>
                    <a:pt x="41793" y="5605"/>
                    <a:pt x="42626" y="5832"/>
                  </a:cubicBezTo>
                  <a:cubicBezTo>
                    <a:pt x="43989" y="6968"/>
                    <a:pt x="43156" y="9087"/>
                    <a:pt x="44746" y="10071"/>
                  </a:cubicBezTo>
                  <a:lnTo>
                    <a:pt x="44670" y="10147"/>
                  </a:lnTo>
                  <a:cubicBezTo>
                    <a:pt x="47622" y="11509"/>
                    <a:pt x="50574" y="13099"/>
                    <a:pt x="53905" y="13402"/>
                  </a:cubicBezTo>
                  <a:cubicBezTo>
                    <a:pt x="55646" y="13402"/>
                    <a:pt x="57311" y="13023"/>
                    <a:pt x="59052" y="13402"/>
                  </a:cubicBezTo>
                  <a:cubicBezTo>
                    <a:pt x="60793" y="14613"/>
                    <a:pt x="61323" y="16051"/>
                    <a:pt x="59809" y="17792"/>
                  </a:cubicBezTo>
                  <a:lnTo>
                    <a:pt x="59809" y="17792"/>
                  </a:lnTo>
                  <a:cubicBezTo>
                    <a:pt x="59128" y="19684"/>
                    <a:pt x="56478" y="20971"/>
                    <a:pt x="57992" y="23545"/>
                  </a:cubicBezTo>
                  <a:lnTo>
                    <a:pt x="57992" y="23545"/>
                  </a:lnTo>
                  <a:cubicBezTo>
                    <a:pt x="60642" y="25816"/>
                    <a:pt x="62458" y="28314"/>
                    <a:pt x="61701" y="32250"/>
                  </a:cubicBezTo>
                  <a:cubicBezTo>
                    <a:pt x="60490" y="38305"/>
                    <a:pt x="60717" y="44664"/>
                    <a:pt x="57614" y="50265"/>
                  </a:cubicBezTo>
                  <a:cubicBezTo>
                    <a:pt x="56630" y="52006"/>
                    <a:pt x="55570" y="50341"/>
                    <a:pt x="54510" y="50265"/>
                  </a:cubicBezTo>
                  <a:cubicBezTo>
                    <a:pt x="53375" y="50568"/>
                    <a:pt x="52618" y="51249"/>
                    <a:pt x="52164" y="52158"/>
                  </a:cubicBezTo>
                  <a:close/>
                </a:path>
              </a:pathLst>
            </a:custGeom>
            <a:solidFill>
              <a:srgbClr val="EFBD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4" name="任意多边形: 形状 823"/>
            <p:cNvSpPr/>
            <p:nvPr/>
          </p:nvSpPr>
          <p:spPr>
            <a:xfrm>
              <a:off x="5869035" y="2598293"/>
              <a:ext cx="22709" cy="30278"/>
            </a:xfrm>
            <a:custGeom>
              <a:avLst/>
              <a:gdLst>
                <a:gd name="connsiteX0" fmla="*/ 18829 w 22708"/>
                <a:gd name="connsiteY0" fmla="*/ 5677 h 30278"/>
                <a:gd name="connsiteX1" fmla="*/ 22387 w 22708"/>
                <a:gd name="connsiteY1" fmla="*/ 5904 h 30278"/>
                <a:gd name="connsiteX2" fmla="*/ 14969 w 22708"/>
                <a:gd name="connsiteY2" fmla="*/ 26493 h 30278"/>
                <a:gd name="connsiteX3" fmla="*/ 14060 w 22708"/>
                <a:gd name="connsiteY3" fmla="*/ 26493 h 30278"/>
                <a:gd name="connsiteX4" fmla="*/ 13152 w 22708"/>
                <a:gd name="connsiteY4" fmla="*/ 26493 h 30278"/>
                <a:gd name="connsiteX5" fmla="*/ 5734 w 22708"/>
                <a:gd name="connsiteY5" fmla="*/ 17788 h 30278"/>
                <a:gd name="connsiteX6" fmla="*/ 6188 w 22708"/>
                <a:gd name="connsiteY6" fmla="*/ 13852 h 30278"/>
                <a:gd name="connsiteX7" fmla="*/ 14590 w 22708"/>
                <a:gd name="connsiteY7" fmla="*/ 8932 h 30278"/>
                <a:gd name="connsiteX8" fmla="*/ 18829 w 2270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8829" y="5677"/>
                  </a:moveTo>
                  <a:cubicBezTo>
                    <a:pt x="20040" y="5753"/>
                    <a:pt x="21176" y="5828"/>
                    <a:pt x="22387" y="5904"/>
                  </a:cubicBezTo>
                  <a:cubicBezTo>
                    <a:pt x="21100" y="13171"/>
                    <a:pt x="17997" y="19832"/>
                    <a:pt x="14969" y="26493"/>
                  </a:cubicBezTo>
                  <a:lnTo>
                    <a:pt x="14060" y="26493"/>
                  </a:lnTo>
                  <a:lnTo>
                    <a:pt x="13152" y="26493"/>
                  </a:lnTo>
                  <a:cubicBezTo>
                    <a:pt x="13909" y="20816"/>
                    <a:pt x="6264" y="22330"/>
                    <a:pt x="5734" y="17788"/>
                  </a:cubicBezTo>
                  <a:cubicBezTo>
                    <a:pt x="5582" y="16426"/>
                    <a:pt x="5734" y="15139"/>
                    <a:pt x="6188" y="13852"/>
                  </a:cubicBezTo>
                  <a:cubicBezTo>
                    <a:pt x="8081" y="10597"/>
                    <a:pt x="12168" y="8175"/>
                    <a:pt x="14590" y="8932"/>
                  </a:cubicBezTo>
                  <a:cubicBezTo>
                    <a:pt x="19056" y="10446"/>
                    <a:pt x="17239" y="6283"/>
                    <a:pt x="18829" y="5677"/>
                  </a:cubicBezTo>
                  <a:close/>
                </a:path>
              </a:pathLst>
            </a:custGeom>
            <a:solidFill>
              <a:srgbClr val="F3C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5" name="任意多边形: 形状 824"/>
            <p:cNvSpPr/>
            <p:nvPr/>
          </p:nvSpPr>
          <p:spPr>
            <a:xfrm>
              <a:off x="5918369" y="2610840"/>
              <a:ext cx="22709" cy="15139"/>
            </a:xfrm>
            <a:custGeom>
              <a:avLst/>
              <a:gdLst>
                <a:gd name="connsiteX0" fmla="*/ 20816 w 22708"/>
                <a:gd name="connsiteY0" fmla="*/ 6452 h 15139"/>
                <a:gd name="connsiteX1" fmla="*/ 18091 w 22708"/>
                <a:gd name="connsiteY1" fmla="*/ 9859 h 15139"/>
                <a:gd name="connsiteX2" fmla="*/ 19529 w 22708"/>
                <a:gd name="connsiteY2" fmla="*/ 14249 h 15139"/>
                <a:gd name="connsiteX3" fmla="*/ 11808 w 22708"/>
                <a:gd name="connsiteY3" fmla="*/ 11297 h 15139"/>
                <a:gd name="connsiteX4" fmla="*/ 5677 w 22708"/>
                <a:gd name="connsiteY4" fmla="*/ 8345 h 15139"/>
                <a:gd name="connsiteX5" fmla="*/ 18697 w 22708"/>
                <a:gd name="connsiteY5" fmla="*/ 6225 h 15139"/>
                <a:gd name="connsiteX6" fmla="*/ 20816 w 22708"/>
                <a:gd name="connsiteY6" fmla="*/ 64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20816" y="6452"/>
                  </a:moveTo>
                  <a:cubicBezTo>
                    <a:pt x="19907" y="7588"/>
                    <a:pt x="18848" y="8647"/>
                    <a:pt x="18091" y="9859"/>
                  </a:cubicBezTo>
                  <a:cubicBezTo>
                    <a:pt x="16728" y="11978"/>
                    <a:pt x="25055" y="11524"/>
                    <a:pt x="19529" y="14249"/>
                  </a:cubicBezTo>
                  <a:cubicBezTo>
                    <a:pt x="17486" y="15233"/>
                    <a:pt x="13171" y="16217"/>
                    <a:pt x="11808" y="11297"/>
                  </a:cubicBezTo>
                  <a:cubicBezTo>
                    <a:pt x="11127" y="8950"/>
                    <a:pt x="8175" y="8496"/>
                    <a:pt x="5677" y="8345"/>
                  </a:cubicBezTo>
                  <a:cubicBezTo>
                    <a:pt x="9235" y="2894"/>
                    <a:pt x="14458" y="7739"/>
                    <a:pt x="18697" y="6225"/>
                  </a:cubicBezTo>
                  <a:cubicBezTo>
                    <a:pt x="19453" y="5620"/>
                    <a:pt x="20211" y="5695"/>
                    <a:pt x="20816" y="6452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6" name="任意多边形: 形状 825"/>
            <p:cNvSpPr/>
            <p:nvPr/>
          </p:nvSpPr>
          <p:spPr>
            <a:xfrm>
              <a:off x="5931294" y="2602304"/>
              <a:ext cx="15139" cy="22709"/>
            </a:xfrm>
            <a:custGeom>
              <a:avLst/>
              <a:gdLst>
                <a:gd name="connsiteX0" fmla="*/ 7891 w 15139"/>
                <a:gd name="connsiteY0" fmla="*/ 14988 h 22708"/>
                <a:gd name="connsiteX1" fmla="*/ 5696 w 15139"/>
                <a:gd name="connsiteY1" fmla="*/ 14836 h 22708"/>
                <a:gd name="connsiteX2" fmla="*/ 11676 w 15139"/>
                <a:gd name="connsiteY2" fmla="*/ 5677 h 22708"/>
                <a:gd name="connsiteX3" fmla="*/ 15385 w 15139"/>
                <a:gd name="connsiteY3" fmla="*/ 9386 h 22708"/>
                <a:gd name="connsiteX4" fmla="*/ 11827 w 15139"/>
                <a:gd name="connsiteY4" fmla="*/ 18697 h 22708"/>
                <a:gd name="connsiteX5" fmla="*/ 9784 w 15139"/>
                <a:gd name="connsiteY5" fmla="*/ 14988 h 22708"/>
                <a:gd name="connsiteX6" fmla="*/ 7891 w 15139"/>
                <a:gd name="connsiteY6" fmla="*/ 14988 h 22708"/>
                <a:gd name="connsiteX7" fmla="*/ 7891 w 15139"/>
                <a:gd name="connsiteY7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891" y="14988"/>
                  </a:moveTo>
                  <a:cubicBezTo>
                    <a:pt x="7134" y="14912"/>
                    <a:pt x="6453" y="14836"/>
                    <a:pt x="5696" y="14836"/>
                  </a:cubicBezTo>
                  <a:cubicBezTo>
                    <a:pt x="5393" y="10294"/>
                    <a:pt x="8800" y="8175"/>
                    <a:pt x="11676" y="5677"/>
                  </a:cubicBezTo>
                  <a:cubicBezTo>
                    <a:pt x="11600" y="8175"/>
                    <a:pt x="12963" y="9310"/>
                    <a:pt x="15385" y="9386"/>
                  </a:cubicBezTo>
                  <a:cubicBezTo>
                    <a:pt x="13871" y="12338"/>
                    <a:pt x="10843" y="14760"/>
                    <a:pt x="11827" y="18697"/>
                  </a:cubicBezTo>
                  <a:cubicBezTo>
                    <a:pt x="10011" y="18091"/>
                    <a:pt x="9859" y="16577"/>
                    <a:pt x="9784" y="14988"/>
                  </a:cubicBezTo>
                  <a:cubicBezTo>
                    <a:pt x="9178" y="14306"/>
                    <a:pt x="8572" y="14231"/>
                    <a:pt x="7891" y="14988"/>
                  </a:cubicBezTo>
                  <a:lnTo>
                    <a:pt x="7891" y="14988"/>
                  </a:ln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7" name="任意多边形: 形状 826"/>
            <p:cNvSpPr/>
            <p:nvPr/>
          </p:nvSpPr>
          <p:spPr>
            <a:xfrm>
              <a:off x="5899107" y="2619085"/>
              <a:ext cx="15139" cy="15139"/>
            </a:xfrm>
            <a:custGeom>
              <a:avLst/>
              <a:gdLst>
                <a:gd name="connsiteX0" fmla="*/ 13509 w 15139"/>
                <a:gd name="connsiteY0" fmla="*/ 5776 h 15139"/>
                <a:gd name="connsiteX1" fmla="*/ 5864 w 15139"/>
                <a:gd name="connsiteY1" fmla="*/ 13346 h 15139"/>
                <a:gd name="connsiteX2" fmla="*/ 13509 w 15139"/>
                <a:gd name="connsiteY2" fmla="*/ 57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09" y="5776"/>
                  </a:moveTo>
                  <a:cubicBezTo>
                    <a:pt x="9725" y="7063"/>
                    <a:pt x="10860" y="13346"/>
                    <a:pt x="5864" y="13346"/>
                  </a:cubicBezTo>
                  <a:cubicBezTo>
                    <a:pt x="4880" y="7290"/>
                    <a:pt x="7832" y="5171"/>
                    <a:pt x="13509" y="5776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8" name="任意多边形: 形状 827"/>
            <p:cNvSpPr/>
            <p:nvPr/>
          </p:nvSpPr>
          <p:spPr>
            <a:xfrm>
              <a:off x="5897761" y="2626754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538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538"/>
                  </a:cubicBezTo>
                  <a:cubicBezTo>
                    <a:pt x="5166" y="8251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9" name="任意多边形: 形状 828"/>
            <p:cNvSpPr/>
            <p:nvPr/>
          </p:nvSpPr>
          <p:spPr>
            <a:xfrm>
              <a:off x="5914584" y="261350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cubicBezTo>
                    <a:pt x="6358" y="5829"/>
                    <a:pt x="7872" y="5677"/>
                    <a:pt x="9462" y="5677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0" name="任意多边形: 形状 829"/>
            <p:cNvSpPr/>
            <p:nvPr/>
          </p:nvSpPr>
          <p:spPr>
            <a:xfrm>
              <a:off x="6488052" y="2347438"/>
              <a:ext cx="22709" cy="22709"/>
            </a:xfrm>
            <a:custGeom>
              <a:avLst/>
              <a:gdLst>
                <a:gd name="connsiteX0" fmla="*/ 17561 w 22708"/>
                <a:gd name="connsiteY0" fmla="*/ 5677 h 22708"/>
                <a:gd name="connsiteX1" fmla="*/ 17713 w 22708"/>
                <a:gd name="connsiteY1" fmla="*/ 7418 h 22708"/>
                <a:gd name="connsiteX2" fmla="*/ 5677 w 22708"/>
                <a:gd name="connsiteY2" fmla="*/ 18016 h 22708"/>
                <a:gd name="connsiteX3" fmla="*/ 17561 w 22708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561" y="5677"/>
                  </a:moveTo>
                  <a:cubicBezTo>
                    <a:pt x="17637" y="6283"/>
                    <a:pt x="17637" y="6813"/>
                    <a:pt x="17713" y="7418"/>
                  </a:cubicBezTo>
                  <a:cubicBezTo>
                    <a:pt x="16729" y="14382"/>
                    <a:pt x="9235" y="14004"/>
                    <a:pt x="5677" y="18016"/>
                  </a:cubicBezTo>
                  <a:cubicBezTo>
                    <a:pt x="7267" y="11581"/>
                    <a:pt x="12490" y="8781"/>
                    <a:pt x="17561" y="5677"/>
                  </a:cubicBezTo>
                  <a:close/>
                </a:path>
              </a:pathLst>
            </a:custGeom>
            <a:solidFill>
              <a:srgbClr val="F6CB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1" name="任意多边形: 形状 830"/>
            <p:cNvSpPr/>
            <p:nvPr/>
          </p:nvSpPr>
          <p:spPr>
            <a:xfrm>
              <a:off x="6481643" y="2362790"/>
              <a:ext cx="22709" cy="15139"/>
            </a:xfrm>
            <a:custGeom>
              <a:avLst/>
              <a:gdLst>
                <a:gd name="connsiteX0" fmla="*/ 10724 w 22708"/>
                <a:gd name="connsiteY0" fmla="*/ 15002 h 15139"/>
                <a:gd name="connsiteX1" fmla="*/ 6031 w 22708"/>
                <a:gd name="connsiteY1" fmla="*/ 8644 h 15139"/>
                <a:gd name="connsiteX2" fmla="*/ 6409 w 22708"/>
                <a:gd name="connsiteY2" fmla="*/ 6222 h 15139"/>
                <a:gd name="connsiteX3" fmla="*/ 8907 w 22708"/>
                <a:gd name="connsiteY3" fmla="*/ 5692 h 15139"/>
                <a:gd name="connsiteX4" fmla="*/ 17763 w 22708"/>
                <a:gd name="connsiteY4" fmla="*/ 6903 h 15139"/>
                <a:gd name="connsiteX5" fmla="*/ 10724 w 22708"/>
                <a:gd name="connsiteY5" fmla="*/ 15002 h 15139"/>
                <a:gd name="connsiteX6" fmla="*/ 10724 w 22708"/>
                <a:gd name="connsiteY6" fmla="*/ 150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724" y="15002"/>
                  </a:moveTo>
                  <a:cubicBezTo>
                    <a:pt x="11254" y="11293"/>
                    <a:pt x="7166" y="11066"/>
                    <a:pt x="6031" y="8644"/>
                  </a:cubicBezTo>
                  <a:cubicBezTo>
                    <a:pt x="5577" y="7736"/>
                    <a:pt x="5425" y="6751"/>
                    <a:pt x="6409" y="6222"/>
                  </a:cubicBezTo>
                  <a:cubicBezTo>
                    <a:pt x="7166" y="5843"/>
                    <a:pt x="8831" y="5616"/>
                    <a:pt x="8907" y="5692"/>
                  </a:cubicBezTo>
                  <a:cubicBezTo>
                    <a:pt x="11254" y="13110"/>
                    <a:pt x="14433" y="4329"/>
                    <a:pt x="17763" y="6903"/>
                  </a:cubicBezTo>
                  <a:cubicBezTo>
                    <a:pt x="15417" y="9552"/>
                    <a:pt x="13070" y="12277"/>
                    <a:pt x="10724" y="15002"/>
                  </a:cubicBezTo>
                  <a:lnTo>
                    <a:pt x="10724" y="15002"/>
                  </a:ln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2" name="任意多边形: 形状 831"/>
            <p:cNvSpPr/>
            <p:nvPr/>
          </p:nvSpPr>
          <p:spPr>
            <a:xfrm>
              <a:off x="6055010" y="2345672"/>
              <a:ext cx="30278" cy="22709"/>
            </a:xfrm>
            <a:custGeom>
              <a:avLst/>
              <a:gdLst>
                <a:gd name="connsiteX0" fmla="*/ 26785 w 30278"/>
                <a:gd name="connsiteY0" fmla="*/ 9260 h 22708"/>
                <a:gd name="connsiteX1" fmla="*/ 21108 w 30278"/>
                <a:gd name="connsiteY1" fmla="*/ 12969 h 22708"/>
                <a:gd name="connsiteX2" fmla="*/ 19821 w 30278"/>
                <a:gd name="connsiteY2" fmla="*/ 13045 h 22708"/>
                <a:gd name="connsiteX3" fmla="*/ 12176 w 30278"/>
                <a:gd name="connsiteY3" fmla="*/ 17435 h 22708"/>
                <a:gd name="connsiteX4" fmla="*/ 5893 w 30278"/>
                <a:gd name="connsiteY4" fmla="*/ 18722 h 22708"/>
                <a:gd name="connsiteX5" fmla="*/ 8315 w 30278"/>
                <a:gd name="connsiteY5" fmla="*/ 9108 h 22708"/>
                <a:gd name="connsiteX6" fmla="*/ 17096 w 30278"/>
                <a:gd name="connsiteY6" fmla="*/ 6308 h 22708"/>
                <a:gd name="connsiteX7" fmla="*/ 26785 w 30278"/>
                <a:gd name="connsiteY7" fmla="*/ 92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6785" y="9260"/>
                  </a:moveTo>
                  <a:cubicBezTo>
                    <a:pt x="26785" y="13347"/>
                    <a:pt x="23833" y="13045"/>
                    <a:pt x="21108" y="12969"/>
                  </a:cubicBezTo>
                  <a:cubicBezTo>
                    <a:pt x="20654" y="12969"/>
                    <a:pt x="20275" y="12969"/>
                    <a:pt x="19821" y="13045"/>
                  </a:cubicBezTo>
                  <a:cubicBezTo>
                    <a:pt x="16339" y="12893"/>
                    <a:pt x="14371" y="15164"/>
                    <a:pt x="12176" y="17435"/>
                  </a:cubicBezTo>
                  <a:cubicBezTo>
                    <a:pt x="10511" y="19176"/>
                    <a:pt x="8543" y="20917"/>
                    <a:pt x="5893" y="18722"/>
                  </a:cubicBezTo>
                  <a:cubicBezTo>
                    <a:pt x="5060" y="15088"/>
                    <a:pt x="6801" y="11909"/>
                    <a:pt x="8315" y="9108"/>
                  </a:cubicBezTo>
                  <a:cubicBezTo>
                    <a:pt x="9981" y="5929"/>
                    <a:pt x="13311" y="4869"/>
                    <a:pt x="17096" y="6308"/>
                  </a:cubicBezTo>
                  <a:cubicBezTo>
                    <a:pt x="20275" y="7443"/>
                    <a:pt x="23530" y="8276"/>
                    <a:pt x="26785" y="926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3" name="任意多边形: 形状 832"/>
            <p:cNvSpPr/>
            <p:nvPr/>
          </p:nvSpPr>
          <p:spPr>
            <a:xfrm>
              <a:off x="6057118" y="2352982"/>
              <a:ext cx="22709" cy="22709"/>
            </a:xfrm>
            <a:custGeom>
              <a:avLst/>
              <a:gdLst>
                <a:gd name="connsiteX0" fmla="*/ 9386 w 22708"/>
                <a:gd name="connsiteY0" fmla="*/ 21025 h 22708"/>
                <a:gd name="connsiteX1" fmla="*/ 8478 w 22708"/>
                <a:gd name="connsiteY1" fmla="*/ 21025 h 22708"/>
                <a:gd name="connsiteX2" fmla="*/ 7570 w 22708"/>
                <a:gd name="connsiteY2" fmla="*/ 20949 h 22708"/>
                <a:gd name="connsiteX3" fmla="*/ 5677 w 22708"/>
                <a:gd name="connsiteY3" fmla="*/ 18981 h 22708"/>
                <a:gd name="connsiteX4" fmla="*/ 19000 w 22708"/>
                <a:gd name="connsiteY4" fmla="*/ 5735 h 22708"/>
                <a:gd name="connsiteX5" fmla="*/ 19000 w 22708"/>
                <a:gd name="connsiteY5" fmla="*/ 5735 h 22708"/>
                <a:gd name="connsiteX6" fmla="*/ 16653 w 22708"/>
                <a:gd name="connsiteY6" fmla="*/ 14137 h 22708"/>
                <a:gd name="connsiteX7" fmla="*/ 9386 w 22708"/>
                <a:gd name="connsiteY7" fmla="*/ 2102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386" y="21025"/>
                  </a:moveTo>
                  <a:lnTo>
                    <a:pt x="8478" y="21025"/>
                  </a:lnTo>
                  <a:lnTo>
                    <a:pt x="7570" y="20949"/>
                  </a:lnTo>
                  <a:cubicBezTo>
                    <a:pt x="6964" y="20268"/>
                    <a:pt x="6359" y="19662"/>
                    <a:pt x="5677" y="18981"/>
                  </a:cubicBezTo>
                  <a:cubicBezTo>
                    <a:pt x="6510" y="10503"/>
                    <a:pt x="12036" y="5053"/>
                    <a:pt x="19000" y="5735"/>
                  </a:cubicBezTo>
                  <a:lnTo>
                    <a:pt x="19000" y="5735"/>
                  </a:lnTo>
                  <a:cubicBezTo>
                    <a:pt x="19378" y="8762"/>
                    <a:pt x="15896" y="10276"/>
                    <a:pt x="16653" y="14137"/>
                  </a:cubicBezTo>
                  <a:cubicBezTo>
                    <a:pt x="17410" y="18073"/>
                    <a:pt x="13625" y="20571"/>
                    <a:pt x="9386" y="2102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4" name="任意多边形: 形状 833"/>
            <p:cNvSpPr/>
            <p:nvPr/>
          </p:nvSpPr>
          <p:spPr>
            <a:xfrm>
              <a:off x="6055124" y="2349993"/>
              <a:ext cx="22709" cy="22709"/>
            </a:xfrm>
            <a:custGeom>
              <a:avLst/>
              <a:gdLst>
                <a:gd name="connsiteX0" fmla="*/ 20994 w 22708"/>
                <a:gd name="connsiteY0" fmla="*/ 8724 h 22708"/>
                <a:gd name="connsiteX1" fmla="*/ 7671 w 22708"/>
                <a:gd name="connsiteY1" fmla="*/ 21970 h 22708"/>
                <a:gd name="connsiteX2" fmla="*/ 5854 w 22708"/>
                <a:gd name="connsiteY2" fmla="*/ 14325 h 22708"/>
                <a:gd name="connsiteX3" fmla="*/ 12516 w 22708"/>
                <a:gd name="connsiteY3" fmla="*/ 9026 h 22708"/>
                <a:gd name="connsiteX4" fmla="*/ 20994 w 22708"/>
                <a:gd name="connsiteY4" fmla="*/ 87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994" y="8724"/>
                  </a:moveTo>
                  <a:cubicBezTo>
                    <a:pt x="11910" y="8497"/>
                    <a:pt x="11910" y="17353"/>
                    <a:pt x="7671" y="21970"/>
                  </a:cubicBezTo>
                  <a:cubicBezTo>
                    <a:pt x="4644" y="20002"/>
                    <a:pt x="6006" y="16974"/>
                    <a:pt x="5854" y="14325"/>
                  </a:cubicBezTo>
                  <a:cubicBezTo>
                    <a:pt x="9715" y="14552"/>
                    <a:pt x="10472" y="11146"/>
                    <a:pt x="12516" y="9026"/>
                  </a:cubicBezTo>
                  <a:cubicBezTo>
                    <a:pt x="14786" y="6831"/>
                    <a:pt x="17966" y="2895"/>
                    <a:pt x="20994" y="872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5" name="任意多边形: 形状 834"/>
            <p:cNvSpPr/>
            <p:nvPr/>
          </p:nvSpPr>
          <p:spPr>
            <a:xfrm>
              <a:off x="6087397" y="2351147"/>
              <a:ext cx="15139" cy="15139"/>
            </a:xfrm>
            <a:custGeom>
              <a:avLst/>
              <a:gdLst>
                <a:gd name="connsiteX0" fmla="*/ 9613 w 15139"/>
                <a:gd name="connsiteY0" fmla="*/ 5677 h 15139"/>
                <a:gd name="connsiteX1" fmla="*/ 8857 w 15139"/>
                <a:gd name="connsiteY1" fmla="*/ 9992 h 15139"/>
                <a:gd name="connsiteX2" fmla="*/ 5677 w 15139"/>
                <a:gd name="connsiteY2" fmla="*/ 7418 h 15139"/>
                <a:gd name="connsiteX3" fmla="*/ 961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3" y="5677"/>
                  </a:moveTo>
                  <a:cubicBezTo>
                    <a:pt x="9386" y="7191"/>
                    <a:pt x="9613" y="9689"/>
                    <a:pt x="8857" y="9992"/>
                  </a:cubicBezTo>
                  <a:cubicBezTo>
                    <a:pt x="7191" y="10749"/>
                    <a:pt x="6359" y="8856"/>
                    <a:pt x="5677" y="7418"/>
                  </a:cubicBezTo>
                  <a:cubicBezTo>
                    <a:pt x="6964" y="6813"/>
                    <a:pt x="8327" y="6207"/>
                    <a:pt x="9613" y="5677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6" name="任意多边形: 形状 835"/>
            <p:cNvSpPr/>
            <p:nvPr/>
          </p:nvSpPr>
          <p:spPr>
            <a:xfrm>
              <a:off x="6566994" y="2474993"/>
              <a:ext cx="7570" cy="7570"/>
            </a:xfrm>
            <a:custGeom>
              <a:avLst/>
              <a:gdLst>
                <a:gd name="connsiteX0" fmla="*/ 8107 w 7569"/>
                <a:gd name="connsiteY0" fmla="*/ 6350 h 7569"/>
                <a:gd name="connsiteX1" fmla="*/ 7123 w 7569"/>
                <a:gd name="connsiteY1" fmla="*/ 7864 h 7569"/>
                <a:gd name="connsiteX2" fmla="*/ 5686 w 7569"/>
                <a:gd name="connsiteY2" fmla="*/ 7410 h 7569"/>
                <a:gd name="connsiteX3" fmla="*/ 6442 w 7569"/>
                <a:gd name="connsiteY3" fmla="*/ 5896 h 7569"/>
                <a:gd name="connsiteX4" fmla="*/ 8107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7" y="6350"/>
                  </a:moveTo>
                  <a:cubicBezTo>
                    <a:pt x="7805" y="6880"/>
                    <a:pt x="7578" y="7485"/>
                    <a:pt x="7123" y="7864"/>
                  </a:cubicBezTo>
                  <a:cubicBezTo>
                    <a:pt x="6518" y="8469"/>
                    <a:pt x="5761" y="8242"/>
                    <a:pt x="5686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3" y="5442"/>
                    <a:pt x="7729" y="5744"/>
                    <a:pt x="8107" y="6350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7" name="任意多边形: 形状 836"/>
            <p:cNvSpPr/>
            <p:nvPr/>
          </p:nvSpPr>
          <p:spPr>
            <a:xfrm>
              <a:off x="6462714" y="1613475"/>
              <a:ext cx="15139" cy="15139"/>
            </a:xfrm>
            <a:custGeom>
              <a:avLst/>
              <a:gdLst>
                <a:gd name="connsiteX0" fmla="*/ 14514 w 15139"/>
                <a:gd name="connsiteY0" fmla="*/ 9558 h 15139"/>
                <a:gd name="connsiteX1" fmla="*/ 12546 w 15139"/>
                <a:gd name="connsiteY1" fmla="*/ 9558 h 15139"/>
                <a:gd name="connsiteX2" fmla="*/ 10578 w 15139"/>
                <a:gd name="connsiteY2" fmla="*/ 11451 h 15139"/>
                <a:gd name="connsiteX3" fmla="*/ 6112 w 15139"/>
                <a:gd name="connsiteY3" fmla="*/ 12208 h 15139"/>
                <a:gd name="connsiteX4" fmla="*/ 7853 w 15139"/>
                <a:gd name="connsiteY4" fmla="*/ 8726 h 15139"/>
                <a:gd name="connsiteX5" fmla="*/ 14514 w 15139"/>
                <a:gd name="connsiteY5" fmla="*/ 95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514" y="9558"/>
                  </a:moveTo>
                  <a:cubicBezTo>
                    <a:pt x="13833" y="9558"/>
                    <a:pt x="13227" y="9558"/>
                    <a:pt x="12546" y="9558"/>
                  </a:cubicBezTo>
                  <a:cubicBezTo>
                    <a:pt x="11865" y="10164"/>
                    <a:pt x="11107" y="10769"/>
                    <a:pt x="10578" y="11451"/>
                  </a:cubicBezTo>
                  <a:cubicBezTo>
                    <a:pt x="9291" y="13192"/>
                    <a:pt x="7550" y="14100"/>
                    <a:pt x="6112" y="12208"/>
                  </a:cubicBezTo>
                  <a:cubicBezTo>
                    <a:pt x="4749" y="10542"/>
                    <a:pt x="6944" y="9710"/>
                    <a:pt x="7853" y="8726"/>
                  </a:cubicBezTo>
                  <a:cubicBezTo>
                    <a:pt x="10502" y="5849"/>
                    <a:pt x="13000" y="3276"/>
                    <a:pt x="14514" y="9558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8" name="任意多边形: 形状 837"/>
            <p:cNvSpPr/>
            <p:nvPr/>
          </p:nvSpPr>
          <p:spPr>
            <a:xfrm>
              <a:off x="6465798" y="1639755"/>
              <a:ext cx="15139" cy="15139"/>
            </a:xfrm>
            <a:custGeom>
              <a:avLst/>
              <a:gdLst>
                <a:gd name="connsiteX0" fmla="*/ 5753 w 15139"/>
                <a:gd name="connsiteY0" fmla="*/ 5987 h 15139"/>
                <a:gd name="connsiteX1" fmla="*/ 11354 w 15139"/>
                <a:gd name="connsiteY1" fmla="*/ 9848 h 15139"/>
                <a:gd name="connsiteX2" fmla="*/ 5677 w 15139"/>
                <a:gd name="connsiteY2" fmla="*/ 7804 h 15139"/>
                <a:gd name="connsiteX3" fmla="*/ 5753 w 15139"/>
                <a:gd name="connsiteY3" fmla="*/ 59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5987"/>
                  </a:moveTo>
                  <a:cubicBezTo>
                    <a:pt x="7418" y="7577"/>
                    <a:pt x="13777" y="2354"/>
                    <a:pt x="11354" y="9848"/>
                  </a:cubicBezTo>
                  <a:cubicBezTo>
                    <a:pt x="9159" y="10075"/>
                    <a:pt x="7418" y="8940"/>
                    <a:pt x="5677" y="7804"/>
                  </a:cubicBezTo>
                  <a:cubicBezTo>
                    <a:pt x="5753" y="7199"/>
                    <a:pt x="5753" y="6593"/>
                    <a:pt x="5753" y="598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9" name="任意多边形: 形状 838"/>
            <p:cNvSpPr/>
            <p:nvPr/>
          </p:nvSpPr>
          <p:spPr>
            <a:xfrm>
              <a:off x="6452400" y="1618397"/>
              <a:ext cx="7570" cy="7570"/>
            </a:xfrm>
            <a:custGeom>
              <a:avLst/>
              <a:gdLst>
                <a:gd name="connsiteX0" fmla="*/ 5904 w 7569"/>
                <a:gd name="connsiteY0" fmla="*/ 8345 h 7569"/>
                <a:gd name="connsiteX1" fmla="*/ 7796 w 7569"/>
                <a:gd name="connsiteY1" fmla="*/ 6150 h 7569"/>
                <a:gd name="connsiteX2" fmla="*/ 5904 w 7569"/>
                <a:gd name="connsiteY2" fmla="*/ 83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04" y="8345"/>
                  </a:moveTo>
                  <a:cubicBezTo>
                    <a:pt x="5979" y="7134"/>
                    <a:pt x="4617" y="4636"/>
                    <a:pt x="7796" y="6150"/>
                  </a:cubicBezTo>
                  <a:cubicBezTo>
                    <a:pt x="7191" y="6907"/>
                    <a:pt x="6585" y="7664"/>
                    <a:pt x="5904" y="8345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0" name="任意多边形: 形状 839"/>
            <p:cNvSpPr/>
            <p:nvPr/>
          </p:nvSpPr>
          <p:spPr>
            <a:xfrm>
              <a:off x="5907084" y="2444252"/>
              <a:ext cx="15139" cy="15139"/>
            </a:xfrm>
            <a:custGeom>
              <a:avLst/>
              <a:gdLst>
                <a:gd name="connsiteX0" fmla="*/ 9317 w 15139"/>
                <a:gd name="connsiteY0" fmla="*/ 5677 h 15139"/>
                <a:gd name="connsiteX1" fmla="*/ 11360 w 15139"/>
                <a:gd name="connsiteY1" fmla="*/ 13247 h 15139"/>
                <a:gd name="connsiteX2" fmla="*/ 5911 w 15139"/>
                <a:gd name="connsiteY2" fmla="*/ 11354 h 15139"/>
                <a:gd name="connsiteX3" fmla="*/ 931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7" y="5677"/>
                  </a:moveTo>
                  <a:cubicBezTo>
                    <a:pt x="12420" y="7570"/>
                    <a:pt x="10755" y="10673"/>
                    <a:pt x="11360" y="13247"/>
                  </a:cubicBezTo>
                  <a:cubicBezTo>
                    <a:pt x="9393" y="13020"/>
                    <a:pt x="6970" y="14004"/>
                    <a:pt x="5911" y="11354"/>
                  </a:cubicBezTo>
                  <a:cubicBezTo>
                    <a:pt x="4699" y="8099"/>
                    <a:pt x="8560" y="7797"/>
                    <a:pt x="931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1" name="任意多边形: 形状 840"/>
            <p:cNvSpPr/>
            <p:nvPr/>
          </p:nvSpPr>
          <p:spPr>
            <a:xfrm>
              <a:off x="5903154" y="243857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326" y="5753"/>
                    <a:pt x="11354" y="5374"/>
                    <a:pt x="11430" y="9462"/>
                  </a:cubicBezTo>
                  <a:cubicBezTo>
                    <a:pt x="9386" y="8327"/>
                    <a:pt x="6888" y="7948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2" name="任意多边形: 形状 841"/>
            <p:cNvSpPr/>
            <p:nvPr/>
          </p:nvSpPr>
          <p:spPr>
            <a:xfrm>
              <a:off x="5908831" y="244228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570" y="7645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3" name="任意多边形: 形状 842"/>
            <p:cNvSpPr/>
            <p:nvPr/>
          </p:nvSpPr>
          <p:spPr>
            <a:xfrm>
              <a:off x="6463224" y="2263568"/>
              <a:ext cx="45417" cy="52987"/>
            </a:xfrm>
            <a:custGeom>
              <a:avLst/>
              <a:gdLst>
                <a:gd name="connsiteX0" fmla="*/ 10370 w 45417"/>
                <a:gd name="connsiteY0" fmla="*/ 32246 h 52986"/>
                <a:gd name="connsiteX1" fmla="*/ 10143 w 45417"/>
                <a:gd name="connsiteY1" fmla="*/ 30505 h 52986"/>
                <a:gd name="connsiteX2" fmla="*/ 5677 w 45417"/>
                <a:gd name="connsiteY2" fmla="*/ 27553 h 52986"/>
                <a:gd name="connsiteX3" fmla="*/ 14003 w 45417"/>
                <a:gd name="connsiteY3" fmla="*/ 18999 h 52986"/>
                <a:gd name="connsiteX4" fmla="*/ 13701 w 45417"/>
                <a:gd name="connsiteY4" fmla="*/ 8326 h 52986"/>
                <a:gd name="connsiteX5" fmla="*/ 23314 w 45417"/>
                <a:gd name="connsiteY5" fmla="*/ 5677 h 52986"/>
                <a:gd name="connsiteX6" fmla="*/ 34895 w 45417"/>
                <a:gd name="connsiteY6" fmla="*/ 21043 h 52986"/>
                <a:gd name="connsiteX7" fmla="*/ 34895 w 45417"/>
                <a:gd name="connsiteY7" fmla="*/ 22936 h 52986"/>
                <a:gd name="connsiteX8" fmla="*/ 26342 w 45417"/>
                <a:gd name="connsiteY8" fmla="*/ 22179 h 52986"/>
                <a:gd name="connsiteX9" fmla="*/ 22179 w 45417"/>
                <a:gd name="connsiteY9" fmla="*/ 18015 h 52986"/>
                <a:gd name="connsiteX10" fmla="*/ 21800 w 45417"/>
                <a:gd name="connsiteY10" fmla="*/ 17486 h 52986"/>
                <a:gd name="connsiteX11" fmla="*/ 22179 w 45417"/>
                <a:gd name="connsiteY11" fmla="*/ 17940 h 52986"/>
                <a:gd name="connsiteX12" fmla="*/ 25812 w 45417"/>
                <a:gd name="connsiteY12" fmla="*/ 21800 h 52986"/>
                <a:gd name="connsiteX13" fmla="*/ 29672 w 45417"/>
                <a:gd name="connsiteY13" fmla="*/ 28159 h 52986"/>
                <a:gd name="connsiteX14" fmla="*/ 40875 w 45417"/>
                <a:gd name="connsiteY14" fmla="*/ 31792 h 52986"/>
                <a:gd name="connsiteX15" fmla="*/ 39664 w 45417"/>
                <a:gd name="connsiteY15" fmla="*/ 37696 h 52986"/>
                <a:gd name="connsiteX16" fmla="*/ 37318 w 45417"/>
                <a:gd name="connsiteY16" fmla="*/ 40573 h 52986"/>
                <a:gd name="connsiteX17" fmla="*/ 34895 w 45417"/>
                <a:gd name="connsiteY17" fmla="*/ 41860 h 52986"/>
                <a:gd name="connsiteX18" fmla="*/ 27326 w 45417"/>
                <a:gd name="connsiteY18" fmla="*/ 45114 h 52986"/>
                <a:gd name="connsiteX19" fmla="*/ 23693 w 45417"/>
                <a:gd name="connsiteY19" fmla="*/ 49505 h 52986"/>
                <a:gd name="connsiteX20" fmla="*/ 10370 w 45417"/>
                <a:gd name="connsiteY20" fmla="*/ 3224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52986">
                  <a:moveTo>
                    <a:pt x="10370" y="32246"/>
                  </a:moveTo>
                  <a:cubicBezTo>
                    <a:pt x="10370" y="31641"/>
                    <a:pt x="10370" y="31035"/>
                    <a:pt x="10143" y="30505"/>
                  </a:cubicBezTo>
                  <a:cubicBezTo>
                    <a:pt x="9613" y="28159"/>
                    <a:pt x="6888" y="29143"/>
                    <a:pt x="5677" y="27553"/>
                  </a:cubicBezTo>
                  <a:cubicBezTo>
                    <a:pt x="8402" y="24601"/>
                    <a:pt x="14231" y="24752"/>
                    <a:pt x="14003" y="18999"/>
                  </a:cubicBezTo>
                  <a:cubicBezTo>
                    <a:pt x="13852" y="15442"/>
                    <a:pt x="13777" y="11884"/>
                    <a:pt x="13701" y="8326"/>
                  </a:cubicBezTo>
                  <a:cubicBezTo>
                    <a:pt x="18016" y="11430"/>
                    <a:pt x="19908" y="5828"/>
                    <a:pt x="23314" y="5677"/>
                  </a:cubicBezTo>
                  <a:cubicBezTo>
                    <a:pt x="31716" y="7418"/>
                    <a:pt x="32549" y="14761"/>
                    <a:pt x="34895" y="21043"/>
                  </a:cubicBezTo>
                  <a:cubicBezTo>
                    <a:pt x="34895" y="21649"/>
                    <a:pt x="34895" y="22330"/>
                    <a:pt x="34895" y="22936"/>
                  </a:cubicBezTo>
                  <a:cubicBezTo>
                    <a:pt x="31792" y="25434"/>
                    <a:pt x="28991" y="24450"/>
                    <a:pt x="26342" y="22179"/>
                  </a:cubicBezTo>
                  <a:cubicBezTo>
                    <a:pt x="25207" y="20513"/>
                    <a:pt x="23163" y="19756"/>
                    <a:pt x="22179" y="18015"/>
                  </a:cubicBezTo>
                  <a:cubicBezTo>
                    <a:pt x="21422" y="17107"/>
                    <a:pt x="22557" y="18470"/>
                    <a:pt x="21800" y="17486"/>
                  </a:cubicBezTo>
                  <a:cubicBezTo>
                    <a:pt x="21800" y="17713"/>
                    <a:pt x="22027" y="17788"/>
                    <a:pt x="22179" y="17940"/>
                  </a:cubicBezTo>
                  <a:cubicBezTo>
                    <a:pt x="22935" y="19756"/>
                    <a:pt x="24828" y="20286"/>
                    <a:pt x="25812" y="21800"/>
                  </a:cubicBezTo>
                  <a:cubicBezTo>
                    <a:pt x="24753" y="25358"/>
                    <a:pt x="23465" y="28916"/>
                    <a:pt x="29672" y="28159"/>
                  </a:cubicBezTo>
                  <a:cubicBezTo>
                    <a:pt x="33987" y="27629"/>
                    <a:pt x="37620" y="29067"/>
                    <a:pt x="40875" y="31792"/>
                  </a:cubicBezTo>
                  <a:cubicBezTo>
                    <a:pt x="41859" y="34063"/>
                    <a:pt x="40951" y="35955"/>
                    <a:pt x="39664" y="37696"/>
                  </a:cubicBezTo>
                  <a:cubicBezTo>
                    <a:pt x="39589" y="39210"/>
                    <a:pt x="35501" y="37469"/>
                    <a:pt x="37318" y="40573"/>
                  </a:cubicBezTo>
                  <a:cubicBezTo>
                    <a:pt x="36939" y="41708"/>
                    <a:pt x="36334" y="42617"/>
                    <a:pt x="34895" y="41860"/>
                  </a:cubicBezTo>
                  <a:cubicBezTo>
                    <a:pt x="28386" y="37923"/>
                    <a:pt x="28234" y="37923"/>
                    <a:pt x="27326" y="45114"/>
                  </a:cubicBezTo>
                  <a:cubicBezTo>
                    <a:pt x="27023" y="47612"/>
                    <a:pt x="26418" y="49353"/>
                    <a:pt x="23693" y="49505"/>
                  </a:cubicBezTo>
                  <a:cubicBezTo>
                    <a:pt x="15972" y="46326"/>
                    <a:pt x="16426" y="36788"/>
                    <a:pt x="10370" y="32246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4" name="任意多边形: 形状 843"/>
            <p:cNvSpPr/>
            <p:nvPr/>
          </p:nvSpPr>
          <p:spPr>
            <a:xfrm>
              <a:off x="6492442" y="2278748"/>
              <a:ext cx="37848" cy="37848"/>
            </a:xfrm>
            <a:custGeom>
              <a:avLst/>
              <a:gdLst>
                <a:gd name="connsiteX0" fmla="*/ 5677 w 37847"/>
                <a:gd name="connsiteY0" fmla="*/ 26755 h 37847"/>
                <a:gd name="connsiteX1" fmla="*/ 7570 w 37847"/>
                <a:gd name="connsiteY1" fmla="*/ 24862 h 37847"/>
                <a:gd name="connsiteX2" fmla="*/ 9916 w 37847"/>
                <a:gd name="connsiteY2" fmla="*/ 24408 h 37847"/>
                <a:gd name="connsiteX3" fmla="*/ 20892 w 37847"/>
                <a:gd name="connsiteY3" fmla="*/ 26830 h 37847"/>
                <a:gd name="connsiteX4" fmla="*/ 21044 w 37847"/>
                <a:gd name="connsiteY4" fmla="*/ 27739 h 37847"/>
                <a:gd name="connsiteX5" fmla="*/ 20362 w 37847"/>
                <a:gd name="connsiteY5" fmla="*/ 29858 h 37847"/>
                <a:gd name="connsiteX6" fmla="*/ 21649 w 37847"/>
                <a:gd name="connsiteY6" fmla="*/ 27890 h 37847"/>
                <a:gd name="connsiteX7" fmla="*/ 25055 w 37847"/>
                <a:gd name="connsiteY7" fmla="*/ 26982 h 37847"/>
                <a:gd name="connsiteX8" fmla="*/ 23844 w 37847"/>
                <a:gd name="connsiteY8" fmla="*/ 24559 h 37847"/>
                <a:gd name="connsiteX9" fmla="*/ 10446 w 37847"/>
                <a:gd name="connsiteY9" fmla="*/ 23802 h 37847"/>
                <a:gd name="connsiteX10" fmla="*/ 9462 w 37847"/>
                <a:gd name="connsiteY10" fmla="*/ 22970 h 37847"/>
                <a:gd name="connsiteX11" fmla="*/ 11354 w 37847"/>
                <a:gd name="connsiteY11" fmla="*/ 17293 h 37847"/>
                <a:gd name="connsiteX12" fmla="*/ 13625 w 37847"/>
                <a:gd name="connsiteY12" fmla="*/ 14416 h 37847"/>
                <a:gd name="connsiteX13" fmla="*/ 19000 w 37847"/>
                <a:gd name="connsiteY13" fmla="*/ 9723 h 37847"/>
                <a:gd name="connsiteX14" fmla="*/ 23087 w 37847"/>
                <a:gd name="connsiteY14" fmla="*/ 6241 h 37847"/>
                <a:gd name="connsiteX15" fmla="*/ 26191 w 37847"/>
                <a:gd name="connsiteY15" fmla="*/ 9193 h 37847"/>
                <a:gd name="connsiteX16" fmla="*/ 37242 w 37847"/>
                <a:gd name="connsiteY16" fmla="*/ 20093 h 37847"/>
                <a:gd name="connsiteX17" fmla="*/ 39664 w 37847"/>
                <a:gd name="connsiteY17" fmla="*/ 22894 h 37847"/>
                <a:gd name="connsiteX18" fmla="*/ 32700 w 37847"/>
                <a:gd name="connsiteY18" fmla="*/ 28723 h 37847"/>
                <a:gd name="connsiteX19" fmla="*/ 26267 w 37847"/>
                <a:gd name="connsiteY19" fmla="*/ 38109 h 37847"/>
                <a:gd name="connsiteX20" fmla="*/ 7418 w 37847"/>
                <a:gd name="connsiteY20" fmla="*/ 30691 h 37847"/>
                <a:gd name="connsiteX21" fmla="*/ 5677 w 37847"/>
                <a:gd name="connsiteY21" fmla="*/ 267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5677" y="26755"/>
                  </a:moveTo>
                  <a:cubicBezTo>
                    <a:pt x="6283" y="26149"/>
                    <a:pt x="6964" y="25468"/>
                    <a:pt x="7570" y="24862"/>
                  </a:cubicBezTo>
                  <a:cubicBezTo>
                    <a:pt x="8251" y="24257"/>
                    <a:pt x="9084" y="24105"/>
                    <a:pt x="9916" y="24408"/>
                  </a:cubicBezTo>
                  <a:cubicBezTo>
                    <a:pt x="13549" y="25392"/>
                    <a:pt x="17789" y="23500"/>
                    <a:pt x="20892" y="26830"/>
                  </a:cubicBezTo>
                  <a:cubicBezTo>
                    <a:pt x="20968" y="27133"/>
                    <a:pt x="21044" y="27436"/>
                    <a:pt x="21044" y="27739"/>
                  </a:cubicBezTo>
                  <a:cubicBezTo>
                    <a:pt x="21119" y="28496"/>
                    <a:pt x="20135" y="29025"/>
                    <a:pt x="20362" y="29858"/>
                  </a:cubicBezTo>
                  <a:cubicBezTo>
                    <a:pt x="20286" y="28874"/>
                    <a:pt x="21195" y="28571"/>
                    <a:pt x="21649" y="27890"/>
                  </a:cubicBezTo>
                  <a:cubicBezTo>
                    <a:pt x="22784" y="27436"/>
                    <a:pt x="24298" y="27890"/>
                    <a:pt x="25055" y="26982"/>
                  </a:cubicBezTo>
                  <a:cubicBezTo>
                    <a:pt x="26039" y="25771"/>
                    <a:pt x="25207" y="24181"/>
                    <a:pt x="23844" y="24559"/>
                  </a:cubicBezTo>
                  <a:cubicBezTo>
                    <a:pt x="19226" y="25771"/>
                    <a:pt x="14988" y="21910"/>
                    <a:pt x="10446" y="23802"/>
                  </a:cubicBezTo>
                  <a:cubicBezTo>
                    <a:pt x="10143" y="23500"/>
                    <a:pt x="9765" y="23273"/>
                    <a:pt x="9462" y="22970"/>
                  </a:cubicBezTo>
                  <a:cubicBezTo>
                    <a:pt x="9235" y="20775"/>
                    <a:pt x="10598" y="19109"/>
                    <a:pt x="11354" y="17293"/>
                  </a:cubicBezTo>
                  <a:cubicBezTo>
                    <a:pt x="11582" y="15930"/>
                    <a:pt x="12414" y="15022"/>
                    <a:pt x="13625" y="14416"/>
                  </a:cubicBezTo>
                  <a:cubicBezTo>
                    <a:pt x="16729" y="14341"/>
                    <a:pt x="18697" y="12978"/>
                    <a:pt x="19000" y="9723"/>
                  </a:cubicBezTo>
                  <a:cubicBezTo>
                    <a:pt x="20362" y="8512"/>
                    <a:pt x="21573" y="6771"/>
                    <a:pt x="23087" y="6241"/>
                  </a:cubicBezTo>
                  <a:cubicBezTo>
                    <a:pt x="25131" y="5560"/>
                    <a:pt x="26493" y="4652"/>
                    <a:pt x="26191" y="9193"/>
                  </a:cubicBezTo>
                  <a:cubicBezTo>
                    <a:pt x="25812" y="14568"/>
                    <a:pt x="31262" y="18882"/>
                    <a:pt x="37242" y="20093"/>
                  </a:cubicBezTo>
                  <a:cubicBezTo>
                    <a:pt x="39286" y="20472"/>
                    <a:pt x="39816" y="21153"/>
                    <a:pt x="39664" y="22894"/>
                  </a:cubicBezTo>
                  <a:cubicBezTo>
                    <a:pt x="37621" y="25165"/>
                    <a:pt x="35274" y="27057"/>
                    <a:pt x="32700" y="28723"/>
                  </a:cubicBezTo>
                  <a:cubicBezTo>
                    <a:pt x="29446" y="30842"/>
                    <a:pt x="25963" y="33340"/>
                    <a:pt x="26267" y="38109"/>
                  </a:cubicBezTo>
                  <a:cubicBezTo>
                    <a:pt x="18016" y="40531"/>
                    <a:pt x="13247" y="34173"/>
                    <a:pt x="7418" y="30691"/>
                  </a:cubicBezTo>
                  <a:cubicBezTo>
                    <a:pt x="5829" y="29782"/>
                    <a:pt x="5677" y="28268"/>
                    <a:pt x="5677" y="26755"/>
                  </a:cubicBezTo>
                  <a:close/>
                </a:path>
              </a:pathLst>
            </a:custGeom>
            <a:solidFill>
              <a:srgbClr val="F2C0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5" name="任意多边形: 形状 844"/>
            <p:cNvSpPr/>
            <p:nvPr/>
          </p:nvSpPr>
          <p:spPr>
            <a:xfrm>
              <a:off x="6480861" y="2261751"/>
              <a:ext cx="37848" cy="22709"/>
            </a:xfrm>
            <a:custGeom>
              <a:avLst/>
              <a:gdLst>
                <a:gd name="connsiteX0" fmla="*/ 17258 w 37847"/>
                <a:gd name="connsiteY0" fmla="*/ 22784 h 22708"/>
                <a:gd name="connsiteX1" fmla="*/ 5677 w 37847"/>
                <a:gd name="connsiteY1" fmla="*/ 7418 h 22708"/>
                <a:gd name="connsiteX2" fmla="*/ 9613 w 37847"/>
                <a:gd name="connsiteY2" fmla="*/ 5677 h 22708"/>
                <a:gd name="connsiteX3" fmla="*/ 31792 w 37847"/>
                <a:gd name="connsiteY3" fmla="*/ 15972 h 22708"/>
                <a:gd name="connsiteX4" fmla="*/ 32473 w 37847"/>
                <a:gd name="connsiteY4" fmla="*/ 17107 h 22708"/>
                <a:gd name="connsiteX5" fmla="*/ 26796 w 37847"/>
                <a:gd name="connsiteY5" fmla="*/ 20892 h 22708"/>
                <a:gd name="connsiteX6" fmla="*/ 21043 w 37847"/>
                <a:gd name="connsiteY6" fmla="*/ 20968 h 22708"/>
                <a:gd name="connsiteX7" fmla="*/ 21043 w 37847"/>
                <a:gd name="connsiteY7" fmla="*/ 20968 h 22708"/>
                <a:gd name="connsiteX8" fmla="*/ 17258 w 37847"/>
                <a:gd name="connsiteY8" fmla="*/ 22784 h 22708"/>
                <a:gd name="connsiteX9" fmla="*/ 17258 w 37847"/>
                <a:gd name="connsiteY9" fmla="*/ 2278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22708">
                  <a:moveTo>
                    <a:pt x="17258" y="22784"/>
                  </a:moveTo>
                  <a:cubicBezTo>
                    <a:pt x="11808" y="18848"/>
                    <a:pt x="11657" y="10900"/>
                    <a:pt x="5677" y="7418"/>
                  </a:cubicBezTo>
                  <a:cubicBezTo>
                    <a:pt x="6585" y="5980"/>
                    <a:pt x="8024" y="5677"/>
                    <a:pt x="9613" y="5677"/>
                  </a:cubicBezTo>
                  <a:cubicBezTo>
                    <a:pt x="18167" y="6585"/>
                    <a:pt x="25434" y="10219"/>
                    <a:pt x="31792" y="15972"/>
                  </a:cubicBezTo>
                  <a:cubicBezTo>
                    <a:pt x="32019" y="16350"/>
                    <a:pt x="32246" y="16729"/>
                    <a:pt x="32473" y="17107"/>
                  </a:cubicBezTo>
                  <a:cubicBezTo>
                    <a:pt x="32473" y="21270"/>
                    <a:pt x="29521" y="20892"/>
                    <a:pt x="26796" y="20892"/>
                  </a:cubicBezTo>
                  <a:cubicBezTo>
                    <a:pt x="24904" y="19378"/>
                    <a:pt x="22935" y="18848"/>
                    <a:pt x="21043" y="20968"/>
                  </a:cubicBezTo>
                  <a:lnTo>
                    <a:pt x="21043" y="20968"/>
                  </a:lnTo>
                  <a:cubicBezTo>
                    <a:pt x="20059" y="22027"/>
                    <a:pt x="18242" y="21573"/>
                    <a:pt x="17258" y="22784"/>
                  </a:cubicBezTo>
                  <a:lnTo>
                    <a:pt x="17258" y="22784"/>
                  </a:ln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6" name="任意多边形: 形状 845"/>
            <p:cNvSpPr/>
            <p:nvPr/>
          </p:nvSpPr>
          <p:spPr>
            <a:xfrm>
              <a:off x="6478985" y="2278858"/>
              <a:ext cx="30278" cy="22709"/>
            </a:xfrm>
            <a:custGeom>
              <a:avLst/>
              <a:gdLst>
                <a:gd name="connsiteX0" fmla="*/ 26780 w 30278"/>
                <a:gd name="connsiteY0" fmla="*/ 15215 h 22708"/>
                <a:gd name="connsiteX1" fmla="*/ 24887 w 30278"/>
                <a:gd name="connsiteY1" fmla="*/ 17107 h 22708"/>
                <a:gd name="connsiteX2" fmla="*/ 11868 w 30278"/>
                <a:gd name="connsiteY2" fmla="*/ 15290 h 22708"/>
                <a:gd name="connsiteX3" fmla="*/ 5736 w 30278"/>
                <a:gd name="connsiteY3" fmla="*/ 10976 h 22708"/>
                <a:gd name="connsiteX4" fmla="*/ 9673 w 30278"/>
                <a:gd name="connsiteY4" fmla="*/ 5677 h 22708"/>
                <a:gd name="connsiteX5" fmla="*/ 9673 w 30278"/>
                <a:gd name="connsiteY5" fmla="*/ 5677 h 22708"/>
                <a:gd name="connsiteX6" fmla="*/ 19210 w 30278"/>
                <a:gd name="connsiteY6" fmla="*/ 7570 h 22708"/>
                <a:gd name="connsiteX7" fmla="*/ 19210 w 30278"/>
                <a:gd name="connsiteY7" fmla="*/ 9462 h 22708"/>
                <a:gd name="connsiteX8" fmla="*/ 26780 w 30278"/>
                <a:gd name="connsiteY8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6780" y="15215"/>
                  </a:moveTo>
                  <a:cubicBezTo>
                    <a:pt x="26174" y="15820"/>
                    <a:pt x="25493" y="16502"/>
                    <a:pt x="24887" y="17107"/>
                  </a:cubicBezTo>
                  <a:cubicBezTo>
                    <a:pt x="20497" y="17410"/>
                    <a:pt x="16788" y="13701"/>
                    <a:pt x="11868" y="15290"/>
                  </a:cubicBezTo>
                  <a:cubicBezTo>
                    <a:pt x="10505" y="15745"/>
                    <a:pt x="6418" y="13550"/>
                    <a:pt x="5736" y="10976"/>
                  </a:cubicBezTo>
                  <a:cubicBezTo>
                    <a:pt x="5131" y="8781"/>
                    <a:pt x="9370" y="8251"/>
                    <a:pt x="9673" y="5677"/>
                  </a:cubicBezTo>
                  <a:lnTo>
                    <a:pt x="9673" y="5677"/>
                  </a:lnTo>
                  <a:cubicBezTo>
                    <a:pt x="12927" y="5753"/>
                    <a:pt x="15728" y="8251"/>
                    <a:pt x="19210" y="7570"/>
                  </a:cubicBezTo>
                  <a:cubicBezTo>
                    <a:pt x="19210" y="8175"/>
                    <a:pt x="19210" y="8856"/>
                    <a:pt x="19210" y="9462"/>
                  </a:cubicBezTo>
                  <a:cubicBezTo>
                    <a:pt x="27840" y="9689"/>
                    <a:pt x="27840" y="9689"/>
                    <a:pt x="26780" y="15215"/>
                  </a:cubicBez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7" name="任意多边形: 形状 846"/>
            <p:cNvSpPr/>
            <p:nvPr/>
          </p:nvSpPr>
          <p:spPr>
            <a:xfrm>
              <a:off x="6505849" y="2261751"/>
              <a:ext cx="22709" cy="22709"/>
            </a:xfrm>
            <a:custGeom>
              <a:avLst/>
              <a:gdLst>
                <a:gd name="connsiteX0" fmla="*/ 18840 w 22708"/>
                <a:gd name="connsiteY0" fmla="*/ 5753 h 22708"/>
                <a:gd name="connsiteX1" fmla="*/ 20959 w 22708"/>
                <a:gd name="connsiteY1" fmla="*/ 15972 h 22708"/>
                <a:gd name="connsiteX2" fmla="*/ 18840 w 22708"/>
                <a:gd name="connsiteY2" fmla="*/ 21043 h 22708"/>
                <a:gd name="connsiteX3" fmla="*/ 16039 w 22708"/>
                <a:gd name="connsiteY3" fmla="*/ 15518 h 22708"/>
                <a:gd name="connsiteX4" fmla="*/ 12406 w 22708"/>
                <a:gd name="connsiteY4" fmla="*/ 12187 h 22708"/>
                <a:gd name="connsiteX5" fmla="*/ 11497 w 22708"/>
                <a:gd name="connsiteY5" fmla="*/ 16956 h 22708"/>
                <a:gd name="connsiteX6" fmla="*/ 7410 w 22708"/>
                <a:gd name="connsiteY6" fmla="*/ 17183 h 22708"/>
                <a:gd name="connsiteX7" fmla="*/ 7410 w 22708"/>
                <a:gd name="connsiteY7" fmla="*/ 17183 h 22708"/>
                <a:gd name="connsiteX8" fmla="*/ 7183 w 22708"/>
                <a:gd name="connsiteY8" fmla="*/ 9310 h 22708"/>
                <a:gd name="connsiteX9" fmla="*/ 9454 w 22708"/>
                <a:gd name="connsiteY9" fmla="*/ 7645 h 22708"/>
                <a:gd name="connsiteX10" fmla="*/ 10740 w 22708"/>
                <a:gd name="connsiteY10" fmla="*/ 7040 h 22708"/>
                <a:gd name="connsiteX11" fmla="*/ 13163 w 22708"/>
                <a:gd name="connsiteY11" fmla="*/ 5677 h 22708"/>
                <a:gd name="connsiteX12" fmla="*/ 18840 w 22708"/>
                <a:gd name="connsiteY12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8840" y="5753"/>
                  </a:moveTo>
                  <a:cubicBezTo>
                    <a:pt x="22776" y="8478"/>
                    <a:pt x="25501" y="11506"/>
                    <a:pt x="20959" y="15972"/>
                  </a:cubicBezTo>
                  <a:cubicBezTo>
                    <a:pt x="19521" y="17410"/>
                    <a:pt x="18840" y="19075"/>
                    <a:pt x="18840" y="21043"/>
                  </a:cubicBezTo>
                  <a:cubicBezTo>
                    <a:pt x="16417" y="19908"/>
                    <a:pt x="17250" y="17183"/>
                    <a:pt x="16039" y="15518"/>
                  </a:cubicBezTo>
                  <a:cubicBezTo>
                    <a:pt x="15055" y="14155"/>
                    <a:pt x="14828" y="11506"/>
                    <a:pt x="12406" y="12187"/>
                  </a:cubicBezTo>
                  <a:cubicBezTo>
                    <a:pt x="9075" y="13095"/>
                    <a:pt x="11649" y="15290"/>
                    <a:pt x="11497" y="16956"/>
                  </a:cubicBezTo>
                  <a:cubicBezTo>
                    <a:pt x="11043" y="21270"/>
                    <a:pt x="8848" y="16653"/>
                    <a:pt x="7410" y="17183"/>
                  </a:cubicBezTo>
                  <a:lnTo>
                    <a:pt x="7410" y="17183"/>
                  </a:lnTo>
                  <a:cubicBezTo>
                    <a:pt x="5139" y="14609"/>
                    <a:pt x="5139" y="12036"/>
                    <a:pt x="7183" y="9310"/>
                  </a:cubicBezTo>
                  <a:cubicBezTo>
                    <a:pt x="7864" y="8705"/>
                    <a:pt x="8621" y="8175"/>
                    <a:pt x="9454" y="7645"/>
                  </a:cubicBezTo>
                  <a:cubicBezTo>
                    <a:pt x="9832" y="7418"/>
                    <a:pt x="10286" y="7267"/>
                    <a:pt x="10740" y="7040"/>
                  </a:cubicBezTo>
                  <a:cubicBezTo>
                    <a:pt x="11649" y="6737"/>
                    <a:pt x="12406" y="6283"/>
                    <a:pt x="13163" y="5677"/>
                  </a:cubicBezTo>
                  <a:cubicBezTo>
                    <a:pt x="15055" y="5677"/>
                    <a:pt x="16947" y="5677"/>
                    <a:pt x="18840" y="5753"/>
                  </a:cubicBez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8" name="任意多边形: 形状 847"/>
            <p:cNvSpPr/>
            <p:nvPr/>
          </p:nvSpPr>
          <p:spPr>
            <a:xfrm>
              <a:off x="6492442" y="2280853"/>
              <a:ext cx="22709" cy="15139"/>
            </a:xfrm>
            <a:custGeom>
              <a:avLst/>
              <a:gdLst>
                <a:gd name="connsiteX0" fmla="*/ 13322 w 22708"/>
                <a:gd name="connsiteY0" fmla="*/ 13220 h 15139"/>
                <a:gd name="connsiteX1" fmla="*/ 9538 w 22708"/>
                <a:gd name="connsiteY1" fmla="*/ 9965 h 15139"/>
                <a:gd name="connsiteX2" fmla="*/ 5677 w 22708"/>
                <a:gd name="connsiteY2" fmla="*/ 7467 h 15139"/>
                <a:gd name="connsiteX3" fmla="*/ 19000 w 22708"/>
                <a:gd name="connsiteY3" fmla="*/ 7467 h 15139"/>
                <a:gd name="connsiteX4" fmla="*/ 21044 w 22708"/>
                <a:gd name="connsiteY4" fmla="*/ 13674 h 15139"/>
                <a:gd name="connsiteX5" fmla="*/ 13322 w 22708"/>
                <a:gd name="connsiteY5" fmla="*/ 132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3322" y="13220"/>
                  </a:moveTo>
                  <a:cubicBezTo>
                    <a:pt x="12641" y="11555"/>
                    <a:pt x="15215" y="6256"/>
                    <a:pt x="9538" y="9965"/>
                  </a:cubicBezTo>
                  <a:cubicBezTo>
                    <a:pt x="7343" y="11404"/>
                    <a:pt x="6510" y="9057"/>
                    <a:pt x="5677" y="7467"/>
                  </a:cubicBezTo>
                  <a:cubicBezTo>
                    <a:pt x="10143" y="3985"/>
                    <a:pt x="14533" y="6483"/>
                    <a:pt x="19000" y="7467"/>
                  </a:cubicBezTo>
                  <a:cubicBezTo>
                    <a:pt x="19000" y="9738"/>
                    <a:pt x="23617" y="10722"/>
                    <a:pt x="21044" y="13674"/>
                  </a:cubicBezTo>
                  <a:cubicBezTo>
                    <a:pt x="18470" y="16551"/>
                    <a:pt x="15972" y="12615"/>
                    <a:pt x="13322" y="1322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9" name="任意多边形: 形状 848"/>
            <p:cNvSpPr/>
            <p:nvPr/>
          </p:nvSpPr>
          <p:spPr>
            <a:xfrm>
              <a:off x="6522872" y="2277469"/>
              <a:ext cx="15139" cy="15139"/>
            </a:xfrm>
            <a:custGeom>
              <a:avLst/>
              <a:gdLst>
                <a:gd name="connsiteX0" fmla="*/ 5677 w 15139"/>
                <a:gd name="connsiteY0" fmla="*/ 8959 h 15139"/>
                <a:gd name="connsiteX1" fmla="*/ 13322 w 15139"/>
                <a:gd name="connsiteY1" fmla="*/ 8959 h 15139"/>
                <a:gd name="connsiteX2" fmla="*/ 5677 w 15139"/>
                <a:gd name="connsiteY2" fmla="*/ 89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8959"/>
                  </a:moveTo>
                  <a:cubicBezTo>
                    <a:pt x="8175" y="1389"/>
                    <a:pt x="10749" y="9337"/>
                    <a:pt x="13322" y="8959"/>
                  </a:cubicBezTo>
                  <a:cubicBezTo>
                    <a:pt x="10749" y="12895"/>
                    <a:pt x="8175" y="7823"/>
                    <a:pt x="5677" y="8959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0" name="任意多边形: 形状 849"/>
            <p:cNvSpPr/>
            <p:nvPr/>
          </p:nvSpPr>
          <p:spPr>
            <a:xfrm>
              <a:off x="6496227" y="2273711"/>
              <a:ext cx="15139" cy="7570"/>
            </a:xfrm>
            <a:custGeom>
              <a:avLst/>
              <a:gdLst>
                <a:gd name="connsiteX0" fmla="*/ 5677 w 15139"/>
                <a:gd name="connsiteY0" fmla="*/ 8932 h 7569"/>
                <a:gd name="connsiteX1" fmla="*/ 7721 w 15139"/>
                <a:gd name="connsiteY1" fmla="*/ 5677 h 7569"/>
                <a:gd name="connsiteX2" fmla="*/ 11430 w 15139"/>
                <a:gd name="connsiteY2" fmla="*/ 8856 h 7569"/>
                <a:gd name="connsiteX3" fmla="*/ 5677 w 15139"/>
                <a:gd name="connsiteY3" fmla="*/ 89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932"/>
                  </a:moveTo>
                  <a:cubicBezTo>
                    <a:pt x="5904" y="7570"/>
                    <a:pt x="5677" y="5753"/>
                    <a:pt x="7721" y="5677"/>
                  </a:cubicBezTo>
                  <a:cubicBezTo>
                    <a:pt x="9689" y="5677"/>
                    <a:pt x="10673" y="7267"/>
                    <a:pt x="11430" y="8856"/>
                  </a:cubicBezTo>
                  <a:cubicBezTo>
                    <a:pt x="9538" y="8932"/>
                    <a:pt x="7570" y="8932"/>
                    <a:pt x="5677" y="8932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1" name="任意多边形: 形状 850"/>
            <p:cNvSpPr/>
            <p:nvPr/>
          </p:nvSpPr>
          <p:spPr>
            <a:xfrm>
              <a:off x="6492442" y="227696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2" name="任意多边形: 形状 851"/>
            <p:cNvSpPr/>
            <p:nvPr/>
          </p:nvSpPr>
          <p:spPr>
            <a:xfrm>
              <a:off x="5874617" y="2080068"/>
              <a:ext cx="7570" cy="7570"/>
            </a:xfrm>
            <a:custGeom>
              <a:avLst/>
              <a:gdLst>
                <a:gd name="connsiteX0" fmla="*/ 7494 w 7569"/>
                <a:gd name="connsiteY0" fmla="*/ 6751 h 7569"/>
                <a:gd name="connsiteX1" fmla="*/ 5677 w 7569"/>
                <a:gd name="connsiteY1" fmla="*/ 6827 h 7569"/>
                <a:gd name="connsiteX2" fmla="*/ 7494 w 7569"/>
                <a:gd name="connsiteY2" fmla="*/ 67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6751"/>
                  </a:moveTo>
                  <a:cubicBezTo>
                    <a:pt x="6888" y="6827"/>
                    <a:pt x="6283" y="6827"/>
                    <a:pt x="5677" y="6827"/>
                  </a:cubicBezTo>
                  <a:cubicBezTo>
                    <a:pt x="6207" y="5464"/>
                    <a:pt x="6813" y="5161"/>
                    <a:pt x="7494" y="675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3" name="任意多边形: 形状 852"/>
            <p:cNvSpPr/>
            <p:nvPr/>
          </p:nvSpPr>
          <p:spPr>
            <a:xfrm>
              <a:off x="5872649" y="20811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ubicBezTo>
                    <a:pt x="7645" y="6358"/>
                    <a:pt x="7645" y="6964"/>
                    <a:pt x="7570" y="757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4" name="任意多边形: 形状 853"/>
            <p:cNvSpPr/>
            <p:nvPr/>
          </p:nvSpPr>
          <p:spPr>
            <a:xfrm>
              <a:off x="5879502" y="2165887"/>
              <a:ext cx="7570" cy="7570"/>
            </a:xfrm>
            <a:custGeom>
              <a:avLst/>
              <a:gdLst>
                <a:gd name="connsiteX0" fmla="*/ 8513 w 7569"/>
                <a:gd name="connsiteY0" fmla="*/ 8587 h 7569"/>
                <a:gd name="connsiteX1" fmla="*/ 5713 w 7569"/>
                <a:gd name="connsiteY1" fmla="*/ 7300 h 7569"/>
                <a:gd name="connsiteX2" fmla="*/ 7302 w 7569"/>
                <a:gd name="connsiteY2" fmla="*/ 5710 h 7569"/>
                <a:gd name="connsiteX3" fmla="*/ 8513 w 7569"/>
                <a:gd name="connsiteY3" fmla="*/ 8587 h 7569"/>
                <a:gd name="connsiteX4" fmla="*/ 8513 w 7569"/>
                <a:gd name="connsiteY4" fmla="*/ 85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513" y="8587"/>
                  </a:moveTo>
                  <a:cubicBezTo>
                    <a:pt x="7453" y="8360"/>
                    <a:pt x="6015" y="8662"/>
                    <a:pt x="5713" y="7300"/>
                  </a:cubicBezTo>
                  <a:cubicBezTo>
                    <a:pt x="5485" y="6467"/>
                    <a:pt x="6394" y="5483"/>
                    <a:pt x="7302" y="5710"/>
                  </a:cubicBezTo>
                  <a:cubicBezTo>
                    <a:pt x="8589" y="6013"/>
                    <a:pt x="8286" y="7451"/>
                    <a:pt x="8513" y="8587"/>
                  </a:cubicBezTo>
                  <a:lnTo>
                    <a:pt x="8513" y="8587"/>
                  </a:ln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5" name="任意多边形: 形状 854"/>
            <p:cNvSpPr/>
            <p:nvPr/>
          </p:nvSpPr>
          <p:spPr>
            <a:xfrm>
              <a:off x="5908195" y="2278052"/>
              <a:ext cx="30278" cy="22709"/>
            </a:xfrm>
            <a:custGeom>
              <a:avLst/>
              <a:gdLst>
                <a:gd name="connsiteX0" fmla="*/ 25314 w 30278"/>
                <a:gd name="connsiteY0" fmla="*/ 17913 h 22708"/>
                <a:gd name="connsiteX1" fmla="*/ 21529 w 30278"/>
                <a:gd name="connsiteY1" fmla="*/ 17989 h 22708"/>
                <a:gd name="connsiteX2" fmla="*/ 8055 w 30278"/>
                <a:gd name="connsiteY2" fmla="*/ 15415 h 22708"/>
                <a:gd name="connsiteX3" fmla="*/ 6390 w 30278"/>
                <a:gd name="connsiteY3" fmla="*/ 8451 h 22708"/>
                <a:gd name="connsiteX4" fmla="*/ 17744 w 30278"/>
                <a:gd name="connsiteY4" fmla="*/ 10041 h 22708"/>
                <a:gd name="connsiteX5" fmla="*/ 24254 w 30278"/>
                <a:gd name="connsiteY5" fmla="*/ 10646 h 22708"/>
                <a:gd name="connsiteX6" fmla="*/ 27281 w 30278"/>
                <a:gd name="connsiteY6" fmla="*/ 14280 h 22708"/>
                <a:gd name="connsiteX7" fmla="*/ 25314 w 30278"/>
                <a:gd name="connsiteY7" fmla="*/ 179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5314" y="17913"/>
                  </a:moveTo>
                  <a:cubicBezTo>
                    <a:pt x="24026" y="15794"/>
                    <a:pt x="22740" y="15869"/>
                    <a:pt x="21529" y="17989"/>
                  </a:cubicBezTo>
                  <a:cubicBezTo>
                    <a:pt x="16079" y="21773"/>
                    <a:pt x="12445" y="17686"/>
                    <a:pt x="8055" y="15415"/>
                  </a:cubicBezTo>
                  <a:cubicBezTo>
                    <a:pt x="3967" y="13371"/>
                    <a:pt x="6390" y="10873"/>
                    <a:pt x="6390" y="8451"/>
                  </a:cubicBezTo>
                  <a:cubicBezTo>
                    <a:pt x="10477" y="6483"/>
                    <a:pt x="14640" y="2623"/>
                    <a:pt x="17744" y="10041"/>
                  </a:cubicBezTo>
                  <a:cubicBezTo>
                    <a:pt x="18501" y="11857"/>
                    <a:pt x="21453" y="12312"/>
                    <a:pt x="24254" y="10646"/>
                  </a:cubicBezTo>
                  <a:cubicBezTo>
                    <a:pt x="29477" y="7694"/>
                    <a:pt x="26222" y="13069"/>
                    <a:pt x="27281" y="14280"/>
                  </a:cubicBezTo>
                  <a:cubicBezTo>
                    <a:pt x="27206" y="15794"/>
                    <a:pt x="27130" y="17307"/>
                    <a:pt x="25314" y="179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6" name="任意多边形: 形状 855"/>
            <p:cNvSpPr/>
            <p:nvPr/>
          </p:nvSpPr>
          <p:spPr>
            <a:xfrm>
              <a:off x="5937747" y="2281278"/>
              <a:ext cx="7570" cy="7570"/>
            </a:xfrm>
            <a:custGeom>
              <a:avLst/>
              <a:gdLst>
                <a:gd name="connsiteX0" fmla="*/ 5677 w 7569"/>
                <a:gd name="connsiteY0" fmla="*/ 7118 h 7569"/>
                <a:gd name="connsiteX1" fmla="*/ 6510 w 7569"/>
                <a:gd name="connsiteY1" fmla="*/ 5755 h 7569"/>
                <a:gd name="connsiteX2" fmla="*/ 8402 w 7569"/>
                <a:gd name="connsiteY2" fmla="*/ 7042 h 7569"/>
                <a:gd name="connsiteX3" fmla="*/ 7645 w 7569"/>
                <a:gd name="connsiteY3" fmla="*/ 8405 h 7569"/>
                <a:gd name="connsiteX4" fmla="*/ 5677 w 7569"/>
                <a:gd name="connsiteY4" fmla="*/ 71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18"/>
                  </a:moveTo>
                  <a:cubicBezTo>
                    <a:pt x="5980" y="6664"/>
                    <a:pt x="6131" y="5831"/>
                    <a:pt x="6510" y="5755"/>
                  </a:cubicBezTo>
                  <a:cubicBezTo>
                    <a:pt x="7494" y="5453"/>
                    <a:pt x="8251" y="6058"/>
                    <a:pt x="8402" y="7042"/>
                  </a:cubicBezTo>
                  <a:cubicBezTo>
                    <a:pt x="8478" y="7496"/>
                    <a:pt x="8024" y="8329"/>
                    <a:pt x="7645" y="8405"/>
                  </a:cubicBezTo>
                  <a:cubicBezTo>
                    <a:pt x="6661" y="8632"/>
                    <a:pt x="5980" y="8102"/>
                    <a:pt x="5677" y="7118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7" name="任意多边形: 形状 856"/>
            <p:cNvSpPr/>
            <p:nvPr/>
          </p:nvSpPr>
          <p:spPr>
            <a:xfrm>
              <a:off x="6498569" y="1579054"/>
              <a:ext cx="30278" cy="45417"/>
            </a:xfrm>
            <a:custGeom>
              <a:avLst/>
              <a:gdLst>
                <a:gd name="connsiteX0" fmla="*/ 28088 w 30278"/>
                <a:gd name="connsiteY0" fmla="*/ 13550 h 45417"/>
                <a:gd name="connsiteX1" fmla="*/ 24227 w 30278"/>
                <a:gd name="connsiteY1" fmla="*/ 23087 h 45417"/>
                <a:gd name="connsiteX2" fmla="*/ 23849 w 30278"/>
                <a:gd name="connsiteY2" fmla="*/ 30732 h 45417"/>
                <a:gd name="connsiteX3" fmla="*/ 24076 w 30278"/>
                <a:gd name="connsiteY3" fmla="*/ 40346 h 45417"/>
                <a:gd name="connsiteX4" fmla="*/ 12797 w 30278"/>
                <a:gd name="connsiteY4" fmla="*/ 39589 h 45417"/>
                <a:gd name="connsiteX5" fmla="*/ 6742 w 30278"/>
                <a:gd name="connsiteY5" fmla="*/ 36637 h 45417"/>
                <a:gd name="connsiteX6" fmla="*/ 7574 w 30278"/>
                <a:gd name="connsiteY6" fmla="*/ 29900 h 45417"/>
                <a:gd name="connsiteX7" fmla="*/ 11056 w 30278"/>
                <a:gd name="connsiteY7" fmla="*/ 15518 h 45417"/>
                <a:gd name="connsiteX8" fmla="*/ 15598 w 30278"/>
                <a:gd name="connsiteY8" fmla="*/ 9008 h 45417"/>
                <a:gd name="connsiteX9" fmla="*/ 18474 w 30278"/>
                <a:gd name="connsiteY9" fmla="*/ 5677 h 45417"/>
                <a:gd name="connsiteX10" fmla="*/ 25514 w 30278"/>
                <a:gd name="connsiteY10" fmla="*/ 10900 h 45417"/>
                <a:gd name="connsiteX11" fmla="*/ 28088 w 30278"/>
                <a:gd name="connsiteY11" fmla="*/ 13550 h 45417"/>
                <a:gd name="connsiteX12" fmla="*/ 24076 w 30278"/>
                <a:gd name="connsiteY12" fmla="*/ 15820 h 45417"/>
                <a:gd name="connsiteX13" fmla="*/ 23092 w 30278"/>
                <a:gd name="connsiteY13" fmla="*/ 17031 h 45417"/>
                <a:gd name="connsiteX14" fmla="*/ 24076 w 30278"/>
                <a:gd name="connsiteY14" fmla="*/ 15518 h 45417"/>
                <a:gd name="connsiteX15" fmla="*/ 28088 w 30278"/>
                <a:gd name="connsiteY15" fmla="*/ 1355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8088" y="13550"/>
                  </a:moveTo>
                  <a:cubicBezTo>
                    <a:pt x="31343" y="20816"/>
                    <a:pt x="31040" y="21573"/>
                    <a:pt x="24227" y="23087"/>
                  </a:cubicBezTo>
                  <a:cubicBezTo>
                    <a:pt x="21957" y="25509"/>
                    <a:pt x="22865" y="28083"/>
                    <a:pt x="23849" y="30732"/>
                  </a:cubicBezTo>
                  <a:cubicBezTo>
                    <a:pt x="24909" y="33836"/>
                    <a:pt x="26271" y="37091"/>
                    <a:pt x="24076" y="40346"/>
                  </a:cubicBezTo>
                  <a:cubicBezTo>
                    <a:pt x="20367" y="40421"/>
                    <a:pt x="17415" y="33760"/>
                    <a:pt x="12797" y="39589"/>
                  </a:cubicBezTo>
                  <a:cubicBezTo>
                    <a:pt x="11208" y="41557"/>
                    <a:pt x="8407" y="38605"/>
                    <a:pt x="6742" y="36637"/>
                  </a:cubicBezTo>
                  <a:cubicBezTo>
                    <a:pt x="4547" y="34063"/>
                    <a:pt x="6212" y="30581"/>
                    <a:pt x="7574" y="29900"/>
                  </a:cubicBezTo>
                  <a:cubicBezTo>
                    <a:pt x="14765" y="26266"/>
                    <a:pt x="10905" y="20513"/>
                    <a:pt x="11056" y="15518"/>
                  </a:cubicBezTo>
                  <a:cubicBezTo>
                    <a:pt x="15447" y="15442"/>
                    <a:pt x="15068" y="11506"/>
                    <a:pt x="15598" y="9008"/>
                  </a:cubicBezTo>
                  <a:cubicBezTo>
                    <a:pt x="16052" y="6964"/>
                    <a:pt x="16204" y="5753"/>
                    <a:pt x="18474" y="5677"/>
                  </a:cubicBezTo>
                  <a:cubicBezTo>
                    <a:pt x="18929" y="9992"/>
                    <a:pt x="21805" y="11354"/>
                    <a:pt x="25514" y="10900"/>
                  </a:cubicBezTo>
                  <a:cubicBezTo>
                    <a:pt x="28012" y="10673"/>
                    <a:pt x="27936" y="12036"/>
                    <a:pt x="28088" y="13550"/>
                  </a:cubicBezTo>
                  <a:cubicBezTo>
                    <a:pt x="26877" y="14609"/>
                    <a:pt x="24984" y="14458"/>
                    <a:pt x="24076" y="15820"/>
                  </a:cubicBezTo>
                  <a:cubicBezTo>
                    <a:pt x="23849" y="16275"/>
                    <a:pt x="23546" y="16653"/>
                    <a:pt x="23092" y="17031"/>
                  </a:cubicBezTo>
                  <a:cubicBezTo>
                    <a:pt x="24227" y="17107"/>
                    <a:pt x="23546" y="15896"/>
                    <a:pt x="24076" y="15518"/>
                  </a:cubicBezTo>
                  <a:cubicBezTo>
                    <a:pt x="25287" y="14458"/>
                    <a:pt x="27028" y="14685"/>
                    <a:pt x="28088" y="1355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8" name="任意多边形: 形状 857"/>
            <p:cNvSpPr/>
            <p:nvPr/>
          </p:nvSpPr>
          <p:spPr>
            <a:xfrm>
              <a:off x="6513384" y="1596389"/>
              <a:ext cx="15139" cy="30278"/>
            </a:xfrm>
            <a:custGeom>
              <a:avLst/>
              <a:gdLst>
                <a:gd name="connsiteX0" fmla="*/ 9261 w 15139"/>
                <a:gd name="connsiteY0" fmla="*/ 23011 h 30278"/>
                <a:gd name="connsiteX1" fmla="*/ 6687 w 15139"/>
                <a:gd name="connsiteY1" fmla="*/ 13247 h 30278"/>
                <a:gd name="connsiteX2" fmla="*/ 9412 w 15139"/>
                <a:gd name="connsiteY2" fmla="*/ 5677 h 30278"/>
                <a:gd name="connsiteX3" fmla="*/ 9412 w 15139"/>
                <a:gd name="connsiteY3" fmla="*/ 9462 h 30278"/>
                <a:gd name="connsiteX4" fmla="*/ 13197 w 15139"/>
                <a:gd name="connsiteY4" fmla="*/ 11354 h 30278"/>
                <a:gd name="connsiteX5" fmla="*/ 15089 w 15139"/>
                <a:gd name="connsiteY5" fmla="*/ 11354 h 30278"/>
                <a:gd name="connsiteX6" fmla="*/ 13197 w 15139"/>
                <a:gd name="connsiteY6" fmla="*/ 24677 h 30278"/>
                <a:gd name="connsiteX7" fmla="*/ 11305 w 15139"/>
                <a:gd name="connsiteY7" fmla="*/ 24525 h 30278"/>
                <a:gd name="connsiteX8" fmla="*/ 9261 w 15139"/>
                <a:gd name="connsiteY8" fmla="*/ 22860 h 30278"/>
                <a:gd name="connsiteX9" fmla="*/ 9261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9261" y="23011"/>
                  </a:moveTo>
                  <a:cubicBezTo>
                    <a:pt x="7974" y="19908"/>
                    <a:pt x="8655" y="16350"/>
                    <a:pt x="6687" y="13247"/>
                  </a:cubicBezTo>
                  <a:cubicBezTo>
                    <a:pt x="4568" y="9916"/>
                    <a:pt x="5930" y="7342"/>
                    <a:pt x="9412" y="5677"/>
                  </a:cubicBezTo>
                  <a:cubicBezTo>
                    <a:pt x="9412" y="6964"/>
                    <a:pt x="9412" y="8175"/>
                    <a:pt x="9412" y="9462"/>
                  </a:cubicBezTo>
                  <a:cubicBezTo>
                    <a:pt x="10169" y="11127"/>
                    <a:pt x="12289" y="10067"/>
                    <a:pt x="13197" y="11354"/>
                  </a:cubicBezTo>
                  <a:cubicBezTo>
                    <a:pt x="13803" y="11354"/>
                    <a:pt x="14484" y="11354"/>
                    <a:pt x="15089" y="11354"/>
                  </a:cubicBezTo>
                  <a:cubicBezTo>
                    <a:pt x="14938" y="15896"/>
                    <a:pt x="11910" y="19984"/>
                    <a:pt x="13197" y="24677"/>
                  </a:cubicBezTo>
                  <a:cubicBezTo>
                    <a:pt x="12591" y="24601"/>
                    <a:pt x="11910" y="24601"/>
                    <a:pt x="11305" y="24525"/>
                  </a:cubicBezTo>
                  <a:cubicBezTo>
                    <a:pt x="10699" y="23920"/>
                    <a:pt x="10018" y="23390"/>
                    <a:pt x="9261" y="22860"/>
                  </a:cubicBezTo>
                  <a:lnTo>
                    <a:pt x="9261" y="23011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9" name="任意多边形: 形状 858"/>
            <p:cNvSpPr/>
            <p:nvPr/>
          </p:nvSpPr>
          <p:spPr>
            <a:xfrm>
              <a:off x="6517043" y="161364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753"/>
                    <a:pt x="7418" y="6358"/>
                    <a:pt x="7721" y="7342"/>
                  </a:cubicBezTo>
                  <a:cubicBezTo>
                    <a:pt x="6661" y="7191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0" name="任意多边形: 形状 859"/>
            <p:cNvSpPr/>
            <p:nvPr/>
          </p:nvSpPr>
          <p:spPr>
            <a:xfrm>
              <a:off x="5973543" y="1929070"/>
              <a:ext cx="37848" cy="30278"/>
            </a:xfrm>
            <a:custGeom>
              <a:avLst/>
              <a:gdLst>
                <a:gd name="connsiteX0" fmla="*/ 26501 w 37847"/>
                <a:gd name="connsiteY0" fmla="*/ 5677 h 30278"/>
                <a:gd name="connsiteX1" fmla="*/ 28393 w 37847"/>
                <a:gd name="connsiteY1" fmla="*/ 7645 h 30278"/>
                <a:gd name="connsiteX2" fmla="*/ 32254 w 37847"/>
                <a:gd name="connsiteY2" fmla="*/ 20968 h 30278"/>
                <a:gd name="connsiteX3" fmla="*/ 31421 w 37847"/>
                <a:gd name="connsiteY3" fmla="*/ 21422 h 30278"/>
                <a:gd name="connsiteX4" fmla="*/ 15828 w 37847"/>
                <a:gd name="connsiteY4" fmla="*/ 26266 h 30278"/>
                <a:gd name="connsiteX5" fmla="*/ 5685 w 37847"/>
                <a:gd name="connsiteY5" fmla="*/ 13398 h 30278"/>
                <a:gd name="connsiteX6" fmla="*/ 15071 w 37847"/>
                <a:gd name="connsiteY6" fmla="*/ 5753 h 30278"/>
                <a:gd name="connsiteX7" fmla="*/ 26501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26501" y="5677"/>
                  </a:moveTo>
                  <a:cubicBezTo>
                    <a:pt x="27107" y="6358"/>
                    <a:pt x="27712" y="6964"/>
                    <a:pt x="28393" y="7645"/>
                  </a:cubicBezTo>
                  <a:cubicBezTo>
                    <a:pt x="30210" y="11960"/>
                    <a:pt x="32330" y="16123"/>
                    <a:pt x="32254" y="20968"/>
                  </a:cubicBezTo>
                  <a:cubicBezTo>
                    <a:pt x="31951" y="21119"/>
                    <a:pt x="31497" y="21195"/>
                    <a:pt x="31421" y="21422"/>
                  </a:cubicBezTo>
                  <a:cubicBezTo>
                    <a:pt x="28393" y="29824"/>
                    <a:pt x="21354" y="28007"/>
                    <a:pt x="15828" y="26266"/>
                  </a:cubicBezTo>
                  <a:cubicBezTo>
                    <a:pt x="10302" y="24525"/>
                    <a:pt x="5458" y="20513"/>
                    <a:pt x="5685" y="13398"/>
                  </a:cubicBezTo>
                  <a:cubicBezTo>
                    <a:pt x="6820" y="8402"/>
                    <a:pt x="12800" y="9235"/>
                    <a:pt x="15071" y="5753"/>
                  </a:cubicBezTo>
                  <a:cubicBezTo>
                    <a:pt x="18932" y="5677"/>
                    <a:pt x="22716" y="5677"/>
                    <a:pt x="26501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1" name="任意多边形: 形状 860"/>
            <p:cNvSpPr/>
            <p:nvPr/>
          </p:nvSpPr>
          <p:spPr>
            <a:xfrm>
              <a:off x="5749160" y="2117248"/>
              <a:ext cx="15139" cy="22709"/>
            </a:xfrm>
            <a:custGeom>
              <a:avLst/>
              <a:gdLst>
                <a:gd name="connsiteX0" fmla="*/ 11384 w 15139"/>
                <a:gd name="connsiteY0" fmla="*/ 5753 h 22708"/>
                <a:gd name="connsiteX1" fmla="*/ 15093 w 15139"/>
                <a:gd name="connsiteY1" fmla="*/ 7721 h 22708"/>
                <a:gd name="connsiteX2" fmla="*/ 15017 w 15139"/>
                <a:gd name="connsiteY2" fmla="*/ 20892 h 22708"/>
                <a:gd name="connsiteX3" fmla="*/ 6010 w 15139"/>
                <a:gd name="connsiteY3" fmla="*/ 8705 h 22708"/>
                <a:gd name="connsiteX4" fmla="*/ 9416 w 15139"/>
                <a:gd name="connsiteY4" fmla="*/ 5677 h 22708"/>
                <a:gd name="connsiteX5" fmla="*/ 11384 w 15139"/>
                <a:gd name="connsiteY5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384" y="5753"/>
                  </a:moveTo>
                  <a:cubicBezTo>
                    <a:pt x="12141" y="7418"/>
                    <a:pt x="13580" y="7645"/>
                    <a:pt x="15093" y="7721"/>
                  </a:cubicBezTo>
                  <a:cubicBezTo>
                    <a:pt x="16380" y="12111"/>
                    <a:pt x="18651" y="16502"/>
                    <a:pt x="15017" y="20892"/>
                  </a:cubicBezTo>
                  <a:cubicBezTo>
                    <a:pt x="11460" y="17259"/>
                    <a:pt x="9416" y="12490"/>
                    <a:pt x="6010" y="8705"/>
                  </a:cubicBezTo>
                  <a:cubicBezTo>
                    <a:pt x="4723" y="7191"/>
                    <a:pt x="7448" y="5904"/>
                    <a:pt x="9416" y="5677"/>
                  </a:cubicBezTo>
                  <a:cubicBezTo>
                    <a:pt x="10097" y="5753"/>
                    <a:pt x="10703" y="5753"/>
                    <a:pt x="11384" y="5753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2" name="任意多边形: 形状 861"/>
            <p:cNvSpPr/>
            <p:nvPr/>
          </p:nvSpPr>
          <p:spPr>
            <a:xfrm>
              <a:off x="5737684" y="2117551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5677 w 15139"/>
                <a:gd name="connsiteY1" fmla="*/ 9159 h 15139"/>
                <a:gd name="connsiteX2" fmla="*/ 7645 w 15139"/>
                <a:gd name="connsiteY2" fmla="*/ 7267 h 15139"/>
                <a:gd name="connsiteX3" fmla="*/ 13550 w 15139"/>
                <a:gd name="connsiteY3" fmla="*/ 5677 h 15139"/>
                <a:gd name="connsiteX4" fmla="*/ 10749 w 15139"/>
                <a:gd name="connsiteY4" fmla="*/ 15820 h 15139"/>
                <a:gd name="connsiteX5" fmla="*/ 5677 w 15139"/>
                <a:gd name="connsiteY5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677" y="11733"/>
                    <a:pt x="5677" y="10446"/>
                    <a:pt x="5677" y="9159"/>
                  </a:cubicBezTo>
                  <a:cubicBezTo>
                    <a:pt x="6359" y="8554"/>
                    <a:pt x="6964" y="7948"/>
                    <a:pt x="7645" y="7267"/>
                  </a:cubicBezTo>
                  <a:cubicBezTo>
                    <a:pt x="9462" y="6813"/>
                    <a:pt x="11279" y="6283"/>
                    <a:pt x="13550" y="5677"/>
                  </a:cubicBezTo>
                  <a:cubicBezTo>
                    <a:pt x="14988" y="9689"/>
                    <a:pt x="14458" y="13322"/>
                    <a:pt x="10749" y="15820"/>
                  </a:cubicBezTo>
                  <a:cubicBezTo>
                    <a:pt x="7873" y="17788"/>
                    <a:pt x="7797" y="13398"/>
                    <a:pt x="5677" y="13020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3" name="任意多边形: 形状 862"/>
            <p:cNvSpPr/>
            <p:nvPr/>
          </p:nvSpPr>
          <p:spPr>
            <a:xfrm>
              <a:off x="5896493" y="2176215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753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4" name="任意多边形: 形状 863"/>
            <p:cNvSpPr/>
            <p:nvPr/>
          </p:nvSpPr>
          <p:spPr>
            <a:xfrm>
              <a:off x="6225573" y="2192874"/>
              <a:ext cx="15139" cy="15139"/>
            </a:xfrm>
            <a:custGeom>
              <a:avLst/>
              <a:gdLst>
                <a:gd name="connsiteX0" fmla="*/ 13820 w 15139"/>
                <a:gd name="connsiteY0" fmla="*/ 6201 h 15139"/>
                <a:gd name="connsiteX1" fmla="*/ 16015 w 15139"/>
                <a:gd name="connsiteY1" fmla="*/ 9759 h 15139"/>
                <a:gd name="connsiteX2" fmla="*/ 7007 w 15139"/>
                <a:gd name="connsiteY2" fmla="*/ 13468 h 15139"/>
                <a:gd name="connsiteX3" fmla="*/ 6099 w 15139"/>
                <a:gd name="connsiteY3" fmla="*/ 10667 h 15139"/>
                <a:gd name="connsiteX4" fmla="*/ 7991 w 15139"/>
                <a:gd name="connsiteY4" fmla="*/ 8169 h 15139"/>
                <a:gd name="connsiteX5" fmla="*/ 13820 w 15139"/>
                <a:gd name="connsiteY5" fmla="*/ 62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820" y="6201"/>
                  </a:moveTo>
                  <a:cubicBezTo>
                    <a:pt x="14577" y="7412"/>
                    <a:pt x="15334" y="8548"/>
                    <a:pt x="16015" y="9759"/>
                  </a:cubicBezTo>
                  <a:cubicBezTo>
                    <a:pt x="15107" y="15890"/>
                    <a:pt x="10338" y="13316"/>
                    <a:pt x="7007" y="13468"/>
                  </a:cubicBezTo>
                  <a:cubicBezTo>
                    <a:pt x="5342" y="13543"/>
                    <a:pt x="5494" y="11651"/>
                    <a:pt x="6099" y="10667"/>
                  </a:cubicBezTo>
                  <a:cubicBezTo>
                    <a:pt x="6705" y="9759"/>
                    <a:pt x="6023" y="6201"/>
                    <a:pt x="7991" y="8169"/>
                  </a:cubicBezTo>
                  <a:cubicBezTo>
                    <a:pt x="12230" y="12484"/>
                    <a:pt x="10868" y="3476"/>
                    <a:pt x="13820" y="6201"/>
                  </a:cubicBezTo>
                  <a:close/>
                </a:path>
              </a:pathLst>
            </a:custGeom>
            <a:solidFill>
              <a:srgbClr val="F4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5" name="任意多边形: 形状 864"/>
            <p:cNvSpPr/>
            <p:nvPr/>
          </p:nvSpPr>
          <p:spPr>
            <a:xfrm>
              <a:off x="6222673" y="2202619"/>
              <a:ext cx="22709" cy="15139"/>
            </a:xfrm>
            <a:custGeom>
              <a:avLst/>
              <a:gdLst>
                <a:gd name="connsiteX0" fmla="*/ 20732 w 22708"/>
                <a:gd name="connsiteY0" fmla="*/ 7810 h 15139"/>
                <a:gd name="connsiteX1" fmla="*/ 11194 w 22708"/>
                <a:gd name="connsiteY1" fmla="*/ 9702 h 15139"/>
                <a:gd name="connsiteX2" fmla="*/ 11194 w 22708"/>
                <a:gd name="connsiteY2" fmla="*/ 9702 h 15139"/>
                <a:gd name="connsiteX3" fmla="*/ 6122 w 22708"/>
                <a:gd name="connsiteY3" fmla="*/ 9929 h 15139"/>
                <a:gd name="connsiteX4" fmla="*/ 9302 w 22708"/>
                <a:gd name="connsiteY4" fmla="*/ 5993 h 15139"/>
                <a:gd name="connsiteX5" fmla="*/ 20732 w 22708"/>
                <a:gd name="connsiteY5" fmla="*/ 78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732" y="7810"/>
                  </a:moveTo>
                  <a:cubicBezTo>
                    <a:pt x="18006" y="10611"/>
                    <a:pt x="14070" y="7659"/>
                    <a:pt x="11194" y="9702"/>
                  </a:cubicBezTo>
                  <a:lnTo>
                    <a:pt x="11194" y="9702"/>
                  </a:lnTo>
                  <a:cubicBezTo>
                    <a:pt x="9604" y="11898"/>
                    <a:pt x="7409" y="12503"/>
                    <a:pt x="6122" y="9929"/>
                  </a:cubicBezTo>
                  <a:cubicBezTo>
                    <a:pt x="4760" y="7280"/>
                    <a:pt x="6728" y="5766"/>
                    <a:pt x="9302" y="5993"/>
                  </a:cubicBezTo>
                  <a:cubicBezTo>
                    <a:pt x="13162" y="6372"/>
                    <a:pt x="17401" y="4177"/>
                    <a:pt x="20732" y="7810"/>
                  </a:cubicBezTo>
                  <a:close/>
                </a:path>
              </a:pathLst>
            </a:custGeom>
            <a:solidFill>
              <a:srgbClr val="F3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6" name="任意多边形: 形状 865"/>
            <p:cNvSpPr/>
            <p:nvPr/>
          </p:nvSpPr>
          <p:spPr>
            <a:xfrm>
              <a:off x="6219577" y="2195139"/>
              <a:ext cx="7570" cy="15139"/>
            </a:xfrm>
            <a:custGeom>
              <a:avLst/>
              <a:gdLst>
                <a:gd name="connsiteX0" fmla="*/ 6645 w 7569"/>
                <a:gd name="connsiteY0" fmla="*/ 5677 h 15139"/>
                <a:gd name="connsiteX1" fmla="*/ 7931 w 7569"/>
                <a:gd name="connsiteY1" fmla="*/ 10295 h 15139"/>
                <a:gd name="connsiteX2" fmla="*/ 6342 w 7569"/>
                <a:gd name="connsiteY2" fmla="*/ 9840 h 15139"/>
                <a:gd name="connsiteX3" fmla="*/ 6645 w 7569"/>
                <a:gd name="connsiteY3" fmla="*/ 5677 h 15139"/>
                <a:gd name="connsiteX4" fmla="*/ 6645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645" y="5677"/>
                  </a:moveTo>
                  <a:cubicBezTo>
                    <a:pt x="8537" y="6813"/>
                    <a:pt x="9143" y="8327"/>
                    <a:pt x="7931" y="10295"/>
                  </a:cubicBezTo>
                  <a:cubicBezTo>
                    <a:pt x="7856" y="10446"/>
                    <a:pt x="6721" y="10219"/>
                    <a:pt x="6342" y="9840"/>
                  </a:cubicBezTo>
                  <a:cubicBezTo>
                    <a:pt x="4752" y="8402"/>
                    <a:pt x="6493" y="7115"/>
                    <a:pt x="6645" y="5677"/>
                  </a:cubicBezTo>
                  <a:lnTo>
                    <a:pt x="6645" y="5677"/>
                  </a:lnTo>
                  <a:close/>
                </a:path>
              </a:pathLst>
            </a:custGeom>
            <a:solidFill>
              <a:srgbClr val="F2C7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7" name="任意多边形: 形状 866"/>
            <p:cNvSpPr/>
            <p:nvPr/>
          </p:nvSpPr>
          <p:spPr>
            <a:xfrm>
              <a:off x="6477303" y="2258035"/>
              <a:ext cx="45417" cy="22709"/>
            </a:xfrm>
            <a:custGeom>
              <a:avLst/>
              <a:gdLst>
                <a:gd name="connsiteX0" fmla="*/ 37923 w 45417"/>
                <a:gd name="connsiteY0" fmla="*/ 13253 h 22708"/>
                <a:gd name="connsiteX1" fmla="*/ 36031 w 45417"/>
                <a:gd name="connsiteY1" fmla="*/ 20898 h 22708"/>
                <a:gd name="connsiteX2" fmla="*/ 32473 w 45417"/>
                <a:gd name="connsiteY2" fmla="*/ 19990 h 22708"/>
                <a:gd name="connsiteX3" fmla="*/ 15517 w 45417"/>
                <a:gd name="connsiteY3" fmla="*/ 12193 h 22708"/>
                <a:gd name="connsiteX4" fmla="*/ 13247 w 45417"/>
                <a:gd name="connsiteY4" fmla="*/ 9468 h 22708"/>
                <a:gd name="connsiteX5" fmla="*/ 5677 w 45417"/>
                <a:gd name="connsiteY5" fmla="*/ 5684 h 22708"/>
                <a:gd name="connsiteX6" fmla="*/ 24601 w 45417"/>
                <a:gd name="connsiteY6" fmla="*/ 5684 h 22708"/>
                <a:gd name="connsiteX7" fmla="*/ 25888 w 45417"/>
                <a:gd name="connsiteY7" fmla="*/ 6743 h 22708"/>
                <a:gd name="connsiteX8" fmla="*/ 27629 w 45417"/>
                <a:gd name="connsiteY8" fmla="*/ 7652 h 22708"/>
                <a:gd name="connsiteX9" fmla="*/ 30354 w 45417"/>
                <a:gd name="connsiteY9" fmla="*/ 11285 h 22708"/>
                <a:gd name="connsiteX10" fmla="*/ 33230 w 45417"/>
                <a:gd name="connsiteY10" fmla="*/ 13178 h 22708"/>
                <a:gd name="connsiteX11" fmla="*/ 37999 w 45417"/>
                <a:gd name="connsiteY11" fmla="*/ 9393 h 22708"/>
                <a:gd name="connsiteX12" fmla="*/ 39892 w 45417"/>
                <a:gd name="connsiteY12" fmla="*/ 9393 h 22708"/>
                <a:gd name="connsiteX13" fmla="*/ 40346 w 45417"/>
                <a:gd name="connsiteY13" fmla="*/ 10604 h 22708"/>
                <a:gd name="connsiteX14" fmla="*/ 39892 w 45417"/>
                <a:gd name="connsiteY14" fmla="*/ 11209 h 22708"/>
                <a:gd name="connsiteX15" fmla="*/ 39892 w 45417"/>
                <a:gd name="connsiteY15" fmla="*/ 11209 h 22708"/>
                <a:gd name="connsiteX16" fmla="*/ 37923 w 45417"/>
                <a:gd name="connsiteY16" fmla="*/ 132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22708">
                  <a:moveTo>
                    <a:pt x="37923" y="13253"/>
                  </a:moveTo>
                  <a:cubicBezTo>
                    <a:pt x="34971" y="15221"/>
                    <a:pt x="36334" y="18249"/>
                    <a:pt x="36031" y="20898"/>
                  </a:cubicBezTo>
                  <a:cubicBezTo>
                    <a:pt x="34820" y="20596"/>
                    <a:pt x="33457" y="20596"/>
                    <a:pt x="32473" y="19990"/>
                  </a:cubicBezTo>
                  <a:cubicBezTo>
                    <a:pt x="27099" y="16811"/>
                    <a:pt x="22633" y="11815"/>
                    <a:pt x="15517" y="12193"/>
                  </a:cubicBezTo>
                  <a:cubicBezTo>
                    <a:pt x="14836" y="12269"/>
                    <a:pt x="14004" y="10377"/>
                    <a:pt x="13247" y="9468"/>
                  </a:cubicBezTo>
                  <a:cubicBezTo>
                    <a:pt x="11733" y="6138"/>
                    <a:pt x="7191" y="9014"/>
                    <a:pt x="5677" y="5684"/>
                  </a:cubicBezTo>
                  <a:cubicBezTo>
                    <a:pt x="11960" y="5532"/>
                    <a:pt x="18318" y="8106"/>
                    <a:pt x="24601" y="5684"/>
                  </a:cubicBezTo>
                  <a:cubicBezTo>
                    <a:pt x="25131" y="5911"/>
                    <a:pt x="25585" y="6214"/>
                    <a:pt x="25888" y="6743"/>
                  </a:cubicBezTo>
                  <a:cubicBezTo>
                    <a:pt x="26493" y="7122"/>
                    <a:pt x="27023" y="7425"/>
                    <a:pt x="27629" y="7652"/>
                  </a:cubicBezTo>
                  <a:cubicBezTo>
                    <a:pt x="28991" y="8560"/>
                    <a:pt x="29976" y="9695"/>
                    <a:pt x="30354" y="11285"/>
                  </a:cubicBezTo>
                  <a:cubicBezTo>
                    <a:pt x="30581" y="12950"/>
                    <a:pt x="30505" y="15297"/>
                    <a:pt x="33230" y="13178"/>
                  </a:cubicBezTo>
                  <a:cubicBezTo>
                    <a:pt x="34820" y="11966"/>
                    <a:pt x="36409" y="10680"/>
                    <a:pt x="37999" y="9393"/>
                  </a:cubicBezTo>
                  <a:cubicBezTo>
                    <a:pt x="38605" y="9393"/>
                    <a:pt x="39286" y="9393"/>
                    <a:pt x="39892" y="9393"/>
                  </a:cubicBezTo>
                  <a:cubicBezTo>
                    <a:pt x="40346" y="9771"/>
                    <a:pt x="40497" y="10225"/>
                    <a:pt x="40346" y="10604"/>
                  </a:cubicBezTo>
                  <a:cubicBezTo>
                    <a:pt x="40194" y="11058"/>
                    <a:pt x="40043" y="11209"/>
                    <a:pt x="39892" y="11209"/>
                  </a:cubicBezTo>
                  <a:lnTo>
                    <a:pt x="39892" y="11209"/>
                  </a:lnTo>
                  <a:cubicBezTo>
                    <a:pt x="39134" y="11891"/>
                    <a:pt x="38529" y="12572"/>
                    <a:pt x="37923" y="13253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8" name="任意多边形: 形状 867"/>
            <p:cNvSpPr/>
            <p:nvPr/>
          </p:nvSpPr>
          <p:spPr>
            <a:xfrm>
              <a:off x="6456338" y="2269245"/>
              <a:ext cx="15139" cy="15139"/>
            </a:xfrm>
            <a:custGeom>
              <a:avLst/>
              <a:gdLst>
                <a:gd name="connsiteX0" fmla="*/ 7643 w 15139"/>
                <a:gd name="connsiteY0" fmla="*/ 13322 h 15139"/>
                <a:gd name="connsiteX1" fmla="*/ 5751 w 15139"/>
                <a:gd name="connsiteY1" fmla="*/ 11430 h 15139"/>
                <a:gd name="connsiteX2" fmla="*/ 11428 w 15139"/>
                <a:gd name="connsiteY2" fmla="*/ 5904 h 15139"/>
                <a:gd name="connsiteX3" fmla="*/ 15062 w 15139"/>
                <a:gd name="connsiteY3" fmla="*/ 5677 h 15139"/>
                <a:gd name="connsiteX4" fmla="*/ 11352 w 15139"/>
                <a:gd name="connsiteY4" fmla="*/ 15366 h 15139"/>
                <a:gd name="connsiteX5" fmla="*/ 11352 w 15139"/>
                <a:gd name="connsiteY5" fmla="*/ 15366 h 15139"/>
                <a:gd name="connsiteX6" fmla="*/ 9384 w 15139"/>
                <a:gd name="connsiteY6" fmla="*/ 13549 h 15139"/>
                <a:gd name="connsiteX7" fmla="*/ 7643 w 15139"/>
                <a:gd name="connsiteY7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643" y="13322"/>
                  </a:moveTo>
                  <a:cubicBezTo>
                    <a:pt x="7038" y="12717"/>
                    <a:pt x="6432" y="12036"/>
                    <a:pt x="5751" y="11430"/>
                  </a:cubicBezTo>
                  <a:cubicBezTo>
                    <a:pt x="4994" y="6888"/>
                    <a:pt x="10293" y="8553"/>
                    <a:pt x="11428" y="5904"/>
                  </a:cubicBezTo>
                  <a:cubicBezTo>
                    <a:pt x="12639" y="5828"/>
                    <a:pt x="13850" y="5753"/>
                    <a:pt x="15062" y="5677"/>
                  </a:cubicBezTo>
                  <a:cubicBezTo>
                    <a:pt x="15667" y="9613"/>
                    <a:pt x="17029" y="13852"/>
                    <a:pt x="11352" y="15366"/>
                  </a:cubicBezTo>
                  <a:lnTo>
                    <a:pt x="11352" y="15366"/>
                  </a:lnTo>
                  <a:cubicBezTo>
                    <a:pt x="10747" y="14685"/>
                    <a:pt x="9990" y="14231"/>
                    <a:pt x="9384" y="13549"/>
                  </a:cubicBezTo>
                  <a:cubicBezTo>
                    <a:pt x="8779" y="13398"/>
                    <a:pt x="8249" y="13398"/>
                    <a:pt x="7643" y="13322"/>
                  </a:cubicBezTo>
                  <a:close/>
                </a:path>
              </a:pathLst>
            </a:custGeom>
            <a:solidFill>
              <a:srgbClr val="F9D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9" name="任意多边形: 形状 868"/>
            <p:cNvSpPr/>
            <p:nvPr/>
          </p:nvSpPr>
          <p:spPr>
            <a:xfrm>
              <a:off x="5512592" y="2151311"/>
              <a:ext cx="15139" cy="15139"/>
            </a:xfrm>
            <a:custGeom>
              <a:avLst/>
              <a:gdLst>
                <a:gd name="connsiteX0" fmla="*/ 8224 w 15139"/>
                <a:gd name="connsiteY0" fmla="*/ 5677 h 15139"/>
                <a:gd name="connsiteX1" fmla="*/ 12161 w 15139"/>
                <a:gd name="connsiteY1" fmla="*/ 5904 h 15139"/>
                <a:gd name="connsiteX2" fmla="*/ 9133 w 15139"/>
                <a:gd name="connsiteY2" fmla="*/ 10749 h 15139"/>
                <a:gd name="connsiteX3" fmla="*/ 6484 w 15139"/>
                <a:gd name="connsiteY3" fmla="*/ 5828 h 15139"/>
                <a:gd name="connsiteX4" fmla="*/ 822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24" y="5677"/>
                  </a:moveTo>
                  <a:cubicBezTo>
                    <a:pt x="9511" y="5753"/>
                    <a:pt x="10874" y="5828"/>
                    <a:pt x="12161" y="5904"/>
                  </a:cubicBezTo>
                  <a:cubicBezTo>
                    <a:pt x="11858" y="7948"/>
                    <a:pt x="13220" y="11354"/>
                    <a:pt x="9133" y="10749"/>
                  </a:cubicBezTo>
                  <a:cubicBezTo>
                    <a:pt x="6635" y="10370"/>
                    <a:pt x="4440" y="9008"/>
                    <a:pt x="6484" y="5828"/>
                  </a:cubicBezTo>
                  <a:cubicBezTo>
                    <a:pt x="7089" y="5828"/>
                    <a:pt x="7619" y="5753"/>
                    <a:pt x="8224" y="567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0" name="任意多边形: 形状 869"/>
            <p:cNvSpPr/>
            <p:nvPr/>
          </p:nvSpPr>
          <p:spPr>
            <a:xfrm>
              <a:off x="6013342" y="2307395"/>
              <a:ext cx="15139" cy="15139"/>
            </a:xfrm>
            <a:custGeom>
              <a:avLst/>
              <a:gdLst>
                <a:gd name="connsiteX0" fmla="*/ 9562 w 15139"/>
                <a:gd name="connsiteY0" fmla="*/ 5677 h 15139"/>
                <a:gd name="connsiteX1" fmla="*/ 5702 w 15139"/>
                <a:gd name="connsiteY1" fmla="*/ 11506 h 15139"/>
                <a:gd name="connsiteX2" fmla="*/ 95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62" y="5677"/>
                  </a:moveTo>
                  <a:cubicBezTo>
                    <a:pt x="13952" y="11354"/>
                    <a:pt x="9941" y="11506"/>
                    <a:pt x="5702" y="11506"/>
                  </a:cubicBezTo>
                  <a:cubicBezTo>
                    <a:pt x="5626" y="8629"/>
                    <a:pt x="5474" y="5753"/>
                    <a:pt x="9562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1" name="任意多边形: 形状 870"/>
            <p:cNvSpPr/>
            <p:nvPr/>
          </p:nvSpPr>
          <p:spPr>
            <a:xfrm>
              <a:off x="6135312" y="2204429"/>
              <a:ext cx="37848" cy="22709"/>
            </a:xfrm>
            <a:custGeom>
              <a:avLst/>
              <a:gdLst>
                <a:gd name="connsiteX0" fmla="*/ 11127 w 37847"/>
                <a:gd name="connsiteY0" fmla="*/ 22880 h 22708"/>
                <a:gd name="connsiteX1" fmla="*/ 5677 w 37847"/>
                <a:gd name="connsiteY1" fmla="*/ 12586 h 22708"/>
                <a:gd name="connsiteX2" fmla="*/ 22481 w 37847"/>
                <a:gd name="connsiteY2" fmla="*/ 7968 h 22708"/>
                <a:gd name="connsiteX3" fmla="*/ 22481 w 37847"/>
                <a:gd name="connsiteY3" fmla="*/ 7968 h 22708"/>
                <a:gd name="connsiteX4" fmla="*/ 30657 w 37847"/>
                <a:gd name="connsiteY4" fmla="*/ 8725 h 22708"/>
                <a:gd name="connsiteX5" fmla="*/ 37620 w 37847"/>
                <a:gd name="connsiteY5" fmla="*/ 15311 h 22708"/>
                <a:gd name="connsiteX6" fmla="*/ 35880 w 37847"/>
                <a:gd name="connsiteY6" fmla="*/ 17506 h 22708"/>
                <a:gd name="connsiteX7" fmla="*/ 23465 w 37847"/>
                <a:gd name="connsiteY7" fmla="*/ 23637 h 22708"/>
                <a:gd name="connsiteX8" fmla="*/ 11127 w 37847"/>
                <a:gd name="connsiteY8" fmla="*/ 228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11127" y="22880"/>
                  </a:moveTo>
                  <a:cubicBezTo>
                    <a:pt x="12111" y="18338"/>
                    <a:pt x="8326" y="15916"/>
                    <a:pt x="5677" y="12586"/>
                  </a:cubicBezTo>
                  <a:cubicBezTo>
                    <a:pt x="11582" y="9709"/>
                    <a:pt x="18016" y="12207"/>
                    <a:pt x="22481" y="7968"/>
                  </a:cubicBezTo>
                  <a:lnTo>
                    <a:pt x="22481" y="7968"/>
                  </a:lnTo>
                  <a:cubicBezTo>
                    <a:pt x="26948" y="5016"/>
                    <a:pt x="27553" y="4562"/>
                    <a:pt x="30657" y="8725"/>
                  </a:cubicBezTo>
                  <a:cubicBezTo>
                    <a:pt x="32700" y="11450"/>
                    <a:pt x="37696" y="10769"/>
                    <a:pt x="37620" y="15311"/>
                  </a:cubicBezTo>
                  <a:cubicBezTo>
                    <a:pt x="37015" y="16068"/>
                    <a:pt x="36485" y="16749"/>
                    <a:pt x="35880" y="17506"/>
                  </a:cubicBezTo>
                  <a:cubicBezTo>
                    <a:pt x="33155" y="22350"/>
                    <a:pt x="29370" y="25151"/>
                    <a:pt x="23465" y="23637"/>
                  </a:cubicBezTo>
                  <a:cubicBezTo>
                    <a:pt x="19454" y="22502"/>
                    <a:pt x="15139" y="25832"/>
                    <a:pt x="11127" y="22880"/>
                  </a:cubicBez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2" name="任意多边形: 形状 871"/>
            <p:cNvSpPr/>
            <p:nvPr/>
          </p:nvSpPr>
          <p:spPr>
            <a:xfrm>
              <a:off x="6060897" y="2224047"/>
              <a:ext cx="30278" cy="30278"/>
            </a:xfrm>
            <a:custGeom>
              <a:avLst/>
              <a:gdLst>
                <a:gd name="connsiteX0" fmla="*/ 26424 w 30278"/>
                <a:gd name="connsiteY0" fmla="*/ 16660 h 30278"/>
                <a:gd name="connsiteX1" fmla="*/ 22639 w 30278"/>
                <a:gd name="connsiteY1" fmla="*/ 24154 h 30278"/>
                <a:gd name="connsiteX2" fmla="*/ 13329 w 30278"/>
                <a:gd name="connsiteY2" fmla="*/ 24381 h 30278"/>
                <a:gd name="connsiteX3" fmla="*/ 5683 w 30278"/>
                <a:gd name="connsiteY3" fmla="*/ 16736 h 30278"/>
                <a:gd name="connsiteX4" fmla="*/ 14540 w 30278"/>
                <a:gd name="connsiteY4" fmla="*/ 5684 h 30278"/>
                <a:gd name="connsiteX5" fmla="*/ 26424 w 30278"/>
                <a:gd name="connsiteY5" fmla="*/ 166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30278">
                  <a:moveTo>
                    <a:pt x="26424" y="16660"/>
                  </a:moveTo>
                  <a:cubicBezTo>
                    <a:pt x="24153" y="18628"/>
                    <a:pt x="23245" y="21353"/>
                    <a:pt x="22639" y="24154"/>
                  </a:cubicBezTo>
                  <a:cubicBezTo>
                    <a:pt x="19536" y="24608"/>
                    <a:pt x="16508" y="27182"/>
                    <a:pt x="13329" y="24381"/>
                  </a:cubicBezTo>
                  <a:cubicBezTo>
                    <a:pt x="12799" y="19764"/>
                    <a:pt x="11209" y="16357"/>
                    <a:pt x="5683" y="16736"/>
                  </a:cubicBezTo>
                  <a:cubicBezTo>
                    <a:pt x="5532" y="10529"/>
                    <a:pt x="8106" y="5987"/>
                    <a:pt x="14540" y="5684"/>
                  </a:cubicBezTo>
                  <a:cubicBezTo>
                    <a:pt x="21504" y="5457"/>
                    <a:pt x="24683" y="10605"/>
                    <a:pt x="26424" y="16660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3" name="任意多边形: 形状 872"/>
            <p:cNvSpPr/>
            <p:nvPr/>
          </p:nvSpPr>
          <p:spPr>
            <a:xfrm>
              <a:off x="6060871" y="2231794"/>
              <a:ext cx="15139" cy="15139"/>
            </a:xfrm>
            <a:custGeom>
              <a:avLst/>
              <a:gdLst>
                <a:gd name="connsiteX0" fmla="*/ 5709 w 15139"/>
                <a:gd name="connsiteY0" fmla="*/ 9065 h 15139"/>
                <a:gd name="connsiteX1" fmla="*/ 13506 w 15139"/>
                <a:gd name="connsiteY1" fmla="*/ 6719 h 15139"/>
                <a:gd name="connsiteX2" fmla="*/ 13354 w 15139"/>
                <a:gd name="connsiteY2" fmla="*/ 16710 h 15139"/>
                <a:gd name="connsiteX3" fmla="*/ 5709 w 15139"/>
                <a:gd name="connsiteY3" fmla="*/ 90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9" y="9065"/>
                  </a:moveTo>
                  <a:cubicBezTo>
                    <a:pt x="8434" y="8611"/>
                    <a:pt x="10024" y="3539"/>
                    <a:pt x="13506" y="6719"/>
                  </a:cubicBezTo>
                  <a:cubicBezTo>
                    <a:pt x="16912" y="9822"/>
                    <a:pt x="14944" y="13380"/>
                    <a:pt x="13354" y="16710"/>
                  </a:cubicBezTo>
                  <a:cubicBezTo>
                    <a:pt x="8359" y="16559"/>
                    <a:pt x="5331" y="14515"/>
                    <a:pt x="5709" y="906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4" name="任意多边形: 形状 873"/>
            <p:cNvSpPr/>
            <p:nvPr/>
          </p:nvSpPr>
          <p:spPr>
            <a:xfrm>
              <a:off x="6078760" y="2163518"/>
              <a:ext cx="37848" cy="37848"/>
            </a:xfrm>
            <a:custGeom>
              <a:avLst/>
              <a:gdLst>
                <a:gd name="connsiteX0" fmla="*/ 31572 w 37847"/>
                <a:gd name="connsiteY0" fmla="*/ 35482 h 37847"/>
                <a:gd name="connsiteX1" fmla="*/ 16357 w 37847"/>
                <a:gd name="connsiteY1" fmla="*/ 38207 h 37847"/>
                <a:gd name="connsiteX2" fmla="*/ 8788 w 37847"/>
                <a:gd name="connsiteY2" fmla="*/ 33438 h 37847"/>
                <a:gd name="connsiteX3" fmla="*/ 15071 w 37847"/>
                <a:gd name="connsiteY3" fmla="*/ 27685 h 37847"/>
                <a:gd name="connsiteX4" fmla="*/ 5911 w 37847"/>
                <a:gd name="connsiteY4" fmla="*/ 21100 h 37847"/>
                <a:gd name="connsiteX5" fmla="*/ 10150 w 37847"/>
                <a:gd name="connsiteY5" fmla="*/ 14893 h 37847"/>
                <a:gd name="connsiteX6" fmla="*/ 14465 w 37847"/>
                <a:gd name="connsiteY6" fmla="*/ 7172 h 37847"/>
                <a:gd name="connsiteX7" fmla="*/ 29604 w 37847"/>
                <a:gd name="connsiteY7" fmla="*/ 7096 h 37847"/>
                <a:gd name="connsiteX8" fmla="*/ 31572 w 37847"/>
                <a:gd name="connsiteY8" fmla="*/ 354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31572" y="35482"/>
                  </a:moveTo>
                  <a:cubicBezTo>
                    <a:pt x="26652" y="37374"/>
                    <a:pt x="21580" y="38131"/>
                    <a:pt x="16357" y="38207"/>
                  </a:cubicBezTo>
                  <a:cubicBezTo>
                    <a:pt x="12572" y="38282"/>
                    <a:pt x="11816" y="34271"/>
                    <a:pt x="8788" y="33438"/>
                  </a:cubicBezTo>
                  <a:cubicBezTo>
                    <a:pt x="8788" y="29502"/>
                    <a:pt x="11210" y="27912"/>
                    <a:pt x="15071" y="27685"/>
                  </a:cubicBezTo>
                  <a:cubicBezTo>
                    <a:pt x="12799" y="23673"/>
                    <a:pt x="8712" y="22841"/>
                    <a:pt x="5911" y="21100"/>
                  </a:cubicBezTo>
                  <a:cubicBezTo>
                    <a:pt x="4095" y="16634"/>
                    <a:pt x="13557" y="21251"/>
                    <a:pt x="10150" y="14893"/>
                  </a:cubicBezTo>
                  <a:cubicBezTo>
                    <a:pt x="9318" y="13303"/>
                    <a:pt x="14692" y="10881"/>
                    <a:pt x="14465" y="7172"/>
                  </a:cubicBezTo>
                  <a:cubicBezTo>
                    <a:pt x="19461" y="4144"/>
                    <a:pt x="24532" y="6566"/>
                    <a:pt x="29604" y="7096"/>
                  </a:cubicBezTo>
                  <a:cubicBezTo>
                    <a:pt x="37703" y="13454"/>
                    <a:pt x="40201" y="23598"/>
                    <a:pt x="31572" y="3548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5" name="任意多边形: 形状 874"/>
            <p:cNvSpPr/>
            <p:nvPr/>
          </p:nvSpPr>
          <p:spPr>
            <a:xfrm>
              <a:off x="6507422" y="1785080"/>
              <a:ext cx="45417" cy="52987"/>
            </a:xfrm>
            <a:custGeom>
              <a:avLst/>
              <a:gdLst>
                <a:gd name="connsiteX0" fmla="*/ 32557 w 45417"/>
                <a:gd name="connsiteY0" fmla="*/ 18487 h 52986"/>
                <a:gd name="connsiteX1" fmla="*/ 36418 w 45417"/>
                <a:gd name="connsiteY1" fmla="*/ 22045 h 52986"/>
                <a:gd name="connsiteX2" fmla="*/ 34298 w 45417"/>
                <a:gd name="connsiteY2" fmla="*/ 46873 h 52986"/>
                <a:gd name="connsiteX3" fmla="*/ 24231 w 45417"/>
                <a:gd name="connsiteY3" fmla="*/ 49144 h 52986"/>
                <a:gd name="connsiteX4" fmla="*/ 11590 w 45417"/>
                <a:gd name="connsiteY4" fmla="*/ 39531 h 52986"/>
                <a:gd name="connsiteX5" fmla="*/ 15072 w 45417"/>
                <a:gd name="connsiteY5" fmla="*/ 29236 h 52986"/>
                <a:gd name="connsiteX6" fmla="*/ 5761 w 45417"/>
                <a:gd name="connsiteY6" fmla="*/ 18260 h 52986"/>
                <a:gd name="connsiteX7" fmla="*/ 5988 w 45417"/>
                <a:gd name="connsiteY7" fmla="*/ 16595 h 52986"/>
                <a:gd name="connsiteX8" fmla="*/ 9546 w 45417"/>
                <a:gd name="connsiteY8" fmla="*/ 8874 h 52986"/>
                <a:gd name="connsiteX9" fmla="*/ 9546 w 45417"/>
                <a:gd name="connsiteY9" fmla="*/ 8874 h 52986"/>
                <a:gd name="connsiteX10" fmla="*/ 11590 w 45417"/>
                <a:gd name="connsiteY10" fmla="*/ 7133 h 52986"/>
                <a:gd name="connsiteX11" fmla="*/ 13255 w 45417"/>
                <a:gd name="connsiteY11" fmla="*/ 6906 h 52986"/>
                <a:gd name="connsiteX12" fmla="*/ 20900 w 45417"/>
                <a:gd name="connsiteY12" fmla="*/ 7436 h 52986"/>
                <a:gd name="connsiteX13" fmla="*/ 18175 w 45417"/>
                <a:gd name="connsiteY13" fmla="*/ 13718 h 52986"/>
                <a:gd name="connsiteX14" fmla="*/ 18705 w 45417"/>
                <a:gd name="connsiteY14" fmla="*/ 13870 h 52986"/>
                <a:gd name="connsiteX15" fmla="*/ 19083 w 45417"/>
                <a:gd name="connsiteY15" fmla="*/ 13037 h 52986"/>
                <a:gd name="connsiteX16" fmla="*/ 32557 w 45417"/>
                <a:gd name="connsiteY16" fmla="*/ 1848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52986">
                  <a:moveTo>
                    <a:pt x="32557" y="18487"/>
                  </a:moveTo>
                  <a:cubicBezTo>
                    <a:pt x="33390" y="20228"/>
                    <a:pt x="34450" y="21591"/>
                    <a:pt x="36418" y="22045"/>
                  </a:cubicBezTo>
                  <a:cubicBezTo>
                    <a:pt x="45123" y="31128"/>
                    <a:pt x="40202" y="39076"/>
                    <a:pt x="34298" y="46873"/>
                  </a:cubicBezTo>
                  <a:cubicBezTo>
                    <a:pt x="30968" y="47706"/>
                    <a:pt x="27789" y="49068"/>
                    <a:pt x="24231" y="49144"/>
                  </a:cubicBezTo>
                  <a:cubicBezTo>
                    <a:pt x="18705" y="49371"/>
                    <a:pt x="13255" y="45586"/>
                    <a:pt x="11590" y="39531"/>
                  </a:cubicBezTo>
                  <a:cubicBezTo>
                    <a:pt x="8637" y="34686"/>
                    <a:pt x="13255" y="32415"/>
                    <a:pt x="15072" y="29236"/>
                  </a:cubicBezTo>
                  <a:cubicBezTo>
                    <a:pt x="9470" y="27722"/>
                    <a:pt x="5004" y="25224"/>
                    <a:pt x="5761" y="18260"/>
                  </a:cubicBezTo>
                  <a:cubicBezTo>
                    <a:pt x="5761" y="17655"/>
                    <a:pt x="5837" y="17125"/>
                    <a:pt x="5988" y="16595"/>
                  </a:cubicBezTo>
                  <a:cubicBezTo>
                    <a:pt x="7729" y="14248"/>
                    <a:pt x="8941" y="11750"/>
                    <a:pt x="9546" y="8874"/>
                  </a:cubicBezTo>
                  <a:lnTo>
                    <a:pt x="9546" y="8874"/>
                  </a:lnTo>
                  <a:cubicBezTo>
                    <a:pt x="10303" y="8420"/>
                    <a:pt x="10908" y="7739"/>
                    <a:pt x="11590" y="7133"/>
                  </a:cubicBezTo>
                  <a:cubicBezTo>
                    <a:pt x="12120" y="6982"/>
                    <a:pt x="12650" y="6906"/>
                    <a:pt x="13255" y="6906"/>
                  </a:cubicBezTo>
                  <a:cubicBezTo>
                    <a:pt x="15904" y="6225"/>
                    <a:pt x="19008" y="4256"/>
                    <a:pt x="20900" y="7436"/>
                  </a:cubicBezTo>
                  <a:cubicBezTo>
                    <a:pt x="22490" y="10161"/>
                    <a:pt x="18175" y="11296"/>
                    <a:pt x="18175" y="13718"/>
                  </a:cubicBezTo>
                  <a:cubicBezTo>
                    <a:pt x="16813" y="14324"/>
                    <a:pt x="19841" y="14551"/>
                    <a:pt x="18705" y="13870"/>
                  </a:cubicBezTo>
                  <a:cubicBezTo>
                    <a:pt x="18099" y="13567"/>
                    <a:pt x="18327" y="13416"/>
                    <a:pt x="19083" y="13037"/>
                  </a:cubicBezTo>
                  <a:cubicBezTo>
                    <a:pt x="25896" y="9252"/>
                    <a:pt x="27713" y="17428"/>
                    <a:pt x="32557" y="18487"/>
                  </a:cubicBezTo>
                  <a:close/>
                </a:path>
              </a:pathLst>
            </a:custGeom>
            <a:solidFill>
              <a:srgbClr val="EE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6" name="任意多边形: 形状 875"/>
            <p:cNvSpPr/>
            <p:nvPr/>
          </p:nvSpPr>
          <p:spPr>
            <a:xfrm>
              <a:off x="6503418" y="1797738"/>
              <a:ext cx="22709" cy="30278"/>
            </a:xfrm>
            <a:custGeom>
              <a:avLst/>
              <a:gdLst>
                <a:gd name="connsiteX0" fmla="*/ 9689 w 22708"/>
                <a:gd name="connsiteY0" fmla="*/ 5677 h 30278"/>
                <a:gd name="connsiteX1" fmla="*/ 23087 w 22708"/>
                <a:gd name="connsiteY1" fmla="*/ 14533 h 30278"/>
                <a:gd name="connsiteX2" fmla="*/ 15518 w 22708"/>
                <a:gd name="connsiteY2" fmla="*/ 26948 h 30278"/>
                <a:gd name="connsiteX3" fmla="*/ 10068 w 22708"/>
                <a:gd name="connsiteY3" fmla="*/ 21270 h 30278"/>
                <a:gd name="connsiteX4" fmla="*/ 12263 w 22708"/>
                <a:gd name="connsiteY4" fmla="*/ 18394 h 30278"/>
                <a:gd name="connsiteX5" fmla="*/ 8100 w 22708"/>
                <a:gd name="connsiteY5" fmla="*/ 17183 h 30278"/>
                <a:gd name="connsiteX6" fmla="*/ 9689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9689" y="5677"/>
                  </a:moveTo>
                  <a:cubicBezTo>
                    <a:pt x="12263" y="11203"/>
                    <a:pt x="15140" y="16199"/>
                    <a:pt x="23087" y="14533"/>
                  </a:cubicBezTo>
                  <a:cubicBezTo>
                    <a:pt x="20287" y="19302"/>
                    <a:pt x="15896" y="21876"/>
                    <a:pt x="15518" y="26948"/>
                  </a:cubicBezTo>
                  <a:cubicBezTo>
                    <a:pt x="8100" y="30430"/>
                    <a:pt x="10371" y="24601"/>
                    <a:pt x="10068" y="21270"/>
                  </a:cubicBezTo>
                  <a:cubicBezTo>
                    <a:pt x="11733" y="21043"/>
                    <a:pt x="12945" y="20816"/>
                    <a:pt x="12263" y="18394"/>
                  </a:cubicBezTo>
                  <a:cubicBezTo>
                    <a:pt x="11355" y="15366"/>
                    <a:pt x="9765" y="16502"/>
                    <a:pt x="8100" y="17183"/>
                  </a:cubicBezTo>
                  <a:cubicBezTo>
                    <a:pt x="3180" y="12565"/>
                    <a:pt x="6813" y="9159"/>
                    <a:pt x="9689" y="5677"/>
                  </a:cubicBezTo>
                  <a:close/>
                </a:path>
              </a:pathLst>
            </a:custGeom>
            <a:solidFill>
              <a:srgbClr val="F1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7" name="任意多边形: 形状 876"/>
            <p:cNvSpPr/>
            <p:nvPr/>
          </p:nvSpPr>
          <p:spPr>
            <a:xfrm>
              <a:off x="6104472" y="2400879"/>
              <a:ext cx="37848" cy="45417"/>
            </a:xfrm>
            <a:custGeom>
              <a:avLst/>
              <a:gdLst>
                <a:gd name="connsiteX0" fmla="*/ 13581 w 37847"/>
                <a:gd name="connsiteY0" fmla="*/ 41330 h 45417"/>
                <a:gd name="connsiteX1" fmla="*/ 11688 w 37847"/>
                <a:gd name="connsiteY1" fmla="*/ 39513 h 45417"/>
                <a:gd name="connsiteX2" fmla="*/ 9796 w 37847"/>
                <a:gd name="connsiteY2" fmla="*/ 37621 h 45417"/>
                <a:gd name="connsiteX3" fmla="*/ 7904 w 37847"/>
                <a:gd name="connsiteY3" fmla="*/ 35728 h 45417"/>
                <a:gd name="connsiteX4" fmla="*/ 11007 w 37847"/>
                <a:gd name="connsiteY4" fmla="*/ 9538 h 45417"/>
                <a:gd name="connsiteX5" fmla="*/ 19334 w 37847"/>
                <a:gd name="connsiteY5" fmla="*/ 7115 h 45417"/>
                <a:gd name="connsiteX6" fmla="*/ 26676 w 37847"/>
                <a:gd name="connsiteY6" fmla="*/ 5677 h 45417"/>
                <a:gd name="connsiteX7" fmla="*/ 30764 w 37847"/>
                <a:gd name="connsiteY7" fmla="*/ 14912 h 45417"/>
                <a:gd name="connsiteX8" fmla="*/ 26828 w 37847"/>
                <a:gd name="connsiteY8" fmla="*/ 16275 h 45417"/>
                <a:gd name="connsiteX9" fmla="*/ 30688 w 37847"/>
                <a:gd name="connsiteY9" fmla="*/ 14912 h 45417"/>
                <a:gd name="connsiteX10" fmla="*/ 36289 w 37847"/>
                <a:gd name="connsiteY10" fmla="*/ 28007 h 45417"/>
                <a:gd name="connsiteX11" fmla="*/ 30840 w 37847"/>
                <a:gd name="connsiteY11" fmla="*/ 34366 h 45417"/>
                <a:gd name="connsiteX12" fmla="*/ 15852 w 37847"/>
                <a:gd name="connsiteY12" fmla="*/ 17637 h 45417"/>
                <a:gd name="connsiteX13" fmla="*/ 25011 w 37847"/>
                <a:gd name="connsiteY13" fmla="*/ 39816 h 45417"/>
                <a:gd name="connsiteX14" fmla="*/ 13581 w 37847"/>
                <a:gd name="connsiteY14" fmla="*/ 413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13581" y="41330"/>
                  </a:moveTo>
                  <a:cubicBezTo>
                    <a:pt x="12976" y="40724"/>
                    <a:pt x="12294" y="40119"/>
                    <a:pt x="11688" y="39513"/>
                  </a:cubicBezTo>
                  <a:cubicBezTo>
                    <a:pt x="11083" y="38908"/>
                    <a:pt x="10402" y="38226"/>
                    <a:pt x="9796" y="37621"/>
                  </a:cubicBezTo>
                  <a:cubicBezTo>
                    <a:pt x="9191" y="37015"/>
                    <a:pt x="8585" y="36334"/>
                    <a:pt x="7904" y="35728"/>
                  </a:cubicBezTo>
                  <a:cubicBezTo>
                    <a:pt x="2908" y="26342"/>
                    <a:pt x="7374" y="17788"/>
                    <a:pt x="11007" y="9538"/>
                  </a:cubicBezTo>
                  <a:cubicBezTo>
                    <a:pt x="11764" y="7721"/>
                    <a:pt x="17669" y="5980"/>
                    <a:pt x="19334" y="7115"/>
                  </a:cubicBezTo>
                  <a:cubicBezTo>
                    <a:pt x="23043" y="9613"/>
                    <a:pt x="24254" y="5904"/>
                    <a:pt x="26676" y="5677"/>
                  </a:cubicBezTo>
                  <a:cubicBezTo>
                    <a:pt x="26828" y="9311"/>
                    <a:pt x="32354" y="10522"/>
                    <a:pt x="30764" y="14912"/>
                  </a:cubicBezTo>
                  <a:cubicBezTo>
                    <a:pt x="29704" y="16047"/>
                    <a:pt x="28039" y="15215"/>
                    <a:pt x="26828" y="16275"/>
                  </a:cubicBezTo>
                  <a:cubicBezTo>
                    <a:pt x="28569" y="16956"/>
                    <a:pt x="29553" y="15669"/>
                    <a:pt x="30688" y="14912"/>
                  </a:cubicBezTo>
                  <a:cubicBezTo>
                    <a:pt x="34624" y="18394"/>
                    <a:pt x="35154" y="23390"/>
                    <a:pt x="36289" y="28007"/>
                  </a:cubicBezTo>
                  <a:cubicBezTo>
                    <a:pt x="37274" y="32019"/>
                    <a:pt x="35154" y="34366"/>
                    <a:pt x="30840" y="34366"/>
                  </a:cubicBezTo>
                  <a:cubicBezTo>
                    <a:pt x="18577" y="34744"/>
                    <a:pt x="18577" y="34744"/>
                    <a:pt x="15852" y="17637"/>
                  </a:cubicBezTo>
                  <a:cubicBezTo>
                    <a:pt x="12218" y="24677"/>
                    <a:pt x="15625" y="32852"/>
                    <a:pt x="25011" y="39816"/>
                  </a:cubicBezTo>
                  <a:cubicBezTo>
                    <a:pt x="21529" y="42995"/>
                    <a:pt x="17366" y="41103"/>
                    <a:pt x="13581" y="41330"/>
                  </a:cubicBezTo>
                  <a:close/>
                </a:path>
              </a:pathLst>
            </a:custGeom>
            <a:solidFill>
              <a:srgbClr val="F3C8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8" name="任意多边形: 形状 877"/>
            <p:cNvSpPr/>
            <p:nvPr/>
          </p:nvSpPr>
          <p:spPr>
            <a:xfrm>
              <a:off x="6107229" y="2408295"/>
              <a:ext cx="30278" cy="37848"/>
            </a:xfrm>
            <a:custGeom>
              <a:avLst/>
              <a:gdLst>
                <a:gd name="connsiteX0" fmla="*/ 22179 w 30278"/>
                <a:gd name="connsiteY0" fmla="*/ 32172 h 37847"/>
                <a:gd name="connsiteX1" fmla="*/ 14080 w 30278"/>
                <a:gd name="connsiteY1" fmla="*/ 28085 h 37847"/>
                <a:gd name="connsiteX2" fmla="*/ 5677 w 30278"/>
                <a:gd name="connsiteY2" fmla="*/ 16276 h 37847"/>
                <a:gd name="connsiteX3" fmla="*/ 9841 w 30278"/>
                <a:gd name="connsiteY3" fmla="*/ 8253 h 37847"/>
                <a:gd name="connsiteX4" fmla="*/ 13247 w 30278"/>
                <a:gd name="connsiteY4" fmla="*/ 5679 h 37847"/>
                <a:gd name="connsiteX5" fmla="*/ 15064 w 30278"/>
                <a:gd name="connsiteY5" fmla="*/ 8707 h 37847"/>
                <a:gd name="connsiteX6" fmla="*/ 17940 w 30278"/>
                <a:gd name="connsiteY6" fmla="*/ 25965 h 37847"/>
                <a:gd name="connsiteX7" fmla="*/ 28083 w 30278"/>
                <a:gd name="connsiteY7" fmla="*/ 26798 h 37847"/>
                <a:gd name="connsiteX8" fmla="*/ 22179 w 30278"/>
                <a:gd name="connsiteY8" fmla="*/ 3217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2179" y="32172"/>
                  </a:moveTo>
                  <a:cubicBezTo>
                    <a:pt x="19000" y="31870"/>
                    <a:pt x="15442" y="33232"/>
                    <a:pt x="14080" y="28085"/>
                  </a:cubicBezTo>
                  <a:cubicBezTo>
                    <a:pt x="12112" y="20591"/>
                    <a:pt x="11657" y="20667"/>
                    <a:pt x="5677" y="16276"/>
                  </a:cubicBezTo>
                  <a:cubicBezTo>
                    <a:pt x="8175" y="14233"/>
                    <a:pt x="11506" y="12567"/>
                    <a:pt x="9841" y="8253"/>
                  </a:cubicBezTo>
                  <a:cubicBezTo>
                    <a:pt x="9387" y="7041"/>
                    <a:pt x="11582" y="5755"/>
                    <a:pt x="13247" y="5679"/>
                  </a:cubicBezTo>
                  <a:cubicBezTo>
                    <a:pt x="15669" y="5603"/>
                    <a:pt x="14458" y="7874"/>
                    <a:pt x="15064" y="8707"/>
                  </a:cubicBezTo>
                  <a:cubicBezTo>
                    <a:pt x="18924" y="14006"/>
                    <a:pt x="13020" y="20742"/>
                    <a:pt x="17940" y="25965"/>
                  </a:cubicBezTo>
                  <a:cubicBezTo>
                    <a:pt x="21270" y="24830"/>
                    <a:pt x="25131" y="21499"/>
                    <a:pt x="28083" y="26798"/>
                  </a:cubicBezTo>
                  <a:cubicBezTo>
                    <a:pt x="26721" y="29220"/>
                    <a:pt x="24601" y="30885"/>
                    <a:pt x="22179" y="32172"/>
                  </a:cubicBezTo>
                  <a:close/>
                </a:path>
              </a:pathLst>
            </a:custGeom>
            <a:solidFill>
              <a:srgbClr val="F0BC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9" name="任意多边形: 形状 878"/>
            <p:cNvSpPr/>
            <p:nvPr/>
          </p:nvSpPr>
          <p:spPr>
            <a:xfrm>
              <a:off x="5890365" y="2500541"/>
              <a:ext cx="15139" cy="15139"/>
            </a:xfrm>
            <a:custGeom>
              <a:avLst/>
              <a:gdLst>
                <a:gd name="connsiteX0" fmla="*/ 7112 w 15139"/>
                <a:gd name="connsiteY0" fmla="*/ 10399 h 15139"/>
                <a:gd name="connsiteX1" fmla="*/ 10897 w 15139"/>
                <a:gd name="connsiteY1" fmla="*/ 8431 h 15139"/>
                <a:gd name="connsiteX2" fmla="*/ 10897 w 15139"/>
                <a:gd name="connsiteY2" fmla="*/ 8431 h 15139"/>
                <a:gd name="connsiteX3" fmla="*/ 12638 w 15139"/>
                <a:gd name="connsiteY3" fmla="*/ 6463 h 15139"/>
                <a:gd name="connsiteX4" fmla="*/ 12714 w 15139"/>
                <a:gd name="connsiteY4" fmla="*/ 6387 h 15139"/>
                <a:gd name="connsiteX5" fmla="*/ 16499 w 15139"/>
                <a:gd name="connsiteY5" fmla="*/ 6614 h 15139"/>
                <a:gd name="connsiteX6" fmla="*/ 10670 w 15139"/>
                <a:gd name="connsiteY6" fmla="*/ 16152 h 15139"/>
                <a:gd name="connsiteX7" fmla="*/ 7112 w 15139"/>
                <a:gd name="connsiteY7" fmla="*/ 103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2" y="10399"/>
                  </a:moveTo>
                  <a:cubicBezTo>
                    <a:pt x="8626" y="10248"/>
                    <a:pt x="10140" y="10096"/>
                    <a:pt x="10897" y="8431"/>
                  </a:cubicBezTo>
                  <a:lnTo>
                    <a:pt x="10897" y="8431"/>
                  </a:lnTo>
                  <a:cubicBezTo>
                    <a:pt x="11502" y="7825"/>
                    <a:pt x="12108" y="7144"/>
                    <a:pt x="12638" y="6463"/>
                  </a:cubicBezTo>
                  <a:lnTo>
                    <a:pt x="12714" y="6387"/>
                  </a:lnTo>
                  <a:cubicBezTo>
                    <a:pt x="14000" y="5479"/>
                    <a:pt x="15287" y="5327"/>
                    <a:pt x="16499" y="6614"/>
                  </a:cubicBezTo>
                  <a:cubicBezTo>
                    <a:pt x="17180" y="11459"/>
                    <a:pt x="15363" y="14714"/>
                    <a:pt x="10670" y="16152"/>
                  </a:cubicBezTo>
                  <a:cubicBezTo>
                    <a:pt x="6279" y="16152"/>
                    <a:pt x="4009" y="14865"/>
                    <a:pt x="7112" y="10399"/>
                  </a:cubicBezTo>
                  <a:close/>
                </a:path>
              </a:pathLst>
            </a:custGeom>
            <a:solidFill>
              <a:srgbClr val="F4CD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0" name="任意多边形: 形状 879"/>
            <p:cNvSpPr/>
            <p:nvPr/>
          </p:nvSpPr>
          <p:spPr>
            <a:xfrm>
              <a:off x="5899369" y="2491865"/>
              <a:ext cx="15139" cy="15139"/>
            </a:xfrm>
            <a:custGeom>
              <a:avLst/>
              <a:gdLst>
                <a:gd name="connsiteX0" fmla="*/ 5828 w 15139"/>
                <a:gd name="connsiteY0" fmla="*/ 5828 h 15139"/>
                <a:gd name="connsiteX1" fmla="*/ 7570 w 15139"/>
                <a:gd name="connsiteY1" fmla="*/ 5677 h 15139"/>
                <a:gd name="connsiteX2" fmla="*/ 9462 w 15139"/>
                <a:gd name="connsiteY2" fmla="*/ 13247 h 15139"/>
                <a:gd name="connsiteX3" fmla="*/ 7494 w 15139"/>
                <a:gd name="connsiteY3" fmla="*/ 11430 h 15139"/>
                <a:gd name="connsiteX4" fmla="*/ 7494 w 15139"/>
                <a:gd name="connsiteY4" fmla="*/ 11430 h 15139"/>
                <a:gd name="connsiteX5" fmla="*/ 5677 w 15139"/>
                <a:gd name="connsiteY5" fmla="*/ 9462 h 15139"/>
                <a:gd name="connsiteX6" fmla="*/ 5677 w 15139"/>
                <a:gd name="connsiteY6" fmla="*/ 9462 h 15139"/>
                <a:gd name="connsiteX7" fmla="*/ 5828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828" y="5828"/>
                  </a:moveTo>
                  <a:cubicBezTo>
                    <a:pt x="6434" y="5753"/>
                    <a:pt x="6964" y="5753"/>
                    <a:pt x="7570" y="5677"/>
                  </a:cubicBezTo>
                  <a:cubicBezTo>
                    <a:pt x="10749" y="7570"/>
                    <a:pt x="13095" y="9613"/>
                    <a:pt x="9462" y="13247"/>
                  </a:cubicBezTo>
                  <a:cubicBezTo>
                    <a:pt x="8326" y="13171"/>
                    <a:pt x="8024" y="12187"/>
                    <a:pt x="7494" y="11430"/>
                  </a:cubicBezTo>
                  <a:lnTo>
                    <a:pt x="7494" y="11430"/>
                  </a:lnTo>
                  <a:cubicBezTo>
                    <a:pt x="6888" y="10749"/>
                    <a:pt x="6358" y="10067"/>
                    <a:pt x="5677" y="9462"/>
                  </a:cubicBezTo>
                  <a:lnTo>
                    <a:pt x="5677" y="9462"/>
                  </a:lnTo>
                  <a:cubicBezTo>
                    <a:pt x="5753" y="8175"/>
                    <a:pt x="5753" y="7040"/>
                    <a:pt x="5828" y="5828"/>
                  </a:cubicBezTo>
                  <a:close/>
                </a:path>
              </a:pathLst>
            </a:custGeom>
            <a:solidFill>
              <a:srgbClr val="F0C1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1" name="任意多边形: 形状 880"/>
            <p:cNvSpPr/>
            <p:nvPr/>
          </p:nvSpPr>
          <p:spPr>
            <a:xfrm>
              <a:off x="5897401" y="2497542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11430 w 15139"/>
                <a:gd name="connsiteY1" fmla="*/ 7494 h 15139"/>
                <a:gd name="connsiteX2" fmla="*/ 9462 w 15139"/>
                <a:gd name="connsiteY2" fmla="*/ 9537 h 15139"/>
                <a:gd name="connsiteX3" fmla="*/ 5677 w 15139"/>
                <a:gd name="connsiteY3" fmla="*/ 9310 h 15139"/>
                <a:gd name="connsiteX4" fmla="*/ 9462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0143" y="6283"/>
                    <a:pt x="10824" y="6888"/>
                    <a:pt x="11430" y="7494"/>
                  </a:cubicBezTo>
                  <a:cubicBezTo>
                    <a:pt x="10749" y="8175"/>
                    <a:pt x="10068" y="8856"/>
                    <a:pt x="9462" y="9537"/>
                  </a:cubicBezTo>
                  <a:cubicBezTo>
                    <a:pt x="8175" y="9462"/>
                    <a:pt x="6964" y="9386"/>
                    <a:pt x="5677" y="9310"/>
                  </a:cubicBezTo>
                  <a:cubicBezTo>
                    <a:pt x="6888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2" name="任意多边形: 形状 881"/>
            <p:cNvSpPr/>
            <p:nvPr/>
          </p:nvSpPr>
          <p:spPr>
            <a:xfrm>
              <a:off x="5739588" y="2278091"/>
              <a:ext cx="15139" cy="15139"/>
            </a:xfrm>
            <a:custGeom>
              <a:avLst/>
              <a:gdLst>
                <a:gd name="connsiteX0" fmla="*/ 5741 w 15139"/>
                <a:gd name="connsiteY0" fmla="*/ 12197 h 15139"/>
                <a:gd name="connsiteX1" fmla="*/ 14446 w 15139"/>
                <a:gd name="connsiteY1" fmla="*/ 9926 h 15139"/>
                <a:gd name="connsiteX2" fmla="*/ 5741 w 15139"/>
                <a:gd name="connsiteY2" fmla="*/ 12197 h 15139"/>
                <a:gd name="connsiteX3" fmla="*/ 5741 w 15139"/>
                <a:gd name="connsiteY3" fmla="*/ 121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41" y="12197"/>
                  </a:moveTo>
                  <a:cubicBezTo>
                    <a:pt x="4908" y="-3320"/>
                    <a:pt x="12478" y="14317"/>
                    <a:pt x="14446" y="9926"/>
                  </a:cubicBezTo>
                  <a:cubicBezTo>
                    <a:pt x="12251" y="13635"/>
                    <a:pt x="8693" y="11819"/>
                    <a:pt x="5741" y="12197"/>
                  </a:cubicBezTo>
                  <a:lnTo>
                    <a:pt x="5741" y="12197"/>
                  </a:ln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3" name="任意多边形: 形状 882"/>
            <p:cNvSpPr/>
            <p:nvPr/>
          </p:nvSpPr>
          <p:spPr>
            <a:xfrm>
              <a:off x="5882262" y="2339793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5753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6964" y="6358"/>
                    <a:pt x="6358" y="6964"/>
                    <a:pt x="5753" y="7570"/>
                  </a:cubicBezTo>
                  <a:cubicBezTo>
                    <a:pt x="5753" y="6964"/>
                    <a:pt x="5677" y="6283"/>
                    <a:pt x="5677" y="5677"/>
                  </a:cubicBezTo>
                  <a:cubicBezTo>
                    <a:pt x="6283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4" name="任意多边形: 形状 883"/>
            <p:cNvSpPr/>
            <p:nvPr/>
          </p:nvSpPr>
          <p:spPr>
            <a:xfrm>
              <a:off x="6514924" y="1782675"/>
              <a:ext cx="30278" cy="22709"/>
            </a:xfrm>
            <a:custGeom>
              <a:avLst/>
              <a:gdLst>
                <a:gd name="connsiteX0" fmla="*/ 25055 w 30278"/>
                <a:gd name="connsiteY0" fmla="*/ 20892 h 22708"/>
                <a:gd name="connsiteX1" fmla="*/ 16198 w 30278"/>
                <a:gd name="connsiteY1" fmla="*/ 16123 h 22708"/>
                <a:gd name="connsiteX2" fmla="*/ 12717 w 30278"/>
                <a:gd name="connsiteY2" fmla="*/ 17410 h 22708"/>
                <a:gd name="connsiteX3" fmla="*/ 8402 w 30278"/>
                <a:gd name="connsiteY3" fmla="*/ 21573 h 22708"/>
                <a:gd name="connsiteX4" fmla="*/ 12793 w 30278"/>
                <a:gd name="connsiteY4" fmla="*/ 9840 h 22708"/>
                <a:gd name="connsiteX5" fmla="*/ 5677 w 30278"/>
                <a:gd name="connsiteY5" fmla="*/ 9310 h 22708"/>
                <a:gd name="connsiteX6" fmla="*/ 13474 w 30278"/>
                <a:gd name="connsiteY6" fmla="*/ 5677 h 22708"/>
                <a:gd name="connsiteX7" fmla="*/ 17107 w 30278"/>
                <a:gd name="connsiteY7" fmla="*/ 7342 h 22708"/>
                <a:gd name="connsiteX8" fmla="*/ 21195 w 30278"/>
                <a:gd name="connsiteY8" fmla="*/ 9386 h 22708"/>
                <a:gd name="connsiteX9" fmla="*/ 24752 w 30278"/>
                <a:gd name="connsiteY9" fmla="*/ 9613 h 22708"/>
                <a:gd name="connsiteX10" fmla="*/ 24979 w 30278"/>
                <a:gd name="connsiteY10" fmla="*/ 11279 h 22708"/>
                <a:gd name="connsiteX11" fmla="*/ 24828 w 30278"/>
                <a:gd name="connsiteY11" fmla="*/ 13171 h 22708"/>
                <a:gd name="connsiteX12" fmla="*/ 25055 w 30278"/>
                <a:gd name="connsiteY12" fmla="*/ 2089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5055" y="20892"/>
                  </a:moveTo>
                  <a:cubicBezTo>
                    <a:pt x="22179" y="19302"/>
                    <a:pt x="17712" y="21119"/>
                    <a:pt x="16198" y="16123"/>
                  </a:cubicBezTo>
                  <a:cubicBezTo>
                    <a:pt x="15744" y="14533"/>
                    <a:pt x="13019" y="14382"/>
                    <a:pt x="12717" y="17410"/>
                  </a:cubicBezTo>
                  <a:cubicBezTo>
                    <a:pt x="12489" y="19908"/>
                    <a:pt x="10975" y="21195"/>
                    <a:pt x="8402" y="21573"/>
                  </a:cubicBezTo>
                  <a:cubicBezTo>
                    <a:pt x="6737" y="16729"/>
                    <a:pt x="9613" y="13474"/>
                    <a:pt x="12793" y="9840"/>
                  </a:cubicBezTo>
                  <a:cubicBezTo>
                    <a:pt x="9991" y="9613"/>
                    <a:pt x="7872" y="9462"/>
                    <a:pt x="5677" y="9310"/>
                  </a:cubicBezTo>
                  <a:cubicBezTo>
                    <a:pt x="7796" y="6964"/>
                    <a:pt x="10446" y="5980"/>
                    <a:pt x="13474" y="5677"/>
                  </a:cubicBezTo>
                  <a:cubicBezTo>
                    <a:pt x="14231" y="7191"/>
                    <a:pt x="15593" y="7418"/>
                    <a:pt x="17107" y="7342"/>
                  </a:cubicBezTo>
                  <a:cubicBezTo>
                    <a:pt x="19378" y="6283"/>
                    <a:pt x="19983" y="8402"/>
                    <a:pt x="21195" y="9386"/>
                  </a:cubicBezTo>
                  <a:cubicBezTo>
                    <a:pt x="22179" y="11808"/>
                    <a:pt x="23541" y="9613"/>
                    <a:pt x="24752" y="9613"/>
                  </a:cubicBezTo>
                  <a:cubicBezTo>
                    <a:pt x="24752" y="10143"/>
                    <a:pt x="24828" y="10749"/>
                    <a:pt x="24979" y="11279"/>
                  </a:cubicBezTo>
                  <a:cubicBezTo>
                    <a:pt x="24979" y="11884"/>
                    <a:pt x="24904" y="12565"/>
                    <a:pt x="24828" y="13171"/>
                  </a:cubicBezTo>
                  <a:cubicBezTo>
                    <a:pt x="21119" y="15896"/>
                    <a:pt x="24374" y="18394"/>
                    <a:pt x="25055" y="2089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5" name="任意多边形: 形状 884"/>
            <p:cNvSpPr/>
            <p:nvPr/>
          </p:nvSpPr>
          <p:spPr>
            <a:xfrm>
              <a:off x="6507675" y="1788352"/>
              <a:ext cx="15139" cy="15139"/>
            </a:xfrm>
            <a:custGeom>
              <a:avLst/>
              <a:gdLst>
                <a:gd name="connsiteX0" fmla="*/ 9292 w 15139"/>
                <a:gd name="connsiteY0" fmla="*/ 5677 h 15139"/>
                <a:gd name="connsiteX1" fmla="*/ 5735 w 15139"/>
                <a:gd name="connsiteY1" fmla="*/ 13398 h 15139"/>
                <a:gd name="connsiteX2" fmla="*/ 929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292" y="5677"/>
                  </a:moveTo>
                  <a:cubicBezTo>
                    <a:pt x="12926" y="10522"/>
                    <a:pt x="9065" y="11808"/>
                    <a:pt x="5735" y="13398"/>
                  </a:cubicBezTo>
                  <a:cubicBezTo>
                    <a:pt x="5507" y="10143"/>
                    <a:pt x="5811" y="7191"/>
                    <a:pt x="9292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6" name="任意多边形: 形状 885"/>
            <p:cNvSpPr/>
            <p:nvPr/>
          </p:nvSpPr>
          <p:spPr>
            <a:xfrm>
              <a:off x="6501980" y="179418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267 w 7569"/>
                <a:gd name="connsiteY1" fmla="*/ 7494 h 7569"/>
                <a:gd name="connsiteX2" fmla="*/ 6283 w 7569"/>
                <a:gd name="connsiteY2" fmla="*/ 8175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267" y="6510"/>
                    <a:pt x="7267" y="7494"/>
                  </a:cubicBezTo>
                  <a:cubicBezTo>
                    <a:pt x="7267" y="7721"/>
                    <a:pt x="6585" y="7948"/>
                    <a:pt x="6283" y="8175"/>
                  </a:cubicBezTo>
                  <a:cubicBezTo>
                    <a:pt x="6056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7" name="任意多边形: 形状 886"/>
            <p:cNvSpPr/>
            <p:nvPr/>
          </p:nvSpPr>
          <p:spPr>
            <a:xfrm>
              <a:off x="6511291" y="1786611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18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18"/>
                  </a:cubicBezTo>
                  <a:cubicBezTo>
                    <a:pt x="6056" y="6358"/>
                    <a:pt x="6737" y="5829"/>
                    <a:pt x="7721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8" name="任意多边形: 形状 887"/>
            <p:cNvSpPr/>
            <p:nvPr/>
          </p:nvSpPr>
          <p:spPr>
            <a:xfrm>
              <a:off x="5836618" y="2045111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494 w 15139"/>
                <a:gd name="connsiteY2" fmla="*/ 5677 h 15139"/>
                <a:gd name="connsiteX3" fmla="*/ 7494 w 15139"/>
                <a:gd name="connsiteY3" fmla="*/ 5677 h 15139"/>
                <a:gd name="connsiteX4" fmla="*/ 10598 w 15139"/>
                <a:gd name="connsiteY4" fmla="*/ 9765 h 15139"/>
                <a:gd name="connsiteX5" fmla="*/ 7645 w 15139"/>
                <a:gd name="connsiteY5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7"/>
                    <a:pt x="6359" y="8856"/>
                    <a:pt x="5677" y="7570"/>
                  </a:cubicBezTo>
                  <a:cubicBezTo>
                    <a:pt x="6283" y="6888"/>
                    <a:pt x="6889" y="6283"/>
                    <a:pt x="7494" y="5677"/>
                  </a:cubicBezTo>
                  <a:lnTo>
                    <a:pt x="7494" y="5677"/>
                  </a:lnTo>
                  <a:cubicBezTo>
                    <a:pt x="9159" y="6510"/>
                    <a:pt x="11127" y="7418"/>
                    <a:pt x="10598" y="9765"/>
                  </a:cubicBezTo>
                  <a:cubicBezTo>
                    <a:pt x="10446" y="11127"/>
                    <a:pt x="8932" y="11203"/>
                    <a:pt x="7645" y="11279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9" name="任意多边形: 形状 888"/>
            <p:cNvSpPr/>
            <p:nvPr/>
          </p:nvSpPr>
          <p:spPr>
            <a:xfrm>
              <a:off x="5844676" y="2045641"/>
              <a:ext cx="7570" cy="7570"/>
            </a:xfrm>
            <a:custGeom>
              <a:avLst/>
              <a:gdLst>
                <a:gd name="connsiteX0" fmla="*/ 6702 w 7569"/>
                <a:gd name="connsiteY0" fmla="*/ 5677 h 7569"/>
                <a:gd name="connsiteX1" fmla="*/ 8140 w 7569"/>
                <a:gd name="connsiteY1" fmla="*/ 6358 h 7569"/>
                <a:gd name="connsiteX2" fmla="*/ 7308 w 7569"/>
                <a:gd name="connsiteY2" fmla="*/ 8251 h 7569"/>
                <a:gd name="connsiteX3" fmla="*/ 5870 w 7569"/>
                <a:gd name="connsiteY3" fmla="*/ 7645 h 7569"/>
                <a:gd name="connsiteX4" fmla="*/ 6702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702" y="5677"/>
                  </a:moveTo>
                  <a:cubicBezTo>
                    <a:pt x="7156" y="5904"/>
                    <a:pt x="7914" y="5980"/>
                    <a:pt x="8140" y="6358"/>
                  </a:cubicBezTo>
                  <a:cubicBezTo>
                    <a:pt x="8595" y="7191"/>
                    <a:pt x="8216" y="8024"/>
                    <a:pt x="7308" y="8251"/>
                  </a:cubicBezTo>
                  <a:cubicBezTo>
                    <a:pt x="6929" y="8402"/>
                    <a:pt x="6096" y="8024"/>
                    <a:pt x="5870" y="7645"/>
                  </a:cubicBezTo>
                  <a:cubicBezTo>
                    <a:pt x="5415" y="6888"/>
                    <a:pt x="5794" y="6131"/>
                    <a:pt x="6702" y="5677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0" name="任意多边形: 形状 889"/>
            <p:cNvSpPr/>
            <p:nvPr/>
          </p:nvSpPr>
          <p:spPr>
            <a:xfrm>
              <a:off x="5845465" y="2052788"/>
              <a:ext cx="15139" cy="7570"/>
            </a:xfrm>
            <a:custGeom>
              <a:avLst/>
              <a:gdLst>
                <a:gd name="connsiteX0" fmla="*/ 10002 w 15139"/>
                <a:gd name="connsiteY0" fmla="*/ 7387 h 7569"/>
                <a:gd name="connsiteX1" fmla="*/ 5687 w 15139"/>
                <a:gd name="connsiteY1" fmla="*/ 6630 h 7569"/>
                <a:gd name="connsiteX2" fmla="*/ 6217 w 15139"/>
                <a:gd name="connsiteY2" fmla="*/ 5948 h 7569"/>
                <a:gd name="connsiteX3" fmla="*/ 10002 w 15139"/>
                <a:gd name="connsiteY3" fmla="*/ 7387 h 7569"/>
                <a:gd name="connsiteX4" fmla="*/ 10002 w 15139"/>
                <a:gd name="connsiteY4" fmla="*/ 73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002" y="7387"/>
                  </a:moveTo>
                  <a:cubicBezTo>
                    <a:pt x="8488" y="7311"/>
                    <a:pt x="6898" y="7917"/>
                    <a:pt x="5687" y="6630"/>
                  </a:cubicBezTo>
                  <a:cubicBezTo>
                    <a:pt x="5611" y="6554"/>
                    <a:pt x="5990" y="6024"/>
                    <a:pt x="6217" y="5948"/>
                  </a:cubicBezTo>
                  <a:cubicBezTo>
                    <a:pt x="7882" y="5343"/>
                    <a:pt x="9169" y="5721"/>
                    <a:pt x="10002" y="7387"/>
                  </a:cubicBezTo>
                  <a:lnTo>
                    <a:pt x="10002" y="7387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1" name="任意多边形: 形状 890"/>
            <p:cNvSpPr/>
            <p:nvPr/>
          </p:nvSpPr>
          <p:spPr>
            <a:xfrm>
              <a:off x="6104352" y="2274606"/>
              <a:ext cx="15139" cy="15139"/>
            </a:xfrm>
            <a:custGeom>
              <a:avLst/>
              <a:gdLst>
                <a:gd name="connsiteX0" fmla="*/ 7873 w 15139"/>
                <a:gd name="connsiteY0" fmla="*/ 6144 h 15139"/>
                <a:gd name="connsiteX1" fmla="*/ 13474 w 15139"/>
                <a:gd name="connsiteY1" fmla="*/ 9853 h 15139"/>
                <a:gd name="connsiteX2" fmla="*/ 5677 w 15139"/>
                <a:gd name="connsiteY2" fmla="*/ 6296 h 15139"/>
                <a:gd name="connsiteX3" fmla="*/ 7873 w 15139"/>
                <a:gd name="connsiteY3" fmla="*/ 6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873" y="6144"/>
                  </a:moveTo>
                  <a:cubicBezTo>
                    <a:pt x="10522" y="6144"/>
                    <a:pt x="13550" y="5766"/>
                    <a:pt x="13474" y="9853"/>
                  </a:cubicBezTo>
                  <a:cubicBezTo>
                    <a:pt x="10371" y="9853"/>
                    <a:pt x="6510" y="11291"/>
                    <a:pt x="5677" y="6296"/>
                  </a:cubicBezTo>
                  <a:cubicBezTo>
                    <a:pt x="6434" y="5539"/>
                    <a:pt x="7115" y="5463"/>
                    <a:pt x="7873" y="614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2" name="任意多边形: 形状 891"/>
            <p:cNvSpPr/>
            <p:nvPr/>
          </p:nvSpPr>
          <p:spPr>
            <a:xfrm>
              <a:off x="6101899" y="2268762"/>
              <a:ext cx="15139" cy="15139"/>
            </a:xfrm>
            <a:custGeom>
              <a:avLst/>
              <a:gdLst>
                <a:gd name="connsiteX0" fmla="*/ 10326 w 15139"/>
                <a:gd name="connsiteY0" fmla="*/ 11989 h 15139"/>
                <a:gd name="connsiteX1" fmla="*/ 8130 w 15139"/>
                <a:gd name="connsiteY1" fmla="*/ 12140 h 15139"/>
                <a:gd name="connsiteX2" fmla="*/ 6541 w 15139"/>
                <a:gd name="connsiteY2" fmla="*/ 11989 h 15139"/>
                <a:gd name="connsiteX3" fmla="*/ 6238 w 15139"/>
                <a:gd name="connsiteY3" fmla="*/ 8128 h 15139"/>
                <a:gd name="connsiteX4" fmla="*/ 6541 w 15139"/>
                <a:gd name="connsiteY4" fmla="*/ 6387 h 15139"/>
                <a:gd name="connsiteX5" fmla="*/ 8358 w 15139"/>
                <a:gd name="connsiteY5" fmla="*/ 6387 h 15139"/>
                <a:gd name="connsiteX6" fmla="*/ 10250 w 15139"/>
                <a:gd name="connsiteY6" fmla="*/ 8280 h 15139"/>
                <a:gd name="connsiteX7" fmla="*/ 10326 w 15139"/>
                <a:gd name="connsiteY7" fmla="*/ 119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326" y="11989"/>
                  </a:moveTo>
                  <a:cubicBezTo>
                    <a:pt x="9568" y="12064"/>
                    <a:pt x="8887" y="12064"/>
                    <a:pt x="8130" y="12140"/>
                  </a:cubicBezTo>
                  <a:cubicBezTo>
                    <a:pt x="7601" y="12140"/>
                    <a:pt x="7071" y="12064"/>
                    <a:pt x="6541" y="11989"/>
                  </a:cubicBezTo>
                  <a:cubicBezTo>
                    <a:pt x="5405" y="10777"/>
                    <a:pt x="5481" y="9491"/>
                    <a:pt x="6238" y="8128"/>
                  </a:cubicBezTo>
                  <a:cubicBezTo>
                    <a:pt x="6389" y="7523"/>
                    <a:pt x="6465" y="6993"/>
                    <a:pt x="6541" y="6387"/>
                  </a:cubicBezTo>
                  <a:cubicBezTo>
                    <a:pt x="7147" y="5479"/>
                    <a:pt x="7752" y="5403"/>
                    <a:pt x="8358" y="6387"/>
                  </a:cubicBezTo>
                  <a:cubicBezTo>
                    <a:pt x="8963" y="6993"/>
                    <a:pt x="9644" y="7674"/>
                    <a:pt x="10250" y="8280"/>
                  </a:cubicBezTo>
                  <a:cubicBezTo>
                    <a:pt x="10326" y="9491"/>
                    <a:pt x="10326" y="10702"/>
                    <a:pt x="10326" y="119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3" name="任意多边形: 形状 892"/>
            <p:cNvSpPr/>
            <p:nvPr/>
          </p:nvSpPr>
          <p:spPr>
            <a:xfrm>
              <a:off x="6100871" y="2265460"/>
              <a:ext cx="15139" cy="15139"/>
            </a:xfrm>
            <a:custGeom>
              <a:avLst/>
              <a:gdLst>
                <a:gd name="connsiteX0" fmla="*/ 9462 w 15139"/>
                <a:gd name="connsiteY0" fmla="*/ 9613 h 15139"/>
                <a:gd name="connsiteX1" fmla="*/ 7645 w 15139"/>
                <a:gd name="connsiteY1" fmla="*/ 9613 h 15139"/>
                <a:gd name="connsiteX2" fmla="*/ 5677 w 15139"/>
                <a:gd name="connsiteY2" fmla="*/ 5753 h 15139"/>
                <a:gd name="connsiteX3" fmla="*/ 9462 w 15139"/>
                <a:gd name="connsiteY3" fmla="*/ 5677 h 15139"/>
                <a:gd name="connsiteX4" fmla="*/ 9462 w 1513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9613"/>
                  </a:moveTo>
                  <a:cubicBezTo>
                    <a:pt x="8856" y="9613"/>
                    <a:pt x="8251" y="9613"/>
                    <a:pt x="7645" y="9613"/>
                  </a:cubicBezTo>
                  <a:cubicBezTo>
                    <a:pt x="6964" y="8326"/>
                    <a:pt x="6358" y="7040"/>
                    <a:pt x="5677" y="5753"/>
                  </a:cubicBezTo>
                  <a:cubicBezTo>
                    <a:pt x="6964" y="5753"/>
                    <a:pt x="8175" y="5753"/>
                    <a:pt x="9462" y="5677"/>
                  </a:cubicBezTo>
                  <a:cubicBezTo>
                    <a:pt x="9462" y="7040"/>
                    <a:pt x="9462" y="8326"/>
                    <a:pt x="9462" y="9613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4" name="任意多边形: 形状 893"/>
            <p:cNvSpPr/>
            <p:nvPr/>
          </p:nvSpPr>
          <p:spPr>
            <a:xfrm>
              <a:off x="6101133" y="2271213"/>
              <a:ext cx="7570" cy="15139"/>
            </a:xfrm>
            <a:custGeom>
              <a:avLst/>
              <a:gdLst>
                <a:gd name="connsiteX0" fmla="*/ 7004 w 7569"/>
                <a:gd name="connsiteY0" fmla="*/ 5677 h 15139"/>
                <a:gd name="connsiteX1" fmla="*/ 7307 w 7569"/>
                <a:gd name="connsiteY1" fmla="*/ 9538 h 15139"/>
                <a:gd name="connsiteX2" fmla="*/ 700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004" y="5677"/>
                  </a:moveTo>
                  <a:cubicBezTo>
                    <a:pt x="7080" y="6964"/>
                    <a:pt x="7231" y="8251"/>
                    <a:pt x="7307" y="9538"/>
                  </a:cubicBezTo>
                  <a:cubicBezTo>
                    <a:pt x="5187" y="8402"/>
                    <a:pt x="5187" y="7115"/>
                    <a:pt x="7004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5" name="任意多边形: 形状 894"/>
            <p:cNvSpPr/>
            <p:nvPr/>
          </p:nvSpPr>
          <p:spPr>
            <a:xfrm>
              <a:off x="6135009" y="2231394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5677 w 15139"/>
                <a:gd name="connsiteY1" fmla="*/ 5680 h 15139"/>
                <a:gd name="connsiteX2" fmla="*/ 9462 w 15139"/>
                <a:gd name="connsiteY2" fmla="*/ 9465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5677" y="8178"/>
                    <a:pt x="5677" y="6891"/>
                    <a:pt x="5677" y="5680"/>
                  </a:cubicBezTo>
                  <a:cubicBezTo>
                    <a:pt x="8251" y="5605"/>
                    <a:pt x="9537" y="6891"/>
                    <a:pt x="9462" y="9465"/>
                  </a:cubicBezTo>
                  <a:cubicBezTo>
                    <a:pt x="8251" y="9465"/>
                    <a:pt x="6964" y="9465"/>
                    <a:pt x="5677" y="9465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6" name="任意多边形: 形状 895"/>
            <p:cNvSpPr/>
            <p:nvPr/>
          </p:nvSpPr>
          <p:spPr>
            <a:xfrm>
              <a:off x="6568440" y="1617432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7645 w 7569"/>
                <a:gd name="connsiteY1" fmla="*/ 5677 h 7569"/>
                <a:gd name="connsiteX2" fmla="*/ 5677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7797"/>
                    <a:pt x="5904" y="6358"/>
                    <a:pt x="7645" y="5677"/>
                  </a:cubicBezTo>
                  <a:cubicBezTo>
                    <a:pt x="7645" y="7191"/>
                    <a:pt x="7418" y="8705"/>
                    <a:pt x="5677" y="9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7" name="任意多边形: 形状 896"/>
            <p:cNvSpPr/>
            <p:nvPr/>
          </p:nvSpPr>
          <p:spPr>
            <a:xfrm>
              <a:off x="6197836" y="2280826"/>
              <a:ext cx="22709" cy="22709"/>
            </a:xfrm>
            <a:custGeom>
              <a:avLst/>
              <a:gdLst>
                <a:gd name="connsiteX0" fmla="*/ 7570 w 22708"/>
                <a:gd name="connsiteY0" fmla="*/ 5677 h 22708"/>
                <a:gd name="connsiteX1" fmla="*/ 18924 w 22708"/>
                <a:gd name="connsiteY1" fmla="*/ 7570 h 22708"/>
                <a:gd name="connsiteX2" fmla="*/ 18848 w 22708"/>
                <a:gd name="connsiteY2" fmla="*/ 20892 h 22708"/>
                <a:gd name="connsiteX3" fmla="*/ 5677 w 22708"/>
                <a:gd name="connsiteY3" fmla="*/ 13247 h 22708"/>
                <a:gd name="connsiteX4" fmla="*/ 7570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7570" y="5677"/>
                  </a:moveTo>
                  <a:cubicBezTo>
                    <a:pt x="11430" y="5980"/>
                    <a:pt x="14912" y="8402"/>
                    <a:pt x="18924" y="7570"/>
                  </a:cubicBezTo>
                  <a:cubicBezTo>
                    <a:pt x="18924" y="12036"/>
                    <a:pt x="18848" y="16426"/>
                    <a:pt x="18848" y="20892"/>
                  </a:cubicBezTo>
                  <a:cubicBezTo>
                    <a:pt x="15215" y="17031"/>
                    <a:pt x="13398" y="9916"/>
                    <a:pt x="5677" y="13247"/>
                  </a:cubicBezTo>
                  <a:cubicBezTo>
                    <a:pt x="6283" y="10749"/>
                    <a:pt x="6888" y="8175"/>
                    <a:pt x="7570" y="5677"/>
                  </a:cubicBezTo>
                  <a:close/>
                </a:path>
              </a:pathLst>
            </a:custGeom>
            <a:solidFill>
              <a:srgbClr val="F7DD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8" name="任意多边形: 形状 897"/>
            <p:cNvSpPr/>
            <p:nvPr/>
          </p:nvSpPr>
          <p:spPr>
            <a:xfrm>
              <a:off x="5644579" y="2296117"/>
              <a:ext cx="22709" cy="30278"/>
            </a:xfrm>
            <a:custGeom>
              <a:avLst/>
              <a:gdLst>
                <a:gd name="connsiteX0" fmla="*/ 15139 w 22708"/>
                <a:gd name="connsiteY0" fmla="*/ 24601 h 30278"/>
                <a:gd name="connsiteX1" fmla="*/ 11354 w 22708"/>
                <a:gd name="connsiteY1" fmla="*/ 22709 h 30278"/>
                <a:gd name="connsiteX2" fmla="*/ 11127 w 22708"/>
                <a:gd name="connsiteY2" fmla="*/ 21043 h 30278"/>
                <a:gd name="connsiteX3" fmla="*/ 11203 w 22708"/>
                <a:gd name="connsiteY3" fmla="*/ 20211 h 30278"/>
                <a:gd name="connsiteX4" fmla="*/ 10068 w 22708"/>
                <a:gd name="connsiteY4" fmla="*/ 19075 h 30278"/>
                <a:gd name="connsiteX5" fmla="*/ 9235 w 22708"/>
                <a:gd name="connsiteY5" fmla="*/ 19227 h 30278"/>
                <a:gd name="connsiteX6" fmla="*/ 5677 w 22708"/>
                <a:gd name="connsiteY6" fmla="*/ 18924 h 30278"/>
                <a:gd name="connsiteX7" fmla="*/ 5753 w 22708"/>
                <a:gd name="connsiteY7" fmla="*/ 11430 h 30278"/>
                <a:gd name="connsiteX8" fmla="*/ 15215 w 22708"/>
                <a:gd name="connsiteY8" fmla="*/ 5677 h 30278"/>
                <a:gd name="connsiteX9" fmla="*/ 22709 w 22708"/>
                <a:gd name="connsiteY9" fmla="*/ 16880 h 30278"/>
                <a:gd name="connsiteX10" fmla="*/ 15139 w 22708"/>
                <a:gd name="connsiteY10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5139" y="24601"/>
                  </a:moveTo>
                  <a:cubicBezTo>
                    <a:pt x="14382" y="23011"/>
                    <a:pt x="12944" y="22709"/>
                    <a:pt x="11354" y="22709"/>
                  </a:cubicBezTo>
                  <a:cubicBezTo>
                    <a:pt x="11279" y="22179"/>
                    <a:pt x="11203" y="21573"/>
                    <a:pt x="11127" y="21043"/>
                  </a:cubicBezTo>
                  <a:cubicBezTo>
                    <a:pt x="11127" y="21043"/>
                    <a:pt x="11203" y="20211"/>
                    <a:pt x="11203" y="20211"/>
                  </a:cubicBezTo>
                  <a:cubicBezTo>
                    <a:pt x="11052" y="19605"/>
                    <a:pt x="10673" y="19227"/>
                    <a:pt x="10068" y="19075"/>
                  </a:cubicBezTo>
                  <a:cubicBezTo>
                    <a:pt x="10068" y="19075"/>
                    <a:pt x="9235" y="19227"/>
                    <a:pt x="9235" y="19227"/>
                  </a:cubicBezTo>
                  <a:cubicBezTo>
                    <a:pt x="8024" y="19151"/>
                    <a:pt x="6889" y="19075"/>
                    <a:pt x="5677" y="18924"/>
                  </a:cubicBezTo>
                  <a:cubicBezTo>
                    <a:pt x="5677" y="16426"/>
                    <a:pt x="5677" y="13928"/>
                    <a:pt x="5753" y="11430"/>
                  </a:cubicBezTo>
                  <a:cubicBezTo>
                    <a:pt x="9538" y="10522"/>
                    <a:pt x="13247" y="9538"/>
                    <a:pt x="15215" y="5677"/>
                  </a:cubicBezTo>
                  <a:cubicBezTo>
                    <a:pt x="20665" y="7418"/>
                    <a:pt x="22784" y="11581"/>
                    <a:pt x="22709" y="16880"/>
                  </a:cubicBezTo>
                  <a:cubicBezTo>
                    <a:pt x="22633" y="21497"/>
                    <a:pt x="19832" y="24071"/>
                    <a:pt x="15139" y="24601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9" name="任意多边形: 形状 898"/>
            <p:cNvSpPr/>
            <p:nvPr/>
          </p:nvSpPr>
          <p:spPr>
            <a:xfrm>
              <a:off x="5943511" y="2083110"/>
              <a:ext cx="15139" cy="15139"/>
            </a:xfrm>
            <a:custGeom>
              <a:avLst/>
              <a:gdLst>
                <a:gd name="connsiteX0" fmla="*/ 10889 w 15139"/>
                <a:gd name="connsiteY0" fmla="*/ 5677 h 15139"/>
                <a:gd name="connsiteX1" fmla="*/ 10889 w 15139"/>
                <a:gd name="connsiteY1" fmla="*/ 8478 h 15139"/>
                <a:gd name="connsiteX2" fmla="*/ 7785 w 15139"/>
                <a:gd name="connsiteY2" fmla="*/ 11203 h 15139"/>
                <a:gd name="connsiteX3" fmla="*/ 5741 w 15139"/>
                <a:gd name="connsiteY3" fmla="*/ 9613 h 15139"/>
                <a:gd name="connsiteX4" fmla="*/ 8088 w 15139"/>
                <a:gd name="connsiteY4" fmla="*/ 6056 h 15139"/>
                <a:gd name="connsiteX5" fmla="*/ 10889 w 15139"/>
                <a:gd name="connsiteY5" fmla="*/ 5677 h 15139"/>
                <a:gd name="connsiteX6" fmla="*/ 108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89" y="5677"/>
                  </a:moveTo>
                  <a:cubicBezTo>
                    <a:pt x="10889" y="6586"/>
                    <a:pt x="10964" y="7570"/>
                    <a:pt x="10889" y="8478"/>
                  </a:cubicBezTo>
                  <a:cubicBezTo>
                    <a:pt x="10662" y="10219"/>
                    <a:pt x="9753" y="11354"/>
                    <a:pt x="7785" y="11203"/>
                  </a:cubicBezTo>
                  <a:cubicBezTo>
                    <a:pt x="6725" y="11127"/>
                    <a:pt x="5969" y="10597"/>
                    <a:pt x="5741" y="9613"/>
                  </a:cubicBezTo>
                  <a:cubicBezTo>
                    <a:pt x="5363" y="7721"/>
                    <a:pt x="6725" y="6737"/>
                    <a:pt x="8088" y="6056"/>
                  </a:cubicBezTo>
                  <a:cubicBezTo>
                    <a:pt x="8921" y="5753"/>
                    <a:pt x="9980" y="5829"/>
                    <a:pt x="10889" y="5677"/>
                  </a:cubicBezTo>
                  <a:lnTo>
                    <a:pt x="10889" y="5677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0" name="任意多边形: 形状 899"/>
            <p:cNvSpPr/>
            <p:nvPr/>
          </p:nvSpPr>
          <p:spPr>
            <a:xfrm>
              <a:off x="6049549" y="209643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1354 w 15139"/>
                <a:gd name="connsiteY1" fmla="*/ 5677 h 7569"/>
                <a:gd name="connsiteX2" fmla="*/ 8554 w 15139"/>
                <a:gd name="connsiteY2" fmla="*/ 931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570" y="5677"/>
                    <a:pt x="9462" y="5677"/>
                    <a:pt x="11354" y="5677"/>
                  </a:cubicBezTo>
                  <a:cubicBezTo>
                    <a:pt x="11279" y="7570"/>
                    <a:pt x="10976" y="9310"/>
                    <a:pt x="8554" y="9310"/>
                  </a:cubicBezTo>
                  <a:cubicBezTo>
                    <a:pt x="6207" y="9310"/>
                    <a:pt x="5753" y="7570"/>
                    <a:pt x="5677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1" name="任意多边形: 形状 900"/>
            <p:cNvSpPr/>
            <p:nvPr/>
          </p:nvSpPr>
          <p:spPr>
            <a:xfrm>
              <a:off x="6152192" y="1932504"/>
              <a:ext cx="15139" cy="15139"/>
            </a:xfrm>
            <a:custGeom>
              <a:avLst/>
              <a:gdLst>
                <a:gd name="connsiteX0" fmla="*/ 7494 w 15139"/>
                <a:gd name="connsiteY0" fmla="*/ 9888 h 15139"/>
                <a:gd name="connsiteX1" fmla="*/ 5677 w 15139"/>
                <a:gd name="connsiteY1" fmla="*/ 7920 h 15139"/>
                <a:gd name="connsiteX2" fmla="*/ 13096 w 15139"/>
                <a:gd name="connsiteY2" fmla="*/ 9737 h 15139"/>
                <a:gd name="connsiteX3" fmla="*/ 7494 w 15139"/>
                <a:gd name="connsiteY3" fmla="*/ 98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9888"/>
                  </a:moveTo>
                  <a:cubicBezTo>
                    <a:pt x="6889" y="9207"/>
                    <a:pt x="6283" y="8601"/>
                    <a:pt x="5677" y="7920"/>
                  </a:cubicBezTo>
                  <a:cubicBezTo>
                    <a:pt x="8932" y="5422"/>
                    <a:pt x="11960" y="3833"/>
                    <a:pt x="13096" y="9737"/>
                  </a:cubicBezTo>
                  <a:cubicBezTo>
                    <a:pt x="11279" y="9813"/>
                    <a:pt x="9386" y="9888"/>
                    <a:pt x="7494" y="988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2" name="任意多边形: 形状 901"/>
            <p:cNvSpPr/>
            <p:nvPr/>
          </p:nvSpPr>
          <p:spPr>
            <a:xfrm>
              <a:off x="6562991" y="1634868"/>
              <a:ext cx="15139" cy="15139"/>
            </a:xfrm>
            <a:custGeom>
              <a:avLst/>
              <a:gdLst>
                <a:gd name="connsiteX0" fmla="*/ 7570 w 15139"/>
                <a:gd name="connsiteY0" fmla="*/ 11101 h 15139"/>
                <a:gd name="connsiteX1" fmla="*/ 5677 w 15139"/>
                <a:gd name="connsiteY1" fmla="*/ 6786 h 15139"/>
                <a:gd name="connsiteX2" fmla="*/ 11127 w 15139"/>
                <a:gd name="connsiteY2" fmla="*/ 9057 h 15139"/>
                <a:gd name="connsiteX3" fmla="*/ 9235 w 15139"/>
                <a:gd name="connsiteY3" fmla="*/ 10950 h 15139"/>
                <a:gd name="connsiteX4" fmla="*/ 7570 w 15139"/>
                <a:gd name="connsiteY4" fmla="*/ 11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11101"/>
                  </a:moveTo>
                  <a:cubicBezTo>
                    <a:pt x="6964" y="9663"/>
                    <a:pt x="6283" y="8225"/>
                    <a:pt x="5677" y="6786"/>
                  </a:cubicBezTo>
                  <a:cubicBezTo>
                    <a:pt x="8175" y="5878"/>
                    <a:pt x="11127" y="3986"/>
                    <a:pt x="11127" y="9057"/>
                  </a:cubicBezTo>
                  <a:cubicBezTo>
                    <a:pt x="10143" y="9360"/>
                    <a:pt x="9462" y="9966"/>
                    <a:pt x="9235" y="10950"/>
                  </a:cubicBezTo>
                  <a:cubicBezTo>
                    <a:pt x="8705" y="10950"/>
                    <a:pt x="8099" y="11025"/>
                    <a:pt x="7570" y="111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3" name="任意多边形: 形状 902"/>
            <p:cNvSpPr/>
            <p:nvPr/>
          </p:nvSpPr>
          <p:spPr>
            <a:xfrm>
              <a:off x="5595226" y="224366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585 w 7569"/>
                <a:gd name="connsiteY1" fmla="*/ 5677 h 7569"/>
                <a:gd name="connsiteX2" fmla="*/ 6434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282" y="5980"/>
                    <a:pt x="6585" y="5677"/>
                  </a:cubicBezTo>
                  <a:cubicBezTo>
                    <a:pt x="6510" y="5904"/>
                    <a:pt x="6585" y="6207"/>
                    <a:pt x="6434" y="6283"/>
                  </a:cubicBezTo>
                  <a:cubicBezTo>
                    <a:pt x="6207" y="6510"/>
                    <a:pt x="5904" y="6510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4" name="任意多边形: 形状 903"/>
            <p:cNvSpPr/>
            <p:nvPr/>
          </p:nvSpPr>
          <p:spPr>
            <a:xfrm>
              <a:off x="6552866" y="1643450"/>
              <a:ext cx="15139" cy="15139"/>
            </a:xfrm>
            <a:custGeom>
              <a:avLst/>
              <a:gdLst>
                <a:gd name="connsiteX0" fmla="*/ 8005 w 15139"/>
                <a:gd name="connsiteY0" fmla="*/ 6152 h 15139"/>
                <a:gd name="connsiteX1" fmla="*/ 11790 w 15139"/>
                <a:gd name="connsiteY1" fmla="*/ 9937 h 15139"/>
                <a:gd name="connsiteX2" fmla="*/ 8005 w 15139"/>
                <a:gd name="connsiteY2" fmla="*/ 9937 h 15139"/>
                <a:gd name="connsiteX3" fmla="*/ 6870 w 15139"/>
                <a:gd name="connsiteY3" fmla="*/ 9407 h 15139"/>
                <a:gd name="connsiteX4" fmla="*/ 5810 w 15139"/>
                <a:gd name="connsiteY4" fmla="*/ 6001 h 15139"/>
                <a:gd name="connsiteX5" fmla="*/ 8005 w 15139"/>
                <a:gd name="connsiteY5" fmla="*/ 61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005" y="6152"/>
                  </a:moveTo>
                  <a:cubicBezTo>
                    <a:pt x="9822" y="6834"/>
                    <a:pt x="11109" y="8120"/>
                    <a:pt x="11790" y="9937"/>
                  </a:cubicBezTo>
                  <a:cubicBezTo>
                    <a:pt x="10503" y="9937"/>
                    <a:pt x="9292" y="9937"/>
                    <a:pt x="8005" y="9937"/>
                  </a:cubicBezTo>
                  <a:cubicBezTo>
                    <a:pt x="7627" y="9786"/>
                    <a:pt x="7248" y="9634"/>
                    <a:pt x="6870" y="9407"/>
                  </a:cubicBezTo>
                  <a:cubicBezTo>
                    <a:pt x="5886" y="8499"/>
                    <a:pt x="5432" y="7363"/>
                    <a:pt x="5810" y="6001"/>
                  </a:cubicBezTo>
                  <a:cubicBezTo>
                    <a:pt x="6567" y="5547"/>
                    <a:pt x="7324" y="5547"/>
                    <a:pt x="8005" y="615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5" name="任意多边形: 形状 904"/>
            <p:cNvSpPr/>
            <p:nvPr/>
          </p:nvSpPr>
          <p:spPr>
            <a:xfrm>
              <a:off x="6551334" y="1647378"/>
              <a:ext cx="15139" cy="15139"/>
            </a:xfrm>
            <a:custGeom>
              <a:avLst/>
              <a:gdLst>
                <a:gd name="connsiteX0" fmla="*/ 5828 w 15139"/>
                <a:gd name="connsiteY0" fmla="*/ 9719 h 15139"/>
                <a:gd name="connsiteX1" fmla="*/ 5677 w 15139"/>
                <a:gd name="connsiteY1" fmla="*/ 7902 h 15139"/>
                <a:gd name="connsiteX2" fmla="*/ 9462 w 15139"/>
                <a:gd name="connsiteY2" fmla="*/ 6010 h 15139"/>
                <a:gd name="connsiteX3" fmla="*/ 9462 w 15139"/>
                <a:gd name="connsiteY3" fmla="*/ 6010 h 15139"/>
                <a:gd name="connsiteX4" fmla="*/ 5828 w 15139"/>
                <a:gd name="connsiteY4" fmla="*/ 9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28" y="9719"/>
                  </a:moveTo>
                  <a:cubicBezTo>
                    <a:pt x="5752" y="9113"/>
                    <a:pt x="5752" y="8508"/>
                    <a:pt x="5677" y="7902"/>
                  </a:cubicBezTo>
                  <a:cubicBezTo>
                    <a:pt x="6434" y="6161"/>
                    <a:pt x="7494" y="5101"/>
                    <a:pt x="9462" y="6010"/>
                  </a:cubicBezTo>
                  <a:lnTo>
                    <a:pt x="9462" y="6010"/>
                  </a:lnTo>
                  <a:cubicBezTo>
                    <a:pt x="9537" y="8508"/>
                    <a:pt x="8402" y="9870"/>
                    <a:pt x="5828" y="9719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6" name="任意多边形: 形状 905"/>
            <p:cNvSpPr/>
            <p:nvPr/>
          </p:nvSpPr>
          <p:spPr>
            <a:xfrm>
              <a:off x="5893617" y="2495650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5753 w 7569"/>
                <a:gd name="connsiteY1" fmla="*/ 5677 h 7569"/>
                <a:gd name="connsiteX2" fmla="*/ 7721 w 7569"/>
                <a:gd name="connsiteY2" fmla="*/ 7570 h 7569"/>
                <a:gd name="connsiteX3" fmla="*/ 5677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8175"/>
                    <a:pt x="5753" y="6888"/>
                    <a:pt x="5753" y="5677"/>
                  </a:cubicBezTo>
                  <a:cubicBezTo>
                    <a:pt x="6434" y="6283"/>
                    <a:pt x="7040" y="6964"/>
                    <a:pt x="7721" y="7570"/>
                  </a:cubicBezTo>
                  <a:cubicBezTo>
                    <a:pt x="7040" y="8175"/>
                    <a:pt x="6358" y="8781"/>
                    <a:pt x="5677" y="9386"/>
                  </a:cubicBezTo>
                  <a:close/>
                </a:path>
              </a:pathLst>
            </a:custGeom>
            <a:solidFill>
              <a:srgbClr val="F5D5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7" name="任意多边形: 形状 906"/>
            <p:cNvSpPr/>
            <p:nvPr/>
          </p:nvSpPr>
          <p:spPr>
            <a:xfrm>
              <a:off x="5899369" y="249557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266" y="6661"/>
                    <a:pt x="7494" y="7645"/>
                  </a:cubicBezTo>
                  <a:cubicBezTo>
                    <a:pt x="6510" y="7342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8" name="任意多边形: 形状 907"/>
            <p:cNvSpPr/>
            <p:nvPr/>
          </p:nvSpPr>
          <p:spPr>
            <a:xfrm>
              <a:off x="5895585" y="250125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5677 w 7569"/>
                <a:gd name="connsiteY1" fmla="*/ 7645 h 7569"/>
                <a:gd name="connsiteX2" fmla="*/ 7418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191" y="6661"/>
                    <a:pt x="6661" y="7418"/>
                    <a:pt x="5677" y="7645"/>
                  </a:cubicBezTo>
                  <a:cubicBezTo>
                    <a:pt x="5828" y="6661"/>
                    <a:pt x="6434" y="6056"/>
                    <a:pt x="7418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9" name="任意多边形: 形状 908"/>
            <p:cNvSpPr/>
            <p:nvPr/>
          </p:nvSpPr>
          <p:spPr>
            <a:xfrm>
              <a:off x="6526430" y="1780858"/>
              <a:ext cx="15139" cy="15139"/>
            </a:xfrm>
            <a:custGeom>
              <a:avLst/>
              <a:gdLst>
                <a:gd name="connsiteX0" fmla="*/ 9765 w 15139"/>
                <a:gd name="connsiteY0" fmla="*/ 11279 h 15139"/>
                <a:gd name="connsiteX1" fmla="*/ 5677 w 15139"/>
                <a:gd name="connsiteY1" fmla="*/ 9235 h 15139"/>
                <a:gd name="connsiteX2" fmla="*/ 5904 w 15139"/>
                <a:gd name="connsiteY2" fmla="*/ 5677 h 15139"/>
                <a:gd name="connsiteX3" fmla="*/ 9613 w 15139"/>
                <a:gd name="connsiteY3" fmla="*/ 5753 h 15139"/>
                <a:gd name="connsiteX4" fmla="*/ 976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65" y="11279"/>
                  </a:moveTo>
                  <a:cubicBezTo>
                    <a:pt x="8403" y="10597"/>
                    <a:pt x="7040" y="9916"/>
                    <a:pt x="5677" y="9235"/>
                  </a:cubicBezTo>
                  <a:cubicBezTo>
                    <a:pt x="5753" y="8024"/>
                    <a:pt x="5829" y="6888"/>
                    <a:pt x="5904" y="5677"/>
                  </a:cubicBezTo>
                  <a:cubicBezTo>
                    <a:pt x="7115" y="5677"/>
                    <a:pt x="8403" y="5753"/>
                    <a:pt x="9613" y="5753"/>
                  </a:cubicBezTo>
                  <a:cubicBezTo>
                    <a:pt x="9689" y="7570"/>
                    <a:pt x="9765" y="9386"/>
                    <a:pt x="9765" y="11279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0" name="任意多边形: 形状 909"/>
            <p:cNvSpPr/>
            <p:nvPr/>
          </p:nvSpPr>
          <p:spPr>
            <a:xfrm>
              <a:off x="6357251" y="2764718"/>
              <a:ext cx="15139" cy="7570"/>
            </a:xfrm>
            <a:custGeom>
              <a:avLst/>
              <a:gdLst>
                <a:gd name="connsiteX0" fmla="*/ 9992 w 15139"/>
                <a:gd name="connsiteY0" fmla="*/ 6841 h 7569"/>
                <a:gd name="connsiteX1" fmla="*/ 9689 w 15139"/>
                <a:gd name="connsiteY1" fmla="*/ 8431 h 7569"/>
                <a:gd name="connsiteX2" fmla="*/ 5677 w 15139"/>
                <a:gd name="connsiteY2" fmla="*/ 6766 h 7569"/>
                <a:gd name="connsiteX3" fmla="*/ 5980 w 15139"/>
                <a:gd name="connsiteY3" fmla="*/ 6463 h 7569"/>
                <a:gd name="connsiteX4" fmla="*/ 9689 w 15139"/>
                <a:gd name="connsiteY4" fmla="*/ 6539 h 7569"/>
                <a:gd name="connsiteX5" fmla="*/ 9992 w 15139"/>
                <a:gd name="connsiteY5" fmla="*/ 68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992" y="6841"/>
                  </a:moveTo>
                  <a:cubicBezTo>
                    <a:pt x="9840" y="7371"/>
                    <a:pt x="9765" y="7901"/>
                    <a:pt x="9689" y="8431"/>
                  </a:cubicBezTo>
                  <a:cubicBezTo>
                    <a:pt x="8099" y="8431"/>
                    <a:pt x="6585" y="8355"/>
                    <a:pt x="5677" y="6766"/>
                  </a:cubicBezTo>
                  <a:lnTo>
                    <a:pt x="5980" y="6463"/>
                  </a:lnTo>
                  <a:cubicBezTo>
                    <a:pt x="7191" y="5403"/>
                    <a:pt x="8478" y="5403"/>
                    <a:pt x="9689" y="6539"/>
                  </a:cubicBezTo>
                  <a:lnTo>
                    <a:pt x="9992" y="6841"/>
                  </a:ln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1" name="任意多边形: 形状 910"/>
            <p:cNvSpPr/>
            <p:nvPr/>
          </p:nvSpPr>
          <p:spPr>
            <a:xfrm>
              <a:off x="5648137" y="2309027"/>
              <a:ext cx="7570" cy="7570"/>
            </a:xfrm>
            <a:custGeom>
              <a:avLst/>
              <a:gdLst>
                <a:gd name="connsiteX0" fmla="*/ 7570 w 7569"/>
                <a:gd name="connsiteY0" fmla="*/ 8057 h 7569"/>
                <a:gd name="connsiteX1" fmla="*/ 5677 w 7569"/>
                <a:gd name="connsiteY1" fmla="*/ 6165 h 7569"/>
                <a:gd name="connsiteX2" fmla="*/ 5980 w 7569"/>
                <a:gd name="connsiteY2" fmla="*/ 5862 h 7569"/>
                <a:gd name="connsiteX3" fmla="*/ 7872 w 7569"/>
                <a:gd name="connsiteY3" fmla="*/ 7754 h 7569"/>
                <a:gd name="connsiteX4" fmla="*/ 7570 w 7569"/>
                <a:gd name="connsiteY4" fmla="*/ 80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8057"/>
                  </a:moveTo>
                  <a:cubicBezTo>
                    <a:pt x="6964" y="7451"/>
                    <a:pt x="6282" y="6846"/>
                    <a:pt x="5677" y="6165"/>
                  </a:cubicBezTo>
                  <a:lnTo>
                    <a:pt x="5980" y="5862"/>
                  </a:lnTo>
                  <a:cubicBezTo>
                    <a:pt x="7796" y="5332"/>
                    <a:pt x="8402" y="5937"/>
                    <a:pt x="7872" y="7754"/>
                  </a:cubicBezTo>
                  <a:lnTo>
                    <a:pt x="7570" y="8057"/>
                  </a:ln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2" name="任意多边形: 形状 911"/>
            <p:cNvSpPr/>
            <p:nvPr/>
          </p:nvSpPr>
          <p:spPr>
            <a:xfrm>
              <a:off x="6460045" y="227704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752 w 7569"/>
                <a:gd name="connsiteY2" fmla="*/ 7494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645" y="7494"/>
                  </a:cubicBezTo>
                  <a:cubicBezTo>
                    <a:pt x="7040" y="7494"/>
                    <a:pt x="6358" y="7494"/>
                    <a:pt x="5752" y="7494"/>
                  </a:cubicBezTo>
                  <a:cubicBezTo>
                    <a:pt x="5752" y="6888"/>
                    <a:pt x="5752" y="6283"/>
                    <a:pt x="5677" y="5677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3" name="任意多边形: 形状 912"/>
            <p:cNvSpPr/>
            <p:nvPr/>
          </p:nvSpPr>
          <p:spPr>
            <a:xfrm>
              <a:off x="6437947" y="2900620"/>
              <a:ext cx="37848" cy="37848"/>
            </a:xfrm>
            <a:custGeom>
              <a:avLst/>
              <a:gdLst>
                <a:gd name="connsiteX0" fmla="*/ 10744 w 37847"/>
                <a:gd name="connsiteY0" fmla="*/ 9386 h 37847"/>
                <a:gd name="connsiteX1" fmla="*/ 12485 w 37847"/>
                <a:gd name="connsiteY1" fmla="*/ 9235 h 37847"/>
                <a:gd name="connsiteX2" fmla="*/ 13469 w 37847"/>
                <a:gd name="connsiteY2" fmla="*/ 9916 h 37847"/>
                <a:gd name="connsiteX3" fmla="*/ 17859 w 37847"/>
                <a:gd name="connsiteY3" fmla="*/ 12263 h 37847"/>
                <a:gd name="connsiteX4" fmla="*/ 20281 w 37847"/>
                <a:gd name="connsiteY4" fmla="*/ 12111 h 37847"/>
                <a:gd name="connsiteX5" fmla="*/ 23688 w 37847"/>
                <a:gd name="connsiteY5" fmla="*/ 14685 h 37847"/>
                <a:gd name="connsiteX6" fmla="*/ 23991 w 37847"/>
                <a:gd name="connsiteY6" fmla="*/ 5677 h 37847"/>
                <a:gd name="connsiteX7" fmla="*/ 33528 w 37847"/>
                <a:gd name="connsiteY7" fmla="*/ 17107 h 37847"/>
                <a:gd name="connsiteX8" fmla="*/ 29138 w 37847"/>
                <a:gd name="connsiteY8" fmla="*/ 25661 h 37847"/>
                <a:gd name="connsiteX9" fmla="*/ 27775 w 37847"/>
                <a:gd name="connsiteY9" fmla="*/ 27629 h 37847"/>
                <a:gd name="connsiteX10" fmla="*/ 26034 w 37847"/>
                <a:gd name="connsiteY10" fmla="*/ 29143 h 37847"/>
                <a:gd name="connsiteX11" fmla="*/ 25277 w 37847"/>
                <a:gd name="connsiteY11" fmla="*/ 29975 h 37847"/>
                <a:gd name="connsiteX12" fmla="*/ 22023 w 37847"/>
                <a:gd name="connsiteY12" fmla="*/ 34366 h 37847"/>
                <a:gd name="connsiteX13" fmla="*/ 9608 w 37847"/>
                <a:gd name="connsiteY13" fmla="*/ 28461 h 37847"/>
                <a:gd name="connsiteX14" fmla="*/ 5748 w 37847"/>
                <a:gd name="connsiteY14" fmla="*/ 26872 h 37847"/>
                <a:gd name="connsiteX15" fmla="*/ 8852 w 37847"/>
                <a:gd name="connsiteY15" fmla="*/ 22860 h 37847"/>
                <a:gd name="connsiteX16" fmla="*/ 12712 w 37847"/>
                <a:gd name="connsiteY16" fmla="*/ 23163 h 37847"/>
                <a:gd name="connsiteX17" fmla="*/ 10668 w 37847"/>
                <a:gd name="connsiteY17" fmla="*/ 20892 h 37847"/>
                <a:gd name="connsiteX18" fmla="*/ 10744 w 37847"/>
                <a:gd name="connsiteY18" fmla="*/ 93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0744" y="9386"/>
                  </a:moveTo>
                  <a:cubicBezTo>
                    <a:pt x="11349" y="9386"/>
                    <a:pt x="11879" y="9310"/>
                    <a:pt x="12485" y="9235"/>
                  </a:cubicBezTo>
                  <a:cubicBezTo>
                    <a:pt x="12787" y="9462"/>
                    <a:pt x="13091" y="9689"/>
                    <a:pt x="13469" y="9916"/>
                  </a:cubicBezTo>
                  <a:cubicBezTo>
                    <a:pt x="14604" y="11279"/>
                    <a:pt x="15588" y="13095"/>
                    <a:pt x="17859" y="12263"/>
                  </a:cubicBezTo>
                  <a:cubicBezTo>
                    <a:pt x="18692" y="12111"/>
                    <a:pt x="19449" y="12036"/>
                    <a:pt x="20281" y="12111"/>
                  </a:cubicBezTo>
                  <a:cubicBezTo>
                    <a:pt x="21795" y="12414"/>
                    <a:pt x="22931" y="13322"/>
                    <a:pt x="23688" y="14685"/>
                  </a:cubicBezTo>
                  <a:cubicBezTo>
                    <a:pt x="26186" y="11506"/>
                    <a:pt x="18465" y="8554"/>
                    <a:pt x="23991" y="5677"/>
                  </a:cubicBezTo>
                  <a:cubicBezTo>
                    <a:pt x="28986" y="7948"/>
                    <a:pt x="35648" y="8856"/>
                    <a:pt x="33528" y="17107"/>
                  </a:cubicBezTo>
                  <a:cubicBezTo>
                    <a:pt x="29895" y="18848"/>
                    <a:pt x="30425" y="22709"/>
                    <a:pt x="29138" y="25661"/>
                  </a:cubicBezTo>
                  <a:cubicBezTo>
                    <a:pt x="28835" y="26418"/>
                    <a:pt x="28305" y="27023"/>
                    <a:pt x="27775" y="27629"/>
                  </a:cubicBezTo>
                  <a:cubicBezTo>
                    <a:pt x="27246" y="28159"/>
                    <a:pt x="26640" y="28688"/>
                    <a:pt x="26034" y="29143"/>
                  </a:cubicBezTo>
                  <a:cubicBezTo>
                    <a:pt x="25807" y="29445"/>
                    <a:pt x="25504" y="29672"/>
                    <a:pt x="25277" y="29975"/>
                  </a:cubicBezTo>
                  <a:cubicBezTo>
                    <a:pt x="24066" y="31338"/>
                    <a:pt x="23688" y="33306"/>
                    <a:pt x="22023" y="34366"/>
                  </a:cubicBezTo>
                  <a:cubicBezTo>
                    <a:pt x="18465" y="31186"/>
                    <a:pt x="15361" y="27175"/>
                    <a:pt x="9608" y="28461"/>
                  </a:cubicBezTo>
                  <a:cubicBezTo>
                    <a:pt x="8246" y="28764"/>
                    <a:pt x="6126" y="28764"/>
                    <a:pt x="5748" y="26872"/>
                  </a:cubicBezTo>
                  <a:cubicBezTo>
                    <a:pt x="5294" y="24752"/>
                    <a:pt x="7110" y="23693"/>
                    <a:pt x="8852" y="22860"/>
                  </a:cubicBezTo>
                  <a:cubicBezTo>
                    <a:pt x="10214" y="23011"/>
                    <a:pt x="11501" y="24374"/>
                    <a:pt x="12712" y="23163"/>
                  </a:cubicBezTo>
                  <a:cubicBezTo>
                    <a:pt x="12863" y="23011"/>
                    <a:pt x="11198" y="21876"/>
                    <a:pt x="10668" y="20892"/>
                  </a:cubicBezTo>
                  <a:cubicBezTo>
                    <a:pt x="10744" y="16956"/>
                    <a:pt x="10744" y="13171"/>
                    <a:pt x="10744" y="9386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4" name="任意多边形: 形状 913"/>
            <p:cNvSpPr/>
            <p:nvPr/>
          </p:nvSpPr>
          <p:spPr>
            <a:xfrm>
              <a:off x="6455618" y="2921512"/>
              <a:ext cx="22709" cy="37848"/>
            </a:xfrm>
            <a:custGeom>
              <a:avLst/>
              <a:gdLst>
                <a:gd name="connsiteX0" fmla="*/ 8287 w 22708"/>
                <a:gd name="connsiteY0" fmla="*/ 5677 h 37847"/>
                <a:gd name="connsiteX1" fmla="*/ 10180 w 22708"/>
                <a:gd name="connsiteY1" fmla="*/ 5677 h 37847"/>
                <a:gd name="connsiteX2" fmla="*/ 19339 w 22708"/>
                <a:gd name="connsiteY2" fmla="*/ 8554 h 37847"/>
                <a:gd name="connsiteX3" fmla="*/ 21534 w 22708"/>
                <a:gd name="connsiteY3" fmla="*/ 9538 h 37847"/>
                <a:gd name="connsiteX4" fmla="*/ 21307 w 22708"/>
                <a:gd name="connsiteY4" fmla="*/ 11279 h 37847"/>
                <a:gd name="connsiteX5" fmla="*/ 21610 w 22708"/>
                <a:gd name="connsiteY5" fmla="*/ 17031 h 37847"/>
                <a:gd name="connsiteX6" fmla="*/ 21459 w 22708"/>
                <a:gd name="connsiteY6" fmla="*/ 18924 h 37847"/>
                <a:gd name="connsiteX7" fmla="*/ 14192 w 22708"/>
                <a:gd name="connsiteY7" fmla="*/ 24904 h 37847"/>
                <a:gd name="connsiteX8" fmla="*/ 6547 w 22708"/>
                <a:gd name="connsiteY8" fmla="*/ 32171 h 37847"/>
                <a:gd name="connsiteX9" fmla="*/ 7531 w 22708"/>
                <a:gd name="connsiteY9" fmla="*/ 23239 h 37847"/>
                <a:gd name="connsiteX10" fmla="*/ 6395 w 22708"/>
                <a:gd name="connsiteY10" fmla="*/ 7494 h 37847"/>
                <a:gd name="connsiteX11" fmla="*/ 6395 w 22708"/>
                <a:gd name="connsiteY11" fmla="*/ 7494 h 37847"/>
                <a:gd name="connsiteX12" fmla="*/ 8287 w 22708"/>
                <a:gd name="connsiteY1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7847">
                  <a:moveTo>
                    <a:pt x="8287" y="5677"/>
                  </a:moveTo>
                  <a:cubicBezTo>
                    <a:pt x="8893" y="5677"/>
                    <a:pt x="9575" y="5677"/>
                    <a:pt x="10180" y="5677"/>
                  </a:cubicBezTo>
                  <a:cubicBezTo>
                    <a:pt x="13510" y="5753"/>
                    <a:pt x="15782" y="9311"/>
                    <a:pt x="19339" y="8554"/>
                  </a:cubicBezTo>
                  <a:cubicBezTo>
                    <a:pt x="20172" y="8629"/>
                    <a:pt x="20929" y="8932"/>
                    <a:pt x="21534" y="9538"/>
                  </a:cubicBezTo>
                  <a:cubicBezTo>
                    <a:pt x="21534" y="10143"/>
                    <a:pt x="21459" y="10749"/>
                    <a:pt x="21307" y="11279"/>
                  </a:cubicBezTo>
                  <a:cubicBezTo>
                    <a:pt x="19793" y="13247"/>
                    <a:pt x="20172" y="15215"/>
                    <a:pt x="21610" y="17031"/>
                  </a:cubicBezTo>
                  <a:cubicBezTo>
                    <a:pt x="21761" y="17637"/>
                    <a:pt x="21686" y="18318"/>
                    <a:pt x="21459" y="18924"/>
                  </a:cubicBezTo>
                  <a:cubicBezTo>
                    <a:pt x="18885" y="20741"/>
                    <a:pt x="14722" y="20665"/>
                    <a:pt x="14192" y="24904"/>
                  </a:cubicBezTo>
                  <a:cubicBezTo>
                    <a:pt x="15706" y="32398"/>
                    <a:pt x="15706" y="32398"/>
                    <a:pt x="6547" y="32171"/>
                  </a:cubicBezTo>
                  <a:cubicBezTo>
                    <a:pt x="3897" y="28840"/>
                    <a:pt x="8212" y="26342"/>
                    <a:pt x="7531" y="23239"/>
                  </a:cubicBezTo>
                  <a:cubicBezTo>
                    <a:pt x="12678" y="17637"/>
                    <a:pt x="4881" y="12868"/>
                    <a:pt x="6395" y="7494"/>
                  </a:cubicBezTo>
                  <a:lnTo>
                    <a:pt x="6395" y="7494"/>
                  </a:lnTo>
                  <a:cubicBezTo>
                    <a:pt x="7001" y="6888"/>
                    <a:pt x="7682" y="6283"/>
                    <a:pt x="8287" y="5677"/>
                  </a:cubicBezTo>
                  <a:close/>
                </a:path>
              </a:pathLst>
            </a:custGeom>
            <a:solidFill>
              <a:srgbClr val="EEBA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5" name="任意多边形: 形状 914"/>
            <p:cNvSpPr/>
            <p:nvPr/>
          </p:nvSpPr>
          <p:spPr>
            <a:xfrm>
              <a:off x="6449448" y="2930858"/>
              <a:ext cx="15139" cy="22709"/>
            </a:xfrm>
            <a:custGeom>
              <a:avLst/>
              <a:gdLst>
                <a:gd name="connsiteX0" fmla="*/ 14609 w 15139"/>
                <a:gd name="connsiteY0" fmla="*/ 13438 h 22708"/>
                <a:gd name="connsiteX1" fmla="*/ 12717 w 15139"/>
                <a:gd name="connsiteY1" fmla="*/ 22824 h 22708"/>
                <a:gd name="connsiteX2" fmla="*/ 10900 w 15139"/>
                <a:gd name="connsiteY2" fmla="*/ 19872 h 22708"/>
                <a:gd name="connsiteX3" fmla="*/ 5677 w 15139"/>
                <a:gd name="connsiteY3" fmla="*/ 7382 h 22708"/>
                <a:gd name="connsiteX4" fmla="*/ 10522 w 15139"/>
                <a:gd name="connsiteY4" fmla="*/ 5793 h 22708"/>
                <a:gd name="connsiteX5" fmla="*/ 14609 w 15139"/>
                <a:gd name="connsiteY5" fmla="*/ 13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609" y="13438"/>
                  </a:moveTo>
                  <a:cubicBezTo>
                    <a:pt x="14003" y="16541"/>
                    <a:pt x="13322" y="19721"/>
                    <a:pt x="12717" y="22824"/>
                  </a:cubicBezTo>
                  <a:cubicBezTo>
                    <a:pt x="11506" y="22219"/>
                    <a:pt x="10370" y="21083"/>
                    <a:pt x="10900" y="19872"/>
                  </a:cubicBezTo>
                  <a:cubicBezTo>
                    <a:pt x="13928" y="13741"/>
                    <a:pt x="12565" y="9426"/>
                    <a:pt x="5677" y="7382"/>
                  </a:cubicBezTo>
                  <a:cubicBezTo>
                    <a:pt x="7342" y="5187"/>
                    <a:pt x="9008" y="5944"/>
                    <a:pt x="10522" y="5793"/>
                  </a:cubicBezTo>
                  <a:cubicBezTo>
                    <a:pt x="18242" y="4960"/>
                    <a:pt x="17259" y="8745"/>
                    <a:pt x="14609" y="1343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6" name="任意多边形: 形状 915"/>
            <p:cNvSpPr/>
            <p:nvPr/>
          </p:nvSpPr>
          <p:spPr>
            <a:xfrm>
              <a:off x="6454292" y="2923328"/>
              <a:ext cx="15139" cy="22709"/>
            </a:xfrm>
            <a:custGeom>
              <a:avLst/>
              <a:gdLst>
                <a:gd name="connsiteX0" fmla="*/ 9765 w 15139"/>
                <a:gd name="connsiteY0" fmla="*/ 20968 h 22708"/>
                <a:gd name="connsiteX1" fmla="*/ 5677 w 15139"/>
                <a:gd name="connsiteY1" fmla="*/ 13322 h 22708"/>
                <a:gd name="connsiteX2" fmla="*/ 5677 w 15139"/>
                <a:gd name="connsiteY2" fmla="*/ 11506 h 22708"/>
                <a:gd name="connsiteX3" fmla="*/ 7645 w 15139"/>
                <a:gd name="connsiteY3" fmla="*/ 5677 h 22708"/>
                <a:gd name="connsiteX4" fmla="*/ 9084 w 15139"/>
                <a:gd name="connsiteY4" fmla="*/ 9008 h 22708"/>
                <a:gd name="connsiteX5" fmla="*/ 9765 w 15139"/>
                <a:gd name="connsiteY5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765" y="20968"/>
                  </a:moveTo>
                  <a:cubicBezTo>
                    <a:pt x="11203" y="16956"/>
                    <a:pt x="9613" y="14458"/>
                    <a:pt x="5677" y="13322"/>
                  </a:cubicBezTo>
                  <a:cubicBezTo>
                    <a:pt x="5753" y="12717"/>
                    <a:pt x="5753" y="12111"/>
                    <a:pt x="5677" y="11506"/>
                  </a:cubicBezTo>
                  <a:cubicBezTo>
                    <a:pt x="5980" y="9462"/>
                    <a:pt x="5147" y="7040"/>
                    <a:pt x="7645" y="5677"/>
                  </a:cubicBezTo>
                  <a:cubicBezTo>
                    <a:pt x="7872" y="6888"/>
                    <a:pt x="7948" y="8099"/>
                    <a:pt x="9084" y="9008"/>
                  </a:cubicBezTo>
                  <a:cubicBezTo>
                    <a:pt x="14988" y="13549"/>
                    <a:pt x="15063" y="14609"/>
                    <a:pt x="9765" y="2096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7" name="任意多边形: 形状 916"/>
            <p:cNvSpPr/>
            <p:nvPr/>
          </p:nvSpPr>
          <p:spPr>
            <a:xfrm>
              <a:off x="6441121" y="2915681"/>
              <a:ext cx="15139" cy="15139"/>
            </a:xfrm>
            <a:custGeom>
              <a:avLst/>
              <a:gdLst>
                <a:gd name="connsiteX0" fmla="*/ 7570 w 15139"/>
                <a:gd name="connsiteY0" fmla="*/ 5679 h 15139"/>
                <a:gd name="connsiteX1" fmla="*/ 8478 w 15139"/>
                <a:gd name="connsiteY1" fmla="*/ 5679 h 15139"/>
                <a:gd name="connsiteX2" fmla="*/ 14760 w 15139"/>
                <a:gd name="connsiteY2" fmla="*/ 7875 h 15139"/>
                <a:gd name="connsiteX3" fmla="*/ 12565 w 15139"/>
                <a:gd name="connsiteY3" fmla="*/ 11130 h 15139"/>
                <a:gd name="connsiteX4" fmla="*/ 5677 w 15139"/>
                <a:gd name="connsiteY4" fmla="*/ 7572 h 15139"/>
                <a:gd name="connsiteX5" fmla="*/ 7570 w 15139"/>
                <a:gd name="connsiteY5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9"/>
                  </a:moveTo>
                  <a:cubicBezTo>
                    <a:pt x="7872" y="5679"/>
                    <a:pt x="8175" y="5679"/>
                    <a:pt x="8478" y="5679"/>
                  </a:cubicBezTo>
                  <a:cubicBezTo>
                    <a:pt x="10673" y="6058"/>
                    <a:pt x="13701" y="4620"/>
                    <a:pt x="14760" y="7875"/>
                  </a:cubicBezTo>
                  <a:cubicBezTo>
                    <a:pt x="15290" y="9540"/>
                    <a:pt x="14458" y="10978"/>
                    <a:pt x="12565" y="11130"/>
                  </a:cubicBezTo>
                  <a:cubicBezTo>
                    <a:pt x="9537" y="11432"/>
                    <a:pt x="6131" y="12265"/>
                    <a:pt x="5677" y="7572"/>
                  </a:cubicBezTo>
                  <a:cubicBezTo>
                    <a:pt x="6282" y="6966"/>
                    <a:pt x="6888" y="6361"/>
                    <a:pt x="7570" y="5679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8" name="任意多边形: 形状 917"/>
            <p:cNvSpPr/>
            <p:nvPr/>
          </p:nvSpPr>
          <p:spPr>
            <a:xfrm>
              <a:off x="6466467" y="2957838"/>
              <a:ext cx="15139" cy="15139"/>
            </a:xfrm>
            <a:custGeom>
              <a:avLst/>
              <a:gdLst>
                <a:gd name="connsiteX0" fmla="*/ 14167 w 15139"/>
                <a:gd name="connsiteY0" fmla="*/ 6441 h 15139"/>
                <a:gd name="connsiteX1" fmla="*/ 13561 w 15139"/>
                <a:gd name="connsiteY1" fmla="*/ 8182 h 15139"/>
                <a:gd name="connsiteX2" fmla="*/ 6598 w 15139"/>
                <a:gd name="connsiteY2" fmla="*/ 11286 h 15139"/>
                <a:gd name="connsiteX3" fmla="*/ 5765 w 15139"/>
                <a:gd name="connsiteY3" fmla="*/ 8939 h 15139"/>
                <a:gd name="connsiteX4" fmla="*/ 14167 w 15139"/>
                <a:gd name="connsiteY4" fmla="*/ 64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167" y="6441"/>
                  </a:moveTo>
                  <a:cubicBezTo>
                    <a:pt x="13789" y="7652"/>
                    <a:pt x="13789" y="8107"/>
                    <a:pt x="13561" y="8182"/>
                  </a:cubicBezTo>
                  <a:cubicBezTo>
                    <a:pt x="11215" y="9166"/>
                    <a:pt x="10080" y="13102"/>
                    <a:pt x="6598" y="11286"/>
                  </a:cubicBezTo>
                  <a:cubicBezTo>
                    <a:pt x="5992" y="10983"/>
                    <a:pt x="5462" y="9242"/>
                    <a:pt x="5765" y="8939"/>
                  </a:cubicBezTo>
                  <a:cubicBezTo>
                    <a:pt x="7884" y="6668"/>
                    <a:pt x="10231" y="4473"/>
                    <a:pt x="14167" y="6441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9" name="任意多边形: 形状 918"/>
            <p:cNvSpPr/>
            <p:nvPr/>
          </p:nvSpPr>
          <p:spPr>
            <a:xfrm>
              <a:off x="6464097" y="2933818"/>
              <a:ext cx="15139" cy="15139"/>
            </a:xfrm>
            <a:custGeom>
              <a:avLst/>
              <a:gdLst>
                <a:gd name="connsiteX0" fmla="*/ 5713 w 15139"/>
                <a:gd name="connsiteY0" fmla="*/ 12598 h 15139"/>
                <a:gd name="connsiteX1" fmla="*/ 12980 w 15139"/>
                <a:gd name="connsiteY1" fmla="*/ 6618 h 15139"/>
                <a:gd name="connsiteX2" fmla="*/ 5713 w 15139"/>
                <a:gd name="connsiteY2" fmla="*/ 12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13" y="12598"/>
                  </a:moveTo>
                  <a:cubicBezTo>
                    <a:pt x="5561" y="4877"/>
                    <a:pt x="5561" y="4877"/>
                    <a:pt x="12980" y="6618"/>
                  </a:cubicBezTo>
                  <a:cubicBezTo>
                    <a:pt x="13206" y="11765"/>
                    <a:pt x="7605" y="9873"/>
                    <a:pt x="5713" y="1259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0" name="任意多边形: 形状 919"/>
            <p:cNvSpPr/>
            <p:nvPr/>
          </p:nvSpPr>
          <p:spPr>
            <a:xfrm>
              <a:off x="6468187" y="2911974"/>
              <a:ext cx="15139" cy="15139"/>
            </a:xfrm>
            <a:custGeom>
              <a:avLst/>
              <a:gdLst>
                <a:gd name="connsiteX0" fmla="*/ 7148 w 15139"/>
                <a:gd name="connsiteY0" fmla="*/ 13247 h 15139"/>
                <a:gd name="connsiteX1" fmla="*/ 9041 w 15139"/>
                <a:gd name="connsiteY1" fmla="*/ 5677 h 15139"/>
                <a:gd name="connsiteX2" fmla="*/ 7148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148" y="13247"/>
                  </a:moveTo>
                  <a:cubicBezTo>
                    <a:pt x="8662" y="10976"/>
                    <a:pt x="1850" y="6585"/>
                    <a:pt x="9041" y="5677"/>
                  </a:cubicBezTo>
                  <a:cubicBezTo>
                    <a:pt x="11009" y="8856"/>
                    <a:pt x="11463" y="11657"/>
                    <a:pt x="7148" y="1324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1" name="任意多边形: 形状 920"/>
            <p:cNvSpPr/>
            <p:nvPr/>
          </p:nvSpPr>
          <p:spPr>
            <a:xfrm>
              <a:off x="6468535" y="2927113"/>
              <a:ext cx="7570" cy="15139"/>
            </a:xfrm>
            <a:custGeom>
              <a:avLst/>
              <a:gdLst>
                <a:gd name="connsiteX0" fmla="*/ 8693 w 7569"/>
                <a:gd name="connsiteY0" fmla="*/ 11430 h 15139"/>
                <a:gd name="connsiteX1" fmla="*/ 8390 w 7569"/>
                <a:gd name="connsiteY1" fmla="*/ 5677 h 15139"/>
                <a:gd name="connsiteX2" fmla="*/ 8693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693" y="11430"/>
                  </a:moveTo>
                  <a:cubicBezTo>
                    <a:pt x="7255" y="9537"/>
                    <a:pt x="2865" y="7872"/>
                    <a:pt x="8390" y="5677"/>
                  </a:cubicBezTo>
                  <a:cubicBezTo>
                    <a:pt x="8542" y="7570"/>
                    <a:pt x="8617" y="9462"/>
                    <a:pt x="8693" y="1143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2" name="任意多边形: 形状 921"/>
            <p:cNvSpPr/>
            <p:nvPr/>
          </p:nvSpPr>
          <p:spPr>
            <a:xfrm>
              <a:off x="6546891" y="2765280"/>
              <a:ext cx="22709" cy="15139"/>
            </a:xfrm>
            <a:custGeom>
              <a:avLst/>
              <a:gdLst>
                <a:gd name="connsiteX0" fmla="*/ 6335 w 22708"/>
                <a:gd name="connsiteY0" fmla="*/ 7869 h 15139"/>
                <a:gd name="connsiteX1" fmla="*/ 8152 w 22708"/>
                <a:gd name="connsiteY1" fmla="*/ 7794 h 15139"/>
                <a:gd name="connsiteX2" fmla="*/ 18370 w 22708"/>
                <a:gd name="connsiteY2" fmla="*/ 12941 h 15139"/>
                <a:gd name="connsiteX3" fmla="*/ 10498 w 22708"/>
                <a:gd name="connsiteY3" fmla="*/ 13622 h 15139"/>
                <a:gd name="connsiteX4" fmla="*/ 6335 w 22708"/>
                <a:gd name="connsiteY4" fmla="*/ 7869 h 15139"/>
                <a:gd name="connsiteX5" fmla="*/ 6335 w 22708"/>
                <a:gd name="connsiteY5" fmla="*/ 7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335" y="7869"/>
                  </a:moveTo>
                  <a:cubicBezTo>
                    <a:pt x="6940" y="7869"/>
                    <a:pt x="7773" y="8096"/>
                    <a:pt x="8152" y="7794"/>
                  </a:cubicBezTo>
                  <a:cubicBezTo>
                    <a:pt x="14737" y="3252"/>
                    <a:pt x="17310" y="6507"/>
                    <a:pt x="18370" y="12941"/>
                  </a:cubicBezTo>
                  <a:cubicBezTo>
                    <a:pt x="15948" y="14833"/>
                    <a:pt x="13526" y="11957"/>
                    <a:pt x="10498" y="13622"/>
                  </a:cubicBezTo>
                  <a:cubicBezTo>
                    <a:pt x="5805" y="16196"/>
                    <a:pt x="4821" y="14606"/>
                    <a:pt x="6335" y="7869"/>
                  </a:cubicBezTo>
                  <a:lnTo>
                    <a:pt x="6335" y="786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3" name="任意多边形: 形状 922"/>
            <p:cNvSpPr/>
            <p:nvPr/>
          </p:nvSpPr>
          <p:spPr>
            <a:xfrm>
              <a:off x="6562155" y="2771105"/>
              <a:ext cx="15139" cy="30278"/>
            </a:xfrm>
            <a:custGeom>
              <a:avLst/>
              <a:gdLst>
                <a:gd name="connsiteX0" fmla="*/ 6210 w 15139"/>
                <a:gd name="connsiteY0" fmla="*/ 23011 h 30278"/>
                <a:gd name="connsiteX1" fmla="*/ 9995 w 15139"/>
                <a:gd name="connsiteY1" fmla="*/ 5677 h 30278"/>
                <a:gd name="connsiteX2" fmla="*/ 13931 w 15139"/>
                <a:gd name="connsiteY2" fmla="*/ 17259 h 30278"/>
                <a:gd name="connsiteX3" fmla="*/ 13931 w 15139"/>
                <a:gd name="connsiteY3" fmla="*/ 18394 h 30278"/>
                <a:gd name="connsiteX4" fmla="*/ 13401 w 15139"/>
                <a:gd name="connsiteY4" fmla="*/ 20589 h 30278"/>
                <a:gd name="connsiteX5" fmla="*/ 12568 w 15139"/>
                <a:gd name="connsiteY5" fmla="*/ 22784 h 30278"/>
                <a:gd name="connsiteX6" fmla="*/ 10070 w 15139"/>
                <a:gd name="connsiteY6" fmla="*/ 26796 h 30278"/>
                <a:gd name="connsiteX7" fmla="*/ 10070 w 15139"/>
                <a:gd name="connsiteY7" fmla="*/ 26796 h 30278"/>
                <a:gd name="connsiteX8" fmla="*/ 5831 w 15139"/>
                <a:gd name="connsiteY8" fmla="*/ 25358 h 30278"/>
                <a:gd name="connsiteX9" fmla="*/ 6210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6210" y="23011"/>
                  </a:moveTo>
                  <a:cubicBezTo>
                    <a:pt x="11584" y="18470"/>
                    <a:pt x="5983" y="11581"/>
                    <a:pt x="9995" y="5677"/>
                  </a:cubicBezTo>
                  <a:cubicBezTo>
                    <a:pt x="12644" y="9613"/>
                    <a:pt x="14007" y="13171"/>
                    <a:pt x="13931" y="17259"/>
                  </a:cubicBezTo>
                  <a:cubicBezTo>
                    <a:pt x="13931" y="17637"/>
                    <a:pt x="13931" y="18016"/>
                    <a:pt x="13931" y="18394"/>
                  </a:cubicBezTo>
                  <a:cubicBezTo>
                    <a:pt x="13855" y="19151"/>
                    <a:pt x="13628" y="19832"/>
                    <a:pt x="13401" y="20589"/>
                  </a:cubicBezTo>
                  <a:cubicBezTo>
                    <a:pt x="13174" y="21346"/>
                    <a:pt x="12871" y="22027"/>
                    <a:pt x="12568" y="22784"/>
                  </a:cubicBezTo>
                  <a:cubicBezTo>
                    <a:pt x="12038" y="24298"/>
                    <a:pt x="11282" y="25661"/>
                    <a:pt x="10070" y="26796"/>
                  </a:cubicBezTo>
                  <a:lnTo>
                    <a:pt x="10070" y="26796"/>
                  </a:lnTo>
                  <a:cubicBezTo>
                    <a:pt x="8103" y="27856"/>
                    <a:pt x="6967" y="26720"/>
                    <a:pt x="5831" y="25358"/>
                  </a:cubicBezTo>
                  <a:cubicBezTo>
                    <a:pt x="5529" y="24450"/>
                    <a:pt x="5680" y="23693"/>
                    <a:pt x="6210" y="23011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4" name="任意多边形: 形状 923"/>
            <p:cNvSpPr/>
            <p:nvPr/>
          </p:nvSpPr>
          <p:spPr>
            <a:xfrm>
              <a:off x="6568516" y="2778076"/>
              <a:ext cx="15139" cy="15139"/>
            </a:xfrm>
            <a:custGeom>
              <a:avLst/>
              <a:gdLst>
                <a:gd name="connsiteX0" fmla="*/ 5677 w 15139"/>
                <a:gd name="connsiteY0" fmla="*/ 14072 h 15139"/>
                <a:gd name="connsiteX1" fmla="*/ 5677 w 15139"/>
                <a:gd name="connsiteY1" fmla="*/ 12255 h 15139"/>
                <a:gd name="connsiteX2" fmla="*/ 7570 w 15139"/>
                <a:gd name="connsiteY2" fmla="*/ 10363 h 15139"/>
                <a:gd name="connsiteX3" fmla="*/ 7570 w 15139"/>
                <a:gd name="connsiteY3" fmla="*/ 10363 h 15139"/>
                <a:gd name="connsiteX4" fmla="*/ 13171 w 15139"/>
                <a:gd name="connsiteY4" fmla="*/ 6578 h 15139"/>
                <a:gd name="connsiteX5" fmla="*/ 15063 w 15139"/>
                <a:gd name="connsiteY5" fmla="*/ 10287 h 15139"/>
                <a:gd name="connsiteX6" fmla="*/ 5677 w 15139"/>
                <a:gd name="connsiteY6" fmla="*/ 140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4072"/>
                  </a:moveTo>
                  <a:cubicBezTo>
                    <a:pt x="5677" y="13466"/>
                    <a:pt x="5677" y="12861"/>
                    <a:pt x="5677" y="12255"/>
                  </a:cubicBezTo>
                  <a:cubicBezTo>
                    <a:pt x="6283" y="11574"/>
                    <a:pt x="6889" y="10968"/>
                    <a:pt x="7570" y="10363"/>
                  </a:cubicBezTo>
                  <a:lnTo>
                    <a:pt x="7570" y="10363"/>
                  </a:lnTo>
                  <a:cubicBezTo>
                    <a:pt x="10219" y="10212"/>
                    <a:pt x="8251" y="3248"/>
                    <a:pt x="13171" y="6578"/>
                  </a:cubicBezTo>
                  <a:cubicBezTo>
                    <a:pt x="13777" y="7789"/>
                    <a:pt x="14458" y="9076"/>
                    <a:pt x="15063" y="10287"/>
                  </a:cubicBezTo>
                  <a:cubicBezTo>
                    <a:pt x="12793" y="18160"/>
                    <a:pt x="11733" y="18614"/>
                    <a:pt x="5677" y="14072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5" name="任意多边形: 形状 924"/>
            <p:cNvSpPr/>
            <p:nvPr/>
          </p:nvSpPr>
          <p:spPr>
            <a:xfrm>
              <a:off x="6563066" y="2756059"/>
              <a:ext cx="15139" cy="15139"/>
            </a:xfrm>
            <a:custGeom>
              <a:avLst/>
              <a:gdLst>
                <a:gd name="connsiteX0" fmla="*/ 5677 w 15139"/>
                <a:gd name="connsiteY0" fmla="*/ 14138 h 15139"/>
                <a:gd name="connsiteX1" fmla="*/ 10370 w 15139"/>
                <a:gd name="connsiteY1" fmla="*/ 6492 h 15139"/>
                <a:gd name="connsiteX2" fmla="*/ 14533 w 15139"/>
                <a:gd name="connsiteY2" fmla="*/ 6644 h 15139"/>
                <a:gd name="connsiteX3" fmla="*/ 14003 w 15139"/>
                <a:gd name="connsiteY3" fmla="*/ 10202 h 15139"/>
                <a:gd name="connsiteX4" fmla="*/ 5677 w 15139"/>
                <a:gd name="connsiteY4" fmla="*/ 141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4138"/>
                  </a:moveTo>
                  <a:cubicBezTo>
                    <a:pt x="7570" y="11034"/>
                    <a:pt x="8705" y="8536"/>
                    <a:pt x="10370" y="6492"/>
                  </a:cubicBezTo>
                  <a:cubicBezTo>
                    <a:pt x="11430" y="5206"/>
                    <a:pt x="13171" y="5584"/>
                    <a:pt x="14533" y="6644"/>
                  </a:cubicBezTo>
                  <a:cubicBezTo>
                    <a:pt x="16502" y="8158"/>
                    <a:pt x="15063" y="8990"/>
                    <a:pt x="14003" y="10202"/>
                  </a:cubicBezTo>
                  <a:cubicBezTo>
                    <a:pt x="12035" y="12548"/>
                    <a:pt x="10143" y="14819"/>
                    <a:pt x="5677" y="14138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6" name="任意多边形: 形状 925"/>
            <p:cNvSpPr/>
            <p:nvPr/>
          </p:nvSpPr>
          <p:spPr>
            <a:xfrm>
              <a:off x="6546839" y="2788364"/>
              <a:ext cx="15139" cy="22709"/>
            </a:xfrm>
            <a:custGeom>
              <a:avLst/>
              <a:gdLst>
                <a:gd name="connsiteX0" fmla="*/ 10172 w 15139"/>
                <a:gd name="connsiteY0" fmla="*/ 5677 h 22708"/>
                <a:gd name="connsiteX1" fmla="*/ 11459 w 15139"/>
                <a:gd name="connsiteY1" fmla="*/ 13928 h 22708"/>
                <a:gd name="connsiteX2" fmla="*/ 9869 w 15139"/>
                <a:gd name="connsiteY2" fmla="*/ 17788 h 22708"/>
                <a:gd name="connsiteX3" fmla="*/ 5781 w 15139"/>
                <a:gd name="connsiteY3" fmla="*/ 14912 h 22708"/>
                <a:gd name="connsiteX4" fmla="*/ 6387 w 15139"/>
                <a:gd name="connsiteY4" fmla="*/ 7570 h 22708"/>
                <a:gd name="connsiteX5" fmla="*/ 1017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172" y="5677"/>
                  </a:moveTo>
                  <a:cubicBezTo>
                    <a:pt x="10172" y="8478"/>
                    <a:pt x="10020" y="11279"/>
                    <a:pt x="11459" y="13928"/>
                  </a:cubicBezTo>
                  <a:cubicBezTo>
                    <a:pt x="12291" y="15442"/>
                    <a:pt x="11610" y="17259"/>
                    <a:pt x="9869" y="17788"/>
                  </a:cubicBezTo>
                  <a:cubicBezTo>
                    <a:pt x="7598" y="18470"/>
                    <a:pt x="6008" y="16426"/>
                    <a:pt x="5781" y="14912"/>
                  </a:cubicBezTo>
                  <a:cubicBezTo>
                    <a:pt x="5403" y="12565"/>
                    <a:pt x="6160" y="10068"/>
                    <a:pt x="6387" y="7570"/>
                  </a:cubicBezTo>
                  <a:cubicBezTo>
                    <a:pt x="7674" y="6964"/>
                    <a:pt x="8960" y="6358"/>
                    <a:pt x="10172" y="5677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7" name="任意多边形: 形状 926"/>
            <p:cNvSpPr/>
            <p:nvPr/>
          </p:nvSpPr>
          <p:spPr>
            <a:xfrm>
              <a:off x="6556836" y="2785746"/>
              <a:ext cx="15139" cy="15139"/>
            </a:xfrm>
            <a:custGeom>
              <a:avLst/>
              <a:gdLst>
                <a:gd name="connsiteX0" fmla="*/ 11529 w 15139"/>
                <a:gd name="connsiteY0" fmla="*/ 8371 h 15139"/>
                <a:gd name="connsiteX1" fmla="*/ 11604 w 15139"/>
                <a:gd name="connsiteY1" fmla="*/ 10187 h 15139"/>
                <a:gd name="connsiteX2" fmla="*/ 5927 w 15139"/>
                <a:gd name="connsiteY2" fmla="*/ 12004 h 15139"/>
                <a:gd name="connsiteX3" fmla="*/ 5927 w 15139"/>
                <a:gd name="connsiteY3" fmla="*/ 12004 h 15139"/>
                <a:gd name="connsiteX4" fmla="*/ 6760 w 15139"/>
                <a:gd name="connsiteY4" fmla="*/ 5873 h 15139"/>
                <a:gd name="connsiteX5" fmla="*/ 11529 w 15139"/>
                <a:gd name="connsiteY5" fmla="*/ 83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29" y="8371"/>
                  </a:moveTo>
                  <a:cubicBezTo>
                    <a:pt x="11529" y="8976"/>
                    <a:pt x="11529" y="9582"/>
                    <a:pt x="11604" y="10187"/>
                  </a:cubicBezTo>
                  <a:cubicBezTo>
                    <a:pt x="10999" y="14653"/>
                    <a:pt x="8349" y="12912"/>
                    <a:pt x="5927" y="12004"/>
                  </a:cubicBezTo>
                  <a:lnTo>
                    <a:pt x="5927" y="12004"/>
                  </a:lnTo>
                  <a:cubicBezTo>
                    <a:pt x="6154" y="9885"/>
                    <a:pt x="4792" y="7084"/>
                    <a:pt x="6760" y="5873"/>
                  </a:cubicBezTo>
                  <a:cubicBezTo>
                    <a:pt x="8501" y="4889"/>
                    <a:pt x="9712" y="7917"/>
                    <a:pt x="11529" y="8371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8" name="任意多边形: 形状 927"/>
            <p:cNvSpPr/>
            <p:nvPr/>
          </p:nvSpPr>
          <p:spPr>
            <a:xfrm>
              <a:off x="6538087" y="2782686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9462 w 15139"/>
                <a:gd name="connsiteY3" fmla="*/ 11430 h 15139"/>
                <a:gd name="connsiteX4" fmla="*/ 764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8"/>
                    <a:pt x="6358" y="8781"/>
                    <a:pt x="5677" y="7570"/>
                  </a:cubicBezTo>
                  <a:cubicBezTo>
                    <a:pt x="6282" y="6964"/>
                    <a:pt x="6964" y="6358"/>
                    <a:pt x="7570" y="5677"/>
                  </a:cubicBezTo>
                  <a:cubicBezTo>
                    <a:pt x="11808" y="6434"/>
                    <a:pt x="12793" y="8251"/>
                    <a:pt x="9462" y="11430"/>
                  </a:cubicBezTo>
                  <a:cubicBezTo>
                    <a:pt x="8780" y="11960"/>
                    <a:pt x="8175" y="11884"/>
                    <a:pt x="7645" y="1127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9" name="任意多边形: 形状 928"/>
            <p:cNvSpPr/>
            <p:nvPr/>
          </p:nvSpPr>
          <p:spPr>
            <a:xfrm>
              <a:off x="6556317" y="2777388"/>
              <a:ext cx="7570" cy="7570"/>
            </a:xfrm>
            <a:custGeom>
              <a:avLst/>
              <a:gdLst>
                <a:gd name="connsiteX0" fmla="*/ 6371 w 7569"/>
                <a:gd name="connsiteY0" fmla="*/ 5677 h 7569"/>
                <a:gd name="connsiteX1" fmla="*/ 7052 w 7569"/>
                <a:gd name="connsiteY1" fmla="*/ 5980 h 7569"/>
                <a:gd name="connsiteX2" fmla="*/ 6067 w 7569"/>
                <a:gd name="connsiteY2" fmla="*/ 6737 h 7569"/>
                <a:gd name="connsiteX3" fmla="*/ 5689 w 7569"/>
                <a:gd name="connsiteY3" fmla="*/ 6131 h 7569"/>
                <a:gd name="connsiteX4" fmla="*/ 637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71" y="5677"/>
                  </a:moveTo>
                  <a:cubicBezTo>
                    <a:pt x="6597" y="5753"/>
                    <a:pt x="7052" y="5828"/>
                    <a:pt x="7052" y="5980"/>
                  </a:cubicBezTo>
                  <a:cubicBezTo>
                    <a:pt x="7203" y="6585"/>
                    <a:pt x="6825" y="6888"/>
                    <a:pt x="6067" y="6737"/>
                  </a:cubicBezTo>
                  <a:cubicBezTo>
                    <a:pt x="5916" y="6661"/>
                    <a:pt x="5613" y="6283"/>
                    <a:pt x="5689" y="6131"/>
                  </a:cubicBezTo>
                  <a:cubicBezTo>
                    <a:pt x="5841" y="5904"/>
                    <a:pt x="6143" y="5828"/>
                    <a:pt x="6371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0" name="任意多边形: 形状 929"/>
            <p:cNvSpPr/>
            <p:nvPr/>
          </p:nvSpPr>
          <p:spPr>
            <a:xfrm>
              <a:off x="6546035" y="2765049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88" y="6510"/>
                    <a:pt x="7040" y="7267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1" name="任意多边形: 形状 930"/>
            <p:cNvSpPr/>
            <p:nvPr/>
          </p:nvSpPr>
          <p:spPr>
            <a:xfrm>
              <a:off x="6547624" y="2783396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494 w 7569"/>
                <a:gd name="connsiteY1" fmla="*/ 6784 h 7569"/>
                <a:gd name="connsiteX2" fmla="*/ 6586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270"/>
                    <a:pt x="6889" y="5346"/>
                    <a:pt x="7494" y="6784"/>
                  </a:cubicBezTo>
                  <a:lnTo>
                    <a:pt x="6586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2" name="任意多边形: 形状 931"/>
            <p:cNvSpPr/>
            <p:nvPr/>
          </p:nvSpPr>
          <p:spPr>
            <a:xfrm>
              <a:off x="6552090" y="2796009"/>
              <a:ext cx="30278" cy="30278"/>
            </a:xfrm>
            <a:custGeom>
              <a:avLst/>
              <a:gdLst>
                <a:gd name="connsiteX0" fmla="*/ 10673 w 30278"/>
                <a:gd name="connsiteY0" fmla="*/ 26493 h 30278"/>
                <a:gd name="connsiteX1" fmla="*/ 5677 w 30278"/>
                <a:gd name="connsiteY1" fmla="*/ 18773 h 30278"/>
                <a:gd name="connsiteX2" fmla="*/ 12338 w 30278"/>
                <a:gd name="connsiteY2" fmla="*/ 17107 h 30278"/>
                <a:gd name="connsiteX3" fmla="*/ 12490 w 30278"/>
                <a:gd name="connsiteY3" fmla="*/ 5677 h 30278"/>
                <a:gd name="connsiteX4" fmla="*/ 22784 w 30278"/>
                <a:gd name="connsiteY4" fmla="*/ 11430 h 30278"/>
                <a:gd name="connsiteX5" fmla="*/ 29597 w 30278"/>
                <a:gd name="connsiteY5" fmla="*/ 20816 h 30278"/>
                <a:gd name="connsiteX6" fmla="*/ 25812 w 30278"/>
                <a:gd name="connsiteY6" fmla="*/ 22633 h 30278"/>
                <a:gd name="connsiteX7" fmla="*/ 25661 w 30278"/>
                <a:gd name="connsiteY7" fmla="*/ 22936 h 30278"/>
                <a:gd name="connsiteX8" fmla="*/ 23768 w 30278"/>
                <a:gd name="connsiteY8" fmla="*/ 17259 h 30278"/>
                <a:gd name="connsiteX9" fmla="*/ 15139 w 30278"/>
                <a:gd name="connsiteY9" fmla="*/ 13852 h 30278"/>
                <a:gd name="connsiteX10" fmla="*/ 19226 w 30278"/>
                <a:gd name="connsiteY10" fmla="*/ 25509 h 30278"/>
                <a:gd name="connsiteX11" fmla="*/ 10673 w 30278"/>
                <a:gd name="connsiteY11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0673" y="26493"/>
                  </a:moveTo>
                  <a:cubicBezTo>
                    <a:pt x="11506" y="22406"/>
                    <a:pt x="8478" y="20513"/>
                    <a:pt x="5677" y="18773"/>
                  </a:cubicBezTo>
                  <a:cubicBezTo>
                    <a:pt x="7645" y="15517"/>
                    <a:pt x="9992" y="18621"/>
                    <a:pt x="12338" y="17107"/>
                  </a:cubicBezTo>
                  <a:cubicBezTo>
                    <a:pt x="9538" y="13322"/>
                    <a:pt x="7191" y="9235"/>
                    <a:pt x="12490" y="5677"/>
                  </a:cubicBezTo>
                  <a:cubicBezTo>
                    <a:pt x="15215" y="8932"/>
                    <a:pt x="19151" y="10824"/>
                    <a:pt x="22784" y="11430"/>
                  </a:cubicBezTo>
                  <a:cubicBezTo>
                    <a:pt x="28840" y="12414"/>
                    <a:pt x="30278" y="15517"/>
                    <a:pt x="29597" y="20816"/>
                  </a:cubicBezTo>
                  <a:cubicBezTo>
                    <a:pt x="26342" y="17334"/>
                    <a:pt x="27175" y="22179"/>
                    <a:pt x="25812" y="22633"/>
                  </a:cubicBezTo>
                  <a:lnTo>
                    <a:pt x="25661" y="22936"/>
                  </a:lnTo>
                  <a:cubicBezTo>
                    <a:pt x="21270" y="22330"/>
                    <a:pt x="23011" y="19605"/>
                    <a:pt x="23768" y="17259"/>
                  </a:cubicBezTo>
                  <a:cubicBezTo>
                    <a:pt x="21800" y="14609"/>
                    <a:pt x="19226" y="13171"/>
                    <a:pt x="15139" y="13852"/>
                  </a:cubicBezTo>
                  <a:cubicBezTo>
                    <a:pt x="16729" y="17940"/>
                    <a:pt x="22482" y="20589"/>
                    <a:pt x="19226" y="25509"/>
                  </a:cubicBezTo>
                  <a:cubicBezTo>
                    <a:pt x="17107" y="28840"/>
                    <a:pt x="13701" y="26796"/>
                    <a:pt x="10673" y="26493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3" name="任意多边形: 形状 932"/>
            <p:cNvSpPr/>
            <p:nvPr/>
          </p:nvSpPr>
          <p:spPr>
            <a:xfrm>
              <a:off x="6566548" y="2782611"/>
              <a:ext cx="22709" cy="15139"/>
            </a:xfrm>
            <a:custGeom>
              <a:avLst/>
              <a:gdLst>
                <a:gd name="connsiteX0" fmla="*/ 7645 w 22708"/>
                <a:gd name="connsiteY0" fmla="*/ 9537 h 15139"/>
                <a:gd name="connsiteX1" fmla="*/ 17031 w 22708"/>
                <a:gd name="connsiteY1" fmla="*/ 5677 h 15139"/>
                <a:gd name="connsiteX2" fmla="*/ 5677 w 22708"/>
                <a:gd name="connsiteY2" fmla="*/ 15215 h 15139"/>
                <a:gd name="connsiteX3" fmla="*/ 7645 w 22708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645" y="9537"/>
                  </a:moveTo>
                  <a:cubicBezTo>
                    <a:pt x="13096" y="14003"/>
                    <a:pt x="14761" y="9083"/>
                    <a:pt x="17031" y="5677"/>
                  </a:cubicBezTo>
                  <a:cubicBezTo>
                    <a:pt x="18697" y="15366"/>
                    <a:pt x="10371" y="13095"/>
                    <a:pt x="5677" y="15215"/>
                  </a:cubicBezTo>
                  <a:cubicBezTo>
                    <a:pt x="5904" y="13171"/>
                    <a:pt x="5148" y="10824"/>
                    <a:pt x="7645" y="953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4" name="任意多边形: 形状 933"/>
            <p:cNvSpPr/>
            <p:nvPr/>
          </p:nvSpPr>
          <p:spPr>
            <a:xfrm>
              <a:off x="6557086" y="2790332"/>
              <a:ext cx="22709" cy="15139"/>
            </a:xfrm>
            <a:custGeom>
              <a:avLst/>
              <a:gdLst>
                <a:gd name="connsiteX0" fmla="*/ 5677 w 22708"/>
                <a:gd name="connsiteY0" fmla="*/ 7494 h 15139"/>
                <a:gd name="connsiteX1" fmla="*/ 11354 w 22708"/>
                <a:gd name="connsiteY1" fmla="*/ 5677 h 15139"/>
                <a:gd name="connsiteX2" fmla="*/ 15139 w 22708"/>
                <a:gd name="connsiteY2" fmla="*/ 7570 h 15139"/>
                <a:gd name="connsiteX3" fmla="*/ 20362 w 22708"/>
                <a:gd name="connsiteY3" fmla="*/ 12111 h 15139"/>
                <a:gd name="connsiteX4" fmla="*/ 7570 w 22708"/>
                <a:gd name="connsiteY4" fmla="*/ 9462 h 15139"/>
                <a:gd name="connsiteX5" fmla="*/ 5677 w 22708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7494"/>
                  </a:moveTo>
                  <a:cubicBezTo>
                    <a:pt x="7721" y="7418"/>
                    <a:pt x="10068" y="8099"/>
                    <a:pt x="11354" y="5677"/>
                  </a:cubicBezTo>
                  <a:cubicBezTo>
                    <a:pt x="12641" y="6283"/>
                    <a:pt x="13928" y="6964"/>
                    <a:pt x="15139" y="7570"/>
                  </a:cubicBezTo>
                  <a:cubicBezTo>
                    <a:pt x="16653" y="8932"/>
                    <a:pt x="18243" y="10219"/>
                    <a:pt x="20362" y="12111"/>
                  </a:cubicBezTo>
                  <a:cubicBezTo>
                    <a:pt x="15215" y="13020"/>
                    <a:pt x="11733" y="9538"/>
                    <a:pt x="7570" y="9462"/>
                  </a:cubicBezTo>
                  <a:cubicBezTo>
                    <a:pt x="6964" y="8781"/>
                    <a:pt x="6359" y="8099"/>
                    <a:pt x="5677" y="749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5" name="任意多边形: 形状 934"/>
            <p:cNvSpPr/>
            <p:nvPr/>
          </p:nvSpPr>
          <p:spPr>
            <a:xfrm>
              <a:off x="6574729" y="2792817"/>
              <a:ext cx="15139" cy="15139"/>
            </a:xfrm>
            <a:custGeom>
              <a:avLst/>
              <a:gdLst>
                <a:gd name="connsiteX0" fmla="*/ 10440 w 15139"/>
                <a:gd name="connsiteY0" fmla="*/ 8717 h 15139"/>
                <a:gd name="connsiteX1" fmla="*/ 8472 w 15139"/>
                <a:gd name="connsiteY1" fmla="*/ 11442 h 15139"/>
                <a:gd name="connsiteX2" fmla="*/ 5899 w 15139"/>
                <a:gd name="connsiteY2" fmla="*/ 8112 h 15139"/>
                <a:gd name="connsiteX3" fmla="*/ 7488 w 15139"/>
                <a:gd name="connsiteY3" fmla="*/ 5689 h 15139"/>
                <a:gd name="connsiteX4" fmla="*/ 10440 w 15139"/>
                <a:gd name="connsiteY4" fmla="*/ 87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40" y="8717"/>
                  </a:moveTo>
                  <a:cubicBezTo>
                    <a:pt x="10365" y="10080"/>
                    <a:pt x="9759" y="11442"/>
                    <a:pt x="8472" y="11442"/>
                  </a:cubicBezTo>
                  <a:cubicBezTo>
                    <a:pt x="6656" y="11442"/>
                    <a:pt x="6429" y="9399"/>
                    <a:pt x="5899" y="8112"/>
                  </a:cubicBezTo>
                  <a:cubicBezTo>
                    <a:pt x="5369" y="6825"/>
                    <a:pt x="5747" y="5538"/>
                    <a:pt x="7488" y="5689"/>
                  </a:cubicBezTo>
                  <a:cubicBezTo>
                    <a:pt x="9078" y="5841"/>
                    <a:pt x="10138" y="6976"/>
                    <a:pt x="10440" y="871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6" name="任意多边形: 形状 935"/>
            <p:cNvSpPr/>
            <p:nvPr/>
          </p:nvSpPr>
          <p:spPr>
            <a:xfrm>
              <a:off x="6572377" y="2808726"/>
              <a:ext cx="15139" cy="15139"/>
            </a:xfrm>
            <a:custGeom>
              <a:avLst/>
              <a:gdLst>
                <a:gd name="connsiteX0" fmla="*/ 5677 w 15139"/>
                <a:gd name="connsiteY0" fmla="*/ 9916 h 15139"/>
                <a:gd name="connsiteX1" fmla="*/ 6131 w 15139"/>
                <a:gd name="connsiteY1" fmla="*/ 5677 h 15139"/>
                <a:gd name="connsiteX2" fmla="*/ 9462 w 15139"/>
                <a:gd name="connsiteY2" fmla="*/ 8099 h 15139"/>
                <a:gd name="connsiteX3" fmla="*/ 9689 w 15139"/>
                <a:gd name="connsiteY3" fmla="*/ 12338 h 15139"/>
                <a:gd name="connsiteX4" fmla="*/ 5677 w 1513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916"/>
                  </a:moveTo>
                  <a:cubicBezTo>
                    <a:pt x="5829" y="8478"/>
                    <a:pt x="5980" y="7040"/>
                    <a:pt x="6131" y="5677"/>
                  </a:cubicBezTo>
                  <a:cubicBezTo>
                    <a:pt x="7267" y="6510"/>
                    <a:pt x="8327" y="7267"/>
                    <a:pt x="9462" y="8099"/>
                  </a:cubicBezTo>
                  <a:cubicBezTo>
                    <a:pt x="11582" y="9386"/>
                    <a:pt x="11582" y="11203"/>
                    <a:pt x="9689" y="12338"/>
                  </a:cubicBezTo>
                  <a:cubicBezTo>
                    <a:pt x="7267" y="13777"/>
                    <a:pt x="7343" y="10143"/>
                    <a:pt x="5677" y="9916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7" name="任意多边形: 形状 936"/>
            <p:cNvSpPr/>
            <p:nvPr/>
          </p:nvSpPr>
          <p:spPr>
            <a:xfrm>
              <a:off x="6568239" y="2807514"/>
              <a:ext cx="15139" cy="15139"/>
            </a:xfrm>
            <a:custGeom>
              <a:avLst/>
              <a:gdLst>
                <a:gd name="connsiteX0" fmla="*/ 7771 w 15139"/>
                <a:gd name="connsiteY0" fmla="*/ 5677 h 15139"/>
                <a:gd name="connsiteX1" fmla="*/ 9663 w 15139"/>
                <a:gd name="connsiteY1" fmla="*/ 11354 h 15139"/>
                <a:gd name="connsiteX2" fmla="*/ 6938 w 15139"/>
                <a:gd name="connsiteY2" fmla="*/ 12717 h 15139"/>
                <a:gd name="connsiteX3" fmla="*/ 777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71" y="5677"/>
                  </a:moveTo>
                  <a:cubicBezTo>
                    <a:pt x="7922" y="7721"/>
                    <a:pt x="7393" y="9992"/>
                    <a:pt x="9663" y="11354"/>
                  </a:cubicBezTo>
                  <a:cubicBezTo>
                    <a:pt x="9436" y="13247"/>
                    <a:pt x="8982" y="15593"/>
                    <a:pt x="6938" y="12717"/>
                  </a:cubicBezTo>
                  <a:cubicBezTo>
                    <a:pt x="5349" y="10522"/>
                    <a:pt x="4895" y="7721"/>
                    <a:pt x="7771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8" name="任意多边形: 形状 937"/>
            <p:cNvSpPr/>
            <p:nvPr/>
          </p:nvSpPr>
          <p:spPr>
            <a:xfrm>
              <a:off x="6549592" y="2813379"/>
              <a:ext cx="15139" cy="7570"/>
            </a:xfrm>
            <a:custGeom>
              <a:avLst/>
              <a:gdLst>
                <a:gd name="connsiteX0" fmla="*/ 7494 w 15139"/>
                <a:gd name="connsiteY0" fmla="*/ 9124 h 7569"/>
                <a:gd name="connsiteX1" fmla="*/ 5677 w 15139"/>
                <a:gd name="connsiteY1" fmla="*/ 7231 h 7569"/>
                <a:gd name="connsiteX2" fmla="*/ 11203 w 15139"/>
                <a:gd name="connsiteY2" fmla="*/ 9199 h 7569"/>
                <a:gd name="connsiteX3" fmla="*/ 7494 w 15139"/>
                <a:gd name="connsiteY3" fmla="*/ 9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9124"/>
                  </a:moveTo>
                  <a:cubicBezTo>
                    <a:pt x="6889" y="8518"/>
                    <a:pt x="6283" y="7837"/>
                    <a:pt x="5677" y="7231"/>
                  </a:cubicBezTo>
                  <a:cubicBezTo>
                    <a:pt x="9084" y="3522"/>
                    <a:pt x="9765" y="7383"/>
                    <a:pt x="11203" y="9199"/>
                  </a:cubicBezTo>
                  <a:cubicBezTo>
                    <a:pt x="9992" y="9124"/>
                    <a:pt x="8781" y="9124"/>
                    <a:pt x="7494" y="912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9" name="任意多边形: 形状 938"/>
            <p:cNvSpPr/>
            <p:nvPr/>
          </p:nvSpPr>
          <p:spPr>
            <a:xfrm>
              <a:off x="6483322" y="2719656"/>
              <a:ext cx="37848" cy="37848"/>
            </a:xfrm>
            <a:custGeom>
              <a:avLst/>
              <a:gdLst>
                <a:gd name="connsiteX0" fmla="*/ 9120 w 37847"/>
                <a:gd name="connsiteY0" fmla="*/ 5956 h 37847"/>
                <a:gd name="connsiteX1" fmla="*/ 26228 w 37847"/>
                <a:gd name="connsiteY1" fmla="*/ 5881 h 37847"/>
                <a:gd name="connsiteX2" fmla="*/ 29407 w 37847"/>
                <a:gd name="connsiteY2" fmla="*/ 7243 h 37847"/>
                <a:gd name="connsiteX3" fmla="*/ 32965 w 37847"/>
                <a:gd name="connsiteY3" fmla="*/ 13829 h 37847"/>
                <a:gd name="connsiteX4" fmla="*/ 33721 w 37847"/>
                <a:gd name="connsiteY4" fmla="*/ 21171 h 37847"/>
                <a:gd name="connsiteX5" fmla="*/ 30012 w 37847"/>
                <a:gd name="connsiteY5" fmla="*/ 32601 h 37847"/>
                <a:gd name="connsiteX6" fmla="*/ 25546 w 37847"/>
                <a:gd name="connsiteY6" fmla="*/ 22533 h 37847"/>
                <a:gd name="connsiteX7" fmla="*/ 24714 w 37847"/>
                <a:gd name="connsiteY7" fmla="*/ 22533 h 37847"/>
                <a:gd name="connsiteX8" fmla="*/ 25395 w 37847"/>
                <a:gd name="connsiteY8" fmla="*/ 23139 h 37847"/>
                <a:gd name="connsiteX9" fmla="*/ 20929 w 37847"/>
                <a:gd name="connsiteY9" fmla="*/ 27908 h 37847"/>
                <a:gd name="connsiteX10" fmla="*/ 18582 w 37847"/>
                <a:gd name="connsiteY10" fmla="*/ 27681 h 37847"/>
                <a:gd name="connsiteX11" fmla="*/ 14343 w 37847"/>
                <a:gd name="connsiteY11" fmla="*/ 29649 h 37847"/>
                <a:gd name="connsiteX12" fmla="*/ 10634 w 37847"/>
                <a:gd name="connsiteY12" fmla="*/ 29195 h 37847"/>
                <a:gd name="connsiteX13" fmla="*/ 9120 w 37847"/>
                <a:gd name="connsiteY13" fmla="*/ 595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9120" y="5956"/>
                  </a:moveTo>
                  <a:cubicBezTo>
                    <a:pt x="14798" y="5956"/>
                    <a:pt x="20550" y="5881"/>
                    <a:pt x="26228" y="5881"/>
                  </a:cubicBezTo>
                  <a:cubicBezTo>
                    <a:pt x="27742" y="5275"/>
                    <a:pt x="28574" y="6108"/>
                    <a:pt x="29407" y="7243"/>
                  </a:cubicBezTo>
                  <a:cubicBezTo>
                    <a:pt x="30315" y="9590"/>
                    <a:pt x="31526" y="11785"/>
                    <a:pt x="32965" y="13829"/>
                  </a:cubicBezTo>
                  <a:cubicBezTo>
                    <a:pt x="34630" y="16175"/>
                    <a:pt x="32435" y="18824"/>
                    <a:pt x="33721" y="21171"/>
                  </a:cubicBezTo>
                  <a:cubicBezTo>
                    <a:pt x="37506" y="26621"/>
                    <a:pt x="32207" y="29119"/>
                    <a:pt x="30012" y="32601"/>
                  </a:cubicBezTo>
                  <a:cubicBezTo>
                    <a:pt x="25244" y="30709"/>
                    <a:pt x="26303" y="26167"/>
                    <a:pt x="25546" y="22533"/>
                  </a:cubicBezTo>
                  <a:cubicBezTo>
                    <a:pt x="25546" y="22609"/>
                    <a:pt x="24714" y="22533"/>
                    <a:pt x="24714" y="22533"/>
                  </a:cubicBezTo>
                  <a:cubicBezTo>
                    <a:pt x="24714" y="22533"/>
                    <a:pt x="25395" y="23063"/>
                    <a:pt x="25395" y="23139"/>
                  </a:cubicBezTo>
                  <a:cubicBezTo>
                    <a:pt x="25017" y="25864"/>
                    <a:pt x="23427" y="27302"/>
                    <a:pt x="20929" y="27908"/>
                  </a:cubicBezTo>
                  <a:cubicBezTo>
                    <a:pt x="20172" y="27984"/>
                    <a:pt x="19340" y="27832"/>
                    <a:pt x="18582" y="27681"/>
                  </a:cubicBezTo>
                  <a:cubicBezTo>
                    <a:pt x="16766" y="27454"/>
                    <a:pt x="15782" y="28968"/>
                    <a:pt x="14343" y="29649"/>
                  </a:cubicBezTo>
                  <a:cubicBezTo>
                    <a:pt x="13057" y="30027"/>
                    <a:pt x="11770" y="29952"/>
                    <a:pt x="10634" y="29195"/>
                  </a:cubicBezTo>
                  <a:cubicBezTo>
                    <a:pt x="4881" y="21852"/>
                    <a:pt x="3822" y="14131"/>
                    <a:pt x="9120" y="5956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0" name="任意多边形: 形状 939"/>
            <p:cNvSpPr/>
            <p:nvPr/>
          </p:nvSpPr>
          <p:spPr>
            <a:xfrm>
              <a:off x="6548519" y="2700133"/>
              <a:ext cx="37848" cy="30278"/>
            </a:xfrm>
            <a:custGeom>
              <a:avLst/>
              <a:gdLst>
                <a:gd name="connsiteX0" fmla="*/ 31351 w 37847"/>
                <a:gd name="connsiteY0" fmla="*/ 6479 h 30278"/>
                <a:gd name="connsiteX1" fmla="*/ 35136 w 37847"/>
                <a:gd name="connsiteY1" fmla="*/ 8372 h 30278"/>
                <a:gd name="connsiteX2" fmla="*/ 21889 w 37847"/>
                <a:gd name="connsiteY2" fmla="*/ 20483 h 30278"/>
                <a:gd name="connsiteX3" fmla="*/ 23631 w 37847"/>
                <a:gd name="connsiteY3" fmla="*/ 25403 h 30278"/>
                <a:gd name="connsiteX4" fmla="*/ 18180 w 37847"/>
                <a:gd name="connsiteY4" fmla="*/ 27447 h 30278"/>
                <a:gd name="connsiteX5" fmla="*/ 6902 w 37847"/>
                <a:gd name="connsiteY5" fmla="*/ 27296 h 30278"/>
                <a:gd name="connsiteX6" fmla="*/ 6523 w 37847"/>
                <a:gd name="connsiteY6" fmla="*/ 23587 h 30278"/>
                <a:gd name="connsiteX7" fmla="*/ 7583 w 37847"/>
                <a:gd name="connsiteY7" fmla="*/ 22981 h 30278"/>
                <a:gd name="connsiteX8" fmla="*/ 11141 w 37847"/>
                <a:gd name="connsiteY8" fmla="*/ 15411 h 30278"/>
                <a:gd name="connsiteX9" fmla="*/ 12579 w 37847"/>
                <a:gd name="connsiteY9" fmla="*/ 13519 h 30278"/>
                <a:gd name="connsiteX10" fmla="*/ 17499 w 37847"/>
                <a:gd name="connsiteY10" fmla="*/ 9431 h 30278"/>
                <a:gd name="connsiteX11" fmla="*/ 19694 w 37847"/>
                <a:gd name="connsiteY11" fmla="*/ 6404 h 30278"/>
                <a:gd name="connsiteX12" fmla="*/ 31351 w 37847"/>
                <a:gd name="connsiteY12" fmla="*/ 64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31351" y="6479"/>
                  </a:moveTo>
                  <a:cubicBezTo>
                    <a:pt x="32941" y="6479"/>
                    <a:pt x="34379" y="6707"/>
                    <a:pt x="35136" y="8372"/>
                  </a:cubicBezTo>
                  <a:cubicBezTo>
                    <a:pt x="30140" y="11778"/>
                    <a:pt x="25598" y="15563"/>
                    <a:pt x="21889" y="20483"/>
                  </a:cubicBezTo>
                  <a:cubicBezTo>
                    <a:pt x="19467" y="23738"/>
                    <a:pt x="23555" y="23662"/>
                    <a:pt x="23631" y="25403"/>
                  </a:cubicBezTo>
                  <a:cubicBezTo>
                    <a:pt x="21965" y="26463"/>
                    <a:pt x="20300" y="27523"/>
                    <a:pt x="18180" y="27447"/>
                  </a:cubicBezTo>
                  <a:cubicBezTo>
                    <a:pt x="14396" y="30248"/>
                    <a:pt x="10611" y="28507"/>
                    <a:pt x="6902" y="27296"/>
                  </a:cubicBezTo>
                  <a:cubicBezTo>
                    <a:pt x="4480" y="26539"/>
                    <a:pt x="6372" y="24873"/>
                    <a:pt x="6523" y="23587"/>
                  </a:cubicBezTo>
                  <a:cubicBezTo>
                    <a:pt x="6902" y="23359"/>
                    <a:pt x="7280" y="23208"/>
                    <a:pt x="7583" y="22981"/>
                  </a:cubicBezTo>
                  <a:cubicBezTo>
                    <a:pt x="16440" y="24116"/>
                    <a:pt x="10535" y="18212"/>
                    <a:pt x="11141" y="15411"/>
                  </a:cubicBezTo>
                  <a:cubicBezTo>
                    <a:pt x="11368" y="14579"/>
                    <a:pt x="11822" y="13973"/>
                    <a:pt x="12579" y="13519"/>
                  </a:cubicBezTo>
                  <a:cubicBezTo>
                    <a:pt x="15228" y="13368"/>
                    <a:pt x="16818" y="12005"/>
                    <a:pt x="17499" y="9431"/>
                  </a:cubicBezTo>
                  <a:cubicBezTo>
                    <a:pt x="18029" y="8220"/>
                    <a:pt x="18862" y="7312"/>
                    <a:pt x="19694" y="6404"/>
                  </a:cubicBezTo>
                  <a:cubicBezTo>
                    <a:pt x="23706" y="3830"/>
                    <a:pt x="27567" y="9129"/>
                    <a:pt x="31351" y="6479"/>
                  </a:cubicBezTo>
                  <a:close/>
                </a:path>
              </a:pathLst>
            </a:custGeom>
            <a:solidFill>
              <a:srgbClr val="EDB6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1" name="任意多边形: 形状 940"/>
            <p:cNvSpPr/>
            <p:nvPr/>
          </p:nvSpPr>
          <p:spPr>
            <a:xfrm>
              <a:off x="6491376" y="2733182"/>
              <a:ext cx="22709" cy="30278"/>
            </a:xfrm>
            <a:custGeom>
              <a:avLst/>
              <a:gdLst>
                <a:gd name="connsiteX0" fmla="*/ 16281 w 22708"/>
                <a:gd name="connsiteY0" fmla="*/ 5677 h 30278"/>
                <a:gd name="connsiteX1" fmla="*/ 22034 w 22708"/>
                <a:gd name="connsiteY1" fmla="*/ 19075 h 30278"/>
                <a:gd name="connsiteX2" fmla="*/ 8636 w 22708"/>
                <a:gd name="connsiteY2" fmla="*/ 24752 h 30278"/>
                <a:gd name="connsiteX3" fmla="*/ 10528 w 22708"/>
                <a:gd name="connsiteY3" fmla="*/ 13247 h 30278"/>
                <a:gd name="connsiteX4" fmla="*/ 16281 w 22708"/>
                <a:gd name="connsiteY4" fmla="*/ 7570 h 30278"/>
                <a:gd name="connsiteX5" fmla="*/ 15751 w 22708"/>
                <a:gd name="connsiteY5" fmla="*/ 6283 h 30278"/>
                <a:gd name="connsiteX6" fmla="*/ 16281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6281" y="5677"/>
                  </a:moveTo>
                  <a:cubicBezTo>
                    <a:pt x="20974" y="8932"/>
                    <a:pt x="19082" y="15063"/>
                    <a:pt x="22034" y="19075"/>
                  </a:cubicBezTo>
                  <a:cubicBezTo>
                    <a:pt x="19006" y="24298"/>
                    <a:pt x="14464" y="26039"/>
                    <a:pt x="8636" y="24752"/>
                  </a:cubicBezTo>
                  <a:cubicBezTo>
                    <a:pt x="2278" y="19756"/>
                    <a:pt x="7727" y="16729"/>
                    <a:pt x="10528" y="13247"/>
                  </a:cubicBezTo>
                  <a:cubicBezTo>
                    <a:pt x="14237" y="13171"/>
                    <a:pt x="16205" y="11279"/>
                    <a:pt x="16281" y="7570"/>
                  </a:cubicBezTo>
                  <a:cubicBezTo>
                    <a:pt x="15751" y="7115"/>
                    <a:pt x="15600" y="6661"/>
                    <a:pt x="15751" y="6283"/>
                  </a:cubicBezTo>
                  <a:cubicBezTo>
                    <a:pt x="15903" y="5904"/>
                    <a:pt x="16129" y="5677"/>
                    <a:pt x="16281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2" name="任意多边形: 形状 941"/>
            <p:cNvSpPr/>
            <p:nvPr/>
          </p:nvSpPr>
          <p:spPr>
            <a:xfrm>
              <a:off x="6485024" y="2740463"/>
              <a:ext cx="15139" cy="22709"/>
            </a:xfrm>
            <a:custGeom>
              <a:avLst/>
              <a:gdLst>
                <a:gd name="connsiteX0" fmla="*/ 16880 w 15139"/>
                <a:gd name="connsiteY0" fmla="*/ 6041 h 22708"/>
                <a:gd name="connsiteX1" fmla="*/ 14988 w 15139"/>
                <a:gd name="connsiteY1" fmla="*/ 17547 h 22708"/>
                <a:gd name="connsiteX2" fmla="*/ 9386 w 15139"/>
                <a:gd name="connsiteY2" fmla="*/ 17395 h 22708"/>
                <a:gd name="connsiteX3" fmla="*/ 5677 w 15139"/>
                <a:gd name="connsiteY3" fmla="*/ 11643 h 22708"/>
                <a:gd name="connsiteX4" fmla="*/ 9462 w 15139"/>
                <a:gd name="connsiteY4" fmla="*/ 7933 h 22708"/>
                <a:gd name="connsiteX5" fmla="*/ 13171 w 15139"/>
                <a:gd name="connsiteY5" fmla="*/ 7933 h 22708"/>
                <a:gd name="connsiteX6" fmla="*/ 16880 w 15139"/>
                <a:gd name="connsiteY6" fmla="*/ 6041 h 22708"/>
                <a:gd name="connsiteX7" fmla="*/ 16880 w 15139"/>
                <a:gd name="connsiteY7" fmla="*/ 60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6880" y="6041"/>
                  </a:moveTo>
                  <a:cubicBezTo>
                    <a:pt x="17410" y="10053"/>
                    <a:pt x="10673" y="12853"/>
                    <a:pt x="14988" y="17547"/>
                  </a:cubicBezTo>
                  <a:cubicBezTo>
                    <a:pt x="13095" y="17471"/>
                    <a:pt x="11279" y="17471"/>
                    <a:pt x="9386" y="17395"/>
                  </a:cubicBezTo>
                  <a:cubicBezTo>
                    <a:pt x="9840" y="14367"/>
                    <a:pt x="6434" y="13913"/>
                    <a:pt x="5677" y="11643"/>
                  </a:cubicBezTo>
                  <a:cubicBezTo>
                    <a:pt x="6434" y="9901"/>
                    <a:pt x="7645" y="8615"/>
                    <a:pt x="9462" y="7933"/>
                  </a:cubicBezTo>
                  <a:cubicBezTo>
                    <a:pt x="10673" y="7933"/>
                    <a:pt x="11960" y="7933"/>
                    <a:pt x="13171" y="7933"/>
                  </a:cubicBezTo>
                  <a:cubicBezTo>
                    <a:pt x="14155" y="6949"/>
                    <a:pt x="14685" y="4830"/>
                    <a:pt x="16880" y="6041"/>
                  </a:cubicBezTo>
                  <a:lnTo>
                    <a:pt x="16880" y="6041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3" name="任意多边形: 形状 942"/>
            <p:cNvSpPr/>
            <p:nvPr/>
          </p:nvSpPr>
          <p:spPr>
            <a:xfrm>
              <a:off x="6513669" y="2728216"/>
              <a:ext cx="15139" cy="15139"/>
            </a:xfrm>
            <a:custGeom>
              <a:avLst/>
              <a:gdLst>
                <a:gd name="connsiteX0" fmla="*/ 7386 w 15139"/>
                <a:gd name="connsiteY0" fmla="*/ 10567 h 15139"/>
                <a:gd name="connsiteX1" fmla="*/ 6478 w 15139"/>
                <a:gd name="connsiteY1" fmla="*/ 6101 h 15139"/>
                <a:gd name="connsiteX2" fmla="*/ 11095 w 15139"/>
                <a:gd name="connsiteY2" fmla="*/ 8826 h 15139"/>
                <a:gd name="connsiteX3" fmla="*/ 7386 w 15139"/>
                <a:gd name="connsiteY3" fmla="*/ 10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86" y="10567"/>
                  </a:moveTo>
                  <a:cubicBezTo>
                    <a:pt x="7083" y="9053"/>
                    <a:pt x="4358" y="7539"/>
                    <a:pt x="6478" y="6101"/>
                  </a:cubicBezTo>
                  <a:cubicBezTo>
                    <a:pt x="9051" y="4360"/>
                    <a:pt x="9127" y="8523"/>
                    <a:pt x="11095" y="8826"/>
                  </a:cubicBezTo>
                  <a:cubicBezTo>
                    <a:pt x="10490" y="10719"/>
                    <a:pt x="8976" y="10794"/>
                    <a:pt x="7386" y="1056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4" name="任意多边形: 形状 943"/>
            <p:cNvSpPr/>
            <p:nvPr/>
          </p:nvSpPr>
          <p:spPr>
            <a:xfrm>
              <a:off x="6538011" y="2788288"/>
              <a:ext cx="15139" cy="15139"/>
            </a:xfrm>
            <a:custGeom>
              <a:avLst/>
              <a:gdLst>
                <a:gd name="connsiteX0" fmla="*/ 7721 w 15139"/>
                <a:gd name="connsiteY0" fmla="*/ 5677 h 15139"/>
                <a:gd name="connsiteX1" fmla="*/ 9538 w 15139"/>
                <a:gd name="connsiteY1" fmla="*/ 5828 h 15139"/>
                <a:gd name="connsiteX2" fmla="*/ 5753 w 15139"/>
                <a:gd name="connsiteY2" fmla="*/ 9537 h 15139"/>
                <a:gd name="connsiteX3" fmla="*/ 5677 w 15139"/>
                <a:gd name="connsiteY3" fmla="*/ 7721 h 15139"/>
                <a:gd name="connsiteX4" fmla="*/ 772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21" y="5677"/>
                  </a:moveTo>
                  <a:cubicBezTo>
                    <a:pt x="8326" y="5753"/>
                    <a:pt x="8932" y="5753"/>
                    <a:pt x="9538" y="5828"/>
                  </a:cubicBezTo>
                  <a:cubicBezTo>
                    <a:pt x="12035" y="10900"/>
                    <a:pt x="8024" y="9310"/>
                    <a:pt x="5753" y="9537"/>
                  </a:cubicBezTo>
                  <a:cubicBezTo>
                    <a:pt x="5753" y="8932"/>
                    <a:pt x="5753" y="8326"/>
                    <a:pt x="5677" y="7721"/>
                  </a:cubicBezTo>
                  <a:cubicBezTo>
                    <a:pt x="6358" y="7040"/>
                    <a:pt x="7040" y="6358"/>
                    <a:pt x="772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5" name="任意多边形: 形状 944"/>
            <p:cNvSpPr/>
            <p:nvPr/>
          </p:nvSpPr>
          <p:spPr>
            <a:xfrm>
              <a:off x="6518285" y="2925621"/>
              <a:ext cx="45417" cy="52987"/>
            </a:xfrm>
            <a:custGeom>
              <a:avLst/>
              <a:gdLst>
                <a:gd name="connsiteX0" fmla="*/ 10264 w 45417"/>
                <a:gd name="connsiteY0" fmla="*/ 7245 h 52986"/>
                <a:gd name="connsiteX1" fmla="*/ 19726 w 45417"/>
                <a:gd name="connsiteY1" fmla="*/ 9062 h 52986"/>
                <a:gd name="connsiteX2" fmla="*/ 19802 w 45417"/>
                <a:gd name="connsiteY2" fmla="*/ 12847 h 52986"/>
                <a:gd name="connsiteX3" fmla="*/ 18742 w 45417"/>
                <a:gd name="connsiteY3" fmla="*/ 15117 h 52986"/>
                <a:gd name="connsiteX4" fmla="*/ 21694 w 45417"/>
                <a:gd name="connsiteY4" fmla="*/ 14814 h 52986"/>
                <a:gd name="connsiteX5" fmla="*/ 27371 w 45417"/>
                <a:gd name="connsiteY5" fmla="*/ 16783 h 52986"/>
                <a:gd name="connsiteX6" fmla="*/ 31913 w 45417"/>
                <a:gd name="connsiteY6" fmla="*/ 21173 h 52986"/>
                <a:gd name="connsiteX7" fmla="*/ 30172 w 45417"/>
                <a:gd name="connsiteY7" fmla="*/ 31013 h 52986"/>
                <a:gd name="connsiteX8" fmla="*/ 31535 w 45417"/>
                <a:gd name="connsiteY8" fmla="*/ 35101 h 52986"/>
                <a:gd name="connsiteX9" fmla="*/ 42662 w 45417"/>
                <a:gd name="connsiteY9" fmla="*/ 45244 h 52986"/>
                <a:gd name="connsiteX10" fmla="*/ 19953 w 45417"/>
                <a:gd name="connsiteY10" fmla="*/ 49256 h 52986"/>
                <a:gd name="connsiteX11" fmla="*/ 26993 w 45417"/>
                <a:gd name="connsiteY11" fmla="*/ 44941 h 52986"/>
                <a:gd name="connsiteX12" fmla="*/ 12232 w 45417"/>
                <a:gd name="connsiteY12" fmla="*/ 35782 h 52986"/>
                <a:gd name="connsiteX13" fmla="*/ 13973 w 45417"/>
                <a:gd name="connsiteY13" fmla="*/ 29726 h 52986"/>
                <a:gd name="connsiteX14" fmla="*/ 18666 w 45417"/>
                <a:gd name="connsiteY14" fmla="*/ 27304 h 52986"/>
                <a:gd name="connsiteX15" fmla="*/ 10718 w 45417"/>
                <a:gd name="connsiteY15" fmla="*/ 24882 h 52986"/>
                <a:gd name="connsiteX16" fmla="*/ 8599 w 45417"/>
                <a:gd name="connsiteY16" fmla="*/ 23520 h 52986"/>
                <a:gd name="connsiteX17" fmla="*/ 6025 w 45417"/>
                <a:gd name="connsiteY17" fmla="*/ 18145 h 52986"/>
                <a:gd name="connsiteX18" fmla="*/ 5722 w 45417"/>
                <a:gd name="connsiteY18" fmla="*/ 17010 h 52986"/>
                <a:gd name="connsiteX19" fmla="*/ 5874 w 45417"/>
                <a:gd name="connsiteY19" fmla="*/ 14739 h 52986"/>
                <a:gd name="connsiteX20" fmla="*/ 7009 w 45417"/>
                <a:gd name="connsiteY20" fmla="*/ 12922 h 52986"/>
                <a:gd name="connsiteX21" fmla="*/ 8372 w 45417"/>
                <a:gd name="connsiteY21" fmla="*/ 11408 h 52986"/>
                <a:gd name="connsiteX22" fmla="*/ 9432 w 45417"/>
                <a:gd name="connsiteY22" fmla="*/ 8759 h 52986"/>
                <a:gd name="connsiteX23" fmla="*/ 10264 w 45417"/>
                <a:gd name="connsiteY23" fmla="*/ 724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52986">
                  <a:moveTo>
                    <a:pt x="10264" y="7245"/>
                  </a:moveTo>
                  <a:cubicBezTo>
                    <a:pt x="14276" y="3385"/>
                    <a:pt x="16698" y="7699"/>
                    <a:pt x="19726" y="9062"/>
                  </a:cubicBezTo>
                  <a:cubicBezTo>
                    <a:pt x="19726" y="10348"/>
                    <a:pt x="19802" y="11560"/>
                    <a:pt x="19802" y="12847"/>
                  </a:cubicBezTo>
                  <a:cubicBezTo>
                    <a:pt x="19499" y="13679"/>
                    <a:pt x="18364" y="14663"/>
                    <a:pt x="18742" y="15117"/>
                  </a:cubicBezTo>
                  <a:cubicBezTo>
                    <a:pt x="19575" y="16101"/>
                    <a:pt x="20634" y="14814"/>
                    <a:pt x="21694" y="14814"/>
                  </a:cubicBezTo>
                  <a:cubicBezTo>
                    <a:pt x="23738" y="14966"/>
                    <a:pt x="26084" y="14285"/>
                    <a:pt x="27371" y="16783"/>
                  </a:cubicBezTo>
                  <a:cubicBezTo>
                    <a:pt x="27750" y="19356"/>
                    <a:pt x="30323" y="19810"/>
                    <a:pt x="31913" y="21173"/>
                  </a:cubicBezTo>
                  <a:cubicBezTo>
                    <a:pt x="36984" y="25639"/>
                    <a:pt x="36530" y="27759"/>
                    <a:pt x="30172" y="31013"/>
                  </a:cubicBezTo>
                  <a:cubicBezTo>
                    <a:pt x="27977" y="32149"/>
                    <a:pt x="27977" y="32149"/>
                    <a:pt x="31535" y="35101"/>
                  </a:cubicBezTo>
                  <a:cubicBezTo>
                    <a:pt x="36682" y="36842"/>
                    <a:pt x="37439" y="43503"/>
                    <a:pt x="42662" y="45244"/>
                  </a:cubicBezTo>
                  <a:cubicBezTo>
                    <a:pt x="35849" y="50997"/>
                    <a:pt x="28204" y="51603"/>
                    <a:pt x="19953" y="49256"/>
                  </a:cubicBezTo>
                  <a:cubicBezTo>
                    <a:pt x="21013" y="45774"/>
                    <a:pt x="25479" y="48499"/>
                    <a:pt x="26993" y="44941"/>
                  </a:cubicBezTo>
                  <a:cubicBezTo>
                    <a:pt x="23889" y="39188"/>
                    <a:pt x="17228" y="38734"/>
                    <a:pt x="12232" y="35782"/>
                  </a:cubicBezTo>
                  <a:cubicBezTo>
                    <a:pt x="13822" y="34041"/>
                    <a:pt x="12308" y="31392"/>
                    <a:pt x="13973" y="29726"/>
                  </a:cubicBezTo>
                  <a:cubicBezTo>
                    <a:pt x="15411" y="28591"/>
                    <a:pt x="18061" y="29878"/>
                    <a:pt x="18666" y="27304"/>
                  </a:cubicBezTo>
                  <a:cubicBezTo>
                    <a:pt x="16471" y="24958"/>
                    <a:pt x="13065" y="26547"/>
                    <a:pt x="10718" y="24882"/>
                  </a:cubicBezTo>
                  <a:cubicBezTo>
                    <a:pt x="9961" y="24503"/>
                    <a:pt x="9204" y="24049"/>
                    <a:pt x="8599" y="23520"/>
                  </a:cubicBezTo>
                  <a:cubicBezTo>
                    <a:pt x="7009" y="22081"/>
                    <a:pt x="6782" y="19962"/>
                    <a:pt x="6025" y="18145"/>
                  </a:cubicBezTo>
                  <a:cubicBezTo>
                    <a:pt x="5949" y="17767"/>
                    <a:pt x="5874" y="17388"/>
                    <a:pt x="5722" y="17010"/>
                  </a:cubicBezTo>
                  <a:cubicBezTo>
                    <a:pt x="5647" y="16253"/>
                    <a:pt x="5647" y="15496"/>
                    <a:pt x="5874" y="14739"/>
                  </a:cubicBezTo>
                  <a:cubicBezTo>
                    <a:pt x="6176" y="14058"/>
                    <a:pt x="6555" y="13452"/>
                    <a:pt x="7009" y="12922"/>
                  </a:cubicBezTo>
                  <a:cubicBezTo>
                    <a:pt x="7463" y="12392"/>
                    <a:pt x="7918" y="11938"/>
                    <a:pt x="8372" y="11408"/>
                  </a:cubicBezTo>
                  <a:cubicBezTo>
                    <a:pt x="8902" y="10576"/>
                    <a:pt x="9280" y="9743"/>
                    <a:pt x="9432" y="8759"/>
                  </a:cubicBezTo>
                  <a:cubicBezTo>
                    <a:pt x="9356" y="8153"/>
                    <a:pt x="9734" y="7624"/>
                    <a:pt x="10264" y="724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6" name="任意多边形: 形状 945"/>
            <p:cNvSpPr/>
            <p:nvPr/>
          </p:nvSpPr>
          <p:spPr>
            <a:xfrm>
              <a:off x="6509474" y="2935218"/>
              <a:ext cx="15139" cy="15139"/>
            </a:xfrm>
            <a:custGeom>
              <a:avLst/>
              <a:gdLst>
                <a:gd name="connsiteX0" fmla="*/ 5677 w 15139"/>
                <a:gd name="connsiteY0" fmla="*/ 10819 h 15139"/>
                <a:gd name="connsiteX1" fmla="*/ 7494 w 15139"/>
                <a:gd name="connsiteY1" fmla="*/ 7034 h 15139"/>
                <a:gd name="connsiteX2" fmla="*/ 15139 w 15139"/>
                <a:gd name="connsiteY2" fmla="*/ 7109 h 15139"/>
                <a:gd name="connsiteX3" fmla="*/ 15291 w 15139"/>
                <a:gd name="connsiteY3" fmla="*/ 7109 h 15139"/>
                <a:gd name="connsiteX4" fmla="*/ 13398 w 15139"/>
                <a:gd name="connsiteY4" fmla="*/ 10894 h 15139"/>
                <a:gd name="connsiteX5" fmla="*/ 5677 w 15139"/>
                <a:gd name="connsiteY5" fmla="*/ 10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19"/>
                  </a:moveTo>
                  <a:cubicBezTo>
                    <a:pt x="5677" y="9229"/>
                    <a:pt x="5980" y="7866"/>
                    <a:pt x="7494" y="7034"/>
                  </a:cubicBezTo>
                  <a:cubicBezTo>
                    <a:pt x="10068" y="5444"/>
                    <a:pt x="12566" y="4990"/>
                    <a:pt x="15139" y="7109"/>
                  </a:cubicBezTo>
                  <a:lnTo>
                    <a:pt x="15291" y="7109"/>
                  </a:lnTo>
                  <a:cubicBezTo>
                    <a:pt x="16275" y="9153"/>
                    <a:pt x="15063" y="10137"/>
                    <a:pt x="13398" y="10894"/>
                  </a:cubicBezTo>
                  <a:cubicBezTo>
                    <a:pt x="10824" y="13089"/>
                    <a:pt x="8251" y="10819"/>
                    <a:pt x="5677" y="10819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7" name="任意多边形: 形状 946"/>
            <p:cNvSpPr/>
            <p:nvPr/>
          </p:nvSpPr>
          <p:spPr>
            <a:xfrm>
              <a:off x="6521011" y="2946643"/>
              <a:ext cx="15139" cy="15139"/>
            </a:xfrm>
            <a:custGeom>
              <a:avLst/>
              <a:gdLst>
                <a:gd name="connsiteX0" fmla="*/ 11398 w 15139"/>
                <a:gd name="connsiteY0" fmla="*/ 9008 h 15139"/>
                <a:gd name="connsiteX1" fmla="*/ 9430 w 15139"/>
                <a:gd name="connsiteY1" fmla="*/ 14761 h 15139"/>
                <a:gd name="connsiteX2" fmla="*/ 5721 w 15139"/>
                <a:gd name="connsiteY2" fmla="*/ 7115 h 15139"/>
                <a:gd name="connsiteX3" fmla="*/ 6478 w 15139"/>
                <a:gd name="connsiteY3" fmla="*/ 6283 h 15139"/>
                <a:gd name="connsiteX4" fmla="*/ 8673 w 15139"/>
                <a:gd name="connsiteY4" fmla="*/ 5677 h 15139"/>
                <a:gd name="connsiteX5" fmla="*/ 11777 w 15139"/>
                <a:gd name="connsiteY5" fmla="*/ 6964 h 15139"/>
                <a:gd name="connsiteX6" fmla="*/ 11398 w 15139"/>
                <a:gd name="connsiteY6" fmla="*/ 90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98" y="9008"/>
                  </a:moveTo>
                  <a:cubicBezTo>
                    <a:pt x="10414" y="10824"/>
                    <a:pt x="14956" y="14534"/>
                    <a:pt x="9430" y="14761"/>
                  </a:cubicBezTo>
                  <a:cubicBezTo>
                    <a:pt x="8446" y="12111"/>
                    <a:pt x="5267" y="10446"/>
                    <a:pt x="5721" y="7115"/>
                  </a:cubicBezTo>
                  <a:cubicBezTo>
                    <a:pt x="5948" y="6813"/>
                    <a:pt x="6251" y="6585"/>
                    <a:pt x="6478" y="6283"/>
                  </a:cubicBezTo>
                  <a:cubicBezTo>
                    <a:pt x="7160" y="5980"/>
                    <a:pt x="7916" y="5753"/>
                    <a:pt x="8673" y="5677"/>
                  </a:cubicBezTo>
                  <a:cubicBezTo>
                    <a:pt x="9884" y="5753"/>
                    <a:pt x="10944" y="6056"/>
                    <a:pt x="11777" y="6964"/>
                  </a:cubicBezTo>
                  <a:cubicBezTo>
                    <a:pt x="12079" y="7721"/>
                    <a:pt x="12004" y="8402"/>
                    <a:pt x="11398" y="9008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8" name="任意多边形: 形状 947"/>
            <p:cNvSpPr/>
            <p:nvPr/>
          </p:nvSpPr>
          <p:spPr>
            <a:xfrm>
              <a:off x="6517195" y="2936651"/>
              <a:ext cx="15139" cy="22709"/>
            </a:xfrm>
            <a:custGeom>
              <a:avLst/>
              <a:gdLst>
                <a:gd name="connsiteX0" fmla="*/ 5677 w 15139"/>
                <a:gd name="connsiteY0" fmla="*/ 9462 h 22708"/>
                <a:gd name="connsiteX1" fmla="*/ 7570 w 15139"/>
                <a:gd name="connsiteY1" fmla="*/ 5677 h 22708"/>
                <a:gd name="connsiteX2" fmla="*/ 9462 w 15139"/>
                <a:gd name="connsiteY2" fmla="*/ 11354 h 22708"/>
                <a:gd name="connsiteX3" fmla="*/ 9462 w 15139"/>
                <a:gd name="connsiteY3" fmla="*/ 17031 h 22708"/>
                <a:gd name="connsiteX4" fmla="*/ 9462 w 15139"/>
                <a:gd name="connsiteY4" fmla="*/ 17031 h 22708"/>
                <a:gd name="connsiteX5" fmla="*/ 5677 w 15139"/>
                <a:gd name="connsiteY5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10068" y="6964"/>
                    <a:pt x="9310" y="9311"/>
                    <a:pt x="9462" y="11354"/>
                  </a:cubicBezTo>
                  <a:cubicBezTo>
                    <a:pt x="10976" y="13247"/>
                    <a:pt x="10976" y="15139"/>
                    <a:pt x="9462" y="17031"/>
                  </a:cubicBezTo>
                  <a:lnTo>
                    <a:pt x="9462" y="17031"/>
                  </a:lnTo>
                  <a:cubicBezTo>
                    <a:pt x="6585" y="15366"/>
                    <a:pt x="6207" y="12338"/>
                    <a:pt x="5677" y="9462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9" name="任意多边形: 形状 948"/>
            <p:cNvSpPr/>
            <p:nvPr/>
          </p:nvSpPr>
          <p:spPr>
            <a:xfrm>
              <a:off x="6507657" y="2944296"/>
              <a:ext cx="7570" cy="15139"/>
            </a:xfrm>
            <a:custGeom>
              <a:avLst/>
              <a:gdLst>
                <a:gd name="connsiteX0" fmla="*/ 5677 w 7569"/>
                <a:gd name="connsiteY0" fmla="*/ 13247 h 15139"/>
                <a:gd name="connsiteX1" fmla="*/ 7494 w 7569"/>
                <a:gd name="connsiteY1" fmla="*/ 7494 h 15139"/>
                <a:gd name="connsiteX2" fmla="*/ 7645 w 7569"/>
                <a:gd name="connsiteY2" fmla="*/ 5677 h 15139"/>
                <a:gd name="connsiteX3" fmla="*/ 5677 w 756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3247"/>
                  </a:moveTo>
                  <a:cubicBezTo>
                    <a:pt x="6283" y="11354"/>
                    <a:pt x="6888" y="9386"/>
                    <a:pt x="7494" y="7494"/>
                  </a:cubicBezTo>
                  <a:cubicBezTo>
                    <a:pt x="7570" y="6888"/>
                    <a:pt x="7645" y="6283"/>
                    <a:pt x="7645" y="5677"/>
                  </a:cubicBezTo>
                  <a:cubicBezTo>
                    <a:pt x="11279" y="9311"/>
                    <a:pt x="8780" y="11354"/>
                    <a:pt x="5677" y="1324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0" name="任意多边形: 形状 949"/>
            <p:cNvSpPr/>
            <p:nvPr/>
          </p:nvSpPr>
          <p:spPr>
            <a:xfrm>
              <a:off x="6508422" y="2940360"/>
              <a:ext cx="7570" cy="7570"/>
            </a:xfrm>
            <a:custGeom>
              <a:avLst/>
              <a:gdLst>
                <a:gd name="connsiteX0" fmla="*/ 6729 w 7569"/>
                <a:gd name="connsiteY0" fmla="*/ 7797 h 7569"/>
                <a:gd name="connsiteX1" fmla="*/ 6729 w 7569"/>
                <a:gd name="connsiteY1" fmla="*/ 5677 h 7569"/>
                <a:gd name="connsiteX2" fmla="*/ 6729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29" y="7797"/>
                  </a:moveTo>
                  <a:cubicBezTo>
                    <a:pt x="5442" y="7115"/>
                    <a:pt x="5215" y="6358"/>
                    <a:pt x="6729" y="5677"/>
                  </a:cubicBezTo>
                  <a:cubicBezTo>
                    <a:pt x="6729" y="6434"/>
                    <a:pt x="6729" y="7115"/>
                    <a:pt x="6729" y="779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1" name="任意多边形: 形状 950"/>
            <p:cNvSpPr/>
            <p:nvPr/>
          </p:nvSpPr>
          <p:spPr>
            <a:xfrm>
              <a:off x="6407503" y="3023608"/>
              <a:ext cx="37848" cy="52987"/>
            </a:xfrm>
            <a:custGeom>
              <a:avLst/>
              <a:gdLst>
                <a:gd name="connsiteX0" fmla="*/ 8942 w 37847"/>
                <a:gd name="connsiteY0" fmla="*/ 27040 h 52986"/>
                <a:gd name="connsiteX1" fmla="*/ 8714 w 37847"/>
                <a:gd name="connsiteY1" fmla="*/ 7965 h 52986"/>
                <a:gd name="connsiteX2" fmla="*/ 29758 w 37847"/>
                <a:gd name="connsiteY2" fmla="*/ 12961 h 52986"/>
                <a:gd name="connsiteX3" fmla="*/ 33921 w 37847"/>
                <a:gd name="connsiteY3" fmla="*/ 20606 h 52986"/>
                <a:gd name="connsiteX4" fmla="*/ 25519 w 37847"/>
                <a:gd name="connsiteY4" fmla="*/ 22725 h 52986"/>
                <a:gd name="connsiteX5" fmla="*/ 22718 w 37847"/>
                <a:gd name="connsiteY5" fmla="*/ 35745 h 52986"/>
                <a:gd name="connsiteX6" fmla="*/ 23475 w 37847"/>
                <a:gd name="connsiteY6" fmla="*/ 38319 h 52986"/>
                <a:gd name="connsiteX7" fmla="*/ 17874 w 37847"/>
                <a:gd name="connsiteY7" fmla="*/ 48765 h 52986"/>
                <a:gd name="connsiteX8" fmla="*/ 11742 w 37847"/>
                <a:gd name="connsiteY8" fmla="*/ 41649 h 52986"/>
                <a:gd name="connsiteX9" fmla="*/ 10607 w 37847"/>
                <a:gd name="connsiteY9" fmla="*/ 30900 h 52986"/>
                <a:gd name="connsiteX10" fmla="*/ 10758 w 37847"/>
                <a:gd name="connsiteY10" fmla="*/ 29084 h 52986"/>
                <a:gd name="connsiteX11" fmla="*/ 8942 w 37847"/>
                <a:gd name="connsiteY11" fmla="*/ 2704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52986">
                  <a:moveTo>
                    <a:pt x="8942" y="27040"/>
                  </a:moveTo>
                  <a:cubicBezTo>
                    <a:pt x="4475" y="20757"/>
                    <a:pt x="4778" y="14399"/>
                    <a:pt x="8714" y="7965"/>
                  </a:cubicBezTo>
                  <a:cubicBezTo>
                    <a:pt x="17041" y="4256"/>
                    <a:pt x="24308" y="4483"/>
                    <a:pt x="29758" y="12961"/>
                  </a:cubicBezTo>
                  <a:cubicBezTo>
                    <a:pt x="31347" y="15459"/>
                    <a:pt x="35586" y="16973"/>
                    <a:pt x="33921" y="20606"/>
                  </a:cubicBezTo>
                  <a:cubicBezTo>
                    <a:pt x="32331" y="23937"/>
                    <a:pt x="28622" y="23104"/>
                    <a:pt x="25519" y="22725"/>
                  </a:cubicBezTo>
                  <a:cubicBezTo>
                    <a:pt x="21280" y="26359"/>
                    <a:pt x="20977" y="30825"/>
                    <a:pt x="22718" y="35745"/>
                  </a:cubicBezTo>
                  <a:cubicBezTo>
                    <a:pt x="23097" y="36578"/>
                    <a:pt x="23399" y="37410"/>
                    <a:pt x="23475" y="38319"/>
                  </a:cubicBezTo>
                  <a:cubicBezTo>
                    <a:pt x="23021" y="42558"/>
                    <a:pt x="22415" y="46721"/>
                    <a:pt x="17874" y="48765"/>
                  </a:cubicBezTo>
                  <a:cubicBezTo>
                    <a:pt x="13181" y="48689"/>
                    <a:pt x="11364" y="46115"/>
                    <a:pt x="11742" y="41649"/>
                  </a:cubicBezTo>
                  <a:cubicBezTo>
                    <a:pt x="12045" y="38016"/>
                    <a:pt x="10001" y="34609"/>
                    <a:pt x="10607" y="30900"/>
                  </a:cubicBezTo>
                  <a:cubicBezTo>
                    <a:pt x="10682" y="30295"/>
                    <a:pt x="10682" y="29689"/>
                    <a:pt x="10758" y="29084"/>
                  </a:cubicBezTo>
                  <a:cubicBezTo>
                    <a:pt x="10834" y="27721"/>
                    <a:pt x="9472" y="27721"/>
                    <a:pt x="8942" y="27040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2" name="任意多边形: 形状 951"/>
            <p:cNvSpPr/>
            <p:nvPr/>
          </p:nvSpPr>
          <p:spPr>
            <a:xfrm>
              <a:off x="6391424" y="3057675"/>
              <a:ext cx="45417" cy="45417"/>
            </a:xfrm>
            <a:custGeom>
              <a:avLst/>
              <a:gdLst>
                <a:gd name="connsiteX0" fmla="*/ 28654 w 45417"/>
                <a:gd name="connsiteY0" fmla="*/ 6219 h 45417"/>
                <a:gd name="connsiteX1" fmla="*/ 34483 w 45417"/>
                <a:gd name="connsiteY1" fmla="*/ 13940 h 45417"/>
                <a:gd name="connsiteX2" fmla="*/ 39403 w 45417"/>
                <a:gd name="connsiteY2" fmla="*/ 12880 h 45417"/>
                <a:gd name="connsiteX3" fmla="*/ 40765 w 45417"/>
                <a:gd name="connsiteY3" fmla="*/ 14924 h 45417"/>
                <a:gd name="connsiteX4" fmla="*/ 36980 w 45417"/>
                <a:gd name="connsiteY4" fmla="*/ 18330 h 45417"/>
                <a:gd name="connsiteX5" fmla="*/ 26081 w 45417"/>
                <a:gd name="connsiteY5" fmla="*/ 26430 h 45417"/>
                <a:gd name="connsiteX6" fmla="*/ 25551 w 45417"/>
                <a:gd name="connsiteY6" fmla="*/ 27035 h 45417"/>
                <a:gd name="connsiteX7" fmla="*/ 26459 w 45417"/>
                <a:gd name="connsiteY7" fmla="*/ 26960 h 45417"/>
                <a:gd name="connsiteX8" fmla="*/ 22750 w 45417"/>
                <a:gd name="connsiteY8" fmla="*/ 39071 h 45417"/>
                <a:gd name="connsiteX9" fmla="*/ 19344 w 45417"/>
                <a:gd name="connsiteY9" fmla="*/ 42402 h 45417"/>
                <a:gd name="connsiteX10" fmla="*/ 19268 w 45417"/>
                <a:gd name="connsiteY10" fmla="*/ 42477 h 45417"/>
                <a:gd name="connsiteX11" fmla="*/ 5870 w 45417"/>
                <a:gd name="connsiteY11" fmla="*/ 34908 h 45417"/>
                <a:gd name="connsiteX12" fmla="*/ 11774 w 45417"/>
                <a:gd name="connsiteY12" fmla="*/ 14016 h 45417"/>
                <a:gd name="connsiteX13" fmla="*/ 26156 w 45417"/>
                <a:gd name="connsiteY13" fmla="*/ 10534 h 45417"/>
                <a:gd name="connsiteX14" fmla="*/ 27064 w 45417"/>
                <a:gd name="connsiteY14" fmla="*/ 6446 h 45417"/>
                <a:gd name="connsiteX15" fmla="*/ 28654 w 45417"/>
                <a:gd name="connsiteY15" fmla="*/ 621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28654" y="6219"/>
                  </a:moveTo>
                  <a:cubicBezTo>
                    <a:pt x="27973" y="10761"/>
                    <a:pt x="30925" y="12578"/>
                    <a:pt x="34483" y="13940"/>
                  </a:cubicBezTo>
                  <a:cubicBezTo>
                    <a:pt x="35921" y="12653"/>
                    <a:pt x="37586" y="12426"/>
                    <a:pt x="39403" y="12880"/>
                  </a:cubicBezTo>
                  <a:cubicBezTo>
                    <a:pt x="40236" y="13335"/>
                    <a:pt x="40690" y="14016"/>
                    <a:pt x="40765" y="14924"/>
                  </a:cubicBezTo>
                  <a:cubicBezTo>
                    <a:pt x="40084" y="16741"/>
                    <a:pt x="38494" y="17498"/>
                    <a:pt x="36980" y="18330"/>
                  </a:cubicBezTo>
                  <a:cubicBezTo>
                    <a:pt x="33574" y="21434"/>
                    <a:pt x="28578" y="22342"/>
                    <a:pt x="26081" y="26430"/>
                  </a:cubicBezTo>
                  <a:cubicBezTo>
                    <a:pt x="26005" y="26657"/>
                    <a:pt x="25475" y="26581"/>
                    <a:pt x="25551" y="27035"/>
                  </a:cubicBezTo>
                  <a:cubicBezTo>
                    <a:pt x="26686" y="26506"/>
                    <a:pt x="25248" y="27414"/>
                    <a:pt x="26459" y="26960"/>
                  </a:cubicBezTo>
                  <a:cubicBezTo>
                    <a:pt x="31606" y="33015"/>
                    <a:pt x="27746" y="36195"/>
                    <a:pt x="22750" y="39071"/>
                  </a:cubicBezTo>
                  <a:cubicBezTo>
                    <a:pt x="21766" y="40358"/>
                    <a:pt x="20555" y="41418"/>
                    <a:pt x="19344" y="42402"/>
                  </a:cubicBezTo>
                  <a:lnTo>
                    <a:pt x="19268" y="42477"/>
                  </a:lnTo>
                  <a:cubicBezTo>
                    <a:pt x="15710" y="35741"/>
                    <a:pt x="15710" y="35741"/>
                    <a:pt x="5870" y="34908"/>
                  </a:cubicBezTo>
                  <a:cubicBezTo>
                    <a:pt x="4507" y="27035"/>
                    <a:pt x="10790" y="21283"/>
                    <a:pt x="11774" y="14016"/>
                  </a:cubicBezTo>
                  <a:cubicBezTo>
                    <a:pt x="16997" y="15000"/>
                    <a:pt x="20479" y="8717"/>
                    <a:pt x="26156" y="10534"/>
                  </a:cubicBezTo>
                  <a:cubicBezTo>
                    <a:pt x="26913" y="10761"/>
                    <a:pt x="26762" y="7884"/>
                    <a:pt x="27064" y="6446"/>
                  </a:cubicBezTo>
                  <a:cubicBezTo>
                    <a:pt x="27443" y="5462"/>
                    <a:pt x="28048" y="5462"/>
                    <a:pt x="28654" y="6219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3" name="任意多边形: 形状 952"/>
            <p:cNvSpPr/>
            <p:nvPr/>
          </p:nvSpPr>
          <p:spPr>
            <a:xfrm>
              <a:off x="6410540" y="3017108"/>
              <a:ext cx="37848" cy="37848"/>
            </a:xfrm>
            <a:custGeom>
              <a:avLst/>
              <a:gdLst>
                <a:gd name="connsiteX0" fmla="*/ 21044 w 37847"/>
                <a:gd name="connsiteY0" fmla="*/ 27863 h 37847"/>
                <a:gd name="connsiteX1" fmla="*/ 30884 w 37847"/>
                <a:gd name="connsiteY1" fmla="*/ 26500 h 37847"/>
                <a:gd name="connsiteX2" fmla="*/ 19984 w 37847"/>
                <a:gd name="connsiteY2" fmla="*/ 15449 h 37847"/>
                <a:gd name="connsiteX3" fmla="*/ 14382 w 37847"/>
                <a:gd name="connsiteY3" fmla="*/ 13708 h 37847"/>
                <a:gd name="connsiteX4" fmla="*/ 5677 w 37847"/>
                <a:gd name="connsiteY4" fmla="*/ 14389 h 37847"/>
                <a:gd name="connsiteX5" fmla="*/ 12944 w 37847"/>
                <a:gd name="connsiteY5" fmla="*/ 6365 h 37847"/>
                <a:gd name="connsiteX6" fmla="*/ 16350 w 37847"/>
                <a:gd name="connsiteY6" fmla="*/ 6895 h 37847"/>
                <a:gd name="connsiteX7" fmla="*/ 24904 w 37847"/>
                <a:gd name="connsiteY7" fmla="*/ 7047 h 37847"/>
                <a:gd name="connsiteX8" fmla="*/ 30581 w 37847"/>
                <a:gd name="connsiteY8" fmla="*/ 11740 h 37847"/>
                <a:gd name="connsiteX9" fmla="*/ 35577 w 37847"/>
                <a:gd name="connsiteY9" fmla="*/ 28242 h 37847"/>
                <a:gd name="connsiteX10" fmla="*/ 38075 w 37847"/>
                <a:gd name="connsiteY10" fmla="*/ 31648 h 37847"/>
                <a:gd name="connsiteX11" fmla="*/ 38075 w 37847"/>
                <a:gd name="connsiteY11" fmla="*/ 35432 h 37847"/>
                <a:gd name="connsiteX12" fmla="*/ 35274 w 37847"/>
                <a:gd name="connsiteY12" fmla="*/ 38385 h 37847"/>
                <a:gd name="connsiteX13" fmla="*/ 32928 w 37847"/>
                <a:gd name="connsiteY13" fmla="*/ 37401 h 37847"/>
                <a:gd name="connsiteX14" fmla="*/ 25434 w 37847"/>
                <a:gd name="connsiteY14" fmla="*/ 33237 h 37847"/>
                <a:gd name="connsiteX15" fmla="*/ 21044 w 37847"/>
                <a:gd name="connsiteY15" fmla="*/ 2786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1044" y="27863"/>
                  </a:moveTo>
                  <a:cubicBezTo>
                    <a:pt x="23996" y="27485"/>
                    <a:pt x="26872" y="27030"/>
                    <a:pt x="30884" y="26500"/>
                  </a:cubicBezTo>
                  <a:cubicBezTo>
                    <a:pt x="26721" y="22564"/>
                    <a:pt x="22709" y="19612"/>
                    <a:pt x="19984" y="15449"/>
                  </a:cubicBezTo>
                  <a:cubicBezTo>
                    <a:pt x="19000" y="13935"/>
                    <a:pt x="16275" y="11740"/>
                    <a:pt x="14382" y="13708"/>
                  </a:cubicBezTo>
                  <a:cubicBezTo>
                    <a:pt x="11354" y="16811"/>
                    <a:pt x="8478" y="13481"/>
                    <a:pt x="5677" y="14389"/>
                  </a:cubicBezTo>
                  <a:cubicBezTo>
                    <a:pt x="7191" y="10983"/>
                    <a:pt x="13928" y="12648"/>
                    <a:pt x="12944" y="6365"/>
                  </a:cubicBezTo>
                  <a:cubicBezTo>
                    <a:pt x="12717" y="4776"/>
                    <a:pt x="15139" y="6365"/>
                    <a:pt x="16350" y="6895"/>
                  </a:cubicBezTo>
                  <a:cubicBezTo>
                    <a:pt x="19151" y="8031"/>
                    <a:pt x="22028" y="11816"/>
                    <a:pt x="24904" y="7047"/>
                  </a:cubicBezTo>
                  <a:cubicBezTo>
                    <a:pt x="27402" y="7879"/>
                    <a:pt x="28537" y="10453"/>
                    <a:pt x="30581" y="11740"/>
                  </a:cubicBezTo>
                  <a:cubicBezTo>
                    <a:pt x="37394" y="15752"/>
                    <a:pt x="42465" y="20066"/>
                    <a:pt x="35577" y="28242"/>
                  </a:cubicBezTo>
                  <a:cubicBezTo>
                    <a:pt x="35350" y="28469"/>
                    <a:pt x="37242" y="30512"/>
                    <a:pt x="38075" y="31648"/>
                  </a:cubicBezTo>
                  <a:cubicBezTo>
                    <a:pt x="38075" y="32935"/>
                    <a:pt x="38075" y="34146"/>
                    <a:pt x="38075" y="35432"/>
                  </a:cubicBezTo>
                  <a:cubicBezTo>
                    <a:pt x="38832" y="38006"/>
                    <a:pt x="37015" y="38158"/>
                    <a:pt x="35274" y="38385"/>
                  </a:cubicBezTo>
                  <a:cubicBezTo>
                    <a:pt x="34441" y="38233"/>
                    <a:pt x="33685" y="37931"/>
                    <a:pt x="32928" y="37401"/>
                  </a:cubicBezTo>
                  <a:cubicBezTo>
                    <a:pt x="30884" y="35205"/>
                    <a:pt x="28159" y="34146"/>
                    <a:pt x="25434" y="33237"/>
                  </a:cubicBezTo>
                  <a:cubicBezTo>
                    <a:pt x="23541" y="31951"/>
                    <a:pt x="20286" y="31572"/>
                    <a:pt x="21044" y="278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4" name="任意多边形: 形状 953"/>
            <p:cNvSpPr/>
            <p:nvPr/>
          </p:nvSpPr>
          <p:spPr>
            <a:xfrm>
              <a:off x="6409386" y="3048756"/>
              <a:ext cx="15139" cy="15139"/>
            </a:xfrm>
            <a:custGeom>
              <a:avLst/>
              <a:gdLst>
                <a:gd name="connsiteX0" fmla="*/ 10692 w 15139"/>
                <a:gd name="connsiteY0" fmla="*/ 15139 h 15139"/>
                <a:gd name="connsiteX1" fmla="*/ 8951 w 15139"/>
                <a:gd name="connsiteY1" fmla="*/ 15291 h 15139"/>
                <a:gd name="connsiteX2" fmla="*/ 8648 w 15139"/>
                <a:gd name="connsiteY2" fmla="*/ 5677 h 15139"/>
                <a:gd name="connsiteX3" fmla="*/ 10692 w 15139"/>
                <a:gd name="connsiteY3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692" y="15139"/>
                  </a:moveTo>
                  <a:cubicBezTo>
                    <a:pt x="10162" y="15215"/>
                    <a:pt x="9556" y="15291"/>
                    <a:pt x="8951" y="15291"/>
                  </a:cubicBezTo>
                  <a:cubicBezTo>
                    <a:pt x="4485" y="12187"/>
                    <a:pt x="4788" y="9008"/>
                    <a:pt x="8648" y="5677"/>
                  </a:cubicBezTo>
                  <a:cubicBezTo>
                    <a:pt x="13720" y="7948"/>
                    <a:pt x="11524" y="11657"/>
                    <a:pt x="10692" y="1513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5" name="任意多边形: 形状 954"/>
            <p:cNvSpPr/>
            <p:nvPr/>
          </p:nvSpPr>
          <p:spPr>
            <a:xfrm>
              <a:off x="6410767" y="304497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251 w 7569"/>
                <a:gd name="connsiteY1" fmla="*/ 6359 h 7569"/>
                <a:gd name="connsiteX2" fmla="*/ 7418 w 7569"/>
                <a:gd name="connsiteY2" fmla="*/ 7645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570" y="5904"/>
                    <a:pt x="8251" y="6359"/>
                  </a:cubicBezTo>
                  <a:cubicBezTo>
                    <a:pt x="8705" y="6661"/>
                    <a:pt x="8175" y="7494"/>
                    <a:pt x="7418" y="7645"/>
                  </a:cubicBezTo>
                  <a:cubicBezTo>
                    <a:pt x="6434" y="7342"/>
                    <a:pt x="5828" y="6661"/>
                    <a:pt x="567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6" name="任意多边形: 形状 955"/>
            <p:cNvSpPr/>
            <p:nvPr/>
          </p:nvSpPr>
          <p:spPr>
            <a:xfrm>
              <a:off x="6448727" y="2891555"/>
              <a:ext cx="22709" cy="30278"/>
            </a:xfrm>
            <a:custGeom>
              <a:avLst/>
              <a:gdLst>
                <a:gd name="connsiteX0" fmla="*/ 11394 w 22708"/>
                <a:gd name="connsiteY0" fmla="*/ 7097 h 30278"/>
                <a:gd name="connsiteX1" fmla="*/ 18963 w 22708"/>
                <a:gd name="connsiteY1" fmla="*/ 7097 h 30278"/>
                <a:gd name="connsiteX2" fmla="*/ 13286 w 22708"/>
                <a:gd name="connsiteY2" fmla="*/ 14667 h 30278"/>
                <a:gd name="connsiteX3" fmla="*/ 14346 w 22708"/>
                <a:gd name="connsiteY3" fmla="*/ 28519 h 30278"/>
                <a:gd name="connsiteX4" fmla="*/ 7534 w 22708"/>
                <a:gd name="connsiteY4" fmla="*/ 22312 h 30278"/>
                <a:gd name="connsiteX5" fmla="*/ 7609 w 22708"/>
                <a:gd name="connsiteY5" fmla="*/ 12850 h 30278"/>
                <a:gd name="connsiteX6" fmla="*/ 7609 w 22708"/>
                <a:gd name="connsiteY6" fmla="*/ 12850 h 30278"/>
                <a:gd name="connsiteX7" fmla="*/ 9426 w 22708"/>
                <a:gd name="connsiteY7" fmla="*/ 10882 h 30278"/>
                <a:gd name="connsiteX8" fmla="*/ 9501 w 22708"/>
                <a:gd name="connsiteY8" fmla="*/ 9141 h 30278"/>
                <a:gd name="connsiteX9" fmla="*/ 11394 w 22708"/>
                <a:gd name="connsiteY9" fmla="*/ 7097 h 30278"/>
                <a:gd name="connsiteX10" fmla="*/ 11394 w 22708"/>
                <a:gd name="connsiteY10" fmla="*/ 70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1394" y="7097"/>
                  </a:moveTo>
                  <a:cubicBezTo>
                    <a:pt x="13892" y="5280"/>
                    <a:pt x="16390" y="5129"/>
                    <a:pt x="18963" y="7097"/>
                  </a:cubicBezTo>
                  <a:cubicBezTo>
                    <a:pt x="20629" y="12320"/>
                    <a:pt x="15254" y="12244"/>
                    <a:pt x="13286" y="14667"/>
                  </a:cubicBezTo>
                  <a:cubicBezTo>
                    <a:pt x="14422" y="19208"/>
                    <a:pt x="18055" y="23523"/>
                    <a:pt x="14346" y="28519"/>
                  </a:cubicBezTo>
                  <a:cubicBezTo>
                    <a:pt x="11545" y="27081"/>
                    <a:pt x="11999" y="21933"/>
                    <a:pt x="7534" y="22312"/>
                  </a:cubicBezTo>
                  <a:cubicBezTo>
                    <a:pt x="4581" y="19133"/>
                    <a:pt x="5565" y="16029"/>
                    <a:pt x="7609" y="12850"/>
                  </a:cubicBezTo>
                  <a:lnTo>
                    <a:pt x="7609" y="12850"/>
                  </a:lnTo>
                  <a:cubicBezTo>
                    <a:pt x="8215" y="12169"/>
                    <a:pt x="8820" y="11487"/>
                    <a:pt x="9426" y="10882"/>
                  </a:cubicBezTo>
                  <a:cubicBezTo>
                    <a:pt x="9501" y="10276"/>
                    <a:pt x="9501" y="9746"/>
                    <a:pt x="9501" y="9141"/>
                  </a:cubicBezTo>
                  <a:cubicBezTo>
                    <a:pt x="10107" y="8384"/>
                    <a:pt x="10788" y="7702"/>
                    <a:pt x="11394" y="7097"/>
                  </a:cubicBezTo>
                  <a:lnTo>
                    <a:pt x="11394" y="7097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7" name="任意多边形: 形状 956"/>
            <p:cNvSpPr/>
            <p:nvPr/>
          </p:nvSpPr>
          <p:spPr>
            <a:xfrm>
              <a:off x="6446874" y="2878801"/>
              <a:ext cx="15139" cy="15139"/>
            </a:xfrm>
            <a:custGeom>
              <a:avLst/>
              <a:gdLst>
                <a:gd name="connsiteX0" fmla="*/ 5677 w 15139"/>
                <a:gd name="connsiteY0" fmla="*/ 8421 h 15139"/>
                <a:gd name="connsiteX1" fmla="*/ 9462 w 15139"/>
                <a:gd name="connsiteY1" fmla="*/ 6529 h 15139"/>
                <a:gd name="connsiteX2" fmla="*/ 13247 w 15139"/>
                <a:gd name="connsiteY2" fmla="*/ 6529 h 15139"/>
                <a:gd name="connsiteX3" fmla="*/ 13247 w 15139"/>
                <a:gd name="connsiteY3" fmla="*/ 6529 h 15139"/>
                <a:gd name="connsiteX4" fmla="*/ 13701 w 15139"/>
                <a:gd name="connsiteY4" fmla="*/ 7740 h 15139"/>
                <a:gd name="connsiteX5" fmla="*/ 13322 w 15139"/>
                <a:gd name="connsiteY5" fmla="*/ 8346 h 15139"/>
                <a:gd name="connsiteX6" fmla="*/ 13247 w 15139"/>
                <a:gd name="connsiteY6" fmla="*/ 10162 h 15139"/>
                <a:gd name="connsiteX7" fmla="*/ 5677 w 15139"/>
                <a:gd name="connsiteY7" fmla="*/ 8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8421"/>
                  </a:moveTo>
                  <a:cubicBezTo>
                    <a:pt x="6964" y="7816"/>
                    <a:pt x="8175" y="7134"/>
                    <a:pt x="9462" y="6529"/>
                  </a:cubicBezTo>
                  <a:cubicBezTo>
                    <a:pt x="10749" y="5393"/>
                    <a:pt x="11960" y="5393"/>
                    <a:pt x="13247" y="6529"/>
                  </a:cubicBezTo>
                  <a:lnTo>
                    <a:pt x="13247" y="6529"/>
                  </a:lnTo>
                  <a:cubicBezTo>
                    <a:pt x="13701" y="6907"/>
                    <a:pt x="13852" y="7361"/>
                    <a:pt x="13701" y="7740"/>
                  </a:cubicBezTo>
                  <a:cubicBezTo>
                    <a:pt x="13550" y="8194"/>
                    <a:pt x="13398" y="8346"/>
                    <a:pt x="13322" y="8346"/>
                  </a:cubicBezTo>
                  <a:cubicBezTo>
                    <a:pt x="13322" y="8951"/>
                    <a:pt x="13322" y="9557"/>
                    <a:pt x="13247" y="10162"/>
                  </a:cubicBezTo>
                  <a:cubicBezTo>
                    <a:pt x="10900" y="8875"/>
                    <a:pt x="6586" y="15612"/>
                    <a:pt x="5677" y="84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8" name="任意多边形: 形状 957"/>
            <p:cNvSpPr/>
            <p:nvPr/>
          </p:nvSpPr>
          <p:spPr>
            <a:xfrm>
              <a:off x="6444679" y="2898652"/>
              <a:ext cx="15139" cy="15139"/>
            </a:xfrm>
            <a:custGeom>
              <a:avLst/>
              <a:gdLst>
                <a:gd name="connsiteX0" fmla="*/ 11657 w 15139"/>
                <a:gd name="connsiteY0" fmla="*/ 5753 h 15139"/>
                <a:gd name="connsiteX1" fmla="*/ 11582 w 15139"/>
                <a:gd name="connsiteY1" fmla="*/ 15215 h 15139"/>
                <a:gd name="connsiteX2" fmla="*/ 11582 w 15139"/>
                <a:gd name="connsiteY2" fmla="*/ 15215 h 15139"/>
                <a:gd name="connsiteX3" fmla="*/ 5904 w 15139"/>
                <a:gd name="connsiteY3" fmla="*/ 11506 h 15139"/>
                <a:gd name="connsiteX4" fmla="*/ 5677 w 15139"/>
                <a:gd name="connsiteY4" fmla="*/ 11279 h 15139"/>
                <a:gd name="connsiteX5" fmla="*/ 5904 w 15139"/>
                <a:gd name="connsiteY5" fmla="*/ 7645 h 15139"/>
                <a:gd name="connsiteX6" fmla="*/ 9689 w 15139"/>
                <a:gd name="connsiteY6" fmla="*/ 5677 h 15139"/>
                <a:gd name="connsiteX7" fmla="*/ 11657 w 15139"/>
                <a:gd name="connsiteY7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657" y="5753"/>
                  </a:moveTo>
                  <a:cubicBezTo>
                    <a:pt x="11657" y="8932"/>
                    <a:pt x="11582" y="12036"/>
                    <a:pt x="11582" y="15215"/>
                  </a:cubicBezTo>
                  <a:lnTo>
                    <a:pt x="11582" y="15215"/>
                  </a:lnTo>
                  <a:cubicBezTo>
                    <a:pt x="8024" y="16426"/>
                    <a:pt x="7872" y="12641"/>
                    <a:pt x="5904" y="11506"/>
                  </a:cubicBezTo>
                  <a:lnTo>
                    <a:pt x="5677" y="11279"/>
                  </a:lnTo>
                  <a:cubicBezTo>
                    <a:pt x="5753" y="10067"/>
                    <a:pt x="5829" y="8856"/>
                    <a:pt x="5904" y="7645"/>
                  </a:cubicBezTo>
                  <a:cubicBezTo>
                    <a:pt x="7494" y="7645"/>
                    <a:pt x="8932" y="7418"/>
                    <a:pt x="9689" y="5677"/>
                  </a:cubicBezTo>
                  <a:cubicBezTo>
                    <a:pt x="10370" y="5677"/>
                    <a:pt x="11052" y="5677"/>
                    <a:pt x="11657" y="575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9" name="任意多边形: 形状 958"/>
            <p:cNvSpPr/>
            <p:nvPr/>
          </p:nvSpPr>
          <p:spPr>
            <a:xfrm>
              <a:off x="6450658" y="2896684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5904" y="6661"/>
                    <a:pt x="6510" y="5980"/>
                    <a:pt x="7494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>
              <a:off x="6532579" y="2617216"/>
              <a:ext cx="45417" cy="22709"/>
            </a:xfrm>
            <a:custGeom>
              <a:avLst/>
              <a:gdLst>
                <a:gd name="connsiteX0" fmla="*/ 43507 w 45417"/>
                <a:gd name="connsiteY0" fmla="*/ 15215 h 22708"/>
                <a:gd name="connsiteX1" fmla="*/ 30866 w 45417"/>
                <a:gd name="connsiteY1" fmla="*/ 11430 h 22708"/>
                <a:gd name="connsiteX2" fmla="*/ 26551 w 45417"/>
                <a:gd name="connsiteY2" fmla="*/ 11733 h 22708"/>
                <a:gd name="connsiteX3" fmla="*/ 25189 w 45417"/>
                <a:gd name="connsiteY3" fmla="*/ 13701 h 22708"/>
                <a:gd name="connsiteX4" fmla="*/ 22691 w 45417"/>
                <a:gd name="connsiteY4" fmla="*/ 18091 h 22708"/>
                <a:gd name="connsiteX5" fmla="*/ 23070 w 45417"/>
                <a:gd name="connsiteY5" fmla="*/ 22027 h 22708"/>
                <a:gd name="connsiteX6" fmla="*/ 18755 w 45417"/>
                <a:gd name="connsiteY6" fmla="*/ 20892 h 22708"/>
                <a:gd name="connsiteX7" fmla="*/ 7855 w 45417"/>
                <a:gd name="connsiteY7" fmla="*/ 15139 h 22708"/>
                <a:gd name="connsiteX8" fmla="*/ 7401 w 45417"/>
                <a:gd name="connsiteY8" fmla="*/ 6056 h 22708"/>
                <a:gd name="connsiteX9" fmla="*/ 14970 w 45417"/>
                <a:gd name="connsiteY9" fmla="*/ 5677 h 22708"/>
                <a:gd name="connsiteX10" fmla="*/ 31396 w 45417"/>
                <a:gd name="connsiteY10" fmla="*/ 8327 h 22708"/>
                <a:gd name="connsiteX11" fmla="*/ 35862 w 45417"/>
                <a:gd name="connsiteY11" fmla="*/ 5677 h 22708"/>
                <a:gd name="connsiteX12" fmla="*/ 37830 w 45417"/>
                <a:gd name="connsiteY12" fmla="*/ 5677 h 22708"/>
                <a:gd name="connsiteX13" fmla="*/ 41615 w 45417"/>
                <a:gd name="connsiteY13" fmla="*/ 11354 h 22708"/>
                <a:gd name="connsiteX14" fmla="*/ 43507 w 45417"/>
                <a:gd name="connsiteY1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43507" y="15215"/>
                  </a:moveTo>
                  <a:cubicBezTo>
                    <a:pt x="38663" y="16199"/>
                    <a:pt x="33894" y="17183"/>
                    <a:pt x="30866" y="11430"/>
                  </a:cubicBezTo>
                  <a:cubicBezTo>
                    <a:pt x="30034" y="9840"/>
                    <a:pt x="27838" y="8932"/>
                    <a:pt x="26551" y="11733"/>
                  </a:cubicBezTo>
                  <a:cubicBezTo>
                    <a:pt x="26249" y="12490"/>
                    <a:pt x="25643" y="13701"/>
                    <a:pt x="25189" y="13701"/>
                  </a:cubicBezTo>
                  <a:cubicBezTo>
                    <a:pt x="20572" y="13701"/>
                    <a:pt x="20496" y="13701"/>
                    <a:pt x="22691" y="18091"/>
                  </a:cubicBezTo>
                  <a:cubicBezTo>
                    <a:pt x="23372" y="19454"/>
                    <a:pt x="24886" y="20816"/>
                    <a:pt x="23070" y="22027"/>
                  </a:cubicBezTo>
                  <a:cubicBezTo>
                    <a:pt x="21556" y="23011"/>
                    <a:pt x="20193" y="21195"/>
                    <a:pt x="18755" y="20892"/>
                  </a:cubicBezTo>
                  <a:cubicBezTo>
                    <a:pt x="15803" y="17713"/>
                    <a:pt x="11564" y="16880"/>
                    <a:pt x="7855" y="15139"/>
                  </a:cubicBezTo>
                  <a:cubicBezTo>
                    <a:pt x="5357" y="12187"/>
                    <a:pt x="4751" y="9235"/>
                    <a:pt x="7401" y="6056"/>
                  </a:cubicBezTo>
                  <a:cubicBezTo>
                    <a:pt x="9823" y="4315"/>
                    <a:pt x="12624" y="9386"/>
                    <a:pt x="14970" y="5677"/>
                  </a:cubicBezTo>
                  <a:cubicBezTo>
                    <a:pt x="20269" y="7721"/>
                    <a:pt x="26021" y="6964"/>
                    <a:pt x="31396" y="8327"/>
                  </a:cubicBezTo>
                  <a:cubicBezTo>
                    <a:pt x="33969" y="9008"/>
                    <a:pt x="34121" y="6131"/>
                    <a:pt x="35862" y="5677"/>
                  </a:cubicBezTo>
                  <a:cubicBezTo>
                    <a:pt x="36543" y="5677"/>
                    <a:pt x="37149" y="5677"/>
                    <a:pt x="37830" y="5677"/>
                  </a:cubicBezTo>
                  <a:cubicBezTo>
                    <a:pt x="38814" y="7797"/>
                    <a:pt x="39344" y="10143"/>
                    <a:pt x="41615" y="11354"/>
                  </a:cubicBezTo>
                  <a:cubicBezTo>
                    <a:pt x="42220" y="12717"/>
                    <a:pt x="42826" y="14004"/>
                    <a:pt x="43507" y="15215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1" name="任意多边形: 形状 960"/>
            <p:cNvSpPr/>
            <p:nvPr/>
          </p:nvSpPr>
          <p:spPr>
            <a:xfrm>
              <a:off x="6563145" y="2617292"/>
              <a:ext cx="15139" cy="15139"/>
            </a:xfrm>
            <a:custGeom>
              <a:avLst/>
              <a:gdLst>
                <a:gd name="connsiteX0" fmla="*/ 11049 w 15139"/>
                <a:gd name="connsiteY0" fmla="*/ 11354 h 15139"/>
                <a:gd name="connsiteX1" fmla="*/ 6734 w 15139"/>
                <a:gd name="connsiteY1" fmla="*/ 11657 h 15139"/>
                <a:gd name="connsiteX2" fmla="*/ 7264 w 15139"/>
                <a:gd name="connsiteY2" fmla="*/ 5677 h 15139"/>
                <a:gd name="connsiteX3" fmla="*/ 11049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049" y="11354"/>
                  </a:moveTo>
                  <a:cubicBezTo>
                    <a:pt x="9610" y="11733"/>
                    <a:pt x="8324" y="13095"/>
                    <a:pt x="6734" y="11657"/>
                  </a:cubicBezTo>
                  <a:cubicBezTo>
                    <a:pt x="4387" y="9462"/>
                    <a:pt x="6583" y="7645"/>
                    <a:pt x="7264" y="5677"/>
                  </a:cubicBezTo>
                  <a:cubicBezTo>
                    <a:pt x="10746" y="6132"/>
                    <a:pt x="12487" y="7721"/>
                    <a:pt x="11049" y="11354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2" name="任意多边形: 形状 961"/>
            <p:cNvSpPr/>
            <p:nvPr/>
          </p:nvSpPr>
          <p:spPr>
            <a:xfrm>
              <a:off x="6576389" y="2634399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888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3" name="任意多边形: 形状 962"/>
            <p:cNvSpPr/>
            <p:nvPr/>
          </p:nvSpPr>
          <p:spPr>
            <a:xfrm>
              <a:off x="6577978" y="2629782"/>
              <a:ext cx="7570" cy="7570"/>
            </a:xfrm>
            <a:custGeom>
              <a:avLst/>
              <a:gdLst>
                <a:gd name="connsiteX0" fmla="*/ 5677 w 7569"/>
                <a:gd name="connsiteY0" fmla="*/ 8402 h 7569"/>
                <a:gd name="connsiteX1" fmla="*/ 5677 w 7569"/>
                <a:gd name="connsiteY1" fmla="*/ 6510 h 7569"/>
                <a:gd name="connsiteX2" fmla="*/ 6964 w 7569"/>
                <a:gd name="connsiteY2" fmla="*/ 5677 h 7569"/>
                <a:gd name="connsiteX3" fmla="*/ 5677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8402"/>
                  </a:moveTo>
                  <a:cubicBezTo>
                    <a:pt x="5677" y="7797"/>
                    <a:pt x="5677" y="7115"/>
                    <a:pt x="5677" y="6510"/>
                  </a:cubicBezTo>
                  <a:cubicBezTo>
                    <a:pt x="6131" y="6207"/>
                    <a:pt x="6585" y="5980"/>
                    <a:pt x="6964" y="5677"/>
                  </a:cubicBezTo>
                  <a:cubicBezTo>
                    <a:pt x="7721" y="7191"/>
                    <a:pt x="6889" y="7872"/>
                    <a:pt x="5677" y="840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4" name="任意多边形: 形状 963"/>
            <p:cNvSpPr/>
            <p:nvPr/>
          </p:nvSpPr>
          <p:spPr>
            <a:xfrm>
              <a:off x="6574193" y="263061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889" y="7115"/>
                    <a:pt x="6283" y="7191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5" name="任意多边形: 形状 964"/>
            <p:cNvSpPr/>
            <p:nvPr/>
          </p:nvSpPr>
          <p:spPr>
            <a:xfrm>
              <a:off x="6572301" y="262683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6" name="任意多边形: 形状 965"/>
            <p:cNvSpPr/>
            <p:nvPr/>
          </p:nvSpPr>
          <p:spPr>
            <a:xfrm>
              <a:off x="6510698" y="2617541"/>
              <a:ext cx="30278" cy="22709"/>
            </a:xfrm>
            <a:custGeom>
              <a:avLst/>
              <a:gdLst>
                <a:gd name="connsiteX0" fmla="*/ 29282 w 30278"/>
                <a:gd name="connsiteY0" fmla="*/ 5730 h 22708"/>
                <a:gd name="connsiteX1" fmla="*/ 31174 w 30278"/>
                <a:gd name="connsiteY1" fmla="*/ 14890 h 22708"/>
                <a:gd name="connsiteX2" fmla="*/ 29206 w 30278"/>
                <a:gd name="connsiteY2" fmla="*/ 21172 h 22708"/>
                <a:gd name="connsiteX3" fmla="*/ 27011 w 30278"/>
                <a:gd name="connsiteY3" fmla="*/ 22308 h 22708"/>
                <a:gd name="connsiteX4" fmla="*/ 15959 w 30278"/>
                <a:gd name="connsiteY4" fmla="*/ 20642 h 22708"/>
                <a:gd name="connsiteX5" fmla="*/ 15959 w 30278"/>
                <a:gd name="connsiteY5" fmla="*/ 20642 h 22708"/>
                <a:gd name="connsiteX6" fmla="*/ 10888 w 30278"/>
                <a:gd name="connsiteY6" fmla="*/ 18750 h 22708"/>
                <a:gd name="connsiteX7" fmla="*/ 5816 w 30278"/>
                <a:gd name="connsiteY7" fmla="*/ 15722 h 22708"/>
                <a:gd name="connsiteX8" fmla="*/ 10282 w 30278"/>
                <a:gd name="connsiteY8" fmla="*/ 11105 h 22708"/>
                <a:gd name="connsiteX9" fmla="*/ 20501 w 30278"/>
                <a:gd name="connsiteY9" fmla="*/ 7244 h 22708"/>
                <a:gd name="connsiteX10" fmla="*/ 29282 w 30278"/>
                <a:gd name="connsiteY10" fmla="*/ 57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9282" y="5730"/>
                  </a:moveTo>
                  <a:cubicBezTo>
                    <a:pt x="28979" y="8985"/>
                    <a:pt x="29357" y="12089"/>
                    <a:pt x="31174" y="14890"/>
                  </a:cubicBezTo>
                  <a:cubicBezTo>
                    <a:pt x="29584" y="16706"/>
                    <a:pt x="30039" y="19129"/>
                    <a:pt x="29206" y="21172"/>
                  </a:cubicBezTo>
                  <a:cubicBezTo>
                    <a:pt x="28525" y="21702"/>
                    <a:pt x="27844" y="22081"/>
                    <a:pt x="27011" y="22308"/>
                  </a:cubicBezTo>
                  <a:cubicBezTo>
                    <a:pt x="22923" y="24200"/>
                    <a:pt x="19971" y="19053"/>
                    <a:pt x="15959" y="20642"/>
                  </a:cubicBezTo>
                  <a:lnTo>
                    <a:pt x="15959" y="20642"/>
                  </a:lnTo>
                  <a:cubicBezTo>
                    <a:pt x="14521" y="19431"/>
                    <a:pt x="12780" y="18901"/>
                    <a:pt x="10888" y="18750"/>
                  </a:cubicBezTo>
                  <a:cubicBezTo>
                    <a:pt x="8692" y="18523"/>
                    <a:pt x="6422" y="18145"/>
                    <a:pt x="5816" y="15722"/>
                  </a:cubicBezTo>
                  <a:cubicBezTo>
                    <a:pt x="4908" y="12165"/>
                    <a:pt x="8692" y="12619"/>
                    <a:pt x="10282" y="11105"/>
                  </a:cubicBezTo>
                  <a:cubicBezTo>
                    <a:pt x="13007" y="8077"/>
                    <a:pt x="15051" y="3990"/>
                    <a:pt x="20501" y="7244"/>
                  </a:cubicBezTo>
                  <a:cubicBezTo>
                    <a:pt x="23302" y="8834"/>
                    <a:pt x="26178" y="5201"/>
                    <a:pt x="29282" y="573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7" name="任意多边形: 形状 966"/>
            <p:cNvSpPr/>
            <p:nvPr/>
          </p:nvSpPr>
          <p:spPr>
            <a:xfrm>
              <a:off x="6506927" y="2622894"/>
              <a:ext cx="22709" cy="15139"/>
            </a:xfrm>
            <a:custGeom>
              <a:avLst/>
              <a:gdLst>
                <a:gd name="connsiteX0" fmla="*/ 14053 w 22708"/>
                <a:gd name="connsiteY0" fmla="*/ 5677 h 15139"/>
                <a:gd name="connsiteX1" fmla="*/ 14961 w 22708"/>
                <a:gd name="connsiteY1" fmla="*/ 11506 h 15139"/>
                <a:gd name="connsiteX2" fmla="*/ 19730 w 22708"/>
                <a:gd name="connsiteY2" fmla="*/ 15215 h 15139"/>
                <a:gd name="connsiteX3" fmla="*/ 6332 w 22708"/>
                <a:gd name="connsiteY3" fmla="*/ 13171 h 15139"/>
                <a:gd name="connsiteX4" fmla="*/ 14053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053" y="5677"/>
                  </a:moveTo>
                  <a:cubicBezTo>
                    <a:pt x="13069" y="7797"/>
                    <a:pt x="6483" y="10824"/>
                    <a:pt x="14961" y="11506"/>
                  </a:cubicBezTo>
                  <a:cubicBezTo>
                    <a:pt x="17383" y="11733"/>
                    <a:pt x="18822" y="13095"/>
                    <a:pt x="19730" y="15215"/>
                  </a:cubicBezTo>
                  <a:cubicBezTo>
                    <a:pt x="15188" y="14988"/>
                    <a:pt x="10419" y="16123"/>
                    <a:pt x="6332" y="13171"/>
                  </a:cubicBezTo>
                  <a:cubicBezTo>
                    <a:pt x="4969" y="5980"/>
                    <a:pt x="4969" y="5980"/>
                    <a:pt x="1405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8" name="任意多边形: 形状 967"/>
            <p:cNvSpPr/>
            <p:nvPr/>
          </p:nvSpPr>
          <p:spPr>
            <a:xfrm>
              <a:off x="6537840" y="2932210"/>
              <a:ext cx="30278" cy="37848"/>
            </a:xfrm>
            <a:custGeom>
              <a:avLst/>
              <a:gdLst>
                <a:gd name="connsiteX0" fmla="*/ 11601 w 30278"/>
                <a:gd name="connsiteY0" fmla="*/ 29117 h 37847"/>
                <a:gd name="connsiteX1" fmla="*/ 7513 w 30278"/>
                <a:gd name="connsiteY1" fmla="*/ 32221 h 37847"/>
                <a:gd name="connsiteX2" fmla="*/ 5924 w 30278"/>
                <a:gd name="connsiteY2" fmla="*/ 28209 h 37847"/>
                <a:gd name="connsiteX3" fmla="*/ 7589 w 30278"/>
                <a:gd name="connsiteY3" fmla="*/ 20488 h 37847"/>
                <a:gd name="connsiteX4" fmla="*/ 14250 w 30278"/>
                <a:gd name="connsiteY4" fmla="*/ 23062 h 37847"/>
                <a:gd name="connsiteX5" fmla="*/ 9481 w 30278"/>
                <a:gd name="connsiteY5" fmla="*/ 15719 h 37847"/>
                <a:gd name="connsiteX6" fmla="*/ 7816 w 30278"/>
                <a:gd name="connsiteY6" fmla="*/ 10117 h 37847"/>
                <a:gd name="connsiteX7" fmla="*/ 7816 w 30278"/>
                <a:gd name="connsiteY7" fmla="*/ 10117 h 37847"/>
                <a:gd name="connsiteX8" fmla="*/ 13494 w 30278"/>
                <a:gd name="connsiteY8" fmla="*/ 10117 h 37847"/>
                <a:gd name="connsiteX9" fmla="*/ 16673 w 30278"/>
                <a:gd name="connsiteY9" fmla="*/ 6560 h 37847"/>
                <a:gd name="connsiteX10" fmla="*/ 24923 w 30278"/>
                <a:gd name="connsiteY10" fmla="*/ 12010 h 37847"/>
                <a:gd name="connsiteX11" fmla="*/ 24923 w 30278"/>
                <a:gd name="connsiteY11" fmla="*/ 12010 h 37847"/>
                <a:gd name="connsiteX12" fmla="*/ 16824 w 30278"/>
                <a:gd name="connsiteY12" fmla="*/ 12767 h 37847"/>
                <a:gd name="connsiteX13" fmla="*/ 28935 w 30278"/>
                <a:gd name="connsiteY13" fmla="*/ 21623 h 37847"/>
                <a:gd name="connsiteX14" fmla="*/ 26816 w 30278"/>
                <a:gd name="connsiteY14" fmla="*/ 32751 h 37847"/>
                <a:gd name="connsiteX15" fmla="*/ 14175 w 30278"/>
                <a:gd name="connsiteY15" fmla="*/ 27679 h 37847"/>
                <a:gd name="connsiteX16" fmla="*/ 11601 w 30278"/>
                <a:gd name="connsiteY16" fmla="*/ 28133 h 37847"/>
                <a:gd name="connsiteX17" fmla="*/ 11601 w 30278"/>
                <a:gd name="connsiteY17" fmla="*/ 2911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11601" y="29117"/>
                  </a:moveTo>
                  <a:cubicBezTo>
                    <a:pt x="10768" y="30858"/>
                    <a:pt x="9784" y="32751"/>
                    <a:pt x="7513" y="32221"/>
                  </a:cubicBezTo>
                  <a:cubicBezTo>
                    <a:pt x="5545" y="31766"/>
                    <a:pt x="5772" y="29723"/>
                    <a:pt x="5924" y="28209"/>
                  </a:cubicBezTo>
                  <a:cubicBezTo>
                    <a:pt x="6227" y="25559"/>
                    <a:pt x="4410" y="22153"/>
                    <a:pt x="7589" y="20488"/>
                  </a:cubicBezTo>
                  <a:cubicBezTo>
                    <a:pt x="9784" y="19352"/>
                    <a:pt x="10995" y="22910"/>
                    <a:pt x="14250" y="23062"/>
                  </a:cubicBezTo>
                  <a:cubicBezTo>
                    <a:pt x="13342" y="19806"/>
                    <a:pt x="14704" y="16249"/>
                    <a:pt x="9481" y="15719"/>
                  </a:cubicBezTo>
                  <a:cubicBezTo>
                    <a:pt x="5318" y="15265"/>
                    <a:pt x="4713" y="13070"/>
                    <a:pt x="7816" y="10117"/>
                  </a:cubicBezTo>
                  <a:lnTo>
                    <a:pt x="7816" y="10117"/>
                  </a:lnTo>
                  <a:cubicBezTo>
                    <a:pt x="9709" y="11556"/>
                    <a:pt x="11601" y="11480"/>
                    <a:pt x="13494" y="10117"/>
                  </a:cubicBezTo>
                  <a:cubicBezTo>
                    <a:pt x="14478" y="8906"/>
                    <a:pt x="10995" y="3608"/>
                    <a:pt x="16673" y="6560"/>
                  </a:cubicBezTo>
                  <a:cubicBezTo>
                    <a:pt x="19625" y="8074"/>
                    <a:pt x="22880" y="9134"/>
                    <a:pt x="24923" y="12010"/>
                  </a:cubicBezTo>
                  <a:lnTo>
                    <a:pt x="24923" y="12010"/>
                  </a:lnTo>
                  <a:cubicBezTo>
                    <a:pt x="22577" y="16173"/>
                    <a:pt x="19322" y="10042"/>
                    <a:pt x="16824" y="12767"/>
                  </a:cubicBezTo>
                  <a:cubicBezTo>
                    <a:pt x="20079" y="16779"/>
                    <a:pt x="24545" y="19125"/>
                    <a:pt x="28935" y="21623"/>
                  </a:cubicBezTo>
                  <a:cubicBezTo>
                    <a:pt x="27573" y="25181"/>
                    <a:pt x="30903" y="29723"/>
                    <a:pt x="26816" y="32751"/>
                  </a:cubicBezTo>
                  <a:cubicBezTo>
                    <a:pt x="22577" y="31085"/>
                    <a:pt x="18111" y="30101"/>
                    <a:pt x="14175" y="27679"/>
                  </a:cubicBezTo>
                  <a:cubicBezTo>
                    <a:pt x="13266" y="27528"/>
                    <a:pt x="12282" y="27149"/>
                    <a:pt x="11601" y="28133"/>
                  </a:cubicBezTo>
                  <a:cubicBezTo>
                    <a:pt x="11525" y="28209"/>
                    <a:pt x="11601" y="29117"/>
                    <a:pt x="11601" y="2911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9" name="任意多边形: 形状 968"/>
            <p:cNvSpPr/>
            <p:nvPr/>
          </p:nvSpPr>
          <p:spPr>
            <a:xfrm>
              <a:off x="6543253" y="2953358"/>
              <a:ext cx="22709" cy="22709"/>
            </a:xfrm>
            <a:custGeom>
              <a:avLst/>
              <a:gdLst>
                <a:gd name="connsiteX0" fmla="*/ 6188 w 22708"/>
                <a:gd name="connsiteY0" fmla="*/ 6078 h 22708"/>
                <a:gd name="connsiteX1" fmla="*/ 21327 w 22708"/>
                <a:gd name="connsiteY1" fmla="*/ 11603 h 22708"/>
                <a:gd name="connsiteX2" fmla="*/ 17542 w 22708"/>
                <a:gd name="connsiteY2" fmla="*/ 17432 h 22708"/>
                <a:gd name="connsiteX3" fmla="*/ 8762 w 22708"/>
                <a:gd name="connsiteY3" fmla="*/ 10165 h 22708"/>
                <a:gd name="connsiteX4" fmla="*/ 6188 w 22708"/>
                <a:gd name="connsiteY4" fmla="*/ 7970 h 22708"/>
                <a:gd name="connsiteX5" fmla="*/ 6188 w 22708"/>
                <a:gd name="connsiteY5" fmla="*/ 7970 h 22708"/>
                <a:gd name="connsiteX6" fmla="*/ 5734 w 22708"/>
                <a:gd name="connsiteY6" fmla="*/ 6759 h 22708"/>
                <a:gd name="connsiteX7" fmla="*/ 6188 w 22708"/>
                <a:gd name="connsiteY7" fmla="*/ 60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88" y="6078"/>
                  </a:moveTo>
                  <a:cubicBezTo>
                    <a:pt x="10730" y="4639"/>
                    <a:pt x="17769" y="7213"/>
                    <a:pt x="21327" y="11603"/>
                  </a:cubicBezTo>
                  <a:cubicBezTo>
                    <a:pt x="19283" y="13042"/>
                    <a:pt x="18527" y="15312"/>
                    <a:pt x="17542" y="17432"/>
                  </a:cubicBezTo>
                  <a:cubicBezTo>
                    <a:pt x="12471" y="17659"/>
                    <a:pt x="7399" y="17810"/>
                    <a:pt x="8762" y="10165"/>
                  </a:cubicBezTo>
                  <a:cubicBezTo>
                    <a:pt x="8837" y="9559"/>
                    <a:pt x="7096" y="8651"/>
                    <a:pt x="6188" y="7970"/>
                  </a:cubicBezTo>
                  <a:lnTo>
                    <a:pt x="6188" y="7970"/>
                  </a:lnTo>
                  <a:cubicBezTo>
                    <a:pt x="5734" y="7592"/>
                    <a:pt x="5582" y="7137"/>
                    <a:pt x="5734" y="6759"/>
                  </a:cubicBezTo>
                  <a:cubicBezTo>
                    <a:pt x="5885" y="6305"/>
                    <a:pt x="6037" y="6078"/>
                    <a:pt x="6188" y="6078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0" name="任意多边形: 形状 969"/>
            <p:cNvSpPr/>
            <p:nvPr/>
          </p:nvSpPr>
          <p:spPr>
            <a:xfrm>
              <a:off x="6526419" y="2889871"/>
              <a:ext cx="22709" cy="15139"/>
            </a:xfrm>
            <a:custGeom>
              <a:avLst/>
              <a:gdLst>
                <a:gd name="connsiteX0" fmla="*/ 19237 w 22708"/>
                <a:gd name="connsiteY0" fmla="*/ 12565 h 15139"/>
                <a:gd name="connsiteX1" fmla="*/ 7807 w 22708"/>
                <a:gd name="connsiteY1" fmla="*/ 10673 h 15139"/>
                <a:gd name="connsiteX2" fmla="*/ 5915 w 22708"/>
                <a:gd name="connsiteY2" fmla="*/ 8781 h 15139"/>
                <a:gd name="connsiteX3" fmla="*/ 5915 w 22708"/>
                <a:gd name="connsiteY3" fmla="*/ 8781 h 15139"/>
                <a:gd name="connsiteX4" fmla="*/ 7807 w 22708"/>
                <a:gd name="connsiteY4" fmla="*/ 6888 h 15139"/>
                <a:gd name="connsiteX5" fmla="*/ 7807 w 22708"/>
                <a:gd name="connsiteY5" fmla="*/ 6888 h 15139"/>
                <a:gd name="connsiteX6" fmla="*/ 14544 w 22708"/>
                <a:gd name="connsiteY6" fmla="*/ 5677 h 15139"/>
                <a:gd name="connsiteX7" fmla="*/ 19161 w 22708"/>
                <a:gd name="connsiteY7" fmla="*/ 10673 h 15139"/>
                <a:gd name="connsiteX8" fmla="*/ 19237 w 22708"/>
                <a:gd name="connsiteY8" fmla="*/ 12565 h 15139"/>
                <a:gd name="connsiteX9" fmla="*/ 19237 w 22708"/>
                <a:gd name="connsiteY9" fmla="*/ 12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19237" y="12565"/>
                  </a:moveTo>
                  <a:cubicBezTo>
                    <a:pt x="15452" y="11960"/>
                    <a:pt x="11592" y="11354"/>
                    <a:pt x="7807" y="10673"/>
                  </a:cubicBezTo>
                  <a:cubicBezTo>
                    <a:pt x="6066" y="11127"/>
                    <a:pt x="5233" y="10673"/>
                    <a:pt x="5915" y="8781"/>
                  </a:cubicBezTo>
                  <a:lnTo>
                    <a:pt x="5915" y="8781"/>
                  </a:lnTo>
                  <a:cubicBezTo>
                    <a:pt x="6596" y="8175"/>
                    <a:pt x="7201" y="7494"/>
                    <a:pt x="7807" y="6888"/>
                  </a:cubicBezTo>
                  <a:lnTo>
                    <a:pt x="7807" y="6888"/>
                  </a:lnTo>
                  <a:cubicBezTo>
                    <a:pt x="9850" y="5299"/>
                    <a:pt x="12349" y="6207"/>
                    <a:pt x="14544" y="5677"/>
                  </a:cubicBezTo>
                  <a:cubicBezTo>
                    <a:pt x="17269" y="6207"/>
                    <a:pt x="17647" y="8932"/>
                    <a:pt x="19161" y="10673"/>
                  </a:cubicBezTo>
                  <a:cubicBezTo>
                    <a:pt x="19237" y="11279"/>
                    <a:pt x="19237" y="11884"/>
                    <a:pt x="19237" y="12565"/>
                  </a:cubicBezTo>
                  <a:lnTo>
                    <a:pt x="19237" y="12565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1" name="任意多边形: 形状 970"/>
            <p:cNvSpPr/>
            <p:nvPr/>
          </p:nvSpPr>
          <p:spPr>
            <a:xfrm>
              <a:off x="6524780" y="2892899"/>
              <a:ext cx="15139" cy="22709"/>
            </a:xfrm>
            <a:custGeom>
              <a:avLst/>
              <a:gdLst>
                <a:gd name="connsiteX0" fmla="*/ 7554 w 15139"/>
                <a:gd name="connsiteY0" fmla="*/ 5753 h 22708"/>
                <a:gd name="connsiteX1" fmla="*/ 9446 w 15139"/>
                <a:gd name="connsiteY1" fmla="*/ 7645 h 22708"/>
                <a:gd name="connsiteX2" fmla="*/ 11338 w 15139"/>
                <a:gd name="connsiteY2" fmla="*/ 15215 h 22708"/>
                <a:gd name="connsiteX3" fmla="*/ 11793 w 15139"/>
                <a:gd name="connsiteY3" fmla="*/ 16502 h 22708"/>
                <a:gd name="connsiteX4" fmla="*/ 11338 w 15139"/>
                <a:gd name="connsiteY4" fmla="*/ 17107 h 22708"/>
                <a:gd name="connsiteX5" fmla="*/ 9446 w 15139"/>
                <a:gd name="connsiteY5" fmla="*/ 17107 h 22708"/>
                <a:gd name="connsiteX6" fmla="*/ 5737 w 15139"/>
                <a:gd name="connsiteY6" fmla="*/ 5677 h 22708"/>
                <a:gd name="connsiteX7" fmla="*/ 7554 w 15139"/>
                <a:gd name="connsiteY7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554" y="5753"/>
                  </a:moveTo>
                  <a:cubicBezTo>
                    <a:pt x="8159" y="6358"/>
                    <a:pt x="8765" y="7040"/>
                    <a:pt x="9446" y="7645"/>
                  </a:cubicBezTo>
                  <a:cubicBezTo>
                    <a:pt x="9824" y="10219"/>
                    <a:pt x="8310" y="13322"/>
                    <a:pt x="11338" y="15215"/>
                  </a:cubicBezTo>
                  <a:cubicBezTo>
                    <a:pt x="11793" y="15669"/>
                    <a:pt x="12019" y="16047"/>
                    <a:pt x="11793" y="16502"/>
                  </a:cubicBezTo>
                  <a:cubicBezTo>
                    <a:pt x="11641" y="16956"/>
                    <a:pt x="11490" y="17107"/>
                    <a:pt x="11338" y="17107"/>
                  </a:cubicBezTo>
                  <a:cubicBezTo>
                    <a:pt x="10733" y="17107"/>
                    <a:pt x="10052" y="17107"/>
                    <a:pt x="9446" y="17107"/>
                  </a:cubicBezTo>
                  <a:cubicBezTo>
                    <a:pt x="6796" y="13701"/>
                    <a:pt x="5358" y="9992"/>
                    <a:pt x="5737" y="5677"/>
                  </a:cubicBezTo>
                  <a:cubicBezTo>
                    <a:pt x="6342" y="5677"/>
                    <a:pt x="6948" y="5677"/>
                    <a:pt x="7554" y="57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2" name="任意多边形: 形状 971"/>
            <p:cNvSpPr/>
            <p:nvPr/>
          </p:nvSpPr>
          <p:spPr>
            <a:xfrm>
              <a:off x="6530442" y="2899740"/>
              <a:ext cx="15139" cy="15139"/>
            </a:xfrm>
            <a:custGeom>
              <a:avLst/>
              <a:gdLst>
                <a:gd name="connsiteX0" fmla="*/ 5677 w 15139"/>
                <a:gd name="connsiteY0" fmla="*/ 10266 h 15139"/>
                <a:gd name="connsiteX1" fmla="*/ 5677 w 15139"/>
                <a:gd name="connsiteY1" fmla="*/ 8374 h 15139"/>
                <a:gd name="connsiteX2" fmla="*/ 7948 w 15139"/>
                <a:gd name="connsiteY2" fmla="*/ 5876 h 15139"/>
                <a:gd name="connsiteX3" fmla="*/ 10143 w 15139"/>
                <a:gd name="connsiteY3" fmla="*/ 8071 h 15139"/>
                <a:gd name="connsiteX4" fmla="*/ 5677 w 15139"/>
                <a:gd name="connsiteY4" fmla="*/ 102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266"/>
                  </a:moveTo>
                  <a:cubicBezTo>
                    <a:pt x="5677" y="9661"/>
                    <a:pt x="5677" y="8979"/>
                    <a:pt x="5677" y="8374"/>
                  </a:cubicBezTo>
                  <a:cubicBezTo>
                    <a:pt x="5904" y="7011"/>
                    <a:pt x="5601" y="5043"/>
                    <a:pt x="7948" y="5876"/>
                  </a:cubicBezTo>
                  <a:cubicBezTo>
                    <a:pt x="8932" y="6179"/>
                    <a:pt x="10597" y="6557"/>
                    <a:pt x="10143" y="8071"/>
                  </a:cubicBezTo>
                  <a:cubicBezTo>
                    <a:pt x="9538" y="10039"/>
                    <a:pt x="7494" y="10190"/>
                    <a:pt x="5677" y="10266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3" name="任意多边形: 形状 972"/>
            <p:cNvSpPr/>
            <p:nvPr/>
          </p:nvSpPr>
          <p:spPr>
            <a:xfrm>
              <a:off x="6536195" y="2889114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645 h 15139"/>
                <a:gd name="connsiteX2" fmla="*/ 7570 w 15139"/>
                <a:gd name="connsiteY2" fmla="*/ 5677 h 15139"/>
                <a:gd name="connsiteX3" fmla="*/ 11354 w 15139"/>
                <a:gd name="connsiteY3" fmla="*/ 7570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7570" y="10749"/>
                    <a:pt x="6358" y="9462"/>
                    <a:pt x="5677" y="7645"/>
                  </a:cubicBezTo>
                  <a:cubicBezTo>
                    <a:pt x="5904" y="6585"/>
                    <a:pt x="6510" y="5904"/>
                    <a:pt x="7570" y="5677"/>
                  </a:cubicBezTo>
                  <a:cubicBezTo>
                    <a:pt x="9159" y="5753"/>
                    <a:pt x="10597" y="5904"/>
                    <a:pt x="11354" y="7570"/>
                  </a:cubicBezTo>
                  <a:cubicBezTo>
                    <a:pt x="9689" y="8327"/>
                    <a:pt x="9462" y="9841"/>
                    <a:pt x="9462" y="1143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4" name="任意多边形: 形状 973"/>
            <p:cNvSpPr/>
            <p:nvPr/>
          </p:nvSpPr>
          <p:spPr>
            <a:xfrm>
              <a:off x="6539979" y="28967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358" y="6510"/>
                    <a:pt x="6131" y="6585"/>
                    <a:pt x="6056" y="6434"/>
                  </a:cubicBezTo>
                  <a:cubicBezTo>
                    <a:pt x="5828" y="6207"/>
                    <a:pt x="5752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5" name="任意多边形: 形状 974"/>
            <p:cNvSpPr/>
            <p:nvPr/>
          </p:nvSpPr>
          <p:spPr>
            <a:xfrm>
              <a:off x="6541796" y="2891006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7645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7645" y="6358"/>
                    <a:pt x="7645" y="6964"/>
                    <a:pt x="7645" y="7570"/>
                  </a:cubicBezTo>
                  <a:cubicBezTo>
                    <a:pt x="6964" y="6964"/>
                    <a:pt x="6358" y="6283"/>
                    <a:pt x="5677" y="5677"/>
                  </a:cubicBezTo>
                  <a:cubicBezTo>
                    <a:pt x="6358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6" name="任意多边形: 形状 975"/>
            <p:cNvSpPr/>
            <p:nvPr/>
          </p:nvSpPr>
          <p:spPr>
            <a:xfrm>
              <a:off x="6481709" y="2792224"/>
              <a:ext cx="22709" cy="22709"/>
            </a:xfrm>
            <a:custGeom>
              <a:avLst/>
              <a:gdLst>
                <a:gd name="connsiteX0" fmla="*/ 7024 w 22708"/>
                <a:gd name="connsiteY0" fmla="*/ 9538 h 22708"/>
                <a:gd name="connsiteX1" fmla="*/ 10809 w 22708"/>
                <a:gd name="connsiteY1" fmla="*/ 5677 h 22708"/>
                <a:gd name="connsiteX2" fmla="*/ 18227 w 22708"/>
                <a:gd name="connsiteY2" fmla="*/ 5677 h 22708"/>
                <a:gd name="connsiteX3" fmla="*/ 20952 w 22708"/>
                <a:gd name="connsiteY3" fmla="*/ 9916 h 22708"/>
                <a:gd name="connsiteX4" fmla="*/ 20649 w 22708"/>
                <a:gd name="connsiteY4" fmla="*/ 12338 h 22708"/>
                <a:gd name="connsiteX5" fmla="*/ 16864 w 22708"/>
                <a:gd name="connsiteY5" fmla="*/ 19908 h 22708"/>
                <a:gd name="connsiteX6" fmla="*/ 16713 w 22708"/>
                <a:gd name="connsiteY6" fmla="*/ 21119 h 22708"/>
                <a:gd name="connsiteX7" fmla="*/ 6872 w 22708"/>
                <a:gd name="connsiteY7" fmla="*/ 18924 h 22708"/>
                <a:gd name="connsiteX8" fmla="*/ 7024 w 22708"/>
                <a:gd name="connsiteY8" fmla="*/ 9538 h 22708"/>
                <a:gd name="connsiteX9" fmla="*/ 7024 w 22708"/>
                <a:gd name="connsiteY9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7024" y="9538"/>
                  </a:moveTo>
                  <a:cubicBezTo>
                    <a:pt x="8841" y="8781"/>
                    <a:pt x="9976" y="7418"/>
                    <a:pt x="10809" y="5677"/>
                  </a:cubicBezTo>
                  <a:cubicBezTo>
                    <a:pt x="13307" y="5677"/>
                    <a:pt x="15729" y="5677"/>
                    <a:pt x="18227" y="5677"/>
                  </a:cubicBezTo>
                  <a:cubicBezTo>
                    <a:pt x="19438" y="6888"/>
                    <a:pt x="20195" y="8402"/>
                    <a:pt x="20952" y="9916"/>
                  </a:cubicBezTo>
                  <a:cubicBezTo>
                    <a:pt x="21027" y="10749"/>
                    <a:pt x="20952" y="11581"/>
                    <a:pt x="20649" y="12338"/>
                  </a:cubicBezTo>
                  <a:cubicBezTo>
                    <a:pt x="19287" y="14836"/>
                    <a:pt x="17773" y="17183"/>
                    <a:pt x="16864" y="19908"/>
                  </a:cubicBezTo>
                  <a:cubicBezTo>
                    <a:pt x="16789" y="20286"/>
                    <a:pt x="16789" y="20665"/>
                    <a:pt x="16713" y="21119"/>
                  </a:cubicBezTo>
                  <a:cubicBezTo>
                    <a:pt x="12625" y="24147"/>
                    <a:pt x="9295" y="23466"/>
                    <a:pt x="6872" y="18924"/>
                  </a:cubicBezTo>
                  <a:cubicBezTo>
                    <a:pt x="5813" y="15745"/>
                    <a:pt x="4753" y="12641"/>
                    <a:pt x="7024" y="9538"/>
                  </a:cubicBezTo>
                  <a:lnTo>
                    <a:pt x="7024" y="9538"/>
                  </a:ln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7" name="任意多边形: 形状 976"/>
            <p:cNvSpPr/>
            <p:nvPr/>
          </p:nvSpPr>
          <p:spPr>
            <a:xfrm>
              <a:off x="6492329" y="2797740"/>
              <a:ext cx="15139" cy="15139"/>
            </a:xfrm>
            <a:custGeom>
              <a:avLst/>
              <a:gdLst>
                <a:gd name="connsiteX0" fmla="*/ 13284 w 15139"/>
                <a:gd name="connsiteY0" fmla="*/ 9623 h 15139"/>
                <a:gd name="connsiteX1" fmla="*/ 6018 w 15139"/>
                <a:gd name="connsiteY1" fmla="*/ 15603 h 15139"/>
                <a:gd name="connsiteX2" fmla="*/ 5715 w 15139"/>
                <a:gd name="connsiteY2" fmla="*/ 15149 h 15139"/>
                <a:gd name="connsiteX3" fmla="*/ 9424 w 15139"/>
                <a:gd name="connsiteY3" fmla="*/ 6065 h 15139"/>
                <a:gd name="connsiteX4" fmla="*/ 9651 w 15139"/>
                <a:gd name="connsiteY4" fmla="*/ 5838 h 15139"/>
                <a:gd name="connsiteX5" fmla="*/ 13284 w 15139"/>
                <a:gd name="connsiteY5" fmla="*/ 96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9623"/>
                  </a:moveTo>
                  <a:cubicBezTo>
                    <a:pt x="12073" y="13105"/>
                    <a:pt x="10257" y="15830"/>
                    <a:pt x="6018" y="15603"/>
                  </a:cubicBezTo>
                  <a:lnTo>
                    <a:pt x="5715" y="15149"/>
                  </a:lnTo>
                  <a:cubicBezTo>
                    <a:pt x="5336" y="11439"/>
                    <a:pt x="7910" y="8941"/>
                    <a:pt x="9424" y="6065"/>
                  </a:cubicBezTo>
                  <a:lnTo>
                    <a:pt x="9651" y="5838"/>
                  </a:lnTo>
                  <a:cubicBezTo>
                    <a:pt x="13057" y="5005"/>
                    <a:pt x="12906" y="7579"/>
                    <a:pt x="13284" y="9623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8" name="任意多边形: 形状 977"/>
            <p:cNvSpPr/>
            <p:nvPr/>
          </p:nvSpPr>
          <p:spPr>
            <a:xfrm>
              <a:off x="6524840" y="2932866"/>
              <a:ext cx="15139" cy="15139"/>
            </a:xfrm>
            <a:custGeom>
              <a:avLst/>
              <a:gdLst>
                <a:gd name="connsiteX0" fmla="*/ 15139 w 15139"/>
                <a:gd name="connsiteY0" fmla="*/ 7570 h 15139"/>
                <a:gd name="connsiteX1" fmla="*/ 5677 w 15139"/>
                <a:gd name="connsiteY1" fmla="*/ 10900 h 15139"/>
                <a:gd name="connsiteX2" fmla="*/ 13247 w 15139"/>
                <a:gd name="connsiteY2" fmla="*/ 5677 h 15139"/>
                <a:gd name="connsiteX3" fmla="*/ 15139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139" y="7570"/>
                  </a:moveTo>
                  <a:cubicBezTo>
                    <a:pt x="14003" y="13701"/>
                    <a:pt x="9840" y="10900"/>
                    <a:pt x="5677" y="10900"/>
                  </a:cubicBezTo>
                  <a:cubicBezTo>
                    <a:pt x="7418" y="6888"/>
                    <a:pt x="10067" y="5904"/>
                    <a:pt x="13247" y="5677"/>
                  </a:cubicBezTo>
                  <a:cubicBezTo>
                    <a:pt x="13852" y="6283"/>
                    <a:pt x="14533" y="6888"/>
                    <a:pt x="15139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9" name="任意多边形: 形状 978"/>
            <p:cNvSpPr/>
            <p:nvPr/>
          </p:nvSpPr>
          <p:spPr>
            <a:xfrm>
              <a:off x="6539979" y="2936651"/>
              <a:ext cx="15139" cy="7570"/>
            </a:xfrm>
            <a:custGeom>
              <a:avLst/>
              <a:gdLst>
                <a:gd name="connsiteX0" fmla="*/ 11354 w 15139"/>
                <a:gd name="connsiteY0" fmla="*/ 5677 h 7569"/>
                <a:gd name="connsiteX1" fmla="*/ 5677 w 15139"/>
                <a:gd name="connsiteY1" fmla="*/ 5677 h 7569"/>
                <a:gd name="connsiteX2" fmla="*/ 11354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677"/>
                  </a:moveTo>
                  <a:cubicBezTo>
                    <a:pt x="9462" y="8251"/>
                    <a:pt x="7570" y="8251"/>
                    <a:pt x="5677" y="5677"/>
                  </a:cubicBezTo>
                  <a:cubicBezTo>
                    <a:pt x="7570" y="5677"/>
                    <a:pt x="9462" y="5677"/>
                    <a:pt x="11354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0" name="任意多边形: 形状 979"/>
            <p:cNvSpPr/>
            <p:nvPr/>
          </p:nvSpPr>
          <p:spPr>
            <a:xfrm>
              <a:off x="6557086" y="2937635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10 w 7569"/>
                <a:gd name="connsiteY1" fmla="*/ 5677 h 7569"/>
                <a:gd name="connsiteX2" fmla="*/ 6359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07" y="5980"/>
                    <a:pt x="6510" y="5677"/>
                  </a:cubicBezTo>
                  <a:cubicBezTo>
                    <a:pt x="6434" y="5829"/>
                    <a:pt x="6510" y="6131"/>
                    <a:pt x="6359" y="6207"/>
                  </a:cubicBezTo>
                  <a:cubicBezTo>
                    <a:pt x="6207" y="6434"/>
                    <a:pt x="5904" y="6510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1" name="任意多边形: 形状 980"/>
            <p:cNvSpPr/>
            <p:nvPr/>
          </p:nvSpPr>
          <p:spPr>
            <a:xfrm>
              <a:off x="6513493" y="2875763"/>
              <a:ext cx="30278" cy="15139"/>
            </a:xfrm>
            <a:custGeom>
              <a:avLst/>
              <a:gdLst>
                <a:gd name="connsiteX0" fmla="*/ 13088 w 30278"/>
                <a:gd name="connsiteY0" fmla="*/ 15167 h 15139"/>
                <a:gd name="connsiteX1" fmla="*/ 13996 w 30278"/>
                <a:gd name="connsiteY1" fmla="*/ 10474 h 15139"/>
                <a:gd name="connsiteX2" fmla="*/ 7562 w 30278"/>
                <a:gd name="connsiteY2" fmla="*/ 11383 h 15139"/>
                <a:gd name="connsiteX3" fmla="*/ 5745 w 30278"/>
                <a:gd name="connsiteY3" fmla="*/ 5933 h 15139"/>
                <a:gd name="connsiteX4" fmla="*/ 21414 w 30278"/>
                <a:gd name="connsiteY4" fmla="*/ 12064 h 15139"/>
                <a:gd name="connsiteX5" fmla="*/ 26486 w 30278"/>
                <a:gd name="connsiteY5" fmla="*/ 13426 h 15139"/>
                <a:gd name="connsiteX6" fmla="*/ 26486 w 30278"/>
                <a:gd name="connsiteY6" fmla="*/ 15243 h 15139"/>
                <a:gd name="connsiteX7" fmla="*/ 13088 w 30278"/>
                <a:gd name="connsiteY7" fmla="*/ 151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13088" y="15167"/>
                  </a:moveTo>
                  <a:cubicBezTo>
                    <a:pt x="13542" y="13578"/>
                    <a:pt x="15737" y="12139"/>
                    <a:pt x="13996" y="10474"/>
                  </a:cubicBezTo>
                  <a:cubicBezTo>
                    <a:pt x="11725" y="8279"/>
                    <a:pt x="9681" y="10701"/>
                    <a:pt x="7562" y="11383"/>
                  </a:cubicBezTo>
                  <a:cubicBezTo>
                    <a:pt x="6654" y="9642"/>
                    <a:pt x="5367" y="8052"/>
                    <a:pt x="5745" y="5933"/>
                  </a:cubicBezTo>
                  <a:cubicBezTo>
                    <a:pt x="11952" y="5403"/>
                    <a:pt x="18008" y="5024"/>
                    <a:pt x="21414" y="12064"/>
                  </a:cubicBezTo>
                  <a:cubicBezTo>
                    <a:pt x="22247" y="13881"/>
                    <a:pt x="24669" y="13275"/>
                    <a:pt x="26486" y="13426"/>
                  </a:cubicBezTo>
                  <a:cubicBezTo>
                    <a:pt x="26486" y="14032"/>
                    <a:pt x="26561" y="14638"/>
                    <a:pt x="26486" y="15243"/>
                  </a:cubicBezTo>
                  <a:cubicBezTo>
                    <a:pt x="21944" y="15849"/>
                    <a:pt x="17554" y="15697"/>
                    <a:pt x="13088" y="1516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2" name="任意多边形: 形状 981"/>
            <p:cNvSpPr/>
            <p:nvPr/>
          </p:nvSpPr>
          <p:spPr>
            <a:xfrm>
              <a:off x="6534992" y="2864362"/>
              <a:ext cx="15139" cy="15139"/>
            </a:xfrm>
            <a:custGeom>
              <a:avLst/>
              <a:gdLst>
                <a:gd name="connsiteX0" fmla="*/ 10588 w 15139"/>
                <a:gd name="connsiteY0" fmla="*/ 11354 h 15139"/>
                <a:gd name="connsiteX1" fmla="*/ 5744 w 15139"/>
                <a:gd name="connsiteY1" fmla="*/ 7267 h 15139"/>
                <a:gd name="connsiteX2" fmla="*/ 10513 w 15139"/>
                <a:gd name="connsiteY2" fmla="*/ 5677 h 15139"/>
                <a:gd name="connsiteX3" fmla="*/ 1058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88" y="11354"/>
                  </a:moveTo>
                  <a:cubicBezTo>
                    <a:pt x="7939" y="11203"/>
                    <a:pt x="5214" y="10597"/>
                    <a:pt x="5744" y="7267"/>
                  </a:cubicBezTo>
                  <a:cubicBezTo>
                    <a:pt x="6122" y="5072"/>
                    <a:pt x="8772" y="5904"/>
                    <a:pt x="10513" y="5677"/>
                  </a:cubicBezTo>
                  <a:cubicBezTo>
                    <a:pt x="10513" y="7570"/>
                    <a:pt x="10513" y="9462"/>
                    <a:pt x="10588" y="11354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3" name="任意多边形: 形状 982"/>
            <p:cNvSpPr/>
            <p:nvPr/>
          </p:nvSpPr>
          <p:spPr>
            <a:xfrm>
              <a:off x="6486917" y="2681049"/>
              <a:ext cx="30278" cy="30278"/>
            </a:xfrm>
            <a:custGeom>
              <a:avLst/>
              <a:gdLst>
                <a:gd name="connsiteX0" fmla="*/ 26418 w 30278"/>
                <a:gd name="connsiteY0" fmla="*/ 12241 h 30278"/>
                <a:gd name="connsiteX1" fmla="*/ 24449 w 30278"/>
                <a:gd name="connsiteY1" fmla="*/ 25488 h 30278"/>
                <a:gd name="connsiteX2" fmla="*/ 20892 w 30278"/>
                <a:gd name="connsiteY2" fmla="*/ 26169 h 30278"/>
                <a:gd name="connsiteX3" fmla="*/ 9310 w 30278"/>
                <a:gd name="connsiteY3" fmla="*/ 23595 h 30278"/>
                <a:gd name="connsiteX4" fmla="*/ 5677 w 30278"/>
                <a:gd name="connsiteY4" fmla="*/ 21627 h 30278"/>
                <a:gd name="connsiteX5" fmla="*/ 7342 w 30278"/>
                <a:gd name="connsiteY5" fmla="*/ 10349 h 30278"/>
                <a:gd name="connsiteX6" fmla="*/ 19302 w 30278"/>
                <a:gd name="connsiteY6" fmla="*/ 9137 h 30278"/>
                <a:gd name="connsiteX7" fmla="*/ 25434 w 30278"/>
                <a:gd name="connsiteY7" fmla="*/ 11484 h 30278"/>
                <a:gd name="connsiteX8" fmla="*/ 26418 w 30278"/>
                <a:gd name="connsiteY8" fmla="*/ 122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6418" y="12241"/>
                  </a:moveTo>
                  <a:cubicBezTo>
                    <a:pt x="29521" y="17237"/>
                    <a:pt x="25585" y="21173"/>
                    <a:pt x="24449" y="25488"/>
                  </a:cubicBezTo>
                  <a:cubicBezTo>
                    <a:pt x="23390" y="26547"/>
                    <a:pt x="22179" y="26623"/>
                    <a:pt x="20892" y="26169"/>
                  </a:cubicBezTo>
                  <a:cubicBezTo>
                    <a:pt x="18318" y="19356"/>
                    <a:pt x="13852" y="21324"/>
                    <a:pt x="9310" y="23595"/>
                  </a:cubicBezTo>
                  <a:cubicBezTo>
                    <a:pt x="8099" y="22914"/>
                    <a:pt x="6888" y="22233"/>
                    <a:pt x="5677" y="21627"/>
                  </a:cubicBezTo>
                  <a:cubicBezTo>
                    <a:pt x="5980" y="17842"/>
                    <a:pt x="8175" y="14360"/>
                    <a:pt x="7342" y="10349"/>
                  </a:cubicBezTo>
                  <a:cubicBezTo>
                    <a:pt x="10522" y="2174"/>
                    <a:pt x="15063" y="6715"/>
                    <a:pt x="19302" y="9137"/>
                  </a:cubicBezTo>
                  <a:cubicBezTo>
                    <a:pt x="21043" y="10727"/>
                    <a:pt x="22935" y="12014"/>
                    <a:pt x="25434" y="11484"/>
                  </a:cubicBezTo>
                  <a:cubicBezTo>
                    <a:pt x="25812" y="11787"/>
                    <a:pt x="26115" y="12014"/>
                    <a:pt x="26418" y="12241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4" name="任意多边形: 形状 983"/>
            <p:cNvSpPr/>
            <p:nvPr/>
          </p:nvSpPr>
          <p:spPr>
            <a:xfrm>
              <a:off x="6490550" y="2693816"/>
              <a:ext cx="22709" cy="22709"/>
            </a:xfrm>
            <a:custGeom>
              <a:avLst/>
              <a:gdLst>
                <a:gd name="connsiteX0" fmla="*/ 5677 w 22708"/>
                <a:gd name="connsiteY0" fmla="*/ 10828 h 22708"/>
                <a:gd name="connsiteX1" fmla="*/ 16426 w 22708"/>
                <a:gd name="connsiteY1" fmla="*/ 6514 h 22708"/>
                <a:gd name="connsiteX2" fmla="*/ 17031 w 22708"/>
                <a:gd name="connsiteY2" fmla="*/ 12797 h 22708"/>
                <a:gd name="connsiteX3" fmla="*/ 13247 w 22708"/>
                <a:gd name="connsiteY3" fmla="*/ 22259 h 22708"/>
                <a:gd name="connsiteX4" fmla="*/ 11506 w 22708"/>
                <a:gd name="connsiteY4" fmla="*/ 22259 h 22708"/>
                <a:gd name="connsiteX5" fmla="*/ 10824 w 22708"/>
                <a:gd name="connsiteY5" fmla="*/ 21047 h 22708"/>
                <a:gd name="connsiteX6" fmla="*/ 11354 w 22708"/>
                <a:gd name="connsiteY6" fmla="*/ 20366 h 22708"/>
                <a:gd name="connsiteX7" fmla="*/ 5677 w 22708"/>
                <a:gd name="connsiteY7" fmla="*/ 1082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828"/>
                  </a:moveTo>
                  <a:cubicBezTo>
                    <a:pt x="6737" y="3486"/>
                    <a:pt x="12793" y="5984"/>
                    <a:pt x="16426" y="6514"/>
                  </a:cubicBezTo>
                  <a:cubicBezTo>
                    <a:pt x="20211" y="6968"/>
                    <a:pt x="16275" y="10677"/>
                    <a:pt x="17031" y="12797"/>
                  </a:cubicBezTo>
                  <a:cubicBezTo>
                    <a:pt x="18167" y="16884"/>
                    <a:pt x="16350" y="19836"/>
                    <a:pt x="13247" y="22259"/>
                  </a:cubicBezTo>
                  <a:cubicBezTo>
                    <a:pt x="12641" y="22259"/>
                    <a:pt x="12112" y="22259"/>
                    <a:pt x="11506" y="22259"/>
                  </a:cubicBezTo>
                  <a:cubicBezTo>
                    <a:pt x="10900" y="21880"/>
                    <a:pt x="10673" y="21502"/>
                    <a:pt x="10824" y="21047"/>
                  </a:cubicBezTo>
                  <a:cubicBezTo>
                    <a:pt x="10976" y="20593"/>
                    <a:pt x="11127" y="20366"/>
                    <a:pt x="11354" y="20366"/>
                  </a:cubicBezTo>
                  <a:cubicBezTo>
                    <a:pt x="11506" y="15976"/>
                    <a:pt x="6964" y="14386"/>
                    <a:pt x="5677" y="1082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5" name="任意多边形: 形状 984"/>
            <p:cNvSpPr/>
            <p:nvPr/>
          </p:nvSpPr>
          <p:spPr>
            <a:xfrm>
              <a:off x="6481771" y="2706818"/>
              <a:ext cx="22709" cy="15139"/>
            </a:xfrm>
            <a:custGeom>
              <a:avLst/>
              <a:gdLst>
                <a:gd name="connsiteX0" fmla="*/ 18241 w 22708"/>
                <a:gd name="connsiteY0" fmla="*/ 11149 h 15139"/>
                <a:gd name="connsiteX1" fmla="*/ 10596 w 22708"/>
                <a:gd name="connsiteY1" fmla="*/ 15009 h 15139"/>
                <a:gd name="connsiteX2" fmla="*/ 7871 w 22708"/>
                <a:gd name="connsiteY2" fmla="*/ 14933 h 15139"/>
                <a:gd name="connsiteX3" fmla="*/ 6887 w 22708"/>
                <a:gd name="connsiteY3" fmla="*/ 7515 h 15139"/>
                <a:gd name="connsiteX4" fmla="*/ 18241 w 22708"/>
                <a:gd name="connsiteY4" fmla="*/ 11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241" y="11149"/>
                  </a:moveTo>
                  <a:cubicBezTo>
                    <a:pt x="16955" y="14858"/>
                    <a:pt x="11202" y="9786"/>
                    <a:pt x="10596" y="15009"/>
                  </a:cubicBezTo>
                  <a:cubicBezTo>
                    <a:pt x="9688" y="15388"/>
                    <a:pt x="8779" y="15312"/>
                    <a:pt x="7871" y="14933"/>
                  </a:cubicBezTo>
                  <a:cubicBezTo>
                    <a:pt x="5222" y="12738"/>
                    <a:pt x="5070" y="10240"/>
                    <a:pt x="6887" y="7515"/>
                  </a:cubicBezTo>
                  <a:cubicBezTo>
                    <a:pt x="12564" y="3125"/>
                    <a:pt x="15289" y="7515"/>
                    <a:pt x="18241" y="1114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6" name="任意多边形: 形状 985"/>
            <p:cNvSpPr/>
            <p:nvPr/>
          </p:nvSpPr>
          <p:spPr>
            <a:xfrm>
              <a:off x="6494259" y="2708505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7797 w 7569"/>
                <a:gd name="connsiteY1" fmla="*/ 7645 h 15139"/>
                <a:gd name="connsiteX2" fmla="*/ 5677 w 7569"/>
                <a:gd name="connsiteY2" fmla="*/ 9538 h 15139"/>
                <a:gd name="connsiteX3" fmla="*/ 7645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721" y="6358"/>
                    <a:pt x="7721" y="6964"/>
                    <a:pt x="7797" y="7645"/>
                  </a:cubicBezTo>
                  <a:cubicBezTo>
                    <a:pt x="7115" y="8251"/>
                    <a:pt x="6434" y="8856"/>
                    <a:pt x="5677" y="9538"/>
                  </a:cubicBezTo>
                  <a:cubicBezTo>
                    <a:pt x="5753" y="7872"/>
                    <a:pt x="5980" y="6434"/>
                    <a:pt x="7645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7" name="任意多边形: 形状 986"/>
            <p:cNvSpPr/>
            <p:nvPr/>
          </p:nvSpPr>
          <p:spPr>
            <a:xfrm>
              <a:off x="6422383" y="3043305"/>
              <a:ext cx="30278" cy="30278"/>
            </a:xfrm>
            <a:custGeom>
              <a:avLst/>
              <a:gdLst>
                <a:gd name="connsiteX0" fmla="*/ 22523 w 30278"/>
                <a:gd name="connsiteY0" fmla="*/ 11203 h 30278"/>
                <a:gd name="connsiteX1" fmla="*/ 26308 w 30278"/>
                <a:gd name="connsiteY1" fmla="*/ 9311 h 30278"/>
                <a:gd name="connsiteX2" fmla="*/ 28124 w 30278"/>
                <a:gd name="connsiteY2" fmla="*/ 9386 h 30278"/>
                <a:gd name="connsiteX3" fmla="*/ 29941 w 30278"/>
                <a:gd name="connsiteY3" fmla="*/ 11279 h 30278"/>
                <a:gd name="connsiteX4" fmla="*/ 30017 w 30278"/>
                <a:gd name="connsiteY4" fmla="*/ 13095 h 30278"/>
                <a:gd name="connsiteX5" fmla="*/ 28200 w 30278"/>
                <a:gd name="connsiteY5" fmla="*/ 15064 h 30278"/>
                <a:gd name="connsiteX6" fmla="*/ 26383 w 30278"/>
                <a:gd name="connsiteY6" fmla="*/ 18091 h 30278"/>
                <a:gd name="connsiteX7" fmla="*/ 19873 w 30278"/>
                <a:gd name="connsiteY7" fmla="*/ 20892 h 30278"/>
                <a:gd name="connsiteX8" fmla="*/ 18511 w 30278"/>
                <a:gd name="connsiteY8" fmla="*/ 19605 h 30278"/>
                <a:gd name="connsiteX9" fmla="*/ 11320 w 30278"/>
                <a:gd name="connsiteY9" fmla="*/ 22709 h 30278"/>
                <a:gd name="connsiteX10" fmla="*/ 11093 w 30278"/>
                <a:gd name="connsiteY10" fmla="*/ 26493 h 30278"/>
                <a:gd name="connsiteX11" fmla="*/ 8595 w 30278"/>
                <a:gd name="connsiteY11" fmla="*/ 26569 h 30278"/>
                <a:gd name="connsiteX12" fmla="*/ 7459 w 30278"/>
                <a:gd name="connsiteY12" fmla="*/ 17259 h 30278"/>
                <a:gd name="connsiteX13" fmla="*/ 7232 w 30278"/>
                <a:gd name="connsiteY13" fmla="*/ 17031 h 30278"/>
                <a:gd name="connsiteX14" fmla="*/ 7686 w 30278"/>
                <a:gd name="connsiteY14" fmla="*/ 8932 h 30278"/>
                <a:gd name="connsiteX15" fmla="*/ 10563 w 30278"/>
                <a:gd name="connsiteY15" fmla="*/ 9386 h 30278"/>
                <a:gd name="connsiteX16" fmla="*/ 12153 w 30278"/>
                <a:gd name="connsiteY16" fmla="*/ 8402 h 30278"/>
                <a:gd name="connsiteX17" fmla="*/ 13363 w 30278"/>
                <a:gd name="connsiteY17" fmla="*/ 6888 h 30278"/>
                <a:gd name="connsiteX18" fmla="*/ 14802 w 30278"/>
                <a:gd name="connsiteY18" fmla="*/ 5677 h 30278"/>
                <a:gd name="connsiteX19" fmla="*/ 22523 w 30278"/>
                <a:gd name="connsiteY19" fmla="*/ 11203 h 30278"/>
                <a:gd name="connsiteX20" fmla="*/ 22295 w 30278"/>
                <a:gd name="connsiteY20" fmla="*/ 11733 h 30278"/>
                <a:gd name="connsiteX21" fmla="*/ 22523 w 30278"/>
                <a:gd name="connsiteY21" fmla="*/ 1120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0278">
                  <a:moveTo>
                    <a:pt x="22523" y="11203"/>
                  </a:moveTo>
                  <a:cubicBezTo>
                    <a:pt x="24112" y="11203"/>
                    <a:pt x="25550" y="10976"/>
                    <a:pt x="26308" y="9311"/>
                  </a:cubicBezTo>
                  <a:cubicBezTo>
                    <a:pt x="26913" y="9311"/>
                    <a:pt x="27518" y="9311"/>
                    <a:pt x="28124" y="9386"/>
                  </a:cubicBezTo>
                  <a:cubicBezTo>
                    <a:pt x="28805" y="9916"/>
                    <a:pt x="29411" y="10598"/>
                    <a:pt x="29941" y="11279"/>
                  </a:cubicBezTo>
                  <a:cubicBezTo>
                    <a:pt x="30017" y="11884"/>
                    <a:pt x="30017" y="12490"/>
                    <a:pt x="30017" y="13095"/>
                  </a:cubicBezTo>
                  <a:cubicBezTo>
                    <a:pt x="29411" y="13777"/>
                    <a:pt x="28805" y="14382"/>
                    <a:pt x="28200" y="15064"/>
                  </a:cubicBezTo>
                  <a:cubicBezTo>
                    <a:pt x="27064" y="15745"/>
                    <a:pt x="26459" y="16729"/>
                    <a:pt x="26383" y="18091"/>
                  </a:cubicBezTo>
                  <a:cubicBezTo>
                    <a:pt x="26156" y="23390"/>
                    <a:pt x="23734" y="23920"/>
                    <a:pt x="19873" y="20892"/>
                  </a:cubicBezTo>
                  <a:cubicBezTo>
                    <a:pt x="19419" y="20514"/>
                    <a:pt x="19041" y="19984"/>
                    <a:pt x="18511" y="19605"/>
                  </a:cubicBezTo>
                  <a:cubicBezTo>
                    <a:pt x="13061" y="15821"/>
                    <a:pt x="11925" y="16275"/>
                    <a:pt x="11320" y="22709"/>
                  </a:cubicBezTo>
                  <a:cubicBezTo>
                    <a:pt x="11168" y="23996"/>
                    <a:pt x="11168" y="25207"/>
                    <a:pt x="11093" y="26493"/>
                  </a:cubicBezTo>
                  <a:cubicBezTo>
                    <a:pt x="10260" y="27175"/>
                    <a:pt x="9503" y="27175"/>
                    <a:pt x="8595" y="26569"/>
                  </a:cubicBezTo>
                  <a:cubicBezTo>
                    <a:pt x="5945" y="23693"/>
                    <a:pt x="9427" y="20135"/>
                    <a:pt x="7459" y="17259"/>
                  </a:cubicBezTo>
                  <a:lnTo>
                    <a:pt x="7232" y="17031"/>
                  </a:lnTo>
                  <a:cubicBezTo>
                    <a:pt x="4810" y="14155"/>
                    <a:pt x="5416" y="11506"/>
                    <a:pt x="7686" y="8932"/>
                  </a:cubicBezTo>
                  <a:cubicBezTo>
                    <a:pt x="8746" y="8554"/>
                    <a:pt x="9730" y="8402"/>
                    <a:pt x="10563" y="9386"/>
                  </a:cubicBezTo>
                  <a:cubicBezTo>
                    <a:pt x="11168" y="9159"/>
                    <a:pt x="11698" y="8856"/>
                    <a:pt x="12153" y="8402"/>
                  </a:cubicBezTo>
                  <a:cubicBezTo>
                    <a:pt x="12531" y="7872"/>
                    <a:pt x="12909" y="7418"/>
                    <a:pt x="13363" y="6888"/>
                  </a:cubicBezTo>
                  <a:cubicBezTo>
                    <a:pt x="13818" y="6434"/>
                    <a:pt x="14348" y="6056"/>
                    <a:pt x="14802" y="5677"/>
                  </a:cubicBezTo>
                  <a:cubicBezTo>
                    <a:pt x="17981" y="6737"/>
                    <a:pt x="21766" y="6888"/>
                    <a:pt x="22523" y="11203"/>
                  </a:cubicBezTo>
                  <a:lnTo>
                    <a:pt x="22295" y="11733"/>
                  </a:lnTo>
                  <a:lnTo>
                    <a:pt x="22523" y="11203"/>
                  </a:ln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8" name="任意多边形: 形状 987"/>
            <p:cNvSpPr/>
            <p:nvPr/>
          </p:nvSpPr>
          <p:spPr>
            <a:xfrm>
              <a:off x="6421761" y="3065446"/>
              <a:ext cx="22709" cy="15139"/>
            </a:xfrm>
            <a:custGeom>
              <a:avLst/>
              <a:gdLst>
                <a:gd name="connsiteX0" fmla="*/ 5962 w 22708"/>
                <a:gd name="connsiteY0" fmla="*/ 8137 h 15139"/>
                <a:gd name="connsiteX1" fmla="*/ 9822 w 22708"/>
                <a:gd name="connsiteY1" fmla="*/ 6245 h 15139"/>
                <a:gd name="connsiteX2" fmla="*/ 11639 w 22708"/>
                <a:gd name="connsiteY2" fmla="*/ 6245 h 15139"/>
                <a:gd name="connsiteX3" fmla="*/ 17619 w 22708"/>
                <a:gd name="connsiteY3" fmla="*/ 15480 h 15139"/>
                <a:gd name="connsiteX4" fmla="*/ 17240 w 22708"/>
                <a:gd name="connsiteY4" fmla="*/ 15858 h 15139"/>
                <a:gd name="connsiteX5" fmla="*/ 14969 w 22708"/>
                <a:gd name="connsiteY5" fmla="*/ 16009 h 15139"/>
                <a:gd name="connsiteX6" fmla="*/ 7551 w 22708"/>
                <a:gd name="connsiteY6" fmla="*/ 12452 h 15139"/>
                <a:gd name="connsiteX7" fmla="*/ 5962 w 22708"/>
                <a:gd name="connsiteY7" fmla="*/ 81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962" y="8137"/>
                  </a:moveTo>
                  <a:cubicBezTo>
                    <a:pt x="7551" y="8062"/>
                    <a:pt x="9065" y="7910"/>
                    <a:pt x="9822" y="6245"/>
                  </a:cubicBezTo>
                  <a:cubicBezTo>
                    <a:pt x="10427" y="5488"/>
                    <a:pt x="11033" y="5488"/>
                    <a:pt x="11639" y="6245"/>
                  </a:cubicBezTo>
                  <a:cubicBezTo>
                    <a:pt x="14288" y="8894"/>
                    <a:pt x="18224" y="10711"/>
                    <a:pt x="17619" y="15480"/>
                  </a:cubicBezTo>
                  <a:lnTo>
                    <a:pt x="17240" y="15858"/>
                  </a:lnTo>
                  <a:cubicBezTo>
                    <a:pt x="16483" y="16312"/>
                    <a:pt x="15726" y="16388"/>
                    <a:pt x="14969" y="16009"/>
                  </a:cubicBezTo>
                  <a:cubicBezTo>
                    <a:pt x="13001" y="13814"/>
                    <a:pt x="10427" y="12906"/>
                    <a:pt x="7551" y="12452"/>
                  </a:cubicBezTo>
                  <a:cubicBezTo>
                    <a:pt x="6264" y="11316"/>
                    <a:pt x="5129" y="10105"/>
                    <a:pt x="5962" y="813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9" name="任意多边形: 形状 988"/>
            <p:cNvSpPr/>
            <p:nvPr/>
          </p:nvSpPr>
          <p:spPr>
            <a:xfrm>
              <a:off x="6425424" y="3063970"/>
              <a:ext cx="7570" cy="7570"/>
            </a:xfrm>
            <a:custGeom>
              <a:avLst/>
              <a:gdLst>
                <a:gd name="connsiteX0" fmla="*/ 8052 w 7569"/>
                <a:gd name="connsiteY0" fmla="*/ 7645 h 7569"/>
                <a:gd name="connsiteX1" fmla="*/ 6236 w 7569"/>
                <a:gd name="connsiteY1" fmla="*/ 7645 h 7569"/>
                <a:gd name="connsiteX2" fmla="*/ 6160 w 7569"/>
                <a:gd name="connsiteY2" fmla="*/ 7570 h 7569"/>
                <a:gd name="connsiteX3" fmla="*/ 5782 w 7569"/>
                <a:gd name="connsiteY3" fmla="*/ 6358 h 7569"/>
                <a:gd name="connsiteX4" fmla="*/ 6311 w 7569"/>
                <a:gd name="connsiteY4" fmla="*/ 5753 h 7569"/>
                <a:gd name="connsiteX5" fmla="*/ 8128 w 7569"/>
                <a:gd name="connsiteY5" fmla="*/ 5677 h 7569"/>
                <a:gd name="connsiteX6" fmla="*/ 8052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052" y="7645"/>
                  </a:moveTo>
                  <a:cubicBezTo>
                    <a:pt x="7447" y="7645"/>
                    <a:pt x="6841" y="7645"/>
                    <a:pt x="6236" y="7645"/>
                  </a:cubicBezTo>
                  <a:cubicBezTo>
                    <a:pt x="6236" y="7645"/>
                    <a:pt x="6160" y="7570"/>
                    <a:pt x="6160" y="7570"/>
                  </a:cubicBezTo>
                  <a:cubicBezTo>
                    <a:pt x="5706" y="7115"/>
                    <a:pt x="5554" y="6737"/>
                    <a:pt x="5782" y="6358"/>
                  </a:cubicBezTo>
                  <a:cubicBezTo>
                    <a:pt x="5933" y="5980"/>
                    <a:pt x="6160" y="5753"/>
                    <a:pt x="6311" y="5753"/>
                  </a:cubicBezTo>
                  <a:cubicBezTo>
                    <a:pt x="6917" y="5753"/>
                    <a:pt x="7522" y="5677"/>
                    <a:pt x="8128" y="5677"/>
                  </a:cubicBezTo>
                  <a:cubicBezTo>
                    <a:pt x="8052" y="6358"/>
                    <a:pt x="8052" y="6964"/>
                    <a:pt x="8052" y="764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0" name="任意多边形: 形状 989"/>
            <p:cNvSpPr/>
            <p:nvPr/>
          </p:nvSpPr>
          <p:spPr>
            <a:xfrm>
              <a:off x="6460167" y="2911039"/>
              <a:ext cx="15139" cy="22709"/>
            </a:xfrm>
            <a:custGeom>
              <a:avLst/>
              <a:gdLst>
                <a:gd name="connsiteX0" fmla="*/ 15169 w 15139"/>
                <a:gd name="connsiteY0" fmla="*/ 17967 h 22708"/>
                <a:gd name="connsiteX1" fmla="*/ 15320 w 15139"/>
                <a:gd name="connsiteY1" fmla="*/ 19783 h 22708"/>
                <a:gd name="connsiteX2" fmla="*/ 5707 w 15139"/>
                <a:gd name="connsiteY2" fmla="*/ 16074 h 22708"/>
                <a:gd name="connsiteX3" fmla="*/ 5934 w 15139"/>
                <a:gd name="connsiteY3" fmla="*/ 8656 h 22708"/>
                <a:gd name="connsiteX4" fmla="*/ 11460 w 15139"/>
                <a:gd name="connsiteY4" fmla="*/ 6537 h 22708"/>
                <a:gd name="connsiteX5" fmla="*/ 15169 w 15139"/>
                <a:gd name="connsiteY5" fmla="*/ 179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169" y="17967"/>
                  </a:moveTo>
                  <a:cubicBezTo>
                    <a:pt x="15169" y="18572"/>
                    <a:pt x="15244" y="19178"/>
                    <a:pt x="15320" y="19783"/>
                  </a:cubicBezTo>
                  <a:cubicBezTo>
                    <a:pt x="11611" y="19859"/>
                    <a:pt x="7599" y="20768"/>
                    <a:pt x="5707" y="16074"/>
                  </a:cubicBezTo>
                  <a:cubicBezTo>
                    <a:pt x="5782" y="13576"/>
                    <a:pt x="5480" y="11079"/>
                    <a:pt x="5934" y="8656"/>
                  </a:cubicBezTo>
                  <a:cubicBezTo>
                    <a:pt x="6464" y="5250"/>
                    <a:pt x="8735" y="5099"/>
                    <a:pt x="11460" y="6537"/>
                  </a:cubicBezTo>
                  <a:cubicBezTo>
                    <a:pt x="12141" y="10549"/>
                    <a:pt x="10627" y="15242"/>
                    <a:pt x="15169" y="1796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1" name="任意多边形: 形状 990"/>
            <p:cNvSpPr/>
            <p:nvPr/>
          </p:nvSpPr>
          <p:spPr>
            <a:xfrm>
              <a:off x="6414476" y="3078731"/>
              <a:ext cx="30278" cy="30278"/>
            </a:xfrm>
            <a:custGeom>
              <a:avLst/>
              <a:gdLst>
                <a:gd name="connsiteX0" fmla="*/ 24828 w 30278"/>
                <a:gd name="connsiteY0" fmla="*/ 15896 h 30278"/>
                <a:gd name="connsiteX1" fmla="*/ 24753 w 30278"/>
                <a:gd name="connsiteY1" fmla="*/ 17561 h 30278"/>
                <a:gd name="connsiteX2" fmla="*/ 20968 w 30278"/>
                <a:gd name="connsiteY2" fmla="*/ 23390 h 30278"/>
                <a:gd name="connsiteX3" fmla="*/ 20968 w 30278"/>
                <a:gd name="connsiteY3" fmla="*/ 23314 h 30278"/>
                <a:gd name="connsiteX4" fmla="*/ 19000 w 30278"/>
                <a:gd name="connsiteY4" fmla="*/ 25282 h 30278"/>
                <a:gd name="connsiteX5" fmla="*/ 19075 w 30278"/>
                <a:gd name="connsiteY5" fmla="*/ 25282 h 30278"/>
                <a:gd name="connsiteX6" fmla="*/ 5677 w 30278"/>
                <a:gd name="connsiteY6" fmla="*/ 23314 h 30278"/>
                <a:gd name="connsiteX7" fmla="*/ 7494 w 30278"/>
                <a:gd name="connsiteY7" fmla="*/ 21800 h 30278"/>
                <a:gd name="connsiteX8" fmla="*/ 9765 w 30278"/>
                <a:gd name="connsiteY8" fmla="*/ 21043 h 30278"/>
                <a:gd name="connsiteX9" fmla="*/ 13322 w 30278"/>
                <a:gd name="connsiteY9" fmla="*/ 18924 h 30278"/>
                <a:gd name="connsiteX10" fmla="*/ 10749 w 30278"/>
                <a:gd name="connsiteY10" fmla="*/ 15896 h 30278"/>
                <a:gd name="connsiteX11" fmla="*/ 10219 w 30278"/>
                <a:gd name="connsiteY11" fmla="*/ 12414 h 30278"/>
                <a:gd name="connsiteX12" fmla="*/ 11960 w 30278"/>
                <a:gd name="connsiteY12" fmla="*/ 9083 h 30278"/>
                <a:gd name="connsiteX13" fmla="*/ 15669 w 30278"/>
                <a:gd name="connsiteY13" fmla="*/ 5677 h 30278"/>
                <a:gd name="connsiteX14" fmla="*/ 25207 w 30278"/>
                <a:gd name="connsiteY14" fmla="*/ 12187 h 30278"/>
                <a:gd name="connsiteX15" fmla="*/ 24828 w 30278"/>
                <a:gd name="connsiteY15" fmla="*/ 158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24828" y="15896"/>
                  </a:moveTo>
                  <a:cubicBezTo>
                    <a:pt x="24904" y="16426"/>
                    <a:pt x="24904" y="17031"/>
                    <a:pt x="24753" y="17561"/>
                  </a:cubicBezTo>
                  <a:cubicBezTo>
                    <a:pt x="22709" y="18999"/>
                    <a:pt x="22784" y="21800"/>
                    <a:pt x="20968" y="23390"/>
                  </a:cubicBezTo>
                  <a:lnTo>
                    <a:pt x="20968" y="23314"/>
                  </a:lnTo>
                  <a:cubicBezTo>
                    <a:pt x="20211" y="23844"/>
                    <a:pt x="19530" y="24449"/>
                    <a:pt x="19000" y="25282"/>
                  </a:cubicBezTo>
                  <a:lnTo>
                    <a:pt x="19075" y="25282"/>
                  </a:lnTo>
                  <a:cubicBezTo>
                    <a:pt x="14458" y="25358"/>
                    <a:pt x="9159" y="30429"/>
                    <a:pt x="5677" y="23314"/>
                  </a:cubicBezTo>
                  <a:cubicBezTo>
                    <a:pt x="6207" y="22709"/>
                    <a:pt x="6813" y="22179"/>
                    <a:pt x="7494" y="21800"/>
                  </a:cubicBezTo>
                  <a:cubicBezTo>
                    <a:pt x="8251" y="21497"/>
                    <a:pt x="9008" y="21270"/>
                    <a:pt x="9765" y="21043"/>
                  </a:cubicBezTo>
                  <a:cubicBezTo>
                    <a:pt x="11127" y="20589"/>
                    <a:pt x="12565" y="20286"/>
                    <a:pt x="13322" y="18924"/>
                  </a:cubicBezTo>
                  <a:cubicBezTo>
                    <a:pt x="12944" y="17486"/>
                    <a:pt x="11581" y="16880"/>
                    <a:pt x="10749" y="15896"/>
                  </a:cubicBezTo>
                  <a:cubicBezTo>
                    <a:pt x="10143" y="14836"/>
                    <a:pt x="10068" y="13625"/>
                    <a:pt x="10219" y="12414"/>
                  </a:cubicBezTo>
                  <a:cubicBezTo>
                    <a:pt x="10598" y="11203"/>
                    <a:pt x="11203" y="10143"/>
                    <a:pt x="11960" y="9083"/>
                  </a:cubicBezTo>
                  <a:cubicBezTo>
                    <a:pt x="12944" y="7721"/>
                    <a:pt x="13928" y="6207"/>
                    <a:pt x="15669" y="5677"/>
                  </a:cubicBezTo>
                  <a:cubicBezTo>
                    <a:pt x="19605" y="6813"/>
                    <a:pt x="20362" y="12565"/>
                    <a:pt x="25207" y="12187"/>
                  </a:cubicBezTo>
                  <a:cubicBezTo>
                    <a:pt x="25661" y="13474"/>
                    <a:pt x="25661" y="14760"/>
                    <a:pt x="24828" y="1589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2" name="任意多边形: 形状 991"/>
            <p:cNvSpPr/>
            <p:nvPr/>
          </p:nvSpPr>
          <p:spPr>
            <a:xfrm>
              <a:off x="6405090" y="3087749"/>
              <a:ext cx="22709" cy="15139"/>
            </a:xfrm>
            <a:custGeom>
              <a:avLst/>
              <a:gdLst>
                <a:gd name="connsiteX0" fmla="*/ 17031 w 22708"/>
                <a:gd name="connsiteY0" fmla="*/ 14296 h 15139"/>
                <a:gd name="connsiteX1" fmla="*/ 15139 w 22708"/>
                <a:gd name="connsiteY1" fmla="*/ 14296 h 15139"/>
                <a:gd name="connsiteX2" fmla="*/ 5677 w 22708"/>
                <a:gd name="connsiteY2" fmla="*/ 12404 h 15139"/>
                <a:gd name="connsiteX3" fmla="*/ 7494 w 22708"/>
                <a:gd name="connsiteY3" fmla="*/ 8619 h 15139"/>
                <a:gd name="connsiteX4" fmla="*/ 20211 w 22708"/>
                <a:gd name="connsiteY4" fmla="*/ 11041 h 15139"/>
                <a:gd name="connsiteX5" fmla="*/ 17031 w 22708"/>
                <a:gd name="connsiteY5" fmla="*/ 14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4296"/>
                  </a:moveTo>
                  <a:cubicBezTo>
                    <a:pt x="16426" y="14296"/>
                    <a:pt x="15744" y="14296"/>
                    <a:pt x="15139" y="14296"/>
                  </a:cubicBezTo>
                  <a:cubicBezTo>
                    <a:pt x="12717" y="9830"/>
                    <a:pt x="8326" y="15432"/>
                    <a:pt x="5677" y="12404"/>
                  </a:cubicBezTo>
                  <a:cubicBezTo>
                    <a:pt x="5677" y="10814"/>
                    <a:pt x="5828" y="9376"/>
                    <a:pt x="7494" y="8619"/>
                  </a:cubicBezTo>
                  <a:cubicBezTo>
                    <a:pt x="11733" y="9225"/>
                    <a:pt x="17864" y="217"/>
                    <a:pt x="20211" y="11041"/>
                  </a:cubicBezTo>
                  <a:cubicBezTo>
                    <a:pt x="19681" y="12707"/>
                    <a:pt x="18242" y="13388"/>
                    <a:pt x="17031" y="14296"/>
                  </a:cubicBezTo>
                  <a:close/>
                </a:path>
              </a:pathLst>
            </a:custGeom>
            <a:solidFill>
              <a:srgbClr val="F0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3" name="任意多边形: 形状 992"/>
            <p:cNvSpPr/>
            <p:nvPr/>
          </p:nvSpPr>
          <p:spPr>
            <a:xfrm>
              <a:off x="6418988" y="3104375"/>
              <a:ext cx="15139" cy="7570"/>
            </a:xfrm>
            <a:custGeom>
              <a:avLst/>
              <a:gdLst>
                <a:gd name="connsiteX0" fmla="*/ 10703 w 15139"/>
                <a:gd name="connsiteY0" fmla="*/ 7132 h 7569"/>
                <a:gd name="connsiteX1" fmla="*/ 10552 w 15139"/>
                <a:gd name="connsiteY1" fmla="*/ 8873 h 7569"/>
                <a:gd name="connsiteX2" fmla="*/ 5707 w 15139"/>
                <a:gd name="connsiteY2" fmla="*/ 7359 h 7569"/>
                <a:gd name="connsiteX3" fmla="*/ 6388 w 15139"/>
                <a:gd name="connsiteY3" fmla="*/ 5845 h 7569"/>
                <a:gd name="connsiteX4" fmla="*/ 1070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03" y="7132"/>
                  </a:moveTo>
                  <a:cubicBezTo>
                    <a:pt x="10779" y="7737"/>
                    <a:pt x="10703" y="8343"/>
                    <a:pt x="10552" y="8873"/>
                  </a:cubicBezTo>
                  <a:cubicBezTo>
                    <a:pt x="8811" y="8721"/>
                    <a:pt x="6615" y="9781"/>
                    <a:pt x="5707" y="7359"/>
                  </a:cubicBezTo>
                  <a:cubicBezTo>
                    <a:pt x="5556" y="6980"/>
                    <a:pt x="6010" y="5996"/>
                    <a:pt x="6388" y="5845"/>
                  </a:cubicBezTo>
                  <a:cubicBezTo>
                    <a:pt x="8053" y="5163"/>
                    <a:pt x="9189" y="6753"/>
                    <a:pt x="10703" y="7132"/>
                  </a:cubicBezTo>
                  <a:close/>
                </a:path>
              </a:pathLst>
            </a:custGeom>
            <a:solidFill>
              <a:srgbClr val="EAAB7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4" name="任意多边形: 形状 993"/>
            <p:cNvSpPr/>
            <p:nvPr/>
          </p:nvSpPr>
          <p:spPr>
            <a:xfrm>
              <a:off x="6503873" y="2968064"/>
              <a:ext cx="15139" cy="15139"/>
            </a:xfrm>
            <a:custGeom>
              <a:avLst/>
              <a:gdLst>
                <a:gd name="connsiteX0" fmla="*/ 9386 w 15139"/>
                <a:gd name="connsiteY0" fmla="*/ 15820 h 15139"/>
                <a:gd name="connsiteX1" fmla="*/ 5677 w 15139"/>
                <a:gd name="connsiteY1" fmla="*/ 14231 h 15139"/>
                <a:gd name="connsiteX2" fmla="*/ 8629 w 15139"/>
                <a:gd name="connsiteY2" fmla="*/ 5677 h 15139"/>
                <a:gd name="connsiteX3" fmla="*/ 9386 w 15139"/>
                <a:gd name="connsiteY3" fmla="*/ 158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5820"/>
                  </a:moveTo>
                  <a:cubicBezTo>
                    <a:pt x="8175" y="15290"/>
                    <a:pt x="6964" y="14760"/>
                    <a:pt x="5677" y="14231"/>
                  </a:cubicBezTo>
                  <a:cubicBezTo>
                    <a:pt x="6131" y="11354"/>
                    <a:pt x="4466" y="7797"/>
                    <a:pt x="8629" y="5677"/>
                  </a:cubicBezTo>
                  <a:cubicBezTo>
                    <a:pt x="10294" y="9083"/>
                    <a:pt x="9159" y="12490"/>
                    <a:pt x="9386" y="15820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5" name="任意多边形: 形状 994"/>
            <p:cNvSpPr/>
            <p:nvPr/>
          </p:nvSpPr>
          <p:spPr>
            <a:xfrm>
              <a:off x="6511291" y="2926281"/>
              <a:ext cx="22709" cy="15139"/>
            </a:xfrm>
            <a:custGeom>
              <a:avLst/>
              <a:gdLst>
                <a:gd name="connsiteX0" fmla="*/ 13322 w 22708"/>
                <a:gd name="connsiteY0" fmla="*/ 16047 h 15139"/>
                <a:gd name="connsiteX1" fmla="*/ 5677 w 22708"/>
                <a:gd name="connsiteY1" fmla="*/ 15971 h 15139"/>
                <a:gd name="connsiteX2" fmla="*/ 5980 w 22708"/>
                <a:gd name="connsiteY2" fmla="*/ 14079 h 15139"/>
                <a:gd name="connsiteX3" fmla="*/ 7797 w 22708"/>
                <a:gd name="connsiteY3" fmla="*/ 12262 h 15139"/>
                <a:gd name="connsiteX4" fmla="*/ 9689 w 22708"/>
                <a:gd name="connsiteY4" fmla="*/ 6509 h 15139"/>
                <a:gd name="connsiteX5" fmla="*/ 17259 w 22708"/>
                <a:gd name="connsiteY5" fmla="*/ 6509 h 15139"/>
                <a:gd name="connsiteX6" fmla="*/ 17259 w 22708"/>
                <a:gd name="connsiteY6" fmla="*/ 8402 h 15139"/>
                <a:gd name="connsiteX7" fmla="*/ 15366 w 22708"/>
                <a:gd name="connsiteY7" fmla="*/ 12186 h 15139"/>
                <a:gd name="connsiteX8" fmla="*/ 15366 w 22708"/>
                <a:gd name="connsiteY8" fmla="*/ 12186 h 15139"/>
                <a:gd name="connsiteX9" fmla="*/ 13474 w 22708"/>
                <a:gd name="connsiteY9" fmla="*/ 14079 h 15139"/>
                <a:gd name="connsiteX10" fmla="*/ 13322 w 22708"/>
                <a:gd name="connsiteY10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13322" y="16047"/>
                  </a:moveTo>
                  <a:cubicBezTo>
                    <a:pt x="10749" y="16047"/>
                    <a:pt x="8251" y="16047"/>
                    <a:pt x="5677" y="15971"/>
                  </a:cubicBezTo>
                  <a:cubicBezTo>
                    <a:pt x="5677" y="15365"/>
                    <a:pt x="5753" y="14684"/>
                    <a:pt x="5980" y="14079"/>
                  </a:cubicBezTo>
                  <a:cubicBezTo>
                    <a:pt x="6585" y="13473"/>
                    <a:pt x="7191" y="12868"/>
                    <a:pt x="7797" y="12262"/>
                  </a:cubicBezTo>
                  <a:cubicBezTo>
                    <a:pt x="10143" y="10899"/>
                    <a:pt x="9462" y="8629"/>
                    <a:pt x="9689" y="6509"/>
                  </a:cubicBezTo>
                  <a:cubicBezTo>
                    <a:pt x="12187" y="7645"/>
                    <a:pt x="14761" y="4163"/>
                    <a:pt x="17259" y="6509"/>
                  </a:cubicBezTo>
                  <a:cubicBezTo>
                    <a:pt x="17259" y="7115"/>
                    <a:pt x="17259" y="7720"/>
                    <a:pt x="17259" y="8402"/>
                  </a:cubicBezTo>
                  <a:cubicBezTo>
                    <a:pt x="17183" y="9991"/>
                    <a:pt x="16502" y="11202"/>
                    <a:pt x="15366" y="12186"/>
                  </a:cubicBezTo>
                  <a:lnTo>
                    <a:pt x="15366" y="12186"/>
                  </a:lnTo>
                  <a:cubicBezTo>
                    <a:pt x="14685" y="12792"/>
                    <a:pt x="14155" y="13473"/>
                    <a:pt x="13474" y="14079"/>
                  </a:cubicBezTo>
                  <a:cubicBezTo>
                    <a:pt x="13474" y="14760"/>
                    <a:pt x="13398" y="15441"/>
                    <a:pt x="13322" y="1604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6" name="任意多边形: 形状 995"/>
            <p:cNvSpPr/>
            <p:nvPr/>
          </p:nvSpPr>
          <p:spPr>
            <a:xfrm>
              <a:off x="6517271" y="2900998"/>
              <a:ext cx="15139" cy="15139"/>
            </a:xfrm>
            <a:custGeom>
              <a:avLst/>
              <a:gdLst>
                <a:gd name="connsiteX0" fmla="*/ 10219 w 15139"/>
                <a:gd name="connsiteY0" fmla="*/ 7721 h 15139"/>
                <a:gd name="connsiteX1" fmla="*/ 8099 w 15139"/>
                <a:gd name="connsiteY1" fmla="*/ 10295 h 15139"/>
                <a:gd name="connsiteX2" fmla="*/ 5677 w 15139"/>
                <a:gd name="connsiteY2" fmla="*/ 8327 h 15139"/>
                <a:gd name="connsiteX3" fmla="*/ 7494 w 15139"/>
                <a:gd name="connsiteY3" fmla="*/ 5677 h 15139"/>
                <a:gd name="connsiteX4" fmla="*/ 10219 w 15139"/>
                <a:gd name="connsiteY4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21"/>
                  </a:moveTo>
                  <a:cubicBezTo>
                    <a:pt x="10143" y="9084"/>
                    <a:pt x="9462" y="10068"/>
                    <a:pt x="8099" y="10295"/>
                  </a:cubicBezTo>
                  <a:cubicBezTo>
                    <a:pt x="6661" y="10522"/>
                    <a:pt x="5752" y="9765"/>
                    <a:pt x="5677" y="8327"/>
                  </a:cubicBezTo>
                  <a:cubicBezTo>
                    <a:pt x="5677" y="7115"/>
                    <a:pt x="5752" y="5677"/>
                    <a:pt x="7494" y="5677"/>
                  </a:cubicBezTo>
                  <a:cubicBezTo>
                    <a:pt x="8856" y="5677"/>
                    <a:pt x="9765" y="6434"/>
                    <a:pt x="10219" y="7721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7" name="任意多边形: 形状 996"/>
            <p:cNvSpPr/>
            <p:nvPr/>
          </p:nvSpPr>
          <p:spPr>
            <a:xfrm>
              <a:off x="6528625" y="2885405"/>
              <a:ext cx="15139" cy="15139"/>
            </a:xfrm>
            <a:custGeom>
              <a:avLst/>
              <a:gdLst>
                <a:gd name="connsiteX0" fmla="*/ 15139 w 15139"/>
                <a:gd name="connsiteY0" fmla="*/ 9386 h 15139"/>
                <a:gd name="connsiteX1" fmla="*/ 13247 w 15139"/>
                <a:gd name="connsiteY1" fmla="*/ 11354 h 15139"/>
                <a:gd name="connsiteX2" fmla="*/ 5677 w 15139"/>
                <a:gd name="connsiteY2" fmla="*/ 11354 h 15139"/>
                <a:gd name="connsiteX3" fmla="*/ 11354 w 15139"/>
                <a:gd name="connsiteY3" fmla="*/ 5677 h 15139"/>
                <a:gd name="connsiteX4" fmla="*/ 13247 w 15139"/>
                <a:gd name="connsiteY4" fmla="*/ 5677 h 15139"/>
                <a:gd name="connsiteX5" fmla="*/ 15139 w 15139"/>
                <a:gd name="connsiteY5" fmla="*/ 7570 h 15139"/>
                <a:gd name="connsiteX6" fmla="*/ 15139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386"/>
                  </a:moveTo>
                  <a:cubicBezTo>
                    <a:pt x="14533" y="10067"/>
                    <a:pt x="13852" y="10673"/>
                    <a:pt x="13247" y="11354"/>
                  </a:cubicBezTo>
                  <a:cubicBezTo>
                    <a:pt x="10749" y="11354"/>
                    <a:pt x="8175" y="11354"/>
                    <a:pt x="5677" y="11354"/>
                  </a:cubicBezTo>
                  <a:cubicBezTo>
                    <a:pt x="6737" y="8629"/>
                    <a:pt x="11960" y="10067"/>
                    <a:pt x="11354" y="5677"/>
                  </a:cubicBezTo>
                  <a:cubicBezTo>
                    <a:pt x="11960" y="5677"/>
                    <a:pt x="12641" y="5677"/>
                    <a:pt x="13247" y="5677"/>
                  </a:cubicBezTo>
                  <a:cubicBezTo>
                    <a:pt x="13777" y="6434"/>
                    <a:pt x="14458" y="6964"/>
                    <a:pt x="15139" y="7570"/>
                  </a:cubicBezTo>
                  <a:cubicBezTo>
                    <a:pt x="15139" y="8099"/>
                    <a:pt x="15139" y="8781"/>
                    <a:pt x="15139" y="938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8" name="任意多边形: 形状 997"/>
            <p:cNvSpPr/>
            <p:nvPr/>
          </p:nvSpPr>
          <p:spPr>
            <a:xfrm>
              <a:off x="6536195" y="288532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266" y="6585"/>
                    <a:pt x="7570" y="757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9" name="任意多边形: 形状 998"/>
            <p:cNvSpPr/>
            <p:nvPr/>
          </p:nvSpPr>
          <p:spPr>
            <a:xfrm>
              <a:off x="6429770" y="3090615"/>
              <a:ext cx="15139" cy="15139"/>
            </a:xfrm>
            <a:custGeom>
              <a:avLst/>
              <a:gdLst>
                <a:gd name="connsiteX0" fmla="*/ 5749 w 15139"/>
                <a:gd name="connsiteY0" fmla="*/ 11506 h 15139"/>
                <a:gd name="connsiteX1" fmla="*/ 9534 w 15139"/>
                <a:gd name="connsiteY1" fmla="*/ 5677 h 15139"/>
                <a:gd name="connsiteX2" fmla="*/ 5749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49" y="11506"/>
                  </a:moveTo>
                  <a:cubicBezTo>
                    <a:pt x="5598" y="8705"/>
                    <a:pt x="5295" y="5677"/>
                    <a:pt x="9534" y="5677"/>
                  </a:cubicBezTo>
                  <a:cubicBezTo>
                    <a:pt x="9534" y="8478"/>
                    <a:pt x="9685" y="11354"/>
                    <a:pt x="574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0" name="任意多边形: 形状 999"/>
            <p:cNvSpPr/>
            <p:nvPr/>
          </p:nvSpPr>
          <p:spPr>
            <a:xfrm>
              <a:off x="6432723" y="3081002"/>
              <a:ext cx="7570" cy="15139"/>
            </a:xfrm>
            <a:custGeom>
              <a:avLst/>
              <a:gdLst>
                <a:gd name="connsiteX0" fmla="*/ 6582 w 7569"/>
                <a:gd name="connsiteY0" fmla="*/ 13625 h 15139"/>
                <a:gd name="connsiteX1" fmla="*/ 6430 w 7569"/>
                <a:gd name="connsiteY1" fmla="*/ 9538 h 15139"/>
                <a:gd name="connsiteX2" fmla="*/ 8171 w 7569"/>
                <a:gd name="connsiteY2" fmla="*/ 5677 h 15139"/>
                <a:gd name="connsiteX3" fmla="*/ 8701 w 7569"/>
                <a:gd name="connsiteY3" fmla="*/ 6056 h 15139"/>
                <a:gd name="connsiteX4" fmla="*/ 6582 w 7569"/>
                <a:gd name="connsiteY4" fmla="*/ 13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82" y="13625"/>
                  </a:moveTo>
                  <a:cubicBezTo>
                    <a:pt x="6506" y="12263"/>
                    <a:pt x="6506" y="10900"/>
                    <a:pt x="6430" y="9538"/>
                  </a:cubicBezTo>
                  <a:cubicBezTo>
                    <a:pt x="5143" y="7418"/>
                    <a:pt x="5371" y="5980"/>
                    <a:pt x="8171" y="5677"/>
                  </a:cubicBezTo>
                  <a:lnTo>
                    <a:pt x="8701" y="6056"/>
                  </a:lnTo>
                  <a:cubicBezTo>
                    <a:pt x="8096" y="8629"/>
                    <a:pt x="9307" y="11733"/>
                    <a:pt x="6582" y="1362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1" name="任意多边形: 形状 1000"/>
            <p:cNvSpPr/>
            <p:nvPr/>
          </p:nvSpPr>
          <p:spPr>
            <a:xfrm>
              <a:off x="6427875" y="3096368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645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585"/>
                    <a:pt x="6585" y="5980"/>
                    <a:pt x="7645" y="5677"/>
                  </a:cubicBezTo>
                  <a:cubicBezTo>
                    <a:pt x="6964" y="6358"/>
                    <a:pt x="6282" y="7040"/>
                    <a:pt x="5677" y="764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2" name="任意多边形: 形状 1001"/>
            <p:cNvSpPr/>
            <p:nvPr/>
          </p:nvSpPr>
          <p:spPr>
            <a:xfrm>
              <a:off x="6481760" y="2645589"/>
              <a:ext cx="30278" cy="37848"/>
            </a:xfrm>
            <a:custGeom>
              <a:avLst/>
              <a:gdLst>
                <a:gd name="connsiteX0" fmla="*/ 8790 w 30278"/>
                <a:gd name="connsiteY0" fmla="*/ 11595 h 37847"/>
                <a:gd name="connsiteX1" fmla="*/ 14315 w 30278"/>
                <a:gd name="connsiteY1" fmla="*/ 5690 h 37847"/>
                <a:gd name="connsiteX2" fmla="*/ 14543 w 30278"/>
                <a:gd name="connsiteY2" fmla="*/ 5993 h 37847"/>
                <a:gd name="connsiteX3" fmla="*/ 20826 w 30278"/>
                <a:gd name="connsiteY3" fmla="*/ 17423 h 37847"/>
                <a:gd name="connsiteX4" fmla="*/ 23550 w 30278"/>
                <a:gd name="connsiteY4" fmla="*/ 13184 h 37847"/>
                <a:gd name="connsiteX5" fmla="*/ 30136 w 30278"/>
                <a:gd name="connsiteY5" fmla="*/ 23781 h 37847"/>
                <a:gd name="connsiteX6" fmla="*/ 30817 w 30278"/>
                <a:gd name="connsiteY6" fmla="*/ 26204 h 37847"/>
                <a:gd name="connsiteX7" fmla="*/ 21052 w 30278"/>
                <a:gd name="connsiteY7" fmla="*/ 36650 h 37847"/>
                <a:gd name="connsiteX8" fmla="*/ 8563 w 30278"/>
                <a:gd name="connsiteY8" fmla="*/ 29307 h 37847"/>
                <a:gd name="connsiteX9" fmla="*/ 6897 w 30278"/>
                <a:gd name="connsiteY9" fmla="*/ 15304 h 37847"/>
                <a:gd name="connsiteX10" fmla="*/ 8790 w 30278"/>
                <a:gd name="connsiteY10" fmla="*/ 1159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8790" y="11595"/>
                  </a:moveTo>
                  <a:cubicBezTo>
                    <a:pt x="11439" y="10383"/>
                    <a:pt x="10076" y="5388"/>
                    <a:pt x="14315" y="5690"/>
                  </a:cubicBezTo>
                  <a:lnTo>
                    <a:pt x="14543" y="5993"/>
                  </a:lnTo>
                  <a:cubicBezTo>
                    <a:pt x="18706" y="8718"/>
                    <a:pt x="20750" y="12579"/>
                    <a:pt x="20826" y="17423"/>
                  </a:cubicBezTo>
                  <a:cubicBezTo>
                    <a:pt x="22188" y="16666"/>
                    <a:pt x="21734" y="14092"/>
                    <a:pt x="23550" y="13184"/>
                  </a:cubicBezTo>
                  <a:cubicBezTo>
                    <a:pt x="30666" y="13638"/>
                    <a:pt x="27941" y="20224"/>
                    <a:pt x="30136" y="23781"/>
                  </a:cubicBezTo>
                  <a:cubicBezTo>
                    <a:pt x="30439" y="24538"/>
                    <a:pt x="30666" y="25371"/>
                    <a:pt x="30817" y="26204"/>
                  </a:cubicBezTo>
                  <a:cubicBezTo>
                    <a:pt x="33693" y="35439"/>
                    <a:pt x="25367" y="34152"/>
                    <a:pt x="21052" y="36650"/>
                  </a:cubicBezTo>
                  <a:cubicBezTo>
                    <a:pt x="18100" y="32108"/>
                    <a:pt x="13937" y="29761"/>
                    <a:pt x="8563" y="29307"/>
                  </a:cubicBezTo>
                  <a:cubicBezTo>
                    <a:pt x="5989" y="24917"/>
                    <a:pt x="4475" y="20375"/>
                    <a:pt x="6897" y="15304"/>
                  </a:cubicBezTo>
                  <a:cubicBezTo>
                    <a:pt x="8563" y="14622"/>
                    <a:pt x="8790" y="13184"/>
                    <a:pt x="8790" y="1159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3" name="任意多边形: 形状 1002"/>
            <p:cNvSpPr/>
            <p:nvPr/>
          </p:nvSpPr>
          <p:spPr>
            <a:xfrm>
              <a:off x="6482457" y="2667911"/>
              <a:ext cx="30278" cy="22709"/>
            </a:xfrm>
            <a:custGeom>
              <a:avLst/>
              <a:gdLst>
                <a:gd name="connsiteX0" fmla="*/ 5898 w 30278"/>
                <a:gd name="connsiteY0" fmla="*/ 9937 h 22708"/>
                <a:gd name="connsiteX1" fmla="*/ 8017 w 30278"/>
                <a:gd name="connsiteY1" fmla="*/ 6304 h 22708"/>
                <a:gd name="connsiteX2" fmla="*/ 11651 w 30278"/>
                <a:gd name="connsiteY2" fmla="*/ 6304 h 22708"/>
                <a:gd name="connsiteX3" fmla="*/ 19675 w 30278"/>
                <a:gd name="connsiteY3" fmla="*/ 11981 h 22708"/>
                <a:gd name="connsiteX4" fmla="*/ 21340 w 30278"/>
                <a:gd name="connsiteY4" fmla="*/ 14025 h 22708"/>
                <a:gd name="connsiteX5" fmla="*/ 28909 w 30278"/>
                <a:gd name="connsiteY5" fmla="*/ 15993 h 22708"/>
                <a:gd name="connsiteX6" fmla="*/ 30802 w 30278"/>
                <a:gd name="connsiteY6" fmla="*/ 17809 h 22708"/>
                <a:gd name="connsiteX7" fmla="*/ 32013 w 30278"/>
                <a:gd name="connsiteY7" fmla="*/ 20080 h 22708"/>
                <a:gd name="connsiteX8" fmla="*/ 31937 w 30278"/>
                <a:gd name="connsiteY8" fmla="*/ 22578 h 22708"/>
                <a:gd name="connsiteX9" fmla="*/ 30121 w 30278"/>
                <a:gd name="connsiteY9" fmla="*/ 24016 h 22708"/>
                <a:gd name="connsiteX10" fmla="*/ 23308 w 30278"/>
                <a:gd name="connsiteY10" fmla="*/ 23411 h 22708"/>
                <a:gd name="connsiteX11" fmla="*/ 20734 w 30278"/>
                <a:gd name="connsiteY11" fmla="*/ 24168 h 22708"/>
                <a:gd name="connsiteX12" fmla="*/ 11878 w 30278"/>
                <a:gd name="connsiteY12" fmla="*/ 23487 h 22708"/>
                <a:gd name="connsiteX13" fmla="*/ 10137 w 30278"/>
                <a:gd name="connsiteY13" fmla="*/ 23259 h 22708"/>
                <a:gd name="connsiteX14" fmla="*/ 8169 w 30278"/>
                <a:gd name="connsiteY14" fmla="*/ 15766 h 22708"/>
                <a:gd name="connsiteX15" fmla="*/ 8169 w 30278"/>
                <a:gd name="connsiteY15" fmla="*/ 15766 h 22708"/>
                <a:gd name="connsiteX16" fmla="*/ 5898 w 30278"/>
                <a:gd name="connsiteY16" fmla="*/ 99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22708">
                  <a:moveTo>
                    <a:pt x="5898" y="9937"/>
                  </a:moveTo>
                  <a:cubicBezTo>
                    <a:pt x="6125" y="8499"/>
                    <a:pt x="6579" y="7061"/>
                    <a:pt x="8017" y="6304"/>
                  </a:cubicBezTo>
                  <a:cubicBezTo>
                    <a:pt x="9229" y="6304"/>
                    <a:pt x="10591" y="6607"/>
                    <a:pt x="11651" y="6304"/>
                  </a:cubicBezTo>
                  <a:cubicBezTo>
                    <a:pt x="16798" y="4790"/>
                    <a:pt x="19977" y="5774"/>
                    <a:pt x="19675" y="11981"/>
                  </a:cubicBezTo>
                  <a:cubicBezTo>
                    <a:pt x="19675" y="12662"/>
                    <a:pt x="20734" y="13343"/>
                    <a:pt x="21340" y="14025"/>
                  </a:cubicBezTo>
                  <a:cubicBezTo>
                    <a:pt x="24065" y="13798"/>
                    <a:pt x="26638" y="14327"/>
                    <a:pt x="28909" y="15993"/>
                  </a:cubicBezTo>
                  <a:cubicBezTo>
                    <a:pt x="29591" y="16523"/>
                    <a:pt x="30272" y="17128"/>
                    <a:pt x="30802" y="17809"/>
                  </a:cubicBezTo>
                  <a:cubicBezTo>
                    <a:pt x="31332" y="18491"/>
                    <a:pt x="31710" y="19248"/>
                    <a:pt x="32013" y="20080"/>
                  </a:cubicBezTo>
                  <a:cubicBezTo>
                    <a:pt x="32164" y="20913"/>
                    <a:pt x="32088" y="21746"/>
                    <a:pt x="31937" y="22578"/>
                  </a:cubicBezTo>
                  <a:cubicBezTo>
                    <a:pt x="31559" y="23411"/>
                    <a:pt x="30953" y="23865"/>
                    <a:pt x="30121" y="24016"/>
                  </a:cubicBezTo>
                  <a:cubicBezTo>
                    <a:pt x="27849" y="24168"/>
                    <a:pt x="25730" y="21897"/>
                    <a:pt x="23308" y="23411"/>
                  </a:cubicBezTo>
                  <a:cubicBezTo>
                    <a:pt x="22400" y="23638"/>
                    <a:pt x="20734" y="24168"/>
                    <a:pt x="20734" y="24168"/>
                  </a:cubicBezTo>
                  <a:cubicBezTo>
                    <a:pt x="18312" y="16523"/>
                    <a:pt x="14906" y="22275"/>
                    <a:pt x="11878" y="23487"/>
                  </a:cubicBezTo>
                  <a:cubicBezTo>
                    <a:pt x="11272" y="23411"/>
                    <a:pt x="10743" y="23411"/>
                    <a:pt x="10137" y="23259"/>
                  </a:cubicBezTo>
                  <a:cubicBezTo>
                    <a:pt x="7866" y="21216"/>
                    <a:pt x="10213" y="17885"/>
                    <a:pt x="8169" y="15766"/>
                  </a:cubicBezTo>
                  <a:lnTo>
                    <a:pt x="8169" y="15766"/>
                  </a:lnTo>
                  <a:cubicBezTo>
                    <a:pt x="7109" y="13949"/>
                    <a:pt x="4990" y="12511"/>
                    <a:pt x="5898" y="9937"/>
                  </a:cubicBezTo>
                  <a:close/>
                </a:path>
              </a:pathLst>
            </a:custGeom>
            <a:solidFill>
              <a:srgbClr val="ECB3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4" name="任意多边形: 形状 1003"/>
            <p:cNvSpPr/>
            <p:nvPr/>
          </p:nvSpPr>
          <p:spPr>
            <a:xfrm>
              <a:off x="6484745" y="2678075"/>
              <a:ext cx="7570" cy="15139"/>
            </a:xfrm>
            <a:custGeom>
              <a:avLst/>
              <a:gdLst>
                <a:gd name="connsiteX0" fmla="*/ 5805 w 7569"/>
                <a:gd name="connsiteY0" fmla="*/ 5677 h 15139"/>
                <a:gd name="connsiteX1" fmla="*/ 7773 w 7569"/>
                <a:gd name="connsiteY1" fmla="*/ 13171 h 15139"/>
                <a:gd name="connsiteX2" fmla="*/ 580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05" y="5677"/>
                  </a:moveTo>
                  <a:cubicBezTo>
                    <a:pt x="8757" y="7570"/>
                    <a:pt x="7243" y="10598"/>
                    <a:pt x="7773" y="13171"/>
                  </a:cubicBezTo>
                  <a:cubicBezTo>
                    <a:pt x="4518" y="11354"/>
                    <a:pt x="6108" y="8251"/>
                    <a:pt x="5805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5" name="任意多边形: 形状 1004"/>
            <p:cNvSpPr/>
            <p:nvPr/>
          </p:nvSpPr>
          <p:spPr>
            <a:xfrm>
              <a:off x="6481085" y="2672171"/>
              <a:ext cx="15139" cy="15139"/>
            </a:xfrm>
            <a:custGeom>
              <a:avLst/>
              <a:gdLst>
                <a:gd name="connsiteX0" fmla="*/ 7270 w 15139"/>
                <a:gd name="connsiteY0" fmla="*/ 5677 h 15139"/>
                <a:gd name="connsiteX1" fmla="*/ 9465 w 15139"/>
                <a:gd name="connsiteY1" fmla="*/ 11581 h 15139"/>
                <a:gd name="connsiteX2" fmla="*/ 5680 w 15139"/>
                <a:gd name="connsiteY2" fmla="*/ 5980 h 15139"/>
                <a:gd name="connsiteX3" fmla="*/ 727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70" y="5677"/>
                  </a:moveTo>
                  <a:cubicBezTo>
                    <a:pt x="8103" y="7570"/>
                    <a:pt x="9692" y="9235"/>
                    <a:pt x="9465" y="11581"/>
                  </a:cubicBezTo>
                  <a:cubicBezTo>
                    <a:pt x="6892" y="10598"/>
                    <a:pt x="5605" y="8705"/>
                    <a:pt x="5680" y="5980"/>
                  </a:cubicBezTo>
                  <a:cubicBezTo>
                    <a:pt x="6210" y="5904"/>
                    <a:pt x="6740" y="5829"/>
                    <a:pt x="7270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6" name="任意多边形: 形状 1005"/>
            <p:cNvSpPr/>
            <p:nvPr/>
          </p:nvSpPr>
          <p:spPr>
            <a:xfrm>
              <a:off x="6482905" y="268761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327 w 7569"/>
                <a:gd name="connsiteY1" fmla="*/ 7115 h 7569"/>
                <a:gd name="connsiteX2" fmla="*/ 7115 w 7569"/>
                <a:gd name="connsiteY2" fmla="*/ 8327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8251" y="5223"/>
                    <a:pt x="8327" y="7115"/>
                  </a:cubicBezTo>
                  <a:cubicBezTo>
                    <a:pt x="8327" y="7494"/>
                    <a:pt x="7570" y="8251"/>
                    <a:pt x="7115" y="8327"/>
                  </a:cubicBezTo>
                  <a:cubicBezTo>
                    <a:pt x="5299" y="8327"/>
                    <a:pt x="5904" y="673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7" name="任意多边形: 形状 1006"/>
            <p:cNvSpPr/>
            <p:nvPr/>
          </p:nvSpPr>
          <p:spPr>
            <a:xfrm>
              <a:off x="6490626" y="2640076"/>
              <a:ext cx="22709" cy="30278"/>
            </a:xfrm>
            <a:custGeom>
              <a:avLst/>
              <a:gdLst>
                <a:gd name="connsiteX0" fmla="*/ 15063 w 22708"/>
                <a:gd name="connsiteY0" fmla="*/ 19000 h 30278"/>
                <a:gd name="connsiteX1" fmla="*/ 13322 w 22708"/>
                <a:gd name="connsiteY1" fmla="*/ 28310 h 30278"/>
                <a:gd name="connsiteX2" fmla="*/ 5677 w 22708"/>
                <a:gd name="connsiteY2" fmla="*/ 11581 h 30278"/>
                <a:gd name="connsiteX3" fmla="*/ 16956 w 22708"/>
                <a:gd name="connsiteY3" fmla="*/ 5677 h 30278"/>
                <a:gd name="connsiteX4" fmla="*/ 18924 w 22708"/>
                <a:gd name="connsiteY4" fmla="*/ 7645 h 30278"/>
                <a:gd name="connsiteX5" fmla="*/ 15063 w 22708"/>
                <a:gd name="connsiteY5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3" y="19000"/>
                  </a:moveTo>
                  <a:cubicBezTo>
                    <a:pt x="15366" y="22103"/>
                    <a:pt x="11808" y="24450"/>
                    <a:pt x="13322" y="28310"/>
                  </a:cubicBezTo>
                  <a:cubicBezTo>
                    <a:pt x="9462" y="23087"/>
                    <a:pt x="9462" y="16426"/>
                    <a:pt x="5677" y="11581"/>
                  </a:cubicBezTo>
                  <a:cubicBezTo>
                    <a:pt x="11733" y="14004"/>
                    <a:pt x="12793" y="6964"/>
                    <a:pt x="16956" y="5677"/>
                  </a:cubicBezTo>
                  <a:cubicBezTo>
                    <a:pt x="17637" y="6358"/>
                    <a:pt x="18242" y="6964"/>
                    <a:pt x="18924" y="7645"/>
                  </a:cubicBezTo>
                  <a:cubicBezTo>
                    <a:pt x="22935" y="13171"/>
                    <a:pt x="17107" y="15442"/>
                    <a:pt x="15063" y="19000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8" name="任意多边形: 形状 1007"/>
            <p:cNvSpPr/>
            <p:nvPr/>
          </p:nvSpPr>
          <p:spPr>
            <a:xfrm>
              <a:off x="6475533" y="2719254"/>
              <a:ext cx="22709" cy="37848"/>
            </a:xfrm>
            <a:custGeom>
              <a:avLst/>
              <a:gdLst>
                <a:gd name="connsiteX0" fmla="*/ 7523 w 22708"/>
                <a:gd name="connsiteY0" fmla="*/ 8402 h 37847"/>
                <a:gd name="connsiteX1" fmla="*/ 13125 w 22708"/>
                <a:gd name="connsiteY1" fmla="*/ 6359 h 37847"/>
                <a:gd name="connsiteX2" fmla="*/ 15017 w 22708"/>
                <a:gd name="connsiteY2" fmla="*/ 6359 h 37847"/>
                <a:gd name="connsiteX3" fmla="*/ 16985 w 22708"/>
                <a:gd name="connsiteY3" fmla="*/ 6359 h 37847"/>
                <a:gd name="connsiteX4" fmla="*/ 17742 w 22708"/>
                <a:gd name="connsiteY4" fmla="*/ 9765 h 37847"/>
                <a:gd name="connsiteX5" fmla="*/ 18272 w 22708"/>
                <a:gd name="connsiteY5" fmla="*/ 24752 h 37847"/>
                <a:gd name="connsiteX6" fmla="*/ 18953 w 22708"/>
                <a:gd name="connsiteY6" fmla="*/ 29218 h 37847"/>
                <a:gd name="connsiteX7" fmla="*/ 15169 w 22708"/>
                <a:gd name="connsiteY7" fmla="*/ 32927 h 37847"/>
                <a:gd name="connsiteX8" fmla="*/ 13125 w 22708"/>
                <a:gd name="connsiteY8" fmla="*/ 31111 h 37847"/>
                <a:gd name="connsiteX9" fmla="*/ 7221 w 22708"/>
                <a:gd name="connsiteY9" fmla="*/ 19832 h 37847"/>
                <a:gd name="connsiteX10" fmla="*/ 7523 w 22708"/>
                <a:gd name="connsiteY10" fmla="*/ 8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7523" y="8402"/>
                  </a:moveTo>
                  <a:cubicBezTo>
                    <a:pt x="9567" y="8175"/>
                    <a:pt x="11838" y="8705"/>
                    <a:pt x="13125" y="6359"/>
                  </a:cubicBezTo>
                  <a:cubicBezTo>
                    <a:pt x="13730" y="5450"/>
                    <a:pt x="14336" y="5450"/>
                    <a:pt x="15017" y="6359"/>
                  </a:cubicBezTo>
                  <a:cubicBezTo>
                    <a:pt x="15699" y="6359"/>
                    <a:pt x="16304" y="6359"/>
                    <a:pt x="16985" y="6359"/>
                  </a:cubicBezTo>
                  <a:cubicBezTo>
                    <a:pt x="17288" y="7494"/>
                    <a:pt x="18196" y="9008"/>
                    <a:pt x="17742" y="9765"/>
                  </a:cubicBezTo>
                  <a:cubicBezTo>
                    <a:pt x="14714" y="14912"/>
                    <a:pt x="14109" y="19757"/>
                    <a:pt x="18272" y="24752"/>
                  </a:cubicBezTo>
                  <a:cubicBezTo>
                    <a:pt x="19104" y="25737"/>
                    <a:pt x="18726" y="27704"/>
                    <a:pt x="18953" y="29218"/>
                  </a:cubicBezTo>
                  <a:cubicBezTo>
                    <a:pt x="18878" y="31641"/>
                    <a:pt x="17742" y="33003"/>
                    <a:pt x="15169" y="32927"/>
                  </a:cubicBezTo>
                  <a:cubicBezTo>
                    <a:pt x="14487" y="32322"/>
                    <a:pt x="13806" y="31716"/>
                    <a:pt x="13125" y="31111"/>
                  </a:cubicBezTo>
                  <a:cubicBezTo>
                    <a:pt x="10854" y="27477"/>
                    <a:pt x="12065" y="22103"/>
                    <a:pt x="7221" y="19832"/>
                  </a:cubicBezTo>
                  <a:cubicBezTo>
                    <a:pt x="4798" y="15896"/>
                    <a:pt x="5479" y="12187"/>
                    <a:pt x="7523" y="8402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9" name="任意多边形: 形状 1008"/>
            <p:cNvSpPr/>
            <p:nvPr/>
          </p:nvSpPr>
          <p:spPr>
            <a:xfrm>
              <a:off x="6477077" y="273333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581 w 15139"/>
                <a:gd name="connsiteY1" fmla="*/ 16956 h 15139"/>
                <a:gd name="connsiteX2" fmla="*/ 7645 w 15139"/>
                <a:gd name="connsiteY2" fmla="*/ 15139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1581" y="7342"/>
                    <a:pt x="13171" y="11354"/>
                    <a:pt x="11581" y="16956"/>
                  </a:cubicBezTo>
                  <a:cubicBezTo>
                    <a:pt x="10294" y="16350"/>
                    <a:pt x="9008" y="15745"/>
                    <a:pt x="7645" y="15139"/>
                  </a:cubicBezTo>
                  <a:cubicBezTo>
                    <a:pt x="7872" y="11808"/>
                    <a:pt x="7796" y="8554"/>
                    <a:pt x="5677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0" name="任意多边形: 形状 1009"/>
            <p:cNvSpPr/>
            <p:nvPr/>
          </p:nvSpPr>
          <p:spPr>
            <a:xfrm>
              <a:off x="6463948" y="2729473"/>
              <a:ext cx="15139" cy="15139"/>
            </a:xfrm>
            <a:custGeom>
              <a:avLst/>
              <a:gdLst>
                <a:gd name="connsiteX0" fmla="*/ 9570 w 15139"/>
                <a:gd name="connsiteY0" fmla="*/ 5753 h 15139"/>
                <a:gd name="connsiteX1" fmla="*/ 11387 w 15139"/>
                <a:gd name="connsiteY1" fmla="*/ 5677 h 15139"/>
                <a:gd name="connsiteX2" fmla="*/ 13128 w 15139"/>
                <a:gd name="connsiteY2" fmla="*/ 9386 h 15139"/>
                <a:gd name="connsiteX3" fmla="*/ 5710 w 15139"/>
                <a:gd name="connsiteY3" fmla="*/ 13247 h 15139"/>
                <a:gd name="connsiteX4" fmla="*/ 9570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70" y="5753"/>
                  </a:moveTo>
                  <a:cubicBezTo>
                    <a:pt x="10176" y="5753"/>
                    <a:pt x="10782" y="5753"/>
                    <a:pt x="11387" y="5677"/>
                  </a:cubicBezTo>
                  <a:cubicBezTo>
                    <a:pt x="13052" y="6358"/>
                    <a:pt x="13203" y="7797"/>
                    <a:pt x="13128" y="9386"/>
                  </a:cubicBezTo>
                  <a:cubicBezTo>
                    <a:pt x="10630" y="10597"/>
                    <a:pt x="9116" y="13777"/>
                    <a:pt x="5710" y="13247"/>
                  </a:cubicBezTo>
                  <a:cubicBezTo>
                    <a:pt x="5331" y="9841"/>
                    <a:pt x="8359" y="8251"/>
                    <a:pt x="9570" y="5753"/>
                  </a:cubicBezTo>
                  <a:close/>
                </a:path>
              </a:pathLst>
            </a:custGeom>
            <a:solidFill>
              <a:srgbClr val="F4D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1" name="任意多边形: 形状 1010"/>
            <p:cNvSpPr/>
            <p:nvPr/>
          </p:nvSpPr>
          <p:spPr>
            <a:xfrm>
              <a:off x="6526657" y="289100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266" y="6661"/>
                    <a:pt x="6737" y="7342"/>
                    <a:pt x="5677" y="7570"/>
                  </a:cubicBezTo>
                  <a:cubicBezTo>
                    <a:pt x="5904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2" name="任意多边形: 形状 1011"/>
            <p:cNvSpPr/>
            <p:nvPr/>
          </p:nvSpPr>
          <p:spPr>
            <a:xfrm>
              <a:off x="6444906" y="3047015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888" y="6964"/>
                    <a:pt x="6282" y="6283"/>
                    <a:pt x="5677" y="5677"/>
                  </a:cubicBezTo>
                  <a:cubicBezTo>
                    <a:pt x="6661" y="5828"/>
                    <a:pt x="7342" y="6510"/>
                    <a:pt x="7494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3" name="任意多边形: 形状 1012"/>
            <p:cNvSpPr/>
            <p:nvPr/>
          </p:nvSpPr>
          <p:spPr>
            <a:xfrm>
              <a:off x="6423400" y="3073752"/>
              <a:ext cx="22709" cy="22709"/>
            </a:xfrm>
            <a:custGeom>
              <a:avLst/>
              <a:gdLst>
                <a:gd name="connsiteX0" fmla="*/ 17494 w 22708"/>
                <a:gd name="connsiteY0" fmla="*/ 12927 h 22708"/>
                <a:gd name="connsiteX1" fmla="*/ 15753 w 22708"/>
                <a:gd name="connsiteY1" fmla="*/ 16787 h 22708"/>
                <a:gd name="connsiteX2" fmla="*/ 9319 w 22708"/>
                <a:gd name="connsiteY2" fmla="*/ 15576 h 22708"/>
                <a:gd name="connsiteX3" fmla="*/ 6518 w 22708"/>
                <a:gd name="connsiteY3" fmla="*/ 10958 h 22708"/>
                <a:gd name="connsiteX4" fmla="*/ 5761 w 22708"/>
                <a:gd name="connsiteY4" fmla="*/ 8082 h 22708"/>
                <a:gd name="connsiteX5" fmla="*/ 13936 w 22708"/>
                <a:gd name="connsiteY5" fmla="*/ 7249 h 22708"/>
                <a:gd name="connsiteX6" fmla="*/ 15753 w 22708"/>
                <a:gd name="connsiteY6" fmla="*/ 7477 h 22708"/>
                <a:gd name="connsiteX7" fmla="*/ 17494 w 22708"/>
                <a:gd name="connsiteY7" fmla="*/ 1292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7494" y="12927"/>
                  </a:moveTo>
                  <a:cubicBezTo>
                    <a:pt x="15980" y="13759"/>
                    <a:pt x="15677" y="15198"/>
                    <a:pt x="15753" y="16787"/>
                  </a:cubicBezTo>
                  <a:cubicBezTo>
                    <a:pt x="13255" y="18225"/>
                    <a:pt x="10454" y="22161"/>
                    <a:pt x="9319" y="15576"/>
                  </a:cubicBezTo>
                  <a:cubicBezTo>
                    <a:pt x="9016" y="13911"/>
                    <a:pt x="7502" y="12472"/>
                    <a:pt x="6518" y="10958"/>
                  </a:cubicBezTo>
                  <a:cubicBezTo>
                    <a:pt x="5761" y="10126"/>
                    <a:pt x="5534" y="9218"/>
                    <a:pt x="5761" y="8082"/>
                  </a:cubicBezTo>
                  <a:cubicBezTo>
                    <a:pt x="8184" y="4752"/>
                    <a:pt x="10984" y="5281"/>
                    <a:pt x="13936" y="7249"/>
                  </a:cubicBezTo>
                  <a:cubicBezTo>
                    <a:pt x="14542" y="7325"/>
                    <a:pt x="15147" y="7401"/>
                    <a:pt x="15753" y="7477"/>
                  </a:cubicBezTo>
                  <a:cubicBezTo>
                    <a:pt x="16586" y="9218"/>
                    <a:pt x="17948" y="10807"/>
                    <a:pt x="17494" y="1292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4" name="任意多边形: 形状 1013"/>
            <p:cNvSpPr/>
            <p:nvPr/>
          </p:nvSpPr>
          <p:spPr>
            <a:xfrm>
              <a:off x="6517119" y="3324362"/>
              <a:ext cx="15139" cy="22709"/>
            </a:xfrm>
            <a:custGeom>
              <a:avLst/>
              <a:gdLst>
                <a:gd name="connsiteX0" fmla="*/ 9462 w 15139"/>
                <a:gd name="connsiteY0" fmla="*/ 5677 h 22708"/>
                <a:gd name="connsiteX1" fmla="*/ 13398 w 15139"/>
                <a:gd name="connsiteY1" fmla="*/ 7570 h 22708"/>
                <a:gd name="connsiteX2" fmla="*/ 11506 w 15139"/>
                <a:gd name="connsiteY2" fmla="*/ 19302 h 22708"/>
                <a:gd name="connsiteX3" fmla="*/ 5677 w 15139"/>
                <a:gd name="connsiteY3" fmla="*/ 7570 h 22708"/>
                <a:gd name="connsiteX4" fmla="*/ 9462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62" y="5677"/>
                  </a:moveTo>
                  <a:cubicBezTo>
                    <a:pt x="10976" y="5829"/>
                    <a:pt x="12565" y="5980"/>
                    <a:pt x="13398" y="7570"/>
                  </a:cubicBezTo>
                  <a:cubicBezTo>
                    <a:pt x="13549" y="11279"/>
                    <a:pt x="12944" y="14836"/>
                    <a:pt x="11506" y="19302"/>
                  </a:cubicBezTo>
                  <a:cubicBezTo>
                    <a:pt x="8402" y="15442"/>
                    <a:pt x="6359" y="11960"/>
                    <a:pt x="5677" y="7570"/>
                  </a:cubicBezTo>
                  <a:cubicBezTo>
                    <a:pt x="6510" y="6131"/>
                    <a:pt x="8024" y="5904"/>
                    <a:pt x="9462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5" name="任意多边形: 形状 1014"/>
            <p:cNvSpPr/>
            <p:nvPr/>
          </p:nvSpPr>
          <p:spPr>
            <a:xfrm>
              <a:off x="6498618" y="3326255"/>
              <a:ext cx="15139" cy="22709"/>
            </a:xfrm>
            <a:custGeom>
              <a:avLst/>
              <a:gdLst>
                <a:gd name="connsiteX0" fmla="*/ 12900 w 15139"/>
                <a:gd name="connsiteY0" fmla="*/ 13322 h 22708"/>
                <a:gd name="connsiteX1" fmla="*/ 9872 w 15139"/>
                <a:gd name="connsiteY1" fmla="*/ 22103 h 22708"/>
                <a:gd name="connsiteX2" fmla="*/ 7222 w 15139"/>
                <a:gd name="connsiteY2" fmla="*/ 5677 h 22708"/>
                <a:gd name="connsiteX3" fmla="*/ 9039 w 15139"/>
                <a:gd name="connsiteY3" fmla="*/ 7645 h 22708"/>
                <a:gd name="connsiteX4" fmla="*/ 10856 w 15139"/>
                <a:gd name="connsiteY4" fmla="*/ 9613 h 22708"/>
                <a:gd name="connsiteX5" fmla="*/ 10856 w 15139"/>
                <a:gd name="connsiteY5" fmla="*/ 9613 h 22708"/>
                <a:gd name="connsiteX6" fmla="*/ 12900 w 15139"/>
                <a:gd name="connsiteY6" fmla="*/ 13322 h 22708"/>
                <a:gd name="connsiteX7" fmla="*/ 12900 w 15139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2900" y="13322"/>
                  </a:moveTo>
                  <a:cubicBezTo>
                    <a:pt x="12294" y="16123"/>
                    <a:pt x="13959" y="19605"/>
                    <a:pt x="9872" y="22103"/>
                  </a:cubicBezTo>
                  <a:cubicBezTo>
                    <a:pt x="9115" y="16350"/>
                    <a:pt x="2832" y="12111"/>
                    <a:pt x="7222" y="5677"/>
                  </a:cubicBezTo>
                  <a:cubicBezTo>
                    <a:pt x="7828" y="6358"/>
                    <a:pt x="8433" y="6964"/>
                    <a:pt x="9039" y="7645"/>
                  </a:cubicBezTo>
                  <a:cubicBezTo>
                    <a:pt x="9645" y="8327"/>
                    <a:pt x="10250" y="9008"/>
                    <a:pt x="10856" y="9613"/>
                  </a:cubicBezTo>
                  <a:lnTo>
                    <a:pt x="10856" y="9613"/>
                  </a:lnTo>
                  <a:cubicBezTo>
                    <a:pt x="12067" y="10598"/>
                    <a:pt x="11613" y="12490"/>
                    <a:pt x="12900" y="13322"/>
                  </a:cubicBezTo>
                  <a:lnTo>
                    <a:pt x="12900" y="13322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6" name="任意多边形: 形状 1015"/>
            <p:cNvSpPr/>
            <p:nvPr/>
          </p:nvSpPr>
          <p:spPr>
            <a:xfrm>
              <a:off x="6503797" y="3330191"/>
              <a:ext cx="7570" cy="7570"/>
            </a:xfrm>
            <a:custGeom>
              <a:avLst/>
              <a:gdLst>
                <a:gd name="connsiteX0" fmla="*/ 7721 w 7569"/>
                <a:gd name="connsiteY0" fmla="*/ 9386 h 7569"/>
                <a:gd name="connsiteX1" fmla="*/ 5677 w 7569"/>
                <a:gd name="connsiteY1" fmla="*/ 5677 h 7569"/>
                <a:gd name="connsiteX2" fmla="*/ 7721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9386"/>
                  </a:moveTo>
                  <a:cubicBezTo>
                    <a:pt x="5980" y="8705"/>
                    <a:pt x="5753" y="7267"/>
                    <a:pt x="5677" y="5677"/>
                  </a:cubicBezTo>
                  <a:cubicBezTo>
                    <a:pt x="7418" y="6358"/>
                    <a:pt x="7721" y="7797"/>
                    <a:pt x="7721" y="938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7" name="任意多边形: 形状 1016"/>
            <p:cNvSpPr/>
            <p:nvPr/>
          </p:nvSpPr>
          <p:spPr>
            <a:xfrm>
              <a:off x="6501980" y="3328223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283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8" name="任意多边形: 形状 1017"/>
            <p:cNvSpPr/>
            <p:nvPr/>
          </p:nvSpPr>
          <p:spPr>
            <a:xfrm>
              <a:off x="6489490" y="3347677"/>
              <a:ext cx="15139" cy="15139"/>
            </a:xfrm>
            <a:custGeom>
              <a:avLst/>
              <a:gdLst>
                <a:gd name="connsiteX0" fmla="*/ 5677 w 15139"/>
                <a:gd name="connsiteY0" fmla="*/ 10294 h 15139"/>
                <a:gd name="connsiteX1" fmla="*/ 12944 w 15139"/>
                <a:gd name="connsiteY1" fmla="*/ 5677 h 15139"/>
                <a:gd name="connsiteX2" fmla="*/ 5677 w 15139"/>
                <a:gd name="connsiteY2" fmla="*/ 102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94"/>
                  </a:moveTo>
                  <a:cubicBezTo>
                    <a:pt x="7343" y="7040"/>
                    <a:pt x="9916" y="6358"/>
                    <a:pt x="12944" y="5677"/>
                  </a:cubicBezTo>
                  <a:cubicBezTo>
                    <a:pt x="12717" y="10976"/>
                    <a:pt x="10068" y="11581"/>
                    <a:pt x="5677" y="10294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9" name="任意多边形: 形状 1018"/>
            <p:cNvSpPr/>
            <p:nvPr/>
          </p:nvSpPr>
          <p:spPr>
            <a:xfrm>
              <a:off x="6485068" y="3341842"/>
              <a:ext cx="15139" cy="15139"/>
            </a:xfrm>
            <a:custGeom>
              <a:avLst/>
              <a:gdLst>
                <a:gd name="connsiteX0" fmla="*/ 10932 w 15139"/>
                <a:gd name="connsiteY0" fmla="*/ 8484 h 15139"/>
                <a:gd name="connsiteX1" fmla="*/ 8283 w 15139"/>
                <a:gd name="connsiteY1" fmla="*/ 10830 h 15139"/>
                <a:gd name="connsiteX2" fmla="*/ 5709 w 15139"/>
                <a:gd name="connsiteY2" fmla="*/ 8711 h 15139"/>
                <a:gd name="connsiteX3" fmla="*/ 8283 w 15139"/>
                <a:gd name="connsiteY3" fmla="*/ 5683 h 15139"/>
                <a:gd name="connsiteX4" fmla="*/ 10932 w 15139"/>
                <a:gd name="connsiteY4" fmla="*/ 84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32" y="8484"/>
                  </a:moveTo>
                  <a:cubicBezTo>
                    <a:pt x="11084" y="9770"/>
                    <a:pt x="10099" y="10754"/>
                    <a:pt x="8283" y="10830"/>
                  </a:cubicBezTo>
                  <a:cubicBezTo>
                    <a:pt x="6996" y="10906"/>
                    <a:pt x="5861" y="10300"/>
                    <a:pt x="5709" y="8711"/>
                  </a:cubicBezTo>
                  <a:cubicBezTo>
                    <a:pt x="5482" y="6818"/>
                    <a:pt x="6466" y="5758"/>
                    <a:pt x="8283" y="5683"/>
                  </a:cubicBezTo>
                  <a:cubicBezTo>
                    <a:pt x="9570" y="5607"/>
                    <a:pt x="10705" y="6288"/>
                    <a:pt x="10932" y="8484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0" name="任意多边形: 形状 1019"/>
            <p:cNvSpPr/>
            <p:nvPr/>
          </p:nvSpPr>
          <p:spPr>
            <a:xfrm>
              <a:off x="6556768" y="3362263"/>
              <a:ext cx="30278" cy="30278"/>
            </a:xfrm>
            <a:custGeom>
              <a:avLst/>
              <a:gdLst>
                <a:gd name="connsiteX0" fmla="*/ 27039 w 30278"/>
                <a:gd name="connsiteY0" fmla="*/ 17281 h 30278"/>
                <a:gd name="connsiteX1" fmla="*/ 25146 w 30278"/>
                <a:gd name="connsiteY1" fmla="*/ 23261 h 30278"/>
                <a:gd name="connsiteX2" fmla="*/ 21210 w 30278"/>
                <a:gd name="connsiteY2" fmla="*/ 26895 h 30278"/>
                <a:gd name="connsiteX3" fmla="*/ 6071 w 30278"/>
                <a:gd name="connsiteY3" fmla="*/ 21066 h 30278"/>
                <a:gd name="connsiteX4" fmla="*/ 5920 w 30278"/>
                <a:gd name="connsiteY4" fmla="*/ 19249 h 30278"/>
                <a:gd name="connsiteX5" fmla="*/ 8493 w 30278"/>
                <a:gd name="connsiteY5" fmla="*/ 16146 h 30278"/>
                <a:gd name="connsiteX6" fmla="*/ 13262 w 30278"/>
                <a:gd name="connsiteY6" fmla="*/ 16449 h 30278"/>
                <a:gd name="connsiteX7" fmla="*/ 17425 w 30278"/>
                <a:gd name="connsiteY7" fmla="*/ 12815 h 30278"/>
                <a:gd name="connsiteX8" fmla="*/ 18485 w 30278"/>
                <a:gd name="connsiteY8" fmla="*/ 10545 h 30278"/>
                <a:gd name="connsiteX9" fmla="*/ 25070 w 30278"/>
                <a:gd name="connsiteY9" fmla="*/ 5851 h 30278"/>
                <a:gd name="connsiteX10" fmla="*/ 26887 w 30278"/>
                <a:gd name="connsiteY10" fmla="*/ 11604 h 30278"/>
                <a:gd name="connsiteX11" fmla="*/ 26811 w 30278"/>
                <a:gd name="connsiteY11" fmla="*/ 17281 h 30278"/>
                <a:gd name="connsiteX12" fmla="*/ 27039 w 30278"/>
                <a:gd name="connsiteY12" fmla="*/ 172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039" y="17281"/>
                  </a:moveTo>
                  <a:cubicBezTo>
                    <a:pt x="26811" y="19401"/>
                    <a:pt x="27266" y="21747"/>
                    <a:pt x="25146" y="23261"/>
                  </a:cubicBezTo>
                  <a:cubicBezTo>
                    <a:pt x="22724" y="23261"/>
                    <a:pt x="22951" y="26138"/>
                    <a:pt x="21210" y="26895"/>
                  </a:cubicBezTo>
                  <a:cubicBezTo>
                    <a:pt x="17047" y="22580"/>
                    <a:pt x="10083" y="25684"/>
                    <a:pt x="6071" y="21066"/>
                  </a:cubicBezTo>
                  <a:cubicBezTo>
                    <a:pt x="6071" y="20461"/>
                    <a:pt x="5995" y="19855"/>
                    <a:pt x="5920" y="19249"/>
                  </a:cubicBezTo>
                  <a:cubicBezTo>
                    <a:pt x="5011" y="16751"/>
                    <a:pt x="6828" y="16524"/>
                    <a:pt x="8493" y="16146"/>
                  </a:cubicBezTo>
                  <a:cubicBezTo>
                    <a:pt x="10083" y="16146"/>
                    <a:pt x="11672" y="16600"/>
                    <a:pt x="13262" y="16449"/>
                  </a:cubicBezTo>
                  <a:cubicBezTo>
                    <a:pt x="15306" y="15994"/>
                    <a:pt x="16593" y="14708"/>
                    <a:pt x="17425" y="12815"/>
                  </a:cubicBezTo>
                  <a:cubicBezTo>
                    <a:pt x="17728" y="12058"/>
                    <a:pt x="18107" y="11301"/>
                    <a:pt x="18485" y="10545"/>
                  </a:cubicBezTo>
                  <a:cubicBezTo>
                    <a:pt x="20150" y="8274"/>
                    <a:pt x="21059" y="4867"/>
                    <a:pt x="25070" y="5851"/>
                  </a:cubicBezTo>
                  <a:cubicBezTo>
                    <a:pt x="25752" y="7744"/>
                    <a:pt x="27266" y="9333"/>
                    <a:pt x="26887" y="11604"/>
                  </a:cubicBezTo>
                  <a:cubicBezTo>
                    <a:pt x="25373" y="13497"/>
                    <a:pt x="24768" y="15389"/>
                    <a:pt x="26811" y="17281"/>
                  </a:cubicBezTo>
                  <a:lnTo>
                    <a:pt x="27039" y="17281"/>
                  </a:ln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1" name="任意多边形: 形状 1020"/>
            <p:cNvSpPr/>
            <p:nvPr/>
          </p:nvSpPr>
          <p:spPr>
            <a:xfrm>
              <a:off x="6572301" y="3376625"/>
              <a:ext cx="15139" cy="15139"/>
            </a:xfrm>
            <a:custGeom>
              <a:avLst/>
              <a:gdLst>
                <a:gd name="connsiteX0" fmla="*/ 5677 w 15139"/>
                <a:gd name="connsiteY0" fmla="*/ 12533 h 15139"/>
                <a:gd name="connsiteX1" fmla="*/ 5753 w 15139"/>
                <a:gd name="connsiteY1" fmla="*/ 8748 h 15139"/>
                <a:gd name="connsiteX2" fmla="*/ 7267 w 15139"/>
                <a:gd name="connsiteY2" fmla="*/ 5720 h 15139"/>
                <a:gd name="connsiteX3" fmla="*/ 9689 w 15139"/>
                <a:gd name="connsiteY3" fmla="*/ 8824 h 15139"/>
                <a:gd name="connsiteX4" fmla="*/ 9613 w 15139"/>
                <a:gd name="connsiteY4" fmla="*/ 12382 h 15139"/>
                <a:gd name="connsiteX5" fmla="*/ 5677 w 15139"/>
                <a:gd name="connsiteY5" fmla="*/ 125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533"/>
                  </a:moveTo>
                  <a:cubicBezTo>
                    <a:pt x="5677" y="11246"/>
                    <a:pt x="5677" y="10035"/>
                    <a:pt x="5753" y="8748"/>
                  </a:cubicBezTo>
                  <a:cubicBezTo>
                    <a:pt x="5829" y="7537"/>
                    <a:pt x="5753" y="5947"/>
                    <a:pt x="7267" y="5720"/>
                  </a:cubicBezTo>
                  <a:cubicBezTo>
                    <a:pt x="9613" y="5342"/>
                    <a:pt x="9235" y="7537"/>
                    <a:pt x="9689" y="8824"/>
                  </a:cubicBezTo>
                  <a:cubicBezTo>
                    <a:pt x="9689" y="10035"/>
                    <a:pt x="9613" y="11246"/>
                    <a:pt x="9613" y="12382"/>
                  </a:cubicBezTo>
                  <a:cubicBezTo>
                    <a:pt x="8251" y="14274"/>
                    <a:pt x="6964" y="14501"/>
                    <a:pt x="5677" y="12533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2" name="任意多边形: 形状 1021"/>
            <p:cNvSpPr/>
            <p:nvPr/>
          </p:nvSpPr>
          <p:spPr>
            <a:xfrm>
              <a:off x="6549517" y="3350598"/>
              <a:ext cx="30278" cy="30278"/>
            </a:xfrm>
            <a:custGeom>
              <a:avLst/>
              <a:gdLst>
                <a:gd name="connsiteX0" fmla="*/ 26569 w 30278"/>
                <a:gd name="connsiteY0" fmla="*/ 23269 h 30278"/>
                <a:gd name="connsiteX1" fmla="*/ 26569 w 30278"/>
                <a:gd name="connsiteY1" fmla="*/ 25161 h 30278"/>
                <a:gd name="connsiteX2" fmla="*/ 23012 w 30278"/>
                <a:gd name="connsiteY2" fmla="*/ 25767 h 30278"/>
                <a:gd name="connsiteX3" fmla="*/ 19757 w 30278"/>
                <a:gd name="connsiteY3" fmla="*/ 20998 h 30278"/>
                <a:gd name="connsiteX4" fmla="*/ 16956 w 30278"/>
                <a:gd name="connsiteY4" fmla="*/ 29022 h 30278"/>
                <a:gd name="connsiteX5" fmla="*/ 13096 w 30278"/>
                <a:gd name="connsiteY5" fmla="*/ 30914 h 30278"/>
                <a:gd name="connsiteX6" fmla="*/ 5677 w 30278"/>
                <a:gd name="connsiteY6" fmla="*/ 15699 h 30278"/>
                <a:gd name="connsiteX7" fmla="*/ 17864 w 30278"/>
                <a:gd name="connsiteY7" fmla="*/ 7978 h 30278"/>
                <a:gd name="connsiteX8" fmla="*/ 27781 w 30278"/>
                <a:gd name="connsiteY8" fmla="*/ 6162 h 30278"/>
                <a:gd name="connsiteX9" fmla="*/ 30354 w 30278"/>
                <a:gd name="connsiteY9" fmla="*/ 9871 h 30278"/>
                <a:gd name="connsiteX10" fmla="*/ 30354 w 30278"/>
                <a:gd name="connsiteY10" fmla="*/ 11839 h 30278"/>
                <a:gd name="connsiteX11" fmla="*/ 26569 w 30278"/>
                <a:gd name="connsiteY11" fmla="*/ 232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6569" y="23269"/>
                  </a:moveTo>
                  <a:cubicBezTo>
                    <a:pt x="26569" y="23874"/>
                    <a:pt x="26569" y="24556"/>
                    <a:pt x="26569" y="25161"/>
                  </a:cubicBezTo>
                  <a:cubicBezTo>
                    <a:pt x="25510" y="26297"/>
                    <a:pt x="24374" y="26297"/>
                    <a:pt x="23012" y="25767"/>
                  </a:cubicBezTo>
                  <a:cubicBezTo>
                    <a:pt x="21800" y="24707"/>
                    <a:pt x="21725" y="22890"/>
                    <a:pt x="19757" y="20998"/>
                  </a:cubicBezTo>
                  <a:cubicBezTo>
                    <a:pt x="19227" y="24177"/>
                    <a:pt x="19908" y="27508"/>
                    <a:pt x="16956" y="29022"/>
                  </a:cubicBezTo>
                  <a:cubicBezTo>
                    <a:pt x="15366" y="29022"/>
                    <a:pt x="13852" y="29249"/>
                    <a:pt x="13096" y="30914"/>
                  </a:cubicBezTo>
                  <a:cubicBezTo>
                    <a:pt x="11506" y="25464"/>
                    <a:pt x="9084" y="20317"/>
                    <a:pt x="5677" y="15699"/>
                  </a:cubicBezTo>
                  <a:cubicBezTo>
                    <a:pt x="7873" y="10173"/>
                    <a:pt x="11809" y="7676"/>
                    <a:pt x="17864" y="7978"/>
                  </a:cubicBezTo>
                  <a:cubicBezTo>
                    <a:pt x="21195" y="8130"/>
                    <a:pt x="24450" y="7903"/>
                    <a:pt x="27781" y="6162"/>
                  </a:cubicBezTo>
                  <a:cubicBezTo>
                    <a:pt x="31565" y="4269"/>
                    <a:pt x="29597" y="8433"/>
                    <a:pt x="30354" y="9871"/>
                  </a:cubicBezTo>
                  <a:cubicBezTo>
                    <a:pt x="30354" y="10552"/>
                    <a:pt x="30354" y="11158"/>
                    <a:pt x="30354" y="11839"/>
                  </a:cubicBezTo>
                  <a:cubicBezTo>
                    <a:pt x="30278" y="16078"/>
                    <a:pt x="27781" y="19408"/>
                    <a:pt x="26569" y="23269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3" name="任意多边形: 形状 1022"/>
            <p:cNvSpPr/>
            <p:nvPr/>
          </p:nvSpPr>
          <p:spPr>
            <a:xfrm>
              <a:off x="6513410" y="3332840"/>
              <a:ext cx="7570" cy="7570"/>
            </a:xfrm>
            <a:custGeom>
              <a:avLst/>
              <a:gdLst>
                <a:gd name="connsiteX0" fmla="*/ 5677 w 7569"/>
                <a:gd name="connsiteY0" fmla="*/ 6813 h 7569"/>
                <a:gd name="connsiteX1" fmla="*/ 7570 w 7569"/>
                <a:gd name="connsiteY1" fmla="*/ 6813 h 7569"/>
                <a:gd name="connsiteX2" fmla="*/ 5677 w 7569"/>
                <a:gd name="connsiteY2" fmla="*/ 68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813"/>
                  </a:moveTo>
                  <a:cubicBezTo>
                    <a:pt x="6283" y="5299"/>
                    <a:pt x="6964" y="5299"/>
                    <a:pt x="7570" y="6813"/>
                  </a:cubicBezTo>
                  <a:cubicBezTo>
                    <a:pt x="6888" y="7342"/>
                    <a:pt x="6283" y="7342"/>
                    <a:pt x="5677" y="6813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4" name="任意多边形: 形状 1023"/>
            <p:cNvSpPr/>
            <p:nvPr/>
          </p:nvSpPr>
          <p:spPr>
            <a:xfrm>
              <a:off x="6513410" y="333397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8" y="5677"/>
                    <a:pt x="7570" y="5677"/>
                  </a:cubicBezTo>
                  <a:cubicBezTo>
                    <a:pt x="6888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5" name="任意多边形: 形状 1024"/>
            <p:cNvSpPr/>
            <p:nvPr/>
          </p:nvSpPr>
          <p:spPr>
            <a:xfrm>
              <a:off x="6553175" y="3202644"/>
              <a:ext cx="15139" cy="15139"/>
            </a:xfrm>
            <a:custGeom>
              <a:avLst/>
              <a:gdLst>
                <a:gd name="connsiteX0" fmla="*/ 7241 w 15139"/>
                <a:gd name="connsiteY0" fmla="*/ 5677 h 15139"/>
                <a:gd name="connsiteX1" fmla="*/ 10723 w 15139"/>
                <a:gd name="connsiteY1" fmla="*/ 13928 h 15139"/>
                <a:gd name="connsiteX2" fmla="*/ 8301 w 15139"/>
                <a:gd name="connsiteY2" fmla="*/ 14382 h 15139"/>
                <a:gd name="connsiteX3" fmla="*/ 724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41" y="5677"/>
                  </a:moveTo>
                  <a:cubicBezTo>
                    <a:pt x="10118" y="8402"/>
                    <a:pt x="12389" y="10446"/>
                    <a:pt x="10723" y="13928"/>
                  </a:cubicBezTo>
                  <a:cubicBezTo>
                    <a:pt x="10269" y="14912"/>
                    <a:pt x="9134" y="14836"/>
                    <a:pt x="8301" y="14382"/>
                  </a:cubicBezTo>
                  <a:cubicBezTo>
                    <a:pt x="5046" y="12338"/>
                    <a:pt x="4971" y="9689"/>
                    <a:pt x="7241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6" name="任意多边形: 形状 1025"/>
            <p:cNvSpPr/>
            <p:nvPr/>
          </p:nvSpPr>
          <p:spPr>
            <a:xfrm>
              <a:off x="6558827" y="3240870"/>
              <a:ext cx="15139" cy="15139"/>
            </a:xfrm>
            <a:custGeom>
              <a:avLst/>
              <a:gdLst>
                <a:gd name="connsiteX0" fmla="*/ 5677 w 15139"/>
                <a:gd name="connsiteY0" fmla="*/ 9159 h 15139"/>
                <a:gd name="connsiteX1" fmla="*/ 9613 w 15139"/>
                <a:gd name="connsiteY1" fmla="*/ 5677 h 15139"/>
                <a:gd name="connsiteX2" fmla="*/ 13474 w 15139"/>
                <a:gd name="connsiteY2" fmla="*/ 14458 h 15139"/>
                <a:gd name="connsiteX3" fmla="*/ 5677 w 15139"/>
                <a:gd name="connsiteY3" fmla="*/ 91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159"/>
                  </a:moveTo>
                  <a:cubicBezTo>
                    <a:pt x="6585" y="7494"/>
                    <a:pt x="7721" y="6207"/>
                    <a:pt x="9613" y="5677"/>
                  </a:cubicBezTo>
                  <a:cubicBezTo>
                    <a:pt x="10749" y="8251"/>
                    <a:pt x="11884" y="10900"/>
                    <a:pt x="13474" y="14458"/>
                  </a:cubicBezTo>
                  <a:cubicBezTo>
                    <a:pt x="9765" y="13171"/>
                    <a:pt x="5980" y="14004"/>
                    <a:pt x="5677" y="91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7" name="任意多边形: 形状 1026"/>
            <p:cNvSpPr/>
            <p:nvPr/>
          </p:nvSpPr>
          <p:spPr>
            <a:xfrm>
              <a:off x="6564731" y="3252199"/>
              <a:ext cx="15139" cy="7570"/>
            </a:xfrm>
            <a:custGeom>
              <a:avLst/>
              <a:gdLst>
                <a:gd name="connsiteX0" fmla="*/ 11354 w 15139"/>
                <a:gd name="connsiteY0" fmla="*/ 5702 h 7569"/>
                <a:gd name="connsiteX1" fmla="*/ 5677 w 15139"/>
                <a:gd name="connsiteY1" fmla="*/ 7595 h 7569"/>
                <a:gd name="connsiteX2" fmla="*/ 11354 w 15139"/>
                <a:gd name="connsiteY2" fmla="*/ 57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702"/>
                  </a:moveTo>
                  <a:cubicBezTo>
                    <a:pt x="9916" y="7595"/>
                    <a:pt x="9084" y="11455"/>
                    <a:pt x="5677" y="7595"/>
                  </a:cubicBezTo>
                  <a:cubicBezTo>
                    <a:pt x="7494" y="6838"/>
                    <a:pt x="9159" y="5475"/>
                    <a:pt x="11354" y="5702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8" name="任意多边形: 形状 1027"/>
            <p:cNvSpPr/>
            <p:nvPr/>
          </p:nvSpPr>
          <p:spPr>
            <a:xfrm>
              <a:off x="6577286" y="3254266"/>
              <a:ext cx="15139" cy="7570"/>
            </a:xfrm>
            <a:custGeom>
              <a:avLst/>
              <a:gdLst>
                <a:gd name="connsiteX0" fmla="*/ 10154 w 15139"/>
                <a:gd name="connsiteY0" fmla="*/ 9313 h 7569"/>
                <a:gd name="connsiteX1" fmla="*/ 8337 w 15139"/>
                <a:gd name="connsiteY1" fmla="*/ 9389 h 7569"/>
                <a:gd name="connsiteX2" fmla="*/ 5688 w 15139"/>
                <a:gd name="connsiteY2" fmla="*/ 6285 h 7569"/>
                <a:gd name="connsiteX3" fmla="*/ 7202 w 15139"/>
                <a:gd name="connsiteY3" fmla="*/ 5680 h 7569"/>
                <a:gd name="connsiteX4" fmla="*/ 10154 w 15139"/>
                <a:gd name="connsiteY4" fmla="*/ 93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154" y="9313"/>
                  </a:moveTo>
                  <a:cubicBezTo>
                    <a:pt x="9549" y="9389"/>
                    <a:pt x="8943" y="9389"/>
                    <a:pt x="8337" y="9389"/>
                  </a:cubicBezTo>
                  <a:cubicBezTo>
                    <a:pt x="6975" y="8707"/>
                    <a:pt x="5537" y="8102"/>
                    <a:pt x="5688" y="6285"/>
                  </a:cubicBezTo>
                  <a:cubicBezTo>
                    <a:pt x="5688" y="6058"/>
                    <a:pt x="6672" y="5755"/>
                    <a:pt x="7202" y="5680"/>
                  </a:cubicBezTo>
                  <a:cubicBezTo>
                    <a:pt x="9700" y="5604"/>
                    <a:pt x="10078" y="7345"/>
                    <a:pt x="10154" y="9313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9" name="任意多边形: 形状 1028"/>
            <p:cNvSpPr/>
            <p:nvPr/>
          </p:nvSpPr>
          <p:spPr>
            <a:xfrm>
              <a:off x="6576899" y="3261762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888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0" name="任意多边形: 形状 1029"/>
            <p:cNvSpPr/>
            <p:nvPr/>
          </p:nvSpPr>
          <p:spPr>
            <a:xfrm>
              <a:off x="6582747" y="3247532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1" name="任意多边形: 形状 1030"/>
            <p:cNvSpPr/>
            <p:nvPr/>
          </p:nvSpPr>
          <p:spPr>
            <a:xfrm>
              <a:off x="6570182" y="3223082"/>
              <a:ext cx="7570" cy="7570"/>
            </a:xfrm>
            <a:custGeom>
              <a:avLst/>
              <a:gdLst>
                <a:gd name="connsiteX0" fmla="*/ 7872 w 7569"/>
                <a:gd name="connsiteY0" fmla="*/ 6434 h 7569"/>
                <a:gd name="connsiteX1" fmla="*/ 7721 w 7569"/>
                <a:gd name="connsiteY1" fmla="*/ 8175 h 7569"/>
                <a:gd name="connsiteX2" fmla="*/ 7721 w 7569"/>
                <a:gd name="connsiteY2" fmla="*/ 8175 h 7569"/>
                <a:gd name="connsiteX3" fmla="*/ 5904 w 7569"/>
                <a:gd name="connsiteY3" fmla="*/ 8099 h 7569"/>
                <a:gd name="connsiteX4" fmla="*/ 5677 w 7569"/>
                <a:gd name="connsiteY4" fmla="*/ 6434 h 7569"/>
                <a:gd name="connsiteX5" fmla="*/ 6585 w 7569"/>
                <a:gd name="connsiteY5" fmla="*/ 5677 h 7569"/>
                <a:gd name="connsiteX6" fmla="*/ 7645 w 7569"/>
                <a:gd name="connsiteY6" fmla="*/ 6132 h 7569"/>
                <a:gd name="connsiteX7" fmla="*/ 7872 w 7569"/>
                <a:gd name="connsiteY7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9" h="7569">
                  <a:moveTo>
                    <a:pt x="7872" y="6434"/>
                  </a:moveTo>
                  <a:cubicBezTo>
                    <a:pt x="7796" y="7040"/>
                    <a:pt x="7721" y="7570"/>
                    <a:pt x="7721" y="8175"/>
                  </a:cubicBezTo>
                  <a:lnTo>
                    <a:pt x="7721" y="8175"/>
                  </a:lnTo>
                  <a:cubicBezTo>
                    <a:pt x="7115" y="8705"/>
                    <a:pt x="6510" y="8705"/>
                    <a:pt x="5904" y="8099"/>
                  </a:cubicBezTo>
                  <a:cubicBezTo>
                    <a:pt x="5828" y="7570"/>
                    <a:pt x="5753" y="7040"/>
                    <a:pt x="5677" y="6434"/>
                  </a:cubicBezTo>
                  <a:cubicBezTo>
                    <a:pt x="5980" y="6207"/>
                    <a:pt x="6283" y="5904"/>
                    <a:pt x="6585" y="5677"/>
                  </a:cubicBezTo>
                  <a:cubicBezTo>
                    <a:pt x="6964" y="5829"/>
                    <a:pt x="7266" y="5980"/>
                    <a:pt x="7645" y="6132"/>
                  </a:cubicBezTo>
                  <a:lnTo>
                    <a:pt x="7872" y="6434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2" name="任意多边形: 形状 1031"/>
            <p:cNvSpPr/>
            <p:nvPr/>
          </p:nvSpPr>
          <p:spPr>
            <a:xfrm>
              <a:off x="6568516" y="3221643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904 w 7569"/>
                <a:gd name="connsiteY1" fmla="*/ 5753 h 7569"/>
                <a:gd name="connsiteX2" fmla="*/ 7721 w 7569"/>
                <a:gd name="connsiteY2" fmla="*/ 7494 h 7569"/>
                <a:gd name="connsiteX3" fmla="*/ 7418 w 7569"/>
                <a:gd name="connsiteY3" fmla="*/ 7873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753" y="7040"/>
                    <a:pt x="5829" y="6434"/>
                    <a:pt x="5904" y="5753"/>
                  </a:cubicBezTo>
                  <a:cubicBezTo>
                    <a:pt x="7343" y="5451"/>
                    <a:pt x="7948" y="6056"/>
                    <a:pt x="7721" y="7494"/>
                  </a:cubicBezTo>
                  <a:cubicBezTo>
                    <a:pt x="7721" y="7494"/>
                    <a:pt x="7418" y="7873"/>
                    <a:pt x="7418" y="7873"/>
                  </a:cubicBezTo>
                  <a:cubicBezTo>
                    <a:pt x="6813" y="7797"/>
                    <a:pt x="6283" y="7797"/>
                    <a:pt x="5677" y="772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3" name="任意多边形: 形状 1032"/>
            <p:cNvSpPr/>
            <p:nvPr/>
          </p:nvSpPr>
          <p:spPr>
            <a:xfrm>
              <a:off x="6566775" y="3206442"/>
              <a:ext cx="22709" cy="15139"/>
            </a:xfrm>
            <a:custGeom>
              <a:avLst/>
              <a:gdLst>
                <a:gd name="connsiteX0" fmla="*/ 7191 w 22708"/>
                <a:gd name="connsiteY0" fmla="*/ 15505 h 15139"/>
                <a:gd name="connsiteX1" fmla="*/ 5677 w 22708"/>
                <a:gd name="connsiteY1" fmla="*/ 15278 h 15139"/>
                <a:gd name="connsiteX2" fmla="*/ 14988 w 22708"/>
                <a:gd name="connsiteY2" fmla="*/ 5816 h 15139"/>
                <a:gd name="connsiteX3" fmla="*/ 18091 w 22708"/>
                <a:gd name="connsiteY3" fmla="*/ 9071 h 15139"/>
                <a:gd name="connsiteX4" fmla="*/ 18848 w 22708"/>
                <a:gd name="connsiteY4" fmla="*/ 15429 h 15139"/>
                <a:gd name="connsiteX5" fmla="*/ 7191 w 22708"/>
                <a:gd name="connsiteY5" fmla="*/ 155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7191" y="15505"/>
                  </a:moveTo>
                  <a:cubicBezTo>
                    <a:pt x="6661" y="15353"/>
                    <a:pt x="6207" y="15278"/>
                    <a:pt x="5677" y="15278"/>
                  </a:cubicBezTo>
                  <a:cubicBezTo>
                    <a:pt x="9235" y="12553"/>
                    <a:pt x="7342" y="4529"/>
                    <a:pt x="14988" y="5816"/>
                  </a:cubicBezTo>
                  <a:cubicBezTo>
                    <a:pt x="16804" y="6194"/>
                    <a:pt x="19151" y="6194"/>
                    <a:pt x="18091" y="9071"/>
                  </a:cubicBezTo>
                  <a:cubicBezTo>
                    <a:pt x="17183" y="11417"/>
                    <a:pt x="19226" y="13234"/>
                    <a:pt x="18848" y="15429"/>
                  </a:cubicBezTo>
                  <a:cubicBezTo>
                    <a:pt x="14912" y="11569"/>
                    <a:pt x="11052" y="14672"/>
                    <a:pt x="7191" y="15505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4" name="任意多边形: 形状 1033"/>
            <p:cNvSpPr/>
            <p:nvPr/>
          </p:nvSpPr>
          <p:spPr>
            <a:xfrm>
              <a:off x="6568562" y="3218489"/>
              <a:ext cx="15139" cy="15139"/>
            </a:xfrm>
            <a:custGeom>
              <a:avLst/>
              <a:gdLst>
                <a:gd name="connsiteX0" fmla="*/ 7675 w 15139"/>
                <a:gd name="connsiteY0" fmla="*/ 10724 h 15139"/>
                <a:gd name="connsiteX1" fmla="*/ 5858 w 15139"/>
                <a:gd name="connsiteY1" fmla="*/ 8983 h 15139"/>
                <a:gd name="connsiteX2" fmla="*/ 5707 w 15139"/>
                <a:gd name="connsiteY2" fmla="*/ 7167 h 15139"/>
                <a:gd name="connsiteX3" fmla="*/ 10627 w 15139"/>
                <a:gd name="connsiteY3" fmla="*/ 6637 h 15139"/>
                <a:gd name="connsiteX4" fmla="*/ 9340 w 15139"/>
                <a:gd name="connsiteY4" fmla="*/ 10876 h 15139"/>
                <a:gd name="connsiteX5" fmla="*/ 8508 w 15139"/>
                <a:gd name="connsiteY5" fmla="*/ 10876 h 15139"/>
                <a:gd name="connsiteX6" fmla="*/ 7675 w 15139"/>
                <a:gd name="connsiteY6" fmla="*/ 107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75" y="10724"/>
                  </a:moveTo>
                  <a:cubicBezTo>
                    <a:pt x="7069" y="10119"/>
                    <a:pt x="6464" y="9513"/>
                    <a:pt x="5858" y="8983"/>
                  </a:cubicBezTo>
                  <a:cubicBezTo>
                    <a:pt x="5707" y="8378"/>
                    <a:pt x="5631" y="7772"/>
                    <a:pt x="5707" y="7167"/>
                  </a:cubicBezTo>
                  <a:cubicBezTo>
                    <a:pt x="7372" y="6788"/>
                    <a:pt x="8962" y="4366"/>
                    <a:pt x="10627" y="6637"/>
                  </a:cubicBezTo>
                  <a:cubicBezTo>
                    <a:pt x="11687" y="8075"/>
                    <a:pt x="9870" y="9438"/>
                    <a:pt x="9340" y="10876"/>
                  </a:cubicBezTo>
                  <a:lnTo>
                    <a:pt x="8508" y="10876"/>
                  </a:lnTo>
                  <a:lnTo>
                    <a:pt x="7675" y="10724"/>
                  </a:ln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5" name="任意多边形: 形状 1034"/>
            <p:cNvSpPr/>
            <p:nvPr/>
          </p:nvSpPr>
          <p:spPr>
            <a:xfrm>
              <a:off x="6570409" y="3356760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9462 w 15139"/>
                <a:gd name="connsiteY1" fmla="*/ 5677 h 22708"/>
                <a:gd name="connsiteX2" fmla="*/ 11354 w 15139"/>
                <a:gd name="connsiteY2" fmla="*/ 11430 h 22708"/>
                <a:gd name="connsiteX3" fmla="*/ 5677 w 15139"/>
                <a:gd name="connsiteY3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115" y="13322"/>
                    <a:pt x="4088" y="8099"/>
                    <a:pt x="9462" y="5677"/>
                  </a:cubicBezTo>
                  <a:cubicBezTo>
                    <a:pt x="11430" y="7115"/>
                    <a:pt x="15139" y="8024"/>
                    <a:pt x="11354" y="11430"/>
                  </a:cubicBezTo>
                  <a:cubicBezTo>
                    <a:pt x="8251" y="12111"/>
                    <a:pt x="8175" y="15820"/>
                    <a:pt x="5677" y="1710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6" name="任意多边形: 形状 1035"/>
            <p:cNvSpPr/>
            <p:nvPr/>
          </p:nvSpPr>
          <p:spPr>
            <a:xfrm>
              <a:off x="6573612" y="3368190"/>
              <a:ext cx="15139" cy="15139"/>
            </a:xfrm>
            <a:custGeom>
              <a:avLst/>
              <a:gdLst>
                <a:gd name="connsiteX0" fmla="*/ 9892 w 15139"/>
                <a:gd name="connsiteY0" fmla="*/ 11430 h 15139"/>
                <a:gd name="connsiteX1" fmla="*/ 5729 w 15139"/>
                <a:gd name="connsiteY1" fmla="*/ 10673 h 15139"/>
                <a:gd name="connsiteX2" fmla="*/ 9967 w 15139"/>
                <a:gd name="connsiteY2" fmla="*/ 5677 h 15139"/>
                <a:gd name="connsiteX3" fmla="*/ 9892 w 1513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892" y="11430"/>
                  </a:moveTo>
                  <a:cubicBezTo>
                    <a:pt x="8454" y="11279"/>
                    <a:pt x="5956" y="11960"/>
                    <a:pt x="5729" y="10673"/>
                  </a:cubicBezTo>
                  <a:cubicBezTo>
                    <a:pt x="5274" y="7948"/>
                    <a:pt x="7924" y="6888"/>
                    <a:pt x="9967" y="5677"/>
                  </a:cubicBezTo>
                  <a:cubicBezTo>
                    <a:pt x="9967" y="7645"/>
                    <a:pt x="9967" y="9538"/>
                    <a:pt x="9892" y="11430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7" name="任意多边形: 形状 1036"/>
            <p:cNvSpPr/>
            <p:nvPr/>
          </p:nvSpPr>
          <p:spPr>
            <a:xfrm>
              <a:off x="6557266" y="3453019"/>
              <a:ext cx="22709" cy="30278"/>
            </a:xfrm>
            <a:custGeom>
              <a:avLst/>
              <a:gdLst>
                <a:gd name="connsiteX0" fmla="*/ 7541 w 22708"/>
                <a:gd name="connsiteY0" fmla="*/ 15997 h 30278"/>
                <a:gd name="connsiteX1" fmla="*/ 11250 w 22708"/>
                <a:gd name="connsiteY1" fmla="*/ 8276 h 30278"/>
                <a:gd name="connsiteX2" fmla="*/ 15186 w 22708"/>
                <a:gd name="connsiteY2" fmla="*/ 6611 h 30278"/>
                <a:gd name="connsiteX3" fmla="*/ 18895 w 22708"/>
                <a:gd name="connsiteY3" fmla="*/ 12061 h 30278"/>
                <a:gd name="connsiteX4" fmla="*/ 17003 w 22708"/>
                <a:gd name="connsiteY4" fmla="*/ 21674 h 30278"/>
                <a:gd name="connsiteX5" fmla="*/ 17003 w 22708"/>
                <a:gd name="connsiteY5" fmla="*/ 21674 h 30278"/>
                <a:gd name="connsiteX6" fmla="*/ 15035 w 22708"/>
                <a:gd name="connsiteY6" fmla="*/ 23566 h 30278"/>
                <a:gd name="connsiteX7" fmla="*/ 6860 w 22708"/>
                <a:gd name="connsiteY7" fmla="*/ 24475 h 30278"/>
                <a:gd name="connsiteX8" fmla="*/ 7541 w 22708"/>
                <a:gd name="connsiteY8" fmla="*/ 159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7541" y="15997"/>
                  </a:moveTo>
                  <a:cubicBezTo>
                    <a:pt x="11477" y="14710"/>
                    <a:pt x="14429" y="12969"/>
                    <a:pt x="11250" y="8276"/>
                  </a:cubicBezTo>
                  <a:cubicBezTo>
                    <a:pt x="11401" y="4945"/>
                    <a:pt x="13142" y="5324"/>
                    <a:pt x="15186" y="6611"/>
                  </a:cubicBezTo>
                  <a:cubicBezTo>
                    <a:pt x="16397" y="8427"/>
                    <a:pt x="17609" y="10244"/>
                    <a:pt x="18895" y="12061"/>
                  </a:cubicBezTo>
                  <a:cubicBezTo>
                    <a:pt x="19425" y="15467"/>
                    <a:pt x="19577" y="18873"/>
                    <a:pt x="17003" y="21674"/>
                  </a:cubicBezTo>
                  <a:lnTo>
                    <a:pt x="17003" y="21674"/>
                  </a:lnTo>
                  <a:cubicBezTo>
                    <a:pt x="16246" y="22204"/>
                    <a:pt x="15716" y="22885"/>
                    <a:pt x="15035" y="23566"/>
                  </a:cubicBezTo>
                  <a:cubicBezTo>
                    <a:pt x="12612" y="26443"/>
                    <a:pt x="9206" y="26443"/>
                    <a:pt x="6860" y="24475"/>
                  </a:cubicBezTo>
                  <a:cubicBezTo>
                    <a:pt x="3756" y="21901"/>
                    <a:pt x="7768" y="18873"/>
                    <a:pt x="7541" y="1599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8" name="任意多边形: 形状 1037"/>
            <p:cNvSpPr/>
            <p:nvPr/>
          </p:nvSpPr>
          <p:spPr>
            <a:xfrm>
              <a:off x="6552431" y="3446730"/>
              <a:ext cx="22709" cy="15139"/>
            </a:xfrm>
            <a:custGeom>
              <a:avLst/>
              <a:gdLst>
                <a:gd name="connsiteX0" fmla="*/ 20021 w 22708"/>
                <a:gd name="connsiteY0" fmla="*/ 12900 h 15139"/>
                <a:gd name="connsiteX1" fmla="*/ 16085 w 22708"/>
                <a:gd name="connsiteY1" fmla="*/ 14565 h 15139"/>
                <a:gd name="connsiteX2" fmla="*/ 14117 w 22708"/>
                <a:gd name="connsiteY2" fmla="*/ 14565 h 15139"/>
                <a:gd name="connsiteX3" fmla="*/ 10332 w 22708"/>
                <a:gd name="connsiteY3" fmla="*/ 14641 h 15139"/>
                <a:gd name="connsiteX4" fmla="*/ 6472 w 22708"/>
                <a:gd name="connsiteY4" fmla="*/ 10932 h 15139"/>
                <a:gd name="connsiteX5" fmla="*/ 6472 w 22708"/>
                <a:gd name="connsiteY5" fmla="*/ 7147 h 15139"/>
                <a:gd name="connsiteX6" fmla="*/ 10181 w 22708"/>
                <a:gd name="connsiteY6" fmla="*/ 6996 h 15139"/>
                <a:gd name="connsiteX7" fmla="*/ 13814 w 22708"/>
                <a:gd name="connsiteY7" fmla="*/ 5709 h 15139"/>
                <a:gd name="connsiteX8" fmla="*/ 16161 w 22708"/>
                <a:gd name="connsiteY8" fmla="*/ 6996 h 15139"/>
                <a:gd name="connsiteX9" fmla="*/ 17826 w 22708"/>
                <a:gd name="connsiteY9" fmla="*/ 7299 h 15139"/>
                <a:gd name="connsiteX10" fmla="*/ 19870 w 22708"/>
                <a:gd name="connsiteY10" fmla="*/ 8888 h 15139"/>
                <a:gd name="connsiteX11" fmla="*/ 19794 w 22708"/>
                <a:gd name="connsiteY11" fmla="*/ 8964 h 15139"/>
                <a:gd name="connsiteX12" fmla="*/ 20021 w 22708"/>
                <a:gd name="connsiteY12" fmla="*/ 12900 h 15139"/>
                <a:gd name="connsiteX13" fmla="*/ 20021 w 22708"/>
                <a:gd name="connsiteY13" fmla="*/ 129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15139">
                  <a:moveTo>
                    <a:pt x="20021" y="12900"/>
                  </a:moveTo>
                  <a:cubicBezTo>
                    <a:pt x="18356" y="12749"/>
                    <a:pt x="16918" y="12825"/>
                    <a:pt x="16085" y="14565"/>
                  </a:cubicBezTo>
                  <a:cubicBezTo>
                    <a:pt x="15404" y="14565"/>
                    <a:pt x="14798" y="14565"/>
                    <a:pt x="14117" y="14565"/>
                  </a:cubicBezTo>
                  <a:cubicBezTo>
                    <a:pt x="12830" y="14414"/>
                    <a:pt x="11619" y="13430"/>
                    <a:pt x="10332" y="14641"/>
                  </a:cubicBezTo>
                  <a:cubicBezTo>
                    <a:pt x="7759" y="14717"/>
                    <a:pt x="6472" y="13506"/>
                    <a:pt x="6472" y="10932"/>
                  </a:cubicBezTo>
                  <a:cubicBezTo>
                    <a:pt x="5412" y="9645"/>
                    <a:pt x="5412" y="8434"/>
                    <a:pt x="6472" y="7147"/>
                  </a:cubicBezTo>
                  <a:cubicBezTo>
                    <a:pt x="7683" y="7072"/>
                    <a:pt x="8894" y="7072"/>
                    <a:pt x="10181" y="6996"/>
                  </a:cubicBezTo>
                  <a:cubicBezTo>
                    <a:pt x="11165" y="5936"/>
                    <a:pt x="12376" y="5558"/>
                    <a:pt x="13814" y="5709"/>
                  </a:cubicBezTo>
                  <a:cubicBezTo>
                    <a:pt x="14647" y="6012"/>
                    <a:pt x="15480" y="6390"/>
                    <a:pt x="16161" y="6996"/>
                  </a:cubicBezTo>
                  <a:cubicBezTo>
                    <a:pt x="16766" y="7072"/>
                    <a:pt x="17296" y="7147"/>
                    <a:pt x="17826" y="7299"/>
                  </a:cubicBezTo>
                  <a:cubicBezTo>
                    <a:pt x="18507" y="7829"/>
                    <a:pt x="19189" y="8359"/>
                    <a:pt x="19870" y="8888"/>
                  </a:cubicBezTo>
                  <a:lnTo>
                    <a:pt x="19794" y="8964"/>
                  </a:lnTo>
                  <a:cubicBezTo>
                    <a:pt x="20930" y="10175"/>
                    <a:pt x="20930" y="11462"/>
                    <a:pt x="20021" y="12900"/>
                  </a:cubicBezTo>
                  <a:lnTo>
                    <a:pt x="20021" y="12900"/>
                  </a:ln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9" name="任意多边形: 形状 1038"/>
            <p:cNvSpPr/>
            <p:nvPr/>
          </p:nvSpPr>
          <p:spPr>
            <a:xfrm>
              <a:off x="6555194" y="3436467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1506 w 15139"/>
                <a:gd name="connsiteY1" fmla="*/ 5677 h 15139"/>
                <a:gd name="connsiteX2" fmla="*/ 13322 w 15139"/>
                <a:gd name="connsiteY2" fmla="*/ 13474 h 15139"/>
                <a:gd name="connsiteX3" fmla="*/ 11582 w 15139"/>
                <a:gd name="connsiteY3" fmla="*/ 14609 h 15139"/>
                <a:gd name="connsiteX4" fmla="*/ 9462 w 15139"/>
                <a:gd name="connsiteY4" fmla="*/ 14307 h 15139"/>
                <a:gd name="connsiteX5" fmla="*/ 6964 w 15139"/>
                <a:gd name="connsiteY5" fmla="*/ 12338 h 15139"/>
                <a:gd name="connsiteX6" fmla="*/ 5677 w 15139"/>
                <a:gd name="connsiteY6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5299"/>
                    <a:pt x="8932" y="5904"/>
                    <a:pt x="11506" y="5677"/>
                  </a:cubicBezTo>
                  <a:cubicBezTo>
                    <a:pt x="14685" y="7721"/>
                    <a:pt x="16805" y="9992"/>
                    <a:pt x="13322" y="13474"/>
                  </a:cubicBezTo>
                  <a:cubicBezTo>
                    <a:pt x="12868" y="14004"/>
                    <a:pt x="12263" y="14382"/>
                    <a:pt x="11582" y="14609"/>
                  </a:cubicBezTo>
                  <a:cubicBezTo>
                    <a:pt x="10825" y="14685"/>
                    <a:pt x="10143" y="14534"/>
                    <a:pt x="9462" y="14307"/>
                  </a:cubicBezTo>
                  <a:cubicBezTo>
                    <a:pt x="8478" y="13852"/>
                    <a:pt x="7721" y="13171"/>
                    <a:pt x="6964" y="12338"/>
                  </a:cubicBezTo>
                  <a:cubicBezTo>
                    <a:pt x="6283" y="11581"/>
                    <a:pt x="5753" y="10673"/>
                    <a:pt x="5677" y="9538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0" name="任意多边形: 形状 1039"/>
            <p:cNvSpPr/>
            <p:nvPr/>
          </p:nvSpPr>
          <p:spPr>
            <a:xfrm>
              <a:off x="6568460" y="3459403"/>
              <a:ext cx="15139" cy="15139"/>
            </a:xfrm>
            <a:custGeom>
              <a:avLst/>
              <a:gdLst>
                <a:gd name="connsiteX0" fmla="*/ 5809 w 15139"/>
                <a:gd name="connsiteY0" fmla="*/ 15291 h 15139"/>
                <a:gd name="connsiteX1" fmla="*/ 7701 w 15139"/>
                <a:gd name="connsiteY1" fmla="*/ 5677 h 15139"/>
                <a:gd name="connsiteX2" fmla="*/ 5809 w 15139"/>
                <a:gd name="connsiteY2" fmla="*/ 15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09" y="15291"/>
                  </a:moveTo>
                  <a:cubicBezTo>
                    <a:pt x="5431" y="11884"/>
                    <a:pt x="5809" y="8629"/>
                    <a:pt x="7701" y="5677"/>
                  </a:cubicBezTo>
                  <a:cubicBezTo>
                    <a:pt x="13152" y="13701"/>
                    <a:pt x="13152" y="13701"/>
                    <a:pt x="5809" y="15291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1" name="任意多边形: 形状 1040"/>
            <p:cNvSpPr/>
            <p:nvPr/>
          </p:nvSpPr>
          <p:spPr>
            <a:xfrm>
              <a:off x="6541755" y="3461371"/>
              <a:ext cx="15139" cy="15139"/>
            </a:xfrm>
            <a:custGeom>
              <a:avLst/>
              <a:gdLst>
                <a:gd name="connsiteX0" fmla="*/ 5945 w 15139"/>
                <a:gd name="connsiteY0" fmla="*/ 13171 h 15139"/>
                <a:gd name="connsiteX1" fmla="*/ 9730 w 15139"/>
                <a:gd name="connsiteY1" fmla="*/ 5677 h 15139"/>
                <a:gd name="connsiteX2" fmla="*/ 13364 w 15139"/>
                <a:gd name="connsiteY2" fmla="*/ 5677 h 15139"/>
                <a:gd name="connsiteX3" fmla="*/ 5945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945" y="13171"/>
                  </a:moveTo>
                  <a:cubicBezTo>
                    <a:pt x="4734" y="9386"/>
                    <a:pt x="7913" y="7872"/>
                    <a:pt x="9730" y="5677"/>
                  </a:cubicBezTo>
                  <a:cubicBezTo>
                    <a:pt x="10941" y="5677"/>
                    <a:pt x="12152" y="5677"/>
                    <a:pt x="13364" y="5677"/>
                  </a:cubicBezTo>
                  <a:cubicBezTo>
                    <a:pt x="10714" y="7948"/>
                    <a:pt x="10941" y="13171"/>
                    <a:pt x="5945" y="13171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2" name="任意多边形: 形状 1041"/>
            <p:cNvSpPr/>
            <p:nvPr/>
          </p:nvSpPr>
          <p:spPr>
            <a:xfrm>
              <a:off x="6566624" y="3449865"/>
              <a:ext cx="15139" cy="15139"/>
            </a:xfrm>
            <a:custGeom>
              <a:avLst/>
              <a:gdLst>
                <a:gd name="connsiteX0" fmla="*/ 5753 w 15139"/>
                <a:gd name="connsiteY0" fmla="*/ 9689 h 15139"/>
                <a:gd name="connsiteX1" fmla="*/ 5677 w 15139"/>
                <a:gd name="connsiteY1" fmla="*/ 5677 h 15139"/>
                <a:gd name="connsiteX2" fmla="*/ 9992 w 15139"/>
                <a:gd name="connsiteY2" fmla="*/ 7948 h 15139"/>
                <a:gd name="connsiteX3" fmla="*/ 5753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9689"/>
                  </a:moveTo>
                  <a:cubicBezTo>
                    <a:pt x="5753" y="8327"/>
                    <a:pt x="5677" y="7040"/>
                    <a:pt x="5677" y="5677"/>
                  </a:cubicBezTo>
                  <a:cubicBezTo>
                    <a:pt x="7494" y="5753"/>
                    <a:pt x="9992" y="5753"/>
                    <a:pt x="9992" y="7948"/>
                  </a:cubicBezTo>
                  <a:cubicBezTo>
                    <a:pt x="9992" y="10597"/>
                    <a:pt x="7267" y="9159"/>
                    <a:pt x="5753" y="9689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3" name="任意多边形: 形状 1042"/>
            <p:cNvSpPr/>
            <p:nvPr/>
          </p:nvSpPr>
          <p:spPr>
            <a:xfrm>
              <a:off x="6560095" y="3444264"/>
              <a:ext cx="7570" cy="15139"/>
            </a:xfrm>
            <a:custGeom>
              <a:avLst/>
              <a:gdLst>
                <a:gd name="connsiteX0" fmla="*/ 6529 w 7569"/>
                <a:gd name="connsiteY0" fmla="*/ 5677 h 15139"/>
                <a:gd name="connsiteX1" fmla="*/ 8497 w 7569"/>
                <a:gd name="connsiteY1" fmla="*/ 5753 h 15139"/>
                <a:gd name="connsiteX2" fmla="*/ 8572 w 7569"/>
                <a:gd name="connsiteY2" fmla="*/ 9386 h 15139"/>
                <a:gd name="connsiteX3" fmla="*/ 6529 w 7569"/>
                <a:gd name="connsiteY3" fmla="*/ 9462 h 15139"/>
                <a:gd name="connsiteX4" fmla="*/ 65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29" y="5677"/>
                  </a:moveTo>
                  <a:cubicBezTo>
                    <a:pt x="7210" y="5677"/>
                    <a:pt x="7816" y="5677"/>
                    <a:pt x="8497" y="5753"/>
                  </a:cubicBezTo>
                  <a:cubicBezTo>
                    <a:pt x="8497" y="6964"/>
                    <a:pt x="8572" y="8175"/>
                    <a:pt x="8572" y="9386"/>
                  </a:cubicBezTo>
                  <a:cubicBezTo>
                    <a:pt x="7891" y="9386"/>
                    <a:pt x="7210" y="9462"/>
                    <a:pt x="6529" y="9462"/>
                  </a:cubicBezTo>
                  <a:cubicBezTo>
                    <a:pt x="5393" y="8175"/>
                    <a:pt x="5393" y="6888"/>
                    <a:pt x="652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4" name="任意多边形: 形状 1043"/>
            <p:cNvSpPr/>
            <p:nvPr/>
          </p:nvSpPr>
          <p:spPr>
            <a:xfrm>
              <a:off x="6566624" y="346894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645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5" name="任意多边形: 形状 1044"/>
            <p:cNvSpPr/>
            <p:nvPr/>
          </p:nvSpPr>
          <p:spPr>
            <a:xfrm>
              <a:off x="6564656" y="3448200"/>
              <a:ext cx="7570" cy="7570"/>
            </a:xfrm>
            <a:custGeom>
              <a:avLst/>
              <a:gdLst>
                <a:gd name="connsiteX0" fmla="*/ 7721 w 7569"/>
                <a:gd name="connsiteY0" fmla="*/ 7267 h 7569"/>
                <a:gd name="connsiteX1" fmla="*/ 5677 w 7569"/>
                <a:gd name="connsiteY1" fmla="*/ 5677 h 7569"/>
                <a:gd name="connsiteX2" fmla="*/ 7721 w 756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267"/>
                  </a:moveTo>
                  <a:cubicBezTo>
                    <a:pt x="6661" y="7191"/>
                    <a:pt x="5980" y="6661"/>
                    <a:pt x="5677" y="5677"/>
                  </a:cubicBezTo>
                  <a:cubicBezTo>
                    <a:pt x="6737" y="5753"/>
                    <a:pt x="7343" y="6283"/>
                    <a:pt x="7721" y="72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6" name="任意多边形: 形状 1045"/>
            <p:cNvSpPr/>
            <p:nvPr/>
          </p:nvSpPr>
          <p:spPr>
            <a:xfrm>
              <a:off x="6553195" y="3440328"/>
              <a:ext cx="15139" cy="15139"/>
            </a:xfrm>
            <a:custGeom>
              <a:avLst/>
              <a:gdLst>
                <a:gd name="connsiteX0" fmla="*/ 7676 w 15139"/>
                <a:gd name="connsiteY0" fmla="*/ 5677 h 15139"/>
                <a:gd name="connsiteX1" fmla="*/ 9493 w 15139"/>
                <a:gd name="connsiteY1" fmla="*/ 7645 h 15139"/>
                <a:gd name="connsiteX2" fmla="*/ 10326 w 15139"/>
                <a:gd name="connsiteY2" fmla="*/ 10673 h 15139"/>
                <a:gd name="connsiteX3" fmla="*/ 9493 w 15139"/>
                <a:gd name="connsiteY3" fmla="*/ 11430 h 15139"/>
                <a:gd name="connsiteX4" fmla="*/ 767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76" y="5677"/>
                  </a:moveTo>
                  <a:cubicBezTo>
                    <a:pt x="8282" y="6358"/>
                    <a:pt x="8887" y="7040"/>
                    <a:pt x="9493" y="7645"/>
                  </a:cubicBezTo>
                  <a:cubicBezTo>
                    <a:pt x="10401" y="8478"/>
                    <a:pt x="10477" y="9538"/>
                    <a:pt x="10326" y="10673"/>
                  </a:cubicBezTo>
                  <a:cubicBezTo>
                    <a:pt x="10023" y="10900"/>
                    <a:pt x="9796" y="11203"/>
                    <a:pt x="9493" y="11430"/>
                  </a:cubicBezTo>
                  <a:cubicBezTo>
                    <a:pt x="5329" y="10749"/>
                    <a:pt x="4346" y="8932"/>
                    <a:pt x="7676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7" name="任意多边形: 形状 1046"/>
            <p:cNvSpPr/>
            <p:nvPr/>
          </p:nvSpPr>
          <p:spPr>
            <a:xfrm>
              <a:off x="6557086" y="3454047"/>
              <a:ext cx="15139" cy="15139"/>
            </a:xfrm>
            <a:custGeom>
              <a:avLst/>
              <a:gdLst>
                <a:gd name="connsiteX0" fmla="*/ 5677 w 15139"/>
                <a:gd name="connsiteY0" fmla="*/ 7248 h 15139"/>
                <a:gd name="connsiteX1" fmla="*/ 9462 w 15139"/>
                <a:gd name="connsiteY1" fmla="*/ 7173 h 15139"/>
                <a:gd name="connsiteX2" fmla="*/ 5677 w 15139"/>
                <a:gd name="connsiteY2" fmla="*/ 72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7248"/>
                  </a:moveTo>
                  <a:cubicBezTo>
                    <a:pt x="6889" y="5205"/>
                    <a:pt x="8175" y="5129"/>
                    <a:pt x="9462" y="7173"/>
                  </a:cubicBezTo>
                  <a:cubicBezTo>
                    <a:pt x="8251" y="14667"/>
                    <a:pt x="6889" y="5356"/>
                    <a:pt x="5677" y="724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8" name="任意多边形: 形状 1047"/>
            <p:cNvSpPr/>
            <p:nvPr/>
          </p:nvSpPr>
          <p:spPr>
            <a:xfrm>
              <a:off x="6556935" y="3444264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9613 w 15139"/>
                <a:gd name="connsiteY1" fmla="*/ 9462 h 15139"/>
                <a:gd name="connsiteX2" fmla="*/ 5677 w 15139"/>
                <a:gd name="connsiteY2" fmla="*/ 9386 h 15139"/>
                <a:gd name="connsiteX3" fmla="*/ 5828 w 15139"/>
                <a:gd name="connsiteY3" fmla="*/ 7570 h 15139"/>
                <a:gd name="connsiteX4" fmla="*/ 5828 w 15139"/>
                <a:gd name="connsiteY4" fmla="*/ 7570 h 15139"/>
                <a:gd name="connsiteX5" fmla="*/ 7721 w 15139"/>
                <a:gd name="connsiteY5" fmla="*/ 5677 h 15139"/>
                <a:gd name="connsiteX6" fmla="*/ 96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9689" y="6964"/>
                    <a:pt x="9689" y="8175"/>
                    <a:pt x="9613" y="9462"/>
                  </a:cubicBezTo>
                  <a:cubicBezTo>
                    <a:pt x="8326" y="9462"/>
                    <a:pt x="6964" y="9386"/>
                    <a:pt x="5677" y="9386"/>
                  </a:cubicBezTo>
                  <a:cubicBezTo>
                    <a:pt x="5753" y="8781"/>
                    <a:pt x="5828" y="8175"/>
                    <a:pt x="5828" y="7570"/>
                  </a:cubicBezTo>
                  <a:lnTo>
                    <a:pt x="5828" y="7570"/>
                  </a:lnTo>
                  <a:cubicBezTo>
                    <a:pt x="6585" y="7040"/>
                    <a:pt x="6585" y="5829"/>
                    <a:pt x="7721" y="5677"/>
                  </a:cubicBezTo>
                  <a:cubicBezTo>
                    <a:pt x="8402" y="5677"/>
                    <a:pt x="9008" y="5677"/>
                    <a:pt x="9689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9" name="任意多边形: 形状 1048"/>
            <p:cNvSpPr/>
            <p:nvPr/>
          </p:nvSpPr>
          <p:spPr>
            <a:xfrm>
              <a:off x="6551682" y="3448124"/>
              <a:ext cx="7570" cy="15139"/>
            </a:xfrm>
            <a:custGeom>
              <a:avLst/>
              <a:gdLst>
                <a:gd name="connsiteX0" fmla="*/ 7296 w 7569"/>
                <a:gd name="connsiteY0" fmla="*/ 5677 h 15139"/>
                <a:gd name="connsiteX1" fmla="*/ 7296 w 7569"/>
                <a:gd name="connsiteY1" fmla="*/ 9462 h 15139"/>
                <a:gd name="connsiteX2" fmla="*/ 729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96" y="5677"/>
                  </a:moveTo>
                  <a:cubicBezTo>
                    <a:pt x="7296" y="6964"/>
                    <a:pt x="7296" y="8175"/>
                    <a:pt x="7296" y="9462"/>
                  </a:cubicBezTo>
                  <a:cubicBezTo>
                    <a:pt x="5253" y="8175"/>
                    <a:pt x="5025" y="6888"/>
                    <a:pt x="7296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0" name="任意多边形: 形状 1049"/>
            <p:cNvSpPr/>
            <p:nvPr/>
          </p:nvSpPr>
          <p:spPr>
            <a:xfrm>
              <a:off x="6498120" y="2683828"/>
              <a:ext cx="52987" cy="45417"/>
            </a:xfrm>
            <a:custGeom>
              <a:avLst/>
              <a:gdLst>
                <a:gd name="connsiteX0" fmla="*/ 5677 w 52986"/>
                <a:gd name="connsiteY0" fmla="*/ 32246 h 45417"/>
                <a:gd name="connsiteX1" fmla="*/ 9462 w 52986"/>
                <a:gd name="connsiteY1" fmla="*/ 22784 h 45417"/>
                <a:gd name="connsiteX2" fmla="*/ 13247 w 52986"/>
                <a:gd name="connsiteY2" fmla="*/ 22709 h 45417"/>
                <a:gd name="connsiteX3" fmla="*/ 23466 w 52986"/>
                <a:gd name="connsiteY3" fmla="*/ 18091 h 45417"/>
                <a:gd name="connsiteX4" fmla="*/ 30960 w 52986"/>
                <a:gd name="connsiteY4" fmla="*/ 16047 h 45417"/>
                <a:gd name="connsiteX5" fmla="*/ 34517 w 52986"/>
                <a:gd name="connsiteY5" fmla="*/ 13398 h 45417"/>
                <a:gd name="connsiteX6" fmla="*/ 41784 w 52986"/>
                <a:gd name="connsiteY6" fmla="*/ 5677 h 45417"/>
                <a:gd name="connsiteX7" fmla="*/ 43222 w 52986"/>
                <a:gd name="connsiteY7" fmla="*/ 7418 h 45417"/>
                <a:gd name="connsiteX8" fmla="*/ 47764 w 52986"/>
                <a:gd name="connsiteY8" fmla="*/ 11051 h 45417"/>
                <a:gd name="connsiteX9" fmla="*/ 47461 w 52986"/>
                <a:gd name="connsiteY9" fmla="*/ 13247 h 45417"/>
                <a:gd name="connsiteX10" fmla="*/ 44282 w 52986"/>
                <a:gd name="connsiteY10" fmla="*/ 14836 h 45417"/>
                <a:gd name="connsiteX11" fmla="*/ 33987 w 52986"/>
                <a:gd name="connsiteY11" fmla="*/ 19984 h 45417"/>
                <a:gd name="connsiteX12" fmla="*/ 39134 w 52986"/>
                <a:gd name="connsiteY12" fmla="*/ 35274 h 45417"/>
                <a:gd name="connsiteX13" fmla="*/ 18091 w 52986"/>
                <a:gd name="connsiteY13" fmla="*/ 27326 h 45417"/>
                <a:gd name="connsiteX14" fmla="*/ 9613 w 52986"/>
                <a:gd name="connsiteY14" fmla="*/ 32322 h 45417"/>
                <a:gd name="connsiteX15" fmla="*/ 9613 w 52986"/>
                <a:gd name="connsiteY15" fmla="*/ 32322 h 45417"/>
                <a:gd name="connsiteX16" fmla="*/ 5677 w 52986"/>
                <a:gd name="connsiteY16" fmla="*/ 3224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5677" y="32246"/>
                  </a:moveTo>
                  <a:cubicBezTo>
                    <a:pt x="6964" y="29067"/>
                    <a:pt x="8251" y="25888"/>
                    <a:pt x="9462" y="22784"/>
                  </a:cubicBezTo>
                  <a:cubicBezTo>
                    <a:pt x="10749" y="22784"/>
                    <a:pt x="11960" y="22784"/>
                    <a:pt x="13247" y="22709"/>
                  </a:cubicBezTo>
                  <a:cubicBezTo>
                    <a:pt x="16729" y="21497"/>
                    <a:pt x="20892" y="22254"/>
                    <a:pt x="23466" y="18091"/>
                  </a:cubicBezTo>
                  <a:cubicBezTo>
                    <a:pt x="24449" y="16502"/>
                    <a:pt x="26948" y="12490"/>
                    <a:pt x="30960" y="16047"/>
                  </a:cubicBezTo>
                  <a:cubicBezTo>
                    <a:pt x="33003" y="17864"/>
                    <a:pt x="33533" y="14912"/>
                    <a:pt x="34517" y="13398"/>
                  </a:cubicBezTo>
                  <a:cubicBezTo>
                    <a:pt x="36409" y="10446"/>
                    <a:pt x="37167" y="6131"/>
                    <a:pt x="41784" y="5677"/>
                  </a:cubicBezTo>
                  <a:cubicBezTo>
                    <a:pt x="42390" y="6131"/>
                    <a:pt x="42844" y="6737"/>
                    <a:pt x="43222" y="7418"/>
                  </a:cubicBezTo>
                  <a:cubicBezTo>
                    <a:pt x="44206" y="9235"/>
                    <a:pt x="46401" y="9613"/>
                    <a:pt x="47764" y="11051"/>
                  </a:cubicBezTo>
                  <a:cubicBezTo>
                    <a:pt x="48142" y="11884"/>
                    <a:pt x="48067" y="12641"/>
                    <a:pt x="47461" y="13247"/>
                  </a:cubicBezTo>
                  <a:cubicBezTo>
                    <a:pt x="46174" y="13322"/>
                    <a:pt x="44887" y="13474"/>
                    <a:pt x="44282" y="14836"/>
                  </a:cubicBezTo>
                  <a:cubicBezTo>
                    <a:pt x="41860" y="20362"/>
                    <a:pt x="41935" y="20362"/>
                    <a:pt x="33987" y="19984"/>
                  </a:cubicBezTo>
                  <a:cubicBezTo>
                    <a:pt x="39210" y="24677"/>
                    <a:pt x="26039" y="32776"/>
                    <a:pt x="39134" y="35274"/>
                  </a:cubicBezTo>
                  <a:cubicBezTo>
                    <a:pt x="25585" y="45341"/>
                    <a:pt x="22406" y="44206"/>
                    <a:pt x="18091" y="27326"/>
                  </a:cubicBezTo>
                  <a:cubicBezTo>
                    <a:pt x="15517" y="29824"/>
                    <a:pt x="10143" y="26115"/>
                    <a:pt x="9613" y="32322"/>
                  </a:cubicBezTo>
                  <a:lnTo>
                    <a:pt x="9613" y="32322"/>
                  </a:lnTo>
                  <a:cubicBezTo>
                    <a:pt x="8251" y="32246"/>
                    <a:pt x="6964" y="34744"/>
                    <a:pt x="5677" y="32246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1" name="任意多边形: 形状 1050"/>
            <p:cNvSpPr/>
            <p:nvPr/>
          </p:nvSpPr>
          <p:spPr>
            <a:xfrm>
              <a:off x="6498070" y="2652619"/>
              <a:ext cx="45417" cy="45417"/>
            </a:xfrm>
            <a:custGeom>
              <a:avLst/>
              <a:gdLst>
                <a:gd name="connsiteX0" fmla="*/ 13372 w 45417"/>
                <a:gd name="connsiteY0" fmla="*/ 33102 h 45417"/>
                <a:gd name="connsiteX1" fmla="*/ 5727 w 45417"/>
                <a:gd name="connsiteY1" fmla="*/ 29317 h 45417"/>
                <a:gd name="connsiteX2" fmla="*/ 10723 w 45417"/>
                <a:gd name="connsiteY2" fmla="*/ 25911 h 45417"/>
                <a:gd name="connsiteX3" fmla="*/ 13372 w 45417"/>
                <a:gd name="connsiteY3" fmla="*/ 19704 h 45417"/>
                <a:gd name="connsiteX4" fmla="*/ 20260 w 45417"/>
                <a:gd name="connsiteY4" fmla="*/ 7517 h 45417"/>
                <a:gd name="connsiteX5" fmla="*/ 20942 w 45417"/>
                <a:gd name="connsiteY5" fmla="*/ 6457 h 45417"/>
                <a:gd name="connsiteX6" fmla="*/ 24651 w 45417"/>
                <a:gd name="connsiteY6" fmla="*/ 6230 h 45417"/>
                <a:gd name="connsiteX7" fmla="*/ 29041 w 45417"/>
                <a:gd name="connsiteY7" fmla="*/ 11226 h 45417"/>
                <a:gd name="connsiteX8" fmla="*/ 29419 w 45417"/>
                <a:gd name="connsiteY8" fmla="*/ 14708 h 45417"/>
                <a:gd name="connsiteX9" fmla="*/ 40698 w 45417"/>
                <a:gd name="connsiteY9" fmla="*/ 16146 h 45417"/>
                <a:gd name="connsiteX10" fmla="*/ 38049 w 45417"/>
                <a:gd name="connsiteY10" fmla="*/ 17811 h 45417"/>
                <a:gd name="connsiteX11" fmla="*/ 38049 w 45417"/>
                <a:gd name="connsiteY11" fmla="*/ 17811 h 45417"/>
                <a:gd name="connsiteX12" fmla="*/ 30403 w 45417"/>
                <a:gd name="connsiteY12" fmla="*/ 29241 h 45417"/>
                <a:gd name="connsiteX13" fmla="*/ 28587 w 45417"/>
                <a:gd name="connsiteY13" fmla="*/ 29241 h 45417"/>
                <a:gd name="connsiteX14" fmla="*/ 22985 w 45417"/>
                <a:gd name="connsiteY14" fmla="*/ 30225 h 45417"/>
                <a:gd name="connsiteX15" fmla="*/ 15189 w 45417"/>
                <a:gd name="connsiteY15" fmla="*/ 40671 h 45417"/>
                <a:gd name="connsiteX16" fmla="*/ 15189 w 45417"/>
                <a:gd name="connsiteY16" fmla="*/ 40671 h 45417"/>
                <a:gd name="connsiteX17" fmla="*/ 14508 w 45417"/>
                <a:gd name="connsiteY17" fmla="*/ 39385 h 45417"/>
                <a:gd name="connsiteX18" fmla="*/ 15113 w 45417"/>
                <a:gd name="connsiteY18" fmla="*/ 38703 h 45417"/>
                <a:gd name="connsiteX19" fmla="*/ 15113 w 45417"/>
                <a:gd name="connsiteY19" fmla="*/ 38703 h 45417"/>
                <a:gd name="connsiteX20" fmla="*/ 15113 w 45417"/>
                <a:gd name="connsiteY20" fmla="*/ 34918 h 45417"/>
                <a:gd name="connsiteX21" fmla="*/ 15113 w 45417"/>
                <a:gd name="connsiteY21" fmla="*/ 34918 h 45417"/>
                <a:gd name="connsiteX22" fmla="*/ 13372 w 45417"/>
                <a:gd name="connsiteY22" fmla="*/ 3310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3372" y="33102"/>
                  </a:moveTo>
                  <a:cubicBezTo>
                    <a:pt x="11177" y="31134"/>
                    <a:pt x="7619" y="31966"/>
                    <a:pt x="5727" y="29317"/>
                  </a:cubicBezTo>
                  <a:cubicBezTo>
                    <a:pt x="5197" y="25078"/>
                    <a:pt x="9057" y="26365"/>
                    <a:pt x="10723" y="25911"/>
                  </a:cubicBezTo>
                  <a:cubicBezTo>
                    <a:pt x="14886" y="24851"/>
                    <a:pt x="12766" y="21823"/>
                    <a:pt x="13372" y="19704"/>
                  </a:cubicBezTo>
                  <a:cubicBezTo>
                    <a:pt x="13524" y="14405"/>
                    <a:pt x="21168" y="13345"/>
                    <a:pt x="20260" y="7517"/>
                  </a:cubicBezTo>
                  <a:cubicBezTo>
                    <a:pt x="20487" y="7138"/>
                    <a:pt x="20714" y="6760"/>
                    <a:pt x="20942" y="6457"/>
                  </a:cubicBezTo>
                  <a:cubicBezTo>
                    <a:pt x="22152" y="6381"/>
                    <a:pt x="23515" y="6608"/>
                    <a:pt x="24651" y="6230"/>
                  </a:cubicBezTo>
                  <a:cubicBezTo>
                    <a:pt x="29949" y="4640"/>
                    <a:pt x="31009" y="6533"/>
                    <a:pt x="29041" y="11226"/>
                  </a:cubicBezTo>
                  <a:cubicBezTo>
                    <a:pt x="28587" y="12361"/>
                    <a:pt x="28284" y="13648"/>
                    <a:pt x="29419" y="14708"/>
                  </a:cubicBezTo>
                  <a:cubicBezTo>
                    <a:pt x="36762" y="9863"/>
                    <a:pt x="39563" y="10166"/>
                    <a:pt x="40698" y="16146"/>
                  </a:cubicBezTo>
                  <a:cubicBezTo>
                    <a:pt x="41001" y="17660"/>
                    <a:pt x="39260" y="17736"/>
                    <a:pt x="38049" y="17811"/>
                  </a:cubicBezTo>
                  <a:lnTo>
                    <a:pt x="38049" y="17811"/>
                  </a:lnTo>
                  <a:cubicBezTo>
                    <a:pt x="36459" y="22277"/>
                    <a:pt x="30403" y="23716"/>
                    <a:pt x="30403" y="29241"/>
                  </a:cubicBezTo>
                  <a:cubicBezTo>
                    <a:pt x="29798" y="29923"/>
                    <a:pt x="29193" y="29847"/>
                    <a:pt x="28587" y="29241"/>
                  </a:cubicBezTo>
                  <a:cubicBezTo>
                    <a:pt x="25862" y="24473"/>
                    <a:pt x="23742" y="25759"/>
                    <a:pt x="22985" y="30225"/>
                  </a:cubicBezTo>
                  <a:cubicBezTo>
                    <a:pt x="22152" y="35221"/>
                    <a:pt x="20109" y="38930"/>
                    <a:pt x="15189" y="40671"/>
                  </a:cubicBezTo>
                  <a:lnTo>
                    <a:pt x="15189" y="40671"/>
                  </a:lnTo>
                  <a:cubicBezTo>
                    <a:pt x="14508" y="40217"/>
                    <a:pt x="14356" y="39839"/>
                    <a:pt x="14508" y="39385"/>
                  </a:cubicBezTo>
                  <a:cubicBezTo>
                    <a:pt x="14734" y="38930"/>
                    <a:pt x="14962" y="38703"/>
                    <a:pt x="15113" y="38703"/>
                  </a:cubicBezTo>
                  <a:lnTo>
                    <a:pt x="15113" y="38703"/>
                  </a:lnTo>
                  <a:cubicBezTo>
                    <a:pt x="16324" y="37416"/>
                    <a:pt x="16248" y="36205"/>
                    <a:pt x="15113" y="34918"/>
                  </a:cubicBezTo>
                  <a:lnTo>
                    <a:pt x="15113" y="34918"/>
                  </a:lnTo>
                  <a:cubicBezTo>
                    <a:pt x="14659" y="34313"/>
                    <a:pt x="13978" y="33707"/>
                    <a:pt x="13372" y="33102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2" name="任意多边形: 形状 1051"/>
            <p:cNvSpPr/>
            <p:nvPr/>
          </p:nvSpPr>
          <p:spPr>
            <a:xfrm>
              <a:off x="6546035" y="2653399"/>
              <a:ext cx="30278" cy="30278"/>
            </a:xfrm>
            <a:custGeom>
              <a:avLst/>
              <a:gdLst>
                <a:gd name="connsiteX0" fmla="*/ 12944 w 30278"/>
                <a:gd name="connsiteY0" fmla="*/ 5677 h 30278"/>
                <a:gd name="connsiteX1" fmla="*/ 22860 w 30278"/>
                <a:gd name="connsiteY1" fmla="*/ 17637 h 30278"/>
                <a:gd name="connsiteX2" fmla="*/ 27099 w 30278"/>
                <a:gd name="connsiteY2" fmla="*/ 14458 h 30278"/>
                <a:gd name="connsiteX3" fmla="*/ 29975 w 30278"/>
                <a:gd name="connsiteY3" fmla="*/ 20892 h 30278"/>
                <a:gd name="connsiteX4" fmla="*/ 28007 w 30278"/>
                <a:gd name="connsiteY4" fmla="*/ 26569 h 30278"/>
                <a:gd name="connsiteX5" fmla="*/ 22935 w 30278"/>
                <a:gd name="connsiteY5" fmla="*/ 27175 h 30278"/>
                <a:gd name="connsiteX6" fmla="*/ 8402 w 30278"/>
                <a:gd name="connsiteY6" fmla="*/ 26266 h 30278"/>
                <a:gd name="connsiteX7" fmla="*/ 5677 w 30278"/>
                <a:gd name="connsiteY7" fmla="*/ 17031 h 30278"/>
                <a:gd name="connsiteX8" fmla="*/ 11354 w 30278"/>
                <a:gd name="connsiteY8" fmla="*/ 17259 h 30278"/>
                <a:gd name="connsiteX9" fmla="*/ 12944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944" y="5677"/>
                  </a:moveTo>
                  <a:cubicBezTo>
                    <a:pt x="19530" y="7115"/>
                    <a:pt x="23011" y="11127"/>
                    <a:pt x="22860" y="17637"/>
                  </a:cubicBezTo>
                  <a:cubicBezTo>
                    <a:pt x="27780" y="20059"/>
                    <a:pt x="23844" y="12414"/>
                    <a:pt x="27099" y="14458"/>
                  </a:cubicBezTo>
                  <a:cubicBezTo>
                    <a:pt x="28840" y="15517"/>
                    <a:pt x="32397" y="17259"/>
                    <a:pt x="29975" y="20892"/>
                  </a:cubicBezTo>
                  <a:cubicBezTo>
                    <a:pt x="30354" y="23163"/>
                    <a:pt x="29824" y="25055"/>
                    <a:pt x="28007" y="26569"/>
                  </a:cubicBezTo>
                  <a:cubicBezTo>
                    <a:pt x="26342" y="26872"/>
                    <a:pt x="24904" y="29143"/>
                    <a:pt x="22935" y="27175"/>
                  </a:cubicBezTo>
                  <a:cubicBezTo>
                    <a:pt x="16047" y="19983"/>
                    <a:pt x="16047" y="19983"/>
                    <a:pt x="8402" y="26266"/>
                  </a:cubicBezTo>
                  <a:cubicBezTo>
                    <a:pt x="7418" y="22936"/>
                    <a:pt x="6510" y="19832"/>
                    <a:pt x="5677" y="17031"/>
                  </a:cubicBezTo>
                  <a:cubicBezTo>
                    <a:pt x="8175" y="13777"/>
                    <a:pt x="9462" y="19605"/>
                    <a:pt x="11354" y="17259"/>
                  </a:cubicBezTo>
                  <a:cubicBezTo>
                    <a:pt x="14155" y="13777"/>
                    <a:pt x="13928" y="9765"/>
                    <a:pt x="1294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3" name="任意多边形: 形状 1052"/>
            <p:cNvSpPr/>
            <p:nvPr/>
          </p:nvSpPr>
          <p:spPr>
            <a:xfrm>
              <a:off x="6538031" y="2698148"/>
              <a:ext cx="30278" cy="30278"/>
            </a:xfrm>
            <a:custGeom>
              <a:avLst/>
              <a:gdLst>
                <a:gd name="connsiteX0" fmla="*/ 30409 w 30278"/>
                <a:gd name="connsiteY0" fmla="*/ 8465 h 30278"/>
                <a:gd name="connsiteX1" fmla="*/ 30409 w 30278"/>
                <a:gd name="connsiteY1" fmla="*/ 12249 h 30278"/>
                <a:gd name="connsiteX2" fmla="*/ 22839 w 30278"/>
                <a:gd name="connsiteY2" fmla="*/ 16110 h 30278"/>
                <a:gd name="connsiteX3" fmla="*/ 22839 w 30278"/>
                <a:gd name="connsiteY3" fmla="*/ 16110 h 30278"/>
                <a:gd name="connsiteX4" fmla="*/ 16784 w 30278"/>
                <a:gd name="connsiteY4" fmla="*/ 14445 h 30278"/>
                <a:gd name="connsiteX5" fmla="*/ 17162 w 30278"/>
                <a:gd name="connsiteY5" fmla="*/ 25572 h 30278"/>
                <a:gd name="connsiteX6" fmla="*/ 17162 w 30278"/>
                <a:gd name="connsiteY6" fmla="*/ 25572 h 30278"/>
                <a:gd name="connsiteX7" fmla="*/ 12469 w 30278"/>
                <a:gd name="connsiteY7" fmla="*/ 22695 h 30278"/>
                <a:gd name="connsiteX8" fmla="*/ 11940 w 30278"/>
                <a:gd name="connsiteY8" fmla="*/ 28600 h 30278"/>
                <a:gd name="connsiteX9" fmla="*/ 9442 w 30278"/>
                <a:gd name="connsiteY9" fmla="*/ 27994 h 30278"/>
                <a:gd name="connsiteX10" fmla="*/ 7322 w 30278"/>
                <a:gd name="connsiteY10" fmla="*/ 22620 h 30278"/>
                <a:gd name="connsiteX11" fmla="*/ 6489 w 30278"/>
                <a:gd name="connsiteY11" fmla="*/ 14974 h 30278"/>
                <a:gd name="connsiteX12" fmla="*/ 9442 w 30278"/>
                <a:gd name="connsiteY12" fmla="*/ 7859 h 30278"/>
                <a:gd name="connsiteX13" fmla="*/ 30409 w 30278"/>
                <a:gd name="connsiteY13" fmla="*/ 84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30409" y="8465"/>
                  </a:moveTo>
                  <a:cubicBezTo>
                    <a:pt x="30409" y="9751"/>
                    <a:pt x="30409" y="10962"/>
                    <a:pt x="30409" y="12249"/>
                  </a:cubicBezTo>
                  <a:cubicBezTo>
                    <a:pt x="27911" y="13536"/>
                    <a:pt x="25186" y="14445"/>
                    <a:pt x="22839" y="16110"/>
                  </a:cubicBezTo>
                  <a:lnTo>
                    <a:pt x="22839" y="16110"/>
                  </a:lnTo>
                  <a:cubicBezTo>
                    <a:pt x="20418" y="17472"/>
                    <a:pt x="18904" y="15504"/>
                    <a:pt x="16784" y="14445"/>
                  </a:cubicBezTo>
                  <a:cubicBezTo>
                    <a:pt x="18676" y="18229"/>
                    <a:pt x="20569" y="21863"/>
                    <a:pt x="17162" y="25572"/>
                  </a:cubicBezTo>
                  <a:lnTo>
                    <a:pt x="17162" y="25572"/>
                  </a:lnTo>
                  <a:cubicBezTo>
                    <a:pt x="15573" y="24588"/>
                    <a:pt x="13983" y="23604"/>
                    <a:pt x="12469" y="22695"/>
                  </a:cubicBezTo>
                  <a:cubicBezTo>
                    <a:pt x="10426" y="24663"/>
                    <a:pt x="14740" y="27010"/>
                    <a:pt x="11940" y="28600"/>
                  </a:cubicBezTo>
                  <a:cubicBezTo>
                    <a:pt x="11410" y="28902"/>
                    <a:pt x="10047" y="28524"/>
                    <a:pt x="9442" y="27994"/>
                  </a:cubicBezTo>
                  <a:cubicBezTo>
                    <a:pt x="7776" y="26631"/>
                    <a:pt x="5581" y="25269"/>
                    <a:pt x="7322" y="22620"/>
                  </a:cubicBezTo>
                  <a:cubicBezTo>
                    <a:pt x="9139" y="19819"/>
                    <a:pt x="8155" y="17624"/>
                    <a:pt x="6489" y="14974"/>
                  </a:cubicBezTo>
                  <a:cubicBezTo>
                    <a:pt x="4597" y="11795"/>
                    <a:pt x="6187" y="7178"/>
                    <a:pt x="9442" y="7859"/>
                  </a:cubicBezTo>
                  <a:cubicBezTo>
                    <a:pt x="16557" y="9373"/>
                    <a:pt x="23748" y="1803"/>
                    <a:pt x="30409" y="84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4" name="任意多边形: 形状 1053"/>
            <p:cNvSpPr/>
            <p:nvPr/>
          </p:nvSpPr>
          <p:spPr>
            <a:xfrm>
              <a:off x="6498611" y="2638495"/>
              <a:ext cx="22709" cy="30278"/>
            </a:xfrm>
            <a:custGeom>
              <a:avLst/>
              <a:gdLst>
                <a:gd name="connsiteX0" fmla="*/ 7078 w 22708"/>
                <a:gd name="connsiteY0" fmla="*/ 20581 h 30278"/>
                <a:gd name="connsiteX1" fmla="*/ 7684 w 22708"/>
                <a:gd name="connsiteY1" fmla="*/ 16493 h 30278"/>
                <a:gd name="connsiteX2" fmla="*/ 10863 w 22708"/>
                <a:gd name="connsiteY2" fmla="*/ 9151 h 30278"/>
                <a:gd name="connsiteX3" fmla="*/ 12755 w 22708"/>
                <a:gd name="connsiteY3" fmla="*/ 7258 h 30278"/>
                <a:gd name="connsiteX4" fmla="*/ 14647 w 22708"/>
                <a:gd name="connsiteY4" fmla="*/ 7258 h 30278"/>
                <a:gd name="connsiteX5" fmla="*/ 20400 w 22708"/>
                <a:gd name="connsiteY5" fmla="*/ 7334 h 30278"/>
                <a:gd name="connsiteX6" fmla="*/ 18508 w 22708"/>
                <a:gd name="connsiteY6" fmla="*/ 16720 h 30278"/>
                <a:gd name="connsiteX7" fmla="*/ 20325 w 22708"/>
                <a:gd name="connsiteY7" fmla="*/ 20581 h 30278"/>
                <a:gd name="connsiteX8" fmla="*/ 20325 w 22708"/>
                <a:gd name="connsiteY8" fmla="*/ 20581 h 30278"/>
                <a:gd name="connsiteX9" fmla="*/ 12755 w 22708"/>
                <a:gd name="connsiteY9" fmla="*/ 32011 h 30278"/>
                <a:gd name="connsiteX10" fmla="*/ 9728 w 22708"/>
                <a:gd name="connsiteY10" fmla="*/ 28680 h 30278"/>
                <a:gd name="connsiteX11" fmla="*/ 7078 w 22708"/>
                <a:gd name="connsiteY11" fmla="*/ 205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7078" y="20581"/>
                  </a:moveTo>
                  <a:cubicBezTo>
                    <a:pt x="4656" y="18840"/>
                    <a:pt x="5715" y="17553"/>
                    <a:pt x="7684" y="16493"/>
                  </a:cubicBezTo>
                  <a:cubicBezTo>
                    <a:pt x="10711" y="14904"/>
                    <a:pt x="11014" y="12178"/>
                    <a:pt x="10863" y="9151"/>
                  </a:cubicBezTo>
                  <a:cubicBezTo>
                    <a:pt x="11468" y="8545"/>
                    <a:pt x="12149" y="7864"/>
                    <a:pt x="12755" y="7258"/>
                  </a:cubicBezTo>
                  <a:cubicBezTo>
                    <a:pt x="13361" y="6653"/>
                    <a:pt x="14042" y="6653"/>
                    <a:pt x="14647" y="7258"/>
                  </a:cubicBezTo>
                  <a:cubicBezTo>
                    <a:pt x="16540" y="6880"/>
                    <a:pt x="18508" y="3852"/>
                    <a:pt x="20400" y="7334"/>
                  </a:cubicBezTo>
                  <a:cubicBezTo>
                    <a:pt x="20855" y="10665"/>
                    <a:pt x="20022" y="13768"/>
                    <a:pt x="18508" y="16720"/>
                  </a:cubicBezTo>
                  <a:cubicBezTo>
                    <a:pt x="19114" y="18007"/>
                    <a:pt x="19719" y="19294"/>
                    <a:pt x="20325" y="20581"/>
                  </a:cubicBezTo>
                  <a:lnTo>
                    <a:pt x="20325" y="20581"/>
                  </a:lnTo>
                  <a:cubicBezTo>
                    <a:pt x="15556" y="22927"/>
                    <a:pt x="16994" y="29361"/>
                    <a:pt x="12755" y="32011"/>
                  </a:cubicBezTo>
                  <a:cubicBezTo>
                    <a:pt x="10863" y="31708"/>
                    <a:pt x="8592" y="31481"/>
                    <a:pt x="9728" y="28680"/>
                  </a:cubicBezTo>
                  <a:cubicBezTo>
                    <a:pt x="11317" y="25123"/>
                    <a:pt x="9576" y="22776"/>
                    <a:pt x="7078" y="20581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5" name="任意多边形: 形状 1054"/>
            <p:cNvSpPr/>
            <p:nvPr/>
          </p:nvSpPr>
          <p:spPr>
            <a:xfrm>
              <a:off x="6534168" y="2671263"/>
              <a:ext cx="30278" cy="30278"/>
            </a:xfrm>
            <a:custGeom>
              <a:avLst/>
              <a:gdLst>
                <a:gd name="connsiteX0" fmla="*/ 5736 w 30278"/>
                <a:gd name="connsiteY0" fmla="*/ 20135 h 30278"/>
                <a:gd name="connsiteX1" fmla="*/ 5736 w 30278"/>
                <a:gd name="connsiteY1" fmla="*/ 18243 h 30278"/>
                <a:gd name="connsiteX2" fmla="*/ 8915 w 30278"/>
                <a:gd name="connsiteY2" fmla="*/ 5677 h 30278"/>
                <a:gd name="connsiteX3" fmla="*/ 11489 w 30278"/>
                <a:gd name="connsiteY3" fmla="*/ 8175 h 30278"/>
                <a:gd name="connsiteX4" fmla="*/ 14592 w 30278"/>
                <a:gd name="connsiteY4" fmla="*/ 17107 h 30278"/>
                <a:gd name="connsiteX5" fmla="*/ 24660 w 30278"/>
                <a:gd name="connsiteY5" fmla="*/ 18773 h 30278"/>
                <a:gd name="connsiteX6" fmla="*/ 26779 w 30278"/>
                <a:gd name="connsiteY6" fmla="*/ 20211 h 30278"/>
                <a:gd name="connsiteX7" fmla="*/ 24887 w 30278"/>
                <a:gd name="connsiteY7" fmla="*/ 22103 h 30278"/>
                <a:gd name="connsiteX8" fmla="*/ 18983 w 30278"/>
                <a:gd name="connsiteY8" fmla="*/ 26266 h 30278"/>
                <a:gd name="connsiteX9" fmla="*/ 11413 w 30278"/>
                <a:gd name="connsiteY9" fmla="*/ 25888 h 30278"/>
                <a:gd name="connsiteX10" fmla="*/ 11413 w 30278"/>
                <a:gd name="connsiteY10" fmla="*/ 23996 h 30278"/>
                <a:gd name="connsiteX11" fmla="*/ 5736 w 30278"/>
                <a:gd name="connsiteY11" fmla="*/ 201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736" y="20135"/>
                  </a:moveTo>
                  <a:cubicBezTo>
                    <a:pt x="5736" y="19530"/>
                    <a:pt x="5812" y="18924"/>
                    <a:pt x="5736" y="18243"/>
                  </a:cubicBezTo>
                  <a:cubicBezTo>
                    <a:pt x="13154" y="15820"/>
                    <a:pt x="6039" y="9311"/>
                    <a:pt x="8915" y="5677"/>
                  </a:cubicBezTo>
                  <a:cubicBezTo>
                    <a:pt x="10807" y="5829"/>
                    <a:pt x="10883" y="7115"/>
                    <a:pt x="11489" y="8175"/>
                  </a:cubicBezTo>
                  <a:cubicBezTo>
                    <a:pt x="13078" y="10900"/>
                    <a:pt x="8007" y="15518"/>
                    <a:pt x="14592" y="17107"/>
                  </a:cubicBezTo>
                  <a:cubicBezTo>
                    <a:pt x="17923" y="17864"/>
                    <a:pt x="20648" y="21346"/>
                    <a:pt x="24660" y="18773"/>
                  </a:cubicBezTo>
                  <a:cubicBezTo>
                    <a:pt x="24962" y="18621"/>
                    <a:pt x="26022" y="19681"/>
                    <a:pt x="26779" y="20211"/>
                  </a:cubicBezTo>
                  <a:cubicBezTo>
                    <a:pt x="27158" y="21876"/>
                    <a:pt x="26855" y="22784"/>
                    <a:pt x="24887" y="22103"/>
                  </a:cubicBezTo>
                  <a:cubicBezTo>
                    <a:pt x="22767" y="23239"/>
                    <a:pt x="20269" y="23920"/>
                    <a:pt x="18983" y="26266"/>
                  </a:cubicBezTo>
                  <a:cubicBezTo>
                    <a:pt x="16182" y="31489"/>
                    <a:pt x="13835" y="28007"/>
                    <a:pt x="11413" y="25888"/>
                  </a:cubicBezTo>
                  <a:cubicBezTo>
                    <a:pt x="11413" y="25282"/>
                    <a:pt x="11489" y="24601"/>
                    <a:pt x="11413" y="23996"/>
                  </a:cubicBezTo>
                  <a:cubicBezTo>
                    <a:pt x="10505" y="21270"/>
                    <a:pt x="5054" y="25207"/>
                    <a:pt x="5736" y="20135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6" name="任意多边形: 形状 1055"/>
            <p:cNvSpPr/>
            <p:nvPr/>
          </p:nvSpPr>
          <p:spPr>
            <a:xfrm>
              <a:off x="6553301" y="2682337"/>
              <a:ext cx="22709" cy="15139"/>
            </a:xfrm>
            <a:custGeom>
              <a:avLst/>
              <a:gdLst>
                <a:gd name="connsiteX0" fmla="*/ 5677 w 22708"/>
                <a:gd name="connsiteY0" fmla="*/ 10953 h 15139"/>
                <a:gd name="connsiteX1" fmla="*/ 7570 w 22708"/>
                <a:gd name="connsiteY1" fmla="*/ 9061 h 15139"/>
                <a:gd name="connsiteX2" fmla="*/ 18319 w 22708"/>
                <a:gd name="connsiteY2" fmla="*/ 5882 h 15139"/>
                <a:gd name="connsiteX3" fmla="*/ 22482 w 22708"/>
                <a:gd name="connsiteY3" fmla="*/ 9667 h 15139"/>
                <a:gd name="connsiteX4" fmla="*/ 18773 w 22708"/>
                <a:gd name="connsiteY4" fmla="*/ 11634 h 15139"/>
                <a:gd name="connsiteX5" fmla="*/ 5677 w 22708"/>
                <a:gd name="connsiteY5" fmla="*/ 109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0953"/>
                  </a:moveTo>
                  <a:cubicBezTo>
                    <a:pt x="6283" y="10348"/>
                    <a:pt x="6964" y="9667"/>
                    <a:pt x="7570" y="9061"/>
                  </a:cubicBezTo>
                  <a:cubicBezTo>
                    <a:pt x="10749" y="6639"/>
                    <a:pt x="14761" y="7168"/>
                    <a:pt x="18319" y="5882"/>
                  </a:cubicBezTo>
                  <a:cubicBezTo>
                    <a:pt x="20741" y="4973"/>
                    <a:pt x="22406" y="7244"/>
                    <a:pt x="22482" y="9667"/>
                  </a:cubicBezTo>
                  <a:cubicBezTo>
                    <a:pt x="22558" y="12391"/>
                    <a:pt x="20741" y="12921"/>
                    <a:pt x="18773" y="11634"/>
                  </a:cubicBezTo>
                  <a:cubicBezTo>
                    <a:pt x="14458" y="9137"/>
                    <a:pt x="9765" y="16176"/>
                    <a:pt x="5677" y="10953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7" name="任意多边形: 形状 1056"/>
            <p:cNvSpPr/>
            <p:nvPr/>
          </p:nvSpPr>
          <p:spPr>
            <a:xfrm>
              <a:off x="6510357" y="2640062"/>
              <a:ext cx="15139" cy="15139"/>
            </a:xfrm>
            <a:custGeom>
              <a:avLst/>
              <a:gdLst>
                <a:gd name="connsiteX0" fmla="*/ 6838 w 15139"/>
                <a:gd name="connsiteY0" fmla="*/ 15153 h 15139"/>
                <a:gd name="connsiteX1" fmla="*/ 8730 w 15139"/>
                <a:gd name="connsiteY1" fmla="*/ 5767 h 15139"/>
                <a:gd name="connsiteX2" fmla="*/ 15618 w 15139"/>
                <a:gd name="connsiteY2" fmla="*/ 12125 h 15139"/>
                <a:gd name="connsiteX3" fmla="*/ 6838 w 15139"/>
                <a:gd name="connsiteY3" fmla="*/ 151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38" y="15153"/>
                  </a:moveTo>
                  <a:cubicBezTo>
                    <a:pt x="6232" y="11747"/>
                    <a:pt x="3734" y="8038"/>
                    <a:pt x="8730" y="5767"/>
                  </a:cubicBezTo>
                  <a:cubicBezTo>
                    <a:pt x="13575" y="5161"/>
                    <a:pt x="15467" y="7659"/>
                    <a:pt x="15618" y="12125"/>
                  </a:cubicBezTo>
                  <a:cubicBezTo>
                    <a:pt x="12591" y="13185"/>
                    <a:pt x="9714" y="14169"/>
                    <a:pt x="6838" y="15153"/>
                  </a:cubicBezTo>
                  <a:close/>
                </a:path>
              </a:pathLst>
            </a:custGeom>
            <a:solidFill>
              <a:srgbClr val="EBB0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8" name="任意多边形: 形状 1057"/>
            <p:cNvSpPr/>
            <p:nvPr/>
          </p:nvSpPr>
          <p:spPr>
            <a:xfrm>
              <a:off x="6568440" y="2665369"/>
              <a:ext cx="22709" cy="15139"/>
            </a:xfrm>
            <a:custGeom>
              <a:avLst/>
              <a:gdLst>
                <a:gd name="connsiteX0" fmla="*/ 5677 w 22708"/>
                <a:gd name="connsiteY0" fmla="*/ 14599 h 15139"/>
                <a:gd name="connsiteX1" fmla="*/ 7645 w 22708"/>
                <a:gd name="connsiteY1" fmla="*/ 8921 h 15139"/>
                <a:gd name="connsiteX2" fmla="*/ 17183 w 22708"/>
                <a:gd name="connsiteY2" fmla="*/ 10814 h 15139"/>
                <a:gd name="connsiteX3" fmla="*/ 17183 w 22708"/>
                <a:gd name="connsiteY3" fmla="*/ 10814 h 15139"/>
                <a:gd name="connsiteX4" fmla="*/ 13398 w 22708"/>
                <a:gd name="connsiteY4" fmla="*/ 12706 h 15139"/>
                <a:gd name="connsiteX5" fmla="*/ 5677 w 22708"/>
                <a:gd name="connsiteY5" fmla="*/ 145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4599"/>
                  </a:moveTo>
                  <a:cubicBezTo>
                    <a:pt x="5829" y="12555"/>
                    <a:pt x="5148" y="10208"/>
                    <a:pt x="7645" y="8921"/>
                  </a:cubicBezTo>
                  <a:cubicBezTo>
                    <a:pt x="10825" y="9376"/>
                    <a:pt x="15972" y="217"/>
                    <a:pt x="17183" y="10814"/>
                  </a:cubicBezTo>
                  <a:lnTo>
                    <a:pt x="17183" y="10814"/>
                  </a:lnTo>
                  <a:cubicBezTo>
                    <a:pt x="16123" y="11874"/>
                    <a:pt x="14382" y="11571"/>
                    <a:pt x="13398" y="12706"/>
                  </a:cubicBezTo>
                  <a:cubicBezTo>
                    <a:pt x="11354" y="15734"/>
                    <a:pt x="8327" y="14220"/>
                    <a:pt x="5677" y="14599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9" name="任意多边形: 形状 1058"/>
            <p:cNvSpPr/>
            <p:nvPr/>
          </p:nvSpPr>
          <p:spPr>
            <a:xfrm>
              <a:off x="6530365" y="2643861"/>
              <a:ext cx="15139" cy="22709"/>
            </a:xfrm>
            <a:custGeom>
              <a:avLst/>
              <a:gdLst>
                <a:gd name="connsiteX0" fmla="*/ 5754 w 15139"/>
                <a:gd name="connsiteY0" fmla="*/ 5677 h 22708"/>
                <a:gd name="connsiteX1" fmla="*/ 7646 w 15139"/>
                <a:gd name="connsiteY1" fmla="*/ 5677 h 22708"/>
                <a:gd name="connsiteX2" fmla="*/ 8857 w 15139"/>
                <a:gd name="connsiteY2" fmla="*/ 6056 h 22708"/>
                <a:gd name="connsiteX3" fmla="*/ 15215 w 15139"/>
                <a:gd name="connsiteY3" fmla="*/ 15215 h 22708"/>
                <a:gd name="connsiteX4" fmla="*/ 11961 w 15139"/>
                <a:gd name="connsiteY4" fmla="*/ 20211 h 22708"/>
                <a:gd name="connsiteX5" fmla="*/ 9084 w 15139"/>
                <a:gd name="connsiteY5" fmla="*/ 16199 h 22708"/>
                <a:gd name="connsiteX6" fmla="*/ 5754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54" y="5677"/>
                  </a:moveTo>
                  <a:cubicBezTo>
                    <a:pt x="6359" y="5677"/>
                    <a:pt x="7040" y="5677"/>
                    <a:pt x="7646" y="5677"/>
                  </a:cubicBezTo>
                  <a:cubicBezTo>
                    <a:pt x="8024" y="5828"/>
                    <a:pt x="8478" y="5904"/>
                    <a:pt x="8857" y="6056"/>
                  </a:cubicBezTo>
                  <a:cubicBezTo>
                    <a:pt x="12187" y="8251"/>
                    <a:pt x="13096" y="12111"/>
                    <a:pt x="15215" y="15215"/>
                  </a:cubicBezTo>
                  <a:cubicBezTo>
                    <a:pt x="15140" y="17561"/>
                    <a:pt x="14458" y="19908"/>
                    <a:pt x="11961" y="20211"/>
                  </a:cubicBezTo>
                  <a:cubicBezTo>
                    <a:pt x="9311" y="20589"/>
                    <a:pt x="9765" y="17788"/>
                    <a:pt x="9084" y="16199"/>
                  </a:cubicBezTo>
                  <a:cubicBezTo>
                    <a:pt x="7570" y="12868"/>
                    <a:pt x="5224" y="9765"/>
                    <a:pt x="5754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0" name="任意多边形: 形状 1059"/>
            <p:cNvSpPr/>
            <p:nvPr/>
          </p:nvSpPr>
          <p:spPr>
            <a:xfrm>
              <a:off x="6520980" y="2627208"/>
              <a:ext cx="22709" cy="15139"/>
            </a:xfrm>
            <a:custGeom>
              <a:avLst/>
              <a:gdLst>
                <a:gd name="connsiteX0" fmla="*/ 5677 w 22708"/>
                <a:gd name="connsiteY0" fmla="*/ 10976 h 15139"/>
                <a:gd name="connsiteX1" fmla="*/ 11960 w 22708"/>
                <a:gd name="connsiteY1" fmla="*/ 5677 h 15139"/>
                <a:gd name="connsiteX2" fmla="*/ 17107 w 22708"/>
                <a:gd name="connsiteY2" fmla="*/ 10976 h 15139"/>
                <a:gd name="connsiteX3" fmla="*/ 17788 w 22708"/>
                <a:gd name="connsiteY3" fmla="*/ 12717 h 15139"/>
                <a:gd name="connsiteX4" fmla="*/ 14761 w 22708"/>
                <a:gd name="connsiteY4" fmla="*/ 15366 h 15139"/>
                <a:gd name="connsiteX5" fmla="*/ 13247 w 22708"/>
                <a:gd name="connsiteY5" fmla="*/ 16653 h 15139"/>
                <a:gd name="connsiteX6" fmla="*/ 5677 w 22708"/>
                <a:gd name="connsiteY6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10976"/>
                  </a:moveTo>
                  <a:cubicBezTo>
                    <a:pt x="8175" y="9840"/>
                    <a:pt x="8024" y="5753"/>
                    <a:pt x="11960" y="5677"/>
                  </a:cubicBezTo>
                  <a:cubicBezTo>
                    <a:pt x="8554" y="12641"/>
                    <a:pt x="13777" y="10824"/>
                    <a:pt x="17107" y="10976"/>
                  </a:cubicBezTo>
                  <a:cubicBezTo>
                    <a:pt x="17712" y="11430"/>
                    <a:pt x="17940" y="11960"/>
                    <a:pt x="17788" y="12717"/>
                  </a:cubicBezTo>
                  <a:cubicBezTo>
                    <a:pt x="17107" y="13928"/>
                    <a:pt x="15896" y="14609"/>
                    <a:pt x="14761" y="15366"/>
                  </a:cubicBezTo>
                  <a:cubicBezTo>
                    <a:pt x="14231" y="15820"/>
                    <a:pt x="13777" y="16199"/>
                    <a:pt x="13247" y="16653"/>
                  </a:cubicBezTo>
                  <a:cubicBezTo>
                    <a:pt x="9840" y="15896"/>
                    <a:pt x="6056" y="15669"/>
                    <a:pt x="5677" y="10976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1" name="任意多边形: 形状 1060"/>
            <p:cNvSpPr/>
            <p:nvPr/>
          </p:nvSpPr>
          <p:spPr>
            <a:xfrm>
              <a:off x="6528474" y="2632400"/>
              <a:ext cx="15139" cy="22709"/>
            </a:xfrm>
            <a:custGeom>
              <a:avLst/>
              <a:gdLst>
                <a:gd name="connsiteX0" fmla="*/ 5677 w 15139"/>
                <a:gd name="connsiteY0" fmla="*/ 11461 h 22708"/>
                <a:gd name="connsiteX1" fmla="*/ 5753 w 15139"/>
                <a:gd name="connsiteY1" fmla="*/ 9569 h 22708"/>
                <a:gd name="connsiteX2" fmla="*/ 9538 w 15139"/>
                <a:gd name="connsiteY2" fmla="*/ 7676 h 22708"/>
                <a:gd name="connsiteX3" fmla="*/ 9538 w 15139"/>
                <a:gd name="connsiteY3" fmla="*/ 5784 h 22708"/>
                <a:gd name="connsiteX4" fmla="*/ 11430 w 15139"/>
                <a:gd name="connsiteY4" fmla="*/ 5784 h 22708"/>
                <a:gd name="connsiteX5" fmla="*/ 15139 w 15139"/>
                <a:gd name="connsiteY5" fmla="*/ 7752 h 22708"/>
                <a:gd name="connsiteX6" fmla="*/ 9538 w 15139"/>
                <a:gd name="connsiteY6" fmla="*/ 17214 h 22708"/>
                <a:gd name="connsiteX7" fmla="*/ 9538 w 15139"/>
                <a:gd name="connsiteY7" fmla="*/ 17214 h 22708"/>
                <a:gd name="connsiteX8" fmla="*/ 5677 w 15139"/>
                <a:gd name="connsiteY8" fmla="*/ 11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1461"/>
                  </a:moveTo>
                  <a:cubicBezTo>
                    <a:pt x="5677" y="10856"/>
                    <a:pt x="5753" y="10174"/>
                    <a:pt x="5753" y="9569"/>
                  </a:cubicBezTo>
                  <a:cubicBezTo>
                    <a:pt x="6813" y="8509"/>
                    <a:pt x="8554" y="8812"/>
                    <a:pt x="9538" y="7676"/>
                  </a:cubicBezTo>
                  <a:cubicBezTo>
                    <a:pt x="9538" y="7071"/>
                    <a:pt x="9538" y="6390"/>
                    <a:pt x="9538" y="5784"/>
                  </a:cubicBezTo>
                  <a:cubicBezTo>
                    <a:pt x="10143" y="5784"/>
                    <a:pt x="10824" y="5784"/>
                    <a:pt x="11430" y="5784"/>
                  </a:cubicBezTo>
                  <a:cubicBezTo>
                    <a:pt x="13247" y="5330"/>
                    <a:pt x="14231" y="6390"/>
                    <a:pt x="15139" y="7752"/>
                  </a:cubicBezTo>
                  <a:cubicBezTo>
                    <a:pt x="17258" y="16079"/>
                    <a:pt x="16502" y="17289"/>
                    <a:pt x="9538" y="17214"/>
                  </a:cubicBezTo>
                  <a:lnTo>
                    <a:pt x="9538" y="17214"/>
                  </a:lnTo>
                  <a:cubicBezTo>
                    <a:pt x="9613" y="14337"/>
                    <a:pt x="9840" y="11385"/>
                    <a:pt x="5677" y="11461"/>
                  </a:cubicBezTo>
                  <a:close/>
                </a:path>
              </a:pathLst>
            </a:custGeom>
            <a:solidFill>
              <a:srgbClr val="ECB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2" name="任意多边形: 形状 1061"/>
            <p:cNvSpPr/>
            <p:nvPr/>
          </p:nvSpPr>
          <p:spPr>
            <a:xfrm>
              <a:off x="6520980" y="2674621"/>
              <a:ext cx="15139" cy="15139"/>
            </a:xfrm>
            <a:custGeom>
              <a:avLst/>
              <a:gdLst>
                <a:gd name="connsiteX0" fmla="*/ 5677 w 15139"/>
                <a:gd name="connsiteY0" fmla="*/ 7239 h 15139"/>
                <a:gd name="connsiteX1" fmla="*/ 7494 w 15139"/>
                <a:gd name="connsiteY1" fmla="*/ 7239 h 15139"/>
                <a:gd name="connsiteX2" fmla="*/ 16350 w 15139"/>
                <a:gd name="connsiteY2" fmla="*/ 6255 h 15139"/>
                <a:gd name="connsiteX3" fmla="*/ 10900 w 15139"/>
                <a:gd name="connsiteY3" fmla="*/ 13900 h 15139"/>
                <a:gd name="connsiteX4" fmla="*/ 5677 w 15139"/>
                <a:gd name="connsiteY4" fmla="*/ 72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239"/>
                  </a:moveTo>
                  <a:cubicBezTo>
                    <a:pt x="6283" y="7239"/>
                    <a:pt x="6888" y="7239"/>
                    <a:pt x="7494" y="7239"/>
                  </a:cubicBezTo>
                  <a:cubicBezTo>
                    <a:pt x="10370" y="7769"/>
                    <a:pt x="12565" y="4363"/>
                    <a:pt x="16350" y="6255"/>
                  </a:cubicBezTo>
                  <a:cubicBezTo>
                    <a:pt x="13474" y="8375"/>
                    <a:pt x="13398" y="13371"/>
                    <a:pt x="10900" y="13900"/>
                  </a:cubicBezTo>
                  <a:cubicBezTo>
                    <a:pt x="8099" y="14430"/>
                    <a:pt x="5753" y="10872"/>
                    <a:pt x="5677" y="723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3" name="任意多边形: 形状 1062"/>
            <p:cNvSpPr/>
            <p:nvPr/>
          </p:nvSpPr>
          <p:spPr>
            <a:xfrm>
              <a:off x="6544413" y="2657335"/>
              <a:ext cx="15139" cy="7570"/>
            </a:xfrm>
            <a:custGeom>
              <a:avLst/>
              <a:gdLst>
                <a:gd name="connsiteX0" fmla="*/ 7754 w 15139"/>
                <a:gd name="connsiteY0" fmla="*/ 5677 h 7569"/>
                <a:gd name="connsiteX1" fmla="*/ 9495 w 15139"/>
                <a:gd name="connsiteY1" fmla="*/ 6888 h 7569"/>
                <a:gd name="connsiteX2" fmla="*/ 6997 w 15139"/>
                <a:gd name="connsiteY2" fmla="*/ 8705 h 7569"/>
                <a:gd name="connsiteX3" fmla="*/ 5710 w 15139"/>
                <a:gd name="connsiteY3" fmla="*/ 7797 h 7569"/>
                <a:gd name="connsiteX4" fmla="*/ 775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54" y="5677"/>
                  </a:moveTo>
                  <a:cubicBezTo>
                    <a:pt x="8662" y="5677"/>
                    <a:pt x="9646" y="5904"/>
                    <a:pt x="9495" y="6888"/>
                  </a:cubicBezTo>
                  <a:cubicBezTo>
                    <a:pt x="9344" y="8175"/>
                    <a:pt x="8284" y="8856"/>
                    <a:pt x="6997" y="8705"/>
                  </a:cubicBezTo>
                  <a:cubicBezTo>
                    <a:pt x="6542" y="8629"/>
                    <a:pt x="5710" y="8175"/>
                    <a:pt x="5710" y="7797"/>
                  </a:cubicBezTo>
                  <a:cubicBezTo>
                    <a:pt x="5483" y="6358"/>
                    <a:pt x="6467" y="5829"/>
                    <a:pt x="775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4" name="任意多边形: 形状 1063"/>
            <p:cNvSpPr/>
            <p:nvPr/>
          </p:nvSpPr>
          <p:spPr>
            <a:xfrm>
              <a:off x="6574941" y="2688426"/>
              <a:ext cx="7570" cy="7570"/>
            </a:xfrm>
            <a:custGeom>
              <a:avLst/>
              <a:gdLst>
                <a:gd name="connsiteX0" fmla="*/ 8714 w 7569"/>
                <a:gd name="connsiteY0" fmla="*/ 8649 h 7569"/>
                <a:gd name="connsiteX1" fmla="*/ 5686 w 7569"/>
                <a:gd name="connsiteY1" fmla="*/ 6303 h 7569"/>
                <a:gd name="connsiteX2" fmla="*/ 6292 w 7569"/>
                <a:gd name="connsiteY2" fmla="*/ 5697 h 7569"/>
                <a:gd name="connsiteX3" fmla="*/ 8714 w 7569"/>
                <a:gd name="connsiteY3" fmla="*/ 8649 h 7569"/>
                <a:gd name="connsiteX4" fmla="*/ 8714 w 7569"/>
                <a:gd name="connsiteY4" fmla="*/ 8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14" y="8649"/>
                  </a:moveTo>
                  <a:cubicBezTo>
                    <a:pt x="7276" y="8422"/>
                    <a:pt x="5535" y="8573"/>
                    <a:pt x="5686" y="6303"/>
                  </a:cubicBezTo>
                  <a:cubicBezTo>
                    <a:pt x="5686" y="6076"/>
                    <a:pt x="6065" y="5697"/>
                    <a:pt x="6292" y="5697"/>
                  </a:cubicBezTo>
                  <a:cubicBezTo>
                    <a:pt x="8638" y="5470"/>
                    <a:pt x="8487" y="7211"/>
                    <a:pt x="8714" y="8649"/>
                  </a:cubicBezTo>
                  <a:lnTo>
                    <a:pt x="8714" y="8649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5" name="任意多边形: 形状 1064"/>
            <p:cNvSpPr/>
            <p:nvPr/>
          </p:nvSpPr>
          <p:spPr>
            <a:xfrm>
              <a:off x="6576086" y="267050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3" y="5677"/>
                    <a:pt x="9462" y="5677"/>
                  </a:cubicBezTo>
                  <a:cubicBezTo>
                    <a:pt x="8781" y="7342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6" name="任意多边形: 形状 1065"/>
            <p:cNvSpPr/>
            <p:nvPr/>
          </p:nvSpPr>
          <p:spPr>
            <a:xfrm>
              <a:off x="6501980" y="271039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7" name="任意多边形: 形状 1066"/>
            <p:cNvSpPr/>
            <p:nvPr/>
          </p:nvSpPr>
          <p:spPr>
            <a:xfrm>
              <a:off x="6528928" y="2641439"/>
              <a:ext cx="7570" cy="7570"/>
            </a:xfrm>
            <a:custGeom>
              <a:avLst/>
              <a:gdLst>
                <a:gd name="connsiteX0" fmla="*/ 5677 w 7569"/>
                <a:gd name="connsiteY0" fmla="*/ 6283 h 7569"/>
                <a:gd name="connsiteX1" fmla="*/ 6661 w 7569"/>
                <a:gd name="connsiteY1" fmla="*/ 5677 h 7569"/>
                <a:gd name="connsiteX2" fmla="*/ 7191 w 7569"/>
                <a:gd name="connsiteY2" fmla="*/ 7267 h 7569"/>
                <a:gd name="connsiteX3" fmla="*/ 6510 w 7569"/>
                <a:gd name="connsiteY3" fmla="*/ 7721 h 7569"/>
                <a:gd name="connsiteX4" fmla="*/ 5677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283"/>
                  </a:moveTo>
                  <a:cubicBezTo>
                    <a:pt x="5980" y="6056"/>
                    <a:pt x="6359" y="5904"/>
                    <a:pt x="6661" y="5677"/>
                  </a:cubicBezTo>
                  <a:cubicBezTo>
                    <a:pt x="6813" y="6207"/>
                    <a:pt x="6964" y="6737"/>
                    <a:pt x="7191" y="7267"/>
                  </a:cubicBezTo>
                  <a:cubicBezTo>
                    <a:pt x="7494" y="8251"/>
                    <a:pt x="7191" y="8478"/>
                    <a:pt x="6510" y="7721"/>
                  </a:cubicBezTo>
                  <a:cubicBezTo>
                    <a:pt x="6131" y="7342"/>
                    <a:pt x="5980" y="6813"/>
                    <a:pt x="5677" y="628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8" name="任意多边形: 形状 1067"/>
            <p:cNvSpPr/>
            <p:nvPr/>
          </p:nvSpPr>
          <p:spPr>
            <a:xfrm>
              <a:off x="6505765" y="2638969"/>
              <a:ext cx="7570" cy="7570"/>
            </a:xfrm>
            <a:custGeom>
              <a:avLst/>
              <a:gdLst>
                <a:gd name="connsiteX0" fmla="*/ 7570 w 7569"/>
                <a:gd name="connsiteY0" fmla="*/ 6784 h 7569"/>
                <a:gd name="connsiteX1" fmla="*/ 5677 w 7569"/>
                <a:gd name="connsiteY1" fmla="*/ 6784 h 7569"/>
                <a:gd name="connsiteX2" fmla="*/ 7570 w 7569"/>
                <a:gd name="connsiteY2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84"/>
                  </a:moveTo>
                  <a:cubicBezTo>
                    <a:pt x="6964" y="6784"/>
                    <a:pt x="6283" y="6784"/>
                    <a:pt x="5677" y="6784"/>
                  </a:cubicBezTo>
                  <a:cubicBezTo>
                    <a:pt x="6283" y="5346"/>
                    <a:pt x="6888" y="5271"/>
                    <a:pt x="7570" y="6784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9" name="任意多边形: 形状 1068"/>
            <p:cNvSpPr/>
            <p:nvPr/>
          </p:nvSpPr>
          <p:spPr>
            <a:xfrm>
              <a:off x="6482905" y="2717286"/>
              <a:ext cx="7570" cy="7570"/>
            </a:xfrm>
            <a:custGeom>
              <a:avLst/>
              <a:gdLst>
                <a:gd name="connsiteX0" fmla="*/ 7570 w 7569"/>
                <a:gd name="connsiteY0" fmla="*/ 8327 h 7569"/>
                <a:gd name="connsiteX1" fmla="*/ 5677 w 7569"/>
                <a:gd name="connsiteY1" fmla="*/ 8327 h 7569"/>
                <a:gd name="connsiteX2" fmla="*/ 5753 w 7569"/>
                <a:gd name="connsiteY2" fmla="*/ 6434 h 7569"/>
                <a:gd name="connsiteX3" fmla="*/ 6661 w 7569"/>
                <a:gd name="connsiteY3" fmla="*/ 5677 h 7569"/>
                <a:gd name="connsiteX4" fmla="*/ 7570 w 7569"/>
                <a:gd name="connsiteY4" fmla="*/ 6434 h 7569"/>
                <a:gd name="connsiteX5" fmla="*/ 7570 w 7569"/>
                <a:gd name="connsiteY5" fmla="*/ 83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327"/>
                  </a:moveTo>
                  <a:cubicBezTo>
                    <a:pt x="6964" y="8327"/>
                    <a:pt x="6359" y="8327"/>
                    <a:pt x="5677" y="8327"/>
                  </a:cubicBezTo>
                  <a:cubicBezTo>
                    <a:pt x="5677" y="7721"/>
                    <a:pt x="5677" y="7115"/>
                    <a:pt x="5753" y="6434"/>
                  </a:cubicBezTo>
                  <a:cubicBezTo>
                    <a:pt x="6056" y="6207"/>
                    <a:pt x="6359" y="5904"/>
                    <a:pt x="6661" y="5677"/>
                  </a:cubicBezTo>
                  <a:cubicBezTo>
                    <a:pt x="6964" y="5904"/>
                    <a:pt x="7267" y="6207"/>
                    <a:pt x="7570" y="6434"/>
                  </a:cubicBezTo>
                  <a:cubicBezTo>
                    <a:pt x="7645" y="7040"/>
                    <a:pt x="7570" y="7721"/>
                    <a:pt x="7570" y="8327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0" name="任意多边形: 形状 1069"/>
            <p:cNvSpPr/>
            <p:nvPr/>
          </p:nvSpPr>
          <p:spPr>
            <a:xfrm>
              <a:off x="6484361" y="2716150"/>
              <a:ext cx="7570" cy="7570"/>
            </a:xfrm>
            <a:custGeom>
              <a:avLst/>
              <a:gdLst>
                <a:gd name="connsiteX0" fmla="*/ 6114 w 7569"/>
                <a:gd name="connsiteY0" fmla="*/ 5677 h 7569"/>
                <a:gd name="connsiteX1" fmla="*/ 8006 w 7569"/>
                <a:gd name="connsiteY1" fmla="*/ 5677 h 7569"/>
                <a:gd name="connsiteX2" fmla="*/ 6189 w 7569"/>
                <a:gd name="connsiteY2" fmla="*/ 7645 h 7569"/>
                <a:gd name="connsiteX3" fmla="*/ 6114 w 7569"/>
                <a:gd name="connsiteY3" fmla="*/ 7570 h 7569"/>
                <a:gd name="connsiteX4" fmla="*/ 5735 w 7569"/>
                <a:gd name="connsiteY4" fmla="*/ 6283 h 7569"/>
                <a:gd name="connsiteX5" fmla="*/ 6114 w 7569"/>
                <a:gd name="connsiteY5" fmla="*/ 5677 h 7569"/>
                <a:gd name="connsiteX6" fmla="*/ 6114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114" y="5677"/>
                  </a:moveTo>
                  <a:cubicBezTo>
                    <a:pt x="6719" y="5677"/>
                    <a:pt x="7401" y="5677"/>
                    <a:pt x="8006" y="5677"/>
                  </a:cubicBezTo>
                  <a:cubicBezTo>
                    <a:pt x="7779" y="6661"/>
                    <a:pt x="7173" y="7342"/>
                    <a:pt x="6189" y="7645"/>
                  </a:cubicBezTo>
                  <a:lnTo>
                    <a:pt x="6114" y="7570"/>
                  </a:lnTo>
                  <a:cubicBezTo>
                    <a:pt x="5735" y="7115"/>
                    <a:pt x="5584" y="6737"/>
                    <a:pt x="5735" y="6283"/>
                  </a:cubicBezTo>
                  <a:cubicBezTo>
                    <a:pt x="5887" y="5828"/>
                    <a:pt x="6038" y="5677"/>
                    <a:pt x="6114" y="5677"/>
                  </a:cubicBezTo>
                  <a:lnTo>
                    <a:pt x="6114" y="5677"/>
                  </a:ln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1" name="任意多边形: 形状 1070"/>
            <p:cNvSpPr/>
            <p:nvPr/>
          </p:nvSpPr>
          <p:spPr>
            <a:xfrm>
              <a:off x="6532410" y="2632507"/>
              <a:ext cx="22709" cy="30278"/>
            </a:xfrm>
            <a:custGeom>
              <a:avLst/>
              <a:gdLst>
                <a:gd name="connsiteX0" fmla="*/ 5677 w 22708"/>
                <a:gd name="connsiteY0" fmla="*/ 17031 h 30278"/>
                <a:gd name="connsiteX1" fmla="*/ 9462 w 22708"/>
                <a:gd name="connsiteY1" fmla="*/ 7570 h 30278"/>
                <a:gd name="connsiteX2" fmla="*/ 17107 w 22708"/>
                <a:gd name="connsiteY2" fmla="*/ 5677 h 30278"/>
                <a:gd name="connsiteX3" fmla="*/ 13247 w 22708"/>
                <a:gd name="connsiteY3" fmla="*/ 26569 h 30278"/>
                <a:gd name="connsiteX4" fmla="*/ 5677 w 22708"/>
                <a:gd name="connsiteY4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5677" y="17031"/>
                  </a:moveTo>
                  <a:cubicBezTo>
                    <a:pt x="13625" y="16577"/>
                    <a:pt x="9840" y="11354"/>
                    <a:pt x="9462" y="7570"/>
                  </a:cubicBezTo>
                  <a:cubicBezTo>
                    <a:pt x="12338" y="8327"/>
                    <a:pt x="14685" y="6964"/>
                    <a:pt x="17107" y="5677"/>
                  </a:cubicBezTo>
                  <a:cubicBezTo>
                    <a:pt x="20211" y="13474"/>
                    <a:pt x="16577" y="19984"/>
                    <a:pt x="13247" y="26569"/>
                  </a:cubicBezTo>
                  <a:cubicBezTo>
                    <a:pt x="9008" y="24752"/>
                    <a:pt x="7418" y="20816"/>
                    <a:pt x="5677" y="17031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2" name="任意多边形: 形状 1071"/>
            <p:cNvSpPr/>
            <p:nvPr/>
          </p:nvSpPr>
          <p:spPr>
            <a:xfrm>
              <a:off x="6531726" y="2626399"/>
              <a:ext cx="22709" cy="15139"/>
            </a:xfrm>
            <a:custGeom>
              <a:avLst/>
              <a:gdLst>
                <a:gd name="connsiteX0" fmla="*/ 17715 w 22708"/>
                <a:gd name="connsiteY0" fmla="*/ 11785 h 15139"/>
                <a:gd name="connsiteX1" fmla="*/ 10070 w 22708"/>
                <a:gd name="connsiteY1" fmla="*/ 13677 h 15139"/>
                <a:gd name="connsiteX2" fmla="*/ 8178 w 22708"/>
                <a:gd name="connsiteY2" fmla="*/ 11785 h 15139"/>
                <a:gd name="connsiteX3" fmla="*/ 10070 w 22708"/>
                <a:gd name="connsiteY3" fmla="*/ 6032 h 15139"/>
                <a:gd name="connsiteX4" fmla="*/ 19532 w 22708"/>
                <a:gd name="connsiteY4" fmla="*/ 11709 h 15139"/>
                <a:gd name="connsiteX5" fmla="*/ 17715 w 22708"/>
                <a:gd name="connsiteY5" fmla="*/ 11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715" y="11785"/>
                  </a:moveTo>
                  <a:cubicBezTo>
                    <a:pt x="15898" y="15418"/>
                    <a:pt x="13779" y="17689"/>
                    <a:pt x="10070" y="13677"/>
                  </a:cubicBezTo>
                  <a:cubicBezTo>
                    <a:pt x="9464" y="13071"/>
                    <a:pt x="8783" y="12390"/>
                    <a:pt x="8178" y="11785"/>
                  </a:cubicBezTo>
                  <a:cubicBezTo>
                    <a:pt x="4544" y="8454"/>
                    <a:pt x="4620" y="6334"/>
                    <a:pt x="10070" y="6032"/>
                  </a:cubicBezTo>
                  <a:cubicBezTo>
                    <a:pt x="15066" y="4896"/>
                    <a:pt x="18396" y="6410"/>
                    <a:pt x="19532" y="11709"/>
                  </a:cubicBezTo>
                  <a:cubicBezTo>
                    <a:pt x="19002" y="11785"/>
                    <a:pt x="18396" y="11785"/>
                    <a:pt x="17715" y="1178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3" name="任意多边形: 形状 1072"/>
            <p:cNvSpPr/>
            <p:nvPr/>
          </p:nvSpPr>
          <p:spPr>
            <a:xfrm>
              <a:off x="6570892" y="2635682"/>
              <a:ext cx="7570" cy="7570"/>
            </a:xfrm>
            <a:custGeom>
              <a:avLst/>
              <a:gdLst>
                <a:gd name="connsiteX0" fmla="*/ 8751 w 7569"/>
                <a:gd name="connsiteY0" fmla="*/ 7649 h 7569"/>
                <a:gd name="connsiteX1" fmla="*/ 7010 w 7569"/>
                <a:gd name="connsiteY1" fmla="*/ 9390 h 7569"/>
                <a:gd name="connsiteX2" fmla="*/ 5799 w 7569"/>
                <a:gd name="connsiteY2" fmla="*/ 7422 h 7569"/>
                <a:gd name="connsiteX3" fmla="*/ 7691 w 7569"/>
                <a:gd name="connsiteY3" fmla="*/ 5681 h 7569"/>
                <a:gd name="connsiteX4" fmla="*/ 8751 w 7569"/>
                <a:gd name="connsiteY4" fmla="*/ 7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51" y="7649"/>
                  </a:moveTo>
                  <a:cubicBezTo>
                    <a:pt x="8600" y="8709"/>
                    <a:pt x="8070" y="9466"/>
                    <a:pt x="7010" y="9390"/>
                  </a:cubicBezTo>
                  <a:cubicBezTo>
                    <a:pt x="5951" y="9314"/>
                    <a:pt x="5421" y="8330"/>
                    <a:pt x="5799" y="7422"/>
                  </a:cubicBezTo>
                  <a:cubicBezTo>
                    <a:pt x="6102" y="6665"/>
                    <a:pt x="7010" y="5681"/>
                    <a:pt x="7691" y="5681"/>
                  </a:cubicBezTo>
                  <a:cubicBezTo>
                    <a:pt x="8751" y="5605"/>
                    <a:pt x="8827" y="6740"/>
                    <a:pt x="8751" y="764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4" name="任意多边形: 形状 1073"/>
            <p:cNvSpPr/>
            <p:nvPr/>
          </p:nvSpPr>
          <p:spPr>
            <a:xfrm>
              <a:off x="6561518" y="2642499"/>
              <a:ext cx="7570" cy="7570"/>
            </a:xfrm>
            <a:custGeom>
              <a:avLst/>
              <a:gdLst>
                <a:gd name="connsiteX0" fmla="*/ 7074 w 7569"/>
                <a:gd name="connsiteY0" fmla="*/ 5677 h 7569"/>
                <a:gd name="connsiteX1" fmla="*/ 8134 w 7569"/>
                <a:gd name="connsiteY1" fmla="*/ 6964 h 7569"/>
                <a:gd name="connsiteX2" fmla="*/ 6317 w 7569"/>
                <a:gd name="connsiteY2" fmla="*/ 8099 h 7569"/>
                <a:gd name="connsiteX3" fmla="*/ 5711 w 7569"/>
                <a:gd name="connsiteY3" fmla="*/ 6585 h 7569"/>
                <a:gd name="connsiteX4" fmla="*/ 707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074" y="5677"/>
                  </a:moveTo>
                  <a:cubicBezTo>
                    <a:pt x="7452" y="6131"/>
                    <a:pt x="8134" y="6510"/>
                    <a:pt x="8134" y="6964"/>
                  </a:cubicBezTo>
                  <a:cubicBezTo>
                    <a:pt x="8134" y="8024"/>
                    <a:pt x="7301" y="8554"/>
                    <a:pt x="6317" y="8099"/>
                  </a:cubicBezTo>
                  <a:cubicBezTo>
                    <a:pt x="5939" y="7948"/>
                    <a:pt x="5560" y="6964"/>
                    <a:pt x="5711" y="6585"/>
                  </a:cubicBezTo>
                  <a:cubicBezTo>
                    <a:pt x="5787" y="6207"/>
                    <a:pt x="6544" y="5980"/>
                    <a:pt x="7074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5" name="任意多边形: 形状 1074"/>
            <p:cNvSpPr/>
            <p:nvPr/>
          </p:nvSpPr>
          <p:spPr>
            <a:xfrm>
              <a:off x="6377084" y="2598274"/>
              <a:ext cx="37848" cy="37848"/>
            </a:xfrm>
            <a:custGeom>
              <a:avLst/>
              <a:gdLst>
                <a:gd name="connsiteX0" fmla="*/ 27779 w 37847"/>
                <a:gd name="connsiteY0" fmla="*/ 28405 h 37847"/>
                <a:gd name="connsiteX1" fmla="*/ 23918 w 37847"/>
                <a:gd name="connsiteY1" fmla="*/ 34082 h 37847"/>
                <a:gd name="connsiteX2" fmla="*/ 6509 w 37847"/>
                <a:gd name="connsiteY2" fmla="*/ 25831 h 37847"/>
                <a:gd name="connsiteX3" fmla="*/ 5752 w 37847"/>
                <a:gd name="connsiteY3" fmla="*/ 21895 h 37847"/>
                <a:gd name="connsiteX4" fmla="*/ 6812 w 37847"/>
                <a:gd name="connsiteY4" fmla="*/ 19473 h 37847"/>
                <a:gd name="connsiteX5" fmla="*/ 7644 w 37847"/>
                <a:gd name="connsiteY5" fmla="*/ 18413 h 37847"/>
                <a:gd name="connsiteX6" fmla="*/ 9461 w 37847"/>
                <a:gd name="connsiteY6" fmla="*/ 16596 h 37847"/>
                <a:gd name="connsiteX7" fmla="*/ 11429 w 37847"/>
                <a:gd name="connsiteY7" fmla="*/ 14931 h 37847"/>
                <a:gd name="connsiteX8" fmla="*/ 24146 w 37847"/>
                <a:gd name="connsiteY8" fmla="*/ 7437 h 37847"/>
                <a:gd name="connsiteX9" fmla="*/ 38301 w 37847"/>
                <a:gd name="connsiteY9" fmla="*/ 9481 h 37847"/>
                <a:gd name="connsiteX10" fmla="*/ 27779 w 37847"/>
                <a:gd name="connsiteY10" fmla="*/ 2840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27779" y="28405"/>
                  </a:moveTo>
                  <a:cubicBezTo>
                    <a:pt x="25206" y="29389"/>
                    <a:pt x="24373" y="31660"/>
                    <a:pt x="23918" y="34082"/>
                  </a:cubicBezTo>
                  <a:cubicBezTo>
                    <a:pt x="15289" y="37261"/>
                    <a:pt x="11353" y="30600"/>
                    <a:pt x="6509" y="25831"/>
                  </a:cubicBezTo>
                  <a:cubicBezTo>
                    <a:pt x="5828" y="24620"/>
                    <a:pt x="5524" y="23257"/>
                    <a:pt x="5752" y="21895"/>
                  </a:cubicBezTo>
                  <a:cubicBezTo>
                    <a:pt x="5979" y="20986"/>
                    <a:pt x="6282" y="20229"/>
                    <a:pt x="6812" y="19473"/>
                  </a:cubicBezTo>
                  <a:cubicBezTo>
                    <a:pt x="7038" y="19094"/>
                    <a:pt x="7341" y="18791"/>
                    <a:pt x="7644" y="18413"/>
                  </a:cubicBezTo>
                  <a:cubicBezTo>
                    <a:pt x="8174" y="17732"/>
                    <a:pt x="8855" y="17126"/>
                    <a:pt x="9461" y="16596"/>
                  </a:cubicBezTo>
                  <a:cubicBezTo>
                    <a:pt x="10066" y="15991"/>
                    <a:pt x="10747" y="15461"/>
                    <a:pt x="11429" y="14931"/>
                  </a:cubicBezTo>
                  <a:cubicBezTo>
                    <a:pt x="14986" y="11222"/>
                    <a:pt x="20664" y="11222"/>
                    <a:pt x="24146" y="7437"/>
                  </a:cubicBezTo>
                  <a:cubicBezTo>
                    <a:pt x="29520" y="2971"/>
                    <a:pt x="33153" y="8270"/>
                    <a:pt x="38301" y="9481"/>
                  </a:cubicBezTo>
                  <a:cubicBezTo>
                    <a:pt x="31034" y="14325"/>
                    <a:pt x="29369" y="21365"/>
                    <a:pt x="27779" y="28405"/>
                  </a:cubicBezTo>
                  <a:close/>
                </a:path>
              </a:pathLst>
            </a:custGeom>
            <a:solidFill>
              <a:srgbClr val="F3C5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6" name="任意多边形: 形状 1075"/>
            <p:cNvSpPr/>
            <p:nvPr/>
          </p:nvSpPr>
          <p:spPr>
            <a:xfrm>
              <a:off x="6361025" y="2598812"/>
              <a:ext cx="30278" cy="37848"/>
            </a:xfrm>
            <a:custGeom>
              <a:avLst/>
              <a:gdLst>
                <a:gd name="connsiteX0" fmla="*/ 23097 w 30278"/>
                <a:gd name="connsiteY0" fmla="*/ 20373 h 37847"/>
                <a:gd name="connsiteX1" fmla="*/ 23097 w 30278"/>
                <a:gd name="connsiteY1" fmla="*/ 24082 h 37847"/>
                <a:gd name="connsiteX2" fmla="*/ 20069 w 30278"/>
                <a:gd name="connsiteY2" fmla="*/ 26201 h 37847"/>
                <a:gd name="connsiteX3" fmla="*/ 20296 w 30278"/>
                <a:gd name="connsiteY3" fmla="*/ 35285 h 37847"/>
                <a:gd name="connsiteX4" fmla="*/ 19161 w 30278"/>
                <a:gd name="connsiteY4" fmla="*/ 37556 h 37847"/>
                <a:gd name="connsiteX5" fmla="*/ 9850 w 30278"/>
                <a:gd name="connsiteY5" fmla="*/ 33165 h 37847"/>
                <a:gd name="connsiteX6" fmla="*/ 6066 w 30278"/>
                <a:gd name="connsiteY6" fmla="*/ 29986 h 37847"/>
                <a:gd name="connsiteX7" fmla="*/ 6141 w 30278"/>
                <a:gd name="connsiteY7" fmla="*/ 27791 h 37847"/>
                <a:gd name="connsiteX8" fmla="*/ 8110 w 30278"/>
                <a:gd name="connsiteY8" fmla="*/ 25444 h 37847"/>
                <a:gd name="connsiteX9" fmla="*/ 7882 w 30278"/>
                <a:gd name="connsiteY9" fmla="*/ 20297 h 37847"/>
                <a:gd name="connsiteX10" fmla="*/ 9850 w 30278"/>
                <a:gd name="connsiteY10" fmla="*/ 12728 h 37847"/>
                <a:gd name="connsiteX11" fmla="*/ 12575 w 30278"/>
                <a:gd name="connsiteY11" fmla="*/ 11214 h 37847"/>
                <a:gd name="connsiteX12" fmla="*/ 9472 w 30278"/>
                <a:gd name="connsiteY12" fmla="*/ 8413 h 37847"/>
                <a:gd name="connsiteX13" fmla="*/ 19388 w 30278"/>
                <a:gd name="connsiteY13" fmla="*/ 6975 h 37847"/>
                <a:gd name="connsiteX14" fmla="*/ 27033 w 30278"/>
                <a:gd name="connsiteY14" fmla="*/ 16512 h 37847"/>
                <a:gd name="connsiteX15" fmla="*/ 25141 w 30278"/>
                <a:gd name="connsiteY15" fmla="*/ 18405 h 37847"/>
                <a:gd name="connsiteX16" fmla="*/ 25141 w 30278"/>
                <a:gd name="connsiteY16" fmla="*/ 18405 h 37847"/>
                <a:gd name="connsiteX17" fmla="*/ 23097 w 30278"/>
                <a:gd name="connsiteY17" fmla="*/ 2037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3097" y="20373"/>
                  </a:moveTo>
                  <a:cubicBezTo>
                    <a:pt x="23097" y="21584"/>
                    <a:pt x="23097" y="22871"/>
                    <a:pt x="23097" y="24082"/>
                  </a:cubicBezTo>
                  <a:cubicBezTo>
                    <a:pt x="22340" y="25141"/>
                    <a:pt x="21205" y="25671"/>
                    <a:pt x="20069" y="26201"/>
                  </a:cubicBezTo>
                  <a:cubicBezTo>
                    <a:pt x="14922" y="29380"/>
                    <a:pt x="21205" y="32257"/>
                    <a:pt x="20296" y="35285"/>
                  </a:cubicBezTo>
                  <a:cubicBezTo>
                    <a:pt x="20221" y="36193"/>
                    <a:pt x="19842" y="36950"/>
                    <a:pt x="19161" y="37556"/>
                  </a:cubicBezTo>
                  <a:cubicBezTo>
                    <a:pt x="14695" y="39069"/>
                    <a:pt x="11213" y="38086"/>
                    <a:pt x="9850" y="33165"/>
                  </a:cubicBezTo>
                  <a:cubicBezTo>
                    <a:pt x="9245" y="30970"/>
                    <a:pt x="8261" y="29910"/>
                    <a:pt x="6066" y="29986"/>
                  </a:cubicBezTo>
                  <a:cubicBezTo>
                    <a:pt x="5536" y="29229"/>
                    <a:pt x="5536" y="28472"/>
                    <a:pt x="6141" y="27791"/>
                  </a:cubicBezTo>
                  <a:cubicBezTo>
                    <a:pt x="7580" y="27715"/>
                    <a:pt x="9548" y="27867"/>
                    <a:pt x="8110" y="25444"/>
                  </a:cubicBezTo>
                  <a:cubicBezTo>
                    <a:pt x="7125" y="23703"/>
                    <a:pt x="4779" y="22189"/>
                    <a:pt x="7882" y="20297"/>
                  </a:cubicBezTo>
                  <a:cubicBezTo>
                    <a:pt x="7655" y="17572"/>
                    <a:pt x="8488" y="15074"/>
                    <a:pt x="9850" y="12728"/>
                  </a:cubicBezTo>
                  <a:cubicBezTo>
                    <a:pt x="10305" y="11365"/>
                    <a:pt x="13333" y="14090"/>
                    <a:pt x="12575" y="11214"/>
                  </a:cubicBezTo>
                  <a:cubicBezTo>
                    <a:pt x="12273" y="10229"/>
                    <a:pt x="10002" y="10002"/>
                    <a:pt x="9472" y="8413"/>
                  </a:cubicBezTo>
                  <a:cubicBezTo>
                    <a:pt x="12500" y="6066"/>
                    <a:pt x="15603" y="4401"/>
                    <a:pt x="19388" y="6975"/>
                  </a:cubicBezTo>
                  <a:cubicBezTo>
                    <a:pt x="23249" y="9094"/>
                    <a:pt x="27714" y="10684"/>
                    <a:pt x="27033" y="16512"/>
                  </a:cubicBezTo>
                  <a:cubicBezTo>
                    <a:pt x="26352" y="17118"/>
                    <a:pt x="25746" y="17723"/>
                    <a:pt x="25141" y="18405"/>
                  </a:cubicBezTo>
                  <a:lnTo>
                    <a:pt x="25141" y="18405"/>
                  </a:lnTo>
                  <a:cubicBezTo>
                    <a:pt x="24233" y="19010"/>
                    <a:pt x="23703" y="19767"/>
                    <a:pt x="23097" y="20373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7" name="任意多边形: 形状 1076"/>
            <p:cNvSpPr/>
            <p:nvPr/>
          </p:nvSpPr>
          <p:spPr>
            <a:xfrm>
              <a:off x="6343226" y="2571004"/>
              <a:ext cx="30278" cy="37848"/>
            </a:xfrm>
            <a:custGeom>
              <a:avLst/>
              <a:gdLst>
                <a:gd name="connsiteX0" fmla="*/ 8500 w 30278"/>
                <a:gd name="connsiteY0" fmla="*/ 6320 h 37847"/>
                <a:gd name="connsiteX1" fmla="*/ 26590 w 30278"/>
                <a:gd name="connsiteY1" fmla="*/ 15858 h 37847"/>
                <a:gd name="connsiteX2" fmla="*/ 20005 w 30278"/>
                <a:gd name="connsiteY2" fmla="*/ 34933 h 37847"/>
                <a:gd name="connsiteX3" fmla="*/ 19021 w 30278"/>
                <a:gd name="connsiteY3" fmla="*/ 34252 h 37847"/>
                <a:gd name="connsiteX4" fmla="*/ 17204 w 30278"/>
                <a:gd name="connsiteY4" fmla="*/ 30997 h 37847"/>
                <a:gd name="connsiteX5" fmla="*/ 16902 w 30278"/>
                <a:gd name="connsiteY5" fmla="*/ 28423 h 37847"/>
                <a:gd name="connsiteX6" fmla="*/ 17507 w 30278"/>
                <a:gd name="connsiteY6" fmla="*/ 22973 h 37847"/>
                <a:gd name="connsiteX7" fmla="*/ 19929 w 30278"/>
                <a:gd name="connsiteY7" fmla="*/ 19189 h 37847"/>
                <a:gd name="connsiteX8" fmla="*/ 13571 w 30278"/>
                <a:gd name="connsiteY8" fmla="*/ 21762 h 37847"/>
                <a:gd name="connsiteX9" fmla="*/ 8500 w 30278"/>
                <a:gd name="connsiteY9" fmla="*/ 632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8500" y="6320"/>
                  </a:moveTo>
                  <a:cubicBezTo>
                    <a:pt x="17280" y="4201"/>
                    <a:pt x="23033" y="7304"/>
                    <a:pt x="26590" y="15858"/>
                  </a:cubicBezTo>
                  <a:cubicBezTo>
                    <a:pt x="30299" y="24866"/>
                    <a:pt x="28483" y="30165"/>
                    <a:pt x="20005" y="34933"/>
                  </a:cubicBezTo>
                  <a:cubicBezTo>
                    <a:pt x="19702" y="34706"/>
                    <a:pt x="19324" y="34479"/>
                    <a:pt x="19021" y="34252"/>
                  </a:cubicBezTo>
                  <a:cubicBezTo>
                    <a:pt x="18188" y="33268"/>
                    <a:pt x="17658" y="32208"/>
                    <a:pt x="17204" y="30997"/>
                  </a:cubicBezTo>
                  <a:cubicBezTo>
                    <a:pt x="16977" y="30165"/>
                    <a:pt x="16902" y="29332"/>
                    <a:pt x="16902" y="28423"/>
                  </a:cubicBezTo>
                  <a:cubicBezTo>
                    <a:pt x="16977" y="26607"/>
                    <a:pt x="16977" y="24714"/>
                    <a:pt x="17507" y="22973"/>
                  </a:cubicBezTo>
                  <a:cubicBezTo>
                    <a:pt x="17886" y="21535"/>
                    <a:pt x="18945" y="20627"/>
                    <a:pt x="19929" y="19189"/>
                  </a:cubicBezTo>
                  <a:cubicBezTo>
                    <a:pt x="17810" y="20627"/>
                    <a:pt x="16372" y="22898"/>
                    <a:pt x="13571" y="21762"/>
                  </a:cubicBezTo>
                  <a:cubicBezTo>
                    <a:pt x="9862" y="17372"/>
                    <a:pt x="1233" y="14344"/>
                    <a:pt x="8500" y="6320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8" name="任意多边形: 形状 1077"/>
            <p:cNvSpPr/>
            <p:nvPr/>
          </p:nvSpPr>
          <p:spPr>
            <a:xfrm>
              <a:off x="6374076" y="2617292"/>
              <a:ext cx="30278" cy="30278"/>
            </a:xfrm>
            <a:custGeom>
              <a:avLst/>
              <a:gdLst>
                <a:gd name="connsiteX0" fmla="*/ 6186 w 30278"/>
                <a:gd name="connsiteY0" fmla="*/ 5677 h 30278"/>
                <a:gd name="connsiteX1" fmla="*/ 10046 w 30278"/>
                <a:gd name="connsiteY1" fmla="*/ 5677 h 30278"/>
                <a:gd name="connsiteX2" fmla="*/ 26926 w 30278"/>
                <a:gd name="connsiteY2" fmla="*/ 15139 h 30278"/>
                <a:gd name="connsiteX3" fmla="*/ 27002 w 30278"/>
                <a:gd name="connsiteY3" fmla="*/ 24753 h 30278"/>
                <a:gd name="connsiteX4" fmla="*/ 27002 w 30278"/>
                <a:gd name="connsiteY4" fmla="*/ 28462 h 30278"/>
                <a:gd name="connsiteX5" fmla="*/ 23747 w 30278"/>
                <a:gd name="connsiteY5" fmla="*/ 29900 h 30278"/>
                <a:gd name="connsiteX6" fmla="*/ 6035 w 30278"/>
                <a:gd name="connsiteY6" fmla="*/ 19151 h 30278"/>
                <a:gd name="connsiteX7" fmla="*/ 6110 w 30278"/>
                <a:gd name="connsiteY7" fmla="*/ 17107 h 30278"/>
                <a:gd name="connsiteX8" fmla="*/ 8381 w 30278"/>
                <a:gd name="connsiteY8" fmla="*/ 13020 h 30278"/>
                <a:gd name="connsiteX9" fmla="*/ 6186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6186" y="5677"/>
                  </a:moveTo>
                  <a:cubicBezTo>
                    <a:pt x="7473" y="5677"/>
                    <a:pt x="8760" y="5677"/>
                    <a:pt x="10046" y="5677"/>
                  </a:cubicBezTo>
                  <a:cubicBezTo>
                    <a:pt x="15648" y="8856"/>
                    <a:pt x="19432" y="15366"/>
                    <a:pt x="26926" y="15139"/>
                  </a:cubicBezTo>
                  <a:cubicBezTo>
                    <a:pt x="23066" y="18394"/>
                    <a:pt x="23141" y="21573"/>
                    <a:pt x="27002" y="24753"/>
                  </a:cubicBezTo>
                  <a:cubicBezTo>
                    <a:pt x="27002" y="25964"/>
                    <a:pt x="27002" y="27250"/>
                    <a:pt x="27002" y="28462"/>
                  </a:cubicBezTo>
                  <a:cubicBezTo>
                    <a:pt x="25867" y="28991"/>
                    <a:pt x="23899" y="30127"/>
                    <a:pt x="23747" y="29900"/>
                  </a:cubicBezTo>
                  <a:cubicBezTo>
                    <a:pt x="19206" y="23996"/>
                    <a:pt x="10425" y="25131"/>
                    <a:pt x="6035" y="19151"/>
                  </a:cubicBezTo>
                  <a:cubicBezTo>
                    <a:pt x="6035" y="18470"/>
                    <a:pt x="6110" y="17788"/>
                    <a:pt x="6110" y="17107"/>
                  </a:cubicBezTo>
                  <a:cubicBezTo>
                    <a:pt x="6489" y="15593"/>
                    <a:pt x="11712" y="16729"/>
                    <a:pt x="8381" y="13020"/>
                  </a:cubicBezTo>
                  <a:cubicBezTo>
                    <a:pt x="6640" y="10976"/>
                    <a:pt x="4748" y="8781"/>
                    <a:pt x="6186" y="5677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9" name="任意多边形: 形状 1078"/>
            <p:cNvSpPr/>
            <p:nvPr/>
          </p:nvSpPr>
          <p:spPr>
            <a:xfrm>
              <a:off x="6331462" y="2571648"/>
              <a:ext cx="30278" cy="30278"/>
            </a:xfrm>
            <a:custGeom>
              <a:avLst/>
              <a:gdLst>
                <a:gd name="connsiteX0" fmla="*/ 20263 w 30278"/>
                <a:gd name="connsiteY0" fmla="*/ 5677 h 30278"/>
                <a:gd name="connsiteX1" fmla="*/ 21020 w 30278"/>
                <a:gd name="connsiteY1" fmla="*/ 14155 h 30278"/>
                <a:gd name="connsiteX2" fmla="*/ 25940 w 30278"/>
                <a:gd name="connsiteY2" fmla="*/ 20892 h 30278"/>
                <a:gd name="connsiteX3" fmla="*/ 19279 w 30278"/>
                <a:gd name="connsiteY3" fmla="*/ 21725 h 30278"/>
                <a:gd name="connsiteX4" fmla="*/ 17311 w 30278"/>
                <a:gd name="connsiteY4" fmla="*/ 20665 h 30278"/>
                <a:gd name="connsiteX5" fmla="*/ 9590 w 30278"/>
                <a:gd name="connsiteY5" fmla="*/ 26493 h 30278"/>
                <a:gd name="connsiteX6" fmla="*/ 8681 w 30278"/>
                <a:gd name="connsiteY6" fmla="*/ 23087 h 30278"/>
                <a:gd name="connsiteX7" fmla="*/ 7016 w 30278"/>
                <a:gd name="connsiteY7" fmla="*/ 26569 h 30278"/>
                <a:gd name="connsiteX8" fmla="*/ 20263 w 3027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0263" y="5677"/>
                  </a:moveTo>
                  <a:cubicBezTo>
                    <a:pt x="18067" y="8705"/>
                    <a:pt x="18597" y="11733"/>
                    <a:pt x="21020" y="14155"/>
                  </a:cubicBezTo>
                  <a:cubicBezTo>
                    <a:pt x="23139" y="16123"/>
                    <a:pt x="24804" y="18243"/>
                    <a:pt x="25940" y="20892"/>
                  </a:cubicBezTo>
                  <a:cubicBezTo>
                    <a:pt x="23896" y="22784"/>
                    <a:pt x="21474" y="21573"/>
                    <a:pt x="19279" y="21725"/>
                  </a:cubicBezTo>
                  <a:cubicBezTo>
                    <a:pt x="18522" y="21498"/>
                    <a:pt x="17841" y="21195"/>
                    <a:pt x="17311" y="20665"/>
                  </a:cubicBezTo>
                  <a:cubicBezTo>
                    <a:pt x="13602" y="21195"/>
                    <a:pt x="13602" y="26796"/>
                    <a:pt x="9590" y="26493"/>
                  </a:cubicBezTo>
                  <a:cubicBezTo>
                    <a:pt x="8227" y="26418"/>
                    <a:pt x="7243" y="24753"/>
                    <a:pt x="8681" y="23087"/>
                  </a:cubicBezTo>
                  <a:cubicBezTo>
                    <a:pt x="6865" y="23617"/>
                    <a:pt x="8530" y="25888"/>
                    <a:pt x="7016" y="26569"/>
                  </a:cubicBezTo>
                  <a:cubicBezTo>
                    <a:pt x="2777" y="16502"/>
                    <a:pt x="8984" y="6661"/>
                    <a:pt x="20263" y="5677"/>
                  </a:cubicBezTo>
                  <a:close/>
                </a:path>
              </a:pathLst>
            </a:custGeom>
            <a:solidFill>
              <a:srgbClr val="FADF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0" name="任意多边形: 形状 1079"/>
            <p:cNvSpPr/>
            <p:nvPr/>
          </p:nvSpPr>
          <p:spPr>
            <a:xfrm>
              <a:off x="6337655" y="2586862"/>
              <a:ext cx="22709" cy="22709"/>
            </a:xfrm>
            <a:custGeom>
              <a:avLst/>
              <a:gdLst>
                <a:gd name="connsiteX0" fmla="*/ 12178 w 22708"/>
                <a:gd name="connsiteY0" fmla="*/ 5677 h 22708"/>
                <a:gd name="connsiteX1" fmla="*/ 14070 w 22708"/>
                <a:gd name="connsiteY1" fmla="*/ 5753 h 22708"/>
                <a:gd name="connsiteX2" fmla="*/ 19368 w 22708"/>
                <a:gd name="connsiteY2" fmla="*/ 12565 h 22708"/>
                <a:gd name="connsiteX3" fmla="*/ 17930 w 22708"/>
                <a:gd name="connsiteY3" fmla="*/ 13474 h 22708"/>
                <a:gd name="connsiteX4" fmla="*/ 18612 w 22708"/>
                <a:gd name="connsiteY4" fmla="*/ 14079 h 22708"/>
                <a:gd name="connsiteX5" fmla="*/ 19293 w 22708"/>
                <a:gd name="connsiteY5" fmla="*/ 13398 h 22708"/>
                <a:gd name="connsiteX6" fmla="*/ 23683 w 22708"/>
                <a:gd name="connsiteY6" fmla="*/ 15139 h 22708"/>
                <a:gd name="connsiteX7" fmla="*/ 23683 w 22708"/>
                <a:gd name="connsiteY7" fmla="*/ 15139 h 22708"/>
                <a:gd name="connsiteX8" fmla="*/ 24591 w 22708"/>
                <a:gd name="connsiteY8" fmla="*/ 18621 h 22708"/>
                <a:gd name="connsiteX9" fmla="*/ 23683 w 22708"/>
                <a:gd name="connsiteY9" fmla="*/ 20892 h 22708"/>
                <a:gd name="connsiteX10" fmla="*/ 23683 w 22708"/>
                <a:gd name="connsiteY10" fmla="*/ 20892 h 22708"/>
                <a:gd name="connsiteX11" fmla="*/ 16114 w 22708"/>
                <a:gd name="connsiteY11" fmla="*/ 22936 h 22708"/>
                <a:gd name="connsiteX12" fmla="*/ 6652 w 22708"/>
                <a:gd name="connsiteY12" fmla="*/ 20665 h 22708"/>
                <a:gd name="connsiteX13" fmla="*/ 12178 w 22708"/>
                <a:gd name="connsiteY1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12178" y="5677"/>
                  </a:moveTo>
                  <a:cubicBezTo>
                    <a:pt x="12783" y="5677"/>
                    <a:pt x="13464" y="5677"/>
                    <a:pt x="14070" y="5753"/>
                  </a:cubicBezTo>
                  <a:cubicBezTo>
                    <a:pt x="17022" y="7115"/>
                    <a:pt x="21715" y="7115"/>
                    <a:pt x="19368" y="12565"/>
                  </a:cubicBezTo>
                  <a:cubicBezTo>
                    <a:pt x="19142" y="13171"/>
                    <a:pt x="18612" y="13550"/>
                    <a:pt x="17930" y="13474"/>
                  </a:cubicBezTo>
                  <a:cubicBezTo>
                    <a:pt x="17930" y="13474"/>
                    <a:pt x="18612" y="14079"/>
                    <a:pt x="18612" y="14079"/>
                  </a:cubicBezTo>
                  <a:cubicBezTo>
                    <a:pt x="18612" y="14079"/>
                    <a:pt x="19217" y="13474"/>
                    <a:pt x="19293" y="13398"/>
                  </a:cubicBezTo>
                  <a:cubicBezTo>
                    <a:pt x="21488" y="12187"/>
                    <a:pt x="22699" y="13474"/>
                    <a:pt x="23683" y="15139"/>
                  </a:cubicBezTo>
                  <a:lnTo>
                    <a:pt x="23683" y="15139"/>
                  </a:lnTo>
                  <a:cubicBezTo>
                    <a:pt x="24667" y="16123"/>
                    <a:pt x="24591" y="17334"/>
                    <a:pt x="24591" y="18621"/>
                  </a:cubicBezTo>
                  <a:cubicBezTo>
                    <a:pt x="24516" y="19454"/>
                    <a:pt x="24289" y="20211"/>
                    <a:pt x="23683" y="20892"/>
                  </a:cubicBezTo>
                  <a:lnTo>
                    <a:pt x="23683" y="20892"/>
                  </a:lnTo>
                  <a:cubicBezTo>
                    <a:pt x="21564" y="22936"/>
                    <a:pt x="18157" y="20513"/>
                    <a:pt x="16114" y="22936"/>
                  </a:cubicBezTo>
                  <a:cubicBezTo>
                    <a:pt x="12253" y="24979"/>
                    <a:pt x="9982" y="20513"/>
                    <a:pt x="6652" y="20665"/>
                  </a:cubicBezTo>
                  <a:cubicBezTo>
                    <a:pt x="5062" y="14458"/>
                    <a:pt x="4532" y="8554"/>
                    <a:pt x="12178" y="5677"/>
                  </a:cubicBezTo>
                  <a:close/>
                </a:path>
              </a:pathLst>
            </a:custGeom>
            <a:solidFill>
              <a:srgbClr val="F3C2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1" name="任意多边形: 形状 1080"/>
            <p:cNvSpPr/>
            <p:nvPr/>
          </p:nvSpPr>
          <p:spPr>
            <a:xfrm>
              <a:off x="6332765" y="2581423"/>
              <a:ext cx="22709" cy="30278"/>
            </a:xfrm>
            <a:custGeom>
              <a:avLst/>
              <a:gdLst>
                <a:gd name="connsiteX0" fmla="*/ 17068 w 22708"/>
                <a:gd name="connsiteY0" fmla="*/ 11117 h 30278"/>
                <a:gd name="connsiteX1" fmla="*/ 11466 w 22708"/>
                <a:gd name="connsiteY1" fmla="*/ 26104 h 30278"/>
                <a:gd name="connsiteX2" fmla="*/ 5714 w 22708"/>
                <a:gd name="connsiteY2" fmla="*/ 16794 h 30278"/>
                <a:gd name="connsiteX3" fmla="*/ 8211 w 22708"/>
                <a:gd name="connsiteY3" fmla="*/ 8316 h 30278"/>
                <a:gd name="connsiteX4" fmla="*/ 8590 w 22708"/>
                <a:gd name="connsiteY4" fmla="*/ 15658 h 30278"/>
                <a:gd name="connsiteX5" fmla="*/ 12677 w 22708"/>
                <a:gd name="connsiteY5" fmla="*/ 10284 h 30278"/>
                <a:gd name="connsiteX6" fmla="*/ 14797 w 22708"/>
                <a:gd name="connsiteY6" fmla="*/ 5742 h 30278"/>
                <a:gd name="connsiteX7" fmla="*/ 17068 w 22708"/>
                <a:gd name="connsiteY7" fmla="*/ 111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068" y="11117"/>
                  </a:moveTo>
                  <a:cubicBezTo>
                    <a:pt x="12374" y="15053"/>
                    <a:pt x="13434" y="21184"/>
                    <a:pt x="11466" y="26104"/>
                  </a:cubicBezTo>
                  <a:cubicBezTo>
                    <a:pt x="8060" y="23909"/>
                    <a:pt x="7454" y="19973"/>
                    <a:pt x="5714" y="16794"/>
                  </a:cubicBezTo>
                  <a:cubicBezTo>
                    <a:pt x="6016" y="13842"/>
                    <a:pt x="4578" y="10360"/>
                    <a:pt x="8211" y="8316"/>
                  </a:cubicBezTo>
                  <a:cubicBezTo>
                    <a:pt x="10558" y="10662"/>
                    <a:pt x="6168" y="12858"/>
                    <a:pt x="8590" y="15658"/>
                  </a:cubicBezTo>
                  <a:cubicBezTo>
                    <a:pt x="9953" y="13842"/>
                    <a:pt x="11239" y="12025"/>
                    <a:pt x="12677" y="10284"/>
                  </a:cubicBezTo>
                  <a:cubicBezTo>
                    <a:pt x="13813" y="8921"/>
                    <a:pt x="10407" y="5137"/>
                    <a:pt x="14797" y="5742"/>
                  </a:cubicBezTo>
                  <a:cubicBezTo>
                    <a:pt x="17825" y="6121"/>
                    <a:pt x="16841" y="9073"/>
                    <a:pt x="17068" y="11117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2" name="任意多边形: 形状 1081"/>
            <p:cNvSpPr/>
            <p:nvPr/>
          </p:nvSpPr>
          <p:spPr>
            <a:xfrm>
              <a:off x="6374509" y="2598972"/>
              <a:ext cx="30278" cy="15139"/>
            </a:xfrm>
            <a:custGeom>
              <a:avLst/>
              <a:gdLst>
                <a:gd name="connsiteX0" fmla="*/ 13322 w 30278"/>
                <a:gd name="connsiteY0" fmla="*/ 16352 h 15139"/>
                <a:gd name="connsiteX1" fmla="*/ 5677 w 30278"/>
                <a:gd name="connsiteY1" fmla="*/ 6814 h 15139"/>
                <a:gd name="connsiteX2" fmla="*/ 16729 w 30278"/>
                <a:gd name="connsiteY2" fmla="*/ 7950 h 15139"/>
                <a:gd name="connsiteX3" fmla="*/ 26569 w 30278"/>
                <a:gd name="connsiteY3" fmla="*/ 6739 h 15139"/>
                <a:gd name="connsiteX4" fmla="*/ 13322 w 30278"/>
                <a:gd name="connsiteY4" fmla="*/ 163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3322" y="16352"/>
                  </a:moveTo>
                  <a:cubicBezTo>
                    <a:pt x="10749" y="13173"/>
                    <a:pt x="8251" y="9994"/>
                    <a:pt x="5677" y="6814"/>
                  </a:cubicBezTo>
                  <a:cubicBezTo>
                    <a:pt x="9538" y="5528"/>
                    <a:pt x="13020" y="4695"/>
                    <a:pt x="16729" y="7950"/>
                  </a:cubicBezTo>
                  <a:cubicBezTo>
                    <a:pt x="19832" y="10675"/>
                    <a:pt x="23163" y="6739"/>
                    <a:pt x="26569" y="6739"/>
                  </a:cubicBezTo>
                  <a:cubicBezTo>
                    <a:pt x="24072" y="12567"/>
                    <a:pt x="17940" y="13400"/>
                    <a:pt x="13322" y="16352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3" name="任意多边形: 形状 1082"/>
            <p:cNvSpPr/>
            <p:nvPr/>
          </p:nvSpPr>
          <p:spPr>
            <a:xfrm>
              <a:off x="6363230" y="2601623"/>
              <a:ext cx="15139" cy="15139"/>
            </a:xfrm>
            <a:custGeom>
              <a:avLst/>
              <a:gdLst>
                <a:gd name="connsiteX0" fmla="*/ 7115 w 15139"/>
                <a:gd name="connsiteY0" fmla="*/ 5677 h 15139"/>
                <a:gd name="connsiteX1" fmla="*/ 11657 w 15139"/>
                <a:gd name="connsiteY1" fmla="*/ 6207 h 15139"/>
                <a:gd name="connsiteX2" fmla="*/ 15896 w 15139"/>
                <a:gd name="connsiteY2" fmla="*/ 10370 h 15139"/>
                <a:gd name="connsiteX3" fmla="*/ 14155 w 15139"/>
                <a:gd name="connsiteY3" fmla="*/ 13247 h 15139"/>
                <a:gd name="connsiteX4" fmla="*/ 8932 w 15139"/>
                <a:gd name="connsiteY4" fmla="*/ 11127 h 15139"/>
                <a:gd name="connsiteX5" fmla="*/ 7494 w 15139"/>
                <a:gd name="connsiteY5" fmla="*/ 9992 h 15139"/>
                <a:gd name="connsiteX6" fmla="*/ 5677 w 15139"/>
                <a:gd name="connsiteY6" fmla="*/ 8099 h 15139"/>
                <a:gd name="connsiteX7" fmla="*/ 711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5" y="5677"/>
                  </a:moveTo>
                  <a:cubicBezTo>
                    <a:pt x="8629" y="5828"/>
                    <a:pt x="10143" y="6131"/>
                    <a:pt x="11657" y="6207"/>
                  </a:cubicBezTo>
                  <a:cubicBezTo>
                    <a:pt x="14382" y="6283"/>
                    <a:pt x="15291" y="8175"/>
                    <a:pt x="15896" y="10370"/>
                  </a:cubicBezTo>
                  <a:cubicBezTo>
                    <a:pt x="16275" y="11733"/>
                    <a:pt x="15291" y="12641"/>
                    <a:pt x="14155" y="13247"/>
                  </a:cubicBezTo>
                  <a:cubicBezTo>
                    <a:pt x="11657" y="14458"/>
                    <a:pt x="10143" y="13247"/>
                    <a:pt x="8932" y="11127"/>
                  </a:cubicBezTo>
                  <a:cubicBezTo>
                    <a:pt x="8629" y="10673"/>
                    <a:pt x="8024" y="10370"/>
                    <a:pt x="7494" y="9992"/>
                  </a:cubicBezTo>
                  <a:cubicBezTo>
                    <a:pt x="6889" y="9310"/>
                    <a:pt x="6359" y="8629"/>
                    <a:pt x="5677" y="8099"/>
                  </a:cubicBezTo>
                  <a:cubicBezTo>
                    <a:pt x="6207" y="7191"/>
                    <a:pt x="6661" y="6434"/>
                    <a:pt x="7115" y="5677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4" name="任意多边形: 形状 1083"/>
            <p:cNvSpPr/>
            <p:nvPr/>
          </p:nvSpPr>
          <p:spPr>
            <a:xfrm>
              <a:off x="6355948" y="2618307"/>
              <a:ext cx="15139" cy="15139"/>
            </a:xfrm>
            <a:custGeom>
              <a:avLst/>
              <a:gdLst>
                <a:gd name="connsiteX0" fmla="*/ 11143 w 15139"/>
                <a:gd name="connsiteY0" fmla="*/ 8296 h 15139"/>
                <a:gd name="connsiteX1" fmla="*/ 11067 w 15139"/>
                <a:gd name="connsiteY1" fmla="*/ 10491 h 15139"/>
                <a:gd name="connsiteX2" fmla="*/ 6071 w 15139"/>
                <a:gd name="connsiteY2" fmla="*/ 9507 h 15139"/>
                <a:gd name="connsiteX3" fmla="*/ 6828 w 15139"/>
                <a:gd name="connsiteY3" fmla="*/ 6177 h 15139"/>
                <a:gd name="connsiteX4" fmla="*/ 11143 w 15139"/>
                <a:gd name="connsiteY4" fmla="*/ 8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43" y="8296"/>
                  </a:moveTo>
                  <a:cubicBezTo>
                    <a:pt x="11143" y="9053"/>
                    <a:pt x="11143" y="9810"/>
                    <a:pt x="11067" y="10491"/>
                  </a:cubicBezTo>
                  <a:cubicBezTo>
                    <a:pt x="8796" y="13368"/>
                    <a:pt x="7282" y="11551"/>
                    <a:pt x="6071" y="9507"/>
                  </a:cubicBezTo>
                  <a:cubicBezTo>
                    <a:pt x="5314" y="8296"/>
                    <a:pt x="5693" y="6858"/>
                    <a:pt x="6828" y="6177"/>
                  </a:cubicBezTo>
                  <a:cubicBezTo>
                    <a:pt x="9250" y="4738"/>
                    <a:pt x="10158" y="6706"/>
                    <a:pt x="11143" y="8296"/>
                  </a:cubicBezTo>
                  <a:close/>
                </a:path>
              </a:pathLst>
            </a:custGeom>
            <a:solidFill>
              <a:srgbClr val="F7C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5" name="任意多边形: 形状 1084"/>
            <p:cNvSpPr/>
            <p:nvPr/>
          </p:nvSpPr>
          <p:spPr>
            <a:xfrm>
              <a:off x="6348016" y="2602013"/>
              <a:ext cx="15139" cy="7570"/>
            </a:xfrm>
            <a:custGeom>
              <a:avLst/>
              <a:gdLst>
                <a:gd name="connsiteX0" fmla="*/ 5677 w 15139"/>
                <a:gd name="connsiteY0" fmla="*/ 7785 h 7569"/>
                <a:gd name="connsiteX1" fmla="*/ 13247 w 15139"/>
                <a:gd name="connsiteY1" fmla="*/ 5741 h 7569"/>
                <a:gd name="connsiteX2" fmla="*/ 5677 w 15139"/>
                <a:gd name="connsiteY2" fmla="*/ 77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785"/>
                  </a:moveTo>
                  <a:cubicBezTo>
                    <a:pt x="7494" y="4530"/>
                    <a:pt x="10598" y="6120"/>
                    <a:pt x="13247" y="5741"/>
                  </a:cubicBezTo>
                  <a:cubicBezTo>
                    <a:pt x="11354" y="8693"/>
                    <a:pt x="8251" y="7331"/>
                    <a:pt x="5677" y="7785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6" name="任意多边形: 形状 1085"/>
            <p:cNvSpPr/>
            <p:nvPr/>
          </p:nvSpPr>
          <p:spPr>
            <a:xfrm>
              <a:off x="6363230" y="260397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510" y="7267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7" name="任意多边形: 形状 1086"/>
            <p:cNvSpPr/>
            <p:nvPr/>
          </p:nvSpPr>
          <p:spPr>
            <a:xfrm>
              <a:off x="6355585" y="2599521"/>
              <a:ext cx="7570" cy="7570"/>
            </a:xfrm>
            <a:custGeom>
              <a:avLst/>
              <a:gdLst>
                <a:gd name="connsiteX0" fmla="*/ 5677 w 7569"/>
                <a:gd name="connsiteY0" fmla="*/ 8233 h 7569"/>
                <a:gd name="connsiteX1" fmla="*/ 5677 w 7569"/>
                <a:gd name="connsiteY1" fmla="*/ 6341 h 7569"/>
                <a:gd name="connsiteX2" fmla="*/ 7494 w 7569"/>
                <a:gd name="connsiteY2" fmla="*/ 6265 h 7569"/>
                <a:gd name="connsiteX3" fmla="*/ 7645 w 7569"/>
                <a:gd name="connsiteY3" fmla="*/ 6416 h 7569"/>
                <a:gd name="connsiteX4" fmla="*/ 5677 w 7569"/>
                <a:gd name="connsiteY4" fmla="*/ 82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233"/>
                  </a:moveTo>
                  <a:cubicBezTo>
                    <a:pt x="5677" y="7628"/>
                    <a:pt x="5677" y="6946"/>
                    <a:pt x="5677" y="6341"/>
                  </a:cubicBezTo>
                  <a:cubicBezTo>
                    <a:pt x="6283" y="5508"/>
                    <a:pt x="6889" y="5433"/>
                    <a:pt x="7494" y="6265"/>
                  </a:cubicBezTo>
                  <a:lnTo>
                    <a:pt x="7645" y="6416"/>
                  </a:lnTo>
                  <a:cubicBezTo>
                    <a:pt x="7343" y="7400"/>
                    <a:pt x="6737" y="8082"/>
                    <a:pt x="5677" y="8233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8" name="任意多边形: 形状 1087"/>
            <p:cNvSpPr/>
            <p:nvPr/>
          </p:nvSpPr>
          <p:spPr>
            <a:xfrm>
              <a:off x="6368824" y="2443950"/>
              <a:ext cx="45417" cy="60556"/>
            </a:xfrm>
            <a:custGeom>
              <a:avLst/>
              <a:gdLst>
                <a:gd name="connsiteX0" fmla="*/ 39976 w 45417"/>
                <a:gd name="connsiteY0" fmla="*/ 7948 h 60556"/>
                <a:gd name="connsiteX1" fmla="*/ 46713 w 45417"/>
                <a:gd name="connsiteY1" fmla="*/ 12490 h 60556"/>
                <a:gd name="connsiteX2" fmla="*/ 43760 w 45417"/>
                <a:gd name="connsiteY2" fmla="*/ 19378 h 60556"/>
                <a:gd name="connsiteX3" fmla="*/ 29302 w 45417"/>
                <a:gd name="connsiteY3" fmla="*/ 17864 h 60556"/>
                <a:gd name="connsiteX4" fmla="*/ 33693 w 45417"/>
                <a:gd name="connsiteY4" fmla="*/ 34593 h 60556"/>
                <a:gd name="connsiteX5" fmla="*/ 38613 w 45417"/>
                <a:gd name="connsiteY5" fmla="*/ 43222 h 60556"/>
                <a:gd name="connsiteX6" fmla="*/ 35888 w 45417"/>
                <a:gd name="connsiteY6" fmla="*/ 47310 h 60556"/>
                <a:gd name="connsiteX7" fmla="*/ 36872 w 45417"/>
                <a:gd name="connsiteY7" fmla="*/ 48521 h 60556"/>
                <a:gd name="connsiteX8" fmla="*/ 34299 w 45417"/>
                <a:gd name="connsiteY8" fmla="*/ 55560 h 60556"/>
                <a:gd name="connsiteX9" fmla="*/ 34299 w 45417"/>
                <a:gd name="connsiteY9" fmla="*/ 55560 h 60556"/>
                <a:gd name="connsiteX10" fmla="*/ 27637 w 45417"/>
                <a:gd name="connsiteY10" fmla="*/ 56620 h 60556"/>
                <a:gd name="connsiteX11" fmla="*/ 22717 w 45417"/>
                <a:gd name="connsiteY11" fmla="*/ 55333 h 60556"/>
                <a:gd name="connsiteX12" fmla="*/ 22793 w 45417"/>
                <a:gd name="connsiteY12" fmla="*/ 52987 h 60556"/>
                <a:gd name="connsiteX13" fmla="*/ 24534 w 45417"/>
                <a:gd name="connsiteY13" fmla="*/ 50186 h 60556"/>
                <a:gd name="connsiteX14" fmla="*/ 11060 w 45417"/>
                <a:gd name="connsiteY14" fmla="*/ 41708 h 60556"/>
                <a:gd name="connsiteX15" fmla="*/ 7048 w 45417"/>
                <a:gd name="connsiteY15" fmla="*/ 38453 h 60556"/>
                <a:gd name="connsiteX16" fmla="*/ 7124 w 45417"/>
                <a:gd name="connsiteY16" fmla="*/ 34744 h 60556"/>
                <a:gd name="connsiteX17" fmla="*/ 15905 w 45417"/>
                <a:gd name="connsiteY17" fmla="*/ 22027 h 60556"/>
                <a:gd name="connsiteX18" fmla="*/ 18630 w 45417"/>
                <a:gd name="connsiteY18" fmla="*/ 19832 h 60556"/>
                <a:gd name="connsiteX19" fmla="*/ 35358 w 45417"/>
                <a:gd name="connsiteY19" fmla="*/ 5677 h 60556"/>
                <a:gd name="connsiteX20" fmla="*/ 39143 w 45417"/>
                <a:gd name="connsiteY20" fmla="*/ 7040 h 60556"/>
                <a:gd name="connsiteX21" fmla="*/ 39976 w 45417"/>
                <a:gd name="connsiteY21" fmla="*/ 794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60556">
                  <a:moveTo>
                    <a:pt x="39976" y="7948"/>
                  </a:moveTo>
                  <a:cubicBezTo>
                    <a:pt x="38764" y="14155"/>
                    <a:pt x="43231" y="12944"/>
                    <a:pt x="46713" y="12490"/>
                  </a:cubicBezTo>
                  <a:cubicBezTo>
                    <a:pt x="47015" y="15745"/>
                    <a:pt x="43079" y="16502"/>
                    <a:pt x="43760" y="19378"/>
                  </a:cubicBezTo>
                  <a:cubicBezTo>
                    <a:pt x="39370" y="24071"/>
                    <a:pt x="35055" y="22406"/>
                    <a:pt x="29302" y="17864"/>
                  </a:cubicBezTo>
                  <a:cubicBezTo>
                    <a:pt x="31422" y="24525"/>
                    <a:pt x="33239" y="29446"/>
                    <a:pt x="33693" y="34593"/>
                  </a:cubicBezTo>
                  <a:cubicBezTo>
                    <a:pt x="34828" y="37772"/>
                    <a:pt x="37478" y="40043"/>
                    <a:pt x="38613" y="43222"/>
                  </a:cubicBezTo>
                  <a:cubicBezTo>
                    <a:pt x="39067" y="45493"/>
                    <a:pt x="38083" y="46931"/>
                    <a:pt x="35888" y="47310"/>
                  </a:cubicBezTo>
                  <a:cubicBezTo>
                    <a:pt x="34753" y="48748"/>
                    <a:pt x="37251" y="47612"/>
                    <a:pt x="36872" y="48521"/>
                  </a:cubicBezTo>
                  <a:cubicBezTo>
                    <a:pt x="38537" y="51851"/>
                    <a:pt x="36797" y="53820"/>
                    <a:pt x="34299" y="55560"/>
                  </a:cubicBezTo>
                  <a:lnTo>
                    <a:pt x="34299" y="55560"/>
                  </a:lnTo>
                  <a:cubicBezTo>
                    <a:pt x="32255" y="57150"/>
                    <a:pt x="29832" y="56242"/>
                    <a:pt x="27637" y="56620"/>
                  </a:cubicBezTo>
                  <a:cubicBezTo>
                    <a:pt x="25972" y="56242"/>
                    <a:pt x="24004" y="56923"/>
                    <a:pt x="22717" y="55333"/>
                  </a:cubicBezTo>
                  <a:cubicBezTo>
                    <a:pt x="22414" y="54577"/>
                    <a:pt x="22414" y="53744"/>
                    <a:pt x="22793" y="52987"/>
                  </a:cubicBezTo>
                  <a:cubicBezTo>
                    <a:pt x="23398" y="52078"/>
                    <a:pt x="24155" y="51170"/>
                    <a:pt x="24534" y="50186"/>
                  </a:cubicBezTo>
                  <a:cubicBezTo>
                    <a:pt x="20068" y="47234"/>
                    <a:pt x="16207" y="43449"/>
                    <a:pt x="11060" y="41708"/>
                  </a:cubicBezTo>
                  <a:cubicBezTo>
                    <a:pt x="9243" y="41178"/>
                    <a:pt x="7881" y="40194"/>
                    <a:pt x="7048" y="38453"/>
                  </a:cubicBezTo>
                  <a:cubicBezTo>
                    <a:pt x="6821" y="37166"/>
                    <a:pt x="7427" y="35804"/>
                    <a:pt x="7124" y="34744"/>
                  </a:cubicBezTo>
                  <a:cubicBezTo>
                    <a:pt x="5231" y="27099"/>
                    <a:pt x="3036" y="19454"/>
                    <a:pt x="15905" y="22027"/>
                  </a:cubicBezTo>
                  <a:cubicBezTo>
                    <a:pt x="17267" y="22254"/>
                    <a:pt x="18554" y="20816"/>
                    <a:pt x="18630" y="19832"/>
                  </a:cubicBezTo>
                  <a:cubicBezTo>
                    <a:pt x="19462" y="9462"/>
                    <a:pt x="29454" y="9992"/>
                    <a:pt x="35358" y="5677"/>
                  </a:cubicBezTo>
                  <a:cubicBezTo>
                    <a:pt x="36721" y="5829"/>
                    <a:pt x="37932" y="6283"/>
                    <a:pt x="39143" y="7040"/>
                  </a:cubicBezTo>
                  <a:cubicBezTo>
                    <a:pt x="39446" y="7267"/>
                    <a:pt x="39673" y="7570"/>
                    <a:pt x="39976" y="7948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9" name="任意多边形: 形状 1088"/>
            <p:cNvSpPr/>
            <p:nvPr/>
          </p:nvSpPr>
          <p:spPr>
            <a:xfrm>
              <a:off x="6391437" y="2417683"/>
              <a:ext cx="30278" cy="37848"/>
            </a:xfrm>
            <a:custGeom>
              <a:avLst/>
              <a:gdLst>
                <a:gd name="connsiteX0" fmla="*/ 23039 w 30278"/>
                <a:gd name="connsiteY0" fmla="*/ 5677 h 37847"/>
                <a:gd name="connsiteX1" fmla="*/ 28035 w 30278"/>
                <a:gd name="connsiteY1" fmla="*/ 12868 h 37847"/>
                <a:gd name="connsiteX2" fmla="*/ 31138 w 30278"/>
                <a:gd name="connsiteY2" fmla="*/ 23920 h 37847"/>
                <a:gd name="connsiteX3" fmla="*/ 26975 w 30278"/>
                <a:gd name="connsiteY3" fmla="*/ 29748 h 37847"/>
                <a:gd name="connsiteX4" fmla="*/ 21222 w 30278"/>
                <a:gd name="connsiteY4" fmla="*/ 34214 h 37847"/>
                <a:gd name="connsiteX5" fmla="*/ 17438 w 30278"/>
                <a:gd name="connsiteY5" fmla="*/ 34290 h 37847"/>
                <a:gd name="connsiteX6" fmla="*/ 17362 w 30278"/>
                <a:gd name="connsiteY6" fmla="*/ 34214 h 37847"/>
                <a:gd name="connsiteX7" fmla="*/ 21903 w 30278"/>
                <a:gd name="connsiteY7" fmla="*/ 25585 h 37847"/>
                <a:gd name="connsiteX8" fmla="*/ 22661 w 30278"/>
                <a:gd name="connsiteY8" fmla="*/ 25207 h 37847"/>
                <a:gd name="connsiteX9" fmla="*/ 21677 w 30278"/>
                <a:gd name="connsiteY9" fmla="*/ 25661 h 37847"/>
                <a:gd name="connsiteX10" fmla="*/ 13955 w 30278"/>
                <a:gd name="connsiteY10" fmla="*/ 31414 h 37847"/>
                <a:gd name="connsiteX11" fmla="*/ 8960 w 30278"/>
                <a:gd name="connsiteY11" fmla="*/ 26418 h 37847"/>
                <a:gd name="connsiteX12" fmla="*/ 7824 w 30278"/>
                <a:gd name="connsiteY12" fmla="*/ 19681 h 37847"/>
                <a:gd name="connsiteX13" fmla="*/ 14713 w 30278"/>
                <a:gd name="connsiteY13" fmla="*/ 13247 h 37847"/>
                <a:gd name="connsiteX14" fmla="*/ 20692 w 30278"/>
                <a:gd name="connsiteY14" fmla="*/ 9992 h 37847"/>
                <a:gd name="connsiteX15" fmla="*/ 23039 w 30278"/>
                <a:gd name="connsiteY15" fmla="*/ 5677 h 37847"/>
                <a:gd name="connsiteX16" fmla="*/ 23039 w 30278"/>
                <a:gd name="connsiteY16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3039" y="5677"/>
                  </a:moveTo>
                  <a:cubicBezTo>
                    <a:pt x="26370" y="6888"/>
                    <a:pt x="28489" y="10295"/>
                    <a:pt x="28035" y="12868"/>
                  </a:cubicBezTo>
                  <a:cubicBezTo>
                    <a:pt x="27202" y="17410"/>
                    <a:pt x="25461" y="20514"/>
                    <a:pt x="31138" y="23920"/>
                  </a:cubicBezTo>
                  <a:cubicBezTo>
                    <a:pt x="34091" y="25736"/>
                    <a:pt x="29473" y="29976"/>
                    <a:pt x="26975" y="29748"/>
                  </a:cubicBezTo>
                  <a:cubicBezTo>
                    <a:pt x="22887" y="29370"/>
                    <a:pt x="22509" y="31868"/>
                    <a:pt x="21222" y="34214"/>
                  </a:cubicBezTo>
                  <a:cubicBezTo>
                    <a:pt x="19935" y="34214"/>
                    <a:pt x="18649" y="34290"/>
                    <a:pt x="17438" y="34290"/>
                  </a:cubicBezTo>
                  <a:lnTo>
                    <a:pt x="17362" y="34214"/>
                  </a:lnTo>
                  <a:cubicBezTo>
                    <a:pt x="15924" y="29748"/>
                    <a:pt x="19178" y="27780"/>
                    <a:pt x="21903" y="25585"/>
                  </a:cubicBezTo>
                  <a:cubicBezTo>
                    <a:pt x="22736" y="24677"/>
                    <a:pt x="22131" y="26342"/>
                    <a:pt x="22661" y="25207"/>
                  </a:cubicBezTo>
                  <a:cubicBezTo>
                    <a:pt x="22206" y="25131"/>
                    <a:pt x="22055" y="25661"/>
                    <a:pt x="21677" y="25661"/>
                  </a:cubicBezTo>
                  <a:cubicBezTo>
                    <a:pt x="18724" y="27099"/>
                    <a:pt x="17740" y="31035"/>
                    <a:pt x="13955" y="31414"/>
                  </a:cubicBezTo>
                  <a:cubicBezTo>
                    <a:pt x="10776" y="31338"/>
                    <a:pt x="11079" y="27629"/>
                    <a:pt x="8960" y="26418"/>
                  </a:cubicBezTo>
                  <a:cubicBezTo>
                    <a:pt x="7067" y="24450"/>
                    <a:pt x="3283" y="22784"/>
                    <a:pt x="7824" y="19681"/>
                  </a:cubicBezTo>
                  <a:cubicBezTo>
                    <a:pt x="14410" y="22179"/>
                    <a:pt x="11457" y="14307"/>
                    <a:pt x="14713" y="13247"/>
                  </a:cubicBezTo>
                  <a:cubicBezTo>
                    <a:pt x="16756" y="12263"/>
                    <a:pt x="20314" y="14079"/>
                    <a:pt x="20692" y="9992"/>
                  </a:cubicBezTo>
                  <a:cubicBezTo>
                    <a:pt x="21071" y="8327"/>
                    <a:pt x="21752" y="6813"/>
                    <a:pt x="23039" y="5677"/>
                  </a:cubicBezTo>
                  <a:lnTo>
                    <a:pt x="23039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0" name="任意多边形: 形状 1089"/>
            <p:cNvSpPr/>
            <p:nvPr/>
          </p:nvSpPr>
          <p:spPr>
            <a:xfrm>
              <a:off x="6388210" y="2451822"/>
              <a:ext cx="22709" cy="30278"/>
            </a:xfrm>
            <a:custGeom>
              <a:avLst/>
              <a:gdLst>
                <a:gd name="connsiteX0" fmla="*/ 12944 w 22708"/>
                <a:gd name="connsiteY0" fmla="*/ 26645 h 30278"/>
                <a:gd name="connsiteX1" fmla="*/ 9992 w 22708"/>
                <a:gd name="connsiteY1" fmla="*/ 25206 h 30278"/>
                <a:gd name="connsiteX2" fmla="*/ 10219 w 22708"/>
                <a:gd name="connsiteY2" fmla="*/ 14836 h 30278"/>
                <a:gd name="connsiteX3" fmla="*/ 5677 w 22708"/>
                <a:gd name="connsiteY3" fmla="*/ 14458 h 30278"/>
                <a:gd name="connsiteX4" fmla="*/ 13928 w 22708"/>
                <a:gd name="connsiteY4" fmla="*/ 5677 h 30278"/>
                <a:gd name="connsiteX5" fmla="*/ 24298 w 22708"/>
                <a:gd name="connsiteY5" fmla="*/ 11430 h 30278"/>
                <a:gd name="connsiteX6" fmla="*/ 24298 w 22708"/>
                <a:gd name="connsiteY6" fmla="*/ 13322 h 30278"/>
                <a:gd name="connsiteX7" fmla="*/ 16502 w 22708"/>
                <a:gd name="connsiteY7" fmla="*/ 27932 h 30278"/>
                <a:gd name="connsiteX8" fmla="*/ 12944 w 22708"/>
                <a:gd name="connsiteY8" fmla="*/ 2664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44" y="26645"/>
                  </a:moveTo>
                  <a:cubicBezTo>
                    <a:pt x="11733" y="26569"/>
                    <a:pt x="9689" y="25509"/>
                    <a:pt x="9992" y="25206"/>
                  </a:cubicBezTo>
                  <a:cubicBezTo>
                    <a:pt x="14155" y="21725"/>
                    <a:pt x="6737" y="18167"/>
                    <a:pt x="10219" y="14836"/>
                  </a:cubicBezTo>
                  <a:cubicBezTo>
                    <a:pt x="9084" y="14761"/>
                    <a:pt x="7948" y="14609"/>
                    <a:pt x="5677" y="14458"/>
                  </a:cubicBezTo>
                  <a:cubicBezTo>
                    <a:pt x="8478" y="11430"/>
                    <a:pt x="10900" y="8932"/>
                    <a:pt x="13928" y="5677"/>
                  </a:cubicBezTo>
                  <a:cubicBezTo>
                    <a:pt x="13626" y="16729"/>
                    <a:pt x="20287" y="11127"/>
                    <a:pt x="24298" y="11430"/>
                  </a:cubicBezTo>
                  <a:cubicBezTo>
                    <a:pt x="24298" y="12036"/>
                    <a:pt x="24298" y="12641"/>
                    <a:pt x="24298" y="13322"/>
                  </a:cubicBezTo>
                  <a:cubicBezTo>
                    <a:pt x="18849" y="16729"/>
                    <a:pt x="22406" y="24828"/>
                    <a:pt x="16502" y="27932"/>
                  </a:cubicBezTo>
                  <a:cubicBezTo>
                    <a:pt x="15139" y="28083"/>
                    <a:pt x="13928" y="27629"/>
                    <a:pt x="12944" y="26645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1" name="任意多边形: 形状 1090"/>
            <p:cNvSpPr/>
            <p:nvPr/>
          </p:nvSpPr>
          <p:spPr>
            <a:xfrm>
              <a:off x="6399160" y="2459467"/>
              <a:ext cx="22709" cy="30278"/>
            </a:xfrm>
            <a:custGeom>
              <a:avLst/>
              <a:gdLst>
                <a:gd name="connsiteX0" fmla="*/ 5778 w 22708"/>
                <a:gd name="connsiteY0" fmla="*/ 18999 h 30278"/>
                <a:gd name="connsiteX1" fmla="*/ 13348 w 22708"/>
                <a:gd name="connsiteY1" fmla="*/ 5677 h 30278"/>
                <a:gd name="connsiteX2" fmla="*/ 17208 w 22708"/>
                <a:gd name="connsiteY2" fmla="*/ 24677 h 30278"/>
                <a:gd name="connsiteX3" fmla="*/ 9563 w 22708"/>
                <a:gd name="connsiteY3" fmla="*/ 28461 h 30278"/>
                <a:gd name="connsiteX4" fmla="*/ 8731 w 22708"/>
                <a:gd name="connsiteY4" fmla="*/ 27629 h 30278"/>
                <a:gd name="connsiteX5" fmla="*/ 5778 w 22708"/>
                <a:gd name="connsiteY5" fmla="*/ 189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78" y="18999"/>
                  </a:moveTo>
                  <a:cubicBezTo>
                    <a:pt x="7368" y="14003"/>
                    <a:pt x="6611" y="7721"/>
                    <a:pt x="13348" y="5677"/>
                  </a:cubicBezTo>
                  <a:cubicBezTo>
                    <a:pt x="10245" y="17259"/>
                    <a:pt x="10245" y="17259"/>
                    <a:pt x="17208" y="24677"/>
                  </a:cubicBezTo>
                  <a:cubicBezTo>
                    <a:pt x="14635" y="25963"/>
                    <a:pt x="12137" y="27250"/>
                    <a:pt x="9563" y="28461"/>
                  </a:cubicBezTo>
                  <a:cubicBezTo>
                    <a:pt x="9261" y="28159"/>
                    <a:pt x="9033" y="27932"/>
                    <a:pt x="8731" y="27629"/>
                  </a:cubicBezTo>
                  <a:cubicBezTo>
                    <a:pt x="8049" y="24677"/>
                    <a:pt x="5097" y="22482"/>
                    <a:pt x="5778" y="1899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2" name="任意多边形: 形状 1091"/>
            <p:cNvSpPr/>
            <p:nvPr/>
          </p:nvSpPr>
          <p:spPr>
            <a:xfrm>
              <a:off x="6397445" y="2481816"/>
              <a:ext cx="15139" cy="22709"/>
            </a:xfrm>
            <a:custGeom>
              <a:avLst/>
              <a:gdLst>
                <a:gd name="connsiteX0" fmla="*/ 5677 w 15139"/>
                <a:gd name="connsiteY0" fmla="*/ 17618 h 22708"/>
                <a:gd name="connsiteX1" fmla="*/ 5677 w 15139"/>
                <a:gd name="connsiteY1" fmla="*/ 9973 h 22708"/>
                <a:gd name="connsiteX2" fmla="*/ 5677 w 15139"/>
                <a:gd name="connsiteY2" fmla="*/ 9973 h 22708"/>
                <a:gd name="connsiteX3" fmla="*/ 9462 w 15139"/>
                <a:gd name="connsiteY3" fmla="*/ 6188 h 22708"/>
                <a:gd name="connsiteX4" fmla="*/ 11354 w 15139"/>
                <a:gd name="connsiteY4" fmla="*/ 6188 h 22708"/>
                <a:gd name="connsiteX5" fmla="*/ 11354 w 15139"/>
                <a:gd name="connsiteY5" fmla="*/ 6188 h 22708"/>
                <a:gd name="connsiteX6" fmla="*/ 15215 w 15139"/>
                <a:gd name="connsiteY6" fmla="*/ 9973 h 22708"/>
                <a:gd name="connsiteX7" fmla="*/ 15442 w 15139"/>
                <a:gd name="connsiteY7" fmla="*/ 13985 h 22708"/>
                <a:gd name="connsiteX8" fmla="*/ 5677 w 15139"/>
                <a:gd name="connsiteY8" fmla="*/ 1761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618"/>
                  </a:moveTo>
                  <a:cubicBezTo>
                    <a:pt x="6434" y="15045"/>
                    <a:pt x="9386" y="12546"/>
                    <a:pt x="5677" y="9973"/>
                  </a:cubicBezTo>
                  <a:lnTo>
                    <a:pt x="5677" y="9973"/>
                  </a:lnTo>
                  <a:cubicBezTo>
                    <a:pt x="6964" y="8686"/>
                    <a:pt x="8175" y="7475"/>
                    <a:pt x="9462" y="6188"/>
                  </a:cubicBezTo>
                  <a:cubicBezTo>
                    <a:pt x="10068" y="5507"/>
                    <a:pt x="10749" y="5507"/>
                    <a:pt x="11354" y="6188"/>
                  </a:cubicBezTo>
                  <a:lnTo>
                    <a:pt x="11354" y="6188"/>
                  </a:lnTo>
                  <a:cubicBezTo>
                    <a:pt x="12641" y="7475"/>
                    <a:pt x="13928" y="8686"/>
                    <a:pt x="15215" y="9973"/>
                  </a:cubicBezTo>
                  <a:cubicBezTo>
                    <a:pt x="16426" y="11260"/>
                    <a:pt x="15215" y="12698"/>
                    <a:pt x="15442" y="13985"/>
                  </a:cubicBezTo>
                  <a:cubicBezTo>
                    <a:pt x="12414" y="16028"/>
                    <a:pt x="9159" y="17164"/>
                    <a:pt x="5677" y="17618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3" name="任意多边形: 形状 1092"/>
            <p:cNvSpPr/>
            <p:nvPr/>
          </p:nvSpPr>
          <p:spPr>
            <a:xfrm>
              <a:off x="6405871" y="2486112"/>
              <a:ext cx="15139" cy="15139"/>
            </a:xfrm>
            <a:custGeom>
              <a:avLst/>
              <a:gdLst>
                <a:gd name="connsiteX0" fmla="*/ 6940 w 15139"/>
                <a:gd name="connsiteY0" fmla="*/ 9689 h 15139"/>
                <a:gd name="connsiteX1" fmla="*/ 6713 w 15139"/>
                <a:gd name="connsiteY1" fmla="*/ 5677 h 15139"/>
                <a:gd name="connsiteX2" fmla="*/ 10498 w 15139"/>
                <a:gd name="connsiteY2" fmla="*/ 5677 h 15139"/>
                <a:gd name="connsiteX3" fmla="*/ 10952 w 15139"/>
                <a:gd name="connsiteY3" fmla="*/ 6964 h 15139"/>
                <a:gd name="connsiteX4" fmla="*/ 10498 w 15139"/>
                <a:gd name="connsiteY4" fmla="*/ 7570 h 15139"/>
                <a:gd name="connsiteX5" fmla="*/ 6940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40" y="9689"/>
                  </a:moveTo>
                  <a:cubicBezTo>
                    <a:pt x="4366" y="8478"/>
                    <a:pt x="6486" y="7040"/>
                    <a:pt x="6713" y="5677"/>
                  </a:cubicBezTo>
                  <a:cubicBezTo>
                    <a:pt x="8000" y="5677"/>
                    <a:pt x="9286" y="5677"/>
                    <a:pt x="10498" y="5677"/>
                  </a:cubicBezTo>
                  <a:cubicBezTo>
                    <a:pt x="10952" y="6131"/>
                    <a:pt x="11103" y="6510"/>
                    <a:pt x="10952" y="6964"/>
                  </a:cubicBezTo>
                  <a:cubicBezTo>
                    <a:pt x="10800" y="7342"/>
                    <a:pt x="10649" y="7570"/>
                    <a:pt x="10498" y="7570"/>
                  </a:cubicBezTo>
                  <a:cubicBezTo>
                    <a:pt x="9741" y="9008"/>
                    <a:pt x="8454" y="9462"/>
                    <a:pt x="6940" y="968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4" name="任意多边形: 形状 1093"/>
            <p:cNvSpPr/>
            <p:nvPr/>
          </p:nvSpPr>
          <p:spPr>
            <a:xfrm>
              <a:off x="6410574" y="2478427"/>
              <a:ext cx="7570" cy="7570"/>
            </a:xfrm>
            <a:custGeom>
              <a:avLst/>
              <a:gdLst>
                <a:gd name="connsiteX0" fmla="*/ 7308 w 7569"/>
                <a:gd name="connsiteY0" fmla="*/ 7533 h 7569"/>
                <a:gd name="connsiteX1" fmla="*/ 6324 w 7569"/>
                <a:gd name="connsiteY1" fmla="*/ 8139 h 7569"/>
                <a:gd name="connsiteX2" fmla="*/ 5794 w 7569"/>
                <a:gd name="connsiteY2" fmla="*/ 6549 h 7569"/>
                <a:gd name="connsiteX3" fmla="*/ 6475 w 7569"/>
                <a:gd name="connsiteY3" fmla="*/ 6095 h 7569"/>
                <a:gd name="connsiteX4" fmla="*/ 7308 w 7569"/>
                <a:gd name="connsiteY4" fmla="*/ 75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308" y="7533"/>
                  </a:moveTo>
                  <a:cubicBezTo>
                    <a:pt x="7005" y="7761"/>
                    <a:pt x="6627" y="7912"/>
                    <a:pt x="6324" y="8139"/>
                  </a:cubicBezTo>
                  <a:cubicBezTo>
                    <a:pt x="6173" y="7609"/>
                    <a:pt x="6021" y="7079"/>
                    <a:pt x="5794" y="6549"/>
                  </a:cubicBezTo>
                  <a:cubicBezTo>
                    <a:pt x="5492" y="5565"/>
                    <a:pt x="5794" y="5414"/>
                    <a:pt x="6475" y="6095"/>
                  </a:cubicBezTo>
                  <a:cubicBezTo>
                    <a:pt x="6930" y="6549"/>
                    <a:pt x="7081" y="7079"/>
                    <a:pt x="7308" y="7533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5" name="任意多边形: 形状 1094"/>
            <p:cNvSpPr/>
            <p:nvPr/>
          </p:nvSpPr>
          <p:spPr>
            <a:xfrm>
              <a:off x="6410692" y="24861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5753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5677"/>
                    <a:pt x="6964" y="5753"/>
                    <a:pt x="7645" y="5753"/>
                  </a:cubicBezTo>
                  <a:cubicBezTo>
                    <a:pt x="7040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6" name="任意多边形: 形状 1095"/>
            <p:cNvSpPr/>
            <p:nvPr/>
          </p:nvSpPr>
          <p:spPr>
            <a:xfrm>
              <a:off x="6325988" y="2265536"/>
              <a:ext cx="22709" cy="37848"/>
            </a:xfrm>
            <a:custGeom>
              <a:avLst/>
              <a:gdLst>
                <a:gd name="connsiteX0" fmla="*/ 18091 w 22708"/>
                <a:gd name="connsiteY0" fmla="*/ 21043 h 37847"/>
                <a:gd name="connsiteX1" fmla="*/ 19984 w 22708"/>
                <a:gd name="connsiteY1" fmla="*/ 23011 h 37847"/>
                <a:gd name="connsiteX2" fmla="*/ 20135 w 22708"/>
                <a:gd name="connsiteY2" fmla="*/ 26720 h 37847"/>
                <a:gd name="connsiteX3" fmla="*/ 20135 w 22708"/>
                <a:gd name="connsiteY3" fmla="*/ 26720 h 37847"/>
                <a:gd name="connsiteX4" fmla="*/ 18318 w 22708"/>
                <a:gd name="connsiteY4" fmla="*/ 28613 h 37847"/>
                <a:gd name="connsiteX5" fmla="*/ 18242 w 22708"/>
                <a:gd name="connsiteY5" fmla="*/ 28688 h 37847"/>
                <a:gd name="connsiteX6" fmla="*/ 14458 w 22708"/>
                <a:gd name="connsiteY6" fmla="*/ 32473 h 37847"/>
                <a:gd name="connsiteX7" fmla="*/ 5677 w 22708"/>
                <a:gd name="connsiteY7" fmla="*/ 20135 h 37847"/>
                <a:gd name="connsiteX8" fmla="*/ 10749 w 22708"/>
                <a:gd name="connsiteY8" fmla="*/ 5677 h 37847"/>
                <a:gd name="connsiteX9" fmla="*/ 18167 w 22708"/>
                <a:gd name="connsiteY9" fmla="*/ 15290 h 37847"/>
                <a:gd name="connsiteX10" fmla="*/ 14761 w 22708"/>
                <a:gd name="connsiteY10" fmla="*/ 19075 h 37847"/>
                <a:gd name="connsiteX11" fmla="*/ 18091 w 22708"/>
                <a:gd name="connsiteY11" fmla="*/ 2104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18091" y="21043"/>
                  </a:moveTo>
                  <a:cubicBezTo>
                    <a:pt x="18697" y="21725"/>
                    <a:pt x="19302" y="22330"/>
                    <a:pt x="19984" y="23011"/>
                  </a:cubicBezTo>
                  <a:cubicBezTo>
                    <a:pt x="20059" y="24222"/>
                    <a:pt x="20059" y="25434"/>
                    <a:pt x="20135" y="26720"/>
                  </a:cubicBezTo>
                  <a:lnTo>
                    <a:pt x="20135" y="26720"/>
                  </a:lnTo>
                  <a:cubicBezTo>
                    <a:pt x="19454" y="27250"/>
                    <a:pt x="18848" y="27932"/>
                    <a:pt x="18318" y="28613"/>
                  </a:cubicBezTo>
                  <a:lnTo>
                    <a:pt x="18242" y="28688"/>
                  </a:lnTo>
                  <a:cubicBezTo>
                    <a:pt x="16956" y="29975"/>
                    <a:pt x="15745" y="31186"/>
                    <a:pt x="14458" y="32473"/>
                  </a:cubicBezTo>
                  <a:cubicBezTo>
                    <a:pt x="13852" y="24904"/>
                    <a:pt x="13852" y="24904"/>
                    <a:pt x="5677" y="20135"/>
                  </a:cubicBezTo>
                  <a:cubicBezTo>
                    <a:pt x="13625" y="17259"/>
                    <a:pt x="11279" y="11203"/>
                    <a:pt x="10749" y="5677"/>
                  </a:cubicBezTo>
                  <a:cubicBezTo>
                    <a:pt x="15215" y="7342"/>
                    <a:pt x="17183" y="10976"/>
                    <a:pt x="18167" y="15290"/>
                  </a:cubicBezTo>
                  <a:cubicBezTo>
                    <a:pt x="16577" y="16123"/>
                    <a:pt x="15139" y="17107"/>
                    <a:pt x="14761" y="19075"/>
                  </a:cubicBezTo>
                  <a:cubicBezTo>
                    <a:pt x="13928" y="22784"/>
                    <a:pt x="16047" y="21876"/>
                    <a:pt x="18091" y="21043"/>
                  </a:cubicBezTo>
                  <a:close/>
                </a:path>
              </a:pathLst>
            </a:custGeom>
            <a:solidFill>
              <a:srgbClr val="F7D5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7" name="任意多边形: 形状 1096"/>
            <p:cNvSpPr/>
            <p:nvPr/>
          </p:nvSpPr>
          <p:spPr>
            <a:xfrm>
              <a:off x="6329340" y="2295088"/>
              <a:ext cx="7570" cy="15139"/>
            </a:xfrm>
            <a:custGeom>
              <a:avLst/>
              <a:gdLst>
                <a:gd name="connsiteX0" fmla="*/ 9138 w 7569"/>
                <a:gd name="connsiteY0" fmla="*/ 6631 h 15139"/>
                <a:gd name="connsiteX1" fmla="*/ 7094 w 7569"/>
                <a:gd name="connsiteY1" fmla="*/ 10264 h 15139"/>
                <a:gd name="connsiteX2" fmla="*/ 5959 w 7569"/>
                <a:gd name="connsiteY2" fmla="*/ 6176 h 15139"/>
                <a:gd name="connsiteX3" fmla="*/ 9138 w 7569"/>
                <a:gd name="connsiteY3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138" y="6631"/>
                  </a:moveTo>
                  <a:cubicBezTo>
                    <a:pt x="9138" y="8220"/>
                    <a:pt x="8911" y="9734"/>
                    <a:pt x="7094" y="10264"/>
                  </a:cubicBezTo>
                  <a:cubicBezTo>
                    <a:pt x="6867" y="8826"/>
                    <a:pt x="4975" y="7615"/>
                    <a:pt x="5959" y="6176"/>
                  </a:cubicBezTo>
                  <a:cubicBezTo>
                    <a:pt x="6867" y="4890"/>
                    <a:pt x="8003" y="6479"/>
                    <a:pt x="9138" y="6631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8" name="任意多边形: 形状 1097"/>
            <p:cNvSpPr/>
            <p:nvPr/>
          </p:nvSpPr>
          <p:spPr>
            <a:xfrm>
              <a:off x="6332789" y="2292256"/>
              <a:ext cx="7570" cy="15139"/>
            </a:xfrm>
            <a:custGeom>
              <a:avLst/>
              <a:gdLst>
                <a:gd name="connsiteX0" fmla="*/ 7657 w 7569"/>
                <a:gd name="connsiteY0" fmla="*/ 5677 h 15139"/>
                <a:gd name="connsiteX1" fmla="*/ 5690 w 7569"/>
                <a:gd name="connsiteY1" fmla="*/ 9462 h 15139"/>
                <a:gd name="connsiteX2" fmla="*/ 765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57" y="5677"/>
                  </a:moveTo>
                  <a:cubicBezTo>
                    <a:pt x="7582" y="7267"/>
                    <a:pt x="7355" y="8705"/>
                    <a:pt x="5690" y="9462"/>
                  </a:cubicBezTo>
                  <a:cubicBezTo>
                    <a:pt x="5614" y="7797"/>
                    <a:pt x="5841" y="6358"/>
                    <a:pt x="7657" y="5677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9" name="任意多边形: 形状 1098"/>
            <p:cNvSpPr/>
            <p:nvPr/>
          </p:nvSpPr>
          <p:spPr>
            <a:xfrm>
              <a:off x="6363319" y="2292635"/>
              <a:ext cx="45417" cy="37848"/>
            </a:xfrm>
            <a:custGeom>
              <a:avLst/>
              <a:gdLst>
                <a:gd name="connsiteX0" fmla="*/ 7178 w 45417"/>
                <a:gd name="connsiteY0" fmla="*/ 14988 h 37847"/>
                <a:gd name="connsiteX1" fmla="*/ 5740 w 45417"/>
                <a:gd name="connsiteY1" fmla="*/ 11127 h 37847"/>
                <a:gd name="connsiteX2" fmla="*/ 14294 w 45417"/>
                <a:gd name="connsiteY2" fmla="*/ 5677 h 37847"/>
                <a:gd name="connsiteX3" fmla="*/ 41696 w 45417"/>
                <a:gd name="connsiteY3" fmla="*/ 24223 h 37847"/>
                <a:gd name="connsiteX4" fmla="*/ 34353 w 45417"/>
                <a:gd name="connsiteY4" fmla="*/ 35880 h 37847"/>
                <a:gd name="connsiteX5" fmla="*/ 18911 w 45417"/>
                <a:gd name="connsiteY5" fmla="*/ 22330 h 37847"/>
                <a:gd name="connsiteX6" fmla="*/ 18835 w 45417"/>
                <a:gd name="connsiteY6" fmla="*/ 22179 h 37847"/>
                <a:gd name="connsiteX7" fmla="*/ 15126 w 45417"/>
                <a:gd name="connsiteY7" fmla="*/ 16577 h 37847"/>
                <a:gd name="connsiteX8" fmla="*/ 15051 w 45417"/>
                <a:gd name="connsiteY8" fmla="*/ 16502 h 37847"/>
                <a:gd name="connsiteX9" fmla="*/ 7557 w 45417"/>
                <a:gd name="connsiteY9" fmla="*/ 14609 h 37847"/>
                <a:gd name="connsiteX10" fmla="*/ 7178 w 45417"/>
                <a:gd name="connsiteY10" fmla="*/ 1498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17" h="37847">
                  <a:moveTo>
                    <a:pt x="7178" y="14988"/>
                  </a:moveTo>
                  <a:cubicBezTo>
                    <a:pt x="5589" y="14155"/>
                    <a:pt x="5589" y="12641"/>
                    <a:pt x="5740" y="11127"/>
                  </a:cubicBezTo>
                  <a:cubicBezTo>
                    <a:pt x="10055" y="12036"/>
                    <a:pt x="11417" y="8024"/>
                    <a:pt x="14294" y="5677"/>
                  </a:cubicBezTo>
                  <a:cubicBezTo>
                    <a:pt x="21788" y="14382"/>
                    <a:pt x="31931" y="19075"/>
                    <a:pt x="41696" y="24223"/>
                  </a:cubicBezTo>
                  <a:cubicBezTo>
                    <a:pt x="43664" y="30884"/>
                    <a:pt x="38289" y="32852"/>
                    <a:pt x="34353" y="35880"/>
                  </a:cubicBezTo>
                  <a:cubicBezTo>
                    <a:pt x="26102" y="34895"/>
                    <a:pt x="22620" y="28462"/>
                    <a:pt x="18911" y="22330"/>
                  </a:cubicBezTo>
                  <a:lnTo>
                    <a:pt x="18835" y="22179"/>
                  </a:lnTo>
                  <a:cubicBezTo>
                    <a:pt x="18230" y="19908"/>
                    <a:pt x="16867" y="18091"/>
                    <a:pt x="15126" y="16577"/>
                  </a:cubicBezTo>
                  <a:lnTo>
                    <a:pt x="15051" y="16502"/>
                  </a:lnTo>
                  <a:cubicBezTo>
                    <a:pt x="13461" y="12338"/>
                    <a:pt x="10358" y="14004"/>
                    <a:pt x="7557" y="14609"/>
                  </a:cubicBezTo>
                  <a:lnTo>
                    <a:pt x="7178" y="14988"/>
                  </a:ln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0" name="任意多边形: 形状 1099"/>
            <p:cNvSpPr/>
            <p:nvPr/>
          </p:nvSpPr>
          <p:spPr>
            <a:xfrm>
              <a:off x="6399262" y="2324427"/>
              <a:ext cx="22709" cy="37848"/>
            </a:xfrm>
            <a:custGeom>
              <a:avLst/>
              <a:gdLst>
                <a:gd name="connsiteX0" fmla="*/ 7645 w 22708"/>
                <a:gd name="connsiteY0" fmla="*/ 38075 h 37847"/>
                <a:gd name="connsiteX1" fmla="*/ 7040 w 22708"/>
                <a:gd name="connsiteY1" fmla="*/ 20438 h 37847"/>
                <a:gd name="connsiteX2" fmla="*/ 5677 w 22708"/>
                <a:gd name="connsiteY2" fmla="*/ 15290 h 37847"/>
                <a:gd name="connsiteX3" fmla="*/ 7267 w 22708"/>
                <a:gd name="connsiteY3" fmla="*/ 12338 h 37847"/>
                <a:gd name="connsiteX4" fmla="*/ 10522 w 22708"/>
                <a:gd name="connsiteY4" fmla="*/ 9159 h 37847"/>
                <a:gd name="connsiteX5" fmla="*/ 12263 w 22708"/>
                <a:gd name="connsiteY5" fmla="*/ 7645 h 37847"/>
                <a:gd name="connsiteX6" fmla="*/ 15139 w 22708"/>
                <a:gd name="connsiteY6" fmla="*/ 5677 h 37847"/>
                <a:gd name="connsiteX7" fmla="*/ 20740 w 22708"/>
                <a:gd name="connsiteY7" fmla="*/ 16804 h 37847"/>
                <a:gd name="connsiteX8" fmla="*/ 18394 w 22708"/>
                <a:gd name="connsiteY8" fmla="*/ 23465 h 37847"/>
                <a:gd name="connsiteX9" fmla="*/ 13625 w 22708"/>
                <a:gd name="connsiteY9" fmla="*/ 30505 h 37847"/>
                <a:gd name="connsiteX10" fmla="*/ 12338 w 22708"/>
                <a:gd name="connsiteY10" fmla="*/ 35350 h 37847"/>
                <a:gd name="connsiteX11" fmla="*/ 7645 w 22708"/>
                <a:gd name="connsiteY11" fmla="*/ 3807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7645" y="38075"/>
                  </a:moveTo>
                  <a:cubicBezTo>
                    <a:pt x="5980" y="32246"/>
                    <a:pt x="6813" y="26342"/>
                    <a:pt x="7040" y="20438"/>
                  </a:cubicBezTo>
                  <a:cubicBezTo>
                    <a:pt x="7115" y="18318"/>
                    <a:pt x="6207" y="16956"/>
                    <a:pt x="5677" y="15290"/>
                  </a:cubicBezTo>
                  <a:cubicBezTo>
                    <a:pt x="5829" y="14079"/>
                    <a:pt x="6434" y="13171"/>
                    <a:pt x="7267" y="12338"/>
                  </a:cubicBezTo>
                  <a:cubicBezTo>
                    <a:pt x="8402" y="11279"/>
                    <a:pt x="9462" y="10294"/>
                    <a:pt x="10522" y="9159"/>
                  </a:cubicBezTo>
                  <a:cubicBezTo>
                    <a:pt x="11052" y="8629"/>
                    <a:pt x="11657" y="8099"/>
                    <a:pt x="12263" y="7645"/>
                  </a:cubicBezTo>
                  <a:cubicBezTo>
                    <a:pt x="13171" y="6888"/>
                    <a:pt x="14079" y="6131"/>
                    <a:pt x="15139" y="5677"/>
                  </a:cubicBezTo>
                  <a:cubicBezTo>
                    <a:pt x="18621" y="8478"/>
                    <a:pt x="15442" y="14155"/>
                    <a:pt x="20740" y="16804"/>
                  </a:cubicBezTo>
                  <a:cubicBezTo>
                    <a:pt x="23693" y="18318"/>
                    <a:pt x="17183" y="20438"/>
                    <a:pt x="18394" y="23465"/>
                  </a:cubicBezTo>
                  <a:cubicBezTo>
                    <a:pt x="14003" y="23920"/>
                    <a:pt x="15669" y="28537"/>
                    <a:pt x="13625" y="30505"/>
                  </a:cubicBezTo>
                  <a:cubicBezTo>
                    <a:pt x="11354" y="31641"/>
                    <a:pt x="12490" y="33609"/>
                    <a:pt x="12338" y="35350"/>
                  </a:cubicBezTo>
                  <a:cubicBezTo>
                    <a:pt x="12036" y="38529"/>
                    <a:pt x="10749" y="39891"/>
                    <a:pt x="7645" y="3807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1" name="任意多边形: 形状 1100"/>
            <p:cNvSpPr/>
            <p:nvPr/>
          </p:nvSpPr>
          <p:spPr>
            <a:xfrm>
              <a:off x="6387923" y="2347514"/>
              <a:ext cx="30278" cy="22709"/>
            </a:xfrm>
            <a:custGeom>
              <a:avLst/>
              <a:gdLst>
                <a:gd name="connsiteX0" fmla="*/ 18984 w 30278"/>
                <a:gd name="connsiteY0" fmla="*/ 14988 h 22708"/>
                <a:gd name="connsiteX1" fmla="*/ 22315 w 30278"/>
                <a:gd name="connsiteY1" fmla="*/ 10370 h 22708"/>
                <a:gd name="connsiteX2" fmla="*/ 25040 w 30278"/>
                <a:gd name="connsiteY2" fmla="*/ 7570 h 22708"/>
                <a:gd name="connsiteX3" fmla="*/ 28522 w 30278"/>
                <a:gd name="connsiteY3" fmla="*/ 12944 h 22708"/>
                <a:gd name="connsiteX4" fmla="*/ 26629 w 30278"/>
                <a:gd name="connsiteY4" fmla="*/ 16956 h 22708"/>
                <a:gd name="connsiteX5" fmla="*/ 20801 w 30278"/>
                <a:gd name="connsiteY5" fmla="*/ 20589 h 22708"/>
                <a:gd name="connsiteX6" fmla="*/ 9749 w 30278"/>
                <a:gd name="connsiteY6" fmla="*/ 17107 h 22708"/>
                <a:gd name="connsiteX7" fmla="*/ 7630 w 30278"/>
                <a:gd name="connsiteY7" fmla="*/ 18773 h 22708"/>
                <a:gd name="connsiteX8" fmla="*/ 6721 w 30278"/>
                <a:gd name="connsiteY8" fmla="*/ 18848 h 22708"/>
                <a:gd name="connsiteX9" fmla="*/ 5813 w 30278"/>
                <a:gd name="connsiteY9" fmla="*/ 18848 h 22708"/>
                <a:gd name="connsiteX10" fmla="*/ 13761 w 30278"/>
                <a:gd name="connsiteY10" fmla="*/ 5677 h 22708"/>
                <a:gd name="connsiteX11" fmla="*/ 18984 w 30278"/>
                <a:gd name="connsiteY11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8984" y="14988"/>
                  </a:moveTo>
                  <a:cubicBezTo>
                    <a:pt x="22087" y="14836"/>
                    <a:pt x="23299" y="13247"/>
                    <a:pt x="22315" y="10370"/>
                  </a:cubicBezTo>
                  <a:cubicBezTo>
                    <a:pt x="21255" y="7418"/>
                    <a:pt x="23147" y="7570"/>
                    <a:pt x="25040" y="7570"/>
                  </a:cubicBezTo>
                  <a:cubicBezTo>
                    <a:pt x="24813" y="10294"/>
                    <a:pt x="24359" y="13095"/>
                    <a:pt x="28522" y="12944"/>
                  </a:cubicBezTo>
                  <a:cubicBezTo>
                    <a:pt x="29808" y="15139"/>
                    <a:pt x="27764" y="15820"/>
                    <a:pt x="26629" y="16956"/>
                  </a:cubicBezTo>
                  <a:cubicBezTo>
                    <a:pt x="23980" y="17031"/>
                    <a:pt x="21028" y="16653"/>
                    <a:pt x="20801" y="20589"/>
                  </a:cubicBezTo>
                  <a:cubicBezTo>
                    <a:pt x="16713" y="20740"/>
                    <a:pt x="13913" y="16880"/>
                    <a:pt x="9749" y="17107"/>
                  </a:cubicBezTo>
                  <a:cubicBezTo>
                    <a:pt x="8992" y="17561"/>
                    <a:pt x="8160" y="18016"/>
                    <a:pt x="7630" y="18773"/>
                  </a:cubicBezTo>
                  <a:lnTo>
                    <a:pt x="6721" y="18848"/>
                  </a:lnTo>
                  <a:lnTo>
                    <a:pt x="5813" y="18848"/>
                  </a:lnTo>
                  <a:cubicBezTo>
                    <a:pt x="4526" y="12187"/>
                    <a:pt x="12777" y="12187"/>
                    <a:pt x="13761" y="5677"/>
                  </a:cubicBezTo>
                  <a:cubicBezTo>
                    <a:pt x="16335" y="9311"/>
                    <a:pt x="13231" y="15063"/>
                    <a:pt x="18984" y="14988"/>
                  </a:cubicBezTo>
                  <a:close/>
                </a:path>
              </a:pathLst>
            </a:custGeom>
            <a:solidFill>
              <a:srgbClr val="F6CD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2" name="任意多边形: 形状 1101"/>
            <p:cNvSpPr/>
            <p:nvPr/>
          </p:nvSpPr>
          <p:spPr>
            <a:xfrm>
              <a:off x="6391692" y="2311256"/>
              <a:ext cx="22709" cy="22709"/>
            </a:xfrm>
            <a:custGeom>
              <a:avLst/>
              <a:gdLst>
                <a:gd name="connsiteX0" fmla="*/ 5677 w 22708"/>
                <a:gd name="connsiteY0" fmla="*/ 17031 h 22708"/>
                <a:gd name="connsiteX1" fmla="*/ 13247 w 22708"/>
                <a:gd name="connsiteY1" fmla="*/ 5677 h 22708"/>
                <a:gd name="connsiteX2" fmla="*/ 20892 w 22708"/>
                <a:gd name="connsiteY2" fmla="*/ 13020 h 22708"/>
                <a:gd name="connsiteX3" fmla="*/ 20514 w 22708"/>
                <a:gd name="connsiteY3" fmla="*/ 13852 h 22708"/>
                <a:gd name="connsiteX4" fmla="*/ 19000 w 22708"/>
                <a:gd name="connsiteY4" fmla="*/ 14912 h 22708"/>
                <a:gd name="connsiteX5" fmla="*/ 16577 w 22708"/>
                <a:gd name="connsiteY5" fmla="*/ 16199 h 22708"/>
                <a:gd name="connsiteX6" fmla="*/ 14761 w 22708"/>
                <a:gd name="connsiteY6" fmla="*/ 16653 h 22708"/>
                <a:gd name="connsiteX7" fmla="*/ 12944 w 22708"/>
                <a:gd name="connsiteY7" fmla="*/ 16880 h 22708"/>
                <a:gd name="connsiteX8" fmla="*/ 10219 w 22708"/>
                <a:gd name="connsiteY8" fmla="*/ 17637 h 22708"/>
                <a:gd name="connsiteX9" fmla="*/ 9310 w 22708"/>
                <a:gd name="connsiteY9" fmla="*/ 17940 h 22708"/>
                <a:gd name="connsiteX10" fmla="*/ 7343 w 22708"/>
                <a:gd name="connsiteY10" fmla="*/ 18016 h 22708"/>
                <a:gd name="connsiteX11" fmla="*/ 6434 w 22708"/>
                <a:gd name="connsiteY11" fmla="*/ 17637 h 22708"/>
                <a:gd name="connsiteX12" fmla="*/ 5677 w 22708"/>
                <a:gd name="connsiteY12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5677" y="17031"/>
                  </a:moveTo>
                  <a:cubicBezTo>
                    <a:pt x="7343" y="12641"/>
                    <a:pt x="12414" y="10597"/>
                    <a:pt x="13247" y="5677"/>
                  </a:cubicBezTo>
                  <a:cubicBezTo>
                    <a:pt x="17713" y="6131"/>
                    <a:pt x="20362" y="8554"/>
                    <a:pt x="20892" y="13020"/>
                  </a:cubicBezTo>
                  <a:cubicBezTo>
                    <a:pt x="20892" y="13020"/>
                    <a:pt x="20514" y="13852"/>
                    <a:pt x="20514" y="13852"/>
                  </a:cubicBezTo>
                  <a:cubicBezTo>
                    <a:pt x="20059" y="14307"/>
                    <a:pt x="19530" y="14609"/>
                    <a:pt x="19000" y="14912"/>
                  </a:cubicBezTo>
                  <a:cubicBezTo>
                    <a:pt x="18167" y="15366"/>
                    <a:pt x="17410" y="15896"/>
                    <a:pt x="16577" y="16199"/>
                  </a:cubicBezTo>
                  <a:cubicBezTo>
                    <a:pt x="15972" y="16426"/>
                    <a:pt x="15366" y="16577"/>
                    <a:pt x="14761" y="16653"/>
                  </a:cubicBezTo>
                  <a:cubicBezTo>
                    <a:pt x="14155" y="16804"/>
                    <a:pt x="13549" y="16880"/>
                    <a:pt x="12944" y="16880"/>
                  </a:cubicBezTo>
                  <a:cubicBezTo>
                    <a:pt x="12036" y="17031"/>
                    <a:pt x="11127" y="17334"/>
                    <a:pt x="10219" y="17637"/>
                  </a:cubicBezTo>
                  <a:cubicBezTo>
                    <a:pt x="9916" y="17788"/>
                    <a:pt x="9613" y="17864"/>
                    <a:pt x="9310" y="17940"/>
                  </a:cubicBezTo>
                  <a:cubicBezTo>
                    <a:pt x="8629" y="18091"/>
                    <a:pt x="8024" y="18091"/>
                    <a:pt x="7343" y="18016"/>
                  </a:cubicBezTo>
                  <a:cubicBezTo>
                    <a:pt x="7040" y="17864"/>
                    <a:pt x="6737" y="17788"/>
                    <a:pt x="6434" y="17637"/>
                  </a:cubicBezTo>
                  <a:cubicBezTo>
                    <a:pt x="6131" y="17561"/>
                    <a:pt x="5904" y="17259"/>
                    <a:pt x="5677" y="17031"/>
                  </a:cubicBezTo>
                  <a:close/>
                </a:path>
              </a:pathLst>
            </a:custGeom>
            <a:solidFill>
              <a:srgbClr val="F8D7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3" name="任意多边形: 形状 1102"/>
            <p:cNvSpPr/>
            <p:nvPr/>
          </p:nvSpPr>
          <p:spPr>
            <a:xfrm>
              <a:off x="6402191" y="2318674"/>
              <a:ext cx="15139" cy="15139"/>
            </a:xfrm>
            <a:custGeom>
              <a:avLst/>
              <a:gdLst>
                <a:gd name="connsiteX0" fmla="*/ 12286 w 15139"/>
                <a:gd name="connsiteY0" fmla="*/ 11506 h 15139"/>
                <a:gd name="connsiteX1" fmla="*/ 10393 w 15139"/>
                <a:gd name="connsiteY1" fmla="*/ 15366 h 15139"/>
                <a:gd name="connsiteX2" fmla="*/ 10318 w 15139"/>
                <a:gd name="connsiteY2" fmla="*/ 6131 h 15139"/>
                <a:gd name="connsiteX3" fmla="*/ 10393 w 15139"/>
                <a:gd name="connsiteY3" fmla="*/ 5677 h 15139"/>
                <a:gd name="connsiteX4" fmla="*/ 12286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286" y="11506"/>
                  </a:moveTo>
                  <a:cubicBezTo>
                    <a:pt x="12210" y="13095"/>
                    <a:pt x="12058" y="14609"/>
                    <a:pt x="10393" y="15366"/>
                  </a:cubicBezTo>
                  <a:cubicBezTo>
                    <a:pt x="1915" y="12338"/>
                    <a:pt x="6760" y="9235"/>
                    <a:pt x="10318" y="6131"/>
                  </a:cubicBezTo>
                  <a:lnTo>
                    <a:pt x="10393" y="5677"/>
                  </a:lnTo>
                  <a:cubicBezTo>
                    <a:pt x="12588" y="7115"/>
                    <a:pt x="12210" y="9386"/>
                    <a:pt x="12286" y="11506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4" name="任意多边形: 形状 1103"/>
            <p:cNvSpPr/>
            <p:nvPr/>
          </p:nvSpPr>
          <p:spPr>
            <a:xfrm>
              <a:off x="6408799" y="2353908"/>
              <a:ext cx="15139" cy="15139"/>
            </a:xfrm>
            <a:custGeom>
              <a:avLst/>
              <a:gdLst>
                <a:gd name="connsiteX0" fmla="*/ 5677 w 15139"/>
                <a:gd name="connsiteY0" fmla="*/ 10486 h 15139"/>
                <a:gd name="connsiteX1" fmla="*/ 7570 w 15139"/>
                <a:gd name="connsiteY1" fmla="*/ 6474 h 15139"/>
                <a:gd name="connsiteX2" fmla="*/ 10370 w 15139"/>
                <a:gd name="connsiteY2" fmla="*/ 7685 h 15139"/>
                <a:gd name="connsiteX3" fmla="*/ 5677 w 15139"/>
                <a:gd name="connsiteY3" fmla="*/ 104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0486"/>
                  </a:moveTo>
                  <a:cubicBezTo>
                    <a:pt x="6283" y="9123"/>
                    <a:pt x="6888" y="7836"/>
                    <a:pt x="7570" y="6474"/>
                  </a:cubicBezTo>
                  <a:cubicBezTo>
                    <a:pt x="9386" y="4733"/>
                    <a:pt x="10522" y="6171"/>
                    <a:pt x="10370" y="7685"/>
                  </a:cubicBezTo>
                  <a:cubicBezTo>
                    <a:pt x="10068" y="10259"/>
                    <a:pt x="7872" y="10637"/>
                    <a:pt x="5677" y="10486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5" name="任意多边形: 形状 1104"/>
            <p:cNvSpPr/>
            <p:nvPr/>
          </p:nvSpPr>
          <p:spPr>
            <a:xfrm>
              <a:off x="6364972" y="2309322"/>
              <a:ext cx="37848" cy="52987"/>
            </a:xfrm>
            <a:custGeom>
              <a:avLst/>
              <a:gdLst>
                <a:gd name="connsiteX0" fmla="*/ 17183 w 37847"/>
                <a:gd name="connsiteY0" fmla="*/ 5719 h 52986"/>
                <a:gd name="connsiteX1" fmla="*/ 22633 w 37847"/>
                <a:gd name="connsiteY1" fmla="*/ 9503 h 52986"/>
                <a:gd name="connsiteX2" fmla="*/ 26569 w 37847"/>
                <a:gd name="connsiteY2" fmla="*/ 13515 h 52986"/>
                <a:gd name="connsiteX3" fmla="*/ 32322 w 37847"/>
                <a:gd name="connsiteY3" fmla="*/ 18965 h 52986"/>
                <a:gd name="connsiteX4" fmla="*/ 32322 w 37847"/>
                <a:gd name="connsiteY4" fmla="*/ 18965 h 52986"/>
                <a:gd name="connsiteX5" fmla="*/ 33003 w 37847"/>
                <a:gd name="connsiteY5" fmla="*/ 20252 h 52986"/>
                <a:gd name="connsiteX6" fmla="*/ 32776 w 37847"/>
                <a:gd name="connsiteY6" fmla="*/ 21009 h 52986"/>
                <a:gd name="connsiteX7" fmla="*/ 29899 w 37847"/>
                <a:gd name="connsiteY7" fmla="*/ 23053 h 52986"/>
                <a:gd name="connsiteX8" fmla="*/ 27023 w 37847"/>
                <a:gd name="connsiteY8" fmla="*/ 25172 h 52986"/>
                <a:gd name="connsiteX9" fmla="*/ 32095 w 37847"/>
                <a:gd name="connsiteY9" fmla="*/ 32969 h 52986"/>
                <a:gd name="connsiteX10" fmla="*/ 34214 w 37847"/>
                <a:gd name="connsiteY10" fmla="*/ 34256 h 52986"/>
                <a:gd name="connsiteX11" fmla="*/ 32927 w 37847"/>
                <a:gd name="connsiteY11" fmla="*/ 42355 h 52986"/>
                <a:gd name="connsiteX12" fmla="*/ 30505 w 37847"/>
                <a:gd name="connsiteY12" fmla="*/ 44020 h 52986"/>
                <a:gd name="connsiteX13" fmla="*/ 21649 w 37847"/>
                <a:gd name="connsiteY13" fmla="*/ 50985 h 52986"/>
                <a:gd name="connsiteX14" fmla="*/ 18999 w 37847"/>
                <a:gd name="connsiteY14" fmla="*/ 53255 h 52986"/>
                <a:gd name="connsiteX15" fmla="*/ 17107 w 37847"/>
                <a:gd name="connsiteY15" fmla="*/ 51363 h 52986"/>
                <a:gd name="connsiteX16" fmla="*/ 15214 w 37847"/>
                <a:gd name="connsiteY16" fmla="*/ 47578 h 52986"/>
                <a:gd name="connsiteX17" fmla="*/ 12793 w 37847"/>
                <a:gd name="connsiteY17" fmla="*/ 43642 h 52986"/>
                <a:gd name="connsiteX18" fmla="*/ 9840 w 37847"/>
                <a:gd name="connsiteY18" fmla="*/ 45837 h 52986"/>
                <a:gd name="connsiteX19" fmla="*/ 8326 w 37847"/>
                <a:gd name="connsiteY19" fmla="*/ 40917 h 52986"/>
                <a:gd name="connsiteX20" fmla="*/ 11430 w 37847"/>
                <a:gd name="connsiteY20" fmla="*/ 36300 h 52986"/>
                <a:gd name="connsiteX21" fmla="*/ 11430 w 37847"/>
                <a:gd name="connsiteY21" fmla="*/ 26838 h 52986"/>
                <a:gd name="connsiteX22" fmla="*/ 6207 w 37847"/>
                <a:gd name="connsiteY22" fmla="*/ 21236 h 52986"/>
                <a:gd name="connsiteX23" fmla="*/ 5677 w 37847"/>
                <a:gd name="connsiteY23" fmla="*/ 15332 h 52986"/>
                <a:gd name="connsiteX24" fmla="*/ 5677 w 37847"/>
                <a:gd name="connsiteY24" fmla="*/ 15332 h 52986"/>
                <a:gd name="connsiteX25" fmla="*/ 11430 w 37847"/>
                <a:gd name="connsiteY25" fmla="*/ 13440 h 52986"/>
                <a:gd name="connsiteX26" fmla="*/ 17183 w 37847"/>
                <a:gd name="connsiteY26" fmla="*/ 571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52986">
                  <a:moveTo>
                    <a:pt x="17183" y="5719"/>
                  </a:moveTo>
                  <a:cubicBezTo>
                    <a:pt x="20286" y="5264"/>
                    <a:pt x="22784" y="8671"/>
                    <a:pt x="22633" y="9503"/>
                  </a:cubicBezTo>
                  <a:cubicBezTo>
                    <a:pt x="22027" y="13288"/>
                    <a:pt x="23844" y="13364"/>
                    <a:pt x="26569" y="13515"/>
                  </a:cubicBezTo>
                  <a:cubicBezTo>
                    <a:pt x="29824" y="13742"/>
                    <a:pt x="29899" y="17679"/>
                    <a:pt x="32322" y="18965"/>
                  </a:cubicBezTo>
                  <a:lnTo>
                    <a:pt x="32322" y="18965"/>
                  </a:lnTo>
                  <a:cubicBezTo>
                    <a:pt x="32776" y="19344"/>
                    <a:pt x="33003" y="19798"/>
                    <a:pt x="33003" y="20252"/>
                  </a:cubicBezTo>
                  <a:cubicBezTo>
                    <a:pt x="33003" y="20782"/>
                    <a:pt x="32927" y="21009"/>
                    <a:pt x="32776" y="21009"/>
                  </a:cubicBezTo>
                  <a:cubicBezTo>
                    <a:pt x="31943" y="21918"/>
                    <a:pt x="30883" y="22447"/>
                    <a:pt x="29899" y="23053"/>
                  </a:cubicBezTo>
                  <a:cubicBezTo>
                    <a:pt x="28915" y="23658"/>
                    <a:pt x="27932" y="24415"/>
                    <a:pt x="27023" y="25172"/>
                  </a:cubicBezTo>
                  <a:cubicBezTo>
                    <a:pt x="23768" y="31001"/>
                    <a:pt x="29369" y="31077"/>
                    <a:pt x="32095" y="32969"/>
                  </a:cubicBezTo>
                  <a:cubicBezTo>
                    <a:pt x="32927" y="33196"/>
                    <a:pt x="33609" y="33650"/>
                    <a:pt x="34214" y="34256"/>
                  </a:cubicBezTo>
                  <a:cubicBezTo>
                    <a:pt x="34138" y="36981"/>
                    <a:pt x="34744" y="39857"/>
                    <a:pt x="32927" y="42355"/>
                  </a:cubicBezTo>
                  <a:cubicBezTo>
                    <a:pt x="32322" y="43188"/>
                    <a:pt x="32397" y="44172"/>
                    <a:pt x="30505" y="44020"/>
                  </a:cubicBezTo>
                  <a:cubicBezTo>
                    <a:pt x="22179" y="43112"/>
                    <a:pt x="22254" y="43263"/>
                    <a:pt x="21649" y="50985"/>
                  </a:cubicBezTo>
                  <a:cubicBezTo>
                    <a:pt x="21573" y="51817"/>
                    <a:pt x="19907" y="52498"/>
                    <a:pt x="18999" y="53255"/>
                  </a:cubicBezTo>
                  <a:cubicBezTo>
                    <a:pt x="18394" y="52574"/>
                    <a:pt x="17788" y="51969"/>
                    <a:pt x="17107" y="51363"/>
                  </a:cubicBezTo>
                  <a:cubicBezTo>
                    <a:pt x="17031" y="49773"/>
                    <a:pt x="16880" y="48259"/>
                    <a:pt x="15214" y="47578"/>
                  </a:cubicBezTo>
                  <a:cubicBezTo>
                    <a:pt x="14458" y="46216"/>
                    <a:pt x="16880" y="42885"/>
                    <a:pt x="12793" y="43642"/>
                  </a:cubicBezTo>
                  <a:cubicBezTo>
                    <a:pt x="11430" y="43869"/>
                    <a:pt x="11808" y="47351"/>
                    <a:pt x="9840" y="45837"/>
                  </a:cubicBezTo>
                  <a:cubicBezTo>
                    <a:pt x="8629" y="44929"/>
                    <a:pt x="7266" y="42885"/>
                    <a:pt x="8326" y="40917"/>
                  </a:cubicBezTo>
                  <a:cubicBezTo>
                    <a:pt x="9159" y="39252"/>
                    <a:pt x="10370" y="37814"/>
                    <a:pt x="11430" y="36300"/>
                  </a:cubicBezTo>
                  <a:cubicBezTo>
                    <a:pt x="22633" y="33196"/>
                    <a:pt x="13171" y="29941"/>
                    <a:pt x="11430" y="26838"/>
                  </a:cubicBezTo>
                  <a:cubicBezTo>
                    <a:pt x="10900" y="23961"/>
                    <a:pt x="11279" y="20404"/>
                    <a:pt x="6207" y="21236"/>
                  </a:cubicBezTo>
                  <a:cubicBezTo>
                    <a:pt x="5374" y="21388"/>
                    <a:pt x="5904" y="17376"/>
                    <a:pt x="5677" y="15332"/>
                  </a:cubicBezTo>
                  <a:lnTo>
                    <a:pt x="5677" y="15332"/>
                  </a:lnTo>
                  <a:cubicBezTo>
                    <a:pt x="7570" y="14651"/>
                    <a:pt x="9235" y="13213"/>
                    <a:pt x="11430" y="13440"/>
                  </a:cubicBezTo>
                  <a:cubicBezTo>
                    <a:pt x="9991" y="8217"/>
                    <a:pt x="14988" y="7990"/>
                    <a:pt x="17183" y="5719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6" name="任意多边形: 形状 1105"/>
            <p:cNvSpPr/>
            <p:nvPr/>
          </p:nvSpPr>
          <p:spPr>
            <a:xfrm>
              <a:off x="6339009" y="2316117"/>
              <a:ext cx="30278" cy="30278"/>
            </a:xfrm>
            <a:custGeom>
              <a:avLst/>
              <a:gdLst>
                <a:gd name="connsiteX0" fmla="*/ 18394 w 30278"/>
                <a:gd name="connsiteY0" fmla="*/ 10354 h 30278"/>
                <a:gd name="connsiteX1" fmla="*/ 25357 w 30278"/>
                <a:gd name="connsiteY1" fmla="*/ 27007 h 30278"/>
                <a:gd name="connsiteX2" fmla="*/ 22329 w 30278"/>
                <a:gd name="connsiteY2" fmla="*/ 29202 h 30278"/>
                <a:gd name="connsiteX3" fmla="*/ 21043 w 30278"/>
                <a:gd name="connsiteY3" fmla="*/ 28975 h 30278"/>
                <a:gd name="connsiteX4" fmla="*/ 8023 w 30278"/>
                <a:gd name="connsiteY4" fmla="*/ 24736 h 30278"/>
                <a:gd name="connsiteX5" fmla="*/ 6282 w 30278"/>
                <a:gd name="connsiteY5" fmla="*/ 22844 h 30278"/>
                <a:gd name="connsiteX6" fmla="*/ 5904 w 30278"/>
                <a:gd name="connsiteY6" fmla="*/ 12776 h 30278"/>
                <a:gd name="connsiteX7" fmla="*/ 16652 w 30278"/>
                <a:gd name="connsiteY7" fmla="*/ 8234 h 30278"/>
                <a:gd name="connsiteX8" fmla="*/ 18394 w 30278"/>
                <a:gd name="connsiteY8" fmla="*/ 103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18394" y="10354"/>
                  </a:moveTo>
                  <a:cubicBezTo>
                    <a:pt x="21043" y="15728"/>
                    <a:pt x="20513" y="22389"/>
                    <a:pt x="25357" y="27007"/>
                  </a:cubicBezTo>
                  <a:cubicBezTo>
                    <a:pt x="26568" y="28142"/>
                    <a:pt x="23843" y="28975"/>
                    <a:pt x="22329" y="29202"/>
                  </a:cubicBezTo>
                  <a:cubicBezTo>
                    <a:pt x="21951" y="29126"/>
                    <a:pt x="21497" y="29051"/>
                    <a:pt x="21043" y="28975"/>
                  </a:cubicBezTo>
                  <a:cubicBezTo>
                    <a:pt x="17864" y="24131"/>
                    <a:pt x="12716" y="25190"/>
                    <a:pt x="8023" y="24736"/>
                  </a:cubicBezTo>
                  <a:cubicBezTo>
                    <a:pt x="7190" y="24282"/>
                    <a:pt x="6660" y="23676"/>
                    <a:pt x="6282" y="22844"/>
                  </a:cubicBezTo>
                  <a:cubicBezTo>
                    <a:pt x="5601" y="19513"/>
                    <a:pt x="5525" y="16182"/>
                    <a:pt x="5904" y="12776"/>
                  </a:cubicBezTo>
                  <a:cubicBezTo>
                    <a:pt x="6888" y="4828"/>
                    <a:pt x="9007" y="3920"/>
                    <a:pt x="16652" y="8234"/>
                  </a:cubicBezTo>
                  <a:cubicBezTo>
                    <a:pt x="17334" y="8916"/>
                    <a:pt x="17864" y="9597"/>
                    <a:pt x="18394" y="10354"/>
                  </a:cubicBezTo>
                  <a:close/>
                </a:path>
              </a:pathLst>
            </a:custGeom>
            <a:solidFill>
              <a:srgbClr val="F4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7" name="任意多边形: 形状 1106"/>
            <p:cNvSpPr/>
            <p:nvPr/>
          </p:nvSpPr>
          <p:spPr>
            <a:xfrm>
              <a:off x="6368536" y="2330238"/>
              <a:ext cx="15139" cy="22709"/>
            </a:xfrm>
            <a:custGeom>
              <a:avLst/>
              <a:gdLst>
                <a:gd name="connsiteX0" fmla="*/ 7941 w 15139"/>
                <a:gd name="connsiteY0" fmla="*/ 5694 h 22708"/>
                <a:gd name="connsiteX1" fmla="*/ 14527 w 15139"/>
                <a:gd name="connsiteY1" fmla="*/ 8117 h 22708"/>
                <a:gd name="connsiteX2" fmla="*/ 15057 w 15139"/>
                <a:gd name="connsiteY2" fmla="*/ 16670 h 22708"/>
                <a:gd name="connsiteX3" fmla="*/ 7941 w 15139"/>
                <a:gd name="connsiteY3" fmla="*/ 15156 h 22708"/>
                <a:gd name="connsiteX4" fmla="*/ 6049 w 15139"/>
                <a:gd name="connsiteY4" fmla="*/ 9479 h 22708"/>
                <a:gd name="connsiteX5" fmla="*/ 7941 w 15139"/>
                <a:gd name="connsiteY5" fmla="*/ 5694 h 22708"/>
                <a:gd name="connsiteX6" fmla="*/ 7941 w 15139"/>
                <a:gd name="connsiteY6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941" y="5694"/>
                  </a:moveTo>
                  <a:cubicBezTo>
                    <a:pt x="10439" y="5694"/>
                    <a:pt x="13543" y="5316"/>
                    <a:pt x="14527" y="8117"/>
                  </a:cubicBezTo>
                  <a:cubicBezTo>
                    <a:pt x="15511" y="10766"/>
                    <a:pt x="18085" y="13491"/>
                    <a:pt x="15057" y="16670"/>
                  </a:cubicBezTo>
                  <a:cubicBezTo>
                    <a:pt x="11650" y="20228"/>
                    <a:pt x="10364" y="15459"/>
                    <a:pt x="7941" y="15156"/>
                  </a:cubicBezTo>
                  <a:cubicBezTo>
                    <a:pt x="7790" y="13113"/>
                    <a:pt x="8471" y="10766"/>
                    <a:pt x="6049" y="9479"/>
                  </a:cubicBezTo>
                  <a:cubicBezTo>
                    <a:pt x="4838" y="7284"/>
                    <a:pt x="6882" y="6754"/>
                    <a:pt x="7941" y="5694"/>
                  </a:cubicBezTo>
                  <a:lnTo>
                    <a:pt x="7941" y="5694"/>
                  </a:lnTo>
                  <a:close/>
                </a:path>
              </a:pathLst>
            </a:custGeom>
            <a:solidFill>
              <a:srgbClr val="F3B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8" name="任意多边形: 形状 1107"/>
            <p:cNvSpPr/>
            <p:nvPr/>
          </p:nvSpPr>
          <p:spPr>
            <a:xfrm>
              <a:off x="6361649" y="2330255"/>
              <a:ext cx="15139" cy="15139"/>
            </a:xfrm>
            <a:custGeom>
              <a:avLst/>
              <a:gdLst>
                <a:gd name="connsiteX0" fmla="*/ 14829 w 15139"/>
                <a:gd name="connsiteY0" fmla="*/ 5677 h 15139"/>
                <a:gd name="connsiteX1" fmla="*/ 12936 w 15139"/>
                <a:gd name="connsiteY1" fmla="*/ 9462 h 15139"/>
                <a:gd name="connsiteX2" fmla="*/ 7941 w 15139"/>
                <a:gd name="connsiteY2" fmla="*/ 15896 h 15139"/>
                <a:gd name="connsiteX3" fmla="*/ 1482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829" y="5677"/>
                  </a:moveTo>
                  <a:cubicBezTo>
                    <a:pt x="14223" y="6964"/>
                    <a:pt x="13542" y="8175"/>
                    <a:pt x="12936" y="9462"/>
                  </a:cubicBezTo>
                  <a:cubicBezTo>
                    <a:pt x="8092" y="9008"/>
                    <a:pt x="10211" y="14231"/>
                    <a:pt x="7941" y="15896"/>
                  </a:cubicBezTo>
                  <a:cubicBezTo>
                    <a:pt x="3928" y="8402"/>
                    <a:pt x="4686" y="7342"/>
                    <a:pt x="14829" y="5677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9" name="任意多边形: 形状 1108"/>
            <p:cNvSpPr/>
            <p:nvPr/>
          </p:nvSpPr>
          <p:spPr>
            <a:xfrm>
              <a:off x="6357478" y="2313148"/>
              <a:ext cx="15139" cy="15139"/>
            </a:xfrm>
            <a:custGeom>
              <a:avLst/>
              <a:gdLst>
                <a:gd name="connsiteX0" fmla="*/ 13247 w 15139"/>
                <a:gd name="connsiteY0" fmla="*/ 11279 h 15139"/>
                <a:gd name="connsiteX1" fmla="*/ 11354 w 15139"/>
                <a:gd name="connsiteY1" fmla="*/ 13171 h 15139"/>
                <a:gd name="connsiteX2" fmla="*/ 5677 w 15139"/>
                <a:gd name="connsiteY2" fmla="*/ 9386 h 15139"/>
                <a:gd name="connsiteX3" fmla="*/ 5677 w 15139"/>
                <a:gd name="connsiteY3" fmla="*/ 7570 h 15139"/>
                <a:gd name="connsiteX4" fmla="*/ 9462 w 15139"/>
                <a:gd name="connsiteY4" fmla="*/ 5677 h 15139"/>
                <a:gd name="connsiteX5" fmla="*/ 13247 w 15139"/>
                <a:gd name="connsiteY5" fmla="*/ 11279 h 15139"/>
                <a:gd name="connsiteX6" fmla="*/ 1324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1279"/>
                  </a:moveTo>
                  <a:cubicBezTo>
                    <a:pt x="12641" y="11884"/>
                    <a:pt x="11960" y="12565"/>
                    <a:pt x="11354" y="13171"/>
                  </a:cubicBezTo>
                  <a:cubicBezTo>
                    <a:pt x="4466" y="19378"/>
                    <a:pt x="7343" y="10976"/>
                    <a:pt x="5677" y="9386"/>
                  </a:cubicBezTo>
                  <a:cubicBezTo>
                    <a:pt x="5677" y="8781"/>
                    <a:pt x="5677" y="8175"/>
                    <a:pt x="5677" y="7570"/>
                  </a:cubicBezTo>
                  <a:cubicBezTo>
                    <a:pt x="6661" y="6434"/>
                    <a:pt x="8478" y="6813"/>
                    <a:pt x="9462" y="5677"/>
                  </a:cubicBezTo>
                  <a:cubicBezTo>
                    <a:pt x="13550" y="5677"/>
                    <a:pt x="13322" y="8554"/>
                    <a:pt x="13247" y="11279"/>
                  </a:cubicBezTo>
                  <a:lnTo>
                    <a:pt x="13247" y="11279"/>
                  </a:lnTo>
                  <a:close/>
                </a:path>
              </a:pathLst>
            </a:custGeom>
            <a:solidFill>
              <a:srgbClr val="F9DE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0" name="任意多边形: 形状 1109"/>
            <p:cNvSpPr/>
            <p:nvPr/>
          </p:nvSpPr>
          <p:spPr>
            <a:xfrm>
              <a:off x="6355629" y="2316857"/>
              <a:ext cx="15139" cy="15139"/>
            </a:xfrm>
            <a:custGeom>
              <a:avLst/>
              <a:gdLst>
                <a:gd name="connsiteX0" fmla="*/ 7526 w 15139"/>
                <a:gd name="connsiteY0" fmla="*/ 5677 h 15139"/>
                <a:gd name="connsiteX1" fmla="*/ 13203 w 15139"/>
                <a:gd name="connsiteY1" fmla="*/ 9462 h 15139"/>
                <a:gd name="connsiteX2" fmla="*/ 7451 w 15139"/>
                <a:gd name="connsiteY2" fmla="*/ 12792 h 15139"/>
                <a:gd name="connsiteX3" fmla="*/ 752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6" y="5677"/>
                  </a:moveTo>
                  <a:cubicBezTo>
                    <a:pt x="10176" y="5828"/>
                    <a:pt x="8208" y="12717"/>
                    <a:pt x="13203" y="9462"/>
                  </a:cubicBezTo>
                  <a:cubicBezTo>
                    <a:pt x="13052" y="13625"/>
                    <a:pt x="10024" y="14155"/>
                    <a:pt x="7451" y="12792"/>
                  </a:cubicBezTo>
                  <a:cubicBezTo>
                    <a:pt x="3817" y="10900"/>
                    <a:pt x="6769" y="8099"/>
                    <a:pt x="7526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1" name="任意多边形: 形状 1110"/>
            <p:cNvSpPr/>
            <p:nvPr/>
          </p:nvSpPr>
          <p:spPr>
            <a:xfrm>
              <a:off x="6347486" y="2313737"/>
              <a:ext cx="15139" cy="15139"/>
            </a:xfrm>
            <a:custGeom>
              <a:avLst/>
              <a:gdLst>
                <a:gd name="connsiteX0" fmla="*/ 9916 w 15139"/>
                <a:gd name="connsiteY0" fmla="*/ 12734 h 15139"/>
                <a:gd name="connsiteX1" fmla="*/ 8099 w 15139"/>
                <a:gd name="connsiteY1" fmla="*/ 12658 h 15139"/>
                <a:gd name="connsiteX2" fmla="*/ 5677 w 15139"/>
                <a:gd name="connsiteY2" fmla="*/ 8116 h 15139"/>
                <a:gd name="connsiteX3" fmla="*/ 6207 w 15139"/>
                <a:gd name="connsiteY3" fmla="*/ 6905 h 15139"/>
                <a:gd name="connsiteX4" fmla="*/ 13247 w 15139"/>
                <a:gd name="connsiteY4" fmla="*/ 6224 h 15139"/>
                <a:gd name="connsiteX5" fmla="*/ 9916 w 15139"/>
                <a:gd name="connsiteY5" fmla="*/ 12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916" y="12734"/>
                  </a:moveTo>
                  <a:cubicBezTo>
                    <a:pt x="9310" y="12734"/>
                    <a:pt x="8705" y="12658"/>
                    <a:pt x="8099" y="12658"/>
                  </a:cubicBezTo>
                  <a:cubicBezTo>
                    <a:pt x="7115" y="11295"/>
                    <a:pt x="6207" y="9857"/>
                    <a:pt x="5677" y="8116"/>
                  </a:cubicBezTo>
                  <a:cubicBezTo>
                    <a:pt x="5828" y="7738"/>
                    <a:pt x="6056" y="7359"/>
                    <a:pt x="6207" y="6905"/>
                  </a:cubicBezTo>
                  <a:cubicBezTo>
                    <a:pt x="8553" y="7511"/>
                    <a:pt x="10446" y="4483"/>
                    <a:pt x="13247" y="6224"/>
                  </a:cubicBezTo>
                  <a:cubicBezTo>
                    <a:pt x="12111" y="8419"/>
                    <a:pt x="11051" y="10538"/>
                    <a:pt x="9916" y="12734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2" name="任意多边形: 形状 1111"/>
            <p:cNvSpPr/>
            <p:nvPr/>
          </p:nvSpPr>
          <p:spPr>
            <a:xfrm>
              <a:off x="6365199" y="2299456"/>
              <a:ext cx="15139" cy="15139"/>
            </a:xfrm>
            <a:custGeom>
              <a:avLst/>
              <a:gdLst>
                <a:gd name="connsiteX0" fmla="*/ 5677 w 15139"/>
                <a:gd name="connsiteY0" fmla="*/ 7863 h 15139"/>
                <a:gd name="connsiteX1" fmla="*/ 13398 w 15139"/>
                <a:gd name="connsiteY1" fmla="*/ 6198 h 15139"/>
                <a:gd name="connsiteX2" fmla="*/ 13171 w 15139"/>
                <a:gd name="connsiteY2" fmla="*/ 9831 h 15139"/>
                <a:gd name="connsiteX3" fmla="*/ 5677 w 15139"/>
                <a:gd name="connsiteY3" fmla="*/ 78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863"/>
                  </a:moveTo>
                  <a:cubicBezTo>
                    <a:pt x="7721" y="4835"/>
                    <a:pt x="10976" y="5668"/>
                    <a:pt x="13398" y="6198"/>
                  </a:cubicBezTo>
                  <a:cubicBezTo>
                    <a:pt x="18772" y="7333"/>
                    <a:pt x="12263" y="8469"/>
                    <a:pt x="13171" y="9831"/>
                  </a:cubicBezTo>
                  <a:cubicBezTo>
                    <a:pt x="10673" y="9150"/>
                    <a:pt x="8175" y="8469"/>
                    <a:pt x="5677" y="7863"/>
                  </a:cubicBezTo>
                  <a:close/>
                </a:path>
              </a:pathLst>
            </a:custGeom>
            <a:solidFill>
              <a:srgbClr val="F5C7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3" name="任意多边形: 形状 1112"/>
            <p:cNvSpPr/>
            <p:nvPr/>
          </p:nvSpPr>
          <p:spPr>
            <a:xfrm>
              <a:off x="6372756" y="2303686"/>
              <a:ext cx="15139" cy="15139"/>
            </a:xfrm>
            <a:custGeom>
              <a:avLst/>
              <a:gdLst>
                <a:gd name="connsiteX0" fmla="*/ 5690 w 15139"/>
                <a:gd name="connsiteY0" fmla="*/ 5677 h 15139"/>
                <a:gd name="connsiteX1" fmla="*/ 9399 w 15139"/>
                <a:gd name="connsiteY1" fmla="*/ 11279 h 15139"/>
                <a:gd name="connsiteX2" fmla="*/ 5690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90" y="5677"/>
                  </a:moveTo>
                  <a:cubicBezTo>
                    <a:pt x="9475" y="5829"/>
                    <a:pt x="11670" y="7040"/>
                    <a:pt x="9399" y="11279"/>
                  </a:cubicBezTo>
                  <a:cubicBezTo>
                    <a:pt x="6750" y="10295"/>
                    <a:pt x="5538" y="8402"/>
                    <a:pt x="5690" y="5677"/>
                  </a:cubicBezTo>
                  <a:close/>
                </a:path>
              </a:pathLst>
            </a:custGeom>
            <a:solidFill>
              <a:srgbClr val="FAE4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4" name="任意多边形: 形状 1113"/>
            <p:cNvSpPr/>
            <p:nvPr/>
          </p:nvSpPr>
          <p:spPr>
            <a:xfrm>
              <a:off x="6343550" y="2309363"/>
              <a:ext cx="15139" cy="15139"/>
            </a:xfrm>
            <a:custGeom>
              <a:avLst/>
              <a:gdLst>
                <a:gd name="connsiteX0" fmla="*/ 8175 w 15139"/>
                <a:gd name="connsiteY0" fmla="*/ 5677 h 15139"/>
                <a:gd name="connsiteX1" fmla="*/ 10143 w 15139"/>
                <a:gd name="connsiteY1" fmla="*/ 11354 h 15139"/>
                <a:gd name="connsiteX2" fmla="*/ 10143 w 15139"/>
                <a:gd name="connsiteY2" fmla="*/ 11354 h 15139"/>
                <a:gd name="connsiteX3" fmla="*/ 5677 w 15139"/>
                <a:gd name="connsiteY3" fmla="*/ 8402 h 15139"/>
                <a:gd name="connsiteX4" fmla="*/ 817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75" y="5677"/>
                  </a:moveTo>
                  <a:cubicBezTo>
                    <a:pt x="10749" y="6888"/>
                    <a:pt x="9992" y="9311"/>
                    <a:pt x="10143" y="11354"/>
                  </a:cubicBezTo>
                  <a:lnTo>
                    <a:pt x="10143" y="11354"/>
                  </a:lnTo>
                  <a:cubicBezTo>
                    <a:pt x="7266" y="12490"/>
                    <a:pt x="6358" y="10597"/>
                    <a:pt x="5677" y="8402"/>
                  </a:cubicBezTo>
                  <a:cubicBezTo>
                    <a:pt x="5904" y="6964"/>
                    <a:pt x="7191" y="6510"/>
                    <a:pt x="8175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5" name="任意多边形: 形状 1114"/>
            <p:cNvSpPr/>
            <p:nvPr/>
          </p:nvSpPr>
          <p:spPr>
            <a:xfrm>
              <a:off x="6351315" y="2339057"/>
              <a:ext cx="15139" cy="15139"/>
            </a:xfrm>
            <a:custGeom>
              <a:avLst/>
              <a:gdLst>
                <a:gd name="connsiteX0" fmla="*/ 10023 w 15139"/>
                <a:gd name="connsiteY0" fmla="*/ 6262 h 15139"/>
                <a:gd name="connsiteX1" fmla="*/ 9947 w 15139"/>
                <a:gd name="connsiteY1" fmla="*/ 10122 h 15139"/>
                <a:gd name="connsiteX2" fmla="*/ 9947 w 15139"/>
                <a:gd name="connsiteY2" fmla="*/ 10122 h 15139"/>
                <a:gd name="connsiteX3" fmla="*/ 5708 w 15139"/>
                <a:gd name="connsiteY3" fmla="*/ 8684 h 15139"/>
                <a:gd name="connsiteX4" fmla="*/ 10023 w 15139"/>
                <a:gd name="connsiteY4" fmla="*/ 6262 h 15139"/>
                <a:gd name="connsiteX5" fmla="*/ 10023 w 15139"/>
                <a:gd name="connsiteY5" fmla="*/ 62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23" y="6262"/>
                  </a:moveTo>
                  <a:cubicBezTo>
                    <a:pt x="10023" y="7549"/>
                    <a:pt x="10023" y="8836"/>
                    <a:pt x="9947" y="10122"/>
                  </a:cubicBezTo>
                  <a:lnTo>
                    <a:pt x="9947" y="10122"/>
                  </a:lnTo>
                  <a:cubicBezTo>
                    <a:pt x="7979" y="11258"/>
                    <a:pt x="6011" y="11031"/>
                    <a:pt x="5708" y="8684"/>
                  </a:cubicBezTo>
                  <a:cubicBezTo>
                    <a:pt x="5405" y="5657"/>
                    <a:pt x="7373" y="5051"/>
                    <a:pt x="10023" y="6262"/>
                  </a:cubicBezTo>
                  <a:lnTo>
                    <a:pt x="10023" y="6262"/>
                  </a:ln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6" name="任意多边形: 形状 1115"/>
            <p:cNvSpPr/>
            <p:nvPr/>
          </p:nvSpPr>
          <p:spPr>
            <a:xfrm>
              <a:off x="6357478" y="2313148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191" y="7570"/>
                    <a:pt x="5677" y="7570"/>
                  </a:cubicBezTo>
                  <a:cubicBezTo>
                    <a:pt x="6434" y="5829"/>
                    <a:pt x="7873" y="5677"/>
                    <a:pt x="9462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7" name="任意多边形: 形状 1116"/>
            <p:cNvSpPr/>
            <p:nvPr/>
          </p:nvSpPr>
          <p:spPr>
            <a:xfrm>
              <a:off x="6275809" y="2490844"/>
              <a:ext cx="52987" cy="45417"/>
            </a:xfrm>
            <a:custGeom>
              <a:avLst/>
              <a:gdLst>
                <a:gd name="connsiteX0" fmla="*/ 39734 w 52986"/>
                <a:gd name="connsiteY0" fmla="*/ 40761 h 45417"/>
                <a:gd name="connsiteX1" fmla="*/ 30348 w 52986"/>
                <a:gd name="connsiteY1" fmla="*/ 40912 h 45417"/>
                <a:gd name="connsiteX2" fmla="*/ 24670 w 52986"/>
                <a:gd name="connsiteY2" fmla="*/ 40761 h 45417"/>
                <a:gd name="connsiteX3" fmla="*/ 20734 w 52986"/>
                <a:gd name="connsiteY3" fmla="*/ 39020 h 45417"/>
                <a:gd name="connsiteX4" fmla="*/ 21188 w 52986"/>
                <a:gd name="connsiteY4" fmla="*/ 38339 h 45417"/>
                <a:gd name="connsiteX5" fmla="*/ 20734 w 52986"/>
                <a:gd name="connsiteY5" fmla="*/ 39020 h 45417"/>
                <a:gd name="connsiteX6" fmla="*/ 18917 w 52986"/>
                <a:gd name="connsiteY6" fmla="*/ 38944 h 45417"/>
                <a:gd name="connsiteX7" fmla="*/ 13392 w 52986"/>
                <a:gd name="connsiteY7" fmla="*/ 35084 h 45417"/>
                <a:gd name="connsiteX8" fmla="*/ 11802 w 52986"/>
                <a:gd name="connsiteY8" fmla="*/ 29936 h 45417"/>
                <a:gd name="connsiteX9" fmla="*/ 7639 w 52986"/>
                <a:gd name="connsiteY9" fmla="*/ 12375 h 45417"/>
                <a:gd name="connsiteX10" fmla="*/ 13770 w 52986"/>
                <a:gd name="connsiteY10" fmla="*/ 19869 h 45417"/>
                <a:gd name="connsiteX11" fmla="*/ 11726 w 52986"/>
                <a:gd name="connsiteY11" fmla="*/ 21837 h 45417"/>
                <a:gd name="connsiteX12" fmla="*/ 13997 w 52986"/>
                <a:gd name="connsiteY12" fmla="*/ 20323 h 45417"/>
                <a:gd name="connsiteX13" fmla="*/ 15814 w 52986"/>
                <a:gd name="connsiteY13" fmla="*/ 18128 h 45417"/>
                <a:gd name="connsiteX14" fmla="*/ 22702 w 52986"/>
                <a:gd name="connsiteY14" fmla="*/ 14873 h 45417"/>
                <a:gd name="connsiteX15" fmla="*/ 22778 w 52986"/>
                <a:gd name="connsiteY15" fmla="*/ 23275 h 45417"/>
                <a:gd name="connsiteX16" fmla="*/ 21491 w 52986"/>
                <a:gd name="connsiteY16" fmla="*/ 24259 h 45417"/>
                <a:gd name="connsiteX17" fmla="*/ 22854 w 52986"/>
                <a:gd name="connsiteY17" fmla="*/ 23957 h 45417"/>
                <a:gd name="connsiteX18" fmla="*/ 24292 w 52986"/>
                <a:gd name="connsiteY18" fmla="*/ 14192 h 45417"/>
                <a:gd name="connsiteX19" fmla="*/ 26639 w 52986"/>
                <a:gd name="connsiteY19" fmla="*/ 5865 h 45417"/>
                <a:gd name="connsiteX20" fmla="*/ 30272 w 52986"/>
                <a:gd name="connsiteY20" fmla="*/ 6698 h 45417"/>
                <a:gd name="connsiteX21" fmla="*/ 30272 w 52986"/>
                <a:gd name="connsiteY21" fmla="*/ 8590 h 45417"/>
                <a:gd name="connsiteX22" fmla="*/ 33981 w 52986"/>
                <a:gd name="connsiteY22" fmla="*/ 12299 h 45417"/>
                <a:gd name="connsiteX23" fmla="*/ 47531 w 52986"/>
                <a:gd name="connsiteY23" fmla="*/ 9877 h 45417"/>
                <a:gd name="connsiteX24" fmla="*/ 43518 w 52986"/>
                <a:gd name="connsiteY24" fmla="*/ 16160 h 45417"/>
                <a:gd name="connsiteX25" fmla="*/ 43518 w 52986"/>
                <a:gd name="connsiteY25" fmla="*/ 21913 h 45417"/>
                <a:gd name="connsiteX26" fmla="*/ 47682 w 52986"/>
                <a:gd name="connsiteY26" fmla="*/ 25016 h 45417"/>
                <a:gd name="connsiteX27" fmla="*/ 43518 w 52986"/>
                <a:gd name="connsiteY27" fmla="*/ 25697 h 45417"/>
                <a:gd name="connsiteX28" fmla="*/ 42686 w 52986"/>
                <a:gd name="connsiteY28" fmla="*/ 25546 h 45417"/>
                <a:gd name="connsiteX29" fmla="*/ 40869 w 52986"/>
                <a:gd name="connsiteY29" fmla="*/ 27211 h 45417"/>
                <a:gd name="connsiteX30" fmla="*/ 39431 w 52986"/>
                <a:gd name="connsiteY30" fmla="*/ 28650 h 45417"/>
                <a:gd name="connsiteX31" fmla="*/ 37917 w 52986"/>
                <a:gd name="connsiteY31" fmla="*/ 32661 h 45417"/>
                <a:gd name="connsiteX32" fmla="*/ 39734 w 52986"/>
                <a:gd name="connsiteY32" fmla="*/ 39020 h 45417"/>
                <a:gd name="connsiteX33" fmla="*/ 39734 w 52986"/>
                <a:gd name="connsiteY33" fmla="*/ 4076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986" h="45417">
                  <a:moveTo>
                    <a:pt x="39734" y="40761"/>
                  </a:moveTo>
                  <a:cubicBezTo>
                    <a:pt x="36630" y="40836"/>
                    <a:pt x="33451" y="40836"/>
                    <a:pt x="30348" y="40912"/>
                  </a:cubicBezTo>
                  <a:cubicBezTo>
                    <a:pt x="28531" y="38263"/>
                    <a:pt x="26639" y="39096"/>
                    <a:pt x="24670" y="40761"/>
                  </a:cubicBezTo>
                  <a:cubicBezTo>
                    <a:pt x="23081" y="40912"/>
                    <a:pt x="21567" y="40761"/>
                    <a:pt x="20734" y="39020"/>
                  </a:cubicBezTo>
                  <a:cubicBezTo>
                    <a:pt x="20886" y="38793"/>
                    <a:pt x="21264" y="38641"/>
                    <a:pt x="21188" y="38339"/>
                  </a:cubicBezTo>
                  <a:cubicBezTo>
                    <a:pt x="20886" y="38717"/>
                    <a:pt x="20734" y="38944"/>
                    <a:pt x="20734" y="39020"/>
                  </a:cubicBezTo>
                  <a:cubicBezTo>
                    <a:pt x="20128" y="39020"/>
                    <a:pt x="19523" y="39020"/>
                    <a:pt x="18917" y="38944"/>
                  </a:cubicBezTo>
                  <a:cubicBezTo>
                    <a:pt x="18917" y="35008"/>
                    <a:pt x="16041" y="35159"/>
                    <a:pt x="13392" y="35084"/>
                  </a:cubicBezTo>
                  <a:cubicBezTo>
                    <a:pt x="13165" y="33267"/>
                    <a:pt x="13694" y="30996"/>
                    <a:pt x="11802" y="29936"/>
                  </a:cubicBezTo>
                  <a:cubicBezTo>
                    <a:pt x="4006" y="25546"/>
                    <a:pt x="4914" y="19188"/>
                    <a:pt x="7639" y="12375"/>
                  </a:cubicBezTo>
                  <a:cubicBezTo>
                    <a:pt x="14679" y="10785"/>
                    <a:pt x="13013" y="16235"/>
                    <a:pt x="13770" y="19869"/>
                  </a:cubicBezTo>
                  <a:cubicBezTo>
                    <a:pt x="13392" y="20853"/>
                    <a:pt x="13694" y="22518"/>
                    <a:pt x="11726" y="21837"/>
                  </a:cubicBezTo>
                  <a:cubicBezTo>
                    <a:pt x="13543" y="22972"/>
                    <a:pt x="13316" y="21004"/>
                    <a:pt x="13997" y="20323"/>
                  </a:cubicBezTo>
                  <a:cubicBezTo>
                    <a:pt x="14527" y="19491"/>
                    <a:pt x="15057" y="18658"/>
                    <a:pt x="15814" y="18128"/>
                  </a:cubicBezTo>
                  <a:cubicBezTo>
                    <a:pt x="18009" y="16690"/>
                    <a:pt x="19826" y="12829"/>
                    <a:pt x="22702" y="14873"/>
                  </a:cubicBezTo>
                  <a:cubicBezTo>
                    <a:pt x="25730" y="16992"/>
                    <a:pt x="24595" y="20474"/>
                    <a:pt x="22778" y="23275"/>
                  </a:cubicBezTo>
                  <a:cubicBezTo>
                    <a:pt x="22475" y="23729"/>
                    <a:pt x="22021" y="24032"/>
                    <a:pt x="21491" y="24259"/>
                  </a:cubicBezTo>
                  <a:cubicBezTo>
                    <a:pt x="21870" y="24638"/>
                    <a:pt x="22324" y="24562"/>
                    <a:pt x="22854" y="23957"/>
                  </a:cubicBezTo>
                  <a:cubicBezTo>
                    <a:pt x="25579" y="21004"/>
                    <a:pt x="24670" y="17447"/>
                    <a:pt x="24292" y="14192"/>
                  </a:cubicBezTo>
                  <a:cubicBezTo>
                    <a:pt x="23913" y="11012"/>
                    <a:pt x="23308" y="7909"/>
                    <a:pt x="26639" y="5865"/>
                  </a:cubicBezTo>
                  <a:cubicBezTo>
                    <a:pt x="28001" y="5487"/>
                    <a:pt x="29288" y="5638"/>
                    <a:pt x="30272" y="6698"/>
                  </a:cubicBezTo>
                  <a:cubicBezTo>
                    <a:pt x="30272" y="7303"/>
                    <a:pt x="30272" y="7985"/>
                    <a:pt x="30272" y="8590"/>
                  </a:cubicBezTo>
                  <a:cubicBezTo>
                    <a:pt x="31558" y="9726"/>
                    <a:pt x="31256" y="12526"/>
                    <a:pt x="33981" y="12299"/>
                  </a:cubicBezTo>
                  <a:cubicBezTo>
                    <a:pt x="38069" y="12602"/>
                    <a:pt x="42156" y="12526"/>
                    <a:pt x="47531" y="9877"/>
                  </a:cubicBezTo>
                  <a:cubicBezTo>
                    <a:pt x="45487" y="13132"/>
                    <a:pt x="44503" y="14646"/>
                    <a:pt x="43518" y="16160"/>
                  </a:cubicBezTo>
                  <a:cubicBezTo>
                    <a:pt x="41096" y="18052"/>
                    <a:pt x="40642" y="20020"/>
                    <a:pt x="43518" y="21913"/>
                  </a:cubicBezTo>
                  <a:cubicBezTo>
                    <a:pt x="45108" y="22821"/>
                    <a:pt x="47682" y="23200"/>
                    <a:pt x="47682" y="25016"/>
                  </a:cubicBezTo>
                  <a:cubicBezTo>
                    <a:pt x="47682" y="26152"/>
                    <a:pt x="44957" y="25622"/>
                    <a:pt x="43518" y="25697"/>
                  </a:cubicBezTo>
                  <a:cubicBezTo>
                    <a:pt x="43518" y="25697"/>
                    <a:pt x="42686" y="25546"/>
                    <a:pt x="42686" y="25546"/>
                  </a:cubicBezTo>
                  <a:cubicBezTo>
                    <a:pt x="41475" y="25395"/>
                    <a:pt x="41702" y="26833"/>
                    <a:pt x="40869" y="27211"/>
                  </a:cubicBezTo>
                  <a:cubicBezTo>
                    <a:pt x="40415" y="27741"/>
                    <a:pt x="39885" y="28195"/>
                    <a:pt x="39431" y="28650"/>
                  </a:cubicBezTo>
                  <a:cubicBezTo>
                    <a:pt x="38447" y="29861"/>
                    <a:pt x="38220" y="31223"/>
                    <a:pt x="37917" y="32661"/>
                  </a:cubicBezTo>
                  <a:cubicBezTo>
                    <a:pt x="37236" y="35159"/>
                    <a:pt x="38598" y="37052"/>
                    <a:pt x="39734" y="39020"/>
                  </a:cubicBezTo>
                  <a:cubicBezTo>
                    <a:pt x="39809" y="39550"/>
                    <a:pt x="39734" y="40155"/>
                    <a:pt x="39734" y="40761"/>
                  </a:cubicBezTo>
                  <a:close/>
                </a:path>
              </a:pathLst>
            </a:custGeom>
            <a:solidFill>
              <a:srgbClr val="F9DA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8" name="任意多边形: 形状 1117"/>
            <p:cNvSpPr/>
            <p:nvPr/>
          </p:nvSpPr>
          <p:spPr>
            <a:xfrm>
              <a:off x="6281253" y="2469005"/>
              <a:ext cx="37848" cy="37848"/>
            </a:xfrm>
            <a:custGeom>
              <a:avLst/>
              <a:gdLst>
                <a:gd name="connsiteX0" fmla="*/ 24904 w 37847"/>
                <a:gd name="connsiteY0" fmla="*/ 28462 h 37847"/>
                <a:gd name="connsiteX1" fmla="*/ 21119 w 37847"/>
                <a:gd name="connsiteY1" fmla="*/ 28462 h 37847"/>
                <a:gd name="connsiteX2" fmla="*/ 13625 w 37847"/>
                <a:gd name="connsiteY2" fmla="*/ 33533 h 37847"/>
                <a:gd name="connsiteX3" fmla="*/ 5677 w 37847"/>
                <a:gd name="connsiteY3" fmla="*/ 30203 h 37847"/>
                <a:gd name="connsiteX4" fmla="*/ 5752 w 37847"/>
                <a:gd name="connsiteY4" fmla="*/ 30203 h 37847"/>
                <a:gd name="connsiteX5" fmla="*/ 6585 w 37847"/>
                <a:gd name="connsiteY5" fmla="*/ 29824 h 37847"/>
                <a:gd name="connsiteX6" fmla="*/ 9159 w 37847"/>
                <a:gd name="connsiteY6" fmla="*/ 16502 h 37847"/>
                <a:gd name="connsiteX7" fmla="*/ 32776 w 37847"/>
                <a:gd name="connsiteY7" fmla="*/ 6510 h 37847"/>
                <a:gd name="connsiteX8" fmla="*/ 36334 w 37847"/>
                <a:gd name="connsiteY8" fmla="*/ 5677 h 37847"/>
                <a:gd name="connsiteX9" fmla="*/ 30732 w 37847"/>
                <a:gd name="connsiteY9" fmla="*/ 18924 h 37847"/>
                <a:gd name="connsiteX10" fmla="*/ 28840 w 37847"/>
                <a:gd name="connsiteY10" fmla="*/ 22709 h 37847"/>
                <a:gd name="connsiteX11" fmla="*/ 24904 w 37847"/>
                <a:gd name="connsiteY11" fmla="*/ 2846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24904" y="28462"/>
                  </a:moveTo>
                  <a:cubicBezTo>
                    <a:pt x="23617" y="28462"/>
                    <a:pt x="22406" y="28462"/>
                    <a:pt x="21119" y="28462"/>
                  </a:cubicBezTo>
                  <a:cubicBezTo>
                    <a:pt x="18469" y="29976"/>
                    <a:pt x="16502" y="32322"/>
                    <a:pt x="13625" y="33533"/>
                  </a:cubicBezTo>
                  <a:cubicBezTo>
                    <a:pt x="9765" y="35123"/>
                    <a:pt x="6585" y="35501"/>
                    <a:pt x="5677" y="30203"/>
                  </a:cubicBezTo>
                  <a:lnTo>
                    <a:pt x="5752" y="30203"/>
                  </a:lnTo>
                  <a:cubicBezTo>
                    <a:pt x="6056" y="30051"/>
                    <a:pt x="6585" y="29976"/>
                    <a:pt x="6585" y="29824"/>
                  </a:cubicBezTo>
                  <a:cubicBezTo>
                    <a:pt x="7418" y="25207"/>
                    <a:pt x="6888" y="17410"/>
                    <a:pt x="9159" y="16502"/>
                  </a:cubicBezTo>
                  <a:cubicBezTo>
                    <a:pt x="17031" y="13322"/>
                    <a:pt x="23314" y="5980"/>
                    <a:pt x="32776" y="6510"/>
                  </a:cubicBezTo>
                  <a:cubicBezTo>
                    <a:pt x="33911" y="6585"/>
                    <a:pt x="35122" y="5980"/>
                    <a:pt x="36334" y="5677"/>
                  </a:cubicBezTo>
                  <a:cubicBezTo>
                    <a:pt x="36485" y="10976"/>
                    <a:pt x="28991" y="12944"/>
                    <a:pt x="30732" y="18924"/>
                  </a:cubicBezTo>
                  <a:cubicBezTo>
                    <a:pt x="31716" y="21043"/>
                    <a:pt x="30505" y="21952"/>
                    <a:pt x="28840" y="22709"/>
                  </a:cubicBezTo>
                  <a:cubicBezTo>
                    <a:pt x="26115" y="23768"/>
                    <a:pt x="24828" y="25737"/>
                    <a:pt x="24904" y="28462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9" name="任意多边形: 形状 1118"/>
            <p:cNvSpPr/>
            <p:nvPr/>
          </p:nvSpPr>
          <p:spPr>
            <a:xfrm>
              <a:off x="6305021" y="2510410"/>
              <a:ext cx="22709" cy="22709"/>
            </a:xfrm>
            <a:custGeom>
              <a:avLst/>
              <a:gdLst>
                <a:gd name="connsiteX0" fmla="*/ 10598 w 22708"/>
                <a:gd name="connsiteY0" fmla="*/ 6131 h 22708"/>
                <a:gd name="connsiteX1" fmla="*/ 12490 w 22708"/>
                <a:gd name="connsiteY1" fmla="*/ 6131 h 22708"/>
                <a:gd name="connsiteX2" fmla="*/ 14382 w 22708"/>
                <a:gd name="connsiteY2" fmla="*/ 6131 h 22708"/>
                <a:gd name="connsiteX3" fmla="*/ 14382 w 22708"/>
                <a:gd name="connsiteY3" fmla="*/ 6131 h 22708"/>
                <a:gd name="connsiteX4" fmla="*/ 20135 w 22708"/>
                <a:gd name="connsiteY4" fmla="*/ 8024 h 22708"/>
                <a:gd name="connsiteX5" fmla="*/ 20741 w 22708"/>
                <a:gd name="connsiteY5" fmla="*/ 9538 h 22708"/>
                <a:gd name="connsiteX6" fmla="*/ 20589 w 22708"/>
                <a:gd name="connsiteY6" fmla="*/ 10370 h 22708"/>
                <a:gd name="connsiteX7" fmla="*/ 10598 w 22708"/>
                <a:gd name="connsiteY7" fmla="*/ 19378 h 22708"/>
                <a:gd name="connsiteX8" fmla="*/ 10673 w 22708"/>
                <a:gd name="connsiteY8" fmla="*/ 19454 h 22708"/>
                <a:gd name="connsiteX9" fmla="*/ 6813 w 22708"/>
                <a:gd name="connsiteY9" fmla="*/ 11808 h 22708"/>
                <a:gd name="connsiteX10" fmla="*/ 10598 w 22708"/>
                <a:gd name="connsiteY10" fmla="*/ 61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98" y="6131"/>
                  </a:moveTo>
                  <a:cubicBezTo>
                    <a:pt x="11203" y="6131"/>
                    <a:pt x="11884" y="6131"/>
                    <a:pt x="12490" y="6131"/>
                  </a:cubicBezTo>
                  <a:cubicBezTo>
                    <a:pt x="13096" y="5526"/>
                    <a:pt x="13777" y="5526"/>
                    <a:pt x="14382" y="6131"/>
                  </a:cubicBezTo>
                  <a:lnTo>
                    <a:pt x="14382" y="6131"/>
                  </a:lnTo>
                  <a:cubicBezTo>
                    <a:pt x="15669" y="8629"/>
                    <a:pt x="18091" y="7872"/>
                    <a:pt x="20135" y="8024"/>
                  </a:cubicBezTo>
                  <a:cubicBezTo>
                    <a:pt x="20589" y="8478"/>
                    <a:pt x="20741" y="9008"/>
                    <a:pt x="20741" y="9538"/>
                  </a:cubicBezTo>
                  <a:cubicBezTo>
                    <a:pt x="20741" y="10068"/>
                    <a:pt x="20665" y="10370"/>
                    <a:pt x="20589" y="10370"/>
                  </a:cubicBezTo>
                  <a:cubicBezTo>
                    <a:pt x="17410" y="13549"/>
                    <a:pt x="14080" y="16577"/>
                    <a:pt x="10598" y="19378"/>
                  </a:cubicBezTo>
                  <a:lnTo>
                    <a:pt x="10673" y="19454"/>
                  </a:lnTo>
                  <a:cubicBezTo>
                    <a:pt x="2650" y="20286"/>
                    <a:pt x="6661" y="15063"/>
                    <a:pt x="6813" y="11808"/>
                  </a:cubicBezTo>
                  <a:cubicBezTo>
                    <a:pt x="7343" y="9386"/>
                    <a:pt x="11960" y="9765"/>
                    <a:pt x="10598" y="6131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0" name="任意多边形: 形状 1119"/>
            <p:cNvSpPr/>
            <p:nvPr/>
          </p:nvSpPr>
          <p:spPr>
            <a:xfrm>
              <a:off x="6312438" y="2480641"/>
              <a:ext cx="15139" cy="15139"/>
            </a:xfrm>
            <a:custGeom>
              <a:avLst/>
              <a:gdLst>
                <a:gd name="connsiteX0" fmla="*/ 9614 w 15139"/>
                <a:gd name="connsiteY0" fmla="*/ 15311 h 15139"/>
                <a:gd name="connsiteX1" fmla="*/ 5678 w 15139"/>
                <a:gd name="connsiteY1" fmla="*/ 6531 h 15139"/>
                <a:gd name="connsiteX2" fmla="*/ 14080 w 15139"/>
                <a:gd name="connsiteY2" fmla="*/ 9180 h 15139"/>
                <a:gd name="connsiteX3" fmla="*/ 9614 w 15139"/>
                <a:gd name="connsiteY3" fmla="*/ 15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4" y="15311"/>
                  </a:moveTo>
                  <a:cubicBezTo>
                    <a:pt x="9463" y="11678"/>
                    <a:pt x="5602" y="10164"/>
                    <a:pt x="5678" y="6531"/>
                  </a:cubicBezTo>
                  <a:cubicBezTo>
                    <a:pt x="9387" y="4563"/>
                    <a:pt x="12491" y="6228"/>
                    <a:pt x="14080" y="9180"/>
                  </a:cubicBezTo>
                  <a:cubicBezTo>
                    <a:pt x="15745" y="12586"/>
                    <a:pt x="11355" y="13343"/>
                    <a:pt x="9614" y="15311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1" name="任意多边形: 形状 1120"/>
            <p:cNvSpPr/>
            <p:nvPr/>
          </p:nvSpPr>
          <p:spPr>
            <a:xfrm>
              <a:off x="6318617" y="2511972"/>
              <a:ext cx="15139" cy="15139"/>
            </a:xfrm>
            <a:custGeom>
              <a:avLst/>
              <a:gdLst>
                <a:gd name="connsiteX0" fmla="*/ 6463 w 15139"/>
                <a:gd name="connsiteY0" fmla="*/ 8354 h 15139"/>
                <a:gd name="connsiteX1" fmla="*/ 6539 w 15139"/>
                <a:gd name="connsiteY1" fmla="*/ 6462 h 15139"/>
                <a:gd name="connsiteX2" fmla="*/ 15925 w 15139"/>
                <a:gd name="connsiteY2" fmla="*/ 10095 h 15139"/>
                <a:gd name="connsiteX3" fmla="*/ 10248 w 15139"/>
                <a:gd name="connsiteY3" fmla="*/ 14031 h 15139"/>
                <a:gd name="connsiteX4" fmla="*/ 6463 w 15139"/>
                <a:gd name="connsiteY4" fmla="*/ 8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463" y="8354"/>
                  </a:moveTo>
                  <a:cubicBezTo>
                    <a:pt x="6539" y="7749"/>
                    <a:pt x="6539" y="7068"/>
                    <a:pt x="6539" y="6462"/>
                  </a:cubicBezTo>
                  <a:cubicBezTo>
                    <a:pt x="10929" y="4342"/>
                    <a:pt x="13578" y="6840"/>
                    <a:pt x="15925" y="10095"/>
                  </a:cubicBezTo>
                  <a:cubicBezTo>
                    <a:pt x="14865" y="12593"/>
                    <a:pt x="12216" y="12820"/>
                    <a:pt x="10248" y="14031"/>
                  </a:cubicBezTo>
                  <a:cubicBezTo>
                    <a:pt x="6009" y="14107"/>
                    <a:pt x="4646" y="12291"/>
                    <a:pt x="6463" y="8354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2" name="任意多边形: 形状 1121"/>
            <p:cNvSpPr/>
            <p:nvPr/>
          </p:nvSpPr>
          <p:spPr>
            <a:xfrm>
              <a:off x="6306497" y="2501175"/>
              <a:ext cx="15139" cy="15139"/>
            </a:xfrm>
            <a:custGeom>
              <a:avLst/>
              <a:gdLst>
                <a:gd name="connsiteX0" fmla="*/ 12906 w 15139"/>
                <a:gd name="connsiteY0" fmla="*/ 11506 h 15139"/>
                <a:gd name="connsiteX1" fmla="*/ 10105 w 15139"/>
                <a:gd name="connsiteY1" fmla="*/ 11506 h 15139"/>
                <a:gd name="connsiteX2" fmla="*/ 5714 w 15139"/>
                <a:gd name="connsiteY2" fmla="*/ 8175 h 15139"/>
                <a:gd name="connsiteX3" fmla="*/ 10105 w 15139"/>
                <a:gd name="connsiteY3" fmla="*/ 5753 h 15139"/>
                <a:gd name="connsiteX4" fmla="*/ 12906 w 15139"/>
                <a:gd name="connsiteY4" fmla="*/ 5677 h 15139"/>
                <a:gd name="connsiteX5" fmla="*/ 12906 w 15139"/>
                <a:gd name="connsiteY5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906" y="11506"/>
                  </a:moveTo>
                  <a:cubicBezTo>
                    <a:pt x="11997" y="11506"/>
                    <a:pt x="11013" y="11581"/>
                    <a:pt x="10105" y="11506"/>
                  </a:cubicBezTo>
                  <a:cubicBezTo>
                    <a:pt x="7909" y="11430"/>
                    <a:pt x="5336" y="11506"/>
                    <a:pt x="5714" y="8175"/>
                  </a:cubicBezTo>
                  <a:cubicBezTo>
                    <a:pt x="6017" y="5602"/>
                    <a:pt x="8213" y="5904"/>
                    <a:pt x="10105" y="5753"/>
                  </a:cubicBezTo>
                  <a:cubicBezTo>
                    <a:pt x="11013" y="5677"/>
                    <a:pt x="11997" y="5677"/>
                    <a:pt x="12906" y="5677"/>
                  </a:cubicBezTo>
                  <a:cubicBezTo>
                    <a:pt x="16312" y="7645"/>
                    <a:pt x="13360" y="9613"/>
                    <a:pt x="12906" y="1150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3" name="任意多边形: 形状 1122"/>
            <p:cNvSpPr/>
            <p:nvPr/>
          </p:nvSpPr>
          <p:spPr>
            <a:xfrm>
              <a:off x="6304264" y="2482327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7570 w 15139"/>
                <a:gd name="connsiteY1" fmla="*/ 5677 h 15139"/>
                <a:gd name="connsiteX2" fmla="*/ 10749 w 15139"/>
                <a:gd name="connsiteY2" fmla="*/ 8024 h 15139"/>
                <a:gd name="connsiteX3" fmla="*/ 7191 w 15139"/>
                <a:gd name="connsiteY3" fmla="*/ 1203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9084" y="5904"/>
                    <a:pt x="11052" y="5904"/>
                    <a:pt x="10749" y="8024"/>
                  </a:cubicBezTo>
                  <a:cubicBezTo>
                    <a:pt x="10522" y="9916"/>
                    <a:pt x="9008" y="11581"/>
                    <a:pt x="7191" y="12036"/>
                  </a:cubicBezTo>
                  <a:cubicBezTo>
                    <a:pt x="5601" y="12414"/>
                    <a:pt x="5829" y="10522"/>
                    <a:pt x="5677" y="9462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4" name="任意多边形: 形状 1123"/>
            <p:cNvSpPr/>
            <p:nvPr/>
          </p:nvSpPr>
          <p:spPr>
            <a:xfrm>
              <a:off x="6300403" y="2492181"/>
              <a:ext cx="15139" cy="15139"/>
            </a:xfrm>
            <a:custGeom>
              <a:avLst/>
              <a:gdLst>
                <a:gd name="connsiteX0" fmla="*/ 9386 w 15139"/>
                <a:gd name="connsiteY0" fmla="*/ 10886 h 15139"/>
                <a:gd name="connsiteX1" fmla="*/ 5677 w 15139"/>
                <a:gd name="connsiteY1" fmla="*/ 7177 h 15139"/>
                <a:gd name="connsiteX2" fmla="*/ 10598 w 15139"/>
                <a:gd name="connsiteY2" fmla="*/ 6572 h 15139"/>
                <a:gd name="connsiteX3" fmla="*/ 9386 w 15139"/>
                <a:gd name="connsiteY3" fmla="*/ 10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0886"/>
                  </a:moveTo>
                  <a:cubicBezTo>
                    <a:pt x="4390" y="13460"/>
                    <a:pt x="6056" y="9297"/>
                    <a:pt x="5677" y="7177"/>
                  </a:cubicBezTo>
                  <a:cubicBezTo>
                    <a:pt x="7343" y="6874"/>
                    <a:pt x="9008" y="4376"/>
                    <a:pt x="10598" y="6572"/>
                  </a:cubicBezTo>
                  <a:cubicBezTo>
                    <a:pt x="11733" y="8085"/>
                    <a:pt x="9916" y="9448"/>
                    <a:pt x="9386" y="10886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5" name="任意多边形: 形状 1124"/>
            <p:cNvSpPr/>
            <p:nvPr/>
          </p:nvSpPr>
          <p:spPr>
            <a:xfrm>
              <a:off x="6328865" y="2510864"/>
              <a:ext cx="7570" cy="15139"/>
            </a:xfrm>
            <a:custGeom>
              <a:avLst/>
              <a:gdLst>
                <a:gd name="connsiteX0" fmla="*/ 7721 w 7569"/>
                <a:gd name="connsiteY0" fmla="*/ 5677 h 15139"/>
                <a:gd name="connsiteX1" fmla="*/ 5677 w 7569"/>
                <a:gd name="connsiteY1" fmla="*/ 11279 h 15139"/>
                <a:gd name="connsiteX2" fmla="*/ 7721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721" y="5677"/>
                  </a:moveTo>
                  <a:cubicBezTo>
                    <a:pt x="7494" y="7721"/>
                    <a:pt x="8251" y="10068"/>
                    <a:pt x="5677" y="11279"/>
                  </a:cubicBezTo>
                  <a:cubicBezTo>
                    <a:pt x="5753" y="9159"/>
                    <a:pt x="5223" y="6888"/>
                    <a:pt x="7721" y="5677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6" name="任意多边形: 形状 1125"/>
            <p:cNvSpPr/>
            <p:nvPr/>
          </p:nvSpPr>
          <p:spPr>
            <a:xfrm>
              <a:off x="6317950" y="2504487"/>
              <a:ext cx="7570" cy="7570"/>
            </a:xfrm>
            <a:custGeom>
              <a:avLst/>
              <a:gdLst>
                <a:gd name="connsiteX0" fmla="*/ 5919 w 7569"/>
                <a:gd name="connsiteY0" fmla="*/ 5696 h 7569"/>
                <a:gd name="connsiteX1" fmla="*/ 6601 w 7569"/>
                <a:gd name="connsiteY1" fmla="*/ 5772 h 7569"/>
                <a:gd name="connsiteX2" fmla="*/ 6752 w 7569"/>
                <a:gd name="connsiteY2" fmla="*/ 6604 h 7569"/>
                <a:gd name="connsiteX3" fmla="*/ 5692 w 7569"/>
                <a:gd name="connsiteY3" fmla="*/ 6529 h 7569"/>
                <a:gd name="connsiteX4" fmla="*/ 5919 w 756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919" y="5696"/>
                  </a:moveTo>
                  <a:cubicBezTo>
                    <a:pt x="6147" y="5696"/>
                    <a:pt x="6525" y="5620"/>
                    <a:pt x="6601" y="5772"/>
                  </a:cubicBezTo>
                  <a:cubicBezTo>
                    <a:pt x="6752" y="5999"/>
                    <a:pt x="6903" y="6377"/>
                    <a:pt x="6752" y="6604"/>
                  </a:cubicBezTo>
                  <a:cubicBezTo>
                    <a:pt x="6373" y="7437"/>
                    <a:pt x="5919" y="7437"/>
                    <a:pt x="5692" y="6529"/>
                  </a:cubicBezTo>
                  <a:cubicBezTo>
                    <a:pt x="5617" y="6226"/>
                    <a:pt x="5844" y="5923"/>
                    <a:pt x="5919" y="569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7" name="任意多边形: 形状 1126"/>
            <p:cNvSpPr/>
            <p:nvPr/>
          </p:nvSpPr>
          <p:spPr>
            <a:xfrm>
              <a:off x="6325156" y="24784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6283"/>
                    <a:pt x="6964" y="6888"/>
                    <a:pt x="7645" y="7418"/>
                  </a:cubicBezTo>
                  <a:cubicBezTo>
                    <a:pt x="6585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8" name="任意多边形: 形状 1127"/>
            <p:cNvSpPr/>
            <p:nvPr/>
          </p:nvSpPr>
          <p:spPr>
            <a:xfrm>
              <a:off x="6271931" y="2463101"/>
              <a:ext cx="7570" cy="15139"/>
            </a:xfrm>
            <a:custGeom>
              <a:avLst/>
              <a:gdLst>
                <a:gd name="connsiteX0" fmla="*/ 5688 w 7569"/>
                <a:gd name="connsiteY0" fmla="*/ 9689 h 15139"/>
                <a:gd name="connsiteX1" fmla="*/ 7429 w 7569"/>
                <a:gd name="connsiteY1" fmla="*/ 5677 h 15139"/>
                <a:gd name="connsiteX2" fmla="*/ 5688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88" y="9689"/>
                  </a:moveTo>
                  <a:cubicBezTo>
                    <a:pt x="5612" y="8099"/>
                    <a:pt x="5915" y="6585"/>
                    <a:pt x="7429" y="5677"/>
                  </a:cubicBezTo>
                  <a:cubicBezTo>
                    <a:pt x="7580" y="7342"/>
                    <a:pt x="7504" y="8856"/>
                    <a:pt x="5688" y="968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9" name="任意多边形: 形状 1128"/>
            <p:cNvSpPr/>
            <p:nvPr/>
          </p:nvSpPr>
          <p:spPr>
            <a:xfrm>
              <a:off x="6270201" y="246703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18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12" y="6358"/>
                    <a:pt x="7418" y="5677"/>
                  </a:cubicBezTo>
                  <a:cubicBezTo>
                    <a:pt x="7191" y="6737"/>
                    <a:pt x="6585" y="7342"/>
                    <a:pt x="5677" y="7645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0" name="任意多边形: 形状 1129"/>
            <p:cNvSpPr/>
            <p:nvPr/>
          </p:nvSpPr>
          <p:spPr>
            <a:xfrm>
              <a:off x="6273834" y="2459316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6056"/>
                    <a:pt x="7494" y="5677"/>
                  </a:cubicBezTo>
                  <a:cubicBezTo>
                    <a:pt x="7267" y="6737"/>
                    <a:pt x="6661" y="7418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1" name="任意多边形: 形状 1130"/>
            <p:cNvSpPr/>
            <p:nvPr/>
          </p:nvSpPr>
          <p:spPr>
            <a:xfrm>
              <a:off x="6455272" y="2522294"/>
              <a:ext cx="22709" cy="15139"/>
            </a:xfrm>
            <a:custGeom>
              <a:avLst/>
              <a:gdLst>
                <a:gd name="connsiteX0" fmla="*/ 12494 w 22708"/>
                <a:gd name="connsiteY0" fmla="*/ 11203 h 15139"/>
                <a:gd name="connsiteX1" fmla="*/ 18020 w 22708"/>
                <a:gd name="connsiteY1" fmla="*/ 14988 h 15139"/>
                <a:gd name="connsiteX2" fmla="*/ 5681 w 22708"/>
                <a:gd name="connsiteY2" fmla="*/ 10370 h 15139"/>
                <a:gd name="connsiteX3" fmla="*/ 12343 w 22708"/>
                <a:gd name="connsiteY3" fmla="*/ 5677 h 15139"/>
                <a:gd name="connsiteX4" fmla="*/ 12343 w 22708"/>
                <a:gd name="connsiteY4" fmla="*/ 7494 h 15139"/>
                <a:gd name="connsiteX5" fmla="*/ 12494 w 22708"/>
                <a:gd name="connsiteY5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494" y="11203"/>
                  </a:moveTo>
                  <a:cubicBezTo>
                    <a:pt x="14992" y="11430"/>
                    <a:pt x="18171" y="10749"/>
                    <a:pt x="18020" y="14988"/>
                  </a:cubicBezTo>
                  <a:cubicBezTo>
                    <a:pt x="13932" y="16047"/>
                    <a:pt x="5757" y="13247"/>
                    <a:pt x="5681" y="10370"/>
                  </a:cubicBezTo>
                  <a:cubicBezTo>
                    <a:pt x="5530" y="6056"/>
                    <a:pt x="9466" y="6283"/>
                    <a:pt x="12343" y="5677"/>
                  </a:cubicBezTo>
                  <a:cubicBezTo>
                    <a:pt x="12343" y="6283"/>
                    <a:pt x="12343" y="6888"/>
                    <a:pt x="12343" y="7494"/>
                  </a:cubicBezTo>
                  <a:cubicBezTo>
                    <a:pt x="11283" y="8705"/>
                    <a:pt x="11207" y="9992"/>
                    <a:pt x="12494" y="11203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2" name="任意多边形: 形状 1131"/>
            <p:cNvSpPr/>
            <p:nvPr/>
          </p:nvSpPr>
          <p:spPr>
            <a:xfrm>
              <a:off x="6462539" y="2535541"/>
              <a:ext cx="15139" cy="22709"/>
            </a:xfrm>
            <a:custGeom>
              <a:avLst/>
              <a:gdLst>
                <a:gd name="connsiteX0" fmla="*/ 12646 w 15139"/>
                <a:gd name="connsiteY0" fmla="*/ 16956 h 22708"/>
                <a:gd name="connsiteX1" fmla="*/ 7044 w 15139"/>
                <a:gd name="connsiteY1" fmla="*/ 15215 h 22708"/>
                <a:gd name="connsiteX2" fmla="*/ 10904 w 15139"/>
                <a:gd name="connsiteY2" fmla="*/ 5677 h 22708"/>
                <a:gd name="connsiteX3" fmla="*/ 12646 w 15139"/>
                <a:gd name="connsiteY3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2646" y="16956"/>
                  </a:moveTo>
                  <a:cubicBezTo>
                    <a:pt x="10450" y="17486"/>
                    <a:pt x="8785" y="16199"/>
                    <a:pt x="7044" y="15215"/>
                  </a:cubicBezTo>
                  <a:cubicBezTo>
                    <a:pt x="3713" y="10219"/>
                    <a:pt x="7044" y="7797"/>
                    <a:pt x="10904" y="5677"/>
                  </a:cubicBezTo>
                  <a:cubicBezTo>
                    <a:pt x="12797" y="9235"/>
                    <a:pt x="12872" y="13095"/>
                    <a:pt x="12646" y="16956"/>
                  </a:cubicBezTo>
                  <a:close/>
                </a:path>
              </a:pathLst>
            </a:custGeom>
            <a:solidFill>
              <a:srgbClr val="F4C5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3" name="任意多边形: 形状 1132"/>
            <p:cNvSpPr/>
            <p:nvPr/>
          </p:nvSpPr>
          <p:spPr>
            <a:xfrm>
              <a:off x="6475299" y="2516541"/>
              <a:ext cx="15139" cy="22709"/>
            </a:xfrm>
            <a:custGeom>
              <a:avLst/>
              <a:gdLst>
                <a:gd name="connsiteX0" fmla="*/ 9498 w 15139"/>
                <a:gd name="connsiteY0" fmla="*/ 5677 h 22708"/>
                <a:gd name="connsiteX1" fmla="*/ 15251 w 15139"/>
                <a:gd name="connsiteY1" fmla="*/ 17107 h 22708"/>
                <a:gd name="connsiteX2" fmla="*/ 15251 w 15139"/>
                <a:gd name="connsiteY2" fmla="*/ 17107 h 22708"/>
                <a:gd name="connsiteX3" fmla="*/ 13207 w 15139"/>
                <a:gd name="connsiteY3" fmla="*/ 18470 h 22708"/>
                <a:gd name="connsiteX4" fmla="*/ 8363 w 15139"/>
                <a:gd name="connsiteY4" fmla="*/ 17940 h 22708"/>
                <a:gd name="connsiteX5" fmla="*/ 7530 w 15139"/>
                <a:gd name="connsiteY5" fmla="*/ 17031 h 22708"/>
                <a:gd name="connsiteX6" fmla="*/ 6849 w 15139"/>
                <a:gd name="connsiteY6" fmla="*/ 11279 h 22708"/>
                <a:gd name="connsiteX7" fmla="*/ 9498 w 15139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9498" y="5677"/>
                  </a:moveTo>
                  <a:cubicBezTo>
                    <a:pt x="8968" y="10749"/>
                    <a:pt x="14646" y="12641"/>
                    <a:pt x="15251" y="17107"/>
                  </a:cubicBezTo>
                  <a:lnTo>
                    <a:pt x="15251" y="17107"/>
                  </a:lnTo>
                  <a:cubicBezTo>
                    <a:pt x="14721" y="17713"/>
                    <a:pt x="14040" y="18167"/>
                    <a:pt x="13207" y="18470"/>
                  </a:cubicBezTo>
                  <a:cubicBezTo>
                    <a:pt x="11542" y="18848"/>
                    <a:pt x="9953" y="18773"/>
                    <a:pt x="8363" y="17940"/>
                  </a:cubicBezTo>
                  <a:cubicBezTo>
                    <a:pt x="8060" y="17637"/>
                    <a:pt x="7833" y="17334"/>
                    <a:pt x="7530" y="17031"/>
                  </a:cubicBezTo>
                  <a:cubicBezTo>
                    <a:pt x="8742" y="14912"/>
                    <a:pt x="8363" y="13322"/>
                    <a:pt x="6849" y="11279"/>
                  </a:cubicBezTo>
                  <a:cubicBezTo>
                    <a:pt x="4730" y="8402"/>
                    <a:pt x="5411" y="6056"/>
                    <a:pt x="9498" y="5677"/>
                  </a:cubicBezTo>
                  <a:close/>
                </a:path>
              </a:pathLst>
            </a:custGeom>
            <a:solidFill>
              <a:srgbClr val="F3C8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4" name="任意多边形: 形状 1133"/>
            <p:cNvSpPr/>
            <p:nvPr/>
          </p:nvSpPr>
          <p:spPr>
            <a:xfrm>
              <a:off x="6460196" y="2503083"/>
              <a:ext cx="15139" cy="15139"/>
            </a:xfrm>
            <a:custGeom>
              <a:avLst/>
              <a:gdLst>
                <a:gd name="connsiteX0" fmla="*/ 5677 w 15139"/>
                <a:gd name="connsiteY0" fmla="*/ 5889 h 15139"/>
                <a:gd name="connsiteX1" fmla="*/ 13096 w 15139"/>
                <a:gd name="connsiteY1" fmla="*/ 9674 h 15139"/>
                <a:gd name="connsiteX2" fmla="*/ 7797 w 15139"/>
                <a:gd name="connsiteY2" fmla="*/ 13004 h 15139"/>
                <a:gd name="connsiteX3" fmla="*/ 5677 w 15139"/>
                <a:gd name="connsiteY3" fmla="*/ 58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889"/>
                  </a:moveTo>
                  <a:cubicBezTo>
                    <a:pt x="9311" y="4905"/>
                    <a:pt x="11052" y="7554"/>
                    <a:pt x="13096" y="9674"/>
                  </a:cubicBezTo>
                  <a:cubicBezTo>
                    <a:pt x="12112" y="12172"/>
                    <a:pt x="9992" y="14367"/>
                    <a:pt x="7797" y="13004"/>
                  </a:cubicBezTo>
                  <a:cubicBezTo>
                    <a:pt x="5904" y="11869"/>
                    <a:pt x="5829" y="8462"/>
                    <a:pt x="5677" y="5889"/>
                  </a:cubicBezTo>
                  <a:close/>
                </a:path>
              </a:pathLst>
            </a:custGeom>
            <a:solidFill>
              <a:srgbClr val="F3C5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5" name="任意多边形: 形状 1134"/>
            <p:cNvSpPr/>
            <p:nvPr/>
          </p:nvSpPr>
          <p:spPr>
            <a:xfrm>
              <a:off x="6442149" y="2531687"/>
              <a:ext cx="22709" cy="15139"/>
            </a:xfrm>
            <a:custGeom>
              <a:avLst/>
              <a:gdLst>
                <a:gd name="connsiteX0" fmla="*/ 8434 w 22708"/>
                <a:gd name="connsiteY0" fmla="*/ 9607 h 15139"/>
                <a:gd name="connsiteX1" fmla="*/ 6542 w 22708"/>
                <a:gd name="connsiteY1" fmla="*/ 5746 h 15139"/>
                <a:gd name="connsiteX2" fmla="*/ 17290 w 22708"/>
                <a:gd name="connsiteY2" fmla="*/ 6806 h 15139"/>
                <a:gd name="connsiteX3" fmla="*/ 8434 w 22708"/>
                <a:gd name="connsiteY3" fmla="*/ 96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8434" y="9607"/>
                  </a:moveTo>
                  <a:cubicBezTo>
                    <a:pt x="6466" y="9001"/>
                    <a:pt x="4498" y="8320"/>
                    <a:pt x="6542" y="5746"/>
                  </a:cubicBezTo>
                  <a:cubicBezTo>
                    <a:pt x="10023" y="6125"/>
                    <a:pt x="13732" y="4838"/>
                    <a:pt x="17290" y="6806"/>
                  </a:cubicBezTo>
                  <a:cubicBezTo>
                    <a:pt x="15550" y="12786"/>
                    <a:pt x="10251" y="5065"/>
                    <a:pt x="8434" y="9607"/>
                  </a:cubicBezTo>
                  <a:close/>
                </a:path>
              </a:pathLst>
            </a:custGeom>
            <a:solidFill>
              <a:srgbClr val="F2C4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6" name="任意多边形: 形状 1135"/>
            <p:cNvSpPr/>
            <p:nvPr/>
          </p:nvSpPr>
          <p:spPr>
            <a:xfrm>
              <a:off x="6443580" y="2520402"/>
              <a:ext cx="15139" cy="15139"/>
            </a:xfrm>
            <a:custGeom>
              <a:avLst/>
              <a:gdLst>
                <a:gd name="connsiteX0" fmla="*/ 10636 w 15139"/>
                <a:gd name="connsiteY0" fmla="*/ 11506 h 15139"/>
                <a:gd name="connsiteX1" fmla="*/ 7078 w 15139"/>
                <a:gd name="connsiteY1" fmla="*/ 5677 h 15139"/>
                <a:gd name="connsiteX2" fmla="*/ 10636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636" y="11506"/>
                  </a:moveTo>
                  <a:cubicBezTo>
                    <a:pt x="6246" y="11506"/>
                    <a:pt x="4051" y="10143"/>
                    <a:pt x="7078" y="5677"/>
                  </a:cubicBezTo>
                  <a:cubicBezTo>
                    <a:pt x="10106" y="6510"/>
                    <a:pt x="14799" y="6283"/>
                    <a:pt x="10636" y="11506"/>
                  </a:cubicBezTo>
                  <a:close/>
                </a:path>
              </a:pathLst>
            </a:custGeom>
            <a:solidFill>
              <a:srgbClr val="F2C2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7" name="任意多边形: 形状 1136"/>
            <p:cNvSpPr/>
            <p:nvPr/>
          </p:nvSpPr>
          <p:spPr>
            <a:xfrm>
              <a:off x="6463830" y="2513867"/>
              <a:ext cx="15139" cy="15139"/>
            </a:xfrm>
            <a:custGeom>
              <a:avLst/>
              <a:gdLst>
                <a:gd name="connsiteX0" fmla="*/ 7645 w 15139"/>
                <a:gd name="connsiteY0" fmla="*/ 10244 h 15139"/>
                <a:gd name="connsiteX1" fmla="*/ 5677 w 15139"/>
                <a:gd name="connsiteY1" fmla="*/ 8352 h 15139"/>
                <a:gd name="connsiteX2" fmla="*/ 8099 w 15139"/>
                <a:gd name="connsiteY2" fmla="*/ 6081 h 15139"/>
                <a:gd name="connsiteX3" fmla="*/ 11505 w 15139"/>
                <a:gd name="connsiteY3" fmla="*/ 15846 h 15139"/>
                <a:gd name="connsiteX4" fmla="*/ 10597 w 15139"/>
                <a:gd name="connsiteY4" fmla="*/ 15846 h 15139"/>
                <a:gd name="connsiteX5" fmla="*/ 9689 w 15139"/>
                <a:gd name="connsiteY5" fmla="*/ 15846 h 15139"/>
                <a:gd name="connsiteX6" fmla="*/ 7645 w 15139"/>
                <a:gd name="connsiteY6" fmla="*/ 102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0244"/>
                  </a:moveTo>
                  <a:cubicBezTo>
                    <a:pt x="6964" y="9639"/>
                    <a:pt x="6282" y="8958"/>
                    <a:pt x="5677" y="8352"/>
                  </a:cubicBezTo>
                  <a:cubicBezTo>
                    <a:pt x="6056" y="7141"/>
                    <a:pt x="5677" y="4719"/>
                    <a:pt x="8099" y="6081"/>
                  </a:cubicBezTo>
                  <a:cubicBezTo>
                    <a:pt x="11884" y="8276"/>
                    <a:pt x="11657" y="12137"/>
                    <a:pt x="11505" y="15846"/>
                  </a:cubicBezTo>
                  <a:lnTo>
                    <a:pt x="10597" y="15846"/>
                  </a:lnTo>
                  <a:lnTo>
                    <a:pt x="9689" y="15846"/>
                  </a:lnTo>
                  <a:cubicBezTo>
                    <a:pt x="7872" y="14408"/>
                    <a:pt x="9462" y="11758"/>
                    <a:pt x="7645" y="10244"/>
                  </a:cubicBezTo>
                  <a:close/>
                </a:path>
              </a:pathLst>
            </a:custGeom>
            <a:solidFill>
              <a:srgbClr val="F2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" name="任意多边形: 形状 1137"/>
            <p:cNvSpPr/>
            <p:nvPr/>
          </p:nvSpPr>
          <p:spPr>
            <a:xfrm>
              <a:off x="6471412" y="2525379"/>
              <a:ext cx="15139" cy="15139"/>
            </a:xfrm>
            <a:custGeom>
              <a:avLst/>
              <a:gdLst>
                <a:gd name="connsiteX0" fmla="*/ 5815 w 15139"/>
                <a:gd name="connsiteY0" fmla="*/ 11979 h 15139"/>
                <a:gd name="connsiteX1" fmla="*/ 5740 w 15139"/>
                <a:gd name="connsiteY1" fmla="*/ 10162 h 15139"/>
                <a:gd name="connsiteX2" fmla="*/ 11568 w 15139"/>
                <a:gd name="connsiteY2" fmla="*/ 8194 h 15139"/>
                <a:gd name="connsiteX3" fmla="*/ 11568 w 15139"/>
                <a:gd name="connsiteY3" fmla="*/ 8194 h 15139"/>
                <a:gd name="connsiteX4" fmla="*/ 5815 w 15139"/>
                <a:gd name="connsiteY4" fmla="*/ 119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15" y="11979"/>
                  </a:moveTo>
                  <a:cubicBezTo>
                    <a:pt x="5815" y="11374"/>
                    <a:pt x="5740" y="10768"/>
                    <a:pt x="5740" y="10162"/>
                  </a:cubicBezTo>
                  <a:cubicBezTo>
                    <a:pt x="5134" y="2063"/>
                    <a:pt x="9070" y="7210"/>
                    <a:pt x="11568" y="8194"/>
                  </a:cubicBezTo>
                  <a:lnTo>
                    <a:pt x="11568" y="8194"/>
                  </a:lnTo>
                  <a:cubicBezTo>
                    <a:pt x="12855" y="14401"/>
                    <a:pt x="9600" y="13569"/>
                    <a:pt x="5815" y="11979"/>
                  </a:cubicBezTo>
                  <a:close/>
                </a:path>
              </a:pathLst>
            </a:custGeom>
            <a:solidFill>
              <a:srgbClr val="F1C1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9" name="任意多边形: 形状 1138"/>
            <p:cNvSpPr/>
            <p:nvPr/>
          </p:nvSpPr>
          <p:spPr>
            <a:xfrm>
              <a:off x="6446571" y="2512908"/>
              <a:ext cx="15139" cy="15139"/>
            </a:xfrm>
            <a:custGeom>
              <a:avLst/>
              <a:gdLst>
                <a:gd name="connsiteX0" fmla="*/ 5677 w 15139"/>
                <a:gd name="connsiteY0" fmla="*/ 9083 h 15139"/>
                <a:gd name="connsiteX1" fmla="*/ 6283 w 15139"/>
                <a:gd name="connsiteY1" fmla="*/ 5677 h 15139"/>
                <a:gd name="connsiteX2" fmla="*/ 9159 w 15139"/>
                <a:gd name="connsiteY2" fmla="*/ 9765 h 15139"/>
                <a:gd name="connsiteX3" fmla="*/ 5677 w 15139"/>
                <a:gd name="connsiteY3" fmla="*/ 90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083"/>
                  </a:moveTo>
                  <a:cubicBezTo>
                    <a:pt x="5904" y="7948"/>
                    <a:pt x="6056" y="6813"/>
                    <a:pt x="6283" y="5677"/>
                  </a:cubicBezTo>
                  <a:cubicBezTo>
                    <a:pt x="9008" y="5828"/>
                    <a:pt x="10598" y="7115"/>
                    <a:pt x="9159" y="9765"/>
                  </a:cubicBezTo>
                  <a:cubicBezTo>
                    <a:pt x="7948" y="11808"/>
                    <a:pt x="6661" y="10294"/>
                    <a:pt x="5677" y="9083"/>
                  </a:cubicBezTo>
                  <a:close/>
                </a:path>
              </a:pathLst>
            </a:custGeom>
            <a:solidFill>
              <a:srgbClr val="F3C4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0" name="任意多边形: 形状 1139"/>
            <p:cNvSpPr/>
            <p:nvPr/>
          </p:nvSpPr>
          <p:spPr>
            <a:xfrm>
              <a:off x="6453383" y="2516541"/>
              <a:ext cx="15139" cy="15139"/>
            </a:xfrm>
            <a:custGeom>
              <a:avLst/>
              <a:gdLst>
                <a:gd name="connsiteX0" fmla="*/ 10522 w 15139"/>
                <a:gd name="connsiteY0" fmla="*/ 5677 h 15139"/>
                <a:gd name="connsiteX1" fmla="*/ 5829 w 15139"/>
                <a:gd name="connsiteY1" fmla="*/ 10219 h 15139"/>
                <a:gd name="connsiteX2" fmla="*/ 10522 w 15139"/>
                <a:gd name="connsiteY2" fmla="*/ 5677 h 15139"/>
                <a:gd name="connsiteX3" fmla="*/ 1052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22" y="5677"/>
                  </a:moveTo>
                  <a:cubicBezTo>
                    <a:pt x="10598" y="8781"/>
                    <a:pt x="8706" y="9916"/>
                    <a:pt x="5829" y="10219"/>
                  </a:cubicBezTo>
                  <a:cubicBezTo>
                    <a:pt x="4997" y="6131"/>
                    <a:pt x="7722" y="5904"/>
                    <a:pt x="10522" y="5677"/>
                  </a:cubicBezTo>
                  <a:lnTo>
                    <a:pt x="10522" y="5677"/>
                  </a:lnTo>
                  <a:close/>
                </a:path>
              </a:pathLst>
            </a:custGeom>
            <a:solidFill>
              <a:srgbClr val="F3BA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1" name="任意多边形: 形状 1140"/>
            <p:cNvSpPr/>
            <p:nvPr/>
          </p:nvSpPr>
          <p:spPr>
            <a:xfrm>
              <a:off x="6450646" y="2503219"/>
              <a:ext cx="7570" cy="15139"/>
            </a:xfrm>
            <a:custGeom>
              <a:avLst/>
              <a:gdLst>
                <a:gd name="connsiteX0" fmla="*/ 5690 w 7569"/>
                <a:gd name="connsiteY0" fmla="*/ 11430 h 15139"/>
                <a:gd name="connsiteX1" fmla="*/ 9399 w 7569"/>
                <a:gd name="connsiteY1" fmla="*/ 5677 h 15139"/>
                <a:gd name="connsiteX2" fmla="*/ 5690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11430"/>
                  </a:moveTo>
                  <a:cubicBezTo>
                    <a:pt x="5539" y="8629"/>
                    <a:pt x="6750" y="6661"/>
                    <a:pt x="9399" y="5677"/>
                  </a:cubicBezTo>
                  <a:cubicBezTo>
                    <a:pt x="9550" y="8478"/>
                    <a:pt x="8264" y="10370"/>
                    <a:pt x="5690" y="11430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2" name="任意多边形: 形状 1141"/>
            <p:cNvSpPr/>
            <p:nvPr/>
          </p:nvSpPr>
          <p:spPr>
            <a:xfrm>
              <a:off x="6484797" y="2515936"/>
              <a:ext cx="7570" cy="7570"/>
            </a:xfrm>
            <a:custGeom>
              <a:avLst/>
              <a:gdLst>
                <a:gd name="connsiteX0" fmla="*/ 5677 w 7569"/>
                <a:gd name="connsiteY0" fmla="*/ 8175 h 7569"/>
                <a:gd name="connsiteX1" fmla="*/ 6207 w 7569"/>
                <a:gd name="connsiteY1" fmla="*/ 5677 h 7569"/>
                <a:gd name="connsiteX2" fmla="*/ 7191 w 7569"/>
                <a:gd name="connsiteY2" fmla="*/ 6358 h 7569"/>
                <a:gd name="connsiteX3" fmla="*/ 5677 w 7569"/>
                <a:gd name="connsiteY3" fmla="*/ 8175 h 7569"/>
                <a:gd name="connsiteX4" fmla="*/ 5677 w 7569"/>
                <a:gd name="connsiteY4" fmla="*/ 81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175"/>
                  </a:moveTo>
                  <a:cubicBezTo>
                    <a:pt x="5829" y="7342"/>
                    <a:pt x="6056" y="6510"/>
                    <a:pt x="6207" y="5677"/>
                  </a:cubicBezTo>
                  <a:cubicBezTo>
                    <a:pt x="6510" y="5904"/>
                    <a:pt x="7115" y="6131"/>
                    <a:pt x="7191" y="6358"/>
                  </a:cubicBezTo>
                  <a:cubicBezTo>
                    <a:pt x="7267" y="7342"/>
                    <a:pt x="6585" y="7872"/>
                    <a:pt x="5677" y="8175"/>
                  </a:cubicBezTo>
                  <a:lnTo>
                    <a:pt x="5677" y="8175"/>
                  </a:lnTo>
                  <a:close/>
                </a:path>
              </a:pathLst>
            </a:custGeom>
            <a:solidFill>
              <a:srgbClr val="F3BD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3" name="任意多边形: 形状 1142"/>
            <p:cNvSpPr/>
            <p:nvPr/>
          </p:nvSpPr>
          <p:spPr>
            <a:xfrm>
              <a:off x="6471929" y="2510789"/>
              <a:ext cx="7570" cy="7570"/>
            </a:xfrm>
            <a:custGeom>
              <a:avLst/>
              <a:gdLst>
                <a:gd name="connsiteX0" fmla="*/ 7191 w 7569"/>
                <a:gd name="connsiteY0" fmla="*/ 5677 h 7569"/>
                <a:gd name="connsiteX1" fmla="*/ 6661 w 7569"/>
                <a:gd name="connsiteY1" fmla="*/ 8099 h 7569"/>
                <a:gd name="connsiteX2" fmla="*/ 5677 w 7569"/>
                <a:gd name="connsiteY2" fmla="*/ 7494 h 7569"/>
                <a:gd name="connsiteX3" fmla="*/ 7191 w 7569"/>
                <a:gd name="connsiteY3" fmla="*/ 5677 h 7569"/>
                <a:gd name="connsiteX4" fmla="*/ 71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5677"/>
                  </a:moveTo>
                  <a:cubicBezTo>
                    <a:pt x="7040" y="6510"/>
                    <a:pt x="6813" y="7267"/>
                    <a:pt x="6661" y="8099"/>
                  </a:cubicBezTo>
                  <a:cubicBezTo>
                    <a:pt x="6359" y="7872"/>
                    <a:pt x="5980" y="7721"/>
                    <a:pt x="5677" y="7494"/>
                  </a:cubicBezTo>
                  <a:cubicBezTo>
                    <a:pt x="6207" y="6888"/>
                    <a:pt x="6661" y="6283"/>
                    <a:pt x="7191" y="5677"/>
                  </a:cubicBezTo>
                  <a:lnTo>
                    <a:pt x="7191" y="5677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4" name="任意多边形: 形状 1143"/>
            <p:cNvSpPr/>
            <p:nvPr/>
          </p:nvSpPr>
          <p:spPr>
            <a:xfrm>
              <a:off x="6277846" y="2491865"/>
              <a:ext cx="30278" cy="30278"/>
            </a:xfrm>
            <a:custGeom>
              <a:avLst/>
              <a:gdLst>
                <a:gd name="connsiteX0" fmla="*/ 9084 w 30278"/>
                <a:gd name="connsiteY0" fmla="*/ 7418 h 30278"/>
                <a:gd name="connsiteX1" fmla="*/ 15896 w 30278"/>
                <a:gd name="connsiteY1" fmla="*/ 8629 h 30278"/>
                <a:gd name="connsiteX2" fmla="*/ 24525 w 30278"/>
                <a:gd name="connsiteY2" fmla="*/ 5677 h 30278"/>
                <a:gd name="connsiteX3" fmla="*/ 24449 w 30278"/>
                <a:gd name="connsiteY3" fmla="*/ 20892 h 30278"/>
                <a:gd name="connsiteX4" fmla="*/ 20665 w 30278"/>
                <a:gd name="connsiteY4" fmla="*/ 24677 h 30278"/>
                <a:gd name="connsiteX5" fmla="*/ 18772 w 30278"/>
                <a:gd name="connsiteY5" fmla="*/ 22709 h 30278"/>
                <a:gd name="connsiteX6" fmla="*/ 19832 w 30278"/>
                <a:gd name="connsiteY6" fmla="*/ 14079 h 30278"/>
                <a:gd name="connsiteX7" fmla="*/ 11203 w 30278"/>
                <a:gd name="connsiteY7" fmla="*/ 20816 h 30278"/>
                <a:gd name="connsiteX8" fmla="*/ 11203 w 30278"/>
                <a:gd name="connsiteY8" fmla="*/ 20816 h 30278"/>
                <a:gd name="connsiteX9" fmla="*/ 5677 w 30278"/>
                <a:gd name="connsiteY9" fmla="*/ 11279 h 30278"/>
                <a:gd name="connsiteX10" fmla="*/ 9084 w 30278"/>
                <a:gd name="connsiteY10" fmla="*/ 74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9084" y="7418"/>
                  </a:moveTo>
                  <a:cubicBezTo>
                    <a:pt x="11051" y="9235"/>
                    <a:pt x="12489" y="11657"/>
                    <a:pt x="15896" y="8629"/>
                  </a:cubicBezTo>
                  <a:cubicBezTo>
                    <a:pt x="18016" y="6737"/>
                    <a:pt x="21573" y="6585"/>
                    <a:pt x="24525" y="5677"/>
                  </a:cubicBezTo>
                  <a:cubicBezTo>
                    <a:pt x="22709" y="10749"/>
                    <a:pt x="25585" y="15820"/>
                    <a:pt x="24449" y="20892"/>
                  </a:cubicBezTo>
                  <a:cubicBezTo>
                    <a:pt x="23995" y="22860"/>
                    <a:pt x="24904" y="26342"/>
                    <a:pt x="20665" y="24677"/>
                  </a:cubicBezTo>
                  <a:cubicBezTo>
                    <a:pt x="19832" y="24147"/>
                    <a:pt x="18848" y="23844"/>
                    <a:pt x="18772" y="22709"/>
                  </a:cubicBezTo>
                  <a:cubicBezTo>
                    <a:pt x="19983" y="20211"/>
                    <a:pt x="21649" y="17713"/>
                    <a:pt x="19832" y="14079"/>
                  </a:cubicBezTo>
                  <a:cubicBezTo>
                    <a:pt x="17712" y="17637"/>
                    <a:pt x="14609" y="19529"/>
                    <a:pt x="11203" y="20816"/>
                  </a:cubicBezTo>
                  <a:lnTo>
                    <a:pt x="11203" y="20816"/>
                  </a:lnTo>
                  <a:cubicBezTo>
                    <a:pt x="7872" y="18470"/>
                    <a:pt x="11733" y="12036"/>
                    <a:pt x="5677" y="11279"/>
                  </a:cubicBezTo>
                  <a:cubicBezTo>
                    <a:pt x="5904" y="9235"/>
                    <a:pt x="7266" y="8175"/>
                    <a:pt x="9084" y="7418"/>
                  </a:cubicBez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5" name="任意多边形: 形状 1144"/>
            <p:cNvSpPr/>
            <p:nvPr/>
          </p:nvSpPr>
          <p:spPr>
            <a:xfrm>
              <a:off x="6319176" y="2333281"/>
              <a:ext cx="45417" cy="37848"/>
            </a:xfrm>
            <a:custGeom>
              <a:avLst/>
              <a:gdLst>
                <a:gd name="connsiteX0" fmla="*/ 30657 w 45417"/>
                <a:gd name="connsiteY0" fmla="*/ 19758 h 37847"/>
                <a:gd name="connsiteX1" fmla="*/ 25585 w 45417"/>
                <a:gd name="connsiteY1" fmla="*/ 23392 h 37847"/>
                <a:gd name="connsiteX2" fmla="*/ 33760 w 45417"/>
                <a:gd name="connsiteY2" fmla="*/ 31113 h 37847"/>
                <a:gd name="connsiteX3" fmla="*/ 43146 w 45417"/>
                <a:gd name="connsiteY3" fmla="*/ 36108 h 37847"/>
                <a:gd name="connsiteX4" fmla="*/ 32852 w 45417"/>
                <a:gd name="connsiteY4" fmla="*/ 38909 h 37847"/>
                <a:gd name="connsiteX5" fmla="*/ 28916 w 45417"/>
                <a:gd name="connsiteY5" fmla="*/ 34897 h 37847"/>
                <a:gd name="connsiteX6" fmla="*/ 19832 w 45417"/>
                <a:gd name="connsiteY6" fmla="*/ 27933 h 37847"/>
                <a:gd name="connsiteX7" fmla="*/ 15972 w 45417"/>
                <a:gd name="connsiteY7" fmla="*/ 33611 h 37847"/>
                <a:gd name="connsiteX8" fmla="*/ 11506 w 45417"/>
                <a:gd name="connsiteY8" fmla="*/ 34897 h 37847"/>
                <a:gd name="connsiteX9" fmla="*/ 5753 w 45417"/>
                <a:gd name="connsiteY9" fmla="*/ 31113 h 37847"/>
                <a:gd name="connsiteX10" fmla="*/ 5677 w 45417"/>
                <a:gd name="connsiteY10" fmla="*/ 31113 h 37847"/>
                <a:gd name="connsiteX11" fmla="*/ 12641 w 45417"/>
                <a:gd name="connsiteY11" fmla="*/ 20137 h 37847"/>
                <a:gd name="connsiteX12" fmla="*/ 14685 w 45417"/>
                <a:gd name="connsiteY12" fmla="*/ 19001 h 37847"/>
                <a:gd name="connsiteX13" fmla="*/ 15669 w 45417"/>
                <a:gd name="connsiteY13" fmla="*/ 19683 h 37847"/>
                <a:gd name="connsiteX14" fmla="*/ 14382 w 45417"/>
                <a:gd name="connsiteY14" fmla="*/ 18623 h 37847"/>
                <a:gd name="connsiteX15" fmla="*/ 12187 w 45417"/>
                <a:gd name="connsiteY15" fmla="*/ 5679 h 37847"/>
                <a:gd name="connsiteX16" fmla="*/ 30657 w 45417"/>
                <a:gd name="connsiteY16" fmla="*/ 1975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37847">
                  <a:moveTo>
                    <a:pt x="30657" y="19758"/>
                  </a:moveTo>
                  <a:cubicBezTo>
                    <a:pt x="29900" y="22256"/>
                    <a:pt x="26267" y="20742"/>
                    <a:pt x="25585" y="23392"/>
                  </a:cubicBezTo>
                  <a:cubicBezTo>
                    <a:pt x="30732" y="23392"/>
                    <a:pt x="28462" y="31188"/>
                    <a:pt x="33760" y="31113"/>
                  </a:cubicBezTo>
                  <a:cubicBezTo>
                    <a:pt x="37848" y="31113"/>
                    <a:pt x="43676" y="31188"/>
                    <a:pt x="43146" y="36108"/>
                  </a:cubicBezTo>
                  <a:cubicBezTo>
                    <a:pt x="42617" y="40423"/>
                    <a:pt x="36864" y="39893"/>
                    <a:pt x="32852" y="38909"/>
                  </a:cubicBezTo>
                  <a:cubicBezTo>
                    <a:pt x="31262" y="38455"/>
                    <a:pt x="24753" y="42618"/>
                    <a:pt x="28916" y="34897"/>
                  </a:cubicBezTo>
                  <a:cubicBezTo>
                    <a:pt x="29900" y="33005"/>
                    <a:pt x="23920" y="28615"/>
                    <a:pt x="19832" y="27933"/>
                  </a:cubicBezTo>
                  <a:cubicBezTo>
                    <a:pt x="15821" y="27252"/>
                    <a:pt x="16123" y="30507"/>
                    <a:pt x="15972" y="33611"/>
                  </a:cubicBezTo>
                  <a:cubicBezTo>
                    <a:pt x="15896" y="35881"/>
                    <a:pt x="12414" y="32248"/>
                    <a:pt x="11506" y="34897"/>
                  </a:cubicBezTo>
                  <a:cubicBezTo>
                    <a:pt x="8024" y="36033"/>
                    <a:pt x="7645" y="32475"/>
                    <a:pt x="5753" y="31113"/>
                  </a:cubicBezTo>
                  <a:lnTo>
                    <a:pt x="5677" y="31113"/>
                  </a:lnTo>
                  <a:cubicBezTo>
                    <a:pt x="6131" y="26268"/>
                    <a:pt x="13626" y="25890"/>
                    <a:pt x="12641" y="20137"/>
                  </a:cubicBezTo>
                  <a:cubicBezTo>
                    <a:pt x="13171" y="19456"/>
                    <a:pt x="13852" y="19077"/>
                    <a:pt x="14685" y="19001"/>
                  </a:cubicBezTo>
                  <a:cubicBezTo>
                    <a:pt x="15064" y="19380"/>
                    <a:pt x="15442" y="19607"/>
                    <a:pt x="15669" y="19683"/>
                  </a:cubicBezTo>
                  <a:cubicBezTo>
                    <a:pt x="15215" y="19456"/>
                    <a:pt x="14761" y="19153"/>
                    <a:pt x="14382" y="18623"/>
                  </a:cubicBezTo>
                  <a:cubicBezTo>
                    <a:pt x="11506" y="14611"/>
                    <a:pt x="8327" y="10751"/>
                    <a:pt x="12187" y="5679"/>
                  </a:cubicBezTo>
                  <a:cubicBezTo>
                    <a:pt x="22103" y="5528"/>
                    <a:pt x="24601" y="15065"/>
                    <a:pt x="30657" y="19758"/>
                  </a:cubicBezTo>
                  <a:close/>
                </a:path>
              </a:pathLst>
            </a:custGeom>
            <a:solidFill>
              <a:srgbClr val="F5CA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6" name="任意多边形: 形状 1145"/>
            <p:cNvSpPr/>
            <p:nvPr/>
          </p:nvSpPr>
          <p:spPr>
            <a:xfrm>
              <a:off x="6337837" y="2332650"/>
              <a:ext cx="22709" cy="30278"/>
            </a:xfrm>
            <a:custGeom>
              <a:avLst/>
              <a:gdLst>
                <a:gd name="connsiteX0" fmla="*/ 23426 w 22708"/>
                <a:gd name="connsiteY0" fmla="*/ 12668 h 30278"/>
                <a:gd name="connsiteX1" fmla="*/ 20322 w 22708"/>
                <a:gd name="connsiteY1" fmla="*/ 15091 h 30278"/>
                <a:gd name="connsiteX2" fmla="*/ 23426 w 22708"/>
                <a:gd name="connsiteY2" fmla="*/ 16605 h 30278"/>
                <a:gd name="connsiteX3" fmla="*/ 20701 w 22708"/>
                <a:gd name="connsiteY3" fmla="*/ 20389 h 30278"/>
                <a:gd name="connsiteX4" fmla="*/ 20247 w 22708"/>
                <a:gd name="connsiteY4" fmla="*/ 25915 h 30278"/>
                <a:gd name="connsiteX5" fmla="*/ 13813 w 22708"/>
                <a:gd name="connsiteY5" fmla="*/ 20389 h 30278"/>
                <a:gd name="connsiteX6" fmla="*/ 8135 w 22708"/>
                <a:gd name="connsiteY6" fmla="*/ 7067 h 30278"/>
                <a:gd name="connsiteX7" fmla="*/ 10860 w 22708"/>
                <a:gd name="connsiteY7" fmla="*/ 6991 h 30278"/>
                <a:gd name="connsiteX8" fmla="*/ 23426 w 22708"/>
                <a:gd name="connsiteY8" fmla="*/ 126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23426" y="12668"/>
                  </a:moveTo>
                  <a:cubicBezTo>
                    <a:pt x="21987" y="12971"/>
                    <a:pt x="19944" y="12820"/>
                    <a:pt x="20322" y="15091"/>
                  </a:cubicBezTo>
                  <a:cubicBezTo>
                    <a:pt x="20549" y="16453"/>
                    <a:pt x="22139" y="16453"/>
                    <a:pt x="23426" y="16605"/>
                  </a:cubicBezTo>
                  <a:cubicBezTo>
                    <a:pt x="22517" y="17891"/>
                    <a:pt x="21836" y="19329"/>
                    <a:pt x="20701" y="20389"/>
                  </a:cubicBezTo>
                  <a:cubicBezTo>
                    <a:pt x="18884" y="22206"/>
                    <a:pt x="25167" y="24780"/>
                    <a:pt x="20247" y="25915"/>
                  </a:cubicBezTo>
                  <a:cubicBezTo>
                    <a:pt x="16083" y="26899"/>
                    <a:pt x="15327" y="23038"/>
                    <a:pt x="13813" y="20389"/>
                  </a:cubicBezTo>
                  <a:cubicBezTo>
                    <a:pt x="12071" y="15848"/>
                    <a:pt x="793" y="15393"/>
                    <a:pt x="8135" y="7067"/>
                  </a:cubicBezTo>
                  <a:cubicBezTo>
                    <a:pt x="9044" y="7067"/>
                    <a:pt x="10104" y="7370"/>
                    <a:pt x="10860" y="6991"/>
                  </a:cubicBezTo>
                  <a:cubicBezTo>
                    <a:pt x="17522" y="3660"/>
                    <a:pt x="20928" y="7067"/>
                    <a:pt x="23426" y="12668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7" name="任意多边形: 形状 1146"/>
            <p:cNvSpPr/>
            <p:nvPr/>
          </p:nvSpPr>
          <p:spPr>
            <a:xfrm>
              <a:off x="6326064" y="2328432"/>
              <a:ext cx="30278" cy="22709"/>
            </a:xfrm>
            <a:custGeom>
              <a:avLst/>
              <a:gdLst>
                <a:gd name="connsiteX0" fmla="*/ 19984 w 30278"/>
                <a:gd name="connsiteY0" fmla="*/ 11210 h 22708"/>
                <a:gd name="connsiteX1" fmla="*/ 23617 w 30278"/>
                <a:gd name="connsiteY1" fmla="*/ 19233 h 22708"/>
                <a:gd name="connsiteX2" fmla="*/ 25661 w 30278"/>
                <a:gd name="connsiteY2" fmla="*/ 24532 h 22708"/>
                <a:gd name="connsiteX3" fmla="*/ 24752 w 30278"/>
                <a:gd name="connsiteY3" fmla="*/ 24532 h 22708"/>
                <a:gd name="connsiteX4" fmla="*/ 23844 w 30278"/>
                <a:gd name="connsiteY4" fmla="*/ 24532 h 22708"/>
                <a:gd name="connsiteX5" fmla="*/ 6737 w 30278"/>
                <a:gd name="connsiteY5" fmla="*/ 11210 h 22708"/>
                <a:gd name="connsiteX6" fmla="*/ 5677 w 30278"/>
                <a:gd name="connsiteY6" fmla="*/ 8787 h 22708"/>
                <a:gd name="connsiteX7" fmla="*/ 7115 w 30278"/>
                <a:gd name="connsiteY7" fmla="*/ 6517 h 22708"/>
                <a:gd name="connsiteX8" fmla="*/ 9689 w 30278"/>
                <a:gd name="connsiteY8" fmla="*/ 5684 h 22708"/>
                <a:gd name="connsiteX9" fmla="*/ 19984 w 30278"/>
                <a:gd name="connsiteY9" fmla="*/ 11210 h 22708"/>
                <a:gd name="connsiteX10" fmla="*/ 19984 w 30278"/>
                <a:gd name="connsiteY10" fmla="*/ 112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9984" y="11210"/>
                  </a:moveTo>
                  <a:cubicBezTo>
                    <a:pt x="19075" y="14767"/>
                    <a:pt x="18016" y="18249"/>
                    <a:pt x="23617" y="19233"/>
                  </a:cubicBezTo>
                  <a:cubicBezTo>
                    <a:pt x="26418" y="19688"/>
                    <a:pt x="25434" y="22564"/>
                    <a:pt x="25661" y="24532"/>
                  </a:cubicBezTo>
                  <a:lnTo>
                    <a:pt x="24752" y="24532"/>
                  </a:lnTo>
                  <a:lnTo>
                    <a:pt x="23844" y="24532"/>
                  </a:lnTo>
                  <a:cubicBezTo>
                    <a:pt x="15593" y="23321"/>
                    <a:pt x="14003" y="13556"/>
                    <a:pt x="6737" y="11210"/>
                  </a:cubicBezTo>
                  <a:cubicBezTo>
                    <a:pt x="6056" y="10528"/>
                    <a:pt x="5753" y="9696"/>
                    <a:pt x="5677" y="8787"/>
                  </a:cubicBezTo>
                  <a:cubicBezTo>
                    <a:pt x="5904" y="7879"/>
                    <a:pt x="6358" y="7122"/>
                    <a:pt x="7115" y="6517"/>
                  </a:cubicBezTo>
                  <a:cubicBezTo>
                    <a:pt x="7948" y="6062"/>
                    <a:pt x="8780" y="5835"/>
                    <a:pt x="9689" y="5684"/>
                  </a:cubicBezTo>
                  <a:cubicBezTo>
                    <a:pt x="14155" y="5457"/>
                    <a:pt x="15745" y="10907"/>
                    <a:pt x="19984" y="11210"/>
                  </a:cubicBezTo>
                  <a:lnTo>
                    <a:pt x="19984" y="11210"/>
                  </a:lnTo>
                  <a:close/>
                </a:path>
              </a:pathLst>
            </a:custGeom>
            <a:solidFill>
              <a:srgbClr val="F8D5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8" name="任意多边形: 形状 1147"/>
            <p:cNvSpPr/>
            <p:nvPr/>
          </p:nvSpPr>
          <p:spPr>
            <a:xfrm>
              <a:off x="6319327" y="2358792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11430 w 15139"/>
                <a:gd name="connsiteY2" fmla="*/ 13322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6964"/>
                    <a:pt x="9538" y="8175"/>
                    <a:pt x="11430" y="9462"/>
                  </a:cubicBezTo>
                  <a:cubicBezTo>
                    <a:pt x="11430" y="10749"/>
                    <a:pt x="11430" y="12036"/>
                    <a:pt x="11430" y="13322"/>
                  </a:cubicBezTo>
                  <a:cubicBezTo>
                    <a:pt x="8705" y="11430"/>
                    <a:pt x="5677" y="9689"/>
                    <a:pt x="5677" y="5677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9" name="任意多边形: 形状 1148"/>
            <p:cNvSpPr/>
            <p:nvPr/>
          </p:nvSpPr>
          <p:spPr>
            <a:xfrm>
              <a:off x="6308124" y="2320718"/>
              <a:ext cx="30278" cy="37848"/>
            </a:xfrm>
            <a:custGeom>
              <a:avLst/>
              <a:gdLst>
                <a:gd name="connsiteX0" fmla="*/ 24601 w 30278"/>
                <a:gd name="connsiteY0" fmla="*/ 15215 h 37847"/>
                <a:gd name="connsiteX1" fmla="*/ 24601 w 30278"/>
                <a:gd name="connsiteY1" fmla="*/ 17107 h 37847"/>
                <a:gd name="connsiteX2" fmla="*/ 22103 w 30278"/>
                <a:gd name="connsiteY2" fmla="*/ 23314 h 37847"/>
                <a:gd name="connsiteX3" fmla="*/ 10976 w 30278"/>
                <a:gd name="connsiteY3" fmla="*/ 34366 h 37847"/>
                <a:gd name="connsiteX4" fmla="*/ 7721 w 30278"/>
                <a:gd name="connsiteY4" fmla="*/ 26796 h 37847"/>
                <a:gd name="connsiteX5" fmla="*/ 10900 w 30278"/>
                <a:gd name="connsiteY5" fmla="*/ 22557 h 37847"/>
                <a:gd name="connsiteX6" fmla="*/ 9689 w 30278"/>
                <a:gd name="connsiteY6" fmla="*/ 13171 h 37847"/>
                <a:gd name="connsiteX7" fmla="*/ 5677 w 30278"/>
                <a:gd name="connsiteY7" fmla="*/ 9386 h 37847"/>
                <a:gd name="connsiteX8" fmla="*/ 5677 w 30278"/>
                <a:gd name="connsiteY8" fmla="*/ 9386 h 37847"/>
                <a:gd name="connsiteX9" fmla="*/ 9613 w 30278"/>
                <a:gd name="connsiteY9" fmla="*/ 6661 h 37847"/>
                <a:gd name="connsiteX10" fmla="*/ 20816 w 30278"/>
                <a:gd name="connsiteY10" fmla="*/ 5677 h 37847"/>
                <a:gd name="connsiteX11" fmla="*/ 21876 w 30278"/>
                <a:gd name="connsiteY11" fmla="*/ 8099 h 37847"/>
                <a:gd name="connsiteX12" fmla="*/ 23541 w 30278"/>
                <a:gd name="connsiteY12" fmla="*/ 9538 h 37847"/>
                <a:gd name="connsiteX13" fmla="*/ 24601 w 30278"/>
                <a:gd name="connsiteY13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4601" y="15215"/>
                  </a:moveTo>
                  <a:cubicBezTo>
                    <a:pt x="24601" y="15820"/>
                    <a:pt x="24601" y="16502"/>
                    <a:pt x="24601" y="17107"/>
                  </a:cubicBezTo>
                  <a:cubicBezTo>
                    <a:pt x="21421" y="18243"/>
                    <a:pt x="21800" y="20589"/>
                    <a:pt x="22103" y="23314"/>
                  </a:cubicBezTo>
                  <a:cubicBezTo>
                    <a:pt x="22935" y="31414"/>
                    <a:pt x="18772" y="34820"/>
                    <a:pt x="10976" y="34366"/>
                  </a:cubicBezTo>
                  <a:cubicBezTo>
                    <a:pt x="9008" y="32246"/>
                    <a:pt x="7872" y="29673"/>
                    <a:pt x="7721" y="26796"/>
                  </a:cubicBezTo>
                  <a:cubicBezTo>
                    <a:pt x="10219" y="26418"/>
                    <a:pt x="12187" y="24828"/>
                    <a:pt x="10900" y="22557"/>
                  </a:cubicBezTo>
                  <a:cubicBezTo>
                    <a:pt x="9008" y="19378"/>
                    <a:pt x="10749" y="16199"/>
                    <a:pt x="9689" y="13171"/>
                  </a:cubicBezTo>
                  <a:cubicBezTo>
                    <a:pt x="8478" y="11808"/>
                    <a:pt x="7266" y="10370"/>
                    <a:pt x="5677" y="9386"/>
                  </a:cubicBezTo>
                  <a:lnTo>
                    <a:pt x="5677" y="9386"/>
                  </a:lnTo>
                  <a:cubicBezTo>
                    <a:pt x="5753" y="6661"/>
                    <a:pt x="6661" y="5450"/>
                    <a:pt x="9613" y="6661"/>
                  </a:cubicBezTo>
                  <a:cubicBezTo>
                    <a:pt x="13474" y="8251"/>
                    <a:pt x="17258" y="7797"/>
                    <a:pt x="20816" y="5677"/>
                  </a:cubicBezTo>
                  <a:cubicBezTo>
                    <a:pt x="21725" y="6283"/>
                    <a:pt x="21951" y="7115"/>
                    <a:pt x="21876" y="8099"/>
                  </a:cubicBezTo>
                  <a:cubicBezTo>
                    <a:pt x="21497" y="9613"/>
                    <a:pt x="23087" y="8932"/>
                    <a:pt x="23541" y="9538"/>
                  </a:cubicBezTo>
                  <a:cubicBezTo>
                    <a:pt x="25358" y="11127"/>
                    <a:pt x="26644" y="12868"/>
                    <a:pt x="24601" y="15215"/>
                  </a:cubicBezTo>
                  <a:close/>
                </a:path>
              </a:pathLst>
            </a:custGeom>
            <a:solidFill>
              <a:srgbClr val="F5CD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0" name="任意多边形: 形状 1149"/>
            <p:cNvSpPr/>
            <p:nvPr/>
          </p:nvSpPr>
          <p:spPr>
            <a:xfrm>
              <a:off x="6327841" y="2309229"/>
              <a:ext cx="30278" cy="30278"/>
            </a:xfrm>
            <a:custGeom>
              <a:avLst/>
              <a:gdLst>
                <a:gd name="connsiteX0" fmla="*/ 18207 w 30278"/>
                <a:gd name="connsiteY0" fmla="*/ 30413 h 30278"/>
                <a:gd name="connsiteX1" fmla="*/ 6777 w 30278"/>
                <a:gd name="connsiteY1" fmla="*/ 26628 h 30278"/>
                <a:gd name="connsiteX2" fmla="*/ 10486 w 30278"/>
                <a:gd name="connsiteY2" fmla="*/ 16863 h 30278"/>
                <a:gd name="connsiteX3" fmla="*/ 10259 w 30278"/>
                <a:gd name="connsiteY3" fmla="*/ 15198 h 30278"/>
                <a:gd name="connsiteX4" fmla="*/ 8821 w 30278"/>
                <a:gd name="connsiteY4" fmla="*/ 7401 h 30278"/>
                <a:gd name="connsiteX5" fmla="*/ 21992 w 30278"/>
                <a:gd name="connsiteY5" fmla="*/ 5736 h 30278"/>
                <a:gd name="connsiteX6" fmla="*/ 21992 w 30278"/>
                <a:gd name="connsiteY6" fmla="*/ 7628 h 30278"/>
                <a:gd name="connsiteX7" fmla="*/ 25777 w 30278"/>
                <a:gd name="connsiteY7" fmla="*/ 11564 h 30278"/>
                <a:gd name="connsiteX8" fmla="*/ 27669 w 30278"/>
                <a:gd name="connsiteY8" fmla="*/ 17242 h 30278"/>
                <a:gd name="connsiteX9" fmla="*/ 18737 w 30278"/>
                <a:gd name="connsiteY9" fmla="*/ 21859 h 30278"/>
                <a:gd name="connsiteX10" fmla="*/ 18207 w 30278"/>
                <a:gd name="connsiteY10" fmla="*/ 3041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18207" y="30413"/>
                  </a:moveTo>
                  <a:cubicBezTo>
                    <a:pt x="13287" y="32608"/>
                    <a:pt x="11319" y="25644"/>
                    <a:pt x="6777" y="26628"/>
                  </a:cubicBezTo>
                  <a:cubicBezTo>
                    <a:pt x="6323" y="22767"/>
                    <a:pt x="3068" y="17923"/>
                    <a:pt x="10486" y="16863"/>
                  </a:cubicBezTo>
                  <a:cubicBezTo>
                    <a:pt x="12605" y="16560"/>
                    <a:pt x="10486" y="15425"/>
                    <a:pt x="10259" y="15198"/>
                  </a:cubicBezTo>
                  <a:cubicBezTo>
                    <a:pt x="8291" y="12851"/>
                    <a:pt x="5642" y="10656"/>
                    <a:pt x="8821" y="7401"/>
                  </a:cubicBezTo>
                  <a:cubicBezTo>
                    <a:pt x="13665" y="10580"/>
                    <a:pt x="17450" y="5055"/>
                    <a:pt x="21992" y="5736"/>
                  </a:cubicBezTo>
                  <a:cubicBezTo>
                    <a:pt x="21916" y="6341"/>
                    <a:pt x="21916" y="6947"/>
                    <a:pt x="21992" y="7628"/>
                  </a:cubicBezTo>
                  <a:cubicBezTo>
                    <a:pt x="22597" y="9521"/>
                    <a:pt x="23884" y="10807"/>
                    <a:pt x="25777" y="11564"/>
                  </a:cubicBezTo>
                  <a:cubicBezTo>
                    <a:pt x="26534" y="13457"/>
                    <a:pt x="27896" y="15046"/>
                    <a:pt x="27669" y="17242"/>
                  </a:cubicBezTo>
                  <a:cubicBezTo>
                    <a:pt x="19872" y="12321"/>
                    <a:pt x="19342" y="12624"/>
                    <a:pt x="18737" y="21859"/>
                  </a:cubicBezTo>
                  <a:cubicBezTo>
                    <a:pt x="18586" y="24660"/>
                    <a:pt x="20705" y="27688"/>
                    <a:pt x="18207" y="30413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1" name="任意多边形: 形状 1150"/>
            <p:cNvSpPr/>
            <p:nvPr/>
          </p:nvSpPr>
          <p:spPr>
            <a:xfrm>
              <a:off x="6323264" y="2307956"/>
              <a:ext cx="22709" cy="30278"/>
            </a:xfrm>
            <a:custGeom>
              <a:avLst/>
              <a:gdLst>
                <a:gd name="connsiteX0" fmla="*/ 13398 w 22708"/>
                <a:gd name="connsiteY0" fmla="*/ 8674 h 30278"/>
                <a:gd name="connsiteX1" fmla="*/ 18470 w 22708"/>
                <a:gd name="connsiteY1" fmla="*/ 22678 h 30278"/>
                <a:gd name="connsiteX2" fmla="*/ 12717 w 22708"/>
                <a:gd name="connsiteY2" fmla="*/ 20104 h 30278"/>
                <a:gd name="connsiteX3" fmla="*/ 11354 w 22708"/>
                <a:gd name="connsiteY3" fmla="*/ 27901 h 30278"/>
                <a:gd name="connsiteX4" fmla="*/ 9462 w 22708"/>
                <a:gd name="connsiteY4" fmla="*/ 27901 h 30278"/>
                <a:gd name="connsiteX5" fmla="*/ 5677 w 22708"/>
                <a:gd name="connsiteY5" fmla="*/ 22148 h 30278"/>
                <a:gd name="connsiteX6" fmla="*/ 5677 w 22708"/>
                <a:gd name="connsiteY6" fmla="*/ 22148 h 30278"/>
                <a:gd name="connsiteX7" fmla="*/ 5677 w 22708"/>
                <a:gd name="connsiteY7" fmla="*/ 18364 h 30278"/>
                <a:gd name="connsiteX8" fmla="*/ 10446 w 22708"/>
                <a:gd name="connsiteY8" fmla="*/ 6631 h 30278"/>
                <a:gd name="connsiteX9" fmla="*/ 13398 w 22708"/>
                <a:gd name="connsiteY9" fmla="*/ 86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3398" y="8674"/>
                  </a:moveTo>
                  <a:cubicBezTo>
                    <a:pt x="12414" y="14200"/>
                    <a:pt x="19983" y="16320"/>
                    <a:pt x="18470" y="22678"/>
                  </a:cubicBezTo>
                  <a:cubicBezTo>
                    <a:pt x="16274" y="23057"/>
                    <a:pt x="15744" y="17304"/>
                    <a:pt x="12717" y="20104"/>
                  </a:cubicBezTo>
                  <a:cubicBezTo>
                    <a:pt x="10294" y="22375"/>
                    <a:pt x="13852" y="25630"/>
                    <a:pt x="11354" y="27901"/>
                  </a:cubicBezTo>
                  <a:cubicBezTo>
                    <a:pt x="10749" y="27901"/>
                    <a:pt x="10067" y="27901"/>
                    <a:pt x="9462" y="27901"/>
                  </a:cubicBezTo>
                  <a:cubicBezTo>
                    <a:pt x="9538" y="25100"/>
                    <a:pt x="8251" y="23208"/>
                    <a:pt x="5677" y="22148"/>
                  </a:cubicBezTo>
                  <a:lnTo>
                    <a:pt x="5677" y="22148"/>
                  </a:lnTo>
                  <a:cubicBezTo>
                    <a:pt x="5677" y="20861"/>
                    <a:pt x="5677" y="19575"/>
                    <a:pt x="5677" y="18364"/>
                  </a:cubicBezTo>
                  <a:cubicBezTo>
                    <a:pt x="5904" y="13973"/>
                    <a:pt x="9386" y="10870"/>
                    <a:pt x="10446" y="6631"/>
                  </a:cubicBezTo>
                  <a:cubicBezTo>
                    <a:pt x="11127" y="4133"/>
                    <a:pt x="12793" y="7161"/>
                    <a:pt x="13398" y="8674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2" name="任意多边形: 形状 1151"/>
            <p:cNvSpPr/>
            <p:nvPr/>
          </p:nvSpPr>
          <p:spPr>
            <a:xfrm>
              <a:off x="6311711" y="2307252"/>
              <a:ext cx="15139" cy="15139"/>
            </a:xfrm>
            <a:custGeom>
              <a:avLst/>
              <a:gdLst>
                <a:gd name="connsiteX0" fmla="*/ 7768 w 15139"/>
                <a:gd name="connsiteY0" fmla="*/ 15282 h 15139"/>
                <a:gd name="connsiteX1" fmla="*/ 5800 w 15139"/>
                <a:gd name="connsiteY1" fmla="*/ 11498 h 15139"/>
                <a:gd name="connsiteX2" fmla="*/ 14959 w 15139"/>
                <a:gd name="connsiteY2" fmla="*/ 7410 h 15139"/>
                <a:gd name="connsiteX3" fmla="*/ 7768 w 15139"/>
                <a:gd name="connsiteY3" fmla="*/ 15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68" y="15282"/>
                  </a:moveTo>
                  <a:cubicBezTo>
                    <a:pt x="7087" y="13996"/>
                    <a:pt x="6481" y="12784"/>
                    <a:pt x="5800" y="11498"/>
                  </a:cubicBezTo>
                  <a:cubicBezTo>
                    <a:pt x="4664" y="673"/>
                    <a:pt x="11704" y="8470"/>
                    <a:pt x="14959" y="7410"/>
                  </a:cubicBezTo>
                  <a:cubicBezTo>
                    <a:pt x="12234" y="9984"/>
                    <a:pt x="12764" y="15131"/>
                    <a:pt x="7768" y="15282"/>
                  </a:cubicBezTo>
                  <a:close/>
                </a:path>
              </a:pathLst>
            </a:custGeom>
            <a:solidFill>
              <a:srgbClr val="F7D5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3" name="任意多边形: 形状 1152"/>
            <p:cNvSpPr/>
            <p:nvPr/>
          </p:nvSpPr>
          <p:spPr>
            <a:xfrm>
              <a:off x="6339387" y="2293164"/>
              <a:ext cx="7570" cy="7570"/>
            </a:xfrm>
            <a:custGeom>
              <a:avLst/>
              <a:gdLst>
                <a:gd name="connsiteX0" fmla="*/ 6661 w 7569"/>
                <a:gd name="connsiteY0" fmla="*/ 6586 h 7569"/>
                <a:gd name="connsiteX1" fmla="*/ 5677 w 7569"/>
                <a:gd name="connsiteY1" fmla="*/ 5677 h 7569"/>
                <a:gd name="connsiteX2" fmla="*/ 6282 w 7569"/>
                <a:gd name="connsiteY2" fmla="*/ 5829 h 7569"/>
                <a:gd name="connsiteX3" fmla="*/ 6661 w 7569"/>
                <a:gd name="connsiteY3" fmla="*/ 6586 h 7569"/>
                <a:gd name="connsiteX4" fmla="*/ 6661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661" y="6586"/>
                  </a:moveTo>
                  <a:cubicBezTo>
                    <a:pt x="6358" y="6283"/>
                    <a:pt x="6056" y="5980"/>
                    <a:pt x="5677" y="5677"/>
                  </a:cubicBezTo>
                  <a:cubicBezTo>
                    <a:pt x="5904" y="5753"/>
                    <a:pt x="6131" y="5677"/>
                    <a:pt x="6282" y="5829"/>
                  </a:cubicBezTo>
                  <a:cubicBezTo>
                    <a:pt x="6510" y="6056"/>
                    <a:pt x="6510" y="6358"/>
                    <a:pt x="6661" y="6586"/>
                  </a:cubicBezTo>
                  <a:lnTo>
                    <a:pt x="6661" y="6586"/>
                  </a:lnTo>
                  <a:close/>
                </a:path>
              </a:pathLst>
            </a:custGeom>
            <a:solidFill>
              <a:srgbClr val="F8D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4" name="任意多边形: 形状 1153"/>
            <p:cNvSpPr/>
            <p:nvPr/>
          </p:nvSpPr>
          <p:spPr>
            <a:xfrm>
              <a:off x="6355167" y="2431865"/>
              <a:ext cx="52987" cy="52987"/>
            </a:xfrm>
            <a:custGeom>
              <a:avLst/>
              <a:gdLst>
                <a:gd name="connsiteX0" fmla="*/ 47879 w 52986"/>
                <a:gd name="connsiteY0" fmla="*/ 10495 h 52986"/>
                <a:gd name="connsiteX1" fmla="*/ 49771 w 52986"/>
                <a:gd name="connsiteY1" fmla="*/ 16172 h 52986"/>
                <a:gd name="connsiteX2" fmla="*/ 49771 w 52986"/>
                <a:gd name="connsiteY2" fmla="*/ 19957 h 52986"/>
                <a:gd name="connsiteX3" fmla="*/ 45986 w 52986"/>
                <a:gd name="connsiteY3" fmla="*/ 20487 h 52986"/>
                <a:gd name="connsiteX4" fmla="*/ 38947 w 52986"/>
                <a:gd name="connsiteY4" fmla="*/ 25634 h 52986"/>
                <a:gd name="connsiteX5" fmla="*/ 37130 w 52986"/>
                <a:gd name="connsiteY5" fmla="*/ 30100 h 52986"/>
                <a:gd name="connsiteX6" fmla="*/ 35086 w 52986"/>
                <a:gd name="connsiteY6" fmla="*/ 32447 h 52986"/>
                <a:gd name="connsiteX7" fmla="*/ 33118 w 52986"/>
                <a:gd name="connsiteY7" fmla="*/ 38200 h 52986"/>
                <a:gd name="connsiteX8" fmla="*/ 28652 w 52986"/>
                <a:gd name="connsiteY8" fmla="*/ 36232 h 52986"/>
                <a:gd name="connsiteX9" fmla="*/ 21537 w 52986"/>
                <a:gd name="connsiteY9" fmla="*/ 36307 h 52986"/>
                <a:gd name="connsiteX10" fmla="*/ 22824 w 52986"/>
                <a:gd name="connsiteY10" fmla="*/ 42514 h 52986"/>
                <a:gd name="connsiteX11" fmla="*/ 21159 w 52986"/>
                <a:gd name="connsiteY11" fmla="*/ 50387 h 52986"/>
                <a:gd name="connsiteX12" fmla="*/ 18887 w 52986"/>
                <a:gd name="connsiteY12" fmla="*/ 50538 h 52986"/>
                <a:gd name="connsiteX13" fmla="*/ 14346 w 52986"/>
                <a:gd name="connsiteY13" fmla="*/ 45239 h 52986"/>
                <a:gd name="connsiteX14" fmla="*/ 14573 w 52986"/>
                <a:gd name="connsiteY14" fmla="*/ 41455 h 52986"/>
                <a:gd name="connsiteX15" fmla="*/ 13059 w 52986"/>
                <a:gd name="connsiteY15" fmla="*/ 45012 h 52986"/>
                <a:gd name="connsiteX16" fmla="*/ 11772 w 52986"/>
                <a:gd name="connsiteY16" fmla="*/ 44709 h 52986"/>
                <a:gd name="connsiteX17" fmla="*/ 6095 w 52986"/>
                <a:gd name="connsiteY17" fmla="*/ 42817 h 52986"/>
                <a:gd name="connsiteX18" fmla="*/ 6625 w 52986"/>
                <a:gd name="connsiteY18" fmla="*/ 38276 h 52986"/>
                <a:gd name="connsiteX19" fmla="*/ 9880 w 52986"/>
                <a:gd name="connsiteY19" fmla="*/ 33355 h 52986"/>
                <a:gd name="connsiteX20" fmla="*/ 9880 w 52986"/>
                <a:gd name="connsiteY20" fmla="*/ 33355 h 52986"/>
                <a:gd name="connsiteX21" fmla="*/ 11772 w 52986"/>
                <a:gd name="connsiteY21" fmla="*/ 31463 h 52986"/>
                <a:gd name="connsiteX22" fmla="*/ 14346 w 52986"/>
                <a:gd name="connsiteY22" fmla="*/ 27451 h 52986"/>
                <a:gd name="connsiteX23" fmla="*/ 15254 w 52986"/>
                <a:gd name="connsiteY23" fmla="*/ 20260 h 52986"/>
                <a:gd name="connsiteX24" fmla="*/ 16011 w 52986"/>
                <a:gd name="connsiteY24" fmla="*/ 10722 h 52986"/>
                <a:gd name="connsiteX25" fmla="*/ 23202 w 52986"/>
                <a:gd name="connsiteY25" fmla="*/ 6786 h 52986"/>
                <a:gd name="connsiteX26" fmla="*/ 36827 w 52986"/>
                <a:gd name="connsiteY26" fmla="*/ 10192 h 52986"/>
                <a:gd name="connsiteX27" fmla="*/ 38417 w 52986"/>
                <a:gd name="connsiteY27" fmla="*/ 11479 h 52986"/>
                <a:gd name="connsiteX28" fmla="*/ 47879 w 52986"/>
                <a:gd name="connsiteY28" fmla="*/ 104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7879" y="10495"/>
                  </a:moveTo>
                  <a:cubicBezTo>
                    <a:pt x="51512" y="11328"/>
                    <a:pt x="47122" y="14961"/>
                    <a:pt x="49771" y="16172"/>
                  </a:cubicBezTo>
                  <a:cubicBezTo>
                    <a:pt x="50983" y="17459"/>
                    <a:pt x="50907" y="18670"/>
                    <a:pt x="49771" y="19957"/>
                  </a:cubicBezTo>
                  <a:cubicBezTo>
                    <a:pt x="48485" y="19806"/>
                    <a:pt x="46592" y="17913"/>
                    <a:pt x="45986" y="20487"/>
                  </a:cubicBezTo>
                  <a:cubicBezTo>
                    <a:pt x="45078" y="24423"/>
                    <a:pt x="41975" y="24802"/>
                    <a:pt x="38947" y="25634"/>
                  </a:cubicBezTo>
                  <a:cubicBezTo>
                    <a:pt x="36525" y="26316"/>
                    <a:pt x="36525" y="26316"/>
                    <a:pt x="37130" y="30100"/>
                  </a:cubicBezTo>
                  <a:cubicBezTo>
                    <a:pt x="37357" y="31690"/>
                    <a:pt x="36449" y="32296"/>
                    <a:pt x="35086" y="32447"/>
                  </a:cubicBezTo>
                  <a:cubicBezTo>
                    <a:pt x="30317" y="32977"/>
                    <a:pt x="34102" y="36156"/>
                    <a:pt x="33118" y="38200"/>
                  </a:cubicBezTo>
                  <a:cubicBezTo>
                    <a:pt x="30999" y="39486"/>
                    <a:pt x="30166" y="36989"/>
                    <a:pt x="28652" y="36232"/>
                  </a:cubicBezTo>
                  <a:cubicBezTo>
                    <a:pt x="26230" y="35020"/>
                    <a:pt x="23656" y="34491"/>
                    <a:pt x="21537" y="36307"/>
                  </a:cubicBezTo>
                  <a:cubicBezTo>
                    <a:pt x="18736" y="38805"/>
                    <a:pt x="21083" y="40925"/>
                    <a:pt x="22824" y="42514"/>
                  </a:cubicBezTo>
                  <a:cubicBezTo>
                    <a:pt x="27063" y="46299"/>
                    <a:pt x="21385" y="47662"/>
                    <a:pt x="21159" y="50387"/>
                  </a:cubicBezTo>
                  <a:cubicBezTo>
                    <a:pt x="20401" y="50841"/>
                    <a:pt x="19645" y="50917"/>
                    <a:pt x="18887" y="50538"/>
                  </a:cubicBezTo>
                  <a:cubicBezTo>
                    <a:pt x="17979" y="48267"/>
                    <a:pt x="13967" y="48570"/>
                    <a:pt x="14346" y="45239"/>
                  </a:cubicBezTo>
                  <a:cubicBezTo>
                    <a:pt x="14497" y="43953"/>
                    <a:pt x="14648" y="42742"/>
                    <a:pt x="14573" y="41455"/>
                  </a:cubicBezTo>
                  <a:cubicBezTo>
                    <a:pt x="14573" y="42893"/>
                    <a:pt x="14497" y="44255"/>
                    <a:pt x="13059" y="45012"/>
                  </a:cubicBezTo>
                  <a:cubicBezTo>
                    <a:pt x="12605" y="44937"/>
                    <a:pt x="12226" y="44785"/>
                    <a:pt x="11772" y="44709"/>
                  </a:cubicBezTo>
                  <a:cubicBezTo>
                    <a:pt x="11469" y="39259"/>
                    <a:pt x="7836" y="43801"/>
                    <a:pt x="6095" y="42817"/>
                  </a:cubicBezTo>
                  <a:cubicBezTo>
                    <a:pt x="5187" y="41152"/>
                    <a:pt x="5944" y="39714"/>
                    <a:pt x="6625" y="38276"/>
                  </a:cubicBezTo>
                  <a:cubicBezTo>
                    <a:pt x="7533" y="36534"/>
                    <a:pt x="8215" y="34642"/>
                    <a:pt x="9880" y="33355"/>
                  </a:cubicBezTo>
                  <a:lnTo>
                    <a:pt x="9880" y="33355"/>
                  </a:lnTo>
                  <a:cubicBezTo>
                    <a:pt x="10561" y="32750"/>
                    <a:pt x="10637" y="31539"/>
                    <a:pt x="11772" y="31463"/>
                  </a:cubicBezTo>
                  <a:cubicBezTo>
                    <a:pt x="13438" y="30630"/>
                    <a:pt x="15406" y="29797"/>
                    <a:pt x="14346" y="27451"/>
                  </a:cubicBezTo>
                  <a:cubicBezTo>
                    <a:pt x="13210" y="24802"/>
                    <a:pt x="12302" y="22758"/>
                    <a:pt x="15254" y="20260"/>
                  </a:cubicBezTo>
                  <a:cubicBezTo>
                    <a:pt x="18433" y="17611"/>
                    <a:pt x="14194" y="13599"/>
                    <a:pt x="16011" y="10722"/>
                  </a:cubicBezTo>
                  <a:cubicBezTo>
                    <a:pt x="17449" y="8376"/>
                    <a:pt x="23278" y="12842"/>
                    <a:pt x="23202" y="6786"/>
                  </a:cubicBezTo>
                  <a:cubicBezTo>
                    <a:pt x="28274" y="5726"/>
                    <a:pt x="33648" y="3834"/>
                    <a:pt x="36827" y="10192"/>
                  </a:cubicBezTo>
                  <a:cubicBezTo>
                    <a:pt x="37054" y="10874"/>
                    <a:pt x="36752" y="12236"/>
                    <a:pt x="38417" y="11479"/>
                  </a:cubicBezTo>
                  <a:cubicBezTo>
                    <a:pt x="41445" y="9814"/>
                    <a:pt x="44927" y="12615"/>
                    <a:pt x="47879" y="10495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5" name="任意多边形: 形状 1154"/>
            <p:cNvSpPr/>
            <p:nvPr/>
          </p:nvSpPr>
          <p:spPr>
            <a:xfrm>
              <a:off x="6340289" y="2438500"/>
              <a:ext cx="30278" cy="37848"/>
            </a:xfrm>
            <a:custGeom>
              <a:avLst/>
              <a:gdLst>
                <a:gd name="connsiteX0" fmla="*/ 24759 w 30278"/>
                <a:gd name="connsiteY0" fmla="*/ 26645 h 37847"/>
                <a:gd name="connsiteX1" fmla="*/ 22866 w 30278"/>
                <a:gd name="connsiteY1" fmla="*/ 32322 h 37847"/>
                <a:gd name="connsiteX2" fmla="*/ 17114 w 30278"/>
                <a:gd name="connsiteY2" fmla="*/ 32322 h 37847"/>
                <a:gd name="connsiteX3" fmla="*/ 12723 w 30278"/>
                <a:gd name="connsiteY3" fmla="*/ 31262 h 37847"/>
                <a:gd name="connsiteX4" fmla="*/ 8560 w 30278"/>
                <a:gd name="connsiteY4" fmla="*/ 20135 h 37847"/>
                <a:gd name="connsiteX5" fmla="*/ 12118 w 30278"/>
                <a:gd name="connsiteY5" fmla="*/ 14685 h 37847"/>
                <a:gd name="connsiteX6" fmla="*/ 5684 w 30278"/>
                <a:gd name="connsiteY6" fmla="*/ 11430 h 37847"/>
                <a:gd name="connsiteX7" fmla="*/ 5684 w 30278"/>
                <a:gd name="connsiteY7" fmla="*/ 11430 h 37847"/>
                <a:gd name="connsiteX8" fmla="*/ 9468 w 30278"/>
                <a:gd name="connsiteY8" fmla="*/ 5677 h 37847"/>
                <a:gd name="connsiteX9" fmla="*/ 11361 w 30278"/>
                <a:gd name="connsiteY9" fmla="*/ 5677 h 37847"/>
                <a:gd name="connsiteX10" fmla="*/ 20898 w 30278"/>
                <a:gd name="connsiteY10" fmla="*/ 15215 h 37847"/>
                <a:gd name="connsiteX11" fmla="*/ 20898 w 30278"/>
                <a:gd name="connsiteY11" fmla="*/ 16199 h 37847"/>
                <a:gd name="connsiteX12" fmla="*/ 20898 w 30278"/>
                <a:gd name="connsiteY12" fmla="*/ 18091 h 37847"/>
                <a:gd name="connsiteX13" fmla="*/ 20898 w 30278"/>
                <a:gd name="connsiteY13" fmla="*/ 19075 h 37847"/>
                <a:gd name="connsiteX14" fmla="*/ 24759 w 30278"/>
                <a:gd name="connsiteY14" fmla="*/ 266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7847">
                  <a:moveTo>
                    <a:pt x="24759" y="26645"/>
                  </a:moveTo>
                  <a:cubicBezTo>
                    <a:pt x="24607" y="28689"/>
                    <a:pt x="25364" y="31035"/>
                    <a:pt x="22866" y="32322"/>
                  </a:cubicBezTo>
                  <a:cubicBezTo>
                    <a:pt x="20974" y="32322"/>
                    <a:pt x="19081" y="32322"/>
                    <a:pt x="17114" y="32322"/>
                  </a:cubicBezTo>
                  <a:cubicBezTo>
                    <a:pt x="15448" y="32928"/>
                    <a:pt x="13934" y="33987"/>
                    <a:pt x="12723" y="31262"/>
                  </a:cubicBezTo>
                  <a:cubicBezTo>
                    <a:pt x="11133" y="27629"/>
                    <a:pt x="11209" y="23617"/>
                    <a:pt x="8560" y="20135"/>
                  </a:cubicBezTo>
                  <a:cubicBezTo>
                    <a:pt x="6440" y="17410"/>
                    <a:pt x="11891" y="17259"/>
                    <a:pt x="12118" y="14685"/>
                  </a:cubicBezTo>
                  <a:cubicBezTo>
                    <a:pt x="11285" y="10976"/>
                    <a:pt x="5456" y="17259"/>
                    <a:pt x="5684" y="11430"/>
                  </a:cubicBezTo>
                  <a:lnTo>
                    <a:pt x="5684" y="11430"/>
                  </a:lnTo>
                  <a:cubicBezTo>
                    <a:pt x="6895" y="9538"/>
                    <a:pt x="6214" y="6283"/>
                    <a:pt x="9468" y="5677"/>
                  </a:cubicBezTo>
                  <a:cubicBezTo>
                    <a:pt x="10074" y="5677"/>
                    <a:pt x="10755" y="5677"/>
                    <a:pt x="11361" y="5677"/>
                  </a:cubicBezTo>
                  <a:cubicBezTo>
                    <a:pt x="16054" y="7342"/>
                    <a:pt x="18400" y="11279"/>
                    <a:pt x="20898" y="15215"/>
                  </a:cubicBezTo>
                  <a:cubicBezTo>
                    <a:pt x="20898" y="15518"/>
                    <a:pt x="20898" y="15820"/>
                    <a:pt x="20898" y="16199"/>
                  </a:cubicBezTo>
                  <a:cubicBezTo>
                    <a:pt x="20898" y="16804"/>
                    <a:pt x="20898" y="17486"/>
                    <a:pt x="20898" y="18091"/>
                  </a:cubicBezTo>
                  <a:cubicBezTo>
                    <a:pt x="20898" y="18394"/>
                    <a:pt x="20898" y="18697"/>
                    <a:pt x="20898" y="19075"/>
                  </a:cubicBezTo>
                  <a:cubicBezTo>
                    <a:pt x="19233" y="23087"/>
                    <a:pt x="20823" y="25509"/>
                    <a:pt x="24759" y="26645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6" name="任意多边形: 形状 1155"/>
            <p:cNvSpPr/>
            <p:nvPr/>
          </p:nvSpPr>
          <p:spPr>
            <a:xfrm>
              <a:off x="6348016" y="2469003"/>
              <a:ext cx="37848" cy="30278"/>
            </a:xfrm>
            <a:custGeom>
              <a:avLst/>
              <a:gdLst>
                <a:gd name="connsiteX0" fmla="*/ 15366 w 37847"/>
                <a:gd name="connsiteY0" fmla="*/ 20666 h 30278"/>
                <a:gd name="connsiteX1" fmla="*/ 11354 w 37847"/>
                <a:gd name="connsiteY1" fmla="*/ 17033 h 30278"/>
                <a:gd name="connsiteX2" fmla="*/ 7645 w 37847"/>
                <a:gd name="connsiteY2" fmla="*/ 11280 h 30278"/>
                <a:gd name="connsiteX3" fmla="*/ 5677 w 37847"/>
                <a:gd name="connsiteY3" fmla="*/ 5678 h 30278"/>
                <a:gd name="connsiteX4" fmla="*/ 11203 w 37847"/>
                <a:gd name="connsiteY4" fmla="*/ 10977 h 30278"/>
                <a:gd name="connsiteX5" fmla="*/ 13247 w 37847"/>
                <a:gd name="connsiteY5" fmla="*/ 9463 h 30278"/>
                <a:gd name="connsiteX6" fmla="*/ 18470 w 37847"/>
                <a:gd name="connsiteY6" fmla="*/ 12113 h 30278"/>
                <a:gd name="connsiteX7" fmla="*/ 31641 w 37847"/>
                <a:gd name="connsiteY7" fmla="*/ 20439 h 30278"/>
                <a:gd name="connsiteX8" fmla="*/ 34366 w 37847"/>
                <a:gd name="connsiteY8" fmla="*/ 22786 h 30278"/>
                <a:gd name="connsiteX9" fmla="*/ 34669 w 37847"/>
                <a:gd name="connsiteY9" fmla="*/ 23921 h 30278"/>
                <a:gd name="connsiteX10" fmla="*/ 33458 w 37847"/>
                <a:gd name="connsiteY10" fmla="*/ 25813 h 30278"/>
                <a:gd name="connsiteX11" fmla="*/ 30430 w 37847"/>
                <a:gd name="connsiteY11" fmla="*/ 27176 h 30278"/>
                <a:gd name="connsiteX12" fmla="*/ 28386 w 37847"/>
                <a:gd name="connsiteY12" fmla="*/ 26570 h 30278"/>
                <a:gd name="connsiteX13" fmla="*/ 15366 w 37847"/>
                <a:gd name="connsiteY13" fmla="*/ 2066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5366" y="20666"/>
                  </a:moveTo>
                  <a:cubicBezTo>
                    <a:pt x="14988" y="18395"/>
                    <a:pt x="13852" y="17033"/>
                    <a:pt x="11354" y="17033"/>
                  </a:cubicBezTo>
                  <a:cubicBezTo>
                    <a:pt x="10143" y="15140"/>
                    <a:pt x="8857" y="13248"/>
                    <a:pt x="7645" y="11280"/>
                  </a:cubicBezTo>
                  <a:cubicBezTo>
                    <a:pt x="7873" y="9085"/>
                    <a:pt x="6434" y="7495"/>
                    <a:pt x="5677" y="5678"/>
                  </a:cubicBezTo>
                  <a:cubicBezTo>
                    <a:pt x="9311" y="5603"/>
                    <a:pt x="9765" y="8782"/>
                    <a:pt x="11203" y="10977"/>
                  </a:cubicBezTo>
                  <a:cubicBezTo>
                    <a:pt x="11657" y="11734"/>
                    <a:pt x="11733" y="11658"/>
                    <a:pt x="13247" y="9463"/>
                  </a:cubicBezTo>
                  <a:cubicBezTo>
                    <a:pt x="15972" y="8404"/>
                    <a:pt x="16880" y="10901"/>
                    <a:pt x="18470" y="12113"/>
                  </a:cubicBezTo>
                  <a:cubicBezTo>
                    <a:pt x="22709" y="15140"/>
                    <a:pt x="27856" y="16730"/>
                    <a:pt x="31641" y="20439"/>
                  </a:cubicBezTo>
                  <a:cubicBezTo>
                    <a:pt x="32700" y="21045"/>
                    <a:pt x="33685" y="21802"/>
                    <a:pt x="34366" y="22786"/>
                  </a:cubicBezTo>
                  <a:cubicBezTo>
                    <a:pt x="34442" y="23164"/>
                    <a:pt x="34593" y="23543"/>
                    <a:pt x="34669" y="23921"/>
                  </a:cubicBezTo>
                  <a:cubicBezTo>
                    <a:pt x="34517" y="24678"/>
                    <a:pt x="34063" y="25284"/>
                    <a:pt x="33458" y="25813"/>
                  </a:cubicBezTo>
                  <a:cubicBezTo>
                    <a:pt x="32549" y="26495"/>
                    <a:pt x="31490" y="26949"/>
                    <a:pt x="30430" y="27176"/>
                  </a:cubicBezTo>
                  <a:cubicBezTo>
                    <a:pt x="29673" y="27252"/>
                    <a:pt x="28991" y="27100"/>
                    <a:pt x="28386" y="26570"/>
                  </a:cubicBezTo>
                  <a:cubicBezTo>
                    <a:pt x="23996" y="24602"/>
                    <a:pt x="19681" y="22634"/>
                    <a:pt x="15366" y="2066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7" name="任意多边形: 形状 1156"/>
            <p:cNvSpPr/>
            <p:nvPr/>
          </p:nvSpPr>
          <p:spPr>
            <a:xfrm>
              <a:off x="6320634" y="2458426"/>
              <a:ext cx="22709" cy="22709"/>
            </a:xfrm>
            <a:custGeom>
              <a:avLst/>
              <a:gdLst>
                <a:gd name="connsiteX0" fmla="*/ 23521 w 22708"/>
                <a:gd name="connsiteY0" fmla="*/ 19965 h 22708"/>
                <a:gd name="connsiteX1" fmla="*/ 6263 w 22708"/>
                <a:gd name="connsiteY1" fmla="*/ 12622 h 22708"/>
                <a:gd name="connsiteX2" fmla="*/ 7625 w 22708"/>
                <a:gd name="connsiteY2" fmla="*/ 9746 h 22708"/>
                <a:gd name="connsiteX3" fmla="*/ 6338 w 22708"/>
                <a:gd name="connsiteY3" fmla="*/ 6264 h 22708"/>
                <a:gd name="connsiteX4" fmla="*/ 9669 w 22708"/>
                <a:gd name="connsiteY4" fmla="*/ 6491 h 22708"/>
                <a:gd name="connsiteX5" fmla="*/ 23521 w 22708"/>
                <a:gd name="connsiteY5" fmla="*/ 19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3521" y="19965"/>
                  </a:moveTo>
                  <a:cubicBezTo>
                    <a:pt x="17011" y="19208"/>
                    <a:pt x="10275" y="19132"/>
                    <a:pt x="6263" y="12622"/>
                  </a:cubicBezTo>
                  <a:cubicBezTo>
                    <a:pt x="7398" y="12017"/>
                    <a:pt x="8231" y="11184"/>
                    <a:pt x="7625" y="9746"/>
                  </a:cubicBezTo>
                  <a:cubicBezTo>
                    <a:pt x="7171" y="8611"/>
                    <a:pt x="4446" y="8232"/>
                    <a:pt x="6338" y="6264"/>
                  </a:cubicBezTo>
                  <a:cubicBezTo>
                    <a:pt x="7398" y="5128"/>
                    <a:pt x="8609" y="5885"/>
                    <a:pt x="9669" y="6491"/>
                  </a:cubicBezTo>
                  <a:cubicBezTo>
                    <a:pt x="15498" y="9670"/>
                    <a:pt x="21553" y="12698"/>
                    <a:pt x="23521" y="19965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8" name="任意多边形: 形状 1157"/>
            <p:cNvSpPr/>
            <p:nvPr/>
          </p:nvSpPr>
          <p:spPr>
            <a:xfrm>
              <a:off x="6351725" y="2462136"/>
              <a:ext cx="15139" cy="15139"/>
            </a:xfrm>
            <a:custGeom>
              <a:avLst/>
              <a:gdLst>
                <a:gd name="connsiteX0" fmla="*/ 5677 w 15139"/>
                <a:gd name="connsiteY0" fmla="*/ 8686 h 15139"/>
                <a:gd name="connsiteX1" fmla="*/ 11430 w 15139"/>
                <a:gd name="connsiteY1" fmla="*/ 8686 h 15139"/>
                <a:gd name="connsiteX2" fmla="*/ 9537 w 15139"/>
                <a:gd name="connsiteY2" fmla="*/ 12546 h 15139"/>
                <a:gd name="connsiteX3" fmla="*/ 5677 w 15139"/>
                <a:gd name="connsiteY3" fmla="*/ 8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686"/>
                  </a:moveTo>
                  <a:cubicBezTo>
                    <a:pt x="7570" y="4674"/>
                    <a:pt x="9462" y="4674"/>
                    <a:pt x="11430" y="8686"/>
                  </a:cubicBezTo>
                  <a:cubicBezTo>
                    <a:pt x="10824" y="9973"/>
                    <a:pt x="10143" y="11260"/>
                    <a:pt x="9537" y="12546"/>
                  </a:cubicBezTo>
                  <a:cubicBezTo>
                    <a:pt x="7645" y="11865"/>
                    <a:pt x="6358" y="10578"/>
                    <a:pt x="5677" y="868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9" name="任意多边形: 形状 1158"/>
            <p:cNvSpPr/>
            <p:nvPr/>
          </p:nvSpPr>
          <p:spPr>
            <a:xfrm>
              <a:off x="6355585" y="2470822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570 h 15139"/>
                <a:gd name="connsiteX2" fmla="*/ 11354 w 15139"/>
                <a:gd name="connsiteY2" fmla="*/ 5677 h 15139"/>
                <a:gd name="connsiteX3" fmla="*/ 10598 w 15139"/>
                <a:gd name="connsiteY3" fmla="*/ 10976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8175" y="10143"/>
                    <a:pt x="6964" y="8856"/>
                    <a:pt x="5677" y="7570"/>
                  </a:cubicBezTo>
                  <a:cubicBezTo>
                    <a:pt x="6964" y="5071"/>
                    <a:pt x="9311" y="5828"/>
                    <a:pt x="11354" y="5677"/>
                  </a:cubicBezTo>
                  <a:cubicBezTo>
                    <a:pt x="13322" y="7721"/>
                    <a:pt x="12263" y="9386"/>
                    <a:pt x="10598" y="10976"/>
                  </a:cubicBezTo>
                  <a:cubicBezTo>
                    <a:pt x="10295" y="11203"/>
                    <a:pt x="9841" y="11354"/>
                    <a:pt x="9462" y="11430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0" name="任意多边形: 形状 1159"/>
            <p:cNvSpPr/>
            <p:nvPr/>
          </p:nvSpPr>
          <p:spPr>
            <a:xfrm>
              <a:off x="6341553" y="2463695"/>
              <a:ext cx="7570" cy="7570"/>
            </a:xfrm>
            <a:custGeom>
              <a:avLst/>
              <a:gdLst>
                <a:gd name="connsiteX0" fmla="*/ 6539 w 7569"/>
                <a:gd name="connsiteY0" fmla="*/ 6824 h 7569"/>
                <a:gd name="connsiteX1" fmla="*/ 5782 w 7569"/>
                <a:gd name="connsiteY1" fmla="*/ 6521 h 7569"/>
                <a:gd name="connsiteX2" fmla="*/ 6614 w 7569"/>
                <a:gd name="connsiteY2" fmla="*/ 5689 h 7569"/>
                <a:gd name="connsiteX3" fmla="*/ 7220 w 7569"/>
                <a:gd name="connsiteY3" fmla="*/ 6294 h 7569"/>
                <a:gd name="connsiteX4" fmla="*/ 6539 w 7569"/>
                <a:gd name="connsiteY4" fmla="*/ 68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39" y="6824"/>
                  </a:moveTo>
                  <a:cubicBezTo>
                    <a:pt x="6312" y="6748"/>
                    <a:pt x="5858" y="6748"/>
                    <a:pt x="5782" y="6521"/>
                  </a:cubicBezTo>
                  <a:cubicBezTo>
                    <a:pt x="5479" y="5916"/>
                    <a:pt x="5858" y="5613"/>
                    <a:pt x="6614" y="5689"/>
                  </a:cubicBezTo>
                  <a:cubicBezTo>
                    <a:pt x="6842" y="5689"/>
                    <a:pt x="6993" y="6067"/>
                    <a:pt x="7220" y="6294"/>
                  </a:cubicBezTo>
                  <a:cubicBezTo>
                    <a:pt x="6993" y="6446"/>
                    <a:pt x="6766" y="6597"/>
                    <a:pt x="6539" y="682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1" name="任意多边形: 形状 1160"/>
            <p:cNvSpPr/>
            <p:nvPr/>
          </p:nvSpPr>
          <p:spPr>
            <a:xfrm>
              <a:off x="6358552" y="2415133"/>
              <a:ext cx="45417" cy="30278"/>
            </a:xfrm>
            <a:custGeom>
              <a:avLst/>
              <a:gdLst>
                <a:gd name="connsiteX0" fmla="*/ 44495 w 45417"/>
                <a:gd name="connsiteY0" fmla="*/ 27227 h 30278"/>
                <a:gd name="connsiteX1" fmla="*/ 33140 w 45417"/>
                <a:gd name="connsiteY1" fmla="*/ 29119 h 30278"/>
                <a:gd name="connsiteX2" fmla="*/ 33140 w 45417"/>
                <a:gd name="connsiteY2" fmla="*/ 29119 h 30278"/>
                <a:gd name="connsiteX3" fmla="*/ 19818 w 45417"/>
                <a:gd name="connsiteY3" fmla="*/ 23442 h 30278"/>
                <a:gd name="connsiteX4" fmla="*/ 11189 w 45417"/>
                <a:gd name="connsiteY4" fmla="*/ 23669 h 30278"/>
                <a:gd name="connsiteX5" fmla="*/ 8388 w 45417"/>
                <a:gd name="connsiteY5" fmla="*/ 24956 h 30278"/>
                <a:gd name="connsiteX6" fmla="*/ 6117 w 45417"/>
                <a:gd name="connsiteY6" fmla="*/ 20490 h 30278"/>
                <a:gd name="connsiteX7" fmla="*/ 14141 w 45417"/>
                <a:gd name="connsiteY7" fmla="*/ 6335 h 30278"/>
                <a:gd name="connsiteX8" fmla="*/ 15503 w 45417"/>
                <a:gd name="connsiteY8" fmla="*/ 11558 h 30278"/>
                <a:gd name="connsiteX9" fmla="*/ 20424 w 45417"/>
                <a:gd name="connsiteY9" fmla="*/ 18825 h 30278"/>
                <a:gd name="connsiteX10" fmla="*/ 22240 w 45417"/>
                <a:gd name="connsiteY10" fmla="*/ 6411 h 30278"/>
                <a:gd name="connsiteX11" fmla="*/ 27463 w 45417"/>
                <a:gd name="connsiteY11" fmla="*/ 13905 h 30278"/>
                <a:gd name="connsiteX12" fmla="*/ 40710 w 45417"/>
                <a:gd name="connsiteY12" fmla="*/ 23442 h 30278"/>
                <a:gd name="connsiteX13" fmla="*/ 44495 w 45417"/>
                <a:gd name="connsiteY13" fmla="*/ 27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0278">
                  <a:moveTo>
                    <a:pt x="44495" y="27227"/>
                  </a:moveTo>
                  <a:cubicBezTo>
                    <a:pt x="41013" y="29649"/>
                    <a:pt x="37304" y="30633"/>
                    <a:pt x="33140" y="29119"/>
                  </a:cubicBezTo>
                  <a:lnTo>
                    <a:pt x="33140" y="29119"/>
                  </a:lnTo>
                  <a:cubicBezTo>
                    <a:pt x="30794" y="22307"/>
                    <a:pt x="24511" y="24653"/>
                    <a:pt x="19818" y="23442"/>
                  </a:cubicBezTo>
                  <a:cubicBezTo>
                    <a:pt x="17017" y="23896"/>
                    <a:pt x="14065" y="19885"/>
                    <a:pt x="11189" y="23669"/>
                  </a:cubicBezTo>
                  <a:cubicBezTo>
                    <a:pt x="10659" y="24426"/>
                    <a:pt x="10356" y="27757"/>
                    <a:pt x="8388" y="24956"/>
                  </a:cubicBezTo>
                  <a:cubicBezTo>
                    <a:pt x="7404" y="23594"/>
                    <a:pt x="4603" y="21474"/>
                    <a:pt x="6117" y="20490"/>
                  </a:cubicBezTo>
                  <a:cubicBezTo>
                    <a:pt x="11416" y="17008"/>
                    <a:pt x="7404" y="8606"/>
                    <a:pt x="14141" y="6335"/>
                  </a:cubicBezTo>
                  <a:cubicBezTo>
                    <a:pt x="15201" y="7773"/>
                    <a:pt x="19742" y="7546"/>
                    <a:pt x="15503" y="11558"/>
                  </a:cubicBezTo>
                  <a:cubicBezTo>
                    <a:pt x="13384" y="13526"/>
                    <a:pt x="20121" y="15116"/>
                    <a:pt x="20424" y="18825"/>
                  </a:cubicBezTo>
                  <a:cubicBezTo>
                    <a:pt x="24890" y="14813"/>
                    <a:pt x="22316" y="10423"/>
                    <a:pt x="22240" y="6411"/>
                  </a:cubicBezTo>
                  <a:cubicBezTo>
                    <a:pt x="32081" y="3231"/>
                    <a:pt x="25873" y="11255"/>
                    <a:pt x="27463" y="13905"/>
                  </a:cubicBezTo>
                  <a:cubicBezTo>
                    <a:pt x="33519" y="14813"/>
                    <a:pt x="38818" y="16781"/>
                    <a:pt x="40710" y="23442"/>
                  </a:cubicBezTo>
                  <a:cubicBezTo>
                    <a:pt x="40029" y="26394"/>
                    <a:pt x="40029" y="26394"/>
                    <a:pt x="44495" y="27227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2" name="任意多边形: 形状 1161"/>
            <p:cNvSpPr/>
            <p:nvPr/>
          </p:nvSpPr>
          <p:spPr>
            <a:xfrm>
              <a:off x="6380338" y="2415540"/>
              <a:ext cx="37848" cy="22709"/>
            </a:xfrm>
            <a:custGeom>
              <a:avLst/>
              <a:gdLst>
                <a:gd name="connsiteX0" fmla="*/ 18924 w 37847"/>
                <a:gd name="connsiteY0" fmla="*/ 22960 h 22708"/>
                <a:gd name="connsiteX1" fmla="*/ 5677 w 37847"/>
                <a:gd name="connsiteY1" fmla="*/ 13422 h 22708"/>
                <a:gd name="connsiteX2" fmla="*/ 34214 w 37847"/>
                <a:gd name="connsiteY2" fmla="*/ 7745 h 22708"/>
                <a:gd name="connsiteX3" fmla="*/ 34214 w 37847"/>
                <a:gd name="connsiteY3" fmla="*/ 13422 h 22708"/>
                <a:gd name="connsiteX4" fmla="*/ 29672 w 37847"/>
                <a:gd name="connsiteY4" fmla="*/ 13195 h 22708"/>
                <a:gd name="connsiteX5" fmla="*/ 27629 w 37847"/>
                <a:gd name="connsiteY5" fmla="*/ 13725 h 22708"/>
                <a:gd name="connsiteX6" fmla="*/ 26569 w 37847"/>
                <a:gd name="connsiteY6" fmla="*/ 15390 h 22708"/>
                <a:gd name="connsiteX7" fmla="*/ 18924 w 37847"/>
                <a:gd name="connsiteY7" fmla="*/ 229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18924" y="22960"/>
                  </a:moveTo>
                  <a:cubicBezTo>
                    <a:pt x="14155" y="20235"/>
                    <a:pt x="10749" y="15617"/>
                    <a:pt x="5677" y="13422"/>
                  </a:cubicBezTo>
                  <a:cubicBezTo>
                    <a:pt x="13701" y="3960"/>
                    <a:pt x="23693" y="4642"/>
                    <a:pt x="34214" y="7745"/>
                  </a:cubicBezTo>
                  <a:cubicBezTo>
                    <a:pt x="34214" y="9638"/>
                    <a:pt x="34214" y="11530"/>
                    <a:pt x="34214" y="13422"/>
                  </a:cubicBezTo>
                  <a:cubicBezTo>
                    <a:pt x="32625" y="14482"/>
                    <a:pt x="31186" y="13422"/>
                    <a:pt x="29672" y="13195"/>
                  </a:cubicBezTo>
                  <a:cubicBezTo>
                    <a:pt x="28991" y="13195"/>
                    <a:pt x="28310" y="13347"/>
                    <a:pt x="27629" y="13725"/>
                  </a:cubicBezTo>
                  <a:cubicBezTo>
                    <a:pt x="27023" y="14104"/>
                    <a:pt x="26645" y="14633"/>
                    <a:pt x="26569" y="15390"/>
                  </a:cubicBezTo>
                  <a:cubicBezTo>
                    <a:pt x="24979" y="18948"/>
                    <a:pt x="26645" y="25685"/>
                    <a:pt x="18924" y="2296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3" name="任意多边形: 形状 1162"/>
            <p:cNvSpPr/>
            <p:nvPr/>
          </p:nvSpPr>
          <p:spPr>
            <a:xfrm>
              <a:off x="6140913" y="2530823"/>
              <a:ext cx="45417" cy="37848"/>
            </a:xfrm>
            <a:custGeom>
              <a:avLst/>
              <a:gdLst>
                <a:gd name="connsiteX0" fmla="*/ 16956 w 45417"/>
                <a:gd name="connsiteY0" fmla="*/ 18040 h 37847"/>
                <a:gd name="connsiteX1" fmla="*/ 17031 w 45417"/>
                <a:gd name="connsiteY1" fmla="*/ 16223 h 37847"/>
                <a:gd name="connsiteX2" fmla="*/ 22557 w 45417"/>
                <a:gd name="connsiteY2" fmla="*/ 14180 h 37847"/>
                <a:gd name="connsiteX3" fmla="*/ 24449 w 45417"/>
                <a:gd name="connsiteY3" fmla="*/ 12287 h 37847"/>
                <a:gd name="connsiteX4" fmla="*/ 37545 w 45417"/>
                <a:gd name="connsiteY4" fmla="*/ 6459 h 37847"/>
                <a:gd name="connsiteX5" fmla="*/ 45645 w 45417"/>
                <a:gd name="connsiteY5" fmla="*/ 10319 h 37847"/>
                <a:gd name="connsiteX6" fmla="*/ 44131 w 45417"/>
                <a:gd name="connsiteY6" fmla="*/ 21446 h 37847"/>
                <a:gd name="connsiteX7" fmla="*/ 39740 w 45417"/>
                <a:gd name="connsiteY7" fmla="*/ 27654 h 37847"/>
                <a:gd name="connsiteX8" fmla="*/ 36788 w 45417"/>
                <a:gd name="connsiteY8" fmla="*/ 26140 h 37847"/>
                <a:gd name="connsiteX9" fmla="*/ 33533 w 45417"/>
                <a:gd name="connsiteY9" fmla="*/ 22355 h 37847"/>
                <a:gd name="connsiteX10" fmla="*/ 32095 w 45417"/>
                <a:gd name="connsiteY10" fmla="*/ 21901 h 37847"/>
                <a:gd name="connsiteX11" fmla="*/ 34669 w 45417"/>
                <a:gd name="connsiteY11" fmla="*/ 23642 h 37847"/>
                <a:gd name="connsiteX12" fmla="*/ 35047 w 45417"/>
                <a:gd name="connsiteY12" fmla="*/ 27275 h 37847"/>
                <a:gd name="connsiteX13" fmla="*/ 25585 w 45417"/>
                <a:gd name="connsiteY13" fmla="*/ 34088 h 37847"/>
                <a:gd name="connsiteX14" fmla="*/ 19756 w 45417"/>
                <a:gd name="connsiteY14" fmla="*/ 38024 h 37847"/>
                <a:gd name="connsiteX15" fmla="*/ 15139 w 45417"/>
                <a:gd name="connsiteY15" fmla="*/ 31438 h 37847"/>
                <a:gd name="connsiteX16" fmla="*/ 9992 w 45417"/>
                <a:gd name="connsiteY16" fmla="*/ 27654 h 37847"/>
                <a:gd name="connsiteX17" fmla="*/ 5677 w 45417"/>
                <a:gd name="connsiteY17" fmla="*/ 24020 h 37847"/>
                <a:gd name="connsiteX18" fmla="*/ 18772 w 45417"/>
                <a:gd name="connsiteY18" fmla="*/ 24247 h 37847"/>
                <a:gd name="connsiteX19" fmla="*/ 19000 w 45417"/>
                <a:gd name="connsiteY19" fmla="*/ 23112 h 37847"/>
                <a:gd name="connsiteX20" fmla="*/ 18394 w 45417"/>
                <a:gd name="connsiteY20" fmla="*/ 20008 h 37847"/>
                <a:gd name="connsiteX21" fmla="*/ 16956 w 45417"/>
                <a:gd name="connsiteY21" fmla="*/ 1804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16956" y="18040"/>
                  </a:moveTo>
                  <a:cubicBezTo>
                    <a:pt x="16956" y="17435"/>
                    <a:pt x="16956" y="16829"/>
                    <a:pt x="17031" y="16223"/>
                  </a:cubicBezTo>
                  <a:cubicBezTo>
                    <a:pt x="19227" y="16375"/>
                    <a:pt x="20816" y="15013"/>
                    <a:pt x="22557" y="14180"/>
                  </a:cubicBezTo>
                  <a:cubicBezTo>
                    <a:pt x="23844" y="14180"/>
                    <a:pt x="24525" y="13650"/>
                    <a:pt x="24449" y="12287"/>
                  </a:cubicBezTo>
                  <a:cubicBezTo>
                    <a:pt x="28462" y="9562"/>
                    <a:pt x="33457" y="9335"/>
                    <a:pt x="37545" y="6459"/>
                  </a:cubicBezTo>
                  <a:cubicBezTo>
                    <a:pt x="40724" y="4188"/>
                    <a:pt x="43676" y="7291"/>
                    <a:pt x="45645" y="10319"/>
                  </a:cubicBezTo>
                  <a:cubicBezTo>
                    <a:pt x="44357" y="13877"/>
                    <a:pt x="44055" y="17662"/>
                    <a:pt x="44131" y="21446"/>
                  </a:cubicBezTo>
                  <a:cubicBezTo>
                    <a:pt x="43373" y="24020"/>
                    <a:pt x="42011" y="26140"/>
                    <a:pt x="39740" y="27654"/>
                  </a:cubicBezTo>
                  <a:cubicBezTo>
                    <a:pt x="38302" y="27956"/>
                    <a:pt x="37469" y="27275"/>
                    <a:pt x="36788" y="26140"/>
                  </a:cubicBezTo>
                  <a:cubicBezTo>
                    <a:pt x="36334" y="24323"/>
                    <a:pt x="35728" y="22582"/>
                    <a:pt x="33533" y="22355"/>
                  </a:cubicBezTo>
                  <a:cubicBezTo>
                    <a:pt x="33003" y="22128"/>
                    <a:pt x="32549" y="21976"/>
                    <a:pt x="32095" y="21901"/>
                  </a:cubicBezTo>
                  <a:cubicBezTo>
                    <a:pt x="32625" y="22885"/>
                    <a:pt x="33911" y="22885"/>
                    <a:pt x="34669" y="23642"/>
                  </a:cubicBezTo>
                  <a:cubicBezTo>
                    <a:pt x="35274" y="24853"/>
                    <a:pt x="35350" y="26064"/>
                    <a:pt x="35047" y="27275"/>
                  </a:cubicBezTo>
                  <a:cubicBezTo>
                    <a:pt x="33306" y="31590"/>
                    <a:pt x="26796" y="29016"/>
                    <a:pt x="25585" y="34088"/>
                  </a:cubicBezTo>
                  <a:cubicBezTo>
                    <a:pt x="24223" y="36283"/>
                    <a:pt x="22860" y="38554"/>
                    <a:pt x="19756" y="38024"/>
                  </a:cubicBezTo>
                  <a:cubicBezTo>
                    <a:pt x="17183" y="36586"/>
                    <a:pt x="17789" y="32877"/>
                    <a:pt x="15139" y="31438"/>
                  </a:cubicBezTo>
                  <a:cubicBezTo>
                    <a:pt x="15063" y="27881"/>
                    <a:pt x="12641" y="27578"/>
                    <a:pt x="9992" y="27654"/>
                  </a:cubicBezTo>
                  <a:cubicBezTo>
                    <a:pt x="7418" y="27729"/>
                    <a:pt x="5753" y="26821"/>
                    <a:pt x="5677" y="24020"/>
                  </a:cubicBezTo>
                  <a:cubicBezTo>
                    <a:pt x="9992" y="25988"/>
                    <a:pt x="14307" y="27124"/>
                    <a:pt x="18772" y="24247"/>
                  </a:cubicBezTo>
                  <a:cubicBezTo>
                    <a:pt x="18848" y="23869"/>
                    <a:pt x="18924" y="23490"/>
                    <a:pt x="19000" y="23112"/>
                  </a:cubicBezTo>
                  <a:cubicBezTo>
                    <a:pt x="19302" y="21976"/>
                    <a:pt x="19151" y="20917"/>
                    <a:pt x="18394" y="20008"/>
                  </a:cubicBezTo>
                  <a:cubicBezTo>
                    <a:pt x="17637" y="19251"/>
                    <a:pt x="17259" y="18646"/>
                    <a:pt x="16956" y="1804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4" name="任意多边形: 形状 1163"/>
            <p:cNvSpPr/>
            <p:nvPr/>
          </p:nvSpPr>
          <p:spPr>
            <a:xfrm>
              <a:off x="6177398" y="2535437"/>
              <a:ext cx="30278" cy="37848"/>
            </a:xfrm>
            <a:custGeom>
              <a:avLst/>
              <a:gdLst>
                <a:gd name="connsiteX0" fmla="*/ 20362 w 30278"/>
                <a:gd name="connsiteY0" fmla="*/ 9566 h 37847"/>
                <a:gd name="connsiteX1" fmla="*/ 20362 w 30278"/>
                <a:gd name="connsiteY1" fmla="*/ 11458 h 37847"/>
                <a:gd name="connsiteX2" fmla="*/ 26039 w 30278"/>
                <a:gd name="connsiteY2" fmla="*/ 13427 h 37847"/>
                <a:gd name="connsiteX3" fmla="*/ 29976 w 30278"/>
                <a:gd name="connsiteY3" fmla="*/ 22737 h 37847"/>
                <a:gd name="connsiteX4" fmla="*/ 29824 w 30278"/>
                <a:gd name="connsiteY4" fmla="*/ 22964 h 37847"/>
                <a:gd name="connsiteX5" fmla="*/ 26115 w 30278"/>
                <a:gd name="connsiteY5" fmla="*/ 26673 h 37847"/>
                <a:gd name="connsiteX6" fmla="*/ 26115 w 30278"/>
                <a:gd name="connsiteY6" fmla="*/ 30382 h 37847"/>
                <a:gd name="connsiteX7" fmla="*/ 22330 w 30278"/>
                <a:gd name="connsiteY7" fmla="*/ 32426 h 37847"/>
                <a:gd name="connsiteX8" fmla="*/ 20362 w 30278"/>
                <a:gd name="connsiteY8" fmla="*/ 28566 h 37847"/>
                <a:gd name="connsiteX9" fmla="*/ 14155 w 30278"/>
                <a:gd name="connsiteY9" fmla="*/ 32502 h 37847"/>
                <a:gd name="connsiteX10" fmla="*/ 6283 w 30278"/>
                <a:gd name="connsiteY10" fmla="*/ 32048 h 37847"/>
                <a:gd name="connsiteX11" fmla="*/ 5904 w 30278"/>
                <a:gd name="connsiteY11" fmla="*/ 30836 h 37847"/>
                <a:gd name="connsiteX12" fmla="*/ 5677 w 30278"/>
                <a:gd name="connsiteY12" fmla="*/ 28263 h 37847"/>
                <a:gd name="connsiteX13" fmla="*/ 6813 w 30278"/>
                <a:gd name="connsiteY13" fmla="*/ 20769 h 37847"/>
                <a:gd name="connsiteX14" fmla="*/ 7721 w 30278"/>
                <a:gd name="connsiteY14" fmla="*/ 17060 h 37847"/>
                <a:gd name="connsiteX15" fmla="*/ 10824 w 30278"/>
                <a:gd name="connsiteY15" fmla="*/ 5933 h 37847"/>
                <a:gd name="connsiteX16" fmla="*/ 20362 w 30278"/>
                <a:gd name="connsiteY16" fmla="*/ 95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0362" y="9566"/>
                  </a:moveTo>
                  <a:cubicBezTo>
                    <a:pt x="19000" y="10172"/>
                    <a:pt x="18848" y="10853"/>
                    <a:pt x="20362" y="11458"/>
                  </a:cubicBezTo>
                  <a:cubicBezTo>
                    <a:pt x="21649" y="13956"/>
                    <a:pt x="23995" y="13200"/>
                    <a:pt x="26039" y="13427"/>
                  </a:cubicBezTo>
                  <a:cubicBezTo>
                    <a:pt x="25963" y="17136"/>
                    <a:pt x="26115" y="20693"/>
                    <a:pt x="29976" y="22737"/>
                  </a:cubicBezTo>
                  <a:lnTo>
                    <a:pt x="29824" y="22964"/>
                  </a:lnTo>
                  <a:cubicBezTo>
                    <a:pt x="28840" y="24478"/>
                    <a:pt x="26342" y="24402"/>
                    <a:pt x="26115" y="26673"/>
                  </a:cubicBezTo>
                  <a:cubicBezTo>
                    <a:pt x="26115" y="27884"/>
                    <a:pt x="26115" y="29171"/>
                    <a:pt x="26115" y="30382"/>
                  </a:cubicBezTo>
                  <a:cubicBezTo>
                    <a:pt x="25055" y="31442"/>
                    <a:pt x="24525" y="33486"/>
                    <a:pt x="22330" y="32426"/>
                  </a:cubicBezTo>
                  <a:cubicBezTo>
                    <a:pt x="22254" y="30836"/>
                    <a:pt x="22103" y="29323"/>
                    <a:pt x="20362" y="28566"/>
                  </a:cubicBezTo>
                  <a:cubicBezTo>
                    <a:pt x="16729" y="27355"/>
                    <a:pt x="15139" y="29928"/>
                    <a:pt x="14155" y="32502"/>
                  </a:cubicBezTo>
                  <a:cubicBezTo>
                    <a:pt x="10900" y="41055"/>
                    <a:pt x="8629" y="36514"/>
                    <a:pt x="6283" y="32048"/>
                  </a:cubicBezTo>
                  <a:cubicBezTo>
                    <a:pt x="6131" y="31669"/>
                    <a:pt x="6056" y="31215"/>
                    <a:pt x="5904" y="30836"/>
                  </a:cubicBezTo>
                  <a:cubicBezTo>
                    <a:pt x="5753" y="30004"/>
                    <a:pt x="5677" y="29095"/>
                    <a:pt x="5677" y="28263"/>
                  </a:cubicBezTo>
                  <a:cubicBezTo>
                    <a:pt x="6056" y="25765"/>
                    <a:pt x="6737" y="23267"/>
                    <a:pt x="6813" y="20769"/>
                  </a:cubicBezTo>
                  <a:cubicBezTo>
                    <a:pt x="6964" y="19482"/>
                    <a:pt x="7343" y="18271"/>
                    <a:pt x="7721" y="17060"/>
                  </a:cubicBezTo>
                  <a:cubicBezTo>
                    <a:pt x="8326" y="13200"/>
                    <a:pt x="9084" y="9415"/>
                    <a:pt x="10824" y="5933"/>
                  </a:cubicBezTo>
                  <a:cubicBezTo>
                    <a:pt x="14079" y="6841"/>
                    <a:pt x="19226" y="3132"/>
                    <a:pt x="20362" y="9566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5" name="任意多边形: 形状 1164"/>
            <p:cNvSpPr/>
            <p:nvPr/>
          </p:nvSpPr>
          <p:spPr>
            <a:xfrm>
              <a:off x="6176655" y="2535314"/>
              <a:ext cx="15139" cy="22709"/>
            </a:xfrm>
            <a:custGeom>
              <a:avLst/>
              <a:gdLst>
                <a:gd name="connsiteX0" fmla="*/ 11568 w 15139"/>
                <a:gd name="connsiteY0" fmla="*/ 5904 h 22708"/>
                <a:gd name="connsiteX1" fmla="*/ 9676 w 15139"/>
                <a:gd name="connsiteY1" fmla="*/ 17183 h 22708"/>
                <a:gd name="connsiteX2" fmla="*/ 8767 w 15139"/>
                <a:gd name="connsiteY2" fmla="*/ 17940 h 22708"/>
                <a:gd name="connsiteX3" fmla="*/ 7783 w 15139"/>
                <a:gd name="connsiteY3" fmla="*/ 17259 h 22708"/>
                <a:gd name="connsiteX4" fmla="*/ 9827 w 15139"/>
                <a:gd name="connsiteY4" fmla="*/ 5677 h 22708"/>
                <a:gd name="connsiteX5" fmla="*/ 11568 w 15139"/>
                <a:gd name="connsiteY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568" y="5904"/>
                  </a:moveTo>
                  <a:cubicBezTo>
                    <a:pt x="13612" y="10143"/>
                    <a:pt x="11190" y="13625"/>
                    <a:pt x="9676" y="17183"/>
                  </a:cubicBezTo>
                  <a:cubicBezTo>
                    <a:pt x="9373" y="17410"/>
                    <a:pt x="9070" y="17713"/>
                    <a:pt x="8767" y="17940"/>
                  </a:cubicBezTo>
                  <a:cubicBezTo>
                    <a:pt x="8465" y="17713"/>
                    <a:pt x="8162" y="17486"/>
                    <a:pt x="7783" y="17259"/>
                  </a:cubicBezTo>
                  <a:cubicBezTo>
                    <a:pt x="4377" y="12641"/>
                    <a:pt x="5134" y="8856"/>
                    <a:pt x="9827" y="5677"/>
                  </a:cubicBezTo>
                  <a:cubicBezTo>
                    <a:pt x="10433" y="5828"/>
                    <a:pt x="11038" y="5828"/>
                    <a:pt x="11568" y="5904"/>
                  </a:cubicBezTo>
                  <a:close/>
                </a:path>
              </a:pathLst>
            </a:custGeom>
            <a:solidFill>
              <a:srgbClr val="F7CB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6" name="任意多边形: 形状 1165"/>
            <p:cNvSpPr/>
            <p:nvPr/>
          </p:nvSpPr>
          <p:spPr>
            <a:xfrm>
              <a:off x="6184468" y="2519902"/>
              <a:ext cx="15139" cy="22709"/>
            </a:xfrm>
            <a:custGeom>
              <a:avLst/>
              <a:gdLst>
                <a:gd name="connsiteX0" fmla="*/ 11324 w 15139"/>
                <a:gd name="connsiteY0" fmla="*/ 9962 h 22708"/>
                <a:gd name="connsiteX1" fmla="*/ 11854 w 15139"/>
                <a:gd name="connsiteY1" fmla="*/ 12762 h 22708"/>
                <a:gd name="connsiteX2" fmla="*/ 11021 w 15139"/>
                <a:gd name="connsiteY2" fmla="*/ 17228 h 22708"/>
                <a:gd name="connsiteX3" fmla="*/ 7691 w 15139"/>
                <a:gd name="connsiteY3" fmla="*/ 14882 h 22708"/>
                <a:gd name="connsiteX4" fmla="*/ 6177 w 15139"/>
                <a:gd name="connsiteY4" fmla="*/ 5799 h 22708"/>
                <a:gd name="connsiteX5" fmla="*/ 11324 w 15139"/>
                <a:gd name="connsiteY5" fmla="*/ 9962 h 22708"/>
                <a:gd name="connsiteX6" fmla="*/ 11324 w 15139"/>
                <a:gd name="connsiteY6" fmla="*/ 99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24" y="9962"/>
                  </a:moveTo>
                  <a:cubicBezTo>
                    <a:pt x="11475" y="10870"/>
                    <a:pt x="11551" y="11854"/>
                    <a:pt x="11854" y="12762"/>
                  </a:cubicBezTo>
                  <a:cubicBezTo>
                    <a:pt x="12459" y="14504"/>
                    <a:pt x="13973" y="16396"/>
                    <a:pt x="11021" y="17228"/>
                  </a:cubicBezTo>
                  <a:cubicBezTo>
                    <a:pt x="9205" y="17758"/>
                    <a:pt x="8069" y="16623"/>
                    <a:pt x="7691" y="14882"/>
                  </a:cubicBezTo>
                  <a:cubicBezTo>
                    <a:pt x="7009" y="11930"/>
                    <a:pt x="4663" y="9205"/>
                    <a:pt x="6177" y="5799"/>
                  </a:cubicBezTo>
                  <a:cubicBezTo>
                    <a:pt x="9659" y="4890"/>
                    <a:pt x="8977" y="9356"/>
                    <a:pt x="11324" y="9962"/>
                  </a:cubicBezTo>
                  <a:lnTo>
                    <a:pt x="11324" y="9962"/>
                  </a:lnTo>
                  <a:close/>
                </a:path>
              </a:pathLst>
            </a:custGeom>
            <a:solidFill>
              <a:srgbClr val="F9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7" name="任意多边形: 形状 1166"/>
            <p:cNvSpPr/>
            <p:nvPr/>
          </p:nvSpPr>
          <p:spPr>
            <a:xfrm>
              <a:off x="6157793" y="2537358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900 w 15139"/>
                <a:gd name="connsiteY1" fmla="*/ 7872 h 15139"/>
                <a:gd name="connsiteX2" fmla="*/ 8781 w 15139"/>
                <a:gd name="connsiteY2" fmla="*/ 10446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08" y="5980"/>
                    <a:pt x="10900" y="5829"/>
                    <a:pt x="10900" y="7872"/>
                  </a:cubicBezTo>
                  <a:cubicBezTo>
                    <a:pt x="10900" y="9159"/>
                    <a:pt x="9992" y="10446"/>
                    <a:pt x="8781" y="10446"/>
                  </a:cubicBezTo>
                  <a:cubicBezTo>
                    <a:pt x="7115" y="10522"/>
                    <a:pt x="6283" y="9008"/>
                    <a:pt x="5677" y="7570"/>
                  </a:cubicBezTo>
                  <a:cubicBezTo>
                    <a:pt x="6283" y="6964"/>
                    <a:pt x="6889" y="6283"/>
                    <a:pt x="7570" y="5677"/>
                  </a:cubicBezTo>
                  <a:close/>
                </a:path>
              </a:pathLst>
            </a:custGeom>
            <a:solidFill>
              <a:srgbClr val="F2C1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8" name="任意多边形: 形状 1167"/>
            <p:cNvSpPr/>
            <p:nvPr/>
          </p:nvSpPr>
          <p:spPr>
            <a:xfrm>
              <a:off x="6438850" y="2462098"/>
              <a:ext cx="15139" cy="7570"/>
            </a:xfrm>
            <a:custGeom>
              <a:avLst/>
              <a:gdLst>
                <a:gd name="connsiteX0" fmla="*/ 11733 w 15139"/>
                <a:gd name="connsiteY0" fmla="*/ 8800 h 7569"/>
                <a:gd name="connsiteX1" fmla="*/ 5677 w 15139"/>
                <a:gd name="connsiteY1" fmla="*/ 8800 h 7569"/>
                <a:gd name="connsiteX2" fmla="*/ 11733 w 15139"/>
                <a:gd name="connsiteY2" fmla="*/ 8800 h 7569"/>
                <a:gd name="connsiteX3" fmla="*/ 11733 w 15139"/>
                <a:gd name="connsiteY3" fmla="*/ 88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1733" y="8800"/>
                  </a:moveTo>
                  <a:cubicBezTo>
                    <a:pt x="9841" y="8800"/>
                    <a:pt x="8024" y="8800"/>
                    <a:pt x="5677" y="8800"/>
                  </a:cubicBezTo>
                  <a:cubicBezTo>
                    <a:pt x="10976" y="4636"/>
                    <a:pt x="10976" y="4636"/>
                    <a:pt x="11733" y="8800"/>
                  </a:cubicBezTo>
                  <a:lnTo>
                    <a:pt x="11733" y="8800"/>
                  </a:ln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9" name="任意多边形: 形状 1168"/>
            <p:cNvSpPr/>
            <p:nvPr/>
          </p:nvSpPr>
          <p:spPr>
            <a:xfrm>
              <a:off x="6437705" y="2471823"/>
              <a:ext cx="7570" cy="15139"/>
            </a:xfrm>
            <a:custGeom>
              <a:avLst/>
              <a:gdLst>
                <a:gd name="connsiteX0" fmla="*/ 7276 w 7569"/>
                <a:gd name="connsiteY0" fmla="*/ 10504 h 15139"/>
                <a:gd name="connsiteX1" fmla="*/ 6974 w 7569"/>
                <a:gd name="connsiteY1" fmla="*/ 6114 h 15139"/>
                <a:gd name="connsiteX2" fmla="*/ 8488 w 7569"/>
                <a:gd name="connsiteY2" fmla="*/ 6265 h 15139"/>
                <a:gd name="connsiteX3" fmla="*/ 7276 w 7569"/>
                <a:gd name="connsiteY3" fmla="*/ 10504 h 15139"/>
                <a:gd name="connsiteX4" fmla="*/ 7276 w 7569"/>
                <a:gd name="connsiteY4" fmla="*/ 105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6" y="10504"/>
                  </a:moveTo>
                  <a:cubicBezTo>
                    <a:pt x="5006" y="9217"/>
                    <a:pt x="5384" y="7704"/>
                    <a:pt x="6974" y="6114"/>
                  </a:cubicBezTo>
                  <a:cubicBezTo>
                    <a:pt x="7579" y="5508"/>
                    <a:pt x="8260" y="5508"/>
                    <a:pt x="8488" y="6265"/>
                  </a:cubicBezTo>
                  <a:cubicBezTo>
                    <a:pt x="9093" y="7931"/>
                    <a:pt x="7428" y="9066"/>
                    <a:pt x="7276" y="10504"/>
                  </a:cubicBezTo>
                  <a:lnTo>
                    <a:pt x="7276" y="10504"/>
                  </a:lnTo>
                  <a:close/>
                </a:path>
              </a:pathLst>
            </a:custGeom>
            <a:solidFill>
              <a:srgbClr val="F3C4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0" name="任意多边形: 形状 1169"/>
            <p:cNvSpPr/>
            <p:nvPr/>
          </p:nvSpPr>
          <p:spPr>
            <a:xfrm>
              <a:off x="6354800" y="2448037"/>
              <a:ext cx="15139" cy="15139"/>
            </a:xfrm>
            <a:custGeom>
              <a:avLst/>
              <a:gdLst>
                <a:gd name="connsiteX0" fmla="*/ 6462 w 15139"/>
                <a:gd name="connsiteY0" fmla="*/ 5677 h 15139"/>
                <a:gd name="connsiteX1" fmla="*/ 8809 w 15139"/>
                <a:gd name="connsiteY1" fmla="*/ 7191 h 15139"/>
                <a:gd name="connsiteX2" fmla="*/ 10626 w 15139"/>
                <a:gd name="connsiteY2" fmla="*/ 10673 h 15139"/>
                <a:gd name="connsiteX3" fmla="*/ 6538 w 15139"/>
                <a:gd name="connsiteY3" fmla="*/ 9538 h 15139"/>
                <a:gd name="connsiteX4" fmla="*/ 6538 w 15139"/>
                <a:gd name="connsiteY4" fmla="*/ 9538 h 15139"/>
                <a:gd name="connsiteX5" fmla="*/ 6462 w 15139"/>
                <a:gd name="connsiteY5" fmla="*/ 5677 h 15139"/>
                <a:gd name="connsiteX6" fmla="*/ 6462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62" y="5677"/>
                  </a:moveTo>
                  <a:cubicBezTo>
                    <a:pt x="7220" y="6131"/>
                    <a:pt x="8204" y="6510"/>
                    <a:pt x="8809" y="7191"/>
                  </a:cubicBezTo>
                  <a:cubicBezTo>
                    <a:pt x="9642" y="8251"/>
                    <a:pt x="12064" y="9084"/>
                    <a:pt x="10626" y="10673"/>
                  </a:cubicBezTo>
                  <a:cubicBezTo>
                    <a:pt x="9490" y="11884"/>
                    <a:pt x="7976" y="9765"/>
                    <a:pt x="6538" y="9538"/>
                  </a:cubicBezTo>
                  <a:lnTo>
                    <a:pt x="6538" y="9538"/>
                  </a:lnTo>
                  <a:cubicBezTo>
                    <a:pt x="5403" y="8251"/>
                    <a:pt x="5403" y="6964"/>
                    <a:pt x="6462" y="5677"/>
                  </a:cubicBezTo>
                  <a:lnTo>
                    <a:pt x="6462" y="5677"/>
                  </a:ln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1" name="任意多边形: 形状 1170"/>
            <p:cNvSpPr/>
            <p:nvPr/>
          </p:nvSpPr>
          <p:spPr>
            <a:xfrm>
              <a:off x="6359370" y="2456711"/>
              <a:ext cx="7570" cy="7570"/>
            </a:xfrm>
            <a:custGeom>
              <a:avLst/>
              <a:gdLst>
                <a:gd name="connsiteX0" fmla="*/ 7570 w 7569"/>
                <a:gd name="connsiteY0" fmla="*/ 6541 h 7569"/>
                <a:gd name="connsiteX1" fmla="*/ 5677 w 7569"/>
                <a:gd name="connsiteY1" fmla="*/ 8434 h 7569"/>
                <a:gd name="connsiteX2" fmla="*/ 6207 w 7569"/>
                <a:gd name="connsiteY2" fmla="*/ 5860 h 7569"/>
                <a:gd name="connsiteX3" fmla="*/ 7570 w 7569"/>
                <a:gd name="connsiteY3" fmla="*/ 65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6541"/>
                  </a:moveTo>
                  <a:cubicBezTo>
                    <a:pt x="6964" y="7147"/>
                    <a:pt x="6283" y="7828"/>
                    <a:pt x="5677" y="8434"/>
                  </a:cubicBezTo>
                  <a:cubicBezTo>
                    <a:pt x="5829" y="7525"/>
                    <a:pt x="5753" y="6541"/>
                    <a:pt x="6207" y="5860"/>
                  </a:cubicBezTo>
                  <a:cubicBezTo>
                    <a:pt x="6585" y="5406"/>
                    <a:pt x="7343" y="5860"/>
                    <a:pt x="7570" y="6541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2" name="任意多边形: 形状 1171"/>
            <p:cNvSpPr/>
            <p:nvPr/>
          </p:nvSpPr>
          <p:spPr>
            <a:xfrm>
              <a:off x="6351800" y="24251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283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3" name="任意多边形: 形状 1172"/>
            <p:cNvSpPr/>
            <p:nvPr/>
          </p:nvSpPr>
          <p:spPr>
            <a:xfrm>
              <a:off x="6309865" y="2514649"/>
              <a:ext cx="22709" cy="15139"/>
            </a:xfrm>
            <a:custGeom>
              <a:avLst/>
              <a:gdLst>
                <a:gd name="connsiteX0" fmla="*/ 15215 w 22708"/>
                <a:gd name="connsiteY0" fmla="*/ 5677 h 15139"/>
                <a:gd name="connsiteX1" fmla="*/ 19000 w 22708"/>
                <a:gd name="connsiteY1" fmla="*/ 11354 h 15139"/>
                <a:gd name="connsiteX2" fmla="*/ 19000 w 22708"/>
                <a:gd name="connsiteY2" fmla="*/ 15139 h 15139"/>
                <a:gd name="connsiteX3" fmla="*/ 5677 w 22708"/>
                <a:gd name="connsiteY3" fmla="*/ 15139 h 15139"/>
                <a:gd name="connsiteX4" fmla="*/ 15215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5215" y="5677"/>
                  </a:moveTo>
                  <a:cubicBezTo>
                    <a:pt x="15215" y="8402"/>
                    <a:pt x="16350" y="10370"/>
                    <a:pt x="19000" y="11354"/>
                  </a:cubicBezTo>
                  <a:cubicBezTo>
                    <a:pt x="19000" y="12641"/>
                    <a:pt x="19000" y="13852"/>
                    <a:pt x="19000" y="15139"/>
                  </a:cubicBezTo>
                  <a:cubicBezTo>
                    <a:pt x="14533" y="12717"/>
                    <a:pt x="10143" y="15215"/>
                    <a:pt x="5677" y="15139"/>
                  </a:cubicBezTo>
                  <a:cubicBezTo>
                    <a:pt x="7040" y="10068"/>
                    <a:pt x="10143" y="6888"/>
                    <a:pt x="1521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4" name="任意多边形: 形状 1173"/>
            <p:cNvSpPr/>
            <p:nvPr/>
          </p:nvSpPr>
          <p:spPr>
            <a:xfrm>
              <a:off x="6392752" y="2318825"/>
              <a:ext cx="22709" cy="22709"/>
            </a:xfrm>
            <a:custGeom>
              <a:avLst/>
              <a:gdLst>
                <a:gd name="connsiteX0" fmla="*/ 19756 w 22708"/>
                <a:gd name="connsiteY0" fmla="*/ 5904 h 22708"/>
                <a:gd name="connsiteX1" fmla="*/ 19832 w 22708"/>
                <a:gd name="connsiteY1" fmla="*/ 15139 h 22708"/>
                <a:gd name="connsiteX2" fmla="*/ 17940 w 22708"/>
                <a:gd name="connsiteY2" fmla="*/ 15139 h 22708"/>
                <a:gd name="connsiteX3" fmla="*/ 14155 w 22708"/>
                <a:gd name="connsiteY3" fmla="*/ 18924 h 22708"/>
                <a:gd name="connsiteX4" fmla="*/ 12187 w 22708"/>
                <a:gd name="connsiteY4" fmla="*/ 20892 h 22708"/>
                <a:gd name="connsiteX5" fmla="*/ 10294 w 22708"/>
                <a:gd name="connsiteY5" fmla="*/ 20892 h 22708"/>
                <a:gd name="connsiteX6" fmla="*/ 9159 w 22708"/>
                <a:gd name="connsiteY6" fmla="*/ 20513 h 22708"/>
                <a:gd name="connsiteX7" fmla="*/ 6812 w 22708"/>
                <a:gd name="connsiteY7" fmla="*/ 17864 h 22708"/>
                <a:gd name="connsiteX8" fmla="*/ 5677 w 22708"/>
                <a:gd name="connsiteY8" fmla="*/ 14534 h 22708"/>
                <a:gd name="connsiteX9" fmla="*/ 8402 w 22708"/>
                <a:gd name="connsiteY9" fmla="*/ 9386 h 22708"/>
                <a:gd name="connsiteX10" fmla="*/ 8402 w 22708"/>
                <a:gd name="connsiteY10" fmla="*/ 9386 h 22708"/>
                <a:gd name="connsiteX11" fmla="*/ 11279 w 22708"/>
                <a:gd name="connsiteY11" fmla="*/ 8554 h 22708"/>
                <a:gd name="connsiteX12" fmla="*/ 14079 w 22708"/>
                <a:gd name="connsiteY12" fmla="*/ 7570 h 22708"/>
                <a:gd name="connsiteX13" fmla="*/ 15820 w 22708"/>
                <a:gd name="connsiteY13" fmla="*/ 7494 h 22708"/>
                <a:gd name="connsiteX14" fmla="*/ 17864 w 22708"/>
                <a:gd name="connsiteY14" fmla="*/ 5677 h 22708"/>
                <a:gd name="connsiteX15" fmla="*/ 19756 w 22708"/>
                <a:gd name="connsiteY1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19756" y="5904"/>
                  </a:moveTo>
                  <a:cubicBezTo>
                    <a:pt x="19681" y="9008"/>
                    <a:pt x="14003" y="12111"/>
                    <a:pt x="19832" y="15139"/>
                  </a:cubicBezTo>
                  <a:cubicBezTo>
                    <a:pt x="19226" y="15139"/>
                    <a:pt x="18545" y="15139"/>
                    <a:pt x="17940" y="15139"/>
                  </a:cubicBezTo>
                  <a:cubicBezTo>
                    <a:pt x="16956" y="16653"/>
                    <a:pt x="15669" y="17940"/>
                    <a:pt x="14155" y="18924"/>
                  </a:cubicBezTo>
                  <a:cubicBezTo>
                    <a:pt x="13474" y="19605"/>
                    <a:pt x="12868" y="20211"/>
                    <a:pt x="12187" y="20892"/>
                  </a:cubicBezTo>
                  <a:cubicBezTo>
                    <a:pt x="11581" y="20892"/>
                    <a:pt x="10976" y="20892"/>
                    <a:pt x="10294" y="20892"/>
                  </a:cubicBezTo>
                  <a:cubicBezTo>
                    <a:pt x="9916" y="20741"/>
                    <a:pt x="9538" y="20665"/>
                    <a:pt x="9159" y="20513"/>
                  </a:cubicBezTo>
                  <a:cubicBezTo>
                    <a:pt x="8175" y="19832"/>
                    <a:pt x="7418" y="18924"/>
                    <a:pt x="6812" y="17864"/>
                  </a:cubicBezTo>
                  <a:cubicBezTo>
                    <a:pt x="6207" y="16804"/>
                    <a:pt x="5829" y="15745"/>
                    <a:pt x="5677" y="14534"/>
                  </a:cubicBezTo>
                  <a:cubicBezTo>
                    <a:pt x="5753" y="12414"/>
                    <a:pt x="6964" y="10900"/>
                    <a:pt x="8402" y="9386"/>
                  </a:cubicBezTo>
                  <a:lnTo>
                    <a:pt x="8402" y="9386"/>
                  </a:lnTo>
                  <a:cubicBezTo>
                    <a:pt x="9235" y="8629"/>
                    <a:pt x="10219" y="8478"/>
                    <a:pt x="11279" y="8554"/>
                  </a:cubicBezTo>
                  <a:cubicBezTo>
                    <a:pt x="12338" y="8554"/>
                    <a:pt x="13322" y="8402"/>
                    <a:pt x="14079" y="7570"/>
                  </a:cubicBezTo>
                  <a:cubicBezTo>
                    <a:pt x="14685" y="7494"/>
                    <a:pt x="15291" y="7494"/>
                    <a:pt x="15820" y="7494"/>
                  </a:cubicBezTo>
                  <a:cubicBezTo>
                    <a:pt x="16577" y="6964"/>
                    <a:pt x="17334" y="6434"/>
                    <a:pt x="17864" y="5677"/>
                  </a:cubicBezTo>
                  <a:cubicBezTo>
                    <a:pt x="18545" y="5677"/>
                    <a:pt x="19151" y="5753"/>
                    <a:pt x="19756" y="5904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5" name="任意多边形: 形状 1174"/>
            <p:cNvSpPr/>
            <p:nvPr/>
          </p:nvSpPr>
          <p:spPr>
            <a:xfrm>
              <a:off x="6389199" y="2327559"/>
              <a:ext cx="15139" cy="15139"/>
            </a:xfrm>
            <a:custGeom>
              <a:avLst/>
              <a:gdLst>
                <a:gd name="connsiteX0" fmla="*/ 10062 w 15139"/>
                <a:gd name="connsiteY0" fmla="*/ 6405 h 15139"/>
                <a:gd name="connsiteX1" fmla="*/ 11955 w 15139"/>
                <a:gd name="connsiteY1" fmla="*/ 8298 h 15139"/>
                <a:gd name="connsiteX2" fmla="*/ 13847 w 15139"/>
                <a:gd name="connsiteY2" fmla="*/ 12082 h 15139"/>
                <a:gd name="connsiteX3" fmla="*/ 13847 w 15139"/>
                <a:gd name="connsiteY3" fmla="*/ 12158 h 15139"/>
                <a:gd name="connsiteX4" fmla="*/ 10062 w 15139"/>
                <a:gd name="connsiteY4" fmla="*/ 15943 h 15139"/>
                <a:gd name="connsiteX5" fmla="*/ 8246 w 15139"/>
                <a:gd name="connsiteY5" fmla="*/ 15943 h 15139"/>
                <a:gd name="connsiteX6" fmla="*/ 6278 w 15139"/>
                <a:gd name="connsiteY6" fmla="*/ 6557 h 15139"/>
                <a:gd name="connsiteX7" fmla="*/ 10062 w 15139"/>
                <a:gd name="connsiteY7" fmla="*/ 64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062" y="6405"/>
                  </a:moveTo>
                  <a:cubicBezTo>
                    <a:pt x="11046" y="6708"/>
                    <a:pt x="11652" y="7314"/>
                    <a:pt x="11955" y="8298"/>
                  </a:cubicBezTo>
                  <a:cubicBezTo>
                    <a:pt x="10592" y="10569"/>
                    <a:pt x="12787" y="11098"/>
                    <a:pt x="13847" y="12082"/>
                  </a:cubicBezTo>
                  <a:lnTo>
                    <a:pt x="13847" y="12158"/>
                  </a:lnTo>
                  <a:cubicBezTo>
                    <a:pt x="13166" y="13975"/>
                    <a:pt x="11879" y="15262"/>
                    <a:pt x="10062" y="15943"/>
                  </a:cubicBezTo>
                  <a:cubicBezTo>
                    <a:pt x="9457" y="15943"/>
                    <a:pt x="8851" y="15943"/>
                    <a:pt x="8246" y="15943"/>
                  </a:cubicBezTo>
                  <a:cubicBezTo>
                    <a:pt x="5521" y="13218"/>
                    <a:pt x="5142" y="10039"/>
                    <a:pt x="6278" y="6557"/>
                  </a:cubicBezTo>
                  <a:cubicBezTo>
                    <a:pt x="7489" y="5573"/>
                    <a:pt x="8776" y="5270"/>
                    <a:pt x="10062" y="640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6" name="任意多边形: 形状 1175"/>
            <p:cNvSpPr/>
            <p:nvPr/>
          </p:nvSpPr>
          <p:spPr>
            <a:xfrm>
              <a:off x="6376477" y="235493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585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7" name="任意多边形: 形状 1176"/>
            <p:cNvSpPr/>
            <p:nvPr/>
          </p:nvSpPr>
          <p:spPr>
            <a:xfrm>
              <a:off x="6138046" y="2545547"/>
              <a:ext cx="52987" cy="45417"/>
            </a:xfrm>
            <a:custGeom>
              <a:avLst/>
              <a:gdLst>
                <a:gd name="connsiteX0" fmla="*/ 21564 w 52986"/>
                <a:gd name="connsiteY0" fmla="*/ 22240 h 45417"/>
                <a:gd name="connsiteX1" fmla="*/ 27392 w 52986"/>
                <a:gd name="connsiteY1" fmla="*/ 18531 h 45417"/>
                <a:gd name="connsiteX2" fmla="*/ 28452 w 52986"/>
                <a:gd name="connsiteY2" fmla="*/ 18758 h 45417"/>
                <a:gd name="connsiteX3" fmla="*/ 30193 w 52986"/>
                <a:gd name="connsiteY3" fmla="*/ 19894 h 45417"/>
                <a:gd name="connsiteX4" fmla="*/ 30950 w 52986"/>
                <a:gd name="connsiteY4" fmla="*/ 20575 h 45417"/>
                <a:gd name="connsiteX5" fmla="*/ 32843 w 52986"/>
                <a:gd name="connsiteY5" fmla="*/ 22543 h 45417"/>
                <a:gd name="connsiteX6" fmla="*/ 36930 w 52986"/>
                <a:gd name="connsiteY6" fmla="*/ 12930 h 45417"/>
                <a:gd name="connsiteX7" fmla="*/ 36930 w 52986"/>
                <a:gd name="connsiteY7" fmla="*/ 8918 h 45417"/>
                <a:gd name="connsiteX8" fmla="*/ 36552 w 52986"/>
                <a:gd name="connsiteY8" fmla="*/ 7707 h 45417"/>
                <a:gd name="connsiteX9" fmla="*/ 37006 w 52986"/>
                <a:gd name="connsiteY9" fmla="*/ 7177 h 45417"/>
                <a:gd name="connsiteX10" fmla="*/ 41018 w 52986"/>
                <a:gd name="connsiteY10" fmla="*/ 5966 h 45417"/>
                <a:gd name="connsiteX11" fmla="*/ 40791 w 52986"/>
                <a:gd name="connsiteY11" fmla="*/ 10962 h 45417"/>
                <a:gd name="connsiteX12" fmla="*/ 41547 w 52986"/>
                <a:gd name="connsiteY12" fmla="*/ 15125 h 45417"/>
                <a:gd name="connsiteX13" fmla="*/ 42910 w 52986"/>
                <a:gd name="connsiteY13" fmla="*/ 16790 h 45417"/>
                <a:gd name="connsiteX14" fmla="*/ 43591 w 52986"/>
                <a:gd name="connsiteY14" fmla="*/ 17547 h 45417"/>
                <a:gd name="connsiteX15" fmla="*/ 46468 w 52986"/>
                <a:gd name="connsiteY15" fmla="*/ 20575 h 45417"/>
                <a:gd name="connsiteX16" fmla="*/ 46468 w 52986"/>
                <a:gd name="connsiteY16" fmla="*/ 20575 h 45417"/>
                <a:gd name="connsiteX17" fmla="*/ 51615 w 52986"/>
                <a:gd name="connsiteY17" fmla="*/ 29810 h 45417"/>
                <a:gd name="connsiteX18" fmla="*/ 54113 w 52986"/>
                <a:gd name="connsiteY18" fmla="*/ 33822 h 45417"/>
                <a:gd name="connsiteX19" fmla="*/ 48360 w 52986"/>
                <a:gd name="connsiteY19" fmla="*/ 39650 h 45417"/>
                <a:gd name="connsiteX20" fmla="*/ 44500 w 52986"/>
                <a:gd name="connsiteY20" fmla="*/ 41543 h 45417"/>
                <a:gd name="connsiteX21" fmla="*/ 40866 w 52986"/>
                <a:gd name="connsiteY21" fmla="*/ 41694 h 45417"/>
                <a:gd name="connsiteX22" fmla="*/ 40185 w 52986"/>
                <a:gd name="connsiteY22" fmla="*/ 40407 h 45417"/>
                <a:gd name="connsiteX23" fmla="*/ 40866 w 52986"/>
                <a:gd name="connsiteY23" fmla="*/ 41694 h 45417"/>
                <a:gd name="connsiteX24" fmla="*/ 40791 w 52986"/>
                <a:gd name="connsiteY24" fmla="*/ 43435 h 45417"/>
                <a:gd name="connsiteX25" fmla="*/ 38822 w 52986"/>
                <a:gd name="connsiteY25" fmla="*/ 45327 h 45417"/>
                <a:gd name="connsiteX26" fmla="*/ 27241 w 52986"/>
                <a:gd name="connsiteY26" fmla="*/ 41694 h 45417"/>
                <a:gd name="connsiteX27" fmla="*/ 27771 w 52986"/>
                <a:gd name="connsiteY27" fmla="*/ 40483 h 45417"/>
                <a:gd name="connsiteX28" fmla="*/ 29890 w 52986"/>
                <a:gd name="connsiteY28" fmla="*/ 34957 h 45417"/>
                <a:gd name="connsiteX29" fmla="*/ 26484 w 52986"/>
                <a:gd name="connsiteY29" fmla="*/ 37228 h 45417"/>
                <a:gd name="connsiteX30" fmla="*/ 25424 w 52986"/>
                <a:gd name="connsiteY30" fmla="*/ 37909 h 45417"/>
                <a:gd name="connsiteX31" fmla="*/ 19672 w 52986"/>
                <a:gd name="connsiteY31" fmla="*/ 30264 h 45417"/>
                <a:gd name="connsiteX32" fmla="*/ 16038 w 52986"/>
                <a:gd name="connsiteY32" fmla="*/ 28220 h 45417"/>
                <a:gd name="connsiteX33" fmla="*/ 9528 w 52986"/>
                <a:gd name="connsiteY33" fmla="*/ 27842 h 45417"/>
                <a:gd name="connsiteX34" fmla="*/ 8317 w 52986"/>
                <a:gd name="connsiteY34" fmla="*/ 30188 h 45417"/>
                <a:gd name="connsiteX35" fmla="*/ 6500 w 52986"/>
                <a:gd name="connsiteY35" fmla="*/ 30188 h 45417"/>
                <a:gd name="connsiteX36" fmla="*/ 6500 w 52986"/>
                <a:gd name="connsiteY36" fmla="*/ 30188 h 45417"/>
                <a:gd name="connsiteX37" fmla="*/ 6500 w 52986"/>
                <a:gd name="connsiteY37" fmla="*/ 26403 h 45417"/>
                <a:gd name="connsiteX38" fmla="*/ 6500 w 52986"/>
                <a:gd name="connsiteY38" fmla="*/ 24511 h 45417"/>
                <a:gd name="connsiteX39" fmla="*/ 8393 w 52986"/>
                <a:gd name="connsiteY39" fmla="*/ 22619 h 45417"/>
                <a:gd name="connsiteX40" fmla="*/ 12178 w 52986"/>
                <a:gd name="connsiteY40" fmla="*/ 18758 h 45417"/>
                <a:gd name="connsiteX41" fmla="*/ 14070 w 52986"/>
                <a:gd name="connsiteY41" fmla="*/ 16942 h 45417"/>
                <a:gd name="connsiteX42" fmla="*/ 17779 w 52986"/>
                <a:gd name="connsiteY42" fmla="*/ 20726 h 45417"/>
                <a:gd name="connsiteX43" fmla="*/ 21564 w 52986"/>
                <a:gd name="connsiteY43" fmla="*/ 2224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2986" h="45417">
                  <a:moveTo>
                    <a:pt x="21564" y="22240"/>
                  </a:moveTo>
                  <a:cubicBezTo>
                    <a:pt x="24743" y="22922"/>
                    <a:pt x="25273" y="19515"/>
                    <a:pt x="27392" y="18531"/>
                  </a:cubicBezTo>
                  <a:cubicBezTo>
                    <a:pt x="27771" y="18607"/>
                    <a:pt x="28074" y="18683"/>
                    <a:pt x="28452" y="18758"/>
                  </a:cubicBezTo>
                  <a:cubicBezTo>
                    <a:pt x="29058" y="19061"/>
                    <a:pt x="29664" y="19440"/>
                    <a:pt x="30193" y="19894"/>
                  </a:cubicBezTo>
                  <a:cubicBezTo>
                    <a:pt x="30420" y="20121"/>
                    <a:pt x="30647" y="20348"/>
                    <a:pt x="30950" y="20575"/>
                  </a:cubicBezTo>
                  <a:cubicBezTo>
                    <a:pt x="31631" y="21180"/>
                    <a:pt x="32237" y="21937"/>
                    <a:pt x="32843" y="22543"/>
                  </a:cubicBezTo>
                  <a:cubicBezTo>
                    <a:pt x="30799" y="17850"/>
                    <a:pt x="34508" y="15655"/>
                    <a:pt x="36930" y="12930"/>
                  </a:cubicBezTo>
                  <a:cubicBezTo>
                    <a:pt x="36930" y="11567"/>
                    <a:pt x="36930" y="10280"/>
                    <a:pt x="36930" y="8918"/>
                  </a:cubicBezTo>
                  <a:cubicBezTo>
                    <a:pt x="36476" y="8464"/>
                    <a:pt x="36400" y="8085"/>
                    <a:pt x="36552" y="7707"/>
                  </a:cubicBezTo>
                  <a:cubicBezTo>
                    <a:pt x="36703" y="7328"/>
                    <a:pt x="36854" y="7177"/>
                    <a:pt x="37006" y="7177"/>
                  </a:cubicBezTo>
                  <a:cubicBezTo>
                    <a:pt x="38368" y="6798"/>
                    <a:pt x="39806" y="4982"/>
                    <a:pt x="41018" y="5966"/>
                  </a:cubicBezTo>
                  <a:cubicBezTo>
                    <a:pt x="42607" y="7328"/>
                    <a:pt x="40336" y="9221"/>
                    <a:pt x="40791" y="10962"/>
                  </a:cubicBezTo>
                  <a:cubicBezTo>
                    <a:pt x="39580" y="12627"/>
                    <a:pt x="40715" y="13838"/>
                    <a:pt x="41547" y="15125"/>
                  </a:cubicBezTo>
                  <a:cubicBezTo>
                    <a:pt x="42001" y="15655"/>
                    <a:pt x="42456" y="16260"/>
                    <a:pt x="42910" y="16790"/>
                  </a:cubicBezTo>
                  <a:cubicBezTo>
                    <a:pt x="43137" y="17017"/>
                    <a:pt x="43364" y="17320"/>
                    <a:pt x="43591" y="17547"/>
                  </a:cubicBezTo>
                  <a:cubicBezTo>
                    <a:pt x="44575" y="18456"/>
                    <a:pt x="45484" y="19591"/>
                    <a:pt x="46468" y="20575"/>
                  </a:cubicBezTo>
                  <a:lnTo>
                    <a:pt x="46468" y="20575"/>
                  </a:lnTo>
                  <a:cubicBezTo>
                    <a:pt x="46089" y="24814"/>
                    <a:pt x="42986" y="30415"/>
                    <a:pt x="51615" y="29810"/>
                  </a:cubicBezTo>
                  <a:cubicBezTo>
                    <a:pt x="53280" y="29658"/>
                    <a:pt x="54794" y="31551"/>
                    <a:pt x="54113" y="33822"/>
                  </a:cubicBezTo>
                  <a:cubicBezTo>
                    <a:pt x="50177" y="33822"/>
                    <a:pt x="49798" y="37228"/>
                    <a:pt x="48360" y="39650"/>
                  </a:cubicBezTo>
                  <a:cubicBezTo>
                    <a:pt x="46846" y="39726"/>
                    <a:pt x="45257" y="39801"/>
                    <a:pt x="44500" y="41543"/>
                  </a:cubicBezTo>
                  <a:cubicBezTo>
                    <a:pt x="43289" y="41618"/>
                    <a:pt x="42077" y="41618"/>
                    <a:pt x="40866" y="41694"/>
                  </a:cubicBezTo>
                  <a:cubicBezTo>
                    <a:pt x="40336" y="41164"/>
                    <a:pt x="40109" y="40710"/>
                    <a:pt x="40185" y="40407"/>
                  </a:cubicBezTo>
                  <a:cubicBezTo>
                    <a:pt x="40034" y="40710"/>
                    <a:pt x="40261" y="41164"/>
                    <a:pt x="40866" y="41694"/>
                  </a:cubicBezTo>
                  <a:cubicBezTo>
                    <a:pt x="40866" y="42300"/>
                    <a:pt x="40866" y="42829"/>
                    <a:pt x="40791" y="43435"/>
                  </a:cubicBezTo>
                  <a:cubicBezTo>
                    <a:pt x="39806" y="43738"/>
                    <a:pt x="39125" y="44268"/>
                    <a:pt x="38822" y="45327"/>
                  </a:cubicBezTo>
                  <a:cubicBezTo>
                    <a:pt x="35038" y="43889"/>
                    <a:pt x="30647" y="44268"/>
                    <a:pt x="27241" y="41694"/>
                  </a:cubicBezTo>
                  <a:cubicBezTo>
                    <a:pt x="27392" y="41315"/>
                    <a:pt x="27620" y="40937"/>
                    <a:pt x="27771" y="40483"/>
                  </a:cubicBezTo>
                  <a:cubicBezTo>
                    <a:pt x="28376" y="38515"/>
                    <a:pt x="31556" y="37077"/>
                    <a:pt x="29890" y="34957"/>
                  </a:cubicBezTo>
                  <a:cubicBezTo>
                    <a:pt x="28982" y="33822"/>
                    <a:pt x="27620" y="36320"/>
                    <a:pt x="26484" y="37228"/>
                  </a:cubicBezTo>
                  <a:cubicBezTo>
                    <a:pt x="26106" y="37455"/>
                    <a:pt x="25727" y="37682"/>
                    <a:pt x="25424" y="37909"/>
                  </a:cubicBezTo>
                  <a:cubicBezTo>
                    <a:pt x="22472" y="36092"/>
                    <a:pt x="20050" y="33973"/>
                    <a:pt x="19672" y="30264"/>
                  </a:cubicBezTo>
                  <a:cubicBezTo>
                    <a:pt x="19747" y="27388"/>
                    <a:pt x="19218" y="27085"/>
                    <a:pt x="16038" y="28220"/>
                  </a:cubicBezTo>
                  <a:cubicBezTo>
                    <a:pt x="13919" y="27842"/>
                    <a:pt x="11875" y="30491"/>
                    <a:pt x="9528" y="27842"/>
                  </a:cubicBezTo>
                  <a:cubicBezTo>
                    <a:pt x="8772" y="27009"/>
                    <a:pt x="8620" y="29280"/>
                    <a:pt x="8317" y="30188"/>
                  </a:cubicBezTo>
                  <a:cubicBezTo>
                    <a:pt x="7712" y="30794"/>
                    <a:pt x="7106" y="30718"/>
                    <a:pt x="6500" y="30188"/>
                  </a:cubicBezTo>
                  <a:lnTo>
                    <a:pt x="6500" y="30188"/>
                  </a:lnTo>
                  <a:cubicBezTo>
                    <a:pt x="5441" y="28902"/>
                    <a:pt x="5365" y="27690"/>
                    <a:pt x="6500" y="26403"/>
                  </a:cubicBezTo>
                  <a:cubicBezTo>
                    <a:pt x="6500" y="25798"/>
                    <a:pt x="6500" y="25117"/>
                    <a:pt x="6500" y="24511"/>
                  </a:cubicBezTo>
                  <a:cubicBezTo>
                    <a:pt x="6955" y="23679"/>
                    <a:pt x="7560" y="23073"/>
                    <a:pt x="8393" y="22619"/>
                  </a:cubicBezTo>
                  <a:cubicBezTo>
                    <a:pt x="10285" y="21937"/>
                    <a:pt x="11497" y="20651"/>
                    <a:pt x="12178" y="18758"/>
                  </a:cubicBezTo>
                  <a:cubicBezTo>
                    <a:pt x="12859" y="18153"/>
                    <a:pt x="13540" y="17623"/>
                    <a:pt x="14070" y="16942"/>
                  </a:cubicBezTo>
                  <a:cubicBezTo>
                    <a:pt x="15281" y="18228"/>
                    <a:pt x="16568" y="19440"/>
                    <a:pt x="17779" y="20726"/>
                  </a:cubicBezTo>
                  <a:cubicBezTo>
                    <a:pt x="19444" y="20272"/>
                    <a:pt x="20656" y="20953"/>
                    <a:pt x="21564" y="22240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8" name="任意多边形: 形状 1177"/>
            <p:cNvSpPr/>
            <p:nvPr/>
          </p:nvSpPr>
          <p:spPr>
            <a:xfrm>
              <a:off x="6126530" y="2552627"/>
              <a:ext cx="22709" cy="15139"/>
            </a:xfrm>
            <a:custGeom>
              <a:avLst/>
              <a:gdLst>
                <a:gd name="connsiteX0" fmla="*/ 6586 w 22708"/>
                <a:gd name="connsiteY0" fmla="*/ 13343 h 15139"/>
                <a:gd name="connsiteX1" fmla="*/ 9311 w 22708"/>
                <a:gd name="connsiteY1" fmla="*/ 5925 h 15139"/>
                <a:gd name="connsiteX2" fmla="*/ 14534 w 22708"/>
                <a:gd name="connsiteY2" fmla="*/ 9634 h 15139"/>
                <a:gd name="connsiteX3" fmla="*/ 18016 w 22708"/>
                <a:gd name="connsiteY3" fmla="*/ 15160 h 15139"/>
                <a:gd name="connsiteX4" fmla="*/ 18016 w 22708"/>
                <a:gd name="connsiteY4" fmla="*/ 15160 h 15139"/>
                <a:gd name="connsiteX5" fmla="*/ 10371 w 22708"/>
                <a:gd name="connsiteY5" fmla="*/ 11451 h 15139"/>
                <a:gd name="connsiteX6" fmla="*/ 6586 w 22708"/>
                <a:gd name="connsiteY6" fmla="*/ 13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6586" y="13343"/>
                  </a:moveTo>
                  <a:cubicBezTo>
                    <a:pt x="4845" y="9937"/>
                    <a:pt x="5527" y="7136"/>
                    <a:pt x="9311" y="5925"/>
                  </a:cubicBezTo>
                  <a:cubicBezTo>
                    <a:pt x="12264" y="5017"/>
                    <a:pt x="13777" y="6682"/>
                    <a:pt x="14534" y="9634"/>
                  </a:cubicBezTo>
                  <a:cubicBezTo>
                    <a:pt x="15064" y="11602"/>
                    <a:pt x="16805" y="13343"/>
                    <a:pt x="18016" y="15160"/>
                  </a:cubicBezTo>
                  <a:lnTo>
                    <a:pt x="18016" y="15160"/>
                  </a:lnTo>
                  <a:cubicBezTo>
                    <a:pt x="14383" y="16068"/>
                    <a:pt x="12642" y="13192"/>
                    <a:pt x="10371" y="11451"/>
                  </a:cubicBezTo>
                  <a:cubicBezTo>
                    <a:pt x="9311" y="12586"/>
                    <a:pt x="8706" y="14479"/>
                    <a:pt x="6586" y="13343"/>
                  </a:cubicBezTo>
                  <a:close/>
                </a:path>
              </a:pathLst>
            </a:custGeom>
            <a:solidFill>
              <a:srgbClr val="F7D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9" name="任意多边形: 形状 1178"/>
            <p:cNvSpPr/>
            <p:nvPr/>
          </p:nvSpPr>
          <p:spPr>
            <a:xfrm>
              <a:off x="6150148" y="2556444"/>
              <a:ext cx="15139" cy="15139"/>
            </a:xfrm>
            <a:custGeom>
              <a:avLst/>
              <a:gdLst>
                <a:gd name="connsiteX0" fmla="*/ 9462 w 15139"/>
                <a:gd name="connsiteY0" fmla="*/ 11343 h 15139"/>
                <a:gd name="connsiteX1" fmla="*/ 5677 w 15139"/>
                <a:gd name="connsiteY1" fmla="*/ 9602 h 15139"/>
                <a:gd name="connsiteX2" fmla="*/ 5752 w 15139"/>
                <a:gd name="connsiteY2" fmla="*/ 5742 h 15139"/>
                <a:gd name="connsiteX3" fmla="*/ 9462 w 15139"/>
                <a:gd name="connsiteY3" fmla="*/ 11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62" y="11343"/>
                  </a:moveTo>
                  <a:cubicBezTo>
                    <a:pt x="7948" y="11343"/>
                    <a:pt x="6510" y="11116"/>
                    <a:pt x="5677" y="9602"/>
                  </a:cubicBezTo>
                  <a:cubicBezTo>
                    <a:pt x="5677" y="8316"/>
                    <a:pt x="5752" y="7029"/>
                    <a:pt x="5752" y="5742"/>
                  </a:cubicBezTo>
                  <a:cubicBezTo>
                    <a:pt x="10294" y="5363"/>
                    <a:pt x="12641" y="6574"/>
                    <a:pt x="9462" y="11343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0" name="任意多边形: 形状 1179"/>
            <p:cNvSpPr/>
            <p:nvPr/>
          </p:nvSpPr>
          <p:spPr>
            <a:xfrm>
              <a:off x="6127440" y="2558401"/>
              <a:ext cx="7570" cy="15139"/>
            </a:xfrm>
            <a:custGeom>
              <a:avLst/>
              <a:gdLst>
                <a:gd name="connsiteX0" fmla="*/ 5677 w 7569"/>
                <a:gd name="connsiteY0" fmla="*/ 7570 h 15139"/>
                <a:gd name="connsiteX1" fmla="*/ 9386 w 7569"/>
                <a:gd name="connsiteY1" fmla="*/ 5677 h 15139"/>
                <a:gd name="connsiteX2" fmla="*/ 8024 w 7569"/>
                <a:gd name="connsiteY2" fmla="*/ 10446 h 15139"/>
                <a:gd name="connsiteX3" fmla="*/ 5677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7570"/>
                  </a:moveTo>
                  <a:cubicBezTo>
                    <a:pt x="6888" y="6964"/>
                    <a:pt x="8175" y="6359"/>
                    <a:pt x="9386" y="5677"/>
                  </a:cubicBezTo>
                  <a:cubicBezTo>
                    <a:pt x="9235" y="7418"/>
                    <a:pt x="10143" y="9765"/>
                    <a:pt x="8024" y="10446"/>
                  </a:cubicBezTo>
                  <a:cubicBezTo>
                    <a:pt x="5828" y="11203"/>
                    <a:pt x="5980" y="8932"/>
                    <a:pt x="5677" y="7570"/>
                  </a:cubicBezTo>
                  <a:close/>
                </a:path>
              </a:pathLst>
            </a:custGeom>
            <a:solidFill>
              <a:srgbClr val="F0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1" name="任意多边形: 形状 1180"/>
            <p:cNvSpPr/>
            <p:nvPr/>
          </p:nvSpPr>
          <p:spPr>
            <a:xfrm>
              <a:off x="6137261" y="2565970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462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462"/>
                  </a:cubicBezTo>
                  <a:cubicBezTo>
                    <a:pt x="5166" y="8175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2" name="任意多边形: 形状 1181"/>
            <p:cNvSpPr/>
            <p:nvPr/>
          </p:nvSpPr>
          <p:spPr>
            <a:xfrm>
              <a:off x="6138869" y="25621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5677 w 7569"/>
                <a:gd name="connsiteY3" fmla="*/ 5677 h 7569"/>
                <a:gd name="connsiteX4" fmla="*/ 757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lnTo>
                    <a:pt x="5677" y="5677"/>
                  </a:ln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3" name="任意多边形: 形状 1182"/>
            <p:cNvSpPr/>
            <p:nvPr/>
          </p:nvSpPr>
          <p:spPr>
            <a:xfrm>
              <a:off x="6144546" y="255650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494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888"/>
                    <a:pt x="5677" y="7494"/>
                  </a:cubicBezTo>
                  <a:cubicBezTo>
                    <a:pt x="5980" y="6510"/>
                    <a:pt x="6586" y="5904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4" name="任意多边形: 形状 1183"/>
            <p:cNvSpPr/>
            <p:nvPr/>
          </p:nvSpPr>
          <p:spPr>
            <a:xfrm>
              <a:off x="6135085" y="257164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ubicBezTo>
                    <a:pt x="7040" y="7494"/>
                    <a:pt x="6359" y="7570"/>
                    <a:pt x="5677" y="7570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5" name="任意多边形: 形状 1184"/>
            <p:cNvSpPr/>
            <p:nvPr/>
          </p:nvSpPr>
          <p:spPr>
            <a:xfrm>
              <a:off x="6138869" y="256975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677 h 7569"/>
                <a:gd name="connsiteX2" fmla="*/ 5829 w 7569"/>
                <a:gd name="connsiteY2" fmla="*/ 7797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9" y="5677"/>
                    <a:pt x="7494" y="5677"/>
                  </a:cubicBezTo>
                  <a:cubicBezTo>
                    <a:pt x="6964" y="6359"/>
                    <a:pt x="6434" y="7115"/>
                    <a:pt x="5829" y="7797"/>
                  </a:cubicBezTo>
                  <a:cubicBezTo>
                    <a:pt x="5753" y="7115"/>
                    <a:pt x="5753" y="6359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6" name="任意多边形: 形状 1185"/>
            <p:cNvSpPr/>
            <p:nvPr/>
          </p:nvSpPr>
          <p:spPr>
            <a:xfrm>
              <a:off x="6313423" y="2331268"/>
              <a:ext cx="22709" cy="30278"/>
            </a:xfrm>
            <a:custGeom>
              <a:avLst/>
              <a:gdLst>
                <a:gd name="connsiteX0" fmla="*/ 5677 w 22708"/>
                <a:gd name="connsiteY0" fmla="*/ 23740 h 30278"/>
                <a:gd name="connsiteX1" fmla="*/ 14836 w 22708"/>
                <a:gd name="connsiteY1" fmla="*/ 7920 h 30278"/>
                <a:gd name="connsiteX2" fmla="*/ 19378 w 22708"/>
                <a:gd name="connsiteY2" fmla="*/ 6557 h 30278"/>
                <a:gd name="connsiteX3" fmla="*/ 19378 w 22708"/>
                <a:gd name="connsiteY3" fmla="*/ 8450 h 30278"/>
                <a:gd name="connsiteX4" fmla="*/ 21270 w 22708"/>
                <a:gd name="connsiteY4" fmla="*/ 21772 h 30278"/>
                <a:gd name="connsiteX5" fmla="*/ 21270 w 22708"/>
                <a:gd name="connsiteY5" fmla="*/ 21772 h 30278"/>
                <a:gd name="connsiteX6" fmla="*/ 19378 w 22708"/>
                <a:gd name="connsiteY6" fmla="*/ 21772 h 30278"/>
                <a:gd name="connsiteX7" fmla="*/ 15214 w 22708"/>
                <a:gd name="connsiteY7" fmla="*/ 27676 h 30278"/>
                <a:gd name="connsiteX8" fmla="*/ 5980 w 22708"/>
                <a:gd name="connsiteY8" fmla="*/ 25557 h 30278"/>
                <a:gd name="connsiteX9" fmla="*/ 5677 w 22708"/>
                <a:gd name="connsiteY9" fmla="*/ 2374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23740"/>
                  </a:moveTo>
                  <a:cubicBezTo>
                    <a:pt x="12944" y="20939"/>
                    <a:pt x="17712" y="17155"/>
                    <a:pt x="14836" y="7920"/>
                  </a:cubicBezTo>
                  <a:cubicBezTo>
                    <a:pt x="13776" y="4438"/>
                    <a:pt x="17410" y="5876"/>
                    <a:pt x="19378" y="6557"/>
                  </a:cubicBezTo>
                  <a:cubicBezTo>
                    <a:pt x="19378" y="7163"/>
                    <a:pt x="19378" y="7844"/>
                    <a:pt x="19378" y="8450"/>
                  </a:cubicBezTo>
                  <a:cubicBezTo>
                    <a:pt x="16274" y="13446"/>
                    <a:pt x="21497" y="17155"/>
                    <a:pt x="21270" y="21772"/>
                  </a:cubicBezTo>
                  <a:lnTo>
                    <a:pt x="21270" y="21772"/>
                  </a:lnTo>
                  <a:cubicBezTo>
                    <a:pt x="20665" y="21772"/>
                    <a:pt x="19983" y="21772"/>
                    <a:pt x="19378" y="21772"/>
                  </a:cubicBezTo>
                  <a:cubicBezTo>
                    <a:pt x="17561" y="23437"/>
                    <a:pt x="17031" y="26011"/>
                    <a:pt x="15214" y="27676"/>
                  </a:cubicBezTo>
                  <a:cubicBezTo>
                    <a:pt x="11051" y="31612"/>
                    <a:pt x="7948" y="31310"/>
                    <a:pt x="5980" y="25557"/>
                  </a:cubicBezTo>
                  <a:cubicBezTo>
                    <a:pt x="5828" y="24951"/>
                    <a:pt x="5677" y="24346"/>
                    <a:pt x="5677" y="23740"/>
                  </a:cubicBez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7" name="任意多边形: 形状 1186"/>
            <p:cNvSpPr/>
            <p:nvPr/>
          </p:nvSpPr>
          <p:spPr>
            <a:xfrm>
              <a:off x="6313710" y="2347316"/>
              <a:ext cx="22709" cy="22709"/>
            </a:xfrm>
            <a:custGeom>
              <a:avLst/>
              <a:gdLst>
                <a:gd name="connsiteX0" fmla="*/ 5693 w 22708"/>
                <a:gd name="connsiteY0" fmla="*/ 9509 h 22708"/>
                <a:gd name="connsiteX1" fmla="*/ 13641 w 22708"/>
                <a:gd name="connsiteY1" fmla="*/ 10114 h 22708"/>
                <a:gd name="connsiteX2" fmla="*/ 19092 w 22708"/>
                <a:gd name="connsiteY2" fmla="*/ 5724 h 22708"/>
                <a:gd name="connsiteX3" fmla="*/ 11295 w 22708"/>
                <a:gd name="connsiteY3" fmla="*/ 17230 h 22708"/>
                <a:gd name="connsiteX4" fmla="*/ 5693 w 22708"/>
                <a:gd name="connsiteY4" fmla="*/ 95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3" y="9509"/>
                  </a:moveTo>
                  <a:cubicBezTo>
                    <a:pt x="8116" y="12309"/>
                    <a:pt x="10538" y="14429"/>
                    <a:pt x="13641" y="10114"/>
                  </a:cubicBezTo>
                  <a:cubicBezTo>
                    <a:pt x="15004" y="8222"/>
                    <a:pt x="15761" y="5270"/>
                    <a:pt x="19092" y="5724"/>
                  </a:cubicBezTo>
                  <a:cubicBezTo>
                    <a:pt x="24012" y="14656"/>
                    <a:pt x="15761" y="14656"/>
                    <a:pt x="11295" y="17230"/>
                  </a:cubicBezTo>
                  <a:cubicBezTo>
                    <a:pt x="6374" y="16851"/>
                    <a:pt x="5542" y="13521"/>
                    <a:pt x="5693" y="9509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8" name="任意多边形: 形状 1187"/>
            <p:cNvSpPr/>
            <p:nvPr/>
          </p:nvSpPr>
          <p:spPr>
            <a:xfrm>
              <a:off x="6327188" y="2434866"/>
              <a:ext cx="15139" cy="22709"/>
            </a:xfrm>
            <a:custGeom>
              <a:avLst/>
              <a:gdLst>
                <a:gd name="connsiteX0" fmla="*/ 9322 w 15139"/>
                <a:gd name="connsiteY0" fmla="*/ 5677 h 22708"/>
                <a:gd name="connsiteX1" fmla="*/ 13183 w 15139"/>
                <a:gd name="connsiteY1" fmla="*/ 7494 h 22708"/>
                <a:gd name="connsiteX2" fmla="*/ 12123 w 15139"/>
                <a:gd name="connsiteY2" fmla="*/ 16350 h 22708"/>
                <a:gd name="connsiteX3" fmla="*/ 10609 w 15139"/>
                <a:gd name="connsiteY3" fmla="*/ 18772 h 22708"/>
                <a:gd name="connsiteX4" fmla="*/ 5689 w 15139"/>
                <a:gd name="connsiteY4" fmla="*/ 15896 h 22708"/>
                <a:gd name="connsiteX5" fmla="*/ 932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322" y="5677"/>
                  </a:moveTo>
                  <a:cubicBezTo>
                    <a:pt x="10079" y="7267"/>
                    <a:pt x="11593" y="7494"/>
                    <a:pt x="13183" y="7494"/>
                  </a:cubicBezTo>
                  <a:cubicBezTo>
                    <a:pt x="11820" y="10294"/>
                    <a:pt x="5008" y="12263"/>
                    <a:pt x="12123" y="16350"/>
                  </a:cubicBezTo>
                  <a:cubicBezTo>
                    <a:pt x="13410" y="17107"/>
                    <a:pt x="11896" y="18621"/>
                    <a:pt x="10609" y="18772"/>
                  </a:cubicBezTo>
                  <a:cubicBezTo>
                    <a:pt x="8338" y="19075"/>
                    <a:pt x="5840" y="18999"/>
                    <a:pt x="5689" y="15896"/>
                  </a:cubicBezTo>
                  <a:cubicBezTo>
                    <a:pt x="5537" y="12111"/>
                    <a:pt x="6900" y="8629"/>
                    <a:pt x="9322" y="567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9" name="任意多边形: 形状 1188"/>
            <p:cNvSpPr/>
            <p:nvPr/>
          </p:nvSpPr>
          <p:spPr>
            <a:xfrm>
              <a:off x="6334694" y="2434820"/>
              <a:ext cx="15139" cy="15139"/>
            </a:xfrm>
            <a:custGeom>
              <a:avLst/>
              <a:gdLst>
                <a:gd name="connsiteX0" fmla="*/ 15139 w 15139"/>
                <a:gd name="connsiteY0" fmla="*/ 9432 h 15139"/>
                <a:gd name="connsiteX1" fmla="*/ 11354 w 15139"/>
                <a:gd name="connsiteY1" fmla="*/ 15185 h 15139"/>
                <a:gd name="connsiteX2" fmla="*/ 5677 w 15139"/>
                <a:gd name="connsiteY2" fmla="*/ 7540 h 15139"/>
                <a:gd name="connsiteX3" fmla="*/ 11279 w 15139"/>
                <a:gd name="connsiteY3" fmla="*/ 5799 h 15139"/>
                <a:gd name="connsiteX4" fmla="*/ 13322 w 15139"/>
                <a:gd name="connsiteY4" fmla="*/ 7691 h 15139"/>
                <a:gd name="connsiteX5" fmla="*/ 15139 w 15139"/>
                <a:gd name="connsiteY5" fmla="*/ 9432 h 15139"/>
                <a:gd name="connsiteX6" fmla="*/ 15139 w 15139"/>
                <a:gd name="connsiteY6" fmla="*/ 943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32"/>
                  </a:moveTo>
                  <a:cubicBezTo>
                    <a:pt x="13928" y="11400"/>
                    <a:pt x="13549" y="13898"/>
                    <a:pt x="11354" y="15185"/>
                  </a:cubicBezTo>
                  <a:cubicBezTo>
                    <a:pt x="10143" y="12157"/>
                    <a:pt x="9916" y="8297"/>
                    <a:pt x="5677" y="7540"/>
                  </a:cubicBezTo>
                  <a:cubicBezTo>
                    <a:pt x="6964" y="5118"/>
                    <a:pt x="9235" y="5723"/>
                    <a:pt x="11279" y="5799"/>
                  </a:cubicBezTo>
                  <a:cubicBezTo>
                    <a:pt x="11960" y="6405"/>
                    <a:pt x="12641" y="7010"/>
                    <a:pt x="13322" y="7691"/>
                  </a:cubicBezTo>
                  <a:cubicBezTo>
                    <a:pt x="13928" y="8221"/>
                    <a:pt x="14533" y="8827"/>
                    <a:pt x="15139" y="9432"/>
                  </a:cubicBezTo>
                  <a:lnTo>
                    <a:pt x="15139" y="9432"/>
                  </a:ln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0" name="任意多边形: 形状 1189"/>
            <p:cNvSpPr/>
            <p:nvPr/>
          </p:nvSpPr>
          <p:spPr>
            <a:xfrm>
              <a:off x="6148407" y="2564432"/>
              <a:ext cx="15139" cy="15139"/>
            </a:xfrm>
            <a:custGeom>
              <a:avLst/>
              <a:gdLst>
                <a:gd name="connsiteX0" fmla="*/ 5677 w 15139"/>
                <a:gd name="connsiteY0" fmla="*/ 8957 h 15139"/>
                <a:gd name="connsiteX1" fmla="*/ 9538 w 15139"/>
                <a:gd name="connsiteY1" fmla="*/ 6611 h 15139"/>
                <a:gd name="connsiteX2" fmla="*/ 11808 w 15139"/>
                <a:gd name="connsiteY2" fmla="*/ 11682 h 15139"/>
                <a:gd name="connsiteX3" fmla="*/ 9311 w 15139"/>
                <a:gd name="connsiteY3" fmla="*/ 11001 h 15139"/>
                <a:gd name="connsiteX4" fmla="*/ 5677 w 15139"/>
                <a:gd name="connsiteY4" fmla="*/ 89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8957"/>
                  </a:moveTo>
                  <a:cubicBezTo>
                    <a:pt x="5904" y="6459"/>
                    <a:pt x="6813" y="4415"/>
                    <a:pt x="9538" y="6611"/>
                  </a:cubicBezTo>
                  <a:cubicBezTo>
                    <a:pt x="10900" y="7746"/>
                    <a:pt x="14307" y="8730"/>
                    <a:pt x="11808" y="11682"/>
                  </a:cubicBezTo>
                  <a:cubicBezTo>
                    <a:pt x="11582" y="11985"/>
                    <a:pt x="10143" y="11228"/>
                    <a:pt x="9311" y="11001"/>
                  </a:cubicBezTo>
                  <a:cubicBezTo>
                    <a:pt x="8024" y="10395"/>
                    <a:pt x="6889" y="9714"/>
                    <a:pt x="5677" y="895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1" name="任意多边形: 形状 1190"/>
            <p:cNvSpPr/>
            <p:nvPr/>
          </p:nvSpPr>
          <p:spPr>
            <a:xfrm>
              <a:off x="6157718" y="2577173"/>
              <a:ext cx="7570" cy="15139"/>
            </a:xfrm>
            <a:custGeom>
              <a:avLst/>
              <a:gdLst>
                <a:gd name="connsiteX0" fmla="*/ 7570 w 7569"/>
                <a:gd name="connsiteY0" fmla="*/ 9840 h 15139"/>
                <a:gd name="connsiteX1" fmla="*/ 5677 w 7569"/>
                <a:gd name="connsiteY1" fmla="*/ 5980 h 15139"/>
                <a:gd name="connsiteX2" fmla="*/ 6131 w 7569"/>
                <a:gd name="connsiteY2" fmla="*/ 5677 h 15139"/>
                <a:gd name="connsiteX3" fmla="*/ 8024 w 7569"/>
                <a:gd name="connsiteY3" fmla="*/ 9462 h 15139"/>
                <a:gd name="connsiteX4" fmla="*/ 7570 w 7569"/>
                <a:gd name="connsiteY4" fmla="*/ 98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9840"/>
                  </a:moveTo>
                  <a:cubicBezTo>
                    <a:pt x="6056" y="9008"/>
                    <a:pt x="5904" y="7494"/>
                    <a:pt x="5677" y="5980"/>
                  </a:cubicBezTo>
                  <a:lnTo>
                    <a:pt x="6131" y="5677"/>
                  </a:lnTo>
                  <a:cubicBezTo>
                    <a:pt x="8629" y="5980"/>
                    <a:pt x="9008" y="7342"/>
                    <a:pt x="8024" y="9462"/>
                  </a:cubicBezTo>
                  <a:lnTo>
                    <a:pt x="7570" y="9840"/>
                  </a:ln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2" name="任意多边形: 形状 1191"/>
            <p:cNvSpPr/>
            <p:nvPr/>
          </p:nvSpPr>
          <p:spPr>
            <a:xfrm>
              <a:off x="6388995" y="2493682"/>
              <a:ext cx="15139" cy="7570"/>
            </a:xfrm>
            <a:custGeom>
              <a:avLst/>
              <a:gdLst>
                <a:gd name="connsiteX0" fmla="*/ 6482 w 15139"/>
                <a:gd name="connsiteY0" fmla="*/ 5677 h 7569"/>
                <a:gd name="connsiteX1" fmla="*/ 14127 w 15139"/>
                <a:gd name="connsiteY1" fmla="*/ 5677 h 7569"/>
                <a:gd name="connsiteX2" fmla="*/ 14051 w 15139"/>
                <a:gd name="connsiteY2" fmla="*/ 7494 h 7569"/>
                <a:gd name="connsiteX3" fmla="*/ 6406 w 15139"/>
                <a:gd name="connsiteY3" fmla="*/ 7797 h 7569"/>
                <a:gd name="connsiteX4" fmla="*/ 648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6482" y="5677"/>
                  </a:moveTo>
                  <a:cubicBezTo>
                    <a:pt x="9056" y="5677"/>
                    <a:pt x="11553" y="5677"/>
                    <a:pt x="14127" y="5677"/>
                  </a:cubicBezTo>
                  <a:cubicBezTo>
                    <a:pt x="14127" y="6283"/>
                    <a:pt x="14051" y="6888"/>
                    <a:pt x="14051" y="7494"/>
                  </a:cubicBezTo>
                  <a:cubicBezTo>
                    <a:pt x="11478" y="6358"/>
                    <a:pt x="9056" y="9765"/>
                    <a:pt x="6406" y="7797"/>
                  </a:cubicBezTo>
                  <a:cubicBezTo>
                    <a:pt x="5422" y="7115"/>
                    <a:pt x="5422" y="6358"/>
                    <a:pt x="6482" y="5677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3" name="任意多边形: 形状 1192"/>
            <p:cNvSpPr/>
            <p:nvPr/>
          </p:nvSpPr>
          <p:spPr>
            <a:xfrm>
              <a:off x="6372106" y="2486584"/>
              <a:ext cx="22709" cy="15139"/>
            </a:xfrm>
            <a:custGeom>
              <a:avLst/>
              <a:gdLst>
                <a:gd name="connsiteX0" fmla="*/ 23371 w 22708"/>
                <a:gd name="connsiteY0" fmla="*/ 12774 h 15139"/>
                <a:gd name="connsiteX1" fmla="*/ 23295 w 22708"/>
                <a:gd name="connsiteY1" fmla="*/ 14970 h 15139"/>
                <a:gd name="connsiteX2" fmla="*/ 6188 w 22708"/>
                <a:gd name="connsiteY2" fmla="*/ 11033 h 15139"/>
                <a:gd name="connsiteX3" fmla="*/ 5734 w 22708"/>
                <a:gd name="connsiteY3" fmla="*/ 9595 h 15139"/>
                <a:gd name="connsiteX4" fmla="*/ 6264 w 22708"/>
                <a:gd name="connsiteY4" fmla="*/ 8914 h 15139"/>
                <a:gd name="connsiteX5" fmla="*/ 8156 w 22708"/>
                <a:gd name="connsiteY5" fmla="*/ 7021 h 15139"/>
                <a:gd name="connsiteX6" fmla="*/ 10048 w 22708"/>
                <a:gd name="connsiteY6" fmla="*/ 7021 h 15139"/>
                <a:gd name="connsiteX7" fmla="*/ 10048 w 22708"/>
                <a:gd name="connsiteY7" fmla="*/ 7021 h 15139"/>
                <a:gd name="connsiteX8" fmla="*/ 15499 w 22708"/>
                <a:gd name="connsiteY8" fmla="*/ 6719 h 15139"/>
                <a:gd name="connsiteX9" fmla="*/ 16104 w 22708"/>
                <a:gd name="connsiteY9" fmla="*/ 9217 h 15139"/>
                <a:gd name="connsiteX10" fmla="*/ 17088 w 22708"/>
                <a:gd name="connsiteY10" fmla="*/ 8005 h 15139"/>
                <a:gd name="connsiteX11" fmla="*/ 19510 w 22708"/>
                <a:gd name="connsiteY11" fmla="*/ 10806 h 15139"/>
                <a:gd name="connsiteX12" fmla="*/ 23371 w 22708"/>
                <a:gd name="connsiteY12" fmla="*/ 127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23371" y="12774"/>
                  </a:moveTo>
                  <a:cubicBezTo>
                    <a:pt x="23371" y="13531"/>
                    <a:pt x="23295" y="14213"/>
                    <a:pt x="23295" y="14970"/>
                  </a:cubicBezTo>
                  <a:cubicBezTo>
                    <a:pt x="17088" y="15878"/>
                    <a:pt x="10427" y="18906"/>
                    <a:pt x="6188" y="11033"/>
                  </a:cubicBezTo>
                  <a:cubicBezTo>
                    <a:pt x="5734" y="10579"/>
                    <a:pt x="5583" y="10049"/>
                    <a:pt x="5734" y="9595"/>
                  </a:cubicBezTo>
                  <a:cubicBezTo>
                    <a:pt x="5885" y="9141"/>
                    <a:pt x="6113" y="8914"/>
                    <a:pt x="6264" y="8914"/>
                  </a:cubicBezTo>
                  <a:cubicBezTo>
                    <a:pt x="6869" y="8308"/>
                    <a:pt x="7551" y="7627"/>
                    <a:pt x="8156" y="7021"/>
                  </a:cubicBezTo>
                  <a:cubicBezTo>
                    <a:pt x="8762" y="7703"/>
                    <a:pt x="9443" y="7703"/>
                    <a:pt x="10048" y="7021"/>
                  </a:cubicBezTo>
                  <a:lnTo>
                    <a:pt x="10048" y="7021"/>
                  </a:lnTo>
                  <a:cubicBezTo>
                    <a:pt x="11790" y="5205"/>
                    <a:pt x="13606" y="5356"/>
                    <a:pt x="15499" y="6719"/>
                  </a:cubicBezTo>
                  <a:cubicBezTo>
                    <a:pt x="16483" y="7324"/>
                    <a:pt x="15120" y="8535"/>
                    <a:pt x="16104" y="9217"/>
                  </a:cubicBezTo>
                  <a:cubicBezTo>
                    <a:pt x="15953" y="8535"/>
                    <a:pt x="16331" y="8157"/>
                    <a:pt x="17088" y="8005"/>
                  </a:cubicBezTo>
                  <a:cubicBezTo>
                    <a:pt x="18754" y="8233"/>
                    <a:pt x="20268" y="8535"/>
                    <a:pt x="19510" y="10806"/>
                  </a:cubicBezTo>
                  <a:cubicBezTo>
                    <a:pt x="20268" y="12623"/>
                    <a:pt x="21781" y="12774"/>
                    <a:pt x="23371" y="12774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4" name="任意多边形: 形状 1193"/>
            <p:cNvSpPr/>
            <p:nvPr/>
          </p:nvSpPr>
          <p:spPr>
            <a:xfrm>
              <a:off x="6370724" y="2489897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7570 w 7569"/>
                <a:gd name="connsiteY1" fmla="*/ 7797 h 7569"/>
                <a:gd name="connsiteX2" fmla="*/ 5677 w 7569"/>
                <a:gd name="connsiteY2" fmla="*/ 5753 h 7569"/>
                <a:gd name="connsiteX3" fmla="*/ 764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645" y="6358"/>
                    <a:pt x="7570" y="7040"/>
                    <a:pt x="7570" y="7797"/>
                  </a:cubicBezTo>
                  <a:cubicBezTo>
                    <a:pt x="6964" y="7115"/>
                    <a:pt x="6283" y="6434"/>
                    <a:pt x="5677" y="5753"/>
                  </a:cubicBezTo>
                  <a:cubicBezTo>
                    <a:pt x="6283" y="5677"/>
                    <a:pt x="6964" y="5677"/>
                    <a:pt x="7645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5" name="任意多边形: 形状 1194"/>
            <p:cNvSpPr/>
            <p:nvPr/>
          </p:nvSpPr>
          <p:spPr>
            <a:xfrm>
              <a:off x="6471550" y="2527896"/>
              <a:ext cx="22709" cy="22709"/>
            </a:xfrm>
            <a:custGeom>
              <a:avLst/>
              <a:gdLst>
                <a:gd name="connsiteX0" fmla="*/ 5677 w 22708"/>
                <a:gd name="connsiteY0" fmla="*/ 9462 h 22708"/>
                <a:gd name="connsiteX1" fmla="*/ 11354 w 22708"/>
                <a:gd name="connsiteY1" fmla="*/ 5677 h 22708"/>
                <a:gd name="connsiteX2" fmla="*/ 17107 w 22708"/>
                <a:gd name="connsiteY2" fmla="*/ 5753 h 22708"/>
                <a:gd name="connsiteX3" fmla="*/ 15291 w 22708"/>
                <a:gd name="connsiteY3" fmla="*/ 13322 h 22708"/>
                <a:gd name="connsiteX4" fmla="*/ 13247 w 22708"/>
                <a:gd name="connsiteY4" fmla="*/ 17031 h 22708"/>
                <a:gd name="connsiteX5" fmla="*/ 11506 w 22708"/>
                <a:gd name="connsiteY5" fmla="*/ 17183 h 22708"/>
                <a:gd name="connsiteX6" fmla="*/ 7570 w 22708"/>
                <a:gd name="connsiteY6" fmla="*/ 13247 h 22708"/>
                <a:gd name="connsiteX7" fmla="*/ 5677 w 22708"/>
                <a:gd name="connsiteY7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9462"/>
                  </a:moveTo>
                  <a:cubicBezTo>
                    <a:pt x="8403" y="9462"/>
                    <a:pt x="11354" y="9765"/>
                    <a:pt x="11354" y="5677"/>
                  </a:cubicBezTo>
                  <a:cubicBezTo>
                    <a:pt x="13247" y="5677"/>
                    <a:pt x="15215" y="5753"/>
                    <a:pt x="17107" y="5753"/>
                  </a:cubicBezTo>
                  <a:cubicBezTo>
                    <a:pt x="17864" y="8629"/>
                    <a:pt x="15593" y="10749"/>
                    <a:pt x="15291" y="13322"/>
                  </a:cubicBezTo>
                  <a:cubicBezTo>
                    <a:pt x="14609" y="14534"/>
                    <a:pt x="13928" y="15820"/>
                    <a:pt x="13247" y="17031"/>
                  </a:cubicBezTo>
                  <a:cubicBezTo>
                    <a:pt x="12641" y="17107"/>
                    <a:pt x="12112" y="17107"/>
                    <a:pt x="11506" y="17183"/>
                  </a:cubicBezTo>
                  <a:cubicBezTo>
                    <a:pt x="9538" y="16577"/>
                    <a:pt x="9084" y="14382"/>
                    <a:pt x="7570" y="13247"/>
                  </a:cubicBezTo>
                  <a:cubicBezTo>
                    <a:pt x="6964" y="12036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6" name="任意多边形: 形状 1195"/>
            <p:cNvSpPr/>
            <p:nvPr/>
          </p:nvSpPr>
          <p:spPr>
            <a:xfrm>
              <a:off x="6473392" y="2535532"/>
              <a:ext cx="15139" cy="15139"/>
            </a:xfrm>
            <a:custGeom>
              <a:avLst/>
              <a:gdLst>
                <a:gd name="connsiteX0" fmla="*/ 5728 w 15139"/>
                <a:gd name="connsiteY0" fmla="*/ 5687 h 15139"/>
                <a:gd name="connsiteX1" fmla="*/ 9664 w 15139"/>
                <a:gd name="connsiteY1" fmla="*/ 9623 h 15139"/>
                <a:gd name="connsiteX2" fmla="*/ 9437 w 15139"/>
                <a:gd name="connsiteY2" fmla="*/ 11288 h 15139"/>
                <a:gd name="connsiteX3" fmla="*/ 5728 w 15139"/>
                <a:gd name="connsiteY3" fmla="*/ 56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28" y="5687"/>
                  </a:moveTo>
                  <a:cubicBezTo>
                    <a:pt x="8453" y="5535"/>
                    <a:pt x="9513" y="7201"/>
                    <a:pt x="9664" y="9623"/>
                  </a:cubicBezTo>
                  <a:cubicBezTo>
                    <a:pt x="9664" y="10228"/>
                    <a:pt x="9589" y="10758"/>
                    <a:pt x="9437" y="11288"/>
                  </a:cubicBezTo>
                  <a:cubicBezTo>
                    <a:pt x="5198" y="11440"/>
                    <a:pt x="5652" y="8412"/>
                    <a:pt x="5728" y="5687"/>
                  </a:cubicBezTo>
                  <a:close/>
                </a:path>
              </a:pathLst>
            </a:custGeom>
            <a:solidFill>
              <a:srgbClr val="F2C1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7" name="任意多边形: 形状 1196"/>
            <p:cNvSpPr/>
            <p:nvPr/>
          </p:nvSpPr>
          <p:spPr>
            <a:xfrm>
              <a:off x="6465798" y="25184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645 w 7569"/>
                <a:gd name="connsiteY1" fmla="*/ 11354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6964"/>
                    <a:pt x="7418" y="9311"/>
                    <a:pt x="7645" y="11354"/>
                  </a:cubicBezTo>
                  <a:cubicBezTo>
                    <a:pt x="5072" y="10143"/>
                    <a:pt x="5904" y="7721"/>
                    <a:pt x="5677" y="567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8" name="任意多边形: 形状 1197"/>
            <p:cNvSpPr/>
            <p:nvPr/>
          </p:nvSpPr>
          <p:spPr>
            <a:xfrm>
              <a:off x="6460490" y="2524035"/>
              <a:ext cx="7570" cy="15139"/>
            </a:xfrm>
            <a:custGeom>
              <a:avLst/>
              <a:gdLst>
                <a:gd name="connsiteX0" fmla="*/ 7276 w 7569"/>
                <a:gd name="connsiteY0" fmla="*/ 9462 h 15139"/>
                <a:gd name="connsiteX1" fmla="*/ 7200 w 7569"/>
                <a:gd name="connsiteY1" fmla="*/ 5677 h 15139"/>
                <a:gd name="connsiteX2" fmla="*/ 7276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9462"/>
                  </a:moveTo>
                  <a:cubicBezTo>
                    <a:pt x="5081" y="8251"/>
                    <a:pt x="5233" y="6964"/>
                    <a:pt x="7200" y="5677"/>
                  </a:cubicBezTo>
                  <a:cubicBezTo>
                    <a:pt x="7200" y="6964"/>
                    <a:pt x="7200" y="8251"/>
                    <a:pt x="7276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9" name="任意多边形: 形状 1198"/>
            <p:cNvSpPr/>
            <p:nvPr/>
          </p:nvSpPr>
          <p:spPr>
            <a:xfrm>
              <a:off x="6342338" y="2436759"/>
              <a:ext cx="7570" cy="7570"/>
            </a:xfrm>
            <a:custGeom>
              <a:avLst/>
              <a:gdLst>
                <a:gd name="connsiteX0" fmla="*/ 7494 w 7569"/>
                <a:gd name="connsiteY0" fmla="*/ 7494 h 7569"/>
                <a:gd name="connsiteX1" fmla="*/ 5677 w 7569"/>
                <a:gd name="connsiteY1" fmla="*/ 5677 h 7569"/>
                <a:gd name="connsiteX2" fmla="*/ 7494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494"/>
                  </a:moveTo>
                  <a:cubicBezTo>
                    <a:pt x="6889" y="6888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494" y="749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0" name="任意多边形: 形状 1199"/>
            <p:cNvSpPr/>
            <p:nvPr/>
          </p:nvSpPr>
          <p:spPr>
            <a:xfrm>
              <a:off x="6331831" y="2260326"/>
              <a:ext cx="7570" cy="7570"/>
            </a:xfrm>
            <a:custGeom>
              <a:avLst/>
              <a:gdLst>
                <a:gd name="connsiteX0" fmla="*/ 7253 w 7569"/>
                <a:gd name="connsiteY0" fmla="*/ 6497 h 7569"/>
                <a:gd name="connsiteX1" fmla="*/ 6420 w 7569"/>
                <a:gd name="connsiteY1" fmla="*/ 6800 h 7569"/>
                <a:gd name="connsiteX2" fmla="*/ 6193 w 7569"/>
                <a:gd name="connsiteY2" fmla="*/ 5740 h 7569"/>
                <a:gd name="connsiteX3" fmla="*/ 7026 w 7569"/>
                <a:gd name="connsiteY3" fmla="*/ 5891 h 7569"/>
                <a:gd name="connsiteX4" fmla="*/ 7253 w 7569"/>
                <a:gd name="connsiteY4" fmla="*/ 64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6497"/>
                  </a:moveTo>
                  <a:cubicBezTo>
                    <a:pt x="6950" y="6572"/>
                    <a:pt x="6723" y="6800"/>
                    <a:pt x="6420" y="6800"/>
                  </a:cubicBezTo>
                  <a:cubicBezTo>
                    <a:pt x="5512" y="6572"/>
                    <a:pt x="5436" y="6118"/>
                    <a:pt x="6193" y="5740"/>
                  </a:cubicBezTo>
                  <a:cubicBezTo>
                    <a:pt x="6420" y="5589"/>
                    <a:pt x="6799" y="5740"/>
                    <a:pt x="7026" y="5891"/>
                  </a:cubicBezTo>
                  <a:cubicBezTo>
                    <a:pt x="7253" y="5891"/>
                    <a:pt x="7253" y="6270"/>
                    <a:pt x="7253" y="6497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1" name="任意多边形: 形状 1200"/>
            <p:cNvSpPr/>
            <p:nvPr/>
          </p:nvSpPr>
          <p:spPr>
            <a:xfrm>
              <a:off x="6326973" y="2258118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5829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753" y="6888"/>
                    <a:pt x="5829" y="6283"/>
                    <a:pt x="5829" y="5677"/>
                  </a:cubicBezTo>
                  <a:cubicBezTo>
                    <a:pt x="7418" y="6434"/>
                    <a:pt x="7040" y="7040"/>
                    <a:pt x="5677" y="7494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2" name="任意多边形: 形状 1201"/>
            <p:cNvSpPr/>
            <p:nvPr/>
          </p:nvSpPr>
          <p:spPr>
            <a:xfrm>
              <a:off x="6148996" y="2543186"/>
              <a:ext cx="15139" cy="15139"/>
            </a:xfrm>
            <a:custGeom>
              <a:avLst/>
              <a:gdLst>
                <a:gd name="connsiteX0" fmla="*/ 8873 w 15139"/>
                <a:gd name="connsiteY0" fmla="*/ 5677 h 15139"/>
                <a:gd name="connsiteX1" fmla="*/ 10841 w 15139"/>
                <a:gd name="connsiteY1" fmla="*/ 5753 h 15139"/>
                <a:gd name="connsiteX2" fmla="*/ 10765 w 15139"/>
                <a:gd name="connsiteY2" fmla="*/ 11279 h 15139"/>
                <a:gd name="connsiteX3" fmla="*/ 10462 w 15139"/>
                <a:gd name="connsiteY3" fmla="*/ 11733 h 15139"/>
                <a:gd name="connsiteX4" fmla="*/ 6980 w 15139"/>
                <a:gd name="connsiteY4" fmla="*/ 5753 h 15139"/>
                <a:gd name="connsiteX5" fmla="*/ 887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873" y="5677"/>
                  </a:moveTo>
                  <a:cubicBezTo>
                    <a:pt x="9554" y="5677"/>
                    <a:pt x="10160" y="5753"/>
                    <a:pt x="10841" y="5753"/>
                  </a:cubicBezTo>
                  <a:cubicBezTo>
                    <a:pt x="10992" y="7645"/>
                    <a:pt x="11068" y="9462"/>
                    <a:pt x="10765" y="11279"/>
                  </a:cubicBezTo>
                  <a:lnTo>
                    <a:pt x="10462" y="11733"/>
                  </a:lnTo>
                  <a:cubicBezTo>
                    <a:pt x="6148" y="11581"/>
                    <a:pt x="4180" y="9992"/>
                    <a:pt x="6980" y="5753"/>
                  </a:cubicBezTo>
                  <a:cubicBezTo>
                    <a:pt x="7662" y="5677"/>
                    <a:pt x="8267" y="5677"/>
                    <a:pt x="8873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3" name="任意多边形: 形状 1202"/>
            <p:cNvSpPr/>
            <p:nvPr/>
          </p:nvSpPr>
          <p:spPr>
            <a:xfrm>
              <a:off x="6173812" y="2557119"/>
              <a:ext cx="22709" cy="22709"/>
            </a:xfrm>
            <a:custGeom>
              <a:avLst/>
              <a:gdLst>
                <a:gd name="connsiteX0" fmla="*/ 18271 w 22708"/>
                <a:gd name="connsiteY0" fmla="*/ 22023 h 22708"/>
                <a:gd name="connsiteX1" fmla="*/ 13957 w 22708"/>
                <a:gd name="connsiteY1" fmla="*/ 19525 h 22708"/>
                <a:gd name="connsiteX2" fmla="*/ 5706 w 22708"/>
                <a:gd name="connsiteY2" fmla="*/ 19222 h 22708"/>
                <a:gd name="connsiteX3" fmla="*/ 10550 w 22708"/>
                <a:gd name="connsiteY3" fmla="*/ 8851 h 22708"/>
                <a:gd name="connsiteX4" fmla="*/ 14108 w 22708"/>
                <a:gd name="connsiteY4" fmla="*/ 13923 h 22708"/>
                <a:gd name="connsiteX5" fmla="*/ 23873 w 22708"/>
                <a:gd name="connsiteY5" fmla="*/ 6884 h 22708"/>
                <a:gd name="connsiteX6" fmla="*/ 22283 w 22708"/>
                <a:gd name="connsiteY6" fmla="*/ 20433 h 22708"/>
                <a:gd name="connsiteX7" fmla="*/ 21980 w 22708"/>
                <a:gd name="connsiteY7" fmla="*/ 22023 h 22708"/>
                <a:gd name="connsiteX8" fmla="*/ 18271 w 22708"/>
                <a:gd name="connsiteY8" fmla="*/ 22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8271" y="22023"/>
                  </a:moveTo>
                  <a:cubicBezTo>
                    <a:pt x="17363" y="20357"/>
                    <a:pt x="16379" y="18616"/>
                    <a:pt x="13957" y="19525"/>
                  </a:cubicBezTo>
                  <a:cubicBezTo>
                    <a:pt x="11232" y="20509"/>
                    <a:pt x="8507" y="20736"/>
                    <a:pt x="5706" y="19222"/>
                  </a:cubicBezTo>
                  <a:cubicBezTo>
                    <a:pt x="5403" y="14831"/>
                    <a:pt x="7523" y="11652"/>
                    <a:pt x="10550" y="8851"/>
                  </a:cubicBezTo>
                  <a:cubicBezTo>
                    <a:pt x="13124" y="9533"/>
                    <a:pt x="11610" y="13090"/>
                    <a:pt x="14108" y="13923"/>
                  </a:cubicBezTo>
                  <a:cubicBezTo>
                    <a:pt x="16076" y="4991"/>
                    <a:pt x="16757" y="4537"/>
                    <a:pt x="23873" y="6884"/>
                  </a:cubicBezTo>
                  <a:cubicBezTo>
                    <a:pt x="18650" y="10820"/>
                    <a:pt x="20769" y="15664"/>
                    <a:pt x="22283" y="20433"/>
                  </a:cubicBezTo>
                  <a:cubicBezTo>
                    <a:pt x="22132" y="20963"/>
                    <a:pt x="22056" y="21493"/>
                    <a:pt x="21980" y="22023"/>
                  </a:cubicBezTo>
                  <a:cubicBezTo>
                    <a:pt x="20694" y="21947"/>
                    <a:pt x="19482" y="22023"/>
                    <a:pt x="18271" y="22023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4" name="任意多边形: 形状 1203"/>
            <p:cNvSpPr/>
            <p:nvPr/>
          </p:nvSpPr>
          <p:spPr>
            <a:xfrm>
              <a:off x="6193976" y="2560142"/>
              <a:ext cx="15139" cy="15139"/>
            </a:xfrm>
            <a:custGeom>
              <a:avLst/>
              <a:gdLst>
                <a:gd name="connsiteX0" fmla="*/ 5677 w 15139"/>
                <a:gd name="connsiteY0" fmla="*/ 7721 h 15139"/>
                <a:gd name="connsiteX1" fmla="*/ 9462 w 15139"/>
                <a:gd name="connsiteY1" fmla="*/ 5677 h 15139"/>
                <a:gd name="connsiteX2" fmla="*/ 9159 w 15139"/>
                <a:gd name="connsiteY2" fmla="*/ 11203 h 15139"/>
                <a:gd name="connsiteX3" fmla="*/ 5677 w 15139"/>
                <a:gd name="connsiteY3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21"/>
                  </a:moveTo>
                  <a:cubicBezTo>
                    <a:pt x="6964" y="7040"/>
                    <a:pt x="8251" y="6358"/>
                    <a:pt x="9462" y="5677"/>
                  </a:cubicBezTo>
                  <a:cubicBezTo>
                    <a:pt x="9386" y="7494"/>
                    <a:pt x="9235" y="9386"/>
                    <a:pt x="9159" y="11203"/>
                  </a:cubicBezTo>
                  <a:cubicBezTo>
                    <a:pt x="6661" y="11506"/>
                    <a:pt x="5677" y="10067"/>
                    <a:pt x="5677" y="7721"/>
                  </a:cubicBezTo>
                  <a:close/>
                </a:path>
              </a:pathLst>
            </a:custGeom>
            <a:solidFill>
              <a:srgbClr val="F3C5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5" name="任意多边形: 形状 1204"/>
            <p:cNvSpPr/>
            <p:nvPr/>
          </p:nvSpPr>
          <p:spPr>
            <a:xfrm>
              <a:off x="6389800" y="2358868"/>
              <a:ext cx="7570" cy="7570"/>
            </a:xfrm>
            <a:custGeom>
              <a:avLst/>
              <a:gdLst>
                <a:gd name="connsiteX0" fmla="*/ 5677 w 7569"/>
                <a:gd name="connsiteY0" fmla="*/ 7342 h 7569"/>
                <a:gd name="connsiteX1" fmla="*/ 7797 w 7569"/>
                <a:gd name="connsiteY1" fmla="*/ 5677 h 7569"/>
                <a:gd name="connsiteX2" fmla="*/ 5677 w 7569"/>
                <a:gd name="connsiteY2" fmla="*/ 73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342"/>
                  </a:moveTo>
                  <a:cubicBezTo>
                    <a:pt x="6056" y="6358"/>
                    <a:pt x="6737" y="5828"/>
                    <a:pt x="7797" y="5677"/>
                  </a:cubicBezTo>
                  <a:cubicBezTo>
                    <a:pt x="7115" y="6283"/>
                    <a:pt x="6359" y="6813"/>
                    <a:pt x="5677" y="7342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6" name="任意多边形: 形状 1205"/>
            <p:cNvSpPr/>
            <p:nvPr/>
          </p:nvSpPr>
          <p:spPr>
            <a:xfrm>
              <a:off x="6479869" y="2528047"/>
              <a:ext cx="15139" cy="15139"/>
            </a:xfrm>
            <a:custGeom>
              <a:avLst/>
              <a:gdLst>
                <a:gd name="connsiteX0" fmla="*/ 6973 w 15139"/>
                <a:gd name="connsiteY0" fmla="*/ 13247 h 15139"/>
                <a:gd name="connsiteX1" fmla="*/ 8789 w 15139"/>
                <a:gd name="connsiteY1" fmla="*/ 5677 h 15139"/>
                <a:gd name="connsiteX2" fmla="*/ 10757 w 15139"/>
                <a:gd name="connsiteY2" fmla="*/ 5677 h 15139"/>
                <a:gd name="connsiteX3" fmla="*/ 6973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973" y="13247"/>
                  </a:moveTo>
                  <a:cubicBezTo>
                    <a:pt x="4248" y="9916"/>
                    <a:pt x="6291" y="7721"/>
                    <a:pt x="8789" y="5677"/>
                  </a:cubicBezTo>
                  <a:cubicBezTo>
                    <a:pt x="9471" y="5677"/>
                    <a:pt x="10076" y="5677"/>
                    <a:pt x="10757" y="5677"/>
                  </a:cubicBezTo>
                  <a:cubicBezTo>
                    <a:pt x="14239" y="10522"/>
                    <a:pt x="9925" y="11581"/>
                    <a:pt x="6973" y="132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7" name="任意多边形: 形状 1206"/>
            <p:cNvSpPr/>
            <p:nvPr/>
          </p:nvSpPr>
          <p:spPr>
            <a:xfrm>
              <a:off x="6294802" y="2521429"/>
              <a:ext cx="15139" cy="15139"/>
            </a:xfrm>
            <a:custGeom>
              <a:avLst/>
              <a:gdLst>
                <a:gd name="connsiteX0" fmla="*/ 5677 w 15139"/>
                <a:gd name="connsiteY0" fmla="*/ 10176 h 15139"/>
                <a:gd name="connsiteX1" fmla="*/ 9613 w 15139"/>
                <a:gd name="connsiteY1" fmla="*/ 5786 h 15139"/>
                <a:gd name="connsiteX2" fmla="*/ 11354 w 15139"/>
                <a:gd name="connsiteY2" fmla="*/ 10328 h 15139"/>
                <a:gd name="connsiteX3" fmla="*/ 9386 w 15139"/>
                <a:gd name="connsiteY3" fmla="*/ 12144 h 15139"/>
                <a:gd name="connsiteX4" fmla="*/ 5677 w 15139"/>
                <a:gd name="connsiteY4" fmla="*/ 101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176"/>
                  </a:moveTo>
                  <a:cubicBezTo>
                    <a:pt x="5904" y="7754"/>
                    <a:pt x="6056" y="5105"/>
                    <a:pt x="9613" y="5786"/>
                  </a:cubicBezTo>
                  <a:cubicBezTo>
                    <a:pt x="12565" y="6316"/>
                    <a:pt x="12489" y="8132"/>
                    <a:pt x="11354" y="10328"/>
                  </a:cubicBezTo>
                  <a:cubicBezTo>
                    <a:pt x="10673" y="10933"/>
                    <a:pt x="10068" y="11539"/>
                    <a:pt x="9386" y="12144"/>
                  </a:cubicBezTo>
                  <a:cubicBezTo>
                    <a:pt x="8099" y="11463"/>
                    <a:pt x="6888" y="10858"/>
                    <a:pt x="5677" y="10176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8" name="任意多边形: 形状 1207"/>
            <p:cNvSpPr/>
            <p:nvPr/>
          </p:nvSpPr>
          <p:spPr>
            <a:xfrm>
              <a:off x="6195360" y="2552684"/>
              <a:ext cx="15139" cy="7570"/>
            </a:xfrm>
            <a:custGeom>
              <a:avLst/>
              <a:gdLst>
                <a:gd name="connsiteX0" fmla="*/ 8077 w 15139"/>
                <a:gd name="connsiteY0" fmla="*/ 9427 h 7569"/>
                <a:gd name="connsiteX1" fmla="*/ 6639 w 15139"/>
                <a:gd name="connsiteY1" fmla="*/ 7458 h 7569"/>
                <a:gd name="connsiteX2" fmla="*/ 11786 w 15139"/>
                <a:gd name="connsiteY2" fmla="*/ 5717 h 7569"/>
                <a:gd name="connsiteX3" fmla="*/ 11786 w 15139"/>
                <a:gd name="connsiteY3" fmla="*/ 9199 h 7569"/>
                <a:gd name="connsiteX4" fmla="*/ 8077 w 15139"/>
                <a:gd name="connsiteY4" fmla="*/ 94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8077" y="9427"/>
                  </a:moveTo>
                  <a:cubicBezTo>
                    <a:pt x="7396" y="8897"/>
                    <a:pt x="4065" y="9956"/>
                    <a:pt x="6639" y="7458"/>
                  </a:cubicBezTo>
                  <a:cubicBezTo>
                    <a:pt x="7850" y="6247"/>
                    <a:pt x="9818" y="5490"/>
                    <a:pt x="11786" y="5717"/>
                  </a:cubicBezTo>
                  <a:cubicBezTo>
                    <a:pt x="11786" y="6853"/>
                    <a:pt x="11786" y="8064"/>
                    <a:pt x="11786" y="9199"/>
                  </a:cubicBezTo>
                  <a:cubicBezTo>
                    <a:pt x="10575" y="9275"/>
                    <a:pt x="9364" y="9351"/>
                    <a:pt x="8077" y="942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9" name="任意多边形: 形状 1208"/>
            <p:cNvSpPr/>
            <p:nvPr/>
          </p:nvSpPr>
          <p:spPr>
            <a:xfrm>
              <a:off x="6028408" y="4221731"/>
              <a:ext cx="30278" cy="45417"/>
            </a:xfrm>
            <a:custGeom>
              <a:avLst/>
              <a:gdLst>
                <a:gd name="connsiteX0" fmla="*/ 7894 w 30278"/>
                <a:gd name="connsiteY0" fmla="*/ 11506 h 45417"/>
                <a:gd name="connsiteX1" fmla="*/ 9635 w 30278"/>
                <a:gd name="connsiteY1" fmla="*/ 9462 h 45417"/>
                <a:gd name="connsiteX2" fmla="*/ 11603 w 30278"/>
                <a:gd name="connsiteY2" fmla="*/ 5677 h 45417"/>
                <a:gd name="connsiteX3" fmla="*/ 11603 w 30278"/>
                <a:gd name="connsiteY3" fmla="*/ 5677 h 45417"/>
                <a:gd name="connsiteX4" fmla="*/ 13420 w 30278"/>
                <a:gd name="connsiteY4" fmla="*/ 6056 h 45417"/>
                <a:gd name="connsiteX5" fmla="*/ 24547 w 30278"/>
                <a:gd name="connsiteY5" fmla="*/ 10522 h 45417"/>
                <a:gd name="connsiteX6" fmla="*/ 28407 w 30278"/>
                <a:gd name="connsiteY6" fmla="*/ 12111 h 45417"/>
                <a:gd name="connsiteX7" fmla="*/ 26818 w 30278"/>
                <a:gd name="connsiteY7" fmla="*/ 26569 h 45417"/>
                <a:gd name="connsiteX8" fmla="*/ 26818 w 30278"/>
                <a:gd name="connsiteY8" fmla="*/ 26569 h 45417"/>
                <a:gd name="connsiteX9" fmla="*/ 22503 w 30278"/>
                <a:gd name="connsiteY9" fmla="*/ 26115 h 45417"/>
                <a:gd name="connsiteX10" fmla="*/ 18340 w 30278"/>
                <a:gd name="connsiteY10" fmla="*/ 33533 h 45417"/>
                <a:gd name="connsiteX11" fmla="*/ 24849 w 30278"/>
                <a:gd name="connsiteY11" fmla="*/ 38075 h 45417"/>
                <a:gd name="connsiteX12" fmla="*/ 21140 w 30278"/>
                <a:gd name="connsiteY12" fmla="*/ 40724 h 45417"/>
                <a:gd name="connsiteX13" fmla="*/ 19097 w 30278"/>
                <a:gd name="connsiteY13" fmla="*/ 39967 h 45417"/>
                <a:gd name="connsiteX14" fmla="*/ 19097 w 30278"/>
                <a:gd name="connsiteY14" fmla="*/ 39967 h 45417"/>
                <a:gd name="connsiteX15" fmla="*/ 17280 w 30278"/>
                <a:gd name="connsiteY15" fmla="*/ 39891 h 45417"/>
                <a:gd name="connsiteX16" fmla="*/ 13495 w 30278"/>
                <a:gd name="connsiteY16" fmla="*/ 39816 h 45417"/>
                <a:gd name="connsiteX17" fmla="*/ 9635 w 30278"/>
                <a:gd name="connsiteY17" fmla="*/ 32322 h 45417"/>
                <a:gd name="connsiteX18" fmla="*/ 5850 w 30278"/>
                <a:gd name="connsiteY18" fmla="*/ 22784 h 45417"/>
                <a:gd name="connsiteX19" fmla="*/ 7894 w 30278"/>
                <a:gd name="connsiteY19" fmla="*/ 11506 h 45417"/>
                <a:gd name="connsiteX20" fmla="*/ 12814 w 30278"/>
                <a:gd name="connsiteY20" fmla="*/ 21497 h 45417"/>
                <a:gd name="connsiteX21" fmla="*/ 7894 w 30278"/>
                <a:gd name="connsiteY21" fmla="*/ 1150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45417">
                  <a:moveTo>
                    <a:pt x="7894" y="11506"/>
                  </a:moveTo>
                  <a:cubicBezTo>
                    <a:pt x="8045" y="10446"/>
                    <a:pt x="8651" y="9765"/>
                    <a:pt x="9635" y="9462"/>
                  </a:cubicBezTo>
                  <a:cubicBezTo>
                    <a:pt x="10846" y="8478"/>
                    <a:pt x="10543" y="6737"/>
                    <a:pt x="11603" y="5677"/>
                  </a:cubicBezTo>
                  <a:lnTo>
                    <a:pt x="11603" y="5677"/>
                  </a:lnTo>
                  <a:cubicBezTo>
                    <a:pt x="12208" y="5828"/>
                    <a:pt x="13344" y="5828"/>
                    <a:pt x="13420" y="6056"/>
                  </a:cubicBezTo>
                  <a:cubicBezTo>
                    <a:pt x="15085" y="12717"/>
                    <a:pt x="19930" y="11808"/>
                    <a:pt x="24547" y="10522"/>
                  </a:cubicBezTo>
                  <a:cubicBezTo>
                    <a:pt x="26742" y="9916"/>
                    <a:pt x="29240" y="11581"/>
                    <a:pt x="28407" y="12111"/>
                  </a:cubicBezTo>
                  <a:cubicBezTo>
                    <a:pt x="20762" y="16426"/>
                    <a:pt x="30224" y="22178"/>
                    <a:pt x="26818" y="26569"/>
                  </a:cubicBezTo>
                  <a:lnTo>
                    <a:pt x="26818" y="26569"/>
                  </a:lnTo>
                  <a:cubicBezTo>
                    <a:pt x="25228" y="26569"/>
                    <a:pt x="22049" y="24071"/>
                    <a:pt x="22503" y="26115"/>
                  </a:cubicBezTo>
                  <a:cubicBezTo>
                    <a:pt x="23487" y="30657"/>
                    <a:pt x="18113" y="30354"/>
                    <a:pt x="18340" y="33533"/>
                  </a:cubicBezTo>
                  <a:cubicBezTo>
                    <a:pt x="19248" y="36863"/>
                    <a:pt x="23790" y="35047"/>
                    <a:pt x="24849" y="38075"/>
                  </a:cubicBezTo>
                  <a:cubicBezTo>
                    <a:pt x="23866" y="39286"/>
                    <a:pt x="22730" y="40270"/>
                    <a:pt x="21140" y="40724"/>
                  </a:cubicBezTo>
                  <a:cubicBezTo>
                    <a:pt x="20308" y="40800"/>
                    <a:pt x="19626" y="40573"/>
                    <a:pt x="19097" y="39967"/>
                  </a:cubicBezTo>
                  <a:lnTo>
                    <a:pt x="19097" y="39967"/>
                  </a:lnTo>
                  <a:cubicBezTo>
                    <a:pt x="18491" y="39210"/>
                    <a:pt x="17886" y="39210"/>
                    <a:pt x="17280" y="39891"/>
                  </a:cubicBezTo>
                  <a:cubicBezTo>
                    <a:pt x="15993" y="39891"/>
                    <a:pt x="14782" y="39891"/>
                    <a:pt x="13495" y="39816"/>
                  </a:cubicBezTo>
                  <a:cubicBezTo>
                    <a:pt x="11679" y="37545"/>
                    <a:pt x="13949" y="33230"/>
                    <a:pt x="9635" y="32322"/>
                  </a:cubicBezTo>
                  <a:cubicBezTo>
                    <a:pt x="5396" y="30354"/>
                    <a:pt x="8727" y="25358"/>
                    <a:pt x="5850" y="22784"/>
                  </a:cubicBezTo>
                  <a:cubicBezTo>
                    <a:pt x="6456" y="19075"/>
                    <a:pt x="4109" y="14760"/>
                    <a:pt x="7894" y="11506"/>
                  </a:cubicBezTo>
                  <a:cubicBezTo>
                    <a:pt x="10619" y="14004"/>
                    <a:pt x="9710" y="18394"/>
                    <a:pt x="12814" y="21497"/>
                  </a:cubicBezTo>
                  <a:cubicBezTo>
                    <a:pt x="13268" y="16502"/>
                    <a:pt x="9938" y="14382"/>
                    <a:pt x="7894" y="11506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0" name="任意多边形: 形状 1209"/>
            <p:cNvSpPr/>
            <p:nvPr/>
          </p:nvSpPr>
          <p:spPr>
            <a:xfrm>
              <a:off x="6042952" y="4254129"/>
              <a:ext cx="15139" cy="15139"/>
            </a:xfrm>
            <a:custGeom>
              <a:avLst/>
              <a:gdLst>
                <a:gd name="connsiteX0" fmla="*/ 6370 w 15139"/>
                <a:gd name="connsiteY0" fmla="*/ 7570 h 15139"/>
                <a:gd name="connsiteX1" fmla="*/ 10306 w 15139"/>
                <a:gd name="connsiteY1" fmla="*/ 5677 h 15139"/>
                <a:gd name="connsiteX2" fmla="*/ 10231 w 15139"/>
                <a:gd name="connsiteY2" fmla="*/ 13095 h 15139"/>
                <a:gd name="connsiteX3" fmla="*/ 6521 w 15139"/>
                <a:gd name="connsiteY3" fmla="*/ 11279 h 15139"/>
                <a:gd name="connsiteX4" fmla="*/ 6370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70" y="7570"/>
                  </a:moveTo>
                  <a:cubicBezTo>
                    <a:pt x="7127" y="5829"/>
                    <a:pt x="8641" y="5677"/>
                    <a:pt x="10306" y="5677"/>
                  </a:cubicBezTo>
                  <a:cubicBezTo>
                    <a:pt x="12199" y="8175"/>
                    <a:pt x="12350" y="10597"/>
                    <a:pt x="10231" y="13095"/>
                  </a:cubicBezTo>
                  <a:cubicBezTo>
                    <a:pt x="9019" y="12489"/>
                    <a:pt x="7809" y="11884"/>
                    <a:pt x="6521" y="11279"/>
                  </a:cubicBezTo>
                  <a:cubicBezTo>
                    <a:pt x="5462" y="10143"/>
                    <a:pt x="5386" y="8856"/>
                    <a:pt x="6370" y="7570"/>
                  </a:cubicBezTo>
                  <a:close/>
                </a:path>
              </a:pathLst>
            </a:custGeom>
            <a:solidFill>
              <a:srgbClr val="EE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1" name="任意多边形: 形状 1210"/>
            <p:cNvSpPr/>
            <p:nvPr/>
          </p:nvSpPr>
          <p:spPr>
            <a:xfrm>
              <a:off x="6032366" y="4248267"/>
              <a:ext cx="15139" cy="15139"/>
            </a:xfrm>
            <a:custGeom>
              <a:avLst/>
              <a:gdLst>
                <a:gd name="connsiteX0" fmla="*/ 5677 w 15139"/>
                <a:gd name="connsiteY0" fmla="*/ 5785 h 15139"/>
                <a:gd name="connsiteX1" fmla="*/ 9537 w 15139"/>
                <a:gd name="connsiteY1" fmla="*/ 13279 h 15139"/>
                <a:gd name="connsiteX2" fmla="*/ 5677 w 15139"/>
                <a:gd name="connsiteY2" fmla="*/ 5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85"/>
                  </a:moveTo>
                  <a:cubicBezTo>
                    <a:pt x="13701" y="4801"/>
                    <a:pt x="8251" y="10781"/>
                    <a:pt x="9537" y="13279"/>
                  </a:cubicBezTo>
                  <a:cubicBezTo>
                    <a:pt x="6737" y="11614"/>
                    <a:pt x="7645" y="7980"/>
                    <a:pt x="5677" y="578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2" name="任意多边形: 形状 1211"/>
            <p:cNvSpPr/>
            <p:nvPr/>
          </p:nvSpPr>
          <p:spPr>
            <a:xfrm>
              <a:off x="6041904" y="425602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7645 w 7569"/>
                <a:gd name="connsiteY1" fmla="*/ 9386 h 7569"/>
                <a:gd name="connsiteX2" fmla="*/ 5677 w 7569"/>
                <a:gd name="connsiteY2" fmla="*/ 5677 h 7569"/>
                <a:gd name="connsiteX3" fmla="*/ 741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494" y="6888"/>
                    <a:pt x="7570" y="8175"/>
                    <a:pt x="7645" y="9386"/>
                  </a:cubicBezTo>
                  <a:cubicBezTo>
                    <a:pt x="5980" y="8705"/>
                    <a:pt x="5753" y="7191"/>
                    <a:pt x="5677" y="5677"/>
                  </a:cubicBezTo>
                  <a:cubicBezTo>
                    <a:pt x="6207" y="5677"/>
                    <a:pt x="6813" y="5677"/>
                    <a:pt x="7418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3" name="任意多边形: 形状 1212"/>
            <p:cNvSpPr/>
            <p:nvPr/>
          </p:nvSpPr>
          <p:spPr>
            <a:xfrm>
              <a:off x="6040011" y="4254847"/>
              <a:ext cx="7570" cy="7570"/>
            </a:xfrm>
            <a:custGeom>
              <a:avLst/>
              <a:gdLst>
                <a:gd name="connsiteX0" fmla="*/ 5677 w 7569"/>
                <a:gd name="connsiteY0" fmla="*/ 6775 h 7569"/>
                <a:gd name="connsiteX1" fmla="*/ 7494 w 7569"/>
                <a:gd name="connsiteY1" fmla="*/ 6851 h 7569"/>
                <a:gd name="connsiteX2" fmla="*/ 5677 w 7569"/>
                <a:gd name="connsiteY2" fmla="*/ 67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775"/>
                  </a:moveTo>
                  <a:cubicBezTo>
                    <a:pt x="6359" y="5261"/>
                    <a:pt x="6964" y="5337"/>
                    <a:pt x="7494" y="6851"/>
                  </a:cubicBezTo>
                  <a:cubicBezTo>
                    <a:pt x="6889" y="6851"/>
                    <a:pt x="6283" y="6851"/>
                    <a:pt x="5677" y="67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4" name="任意多边形: 形状 1213"/>
            <p:cNvSpPr/>
            <p:nvPr/>
          </p:nvSpPr>
          <p:spPr>
            <a:xfrm>
              <a:off x="6049473" y="424269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5" name="任意多边形: 形状 1214"/>
            <p:cNvSpPr/>
            <p:nvPr/>
          </p:nvSpPr>
          <p:spPr>
            <a:xfrm>
              <a:off x="5921945" y="4141872"/>
              <a:ext cx="45417" cy="37848"/>
            </a:xfrm>
            <a:custGeom>
              <a:avLst/>
              <a:gdLst>
                <a:gd name="connsiteX0" fmla="*/ 28670 w 45417"/>
                <a:gd name="connsiteY0" fmla="*/ 5677 h 37847"/>
                <a:gd name="connsiteX1" fmla="*/ 32455 w 45417"/>
                <a:gd name="connsiteY1" fmla="*/ 5753 h 37847"/>
                <a:gd name="connsiteX2" fmla="*/ 37224 w 45417"/>
                <a:gd name="connsiteY2" fmla="*/ 13398 h 37847"/>
                <a:gd name="connsiteX3" fmla="*/ 43961 w 45417"/>
                <a:gd name="connsiteY3" fmla="*/ 22860 h 37847"/>
                <a:gd name="connsiteX4" fmla="*/ 43052 w 45417"/>
                <a:gd name="connsiteY4" fmla="*/ 23768 h 37847"/>
                <a:gd name="connsiteX5" fmla="*/ 36089 w 45417"/>
                <a:gd name="connsiteY5" fmla="*/ 24677 h 37847"/>
                <a:gd name="connsiteX6" fmla="*/ 24734 w 45417"/>
                <a:gd name="connsiteY6" fmla="*/ 25661 h 37847"/>
                <a:gd name="connsiteX7" fmla="*/ 20344 w 45417"/>
                <a:gd name="connsiteY7" fmla="*/ 25661 h 37847"/>
                <a:gd name="connsiteX8" fmla="*/ 18754 w 45417"/>
                <a:gd name="connsiteY8" fmla="*/ 26569 h 37847"/>
                <a:gd name="connsiteX9" fmla="*/ 19511 w 45417"/>
                <a:gd name="connsiteY9" fmla="*/ 26796 h 37847"/>
                <a:gd name="connsiteX10" fmla="*/ 19284 w 45417"/>
                <a:gd name="connsiteY10" fmla="*/ 29067 h 37847"/>
                <a:gd name="connsiteX11" fmla="*/ 13304 w 45417"/>
                <a:gd name="connsiteY11" fmla="*/ 25358 h 37847"/>
                <a:gd name="connsiteX12" fmla="*/ 12698 w 45417"/>
                <a:gd name="connsiteY12" fmla="*/ 26418 h 37847"/>
                <a:gd name="connsiteX13" fmla="*/ 9595 w 45417"/>
                <a:gd name="connsiteY13" fmla="*/ 32398 h 37847"/>
                <a:gd name="connsiteX14" fmla="*/ 11412 w 45417"/>
                <a:gd name="connsiteY14" fmla="*/ 7721 h 37847"/>
                <a:gd name="connsiteX15" fmla="*/ 12623 w 45417"/>
                <a:gd name="connsiteY15" fmla="*/ 8251 h 37847"/>
                <a:gd name="connsiteX16" fmla="*/ 22160 w 45417"/>
                <a:gd name="connsiteY16" fmla="*/ 13474 h 37847"/>
                <a:gd name="connsiteX17" fmla="*/ 28065 w 45417"/>
                <a:gd name="connsiteY17" fmla="*/ 7040 h 37847"/>
                <a:gd name="connsiteX18" fmla="*/ 28670 w 45417"/>
                <a:gd name="connsiteY18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417" h="37847">
                  <a:moveTo>
                    <a:pt x="28670" y="5677"/>
                  </a:moveTo>
                  <a:cubicBezTo>
                    <a:pt x="29957" y="5677"/>
                    <a:pt x="31168" y="5677"/>
                    <a:pt x="32455" y="5753"/>
                  </a:cubicBezTo>
                  <a:cubicBezTo>
                    <a:pt x="34726" y="7872"/>
                    <a:pt x="36770" y="10219"/>
                    <a:pt x="37224" y="13398"/>
                  </a:cubicBezTo>
                  <a:cubicBezTo>
                    <a:pt x="37905" y="17713"/>
                    <a:pt x="40706" y="20438"/>
                    <a:pt x="43961" y="22860"/>
                  </a:cubicBezTo>
                  <a:cubicBezTo>
                    <a:pt x="43658" y="23163"/>
                    <a:pt x="43355" y="23466"/>
                    <a:pt x="43052" y="23768"/>
                  </a:cubicBezTo>
                  <a:cubicBezTo>
                    <a:pt x="40857" y="25282"/>
                    <a:pt x="38208" y="22482"/>
                    <a:pt x="36089" y="24677"/>
                  </a:cubicBezTo>
                  <a:cubicBezTo>
                    <a:pt x="32606" y="28689"/>
                    <a:pt x="28897" y="30203"/>
                    <a:pt x="24734" y="25661"/>
                  </a:cubicBezTo>
                  <a:cubicBezTo>
                    <a:pt x="23296" y="25358"/>
                    <a:pt x="21858" y="25358"/>
                    <a:pt x="20344" y="25661"/>
                  </a:cubicBezTo>
                  <a:cubicBezTo>
                    <a:pt x="19738" y="25888"/>
                    <a:pt x="18830" y="25812"/>
                    <a:pt x="18754" y="26569"/>
                  </a:cubicBezTo>
                  <a:cubicBezTo>
                    <a:pt x="18679" y="27856"/>
                    <a:pt x="18300" y="26266"/>
                    <a:pt x="19511" y="26796"/>
                  </a:cubicBezTo>
                  <a:cubicBezTo>
                    <a:pt x="19738" y="27553"/>
                    <a:pt x="19587" y="28310"/>
                    <a:pt x="19284" y="29067"/>
                  </a:cubicBezTo>
                  <a:cubicBezTo>
                    <a:pt x="13758" y="33230"/>
                    <a:pt x="13153" y="29900"/>
                    <a:pt x="13304" y="25358"/>
                  </a:cubicBezTo>
                  <a:cubicBezTo>
                    <a:pt x="12244" y="25207"/>
                    <a:pt x="13002" y="26115"/>
                    <a:pt x="12698" y="26418"/>
                  </a:cubicBezTo>
                  <a:cubicBezTo>
                    <a:pt x="12472" y="28840"/>
                    <a:pt x="11714" y="30959"/>
                    <a:pt x="9595" y="32398"/>
                  </a:cubicBezTo>
                  <a:cubicBezTo>
                    <a:pt x="5129" y="23768"/>
                    <a:pt x="3010" y="15366"/>
                    <a:pt x="11412" y="7721"/>
                  </a:cubicBezTo>
                  <a:cubicBezTo>
                    <a:pt x="11790" y="7872"/>
                    <a:pt x="12244" y="8024"/>
                    <a:pt x="12623" y="8251"/>
                  </a:cubicBezTo>
                  <a:cubicBezTo>
                    <a:pt x="15726" y="10068"/>
                    <a:pt x="18376" y="13020"/>
                    <a:pt x="22160" y="13474"/>
                  </a:cubicBezTo>
                  <a:cubicBezTo>
                    <a:pt x="26929" y="14079"/>
                    <a:pt x="30336" y="13095"/>
                    <a:pt x="28065" y="7040"/>
                  </a:cubicBezTo>
                  <a:cubicBezTo>
                    <a:pt x="28367" y="6510"/>
                    <a:pt x="28519" y="6131"/>
                    <a:pt x="28670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6" name="任意多边形: 形状 1215"/>
            <p:cNvSpPr/>
            <p:nvPr/>
          </p:nvSpPr>
          <p:spPr>
            <a:xfrm>
              <a:off x="5925939" y="4158722"/>
              <a:ext cx="37848" cy="22709"/>
            </a:xfrm>
            <a:custGeom>
              <a:avLst/>
              <a:gdLst>
                <a:gd name="connsiteX0" fmla="*/ 5677 w 37847"/>
                <a:gd name="connsiteY0" fmla="*/ 15396 h 22708"/>
                <a:gd name="connsiteX1" fmla="*/ 7494 w 37847"/>
                <a:gd name="connsiteY1" fmla="*/ 7978 h 22708"/>
                <a:gd name="connsiteX2" fmla="*/ 11279 w 37847"/>
                <a:gd name="connsiteY2" fmla="*/ 5934 h 22708"/>
                <a:gd name="connsiteX3" fmla="*/ 10900 w 37847"/>
                <a:gd name="connsiteY3" fmla="*/ 8735 h 22708"/>
                <a:gd name="connsiteX4" fmla="*/ 11960 w 37847"/>
                <a:gd name="connsiteY4" fmla="*/ 12595 h 22708"/>
                <a:gd name="connsiteX5" fmla="*/ 15214 w 37847"/>
                <a:gd name="connsiteY5" fmla="*/ 9870 h 22708"/>
                <a:gd name="connsiteX6" fmla="*/ 20892 w 37847"/>
                <a:gd name="connsiteY6" fmla="*/ 6086 h 22708"/>
                <a:gd name="connsiteX7" fmla="*/ 23465 w 37847"/>
                <a:gd name="connsiteY7" fmla="*/ 6767 h 22708"/>
                <a:gd name="connsiteX8" fmla="*/ 28991 w 37847"/>
                <a:gd name="connsiteY8" fmla="*/ 7372 h 22708"/>
                <a:gd name="connsiteX9" fmla="*/ 32322 w 37847"/>
                <a:gd name="connsiteY9" fmla="*/ 6010 h 22708"/>
                <a:gd name="connsiteX10" fmla="*/ 32322 w 37847"/>
                <a:gd name="connsiteY10" fmla="*/ 13807 h 22708"/>
                <a:gd name="connsiteX11" fmla="*/ 15290 w 37847"/>
                <a:gd name="connsiteY11" fmla="*/ 21225 h 22708"/>
                <a:gd name="connsiteX12" fmla="*/ 5677 w 37847"/>
                <a:gd name="connsiteY12" fmla="*/ 153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22708">
                  <a:moveTo>
                    <a:pt x="5677" y="15396"/>
                  </a:moveTo>
                  <a:cubicBezTo>
                    <a:pt x="6282" y="12898"/>
                    <a:pt x="6888" y="10476"/>
                    <a:pt x="7494" y="7978"/>
                  </a:cubicBezTo>
                  <a:cubicBezTo>
                    <a:pt x="8099" y="6161"/>
                    <a:pt x="9235" y="5177"/>
                    <a:pt x="11279" y="5934"/>
                  </a:cubicBezTo>
                  <a:cubicBezTo>
                    <a:pt x="11127" y="6843"/>
                    <a:pt x="11203" y="7902"/>
                    <a:pt x="10900" y="8735"/>
                  </a:cubicBezTo>
                  <a:cubicBezTo>
                    <a:pt x="10219" y="10400"/>
                    <a:pt x="9916" y="12066"/>
                    <a:pt x="11960" y="12595"/>
                  </a:cubicBezTo>
                  <a:cubicBezTo>
                    <a:pt x="13776" y="13050"/>
                    <a:pt x="14533" y="11309"/>
                    <a:pt x="15214" y="9870"/>
                  </a:cubicBezTo>
                  <a:cubicBezTo>
                    <a:pt x="16577" y="7902"/>
                    <a:pt x="19453" y="8054"/>
                    <a:pt x="20892" y="6086"/>
                  </a:cubicBezTo>
                  <a:cubicBezTo>
                    <a:pt x="21800" y="6313"/>
                    <a:pt x="23238" y="6237"/>
                    <a:pt x="23465" y="6767"/>
                  </a:cubicBezTo>
                  <a:cubicBezTo>
                    <a:pt x="25055" y="10022"/>
                    <a:pt x="26418" y="12671"/>
                    <a:pt x="28991" y="7372"/>
                  </a:cubicBezTo>
                  <a:cubicBezTo>
                    <a:pt x="29597" y="6161"/>
                    <a:pt x="31035" y="6086"/>
                    <a:pt x="32322" y="6010"/>
                  </a:cubicBezTo>
                  <a:cubicBezTo>
                    <a:pt x="33684" y="8584"/>
                    <a:pt x="33684" y="11233"/>
                    <a:pt x="32322" y="13807"/>
                  </a:cubicBezTo>
                  <a:cubicBezTo>
                    <a:pt x="26872" y="16759"/>
                    <a:pt x="21573" y="20165"/>
                    <a:pt x="15290" y="21225"/>
                  </a:cubicBezTo>
                  <a:cubicBezTo>
                    <a:pt x="11354" y="20392"/>
                    <a:pt x="8402" y="18121"/>
                    <a:pt x="5677" y="1539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7" name="任意多边形: 形状 1216"/>
            <p:cNvSpPr/>
            <p:nvPr/>
          </p:nvSpPr>
          <p:spPr>
            <a:xfrm>
              <a:off x="5935325" y="4136271"/>
              <a:ext cx="15139" cy="22709"/>
            </a:xfrm>
            <a:custGeom>
              <a:avLst/>
              <a:gdLst>
                <a:gd name="connsiteX0" fmla="*/ 7721 w 15139"/>
                <a:gd name="connsiteY0" fmla="*/ 5677 h 22708"/>
                <a:gd name="connsiteX1" fmla="*/ 15366 w 15139"/>
                <a:gd name="connsiteY1" fmla="*/ 11279 h 22708"/>
                <a:gd name="connsiteX2" fmla="*/ 15290 w 15139"/>
                <a:gd name="connsiteY2" fmla="*/ 11354 h 22708"/>
                <a:gd name="connsiteX3" fmla="*/ 14306 w 15139"/>
                <a:gd name="connsiteY3" fmla="*/ 13928 h 22708"/>
                <a:gd name="connsiteX4" fmla="*/ 9765 w 15139"/>
                <a:gd name="connsiteY4" fmla="*/ 19681 h 22708"/>
                <a:gd name="connsiteX5" fmla="*/ 6056 w 15139"/>
                <a:gd name="connsiteY5" fmla="*/ 13398 h 22708"/>
                <a:gd name="connsiteX6" fmla="*/ 5904 w 15139"/>
                <a:gd name="connsiteY6" fmla="*/ 10673 h 22708"/>
                <a:gd name="connsiteX7" fmla="*/ 5677 w 15139"/>
                <a:gd name="connsiteY7" fmla="*/ 9386 h 22708"/>
                <a:gd name="connsiteX8" fmla="*/ 7721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721" y="5677"/>
                  </a:moveTo>
                  <a:cubicBezTo>
                    <a:pt x="10446" y="7267"/>
                    <a:pt x="14003" y="7872"/>
                    <a:pt x="15366" y="11279"/>
                  </a:cubicBezTo>
                  <a:lnTo>
                    <a:pt x="15290" y="11354"/>
                  </a:lnTo>
                  <a:cubicBezTo>
                    <a:pt x="14685" y="12111"/>
                    <a:pt x="14382" y="12944"/>
                    <a:pt x="14306" y="13928"/>
                  </a:cubicBezTo>
                  <a:cubicBezTo>
                    <a:pt x="14155" y="16956"/>
                    <a:pt x="13247" y="19832"/>
                    <a:pt x="9765" y="19681"/>
                  </a:cubicBezTo>
                  <a:cubicBezTo>
                    <a:pt x="5904" y="19529"/>
                    <a:pt x="6282" y="16123"/>
                    <a:pt x="6056" y="13398"/>
                  </a:cubicBezTo>
                  <a:cubicBezTo>
                    <a:pt x="5980" y="12490"/>
                    <a:pt x="6056" y="11581"/>
                    <a:pt x="5904" y="10673"/>
                  </a:cubicBezTo>
                  <a:cubicBezTo>
                    <a:pt x="5828" y="10219"/>
                    <a:pt x="5753" y="9840"/>
                    <a:pt x="5677" y="9386"/>
                  </a:cubicBezTo>
                  <a:cubicBezTo>
                    <a:pt x="6358" y="8175"/>
                    <a:pt x="7040" y="6888"/>
                    <a:pt x="7721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8" name="任意多边形: 形状 1217"/>
            <p:cNvSpPr/>
            <p:nvPr/>
          </p:nvSpPr>
          <p:spPr>
            <a:xfrm>
              <a:off x="5916912" y="4166700"/>
              <a:ext cx="15139" cy="15139"/>
            </a:xfrm>
            <a:custGeom>
              <a:avLst/>
              <a:gdLst>
                <a:gd name="connsiteX0" fmla="*/ 8194 w 15139"/>
                <a:gd name="connsiteY0" fmla="*/ 5677 h 15139"/>
                <a:gd name="connsiteX1" fmla="*/ 12433 w 15139"/>
                <a:gd name="connsiteY1" fmla="*/ 12263 h 15139"/>
                <a:gd name="connsiteX2" fmla="*/ 9405 w 15139"/>
                <a:gd name="connsiteY2" fmla="*/ 14836 h 15139"/>
                <a:gd name="connsiteX3" fmla="*/ 5772 w 15139"/>
                <a:gd name="connsiteY3" fmla="*/ 7872 h 15139"/>
                <a:gd name="connsiteX4" fmla="*/ 81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94" y="5677"/>
                  </a:moveTo>
                  <a:cubicBezTo>
                    <a:pt x="11449" y="6661"/>
                    <a:pt x="12130" y="9462"/>
                    <a:pt x="12433" y="12263"/>
                  </a:cubicBezTo>
                  <a:cubicBezTo>
                    <a:pt x="12584" y="13928"/>
                    <a:pt x="11298" y="15366"/>
                    <a:pt x="9405" y="14836"/>
                  </a:cubicBezTo>
                  <a:cubicBezTo>
                    <a:pt x="5999" y="13852"/>
                    <a:pt x="6680" y="10295"/>
                    <a:pt x="5772" y="7872"/>
                  </a:cubicBezTo>
                  <a:cubicBezTo>
                    <a:pt x="5242" y="6358"/>
                    <a:pt x="7059" y="6056"/>
                    <a:pt x="8194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9" name="任意多边形: 形状 1218"/>
            <p:cNvSpPr/>
            <p:nvPr/>
          </p:nvSpPr>
          <p:spPr>
            <a:xfrm>
              <a:off x="5927831" y="4139980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322 w 15139"/>
                <a:gd name="connsiteY2" fmla="*/ 5753 h 15139"/>
                <a:gd name="connsiteX3" fmla="*/ 12793 w 15139"/>
                <a:gd name="connsiteY3" fmla="*/ 13095 h 15139"/>
                <a:gd name="connsiteX4" fmla="*/ 5752 w 15139"/>
                <a:gd name="connsiteY4" fmla="*/ 9613 h 15139"/>
                <a:gd name="connsiteX5" fmla="*/ 5677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7418" y="6661"/>
                    <a:pt x="11051" y="7645"/>
                    <a:pt x="13247" y="5677"/>
                  </a:cubicBezTo>
                  <a:lnTo>
                    <a:pt x="13322" y="5753"/>
                  </a:lnTo>
                  <a:cubicBezTo>
                    <a:pt x="15214" y="8402"/>
                    <a:pt x="15290" y="11733"/>
                    <a:pt x="12793" y="13095"/>
                  </a:cubicBezTo>
                  <a:cubicBezTo>
                    <a:pt x="10143" y="14458"/>
                    <a:pt x="8024" y="11127"/>
                    <a:pt x="5752" y="9613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0" name="任意多边形: 形状 1219"/>
            <p:cNvSpPr/>
            <p:nvPr/>
          </p:nvSpPr>
          <p:spPr>
            <a:xfrm>
              <a:off x="6067025" y="4245575"/>
              <a:ext cx="7570" cy="7570"/>
            </a:xfrm>
            <a:custGeom>
              <a:avLst/>
              <a:gdLst>
                <a:gd name="connsiteX0" fmla="*/ 6293 w 7569"/>
                <a:gd name="connsiteY0" fmla="*/ 5677 h 7569"/>
                <a:gd name="connsiteX1" fmla="*/ 6823 w 7569"/>
                <a:gd name="connsiteY1" fmla="*/ 6283 h 7569"/>
                <a:gd name="connsiteX2" fmla="*/ 6217 w 7569"/>
                <a:gd name="connsiteY2" fmla="*/ 7645 h 7569"/>
                <a:gd name="connsiteX3" fmla="*/ 5687 w 7569"/>
                <a:gd name="connsiteY3" fmla="*/ 7115 h 7569"/>
                <a:gd name="connsiteX4" fmla="*/ 629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3" y="5677"/>
                  </a:moveTo>
                  <a:cubicBezTo>
                    <a:pt x="6520" y="5904"/>
                    <a:pt x="6898" y="6131"/>
                    <a:pt x="6823" y="6283"/>
                  </a:cubicBezTo>
                  <a:cubicBezTo>
                    <a:pt x="6671" y="6737"/>
                    <a:pt x="6444" y="7191"/>
                    <a:pt x="6217" y="7645"/>
                  </a:cubicBezTo>
                  <a:cubicBezTo>
                    <a:pt x="5990" y="7418"/>
                    <a:pt x="5611" y="7191"/>
                    <a:pt x="5687" y="7115"/>
                  </a:cubicBezTo>
                  <a:cubicBezTo>
                    <a:pt x="5763" y="6585"/>
                    <a:pt x="6066" y="6131"/>
                    <a:pt x="6293" y="5677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1" name="任意多边形: 形状 1220"/>
            <p:cNvSpPr/>
            <p:nvPr/>
          </p:nvSpPr>
          <p:spPr>
            <a:xfrm>
              <a:off x="5951153" y="4158235"/>
              <a:ext cx="15139" cy="15139"/>
            </a:xfrm>
            <a:custGeom>
              <a:avLst/>
              <a:gdLst>
                <a:gd name="connsiteX0" fmla="*/ 14601 w 15139"/>
                <a:gd name="connsiteY0" fmla="*/ 6498 h 15139"/>
                <a:gd name="connsiteX1" fmla="*/ 10287 w 15139"/>
                <a:gd name="connsiteY1" fmla="*/ 16338 h 15139"/>
                <a:gd name="connsiteX2" fmla="*/ 7031 w 15139"/>
                <a:gd name="connsiteY2" fmla="*/ 15960 h 15139"/>
                <a:gd name="connsiteX3" fmla="*/ 6956 w 15139"/>
                <a:gd name="connsiteY3" fmla="*/ 14219 h 15139"/>
                <a:gd name="connsiteX4" fmla="*/ 6956 w 15139"/>
                <a:gd name="connsiteY4" fmla="*/ 6422 h 15139"/>
                <a:gd name="connsiteX5" fmla="*/ 14601 w 15139"/>
                <a:gd name="connsiteY5" fmla="*/ 64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601" y="6498"/>
                  </a:moveTo>
                  <a:cubicBezTo>
                    <a:pt x="14677" y="10358"/>
                    <a:pt x="9454" y="11948"/>
                    <a:pt x="10287" y="16338"/>
                  </a:cubicBezTo>
                  <a:cubicBezTo>
                    <a:pt x="10362" y="16944"/>
                    <a:pt x="8167" y="16187"/>
                    <a:pt x="7031" y="15960"/>
                  </a:cubicBezTo>
                  <a:cubicBezTo>
                    <a:pt x="6956" y="15354"/>
                    <a:pt x="6956" y="14824"/>
                    <a:pt x="6956" y="14219"/>
                  </a:cubicBezTo>
                  <a:cubicBezTo>
                    <a:pt x="5366" y="11645"/>
                    <a:pt x="5139" y="8996"/>
                    <a:pt x="6956" y="6422"/>
                  </a:cubicBezTo>
                  <a:cubicBezTo>
                    <a:pt x="9605" y="4303"/>
                    <a:pt x="12103" y="7482"/>
                    <a:pt x="14601" y="6498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2" name="任意多边形: 形状 1221"/>
            <p:cNvSpPr/>
            <p:nvPr/>
          </p:nvSpPr>
          <p:spPr>
            <a:xfrm>
              <a:off x="6032366" y="4221807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5677 w 7569"/>
                <a:gd name="connsiteY1" fmla="*/ 9462 h 15139"/>
                <a:gd name="connsiteX2" fmla="*/ 764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645" y="7267"/>
                    <a:pt x="7418" y="8781"/>
                    <a:pt x="5677" y="9462"/>
                  </a:cubicBezTo>
                  <a:cubicBezTo>
                    <a:pt x="5677" y="7872"/>
                    <a:pt x="5904" y="6359"/>
                    <a:pt x="7645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3" name="任意多边形: 形状 1222"/>
            <p:cNvSpPr/>
            <p:nvPr/>
          </p:nvSpPr>
          <p:spPr>
            <a:xfrm>
              <a:off x="6181837" y="2739935"/>
              <a:ext cx="45417" cy="60556"/>
            </a:xfrm>
            <a:custGeom>
              <a:avLst/>
              <a:gdLst>
                <a:gd name="connsiteX0" fmla="*/ 42493 w 45417"/>
                <a:gd name="connsiteY0" fmla="*/ 21783 h 60556"/>
                <a:gd name="connsiteX1" fmla="*/ 44385 w 45417"/>
                <a:gd name="connsiteY1" fmla="*/ 27385 h 60556"/>
                <a:gd name="connsiteX2" fmla="*/ 40525 w 45417"/>
                <a:gd name="connsiteY2" fmla="*/ 30640 h 60556"/>
                <a:gd name="connsiteX3" fmla="*/ 29171 w 45417"/>
                <a:gd name="connsiteY3" fmla="*/ 54030 h 60556"/>
                <a:gd name="connsiteX4" fmla="*/ 27505 w 45417"/>
                <a:gd name="connsiteY4" fmla="*/ 50396 h 60556"/>
                <a:gd name="connsiteX5" fmla="*/ 27354 w 45417"/>
                <a:gd name="connsiteY5" fmla="*/ 54257 h 60556"/>
                <a:gd name="connsiteX6" fmla="*/ 23493 w 45417"/>
                <a:gd name="connsiteY6" fmla="*/ 59782 h 60556"/>
                <a:gd name="connsiteX7" fmla="*/ 22585 w 45417"/>
                <a:gd name="connsiteY7" fmla="*/ 55316 h 60556"/>
                <a:gd name="connsiteX8" fmla="*/ 18346 w 45417"/>
                <a:gd name="connsiteY8" fmla="*/ 37150 h 60556"/>
                <a:gd name="connsiteX9" fmla="*/ 19633 w 45417"/>
                <a:gd name="connsiteY9" fmla="*/ 35030 h 60556"/>
                <a:gd name="connsiteX10" fmla="*/ 20465 w 45417"/>
                <a:gd name="connsiteY10" fmla="*/ 34954 h 60556"/>
                <a:gd name="connsiteX11" fmla="*/ 21828 w 45417"/>
                <a:gd name="connsiteY11" fmla="*/ 34197 h 60556"/>
                <a:gd name="connsiteX12" fmla="*/ 22434 w 45417"/>
                <a:gd name="connsiteY12" fmla="*/ 32759 h 60556"/>
                <a:gd name="connsiteX13" fmla="*/ 21601 w 45417"/>
                <a:gd name="connsiteY13" fmla="*/ 31018 h 60556"/>
                <a:gd name="connsiteX14" fmla="*/ 11155 w 45417"/>
                <a:gd name="connsiteY14" fmla="*/ 27234 h 60556"/>
                <a:gd name="connsiteX15" fmla="*/ 7219 w 45417"/>
                <a:gd name="connsiteY15" fmla="*/ 6871 h 60556"/>
                <a:gd name="connsiteX16" fmla="*/ 14940 w 45417"/>
                <a:gd name="connsiteY16" fmla="*/ 11186 h 60556"/>
                <a:gd name="connsiteX17" fmla="*/ 25537 w 45417"/>
                <a:gd name="connsiteY17" fmla="*/ 16636 h 60556"/>
                <a:gd name="connsiteX18" fmla="*/ 32653 w 45417"/>
                <a:gd name="connsiteY18" fmla="*/ 19285 h 60556"/>
                <a:gd name="connsiteX19" fmla="*/ 32955 w 45417"/>
                <a:gd name="connsiteY19" fmla="*/ 27461 h 60556"/>
                <a:gd name="connsiteX20" fmla="*/ 32350 w 45417"/>
                <a:gd name="connsiteY20" fmla="*/ 29050 h 60556"/>
                <a:gd name="connsiteX21" fmla="*/ 33258 w 45417"/>
                <a:gd name="connsiteY21" fmla="*/ 29126 h 60556"/>
                <a:gd name="connsiteX22" fmla="*/ 35075 w 45417"/>
                <a:gd name="connsiteY22" fmla="*/ 29580 h 60556"/>
                <a:gd name="connsiteX23" fmla="*/ 36967 w 45417"/>
                <a:gd name="connsiteY23" fmla="*/ 27763 h 60556"/>
                <a:gd name="connsiteX24" fmla="*/ 42493 w 45417"/>
                <a:gd name="connsiteY24" fmla="*/ 2178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417" h="60556">
                  <a:moveTo>
                    <a:pt x="42493" y="21783"/>
                  </a:moveTo>
                  <a:cubicBezTo>
                    <a:pt x="44991" y="22995"/>
                    <a:pt x="44310" y="25341"/>
                    <a:pt x="44385" y="27385"/>
                  </a:cubicBezTo>
                  <a:cubicBezTo>
                    <a:pt x="42417" y="27612"/>
                    <a:pt x="40827" y="28218"/>
                    <a:pt x="40525" y="30640"/>
                  </a:cubicBezTo>
                  <a:cubicBezTo>
                    <a:pt x="39389" y="39723"/>
                    <a:pt x="33864" y="46687"/>
                    <a:pt x="29171" y="54030"/>
                  </a:cubicBezTo>
                  <a:cubicBezTo>
                    <a:pt x="27732" y="53273"/>
                    <a:pt x="29019" y="51153"/>
                    <a:pt x="27505" y="50396"/>
                  </a:cubicBezTo>
                  <a:cubicBezTo>
                    <a:pt x="28868" y="51759"/>
                    <a:pt x="28186" y="52970"/>
                    <a:pt x="27354" y="54257"/>
                  </a:cubicBezTo>
                  <a:cubicBezTo>
                    <a:pt x="27884" y="57360"/>
                    <a:pt x="29095" y="60918"/>
                    <a:pt x="23493" y="59782"/>
                  </a:cubicBezTo>
                  <a:cubicBezTo>
                    <a:pt x="23191" y="58269"/>
                    <a:pt x="22131" y="56528"/>
                    <a:pt x="22585" y="55316"/>
                  </a:cubicBezTo>
                  <a:cubicBezTo>
                    <a:pt x="25234" y="48201"/>
                    <a:pt x="22888" y="42524"/>
                    <a:pt x="18346" y="37150"/>
                  </a:cubicBezTo>
                  <a:cubicBezTo>
                    <a:pt x="17816" y="36544"/>
                    <a:pt x="18800" y="35484"/>
                    <a:pt x="19633" y="35030"/>
                  </a:cubicBezTo>
                  <a:cubicBezTo>
                    <a:pt x="19633" y="35030"/>
                    <a:pt x="20465" y="34954"/>
                    <a:pt x="20465" y="34954"/>
                  </a:cubicBezTo>
                  <a:cubicBezTo>
                    <a:pt x="20995" y="34803"/>
                    <a:pt x="21449" y="34500"/>
                    <a:pt x="21828" y="34197"/>
                  </a:cubicBezTo>
                  <a:cubicBezTo>
                    <a:pt x="22207" y="33819"/>
                    <a:pt x="22434" y="33365"/>
                    <a:pt x="22434" y="32759"/>
                  </a:cubicBezTo>
                  <a:cubicBezTo>
                    <a:pt x="22282" y="32078"/>
                    <a:pt x="22055" y="31548"/>
                    <a:pt x="21601" y="31018"/>
                  </a:cubicBezTo>
                  <a:cubicBezTo>
                    <a:pt x="18800" y="27839"/>
                    <a:pt x="13956" y="30413"/>
                    <a:pt x="11155" y="27234"/>
                  </a:cubicBezTo>
                  <a:cubicBezTo>
                    <a:pt x="6462" y="21102"/>
                    <a:pt x="3813" y="14592"/>
                    <a:pt x="7219" y="6871"/>
                  </a:cubicBezTo>
                  <a:cubicBezTo>
                    <a:pt x="12291" y="3768"/>
                    <a:pt x="13804" y="7250"/>
                    <a:pt x="14940" y="11186"/>
                  </a:cubicBezTo>
                  <a:cubicBezTo>
                    <a:pt x="16530" y="16788"/>
                    <a:pt x="18952" y="20724"/>
                    <a:pt x="25537" y="16636"/>
                  </a:cubicBezTo>
                  <a:cubicBezTo>
                    <a:pt x="28943" y="14592"/>
                    <a:pt x="30609" y="17545"/>
                    <a:pt x="32653" y="19285"/>
                  </a:cubicBezTo>
                  <a:cubicBezTo>
                    <a:pt x="35832" y="21935"/>
                    <a:pt x="34999" y="24735"/>
                    <a:pt x="32955" y="27461"/>
                  </a:cubicBezTo>
                  <a:cubicBezTo>
                    <a:pt x="32425" y="27839"/>
                    <a:pt x="32199" y="28369"/>
                    <a:pt x="32350" y="29050"/>
                  </a:cubicBezTo>
                  <a:cubicBezTo>
                    <a:pt x="32350" y="29050"/>
                    <a:pt x="32653" y="29126"/>
                    <a:pt x="33258" y="29126"/>
                  </a:cubicBezTo>
                  <a:cubicBezTo>
                    <a:pt x="33864" y="29277"/>
                    <a:pt x="34469" y="29429"/>
                    <a:pt x="35075" y="29580"/>
                  </a:cubicBezTo>
                  <a:cubicBezTo>
                    <a:pt x="36134" y="29429"/>
                    <a:pt x="36589" y="28672"/>
                    <a:pt x="36967" y="27763"/>
                  </a:cubicBezTo>
                  <a:cubicBezTo>
                    <a:pt x="38027" y="24887"/>
                    <a:pt x="40222" y="23297"/>
                    <a:pt x="42493" y="21783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4" name="任意多边形: 形状 1223"/>
            <p:cNvSpPr/>
            <p:nvPr/>
          </p:nvSpPr>
          <p:spPr>
            <a:xfrm>
              <a:off x="6219089" y="2807336"/>
              <a:ext cx="37848" cy="37848"/>
            </a:xfrm>
            <a:custGeom>
              <a:avLst/>
              <a:gdLst>
                <a:gd name="connsiteX0" fmla="*/ 10994 w 37847"/>
                <a:gd name="connsiteY0" fmla="*/ 38177 h 37847"/>
                <a:gd name="connsiteX1" fmla="*/ 5695 w 37847"/>
                <a:gd name="connsiteY1" fmla="*/ 25536 h 37847"/>
                <a:gd name="connsiteX2" fmla="*/ 18109 w 37847"/>
                <a:gd name="connsiteY2" fmla="*/ 10548 h 37847"/>
                <a:gd name="connsiteX3" fmla="*/ 26360 w 37847"/>
                <a:gd name="connsiteY3" fmla="*/ 6082 h 37847"/>
                <a:gd name="connsiteX4" fmla="*/ 39228 w 37847"/>
                <a:gd name="connsiteY4" fmla="*/ 15317 h 37847"/>
                <a:gd name="connsiteX5" fmla="*/ 35671 w 37847"/>
                <a:gd name="connsiteY5" fmla="*/ 27883 h 37847"/>
                <a:gd name="connsiteX6" fmla="*/ 25225 w 37847"/>
                <a:gd name="connsiteY6" fmla="*/ 24022 h 37847"/>
                <a:gd name="connsiteX7" fmla="*/ 17125 w 37847"/>
                <a:gd name="connsiteY7" fmla="*/ 24628 h 37847"/>
                <a:gd name="connsiteX8" fmla="*/ 15838 w 37847"/>
                <a:gd name="connsiteY8" fmla="*/ 31516 h 37847"/>
                <a:gd name="connsiteX9" fmla="*/ 14249 w 37847"/>
                <a:gd name="connsiteY9" fmla="*/ 34695 h 37847"/>
                <a:gd name="connsiteX10" fmla="*/ 10994 w 37847"/>
                <a:gd name="connsiteY10" fmla="*/ 381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10994" y="38177"/>
                  </a:moveTo>
                  <a:cubicBezTo>
                    <a:pt x="8950" y="34090"/>
                    <a:pt x="5393" y="30835"/>
                    <a:pt x="5695" y="25536"/>
                  </a:cubicBezTo>
                  <a:cubicBezTo>
                    <a:pt x="6149" y="17210"/>
                    <a:pt x="13416" y="15015"/>
                    <a:pt x="18109" y="10548"/>
                  </a:cubicBezTo>
                  <a:cubicBezTo>
                    <a:pt x="20456" y="8278"/>
                    <a:pt x="21970" y="4417"/>
                    <a:pt x="26360" y="6082"/>
                  </a:cubicBezTo>
                  <a:cubicBezTo>
                    <a:pt x="31431" y="8050"/>
                    <a:pt x="37790" y="8278"/>
                    <a:pt x="39228" y="15317"/>
                  </a:cubicBezTo>
                  <a:cubicBezTo>
                    <a:pt x="34762" y="18572"/>
                    <a:pt x="37866" y="23947"/>
                    <a:pt x="35671" y="27883"/>
                  </a:cubicBezTo>
                  <a:cubicBezTo>
                    <a:pt x="29312" y="34393"/>
                    <a:pt x="28404" y="26293"/>
                    <a:pt x="25225" y="24022"/>
                  </a:cubicBezTo>
                  <a:cubicBezTo>
                    <a:pt x="22197" y="20313"/>
                    <a:pt x="19699" y="22660"/>
                    <a:pt x="17125" y="24628"/>
                  </a:cubicBezTo>
                  <a:cubicBezTo>
                    <a:pt x="15536" y="26671"/>
                    <a:pt x="16141" y="29170"/>
                    <a:pt x="15838" y="31516"/>
                  </a:cubicBezTo>
                  <a:cubicBezTo>
                    <a:pt x="15536" y="32727"/>
                    <a:pt x="14930" y="33711"/>
                    <a:pt x="14249" y="34695"/>
                  </a:cubicBezTo>
                  <a:cubicBezTo>
                    <a:pt x="13416" y="36058"/>
                    <a:pt x="12053" y="36966"/>
                    <a:pt x="10994" y="381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5" name="任意多边形: 形状 1224"/>
            <p:cNvSpPr/>
            <p:nvPr/>
          </p:nvSpPr>
          <p:spPr>
            <a:xfrm>
              <a:off x="6224405" y="2824546"/>
              <a:ext cx="30278" cy="30278"/>
            </a:xfrm>
            <a:custGeom>
              <a:avLst/>
              <a:gdLst>
                <a:gd name="connsiteX0" fmla="*/ 5677 w 30278"/>
                <a:gd name="connsiteY0" fmla="*/ 20968 h 30278"/>
                <a:gd name="connsiteX1" fmla="*/ 7494 w 30278"/>
                <a:gd name="connsiteY1" fmla="*/ 17031 h 30278"/>
                <a:gd name="connsiteX2" fmla="*/ 14382 w 30278"/>
                <a:gd name="connsiteY2" fmla="*/ 9765 h 30278"/>
                <a:gd name="connsiteX3" fmla="*/ 20967 w 30278"/>
                <a:gd name="connsiteY3" fmla="*/ 5677 h 30278"/>
                <a:gd name="connsiteX4" fmla="*/ 26569 w 30278"/>
                <a:gd name="connsiteY4" fmla="*/ 11127 h 30278"/>
                <a:gd name="connsiteX5" fmla="*/ 28613 w 30278"/>
                <a:gd name="connsiteY5" fmla="*/ 9386 h 30278"/>
                <a:gd name="connsiteX6" fmla="*/ 31186 w 30278"/>
                <a:gd name="connsiteY6" fmla="*/ 15064 h 30278"/>
                <a:gd name="connsiteX7" fmla="*/ 30581 w 30278"/>
                <a:gd name="connsiteY7" fmla="*/ 20816 h 30278"/>
                <a:gd name="connsiteX8" fmla="*/ 9538 w 30278"/>
                <a:gd name="connsiteY8" fmla="*/ 28537 h 30278"/>
                <a:gd name="connsiteX9" fmla="*/ 7418 w 30278"/>
                <a:gd name="connsiteY9" fmla="*/ 20892 h 30278"/>
                <a:gd name="connsiteX10" fmla="*/ 6585 w 30278"/>
                <a:gd name="connsiteY10" fmla="*/ 20892 h 30278"/>
                <a:gd name="connsiteX11" fmla="*/ 5677 w 30278"/>
                <a:gd name="connsiteY11" fmla="*/ 209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677" y="20968"/>
                  </a:moveTo>
                  <a:cubicBezTo>
                    <a:pt x="5677" y="19378"/>
                    <a:pt x="5753" y="17864"/>
                    <a:pt x="7494" y="17031"/>
                  </a:cubicBezTo>
                  <a:cubicBezTo>
                    <a:pt x="13095" y="17713"/>
                    <a:pt x="12641" y="12717"/>
                    <a:pt x="14382" y="9765"/>
                  </a:cubicBezTo>
                  <a:cubicBezTo>
                    <a:pt x="16047" y="7570"/>
                    <a:pt x="18091" y="5980"/>
                    <a:pt x="20967" y="5677"/>
                  </a:cubicBezTo>
                  <a:cubicBezTo>
                    <a:pt x="22784" y="7494"/>
                    <a:pt x="24525" y="9538"/>
                    <a:pt x="26569" y="11127"/>
                  </a:cubicBezTo>
                  <a:cubicBezTo>
                    <a:pt x="29143" y="13171"/>
                    <a:pt x="28158" y="10295"/>
                    <a:pt x="28613" y="9386"/>
                  </a:cubicBezTo>
                  <a:cubicBezTo>
                    <a:pt x="33230" y="9538"/>
                    <a:pt x="31867" y="12565"/>
                    <a:pt x="31186" y="15064"/>
                  </a:cubicBezTo>
                  <a:cubicBezTo>
                    <a:pt x="30657" y="16956"/>
                    <a:pt x="28764" y="18697"/>
                    <a:pt x="30581" y="20816"/>
                  </a:cubicBezTo>
                  <a:cubicBezTo>
                    <a:pt x="24601" y="26191"/>
                    <a:pt x="16728" y="26266"/>
                    <a:pt x="9538" y="28537"/>
                  </a:cubicBezTo>
                  <a:cubicBezTo>
                    <a:pt x="7570" y="26342"/>
                    <a:pt x="10143" y="22936"/>
                    <a:pt x="7418" y="20892"/>
                  </a:cubicBezTo>
                  <a:lnTo>
                    <a:pt x="6585" y="20892"/>
                  </a:lnTo>
                  <a:lnTo>
                    <a:pt x="5677" y="20968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6" name="任意多边形: 形状 1225"/>
            <p:cNvSpPr/>
            <p:nvPr/>
          </p:nvSpPr>
          <p:spPr>
            <a:xfrm>
              <a:off x="6245812" y="2816112"/>
              <a:ext cx="22709" cy="30278"/>
            </a:xfrm>
            <a:custGeom>
              <a:avLst/>
              <a:gdLst>
                <a:gd name="connsiteX0" fmla="*/ 9023 w 22708"/>
                <a:gd name="connsiteY0" fmla="*/ 29251 h 30278"/>
                <a:gd name="connsiteX1" fmla="*/ 6903 w 22708"/>
                <a:gd name="connsiteY1" fmla="*/ 24709 h 30278"/>
                <a:gd name="connsiteX2" fmla="*/ 7130 w 22708"/>
                <a:gd name="connsiteY2" fmla="*/ 17821 h 30278"/>
                <a:gd name="connsiteX3" fmla="*/ 7736 w 22708"/>
                <a:gd name="connsiteY3" fmla="*/ 9873 h 30278"/>
                <a:gd name="connsiteX4" fmla="*/ 12580 w 22708"/>
                <a:gd name="connsiteY4" fmla="*/ 6542 h 30278"/>
                <a:gd name="connsiteX5" fmla="*/ 15079 w 22708"/>
                <a:gd name="connsiteY5" fmla="*/ 10478 h 30278"/>
                <a:gd name="connsiteX6" fmla="*/ 14549 w 22708"/>
                <a:gd name="connsiteY6" fmla="*/ 17896 h 30278"/>
                <a:gd name="connsiteX7" fmla="*/ 9023 w 22708"/>
                <a:gd name="connsiteY7" fmla="*/ 292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023" y="29251"/>
                  </a:moveTo>
                  <a:cubicBezTo>
                    <a:pt x="5617" y="28948"/>
                    <a:pt x="4633" y="27585"/>
                    <a:pt x="6903" y="24709"/>
                  </a:cubicBezTo>
                  <a:cubicBezTo>
                    <a:pt x="8720" y="22438"/>
                    <a:pt x="10310" y="20243"/>
                    <a:pt x="7130" y="17821"/>
                  </a:cubicBezTo>
                  <a:cubicBezTo>
                    <a:pt x="8568" y="15247"/>
                    <a:pt x="8568" y="12446"/>
                    <a:pt x="7736" y="9873"/>
                  </a:cubicBezTo>
                  <a:cubicBezTo>
                    <a:pt x="5465" y="2909"/>
                    <a:pt x="10385" y="6769"/>
                    <a:pt x="12580" y="6542"/>
                  </a:cubicBezTo>
                  <a:cubicBezTo>
                    <a:pt x="13413" y="7829"/>
                    <a:pt x="14170" y="9191"/>
                    <a:pt x="15079" y="10478"/>
                  </a:cubicBezTo>
                  <a:cubicBezTo>
                    <a:pt x="16895" y="13052"/>
                    <a:pt x="21891" y="14944"/>
                    <a:pt x="14549" y="17896"/>
                  </a:cubicBezTo>
                  <a:cubicBezTo>
                    <a:pt x="11672" y="19032"/>
                    <a:pt x="10764" y="25314"/>
                    <a:pt x="9023" y="29251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7" name="任意多边形: 形状 1226"/>
            <p:cNvSpPr/>
            <p:nvPr/>
          </p:nvSpPr>
          <p:spPr>
            <a:xfrm>
              <a:off x="6245448" y="2779432"/>
              <a:ext cx="15139" cy="22709"/>
            </a:xfrm>
            <a:custGeom>
              <a:avLst/>
              <a:gdLst>
                <a:gd name="connsiteX0" fmla="*/ 5677 w 15139"/>
                <a:gd name="connsiteY0" fmla="*/ 12868 h 22708"/>
                <a:gd name="connsiteX1" fmla="*/ 16426 w 15139"/>
                <a:gd name="connsiteY1" fmla="*/ 5677 h 22708"/>
                <a:gd name="connsiteX2" fmla="*/ 16047 w 15139"/>
                <a:gd name="connsiteY2" fmla="*/ 15517 h 22708"/>
                <a:gd name="connsiteX3" fmla="*/ 12338 w 15139"/>
                <a:gd name="connsiteY3" fmla="*/ 22633 h 22708"/>
                <a:gd name="connsiteX4" fmla="*/ 7418 w 15139"/>
                <a:gd name="connsiteY4" fmla="*/ 20286 h 22708"/>
                <a:gd name="connsiteX5" fmla="*/ 7721 w 15139"/>
                <a:gd name="connsiteY5" fmla="*/ 19681 h 22708"/>
                <a:gd name="connsiteX6" fmla="*/ 8327 w 15139"/>
                <a:gd name="connsiteY6" fmla="*/ 18545 h 22708"/>
                <a:gd name="connsiteX7" fmla="*/ 8024 w 15139"/>
                <a:gd name="connsiteY7" fmla="*/ 17107 h 22708"/>
                <a:gd name="connsiteX8" fmla="*/ 6661 w 15139"/>
                <a:gd name="connsiteY8" fmla="*/ 15896 h 22708"/>
                <a:gd name="connsiteX9" fmla="*/ 5677 w 15139"/>
                <a:gd name="connsiteY9" fmla="*/ 128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677" y="12868"/>
                  </a:moveTo>
                  <a:cubicBezTo>
                    <a:pt x="7040" y="8024"/>
                    <a:pt x="10522" y="6056"/>
                    <a:pt x="16426" y="5677"/>
                  </a:cubicBezTo>
                  <a:cubicBezTo>
                    <a:pt x="13398" y="9235"/>
                    <a:pt x="13398" y="12036"/>
                    <a:pt x="16047" y="15517"/>
                  </a:cubicBezTo>
                  <a:cubicBezTo>
                    <a:pt x="18545" y="18848"/>
                    <a:pt x="15291" y="20968"/>
                    <a:pt x="12338" y="22633"/>
                  </a:cubicBezTo>
                  <a:cubicBezTo>
                    <a:pt x="9311" y="24298"/>
                    <a:pt x="7570" y="24071"/>
                    <a:pt x="7418" y="20286"/>
                  </a:cubicBezTo>
                  <a:cubicBezTo>
                    <a:pt x="7418" y="20286"/>
                    <a:pt x="7797" y="19681"/>
                    <a:pt x="7721" y="19681"/>
                  </a:cubicBezTo>
                  <a:cubicBezTo>
                    <a:pt x="8099" y="19454"/>
                    <a:pt x="8327" y="19075"/>
                    <a:pt x="8327" y="18545"/>
                  </a:cubicBezTo>
                  <a:cubicBezTo>
                    <a:pt x="8251" y="18091"/>
                    <a:pt x="8175" y="17637"/>
                    <a:pt x="8024" y="17107"/>
                  </a:cubicBezTo>
                  <a:cubicBezTo>
                    <a:pt x="7645" y="16653"/>
                    <a:pt x="7191" y="16199"/>
                    <a:pt x="6661" y="15896"/>
                  </a:cubicBezTo>
                  <a:cubicBezTo>
                    <a:pt x="6131" y="14912"/>
                    <a:pt x="6283" y="13701"/>
                    <a:pt x="5677" y="12868"/>
                  </a:cubicBez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8" name="任意多边形: 形状 1227"/>
            <p:cNvSpPr/>
            <p:nvPr/>
          </p:nvSpPr>
          <p:spPr>
            <a:xfrm>
              <a:off x="6255959" y="2801762"/>
              <a:ext cx="15139" cy="15139"/>
            </a:xfrm>
            <a:custGeom>
              <a:avLst/>
              <a:gdLst>
                <a:gd name="connsiteX0" fmla="*/ 8717 w 15139"/>
                <a:gd name="connsiteY0" fmla="*/ 11354 h 15139"/>
                <a:gd name="connsiteX1" fmla="*/ 5689 w 15139"/>
                <a:gd name="connsiteY1" fmla="*/ 8856 h 15139"/>
                <a:gd name="connsiteX2" fmla="*/ 10382 w 15139"/>
                <a:gd name="connsiteY2" fmla="*/ 5677 h 15139"/>
                <a:gd name="connsiteX3" fmla="*/ 13410 w 15139"/>
                <a:gd name="connsiteY3" fmla="*/ 8099 h 15139"/>
                <a:gd name="connsiteX4" fmla="*/ 8717 w 15139"/>
                <a:gd name="connsiteY4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17" y="11354"/>
                  </a:moveTo>
                  <a:cubicBezTo>
                    <a:pt x="6900" y="10824"/>
                    <a:pt x="5537" y="10143"/>
                    <a:pt x="5689" y="8856"/>
                  </a:cubicBezTo>
                  <a:cubicBezTo>
                    <a:pt x="5916" y="6056"/>
                    <a:pt x="8111" y="5677"/>
                    <a:pt x="10382" y="5677"/>
                  </a:cubicBezTo>
                  <a:cubicBezTo>
                    <a:pt x="11972" y="5677"/>
                    <a:pt x="14015" y="6207"/>
                    <a:pt x="13410" y="8099"/>
                  </a:cubicBezTo>
                  <a:cubicBezTo>
                    <a:pt x="12728" y="10143"/>
                    <a:pt x="10079" y="10446"/>
                    <a:pt x="8717" y="11354"/>
                  </a:cubicBezTo>
                  <a:close/>
                </a:path>
              </a:pathLst>
            </a:custGeom>
            <a:solidFill>
              <a:srgbClr val="F1C9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9" name="任意多边形: 形状 1228"/>
            <p:cNvSpPr/>
            <p:nvPr/>
          </p:nvSpPr>
          <p:spPr>
            <a:xfrm>
              <a:off x="6229553" y="2720238"/>
              <a:ext cx="15139" cy="15139"/>
            </a:xfrm>
            <a:custGeom>
              <a:avLst/>
              <a:gdLst>
                <a:gd name="connsiteX0" fmla="*/ 11884 w 15139"/>
                <a:gd name="connsiteY0" fmla="*/ 12944 h 15139"/>
                <a:gd name="connsiteX1" fmla="*/ 5677 w 15139"/>
                <a:gd name="connsiteY1" fmla="*/ 5677 h 15139"/>
                <a:gd name="connsiteX2" fmla="*/ 12111 w 15139"/>
                <a:gd name="connsiteY2" fmla="*/ 11203 h 15139"/>
                <a:gd name="connsiteX3" fmla="*/ 11884 w 15139"/>
                <a:gd name="connsiteY3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884" y="12944"/>
                  </a:moveTo>
                  <a:cubicBezTo>
                    <a:pt x="5071" y="14079"/>
                    <a:pt x="7494" y="9386"/>
                    <a:pt x="5677" y="5677"/>
                  </a:cubicBezTo>
                  <a:cubicBezTo>
                    <a:pt x="10597" y="6510"/>
                    <a:pt x="10749" y="9386"/>
                    <a:pt x="12111" y="11203"/>
                  </a:cubicBezTo>
                  <a:cubicBezTo>
                    <a:pt x="12035" y="11808"/>
                    <a:pt x="11960" y="12414"/>
                    <a:pt x="11884" y="12944"/>
                  </a:cubicBezTo>
                  <a:close/>
                </a:path>
              </a:pathLst>
            </a:custGeom>
            <a:solidFill>
              <a:srgbClr val="F1C2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0" name="任意多边形: 形状 1229"/>
            <p:cNvSpPr/>
            <p:nvPr/>
          </p:nvSpPr>
          <p:spPr>
            <a:xfrm>
              <a:off x="6241452" y="2769835"/>
              <a:ext cx="15139" cy="15139"/>
            </a:xfrm>
            <a:custGeom>
              <a:avLst/>
              <a:gdLst>
                <a:gd name="connsiteX0" fmla="*/ 10809 w 15139"/>
                <a:gd name="connsiteY0" fmla="*/ 8234 h 15139"/>
                <a:gd name="connsiteX1" fmla="*/ 8084 w 15139"/>
                <a:gd name="connsiteY1" fmla="*/ 11413 h 15139"/>
                <a:gd name="connsiteX2" fmla="*/ 5738 w 15139"/>
                <a:gd name="connsiteY2" fmla="*/ 9521 h 15139"/>
                <a:gd name="connsiteX3" fmla="*/ 7403 w 15139"/>
                <a:gd name="connsiteY3" fmla="*/ 5736 h 15139"/>
                <a:gd name="connsiteX4" fmla="*/ 10809 w 15139"/>
                <a:gd name="connsiteY4" fmla="*/ 82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09" y="8234"/>
                  </a:moveTo>
                  <a:cubicBezTo>
                    <a:pt x="10960" y="10202"/>
                    <a:pt x="9598" y="10959"/>
                    <a:pt x="8084" y="11413"/>
                  </a:cubicBezTo>
                  <a:cubicBezTo>
                    <a:pt x="6570" y="11867"/>
                    <a:pt x="5813" y="10959"/>
                    <a:pt x="5738" y="9521"/>
                  </a:cubicBezTo>
                  <a:cubicBezTo>
                    <a:pt x="5662" y="8007"/>
                    <a:pt x="5359" y="6190"/>
                    <a:pt x="7403" y="5736"/>
                  </a:cubicBezTo>
                  <a:cubicBezTo>
                    <a:pt x="9219" y="5358"/>
                    <a:pt x="10052" y="6872"/>
                    <a:pt x="10809" y="8234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1" name="任意多边形: 形状 1230"/>
            <p:cNvSpPr/>
            <p:nvPr/>
          </p:nvSpPr>
          <p:spPr>
            <a:xfrm>
              <a:off x="6242113" y="2801881"/>
              <a:ext cx="15139" cy="15139"/>
            </a:xfrm>
            <a:custGeom>
              <a:avLst/>
              <a:gdLst>
                <a:gd name="connsiteX0" fmla="*/ 7499 w 15139"/>
                <a:gd name="connsiteY0" fmla="*/ 5709 h 15139"/>
                <a:gd name="connsiteX1" fmla="*/ 10602 w 15139"/>
                <a:gd name="connsiteY1" fmla="*/ 8207 h 15139"/>
                <a:gd name="connsiteX2" fmla="*/ 8483 w 15139"/>
                <a:gd name="connsiteY2" fmla="*/ 10554 h 15139"/>
                <a:gd name="connsiteX3" fmla="*/ 5833 w 15139"/>
                <a:gd name="connsiteY3" fmla="*/ 8283 h 15139"/>
                <a:gd name="connsiteX4" fmla="*/ 7499 w 15139"/>
                <a:gd name="connsiteY4" fmla="*/ 57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9" y="5709"/>
                  </a:moveTo>
                  <a:cubicBezTo>
                    <a:pt x="9391" y="5482"/>
                    <a:pt x="10451" y="6466"/>
                    <a:pt x="10602" y="8207"/>
                  </a:cubicBezTo>
                  <a:cubicBezTo>
                    <a:pt x="10678" y="9570"/>
                    <a:pt x="9997" y="10705"/>
                    <a:pt x="8483" y="10554"/>
                  </a:cubicBezTo>
                  <a:cubicBezTo>
                    <a:pt x="7272" y="10403"/>
                    <a:pt x="6212" y="9570"/>
                    <a:pt x="5833" y="8283"/>
                  </a:cubicBezTo>
                  <a:cubicBezTo>
                    <a:pt x="5379" y="6921"/>
                    <a:pt x="5909" y="5937"/>
                    <a:pt x="7499" y="5709"/>
                  </a:cubicBezTo>
                  <a:close/>
                </a:path>
              </a:pathLst>
            </a:custGeom>
            <a:solidFill>
              <a:srgbClr val="F8E6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2" name="任意多边形: 形状 1231"/>
            <p:cNvSpPr/>
            <p:nvPr/>
          </p:nvSpPr>
          <p:spPr>
            <a:xfrm>
              <a:off x="6261638" y="2831632"/>
              <a:ext cx="15139" cy="15139"/>
            </a:xfrm>
            <a:custGeom>
              <a:avLst/>
              <a:gdLst>
                <a:gd name="connsiteX0" fmla="*/ 10380 w 15139"/>
                <a:gd name="connsiteY0" fmla="*/ 6009 h 15139"/>
                <a:gd name="connsiteX1" fmla="*/ 13483 w 15139"/>
                <a:gd name="connsiteY1" fmla="*/ 8582 h 15139"/>
                <a:gd name="connsiteX2" fmla="*/ 10077 w 15139"/>
                <a:gd name="connsiteY2" fmla="*/ 10702 h 15139"/>
                <a:gd name="connsiteX3" fmla="*/ 6443 w 15139"/>
                <a:gd name="connsiteY3" fmla="*/ 9869 h 15139"/>
                <a:gd name="connsiteX4" fmla="*/ 5762 w 15139"/>
                <a:gd name="connsiteY4" fmla="*/ 8658 h 15139"/>
                <a:gd name="connsiteX5" fmla="*/ 6368 w 15139"/>
                <a:gd name="connsiteY5" fmla="*/ 7977 h 15139"/>
                <a:gd name="connsiteX6" fmla="*/ 6368 w 15139"/>
                <a:gd name="connsiteY6" fmla="*/ 7977 h 15139"/>
                <a:gd name="connsiteX7" fmla="*/ 8260 w 15139"/>
                <a:gd name="connsiteY7" fmla="*/ 6085 h 15139"/>
                <a:gd name="connsiteX8" fmla="*/ 8260 w 15139"/>
                <a:gd name="connsiteY8" fmla="*/ 6085 h 15139"/>
                <a:gd name="connsiteX9" fmla="*/ 10380 w 15139"/>
                <a:gd name="connsiteY9" fmla="*/ 60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0380" y="6009"/>
                  </a:moveTo>
                  <a:cubicBezTo>
                    <a:pt x="11894" y="6312"/>
                    <a:pt x="13786" y="6539"/>
                    <a:pt x="13483" y="8582"/>
                  </a:cubicBezTo>
                  <a:cubicBezTo>
                    <a:pt x="13256" y="10172"/>
                    <a:pt x="11969" y="11232"/>
                    <a:pt x="10077" y="10702"/>
                  </a:cubicBezTo>
                  <a:cubicBezTo>
                    <a:pt x="8866" y="10399"/>
                    <a:pt x="7655" y="10172"/>
                    <a:pt x="6443" y="9869"/>
                  </a:cubicBezTo>
                  <a:cubicBezTo>
                    <a:pt x="5762" y="9491"/>
                    <a:pt x="5535" y="9037"/>
                    <a:pt x="5762" y="8658"/>
                  </a:cubicBezTo>
                  <a:cubicBezTo>
                    <a:pt x="5989" y="8204"/>
                    <a:pt x="6141" y="7977"/>
                    <a:pt x="6368" y="7977"/>
                  </a:cubicBezTo>
                  <a:lnTo>
                    <a:pt x="6368" y="7977"/>
                  </a:lnTo>
                  <a:cubicBezTo>
                    <a:pt x="7125" y="7447"/>
                    <a:pt x="7731" y="6766"/>
                    <a:pt x="8260" y="6085"/>
                  </a:cubicBezTo>
                  <a:lnTo>
                    <a:pt x="8260" y="6085"/>
                  </a:lnTo>
                  <a:cubicBezTo>
                    <a:pt x="9017" y="5555"/>
                    <a:pt x="9698" y="5555"/>
                    <a:pt x="10380" y="6009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3" name="任意多边形: 形状 1232"/>
            <p:cNvSpPr/>
            <p:nvPr/>
          </p:nvSpPr>
          <p:spPr>
            <a:xfrm>
              <a:off x="6243320" y="2786547"/>
              <a:ext cx="15139" cy="15139"/>
            </a:xfrm>
            <a:custGeom>
              <a:avLst/>
              <a:gdLst>
                <a:gd name="connsiteX0" fmla="*/ 11440 w 15139"/>
                <a:gd name="connsiteY0" fmla="*/ 9386 h 15139"/>
                <a:gd name="connsiteX1" fmla="*/ 11364 w 15139"/>
                <a:gd name="connsiteY1" fmla="*/ 11127 h 15139"/>
                <a:gd name="connsiteX2" fmla="*/ 9471 w 15139"/>
                <a:gd name="connsiteY2" fmla="*/ 13171 h 15139"/>
                <a:gd name="connsiteX3" fmla="*/ 9547 w 15139"/>
                <a:gd name="connsiteY3" fmla="*/ 13095 h 15139"/>
                <a:gd name="connsiteX4" fmla="*/ 7806 w 15139"/>
                <a:gd name="connsiteY4" fmla="*/ 5677 h 15139"/>
                <a:gd name="connsiteX5" fmla="*/ 11440 w 15139"/>
                <a:gd name="connsiteY5" fmla="*/ 9386 h 15139"/>
                <a:gd name="connsiteX6" fmla="*/ 11440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440" y="9386"/>
                  </a:moveTo>
                  <a:cubicBezTo>
                    <a:pt x="11440" y="9992"/>
                    <a:pt x="11364" y="10597"/>
                    <a:pt x="11364" y="11127"/>
                  </a:cubicBezTo>
                  <a:cubicBezTo>
                    <a:pt x="11288" y="12338"/>
                    <a:pt x="10077" y="12490"/>
                    <a:pt x="9471" y="13171"/>
                  </a:cubicBezTo>
                  <a:lnTo>
                    <a:pt x="9547" y="13095"/>
                  </a:lnTo>
                  <a:cubicBezTo>
                    <a:pt x="3189" y="11960"/>
                    <a:pt x="6217" y="8705"/>
                    <a:pt x="7806" y="5677"/>
                  </a:cubicBezTo>
                  <a:cubicBezTo>
                    <a:pt x="9017" y="6964"/>
                    <a:pt x="10228" y="8175"/>
                    <a:pt x="11440" y="9386"/>
                  </a:cubicBezTo>
                  <a:lnTo>
                    <a:pt x="11440" y="9386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4" name="任意多边形: 形状 1233"/>
            <p:cNvSpPr/>
            <p:nvPr/>
          </p:nvSpPr>
          <p:spPr>
            <a:xfrm>
              <a:off x="6232540" y="2761860"/>
              <a:ext cx="15139" cy="15139"/>
            </a:xfrm>
            <a:custGeom>
              <a:avLst/>
              <a:gdLst>
                <a:gd name="connsiteX0" fmla="*/ 8291 w 15139"/>
                <a:gd name="connsiteY0" fmla="*/ 10229 h 15139"/>
                <a:gd name="connsiteX1" fmla="*/ 5717 w 15139"/>
                <a:gd name="connsiteY1" fmla="*/ 8110 h 15139"/>
                <a:gd name="connsiteX2" fmla="*/ 7685 w 15139"/>
                <a:gd name="connsiteY2" fmla="*/ 5688 h 15139"/>
                <a:gd name="connsiteX3" fmla="*/ 10335 w 15139"/>
                <a:gd name="connsiteY3" fmla="*/ 7505 h 15139"/>
                <a:gd name="connsiteX4" fmla="*/ 8291 w 15139"/>
                <a:gd name="connsiteY4" fmla="*/ 102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91" y="10229"/>
                  </a:moveTo>
                  <a:cubicBezTo>
                    <a:pt x="6928" y="10154"/>
                    <a:pt x="5944" y="9397"/>
                    <a:pt x="5717" y="8110"/>
                  </a:cubicBezTo>
                  <a:cubicBezTo>
                    <a:pt x="5490" y="6672"/>
                    <a:pt x="6247" y="5688"/>
                    <a:pt x="7685" y="5688"/>
                  </a:cubicBezTo>
                  <a:cubicBezTo>
                    <a:pt x="8972" y="5612"/>
                    <a:pt x="10259" y="5915"/>
                    <a:pt x="10335" y="7505"/>
                  </a:cubicBezTo>
                  <a:cubicBezTo>
                    <a:pt x="10335" y="8791"/>
                    <a:pt x="9577" y="9775"/>
                    <a:pt x="8291" y="10229"/>
                  </a:cubicBezTo>
                  <a:close/>
                </a:path>
              </a:pathLst>
            </a:custGeom>
            <a:solidFill>
              <a:srgbClr val="F5D7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5" name="任意多边形: 形状 1234"/>
            <p:cNvSpPr/>
            <p:nvPr/>
          </p:nvSpPr>
          <p:spPr>
            <a:xfrm>
              <a:off x="6257423" y="2832478"/>
              <a:ext cx="15139" cy="7570"/>
            </a:xfrm>
            <a:custGeom>
              <a:avLst/>
              <a:gdLst>
                <a:gd name="connsiteX0" fmla="*/ 10583 w 15139"/>
                <a:gd name="connsiteY0" fmla="*/ 7132 h 7569"/>
                <a:gd name="connsiteX1" fmla="*/ 10734 w 15139"/>
                <a:gd name="connsiteY1" fmla="*/ 9024 h 7569"/>
                <a:gd name="connsiteX2" fmla="*/ 5814 w 15139"/>
                <a:gd name="connsiteY2" fmla="*/ 7964 h 7569"/>
                <a:gd name="connsiteX3" fmla="*/ 5890 w 15139"/>
                <a:gd name="connsiteY3" fmla="*/ 6375 h 7569"/>
                <a:gd name="connsiteX4" fmla="*/ 1058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83" y="7132"/>
                  </a:moveTo>
                  <a:cubicBezTo>
                    <a:pt x="10659" y="7737"/>
                    <a:pt x="10659" y="8418"/>
                    <a:pt x="10734" y="9024"/>
                  </a:cubicBezTo>
                  <a:cubicBezTo>
                    <a:pt x="8994" y="9100"/>
                    <a:pt x="7101" y="9630"/>
                    <a:pt x="5814" y="7964"/>
                  </a:cubicBezTo>
                  <a:cubicBezTo>
                    <a:pt x="5587" y="7661"/>
                    <a:pt x="5663" y="6678"/>
                    <a:pt x="5890" y="6375"/>
                  </a:cubicBezTo>
                  <a:cubicBezTo>
                    <a:pt x="7707" y="4558"/>
                    <a:pt x="9069" y="6829"/>
                    <a:pt x="10583" y="713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6" name="任意多边形: 形状 1235"/>
            <p:cNvSpPr/>
            <p:nvPr/>
          </p:nvSpPr>
          <p:spPr>
            <a:xfrm>
              <a:off x="6225995" y="28398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797 w 7569"/>
                <a:gd name="connsiteY1" fmla="*/ 1332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9235" y="7418"/>
                    <a:pt x="7418" y="10673"/>
                    <a:pt x="7797" y="13322"/>
                  </a:cubicBezTo>
                  <a:cubicBezTo>
                    <a:pt x="4996" y="11354"/>
                    <a:pt x="6510" y="8175"/>
                    <a:pt x="5677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7" name="任意多边形: 形状 1236"/>
            <p:cNvSpPr/>
            <p:nvPr/>
          </p:nvSpPr>
          <p:spPr>
            <a:xfrm>
              <a:off x="6203459" y="2784421"/>
              <a:ext cx="7570" cy="15139"/>
            </a:xfrm>
            <a:custGeom>
              <a:avLst/>
              <a:gdLst>
                <a:gd name="connsiteX0" fmla="*/ 5807 w 7569"/>
                <a:gd name="connsiteY0" fmla="*/ 9847 h 15139"/>
                <a:gd name="connsiteX1" fmla="*/ 6867 w 7569"/>
                <a:gd name="connsiteY1" fmla="*/ 5683 h 15139"/>
                <a:gd name="connsiteX2" fmla="*/ 7624 w 7569"/>
                <a:gd name="connsiteY2" fmla="*/ 9544 h 15139"/>
                <a:gd name="connsiteX3" fmla="*/ 5807 w 756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07" y="9847"/>
                  </a:moveTo>
                  <a:cubicBezTo>
                    <a:pt x="6186" y="8408"/>
                    <a:pt x="4747" y="5986"/>
                    <a:pt x="6867" y="5683"/>
                  </a:cubicBezTo>
                  <a:cubicBezTo>
                    <a:pt x="8002" y="5532"/>
                    <a:pt x="7397" y="8181"/>
                    <a:pt x="7624" y="9544"/>
                  </a:cubicBezTo>
                  <a:cubicBezTo>
                    <a:pt x="7018" y="9771"/>
                    <a:pt x="6413" y="9847"/>
                    <a:pt x="5807" y="984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8" name="任意多边形: 形状 1237"/>
            <p:cNvSpPr/>
            <p:nvPr/>
          </p:nvSpPr>
          <p:spPr>
            <a:xfrm>
              <a:off x="6264221" y="2830951"/>
              <a:ext cx="7570" cy="7570"/>
            </a:xfrm>
            <a:custGeom>
              <a:avLst/>
              <a:gdLst>
                <a:gd name="connsiteX0" fmla="*/ 7796 w 7569"/>
                <a:gd name="connsiteY0" fmla="*/ 6690 h 7569"/>
                <a:gd name="connsiteX1" fmla="*/ 5677 w 7569"/>
                <a:gd name="connsiteY1" fmla="*/ 6766 h 7569"/>
                <a:gd name="connsiteX2" fmla="*/ 7796 w 7569"/>
                <a:gd name="connsiteY2" fmla="*/ 669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96" y="6690"/>
                  </a:moveTo>
                  <a:cubicBezTo>
                    <a:pt x="7115" y="6690"/>
                    <a:pt x="6358" y="6766"/>
                    <a:pt x="5677" y="6766"/>
                  </a:cubicBezTo>
                  <a:cubicBezTo>
                    <a:pt x="6358" y="5252"/>
                    <a:pt x="7040" y="5403"/>
                    <a:pt x="7796" y="669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9" name="任意多边形: 形状 1238"/>
            <p:cNvSpPr/>
            <p:nvPr/>
          </p:nvSpPr>
          <p:spPr>
            <a:xfrm>
              <a:off x="6262329" y="283204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2" y="6661"/>
                    <a:pt x="6737" y="7342"/>
                    <a:pt x="5677" y="7570"/>
                  </a:cubicBezTo>
                  <a:cubicBezTo>
                    <a:pt x="6358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0" name="任意多边形: 形状 1239"/>
            <p:cNvSpPr/>
            <p:nvPr/>
          </p:nvSpPr>
          <p:spPr>
            <a:xfrm>
              <a:off x="6024948" y="2734765"/>
              <a:ext cx="45417" cy="37848"/>
            </a:xfrm>
            <a:custGeom>
              <a:avLst/>
              <a:gdLst>
                <a:gd name="connsiteX0" fmla="*/ 35955 w 45417"/>
                <a:gd name="connsiteY0" fmla="*/ 13631 h 37847"/>
                <a:gd name="connsiteX1" fmla="*/ 38605 w 45417"/>
                <a:gd name="connsiteY1" fmla="*/ 19611 h 37847"/>
                <a:gd name="connsiteX2" fmla="*/ 45266 w 45417"/>
                <a:gd name="connsiteY2" fmla="*/ 35356 h 37847"/>
                <a:gd name="connsiteX3" fmla="*/ 32246 w 45417"/>
                <a:gd name="connsiteY3" fmla="*/ 32782 h 37847"/>
                <a:gd name="connsiteX4" fmla="*/ 24525 w 45417"/>
                <a:gd name="connsiteY4" fmla="*/ 27862 h 37847"/>
                <a:gd name="connsiteX5" fmla="*/ 23920 w 45417"/>
                <a:gd name="connsiteY5" fmla="*/ 26121 h 37847"/>
                <a:gd name="connsiteX6" fmla="*/ 23163 w 45417"/>
                <a:gd name="connsiteY6" fmla="*/ 26348 h 37847"/>
                <a:gd name="connsiteX7" fmla="*/ 16275 w 45417"/>
                <a:gd name="connsiteY7" fmla="*/ 23774 h 37847"/>
                <a:gd name="connsiteX8" fmla="*/ 16426 w 45417"/>
                <a:gd name="connsiteY8" fmla="*/ 21352 h 37847"/>
                <a:gd name="connsiteX9" fmla="*/ 22482 w 45417"/>
                <a:gd name="connsiteY9" fmla="*/ 14085 h 37847"/>
                <a:gd name="connsiteX10" fmla="*/ 22936 w 45417"/>
                <a:gd name="connsiteY10" fmla="*/ 13404 h 37847"/>
                <a:gd name="connsiteX11" fmla="*/ 23163 w 45417"/>
                <a:gd name="connsiteY11" fmla="*/ 13328 h 37847"/>
                <a:gd name="connsiteX12" fmla="*/ 22558 w 45417"/>
                <a:gd name="connsiteY12" fmla="*/ 14010 h 37847"/>
                <a:gd name="connsiteX13" fmla="*/ 16880 w 45417"/>
                <a:gd name="connsiteY13" fmla="*/ 20444 h 37847"/>
                <a:gd name="connsiteX14" fmla="*/ 5677 w 45417"/>
                <a:gd name="connsiteY14" fmla="*/ 23169 h 37847"/>
                <a:gd name="connsiteX15" fmla="*/ 18394 w 45417"/>
                <a:gd name="connsiteY15" fmla="*/ 6819 h 37847"/>
                <a:gd name="connsiteX16" fmla="*/ 32474 w 45417"/>
                <a:gd name="connsiteY16" fmla="*/ 11512 h 37847"/>
                <a:gd name="connsiteX17" fmla="*/ 32474 w 45417"/>
                <a:gd name="connsiteY17" fmla="*/ 12723 h 37847"/>
                <a:gd name="connsiteX18" fmla="*/ 33382 w 45417"/>
                <a:gd name="connsiteY18" fmla="*/ 17416 h 37847"/>
                <a:gd name="connsiteX19" fmla="*/ 35199 w 45417"/>
                <a:gd name="connsiteY19" fmla="*/ 14388 h 37847"/>
                <a:gd name="connsiteX20" fmla="*/ 35955 w 45417"/>
                <a:gd name="connsiteY20" fmla="*/ 1363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37847">
                  <a:moveTo>
                    <a:pt x="35955" y="13631"/>
                  </a:moveTo>
                  <a:cubicBezTo>
                    <a:pt x="38302" y="14994"/>
                    <a:pt x="40270" y="16508"/>
                    <a:pt x="38605" y="19611"/>
                  </a:cubicBezTo>
                  <a:cubicBezTo>
                    <a:pt x="34593" y="27029"/>
                    <a:pt x="37545" y="32025"/>
                    <a:pt x="45266" y="35356"/>
                  </a:cubicBezTo>
                  <a:cubicBezTo>
                    <a:pt x="38756" y="41487"/>
                    <a:pt x="35577" y="36794"/>
                    <a:pt x="32246" y="32782"/>
                  </a:cubicBezTo>
                  <a:cubicBezTo>
                    <a:pt x="29067" y="32101"/>
                    <a:pt x="26948" y="29754"/>
                    <a:pt x="24525" y="27862"/>
                  </a:cubicBezTo>
                  <a:cubicBezTo>
                    <a:pt x="24147" y="27408"/>
                    <a:pt x="23920" y="26802"/>
                    <a:pt x="23920" y="26121"/>
                  </a:cubicBezTo>
                  <a:cubicBezTo>
                    <a:pt x="23390" y="25440"/>
                    <a:pt x="23239" y="25515"/>
                    <a:pt x="23163" y="26348"/>
                  </a:cubicBezTo>
                  <a:cubicBezTo>
                    <a:pt x="19681" y="28619"/>
                    <a:pt x="17713" y="26802"/>
                    <a:pt x="16275" y="23774"/>
                  </a:cubicBezTo>
                  <a:cubicBezTo>
                    <a:pt x="16047" y="22942"/>
                    <a:pt x="16123" y="22109"/>
                    <a:pt x="16426" y="21352"/>
                  </a:cubicBezTo>
                  <a:cubicBezTo>
                    <a:pt x="19075" y="19460"/>
                    <a:pt x="21195" y="17037"/>
                    <a:pt x="22482" y="14085"/>
                  </a:cubicBezTo>
                  <a:cubicBezTo>
                    <a:pt x="23239" y="13177"/>
                    <a:pt x="22179" y="14388"/>
                    <a:pt x="22936" y="13404"/>
                  </a:cubicBezTo>
                  <a:cubicBezTo>
                    <a:pt x="22936" y="13328"/>
                    <a:pt x="23163" y="13253"/>
                    <a:pt x="23163" y="13328"/>
                  </a:cubicBezTo>
                  <a:cubicBezTo>
                    <a:pt x="22936" y="14539"/>
                    <a:pt x="23087" y="12799"/>
                    <a:pt x="22558" y="14010"/>
                  </a:cubicBezTo>
                  <a:cubicBezTo>
                    <a:pt x="21044" y="16583"/>
                    <a:pt x="19681" y="19157"/>
                    <a:pt x="16880" y="20444"/>
                  </a:cubicBezTo>
                  <a:cubicBezTo>
                    <a:pt x="13625" y="23472"/>
                    <a:pt x="10068" y="24834"/>
                    <a:pt x="5677" y="23169"/>
                  </a:cubicBezTo>
                  <a:cubicBezTo>
                    <a:pt x="5904" y="14691"/>
                    <a:pt x="12566" y="10528"/>
                    <a:pt x="18394" y="6819"/>
                  </a:cubicBezTo>
                  <a:cubicBezTo>
                    <a:pt x="23617" y="3488"/>
                    <a:pt x="28310" y="8181"/>
                    <a:pt x="32474" y="11512"/>
                  </a:cubicBezTo>
                  <a:cubicBezTo>
                    <a:pt x="32474" y="11890"/>
                    <a:pt x="32474" y="12344"/>
                    <a:pt x="32474" y="12723"/>
                  </a:cubicBezTo>
                  <a:cubicBezTo>
                    <a:pt x="32928" y="14312"/>
                    <a:pt x="31035" y="16508"/>
                    <a:pt x="33382" y="17416"/>
                  </a:cubicBezTo>
                  <a:cubicBezTo>
                    <a:pt x="33912" y="17643"/>
                    <a:pt x="34441" y="15372"/>
                    <a:pt x="35199" y="14388"/>
                  </a:cubicBezTo>
                  <a:cubicBezTo>
                    <a:pt x="35350" y="14161"/>
                    <a:pt x="35653" y="13858"/>
                    <a:pt x="35955" y="1363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1" name="任意多边形: 形状 1240"/>
            <p:cNvSpPr/>
            <p:nvPr/>
          </p:nvSpPr>
          <p:spPr>
            <a:xfrm>
              <a:off x="6022415" y="2748472"/>
              <a:ext cx="37848" cy="30278"/>
            </a:xfrm>
            <a:custGeom>
              <a:avLst/>
              <a:gdLst>
                <a:gd name="connsiteX0" fmla="*/ 27058 w 37847"/>
                <a:gd name="connsiteY0" fmla="*/ 13247 h 30278"/>
                <a:gd name="connsiteX1" fmla="*/ 34703 w 37847"/>
                <a:gd name="connsiteY1" fmla="*/ 19000 h 30278"/>
                <a:gd name="connsiteX2" fmla="*/ 34703 w 37847"/>
                <a:gd name="connsiteY2" fmla="*/ 19000 h 30278"/>
                <a:gd name="connsiteX3" fmla="*/ 30843 w 37847"/>
                <a:gd name="connsiteY3" fmla="*/ 20816 h 30278"/>
                <a:gd name="connsiteX4" fmla="*/ 23349 w 37847"/>
                <a:gd name="connsiteY4" fmla="*/ 28310 h 30278"/>
                <a:gd name="connsiteX5" fmla="*/ 21457 w 37847"/>
                <a:gd name="connsiteY5" fmla="*/ 26493 h 30278"/>
                <a:gd name="connsiteX6" fmla="*/ 10027 w 37847"/>
                <a:gd name="connsiteY6" fmla="*/ 19075 h 30278"/>
                <a:gd name="connsiteX7" fmla="*/ 8059 w 37847"/>
                <a:gd name="connsiteY7" fmla="*/ 9462 h 30278"/>
                <a:gd name="connsiteX8" fmla="*/ 19413 w 37847"/>
                <a:gd name="connsiteY8" fmla="*/ 5677 h 30278"/>
                <a:gd name="connsiteX9" fmla="*/ 19943 w 37847"/>
                <a:gd name="connsiteY9" fmla="*/ 6964 h 30278"/>
                <a:gd name="connsiteX10" fmla="*/ 19413 w 37847"/>
                <a:gd name="connsiteY10" fmla="*/ 7645 h 30278"/>
                <a:gd name="connsiteX11" fmla="*/ 19413 w 37847"/>
                <a:gd name="connsiteY11" fmla="*/ 9462 h 30278"/>
                <a:gd name="connsiteX12" fmla="*/ 27058 w 37847"/>
                <a:gd name="connsiteY12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27058" y="13247"/>
                  </a:moveTo>
                  <a:cubicBezTo>
                    <a:pt x="30994" y="13247"/>
                    <a:pt x="33038" y="15972"/>
                    <a:pt x="34703" y="19000"/>
                  </a:cubicBezTo>
                  <a:lnTo>
                    <a:pt x="34703" y="19000"/>
                  </a:lnTo>
                  <a:cubicBezTo>
                    <a:pt x="33644" y="19983"/>
                    <a:pt x="31903" y="19681"/>
                    <a:pt x="30843" y="20816"/>
                  </a:cubicBezTo>
                  <a:cubicBezTo>
                    <a:pt x="28042" y="23011"/>
                    <a:pt x="27134" y="27175"/>
                    <a:pt x="23349" y="28310"/>
                  </a:cubicBezTo>
                  <a:cubicBezTo>
                    <a:pt x="22744" y="27705"/>
                    <a:pt x="22062" y="27099"/>
                    <a:pt x="21457" y="26493"/>
                  </a:cubicBezTo>
                  <a:cubicBezTo>
                    <a:pt x="19640" y="21119"/>
                    <a:pt x="13887" y="21270"/>
                    <a:pt x="10027" y="19075"/>
                  </a:cubicBezTo>
                  <a:cubicBezTo>
                    <a:pt x="4653" y="16123"/>
                    <a:pt x="4577" y="13474"/>
                    <a:pt x="8059" y="9462"/>
                  </a:cubicBezTo>
                  <a:cubicBezTo>
                    <a:pt x="11844" y="8175"/>
                    <a:pt x="15628" y="6888"/>
                    <a:pt x="19413" y="5677"/>
                  </a:cubicBezTo>
                  <a:cubicBezTo>
                    <a:pt x="19943" y="6131"/>
                    <a:pt x="20094" y="6510"/>
                    <a:pt x="19943" y="6964"/>
                  </a:cubicBezTo>
                  <a:cubicBezTo>
                    <a:pt x="19792" y="7418"/>
                    <a:pt x="19640" y="7645"/>
                    <a:pt x="19413" y="7645"/>
                  </a:cubicBezTo>
                  <a:cubicBezTo>
                    <a:pt x="19413" y="8251"/>
                    <a:pt x="19413" y="8856"/>
                    <a:pt x="19413" y="9462"/>
                  </a:cubicBezTo>
                  <a:cubicBezTo>
                    <a:pt x="19867" y="14912"/>
                    <a:pt x="22062" y="16804"/>
                    <a:pt x="27058" y="1324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2" name="任意多边形: 形状 1241"/>
            <p:cNvSpPr/>
            <p:nvPr/>
          </p:nvSpPr>
          <p:spPr>
            <a:xfrm>
              <a:off x="6071652" y="2744053"/>
              <a:ext cx="22709" cy="30278"/>
            </a:xfrm>
            <a:custGeom>
              <a:avLst/>
              <a:gdLst>
                <a:gd name="connsiteX0" fmla="*/ 19605 w 22708"/>
                <a:gd name="connsiteY0" fmla="*/ 25311 h 30278"/>
                <a:gd name="connsiteX1" fmla="*/ 17712 w 22708"/>
                <a:gd name="connsiteY1" fmla="*/ 25236 h 30278"/>
                <a:gd name="connsiteX2" fmla="*/ 5677 w 22708"/>
                <a:gd name="connsiteY2" fmla="*/ 20467 h 30278"/>
                <a:gd name="connsiteX3" fmla="*/ 13852 w 22708"/>
                <a:gd name="connsiteY3" fmla="*/ 6085 h 30278"/>
                <a:gd name="connsiteX4" fmla="*/ 15820 w 22708"/>
                <a:gd name="connsiteY4" fmla="*/ 6009 h 30278"/>
                <a:gd name="connsiteX5" fmla="*/ 17788 w 22708"/>
                <a:gd name="connsiteY5" fmla="*/ 9945 h 30278"/>
                <a:gd name="connsiteX6" fmla="*/ 21497 w 22708"/>
                <a:gd name="connsiteY6" fmla="*/ 11838 h 30278"/>
                <a:gd name="connsiteX7" fmla="*/ 23390 w 22708"/>
                <a:gd name="connsiteY7" fmla="*/ 13805 h 30278"/>
                <a:gd name="connsiteX8" fmla="*/ 19605 w 22708"/>
                <a:gd name="connsiteY8" fmla="*/ 253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605" y="25311"/>
                  </a:moveTo>
                  <a:cubicBezTo>
                    <a:pt x="18999" y="25236"/>
                    <a:pt x="18318" y="25236"/>
                    <a:pt x="17712" y="25236"/>
                  </a:cubicBezTo>
                  <a:cubicBezTo>
                    <a:pt x="14912" y="22359"/>
                    <a:pt x="11808" y="19937"/>
                    <a:pt x="5677" y="20467"/>
                  </a:cubicBezTo>
                  <a:cubicBezTo>
                    <a:pt x="10370" y="15471"/>
                    <a:pt x="11505" y="10475"/>
                    <a:pt x="13852" y="6085"/>
                  </a:cubicBezTo>
                  <a:cubicBezTo>
                    <a:pt x="14458" y="5555"/>
                    <a:pt x="15139" y="5555"/>
                    <a:pt x="15820" y="6009"/>
                  </a:cubicBezTo>
                  <a:cubicBezTo>
                    <a:pt x="17410" y="6842"/>
                    <a:pt x="17637" y="8355"/>
                    <a:pt x="17788" y="9945"/>
                  </a:cubicBezTo>
                  <a:cubicBezTo>
                    <a:pt x="18772" y="11156"/>
                    <a:pt x="20513" y="10778"/>
                    <a:pt x="21497" y="11838"/>
                  </a:cubicBezTo>
                  <a:cubicBezTo>
                    <a:pt x="22103" y="12519"/>
                    <a:pt x="22709" y="13124"/>
                    <a:pt x="23390" y="13805"/>
                  </a:cubicBezTo>
                  <a:cubicBezTo>
                    <a:pt x="23390" y="18120"/>
                    <a:pt x="22557" y="22056"/>
                    <a:pt x="19605" y="25311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3" name="任意多边形: 形状 1242"/>
            <p:cNvSpPr/>
            <p:nvPr/>
          </p:nvSpPr>
          <p:spPr>
            <a:xfrm>
              <a:off x="6087548" y="2729254"/>
              <a:ext cx="15139" cy="15139"/>
            </a:xfrm>
            <a:custGeom>
              <a:avLst/>
              <a:gdLst>
                <a:gd name="connsiteX0" fmla="*/ 5677 w 15139"/>
                <a:gd name="connsiteY0" fmla="*/ 9605 h 15139"/>
                <a:gd name="connsiteX1" fmla="*/ 14155 w 15139"/>
                <a:gd name="connsiteY1" fmla="*/ 5971 h 15139"/>
                <a:gd name="connsiteX2" fmla="*/ 7494 w 15139"/>
                <a:gd name="connsiteY2" fmla="*/ 9832 h 15139"/>
                <a:gd name="connsiteX3" fmla="*/ 5677 w 15139"/>
                <a:gd name="connsiteY3" fmla="*/ 96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605"/>
                  </a:moveTo>
                  <a:cubicBezTo>
                    <a:pt x="6585" y="3549"/>
                    <a:pt x="10749" y="6425"/>
                    <a:pt x="14155" y="5971"/>
                  </a:cubicBezTo>
                  <a:cubicBezTo>
                    <a:pt x="13171" y="10437"/>
                    <a:pt x="9992" y="9377"/>
                    <a:pt x="7494" y="9832"/>
                  </a:cubicBezTo>
                  <a:cubicBezTo>
                    <a:pt x="6888" y="9756"/>
                    <a:pt x="6283" y="9680"/>
                    <a:pt x="5677" y="960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4" name="任意多边形: 形状 1243"/>
            <p:cNvSpPr/>
            <p:nvPr/>
          </p:nvSpPr>
          <p:spPr>
            <a:xfrm>
              <a:off x="6071303" y="2735150"/>
              <a:ext cx="15139" cy="15139"/>
            </a:xfrm>
            <a:custGeom>
              <a:avLst/>
              <a:gdLst>
                <a:gd name="connsiteX0" fmla="*/ 6707 w 15139"/>
                <a:gd name="connsiteY0" fmla="*/ 5677 h 15139"/>
                <a:gd name="connsiteX1" fmla="*/ 9811 w 15139"/>
                <a:gd name="connsiteY1" fmla="*/ 8705 h 15139"/>
                <a:gd name="connsiteX2" fmla="*/ 7086 w 15139"/>
                <a:gd name="connsiteY2" fmla="*/ 10295 h 15139"/>
                <a:gd name="connsiteX3" fmla="*/ 6707 w 15139"/>
                <a:gd name="connsiteY3" fmla="*/ 5677 h 15139"/>
                <a:gd name="connsiteX4" fmla="*/ 670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707" y="5677"/>
                  </a:moveTo>
                  <a:cubicBezTo>
                    <a:pt x="8448" y="5980"/>
                    <a:pt x="10719" y="5829"/>
                    <a:pt x="9811" y="8705"/>
                  </a:cubicBezTo>
                  <a:cubicBezTo>
                    <a:pt x="9432" y="9841"/>
                    <a:pt x="8448" y="10976"/>
                    <a:pt x="7086" y="10295"/>
                  </a:cubicBezTo>
                  <a:cubicBezTo>
                    <a:pt x="4436" y="9008"/>
                    <a:pt x="6253" y="7267"/>
                    <a:pt x="6707" y="5677"/>
                  </a:cubicBezTo>
                  <a:lnTo>
                    <a:pt x="6707" y="5677"/>
                  </a:ln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5" name="任意多边形: 形状 1244"/>
            <p:cNvSpPr/>
            <p:nvPr/>
          </p:nvSpPr>
          <p:spPr>
            <a:xfrm>
              <a:off x="6051356" y="2740600"/>
              <a:ext cx="15139" cy="7570"/>
            </a:xfrm>
            <a:custGeom>
              <a:avLst/>
              <a:gdLst>
                <a:gd name="connsiteX0" fmla="*/ 5914 w 15139"/>
                <a:gd name="connsiteY0" fmla="*/ 5677 h 7569"/>
                <a:gd name="connsiteX1" fmla="*/ 9547 w 15139"/>
                <a:gd name="connsiteY1" fmla="*/ 7797 h 7569"/>
                <a:gd name="connsiteX2" fmla="*/ 9320 w 15139"/>
                <a:gd name="connsiteY2" fmla="*/ 8024 h 7569"/>
                <a:gd name="connsiteX3" fmla="*/ 5686 w 15139"/>
                <a:gd name="connsiteY3" fmla="*/ 6056 h 7569"/>
                <a:gd name="connsiteX4" fmla="*/ 591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914" y="5677"/>
                  </a:moveTo>
                  <a:cubicBezTo>
                    <a:pt x="7428" y="5904"/>
                    <a:pt x="8866" y="6207"/>
                    <a:pt x="9547" y="7797"/>
                  </a:cubicBezTo>
                  <a:lnTo>
                    <a:pt x="9320" y="8024"/>
                  </a:lnTo>
                  <a:cubicBezTo>
                    <a:pt x="7276" y="8856"/>
                    <a:pt x="5535" y="9159"/>
                    <a:pt x="5686" y="6056"/>
                  </a:cubicBezTo>
                  <a:lnTo>
                    <a:pt x="5914" y="5677"/>
                  </a:ln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6" name="任意多边形: 形状 1245"/>
            <p:cNvSpPr/>
            <p:nvPr/>
          </p:nvSpPr>
          <p:spPr>
            <a:xfrm>
              <a:off x="6047581" y="2761795"/>
              <a:ext cx="15139" cy="7570"/>
            </a:xfrm>
            <a:custGeom>
              <a:avLst/>
              <a:gdLst>
                <a:gd name="connsiteX0" fmla="*/ 5677 w 15139"/>
                <a:gd name="connsiteY0" fmla="*/ 7494 h 7569"/>
                <a:gd name="connsiteX1" fmla="*/ 9538 w 15139"/>
                <a:gd name="connsiteY1" fmla="*/ 5677 h 7569"/>
                <a:gd name="connsiteX2" fmla="*/ 5677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494"/>
                  </a:moveTo>
                  <a:cubicBezTo>
                    <a:pt x="6434" y="5828"/>
                    <a:pt x="7948" y="5677"/>
                    <a:pt x="9538" y="5677"/>
                  </a:cubicBezTo>
                  <a:cubicBezTo>
                    <a:pt x="8781" y="7342"/>
                    <a:pt x="7267" y="7494"/>
                    <a:pt x="5677" y="7494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7" name="任意多边形: 形状 1246"/>
            <p:cNvSpPr/>
            <p:nvPr/>
          </p:nvSpPr>
          <p:spPr>
            <a:xfrm>
              <a:off x="6094451" y="2739280"/>
              <a:ext cx="52987" cy="60556"/>
            </a:xfrm>
            <a:custGeom>
              <a:avLst/>
              <a:gdLst>
                <a:gd name="connsiteX0" fmla="*/ 10129 w 52986"/>
                <a:gd name="connsiteY0" fmla="*/ 31977 h 60556"/>
                <a:gd name="connsiteX1" fmla="*/ 6344 w 52986"/>
                <a:gd name="connsiteY1" fmla="*/ 12977 h 60556"/>
                <a:gd name="connsiteX2" fmla="*/ 10885 w 52986"/>
                <a:gd name="connsiteY2" fmla="*/ 5786 h 60556"/>
                <a:gd name="connsiteX3" fmla="*/ 20045 w 52986"/>
                <a:gd name="connsiteY3" fmla="*/ 11463 h 60556"/>
                <a:gd name="connsiteX4" fmla="*/ 23527 w 52986"/>
                <a:gd name="connsiteY4" fmla="*/ 18730 h 60556"/>
                <a:gd name="connsiteX5" fmla="*/ 31551 w 52986"/>
                <a:gd name="connsiteY5" fmla="*/ 8511 h 60556"/>
                <a:gd name="connsiteX6" fmla="*/ 38363 w 52986"/>
                <a:gd name="connsiteY6" fmla="*/ 17973 h 60556"/>
                <a:gd name="connsiteX7" fmla="*/ 37909 w 52986"/>
                <a:gd name="connsiteY7" fmla="*/ 23953 h 60556"/>
                <a:gd name="connsiteX8" fmla="*/ 41164 w 52986"/>
                <a:gd name="connsiteY8" fmla="*/ 26073 h 60556"/>
                <a:gd name="connsiteX9" fmla="*/ 42375 w 52986"/>
                <a:gd name="connsiteY9" fmla="*/ 29782 h 60556"/>
                <a:gd name="connsiteX10" fmla="*/ 35714 w 52986"/>
                <a:gd name="connsiteY10" fmla="*/ 42423 h 60556"/>
                <a:gd name="connsiteX11" fmla="*/ 42072 w 52986"/>
                <a:gd name="connsiteY11" fmla="*/ 44694 h 60556"/>
                <a:gd name="connsiteX12" fmla="*/ 44267 w 52986"/>
                <a:gd name="connsiteY12" fmla="*/ 49084 h 60556"/>
                <a:gd name="connsiteX13" fmla="*/ 48052 w 52986"/>
                <a:gd name="connsiteY13" fmla="*/ 50976 h 60556"/>
                <a:gd name="connsiteX14" fmla="*/ 40483 w 52986"/>
                <a:gd name="connsiteY14" fmla="*/ 54761 h 60556"/>
                <a:gd name="connsiteX15" fmla="*/ 34502 w 52986"/>
                <a:gd name="connsiteY15" fmla="*/ 49841 h 60556"/>
                <a:gd name="connsiteX16" fmla="*/ 18531 w 52986"/>
                <a:gd name="connsiteY16" fmla="*/ 39395 h 60556"/>
                <a:gd name="connsiteX17" fmla="*/ 13005 w 52986"/>
                <a:gd name="connsiteY17" fmla="*/ 35307 h 60556"/>
                <a:gd name="connsiteX18" fmla="*/ 13157 w 52986"/>
                <a:gd name="connsiteY18" fmla="*/ 34399 h 60556"/>
                <a:gd name="connsiteX19" fmla="*/ 13913 w 52986"/>
                <a:gd name="connsiteY19" fmla="*/ 33793 h 60556"/>
                <a:gd name="connsiteX20" fmla="*/ 21786 w 52986"/>
                <a:gd name="connsiteY20" fmla="*/ 32658 h 60556"/>
                <a:gd name="connsiteX21" fmla="*/ 31172 w 52986"/>
                <a:gd name="connsiteY21" fmla="*/ 31522 h 60556"/>
                <a:gd name="connsiteX22" fmla="*/ 29507 w 52986"/>
                <a:gd name="connsiteY22" fmla="*/ 31522 h 60556"/>
                <a:gd name="connsiteX23" fmla="*/ 28901 w 52986"/>
                <a:gd name="connsiteY23" fmla="*/ 32279 h 60556"/>
                <a:gd name="connsiteX24" fmla="*/ 13913 w 52986"/>
                <a:gd name="connsiteY24" fmla="*/ 30009 h 60556"/>
                <a:gd name="connsiteX25" fmla="*/ 10129 w 52986"/>
                <a:gd name="connsiteY25" fmla="*/ 319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986" h="60556">
                  <a:moveTo>
                    <a:pt x="10129" y="31977"/>
                  </a:moveTo>
                  <a:cubicBezTo>
                    <a:pt x="5436" y="26300"/>
                    <a:pt x="6495" y="19563"/>
                    <a:pt x="6344" y="12977"/>
                  </a:cubicBezTo>
                  <a:cubicBezTo>
                    <a:pt x="4376" y="8360"/>
                    <a:pt x="7025" y="6392"/>
                    <a:pt x="10885" y="5786"/>
                  </a:cubicBezTo>
                  <a:cubicBezTo>
                    <a:pt x="15276" y="5029"/>
                    <a:pt x="17774" y="8360"/>
                    <a:pt x="20045" y="11463"/>
                  </a:cubicBezTo>
                  <a:cubicBezTo>
                    <a:pt x="21635" y="13583"/>
                    <a:pt x="19666" y="17443"/>
                    <a:pt x="23527" y="18730"/>
                  </a:cubicBezTo>
                  <a:cubicBezTo>
                    <a:pt x="26630" y="15778"/>
                    <a:pt x="23148" y="7830"/>
                    <a:pt x="31551" y="8511"/>
                  </a:cubicBezTo>
                  <a:cubicBezTo>
                    <a:pt x="38136" y="9041"/>
                    <a:pt x="40709" y="11766"/>
                    <a:pt x="38363" y="17973"/>
                  </a:cubicBezTo>
                  <a:cubicBezTo>
                    <a:pt x="37606" y="19941"/>
                    <a:pt x="33746" y="21606"/>
                    <a:pt x="37909" y="23953"/>
                  </a:cubicBezTo>
                  <a:cubicBezTo>
                    <a:pt x="39120" y="24483"/>
                    <a:pt x="40255" y="25088"/>
                    <a:pt x="41164" y="26073"/>
                  </a:cubicBezTo>
                  <a:cubicBezTo>
                    <a:pt x="41921" y="27208"/>
                    <a:pt x="42299" y="28419"/>
                    <a:pt x="42375" y="29782"/>
                  </a:cubicBezTo>
                  <a:cubicBezTo>
                    <a:pt x="42526" y="35232"/>
                    <a:pt x="38893" y="38714"/>
                    <a:pt x="35714" y="42423"/>
                  </a:cubicBezTo>
                  <a:cubicBezTo>
                    <a:pt x="37076" y="45526"/>
                    <a:pt x="40180" y="43558"/>
                    <a:pt x="42072" y="44694"/>
                  </a:cubicBezTo>
                  <a:cubicBezTo>
                    <a:pt x="43964" y="45602"/>
                    <a:pt x="43283" y="47797"/>
                    <a:pt x="44267" y="49084"/>
                  </a:cubicBezTo>
                  <a:cubicBezTo>
                    <a:pt x="45857" y="49084"/>
                    <a:pt x="47371" y="49311"/>
                    <a:pt x="48052" y="50976"/>
                  </a:cubicBezTo>
                  <a:cubicBezTo>
                    <a:pt x="47674" y="56578"/>
                    <a:pt x="44797" y="57107"/>
                    <a:pt x="40483" y="54761"/>
                  </a:cubicBezTo>
                  <a:cubicBezTo>
                    <a:pt x="40028" y="51203"/>
                    <a:pt x="39120" y="49462"/>
                    <a:pt x="34502" y="49841"/>
                  </a:cubicBezTo>
                  <a:cubicBezTo>
                    <a:pt x="25192" y="50598"/>
                    <a:pt x="21559" y="47721"/>
                    <a:pt x="18531" y="39395"/>
                  </a:cubicBezTo>
                  <a:cubicBezTo>
                    <a:pt x="17547" y="36594"/>
                    <a:pt x="13686" y="38184"/>
                    <a:pt x="13005" y="35307"/>
                  </a:cubicBezTo>
                  <a:cubicBezTo>
                    <a:pt x="12929" y="35005"/>
                    <a:pt x="13005" y="34626"/>
                    <a:pt x="13157" y="34399"/>
                  </a:cubicBezTo>
                  <a:cubicBezTo>
                    <a:pt x="13308" y="34172"/>
                    <a:pt x="13611" y="34020"/>
                    <a:pt x="13913" y="33793"/>
                  </a:cubicBezTo>
                  <a:cubicBezTo>
                    <a:pt x="16260" y="31447"/>
                    <a:pt x="19061" y="31674"/>
                    <a:pt x="21786" y="32658"/>
                  </a:cubicBezTo>
                  <a:cubicBezTo>
                    <a:pt x="24511" y="33642"/>
                    <a:pt x="27084" y="33718"/>
                    <a:pt x="31172" y="31522"/>
                  </a:cubicBezTo>
                  <a:cubicBezTo>
                    <a:pt x="30793" y="31598"/>
                    <a:pt x="28825" y="30463"/>
                    <a:pt x="29507" y="31522"/>
                  </a:cubicBezTo>
                  <a:cubicBezTo>
                    <a:pt x="29809" y="31977"/>
                    <a:pt x="29582" y="32052"/>
                    <a:pt x="28901" y="32279"/>
                  </a:cubicBezTo>
                  <a:cubicBezTo>
                    <a:pt x="23527" y="33869"/>
                    <a:pt x="19212" y="28722"/>
                    <a:pt x="13913" y="30009"/>
                  </a:cubicBezTo>
                  <a:cubicBezTo>
                    <a:pt x="12627" y="30690"/>
                    <a:pt x="11415" y="31371"/>
                    <a:pt x="10129" y="3197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8" name="任意多边形: 形状 1247"/>
            <p:cNvSpPr/>
            <p:nvPr/>
          </p:nvSpPr>
          <p:spPr>
            <a:xfrm>
              <a:off x="6145985" y="2770037"/>
              <a:ext cx="37848" cy="30278"/>
            </a:xfrm>
            <a:custGeom>
              <a:avLst/>
              <a:gdLst>
                <a:gd name="connsiteX0" fmla="*/ 8024 w 37847"/>
                <a:gd name="connsiteY0" fmla="*/ 16435 h 30278"/>
                <a:gd name="connsiteX1" fmla="*/ 8024 w 37847"/>
                <a:gd name="connsiteY1" fmla="*/ 14542 h 30278"/>
                <a:gd name="connsiteX2" fmla="*/ 5677 w 37847"/>
                <a:gd name="connsiteY2" fmla="*/ 10379 h 30278"/>
                <a:gd name="connsiteX3" fmla="*/ 7494 w 37847"/>
                <a:gd name="connsiteY3" fmla="*/ 7200 h 30278"/>
                <a:gd name="connsiteX4" fmla="*/ 13852 w 37847"/>
                <a:gd name="connsiteY4" fmla="*/ 5837 h 30278"/>
                <a:gd name="connsiteX5" fmla="*/ 30657 w 37847"/>
                <a:gd name="connsiteY5" fmla="*/ 9849 h 30278"/>
                <a:gd name="connsiteX6" fmla="*/ 35728 w 37847"/>
                <a:gd name="connsiteY6" fmla="*/ 16283 h 30278"/>
                <a:gd name="connsiteX7" fmla="*/ 28840 w 37847"/>
                <a:gd name="connsiteY7" fmla="*/ 26578 h 30278"/>
                <a:gd name="connsiteX8" fmla="*/ 22254 w 37847"/>
                <a:gd name="connsiteY8" fmla="*/ 25594 h 30278"/>
                <a:gd name="connsiteX9" fmla="*/ 8024 w 37847"/>
                <a:gd name="connsiteY9" fmla="*/ 164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8024" y="16435"/>
                  </a:moveTo>
                  <a:cubicBezTo>
                    <a:pt x="8024" y="15829"/>
                    <a:pt x="8024" y="15148"/>
                    <a:pt x="8024" y="14542"/>
                  </a:cubicBezTo>
                  <a:cubicBezTo>
                    <a:pt x="8781" y="12271"/>
                    <a:pt x="7494" y="11212"/>
                    <a:pt x="5677" y="10379"/>
                  </a:cubicBezTo>
                  <a:cubicBezTo>
                    <a:pt x="5677" y="8941"/>
                    <a:pt x="6434" y="8032"/>
                    <a:pt x="7494" y="7200"/>
                  </a:cubicBezTo>
                  <a:cubicBezTo>
                    <a:pt x="9462" y="5913"/>
                    <a:pt x="11506" y="5383"/>
                    <a:pt x="13852" y="5837"/>
                  </a:cubicBezTo>
                  <a:cubicBezTo>
                    <a:pt x="19605" y="6670"/>
                    <a:pt x="25055" y="8411"/>
                    <a:pt x="30657" y="9849"/>
                  </a:cubicBezTo>
                  <a:cubicBezTo>
                    <a:pt x="34442" y="10757"/>
                    <a:pt x="35955" y="12574"/>
                    <a:pt x="35728" y="16283"/>
                  </a:cubicBezTo>
                  <a:cubicBezTo>
                    <a:pt x="34442" y="20371"/>
                    <a:pt x="32322" y="23853"/>
                    <a:pt x="28840" y="26578"/>
                  </a:cubicBezTo>
                  <a:cubicBezTo>
                    <a:pt x="26418" y="27638"/>
                    <a:pt x="24298" y="26956"/>
                    <a:pt x="22254" y="25594"/>
                  </a:cubicBezTo>
                  <a:cubicBezTo>
                    <a:pt x="18849" y="20371"/>
                    <a:pt x="15215" y="15602"/>
                    <a:pt x="8024" y="1643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9" name="任意多边形: 形状 1248"/>
            <p:cNvSpPr/>
            <p:nvPr/>
          </p:nvSpPr>
          <p:spPr>
            <a:xfrm>
              <a:off x="6146884" y="2779649"/>
              <a:ext cx="22709" cy="22709"/>
            </a:xfrm>
            <a:custGeom>
              <a:avLst/>
              <a:gdLst>
                <a:gd name="connsiteX0" fmla="*/ 7124 w 22708"/>
                <a:gd name="connsiteY0" fmla="*/ 6822 h 22708"/>
                <a:gd name="connsiteX1" fmla="*/ 22339 w 22708"/>
                <a:gd name="connsiteY1" fmla="*/ 14391 h 22708"/>
                <a:gd name="connsiteX2" fmla="*/ 23021 w 22708"/>
                <a:gd name="connsiteY2" fmla="*/ 16359 h 22708"/>
                <a:gd name="connsiteX3" fmla="*/ 21507 w 22708"/>
                <a:gd name="connsiteY3" fmla="*/ 17949 h 22708"/>
                <a:gd name="connsiteX4" fmla="*/ 20447 w 22708"/>
                <a:gd name="connsiteY4" fmla="*/ 18176 h 22708"/>
                <a:gd name="connsiteX5" fmla="*/ 9017 w 22708"/>
                <a:gd name="connsiteY5" fmla="*/ 16284 h 22708"/>
                <a:gd name="connsiteX6" fmla="*/ 6822 w 22708"/>
                <a:gd name="connsiteY6" fmla="*/ 10077 h 22708"/>
                <a:gd name="connsiteX7" fmla="*/ 7124 w 22708"/>
                <a:gd name="connsiteY7" fmla="*/ 6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124" y="6822"/>
                  </a:moveTo>
                  <a:cubicBezTo>
                    <a:pt x="13937" y="4021"/>
                    <a:pt x="18555" y="6292"/>
                    <a:pt x="22339" y="14391"/>
                  </a:cubicBezTo>
                  <a:cubicBezTo>
                    <a:pt x="22869" y="14921"/>
                    <a:pt x="23097" y="15602"/>
                    <a:pt x="23021" y="16359"/>
                  </a:cubicBezTo>
                  <a:cubicBezTo>
                    <a:pt x="22642" y="17041"/>
                    <a:pt x="22188" y="17571"/>
                    <a:pt x="21507" y="17949"/>
                  </a:cubicBezTo>
                  <a:cubicBezTo>
                    <a:pt x="21128" y="18025"/>
                    <a:pt x="20826" y="18100"/>
                    <a:pt x="20447" y="18176"/>
                  </a:cubicBezTo>
                  <a:cubicBezTo>
                    <a:pt x="17268" y="13634"/>
                    <a:pt x="13332" y="14089"/>
                    <a:pt x="9017" y="16284"/>
                  </a:cubicBezTo>
                  <a:cubicBezTo>
                    <a:pt x="8563" y="14164"/>
                    <a:pt x="11969" y="10909"/>
                    <a:pt x="6822" y="10077"/>
                  </a:cubicBezTo>
                  <a:cubicBezTo>
                    <a:pt x="5005" y="9849"/>
                    <a:pt x="5535" y="7806"/>
                    <a:pt x="7124" y="682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0" name="任意多边形: 形状 1249"/>
            <p:cNvSpPr/>
            <p:nvPr/>
          </p:nvSpPr>
          <p:spPr>
            <a:xfrm>
              <a:off x="6129332" y="2783160"/>
              <a:ext cx="22709" cy="22709"/>
            </a:xfrm>
            <a:custGeom>
              <a:avLst/>
              <a:gdLst>
                <a:gd name="connsiteX0" fmla="*/ 5677 w 22708"/>
                <a:gd name="connsiteY0" fmla="*/ 10881 h 22708"/>
                <a:gd name="connsiteX1" fmla="*/ 13247 w 22708"/>
                <a:gd name="connsiteY1" fmla="*/ 7096 h 22708"/>
                <a:gd name="connsiteX2" fmla="*/ 18848 w 22708"/>
                <a:gd name="connsiteY2" fmla="*/ 7096 h 22708"/>
                <a:gd name="connsiteX3" fmla="*/ 17486 w 22708"/>
                <a:gd name="connsiteY3" fmla="*/ 17769 h 22708"/>
                <a:gd name="connsiteX4" fmla="*/ 12717 w 22708"/>
                <a:gd name="connsiteY4" fmla="*/ 14060 h 22708"/>
                <a:gd name="connsiteX5" fmla="*/ 8856 w 22708"/>
                <a:gd name="connsiteY5" fmla="*/ 20040 h 22708"/>
                <a:gd name="connsiteX6" fmla="*/ 5677 w 22708"/>
                <a:gd name="connsiteY6" fmla="*/ 108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0881"/>
                  </a:moveTo>
                  <a:cubicBezTo>
                    <a:pt x="8932" y="11032"/>
                    <a:pt x="11884" y="10654"/>
                    <a:pt x="13247" y="7096"/>
                  </a:cubicBezTo>
                  <a:cubicBezTo>
                    <a:pt x="15139" y="6642"/>
                    <a:pt x="16880" y="4144"/>
                    <a:pt x="18848" y="7096"/>
                  </a:cubicBezTo>
                  <a:cubicBezTo>
                    <a:pt x="20211" y="9140"/>
                    <a:pt x="20059" y="10881"/>
                    <a:pt x="17486" y="17769"/>
                  </a:cubicBezTo>
                  <a:cubicBezTo>
                    <a:pt x="14079" y="18980"/>
                    <a:pt x="16577" y="13076"/>
                    <a:pt x="12717" y="14060"/>
                  </a:cubicBezTo>
                  <a:cubicBezTo>
                    <a:pt x="9083" y="14968"/>
                    <a:pt x="12263" y="18829"/>
                    <a:pt x="8856" y="20040"/>
                  </a:cubicBezTo>
                  <a:cubicBezTo>
                    <a:pt x="7418" y="17164"/>
                    <a:pt x="6131" y="14211"/>
                    <a:pt x="5677" y="108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1" name="任意多边形: 形状 1250"/>
            <p:cNvSpPr/>
            <p:nvPr/>
          </p:nvSpPr>
          <p:spPr>
            <a:xfrm>
              <a:off x="6102687" y="2760970"/>
              <a:ext cx="22709" cy="15139"/>
            </a:xfrm>
            <a:custGeom>
              <a:avLst/>
              <a:gdLst>
                <a:gd name="connsiteX0" fmla="*/ 5677 w 22708"/>
                <a:gd name="connsiteY0" fmla="*/ 8318 h 15139"/>
                <a:gd name="connsiteX1" fmla="*/ 11279 w 22708"/>
                <a:gd name="connsiteY1" fmla="*/ 6577 h 15139"/>
                <a:gd name="connsiteX2" fmla="*/ 16956 w 22708"/>
                <a:gd name="connsiteY2" fmla="*/ 8772 h 15139"/>
                <a:gd name="connsiteX3" fmla="*/ 21876 w 22708"/>
                <a:gd name="connsiteY3" fmla="*/ 6047 h 15139"/>
                <a:gd name="connsiteX4" fmla="*/ 15821 w 22708"/>
                <a:gd name="connsiteY4" fmla="*/ 13465 h 15139"/>
                <a:gd name="connsiteX5" fmla="*/ 5677 w 22708"/>
                <a:gd name="connsiteY5" fmla="*/ 12103 h 15139"/>
                <a:gd name="connsiteX6" fmla="*/ 5677 w 22708"/>
                <a:gd name="connsiteY6" fmla="*/ 83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8318"/>
                  </a:moveTo>
                  <a:cubicBezTo>
                    <a:pt x="5829" y="2187"/>
                    <a:pt x="10294" y="10059"/>
                    <a:pt x="11279" y="6577"/>
                  </a:cubicBezTo>
                  <a:cubicBezTo>
                    <a:pt x="12868" y="7485"/>
                    <a:pt x="15442" y="2792"/>
                    <a:pt x="16956" y="8772"/>
                  </a:cubicBezTo>
                  <a:cubicBezTo>
                    <a:pt x="18091" y="13238"/>
                    <a:pt x="20135" y="7182"/>
                    <a:pt x="21876" y="6047"/>
                  </a:cubicBezTo>
                  <a:cubicBezTo>
                    <a:pt x="22784" y="13844"/>
                    <a:pt x="22709" y="13995"/>
                    <a:pt x="15821" y="13465"/>
                  </a:cubicBezTo>
                  <a:cubicBezTo>
                    <a:pt x="12414" y="13238"/>
                    <a:pt x="9235" y="11497"/>
                    <a:pt x="5677" y="12103"/>
                  </a:cubicBezTo>
                  <a:cubicBezTo>
                    <a:pt x="5753" y="10891"/>
                    <a:pt x="5677" y="9605"/>
                    <a:pt x="5677" y="83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2" name="任意多边形: 形状 1251"/>
            <p:cNvSpPr/>
            <p:nvPr/>
          </p:nvSpPr>
          <p:spPr>
            <a:xfrm>
              <a:off x="6131224" y="2773094"/>
              <a:ext cx="22709" cy="15139"/>
            </a:xfrm>
            <a:custGeom>
              <a:avLst/>
              <a:gdLst>
                <a:gd name="connsiteX0" fmla="*/ 20892 w 22708"/>
                <a:gd name="connsiteY0" fmla="*/ 7625 h 15139"/>
                <a:gd name="connsiteX1" fmla="*/ 22784 w 22708"/>
                <a:gd name="connsiteY1" fmla="*/ 11410 h 15139"/>
                <a:gd name="connsiteX2" fmla="*/ 7570 w 22708"/>
                <a:gd name="connsiteY2" fmla="*/ 15194 h 15139"/>
                <a:gd name="connsiteX3" fmla="*/ 5677 w 22708"/>
                <a:gd name="connsiteY3" fmla="*/ 11410 h 15139"/>
                <a:gd name="connsiteX4" fmla="*/ 20892 w 22708"/>
                <a:gd name="connsiteY4" fmla="*/ 7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7625"/>
                  </a:moveTo>
                  <a:cubicBezTo>
                    <a:pt x="24525" y="7473"/>
                    <a:pt x="23768" y="9366"/>
                    <a:pt x="22784" y="11410"/>
                  </a:cubicBezTo>
                  <a:cubicBezTo>
                    <a:pt x="17410" y="11410"/>
                    <a:pt x="12263" y="12318"/>
                    <a:pt x="7570" y="15194"/>
                  </a:cubicBezTo>
                  <a:cubicBezTo>
                    <a:pt x="5904" y="14437"/>
                    <a:pt x="5677" y="12999"/>
                    <a:pt x="5677" y="11410"/>
                  </a:cubicBezTo>
                  <a:cubicBezTo>
                    <a:pt x="9916" y="6716"/>
                    <a:pt x="14458" y="3386"/>
                    <a:pt x="20892" y="7625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3" name="任意多边形: 形状 1252"/>
            <p:cNvSpPr/>
            <p:nvPr/>
          </p:nvSpPr>
          <p:spPr>
            <a:xfrm>
              <a:off x="6138263" y="2798290"/>
              <a:ext cx="15139" cy="15139"/>
            </a:xfrm>
            <a:custGeom>
              <a:avLst/>
              <a:gdLst>
                <a:gd name="connsiteX0" fmla="*/ 13853 w 15139"/>
                <a:gd name="connsiteY0" fmla="*/ 9073 h 15139"/>
                <a:gd name="connsiteX1" fmla="*/ 11961 w 15139"/>
                <a:gd name="connsiteY1" fmla="*/ 14750 h 15139"/>
                <a:gd name="connsiteX2" fmla="*/ 11128 w 15139"/>
                <a:gd name="connsiteY2" fmla="*/ 14372 h 15139"/>
                <a:gd name="connsiteX3" fmla="*/ 6284 w 15139"/>
                <a:gd name="connsiteY3" fmla="*/ 6954 h 15139"/>
                <a:gd name="connsiteX4" fmla="*/ 13853 w 15139"/>
                <a:gd name="connsiteY4" fmla="*/ 90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53" y="9073"/>
                  </a:moveTo>
                  <a:cubicBezTo>
                    <a:pt x="13778" y="11117"/>
                    <a:pt x="14459" y="13464"/>
                    <a:pt x="11961" y="14750"/>
                  </a:cubicBezTo>
                  <a:cubicBezTo>
                    <a:pt x="11658" y="14599"/>
                    <a:pt x="11280" y="14599"/>
                    <a:pt x="11128" y="14372"/>
                  </a:cubicBezTo>
                  <a:cubicBezTo>
                    <a:pt x="9009" y="12101"/>
                    <a:pt x="3937" y="10436"/>
                    <a:pt x="6284" y="6954"/>
                  </a:cubicBezTo>
                  <a:cubicBezTo>
                    <a:pt x="9009" y="2715"/>
                    <a:pt x="10598" y="10512"/>
                    <a:pt x="13853" y="9073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4" name="任意多边形: 形状 1253"/>
            <p:cNvSpPr/>
            <p:nvPr/>
          </p:nvSpPr>
          <p:spPr>
            <a:xfrm>
              <a:off x="6110257" y="278828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673 w 15139"/>
                <a:gd name="connsiteY1" fmla="*/ 7948 h 7569"/>
                <a:gd name="connsiteX2" fmla="*/ 9613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94" y="6131"/>
                    <a:pt x="10143" y="4693"/>
                    <a:pt x="10673" y="7948"/>
                  </a:cubicBezTo>
                  <a:cubicBezTo>
                    <a:pt x="10749" y="8326"/>
                    <a:pt x="10068" y="9008"/>
                    <a:pt x="9613" y="9159"/>
                  </a:cubicBezTo>
                  <a:cubicBezTo>
                    <a:pt x="6661" y="9916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5" name="任意多边形: 形状 1254"/>
            <p:cNvSpPr/>
            <p:nvPr/>
          </p:nvSpPr>
          <p:spPr>
            <a:xfrm>
              <a:off x="6169299" y="2778749"/>
              <a:ext cx="30278" cy="30278"/>
            </a:xfrm>
            <a:custGeom>
              <a:avLst/>
              <a:gdLst>
                <a:gd name="connsiteX0" fmla="*/ 5677 w 30278"/>
                <a:gd name="connsiteY0" fmla="*/ 17184 h 30278"/>
                <a:gd name="connsiteX1" fmla="*/ 11354 w 30278"/>
                <a:gd name="connsiteY1" fmla="*/ 7722 h 30278"/>
                <a:gd name="connsiteX2" fmla="*/ 12717 w 30278"/>
                <a:gd name="connsiteY2" fmla="*/ 7722 h 30278"/>
                <a:gd name="connsiteX3" fmla="*/ 17335 w 30278"/>
                <a:gd name="connsiteY3" fmla="*/ 8101 h 30278"/>
                <a:gd name="connsiteX4" fmla="*/ 21876 w 30278"/>
                <a:gd name="connsiteY4" fmla="*/ 9614 h 30278"/>
                <a:gd name="connsiteX5" fmla="*/ 23920 w 30278"/>
                <a:gd name="connsiteY5" fmla="*/ 6738 h 30278"/>
                <a:gd name="connsiteX6" fmla="*/ 24677 w 30278"/>
                <a:gd name="connsiteY6" fmla="*/ 5678 h 30278"/>
                <a:gd name="connsiteX7" fmla="*/ 31035 w 30278"/>
                <a:gd name="connsiteY7" fmla="*/ 12340 h 30278"/>
                <a:gd name="connsiteX8" fmla="*/ 26721 w 30278"/>
                <a:gd name="connsiteY8" fmla="*/ 18774 h 30278"/>
                <a:gd name="connsiteX9" fmla="*/ 20211 w 30278"/>
                <a:gd name="connsiteY9" fmla="*/ 22407 h 30278"/>
                <a:gd name="connsiteX10" fmla="*/ 18470 w 30278"/>
                <a:gd name="connsiteY10" fmla="*/ 24678 h 30278"/>
                <a:gd name="connsiteX11" fmla="*/ 13247 w 30278"/>
                <a:gd name="connsiteY11" fmla="*/ 26646 h 30278"/>
                <a:gd name="connsiteX12" fmla="*/ 13398 w 30278"/>
                <a:gd name="connsiteY12" fmla="*/ 25813 h 30278"/>
                <a:gd name="connsiteX13" fmla="*/ 11657 w 30278"/>
                <a:gd name="connsiteY13" fmla="*/ 24526 h 30278"/>
                <a:gd name="connsiteX14" fmla="*/ 9462 w 30278"/>
                <a:gd name="connsiteY14" fmla="*/ 22483 h 30278"/>
                <a:gd name="connsiteX15" fmla="*/ 6056 w 30278"/>
                <a:gd name="connsiteY15" fmla="*/ 18244 h 30278"/>
                <a:gd name="connsiteX16" fmla="*/ 5677 w 30278"/>
                <a:gd name="connsiteY16" fmla="*/ 171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677" y="17184"/>
                  </a:moveTo>
                  <a:cubicBezTo>
                    <a:pt x="5904" y="13021"/>
                    <a:pt x="9159" y="10674"/>
                    <a:pt x="11354" y="7722"/>
                  </a:cubicBezTo>
                  <a:cubicBezTo>
                    <a:pt x="11808" y="7722"/>
                    <a:pt x="12263" y="7722"/>
                    <a:pt x="12717" y="7722"/>
                  </a:cubicBezTo>
                  <a:cubicBezTo>
                    <a:pt x="14307" y="6057"/>
                    <a:pt x="14912" y="12794"/>
                    <a:pt x="17335" y="8101"/>
                  </a:cubicBezTo>
                  <a:cubicBezTo>
                    <a:pt x="18318" y="6284"/>
                    <a:pt x="20286" y="9009"/>
                    <a:pt x="21876" y="9614"/>
                  </a:cubicBezTo>
                  <a:cubicBezTo>
                    <a:pt x="25585" y="11128"/>
                    <a:pt x="22633" y="7419"/>
                    <a:pt x="23920" y="6738"/>
                  </a:cubicBezTo>
                  <a:cubicBezTo>
                    <a:pt x="24147" y="6360"/>
                    <a:pt x="24449" y="6057"/>
                    <a:pt x="24677" y="5678"/>
                  </a:cubicBezTo>
                  <a:cubicBezTo>
                    <a:pt x="29218" y="5603"/>
                    <a:pt x="29672" y="9160"/>
                    <a:pt x="31035" y="12340"/>
                  </a:cubicBezTo>
                  <a:cubicBezTo>
                    <a:pt x="33306" y="17638"/>
                    <a:pt x="29521" y="16957"/>
                    <a:pt x="26721" y="18774"/>
                  </a:cubicBezTo>
                  <a:cubicBezTo>
                    <a:pt x="24677" y="20136"/>
                    <a:pt x="25055" y="25283"/>
                    <a:pt x="20211" y="22407"/>
                  </a:cubicBezTo>
                  <a:cubicBezTo>
                    <a:pt x="20059" y="22331"/>
                    <a:pt x="18470" y="22634"/>
                    <a:pt x="18470" y="24678"/>
                  </a:cubicBezTo>
                  <a:cubicBezTo>
                    <a:pt x="18470" y="28084"/>
                    <a:pt x="17864" y="28084"/>
                    <a:pt x="13247" y="26646"/>
                  </a:cubicBezTo>
                  <a:cubicBezTo>
                    <a:pt x="13247" y="26646"/>
                    <a:pt x="13398" y="25813"/>
                    <a:pt x="13398" y="25813"/>
                  </a:cubicBezTo>
                  <a:cubicBezTo>
                    <a:pt x="13625" y="24299"/>
                    <a:pt x="12112" y="25208"/>
                    <a:pt x="11657" y="24526"/>
                  </a:cubicBezTo>
                  <a:cubicBezTo>
                    <a:pt x="10824" y="23921"/>
                    <a:pt x="10068" y="23240"/>
                    <a:pt x="9462" y="22483"/>
                  </a:cubicBezTo>
                  <a:cubicBezTo>
                    <a:pt x="8251" y="21120"/>
                    <a:pt x="7040" y="19758"/>
                    <a:pt x="6056" y="18244"/>
                  </a:cubicBezTo>
                  <a:cubicBezTo>
                    <a:pt x="5904" y="17941"/>
                    <a:pt x="5753" y="17563"/>
                    <a:pt x="5677" y="17184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6" name="任意多边形: 形状 1255"/>
            <p:cNvSpPr/>
            <p:nvPr/>
          </p:nvSpPr>
          <p:spPr>
            <a:xfrm>
              <a:off x="6152721" y="2788364"/>
              <a:ext cx="30278" cy="22709"/>
            </a:xfrm>
            <a:custGeom>
              <a:avLst/>
              <a:gdLst>
                <a:gd name="connsiteX0" fmla="*/ 27932 w 30278"/>
                <a:gd name="connsiteY0" fmla="*/ 13247 h 22708"/>
                <a:gd name="connsiteX1" fmla="*/ 29824 w 30278"/>
                <a:gd name="connsiteY1" fmla="*/ 15139 h 22708"/>
                <a:gd name="connsiteX2" fmla="*/ 30203 w 30278"/>
                <a:gd name="connsiteY2" fmla="*/ 16426 h 22708"/>
                <a:gd name="connsiteX3" fmla="*/ 29748 w 30278"/>
                <a:gd name="connsiteY3" fmla="*/ 17031 h 22708"/>
                <a:gd name="connsiteX4" fmla="*/ 29748 w 30278"/>
                <a:gd name="connsiteY4" fmla="*/ 17031 h 22708"/>
                <a:gd name="connsiteX5" fmla="*/ 17107 w 30278"/>
                <a:gd name="connsiteY5" fmla="*/ 16426 h 22708"/>
                <a:gd name="connsiteX6" fmla="*/ 5905 w 30278"/>
                <a:gd name="connsiteY6" fmla="*/ 24223 h 22708"/>
                <a:gd name="connsiteX7" fmla="*/ 14609 w 30278"/>
                <a:gd name="connsiteY7" fmla="*/ 9462 h 22708"/>
                <a:gd name="connsiteX8" fmla="*/ 14609 w 30278"/>
                <a:gd name="connsiteY8" fmla="*/ 9462 h 22708"/>
                <a:gd name="connsiteX9" fmla="*/ 16502 w 30278"/>
                <a:gd name="connsiteY9" fmla="*/ 7570 h 22708"/>
                <a:gd name="connsiteX10" fmla="*/ 16502 w 30278"/>
                <a:gd name="connsiteY10" fmla="*/ 5677 h 22708"/>
                <a:gd name="connsiteX11" fmla="*/ 22179 w 30278"/>
                <a:gd name="connsiteY11" fmla="*/ 7570 h 22708"/>
                <a:gd name="connsiteX12" fmla="*/ 22179 w 30278"/>
                <a:gd name="connsiteY12" fmla="*/ 7570 h 22708"/>
                <a:gd name="connsiteX13" fmla="*/ 27932 w 30278"/>
                <a:gd name="connsiteY13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7932" y="13247"/>
                  </a:moveTo>
                  <a:cubicBezTo>
                    <a:pt x="28537" y="13852"/>
                    <a:pt x="29218" y="14534"/>
                    <a:pt x="29824" y="15139"/>
                  </a:cubicBezTo>
                  <a:cubicBezTo>
                    <a:pt x="30278" y="15593"/>
                    <a:pt x="30354" y="15972"/>
                    <a:pt x="30203" y="16426"/>
                  </a:cubicBezTo>
                  <a:cubicBezTo>
                    <a:pt x="30051" y="16880"/>
                    <a:pt x="29900" y="17031"/>
                    <a:pt x="29748" y="17031"/>
                  </a:cubicBezTo>
                  <a:lnTo>
                    <a:pt x="29748" y="17031"/>
                  </a:lnTo>
                  <a:cubicBezTo>
                    <a:pt x="25661" y="16199"/>
                    <a:pt x="21649" y="18016"/>
                    <a:pt x="17107" y="16426"/>
                  </a:cubicBezTo>
                  <a:cubicBezTo>
                    <a:pt x="14761" y="15593"/>
                    <a:pt x="10068" y="21195"/>
                    <a:pt x="5905" y="24223"/>
                  </a:cubicBezTo>
                  <a:cubicBezTo>
                    <a:pt x="4466" y="16502"/>
                    <a:pt x="10144" y="13322"/>
                    <a:pt x="14609" y="9462"/>
                  </a:cubicBezTo>
                  <a:lnTo>
                    <a:pt x="14609" y="9462"/>
                  </a:lnTo>
                  <a:cubicBezTo>
                    <a:pt x="15367" y="8932"/>
                    <a:pt x="15821" y="8175"/>
                    <a:pt x="16502" y="7570"/>
                  </a:cubicBezTo>
                  <a:cubicBezTo>
                    <a:pt x="16502" y="6964"/>
                    <a:pt x="16502" y="6283"/>
                    <a:pt x="16502" y="5677"/>
                  </a:cubicBezTo>
                  <a:cubicBezTo>
                    <a:pt x="18394" y="6434"/>
                    <a:pt x="19984" y="7797"/>
                    <a:pt x="22179" y="7570"/>
                  </a:cubicBezTo>
                  <a:lnTo>
                    <a:pt x="22179" y="7570"/>
                  </a:lnTo>
                  <a:cubicBezTo>
                    <a:pt x="24980" y="8629"/>
                    <a:pt x="24753" y="12641"/>
                    <a:pt x="27932" y="1324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7" name="任意多边形: 形状 1256"/>
            <p:cNvSpPr/>
            <p:nvPr/>
          </p:nvSpPr>
          <p:spPr>
            <a:xfrm>
              <a:off x="6184920" y="2760946"/>
              <a:ext cx="22709" cy="15139"/>
            </a:xfrm>
            <a:custGeom>
              <a:avLst/>
              <a:gdLst>
                <a:gd name="connsiteX0" fmla="*/ 9056 w 22708"/>
                <a:gd name="connsiteY0" fmla="*/ 6450 h 15139"/>
                <a:gd name="connsiteX1" fmla="*/ 22378 w 22708"/>
                <a:gd name="connsiteY1" fmla="*/ 12128 h 15139"/>
                <a:gd name="connsiteX2" fmla="*/ 20486 w 22708"/>
                <a:gd name="connsiteY2" fmla="*/ 14020 h 15139"/>
                <a:gd name="connsiteX3" fmla="*/ 20486 w 22708"/>
                <a:gd name="connsiteY3" fmla="*/ 14020 h 15139"/>
                <a:gd name="connsiteX4" fmla="*/ 16701 w 22708"/>
                <a:gd name="connsiteY4" fmla="*/ 14020 h 15139"/>
                <a:gd name="connsiteX5" fmla="*/ 16701 w 22708"/>
                <a:gd name="connsiteY5" fmla="*/ 14020 h 15139"/>
                <a:gd name="connsiteX6" fmla="*/ 10948 w 22708"/>
                <a:gd name="connsiteY6" fmla="*/ 14020 h 15139"/>
                <a:gd name="connsiteX7" fmla="*/ 9737 w 22708"/>
                <a:gd name="connsiteY7" fmla="*/ 13944 h 15139"/>
                <a:gd name="connsiteX8" fmla="*/ 7466 w 22708"/>
                <a:gd name="connsiteY8" fmla="*/ 13112 h 15139"/>
                <a:gd name="connsiteX9" fmla="*/ 5953 w 22708"/>
                <a:gd name="connsiteY9" fmla="*/ 11295 h 15139"/>
                <a:gd name="connsiteX10" fmla="*/ 6028 w 22708"/>
                <a:gd name="connsiteY10" fmla="*/ 7662 h 15139"/>
                <a:gd name="connsiteX11" fmla="*/ 9056 w 22708"/>
                <a:gd name="connsiteY11" fmla="*/ 64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9056" y="6450"/>
                  </a:moveTo>
                  <a:cubicBezTo>
                    <a:pt x="14733" y="5466"/>
                    <a:pt x="20562" y="4028"/>
                    <a:pt x="22378" y="12128"/>
                  </a:cubicBezTo>
                  <a:cubicBezTo>
                    <a:pt x="21697" y="12733"/>
                    <a:pt x="21092" y="13414"/>
                    <a:pt x="20486" y="14020"/>
                  </a:cubicBezTo>
                  <a:lnTo>
                    <a:pt x="20486" y="14020"/>
                  </a:lnTo>
                  <a:cubicBezTo>
                    <a:pt x="19199" y="15080"/>
                    <a:pt x="17988" y="15080"/>
                    <a:pt x="16701" y="14020"/>
                  </a:cubicBezTo>
                  <a:lnTo>
                    <a:pt x="16701" y="14020"/>
                  </a:lnTo>
                  <a:cubicBezTo>
                    <a:pt x="14809" y="10614"/>
                    <a:pt x="12916" y="13641"/>
                    <a:pt x="10948" y="14020"/>
                  </a:cubicBezTo>
                  <a:cubicBezTo>
                    <a:pt x="10570" y="14020"/>
                    <a:pt x="10191" y="13944"/>
                    <a:pt x="9737" y="13944"/>
                  </a:cubicBezTo>
                  <a:cubicBezTo>
                    <a:pt x="8980" y="13793"/>
                    <a:pt x="8223" y="13490"/>
                    <a:pt x="7466" y="13112"/>
                  </a:cubicBezTo>
                  <a:cubicBezTo>
                    <a:pt x="6785" y="12657"/>
                    <a:pt x="6255" y="11976"/>
                    <a:pt x="5953" y="11295"/>
                  </a:cubicBezTo>
                  <a:cubicBezTo>
                    <a:pt x="5574" y="10084"/>
                    <a:pt x="5574" y="8873"/>
                    <a:pt x="6028" y="7662"/>
                  </a:cubicBezTo>
                  <a:cubicBezTo>
                    <a:pt x="6785" y="6677"/>
                    <a:pt x="7542" y="5845"/>
                    <a:pt x="9056" y="6450"/>
                  </a:cubicBezTo>
                  <a:close/>
                </a:path>
              </a:pathLst>
            </a:custGeom>
            <a:solidFill>
              <a:srgbClr val="ECB2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8" name="任意多边形: 形状 1257"/>
            <p:cNvSpPr/>
            <p:nvPr/>
          </p:nvSpPr>
          <p:spPr>
            <a:xfrm>
              <a:off x="6179057" y="2766401"/>
              <a:ext cx="15139" cy="22709"/>
            </a:xfrm>
            <a:custGeom>
              <a:avLst/>
              <a:gdLst>
                <a:gd name="connsiteX0" fmla="*/ 13026 w 15139"/>
                <a:gd name="connsiteY0" fmla="*/ 6748 h 22708"/>
                <a:gd name="connsiteX1" fmla="*/ 14919 w 15139"/>
                <a:gd name="connsiteY1" fmla="*/ 6824 h 22708"/>
                <a:gd name="connsiteX2" fmla="*/ 16811 w 15139"/>
                <a:gd name="connsiteY2" fmla="*/ 8716 h 22708"/>
                <a:gd name="connsiteX3" fmla="*/ 16811 w 15139"/>
                <a:gd name="connsiteY3" fmla="*/ 8716 h 22708"/>
                <a:gd name="connsiteX4" fmla="*/ 14919 w 15139"/>
                <a:gd name="connsiteY4" fmla="*/ 18178 h 22708"/>
                <a:gd name="connsiteX5" fmla="*/ 14919 w 15139"/>
                <a:gd name="connsiteY5" fmla="*/ 18178 h 22708"/>
                <a:gd name="connsiteX6" fmla="*/ 6744 w 15139"/>
                <a:gd name="connsiteY6" fmla="*/ 15907 h 22708"/>
                <a:gd name="connsiteX7" fmla="*/ 5759 w 15139"/>
                <a:gd name="connsiteY7" fmla="*/ 13182 h 22708"/>
                <a:gd name="connsiteX8" fmla="*/ 5835 w 15139"/>
                <a:gd name="connsiteY8" fmla="*/ 10306 h 22708"/>
                <a:gd name="connsiteX9" fmla="*/ 9166 w 15139"/>
                <a:gd name="connsiteY9" fmla="*/ 5916 h 22708"/>
                <a:gd name="connsiteX10" fmla="*/ 13026 w 15139"/>
                <a:gd name="connsiteY10" fmla="*/ 6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3026" y="6748"/>
                  </a:moveTo>
                  <a:cubicBezTo>
                    <a:pt x="13632" y="6748"/>
                    <a:pt x="14237" y="6748"/>
                    <a:pt x="14919" y="6824"/>
                  </a:cubicBezTo>
                  <a:cubicBezTo>
                    <a:pt x="15524" y="7505"/>
                    <a:pt x="16130" y="8111"/>
                    <a:pt x="16811" y="8716"/>
                  </a:cubicBezTo>
                  <a:lnTo>
                    <a:pt x="16811" y="8716"/>
                  </a:lnTo>
                  <a:cubicBezTo>
                    <a:pt x="14919" y="11668"/>
                    <a:pt x="14691" y="14848"/>
                    <a:pt x="14919" y="18178"/>
                  </a:cubicBezTo>
                  <a:lnTo>
                    <a:pt x="14919" y="18178"/>
                  </a:lnTo>
                  <a:cubicBezTo>
                    <a:pt x="11134" y="20979"/>
                    <a:pt x="8787" y="19011"/>
                    <a:pt x="6744" y="15907"/>
                  </a:cubicBezTo>
                  <a:cubicBezTo>
                    <a:pt x="6289" y="15075"/>
                    <a:pt x="5987" y="14166"/>
                    <a:pt x="5759" y="13182"/>
                  </a:cubicBezTo>
                  <a:cubicBezTo>
                    <a:pt x="5608" y="12198"/>
                    <a:pt x="5684" y="11290"/>
                    <a:pt x="5835" y="10306"/>
                  </a:cubicBezTo>
                  <a:cubicBezTo>
                    <a:pt x="6365" y="8414"/>
                    <a:pt x="7425" y="6900"/>
                    <a:pt x="9166" y="5916"/>
                  </a:cubicBezTo>
                  <a:cubicBezTo>
                    <a:pt x="10604" y="5461"/>
                    <a:pt x="11891" y="5613"/>
                    <a:pt x="13026" y="674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9" name="任意多边形: 形状 1258"/>
            <p:cNvSpPr/>
            <p:nvPr/>
          </p:nvSpPr>
          <p:spPr>
            <a:xfrm>
              <a:off x="6077175" y="2865780"/>
              <a:ext cx="52987" cy="60556"/>
            </a:xfrm>
            <a:custGeom>
              <a:avLst/>
              <a:gdLst>
                <a:gd name="connsiteX0" fmla="*/ 8329 w 52986"/>
                <a:gd name="connsiteY0" fmla="*/ 21441 h 60556"/>
                <a:gd name="connsiteX1" fmla="*/ 8253 w 52986"/>
                <a:gd name="connsiteY1" fmla="*/ 8044 h 60556"/>
                <a:gd name="connsiteX2" fmla="*/ 11130 w 52986"/>
                <a:gd name="connsiteY2" fmla="*/ 14024 h 60556"/>
                <a:gd name="connsiteX3" fmla="*/ 10449 w 52986"/>
                <a:gd name="connsiteY3" fmla="*/ 15689 h 60556"/>
                <a:gd name="connsiteX4" fmla="*/ 11281 w 52986"/>
                <a:gd name="connsiteY4" fmla="*/ 14099 h 60556"/>
                <a:gd name="connsiteX5" fmla="*/ 15898 w 52986"/>
                <a:gd name="connsiteY5" fmla="*/ 5773 h 60556"/>
                <a:gd name="connsiteX6" fmla="*/ 22105 w 52986"/>
                <a:gd name="connsiteY6" fmla="*/ 9330 h 60556"/>
                <a:gd name="connsiteX7" fmla="*/ 21727 w 52986"/>
                <a:gd name="connsiteY7" fmla="*/ 15386 h 60556"/>
                <a:gd name="connsiteX8" fmla="*/ 24755 w 52986"/>
                <a:gd name="connsiteY8" fmla="*/ 18187 h 60556"/>
                <a:gd name="connsiteX9" fmla="*/ 33838 w 52986"/>
                <a:gd name="connsiteY9" fmla="*/ 17960 h 60556"/>
                <a:gd name="connsiteX10" fmla="*/ 38153 w 52986"/>
                <a:gd name="connsiteY10" fmla="*/ 25226 h 60556"/>
                <a:gd name="connsiteX11" fmla="*/ 46404 w 52986"/>
                <a:gd name="connsiteY11" fmla="*/ 26816 h 60556"/>
                <a:gd name="connsiteX12" fmla="*/ 52838 w 52986"/>
                <a:gd name="connsiteY12" fmla="*/ 25832 h 60556"/>
                <a:gd name="connsiteX13" fmla="*/ 53216 w 52986"/>
                <a:gd name="connsiteY13" fmla="*/ 33629 h 60556"/>
                <a:gd name="connsiteX14" fmla="*/ 40802 w 52986"/>
                <a:gd name="connsiteY14" fmla="*/ 42182 h 60556"/>
                <a:gd name="connsiteX15" fmla="*/ 36564 w 52986"/>
                <a:gd name="connsiteY15" fmla="*/ 39306 h 60556"/>
                <a:gd name="connsiteX16" fmla="*/ 34898 w 52986"/>
                <a:gd name="connsiteY16" fmla="*/ 47632 h 60556"/>
                <a:gd name="connsiteX17" fmla="*/ 34974 w 52986"/>
                <a:gd name="connsiteY17" fmla="*/ 53764 h 60556"/>
                <a:gd name="connsiteX18" fmla="*/ 17034 w 52986"/>
                <a:gd name="connsiteY18" fmla="*/ 50736 h 60556"/>
                <a:gd name="connsiteX19" fmla="*/ 17942 w 52986"/>
                <a:gd name="connsiteY19" fmla="*/ 48162 h 60556"/>
                <a:gd name="connsiteX20" fmla="*/ 17942 w 52986"/>
                <a:gd name="connsiteY20" fmla="*/ 46194 h 60556"/>
                <a:gd name="connsiteX21" fmla="*/ 12038 w 52986"/>
                <a:gd name="connsiteY21" fmla="*/ 29238 h 60556"/>
                <a:gd name="connsiteX22" fmla="*/ 8329 w 52986"/>
                <a:gd name="connsiteY22" fmla="*/ 21441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8329" y="21441"/>
                  </a:moveTo>
                  <a:cubicBezTo>
                    <a:pt x="5907" y="16976"/>
                    <a:pt x="3863" y="12510"/>
                    <a:pt x="8253" y="8044"/>
                  </a:cubicBezTo>
                  <a:cubicBezTo>
                    <a:pt x="13022" y="8195"/>
                    <a:pt x="10373" y="11904"/>
                    <a:pt x="11130" y="14024"/>
                  </a:cubicBezTo>
                  <a:cubicBezTo>
                    <a:pt x="10978" y="14553"/>
                    <a:pt x="10675" y="15083"/>
                    <a:pt x="10449" y="15689"/>
                  </a:cubicBezTo>
                  <a:cubicBezTo>
                    <a:pt x="10827" y="15235"/>
                    <a:pt x="11054" y="14705"/>
                    <a:pt x="11281" y="14099"/>
                  </a:cubicBezTo>
                  <a:cubicBezTo>
                    <a:pt x="12341" y="11071"/>
                    <a:pt x="13249" y="7968"/>
                    <a:pt x="15898" y="5773"/>
                  </a:cubicBezTo>
                  <a:cubicBezTo>
                    <a:pt x="18926" y="5243"/>
                    <a:pt x="20667" y="6984"/>
                    <a:pt x="22105" y="9330"/>
                  </a:cubicBezTo>
                  <a:cubicBezTo>
                    <a:pt x="22863" y="11450"/>
                    <a:pt x="21197" y="13342"/>
                    <a:pt x="21727" y="15386"/>
                  </a:cubicBezTo>
                  <a:cubicBezTo>
                    <a:pt x="22333" y="16748"/>
                    <a:pt x="23392" y="17657"/>
                    <a:pt x="24755" y="18187"/>
                  </a:cubicBezTo>
                  <a:cubicBezTo>
                    <a:pt x="27858" y="19549"/>
                    <a:pt x="30735" y="15840"/>
                    <a:pt x="33838" y="17960"/>
                  </a:cubicBezTo>
                  <a:cubicBezTo>
                    <a:pt x="36109" y="19928"/>
                    <a:pt x="36639" y="22880"/>
                    <a:pt x="38153" y="25226"/>
                  </a:cubicBezTo>
                  <a:cubicBezTo>
                    <a:pt x="40273" y="28557"/>
                    <a:pt x="42770" y="30601"/>
                    <a:pt x="46404" y="26816"/>
                  </a:cubicBezTo>
                  <a:cubicBezTo>
                    <a:pt x="48296" y="24848"/>
                    <a:pt x="50340" y="23334"/>
                    <a:pt x="52838" y="25832"/>
                  </a:cubicBezTo>
                  <a:cubicBezTo>
                    <a:pt x="55184" y="28254"/>
                    <a:pt x="54882" y="30903"/>
                    <a:pt x="53216" y="33629"/>
                  </a:cubicBezTo>
                  <a:cubicBezTo>
                    <a:pt x="50264" y="38170"/>
                    <a:pt x="45798" y="40517"/>
                    <a:pt x="40802" y="42182"/>
                  </a:cubicBezTo>
                  <a:cubicBezTo>
                    <a:pt x="39288" y="41425"/>
                    <a:pt x="37850" y="40441"/>
                    <a:pt x="36564" y="39306"/>
                  </a:cubicBezTo>
                  <a:cubicBezTo>
                    <a:pt x="31113" y="41122"/>
                    <a:pt x="34368" y="44680"/>
                    <a:pt x="34898" y="47632"/>
                  </a:cubicBezTo>
                  <a:cubicBezTo>
                    <a:pt x="35731" y="49676"/>
                    <a:pt x="36942" y="51720"/>
                    <a:pt x="34974" y="53764"/>
                  </a:cubicBezTo>
                  <a:cubicBezTo>
                    <a:pt x="27934" y="58987"/>
                    <a:pt x="23014" y="51795"/>
                    <a:pt x="17034" y="50736"/>
                  </a:cubicBezTo>
                  <a:cubicBezTo>
                    <a:pt x="17337" y="49903"/>
                    <a:pt x="17640" y="48995"/>
                    <a:pt x="17942" y="48162"/>
                  </a:cubicBezTo>
                  <a:cubicBezTo>
                    <a:pt x="17867" y="47481"/>
                    <a:pt x="21273" y="46875"/>
                    <a:pt x="17942" y="46194"/>
                  </a:cubicBezTo>
                  <a:cubicBezTo>
                    <a:pt x="14158" y="41198"/>
                    <a:pt x="11963" y="35596"/>
                    <a:pt x="12038" y="29238"/>
                  </a:cubicBezTo>
                  <a:cubicBezTo>
                    <a:pt x="12341" y="25832"/>
                    <a:pt x="11811" y="22955"/>
                    <a:pt x="8329" y="21441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0" name="任意多边形: 形状 1259"/>
            <p:cNvSpPr/>
            <p:nvPr/>
          </p:nvSpPr>
          <p:spPr>
            <a:xfrm>
              <a:off x="6104655" y="2877230"/>
              <a:ext cx="60556" cy="45417"/>
            </a:xfrm>
            <a:custGeom>
              <a:avLst/>
              <a:gdLst>
                <a:gd name="connsiteX0" fmla="*/ 7570 w 60556"/>
                <a:gd name="connsiteY0" fmla="*/ 42162 h 45417"/>
                <a:gd name="connsiteX1" fmla="*/ 5677 w 60556"/>
                <a:gd name="connsiteY1" fmla="*/ 36637 h 45417"/>
                <a:gd name="connsiteX2" fmla="*/ 7645 w 60556"/>
                <a:gd name="connsiteY2" fmla="*/ 35425 h 45417"/>
                <a:gd name="connsiteX3" fmla="*/ 8780 w 60556"/>
                <a:gd name="connsiteY3" fmla="*/ 35350 h 45417"/>
                <a:gd name="connsiteX4" fmla="*/ 9840 w 60556"/>
                <a:gd name="connsiteY4" fmla="*/ 35425 h 45417"/>
                <a:gd name="connsiteX5" fmla="*/ 12263 w 60556"/>
                <a:gd name="connsiteY5" fmla="*/ 34290 h 45417"/>
                <a:gd name="connsiteX6" fmla="*/ 13398 w 60556"/>
                <a:gd name="connsiteY6" fmla="*/ 28991 h 45417"/>
                <a:gd name="connsiteX7" fmla="*/ 14231 w 60556"/>
                <a:gd name="connsiteY7" fmla="*/ 29294 h 45417"/>
                <a:gd name="connsiteX8" fmla="*/ 25434 w 60556"/>
                <a:gd name="connsiteY8" fmla="*/ 17788 h 45417"/>
                <a:gd name="connsiteX9" fmla="*/ 23920 w 60556"/>
                <a:gd name="connsiteY9" fmla="*/ 14760 h 45417"/>
                <a:gd name="connsiteX10" fmla="*/ 21876 w 60556"/>
                <a:gd name="connsiteY10" fmla="*/ 14760 h 45417"/>
                <a:gd name="connsiteX11" fmla="*/ 15517 w 60556"/>
                <a:gd name="connsiteY11" fmla="*/ 20740 h 45417"/>
                <a:gd name="connsiteX12" fmla="*/ 8099 w 60556"/>
                <a:gd name="connsiteY12" fmla="*/ 14231 h 45417"/>
                <a:gd name="connsiteX13" fmla="*/ 5753 w 60556"/>
                <a:gd name="connsiteY13" fmla="*/ 6131 h 45417"/>
                <a:gd name="connsiteX14" fmla="*/ 6964 w 60556"/>
                <a:gd name="connsiteY14" fmla="*/ 5677 h 45417"/>
                <a:gd name="connsiteX15" fmla="*/ 22481 w 60556"/>
                <a:gd name="connsiteY15" fmla="*/ 8478 h 45417"/>
                <a:gd name="connsiteX16" fmla="*/ 32927 w 60556"/>
                <a:gd name="connsiteY16" fmla="*/ 6207 h 45417"/>
                <a:gd name="connsiteX17" fmla="*/ 34139 w 60556"/>
                <a:gd name="connsiteY17" fmla="*/ 11051 h 45417"/>
                <a:gd name="connsiteX18" fmla="*/ 36031 w 60556"/>
                <a:gd name="connsiteY18" fmla="*/ 21119 h 45417"/>
                <a:gd name="connsiteX19" fmla="*/ 39740 w 60556"/>
                <a:gd name="connsiteY19" fmla="*/ 24601 h 45417"/>
                <a:gd name="connsiteX20" fmla="*/ 40194 w 60556"/>
                <a:gd name="connsiteY20" fmla="*/ 20513 h 45417"/>
                <a:gd name="connsiteX21" fmla="*/ 41178 w 60556"/>
                <a:gd name="connsiteY21" fmla="*/ 13322 h 45417"/>
                <a:gd name="connsiteX22" fmla="*/ 42465 w 60556"/>
                <a:gd name="connsiteY22" fmla="*/ 11354 h 45417"/>
                <a:gd name="connsiteX23" fmla="*/ 44433 w 60556"/>
                <a:gd name="connsiteY23" fmla="*/ 8553 h 45417"/>
                <a:gd name="connsiteX24" fmla="*/ 46250 w 60556"/>
                <a:gd name="connsiteY24" fmla="*/ 7342 h 45417"/>
                <a:gd name="connsiteX25" fmla="*/ 49353 w 60556"/>
                <a:gd name="connsiteY25" fmla="*/ 8175 h 45417"/>
                <a:gd name="connsiteX26" fmla="*/ 49353 w 60556"/>
                <a:gd name="connsiteY26" fmla="*/ 8175 h 45417"/>
                <a:gd name="connsiteX27" fmla="*/ 53138 w 60556"/>
                <a:gd name="connsiteY27" fmla="*/ 10067 h 45417"/>
                <a:gd name="connsiteX28" fmla="*/ 55030 w 60556"/>
                <a:gd name="connsiteY28" fmla="*/ 10067 h 45417"/>
                <a:gd name="connsiteX29" fmla="*/ 56998 w 60556"/>
                <a:gd name="connsiteY29" fmla="*/ 11960 h 45417"/>
                <a:gd name="connsiteX30" fmla="*/ 58815 w 60556"/>
                <a:gd name="connsiteY30" fmla="*/ 13928 h 45417"/>
                <a:gd name="connsiteX31" fmla="*/ 51245 w 60556"/>
                <a:gd name="connsiteY31" fmla="*/ 17561 h 45417"/>
                <a:gd name="connsiteX32" fmla="*/ 50867 w 60556"/>
                <a:gd name="connsiteY32" fmla="*/ 17259 h 45417"/>
                <a:gd name="connsiteX33" fmla="*/ 51170 w 60556"/>
                <a:gd name="connsiteY33" fmla="*/ 17561 h 45417"/>
                <a:gd name="connsiteX34" fmla="*/ 49202 w 60556"/>
                <a:gd name="connsiteY34" fmla="*/ 25131 h 45417"/>
                <a:gd name="connsiteX35" fmla="*/ 45417 w 60556"/>
                <a:gd name="connsiteY35" fmla="*/ 30884 h 45417"/>
                <a:gd name="connsiteX36" fmla="*/ 39816 w 60556"/>
                <a:gd name="connsiteY36" fmla="*/ 34820 h 45417"/>
                <a:gd name="connsiteX37" fmla="*/ 36031 w 60556"/>
                <a:gd name="connsiteY37" fmla="*/ 36788 h 45417"/>
                <a:gd name="connsiteX38" fmla="*/ 33685 w 60556"/>
                <a:gd name="connsiteY38" fmla="*/ 36031 h 45417"/>
                <a:gd name="connsiteX39" fmla="*/ 36031 w 60556"/>
                <a:gd name="connsiteY39" fmla="*/ 36788 h 45417"/>
                <a:gd name="connsiteX40" fmla="*/ 26569 w 60556"/>
                <a:gd name="connsiteY40" fmla="*/ 44433 h 45417"/>
                <a:gd name="connsiteX41" fmla="*/ 24525 w 60556"/>
                <a:gd name="connsiteY41" fmla="*/ 42919 h 45417"/>
                <a:gd name="connsiteX42" fmla="*/ 26569 w 60556"/>
                <a:gd name="connsiteY42" fmla="*/ 44433 h 45417"/>
                <a:gd name="connsiteX43" fmla="*/ 20892 w 60556"/>
                <a:gd name="connsiteY43" fmla="*/ 46174 h 45417"/>
                <a:gd name="connsiteX44" fmla="*/ 15139 w 60556"/>
                <a:gd name="connsiteY44" fmla="*/ 46326 h 45417"/>
                <a:gd name="connsiteX45" fmla="*/ 7570 w 60556"/>
                <a:gd name="connsiteY45" fmla="*/ 421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556" h="45417">
                  <a:moveTo>
                    <a:pt x="7570" y="42162"/>
                  </a:moveTo>
                  <a:cubicBezTo>
                    <a:pt x="7796" y="40043"/>
                    <a:pt x="6434" y="38377"/>
                    <a:pt x="5677" y="36637"/>
                  </a:cubicBezTo>
                  <a:cubicBezTo>
                    <a:pt x="6207" y="36031"/>
                    <a:pt x="6812" y="35652"/>
                    <a:pt x="7645" y="35425"/>
                  </a:cubicBezTo>
                  <a:cubicBezTo>
                    <a:pt x="8024" y="35425"/>
                    <a:pt x="8402" y="35425"/>
                    <a:pt x="8780" y="35350"/>
                  </a:cubicBezTo>
                  <a:cubicBezTo>
                    <a:pt x="9159" y="35350"/>
                    <a:pt x="9538" y="35425"/>
                    <a:pt x="9840" y="35425"/>
                  </a:cubicBezTo>
                  <a:cubicBezTo>
                    <a:pt x="10824" y="35425"/>
                    <a:pt x="11808" y="35501"/>
                    <a:pt x="12263" y="34290"/>
                  </a:cubicBezTo>
                  <a:cubicBezTo>
                    <a:pt x="12414" y="32473"/>
                    <a:pt x="11808" y="30505"/>
                    <a:pt x="13398" y="28991"/>
                  </a:cubicBezTo>
                  <a:cubicBezTo>
                    <a:pt x="13701" y="29067"/>
                    <a:pt x="14155" y="29370"/>
                    <a:pt x="14231" y="29294"/>
                  </a:cubicBezTo>
                  <a:cubicBezTo>
                    <a:pt x="18242" y="25661"/>
                    <a:pt x="23920" y="23617"/>
                    <a:pt x="25434" y="17788"/>
                  </a:cubicBezTo>
                  <a:cubicBezTo>
                    <a:pt x="25661" y="16880"/>
                    <a:pt x="24374" y="15669"/>
                    <a:pt x="23920" y="14760"/>
                  </a:cubicBezTo>
                  <a:cubicBezTo>
                    <a:pt x="23011" y="14760"/>
                    <a:pt x="21951" y="14609"/>
                    <a:pt x="21876" y="14760"/>
                  </a:cubicBezTo>
                  <a:cubicBezTo>
                    <a:pt x="20665" y="17864"/>
                    <a:pt x="19000" y="20816"/>
                    <a:pt x="15517" y="20740"/>
                  </a:cubicBezTo>
                  <a:cubicBezTo>
                    <a:pt x="11657" y="20665"/>
                    <a:pt x="9689" y="17183"/>
                    <a:pt x="8099" y="14231"/>
                  </a:cubicBezTo>
                  <a:cubicBezTo>
                    <a:pt x="6812" y="11808"/>
                    <a:pt x="6434" y="8856"/>
                    <a:pt x="5753" y="6131"/>
                  </a:cubicBezTo>
                  <a:cubicBezTo>
                    <a:pt x="6131" y="5980"/>
                    <a:pt x="6585" y="5828"/>
                    <a:pt x="6964" y="5677"/>
                  </a:cubicBezTo>
                  <a:cubicBezTo>
                    <a:pt x="11808" y="8402"/>
                    <a:pt x="16350" y="13020"/>
                    <a:pt x="22481" y="8478"/>
                  </a:cubicBezTo>
                  <a:cubicBezTo>
                    <a:pt x="26493" y="10370"/>
                    <a:pt x="28840" y="4012"/>
                    <a:pt x="32927" y="6207"/>
                  </a:cubicBezTo>
                  <a:cubicBezTo>
                    <a:pt x="34063" y="7645"/>
                    <a:pt x="34290" y="9310"/>
                    <a:pt x="34139" y="11051"/>
                  </a:cubicBezTo>
                  <a:cubicBezTo>
                    <a:pt x="33306" y="14685"/>
                    <a:pt x="33457" y="18091"/>
                    <a:pt x="36031" y="21119"/>
                  </a:cubicBezTo>
                  <a:cubicBezTo>
                    <a:pt x="37242" y="22406"/>
                    <a:pt x="37620" y="25131"/>
                    <a:pt x="39740" y="24601"/>
                  </a:cubicBezTo>
                  <a:cubicBezTo>
                    <a:pt x="41329" y="24147"/>
                    <a:pt x="40270" y="21952"/>
                    <a:pt x="40194" y="20513"/>
                  </a:cubicBezTo>
                  <a:cubicBezTo>
                    <a:pt x="39816" y="18015"/>
                    <a:pt x="39967" y="15593"/>
                    <a:pt x="41178" y="13322"/>
                  </a:cubicBezTo>
                  <a:cubicBezTo>
                    <a:pt x="41557" y="12641"/>
                    <a:pt x="42011" y="11960"/>
                    <a:pt x="42465" y="11354"/>
                  </a:cubicBezTo>
                  <a:cubicBezTo>
                    <a:pt x="43071" y="10446"/>
                    <a:pt x="43752" y="9462"/>
                    <a:pt x="44433" y="8553"/>
                  </a:cubicBezTo>
                  <a:cubicBezTo>
                    <a:pt x="44887" y="7948"/>
                    <a:pt x="45493" y="7570"/>
                    <a:pt x="46250" y="7342"/>
                  </a:cubicBezTo>
                  <a:cubicBezTo>
                    <a:pt x="47385" y="7267"/>
                    <a:pt x="48521" y="7342"/>
                    <a:pt x="49353" y="8175"/>
                  </a:cubicBezTo>
                  <a:lnTo>
                    <a:pt x="49353" y="8175"/>
                  </a:lnTo>
                  <a:cubicBezTo>
                    <a:pt x="50489" y="9008"/>
                    <a:pt x="51700" y="9840"/>
                    <a:pt x="53138" y="10067"/>
                  </a:cubicBezTo>
                  <a:cubicBezTo>
                    <a:pt x="53744" y="10067"/>
                    <a:pt x="54349" y="10067"/>
                    <a:pt x="55030" y="10067"/>
                  </a:cubicBezTo>
                  <a:cubicBezTo>
                    <a:pt x="55712" y="10673"/>
                    <a:pt x="56317" y="11279"/>
                    <a:pt x="56998" y="11960"/>
                  </a:cubicBezTo>
                  <a:cubicBezTo>
                    <a:pt x="57604" y="12641"/>
                    <a:pt x="58210" y="13247"/>
                    <a:pt x="58815" y="13928"/>
                  </a:cubicBezTo>
                  <a:cubicBezTo>
                    <a:pt x="58361" y="19454"/>
                    <a:pt x="54198" y="17334"/>
                    <a:pt x="51245" y="17561"/>
                  </a:cubicBezTo>
                  <a:lnTo>
                    <a:pt x="50867" y="17259"/>
                  </a:lnTo>
                  <a:lnTo>
                    <a:pt x="51170" y="17561"/>
                  </a:lnTo>
                  <a:cubicBezTo>
                    <a:pt x="49959" y="19908"/>
                    <a:pt x="49050" y="22406"/>
                    <a:pt x="49202" y="25131"/>
                  </a:cubicBezTo>
                  <a:cubicBezTo>
                    <a:pt x="45190" y="25206"/>
                    <a:pt x="45417" y="28083"/>
                    <a:pt x="45417" y="30884"/>
                  </a:cubicBezTo>
                  <a:cubicBezTo>
                    <a:pt x="42692" y="31035"/>
                    <a:pt x="40800" y="32246"/>
                    <a:pt x="39816" y="34820"/>
                  </a:cubicBezTo>
                  <a:cubicBezTo>
                    <a:pt x="38529" y="35501"/>
                    <a:pt x="37318" y="36107"/>
                    <a:pt x="36031" y="36788"/>
                  </a:cubicBezTo>
                  <a:cubicBezTo>
                    <a:pt x="35350" y="36182"/>
                    <a:pt x="34593" y="35955"/>
                    <a:pt x="33685" y="36031"/>
                  </a:cubicBezTo>
                  <a:cubicBezTo>
                    <a:pt x="34366" y="36637"/>
                    <a:pt x="35350" y="36182"/>
                    <a:pt x="36031" y="36788"/>
                  </a:cubicBezTo>
                  <a:cubicBezTo>
                    <a:pt x="36636" y="44055"/>
                    <a:pt x="30581" y="42995"/>
                    <a:pt x="26569" y="44433"/>
                  </a:cubicBezTo>
                  <a:cubicBezTo>
                    <a:pt x="25963" y="43827"/>
                    <a:pt x="25207" y="43449"/>
                    <a:pt x="24525" y="42919"/>
                  </a:cubicBezTo>
                  <a:cubicBezTo>
                    <a:pt x="25131" y="43449"/>
                    <a:pt x="25963" y="43827"/>
                    <a:pt x="26569" y="44433"/>
                  </a:cubicBezTo>
                  <a:cubicBezTo>
                    <a:pt x="25282" y="46931"/>
                    <a:pt x="22935" y="46023"/>
                    <a:pt x="20892" y="46174"/>
                  </a:cubicBezTo>
                  <a:cubicBezTo>
                    <a:pt x="18924" y="43600"/>
                    <a:pt x="16956" y="43827"/>
                    <a:pt x="15139" y="46326"/>
                  </a:cubicBezTo>
                  <a:cubicBezTo>
                    <a:pt x="11657" y="46704"/>
                    <a:pt x="10976" y="41784"/>
                    <a:pt x="7570" y="4216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1" name="任意多边形: 形状 1260"/>
            <p:cNvSpPr/>
            <p:nvPr/>
          </p:nvSpPr>
          <p:spPr>
            <a:xfrm>
              <a:off x="6079827" y="2880566"/>
              <a:ext cx="15139" cy="15139"/>
            </a:xfrm>
            <a:custGeom>
              <a:avLst/>
              <a:gdLst>
                <a:gd name="connsiteX0" fmla="*/ 5677 w 15139"/>
                <a:gd name="connsiteY0" fmla="*/ 6655 h 15139"/>
                <a:gd name="connsiteX1" fmla="*/ 11808 w 15139"/>
                <a:gd name="connsiteY1" fmla="*/ 7488 h 15139"/>
                <a:gd name="connsiteX2" fmla="*/ 9386 w 15139"/>
                <a:gd name="connsiteY2" fmla="*/ 14376 h 15139"/>
                <a:gd name="connsiteX3" fmla="*/ 5980 w 15139"/>
                <a:gd name="connsiteY3" fmla="*/ 12181 h 15139"/>
                <a:gd name="connsiteX4" fmla="*/ 5677 w 15139"/>
                <a:gd name="connsiteY4" fmla="*/ 66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55"/>
                  </a:moveTo>
                  <a:cubicBezTo>
                    <a:pt x="8024" y="5444"/>
                    <a:pt x="10976" y="4990"/>
                    <a:pt x="11808" y="7488"/>
                  </a:cubicBezTo>
                  <a:cubicBezTo>
                    <a:pt x="12490" y="9532"/>
                    <a:pt x="12263" y="12862"/>
                    <a:pt x="9386" y="14376"/>
                  </a:cubicBezTo>
                  <a:cubicBezTo>
                    <a:pt x="8251" y="13619"/>
                    <a:pt x="7115" y="12938"/>
                    <a:pt x="5980" y="12181"/>
                  </a:cubicBezTo>
                  <a:cubicBezTo>
                    <a:pt x="5829" y="10365"/>
                    <a:pt x="5753" y="8472"/>
                    <a:pt x="5677" y="665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2" name="任意多边形: 形状 1261"/>
            <p:cNvSpPr/>
            <p:nvPr/>
          </p:nvSpPr>
          <p:spPr>
            <a:xfrm>
              <a:off x="6097086" y="2920677"/>
              <a:ext cx="15139" cy="15139"/>
            </a:xfrm>
            <a:custGeom>
              <a:avLst/>
              <a:gdLst>
                <a:gd name="connsiteX0" fmla="*/ 5677 w 15139"/>
                <a:gd name="connsiteY0" fmla="*/ 12114 h 15139"/>
                <a:gd name="connsiteX1" fmla="*/ 5677 w 15139"/>
                <a:gd name="connsiteY1" fmla="*/ 11205 h 15139"/>
                <a:gd name="connsiteX2" fmla="*/ 8856 w 15139"/>
                <a:gd name="connsiteY2" fmla="*/ 5679 h 15139"/>
                <a:gd name="connsiteX3" fmla="*/ 11203 w 15139"/>
                <a:gd name="connsiteY3" fmla="*/ 9161 h 15139"/>
                <a:gd name="connsiteX4" fmla="*/ 5677 w 15139"/>
                <a:gd name="connsiteY4" fmla="*/ 12114 h 15139"/>
                <a:gd name="connsiteX5" fmla="*/ 5677 w 15139"/>
                <a:gd name="connsiteY5" fmla="*/ 121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114"/>
                  </a:moveTo>
                  <a:cubicBezTo>
                    <a:pt x="5677" y="11811"/>
                    <a:pt x="5677" y="11508"/>
                    <a:pt x="5677" y="11205"/>
                  </a:cubicBezTo>
                  <a:cubicBezTo>
                    <a:pt x="5828" y="8858"/>
                    <a:pt x="5374" y="5831"/>
                    <a:pt x="8856" y="5679"/>
                  </a:cubicBezTo>
                  <a:cubicBezTo>
                    <a:pt x="10370" y="5604"/>
                    <a:pt x="11279" y="7496"/>
                    <a:pt x="11203" y="9161"/>
                  </a:cubicBezTo>
                  <a:cubicBezTo>
                    <a:pt x="10976" y="13022"/>
                    <a:pt x="7872" y="11886"/>
                    <a:pt x="5677" y="12114"/>
                  </a:cubicBezTo>
                  <a:lnTo>
                    <a:pt x="5677" y="12114"/>
                  </a:ln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3" name="任意多边形: 形状 1262"/>
            <p:cNvSpPr/>
            <p:nvPr/>
          </p:nvSpPr>
          <p:spPr>
            <a:xfrm>
              <a:off x="6089440" y="2904301"/>
              <a:ext cx="15139" cy="15139"/>
            </a:xfrm>
            <a:custGeom>
              <a:avLst/>
              <a:gdLst>
                <a:gd name="connsiteX0" fmla="*/ 5677 w 15139"/>
                <a:gd name="connsiteY0" fmla="*/ 7598 h 15139"/>
                <a:gd name="connsiteX1" fmla="*/ 12187 w 15139"/>
                <a:gd name="connsiteY1" fmla="*/ 6462 h 15139"/>
                <a:gd name="connsiteX2" fmla="*/ 5753 w 15139"/>
                <a:gd name="connsiteY2" fmla="*/ 9566 h 15139"/>
                <a:gd name="connsiteX3" fmla="*/ 5677 w 15139"/>
                <a:gd name="connsiteY3" fmla="*/ 7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98"/>
                  </a:moveTo>
                  <a:cubicBezTo>
                    <a:pt x="7418" y="5100"/>
                    <a:pt x="9613" y="5402"/>
                    <a:pt x="12187" y="6462"/>
                  </a:cubicBezTo>
                  <a:cubicBezTo>
                    <a:pt x="11127" y="10096"/>
                    <a:pt x="8175" y="9414"/>
                    <a:pt x="5753" y="9566"/>
                  </a:cubicBezTo>
                  <a:cubicBezTo>
                    <a:pt x="5677" y="8885"/>
                    <a:pt x="5677" y="8203"/>
                    <a:pt x="5677" y="7598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4" name="任意多边形: 形状 1263"/>
            <p:cNvSpPr/>
            <p:nvPr/>
          </p:nvSpPr>
          <p:spPr>
            <a:xfrm>
              <a:off x="6084794" y="2832276"/>
              <a:ext cx="37848" cy="37848"/>
            </a:xfrm>
            <a:custGeom>
              <a:avLst/>
              <a:gdLst>
                <a:gd name="connsiteX0" fmla="*/ 6538 w 37847"/>
                <a:gd name="connsiteY0" fmla="*/ 16871 h 37847"/>
                <a:gd name="connsiteX1" fmla="*/ 15773 w 37847"/>
                <a:gd name="connsiteY1" fmla="*/ 13389 h 37847"/>
                <a:gd name="connsiteX2" fmla="*/ 25689 w 37847"/>
                <a:gd name="connsiteY2" fmla="*/ 6576 h 37847"/>
                <a:gd name="connsiteX3" fmla="*/ 29323 w 37847"/>
                <a:gd name="connsiteY3" fmla="*/ 7182 h 37847"/>
                <a:gd name="connsiteX4" fmla="*/ 30534 w 37847"/>
                <a:gd name="connsiteY4" fmla="*/ 10588 h 37847"/>
                <a:gd name="connsiteX5" fmla="*/ 31215 w 37847"/>
                <a:gd name="connsiteY5" fmla="*/ 13465 h 37847"/>
                <a:gd name="connsiteX6" fmla="*/ 27430 w 37847"/>
                <a:gd name="connsiteY6" fmla="*/ 20656 h 37847"/>
                <a:gd name="connsiteX7" fmla="*/ 26598 w 37847"/>
                <a:gd name="connsiteY7" fmla="*/ 25273 h 37847"/>
                <a:gd name="connsiteX8" fmla="*/ 21148 w 37847"/>
                <a:gd name="connsiteY8" fmla="*/ 26711 h 37847"/>
                <a:gd name="connsiteX9" fmla="*/ 19558 w 37847"/>
                <a:gd name="connsiteY9" fmla="*/ 27620 h 37847"/>
                <a:gd name="connsiteX10" fmla="*/ 12897 w 37847"/>
                <a:gd name="connsiteY10" fmla="*/ 36476 h 37847"/>
                <a:gd name="connsiteX11" fmla="*/ 6917 w 37847"/>
                <a:gd name="connsiteY11" fmla="*/ 22321 h 37847"/>
                <a:gd name="connsiteX12" fmla="*/ 6463 w 37847"/>
                <a:gd name="connsiteY12" fmla="*/ 20656 h 37847"/>
                <a:gd name="connsiteX13" fmla="*/ 6463 w 37847"/>
                <a:gd name="connsiteY13" fmla="*/ 20656 h 37847"/>
                <a:gd name="connsiteX14" fmla="*/ 6538 w 37847"/>
                <a:gd name="connsiteY14" fmla="*/ 16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6538" y="16871"/>
                  </a:moveTo>
                  <a:cubicBezTo>
                    <a:pt x="8885" y="13919"/>
                    <a:pt x="12745" y="14676"/>
                    <a:pt x="15773" y="13389"/>
                  </a:cubicBezTo>
                  <a:cubicBezTo>
                    <a:pt x="19709" y="11724"/>
                    <a:pt x="24327" y="12178"/>
                    <a:pt x="25689" y="6576"/>
                  </a:cubicBezTo>
                  <a:cubicBezTo>
                    <a:pt x="26068" y="5062"/>
                    <a:pt x="28263" y="5592"/>
                    <a:pt x="29323" y="7182"/>
                  </a:cubicBezTo>
                  <a:cubicBezTo>
                    <a:pt x="29399" y="8469"/>
                    <a:pt x="29550" y="9604"/>
                    <a:pt x="30534" y="10588"/>
                  </a:cubicBezTo>
                  <a:cubicBezTo>
                    <a:pt x="31215" y="11270"/>
                    <a:pt x="37346" y="10891"/>
                    <a:pt x="31215" y="13465"/>
                  </a:cubicBezTo>
                  <a:cubicBezTo>
                    <a:pt x="28339" y="14676"/>
                    <a:pt x="29323" y="18536"/>
                    <a:pt x="27430" y="20656"/>
                  </a:cubicBezTo>
                  <a:cubicBezTo>
                    <a:pt x="27581" y="22321"/>
                    <a:pt x="27430" y="23835"/>
                    <a:pt x="26598" y="25273"/>
                  </a:cubicBezTo>
                  <a:cubicBezTo>
                    <a:pt x="25235" y="27393"/>
                    <a:pt x="23116" y="26711"/>
                    <a:pt x="21148" y="26711"/>
                  </a:cubicBezTo>
                  <a:cubicBezTo>
                    <a:pt x="20542" y="26863"/>
                    <a:pt x="19785" y="27090"/>
                    <a:pt x="19558" y="27620"/>
                  </a:cubicBezTo>
                  <a:cubicBezTo>
                    <a:pt x="18271" y="31329"/>
                    <a:pt x="20012" y="37536"/>
                    <a:pt x="12897" y="36476"/>
                  </a:cubicBezTo>
                  <a:cubicBezTo>
                    <a:pt x="7749" y="35795"/>
                    <a:pt x="5024" y="28906"/>
                    <a:pt x="6917" y="22321"/>
                  </a:cubicBezTo>
                  <a:cubicBezTo>
                    <a:pt x="7068" y="21716"/>
                    <a:pt x="6917" y="21186"/>
                    <a:pt x="6463" y="20656"/>
                  </a:cubicBezTo>
                  <a:lnTo>
                    <a:pt x="6463" y="20656"/>
                  </a:lnTo>
                  <a:cubicBezTo>
                    <a:pt x="5479" y="19445"/>
                    <a:pt x="5327" y="18158"/>
                    <a:pt x="6538" y="16871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5" name="任意多边形: 形状 1264"/>
            <p:cNvSpPr/>
            <p:nvPr/>
          </p:nvSpPr>
          <p:spPr>
            <a:xfrm>
              <a:off x="6131885" y="2851634"/>
              <a:ext cx="22709" cy="30278"/>
            </a:xfrm>
            <a:custGeom>
              <a:avLst/>
              <a:gdLst>
                <a:gd name="connsiteX0" fmla="*/ 14553 w 22708"/>
                <a:gd name="connsiteY0" fmla="*/ 7051 h 30278"/>
                <a:gd name="connsiteX1" fmla="*/ 14553 w 22708"/>
                <a:gd name="connsiteY1" fmla="*/ 10836 h 30278"/>
                <a:gd name="connsiteX2" fmla="*/ 14553 w 22708"/>
                <a:gd name="connsiteY2" fmla="*/ 16513 h 30278"/>
                <a:gd name="connsiteX3" fmla="*/ 18338 w 22708"/>
                <a:gd name="connsiteY3" fmla="*/ 20298 h 30278"/>
                <a:gd name="connsiteX4" fmla="*/ 14402 w 22708"/>
                <a:gd name="connsiteY4" fmla="*/ 26580 h 30278"/>
                <a:gd name="connsiteX5" fmla="*/ 6530 w 22708"/>
                <a:gd name="connsiteY5" fmla="*/ 11139 h 30278"/>
                <a:gd name="connsiteX6" fmla="*/ 7741 w 22708"/>
                <a:gd name="connsiteY6" fmla="*/ 9095 h 30278"/>
                <a:gd name="connsiteX7" fmla="*/ 9482 w 22708"/>
                <a:gd name="connsiteY7" fmla="*/ 5991 h 30278"/>
                <a:gd name="connsiteX8" fmla="*/ 14553 w 22708"/>
                <a:gd name="connsiteY8" fmla="*/ 70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4553" y="7051"/>
                  </a:moveTo>
                  <a:cubicBezTo>
                    <a:pt x="21820" y="8262"/>
                    <a:pt x="12737" y="9625"/>
                    <a:pt x="14553" y="10836"/>
                  </a:cubicBezTo>
                  <a:cubicBezTo>
                    <a:pt x="14553" y="12728"/>
                    <a:pt x="16673" y="14621"/>
                    <a:pt x="14553" y="16513"/>
                  </a:cubicBezTo>
                  <a:cubicBezTo>
                    <a:pt x="15840" y="17800"/>
                    <a:pt x="17051" y="19087"/>
                    <a:pt x="18338" y="20298"/>
                  </a:cubicBezTo>
                  <a:cubicBezTo>
                    <a:pt x="19398" y="23855"/>
                    <a:pt x="17127" y="25369"/>
                    <a:pt x="14402" y="26580"/>
                  </a:cubicBezTo>
                  <a:cubicBezTo>
                    <a:pt x="8801" y="22947"/>
                    <a:pt x="3578" y="19162"/>
                    <a:pt x="6530" y="11139"/>
                  </a:cubicBezTo>
                  <a:cubicBezTo>
                    <a:pt x="6757" y="10382"/>
                    <a:pt x="10163" y="11517"/>
                    <a:pt x="7741" y="9095"/>
                  </a:cubicBezTo>
                  <a:cubicBezTo>
                    <a:pt x="7741" y="7732"/>
                    <a:pt x="8195" y="6597"/>
                    <a:pt x="9482" y="5991"/>
                  </a:cubicBezTo>
                  <a:cubicBezTo>
                    <a:pt x="11374" y="5386"/>
                    <a:pt x="13116" y="5613"/>
                    <a:pt x="14553" y="705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6" name="任意多边形: 形状 1265"/>
            <p:cNvSpPr/>
            <p:nvPr/>
          </p:nvSpPr>
          <p:spPr>
            <a:xfrm>
              <a:off x="6137886" y="2858334"/>
              <a:ext cx="22709" cy="30278"/>
            </a:xfrm>
            <a:custGeom>
              <a:avLst/>
              <a:gdLst>
                <a:gd name="connsiteX0" fmla="*/ 8553 w 22708"/>
                <a:gd name="connsiteY0" fmla="*/ 19350 h 30278"/>
                <a:gd name="connsiteX1" fmla="*/ 12338 w 22708"/>
                <a:gd name="connsiteY1" fmla="*/ 13673 h 30278"/>
                <a:gd name="connsiteX2" fmla="*/ 14836 w 22708"/>
                <a:gd name="connsiteY2" fmla="*/ 11402 h 30278"/>
                <a:gd name="connsiteX3" fmla="*/ 16123 w 22708"/>
                <a:gd name="connsiteY3" fmla="*/ 6103 h 30278"/>
                <a:gd name="connsiteX4" fmla="*/ 18242 w 22708"/>
                <a:gd name="connsiteY4" fmla="*/ 6103 h 30278"/>
                <a:gd name="connsiteX5" fmla="*/ 19907 w 22708"/>
                <a:gd name="connsiteY5" fmla="*/ 11781 h 30278"/>
                <a:gd name="connsiteX6" fmla="*/ 16198 w 22708"/>
                <a:gd name="connsiteY6" fmla="*/ 19350 h 30278"/>
                <a:gd name="connsiteX7" fmla="*/ 14382 w 22708"/>
                <a:gd name="connsiteY7" fmla="*/ 19501 h 30278"/>
                <a:gd name="connsiteX8" fmla="*/ 12414 w 22708"/>
                <a:gd name="connsiteY8" fmla="*/ 22151 h 30278"/>
                <a:gd name="connsiteX9" fmla="*/ 11505 w 22708"/>
                <a:gd name="connsiteY9" fmla="*/ 27525 h 30278"/>
                <a:gd name="connsiteX10" fmla="*/ 10597 w 22708"/>
                <a:gd name="connsiteY10" fmla="*/ 30780 h 30278"/>
                <a:gd name="connsiteX11" fmla="*/ 10597 w 22708"/>
                <a:gd name="connsiteY11" fmla="*/ 30780 h 30278"/>
                <a:gd name="connsiteX12" fmla="*/ 6282 w 22708"/>
                <a:gd name="connsiteY12" fmla="*/ 30402 h 30278"/>
                <a:gd name="connsiteX13" fmla="*/ 5677 w 22708"/>
                <a:gd name="connsiteY13" fmla="*/ 28055 h 30278"/>
                <a:gd name="connsiteX14" fmla="*/ 6434 w 22708"/>
                <a:gd name="connsiteY14" fmla="*/ 24573 h 30278"/>
                <a:gd name="connsiteX15" fmla="*/ 7266 w 22708"/>
                <a:gd name="connsiteY15" fmla="*/ 21167 h 30278"/>
                <a:gd name="connsiteX16" fmla="*/ 8553 w 22708"/>
                <a:gd name="connsiteY16" fmla="*/ 193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08" h="30278">
                  <a:moveTo>
                    <a:pt x="8553" y="19350"/>
                  </a:moveTo>
                  <a:cubicBezTo>
                    <a:pt x="9840" y="17458"/>
                    <a:pt x="11127" y="15565"/>
                    <a:pt x="12338" y="13673"/>
                  </a:cubicBezTo>
                  <a:cubicBezTo>
                    <a:pt x="13625" y="13370"/>
                    <a:pt x="15593" y="13749"/>
                    <a:pt x="14836" y="11402"/>
                  </a:cubicBezTo>
                  <a:cubicBezTo>
                    <a:pt x="14230" y="9283"/>
                    <a:pt x="13776" y="7390"/>
                    <a:pt x="16123" y="6103"/>
                  </a:cubicBezTo>
                  <a:cubicBezTo>
                    <a:pt x="16804" y="5498"/>
                    <a:pt x="17561" y="5574"/>
                    <a:pt x="18242" y="6103"/>
                  </a:cubicBezTo>
                  <a:cubicBezTo>
                    <a:pt x="19605" y="7769"/>
                    <a:pt x="18242" y="10191"/>
                    <a:pt x="19907" y="11781"/>
                  </a:cubicBezTo>
                  <a:cubicBezTo>
                    <a:pt x="19529" y="14733"/>
                    <a:pt x="21497" y="18820"/>
                    <a:pt x="16198" y="19350"/>
                  </a:cubicBezTo>
                  <a:cubicBezTo>
                    <a:pt x="15593" y="19350"/>
                    <a:pt x="14988" y="19426"/>
                    <a:pt x="14382" y="19501"/>
                  </a:cubicBezTo>
                  <a:cubicBezTo>
                    <a:pt x="13549" y="20258"/>
                    <a:pt x="13171" y="21318"/>
                    <a:pt x="12414" y="22151"/>
                  </a:cubicBezTo>
                  <a:cubicBezTo>
                    <a:pt x="10900" y="23740"/>
                    <a:pt x="11808" y="25784"/>
                    <a:pt x="11505" y="27525"/>
                  </a:cubicBezTo>
                  <a:cubicBezTo>
                    <a:pt x="11505" y="28661"/>
                    <a:pt x="11430" y="29872"/>
                    <a:pt x="10597" y="30780"/>
                  </a:cubicBezTo>
                  <a:lnTo>
                    <a:pt x="10597" y="30780"/>
                  </a:lnTo>
                  <a:cubicBezTo>
                    <a:pt x="9008" y="32218"/>
                    <a:pt x="7570" y="31840"/>
                    <a:pt x="6282" y="30402"/>
                  </a:cubicBezTo>
                  <a:cubicBezTo>
                    <a:pt x="5904" y="29645"/>
                    <a:pt x="5677" y="28888"/>
                    <a:pt x="5677" y="28055"/>
                  </a:cubicBezTo>
                  <a:cubicBezTo>
                    <a:pt x="5752" y="26844"/>
                    <a:pt x="6131" y="25709"/>
                    <a:pt x="6434" y="24573"/>
                  </a:cubicBezTo>
                  <a:cubicBezTo>
                    <a:pt x="6661" y="23438"/>
                    <a:pt x="6888" y="22302"/>
                    <a:pt x="7266" y="21167"/>
                  </a:cubicBezTo>
                  <a:cubicBezTo>
                    <a:pt x="7418" y="20410"/>
                    <a:pt x="7948" y="19804"/>
                    <a:pt x="8553" y="19350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7" name="任意多边形: 形状 1266"/>
            <p:cNvSpPr/>
            <p:nvPr/>
          </p:nvSpPr>
          <p:spPr>
            <a:xfrm>
              <a:off x="6118913" y="2846043"/>
              <a:ext cx="30278" cy="15139"/>
            </a:xfrm>
            <a:custGeom>
              <a:avLst/>
              <a:gdLst>
                <a:gd name="connsiteX0" fmla="*/ 27525 w 30278"/>
                <a:gd name="connsiteY0" fmla="*/ 12642 h 15139"/>
                <a:gd name="connsiteX1" fmla="*/ 21848 w 30278"/>
                <a:gd name="connsiteY1" fmla="*/ 12718 h 15139"/>
                <a:gd name="connsiteX2" fmla="*/ 8526 w 30278"/>
                <a:gd name="connsiteY2" fmla="*/ 16048 h 15139"/>
                <a:gd name="connsiteX3" fmla="*/ 6104 w 30278"/>
                <a:gd name="connsiteY3" fmla="*/ 14686 h 15139"/>
                <a:gd name="connsiteX4" fmla="*/ 5801 w 30278"/>
                <a:gd name="connsiteY4" fmla="*/ 11885 h 15139"/>
                <a:gd name="connsiteX5" fmla="*/ 6634 w 30278"/>
                <a:gd name="connsiteY5" fmla="*/ 10674 h 15139"/>
                <a:gd name="connsiteX6" fmla="*/ 22076 w 30278"/>
                <a:gd name="connsiteY6" fmla="*/ 6435 h 15139"/>
                <a:gd name="connsiteX7" fmla="*/ 27525 w 30278"/>
                <a:gd name="connsiteY7" fmla="*/ 126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27525" y="12642"/>
                  </a:moveTo>
                  <a:cubicBezTo>
                    <a:pt x="25633" y="12642"/>
                    <a:pt x="23741" y="12642"/>
                    <a:pt x="21848" y="12718"/>
                  </a:cubicBezTo>
                  <a:cubicBezTo>
                    <a:pt x="17912" y="15745"/>
                    <a:pt x="13295" y="16048"/>
                    <a:pt x="8526" y="16048"/>
                  </a:cubicBezTo>
                  <a:cubicBezTo>
                    <a:pt x="7618" y="15821"/>
                    <a:pt x="6785" y="15367"/>
                    <a:pt x="6104" y="14686"/>
                  </a:cubicBezTo>
                  <a:cubicBezTo>
                    <a:pt x="5650" y="13777"/>
                    <a:pt x="5574" y="12869"/>
                    <a:pt x="5801" y="11885"/>
                  </a:cubicBezTo>
                  <a:cubicBezTo>
                    <a:pt x="6028" y="11506"/>
                    <a:pt x="6331" y="11128"/>
                    <a:pt x="6634" y="10674"/>
                  </a:cubicBezTo>
                  <a:cubicBezTo>
                    <a:pt x="12008" y="10144"/>
                    <a:pt x="17004" y="9160"/>
                    <a:pt x="22076" y="6435"/>
                  </a:cubicBezTo>
                  <a:cubicBezTo>
                    <a:pt x="27299" y="3710"/>
                    <a:pt x="27450" y="8933"/>
                    <a:pt x="27525" y="12642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8" name="任意多边形: 形状 1267"/>
            <p:cNvSpPr/>
            <p:nvPr/>
          </p:nvSpPr>
          <p:spPr>
            <a:xfrm>
              <a:off x="6104655" y="2847153"/>
              <a:ext cx="22709" cy="15139"/>
            </a:xfrm>
            <a:custGeom>
              <a:avLst/>
              <a:gdLst>
                <a:gd name="connsiteX0" fmla="*/ 5677 w 22708"/>
                <a:gd name="connsiteY0" fmla="*/ 9563 h 15139"/>
                <a:gd name="connsiteX1" fmla="*/ 7494 w 22708"/>
                <a:gd name="connsiteY1" fmla="*/ 5779 h 15139"/>
                <a:gd name="connsiteX2" fmla="*/ 20740 w 22708"/>
                <a:gd name="connsiteY2" fmla="*/ 9563 h 15139"/>
                <a:gd name="connsiteX3" fmla="*/ 20740 w 22708"/>
                <a:gd name="connsiteY3" fmla="*/ 9563 h 15139"/>
                <a:gd name="connsiteX4" fmla="*/ 20740 w 22708"/>
                <a:gd name="connsiteY4" fmla="*/ 13424 h 15139"/>
                <a:gd name="connsiteX5" fmla="*/ 20740 w 22708"/>
                <a:gd name="connsiteY5" fmla="*/ 13424 h 15139"/>
                <a:gd name="connsiteX6" fmla="*/ 5677 w 22708"/>
                <a:gd name="connsiteY6" fmla="*/ 95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63"/>
                  </a:moveTo>
                  <a:cubicBezTo>
                    <a:pt x="5677" y="7974"/>
                    <a:pt x="5828" y="6536"/>
                    <a:pt x="7494" y="5779"/>
                  </a:cubicBezTo>
                  <a:cubicBezTo>
                    <a:pt x="12035" y="6611"/>
                    <a:pt x="17712" y="3432"/>
                    <a:pt x="20740" y="9563"/>
                  </a:cubicBezTo>
                  <a:lnTo>
                    <a:pt x="20740" y="9563"/>
                  </a:lnTo>
                  <a:cubicBezTo>
                    <a:pt x="19605" y="10850"/>
                    <a:pt x="19605" y="12137"/>
                    <a:pt x="20740" y="13424"/>
                  </a:cubicBezTo>
                  <a:lnTo>
                    <a:pt x="20740" y="13424"/>
                  </a:lnTo>
                  <a:cubicBezTo>
                    <a:pt x="14307" y="18041"/>
                    <a:pt x="10068" y="13651"/>
                    <a:pt x="5677" y="95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9" name="任意多边形: 形状 1268"/>
            <p:cNvSpPr/>
            <p:nvPr/>
          </p:nvSpPr>
          <p:spPr>
            <a:xfrm>
              <a:off x="6139815" y="2856792"/>
              <a:ext cx="15139" cy="15139"/>
            </a:xfrm>
            <a:custGeom>
              <a:avLst/>
              <a:gdLst>
                <a:gd name="connsiteX0" fmla="*/ 6624 w 15139"/>
                <a:gd name="connsiteY0" fmla="*/ 11354 h 15139"/>
                <a:gd name="connsiteX1" fmla="*/ 6624 w 15139"/>
                <a:gd name="connsiteY1" fmla="*/ 5677 h 15139"/>
                <a:gd name="connsiteX2" fmla="*/ 662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624" y="11354"/>
                  </a:moveTo>
                  <a:cubicBezTo>
                    <a:pt x="7457" y="9462"/>
                    <a:pt x="4126" y="7570"/>
                    <a:pt x="6624" y="5677"/>
                  </a:cubicBezTo>
                  <a:cubicBezTo>
                    <a:pt x="7911" y="7570"/>
                    <a:pt x="12756" y="9462"/>
                    <a:pt x="6624" y="1135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0" name="任意多边形: 形状 1269"/>
            <p:cNvSpPr/>
            <p:nvPr/>
          </p:nvSpPr>
          <p:spPr>
            <a:xfrm>
              <a:off x="6145390" y="2849374"/>
              <a:ext cx="7570" cy="7570"/>
            </a:xfrm>
            <a:custGeom>
              <a:avLst/>
              <a:gdLst>
                <a:gd name="connsiteX0" fmla="*/ 6499 w 7569"/>
                <a:gd name="connsiteY0" fmla="*/ 5677 h 7569"/>
                <a:gd name="connsiteX1" fmla="*/ 6651 w 7569"/>
                <a:gd name="connsiteY1" fmla="*/ 7342 h 7569"/>
                <a:gd name="connsiteX2" fmla="*/ 5743 w 7569"/>
                <a:gd name="connsiteY2" fmla="*/ 6207 h 7569"/>
                <a:gd name="connsiteX3" fmla="*/ 6499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499" y="5677"/>
                  </a:moveTo>
                  <a:cubicBezTo>
                    <a:pt x="6575" y="6207"/>
                    <a:pt x="6651" y="6737"/>
                    <a:pt x="6651" y="7342"/>
                  </a:cubicBezTo>
                  <a:cubicBezTo>
                    <a:pt x="5894" y="7191"/>
                    <a:pt x="5515" y="6813"/>
                    <a:pt x="5743" y="6207"/>
                  </a:cubicBezTo>
                  <a:cubicBezTo>
                    <a:pt x="5894" y="5980"/>
                    <a:pt x="6272" y="5829"/>
                    <a:pt x="6499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1" name="任意多边形: 形状 1270"/>
            <p:cNvSpPr/>
            <p:nvPr/>
          </p:nvSpPr>
          <p:spPr>
            <a:xfrm>
              <a:off x="6148331" y="2856716"/>
              <a:ext cx="7570" cy="7570"/>
            </a:xfrm>
            <a:custGeom>
              <a:avLst/>
              <a:gdLst>
                <a:gd name="connsiteX0" fmla="*/ 7570 w 7569"/>
                <a:gd name="connsiteY0" fmla="*/ 7721 h 7569"/>
                <a:gd name="connsiteX1" fmla="*/ 5677 w 7569"/>
                <a:gd name="connsiteY1" fmla="*/ 7645 h 7569"/>
                <a:gd name="connsiteX2" fmla="*/ 5753 w 7569"/>
                <a:gd name="connsiteY2" fmla="*/ 5677 h 7569"/>
                <a:gd name="connsiteX3" fmla="*/ 7570 w 7569"/>
                <a:gd name="connsiteY3" fmla="*/ 5753 h 7569"/>
                <a:gd name="connsiteX4" fmla="*/ 8403 w 7569"/>
                <a:gd name="connsiteY4" fmla="*/ 6737 h 7569"/>
                <a:gd name="connsiteX5" fmla="*/ 7570 w 7569"/>
                <a:gd name="connsiteY5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7721"/>
                  </a:moveTo>
                  <a:cubicBezTo>
                    <a:pt x="6964" y="7721"/>
                    <a:pt x="6359" y="7721"/>
                    <a:pt x="5677" y="7645"/>
                  </a:cubicBezTo>
                  <a:cubicBezTo>
                    <a:pt x="5677" y="6964"/>
                    <a:pt x="5677" y="6358"/>
                    <a:pt x="5753" y="5677"/>
                  </a:cubicBezTo>
                  <a:cubicBezTo>
                    <a:pt x="6359" y="5677"/>
                    <a:pt x="6964" y="5753"/>
                    <a:pt x="7570" y="5753"/>
                  </a:cubicBezTo>
                  <a:cubicBezTo>
                    <a:pt x="7873" y="6056"/>
                    <a:pt x="8099" y="6434"/>
                    <a:pt x="8403" y="6737"/>
                  </a:cubicBezTo>
                  <a:cubicBezTo>
                    <a:pt x="8175" y="7115"/>
                    <a:pt x="7873" y="7418"/>
                    <a:pt x="7570" y="772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2" name="任意多边形: 形状 1271"/>
            <p:cNvSpPr/>
            <p:nvPr/>
          </p:nvSpPr>
          <p:spPr>
            <a:xfrm>
              <a:off x="6079751" y="2847330"/>
              <a:ext cx="37848" cy="30278"/>
            </a:xfrm>
            <a:custGeom>
              <a:avLst/>
              <a:gdLst>
                <a:gd name="connsiteX0" fmla="*/ 11506 w 37847"/>
                <a:gd name="connsiteY0" fmla="*/ 5677 h 30278"/>
                <a:gd name="connsiteX1" fmla="*/ 15366 w 37847"/>
                <a:gd name="connsiteY1" fmla="*/ 17486 h 30278"/>
                <a:gd name="connsiteX2" fmla="*/ 20589 w 37847"/>
                <a:gd name="connsiteY2" fmla="*/ 19832 h 30278"/>
                <a:gd name="connsiteX3" fmla="*/ 21422 w 37847"/>
                <a:gd name="connsiteY3" fmla="*/ 14306 h 30278"/>
                <a:gd name="connsiteX4" fmla="*/ 26721 w 37847"/>
                <a:gd name="connsiteY4" fmla="*/ 9386 h 30278"/>
                <a:gd name="connsiteX5" fmla="*/ 31035 w 37847"/>
                <a:gd name="connsiteY5" fmla="*/ 12868 h 30278"/>
                <a:gd name="connsiteX6" fmla="*/ 33912 w 37847"/>
                <a:gd name="connsiteY6" fmla="*/ 22103 h 30278"/>
                <a:gd name="connsiteX7" fmla="*/ 26493 w 37847"/>
                <a:gd name="connsiteY7" fmla="*/ 23768 h 30278"/>
                <a:gd name="connsiteX8" fmla="*/ 23617 w 37847"/>
                <a:gd name="connsiteY8" fmla="*/ 25963 h 30278"/>
                <a:gd name="connsiteX9" fmla="*/ 21649 w 37847"/>
                <a:gd name="connsiteY9" fmla="*/ 27705 h 30278"/>
                <a:gd name="connsiteX10" fmla="*/ 19151 w 37847"/>
                <a:gd name="connsiteY10" fmla="*/ 28386 h 30278"/>
                <a:gd name="connsiteX11" fmla="*/ 13474 w 37847"/>
                <a:gd name="connsiteY11" fmla="*/ 24677 h 30278"/>
                <a:gd name="connsiteX12" fmla="*/ 5677 w 37847"/>
                <a:gd name="connsiteY12" fmla="*/ 18848 h 30278"/>
                <a:gd name="connsiteX13" fmla="*/ 11506 w 37847"/>
                <a:gd name="connsiteY13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1506" y="5677"/>
                  </a:moveTo>
                  <a:cubicBezTo>
                    <a:pt x="14307" y="9084"/>
                    <a:pt x="9916" y="14685"/>
                    <a:pt x="15366" y="17486"/>
                  </a:cubicBezTo>
                  <a:cubicBezTo>
                    <a:pt x="17107" y="18394"/>
                    <a:pt x="17940" y="21346"/>
                    <a:pt x="20589" y="19832"/>
                  </a:cubicBezTo>
                  <a:cubicBezTo>
                    <a:pt x="23012" y="18470"/>
                    <a:pt x="22330" y="16729"/>
                    <a:pt x="21422" y="14306"/>
                  </a:cubicBezTo>
                  <a:cubicBezTo>
                    <a:pt x="20135" y="10824"/>
                    <a:pt x="21952" y="9462"/>
                    <a:pt x="26721" y="9386"/>
                  </a:cubicBezTo>
                  <a:cubicBezTo>
                    <a:pt x="27629" y="11203"/>
                    <a:pt x="29446" y="11808"/>
                    <a:pt x="31035" y="12868"/>
                  </a:cubicBezTo>
                  <a:cubicBezTo>
                    <a:pt x="34366" y="15063"/>
                    <a:pt x="34896" y="18545"/>
                    <a:pt x="33912" y="22103"/>
                  </a:cubicBezTo>
                  <a:cubicBezTo>
                    <a:pt x="32549" y="26948"/>
                    <a:pt x="29521" y="24904"/>
                    <a:pt x="26493" y="23768"/>
                  </a:cubicBezTo>
                  <a:cubicBezTo>
                    <a:pt x="25358" y="23390"/>
                    <a:pt x="24526" y="25055"/>
                    <a:pt x="23617" y="25963"/>
                  </a:cubicBezTo>
                  <a:cubicBezTo>
                    <a:pt x="23012" y="26645"/>
                    <a:pt x="22330" y="27175"/>
                    <a:pt x="21649" y="27705"/>
                  </a:cubicBezTo>
                  <a:cubicBezTo>
                    <a:pt x="20892" y="28159"/>
                    <a:pt x="19984" y="28386"/>
                    <a:pt x="19151" y="28386"/>
                  </a:cubicBezTo>
                  <a:cubicBezTo>
                    <a:pt x="17259" y="27175"/>
                    <a:pt x="15366" y="25888"/>
                    <a:pt x="13474" y="24677"/>
                  </a:cubicBezTo>
                  <a:cubicBezTo>
                    <a:pt x="9387" y="24752"/>
                    <a:pt x="9765" y="18848"/>
                    <a:pt x="5677" y="18848"/>
                  </a:cubicBezTo>
                  <a:cubicBezTo>
                    <a:pt x="6889" y="14155"/>
                    <a:pt x="8478" y="9613"/>
                    <a:pt x="11506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3" name="任意多边形: 形状 1272"/>
            <p:cNvSpPr/>
            <p:nvPr/>
          </p:nvSpPr>
          <p:spPr>
            <a:xfrm>
              <a:off x="6078446" y="2858814"/>
              <a:ext cx="15139" cy="22709"/>
            </a:xfrm>
            <a:custGeom>
              <a:avLst/>
              <a:gdLst>
                <a:gd name="connsiteX0" fmla="*/ 6907 w 15139"/>
                <a:gd name="connsiteY0" fmla="*/ 7364 h 22708"/>
                <a:gd name="connsiteX1" fmla="*/ 13114 w 15139"/>
                <a:gd name="connsiteY1" fmla="*/ 11149 h 22708"/>
                <a:gd name="connsiteX2" fmla="*/ 14703 w 15139"/>
                <a:gd name="connsiteY2" fmla="*/ 13193 h 22708"/>
                <a:gd name="connsiteX3" fmla="*/ 9026 w 15139"/>
                <a:gd name="connsiteY3" fmla="*/ 22655 h 22708"/>
                <a:gd name="connsiteX4" fmla="*/ 6982 w 15139"/>
                <a:gd name="connsiteY4" fmla="*/ 15009 h 22708"/>
                <a:gd name="connsiteX5" fmla="*/ 6907 w 15139"/>
                <a:gd name="connsiteY5" fmla="*/ 7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6907" y="7364"/>
                  </a:moveTo>
                  <a:cubicBezTo>
                    <a:pt x="10843" y="5547"/>
                    <a:pt x="14855" y="3504"/>
                    <a:pt x="13114" y="11149"/>
                  </a:cubicBezTo>
                  <a:cubicBezTo>
                    <a:pt x="12963" y="11679"/>
                    <a:pt x="14174" y="12511"/>
                    <a:pt x="14703" y="13193"/>
                  </a:cubicBezTo>
                  <a:cubicBezTo>
                    <a:pt x="13341" y="16675"/>
                    <a:pt x="14401" y="21595"/>
                    <a:pt x="9026" y="22655"/>
                  </a:cubicBezTo>
                  <a:cubicBezTo>
                    <a:pt x="6528" y="20535"/>
                    <a:pt x="9102" y="17129"/>
                    <a:pt x="6982" y="15009"/>
                  </a:cubicBezTo>
                  <a:cubicBezTo>
                    <a:pt x="7815" y="12436"/>
                    <a:pt x="3728" y="9938"/>
                    <a:pt x="6907" y="7364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4" name="任意多边形: 形状 1273"/>
            <p:cNvSpPr/>
            <p:nvPr/>
          </p:nvSpPr>
          <p:spPr>
            <a:xfrm>
              <a:off x="6083763" y="2843470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494 w 7569"/>
                <a:gd name="connsiteY1" fmla="*/ 9538 h 15139"/>
                <a:gd name="connsiteX2" fmla="*/ 5677 w 7569"/>
                <a:gd name="connsiteY2" fmla="*/ 5753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251"/>
                    <a:pt x="7494" y="9538"/>
                  </a:cubicBezTo>
                  <a:cubicBezTo>
                    <a:pt x="5829" y="8781"/>
                    <a:pt x="5677" y="7267"/>
                    <a:pt x="5677" y="5753"/>
                  </a:cubicBezTo>
                  <a:cubicBezTo>
                    <a:pt x="6283" y="5753"/>
                    <a:pt x="6888" y="5677"/>
                    <a:pt x="7570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5" name="任意多边形: 形状 1274"/>
            <p:cNvSpPr/>
            <p:nvPr/>
          </p:nvSpPr>
          <p:spPr>
            <a:xfrm>
              <a:off x="6138869" y="2691657"/>
              <a:ext cx="45417" cy="45417"/>
            </a:xfrm>
            <a:custGeom>
              <a:avLst/>
              <a:gdLst>
                <a:gd name="connsiteX0" fmla="*/ 39892 w 45417"/>
                <a:gd name="connsiteY0" fmla="*/ 16848 h 45417"/>
                <a:gd name="connsiteX1" fmla="*/ 39892 w 45417"/>
                <a:gd name="connsiteY1" fmla="*/ 14955 h 45417"/>
                <a:gd name="connsiteX2" fmla="*/ 45947 w 45417"/>
                <a:gd name="connsiteY2" fmla="*/ 23811 h 45417"/>
                <a:gd name="connsiteX3" fmla="*/ 44963 w 45417"/>
                <a:gd name="connsiteY3" fmla="*/ 29337 h 45417"/>
                <a:gd name="connsiteX4" fmla="*/ 41708 w 45417"/>
                <a:gd name="connsiteY4" fmla="*/ 36301 h 45417"/>
                <a:gd name="connsiteX5" fmla="*/ 42314 w 45417"/>
                <a:gd name="connsiteY5" fmla="*/ 38723 h 45417"/>
                <a:gd name="connsiteX6" fmla="*/ 35653 w 45417"/>
                <a:gd name="connsiteY6" fmla="*/ 43265 h 45417"/>
                <a:gd name="connsiteX7" fmla="*/ 31944 w 45417"/>
                <a:gd name="connsiteY7" fmla="*/ 32289 h 45417"/>
                <a:gd name="connsiteX8" fmla="*/ 29824 w 45417"/>
                <a:gd name="connsiteY8" fmla="*/ 28883 h 45417"/>
                <a:gd name="connsiteX9" fmla="*/ 17335 w 45417"/>
                <a:gd name="connsiteY9" fmla="*/ 16545 h 45417"/>
                <a:gd name="connsiteX10" fmla="*/ 16123 w 45417"/>
                <a:gd name="connsiteY10" fmla="*/ 14425 h 45417"/>
                <a:gd name="connsiteX11" fmla="*/ 13701 w 45417"/>
                <a:gd name="connsiteY11" fmla="*/ 12306 h 45417"/>
                <a:gd name="connsiteX12" fmla="*/ 11506 w 45417"/>
                <a:gd name="connsiteY12" fmla="*/ 11927 h 45417"/>
                <a:gd name="connsiteX13" fmla="*/ 7418 w 45417"/>
                <a:gd name="connsiteY13" fmla="*/ 10111 h 45417"/>
                <a:gd name="connsiteX14" fmla="*/ 5677 w 45417"/>
                <a:gd name="connsiteY14" fmla="*/ 7310 h 45417"/>
                <a:gd name="connsiteX15" fmla="*/ 22784 w 45417"/>
                <a:gd name="connsiteY15" fmla="*/ 7310 h 45417"/>
                <a:gd name="connsiteX16" fmla="*/ 24753 w 45417"/>
                <a:gd name="connsiteY16" fmla="*/ 9126 h 45417"/>
                <a:gd name="connsiteX17" fmla="*/ 26645 w 45417"/>
                <a:gd name="connsiteY17" fmla="*/ 9202 h 45417"/>
                <a:gd name="connsiteX18" fmla="*/ 28537 w 45417"/>
                <a:gd name="connsiteY18" fmla="*/ 11095 h 45417"/>
                <a:gd name="connsiteX19" fmla="*/ 28537 w 45417"/>
                <a:gd name="connsiteY19" fmla="*/ 12987 h 45417"/>
                <a:gd name="connsiteX20" fmla="*/ 39892 w 45417"/>
                <a:gd name="connsiteY20" fmla="*/ 1684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39892" y="16848"/>
                  </a:moveTo>
                  <a:cubicBezTo>
                    <a:pt x="39892" y="16242"/>
                    <a:pt x="39892" y="15561"/>
                    <a:pt x="39892" y="14955"/>
                  </a:cubicBezTo>
                  <a:cubicBezTo>
                    <a:pt x="45569" y="15409"/>
                    <a:pt x="45190" y="19951"/>
                    <a:pt x="45947" y="23811"/>
                  </a:cubicBezTo>
                  <a:cubicBezTo>
                    <a:pt x="46023" y="25704"/>
                    <a:pt x="45796" y="27596"/>
                    <a:pt x="44963" y="29337"/>
                  </a:cubicBezTo>
                  <a:cubicBezTo>
                    <a:pt x="44131" y="31760"/>
                    <a:pt x="39589" y="32441"/>
                    <a:pt x="41708" y="36301"/>
                  </a:cubicBezTo>
                  <a:cubicBezTo>
                    <a:pt x="42087" y="37058"/>
                    <a:pt x="42314" y="37891"/>
                    <a:pt x="42314" y="38723"/>
                  </a:cubicBezTo>
                  <a:cubicBezTo>
                    <a:pt x="40876" y="41449"/>
                    <a:pt x="39589" y="44325"/>
                    <a:pt x="35653" y="43265"/>
                  </a:cubicBezTo>
                  <a:cubicBezTo>
                    <a:pt x="32246" y="40313"/>
                    <a:pt x="32095" y="36301"/>
                    <a:pt x="31944" y="32289"/>
                  </a:cubicBezTo>
                  <a:cubicBezTo>
                    <a:pt x="31868" y="30927"/>
                    <a:pt x="33458" y="28202"/>
                    <a:pt x="29824" y="28883"/>
                  </a:cubicBezTo>
                  <a:cubicBezTo>
                    <a:pt x="22558" y="27823"/>
                    <a:pt x="18091" y="24038"/>
                    <a:pt x="17335" y="16545"/>
                  </a:cubicBezTo>
                  <a:cubicBezTo>
                    <a:pt x="16805" y="15863"/>
                    <a:pt x="16426" y="15182"/>
                    <a:pt x="16123" y="14425"/>
                  </a:cubicBezTo>
                  <a:cubicBezTo>
                    <a:pt x="15594" y="13366"/>
                    <a:pt x="14836" y="12533"/>
                    <a:pt x="13701" y="12306"/>
                  </a:cubicBezTo>
                  <a:cubicBezTo>
                    <a:pt x="12944" y="12230"/>
                    <a:pt x="12263" y="12079"/>
                    <a:pt x="11506" y="11927"/>
                  </a:cubicBezTo>
                  <a:cubicBezTo>
                    <a:pt x="10068" y="11549"/>
                    <a:pt x="8705" y="10943"/>
                    <a:pt x="7418" y="10111"/>
                  </a:cubicBezTo>
                  <a:cubicBezTo>
                    <a:pt x="6510" y="9429"/>
                    <a:pt x="5829" y="8521"/>
                    <a:pt x="5677" y="7310"/>
                  </a:cubicBezTo>
                  <a:cubicBezTo>
                    <a:pt x="11354" y="5569"/>
                    <a:pt x="17107" y="4736"/>
                    <a:pt x="22784" y="7310"/>
                  </a:cubicBezTo>
                  <a:cubicBezTo>
                    <a:pt x="23314" y="7991"/>
                    <a:pt x="24072" y="8521"/>
                    <a:pt x="24753" y="9126"/>
                  </a:cubicBezTo>
                  <a:cubicBezTo>
                    <a:pt x="25358" y="9126"/>
                    <a:pt x="25964" y="9126"/>
                    <a:pt x="26645" y="9202"/>
                  </a:cubicBezTo>
                  <a:cubicBezTo>
                    <a:pt x="27251" y="9883"/>
                    <a:pt x="27856" y="10489"/>
                    <a:pt x="28537" y="11095"/>
                  </a:cubicBezTo>
                  <a:cubicBezTo>
                    <a:pt x="28537" y="11700"/>
                    <a:pt x="28537" y="12382"/>
                    <a:pt x="28537" y="12987"/>
                  </a:cubicBezTo>
                  <a:cubicBezTo>
                    <a:pt x="32019" y="15182"/>
                    <a:pt x="35199" y="18361"/>
                    <a:pt x="39892" y="16848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6" name="任意多边形: 形状 1275"/>
            <p:cNvSpPr/>
            <p:nvPr/>
          </p:nvSpPr>
          <p:spPr>
            <a:xfrm>
              <a:off x="6114673" y="2691398"/>
              <a:ext cx="37848" cy="30278"/>
            </a:xfrm>
            <a:custGeom>
              <a:avLst/>
              <a:gdLst>
                <a:gd name="connsiteX0" fmla="*/ 29798 w 37847"/>
                <a:gd name="connsiteY0" fmla="*/ 7570 h 30278"/>
                <a:gd name="connsiteX1" fmla="*/ 31766 w 37847"/>
                <a:gd name="connsiteY1" fmla="*/ 9538 h 30278"/>
                <a:gd name="connsiteX2" fmla="*/ 32145 w 37847"/>
                <a:gd name="connsiteY2" fmla="*/ 12338 h 30278"/>
                <a:gd name="connsiteX3" fmla="*/ 17006 w 37847"/>
                <a:gd name="connsiteY3" fmla="*/ 28310 h 30278"/>
                <a:gd name="connsiteX4" fmla="*/ 7620 w 37847"/>
                <a:gd name="connsiteY4" fmla="*/ 29067 h 30278"/>
                <a:gd name="connsiteX5" fmla="*/ 8301 w 37847"/>
                <a:gd name="connsiteY5" fmla="*/ 20968 h 30278"/>
                <a:gd name="connsiteX6" fmla="*/ 12388 w 37847"/>
                <a:gd name="connsiteY6" fmla="*/ 9992 h 30278"/>
                <a:gd name="connsiteX7" fmla="*/ 16552 w 37847"/>
                <a:gd name="connsiteY7" fmla="*/ 5829 h 30278"/>
                <a:gd name="connsiteX8" fmla="*/ 18444 w 37847"/>
                <a:gd name="connsiteY8" fmla="*/ 5677 h 30278"/>
                <a:gd name="connsiteX9" fmla="*/ 29798 w 37847"/>
                <a:gd name="connsiteY9" fmla="*/ 757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9798" y="7570"/>
                  </a:moveTo>
                  <a:cubicBezTo>
                    <a:pt x="30479" y="8251"/>
                    <a:pt x="31085" y="8856"/>
                    <a:pt x="31766" y="9538"/>
                  </a:cubicBezTo>
                  <a:cubicBezTo>
                    <a:pt x="32296" y="10446"/>
                    <a:pt x="32372" y="11354"/>
                    <a:pt x="32145" y="12338"/>
                  </a:cubicBezTo>
                  <a:cubicBezTo>
                    <a:pt x="27149" y="17713"/>
                    <a:pt x="21093" y="21952"/>
                    <a:pt x="17006" y="28310"/>
                  </a:cubicBezTo>
                  <a:cubicBezTo>
                    <a:pt x="15038" y="31414"/>
                    <a:pt x="10647" y="31489"/>
                    <a:pt x="7620" y="29067"/>
                  </a:cubicBezTo>
                  <a:cubicBezTo>
                    <a:pt x="4289" y="26418"/>
                    <a:pt x="5727" y="23314"/>
                    <a:pt x="8301" y="20968"/>
                  </a:cubicBezTo>
                  <a:cubicBezTo>
                    <a:pt x="11631" y="17940"/>
                    <a:pt x="13221" y="14458"/>
                    <a:pt x="12388" y="9992"/>
                  </a:cubicBezTo>
                  <a:cubicBezTo>
                    <a:pt x="11783" y="6737"/>
                    <a:pt x="14962" y="7040"/>
                    <a:pt x="16552" y="5829"/>
                  </a:cubicBezTo>
                  <a:cubicBezTo>
                    <a:pt x="17157" y="5753"/>
                    <a:pt x="17838" y="5753"/>
                    <a:pt x="18444" y="5677"/>
                  </a:cubicBezTo>
                  <a:cubicBezTo>
                    <a:pt x="21245" y="12414"/>
                    <a:pt x="25938" y="7721"/>
                    <a:pt x="29798" y="7570"/>
                  </a:cubicBezTo>
                  <a:close/>
                </a:path>
              </a:pathLst>
            </a:custGeom>
            <a:solidFill>
              <a:srgbClr val="EFBC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7" name="任意多边形: 形状 1276"/>
            <p:cNvSpPr/>
            <p:nvPr/>
          </p:nvSpPr>
          <p:spPr>
            <a:xfrm>
              <a:off x="6161729" y="2695262"/>
              <a:ext cx="22709" cy="15139"/>
            </a:xfrm>
            <a:custGeom>
              <a:avLst/>
              <a:gdLst>
                <a:gd name="connsiteX0" fmla="*/ 17031 w 22708"/>
                <a:gd name="connsiteY0" fmla="*/ 13243 h 15139"/>
                <a:gd name="connsiteX1" fmla="*/ 5677 w 22708"/>
                <a:gd name="connsiteY1" fmla="*/ 9459 h 15139"/>
                <a:gd name="connsiteX2" fmla="*/ 9462 w 22708"/>
                <a:gd name="connsiteY2" fmla="*/ 7566 h 15139"/>
                <a:gd name="connsiteX3" fmla="*/ 13247 w 22708"/>
                <a:gd name="connsiteY3" fmla="*/ 6052 h 15139"/>
                <a:gd name="connsiteX4" fmla="*/ 12187 w 22708"/>
                <a:gd name="connsiteY4" fmla="*/ 8702 h 15139"/>
                <a:gd name="connsiteX5" fmla="*/ 17031 w 22708"/>
                <a:gd name="connsiteY5" fmla="*/ 132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3243"/>
                  </a:moveTo>
                  <a:cubicBezTo>
                    <a:pt x="11354" y="17558"/>
                    <a:pt x="7948" y="15212"/>
                    <a:pt x="5677" y="9459"/>
                  </a:cubicBezTo>
                  <a:cubicBezTo>
                    <a:pt x="7267" y="9459"/>
                    <a:pt x="8705" y="9232"/>
                    <a:pt x="9462" y="7566"/>
                  </a:cubicBezTo>
                  <a:cubicBezTo>
                    <a:pt x="10294" y="5977"/>
                    <a:pt x="11884" y="5144"/>
                    <a:pt x="13247" y="6052"/>
                  </a:cubicBezTo>
                  <a:cubicBezTo>
                    <a:pt x="14988" y="7339"/>
                    <a:pt x="12263" y="7642"/>
                    <a:pt x="12187" y="8702"/>
                  </a:cubicBezTo>
                  <a:cubicBezTo>
                    <a:pt x="12036" y="12108"/>
                    <a:pt x="15291" y="11805"/>
                    <a:pt x="17031" y="13243"/>
                  </a:cubicBezTo>
                  <a:close/>
                </a:path>
              </a:pathLst>
            </a:custGeom>
            <a:solidFill>
              <a:srgbClr val="F3CF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8" name="任意多边形: 形状 1277"/>
            <p:cNvSpPr/>
            <p:nvPr/>
          </p:nvSpPr>
          <p:spPr>
            <a:xfrm>
              <a:off x="6155901" y="2693366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661" y="7267"/>
                    <a:pt x="5980" y="6585"/>
                    <a:pt x="5677" y="5677"/>
                  </a:cubicBezTo>
                  <a:cubicBezTo>
                    <a:pt x="6359" y="6283"/>
                    <a:pt x="7040" y="6888"/>
                    <a:pt x="7645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9" name="任意多边形: 形状 1278"/>
            <p:cNvSpPr/>
            <p:nvPr/>
          </p:nvSpPr>
          <p:spPr>
            <a:xfrm>
              <a:off x="6159761" y="26952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0" name="任意多边形: 形状 1279"/>
            <p:cNvSpPr/>
            <p:nvPr/>
          </p:nvSpPr>
          <p:spPr>
            <a:xfrm>
              <a:off x="6093093" y="2715690"/>
              <a:ext cx="75695" cy="52987"/>
            </a:xfrm>
            <a:custGeom>
              <a:avLst/>
              <a:gdLst>
                <a:gd name="connsiteX0" fmla="*/ 41916 w 75695"/>
                <a:gd name="connsiteY0" fmla="*/ 53674 h 52986"/>
                <a:gd name="connsiteX1" fmla="*/ 41916 w 75695"/>
                <a:gd name="connsiteY1" fmla="*/ 49890 h 52986"/>
                <a:gd name="connsiteX2" fmla="*/ 38132 w 75695"/>
                <a:gd name="connsiteY2" fmla="*/ 49890 h 52986"/>
                <a:gd name="connsiteX3" fmla="*/ 36844 w 75695"/>
                <a:gd name="connsiteY3" fmla="*/ 42093 h 52986"/>
                <a:gd name="connsiteX4" fmla="*/ 38132 w 75695"/>
                <a:gd name="connsiteY4" fmla="*/ 35583 h 52986"/>
                <a:gd name="connsiteX5" fmla="*/ 31092 w 75695"/>
                <a:gd name="connsiteY5" fmla="*/ 33994 h 52986"/>
                <a:gd name="connsiteX6" fmla="*/ 28745 w 75695"/>
                <a:gd name="connsiteY6" fmla="*/ 37324 h 52986"/>
                <a:gd name="connsiteX7" fmla="*/ 28897 w 75695"/>
                <a:gd name="connsiteY7" fmla="*/ 46710 h 52986"/>
                <a:gd name="connsiteX8" fmla="*/ 21327 w 75695"/>
                <a:gd name="connsiteY8" fmla="*/ 43985 h 52986"/>
                <a:gd name="connsiteX9" fmla="*/ 19132 w 75695"/>
                <a:gd name="connsiteY9" fmla="*/ 39519 h 52986"/>
                <a:gd name="connsiteX10" fmla="*/ 14666 w 75695"/>
                <a:gd name="connsiteY10" fmla="*/ 31041 h 52986"/>
                <a:gd name="connsiteX11" fmla="*/ 7702 w 75695"/>
                <a:gd name="connsiteY11" fmla="*/ 36718 h 52986"/>
                <a:gd name="connsiteX12" fmla="*/ 5961 w 75695"/>
                <a:gd name="connsiteY12" fmla="*/ 36567 h 52986"/>
                <a:gd name="connsiteX13" fmla="*/ 9594 w 75695"/>
                <a:gd name="connsiteY13" fmla="*/ 27181 h 52986"/>
                <a:gd name="connsiteX14" fmla="*/ 13076 w 75695"/>
                <a:gd name="connsiteY14" fmla="*/ 24077 h 52986"/>
                <a:gd name="connsiteX15" fmla="*/ 23749 w 75695"/>
                <a:gd name="connsiteY15" fmla="*/ 22866 h 52986"/>
                <a:gd name="connsiteX16" fmla="*/ 30032 w 75695"/>
                <a:gd name="connsiteY16" fmla="*/ 23926 h 52986"/>
                <a:gd name="connsiteX17" fmla="*/ 21554 w 75695"/>
                <a:gd name="connsiteY17" fmla="*/ 16583 h 52986"/>
                <a:gd name="connsiteX18" fmla="*/ 16558 w 75695"/>
                <a:gd name="connsiteY18" fmla="*/ 11739 h 52986"/>
                <a:gd name="connsiteX19" fmla="*/ 22311 w 75695"/>
                <a:gd name="connsiteY19" fmla="*/ 7879 h 52986"/>
                <a:gd name="connsiteX20" fmla="*/ 28594 w 75695"/>
                <a:gd name="connsiteY20" fmla="*/ 5683 h 52986"/>
                <a:gd name="connsiteX21" fmla="*/ 30411 w 75695"/>
                <a:gd name="connsiteY21" fmla="*/ 5986 h 52986"/>
                <a:gd name="connsiteX22" fmla="*/ 53422 w 75695"/>
                <a:gd name="connsiteY22" fmla="*/ 7727 h 52986"/>
                <a:gd name="connsiteX23" fmla="*/ 63641 w 75695"/>
                <a:gd name="connsiteY23" fmla="*/ 11739 h 52986"/>
                <a:gd name="connsiteX24" fmla="*/ 68637 w 75695"/>
                <a:gd name="connsiteY24" fmla="*/ 15448 h 52986"/>
                <a:gd name="connsiteX25" fmla="*/ 70832 w 75695"/>
                <a:gd name="connsiteY25" fmla="*/ 24683 h 52986"/>
                <a:gd name="connsiteX26" fmla="*/ 64019 w 75695"/>
                <a:gd name="connsiteY26" fmla="*/ 24002 h 52986"/>
                <a:gd name="connsiteX27" fmla="*/ 62808 w 75695"/>
                <a:gd name="connsiteY27" fmla="*/ 24153 h 52986"/>
                <a:gd name="connsiteX28" fmla="*/ 51227 w 75695"/>
                <a:gd name="connsiteY28" fmla="*/ 28998 h 52986"/>
                <a:gd name="connsiteX29" fmla="*/ 44414 w 75695"/>
                <a:gd name="connsiteY29" fmla="*/ 32555 h 52986"/>
                <a:gd name="connsiteX30" fmla="*/ 47290 w 75695"/>
                <a:gd name="connsiteY30" fmla="*/ 38838 h 52986"/>
                <a:gd name="connsiteX31" fmla="*/ 49864 w 75695"/>
                <a:gd name="connsiteY31" fmla="*/ 45802 h 52986"/>
                <a:gd name="connsiteX32" fmla="*/ 41916 w 75695"/>
                <a:gd name="connsiteY32" fmla="*/ 5367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695" h="52986">
                  <a:moveTo>
                    <a:pt x="41916" y="53674"/>
                  </a:moveTo>
                  <a:cubicBezTo>
                    <a:pt x="41916" y="52387"/>
                    <a:pt x="41916" y="51176"/>
                    <a:pt x="41916" y="49890"/>
                  </a:cubicBezTo>
                  <a:cubicBezTo>
                    <a:pt x="40629" y="48830"/>
                    <a:pt x="39418" y="48300"/>
                    <a:pt x="38132" y="49890"/>
                  </a:cubicBezTo>
                  <a:cubicBezTo>
                    <a:pt x="32000" y="45726"/>
                    <a:pt x="31773" y="45348"/>
                    <a:pt x="36844" y="42093"/>
                  </a:cubicBezTo>
                  <a:cubicBezTo>
                    <a:pt x="40099" y="39973"/>
                    <a:pt x="38510" y="37930"/>
                    <a:pt x="38132" y="35583"/>
                  </a:cubicBezTo>
                  <a:cubicBezTo>
                    <a:pt x="37223" y="30057"/>
                    <a:pt x="33514" y="37248"/>
                    <a:pt x="31092" y="33994"/>
                  </a:cubicBezTo>
                  <a:cubicBezTo>
                    <a:pt x="29578" y="32025"/>
                    <a:pt x="28670" y="35734"/>
                    <a:pt x="28745" y="37324"/>
                  </a:cubicBezTo>
                  <a:cubicBezTo>
                    <a:pt x="28972" y="40428"/>
                    <a:pt x="26247" y="43228"/>
                    <a:pt x="28897" y="46710"/>
                  </a:cubicBezTo>
                  <a:cubicBezTo>
                    <a:pt x="25339" y="46862"/>
                    <a:pt x="23901" y="44212"/>
                    <a:pt x="21327" y="43985"/>
                  </a:cubicBezTo>
                  <a:cubicBezTo>
                    <a:pt x="18980" y="43834"/>
                    <a:pt x="16937" y="42320"/>
                    <a:pt x="19132" y="39519"/>
                  </a:cubicBezTo>
                  <a:cubicBezTo>
                    <a:pt x="24203" y="33161"/>
                    <a:pt x="12849" y="35583"/>
                    <a:pt x="14666" y="31041"/>
                  </a:cubicBezTo>
                  <a:cubicBezTo>
                    <a:pt x="10503" y="30663"/>
                    <a:pt x="7929" y="32252"/>
                    <a:pt x="7702" y="36718"/>
                  </a:cubicBezTo>
                  <a:cubicBezTo>
                    <a:pt x="7096" y="36643"/>
                    <a:pt x="6566" y="36567"/>
                    <a:pt x="5961" y="36567"/>
                  </a:cubicBezTo>
                  <a:cubicBezTo>
                    <a:pt x="6794" y="33312"/>
                    <a:pt x="3160" y="28241"/>
                    <a:pt x="9594" y="27181"/>
                  </a:cubicBezTo>
                  <a:cubicBezTo>
                    <a:pt x="10957" y="26348"/>
                    <a:pt x="12243" y="25516"/>
                    <a:pt x="13076" y="24077"/>
                  </a:cubicBezTo>
                  <a:cubicBezTo>
                    <a:pt x="16028" y="18854"/>
                    <a:pt x="19208" y="15145"/>
                    <a:pt x="23749" y="22866"/>
                  </a:cubicBezTo>
                  <a:cubicBezTo>
                    <a:pt x="24885" y="24834"/>
                    <a:pt x="27156" y="23850"/>
                    <a:pt x="30032" y="23926"/>
                  </a:cubicBezTo>
                  <a:cubicBezTo>
                    <a:pt x="27761" y="20217"/>
                    <a:pt x="24809" y="18249"/>
                    <a:pt x="21554" y="16583"/>
                  </a:cubicBezTo>
                  <a:cubicBezTo>
                    <a:pt x="19359" y="15524"/>
                    <a:pt x="16256" y="14994"/>
                    <a:pt x="16558" y="11739"/>
                  </a:cubicBezTo>
                  <a:cubicBezTo>
                    <a:pt x="16861" y="8484"/>
                    <a:pt x="19889" y="8333"/>
                    <a:pt x="22311" y="7879"/>
                  </a:cubicBezTo>
                  <a:cubicBezTo>
                    <a:pt x="24506" y="7500"/>
                    <a:pt x="26550" y="6592"/>
                    <a:pt x="28594" y="5683"/>
                  </a:cubicBezTo>
                  <a:cubicBezTo>
                    <a:pt x="29200" y="5683"/>
                    <a:pt x="30032" y="5608"/>
                    <a:pt x="30411" y="5986"/>
                  </a:cubicBezTo>
                  <a:cubicBezTo>
                    <a:pt x="39267" y="14918"/>
                    <a:pt x="40554" y="14767"/>
                    <a:pt x="53422" y="7727"/>
                  </a:cubicBezTo>
                  <a:cubicBezTo>
                    <a:pt x="57510" y="5456"/>
                    <a:pt x="62808" y="4018"/>
                    <a:pt x="63641" y="11739"/>
                  </a:cubicBezTo>
                  <a:cubicBezTo>
                    <a:pt x="62733" y="16205"/>
                    <a:pt x="67123" y="13783"/>
                    <a:pt x="68637" y="15448"/>
                  </a:cubicBezTo>
                  <a:cubicBezTo>
                    <a:pt x="71135" y="18249"/>
                    <a:pt x="73179" y="21277"/>
                    <a:pt x="70832" y="24683"/>
                  </a:cubicBezTo>
                  <a:cubicBezTo>
                    <a:pt x="68864" y="27559"/>
                    <a:pt x="66063" y="27332"/>
                    <a:pt x="64019" y="24002"/>
                  </a:cubicBezTo>
                  <a:cubicBezTo>
                    <a:pt x="63792" y="23623"/>
                    <a:pt x="63338" y="21882"/>
                    <a:pt x="62808" y="24153"/>
                  </a:cubicBezTo>
                  <a:cubicBezTo>
                    <a:pt x="61219" y="30739"/>
                    <a:pt x="55768" y="29376"/>
                    <a:pt x="51227" y="28998"/>
                  </a:cubicBezTo>
                  <a:cubicBezTo>
                    <a:pt x="47896" y="28695"/>
                    <a:pt x="45625" y="29376"/>
                    <a:pt x="44414" y="32555"/>
                  </a:cubicBezTo>
                  <a:cubicBezTo>
                    <a:pt x="43355" y="35432"/>
                    <a:pt x="43052" y="37703"/>
                    <a:pt x="47290" y="38838"/>
                  </a:cubicBezTo>
                  <a:cubicBezTo>
                    <a:pt x="50318" y="39671"/>
                    <a:pt x="51757" y="43455"/>
                    <a:pt x="49864" y="45802"/>
                  </a:cubicBezTo>
                  <a:cubicBezTo>
                    <a:pt x="47669" y="48527"/>
                    <a:pt x="48729" y="55264"/>
                    <a:pt x="41916" y="53674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1" name="任意多边形: 形状 1280"/>
            <p:cNvSpPr/>
            <p:nvPr/>
          </p:nvSpPr>
          <p:spPr>
            <a:xfrm>
              <a:off x="6096934" y="2710999"/>
              <a:ext cx="30278" cy="37848"/>
            </a:xfrm>
            <a:custGeom>
              <a:avLst/>
              <a:gdLst>
                <a:gd name="connsiteX0" fmla="*/ 24828 w 30278"/>
                <a:gd name="connsiteY0" fmla="*/ 10828 h 37847"/>
                <a:gd name="connsiteX1" fmla="*/ 13852 w 30278"/>
                <a:gd name="connsiteY1" fmla="*/ 16808 h 37847"/>
                <a:gd name="connsiteX2" fmla="*/ 29900 w 30278"/>
                <a:gd name="connsiteY2" fmla="*/ 32174 h 37847"/>
                <a:gd name="connsiteX3" fmla="*/ 23087 w 30278"/>
                <a:gd name="connsiteY3" fmla="*/ 30660 h 37847"/>
                <a:gd name="connsiteX4" fmla="*/ 16805 w 30278"/>
                <a:gd name="connsiteY4" fmla="*/ 31114 h 37847"/>
                <a:gd name="connsiteX5" fmla="*/ 17789 w 30278"/>
                <a:gd name="connsiteY5" fmla="*/ 26648 h 37847"/>
                <a:gd name="connsiteX6" fmla="*/ 15896 w 30278"/>
                <a:gd name="connsiteY6" fmla="*/ 24832 h 37847"/>
                <a:gd name="connsiteX7" fmla="*/ 11657 w 30278"/>
                <a:gd name="connsiteY7" fmla="*/ 28616 h 37847"/>
                <a:gd name="connsiteX8" fmla="*/ 5677 w 30278"/>
                <a:gd name="connsiteY8" fmla="*/ 31720 h 37847"/>
                <a:gd name="connsiteX9" fmla="*/ 9613 w 30278"/>
                <a:gd name="connsiteY9" fmla="*/ 7195 h 37847"/>
                <a:gd name="connsiteX10" fmla="*/ 12944 w 30278"/>
                <a:gd name="connsiteY10" fmla="*/ 6816 h 37847"/>
                <a:gd name="connsiteX11" fmla="*/ 24828 w 30278"/>
                <a:gd name="connsiteY11" fmla="*/ 108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828" y="10828"/>
                  </a:moveTo>
                  <a:cubicBezTo>
                    <a:pt x="23995" y="17868"/>
                    <a:pt x="16880" y="12266"/>
                    <a:pt x="13852" y="16808"/>
                  </a:cubicBezTo>
                  <a:cubicBezTo>
                    <a:pt x="20968" y="19911"/>
                    <a:pt x="28916" y="22561"/>
                    <a:pt x="29900" y="32174"/>
                  </a:cubicBezTo>
                  <a:cubicBezTo>
                    <a:pt x="27326" y="32855"/>
                    <a:pt x="25888" y="28919"/>
                    <a:pt x="23087" y="30660"/>
                  </a:cubicBezTo>
                  <a:cubicBezTo>
                    <a:pt x="21119" y="31871"/>
                    <a:pt x="18772" y="32553"/>
                    <a:pt x="16805" y="31114"/>
                  </a:cubicBezTo>
                  <a:cubicBezTo>
                    <a:pt x="14231" y="29222"/>
                    <a:pt x="18091" y="28238"/>
                    <a:pt x="17789" y="26648"/>
                  </a:cubicBezTo>
                  <a:cubicBezTo>
                    <a:pt x="17637" y="25891"/>
                    <a:pt x="16653" y="24983"/>
                    <a:pt x="15896" y="24832"/>
                  </a:cubicBezTo>
                  <a:cubicBezTo>
                    <a:pt x="13020" y="24302"/>
                    <a:pt x="11657" y="26346"/>
                    <a:pt x="11657" y="28616"/>
                  </a:cubicBezTo>
                  <a:cubicBezTo>
                    <a:pt x="11506" y="33537"/>
                    <a:pt x="9386" y="33915"/>
                    <a:pt x="5677" y="31720"/>
                  </a:cubicBezTo>
                  <a:cubicBezTo>
                    <a:pt x="7343" y="23620"/>
                    <a:pt x="10068" y="15673"/>
                    <a:pt x="9613" y="7195"/>
                  </a:cubicBezTo>
                  <a:cubicBezTo>
                    <a:pt x="10749" y="7043"/>
                    <a:pt x="11808" y="6968"/>
                    <a:pt x="12944" y="6816"/>
                  </a:cubicBezTo>
                  <a:cubicBezTo>
                    <a:pt x="18394" y="3940"/>
                    <a:pt x="21725" y="6968"/>
                    <a:pt x="24828" y="10828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2" name="任意多边形: 形状 1281"/>
            <p:cNvSpPr/>
            <p:nvPr/>
          </p:nvSpPr>
          <p:spPr>
            <a:xfrm>
              <a:off x="6082275" y="2725612"/>
              <a:ext cx="7570" cy="15139"/>
            </a:xfrm>
            <a:custGeom>
              <a:avLst/>
              <a:gdLst>
                <a:gd name="connsiteX0" fmla="*/ 7089 w 7569"/>
                <a:gd name="connsiteY0" fmla="*/ 5677 h 15139"/>
                <a:gd name="connsiteX1" fmla="*/ 8149 w 7569"/>
                <a:gd name="connsiteY1" fmla="*/ 10294 h 15139"/>
                <a:gd name="connsiteX2" fmla="*/ 6559 w 7569"/>
                <a:gd name="connsiteY2" fmla="*/ 10597 h 15139"/>
                <a:gd name="connsiteX3" fmla="*/ 7089 w 7569"/>
                <a:gd name="connsiteY3" fmla="*/ 5677 h 15139"/>
                <a:gd name="connsiteX4" fmla="*/ 708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089" y="5677"/>
                  </a:moveTo>
                  <a:cubicBezTo>
                    <a:pt x="8982" y="6813"/>
                    <a:pt x="9663" y="8402"/>
                    <a:pt x="8149" y="10294"/>
                  </a:cubicBezTo>
                  <a:cubicBezTo>
                    <a:pt x="7922" y="10597"/>
                    <a:pt x="6863" y="10824"/>
                    <a:pt x="6559" y="10597"/>
                  </a:cubicBezTo>
                  <a:cubicBezTo>
                    <a:pt x="4364" y="8780"/>
                    <a:pt x="6938" y="7342"/>
                    <a:pt x="7089" y="5677"/>
                  </a:cubicBezTo>
                  <a:lnTo>
                    <a:pt x="7089" y="567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3" name="任意多边形: 形状 1282"/>
            <p:cNvSpPr/>
            <p:nvPr/>
          </p:nvSpPr>
          <p:spPr>
            <a:xfrm>
              <a:off x="6057800" y="2923241"/>
              <a:ext cx="15139" cy="15139"/>
            </a:xfrm>
            <a:custGeom>
              <a:avLst/>
              <a:gdLst>
                <a:gd name="connsiteX0" fmla="*/ 14458 w 15139"/>
                <a:gd name="connsiteY0" fmla="*/ 7733 h 15139"/>
                <a:gd name="connsiteX1" fmla="*/ 14458 w 15139"/>
                <a:gd name="connsiteY1" fmla="*/ 13258 h 15139"/>
                <a:gd name="connsiteX2" fmla="*/ 9310 w 15139"/>
                <a:gd name="connsiteY2" fmla="*/ 13183 h 15139"/>
                <a:gd name="connsiteX3" fmla="*/ 5677 w 15139"/>
                <a:gd name="connsiteY3" fmla="*/ 7127 h 15139"/>
                <a:gd name="connsiteX4" fmla="*/ 12565 w 15139"/>
                <a:gd name="connsiteY4" fmla="*/ 5765 h 15139"/>
                <a:gd name="connsiteX5" fmla="*/ 12565 w 15139"/>
                <a:gd name="connsiteY5" fmla="*/ 5765 h 15139"/>
                <a:gd name="connsiteX6" fmla="*/ 14458 w 15139"/>
                <a:gd name="connsiteY6" fmla="*/ 7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58" y="7733"/>
                  </a:moveTo>
                  <a:cubicBezTo>
                    <a:pt x="14458" y="9549"/>
                    <a:pt x="14458" y="11442"/>
                    <a:pt x="14458" y="13258"/>
                  </a:cubicBezTo>
                  <a:cubicBezTo>
                    <a:pt x="12641" y="13637"/>
                    <a:pt x="10294" y="16740"/>
                    <a:pt x="9310" y="13183"/>
                  </a:cubicBezTo>
                  <a:cubicBezTo>
                    <a:pt x="8629" y="10609"/>
                    <a:pt x="5753" y="9776"/>
                    <a:pt x="5677" y="7127"/>
                  </a:cubicBezTo>
                  <a:cubicBezTo>
                    <a:pt x="7645" y="4629"/>
                    <a:pt x="10294" y="6219"/>
                    <a:pt x="12565" y="5765"/>
                  </a:cubicBezTo>
                  <a:lnTo>
                    <a:pt x="12565" y="5765"/>
                  </a:lnTo>
                  <a:cubicBezTo>
                    <a:pt x="13171" y="6446"/>
                    <a:pt x="13852" y="7127"/>
                    <a:pt x="14458" y="7733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4" name="任意多边形: 形状 1283"/>
            <p:cNvSpPr/>
            <p:nvPr/>
          </p:nvSpPr>
          <p:spPr>
            <a:xfrm>
              <a:off x="6104277" y="2691164"/>
              <a:ext cx="60556" cy="45417"/>
            </a:xfrm>
            <a:custGeom>
              <a:avLst/>
              <a:gdLst>
                <a:gd name="connsiteX0" fmla="*/ 17486 w 60556"/>
                <a:gd name="connsiteY0" fmla="*/ 30664 h 45417"/>
                <a:gd name="connsiteX1" fmla="*/ 5677 w 60556"/>
                <a:gd name="connsiteY1" fmla="*/ 26651 h 45417"/>
                <a:gd name="connsiteX2" fmla="*/ 6056 w 60556"/>
                <a:gd name="connsiteY2" fmla="*/ 24911 h 45417"/>
                <a:gd name="connsiteX3" fmla="*/ 8099 w 60556"/>
                <a:gd name="connsiteY3" fmla="*/ 21126 h 45417"/>
                <a:gd name="connsiteX4" fmla="*/ 11960 w 60556"/>
                <a:gd name="connsiteY4" fmla="*/ 11664 h 45417"/>
                <a:gd name="connsiteX5" fmla="*/ 15669 w 60556"/>
                <a:gd name="connsiteY5" fmla="*/ 9772 h 45417"/>
                <a:gd name="connsiteX6" fmla="*/ 27023 w 60556"/>
                <a:gd name="connsiteY6" fmla="*/ 5987 h 45417"/>
                <a:gd name="connsiteX7" fmla="*/ 24828 w 60556"/>
                <a:gd name="connsiteY7" fmla="*/ 10226 h 45417"/>
                <a:gd name="connsiteX8" fmla="*/ 20816 w 60556"/>
                <a:gd name="connsiteY8" fmla="*/ 22261 h 45417"/>
                <a:gd name="connsiteX9" fmla="*/ 18318 w 60556"/>
                <a:gd name="connsiteY9" fmla="*/ 27257 h 45417"/>
                <a:gd name="connsiteX10" fmla="*/ 24374 w 60556"/>
                <a:gd name="connsiteY10" fmla="*/ 28393 h 45417"/>
                <a:gd name="connsiteX11" fmla="*/ 26493 w 60556"/>
                <a:gd name="connsiteY11" fmla="*/ 26954 h 45417"/>
                <a:gd name="connsiteX12" fmla="*/ 42238 w 60556"/>
                <a:gd name="connsiteY12" fmla="*/ 11588 h 45417"/>
                <a:gd name="connsiteX13" fmla="*/ 43071 w 60556"/>
                <a:gd name="connsiteY13" fmla="*/ 12496 h 45417"/>
                <a:gd name="connsiteX14" fmla="*/ 39513 w 60556"/>
                <a:gd name="connsiteY14" fmla="*/ 20823 h 45417"/>
                <a:gd name="connsiteX15" fmla="*/ 44887 w 60556"/>
                <a:gd name="connsiteY15" fmla="*/ 11967 h 45417"/>
                <a:gd name="connsiteX16" fmla="*/ 46098 w 60556"/>
                <a:gd name="connsiteY16" fmla="*/ 11512 h 45417"/>
                <a:gd name="connsiteX17" fmla="*/ 47991 w 60556"/>
                <a:gd name="connsiteY17" fmla="*/ 11512 h 45417"/>
                <a:gd name="connsiteX18" fmla="*/ 51851 w 60556"/>
                <a:gd name="connsiteY18" fmla="*/ 13481 h 45417"/>
                <a:gd name="connsiteX19" fmla="*/ 51775 w 60556"/>
                <a:gd name="connsiteY19" fmla="*/ 15297 h 45417"/>
                <a:gd name="connsiteX20" fmla="*/ 51245 w 60556"/>
                <a:gd name="connsiteY20" fmla="*/ 22413 h 45417"/>
                <a:gd name="connsiteX21" fmla="*/ 56242 w 60556"/>
                <a:gd name="connsiteY21" fmla="*/ 35054 h 45417"/>
                <a:gd name="connsiteX22" fmla="*/ 51775 w 60556"/>
                <a:gd name="connsiteY22" fmla="*/ 36189 h 45417"/>
                <a:gd name="connsiteX23" fmla="*/ 44660 w 60556"/>
                <a:gd name="connsiteY23" fmla="*/ 32631 h 45417"/>
                <a:gd name="connsiteX24" fmla="*/ 42692 w 60556"/>
                <a:gd name="connsiteY24" fmla="*/ 36946 h 45417"/>
                <a:gd name="connsiteX25" fmla="*/ 39513 w 60556"/>
                <a:gd name="connsiteY25" fmla="*/ 38914 h 45417"/>
                <a:gd name="connsiteX26" fmla="*/ 32397 w 60556"/>
                <a:gd name="connsiteY26" fmla="*/ 38687 h 45417"/>
                <a:gd name="connsiteX27" fmla="*/ 23163 w 60556"/>
                <a:gd name="connsiteY27" fmla="*/ 39974 h 45417"/>
                <a:gd name="connsiteX28" fmla="*/ 20286 w 60556"/>
                <a:gd name="connsiteY28" fmla="*/ 32934 h 45417"/>
                <a:gd name="connsiteX29" fmla="*/ 17486 w 60556"/>
                <a:gd name="connsiteY29" fmla="*/ 3066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45417">
                  <a:moveTo>
                    <a:pt x="17486" y="30664"/>
                  </a:moveTo>
                  <a:cubicBezTo>
                    <a:pt x="13095" y="30664"/>
                    <a:pt x="10446" y="25592"/>
                    <a:pt x="5677" y="26651"/>
                  </a:cubicBezTo>
                  <a:cubicBezTo>
                    <a:pt x="5904" y="26122"/>
                    <a:pt x="5980" y="25516"/>
                    <a:pt x="6056" y="24911"/>
                  </a:cubicBezTo>
                  <a:cubicBezTo>
                    <a:pt x="7796" y="24229"/>
                    <a:pt x="8099" y="22715"/>
                    <a:pt x="8099" y="21126"/>
                  </a:cubicBezTo>
                  <a:cubicBezTo>
                    <a:pt x="8780" y="17719"/>
                    <a:pt x="9083" y="14162"/>
                    <a:pt x="11960" y="11664"/>
                  </a:cubicBezTo>
                  <a:cubicBezTo>
                    <a:pt x="13474" y="11588"/>
                    <a:pt x="14988" y="11437"/>
                    <a:pt x="15669" y="9772"/>
                  </a:cubicBezTo>
                  <a:cubicBezTo>
                    <a:pt x="19908" y="9923"/>
                    <a:pt x="22254" y="4321"/>
                    <a:pt x="27023" y="5987"/>
                  </a:cubicBezTo>
                  <a:cubicBezTo>
                    <a:pt x="26796" y="7652"/>
                    <a:pt x="23238" y="7576"/>
                    <a:pt x="24828" y="10226"/>
                  </a:cubicBezTo>
                  <a:cubicBezTo>
                    <a:pt x="28158" y="15827"/>
                    <a:pt x="25509" y="19461"/>
                    <a:pt x="20816" y="22261"/>
                  </a:cubicBezTo>
                  <a:cubicBezTo>
                    <a:pt x="18848" y="23472"/>
                    <a:pt x="16653" y="24759"/>
                    <a:pt x="18318" y="27257"/>
                  </a:cubicBezTo>
                  <a:cubicBezTo>
                    <a:pt x="19681" y="29377"/>
                    <a:pt x="22254" y="28695"/>
                    <a:pt x="24374" y="28393"/>
                  </a:cubicBezTo>
                  <a:cubicBezTo>
                    <a:pt x="25130" y="28241"/>
                    <a:pt x="26342" y="27636"/>
                    <a:pt x="26493" y="26954"/>
                  </a:cubicBezTo>
                  <a:cubicBezTo>
                    <a:pt x="29067" y="19006"/>
                    <a:pt x="35880" y="15600"/>
                    <a:pt x="42238" y="11588"/>
                  </a:cubicBezTo>
                  <a:cubicBezTo>
                    <a:pt x="42541" y="11891"/>
                    <a:pt x="42843" y="12194"/>
                    <a:pt x="43071" y="12496"/>
                  </a:cubicBezTo>
                  <a:cubicBezTo>
                    <a:pt x="43600" y="15827"/>
                    <a:pt x="42541" y="18476"/>
                    <a:pt x="39513" y="20823"/>
                  </a:cubicBezTo>
                  <a:cubicBezTo>
                    <a:pt x="44130" y="19158"/>
                    <a:pt x="42162" y="14238"/>
                    <a:pt x="44887" y="11967"/>
                  </a:cubicBezTo>
                  <a:cubicBezTo>
                    <a:pt x="45266" y="11815"/>
                    <a:pt x="45644" y="11664"/>
                    <a:pt x="46098" y="11512"/>
                  </a:cubicBezTo>
                  <a:cubicBezTo>
                    <a:pt x="46704" y="11512"/>
                    <a:pt x="47385" y="11512"/>
                    <a:pt x="47991" y="11512"/>
                  </a:cubicBezTo>
                  <a:cubicBezTo>
                    <a:pt x="49580" y="11588"/>
                    <a:pt x="50943" y="12042"/>
                    <a:pt x="51851" y="13481"/>
                  </a:cubicBezTo>
                  <a:cubicBezTo>
                    <a:pt x="51851" y="14086"/>
                    <a:pt x="51851" y="14692"/>
                    <a:pt x="51775" y="15297"/>
                  </a:cubicBezTo>
                  <a:cubicBezTo>
                    <a:pt x="50716" y="17568"/>
                    <a:pt x="47915" y="19385"/>
                    <a:pt x="51245" y="22413"/>
                  </a:cubicBezTo>
                  <a:cubicBezTo>
                    <a:pt x="54728" y="25668"/>
                    <a:pt x="55712" y="30361"/>
                    <a:pt x="56242" y="35054"/>
                  </a:cubicBezTo>
                  <a:cubicBezTo>
                    <a:pt x="55182" y="37097"/>
                    <a:pt x="53744" y="37552"/>
                    <a:pt x="51775" y="36189"/>
                  </a:cubicBezTo>
                  <a:cubicBezTo>
                    <a:pt x="51397" y="31118"/>
                    <a:pt x="47536" y="32404"/>
                    <a:pt x="44660" y="32631"/>
                  </a:cubicBezTo>
                  <a:cubicBezTo>
                    <a:pt x="42541" y="32859"/>
                    <a:pt x="40421" y="33540"/>
                    <a:pt x="42692" y="36946"/>
                  </a:cubicBezTo>
                  <a:cubicBezTo>
                    <a:pt x="43979" y="38990"/>
                    <a:pt x="40648" y="40353"/>
                    <a:pt x="39513" y="38914"/>
                  </a:cubicBezTo>
                  <a:cubicBezTo>
                    <a:pt x="36864" y="35659"/>
                    <a:pt x="33911" y="36568"/>
                    <a:pt x="32397" y="38687"/>
                  </a:cubicBezTo>
                  <a:cubicBezTo>
                    <a:pt x="29445" y="42775"/>
                    <a:pt x="26266" y="40201"/>
                    <a:pt x="23163" y="39974"/>
                  </a:cubicBezTo>
                  <a:cubicBezTo>
                    <a:pt x="17410" y="39596"/>
                    <a:pt x="20816" y="35508"/>
                    <a:pt x="20286" y="32934"/>
                  </a:cubicBezTo>
                  <a:cubicBezTo>
                    <a:pt x="19908" y="32102"/>
                    <a:pt x="18394" y="31420"/>
                    <a:pt x="17486" y="30664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5" name="任意多边形: 形状 1284"/>
            <p:cNvSpPr/>
            <p:nvPr/>
          </p:nvSpPr>
          <p:spPr>
            <a:xfrm>
              <a:off x="6064688" y="2923404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343" y="6510"/>
                    <a:pt x="7570" y="757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6" name="任意多边形: 形状 1285"/>
            <p:cNvSpPr/>
            <p:nvPr/>
          </p:nvSpPr>
          <p:spPr>
            <a:xfrm>
              <a:off x="6089307" y="2706688"/>
              <a:ext cx="15139" cy="15139"/>
            </a:xfrm>
            <a:custGeom>
              <a:avLst/>
              <a:gdLst>
                <a:gd name="connsiteX0" fmla="*/ 5734 w 15139"/>
                <a:gd name="connsiteY0" fmla="*/ 11354 h 15139"/>
                <a:gd name="connsiteX1" fmla="*/ 9519 w 15139"/>
                <a:gd name="connsiteY1" fmla="*/ 5677 h 15139"/>
                <a:gd name="connsiteX2" fmla="*/ 573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34" y="11354"/>
                  </a:moveTo>
                  <a:cubicBezTo>
                    <a:pt x="5583" y="8553"/>
                    <a:pt x="5432" y="5677"/>
                    <a:pt x="9519" y="5677"/>
                  </a:cubicBezTo>
                  <a:cubicBezTo>
                    <a:pt x="9595" y="8478"/>
                    <a:pt x="9898" y="11354"/>
                    <a:pt x="5734" y="113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7" name="任意多边形: 形状 1286"/>
            <p:cNvSpPr/>
            <p:nvPr/>
          </p:nvSpPr>
          <p:spPr>
            <a:xfrm>
              <a:off x="6150224" y="2858174"/>
              <a:ext cx="7570" cy="15139"/>
            </a:xfrm>
            <a:custGeom>
              <a:avLst/>
              <a:gdLst>
                <a:gd name="connsiteX0" fmla="*/ 7570 w 7569"/>
                <a:gd name="connsiteY0" fmla="*/ 11941 h 15139"/>
                <a:gd name="connsiteX1" fmla="*/ 5677 w 7569"/>
                <a:gd name="connsiteY1" fmla="*/ 6264 h 15139"/>
                <a:gd name="connsiteX2" fmla="*/ 5753 w 7569"/>
                <a:gd name="connsiteY2" fmla="*/ 6188 h 15139"/>
                <a:gd name="connsiteX3" fmla="*/ 7645 w 7569"/>
                <a:gd name="connsiteY3" fmla="*/ 6188 h 15139"/>
                <a:gd name="connsiteX4" fmla="*/ 7645 w 7569"/>
                <a:gd name="connsiteY4" fmla="*/ 6188 h 15139"/>
                <a:gd name="connsiteX5" fmla="*/ 7570 w 7569"/>
                <a:gd name="connsiteY5" fmla="*/ 119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570" y="11941"/>
                  </a:moveTo>
                  <a:cubicBezTo>
                    <a:pt x="5223" y="10654"/>
                    <a:pt x="5829" y="8308"/>
                    <a:pt x="5677" y="6264"/>
                  </a:cubicBezTo>
                  <a:lnTo>
                    <a:pt x="5753" y="6188"/>
                  </a:lnTo>
                  <a:cubicBezTo>
                    <a:pt x="6359" y="5507"/>
                    <a:pt x="7040" y="5507"/>
                    <a:pt x="7645" y="6188"/>
                  </a:cubicBezTo>
                  <a:lnTo>
                    <a:pt x="7645" y="6188"/>
                  </a:lnTo>
                  <a:cubicBezTo>
                    <a:pt x="7570" y="8080"/>
                    <a:pt x="7570" y="10049"/>
                    <a:pt x="7570" y="1194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8" name="任意多边形: 形状 1287"/>
            <p:cNvSpPr/>
            <p:nvPr/>
          </p:nvSpPr>
          <p:spPr>
            <a:xfrm>
              <a:off x="6142696" y="2873899"/>
              <a:ext cx="7570" cy="15139"/>
            </a:xfrm>
            <a:custGeom>
              <a:avLst/>
              <a:gdLst>
                <a:gd name="connsiteX0" fmla="*/ 5711 w 7569"/>
                <a:gd name="connsiteY0" fmla="*/ 11354 h 15139"/>
                <a:gd name="connsiteX1" fmla="*/ 7527 w 7569"/>
                <a:gd name="connsiteY1" fmla="*/ 5677 h 15139"/>
                <a:gd name="connsiteX2" fmla="*/ 8057 w 7569"/>
                <a:gd name="connsiteY2" fmla="*/ 6964 h 15139"/>
                <a:gd name="connsiteX3" fmla="*/ 7603 w 7569"/>
                <a:gd name="connsiteY3" fmla="*/ 7645 h 15139"/>
                <a:gd name="connsiteX4" fmla="*/ 7603 w 7569"/>
                <a:gd name="connsiteY4" fmla="*/ 9462 h 15139"/>
                <a:gd name="connsiteX5" fmla="*/ 8209 w 7569"/>
                <a:gd name="connsiteY5" fmla="*/ 10749 h 15139"/>
                <a:gd name="connsiteX6" fmla="*/ 7603 w 7569"/>
                <a:gd name="connsiteY6" fmla="*/ 11354 h 15139"/>
                <a:gd name="connsiteX7" fmla="*/ 7527 w 7569"/>
                <a:gd name="connsiteY7" fmla="*/ 11430 h 15139"/>
                <a:gd name="connsiteX8" fmla="*/ 5711 w 7569"/>
                <a:gd name="connsiteY8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69" h="15139">
                  <a:moveTo>
                    <a:pt x="5711" y="11354"/>
                  </a:moveTo>
                  <a:cubicBezTo>
                    <a:pt x="5786" y="9310"/>
                    <a:pt x="5105" y="6964"/>
                    <a:pt x="7527" y="5677"/>
                  </a:cubicBezTo>
                  <a:cubicBezTo>
                    <a:pt x="8057" y="6056"/>
                    <a:pt x="8285" y="6510"/>
                    <a:pt x="8057" y="6964"/>
                  </a:cubicBezTo>
                  <a:cubicBezTo>
                    <a:pt x="7906" y="7418"/>
                    <a:pt x="7755" y="7645"/>
                    <a:pt x="7603" y="7645"/>
                  </a:cubicBezTo>
                  <a:cubicBezTo>
                    <a:pt x="7603" y="8251"/>
                    <a:pt x="7603" y="8856"/>
                    <a:pt x="7603" y="9462"/>
                  </a:cubicBezTo>
                  <a:cubicBezTo>
                    <a:pt x="8209" y="9916"/>
                    <a:pt x="8436" y="10294"/>
                    <a:pt x="8209" y="10749"/>
                  </a:cubicBezTo>
                  <a:cubicBezTo>
                    <a:pt x="7982" y="11203"/>
                    <a:pt x="7755" y="11354"/>
                    <a:pt x="7603" y="11354"/>
                  </a:cubicBezTo>
                  <a:lnTo>
                    <a:pt x="7527" y="11430"/>
                  </a:lnTo>
                  <a:cubicBezTo>
                    <a:pt x="6846" y="12263"/>
                    <a:pt x="6241" y="12187"/>
                    <a:pt x="5711" y="1135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9" name="任意多边形: 形状 1288"/>
            <p:cNvSpPr/>
            <p:nvPr/>
          </p:nvSpPr>
          <p:spPr>
            <a:xfrm>
              <a:off x="6148407" y="2879652"/>
              <a:ext cx="15139" cy="7570"/>
            </a:xfrm>
            <a:custGeom>
              <a:avLst/>
              <a:gdLst>
                <a:gd name="connsiteX0" fmla="*/ 9462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570"/>
                  </a:moveTo>
                  <a:cubicBezTo>
                    <a:pt x="6813" y="9765"/>
                    <a:pt x="6585" y="7040"/>
                    <a:pt x="5677" y="5677"/>
                  </a:cubicBezTo>
                  <a:cubicBezTo>
                    <a:pt x="7191" y="5677"/>
                    <a:pt x="8705" y="5829"/>
                    <a:pt x="9462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0" name="任意多边形: 形状 1289"/>
            <p:cNvSpPr/>
            <p:nvPr/>
          </p:nvSpPr>
          <p:spPr>
            <a:xfrm>
              <a:off x="6144622" y="287768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9386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5753"/>
                    <a:pt x="8705" y="5980"/>
                    <a:pt x="9386" y="7645"/>
                  </a:cubicBezTo>
                  <a:cubicBezTo>
                    <a:pt x="8175" y="7645"/>
                    <a:pt x="6889" y="7570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1" name="任意多边形: 形状 1290"/>
            <p:cNvSpPr/>
            <p:nvPr/>
          </p:nvSpPr>
          <p:spPr>
            <a:xfrm>
              <a:off x="6144546" y="2872158"/>
              <a:ext cx="7570" cy="7570"/>
            </a:xfrm>
            <a:custGeom>
              <a:avLst/>
              <a:gdLst>
                <a:gd name="connsiteX0" fmla="*/ 5753 w 7569"/>
                <a:gd name="connsiteY0" fmla="*/ 9386 h 7569"/>
                <a:gd name="connsiteX1" fmla="*/ 5677 w 7569"/>
                <a:gd name="connsiteY1" fmla="*/ 7418 h 7569"/>
                <a:gd name="connsiteX2" fmla="*/ 7645 w 7569"/>
                <a:gd name="connsiteY2" fmla="*/ 5677 h 7569"/>
                <a:gd name="connsiteX3" fmla="*/ 5753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53" y="9386"/>
                  </a:moveTo>
                  <a:cubicBezTo>
                    <a:pt x="5753" y="8705"/>
                    <a:pt x="5677" y="8099"/>
                    <a:pt x="5677" y="7418"/>
                  </a:cubicBezTo>
                  <a:cubicBezTo>
                    <a:pt x="5980" y="6434"/>
                    <a:pt x="6586" y="5828"/>
                    <a:pt x="7645" y="5677"/>
                  </a:cubicBezTo>
                  <a:cubicBezTo>
                    <a:pt x="7570" y="7191"/>
                    <a:pt x="7343" y="8629"/>
                    <a:pt x="5753" y="938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2" name="任意多边形: 形状 1291"/>
            <p:cNvSpPr/>
            <p:nvPr/>
          </p:nvSpPr>
          <p:spPr>
            <a:xfrm>
              <a:off x="6150299" y="285679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358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3" name="任意多边形: 形状 1292"/>
            <p:cNvSpPr/>
            <p:nvPr/>
          </p:nvSpPr>
          <p:spPr>
            <a:xfrm>
              <a:off x="5531690" y="3105286"/>
              <a:ext cx="37848" cy="37848"/>
            </a:xfrm>
            <a:custGeom>
              <a:avLst/>
              <a:gdLst>
                <a:gd name="connsiteX0" fmla="*/ 38859 w 37847"/>
                <a:gd name="connsiteY0" fmla="*/ 33094 h 37847"/>
                <a:gd name="connsiteX1" fmla="*/ 31365 w 37847"/>
                <a:gd name="connsiteY1" fmla="*/ 36803 h 37847"/>
                <a:gd name="connsiteX2" fmla="*/ 30078 w 37847"/>
                <a:gd name="connsiteY2" fmla="*/ 36500 h 37847"/>
                <a:gd name="connsiteX3" fmla="*/ 10322 w 37847"/>
                <a:gd name="connsiteY3" fmla="*/ 30974 h 37847"/>
                <a:gd name="connsiteX4" fmla="*/ 6385 w 37847"/>
                <a:gd name="connsiteY4" fmla="*/ 25372 h 37847"/>
                <a:gd name="connsiteX5" fmla="*/ 6385 w 37847"/>
                <a:gd name="connsiteY5" fmla="*/ 25372 h 37847"/>
                <a:gd name="connsiteX6" fmla="*/ 10852 w 37847"/>
                <a:gd name="connsiteY6" fmla="*/ 23480 h 37847"/>
                <a:gd name="connsiteX7" fmla="*/ 15166 w 37847"/>
                <a:gd name="connsiteY7" fmla="*/ 21134 h 37847"/>
                <a:gd name="connsiteX8" fmla="*/ 15015 w 37847"/>
                <a:gd name="connsiteY8" fmla="*/ 20452 h 37847"/>
                <a:gd name="connsiteX9" fmla="*/ 13728 w 37847"/>
                <a:gd name="connsiteY9" fmla="*/ 21285 h 37847"/>
                <a:gd name="connsiteX10" fmla="*/ 12214 w 37847"/>
                <a:gd name="connsiteY10" fmla="*/ 22345 h 37847"/>
                <a:gd name="connsiteX11" fmla="*/ 10170 w 37847"/>
                <a:gd name="connsiteY11" fmla="*/ 22572 h 37847"/>
                <a:gd name="connsiteX12" fmla="*/ 9111 w 37847"/>
                <a:gd name="connsiteY12" fmla="*/ 16970 h 37847"/>
                <a:gd name="connsiteX13" fmla="*/ 11457 w 37847"/>
                <a:gd name="connsiteY13" fmla="*/ 12731 h 37847"/>
                <a:gd name="connsiteX14" fmla="*/ 21146 w 37847"/>
                <a:gd name="connsiteY14" fmla="*/ 8795 h 37847"/>
                <a:gd name="connsiteX15" fmla="*/ 27505 w 37847"/>
                <a:gd name="connsiteY15" fmla="*/ 5692 h 37847"/>
                <a:gd name="connsiteX16" fmla="*/ 34998 w 37847"/>
                <a:gd name="connsiteY16" fmla="*/ 9855 h 37847"/>
                <a:gd name="connsiteX17" fmla="*/ 36739 w 37847"/>
                <a:gd name="connsiteY17" fmla="*/ 11747 h 37847"/>
                <a:gd name="connsiteX18" fmla="*/ 38102 w 37847"/>
                <a:gd name="connsiteY18" fmla="*/ 14018 h 37847"/>
                <a:gd name="connsiteX19" fmla="*/ 38859 w 37847"/>
                <a:gd name="connsiteY19" fmla="*/ 16592 h 37847"/>
                <a:gd name="connsiteX20" fmla="*/ 39086 w 37847"/>
                <a:gd name="connsiteY20" fmla="*/ 21815 h 37847"/>
                <a:gd name="connsiteX21" fmla="*/ 38859 w 37847"/>
                <a:gd name="connsiteY21" fmla="*/ 3309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8859" y="33094"/>
                  </a:moveTo>
                  <a:cubicBezTo>
                    <a:pt x="39540" y="40739"/>
                    <a:pt x="34469" y="36878"/>
                    <a:pt x="31365" y="36803"/>
                  </a:cubicBezTo>
                  <a:cubicBezTo>
                    <a:pt x="30911" y="36727"/>
                    <a:pt x="30532" y="36575"/>
                    <a:pt x="30078" y="36500"/>
                  </a:cubicBezTo>
                  <a:cubicBezTo>
                    <a:pt x="23417" y="34986"/>
                    <a:pt x="17437" y="30974"/>
                    <a:pt x="10322" y="30974"/>
                  </a:cubicBezTo>
                  <a:cubicBezTo>
                    <a:pt x="7294" y="30293"/>
                    <a:pt x="4266" y="29611"/>
                    <a:pt x="6385" y="25372"/>
                  </a:cubicBezTo>
                  <a:lnTo>
                    <a:pt x="6385" y="25372"/>
                  </a:lnTo>
                  <a:cubicBezTo>
                    <a:pt x="7597" y="24010"/>
                    <a:pt x="9111" y="23556"/>
                    <a:pt x="10852" y="23480"/>
                  </a:cubicBezTo>
                  <a:cubicBezTo>
                    <a:pt x="12668" y="23329"/>
                    <a:pt x="14258" y="22875"/>
                    <a:pt x="15166" y="21134"/>
                  </a:cubicBezTo>
                  <a:cubicBezTo>
                    <a:pt x="15091" y="21209"/>
                    <a:pt x="15015" y="20452"/>
                    <a:pt x="15015" y="20452"/>
                  </a:cubicBezTo>
                  <a:cubicBezTo>
                    <a:pt x="14485" y="20604"/>
                    <a:pt x="14106" y="20906"/>
                    <a:pt x="13728" y="21285"/>
                  </a:cubicBezTo>
                  <a:cubicBezTo>
                    <a:pt x="13274" y="21739"/>
                    <a:pt x="12744" y="22042"/>
                    <a:pt x="12214" y="22345"/>
                  </a:cubicBezTo>
                  <a:cubicBezTo>
                    <a:pt x="11533" y="22572"/>
                    <a:pt x="10852" y="22648"/>
                    <a:pt x="10170" y="22572"/>
                  </a:cubicBezTo>
                  <a:cubicBezTo>
                    <a:pt x="6688" y="21285"/>
                    <a:pt x="8127" y="19090"/>
                    <a:pt x="9111" y="16970"/>
                  </a:cubicBezTo>
                  <a:cubicBezTo>
                    <a:pt x="9868" y="15532"/>
                    <a:pt x="10624" y="14170"/>
                    <a:pt x="11457" y="12731"/>
                  </a:cubicBezTo>
                  <a:cubicBezTo>
                    <a:pt x="13501" y="8493"/>
                    <a:pt x="17815" y="9779"/>
                    <a:pt x="21146" y="8795"/>
                  </a:cubicBezTo>
                  <a:cubicBezTo>
                    <a:pt x="23493" y="8265"/>
                    <a:pt x="25461" y="6827"/>
                    <a:pt x="27505" y="5692"/>
                  </a:cubicBezTo>
                  <a:cubicBezTo>
                    <a:pt x="30911" y="5465"/>
                    <a:pt x="32728" y="7963"/>
                    <a:pt x="34998" y="9855"/>
                  </a:cubicBezTo>
                  <a:cubicBezTo>
                    <a:pt x="35604" y="10460"/>
                    <a:pt x="36209" y="11066"/>
                    <a:pt x="36739" y="11747"/>
                  </a:cubicBezTo>
                  <a:cubicBezTo>
                    <a:pt x="37269" y="12429"/>
                    <a:pt x="37723" y="13186"/>
                    <a:pt x="38102" y="14018"/>
                  </a:cubicBezTo>
                  <a:cubicBezTo>
                    <a:pt x="38405" y="14851"/>
                    <a:pt x="38632" y="15683"/>
                    <a:pt x="38859" y="16592"/>
                  </a:cubicBezTo>
                  <a:cubicBezTo>
                    <a:pt x="39086" y="18333"/>
                    <a:pt x="39162" y="20074"/>
                    <a:pt x="39086" y="21815"/>
                  </a:cubicBezTo>
                  <a:cubicBezTo>
                    <a:pt x="38783" y="25524"/>
                    <a:pt x="37421" y="29309"/>
                    <a:pt x="38859" y="33094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4" name="任意多边形: 形状 1293"/>
            <p:cNvSpPr/>
            <p:nvPr/>
          </p:nvSpPr>
          <p:spPr>
            <a:xfrm>
              <a:off x="5598875" y="3083369"/>
              <a:ext cx="30278" cy="37848"/>
            </a:xfrm>
            <a:custGeom>
              <a:avLst/>
              <a:gdLst>
                <a:gd name="connsiteX0" fmla="*/ 28597 w 30278"/>
                <a:gd name="connsiteY0" fmla="*/ 14816 h 37847"/>
                <a:gd name="connsiteX1" fmla="*/ 28672 w 30278"/>
                <a:gd name="connsiteY1" fmla="*/ 18676 h 37847"/>
                <a:gd name="connsiteX2" fmla="*/ 28597 w 30278"/>
                <a:gd name="connsiteY2" fmla="*/ 20493 h 37847"/>
                <a:gd name="connsiteX3" fmla="*/ 26629 w 30278"/>
                <a:gd name="connsiteY3" fmla="*/ 23899 h 37847"/>
                <a:gd name="connsiteX4" fmla="*/ 26856 w 30278"/>
                <a:gd name="connsiteY4" fmla="*/ 30031 h 37847"/>
                <a:gd name="connsiteX5" fmla="*/ 26856 w 30278"/>
                <a:gd name="connsiteY5" fmla="*/ 30107 h 37847"/>
                <a:gd name="connsiteX6" fmla="*/ 24812 w 30278"/>
                <a:gd name="connsiteY6" fmla="*/ 35632 h 37847"/>
                <a:gd name="connsiteX7" fmla="*/ 21254 w 30278"/>
                <a:gd name="connsiteY7" fmla="*/ 35254 h 37847"/>
                <a:gd name="connsiteX8" fmla="*/ 6191 w 30278"/>
                <a:gd name="connsiteY8" fmla="*/ 22310 h 37847"/>
                <a:gd name="connsiteX9" fmla="*/ 13382 w 30278"/>
                <a:gd name="connsiteY9" fmla="*/ 6944 h 37847"/>
                <a:gd name="connsiteX10" fmla="*/ 28597 w 30278"/>
                <a:gd name="connsiteY10" fmla="*/ 1481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28597" y="14816"/>
                  </a:moveTo>
                  <a:cubicBezTo>
                    <a:pt x="28597" y="16103"/>
                    <a:pt x="28597" y="17390"/>
                    <a:pt x="28672" y="18676"/>
                  </a:cubicBezTo>
                  <a:cubicBezTo>
                    <a:pt x="28672" y="19282"/>
                    <a:pt x="28597" y="19888"/>
                    <a:pt x="28597" y="20493"/>
                  </a:cubicBezTo>
                  <a:cubicBezTo>
                    <a:pt x="28521" y="21931"/>
                    <a:pt x="23979" y="20645"/>
                    <a:pt x="26629" y="23899"/>
                  </a:cubicBezTo>
                  <a:cubicBezTo>
                    <a:pt x="28143" y="25716"/>
                    <a:pt x="28067" y="27987"/>
                    <a:pt x="26856" y="30031"/>
                  </a:cubicBezTo>
                  <a:lnTo>
                    <a:pt x="26856" y="30107"/>
                  </a:lnTo>
                  <a:cubicBezTo>
                    <a:pt x="21179" y="30107"/>
                    <a:pt x="25872" y="33891"/>
                    <a:pt x="24812" y="35632"/>
                  </a:cubicBezTo>
                  <a:cubicBezTo>
                    <a:pt x="23601" y="35481"/>
                    <a:pt x="21254" y="35481"/>
                    <a:pt x="21254" y="35254"/>
                  </a:cubicBezTo>
                  <a:cubicBezTo>
                    <a:pt x="20498" y="25868"/>
                    <a:pt x="9068" y="28820"/>
                    <a:pt x="6191" y="22310"/>
                  </a:cubicBezTo>
                  <a:cubicBezTo>
                    <a:pt x="4147" y="17617"/>
                    <a:pt x="8538" y="8760"/>
                    <a:pt x="13382" y="6944"/>
                  </a:cubicBezTo>
                  <a:cubicBezTo>
                    <a:pt x="21481" y="3992"/>
                    <a:pt x="25418" y="6035"/>
                    <a:pt x="28597" y="14816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5" name="任意多边形: 形状 1294"/>
            <p:cNvSpPr/>
            <p:nvPr/>
          </p:nvSpPr>
          <p:spPr>
            <a:xfrm>
              <a:off x="5526721" y="3133163"/>
              <a:ext cx="37848" cy="22709"/>
            </a:xfrm>
            <a:custGeom>
              <a:avLst/>
              <a:gdLst>
                <a:gd name="connsiteX0" fmla="*/ 37923 w 37847"/>
                <a:gd name="connsiteY0" fmla="*/ 14451 h 22708"/>
                <a:gd name="connsiteX1" fmla="*/ 36031 w 37847"/>
                <a:gd name="connsiteY1" fmla="*/ 16343 h 22708"/>
                <a:gd name="connsiteX2" fmla="*/ 19000 w 37847"/>
                <a:gd name="connsiteY2" fmla="*/ 20128 h 22708"/>
                <a:gd name="connsiteX3" fmla="*/ 11808 w 37847"/>
                <a:gd name="connsiteY3" fmla="*/ 16343 h 22708"/>
                <a:gd name="connsiteX4" fmla="*/ 5677 w 37847"/>
                <a:gd name="connsiteY4" fmla="*/ 12559 h 22708"/>
                <a:gd name="connsiteX5" fmla="*/ 13020 w 37847"/>
                <a:gd name="connsiteY5" fmla="*/ 7109 h 22708"/>
                <a:gd name="connsiteX6" fmla="*/ 35880 w 37847"/>
                <a:gd name="connsiteY6" fmla="*/ 8622 h 22708"/>
                <a:gd name="connsiteX7" fmla="*/ 36258 w 37847"/>
                <a:gd name="connsiteY7" fmla="*/ 8849 h 22708"/>
                <a:gd name="connsiteX8" fmla="*/ 37923 w 37847"/>
                <a:gd name="connsiteY8" fmla="*/ 1445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37923" y="14451"/>
                  </a:moveTo>
                  <a:cubicBezTo>
                    <a:pt x="37318" y="15056"/>
                    <a:pt x="36637" y="15738"/>
                    <a:pt x="36031" y="16343"/>
                  </a:cubicBezTo>
                  <a:cubicBezTo>
                    <a:pt x="30354" y="17630"/>
                    <a:pt x="25282" y="21718"/>
                    <a:pt x="19000" y="20128"/>
                  </a:cubicBezTo>
                  <a:cubicBezTo>
                    <a:pt x="18545" y="15132"/>
                    <a:pt x="14685" y="16570"/>
                    <a:pt x="11808" y="16343"/>
                  </a:cubicBezTo>
                  <a:cubicBezTo>
                    <a:pt x="9084" y="16116"/>
                    <a:pt x="5829" y="16949"/>
                    <a:pt x="5677" y="12559"/>
                  </a:cubicBezTo>
                  <a:cubicBezTo>
                    <a:pt x="8478" y="11272"/>
                    <a:pt x="11052" y="9606"/>
                    <a:pt x="13020" y="7109"/>
                  </a:cubicBezTo>
                  <a:cubicBezTo>
                    <a:pt x="20816" y="4838"/>
                    <a:pt x="28462" y="5216"/>
                    <a:pt x="35880" y="8622"/>
                  </a:cubicBezTo>
                  <a:lnTo>
                    <a:pt x="36258" y="8849"/>
                  </a:lnTo>
                  <a:cubicBezTo>
                    <a:pt x="36864" y="10742"/>
                    <a:pt x="37394" y="12559"/>
                    <a:pt x="37923" y="14451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6" name="任意多边形: 形状 1295"/>
            <p:cNvSpPr/>
            <p:nvPr/>
          </p:nvSpPr>
          <p:spPr>
            <a:xfrm>
              <a:off x="5561168" y="3121029"/>
              <a:ext cx="15139" cy="22709"/>
            </a:xfrm>
            <a:custGeom>
              <a:avLst/>
              <a:gdLst>
                <a:gd name="connsiteX0" fmla="*/ 7337 w 15139"/>
                <a:gd name="connsiteY0" fmla="*/ 5693 h 22708"/>
                <a:gd name="connsiteX1" fmla="*/ 13014 w 15139"/>
                <a:gd name="connsiteY1" fmla="*/ 13338 h 22708"/>
                <a:gd name="connsiteX2" fmla="*/ 13014 w 15139"/>
                <a:gd name="connsiteY2" fmla="*/ 13338 h 22708"/>
                <a:gd name="connsiteX3" fmla="*/ 13468 w 15139"/>
                <a:gd name="connsiteY3" fmla="*/ 14549 h 22708"/>
                <a:gd name="connsiteX4" fmla="*/ 13165 w 15139"/>
                <a:gd name="connsiteY4" fmla="*/ 15231 h 22708"/>
                <a:gd name="connsiteX5" fmla="*/ 13165 w 15139"/>
                <a:gd name="connsiteY5" fmla="*/ 15231 h 22708"/>
                <a:gd name="connsiteX6" fmla="*/ 11273 w 15139"/>
                <a:gd name="connsiteY6" fmla="*/ 17123 h 22708"/>
                <a:gd name="connsiteX7" fmla="*/ 9532 w 15139"/>
                <a:gd name="connsiteY7" fmla="*/ 17350 h 22708"/>
                <a:gd name="connsiteX8" fmla="*/ 6050 w 15139"/>
                <a:gd name="connsiteY8" fmla="*/ 12581 h 22708"/>
                <a:gd name="connsiteX9" fmla="*/ 7337 w 15139"/>
                <a:gd name="connsiteY9" fmla="*/ 56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7337" y="5693"/>
                  </a:moveTo>
                  <a:cubicBezTo>
                    <a:pt x="13090" y="5314"/>
                    <a:pt x="9532" y="11900"/>
                    <a:pt x="13014" y="13338"/>
                  </a:cubicBezTo>
                  <a:lnTo>
                    <a:pt x="13014" y="13338"/>
                  </a:lnTo>
                  <a:cubicBezTo>
                    <a:pt x="13392" y="13717"/>
                    <a:pt x="13544" y="14171"/>
                    <a:pt x="13468" y="14549"/>
                  </a:cubicBezTo>
                  <a:cubicBezTo>
                    <a:pt x="13392" y="15003"/>
                    <a:pt x="13241" y="15231"/>
                    <a:pt x="13165" y="15231"/>
                  </a:cubicBezTo>
                  <a:lnTo>
                    <a:pt x="13165" y="15231"/>
                  </a:lnTo>
                  <a:cubicBezTo>
                    <a:pt x="12484" y="15836"/>
                    <a:pt x="11803" y="16366"/>
                    <a:pt x="11273" y="17123"/>
                  </a:cubicBezTo>
                  <a:cubicBezTo>
                    <a:pt x="10667" y="17123"/>
                    <a:pt x="10062" y="17198"/>
                    <a:pt x="9532" y="17350"/>
                  </a:cubicBezTo>
                  <a:cubicBezTo>
                    <a:pt x="6731" y="16971"/>
                    <a:pt x="4839" y="15609"/>
                    <a:pt x="6050" y="12581"/>
                  </a:cubicBezTo>
                  <a:cubicBezTo>
                    <a:pt x="6807" y="10310"/>
                    <a:pt x="7488" y="8115"/>
                    <a:pt x="7337" y="569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7" name="任意多边形: 形状 1296"/>
            <p:cNvSpPr/>
            <p:nvPr/>
          </p:nvSpPr>
          <p:spPr>
            <a:xfrm>
              <a:off x="5566611" y="3096442"/>
              <a:ext cx="15139" cy="15139"/>
            </a:xfrm>
            <a:custGeom>
              <a:avLst/>
              <a:gdLst>
                <a:gd name="connsiteX0" fmla="*/ 11280 w 15139"/>
                <a:gd name="connsiteY0" fmla="*/ 11205 h 15139"/>
                <a:gd name="connsiteX1" fmla="*/ 5831 w 15139"/>
                <a:gd name="connsiteY1" fmla="*/ 13703 h 15139"/>
                <a:gd name="connsiteX2" fmla="*/ 11129 w 15139"/>
                <a:gd name="connsiteY2" fmla="*/ 5755 h 15139"/>
                <a:gd name="connsiteX3" fmla="*/ 11280 w 15139"/>
                <a:gd name="connsiteY3" fmla="*/ 11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80" y="11205"/>
                  </a:moveTo>
                  <a:cubicBezTo>
                    <a:pt x="9540" y="11659"/>
                    <a:pt x="8707" y="13854"/>
                    <a:pt x="5831" y="13703"/>
                  </a:cubicBezTo>
                  <a:cubicBezTo>
                    <a:pt x="6209" y="9918"/>
                    <a:pt x="3560" y="4998"/>
                    <a:pt x="11129" y="5755"/>
                  </a:cubicBezTo>
                  <a:cubicBezTo>
                    <a:pt x="11205" y="7572"/>
                    <a:pt x="11205" y="9388"/>
                    <a:pt x="11280" y="11205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8" name="任意多边形: 形状 1297"/>
            <p:cNvSpPr/>
            <p:nvPr/>
          </p:nvSpPr>
          <p:spPr>
            <a:xfrm>
              <a:off x="5591432" y="3091145"/>
              <a:ext cx="15139" cy="15139"/>
            </a:xfrm>
            <a:custGeom>
              <a:avLst/>
              <a:gdLst>
                <a:gd name="connsiteX0" fmla="*/ 8638 w 15139"/>
                <a:gd name="connsiteY0" fmla="*/ 5677 h 15139"/>
                <a:gd name="connsiteX1" fmla="*/ 10531 w 15139"/>
                <a:gd name="connsiteY1" fmla="*/ 8402 h 15139"/>
                <a:gd name="connsiteX2" fmla="*/ 7200 w 15139"/>
                <a:gd name="connsiteY2" fmla="*/ 12036 h 15139"/>
                <a:gd name="connsiteX3" fmla="*/ 5762 w 15139"/>
                <a:gd name="connsiteY3" fmla="*/ 9311 h 15139"/>
                <a:gd name="connsiteX4" fmla="*/ 86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38" y="5677"/>
                  </a:moveTo>
                  <a:cubicBezTo>
                    <a:pt x="10758" y="6131"/>
                    <a:pt x="11136" y="7191"/>
                    <a:pt x="10531" y="8402"/>
                  </a:cubicBezTo>
                  <a:cubicBezTo>
                    <a:pt x="9774" y="9916"/>
                    <a:pt x="9546" y="12187"/>
                    <a:pt x="7200" y="12036"/>
                  </a:cubicBezTo>
                  <a:cubicBezTo>
                    <a:pt x="5686" y="11960"/>
                    <a:pt x="5535" y="10522"/>
                    <a:pt x="5762" y="9311"/>
                  </a:cubicBezTo>
                  <a:cubicBezTo>
                    <a:pt x="6065" y="7342"/>
                    <a:pt x="7351" y="6207"/>
                    <a:pt x="8638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9" name="任意多边形: 形状 1298"/>
            <p:cNvSpPr/>
            <p:nvPr/>
          </p:nvSpPr>
          <p:spPr>
            <a:xfrm>
              <a:off x="5589548" y="3075691"/>
              <a:ext cx="15139" cy="15139"/>
            </a:xfrm>
            <a:custGeom>
              <a:avLst/>
              <a:gdLst>
                <a:gd name="connsiteX0" fmla="*/ 7872 w 15139"/>
                <a:gd name="connsiteY0" fmla="*/ 10610 h 15139"/>
                <a:gd name="connsiteX1" fmla="*/ 5677 w 15139"/>
                <a:gd name="connsiteY1" fmla="*/ 8188 h 15139"/>
                <a:gd name="connsiteX2" fmla="*/ 7872 w 15139"/>
                <a:gd name="connsiteY2" fmla="*/ 5690 h 15139"/>
                <a:gd name="connsiteX3" fmla="*/ 10597 w 15139"/>
                <a:gd name="connsiteY3" fmla="*/ 7431 h 15139"/>
                <a:gd name="connsiteX4" fmla="*/ 7872 w 15139"/>
                <a:gd name="connsiteY4" fmla="*/ 106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2" y="10610"/>
                  </a:moveTo>
                  <a:cubicBezTo>
                    <a:pt x="6358" y="10534"/>
                    <a:pt x="5677" y="9475"/>
                    <a:pt x="5677" y="8188"/>
                  </a:cubicBezTo>
                  <a:cubicBezTo>
                    <a:pt x="5677" y="6901"/>
                    <a:pt x="6358" y="5765"/>
                    <a:pt x="7872" y="5690"/>
                  </a:cubicBezTo>
                  <a:cubicBezTo>
                    <a:pt x="9159" y="5614"/>
                    <a:pt x="10446" y="5841"/>
                    <a:pt x="10597" y="7431"/>
                  </a:cubicBezTo>
                  <a:cubicBezTo>
                    <a:pt x="10749" y="9172"/>
                    <a:pt x="9462" y="10080"/>
                    <a:pt x="7872" y="10610"/>
                  </a:cubicBezTo>
                  <a:close/>
                </a:path>
              </a:pathLst>
            </a:custGeom>
            <a:solidFill>
              <a:srgbClr val="F5D8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0" name="任意多边形: 形状 1299"/>
            <p:cNvSpPr/>
            <p:nvPr/>
          </p:nvSpPr>
          <p:spPr>
            <a:xfrm>
              <a:off x="5584325" y="3103090"/>
              <a:ext cx="15139" cy="15139"/>
            </a:xfrm>
            <a:custGeom>
              <a:avLst/>
              <a:gdLst>
                <a:gd name="connsiteX0" fmla="*/ 10219 w 15139"/>
                <a:gd name="connsiteY0" fmla="*/ 7736 h 15139"/>
                <a:gd name="connsiteX1" fmla="*/ 8251 w 15139"/>
                <a:gd name="connsiteY1" fmla="*/ 10159 h 15139"/>
                <a:gd name="connsiteX2" fmla="*/ 5677 w 15139"/>
                <a:gd name="connsiteY2" fmla="*/ 8342 h 15139"/>
                <a:gd name="connsiteX3" fmla="*/ 7721 w 15139"/>
                <a:gd name="connsiteY3" fmla="*/ 5693 h 15139"/>
                <a:gd name="connsiteX4" fmla="*/ 10219 w 15139"/>
                <a:gd name="connsiteY4" fmla="*/ 7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36"/>
                  </a:moveTo>
                  <a:cubicBezTo>
                    <a:pt x="10294" y="9175"/>
                    <a:pt x="9689" y="10083"/>
                    <a:pt x="8251" y="10159"/>
                  </a:cubicBezTo>
                  <a:cubicBezTo>
                    <a:pt x="7040" y="10159"/>
                    <a:pt x="5677" y="10007"/>
                    <a:pt x="5677" y="8342"/>
                  </a:cubicBezTo>
                  <a:cubicBezTo>
                    <a:pt x="5677" y="7055"/>
                    <a:pt x="6358" y="5920"/>
                    <a:pt x="7721" y="5693"/>
                  </a:cubicBezTo>
                  <a:cubicBezTo>
                    <a:pt x="9008" y="5541"/>
                    <a:pt x="9840" y="6525"/>
                    <a:pt x="10219" y="7736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1" name="任意多边形: 形状 1300"/>
            <p:cNvSpPr/>
            <p:nvPr/>
          </p:nvSpPr>
          <p:spPr>
            <a:xfrm>
              <a:off x="5576302" y="3106360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143 w 15139"/>
                <a:gd name="connsiteY1" fmla="*/ 7797 h 15139"/>
                <a:gd name="connsiteX2" fmla="*/ 8024 w 15139"/>
                <a:gd name="connsiteY2" fmla="*/ 10294 h 15139"/>
                <a:gd name="connsiteX3" fmla="*/ 5677 w 15139"/>
                <a:gd name="connsiteY3" fmla="*/ 8327 h 15139"/>
                <a:gd name="connsiteX4" fmla="*/ 74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8856" y="5904"/>
                    <a:pt x="10067" y="6434"/>
                    <a:pt x="10143" y="7797"/>
                  </a:cubicBezTo>
                  <a:cubicBezTo>
                    <a:pt x="10294" y="9159"/>
                    <a:pt x="9310" y="10067"/>
                    <a:pt x="8024" y="10294"/>
                  </a:cubicBezTo>
                  <a:cubicBezTo>
                    <a:pt x="6661" y="10522"/>
                    <a:pt x="5677" y="9840"/>
                    <a:pt x="5677" y="8327"/>
                  </a:cubicBezTo>
                  <a:cubicBezTo>
                    <a:pt x="5677" y="7040"/>
                    <a:pt x="5980" y="5904"/>
                    <a:pt x="7494" y="5677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2" name="任意多边形: 形状 1301"/>
            <p:cNvSpPr/>
            <p:nvPr/>
          </p:nvSpPr>
          <p:spPr>
            <a:xfrm>
              <a:off x="5584476" y="3113988"/>
              <a:ext cx="7570" cy="7570"/>
            </a:xfrm>
            <a:custGeom>
              <a:avLst/>
              <a:gdLst>
                <a:gd name="connsiteX0" fmla="*/ 8251 w 7569"/>
                <a:gd name="connsiteY0" fmla="*/ 7133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3"/>
                  </a:moveTo>
                  <a:cubicBezTo>
                    <a:pt x="8024" y="8116"/>
                    <a:pt x="7343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5" y="5467"/>
                    <a:pt x="7494" y="5770"/>
                  </a:cubicBezTo>
                  <a:cubicBezTo>
                    <a:pt x="7797" y="5921"/>
                    <a:pt x="7948" y="6678"/>
                    <a:pt x="8251" y="713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3" name="任意多边形: 形状 1302"/>
            <p:cNvSpPr/>
            <p:nvPr/>
          </p:nvSpPr>
          <p:spPr>
            <a:xfrm>
              <a:off x="5615911" y="3185537"/>
              <a:ext cx="37848" cy="30278"/>
            </a:xfrm>
            <a:custGeom>
              <a:avLst/>
              <a:gdLst>
                <a:gd name="connsiteX0" fmla="*/ 9668 w 37847"/>
                <a:gd name="connsiteY0" fmla="*/ 24753 h 30278"/>
                <a:gd name="connsiteX1" fmla="*/ 7775 w 37847"/>
                <a:gd name="connsiteY1" fmla="*/ 20968 h 30278"/>
                <a:gd name="connsiteX2" fmla="*/ 7775 w 37847"/>
                <a:gd name="connsiteY2" fmla="*/ 19151 h 30278"/>
                <a:gd name="connsiteX3" fmla="*/ 7624 w 37847"/>
                <a:gd name="connsiteY3" fmla="*/ 5677 h 30278"/>
                <a:gd name="connsiteX4" fmla="*/ 14436 w 37847"/>
                <a:gd name="connsiteY4" fmla="*/ 9235 h 30278"/>
                <a:gd name="connsiteX5" fmla="*/ 16632 w 37847"/>
                <a:gd name="connsiteY5" fmla="*/ 9159 h 30278"/>
                <a:gd name="connsiteX6" fmla="*/ 22006 w 37847"/>
                <a:gd name="connsiteY6" fmla="*/ 9008 h 30278"/>
                <a:gd name="connsiteX7" fmla="*/ 26170 w 37847"/>
                <a:gd name="connsiteY7" fmla="*/ 13095 h 30278"/>
                <a:gd name="connsiteX8" fmla="*/ 32301 w 37847"/>
                <a:gd name="connsiteY8" fmla="*/ 19151 h 30278"/>
                <a:gd name="connsiteX9" fmla="*/ 24731 w 37847"/>
                <a:gd name="connsiteY9" fmla="*/ 24980 h 30278"/>
                <a:gd name="connsiteX10" fmla="*/ 24731 w 37847"/>
                <a:gd name="connsiteY10" fmla="*/ 24980 h 30278"/>
                <a:gd name="connsiteX11" fmla="*/ 9668 w 37847"/>
                <a:gd name="connsiteY11" fmla="*/ 24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9668" y="24753"/>
                  </a:moveTo>
                  <a:cubicBezTo>
                    <a:pt x="9062" y="23466"/>
                    <a:pt x="8381" y="22254"/>
                    <a:pt x="7775" y="20968"/>
                  </a:cubicBezTo>
                  <a:cubicBezTo>
                    <a:pt x="8684" y="20362"/>
                    <a:pt x="9213" y="19757"/>
                    <a:pt x="7775" y="19151"/>
                  </a:cubicBezTo>
                  <a:cubicBezTo>
                    <a:pt x="7321" y="14685"/>
                    <a:pt x="3385" y="10219"/>
                    <a:pt x="7624" y="5677"/>
                  </a:cubicBezTo>
                  <a:cubicBezTo>
                    <a:pt x="10046" y="6585"/>
                    <a:pt x="11333" y="9689"/>
                    <a:pt x="14436" y="9235"/>
                  </a:cubicBezTo>
                  <a:cubicBezTo>
                    <a:pt x="15194" y="9084"/>
                    <a:pt x="15875" y="9008"/>
                    <a:pt x="16632" y="9159"/>
                  </a:cubicBezTo>
                  <a:cubicBezTo>
                    <a:pt x="18449" y="10068"/>
                    <a:pt x="20189" y="9159"/>
                    <a:pt x="22006" y="9008"/>
                  </a:cubicBezTo>
                  <a:cubicBezTo>
                    <a:pt x="24277" y="9462"/>
                    <a:pt x="25564" y="10976"/>
                    <a:pt x="26170" y="13095"/>
                  </a:cubicBezTo>
                  <a:cubicBezTo>
                    <a:pt x="25715" y="17637"/>
                    <a:pt x="31014" y="16350"/>
                    <a:pt x="32301" y="19151"/>
                  </a:cubicBezTo>
                  <a:cubicBezTo>
                    <a:pt x="29954" y="21270"/>
                    <a:pt x="31241" y="28159"/>
                    <a:pt x="24731" y="24980"/>
                  </a:cubicBezTo>
                  <a:lnTo>
                    <a:pt x="24731" y="24980"/>
                  </a:lnTo>
                  <a:cubicBezTo>
                    <a:pt x="19735" y="24753"/>
                    <a:pt x="14664" y="26342"/>
                    <a:pt x="9668" y="2475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4" name="任意多边形: 形状 1303"/>
            <p:cNvSpPr/>
            <p:nvPr/>
          </p:nvSpPr>
          <p:spPr>
            <a:xfrm>
              <a:off x="5625579" y="3174259"/>
              <a:ext cx="30278" cy="30278"/>
            </a:xfrm>
            <a:custGeom>
              <a:avLst/>
              <a:gdLst>
                <a:gd name="connsiteX0" fmla="*/ 15139 w 30278"/>
                <a:gd name="connsiteY0" fmla="*/ 24677 h 30278"/>
                <a:gd name="connsiteX1" fmla="*/ 11354 w 30278"/>
                <a:gd name="connsiteY1" fmla="*/ 20892 h 30278"/>
                <a:gd name="connsiteX2" fmla="*/ 7267 w 30278"/>
                <a:gd name="connsiteY2" fmla="*/ 9538 h 30278"/>
                <a:gd name="connsiteX3" fmla="*/ 5677 w 30278"/>
                <a:gd name="connsiteY3" fmla="*/ 7494 h 30278"/>
                <a:gd name="connsiteX4" fmla="*/ 20892 w 30278"/>
                <a:gd name="connsiteY4" fmla="*/ 5677 h 30278"/>
                <a:gd name="connsiteX5" fmla="*/ 25131 w 30278"/>
                <a:gd name="connsiteY5" fmla="*/ 12717 h 30278"/>
                <a:gd name="connsiteX6" fmla="*/ 24828 w 30278"/>
                <a:gd name="connsiteY6" fmla="*/ 19075 h 30278"/>
                <a:gd name="connsiteX7" fmla="*/ 24753 w 30278"/>
                <a:gd name="connsiteY7" fmla="*/ 20892 h 30278"/>
                <a:gd name="connsiteX8" fmla="*/ 24753 w 30278"/>
                <a:gd name="connsiteY8" fmla="*/ 22784 h 30278"/>
                <a:gd name="connsiteX9" fmla="*/ 15139 w 30278"/>
                <a:gd name="connsiteY9" fmla="*/ 24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139" y="24677"/>
                  </a:moveTo>
                  <a:cubicBezTo>
                    <a:pt x="14458" y="22860"/>
                    <a:pt x="13171" y="21573"/>
                    <a:pt x="11354" y="20892"/>
                  </a:cubicBezTo>
                  <a:cubicBezTo>
                    <a:pt x="12187" y="16274"/>
                    <a:pt x="11657" y="12187"/>
                    <a:pt x="7267" y="9538"/>
                  </a:cubicBezTo>
                  <a:cubicBezTo>
                    <a:pt x="6586" y="9008"/>
                    <a:pt x="6056" y="8327"/>
                    <a:pt x="5677" y="7494"/>
                  </a:cubicBezTo>
                  <a:cubicBezTo>
                    <a:pt x="10371" y="3482"/>
                    <a:pt x="16048" y="8099"/>
                    <a:pt x="20892" y="5677"/>
                  </a:cubicBezTo>
                  <a:cubicBezTo>
                    <a:pt x="22254" y="8024"/>
                    <a:pt x="23542" y="10522"/>
                    <a:pt x="25131" y="12717"/>
                  </a:cubicBezTo>
                  <a:cubicBezTo>
                    <a:pt x="26645" y="14988"/>
                    <a:pt x="27477" y="17031"/>
                    <a:pt x="24828" y="19075"/>
                  </a:cubicBezTo>
                  <a:cubicBezTo>
                    <a:pt x="22936" y="19605"/>
                    <a:pt x="24526" y="20286"/>
                    <a:pt x="24753" y="20892"/>
                  </a:cubicBezTo>
                  <a:cubicBezTo>
                    <a:pt x="24753" y="21497"/>
                    <a:pt x="24753" y="22179"/>
                    <a:pt x="24753" y="22784"/>
                  </a:cubicBezTo>
                  <a:cubicBezTo>
                    <a:pt x="21649" y="24222"/>
                    <a:pt x="18545" y="25358"/>
                    <a:pt x="15139" y="24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5" name="任意多边形: 形状 1304"/>
            <p:cNvSpPr/>
            <p:nvPr/>
          </p:nvSpPr>
          <p:spPr>
            <a:xfrm>
              <a:off x="5634417" y="3190662"/>
              <a:ext cx="15139" cy="15139"/>
            </a:xfrm>
            <a:custGeom>
              <a:avLst/>
              <a:gdLst>
                <a:gd name="connsiteX0" fmla="*/ 6301 w 15139"/>
                <a:gd name="connsiteY0" fmla="*/ 8273 h 15139"/>
                <a:gd name="connsiteX1" fmla="*/ 15763 w 15139"/>
                <a:gd name="connsiteY1" fmla="*/ 6381 h 15139"/>
                <a:gd name="connsiteX2" fmla="*/ 13719 w 15139"/>
                <a:gd name="connsiteY2" fmla="*/ 13950 h 15139"/>
                <a:gd name="connsiteX3" fmla="*/ 10237 w 15139"/>
                <a:gd name="connsiteY3" fmla="*/ 13269 h 15139"/>
                <a:gd name="connsiteX4" fmla="*/ 6301 w 15139"/>
                <a:gd name="connsiteY4" fmla="*/ 82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01" y="8273"/>
                  </a:moveTo>
                  <a:cubicBezTo>
                    <a:pt x="9102" y="5775"/>
                    <a:pt x="12205" y="4943"/>
                    <a:pt x="15763" y="6381"/>
                  </a:cubicBezTo>
                  <a:cubicBezTo>
                    <a:pt x="16217" y="9182"/>
                    <a:pt x="15157" y="11604"/>
                    <a:pt x="13719" y="13950"/>
                  </a:cubicBezTo>
                  <a:cubicBezTo>
                    <a:pt x="12584" y="13723"/>
                    <a:pt x="11297" y="13042"/>
                    <a:pt x="10237" y="13269"/>
                  </a:cubicBezTo>
                  <a:cubicBezTo>
                    <a:pt x="5620" y="14178"/>
                    <a:pt x="4938" y="12134"/>
                    <a:pt x="6301" y="827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6" name="任意多边形: 形状 1305"/>
            <p:cNvSpPr/>
            <p:nvPr/>
          </p:nvSpPr>
          <p:spPr>
            <a:xfrm>
              <a:off x="5642937" y="3186824"/>
              <a:ext cx="7570" cy="7570"/>
            </a:xfrm>
            <a:custGeom>
              <a:avLst/>
              <a:gdLst>
                <a:gd name="connsiteX0" fmla="*/ 7319 w 7569"/>
                <a:gd name="connsiteY0" fmla="*/ 8402 h 7569"/>
                <a:gd name="connsiteX1" fmla="*/ 6032 w 7569"/>
                <a:gd name="connsiteY1" fmla="*/ 5677 h 7569"/>
                <a:gd name="connsiteX2" fmla="*/ 7394 w 7569"/>
                <a:gd name="connsiteY2" fmla="*/ 6585 h 7569"/>
                <a:gd name="connsiteX3" fmla="*/ 7319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319" y="8402"/>
                  </a:moveTo>
                  <a:cubicBezTo>
                    <a:pt x="6108" y="7872"/>
                    <a:pt x="5124" y="7191"/>
                    <a:pt x="6032" y="5677"/>
                  </a:cubicBezTo>
                  <a:cubicBezTo>
                    <a:pt x="6486" y="5980"/>
                    <a:pt x="6940" y="6283"/>
                    <a:pt x="7394" y="6585"/>
                  </a:cubicBezTo>
                  <a:cubicBezTo>
                    <a:pt x="7394" y="7191"/>
                    <a:pt x="7394" y="7797"/>
                    <a:pt x="7319" y="840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7" name="任意多边形: 形状 1306"/>
            <p:cNvSpPr/>
            <p:nvPr/>
          </p:nvSpPr>
          <p:spPr>
            <a:xfrm>
              <a:off x="5617934" y="3176302"/>
              <a:ext cx="22709" cy="22709"/>
            </a:xfrm>
            <a:custGeom>
              <a:avLst/>
              <a:gdLst>
                <a:gd name="connsiteX0" fmla="*/ 15063 w 22708"/>
                <a:gd name="connsiteY0" fmla="*/ 5677 h 22708"/>
                <a:gd name="connsiteX1" fmla="*/ 24222 w 22708"/>
                <a:gd name="connsiteY1" fmla="*/ 14534 h 22708"/>
                <a:gd name="connsiteX2" fmla="*/ 19075 w 22708"/>
                <a:gd name="connsiteY2" fmla="*/ 18848 h 22708"/>
                <a:gd name="connsiteX3" fmla="*/ 13398 w 22708"/>
                <a:gd name="connsiteY3" fmla="*/ 18848 h 22708"/>
                <a:gd name="connsiteX4" fmla="*/ 13398 w 22708"/>
                <a:gd name="connsiteY4" fmla="*/ 18848 h 22708"/>
                <a:gd name="connsiteX5" fmla="*/ 10975 w 22708"/>
                <a:gd name="connsiteY5" fmla="*/ 21270 h 22708"/>
                <a:gd name="connsiteX6" fmla="*/ 5677 w 22708"/>
                <a:gd name="connsiteY6" fmla="*/ 14836 h 22708"/>
                <a:gd name="connsiteX7" fmla="*/ 9386 w 22708"/>
                <a:gd name="connsiteY7" fmla="*/ 9084 h 22708"/>
                <a:gd name="connsiteX8" fmla="*/ 15063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063" y="5677"/>
                  </a:moveTo>
                  <a:cubicBezTo>
                    <a:pt x="20967" y="6131"/>
                    <a:pt x="20059" y="12944"/>
                    <a:pt x="24222" y="14534"/>
                  </a:cubicBezTo>
                  <a:cubicBezTo>
                    <a:pt x="23314" y="17788"/>
                    <a:pt x="18242" y="14231"/>
                    <a:pt x="19075" y="18848"/>
                  </a:cubicBezTo>
                  <a:cubicBezTo>
                    <a:pt x="17183" y="24071"/>
                    <a:pt x="15290" y="20286"/>
                    <a:pt x="13398" y="18848"/>
                  </a:cubicBezTo>
                  <a:lnTo>
                    <a:pt x="13398" y="18848"/>
                  </a:lnTo>
                  <a:cubicBezTo>
                    <a:pt x="13171" y="20286"/>
                    <a:pt x="13322" y="22103"/>
                    <a:pt x="10975" y="21270"/>
                  </a:cubicBezTo>
                  <a:cubicBezTo>
                    <a:pt x="7872" y="20211"/>
                    <a:pt x="5677" y="18470"/>
                    <a:pt x="5677" y="14836"/>
                  </a:cubicBezTo>
                  <a:cubicBezTo>
                    <a:pt x="6964" y="12944"/>
                    <a:pt x="7342" y="10522"/>
                    <a:pt x="9386" y="9084"/>
                  </a:cubicBezTo>
                  <a:cubicBezTo>
                    <a:pt x="13549" y="11808"/>
                    <a:pt x="13171" y="6964"/>
                    <a:pt x="15063" y="567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8" name="任意多边形: 形状 1307"/>
            <p:cNvSpPr/>
            <p:nvPr/>
          </p:nvSpPr>
          <p:spPr>
            <a:xfrm>
              <a:off x="5621567" y="3176075"/>
              <a:ext cx="15139" cy="15139"/>
            </a:xfrm>
            <a:custGeom>
              <a:avLst/>
              <a:gdLst>
                <a:gd name="connsiteX0" fmla="*/ 11430 w 15139"/>
                <a:gd name="connsiteY0" fmla="*/ 5904 h 15139"/>
                <a:gd name="connsiteX1" fmla="*/ 11581 w 15139"/>
                <a:gd name="connsiteY1" fmla="*/ 9689 h 15139"/>
                <a:gd name="connsiteX2" fmla="*/ 9008 w 15139"/>
                <a:gd name="connsiteY2" fmla="*/ 14912 h 15139"/>
                <a:gd name="connsiteX3" fmla="*/ 5677 w 15139"/>
                <a:gd name="connsiteY3" fmla="*/ 9386 h 15139"/>
                <a:gd name="connsiteX4" fmla="*/ 9613 w 15139"/>
                <a:gd name="connsiteY4" fmla="*/ 5677 h 15139"/>
                <a:gd name="connsiteX5" fmla="*/ 11430 w 15139"/>
                <a:gd name="connsiteY5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5904"/>
                  </a:moveTo>
                  <a:cubicBezTo>
                    <a:pt x="11506" y="7191"/>
                    <a:pt x="11657" y="8402"/>
                    <a:pt x="11581" y="9689"/>
                  </a:cubicBezTo>
                  <a:cubicBezTo>
                    <a:pt x="11430" y="11733"/>
                    <a:pt x="12187" y="14685"/>
                    <a:pt x="9008" y="14912"/>
                  </a:cubicBezTo>
                  <a:cubicBezTo>
                    <a:pt x="5071" y="15139"/>
                    <a:pt x="6207" y="11581"/>
                    <a:pt x="5677" y="9386"/>
                  </a:cubicBezTo>
                  <a:cubicBezTo>
                    <a:pt x="6585" y="7721"/>
                    <a:pt x="7872" y="6434"/>
                    <a:pt x="9613" y="5677"/>
                  </a:cubicBezTo>
                  <a:cubicBezTo>
                    <a:pt x="10219" y="5829"/>
                    <a:pt x="10824" y="5904"/>
                    <a:pt x="11430" y="590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9" name="任意多边形: 形状 1308"/>
            <p:cNvSpPr/>
            <p:nvPr/>
          </p:nvSpPr>
          <p:spPr>
            <a:xfrm>
              <a:off x="5617953" y="3198024"/>
              <a:ext cx="7570" cy="7570"/>
            </a:xfrm>
            <a:custGeom>
              <a:avLst/>
              <a:gdLst>
                <a:gd name="connsiteX0" fmla="*/ 5734 w 7569"/>
                <a:gd name="connsiteY0" fmla="*/ 6664 h 7569"/>
                <a:gd name="connsiteX1" fmla="*/ 8989 w 7569"/>
                <a:gd name="connsiteY1" fmla="*/ 6740 h 7569"/>
                <a:gd name="connsiteX2" fmla="*/ 5734 w 7569"/>
                <a:gd name="connsiteY2" fmla="*/ 8481 h 7569"/>
                <a:gd name="connsiteX3" fmla="*/ 5734 w 7569"/>
                <a:gd name="connsiteY3" fmla="*/ 666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34" y="6664"/>
                  </a:moveTo>
                  <a:cubicBezTo>
                    <a:pt x="6869" y="6664"/>
                    <a:pt x="8535" y="4394"/>
                    <a:pt x="8989" y="6740"/>
                  </a:cubicBezTo>
                  <a:cubicBezTo>
                    <a:pt x="9367" y="8481"/>
                    <a:pt x="7172" y="8405"/>
                    <a:pt x="5734" y="8481"/>
                  </a:cubicBezTo>
                  <a:cubicBezTo>
                    <a:pt x="5658" y="7875"/>
                    <a:pt x="5658" y="7270"/>
                    <a:pt x="5734" y="6664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0" name="任意多边形: 形状 1309"/>
            <p:cNvSpPr/>
            <p:nvPr/>
          </p:nvSpPr>
          <p:spPr>
            <a:xfrm>
              <a:off x="5520867" y="3097730"/>
              <a:ext cx="22709" cy="22709"/>
            </a:xfrm>
            <a:custGeom>
              <a:avLst/>
              <a:gdLst>
                <a:gd name="connsiteX0" fmla="*/ 7670 w 22708"/>
                <a:gd name="connsiteY0" fmla="*/ 13777 h 22708"/>
                <a:gd name="connsiteX1" fmla="*/ 5702 w 22708"/>
                <a:gd name="connsiteY1" fmla="*/ 13777 h 22708"/>
                <a:gd name="connsiteX2" fmla="*/ 9411 w 22708"/>
                <a:gd name="connsiteY2" fmla="*/ 7948 h 22708"/>
                <a:gd name="connsiteX3" fmla="*/ 19782 w 22708"/>
                <a:gd name="connsiteY3" fmla="*/ 5677 h 22708"/>
                <a:gd name="connsiteX4" fmla="*/ 14407 w 22708"/>
                <a:gd name="connsiteY4" fmla="*/ 19151 h 22708"/>
                <a:gd name="connsiteX5" fmla="*/ 7670 w 22708"/>
                <a:gd name="connsiteY5" fmla="*/ 137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70" y="13777"/>
                  </a:moveTo>
                  <a:cubicBezTo>
                    <a:pt x="6989" y="13777"/>
                    <a:pt x="6383" y="13777"/>
                    <a:pt x="5702" y="13777"/>
                  </a:cubicBezTo>
                  <a:cubicBezTo>
                    <a:pt x="5627" y="10976"/>
                    <a:pt x="5475" y="8175"/>
                    <a:pt x="9411" y="7948"/>
                  </a:cubicBezTo>
                  <a:cubicBezTo>
                    <a:pt x="12742" y="8251"/>
                    <a:pt x="16073" y="8175"/>
                    <a:pt x="19782" y="5677"/>
                  </a:cubicBezTo>
                  <a:cubicBezTo>
                    <a:pt x="19554" y="11733"/>
                    <a:pt x="14710" y="14307"/>
                    <a:pt x="14407" y="19151"/>
                  </a:cubicBezTo>
                  <a:cubicBezTo>
                    <a:pt x="11228" y="17864"/>
                    <a:pt x="9563" y="15745"/>
                    <a:pt x="7670" y="137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1" name="任意多边形: 形状 1310"/>
            <p:cNvSpPr/>
            <p:nvPr/>
          </p:nvSpPr>
          <p:spPr>
            <a:xfrm>
              <a:off x="5524677" y="312876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342" y="6510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2" name="任意多边形: 形状 1311"/>
            <p:cNvSpPr/>
            <p:nvPr/>
          </p:nvSpPr>
          <p:spPr>
            <a:xfrm>
              <a:off x="5568505" y="3076214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99 w 7569"/>
                <a:gd name="connsiteY1" fmla="*/ 5697 h 7569"/>
                <a:gd name="connsiteX2" fmla="*/ 8705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3" y="5469"/>
                    <a:pt x="8099" y="5697"/>
                  </a:cubicBezTo>
                  <a:cubicBezTo>
                    <a:pt x="8326" y="5697"/>
                    <a:pt x="8705" y="6075"/>
                    <a:pt x="8705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F9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3" name="任意多边形: 形状 1312"/>
            <p:cNvSpPr/>
            <p:nvPr/>
          </p:nvSpPr>
          <p:spPr>
            <a:xfrm>
              <a:off x="6332650" y="3279132"/>
              <a:ext cx="52987" cy="45417"/>
            </a:xfrm>
            <a:custGeom>
              <a:avLst/>
              <a:gdLst>
                <a:gd name="connsiteX0" fmla="*/ 47612 w 52986"/>
                <a:gd name="connsiteY0" fmla="*/ 14876 h 45417"/>
                <a:gd name="connsiteX1" fmla="*/ 45720 w 52986"/>
                <a:gd name="connsiteY1" fmla="*/ 23808 h 45417"/>
                <a:gd name="connsiteX2" fmla="*/ 35350 w 52986"/>
                <a:gd name="connsiteY2" fmla="*/ 40764 h 45417"/>
                <a:gd name="connsiteX3" fmla="*/ 29446 w 52986"/>
                <a:gd name="connsiteY3" fmla="*/ 42126 h 45417"/>
                <a:gd name="connsiteX4" fmla="*/ 20135 w 52986"/>
                <a:gd name="connsiteY4" fmla="*/ 38417 h 45417"/>
                <a:gd name="connsiteX5" fmla="*/ 5677 w 52986"/>
                <a:gd name="connsiteY5" fmla="*/ 31983 h 45417"/>
                <a:gd name="connsiteX6" fmla="*/ 16880 w 52986"/>
                <a:gd name="connsiteY6" fmla="*/ 28123 h 45417"/>
                <a:gd name="connsiteX7" fmla="*/ 27250 w 52986"/>
                <a:gd name="connsiteY7" fmla="*/ 23960 h 45417"/>
                <a:gd name="connsiteX8" fmla="*/ 25358 w 52986"/>
                <a:gd name="connsiteY8" fmla="*/ 18207 h 45417"/>
                <a:gd name="connsiteX9" fmla="*/ 23768 w 52986"/>
                <a:gd name="connsiteY9" fmla="*/ 8593 h 45417"/>
                <a:gd name="connsiteX10" fmla="*/ 33079 w 52986"/>
                <a:gd name="connsiteY10" fmla="*/ 5944 h 45417"/>
                <a:gd name="connsiteX11" fmla="*/ 40118 w 52986"/>
                <a:gd name="connsiteY11" fmla="*/ 8366 h 45417"/>
                <a:gd name="connsiteX12" fmla="*/ 47612 w 52986"/>
                <a:gd name="connsiteY12" fmla="*/ 148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47612" y="14876"/>
                  </a:moveTo>
                  <a:cubicBezTo>
                    <a:pt x="50943" y="18661"/>
                    <a:pt x="47082" y="21235"/>
                    <a:pt x="45720" y="23808"/>
                  </a:cubicBezTo>
                  <a:cubicBezTo>
                    <a:pt x="42692" y="29637"/>
                    <a:pt x="36864" y="33724"/>
                    <a:pt x="35350" y="40764"/>
                  </a:cubicBezTo>
                  <a:cubicBezTo>
                    <a:pt x="34744" y="43489"/>
                    <a:pt x="31489" y="44624"/>
                    <a:pt x="29446" y="42126"/>
                  </a:cubicBezTo>
                  <a:cubicBezTo>
                    <a:pt x="26796" y="38796"/>
                    <a:pt x="24298" y="38720"/>
                    <a:pt x="20135" y="38417"/>
                  </a:cubicBezTo>
                  <a:cubicBezTo>
                    <a:pt x="15442" y="38039"/>
                    <a:pt x="9159" y="37055"/>
                    <a:pt x="5677" y="31983"/>
                  </a:cubicBezTo>
                  <a:cubicBezTo>
                    <a:pt x="7645" y="25474"/>
                    <a:pt x="12717" y="28047"/>
                    <a:pt x="16880" y="28123"/>
                  </a:cubicBezTo>
                  <a:cubicBezTo>
                    <a:pt x="23087" y="33649"/>
                    <a:pt x="25358" y="29183"/>
                    <a:pt x="27250" y="23960"/>
                  </a:cubicBezTo>
                  <a:cubicBezTo>
                    <a:pt x="28386" y="21462"/>
                    <a:pt x="26796" y="19872"/>
                    <a:pt x="25358" y="18207"/>
                  </a:cubicBezTo>
                  <a:cubicBezTo>
                    <a:pt x="22860" y="15330"/>
                    <a:pt x="21951" y="12000"/>
                    <a:pt x="23768" y="8593"/>
                  </a:cubicBezTo>
                  <a:cubicBezTo>
                    <a:pt x="25812" y="4657"/>
                    <a:pt x="29672" y="5793"/>
                    <a:pt x="33079" y="5944"/>
                  </a:cubicBezTo>
                  <a:cubicBezTo>
                    <a:pt x="35577" y="6020"/>
                    <a:pt x="37999" y="6777"/>
                    <a:pt x="40118" y="8366"/>
                  </a:cubicBezTo>
                  <a:cubicBezTo>
                    <a:pt x="42541" y="10637"/>
                    <a:pt x="41784" y="16617"/>
                    <a:pt x="47612" y="1487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4" name="任意多边形: 形状 1313"/>
            <p:cNvSpPr/>
            <p:nvPr/>
          </p:nvSpPr>
          <p:spPr>
            <a:xfrm>
              <a:off x="6327199" y="3260458"/>
              <a:ext cx="45417" cy="52987"/>
            </a:xfrm>
            <a:custGeom>
              <a:avLst/>
              <a:gdLst>
                <a:gd name="connsiteX0" fmla="*/ 45417 w 45417"/>
                <a:gd name="connsiteY0" fmla="*/ 27873 h 52986"/>
                <a:gd name="connsiteX1" fmla="*/ 37318 w 45417"/>
                <a:gd name="connsiteY1" fmla="*/ 26662 h 52986"/>
                <a:gd name="connsiteX2" fmla="*/ 30657 w 45417"/>
                <a:gd name="connsiteY2" fmla="*/ 27949 h 52986"/>
                <a:gd name="connsiteX3" fmla="*/ 33079 w 45417"/>
                <a:gd name="connsiteY3" fmla="*/ 36048 h 52986"/>
                <a:gd name="connsiteX4" fmla="*/ 36939 w 45417"/>
                <a:gd name="connsiteY4" fmla="*/ 39984 h 52986"/>
                <a:gd name="connsiteX5" fmla="*/ 33988 w 45417"/>
                <a:gd name="connsiteY5" fmla="*/ 43163 h 52986"/>
                <a:gd name="connsiteX6" fmla="*/ 24601 w 45417"/>
                <a:gd name="connsiteY6" fmla="*/ 48765 h 52986"/>
                <a:gd name="connsiteX7" fmla="*/ 11203 w 45417"/>
                <a:gd name="connsiteY7" fmla="*/ 50733 h 52986"/>
                <a:gd name="connsiteX8" fmla="*/ 7343 w 45417"/>
                <a:gd name="connsiteY8" fmla="*/ 45056 h 52986"/>
                <a:gd name="connsiteX9" fmla="*/ 5753 w 45417"/>
                <a:gd name="connsiteY9" fmla="*/ 39303 h 52986"/>
                <a:gd name="connsiteX10" fmla="*/ 5677 w 45417"/>
                <a:gd name="connsiteY10" fmla="*/ 37411 h 52986"/>
                <a:gd name="connsiteX11" fmla="*/ 5677 w 45417"/>
                <a:gd name="connsiteY11" fmla="*/ 37411 h 52986"/>
                <a:gd name="connsiteX12" fmla="*/ 7570 w 45417"/>
                <a:gd name="connsiteY12" fmla="*/ 33474 h 52986"/>
                <a:gd name="connsiteX13" fmla="*/ 13777 w 45417"/>
                <a:gd name="connsiteY13" fmla="*/ 31809 h 52986"/>
                <a:gd name="connsiteX14" fmla="*/ 16275 w 45417"/>
                <a:gd name="connsiteY14" fmla="*/ 32339 h 52986"/>
                <a:gd name="connsiteX15" fmla="*/ 25131 w 45417"/>
                <a:gd name="connsiteY15" fmla="*/ 30674 h 52986"/>
                <a:gd name="connsiteX16" fmla="*/ 22103 w 45417"/>
                <a:gd name="connsiteY16" fmla="*/ 25754 h 52986"/>
                <a:gd name="connsiteX17" fmla="*/ 20362 w 45417"/>
                <a:gd name="connsiteY17" fmla="*/ 24164 h 52986"/>
                <a:gd name="connsiteX18" fmla="*/ 19984 w 45417"/>
                <a:gd name="connsiteY18" fmla="*/ 17730 h 52986"/>
                <a:gd name="connsiteX19" fmla="*/ 18697 w 45417"/>
                <a:gd name="connsiteY19" fmla="*/ 15913 h 52986"/>
                <a:gd name="connsiteX20" fmla="*/ 14382 w 45417"/>
                <a:gd name="connsiteY20" fmla="*/ 9025 h 52986"/>
                <a:gd name="connsiteX21" fmla="*/ 15064 w 45417"/>
                <a:gd name="connsiteY21" fmla="*/ 6981 h 52986"/>
                <a:gd name="connsiteX22" fmla="*/ 15064 w 45417"/>
                <a:gd name="connsiteY22" fmla="*/ 6981 h 52986"/>
                <a:gd name="connsiteX23" fmla="*/ 19908 w 45417"/>
                <a:gd name="connsiteY23" fmla="*/ 5997 h 52986"/>
                <a:gd name="connsiteX24" fmla="*/ 31035 w 45417"/>
                <a:gd name="connsiteY24" fmla="*/ 12128 h 52986"/>
                <a:gd name="connsiteX25" fmla="*/ 33230 w 45417"/>
                <a:gd name="connsiteY25" fmla="*/ 13339 h 52986"/>
                <a:gd name="connsiteX26" fmla="*/ 39362 w 45417"/>
                <a:gd name="connsiteY26" fmla="*/ 18941 h 52986"/>
                <a:gd name="connsiteX27" fmla="*/ 41254 w 45417"/>
                <a:gd name="connsiteY27" fmla="*/ 20455 h 52986"/>
                <a:gd name="connsiteX28" fmla="*/ 45115 w 45417"/>
                <a:gd name="connsiteY28" fmla="*/ 23407 h 52986"/>
                <a:gd name="connsiteX29" fmla="*/ 45417 w 45417"/>
                <a:gd name="connsiteY29" fmla="*/ 27873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52986">
                  <a:moveTo>
                    <a:pt x="45417" y="27873"/>
                  </a:moveTo>
                  <a:cubicBezTo>
                    <a:pt x="42541" y="28479"/>
                    <a:pt x="39816" y="25905"/>
                    <a:pt x="37318" y="26662"/>
                  </a:cubicBezTo>
                  <a:cubicBezTo>
                    <a:pt x="35047" y="27343"/>
                    <a:pt x="31792" y="24694"/>
                    <a:pt x="30657" y="27949"/>
                  </a:cubicBezTo>
                  <a:cubicBezTo>
                    <a:pt x="29597" y="30825"/>
                    <a:pt x="29446" y="34004"/>
                    <a:pt x="33079" y="36048"/>
                  </a:cubicBezTo>
                  <a:cubicBezTo>
                    <a:pt x="34669" y="36956"/>
                    <a:pt x="36183" y="38395"/>
                    <a:pt x="36939" y="39984"/>
                  </a:cubicBezTo>
                  <a:cubicBezTo>
                    <a:pt x="38227" y="42709"/>
                    <a:pt x="35804" y="42861"/>
                    <a:pt x="33988" y="43163"/>
                  </a:cubicBezTo>
                  <a:cubicBezTo>
                    <a:pt x="28462" y="41044"/>
                    <a:pt x="26418" y="44753"/>
                    <a:pt x="24601" y="48765"/>
                  </a:cubicBezTo>
                  <a:cubicBezTo>
                    <a:pt x="20135" y="49598"/>
                    <a:pt x="15215" y="46872"/>
                    <a:pt x="11203" y="50733"/>
                  </a:cubicBezTo>
                  <a:cubicBezTo>
                    <a:pt x="9159" y="49371"/>
                    <a:pt x="8705" y="46872"/>
                    <a:pt x="7343" y="45056"/>
                  </a:cubicBezTo>
                  <a:cubicBezTo>
                    <a:pt x="8024" y="42785"/>
                    <a:pt x="6964" y="41044"/>
                    <a:pt x="5753" y="39303"/>
                  </a:cubicBezTo>
                  <a:cubicBezTo>
                    <a:pt x="5753" y="38697"/>
                    <a:pt x="5753" y="38016"/>
                    <a:pt x="5677" y="37411"/>
                  </a:cubicBezTo>
                  <a:lnTo>
                    <a:pt x="5677" y="37411"/>
                  </a:lnTo>
                  <a:cubicBezTo>
                    <a:pt x="9311" y="37562"/>
                    <a:pt x="8327" y="35443"/>
                    <a:pt x="7570" y="33474"/>
                  </a:cubicBezTo>
                  <a:cubicBezTo>
                    <a:pt x="9311" y="31733"/>
                    <a:pt x="11506" y="31431"/>
                    <a:pt x="13777" y="31809"/>
                  </a:cubicBezTo>
                  <a:cubicBezTo>
                    <a:pt x="14610" y="31960"/>
                    <a:pt x="15442" y="32112"/>
                    <a:pt x="16275" y="32339"/>
                  </a:cubicBezTo>
                  <a:cubicBezTo>
                    <a:pt x="19454" y="32793"/>
                    <a:pt x="23163" y="34761"/>
                    <a:pt x="25131" y="30674"/>
                  </a:cubicBezTo>
                  <a:cubicBezTo>
                    <a:pt x="26342" y="28251"/>
                    <a:pt x="23920" y="26889"/>
                    <a:pt x="22103" y="25754"/>
                  </a:cubicBezTo>
                  <a:cubicBezTo>
                    <a:pt x="21422" y="25375"/>
                    <a:pt x="20816" y="24845"/>
                    <a:pt x="20362" y="24164"/>
                  </a:cubicBezTo>
                  <a:cubicBezTo>
                    <a:pt x="19530" y="22044"/>
                    <a:pt x="21422" y="19774"/>
                    <a:pt x="19984" y="17730"/>
                  </a:cubicBezTo>
                  <a:cubicBezTo>
                    <a:pt x="19530" y="17124"/>
                    <a:pt x="19075" y="16519"/>
                    <a:pt x="18697" y="15913"/>
                  </a:cubicBezTo>
                  <a:cubicBezTo>
                    <a:pt x="17335" y="13567"/>
                    <a:pt x="15972" y="11220"/>
                    <a:pt x="14382" y="9025"/>
                  </a:cubicBezTo>
                  <a:cubicBezTo>
                    <a:pt x="14155" y="8192"/>
                    <a:pt x="14382" y="7511"/>
                    <a:pt x="15064" y="6981"/>
                  </a:cubicBezTo>
                  <a:lnTo>
                    <a:pt x="15064" y="6981"/>
                  </a:lnTo>
                  <a:cubicBezTo>
                    <a:pt x="16350" y="5240"/>
                    <a:pt x="18091" y="5619"/>
                    <a:pt x="19908" y="5997"/>
                  </a:cubicBezTo>
                  <a:cubicBezTo>
                    <a:pt x="24072" y="7208"/>
                    <a:pt x="27175" y="10312"/>
                    <a:pt x="31035" y="12128"/>
                  </a:cubicBezTo>
                  <a:cubicBezTo>
                    <a:pt x="31792" y="12431"/>
                    <a:pt x="32549" y="12885"/>
                    <a:pt x="33230" y="13339"/>
                  </a:cubicBezTo>
                  <a:cubicBezTo>
                    <a:pt x="35426" y="15005"/>
                    <a:pt x="36788" y="17730"/>
                    <a:pt x="39362" y="18941"/>
                  </a:cubicBezTo>
                  <a:cubicBezTo>
                    <a:pt x="40043" y="19395"/>
                    <a:pt x="40648" y="19925"/>
                    <a:pt x="41254" y="20455"/>
                  </a:cubicBezTo>
                  <a:cubicBezTo>
                    <a:pt x="42465" y="21515"/>
                    <a:pt x="43904" y="22347"/>
                    <a:pt x="45115" y="23407"/>
                  </a:cubicBezTo>
                  <a:cubicBezTo>
                    <a:pt x="46326" y="24770"/>
                    <a:pt x="46855" y="26283"/>
                    <a:pt x="45417" y="2787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5" name="任意多边形: 形状 1314"/>
            <p:cNvSpPr/>
            <p:nvPr/>
          </p:nvSpPr>
          <p:spPr>
            <a:xfrm>
              <a:off x="6350688" y="3261762"/>
              <a:ext cx="30278" cy="37848"/>
            </a:xfrm>
            <a:custGeom>
              <a:avLst/>
              <a:gdLst>
                <a:gd name="connsiteX0" fmla="*/ 8606 w 30278"/>
                <a:gd name="connsiteY0" fmla="*/ 13247 h 37847"/>
                <a:gd name="connsiteX1" fmla="*/ 6789 w 30278"/>
                <a:gd name="connsiteY1" fmla="*/ 13247 h 37847"/>
                <a:gd name="connsiteX2" fmla="*/ 14359 w 30278"/>
                <a:gd name="connsiteY2" fmla="*/ 5677 h 37847"/>
                <a:gd name="connsiteX3" fmla="*/ 27681 w 30278"/>
                <a:gd name="connsiteY3" fmla="*/ 8024 h 37847"/>
                <a:gd name="connsiteX4" fmla="*/ 27757 w 30278"/>
                <a:gd name="connsiteY4" fmla="*/ 26418 h 37847"/>
                <a:gd name="connsiteX5" fmla="*/ 29574 w 30278"/>
                <a:gd name="connsiteY5" fmla="*/ 32246 h 37847"/>
                <a:gd name="connsiteX6" fmla="*/ 29574 w 30278"/>
                <a:gd name="connsiteY6" fmla="*/ 32246 h 37847"/>
                <a:gd name="connsiteX7" fmla="*/ 24048 w 30278"/>
                <a:gd name="connsiteY7" fmla="*/ 35577 h 37847"/>
                <a:gd name="connsiteX8" fmla="*/ 21928 w 30278"/>
                <a:gd name="connsiteY8" fmla="*/ 26569 h 37847"/>
                <a:gd name="connsiteX9" fmla="*/ 20036 w 30278"/>
                <a:gd name="connsiteY9" fmla="*/ 22784 h 37847"/>
                <a:gd name="connsiteX10" fmla="*/ 16251 w 30278"/>
                <a:gd name="connsiteY10" fmla="*/ 20892 h 37847"/>
                <a:gd name="connsiteX11" fmla="*/ 16251 w 30278"/>
                <a:gd name="connsiteY11" fmla="*/ 19000 h 37847"/>
                <a:gd name="connsiteX12" fmla="*/ 8606 w 30278"/>
                <a:gd name="connsiteY1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7847">
                  <a:moveTo>
                    <a:pt x="8606" y="13247"/>
                  </a:moveTo>
                  <a:cubicBezTo>
                    <a:pt x="8001" y="13247"/>
                    <a:pt x="7395" y="13247"/>
                    <a:pt x="6789" y="13247"/>
                  </a:cubicBezTo>
                  <a:cubicBezTo>
                    <a:pt x="2475" y="3861"/>
                    <a:pt x="11937" y="8327"/>
                    <a:pt x="14359" y="5677"/>
                  </a:cubicBezTo>
                  <a:cubicBezTo>
                    <a:pt x="18673" y="5980"/>
                    <a:pt x="22382" y="8781"/>
                    <a:pt x="27681" y="8024"/>
                  </a:cubicBezTo>
                  <a:cubicBezTo>
                    <a:pt x="20566" y="14912"/>
                    <a:pt x="26773" y="20513"/>
                    <a:pt x="27757" y="26418"/>
                  </a:cubicBezTo>
                  <a:cubicBezTo>
                    <a:pt x="29347" y="28083"/>
                    <a:pt x="27757" y="30657"/>
                    <a:pt x="29574" y="32246"/>
                  </a:cubicBezTo>
                  <a:lnTo>
                    <a:pt x="29574" y="32246"/>
                  </a:lnTo>
                  <a:cubicBezTo>
                    <a:pt x="28438" y="34593"/>
                    <a:pt x="26697" y="36864"/>
                    <a:pt x="24048" y="35577"/>
                  </a:cubicBezTo>
                  <a:cubicBezTo>
                    <a:pt x="20187" y="33685"/>
                    <a:pt x="22686" y="29597"/>
                    <a:pt x="21928" y="26569"/>
                  </a:cubicBezTo>
                  <a:cubicBezTo>
                    <a:pt x="21928" y="24979"/>
                    <a:pt x="21701" y="23541"/>
                    <a:pt x="20036" y="22784"/>
                  </a:cubicBezTo>
                  <a:cubicBezTo>
                    <a:pt x="19052" y="21573"/>
                    <a:pt x="17235" y="21952"/>
                    <a:pt x="16251" y="20892"/>
                  </a:cubicBezTo>
                  <a:cubicBezTo>
                    <a:pt x="16251" y="20286"/>
                    <a:pt x="16251" y="19605"/>
                    <a:pt x="16251" y="19000"/>
                  </a:cubicBezTo>
                  <a:cubicBezTo>
                    <a:pt x="13375" y="17486"/>
                    <a:pt x="12996" y="12793"/>
                    <a:pt x="8606" y="132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6" name="任意多边形: 形状 1315"/>
            <p:cNvSpPr/>
            <p:nvPr/>
          </p:nvSpPr>
          <p:spPr>
            <a:xfrm>
              <a:off x="6328865" y="3268906"/>
              <a:ext cx="22709" cy="30278"/>
            </a:xfrm>
            <a:custGeom>
              <a:avLst/>
              <a:gdLst>
                <a:gd name="connsiteX0" fmla="*/ 5677 w 22708"/>
                <a:gd name="connsiteY0" fmla="*/ 17533 h 30278"/>
                <a:gd name="connsiteX1" fmla="*/ 7570 w 22708"/>
                <a:gd name="connsiteY1" fmla="*/ 8147 h 30278"/>
                <a:gd name="connsiteX2" fmla="*/ 8554 w 22708"/>
                <a:gd name="connsiteY2" fmla="*/ 7541 h 30278"/>
                <a:gd name="connsiteX3" fmla="*/ 19075 w 22708"/>
                <a:gd name="connsiteY3" fmla="*/ 8071 h 30278"/>
                <a:gd name="connsiteX4" fmla="*/ 19075 w 22708"/>
                <a:gd name="connsiteY4" fmla="*/ 8071 h 30278"/>
                <a:gd name="connsiteX5" fmla="*/ 19075 w 22708"/>
                <a:gd name="connsiteY5" fmla="*/ 15641 h 30278"/>
                <a:gd name="connsiteX6" fmla="*/ 19075 w 22708"/>
                <a:gd name="connsiteY6" fmla="*/ 15641 h 30278"/>
                <a:gd name="connsiteX7" fmla="*/ 13398 w 22708"/>
                <a:gd name="connsiteY7" fmla="*/ 25178 h 30278"/>
                <a:gd name="connsiteX8" fmla="*/ 13322 w 22708"/>
                <a:gd name="connsiteY8" fmla="*/ 25103 h 30278"/>
                <a:gd name="connsiteX9" fmla="*/ 5677 w 22708"/>
                <a:gd name="connsiteY9" fmla="*/ 1753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17533"/>
                  </a:moveTo>
                  <a:cubicBezTo>
                    <a:pt x="5677" y="14278"/>
                    <a:pt x="8554" y="11553"/>
                    <a:pt x="7570" y="8147"/>
                  </a:cubicBezTo>
                  <a:cubicBezTo>
                    <a:pt x="7872" y="7920"/>
                    <a:pt x="8251" y="7768"/>
                    <a:pt x="8554" y="7541"/>
                  </a:cubicBezTo>
                  <a:cubicBezTo>
                    <a:pt x="12187" y="5195"/>
                    <a:pt x="15669" y="4741"/>
                    <a:pt x="19075" y="8071"/>
                  </a:cubicBezTo>
                  <a:lnTo>
                    <a:pt x="19075" y="8071"/>
                  </a:lnTo>
                  <a:cubicBezTo>
                    <a:pt x="21270" y="10569"/>
                    <a:pt x="17183" y="13143"/>
                    <a:pt x="19075" y="15641"/>
                  </a:cubicBezTo>
                  <a:lnTo>
                    <a:pt x="19075" y="15641"/>
                  </a:lnTo>
                  <a:cubicBezTo>
                    <a:pt x="22103" y="24346"/>
                    <a:pt x="21497" y="25405"/>
                    <a:pt x="13398" y="25178"/>
                  </a:cubicBezTo>
                  <a:lnTo>
                    <a:pt x="13322" y="25103"/>
                  </a:lnTo>
                  <a:cubicBezTo>
                    <a:pt x="8705" y="24648"/>
                    <a:pt x="8251" y="19955"/>
                    <a:pt x="5677" y="1753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7" name="任意多边形: 形状 1316"/>
            <p:cNvSpPr/>
            <p:nvPr/>
          </p:nvSpPr>
          <p:spPr>
            <a:xfrm>
              <a:off x="6347940" y="3235042"/>
              <a:ext cx="15139" cy="22709"/>
            </a:xfrm>
            <a:custGeom>
              <a:avLst/>
              <a:gdLst>
                <a:gd name="connsiteX0" fmla="*/ 5677 w 15139"/>
                <a:gd name="connsiteY0" fmla="*/ 9538 h 22708"/>
                <a:gd name="connsiteX1" fmla="*/ 11354 w 15139"/>
                <a:gd name="connsiteY1" fmla="*/ 5677 h 22708"/>
                <a:gd name="connsiteX2" fmla="*/ 15442 w 15139"/>
                <a:gd name="connsiteY2" fmla="*/ 9613 h 22708"/>
                <a:gd name="connsiteX3" fmla="*/ 9765 w 15139"/>
                <a:gd name="connsiteY3" fmla="*/ 18243 h 22708"/>
                <a:gd name="connsiteX4" fmla="*/ 5677 w 15139"/>
                <a:gd name="connsiteY4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9538"/>
                  </a:moveTo>
                  <a:cubicBezTo>
                    <a:pt x="7570" y="8251"/>
                    <a:pt x="10067" y="7872"/>
                    <a:pt x="11354" y="5677"/>
                  </a:cubicBezTo>
                  <a:cubicBezTo>
                    <a:pt x="13852" y="5904"/>
                    <a:pt x="17334" y="6661"/>
                    <a:pt x="15442" y="9613"/>
                  </a:cubicBezTo>
                  <a:cubicBezTo>
                    <a:pt x="13625" y="12565"/>
                    <a:pt x="14609" y="18318"/>
                    <a:pt x="9765" y="18243"/>
                  </a:cubicBezTo>
                  <a:cubicBezTo>
                    <a:pt x="4239" y="18167"/>
                    <a:pt x="6207" y="12944"/>
                    <a:pt x="5677" y="9538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8" name="任意多边形: 形状 1317"/>
            <p:cNvSpPr/>
            <p:nvPr/>
          </p:nvSpPr>
          <p:spPr>
            <a:xfrm>
              <a:off x="6376326" y="3263095"/>
              <a:ext cx="22709" cy="22709"/>
            </a:xfrm>
            <a:custGeom>
              <a:avLst/>
              <a:gdLst>
                <a:gd name="connsiteX0" fmla="*/ 20816 w 22708"/>
                <a:gd name="connsiteY0" fmla="*/ 11687 h 22708"/>
                <a:gd name="connsiteX1" fmla="*/ 15214 w 22708"/>
                <a:gd name="connsiteY1" fmla="*/ 15547 h 22708"/>
                <a:gd name="connsiteX2" fmla="*/ 5677 w 22708"/>
                <a:gd name="connsiteY2" fmla="*/ 15698 h 22708"/>
                <a:gd name="connsiteX3" fmla="*/ 20286 w 22708"/>
                <a:gd name="connsiteY3" fmla="*/ 5707 h 22708"/>
                <a:gd name="connsiteX4" fmla="*/ 20816 w 22708"/>
                <a:gd name="connsiteY4" fmla="*/ 116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16" y="11687"/>
                  </a:moveTo>
                  <a:cubicBezTo>
                    <a:pt x="18318" y="11989"/>
                    <a:pt x="16274" y="13125"/>
                    <a:pt x="15214" y="15547"/>
                  </a:cubicBezTo>
                  <a:cubicBezTo>
                    <a:pt x="12263" y="15168"/>
                    <a:pt x="9840" y="19407"/>
                    <a:pt x="5677" y="15698"/>
                  </a:cubicBezTo>
                  <a:cubicBezTo>
                    <a:pt x="12187" y="14033"/>
                    <a:pt x="12338" y="5101"/>
                    <a:pt x="20286" y="5707"/>
                  </a:cubicBezTo>
                  <a:cubicBezTo>
                    <a:pt x="21876" y="7296"/>
                    <a:pt x="20740" y="9567"/>
                    <a:pt x="20816" y="1168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9" name="任意多边形: 形状 1318"/>
            <p:cNvSpPr/>
            <p:nvPr/>
          </p:nvSpPr>
          <p:spPr>
            <a:xfrm>
              <a:off x="6341483" y="3259032"/>
              <a:ext cx="22709" cy="15139"/>
            </a:xfrm>
            <a:custGeom>
              <a:avLst/>
              <a:gdLst>
                <a:gd name="connsiteX0" fmla="*/ 23564 w 22708"/>
                <a:gd name="connsiteY0" fmla="*/ 8408 h 15139"/>
                <a:gd name="connsiteX1" fmla="*/ 15994 w 22708"/>
                <a:gd name="connsiteY1" fmla="*/ 15977 h 15139"/>
                <a:gd name="connsiteX2" fmla="*/ 6381 w 22708"/>
                <a:gd name="connsiteY2" fmla="*/ 8408 h 15139"/>
                <a:gd name="connsiteX3" fmla="*/ 5776 w 22708"/>
                <a:gd name="connsiteY3" fmla="*/ 7197 h 15139"/>
                <a:gd name="connsiteX4" fmla="*/ 6532 w 22708"/>
                <a:gd name="connsiteY4" fmla="*/ 6667 h 15139"/>
                <a:gd name="connsiteX5" fmla="*/ 23564 w 22708"/>
                <a:gd name="connsiteY5" fmla="*/ 8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3564" y="8408"/>
                  </a:moveTo>
                  <a:cubicBezTo>
                    <a:pt x="21596" y="11511"/>
                    <a:pt x="14102" y="9013"/>
                    <a:pt x="15994" y="15977"/>
                  </a:cubicBezTo>
                  <a:cubicBezTo>
                    <a:pt x="12740" y="13479"/>
                    <a:pt x="8425" y="12420"/>
                    <a:pt x="6381" y="8408"/>
                  </a:cubicBezTo>
                  <a:cubicBezTo>
                    <a:pt x="5700" y="7954"/>
                    <a:pt x="5548" y="7575"/>
                    <a:pt x="5776" y="7197"/>
                  </a:cubicBezTo>
                  <a:cubicBezTo>
                    <a:pt x="6003" y="6818"/>
                    <a:pt x="6306" y="6667"/>
                    <a:pt x="6532" y="6667"/>
                  </a:cubicBezTo>
                  <a:cubicBezTo>
                    <a:pt x="12664" y="3563"/>
                    <a:pt x="17811" y="8786"/>
                    <a:pt x="23564" y="840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0" name="任意多边形: 形状 1319"/>
            <p:cNvSpPr/>
            <p:nvPr/>
          </p:nvSpPr>
          <p:spPr>
            <a:xfrm>
              <a:off x="6321371" y="3233301"/>
              <a:ext cx="15139" cy="15139"/>
            </a:xfrm>
            <a:custGeom>
              <a:avLst/>
              <a:gdLst>
                <a:gd name="connsiteX0" fmla="*/ 5753 w 15139"/>
                <a:gd name="connsiteY0" fmla="*/ 14988 h 15139"/>
                <a:gd name="connsiteX1" fmla="*/ 5677 w 15139"/>
                <a:gd name="connsiteY1" fmla="*/ 5677 h 15139"/>
                <a:gd name="connsiteX2" fmla="*/ 9538 w 15139"/>
                <a:gd name="connsiteY2" fmla="*/ 9235 h 15139"/>
                <a:gd name="connsiteX3" fmla="*/ 9538 w 15139"/>
                <a:gd name="connsiteY3" fmla="*/ 9235 h 15139"/>
                <a:gd name="connsiteX4" fmla="*/ 12793 w 15139"/>
                <a:gd name="connsiteY4" fmla="*/ 15064 h 15139"/>
                <a:gd name="connsiteX5" fmla="*/ 5753 w 15139"/>
                <a:gd name="connsiteY5" fmla="*/ 149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3" y="14988"/>
                  </a:moveTo>
                  <a:cubicBezTo>
                    <a:pt x="5753" y="11884"/>
                    <a:pt x="5677" y="8781"/>
                    <a:pt x="5677" y="5677"/>
                  </a:cubicBezTo>
                  <a:cubicBezTo>
                    <a:pt x="7494" y="6283"/>
                    <a:pt x="8856" y="7418"/>
                    <a:pt x="9538" y="9235"/>
                  </a:cubicBezTo>
                  <a:lnTo>
                    <a:pt x="9538" y="9235"/>
                  </a:lnTo>
                  <a:cubicBezTo>
                    <a:pt x="13625" y="9462"/>
                    <a:pt x="14079" y="12490"/>
                    <a:pt x="12793" y="15064"/>
                  </a:cubicBezTo>
                  <a:cubicBezTo>
                    <a:pt x="10824" y="18924"/>
                    <a:pt x="8175" y="15820"/>
                    <a:pt x="5753" y="14988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1" name="任意多边形: 形状 1320"/>
            <p:cNvSpPr/>
            <p:nvPr/>
          </p:nvSpPr>
          <p:spPr>
            <a:xfrm>
              <a:off x="6331798" y="3252139"/>
              <a:ext cx="15139" cy="15139"/>
            </a:xfrm>
            <a:custGeom>
              <a:avLst/>
              <a:gdLst>
                <a:gd name="connsiteX0" fmla="*/ 6680 w 15139"/>
                <a:gd name="connsiteY0" fmla="*/ 5763 h 15139"/>
                <a:gd name="connsiteX1" fmla="*/ 14553 w 15139"/>
                <a:gd name="connsiteY1" fmla="*/ 7882 h 15139"/>
                <a:gd name="connsiteX2" fmla="*/ 14250 w 15139"/>
                <a:gd name="connsiteY2" fmla="*/ 11440 h 15139"/>
                <a:gd name="connsiteX3" fmla="*/ 6605 w 15139"/>
                <a:gd name="connsiteY3" fmla="*/ 11516 h 15139"/>
                <a:gd name="connsiteX4" fmla="*/ 6605 w 15139"/>
                <a:gd name="connsiteY4" fmla="*/ 11516 h 15139"/>
                <a:gd name="connsiteX5" fmla="*/ 6680 w 15139"/>
                <a:gd name="connsiteY5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80" y="5763"/>
                  </a:moveTo>
                  <a:cubicBezTo>
                    <a:pt x="9556" y="5384"/>
                    <a:pt x="12206" y="6293"/>
                    <a:pt x="14553" y="7882"/>
                  </a:cubicBezTo>
                  <a:cubicBezTo>
                    <a:pt x="16369" y="9093"/>
                    <a:pt x="15839" y="10380"/>
                    <a:pt x="14250" y="11440"/>
                  </a:cubicBezTo>
                  <a:cubicBezTo>
                    <a:pt x="11752" y="13408"/>
                    <a:pt x="9178" y="12727"/>
                    <a:pt x="6605" y="11516"/>
                  </a:cubicBezTo>
                  <a:lnTo>
                    <a:pt x="6605" y="11516"/>
                  </a:lnTo>
                  <a:cubicBezTo>
                    <a:pt x="5393" y="9547"/>
                    <a:pt x="5317" y="7655"/>
                    <a:pt x="6680" y="576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2" name="任意多边形: 形状 1321"/>
            <p:cNvSpPr/>
            <p:nvPr/>
          </p:nvSpPr>
          <p:spPr>
            <a:xfrm>
              <a:off x="6328865" y="3279958"/>
              <a:ext cx="15139" cy="15139"/>
            </a:xfrm>
            <a:custGeom>
              <a:avLst/>
              <a:gdLst>
                <a:gd name="connsiteX0" fmla="*/ 5677 w 15139"/>
                <a:gd name="connsiteY0" fmla="*/ 6481 h 15139"/>
                <a:gd name="connsiteX1" fmla="*/ 9386 w 15139"/>
                <a:gd name="connsiteY1" fmla="*/ 7540 h 15139"/>
                <a:gd name="connsiteX2" fmla="*/ 13247 w 15139"/>
                <a:gd name="connsiteY2" fmla="*/ 14050 h 15139"/>
                <a:gd name="connsiteX3" fmla="*/ 5753 w 15139"/>
                <a:gd name="connsiteY3" fmla="*/ 14050 h 15139"/>
                <a:gd name="connsiteX4" fmla="*/ 5677 w 15139"/>
                <a:gd name="connsiteY4" fmla="*/ 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481"/>
                  </a:moveTo>
                  <a:cubicBezTo>
                    <a:pt x="7115" y="6329"/>
                    <a:pt x="9613" y="4210"/>
                    <a:pt x="9386" y="7540"/>
                  </a:cubicBezTo>
                  <a:cubicBezTo>
                    <a:pt x="9159" y="10947"/>
                    <a:pt x="11960" y="11931"/>
                    <a:pt x="13247" y="14050"/>
                  </a:cubicBezTo>
                  <a:cubicBezTo>
                    <a:pt x="10749" y="14050"/>
                    <a:pt x="8251" y="14050"/>
                    <a:pt x="5753" y="14050"/>
                  </a:cubicBezTo>
                  <a:cubicBezTo>
                    <a:pt x="5753" y="11552"/>
                    <a:pt x="5753" y="8979"/>
                    <a:pt x="5677" y="6481"/>
                  </a:cubicBez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3" name="任意多边形: 形状 1322"/>
            <p:cNvSpPr/>
            <p:nvPr/>
          </p:nvSpPr>
          <p:spPr>
            <a:xfrm>
              <a:off x="6326015" y="3294084"/>
              <a:ext cx="15139" cy="15139"/>
            </a:xfrm>
            <a:custGeom>
              <a:avLst/>
              <a:gdLst>
                <a:gd name="connsiteX0" fmla="*/ 6861 w 15139"/>
                <a:gd name="connsiteY0" fmla="*/ 5677 h 15139"/>
                <a:gd name="connsiteX1" fmla="*/ 11782 w 15139"/>
                <a:gd name="connsiteY1" fmla="*/ 9084 h 15139"/>
                <a:gd name="connsiteX2" fmla="*/ 8451 w 15139"/>
                <a:gd name="connsiteY2" fmla="*/ 11430 h 15139"/>
                <a:gd name="connsiteX3" fmla="*/ 686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61" y="5677"/>
                  </a:moveTo>
                  <a:cubicBezTo>
                    <a:pt x="9284" y="5753"/>
                    <a:pt x="11403" y="6434"/>
                    <a:pt x="11782" y="9084"/>
                  </a:cubicBezTo>
                  <a:cubicBezTo>
                    <a:pt x="12084" y="11279"/>
                    <a:pt x="9965" y="11127"/>
                    <a:pt x="8451" y="11430"/>
                  </a:cubicBezTo>
                  <a:cubicBezTo>
                    <a:pt x="5348" y="10219"/>
                    <a:pt x="4894" y="8327"/>
                    <a:pt x="6861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4" name="任意多边形: 形状 1323"/>
            <p:cNvSpPr/>
            <p:nvPr/>
          </p:nvSpPr>
          <p:spPr>
            <a:xfrm>
              <a:off x="6331490" y="3239561"/>
              <a:ext cx="15139" cy="15139"/>
            </a:xfrm>
            <a:custGeom>
              <a:avLst/>
              <a:gdLst>
                <a:gd name="connsiteX0" fmla="*/ 10697 w 15139"/>
                <a:gd name="connsiteY0" fmla="*/ 10696 h 15139"/>
                <a:gd name="connsiteX1" fmla="*/ 5701 w 15139"/>
                <a:gd name="connsiteY1" fmla="*/ 8501 h 15139"/>
                <a:gd name="connsiteX2" fmla="*/ 8502 w 15139"/>
                <a:gd name="connsiteY2" fmla="*/ 5700 h 15139"/>
                <a:gd name="connsiteX3" fmla="*/ 10697 w 15139"/>
                <a:gd name="connsiteY3" fmla="*/ 10696 h 15139"/>
                <a:gd name="connsiteX4" fmla="*/ 10697 w 15139"/>
                <a:gd name="connsiteY4" fmla="*/ 10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97" y="10696"/>
                  </a:moveTo>
                  <a:cubicBezTo>
                    <a:pt x="8805" y="10469"/>
                    <a:pt x="6079" y="11604"/>
                    <a:pt x="5701" y="8501"/>
                  </a:cubicBezTo>
                  <a:cubicBezTo>
                    <a:pt x="5474" y="6987"/>
                    <a:pt x="6912" y="5473"/>
                    <a:pt x="8502" y="5700"/>
                  </a:cubicBezTo>
                  <a:cubicBezTo>
                    <a:pt x="11605" y="6154"/>
                    <a:pt x="10470" y="8803"/>
                    <a:pt x="10697" y="10696"/>
                  </a:cubicBezTo>
                  <a:lnTo>
                    <a:pt x="10697" y="10696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5" name="任意多边形: 形状 1324"/>
            <p:cNvSpPr/>
            <p:nvPr/>
          </p:nvSpPr>
          <p:spPr>
            <a:xfrm>
              <a:off x="6372683" y="3282503"/>
              <a:ext cx="7570" cy="15139"/>
            </a:xfrm>
            <a:custGeom>
              <a:avLst/>
              <a:gdLst>
                <a:gd name="connsiteX0" fmla="*/ 7579 w 7569"/>
                <a:gd name="connsiteY0" fmla="*/ 11506 h 15139"/>
                <a:gd name="connsiteX1" fmla="*/ 5762 w 7569"/>
                <a:gd name="connsiteY1" fmla="*/ 5677 h 15139"/>
                <a:gd name="connsiteX2" fmla="*/ 7579 w 756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9" y="11506"/>
                  </a:moveTo>
                  <a:cubicBezTo>
                    <a:pt x="5081" y="10143"/>
                    <a:pt x="5762" y="7797"/>
                    <a:pt x="5762" y="5677"/>
                  </a:cubicBezTo>
                  <a:cubicBezTo>
                    <a:pt x="8033" y="7115"/>
                    <a:pt x="7503" y="9386"/>
                    <a:pt x="757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6" name="任意多边形: 形状 1325"/>
            <p:cNvSpPr/>
            <p:nvPr/>
          </p:nvSpPr>
          <p:spPr>
            <a:xfrm>
              <a:off x="6329016" y="3266960"/>
              <a:ext cx="7570" cy="15139"/>
            </a:xfrm>
            <a:custGeom>
              <a:avLst/>
              <a:gdLst>
                <a:gd name="connsiteX0" fmla="*/ 7418 w 7569"/>
                <a:gd name="connsiteY0" fmla="*/ 10017 h 15139"/>
                <a:gd name="connsiteX1" fmla="*/ 5677 w 7569"/>
                <a:gd name="connsiteY1" fmla="*/ 6308 h 15139"/>
                <a:gd name="connsiteX2" fmla="*/ 8024 w 7569"/>
                <a:gd name="connsiteY2" fmla="*/ 6081 h 15139"/>
                <a:gd name="connsiteX3" fmla="*/ 7570 w 7569"/>
                <a:gd name="connsiteY3" fmla="*/ 9941 h 15139"/>
                <a:gd name="connsiteX4" fmla="*/ 7418 w 7569"/>
                <a:gd name="connsiteY4" fmla="*/ 100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18" y="10017"/>
                  </a:moveTo>
                  <a:cubicBezTo>
                    <a:pt x="5828" y="9260"/>
                    <a:pt x="5677" y="7822"/>
                    <a:pt x="5677" y="6308"/>
                  </a:cubicBezTo>
                  <a:cubicBezTo>
                    <a:pt x="6434" y="5551"/>
                    <a:pt x="7191" y="5475"/>
                    <a:pt x="8024" y="6081"/>
                  </a:cubicBezTo>
                  <a:cubicBezTo>
                    <a:pt x="8705" y="7443"/>
                    <a:pt x="8705" y="8730"/>
                    <a:pt x="7570" y="9941"/>
                  </a:cubicBezTo>
                  <a:lnTo>
                    <a:pt x="7418" y="1001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7" name="任意多边形: 形状 1326"/>
            <p:cNvSpPr/>
            <p:nvPr/>
          </p:nvSpPr>
          <p:spPr>
            <a:xfrm>
              <a:off x="6156808" y="3246592"/>
              <a:ext cx="15139" cy="7570"/>
            </a:xfrm>
            <a:custGeom>
              <a:avLst/>
              <a:gdLst>
                <a:gd name="connsiteX0" fmla="*/ 10523 w 15139"/>
                <a:gd name="connsiteY0" fmla="*/ 9417 h 7569"/>
                <a:gd name="connsiteX1" fmla="*/ 5679 w 15139"/>
                <a:gd name="connsiteY1" fmla="*/ 7298 h 7569"/>
                <a:gd name="connsiteX2" fmla="*/ 9312 w 15139"/>
                <a:gd name="connsiteY2" fmla="*/ 5708 h 7569"/>
                <a:gd name="connsiteX3" fmla="*/ 10523 w 15139"/>
                <a:gd name="connsiteY3" fmla="*/ 9417 h 7569"/>
                <a:gd name="connsiteX4" fmla="*/ 10523 w 15139"/>
                <a:gd name="connsiteY4" fmla="*/ 941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23" y="9417"/>
                  </a:moveTo>
                  <a:cubicBezTo>
                    <a:pt x="8707" y="9039"/>
                    <a:pt x="5754" y="10477"/>
                    <a:pt x="5679" y="7298"/>
                  </a:cubicBezTo>
                  <a:cubicBezTo>
                    <a:pt x="5603" y="5557"/>
                    <a:pt x="7798" y="5632"/>
                    <a:pt x="9312" y="5708"/>
                  </a:cubicBezTo>
                  <a:cubicBezTo>
                    <a:pt x="12794" y="5859"/>
                    <a:pt x="10675" y="7979"/>
                    <a:pt x="10523" y="9417"/>
                  </a:cubicBezTo>
                  <a:lnTo>
                    <a:pt x="10523" y="941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8" name="任意多边形: 形状 1327"/>
            <p:cNvSpPr/>
            <p:nvPr/>
          </p:nvSpPr>
          <p:spPr>
            <a:xfrm>
              <a:off x="5970966" y="2607617"/>
              <a:ext cx="30278" cy="22709"/>
            </a:xfrm>
            <a:custGeom>
              <a:avLst/>
              <a:gdLst>
                <a:gd name="connsiteX0" fmla="*/ 12047 w 30278"/>
                <a:gd name="connsiteY0" fmla="*/ 18985 h 22708"/>
                <a:gd name="connsiteX1" fmla="*/ 6142 w 30278"/>
                <a:gd name="connsiteY1" fmla="*/ 9826 h 22708"/>
                <a:gd name="connsiteX2" fmla="*/ 13939 w 30278"/>
                <a:gd name="connsiteY2" fmla="*/ 7101 h 22708"/>
                <a:gd name="connsiteX3" fmla="*/ 19768 w 30278"/>
                <a:gd name="connsiteY3" fmla="*/ 5739 h 22708"/>
                <a:gd name="connsiteX4" fmla="*/ 21963 w 30278"/>
                <a:gd name="connsiteY4" fmla="*/ 8615 h 22708"/>
                <a:gd name="connsiteX5" fmla="*/ 23249 w 30278"/>
                <a:gd name="connsiteY5" fmla="*/ 18531 h 22708"/>
                <a:gd name="connsiteX6" fmla="*/ 15907 w 30278"/>
                <a:gd name="connsiteY6" fmla="*/ 19288 h 22708"/>
                <a:gd name="connsiteX7" fmla="*/ 12047 w 30278"/>
                <a:gd name="connsiteY7" fmla="*/ 189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12047" y="18985"/>
                  </a:moveTo>
                  <a:cubicBezTo>
                    <a:pt x="7808" y="17396"/>
                    <a:pt x="4401" y="15276"/>
                    <a:pt x="6142" y="9826"/>
                  </a:cubicBezTo>
                  <a:cubicBezTo>
                    <a:pt x="8035" y="6950"/>
                    <a:pt x="9700" y="3771"/>
                    <a:pt x="13939" y="7101"/>
                  </a:cubicBezTo>
                  <a:cubicBezTo>
                    <a:pt x="16210" y="8842"/>
                    <a:pt x="17724" y="6042"/>
                    <a:pt x="19768" y="5739"/>
                  </a:cubicBezTo>
                  <a:cubicBezTo>
                    <a:pt x="20524" y="6723"/>
                    <a:pt x="21054" y="7858"/>
                    <a:pt x="21963" y="8615"/>
                  </a:cubicBezTo>
                  <a:cubicBezTo>
                    <a:pt x="25293" y="11567"/>
                    <a:pt x="25218" y="15049"/>
                    <a:pt x="23249" y="18531"/>
                  </a:cubicBezTo>
                  <a:cubicBezTo>
                    <a:pt x="21281" y="21938"/>
                    <a:pt x="18254" y="17850"/>
                    <a:pt x="15907" y="19288"/>
                  </a:cubicBezTo>
                  <a:cubicBezTo>
                    <a:pt x="14620" y="18304"/>
                    <a:pt x="13485" y="16942"/>
                    <a:pt x="12047" y="18985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9" name="任意多边形: 形状 1328"/>
            <p:cNvSpPr/>
            <p:nvPr/>
          </p:nvSpPr>
          <p:spPr>
            <a:xfrm>
              <a:off x="5970788" y="2604250"/>
              <a:ext cx="22709" cy="15139"/>
            </a:xfrm>
            <a:custGeom>
              <a:avLst/>
              <a:gdLst>
                <a:gd name="connsiteX0" fmla="*/ 19946 w 22708"/>
                <a:gd name="connsiteY0" fmla="*/ 9030 h 15139"/>
                <a:gd name="connsiteX1" fmla="*/ 12603 w 22708"/>
                <a:gd name="connsiteY1" fmla="*/ 10923 h 15139"/>
                <a:gd name="connsiteX2" fmla="*/ 6320 w 22708"/>
                <a:gd name="connsiteY2" fmla="*/ 13118 h 15139"/>
                <a:gd name="connsiteX3" fmla="*/ 6320 w 22708"/>
                <a:gd name="connsiteY3" fmla="*/ 13042 h 15139"/>
                <a:gd name="connsiteX4" fmla="*/ 6396 w 22708"/>
                <a:gd name="connsiteY4" fmla="*/ 9106 h 15139"/>
                <a:gd name="connsiteX5" fmla="*/ 19946 w 22708"/>
                <a:gd name="connsiteY5" fmla="*/ 90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9946" y="9030"/>
                  </a:moveTo>
                  <a:cubicBezTo>
                    <a:pt x="17070" y="13421"/>
                    <a:pt x="17070" y="13421"/>
                    <a:pt x="12603" y="10923"/>
                  </a:cubicBezTo>
                  <a:cubicBezTo>
                    <a:pt x="9803" y="9409"/>
                    <a:pt x="9046" y="14178"/>
                    <a:pt x="6320" y="13118"/>
                  </a:cubicBezTo>
                  <a:lnTo>
                    <a:pt x="6320" y="13042"/>
                  </a:lnTo>
                  <a:cubicBezTo>
                    <a:pt x="5488" y="11680"/>
                    <a:pt x="5412" y="10393"/>
                    <a:pt x="6396" y="9106"/>
                  </a:cubicBezTo>
                  <a:cubicBezTo>
                    <a:pt x="10862" y="5094"/>
                    <a:pt x="15404" y="4035"/>
                    <a:pt x="19946" y="9030"/>
                  </a:cubicBezTo>
                  <a:close/>
                </a:path>
              </a:pathLst>
            </a:custGeom>
            <a:solidFill>
              <a:srgbClr val="F1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0" name="任意多边形: 形状 1329"/>
            <p:cNvSpPr/>
            <p:nvPr/>
          </p:nvSpPr>
          <p:spPr>
            <a:xfrm>
              <a:off x="5961423" y="2571421"/>
              <a:ext cx="15139" cy="22709"/>
            </a:xfrm>
            <a:custGeom>
              <a:avLst/>
              <a:gdLst>
                <a:gd name="connsiteX0" fmla="*/ 11901 w 15139"/>
                <a:gd name="connsiteY0" fmla="*/ 5677 h 22708"/>
                <a:gd name="connsiteX1" fmla="*/ 11371 w 15139"/>
                <a:gd name="connsiteY1" fmla="*/ 9311 h 22708"/>
                <a:gd name="connsiteX2" fmla="*/ 8116 w 15139"/>
                <a:gd name="connsiteY2" fmla="*/ 21195 h 22708"/>
                <a:gd name="connsiteX3" fmla="*/ 11901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1901" y="5677"/>
                  </a:moveTo>
                  <a:cubicBezTo>
                    <a:pt x="11674" y="6888"/>
                    <a:pt x="10917" y="8554"/>
                    <a:pt x="11371" y="9311"/>
                  </a:cubicBezTo>
                  <a:cubicBezTo>
                    <a:pt x="14777" y="14609"/>
                    <a:pt x="11447" y="17864"/>
                    <a:pt x="8116" y="21195"/>
                  </a:cubicBezTo>
                  <a:cubicBezTo>
                    <a:pt x="4180" y="14307"/>
                    <a:pt x="4710" y="12111"/>
                    <a:pt x="11901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1" name="任意多边形: 形状 1330"/>
            <p:cNvSpPr/>
            <p:nvPr/>
          </p:nvSpPr>
          <p:spPr>
            <a:xfrm>
              <a:off x="5942209" y="2611529"/>
              <a:ext cx="15139" cy="15139"/>
            </a:xfrm>
            <a:custGeom>
              <a:avLst/>
              <a:gdLst>
                <a:gd name="connsiteX0" fmla="*/ 14234 w 15139"/>
                <a:gd name="connsiteY0" fmla="*/ 13408 h 15139"/>
                <a:gd name="connsiteX1" fmla="*/ 10374 w 15139"/>
                <a:gd name="connsiteY1" fmla="*/ 15149 h 15139"/>
                <a:gd name="connsiteX2" fmla="*/ 6513 w 15139"/>
                <a:gd name="connsiteY2" fmla="*/ 9548 h 15139"/>
                <a:gd name="connsiteX3" fmla="*/ 14234 w 15139"/>
                <a:gd name="connsiteY3" fmla="*/ 7580 h 15139"/>
                <a:gd name="connsiteX4" fmla="*/ 14234 w 15139"/>
                <a:gd name="connsiteY4" fmla="*/ 13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34" y="13408"/>
                  </a:moveTo>
                  <a:cubicBezTo>
                    <a:pt x="13477" y="15074"/>
                    <a:pt x="11963" y="15149"/>
                    <a:pt x="10374" y="15149"/>
                  </a:cubicBezTo>
                  <a:cubicBezTo>
                    <a:pt x="8709" y="13560"/>
                    <a:pt x="3712" y="14241"/>
                    <a:pt x="6513" y="9548"/>
                  </a:cubicBezTo>
                  <a:cubicBezTo>
                    <a:pt x="8406" y="6293"/>
                    <a:pt x="10525" y="3795"/>
                    <a:pt x="14234" y="7580"/>
                  </a:cubicBezTo>
                  <a:cubicBezTo>
                    <a:pt x="15672" y="9548"/>
                    <a:pt x="14613" y="11516"/>
                    <a:pt x="14234" y="13408"/>
                  </a:cubicBezTo>
                  <a:close/>
                </a:path>
              </a:pathLst>
            </a:custGeom>
            <a:solidFill>
              <a:srgbClr val="F8E0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2" name="任意多边形: 形状 1331"/>
            <p:cNvSpPr/>
            <p:nvPr/>
          </p:nvSpPr>
          <p:spPr>
            <a:xfrm>
              <a:off x="5963862" y="2586938"/>
              <a:ext cx="22709" cy="15139"/>
            </a:xfrm>
            <a:custGeom>
              <a:avLst/>
              <a:gdLst>
                <a:gd name="connsiteX0" fmla="*/ 5677 w 22708"/>
                <a:gd name="connsiteY0" fmla="*/ 5677 h 15139"/>
                <a:gd name="connsiteX1" fmla="*/ 17183 w 22708"/>
                <a:gd name="connsiteY1" fmla="*/ 13171 h 15139"/>
                <a:gd name="connsiteX2" fmla="*/ 17183 w 22708"/>
                <a:gd name="connsiteY2" fmla="*/ 13171 h 15139"/>
                <a:gd name="connsiteX3" fmla="*/ 17259 w 22708"/>
                <a:gd name="connsiteY3" fmla="*/ 14912 h 15139"/>
                <a:gd name="connsiteX4" fmla="*/ 5677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5677"/>
                  </a:moveTo>
                  <a:cubicBezTo>
                    <a:pt x="9538" y="8175"/>
                    <a:pt x="13322" y="10673"/>
                    <a:pt x="17183" y="13171"/>
                  </a:cubicBezTo>
                  <a:lnTo>
                    <a:pt x="17183" y="13171"/>
                  </a:lnTo>
                  <a:cubicBezTo>
                    <a:pt x="17183" y="13777"/>
                    <a:pt x="17183" y="14382"/>
                    <a:pt x="17259" y="14912"/>
                  </a:cubicBezTo>
                  <a:cubicBezTo>
                    <a:pt x="9916" y="16123"/>
                    <a:pt x="7494" y="11279"/>
                    <a:pt x="5677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3" name="任意多边形: 形状 1332"/>
            <p:cNvSpPr/>
            <p:nvPr/>
          </p:nvSpPr>
          <p:spPr>
            <a:xfrm>
              <a:off x="5937368" y="2615324"/>
              <a:ext cx="15139" cy="15139"/>
            </a:xfrm>
            <a:custGeom>
              <a:avLst/>
              <a:gdLst>
                <a:gd name="connsiteX0" fmla="*/ 11354 w 15139"/>
                <a:gd name="connsiteY0" fmla="*/ 5753 h 15139"/>
                <a:gd name="connsiteX1" fmla="*/ 15215 w 15139"/>
                <a:gd name="connsiteY1" fmla="*/ 11354 h 15139"/>
                <a:gd name="connsiteX2" fmla="*/ 5677 w 15139"/>
                <a:gd name="connsiteY2" fmla="*/ 5677 h 15139"/>
                <a:gd name="connsiteX3" fmla="*/ 11354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753"/>
                  </a:moveTo>
                  <a:cubicBezTo>
                    <a:pt x="10825" y="8856"/>
                    <a:pt x="14080" y="9386"/>
                    <a:pt x="15215" y="11354"/>
                  </a:cubicBezTo>
                  <a:cubicBezTo>
                    <a:pt x="10370" y="12263"/>
                    <a:pt x="8403" y="8327"/>
                    <a:pt x="5677" y="5677"/>
                  </a:cubicBezTo>
                  <a:cubicBezTo>
                    <a:pt x="7570" y="5753"/>
                    <a:pt x="9462" y="5753"/>
                    <a:pt x="11354" y="5753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4" name="任意多边形: 形状 1333"/>
            <p:cNvSpPr/>
            <p:nvPr/>
          </p:nvSpPr>
          <p:spPr>
            <a:xfrm>
              <a:off x="5975776" y="2616215"/>
              <a:ext cx="15139" cy="15139"/>
            </a:xfrm>
            <a:custGeom>
              <a:avLst/>
              <a:gdLst>
                <a:gd name="connsiteX0" fmla="*/ 7237 w 15139"/>
                <a:gd name="connsiteY0" fmla="*/ 10388 h 15139"/>
                <a:gd name="connsiteX1" fmla="*/ 6555 w 15139"/>
                <a:gd name="connsiteY1" fmla="*/ 5922 h 15139"/>
                <a:gd name="connsiteX2" fmla="*/ 11022 w 15139"/>
                <a:gd name="connsiteY2" fmla="*/ 10615 h 15139"/>
                <a:gd name="connsiteX3" fmla="*/ 11022 w 15139"/>
                <a:gd name="connsiteY3" fmla="*/ 10615 h 15139"/>
                <a:gd name="connsiteX4" fmla="*/ 8978 w 15139"/>
                <a:gd name="connsiteY4" fmla="*/ 10615 h 15139"/>
                <a:gd name="connsiteX5" fmla="*/ 7237 w 15139"/>
                <a:gd name="connsiteY5" fmla="*/ 103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37" y="10388"/>
                  </a:moveTo>
                  <a:cubicBezTo>
                    <a:pt x="6934" y="8798"/>
                    <a:pt x="4360" y="6679"/>
                    <a:pt x="6555" y="5922"/>
                  </a:cubicBezTo>
                  <a:cubicBezTo>
                    <a:pt x="9962" y="4787"/>
                    <a:pt x="10794" y="7814"/>
                    <a:pt x="11022" y="10615"/>
                  </a:cubicBezTo>
                  <a:lnTo>
                    <a:pt x="11022" y="10615"/>
                  </a:lnTo>
                  <a:cubicBezTo>
                    <a:pt x="10340" y="11221"/>
                    <a:pt x="9659" y="11221"/>
                    <a:pt x="8978" y="10615"/>
                  </a:cubicBezTo>
                  <a:cubicBezTo>
                    <a:pt x="8373" y="10615"/>
                    <a:pt x="7843" y="10464"/>
                    <a:pt x="7237" y="10388"/>
                  </a:cubicBezTo>
                  <a:close/>
                </a:path>
              </a:pathLst>
            </a:custGeom>
            <a:solidFill>
              <a:srgbClr val="F2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5" name="任意多边形: 形状 1334"/>
            <p:cNvSpPr/>
            <p:nvPr/>
          </p:nvSpPr>
          <p:spPr>
            <a:xfrm>
              <a:off x="5983921" y="2629092"/>
              <a:ext cx="7570" cy="7570"/>
            </a:xfrm>
            <a:custGeom>
              <a:avLst/>
              <a:gdLst>
                <a:gd name="connsiteX0" fmla="*/ 7645 w 7569"/>
                <a:gd name="connsiteY0" fmla="*/ 6291 h 7569"/>
                <a:gd name="connsiteX1" fmla="*/ 6207 w 7569"/>
                <a:gd name="connsiteY1" fmla="*/ 6821 h 7569"/>
                <a:gd name="connsiteX2" fmla="*/ 5677 w 7569"/>
                <a:gd name="connsiteY2" fmla="*/ 6215 h 7569"/>
                <a:gd name="connsiteX3" fmla="*/ 7115 w 7569"/>
                <a:gd name="connsiteY3" fmla="*/ 5686 h 7569"/>
                <a:gd name="connsiteX4" fmla="*/ 7645 w 7569"/>
                <a:gd name="connsiteY4" fmla="*/ 62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45" y="6291"/>
                  </a:moveTo>
                  <a:cubicBezTo>
                    <a:pt x="7191" y="6442"/>
                    <a:pt x="6661" y="6745"/>
                    <a:pt x="6207" y="6821"/>
                  </a:cubicBezTo>
                  <a:cubicBezTo>
                    <a:pt x="6056" y="6821"/>
                    <a:pt x="5904" y="6442"/>
                    <a:pt x="5677" y="6215"/>
                  </a:cubicBezTo>
                  <a:cubicBezTo>
                    <a:pt x="6131" y="6064"/>
                    <a:pt x="6661" y="5837"/>
                    <a:pt x="7115" y="5686"/>
                  </a:cubicBezTo>
                  <a:cubicBezTo>
                    <a:pt x="7267" y="5610"/>
                    <a:pt x="7494" y="6064"/>
                    <a:pt x="7645" y="6291"/>
                  </a:cubicBezTo>
                  <a:close/>
                </a:path>
              </a:pathLst>
            </a:custGeom>
            <a:solidFill>
              <a:srgbClr val="F7D9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6" name="任意多边形: 形状 1335"/>
            <p:cNvSpPr/>
            <p:nvPr/>
          </p:nvSpPr>
          <p:spPr>
            <a:xfrm>
              <a:off x="5969907" y="2607754"/>
              <a:ext cx="7570" cy="15139"/>
            </a:xfrm>
            <a:custGeom>
              <a:avLst/>
              <a:gdLst>
                <a:gd name="connsiteX0" fmla="*/ 7277 w 7569"/>
                <a:gd name="connsiteY0" fmla="*/ 5677 h 15139"/>
                <a:gd name="connsiteX1" fmla="*/ 7201 w 7569"/>
                <a:gd name="connsiteY1" fmla="*/ 9613 h 15139"/>
                <a:gd name="connsiteX2" fmla="*/ 72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7" y="5677"/>
                  </a:moveTo>
                  <a:cubicBezTo>
                    <a:pt x="7277" y="6964"/>
                    <a:pt x="7201" y="8327"/>
                    <a:pt x="7201" y="9613"/>
                  </a:cubicBezTo>
                  <a:cubicBezTo>
                    <a:pt x="5082" y="8251"/>
                    <a:pt x="5234" y="6888"/>
                    <a:pt x="72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7" name="任意多边形: 形状 1336"/>
            <p:cNvSpPr/>
            <p:nvPr/>
          </p:nvSpPr>
          <p:spPr>
            <a:xfrm>
              <a:off x="5979076" y="26211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753 w 7569"/>
                <a:gd name="connsiteY2" fmla="*/ 7418 h 7569"/>
                <a:gd name="connsiteX3" fmla="*/ 5753 w 7569"/>
                <a:gd name="connsiteY3" fmla="*/ 7418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5677"/>
                    <a:pt x="7040" y="5677"/>
                    <a:pt x="7721" y="5677"/>
                  </a:cubicBezTo>
                  <a:cubicBezTo>
                    <a:pt x="7040" y="6283"/>
                    <a:pt x="6434" y="6888"/>
                    <a:pt x="5753" y="7418"/>
                  </a:cubicBezTo>
                  <a:lnTo>
                    <a:pt x="5753" y="7418"/>
                  </a:lnTo>
                  <a:cubicBezTo>
                    <a:pt x="5753" y="6888"/>
                    <a:pt x="5753" y="6283"/>
                    <a:pt x="56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8" name="任意多边形: 形状 1337"/>
            <p:cNvSpPr/>
            <p:nvPr/>
          </p:nvSpPr>
          <p:spPr>
            <a:xfrm>
              <a:off x="5962726" y="2608360"/>
              <a:ext cx="7570" cy="7570"/>
            </a:xfrm>
            <a:custGeom>
              <a:avLst/>
              <a:gdLst>
                <a:gd name="connsiteX0" fmla="*/ 5980 w 7569"/>
                <a:gd name="connsiteY0" fmla="*/ 5677 h 7569"/>
                <a:gd name="connsiteX1" fmla="*/ 6131 w 7569"/>
                <a:gd name="connsiteY1" fmla="*/ 6207 h 7569"/>
                <a:gd name="connsiteX2" fmla="*/ 5677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80" y="5677"/>
                  </a:moveTo>
                  <a:lnTo>
                    <a:pt x="6131" y="6207"/>
                  </a:lnTo>
                  <a:lnTo>
                    <a:pt x="5677" y="6131"/>
                  </a:lnTo>
                  <a:close/>
                </a:path>
              </a:pathLst>
            </a:custGeom>
            <a:solidFill>
              <a:srgbClr val="F5D2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9" name="任意多边形: 形状 1338"/>
            <p:cNvSpPr/>
            <p:nvPr/>
          </p:nvSpPr>
          <p:spPr>
            <a:xfrm>
              <a:off x="5981726" y="2586021"/>
              <a:ext cx="15139" cy="15139"/>
            </a:xfrm>
            <a:custGeom>
              <a:avLst/>
              <a:gdLst>
                <a:gd name="connsiteX0" fmla="*/ 5677 w 15139"/>
                <a:gd name="connsiteY0" fmla="*/ 7351 h 15139"/>
                <a:gd name="connsiteX1" fmla="*/ 13625 w 15139"/>
                <a:gd name="connsiteY1" fmla="*/ 7276 h 15139"/>
                <a:gd name="connsiteX2" fmla="*/ 13095 w 15139"/>
                <a:gd name="connsiteY2" fmla="*/ 9622 h 15139"/>
                <a:gd name="connsiteX3" fmla="*/ 5677 w 15139"/>
                <a:gd name="connsiteY3" fmla="*/ 73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351"/>
                  </a:moveTo>
                  <a:cubicBezTo>
                    <a:pt x="8554" y="6897"/>
                    <a:pt x="10900" y="3869"/>
                    <a:pt x="13625" y="7276"/>
                  </a:cubicBezTo>
                  <a:cubicBezTo>
                    <a:pt x="14306" y="8108"/>
                    <a:pt x="14003" y="9168"/>
                    <a:pt x="13095" y="9622"/>
                  </a:cubicBezTo>
                  <a:cubicBezTo>
                    <a:pt x="10446" y="10909"/>
                    <a:pt x="7948" y="10757"/>
                    <a:pt x="5677" y="7351"/>
                  </a:cubicBezTo>
                  <a:close/>
                </a:path>
              </a:pathLst>
            </a:custGeom>
            <a:solidFill>
              <a:srgbClr val="F2C7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0" name="任意多边形: 形状 1339"/>
            <p:cNvSpPr/>
            <p:nvPr/>
          </p:nvSpPr>
          <p:spPr>
            <a:xfrm>
              <a:off x="5975367" y="259201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964"/>
                    <a:pt x="6207" y="7570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1" name="任意多边形: 形状 1340"/>
            <p:cNvSpPr/>
            <p:nvPr/>
          </p:nvSpPr>
          <p:spPr>
            <a:xfrm>
              <a:off x="5853016" y="2592339"/>
              <a:ext cx="37848" cy="22709"/>
            </a:xfrm>
            <a:custGeom>
              <a:avLst/>
              <a:gdLst>
                <a:gd name="connsiteX0" fmla="*/ 23493 w 37847"/>
                <a:gd name="connsiteY0" fmla="*/ 19200 h 22708"/>
                <a:gd name="connsiteX1" fmla="*/ 23417 w 37847"/>
                <a:gd name="connsiteY1" fmla="*/ 23061 h 22708"/>
                <a:gd name="connsiteX2" fmla="*/ 6159 w 37847"/>
                <a:gd name="connsiteY2" fmla="*/ 15416 h 22708"/>
                <a:gd name="connsiteX3" fmla="*/ 8278 w 37847"/>
                <a:gd name="connsiteY3" fmla="*/ 11631 h 22708"/>
                <a:gd name="connsiteX4" fmla="*/ 21676 w 37847"/>
                <a:gd name="connsiteY4" fmla="*/ 5878 h 22708"/>
                <a:gd name="connsiteX5" fmla="*/ 32728 w 37847"/>
                <a:gd name="connsiteY5" fmla="*/ 8073 h 22708"/>
                <a:gd name="connsiteX6" fmla="*/ 33257 w 37847"/>
                <a:gd name="connsiteY6" fmla="*/ 11555 h 22708"/>
                <a:gd name="connsiteX7" fmla="*/ 23493 w 37847"/>
                <a:gd name="connsiteY7" fmla="*/ 192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3493" y="19200"/>
                  </a:moveTo>
                  <a:cubicBezTo>
                    <a:pt x="23493" y="20487"/>
                    <a:pt x="23493" y="21774"/>
                    <a:pt x="23417" y="23061"/>
                  </a:cubicBezTo>
                  <a:cubicBezTo>
                    <a:pt x="16302" y="23515"/>
                    <a:pt x="10019" y="22228"/>
                    <a:pt x="6159" y="15416"/>
                  </a:cubicBezTo>
                  <a:cubicBezTo>
                    <a:pt x="4266" y="12690"/>
                    <a:pt x="8581" y="13447"/>
                    <a:pt x="8278" y="11631"/>
                  </a:cubicBezTo>
                  <a:cubicBezTo>
                    <a:pt x="13047" y="10495"/>
                    <a:pt x="15772" y="4515"/>
                    <a:pt x="21676" y="5878"/>
                  </a:cubicBezTo>
                  <a:cubicBezTo>
                    <a:pt x="25537" y="5878"/>
                    <a:pt x="29473" y="5348"/>
                    <a:pt x="32728" y="8073"/>
                  </a:cubicBezTo>
                  <a:cubicBezTo>
                    <a:pt x="32879" y="9208"/>
                    <a:pt x="33106" y="10344"/>
                    <a:pt x="33257" y="11555"/>
                  </a:cubicBezTo>
                  <a:cubicBezTo>
                    <a:pt x="29548" y="13523"/>
                    <a:pt x="23341" y="12236"/>
                    <a:pt x="23493" y="19200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2" name="任意多边形: 形状 1341"/>
            <p:cNvSpPr/>
            <p:nvPr/>
          </p:nvSpPr>
          <p:spPr>
            <a:xfrm>
              <a:off x="5857813" y="2578021"/>
              <a:ext cx="22709" cy="15139"/>
            </a:xfrm>
            <a:custGeom>
              <a:avLst/>
              <a:gdLst>
                <a:gd name="connsiteX0" fmla="*/ 22406 w 22708"/>
                <a:gd name="connsiteY0" fmla="*/ 8766 h 15139"/>
                <a:gd name="connsiteX1" fmla="*/ 16804 w 22708"/>
                <a:gd name="connsiteY1" fmla="*/ 14594 h 15139"/>
                <a:gd name="connsiteX2" fmla="*/ 5677 w 22708"/>
                <a:gd name="connsiteY2" fmla="*/ 14973 h 15139"/>
                <a:gd name="connsiteX3" fmla="*/ 18999 w 22708"/>
                <a:gd name="connsiteY3" fmla="*/ 5738 h 15139"/>
                <a:gd name="connsiteX4" fmla="*/ 22406 w 22708"/>
                <a:gd name="connsiteY4" fmla="*/ 87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406" y="8766"/>
                  </a:moveTo>
                  <a:cubicBezTo>
                    <a:pt x="21195" y="11339"/>
                    <a:pt x="19378" y="13307"/>
                    <a:pt x="16804" y="14594"/>
                  </a:cubicBezTo>
                  <a:cubicBezTo>
                    <a:pt x="13549" y="14897"/>
                    <a:pt x="10294" y="16108"/>
                    <a:pt x="5677" y="14973"/>
                  </a:cubicBezTo>
                  <a:cubicBezTo>
                    <a:pt x="10143" y="10809"/>
                    <a:pt x="12944" y="6343"/>
                    <a:pt x="18999" y="5738"/>
                  </a:cubicBezTo>
                  <a:cubicBezTo>
                    <a:pt x="21876" y="5359"/>
                    <a:pt x="22254" y="6798"/>
                    <a:pt x="22406" y="8766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3" name="任意多边形: 形状 1342"/>
            <p:cNvSpPr/>
            <p:nvPr/>
          </p:nvSpPr>
          <p:spPr>
            <a:xfrm>
              <a:off x="5855914" y="2572401"/>
              <a:ext cx="7570" cy="15139"/>
            </a:xfrm>
            <a:custGeom>
              <a:avLst/>
              <a:gdLst>
                <a:gd name="connsiteX0" fmla="*/ 8938 w 7569"/>
                <a:gd name="connsiteY0" fmla="*/ 7421 h 15139"/>
                <a:gd name="connsiteX1" fmla="*/ 7197 w 7569"/>
                <a:gd name="connsiteY1" fmla="*/ 9844 h 15139"/>
                <a:gd name="connsiteX2" fmla="*/ 5684 w 7569"/>
                <a:gd name="connsiteY2" fmla="*/ 8103 h 15139"/>
                <a:gd name="connsiteX3" fmla="*/ 7424 w 7569"/>
                <a:gd name="connsiteY3" fmla="*/ 5680 h 15139"/>
                <a:gd name="connsiteX4" fmla="*/ 8938 w 7569"/>
                <a:gd name="connsiteY4" fmla="*/ 7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8" y="7421"/>
                  </a:moveTo>
                  <a:cubicBezTo>
                    <a:pt x="8863" y="8633"/>
                    <a:pt x="8787" y="9919"/>
                    <a:pt x="7197" y="9844"/>
                  </a:cubicBezTo>
                  <a:cubicBezTo>
                    <a:pt x="6213" y="9844"/>
                    <a:pt x="5608" y="9087"/>
                    <a:pt x="5684" y="8103"/>
                  </a:cubicBezTo>
                  <a:cubicBezTo>
                    <a:pt x="5684" y="6891"/>
                    <a:pt x="5835" y="5605"/>
                    <a:pt x="7424" y="5680"/>
                  </a:cubicBezTo>
                  <a:cubicBezTo>
                    <a:pt x="8333" y="5680"/>
                    <a:pt x="8938" y="6437"/>
                    <a:pt x="8938" y="7421"/>
                  </a:cubicBezTo>
                  <a:close/>
                </a:path>
              </a:pathLst>
            </a:custGeom>
            <a:solidFill>
              <a:srgbClr val="F3CE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4" name="任意多边形: 形状 1343"/>
            <p:cNvSpPr/>
            <p:nvPr/>
          </p:nvSpPr>
          <p:spPr>
            <a:xfrm>
              <a:off x="5852105" y="2578609"/>
              <a:ext cx="15139" cy="15139"/>
            </a:xfrm>
            <a:custGeom>
              <a:avLst/>
              <a:gdLst>
                <a:gd name="connsiteX0" fmla="*/ 9719 w 15139"/>
                <a:gd name="connsiteY0" fmla="*/ 8102 h 15139"/>
                <a:gd name="connsiteX1" fmla="*/ 8432 w 15139"/>
                <a:gd name="connsiteY1" fmla="*/ 9919 h 15139"/>
                <a:gd name="connsiteX2" fmla="*/ 5707 w 15139"/>
                <a:gd name="connsiteY2" fmla="*/ 8102 h 15139"/>
                <a:gd name="connsiteX3" fmla="*/ 6237 w 15139"/>
                <a:gd name="connsiteY3" fmla="*/ 5680 h 15139"/>
                <a:gd name="connsiteX4" fmla="*/ 9719 w 15139"/>
                <a:gd name="connsiteY4" fmla="*/ 81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19" y="8102"/>
                  </a:moveTo>
                  <a:cubicBezTo>
                    <a:pt x="10173" y="9465"/>
                    <a:pt x="9416" y="9843"/>
                    <a:pt x="8432" y="9919"/>
                  </a:cubicBezTo>
                  <a:cubicBezTo>
                    <a:pt x="7070" y="9995"/>
                    <a:pt x="5859" y="9616"/>
                    <a:pt x="5707" y="8102"/>
                  </a:cubicBezTo>
                  <a:cubicBezTo>
                    <a:pt x="5556" y="7270"/>
                    <a:pt x="6010" y="5680"/>
                    <a:pt x="6237" y="5680"/>
                  </a:cubicBezTo>
                  <a:cubicBezTo>
                    <a:pt x="7978" y="5604"/>
                    <a:pt x="8811" y="6967"/>
                    <a:pt x="9719" y="8102"/>
                  </a:cubicBezTo>
                  <a:close/>
                </a:path>
              </a:pathLst>
            </a:custGeom>
            <a:solidFill>
              <a:srgbClr val="F2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5" name="任意多边形: 形状 1344"/>
            <p:cNvSpPr/>
            <p:nvPr/>
          </p:nvSpPr>
          <p:spPr>
            <a:xfrm>
              <a:off x="5864349" y="2572935"/>
              <a:ext cx="7570" cy="7570"/>
            </a:xfrm>
            <a:custGeom>
              <a:avLst/>
              <a:gdLst>
                <a:gd name="connsiteX0" fmla="*/ 8224 w 7569"/>
                <a:gd name="connsiteY0" fmla="*/ 7191 h 7569"/>
                <a:gd name="connsiteX1" fmla="*/ 6937 w 7569"/>
                <a:gd name="connsiteY1" fmla="*/ 9386 h 7569"/>
                <a:gd name="connsiteX2" fmla="*/ 5878 w 7569"/>
                <a:gd name="connsiteY2" fmla="*/ 7797 h 7569"/>
                <a:gd name="connsiteX3" fmla="*/ 7467 w 7569"/>
                <a:gd name="connsiteY3" fmla="*/ 5677 h 7569"/>
                <a:gd name="connsiteX4" fmla="*/ 8224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24" y="7191"/>
                  </a:moveTo>
                  <a:cubicBezTo>
                    <a:pt x="8149" y="8175"/>
                    <a:pt x="7921" y="9159"/>
                    <a:pt x="6937" y="9386"/>
                  </a:cubicBezTo>
                  <a:cubicBezTo>
                    <a:pt x="5726" y="9613"/>
                    <a:pt x="5423" y="8781"/>
                    <a:pt x="5878" y="7797"/>
                  </a:cubicBezTo>
                  <a:cubicBezTo>
                    <a:pt x="6256" y="7040"/>
                    <a:pt x="6937" y="6358"/>
                    <a:pt x="7467" y="5677"/>
                  </a:cubicBezTo>
                  <a:cubicBezTo>
                    <a:pt x="7694" y="6131"/>
                    <a:pt x="7997" y="6661"/>
                    <a:pt x="8224" y="7191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6" name="任意多边形: 形状 1345"/>
            <p:cNvSpPr/>
            <p:nvPr/>
          </p:nvSpPr>
          <p:spPr>
            <a:xfrm>
              <a:off x="5869823" y="2652188"/>
              <a:ext cx="15139" cy="22709"/>
            </a:xfrm>
            <a:custGeom>
              <a:avLst/>
              <a:gdLst>
                <a:gd name="connsiteX0" fmla="*/ 14255 w 15139"/>
                <a:gd name="connsiteY0" fmla="*/ 10673 h 22708"/>
                <a:gd name="connsiteX1" fmla="*/ 10622 w 15139"/>
                <a:gd name="connsiteY1" fmla="*/ 18394 h 22708"/>
                <a:gd name="connsiteX2" fmla="*/ 5929 w 15139"/>
                <a:gd name="connsiteY2" fmla="*/ 5677 h 22708"/>
                <a:gd name="connsiteX3" fmla="*/ 14255 w 15139"/>
                <a:gd name="connsiteY3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255" y="10673"/>
                  </a:moveTo>
                  <a:cubicBezTo>
                    <a:pt x="14180" y="13777"/>
                    <a:pt x="12741" y="16274"/>
                    <a:pt x="10622" y="18394"/>
                  </a:cubicBezTo>
                  <a:cubicBezTo>
                    <a:pt x="933" y="16804"/>
                    <a:pt x="9032" y="10219"/>
                    <a:pt x="5929" y="5677"/>
                  </a:cubicBezTo>
                  <a:cubicBezTo>
                    <a:pt x="9562" y="7872"/>
                    <a:pt x="11909" y="9311"/>
                    <a:pt x="14255" y="10673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7" name="任意多边形: 形状 1346"/>
            <p:cNvSpPr/>
            <p:nvPr/>
          </p:nvSpPr>
          <p:spPr>
            <a:xfrm>
              <a:off x="5861378" y="2651506"/>
              <a:ext cx="15139" cy="15139"/>
            </a:xfrm>
            <a:custGeom>
              <a:avLst/>
              <a:gdLst>
                <a:gd name="connsiteX0" fmla="*/ 11347 w 15139"/>
                <a:gd name="connsiteY0" fmla="*/ 11355 h 15139"/>
                <a:gd name="connsiteX1" fmla="*/ 6427 w 15139"/>
                <a:gd name="connsiteY1" fmla="*/ 10825 h 15139"/>
                <a:gd name="connsiteX2" fmla="*/ 6578 w 15139"/>
                <a:gd name="connsiteY2" fmla="*/ 6510 h 15139"/>
                <a:gd name="connsiteX3" fmla="*/ 11271 w 15139"/>
                <a:gd name="connsiteY3" fmla="*/ 7494 h 15139"/>
                <a:gd name="connsiteX4" fmla="*/ 11347 w 15139"/>
                <a:gd name="connsiteY4" fmla="*/ 113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47" y="11355"/>
                  </a:moveTo>
                  <a:cubicBezTo>
                    <a:pt x="9606" y="11960"/>
                    <a:pt x="7790" y="13247"/>
                    <a:pt x="6427" y="10825"/>
                  </a:cubicBezTo>
                  <a:cubicBezTo>
                    <a:pt x="5594" y="9387"/>
                    <a:pt x="5216" y="7721"/>
                    <a:pt x="6578" y="6510"/>
                  </a:cubicBezTo>
                  <a:cubicBezTo>
                    <a:pt x="8395" y="4996"/>
                    <a:pt x="10060" y="5678"/>
                    <a:pt x="11271" y="7494"/>
                  </a:cubicBezTo>
                  <a:cubicBezTo>
                    <a:pt x="12407" y="8857"/>
                    <a:pt x="12331" y="10144"/>
                    <a:pt x="11347" y="11355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8" name="任意多边形: 形状 1347"/>
            <p:cNvSpPr/>
            <p:nvPr/>
          </p:nvSpPr>
          <p:spPr>
            <a:xfrm>
              <a:off x="5858107" y="2661414"/>
              <a:ext cx="7570" cy="7570"/>
            </a:xfrm>
            <a:custGeom>
              <a:avLst/>
              <a:gdLst>
                <a:gd name="connsiteX0" fmla="*/ 8335 w 7569"/>
                <a:gd name="connsiteY0" fmla="*/ 7048 h 7569"/>
                <a:gd name="connsiteX1" fmla="*/ 7502 w 7569"/>
                <a:gd name="connsiteY1" fmla="*/ 8487 h 7569"/>
                <a:gd name="connsiteX2" fmla="*/ 5685 w 7569"/>
                <a:gd name="connsiteY2" fmla="*/ 7200 h 7569"/>
                <a:gd name="connsiteX3" fmla="*/ 6518 w 7569"/>
                <a:gd name="connsiteY3" fmla="*/ 5762 h 7569"/>
                <a:gd name="connsiteX4" fmla="*/ 8335 w 7569"/>
                <a:gd name="connsiteY4" fmla="*/ 704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5" y="7048"/>
                  </a:moveTo>
                  <a:cubicBezTo>
                    <a:pt x="8032" y="7503"/>
                    <a:pt x="7880" y="8335"/>
                    <a:pt x="7502" y="8487"/>
                  </a:cubicBezTo>
                  <a:cubicBezTo>
                    <a:pt x="6518" y="8789"/>
                    <a:pt x="5761" y="8260"/>
                    <a:pt x="5685" y="7200"/>
                  </a:cubicBezTo>
                  <a:cubicBezTo>
                    <a:pt x="5610" y="6746"/>
                    <a:pt x="6064" y="5913"/>
                    <a:pt x="6518" y="5762"/>
                  </a:cubicBezTo>
                  <a:cubicBezTo>
                    <a:pt x="7426" y="5459"/>
                    <a:pt x="8108" y="5989"/>
                    <a:pt x="8335" y="7048"/>
                  </a:cubicBezTo>
                  <a:close/>
                </a:path>
              </a:pathLst>
            </a:custGeom>
            <a:solidFill>
              <a:srgbClr val="EC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9" name="任意多边形: 形状 1348"/>
            <p:cNvSpPr/>
            <p:nvPr/>
          </p:nvSpPr>
          <p:spPr>
            <a:xfrm>
              <a:off x="5867047" y="265339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7721" y="6964"/>
                    <a:pt x="7872" y="8175"/>
                    <a:pt x="5677" y="9462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0" name="任意多边形: 形状 1349"/>
            <p:cNvSpPr/>
            <p:nvPr/>
          </p:nvSpPr>
          <p:spPr>
            <a:xfrm>
              <a:off x="5901914" y="2636292"/>
              <a:ext cx="45417" cy="37848"/>
            </a:xfrm>
            <a:custGeom>
              <a:avLst/>
              <a:gdLst>
                <a:gd name="connsiteX0" fmla="*/ 25917 w 45417"/>
                <a:gd name="connsiteY0" fmla="*/ 5677 h 37847"/>
                <a:gd name="connsiteX1" fmla="*/ 26673 w 45417"/>
                <a:gd name="connsiteY1" fmla="*/ 9311 h 37847"/>
                <a:gd name="connsiteX2" fmla="*/ 25084 w 45417"/>
                <a:gd name="connsiteY2" fmla="*/ 13777 h 37847"/>
                <a:gd name="connsiteX3" fmla="*/ 31669 w 45417"/>
                <a:gd name="connsiteY3" fmla="*/ 11203 h 37847"/>
                <a:gd name="connsiteX4" fmla="*/ 34924 w 45417"/>
                <a:gd name="connsiteY4" fmla="*/ 8099 h 37847"/>
                <a:gd name="connsiteX5" fmla="*/ 46051 w 45417"/>
                <a:gd name="connsiteY5" fmla="*/ 18545 h 37847"/>
                <a:gd name="connsiteX6" fmla="*/ 44916 w 45417"/>
                <a:gd name="connsiteY6" fmla="*/ 23466 h 37847"/>
                <a:gd name="connsiteX7" fmla="*/ 44916 w 45417"/>
                <a:gd name="connsiteY7" fmla="*/ 32700 h 37847"/>
                <a:gd name="connsiteX8" fmla="*/ 42796 w 45417"/>
                <a:gd name="connsiteY8" fmla="*/ 38075 h 37847"/>
                <a:gd name="connsiteX9" fmla="*/ 24099 w 45417"/>
                <a:gd name="connsiteY9" fmla="*/ 39513 h 37847"/>
                <a:gd name="connsiteX10" fmla="*/ 17514 w 45417"/>
                <a:gd name="connsiteY10" fmla="*/ 37469 h 37847"/>
                <a:gd name="connsiteX11" fmla="*/ 12216 w 45417"/>
                <a:gd name="connsiteY11" fmla="*/ 35652 h 37847"/>
                <a:gd name="connsiteX12" fmla="*/ 10172 w 45417"/>
                <a:gd name="connsiteY12" fmla="*/ 32928 h 37847"/>
                <a:gd name="connsiteX13" fmla="*/ 9869 w 45417"/>
                <a:gd name="connsiteY13" fmla="*/ 30732 h 37847"/>
                <a:gd name="connsiteX14" fmla="*/ 11307 w 45417"/>
                <a:gd name="connsiteY14" fmla="*/ 29748 h 37847"/>
                <a:gd name="connsiteX15" fmla="*/ 9642 w 45417"/>
                <a:gd name="connsiteY15" fmla="*/ 29370 h 37847"/>
                <a:gd name="connsiteX16" fmla="*/ 7295 w 45417"/>
                <a:gd name="connsiteY16" fmla="*/ 25963 h 37847"/>
                <a:gd name="connsiteX17" fmla="*/ 5933 w 45417"/>
                <a:gd name="connsiteY17" fmla="*/ 23011 h 37847"/>
                <a:gd name="connsiteX18" fmla="*/ 5706 w 45417"/>
                <a:gd name="connsiteY18" fmla="*/ 20816 h 37847"/>
                <a:gd name="connsiteX19" fmla="*/ 6084 w 45417"/>
                <a:gd name="connsiteY19" fmla="*/ 19757 h 37847"/>
                <a:gd name="connsiteX20" fmla="*/ 6841 w 45417"/>
                <a:gd name="connsiteY20" fmla="*/ 19000 h 37847"/>
                <a:gd name="connsiteX21" fmla="*/ 14108 w 45417"/>
                <a:gd name="connsiteY21" fmla="*/ 13928 h 37847"/>
                <a:gd name="connsiteX22" fmla="*/ 25917 w 4541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25917" y="5677"/>
                  </a:moveTo>
                  <a:cubicBezTo>
                    <a:pt x="26143" y="6888"/>
                    <a:pt x="25992" y="8554"/>
                    <a:pt x="26673" y="9311"/>
                  </a:cubicBezTo>
                  <a:cubicBezTo>
                    <a:pt x="29322" y="12111"/>
                    <a:pt x="20164" y="10446"/>
                    <a:pt x="25084" y="13777"/>
                  </a:cubicBezTo>
                  <a:cubicBezTo>
                    <a:pt x="28490" y="16047"/>
                    <a:pt x="30231" y="14079"/>
                    <a:pt x="31669" y="11203"/>
                  </a:cubicBezTo>
                  <a:cubicBezTo>
                    <a:pt x="32350" y="9765"/>
                    <a:pt x="33259" y="8478"/>
                    <a:pt x="34924" y="8099"/>
                  </a:cubicBezTo>
                  <a:cubicBezTo>
                    <a:pt x="35530" y="14988"/>
                    <a:pt x="41585" y="15972"/>
                    <a:pt x="46051" y="18545"/>
                  </a:cubicBezTo>
                  <a:cubicBezTo>
                    <a:pt x="47944" y="20740"/>
                    <a:pt x="36892" y="19227"/>
                    <a:pt x="44916" y="23466"/>
                  </a:cubicBezTo>
                  <a:cubicBezTo>
                    <a:pt x="49155" y="25661"/>
                    <a:pt x="45597" y="29597"/>
                    <a:pt x="44916" y="32700"/>
                  </a:cubicBezTo>
                  <a:cubicBezTo>
                    <a:pt x="44840" y="34744"/>
                    <a:pt x="45067" y="36864"/>
                    <a:pt x="42796" y="38075"/>
                  </a:cubicBezTo>
                  <a:cubicBezTo>
                    <a:pt x="36741" y="40951"/>
                    <a:pt x="30307" y="38908"/>
                    <a:pt x="24099" y="39513"/>
                  </a:cubicBezTo>
                  <a:cubicBezTo>
                    <a:pt x="21602" y="39891"/>
                    <a:pt x="19861" y="37696"/>
                    <a:pt x="17514" y="37469"/>
                  </a:cubicBezTo>
                  <a:cubicBezTo>
                    <a:pt x="15471" y="37545"/>
                    <a:pt x="13729" y="36864"/>
                    <a:pt x="12216" y="35652"/>
                  </a:cubicBezTo>
                  <a:cubicBezTo>
                    <a:pt x="11307" y="34896"/>
                    <a:pt x="10626" y="33987"/>
                    <a:pt x="10172" y="32928"/>
                  </a:cubicBezTo>
                  <a:cubicBezTo>
                    <a:pt x="9869" y="32246"/>
                    <a:pt x="9793" y="31489"/>
                    <a:pt x="9869" y="30732"/>
                  </a:cubicBezTo>
                  <a:cubicBezTo>
                    <a:pt x="10096" y="30127"/>
                    <a:pt x="10777" y="30127"/>
                    <a:pt x="11307" y="29748"/>
                  </a:cubicBezTo>
                  <a:cubicBezTo>
                    <a:pt x="10777" y="29521"/>
                    <a:pt x="10248" y="29446"/>
                    <a:pt x="9642" y="29370"/>
                  </a:cubicBezTo>
                  <a:cubicBezTo>
                    <a:pt x="8128" y="28764"/>
                    <a:pt x="7901" y="27250"/>
                    <a:pt x="7295" y="25963"/>
                  </a:cubicBezTo>
                  <a:cubicBezTo>
                    <a:pt x="6841" y="24980"/>
                    <a:pt x="6311" y="24071"/>
                    <a:pt x="5933" y="23011"/>
                  </a:cubicBezTo>
                  <a:cubicBezTo>
                    <a:pt x="5706" y="22330"/>
                    <a:pt x="5630" y="21573"/>
                    <a:pt x="5706" y="20816"/>
                  </a:cubicBezTo>
                  <a:cubicBezTo>
                    <a:pt x="5857" y="20438"/>
                    <a:pt x="5933" y="20135"/>
                    <a:pt x="6084" y="19757"/>
                  </a:cubicBezTo>
                  <a:cubicBezTo>
                    <a:pt x="6311" y="19530"/>
                    <a:pt x="6614" y="19227"/>
                    <a:pt x="6841" y="19000"/>
                  </a:cubicBezTo>
                  <a:cubicBezTo>
                    <a:pt x="10474" y="19075"/>
                    <a:pt x="12443" y="16577"/>
                    <a:pt x="14108" y="13928"/>
                  </a:cubicBezTo>
                  <a:cubicBezTo>
                    <a:pt x="16984" y="9538"/>
                    <a:pt x="20920" y="6888"/>
                    <a:pt x="25917" y="567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1" name="任意多边形: 形状 1350"/>
            <p:cNvSpPr/>
            <p:nvPr/>
          </p:nvSpPr>
          <p:spPr>
            <a:xfrm>
              <a:off x="5899294" y="2647722"/>
              <a:ext cx="45417" cy="45417"/>
            </a:xfrm>
            <a:custGeom>
              <a:avLst/>
              <a:gdLst>
                <a:gd name="connsiteX0" fmla="*/ 9462 w 45417"/>
                <a:gd name="connsiteY0" fmla="*/ 9462 h 45417"/>
                <a:gd name="connsiteX1" fmla="*/ 9538 w 45417"/>
                <a:gd name="connsiteY1" fmla="*/ 11354 h 45417"/>
                <a:gd name="connsiteX2" fmla="*/ 11430 w 45417"/>
                <a:gd name="connsiteY2" fmla="*/ 13247 h 45417"/>
                <a:gd name="connsiteX3" fmla="*/ 13322 w 45417"/>
                <a:gd name="connsiteY3" fmla="*/ 17031 h 45417"/>
                <a:gd name="connsiteX4" fmla="*/ 13777 w 45417"/>
                <a:gd name="connsiteY4" fmla="*/ 18318 h 45417"/>
                <a:gd name="connsiteX5" fmla="*/ 13322 w 45417"/>
                <a:gd name="connsiteY5" fmla="*/ 18924 h 45417"/>
                <a:gd name="connsiteX6" fmla="*/ 13322 w 45417"/>
                <a:gd name="connsiteY6" fmla="*/ 20816 h 45417"/>
                <a:gd name="connsiteX7" fmla="*/ 15215 w 45417"/>
                <a:gd name="connsiteY7" fmla="*/ 22709 h 45417"/>
                <a:gd name="connsiteX8" fmla="*/ 20892 w 45417"/>
                <a:gd name="connsiteY8" fmla="*/ 24601 h 45417"/>
                <a:gd name="connsiteX9" fmla="*/ 26569 w 45417"/>
                <a:gd name="connsiteY9" fmla="*/ 26493 h 45417"/>
                <a:gd name="connsiteX10" fmla="*/ 45493 w 45417"/>
                <a:gd name="connsiteY10" fmla="*/ 26493 h 45417"/>
                <a:gd name="connsiteX11" fmla="*/ 23844 w 45417"/>
                <a:gd name="connsiteY11" fmla="*/ 35955 h 45417"/>
                <a:gd name="connsiteX12" fmla="*/ 20816 w 45417"/>
                <a:gd name="connsiteY12" fmla="*/ 41784 h 45417"/>
                <a:gd name="connsiteX13" fmla="*/ 17712 w 45417"/>
                <a:gd name="connsiteY13" fmla="*/ 35955 h 45417"/>
                <a:gd name="connsiteX14" fmla="*/ 13247 w 45417"/>
                <a:gd name="connsiteY14" fmla="*/ 30278 h 45417"/>
                <a:gd name="connsiteX15" fmla="*/ 7494 w 45417"/>
                <a:gd name="connsiteY15" fmla="*/ 15139 h 45417"/>
                <a:gd name="connsiteX16" fmla="*/ 5829 w 45417"/>
                <a:gd name="connsiteY16" fmla="*/ 13322 h 45417"/>
                <a:gd name="connsiteX17" fmla="*/ 5677 w 45417"/>
                <a:gd name="connsiteY17" fmla="*/ 5677 h 45417"/>
                <a:gd name="connsiteX18" fmla="*/ 7494 w 45417"/>
                <a:gd name="connsiteY18" fmla="*/ 5677 h 45417"/>
                <a:gd name="connsiteX19" fmla="*/ 8402 w 45417"/>
                <a:gd name="connsiteY19" fmla="*/ 7040 h 45417"/>
                <a:gd name="connsiteX20" fmla="*/ 9462 w 45417"/>
                <a:gd name="connsiteY20" fmla="*/ 94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9462" y="9462"/>
                  </a:moveTo>
                  <a:cubicBezTo>
                    <a:pt x="9462" y="10067"/>
                    <a:pt x="9462" y="10673"/>
                    <a:pt x="9538" y="11354"/>
                  </a:cubicBezTo>
                  <a:cubicBezTo>
                    <a:pt x="10219" y="11960"/>
                    <a:pt x="10673" y="12717"/>
                    <a:pt x="11430" y="13247"/>
                  </a:cubicBezTo>
                  <a:cubicBezTo>
                    <a:pt x="11506" y="14836"/>
                    <a:pt x="11657" y="16274"/>
                    <a:pt x="13322" y="17031"/>
                  </a:cubicBezTo>
                  <a:cubicBezTo>
                    <a:pt x="13777" y="17486"/>
                    <a:pt x="13928" y="17864"/>
                    <a:pt x="13777" y="18318"/>
                  </a:cubicBezTo>
                  <a:cubicBezTo>
                    <a:pt x="13625" y="18772"/>
                    <a:pt x="13474" y="18924"/>
                    <a:pt x="13322" y="18924"/>
                  </a:cubicBezTo>
                  <a:cubicBezTo>
                    <a:pt x="13322" y="19529"/>
                    <a:pt x="13322" y="20135"/>
                    <a:pt x="13322" y="20816"/>
                  </a:cubicBezTo>
                  <a:cubicBezTo>
                    <a:pt x="13928" y="21497"/>
                    <a:pt x="14609" y="22103"/>
                    <a:pt x="15215" y="22709"/>
                  </a:cubicBezTo>
                  <a:cubicBezTo>
                    <a:pt x="17031" y="23466"/>
                    <a:pt x="18697" y="24828"/>
                    <a:pt x="20892" y="24601"/>
                  </a:cubicBezTo>
                  <a:cubicBezTo>
                    <a:pt x="22406" y="26418"/>
                    <a:pt x="23693" y="28916"/>
                    <a:pt x="26569" y="26493"/>
                  </a:cubicBezTo>
                  <a:cubicBezTo>
                    <a:pt x="32852" y="23844"/>
                    <a:pt x="39210" y="26796"/>
                    <a:pt x="45493" y="26493"/>
                  </a:cubicBezTo>
                  <a:cubicBezTo>
                    <a:pt x="40724" y="29900"/>
                    <a:pt x="30278" y="34668"/>
                    <a:pt x="23844" y="35955"/>
                  </a:cubicBezTo>
                  <a:cubicBezTo>
                    <a:pt x="20059" y="36712"/>
                    <a:pt x="22784" y="40346"/>
                    <a:pt x="20816" y="41784"/>
                  </a:cubicBezTo>
                  <a:cubicBezTo>
                    <a:pt x="18318" y="40648"/>
                    <a:pt x="17031" y="39134"/>
                    <a:pt x="17712" y="35955"/>
                  </a:cubicBezTo>
                  <a:cubicBezTo>
                    <a:pt x="18318" y="33079"/>
                    <a:pt x="16956" y="30429"/>
                    <a:pt x="13247" y="30278"/>
                  </a:cubicBezTo>
                  <a:cubicBezTo>
                    <a:pt x="9084" y="26039"/>
                    <a:pt x="13398" y="18697"/>
                    <a:pt x="7494" y="15139"/>
                  </a:cubicBezTo>
                  <a:cubicBezTo>
                    <a:pt x="6888" y="14533"/>
                    <a:pt x="6358" y="13928"/>
                    <a:pt x="5829" y="13322"/>
                  </a:cubicBezTo>
                  <a:cubicBezTo>
                    <a:pt x="5753" y="10749"/>
                    <a:pt x="5677" y="8175"/>
                    <a:pt x="5677" y="5677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8251" y="5828"/>
                    <a:pt x="8554" y="6283"/>
                    <a:pt x="8402" y="7040"/>
                  </a:cubicBezTo>
                  <a:cubicBezTo>
                    <a:pt x="8478" y="7948"/>
                    <a:pt x="8780" y="8781"/>
                    <a:pt x="9462" y="9462"/>
                  </a:cubicBezTo>
                  <a:close/>
                </a:path>
              </a:pathLst>
            </a:custGeom>
            <a:solidFill>
              <a:srgbClr val="F0C3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2" name="任意多边形: 形状 1351"/>
            <p:cNvSpPr/>
            <p:nvPr/>
          </p:nvSpPr>
          <p:spPr>
            <a:xfrm>
              <a:off x="5901262" y="2640833"/>
              <a:ext cx="7570" cy="15139"/>
            </a:xfrm>
            <a:custGeom>
              <a:avLst/>
              <a:gdLst>
                <a:gd name="connsiteX0" fmla="*/ 5677 w 7569"/>
                <a:gd name="connsiteY0" fmla="*/ 14382 h 15139"/>
                <a:gd name="connsiteX1" fmla="*/ 5677 w 7569"/>
                <a:gd name="connsiteY1" fmla="*/ 12490 h 15139"/>
                <a:gd name="connsiteX2" fmla="*/ 8478 w 7569"/>
                <a:gd name="connsiteY2" fmla="*/ 5677 h 15139"/>
                <a:gd name="connsiteX3" fmla="*/ 7570 w 7569"/>
                <a:gd name="connsiteY3" fmla="*/ 14458 h 15139"/>
                <a:gd name="connsiteX4" fmla="*/ 5677 w 7569"/>
                <a:gd name="connsiteY4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4382"/>
                  </a:moveTo>
                  <a:cubicBezTo>
                    <a:pt x="5677" y="13777"/>
                    <a:pt x="5677" y="13171"/>
                    <a:pt x="5677" y="12490"/>
                  </a:cubicBezTo>
                  <a:cubicBezTo>
                    <a:pt x="5753" y="10067"/>
                    <a:pt x="5374" y="7418"/>
                    <a:pt x="8478" y="5677"/>
                  </a:cubicBezTo>
                  <a:cubicBezTo>
                    <a:pt x="9159" y="8856"/>
                    <a:pt x="8780" y="11657"/>
                    <a:pt x="7570" y="14458"/>
                  </a:cubicBezTo>
                  <a:cubicBezTo>
                    <a:pt x="6888" y="15063"/>
                    <a:pt x="6282" y="14988"/>
                    <a:pt x="5677" y="14382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3" name="任意多边形: 形状 1352"/>
            <p:cNvSpPr/>
            <p:nvPr/>
          </p:nvSpPr>
          <p:spPr>
            <a:xfrm>
              <a:off x="6020927" y="2569829"/>
              <a:ext cx="15139" cy="15139"/>
            </a:xfrm>
            <a:custGeom>
              <a:avLst/>
              <a:gdLst>
                <a:gd name="connsiteX0" fmla="*/ 5687 w 15139"/>
                <a:gd name="connsiteY0" fmla="*/ 11734 h 15139"/>
                <a:gd name="connsiteX1" fmla="*/ 9547 w 15139"/>
                <a:gd name="connsiteY1" fmla="*/ 5679 h 15139"/>
                <a:gd name="connsiteX2" fmla="*/ 15905 w 15139"/>
                <a:gd name="connsiteY2" fmla="*/ 11356 h 15139"/>
                <a:gd name="connsiteX3" fmla="*/ 9471 w 15139"/>
                <a:gd name="connsiteY3" fmla="*/ 16579 h 15139"/>
                <a:gd name="connsiteX4" fmla="*/ 5687 w 15139"/>
                <a:gd name="connsiteY4" fmla="*/ 11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7" y="11734"/>
                  </a:moveTo>
                  <a:cubicBezTo>
                    <a:pt x="5913" y="9009"/>
                    <a:pt x="5157" y="5755"/>
                    <a:pt x="9547" y="5679"/>
                  </a:cubicBezTo>
                  <a:cubicBezTo>
                    <a:pt x="13483" y="5603"/>
                    <a:pt x="15527" y="8177"/>
                    <a:pt x="15905" y="11356"/>
                  </a:cubicBezTo>
                  <a:cubicBezTo>
                    <a:pt x="16359" y="15519"/>
                    <a:pt x="12196" y="15973"/>
                    <a:pt x="9471" y="16579"/>
                  </a:cubicBezTo>
                  <a:cubicBezTo>
                    <a:pt x="5913" y="17336"/>
                    <a:pt x="5611" y="14384"/>
                    <a:pt x="5687" y="11734"/>
                  </a:cubicBezTo>
                  <a:close/>
                </a:path>
              </a:pathLst>
            </a:custGeom>
            <a:solidFill>
              <a:srgbClr val="F5D3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4" name="任意多边形: 形状 1353"/>
            <p:cNvSpPr/>
            <p:nvPr/>
          </p:nvSpPr>
          <p:spPr>
            <a:xfrm>
              <a:off x="5853451" y="2602077"/>
              <a:ext cx="30278" cy="22709"/>
            </a:xfrm>
            <a:custGeom>
              <a:avLst/>
              <a:gdLst>
                <a:gd name="connsiteX0" fmla="*/ 5724 w 30278"/>
                <a:gd name="connsiteY0" fmla="*/ 5677 h 22708"/>
                <a:gd name="connsiteX1" fmla="*/ 22983 w 30278"/>
                <a:gd name="connsiteY1" fmla="*/ 13322 h 22708"/>
                <a:gd name="connsiteX2" fmla="*/ 24421 w 30278"/>
                <a:gd name="connsiteY2" fmla="*/ 16350 h 22708"/>
                <a:gd name="connsiteX3" fmla="*/ 28736 w 30278"/>
                <a:gd name="connsiteY3" fmla="*/ 22633 h 22708"/>
                <a:gd name="connsiteX4" fmla="*/ 15337 w 30278"/>
                <a:gd name="connsiteY4" fmla="*/ 19151 h 22708"/>
                <a:gd name="connsiteX5" fmla="*/ 5724 w 30278"/>
                <a:gd name="connsiteY5" fmla="*/ 7191 h 22708"/>
                <a:gd name="connsiteX6" fmla="*/ 5724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724" y="5677"/>
                  </a:moveTo>
                  <a:cubicBezTo>
                    <a:pt x="10418" y="10673"/>
                    <a:pt x="17684" y="9689"/>
                    <a:pt x="22983" y="13322"/>
                  </a:cubicBezTo>
                  <a:cubicBezTo>
                    <a:pt x="23059" y="14533"/>
                    <a:pt x="23361" y="16502"/>
                    <a:pt x="24421" y="16350"/>
                  </a:cubicBezTo>
                  <a:cubicBezTo>
                    <a:pt x="30477" y="15517"/>
                    <a:pt x="28433" y="19832"/>
                    <a:pt x="28736" y="22633"/>
                  </a:cubicBezTo>
                  <a:cubicBezTo>
                    <a:pt x="23891" y="22936"/>
                    <a:pt x="19425" y="22027"/>
                    <a:pt x="15337" y="19151"/>
                  </a:cubicBezTo>
                  <a:cubicBezTo>
                    <a:pt x="13521" y="14079"/>
                    <a:pt x="4967" y="14382"/>
                    <a:pt x="5724" y="7191"/>
                  </a:cubicBezTo>
                  <a:cubicBezTo>
                    <a:pt x="5724" y="6737"/>
                    <a:pt x="5649" y="6207"/>
                    <a:pt x="5724" y="5677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5" name="任意多边形: 形状 1354"/>
            <p:cNvSpPr/>
            <p:nvPr/>
          </p:nvSpPr>
          <p:spPr>
            <a:xfrm>
              <a:off x="6038053" y="2518570"/>
              <a:ext cx="15139" cy="15139"/>
            </a:xfrm>
            <a:custGeom>
              <a:avLst/>
              <a:gdLst>
                <a:gd name="connsiteX0" fmla="*/ 11269 w 15139"/>
                <a:gd name="connsiteY0" fmla="*/ 15154 h 15139"/>
                <a:gd name="connsiteX1" fmla="*/ 10437 w 15139"/>
                <a:gd name="connsiteY1" fmla="*/ 15078 h 15139"/>
                <a:gd name="connsiteX2" fmla="*/ 9604 w 15139"/>
                <a:gd name="connsiteY2" fmla="*/ 15078 h 15139"/>
                <a:gd name="connsiteX3" fmla="*/ 7560 w 15139"/>
                <a:gd name="connsiteY3" fmla="*/ 6298 h 15139"/>
                <a:gd name="connsiteX4" fmla="*/ 15281 w 15139"/>
                <a:gd name="connsiteY4" fmla="*/ 13110 h 15139"/>
                <a:gd name="connsiteX5" fmla="*/ 15281 w 15139"/>
                <a:gd name="connsiteY5" fmla="*/ 13110 h 15139"/>
                <a:gd name="connsiteX6" fmla="*/ 11269 w 15139"/>
                <a:gd name="connsiteY6" fmla="*/ 151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269" y="15154"/>
                  </a:moveTo>
                  <a:lnTo>
                    <a:pt x="10437" y="15078"/>
                  </a:lnTo>
                  <a:lnTo>
                    <a:pt x="9604" y="15078"/>
                  </a:lnTo>
                  <a:cubicBezTo>
                    <a:pt x="7560" y="12353"/>
                    <a:pt x="3170" y="8644"/>
                    <a:pt x="7560" y="6298"/>
                  </a:cubicBezTo>
                  <a:cubicBezTo>
                    <a:pt x="12480" y="3648"/>
                    <a:pt x="13162" y="10158"/>
                    <a:pt x="15281" y="13110"/>
                  </a:cubicBezTo>
                  <a:lnTo>
                    <a:pt x="15281" y="13110"/>
                  </a:lnTo>
                  <a:cubicBezTo>
                    <a:pt x="14070" y="14170"/>
                    <a:pt x="13540" y="16365"/>
                    <a:pt x="11269" y="15154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6" name="任意多边形: 形状 1355"/>
            <p:cNvSpPr/>
            <p:nvPr/>
          </p:nvSpPr>
          <p:spPr>
            <a:xfrm>
              <a:off x="5945014" y="2655367"/>
              <a:ext cx="7570" cy="7570"/>
            </a:xfrm>
            <a:custGeom>
              <a:avLst/>
              <a:gdLst>
                <a:gd name="connsiteX0" fmla="*/ 5677 w 7569"/>
                <a:gd name="connsiteY0" fmla="*/ 7797 h 7569"/>
                <a:gd name="connsiteX1" fmla="*/ 7797 w 7569"/>
                <a:gd name="connsiteY1" fmla="*/ 5677 h 7569"/>
                <a:gd name="connsiteX2" fmla="*/ 567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97"/>
                  </a:moveTo>
                  <a:cubicBezTo>
                    <a:pt x="5904" y="6586"/>
                    <a:pt x="6661" y="5904"/>
                    <a:pt x="7797" y="5677"/>
                  </a:cubicBezTo>
                  <a:cubicBezTo>
                    <a:pt x="7115" y="6359"/>
                    <a:pt x="6359" y="7115"/>
                    <a:pt x="5677" y="779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7" name="任意多边形: 形状 1356"/>
            <p:cNvSpPr/>
            <p:nvPr/>
          </p:nvSpPr>
          <p:spPr>
            <a:xfrm>
              <a:off x="5899590" y="2655367"/>
              <a:ext cx="7570" cy="7570"/>
            </a:xfrm>
            <a:custGeom>
              <a:avLst/>
              <a:gdLst>
                <a:gd name="connsiteX0" fmla="*/ 5683 w 7569"/>
                <a:gd name="connsiteY0" fmla="*/ 5677 h 7569"/>
                <a:gd name="connsiteX1" fmla="*/ 7349 w 7569"/>
                <a:gd name="connsiteY1" fmla="*/ 7494 h 7569"/>
                <a:gd name="connsiteX2" fmla="*/ 5683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83" y="5677"/>
                  </a:moveTo>
                  <a:cubicBezTo>
                    <a:pt x="6213" y="6283"/>
                    <a:pt x="6819" y="6888"/>
                    <a:pt x="7349" y="7494"/>
                  </a:cubicBezTo>
                  <a:cubicBezTo>
                    <a:pt x="6213" y="7418"/>
                    <a:pt x="5608" y="6813"/>
                    <a:pt x="5683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8" name="任意多边形: 形状 1357"/>
            <p:cNvSpPr/>
            <p:nvPr/>
          </p:nvSpPr>
          <p:spPr>
            <a:xfrm>
              <a:off x="6043645" y="2526003"/>
              <a:ext cx="15139" cy="7570"/>
            </a:xfrm>
            <a:custGeom>
              <a:avLst/>
              <a:gdLst>
                <a:gd name="connsiteX0" fmla="*/ 5677 w 15139"/>
                <a:gd name="connsiteY0" fmla="*/ 7721 h 7569"/>
                <a:gd name="connsiteX1" fmla="*/ 9689 w 15139"/>
                <a:gd name="connsiteY1" fmla="*/ 5677 h 7569"/>
                <a:gd name="connsiteX2" fmla="*/ 9538 w 15139"/>
                <a:gd name="connsiteY2" fmla="*/ 9386 h 7569"/>
                <a:gd name="connsiteX3" fmla="*/ 5677 w 1513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721"/>
                  </a:moveTo>
                  <a:cubicBezTo>
                    <a:pt x="7040" y="7040"/>
                    <a:pt x="8326" y="6358"/>
                    <a:pt x="9689" y="5677"/>
                  </a:cubicBezTo>
                  <a:cubicBezTo>
                    <a:pt x="9613" y="6888"/>
                    <a:pt x="9613" y="8099"/>
                    <a:pt x="9538" y="9386"/>
                  </a:cubicBezTo>
                  <a:cubicBezTo>
                    <a:pt x="8024" y="9462"/>
                    <a:pt x="6510" y="9311"/>
                    <a:pt x="5677" y="772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9" name="任意多边形: 形状 1358"/>
            <p:cNvSpPr/>
            <p:nvPr/>
          </p:nvSpPr>
          <p:spPr>
            <a:xfrm>
              <a:off x="5867520" y="2596921"/>
              <a:ext cx="22709" cy="15139"/>
            </a:xfrm>
            <a:custGeom>
              <a:avLst/>
              <a:gdLst>
                <a:gd name="connsiteX0" fmla="*/ 8989 w 22708"/>
                <a:gd name="connsiteY0" fmla="*/ 14618 h 15139"/>
                <a:gd name="connsiteX1" fmla="*/ 6189 w 22708"/>
                <a:gd name="connsiteY1" fmla="*/ 8563 h 15139"/>
                <a:gd name="connsiteX2" fmla="*/ 18830 w 22708"/>
                <a:gd name="connsiteY2" fmla="*/ 6897 h 15139"/>
                <a:gd name="connsiteX3" fmla="*/ 20419 w 22708"/>
                <a:gd name="connsiteY3" fmla="*/ 7049 h 15139"/>
                <a:gd name="connsiteX4" fmla="*/ 18830 w 22708"/>
                <a:gd name="connsiteY4" fmla="*/ 11439 h 15139"/>
                <a:gd name="connsiteX5" fmla="*/ 8989 w 22708"/>
                <a:gd name="connsiteY5" fmla="*/ 146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8989" y="14618"/>
                  </a:moveTo>
                  <a:cubicBezTo>
                    <a:pt x="8535" y="12272"/>
                    <a:pt x="4220" y="10077"/>
                    <a:pt x="6189" y="8563"/>
                  </a:cubicBezTo>
                  <a:cubicBezTo>
                    <a:pt x="9595" y="5989"/>
                    <a:pt x="14212" y="4475"/>
                    <a:pt x="18830" y="6897"/>
                  </a:cubicBezTo>
                  <a:cubicBezTo>
                    <a:pt x="19360" y="6897"/>
                    <a:pt x="19889" y="6973"/>
                    <a:pt x="20419" y="7049"/>
                  </a:cubicBezTo>
                  <a:cubicBezTo>
                    <a:pt x="19965" y="8563"/>
                    <a:pt x="21403" y="11666"/>
                    <a:pt x="18830" y="11439"/>
                  </a:cubicBezTo>
                  <a:cubicBezTo>
                    <a:pt x="14818" y="11061"/>
                    <a:pt x="12547" y="14694"/>
                    <a:pt x="8989" y="14618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0" name="任意多边形: 形状 1359"/>
            <p:cNvSpPr/>
            <p:nvPr/>
          </p:nvSpPr>
          <p:spPr>
            <a:xfrm>
              <a:off x="5844036" y="3374018"/>
              <a:ext cx="37848" cy="68126"/>
            </a:xfrm>
            <a:custGeom>
              <a:avLst/>
              <a:gdLst>
                <a:gd name="connsiteX0" fmla="*/ 26720 w 37847"/>
                <a:gd name="connsiteY0" fmla="*/ 64493 h 68125"/>
                <a:gd name="connsiteX1" fmla="*/ 15290 w 37847"/>
                <a:gd name="connsiteY1" fmla="*/ 64493 h 68125"/>
                <a:gd name="connsiteX2" fmla="*/ 12338 w 37847"/>
                <a:gd name="connsiteY2" fmla="*/ 47234 h 68125"/>
                <a:gd name="connsiteX3" fmla="*/ 10446 w 37847"/>
                <a:gd name="connsiteY3" fmla="*/ 45417 h 68125"/>
                <a:gd name="connsiteX4" fmla="*/ 8175 w 37847"/>
                <a:gd name="connsiteY4" fmla="*/ 40573 h 68125"/>
                <a:gd name="connsiteX5" fmla="*/ 13777 w 37847"/>
                <a:gd name="connsiteY5" fmla="*/ 33079 h 68125"/>
                <a:gd name="connsiteX6" fmla="*/ 15744 w 37847"/>
                <a:gd name="connsiteY6" fmla="*/ 32852 h 68125"/>
                <a:gd name="connsiteX7" fmla="*/ 14003 w 37847"/>
                <a:gd name="connsiteY7" fmla="*/ 32776 h 68125"/>
                <a:gd name="connsiteX8" fmla="*/ 8856 w 37847"/>
                <a:gd name="connsiteY8" fmla="*/ 22860 h 68125"/>
                <a:gd name="connsiteX9" fmla="*/ 5677 w 37847"/>
                <a:gd name="connsiteY9" fmla="*/ 11203 h 68125"/>
                <a:gd name="connsiteX10" fmla="*/ 17107 w 37847"/>
                <a:gd name="connsiteY10" fmla="*/ 9235 h 68125"/>
                <a:gd name="connsiteX11" fmla="*/ 22103 w 37847"/>
                <a:gd name="connsiteY11" fmla="*/ 18394 h 68125"/>
                <a:gd name="connsiteX12" fmla="*/ 24374 w 37847"/>
                <a:gd name="connsiteY12" fmla="*/ 8251 h 68125"/>
                <a:gd name="connsiteX13" fmla="*/ 32473 w 37847"/>
                <a:gd name="connsiteY13" fmla="*/ 5677 h 68125"/>
                <a:gd name="connsiteX14" fmla="*/ 34214 w 37847"/>
                <a:gd name="connsiteY14" fmla="*/ 5677 h 68125"/>
                <a:gd name="connsiteX15" fmla="*/ 36182 w 37847"/>
                <a:gd name="connsiteY15" fmla="*/ 7494 h 68125"/>
                <a:gd name="connsiteX16" fmla="*/ 38150 w 37847"/>
                <a:gd name="connsiteY16" fmla="*/ 13171 h 68125"/>
                <a:gd name="connsiteX17" fmla="*/ 35047 w 37847"/>
                <a:gd name="connsiteY17" fmla="*/ 27932 h 68125"/>
                <a:gd name="connsiteX18" fmla="*/ 35198 w 37847"/>
                <a:gd name="connsiteY18" fmla="*/ 29219 h 68125"/>
                <a:gd name="connsiteX19" fmla="*/ 35047 w 37847"/>
                <a:gd name="connsiteY19" fmla="*/ 30505 h 68125"/>
                <a:gd name="connsiteX20" fmla="*/ 30808 w 37847"/>
                <a:gd name="connsiteY20" fmla="*/ 34366 h 68125"/>
                <a:gd name="connsiteX21" fmla="*/ 27023 w 37847"/>
                <a:gd name="connsiteY21" fmla="*/ 31943 h 68125"/>
                <a:gd name="connsiteX22" fmla="*/ 26720 w 37847"/>
                <a:gd name="connsiteY22" fmla="*/ 6449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68125">
                  <a:moveTo>
                    <a:pt x="26720" y="64493"/>
                  </a:moveTo>
                  <a:cubicBezTo>
                    <a:pt x="22935" y="64493"/>
                    <a:pt x="19151" y="64493"/>
                    <a:pt x="15290" y="64493"/>
                  </a:cubicBezTo>
                  <a:cubicBezTo>
                    <a:pt x="15669" y="58513"/>
                    <a:pt x="19000" y="52003"/>
                    <a:pt x="12338" y="47234"/>
                  </a:cubicBezTo>
                  <a:cubicBezTo>
                    <a:pt x="11657" y="46704"/>
                    <a:pt x="10975" y="46099"/>
                    <a:pt x="10446" y="45417"/>
                  </a:cubicBezTo>
                  <a:cubicBezTo>
                    <a:pt x="9386" y="43903"/>
                    <a:pt x="8554" y="42314"/>
                    <a:pt x="8175" y="40573"/>
                  </a:cubicBezTo>
                  <a:cubicBezTo>
                    <a:pt x="7948" y="36485"/>
                    <a:pt x="9083" y="33457"/>
                    <a:pt x="13777" y="33079"/>
                  </a:cubicBezTo>
                  <a:cubicBezTo>
                    <a:pt x="14382" y="32776"/>
                    <a:pt x="15215" y="33987"/>
                    <a:pt x="15744" y="32852"/>
                  </a:cubicBezTo>
                  <a:cubicBezTo>
                    <a:pt x="15215" y="32928"/>
                    <a:pt x="14609" y="32852"/>
                    <a:pt x="14003" y="32776"/>
                  </a:cubicBezTo>
                  <a:cubicBezTo>
                    <a:pt x="8856" y="31187"/>
                    <a:pt x="8629" y="27175"/>
                    <a:pt x="8856" y="22860"/>
                  </a:cubicBezTo>
                  <a:cubicBezTo>
                    <a:pt x="10219" y="18318"/>
                    <a:pt x="6207" y="15215"/>
                    <a:pt x="5677" y="11203"/>
                  </a:cubicBezTo>
                  <a:cubicBezTo>
                    <a:pt x="8780" y="6737"/>
                    <a:pt x="13019" y="8478"/>
                    <a:pt x="17107" y="9235"/>
                  </a:cubicBezTo>
                  <a:cubicBezTo>
                    <a:pt x="20059" y="11279"/>
                    <a:pt x="20589" y="14761"/>
                    <a:pt x="22103" y="18394"/>
                  </a:cubicBezTo>
                  <a:cubicBezTo>
                    <a:pt x="21649" y="14307"/>
                    <a:pt x="24904" y="11808"/>
                    <a:pt x="24374" y="8251"/>
                  </a:cubicBezTo>
                  <a:cubicBezTo>
                    <a:pt x="26190" y="4693"/>
                    <a:pt x="30278" y="7948"/>
                    <a:pt x="32473" y="5677"/>
                  </a:cubicBezTo>
                  <a:cubicBezTo>
                    <a:pt x="33079" y="5677"/>
                    <a:pt x="33684" y="5677"/>
                    <a:pt x="34214" y="5677"/>
                  </a:cubicBezTo>
                  <a:cubicBezTo>
                    <a:pt x="34895" y="6283"/>
                    <a:pt x="35501" y="6964"/>
                    <a:pt x="36182" y="7494"/>
                  </a:cubicBezTo>
                  <a:cubicBezTo>
                    <a:pt x="35955" y="9689"/>
                    <a:pt x="37394" y="11279"/>
                    <a:pt x="38150" y="13171"/>
                  </a:cubicBezTo>
                  <a:cubicBezTo>
                    <a:pt x="37090" y="18091"/>
                    <a:pt x="34744" y="22709"/>
                    <a:pt x="35047" y="27932"/>
                  </a:cubicBezTo>
                  <a:cubicBezTo>
                    <a:pt x="35122" y="28386"/>
                    <a:pt x="35122" y="28764"/>
                    <a:pt x="35198" y="29219"/>
                  </a:cubicBezTo>
                  <a:cubicBezTo>
                    <a:pt x="35198" y="29673"/>
                    <a:pt x="35122" y="30051"/>
                    <a:pt x="35047" y="30505"/>
                  </a:cubicBezTo>
                  <a:cubicBezTo>
                    <a:pt x="34290" y="32473"/>
                    <a:pt x="33533" y="34442"/>
                    <a:pt x="30808" y="34366"/>
                  </a:cubicBezTo>
                  <a:cubicBezTo>
                    <a:pt x="29370" y="33760"/>
                    <a:pt x="28386" y="32549"/>
                    <a:pt x="27023" y="31943"/>
                  </a:cubicBezTo>
                  <a:cubicBezTo>
                    <a:pt x="19756" y="42692"/>
                    <a:pt x="25434" y="53592"/>
                    <a:pt x="26720" y="64493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1" name="任意多边形: 形状 1360"/>
            <p:cNvSpPr/>
            <p:nvPr/>
          </p:nvSpPr>
          <p:spPr>
            <a:xfrm>
              <a:off x="5877415" y="3292116"/>
              <a:ext cx="22709" cy="22709"/>
            </a:xfrm>
            <a:custGeom>
              <a:avLst/>
              <a:gdLst>
                <a:gd name="connsiteX0" fmla="*/ 10525 w 22708"/>
                <a:gd name="connsiteY0" fmla="*/ 5677 h 22708"/>
                <a:gd name="connsiteX1" fmla="*/ 20365 w 22708"/>
                <a:gd name="connsiteY1" fmla="*/ 10446 h 22708"/>
                <a:gd name="connsiteX2" fmla="*/ 16202 w 22708"/>
                <a:gd name="connsiteY2" fmla="*/ 20968 h 22708"/>
                <a:gd name="connsiteX3" fmla="*/ 8784 w 22708"/>
                <a:gd name="connsiteY3" fmla="*/ 20740 h 22708"/>
                <a:gd name="connsiteX4" fmla="*/ 5908 w 22708"/>
                <a:gd name="connsiteY4" fmla="*/ 18394 h 22708"/>
                <a:gd name="connsiteX5" fmla="*/ 5756 w 22708"/>
                <a:gd name="connsiteY5" fmla="*/ 15972 h 22708"/>
                <a:gd name="connsiteX6" fmla="*/ 6059 w 22708"/>
                <a:gd name="connsiteY6" fmla="*/ 13020 h 22708"/>
                <a:gd name="connsiteX7" fmla="*/ 6664 w 22708"/>
                <a:gd name="connsiteY7" fmla="*/ 10824 h 22708"/>
                <a:gd name="connsiteX8" fmla="*/ 8935 w 22708"/>
                <a:gd name="connsiteY8" fmla="*/ 8251 h 22708"/>
                <a:gd name="connsiteX9" fmla="*/ 9313 w 22708"/>
                <a:gd name="connsiteY9" fmla="*/ 7267 h 22708"/>
                <a:gd name="connsiteX10" fmla="*/ 10525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25" y="5677"/>
                  </a:moveTo>
                  <a:cubicBezTo>
                    <a:pt x="13552" y="7570"/>
                    <a:pt x="17943" y="4996"/>
                    <a:pt x="20365" y="10446"/>
                  </a:cubicBezTo>
                  <a:cubicBezTo>
                    <a:pt x="23090" y="16577"/>
                    <a:pt x="22182" y="19226"/>
                    <a:pt x="16202" y="20968"/>
                  </a:cubicBezTo>
                  <a:cubicBezTo>
                    <a:pt x="13704" y="22482"/>
                    <a:pt x="11206" y="21195"/>
                    <a:pt x="8784" y="20740"/>
                  </a:cubicBezTo>
                  <a:cubicBezTo>
                    <a:pt x="7573" y="20286"/>
                    <a:pt x="6513" y="19529"/>
                    <a:pt x="5908" y="18394"/>
                  </a:cubicBezTo>
                  <a:cubicBezTo>
                    <a:pt x="5680" y="17637"/>
                    <a:pt x="5604" y="16804"/>
                    <a:pt x="5756" y="15972"/>
                  </a:cubicBezTo>
                  <a:cubicBezTo>
                    <a:pt x="6740" y="15063"/>
                    <a:pt x="7421" y="14155"/>
                    <a:pt x="6059" y="13020"/>
                  </a:cubicBezTo>
                  <a:cubicBezTo>
                    <a:pt x="5983" y="12187"/>
                    <a:pt x="6210" y="11430"/>
                    <a:pt x="6664" y="10824"/>
                  </a:cubicBezTo>
                  <a:cubicBezTo>
                    <a:pt x="7497" y="9992"/>
                    <a:pt x="8330" y="9235"/>
                    <a:pt x="8935" y="8251"/>
                  </a:cubicBezTo>
                  <a:cubicBezTo>
                    <a:pt x="9011" y="7948"/>
                    <a:pt x="9162" y="7570"/>
                    <a:pt x="9313" y="7267"/>
                  </a:cubicBezTo>
                  <a:cubicBezTo>
                    <a:pt x="9465" y="6585"/>
                    <a:pt x="9919" y="6056"/>
                    <a:pt x="10525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2" name="任意多边形: 形状 1361"/>
            <p:cNvSpPr/>
            <p:nvPr/>
          </p:nvSpPr>
          <p:spPr>
            <a:xfrm>
              <a:off x="5864052" y="3290421"/>
              <a:ext cx="22709" cy="22709"/>
            </a:xfrm>
            <a:custGeom>
              <a:avLst/>
              <a:gdLst>
                <a:gd name="connsiteX0" fmla="*/ 20178 w 22708"/>
                <a:gd name="connsiteY0" fmla="*/ 16986 h 22708"/>
                <a:gd name="connsiteX1" fmla="*/ 20102 w 22708"/>
                <a:gd name="connsiteY1" fmla="*/ 18878 h 22708"/>
                <a:gd name="connsiteX2" fmla="*/ 8672 w 22708"/>
                <a:gd name="connsiteY2" fmla="*/ 22663 h 22708"/>
                <a:gd name="connsiteX3" fmla="*/ 5871 w 22708"/>
                <a:gd name="connsiteY3" fmla="*/ 20468 h 22708"/>
                <a:gd name="connsiteX4" fmla="*/ 20026 w 22708"/>
                <a:gd name="connsiteY4" fmla="*/ 5707 h 22708"/>
                <a:gd name="connsiteX5" fmla="*/ 23887 w 22708"/>
                <a:gd name="connsiteY5" fmla="*/ 9340 h 22708"/>
                <a:gd name="connsiteX6" fmla="*/ 23887 w 22708"/>
                <a:gd name="connsiteY6" fmla="*/ 9340 h 22708"/>
                <a:gd name="connsiteX7" fmla="*/ 20178 w 22708"/>
                <a:gd name="connsiteY7" fmla="*/ 13125 h 22708"/>
                <a:gd name="connsiteX8" fmla="*/ 20178 w 22708"/>
                <a:gd name="connsiteY8" fmla="*/ 15017 h 22708"/>
                <a:gd name="connsiteX9" fmla="*/ 20632 w 22708"/>
                <a:gd name="connsiteY9" fmla="*/ 16304 h 22708"/>
                <a:gd name="connsiteX10" fmla="*/ 20178 w 22708"/>
                <a:gd name="connsiteY10" fmla="*/ 169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20178" y="16986"/>
                  </a:moveTo>
                  <a:cubicBezTo>
                    <a:pt x="20178" y="17591"/>
                    <a:pt x="20102" y="18197"/>
                    <a:pt x="20102" y="18878"/>
                  </a:cubicBezTo>
                  <a:cubicBezTo>
                    <a:pt x="15712" y="18348"/>
                    <a:pt x="12230" y="20619"/>
                    <a:pt x="8672" y="22663"/>
                  </a:cubicBezTo>
                  <a:cubicBezTo>
                    <a:pt x="7688" y="21906"/>
                    <a:pt x="6098" y="21376"/>
                    <a:pt x="5871" y="20468"/>
                  </a:cubicBezTo>
                  <a:cubicBezTo>
                    <a:pt x="4282" y="13806"/>
                    <a:pt x="12759" y="5101"/>
                    <a:pt x="20026" y="5707"/>
                  </a:cubicBezTo>
                  <a:cubicBezTo>
                    <a:pt x="21086" y="7145"/>
                    <a:pt x="22449" y="8281"/>
                    <a:pt x="23887" y="9340"/>
                  </a:cubicBezTo>
                  <a:lnTo>
                    <a:pt x="23887" y="9340"/>
                  </a:lnTo>
                  <a:cubicBezTo>
                    <a:pt x="25477" y="13352"/>
                    <a:pt x="20481" y="11006"/>
                    <a:pt x="20178" y="13125"/>
                  </a:cubicBezTo>
                  <a:cubicBezTo>
                    <a:pt x="20178" y="13731"/>
                    <a:pt x="20178" y="14336"/>
                    <a:pt x="20178" y="15017"/>
                  </a:cubicBezTo>
                  <a:cubicBezTo>
                    <a:pt x="20632" y="15472"/>
                    <a:pt x="20783" y="15850"/>
                    <a:pt x="20632" y="16304"/>
                  </a:cubicBezTo>
                  <a:cubicBezTo>
                    <a:pt x="20405" y="16759"/>
                    <a:pt x="20329" y="16986"/>
                    <a:pt x="20178" y="16986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3" name="任意多边形: 形状 1362"/>
            <p:cNvSpPr/>
            <p:nvPr/>
          </p:nvSpPr>
          <p:spPr>
            <a:xfrm>
              <a:off x="5866972" y="3298418"/>
              <a:ext cx="22709" cy="22709"/>
            </a:xfrm>
            <a:custGeom>
              <a:avLst/>
              <a:gdLst>
                <a:gd name="connsiteX0" fmla="*/ 5677 w 22708"/>
                <a:gd name="connsiteY0" fmla="*/ 14591 h 22708"/>
                <a:gd name="connsiteX1" fmla="*/ 6813 w 22708"/>
                <a:gd name="connsiteY1" fmla="*/ 13152 h 22708"/>
                <a:gd name="connsiteX2" fmla="*/ 10522 w 22708"/>
                <a:gd name="connsiteY2" fmla="*/ 5734 h 22708"/>
                <a:gd name="connsiteX3" fmla="*/ 17031 w 22708"/>
                <a:gd name="connsiteY3" fmla="*/ 10730 h 22708"/>
                <a:gd name="connsiteX4" fmla="*/ 18924 w 22708"/>
                <a:gd name="connsiteY4" fmla="*/ 12623 h 22708"/>
                <a:gd name="connsiteX5" fmla="*/ 20892 w 22708"/>
                <a:gd name="connsiteY5" fmla="*/ 18375 h 22708"/>
                <a:gd name="connsiteX6" fmla="*/ 20740 w 22708"/>
                <a:gd name="connsiteY6" fmla="*/ 20192 h 22708"/>
                <a:gd name="connsiteX7" fmla="*/ 20740 w 22708"/>
                <a:gd name="connsiteY7" fmla="*/ 20192 h 22708"/>
                <a:gd name="connsiteX8" fmla="*/ 12641 w 22708"/>
                <a:gd name="connsiteY8" fmla="*/ 19814 h 22708"/>
                <a:gd name="connsiteX9" fmla="*/ 5677 w 22708"/>
                <a:gd name="connsiteY9" fmla="*/ 145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5677" y="14591"/>
                  </a:moveTo>
                  <a:cubicBezTo>
                    <a:pt x="6056" y="14136"/>
                    <a:pt x="6359" y="13304"/>
                    <a:pt x="6813" y="13152"/>
                  </a:cubicBezTo>
                  <a:cubicBezTo>
                    <a:pt x="11203" y="12168"/>
                    <a:pt x="6359" y="6567"/>
                    <a:pt x="10522" y="5734"/>
                  </a:cubicBezTo>
                  <a:cubicBezTo>
                    <a:pt x="14382" y="4977"/>
                    <a:pt x="12641" y="12017"/>
                    <a:pt x="17031" y="10730"/>
                  </a:cubicBezTo>
                  <a:cubicBezTo>
                    <a:pt x="17637" y="11336"/>
                    <a:pt x="18318" y="12017"/>
                    <a:pt x="18924" y="12623"/>
                  </a:cubicBezTo>
                  <a:cubicBezTo>
                    <a:pt x="19378" y="14591"/>
                    <a:pt x="19605" y="16634"/>
                    <a:pt x="20892" y="18375"/>
                  </a:cubicBezTo>
                  <a:cubicBezTo>
                    <a:pt x="20816" y="18981"/>
                    <a:pt x="20816" y="19586"/>
                    <a:pt x="20740" y="20192"/>
                  </a:cubicBezTo>
                  <a:lnTo>
                    <a:pt x="20740" y="20192"/>
                  </a:lnTo>
                  <a:cubicBezTo>
                    <a:pt x="18016" y="19965"/>
                    <a:pt x="14988" y="18981"/>
                    <a:pt x="12641" y="19814"/>
                  </a:cubicBezTo>
                  <a:cubicBezTo>
                    <a:pt x="7267" y="21782"/>
                    <a:pt x="8251" y="16105"/>
                    <a:pt x="5677" y="1459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4" name="任意多边形: 形状 1363"/>
            <p:cNvSpPr/>
            <p:nvPr/>
          </p:nvSpPr>
          <p:spPr>
            <a:xfrm>
              <a:off x="5869848" y="3381396"/>
              <a:ext cx="22709" cy="22709"/>
            </a:xfrm>
            <a:custGeom>
              <a:avLst/>
              <a:gdLst>
                <a:gd name="connsiteX0" fmla="*/ 8554 w 22708"/>
                <a:gd name="connsiteY0" fmla="*/ 21008 h 22708"/>
                <a:gd name="connsiteX1" fmla="*/ 5677 w 22708"/>
                <a:gd name="connsiteY1" fmla="*/ 18737 h 22708"/>
                <a:gd name="connsiteX2" fmla="*/ 12414 w 22708"/>
                <a:gd name="connsiteY2" fmla="*/ 5717 h 22708"/>
                <a:gd name="connsiteX3" fmla="*/ 20135 w 22708"/>
                <a:gd name="connsiteY3" fmla="*/ 15255 h 22708"/>
                <a:gd name="connsiteX4" fmla="*/ 16653 w 22708"/>
                <a:gd name="connsiteY4" fmla="*/ 17072 h 22708"/>
                <a:gd name="connsiteX5" fmla="*/ 15063 w 22708"/>
                <a:gd name="connsiteY5" fmla="*/ 18510 h 22708"/>
                <a:gd name="connsiteX6" fmla="*/ 9689 w 22708"/>
                <a:gd name="connsiteY6" fmla="*/ 20705 h 22708"/>
                <a:gd name="connsiteX7" fmla="*/ 8554 w 22708"/>
                <a:gd name="connsiteY7" fmla="*/ 210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8554" y="21008"/>
                  </a:moveTo>
                  <a:cubicBezTo>
                    <a:pt x="7570" y="20251"/>
                    <a:pt x="6661" y="19494"/>
                    <a:pt x="5677" y="18737"/>
                  </a:cubicBezTo>
                  <a:cubicBezTo>
                    <a:pt x="9462" y="15179"/>
                    <a:pt x="5677" y="7686"/>
                    <a:pt x="12414" y="5717"/>
                  </a:cubicBezTo>
                  <a:cubicBezTo>
                    <a:pt x="19605" y="5112"/>
                    <a:pt x="18318" y="11470"/>
                    <a:pt x="20135" y="15255"/>
                  </a:cubicBezTo>
                  <a:cubicBezTo>
                    <a:pt x="19151" y="16239"/>
                    <a:pt x="17107" y="15028"/>
                    <a:pt x="16653" y="17072"/>
                  </a:cubicBezTo>
                  <a:cubicBezTo>
                    <a:pt x="16275" y="17753"/>
                    <a:pt x="15745" y="18207"/>
                    <a:pt x="15063" y="18510"/>
                  </a:cubicBezTo>
                  <a:cubicBezTo>
                    <a:pt x="13322" y="19267"/>
                    <a:pt x="11430" y="19797"/>
                    <a:pt x="9689" y="20705"/>
                  </a:cubicBezTo>
                  <a:cubicBezTo>
                    <a:pt x="9310" y="20781"/>
                    <a:pt x="8932" y="20857"/>
                    <a:pt x="8554" y="210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5" name="任意多边形: 形状 1364"/>
            <p:cNvSpPr/>
            <p:nvPr/>
          </p:nvSpPr>
          <p:spPr>
            <a:xfrm>
              <a:off x="5834650" y="3379544"/>
              <a:ext cx="22709" cy="22709"/>
            </a:xfrm>
            <a:custGeom>
              <a:avLst/>
              <a:gdLst>
                <a:gd name="connsiteX0" fmla="*/ 15139 w 22708"/>
                <a:gd name="connsiteY0" fmla="*/ 5677 h 22708"/>
                <a:gd name="connsiteX1" fmla="*/ 15896 w 22708"/>
                <a:gd name="connsiteY1" fmla="*/ 6131 h 22708"/>
                <a:gd name="connsiteX2" fmla="*/ 20892 w 22708"/>
                <a:gd name="connsiteY2" fmla="*/ 17183 h 22708"/>
                <a:gd name="connsiteX3" fmla="*/ 15896 w 22708"/>
                <a:gd name="connsiteY3" fmla="*/ 17940 h 22708"/>
                <a:gd name="connsiteX4" fmla="*/ 12792 w 22708"/>
                <a:gd name="connsiteY4" fmla="*/ 16729 h 22708"/>
                <a:gd name="connsiteX5" fmla="*/ 5677 w 22708"/>
                <a:gd name="connsiteY5" fmla="*/ 15215 h 22708"/>
                <a:gd name="connsiteX6" fmla="*/ 5677 w 22708"/>
                <a:gd name="connsiteY6" fmla="*/ 15215 h 22708"/>
                <a:gd name="connsiteX7" fmla="*/ 7570 w 22708"/>
                <a:gd name="connsiteY7" fmla="*/ 13322 h 22708"/>
                <a:gd name="connsiteX8" fmla="*/ 11505 w 22708"/>
                <a:gd name="connsiteY8" fmla="*/ 7645 h 22708"/>
                <a:gd name="connsiteX9" fmla="*/ 13171 w 22708"/>
                <a:gd name="connsiteY9" fmla="*/ 5904 h 22708"/>
                <a:gd name="connsiteX10" fmla="*/ 15139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5139" y="5677"/>
                  </a:moveTo>
                  <a:cubicBezTo>
                    <a:pt x="15366" y="5828"/>
                    <a:pt x="15669" y="5980"/>
                    <a:pt x="15896" y="6131"/>
                  </a:cubicBezTo>
                  <a:cubicBezTo>
                    <a:pt x="20135" y="8629"/>
                    <a:pt x="22406" y="12036"/>
                    <a:pt x="20892" y="17183"/>
                  </a:cubicBezTo>
                  <a:cubicBezTo>
                    <a:pt x="19378" y="18621"/>
                    <a:pt x="17712" y="18773"/>
                    <a:pt x="15896" y="17940"/>
                  </a:cubicBezTo>
                  <a:cubicBezTo>
                    <a:pt x="14306" y="19075"/>
                    <a:pt x="15820" y="13171"/>
                    <a:pt x="12792" y="16729"/>
                  </a:cubicBezTo>
                  <a:cubicBezTo>
                    <a:pt x="10143" y="19908"/>
                    <a:pt x="6661" y="22179"/>
                    <a:pt x="5677" y="15215"/>
                  </a:cubicBezTo>
                  <a:lnTo>
                    <a:pt x="5677" y="15215"/>
                  </a:lnTo>
                  <a:cubicBezTo>
                    <a:pt x="6358" y="14685"/>
                    <a:pt x="6964" y="13928"/>
                    <a:pt x="7570" y="13322"/>
                  </a:cubicBezTo>
                  <a:cubicBezTo>
                    <a:pt x="8856" y="11430"/>
                    <a:pt x="10219" y="9538"/>
                    <a:pt x="11505" y="7645"/>
                  </a:cubicBezTo>
                  <a:cubicBezTo>
                    <a:pt x="12035" y="7040"/>
                    <a:pt x="12641" y="6510"/>
                    <a:pt x="13171" y="5904"/>
                  </a:cubicBezTo>
                  <a:cubicBezTo>
                    <a:pt x="13852" y="5828"/>
                    <a:pt x="14458" y="5753"/>
                    <a:pt x="15139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6" name="任意多边形: 形状 1365"/>
            <p:cNvSpPr/>
            <p:nvPr/>
          </p:nvSpPr>
          <p:spPr>
            <a:xfrm>
              <a:off x="5855458" y="3374975"/>
              <a:ext cx="15139" cy="22709"/>
            </a:xfrm>
            <a:custGeom>
              <a:avLst/>
              <a:gdLst>
                <a:gd name="connsiteX0" fmla="*/ 5761 w 15139"/>
                <a:gd name="connsiteY0" fmla="*/ 6461 h 22708"/>
                <a:gd name="connsiteX1" fmla="*/ 13330 w 15139"/>
                <a:gd name="connsiteY1" fmla="*/ 8354 h 22708"/>
                <a:gd name="connsiteX2" fmla="*/ 15222 w 15139"/>
                <a:gd name="connsiteY2" fmla="*/ 8657 h 22708"/>
                <a:gd name="connsiteX3" fmla="*/ 14012 w 15139"/>
                <a:gd name="connsiteY3" fmla="*/ 21676 h 22708"/>
                <a:gd name="connsiteX4" fmla="*/ 10605 w 15139"/>
                <a:gd name="connsiteY4" fmla="*/ 21222 h 22708"/>
                <a:gd name="connsiteX5" fmla="*/ 5761 w 15139"/>
                <a:gd name="connsiteY5" fmla="*/ 8354 h 22708"/>
                <a:gd name="connsiteX6" fmla="*/ 5761 w 15139"/>
                <a:gd name="connsiteY6" fmla="*/ 6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61" y="6461"/>
                  </a:moveTo>
                  <a:cubicBezTo>
                    <a:pt x="9167" y="3661"/>
                    <a:pt x="10378" y="9338"/>
                    <a:pt x="13330" y="8354"/>
                  </a:cubicBezTo>
                  <a:cubicBezTo>
                    <a:pt x="13936" y="8430"/>
                    <a:pt x="14541" y="8581"/>
                    <a:pt x="15222" y="8657"/>
                  </a:cubicBezTo>
                  <a:cubicBezTo>
                    <a:pt x="13709" y="12896"/>
                    <a:pt x="12043" y="16983"/>
                    <a:pt x="14012" y="21676"/>
                  </a:cubicBezTo>
                  <a:cubicBezTo>
                    <a:pt x="14314" y="22509"/>
                    <a:pt x="10984" y="22887"/>
                    <a:pt x="10605" y="21222"/>
                  </a:cubicBezTo>
                  <a:cubicBezTo>
                    <a:pt x="9621" y="16680"/>
                    <a:pt x="5004" y="13501"/>
                    <a:pt x="5761" y="8354"/>
                  </a:cubicBezTo>
                  <a:cubicBezTo>
                    <a:pt x="5761" y="7673"/>
                    <a:pt x="5761" y="7067"/>
                    <a:pt x="5761" y="6461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7" name="任意多边形: 形状 1366"/>
            <p:cNvSpPr/>
            <p:nvPr/>
          </p:nvSpPr>
          <p:spPr>
            <a:xfrm>
              <a:off x="5877571" y="3388039"/>
              <a:ext cx="15139" cy="30278"/>
            </a:xfrm>
            <a:custGeom>
              <a:avLst/>
              <a:gdLst>
                <a:gd name="connsiteX0" fmla="*/ 8401 w 15139"/>
                <a:gd name="connsiteY0" fmla="*/ 10505 h 30278"/>
                <a:gd name="connsiteX1" fmla="*/ 6206 w 15139"/>
                <a:gd name="connsiteY1" fmla="*/ 6493 h 30278"/>
                <a:gd name="connsiteX2" fmla="*/ 12337 w 15139"/>
                <a:gd name="connsiteY2" fmla="*/ 8536 h 30278"/>
                <a:gd name="connsiteX3" fmla="*/ 13926 w 15139"/>
                <a:gd name="connsiteY3" fmla="*/ 25568 h 30278"/>
                <a:gd name="connsiteX4" fmla="*/ 12110 w 15139"/>
                <a:gd name="connsiteY4" fmla="*/ 25644 h 30278"/>
                <a:gd name="connsiteX5" fmla="*/ 7492 w 15139"/>
                <a:gd name="connsiteY5" fmla="*/ 22616 h 30278"/>
                <a:gd name="connsiteX6" fmla="*/ 8401 w 15139"/>
                <a:gd name="connsiteY6" fmla="*/ 105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8401" y="10505"/>
                  </a:moveTo>
                  <a:cubicBezTo>
                    <a:pt x="8401" y="8764"/>
                    <a:pt x="4237" y="8536"/>
                    <a:pt x="6206" y="6493"/>
                  </a:cubicBezTo>
                  <a:cubicBezTo>
                    <a:pt x="8855" y="3768"/>
                    <a:pt x="9915" y="8764"/>
                    <a:pt x="12337" y="8536"/>
                  </a:cubicBezTo>
                  <a:cubicBezTo>
                    <a:pt x="18544" y="13684"/>
                    <a:pt x="12564" y="19967"/>
                    <a:pt x="13926" y="25568"/>
                  </a:cubicBezTo>
                  <a:cubicBezTo>
                    <a:pt x="13321" y="25568"/>
                    <a:pt x="12715" y="25644"/>
                    <a:pt x="12110" y="25644"/>
                  </a:cubicBezTo>
                  <a:cubicBezTo>
                    <a:pt x="8401" y="27914"/>
                    <a:pt x="7795" y="25190"/>
                    <a:pt x="7492" y="22616"/>
                  </a:cubicBezTo>
                  <a:cubicBezTo>
                    <a:pt x="7114" y="18604"/>
                    <a:pt x="7719" y="14592"/>
                    <a:pt x="8401" y="10505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8" name="任意多边形: 形状 1367"/>
            <p:cNvSpPr/>
            <p:nvPr/>
          </p:nvSpPr>
          <p:spPr>
            <a:xfrm>
              <a:off x="5863531" y="3346188"/>
              <a:ext cx="22709" cy="15139"/>
            </a:xfrm>
            <a:custGeom>
              <a:avLst/>
              <a:gdLst>
                <a:gd name="connsiteX0" fmla="*/ 18050 w 22708"/>
                <a:gd name="connsiteY0" fmla="*/ 13600 h 15139"/>
                <a:gd name="connsiteX1" fmla="*/ 15552 w 22708"/>
                <a:gd name="connsiteY1" fmla="*/ 15643 h 15139"/>
                <a:gd name="connsiteX2" fmla="*/ 5712 w 22708"/>
                <a:gd name="connsiteY2" fmla="*/ 9361 h 15139"/>
                <a:gd name="connsiteX3" fmla="*/ 7907 w 22708"/>
                <a:gd name="connsiteY3" fmla="*/ 5727 h 15139"/>
                <a:gd name="connsiteX4" fmla="*/ 18050 w 22708"/>
                <a:gd name="connsiteY4" fmla="*/ 136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050" y="13600"/>
                  </a:moveTo>
                  <a:cubicBezTo>
                    <a:pt x="17369" y="14129"/>
                    <a:pt x="16612" y="15265"/>
                    <a:pt x="15552" y="15643"/>
                  </a:cubicBezTo>
                  <a:cubicBezTo>
                    <a:pt x="11995" y="17006"/>
                    <a:pt x="6166" y="13221"/>
                    <a:pt x="5712" y="9361"/>
                  </a:cubicBezTo>
                  <a:cubicBezTo>
                    <a:pt x="5485" y="7544"/>
                    <a:pt x="6393" y="6409"/>
                    <a:pt x="7907" y="5727"/>
                  </a:cubicBezTo>
                  <a:cubicBezTo>
                    <a:pt x="9648" y="5046"/>
                    <a:pt x="18277" y="11480"/>
                    <a:pt x="18050" y="1360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9" name="任意多边形: 形状 1368"/>
            <p:cNvSpPr/>
            <p:nvPr/>
          </p:nvSpPr>
          <p:spPr>
            <a:xfrm>
              <a:off x="5855730" y="3275387"/>
              <a:ext cx="15139" cy="15139"/>
            </a:xfrm>
            <a:custGeom>
              <a:avLst/>
              <a:gdLst>
                <a:gd name="connsiteX0" fmla="*/ 10636 w 15139"/>
                <a:gd name="connsiteY0" fmla="*/ 5677 h 15139"/>
                <a:gd name="connsiteX1" fmla="*/ 12907 w 15139"/>
                <a:gd name="connsiteY1" fmla="*/ 11884 h 15139"/>
                <a:gd name="connsiteX2" fmla="*/ 9198 w 15139"/>
                <a:gd name="connsiteY2" fmla="*/ 16199 h 15139"/>
                <a:gd name="connsiteX3" fmla="*/ 5943 w 15139"/>
                <a:gd name="connsiteY3" fmla="*/ 10673 h 15139"/>
                <a:gd name="connsiteX4" fmla="*/ 1063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36" y="5677"/>
                  </a:moveTo>
                  <a:cubicBezTo>
                    <a:pt x="13966" y="6737"/>
                    <a:pt x="12983" y="9613"/>
                    <a:pt x="12907" y="11884"/>
                  </a:cubicBezTo>
                  <a:cubicBezTo>
                    <a:pt x="12831" y="14155"/>
                    <a:pt x="11923" y="16502"/>
                    <a:pt x="9198" y="16199"/>
                  </a:cubicBezTo>
                  <a:cubicBezTo>
                    <a:pt x="6246" y="15820"/>
                    <a:pt x="5110" y="13398"/>
                    <a:pt x="5943" y="10673"/>
                  </a:cubicBezTo>
                  <a:cubicBezTo>
                    <a:pt x="6624" y="8327"/>
                    <a:pt x="7381" y="5677"/>
                    <a:pt x="10636" y="5677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0" name="任意多边形: 形状 1369"/>
            <p:cNvSpPr/>
            <p:nvPr/>
          </p:nvSpPr>
          <p:spPr>
            <a:xfrm>
              <a:off x="5877842" y="3305352"/>
              <a:ext cx="15139" cy="15139"/>
            </a:xfrm>
            <a:custGeom>
              <a:avLst/>
              <a:gdLst>
                <a:gd name="connsiteX0" fmla="*/ 10097 w 15139"/>
                <a:gd name="connsiteY0" fmla="*/ 11516 h 15139"/>
                <a:gd name="connsiteX1" fmla="*/ 8129 w 15139"/>
                <a:gd name="connsiteY1" fmla="*/ 5763 h 15139"/>
                <a:gd name="connsiteX2" fmla="*/ 15775 w 15139"/>
                <a:gd name="connsiteY2" fmla="*/ 7656 h 15139"/>
                <a:gd name="connsiteX3" fmla="*/ 15623 w 15139"/>
                <a:gd name="connsiteY3" fmla="*/ 9397 h 15139"/>
                <a:gd name="connsiteX4" fmla="*/ 11914 w 15139"/>
                <a:gd name="connsiteY4" fmla="*/ 11441 h 15139"/>
                <a:gd name="connsiteX5" fmla="*/ 10097 w 15139"/>
                <a:gd name="connsiteY5" fmla="*/ 115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97" y="11516"/>
                  </a:moveTo>
                  <a:cubicBezTo>
                    <a:pt x="5101" y="11138"/>
                    <a:pt x="4193" y="9246"/>
                    <a:pt x="8129" y="5763"/>
                  </a:cubicBezTo>
                  <a:cubicBezTo>
                    <a:pt x="10930" y="5385"/>
                    <a:pt x="13352" y="6293"/>
                    <a:pt x="15775" y="7656"/>
                  </a:cubicBezTo>
                  <a:cubicBezTo>
                    <a:pt x="15775" y="8262"/>
                    <a:pt x="15699" y="8791"/>
                    <a:pt x="15623" y="9397"/>
                  </a:cubicBezTo>
                  <a:cubicBezTo>
                    <a:pt x="14790" y="10759"/>
                    <a:pt x="12898" y="10305"/>
                    <a:pt x="11914" y="11441"/>
                  </a:cubicBezTo>
                  <a:cubicBezTo>
                    <a:pt x="11308" y="11516"/>
                    <a:pt x="10703" y="11516"/>
                    <a:pt x="10097" y="1151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1" name="任意多边形: 形状 1370"/>
            <p:cNvSpPr/>
            <p:nvPr/>
          </p:nvSpPr>
          <p:spPr>
            <a:xfrm>
              <a:off x="5895585" y="3311191"/>
              <a:ext cx="15139" cy="15139"/>
            </a:xfrm>
            <a:custGeom>
              <a:avLst/>
              <a:gdLst>
                <a:gd name="connsiteX0" fmla="*/ 11279 w 15139"/>
                <a:gd name="connsiteY0" fmla="*/ 5677 h 15139"/>
                <a:gd name="connsiteX1" fmla="*/ 11279 w 15139"/>
                <a:gd name="connsiteY1" fmla="*/ 11354 h 15139"/>
                <a:gd name="connsiteX2" fmla="*/ 5677 w 15139"/>
                <a:gd name="connsiteY2" fmla="*/ 11354 h 15139"/>
                <a:gd name="connsiteX3" fmla="*/ 1127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5677"/>
                  </a:moveTo>
                  <a:cubicBezTo>
                    <a:pt x="11279" y="7570"/>
                    <a:pt x="11279" y="9462"/>
                    <a:pt x="11279" y="11354"/>
                  </a:cubicBezTo>
                  <a:cubicBezTo>
                    <a:pt x="9386" y="11354"/>
                    <a:pt x="7494" y="11354"/>
                    <a:pt x="5677" y="11354"/>
                  </a:cubicBezTo>
                  <a:cubicBezTo>
                    <a:pt x="5677" y="7570"/>
                    <a:pt x="7570" y="5677"/>
                    <a:pt x="11279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2" name="任意多边形: 形状 1371"/>
            <p:cNvSpPr/>
            <p:nvPr/>
          </p:nvSpPr>
          <p:spPr>
            <a:xfrm>
              <a:off x="5854395" y="3311782"/>
              <a:ext cx="7570" cy="7570"/>
            </a:xfrm>
            <a:custGeom>
              <a:avLst/>
              <a:gdLst>
                <a:gd name="connsiteX0" fmla="*/ 8338 w 7569"/>
                <a:gd name="connsiteY0" fmla="*/ 7357 h 7569"/>
                <a:gd name="connsiteX1" fmla="*/ 6294 w 7569"/>
                <a:gd name="connsiteY1" fmla="*/ 8114 h 7569"/>
                <a:gd name="connsiteX2" fmla="*/ 5689 w 7569"/>
                <a:gd name="connsiteY2" fmla="*/ 6676 h 7569"/>
                <a:gd name="connsiteX3" fmla="*/ 7657 w 7569"/>
                <a:gd name="connsiteY3" fmla="*/ 5919 h 7569"/>
                <a:gd name="connsiteX4" fmla="*/ 8338 w 7569"/>
                <a:gd name="connsiteY4" fmla="*/ 73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8" y="7357"/>
                  </a:moveTo>
                  <a:cubicBezTo>
                    <a:pt x="7884" y="8266"/>
                    <a:pt x="7127" y="8644"/>
                    <a:pt x="6294" y="8114"/>
                  </a:cubicBezTo>
                  <a:cubicBezTo>
                    <a:pt x="5916" y="7887"/>
                    <a:pt x="5613" y="7055"/>
                    <a:pt x="5689" y="6676"/>
                  </a:cubicBezTo>
                  <a:cubicBezTo>
                    <a:pt x="5991" y="5768"/>
                    <a:pt x="6824" y="5390"/>
                    <a:pt x="7657" y="5919"/>
                  </a:cubicBezTo>
                  <a:cubicBezTo>
                    <a:pt x="8035" y="6071"/>
                    <a:pt x="8111" y="6828"/>
                    <a:pt x="8338" y="735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3" name="任意多边形: 形状 1372"/>
            <p:cNvSpPr/>
            <p:nvPr/>
          </p:nvSpPr>
          <p:spPr>
            <a:xfrm>
              <a:off x="5878326" y="3290451"/>
              <a:ext cx="15139" cy="7570"/>
            </a:xfrm>
            <a:custGeom>
              <a:avLst/>
              <a:gdLst>
                <a:gd name="connsiteX0" fmla="*/ 9538 w 15139"/>
                <a:gd name="connsiteY0" fmla="*/ 9310 h 7569"/>
                <a:gd name="connsiteX1" fmla="*/ 5677 w 15139"/>
                <a:gd name="connsiteY1" fmla="*/ 5677 h 7569"/>
                <a:gd name="connsiteX2" fmla="*/ 9613 w 15139"/>
                <a:gd name="connsiteY2" fmla="*/ 7342 h 7569"/>
                <a:gd name="connsiteX3" fmla="*/ 9538 w 1513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310"/>
                  </a:moveTo>
                  <a:cubicBezTo>
                    <a:pt x="7040" y="9386"/>
                    <a:pt x="5753" y="8175"/>
                    <a:pt x="5677" y="5677"/>
                  </a:cubicBezTo>
                  <a:cubicBezTo>
                    <a:pt x="6964" y="6207"/>
                    <a:pt x="8327" y="6813"/>
                    <a:pt x="9613" y="7342"/>
                  </a:cubicBezTo>
                  <a:cubicBezTo>
                    <a:pt x="9613" y="7948"/>
                    <a:pt x="9538" y="8629"/>
                    <a:pt x="9538" y="931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4" name="任意多边形: 形状 1373"/>
            <p:cNvSpPr/>
            <p:nvPr/>
          </p:nvSpPr>
          <p:spPr>
            <a:xfrm>
              <a:off x="5884079" y="330907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9386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6359" y="6131"/>
                    <a:pt x="7872" y="5828"/>
                    <a:pt x="9386" y="5677"/>
                  </a:cubicBezTo>
                  <a:cubicBezTo>
                    <a:pt x="8780" y="7570"/>
                    <a:pt x="7267" y="7797"/>
                    <a:pt x="5677" y="772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5" name="任意多边形: 形状 1374"/>
            <p:cNvSpPr/>
            <p:nvPr/>
          </p:nvSpPr>
          <p:spPr>
            <a:xfrm>
              <a:off x="5779339" y="3434657"/>
              <a:ext cx="45417" cy="45417"/>
            </a:xfrm>
            <a:custGeom>
              <a:avLst/>
              <a:gdLst>
                <a:gd name="connsiteX0" fmla="*/ 22989 w 45417"/>
                <a:gd name="connsiteY0" fmla="*/ 7714 h 45417"/>
                <a:gd name="connsiteX1" fmla="*/ 24881 w 45417"/>
                <a:gd name="connsiteY1" fmla="*/ 5822 h 45417"/>
                <a:gd name="connsiteX2" fmla="*/ 32450 w 45417"/>
                <a:gd name="connsiteY2" fmla="*/ 9607 h 45417"/>
                <a:gd name="connsiteX3" fmla="*/ 40020 w 45417"/>
                <a:gd name="connsiteY3" fmla="*/ 13467 h 45417"/>
                <a:gd name="connsiteX4" fmla="*/ 39944 w 45417"/>
                <a:gd name="connsiteY4" fmla="*/ 15436 h 45417"/>
                <a:gd name="connsiteX5" fmla="*/ 41912 w 45417"/>
                <a:gd name="connsiteY5" fmla="*/ 26638 h 45417"/>
                <a:gd name="connsiteX6" fmla="*/ 40096 w 45417"/>
                <a:gd name="connsiteY6" fmla="*/ 34359 h 45417"/>
                <a:gd name="connsiteX7" fmla="*/ 40172 w 45417"/>
                <a:gd name="connsiteY7" fmla="*/ 34284 h 45417"/>
                <a:gd name="connsiteX8" fmla="*/ 26925 w 45417"/>
                <a:gd name="connsiteY8" fmla="*/ 42080 h 45417"/>
                <a:gd name="connsiteX9" fmla="*/ 25184 w 45417"/>
                <a:gd name="connsiteY9" fmla="*/ 40112 h 45417"/>
                <a:gd name="connsiteX10" fmla="*/ 24881 w 45417"/>
                <a:gd name="connsiteY10" fmla="*/ 33754 h 45417"/>
                <a:gd name="connsiteX11" fmla="*/ 29650 w 45417"/>
                <a:gd name="connsiteY11" fmla="*/ 34435 h 45417"/>
                <a:gd name="connsiteX12" fmla="*/ 26168 w 45417"/>
                <a:gd name="connsiteY12" fmla="*/ 25503 h 45417"/>
                <a:gd name="connsiteX13" fmla="*/ 19204 w 45417"/>
                <a:gd name="connsiteY13" fmla="*/ 28455 h 45417"/>
                <a:gd name="connsiteX14" fmla="*/ 23670 w 45417"/>
                <a:gd name="connsiteY14" fmla="*/ 33300 h 45417"/>
                <a:gd name="connsiteX15" fmla="*/ 21475 w 45417"/>
                <a:gd name="connsiteY15" fmla="*/ 37311 h 45417"/>
                <a:gd name="connsiteX16" fmla="*/ 19128 w 45417"/>
                <a:gd name="connsiteY16" fmla="*/ 42080 h 45417"/>
                <a:gd name="connsiteX17" fmla="*/ 7622 w 45417"/>
                <a:gd name="connsiteY17" fmla="*/ 26790 h 45417"/>
                <a:gd name="connsiteX18" fmla="*/ 10802 w 45417"/>
                <a:gd name="connsiteY18" fmla="*/ 24746 h 45417"/>
                <a:gd name="connsiteX19" fmla="*/ 5806 w 45417"/>
                <a:gd name="connsiteY19" fmla="*/ 22778 h 45417"/>
                <a:gd name="connsiteX20" fmla="*/ 12467 w 45417"/>
                <a:gd name="connsiteY20" fmla="*/ 8926 h 45417"/>
                <a:gd name="connsiteX21" fmla="*/ 17387 w 45417"/>
                <a:gd name="connsiteY21" fmla="*/ 8547 h 45417"/>
                <a:gd name="connsiteX22" fmla="*/ 22989 w 45417"/>
                <a:gd name="connsiteY22" fmla="*/ 77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22989" y="7714"/>
                  </a:moveTo>
                  <a:cubicBezTo>
                    <a:pt x="23973" y="7412"/>
                    <a:pt x="24578" y="6806"/>
                    <a:pt x="24881" y="5822"/>
                  </a:cubicBezTo>
                  <a:cubicBezTo>
                    <a:pt x="28438" y="5065"/>
                    <a:pt x="30407" y="7412"/>
                    <a:pt x="32450" y="9607"/>
                  </a:cubicBezTo>
                  <a:cubicBezTo>
                    <a:pt x="34494" y="11802"/>
                    <a:pt x="36462" y="14149"/>
                    <a:pt x="40020" y="13467"/>
                  </a:cubicBezTo>
                  <a:cubicBezTo>
                    <a:pt x="40020" y="14149"/>
                    <a:pt x="39944" y="14754"/>
                    <a:pt x="39944" y="15436"/>
                  </a:cubicBezTo>
                  <a:cubicBezTo>
                    <a:pt x="35251" y="20129"/>
                    <a:pt x="35251" y="23989"/>
                    <a:pt x="41912" y="26638"/>
                  </a:cubicBezTo>
                  <a:cubicBezTo>
                    <a:pt x="41685" y="29288"/>
                    <a:pt x="43199" y="32391"/>
                    <a:pt x="40096" y="34359"/>
                  </a:cubicBezTo>
                  <a:lnTo>
                    <a:pt x="40172" y="34284"/>
                  </a:lnTo>
                  <a:cubicBezTo>
                    <a:pt x="37825" y="40339"/>
                    <a:pt x="31391" y="39507"/>
                    <a:pt x="26925" y="42080"/>
                  </a:cubicBezTo>
                  <a:cubicBezTo>
                    <a:pt x="26168" y="41550"/>
                    <a:pt x="25562" y="40945"/>
                    <a:pt x="25184" y="40112"/>
                  </a:cubicBezTo>
                  <a:cubicBezTo>
                    <a:pt x="24351" y="37993"/>
                    <a:pt x="23518" y="35949"/>
                    <a:pt x="24881" y="33754"/>
                  </a:cubicBezTo>
                  <a:cubicBezTo>
                    <a:pt x="26698" y="32618"/>
                    <a:pt x="28136" y="33754"/>
                    <a:pt x="29650" y="34435"/>
                  </a:cubicBezTo>
                  <a:cubicBezTo>
                    <a:pt x="28514" y="31407"/>
                    <a:pt x="30180" y="27395"/>
                    <a:pt x="26168" y="25503"/>
                  </a:cubicBezTo>
                  <a:cubicBezTo>
                    <a:pt x="22761" y="23913"/>
                    <a:pt x="19280" y="22172"/>
                    <a:pt x="19204" y="28455"/>
                  </a:cubicBezTo>
                  <a:cubicBezTo>
                    <a:pt x="19052" y="31559"/>
                    <a:pt x="22837" y="31029"/>
                    <a:pt x="23670" y="33300"/>
                  </a:cubicBezTo>
                  <a:cubicBezTo>
                    <a:pt x="23518" y="34965"/>
                    <a:pt x="22534" y="36100"/>
                    <a:pt x="21475" y="37311"/>
                  </a:cubicBezTo>
                  <a:cubicBezTo>
                    <a:pt x="20188" y="38674"/>
                    <a:pt x="20339" y="40718"/>
                    <a:pt x="19128" y="42080"/>
                  </a:cubicBezTo>
                  <a:cubicBezTo>
                    <a:pt x="10120" y="40112"/>
                    <a:pt x="8304" y="37766"/>
                    <a:pt x="7622" y="26790"/>
                  </a:cubicBezTo>
                  <a:cubicBezTo>
                    <a:pt x="8909" y="26487"/>
                    <a:pt x="11104" y="26638"/>
                    <a:pt x="10802" y="24746"/>
                  </a:cubicBezTo>
                  <a:cubicBezTo>
                    <a:pt x="10348" y="21870"/>
                    <a:pt x="7622" y="23156"/>
                    <a:pt x="5806" y="22778"/>
                  </a:cubicBezTo>
                  <a:cubicBezTo>
                    <a:pt x="4670" y="16647"/>
                    <a:pt x="11407" y="14224"/>
                    <a:pt x="12467" y="8926"/>
                  </a:cubicBezTo>
                  <a:cubicBezTo>
                    <a:pt x="12845" y="7033"/>
                    <a:pt x="15646" y="7790"/>
                    <a:pt x="17387" y="8547"/>
                  </a:cubicBezTo>
                  <a:cubicBezTo>
                    <a:pt x="19431" y="9607"/>
                    <a:pt x="21475" y="10137"/>
                    <a:pt x="22989" y="7714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6" name="任意多边形: 形状 1375"/>
            <p:cNvSpPr/>
            <p:nvPr/>
          </p:nvSpPr>
          <p:spPr>
            <a:xfrm>
              <a:off x="5830790" y="3387277"/>
              <a:ext cx="22709" cy="45417"/>
            </a:xfrm>
            <a:custGeom>
              <a:avLst/>
              <a:gdLst>
                <a:gd name="connsiteX0" fmla="*/ 9538 w 22708"/>
                <a:gd name="connsiteY0" fmla="*/ 7482 h 45417"/>
                <a:gd name="connsiteX1" fmla="*/ 19000 w 22708"/>
                <a:gd name="connsiteY1" fmla="*/ 5741 h 45417"/>
                <a:gd name="connsiteX2" fmla="*/ 19075 w 22708"/>
                <a:gd name="connsiteY2" fmla="*/ 9375 h 45417"/>
                <a:gd name="connsiteX3" fmla="*/ 19302 w 22708"/>
                <a:gd name="connsiteY3" fmla="*/ 10510 h 45417"/>
                <a:gd name="connsiteX4" fmla="*/ 21951 w 22708"/>
                <a:gd name="connsiteY4" fmla="*/ 15809 h 45417"/>
                <a:gd name="connsiteX5" fmla="*/ 20362 w 22708"/>
                <a:gd name="connsiteY5" fmla="*/ 20426 h 45417"/>
                <a:gd name="connsiteX6" fmla="*/ 18242 w 22708"/>
                <a:gd name="connsiteY6" fmla="*/ 39426 h 45417"/>
                <a:gd name="connsiteX7" fmla="*/ 17107 w 22708"/>
                <a:gd name="connsiteY7" fmla="*/ 41772 h 45417"/>
                <a:gd name="connsiteX8" fmla="*/ 11354 w 22708"/>
                <a:gd name="connsiteY8" fmla="*/ 32764 h 45417"/>
                <a:gd name="connsiteX9" fmla="*/ 5677 w 22708"/>
                <a:gd name="connsiteY9" fmla="*/ 13311 h 45417"/>
                <a:gd name="connsiteX10" fmla="*/ 9538 w 22708"/>
                <a:gd name="connsiteY10" fmla="*/ 74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45417">
                  <a:moveTo>
                    <a:pt x="9538" y="7482"/>
                  </a:moveTo>
                  <a:cubicBezTo>
                    <a:pt x="14988" y="15581"/>
                    <a:pt x="15139" y="4757"/>
                    <a:pt x="19000" y="5741"/>
                  </a:cubicBezTo>
                  <a:cubicBezTo>
                    <a:pt x="19454" y="6347"/>
                    <a:pt x="19000" y="7936"/>
                    <a:pt x="19075" y="9375"/>
                  </a:cubicBezTo>
                  <a:cubicBezTo>
                    <a:pt x="19151" y="9753"/>
                    <a:pt x="19226" y="10132"/>
                    <a:pt x="19302" y="10510"/>
                  </a:cubicBezTo>
                  <a:cubicBezTo>
                    <a:pt x="19908" y="12402"/>
                    <a:pt x="21346" y="13841"/>
                    <a:pt x="21951" y="15809"/>
                  </a:cubicBezTo>
                  <a:cubicBezTo>
                    <a:pt x="22330" y="17625"/>
                    <a:pt x="21497" y="19064"/>
                    <a:pt x="20362" y="20426"/>
                  </a:cubicBezTo>
                  <a:cubicBezTo>
                    <a:pt x="11581" y="25876"/>
                    <a:pt x="17107" y="32840"/>
                    <a:pt x="18242" y="39426"/>
                  </a:cubicBezTo>
                  <a:cubicBezTo>
                    <a:pt x="18167" y="40334"/>
                    <a:pt x="17712" y="41091"/>
                    <a:pt x="17107" y="41772"/>
                  </a:cubicBezTo>
                  <a:cubicBezTo>
                    <a:pt x="13171" y="40031"/>
                    <a:pt x="12338" y="36398"/>
                    <a:pt x="11354" y="32764"/>
                  </a:cubicBezTo>
                  <a:cubicBezTo>
                    <a:pt x="9689" y="26254"/>
                    <a:pt x="8629" y="19518"/>
                    <a:pt x="5677" y="13311"/>
                  </a:cubicBezTo>
                  <a:cubicBezTo>
                    <a:pt x="8478" y="12251"/>
                    <a:pt x="6888" y="8466"/>
                    <a:pt x="9538" y="7482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7" name="任意多边形: 形状 1376"/>
            <p:cNvSpPr/>
            <p:nvPr/>
          </p:nvSpPr>
          <p:spPr>
            <a:xfrm>
              <a:off x="5842295" y="3412639"/>
              <a:ext cx="22709" cy="30278"/>
            </a:xfrm>
            <a:custGeom>
              <a:avLst/>
              <a:gdLst>
                <a:gd name="connsiteX0" fmla="*/ 5677 w 22708"/>
                <a:gd name="connsiteY0" fmla="*/ 16335 h 30278"/>
                <a:gd name="connsiteX1" fmla="*/ 5677 w 22708"/>
                <a:gd name="connsiteY1" fmla="*/ 14442 h 30278"/>
                <a:gd name="connsiteX2" fmla="*/ 13247 w 22708"/>
                <a:gd name="connsiteY2" fmla="*/ 6873 h 30278"/>
                <a:gd name="connsiteX3" fmla="*/ 13247 w 22708"/>
                <a:gd name="connsiteY3" fmla="*/ 6873 h 30278"/>
                <a:gd name="connsiteX4" fmla="*/ 15215 w 22708"/>
                <a:gd name="connsiteY4" fmla="*/ 25797 h 30278"/>
                <a:gd name="connsiteX5" fmla="*/ 13322 w 22708"/>
                <a:gd name="connsiteY5" fmla="*/ 25872 h 30278"/>
                <a:gd name="connsiteX6" fmla="*/ 5677 w 22708"/>
                <a:gd name="connsiteY6" fmla="*/ 163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5677" y="16335"/>
                  </a:moveTo>
                  <a:cubicBezTo>
                    <a:pt x="5677" y="15729"/>
                    <a:pt x="5677" y="15048"/>
                    <a:pt x="5677" y="14442"/>
                  </a:cubicBezTo>
                  <a:cubicBezTo>
                    <a:pt x="8251" y="12020"/>
                    <a:pt x="3709" y="2331"/>
                    <a:pt x="13247" y="6873"/>
                  </a:cubicBezTo>
                  <a:lnTo>
                    <a:pt x="13247" y="6873"/>
                  </a:lnTo>
                  <a:cubicBezTo>
                    <a:pt x="20816" y="14064"/>
                    <a:pt x="21044" y="16032"/>
                    <a:pt x="15215" y="25797"/>
                  </a:cubicBezTo>
                  <a:cubicBezTo>
                    <a:pt x="14609" y="25797"/>
                    <a:pt x="13928" y="25872"/>
                    <a:pt x="13322" y="25872"/>
                  </a:cubicBezTo>
                  <a:cubicBezTo>
                    <a:pt x="13398" y="20574"/>
                    <a:pt x="8175" y="19514"/>
                    <a:pt x="5677" y="1633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8" name="任意多边形: 形状 1377"/>
            <p:cNvSpPr/>
            <p:nvPr/>
          </p:nvSpPr>
          <p:spPr>
            <a:xfrm>
              <a:off x="5772457" y="3418637"/>
              <a:ext cx="15139" cy="15139"/>
            </a:xfrm>
            <a:custGeom>
              <a:avLst/>
              <a:gdLst>
                <a:gd name="connsiteX0" fmla="*/ 16321 w 15139"/>
                <a:gd name="connsiteY0" fmla="*/ 10109 h 15139"/>
                <a:gd name="connsiteX1" fmla="*/ 9811 w 15139"/>
                <a:gd name="connsiteY1" fmla="*/ 13894 h 15139"/>
                <a:gd name="connsiteX2" fmla="*/ 5800 w 15139"/>
                <a:gd name="connsiteY2" fmla="*/ 9958 h 15139"/>
                <a:gd name="connsiteX3" fmla="*/ 11855 w 15139"/>
                <a:gd name="connsiteY3" fmla="*/ 6097 h 15139"/>
                <a:gd name="connsiteX4" fmla="*/ 16321 w 15139"/>
                <a:gd name="connsiteY4" fmla="*/ 101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321" y="10109"/>
                  </a:moveTo>
                  <a:cubicBezTo>
                    <a:pt x="15262" y="12834"/>
                    <a:pt x="12612" y="13818"/>
                    <a:pt x="9811" y="13894"/>
                  </a:cubicBezTo>
                  <a:cubicBezTo>
                    <a:pt x="7389" y="13970"/>
                    <a:pt x="5118" y="12380"/>
                    <a:pt x="5800" y="9958"/>
                  </a:cubicBezTo>
                  <a:cubicBezTo>
                    <a:pt x="6481" y="7460"/>
                    <a:pt x="8146" y="4583"/>
                    <a:pt x="11855" y="6097"/>
                  </a:cubicBezTo>
                  <a:cubicBezTo>
                    <a:pt x="13672" y="6854"/>
                    <a:pt x="16548" y="6400"/>
                    <a:pt x="16321" y="10109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9" name="任意多边形: 形状 1378"/>
            <p:cNvSpPr/>
            <p:nvPr/>
          </p:nvSpPr>
          <p:spPr>
            <a:xfrm>
              <a:off x="5791504" y="3410646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494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0"/>
                    <a:pt x="6131" y="5914"/>
                    <a:pt x="6510" y="5762"/>
                  </a:cubicBezTo>
                  <a:cubicBezTo>
                    <a:pt x="7494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494" y="8336"/>
                  </a:cubicBezTo>
                  <a:cubicBezTo>
                    <a:pt x="6661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0" name="任意多边形: 形状 1379"/>
            <p:cNvSpPr/>
            <p:nvPr/>
          </p:nvSpPr>
          <p:spPr>
            <a:xfrm>
              <a:off x="5806962" y="3444264"/>
              <a:ext cx="15139" cy="22709"/>
            </a:xfrm>
            <a:custGeom>
              <a:avLst/>
              <a:gdLst>
                <a:gd name="connsiteX0" fmla="*/ 14290 w 15139"/>
                <a:gd name="connsiteY0" fmla="*/ 16956 h 22708"/>
                <a:gd name="connsiteX1" fmla="*/ 13381 w 15139"/>
                <a:gd name="connsiteY1" fmla="*/ 16880 h 22708"/>
                <a:gd name="connsiteX2" fmla="*/ 5888 w 15139"/>
                <a:gd name="connsiteY2" fmla="*/ 16048 h 22708"/>
                <a:gd name="connsiteX3" fmla="*/ 12321 w 15139"/>
                <a:gd name="connsiteY3" fmla="*/ 5677 h 22708"/>
                <a:gd name="connsiteX4" fmla="*/ 14290 w 15139"/>
                <a:gd name="connsiteY4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4290" y="16956"/>
                  </a:moveTo>
                  <a:cubicBezTo>
                    <a:pt x="13987" y="16956"/>
                    <a:pt x="13457" y="17031"/>
                    <a:pt x="13381" y="16880"/>
                  </a:cubicBezTo>
                  <a:cubicBezTo>
                    <a:pt x="11035" y="13550"/>
                    <a:pt x="6569" y="20741"/>
                    <a:pt x="5888" y="16048"/>
                  </a:cubicBezTo>
                  <a:cubicBezTo>
                    <a:pt x="5282" y="12036"/>
                    <a:pt x="5584" y="6207"/>
                    <a:pt x="12321" y="5677"/>
                  </a:cubicBezTo>
                  <a:cubicBezTo>
                    <a:pt x="11943" y="9689"/>
                    <a:pt x="13911" y="13171"/>
                    <a:pt x="14290" y="16956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1" name="任意多边形: 形状 1380"/>
            <p:cNvSpPr/>
            <p:nvPr/>
          </p:nvSpPr>
          <p:spPr>
            <a:xfrm>
              <a:off x="5791248" y="3465232"/>
              <a:ext cx="15139" cy="22709"/>
            </a:xfrm>
            <a:custGeom>
              <a:avLst/>
              <a:gdLst>
                <a:gd name="connsiteX0" fmla="*/ 14941 w 15139"/>
                <a:gd name="connsiteY0" fmla="*/ 9537 h 22708"/>
                <a:gd name="connsiteX1" fmla="*/ 15017 w 15139"/>
                <a:gd name="connsiteY1" fmla="*/ 11506 h 22708"/>
                <a:gd name="connsiteX2" fmla="*/ 12519 w 15139"/>
                <a:gd name="connsiteY2" fmla="*/ 16199 h 22708"/>
                <a:gd name="connsiteX3" fmla="*/ 7296 w 15139"/>
                <a:gd name="connsiteY3" fmla="*/ 16577 h 22708"/>
                <a:gd name="connsiteX4" fmla="*/ 7144 w 15139"/>
                <a:gd name="connsiteY4" fmla="*/ 11581 h 22708"/>
                <a:gd name="connsiteX5" fmla="*/ 7371 w 15139"/>
                <a:gd name="connsiteY5" fmla="*/ 5677 h 22708"/>
                <a:gd name="connsiteX6" fmla="*/ 14941 w 15139"/>
                <a:gd name="connsiteY6" fmla="*/ 95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1" y="9537"/>
                  </a:moveTo>
                  <a:cubicBezTo>
                    <a:pt x="14941" y="10219"/>
                    <a:pt x="15017" y="10900"/>
                    <a:pt x="15017" y="11506"/>
                  </a:cubicBezTo>
                  <a:cubicBezTo>
                    <a:pt x="14865" y="13398"/>
                    <a:pt x="14259" y="15139"/>
                    <a:pt x="12519" y="16199"/>
                  </a:cubicBezTo>
                  <a:cubicBezTo>
                    <a:pt x="10853" y="17183"/>
                    <a:pt x="8810" y="17637"/>
                    <a:pt x="7296" y="16577"/>
                  </a:cubicBezTo>
                  <a:cubicBezTo>
                    <a:pt x="5403" y="15215"/>
                    <a:pt x="7674" y="13247"/>
                    <a:pt x="7144" y="11581"/>
                  </a:cubicBezTo>
                  <a:cubicBezTo>
                    <a:pt x="7068" y="9613"/>
                    <a:pt x="3738" y="7570"/>
                    <a:pt x="7371" y="5677"/>
                  </a:cubicBezTo>
                  <a:cubicBezTo>
                    <a:pt x="10020" y="6737"/>
                    <a:pt x="12594" y="7872"/>
                    <a:pt x="14941" y="9537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2" name="任意多边形: 形状 1381"/>
            <p:cNvSpPr/>
            <p:nvPr/>
          </p:nvSpPr>
          <p:spPr>
            <a:xfrm>
              <a:off x="5822688" y="3452122"/>
              <a:ext cx="15139" cy="7570"/>
            </a:xfrm>
            <a:custGeom>
              <a:avLst/>
              <a:gdLst>
                <a:gd name="connsiteX0" fmla="*/ 9540 w 15139"/>
                <a:gd name="connsiteY0" fmla="*/ 7508 h 7569"/>
                <a:gd name="connsiteX1" fmla="*/ 7572 w 15139"/>
                <a:gd name="connsiteY1" fmla="*/ 8719 h 7569"/>
                <a:gd name="connsiteX2" fmla="*/ 5755 w 15139"/>
                <a:gd name="connsiteY2" fmla="*/ 6222 h 7569"/>
                <a:gd name="connsiteX3" fmla="*/ 8102 w 15139"/>
                <a:gd name="connsiteY3" fmla="*/ 5692 h 7569"/>
                <a:gd name="connsiteX4" fmla="*/ 9540 w 15139"/>
                <a:gd name="connsiteY4" fmla="*/ 750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540" y="7508"/>
                  </a:moveTo>
                  <a:cubicBezTo>
                    <a:pt x="9237" y="8417"/>
                    <a:pt x="8480" y="8947"/>
                    <a:pt x="7572" y="8719"/>
                  </a:cubicBezTo>
                  <a:cubicBezTo>
                    <a:pt x="6436" y="8417"/>
                    <a:pt x="5377" y="7584"/>
                    <a:pt x="5755" y="6222"/>
                  </a:cubicBezTo>
                  <a:cubicBezTo>
                    <a:pt x="5831" y="5843"/>
                    <a:pt x="7269" y="5616"/>
                    <a:pt x="8102" y="5692"/>
                  </a:cubicBezTo>
                  <a:cubicBezTo>
                    <a:pt x="8934" y="5767"/>
                    <a:pt x="9691" y="6373"/>
                    <a:pt x="9540" y="7508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3" name="任意多边形: 形状 1382"/>
            <p:cNvSpPr/>
            <p:nvPr/>
          </p:nvSpPr>
          <p:spPr>
            <a:xfrm>
              <a:off x="5857753" y="3392867"/>
              <a:ext cx="30278" cy="60556"/>
            </a:xfrm>
            <a:custGeom>
              <a:avLst/>
              <a:gdLst>
                <a:gd name="connsiteX0" fmla="*/ 28219 w 30278"/>
                <a:gd name="connsiteY0" fmla="*/ 5677 h 60556"/>
                <a:gd name="connsiteX1" fmla="*/ 29505 w 30278"/>
                <a:gd name="connsiteY1" fmla="*/ 17561 h 60556"/>
                <a:gd name="connsiteX2" fmla="*/ 32003 w 30278"/>
                <a:gd name="connsiteY2" fmla="*/ 20816 h 60556"/>
                <a:gd name="connsiteX3" fmla="*/ 26478 w 30278"/>
                <a:gd name="connsiteY3" fmla="*/ 32171 h 60556"/>
                <a:gd name="connsiteX4" fmla="*/ 15350 w 30278"/>
                <a:gd name="connsiteY4" fmla="*/ 30581 h 60556"/>
                <a:gd name="connsiteX5" fmla="*/ 16183 w 30278"/>
                <a:gd name="connsiteY5" fmla="*/ 32019 h 60556"/>
                <a:gd name="connsiteX6" fmla="*/ 17016 w 30278"/>
                <a:gd name="connsiteY6" fmla="*/ 32019 h 60556"/>
                <a:gd name="connsiteX7" fmla="*/ 22617 w 30278"/>
                <a:gd name="connsiteY7" fmla="*/ 37999 h 60556"/>
                <a:gd name="connsiteX8" fmla="*/ 21860 w 30278"/>
                <a:gd name="connsiteY8" fmla="*/ 47083 h 60556"/>
                <a:gd name="connsiteX9" fmla="*/ 20346 w 30278"/>
                <a:gd name="connsiteY9" fmla="*/ 54425 h 60556"/>
                <a:gd name="connsiteX10" fmla="*/ 13155 w 30278"/>
                <a:gd name="connsiteY10" fmla="*/ 54955 h 60556"/>
                <a:gd name="connsiteX11" fmla="*/ 13080 w 30278"/>
                <a:gd name="connsiteY11" fmla="*/ 45493 h 60556"/>
                <a:gd name="connsiteX12" fmla="*/ 5813 w 30278"/>
                <a:gd name="connsiteY12" fmla="*/ 26191 h 60556"/>
                <a:gd name="connsiteX13" fmla="*/ 6267 w 30278"/>
                <a:gd name="connsiteY13" fmla="*/ 23617 h 60556"/>
                <a:gd name="connsiteX14" fmla="*/ 9371 w 30278"/>
                <a:gd name="connsiteY14" fmla="*/ 12187 h 60556"/>
                <a:gd name="connsiteX15" fmla="*/ 10960 w 30278"/>
                <a:gd name="connsiteY15" fmla="*/ 8251 h 60556"/>
                <a:gd name="connsiteX16" fmla="*/ 15123 w 30278"/>
                <a:gd name="connsiteY16" fmla="*/ 11279 h 60556"/>
                <a:gd name="connsiteX17" fmla="*/ 15048 w 30278"/>
                <a:gd name="connsiteY17" fmla="*/ 12490 h 60556"/>
                <a:gd name="connsiteX18" fmla="*/ 15275 w 30278"/>
                <a:gd name="connsiteY18" fmla="*/ 16729 h 60556"/>
                <a:gd name="connsiteX19" fmla="*/ 16410 w 30278"/>
                <a:gd name="connsiteY19" fmla="*/ 15669 h 60556"/>
                <a:gd name="connsiteX20" fmla="*/ 17092 w 30278"/>
                <a:gd name="connsiteY20" fmla="*/ 14912 h 60556"/>
                <a:gd name="connsiteX21" fmla="*/ 20801 w 30278"/>
                <a:gd name="connsiteY21" fmla="*/ 11203 h 60556"/>
                <a:gd name="connsiteX22" fmla="*/ 20801 w 30278"/>
                <a:gd name="connsiteY22" fmla="*/ 11203 h 60556"/>
                <a:gd name="connsiteX23" fmla="*/ 20801 w 30278"/>
                <a:gd name="connsiteY23" fmla="*/ 9310 h 60556"/>
                <a:gd name="connsiteX24" fmla="*/ 20801 w 30278"/>
                <a:gd name="connsiteY24" fmla="*/ 9310 h 60556"/>
                <a:gd name="connsiteX25" fmla="*/ 28219 w 30278"/>
                <a:gd name="connsiteY25" fmla="*/ 5677 h 60556"/>
                <a:gd name="connsiteX26" fmla="*/ 28219 w 30278"/>
                <a:gd name="connsiteY26" fmla="*/ 5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278" h="60556">
                  <a:moveTo>
                    <a:pt x="28219" y="5677"/>
                  </a:moveTo>
                  <a:cubicBezTo>
                    <a:pt x="32685" y="9083"/>
                    <a:pt x="28143" y="13549"/>
                    <a:pt x="29505" y="17561"/>
                  </a:cubicBezTo>
                  <a:cubicBezTo>
                    <a:pt x="30111" y="19378"/>
                    <a:pt x="29581" y="20892"/>
                    <a:pt x="32003" y="20816"/>
                  </a:cubicBezTo>
                  <a:cubicBezTo>
                    <a:pt x="30414" y="24752"/>
                    <a:pt x="29203" y="28764"/>
                    <a:pt x="26478" y="32171"/>
                  </a:cubicBezTo>
                  <a:cubicBezTo>
                    <a:pt x="22769" y="37015"/>
                    <a:pt x="19589" y="33911"/>
                    <a:pt x="15350" y="30581"/>
                  </a:cubicBezTo>
                  <a:cubicBezTo>
                    <a:pt x="15426" y="30657"/>
                    <a:pt x="15804" y="33230"/>
                    <a:pt x="16183" y="32019"/>
                  </a:cubicBezTo>
                  <a:cubicBezTo>
                    <a:pt x="16334" y="31641"/>
                    <a:pt x="16562" y="31641"/>
                    <a:pt x="17016" y="32019"/>
                  </a:cubicBezTo>
                  <a:cubicBezTo>
                    <a:pt x="19135" y="33760"/>
                    <a:pt x="21179" y="35577"/>
                    <a:pt x="22617" y="37999"/>
                  </a:cubicBezTo>
                  <a:cubicBezTo>
                    <a:pt x="21103" y="40875"/>
                    <a:pt x="17016" y="43146"/>
                    <a:pt x="21860" y="47083"/>
                  </a:cubicBezTo>
                  <a:cubicBezTo>
                    <a:pt x="23980" y="48823"/>
                    <a:pt x="22315" y="52078"/>
                    <a:pt x="20346" y="54425"/>
                  </a:cubicBezTo>
                  <a:cubicBezTo>
                    <a:pt x="17924" y="57301"/>
                    <a:pt x="15653" y="56544"/>
                    <a:pt x="13155" y="54955"/>
                  </a:cubicBezTo>
                  <a:cubicBezTo>
                    <a:pt x="13155" y="51776"/>
                    <a:pt x="13080" y="48672"/>
                    <a:pt x="13080" y="45493"/>
                  </a:cubicBezTo>
                  <a:cubicBezTo>
                    <a:pt x="9522" y="39513"/>
                    <a:pt x="8386" y="32549"/>
                    <a:pt x="5813" y="26191"/>
                  </a:cubicBezTo>
                  <a:cubicBezTo>
                    <a:pt x="5510" y="25434"/>
                    <a:pt x="5737" y="23920"/>
                    <a:pt x="6267" y="23617"/>
                  </a:cubicBezTo>
                  <a:cubicBezTo>
                    <a:pt x="10960" y="20740"/>
                    <a:pt x="9143" y="16199"/>
                    <a:pt x="9371" y="12187"/>
                  </a:cubicBezTo>
                  <a:cubicBezTo>
                    <a:pt x="9446" y="10673"/>
                    <a:pt x="8992" y="8705"/>
                    <a:pt x="10960" y="8251"/>
                  </a:cubicBezTo>
                  <a:cubicBezTo>
                    <a:pt x="13155" y="7721"/>
                    <a:pt x="14215" y="9613"/>
                    <a:pt x="15123" y="11279"/>
                  </a:cubicBezTo>
                  <a:cubicBezTo>
                    <a:pt x="15123" y="11657"/>
                    <a:pt x="15048" y="12111"/>
                    <a:pt x="15048" y="12490"/>
                  </a:cubicBezTo>
                  <a:cubicBezTo>
                    <a:pt x="15123" y="13928"/>
                    <a:pt x="14366" y="15442"/>
                    <a:pt x="15275" y="16729"/>
                  </a:cubicBezTo>
                  <a:cubicBezTo>
                    <a:pt x="15502" y="17031"/>
                    <a:pt x="16259" y="16350"/>
                    <a:pt x="16410" y="15669"/>
                  </a:cubicBezTo>
                  <a:cubicBezTo>
                    <a:pt x="16637" y="15442"/>
                    <a:pt x="16864" y="15139"/>
                    <a:pt x="17092" y="14912"/>
                  </a:cubicBezTo>
                  <a:cubicBezTo>
                    <a:pt x="18303" y="13701"/>
                    <a:pt x="19513" y="12490"/>
                    <a:pt x="20801" y="11203"/>
                  </a:cubicBezTo>
                  <a:lnTo>
                    <a:pt x="20801" y="11203"/>
                  </a:lnTo>
                  <a:cubicBezTo>
                    <a:pt x="20801" y="10597"/>
                    <a:pt x="20801" y="9916"/>
                    <a:pt x="20801" y="9310"/>
                  </a:cubicBezTo>
                  <a:lnTo>
                    <a:pt x="20801" y="9310"/>
                  </a:lnTo>
                  <a:cubicBezTo>
                    <a:pt x="22012" y="5980"/>
                    <a:pt x="25872" y="7494"/>
                    <a:pt x="28219" y="5677"/>
                  </a:cubicBezTo>
                  <a:lnTo>
                    <a:pt x="28219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4" name="任意多边形: 形状 1383"/>
            <p:cNvSpPr/>
            <p:nvPr/>
          </p:nvSpPr>
          <p:spPr>
            <a:xfrm>
              <a:off x="5864398" y="3418069"/>
              <a:ext cx="30278" cy="15139"/>
            </a:xfrm>
            <a:custGeom>
              <a:avLst/>
              <a:gdLst>
                <a:gd name="connsiteX0" fmla="*/ 15972 w 30278"/>
                <a:gd name="connsiteY0" fmla="*/ 12873 h 15139"/>
                <a:gd name="connsiteX1" fmla="*/ 5677 w 30278"/>
                <a:gd name="connsiteY1" fmla="*/ 6439 h 15139"/>
                <a:gd name="connsiteX2" fmla="*/ 19908 w 30278"/>
                <a:gd name="connsiteY2" fmla="*/ 7044 h 15139"/>
                <a:gd name="connsiteX3" fmla="*/ 24904 w 30278"/>
                <a:gd name="connsiteY3" fmla="*/ 10072 h 15139"/>
                <a:gd name="connsiteX4" fmla="*/ 15972 w 30278"/>
                <a:gd name="connsiteY4" fmla="*/ 12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5972" y="12873"/>
                  </a:moveTo>
                  <a:cubicBezTo>
                    <a:pt x="11051" y="12873"/>
                    <a:pt x="11127" y="5682"/>
                    <a:pt x="5677" y="6439"/>
                  </a:cubicBezTo>
                  <a:cubicBezTo>
                    <a:pt x="10900" y="3486"/>
                    <a:pt x="14988" y="10299"/>
                    <a:pt x="19908" y="7044"/>
                  </a:cubicBezTo>
                  <a:cubicBezTo>
                    <a:pt x="21421" y="7953"/>
                    <a:pt x="22935" y="8936"/>
                    <a:pt x="24904" y="10072"/>
                  </a:cubicBezTo>
                  <a:cubicBezTo>
                    <a:pt x="22406" y="13251"/>
                    <a:pt x="18621" y="11510"/>
                    <a:pt x="15972" y="12873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5" name="任意多边形: 形状 1384"/>
            <p:cNvSpPr/>
            <p:nvPr/>
          </p:nvSpPr>
          <p:spPr>
            <a:xfrm>
              <a:off x="5869843" y="3447140"/>
              <a:ext cx="15139" cy="15139"/>
            </a:xfrm>
            <a:custGeom>
              <a:avLst/>
              <a:gdLst>
                <a:gd name="connsiteX0" fmla="*/ 7347 w 15139"/>
                <a:gd name="connsiteY0" fmla="*/ 5677 h 15139"/>
                <a:gd name="connsiteX1" fmla="*/ 9845 w 15139"/>
                <a:gd name="connsiteY1" fmla="*/ 7721 h 15139"/>
                <a:gd name="connsiteX2" fmla="*/ 7953 w 15139"/>
                <a:gd name="connsiteY2" fmla="*/ 9916 h 15139"/>
                <a:gd name="connsiteX3" fmla="*/ 5682 w 15139"/>
                <a:gd name="connsiteY3" fmla="*/ 7494 h 15139"/>
                <a:gd name="connsiteX4" fmla="*/ 734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347" y="5677"/>
                  </a:moveTo>
                  <a:cubicBezTo>
                    <a:pt x="8710" y="5677"/>
                    <a:pt x="9618" y="6510"/>
                    <a:pt x="9845" y="7721"/>
                  </a:cubicBezTo>
                  <a:cubicBezTo>
                    <a:pt x="10148" y="9084"/>
                    <a:pt x="9391" y="10143"/>
                    <a:pt x="7953" y="9916"/>
                  </a:cubicBezTo>
                  <a:cubicBezTo>
                    <a:pt x="6742" y="9765"/>
                    <a:pt x="5758" y="8856"/>
                    <a:pt x="5682" y="7494"/>
                  </a:cubicBezTo>
                  <a:cubicBezTo>
                    <a:pt x="5606" y="6510"/>
                    <a:pt x="6439" y="5980"/>
                    <a:pt x="734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6" name="任意多边形: 形状 1385"/>
            <p:cNvSpPr/>
            <p:nvPr/>
          </p:nvSpPr>
          <p:spPr>
            <a:xfrm>
              <a:off x="5849864" y="3413834"/>
              <a:ext cx="15139" cy="30278"/>
            </a:xfrm>
            <a:custGeom>
              <a:avLst/>
              <a:gdLst>
                <a:gd name="connsiteX0" fmla="*/ 7645 w 15139"/>
                <a:gd name="connsiteY0" fmla="*/ 24601 h 30278"/>
                <a:gd name="connsiteX1" fmla="*/ 5677 w 15139"/>
                <a:gd name="connsiteY1" fmla="*/ 5677 h 30278"/>
                <a:gd name="connsiteX2" fmla="*/ 9462 w 15139"/>
                <a:gd name="connsiteY2" fmla="*/ 24677 h 30278"/>
                <a:gd name="connsiteX3" fmla="*/ 8554 w 15139"/>
                <a:gd name="connsiteY3" fmla="*/ 24677 h 30278"/>
                <a:gd name="connsiteX4" fmla="*/ 7645 w 15139"/>
                <a:gd name="connsiteY4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7645" y="24601"/>
                  </a:moveTo>
                  <a:cubicBezTo>
                    <a:pt x="9992" y="18016"/>
                    <a:pt x="10824" y="11506"/>
                    <a:pt x="5677" y="5677"/>
                  </a:cubicBezTo>
                  <a:cubicBezTo>
                    <a:pt x="14004" y="7948"/>
                    <a:pt x="15821" y="17107"/>
                    <a:pt x="9462" y="24677"/>
                  </a:cubicBezTo>
                  <a:lnTo>
                    <a:pt x="8554" y="24677"/>
                  </a:lnTo>
                  <a:lnTo>
                    <a:pt x="7645" y="24601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7" name="任意多边形: 形状 1386"/>
            <p:cNvSpPr/>
            <p:nvPr/>
          </p:nvSpPr>
          <p:spPr>
            <a:xfrm>
              <a:off x="5834650" y="338719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2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8" name="任意多边形: 形状 1387"/>
            <p:cNvSpPr/>
            <p:nvPr/>
          </p:nvSpPr>
          <p:spPr>
            <a:xfrm>
              <a:off x="5739728" y="2416498"/>
              <a:ext cx="30278" cy="30278"/>
            </a:xfrm>
            <a:custGeom>
              <a:avLst/>
              <a:gdLst>
                <a:gd name="connsiteX0" fmla="*/ 22709 w 30278"/>
                <a:gd name="connsiteY0" fmla="*/ 27755 h 30278"/>
                <a:gd name="connsiteX1" fmla="*/ 20740 w 30278"/>
                <a:gd name="connsiteY1" fmla="*/ 29571 h 30278"/>
                <a:gd name="connsiteX2" fmla="*/ 17107 w 30278"/>
                <a:gd name="connsiteY2" fmla="*/ 29723 h 30278"/>
                <a:gd name="connsiteX3" fmla="*/ 14307 w 30278"/>
                <a:gd name="connsiteY3" fmla="*/ 28133 h 30278"/>
                <a:gd name="connsiteX4" fmla="*/ 13474 w 30278"/>
                <a:gd name="connsiteY4" fmla="*/ 22532 h 30278"/>
                <a:gd name="connsiteX5" fmla="*/ 7645 w 30278"/>
                <a:gd name="connsiteY5" fmla="*/ 25635 h 30278"/>
                <a:gd name="connsiteX6" fmla="*/ 5677 w 30278"/>
                <a:gd name="connsiteY6" fmla="*/ 20109 h 30278"/>
                <a:gd name="connsiteX7" fmla="*/ 14761 w 30278"/>
                <a:gd name="connsiteY7" fmla="*/ 11026 h 30278"/>
                <a:gd name="connsiteX8" fmla="*/ 23617 w 30278"/>
                <a:gd name="connsiteY8" fmla="*/ 8907 h 30278"/>
                <a:gd name="connsiteX9" fmla="*/ 31111 w 30278"/>
                <a:gd name="connsiteY9" fmla="*/ 5803 h 30278"/>
                <a:gd name="connsiteX10" fmla="*/ 30354 w 30278"/>
                <a:gd name="connsiteY10" fmla="*/ 12691 h 30278"/>
                <a:gd name="connsiteX11" fmla="*/ 30354 w 30278"/>
                <a:gd name="connsiteY11" fmla="*/ 12691 h 30278"/>
                <a:gd name="connsiteX12" fmla="*/ 28386 w 30278"/>
                <a:gd name="connsiteY12" fmla="*/ 14584 h 30278"/>
                <a:gd name="connsiteX13" fmla="*/ 22709 w 30278"/>
                <a:gd name="connsiteY13" fmla="*/ 2775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2709" y="27755"/>
                  </a:moveTo>
                  <a:cubicBezTo>
                    <a:pt x="22028" y="28360"/>
                    <a:pt x="21422" y="28966"/>
                    <a:pt x="20740" y="29571"/>
                  </a:cubicBezTo>
                  <a:cubicBezTo>
                    <a:pt x="19530" y="29647"/>
                    <a:pt x="18318" y="29647"/>
                    <a:pt x="17107" y="29723"/>
                  </a:cubicBezTo>
                  <a:cubicBezTo>
                    <a:pt x="15972" y="29571"/>
                    <a:pt x="14231" y="29496"/>
                    <a:pt x="14307" y="28133"/>
                  </a:cubicBezTo>
                  <a:cubicBezTo>
                    <a:pt x="14458" y="26089"/>
                    <a:pt x="16047" y="23894"/>
                    <a:pt x="13474" y="22532"/>
                  </a:cubicBezTo>
                  <a:cubicBezTo>
                    <a:pt x="10370" y="20942"/>
                    <a:pt x="9689" y="24727"/>
                    <a:pt x="7645" y="25635"/>
                  </a:cubicBezTo>
                  <a:cubicBezTo>
                    <a:pt x="7418" y="23667"/>
                    <a:pt x="7873" y="21396"/>
                    <a:pt x="5677" y="20109"/>
                  </a:cubicBezTo>
                  <a:cubicBezTo>
                    <a:pt x="6207" y="14584"/>
                    <a:pt x="10749" y="12540"/>
                    <a:pt x="14761" y="11026"/>
                  </a:cubicBezTo>
                  <a:cubicBezTo>
                    <a:pt x="17410" y="9966"/>
                    <a:pt x="20665" y="9285"/>
                    <a:pt x="23617" y="8907"/>
                  </a:cubicBezTo>
                  <a:cubicBezTo>
                    <a:pt x="26418" y="8528"/>
                    <a:pt x="27705" y="4970"/>
                    <a:pt x="31111" y="5803"/>
                  </a:cubicBezTo>
                  <a:cubicBezTo>
                    <a:pt x="32852" y="8301"/>
                    <a:pt x="29597" y="10345"/>
                    <a:pt x="30354" y="12691"/>
                  </a:cubicBezTo>
                  <a:lnTo>
                    <a:pt x="30354" y="12691"/>
                  </a:lnTo>
                  <a:cubicBezTo>
                    <a:pt x="29597" y="13145"/>
                    <a:pt x="29067" y="13978"/>
                    <a:pt x="28386" y="14584"/>
                  </a:cubicBezTo>
                  <a:cubicBezTo>
                    <a:pt x="25661" y="18520"/>
                    <a:pt x="21422" y="21926"/>
                    <a:pt x="22709" y="27755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9" name="任意多边形: 形状 1388"/>
            <p:cNvSpPr/>
            <p:nvPr/>
          </p:nvSpPr>
          <p:spPr>
            <a:xfrm>
              <a:off x="5729943" y="2388849"/>
              <a:ext cx="37848" cy="22709"/>
            </a:xfrm>
            <a:custGeom>
              <a:avLst/>
              <a:gdLst>
                <a:gd name="connsiteX0" fmla="*/ 9633 w 37847"/>
                <a:gd name="connsiteY0" fmla="*/ 9759 h 22708"/>
                <a:gd name="connsiteX1" fmla="*/ 28633 w 37847"/>
                <a:gd name="connsiteY1" fmla="*/ 5975 h 22708"/>
                <a:gd name="connsiteX2" fmla="*/ 33629 w 37847"/>
                <a:gd name="connsiteY2" fmla="*/ 16345 h 22708"/>
                <a:gd name="connsiteX3" fmla="*/ 22729 w 37847"/>
                <a:gd name="connsiteY3" fmla="*/ 12257 h 22708"/>
                <a:gd name="connsiteX4" fmla="*/ 20988 w 37847"/>
                <a:gd name="connsiteY4" fmla="*/ 21189 h 22708"/>
                <a:gd name="connsiteX5" fmla="*/ 5697 w 37847"/>
                <a:gd name="connsiteY5" fmla="*/ 17329 h 22708"/>
                <a:gd name="connsiteX6" fmla="*/ 9633 w 37847"/>
                <a:gd name="connsiteY6" fmla="*/ 97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22708">
                  <a:moveTo>
                    <a:pt x="9633" y="9759"/>
                  </a:moveTo>
                  <a:cubicBezTo>
                    <a:pt x="15613" y="6807"/>
                    <a:pt x="21821" y="4915"/>
                    <a:pt x="28633" y="5975"/>
                  </a:cubicBezTo>
                  <a:cubicBezTo>
                    <a:pt x="30223" y="9305"/>
                    <a:pt x="31812" y="12636"/>
                    <a:pt x="33629" y="16345"/>
                  </a:cubicBezTo>
                  <a:cubicBezTo>
                    <a:pt x="28330" y="18767"/>
                    <a:pt x="24848" y="16875"/>
                    <a:pt x="22729" y="12257"/>
                  </a:cubicBezTo>
                  <a:cubicBezTo>
                    <a:pt x="19020" y="15512"/>
                    <a:pt x="25227" y="18843"/>
                    <a:pt x="20988" y="21189"/>
                  </a:cubicBezTo>
                  <a:cubicBezTo>
                    <a:pt x="15008" y="23309"/>
                    <a:pt x="9028" y="25655"/>
                    <a:pt x="5697" y="17329"/>
                  </a:cubicBezTo>
                  <a:cubicBezTo>
                    <a:pt x="5394" y="13998"/>
                    <a:pt x="8574" y="12409"/>
                    <a:pt x="9633" y="9759"/>
                  </a:cubicBezTo>
                  <a:close/>
                </a:path>
              </a:pathLst>
            </a:custGeom>
            <a:solidFill>
              <a:srgbClr val="F3D0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0" name="任意多边形: 形状 1389"/>
            <p:cNvSpPr/>
            <p:nvPr/>
          </p:nvSpPr>
          <p:spPr>
            <a:xfrm>
              <a:off x="5726755" y="2405631"/>
              <a:ext cx="30278" cy="22709"/>
            </a:xfrm>
            <a:custGeom>
              <a:avLst/>
              <a:gdLst>
                <a:gd name="connsiteX0" fmla="*/ 9036 w 30278"/>
                <a:gd name="connsiteY0" fmla="*/ 19622 h 22708"/>
                <a:gd name="connsiteX1" fmla="*/ 7219 w 30278"/>
                <a:gd name="connsiteY1" fmla="*/ 19547 h 22708"/>
                <a:gd name="connsiteX2" fmla="*/ 6993 w 30278"/>
                <a:gd name="connsiteY2" fmla="*/ 6224 h 22708"/>
                <a:gd name="connsiteX3" fmla="*/ 24251 w 30278"/>
                <a:gd name="connsiteY3" fmla="*/ 6224 h 22708"/>
                <a:gd name="connsiteX4" fmla="*/ 28641 w 30278"/>
                <a:gd name="connsiteY4" fmla="*/ 11296 h 22708"/>
                <a:gd name="connsiteX5" fmla="*/ 21677 w 30278"/>
                <a:gd name="connsiteY5" fmla="*/ 13415 h 22708"/>
                <a:gd name="connsiteX6" fmla="*/ 9036 w 30278"/>
                <a:gd name="connsiteY6" fmla="*/ 13869 h 22708"/>
                <a:gd name="connsiteX7" fmla="*/ 9036 w 30278"/>
                <a:gd name="connsiteY7" fmla="*/ 13869 h 22708"/>
                <a:gd name="connsiteX8" fmla="*/ 9036 w 30278"/>
                <a:gd name="connsiteY8" fmla="*/ 196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9036" y="19622"/>
                  </a:moveTo>
                  <a:cubicBezTo>
                    <a:pt x="8431" y="19622"/>
                    <a:pt x="7825" y="19622"/>
                    <a:pt x="7219" y="19547"/>
                  </a:cubicBezTo>
                  <a:cubicBezTo>
                    <a:pt x="6008" y="15156"/>
                    <a:pt x="4570" y="10766"/>
                    <a:pt x="6993" y="6224"/>
                  </a:cubicBezTo>
                  <a:cubicBezTo>
                    <a:pt x="12745" y="9025"/>
                    <a:pt x="18498" y="4105"/>
                    <a:pt x="24251" y="6224"/>
                  </a:cubicBezTo>
                  <a:cubicBezTo>
                    <a:pt x="23646" y="9631"/>
                    <a:pt x="27203" y="9555"/>
                    <a:pt x="28641" y="11296"/>
                  </a:cubicBezTo>
                  <a:cubicBezTo>
                    <a:pt x="26371" y="12431"/>
                    <a:pt x="22964" y="11220"/>
                    <a:pt x="21677" y="13415"/>
                  </a:cubicBezTo>
                  <a:cubicBezTo>
                    <a:pt x="17439" y="20682"/>
                    <a:pt x="13275" y="15459"/>
                    <a:pt x="9036" y="13869"/>
                  </a:cubicBezTo>
                  <a:lnTo>
                    <a:pt x="9036" y="13869"/>
                  </a:lnTo>
                  <a:cubicBezTo>
                    <a:pt x="9036" y="15837"/>
                    <a:pt x="9036" y="17730"/>
                    <a:pt x="9036" y="19622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1" name="任意多边形: 形状 1390"/>
            <p:cNvSpPr/>
            <p:nvPr/>
          </p:nvSpPr>
          <p:spPr>
            <a:xfrm>
              <a:off x="5716941" y="2399814"/>
              <a:ext cx="37848" cy="15139"/>
            </a:xfrm>
            <a:custGeom>
              <a:avLst/>
              <a:gdLst>
                <a:gd name="connsiteX0" fmla="*/ 34065 w 37847"/>
                <a:gd name="connsiteY0" fmla="*/ 12117 h 15139"/>
                <a:gd name="connsiteX1" fmla="*/ 28918 w 37847"/>
                <a:gd name="connsiteY1" fmla="*/ 13403 h 15139"/>
                <a:gd name="connsiteX2" fmla="*/ 16807 w 37847"/>
                <a:gd name="connsiteY2" fmla="*/ 12117 h 15139"/>
                <a:gd name="connsiteX3" fmla="*/ 9918 w 37847"/>
                <a:gd name="connsiteY3" fmla="*/ 10300 h 15139"/>
                <a:gd name="connsiteX4" fmla="*/ 5680 w 37847"/>
                <a:gd name="connsiteY4" fmla="*/ 6591 h 15139"/>
                <a:gd name="connsiteX5" fmla="*/ 18699 w 37847"/>
                <a:gd name="connsiteY5" fmla="*/ 6364 h 15139"/>
                <a:gd name="connsiteX6" fmla="*/ 33990 w 37847"/>
                <a:gd name="connsiteY6" fmla="*/ 10224 h 15139"/>
                <a:gd name="connsiteX7" fmla="*/ 34065 w 37847"/>
                <a:gd name="connsiteY7" fmla="*/ 12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15139">
                  <a:moveTo>
                    <a:pt x="34065" y="12117"/>
                  </a:moveTo>
                  <a:cubicBezTo>
                    <a:pt x="32249" y="12268"/>
                    <a:pt x="30281" y="11814"/>
                    <a:pt x="28918" y="13403"/>
                  </a:cubicBezTo>
                  <a:cubicBezTo>
                    <a:pt x="24225" y="18551"/>
                    <a:pt x="20516" y="15826"/>
                    <a:pt x="16807" y="12117"/>
                  </a:cubicBezTo>
                  <a:cubicBezTo>
                    <a:pt x="15066" y="9316"/>
                    <a:pt x="12341" y="10451"/>
                    <a:pt x="9918" y="10300"/>
                  </a:cubicBezTo>
                  <a:cubicBezTo>
                    <a:pt x="7345" y="10224"/>
                    <a:pt x="5604" y="9543"/>
                    <a:pt x="5680" y="6591"/>
                  </a:cubicBezTo>
                  <a:cubicBezTo>
                    <a:pt x="9994" y="4093"/>
                    <a:pt x="14385" y="7650"/>
                    <a:pt x="18699" y="6364"/>
                  </a:cubicBezTo>
                  <a:cubicBezTo>
                    <a:pt x="22711" y="12041"/>
                    <a:pt x="29070" y="8407"/>
                    <a:pt x="33990" y="10224"/>
                  </a:cubicBezTo>
                  <a:cubicBezTo>
                    <a:pt x="34065" y="10830"/>
                    <a:pt x="34065" y="11511"/>
                    <a:pt x="34065" y="12117"/>
                  </a:cubicBezTo>
                  <a:close/>
                </a:path>
              </a:pathLst>
            </a:custGeom>
            <a:solidFill>
              <a:srgbClr val="F0C4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2" name="任意多边形: 形状 1391"/>
            <p:cNvSpPr/>
            <p:nvPr/>
          </p:nvSpPr>
          <p:spPr>
            <a:xfrm>
              <a:off x="5634966" y="2455375"/>
              <a:ext cx="22709" cy="22709"/>
            </a:xfrm>
            <a:custGeom>
              <a:avLst/>
              <a:gdLst>
                <a:gd name="connsiteX0" fmla="*/ 7645 w 22708"/>
                <a:gd name="connsiteY0" fmla="*/ 11737 h 22708"/>
                <a:gd name="connsiteX1" fmla="*/ 5677 w 22708"/>
                <a:gd name="connsiteY1" fmla="*/ 7877 h 22708"/>
                <a:gd name="connsiteX2" fmla="*/ 17107 w 22708"/>
                <a:gd name="connsiteY2" fmla="*/ 9012 h 22708"/>
                <a:gd name="connsiteX3" fmla="*/ 15214 w 22708"/>
                <a:gd name="connsiteY3" fmla="*/ 21124 h 22708"/>
                <a:gd name="connsiteX4" fmla="*/ 12793 w 22708"/>
                <a:gd name="connsiteY4" fmla="*/ 16885 h 22708"/>
                <a:gd name="connsiteX5" fmla="*/ 5752 w 22708"/>
                <a:gd name="connsiteY5" fmla="*/ 13781 h 22708"/>
                <a:gd name="connsiteX6" fmla="*/ 7645 w 22708"/>
                <a:gd name="connsiteY6" fmla="*/ 117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645" y="11737"/>
                  </a:moveTo>
                  <a:cubicBezTo>
                    <a:pt x="8705" y="9542"/>
                    <a:pt x="9310" y="7650"/>
                    <a:pt x="5677" y="7877"/>
                  </a:cubicBezTo>
                  <a:cubicBezTo>
                    <a:pt x="9840" y="4471"/>
                    <a:pt x="13852" y="5152"/>
                    <a:pt x="17107" y="9012"/>
                  </a:cubicBezTo>
                  <a:cubicBezTo>
                    <a:pt x="20967" y="13554"/>
                    <a:pt x="18848" y="17566"/>
                    <a:pt x="15214" y="21124"/>
                  </a:cubicBezTo>
                  <a:cubicBezTo>
                    <a:pt x="14685" y="19534"/>
                    <a:pt x="16804" y="16355"/>
                    <a:pt x="12793" y="16885"/>
                  </a:cubicBezTo>
                  <a:cubicBezTo>
                    <a:pt x="9765" y="17263"/>
                    <a:pt x="7645" y="15901"/>
                    <a:pt x="5752" y="13781"/>
                  </a:cubicBezTo>
                  <a:cubicBezTo>
                    <a:pt x="5828" y="12494"/>
                    <a:pt x="6812" y="12191"/>
                    <a:pt x="7645" y="1173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3" name="任意多边形: 形状 1392"/>
            <p:cNvSpPr/>
            <p:nvPr/>
          </p:nvSpPr>
          <p:spPr>
            <a:xfrm>
              <a:off x="5636953" y="2486820"/>
              <a:ext cx="15139" cy="15139"/>
            </a:xfrm>
            <a:custGeom>
              <a:avLst/>
              <a:gdLst>
                <a:gd name="connsiteX0" fmla="*/ 7626 w 15139"/>
                <a:gd name="connsiteY0" fmla="*/ 14431 h 15139"/>
                <a:gd name="connsiteX1" fmla="*/ 5733 w 15139"/>
                <a:gd name="connsiteY1" fmla="*/ 10647 h 15139"/>
                <a:gd name="connsiteX2" fmla="*/ 7247 w 15139"/>
                <a:gd name="connsiteY2" fmla="*/ 5802 h 15139"/>
                <a:gd name="connsiteX3" fmla="*/ 10351 w 15139"/>
                <a:gd name="connsiteY3" fmla="*/ 8603 h 15139"/>
                <a:gd name="connsiteX4" fmla="*/ 13303 w 15139"/>
                <a:gd name="connsiteY4" fmla="*/ 14431 h 15139"/>
                <a:gd name="connsiteX5" fmla="*/ 7626 w 15139"/>
                <a:gd name="connsiteY5" fmla="*/ 14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26" y="14431"/>
                  </a:moveTo>
                  <a:cubicBezTo>
                    <a:pt x="7626" y="12842"/>
                    <a:pt x="7474" y="11328"/>
                    <a:pt x="5733" y="10647"/>
                  </a:cubicBezTo>
                  <a:cubicBezTo>
                    <a:pt x="5885" y="8906"/>
                    <a:pt x="4976" y="6559"/>
                    <a:pt x="7247" y="5802"/>
                  </a:cubicBezTo>
                  <a:cubicBezTo>
                    <a:pt x="9215" y="5121"/>
                    <a:pt x="9594" y="7392"/>
                    <a:pt x="10351" y="8603"/>
                  </a:cubicBezTo>
                  <a:cubicBezTo>
                    <a:pt x="11410" y="10495"/>
                    <a:pt x="12319" y="12463"/>
                    <a:pt x="13303" y="14431"/>
                  </a:cubicBezTo>
                  <a:cubicBezTo>
                    <a:pt x="11410" y="14431"/>
                    <a:pt x="9518" y="14431"/>
                    <a:pt x="7626" y="14431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4" name="任意多边形: 形状 1393"/>
            <p:cNvSpPr/>
            <p:nvPr/>
          </p:nvSpPr>
          <p:spPr>
            <a:xfrm>
              <a:off x="5618009" y="2449930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7570 w 15139"/>
                <a:gd name="connsiteY1" fmla="*/ 9538 h 15139"/>
                <a:gd name="connsiteX2" fmla="*/ 5677 w 15139"/>
                <a:gd name="connsiteY2" fmla="*/ 5828 h 15139"/>
                <a:gd name="connsiteX3" fmla="*/ 1135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0673" y="7570"/>
                    <a:pt x="9387" y="8781"/>
                    <a:pt x="7570" y="9538"/>
                  </a:cubicBezTo>
                  <a:cubicBezTo>
                    <a:pt x="6964" y="8327"/>
                    <a:pt x="6359" y="7040"/>
                    <a:pt x="5677" y="5828"/>
                  </a:cubicBezTo>
                  <a:cubicBezTo>
                    <a:pt x="7570" y="5828"/>
                    <a:pt x="9462" y="5753"/>
                    <a:pt x="11354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5" name="任意多边形: 形状 1394"/>
            <p:cNvSpPr/>
            <p:nvPr/>
          </p:nvSpPr>
          <p:spPr>
            <a:xfrm>
              <a:off x="5629591" y="2460225"/>
              <a:ext cx="15139" cy="15139"/>
            </a:xfrm>
            <a:custGeom>
              <a:avLst/>
              <a:gdLst>
                <a:gd name="connsiteX0" fmla="*/ 13019 w 15139"/>
                <a:gd name="connsiteY0" fmla="*/ 6887 h 15139"/>
                <a:gd name="connsiteX1" fmla="*/ 11203 w 15139"/>
                <a:gd name="connsiteY1" fmla="*/ 8855 h 15139"/>
                <a:gd name="connsiteX2" fmla="*/ 5677 w 15139"/>
                <a:gd name="connsiteY2" fmla="*/ 12413 h 15139"/>
                <a:gd name="connsiteX3" fmla="*/ 13019 w 15139"/>
                <a:gd name="connsiteY3" fmla="*/ 68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19" y="6887"/>
                  </a:moveTo>
                  <a:cubicBezTo>
                    <a:pt x="12414" y="7568"/>
                    <a:pt x="11808" y="8174"/>
                    <a:pt x="11203" y="8855"/>
                  </a:cubicBezTo>
                  <a:cubicBezTo>
                    <a:pt x="9386" y="9991"/>
                    <a:pt x="7570" y="11126"/>
                    <a:pt x="5677" y="12413"/>
                  </a:cubicBezTo>
                  <a:cubicBezTo>
                    <a:pt x="7040" y="4768"/>
                    <a:pt x="7040" y="4768"/>
                    <a:pt x="13019" y="6887"/>
                  </a:cubicBez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6" name="任意多边形: 形状 1395"/>
            <p:cNvSpPr/>
            <p:nvPr/>
          </p:nvSpPr>
          <p:spPr>
            <a:xfrm>
              <a:off x="5617451" y="2453790"/>
              <a:ext cx="7570" cy="15139"/>
            </a:xfrm>
            <a:custGeom>
              <a:avLst/>
              <a:gdLst>
                <a:gd name="connsiteX0" fmla="*/ 7826 w 7569"/>
                <a:gd name="connsiteY0" fmla="*/ 5677 h 15139"/>
                <a:gd name="connsiteX1" fmla="*/ 7826 w 7569"/>
                <a:gd name="connsiteY1" fmla="*/ 13852 h 15139"/>
                <a:gd name="connsiteX2" fmla="*/ 782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826" y="5677"/>
                  </a:moveTo>
                  <a:cubicBezTo>
                    <a:pt x="7826" y="7797"/>
                    <a:pt x="7826" y="9840"/>
                    <a:pt x="7826" y="13852"/>
                  </a:cubicBezTo>
                  <a:cubicBezTo>
                    <a:pt x="3965" y="9537"/>
                    <a:pt x="6160" y="7645"/>
                    <a:pt x="7826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7" name="任意多边形: 形状 1396"/>
            <p:cNvSpPr/>
            <p:nvPr/>
          </p:nvSpPr>
          <p:spPr>
            <a:xfrm>
              <a:off x="5593106" y="2553513"/>
              <a:ext cx="15139" cy="15139"/>
            </a:xfrm>
            <a:custGeom>
              <a:avLst/>
              <a:gdLst>
                <a:gd name="connsiteX0" fmla="*/ 15139 w 15139"/>
                <a:gd name="connsiteY0" fmla="*/ 14199 h 15139"/>
                <a:gd name="connsiteX1" fmla="*/ 5677 w 15139"/>
                <a:gd name="connsiteY1" fmla="*/ 8522 h 15139"/>
                <a:gd name="connsiteX2" fmla="*/ 13549 w 15139"/>
                <a:gd name="connsiteY2" fmla="*/ 10338 h 15139"/>
                <a:gd name="connsiteX3" fmla="*/ 15139 w 15139"/>
                <a:gd name="connsiteY3" fmla="*/ 12458 h 15139"/>
                <a:gd name="connsiteX4" fmla="*/ 15139 w 15139"/>
                <a:gd name="connsiteY4" fmla="*/ 141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139" y="14199"/>
                  </a:moveTo>
                  <a:cubicBezTo>
                    <a:pt x="10749" y="14426"/>
                    <a:pt x="6131" y="14880"/>
                    <a:pt x="5677" y="8522"/>
                  </a:cubicBezTo>
                  <a:cubicBezTo>
                    <a:pt x="9916" y="2087"/>
                    <a:pt x="11279" y="8295"/>
                    <a:pt x="13549" y="10338"/>
                  </a:cubicBezTo>
                  <a:cubicBezTo>
                    <a:pt x="14003" y="11095"/>
                    <a:pt x="14533" y="11776"/>
                    <a:pt x="15139" y="12458"/>
                  </a:cubicBezTo>
                  <a:cubicBezTo>
                    <a:pt x="15215" y="13063"/>
                    <a:pt x="15215" y="13669"/>
                    <a:pt x="15139" y="14199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8" name="任意多边形: 形状 1397"/>
            <p:cNvSpPr/>
            <p:nvPr/>
          </p:nvSpPr>
          <p:spPr>
            <a:xfrm>
              <a:off x="5604687" y="2566122"/>
              <a:ext cx="15139" cy="15139"/>
            </a:xfrm>
            <a:custGeom>
              <a:avLst/>
              <a:gdLst>
                <a:gd name="connsiteX0" fmla="*/ 11204 w 15139"/>
                <a:gd name="connsiteY0" fmla="*/ 5677 h 15139"/>
                <a:gd name="connsiteX1" fmla="*/ 13172 w 15139"/>
                <a:gd name="connsiteY1" fmla="*/ 9386 h 15139"/>
                <a:gd name="connsiteX2" fmla="*/ 5678 w 15139"/>
                <a:gd name="connsiteY2" fmla="*/ 13095 h 15139"/>
                <a:gd name="connsiteX3" fmla="*/ 1120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04" y="5677"/>
                  </a:moveTo>
                  <a:cubicBezTo>
                    <a:pt x="11279" y="7191"/>
                    <a:pt x="11506" y="8629"/>
                    <a:pt x="13172" y="9386"/>
                  </a:cubicBezTo>
                  <a:cubicBezTo>
                    <a:pt x="13399" y="16123"/>
                    <a:pt x="8933" y="13398"/>
                    <a:pt x="5678" y="13095"/>
                  </a:cubicBezTo>
                  <a:cubicBezTo>
                    <a:pt x="5602" y="9159"/>
                    <a:pt x="10901" y="9310"/>
                    <a:pt x="11204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9" name="任意多边形: 形状 1398"/>
            <p:cNvSpPr/>
            <p:nvPr/>
          </p:nvSpPr>
          <p:spPr>
            <a:xfrm>
              <a:off x="5600978" y="2558174"/>
              <a:ext cx="7570" cy="7570"/>
            </a:xfrm>
            <a:custGeom>
              <a:avLst/>
              <a:gdLst>
                <a:gd name="connsiteX0" fmla="*/ 7267 w 7569"/>
                <a:gd name="connsiteY0" fmla="*/ 7797 h 7569"/>
                <a:gd name="connsiteX1" fmla="*/ 5677 w 7569"/>
                <a:gd name="connsiteY1" fmla="*/ 5677 h 7569"/>
                <a:gd name="connsiteX2" fmla="*/ 726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7797"/>
                  </a:moveTo>
                  <a:cubicBezTo>
                    <a:pt x="6283" y="7418"/>
                    <a:pt x="5753" y="6737"/>
                    <a:pt x="5677" y="5677"/>
                  </a:cubicBezTo>
                  <a:cubicBezTo>
                    <a:pt x="6661" y="6131"/>
                    <a:pt x="7267" y="6737"/>
                    <a:pt x="7267" y="779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0" name="任意多边形: 形状 1399"/>
            <p:cNvSpPr/>
            <p:nvPr/>
          </p:nvSpPr>
          <p:spPr>
            <a:xfrm>
              <a:off x="5762436" y="24233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645" y="5677"/>
                  </a:cubicBezTo>
                  <a:cubicBezTo>
                    <a:pt x="7343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1" name="任意多边形: 形状 1400"/>
            <p:cNvSpPr/>
            <p:nvPr/>
          </p:nvSpPr>
          <p:spPr>
            <a:xfrm>
              <a:off x="5654116" y="2427075"/>
              <a:ext cx="22709" cy="22709"/>
            </a:xfrm>
            <a:custGeom>
              <a:avLst/>
              <a:gdLst>
                <a:gd name="connsiteX0" fmla="*/ 7570 w 22708"/>
                <a:gd name="connsiteY0" fmla="*/ 19070 h 22708"/>
                <a:gd name="connsiteX1" fmla="*/ 5677 w 22708"/>
                <a:gd name="connsiteY1" fmla="*/ 17178 h 22708"/>
                <a:gd name="connsiteX2" fmla="*/ 5753 w 22708"/>
                <a:gd name="connsiteY2" fmla="*/ 9684 h 22708"/>
                <a:gd name="connsiteX3" fmla="*/ 7570 w 22708"/>
                <a:gd name="connsiteY3" fmla="*/ 7716 h 22708"/>
                <a:gd name="connsiteX4" fmla="*/ 11808 w 22708"/>
                <a:gd name="connsiteY4" fmla="*/ 5975 h 22708"/>
                <a:gd name="connsiteX5" fmla="*/ 21119 w 22708"/>
                <a:gd name="connsiteY5" fmla="*/ 8549 h 22708"/>
                <a:gd name="connsiteX6" fmla="*/ 18545 w 22708"/>
                <a:gd name="connsiteY6" fmla="*/ 16800 h 22708"/>
                <a:gd name="connsiteX7" fmla="*/ 17031 w 22708"/>
                <a:gd name="connsiteY7" fmla="*/ 19070 h 22708"/>
                <a:gd name="connsiteX8" fmla="*/ 7570 w 22708"/>
                <a:gd name="connsiteY8" fmla="*/ 190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7570" y="19070"/>
                  </a:moveTo>
                  <a:cubicBezTo>
                    <a:pt x="6964" y="18465"/>
                    <a:pt x="6283" y="17783"/>
                    <a:pt x="5677" y="17178"/>
                  </a:cubicBezTo>
                  <a:cubicBezTo>
                    <a:pt x="7494" y="14680"/>
                    <a:pt x="7418" y="12182"/>
                    <a:pt x="5753" y="9684"/>
                  </a:cubicBezTo>
                  <a:cubicBezTo>
                    <a:pt x="6359" y="9003"/>
                    <a:pt x="6964" y="8397"/>
                    <a:pt x="7570" y="7716"/>
                  </a:cubicBezTo>
                  <a:cubicBezTo>
                    <a:pt x="9008" y="7111"/>
                    <a:pt x="10370" y="6202"/>
                    <a:pt x="11808" y="5975"/>
                  </a:cubicBezTo>
                  <a:cubicBezTo>
                    <a:pt x="15291" y="5369"/>
                    <a:pt x="19378" y="5445"/>
                    <a:pt x="21119" y="8549"/>
                  </a:cubicBezTo>
                  <a:cubicBezTo>
                    <a:pt x="22557" y="11047"/>
                    <a:pt x="20816" y="14453"/>
                    <a:pt x="18545" y="16800"/>
                  </a:cubicBezTo>
                  <a:cubicBezTo>
                    <a:pt x="17940" y="17481"/>
                    <a:pt x="17486" y="18313"/>
                    <a:pt x="17031" y="19070"/>
                  </a:cubicBezTo>
                  <a:cubicBezTo>
                    <a:pt x="13852" y="18843"/>
                    <a:pt x="10673" y="16270"/>
                    <a:pt x="7570" y="190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2" name="任意多边形: 形状 1401"/>
            <p:cNvSpPr/>
            <p:nvPr/>
          </p:nvSpPr>
          <p:spPr>
            <a:xfrm>
              <a:off x="5637238" y="2535541"/>
              <a:ext cx="15139" cy="15139"/>
            </a:xfrm>
            <a:custGeom>
              <a:avLst/>
              <a:gdLst>
                <a:gd name="connsiteX0" fmla="*/ 13018 w 15139"/>
                <a:gd name="connsiteY0" fmla="*/ 5677 h 15139"/>
                <a:gd name="connsiteX1" fmla="*/ 14910 w 15139"/>
                <a:gd name="connsiteY1" fmla="*/ 15139 h 15139"/>
                <a:gd name="connsiteX2" fmla="*/ 11201 w 15139"/>
                <a:gd name="connsiteY2" fmla="*/ 15063 h 15139"/>
                <a:gd name="connsiteX3" fmla="*/ 5751 w 15139"/>
                <a:gd name="connsiteY3" fmla="*/ 11051 h 15139"/>
                <a:gd name="connsiteX4" fmla="*/ 10368 w 15139"/>
                <a:gd name="connsiteY4" fmla="*/ 6131 h 15139"/>
                <a:gd name="connsiteX5" fmla="*/ 13018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018" y="5677"/>
                  </a:moveTo>
                  <a:cubicBezTo>
                    <a:pt x="14910" y="8554"/>
                    <a:pt x="15213" y="11808"/>
                    <a:pt x="14910" y="15139"/>
                  </a:cubicBezTo>
                  <a:cubicBezTo>
                    <a:pt x="13699" y="15139"/>
                    <a:pt x="12412" y="15139"/>
                    <a:pt x="11201" y="15063"/>
                  </a:cubicBezTo>
                  <a:cubicBezTo>
                    <a:pt x="8476" y="14988"/>
                    <a:pt x="6281" y="14004"/>
                    <a:pt x="5751" y="11051"/>
                  </a:cubicBezTo>
                  <a:cubicBezTo>
                    <a:pt x="5145" y="7570"/>
                    <a:pt x="8400" y="7342"/>
                    <a:pt x="10368" y="6131"/>
                  </a:cubicBezTo>
                  <a:cubicBezTo>
                    <a:pt x="11049" y="5753"/>
                    <a:pt x="12109" y="5828"/>
                    <a:pt x="13018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3" name="任意多边形: 形状 1402"/>
            <p:cNvSpPr/>
            <p:nvPr/>
          </p:nvSpPr>
          <p:spPr>
            <a:xfrm>
              <a:off x="5654609" y="2562782"/>
              <a:ext cx="7570" cy="7570"/>
            </a:xfrm>
            <a:custGeom>
              <a:avLst/>
              <a:gdLst>
                <a:gd name="connsiteX0" fmla="*/ 8288 w 7569"/>
                <a:gd name="connsiteY0" fmla="*/ 6898 h 7569"/>
                <a:gd name="connsiteX1" fmla="*/ 7152 w 7569"/>
                <a:gd name="connsiteY1" fmla="*/ 8109 h 7569"/>
                <a:gd name="connsiteX2" fmla="*/ 5790 w 7569"/>
                <a:gd name="connsiteY2" fmla="*/ 6368 h 7569"/>
                <a:gd name="connsiteX3" fmla="*/ 7304 w 7569"/>
                <a:gd name="connsiteY3" fmla="*/ 5687 h 7569"/>
                <a:gd name="connsiteX4" fmla="*/ 8288 w 7569"/>
                <a:gd name="connsiteY4" fmla="*/ 68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88" y="6898"/>
                  </a:moveTo>
                  <a:cubicBezTo>
                    <a:pt x="7909" y="7276"/>
                    <a:pt x="7531" y="8033"/>
                    <a:pt x="7152" y="8109"/>
                  </a:cubicBezTo>
                  <a:cubicBezTo>
                    <a:pt x="6017" y="8185"/>
                    <a:pt x="5411" y="7428"/>
                    <a:pt x="5790" y="6368"/>
                  </a:cubicBezTo>
                  <a:cubicBezTo>
                    <a:pt x="5941" y="5990"/>
                    <a:pt x="6850" y="5611"/>
                    <a:pt x="7304" y="5687"/>
                  </a:cubicBezTo>
                  <a:cubicBezTo>
                    <a:pt x="7758" y="5763"/>
                    <a:pt x="7985" y="6519"/>
                    <a:pt x="8288" y="689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4" name="任意多边形: 形状 1403"/>
            <p:cNvSpPr/>
            <p:nvPr/>
          </p:nvSpPr>
          <p:spPr>
            <a:xfrm>
              <a:off x="5720652" y="239103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008 w 7569"/>
                <a:gd name="connsiteY1" fmla="*/ 7570 h 7569"/>
                <a:gd name="connsiteX2" fmla="*/ 8554 w 7569"/>
                <a:gd name="connsiteY2" fmla="*/ 8251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828"/>
                    <a:pt x="8705" y="5601"/>
                    <a:pt x="9008" y="7570"/>
                  </a:cubicBezTo>
                  <a:cubicBezTo>
                    <a:pt x="9008" y="7797"/>
                    <a:pt x="8705" y="8251"/>
                    <a:pt x="8554" y="8251"/>
                  </a:cubicBezTo>
                  <a:cubicBezTo>
                    <a:pt x="6813" y="8327"/>
                    <a:pt x="6207" y="704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5" name="任意多边形: 形状 1404"/>
            <p:cNvSpPr/>
            <p:nvPr/>
          </p:nvSpPr>
          <p:spPr>
            <a:xfrm>
              <a:off x="5669297" y="2482327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7603 w 15139"/>
                <a:gd name="connsiteY1" fmla="*/ 5677 h 15139"/>
                <a:gd name="connsiteX2" fmla="*/ 5711 w 15139"/>
                <a:gd name="connsiteY2" fmla="*/ 13322 h 15139"/>
                <a:gd name="connsiteX3" fmla="*/ 571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6317" y="5677"/>
                    <a:pt x="6998" y="5677"/>
                    <a:pt x="7603" y="5677"/>
                  </a:cubicBezTo>
                  <a:cubicBezTo>
                    <a:pt x="12145" y="12338"/>
                    <a:pt x="12145" y="12338"/>
                    <a:pt x="5711" y="13322"/>
                  </a:cubicBezTo>
                  <a:cubicBezTo>
                    <a:pt x="5635" y="10749"/>
                    <a:pt x="5711" y="8175"/>
                    <a:pt x="571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6" name="任意多边形: 形状 1405"/>
            <p:cNvSpPr/>
            <p:nvPr/>
          </p:nvSpPr>
          <p:spPr>
            <a:xfrm>
              <a:off x="6424905" y="4317701"/>
              <a:ext cx="15139" cy="15139"/>
            </a:xfrm>
            <a:custGeom>
              <a:avLst/>
              <a:gdLst>
                <a:gd name="connsiteX0" fmla="*/ 12356 w 15139"/>
                <a:gd name="connsiteY0" fmla="*/ 6672 h 15139"/>
                <a:gd name="connsiteX1" fmla="*/ 12280 w 15139"/>
                <a:gd name="connsiteY1" fmla="*/ 7581 h 15139"/>
                <a:gd name="connsiteX2" fmla="*/ 7511 w 15139"/>
                <a:gd name="connsiteY2" fmla="*/ 11593 h 15139"/>
                <a:gd name="connsiteX3" fmla="*/ 5846 w 15139"/>
                <a:gd name="connsiteY3" fmla="*/ 8868 h 15139"/>
                <a:gd name="connsiteX4" fmla="*/ 12356 w 15139"/>
                <a:gd name="connsiteY4" fmla="*/ 6672 h 15139"/>
                <a:gd name="connsiteX5" fmla="*/ 12356 w 15139"/>
                <a:gd name="connsiteY5" fmla="*/ 66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356" y="6672"/>
                  </a:moveTo>
                  <a:cubicBezTo>
                    <a:pt x="12356" y="6975"/>
                    <a:pt x="12356" y="7278"/>
                    <a:pt x="12280" y="7581"/>
                  </a:cubicBezTo>
                  <a:cubicBezTo>
                    <a:pt x="11750" y="10154"/>
                    <a:pt x="10766" y="12425"/>
                    <a:pt x="7511" y="11593"/>
                  </a:cubicBezTo>
                  <a:cubicBezTo>
                    <a:pt x="6375" y="11290"/>
                    <a:pt x="5240" y="10306"/>
                    <a:pt x="5846" y="8868"/>
                  </a:cubicBezTo>
                  <a:cubicBezTo>
                    <a:pt x="7284" y="5915"/>
                    <a:pt x="9252" y="4629"/>
                    <a:pt x="12356" y="6672"/>
                  </a:cubicBezTo>
                  <a:lnTo>
                    <a:pt x="12356" y="6672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7" name="任意多边形: 形状 1406"/>
            <p:cNvSpPr/>
            <p:nvPr/>
          </p:nvSpPr>
          <p:spPr>
            <a:xfrm>
              <a:off x="6416430" y="4339496"/>
              <a:ext cx="22709" cy="22709"/>
            </a:xfrm>
            <a:custGeom>
              <a:avLst/>
              <a:gdLst>
                <a:gd name="connsiteX0" fmla="*/ 19014 w 22708"/>
                <a:gd name="connsiteY0" fmla="*/ 9630 h 22708"/>
                <a:gd name="connsiteX1" fmla="*/ 16818 w 22708"/>
                <a:gd name="connsiteY1" fmla="*/ 15762 h 22708"/>
                <a:gd name="connsiteX2" fmla="*/ 9098 w 22708"/>
                <a:gd name="connsiteY2" fmla="*/ 20304 h 22708"/>
                <a:gd name="connsiteX3" fmla="*/ 5691 w 22708"/>
                <a:gd name="connsiteY3" fmla="*/ 15459 h 22708"/>
                <a:gd name="connsiteX4" fmla="*/ 9476 w 22708"/>
                <a:gd name="connsiteY4" fmla="*/ 7132 h 22708"/>
                <a:gd name="connsiteX5" fmla="*/ 19014 w 22708"/>
                <a:gd name="connsiteY5" fmla="*/ 9630 h 22708"/>
                <a:gd name="connsiteX6" fmla="*/ 19014 w 22708"/>
                <a:gd name="connsiteY6" fmla="*/ 96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14" y="9630"/>
                  </a:moveTo>
                  <a:cubicBezTo>
                    <a:pt x="19165" y="11977"/>
                    <a:pt x="17802" y="13869"/>
                    <a:pt x="16818" y="15762"/>
                  </a:cubicBezTo>
                  <a:cubicBezTo>
                    <a:pt x="15229" y="18865"/>
                    <a:pt x="12277" y="20304"/>
                    <a:pt x="9098" y="20304"/>
                  </a:cubicBezTo>
                  <a:cubicBezTo>
                    <a:pt x="6600" y="20304"/>
                    <a:pt x="5691" y="17805"/>
                    <a:pt x="5691" y="15459"/>
                  </a:cubicBezTo>
                  <a:cubicBezTo>
                    <a:pt x="5691" y="12128"/>
                    <a:pt x="5237" y="9554"/>
                    <a:pt x="9476" y="7132"/>
                  </a:cubicBezTo>
                  <a:cubicBezTo>
                    <a:pt x="14623" y="4105"/>
                    <a:pt x="16516" y="6224"/>
                    <a:pt x="19014" y="9630"/>
                  </a:cubicBezTo>
                  <a:lnTo>
                    <a:pt x="19014" y="9630"/>
                  </a:ln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8" name="任意多边形: 形状 1407"/>
            <p:cNvSpPr/>
            <p:nvPr/>
          </p:nvSpPr>
          <p:spPr>
            <a:xfrm>
              <a:off x="6472983" y="4259806"/>
              <a:ext cx="15139" cy="22709"/>
            </a:xfrm>
            <a:custGeom>
              <a:avLst/>
              <a:gdLst>
                <a:gd name="connsiteX0" fmla="*/ 7954 w 15139"/>
                <a:gd name="connsiteY0" fmla="*/ 5677 h 22708"/>
                <a:gd name="connsiteX1" fmla="*/ 15751 w 15139"/>
                <a:gd name="connsiteY1" fmla="*/ 16956 h 22708"/>
                <a:gd name="connsiteX2" fmla="*/ 9922 w 15139"/>
                <a:gd name="connsiteY2" fmla="*/ 19605 h 22708"/>
                <a:gd name="connsiteX3" fmla="*/ 7954 w 15139"/>
                <a:gd name="connsiteY3" fmla="*/ 5677 h 22708"/>
                <a:gd name="connsiteX4" fmla="*/ 7954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7954" y="5677"/>
                  </a:moveTo>
                  <a:cubicBezTo>
                    <a:pt x="11133" y="9008"/>
                    <a:pt x="17794" y="9613"/>
                    <a:pt x="15751" y="16956"/>
                  </a:cubicBezTo>
                  <a:cubicBezTo>
                    <a:pt x="14615" y="20968"/>
                    <a:pt x="12874" y="21800"/>
                    <a:pt x="9922" y="19605"/>
                  </a:cubicBezTo>
                  <a:cubicBezTo>
                    <a:pt x="4775" y="15820"/>
                    <a:pt x="4548" y="10900"/>
                    <a:pt x="7954" y="5677"/>
                  </a:cubicBezTo>
                  <a:lnTo>
                    <a:pt x="7954" y="5677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9" name="任意多边形: 形状 1408"/>
            <p:cNvSpPr/>
            <p:nvPr/>
          </p:nvSpPr>
          <p:spPr>
            <a:xfrm>
              <a:off x="6098827" y="3375642"/>
              <a:ext cx="45417" cy="45417"/>
            </a:xfrm>
            <a:custGeom>
              <a:avLst/>
              <a:gdLst>
                <a:gd name="connsiteX0" fmla="*/ 22936 w 45417"/>
                <a:gd name="connsiteY0" fmla="*/ 41901 h 45417"/>
                <a:gd name="connsiteX1" fmla="*/ 12944 w 45417"/>
                <a:gd name="connsiteY1" fmla="*/ 25324 h 45417"/>
                <a:gd name="connsiteX2" fmla="*/ 5677 w 45417"/>
                <a:gd name="connsiteY2" fmla="*/ 21236 h 45417"/>
                <a:gd name="connsiteX3" fmla="*/ 6283 w 45417"/>
                <a:gd name="connsiteY3" fmla="*/ 20101 h 45417"/>
                <a:gd name="connsiteX4" fmla="*/ 14004 w 45417"/>
                <a:gd name="connsiteY4" fmla="*/ 17451 h 45417"/>
                <a:gd name="connsiteX5" fmla="*/ 19000 w 45417"/>
                <a:gd name="connsiteY5" fmla="*/ 13288 h 45417"/>
                <a:gd name="connsiteX6" fmla="*/ 24071 w 45417"/>
                <a:gd name="connsiteY6" fmla="*/ 7384 h 45417"/>
                <a:gd name="connsiteX7" fmla="*/ 28840 w 45417"/>
                <a:gd name="connsiteY7" fmla="*/ 7460 h 45417"/>
                <a:gd name="connsiteX8" fmla="*/ 33533 w 45417"/>
                <a:gd name="connsiteY8" fmla="*/ 20176 h 45417"/>
                <a:gd name="connsiteX9" fmla="*/ 39892 w 45417"/>
                <a:gd name="connsiteY9" fmla="*/ 16164 h 45417"/>
                <a:gd name="connsiteX10" fmla="*/ 44585 w 45417"/>
                <a:gd name="connsiteY10" fmla="*/ 26838 h 45417"/>
                <a:gd name="connsiteX11" fmla="*/ 33382 w 45417"/>
                <a:gd name="connsiteY11" fmla="*/ 35467 h 45417"/>
                <a:gd name="connsiteX12" fmla="*/ 32095 w 45417"/>
                <a:gd name="connsiteY12" fmla="*/ 40917 h 45417"/>
                <a:gd name="connsiteX13" fmla="*/ 32398 w 45417"/>
                <a:gd name="connsiteY13" fmla="*/ 42128 h 45417"/>
                <a:gd name="connsiteX14" fmla="*/ 22936 w 45417"/>
                <a:gd name="connsiteY14" fmla="*/ 4190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45417">
                  <a:moveTo>
                    <a:pt x="22936" y="41901"/>
                  </a:moveTo>
                  <a:cubicBezTo>
                    <a:pt x="19454" y="36527"/>
                    <a:pt x="12187" y="33726"/>
                    <a:pt x="12944" y="25324"/>
                  </a:cubicBezTo>
                  <a:cubicBezTo>
                    <a:pt x="13247" y="21463"/>
                    <a:pt x="7267" y="24264"/>
                    <a:pt x="5677" y="21236"/>
                  </a:cubicBezTo>
                  <a:cubicBezTo>
                    <a:pt x="5904" y="20858"/>
                    <a:pt x="6056" y="20479"/>
                    <a:pt x="6283" y="20101"/>
                  </a:cubicBezTo>
                  <a:cubicBezTo>
                    <a:pt x="8402" y="17906"/>
                    <a:pt x="11279" y="17981"/>
                    <a:pt x="14004" y="17451"/>
                  </a:cubicBezTo>
                  <a:cubicBezTo>
                    <a:pt x="16350" y="16997"/>
                    <a:pt x="19302" y="16997"/>
                    <a:pt x="19000" y="13288"/>
                  </a:cubicBezTo>
                  <a:cubicBezTo>
                    <a:pt x="19530" y="10412"/>
                    <a:pt x="23163" y="10412"/>
                    <a:pt x="24071" y="7384"/>
                  </a:cubicBezTo>
                  <a:cubicBezTo>
                    <a:pt x="24979" y="4280"/>
                    <a:pt x="27251" y="6097"/>
                    <a:pt x="28840" y="7460"/>
                  </a:cubicBezTo>
                  <a:cubicBezTo>
                    <a:pt x="29748" y="11623"/>
                    <a:pt x="33079" y="14878"/>
                    <a:pt x="33533" y="20176"/>
                  </a:cubicBezTo>
                  <a:cubicBezTo>
                    <a:pt x="35501" y="18133"/>
                    <a:pt x="37242" y="16164"/>
                    <a:pt x="39892" y="16164"/>
                  </a:cubicBezTo>
                  <a:cubicBezTo>
                    <a:pt x="45796" y="17830"/>
                    <a:pt x="44812" y="22447"/>
                    <a:pt x="44585" y="26838"/>
                  </a:cubicBezTo>
                  <a:cubicBezTo>
                    <a:pt x="42617" y="31985"/>
                    <a:pt x="35350" y="30244"/>
                    <a:pt x="33382" y="35467"/>
                  </a:cubicBezTo>
                  <a:cubicBezTo>
                    <a:pt x="31716" y="36981"/>
                    <a:pt x="31035" y="38722"/>
                    <a:pt x="32095" y="40917"/>
                  </a:cubicBezTo>
                  <a:cubicBezTo>
                    <a:pt x="32171" y="41295"/>
                    <a:pt x="32322" y="41674"/>
                    <a:pt x="32398" y="42128"/>
                  </a:cubicBezTo>
                  <a:cubicBezTo>
                    <a:pt x="29218" y="46367"/>
                    <a:pt x="26115" y="41295"/>
                    <a:pt x="22936" y="41901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0" name="任意多边形: 形状 1409"/>
            <p:cNvSpPr/>
            <p:nvPr/>
          </p:nvSpPr>
          <p:spPr>
            <a:xfrm>
              <a:off x="6134964" y="3363271"/>
              <a:ext cx="37848" cy="37848"/>
            </a:xfrm>
            <a:custGeom>
              <a:avLst/>
              <a:gdLst>
                <a:gd name="connsiteX0" fmla="*/ 5723 w 37847"/>
                <a:gd name="connsiteY0" fmla="*/ 18242 h 37847"/>
                <a:gd name="connsiteX1" fmla="*/ 15185 w 37847"/>
                <a:gd name="connsiteY1" fmla="*/ 6130 h 37847"/>
                <a:gd name="connsiteX2" fmla="*/ 30248 w 37847"/>
                <a:gd name="connsiteY2" fmla="*/ 11278 h 37847"/>
                <a:gd name="connsiteX3" fmla="*/ 30399 w 37847"/>
                <a:gd name="connsiteY3" fmla="*/ 25508 h 37847"/>
                <a:gd name="connsiteX4" fmla="*/ 22754 w 37847"/>
                <a:gd name="connsiteY4" fmla="*/ 33381 h 37847"/>
                <a:gd name="connsiteX5" fmla="*/ 17304 w 37847"/>
                <a:gd name="connsiteY5" fmla="*/ 31791 h 37847"/>
                <a:gd name="connsiteX6" fmla="*/ 8977 w 37847"/>
                <a:gd name="connsiteY6" fmla="*/ 23616 h 37847"/>
                <a:gd name="connsiteX7" fmla="*/ 5723 w 37847"/>
                <a:gd name="connsiteY7" fmla="*/ 182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5723" y="18242"/>
                  </a:moveTo>
                  <a:cubicBezTo>
                    <a:pt x="5193" y="11353"/>
                    <a:pt x="9356" y="7720"/>
                    <a:pt x="15185" y="6130"/>
                  </a:cubicBezTo>
                  <a:cubicBezTo>
                    <a:pt x="21089" y="4541"/>
                    <a:pt x="27220" y="7342"/>
                    <a:pt x="30248" y="11278"/>
                  </a:cubicBezTo>
                  <a:cubicBezTo>
                    <a:pt x="32670" y="14381"/>
                    <a:pt x="34108" y="20967"/>
                    <a:pt x="30399" y="25508"/>
                  </a:cubicBezTo>
                  <a:cubicBezTo>
                    <a:pt x="28128" y="28309"/>
                    <a:pt x="26387" y="31867"/>
                    <a:pt x="22754" y="33381"/>
                  </a:cubicBezTo>
                  <a:cubicBezTo>
                    <a:pt x="20937" y="32775"/>
                    <a:pt x="19196" y="32094"/>
                    <a:pt x="17304" y="31791"/>
                  </a:cubicBezTo>
                  <a:cubicBezTo>
                    <a:pt x="12232" y="31337"/>
                    <a:pt x="11475" y="26644"/>
                    <a:pt x="8977" y="23616"/>
                  </a:cubicBezTo>
                  <a:cubicBezTo>
                    <a:pt x="7463" y="22026"/>
                    <a:pt x="7236" y="19755"/>
                    <a:pt x="5723" y="18242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1" name="任意多边形: 形状 1410"/>
            <p:cNvSpPr/>
            <p:nvPr/>
          </p:nvSpPr>
          <p:spPr>
            <a:xfrm>
              <a:off x="6123915" y="3303188"/>
              <a:ext cx="30278" cy="37848"/>
            </a:xfrm>
            <a:custGeom>
              <a:avLst/>
              <a:gdLst>
                <a:gd name="connsiteX0" fmla="*/ 24416 w 30278"/>
                <a:gd name="connsiteY0" fmla="*/ 27003 h 37847"/>
                <a:gd name="connsiteX1" fmla="*/ 20556 w 30278"/>
                <a:gd name="connsiteY1" fmla="*/ 27003 h 37847"/>
                <a:gd name="connsiteX2" fmla="*/ 18739 w 30278"/>
                <a:gd name="connsiteY2" fmla="*/ 30788 h 37847"/>
                <a:gd name="connsiteX3" fmla="*/ 18739 w 30278"/>
                <a:gd name="connsiteY3" fmla="*/ 30788 h 37847"/>
                <a:gd name="connsiteX4" fmla="*/ 17150 w 30278"/>
                <a:gd name="connsiteY4" fmla="*/ 33362 h 37847"/>
                <a:gd name="connsiteX5" fmla="*/ 14727 w 30278"/>
                <a:gd name="connsiteY5" fmla="*/ 30712 h 37847"/>
                <a:gd name="connsiteX6" fmla="*/ 14803 w 30278"/>
                <a:gd name="connsiteY6" fmla="*/ 29047 h 37847"/>
                <a:gd name="connsiteX7" fmla="*/ 11018 w 30278"/>
                <a:gd name="connsiteY7" fmla="*/ 27079 h 37847"/>
                <a:gd name="connsiteX8" fmla="*/ 7536 w 30278"/>
                <a:gd name="connsiteY8" fmla="*/ 13302 h 37847"/>
                <a:gd name="connsiteX9" fmla="*/ 9202 w 30278"/>
                <a:gd name="connsiteY9" fmla="*/ 11031 h 37847"/>
                <a:gd name="connsiteX10" fmla="*/ 23962 w 30278"/>
                <a:gd name="connsiteY10" fmla="*/ 6641 h 37847"/>
                <a:gd name="connsiteX11" fmla="*/ 24416 w 30278"/>
                <a:gd name="connsiteY11" fmla="*/ 2700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416" y="27003"/>
                  </a:moveTo>
                  <a:cubicBezTo>
                    <a:pt x="23129" y="27003"/>
                    <a:pt x="21843" y="27003"/>
                    <a:pt x="20556" y="27003"/>
                  </a:cubicBezTo>
                  <a:cubicBezTo>
                    <a:pt x="19496" y="28063"/>
                    <a:pt x="17301" y="28593"/>
                    <a:pt x="18739" y="30788"/>
                  </a:cubicBezTo>
                  <a:lnTo>
                    <a:pt x="18739" y="30788"/>
                  </a:lnTo>
                  <a:cubicBezTo>
                    <a:pt x="19042" y="32150"/>
                    <a:pt x="18664" y="33210"/>
                    <a:pt x="17150" y="33362"/>
                  </a:cubicBezTo>
                  <a:cubicBezTo>
                    <a:pt x="15333" y="33513"/>
                    <a:pt x="14349" y="32680"/>
                    <a:pt x="14727" y="30712"/>
                  </a:cubicBezTo>
                  <a:cubicBezTo>
                    <a:pt x="14727" y="30182"/>
                    <a:pt x="14727" y="29577"/>
                    <a:pt x="14803" y="29047"/>
                  </a:cubicBezTo>
                  <a:cubicBezTo>
                    <a:pt x="13895" y="27684"/>
                    <a:pt x="12078" y="28139"/>
                    <a:pt x="11018" y="27079"/>
                  </a:cubicBezTo>
                  <a:cubicBezTo>
                    <a:pt x="5341" y="22688"/>
                    <a:pt x="4205" y="18450"/>
                    <a:pt x="7536" y="13302"/>
                  </a:cubicBezTo>
                  <a:cubicBezTo>
                    <a:pt x="8066" y="12545"/>
                    <a:pt x="8520" y="11713"/>
                    <a:pt x="9202" y="11031"/>
                  </a:cubicBezTo>
                  <a:cubicBezTo>
                    <a:pt x="13895" y="6414"/>
                    <a:pt x="21313" y="4295"/>
                    <a:pt x="23962" y="6641"/>
                  </a:cubicBezTo>
                  <a:cubicBezTo>
                    <a:pt x="28731" y="10956"/>
                    <a:pt x="28958" y="20039"/>
                    <a:pt x="24416" y="2700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2" name="任意多边形: 形状 1411"/>
            <p:cNvSpPr/>
            <p:nvPr/>
          </p:nvSpPr>
          <p:spPr>
            <a:xfrm>
              <a:off x="6059011" y="3367506"/>
              <a:ext cx="37848" cy="45417"/>
            </a:xfrm>
            <a:custGeom>
              <a:avLst/>
              <a:gdLst>
                <a:gd name="connsiteX0" fmla="*/ 20892 w 37847"/>
                <a:gd name="connsiteY0" fmla="*/ 40576 h 45417"/>
                <a:gd name="connsiteX1" fmla="*/ 19908 w 37847"/>
                <a:gd name="connsiteY1" fmla="*/ 40576 h 45417"/>
                <a:gd name="connsiteX2" fmla="*/ 18924 w 37847"/>
                <a:gd name="connsiteY2" fmla="*/ 40576 h 45417"/>
                <a:gd name="connsiteX3" fmla="*/ 17940 w 37847"/>
                <a:gd name="connsiteY3" fmla="*/ 39819 h 45417"/>
                <a:gd name="connsiteX4" fmla="*/ 16729 w 37847"/>
                <a:gd name="connsiteY4" fmla="*/ 37700 h 45417"/>
                <a:gd name="connsiteX5" fmla="*/ 13398 w 37847"/>
                <a:gd name="connsiteY5" fmla="*/ 29676 h 45417"/>
                <a:gd name="connsiteX6" fmla="*/ 5677 w 37847"/>
                <a:gd name="connsiteY6" fmla="*/ 10298 h 45417"/>
                <a:gd name="connsiteX7" fmla="*/ 27251 w 37847"/>
                <a:gd name="connsiteY7" fmla="*/ 6059 h 45417"/>
                <a:gd name="connsiteX8" fmla="*/ 34214 w 37847"/>
                <a:gd name="connsiteY8" fmla="*/ 13931 h 45417"/>
                <a:gd name="connsiteX9" fmla="*/ 33458 w 37847"/>
                <a:gd name="connsiteY9" fmla="*/ 14764 h 45417"/>
                <a:gd name="connsiteX10" fmla="*/ 29294 w 37847"/>
                <a:gd name="connsiteY10" fmla="*/ 14839 h 45417"/>
                <a:gd name="connsiteX11" fmla="*/ 28007 w 37847"/>
                <a:gd name="connsiteY11" fmla="*/ 13401 h 45417"/>
                <a:gd name="connsiteX12" fmla="*/ 28159 w 37847"/>
                <a:gd name="connsiteY12" fmla="*/ 11736 h 45417"/>
                <a:gd name="connsiteX13" fmla="*/ 26796 w 37847"/>
                <a:gd name="connsiteY13" fmla="*/ 10676 h 45417"/>
                <a:gd name="connsiteX14" fmla="*/ 24828 w 37847"/>
                <a:gd name="connsiteY14" fmla="*/ 11130 h 45417"/>
                <a:gd name="connsiteX15" fmla="*/ 23390 w 37847"/>
                <a:gd name="connsiteY15" fmla="*/ 13931 h 45417"/>
                <a:gd name="connsiteX16" fmla="*/ 23844 w 37847"/>
                <a:gd name="connsiteY16" fmla="*/ 18321 h 45417"/>
                <a:gd name="connsiteX17" fmla="*/ 23617 w 37847"/>
                <a:gd name="connsiteY17" fmla="*/ 20744 h 45417"/>
                <a:gd name="connsiteX18" fmla="*/ 20892 w 37847"/>
                <a:gd name="connsiteY18" fmla="*/ 405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20892" y="40576"/>
                  </a:moveTo>
                  <a:lnTo>
                    <a:pt x="19908" y="40576"/>
                  </a:lnTo>
                  <a:lnTo>
                    <a:pt x="18924" y="40576"/>
                  </a:lnTo>
                  <a:cubicBezTo>
                    <a:pt x="18621" y="40349"/>
                    <a:pt x="18319" y="40046"/>
                    <a:pt x="17940" y="39819"/>
                  </a:cubicBezTo>
                  <a:cubicBezTo>
                    <a:pt x="17486" y="39138"/>
                    <a:pt x="17107" y="38456"/>
                    <a:pt x="16729" y="37700"/>
                  </a:cubicBezTo>
                  <a:cubicBezTo>
                    <a:pt x="15745" y="34974"/>
                    <a:pt x="14231" y="32477"/>
                    <a:pt x="13398" y="29676"/>
                  </a:cubicBezTo>
                  <a:cubicBezTo>
                    <a:pt x="12717" y="22409"/>
                    <a:pt x="11506" y="15445"/>
                    <a:pt x="5677" y="10298"/>
                  </a:cubicBezTo>
                  <a:cubicBezTo>
                    <a:pt x="12414" y="6589"/>
                    <a:pt x="19378" y="4848"/>
                    <a:pt x="27251" y="6059"/>
                  </a:cubicBezTo>
                  <a:cubicBezTo>
                    <a:pt x="32398" y="6892"/>
                    <a:pt x="34366" y="9087"/>
                    <a:pt x="34214" y="13931"/>
                  </a:cubicBezTo>
                  <a:cubicBezTo>
                    <a:pt x="33987" y="14234"/>
                    <a:pt x="33760" y="14461"/>
                    <a:pt x="33458" y="14764"/>
                  </a:cubicBezTo>
                  <a:cubicBezTo>
                    <a:pt x="32095" y="15445"/>
                    <a:pt x="30657" y="15521"/>
                    <a:pt x="29294" y="14839"/>
                  </a:cubicBezTo>
                  <a:cubicBezTo>
                    <a:pt x="28764" y="14461"/>
                    <a:pt x="28310" y="14007"/>
                    <a:pt x="28007" y="13401"/>
                  </a:cubicBezTo>
                  <a:cubicBezTo>
                    <a:pt x="27781" y="12796"/>
                    <a:pt x="27856" y="12266"/>
                    <a:pt x="28159" y="11736"/>
                  </a:cubicBezTo>
                  <a:cubicBezTo>
                    <a:pt x="27856" y="11206"/>
                    <a:pt x="27402" y="10828"/>
                    <a:pt x="26796" y="10676"/>
                  </a:cubicBezTo>
                  <a:cubicBezTo>
                    <a:pt x="26115" y="10752"/>
                    <a:pt x="25434" y="10828"/>
                    <a:pt x="24828" y="11130"/>
                  </a:cubicBezTo>
                  <a:cubicBezTo>
                    <a:pt x="23996" y="11887"/>
                    <a:pt x="23542" y="12872"/>
                    <a:pt x="23390" y="13931"/>
                  </a:cubicBezTo>
                  <a:cubicBezTo>
                    <a:pt x="23314" y="15445"/>
                    <a:pt x="23617" y="16883"/>
                    <a:pt x="23844" y="18321"/>
                  </a:cubicBezTo>
                  <a:cubicBezTo>
                    <a:pt x="23844" y="19154"/>
                    <a:pt x="23768" y="19911"/>
                    <a:pt x="23617" y="20744"/>
                  </a:cubicBezTo>
                  <a:cubicBezTo>
                    <a:pt x="23087" y="27481"/>
                    <a:pt x="26721" y="34672"/>
                    <a:pt x="20892" y="40576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3" name="任意多边形: 形状 1412"/>
            <p:cNvSpPr/>
            <p:nvPr/>
          </p:nvSpPr>
          <p:spPr>
            <a:xfrm>
              <a:off x="6078484" y="3375684"/>
              <a:ext cx="30278" cy="30278"/>
            </a:xfrm>
            <a:custGeom>
              <a:avLst/>
              <a:gdLst>
                <a:gd name="connsiteX0" fmla="*/ 25944 w 30278"/>
                <a:gd name="connsiteY0" fmla="*/ 21195 h 30278"/>
                <a:gd name="connsiteX1" fmla="*/ 16861 w 30278"/>
                <a:gd name="connsiteY1" fmla="*/ 25055 h 30278"/>
                <a:gd name="connsiteX2" fmla="*/ 6340 w 30278"/>
                <a:gd name="connsiteY2" fmla="*/ 20589 h 30278"/>
                <a:gd name="connsiteX3" fmla="*/ 6264 w 30278"/>
                <a:gd name="connsiteY3" fmla="*/ 15518 h 30278"/>
                <a:gd name="connsiteX4" fmla="*/ 14590 w 30278"/>
                <a:gd name="connsiteY4" fmla="*/ 5904 h 30278"/>
                <a:gd name="connsiteX5" fmla="*/ 14817 w 30278"/>
                <a:gd name="connsiteY5" fmla="*/ 5677 h 30278"/>
                <a:gd name="connsiteX6" fmla="*/ 31849 w 30278"/>
                <a:gd name="connsiteY6" fmla="*/ 13474 h 30278"/>
                <a:gd name="connsiteX7" fmla="*/ 26172 w 30278"/>
                <a:gd name="connsiteY7" fmla="*/ 20892 h 30278"/>
                <a:gd name="connsiteX8" fmla="*/ 25944 w 30278"/>
                <a:gd name="connsiteY8" fmla="*/ 211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5944" y="21195"/>
                  </a:moveTo>
                  <a:cubicBezTo>
                    <a:pt x="21630" y="19530"/>
                    <a:pt x="20267" y="24677"/>
                    <a:pt x="16861" y="25055"/>
                  </a:cubicBezTo>
                  <a:cubicBezTo>
                    <a:pt x="14666" y="20438"/>
                    <a:pt x="8989" y="24147"/>
                    <a:pt x="6340" y="20589"/>
                  </a:cubicBezTo>
                  <a:cubicBezTo>
                    <a:pt x="5431" y="18924"/>
                    <a:pt x="5507" y="17183"/>
                    <a:pt x="6264" y="15518"/>
                  </a:cubicBezTo>
                  <a:cubicBezTo>
                    <a:pt x="8383" y="11733"/>
                    <a:pt x="10805" y="8251"/>
                    <a:pt x="14590" y="5904"/>
                  </a:cubicBezTo>
                  <a:lnTo>
                    <a:pt x="14817" y="5677"/>
                  </a:lnTo>
                  <a:cubicBezTo>
                    <a:pt x="17240" y="15366"/>
                    <a:pt x="25188" y="13020"/>
                    <a:pt x="31849" y="13474"/>
                  </a:cubicBezTo>
                  <a:cubicBezTo>
                    <a:pt x="32076" y="17637"/>
                    <a:pt x="26248" y="17031"/>
                    <a:pt x="26172" y="20892"/>
                  </a:cubicBezTo>
                  <a:lnTo>
                    <a:pt x="25944" y="21195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4" name="任意多边形: 形状 1413"/>
            <p:cNvSpPr/>
            <p:nvPr/>
          </p:nvSpPr>
          <p:spPr>
            <a:xfrm>
              <a:off x="6124369" y="3394219"/>
              <a:ext cx="22709" cy="22709"/>
            </a:xfrm>
            <a:custGeom>
              <a:avLst/>
              <a:gdLst>
                <a:gd name="connsiteX0" fmla="*/ 6855 w 22708"/>
                <a:gd name="connsiteY0" fmla="*/ 15755 h 22708"/>
                <a:gd name="connsiteX1" fmla="*/ 8218 w 22708"/>
                <a:gd name="connsiteY1" fmla="*/ 11970 h 22708"/>
                <a:gd name="connsiteX2" fmla="*/ 18285 w 22708"/>
                <a:gd name="connsiteY2" fmla="*/ 8186 h 22708"/>
                <a:gd name="connsiteX3" fmla="*/ 21691 w 22708"/>
                <a:gd name="connsiteY3" fmla="*/ 5688 h 22708"/>
                <a:gd name="connsiteX4" fmla="*/ 23887 w 22708"/>
                <a:gd name="connsiteY4" fmla="*/ 8186 h 22708"/>
                <a:gd name="connsiteX5" fmla="*/ 12608 w 22708"/>
                <a:gd name="connsiteY5" fmla="*/ 21508 h 22708"/>
                <a:gd name="connsiteX6" fmla="*/ 10640 w 22708"/>
                <a:gd name="connsiteY6" fmla="*/ 23325 h 22708"/>
                <a:gd name="connsiteX7" fmla="*/ 9732 w 22708"/>
                <a:gd name="connsiteY7" fmla="*/ 23400 h 22708"/>
                <a:gd name="connsiteX8" fmla="*/ 8748 w 22708"/>
                <a:gd name="connsiteY8" fmla="*/ 23400 h 22708"/>
                <a:gd name="connsiteX9" fmla="*/ 5720 w 22708"/>
                <a:gd name="connsiteY9" fmla="*/ 19313 h 22708"/>
                <a:gd name="connsiteX10" fmla="*/ 6855 w 22708"/>
                <a:gd name="connsiteY10" fmla="*/ 157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6855" y="15755"/>
                  </a:moveTo>
                  <a:cubicBezTo>
                    <a:pt x="9656" y="15301"/>
                    <a:pt x="3600" y="11743"/>
                    <a:pt x="8218" y="11970"/>
                  </a:cubicBezTo>
                  <a:cubicBezTo>
                    <a:pt x="12153" y="12122"/>
                    <a:pt x="14955" y="9472"/>
                    <a:pt x="18285" y="8186"/>
                  </a:cubicBezTo>
                  <a:cubicBezTo>
                    <a:pt x="19194" y="7050"/>
                    <a:pt x="19875" y="5536"/>
                    <a:pt x="21691" y="5688"/>
                  </a:cubicBezTo>
                  <a:cubicBezTo>
                    <a:pt x="22827" y="6218"/>
                    <a:pt x="23129" y="7353"/>
                    <a:pt x="23887" y="8186"/>
                  </a:cubicBezTo>
                  <a:cubicBezTo>
                    <a:pt x="21843" y="14090"/>
                    <a:pt x="20177" y="20297"/>
                    <a:pt x="12608" y="21508"/>
                  </a:cubicBezTo>
                  <a:cubicBezTo>
                    <a:pt x="12002" y="22114"/>
                    <a:pt x="11170" y="22568"/>
                    <a:pt x="10640" y="23325"/>
                  </a:cubicBezTo>
                  <a:lnTo>
                    <a:pt x="9732" y="23400"/>
                  </a:lnTo>
                  <a:lnTo>
                    <a:pt x="8748" y="23400"/>
                  </a:lnTo>
                  <a:cubicBezTo>
                    <a:pt x="7536" y="22189"/>
                    <a:pt x="6174" y="21130"/>
                    <a:pt x="5720" y="19313"/>
                  </a:cubicBezTo>
                  <a:cubicBezTo>
                    <a:pt x="5568" y="17950"/>
                    <a:pt x="5795" y="16739"/>
                    <a:pt x="6855" y="1575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5" name="任意多边形: 形状 1414"/>
            <p:cNvSpPr/>
            <p:nvPr/>
          </p:nvSpPr>
          <p:spPr>
            <a:xfrm>
              <a:off x="6120404" y="3375835"/>
              <a:ext cx="22709" cy="22709"/>
            </a:xfrm>
            <a:custGeom>
              <a:avLst/>
              <a:gdLst>
                <a:gd name="connsiteX0" fmla="*/ 20282 w 22708"/>
                <a:gd name="connsiteY0" fmla="*/ 5677 h 22708"/>
                <a:gd name="connsiteX1" fmla="*/ 24142 w 22708"/>
                <a:gd name="connsiteY1" fmla="*/ 9462 h 22708"/>
                <a:gd name="connsiteX2" fmla="*/ 18465 w 22708"/>
                <a:gd name="connsiteY2" fmla="*/ 17031 h 22708"/>
                <a:gd name="connsiteX3" fmla="*/ 11805 w 22708"/>
                <a:gd name="connsiteY3" fmla="*/ 23541 h 22708"/>
                <a:gd name="connsiteX4" fmla="*/ 8322 w 22708"/>
                <a:gd name="connsiteY4" fmla="*/ 22406 h 22708"/>
                <a:gd name="connsiteX5" fmla="*/ 5900 w 22708"/>
                <a:gd name="connsiteY5" fmla="*/ 11203 h 22708"/>
                <a:gd name="connsiteX6" fmla="*/ 7187 w 22708"/>
                <a:gd name="connsiteY6" fmla="*/ 7342 h 22708"/>
                <a:gd name="connsiteX7" fmla="*/ 15286 w 22708"/>
                <a:gd name="connsiteY7" fmla="*/ 8781 h 22708"/>
                <a:gd name="connsiteX8" fmla="*/ 20282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0282" y="5677"/>
                  </a:moveTo>
                  <a:cubicBezTo>
                    <a:pt x="22175" y="6358"/>
                    <a:pt x="23386" y="7645"/>
                    <a:pt x="24142" y="9462"/>
                  </a:cubicBezTo>
                  <a:cubicBezTo>
                    <a:pt x="23083" y="12641"/>
                    <a:pt x="20131" y="14306"/>
                    <a:pt x="18465" y="17031"/>
                  </a:cubicBezTo>
                  <a:cubicBezTo>
                    <a:pt x="15362" y="18318"/>
                    <a:pt x="13924" y="21270"/>
                    <a:pt x="11805" y="23541"/>
                  </a:cubicBezTo>
                  <a:cubicBezTo>
                    <a:pt x="10442" y="25055"/>
                    <a:pt x="7868" y="22860"/>
                    <a:pt x="8322" y="22406"/>
                  </a:cubicBezTo>
                  <a:cubicBezTo>
                    <a:pt x="13015" y="17334"/>
                    <a:pt x="6733" y="14836"/>
                    <a:pt x="5900" y="11203"/>
                  </a:cubicBezTo>
                  <a:cubicBezTo>
                    <a:pt x="5446" y="9310"/>
                    <a:pt x="5597" y="8251"/>
                    <a:pt x="7187" y="7342"/>
                  </a:cubicBezTo>
                  <a:cubicBezTo>
                    <a:pt x="9912" y="7570"/>
                    <a:pt x="12637" y="7494"/>
                    <a:pt x="15286" y="8781"/>
                  </a:cubicBezTo>
                  <a:cubicBezTo>
                    <a:pt x="18163" y="10067"/>
                    <a:pt x="19979" y="8856"/>
                    <a:pt x="20282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6" name="任意多边形: 形状 1415"/>
            <p:cNvSpPr/>
            <p:nvPr/>
          </p:nvSpPr>
          <p:spPr>
            <a:xfrm>
              <a:off x="6095929" y="3382471"/>
              <a:ext cx="30278" cy="15139"/>
            </a:xfrm>
            <a:custGeom>
              <a:avLst/>
              <a:gdLst>
                <a:gd name="connsiteX0" fmla="*/ 8727 w 30278"/>
                <a:gd name="connsiteY0" fmla="*/ 14181 h 15139"/>
                <a:gd name="connsiteX1" fmla="*/ 5774 w 30278"/>
                <a:gd name="connsiteY1" fmla="*/ 10093 h 15139"/>
                <a:gd name="connsiteX2" fmla="*/ 10543 w 30278"/>
                <a:gd name="connsiteY2" fmla="*/ 8579 h 15139"/>
                <a:gd name="connsiteX3" fmla="*/ 14480 w 30278"/>
                <a:gd name="connsiteY3" fmla="*/ 6762 h 15139"/>
                <a:gd name="connsiteX4" fmla="*/ 21973 w 30278"/>
                <a:gd name="connsiteY4" fmla="*/ 6535 h 15139"/>
                <a:gd name="connsiteX5" fmla="*/ 23109 w 30278"/>
                <a:gd name="connsiteY5" fmla="*/ 11455 h 15139"/>
                <a:gd name="connsiteX6" fmla="*/ 8727 w 30278"/>
                <a:gd name="connsiteY6" fmla="*/ 141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8727" y="14181"/>
                  </a:moveTo>
                  <a:cubicBezTo>
                    <a:pt x="8197" y="12440"/>
                    <a:pt x="5093" y="12288"/>
                    <a:pt x="5774" y="10093"/>
                  </a:cubicBezTo>
                  <a:cubicBezTo>
                    <a:pt x="6456" y="7822"/>
                    <a:pt x="8802" y="8655"/>
                    <a:pt x="10543" y="8579"/>
                  </a:cubicBezTo>
                  <a:cubicBezTo>
                    <a:pt x="12133" y="8503"/>
                    <a:pt x="13571" y="8201"/>
                    <a:pt x="14480" y="6762"/>
                  </a:cubicBezTo>
                  <a:cubicBezTo>
                    <a:pt x="16902" y="4340"/>
                    <a:pt x="19475" y="6762"/>
                    <a:pt x="21973" y="6535"/>
                  </a:cubicBezTo>
                  <a:cubicBezTo>
                    <a:pt x="26515" y="7217"/>
                    <a:pt x="26893" y="9260"/>
                    <a:pt x="23109" y="11455"/>
                  </a:cubicBezTo>
                  <a:cubicBezTo>
                    <a:pt x="18719" y="13954"/>
                    <a:pt x="13344" y="12591"/>
                    <a:pt x="8727" y="141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7" name="任意多边形: 形状 1416"/>
            <p:cNvSpPr/>
            <p:nvPr/>
          </p:nvSpPr>
          <p:spPr>
            <a:xfrm>
              <a:off x="6057118" y="3372126"/>
              <a:ext cx="15139" cy="30278"/>
            </a:xfrm>
            <a:custGeom>
              <a:avLst/>
              <a:gdLst>
                <a:gd name="connsiteX0" fmla="*/ 11430 w 15139"/>
                <a:gd name="connsiteY0" fmla="*/ 18773 h 30278"/>
                <a:gd name="connsiteX1" fmla="*/ 5677 w 15139"/>
                <a:gd name="connsiteY1" fmla="*/ 7494 h 30278"/>
                <a:gd name="connsiteX2" fmla="*/ 7645 w 15139"/>
                <a:gd name="connsiteY2" fmla="*/ 5677 h 30278"/>
                <a:gd name="connsiteX3" fmla="*/ 16956 w 15139"/>
                <a:gd name="connsiteY3" fmla="*/ 26418 h 30278"/>
                <a:gd name="connsiteX4" fmla="*/ 14685 w 15139"/>
                <a:gd name="connsiteY4" fmla="*/ 29067 h 30278"/>
                <a:gd name="connsiteX5" fmla="*/ 12566 w 15139"/>
                <a:gd name="connsiteY5" fmla="*/ 28159 h 30278"/>
                <a:gd name="connsiteX6" fmla="*/ 12263 w 15139"/>
                <a:gd name="connsiteY6" fmla="*/ 25737 h 30278"/>
                <a:gd name="connsiteX7" fmla="*/ 11430 w 15139"/>
                <a:gd name="connsiteY7" fmla="*/ 187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11430" y="18773"/>
                  </a:moveTo>
                  <a:cubicBezTo>
                    <a:pt x="14004" y="12717"/>
                    <a:pt x="6283" y="11884"/>
                    <a:pt x="5677" y="7494"/>
                  </a:cubicBezTo>
                  <a:cubicBezTo>
                    <a:pt x="6359" y="6888"/>
                    <a:pt x="6964" y="6283"/>
                    <a:pt x="7645" y="5677"/>
                  </a:cubicBezTo>
                  <a:cubicBezTo>
                    <a:pt x="18848" y="8932"/>
                    <a:pt x="16729" y="18243"/>
                    <a:pt x="16956" y="26418"/>
                  </a:cubicBezTo>
                  <a:cubicBezTo>
                    <a:pt x="16729" y="27780"/>
                    <a:pt x="15972" y="28613"/>
                    <a:pt x="14685" y="29067"/>
                  </a:cubicBezTo>
                  <a:cubicBezTo>
                    <a:pt x="13852" y="29143"/>
                    <a:pt x="13096" y="28764"/>
                    <a:pt x="12566" y="28159"/>
                  </a:cubicBezTo>
                  <a:cubicBezTo>
                    <a:pt x="12414" y="27402"/>
                    <a:pt x="12263" y="26569"/>
                    <a:pt x="12263" y="25737"/>
                  </a:cubicBezTo>
                  <a:cubicBezTo>
                    <a:pt x="12036" y="23390"/>
                    <a:pt x="13020" y="20892"/>
                    <a:pt x="11430" y="18773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8" name="任意多边形: 形状 1417"/>
            <p:cNvSpPr/>
            <p:nvPr/>
          </p:nvSpPr>
          <p:spPr>
            <a:xfrm>
              <a:off x="6055925" y="3405617"/>
              <a:ext cx="15139" cy="15139"/>
            </a:xfrm>
            <a:custGeom>
              <a:avLst/>
              <a:gdLst>
                <a:gd name="connsiteX0" fmla="*/ 10656 w 15139"/>
                <a:gd name="connsiteY0" fmla="*/ 6249 h 15139"/>
                <a:gd name="connsiteX1" fmla="*/ 12548 w 15139"/>
                <a:gd name="connsiteY1" fmla="*/ 15635 h 15139"/>
                <a:gd name="connsiteX2" fmla="*/ 6871 w 15139"/>
                <a:gd name="connsiteY2" fmla="*/ 10034 h 15139"/>
                <a:gd name="connsiteX3" fmla="*/ 8612 w 15139"/>
                <a:gd name="connsiteY3" fmla="*/ 5795 h 15139"/>
                <a:gd name="connsiteX4" fmla="*/ 10656 w 15139"/>
                <a:gd name="connsiteY4" fmla="*/ 62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56" y="6249"/>
                  </a:moveTo>
                  <a:cubicBezTo>
                    <a:pt x="12472" y="9125"/>
                    <a:pt x="12851" y="12305"/>
                    <a:pt x="12548" y="15635"/>
                  </a:cubicBezTo>
                  <a:cubicBezTo>
                    <a:pt x="9217" y="15257"/>
                    <a:pt x="3086" y="17603"/>
                    <a:pt x="6871" y="10034"/>
                  </a:cubicBezTo>
                  <a:cubicBezTo>
                    <a:pt x="8006" y="8898"/>
                    <a:pt x="7249" y="6930"/>
                    <a:pt x="8612" y="5795"/>
                  </a:cubicBezTo>
                  <a:cubicBezTo>
                    <a:pt x="9369" y="5568"/>
                    <a:pt x="10050" y="5644"/>
                    <a:pt x="10656" y="6249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9" name="任意多边形: 形状 1418"/>
            <p:cNvSpPr/>
            <p:nvPr/>
          </p:nvSpPr>
          <p:spPr>
            <a:xfrm>
              <a:off x="6093275" y="3321259"/>
              <a:ext cx="15139" cy="15139"/>
            </a:xfrm>
            <a:custGeom>
              <a:avLst/>
              <a:gdLst>
                <a:gd name="connsiteX0" fmla="*/ 8201 w 15139"/>
                <a:gd name="connsiteY0" fmla="*/ 5677 h 15139"/>
                <a:gd name="connsiteX1" fmla="*/ 11229 w 15139"/>
                <a:gd name="connsiteY1" fmla="*/ 11884 h 15139"/>
                <a:gd name="connsiteX2" fmla="*/ 8807 w 15139"/>
                <a:gd name="connsiteY2" fmla="*/ 14004 h 15139"/>
                <a:gd name="connsiteX3" fmla="*/ 5779 w 15139"/>
                <a:gd name="connsiteY3" fmla="*/ 7872 h 15139"/>
                <a:gd name="connsiteX4" fmla="*/ 820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01" y="5677"/>
                  </a:moveTo>
                  <a:cubicBezTo>
                    <a:pt x="11002" y="6888"/>
                    <a:pt x="11532" y="9235"/>
                    <a:pt x="11229" y="11884"/>
                  </a:cubicBezTo>
                  <a:cubicBezTo>
                    <a:pt x="11077" y="13398"/>
                    <a:pt x="10018" y="14458"/>
                    <a:pt x="8807" y="14004"/>
                  </a:cubicBezTo>
                  <a:cubicBezTo>
                    <a:pt x="6006" y="13020"/>
                    <a:pt x="5400" y="10598"/>
                    <a:pt x="5779" y="7872"/>
                  </a:cubicBezTo>
                  <a:cubicBezTo>
                    <a:pt x="5930" y="6434"/>
                    <a:pt x="6763" y="5677"/>
                    <a:pt x="8201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0" name="任意多边形: 形状 1419"/>
            <p:cNvSpPr/>
            <p:nvPr/>
          </p:nvSpPr>
          <p:spPr>
            <a:xfrm>
              <a:off x="6181722" y="3406189"/>
              <a:ext cx="15139" cy="15139"/>
            </a:xfrm>
            <a:custGeom>
              <a:avLst/>
              <a:gdLst>
                <a:gd name="connsiteX0" fmla="*/ 16038 w 15139"/>
                <a:gd name="connsiteY0" fmla="*/ 5677 h 15139"/>
                <a:gd name="connsiteX1" fmla="*/ 16038 w 15139"/>
                <a:gd name="connsiteY1" fmla="*/ 7570 h 15139"/>
                <a:gd name="connsiteX2" fmla="*/ 6501 w 15139"/>
                <a:gd name="connsiteY2" fmla="*/ 9462 h 15139"/>
                <a:gd name="connsiteX3" fmla="*/ 6501 w 15139"/>
                <a:gd name="connsiteY3" fmla="*/ 5677 h 15139"/>
                <a:gd name="connsiteX4" fmla="*/ 160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038" y="5677"/>
                  </a:moveTo>
                  <a:cubicBezTo>
                    <a:pt x="16038" y="6283"/>
                    <a:pt x="16038" y="6964"/>
                    <a:pt x="16038" y="7570"/>
                  </a:cubicBezTo>
                  <a:cubicBezTo>
                    <a:pt x="13238" y="10143"/>
                    <a:pt x="11194" y="16502"/>
                    <a:pt x="6501" y="9462"/>
                  </a:cubicBezTo>
                  <a:cubicBezTo>
                    <a:pt x="5441" y="8175"/>
                    <a:pt x="5365" y="6888"/>
                    <a:pt x="6501" y="5677"/>
                  </a:cubicBezTo>
                  <a:cubicBezTo>
                    <a:pt x="9680" y="8554"/>
                    <a:pt x="12859" y="5904"/>
                    <a:pt x="16038" y="567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1" name="任意多边形: 形状 1420"/>
            <p:cNvSpPr/>
            <p:nvPr/>
          </p:nvSpPr>
          <p:spPr>
            <a:xfrm>
              <a:off x="6055089" y="3396652"/>
              <a:ext cx="15139" cy="22709"/>
            </a:xfrm>
            <a:custGeom>
              <a:avLst/>
              <a:gdLst>
                <a:gd name="connsiteX0" fmla="*/ 9599 w 15139"/>
                <a:gd name="connsiteY0" fmla="*/ 15215 h 22708"/>
                <a:gd name="connsiteX1" fmla="*/ 7707 w 15139"/>
                <a:gd name="connsiteY1" fmla="*/ 18999 h 22708"/>
                <a:gd name="connsiteX2" fmla="*/ 5815 w 15139"/>
                <a:gd name="connsiteY2" fmla="*/ 15215 h 22708"/>
                <a:gd name="connsiteX3" fmla="*/ 13384 w 15139"/>
                <a:gd name="connsiteY3" fmla="*/ 5677 h 22708"/>
                <a:gd name="connsiteX4" fmla="*/ 13157 w 15139"/>
                <a:gd name="connsiteY4" fmla="*/ 9159 h 22708"/>
                <a:gd name="connsiteX5" fmla="*/ 11643 w 15139"/>
                <a:gd name="connsiteY5" fmla="*/ 11051 h 22708"/>
                <a:gd name="connsiteX6" fmla="*/ 9599 w 15139"/>
                <a:gd name="connsiteY6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9599" y="15215"/>
                  </a:moveTo>
                  <a:cubicBezTo>
                    <a:pt x="9599" y="16804"/>
                    <a:pt x="9373" y="18243"/>
                    <a:pt x="7707" y="18999"/>
                  </a:cubicBezTo>
                  <a:cubicBezTo>
                    <a:pt x="7102" y="17713"/>
                    <a:pt x="6420" y="16502"/>
                    <a:pt x="5815" y="15215"/>
                  </a:cubicBezTo>
                  <a:cubicBezTo>
                    <a:pt x="5058" y="9386"/>
                    <a:pt x="7404" y="6056"/>
                    <a:pt x="13384" y="5677"/>
                  </a:cubicBezTo>
                  <a:cubicBezTo>
                    <a:pt x="14141" y="6888"/>
                    <a:pt x="13763" y="8024"/>
                    <a:pt x="13157" y="9159"/>
                  </a:cubicBezTo>
                  <a:cubicBezTo>
                    <a:pt x="12703" y="9840"/>
                    <a:pt x="12173" y="10446"/>
                    <a:pt x="11643" y="11051"/>
                  </a:cubicBezTo>
                  <a:cubicBezTo>
                    <a:pt x="10205" y="12111"/>
                    <a:pt x="9675" y="13549"/>
                    <a:pt x="9599" y="15215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2" name="任意多边形: 形状 1421"/>
            <p:cNvSpPr/>
            <p:nvPr/>
          </p:nvSpPr>
          <p:spPr>
            <a:xfrm>
              <a:off x="6176207" y="3404718"/>
              <a:ext cx="15139" cy="15139"/>
            </a:xfrm>
            <a:custGeom>
              <a:avLst/>
              <a:gdLst>
                <a:gd name="connsiteX0" fmla="*/ 12091 w 15139"/>
                <a:gd name="connsiteY0" fmla="*/ 7149 h 15139"/>
                <a:gd name="connsiteX1" fmla="*/ 12091 w 15139"/>
                <a:gd name="connsiteY1" fmla="*/ 10933 h 15139"/>
                <a:gd name="connsiteX2" fmla="*/ 11183 w 15139"/>
                <a:gd name="connsiteY2" fmla="*/ 11009 h 15139"/>
                <a:gd name="connsiteX3" fmla="*/ 5884 w 15139"/>
                <a:gd name="connsiteY3" fmla="*/ 7300 h 15139"/>
                <a:gd name="connsiteX4" fmla="*/ 12091 w 15139"/>
                <a:gd name="connsiteY4" fmla="*/ 7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91" y="7149"/>
                  </a:moveTo>
                  <a:cubicBezTo>
                    <a:pt x="12091" y="8435"/>
                    <a:pt x="12091" y="9647"/>
                    <a:pt x="12091" y="10933"/>
                  </a:cubicBezTo>
                  <a:cubicBezTo>
                    <a:pt x="11789" y="10933"/>
                    <a:pt x="11485" y="11009"/>
                    <a:pt x="11183" y="11009"/>
                  </a:cubicBezTo>
                  <a:cubicBezTo>
                    <a:pt x="8534" y="10933"/>
                    <a:pt x="4749" y="11085"/>
                    <a:pt x="5884" y="7300"/>
                  </a:cubicBezTo>
                  <a:cubicBezTo>
                    <a:pt x="6717" y="4272"/>
                    <a:pt x="9896" y="6240"/>
                    <a:pt x="12091" y="714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3" name="任意多边形: 形状 1422"/>
            <p:cNvSpPr/>
            <p:nvPr/>
          </p:nvSpPr>
          <p:spPr>
            <a:xfrm>
              <a:off x="6091299" y="3341545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9496 w 15139"/>
                <a:gd name="connsiteY1" fmla="*/ 8932 h 15139"/>
                <a:gd name="connsiteX2" fmla="*/ 8285 w 15139"/>
                <a:gd name="connsiteY2" fmla="*/ 12187 h 15139"/>
                <a:gd name="connsiteX3" fmla="*/ 5711 w 15139"/>
                <a:gd name="connsiteY3" fmla="*/ 9462 h 15139"/>
                <a:gd name="connsiteX4" fmla="*/ 5711 w 15139"/>
                <a:gd name="connsiteY4" fmla="*/ 5677 h 15139"/>
                <a:gd name="connsiteX5" fmla="*/ 571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7755" y="5828"/>
                    <a:pt x="9420" y="6510"/>
                    <a:pt x="9496" y="8932"/>
                  </a:cubicBezTo>
                  <a:cubicBezTo>
                    <a:pt x="9571" y="10219"/>
                    <a:pt x="9496" y="11808"/>
                    <a:pt x="8285" y="12187"/>
                  </a:cubicBezTo>
                  <a:cubicBezTo>
                    <a:pt x="6165" y="12868"/>
                    <a:pt x="5787" y="11051"/>
                    <a:pt x="5711" y="9462"/>
                  </a:cubicBezTo>
                  <a:cubicBezTo>
                    <a:pt x="5635" y="8251"/>
                    <a:pt x="5711" y="6964"/>
                    <a:pt x="5711" y="5677"/>
                  </a:cubicBezTo>
                  <a:lnTo>
                    <a:pt x="5711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4" name="任意多边形: 形状 1423"/>
            <p:cNvSpPr/>
            <p:nvPr/>
          </p:nvSpPr>
          <p:spPr>
            <a:xfrm>
              <a:off x="6127440" y="3288332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10975 w 15139"/>
                <a:gd name="connsiteY3" fmla="*/ 9537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5677" y="8856"/>
                    <a:pt x="5677" y="8175"/>
                    <a:pt x="5677" y="7570"/>
                  </a:cubicBezTo>
                  <a:cubicBezTo>
                    <a:pt x="6282" y="6964"/>
                    <a:pt x="6964" y="6283"/>
                    <a:pt x="7570" y="5677"/>
                  </a:cubicBezTo>
                  <a:cubicBezTo>
                    <a:pt x="10067" y="5753"/>
                    <a:pt x="12111" y="6888"/>
                    <a:pt x="10975" y="9537"/>
                  </a:cubicBezTo>
                  <a:cubicBezTo>
                    <a:pt x="9613" y="12641"/>
                    <a:pt x="7494" y="9840"/>
                    <a:pt x="5677" y="946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5" name="任意多边形: 形状 1424"/>
            <p:cNvSpPr/>
            <p:nvPr/>
          </p:nvSpPr>
          <p:spPr>
            <a:xfrm>
              <a:off x="6110547" y="3361144"/>
              <a:ext cx="15139" cy="15139"/>
            </a:xfrm>
            <a:custGeom>
              <a:avLst/>
              <a:gdLst>
                <a:gd name="connsiteX0" fmla="*/ 8112 w 15139"/>
                <a:gd name="connsiteY0" fmla="*/ 5683 h 15139"/>
                <a:gd name="connsiteX1" fmla="*/ 10156 w 15139"/>
                <a:gd name="connsiteY1" fmla="*/ 8333 h 15139"/>
                <a:gd name="connsiteX2" fmla="*/ 7506 w 15139"/>
                <a:gd name="connsiteY2" fmla="*/ 10377 h 15139"/>
                <a:gd name="connsiteX3" fmla="*/ 5690 w 15139"/>
                <a:gd name="connsiteY3" fmla="*/ 7727 h 15139"/>
                <a:gd name="connsiteX4" fmla="*/ 8112 w 15139"/>
                <a:gd name="connsiteY4" fmla="*/ 5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12" y="5683"/>
                  </a:moveTo>
                  <a:cubicBezTo>
                    <a:pt x="9399" y="6062"/>
                    <a:pt x="10307" y="6970"/>
                    <a:pt x="10156" y="8333"/>
                  </a:cubicBezTo>
                  <a:cubicBezTo>
                    <a:pt x="10004" y="9695"/>
                    <a:pt x="8793" y="10377"/>
                    <a:pt x="7506" y="10377"/>
                  </a:cubicBezTo>
                  <a:cubicBezTo>
                    <a:pt x="5841" y="10301"/>
                    <a:pt x="5614" y="9014"/>
                    <a:pt x="5690" y="7727"/>
                  </a:cubicBezTo>
                  <a:cubicBezTo>
                    <a:pt x="5690" y="6213"/>
                    <a:pt x="6674" y="5608"/>
                    <a:pt x="8112" y="56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6" name="任意多边形: 形状 1425"/>
            <p:cNvSpPr/>
            <p:nvPr/>
          </p:nvSpPr>
          <p:spPr>
            <a:xfrm>
              <a:off x="6132510" y="3328147"/>
              <a:ext cx="15139" cy="15139"/>
            </a:xfrm>
            <a:custGeom>
              <a:avLst/>
              <a:gdLst>
                <a:gd name="connsiteX0" fmla="*/ 6133 w 15139"/>
                <a:gd name="connsiteY0" fmla="*/ 5677 h 15139"/>
                <a:gd name="connsiteX1" fmla="*/ 10069 w 15139"/>
                <a:gd name="connsiteY1" fmla="*/ 5753 h 15139"/>
                <a:gd name="connsiteX2" fmla="*/ 11962 w 15139"/>
                <a:gd name="connsiteY2" fmla="*/ 9538 h 15139"/>
                <a:gd name="connsiteX3" fmla="*/ 6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133" y="5677"/>
                  </a:moveTo>
                  <a:cubicBezTo>
                    <a:pt x="7420" y="7721"/>
                    <a:pt x="8707" y="8024"/>
                    <a:pt x="10069" y="5753"/>
                  </a:cubicBezTo>
                  <a:cubicBezTo>
                    <a:pt x="11734" y="6510"/>
                    <a:pt x="11886" y="7948"/>
                    <a:pt x="11962" y="9538"/>
                  </a:cubicBezTo>
                  <a:cubicBezTo>
                    <a:pt x="10296" y="7948"/>
                    <a:pt x="3938" y="13247"/>
                    <a:pt x="6133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7" name="任意多边形: 形状 1426"/>
            <p:cNvSpPr/>
            <p:nvPr/>
          </p:nvSpPr>
          <p:spPr>
            <a:xfrm>
              <a:off x="6140030" y="3388981"/>
              <a:ext cx="15139" cy="15139"/>
            </a:xfrm>
            <a:custGeom>
              <a:avLst/>
              <a:gdLst>
                <a:gd name="connsiteX0" fmla="*/ 8301 w 15139"/>
                <a:gd name="connsiteY0" fmla="*/ 13423 h 15139"/>
                <a:gd name="connsiteX1" fmla="*/ 6333 w 15139"/>
                <a:gd name="connsiteY1" fmla="*/ 11455 h 15139"/>
                <a:gd name="connsiteX2" fmla="*/ 11405 w 15139"/>
                <a:gd name="connsiteY2" fmla="*/ 6080 h 15139"/>
                <a:gd name="connsiteX3" fmla="*/ 12389 w 15139"/>
                <a:gd name="connsiteY3" fmla="*/ 6989 h 15139"/>
                <a:gd name="connsiteX4" fmla="*/ 12161 w 15139"/>
                <a:gd name="connsiteY4" fmla="*/ 9411 h 15139"/>
                <a:gd name="connsiteX5" fmla="*/ 8301 w 15139"/>
                <a:gd name="connsiteY5" fmla="*/ 13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01" y="13423"/>
                  </a:moveTo>
                  <a:cubicBezTo>
                    <a:pt x="7620" y="12742"/>
                    <a:pt x="7014" y="12136"/>
                    <a:pt x="6333" y="11455"/>
                  </a:cubicBezTo>
                  <a:cubicBezTo>
                    <a:pt x="4516" y="6308"/>
                    <a:pt x="6560" y="4870"/>
                    <a:pt x="11405" y="6080"/>
                  </a:cubicBezTo>
                  <a:cubicBezTo>
                    <a:pt x="11707" y="6383"/>
                    <a:pt x="12010" y="6686"/>
                    <a:pt x="12389" y="6989"/>
                  </a:cubicBezTo>
                  <a:cubicBezTo>
                    <a:pt x="12843" y="7822"/>
                    <a:pt x="12767" y="8654"/>
                    <a:pt x="12161" y="9411"/>
                  </a:cubicBezTo>
                  <a:cubicBezTo>
                    <a:pt x="9588" y="9563"/>
                    <a:pt x="8301" y="10849"/>
                    <a:pt x="8301" y="13423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8" name="任意多边形: 形状 1427"/>
            <p:cNvSpPr/>
            <p:nvPr/>
          </p:nvSpPr>
          <p:spPr>
            <a:xfrm>
              <a:off x="6146105" y="3387178"/>
              <a:ext cx="15139" cy="15139"/>
            </a:xfrm>
            <a:custGeom>
              <a:avLst/>
              <a:gdLst>
                <a:gd name="connsiteX0" fmla="*/ 7903 w 15139"/>
                <a:gd name="connsiteY0" fmla="*/ 5689 h 15139"/>
                <a:gd name="connsiteX1" fmla="*/ 11613 w 15139"/>
                <a:gd name="connsiteY1" fmla="*/ 9398 h 15139"/>
                <a:gd name="connsiteX2" fmla="*/ 11537 w 15139"/>
                <a:gd name="connsiteY2" fmla="*/ 9398 h 15139"/>
                <a:gd name="connsiteX3" fmla="*/ 9720 w 15139"/>
                <a:gd name="connsiteY3" fmla="*/ 11139 h 15139"/>
                <a:gd name="connsiteX4" fmla="*/ 8812 w 15139"/>
                <a:gd name="connsiteY4" fmla="*/ 11215 h 15139"/>
                <a:gd name="connsiteX5" fmla="*/ 7903 w 15139"/>
                <a:gd name="connsiteY5" fmla="*/ 11139 h 15139"/>
                <a:gd name="connsiteX6" fmla="*/ 5936 w 15139"/>
                <a:gd name="connsiteY6" fmla="*/ 9398 h 15139"/>
                <a:gd name="connsiteX7" fmla="*/ 6011 w 15139"/>
                <a:gd name="connsiteY7" fmla="*/ 9322 h 15139"/>
                <a:gd name="connsiteX8" fmla="*/ 7903 w 15139"/>
                <a:gd name="connsiteY8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7903" y="5689"/>
                  </a:moveTo>
                  <a:cubicBezTo>
                    <a:pt x="10477" y="5538"/>
                    <a:pt x="11688" y="6825"/>
                    <a:pt x="11613" y="9398"/>
                  </a:cubicBezTo>
                  <a:lnTo>
                    <a:pt x="11537" y="9398"/>
                  </a:lnTo>
                  <a:cubicBezTo>
                    <a:pt x="11083" y="10079"/>
                    <a:pt x="10477" y="10685"/>
                    <a:pt x="9720" y="11139"/>
                  </a:cubicBezTo>
                  <a:lnTo>
                    <a:pt x="8812" y="11215"/>
                  </a:lnTo>
                  <a:lnTo>
                    <a:pt x="7903" y="11139"/>
                  </a:lnTo>
                  <a:cubicBezTo>
                    <a:pt x="7147" y="10685"/>
                    <a:pt x="6541" y="10079"/>
                    <a:pt x="5936" y="9398"/>
                  </a:cubicBezTo>
                  <a:lnTo>
                    <a:pt x="6011" y="9322"/>
                  </a:lnTo>
                  <a:cubicBezTo>
                    <a:pt x="4876" y="7279"/>
                    <a:pt x="6920" y="6749"/>
                    <a:pt x="7903" y="5689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9" name="任意多边形: 形状 1428"/>
            <p:cNvSpPr/>
            <p:nvPr/>
          </p:nvSpPr>
          <p:spPr>
            <a:xfrm>
              <a:off x="6141797" y="3324438"/>
              <a:ext cx="7570" cy="15139"/>
            </a:xfrm>
            <a:custGeom>
              <a:avLst/>
              <a:gdLst>
                <a:gd name="connsiteX0" fmla="*/ 8427 w 7569"/>
                <a:gd name="connsiteY0" fmla="*/ 11354 h 15139"/>
                <a:gd name="connsiteX1" fmla="*/ 6534 w 7569"/>
                <a:gd name="connsiteY1" fmla="*/ 5677 h 15139"/>
                <a:gd name="connsiteX2" fmla="*/ 842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427" y="11354"/>
                  </a:moveTo>
                  <a:cubicBezTo>
                    <a:pt x="2901" y="11051"/>
                    <a:pt x="7594" y="7418"/>
                    <a:pt x="6534" y="5677"/>
                  </a:cubicBezTo>
                  <a:cubicBezTo>
                    <a:pt x="11909" y="6056"/>
                    <a:pt x="7594" y="9538"/>
                    <a:pt x="8427" y="1135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0" name="任意多边形: 形状 1429"/>
            <p:cNvSpPr/>
            <p:nvPr/>
          </p:nvSpPr>
          <p:spPr>
            <a:xfrm>
              <a:off x="6124741" y="3408081"/>
              <a:ext cx="7570" cy="15139"/>
            </a:xfrm>
            <a:custGeom>
              <a:avLst/>
              <a:gdLst>
                <a:gd name="connsiteX0" fmla="*/ 6484 w 7569"/>
                <a:gd name="connsiteY0" fmla="*/ 5677 h 15139"/>
                <a:gd name="connsiteX1" fmla="*/ 8376 w 7569"/>
                <a:gd name="connsiteY1" fmla="*/ 9462 h 15139"/>
                <a:gd name="connsiteX2" fmla="*/ 6559 w 7569"/>
                <a:gd name="connsiteY2" fmla="*/ 9613 h 15139"/>
                <a:gd name="connsiteX3" fmla="*/ 6408 w 7569"/>
                <a:gd name="connsiteY3" fmla="*/ 9386 h 15139"/>
                <a:gd name="connsiteX4" fmla="*/ 648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484" y="5677"/>
                  </a:moveTo>
                  <a:cubicBezTo>
                    <a:pt x="8149" y="6434"/>
                    <a:pt x="8376" y="7872"/>
                    <a:pt x="8376" y="9462"/>
                  </a:cubicBezTo>
                  <a:cubicBezTo>
                    <a:pt x="7771" y="9538"/>
                    <a:pt x="7165" y="9538"/>
                    <a:pt x="6559" y="9613"/>
                  </a:cubicBezTo>
                  <a:lnTo>
                    <a:pt x="6408" y="9386"/>
                  </a:lnTo>
                  <a:cubicBezTo>
                    <a:pt x="5348" y="8175"/>
                    <a:pt x="5500" y="6888"/>
                    <a:pt x="6484" y="5677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1" name="任意多边形: 形状 1430"/>
            <p:cNvSpPr/>
            <p:nvPr/>
          </p:nvSpPr>
          <p:spPr>
            <a:xfrm>
              <a:off x="6129256" y="332451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6" y="5677"/>
                    <a:pt x="8856" y="5828"/>
                    <a:pt x="9462" y="7645"/>
                  </a:cubicBezTo>
                  <a:cubicBezTo>
                    <a:pt x="7948" y="7570"/>
                    <a:pt x="6510" y="7267"/>
                    <a:pt x="5677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2" name="任意多边形: 形状 1431"/>
            <p:cNvSpPr/>
            <p:nvPr/>
          </p:nvSpPr>
          <p:spPr>
            <a:xfrm>
              <a:off x="6146439" y="339105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753 w 7569"/>
                <a:gd name="connsiteY2" fmla="*/ 7418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13"/>
                    <a:pt x="7645" y="7418"/>
                  </a:cubicBezTo>
                  <a:cubicBezTo>
                    <a:pt x="7040" y="7418"/>
                    <a:pt x="6359" y="7418"/>
                    <a:pt x="5753" y="7418"/>
                  </a:cubicBezTo>
                  <a:cubicBezTo>
                    <a:pt x="5753" y="6813"/>
                    <a:pt x="5677" y="6207"/>
                    <a:pt x="5677" y="5677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3" name="任意多边形: 形状 1432"/>
            <p:cNvSpPr/>
            <p:nvPr/>
          </p:nvSpPr>
          <p:spPr>
            <a:xfrm>
              <a:off x="6150148" y="339089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494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6282" y="6813"/>
                    <a:pt x="6888" y="6283"/>
                    <a:pt x="7494" y="5677"/>
                  </a:cubicBezTo>
                  <a:cubicBezTo>
                    <a:pt x="7342" y="6737"/>
                    <a:pt x="6812" y="7418"/>
                    <a:pt x="5677" y="7418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4" name="任意多边形: 形状 1433"/>
            <p:cNvSpPr/>
            <p:nvPr/>
          </p:nvSpPr>
          <p:spPr>
            <a:xfrm>
              <a:off x="6129332" y="3410050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661" y="5904"/>
                    <a:pt x="7645" y="5677"/>
                  </a:cubicBezTo>
                  <a:cubicBezTo>
                    <a:pt x="7040" y="6283"/>
                    <a:pt x="6358" y="6888"/>
                    <a:pt x="5677" y="749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5" name="任意多边形: 形状 1434"/>
            <p:cNvSpPr/>
            <p:nvPr/>
          </p:nvSpPr>
          <p:spPr>
            <a:xfrm>
              <a:off x="6079317" y="3390012"/>
              <a:ext cx="15139" cy="15139"/>
            </a:xfrm>
            <a:custGeom>
              <a:avLst/>
              <a:gdLst>
                <a:gd name="connsiteX0" fmla="*/ 6263 w 15139"/>
                <a:gd name="connsiteY0" fmla="*/ 6639 h 15139"/>
                <a:gd name="connsiteX1" fmla="*/ 15649 w 15139"/>
                <a:gd name="connsiteY1" fmla="*/ 7018 h 15139"/>
                <a:gd name="connsiteX2" fmla="*/ 16027 w 15139"/>
                <a:gd name="connsiteY2" fmla="*/ 10727 h 15139"/>
                <a:gd name="connsiteX3" fmla="*/ 15725 w 15139"/>
                <a:gd name="connsiteY3" fmla="*/ 14209 h 15139"/>
                <a:gd name="connsiteX4" fmla="*/ 10047 w 15139"/>
                <a:gd name="connsiteY4" fmla="*/ 10424 h 15139"/>
                <a:gd name="connsiteX5" fmla="*/ 8079 w 15139"/>
                <a:gd name="connsiteY5" fmla="*/ 10954 h 15139"/>
                <a:gd name="connsiteX6" fmla="*/ 5733 w 15139"/>
                <a:gd name="connsiteY6" fmla="*/ 8683 h 15139"/>
                <a:gd name="connsiteX7" fmla="*/ 6263 w 15139"/>
                <a:gd name="connsiteY7" fmla="*/ 66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263" y="6639"/>
                  </a:moveTo>
                  <a:cubicBezTo>
                    <a:pt x="9442" y="4444"/>
                    <a:pt x="12621" y="6639"/>
                    <a:pt x="15649" y="7018"/>
                  </a:cubicBezTo>
                  <a:cubicBezTo>
                    <a:pt x="17768" y="7245"/>
                    <a:pt x="15725" y="9440"/>
                    <a:pt x="16027" y="10727"/>
                  </a:cubicBezTo>
                  <a:cubicBezTo>
                    <a:pt x="15952" y="11862"/>
                    <a:pt x="15876" y="13074"/>
                    <a:pt x="15725" y="14209"/>
                  </a:cubicBezTo>
                  <a:cubicBezTo>
                    <a:pt x="10805" y="17464"/>
                    <a:pt x="12697" y="10575"/>
                    <a:pt x="10047" y="10424"/>
                  </a:cubicBezTo>
                  <a:cubicBezTo>
                    <a:pt x="9517" y="11030"/>
                    <a:pt x="8836" y="11181"/>
                    <a:pt x="8079" y="10954"/>
                  </a:cubicBezTo>
                  <a:cubicBezTo>
                    <a:pt x="6944" y="10500"/>
                    <a:pt x="6187" y="9743"/>
                    <a:pt x="5733" y="8683"/>
                  </a:cubicBezTo>
                  <a:cubicBezTo>
                    <a:pt x="5582" y="7926"/>
                    <a:pt x="5733" y="7245"/>
                    <a:pt x="6263" y="6639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6" name="任意多边形: 形状 1435"/>
            <p:cNvSpPr/>
            <p:nvPr/>
          </p:nvSpPr>
          <p:spPr>
            <a:xfrm>
              <a:off x="6094565" y="3404461"/>
              <a:ext cx="15139" cy="7570"/>
            </a:xfrm>
            <a:custGeom>
              <a:avLst/>
              <a:gdLst>
                <a:gd name="connsiteX0" fmla="*/ 11301 w 15139"/>
                <a:gd name="connsiteY0" fmla="*/ 7178 h 7569"/>
                <a:gd name="connsiteX1" fmla="*/ 8804 w 15139"/>
                <a:gd name="connsiteY1" fmla="*/ 9298 h 7569"/>
                <a:gd name="connsiteX2" fmla="*/ 5700 w 15139"/>
                <a:gd name="connsiteY2" fmla="*/ 8162 h 7569"/>
                <a:gd name="connsiteX3" fmla="*/ 8198 w 15139"/>
                <a:gd name="connsiteY3" fmla="*/ 5816 h 7569"/>
                <a:gd name="connsiteX4" fmla="*/ 11301 w 15139"/>
                <a:gd name="connsiteY4" fmla="*/ 717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1301" y="7178"/>
                  </a:moveTo>
                  <a:cubicBezTo>
                    <a:pt x="11377" y="8919"/>
                    <a:pt x="10015" y="9146"/>
                    <a:pt x="8804" y="9298"/>
                  </a:cubicBezTo>
                  <a:cubicBezTo>
                    <a:pt x="7592" y="9449"/>
                    <a:pt x="5927" y="9600"/>
                    <a:pt x="5700" y="8162"/>
                  </a:cubicBezTo>
                  <a:cubicBezTo>
                    <a:pt x="5473" y="6724"/>
                    <a:pt x="6987" y="6119"/>
                    <a:pt x="8198" y="5816"/>
                  </a:cubicBezTo>
                  <a:cubicBezTo>
                    <a:pt x="9560" y="5437"/>
                    <a:pt x="10696" y="5816"/>
                    <a:pt x="11301" y="717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7" name="任意多边形: 形状 1436"/>
            <p:cNvSpPr/>
            <p:nvPr/>
          </p:nvSpPr>
          <p:spPr>
            <a:xfrm>
              <a:off x="6073129" y="3381269"/>
              <a:ext cx="15139" cy="30278"/>
            </a:xfrm>
            <a:custGeom>
              <a:avLst/>
              <a:gdLst>
                <a:gd name="connsiteX0" fmla="*/ 12451 w 15139"/>
                <a:gd name="connsiteY0" fmla="*/ 15383 h 30278"/>
                <a:gd name="connsiteX1" fmla="*/ 12451 w 15139"/>
                <a:gd name="connsiteY1" fmla="*/ 17275 h 30278"/>
                <a:gd name="connsiteX2" fmla="*/ 14343 w 15139"/>
                <a:gd name="connsiteY2" fmla="*/ 19167 h 30278"/>
                <a:gd name="connsiteX3" fmla="*/ 16235 w 15139"/>
                <a:gd name="connsiteY3" fmla="*/ 19167 h 30278"/>
                <a:gd name="connsiteX4" fmla="*/ 11618 w 15139"/>
                <a:gd name="connsiteY4" fmla="*/ 25980 h 30278"/>
                <a:gd name="connsiteX5" fmla="*/ 6698 w 15139"/>
                <a:gd name="connsiteY5" fmla="*/ 26812 h 30278"/>
                <a:gd name="connsiteX6" fmla="*/ 5865 w 15139"/>
                <a:gd name="connsiteY6" fmla="*/ 8948 h 30278"/>
                <a:gd name="connsiteX7" fmla="*/ 8590 w 15139"/>
                <a:gd name="connsiteY7" fmla="*/ 5921 h 30278"/>
                <a:gd name="connsiteX8" fmla="*/ 12375 w 15139"/>
                <a:gd name="connsiteY8" fmla="*/ 8343 h 30278"/>
                <a:gd name="connsiteX9" fmla="*/ 12451 w 15139"/>
                <a:gd name="connsiteY9" fmla="*/ 9630 h 30278"/>
                <a:gd name="connsiteX10" fmla="*/ 12451 w 15139"/>
                <a:gd name="connsiteY10" fmla="*/ 153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2451" y="15383"/>
                  </a:moveTo>
                  <a:cubicBezTo>
                    <a:pt x="12451" y="15988"/>
                    <a:pt x="12451" y="16669"/>
                    <a:pt x="12451" y="17275"/>
                  </a:cubicBezTo>
                  <a:cubicBezTo>
                    <a:pt x="13132" y="17880"/>
                    <a:pt x="13737" y="18562"/>
                    <a:pt x="14343" y="19167"/>
                  </a:cubicBezTo>
                  <a:cubicBezTo>
                    <a:pt x="14949" y="19167"/>
                    <a:pt x="15554" y="19167"/>
                    <a:pt x="16235" y="19167"/>
                  </a:cubicBezTo>
                  <a:cubicBezTo>
                    <a:pt x="14419" y="21211"/>
                    <a:pt x="12451" y="23028"/>
                    <a:pt x="11618" y="25980"/>
                  </a:cubicBezTo>
                  <a:cubicBezTo>
                    <a:pt x="11012" y="28099"/>
                    <a:pt x="8893" y="29765"/>
                    <a:pt x="6698" y="26812"/>
                  </a:cubicBezTo>
                  <a:cubicBezTo>
                    <a:pt x="6092" y="20908"/>
                    <a:pt x="10634" y="14853"/>
                    <a:pt x="5865" y="8948"/>
                  </a:cubicBezTo>
                  <a:cubicBezTo>
                    <a:pt x="5033" y="7964"/>
                    <a:pt x="7152" y="6526"/>
                    <a:pt x="8590" y="5921"/>
                  </a:cubicBezTo>
                  <a:cubicBezTo>
                    <a:pt x="10937" y="5012"/>
                    <a:pt x="11542" y="6829"/>
                    <a:pt x="12375" y="8343"/>
                  </a:cubicBezTo>
                  <a:cubicBezTo>
                    <a:pt x="12375" y="8797"/>
                    <a:pt x="12451" y="9176"/>
                    <a:pt x="12451" y="9630"/>
                  </a:cubicBezTo>
                  <a:cubicBezTo>
                    <a:pt x="12526" y="11598"/>
                    <a:pt x="12451" y="13490"/>
                    <a:pt x="12451" y="15383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8" name="任意多边形: 形状 1437"/>
            <p:cNvSpPr/>
            <p:nvPr/>
          </p:nvSpPr>
          <p:spPr>
            <a:xfrm>
              <a:off x="6057077" y="3392279"/>
              <a:ext cx="22709" cy="22709"/>
            </a:xfrm>
            <a:custGeom>
              <a:avLst/>
              <a:gdLst>
                <a:gd name="connsiteX0" fmla="*/ 9503 w 22708"/>
                <a:gd name="connsiteY0" fmla="*/ 13910 h 22708"/>
                <a:gd name="connsiteX1" fmla="*/ 11396 w 22708"/>
                <a:gd name="connsiteY1" fmla="*/ 10125 h 22708"/>
                <a:gd name="connsiteX2" fmla="*/ 11396 w 22708"/>
                <a:gd name="connsiteY2" fmla="*/ 6341 h 22708"/>
                <a:gd name="connsiteX3" fmla="*/ 13212 w 22708"/>
                <a:gd name="connsiteY3" fmla="*/ 6265 h 22708"/>
                <a:gd name="connsiteX4" fmla="*/ 13288 w 22708"/>
                <a:gd name="connsiteY4" fmla="*/ 8233 h 22708"/>
                <a:gd name="connsiteX5" fmla="*/ 16089 w 22708"/>
                <a:gd name="connsiteY5" fmla="*/ 10353 h 22708"/>
                <a:gd name="connsiteX6" fmla="*/ 16997 w 22708"/>
                <a:gd name="connsiteY6" fmla="*/ 12472 h 22708"/>
                <a:gd name="connsiteX7" fmla="*/ 20933 w 22708"/>
                <a:gd name="connsiteY7" fmla="*/ 15878 h 22708"/>
                <a:gd name="connsiteX8" fmla="*/ 20933 w 22708"/>
                <a:gd name="connsiteY8" fmla="*/ 15878 h 22708"/>
                <a:gd name="connsiteX9" fmla="*/ 14121 w 22708"/>
                <a:gd name="connsiteY9" fmla="*/ 19512 h 22708"/>
                <a:gd name="connsiteX10" fmla="*/ 9579 w 22708"/>
                <a:gd name="connsiteY10" fmla="*/ 19663 h 22708"/>
                <a:gd name="connsiteX11" fmla="*/ 7687 w 22708"/>
                <a:gd name="connsiteY11" fmla="*/ 19663 h 22708"/>
                <a:gd name="connsiteX12" fmla="*/ 9503 w 22708"/>
                <a:gd name="connsiteY12" fmla="*/ 13910 h 22708"/>
                <a:gd name="connsiteX13" fmla="*/ 9503 w 22708"/>
                <a:gd name="connsiteY13" fmla="*/ 139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9503" y="13910"/>
                  </a:moveTo>
                  <a:cubicBezTo>
                    <a:pt x="10109" y="12624"/>
                    <a:pt x="10790" y="11337"/>
                    <a:pt x="11396" y="10125"/>
                  </a:cubicBezTo>
                  <a:cubicBezTo>
                    <a:pt x="11396" y="8839"/>
                    <a:pt x="11396" y="7628"/>
                    <a:pt x="11396" y="6341"/>
                  </a:cubicBezTo>
                  <a:cubicBezTo>
                    <a:pt x="11925" y="5508"/>
                    <a:pt x="12531" y="5432"/>
                    <a:pt x="13212" y="6265"/>
                  </a:cubicBezTo>
                  <a:cubicBezTo>
                    <a:pt x="13212" y="6946"/>
                    <a:pt x="13288" y="7552"/>
                    <a:pt x="13288" y="8233"/>
                  </a:cubicBezTo>
                  <a:cubicBezTo>
                    <a:pt x="14121" y="9066"/>
                    <a:pt x="15408" y="9293"/>
                    <a:pt x="16089" y="10353"/>
                  </a:cubicBezTo>
                  <a:cubicBezTo>
                    <a:pt x="16467" y="11034"/>
                    <a:pt x="16694" y="11715"/>
                    <a:pt x="16997" y="12472"/>
                  </a:cubicBezTo>
                  <a:cubicBezTo>
                    <a:pt x="17527" y="14516"/>
                    <a:pt x="19495" y="14894"/>
                    <a:pt x="20933" y="15878"/>
                  </a:cubicBezTo>
                  <a:lnTo>
                    <a:pt x="20933" y="15878"/>
                  </a:lnTo>
                  <a:cubicBezTo>
                    <a:pt x="20252" y="23751"/>
                    <a:pt x="20176" y="23751"/>
                    <a:pt x="14121" y="19512"/>
                  </a:cubicBezTo>
                  <a:cubicBezTo>
                    <a:pt x="12380" y="18301"/>
                    <a:pt x="11017" y="17392"/>
                    <a:pt x="9579" y="19663"/>
                  </a:cubicBezTo>
                  <a:cubicBezTo>
                    <a:pt x="8973" y="19663"/>
                    <a:pt x="8292" y="19663"/>
                    <a:pt x="7687" y="19663"/>
                  </a:cubicBezTo>
                  <a:cubicBezTo>
                    <a:pt x="4280" y="16408"/>
                    <a:pt x="5416" y="14667"/>
                    <a:pt x="9503" y="13910"/>
                  </a:cubicBezTo>
                  <a:lnTo>
                    <a:pt x="9503" y="13910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9" name="任意多边形: 形状 1438"/>
            <p:cNvSpPr/>
            <p:nvPr/>
          </p:nvSpPr>
          <p:spPr>
            <a:xfrm>
              <a:off x="6083641" y="3296052"/>
              <a:ext cx="15139" cy="15139"/>
            </a:xfrm>
            <a:custGeom>
              <a:avLst/>
              <a:gdLst>
                <a:gd name="connsiteX0" fmla="*/ 7692 w 15139"/>
                <a:gd name="connsiteY0" fmla="*/ 13171 h 15139"/>
                <a:gd name="connsiteX1" fmla="*/ 5875 w 15139"/>
                <a:gd name="connsiteY1" fmla="*/ 5677 h 15139"/>
                <a:gd name="connsiteX2" fmla="*/ 7692 w 15139"/>
                <a:gd name="connsiteY2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92" y="13171"/>
                  </a:moveTo>
                  <a:cubicBezTo>
                    <a:pt x="6102" y="10900"/>
                    <a:pt x="5270" y="8478"/>
                    <a:pt x="5875" y="5677"/>
                  </a:cubicBezTo>
                  <a:cubicBezTo>
                    <a:pt x="9130" y="7494"/>
                    <a:pt x="11477" y="9538"/>
                    <a:pt x="7692" y="13171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0" name="任意多边形: 形状 1439"/>
            <p:cNvSpPr/>
            <p:nvPr/>
          </p:nvSpPr>
          <p:spPr>
            <a:xfrm>
              <a:off x="6135480" y="3324514"/>
              <a:ext cx="7570" cy="15139"/>
            </a:xfrm>
            <a:custGeom>
              <a:avLst/>
              <a:gdLst>
                <a:gd name="connsiteX0" fmla="*/ 7174 w 7569"/>
                <a:gd name="connsiteY0" fmla="*/ 9462 h 15139"/>
                <a:gd name="connsiteX1" fmla="*/ 8991 w 7569"/>
                <a:gd name="connsiteY1" fmla="*/ 5677 h 15139"/>
                <a:gd name="connsiteX2" fmla="*/ 717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174" y="9462"/>
                  </a:moveTo>
                  <a:cubicBezTo>
                    <a:pt x="3919" y="6283"/>
                    <a:pt x="6645" y="6056"/>
                    <a:pt x="8991" y="5677"/>
                  </a:cubicBezTo>
                  <a:cubicBezTo>
                    <a:pt x="8386" y="6888"/>
                    <a:pt x="7780" y="8175"/>
                    <a:pt x="7174" y="9462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1" name="任意多边形: 形状 1440"/>
            <p:cNvSpPr/>
            <p:nvPr/>
          </p:nvSpPr>
          <p:spPr>
            <a:xfrm>
              <a:off x="5591365" y="3541230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0294 w 15139"/>
                <a:gd name="connsiteY1" fmla="*/ 199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079" y="9159"/>
                    <a:pt x="14155" y="9537"/>
                    <a:pt x="10294" y="19983"/>
                  </a:cubicBezTo>
                  <a:cubicBezTo>
                    <a:pt x="5677" y="16047"/>
                    <a:pt x="8175" y="999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2" name="任意多边形: 形状 1441"/>
            <p:cNvSpPr/>
            <p:nvPr/>
          </p:nvSpPr>
          <p:spPr>
            <a:xfrm>
              <a:off x="5581827" y="3558818"/>
              <a:ext cx="15139" cy="15139"/>
            </a:xfrm>
            <a:custGeom>
              <a:avLst/>
              <a:gdLst>
                <a:gd name="connsiteX0" fmla="*/ 5677 w 15139"/>
                <a:gd name="connsiteY0" fmla="*/ 10873 h 15139"/>
                <a:gd name="connsiteX1" fmla="*/ 7645 w 15139"/>
                <a:gd name="connsiteY1" fmla="*/ 7088 h 15139"/>
                <a:gd name="connsiteX2" fmla="*/ 15291 w 15139"/>
                <a:gd name="connsiteY2" fmla="*/ 10798 h 15139"/>
                <a:gd name="connsiteX3" fmla="*/ 7645 w 15139"/>
                <a:gd name="connsiteY3" fmla="*/ 12690 h 15139"/>
                <a:gd name="connsiteX4" fmla="*/ 5829 w 15139"/>
                <a:gd name="connsiteY4" fmla="*/ 12614 h 15139"/>
                <a:gd name="connsiteX5" fmla="*/ 5677 w 15139"/>
                <a:gd name="connsiteY5" fmla="*/ 10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73"/>
                  </a:moveTo>
                  <a:cubicBezTo>
                    <a:pt x="6358" y="9586"/>
                    <a:pt x="6964" y="8375"/>
                    <a:pt x="7645" y="7088"/>
                  </a:cubicBezTo>
                  <a:cubicBezTo>
                    <a:pt x="12565" y="3455"/>
                    <a:pt x="13701" y="7618"/>
                    <a:pt x="15291" y="10798"/>
                  </a:cubicBezTo>
                  <a:cubicBezTo>
                    <a:pt x="13852" y="15793"/>
                    <a:pt x="10673" y="13977"/>
                    <a:pt x="7645" y="12690"/>
                  </a:cubicBezTo>
                  <a:cubicBezTo>
                    <a:pt x="7040" y="12690"/>
                    <a:pt x="6434" y="12614"/>
                    <a:pt x="5829" y="12614"/>
                  </a:cubicBezTo>
                  <a:cubicBezTo>
                    <a:pt x="5753" y="12084"/>
                    <a:pt x="5677" y="11479"/>
                    <a:pt x="5677" y="1087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3" name="任意多边形: 形状 1442"/>
            <p:cNvSpPr/>
            <p:nvPr/>
          </p:nvSpPr>
          <p:spPr>
            <a:xfrm>
              <a:off x="5604584" y="3558706"/>
              <a:ext cx="15139" cy="15139"/>
            </a:xfrm>
            <a:custGeom>
              <a:avLst/>
              <a:gdLst>
                <a:gd name="connsiteX0" fmla="*/ 11458 w 15139"/>
                <a:gd name="connsiteY0" fmla="*/ 7124 h 15139"/>
                <a:gd name="connsiteX1" fmla="*/ 9641 w 15139"/>
                <a:gd name="connsiteY1" fmla="*/ 12953 h 15139"/>
                <a:gd name="connsiteX2" fmla="*/ 6159 w 15139"/>
                <a:gd name="connsiteY2" fmla="*/ 7200 h 15139"/>
                <a:gd name="connsiteX3" fmla="*/ 11458 w 15139"/>
                <a:gd name="connsiteY3" fmla="*/ 71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58" y="7124"/>
                  </a:moveTo>
                  <a:cubicBezTo>
                    <a:pt x="11458" y="9244"/>
                    <a:pt x="11988" y="11590"/>
                    <a:pt x="9641" y="12953"/>
                  </a:cubicBezTo>
                  <a:cubicBezTo>
                    <a:pt x="5781" y="12650"/>
                    <a:pt x="5024" y="10076"/>
                    <a:pt x="6159" y="7200"/>
                  </a:cubicBezTo>
                  <a:cubicBezTo>
                    <a:pt x="7446" y="4021"/>
                    <a:pt x="9641" y="6746"/>
                    <a:pt x="11458" y="712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4" name="任意多边形: 形状 1443"/>
            <p:cNvSpPr/>
            <p:nvPr/>
          </p:nvSpPr>
          <p:spPr>
            <a:xfrm>
              <a:off x="5545546" y="3558337"/>
              <a:ext cx="15139" cy="22709"/>
            </a:xfrm>
            <a:custGeom>
              <a:avLst/>
              <a:gdLst>
                <a:gd name="connsiteX0" fmla="*/ 5851 w 15139"/>
                <a:gd name="connsiteY0" fmla="*/ 5677 h 22708"/>
                <a:gd name="connsiteX1" fmla="*/ 7744 w 15139"/>
                <a:gd name="connsiteY1" fmla="*/ 5677 h 22708"/>
                <a:gd name="connsiteX2" fmla="*/ 9636 w 15139"/>
                <a:gd name="connsiteY2" fmla="*/ 9311 h 22708"/>
                <a:gd name="connsiteX3" fmla="*/ 7819 w 15139"/>
                <a:gd name="connsiteY3" fmla="*/ 13322 h 22708"/>
                <a:gd name="connsiteX4" fmla="*/ 7744 w 15139"/>
                <a:gd name="connsiteY4" fmla="*/ 19075 h 22708"/>
                <a:gd name="connsiteX5" fmla="*/ 5851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851" y="5677"/>
                  </a:moveTo>
                  <a:cubicBezTo>
                    <a:pt x="6457" y="5677"/>
                    <a:pt x="7063" y="5677"/>
                    <a:pt x="7744" y="5677"/>
                  </a:cubicBezTo>
                  <a:cubicBezTo>
                    <a:pt x="8349" y="6888"/>
                    <a:pt x="8955" y="8099"/>
                    <a:pt x="9636" y="9311"/>
                  </a:cubicBezTo>
                  <a:cubicBezTo>
                    <a:pt x="9712" y="10976"/>
                    <a:pt x="9031" y="12263"/>
                    <a:pt x="7819" y="13322"/>
                  </a:cubicBezTo>
                  <a:cubicBezTo>
                    <a:pt x="7819" y="15215"/>
                    <a:pt x="7819" y="17183"/>
                    <a:pt x="7744" y="19075"/>
                  </a:cubicBezTo>
                  <a:cubicBezTo>
                    <a:pt x="4035" y="14988"/>
                    <a:pt x="6608" y="10068"/>
                    <a:pt x="5851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5" name="任意多边形: 形状 1444"/>
            <p:cNvSpPr/>
            <p:nvPr/>
          </p:nvSpPr>
          <p:spPr>
            <a:xfrm>
              <a:off x="5567178" y="3572147"/>
              <a:ext cx="15139" cy="15139"/>
            </a:xfrm>
            <a:custGeom>
              <a:avLst/>
              <a:gdLst>
                <a:gd name="connsiteX0" fmla="*/ 10561 w 15139"/>
                <a:gd name="connsiteY0" fmla="*/ 7763 h 15139"/>
                <a:gd name="connsiteX1" fmla="*/ 7760 w 15139"/>
                <a:gd name="connsiteY1" fmla="*/ 10640 h 15139"/>
                <a:gd name="connsiteX2" fmla="*/ 5717 w 15139"/>
                <a:gd name="connsiteY2" fmla="*/ 8218 h 15139"/>
                <a:gd name="connsiteX3" fmla="*/ 8215 w 15139"/>
                <a:gd name="connsiteY3" fmla="*/ 5720 h 15139"/>
                <a:gd name="connsiteX4" fmla="*/ 10561 w 15139"/>
                <a:gd name="connsiteY4" fmla="*/ 7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561" y="7763"/>
                  </a:moveTo>
                  <a:cubicBezTo>
                    <a:pt x="10561" y="9656"/>
                    <a:pt x="9653" y="10640"/>
                    <a:pt x="7760" y="10640"/>
                  </a:cubicBezTo>
                  <a:cubicBezTo>
                    <a:pt x="6247" y="10640"/>
                    <a:pt x="5490" y="9656"/>
                    <a:pt x="5717" y="8218"/>
                  </a:cubicBezTo>
                  <a:cubicBezTo>
                    <a:pt x="5944" y="7006"/>
                    <a:pt x="6928" y="5947"/>
                    <a:pt x="8215" y="5720"/>
                  </a:cubicBezTo>
                  <a:cubicBezTo>
                    <a:pt x="9653" y="5493"/>
                    <a:pt x="10561" y="6174"/>
                    <a:pt x="10561" y="776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6" name="任意多边形: 形状 1445"/>
            <p:cNvSpPr/>
            <p:nvPr/>
          </p:nvSpPr>
          <p:spPr>
            <a:xfrm>
              <a:off x="5557086" y="3554476"/>
              <a:ext cx="15139" cy="15139"/>
            </a:xfrm>
            <a:custGeom>
              <a:avLst/>
              <a:gdLst>
                <a:gd name="connsiteX0" fmla="*/ 5742 w 15139"/>
                <a:gd name="connsiteY0" fmla="*/ 5753 h 15139"/>
                <a:gd name="connsiteX1" fmla="*/ 9451 w 15139"/>
                <a:gd name="connsiteY1" fmla="*/ 5677 h 15139"/>
                <a:gd name="connsiteX2" fmla="*/ 9527 w 15139"/>
                <a:gd name="connsiteY2" fmla="*/ 9462 h 15139"/>
                <a:gd name="connsiteX3" fmla="*/ 9527 w 15139"/>
                <a:gd name="connsiteY3" fmla="*/ 9462 h 15139"/>
                <a:gd name="connsiteX4" fmla="*/ 5742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42" y="5753"/>
                  </a:moveTo>
                  <a:cubicBezTo>
                    <a:pt x="6953" y="5753"/>
                    <a:pt x="8240" y="5753"/>
                    <a:pt x="9451" y="5677"/>
                  </a:cubicBezTo>
                  <a:cubicBezTo>
                    <a:pt x="10511" y="6888"/>
                    <a:pt x="10511" y="8175"/>
                    <a:pt x="9527" y="9462"/>
                  </a:cubicBezTo>
                  <a:lnTo>
                    <a:pt x="9527" y="9462"/>
                  </a:lnTo>
                  <a:cubicBezTo>
                    <a:pt x="4682" y="11808"/>
                    <a:pt x="5818" y="8251"/>
                    <a:pt x="5742" y="575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7" name="任意多边形: 形状 1446"/>
            <p:cNvSpPr/>
            <p:nvPr/>
          </p:nvSpPr>
          <p:spPr>
            <a:xfrm>
              <a:off x="5547604" y="3561894"/>
              <a:ext cx="15139" cy="15139"/>
            </a:xfrm>
            <a:custGeom>
              <a:avLst/>
              <a:gdLst>
                <a:gd name="connsiteX0" fmla="*/ 5686 w 15139"/>
                <a:gd name="connsiteY0" fmla="*/ 9689 h 15139"/>
                <a:gd name="connsiteX1" fmla="*/ 7503 w 15139"/>
                <a:gd name="connsiteY1" fmla="*/ 5677 h 15139"/>
                <a:gd name="connsiteX2" fmla="*/ 10228 w 15139"/>
                <a:gd name="connsiteY2" fmla="*/ 7267 h 15139"/>
                <a:gd name="connsiteX3" fmla="*/ 5686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6" y="9689"/>
                  </a:moveTo>
                  <a:cubicBezTo>
                    <a:pt x="5610" y="8024"/>
                    <a:pt x="5989" y="6585"/>
                    <a:pt x="7503" y="5677"/>
                  </a:cubicBezTo>
                  <a:cubicBezTo>
                    <a:pt x="8638" y="5904"/>
                    <a:pt x="10455" y="5829"/>
                    <a:pt x="10228" y="7267"/>
                  </a:cubicBezTo>
                  <a:cubicBezTo>
                    <a:pt x="9774" y="9462"/>
                    <a:pt x="7654" y="9613"/>
                    <a:pt x="5686" y="96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8" name="任意多边形: 形状 1447"/>
            <p:cNvSpPr/>
            <p:nvPr/>
          </p:nvSpPr>
          <p:spPr>
            <a:xfrm>
              <a:off x="5556510" y="3545015"/>
              <a:ext cx="22709" cy="15139"/>
            </a:xfrm>
            <a:custGeom>
              <a:avLst/>
              <a:gdLst>
                <a:gd name="connsiteX0" fmla="*/ 10102 w 22708"/>
                <a:gd name="connsiteY0" fmla="*/ 5677 h 15139"/>
                <a:gd name="connsiteX1" fmla="*/ 13811 w 22708"/>
                <a:gd name="connsiteY1" fmla="*/ 5677 h 15139"/>
                <a:gd name="connsiteX2" fmla="*/ 15325 w 22708"/>
                <a:gd name="connsiteY2" fmla="*/ 7948 h 15139"/>
                <a:gd name="connsiteX3" fmla="*/ 16839 w 22708"/>
                <a:gd name="connsiteY3" fmla="*/ 11884 h 15139"/>
                <a:gd name="connsiteX4" fmla="*/ 12751 w 22708"/>
                <a:gd name="connsiteY4" fmla="*/ 12565 h 15139"/>
                <a:gd name="connsiteX5" fmla="*/ 5712 w 22708"/>
                <a:gd name="connsiteY5" fmla="*/ 10597 h 15139"/>
                <a:gd name="connsiteX6" fmla="*/ 10102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102" y="5677"/>
                  </a:moveTo>
                  <a:cubicBezTo>
                    <a:pt x="11314" y="5677"/>
                    <a:pt x="12600" y="5677"/>
                    <a:pt x="13811" y="5677"/>
                  </a:cubicBezTo>
                  <a:cubicBezTo>
                    <a:pt x="14341" y="6434"/>
                    <a:pt x="14795" y="7267"/>
                    <a:pt x="15325" y="7948"/>
                  </a:cubicBezTo>
                  <a:cubicBezTo>
                    <a:pt x="16233" y="9159"/>
                    <a:pt x="17823" y="10219"/>
                    <a:pt x="16839" y="11884"/>
                  </a:cubicBezTo>
                  <a:cubicBezTo>
                    <a:pt x="15931" y="13474"/>
                    <a:pt x="14265" y="13019"/>
                    <a:pt x="12751" y="12565"/>
                  </a:cubicBezTo>
                  <a:cubicBezTo>
                    <a:pt x="10405" y="11884"/>
                    <a:pt x="8058" y="11279"/>
                    <a:pt x="5712" y="10597"/>
                  </a:cubicBezTo>
                  <a:cubicBezTo>
                    <a:pt x="5258" y="7494"/>
                    <a:pt x="9421" y="8024"/>
                    <a:pt x="10102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9" name="任意多边形: 形状 1448"/>
            <p:cNvSpPr/>
            <p:nvPr/>
          </p:nvSpPr>
          <p:spPr>
            <a:xfrm>
              <a:off x="6467687" y="3537871"/>
              <a:ext cx="22709" cy="15139"/>
            </a:xfrm>
            <a:custGeom>
              <a:avLst/>
              <a:gdLst>
                <a:gd name="connsiteX0" fmla="*/ 5680 w 22708"/>
                <a:gd name="connsiteY0" fmla="*/ 12745 h 15139"/>
                <a:gd name="connsiteX1" fmla="*/ 12644 w 22708"/>
                <a:gd name="connsiteY1" fmla="*/ 8506 h 15139"/>
                <a:gd name="connsiteX2" fmla="*/ 20062 w 22708"/>
                <a:gd name="connsiteY2" fmla="*/ 9188 h 15139"/>
                <a:gd name="connsiteX3" fmla="*/ 9540 w 22708"/>
                <a:gd name="connsiteY3" fmla="*/ 14713 h 15139"/>
                <a:gd name="connsiteX4" fmla="*/ 5680 w 22708"/>
                <a:gd name="connsiteY4" fmla="*/ 127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80" y="12745"/>
                  </a:moveTo>
                  <a:cubicBezTo>
                    <a:pt x="7194" y="10020"/>
                    <a:pt x="11054" y="11307"/>
                    <a:pt x="12644" y="8506"/>
                  </a:cubicBezTo>
                  <a:cubicBezTo>
                    <a:pt x="15899" y="2678"/>
                    <a:pt x="17715" y="7371"/>
                    <a:pt x="20062" y="9188"/>
                  </a:cubicBezTo>
                  <a:cubicBezTo>
                    <a:pt x="17715" y="13956"/>
                    <a:pt x="12114" y="11307"/>
                    <a:pt x="9540" y="14713"/>
                  </a:cubicBezTo>
                  <a:cubicBezTo>
                    <a:pt x="7194" y="16000"/>
                    <a:pt x="5604" y="16000"/>
                    <a:pt x="5680" y="12745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0" name="任意多边形: 形状 1449"/>
            <p:cNvSpPr/>
            <p:nvPr/>
          </p:nvSpPr>
          <p:spPr>
            <a:xfrm>
              <a:off x="6471626" y="3522230"/>
              <a:ext cx="15139" cy="15139"/>
            </a:xfrm>
            <a:custGeom>
              <a:avLst/>
              <a:gdLst>
                <a:gd name="connsiteX0" fmla="*/ 5677 w 15139"/>
                <a:gd name="connsiteY0" fmla="*/ 7494 h 15139"/>
                <a:gd name="connsiteX1" fmla="*/ 5829 w 15139"/>
                <a:gd name="connsiteY1" fmla="*/ 5677 h 15139"/>
                <a:gd name="connsiteX2" fmla="*/ 15745 w 15139"/>
                <a:gd name="connsiteY2" fmla="*/ 12793 h 15139"/>
                <a:gd name="connsiteX3" fmla="*/ 15442 w 15139"/>
                <a:gd name="connsiteY3" fmla="*/ 15366 h 15139"/>
                <a:gd name="connsiteX4" fmla="*/ 12263 w 15139"/>
                <a:gd name="connsiteY4" fmla="*/ 15063 h 15139"/>
                <a:gd name="connsiteX5" fmla="*/ 5677 w 15139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494"/>
                  </a:moveTo>
                  <a:cubicBezTo>
                    <a:pt x="5677" y="6888"/>
                    <a:pt x="5677" y="6283"/>
                    <a:pt x="5829" y="5677"/>
                  </a:cubicBezTo>
                  <a:cubicBezTo>
                    <a:pt x="10446" y="6283"/>
                    <a:pt x="14079" y="8175"/>
                    <a:pt x="15745" y="12793"/>
                  </a:cubicBezTo>
                  <a:cubicBezTo>
                    <a:pt x="16123" y="13777"/>
                    <a:pt x="16123" y="14609"/>
                    <a:pt x="15442" y="15366"/>
                  </a:cubicBezTo>
                  <a:cubicBezTo>
                    <a:pt x="14307" y="16577"/>
                    <a:pt x="13398" y="15896"/>
                    <a:pt x="12263" y="15063"/>
                  </a:cubicBezTo>
                  <a:cubicBezTo>
                    <a:pt x="9462" y="13095"/>
                    <a:pt x="9235" y="8781"/>
                    <a:pt x="5677" y="749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1" name="任意多边形: 形状 1450"/>
            <p:cNvSpPr/>
            <p:nvPr/>
          </p:nvSpPr>
          <p:spPr>
            <a:xfrm>
              <a:off x="6464753" y="3544939"/>
              <a:ext cx="15139" cy="15139"/>
            </a:xfrm>
            <a:custGeom>
              <a:avLst/>
              <a:gdLst>
                <a:gd name="connsiteX0" fmla="*/ 8614 w 15139"/>
                <a:gd name="connsiteY0" fmla="*/ 5677 h 15139"/>
                <a:gd name="connsiteX1" fmla="*/ 12474 w 15139"/>
                <a:gd name="connsiteY1" fmla="*/ 7645 h 15139"/>
                <a:gd name="connsiteX2" fmla="*/ 13610 w 15139"/>
                <a:gd name="connsiteY2" fmla="*/ 11884 h 15139"/>
                <a:gd name="connsiteX3" fmla="*/ 6192 w 15139"/>
                <a:gd name="connsiteY3" fmla="*/ 10446 h 15139"/>
                <a:gd name="connsiteX4" fmla="*/ 6873 w 15139"/>
                <a:gd name="connsiteY4" fmla="*/ 5828 h 15139"/>
                <a:gd name="connsiteX5" fmla="*/ 6873 w 15139"/>
                <a:gd name="connsiteY5" fmla="*/ 5828 h 15139"/>
                <a:gd name="connsiteX6" fmla="*/ 861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614" y="5677"/>
                  </a:moveTo>
                  <a:cubicBezTo>
                    <a:pt x="9371" y="7342"/>
                    <a:pt x="10885" y="7645"/>
                    <a:pt x="12474" y="7645"/>
                  </a:cubicBezTo>
                  <a:cubicBezTo>
                    <a:pt x="12853" y="9083"/>
                    <a:pt x="14745" y="10749"/>
                    <a:pt x="13610" y="11884"/>
                  </a:cubicBezTo>
                  <a:cubicBezTo>
                    <a:pt x="11036" y="14306"/>
                    <a:pt x="9371" y="9462"/>
                    <a:pt x="6192" y="10446"/>
                  </a:cubicBezTo>
                  <a:cubicBezTo>
                    <a:pt x="4829" y="10824"/>
                    <a:pt x="6570" y="7494"/>
                    <a:pt x="6873" y="5828"/>
                  </a:cubicBezTo>
                  <a:lnTo>
                    <a:pt x="6873" y="5828"/>
                  </a:lnTo>
                  <a:cubicBezTo>
                    <a:pt x="7403" y="5753"/>
                    <a:pt x="8008" y="5677"/>
                    <a:pt x="8614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2" name="任意多边形: 形状 1451"/>
            <p:cNvSpPr/>
            <p:nvPr/>
          </p:nvSpPr>
          <p:spPr>
            <a:xfrm>
              <a:off x="6460272" y="3537369"/>
              <a:ext cx="15139" cy="15139"/>
            </a:xfrm>
            <a:custGeom>
              <a:avLst/>
              <a:gdLst>
                <a:gd name="connsiteX0" fmla="*/ 9386 w 15139"/>
                <a:gd name="connsiteY0" fmla="*/ 5828 h 15139"/>
                <a:gd name="connsiteX1" fmla="*/ 11203 w 15139"/>
                <a:gd name="connsiteY1" fmla="*/ 5677 h 15139"/>
                <a:gd name="connsiteX2" fmla="*/ 13095 w 15139"/>
                <a:gd name="connsiteY2" fmla="*/ 8554 h 15139"/>
                <a:gd name="connsiteX3" fmla="*/ 11279 w 15139"/>
                <a:gd name="connsiteY3" fmla="*/ 13322 h 15139"/>
                <a:gd name="connsiteX4" fmla="*/ 11279 w 15139"/>
                <a:gd name="connsiteY4" fmla="*/ 13322 h 15139"/>
                <a:gd name="connsiteX5" fmla="*/ 5677 w 15139"/>
                <a:gd name="connsiteY5" fmla="*/ 7721 h 15139"/>
                <a:gd name="connsiteX6" fmla="*/ 5677 w 15139"/>
                <a:gd name="connsiteY6" fmla="*/ 7721 h 15139"/>
                <a:gd name="connsiteX7" fmla="*/ 9386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386" y="5828"/>
                  </a:moveTo>
                  <a:cubicBezTo>
                    <a:pt x="9992" y="5753"/>
                    <a:pt x="10598" y="5753"/>
                    <a:pt x="11203" y="5677"/>
                  </a:cubicBezTo>
                  <a:cubicBezTo>
                    <a:pt x="12868" y="5980"/>
                    <a:pt x="15291" y="5904"/>
                    <a:pt x="13095" y="8554"/>
                  </a:cubicBezTo>
                  <a:cubicBezTo>
                    <a:pt x="11960" y="9992"/>
                    <a:pt x="11203" y="11506"/>
                    <a:pt x="11279" y="13322"/>
                  </a:cubicBezTo>
                  <a:lnTo>
                    <a:pt x="11279" y="13322"/>
                  </a:lnTo>
                  <a:cubicBezTo>
                    <a:pt x="7418" y="13398"/>
                    <a:pt x="7040" y="10067"/>
                    <a:pt x="5677" y="7721"/>
                  </a:cubicBezTo>
                  <a:lnTo>
                    <a:pt x="5677" y="7721"/>
                  </a:lnTo>
                  <a:cubicBezTo>
                    <a:pt x="6585" y="6434"/>
                    <a:pt x="8327" y="6888"/>
                    <a:pt x="9386" y="5828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3" name="任意多边形: 形状 1452"/>
            <p:cNvSpPr/>
            <p:nvPr/>
          </p:nvSpPr>
          <p:spPr>
            <a:xfrm>
              <a:off x="6449396" y="3539190"/>
              <a:ext cx="15139" cy="15139"/>
            </a:xfrm>
            <a:custGeom>
              <a:avLst/>
              <a:gdLst>
                <a:gd name="connsiteX0" fmla="*/ 6789 w 15139"/>
                <a:gd name="connsiteY0" fmla="*/ 7565 h 15139"/>
                <a:gd name="connsiteX1" fmla="*/ 14434 w 15139"/>
                <a:gd name="connsiteY1" fmla="*/ 5900 h 15139"/>
                <a:gd name="connsiteX2" fmla="*/ 5956 w 15139"/>
                <a:gd name="connsiteY2" fmla="*/ 13015 h 15139"/>
                <a:gd name="connsiteX3" fmla="*/ 6789 w 15139"/>
                <a:gd name="connsiteY3" fmla="*/ 7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789" y="7565"/>
                  </a:moveTo>
                  <a:cubicBezTo>
                    <a:pt x="8832" y="4689"/>
                    <a:pt x="11784" y="5976"/>
                    <a:pt x="14434" y="5900"/>
                  </a:cubicBezTo>
                  <a:cubicBezTo>
                    <a:pt x="13752" y="11199"/>
                    <a:pt x="8227" y="9457"/>
                    <a:pt x="5956" y="13015"/>
                  </a:cubicBezTo>
                  <a:cubicBezTo>
                    <a:pt x="5047" y="10139"/>
                    <a:pt x="6637" y="9079"/>
                    <a:pt x="6789" y="756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4" name="任意多边形: 形状 1453"/>
            <p:cNvSpPr/>
            <p:nvPr/>
          </p:nvSpPr>
          <p:spPr>
            <a:xfrm>
              <a:off x="6452482" y="3547739"/>
              <a:ext cx="7570" cy="15139"/>
            </a:xfrm>
            <a:custGeom>
              <a:avLst/>
              <a:gdLst>
                <a:gd name="connsiteX0" fmla="*/ 5746 w 7569"/>
                <a:gd name="connsiteY0" fmla="*/ 14382 h 15139"/>
                <a:gd name="connsiteX1" fmla="*/ 7033 w 7569"/>
                <a:gd name="connsiteY1" fmla="*/ 5677 h 15139"/>
                <a:gd name="connsiteX2" fmla="*/ 5746 w 7569"/>
                <a:gd name="connsiteY2" fmla="*/ 14382 h 15139"/>
                <a:gd name="connsiteX3" fmla="*/ 5746 w 7569"/>
                <a:gd name="connsiteY3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46" y="14382"/>
                  </a:moveTo>
                  <a:cubicBezTo>
                    <a:pt x="6200" y="11506"/>
                    <a:pt x="4686" y="8327"/>
                    <a:pt x="7033" y="5677"/>
                  </a:cubicBezTo>
                  <a:cubicBezTo>
                    <a:pt x="9682" y="9992"/>
                    <a:pt x="9682" y="9992"/>
                    <a:pt x="5746" y="14382"/>
                  </a:cubicBezTo>
                  <a:lnTo>
                    <a:pt x="5746" y="14382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5" name="任意多边形: 形状 1454"/>
            <p:cNvSpPr/>
            <p:nvPr/>
          </p:nvSpPr>
          <p:spPr>
            <a:xfrm>
              <a:off x="6448682" y="3556443"/>
              <a:ext cx="15139" cy="15139"/>
            </a:xfrm>
            <a:custGeom>
              <a:avLst/>
              <a:gdLst>
                <a:gd name="connsiteX0" fmla="*/ 5686 w 15139"/>
                <a:gd name="connsiteY0" fmla="*/ 11356 h 15139"/>
                <a:gd name="connsiteX1" fmla="*/ 9471 w 15139"/>
                <a:gd name="connsiteY1" fmla="*/ 5679 h 15139"/>
                <a:gd name="connsiteX2" fmla="*/ 9471 w 15139"/>
                <a:gd name="connsiteY2" fmla="*/ 5679 h 15139"/>
                <a:gd name="connsiteX3" fmla="*/ 12347 w 15139"/>
                <a:gd name="connsiteY3" fmla="*/ 12188 h 15139"/>
                <a:gd name="connsiteX4" fmla="*/ 5686 w 15139"/>
                <a:gd name="connsiteY4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6" y="11356"/>
                  </a:moveTo>
                  <a:cubicBezTo>
                    <a:pt x="5686" y="8631"/>
                    <a:pt x="5307" y="5603"/>
                    <a:pt x="9471" y="5679"/>
                  </a:cubicBezTo>
                  <a:lnTo>
                    <a:pt x="9471" y="5679"/>
                  </a:lnTo>
                  <a:cubicBezTo>
                    <a:pt x="9168" y="8404"/>
                    <a:pt x="11363" y="9993"/>
                    <a:pt x="12347" y="12188"/>
                  </a:cubicBezTo>
                  <a:cubicBezTo>
                    <a:pt x="9849" y="13929"/>
                    <a:pt x="8033" y="10523"/>
                    <a:pt x="5686" y="113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6" name="任意多边形: 形状 1455"/>
            <p:cNvSpPr/>
            <p:nvPr/>
          </p:nvSpPr>
          <p:spPr>
            <a:xfrm>
              <a:off x="6468366" y="3555792"/>
              <a:ext cx="7570" cy="15139"/>
            </a:xfrm>
            <a:custGeom>
              <a:avLst/>
              <a:gdLst>
                <a:gd name="connsiteX0" fmla="*/ 7423 w 7569"/>
                <a:gd name="connsiteY0" fmla="*/ 9584 h 15139"/>
                <a:gd name="connsiteX1" fmla="*/ 5682 w 7569"/>
                <a:gd name="connsiteY1" fmla="*/ 8146 h 15139"/>
                <a:gd name="connsiteX2" fmla="*/ 6818 w 7569"/>
                <a:gd name="connsiteY2" fmla="*/ 5951 h 15139"/>
                <a:gd name="connsiteX3" fmla="*/ 8710 w 7569"/>
                <a:gd name="connsiteY3" fmla="*/ 6783 h 15139"/>
                <a:gd name="connsiteX4" fmla="*/ 7423 w 7569"/>
                <a:gd name="connsiteY4" fmla="*/ 95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23" y="9584"/>
                  </a:moveTo>
                  <a:cubicBezTo>
                    <a:pt x="6364" y="9735"/>
                    <a:pt x="5607" y="9054"/>
                    <a:pt x="5682" y="8146"/>
                  </a:cubicBezTo>
                  <a:cubicBezTo>
                    <a:pt x="5758" y="7389"/>
                    <a:pt x="6212" y="6405"/>
                    <a:pt x="6818" y="5951"/>
                  </a:cubicBezTo>
                  <a:cubicBezTo>
                    <a:pt x="7575" y="5345"/>
                    <a:pt x="8483" y="5799"/>
                    <a:pt x="8710" y="6783"/>
                  </a:cubicBezTo>
                  <a:cubicBezTo>
                    <a:pt x="9013" y="7994"/>
                    <a:pt x="8710" y="9054"/>
                    <a:pt x="7423" y="9584"/>
                  </a:cubicBezTo>
                  <a:close/>
                </a:path>
              </a:pathLst>
            </a:custGeom>
            <a:solidFill>
              <a:srgbClr val="EC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7" name="任意多边形: 形状 1456"/>
            <p:cNvSpPr/>
            <p:nvPr/>
          </p:nvSpPr>
          <p:spPr>
            <a:xfrm>
              <a:off x="6460196" y="3537506"/>
              <a:ext cx="15139" cy="7570"/>
            </a:xfrm>
            <a:custGeom>
              <a:avLst/>
              <a:gdLst>
                <a:gd name="connsiteX0" fmla="*/ 9462 w 15139"/>
                <a:gd name="connsiteY0" fmla="*/ 5692 h 7569"/>
                <a:gd name="connsiteX1" fmla="*/ 5677 w 15139"/>
                <a:gd name="connsiteY1" fmla="*/ 7584 h 7569"/>
                <a:gd name="connsiteX2" fmla="*/ 9462 w 15139"/>
                <a:gd name="connsiteY2" fmla="*/ 569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92"/>
                  </a:moveTo>
                  <a:cubicBezTo>
                    <a:pt x="8705" y="7282"/>
                    <a:pt x="7267" y="7509"/>
                    <a:pt x="5677" y="7584"/>
                  </a:cubicBezTo>
                  <a:cubicBezTo>
                    <a:pt x="6359" y="5768"/>
                    <a:pt x="7873" y="5617"/>
                    <a:pt x="9462" y="569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8" name="任意多边形: 形状 1457"/>
            <p:cNvSpPr/>
            <p:nvPr/>
          </p:nvSpPr>
          <p:spPr>
            <a:xfrm>
              <a:off x="6494411" y="353358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9" name="任意多边形: 形状 1458"/>
            <p:cNvSpPr/>
            <p:nvPr/>
          </p:nvSpPr>
          <p:spPr>
            <a:xfrm>
              <a:off x="5918520" y="2915683"/>
              <a:ext cx="37848" cy="37848"/>
            </a:xfrm>
            <a:custGeom>
              <a:avLst/>
              <a:gdLst>
                <a:gd name="connsiteX0" fmla="*/ 30278 w 37847"/>
                <a:gd name="connsiteY0" fmla="*/ 13247 h 37847"/>
                <a:gd name="connsiteX1" fmla="*/ 30278 w 37847"/>
                <a:gd name="connsiteY1" fmla="*/ 26493 h 37847"/>
                <a:gd name="connsiteX2" fmla="*/ 25207 w 37847"/>
                <a:gd name="connsiteY2" fmla="*/ 36031 h 37847"/>
                <a:gd name="connsiteX3" fmla="*/ 20816 w 37847"/>
                <a:gd name="connsiteY3" fmla="*/ 38075 h 37847"/>
                <a:gd name="connsiteX4" fmla="*/ 20740 w 37847"/>
                <a:gd name="connsiteY4" fmla="*/ 37999 h 37847"/>
                <a:gd name="connsiteX5" fmla="*/ 18773 w 37847"/>
                <a:gd name="connsiteY5" fmla="*/ 38529 h 37847"/>
                <a:gd name="connsiteX6" fmla="*/ 13474 w 37847"/>
                <a:gd name="connsiteY6" fmla="*/ 36485 h 37847"/>
                <a:gd name="connsiteX7" fmla="*/ 14988 w 37847"/>
                <a:gd name="connsiteY7" fmla="*/ 30051 h 37847"/>
                <a:gd name="connsiteX8" fmla="*/ 12187 w 37847"/>
                <a:gd name="connsiteY8" fmla="*/ 22557 h 37847"/>
                <a:gd name="connsiteX9" fmla="*/ 5677 w 37847"/>
                <a:gd name="connsiteY9" fmla="*/ 19075 h 37847"/>
                <a:gd name="connsiteX10" fmla="*/ 11506 w 37847"/>
                <a:gd name="connsiteY10" fmla="*/ 14761 h 37847"/>
                <a:gd name="connsiteX11" fmla="*/ 28462 w 37847"/>
                <a:gd name="connsiteY11" fmla="*/ 5677 h 37847"/>
                <a:gd name="connsiteX12" fmla="*/ 24601 w 37847"/>
                <a:gd name="connsiteY12" fmla="*/ 14079 h 37847"/>
                <a:gd name="connsiteX13" fmla="*/ 26267 w 37847"/>
                <a:gd name="connsiteY13" fmla="*/ 10673 h 37847"/>
                <a:gd name="connsiteX14" fmla="*/ 31035 w 37847"/>
                <a:gd name="connsiteY14" fmla="*/ 8251 h 37847"/>
                <a:gd name="connsiteX15" fmla="*/ 34139 w 37847"/>
                <a:gd name="connsiteY15" fmla="*/ 11506 h 37847"/>
                <a:gd name="connsiteX16" fmla="*/ 30278 w 37847"/>
                <a:gd name="connsiteY16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30278" y="13247"/>
                  </a:moveTo>
                  <a:cubicBezTo>
                    <a:pt x="31262" y="17637"/>
                    <a:pt x="28159" y="22103"/>
                    <a:pt x="30278" y="26493"/>
                  </a:cubicBezTo>
                  <a:cubicBezTo>
                    <a:pt x="28916" y="29900"/>
                    <a:pt x="23314" y="30959"/>
                    <a:pt x="25207" y="36031"/>
                  </a:cubicBezTo>
                  <a:cubicBezTo>
                    <a:pt x="24147" y="37545"/>
                    <a:pt x="22028" y="36939"/>
                    <a:pt x="20816" y="38075"/>
                  </a:cubicBezTo>
                  <a:lnTo>
                    <a:pt x="20740" y="37999"/>
                  </a:lnTo>
                  <a:cubicBezTo>
                    <a:pt x="20211" y="38605"/>
                    <a:pt x="19530" y="38756"/>
                    <a:pt x="18773" y="38529"/>
                  </a:cubicBezTo>
                  <a:cubicBezTo>
                    <a:pt x="17259" y="37318"/>
                    <a:pt x="15215" y="37166"/>
                    <a:pt x="13474" y="36485"/>
                  </a:cubicBezTo>
                  <a:cubicBezTo>
                    <a:pt x="11733" y="33836"/>
                    <a:pt x="13398" y="32019"/>
                    <a:pt x="14988" y="30051"/>
                  </a:cubicBezTo>
                  <a:cubicBezTo>
                    <a:pt x="18319" y="25963"/>
                    <a:pt x="17183" y="23466"/>
                    <a:pt x="12187" y="22557"/>
                  </a:cubicBezTo>
                  <a:cubicBezTo>
                    <a:pt x="9386" y="22633"/>
                    <a:pt x="6813" y="22179"/>
                    <a:pt x="5677" y="19075"/>
                  </a:cubicBezTo>
                  <a:cubicBezTo>
                    <a:pt x="6661" y="16426"/>
                    <a:pt x="10219" y="17561"/>
                    <a:pt x="11506" y="14761"/>
                  </a:cubicBezTo>
                  <a:cubicBezTo>
                    <a:pt x="14761" y="7570"/>
                    <a:pt x="21346" y="6056"/>
                    <a:pt x="28462" y="5677"/>
                  </a:cubicBezTo>
                  <a:cubicBezTo>
                    <a:pt x="29597" y="9840"/>
                    <a:pt x="22936" y="10067"/>
                    <a:pt x="24601" y="14079"/>
                  </a:cubicBezTo>
                  <a:cubicBezTo>
                    <a:pt x="25358" y="13398"/>
                    <a:pt x="25282" y="11733"/>
                    <a:pt x="26267" y="10673"/>
                  </a:cubicBezTo>
                  <a:cubicBezTo>
                    <a:pt x="27553" y="9311"/>
                    <a:pt x="29067" y="8099"/>
                    <a:pt x="31035" y="8251"/>
                  </a:cubicBezTo>
                  <a:cubicBezTo>
                    <a:pt x="32928" y="8402"/>
                    <a:pt x="34820" y="8781"/>
                    <a:pt x="34139" y="11506"/>
                  </a:cubicBezTo>
                  <a:cubicBezTo>
                    <a:pt x="32474" y="11506"/>
                    <a:pt x="30960" y="11581"/>
                    <a:pt x="30278" y="1324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0" name="任意多边形: 形状 1459"/>
            <p:cNvSpPr/>
            <p:nvPr/>
          </p:nvSpPr>
          <p:spPr>
            <a:xfrm>
              <a:off x="5934143" y="2913565"/>
              <a:ext cx="22709" cy="22709"/>
            </a:xfrm>
            <a:custGeom>
              <a:avLst/>
              <a:gdLst>
                <a:gd name="connsiteX0" fmla="*/ 18364 w 22708"/>
                <a:gd name="connsiteY0" fmla="*/ 13624 h 22708"/>
                <a:gd name="connsiteX1" fmla="*/ 11022 w 22708"/>
                <a:gd name="connsiteY1" fmla="*/ 15819 h 22708"/>
                <a:gd name="connsiteX2" fmla="*/ 9810 w 22708"/>
                <a:gd name="connsiteY2" fmla="*/ 23691 h 22708"/>
                <a:gd name="connsiteX3" fmla="*/ 12687 w 22708"/>
                <a:gd name="connsiteY3" fmla="*/ 7871 h 22708"/>
                <a:gd name="connsiteX4" fmla="*/ 21619 w 22708"/>
                <a:gd name="connsiteY4" fmla="*/ 7417 h 22708"/>
                <a:gd name="connsiteX5" fmla="*/ 20560 w 22708"/>
                <a:gd name="connsiteY5" fmla="*/ 14002 h 22708"/>
                <a:gd name="connsiteX6" fmla="*/ 18364 w 22708"/>
                <a:gd name="connsiteY6" fmla="*/ 136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364" y="13624"/>
                  </a:moveTo>
                  <a:cubicBezTo>
                    <a:pt x="14579" y="9915"/>
                    <a:pt x="12460" y="12261"/>
                    <a:pt x="11022" y="15819"/>
                  </a:cubicBezTo>
                  <a:cubicBezTo>
                    <a:pt x="10038" y="18241"/>
                    <a:pt x="11854" y="21269"/>
                    <a:pt x="9810" y="23691"/>
                  </a:cubicBezTo>
                  <a:cubicBezTo>
                    <a:pt x="3755" y="16425"/>
                    <a:pt x="4058" y="15062"/>
                    <a:pt x="12687" y="7871"/>
                  </a:cubicBezTo>
                  <a:cubicBezTo>
                    <a:pt x="15639" y="6281"/>
                    <a:pt x="18894" y="4086"/>
                    <a:pt x="21619" y="7417"/>
                  </a:cubicBezTo>
                  <a:cubicBezTo>
                    <a:pt x="23133" y="9233"/>
                    <a:pt x="22679" y="12110"/>
                    <a:pt x="20560" y="14002"/>
                  </a:cubicBezTo>
                  <a:cubicBezTo>
                    <a:pt x="19802" y="14684"/>
                    <a:pt x="18970" y="14456"/>
                    <a:pt x="18364" y="13624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1" name="任意多边形: 形状 1460"/>
            <p:cNvSpPr/>
            <p:nvPr/>
          </p:nvSpPr>
          <p:spPr>
            <a:xfrm>
              <a:off x="5918444" y="2929011"/>
              <a:ext cx="22709" cy="30278"/>
            </a:xfrm>
            <a:custGeom>
              <a:avLst/>
              <a:gdLst>
                <a:gd name="connsiteX0" fmla="*/ 13096 w 22708"/>
                <a:gd name="connsiteY0" fmla="*/ 7716 h 30278"/>
                <a:gd name="connsiteX1" fmla="*/ 17561 w 22708"/>
                <a:gd name="connsiteY1" fmla="*/ 7565 h 30278"/>
                <a:gd name="connsiteX2" fmla="*/ 18394 w 22708"/>
                <a:gd name="connsiteY2" fmla="*/ 11879 h 30278"/>
                <a:gd name="connsiteX3" fmla="*/ 15896 w 22708"/>
                <a:gd name="connsiteY3" fmla="*/ 18389 h 30278"/>
                <a:gd name="connsiteX4" fmla="*/ 15139 w 22708"/>
                <a:gd name="connsiteY4" fmla="*/ 22855 h 30278"/>
                <a:gd name="connsiteX5" fmla="*/ 15518 w 22708"/>
                <a:gd name="connsiteY5" fmla="*/ 24217 h 30278"/>
                <a:gd name="connsiteX6" fmla="*/ 15064 w 22708"/>
                <a:gd name="connsiteY6" fmla="*/ 24823 h 30278"/>
                <a:gd name="connsiteX7" fmla="*/ 11354 w 22708"/>
                <a:gd name="connsiteY7" fmla="*/ 24747 h 30278"/>
                <a:gd name="connsiteX8" fmla="*/ 5677 w 22708"/>
                <a:gd name="connsiteY8" fmla="*/ 15210 h 30278"/>
                <a:gd name="connsiteX9" fmla="*/ 5753 w 22708"/>
                <a:gd name="connsiteY9" fmla="*/ 13242 h 30278"/>
                <a:gd name="connsiteX10" fmla="*/ 13096 w 22708"/>
                <a:gd name="connsiteY10" fmla="*/ 77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3096" y="7716"/>
                  </a:moveTo>
                  <a:cubicBezTo>
                    <a:pt x="14534" y="5672"/>
                    <a:pt x="16350" y="4461"/>
                    <a:pt x="17561" y="7565"/>
                  </a:cubicBezTo>
                  <a:cubicBezTo>
                    <a:pt x="18016" y="8700"/>
                    <a:pt x="17183" y="10517"/>
                    <a:pt x="18394" y="11879"/>
                  </a:cubicBezTo>
                  <a:cubicBezTo>
                    <a:pt x="22028" y="15815"/>
                    <a:pt x="21195" y="17783"/>
                    <a:pt x="15896" y="18389"/>
                  </a:cubicBezTo>
                  <a:cubicBezTo>
                    <a:pt x="15139" y="18465"/>
                    <a:pt x="12793" y="20887"/>
                    <a:pt x="15139" y="22855"/>
                  </a:cubicBezTo>
                  <a:cubicBezTo>
                    <a:pt x="15518" y="23309"/>
                    <a:pt x="15669" y="23763"/>
                    <a:pt x="15518" y="24217"/>
                  </a:cubicBezTo>
                  <a:cubicBezTo>
                    <a:pt x="15366" y="24672"/>
                    <a:pt x="15215" y="24823"/>
                    <a:pt x="15064" y="24823"/>
                  </a:cubicBezTo>
                  <a:cubicBezTo>
                    <a:pt x="13852" y="24823"/>
                    <a:pt x="12566" y="24747"/>
                    <a:pt x="11354" y="24747"/>
                  </a:cubicBezTo>
                  <a:cubicBezTo>
                    <a:pt x="8251" y="22325"/>
                    <a:pt x="11733" y="15891"/>
                    <a:pt x="5677" y="15210"/>
                  </a:cubicBezTo>
                  <a:cubicBezTo>
                    <a:pt x="5677" y="14528"/>
                    <a:pt x="5677" y="13923"/>
                    <a:pt x="5753" y="13242"/>
                  </a:cubicBezTo>
                  <a:cubicBezTo>
                    <a:pt x="7721" y="10819"/>
                    <a:pt x="11203" y="10365"/>
                    <a:pt x="13096" y="7716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2" name="任意多边形: 形状 1461"/>
            <p:cNvSpPr/>
            <p:nvPr/>
          </p:nvSpPr>
          <p:spPr>
            <a:xfrm>
              <a:off x="5915440" y="2929081"/>
              <a:ext cx="15139" cy="15139"/>
            </a:xfrm>
            <a:custGeom>
              <a:avLst/>
              <a:gdLst>
                <a:gd name="connsiteX0" fmla="*/ 16100 w 15139"/>
                <a:gd name="connsiteY0" fmla="*/ 7645 h 15139"/>
                <a:gd name="connsiteX1" fmla="*/ 8606 w 15139"/>
                <a:gd name="connsiteY1" fmla="*/ 13171 h 15139"/>
                <a:gd name="connsiteX2" fmla="*/ 8606 w 15139"/>
                <a:gd name="connsiteY2" fmla="*/ 5677 h 15139"/>
                <a:gd name="connsiteX3" fmla="*/ 16100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100" y="7645"/>
                  </a:moveTo>
                  <a:cubicBezTo>
                    <a:pt x="17008" y="14079"/>
                    <a:pt x="12693" y="13474"/>
                    <a:pt x="8606" y="13171"/>
                  </a:cubicBezTo>
                  <a:cubicBezTo>
                    <a:pt x="7470" y="10673"/>
                    <a:pt x="2626" y="8175"/>
                    <a:pt x="8606" y="5677"/>
                  </a:cubicBezTo>
                  <a:cubicBezTo>
                    <a:pt x="10952" y="6964"/>
                    <a:pt x="13374" y="7797"/>
                    <a:pt x="16100" y="7645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3" name="任意多边形: 形状 1462"/>
            <p:cNvSpPr/>
            <p:nvPr/>
          </p:nvSpPr>
          <p:spPr>
            <a:xfrm>
              <a:off x="5943693" y="2898568"/>
              <a:ext cx="15139" cy="15139"/>
            </a:xfrm>
            <a:custGeom>
              <a:avLst/>
              <a:gdLst>
                <a:gd name="connsiteX0" fmla="*/ 13886 w 15139"/>
                <a:gd name="connsiteY0" fmla="*/ 8562 h 15139"/>
                <a:gd name="connsiteX1" fmla="*/ 5787 w 15139"/>
                <a:gd name="connsiteY1" fmla="*/ 8259 h 15139"/>
                <a:gd name="connsiteX2" fmla="*/ 6013 w 15139"/>
                <a:gd name="connsiteY2" fmla="*/ 6669 h 15139"/>
                <a:gd name="connsiteX3" fmla="*/ 13886 w 15139"/>
                <a:gd name="connsiteY3" fmla="*/ 85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886" y="8562"/>
                  </a:moveTo>
                  <a:cubicBezTo>
                    <a:pt x="10707" y="9773"/>
                    <a:pt x="8133" y="10378"/>
                    <a:pt x="5787" y="8259"/>
                  </a:cubicBezTo>
                  <a:cubicBezTo>
                    <a:pt x="5559" y="8032"/>
                    <a:pt x="5711" y="6896"/>
                    <a:pt x="6013" y="6669"/>
                  </a:cubicBezTo>
                  <a:cubicBezTo>
                    <a:pt x="8663" y="5004"/>
                    <a:pt x="11085" y="5307"/>
                    <a:pt x="13886" y="8562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4" name="任意多边形: 形状 1463"/>
            <p:cNvSpPr/>
            <p:nvPr/>
          </p:nvSpPr>
          <p:spPr>
            <a:xfrm>
              <a:off x="5917369" y="2960371"/>
              <a:ext cx="15139" cy="22709"/>
            </a:xfrm>
            <a:custGeom>
              <a:avLst/>
              <a:gdLst>
                <a:gd name="connsiteX0" fmla="*/ 14322 w 15139"/>
                <a:gd name="connsiteY0" fmla="*/ 11479 h 22708"/>
                <a:gd name="connsiteX1" fmla="*/ 12051 w 15139"/>
                <a:gd name="connsiteY1" fmla="*/ 18670 h 22708"/>
                <a:gd name="connsiteX2" fmla="*/ 7736 w 15139"/>
                <a:gd name="connsiteY2" fmla="*/ 17610 h 22708"/>
                <a:gd name="connsiteX3" fmla="*/ 7131 w 15139"/>
                <a:gd name="connsiteY3" fmla="*/ 11403 h 22708"/>
                <a:gd name="connsiteX4" fmla="*/ 12278 w 15139"/>
                <a:gd name="connsiteY4" fmla="*/ 5726 h 22708"/>
                <a:gd name="connsiteX5" fmla="*/ 14322 w 15139"/>
                <a:gd name="connsiteY5" fmla="*/ 114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322" y="11479"/>
                  </a:moveTo>
                  <a:cubicBezTo>
                    <a:pt x="13868" y="14355"/>
                    <a:pt x="14701" y="17231"/>
                    <a:pt x="12051" y="18670"/>
                  </a:cubicBezTo>
                  <a:cubicBezTo>
                    <a:pt x="10537" y="19502"/>
                    <a:pt x="9099" y="18215"/>
                    <a:pt x="7736" y="17610"/>
                  </a:cubicBezTo>
                  <a:cubicBezTo>
                    <a:pt x="4255" y="15945"/>
                    <a:pt x="5995" y="13447"/>
                    <a:pt x="7131" y="11403"/>
                  </a:cubicBezTo>
                  <a:cubicBezTo>
                    <a:pt x="8418" y="9132"/>
                    <a:pt x="8872" y="5196"/>
                    <a:pt x="12278" y="5726"/>
                  </a:cubicBezTo>
                  <a:cubicBezTo>
                    <a:pt x="15609" y="6256"/>
                    <a:pt x="13641" y="9813"/>
                    <a:pt x="14322" y="1147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5" name="任意多边形: 形状 1464"/>
            <p:cNvSpPr/>
            <p:nvPr/>
          </p:nvSpPr>
          <p:spPr>
            <a:xfrm>
              <a:off x="5936926" y="2936575"/>
              <a:ext cx="15139" cy="15139"/>
            </a:xfrm>
            <a:custGeom>
              <a:avLst/>
              <a:gdLst>
                <a:gd name="connsiteX0" fmla="*/ 6195 w 15139"/>
                <a:gd name="connsiteY0" fmla="*/ 15215 h 15139"/>
                <a:gd name="connsiteX1" fmla="*/ 11872 w 15139"/>
                <a:gd name="connsiteY1" fmla="*/ 5677 h 15139"/>
                <a:gd name="connsiteX2" fmla="*/ 11872 w 15139"/>
                <a:gd name="connsiteY2" fmla="*/ 9613 h 15139"/>
                <a:gd name="connsiteX3" fmla="*/ 10055 w 15139"/>
                <a:gd name="connsiteY3" fmla="*/ 11506 h 15139"/>
                <a:gd name="connsiteX4" fmla="*/ 9904 w 15139"/>
                <a:gd name="connsiteY4" fmla="*/ 13322 h 15139"/>
                <a:gd name="connsiteX5" fmla="*/ 8011 w 15139"/>
                <a:gd name="connsiteY5" fmla="*/ 15820 h 15139"/>
                <a:gd name="connsiteX6" fmla="*/ 6195 w 15139"/>
                <a:gd name="connsiteY6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195" y="15215"/>
                  </a:moveTo>
                  <a:cubicBezTo>
                    <a:pt x="4606" y="9992"/>
                    <a:pt x="6725" y="6888"/>
                    <a:pt x="11872" y="5677"/>
                  </a:cubicBezTo>
                  <a:cubicBezTo>
                    <a:pt x="14067" y="7040"/>
                    <a:pt x="11948" y="8326"/>
                    <a:pt x="11872" y="9613"/>
                  </a:cubicBezTo>
                  <a:cubicBezTo>
                    <a:pt x="11191" y="10219"/>
                    <a:pt x="10585" y="10824"/>
                    <a:pt x="10055" y="11506"/>
                  </a:cubicBezTo>
                  <a:cubicBezTo>
                    <a:pt x="9980" y="12111"/>
                    <a:pt x="9904" y="12717"/>
                    <a:pt x="9904" y="13322"/>
                  </a:cubicBezTo>
                  <a:cubicBezTo>
                    <a:pt x="9753" y="14533"/>
                    <a:pt x="9071" y="15290"/>
                    <a:pt x="8011" y="15820"/>
                  </a:cubicBezTo>
                  <a:cubicBezTo>
                    <a:pt x="7255" y="16047"/>
                    <a:pt x="6573" y="15896"/>
                    <a:pt x="6195" y="1521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6" name="任意多边形: 形状 1465"/>
            <p:cNvSpPr/>
            <p:nvPr/>
          </p:nvSpPr>
          <p:spPr>
            <a:xfrm>
              <a:off x="5945089" y="2940435"/>
              <a:ext cx="15139" cy="15139"/>
            </a:xfrm>
            <a:custGeom>
              <a:avLst/>
              <a:gdLst>
                <a:gd name="connsiteX0" fmla="*/ 9310 w 15139"/>
                <a:gd name="connsiteY0" fmla="*/ 13247 h 15139"/>
                <a:gd name="connsiteX1" fmla="*/ 5677 w 15139"/>
                <a:gd name="connsiteY1" fmla="*/ 13247 h 15139"/>
                <a:gd name="connsiteX2" fmla="*/ 9386 w 15139"/>
                <a:gd name="connsiteY2" fmla="*/ 5677 h 15139"/>
                <a:gd name="connsiteX3" fmla="*/ 9310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3247"/>
                  </a:moveTo>
                  <a:cubicBezTo>
                    <a:pt x="8099" y="13247"/>
                    <a:pt x="6889" y="13247"/>
                    <a:pt x="5677" y="13247"/>
                  </a:cubicBezTo>
                  <a:cubicBezTo>
                    <a:pt x="7494" y="10976"/>
                    <a:pt x="6510" y="7418"/>
                    <a:pt x="9386" y="5677"/>
                  </a:cubicBezTo>
                  <a:cubicBezTo>
                    <a:pt x="12944" y="8251"/>
                    <a:pt x="10294" y="10749"/>
                    <a:pt x="9310" y="1324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7" name="任意多边形: 形状 1466"/>
            <p:cNvSpPr/>
            <p:nvPr/>
          </p:nvSpPr>
          <p:spPr>
            <a:xfrm>
              <a:off x="5938557" y="2944296"/>
              <a:ext cx="15139" cy="15139"/>
            </a:xfrm>
            <a:custGeom>
              <a:avLst/>
              <a:gdLst>
                <a:gd name="connsiteX0" fmla="*/ 6381 w 15139"/>
                <a:gd name="connsiteY0" fmla="*/ 7570 h 15139"/>
                <a:gd name="connsiteX1" fmla="*/ 8273 w 15139"/>
                <a:gd name="connsiteY1" fmla="*/ 5677 h 15139"/>
                <a:gd name="connsiteX2" fmla="*/ 10166 w 15139"/>
                <a:gd name="connsiteY2" fmla="*/ 9462 h 15139"/>
                <a:gd name="connsiteX3" fmla="*/ 10166 w 15139"/>
                <a:gd name="connsiteY3" fmla="*/ 9462 h 15139"/>
                <a:gd name="connsiteX4" fmla="*/ 6381 w 15139"/>
                <a:gd name="connsiteY4" fmla="*/ 9462 h 15139"/>
                <a:gd name="connsiteX5" fmla="*/ 6381 w 15139"/>
                <a:gd name="connsiteY5" fmla="*/ 9462 h 15139"/>
                <a:gd name="connsiteX6" fmla="*/ 5776 w 15139"/>
                <a:gd name="connsiteY6" fmla="*/ 8175 h 15139"/>
                <a:gd name="connsiteX7" fmla="*/ 6381 w 15139"/>
                <a:gd name="connsiteY7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381" y="7570"/>
                  </a:moveTo>
                  <a:cubicBezTo>
                    <a:pt x="6987" y="6964"/>
                    <a:pt x="7668" y="6283"/>
                    <a:pt x="8273" y="5677"/>
                  </a:cubicBezTo>
                  <a:cubicBezTo>
                    <a:pt x="9939" y="6434"/>
                    <a:pt x="10166" y="7872"/>
                    <a:pt x="10166" y="9462"/>
                  </a:cubicBezTo>
                  <a:lnTo>
                    <a:pt x="10166" y="9462"/>
                  </a:lnTo>
                  <a:cubicBezTo>
                    <a:pt x="8879" y="10673"/>
                    <a:pt x="7668" y="10522"/>
                    <a:pt x="6381" y="9462"/>
                  </a:cubicBezTo>
                  <a:lnTo>
                    <a:pt x="6381" y="9462"/>
                  </a:lnTo>
                  <a:cubicBezTo>
                    <a:pt x="5700" y="9008"/>
                    <a:pt x="5548" y="8629"/>
                    <a:pt x="5776" y="8175"/>
                  </a:cubicBezTo>
                  <a:cubicBezTo>
                    <a:pt x="5927" y="7721"/>
                    <a:pt x="6154" y="7570"/>
                    <a:pt x="6381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8" name="任意多边形: 形状 1467"/>
            <p:cNvSpPr/>
            <p:nvPr/>
          </p:nvSpPr>
          <p:spPr>
            <a:xfrm>
              <a:off x="5941229" y="294051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494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10" y="5904"/>
                    <a:pt x="7494" y="5677"/>
                  </a:cubicBezTo>
                  <a:cubicBezTo>
                    <a:pt x="6889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9" name="任意多边形: 形状 1468"/>
            <p:cNvSpPr/>
            <p:nvPr/>
          </p:nvSpPr>
          <p:spPr>
            <a:xfrm>
              <a:off x="5927755" y="2945376"/>
              <a:ext cx="15139" cy="15139"/>
            </a:xfrm>
            <a:custGeom>
              <a:avLst/>
              <a:gdLst>
                <a:gd name="connsiteX0" fmla="*/ 5677 w 15139"/>
                <a:gd name="connsiteY0" fmla="*/ 8458 h 15139"/>
                <a:gd name="connsiteX1" fmla="*/ 5753 w 15139"/>
                <a:gd name="connsiteY1" fmla="*/ 6490 h 15139"/>
                <a:gd name="connsiteX2" fmla="*/ 9538 w 15139"/>
                <a:gd name="connsiteY2" fmla="*/ 8382 h 15139"/>
                <a:gd name="connsiteX3" fmla="*/ 10067 w 15139"/>
                <a:gd name="connsiteY3" fmla="*/ 9669 h 15139"/>
                <a:gd name="connsiteX4" fmla="*/ 9538 w 15139"/>
                <a:gd name="connsiteY4" fmla="*/ 10275 h 15139"/>
                <a:gd name="connsiteX5" fmla="*/ 5677 w 15139"/>
                <a:gd name="connsiteY5" fmla="*/ 84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58"/>
                  </a:moveTo>
                  <a:cubicBezTo>
                    <a:pt x="5677" y="7777"/>
                    <a:pt x="5753" y="7095"/>
                    <a:pt x="5753" y="6490"/>
                  </a:cubicBezTo>
                  <a:cubicBezTo>
                    <a:pt x="7872" y="5506"/>
                    <a:pt x="9765" y="4749"/>
                    <a:pt x="9538" y="8382"/>
                  </a:cubicBezTo>
                  <a:cubicBezTo>
                    <a:pt x="10067" y="8836"/>
                    <a:pt x="10294" y="9215"/>
                    <a:pt x="10067" y="9669"/>
                  </a:cubicBezTo>
                  <a:cubicBezTo>
                    <a:pt x="9916" y="10123"/>
                    <a:pt x="9689" y="10275"/>
                    <a:pt x="9538" y="10275"/>
                  </a:cubicBezTo>
                  <a:cubicBezTo>
                    <a:pt x="7948" y="10350"/>
                    <a:pt x="6434" y="10123"/>
                    <a:pt x="5677" y="845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0" name="任意多边形: 形状 1469"/>
            <p:cNvSpPr/>
            <p:nvPr/>
          </p:nvSpPr>
          <p:spPr>
            <a:xfrm>
              <a:off x="5931616" y="294808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358" y="7570"/>
                    <a:pt x="5677" y="7570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1" name="任意多边形: 形状 1470"/>
            <p:cNvSpPr/>
            <p:nvPr/>
          </p:nvSpPr>
          <p:spPr>
            <a:xfrm>
              <a:off x="5933583" y="2946132"/>
              <a:ext cx="15139" cy="15139"/>
            </a:xfrm>
            <a:custGeom>
              <a:avLst/>
              <a:gdLst>
                <a:gd name="connsiteX0" fmla="*/ 11354 w 15139"/>
                <a:gd name="connsiteY0" fmla="*/ 5734 h 15139"/>
                <a:gd name="connsiteX1" fmla="*/ 11354 w 15139"/>
                <a:gd name="connsiteY1" fmla="*/ 7702 h 15139"/>
                <a:gd name="connsiteX2" fmla="*/ 7570 w 15139"/>
                <a:gd name="connsiteY2" fmla="*/ 9595 h 15139"/>
                <a:gd name="connsiteX3" fmla="*/ 5677 w 15139"/>
                <a:gd name="connsiteY3" fmla="*/ 7778 h 15139"/>
                <a:gd name="connsiteX4" fmla="*/ 9538 w 15139"/>
                <a:gd name="connsiteY4" fmla="*/ 5734 h 15139"/>
                <a:gd name="connsiteX5" fmla="*/ 11354 w 15139"/>
                <a:gd name="connsiteY5" fmla="*/ 5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54" y="5734"/>
                  </a:moveTo>
                  <a:cubicBezTo>
                    <a:pt x="11354" y="6415"/>
                    <a:pt x="11354" y="7021"/>
                    <a:pt x="11354" y="7702"/>
                  </a:cubicBezTo>
                  <a:cubicBezTo>
                    <a:pt x="10068" y="8308"/>
                    <a:pt x="8857" y="8913"/>
                    <a:pt x="7570" y="9595"/>
                  </a:cubicBezTo>
                  <a:cubicBezTo>
                    <a:pt x="6964" y="8989"/>
                    <a:pt x="6359" y="8383"/>
                    <a:pt x="5677" y="7778"/>
                  </a:cubicBezTo>
                  <a:cubicBezTo>
                    <a:pt x="6359" y="5961"/>
                    <a:pt x="7948" y="5810"/>
                    <a:pt x="9538" y="5734"/>
                  </a:cubicBezTo>
                  <a:cubicBezTo>
                    <a:pt x="10143" y="5658"/>
                    <a:pt x="10749" y="5658"/>
                    <a:pt x="11354" y="573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2" name="任意多边形: 形状 1471"/>
            <p:cNvSpPr/>
            <p:nvPr/>
          </p:nvSpPr>
          <p:spPr>
            <a:xfrm>
              <a:off x="5939261" y="294808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462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462" y="7570"/>
                  </a:cubicBezTo>
                  <a:cubicBezTo>
                    <a:pt x="7873" y="7494"/>
                    <a:pt x="6434" y="7342"/>
                    <a:pt x="5677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3" name="任意多边形: 形状 1472"/>
            <p:cNvSpPr/>
            <p:nvPr/>
          </p:nvSpPr>
          <p:spPr>
            <a:xfrm>
              <a:off x="5711398" y="3354943"/>
              <a:ext cx="22709" cy="30278"/>
            </a:xfrm>
            <a:custGeom>
              <a:avLst/>
              <a:gdLst>
                <a:gd name="connsiteX0" fmla="*/ 16824 w 22708"/>
                <a:gd name="connsiteY0" fmla="*/ 5677 h 30278"/>
                <a:gd name="connsiteX1" fmla="*/ 20609 w 22708"/>
                <a:gd name="connsiteY1" fmla="*/ 5677 h 30278"/>
                <a:gd name="connsiteX2" fmla="*/ 21517 w 22708"/>
                <a:gd name="connsiteY2" fmla="*/ 13852 h 30278"/>
                <a:gd name="connsiteX3" fmla="*/ 21290 w 22708"/>
                <a:gd name="connsiteY3" fmla="*/ 21725 h 30278"/>
                <a:gd name="connsiteX4" fmla="*/ 20533 w 22708"/>
                <a:gd name="connsiteY4" fmla="*/ 26645 h 30278"/>
                <a:gd name="connsiteX5" fmla="*/ 18716 w 22708"/>
                <a:gd name="connsiteY5" fmla="*/ 28386 h 30278"/>
                <a:gd name="connsiteX6" fmla="*/ 12510 w 22708"/>
                <a:gd name="connsiteY6" fmla="*/ 12641 h 30278"/>
                <a:gd name="connsiteX7" fmla="*/ 10617 w 22708"/>
                <a:gd name="connsiteY7" fmla="*/ 16729 h 30278"/>
                <a:gd name="connsiteX8" fmla="*/ 7135 w 22708"/>
                <a:gd name="connsiteY8" fmla="*/ 18394 h 30278"/>
                <a:gd name="connsiteX9" fmla="*/ 5924 w 22708"/>
                <a:gd name="connsiteY9" fmla="*/ 9689 h 30278"/>
                <a:gd name="connsiteX10" fmla="*/ 10314 w 22708"/>
                <a:gd name="connsiteY10" fmla="*/ 8099 h 30278"/>
                <a:gd name="connsiteX11" fmla="*/ 16824 w 22708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6824" y="5677"/>
                  </a:moveTo>
                  <a:cubicBezTo>
                    <a:pt x="18111" y="5677"/>
                    <a:pt x="19322" y="5677"/>
                    <a:pt x="20609" y="5677"/>
                  </a:cubicBezTo>
                  <a:cubicBezTo>
                    <a:pt x="22653" y="8175"/>
                    <a:pt x="23864" y="10824"/>
                    <a:pt x="21517" y="13852"/>
                  </a:cubicBezTo>
                  <a:cubicBezTo>
                    <a:pt x="19625" y="16350"/>
                    <a:pt x="20382" y="19075"/>
                    <a:pt x="21290" y="21725"/>
                  </a:cubicBezTo>
                  <a:cubicBezTo>
                    <a:pt x="21744" y="23466"/>
                    <a:pt x="21366" y="25131"/>
                    <a:pt x="20533" y="26645"/>
                  </a:cubicBezTo>
                  <a:cubicBezTo>
                    <a:pt x="20079" y="27402"/>
                    <a:pt x="19473" y="27932"/>
                    <a:pt x="18716" y="28386"/>
                  </a:cubicBezTo>
                  <a:cubicBezTo>
                    <a:pt x="9860" y="25888"/>
                    <a:pt x="14477" y="17940"/>
                    <a:pt x="12510" y="12641"/>
                  </a:cubicBezTo>
                  <a:cubicBezTo>
                    <a:pt x="8952" y="12944"/>
                    <a:pt x="10844" y="15215"/>
                    <a:pt x="10617" y="16729"/>
                  </a:cubicBezTo>
                  <a:cubicBezTo>
                    <a:pt x="10390" y="18848"/>
                    <a:pt x="8119" y="19378"/>
                    <a:pt x="7135" y="18394"/>
                  </a:cubicBezTo>
                  <a:cubicBezTo>
                    <a:pt x="4864" y="16047"/>
                    <a:pt x="5924" y="12565"/>
                    <a:pt x="5924" y="9689"/>
                  </a:cubicBezTo>
                  <a:cubicBezTo>
                    <a:pt x="5848" y="7191"/>
                    <a:pt x="8422" y="7494"/>
                    <a:pt x="10314" y="8099"/>
                  </a:cubicBezTo>
                  <a:cubicBezTo>
                    <a:pt x="13115" y="9008"/>
                    <a:pt x="15159" y="7872"/>
                    <a:pt x="16824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4" name="任意多边形: 形状 1473"/>
            <p:cNvSpPr/>
            <p:nvPr/>
          </p:nvSpPr>
          <p:spPr>
            <a:xfrm>
              <a:off x="5718003" y="3374876"/>
              <a:ext cx="22709" cy="30278"/>
            </a:xfrm>
            <a:custGeom>
              <a:avLst/>
              <a:gdLst>
                <a:gd name="connsiteX0" fmla="*/ 12111 w 22708"/>
                <a:gd name="connsiteY0" fmla="*/ 8528 h 30278"/>
                <a:gd name="connsiteX1" fmla="*/ 12111 w 22708"/>
                <a:gd name="connsiteY1" fmla="*/ 6560 h 30278"/>
                <a:gd name="connsiteX2" fmla="*/ 15291 w 22708"/>
                <a:gd name="connsiteY2" fmla="*/ 6106 h 30278"/>
                <a:gd name="connsiteX3" fmla="*/ 22557 w 22708"/>
                <a:gd name="connsiteY3" fmla="*/ 7999 h 30278"/>
                <a:gd name="connsiteX4" fmla="*/ 23693 w 22708"/>
                <a:gd name="connsiteY4" fmla="*/ 8528 h 30278"/>
                <a:gd name="connsiteX5" fmla="*/ 17713 w 22708"/>
                <a:gd name="connsiteY5" fmla="*/ 21775 h 30278"/>
                <a:gd name="connsiteX6" fmla="*/ 13928 w 22708"/>
                <a:gd name="connsiteY6" fmla="*/ 27528 h 30278"/>
                <a:gd name="connsiteX7" fmla="*/ 10143 w 22708"/>
                <a:gd name="connsiteY7" fmla="*/ 27604 h 30278"/>
                <a:gd name="connsiteX8" fmla="*/ 5677 w 22708"/>
                <a:gd name="connsiteY8" fmla="*/ 22835 h 30278"/>
                <a:gd name="connsiteX9" fmla="*/ 12111 w 22708"/>
                <a:gd name="connsiteY9" fmla="*/ 852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2111" y="8528"/>
                  </a:moveTo>
                  <a:cubicBezTo>
                    <a:pt x="12111" y="7847"/>
                    <a:pt x="12111" y="7242"/>
                    <a:pt x="12111" y="6560"/>
                  </a:cubicBezTo>
                  <a:cubicBezTo>
                    <a:pt x="13095" y="5652"/>
                    <a:pt x="15215" y="5349"/>
                    <a:pt x="15291" y="6106"/>
                  </a:cubicBezTo>
                  <a:cubicBezTo>
                    <a:pt x="15972" y="13979"/>
                    <a:pt x="20059" y="7771"/>
                    <a:pt x="22557" y="7999"/>
                  </a:cubicBezTo>
                  <a:cubicBezTo>
                    <a:pt x="22936" y="8150"/>
                    <a:pt x="23314" y="8377"/>
                    <a:pt x="23693" y="8528"/>
                  </a:cubicBezTo>
                  <a:cubicBezTo>
                    <a:pt x="24071" y="13979"/>
                    <a:pt x="19302" y="17158"/>
                    <a:pt x="17713" y="21775"/>
                  </a:cubicBezTo>
                  <a:cubicBezTo>
                    <a:pt x="13701" y="21851"/>
                    <a:pt x="13928" y="24803"/>
                    <a:pt x="13928" y="27528"/>
                  </a:cubicBezTo>
                  <a:cubicBezTo>
                    <a:pt x="12641" y="27528"/>
                    <a:pt x="11354" y="27604"/>
                    <a:pt x="10143" y="27604"/>
                  </a:cubicBezTo>
                  <a:cubicBezTo>
                    <a:pt x="9462" y="25333"/>
                    <a:pt x="6283" y="25635"/>
                    <a:pt x="5677" y="22835"/>
                  </a:cubicBezTo>
                  <a:cubicBezTo>
                    <a:pt x="14912" y="21321"/>
                    <a:pt x="9992" y="13449"/>
                    <a:pt x="12111" y="8528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5" name="任意多边形: 形状 1474"/>
            <p:cNvSpPr/>
            <p:nvPr/>
          </p:nvSpPr>
          <p:spPr>
            <a:xfrm>
              <a:off x="5697716" y="3381699"/>
              <a:ext cx="30278" cy="15139"/>
            </a:xfrm>
            <a:custGeom>
              <a:avLst/>
              <a:gdLst>
                <a:gd name="connsiteX0" fmla="*/ 11431 w 30278"/>
                <a:gd name="connsiteY0" fmla="*/ 13060 h 15139"/>
                <a:gd name="connsiteX1" fmla="*/ 5905 w 30278"/>
                <a:gd name="connsiteY1" fmla="*/ 14801 h 15139"/>
                <a:gd name="connsiteX2" fmla="*/ 9539 w 30278"/>
                <a:gd name="connsiteY2" fmla="*/ 7307 h 15139"/>
                <a:gd name="connsiteX3" fmla="*/ 29144 w 30278"/>
                <a:gd name="connsiteY3" fmla="*/ 6323 h 15139"/>
                <a:gd name="connsiteX4" fmla="*/ 18092 w 30278"/>
                <a:gd name="connsiteY4" fmla="*/ 9956 h 15139"/>
                <a:gd name="connsiteX5" fmla="*/ 11431 w 30278"/>
                <a:gd name="connsiteY5" fmla="*/ 130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11431" y="13060"/>
                  </a:moveTo>
                  <a:cubicBezTo>
                    <a:pt x="9615" y="13665"/>
                    <a:pt x="7722" y="14195"/>
                    <a:pt x="5905" y="14801"/>
                  </a:cubicBezTo>
                  <a:cubicBezTo>
                    <a:pt x="4846" y="11243"/>
                    <a:pt x="7722" y="9502"/>
                    <a:pt x="9539" y="7307"/>
                  </a:cubicBezTo>
                  <a:cubicBezTo>
                    <a:pt x="15594" y="7534"/>
                    <a:pt x="21499" y="4355"/>
                    <a:pt x="29144" y="6323"/>
                  </a:cubicBezTo>
                  <a:cubicBezTo>
                    <a:pt x="25284" y="9881"/>
                    <a:pt x="23618" y="14195"/>
                    <a:pt x="18092" y="9956"/>
                  </a:cubicBezTo>
                  <a:cubicBezTo>
                    <a:pt x="15367" y="7912"/>
                    <a:pt x="12869" y="10183"/>
                    <a:pt x="11431" y="13060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6" name="任意多边形: 形状 1475"/>
            <p:cNvSpPr/>
            <p:nvPr/>
          </p:nvSpPr>
          <p:spPr>
            <a:xfrm>
              <a:off x="5709817" y="3372167"/>
              <a:ext cx="15139" cy="15139"/>
            </a:xfrm>
            <a:custGeom>
              <a:avLst/>
              <a:gdLst>
                <a:gd name="connsiteX0" fmla="*/ 11668 w 15139"/>
                <a:gd name="connsiteY0" fmla="*/ 8362 h 15139"/>
                <a:gd name="connsiteX1" fmla="*/ 9094 w 15139"/>
                <a:gd name="connsiteY1" fmla="*/ 10708 h 15139"/>
                <a:gd name="connsiteX2" fmla="*/ 5688 w 15139"/>
                <a:gd name="connsiteY2" fmla="*/ 7302 h 15139"/>
                <a:gd name="connsiteX3" fmla="*/ 8489 w 15139"/>
                <a:gd name="connsiteY3" fmla="*/ 5712 h 15139"/>
                <a:gd name="connsiteX4" fmla="*/ 11668 w 15139"/>
                <a:gd name="connsiteY4" fmla="*/ 83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668" y="8362"/>
                  </a:moveTo>
                  <a:cubicBezTo>
                    <a:pt x="11365" y="9800"/>
                    <a:pt x="10306" y="10708"/>
                    <a:pt x="9094" y="10708"/>
                  </a:cubicBezTo>
                  <a:cubicBezTo>
                    <a:pt x="6975" y="10708"/>
                    <a:pt x="5537" y="9497"/>
                    <a:pt x="5688" y="7302"/>
                  </a:cubicBezTo>
                  <a:cubicBezTo>
                    <a:pt x="5764" y="5864"/>
                    <a:pt x="7202" y="5561"/>
                    <a:pt x="8489" y="5712"/>
                  </a:cubicBezTo>
                  <a:cubicBezTo>
                    <a:pt x="10230" y="5864"/>
                    <a:pt x="11290" y="6772"/>
                    <a:pt x="11668" y="836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7" name="任意多边形: 形状 1476"/>
            <p:cNvSpPr/>
            <p:nvPr/>
          </p:nvSpPr>
          <p:spPr>
            <a:xfrm>
              <a:off x="5722622" y="3353202"/>
              <a:ext cx="22709" cy="22709"/>
            </a:xfrm>
            <a:custGeom>
              <a:avLst/>
              <a:gdLst>
                <a:gd name="connsiteX0" fmla="*/ 9385 w 22708"/>
                <a:gd name="connsiteY0" fmla="*/ 24450 h 22708"/>
                <a:gd name="connsiteX1" fmla="*/ 8930 w 22708"/>
                <a:gd name="connsiteY1" fmla="*/ 14155 h 22708"/>
                <a:gd name="connsiteX2" fmla="*/ 9385 w 22708"/>
                <a:gd name="connsiteY2" fmla="*/ 7418 h 22708"/>
                <a:gd name="connsiteX3" fmla="*/ 17409 w 22708"/>
                <a:gd name="connsiteY3" fmla="*/ 5677 h 22708"/>
                <a:gd name="connsiteX4" fmla="*/ 17181 w 22708"/>
                <a:gd name="connsiteY4" fmla="*/ 12868 h 22708"/>
                <a:gd name="connsiteX5" fmla="*/ 17106 w 22708"/>
                <a:gd name="connsiteY5" fmla="*/ 14155 h 22708"/>
                <a:gd name="connsiteX6" fmla="*/ 9385 w 22708"/>
                <a:gd name="connsiteY6" fmla="*/ 244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9385" y="24450"/>
                  </a:moveTo>
                  <a:cubicBezTo>
                    <a:pt x="6735" y="21119"/>
                    <a:pt x="2799" y="17940"/>
                    <a:pt x="8930" y="14155"/>
                  </a:cubicBezTo>
                  <a:cubicBezTo>
                    <a:pt x="11958" y="12263"/>
                    <a:pt x="9006" y="9689"/>
                    <a:pt x="9385" y="7418"/>
                  </a:cubicBezTo>
                  <a:cubicBezTo>
                    <a:pt x="12640" y="10068"/>
                    <a:pt x="14835" y="5980"/>
                    <a:pt x="17409" y="5677"/>
                  </a:cubicBezTo>
                  <a:cubicBezTo>
                    <a:pt x="19680" y="8478"/>
                    <a:pt x="16425" y="10522"/>
                    <a:pt x="17181" y="12868"/>
                  </a:cubicBezTo>
                  <a:cubicBezTo>
                    <a:pt x="17181" y="13322"/>
                    <a:pt x="17106" y="13777"/>
                    <a:pt x="17106" y="14155"/>
                  </a:cubicBezTo>
                  <a:cubicBezTo>
                    <a:pt x="16197" y="18924"/>
                    <a:pt x="16122" y="24223"/>
                    <a:pt x="9385" y="24450"/>
                  </a:cubicBez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8" name="任意多边形: 形状 1477"/>
            <p:cNvSpPr/>
            <p:nvPr/>
          </p:nvSpPr>
          <p:spPr>
            <a:xfrm>
              <a:off x="5733188" y="3360469"/>
              <a:ext cx="15139" cy="22709"/>
            </a:xfrm>
            <a:custGeom>
              <a:avLst/>
              <a:gdLst>
                <a:gd name="connsiteX0" fmla="*/ 6539 w 15139"/>
                <a:gd name="connsiteY0" fmla="*/ 5677 h 22708"/>
                <a:gd name="connsiteX1" fmla="*/ 8507 w 15139"/>
                <a:gd name="connsiteY1" fmla="*/ 22936 h 22708"/>
                <a:gd name="connsiteX2" fmla="*/ 8205 w 15139"/>
                <a:gd name="connsiteY2" fmla="*/ 22936 h 22708"/>
                <a:gd name="connsiteX3" fmla="*/ 6388 w 15139"/>
                <a:gd name="connsiteY3" fmla="*/ 5904 h 22708"/>
                <a:gd name="connsiteX4" fmla="*/ 6539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6539" y="5677"/>
                  </a:moveTo>
                  <a:cubicBezTo>
                    <a:pt x="12368" y="10824"/>
                    <a:pt x="11005" y="16804"/>
                    <a:pt x="8507" y="22936"/>
                  </a:cubicBezTo>
                  <a:lnTo>
                    <a:pt x="8205" y="22936"/>
                  </a:lnTo>
                  <a:cubicBezTo>
                    <a:pt x="4117" y="17637"/>
                    <a:pt x="6161" y="11657"/>
                    <a:pt x="6388" y="5904"/>
                  </a:cubicBezTo>
                  <a:lnTo>
                    <a:pt x="6539" y="5677"/>
                  </a:ln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9" name="任意多边形: 形状 1478"/>
            <p:cNvSpPr/>
            <p:nvPr/>
          </p:nvSpPr>
          <p:spPr>
            <a:xfrm>
              <a:off x="6214792" y="2907887"/>
              <a:ext cx="37848" cy="37848"/>
            </a:xfrm>
            <a:custGeom>
              <a:avLst/>
              <a:gdLst>
                <a:gd name="connsiteX0" fmla="*/ 5677 w 37847"/>
                <a:gd name="connsiteY0" fmla="*/ 26796 h 37847"/>
                <a:gd name="connsiteX1" fmla="*/ 16502 w 37847"/>
                <a:gd name="connsiteY1" fmla="*/ 8705 h 37847"/>
                <a:gd name="connsiteX2" fmla="*/ 26418 w 37847"/>
                <a:gd name="connsiteY2" fmla="*/ 5677 h 37847"/>
                <a:gd name="connsiteX3" fmla="*/ 27099 w 37847"/>
                <a:gd name="connsiteY3" fmla="*/ 6737 h 37847"/>
                <a:gd name="connsiteX4" fmla="*/ 25661 w 37847"/>
                <a:gd name="connsiteY4" fmla="*/ 12565 h 37847"/>
                <a:gd name="connsiteX5" fmla="*/ 28688 w 37847"/>
                <a:gd name="connsiteY5" fmla="*/ 9689 h 37847"/>
                <a:gd name="connsiteX6" fmla="*/ 30960 w 37847"/>
                <a:gd name="connsiteY6" fmla="*/ 9992 h 37847"/>
                <a:gd name="connsiteX7" fmla="*/ 37091 w 37847"/>
                <a:gd name="connsiteY7" fmla="*/ 16502 h 37847"/>
                <a:gd name="connsiteX8" fmla="*/ 38983 w 37847"/>
                <a:gd name="connsiteY8" fmla="*/ 18016 h 37847"/>
                <a:gd name="connsiteX9" fmla="*/ 39210 w 37847"/>
                <a:gd name="connsiteY9" fmla="*/ 22860 h 37847"/>
                <a:gd name="connsiteX10" fmla="*/ 35425 w 37847"/>
                <a:gd name="connsiteY10" fmla="*/ 28991 h 37847"/>
                <a:gd name="connsiteX11" fmla="*/ 33533 w 37847"/>
                <a:gd name="connsiteY11" fmla="*/ 30429 h 37847"/>
                <a:gd name="connsiteX12" fmla="*/ 31565 w 37847"/>
                <a:gd name="connsiteY12" fmla="*/ 31716 h 37847"/>
                <a:gd name="connsiteX13" fmla="*/ 30581 w 37847"/>
                <a:gd name="connsiteY13" fmla="*/ 32322 h 37847"/>
                <a:gd name="connsiteX14" fmla="*/ 28462 w 37847"/>
                <a:gd name="connsiteY14" fmla="*/ 33230 h 37847"/>
                <a:gd name="connsiteX15" fmla="*/ 27326 w 37847"/>
                <a:gd name="connsiteY15" fmla="*/ 33155 h 37847"/>
                <a:gd name="connsiteX16" fmla="*/ 23768 w 37847"/>
                <a:gd name="connsiteY16" fmla="*/ 29067 h 37847"/>
                <a:gd name="connsiteX17" fmla="*/ 19756 w 37847"/>
                <a:gd name="connsiteY17" fmla="*/ 28991 h 37847"/>
                <a:gd name="connsiteX18" fmla="*/ 12944 w 37847"/>
                <a:gd name="connsiteY18" fmla="*/ 32246 h 37847"/>
                <a:gd name="connsiteX19" fmla="*/ 9992 w 37847"/>
                <a:gd name="connsiteY19" fmla="*/ 36864 h 37847"/>
                <a:gd name="connsiteX20" fmla="*/ 5753 w 37847"/>
                <a:gd name="connsiteY20" fmla="*/ 34593 h 37847"/>
                <a:gd name="connsiteX21" fmla="*/ 5677 w 37847"/>
                <a:gd name="connsiteY21" fmla="*/ 32776 h 37847"/>
                <a:gd name="connsiteX22" fmla="*/ 5904 w 37847"/>
                <a:gd name="connsiteY22" fmla="*/ 31641 h 37847"/>
                <a:gd name="connsiteX23" fmla="*/ 5753 w 37847"/>
                <a:gd name="connsiteY23" fmla="*/ 28159 h 37847"/>
                <a:gd name="connsiteX24" fmla="*/ 5677 w 37847"/>
                <a:gd name="connsiteY24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847" h="37847">
                  <a:moveTo>
                    <a:pt x="5677" y="26796"/>
                  </a:moveTo>
                  <a:cubicBezTo>
                    <a:pt x="9235" y="20740"/>
                    <a:pt x="15442" y="16653"/>
                    <a:pt x="16502" y="8705"/>
                  </a:cubicBezTo>
                  <a:cubicBezTo>
                    <a:pt x="17183" y="3936"/>
                    <a:pt x="23011" y="6737"/>
                    <a:pt x="26418" y="5677"/>
                  </a:cubicBezTo>
                  <a:cubicBezTo>
                    <a:pt x="26645" y="6056"/>
                    <a:pt x="26872" y="6358"/>
                    <a:pt x="27099" y="6737"/>
                  </a:cubicBezTo>
                  <a:cubicBezTo>
                    <a:pt x="27250" y="8856"/>
                    <a:pt x="25055" y="10370"/>
                    <a:pt x="25661" y="12565"/>
                  </a:cubicBezTo>
                  <a:cubicBezTo>
                    <a:pt x="27099" y="12036"/>
                    <a:pt x="27477" y="10370"/>
                    <a:pt x="28688" y="9689"/>
                  </a:cubicBezTo>
                  <a:cubicBezTo>
                    <a:pt x="29521" y="9386"/>
                    <a:pt x="30278" y="9462"/>
                    <a:pt x="30960" y="9992"/>
                  </a:cubicBezTo>
                  <a:cubicBezTo>
                    <a:pt x="32625" y="12490"/>
                    <a:pt x="33306" y="15972"/>
                    <a:pt x="37091" y="16502"/>
                  </a:cubicBezTo>
                  <a:cubicBezTo>
                    <a:pt x="37848" y="16804"/>
                    <a:pt x="38529" y="17334"/>
                    <a:pt x="38983" y="18016"/>
                  </a:cubicBezTo>
                  <a:cubicBezTo>
                    <a:pt x="39740" y="19605"/>
                    <a:pt x="39664" y="21195"/>
                    <a:pt x="39210" y="22860"/>
                  </a:cubicBezTo>
                  <a:cubicBezTo>
                    <a:pt x="38378" y="25131"/>
                    <a:pt x="37166" y="27250"/>
                    <a:pt x="35425" y="28991"/>
                  </a:cubicBezTo>
                  <a:cubicBezTo>
                    <a:pt x="34820" y="29521"/>
                    <a:pt x="34214" y="29975"/>
                    <a:pt x="33533" y="30429"/>
                  </a:cubicBezTo>
                  <a:cubicBezTo>
                    <a:pt x="32852" y="30884"/>
                    <a:pt x="32246" y="31262"/>
                    <a:pt x="31565" y="31716"/>
                  </a:cubicBezTo>
                  <a:cubicBezTo>
                    <a:pt x="31262" y="31943"/>
                    <a:pt x="30884" y="32171"/>
                    <a:pt x="30581" y="32322"/>
                  </a:cubicBezTo>
                  <a:cubicBezTo>
                    <a:pt x="29900" y="32776"/>
                    <a:pt x="29218" y="33079"/>
                    <a:pt x="28462" y="33230"/>
                  </a:cubicBezTo>
                  <a:cubicBezTo>
                    <a:pt x="28083" y="33230"/>
                    <a:pt x="27704" y="33155"/>
                    <a:pt x="27326" y="33155"/>
                  </a:cubicBezTo>
                  <a:cubicBezTo>
                    <a:pt x="25509" y="32322"/>
                    <a:pt x="24979" y="30429"/>
                    <a:pt x="23768" y="29067"/>
                  </a:cubicBezTo>
                  <a:cubicBezTo>
                    <a:pt x="22481" y="28159"/>
                    <a:pt x="21119" y="28689"/>
                    <a:pt x="19756" y="28991"/>
                  </a:cubicBezTo>
                  <a:cubicBezTo>
                    <a:pt x="16653" y="28310"/>
                    <a:pt x="12641" y="25358"/>
                    <a:pt x="12944" y="32246"/>
                  </a:cubicBezTo>
                  <a:cubicBezTo>
                    <a:pt x="13019" y="34139"/>
                    <a:pt x="11733" y="35804"/>
                    <a:pt x="9992" y="36864"/>
                  </a:cubicBezTo>
                  <a:cubicBezTo>
                    <a:pt x="7721" y="37621"/>
                    <a:pt x="6737" y="36107"/>
                    <a:pt x="5753" y="34593"/>
                  </a:cubicBezTo>
                  <a:cubicBezTo>
                    <a:pt x="5677" y="33987"/>
                    <a:pt x="5677" y="33382"/>
                    <a:pt x="5677" y="32776"/>
                  </a:cubicBezTo>
                  <a:cubicBezTo>
                    <a:pt x="5753" y="32398"/>
                    <a:pt x="5829" y="32019"/>
                    <a:pt x="5904" y="31641"/>
                  </a:cubicBezTo>
                  <a:cubicBezTo>
                    <a:pt x="5980" y="30429"/>
                    <a:pt x="5829" y="29294"/>
                    <a:pt x="5753" y="28159"/>
                  </a:cubicBezTo>
                  <a:cubicBezTo>
                    <a:pt x="5753" y="27553"/>
                    <a:pt x="5753" y="27175"/>
                    <a:pt x="5677" y="2679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0" name="任意多边形: 形状 1479"/>
            <p:cNvSpPr/>
            <p:nvPr/>
          </p:nvSpPr>
          <p:spPr>
            <a:xfrm>
              <a:off x="6240301" y="2929762"/>
              <a:ext cx="30278" cy="30278"/>
            </a:xfrm>
            <a:custGeom>
              <a:avLst/>
              <a:gdLst>
                <a:gd name="connsiteX0" fmla="*/ 27780 w 30278"/>
                <a:gd name="connsiteY0" fmla="*/ 18167 h 30278"/>
                <a:gd name="connsiteX1" fmla="*/ 14761 w 30278"/>
                <a:gd name="connsiteY1" fmla="*/ 27932 h 30278"/>
                <a:gd name="connsiteX2" fmla="*/ 5677 w 30278"/>
                <a:gd name="connsiteY2" fmla="*/ 20514 h 30278"/>
                <a:gd name="connsiteX3" fmla="*/ 11506 w 30278"/>
                <a:gd name="connsiteY3" fmla="*/ 14004 h 30278"/>
                <a:gd name="connsiteX4" fmla="*/ 16199 w 30278"/>
                <a:gd name="connsiteY4" fmla="*/ 13928 h 30278"/>
                <a:gd name="connsiteX5" fmla="*/ 17788 w 30278"/>
                <a:gd name="connsiteY5" fmla="*/ 13625 h 30278"/>
                <a:gd name="connsiteX6" fmla="*/ 16199 w 30278"/>
                <a:gd name="connsiteY6" fmla="*/ 12490 h 30278"/>
                <a:gd name="connsiteX7" fmla="*/ 12793 w 30278"/>
                <a:gd name="connsiteY7" fmla="*/ 9689 h 30278"/>
                <a:gd name="connsiteX8" fmla="*/ 14155 w 30278"/>
                <a:gd name="connsiteY8" fmla="*/ 5677 h 30278"/>
                <a:gd name="connsiteX9" fmla="*/ 29370 w 30278"/>
                <a:gd name="connsiteY9" fmla="*/ 7797 h 30278"/>
                <a:gd name="connsiteX10" fmla="*/ 30581 w 30278"/>
                <a:gd name="connsiteY10" fmla="*/ 11733 h 30278"/>
                <a:gd name="connsiteX11" fmla="*/ 27780 w 30278"/>
                <a:gd name="connsiteY11" fmla="*/ 1816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7780" y="18167"/>
                  </a:moveTo>
                  <a:cubicBezTo>
                    <a:pt x="24223" y="22482"/>
                    <a:pt x="22633" y="29446"/>
                    <a:pt x="14761" y="27932"/>
                  </a:cubicBezTo>
                  <a:cubicBezTo>
                    <a:pt x="7645" y="30430"/>
                    <a:pt x="6359" y="25888"/>
                    <a:pt x="5677" y="20514"/>
                  </a:cubicBezTo>
                  <a:cubicBezTo>
                    <a:pt x="6510" y="17334"/>
                    <a:pt x="9386" y="16048"/>
                    <a:pt x="11506" y="14004"/>
                  </a:cubicBezTo>
                  <a:cubicBezTo>
                    <a:pt x="13095" y="13701"/>
                    <a:pt x="14685" y="13852"/>
                    <a:pt x="16199" y="13928"/>
                  </a:cubicBezTo>
                  <a:cubicBezTo>
                    <a:pt x="16653" y="13474"/>
                    <a:pt x="17561" y="15291"/>
                    <a:pt x="17788" y="13625"/>
                  </a:cubicBezTo>
                  <a:cubicBezTo>
                    <a:pt x="17259" y="13247"/>
                    <a:pt x="16729" y="12868"/>
                    <a:pt x="16199" y="12490"/>
                  </a:cubicBezTo>
                  <a:cubicBezTo>
                    <a:pt x="14912" y="11733"/>
                    <a:pt x="13701" y="10976"/>
                    <a:pt x="12793" y="9689"/>
                  </a:cubicBezTo>
                  <a:cubicBezTo>
                    <a:pt x="11808" y="7872"/>
                    <a:pt x="11884" y="6434"/>
                    <a:pt x="14155" y="5677"/>
                  </a:cubicBezTo>
                  <a:cubicBezTo>
                    <a:pt x="19302" y="5829"/>
                    <a:pt x="24525" y="5753"/>
                    <a:pt x="29370" y="7797"/>
                  </a:cubicBezTo>
                  <a:cubicBezTo>
                    <a:pt x="30581" y="8856"/>
                    <a:pt x="30657" y="10295"/>
                    <a:pt x="30581" y="11733"/>
                  </a:cubicBezTo>
                  <a:cubicBezTo>
                    <a:pt x="29748" y="14004"/>
                    <a:pt x="29143" y="16199"/>
                    <a:pt x="27780" y="1816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1" name="任意多边形: 形状 1480"/>
            <p:cNvSpPr/>
            <p:nvPr/>
          </p:nvSpPr>
          <p:spPr>
            <a:xfrm>
              <a:off x="6220469" y="2929081"/>
              <a:ext cx="37848" cy="30278"/>
            </a:xfrm>
            <a:custGeom>
              <a:avLst/>
              <a:gdLst>
                <a:gd name="connsiteX0" fmla="*/ 26721 w 37847"/>
                <a:gd name="connsiteY0" fmla="*/ 19000 h 30278"/>
                <a:gd name="connsiteX1" fmla="*/ 34593 w 37847"/>
                <a:gd name="connsiteY1" fmla="*/ 28613 h 30278"/>
                <a:gd name="connsiteX2" fmla="*/ 11506 w 37847"/>
                <a:gd name="connsiteY2" fmla="*/ 23617 h 30278"/>
                <a:gd name="connsiteX3" fmla="*/ 5677 w 37847"/>
                <a:gd name="connsiteY3" fmla="*/ 19000 h 30278"/>
                <a:gd name="connsiteX4" fmla="*/ 6585 w 37847"/>
                <a:gd name="connsiteY4" fmla="*/ 18091 h 30278"/>
                <a:gd name="connsiteX5" fmla="*/ 18242 w 37847"/>
                <a:gd name="connsiteY5" fmla="*/ 6510 h 30278"/>
                <a:gd name="connsiteX6" fmla="*/ 19226 w 37847"/>
                <a:gd name="connsiteY6" fmla="*/ 5677 h 30278"/>
                <a:gd name="connsiteX7" fmla="*/ 23011 w 37847"/>
                <a:gd name="connsiteY7" fmla="*/ 11430 h 30278"/>
                <a:gd name="connsiteX8" fmla="*/ 26721 w 37847"/>
                <a:gd name="connsiteY8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26721" y="19000"/>
                  </a:moveTo>
                  <a:cubicBezTo>
                    <a:pt x="28083" y="23239"/>
                    <a:pt x="27477" y="29067"/>
                    <a:pt x="34593" y="28613"/>
                  </a:cubicBezTo>
                  <a:cubicBezTo>
                    <a:pt x="25434" y="33760"/>
                    <a:pt x="18924" y="26493"/>
                    <a:pt x="11506" y="23617"/>
                  </a:cubicBezTo>
                  <a:cubicBezTo>
                    <a:pt x="9310" y="22709"/>
                    <a:pt x="7570" y="20589"/>
                    <a:pt x="5677" y="19000"/>
                  </a:cubicBezTo>
                  <a:cubicBezTo>
                    <a:pt x="5980" y="18697"/>
                    <a:pt x="6283" y="18394"/>
                    <a:pt x="6585" y="18091"/>
                  </a:cubicBezTo>
                  <a:cubicBezTo>
                    <a:pt x="13095" y="16880"/>
                    <a:pt x="16426" y="12490"/>
                    <a:pt x="18242" y="6510"/>
                  </a:cubicBezTo>
                  <a:cubicBezTo>
                    <a:pt x="18545" y="6207"/>
                    <a:pt x="18924" y="5980"/>
                    <a:pt x="19226" y="5677"/>
                  </a:cubicBezTo>
                  <a:cubicBezTo>
                    <a:pt x="21876" y="6661"/>
                    <a:pt x="20286" y="10446"/>
                    <a:pt x="23011" y="11430"/>
                  </a:cubicBezTo>
                  <a:cubicBezTo>
                    <a:pt x="26493" y="12717"/>
                    <a:pt x="27023" y="15669"/>
                    <a:pt x="26721" y="1900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2" name="任意多边形: 形状 1481"/>
            <p:cNvSpPr/>
            <p:nvPr/>
          </p:nvSpPr>
          <p:spPr>
            <a:xfrm>
              <a:off x="6255881" y="2909930"/>
              <a:ext cx="22709" cy="37848"/>
            </a:xfrm>
            <a:custGeom>
              <a:avLst/>
              <a:gdLst>
                <a:gd name="connsiteX0" fmla="*/ 14092 w 22708"/>
                <a:gd name="connsiteY0" fmla="*/ 32398 h 37847"/>
                <a:gd name="connsiteX1" fmla="*/ 14017 w 22708"/>
                <a:gd name="connsiteY1" fmla="*/ 28764 h 37847"/>
                <a:gd name="connsiteX2" fmla="*/ 6448 w 22708"/>
                <a:gd name="connsiteY2" fmla="*/ 14079 h 37847"/>
                <a:gd name="connsiteX3" fmla="*/ 5766 w 22708"/>
                <a:gd name="connsiteY3" fmla="*/ 6737 h 37847"/>
                <a:gd name="connsiteX4" fmla="*/ 6599 w 22708"/>
                <a:gd name="connsiteY4" fmla="*/ 5677 h 37847"/>
                <a:gd name="connsiteX5" fmla="*/ 15985 w 22708"/>
                <a:gd name="connsiteY5" fmla="*/ 17259 h 37847"/>
                <a:gd name="connsiteX6" fmla="*/ 14925 w 22708"/>
                <a:gd name="connsiteY6" fmla="*/ 18394 h 37847"/>
                <a:gd name="connsiteX7" fmla="*/ 13941 w 22708"/>
                <a:gd name="connsiteY7" fmla="*/ 19302 h 37847"/>
                <a:gd name="connsiteX8" fmla="*/ 14396 w 22708"/>
                <a:gd name="connsiteY8" fmla="*/ 20287 h 37847"/>
                <a:gd name="connsiteX9" fmla="*/ 16061 w 22708"/>
                <a:gd name="connsiteY9" fmla="*/ 19984 h 37847"/>
                <a:gd name="connsiteX10" fmla="*/ 17877 w 22708"/>
                <a:gd name="connsiteY10" fmla="*/ 19151 h 37847"/>
                <a:gd name="connsiteX11" fmla="*/ 19467 w 22708"/>
                <a:gd name="connsiteY11" fmla="*/ 21195 h 37847"/>
                <a:gd name="connsiteX12" fmla="*/ 14092 w 22708"/>
                <a:gd name="connsiteY12" fmla="*/ 36182 h 37847"/>
                <a:gd name="connsiteX13" fmla="*/ 14092 w 22708"/>
                <a:gd name="connsiteY13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7847">
                  <a:moveTo>
                    <a:pt x="14092" y="32398"/>
                  </a:moveTo>
                  <a:cubicBezTo>
                    <a:pt x="14092" y="31186"/>
                    <a:pt x="14017" y="29976"/>
                    <a:pt x="14017" y="28764"/>
                  </a:cubicBezTo>
                  <a:cubicBezTo>
                    <a:pt x="7431" y="25964"/>
                    <a:pt x="4101" y="21497"/>
                    <a:pt x="6448" y="14079"/>
                  </a:cubicBezTo>
                  <a:cubicBezTo>
                    <a:pt x="7280" y="11506"/>
                    <a:pt x="5236" y="9235"/>
                    <a:pt x="5766" y="6737"/>
                  </a:cubicBezTo>
                  <a:cubicBezTo>
                    <a:pt x="6069" y="6358"/>
                    <a:pt x="6296" y="6056"/>
                    <a:pt x="6599" y="5677"/>
                  </a:cubicBezTo>
                  <a:cubicBezTo>
                    <a:pt x="13638" y="6358"/>
                    <a:pt x="13941" y="12490"/>
                    <a:pt x="15985" y="17259"/>
                  </a:cubicBezTo>
                  <a:cubicBezTo>
                    <a:pt x="15758" y="17788"/>
                    <a:pt x="15455" y="18167"/>
                    <a:pt x="14925" y="18394"/>
                  </a:cubicBezTo>
                  <a:cubicBezTo>
                    <a:pt x="14547" y="18621"/>
                    <a:pt x="14168" y="18924"/>
                    <a:pt x="13941" y="19302"/>
                  </a:cubicBezTo>
                  <a:cubicBezTo>
                    <a:pt x="13790" y="19757"/>
                    <a:pt x="13941" y="20059"/>
                    <a:pt x="14396" y="20287"/>
                  </a:cubicBezTo>
                  <a:cubicBezTo>
                    <a:pt x="15001" y="20287"/>
                    <a:pt x="15531" y="20287"/>
                    <a:pt x="16061" y="19984"/>
                  </a:cubicBezTo>
                  <a:cubicBezTo>
                    <a:pt x="16666" y="19681"/>
                    <a:pt x="17272" y="19378"/>
                    <a:pt x="17877" y="19151"/>
                  </a:cubicBezTo>
                  <a:cubicBezTo>
                    <a:pt x="18407" y="19832"/>
                    <a:pt x="19619" y="21043"/>
                    <a:pt x="19467" y="21195"/>
                  </a:cubicBezTo>
                  <a:cubicBezTo>
                    <a:pt x="15985" y="25585"/>
                    <a:pt x="17120" y="31641"/>
                    <a:pt x="14092" y="36182"/>
                  </a:cubicBezTo>
                  <a:cubicBezTo>
                    <a:pt x="13033" y="34896"/>
                    <a:pt x="13033" y="33609"/>
                    <a:pt x="14092" y="32398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3" name="任意多边形: 形状 1482"/>
            <p:cNvSpPr/>
            <p:nvPr/>
          </p:nvSpPr>
          <p:spPr>
            <a:xfrm>
              <a:off x="6239696" y="2904405"/>
              <a:ext cx="22709" cy="22709"/>
            </a:xfrm>
            <a:custGeom>
              <a:avLst/>
              <a:gdLst>
                <a:gd name="connsiteX0" fmla="*/ 13096 w 22708"/>
                <a:gd name="connsiteY0" fmla="*/ 20816 h 22708"/>
                <a:gd name="connsiteX1" fmla="*/ 5677 w 22708"/>
                <a:gd name="connsiteY1" fmla="*/ 13322 h 22708"/>
                <a:gd name="connsiteX2" fmla="*/ 11279 w 22708"/>
                <a:gd name="connsiteY2" fmla="*/ 5677 h 22708"/>
                <a:gd name="connsiteX3" fmla="*/ 22784 w 22708"/>
                <a:gd name="connsiteY3" fmla="*/ 11203 h 22708"/>
                <a:gd name="connsiteX4" fmla="*/ 22633 w 22708"/>
                <a:gd name="connsiteY4" fmla="*/ 11430 h 22708"/>
                <a:gd name="connsiteX5" fmla="*/ 13096 w 22708"/>
                <a:gd name="connsiteY5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096" y="20816"/>
                  </a:moveTo>
                  <a:cubicBezTo>
                    <a:pt x="6056" y="22784"/>
                    <a:pt x="5980" y="22709"/>
                    <a:pt x="5677" y="13322"/>
                  </a:cubicBezTo>
                  <a:cubicBezTo>
                    <a:pt x="7570" y="10749"/>
                    <a:pt x="9159" y="8024"/>
                    <a:pt x="11279" y="5677"/>
                  </a:cubicBezTo>
                  <a:cubicBezTo>
                    <a:pt x="14912" y="7948"/>
                    <a:pt x="19908" y="7494"/>
                    <a:pt x="22784" y="11203"/>
                  </a:cubicBezTo>
                  <a:lnTo>
                    <a:pt x="22633" y="11430"/>
                  </a:lnTo>
                  <a:cubicBezTo>
                    <a:pt x="18924" y="13928"/>
                    <a:pt x="16047" y="17334"/>
                    <a:pt x="13096" y="20816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4" name="任意多边形: 形状 1483"/>
            <p:cNvSpPr/>
            <p:nvPr/>
          </p:nvSpPr>
          <p:spPr>
            <a:xfrm>
              <a:off x="6235608" y="2904200"/>
              <a:ext cx="15139" cy="15139"/>
            </a:xfrm>
            <a:custGeom>
              <a:avLst/>
              <a:gdLst>
                <a:gd name="connsiteX0" fmla="*/ 15366 w 15139"/>
                <a:gd name="connsiteY0" fmla="*/ 5806 h 15139"/>
                <a:gd name="connsiteX1" fmla="*/ 9765 w 15139"/>
                <a:gd name="connsiteY1" fmla="*/ 13451 h 15139"/>
                <a:gd name="connsiteX2" fmla="*/ 9689 w 15139"/>
                <a:gd name="connsiteY2" fmla="*/ 13375 h 15139"/>
                <a:gd name="connsiteX3" fmla="*/ 6056 w 15139"/>
                <a:gd name="connsiteY3" fmla="*/ 9742 h 15139"/>
                <a:gd name="connsiteX4" fmla="*/ 5677 w 15139"/>
                <a:gd name="connsiteY4" fmla="*/ 9212 h 15139"/>
                <a:gd name="connsiteX5" fmla="*/ 15366 w 15139"/>
                <a:gd name="connsiteY5" fmla="*/ 58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366" y="5806"/>
                  </a:moveTo>
                  <a:cubicBezTo>
                    <a:pt x="15517" y="9818"/>
                    <a:pt x="15896" y="14057"/>
                    <a:pt x="9765" y="13451"/>
                  </a:cubicBezTo>
                  <a:lnTo>
                    <a:pt x="9689" y="13375"/>
                  </a:lnTo>
                  <a:cubicBezTo>
                    <a:pt x="7948" y="12694"/>
                    <a:pt x="6585" y="11634"/>
                    <a:pt x="6056" y="9742"/>
                  </a:cubicBezTo>
                  <a:lnTo>
                    <a:pt x="5677" y="9212"/>
                  </a:lnTo>
                  <a:cubicBezTo>
                    <a:pt x="7948" y="5427"/>
                    <a:pt x="11582" y="5503"/>
                    <a:pt x="15366" y="580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5" name="任意多边形: 形状 1484"/>
            <p:cNvSpPr/>
            <p:nvPr/>
          </p:nvSpPr>
          <p:spPr>
            <a:xfrm>
              <a:off x="6214827" y="2936651"/>
              <a:ext cx="15139" cy="15139"/>
            </a:xfrm>
            <a:custGeom>
              <a:avLst/>
              <a:gdLst>
                <a:gd name="connsiteX0" fmla="*/ 5794 w 15139"/>
                <a:gd name="connsiteY0" fmla="*/ 5677 h 15139"/>
                <a:gd name="connsiteX1" fmla="*/ 9579 w 15139"/>
                <a:gd name="connsiteY1" fmla="*/ 7570 h 15139"/>
                <a:gd name="connsiteX2" fmla="*/ 12152 w 15139"/>
                <a:gd name="connsiteY2" fmla="*/ 9311 h 15139"/>
                <a:gd name="connsiteX3" fmla="*/ 12001 w 15139"/>
                <a:gd name="connsiteY3" fmla="*/ 11354 h 15139"/>
                <a:gd name="connsiteX4" fmla="*/ 11244 w 15139"/>
                <a:gd name="connsiteY4" fmla="*/ 11430 h 15139"/>
                <a:gd name="connsiteX5" fmla="*/ 57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94" y="5677"/>
                  </a:moveTo>
                  <a:cubicBezTo>
                    <a:pt x="7081" y="6283"/>
                    <a:pt x="8292" y="6964"/>
                    <a:pt x="9579" y="7570"/>
                  </a:cubicBezTo>
                  <a:cubicBezTo>
                    <a:pt x="10714" y="7721"/>
                    <a:pt x="11547" y="8327"/>
                    <a:pt x="12152" y="9311"/>
                  </a:cubicBezTo>
                  <a:cubicBezTo>
                    <a:pt x="12455" y="9992"/>
                    <a:pt x="12379" y="10673"/>
                    <a:pt x="12001" y="11354"/>
                  </a:cubicBezTo>
                  <a:lnTo>
                    <a:pt x="11244" y="11430"/>
                  </a:lnTo>
                  <a:cubicBezTo>
                    <a:pt x="6929" y="11884"/>
                    <a:pt x="5188" y="9841"/>
                    <a:pt x="5794" y="5677"/>
                  </a:cubicBezTo>
                  <a:close/>
                </a:path>
              </a:pathLst>
            </a:custGeom>
            <a:solidFill>
              <a:srgbClr val="F7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6" name="任意多边形: 形状 1485"/>
            <p:cNvSpPr/>
            <p:nvPr/>
          </p:nvSpPr>
          <p:spPr>
            <a:xfrm>
              <a:off x="6263824" y="2921436"/>
              <a:ext cx="15139" cy="15139"/>
            </a:xfrm>
            <a:custGeom>
              <a:avLst/>
              <a:gdLst>
                <a:gd name="connsiteX0" fmla="*/ 6149 w 15139"/>
                <a:gd name="connsiteY0" fmla="*/ 5677 h 15139"/>
                <a:gd name="connsiteX1" fmla="*/ 8042 w 15139"/>
                <a:gd name="connsiteY1" fmla="*/ 5677 h 15139"/>
                <a:gd name="connsiteX2" fmla="*/ 9934 w 15139"/>
                <a:gd name="connsiteY2" fmla="*/ 7645 h 15139"/>
                <a:gd name="connsiteX3" fmla="*/ 7966 w 15139"/>
                <a:gd name="connsiteY3" fmla="*/ 11354 h 15139"/>
                <a:gd name="connsiteX4" fmla="*/ 614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49" y="5677"/>
                  </a:moveTo>
                  <a:cubicBezTo>
                    <a:pt x="6755" y="5677"/>
                    <a:pt x="7436" y="5677"/>
                    <a:pt x="8042" y="5677"/>
                  </a:cubicBezTo>
                  <a:cubicBezTo>
                    <a:pt x="8647" y="6358"/>
                    <a:pt x="9329" y="6964"/>
                    <a:pt x="9934" y="7645"/>
                  </a:cubicBezTo>
                  <a:cubicBezTo>
                    <a:pt x="9859" y="9159"/>
                    <a:pt x="9783" y="10673"/>
                    <a:pt x="7966" y="11354"/>
                  </a:cubicBezTo>
                  <a:cubicBezTo>
                    <a:pt x="6679" y="9689"/>
                    <a:pt x="4787" y="8251"/>
                    <a:pt x="6149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7" name="任意多边形: 形状 1486"/>
            <p:cNvSpPr/>
            <p:nvPr/>
          </p:nvSpPr>
          <p:spPr>
            <a:xfrm>
              <a:off x="6262404" y="2936651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9462 h 15139"/>
                <a:gd name="connsiteX2" fmla="*/ 5677 w 7569"/>
                <a:gd name="connsiteY2" fmla="*/ 11279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175"/>
                    <a:pt x="7570" y="9462"/>
                  </a:cubicBezTo>
                  <a:cubicBezTo>
                    <a:pt x="7267" y="10446"/>
                    <a:pt x="6661" y="11052"/>
                    <a:pt x="5677" y="11279"/>
                  </a:cubicBezTo>
                  <a:cubicBezTo>
                    <a:pt x="5829" y="9235"/>
                    <a:pt x="5223" y="6964"/>
                    <a:pt x="7570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8" name="任意多边形: 形状 1487"/>
            <p:cNvSpPr/>
            <p:nvPr/>
          </p:nvSpPr>
          <p:spPr>
            <a:xfrm>
              <a:off x="6212992" y="2929006"/>
              <a:ext cx="7570" cy="15139"/>
            </a:xfrm>
            <a:custGeom>
              <a:avLst/>
              <a:gdLst>
                <a:gd name="connsiteX0" fmla="*/ 7552 w 7569"/>
                <a:gd name="connsiteY0" fmla="*/ 11506 h 15139"/>
                <a:gd name="connsiteX1" fmla="*/ 7552 w 7569"/>
                <a:gd name="connsiteY1" fmla="*/ 5677 h 15139"/>
                <a:gd name="connsiteX2" fmla="*/ 7704 w 7569"/>
                <a:gd name="connsiteY2" fmla="*/ 5904 h 15139"/>
                <a:gd name="connsiteX3" fmla="*/ 7704 w 7569"/>
                <a:gd name="connsiteY3" fmla="*/ 11354 h 15139"/>
                <a:gd name="connsiteX4" fmla="*/ 7552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52" y="11506"/>
                  </a:moveTo>
                  <a:cubicBezTo>
                    <a:pt x="5206" y="9537"/>
                    <a:pt x="4903" y="7645"/>
                    <a:pt x="7552" y="5677"/>
                  </a:cubicBezTo>
                  <a:lnTo>
                    <a:pt x="7704" y="5904"/>
                  </a:lnTo>
                  <a:cubicBezTo>
                    <a:pt x="8839" y="7721"/>
                    <a:pt x="8991" y="9537"/>
                    <a:pt x="7704" y="11354"/>
                  </a:cubicBezTo>
                  <a:lnTo>
                    <a:pt x="7552" y="11506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9" name="任意多边形: 形状 1488"/>
            <p:cNvSpPr/>
            <p:nvPr/>
          </p:nvSpPr>
          <p:spPr>
            <a:xfrm>
              <a:off x="5960983" y="3656091"/>
              <a:ext cx="30278" cy="37848"/>
            </a:xfrm>
            <a:custGeom>
              <a:avLst/>
              <a:gdLst>
                <a:gd name="connsiteX0" fmla="*/ 21954 w 30278"/>
                <a:gd name="connsiteY0" fmla="*/ 14350 h 37847"/>
                <a:gd name="connsiteX1" fmla="*/ 21954 w 30278"/>
                <a:gd name="connsiteY1" fmla="*/ 18135 h 37847"/>
                <a:gd name="connsiteX2" fmla="*/ 17640 w 30278"/>
                <a:gd name="connsiteY2" fmla="*/ 19725 h 37847"/>
                <a:gd name="connsiteX3" fmla="*/ 19154 w 30278"/>
                <a:gd name="connsiteY3" fmla="*/ 28051 h 37847"/>
                <a:gd name="connsiteX4" fmla="*/ 14385 w 30278"/>
                <a:gd name="connsiteY4" fmla="*/ 33350 h 37847"/>
                <a:gd name="connsiteX5" fmla="*/ 10676 w 30278"/>
                <a:gd name="connsiteY5" fmla="*/ 31912 h 37847"/>
                <a:gd name="connsiteX6" fmla="*/ 6815 w 30278"/>
                <a:gd name="connsiteY6" fmla="*/ 21996 h 37847"/>
                <a:gd name="connsiteX7" fmla="*/ 6815 w 30278"/>
                <a:gd name="connsiteY7" fmla="*/ 16319 h 37847"/>
                <a:gd name="connsiteX8" fmla="*/ 17943 w 30278"/>
                <a:gd name="connsiteY8" fmla="*/ 5721 h 37847"/>
                <a:gd name="connsiteX9" fmla="*/ 25966 w 30278"/>
                <a:gd name="connsiteY9" fmla="*/ 8598 h 37847"/>
                <a:gd name="connsiteX10" fmla="*/ 25663 w 30278"/>
                <a:gd name="connsiteY10" fmla="*/ 8825 h 37847"/>
                <a:gd name="connsiteX11" fmla="*/ 21954 w 30278"/>
                <a:gd name="connsiteY11" fmla="*/ 143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1954" y="14350"/>
                  </a:moveTo>
                  <a:cubicBezTo>
                    <a:pt x="21954" y="15637"/>
                    <a:pt x="21954" y="16848"/>
                    <a:pt x="21954" y="18135"/>
                  </a:cubicBezTo>
                  <a:cubicBezTo>
                    <a:pt x="20668" y="19119"/>
                    <a:pt x="18926" y="18892"/>
                    <a:pt x="17640" y="19725"/>
                  </a:cubicBezTo>
                  <a:cubicBezTo>
                    <a:pt x="15823" y="22904"/>
                    <a:pt x="18018" y="25402"/>
                    <a:pt x="19154" y="28051"/>
                  </a:cubicBezTo>
                  <a:cubicBezTo>
                    <a:pt x="19456" y="31533"/>
                    <a:pt x="17715" y="33123"/>
                    <a:pt x="14385" y="33350"/>
                  </a:cubicBezTo>
                  <a:cubicBezTo>
                    <a:pt x="12795" y="33728"/>
                    <a:pt x="10600" y="35469"/>
                    <a:pt x="10676" y="31912"/>
                  </a:cubicBezTo>
                  <a:cubicBezTo>
                    <a:pt x="10752" y="28051"/>
                    <a:pt x="10070" y="24494"/>
                    <a:pt x="6815" y="21996"/>
                  </a:cubicBezTo>
                  <a:cubicBezTo>
                    <a:pt x="5150" y="20103"/>
                    <a:pt x="5453" y="18211"/>
                    <a:pt x="6815" y="16319"/>
                  </a:cubicBezTo>
                  <a:cubicBezTo>
                    <a:pt x="8783" y="11096"/>
                    <a:pt x="16580" y="11853"/>
                    <a:pt x="17943" y="5721"/>
                  </a:cubicBezTo>
                  <a:cubicBezTo>
                    <a:pt x="18018" y="5494"/>
                    <a:pt x="23695" y="6100"/>
                    <a:pt x="25966" y="8598"/>
                  </a:cubicBezTo>
                  <a:lnTo>
                    <a:pt x="25663" y="8825"/>
                  </a:lnTo>
                  <a:cubicBezTo>
                    <a:pt x="24301" y="10566"/>
                    <a:pt x="22333" y="11928"/>
                    <a:pt x="21954" y="14350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0" name="任意多边形: 形状 1489"/>
            <p:cNvSpPr/>
            <p:nvPr/>
          </p:nvSpPr>
          <p:spPr>
            <a:xfrm>
              <a:off x="5956292" y="3673479"/>
              <a:ext cx="15139" cy="15139"/>
            </a:xfrm>
            <a:custGeom>
              <a:avLst/>
              <a:gdLst>
                <a:gd name="connsiteX0" fmla="*/ 9538 w 15139"/>
                <a:gd name="connsiteY0" fmla="*/ 6501 h 15139"/>
                <a:gd name="connsiteX1" fmla="*/ 11052 w 15139"/>
                <a:gd name="connsiteY1" fmla="*/ 13086 h 15139"/>
                <a:gd name="connsiteX2" fmla="*/ 5677 w 15139"/>
                <a:gd name="connsiteY2" fmla="*/ 10134 h 15139"/>
                <a:gd name="connsiteX3" fmla="*/ 5829 w 15139"/>
                <a:gd name="connsiteY3" fmla="*/ 6501 h 15139"/>
                <a:gd name="connsiteX4" fmla="*/ 9538 w 15139"/>
                <a:gd name="connsiteY4" fmla="*/ 6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501"/>
                  </a:moveTo>
                  <a:cubicBezTo>
                    <a:pt x="9613" y="8847"/>
                    <a:pt x="14912" y="10361"/>
                    <a:pt x="11052" y="13086"/>
                  </a:cubicBezTo>
                  <a:cubicBezTo>
                    <a:pt x="8251" y="15054"/>
                    <a:pt x="6889" y="12329"/>
                    <a:pt x="5677" y="10134"/>
                  </a:cubicBezTo>
                  <a:cubicBezTo>
                    <a:pt x="5753" y="8923"/>
                    <a:pt x="5753" y="7712"/>
                    <a:pt x="5829" y="6501"/>
                  </a:cubicBezTo>
                  <a:cubicBezTo>
                    <a:pt x="7040" y="5365"/>
                    <a:pt x="8251" y="5441"/>
                    <a:pt x="9538" y="65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1" name="任意多边形: 形状 1490"/>
            <p:cNvSpPr/>
            <p:nvPr/>
          </p:nvSpPr>
          <p:spPr>
            <a:xfrm>
              <a:off x="5992399" y="3692242"/>
              <a:ext cx="22709" cy="22709"/>
            </a:xfrm>
            <a:custGeom>
              <a:avLst/>
              <a:gdLst>
                <a:gd name="connsiteX0" fmla="*/ 9538 w 22708"/>
                <a:gd name="connsiteY0" fmla="*/ 6661 h 22708"/>
                <a:gd name="connsiteX1" fmla="*/ 17713 w 22708"/>
                <a:gd name="connsiteY1" fmla="*/ 5677 h 22708"/>
                <a:gd name="connsiteX2" fmla="*/ 15366 w 22708"/>
                <a:gd name="connsiteY2" fmla="*/ 16274 h 22708"/>
                <a:gd name="connsiteX3" fmla="*/ 15366 w 22708"/>
                <a:gd name="connsiteY3" fmla="*/ 16274 h 22708"/>
                <a:gd name="connsiteX4" fmla="*/ 13398 w 22708"/>
                <a:gd name="connsiteY4" fmla="*/ 18016 h 22708"/>
                <a:gd name="connsiteX5" fmla="*/ 11506 w 22708"/>
                <a:gd name="connsiteY5" fmla="*/ 18167 h 22708"/>
                <a:gd name="connsiteX6" fmla="*/ 5753 w 22708"/>
                <a:gd name="connsiteY6" fmla="*/ 14307 h 22708"/>
                <a:gd name="connsiteX7" fmla="*/ 5677 w 22708"/>
                <a:gd name="connsiteY7" fmla="*/ 13171 h 22708"/>
                <a:gd name="connsiteX8" fmla="*/ 6661 w 22708"/>
                <a:gd name="connsiteY8" fmla="*/ 7645 h 22708"/>
                <a:gd name="connsiteX9" fmla="*/ 9538 w 22708"/>
                <a:gd name="connsiteY9" fmla="*/ 66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538" y="6661"/>
                  </a:moveTo>
                  <a:cubicBezTo>
                    <a:pt x="11808" y="5223"/>
                    <a:pt x="14231" y="6056"/>
                    <a:pt x="17713" y="5677"/>
                  </a:cubicBezTo>
                  <a:cubicBezTo>
                    <a:pt x="15215" y="9386"/>
                    <a:pt x="13474" y="12641"/>
                    <a:pt x="15366" y="16274"/>
                  </a:cubicBezTo>
                  <a:lnTo>
                    <a:pt x="15366" y="16274"/>
                  </a:lnTo>
                  <a:cubicBezTo>
                    <a:pt x="14685" y="16804"/>
                    <a:pt x="14003" y="17410"/>
                    <a:pt x="13398" y="18016"/>
                  </a:cubicBezTo>
                  <a:cubicBezTo>
                    <a:pt x="12793" y="18091"/>
                    <a:pt x="12187" y="18091"/>
                    <a:pt x="11506" y="18167"/>
                  </a:cubicBezTo>
                  <a:cubicBezTo>
                    <a:pt x="11052" y="14685"/>
                    <a:pt x="5071" y="19530"/>
                    <a:pt x="5753" y="14307"/>
                  </a:cubicBezTo>
                  <a:cubicBezTo>
                    <a:pt x="5753" y="13928"/>
                    <a:pt x="5677" y="13550"/>
                    <a:pt x="5677" y="13171"/>
                  </a:cubicBezTo>
                  <a:cubicBezTo>
                    <a:pt x="5677" y="11279"/>
                    <a:pt x="5904" y="9386"/>
                    <a:pt x="6661" y="7645"/>
                  </a:cubicBezTo>
                  <a:cubicBezTo>
                    <a:pt x="7418" y="6737"/>
                    <a:pt x="8175" y="5980"/>
                    <a:pt x="9538" y="666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2" name="任意多边形: 形状 1491"/>
            <p:cNvSpPr/>
            <p:nvPr/>
          </p:nvSpPr>
          <p:spPr>
            <a:xfrm>
              <a:off x="5963937" y="3715948"/>
              <a:ext cx="15139" cy="15139"/>
            </a:xfrm>
            <a:custGeom>
              <a:avLst/>
              <a:gdLst>
                <a:gd name="connsiteX0" fmla="*/ 5677 w 15139"/>
                <a:gd name="connsiteY0" fmla="*/ 7707 h 15139"/>
                <a:gd name="connsiteX1" fmla="*/ 5677 w 15139"/>
                <a:gd name="connsiteY1" fmla="*/ 5815 h 15139"/>
                <a:gd name="connsiteX2" fmla="*/ 12944 w 15139"/>
                <a:gd name="connsiteY2" fmla="*/ 6799 h 15139"/>
                <a:gd name="connsiteX3" fmla="*/ 11657 w 15139"/>
                <a:gd name="connsiteY3" fmla="*/ 11719 h 15139"/>
                <a:gd name="connsiteX4" fmla="*/ 10522 w 15139"/>
                <a:gd name="connsiteY4" fmla="*/ 11265 h 15139"/>
                <a:gd name="connsiteX5" fmla="*/ 6434 w 15139"/>
                <a:gd name="connsiteY5" fmla="*/ 8692 h 15139"/>
                <a:gd name="connsiteX6" fmla="*/ 5677 w 15139"/>
                <a:gd name="connsiteY6" fmla="*/ 77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7707"/>
                  </a:moveTo>
                  <a:cubicBezTo>
                    <a:pt x="5677" y="7102"/>
                    <a:pt x="5677" y="6421"/>
                    <a:pt x="5677" y="5815"/>
                  </a:cubicBezTo>
                  <a:cubicBezTo>
                    <a:pt x="8175" y="5815"/>
                    <a:pt x="10824" y="5134"/>
                    <a:pt x="12944" y="6799"/>
                  </a:cubicBezTo>
                  <a:cubicBezTo>
                    <a:pt x="15896" y="9221"/>
                    <a:pt x="15215" y="10887"/>
                    <a:pt x="11657" y="11719"/>
                  </a:cubicBezTo>
                  <a:cubicBezTo>
                    <a:pt x="11279" y="11568"/>
                    <a:pt x="10900" y="11417"/>
                    <a:pt x="10522" y="11265"/>
                  </a:cubicBezTo>
                  <a:cubicBezTo>
                    <a:pt x="9084" y="10508"/>
                    <a:pt x="7645" y="9751"/>
                    <a:pt x="6434" y="8692"/>
                  </a:cubicBezTo>
                  <a:cubicBezTo>
                    <a:pt x="6131" y="8389"/>
                    <a:pt x="5904" y="8086"/>
                    <a:pt x="5677" y="770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3" name="任意多边形: 形状 1492"/>
            <p:cNvSpPr/>
            <p:nvPr/>
          </p:nvSpPr>
          <p:spPr>
            <a:xfrm>
              <a:off x="5961969" y="3717978"/>
              <a:ext cx="15139" cy="15139"/>
            </a:xfrm>
            <a:custGeom>
              <a:avLst/>
              <a:gdLst>
                <a:gd name="connsiteX0" fmla="*/ 13322 w 15139"/>
                <a:gd name="connsiteY0" fmla="*/ 11354 h 15139"/>
                <a:gd name="connsiteX1" fmla="*/ 5677 w 15139"/>
                <a:gd name="connsiteY1" fmla="*/ 9689 h 15139"/>
                <a:gd name="connsiteX2" fmla="*/ 7645 w 15139"/>
                <a:gd name="connsiteY2" fmla="*/ 5677 h 15139"/>
                <a:gd name="connsiteX3" fmla="*/ 7797 w 15139"/>
                <a:gd name="connsiteY3" fmla="*/ 5829 h 15139"/>
                <a:gd name="connsiteX4" fmla="*/ 13171 w 15139"/>
                <a:gd name="connsiteY4" fmla="*/ 9311 h 15139"/>
                <a:gd name="connsiteX5" fmla="*/ 13626 w 15139"/>
                <a:gd name="connsiteY5" fmla="*/ 9765 h 15139"/>
                <a:gd name="connsiteX6" fmla="*/ 13322 w 15139"/>
                <a:gd name="connsiteY6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22" y="11354"/>
                  </a:moveTo>
                  <a:cubicBezTo>
                    <a:pt x="10749" y="11052"/>
                    <a:pt x="7721" y="12565"/>
                    <a:pt x="5677" y="9689"/>
                  </a:cubicBezTo>
                  <a:cubicBezTo>
                    <a:pt x="5753" y="8099"/>
                    <a:pt x="5829" y="6434"/>
                    <a:pt x="7645" y="5677"/>
                  </a:cubicBezTo>
                  <a:lnTo>
                    <a:pt x="7797" y="5829"/>
                  </a:lnTo>
                  <a:cubicBezTo>
                    <a:pt x="9235" y="7494"/>
                    <a:pt x="11582" y="7721"/>
                    <a:pt x="13171" y="9311"/>
                  </a:cubicBezTo>
                  <a:lnTo>
                    <a:pt x="13626" y="9765"/>
                  </a:lnTo>
                  <a:cubicBezTo>
                    <a:pt x="13474" y="10219"/>
                    <a:pt x="13322" y="10825"/>
                    <a:pt x="13322" y="11354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4" name="任意多边形: 形状 1493"/>
            <p:cNvSpPr/>
            <p:nvPr/>
          </p:nvSpPr>
          <p:spPr>
            <a:xfrm>
              <a:off x="6000044" y="370283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645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5980" y="6434"/>
                    <a:pt x="6661" y="5829"/>
                    <a:pt x="7645" y="5677"/>
                  </a:cubicBezTo>
                  <a:cubicBezTo>
                    <a:pt x="7342" y="6661"/>
                    <a:pt x="6737" y="7267"/>
                    <a:pt x="5677" y="741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5" name="任意多边形: 形状 1494"/>
            <p:cNvSpPr/>
            <p:nvPr/>
          </p:nvSpPr>
          <p:spPr>
            <a:xfrm>
              <a:off x="5972538" y="3694596"/>
              <a:ext cx="22709" cy="22709"/>
            </a:xfrm>
            <a:custGeom>
              <a:avLst/>
              <a:gdLst>
                <a:gd name="connsiteX0" fmla="*/ 12291 w 22708"/>
                <a:gd name="connsiteY0" fmla="*/ 6276 h 22708"/>
                <a:gd name="connsiteX1" fmla="*/ 14411 w 22708"/>
                <a:gd name="connsiteY1" fmla="*/ 7562 h 22708"/>
                <a:gd name="connsiteX2" fmla="*/ 21753 w 22708"/>
                <a:gd name="connsiteY2" fmla="*/ 10060 h 22708"/>
                <a:gd name="connsiteX3" fmla="*/ 17968 w 22708"/>
                <a:gd name="connsiteY3" fmla="*/ 11953 h 22708"/>
                <a:gd name="connsiteX4" fmla="*/ 16076 w 22708"/>
                <a:gd name="connsiteY4" fmla="*/ 13845 h 22708"/>
                <a:gd name="connsiteX5" fmla="*/ 15849 w 22708"/>
                <a:gd name="connsiteY5" fmla="*/ 19295 h 22708"/>
                <a:gd name="connsiteX6" fmla="*/ 12215 w 22708"/>
                <a:gd name="connsiteY6" fmla="*/ 17705 h 22708"/>
                <a:gd name="connsiteX7" fmla="*/ 12215 w 22708"/>
                <a:gd name="connsiteY7" fmla="*/ 17705 h 22708"/>
                <a:gd name="connsiteX8" fmla="*/ 6462 w 22708"/>
                <a:gd name="connsiteY8" fmla="*/ 19522 h 22708"/>
                <a:gd name="connsiteX9" fmla="*/ 6538 w 22708"/>
                <a:gd name="connsiteY9" fmla="*/ 15737 h 22708"/>
                <a:gd name="connsiteX10" fmla="*/ 9263 w 22708"/>
                <a:gd name="connsiteY10" fmla="*/ 10817 h 22708"/>
                <a:gd name="connsiteX11" fmla="*/ 12291 w 22708"/>
                <a:gd name="connsiteY11" fmla="*/ 62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2291" y="6276"/>
                  </a:moveTo>
                  <a:cubicBezTo>
                    <a:pt x="12745" y="7184"/>
                    <a:pt x="13654" y="8092"/>
                    <a:pt x="14411" y="7562"/>
                  </a:cubicBezTo>
                  <a:cubicBezTo>
                    <a:pt x="18877" y="4762"/>
                    <a:pt x="18801" y="4686"/>
                    <a:pt x="21753" y="10060"/>
                  </a:cubicBezTo>
                  <a:cubicBezTo>
                    <a:pt x="20769" y="11196"/>
                    <a:pt x="18952" y="10817"/>
                    <a:pt x="17968" y="11953"/>
                  </a:cubicBezTo>
                  <a:cubicBezTo>
                    <a:pt x="17363" y="12558"/>
                    <a:pt x="16757" y="13164"/>
                    <a:pt x="16076" y="13845"/>
                  </a:cubicBezTo>
                  <a:cubicBezTo>
                    <a:pt x="15243" y="15662"/>
                    <a:pt x="18347" y="17781"/>
                    <a:pt x="15849" y="19295"/>
                  </a:cubicBezTo>
                  <a:cubicBezTo>
                    <a:pt x="14486" y="20128"/>
                    <a:pt x="13048" y="19219"/>
                    <a:pt x="12215" y="17705"/>
                  </a:cubicBezTo>
                  <a:lnTo>
                    <a:pt x="12215" y="17705"/>
                  </a:lnTo>
                  <a:cubicBezTo>
                    <a:pt x="10020" y="17478"/>
                    <a:pt x="8355" y="18917"/>
                    <a:pt x="6462" y="19522"/>
                  </a:cubicBezTo>
                  <a:cubicBezTo>
                    <a:pt x="5403" y="18235"/>
                    <a:pt x="5403" y="17024"/>
                    <a:pt x="6538" y="15737"/>
                  </a:cubicBezTo>
                  <a:cubicBezTo>
                    <a:pt x="9869" y="15435"/>
                    <a:pt x="11610" y="13694"/>
                    <a:pt x="9263" y="10817"/>
                  </a:cubicBezTo>
                  <a:cubicBezTo>
                    <a:pt x="4722" y="5367"/>
                    <a:pt x="9415" y="6578"/>
                    <a:pt x="12291" y="627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6" name="任意多边形: 形状 1495"/>
            <p:cNvSpPr/>
            <p:nvPr/>
          </p:nvSpPr>
          <p:spPr>
            <a:xfrm>
              <a:off x="5968852" y="3703704"/>
              <a:ext cx="15139" cy="15139"/>
            </a:xfrm>
            <a:custGeom>
              <a:avLst/>
              <a:gdLst>
                <a:gd name="connsiteX0" fmla="*/ 10301 w 15139"/>
                <a:gd name="connsiteY0" fmla="*/ 6629 h 15139"/>
                <a:gd name="connsiteX1" fmla="*/ 10225 w 15139"/>
                <a:gd name="connsiteY1" fmla="*/ 10414 h 15139"/>
                <a:gd name="connsiteX2" fmla="*/ 5759 w 15139"/>
                <a:gd name="connsiteY2" fmla="*/ 7234 h 15139"/>
                <a:gd name="connsiteX3" fmla="*/ 10301 w 15139"/>
                <a:gd name="connsiteY3" fmla="*/ 66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01" y="6629"/>
                  </a:moveTo>
                  <a:cubicBezTo>
                    <a:pt x="10301" y="7916"/>
                    <a:pt x="10225" y="9127"/>
                    <a:pt x="10225" y="10414"/>
                  </a:cubicBezTo>
                  <a:cubicBezTo>
                    <a:pt x="8030" y="10338"/>
                    <a:pt x="5153" y="10262"/>
                    <a:pt x="5759" y="7234"/>
                  </a:cubicBezTo>
                  <a:cubicBezTo>
                    <a:pt x="6289" y="4434"/>
                    <a:pt x="8636" y="6175"/>
                    <a:pt x="10301" y="662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7" name="任意多边形: 形状 1496"/>
            <p:cNvSpPr/>
            <p:nvPr/>
          </p:nvSpPr>
          <p:spPr>
            <a:xfrm>
              <a:off x="5975355" y="3659136"/>
              <a:ext cx="15139" cy="15139"/>
            </a:xfrm>
            <a:custGeom>
              <a:avLst/>
              <a:gdLst>
                <a:gd name="connsiteX0" fmla="*/ 7582 w 15139"/>
                <a:gd name="connsiteY0" fmla="*/ 11306 h 15139"/>
                <a:gd name="connsiteX1" fmla="*/ 11215 w 15139"/>
                <a:gd name="connsiteY1" fmla="*/ 5704 h 15139"/>
                <a:gd name="connsiteX2" fmla="*/ 7582 w 15139"/>
                <a:gd name="connsiteY2" fmla="*/ 113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82" y="11306"/>
                  </a:moveTo>
                  <a:cubicBezTo>
                    <a:pt x="3343" y="5856"/>
                    <a:pt x="6901" y="5553"/>
                    <a:pt x="11215" y="5704"/>
                  </a:cubicBezTo>
                  <a:cubicBezTo>
                    <a:pt x="17196" y="12214"/>
                    <a:pt x="9702" y="10019"/>
                    <a:pt x="7582" y="1130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8" name="任意多边形: 形状 1497"/>
            <p:cNvSpPr/>
            <p:nvPr/>
          </p:nvSpPr>
          <p:spPr>
            <a:xfrm>
              <a:off x="5971069" y="3666632"/>
              <a:ext cx="15139" cy="15139"/>
            </a:xfrm>
            <a:custGeom>
              <a:avLst/>
              <a:gdLst>
                <a:gd name="connsiteX0" fmla="*/ 6191 w 15139"/>
                <a:gd name="connsiteY0" fmla="*/ 5702 h 15139"/>
                <a:gd name="connsiteX1" fmla="*/ 11868 w 15139"/>
                <a:gd name="connsiteY1" fmla="*/ 7595 h 15139"/>
                <a:gd name="connsiteX2" fmla="*/ 11868 w 15139"/>
                <a:gd name="connsiteY2" fmla="*/ 11380 h 15139"/>
                <a:gd name="connsiteX3" fmla="*/ 11868 w 15139"/>
                <a:gd name="connsiteY3" fmla="*/ 11380 h 15139"/>
                <a:gd name="connsiteX4" fmla="*/ 6191 w 15139"/>
                <a:gd name="connsiteY4" fmla="*/ 5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91" y="5702"/>
                  </a:moveTo>
                  <a:cubicBezTo>
                    <a:pt x="8386" y="5475"/>
                    <a:pt x="9975" y="6838"/>
                    <a:pt x="11868" y="7595"/>
                  </a:cubicBezTo>
                  <a:cubicBezTo>
                    <a:pt x="11868" y="8882"/>
                    <a:pt x="11868" y="10093"/>
                    <a:pt x="11868" y="11380"/>
                  </a:cubicBezTo>
                  <a:lnTo>
                    <a:pt x="11868" y="11380"/>
                  </a:lnTo>
                  <a:cubicBezTo>
                    <a:pt x="6493" y="12969"/>
                    <a:pt x="4677" y="11001"/>
                    <a:pt x="6191" y="5702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9" name="任意多边形: 形状 1498"/>
            <p:cNvSpPr/>
            <p:nvPr/>
          </p:nvSpPr>
          <p:spPr>
            <a:xfrm>
              <a:off x="5954215" y="3712399"/>
              <a:ext cx="15139" cy="15139"/>
            </a:xfrm>
            <a:custGeom>
              <a:avLst/>
              <a:gdLst>
                <a:gd name="connsiteX0" fmla="*/ 5861 w 15139"/>
                <a:gd name="connsiteY0" fmla="*/ 9515 h 15139"/>
                <a:gd name="connsiteX1" fmla="*/ 14415 w 15139"/>
                <a:gd name="connsiteY1" fmla="*/ 7093 h 15139"/>
                <a:gd name="connsiteX2" fmla="*/ 7754 w 15139"/>
                <a:gd name="connsiteY2" fmla="*/ 11332 h 15139"/>
                <a:gd name="connsiteX3" fmla="*/ 5861 w 15139"/>
                <a:gd name="connsiteY3" fmla="*/ 95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61" y="9515"/>
                  </a:moveTo>
                  <a:cubicBezTo>
                    <a:pt x="6694" y="4141"/>
                    <a:pt x="9798" y="5503"/>
                    <a:pt x="14415" y="7093"/>
                  </a:cubicBezTo>
                  <a:cubicBezTo>
                    <a:pt x="10782" y="8001"/>
                    <a:pt x="9495" y="9969"/>
                    <a:pt x="7754" y="11332"/>
                  </a:cubicBezTo>
                  <a:cubicBezTo>
                    <a:pt x="5937" y="11937"/>
                    <a:pt x="5332" y="11256"/>
                    <a:pt x="5861" y="951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0" name="任意多边形: 形状 1499"/>
            <p:cNvSpPr/>
            <p:nvPr/>
          </p:nvSpPr>
          <p:spPr>
            <a:xfrm>
              <a:off x="6256580" y="4048767"/>
              <a:ext cx="22709" cy="22709"/>
            </a:xfrm>
            <a:custGeom>
              <a:avLst/>
              <a:gdLst>
                <a:gd name="connsiteX0" fmla="*/ 19071 w 22708"/>
                <a:gd name="connsiteY0" fmla="*/ 17107 h 22708"/>
                <a:gd name="connsiteX1" fmla="*/ 7641 w 22708"/>
                <a:gd name="connsiteY1" fmla="*/ 17107 h 22708"/>
                <a:gd name="connsiteX2" fmla="*/ 7565 w 22708"/>
                <a:gd name="connsiteY2" fmla="*/ 15290 h 22708"/>
                <a:gd name="connsiteX3" fmla="*/ 5749 w 22708"/>
                <a:gd name="connsiteY3" fmla="*/ 11354 h 22708"/>
                <a:gd name="connsiteX4" fmla="*/ 9534 w 22708"/>
                <a:gd name="connsiteY4" fmla="*/ 5677 h 22708"/>
                <a:gd name="connsiteX5" fmla="*/ 19071 w 22708"/>
                <a:gd name="connsiteY5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071" y="17107"/>
                  </a:moveTo>
                  <a:cubicBezTo>
                    <a:pt x="15286" y="20362"/>
                    <a:pt x="11426" y="16274"/>
                    <a:pt x="7641" y="17107"/>
                  </a:cubicBezTo>
                  <a:cubicBezTo>
                    <a:pt x="7565" y="16502"/>
                    <a:pt x="7565" y="15896"/>
                    <a:pt x="7565" y="15290"/>
                  </a:cubicBezTo>
                  <a:cubicBezTo>
                    <a:pt x="8246" y="13398"/>
                    <a:pt x="7262" y="12263"/>
                    <a:pt x="5749" y="11354"/>
                  </a:cubicBezTo>
                  <a:cubicBezTo>
                    <a:pt x="5143" y="8175"/>
                    <a:pt x="8549" y="7721"/>
                    <a:pt x="9534" y="5677"/>
                  </a:cubicBezTo>
                  <a:cubicBezTo>
                    <a:pt x="21493" y="5828"/>
                    <a:pt x="22553" y="7040"/>
                    <a:pt x="19071" y="1710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1" name="任意多边形: 形状 1500"/>
            <p:cNvSpPr/>
            <p:nvPr/>
          </p:nvSpPr>
          <p:spPr>
            <a:xfrm>
              <a:off x="6247265" y="4044982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1279 w 15139"/>
                <a:gd name="connsiteY1" fmla="*/ 5677 h 15139"/>
                <a:gd name="connsiteX2" fmla="*/ 11354 w 15139"/>
                <a:gd name="connsiteY2" fmla="*/ 8478 h 15139"/>
                <a:gd name="connsiteX3" fmla="*/ 8932 w 15139"/>
                <a:gd name="connsiteY3" fmla="*/ 12641 h 15139"/>
                <a:gd name="connsiteX4" fmla="*/ 5980 w 15139"/>
                <a:gd name="connsiteY4" fmla="*/ 9462 h 15139"/>
                <a:gd name="connsiteX5" fmla="*/ 5677 w 15139"/>
                <a:gd name="connsiteY5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7570" y="5753"/>
                    <a:pt x="9387" y="5677"/>
                    <a:pt x="11279" y="5677"/>
                  </a:cubicBezTo>
                  <a:cubicBezTo>
                    <a:pt x="11279" y="6585"/>
                    <a:pt x="11354" y="7570"/>
                    <a:pt x="11354" y="8478"/>
                  </a:cubicBezTo>
                  <a:cubicBezTo>
                    <a:pt x="11279" y="10294"/>
                    <a:pt x="11506" y="12641"/>
                    <a:pt x="8932" y="12641"/>
                  </a:cubicBezTo>
                  <a:cubicBezTo>
                    <a:pt x="7343" y="12641"/>
                    <a:pt x="6283" y="11127"/>
                    <a:pt x="5980" y="9462"/>
                  </a:cubicBezTo>
                  <a:cubicBezTo>
                    <a:pt x="5677" y="8251"/>
                    <a:pt x="5753" y="6964"/>
                    <a:pt x="5677" y="5753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2" name="任意多边形: 形状 1501"/>
            <p:cNvSpPr/>
            <p:nvPr/>
          </p:nvSpPr>
          <p:spPr>
            <a:xfrm>
              <a:off x="6256727" y="4053684"/>
              <a:ext cx="15139" cy="15139"/>
            </a:xfrm>
            <a:custGeom>
              <a:avLst/>
              <a:gdLst>
                <a:gd name="connsiteX0" fmla="*/ 5677 w 15139"/>
                <a:gd name="connsiteY0" fmla="*/ 6514 h 15139"/>
                <a:gd name="connsiteX1" fmla="*/ 9841 w 15139"/>
                <a:gd name="connsiteY1" fmla="*/ 7270 h 15139"/>
                <a:gd name="connsiteX2" fmla="*/ 7494 w 15139"/>
                <a:gd name="connsiteY2" fmla="*/ 10374 h 15139"/>
                <a:gd name="connsiteX3" fmla="*/ 7494 w 15139"/>
                <a:gd name="connsiteY3" fmla="*/ 10298 h 15139"/>
                <a:gd name="connsiteX4" fmla="*/ 5753 w 15139"/>
                <a:gd name="connsiteY4" fmla="*/ 8254 h 15139"/>
                <a:gd name="connsiteX5" fmla="*/ 5677 w 15139"/>
                <a:gd name="connsiteY5" fmla="*/ 65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514"/>
                  </a:moveTo>
                  <a:cubicBezTo>
                    <a:pt x="7191" y="6135"/>
                    <a:pt x="8781" y="4470"/>
                    <a:pt x="9841" y="7270"/>
                  </a:cubicBezTo>
                  <a:cubicBezTo>
                    <a:pt x="10900" y="9995"/>
                    <a:pt x="9387" y="10223"/>
                    <a:pt x="7494" y="10374"/>
                  </a:cubicBezTo>
                  <a:lnTo>
                    <a:pt x="7494" y="10298"/>
                  </a:lnTo>
                  <a:cubicBezTo>
                    <a:pt x="7040" y="9541"/>
                    <a:pt x="6359" y="8936"/>
                    <a:pt x="5753" y="8254"/>
                  </a:cubicBezTo>
                  <a:cubicBezTo>
                    <a:pt x="5677" y="7649"/>
                    <a:pt x="5677" y="7119"/>
                    <a:pt x="5677" y="6514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3" name="任意多边形: 形状 1502"/>
            <p:cNvSpPr/>
            <p:nvPr/>
          </p:nvSpPr>
          <p:spPr>
            <a:xfrm>
              <a:off x="6256803" y="405626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721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6056"/>
                    <a:pt x="7267" y="6661"/>
                    <a:pt x="7418" y="7721"/>
                  </a:cubicBezTo>
                  <a:cubicBezTo>
                    <a:pt x="6434" y="7418"/>
                    <a:pt x="5829" y="6737"/>
                    <a:pt x="5677" y="567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4" name="任意多边形: 形状 1503"/>
            <p:cNvSpPr/>
            <p:nvPr/>
          </p:nvSpPr>
          <p:spPr>
            <a:xfrm>
              <a:off x="6333945" y="3700552"/>
              <a:ext cx="22709" cy="22709"/>
            </a:xfrm>
            <a:custGeom>
              <a:avLst/>
              <a:gdLst>
                <a:gd name="connsiteX0" fmla="*/ 23382 w 22708"/>
                <a:gd name="connsiteY0" fmla="*/ 15382 h 22708"/>
                <a:gd name="connsiteX1" fmla="*/ 23533 w 22708"/>
                <a:gd name="connsiteY1" fmla="*/ 17350 h 22708"/>
                <a:gd name="connsiteX2" fmla="*/ 17931 w 22708"/>
                <a:gd name="connsiteY2" fmla="*/ 17502 h 22708"/>
                <a:gd name="connsiteX3" fmla="*/ 16039 w 22708"/>
                <a:gd name="connsiteY3" fmla="*/ 17350 h 22708"/>
                <a:gd name="connsiteX4" fmla="*/ 5896 w 22708"/>
                <a:gd name="connsiteY4" fmla="*/ 9175 h 22708"/>
                <a:gd name="connsiteX5" fmla="*/ 17780 w 22708"/>
                <a:gd name="connsiteY5" fmla="*/ 7813 h 22708"/>
                <a:gd name="connsiteX6" fmla="*/ 23382 w 22708"/>
                <a:gd name="connsiteY6" fmla="*/ 15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23382" y="15382"/>
                  </a:moveTo>
                  <a:cubicBezTo>
                    <a:pt x="23457" y="16064"/>
                    <a:pt x="23457" y="16745"/>
                    <a:pt x="23533" y="17350"/>
                  </a:cubicBezTo>
                  <a:cubicBezTo>
                    <a:pt x="21640" y="17426"/>
                    <a:pt x="19824" y="17426"/>
                    <a:pt x="17931" y="17502"/>
                  </a:cubicBezTo>
                  <a:cubicBezTo>
                    <a:pt x="17326" y="17426"/>
                    <a:pt x="16645" y="17502"/>
                    <a:pt x="16039" y="17350"/>
                  </a:cubicBezTo>
                  <a:cubicBezTo>
                    <a:pt x="11043" y="16442"/>
                    <a:pt x="4382" y="15231"/>
                    <a:pt x="5896" y="9175"/>
                  </a:cubicBezTo>
                  <a:cubicBezTo>
                    <a:pt x="7561" y="2060"/>
                    <a:pt x="13692" y="8040"/>
                    <a:pt x="17780" y="7813"/>
                  </a:cubicBezTo>
                  <a:cubicBezTo>
                    <a:pt x="17780" y="11749"/>
                    <a:pt x="20429" y="13717"/>
                    <a:pt x="23382" y="1538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5" name="任意多边形: 形状 1504"/>
            <p:cNvSpPr/>
            <p:nvPr/>
          </p:nvSpPr>
          <p:spPr>
            <a:xfrm>
              <a:off x="6342385" y="3690274"/>
              <a:ext cx="15139" cy="30278"/>
            </a:xfrm>
            <a:custGeom>
              <a:avLst/>
              <a:gdLst>
                <a:gd name="connsiteX0" fmla="*/ 14941 w 15139"/>
                <a:gd name="connsiteY0" fmla="*/ 25661 h 30278"/>
                <a:gd name="connsiteX1" fmla="*/ 12216 w 15139"/>
                <a:gd name="connsiteY1" fmla="*/ 25737 h 30278"/>
                <a:gd name="connsiteX2" fmla="*/ 5934 w 15139"/>
                <a:gd name="connsiteY2" fmla="*/ 23768 h 30278"/>
                <a:gd name="connsiteX3" fmla="*/ 9340 w 15139"/>
                <a:gd name="connsiteY3" fmla="*/ 18091 h 30278"/>
                <a:gd name="connsiteX4" fmla="*/ 6161 w 15139"/>
                <a:gd name="connsiteY4" fmla="*/ 5677 h 30278"/>
                <a:gd name="connsiteX5" fmla="*/ 16834 w 15139"/>
                <a:gd name="connsiteY5" fmla="*/ 6813 h 30278"/>
                <a:gd name="connsiteX6" fmla="*/ 14941 w 15139"/>
                <a:gd name="connsiteY6" fmla="*/ 256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14941" y="25661"/>
                  </a:moveTo>
                  <a:cubicBezTo>
                    <a:pt x="14033" y="25737"/>
                    <a:pt x="13125" y="25888"/>
                    <a:pt x="12216" y="25737"/>
                  </a:cubicBezTo>
                  <a:cubicBezTo>
                    <a:pt x="10021" y="25510"/>
                    <a:pt x="7145" y="26796"/>
                    <a:pt x="5934" y="23768"/>
                  </a:cubicBezTo>
                  <a:cubicBezTo>
                    <a:pt x="4647" y="20589"/>
                    <a:pt x="8583" y="20211"/>
                    <a:pt x="9340" y="18091"/>
                  </a:cubicBezTo>
                  <a:cubicBezTo>
                    <a:pt x="14260" y="12641"/>
                    <a:pt x="7145" y="10295"/>
                    <a:pt x="6161" y="5677"/>
                  </a:cubicBezTo>
                  <a:cubicBezTo>
                    <a:pt x="9870" y="6056"/>
                    <a:pt x="13352" y="6434"/>
                    <a:pt x="16834" y="6813"/>
                  </a:cubicBezTo>
                  <a:cubicBezTo>
                    <a:pt x="17439" y="13322"/>
                    <a:pt x="14260" y="19302"/>
                    <a:pt x="14941" y="25661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6" name="任意多边形: 形状 1505"/>
            <p:cNvSpPr/>
            <p:nvPr/>
          </p:nvSpPr>
          <p:spPr>
            <a:xfrm>
              <a:off x="6332725" y="36913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9084 w 7569"/>
                <a:gd name="connsiteY1" fmla="*/ 9538 h 15139"/>
                <a:gd name="connsiteX2" fmla="*/ 6964 w 7569"/>
                <a:gd name="connsiteY2" fmla="*/ 10597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5828"/>
                    <a:pt x="9916" y="6661"/>
                    <a:pt x="9084" y="9538"/>
                  </a:cubicBezTo>
                  <a:cubicBezTo>
                    <a:pt x="8856" y="10446"/>
                    <a:pt x="7796" y="11127"/>
                    <a:pt x="6964" y="10597"/>
                  </a:cubicBezTo>
                  <a:cubicBezTo>
                    <a:pt x="5223" y="9462"/>
                    <a:pt x="5828" y="7418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7" name="任意多边形: 形状 1506"/>
            <p:cNvSpPr/>
            <p:nvPr/>
          </p:nvSpPr>
          <p:spPr>
            <a:xfrm>
              <a:off x="5677666" y="2592584"/>
              <a:ext cx="30278" cy="30278"/>
            </a:xfrm>
            <a:custGeom>
              <a:avLst/>
              <a:gdLst>
                <a:gd name="connsiteX0" fmla="*/ 12557 w 30278"/>
                <a:gd name="connsiteY0" fmla="*/ 5709 h 30278"/>
                <a:gd name="connsiteX1" fmla="*/ 15282 w 30278"/>
                <a:gd name="connsiteY1" fmla="*/ 5709 h 30278"/>
                <a:gd name="connsiteX2" fmla="*/ 29513 w 30278"/>
                <a:gd name="connsiteY2" fmla="*/ 15246 h 30278"/>
                <a:gd name="connsiteX3" fmla="*/ 29967 w 30278"/>
                <a:gd name="connsiteY3" fmla="*/ 20924 h 30278"/>
                <a:gd name="connsiteX4" fmla="*/ 27999 w 30278"/>
                <a:gd name="connsiteY4" fmla="*/ 22286 h 30278"/>
                <a:gd name="connsiteX5" fmla="*/ 23457 w 30278"/>
                <a:gd name="connsiteY5" fmla="*/ 25314 h 30278"/>
                <a:gd name="connsiteX6" fmla="*/ 10513 w 30278"/>
                <a:gd name="connsiteY6" fmla="*/ 24860 h 30278"/>
                <a:gd name="connsiteX7" fmla="*/ 8848 w 30278"/>
                <a:gd name="connsiteY7" fmla="*/ 9645 h 30278"/>
                <a:gd name="connsiteX8" fmla="*/ 10513 w 30278"/>
                <a:gd name="connsiteY8" fmla="*/ 9342 h 30278"/>
                <a:gd name="connsiteX9" fmla="*/ 12557 w 30278"/>
                <a:gd name="connsiteY9" fmla="*/ 570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557" y="5709"/>
                  </a:moveTo>
                  <a:cubicBezTo>
                    <a:pt x="13465" y="5709"/>
                    <a:pt x="14374" y="5709"/>
                    <a:pt x="15282" y="5709"/>
                  </a:cubicBezTo>
                  <a:cubicBezTo>
                    <a:pt x="25879" y="5557"/>
                    <a:pt x="25879" y="5557"/>
                    <a:pt x="29513" y="15246"/>
                  </a:cubicBezTo>
                  <a:cubicBezTo>
                    <a:pt x="27696" y="17290"/>
                    <a:pt x="30799" y="18956"/>
                    <a:pt x="29967" y="20924"/>
                  </a:cubicBezTo>
                  <a:cubicBezTo>
                    <a:pt x="29437" y="21529"/>
                    <a:pt x="28756" y="21983"/>
                    <a:pt x="27999" y="22286"/>
                  </a:cubicBezTo>
                  <a:cubicBezTo>
                    <a:pt x="25955" y="22438"/>
                    <a:pt x="24592" y="23725"/>
                    <a:pt x="23457" y="25314"/>
                  </a:cubicBezTo>
                  <a:cubicBezTo>
                    <a:pt x="19067" y="27812"/>
                    <a:pt x="14828" y="24557"/>
                    <a:pt x="10513" y="24860"/>
                  </a:cubicBezTo>
                  <a:cubicBezTo>
                    <a:pt x="4458" y="17896"/>
                    <a:pt x="4306" y="16231"/>
                    <a:pt x="8848" y="9645"/>
                  </a:cubicBezTo>
                  <a:cubicBezTo>
                    <a:pt x="9529" y="10402"/>
                    <a:pt x="10210" y="10932"/>
                    <a:pt x="10513" y="9342"/>
                  </a:cubicBezTo>
                  <a:cubicBezTo>
                    <a:pt x="11195" y="8131"/>
                    <a:pt x="11876" y="6920"/>
                    <a:pt x="12557" y="5709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8" name="任意多边形: 形状 1507"/>
            <p:cNvSpPr/>
            <p:nvPr/>
          </p:nvSpPr>
          <p:spPr>
            <a:xfrm>
              <a:off x="5697717" y="2604121"/>
              <a:ext cx="30278" cy="37848"/>
            </a:xfrm>
            <a:custGeom>
              <a:avLst/>
              <a:gdLst>
                <a:gd name="connsiteX0" fmla="*/ 7721 w 30278"/>
                <a:gd name="connsiteY0" fmla="*/ 9311 h 37847"/>
                <a:gd name="connsiteX1" fmla="*/ 9613 w 30278"/>
                <a:gd name="connsiteY1" fmla="*/ 9311 h 37847"/>
                <a:gd name="connsiteX2" fmla="*/ 11354 w 30278"/>
                <a:gd name="connsiteY2" fmla="*/ 5677 h 37847"/>
                <a:gd name="connsiteX3" fmla="*/ 22860 w 30278"/>
                <a:gd name="connsiteY3" fmla="*/ 7494 h 37847"/>
                <a:gd name="connsiteX4" fmla="*/ 24753 w 30278"/>
                <a:gd name="connsiteY4" fmla="*/ 15139 h 37847"/>
                <a:gd name="connsiteX5" fmla="*/ 24677 w 30278"/>
                <a:gd name="connsiteY5" fmla="*/ 22784 h 37847"/>
                <a:gd name="connsiteX6" fmla="*/ 19075 w 30278"/>
                <a:gd name="connsiteY6" fmla="*/ 28386 h 37847"/>
                <a:gd name="connsiteX7" fmla="*/ 13322 w 30278"/>
                <a:gd name="connsiteY7" fmla="*/ 32246 h 37847"/>
                <a:gd name="connsiteX8" fmla="*/ 5677 w 30278"/>
                <a:gd name="connsiteY8" fmla="*/ 17031 h 37847"/>
                <a:gd name="connsiteX9" fmla="*/ 6585 w 30278"/>
                <a:gd name="connsiteY9" fmla="*/ 16350 h 37847"/>
                <a:gd name="connsiteX10" fmla="*/ 8780 w 30278"/>
                <a:gd name="connsiteY10" fmla="*/ 16350 h 37847"/>
                <a:gd name="connsiteX11" fmla="*/ 7721 w 30278"/>
                <a:gd name="connsiteY11" fmla="*/ 93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7721" y="9311"/>
                  </a:moveTo>
                  <a:cubicBezTo>
                    <a:pt x="8326" y="9311"/>
                    <a:pt x="9008" y="9311"/>
                    <a:pt x="9613" y="9311"/>
                  </a:cubicBezTo>
                  <a:cubicBezTo>
                    <a:pt x="10598" y="8251"/>
                    <a:pt x="9992" y="6510"/>
                    <a:pt x="11354" y="5677"/>
                  </a:cubicBezTo>
                  <a:cubicBezTo>
                    <a:pt x="15215" y="6283"/>
                    <a:pt x="19075" y="6888"/>
                    <a:pt x="22860" y="7494"/>
                  </a:cubicBezTo>
                  <a:cubicBezTo>
                    <a:pt x="24904" y="9689"/>
                    <a:pt x="18848" y="13928"/>
                    <a:pt x="24753" y="15139"/>
                  </a:cubicBezTo>
                  <a:cubicBezTo>
                    <a:pt x="24601" y="17637"/>
                    <a:pt x="26872" y="20211"/>
                    <a:pt x="24677" y="22784"/>
                  </a:cubicBezTo>
                  <a:cubicBezTo>
                    <a:pt x="22633" y="24525"/>
                    <a:pt x="21573" y="27099"/>
                    <a:pt x="19075" y="28386"/>
                  </a:cubicBezTo>
                  <a:cubicBezTo>
                    <a:pt x="17107" y="29597"/>
                    <a:pt x="14609" y="30051"/>
                    <a:pt x="13322" y="32246"/>
                  </a:cubicBezTo>
                  <a:cubicBezTo>
                    <a:pt x="6585" y="29294"/>
                    <a:pt x="5753" y="23390"/>
                    <a:pt x="5677" y="17031"/>
                  </a:cubicBezTo>
                  <a:cubicBezTo>
                    <a:pt x="5980" y="16804"/>
                    <a:pt x="6283" y="16577"/>
                    <a:pt x="6585" y="16350"/>
                  </a:cubicBezTo>
                  <a:cubicBezTo>
                    <a:pt x="7342" y="16274"/>
                    <a:pt x="8024" y="16274"/>
                    <a:pt x="8780" y="16350"/>
                  </a:cubicBezTo>
                  <a:cubicBezTo>
                    <a:pt x="11052" y="13550"/>
                    <a:pt x="5526" y="12036"/>
                    <a:pt x="7721" y="9311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9" name="任意多边形: 形状 1508"/>
            <p:cNvSpPr/>
            <p:nvPr/>
          </p:nvSpPr>
          <p:spPr>
            <a:xfrm>
              <a:off x="5682502" y="2608973"/>
              <a:ext cx="22709" cy="15139"/>
            </a:xfrm>
            <a:custGeom>
              <a:avLst/>
              <a:gdLst>
                <a:gd name="connsiteX0" fmla="*/ 5677 w 22708"/>
                <a:gd name="connsiteY0" fmla="*/ 8394 h 15139"/>
                <a:gd name="connsiteX1" fmla="*/ 9538 w 22708"/>
                <a:gd name="connsiteY1" fmla="*/ 6199 h 15139"/>
                <a:gd name="connsiteX2" fmla="*/ 19151 w 22708"/>
                <a:gd name="connsiteY2" fmla="*/ 8318 h 15139"/>
                <a:gd name="connsiteX3" fmla="*/ 19681 w 22708"/>
                <a:gd name="connsiteY3" fmla="*/ 9454 h 15139"/>
                <a:gd name="connsiteX4" fmla="*/ 19226 w 22708"/>
                <a:gd name="connsiteY4" fmla="*/ 10589 h 15139"/>
                <a:gd name="connsiteX5" fmla="*/ 18091 w 22708"/>
                <a:gd name="connsiteY5" fmla="*/ 11044 h 15139"/>
                <a:gd name="connsiteX6" fmla="*/ 13474 w 22708"/>
                <a:gd name="connsiteY6" fmla="*/ 12103 h 15139"/>
                <a:gd name="connsiteX7" fmla="*/ 13474 w 22708"/>
                <a:gd name="connsiteY7" fmla="*/ 12103 h 15139"/>
                <a:gd name="connsiteX8" fmla="*/ 7872 w 22708"/>
                <a:gd name="connsiteY8" fmla="*/ 11952 h 15139"/>
                <a:gd name="connsiteX9" fmla="*/ 5677 w 22708"/>
                <a:gd name="connsiteY9" fmla="*/ 83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5677" y="8394"/>
                  </a:moveTo>
                  <a:cubicBezTo>
                    <a:pt x="6585" y="7032"/>
                    <a:pt x="6889" y="4609"/>
                    <a:pt x="9538" y="6199"/>
                  </a:cubicBezTo>
                  <a:cubicBezTo>
                    <a:pt x="12490" y="7940"/>
                    <a:pt x="15745" y="8394"/>
                    <a:pt x="19151" y="8318"/>
                  </a:cubicBezTo>
                  <a:cubicBezTo>
                    <a:pt x="19302" y="8697"/>
                    <a:pt x="19530" y="9075"/>
                    <a:pt x="19681" y="9454"/>
                  </a:cubicBezTo>
                  <a:cubicBezTo>
                    <a:pt x="19530" y="9832"/>
                    <a:pt x="19378" y="10211"/>
                    <a:pt x="19226" y="10589"/>
                  </a:cubicBezTo>
                  <a:cubicBezTo>
                    <a:pt x="18848" y="10741"/>
                    <a:pt x="18470" y="10892"/>
                    <a:pt x="18091" y="11044"/>
                  </a:cubicBezTo>
                  <a:cubicBezTo>
                    <a:pt x="16502" y="11271"/>
                    <a:pt x="14761" y="10665"/>
                    <a:pt x="13474" y="12103"/>
                  </a:cubicBezTo>
                  <a:lnTo>
                    <a:pt x="13474" y="12103"/>
                  </a:lnTo>
                  <a:cubicBezTo>
                    <a:pt x="11582" y="13617"/>
                    <a:pt x="9689" y="13466"/>
                    <a:pt x="7872" y="11952"/>
                  </a:cubicBezTo>
                  <a:cubicBezTo>
                    <a:pt x="7115" y="10817"/>
                    <a:pt x="6359" y="9605"/>
                    <a:pt x="5677" y="83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0" name="任意多边形: 形状 1509"/>
            <p:cNvSpPr/>
            <p:nvPr/>
          </p:nvSpPr>
          <p:spPr>
            <a:xfrm>
              <a:off x="5680676" y="2596173"/>
              <a:ext cx="7570" cy="15139"/>
            </a:xfrm>
            <a:custGeom>
              <a:avLst/>
              <a:gdLst>
                <a:gd name="connsiteX0" fmla="*/ 7504 w 7569"/>
                <a:gd name="connsiteY0" fmla="*/ 5677 h 15139"/>
                <a:gd name="connsiteX1" fmla="*/ 8564 w 7569"/>
                <a:gd name="connsiteY1" fmla="*/ 9235 h 15139"/>
                <a:gd name="connsiteX2" fmla="*/ 6444 w 7569"/>
                <a:gd name="connsiteY2" fmla="*/ 10219 h 15139"/>
                <a:gd name="connsiteX3" fmla="*/ 5763 w 7569"/>
                <a:gd name="connsiteY3" fmla="*/ 5980 h 15139"/>
                <a:gd name="connsiteX4" fmla="*/ 750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04" y="5677"/>
                  </a:moveTo>
                  <a:cubicBezTo>
                    <a:pt x="8942" y="6510"/>
                    <a:pt x="9850" y="7645"/>
                    <a:pt x="8564" y="9235"/>
                  </a:cubicBezTo>
                  <a:cubicBezTo>
                    <a:pt x="8109" y="9765"/>
                    <a:pt x="6747" y="10370"/>
                    <a:pt x="6444" y="10219"/>
                  </a:cubicBezTo>
                  <a:cubicBezTo>
                    <a:pt x="5233" y="9083"/>
                    <a:pt x="5839" y="7418"/>
                    <a:pt x="5763" y="5980"/>
                  </a:cubicBezTo>
                  <a:cubicBezTo>
                    <a:pt x="6369" y="5904"/>
                    <a:pt x="6898" y="5753"/>
                    <a:pt x="7504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1" name="任意多边形: 形状 1510"/>
            <p:cNvSpPr/>
            <p:nvPr/>
          </p:nvSpPr>
          <p:spPr>
            <a:xfrm>
              <a:off x="5684622" y="2615248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279 w 15139"/>
                <a:gd name="connsiteY1" fmla="*/ 5828 h 15139"/>
                <a:gd name="connsiteX2" fmla="*/ 9310 w 15139"/>
                <a:gd name="connsiteY2" fmla="*/ 11506 h 15139"/>
                <a:gd name="connsiteX3" fmla="*/ 7418 w 15139"/>
                <a:gd name="connsiteY3" fmla="*/ 7721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5753"/>
                    <a:pt x="9462" y="5753"/>
                    <a:pt x="11279" y="5828"/>
                  </a:cubicBezTo>
                  <a:cubicBezTo>
                    <a:pt x="11051" y="7872"/>
                    <a:pt x="11808" y="10219"/>
                    <a:pt x="9310" y="11506"/>
                  </a:cubicBezTo>
                  <a:cubicBezTo>
                    <a:pt x="8024" y="10597"/>
                    <a:pt x="8629" y="8629"/>
                    <a:pt x="7418" y="7721"/>
                  </a:cubicBezTo>
                  <a:cubicBezTo>
                    <a:pt x="6434" y="7342"/>
                    <a:pt x="5828" y="673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2" name="任意多边形: 形状 1511"/>
            <p:cNvSpPr/>
            <p:nvPr/>
          </p:nvSpPr>
          <p:spPr>
            <a:xfrm>
              <a:off x="5690223" y="2613432"/>
              <a:ext cx="15139" cy="7570"/>
            </a:xfrm>
            <a:custGeom>
              <a:avLst/>
              <a:gdLst>
                <a:gd name="connsiteX0" fmla="*/ 5677 w 15139"/>
                <a:gd name="connsiteY0" fmla="*/ 7645 h 7569"/>
                <a:gd name="connsiteX1" fmla="*/ 11354 w 15139"/>
                <a:gd name="connsiteY1" fmla="*/ 5677 h 7569"/>
                <a:gd name="connsiteX2" fmla="*/ 11808 w 15139"/>
                <a:gd name="connsiteY2" fmla="*/ 6964 h 7569"/>
                <a:gd name="connsiteX3" fmla="*/ 11354 w 15139"/>
                <a:gd name="connsiteY3" fmla="*/ 7570 h 7569"/>
                <a:gd name="connsiteX4" fmla="*/ 5677 w 1513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645"/>
                  </a:moveTo>
                  <a:cubicBezTo>
                    <a:pt x="6964" y="5147"/>
                    <a:pt x="9310" y="5828"/>
                    <a:pt x="11354" y="5677"/>
                  </a:cubicBezTo>
                  <a:cubicBezTo>
                    <a:pt x="11808" y="6131"/>
                    <a:pt x="12035" y="6510"/>
                    <a:pt x="11808" y="6964"/>
                  </a:cubicBezTo>
                  <a:cubicBezTo>
                    <a:pt x="11657" y="7418"/>
                    <a:pt x="11505" y="7570"/>
                    <a:pt x="11354" y="7570"/>
                  </a:cubicBezTo>
                  <a:cubicBezTo>
                    <a:pt x="9462" y="7645"/>
                    <a:pt x="7570" y="7645"/>
                    <a:pt x="5677" y="764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3" name="任意多边形: 形状 1512"/>
            <p:cNvSpPr/>
            <p:nvPr/>
          </p:nvSpPr>
          <p:spPr>
            <a:xfrm>
              <a:off x="5652148" y="2616446"/>
              <a:ext cx="7570" cy="7570"/>
            </a:xfrm>
            <a:custGeom>
              <a:avLst/>
              <a:gdLst>
                <a:gd name="connsiteX0" fmla="*/ 5677 w 7569"/>
                <a:gd name="connsiteY0" fmla="*/ 6523 h 7569"/>
                <a:gd name="connsiteX1" fmla="*/ 8857 w 7569"/>
                <a:gd name="connsiteY1" fmla="*/ 6145 h 7569"/>
                <a:gd name="connsiteX2" fmla="*/ 8478 w 7569"/>
                <a:gd name="connsiteY2" fmla="*/ 7583 h 7569"/>
                <a:gd name="connsiteX3" fmla="*/ 5677 w 7569"/>
                <a:gd name="connsiteY3" fmla="*/ 6523 h 7569"/>
                <a:gd name="connsiteX4" fmla="*/ 5677 w 7569"/>
                <a:gd name="connsiteY4" fmla="*/ 65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23"/>
                  </a:moveTo>
                  <a:cubicBezTo>
                    <a:pt x="6737" y="6448"/>
                    <a:pt x="7721" y="4934"/>
                    <a:pt x="8857" y="6145"/>
                  </a:cubicBezTo>
                  <a:cubicBezTo>
                    <a:pt x="9084" y="6372"/>
                    <a:pt x="8857" y="7432"/>
                    <a:pt x="8478" y="7583"/>
                  </a:cubicBezTo>
                  <a:cubicBezTo>
                    <a:pt x="7191" y="8492"/>
                    <a:pt x="6359" y="7735"/>
                    <a:pt x="5677" y="6523"/>
                  </a:cubicBezTo>
                  <a:lnTo>
                    <a:pt x="5677" y="6523"/>
                  </a:ln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4" name="任意多边形: 形状 1513"/>
            <p:cNvSpPr/>
            <p:nvPr/>
          </p:nvSpPr>
          <p:spPr>
            <a:xfrm>
              <a:off x="5686363" y="2617292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5753 w 7569"/>
                <a:gd name="connsiteY2" fmla="*/ 9386 h 15139"/>
                <a:gd name="connsiteX3" fmla="*/ 5677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418" y="6434"/>
                    <a:pt x="7570" y="7872"/>
                    <a:pt x="7570" y="9462"/>
                  </a:cubicBezTo>
                  <a:cubicBezTo>
                    <a:pt x="6964" y="9992"/>
                    <a:pt x="6359" y="9916"/>
                    <a:pt x="5753" y="9386"/>
                  </a:cubicBezTo>
                  <a:cubicBezTo>
                    <a:pt x="5753" y="8099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5" name="任意多边形: 形状 1514"/>
            <p:cNvSpPr/>
            <p:nvPr/>
          </p:nvSpPr>
          <p:spPr>
            <a:xfrm>
              <a:off x="5686514" y="262100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753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753"/>
                    <a:pt x="6888" y="5753"/>
                    <a:pt x="7494" y="5753"/>
                  </a:cubicBezTo>
                  <a:cubicBezTo>
                    <a:pt x="6812" y="7267"/>
                    <a:pt x="6207" y="726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6" name="任意多边形: 形状 1515"/>
            <p:cNvSpPr/>
            <p:nvPr/>
          </p:nvSpPr>
          <p:spPr>
            <a:xfrm>
              <a:off x="5695900" y="2613370"/>
              <a:ext cx="7570" cy="7570"/>
            </a:xfrm>
            <a:custGeom>
              <a:avLst/>
              <a:gdLst>
                <a:gd name="connsiteX0" fmla="*/ 5677 w 7569"/>
                <a:gd name="connsiteY0" fmla="*/ 7707 h 7569"/>
                <a:gd name="connsiteX1" fmla="*/ 5677 w 7569"/>
                <a:gd name="connsiteY1" fmla="*/ 5815 h 7569"/>
                <a:gd name="connsiteX2" fmla="*/ 5677 w 7569"/>
                <a:gd name="connsiteY2" fmla="*/ 5815 h 7569"/>
                <a:gd name="connsiteX3" fmla="*/ 7645 w 7569"/>
                <a:gd name="connsiteY3" fmla="*/ 7707 h 7569"/>
                <a:gd name="connsiteX4" fmla="*/ 7645 w 7569"/>
                <a:gd name="connsiteY4" fmla="*/ 7783 h 7569"/>
                <a:gd name="connsiteX5" fmla="*/ 5677 w 7569"/>
                <a:gd name="connsiteY5" fmla="*/ 77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7707"/>
                  </a:moveTo>
                  <a:cubicBezTo>
                    <a:pt x="5677" y="7102"/>
                    <a:pt x="5677" y="6420"/>
                    <a:pt x="5677" y="5815"/>
                  </a:cubicBezTo>
                  <a:cubicBezTo>
                    <a:pt x="5677" y="5815"/>
                    <a:pt x="5677" y="5815"/>
                    <a:pt x="5677" y="5815"/>
                  </a:cubicBezTo>
                  <a:cubicBezTo>
                    <a:pt x="7418" y="5360"/>
                    <a:pt x="8024" y="6042"/>
                    <a:pt x="7645" y="7707"/>
                  </a:cubicBezTo>
                  <a:cubicBezTo>
                    <a:pt x="7645" y="7707"/>
                    <a:pt x="7645" y="7783"/>
                    <a:pt x="7645" y="7783"/>
                  </a:cubicBezTo>
                  <a:cubicBezTo>
                    <a:pt x="6964" y="7707"/>
                    <a:pt x="6283" y="7707"/>
                    <a:pt x="5677" y="770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7" name="任意多边形: 形状 1516"/>
            <p:cNvSpPr/>
            <p:nvPr/>
          </p:nvSpPr>
          <p:spPr>
            <a:xfrm>
              <a:off x="5710078" y="2605862"/>
              <a:ext cx="15139" cy="15139"/>
            </a:xfrm>
            <a:custGeom>
              <a:avLst/>
              <a:gdLst>
                <a:gd name="connsiteX0" fmla="*/ 12467 w 15139"/>
                <a:gd name="connsiteY0" fmla="*/ 13322 h 15139"/>
                <a:gd name="connsiteX1" fmla="*/ 6336 w 15139"/>
                <a:gd name="connsiteY1" fmla="*/ 15215 h 15139"/>
                <a:gd name="connsiteX2" fmla="*/ 7850 w 15139"/>
                <a:gd name="connsiteY2" fmla="*/ 9462 h 15139"/>
                <a:gd name="connsiteX3" fmla="*/ 10499 w 15139"/>
                <a:gd name="connsiteY3" fmla="*/ 5677 h 15139"/>
                <a:gd name="connsiteX4" fmla="*/ 1246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67" y="13322"/>
                  </a:moveTo>
                  <a:cubicBezTo>
                    <a:pt x="10120" y="13095"/>
                    <a:pt x="9061" y="18167"/>
                    <a:pt x="6336" y="15215"/>
                  </a:cubicBezTo>
                  <a:cubicBezTo>
                    <a:pt x="4519" y="13247"/>
                    <a:pt x="6941" y="11279"/>
                    <a:pt x="7850" y="9462"/>
                  </a:cubicBezTo>
                  <a:cubicBezTo>
                    <a:pt x="8607" y="8099"/>
                    <a:pt x="9591" y="6964"/>
                    <a:pt x="10499" y="5677"/>
                  </a:cubicBezTo>
                  <a:cubicBezTo>
                    <a:pt x="16252" y="6964"/>
                    <a:pt x="14814" y="10067"/>
                    <a:pt x="12467" y="13322"/>
                  </a:cubicBezTo>
                  <a:close/>
                </a:path>
              </a:pathLst>
            </a:custGeom>
            <a:solidFill>
              <a:srgbClr val="F3CF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8" name="任意多边形: 形状 1517"/>
            <p:cNvSpPr/>
            <p:nvPr/>
          </p:nvSpPr>
          <p:spPr>
            <a:xfrm>
              <a:off x="5711190" y="2621152"/>
              <a:ext cx="15139" cy="15139"/>
            </a:xfrm>
            <a:custGeom>
              <a:avLst/>
              <a:gdLst>
                <a:gd name="connsiteX0" fmla="*/ 5677 w 15139"/>
                <a:gd name="connsiteY0" fmla="*/ 11279 h 15139"/>
                <a:gd name="connsiteX1" fmla="*/ 11279 w 15139"/>
                <a:gd name="connsiteY1" fmla="*/ 5677 h 15139"/>
                <a:gd name="connsiteX2" fmla="*/ 11279 w 15139"/>
                <a:gd name="connsiteY2" fmla="*/ 9386 h 15139"/>
                <a:gd name="connsiteX3" fmla="*/ 9462 w 15139"/>
                <a:gd name="connsiteY3" fmla="*/ 11354 h 15139"/>
                <a:gd name="connsiteX4" fmla="*/ 9462 w 15139"/>
                <a:gd name="connsiteY4" fmla="*/ 11354 h 15139"/>
                <a:gd name="connsiteX5" fmla="*/ 5677 w 15139"/>
                <a:gd name="connsiteY5" fmla="*/ 11279 h 15139"/>
                <a:gd name="connsiteX6" fmla="*/ 567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1279"/>
                  </a:moveTo>
                  <a:cubicBezTo>
                    <a:pt x="5753" y="7645"/>
                    <a:pt x="7570" y="5753"/>
                    <a:pt x="11279" y="5677"/>
                  </a:cubicBezTo>
                  <a:cubicBezTo>
                    <a:pt x="11279" y="6888"/>
                    <a:pt x="11279" y="8099"/>
                    <a:pt x="11279" y="9386"/>
                  </a:cubicBezTo>
                  <a:cubicBezTo>
                    <a:pt x="10673" y="10068"/>
                    <a:pt x="10068" y="10673"/>
                    <a:pt x="9462" y="11354"/>
                  </a:cubicBezTo>
                  <a:lnTo>
                    <a:pt x="9462" y="11354"/>
                  </a:lnTo>
                  <a:cubicBezTo>
                    <a:pt x="8175" y="12490"/>
                    <a:pt x="6889" y="12338"/>
                    <a:pt x="5677" y="11279"/>
                  </a:cubicBezTo>
                  <a:lnTo>
                    <a:pt x="5677" y="11279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9" name="任意多边形: 形状 1518"/>
            <p:cNvSpPr/>
            <p:nvPr/>
          </p:nvSpPr>
          <p:spPr>
            <a:xfrm>
              <a:off x="5698115" y="2602153"/>
              <a:ext cx="15139" cy="15139"/>
            </a:xfrm>
            <a:custGeom>
              <a:avLst/>
              <a:gdLst>
                <a:gd name="connsiteX0" fmla="*/ 10957 w 15139"/>
                <a:gd name="connsiteY0" fmla="*/ 7645 h 15139"/>
                <a:gd name="connsiteX1" fmla="*/ 9216 w 15139"/>
                <a:gd name="connsiteY1" fmla="*/ 11279 h 15139"/>
                <a:gd name="connsiteX2" fmla="*/ 9140 w 15139"/>
                <a:gd name="connsiteY2" fmla="*/ 5677 h 15139"/>
                <a:gd name="connsiteX3" fmla="*/ 10957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7" y="7645"/>
                  </a:moveTo>
                  <a:cubicBezTo>
                    <a:pt x="11032" y="9159"/>
                    <a:pt x="10881" y="10598"/>
                    <a:pt x="9216" y="11279"/>
                  </a:cubicBezTo>
                  <a:cubicBezTo>
                    <a:pt x="9291" y="9386"/>
                    <a:pt x="1267" y="7645"/>
                    <a:pt x="9140" y="5677"/>
                  </a:cubicBezTo>
                  <a:cubicBezTo>
                    <a:pt x="9746" y="6283"/>
                    <a:pt x="10351" y="6964"/>
                    <a:pt x="10957" y="7645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0" name="任意多边形: 形状 1519"/>
            <p:cNvSpPr/>
            <p:nvPr/>
          </p:nvSpPr>
          <p:spPr>
            <a:xfrm>
              <a:off x="5711115" y="262675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9386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9462" y="6359"/>
                    <a:pt x="9462" y="6964"/>
                    <a:pt x="9386" y="7570"/>
                  </a:cubicBezTo>
                  <a:cubicBezTo>
                    <a:pt x="7872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1" name="任意多边形: 形状 1520"/>
            <p:cNvSpPr/>
            <p:nvPr/>
          </p:nvSpPr>
          <p:spPr>
            <a:xfrm>
              <a:off x="5714975" y="262486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359"/>
                    <a:pt x="7494" y="5677"/>
                  </a:cubicBezTo>
                  <a:cubicBezTo>
                    <a:pt x="7267" y="6661"/>
                    <a:pt x="6586" y="7267"/>
                    <a:pt x="5677" y="7645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2" name="任意多边形: 形状 1521"/>
            <p:cNvSpPr/>
            <p:nvPr/>
          </p:nvSpPr>
          <p:spPr>
            <a:xfrm>
              <a:off x="5690361" y="2809104"/>
              <a:ext cx="22709" cy="22709"/>
            </a:xfrm>
            <a:custGeom>
              <a:avLst/>
              <a:gdLst>
                <a:gd name="connsiteX0" fmla="*/ 9248 w 22708"/>
                <a:gd name="connsiteY0" fmla="*/ 19226 h 22708"/>
                <a:gd name="connsiteX1" fmla="*/ 6069 w 22708"/>
                <a:gd name="connsiteY1" fmla="*/ 9235 h 22708"/>
                <a:gd name="connsiteX2" fmla="*/ 17196 w 22708"/>
                <a:gd name="connsiteY2" fmla="*/ 8326 h 22708"/>
                <a:gd name="connsiteX3" fmla="*/ 11292 w 22708"/>
                <a:gd name="connsiteY3" fmla="*/ 5677 h 22708"/>
                <a:gd name="connsiteX4" fmla="*/ 18862 w 22708"/>
                <a:gd name="connsiteY4" fmla="*/ 17107 h 22708"/>
                <a:gd name="connsiteX5" fmla="*/ 18483 w 22708"/>
                <a:gd name="connsiteY5" fmla="*/ 18318 h 22708"/>
                <a:gd name="connsiteX6" fmla="*/ 13109 w 22708"/>
                <a:gd name="connsiteY6" fmla="*/ 19226 h 22708"/>
                <a:gd name="connsiteX7" fmla="*/ 9248 w 22708"/>
                <a:gd name="connsiteY7" fmla="*/ 19226 h 22708"/>
                <a:gd name="connsiteX8" fmla="*/ 9248 w 22708"/>
                <a:gd name="connsiteY8" fmla="*/ 192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248" y="19226"/>
                  </a:moveTo>
                  <a:cubicBezTo>
                    <a:pt x="10232" y="15290"/>
                    <a:pt x="4101" y="13474"/>
                    <a:pt x="6069" y="9235"/>
                  </a:cubicBezTo>
                  <a:cubicBezTo>
                    <a:pt x="9854" y="7570"/>
                    <a:pt x="14017" y="16880"/>
                    <a:pt x="17196" y="8326"/>
                  </a:cubicBezTo>
                  <a:cubicBezTo>
                    <a:pt x="15758" y="6737"/>
                    <a:pt x="12276" y="8780"/>
                    <a:pt x="11292" y="5677"/>
                  </a:cubicBezTo>
                  <a:cubicBezTo>
                    <a:pt x="22344" y="5980"/>
                    <a:pt x="22344" y="5980"/>
                    <a:pt x="18862" y="17107"/>
                  </a:cubicBezTo>
                  <a:cubicBezTo>
                    <a:pt x="18710" y="17486"/>
                    <a:pt x="18635" y="17864"/>
                    <a:pt x="18483" y="18318"/>
                  </a:cubicBezTo>
                  <a:cubicBezTo>
                    <a:pt x="16969" y="20059"/>
                    <a:pt x="15304" y="21043"/>
                    <a:pt x="13109" y="19226"/>
                  </a:cubicBezTo>
                  <a:cubicBezTo>
                    <a:pt x="11898" y="19226"/>
                    <a:pt x="10611" y="19226"/>
                    <a:pt x="9248" y="19226"/>
                  </a:cubicBezTo>
                  <a:lnTo>
                    <a:pt x="9248" y="19226"/>
                  </a:ln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3" name="任意多边形: 形状 1522"/>
            <p:cNvSpPr/>
            <p:nvPr/>
          </p:nvSpPr>
          <p:spPr>
            <a:xfrm>
              <a:off x="5702251" y="2820534"/>
              <a:ext cx="7570" cy="15139"/>
            </a:xfrm>
            <a:custGeom>
              <a:avLst/>
              <a:gdLst>
                <a:gd name="connsiteX0" fmla="*/ 8864 w 7569"/>
                <a:gd name="connsiteY0" fmla="*/ 5829 h 15139"/>
                <a:gd name="connsiteX1" fmla="*/ 6972 w 7569"/>
                <a:gd name="connsiteY1" fmla="*/ 11506 h 15139"/>
                <a:gd name="connsiteX2" fmla="*/ 6518 w 7569"/>
                <a:gd name="connsiteY2" fmla="*/ 11354 h 15139"/>
                <a:gd name="connsiteX3" fmla="*/ 6744 w 7569"/>
                <a:gd name="connsiteY3" fmla="*/ 6056 h 15139"/>
                <a:gd name="connsiteX4" fmla="*/ 7047 w 7569"/>
                <a:gd name="connsiteY4" fmla="*/ 5677 h 15139"/>
                <a:gd name="connsiteX5" fmla="*/ 8864 w 7569"/>
                <a:gd name="connsiteY5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864" y="5829"/>
                  </a:moveTo>
                  <a:cubicBezTo>
                    <a:pt x="8788" y="7872"/>
                    <a:pt x="9394" y="10219"/>
                    <a:pt x="6972" y="11506"/>
                  </a:cubicBezTo>
                  <a:lnTo>
                    <a:pt x="6518" y="11354"/>
                  </a:lnTo>
                  <a:cubicBezTo>
                    <a:pt x="5155" y="9538"/>
                    <a:pt x="5609" y="7797"/>
                    <a:pt x="6744" y="6056"/>
                  </a:cubicBezTo>
                  <a:lnTo>
                    <a:pt x="7047" y="5677"/>
                  </a:lnTo>
                  <a:cubicBezTo>
                    <a:pt x="7653" y="5753"/>
                    <a:pt x="8258" y="5829"/>
                    <a:pt x="8864" y="5829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4" name="任意多边形: 形状 1523"/>
            <p:cNvSpPr/>
            <p:nvPr/>
          </p:nvSpPr>
          <p:spPr>
            <a:xfrm>
              <a:off x="5689030" y="2822635"/>
              <a:ext cx="15139" cy="7570"/>
            </a:xfrm>
            <a:custGeom>
              <a:avLst/>
              <a:gdLst>
                <a:gd name="connsiteX0" fmla="*/ 10579 w 15139"/>
                <a:gd name="connsiteY0" fmla="*/ 5696 h 7569"/>
                <a:gd name="connsiteX1" fmla="*/ 9065 w 15139"/>
                <a:gd name="connsiteY1" fmla="*/ 9405 h 7569"/>
                <a:gd name="connsiteX2" fmla="*/ 5735 w 15139"/>
                <a:gd name="connsiteY2" fmla="*/ 7285 h 7569"/>
                <a:gd name="connsiteX3" fmla="*/ 10579 w 15139"/>
                <a:gd name="connsiteY3" fmla="*/ 5696 h 7569"/>
                <a:gd name="connsiteX4" fmla="*/ 10579 w 1513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79" y="5696"/>
                  </a:moveTo>
                  <a:cubicBezTo>
                    <a:pt x="11109" y="7361"/>
                    <a:pt x="12547" y="9480"/>
                    <a:pt x="9065" y="9405"/>
                  </a:cubicBezTo>
                  <a:cubicBezTo>
                    <a:pt x="7627" y="9405"/>
                    <a:pt x="5280" y="9480"/>
                    <a:pt x="5735" y="7285"/>
                  </a:cubicBezTo>
                  <a:cubicBezTo>
                    <a:pt x="6340" y="4939"/>
                    <a:pt x="8838" y="5923"/>
                    <a:pt x="10579" y="5696"/>
                  </a:cubicBezTo>
                  <a:lnTo>
                    <a:pt x="10579" y="5696"/>
                  </a:ln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5" name="任意多边形: 形状 1524"/>
            <p:cNvSpPr/>
            <p:nvPr/>
          </p:nvSpPr>
          <p:spPr>
            <a:xfrm>
              <a:off x="5697862" y="2820913"/>
              <a:ext cx="15139" cy="15139"/>
            </a:xfrm>
            <a:custGeom>
              <a:avLst/>
              <a:gdLst>
                <a:gd name="connsiteX0" fmla="*/ 11133 w 15139"/>
                <a:gd name="connsiteY0" fmla="*/ 5677 h 15139"/>
                <a:gd name="connsiteX1" fmla="*/ 10906 w 15139"/>
                <a:gd name="connsiteY1" fmla="*/ 10976 h 15139"/>
                <a:gd name="connsiteX2" fmla="*/ 5683 w 15139"/>
                <a:gd name="connsiteY2" fmla="*/ 7418 h 15139"/>
                <a:gd name="connsiteX3" fmla="*/ 11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133" y="5677"/>
                  </a:moveTo>
                  <a:cubicBezTo>
                    <a:pt x="11057" y="7418"/>
                    <a:pt x="10982" y="9235"/>
                    <a:pt x="10906" y="10976"/>
                  </a:cubicBezTo>
                  <a:cubicBezTo>
                    <a:pt x="8181" y="11203"/>
                    <a:pt x="5532" y="11354"/>
                    <a:pt x="5683" y="7418"/>
                  </a:cubicBezTo>
                  <a:cubicBezTo>
                    <a:pt x="7500" y="6888"/>
                    <a:pt x="9317" y="6283"/>
                    <a:pt x="1113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6" name="任意多边形: 形状 1525"/>
            <p:cNvSpPr/>
            <p:nvPr/>
          </p:nvSpPr>
          <p:spPr>
            <a:xfrm>
              <a:off x="6169730" y="2425177"/>
              <a:ext cx="37848" cy="37848"/>
            </a:xfrm>
            <a:custGeom>
              <a:avLst/>
              <a:gdLst>
                <a:gd name="connsiteX0" fmla="*/ 14784 w 37847"/>
                <a:gd name="connsiteY0" fmla="*/ 5829 h 37847"/>
                <a:gd name="connsiteX1" fmla="*/ 16600 w 37847"/>
                <a:gd name="connsiteY1" fmla="*/ 5753 h 37847"/>
                <a:gd name="connsiteX2" fmla="*/ 21293 w 37847"/>
                <a:gd name="connsiteY2" fmla="*/ 5829 h 37847"/>
                <a:gd name="connsiteX3" fmla="*/ 30225 w 37847"/>
                <a:gd name="connsiteY3" fmla="*/ 12868 h 37847"/>
                <a:gd name="connsiteX4" fmla="*/ 33708 w 37847"/>
                <a:gd name="connsiteY4" fmla="*/ 19151 h 37847"/>
                <a:gd name="connsiteX5" fmla="*/ 33708 w 37847"/>
                <a:gd name="connsiteY5" fmla="*/ 19151 h 37847"/>
                <a:gd name="connsiteX6" fmla="*/ 35751 w 37847"/>
                <a:gd name="connsiteY6" fmla="*/ 22936 h 37847"/>
                <a:gd name="connsiteX7" fmla="*/ 22202 w 37847"/>
                <a:gd name="connsiteY7" fmla="*/ 32473 h 37847"/>
                <a:gd name="connsiteX8" fmla="*/ 6760 w 37847"/>
                <a:gd name="connsiteY8" fmla="*/ 25585 h 37847"/>
                <a:gd name="connsiteX9" fmla="*/ 14784 w 37847"/>
                <a:gd name="connsiteY9" fmla="*/ 582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7847">
                  <a:moveTo>
                    <a:pt x="14784" y="5829"/>
                  </a:moveTo>
                  <a:cubicBezTo>
                    <a:pt x="15389" y="5905"/>
                    <a:pt x="15995" y="5905"/>
                    <a:pt x="16600" y="5753"/>
                  </a:cubicBezTo>
                  <a:cubicBezTo>
                    <a:pt x="18190" y="5753"/>
                    <a:pt x="19779" y="5980"/>
                    <a:pt x="21293" y="5829"/>
                  </a:cubicBezTo>
                  <a:cubicBezTo>
                    <a:pt x="26516" y="5299"/>
                    <a:pt x="30604" y="5829"/>
                    <a:pt x="30225" y="12868"/>
                  </a:cubicBezTo>
                  <a:cubicBezTo>
                    <a:pt x="30074" y="15215"/>
                    <a:pt x="31285" y="17789"/>
                    <a:pt x="33708" y="19151"/>
                  </a:cubicBezTo>
                  <a:lnTo>
                    <a:pt x="33708" y="19151"/>
                  </a:lnTo>
                  <a:cubicBezTo>
                    <a:pt x="34767" y="20211"/>
                    <a:pt x="36887" y="20665"/>
                    <a:pt x="35751" y="22936"/>
                  </a:cubicBezTo>
                  <a:cubicBezTo>
                    <a:pt x="31285" y="26115"/>
                    <a:pt x="26971" y="29749"/>
                    <a:pt x="22202" y="32473"/>
                  </a:cubicBezTo>
                  <a:cubicBezTo>
                    <a:pt x="13875" y="37242"/>
                    <a:pt x="9788" y="34517"/>
                    <a:pt x="6760" y="25585"/>
                  </a:cubicBezTo>
                  <a:cubicBezTo>
                    <a:pt x="3581" y="15972"/>
                    <a:pt x="7744" y="10673"/>
                    <a:pt x="14784" y="5829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7" name="任意多边形: 形状 1526"/>
            <p:cNvSpPr/>
            <p:nvPr/>
          </p:nvSpPr>
          <p:spPr>
            <a:xfrm>
              <a:off x="6156302" y="2453808"/>
              <a:ext cx="15139" cy="15139"/>
            </a:xfrm>
            <a:custGeom>
              <a:avLst/>
              <a:gdLst>
                <a:gd name="connsiteX0" fmla="*/ 14587 w 15139"/>
                <a:gd name="connsiteY0" fmla="*/ 6416 h 15139"/>
                <a:gd name="connsiteX1" fmla="*/ 7168 w 15139"/>
                <a:gd name="connsiteY1" fmla="*/ 11791 h 15139"/>
                <a:gd name="connsiteX2" fmla="*/ 5882 w 15139"/>
                <a:gd name="connsiteY2" fmla="*/ 8763 h 15139"/>
                <a:gd name="connsiteX3" fmla="*/ 14587 w 15139"/>
                <a:gd name="connsiteY3" fmla="*/ 64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587" y="6416"/>
                  </a:moveTo>
                  <a:cubicBezTo>
                    <a:pt x="12013" y="9368"/>
                    <a:pt x="11029" y="12699"/>
                    <a:pt x="7168" y="11791"/>
                  </a:cubicBezTo>
                  <a:cubicBezTo>
                    <a:pt x="6109" y="11563"/>
                    <a:pt x="5276" y="9974"/>
                    <a:pt x="5882" y="8763"/>
                  </a:cubicBezTo>
                  <a:cubicBezTo>
                    <a:pt x="7471" y="5432"/>
                    <a:pt x="10272" y="5054"/>
                    <a:pt x="14587" y="6416"/>
                  </a:cubicBezTo>
                  <a:close/>
                </a:path>
              </a:pathLst>
            </a:custGeom>
            <a:solidFill>
              <a:srgbClr val="F4CC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8" name="任意多边形: 形状 1527"/>
            <p:cNvSpPr/>
            <p:nvPr/>
          </p:nvSpPr>
          <p:spPr>
            <a:xfrm>
              <a:off x="6405095" y="3905793"/>
              <a:ext cx="22709" cy="15139"/>
            </a:xfrm>
            <a:custGeom>
              <a:avLst/>
              <a:gdLst>
                <a:gd name="connsiteX0" fmla="*/ 16950 w 22708"/>
                <a:gd name="connsiteY0" fmla="*/ 6117 h 15139"/>
                <a:gd name="connsiteX1" fmla="*/ 18843 w 22708"/>
                <a:gd name="connsiteY1" fmla="*/ 15579 h 15139"/>
                <a:gd name="connsiteX2" fmla="*/ 13014 w 22708"/>
                <a:gd name="connsiteY2" fmla="*/ 12476 h 15139"/>
                <a:gd name="connsiteX3" fmla="*/ 9608 w 22708"/>
                <a:gd name="connsiteY3" fmla="*/ 12324 h 15139"/>
                <a:gd name="connsiteX4" fmla="*/ 6656 w 22708"/>
                <a:gd name="connsiteY4" fmla="*/ 13384 h 15139"/>
                <a:gd name="connsiteX5" fmla="*/ 7034 w 22708"/>
                <a:gd name="connsiteY5" fmla="*/ 8767 h 15139"/>
                <a:gd name="connsiteX6" fmla="*/ 16950 w 22708"/>
                <a:gd name="connsiteY6" fmla="*/ 6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6950" y="6117"/>
                  </a:moveTo>
                  <a:cubicBezTo>
                    <a:pt x="22098" y="8388"/>
                    <a:pt x="19675" y="12173"/>
                    <a:pt x="18843" y="15579"/>
                  </a:cubicBezTo>
                  <a:cubicBezTo>
                    <a:pt x="16345" y="15655"/>
                    <a:pt x="13922" y="15882"/>
                    <a:pt x="13014" y="12476"/>
                  </a:cubicBezTo>
                  <a:cubicBezTo>
                    <a:pt x="12333" y="9902"/>
                    <a:pt x="10743" y="9599"/>
                    <a:pt x="9608" y="12324"/>
                  </a:cubicBezTo>
                  <a:cubicBezTo>
                    <a:pt x="8927" y="13914"/>
                    <a:pt x="8397" y="15504"/>
                    <a:pt x="6656" y="13384"/>
                  </a:cubicBezTo>
                  <a:cubicBezTo>
                    <a:pt x="5294" y="11794"/>
                    <a:pt x="5294" y="8767"/>
                    <a:pt x="7034" y="8767"/>
                  </a:cubicBezTo>
                  <a:cubicBezTo>
                    <a:pt x="10743" y="8691"/>
                    <a:pt x="13014" y="4301"/>
                    <a:pt x="16950" y="611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9" name="任意多边形: 形状 1528"/>
            <p:cNvSpPr/>
            <p:nvPr/>
          </p:nvSpPr>
          <p:spPr>
            <a:xfrm>
              <a:off x="6402166" y="3917814"/>
              <a:ext cx="15139" cy="22709"/>
            </a:xfrm>
            <a:custGeom>
              <a:avLst/>
              <a:gdLst>
                <a:gd name="connsiteX0" fmla="*/ 6406 w 15139"/>
                <a:gd name="connsiteY0" fmla="*/ 7342 h 22708"/>
                <a:gd name="connsiteX1" fmla="*/ 6785 w 15139"/>
                <a:gd name="connsiteY1" fmla="*/ 5677 h 22708"/>
                <a:gd name="connsiteX2" fmla="*/ 11402 w 15139"/>
                <a:gd name="connsiteY2" fmla="*/ 13398 h 22708"/>
                <a:gd name="connsiteX3" fmla="*/ 10494 w 15139"/>
                <a:gd name="connsiteY3" fmla="*/ 16880 h 22708"/>
                <a:gd name="connsiteX4" fmla="*/ 10494 w 15139"/>
                <a:gd name="connsiteY4" fmla="*/ 16880 h 22708"/>
                <a:gd name="connsiteX5" fmla="*/ 6633 w 15139"/>
                <a:gd name="connsiteY5" fmla="*/ 14912 h 22708"/>
                <a:gd name="connsiteX6" fmla="*/ 6482 w 15139"/>
                <a:gd name="connsiteY6" fmla="*/ 13019 h 22708"/>
                <a:gd name="connsiteX7" fmla="*/ 6406 w 15139"/>
                <a:gd name="connsiteY7" fmla="*/ 73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6406" y="7342"/>
                  </a:moveTo>
                  <a:cubicBezTo>
                    <a:pt x="6558" y="6813"/>
                    <a:pt x="6633" y="6207"/>
                    <a:pt x="6785" y="5677"/>
                  </a:cubicBezTo>
                  <a:cubicBezTo>
                    <a:pt x="15338" y="6283"/>
                    <a:pt x="15338" y="6283"/>
                    <a:pt x="11402" y="13398"/>
                  </a:cubicBezTo>
                  <a:cubicBezTo>
                    <a:pt x="10872" y="14458"/>
                    <a:pt x="10796" y="15745"/>
                    <a:pt x="10494" y="16880"/>
                  </a:cubicBezTo>
                  <a:lnTo>
                    <a:pt x="10494" y="16880"/>
                  </a:lnTo>
                  <a:cubicBezTo>
                    <a:pt x="8298" y="18091"/>
                    <a:pt x="6633" y="18091"/>
                    <a:pt x="6633" y="14912"/>
                  </a:cubicBezTo>
                  <a:cubicBezTo>
                    <a:pt x="6558" y="14306"/>
                    <a:pt x="6558" y="13625"/>
                    <a:pt x="6482" y="13019"/>
                  </a:cubicBezTo>
                  <a:cubicBezTo>
                    <a:pt x="5422" y="11203"/>
                    <a:pt x="5422" y="9310"/>
                    <a:pt x="6406" y="7342"/>
                  </a:cubicBez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0" name="任意多边形: 形状 1529"/>
            <p:cNvSpPr/>
            <p:nvPr/>
          </p:nvSpPr>
          <p:spPr>
            <a:xfrm>
              <a:off x="6387018" y="3900382"/>
              <a:ext cx="15139" cy="15139"/>
            </a:xfrm>
            <a:custGeom>
              <a:avLst/>
              <a:gdLst>
                <a:gd name="connsiteX0" fmla="*/ 10275 w 15139"/>
                <a:gd name="connsiteY0" fmla="*/ 13420 h 15139"/>
                <a:gd name="connsiteX1" fmla="*/ 9367 w 15139"/>
                <a:gd name="connsiteY1" fmla="*/ 13420 h 15139"/>
                <a:gd name="connsiteX2" fmla="*/ 8458 w 15139"/>
                <a:gd name="connsiteY2" fmla="*/ 13420 h 15139"/>
                <a:gd name="connsiteX3" fmla="*/ 6566 w 15139"/>
                <a:gd name="connsiteY3" fmla="*/ 7667 h 15139"/>
                <a:gd name="connsiteX4" fmla="*/ 6490 w 15139"/>
                <a:gd name="connsiteY4" fmla="*/ 7516 h 15139"/>
                <a:gd name="connsiteX5" fmla="*/ 14287 w 15139"/>
                <a:gd name="connsiteY5" fmla="*/ 9560 h 15139"/>
                <a:gd name="connsiteX6" fmla="*/ 14135 w 15139"/>
                <a:gd name="connsiteY6" fmla="*/ 9484 h 15139"/>
                <a:gd name="connsiteX7" fmla="*/ 10275 w 15139"/>
                <a:gd name="connsiteY7" fmla="*/ 134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275" y="13420"/>
                  </a:moveTo>
                  <a:lnTo>
                    <a:pt x="9367" y="13420"/>
                  </a:lnTo>
                  <a:lnTo>
                    <a:pt x="8458" y="13420"/>
                  </a:lnTo>
                  <a:cubicBezTo>
                    <a:pt x="5885" y="12133"/>
                    <a:pt x="4749" y="10392"/>
                    <a:pt x="6566" y="7667"/>
                  </a:cubicBezTo>
                  <a:lnTo>
                    <a:pt x="6490" y="7516"/>
                  </a:lnTo>
                  <a:cubicBezTo>
                    <a:pt x="9518" y="6456"/>
                    <a:pt x="13227" y="3050"/>
                    <a:pt x="14287" y="9560"/>
                  </a:cubicBezTo>
                  <a:lnTo>
                    <a:pt x="14135" y="9484"/>
                  </a:lnTo>
                  <a:cubicBezTo>
                    <a:pt x="12470" y="10468"/>
                    <a:pt x="14211" y="14783"/>
                    <a:pt x="10275" y="1342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1" name="任意多边形: 形状 1530"/>
            <p:cNvSpPr/>
            <p:nvPr/>
          </p:nvSpPr>
          <p:spPr>
            <a:xfrm>
              <a:off x="6376250" y="3902448"/>
              <a:ext cx="22709" cy="22709"/>
            </a:xfrm>
            <a:custGeom>
              <a:avLst/>
              <a:gdLst>
                <a:gd name="connsiteX0" fmla="*/ 17335 w 22708"/>
                <a:gd name="connsiteY0" fmla="*/ 5677 h 22708"/>
                <a:gd name="connsiteX1" fmla="*/ 19227 w 22708"/>
                <a:gd name="connsiteY1" fmla="*/ 11430 h 22708"/>
                <a:gd name="connsiteX2" fmla="*/ 11733 w 22708"/>
                <a:gd name="connsiteY2" fmla="*/ 18773 h 22708"/>
                <a:gd name="connsiteX3" fmla="*/ 5678 w 22708"/>
                <a:gd name="connsiteY3" fmla="*/ 9311 h 22708"/>
                <a:gd name="connsiteX4" fmla="*/ 8781 w 22708"/>
                <a:gd name="connsiteY4" fmla="*/ 8099 h 22708"/>
                <a:gd name="connsiteX5" fmla="*/ 17335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335" y="5677"/>
                  </a:moveTo>
                  <a:cubicBezTo>
                    <a:pt x="17108" y="7872"/>
                    <a:pt x="18470" y="9538"/>
                    <a:pt x="19227" y="11430"/>
                  </a:cubicBezTo>
                  <a:cubicBezTo>
                    <a:pt x="17183" y="14307"/>
                    <a:pt x="18016" y="20211"/>
                    <a:pt x="11733" y="18773"/>
                  </a:cubicBezTo>
                  <a:cubicBezTo>
                    <a:pt x="12263" y="14004"/>
                    <a:pt x="5602" y="13777"/>
                    <a:pt x="5678" y="9311"/>
                  </a:cubicBezTo>
                  <a:cubicBezTo>
                    <a:pt x="6435" y="8175"/>
                    <a:pt x="7721" y="7342"/>
                    <a:pt x="8781" y="8099"/>
                  </a:cubicBezTo>
                  <a:cubicBezTo>
                    <a:pt x="12793" y="10900"/>
                    <a:pt x="14912" y="8024"/>
                    <a:pt x="17335" y="567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2" name="任意多边形: 形状 1531"/>
            <p:cNvSpPr/>
            <p:nvPr/>
          </p:nvSpPr>
          <p:spPr>
            <a:xfrm>
              <a:off x="6391692" y="3927125"/>
              <a:ext cx="22709" cy="15139"/>
            </a:xfrm>
            <a:custGeom>
              <a:avLst/>
              <a:gdLst>
                <a:gd name="connsiteX0" fmla="*/ 17031 w 22708"/>
                <a:gd name="connsiteY0" fmla="*/ 5677 h 15139"/>
                <a:gd name="connsiteX1" fmla="*/ 20892 w 22708"/>
                <a:gd name="connsiteY1" fmla="*/ 7645 h 15139"/>
                <a:gd name="connsiteX2" fmla="*/ 12036 w 22708"/>
                <a:gd name="connsiteY2" fmla="*/ 14458 h 15139"/>
                <a:gd name="connsiteX3" fmla="*/ 5677 w 22708"/>
                <a:gd name="connsiteY3" fmla="*/ 13247 h 15139"/>
                <a:gd name="connsiteX4" fmla="*/ 5677 w 22708"/>
                <a:gd name="connsiteY4" fmla="*/ 11354 h 15139"/>
                <a:gd name="connsiteX5" fmla="*/ 11354 w 22708"/>
                <a:gd name="connsiteY5" fmla="*/ 7570 h 15139"/>
                <a:gd name="connsiteX6" fmla="*/ 17031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7031" y="5677"/>
                  </a:moveTo>
                  <a:cubicBezTo>
                    <a:pt x="17864" y="7342"/>
                    <a:pt x="19378" y="7570"/>
                    <a:pt x="20892" y="7645"/>
                  </a:cubicBezTo>
                  <a:cubicBezTo>
                    <a:pt x="20059" y="15593"/>
                    <a:pt x="19226" y="16350"/>
                    <a:pt x="12036" y="14458"/>
                  </a:cubicBezTo>
                  <a:cubicBezTo>
                    <a:pt x="9916" y="13928"/>
                    <a:pt x="7872" y="13322"/>
                    <a:pt x="5677" y="13247"/>
                  </a:cubicBezTo>
                  <a:cubicBezTo>
                    <a:pt x="5677" y="12641"/>
                    <a:pt x="5677" y="11960"/>
                    <a:pt x="5677" y="11354"/>
                  </a:cubicBezTo>
                  <a:cubicBezTo>
                    <a:pt x="7115" y="9462"/>
                    <a:pt x="9613" y="9008"/>
                    <a:pt x="11354" y="7570"/>
                  </a:cubicBezTo>
                  <a:cubicBezTo>
                    <a:pt x="13549" y="7797"/>
                    <a:pt x="15215" y="6434"/>
                    <a:pt x="17031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3" name="任意多边形: 形状 1532"/>
            <p:cNvSpPr/>
            <p:nvPr/>
          </p:nvSpPr>
          <p:spPr>
            <a:xfrm>
              <a:off x="6388437" y="3917662"/>
              <a:ext cx="15139" cy="15139"/>
            </a:xfrm>
            <a:custGeom>
              <a:avLst/>
              <a:gdLst>
                <a:gd name="connsiteX0" fmla="*/ 5677 w 15139"/>
                <a:gd name="connsiteY0" fmla="*/ 11657 h 15139"/>
                <a:gd name="connsiteX1" fmla="*/ 10143 w 15139"/>
                <a:gd name="connsiteY1" fmla="*/ 7040 h 15139"/>
                <a:gd name="connsiteX2" fmla="*/ 15291 w 15139"/>
                <a:gd name="connsiteY2" fmla="*/ 6359 h 15139"/>
                <a:gd name="connsiteX3" fmla="*/ 15745 w 15139"/>
                <a:gd name="connsiteY3" fmla="*/ 8857 h 15139"/>
                <a:gd name="connsiteX4" fmla="*/ 11506 w 15139"/>
                <a:gd name="connsiteY4" fmla="*/ 12566 h 15139"/>
                <a:gd name="connsiteX5" fmla="*/ 5677 w 15139"/>
                <a:gd name="connsiteY5" fmla="*/ 116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1657"/>
                  </a:moveTo>
                  <a:cubicBezTo>
                    <a:pt x="5980" y="8554"/>
                    <a:pt x="8175" y="7948"/>
                    <a:pt x="10143" y="7040"/>
                  </a:cubicBezTo>
                  <a:cubicBezTo>
                    <a:pt x="11808" y="6207"/>
                    <a:pt x="13398" y="4845"/>
                    <a:pt x="15291" y="6359"/>
                  </a:cubicBezTo>
                  <a:cubicBezTo>
                    <a:pt x="16123" y="6964"/>
                    <a:pt x="16275" y="8024"/>
                    <a:pt x="15745" y="8857"/>
                  </a:cubicBezTo>
                  <a:cubicBezTo>
                    <a:pt x="14685" y="10522"/>
                    <a:pt x="14609" y="13777"/>
                    <a:pt x="11506" y="12566"/>
                  </a:cubicBezTo>
                  <a:cubicBezTo>
                    <a:pt x="9689" y="11809"/>
                    <a:pt x="7796" y="13626"/>
                    <a:pt x="5677" y="1165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4" name="任意多边形: 形状 1533"/>
            <p:cNvSpPr/>
            <p:nvPr/>
          </p:nvSpPr>
          <p:spPr>
            <a:xfrm>
              <a:off x="6391692" y="3928086"/>
              <a:ext cx="15139" cy="15139"/>
            </a:xfrm>
            <a:custGeom>
              <a:avLst/>
              <a:gdLst>
                <a:gd name="connsiteX0" fmla="*/ 11354 w 15139"/>
                <a:gd name="connsiteY0" fmla="*/ 6609 h 15139"/>
                <a:gd name="connsiteX1" fmla="*/ 5677 w 15139"/>
                <a:gd name="connsiteY1" fmla="*/ 10393 h 15139"/>
                <a:gd name="connsiteX2" fmla="*/ 11354 w 15139"/>
                <a:gd name="connsiteY2" fmla="*/ 66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6609"/>
                  </a:moveTo>
                  <a:cubicBezTo>
                    <a:pt x="11354" y="10696"/>
                    <a:pt x="8402" y="10469"/>
                    <a:pt x="5677" y="10393"/>
                  </a:cubicBezTo>
                  <a:cubicBezTo>
                    <a:pt x="5829" y="6457"/>
                    <a:pt x="7115" y="4338"/>
                    <a:pt x="11354" y="6609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5" name="任意多边形: 形状 1534"/>
            <p:cNvSpPr/>
            <p:nvPr/>
          </p:nvSpPr>
          <p:spPr>
            <a:xfrm>
              <a:off x="6391616" y="3904265"/>
              <a:ext cx="15139" cy="15139"/>
            </a:xfrm>
            <a:custGeom>
              <a:avLst/>
              <a:gdLst>
                <a:gd name="connsiteX0" fmla="*/ 5677 w 15139"/>
                <a:gd name="connsiteY0" fmla="*/ 9537 h 15139"/>
                <a:gd name="connsiteX1" fmla="*/ 9538 w 15139"/>
                <a:gd name="connsiteY1" fmla="*/ 5677 h 15139"/>
                <a:gd name="connsiteX2" fmla="*/ 9689 w 15139"/>
                <a:gd name="connsiteY2" fmla="*/ 7570 h 15139"/>
                <a:gd name="connsiteX3" fmla="*/ 9538 w 15139"/>
                <a:gd name="connsiteY3" fmla="*/ 11430 h 15139"/>
                <a:gd name="connsiteX4" fmla="*/ 5677 w 15139"/>
                <a:gd name="connsiteY4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537"/>
                  </a:moveTo>
                  <a:cubicBezTo>
                    <a:pt x="6964" y="8251"/>
                    <a:pt x="8251" y="6964"/>
                    <a:pt x="9538" y="5677"/>
                  </a:cubicBezTo>
                  <a:cubicBezTo>
                    <a:pt x="9613" y="6283"/>
                    <a:pt x="9613" y="6888"/>
                    <a:pt x="9689" y="7570"/>
                  </a:cubicBezTo>
                  <a:cubicBezTo>
                    <a:pt x="10598" y="8856"/>
                    <a:pt x="10749" y="10143"/>
                    <a:pt x="9538" y="11430"/>
                  </a:cubicBezTo>
                  <a:cubicBezTo>
                    <a:pt x="8024" y="11354"/>
                    <a:pt x="6510" y="11127"/>
                    <a:pt x="5677" y="953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6" name="任意多边形: 形状 1535"/>
            <p:cNvSpPr/>
            <p:nvPr/>
          </p:nvSpPr>
          <p:spPr>
            <a:xfrm>
              <a:off x="6395477" y="390615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326 w 7569"/>
                <a:gd name="connsiteY2" fmla="*/ 9462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753" y="6964"/>
                    <a:pt x="5829" y="5677"/>
                  </a:cubicBezTo>
                  <a:cubicBezTo>
                    <a:pt x="7267" y="6585"/>
                    <a:pt x="9386" y="7191"/>
                    <a:pt x="8326" y="9462"/>
                  </a:cubicBezTo>
                  <a:cubicBezTo>
                    <a:pt x="7721" y="10673"/>
                    <a:pt x="6585" y="11203"/>
                    <a:pt x="5677" y="953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7" name="任意多边形: 形状 1536"/>
            <p:cNvSpPr/>
            <p:nvPr/>
          </p:nvSpPr>
          <p:spPr>
            <a:xfrm>
              <a:off x="6401135" y="3919479"/>
              <a:ext cx="7570" cy="15139"/>
            </a:xfrm>
            <a:custGeom>
              <a:avLst/>
              <a:gdLst>
                <a:gd name="connsiteX0" fmla="*/ 7437 w 7569"/>
                <a:gd name="connsiteY0" fmla="*/ 5677 h 15139"/>
                <a:gd name="connsiteX1" fmla="*/ 7437 w 7569"/>
                <a:gd name="connsiteY1" fmla="*/ 11354 h 15139"/>
                <a:gd name="connsiteX2" fmla="*/ 743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37" y="5677"/>
                  </a:moveTo>
                  <a:cubicBezTo>
                    <a:pt x="7437" y="7570"/>
                    <a:pt x="7437" y="9462"/>
                    <a:pt x="7437" y="11354"/>
                  </a:cubicBezTo>
                  <a:cubicBezTo>
                    <a:pt x="5091" y="9538"/>
                    <a:pt x="5091" y="7645"/>
                    <a:pt x="743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8" name="任意多边形: 形状 1537"/>
            <p:cNvSpPr/>
            <p:nvPr/>
          </p:nvSpPr>
          <p:spPr>
            <a:xfrm>
              <a:off x="6481164" y="3045255"/>
              <a:ext cx="30278" cy="30278"/>
            </a:xfrm>
            <a:custGeom>
              <a:avLst/>
              <a:gdLst>
                <a:gd name="connsiteX0" fmla="*/ 28310 w 30278"/>
                <a:gd name="connsiteY0" fmla="*/ 22500 h 30278"/>
                <a:gd name="connsiteX1" fmla="*/ 5677 w 30278"/>
                <a:gd name="connsiteY1" fmla="*/ 25150 h 30278"/>
                <a:gd name="connsiteX2" fmla="*/ 11354 w 30278"/>
                <a:gd name="connsiteY2" fmla="*/ 11070 h 30278"/>
                <a:gd name="connsiteX3" fmla="*/ 11884 w 30278"/>
                <a:gd name="connsiteY3" fmla="*/ 11525 h 30278"/>
                <a:gd name="connsiteX4" fmla="*/ 11354 w 30278"/>
                <a:gd name="connsiteY4" fmla="*/ 11070 h 30278"/>
                <a:gd name="connsiteX5" fmla="*/ 26645 w 30278"/>
                <a:gd name="connsiteY5" fmla="*/ 11070 h 30278"/>
                <a:gd name="connsiteX6" fmla="*/ 28310 w 30278"/>
                <a:gd name="connsiteY6" fmla="*/ 225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310" y="22500"/>
                  </a:moveTo>
                  <a:cubicBezTo>
                    <a:pt x="22103" y="31205"/>
                    <a:pt x="14382" y="28632"/>
                    <a:pt x="5677" y="25150"/>
                  </a:cubicBezTo>
                  <a:cubicBezTo>
                    <a:pt x="9765" y="21138"/>
                    <a:pt x="7948" y="15234"/>
                    <a:pt x="11354" y="11070"/>
                  </a:cubicBezTo>
                  <a:cubicBezTo>
                    <a:pt x="11506" y="11222"/>
                    <a:pt x="11733" y="11373"/>
                    <a:pt x="11884" y="11525"/>
                  </a:cubicBezTo>
                  <a:cubicBezTo>
                    <a:pt x="10824" y="10768"/>
                    <a:pt x="12338" y="11827"/>
                    <a:pt x="11354" y="11070"/>
                  </a:cubicBezTo>
                  <a:cubicBezTo>
                    <a:pt x="17486" y="3879"/>
                    <a:pt x="21498" y="3879"/>
                    <a:pt x="26645" y="11070"/>
                  </a:cubicBezTo>
                  <a:cubicBezTo>
                    <a:pt x="24979" y="15234"/>
                    <a:pt x="19075" y="20003"/>
                    <a:pt x="28310" y="22500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9" name="任意多边形: 形状 1538"/>
            <p:cNvSpPr/>
            <p:nvPr/>
          </p:nvSpPr>
          <p:spPr>
            <a:xfrm>
              <a:off x="6495331" y="3050724"/>
              <a:ext cx="15139" cy="22709"/>
            </a:xfrm>
            <a:custGeom>
              <a:avLst/>
              <a:gdLst>
                <a:gd name="connsiteX0" fmla="*/ 14143 w 15139"/>
                <a:gd name="connsiteY0" fmla="*/ 17031 h 22708"/>
                <a:gd name="connsiteX1" fmla="*/ 8693 w 15139"/>
                <a:gd name="connsiteY1" fmla="*/ 17864 h 22708"/>
                <a:gd name="connsiteX2" fmla="*/ 5817 w 15139"/>
                <a:gd name="connsiteY2" fmla="*/ 15593 h 22708"/>
                <a:gd name="connsiteX3" fmla="*/ 12402 w 15139"/>
                <a:gd name="connsiteY3" fmla="*/ 5677 h 22708"/>
                <a:gd name="connsiteX4" fmla="*/ 16036 w 15139"/>
                <a:gd name="connsiteY4" fmla="*/ 15139 h 22708"/>
                <a:gd name="connsiteX5" fmla="*/ 16111 w 15139"/>
                <a:gd name="connsiteY5" fmla="*/ 15139 h 22708"/>
                <a:gd name="connsiteX6" fmla="*/ 14143 w 15139"/>
                <a:gd name="connsiteY6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143" y="17031"/>
                  </a:moveTo>
                  <a:cubicBezTo>
                    <a:pt x="12327" y="17334"/>
                    <a:pt x="10510" y="17486"/>
                    <a:pt x="8693" y="17864"/>
                  </a:cubicBezTo>
                  <a:cubicBezTo>
                    <a:pt x="6649" y="18318"/>
                    <a:pt x="5211" y="16956"/>
                    <a:pt x="5817" y="15593"/>
                  </a:cubicBezTo>
                  <a:cubicBezTo>
                    <a:pt x="7255" y="11884"/>
                    <a:pt x="6498" y="6434"/>
                    <a:pt x="12402" y="5677"/>
                  </a:cubicBezTo>
                  <a:cubicBezTo>
                    <a:pt x="17020" y="7570"/>
                    <a:pt x="16263" y="11430"/>
                    <a:pt x="16036" y="15139"/>
                  </a:cubicBezTo>
                  <a:lnTo>
                    <a:pt x="16111" y="15139"/>
                  </a:lnTo>
                  <a:cubicBezTo>
                    <a:pt x="15355" y="15745"/>
                    <a:pt x="14749" y="16350"/>
                    <a:pt x="14143" y="17031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0" name="任意多边形: 形状 1539"/>
            <p:cNvSpPr/>
            <p:nvPr/>
          </p:nvSpPr>
          <p:spPr>
            <a:xfrm>
              <a:off x="6481088" y="3072749"/>
              <a:ext cx="22709" cy="22709"/>
            </a:xfrm>
            <a:custGeom>
              <a:avLst/>
              <a:gdLst>
                <a:gd name="connsiteX0" fmla="*/ 17107 w 22708"/>
                <a:gd name="connsiteY0" fmla="*/ 8329 h 22708"/>
                <a:gd name="connsiteX1" fmla="*/ 10143 w 22708"/>
                <a:gd name="connsiteY1" fmla="*/ 17563 h 22708"/>
                <a:gd name="connsiteX2" fmla="*/ 5677 w 22708"/>
                <a:gd name="connsiteY2" fmla="*/ 6587 h 22708"/>
                <a:gd name="connsiteX3" fmla="*/ 17107 w 22708"/>
                <a:gd name="connsiteY3" fmla="*/ 83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107" y="8329"/>
                  </a:moveTo>
                  <a:cubicBezTo>
                    <a:pt x="14609" y="10599"/>
                    <a:pt x="10598" y="11281"/>
                    <a:pt x="10143" y="17563"/>
                  </a:cubicBezTo>
                  <a:cubicBezTo>
                    <a:pt x="7343" y="12719"/>
                    <a:pt x="6131" y="9842"/>
                    <a:pt x="5677" y="6587"/>
                  </a:cubicBezTo>
                  <a:cubicBezTo>
                    <a:pt x="9613" y="6512"/>
                    <a:pt x="13928" y="3711"/>
                    <a:pt x="17107" y="832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1" name="任意多边形: 形状 1540"/>
            <p:cNvSpPr/>
            <p:nvPr/>
          </p:nvSpPr>
          <p:spPr>
            <a:xfrm>
              <a:off x="6494276" y="3079109"/>
              <a:ext cx="7570" cy="15139"/>
            </a:xfrm>
            <a:custGeom>
              <a:avLst/>
              <a:gdLst>
                <a:gd name="connsiteX0" fmla="*/ 7628 w 7569"/>
                <a:gd name="connsiteY0" fmla="*/ 11430 h 15139"/>
                <a:gd name="connsiteX1" fmla="*/ 7704 w 7569"/>
                <a:gd name="connsiteY1" fmla="*/ 5677 h 15139"/>
                <a:gd name="connsiteX2" fmla="*/ 7628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28" y="11430"/>
                  </a:moveTo>
                  <a:cubicBezTo>
                    <a:pt x="4903" y="9462"/>
                    <a:pt x="5130" y="7570"/>
                    <a:pt x="7704" y="5677"/>
                  </a:cubicBezTo>
                  <a:cubicBezTo>
                    <a:pt x="10656" y="7721"/>
                    <a:pt x="8234" y="9538"/>
                    <a:pt x="7628" y="1143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2" name="任意多边形: 形状 1541"/>
            <p:cNvSpPr/>
            <p:nvPr/>
          </p:nvSpPr>
          <p:spPr>
            <a:xfrm>
              <a:off x="6484265" y="3098185"/>
              <a:ext cx="22709" cy="30278"/>
            </a:xfrm>
            <a:custGeom>
              <a:avLst/>
              <a:gdLst>
                <a:gd name="connsiteX0" fmla="*/ 8102 w 22708"/>
                <a:gd name="connsiteY0" fmla="*/ 5677 h 30278"/>
                <a:gd name="connsiteX1" fmla="*/ 9918 w 22708"/>
                <a:gd name="connsiteY1" fmla="*/ 5904 h 30278"/>
                <a:gd name="connsiteX2" fmla="*/ 16201 w 22708"/>
                <a:gd name="connsiteY2" fmla="*/ 11582 h 30278"/>
                <a:gd name="connsiteX3" fmla="*/ 17639 w 22708"/>
                <a:gd name="connsiteY3" fmla="*/ 20968 h 30278"/>
                <a:gd name="connsiteX4" fmla="*/ 17639 w 22708"/>
                <a:gd name="connsiteY4" fmla="*/ 20968 h 30278"/>
                <a:gd name="connsiteX5" fmla="*/ 15823 w 22708"/>
                <a:gd name="connsiteY5" fmla="*/ 23011 h 30278"/>
                <a:gd name="connsiteX6" fmla="*/ 6891 w 22708"/>
                <a:gd name="connsiteY6" fmla="*/ 29597 h 30278"/>
                <a:gd name="connsiteX7" fmla="*/ 8102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8102" y="5677"/>
                  </a:moveTo>
                  <a:cubicBezTo>
                    <a:pt x="8707" y="5829"/>
                    <a:pt x="9313" y="5904"/>
                    <a:pt x="9918" y="5904"/>
                  </a:cubicBezTo>
                  <a:cubicBezTo>
                    <a:pt x="14006" y="5602"/>
                    <a:pt x="18321" y="4996"/>
                    <a:pt x="16201" y="11582"/>
                  </a:cubicBezTo>
                  <a:cubicBezTo>
                    <a:pt x="15141" y="14912"/>
                    <a:pt x="20516" y="17334"/>
                    <a:pt x="17639" y="20968"/>
                  </a:cubicBezTo>
                  <a:lnTo>
                    <a:pt x="17639" y="20968"/>
                  </a:lnTo>
                  <a:cubicBezTo>
                    <a:pt x="16958" y="21573"/>
                    <a:pt x="16353" y="22254"/>
                    <a:pt x="15823" y="23011"/>
                  </a:cubicBezTo>
                  <a:cubicBezTo>
                    <a:pt x="13400" y="25585"/>
                    <a:pt x="9161" y="24601"/>
                    <a:pt x="6891" y="29597"/>
                  </a:cubicBezTo>
                  <a:cubicBezTo>
                    <a:pt x="4620" y="20059"/>
                    <a:pt x="5831" y="12793"/>
                    <a:pt x="8102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3" name="任意多边形: 形状 1542"/>
            <p:cNvSpPr/>
            <p:nvPr/>
          </p:nvSpPr>
          <p:spPr>
            <a:xfrm>
              <a:off x="6488506" y="3094465"/>
              <a:ext cx="22709" cy="30278"/>
            </a:xfrm>
            <a:custGeom>
              <a:avLst/>
              <a:gdLst>
                <a:gd name="connsiteX0" fmla="*/ 13398 w 22708"/>
                <a:gd name="connsiteY0" fmla="*/ 24687 h 30278"/>
                <a:gd name="connsiteX1" fmla="*/ 12717 w 22708"/>
                <a:gd name="connsiteY1" fmla="*/ 22114 h 30278"/>
                <a:gd name="connsiteX2" fmla="*/ 11052 w 22708"/>
                <a:gd name="connsiteY2" fmla="*/ 11289 h 30278"/>
                <a:gd name="connsiteX3" fmla="*/ 5677 w 22708"/>
                <a:gd name="connsiteY3" fmla="*/ 9624 h 30278"/>
                <a:gd name="connsiteX4" fmla="*/ 11506 w 22708"/>
                <a:gd name="connsiteY4" fmla="*/ 5688 h 30278"/>
                <a:gd name="connsiteX5" fmla="*/ 19075 w 22708"/>
                <a:gd name="connsiteY5" fmla="*/ 16058 h 30278"/>
                <a:gd name="connsiteX6" fmla="*/ 13398 w 22708"/>
                <a:gd name="connsiteY6" fmla="*/ 2468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3398" y="24687"/>
                  </a:moveTo>
                  <a:cubicBezTo>
                    <a:pt x="13171" y="23779"/>
                    <a:pt x="13247" y="22719"/>
                    <a:pt x="12717" y="22114"/>
                  </a:cubicBezTo>
                  <a:cubicBezTo>
                    <a:pt x="8024" y="16891"/>
                    <a:pt x="8024" y="16891"/>
                    <a:pt x="11052" y="11289"/>
                  </a:cubicBezTo>
                  <a:cubicBezTo>
                    <a:pt x="9613" y="9472"/>
                    <a:pt x="6737" y="12500"/>
                    <a:pt x="5677" y="9624"/>
                  </a:cubicBezTo>
                  <a:cubicBezTo>
                    <a:pt x="7645" y="8337"/>
                    <a:pt x="10219" y="7959"/>
                    <a:pt x="11506" y="5688"/>
                  </a:cubicBezTo>
                  <a:cubicBezTo>
                    <a:pt x="19151" y="5385"/>
                    <a:pt x="18167" y="11743"/>
                    <a:pt x="19075" y="16058"/>
                  </a:cubicBezTo>
                  <a:cubicBezTo>
                    <a:pt x="19908" y="20145"/>
                    <a:pt x="19303" y="24460"/>
                    <a:pt x="13398" y="2468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4" name="任意多边形: 形状 1543"/>
            <p:cNvSpPr/>
            <p:nvPr/>
          </p:nvSpPr>
          <p:spPr>
            <a:xfrm>
              <a:off x="6475335" y="3081305"/>
              <a:ext cx="22709" cy="15139"/>
            </a:xfrm>
            <a:custGeom>
              <a:avLst/>
              <a:gdLst>
                <a:gd name="connsiteX0" fmla="*/ 9311 w 22708"/>
                <a:gd name="connsiteY0" fmla="*/ 16729 h 15139"/>
                <a:gd name="connsiteX1" fmla="*/ 5677 w 22708"/>
                <a:gd name="connsiteY1" fmla="*/ 13095 h 15139"/>
                <a:gd name="connsiteX2" fmla="*/ 7721 w 22708"/>
                <a:gd name="connsiteY2" fmla="*/ 5677 h 15139"/>
                <a:gd name="connsiteX3" fmla="*/ 20816 w 22708"/>
                <a:gd name="connsiteY3" fmla="*/ 13701 h 15139"/>
                <a:gd name="connsiteX4" fmla="*/ 18924 w 22708"/>
                <a:gd name="connsiteY4" fmla="*/ 16956 h 15139"/>
                <a:gd name="connsiteX5" fmla="*/ 9311 w 22708"/>
                <a:gd name="connsiteY5" fmla="*/ 167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311" y="16729"/>
                  </a:moveTo>
                  <a:cubicBezTo>
                    <a:pt x="6585" y="17031"/>
                    <a:pt x="5677" y="15517"/>
                    <a:pt x="5677" y="13095"/>
                  </a:cubicBezTo>
                  <a:cubicBezTo>
                    <a:pt x="6964" y="10824"/>
                    <a:pt x="7570" y="8251"/>
                    <a:pt x="7721" y="5677"/>
                  </a:cubicBezTo>
                  <a:cubicBezTo>
                    <a:pt x="12036" y="8402"/>
                    <a:pt x="15896" y="11657"/>
                    <a:pt x="20816" y="13701"/>
                  </a:cubicBezTo>
                  <a:cubicBezTo>
                    <a:pt x="24450" y="15215"/>
                    <a:pt x="20968" y="16502"/>
                    <a:pt x="18924" y="16956"/>
                  </a:cubicBezTo>
                  <a:cubicBezTo>
                    <a:pt x="15745" y="16880"/>
                    <a:pt x="12490" y="16804"/>
                    <a:pt x="9311" y="16729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5" name="任意多边形: 形状 1544"/>
            <p:cNvSpPr/>
            <p:nvPr/>
          </p:nvSpPr>
          <p:spPr>
            <a:xfrm>
              <a:off x="6473519" y="3098412"/>
              <a:ext cx="15139" cy="15139"/>
            </a:xfrm>
            <a:custGeom>
              <a:avLst/>
              <a:gdLst>
                <a:gd name="connsiteX0" fmla="*/ 5677 w 15139"/>
                <a:gd name="connsiteY0" fmla="*/ 11203 h 15139"/>
                <a:gd name="connsiteX1" fmla="*/ 5677 w 15139"/>
                <a:gd name="connsiteY1" fmla="*/ 7494 h 15139"/>
                <a:gd name="connsiteX2" fmla="*/ 9310 w 15139"/>
                <a:gd name="connsiteY2" fmla="*/ 5677 h 15139"/>
                <a:gd name="connsiteX3" fmla="*/ 9840 w 15139"/>
                <a:gd name="connsiteY3" fmla="*/ 12338 h 15139"/>
                <a:gd name="connsiteX4" fmla="*/ 5677 w 15139"/>
                <a:gd name="connsiteY4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203"/>
                  </a:moveTo>
                  <a:cubicBezTo>
                    <a:pt x="5677" y="9992"/>
                    <a:pt x="5677" y="8705"/>
                    <a:pt x="5677" y="7494"/>
                  </a:cubicBezTo>
                  <a:cubicBezTo>
                    <a:pt x="6889" y="6888"/>
                    <a:pt x="8099" y="6283"/>
                    <a:pt x="9310" y="5677"/>
                  </a:cubicBezTo>
                  <a:cubicBezTo>
                    <a:pt x="9008" y="7948"/>
                    <a:pt x="12338" y="10219"/>
                    <a:pt x="9840" y="12338"/>
                  </a:cubicBezTo>
                  <a:cubicBezTo>
                    <a:pt x="8629" y="13398"/>
                    <a:pt x="7115" y="11506"/>
                    <a:pt x="5677" y="11203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6" name="任意多边形: 形状 1545"/>
            <p:cNvSpPr/>
            <p:nvPr/>
          </p:nvSpPr>
          <p:spPr>
            <a:xfrm>
              <a:off x="6494486" y="3113475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828" y="6661"/>
                    <a:pt x="6434" y="5980"/>
                    <a:pt x="7494" y="5677"/>
                  </a:cubicBezTo>
                  <a:cubicBezTo>
                    <a:pt x="6812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7" name="任意多边形: 形状 1546"/>
            <p:cNvSpPr/>
            <p:nvPr/>
          </p:nvSpPr>
          <p:spPr>
            <a:xfrm>
              <a:off x="6216399" y="3198941"/>
              <a:ext cx="45417" cy="30278"/>
            </a:xfrm>
            <a:custGeom>
              <a:avLst/>
              <a:gdLst>
                <a:gd name="connsiteX0" fmla="*/ 17468 w 45417"/>
                <a:gd name="connsiteY0" fmla="*/ 30424 h 30278"/>
                <a:gd name="connsiteX1" fmla="*/ 11791 w 45417"/>
                <a:gd name="connsiteY1" fmla="*/ 24747 h 30278"/>
                <a:gd name="connsiteX2" fmla="*/ 6114 w 45417"/>
                <a:gd name="connsiteY2" fmla="*/ 22779 h 30278"/>
                <a:gd name="connsiteX3" fmla="*/ 5735 w 45417"/>
                <a:gd name="connsiteY3" fmla="*/ 21567 h 30278"/>
                <a:gd name="connsiteX4" fmla="*/ 6114 w 45417"/>
                <a:gd name="connsiteY4" fmla="*/ 20962 h 30278"/>
                <a:gd name="connsiteX5" fmla="*/ 6114 w 45417"/>
                <a:gd name="connsiteY5" fmla="*/ 20962 h 30278"/>
                <a:gd name="connsiteX6" fmla="*/ 11867 w 45417"/>
                <a:gd name="connsiteY6" fmla="*/ 13620 h 30278"/>
                <a:gd name="connsiteX7" fmla="*/ 20345 w 45417"/>
                <a:gd name="connsiteY7" fmla="*/ 10440 h 30278"/>
                <a:gd name="connsiteX8" fmla="*/ 24280 w 45417"/>
                <a:gd name="connsiteY8" fmla="*/ 9456 h 30278"/>
                <a:gd name="connsiteX9" fmla="*/ 32456 w 45417"/>
                <a:gd name="connsiteY9" fmla="*/ 5747 h 30278"/>
                <a:gd name="connsiteX10" fmla="*/ 39874 w 45417"/>
                <a:gd name="connsiteY10" fmla="*/ 14377 h 30278"/>
                <a:gd name="connsiteX11" fmla="*/ 17468 w 45417"/>
                <a:gd name="connsiteY11" fmla="*/ 304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0278">
                  <a:moveTo>
                    <a:pt x="17468" y="30424"/>
                  </a:moveTo>
                  <a:cubicBezTo>
                    <a:pt x="16257" y="27850"/>
                    <a:pt x="14364" y="25882"/>
                    <a:pt x="11791" y="24747"/>
                  </a:cubicBezTo>
                  <a:cubicBezTo>
                    <a:pt x="9974" y="23990"/>
                    <a:pt x="8309" y="22627"/>
                    <a:pt x="6114" y="22779"/>
                  </a:cubicBezTo>
                  <a:cubicBezTo>
                    <a:pt x="5735" y="22400"/>
                    <a:pt x="5584" y="21946"/>
                    <a:pt x="5735" y="21567"/>
                  </a:cubicBezTo>
                  <a:cubicBezTo>
                    <a:pt x="5887" y="21113"/>
                    <a:pt x="5962" y="20962"/>
                    <a:pt x="6114" y="20962"/>
                  </a:cubicBezTo>
                  <a:lnTo>
                    <a:pt x="6114" y="20962"/>
                  </a:lnTo>
                  <a:cubicBezTo>
                    <a:pt x="10655" y="20508"/>
                    <a:pt x="10958" y="16874"/>
                    <a:pt x="11867" y="13620"/>
                  </a:cubicBezTo>
                  <a:cubicBezTo>
                    <a:pt x="13683" y="7337"/>
                    <a:pt x="13834" y="7185"/>
                    <a:pt x="20345" y="10440"/>
                  </a:cubicBezTo>
                  <a:cubicBezTo>
                    <a:pt x="22312" y="11424"/>
                    <a:pt x="23221" y="10516"/>
                    <a:pt x="24280" y="9456"/>
                  </a:cubicBezTo>
                  <a:cubicBezTo>
                    <a:pt x="26551" y="7110"/>
                    <a:pt x="28974" y="5293"/>
                    <a:pt x="32456" y="5747"/>
                  </a:cubicBezTo>
                  <a:cubicBezTo>
                    <a:pt x="34651" y="9078"/>
                    <a:pt x="35938" y="13014"/>
                    <a:pt x="39874" y="14377"/>
                  </a:cubicBezTo>
                  <a:cubicBezTo>
                    <a:pt x="34197" y="23233"/>
                    <a:pt x="28595" y="30727"/>
                    <a:pt x="17468" y="30424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8" name="任意多边形: 形状 1547"/>
            <p:cNvSpPr/>
            <p:nvPr/>
          </p:nvSpPr>
          <p:spPr>
            <a:xfrm>
              <a:off x="6183359" y="3156349"/>
              <a:ext cx="22709" cy="15139"/>
            </a:xfrm>
            <a:custGeom>
              <a:avLst/>
              <a:gdLst>
                <a:gd name="connsiteX0" fmla="*/ 18187 w 22708"/>
                <a:gd name="connsiteY0" fmla="*/ 10340 h 15139"/>
                <a:gd name="connsiteX1" fmla="*/ 18187 w 22708"/>
                <a:gd name="connsiteY1" fmla="*/ 12232 h 15139"/>
                <a:gd name="connsiteX2" fmla="*/ 18187 w 22708"/>
                <a:gd name="connsiteY2" fmla="*/ 12232 h 15139"/>
                <a:gd name="connsiteX3" fmla="*/ 14250 w 22708"/>
                <a:gd name="connsiteY3" fmla="*/ 14200 h 15139"/>
                <a:gd name="connsiteX4" fmla="*/ 8119 w 22708"/>
                <a:gd name="connsiteY4" fmla="*/ 15411 h 15139"/>
                <a:gd name="connsiteX5" fmla="*/ 6757 w 22708"/>
                <a:gd name="connsiteY5" fmla="*/ 8447 h 15139"/>
                <a:gd name="connsiteX6" fmla="*/ 18187 w 22708"/>
                <a:gd name="connsiteY6" fmla="*/ 103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8187" y="10340"/>
                  </a:moveTo>
                  <a:cubicBezTo>
                    <a:pt x="18187" y="10945"/>
                    <a:pt x="18187" y="11626"/>
                    <a:pt x="18187" y="12232"/>
                  </a:cubicBezTo>
                  <a:lnTo>
                    <a:pt x="18187" y="12232"/>
                  </a:lnTo>
                  <a:cubicBezTo>
                    <a:pt x="16597" y="12308"/>
                    <a:pt x="15386" y="12989"/>
                    <a:pt x="14250" y="14200"/>
                  </a:cubicBezTo>
                  <a:cubicBezTo>
                    <a:pt x="12661" y="15941"/>
                    <a:pt x="11071" y="17758"/>
                    <a:pt x="8119" y="15411"/>
                  </a:cubicBezTo>
                  <a:cubicBezTo>
                    <a:pt x="5318" y="13140"/>
                    <a:pt x="5016" y="11172"/>
                    <a:pt x="6757" y="8447"/>
                  </a:cubicBezTo>
                  <a:cubicBezTo>
                    <a:pt x="11525" y="3376"/>
                    <a:pt x="15008" y="6025"/>
                    <a:pt x="18187" y="1034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9" name="任意多边形: 形状 1548"/>
            <p:cNvSpPr/>
            <p:nvPr/>
          </p:nvSpPr>
          <p:spPr>
            <a:xfrm>
              <a:off x="6207632" y="3185764"/>
              <a:ext cx="15139" cy="22709"/>
            </a:xfrm>
            <a:custGeom>
              <a:avLst/>
              <a:gdLst>
                <a:gd name="connsiteX0" fmla="*/ 13065 w 15139"/>
                <a:gd name="connsiteY0" fmla="*/ 5677 h 22708"/>
                <a:gd name="connsiteX1" fmla="*/ 10793 w 15139"/>
                <a:gd name="connsiteY1" fmla="*/ 17561 h 22708"/>
                <a:gd name="connsiteX2" fmla="*/ 13065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13065" y="5677"/>
                  </a:moveTo>
                  <a:cubicBezTo>
                    <a:pt x="12005" y="10597"/>
                    <a:pt x="8750" y="13474"/>
                    <a:pt x="10793" y="17561"/>
                  </a:cubicBezTo>
                  <a:cubicBezTo>
                    <a:pt x="3527" y="14382"/>
                    <a:pt x="3754" y="12717"/>
                    <a:pt x="13065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0" name="任意多边形: 形状 1549"/>
            <p:cNvSpPr/>
            <p:nvPr/>
          </p:nvSpPr>
          <p:spPr>
            <a:xfrm>
              <a:off x="6205704" y="3153401"/>
              <a:ext cx="15139" cy="15139"/>
            </a:xfrm>
            <a:custGeom>
              <a:avLst/>
              <a:gdLst>
                <a:gd name="connsiteX0" fmla="*/ 12419 w 15139"/>
                <a:gd name="connsiteY0" fmla="*/ 8141 h 15139"/>
                <a:gd name="connsiteX1" fmla="*/ 8180 w 15139"/>
                <a:gd name="connsiteY1" fmla="*/ 11093 h 15139"/>
                <a:gd name="connsiteX2" fmla="*/ 5757 w 15139"/>
                <a:gd name="connsiteY2" fmla="*/ 7914 h 15139"/>
                <a:gd name="connsiteX3" fmla="*/ 10224 w 15139"/>
                <a:gd name="connsiteY3" fmla="*/ 5719 h 15139"/>
                <a:gd name="connsiteX4" fmla="*/ 12419 w 15139"/>
                <a:gd name="connsiteY4" fmla="*/ 81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19" y="8141"/>
                  </a:moveTo>
                  <a:cubicBezTo>
                    <a:pt x="11586" y="10033"/>
                    <a:pt x="10224" y="11244"/>
                    <a:pt x="8180" y="11093"/>
                  </a:cubicBezTo>
                  <a:cubicBezTo>
                    <a:pt x="6363" y="10942"/>
                    <a:pt x="5379" y="9806"/>
                    <a:pt x="5757" y="7914"/>
                  </a:cubicBezTo>
                  <a:cubicBezTo>
                    <a:pt x="6287" y="5416"/>
                    <a:pt x="8331" y="5643"/>
                    <a:pt x="10224" y="5719"/>
                  </a:cubicBezTo>
                  <a:cubicBezTo>
                    <a:pt x="11662" y="5870"/>
                    <a:pt x="12267" y="6778"/>
                    <a:pt x="12419" y="8141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1" name="任意多边形: 形状 1550"/>
            <p:cNvSpPr/>
            <p:nvPr/>
          </p:nvSpPr>
          <p:spPr>
            <a:xfrm>
              <a:off x="6205406" y="3181904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11354 w 15139"/>
                <a:gd name="connsiteY2" fmla="*/ 11354 h 15139"/>
                <a:gd name="connsiteX3" fmla="*/ 5677 w 1513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645"/>
                    <a:pt x="7645" y="6358"/>
                    <a:pt x="9462" y="5677"/>
                  </a:cubicBezTo>
                  <a:cubicBezTo>
                    <a:pt x="11960" y="6964"/>
                    <a:pt x="11279" y="9310"/>
                    <a:pt x="11354" y="11354"/>
                  </a:cubicBezTo>
                  <a:cubicBezTo>
                    <a:pt x="9159" y="11581"/>
                    <a:pt x="7494" y="10219"/>
                    <a:pt x="5677" y="946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2" name="任意多边形: 形状 1551"/>
            <p:cNvSpPr/>
            <p:nvPr/>
          </p:nvSpPr>
          <p:spPr>
            <a:xfrm>
              <a:off x="6201582" y="3195226"/>
              <a:ext cx="7570" cy="15139"/>
            </a:xfrm>
            <a:custGeom>
              <a:avLst/>
              <a:gdLst>
                <a:gd name="connsiteX0" fmla="*/ 5716 w 7569"/>
                <a:gd name="connsiteY0" fmla="*/ 5677 h 15139"/>
                <a:gd name="connsiteX1" fmla="*/ 9122 w 7569"/>
                <a:gd name="connsiteY1" fmla="*/ 9538 h 15139"/>
                <a:gd name="connsiteX2" fmla="*/ 7002 w 7569"/>
                <a:gd name="connsiteY2" fmla="*/ 10597 h 15139"/>
                <a:gd name="connsiteX3" fmla="*/ 5716 w 7569"/>
                <a:gd name="connsiteY3" fmla="*/ 5677 h 15139"/>
                <a:gd name="connsiteX4" fmla="*/ 571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5677"/>
                  </a:moveTo>
                  <a:cubicBezTo>
                    <a:pt x="8214" y="5829"/>
                    <a:pt x="9879" y="6661"/>
                    <a:pt x="9122" y="9538"/>
                  </a:cubicBezTo>
                  <a:cubicBezTo>
                    <a:pt x="8895" y="10446"/>
                    <a:pt x="7835" y="11127"/>
                    <a:pt x="7002" y="10597"/>
                  </a:cubicBezTo>
                  <a:cubicBezTo>
                    <a:pt x="5186" y="9462"/>
                    <a:pt x="5791" y="7418"/>
                    <a:pt x="5716" y="5677"/>
                  </a:cubicBezTo>
                  <a:lnTo>
                    <a:pt x="571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3" name="任意多边形: 形状 1552"/>
            <p:cNvSpPr/>
            <p:nvPr/>
          </p:nvSpPr>
          <p:spPr>
            <a:xfrm>
              <a:off x="6215179" y="3161920"/>
              <a:ext cx="7570" cy="7570"/>
            </a:xfrm>
            <a:custGeom>
              <a:avLst/>
              <a:gdLst>
                <a:gd name="connsiteX0" fmla="*/ 6350 w 7569"/>
                <a:gd name="connsiteY0" fmla="*/ 5677 h 7569"/>
                <a:gd name="connsiteX1" fmla="*/ 7864 w 7569"/>
                <a:gd name="connsiteY1" fmla="*/ 6661 h 7569"/>
                <a:gd name="connsiteX2" fmla="*/ 7410 w 7569"/>
                <a:gd name="connsiteY2" fmla="*/ 8099 h 7569"/>
                <a:gd name="connsiteX3" fmla="*/ 5896 w 7569"/>
                <a:gd name="connsiteY3" fmla="*/ 7342 h 7569"/>
                <a:gd name="connsiteX4" fmla="*/ 635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50" y="5677"/>
                  </a:moveTo>
                  <a:cubicBezTo>
                    <a:pt x="6880" y="5980"/>
                    <a:pt x="7485" y="6207"/>
                    <a:pt x="7864" y="6661"/>
                  </a:cubicBezTo>
                  <a:cubicBezTo>
                    <a:pt x="8469" y="7267"/>
                    <a:pt x="8242" y="8024"/>
                    <a:pt x="7410" y="8099"/>
                  </a:cubicBezTo>
                  <a:cubicBezTo>
                    <a:pt x="6880" y="8175"/>
                    <a:pt x="6198" y="7721"/>
                    <a:pt x="5896" y="7342"/>
                  </a:cubicBezTo>
                  <a:cubicBezTo>
                    <a:pt x="5442" y="6737"/>
                    <a:pt x="5744" y="6131"/>
                    <a:pt x="635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4" name="任意多边形: 形状 1553"/>
            <p:cNvSpPr/>
            <p:nvPr/>
          </p:nvSpPr>
          <p:spPr>
            <a:xfrm>
              <a:off x="6199653" y="316290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964"/>
                    <a:pt x="5677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5" name="任意多边形: 形状 1554"/>
            <p:cNvSpPr/>
            <p:nvPr/>
          </p:nvSpPr>
          <p:spPr>
            <a:xfrm>
              <a:off x="6199729" y="315911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6" name="任意多边形: 形状 1555"/>
            <p:cNvSpPr/>
            <p:nvPr/>
          </p:nvSpPr>
          <p:spPr>
            <a:xfrm>
              <a:off x="6215691" y="3214226"/>
              <a:ext cx="7570" cy="7570"/>
            </a:xfrm>
            <a:custGeom>
              <a:avLst/>
              <a:gdLst>
                <a:gd name="connsiteX0" fmla="*/ 6747 w 7569"/>
                <a:gd name="connsiteY0" fmla="*/ 5677 h 7569"/>
                <a:gd name="connsiteX1" fmla="*/ 6822 w 7569"/>
                <a:gd name="connsiteY1" fmla="*/ 7570 h 7569"/>
                <a:gd name="connsiteX2" fmla="*/ 674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47" y="5677"/>
                  </a:moveTo>
                  <a:cubicBezTo>
                    <a:pt x="6747" y="6283"/>
                    <a:pt x="6747" y="6888"/>
                    <a:pt x="6822" y="7570"/>
                  </a:cubicBezTo>
                  <a:cubicBezTo>
                    <a:pt x="5308" y="6964"/>
                    <a:pt x="5308" y="6283"/>
                    <a:pt x="6747" y="5677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7" name="任意多边形: 形状 1556"/>
            <p:cNvSpPr/>
            <p:nvPr/>
          </p:nvSpPr>
          <p:spPr>
            <a:xfrm>
              <a:off x="6196020" y="3175026"/>
              <a:ext cx="22709" cy="15139"/>
            </a:xfrm>
            <a:custGeom>
              <a:avLst/>
              <a:gdLst>
                <a:gd name="connsiteX0" fmla="*/ 18848 w 22708"/>
                <a:gd name="connsiteY0" fmla="*/ 10662 h 15139"/>
                <a:gd name="connsiteX1" fmla="*/ 9310 w 22708"/>
                <a:gd name="connsiteY1" fmla="*/ 16340 h 15139"/>
                <a:gd name="connsiteX2" fmla="*/ 5677 w 22708"/>
                <a:gd name="connsiteY2" fmla="*/ 7786 h 15139"/>
                <a:gd name="connsiteX3" fmla="*/ 18848 w 22708"/>
                <a:gd name="connsiteY3" fmla="*/ 106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848" y="10662"/>
                  </a:moveTo>
                  <a:cubicBezTo>
                    <a:pt x="14306" y="10284"/>
                    <a:pt x="12944" y="15128"/>
                    <a:pt x="9310" y="16340"/>
                  </a:cubicBezTo>
                  <a:cubicBezTo>
                    <a:pt x="9689" y="13160"/>
                    <a:pt x="8629" y="10360"/>
                    <a:pt x="5677" y="7786"/>
                  </a:cubicBezTo>
                  <a:cubicBezTo>
                    <a:pt x="11203" y="7559"/>
                    <a:pt x="16804" y="1655"/>
                    <a:pt x="18848" y="10662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8" name="任意多边形: 形状 1557"/>
            <p:cNvSpPr/>
            <p:nvPr/>
          </p:nvSpPr>
          <p:spPr>
            <a:xfrm>
              <a:off x="6185422" y="3170708"/>
              <a:ext cx="15139" cy="7570"/>
            </a:xfrm>
            <a:custGeom>
              <a:avLst/>
              <a:gdLst>
                <a:gd name="connsiteX0" fmla="*/ 13474 w 15139"/>
                <a:gd name="connsiteY0" fmla="*/ 9379 h 7569"/>
                <a:gd name="connsiteX1" fmla="*/ 5677 w 15139"/>
                <a:gd name="connsiteY1" fmla="*/ 5898 h 7569"/>
                <a:gd name="connsiteX2" fmla="*/ 13474 w 15139"/>
                <a:gd name="connsiteY2" fmla="*/ 937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3474" y="9379"/>
                  </a:moveTo>
                  <a:cubicBezTo>
                    <a:pt x="10673" y="8925"/>
                    <a:pt x="7040" y="10212"/>
                    <a:pt x="5677" y="5898"/>
                  </a:cubicBezTo>
                  <a:cubicBezTo>
                    <a:pt x="9386" y="4989"/>
                    <a:pt x="11582" y="7033"/>
                    <a:pt x="13474" y="9379"/>
                  </a:cubicBezTo>
                  <a:close/>
                </a:path>
              </a:pathLst>
            </a:custGeom>
            <a:solidFill>
              <a:srgbClr val="EEBD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9" name="任意多边形: 形状 1558"/>
            <p:cNvSpPr/>
            <p:nvPr/>
          </p:nvSpPr>
          <p:spPr>
            <a:xfrm>
              <a:off x="6195868" y="316290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5"/>
                  </a:cubicBezTo>
                  <a:cubicBezTo>
                    <a:pt x="6434" y="6510"/>
                    <a:pt x="6131" y="6510"/>
                    <a:pt x="6056" y="6434"/>
                  </a:cubicBezTo>
                  <a:cubicBezTo>
                    <a:pt x="5829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0" name="任意多边形: 形状 1559"/>
            <p:cNvSpPr/>
            <p:nvPr/>
          </p:nvSpPr>
          <p:spPr>
            <a:xfrm>
              <a:off x="6247470" y="3214504"/>
              <a:ext cx="22709" cy="30278"/>
            </a:xfrm>
            <a:custGeom>
              <a:avLst/>
              <a:gdLst>
                <a:gd name="connsiteX0" fmla="*/ 18795 w 22708"/>
                <a:gd name="connsiteY0" fmla="*/ 11152 h 30278"/>
                <a:gd name="connsiteX1" fmla="*/ 18795 w 22708"/>
                <a:gd name="connsiteY1" fmla="*/ 13044 h 30278"/>
                <a:gd name="connsiteX2" fmla="*/ 16827 w 22708"/>
                <a:gd name="connsiteY2" fmla="*/ 15390 h 30278"/>
                <a:gd name="connsiteX3" fmla="*/ 20763 w 22708"/>
                <a:gd name="connsiteY3" fmla="*/ 16829 h 30278"/>
                <a:gd name="connsiteX4" fmla="*/ 20839 w 22708"/>
                <a:gd name="connsiteY4" fmla="*/ 20613 h 30278"/>
                <a:gd name="connsiteX5" fmla="*/ 14934 w 22708"/>
                <a:gd name="connsiteY5" fmla="*/ 23793 h 30278"/>
                <a:gd name="connsiteX6" fmla="*/ 6759 w 22708"/>
                <a:gd name="connsiteY6" fmla="*/ 23414 h 30278"/>
                <a:gd name="connsiteX7" fmla="*/ 7970 w 22708"/>
                <a:gd name="connsiteY7" fmla="*/ 18115 h 30278"/>
                <a:gd name="connsiteX8" fmla="*/ 8727 w 22708"/>
                <a:gd name="connsiteY8" fmla="*/ 10167 h 30278"/>
                <a:gd name="connsiteX9" fmla="*/ 13269 w 22708"/>
                <a:gd name="connsiteY9" fmla="*/ 7064 h 30278"/>
                <a:gd name="connsiteX10" fmla="*/ 16902 w 22708"/>
                <a:gd name="connsiteY10" fmla="*/ 7291 h 30278"/>
                <a:gd name="connsiteX11" fmla="*/ 18795 w 22708"/>
                <a:gd name="connsiteY11" fmla="*/ 111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8795" y="11152"/>
                  </a:moveTo>
                  <a:cubicBezTo>
                    <a:pt x="18795" y="11757"/>
                    <a:pt x="18795" y="12362"/>
                    <a:pt x="18795" y="13044"/>
                  </a:cubicBezTo>
                  <a:cubicBezTo>
                    <a:pt x="18719" y="14406"/>
                    <a:pt x="14934" y="12892"/>
                    <a:pt x="16827" y="15390"/>
                  </a:cubicBezTo>
                  <a:cubicBezTo>
                    <a:pt x="17432" y="16147"/>
                    <a:pt x="19627" y="15618"/>
                    <a:pt x="20763" y="16829"/>
                  </a:cubicBezTo>
                  <a:cubicBezTo>
                    <a:pt x="20763" y="18115"/>
                    <a:pt x="20763" y="19327"/>
                    <a:pt x="20839" y="20613"/>
                  </a:cubicBezTo>
                  <a:cubicBezTo>
                    <a:pt x="19627" y="22657"/>
                    <a:pt x="14177" y="16753"/>
                    <a:pt x="14934" y="23793"/>
                  </a:cubicBezTo>
                  <a:cubicBezTo>
                    <a:pt x="15010" y="24701"/>
                    <a:pt x="9182" y="25307"/>
                    <a:pt x="6759" y="23414"/>
                  </a:cubicBezTo>
                  <a:cubicBezTo>
                    <a:pt x="4413" y="21597"/>
                    <a:pt x="6381" y="19856"/>
                    <a:pt x="7970" y="18115"/>
                  </a:cubicBezTo>
                  <a:cubicBezTo>
                    <a:pt x="10090" y="15845"/>
                    <a:pt x="9711" y="12817"/>
                    <a:pt x="8727" y="10167"/>
                  </a:cubicBezTo>
                  <a:cubicBezTo>
                    <a:pt x="5926" y="2598"/>
                    <a:pt x="10923" y="6837"/>
                    <a:pt x="13269" y="7064"/>
                  </a:cubicBezTo>
                  <a:cubicBezTo>
                    <a:pt x="14556" y="6156"/>
                    <a:pt x="15767" y="6307"/>
                    <a:pt x="16902" y="7291"/>
                  </a:cubicBezTo>
                  <a:cubicBezTo>
                    <a:pt x="17432" y="8578"/>
                    <a:pt x="18114" y="9865"/>
                    <a:pt x="18795" y="11152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1" name="任意多边形: 形状 1560"/>
            <p:cNvSpPr/>
            <p:nvPr/>
          </p:nvSpPr>
          <p:spPr>
            <a:xfrm>
              <a:off x="6243405" y="3236201"/>
              <a:ext cx="22709" cy="15139"/>
            </a:xfrm>
            <a:custGeom>
              <a:avLst/>
              <a:gdLst>
                <a:gd name="connsiteX0" fmla="*/ 7570 w 22708"/>
                <a:gd name="connsiteY0" fmla="*/ 8378 h 15139"/>
                <a:gd name="connsiteX1" fmla="*/ 21800 w 22708"/>
                <a:gd name="connsiteY1" fmla="*/ 5956 h 15139"/>
                <a:gd name="connsiteX2" fmla="*/ 7948 w 22708"/>
                <a:gd name="connsiteY2" fmla="*/ 13450 h 15139"/>
                <a:gd name="connsiteX3" fmla="*/ 5677 w 22708"/>
                <a:gd name="connsiteY3" fmla="*/ 10271 h 15139"/>
                <a:gd name="connsiteX4" fmla="*/ 5828 w 22708"/>
                <a:gd name="connsiteY4" fmla="*/ 9589 h 15139"/>
                <a:gd name="connsiteX5" fmla="*/ 6812 w 22708"/>
                <a:gd name="connsiteY5" fmla="*/ 8530 h 15139"/>
                <a:gd name="connsiteX6" fmla="*/ 7570 w 22708"/>
                <a:gd name="connsiteY6" fmla="*/ 837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7570" y="8378"/>
                  </a:moveTo>
                  <a:cubicBezTo>
                    <a:pt x="11279" y="3307"/>
                    <a:pt x="16956" y="7167"/>
                    <a:pt x="21800" y="5956"/>
                  </a:cubicBezTo>
                  <a:cubicBezTo>
                    <a:pt x="17183" y="8530"/>
                    <a:pt x="12792" y="11330"/>
                    <a:pt x="7948" y="13450"/>
                  </a:cubicBezTo>
                  <a:cubicBezTo>
                    <a:pt x="6056" y="14283"/>
                    <a:pt x="5980" y="11709"/>
                    <a:pt x="5677" y="10271"/>
                  </a:cubicBezTo>
                  <a:cubicBezTo>
                    <a:pt x="5677" y="10271"/>
                    <a:pt x="5828" y="9589"/>
                    <a:pt x="5828" y="9589"/>
                  </a:cubicBezTo>
                  <a:cubicBezTo>
                    <a:pt x="6056" y="9135"/>
                    <a:pt x="6434" y="8833"/>
                    <a:pt x="6812" y="8530"/>
                  </a:cubicBezTo>
                  <a:cubicBezTo>
                    <a:pt x="6888" y="8530"/>
                    <a:pt x="7570" y="8378"/>
                    <a:pt x="7570" y="8378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2" name="任意多边形: 形状 1561"/>
            <p:cNvSpPr/>
            <p:nvPr/>
          </p:nvSpPr>
          <p:spPr>
            <a:xfrm>
              <a:off x="6254986" y="3211076"/>
              <a:ext cx="15139" cy="15139"/>
            </a:xfrm>
            <a:custGeom>
              <a:avLst/>
              <a:gdLst>
                <a:gd name="connsiteX0" fmla="*/ 9310 w 15139"/>
                <a:gd name="connsiteY0" fmla="*/ 10719 h 15139"/>
                <a:gd name="connsiteX1" fmla="*/ 5677 w 15139"/>
                <a:gd name="connsiteY1" fmla="*/ 10492 h 15139"/>
                <a:gd name="connsiteX2" fmla="*/ 9689 w 15139"/>
                <a:gd name="connsiteY2" fmla="*/ 5874 h 15139"/>
                <a:gd name="connsiteX3" fmla="*/ 9310 w 15139"/>
                <a:gd name="connsiteY3" fmla="*/ 10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0719"/>
                  </a:moveTo>
                  <a:cubicBezTo>
                    <a:pt x="8099" y="10643"/>
                    <a:pt x="6888" y="10568"/>
                    <a:pt x="5677" y="10492"/>
                  </a:cubicBezTo>
                  <a:cubicBezTo>
                    <a:pt x="5677" y="7767"/>
                    <a:pt x="6661" y="4891"/>
                    <a:pt x="9689" y="5874"/>
                  </a:cubicBezTo>
                  <a:cubicBezTo>
                    <a:pt x="12263" y="6631"/>
                    <a:pt x="11430" y="9205"/>
                    <a:pt x="9310" y="1071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3" name="任意多边形: 形状 1562"/>
            <p:cNvSpPr/>
            <p:nvPr/>
          </p:nvSpPr>
          <p:spPr>
            <a:xfrm>
              <a:off x="6241433" y="3235756"/>
              <a:ext cx="15139" cy="15139"/>
            </a:xfrm>
            <a:custGeom>
              <a:avLst/>
              <a:gdLst>
                <a:gd name="connsiteX0" fmla="*/ 7649 w 15139"/>
                <a:gd name="connsiteY0" fmla="*/ 10716 h 15139"/>
                <a:gd name="connsiteX1" fmla="*/ 7346 w 15139"/>
                <a:gd name="connsiteY1" fmla="*/ 5871 h 15139"/>
                <a:gd name="connsiteX2" fmla="*/ 9541 w 15139"/>
                <a:gd name="connsiteY2" fmla="*/ 8824 h 15139"/>
                <a:gd name="connsiteX3" fmla="*/ 9541 w 15139"/>
                <a:gd name="connsiteY3" fmla="*/ 8824 h 15139"/>
                <a:gd name="connsiteX4" fmla="*/ 7649 w 15139"/>
                <a:gd name="connsiteY4" fmla="*/ 10716 h 15139"/>
                <a:gd name="connsiteX5" fmla="*/ 7649 w 15139"/>
                <a:gd name="connsiteY5" fmla="*/ 10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9" y="10716"/>
                  </a:moveTo>
                  <a:cubicBezTo>
                    <a:pt x="5605" y="9202"/>
                    <a:pt x="4621" y="7082"/>
                    <a:pt x="7346" y="5871"/>
                  </a:cubicBezTo>
                  <a:cubicBezTo>
                    <a:pt x="9314" y="4963"/>
                    <a:pt x="9238" y="7461"/>
                    <a:pt x="9541" y="8824"/>
                  </a:cubicBezTo>
                  <a:lnTo>
                    <a:pt x="9541" y="8824"/>
                  </a:lnTo>
                  <a:cubicBezTo>
                    <a:pt x="8935" y="9429"/>
                    <a:pt x="8178" y="10034"/>
                    <a:pt x="7649" y="10716"/>
                  </a:cubicBezTo>
                  <a:lnTo>
                    <a:pt x="7649" y="10716"/>
                  </a:ln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4" name="任意多边形: 形状 1563"/>
            <p:cNvSpPr/>
            <p:nvPr/>
          </p:nvSpPr>
          <p:spPr>
            <a:xfrm>
              <a:off x="6230688" y="3191958"/>
              <a:ext cx="15139" cy="15139"/>
            </a:xfrm>
            <a:custGeom>
              <a:avLst/>
              <a:gdLst>
                <a:gd name="connsiteX0" fmla="*/ 12187 w 15139"/>
                <a:gd name="connsiteY0" fmla="*/ 8945 h 15139"/>
                <a:gd name="connsiteX1" fmla="*/ 8554 w 15139"/>
                <a:gd name="connsiteY1" fmla="*/ 12503 h 15139"/>
                <a:gd name="connsiteX2" fmla="*/ 5829 w 15139"/>
                <a:gd name="connsiteY2" fmla="*/ 10157 h 15139"/>
                <a:gd name="connsiteX3" fmla="*/ 7343 w 15139"/>
                <a:gd name="connsiteY3" fmla="*/ 5691 h 15139"/>
                <a:gd name="connsiteX4" fmla="*/ 12187 w 15139"/>
                <a:gd name="connsiteY4" fmla="*/ 89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187" y="8945"/>
                  </a:moveTo>
                  <a:cubicBezTo>
                    <a:pt x="11808" y="11141"/>
                    <a:pt x="10522" y="12276"/>
                    <a:pt x="8554" y="12503"/>
                  </a:cubicBezTo>
                  <a:cubicBezTo>
                    <a:pt x="6888" y="12655"/>
                    <a:pt x="5148" y="12125"/>
                    <a:pt x="5829" y="10157"/>
                  </a:cubicBezTo>
                  <a:cubicBezTo>
                    <a:pt x="6359" y="8643"/>
                    <a:pt x="5072" y="5842"/>
                    <a:pt x="7343" y="5691"/>
                  </a:cubicBezTo>
                  <a:cubicBezTo>
                    <a:pt x="9159" y="5539"/>
                    <a:pt x="11354" y="6675"/>
                    <a:pt x="12187" y="8945"/>
                  </a:cubicBezTo>
                  <a:close/>
                </a:path>
              </a:pathLst>
            </a:custGeom>
            <a:solidFill>
              <a:srgbClr val="EC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5" name="任意多边形: 形状 1564"/>
            <p:cNvSpPr/>
            <p:nvPr/>
          </p:nvSpPr>
          <p:spPr>
            <a:xfrm>
              <a:off x="6228190" y="3180011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7570 w 7569"/>
                <a:gd name="connsiteY2" fmla="*/ 9462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342" y="6434"/>
                    <a:pt x="7570" y="7872"/>
                    <a:pt x="7570" y="9462"/>
                  </a:cubicBezTo>
                  <a:lnTo>
                    <a:pt x="7570" y="9462"/>
                  </a:lnTo>
                  <a:cubicBezTo>
                    <a:pt x="5904" y="8705"/>
                    <a:pt x="5677" y="726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6" name="任意多边形: 形状 1565"/>
            <p:cNvSpPr/>
            <p:nvPr/>
          </p:nvSpPr>
          <p:spPr>
            <a:xfrm>
              <a:off x="6231975" y="31856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8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7" name="任意多边形: 形状 1566"/>
            <p:cNvSpPr/>
            <p:nvPr/>
          </p:nvSpPr>
          <p:spPr>
            <a:xfrm>
              <a:off x="6230083" y="318379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5677 h 7569"/>
                <a:gd name="connsiteX3" fmla="*/ 7570 w 7569"/>
                <a:gd name="connsiteY3" fmla="*/ 7570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lnTo>
                    <a:pt x="5677" y="5677"/>
                  </a:lnTo>
                  <a:cubicBezTo>
                    <a:pt x="6661" y="5980"/>
                    <a:pt x="7342" y="6585"/>
                    <a:pt x="7570" y="7570"/>
                  </a:cubicBezTo>
                  <a:lnTo>
                    <a:pt x="7570" y="757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8" name="任意多边形: 形状 1567"/>
            <p:cNvSpPr/>
            <p:nvPr/>
          </p:nvSpPr>
          <p:spPr>
            <a:xfrm>
              <a:off x="6186763" y="3190177"/>
              <a:ext cx="22709" cy="15139"/>
            </a:xfrm>
            <a:custGeom>
              <a:avLst/>
              <a:gdLst>
                <a:gd name="connsiteX0" fmla="*/ 7213 w 22708"/>
                <a:gd name="connsiteY0" fmla="*/ 14511 h 15139"/>
                <a:gd name="connsiteX1" fmla="*/ 9105 w 22708"/>
                <a:gd name="connsiteY1" fmla="*/ 6941 h 15139"/>
                <a:gd name="connsiteX2" fmla="*/ 17962 w 22708"/>
                <a:gd name="connsiteY2" fmla="*/ 5730 h 15139"/>
                <a:gd name="connsiteX3" fmla="*/ 7213 w 22708"/>
                <a:gd name="connsiteY3" fmla="*/ 145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213" y="14511"/>
                  </a:moveTo>
                  <a:cubicBezTo>
                    <a:pt x="2822" y="10726"/>
                    <a:pt x="9257" y="9666"/>
                    <a:pt x="9105" y="6941"/>
                  </a:cubicBezTo>
                  <a:cubicBezTo>
                    <a:pt x="12360" y="9969"/>
                    <a:pt x="14480" y="5125"/>
                    <a:pt x="17962" y="5730"/>
                  </a:cubicBezTo>
                  <a:cubicBezTo>
                    <a:pt x="17205" y="12391"/>
                    <a:pt x="13723" y="15192"/>
                    <a:pt x="7213" y="1451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9" name="任意多边形: 形状 1568"/>
            <p:cNvSpPr/>
            <p:nvPr/>
          </p:nvSpPr>
          <p:spPr>
            <a:xfrm>
              <a:off x="6184438" y="320272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9386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359" y="5980"/>
                    <a:pt x="7873" y="5753"/>
                    <a:pt x="9386" y="5677"/>
                  </a:cubicBezTo>
                  <a:cubicBezTo>
                    <a:pt x="8629" y="7191"/>
                    <a:pt x="8402" y="9765"/>
                    <a:pt x="5677" y="76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0" name="任意多边形: 形状 1569"/>
            <p:cNvSpPr/>
            <p:nvPr/>
          </p:nvSpPr>
          <p:spPr>
            <a:xfrm>
              <a:off x="6252952" y="3219931"/>
              <a:ext cx="15139" cy="15139"/>
            </a:xfrm>
            <a:custGeom>
              <a:avLst/>
              <a:gdLst>
                <a:gd name="connsiteX0" fmla="*/ 15206 w 15139"/>
                <a:gd name="connsiteY0" fmla="*/ 11326 h 15139"/>
                <a:gd name="connsiteX1" fmla="*/ 11572 w 15139"/>
                <a:gd name="connsiteY1" fmla="*/ 12159 h 15139"/>
                <a:gd name="connsiteX2" fmla="*/ 6047 w 15139"/>
                <a:gd name="connsiteY2" fmla="*/ 11175 h 15139"/>
                <a:gd name="connsiteX3" fmla="*/ 6047 w 15139"/>
                <a:gd name="connsiteY3" fmla="*/ 7541 h 15139"/>
                <a:gd name="connsiteX4" fmla="*/ 11572 w 15139"/>
                <a:gd name="connsiteY4" fmla="*/ 6709 h 15139"/>
                <a:gd name="connsiteX5" fmla="*/ 13313 w 15139"/>
                <a:gd name="connsiteY5" fmla="*/ 7466 h 15139"/>
                <a:gd name="connsiteX6" fmla="*/ 15206 w 15139"/>
                <a:gd name="connsiteY6" fmla="*/ 113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206" y="11326"/>
                  </a:moveTo>
                  <a:cubicBezTo>
                    <a:pt x="13995" y="11629"/>
                    <a:pt x="12707" y="11705"/>
                    <a:pt x="11572" y="12159"/>
                  </a:cubicBezTo>
                  <a:cubicBezTo>
                    <a:pt x="9453" y="13067"/>
                    <a:pt x="7258" y="13976"/>
                    <a:pt x="6047" y="11175"/>
                  </a:cubicBezTo>
                  <a:cubicBezTo>
                    <a:pt x="5593" y="10115"/>
                    <a:pt x="5517" y="8525"/>
                    <a:pt x="6047" y="7541"/>
                  </a:cubicBezTo>
                  <a:cubicBezTo>
                    <a:pt x="7333" y="4816"/>
                    <a:pt x="9528" y="5573"/>
                    <a:pt x="11572" y="6709"/>
                  </a:cubicBezTo>
                  <a:cubicBezTo>
                    <a:pt x="12102" y="7011"/>
                    <a:pt x="12707" y="7239"/>
                    <a:pt x="13313" y="7466"/>
                  </a:cubicBezTo>
                  <a:cubicBezTo>
                    <a:pt x="14676" y="8450"/>
                    <a:pt x="17325" y="8677"/>
                    <a:pt x="15206" y="11326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1" name="任意多边形: 形状 1570"/>
            <p:cNvSpPr/>
            <p:nvPr/>
          </p:nvSpPr>
          <p:spPr>
            <a:xfrm>
              <a:off x="5834570" y="2847179"/>
              <a:ext cx="45417" cy="45417"/>
            </a:xfrm>
            <a:custGeom>
              <a:avLst/>
              <a:gdLst>
                <a:gd name="connsiteX0" fmla="*/ 17263 w 45417"/>
                <a:gd name="connsiteY0" fmla="*/ 41860 h 45417"/>
                <a:gd name="connsiteX1" fmla="*/ 9466 w 45417"/>
                <a:gd name="connsiteY1" fmla="*/ 32473 h 45417"/>
                <a:gd name="connsiteX2" fmla="*/ 8709 w 45417"/>
                <a:gd name="connsiteY2" fmla="*/ 20513 h 45417"/>
                <a:gd name="connsiteX3" fmla="*/ 9618 w 45417"/>
                <a:gd name="connsiteY3" fmla="*/ 19529 h 45417"/>
                <a:gd name="connsiteX4" fmla="*/ 8709 w 45417"/>
                <a:gd name="connsiteY4" fmla="*/ 20513 h 45417"/>
                <a:gd name="connsiteX5" fmla="*/ 7650 w 45417"/>
                <a:gd name="connsiteY5" fmla="*/ 28613 h 45417"/>
                <a:gd name="connsiteX6" fmla="*/ 5833 w 45417"/>
                <a:gd name="connsiteY6" fmla="*/ 15290 h 45417"/>
                <a:gd name="connsiteX7" fmla="*/ 24757 w 45417"/>
                <a:gd name="connsiteY7" fmla="*/ 5677 h 45417"/>
                <a:gd name="connsiteX8" fmla="*/ 28693 w 45417"/>
                <a:gd name="connsiteY8" fmla="*/ 5677 h 45417"/>
                <a:gd name="connsiteX9" fmla="*/ 34294 w 45417"/>
                <a:gd name="connsiteY9" fmla="*/ 5677 h 45417"/>
                <a:gd name="connsiteX10" fmla="*/ 28390 w 45417"/>
                <a:gd name="connsiteY10" fmla="*/ 13171 h 45417"/>
                <a:gd name="connsiteX11" fmla="*/ 19079 w 45417"/>
                <a:gd name="connsiteY11" fmla="*/ 19756 h 45417"/>
                <a:gd name="connsiteX12" fmla="*/ 18474 w 45417"/>
                <a:gd name="connsiteY12" fmla="*/ 19302 h 45417"/>
                <a:gd name="connsiteX13" fmla="*/ 18323 w 45417"/>
                <a:gd name="connsiteY13" fmla="*/ 20135 h 45417"/>
                <a:gd name="connsiteX14" fmla="*/ 18928 w 45417"/>
                <a:gd name="connsiteY14" fmla="*/ 20816 h 45417"/>
                <a:gd name="connsiteX15" fmla="*/ 24151 w 45417"/>
                <a:gd name="connsiteY15" fmla="*/ 34668 h 45417"/>
                <a:gd name="connsiteX16" fmla="*/ 35733 w 45417"/>
                <a:gd name="connsiteY16" fmla="*/ 22633 h 45417"/>
                <a:gd name="connsiteX17" fmla="*/ 29980 w 45417"/>
                <a:gd name="connsiteY17" fmla="*/ 15442 h 45417"/>
                <a:gd name="connsiteX18" fmla="*/ 38457 w 45417"/>
                <a:gd name="connsiteY18" fmla="*/ 11279 h 45417"/>
                <a:gd name="connsiteX19" fmla="*/ 42242 w 45417"/>
                <a:gd name="connsiteY19" fmla="*/ 26569 h 45417"/>
                <a:gd name="connsiteX20" fmla="*/ 42015 w 45417"/>
                <a:gd name="connsiteY20" fmla="*/ 26872 h 45417"/>
                <a:gd name="connsiteX21" fmla="*/ 40426 w 45417"/>
                <a:gd name="connsiteY21" fmla="*/ 32625 h 45417"/>
                <a:gd name="connsiteX22" fmla="*/ 38836 w 45417"/>
                <a:gd name="connsiteY22" fmla="*/ 34895 h 45417"/>
                <a:gd name="connsiteX23" fmla="*/ 17263 w 45417"/>
                <a:gd name="connsiteY23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45417">
                  <a:moveTo>
                    <a:pt x="17263" y="41860"/>
                  </a:moveTo>
                  <a:cubicBezTo>
                    <a:pt x="16960" y="36864"/>
                    <a:pt x="10147" y="37242"/>
                    <a:pt x="9466" y="32473"/>
                  </a:cubicBezTo>
                  <a:cubicBezTo>
                    <a:pt x="9693" y="28461"/>
                    <a:pt x="7877" y="24525"/>
                    <a:pt x="8709" y="20513"/>
                  </a:cubicBezTo>
                  <a:cubicBezTo>
                    <a:pt x="8785" y="19983"/>
                    <a:pt x="9088" y="19681"/>
                    <a:pt x="9618" y="19529"/>
                  </a:cubicBezTo>
                  <a:cubicBezTo>
                    <a:pt x="9012" y="19454"/>
                    <a:pt x="8709" y="19756"/>
                    <a:pt x="8709" y="20513"/>
                  </a:cubicBezTo>
                  <a:cubicBezTo>
                    <a:pt x="8028" y="23163"/>
                    <a:pt x="9542" y="26115"/>
                    <a:pt x="7650" y="28613"/>
                  </a:cubicBezTo>
                  <a:cubicBezTo>
                    <a:pt x="4092" y="24601"/>
                    <a:pt x="6590" y="19681"/>
                    <a:pt x="5833" y="15290"/>
                  </a:cubicBezTo>
                  <a:cubicBezTo>
                    <a:pt x="9996" y="7797"/>
                    <a:pt x="17187" y="6358"/>
                    <a:pt x="24757" y="5677"/>
                  </a:cubicBezTo>
                  <a:cubicBezTo>
                    <a:pt x="26044" y="5753"/>
                    <a:pt x="27406" y="5753"/>
                    <a:pt x="28693" y="5677"/>
                  </a:cubicBezTo>
                  <a:cubicBezTo>
                    <a:pt x="30585" y="5677"/>
                    <a:pt x="32402" y="5677"/>
                    <a:pt x="34294" y="5677"/>
                  </a:cubicBezTo>
                  <a:cubicBezTo>
                    <a:pt x="35657" y="10824"/>
                    <a:pt x="29374" y="9916"/>
                    <a:pt x="28390" y="13171"/>
                  </a:cubicBezTo>
                  <a:cubicBezTo>
                    <a:pt x="26195" y="16729"/>
                    <a:pt x="23546" y="19681"/>
                    <a:pt x="19079" y="19756"/>
                  </a:cubicBezTo>
                  <a:cubicBezTo>
                    <a:pt x="18095" y="19075"/>
                    <a:pt x="19685" y="18848"/>
                    <a:pt x="18474" y="19302"/>
                  </a:cubicBezTo>
                  <a:cubicBezTo>
                    <a:pt x="18247" y="19378"/>
                    <a:pt x="18171" y="19681"/>
                    <a:pt x="18323" y="20135"/>
                  </a:cubicBezTo>
                  <a:cubicBezTo>
                    <a:pt x="18398" y="20589"/>
                    <a:pt x="18625" y="20816"/>
                    <a:pt x="18928" y="20816"/>
                  </a:cubicBezTo>
                  <a:cubicBezTo>
                    <a:pt x="25665" y="30051"/>
                    <a:pt x="25665" y="30051"/>
                    <a:pt x="24151" y="34668"/>
                  </a:cubicBezTo>
                  <a:cubicBezTo>
                    <a:pt x="31191" y="33230"/>
                    <a:pt x="28239" y="23087"/>
                    <a:pt x="35733" y="22633"/>
                  </a:cubicBezTo>
                  <a:cubicBezTo>
                    <a:pt x="34143" y="19378"/>
                    <a:pt x="31418" y="17940"/>
                    <a:pt x="29980" y="15442"/>
                  </a:cubicBezTo>
                  <a:cubicBezTo>
                    <a:pt x="29677" y="7645"/>
                    <a:pt x="34673" y="10749"/>
                    <a:pt x="38457" y="11279"/>
                  </a:cubicBezTo>
                  <a:cubicBezTo>
                    <a:pt x="46103" y="14760"/>
                    <a:pt x="40729" y="21497"/>
                    <a:pt x="42242" y="26569"/>
                  </a:cubicBezTo>
                  <a:lnTo>
                    <a:pt x="42015" y="26872"/>
                  </a:lnTo>
                  <a:cubicBezTo>
                    <a:pt x="40653" y="28537"/>
                    <a:pt x="40199" y="30505"/>
                    <a:pt x="40426" y="32625"/>
                  </a:cubicBezTo>
                  <a:cubicBezTo>
                    <a:pt x="39896" y="33381"/>
                    <a:pt x="39290" y="34138"/>
                    <a:pt x="38836" y="34895"/>
                  </a:cubicBezTo>
                  <a:cubicBezTo>
                    <a:pt x="33234" y="42692"/>
                    <a:pt x="26044" y="44584"/>
                    <a:pt x="17263" y="4186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2" name="任意多边形: 形状 1571"/>
            <p:cNvSpPr/>
            <p:nvPr/>
          </p:nvSpPr>
          <p:spPr>
            <a:xfrm>
              <a:off x="5854924" y="2847179"/>
              <a:ext cx="22709" cy="15139"/>
            </a:xfrm>
            <a:custGeom>
              <a:avLst/>
              <a:gdLst>
                <a:gd name="connsiteX0" fmla="*/ 17952 w 22708"/>
                <a:gd name="connsiteY0" fmla="*/ 11354 h 15139"/>
                <a:gd name="connsiteX1" fmla="*/ 14167 w 22708"/>
                <a:gd name="connsiteY1" fmla="*/ 12641 h 15139"/>
                <a:gd name="connsiteX2" fmla="*/ 10079 w 22708"/>
                <a:gd name="connsiteY2" fmla="*/ 15290 h 15139"/>
                <a:gd name="connsiteX3" fmla="*/ 8036 w 22708"/>
                <a:gd name="connsiteY3" fmla="*/ 15896 h 15139"/>
                <a:gd name="connsiteX4" fmla="*/ 5765 w 22708"/>
                <a:gd name="connsiteY4" fmla="*/ 13549 h 15139"/>
                <a:gd name="connsiteX5" fmla="*/ 6295 w 22708"/>
                <a:gd name="connsiteY5" fmla="*/ 11506 h 15139"/>
                <a:gd name="connsiteX6" fmla="*/ 13864 w 22708"/>
                <a:gd name="connsiteY6" fmla="*/ 5677 h 15139"/>
                <a:gd name="connsiteX7" fmla="*/ 17952 w 22708"/>
                <a:gd name="connsiteY7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952" y="11354"/>
                  </a:moveTo>
                  <a:cubicBezTo>
                    <a:pt x="17044" y="12868"/>
                    <a:pt x="15908" y="13549"/>
                    <a:pt x="14167" y="12641"/>
                  </a:cubicBezTo>
                  <a:cubicBezTo>
                    <a:pt x="11215" y="11051"/>
                    <a:pt x="10307" y="12717"/>
                    <a:pt x="10079" y="15290"/>
                  </a:cubicBezTo>
                  <a:cubicBezTo>
                    <a:pt x="9474" y="15820"/>
                    <a:pt x="8793" y="15972"/>
                    <a:pt x="8036" y="15896"/>
                  </a:cubicBezTo>
                  <a:cubicBezTo>
                    <a:pt x="6976" y="15442"/>
                    <a:pt x="6219" y="14685"/>
                    <a:pt x="5765" y="13549"/>
                  </a:cubicBezTo>
                  <a:cubicBezTo>
                    <a:pt x="5538" y="12793"/>
                    <a:pt x="5765" y="12111"/>
                    <a:pt x="6295" y="11506"/>
                  </a:cubicBezTo>
                  <a:cubicBezTo>
                    <a:pt x="9020" y="9840"/>
                    <a:pt x="12653" y="9386"/>
                    <a:pt x="13864" y="5677"/>
                  </a:cubicBezTo>
                  <a:cubicBezTo>
                    <a:pt x="17498" y="5980"/>
                    <a:pt x="17498" y="8780"/>
                    <a:pt x="17952" y="1135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3" name="任意多边形: 形状 1572"/>
            <p:cNvSpPr/>
            <p:nvPr/>
          </p:nvSpPr>
          <p:spPr>
            <a:xfrm>
              <a:off x="5853649" y="2845731"/>
              <a:ext cx="15139" cy="7570"/>
            </a:xfrm>
            <a:custGeom>
              <a:avLst/>
              <a:gdLst>
                <a:gd name="connsiteX0" fmla="*/ 9613 w 15139"/>
                <a:gd name="connsiteY0" fmla="*/ 7125 h 7569"/>
                <a:gd name="connsiteX1" fmla="*/ 5677 w 15139"/>
                <a:gd name="connsiteY1" fmla="*/ 7125 h 7569"/>
                <a:gd name="connsiteX2" fmla="*/ 9613 w 15139"/>
                <a:gd name="connsiteY2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13" y="7125"/>
                  </a:moveTo>
                  <a:cubicBezTo>
                    <a:pt x="8327" y="9320"/>
                    <a:pt x="7040" y="9396"/>
                    <a:pt x="5677" y="7125"/>
                  </a:cubicBezTo>
                  <a:cubicBezTo>
                    <a:pt x="6964" y="5157"/>
                    <a:pt x="8251" y="5233"/>
                    <a:pt x="9613" y="712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4" name="任意多边形: 形状 1573"/>
            <p:cNvSpPr/>
            <p:nvPr/>
          </p:nvSpPr>
          <p:spPr>
            <a:xfrm>
              <a:off x="5867300" y="2868374"/>
              <a:ext cx="7570" cy="15139"/>
            </a:xfrm>
            <a:custGeom>
              <a:avLst/>
              <a:gdLst>
                <a:gd name="connsiteX0" fmla="*/ 7469 w 7569"/>
                <a:gd name="connsiteY0" fmla="*/ 11430 h 15139"/>
                <a:gd name="connsiteX1" fmla="*/ 9058 w 7569"/>
                <a:gd name="connsiteY1" fmla="*/ 5677 h 15139"/>
                <a:gd name="connsiteX2" fmla="*/ 9361 w 7569"/>
                <a:gd name="connsiteY2" fmla="*/ 9538 h 15139"/>
                <a:gd name="connsiteX3" fmla="*/ 7469 w 756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69" y="11430"/>
                  </a:moveTo>
                  <a:cubicBezTo>
                    <a:pt x="3608" y="8251"/>
                    <a:pt x="6863" y="7115"/>
                    <a:pt x="9058" y="5677"/>
                  </a:cubicBezTo>
                  <a:cubicBezTo>
                    <a:pt x="9134" y="6964"/>
                    <a:pt x="9285" y="8251"/>
                    <a:pt x="9361" y="9538"/>
                  </a:cubicBezTo>
                  <a:cubicBezTo>
                    <a:pt x="8755" y="10143"/>
                    <a:pt x="8074" y="10824"/>
                    <a:pt x="7469" y="1143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5" name="任意多边形: 形状 1574"/>
            <p:cNvSpPr/>
            <p:nvPr/>
          </p:nvSpPr>
          <p:spPr>
            <a:xfrm>
              <a:off x="5827156" y="2873975"/>
              <a:ext cx="15139" cy="15139"/>
            </a:xfrm>
            <a:custGeom>
              <a:avLst/>
              <a:gdLst>
                <a:gd name="connsiteX0" fmla="*/ 7570 w 15139"/>
                <a:gd name="connsiteY0" fmla="*/ 11127 h 15139"/>
                <a:gd name="connsiteX1" fmla="*/ 5677 w 15139"/>
                <a:gd name="connsiteY1" fmla="*/ 9311 h 15139"/>
                <a:gd name="connsiteX2" fmla="*/ 9311 w 15139"/>
                <a:gd name="connsiteY2" fmla="*/ 5677 h 15139"/>
                <a:gd name="connsiteX3" fmla="*/ 9311 w 15139"/>
                <a:gd name="connsiteY3" fmla="*/ 5677 h 15139"/>
                <a:gd name="connsiteX4" fmla="*/ 11279 w 15139"/>
                <a:gd name="connsiteY4" fmla="*/ 7494 h 15139"/>
                <a:gd name="connsiteX5" fmla="*/ 7570 w 15139"/>
                <a:gd name="connsiteY5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11127"/>
                  </a:moveTo>
                  <a:cubicBezTo>
                    <a:pt x="6964" y="10522"/>
                    <a:pt x="6359" y="9916"/>
                    <a:pt x="5677" y="9311"/>
                  </a:cubicBezTo>
                  <a:cubicBezTo>
                    <a:pt x="6207" y="7418"/>
                    <a:pt x="7570" y="6358"/>
                    <a:pt x="9311" y="5677"/>
                  </a:cubicBezTo>
                  <a:lnTo>
                    <a:pt x="9311" y="5677"/>
                  </a:lnTo>
                  <a:cubicBezTo>
                    <a:pt x="9992" y="6283"/>
                    <a:pt x="10598" y="6964"/>
                    <a:pt x="11279" y="7494"/>
                  </a:cubicBezTo>
                  <a:cubicBezTo>
                    <a:pt x="11582" y="10219"/>
                    <a:pt x="10143" y="11279"/>
                    <a:pt x="7570" y="1112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6" name="任意多边形: 形状 1575"/>
            <p:cNvSpPr/>
            <p:nvPr/>
          </p:nvSpPr>
          <p:spPr>
            <a:xfrm>
              <a:off x="5836504" y="2860577"/>
              <a:ext cx="15139" cy="22709"/>
            </a:xfrm>
            <a:custGeom>
              <a:avLst/>
              <a:gdLst>
                <a:gd name="connsiteX0" fmla="*/ 7684 w 15139"/>
                <a:gd name="connsiteY0" fmla="*/ 5677 h 22708"/>
                <a:gd name="connsiteX1" fmla="*/ 10106 w 15139"/>
                <a:gd name="connsiteY1" fmla="*/ 15972 h 22708"/>
                <a:gd name="connsiteX2" fmla="*/ 7533 w 15139"/>
                <a:gd name="connsiteY2" fmla="*/ 19075 h 22708"/>
                <a:gd name="connsiteX3" fmla="*/ 5716 w 15139"/>
                <a:gd name="connsiteY3" fmla="*/ 15215 h 22708"/>
                <a:gd name="connsiteX4" fmla="*/ 7684 w 15139"/>
                <a:gd name="connsiteY4" fmla="*/ 5677 h 22708"/>
                <a:gd name="connsiteX5" fmla="*/ 7684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7684" y="5677"/>
                  </a:moveTo>
                  <a:cubicBezTo>
                    <a:pt x="7987" y="9235"/>
                    <a:pt x="6851" y="12793"/>
                    <a:pt x="10106" y="15972"/>
                  </a:cubicBezTo>
                  <a:cubicBezTo>
                    <a:pt x="12226" y="18091"/>
                    <a:pt x="9198" y="18621"/>
                    <a:pt x="7533" y="19075"/>
                  </a:cubicBezTo>
                  <a:cubicBezTo>
                    <a:pt x="5867" y="18243"/>
                    <a:pt x="5716" y="16804"/>
                    <a:pt x="5716" y="15215"/>
                  </a:cubicBezTo>
                  <a:cubicBezTo>
                    <a:pt x="6397" y="12111"/>
                    <a:pt x="4278" y="8327"/>
                    <a:pt x="7684" y="5677"/>
                  </a:cubicBezTo>
                  <a:lnTo>
                    <a:pt x="7684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7" name="任意多边形: 形状 1576"/>
            <p:cNvSpPr/>
            <p:nvPr/>
          </p:nvSpPr>
          <p:spPr>
            <a:xfrm>
              <a:off x="5830790" y="2873975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964" y="6888"/>
                    <a:pt x="6358" y="6283"/>
                    <a:pt x="5677" y="5677"/>
                  </a:cubicBezTo>
                  <a:cubicBezTo>
                    <a:pt x="6737" y="5904"/>
                    <a:pt x="7342" y="6510"/>
                    <a:pt x="7645" y="749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8" name="任意多边形: 形状 1577"/>
            <p:cNvSpPr/>
            <p:nvPr/>
          </p:nvSpPr>
          <p:spPr>
            <a:xfrm>
              <a:off x="6213963" y="3720869"/>
              <a:ext cx="37848" cy="30278"/>
            </a:xfrm>
            <a:custGeom>
              <a:avLst/>
              <a:gdLst>
                <a:gd name="connsiteX0" fmla="*/ 25657 w 37847"/>
                <a:gd name="connsiteY0" fmla="*/ 27463 h 30278"/>
                <a:gd name="connsiteX1" fmla="*/ 21797 w 37847"/>
                <a:gd name="connsiteY1" fmla="*/ 27539 h 30278"/>
                <a:gd name="connsiteX2" fmla="*/ 15968 w 37847"/>
                <a:gd name="connsiteY2" fmla="*/ 22543 h 30278"/>
                <a:gd name="connsiteX3" fmla="*/ 6582 w 37847"/>
                <a:gd name="connsiteY3" fmla="*/ 21861 h 30278"/>
                <a:gd name="connsiteX4" fmla="*/ 6582 w 37847"/>
                <a:gd name="connsiteY4" fmla="*/ 21861 h 30278"/>
                <a:gd name="connsiteX5" fmla="*/ 12637 w 37847"/>
                <a:gd name="connsiteY5" fmla="*/ 12324 h 30278"/>
                <a:gd name="connsiteX6" fmla="*/ 18996 w 37847"/>
                <a:gd name="connsiteY6" fmla="*/ 7555 h 30278"/>
                <a:gd name="connsiteX7" fmla="*/ 26490 w 37847"/>
                <a:gd name="connsiteY7" fmla="*/ 7328 h 30278"/>
                <a:gd name="connsiteX8" fmla="*/ 33227 w 37847"/>
                <a:gd name="connsiteY8" fmla="*/ 8388 h 30278"/>
                <a:gd name="connsiteX9" fmla="*/ 34967 w 37847"/>
                <a:gd name="connsiteY9" fmla="*/ 8388 h 30278"/>
                <a:gd name="connsiteX10" fmla="*/ 36936 w 37847"/>
                <a:gd name="connsiteY10" fmla="*/ 8539 h 30278"/>
                <a:gd name="connsiteX11" fmla="*/ 36481 w 37847"/>
                <a:gd name="connsiteY11" fmla="*/ 12929 h 30278"/>
                <a:gd name="connsiteX12" fmla="*/ 31258 w 37847"/>
                <a:gd name="connsiteY12" fmla="*/ 29431 h 30278"/>
                <a:gd name="connsiteX13" fmla="*/ 25657 w 37847"/>
                <a:gd name="connsiteY13" fmla="*/ 27463 h 30278"/>
                <a:gd name="connsiteX14" fmla="*/ 25657 w 37847"/>
                <a:gd name="connsiteY14" fmla="*/ 274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25657" y="27463"/>
                  </a:moveTo>
                  <a:cubicBezTo>
                    <a:pt x="24370" y="27463"/>
                    <a:pt x="23083" y="27539"/>
                    <a:pt x="21797" y="27539"/>
                  </a:cubicBezTo>
                  <a:cubicBezTo>
                    <a:pt x="19601" y="26403"/>
                    <a:pt x="12940" y="30491"/>
                    <a:pt x="15968" y="22543"/>
                  </a:cubicBezTo>
                  <a:cubicBezTo>
                    <a:pt x="16195" y="21937"/>
                    <a:pt x="9837" y="22391"/>
                    <a:pt x="6582" y="21861"/>
                  </a:cubicBezTo>
                  <a:lnTo>
                    <a:pt x="6582" y="21861"/>
                  </a:lnTo>
                  <a:cubicBezTo>
                    <a:pt x="4916" y="16336"/>
                    <a:pt x="4841" y="11718"/>
                    <a:pt x="12637" y="12324"/>
                  </a:cubicBezTo>
                  <a:cubicBezTo>
                    <a:pt x="16498" y="12627"/>
                    <a:pt x="16800" y="8993"/>
                    <a:pt x="18996" y="7555"/>
                  </a:cubicBezTo>
                  <a:cubicBezTo>
                    <a:pt x="21418" y="5662"/>
                    <a:pt x="23992" y="4603"/>
                    <a:pt x="26490" y="7328"/>
                  </a:cubicBezTo>
                  <a:cubicBezTo>
                    <a:pt x="28533" y="9523"/>
                    <a:pt x="30653" y="9901"/>
                    <a:pt x="33227" y="8388"/>
                  </a:cubicBezTo>
                  <a:cubicBezTo>
                    <a:pt x="33832" y="8312"/>
                    <a:pt x="34362" y="8312"/>
                    <a:pt x="34967" y="8388"/>
                  </a:cubicBezTo>
                  <a:cubicBezTo>
                    <a:pt x="35648" y="7933"/>
                    <a:pt x="36330" y="7933"/>
                    <a:pt x="36936" y="8539"/>
                  </a:cubicBezTo>
                  <a:cubicBezTo>
                    <a:pt x="36784" y="10053"/>
                    <a:pt x="37162" y="12551"/>
                    <a:pt x="36481" y="12929"/>
                  </a:cubicBezTo>
                  <a:cubicBezTo>
                    <a:pt x="29063" y="16714"/>
                    <a:pt x="31713" y="23527"/>
                    <a:pt x="31258" y="29431"/>
                  </a:cubicBezTo>
                  <a:cubicBezTo>
                    <a:pt x="29215" y="29279"/>
                    <a:pt x="26868" y="30036"/>
                    <a:pt x="25657" y="27463"/>
                  </a:cubicBezTo>
                  <a:lnTo>
                    <a:pt x="25657" y="27463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9" name="任意多边形: 形状 1578"/>
            <p:cNvSpPr/>
            <p:nvPr/>
          </p:nvSpPr>
          <p:spPr>
            <a:xfrm>
              <a:off x="6210940" y="3716093"/>
              <a:ext cx="22709" cy="30278"/>
            </a:xfrm>
            <a:custGeom>
              <a:avLst/>
              <a:gdLst>
                <a:gd name="connsiteX0" fmla="*/ 22928 w 22708"/>
                <a:gd name="connsiteY0" fmla="*/ 13315 h 30278"/>
                <a:gd name="connsiteX1" fmla="*/ 19143 w 22708"/>
                <a:gd name="connsiteY1" fmla="*/ 19825 h 30278"/>
                <a:gd name="connsiteX2" fmla="*/ 13163 w 22708"/>
                <a:gd name="connsiteY2" fmla="*/ 16797 h 30278"/>
                <a:gd name="connsiteX3" fmla="*/ 9605 w 22708"/>
                <a:gd name="connsiteY3" fmla="*/ 26638 h 30278"/>
                <a:gd name="connsiteX4" fmla="*/ 8621 w 22708"/>
                <a:gd name="connsiteY4" fmla="*/ 26638 h 30278"/>
                <a:gd name="connsiteX5" fmla="*/ 7637 w 22708"/>
                <a:gd name="connsiteY5" fmla="*/ 26638 h 30278"/>
                <a:gd name="connsiteX6" fmla="*/ 5745 w 22708"/>
                <a:gd name="connsiteY6" fmla="*/ 24745 h 30278"/>
                <a:gd name="connsiteX7" fmla="*/ 5896 w 22708"/>
                <a:gd name="connsiteY7" fmla="*/ 12861 h 30278"/>
                <a:gd name="connsiteX8" fmla="*/ 13314 w 22708"/>
                <a:gd name="connsiteY8" fmla="*/ 5746 h 30278"/>
                <a:gd name="connsiteX9" fmla="*/ 19597 w 22708"/>
                <a:gd name="connsiteY9" fmla="*/ 8017 h 30278"/>
                <a:gd name="connsiteX10" fmla="*/ 22928 w 22708"/>
                <a:gd name="connsiteY10" fmla="*/ 133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22928" y="13315"/>
                  </a:moveTo>
                  <a:cubicBezTo>
                    <a:pt x="21641" y="15511"/>
                    <a:pt x="20657" y="17933"/>
                    <a:pt x="19143" y="19825"/>
                  </a:cubicBezTo>
                  <a:cubicBezTo>
                    <a:pt x="15434" y="24367"/>
                    <a:pt x="14525" y="20658"/>
                    <a:pt x="13163" y="16797"/>
                  </a:cubicBezTo>
                  <a:cubicBezTo>
                    <a:pt x="11346" y="20355"/>
                    <a:pt x="10059" y="23307"/>
                    <a:pt x="9605" y="26638"/>
                  </a:cubicBezTo>
                  <a:lnTo>
                    <a:pt x="8621" y="26638"/>
                  </a:lnTo>
                  <a:lnTo>
                    <a:pt x="7637" y="26638"/>
                  </a:lnTo>
                  <a:cubicBezTo>
                    <a:pt x="7031" y="26032"/>
                    <a:pt x="6350" y="25351"/>
                    <a:pt x="5745" y="24745"/>
                  </a:cubicBezTo>
                  <a:cubicBezTo>
                    <a:pt x="5745" y="20809"/>
                    <a:pt x="5517" y="16797"/>
                    <a:pt x="5896" y="12861"/>
                  </a:cubicBezTo>
                  <a:cubicBezTo>
                    <a:pt x="6350" y="8622"/>
                    <a:pt x="8016" y="5140"/>
                    <a:pt x="13314" y="5746"/>
                  </a:cubicBezTo>
                  <a:cubicBezTo>
                    <a:pt x="14753" y="8471"/>
                    <a:pt x="17326" y="7638"/>
                    <a:pt x="19597" y="8017"/>
                  </a:cubicBezTo>
                  <a:cubicBezTo>
                    <a:pt x="22625" y="8471"/>
                    <a:pt x="25274" y="9455"/>
                    <a:pt x="22928" y="13315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0" name="任意多边形: 形状 1579"/>
            <p:cNvSpPr/>
            <p:nvPr/>
          </p:nvSpPr>
          <p:spPr>
            <a:xfrm>
              <a:off x="6217037" y="3713633"/>
              <a:ext cx="30278" cy="22709"/>
            </a:xfrm>
            <a:custGeom>
              <a:avLst/>
              <a:gdLst>
                <a:gd name="connsiteX0" fmla="*/ 16830 w 30278"/>
                <a:gd name="connsiteY0" fmla="*/ 15776 h 22708"/>
                <a:gd name="connsiteX1" fmla="*/ 6384 w 30278"/>
                <a:gd name="connsiteY1" fmla="*/ 14867 h 22708"/>
                <a:gd name="connsiteX2" fmla="*/ 7293 w 30278"/>
                <a:gd name="connsiteY2" fmla="*/ 8130 h 22708"/>
                <a:gd name="connsiteX3" fmla="*/ 12970 w 30278"/>
                <a:gd name="connsiteY3" fmla="*/ 6162 h 22708"/>
                <a:gd name="connsiteX4" fmla="*/ 12970 w 30278"/>
                <a:gd name="connsiteY4" fmla="*/ 6162 h 22708"/>
                <a:gd name="connsiteX5" fmla="*/ 28109 w 30278"/>
                <a:gd name="connsiteY5" fmla="*/ 12748 h 22708"/>
                <a:gd name="connsiteX6" fmla="*/ 30153 w 30278"/>
                <a:gd name="connsiteY6" fmla="*/ 15549 h 22708"/>
                <a:gd name="connsiteX7" fmla="*/ 21750 w 30278"/>
                <a:gd name="connsiteY7" fmla="*/ 15170 h 22708"/>
                <a:gd name="connsiteX8" fmla="*/ 16830 w 30278"/>
                <a:gd name="connsiteY8" fmla="*/ 157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6830" y="15776"/>
                  </a:moveTo>
                  <a:cubicBezTo>
                    <a:pt x="14256" y="8130"/>
                    <a:pt x="9791" y="13505"/>
                    <a:pt x="6384" y="14867"/>
                  </a:cubicBezTo>
                  <a:cubicBezTo>
                    <a:pt x="4568" y="11764"/>
                    <a:pt x="6763" y="10098"/>
                    <a:pt x="7293" y="8130"/>
                  </a:cubicBezTo>
                  <a:cubicBezTo>
                    <a:pt x="8579" y="5708"/>
                    <a:pt x="10850" y="6314"/>
                    <a:pt x="12970" y="6162"/>
                  </a:cubicBezTo>
                  <a:lnTo>
                    <a:pt x="12970" y="6162"/>
                  </a:lnTo>
                  <a:cubicBezTo>
                    <a:pt x="17890" y="4497"/>
                    <a:pt x="24476" y="7222"/>
                    <a:pt x="28109" y="12748"/>
                  </a:cubicBezTo>
                  <a:cubicBezTo>
                    <a:pt x="28714" y="13732"/>
                    <a:pt x="28941" y="15019"/>
                    <a:pt x="30153" y="15549"/>
                  </a:cubicBezTo>
                  <a:cubicBezTo>
                    <a:pt x="27200" y="19106"/>
                    <a:pt x="24400" y="24405"/>
                    <a:pt x="21750" y="15170"/>
                  </a:cubicBezTo>
                  <a:cubicBezTo>
                    <a:pt x="20993" y="12899"/>
                    <a:pt x="18495" y="15473"/>
                    <a:pt x="16830" y="1577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1" name="任意多边形: 形状 1580"/>
            <p:cNvSpPr/>
            <p:nvPr/>
          </p:nvSpPr>
          <p:spPr>
            <a:xfrm>
              <a:off x="6243253" y="3722576"/>
              <a:ext cx="7570" cy="7570"/>
            </a:xfrm>
            <a:custGeom>
              <a:avLst/>
              <a:gdLst>
                <a:gd name="connsiteX0" fmla="*/ 7645 w 7569"/>
                <a:gd name="connsiteY0" fmla="*/ 6832 h 7569"/>
                <a:gd name="connsiteX1" fmla="*/ 5677 w 7569"/>
                <a:gd name="connsiteY1" fmla="*/ 6681 h 7569"/>
                <a:gd name="connsiteX2" fmla="*/ 7645 w 7569"/>
                <a:gd name="connsiteY2" fmla="*/ 68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6832"/>
                  </a:moveTo>
                  <a:cubicBezTo>
                    <a:pt x="6964" y="6756"/>
                    <a:pt x="6358" y="6681"/>
                    <a:pt x="5677" y="6681"/>
                  </a:cubicBezTo>
                  <a:cubicBezTo>
                    <a:pt x="6434" y="5470"/>
                    <a:pt x="7115" y="5167"/>
                    <a:pt x="7645" y="683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2" name="任意多边形: 形状 1581"/>
            <p:cNvSpPr/>
            <p:nvPr/>
          </p:nvSpPr>
          <p:spPr>
            <a:xfrm>
              <a:off x="6281404" y="3457045"/>
              <a:ext cx="30278" cy="30278"/>
            </a:xfrm>
            <a:custGeom>
              <a:avLst/>
              <a:gdLst>
                <a:gd name="connsiteX0" fmla="*/ 22784 w 30278"/>
                <a:gd name="connsiteY0" fmla="*/ 6142 h 30278"/>
                <a:gd name="connsiteX1" fmla="*/ 26569 w 30278"/>
                <a:gd name="connsiteY1" fmla="*/ 8111 h 30278"/>
                <a:gd name="connsiteX2" fmla="*/ 31035 w 30278"/>
                <a:gd name="connsiteY2" fmla="*/ 22266 h 30278"/>
                <a:gd name="connsiteX3" fmla="*/ 26267 w 30278"/>
                <a:gd name="connsiteY3" fmla="*/ 25521 h 30278"/>
                <a:gd name="connsiteX4" fmla="*/ 17031 w 30278"/>
                <a:gd name="connsiteY4" fmla="*/ 28851 h 30278"/>
                <a:gd name="connsiteX5" fmla="*/ 5677 w 30278"/>
                <a:gd name="connsiteY5" fmla="*/ 11820 h 30278"/>
                <a:gd name="connsiteX6" fmla="*/ 7645 w 30278"/>
                <a:gd name="connsiteY6" fmla="*/ 8035 h 30278"/>
                <a:gd name="connsiteX7" fmla="*/ 22784 w 30278"/>
                <a:gd name="connsiteY7" fmla="*/ 61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2784" y="6142"/>
                  </a:moveTo>
                  <a:cubicBezTo>
                    <a:pt x="23541" y="7808"/>
                    <a:pt x="24979" y="8035"/>
                    <a:pt x="26569" y="8111"/>
                  </a:cubicBezTo>
                  <a:cubicBezTo>
                    <a:pt x="32474" y="11365"/>
                    <a:pt x="29748" y="17497"/>
                    <a:pt x="31035" y="22266"/>
                  </a:cubicBezTo>
                  <a:cubicBezTo>
                    <a:pt x="31716" y="24688"/>
                    <a:pt x="28083" y="24612"/>
                    <a:pt x="26267" y="25521"/>
                  </a:cubicBezTo>
                  <a:cubicBezTo>
                    <a:pt x="23314" y="27034"/>
                    <a:pt x="20816" y="29760"/>
                    <a:pt x="17031" y="28851"/>
                  </a:cubicBezTo>
                  <a:cubicBezTo>
                    <a:pt x="18697" y="19541"/>
                    <a:pt x="14685" y="14015"/>
                    <a:pt x="5677" y="11820"/>
                  </a:cubicBezTo>
                  <a:cubicBezTo>
                    <a:pt x="6359" y="10533"/>
                    <a:pt x="6964" y="9322"/>
                    <a:pt x="7645" y="8035"/>
                  </a:cubicBezTo>
                  <a:cubicBezTo>
                    <a:pt x="12868" y="8792"/>
                    <a:pt x="17410" y="4250"/>
                    <a:pt x="22784" y="614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3" name="任意多边形: 形状 1582"/>
            <p:cNvSpPr/>
            <p:nvPr/>
          </p:nvSpPr>
          <p:spPr>
            <a:xfrm>
              <a:off x="6281404" y="3461858"/>
              <a:ext cx="22709" cy="22709"/>
            </a:xfrm>
            <a:custGeom>
              <a:avLst/>
              <a:gdLst>
                <a:gd name="connsiteX0" fmla="*/ 5677 w 22708"/>
                <a:gd name="connsiteY0" fmla="*/ 7083 h 22708"/>
                <a:gd name="connsiteX1" fmla="*/ 12566 w 22708"/>
                <a:gd name="connsiteY1" fmla="*/ 6402 h 22708"/>
                <a:gd name="connsiteX2" fmla="*/ 21270 w 22708"/>
                <a:gd name="connsiteY2" fmla="*/ 15864 h 22708"/>
                <a:gd name="connsiteX3" fmla="*/ 17107 w 22708"/>
                <a:gd name="connsiteY3" fmla="*/ 24114 h 22708"/>
                <a:gd name="connsiteX4" fmla="*/ 16199 w 22708"/>
                <a:gd name="connsiteY4" fmla="*/ 24190 h 22708"/>
                <a:gd name="connsiteX5" fmla="*/ 15291 w 22708"/>
                <a:gd name="connsiteY5" fmla="*/ 24190 h 22708"/>
                <a:gd name="connsiteX6" fmla="*/ 5677 w 22708"/>
                <a:gd name="connsiteY6" fmla="*/ 7083 h 22708"/>
                <a:gd name="connsiteX7" fmla="*/ 5677 w 22708"/>
                <a:gd name="connsiteY7" fmla="*/ 70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7083"/>
                  </a:moveTo>
                  <a:cubicBezTo>
                    <a:pt x="8099" y="7764"/>
                    <a:pt x="10294" y="4207"/>
                    <a:pt x="12566" y="6402"/>
                  </a:cubicBezTo>
                  <a:cubicBezTo>
                    <a:pt x="15669" y="9354"/>
                    <a:pt x="18318" y="12760"/>
                    <a:pt x="21270" y="15864"/>
                  </a:cubicBezTo>
                  <a:cubicBezTo>
                    <a:pt x="22709" y="17453"/>
                    <a:pt x="16577" y="20178"/>
                    <a:pt x="17107" y="24114"/>
                  </a:cubicBezTo>
                  <a:lnTo>
                    <a:pt x="16199" y="24190"/>
                  </a:lnTo>
                  <a:lnTo>
                    <a:pt x="15291" y="24190"/>
                  </a:lnTo>
                  <a:cubicBezTo>
                    <a:pt x="11052" y="19043"/>
                    <a:pt x="7570" y="13441"/>
                    <a:pt x="5677" y="7083"/>
                  </a:cubicBezTo>
                  <a:lnTo>
                    <a:pt x="5677" y="7083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4" name="任意多边形: 形状 1583"/>
            <p:cNvSpPr/>
            <p:nvPr/>
          </p:nvSpPr>
          <p:spPr>
            <a:xfrm>
              <a:off x="6280033" y="3463263"/>
              <a:ext cx="15139" cy="22709"/>
            </a:xfrm>
            <a:custGeom>
              <a:avLst/>
              <a:gdLst>
                <a:gd name="connsiteX0" fmla="*/ 7048 w 15139"/>
                <a:gd name="connsiteY0" fmla="*/ 5677 h 22708"/>
                <a:gd name="connsiteX1" fmla="*/ 16586 w 15139"/>
                <a:gd name="connsiteY1" fmla="*/ 22784 h 22708"/>
                <a:gd name="connsiteX2" fmla="*/ 7048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048" y="5677"/>
                  </a:moveTo>
                  <a:cubicBezTo>
                    <a:pt x="13028" y="9841"/>
                    <a:pt x="14921" y="16199"/>
                    <a:pt x="16586" y="22784"/>
                  </a:cubicBezTo>
                  <a:cubicBezTo>
                    <a:pt x="6291" y="19454"/>
                    <a:pt x="3717" y="14836"/>
                    <a:pt x="7048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5" name="任意多边形: 形状 1584"/>
            <p:cNvSpPr/>
            <p:nvPr/>
          </p:nvSpPr>
          <p:spPr>
            <a:xfrm>
              <a:off x="5825036" y="3181904"/>
              <a:ext cx="7570" cy="15139"/>
            </a:xfrm>
            <a:custGeom>
              <a:avLst/>
              <a:gdLst>
                <a:gd name="connsiteX0" fmla="*/ 5829 w 7569"/>
                <a:gd name="connsiteY0" fmla="*/ 5677 h 15139"/>
                <a:gd name="connsiteX1" fmla="*/ 9159 w 7569"/>
                <a:gd name="connsiteY1" fmla="*/ 8024 h 15139"/>
                <a:gd name="connsiteX2" fmla="*/ 6661 w 7569"/>
                <a:gd name="connsiteY2" fmla="*/ 10067 h 15139"/>
                <a:gd name="connsiteX3" fmla="*/ 5829 w 7569"/>
                <a:gd name="connsiteY3" fmla="*/ 5677 h 15139"/>
                <a:gd name="connsiteX4" fmla="*/ 58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29" y="5677"/>
                  </a:moveTo>
                  <a:cubicBezTo>
                    <a:pt x="7342" y="5828"/>
                    <a:pt x="9235" y="5753"/>
                    <a:pt x="9159" y="8024"/>
                  </a:cubicBezTo>
                  <a:cubicBezTo>
                    <a:pt x="9084" y="9310"/>
                    <a:pt x="7796" y="10673"/>
                    <a:pt x="6661" y="10067"/>
                  </a:cubicBezTo>
                  <a:cubicBezTo>
                    <a:pt x="5072" y="9235"/>
                    <a:pt x="5904" y="7191"/>
                    <a:pt x="5829" y="5677"/>
                  </a:cubicBezTo>
                  <a:lnTo>
                    <a:pt x="5829" y="5677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6" name="任意多边形: 形状 1585"/>
            <p:cNvSpPr/>
            <p:nvPr/>
          </p:nvSpPr>
          <p:spPr>
            <a:xfrm>
              <a:off x="5826982" y="3189625"/>
              <a:ext cx="15139" cy="15139"/>
            </a:xfrm>
            <a:custGeom>
              <a:avLst/>
              <a:gdLst>
                <a:gd name="connsiteX0" fmla="*/ 9485 w 15139"/>
                <a:gd name="connsiteY0" fmla="*/ 5677 h 15139"/>
                <a:gd name="connsiteX1" fmla="*/ 7213 w 15139"/>
                <a:gd name="connsiteY1" fmla="*/ 9916 h 15139"/>
                <a:gd name="connsiteX2" fmla="*/ 5851 w 15139"/>
                <a:gd name="connsiteY2" fmla="*/ 5677 h 15139"/>
                <a:gd name="connsiteX3" fmla="*/ 94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85" y="5677"/>
                  </a:moveTo>
                  <a:cubicBezTo>
                    <a:pt x="9485" y="7570"/>
                    <a:pt x="9257" y="9992"/>
                    <a:pt x="7213" y="9916"/>
                  </a:cubicBezTo>
                  <a:cubicBezTo>
                    <a:pt x="4564" y="9840"/>
                    <a:pt x="6230" y="7191"/>
                    <a:pt x="5851" y="5677"/>
                  </a:cubicBezTo>
                  <a:cubicBezTo>
                    <a:pt x="7062" y="5677"/>
                    <a:pt x="8273" y="5677"/>
                    <a:pt x="9485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7" name="任意多边形: 形状 1586"/>
            <p:cNvSpPr/>
            <p:nvPr/>
          </p:nvSpPr>
          <p:spPr>
            <a:xfrm>
              <a:off x="6203451" y="3444784"/>
              <a:ext cx="22709" cy="22709"/>
            </a:xfrm>
            <a:custGeom>
              <a:avLst/>
              <a:gdLst>
                <a:gd name="connsiteX0" fmla="*/ 23755 w 22708"/>
                <a:gd name="connsiteY0" fmla="*/ 16208 h 22708"/>
                <a:gd name="connsiteX1" fmla="*/ 15277 w 22708"/>
                <a:gd name="connsiteY1" fmla="*/ 24156 h 22708"/>
                <a:gd name="connsiteX2" fmla="*/ 9525 w 22708"/>
                <a:gd name="connsiteY2" fmla="*/ 17874 h 22708"/>
                <a:gd name="connsiteX3" fmla="*/ 6270 w 22708"/>
                <a:gd name="connsiteY3" fmla="*/ 11440 h 22708"/>
                <a:gd name="connsiteX4" fmla="*/ 7556 w 22708"/>
                <a:gd name="connsiteY4" fmla="*/ 6444 h 22708"/>
                <a:gd name="connsiteX5" fmla="*/ 11720 w 22708"/>
                <a:gd name="connsiteY5" fmla="*/ 8109 h 22708"/>
                <a:gd name="connsiteX6" fmla="*/ 18229 w 22708"/>
                <a:gd name="connsiteY6" fmla="*/ 11591 h 22708"/>
                <a:gd name="connsiteX7" fmla="*/ 23755 w 22708"/>
                <a:gd name="connsiteY7" fmla="*/ 162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755" y="16208"/>
                  </a:moveTo>
                  <a:cubicBezTo>
                    <a:pt x="21181" y="19009"/>
                    <a:pt x="20576" y="23778"/>
                    <a:pt x="15277" y="24156"/>
                  </a:cubicBezTo>
                  <a:cubicBezTo>
                    <a:pt x="10206" y="24535"/>
                    <a:pt x="9221" y="21961"/>
                    <a:pt x="9525" y="17874"/>
                  </a:cubicBezTo>
                  <a:cubicBezTo>
                    <a:pt x="9751" y="14997"/>
                    <a:pt x="7935" y="13408"/>
                    <a:pt x="6270" y="11440"/>
                  </a:cubicBezTo>
                  <a:cubicBezTo>
                    <a:pt x="4983" y="9926"/>
                    <a:pt x="5967" y="7731"/>
                    <a:pt x="7556" y="6444"/>
                  </a:cubicBezTo>
                  <a:cubicBezTo>
                    <a:pt x="9751" y="4703"/>
                    <a:pt x="11114" y="6217"/>
                    <a:pt x="11720" y="8109"/>
                  </a:cubicBezTo>
                  <a:cubicBezTo>
                    <a:pt x="12855" y="11591"/>
                    <a:pt x="15429" y="11137"/>
                    <a:pt x="18229" y="11591"/>
                  </a:cubicBezTo>
                  <a:cubicBezTo>
                    <a:pt x="20349" y="11969"/>
                    <a:pt x="23301" y="12878"/>
                    <a:pt x="23755" y="1620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8" name="任意多边形: 形状 1587"/>
            <p:cNvSpPr/>
            <p:nvPr/>
          </p:nvSpPr>
          <p:spPr>
            <a:xfrm>
              <a:off x="6237803" y="3453682"/>
              <a:ext cx="22709" cy="22709"/>
            </a:xfrm>
            <a:custGeom>
              <a:avLst/>
              <a:gdLst>
                <a:gd name="connsiteX0" fmla="*/ 20892 w 22708"/>
                <a:gd name="connsiteY0" fmla="*/ 11398 h 22708"/>
                <a:gd name="connsiteX1" fmla="*/ 5677 w 22708"/>
                <a:gd name="connsiteY1" fmla="*/ 18968 h 22708"/>
                <a:gd name="connsiteX2" fmla="*/ 9462 w 22708"/>
                <a:gd name="connsiteY2" fmla="*/ 7538 h 22708"/>
                <a:gd name="connsiteX3" fmla="*/ 9387 w 22708"/>
                <a:gd name="connsiteY3" fmla="*/ 7614 h 22708"/>
                <a:gd name="connsiteX4" fmla="*/ 20892 w 22708"/>
                <a:gd name="connsiteY4" fmla="*/ 1139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92" y="11398"/>
                  </a:moveTo>
                  <a:cubicBezTo>
                    <a:pt x="15896" y="14048"/>
                    <a:pt x="13322" y="21617"/>
                    <a:pt x="5677" y="18968"/>
                  </a:cubicBezTo>
                  <a:cubicBezTo>
                    <a:pt x="6585" y="15032"/>
                    <a:pt x="4542" y="10188"/>
                    <a:pt x="9462" y="7538"/>
                  </a:cubicBezTo>
                  <a:lnTo>
                    <a:pt x="9387" y="7614"/>
                  </a:lnTo>
                  <a:cubicBezTo>
                    <a:pt x="15064" y="3223"/>
                    <a:pt x="18016" y="7084"/>
                    <a:pt x="20892" y="1139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9" name="任意多边形: 形状 1588"/>
            <p:cNvSpPr/>
            <p:nvPr/>
          </p:nvSpPr>
          <p:spPr>
            <a:xfrm>
              <a:off x="6028657" y="3033692"/>
              <a:ext cx="30278" cy="22709"/>
            </a:xfrm>
            <a:custGeom>
              <a:avLst/>
              <a:gdLst>
                <a:gd name="connsiteX0" fmla="*/ 16956 w 30278"/>
                <a:gd name="connsiteY0" fmla="*/ 5677 h 22708"/>
                <a:gd name="connsiteX1" fmla="*/ 24753 w 30278"/>
                <a:gd name="connsiteY1" fmla="*/ 13095 h 22708"/>
                <a:gd name="connsiteX2" fmla="*/ 12036 w 30278"/>
                <a:gd name="connsiteY2" fmla="*/ 17713 h 22708"/>
                <a:gd name="connsiteX3" fmla="*/ 11430 w 30278"/>
                <a:gd name="connsiteY3" fmla="*/ 22709 h 22708"/>
                <a:gd name="connsiteX4" fmla="*/ 5677 w 30278"/>
                <a:gd name="connsiteY4" fmla="*/ 17031 h 22708"/>
                <a:gd name="connsiteX5" fmla="*/ 13096 w 30278"/>
                <a:gd name="connsiteY5" fmla="*/ 7418 h 22708"/>
                <a:gd name="connsiteX6" fmla="*/ 16956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6956" y="5677"/>
                  </a:moveTo>
                  <a:cubicBezTo>
                    <a:pt x="21422" y="6131"/>
                    <a:pt x="25131" y="7494"/>
                    <a:pt x="24753" y="13095"/>
                  </a:cubicBezTo>
                  <a:cubicBezTo>
                    <a:pt x="20135" y="13550"/>
                    <a:pt x="18924" y="23466"/>
                    <a:pt x="12036" y="17713"/>
                  </a:cubicBezTo>
                  <a:cubicBezTo>
                    <a:pt x="11657" y="19378"/>
                    <a:pt x="13322" y="21270"/>
                    <a:pt x="11430" y="22709"/>
                  </a:cubicBezTo>
                  <a:cubicBezTo>
                    <a:pt x="8175" y="22179"/>
                    <a:pt x="8175" y="18394"/>
                    <a:pt x="5677" y="17031"/>
                  </a:cubicBezTo>
                  <a:cubicBezTo>
                    <a:pt x="7418" y="13247"/>
                    <a:pt x="9159" y="9538"/>
                    <a:pt x="13096" y="7418"/>
                  </a:cubicBezTo>
                  <a:cubicBezTo>
                    <a:pt x="14610" y="7494"/>
                    <a:pt x="15896" y="6888"/>
                    <a:pt x="16956" y="5677"/>
                  </a:cubicBez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0" name="任意多边形: 形状 1589"/>
            <p:cNvSpPr/>
            <p:nvPr/>
          </p:nvSpPr>
          <p:spPr>
            <a:xfrm>
              <a:off x="6032689" y="3039214"/>
              <a:ext cx="22709" cy="22709"/>
            </a:xfrm>
            <a:custGeom>
              <a:avLst/>
              <a:gdLst>
                <a:gd name="connsiteX0" fmla="*/ 7322 w 22708"/>
                <a:gd name="connsiteY0" fmla="*/ 17111 h 22708"/>
                <a:gd name="connsiteX1" fmla="*/ 6717 w 22708"/>
                <a:gd name="connsiteY1" fmla="*/ 8027 h 22708"/>
                <a:gd name="connsiteX2" fmla="*/ 12091 w 22708"/>
                <a:gd name="connsiteY2" fmla="*/ 12417 h 22708"/>
                <a:gd name="connsiteX3" fmla="*/ 16406 w 22708"/>
                <a:gd name="connsiteY3" fmla="*/ 7951 h 22708"/>
                <a:gd name="connsiteX4" fmla="*/ 20721 w 22708"/>
                <a:gd name="connsiteY4" fmla="*/ 7497 h 22708"/>
                <a:gd name="connsiteX5" fmla="*/ 22310 w 22708"/>
                <a:gd name="connsiteY5" fmla="*/ 11282 h 22708"/>
                <a:gd name="connsiteX6" fmla="*/ 14059 w 22708"/>
                <a:gd name="connsiteY6" fmla="*/ 17186 h 22708"/>
                <a:gd name="connsiteX7" fmla="*/ 7322 w 22708"/>
                <a:gd name="connsiteY7" fmla="*/ 171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322" y="17111"/>
                  </a:moveTo>
                  <a:cubicBezTo>
                    <a:pt x="7701" y="14159"/>
                    <a:pt x="3917" y="11660"/>
                    <a:pt x="6717" y="8027"/>
                  </a:cubicBezTo>
                  <a:cubicBezTo>
                    <a:pt x="9064" y="8708"/>
                    <a:pt x="8761" y="13326"/>
                    <a:pt x="12091" y="12417"/>
                  </a:cubicBezTo>
                  <a:cubicBezTo>
                    <a:pt x="14287" y="11812"/>
                    <a:pt x="15573" y="10147"/>
                    <a:pt x="16406" y="7951"/>
                  </a:cubicBezTo>
                  <a:cubicBezTo>
                    <a:pt x="17542" y="4999"/>
                    <a:pt x="17617" y="4999"/>
                    <a:pt x="20721" y="7497"/>
                  </a:cubicBezTo>
                  <a:cubicBezTo>
                    <a:pt x="21251" y="8784"/>
                    <a:pt x="21781" y="9995"/>
                    <a:pt x="22310" y="11282"/>
                  </a:cubicBezTo>
                  <a:cubicBezTo>
                    <a:pt x="19434" y="13099"/>
                    <a:pt x="16255" y="14537"/>
                    <a:pt x="14059" y="17186"/>
                  </a:cubicBezTo>
                  <a:cubicBezTo>
                    <a:pt x="11713" y="19911"/>
                    <a:pt x="9518" y="18246"/>
                    <a:pt x="7322" y="17111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1" name="任意多边形: 形状 1590"/>
            <p:cNvSpPr/>
            <p:nvPr/>
          </p:nvSpPr>
          <p:spPr>
            <a:xfrm>
              <a:off x="6036000" y="3033616"/>
              <a:ext cx="15139" cy="7570"/>
            </a:xfrm>
            <a:custGeom>
              <a:avLst/>
              <a:gdLst>
                <a:gd name="connsiteX0" fmla="*/ 9613 w 15139"/>
                <a:gd name="connsiteY0" fmla="*/ 5753 h 7569"/>
                <a:gd name="connsiteX1" fmla="*/ 5677 w 15139"/>
                <a:gd name="connsiteY1" fmla="*/ 7418 h 7569"/>
                <a:gd name="connsiteX2" fmla="*/ 5829 w 15139"/>
                <a:gd name="connsiteY2" fmla="*/ 5677 h 7569"/>
                <a:gd name="connsiteX3" fmla="*/ 9613 w 1513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613" y="5753"/>
                  </a:moveTo>
                  <a:cubicBezTo>
                    <a:pt x="9235" y="8554"/>
                    <a:pt x="8629" y="10749"/>
                    <a:pt x="5677" y="7418"/>
                  </a:cubicBezTo>
                  <a:cubicBezTo>
                    <a:pt x="5753" y="6813"/>
                    <a:pt x="5829" y="6283"/>
                    <a:pt x="5829" y="5677"/>
                  </a:cubicBezTo>
                  <a:cubicBezTo>
                    <a:pt x="7115" y="5677"/>
                    <a:pt x="8402" y="5753"/>
                    <a:pt x="9613" y="5753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2" name="任意多边形: 形状 1591"/>
            <p:cNvSpPr/>
            <p:nvPr/>
          </p:nvSpPr>
          <p:spPr>
            <a:xfrm>
              <a:off x="6209130" y="3535548"/>
              <a:ext cx="30278" cy="22709"/>
            </a:xfrm>
            <a:custGeom>
              <a:avLst/>
              <a:gdLst>
                <a:gd name="connsiteX0" fmla="*/ 24813 w 30278"/>
                <a:gd name="connsiteY0" fmla="*/ 19004 h 22708"/>
                <a:gd name="connsiteX1" fmla="*/ 24662 w 30278"/>
                <a:gd name="connsiteY1" fmla="*/ 22638 h 22708"/>
                <a:gd name="connsiteX2" fmla="*/ 17168 w 30278"/>
                <a:gd name="connsiteY2" fmla="*/ 22714 h 22708"/>
                <a:gd name="connsiteX3" fmla="*/ 13308 w 30278"/>
                <a:gd name="connsiteY3" fmla="*/ 22789 h 22708"/>
                <a:gd name="connsiteX4" fmla="*/ 5738 w 30278"/>
                <a:gd name="connsiteY4" fmla="*/ 7574 h 22708"/>
                <a:gd name="connsiteX5" fmla="*/ 24738 w 30278"/>
                <a:gd name="connsiteY5" fmla="*/ 5682 h 22708"/>
                <a:gd name="connsiteX6" fmla="*/ 28522 w 30278"/>
                <a:gd name="connsiteY6" fmla="*/ 18929 h 22708"/>
                <a:gd name="connsiteX7" fmla="*/ 24813 w 30278"/>
                <a:gd name="connsiteY7" fmla="*/ 19004 h 22708"/>
                <a:gd name="connsiteX8" fmla="*/ 24813 w 30278"/>
                <a:gd name="connsiteY8" fmla="*/ 190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4813" y="19004"/>
                  </a:moveTo>
                  <a:cubicBezTo>
                    <a:pt x="24738" y="20215"/>
                    <a:pt x="24738" y="21427"/>
                    <a:pt x="24662" y="22638"/>
                  </a:cubicBezTo>
                  <a:cubicBezTo>
                    <a:pt x="22164" y="22638"/>
                    <a:pt x="19666" y="22714"/>
                    <a:pt x="17168" y="22714"/>
                  </a:cubicBezTo>
                  <a:cubicBezTo>
                    <a:pt x="15881" y="21275"/>
                    <a:pt x="14594" y="21275"/>
                    <a:pt x="13308" y="22789"/>
                  </a:cubicBezTo>
                  <a:cubicBezTo>
                    <a:pt x="7327" y="19383"/>
                    <a:pt x="5284" y="14084"/>
                    <a:pt x="5738" y="7574"/>
                  </a:cubicBezTo>
                  <a:cubicBezTo>
                    <a:pt x="12702" y="13252"/>
                    <a:pt x="18303" y="5455"/>
                    <a:pt x="24738" y="5682"/>
                  </a:cubicBezTo>
                  <a:cubicBezTo>
                    <a:pt x="29279" y="9164"/>
                    <a:pt x="28598" y="14160"/>
                    <a:pt x="28522" y="18929"/>
                  </a:cubicBezTo>
                  <a:cubicBezTo>
                    <a:pt x="27235" y="18929"/>
                    <a:pt x="26024" y="18929"/>
                    <a:pt x="24813" y="19004"/>
                  </a:cubicBezTo>
                  <a:lnTo>
                    <a:pt x="24813" y="19004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3" name="任意多边形: 形状 1592"/>
            <p:cNvSpPr/>
            <p:nvPr/>
          </p:nvSpPr>
          <p:spPr>
            <a:xfrm>
              <a:off x="6209189" y="3531599"/>
              <a:ext cx="30278" cy="22709"/>
            </a:xfrm>
            <a:custGeom>
              <a:avLst/>
              <a:gdLst>
                <a:gd name="connsiteX0" fmla="*/ 24678 w 30278"/>
                <a:gd name="connsiteY0" fmla="*/ 9555 h 22708"/>
                <a:gd name="connsiteX1" fmla="*/ 19304 w 30278"/>
                <a:gd name="connsiteY1" fmla="*/ 13036 h 22708"/>
                <a:gd name="connsiteX2" fmla="*/ 5679 w 30278"/>
                <a:gd name="connsiteY2" fmla="*/ 11447 h 22708"/>
                <a:gd name="connsiteX3" fmla="*/ 11659 w 30278"/>
                <a:gd name="connsiteY3" fmla="*/ 5694 h 22708"/>
                <a:gd name="connsiteX4" fmla="*/ 24678 w 30278"/>
                <a:gd name="connsiteY4" fmla="*/ 95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4678" y="9555"/>
                  </a:moveTo>
                  <a:cubicBezTo>
                    <a:pt x="22862" y="10690"/>
                    <a:pt x="20818" y="11598"/>
                    <a:pt x="19304" y="13036"/>
                  </a:cubicBezTo>
                  <a:cubicBezTo>
                    <a:pt x="12794" y="19168"/>
                    <a:pt x="10599" y="18941"/>
                    <a:pt x="5679" y="11447"/>
                  </a:cubicBezTo>
                  <a:cubicBezTo>
                    <a:pt x="5603" y="7359"/>
                    <a:pt x="8025" y="5921"/>
                    <a:pt x="11659" y="5694"/>
                  </a:cubicBezTo>
                  <a:cubicBezTo>
                    <a:pt x="16352" y="5543"/>
                    <a:pt x="20894" y="6375"/>
                    <a:pt x="24678" y="9555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4" name="任意多边形: 形状 1593"/>
            <p:cNvSpPr/>
            <p:nvPr/>
          </p:nvSpPr>
          <p:spPr>
            <a:xfrm>
              <a:off x="6188862" y="3524123"/>
              <a:ext cx="22709" cy="22709"/>
            </a:xfrm>
            <a:custGeom>
              <a:avLst/>
              <a:gdLst>
                <a:gd name="connsiteX0" fmla="*/ 7082 w 22708"/>
                <a:gd name="connsiteY0" fmla="*/ 7645 h 22708"/>
                <a:gd name="connsiteX1" fmla="*/ 12759 w 22708"/>
                <a:gd name="connsiteY1" fmla="*/ 5677 h 22708"/>
                <a:gd name="connsiteX2" fmla="*/ 15408 w 22708"/>
                <a:gd name="connsiteY2" fmla="*/ 6207 h 22708"/>
                <a:gd name="connsiteX3" fmla="*/ 20707 w 22708"/>
                <a:gd name="connsiteY3" fmla="*/ 14079 h 22708"/>
                <a:gd name="connsiteX4" fmla="*/ 10867 w 22708"/>
                <a:gd name="connsiteY4" fmla="*/ 16653 h 22708"/>
                <a:gd name="connsiteX5" fmla="*/ 7082 w 22708"/>
                <a:gd name="connsiteY5" fmla="*/ 76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082" y="7645"/>
                  </a:moveTo>
                  <a:cubicBezTo>
                    <a:pt x="9126" y="7418"/>
                    <a:pt x="11472" y="8024"/>
                    <a:pt x="12759" y="5677"/>
                  </a:cubicBezTo>
                  <a:cubicBezTo>
                    <a:pt x="13667" y="5828"/>
                    <a:pt x="15030" y="5677"/>
                    <a:pt x="15408" y="6207"/>
                  </a:cubicBezTo>
                  <a:cubicBezTo>
                    <a:pt x="17376" y="8705"/>
                    <a:pt x="23583" y="8327"/>
                    <a:pt x="20707" y="14079"/>
                  </a:cubicBezTo>
                  <a:cubicBezTo>
                    <a:pt x="18436" y="18621"/>
                    <a:pt x="14122" y="17561"/>
                    <a:pt x="10867" y="16653"/>
                  </a:cubicBezTo>
                  <a:cubicBezTo>
                    <a:pt x="6704" y="15517"/>
                    <a:pt x="3827" y="12565"/>
                    <a:pt x="7082" y="7645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5" name="任意多边形: 形状 1594"/>
            <p:cNvSpPr/>
            <p:nvPr/>
          </p:nvSpPr>
          <p:spPr>
            <a:xfrm>
              <a:off x="6216760" y="3549510"/>
              <a:ext cx="15139" cy="7570"/>
            </a:xfrm>
            <a:custGeom>
              <a:avLst/>
              <a:gdLst>
                <a:gd name="connsiteX0" fmla="*/ 5677 w 15139"/>
                <a:gd name="connsiteY0" fmla="*/ 8827 h 7569"/>
                <a:gd name="connsiteX1" fmla="*/ 8024 w 15139"/>
                <a:gd name="connsiteY1" fmla="*/ 5723 h 7569"/>
                <a:gd name="connsiteX2" fmla="*/ 9462 w 15139"/>
                <a:gd name="connsiteY2" fmla="*/ 8827 h 7569"/>
                <a:gd name="connsiteX3" fmla="*/ 5677 w 15139"/>
                <a:gd name="connsiteY3" fmla="*/ 88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827"/>
                  </a:moveTo>
                  <a:cubicBezTo>
                    <a:pt x="5980" y="7388"/>
                    <a:pt x="5753" y="5345"/>
                    <a:pt x="8024" y="5723"/>
                  </a:cubicBezTo>
                  <a:cubicBezTo>
                    <a:pt x="9386" y="5950"/>
                    <a:pt x="9386" y="7540"/>
                    <a:pt x="9462" y="8827"/>
                  </a:cubicBezTo>
                  <a:cubicBezTo>
                    <a:pt x="8251" y="8751"/>
                    <a:pt x="6964" y="8827"/>
                    <a:pt x="5677" y="8827"/>
                  </a:cubicBez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6" name="任意多边形: 形状 1595"/>
            <p:cNvSpPr/>
            <p:nvPr/>
          </p:nvSpPr>
          <p:spPr>
            <a:xfrm>
              <a:off x="6248936" y="3539030"/>
              <a:ext cx="7570" cy="7570"/>
            </a:xfrm>
            <a:custGeom>
              <a:avLst/>
              <a:gdLst>
                <a:gd name="connsiteX0" fmla="*/ 7942 w 7569"/>
                <a:gd name="connsiteY0" fmla="*/ 6135 h 7569"/>
                <a:gd name="connsiteX1" fmla="*/ 5974 w 7569"/>
                <a:gd name="connsiteY1" fmla="*/ 7952 h 7569"/>
                <a:gd name="connsiteX2" fmla="*/ 5747 w 7569"/>
                <a:gd name="connsiteY2" fmla="*/ 7574 h 7569"/>
                <a:gd name="connsiteX3" fmla="*/ 7716 w 7569"/>
                <a:gd name="connsiteY3" fmla="*/ 5833 h 7569"/>
                <a:gd name="connsiteX4" fmla="*/ 7942 w 7569"/>
                <a:gd name="connsiteY4" fmla="*/ 613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942" y="6135"/>
                  </a:moveTo>
                  <a:cubicBezTo>
                    <a:pt x="7261" y="6741"/>
                    <a:pt x="6656" y="7347"/>
                    <a:pt x="5974" y="7952"/>
                  </a:cubicBezTo>
                  <a:cubicBezTo>
                    <a:pt x="5974" y="7952"/>
                    <a:pt x="5747" y="7574"/>
                    <a:pt x="5747" y="7574"/>
                  </a:cubicBezTo>
                  <a:cubicBezTo>
                    <a:pt x="5444" y="5908"/>
                    <a:pt x="6126" y="5378"/>
                    <a:pt x="7716" y="5833"/>
                  </a:cubicBezTo>
                  <a:lnTo>
                    <a:pt x="7942" y="6135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7" name="任意多边形: 形状 1596"/>
            <p:cNvSpPr/>
            <p:nvPr/>
          </p:nvSpPr>
          <p:spPr>
            <a:xfrm>
              <a:off x="6247042" y="3536064"/>
              <a:ext cx="15139" cy="15139"/>
            </a:xfrm>
            <a:custGeom>
              <a:avLst/>
              <a:gdLst>
                <a:gd name="connsiteX0" fmla="*/ 9610 w 15139"/>
                <a:gd name="connsiteY0" fmla="*/ 8875 h 15139"/>
                <a:gd name="connsiteX1" fmla="*/ 7642 w 15139"/>
                <a:gd name="connsiteY1" fmla="*/ 10616 h 15139"/>
                <a:gd name="connsiteX2" fmla="*/ 7490 w 15139"/>
                <a:gd name="connsiteY2" fmla="*/ 5847 h 15139"/>
                <a:gd name="connsiteX3" fmla="*/ 9610 w 15139"/>
                <a:gd name="connsiteY3" fmla="*/ 88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0" y="8875"/>
                  </a:moveTo>
                  <a:cubicBezTo>
                    <a:pt x="8928" y="9480"/>
                    <a:pt x="8323" y="10010"/>
                    <a:pt x="7642" y="10616"/>
                  </a:cubicBezTo>
                  <a:cubicBezTo>
                    <a:pt x="5446" y="9102"/>
                    <a:pt x="4690" y="7058"/>
                    <a:pt x="7490" y="5847"/>
                  </a:cubicBezTo>
                  <a:cubicBezTo>
                    <a:pt x="9383" y="5014"/>
                    <a:pt x="9383" y="7437"/>
                    <a:pt x="9610" y="8875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8" name="任意多边形: 形状 1597"/>
            <p:cNvSpPr/>
            <p:nvPr/>
          </p:nvSpPr>
          <p:spPr>
            <a:xfrm>
              <a:off x="5882338" y="3211597"/>
              <a:ext cx="22709" cy="22709"/>
            </a:xfrm>
            <a:custGeom>
              <a:avLst/>
              <a:gdLst>
                <a:gd name="connsiteX0" fmla="*/ 5677 w 22708"/>
                <a:gd name="connsiteY0" fmla="*/ 8382 h 22708"/>
                <a:gd name="connsiteX1" fmla="*/ 7645 w 22708"/>
                <a:gd name="connsiteY1" fmla="*/ 6565 h 22708"/>
                <a:gd name="connsiteX2" fmla="*/ 14836 w 22708"/>
                <a:gd name="connsiteY2" fmla="*/ 5883 h 22708"/>
                <a:gd name="connsiteX3" fmla="*/ 20967 w 22708"/>
                <a:gd name="connsiteY3" fmla="*/ 12015 h 22708"/>
                <a:gd name="connsiteX4" fmla="*/ 14458 w 22708"/>
                <a:gd name="connsiteY4" fmla="*/ 20947 h 22708"/>
                <a:gd name="connsiteX5" fmla="*/ 7645 w 22708"/>
                <a:gd name="connsiteY5" fmla="*/ 15724 h 22708"/>
                <a:gd name="connsiteX6" fmla="*/ 5677 w 22708"/>
                <a:gd name="connsiteY6" fmla="*/ 13907 h 22708"/>
                <a:gd name="connsiteX7" fmla="*/ 5677 w 22708"/>
                <a:gd name="connsiteY7" fmla="*/ 8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8382"/>
                  </a:moveTo>
                  <a:cubicBezTo>
                    <a:pt x="6358" y="7776"/>
                    <a:pt x="6964" y="7170"/>
                    <a:pt x="7645" y="6565"/>
                  </a:cubicBezTo>
                  <a:cubicBezTo>
                    <a:pt x="9992" y="6413"/>
                    <a:pt x="12111" y="5202"/>
                    <a:pt x="14836" y="5883"/>
                  </a:cubicBezTo>
                  <a:cubicBezTo>
                    <a:pt x="18394" y="6792"/>
                    <a:pt x="21119" y="7095"/>
                    <a:pt x="20967" y="12015"/>
                  </a:cubicBezTo>
                  <a:cubicBezTo>
                    <a:pt x="20816" y="16859"/>
                    <a:pt x="18697" y="19811"/>
                    <a:pt x="14458" y="20947"/>
                  </a:cubicBezTo>
                  <a:cubicBezTo>
                    <a:pt x="10446" y="22007"/>
                    <a:pt x="10749" y="16405"/>
                    <a:pt x="7645" y="15724"/>
                  </a:cubicBezTo>
                  <a:cubicBezTo>
                    <a:pt x="6964" y="15118"/>
                    <a:pt x="6282" y="14513"/>
                    <a:pt x="5677" y="13907"/>
                  </a:cubicBezTo>
                  <a:cubicBezTo>
                    <a:pt x="5677" y="12091"/>
                    <a:pt x="5677" y="10274"/>
                    <a:pt x="5677" y="838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9" name="任意多边形: 形状 1598"/>
            <p:cNvSpPr/>
            <p:nvPr/>
          </p:nvSpPr>
          <p:spPr>
            <a:xfrm>
              <a:off x="5960700" y="3170625"/>
              <a:ext cx="30278" cy="15139"/>
            </a:xfrm>
            <a:custGeom>
              <a:avLst/>
              <a:gdLst>
                <a:gd name="connsiteX0" fmla="*/ 12775 w 30278"/>
                <a:gd name="connsiteY0" fmla="*/ 5677 h 15139"/>
                <a:gd name="connsiteX1" fmla="*/ 26627 w 30278"/>
                <a:gd name="connsiteY1" fmla="*/ 12187 h 15139"/>
                <a:gd name="connsiteX2" fmla="*/ 26022 w 30278"/>
                <a:gd name="connsiteY2" fmla="*/ 16956 h 15139"/>
                <a:gd name="connsiteX3" fmla="*/ 8384 w 30278"/>
                <a:gd name="connsiteY3" fmla="*/ 12111 h 15139"/>
                <a:gd name="connsiteX4" fmla="*/ 5735 w 30278"/>
                <a:gd name="connsiteY4" fmla="*/ 10068 h 15139"/>
                <a:gd name="connsiteX5" fmla="*/ 7779 w 30278"/>
                <a:gd name="connsiteY5" fmla="*/ 7570 h 15139"/>
                <a:gd name="connsiteX6" fmla="*/ 12775 w 3027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2775" y="5677"/>
                  </a:moveTo>
                  <a:cubicBezTo>
                    <a:pt x="18149" y="6131"/>
                    <a:pt x="21480" y="10900"/>
                    <a:pt x="26627" y="12187"/>
                  </a:cubicBezTo>
                  <a:cubicBezTo>
                    <a:pt x="28671" y="12717"/>
                    <a:pt x="26324" y="15291"/>
                    <a:pt x="26022" y="16956"/>
                  </a:cubicBezTo>
                  <a:cubicBezTo>
                    <a:pt x="20269" y="14912"/>
                    <a:pt x="15500" y="9538"/>
                    <a:pt x="8384" y="12111"/>
                  </a:cubicBezTo>
                  <a:cubicBezTo>
                    <a:pt x="7098" y="12565"/>
                    <a:pt x="6038" y="11430"/>
                    <a:pt x="5735" y="10068"/>
                  </a:cubicBezTo>
                  <a:cubicBezTo>
                    <a:pt x="5433" y="8554"/>
                    <a:pt x="6341" y="7797"/>
                    <a:pt x="7779" y="7570"/>
                  </a:cubicBezTo>
                  <a:cubicBezTo>
                    <a:pt x="9596" y="7342"/>
                    <a:pt x="11639" y="7645"/>
                    <a:pt x="1277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0" name="任意多边形: 形状 1599"/>
            <p:cNvSpPr/>
            <p:nvPr/>
          </p:nvSpPr>
          <p:spPr>
            <a:xfrm>
              <a:off x="5971583" y="3182896"/>
              <a:ext cx="15139" cy="15139"/>
            </a:xfrm>
            <a:custGeom>
              <a:avLst/>
              <a:gdLst>
                <a:gd name="connsiteX0" fmla="*/ 15366 w 15139"/>
                <a:gd name="connsiteY0" fmla="*/ 8622 h 15139"/>
                <a:gd name="connsiteX1" fmla="*/ 13549 w 15139"/>
                <a:gd name="connsiteY1" fmla="*/ 14526 h 15139"/>
                <a:gd name="connsiteX2" fmla="*/ 5677 w 15139"/>
                <a:gd name="connsiteY2" fmla="*/ 10438 h 15139"/>
                <a:gd name="connsiteX3" fmla="*/ 5753 w 15139"/>
                <a:gd name="connsiteY3" fmla="*/ 10514 h 15139"/>
                <a:gd name="connsiteX4" fmla="*/ 15366 w 15139"/>
                <a:gd name="connsiteY4" fmla="*/ 86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366" y="8622"/>
                  </a:moveTo>
                  <a:cubicBezTo>
                    <a:pt x="14761" y="10590"/>
                    <a:pt x="18167" y="13769"/>
                    <a:pt x="13549" y="14526"/>
                  </a:cubicBezTo>
                  <a:cubicBezTo>
                    <a:pt x="9992" y="14904"/>
                    <a:pt x="9235" y="9908"/>
                    <a:pt x="5677" y="10438"/>
                  </a:cubicBezTo>
                  <a:lnTo>
                    <a:pt x="5753" y="10514"/>
                  </a:lnTo>
                  <a:cubicBezTo>
                    <a:pt x="7115" y="598"/>
                    <a:pt x="12111" y="9076"/>
                    <a:pt x="15366" y="862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1" name="任意多边形: 形状 1600"/>
            <p:cNvSpPr/>
            <p:nvPr/>
          </p:nvSpPr>
          <p:spPr>
            <a:xfrm>
              <a:off x="5965537" y="3187561"/>
              <a:ext cx="15139" cy="15139"/>
            </a:xfrm>
            <a:custGeom>
              <a:avLst/>
              <a:gdLst>
                <a:gd name="connsiteX0" fmla="*/ 11647 w 15139"/>
                <a:gd name="connsiteY0" fmla="*/ 5697 h 15139"/>
                <a:gd name="connsiteX1" fmla="*/ 5819 w 15139"/>
                <a:gd name="connsiteY1" fmla="*/ 11298 h 15139"/>
                <a:gd name="connsiteX2" fmla="*/ 11647 w 15139"/>
                <a:gd name="connsiteY2" fmla="*/ 5697 h 15139"/>
                <a:gd name="connsiteX3" fmla="*/ 11647 w 15139"/>
                <a:gd name="connsiteY3" fmla="*/ 5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47" y="5697"/>
                  </a:moveTo>
                  <a:cubicBezTo>
                    <a:pt x="14145" y="12131"/>
                    <a:pt x="9679" y="11223"/>
                    <a:pt x="5819" y="11298"/>
                  </a:cubicBezTo>
                  <a:cubicBezTo>
                    <a:pt x="4986" y="6151"/>
                    <a:pt x="7938" y="5546"/>
                    <a:pt x="11647" y="5697"/>
                  </a:cubicBezTo>
                  <a:lnTo>
                    <a:pt x="11647" y="5697"/>
                  </a:ln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2" name="任意多边形: 形状 1601"/>
            <p:cNvSpPr/>
            <p:nvPr/>
          </p:nvSpPr>
          <p:spPr>
            <a:xfrm>
              <a:off x="5959329" y="3182279"/>
              <a:ext cx="15139" cy="15139"/>
            </a:xfrm>
            <a:custGeom>
              <a:avLst/>
              <a:gdLst>
                <a:gd name="connsiteX0" fmla="*/ 6501 w 15139"/>
                <a:gd name="connsiteY0" fmla="*/ 10980 h 15139"/>
                <a:gd name="connsiteX1" fmla="*/ 6350 w 15139"/>
                <a:gd name="connsiteY1" fmla="*/ 5984 h 15139"/>
                <a:gd name="connsiteX2" fmla="*/ 10816 w 15139"/>
                <a:gd name="connsiteY2" fmla="*/ 7876 h 15139"/>
                <a:gd name="connsiteX3" fmla="*/ 6501 w 15139"/>
                <a:gd name="connsiteY3" fmla="*/ 10980 h 15139"/>
                <a:gd name="connsiteX4" fmla="*/ 6501 w 15139"/>
                <a:gd name="connsiteY4" fmla="*/ 109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501" y="10980"/>
                  </a:moveTo>
                  <a:cubicBezTo>
                    <a:pt x="7031" y="9238"/>
                    <a:pt x="4533" y="7119"/>
                    <a:pt x="6350" y="5984"/>
                  </a:cubicBezTo>
                  <a:cubicBezTo>
                    <a:pt x="7863" y="5000"/>
                    <a:pt x="10589" y="6589"/>
                    <a:pt x="10816" y="7876"/>
                  </a:cubicBezTo>
                  <a:cubicBezTo>
                    <a:pt x="11346" y="10904"/>
                    <a:pt x="8469" y="10677"/>
                    <a:pt x="6501" y="10980"/>
                  </a:cubicBezTo>
                  <a:lnTo>
                    <a:pt x="6501" y="10980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3" name="任意多边形: 形状 1602"/>
            <p:cNvSpPr/>
            <p:nvPr/>
          </p:nvSpPr>
          <p:spPr>
            <a:xfrm>
              <a:off x="5956432" y="3187578"/>
              <a:ext cx="7570" cy="15139"/>
            </a:xfrm>
            <a:custGeom>
              <a:avLst/>
              <a:gdLst>
                <a:gd name="connsiteX0" fmla="*/ 9398 w 7569"/>
                <a:gd name="connsiteY0" fmla="*/ 5680 h 15139"/>
                <a:gd name="connsiteX1" fmla="*/ 5689 w 7569"/>
                <a:gd name="connsiteY1" fmla="*/ 9465 h 15139"/>
                <a:gd name="connsiteX2" fmla="*/ 5689 w 7569"/>
                <a:gd name="connsiteY2" fmla="*/ 9465 h 15139"/>
                <a:gd name="connsiteX3" fmla="*/ 9398 w 7569"/>
                <a:gd name="connsiteY3" fmla="*/ 5680 h 15139"/>
                <a:gd name="connsiteX4" fmla="*/ 9398 w 756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98" y="5680"/>
                  </a:moveTo>
                  <a:cubicBezTo>
                    <a:pt x="9474" y="8254"/>
                    <a:pt x="8263" y="9541"/>
                    <a:pt x="5689" y="9465"/>
                  </a:cubicBezTo>
                  <a:lnTo>
                    <a:pt x="5689" y="9465"/>
                  </a:lnTo>
                  <a:cubicBezTo>
                    <a:pt x="5538" y="6891"/>
                    <a:pt x="6825" y="5605"/>
                    <a:pt x="9398" y="5680"/>
                  </a:cubicBezTo>
                  <a:lnTo>
                    <a:pt x="9398" y="568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4" name="任意多边形: 形状 1603"/>
            <p:cNvSpPr/>
            <p:nvPr/>
          </p:nvSpPr>
          <p:spPr>
            <a:xfrm>
              <a:off x="5536100" y="2708732"/>
              <a:ext cx="15139" cy="22709"/>
            </a:xfrm>
            <a:custGeom>
              <a:avLst/>
              <a:gdLst>
                <a:gd name="connsiteX0" fmla="*/ 15222 w 15139"/>
                <a:gd name="connsiteY0" fmla="*/ 16804 h 22708"/>
                <a:gd name="connsiteX1" fmla="*/ 13329 w 15139"/>
                <a:gd name="connsiteY1" fmla="*/ 18773 h 22708"/>
                <a:gd name="connsiteX2" fmla="*/ 7425 w 15139"/>
                <a:gd name="connsiteY2" fmla="*/ 14685 h 22708"/>
                <a:gd name="connsiteX3" fmla="*/ 5836 w 15139"/>
                <a:gd name="connsiteY3" fmla="*/ 5753 h 22708"/>
                <a:gd name="connsiteX4" fmla="*/ 9393 w 15139"/>
                <a:gd name="connsiteY4" fmla="*/ 5677 h 22708"/>
                <a:gd name="connsiteX5" fmla="*/ 11362 w 15139"/>
                <a:gd name="connsiteY5" fmla="*/ 7570 h 22708"/>
                <a:gd name="connsiteX6" fmla="*/ 15222 w 15139"/>
                <a:gd name="connsiteY6" fmla="*/ 168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222" y="16804"/>
                  </a:moveTo>
                  <a:cubicBezTo>
                    <a:pt x="14616" y="17486"/>
                    <a:pt x="13935" y="18091"/>
                    <a:pt x="13329" y="18773"/>
                  </a:cubicBezTo>
                  <a:cubicBezTo>
                    <a:pt x="10604" y="18621"/>
                    <a:pt x="4927" y="22860"/>
                    <a:pt x="7425" y="14685"/>
                  </a:cubicBezTo>
                  <a:cubicBezTo>
                    <a:pt x="8258" y="11808"/>
                    <a:pt x="4927" y="9008"/>
                    <a:pt x="5836" y="5753"/>
                  </a:cubicBezTo>
                  <a:cubicBezTo>
                    <a:pt x="7047" y="5753"/>
                    <a:pt x="8182" y="5677"/>
                    <a:pt x="9393" y="5677"/>
                  </a:cubicBezTo>
                  <a:cubicBezTo>
                    <a:pt x="10226" y="6131"/>
                    <a:pt x="10832" y="6813"/>
                    <a:pt x="11362" y="7570"/>
                  </a:cubicBezTo>
                  <a:cubicBezTo>
                    <a:pt x="13254" y="10370"/>
                    <a:pt x="16206" y="12793"/>
                    <a:pt x="15222" y="16804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5" name="任意多边形: 形状 1604"/>
            <p:cNvSpPr/>
            <p:nvPr/>
          </p:nvSpPr>
          <p:spPr>
            <a:xfrm>
              <a:off x="5539817" y="2708656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812" y="5904"/>
                    <a:pt x="7418" y="6510"/>
                    <a:pt x="7645" y="757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6" name="任意多边形: 形状 1605"/>
            <p:cNvSpPr/>
            <p:nvPr/>
          </p:nvSpPr>
          <p:spPr>
            <a:xfrm>
              <a:off x="5947613" y="3457283"/>
              <a:ext cx="15139" cy="15139"/>
            </a:xfrm>
            <a:custGeom>
              <a:avLst/>
              <a:gdLst>
                <a:gd name="connsiteX0" fmla="*/ 11632 w 15139"/>
                <a:gd name="connsiteY0" fmla="*/ 5677 h 15139"/>
                <a:gd name="connsiteX1" fmla="*/ 9891 w 15139"/>
                <a:gd name="connsiteY1" fmla="*/ 15064 h 15139"/>
                <a:gd name="connsiteX2" fmla="*/ 6030 w 15139"/>
                <a:gd name="connsiteY2" fmla="*/ 13171 h 15139"/>
                <a:gd name="connsiteX3" fmla="*/ 116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32" y="5677"/>
                  </a:moveTo>
                  <a:cubicBezTo>
                    <a:pt x="12464" y="9765"/>
                    <a:pt x="14130" y="13095"/>
                    <a:pt x="9891" y="15064"/>
                  </a:cubicBezTo>
                  <a:cubicBezTo>
                    <a:pt x="8528" y="15745"/>
                    <a:pt x="6484" y="14761"/>
                    <a:pt x="6030" y="13171"/>
                  </a:cubicBezTo>
                  <a:cubicBezTo>
                    <a:pt x="4516" y="8629"/>
                    <a:pt x="8150" y="7721"/>
                    <a:pt x="11632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7" name="任意多边形: 形状 1606"/>
            <p:cNvSpPr/>
            <p:nvPr/>
          </p:nvSpPr>
          <p:spPr>
            <a:xfrm>
              <a:off x="6549592" y="3148273"/>
              <a:ext cx="15139" cy="15139"/>
            </a:xfrm>
            <a:custGeom>
              <a:avLst/>
              <a:gdLst>
                <a:gd name="connsiteX0" fmla="*/ 7494 w 15139"/>
                <a:gd name="connsiteY0" fmla="*/ 10770 h 15139"/>
                <a:gd name="connsiteX1" fmla="*/ 5677 w 15139"/>
                <a:gd name="connsiteY1" fmla="*/ 8727 h 15139"/>
                <a:gd name="connsiteX2" fmla="*/ 9462 w 15139"/>
                <a:gd name="connsiteY2" fmla="*/ 5699 h 15139"/>
                <a:gd name="connsiteX3" fmla="*/ 11430 w 15139"/>
                <a:gd name="connsiteY3" fmla="*/ 9181 h 15139"/>
                <a:gd name="connsiteX4" fmla="*/ 7494 w 15139"/>
                <a:gd name="connsiteY4" fmla="*/ 107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10770"/>
                  </a:moveTo>
                  <a:cubicBezTo>
                    <a:pt x="6889" y="10089"/>
                    <a:pt x="6283" y="9408"/>
                    <a:pt x="5677" y="8727"/>
                  </a:cubicBezTo>
                  <a:cubicBezTo>
                    <a:pt x="6434" y="7061"/>
                    <a:pt x="7418" y="5472"/>
                    <a:pt x="9462" y="5699"/>
                  </a:cubicBezTo>
                  <a:cubicBezTo>
                    <a:pt x="11430" y="5926"/>
                    <a:pt x="11052" y="7818"/>
                    <a:pt x="11430" y="9181"/>
                  </a:cubicBezTo>
                  <a:cubicBezTo>
                    <a:pt x="10598" y="10770"/>
                    <a:pt x="9008" y="10695"/>
                    <a:pt x="7494" y="10770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8" name="任意多边形: 形状 1607"/>
            <p:cNvSpPr/>
            <p:nvPr/>
          </p:nvSpPr>
          <p:spPr>
            <a:xfrm>
              <a:off x="6303919" y="2958548"/>
              <a:ext cx="30278" cy="30278"/>
            </a:xfrm>
            <a:custGeom>
              <a:avLst/>
              <a:gdLst>
                <a:gd name="connsiteX0" fmla="*/ 7687 w 30278"/>
                <a:gd name="connsiteY0" fmla="*/ 23899 h 30278"/>
                <a:gd name="connsiteX1" fmla="*/ 8898 w 30278"/>
                <a:gd name="connsiteY1" fmla="*/ 9138 h 30278"/>
                <a:gd name="connsiteX2" fmla="*/ 17982 w 30278"/>
                <a:gd name="connsiteY2" fmla="*/ 7851 h 30278"/>
                <a:gd name="connsiteX3" fmla="*/ 24945 w 30278"/>
                <a:gd name="connsiteY3" fmla="*/ 12393 h 30278"/>
                <a:gd name="connsiteX4" fmla="*/ 25475 w 30278"/>
                <a:gd name="connsiteY4" fmla="*/ 16102 h 30278"/>
                <a:gd name="connsiteX5" fmla="*/ 21917 w 30278"/>
                <a:gd name="connsiteY5" fmla="*/ 17464 h 30278"/>
                <a:gd name="connsiteX6" fmla="*/ 12683 w 30278"/>
                <a:gd name="connsiteY6" fmla="*/ 22309 h 30278"/>
                <a:gd name="connsiteX7" fmla="*/ 11320 w 30278"/>
                <a:gd name="connsiteY7" fmla="*/ 24504 h 30278"/>
                <a:gd name="connsiteX8" fmla="*/ 7687 w 30278"/>
                <a:gd name="connsiteY8" fmla="*/ 238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7687" y="23899"/>
                  </a:moveTo>
                  <a:cubicBezTo>
                    <a:pt x="3448" y="18676"/>
                    <a:pt x="6930" y="13604"/>
                    <a:pt x="8898" y="9138"/>
                  </a:cubicBezTo>
                  <a:cubicBezTo>
                    <a:pt x="10336" y="5807"/>
                    <a:pt x="14121" y="3991"/>
                    <a:pt x="17982" y="7851"/>
                  </a:cubicBezTo>
                  <a:cubicBezTo>
                    <a:pt x="19874" y="9744"/>
                    <a:pt x="22599" y="10879"/>
                    <a:pt x="24945" y="12393"/>
                  </a:cubicBezTo>
                  <a:cubicBezTo>
                    <a:pt x="26156" y="13453"/>
                    <a:pt x="25930" y="14739"/>
                    <a:pt x="25475" y="16102"/>
                  </a:cubicBezTo>
                  <a:cubicBezTo>
                    <a:pt x="24491" y="17162"/>
                    <a:pt x="23280" y="17464"/>
                    <a:pt x="21917" y="17464"/>
                  </a:cubicBezTo>
                  <a:cubicBezTo>
                    <a:pt x="17679" y="16859"/>
                    <a:pt x="12683" y="14815"/>
                    <a:pt x="12683" y="22309"/>
                  </a:cubicBezTo>
                  <a:cubicBezTo>
                    <a:pt x="12456" y="23142"/>
                    <a:pt x="12001" y="23899"/>
                    <a:pt x="11320" y="24504"/>
                  </a:cubicBezTo>
                  <a:cubicBezTo>
                    <a:pt x="10109" y="24883"/>
                    <a:pt x="8822" y="24656"/>
                    <a:pt x="7687" y="23899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9" name="任意多边形: 形状 1608"/>
            <p:cNvSpPr/>
            <p:nvPr/>
          </p:nvSpPr>
          <p:spPr>
            <a:xfrm>
              <a:off x="6309103" y="2968973"/>
              <a:ext cx="22709" cy="22709"/>
            </a:xfrm>
            <a:custGeom>
              <a:avLst/>
              <a:gdLst>
                <a:gd name="connsiteX0" fmla="*/ 16053 w 22708"/>
                <a:gd name="connsiteY0" fmla="*/ 5677 h 22708"/>
                <a:gd name="connsiteX1" fmla="*/ 19762 w 22708"/>
                <a:gd name="connsiteY1" fmla="*/ 5677 h 22708"/>
                <a:gd name="connsiteX2" fmla="*/ 19913 w 22708"/>
                <a:gd name="connsiteY2" fmla="*/ 9613 h 22708"/>
                <a:gd name="connsiteX3" fmla="*/ 6439 w 22708"/>
                <a:gd name="connsiteY3" fmla="*/ 20892 h 22708"/>
                <a:gd name="connsiteX4" fmla="*/ 6439 w 22708"/>
                <a:gd name="connsiteY4" fmla="*/ 13247 h 22708"/>
                <a:gd name="connsiteX5" fmla="*/ 6439 w 22708"/>
                <a:gd name="connsiteY5" fmla="*/ 11430 h 22708"/>
                <a:gd name="connsiteX6" fmla="*/ 16053 w 2270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6053" y="5677"/>
                  </a:moveTo>
                  <a:cubicBezTo>
                    <a:pt x="17263" y="5677"/>
                    <a:pt x="18550" y="5677"/>
                    <a:pt x="19762" y="5677"/>
                  </a:cubicBezTo>
                  <a:cubicBezTo>
                    <a:pt x="20897" y="6964"/>
                    <a:pt x="20821" y="8251"/>
                    <a:pt x="19913" y="9613"/>
                  </a:cubicBezTo>
                  <a:cubicBezTo>
                    <a:pt x="16885" y="15139"/>
                    <a:pt x="13176" y="19832"/>
                    <a:pt x="6439" y="20892"/>
                  </a:cubicBezTo>
                  <a:cubicBezTo>
                    <a:pt x="4395" y="18318"/>
                    <a:pt x="7196" y="15820"/>
                    <a:pt x="6439" y="13247"/>
                  </a:cubicBezTo>
                  <a:cubicBezTo>
                    <a:pt x="6439" y="12641"/>
                    <a:pt x="6439" y="12036"/>
                    <a:pt x="6439" y="11430"/>
                  </a:cubicBezTo>
                  <a:cubicBezTo>
                    <a:pt x="8029" y="6737"/>
                    <a:pt x="12495" y="7040"/>
                    <a:pt x="16053" y="5677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0" name="任意多边形: 形状 1609"/>
            <p:cNvSpPr/>
            <p:nvPr/>
          </p:nvSpPr>
          <p:spPr>
            <a:xfrm>
              <a:off x="6305929" y="2976542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11960 w 15139"/>
                <a:gd name="connsiteY1" fmla="*/ 7872 h 15139"/>
                <a:gd name="connsiteX2" fmla="*/ 9689 w 15139"/>
                <a:gd name="connsiteY2" fmla="*/ 13322 h 15139"/>
                <a:gd name="connsiteX3" fmla="*/ 5677 w 15139"/>
                <a:gd name="connsiteY3" fmla="*/ 5904 h 15139"/>
                <a:gd name="connsiteX4" fmla="*/ 968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10824" y="6056"/>
                    <a:pt x="13171" y="5526"/>
                    <a:pt x="11960" y="7872"/>
                  </a:cubicBezTo>
                  <a:cubicBezTo>
                    <a:pt x="10976" y="9613"/>
                    <a:pt x="9538" y="11127"/>
                    <a:pt x="9689" y="13322"/>
                  </a:cubicBezTo>
                  <a:cubicBezTo>
                    <a:pt x="6889" y="11657"/>
                    <a:pt x="8024" y="7797"/>
                    <a:pt x="5677" y="5904"/>
                  </a:cubicBezTo>
                  <a:cubicBezTo>
                    <a:pt x="7040" y="5828"/>
                    <a:pt x="8327" y="5753"/>
                    <a:pt x="9689" y="567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1" name="任意多边形: 形状 1610"/>
            <p:cNvSpPr/>
            <p:nvPr/>
          </p:nvSpPr>
          <p:spPr>
            <a:xfrm>
              <a:off x="6323188" y="2965188"/>
              <a:ext cx="7570" cy="15139"/>
            </a:xfrm>
            <a:custGeom>
              <a:avLst/>
              <a:gdLst>
                <a:gd name="connsiteX0" fmla="*/ 5829 w 7569"/>
                <a:gd name="connsiteY0" fmla="*/ 13398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5829 w 7569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29" y="13398"/>
                  </a:moveTo>
                  <a:cubicBezTo>
                    <a:pt x="5753" y="12111"/>
                    <a:pt x="5753" y="10824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10976" y="8175"/>
                    <a:pt x="6812" y="10824"/>
                    <a:pt x="5829" y="13398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2" name="任意多边形: 形状 1611"/>
            <p:cNvSpPr/>
            <p:nvPr/>
          </p:nvSpPr>
          <p:spPr>
            <a:xfrm>
              <a:off x="5967117" y="3008832"/>
              <a:ext cx="15139" cy="7570"/>
            </a:xfrm>
            <a:custGeom>
              <a:avLst/>
              <a:gdLst>
                <a:gd name="connsiteX0" fmla="*/ 13928 w 15139"/>
                <a:gd name="connsiteY0" fmla="*/ 5709 h 7569"/>
                <a:gd name="connsiteX1" fmla="*/ 13852 w 15139"/>
                <a:gd name="connsiteY1" fmla="*/ 7601 h 7569"/>
                <a:gd name="connsiteX2" fmla="*/ 5677 w 15139"/>
                <a:gd name="connsiteY2" fmla="*/ 6617 h 7569"/>
                <a:gd name="connsiteX3" fmla="*/ 13928 w 15139"/>
                <a:gd name="connsiteY3" fmla="*/ 570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928" y="5709"/>
                  </a:moveTo>
                  <a:cubicBezTo>
                    <a:pt x="14003" y="6315"/>
                    <a:pt x="14003" y="6996"/>
                    <a:pt x="13852" y="7601"/>
                  </a:cubicBezTo>
                  <a:cubicBezTo>
                    <a:pt x="11203" y="7299"/>
                    <a:pt x="8326" y="8434"/>
                    <a:pt x="5677" y="6617"/>
                  </a:cubicBezTo>
                  <a:cubicBezTo>
                    <a:pt x="8402" y="4952"/>
                    <a:pt x="11279" y="6087"/>
                    <a:pt x="13928" y="570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3" name="任意多边形: 形状 1612"/>
            <p:cNvSpPr/>
            <p:nvPr/>
          </p:nvSpPr>
          <p:spPr>
            <a:xfrm>
              <a:off x="5961818" y="3012912"/>
              <a:ext cx="15139" cy="7570"/>
            </a:xfrm>
            <a:custGeom>
              <a:avLst/>
              <a:gdLst>
                <a:gd name="connsiteX0" fmla="*/ 9840 w 15139"/>
                <a:gd name="connsiteY0" fmla="*/ 7458 h 7569"/>
                <a:gd name="connsiteX1" fmla="*/ 5677 w 15139"/>
                <a:gd name="connsiteY1" fmla="*/ 7533 h 7569"/>
                <a:gd name="connsiteX2" fmla="*/ 9840 w 15139"/>
                <a:gd name="connsiteY2" fmla="*/ 74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840" y="7458"/>
                  </a:moveTo>
                  <a:cubicBezTo>
                    <a:pt x="8478" y="9426"/>
                    <a:pt x="7115" y="9577"/>
                    <a:pt x="5677" y="7533"/>
                  </a:cubicBezTo>
                  <a:cubicBezTo>
                    <a:pt x="7040" y="5187"/>
                    <a:pt x="8402" y="4960"/>
                    <a:pt x="9840" y="7458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4" name="任意多边形: 形状 1613"/>
            <p:cNvSpPr/>
            <p:nvPr/>
          </p:nvSpPr>
          <p:spPr>
            <a:xfrm>
              <a:off x="5948798" y="3006972"/>
              <a:ext cx="15139" cy="7570"/>
            </a:xfrm>
            <a:custGeom>
              <a:avLst/>
              <a:gdLst>
                <a:gd name="connsiteX0" fmla="*/ 7494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7570 h 7569"/>
                <a:gd name="connsiteX3" fmla="*/ 7494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5677"/>
                  </a:moveTo>
                  <a:cubicBezTo>
                    <a:pt x="8175" y="6358"/>
                    <a:pt x="8781" y="6964"/>
                    <a:pt x="9462" y="7645"/>
                  </a:cubicBezTo>
                  <a:cubicBezTo>
                    <a:pt x="8175" y="7645"/>
                    <a:pt x="6889" y="7645"/>
                    <a:pt x="5677" y="7570"/>
                  </a:cubicBezTo>
                  <a:cubicBezTo>
                    <a:pt x="6283" y="6964"/>
                    <a:pt x="6889" y="6283"/>
                    <a:pt x="7494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5" name="任意多边形: 形状 1614"/>
            <p:cNvSpPr/>
            <p:nvPr/>
          </p:nvSpPr>
          <p:spPr>
            <a:xfrm>
              <a:off x="6187353" y="3281216"/>
              <a:ext cx="15139" cy="15139"/>
            </a:xfrm>
            <a:custGeom>
              <a:avLst/>
              <a:gdLst>
                <a:gd name="connsiteX0" fmla="*/ 8591 w 15139"/>
                <a:gd name="connsiteY0" fmla="*/ 5677 h 15139"/>
                <a:gd name="connsiteX1" fmla="*/ 9802 w 15139"/>
                <a:gd name="connsiteY1" fmla="*/ 7040 h 15139"/>
                <a:gd name="connsiteX2" fmla="*/ 9651 w 15139"/>
                <a:gd name="connsiteY2" fmla="*/ 14004 h 15139"/>
                <a:gd name="connsiteX3" fmla="*/ 7153 w 15139"/>
                <a:gd name="connsiteY3" fmla="*/ 13398 h 15139"/>
                <a:gd name="connsiteX4" fmla="*/ 859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91" y="5677"/>
                  </a:moveTo>
                  <a:cubicBezTo>
                    <a:pt x="9121" y="6207"/>
                    <a:pt x="9802" y="7040"/>
                    <a:pt x="9802" y="7040"/>
                  </a:cubicBezTo>
                  <a:cubicBezTo>
                    <a:pt x="7456" y="9310"/>
                    <a:pt x="13814" y="11808"/>
                    <a:pt x="9651" y="14004"/>
                  </a:cubicBezTo>
                  <a:cubicBezTo>
                    <a:pt x="8743" y="14458"/>
                    <a:pt x="7834" y="14306"/>
                    <a:pt x="7153" y="13398"/>
                  </a:cubicBezTo>
                  <a:cubicBezTo>
                    <a:pt x="4958" y="10370"/>
                    <a:pt x="5033" y="7797"/>
                    <a:pt x="8591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6" name="任意多边形: 形状 1615"/>
            <p:cNvSpPr/>
            <p:nvPr/>
          </p:nvSpPr>
          <p:spPr>
            <a:xfrm>
              <a:off x="6517743" y="2254181"/>
              <a:ext cx="15139" cy="15139"/>
            </a:xfrm>
            <a:custGeom>
              <a:avLst/>
              <a:gdLst>
                <a:gd name="connsiteX0" fmla="*/ 10806 w 15139"/>
                <a:gd name="connsiteY0" fmla="*/ 5677 h 15139"/>
                <a:gd name="connsiteX1" fmla="*/ 14591 w 15139"/>
                <a:gd name="connsiteY1" fmla="*/ 13247 h 15139"/>
                <a:gd name="connsiteX2" fmla="*/ 7021 w 15139"/>
                <a:gd name="connsiteY2" fmla="*/ 13247 h 15139"/>
                <a:gd name="connsiteX3" fmla="*/ 1080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806" y="5677"/>
                  </a:moveTo>
                  <a:cubicBezTo>
                    <a:pt x="10352" y="9083"/>
                    <a:pt x="13607" y="10597"/>
                    <a:pt x="14591" y="13247"/>
                  </a:cubicBezTo>
                  <a:cubicBezTo>
                    <a:pt x="12093" y="13247"/>
                    <a:pt x="9519" y="13247"/>
                    <a:pt x="7021" y="13247"/>
                  </a:cubicBezTo>
                  <a:cubicBezTo>
                    <a:pt x="3539" y="8327"/>
                    <a:pt x="7551" y="7191"/>
                    <a:pt x="10806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7" name="任意多边形: 形状 1616"/>
            <p:cNvSpPr/>
            <p:nvPr/>
          </p:nvSpPr>
          <p:spPr>
            <a:xfrm>
              <a:off x="6514394" y="2241071"/>
              <a:ext cx="15139" cy="15139"/>
            </a:xfrm>
            <a:custGeom>
              <a:avLst/>
              <a:gdLst>
                <a:gd name="connsiteX0" fmla="*/ 12035 w 15139"/>
                <a:gd name="connsiteY0" fmla="*/ 8342 h 15139"/>
                <a:gd name="connsiteX1" fmla="*/ 8932 w 15139"/>
                <a:gd name="connsiteY1" fmla="*/ 10991 h 15139"/>
                <a:gd name="connsiteX2" fmla="*/ 5677 w 15139"/>
                <a:gd name="connsiteY2" fmla="*/ 8342 h 15139"/>
                <a:gd name="connsiteX3" fmla="*/ 9008 w 15139"/>
                <a:gd name="connsiteY3" fmla="*/ 5692 h 15139"/>
                <a:gd name="connsiteX4" fmla="*/ 12035 w 15139"/>
                <a:gd name="connsiteY4" fmla="*/ 83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5" y="8342"/>
                  </a:moveTo>
                  <a:cubicBezTo>
                    <a:pt x="11808" y="10158"/>
                    <a:pt x="10824" y="11067"/>
                    <a:pt x="8932" y="10991"/>
                  </a:cubicBezTo>
                  <a:cubicBezTo>
                    <a:pt x="7191" y="10915"/>
                    <a:pt x="5677" y="9931"/>
                    <a:pt x="5677" y="8342"/>
                  </a:cubicBezTo>
                  <a:cubicBezTo>
                    <a:pt x="5677" y="6752"/>
                    <a:pt x="7266" y="5768"/>
                    <a:pt x="9008" y="5692"/>
                  </a:cubicBezTo>
                  <a:cubicBezTo>
                    <a:pt x="10900" y="5541"/>
                    <a:pt x="11808" y="6525"/>
                    <a:pt x="12035" y="8342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8" name="任意多边形: 形状 1617"/>
            <p:cNvSpPr/>
            <p:nvPr/>
          </p:nvSpPr>
          <p:spPr>
            <a:xfrm>
              <a:off x="6502962" y="2246612"/>
              <a:ext cx="7570" cy="7570"/>
            </a:xfrm>
            <a:custGeom>
              <a:avLst/>
              <a:gdLst>
                <a:gd name="connsiteX0" fmla="*/ 6588 w 7569"/>
                <a:gd name="connsiteY0" fmla="*/ 7570 h 7569"/>
                <a:gd name="connsiteX1" fmla="*/ 5906 w 7569"/>
                <a:gd name="connsiteY1" fmla="*/ 6207 h 7569"/>
                <a:gd name="connsiteX2" fmla="*/ 8480 w 7569"/>
                <a:gd name="connsiteY2" fmla="*/ 5677 h 7569"/>
                <a:gd name="connsiteX3" fmla="*/ 6588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588" y="7570"/>
                  </a:moveTo>
                  <a:cubicBezTo>
                    <a:pt x="5831" y="7342"/>
                    <a:pt x="5377" y="6585"/>
                    <a:pt x="5906" y="6207"/>
                  </a:cubicBezTo>
                  <a:cubicBezTo>
                    <a:pt x="6588" y="5753"/>
                    <a:pt x="7648" y="5829"/>
                    <a:pt x="8480" y="5677"/>
                  </a:cubicBezTo>
                  <a:cubicBezTo>
                    <a:pt x="7875" y="6283"/>
                    <a:pt x="7194" y="6888"/>
                    <a:pt x="6588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9" name="任意多边形: 形状 1618"/>
            <p:cNvSpPr/>
            <p:nvPr/>
          </p:nvSpPr>
          <p:spPr>
            <a:xfrm>
              <a:off x="6511442" y="22617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342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0" name="任意多边形: 形状 1619"/>
            <p:cNvSpPr/>
            <p:nvPr/>
          </p:nvSpPr>
          <p:spPr>
            <a:xfrm>
              <a:off x="6522872" y="2253055"/>
              <a:ext cx="7570" cy="7570"/>
            </a:xfrm>
            <a:custGeom>
              <a:avLst/>
              <a:gdLst>
                <a:gd name="connsiteX0" fmla="*/ 7570 w 7569"/>
                <a:gd name="connsiteY0" fmla="*/ 6803 h 7569"/>
                <a:gd name="connsiteX1" fmla="*/ 5677 w 7569"/>
                <a:gd name="connsiteY1" fmla="*/ 6879 h 7569"/>
                <a:gd name="connsiteX2" fmla="*/ 7570 w 7569"/>
                <a:gd name="connsiteY2" fmla="*/ 68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803"/>
                  </a:moveTo>
                  <a:cubicBezTo>
                    <a:pt x="6964" y="6803"/>
                    <a:pt x="6358" y="6879"/>
                    <a:pt x="5677" y="6879"/>
                  </a:cubicBezTo>
                  <a:cubicBezTo>
                    <a:pt x="6283" y="5289"/>
                    <a:pt x="6888" y="5289"/>
                    <a:pt x="7570" y="6803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1" name="任意多边形: 形状 1620"/>
            <p:cNvSpPr/>
            <p:nvPr/>
          </p:nvSpPr>
          <p:spPr>
            <a:xfrm>
              <a:off x="6496151" y="2254754"/>
              <a:ext cx="15139" cy="15139"/>
            </a:xfrm>
            <a:custGeom>
              <a:avLst/>
              <a:gdLst>
                <a:gd name="connsiteX0" fmla="*/ 11430 w 15139"/>
                <a:gd name="connsiteY0" fmla="*/ 14567 h 15139"/>
                <a:gd name="connsiteX1" fmla="*/ 5753 w 15139"/>
                <a:gd name="connsiteY1" fmla="*/ 10782 h 15139"/>
                <a:gd name="connsiteX2" fmla="*/ 5753 w 15139"/>
                <a:gd name="connsiteY2" fmla="*/ 10782 h 15139"/>
                <a:gd name="connsiteX3" fmla="*/ 5677 w 15139"/>
                <a:gd name="connsiteY3" fmla="*/ 8890 h 15139"/>
                <a:gd name="connsiteX4" fmla="*/ 9462 w 15139"/>
                <a:gd name="connsiteY4" fmla="*/ 5710 h 15139"/>
                <a:gd name="connsiteX5" fmla="*/ 11506 w 15139"/>
                <a:gd name="connsiteY5" fmla="*/ 10782 h 15139"/>
                <a:gd name="connsiteX6" fmla="*/ 11430 w 15139"/>
                <a:gd name="connsiteY6" fmla="*/ 14567 h 15139"/>
                <a:gd name="connsiteX7" fmla="*/ 11430 w 15139"/>
                <a:gd name="connsiteY7" fmla="*/ 14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430" y="14567"/>
                  </a:moveTo>
                  <a:cubicBezTo>
                    <a:pt x="9538" y="13280"/>
                    <a:pt x="7645" y="12069"/>
                    <a:pt x="5753" y="10782"/>
                  </a:cubicBezTo>
                  <a:lnTo>
                    <a:pt x="5753" y="10782"/>
                  </a:lnTo>
                  <a:cubicBezTo>
                    <a:pt x="5753" y="10176"/>
                    <a:pt x="5753" y="9495"/>
                    <a:pt x="5677" y="8890"/>
                  </a:cubicBezTo>
                  <a:cubicBezTo>
                    <a:pt x="6434" y="7224"/>
                    <a:pt x="7494" y="5408"/>
                    <a:pt x="9462" y="5710"/>
                  </a:cubicBezTo>
                  <a:cubicBezTo>
                    <a:pt x="12414" y="6165"/>
                    <a:pt x="11127" y="8965"/>
                    <a:pt x="11506" y="10782"/>
                  </a:cubicBezTo>
                  <a:cubicBezTo>
                    <a:pt x="12566" y="12069"/>
                    <a:pt x="12566" y="13356"/>
                    <a:pt x="11430" y="14567"/>
                  </a:cubicBezTo>
                  <a:lnTo>
                    <a:pt x="11430" y="14567"/>
                  </a:lnTo>
                  <a:close/>
                </a:path>
              </a:pathLst>
            </a:custGeom>
            <a:solidFill>
              <a:srgbClr val="F8DB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2" name="任意多边形: 形状 1621"/>
            <p:cNvSpPr/>
            <p:nvPr/>
          </p:nvSpPr>
          <p:spPr>
            <a:xfrm>
              <a:off x="6501904" y="225985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753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753" y="5677"/>
                  </a:cubicBezTo>
                  <a:cubicBezTo>
                    <a:pt x="7872" y="6964"/>
                    <a:pt x="7872" y="8251"/>
                    <a:pt x="5677" y="9462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3" name="任意多边形: 形状 1622"/>
            <p:cNvSpPr/>
            <p:nvPr/>
          </p:nvSpPr>
          <p:spPr>
            <a:xfrm>
              <a:off x="6169085" y="2699090"/>
              <a:ext cx="60556" cy="75695"/>
            </a:xfrm>
            <a:custGeom>
              <a:avLst/>
              <a:gdLst>
                <a:gd name="connsiteX0" fmla="*/ 5891 w 60556"/>
                <a:gd name="connsiteY0" fmla="*/ 36060 h 75695"/>
                <a:gd name="connsiteX1" fmla="*/ 11568 w 60556"/>
                <a:gd name="connsiteY1" fmla="*/ 30382 h 75695"/>
                <a:gd name="connsiteX2" fmla="*/ 13991 w 60556"/>
                <a:gd name="connsiteY2" fmla="*/ 26446 h 75695"/>
                <a:gd name="connsiteX3" fmla="*/ 15580 w 60556"/>
                <a:gd name="connsiteY3" fmla="*/ 24705 h 75695"/>
                <a:gd name="connsiteX4" fmla="*/ 20728 w 60556"/>
                <a:gd name="connsiteY4" fmla="*/ 16984 h 75695"/>
                <a:gd name="connsiteX5" fmla="*/ 22998 w 60556"/>
                <a:gd name="connsiteY5" fmla="*/ 17136 h 75695"/>
                <a:gd name="connsiteX6" fmla="*/ 26556 w 60556"/>
                <a:gd name="connsiteY6" fmla="*/ 21375 h 75695"/>
                <a:gd name="connsiteX7" fmla="*/ 29584 w 60556"/>
                <a:gd name="connsiteY7" fmla="*/ 20618 h 75695"/>
                <a:gd name="connsiteX8" fmla="*/ 29357 w 60556"/>
                <a:gd name="connsiteY8" fmla="*/ 11761 h 75695"/>
                <a:gd name="connsiteX9" fmla="*/ 25723 w 60556"/>
                <a:gd name="connsiteY9" fmla="*/ 7068 h 75695"/>
                <a:gd name="connsiteX10" fmla="*/ 32460 w 60556"/>
                <a:gd name="connsiteY10" fmla="*/ 5706 h 75695"/>
                <a:gd name="connsiteX11" fmla="*/ 32460 w 60556"/>
                <a:gd name="connsiteY11" fmla="*/ 5706 h 75695"/>
                <a:gd name="connsiteX12" fmla="*/ 34429 w 60556"/>
                <a:gd name="connsiteY12" fmla="*/ 7598 h 75695"/>
                <a:gd name="connsiteX13" fmla="*/ 34429 w 60556"/>
                <a:gd name="connsiteY13" fmla="*/ 7598 h 75695"/>
                <a:gd name="connsiteX14" fmla="*/ 35488 w 60556"/>
                <a:gd name="connsiteY14" fmla="*/ 9945 h 75695"/>
                <a:gd name="connsiteX15" fmla="*/ 45707 w 60556"/>
                <a:gd name="connsiteY15" fmla="*/ 21677 h 75695"/>
                <a:gd name="connsiteX16" fmla="*/ 53504 w 60556"/>
                <a:gd name="connsiteY16" fmla="*/ 28490 h 75695"/>
                <a:gd name="connsiteX17" fmla="*/ 60695 w 60556"/>
                <a:gd name="connsiteY17" fmla="*/ 34243 h 75695"/>
                <a:gd name="connsiteX18" fmla="*/ 53504 w 60556"/>
                <a:gd name="connsiteY18" fmla="*/ 41812 h 75695"/>
                <a:gd name="connsiteX19" fmla="*/ 57289 w 60556"/>
                <a:gd name="connsiteY19" fmla="*/ 53243 h 75695"/>
                <a:gd name="connsiteX20" fmla="*/ 54791 w 60556"/>
                <a:gd name="connsiteY20" fmla="*/ 57633 h 75695"/>
                <a:gd name="connsiteX21" fmla="*/ 55396 w 60556"/>
                <a:gd name="connsiteY21" fmla="*/ 62780 h 75695"/>
                <a:gd name="connsiteX22" fmla="*/ 51536 w 60556"/>
                <a:gd name="connsiteY22" fmla="*/ 72166 h 75695"/>
                <a:gd name="connsiteX23" fmla="*/ 49719 w 60556"/>
                <a:gd name="connsiteY23" fmla="*/ 74134 h 75695"/>
                <a:gd name="connsiteX24" fmla="*/ 44042 w 60556"/>
                <a:gd name="connsiteY24" fmla="*/ 70350 h 75695"/>
                <a:gd name="connsiteX25" fmla="*/ 44042 w 60556"/>
                <a:gd name="connsiteY25" fmla="*/ 70350 h 75695"/>
                <a:gd name="connsiteX26" fmla="*/ 42376 w 60556"/>
                <a:gd name="connsiteY26" fmla="*/ 60206 h 75695"/>
                <a:gd name="connsiteX27" fmla="*/ 39273 w 60556"/>
                <a:gd name="connsiteY27" fmla="*/ 59147 h 75695"/>
                <a:gd name="connsiteX28" fmla="*/ 25875 w 60556"/>
                <a:gd name="connsiteY28" fmla="*/ 51880 h 75695"/>
                <a:gd name="connsiteX29" fmla="*/ 21333 w 60556"/>
                <a:gd name="connsiteY29" fmla="*/ 47490 h 75695"/>
                <a:gd name="connsiteX30" fmla="*/ 18003 w 60556"/>
                <a:gd name="connsiteY30" fmla="*/ 43629 h 75695"/>
                <a:gd name="connsiteX31" fmla="*/ 12704 w 60556"/>
                <a:gd name="connsiteY31" fmla="*/ 40601 h 75695"/>
                <a:gd name="connsiteX32" fmla="*/ 5740 w 60556"/>
                <a:gd name="connsiteY32" fmla="*/ 37346 h 75695"/>
                <a:gd name="connsiteX33" fmla="*/ 5891 w 60556"/>
                <a:gd name="connsiteY33" fmla="*/ 36060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75695">
                  <a:moveTo>
                    <a:pt x="5891" y="36060"/>
                  </a:moveTo>
                  <a:cubicBezTo>
                    <a:pt x="7784" y="34167"/>
                    <a:pt x="9676" y="32275"/>
                    <a:pt x="11568" y="30382"/>
                  </a:cubicBezTo>
                  <a:cubicBezTo>
                    <a:pt x="12023" y="28869"/>
                    <a:pt x="13007" y="27657"/>
                    <a:pt x="13991" y="26446"/>
                  </a:cubicBezTo>
                  <a:cubicBezTo>
                    <a:pt x="14445" y="25841"/>
                    <a:pt x="14975" y="25235"/>
                    <a:pt x="15580" y="24705"/>
                  </a:cubicBezTo>
                  <a:cubicBezTo>
                    <a:pt x="18305" y="22813"/>
                    <a:pt x="18835" y="19407"/>
                    <a:pt x="20728" y="16984"/>
                  </a:cubicBezTo>
                  <a:cubicBezTo>
                    <a:pt x="21484" y="16606"/>
                    <a:pt x="22242" y="16682"/>
                    <a:pt x="22998" y="17136"/>
                  </a:cubicBezTo>
                  <a:cubicBezTo>
                    <a:pt x="24209" y="18574"/>
                    <a:pt x="25269" y="20088"/>
                    <a:pt x="26556" y="21375"/>
                  </a:cubicBezTo>
                  <a:cubicBezTo>
                    <a:pt x="27692" y="22359"/>
                    <a:pt x="28827" y="21829"/>
                    <a:pt x="29584" y="20618"/>
                  </a:cubicBezTo>
                  <a:cubicBezTo>
                    <a:pt x="31401" y="17666"/>
                    <a:pt x="27313" y="14940"/>
                    <a:pt x="29357" y="11761"/>
                  </a:cubicBezTo>
                  <a:cubicBezTo>
                    <a:pt x="32536" y="6841"/>
                    <a:pt x="24739" y="10626"/>
                    <a:pt x="25723" y="7068"/>
                  </a:cubicBezTo>
                  <a:cubicBezTo>
                    <a:pt x="27465" y="4722"/>
                    <a:pt x="30190" y="6160"/>
                    <a:pt x="32460" y="5706"/>
                  </a:cubicBezTo>
                  <a:lnTo>
                    <a:pt x="32460" y="5706"/>
                  </a:lnTo>
                  <a:cubicBezTo>
                    <a:pt x="33066" y="6387"/>
                    <a:pt x="33747" y="6993"/>
                    <a:pt x="34429" y="7598"/>
                  </a:cubicBezTo>
                  <a:lnTo>
                    <a:pt x="34429" y="7598"/>
                  </a:lnTo>
                  <a:cubicBezTo>
                    <a:pt x="34958" y="8279"/>
                    <a:pt x="35261" y="9112"/>
                    <a:pt x="35488" y="9945"/>
                  </a:cubicBezTo>
                  <a:cubicBezTo>
                    <a:pt x="35943" y="16379"/>
                    <a:pt x="42074" y="17968"/>
                    <a:pt x="45707" y="21677"/>
                  </a:cubicBezTo>
                  <a:cubicBezTo>
                    <a:pt x="48054" y="24100"/>
                    <a:pt x="51536" y="25386"/>
                    <a:pt x="53504" y="28490"/>
                  </a:cubicBezTo>
                  <a:cubicBezTo>
                    <a:pt x="56305" y="30004"/>
                    <a:pt x="54563" y="35681"/>
                    <a:pt x="60695" y="34243"/>
                  </a:cubicBezTo>
                  <a:cubicBezTo>
                    <a:pt x="57516" y="37422"/>
                    <a:pt x="54563" y="38785"/>
                    <a:pt x="53504" y="41812"/>
                  </a:cubicBezTo>
                  <a:cubicBezTo>
                    <a:pt x="56456" y="45067"/>
                    <a:pt x="57818" y="48776"/>
                    <a:pt x="57289" y="53243"/>
                  </a:cubicBezTo>
                  <a:cubicBezTo>
                    <a:pt x="57289" y="55210"/>
                    <a:pt x="56153" y="56346"/>
                    <a:pt x="54791" y="57633"/>
                  </a:cubicBezTo>
                  <a:cubicBezTo>
                    <a:pt x="52974" y="59298"/>
                    <a:pt x="53201" y="61266"/>
                    <a:pt x="55396" y="62780"/>
                  </a:cubicBezTo>
                  <a:cubicBezTo>
                    <a:pt x="55472" y="66489"/>
                    <a:pt x="50098" y="67927"/>
                    <a:pt x="51536" y="72166"/>
                  </a:cubicBezTo>
                  <a:cubicBezTo>
                    <a:pt x="50930" y="72848"/>
                    <a:pt x="50324" y="73453"/>
                    <a:pt x="49719" y="74134"/>
                  </a:cubicBezTo>
                  <a:cubicBezTo>
                    <a:pt x="47827" y="72848"/>
                    <a:pt x="45934" y="71561"/>
                    <a:pt x="44042" y="70350"/>
                  </a:cubicBezTo>
                  <a:lnTo>
                    <a:pt x="44042" y="70350"/>
                  </a:lnTo>
                  <a:cubicBezTo>
                    <a:pt x="43663" y="67019"/>
                    <a:pt x="47751" y="63007"/>
                    <a:pt x="42376" y="60206"/>
                  </a:cubicBezTo>
                  <a:cubicBezTo>
                    <a:pt x="41317" y="59601"/>
                    <a:pt x="41468" y="57709"/>
                    <a:pt x="39273" y="59147"/>
                  </a:cubicBezTo>
                  <a:cubicBezTo>
                    <a:pt x="30946" y="64445"/>
                    <a:pt x="26481" y="62175"/>
                    <a:pt x="25875" y="51880"/>
                  </a:cubicBezTo>
                  <a:cubicBezTo>
                    <a:pt x="25648" y="48171"/>
                    <a:pt x="23907" y="47868"/>
                    <a:pt x="21333" y="47490"/>
                  </a:cubicBezTo>
                  <a:cubicBezTo>
                    <a:pt x="19668" y="46657"/>
                    <a:pt x="18760" y="45219"/>
                    <a:pt x="18003" y="43629"/>
                  </a:cubicBezTo>
                  <a:cubicBezTo>
                    <a:pt x="16791" y="41661"/>
                    <a:pt x="18078" y="36438"/>
                    <a:pt x="12704" y="40601"/>
                  </a:cubicBezTo>
                  <a:cubicBezTo>
                    <a:pt x="10054" y="42645"/>
                    <a:pt x="6875" y="40980"/>
                    <a:pt x="5740" y="37346"/>
                  </a:cubicBezTo>
                  <a:cubicBezTo>
                    <a:pt x="5589" y="36817"/>
                    <a:pt x="5740" y="36438"/>
                    <a:pt x="5891" y="36060"/>
                  </a:cubicBez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4" name="任意多边形: 形状 1623"/>
            <p:cNvSpPr/>
            <p:nvPr/>
          </p:nvSpPr>
          <p:spPr>
            <a:xfrm>
              <a:off x="6196432" y="2702307"/>
              <a:ext cx="30278" cy="30278"/>
            </a:xfrm>
            <a:custGeom>
              <a:avLst/>
              <a:gdLst>
                <a:gd name="connsiteX0" fmla="*/ 26081 w 30278"/>
                <a:gd name="connsiteY0" fmla="*/ 25198 h 30278"/>
                <a:gd name="connsiteX1" fmla="*/ 7914 w 30278"/>
                <a:gd name="connsiteY1" fmla="*/ 14146 h 30278"/>
                <a:gd name="connsiteX2" fmla="*/ 7081 w 30278"/>
                <a:gd name="connsiteY2" fmla="*/ 6198 h 30278"/>
                <a:gd name="connsiteX3" fmla="*/ 9125 w 30278"/>
                <a:gd name="connsiteY3" fmla="*/ 6122 h 30278"/>
                <a:gd name="connsiteX4" fmla="*/ 10942 w 30278"/>
                <a:gd name="connsiteY4" fmla="*/ 6425 h 30278"/>
                <a:gd name="connsiteX5" fmla="*/ 26005 w 30278"/>
                <a:gd name="connsiteY5" fmla="*/ 10059 h 30278"/>
                <a:gd name="connsiteX6" fmla="*/ 26308 w 30278"/>
                <a:gd name="connsiteY6" fmla="*/ 19218 h 30278"/>
                <a:gd name="connsiteX7" fmla="*/ 26081 w 30278"/>
                <a:gd name="connsiteY7" fmla="*/ 251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6081" y="25198"/>
                  </a:moveTo>
                  <a:cubicBezTo>
                    <a:pt x="18738" y="23608"/>
                    <a:pt x="14499" y="16947"/>
                    <a:pt x="7914" y="14146"/>
                  </a:cubicBezTo>
                  <a:cubicBezTo>
                    <a:pt x="2994" y="12026"/>
                    <a:pt x="7838" y="8772"/>
                    <a:pt x="7081" y="6198"/>
                  </a:cubicBezTo>
                  <a:cubicBezTo>
                    <a:pt x="7762" y="5517"/>
                    <a:pt x="8444" y="5517"/>
                    <a:pt x="9125" y="6122"/>
                  </a:cubicBezTo>
                  <a:cubicBezTo>
                    <a:pt x="9731" y="6198"/>
                    <a:pt x="10488" y="6122"/>
                    <a:pt x="10942" y="6425"/>
                  </a:cubicBezTo>
                  <a:cubicBezTo>
                    <a:pt x="14424" y="8923"/>
                    <a:pt x="21917" y="10740"/>
                    <a:pt x="26005" y="10059"/>
                  </a:cubicBezTo>
                  <a:cubicBezTo>
                    <a:pt x="27519" y="13086"/>
                    <a:pt x="29563" y="16114"/>
                    <a:pt x="26308" y="19218"/>
                  </a:cubicBezTo>
                  <a:cubicBezTo>
                    <a:pt x="24113" y="21261"/>
                    <a:pt x="26535" y="23229"/>
                    <a:pt x="26081" y="25198"/>
                  </a:cubicBezTo>
                  <a:close/>
                </a:path>
              </a:pathLst>
            </a:custGeom>
            <a:solidFill>
              <a:srgbClr val="F0BF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5" name="任意多边形: 形状 1624"/>
            <p:cNvSpPr/>
            <p:nvPr/>
          </p:nvSpPr>
          <p:spPr>
            <a:xfrm>
              <a:off x="6216809" y="2734505"/>
              <a:ext cx="15139" cy="22709"/>
            </a:xfrm>
            <a:custGeom>
              <a:avLst/>
              <a:gdLst>
                <a:gd name="connsiteX0" fmla="*/ 9489 w 15139"/>
                <a:gd name="connsiteY0" fmla="*/ 17752 h 22708"/>
                <a:gd name="connsiteX1" fmla="*/ 5704 w 15139"/>
                <a:gd name="connsiteY1" fmla="*/ 6322 h 22708"/>
                <a:gd name="connsiteX2" fmla="*/ 11532 w 15139"/>
                <a:gd name="connsiteY2" fmla="*/ 6171 h 22708"/>
                <a:gd name="connsiteX3" fmla="*/ 13274 w 15139"/>
                <a:gd name="connsiteY3" fmla="*/ 6322 h 22708"/>
                <a:gd name="connsiteX4" fmla="*/ 9489 w 15139"/>
                <a:gd name="connsiteY4" fmla="*/ 177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89" y="17752"/>
                  </a:moveTo>
                  <a:cubicBezTo>
                    <a:pt x="6688" y="14497"/>
                    <a:pt x="5477" y="10637"/>
                    <a:pt x="5704" y="6322"/>
                  </a:cubicBezTo>
                  <a:cubicBezTo>
                    <a:pt x="7672" y="6246"/>
                    <a:pt x="9640" y="6246"/>
                    <a:pt x="11532" y="6171"/>
                  </a:cubicBezTo>
                  <a:cubicBezTo>
                    <a:pt x="12138" y="5489"/>
                    <a:pt x="12744" y="5489"/>
                    <a:pt x="13274" y="6322"/>
                  </a:cubicBezTo>
                  <a:cubicBezTo>
                    <a:pt x="15393" y="11242"/>
                    <a:pt x="15317" y="15481"/>
                    <a:pt x="9489" y="17752"/>
                  </a:cubicBezTo>
                  <a:close/>
                </a:path>
              </a:pathLst>
            </a:custGeom>
            <a:solidFill>
              <a:srgbClr val="F6DB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6" name="任意多边形: 形状 1625"/>
            <p:cNvSpPr/>
            <p:nvPr/>
          </p:nvSpPr>
          <p:spPr>
            <a:xfrm>
              <a:off x="6222664" y="2731885"/>
              <a:ext cx="15139" cy="7570"/>
            </a:xfrm>
            <a:custGeom>
              <a:avLst/>
              <a:gdLst>
                <a:gd name="connsiteX0" fmla="*/ 7418 w 15139"/>
                <a:gd name="connsiteY0" fmla="*/ 8942 h 7569"/>
                <a:gd name="connsiteX1" fmla="*/ 5677 w 15139"/>
                <a:gd name="connsiteY1" fmla="*/ 8791 h 7569"/>
                <a:gd name="connsiteX2" fmla="*/ 9387 w 15139"/>
                <a:gd name="connsiteY2" fmla="*/ 5687 h 7569"/>
                <a:gd name="connsiteX3" fmla="*/ 10522 w 15139"/>
                <a:gd name="connsiteY3" fmla="*/ 6747 h 7569"/>
                <a:gd name="connsiteX4" fmla="*/ 7418 w 15139"/>
                <a:gd name="connsiteY4" fmla="*/ 89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418" y="8942"/>
                  </a:moveTo>
                  <a:cubicBezTo>
                    <a:pt x="6813" y="8866"/>
                    <a:pt x="6283" y="8866"/>
                    <a:pt x="5677" y="8791"/>
                  </a:cubicBezTo>
                  <a:cubicBezTo>
                    <a:pt x="6359" y="7125"/>
                    <a:pt x="7267" y="5536"/>
                    <a:pt x="9387" y="5687"/>
                  </a:cubicBezTo>
                  <a:cubicBezTo>
                    <a:pt x="9765" y="5687"/>
                    <a:pt x="10522" y="6368"/>
                    <a:pt x="10522" y="6747"/>
                  </a:cubicBezTo>
                  <a:cubicBezTo>
                    <a:pt x="10522" y="9018"/>
                    <a:pt x="8781" y="8715"/>
                    <a:pt x="7418" y="8942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7" name="任意多边形: 形状 1626"/>
            <p:cNvSpPr/>
            <p:nvPr/>
          </p:nvSpPr>
          <p:spPr>
            <a:xfrm>
              <a:off x="6173084" y="2698787"/>
              <a:ext cx="22709" cy="22709"/>
            </a:xfrm>
            <a:custGeom>
              <a:avLst/>
              <a:gdLst>
                <a:gd name="connsiteX0" fmla="*/ 18924 w 22708"/>
                <a:gd name="connsiteY0" fmla="*/ 17363 h 22708"/>
                <a:gd name="connsiteX1" fmla="*/ 18016 w 22708"/>
                <a:gd name="connsiteY1" fmla="*/ 17363 h 22708"/>
                <a:gd name="connsiteX2" fmla="*/ 17107 w 22708"/>
                <a:gd name="connsiteY2" fmla="*/ 17363 h 22708"/>
                <a:gd name="connsiteX3" fmla="*/ 9462 w 22708"/>
                <a:gd name="connsiteY3" fmla="*/ 17363 h 22708"/>
                <a:gd name="connsiteX4" fmla="*/ 5677 w 22708"/>
                <a:gd name="connsiteY4" fmla="*/ 7825 h 22708"/>
                <a:gd name="connsiteX5" fmla="*/ 16577 w 22708"/>
                <a:gd name="connsiteY5" fmla="*/ 12594 h 22708"/>
                <a:gd name="connsiteX6" fmla="*/ 19681 w 22708"/>
                <a:gd name="connsiteY6" fmla="*/ 13578 h 22708"/>
                <a:gd name="connsiteX7" fmla="*/ 18924 w 22708"/>
                <a:gd name="connsiteY7" fmla="*/ 1736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8924" y="17363"/>
                  </a:moveTo>
                  <a:lnTo>
                    <a:pt x="18016" y="17363"/>
                  </a:lnTo>
                  <a:lnTo>
                    <a:pt x="17107" y="17363"/>
                  </a:lnTo>
                  <a:cubicBezTo>
                    <a:pt x="14533" y="21375"/>
                    <a:pt x="12036" y="24024"/>
                    <a:pt x="9462" y="17363"/>
                  </a:cubicBezTo>
                  <a:cubicBezTo>
                    <a:pt x="9613" y="13654"/>
                    <a:pt x="8705" y="10323"/>
                    <a:pt x="5677" y="7825"/>
                  </a:cubicBezTo>
                  <a:cubicBezTo>
                    <a:pt x="12868" y="4419"/>
                    <a:pt x="12793" y="4419"/>
                    <a:pt x="16577" y="12594"/>
                  </a:cubicBezTo>
                  <a:cubicBezTo>
                    <a:pt x="17259" y="14033"/>
                    <a:pt x="18697" y="13124"/>
                    <a:pt x="19681" y="13578"/>
                  </a:cubicBezTo>
                  <a:cubicBezTo>
                    <a:pt x="24223" y="15698"/>
                    <a:pt x="19984" y="16228"/>
                    <a:pt x="18924" y="17363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8" name="任意多边形: 形状 1627"/>
            <p:cNvSpPr/>
            <p:nvPr/>
          </p:nvSpPr>
          <p:spPr>
            <a:xfrm>
              <a:off x="6170283" y="2687613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9" name="任意多边形: 形状 1628"/>
            <p:cNvSpPr/>
            <p:nvPr/>
          </p:nvSpPr>
          <p:spPr>
            <a:xfrm>
              <a:off x="6197836" y="2700860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721 w 7569"/>
                <a:gd name="connsiteY3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7040" y="7570"/>
                    <a:pt x="6358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0" name="任意多边形: 形状 1629"/>
            <p:cNvSpPr/>
            <p:nvPr/>
          </p:nvSpPr>
          <p:spPr>
            <a:xfrm>
              <a:off x="6195868" y="2699043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9" y="6358"/>
                    <a:pt x="5677" y="5677"/>
                  </a:cubicBezTo>
                  <a:cubicBezTo>
                    <a:pt x="6661" y="5904"/>
                    <a:pt x="7342" y="6510"/>
                    <a:pt x="7645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1" name="任意多边形: 形状 1630"/>
            <p:cNvSpPr/>
            <p:nvPr/>
          </p:nvSpPr>
          <p:spPr>
            <a:xfrm>
              <a:off x="5768114" y="267610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175 w 7569"/>
                <a:gd name="connsiteY2" fmla="*/ 8856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829" y="6964"/>
                    <a:pt x="5829" y="5677"/>
                  </a:cubicBezTo>
                  <a:cubicBezTo>
                    <a:pt x="7040" y="6434"/>
                    <a:pt x="8781" y="6964"/>
                    <a:pt x="8175" y="8856"/>
                  </a:cubicBezTo>
                  <a:cubicBezTo>
                    <a:pt x="8024" y="9386"/>
                    <a:pt x="6585" y="9386"/>
                    <a:pt x="5677" y="953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2" name="任意多边形: 形状 1631"/>
            <p:cNvSpPr/>
            <p:nvPr/>
          </p:nvSpPr>
          <p:spPr>
            <a:xfrm>
              <a:off x="6205406" y="3360621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9765 w 22708"/>
                <a:gd name="connsiteY1" fmla="*/ 5677 h 15139"/>
                <a:gd name="connsiteX2" fmla="*/ 19000 w 22708"/>
                <a:gd name="connsiteY2" fmla="*/ 5677 h 15139"/>
                <a:gd name="connsiteX3" fmla="*/ 14382 w 22708"/>
                <a:gd name="connsiteY3" fmla="*/ 14912 h 15139"/>
                <a:gd name="connsiteX4" fmla="*/ 5677 w 22708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753" y="6813"/>
                    <a:pt x="7115" y="5677"/>
                    <a:pt x="9765" y="5677"/>
                  </a:cubicBezTo>
                  <a:cubicBezTo>
                    <a:pt x="12793" y="5753"/>
                    <a:pt x="15896" y="5677"/>
                    <a:pt x="19000" y="5677"/>
                  </a:cubicBezTo>
                  <a:cubicBezTo>
                    <a:pt x="19075" y="9538"/>
                    <a:pt x="18621" y="13474"/>
                    <a:pt x="14382" y="14912"/>
                  </a:cubicBezTo>
                  <a:cubicBezTo>
                    <a:pt x="9689" y="16502"/>
                    <a:pt x="8251" y="11808"/>
                    <a:pt x="5677" y="9462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3" name="任意多边形: 形状 1632"/>
            <p:cNvSpPr/>
            <p:nvPr/>
          </p:nvSpPr>
          <p:spPr>
            <a:xfrm>
              <a:off x="6524261" y="1608573"/>
              <a:ext cx="15139" cy="15139"/>
            </a:xfrm>
            <a:custGeom>
              <a:avLst/>
              <a:gdLst>
                <a:gd name="connsiteX0" fmla="*/ 15793 w 15139"/>
                <a:gd name="connsiteY0" fmla="*/ 12643 h 15139"/>
                <a:gd name="connsiteX1" fmla="*/ 12993 w 15139"/>
                <a:gd name="connsiteY1" fmla="*/ 12492 h 15139"/>
                <a:gd name="connsiteX2" fmla="*/ 5726 w 15139"/>
                <a:gd name="connsiteY2" fmla="*/ 10145 h 15139"/>
                <a:gd name="connsiteX3" fmla="*/ 12614 w 15139"/>
                <a:gd name="connsiteY3" fmla="*/ 5831 h 15139"/>
                <a:gd name="connsiteX4" fmla="*/ 15793 w 15139"/>
                <a:gd name="connsiteY4" fmla="*/ 12643 h 15139"/>
                <a:gd name="connsiteX5" fmla="*/ 15793 w 15139"/>
                <a:gd name="connsiteY5" fmla="*/ 126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793" y="12643"/>
                  </a:moveTo>
                  <a:cubicBezTo>
                    <a:pt x="14885" y="12568"/>
                    <a:pt x="13901" y="12568"/>
                    <a:pt x="12993" y="12492"/>
                  </a:cubicBezTo>
                  <a:cubicBezTo>
                    <a:pt x="10268" y="12265"/>
                    <a:pt x="6180" y="13476"/>
                    <a:pt x="5726" y="10145"/>
                  </a:cubicBezTo>
                  <a:cubicBezTo>
                    <a:pt x="5121" y="5831"/>
                    <a:pt x="10268" y="6134"/>
                    <a:pt x="12614" y="5831"/>
                  </a:cubicBezTo>
                  <a:cubicBezTo>
                    <a:pt x="19578" y="4695"/>
                    <a:pt x="15037" y="10145"/>
                    <a:pt x="15793" y="12643"/>
                  </a:cubicBezTo>
                  <a:lnTo>
                    <a:pt x="15793" y="12643"/>
                  </a:ln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4" name="任意多边形: 形状 1633"/>
            <p:cNvSpPr/>
            <p:nvPr/>
          </p:nvSpPr>
          <p:spPr>
            <a:xfrm>
              <a:off x="6517151" y="1600173"/>
              <a:ext cx="15139" cy="7570"/>
            </a:xfrm>
            <a:custGeom>
              <a:avLst/>
              <a:gdLst>
                <a:gd name="connsiteX0" fmla="*/ 9506 w 15139"/>
                <a:gd name="connsiteY0" fmla="*/ 7570 h 7569"/>
                <a:gd name="connsiteX1" fmla="*/ 5721 w 15139"/>
                <a:gd name="connsiteY1" fmla="*/ 5677 h 7569"/>
                <a:gd name="connsiteX2" fmla="*/ 9506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06" y="7570"/>
                  </a:moveTo>
                  <a:cubicBezTo>
                    <a:pt x="8446" y="6510"/>
                    <a:pt x="5267" y="9765"/>
                    <a:pt x="5721" y="5677"/>
                  </a:cubicBezTo>
                  <a:cubicBezTo>
                    <a:pt x="7235" y="5753"/>
                    <a:pt x="8749" y="5904"/>
                    <a:pt x="9506" y="757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5" name="任意多边形: 形状 1634"/>
            <p:cNvSpPr/>
            <p:nvPr/>
          </p:nvSpPr>
          <p:spPr>
            <a:xfrm>
              <a:off x="6527717" y="1593664"/>
              <a:ext cx="7570" cy="7570"/>
            </a:xfrm>
            <a:custGeom>
              <a:avLst/>
              <a:gdLst>
                <a:gd name="connsiteX0" fmla="*/ 5828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10 w 7569"/>
                <a:gd name="connsiteY3" fmla="*/ 6585 h 7569"/>
                <a:gd name="connsiteX4" fmla="*/ 5828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8" y="6207"/>
                  </a:moveTo>
                  <a:cubicBezTo>
                    <a:pt x="5752" y="6056"/>
                    <a:pt x="5752" y="5828"/>
                    <a:pt x="5677" y="5677"/>
                  </a:cubicBezTo>
                  <a:cubicBezTo>
                    <a:pt x="5828" y="5753"/>
                    <a:pt x="6131" y="5677"/>
                    <a:pt x="6207" y="5828"/>
                  </a:cubicBezTo>
                  <a:cubicBezTo>
                    <a:pt x="6358" y="6056"/>
                    <a:pt x="6434" y="6283"/>
                    <a:pt x="6510" y="6585"/>
                  </a:cubicBezTo>
                  <a:cubicBezTo>
                    <a:pt x="6282" y="6434"/>
                    <a:pt x="6056" y="6283"/>
                    <a:pt x="5828" y="620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6" name="任意多边形: 形状 1635"/>
            <p:cNvSpPr/>
            <p:nvPr/>
          </p:nvSpPr>
          <p:spPr>
            <a:xfrm>
              <a:off x="6550438" y="1638171"/>
              <a:ext cx="15139" cy="15139"/>
            </a:xfrm>
            <a:custGeom>
              <a:avLst/>
              <a:gdLst>
                <a:gd name="connsiteX0" fmla="*/ 10433 w 15139"/>
                <a:gd name="connsiteY0" fmla="*/ 11431 h 15139"/>
                <a:gd name="connsiteX1" fmla="*/ 8540 w 15139"/>
                <a:gd name="connsiteY1" fmla="*/ 11431 h 15139"/>
                <a:gd name="connsiteX2" fmla="*/ 6118 w 15139"/>
                <a:gd name="connsiteY2" fmla="*/ 11355 h 15139"/>
                <a:gd name="connsiteX3" fmla="*/ 6572 w 15139"/>
                <a:gd name="connsiteY3" fmla="*/ 7646 h 15139"/>
                <a:gd name="connsiteX4" fmla="*/ 12401 w 15139"/>
                <a:gd name="connsiteY4" fmla="*/ 6284 h 15139"/>
                <a:gd name="connsiteX5" fmla="*/ 10433 w 15139"/>
                <a:gd name="connsiteY5" fmla="*/ 11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433" y="11431"/>
                  </a:moveTo>
                  <a:cubicBezTo>
                    <a:pt x="9827" y="11431"/>
                    <a:pt x="9146" y="11431"/>
                    <a:pt x="8540" y="11431"/>
                  </a:cubicBezTo>
                  <a:cubicBezTo>
                    <a:pt x="7708" y="11961"/>
                    <a:pt x="6951" y="11961"/>
                    <a:pt x="6118" y="11355"/>
                  </a:cubicBezTo>
                  <a:cubicBezTo>
                    <a:pt x="5437" y="9993"/>
                    <a:pt x="5513" y="8782"/>
                    <a:pt x="6572" y="7646"/>
                  </a:cubicBezTo>
                  <a:cubicBezTo>
                    <a:pt x="8540" y="7041"/>
                    <a:pt x="10660" y="4543"/>
                    <a:pt x="12401" y="6284"/>
                  </a:cubicBezTo>
                  <a:cubicBezTo>
                    <a:pt x="14596" y="8403"/>
                    <a:pt x="10433" y="9387"/>
                    <a:pt x="10433" y="11431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7" name="任意多边形: 形状 1636"/>
            <p:cNvSpPr/>
            <p:nvPr/>
          </p:nvSpPr>
          <p:spPr>
            <a:xfrm>
              <a:off x="6547624" y="1640141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5677 w 15139"/>
                <a:gd name="connsiteY2" fmla="*/ 7570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cubicBezTo>
                    <a:pt x="7418" y="10370"/>
                    <a:pt x="6510" y="9008"/>
                    <a:pt x="5677" y="7570"/>
                  </a:cubicBezTo>
                  <a:lnTo>
                    <a:pt x="5677" y="7570"/>
                  </a:lnTo>
                  <a:cubicBezTo>
                    <a:pt x="6283" y="6964"/>
                    <a:pt x="6964" y="6283"/>
                    <a:pt x="7570" y="5677"/>
                  </a:cubicBezTo>
                  <a:cubicBezTo>
                    <a:pt x="8175" y="5677"/>
                    <a:pt x="8781" y="5677"/>
                    <a:pt x="9462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8" name="任意多边形: 形状 1637"/>
            <p:cNvSpPr/>
            <p:nvPr/>
          </p:nvSpPr>
          <p:spPr>
            <a:xfrm>
              <a:off x="6545691" y="1642033"/>
              <a:ext cx="15139" cy="15139"/>
            </a:xfrm>
            <a:custGeom>
              <a:avLst/>
              <a:gdLst>
                <a:gd name="connsiteX0" fmla="*/ 7535 w 15139"/>
                <a:gd name="connsiteY0" fmla="*/ 5677 h 15139"/>
                <a:gd name="connsiteX1" fmla="*/ 11320 w 15139"/>
                <a:gd name="connsiteY1" fmla="*/ 7570 h 15139"/>
                <a:gd name="connsiteX2" fmla="*/ 13213 w 15139"/>
                <a:gd name="connsiteY2" fmla="*/ 7570 h 15139"/>
                <a:gd name="connsiteX3" fmla="*/ 15105 w 15139"/>
                <a:gd name="connsiteY3" fmla="*/ 11354 h 15139"/>
                <a:gd name="connsiteX4" fmla="*/ 11320 w 15139"/>
                <a:gd name="connsiteY4" fmla="*/ 13247 h 15139"/>
                <a:gd name="connsiteX5" fmla="*/ 9428 w 15139"/>
                <a:gd name="connsiteY5" fmla="*/ 13171 h 15139"/>
                <a:gd name="connsiteX6" fmla="*/ 5718 w 15139"/>
                <a:gd name="connsiteY6" fmla="*/ 11279 h 15139"/>
                <a:gd name="connsiteX7" fmla="*/ 753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535" y="5677"/>
                  </a:moveTo>
                  <a:cubicBezTo>
                    <a:pt x="8822" y="6283"/>
                    <a:pt x="10109" y="6964"/>
                    <a:pt x="11320" y="7570"/>
                  </a:cubicBezTo>
                  <a:cubicBezTo>
                    <a:pt x="11925" y="7570"/>
                    <a:pt x="12607" y="7570"/>
                    <a:pt x="13213" y="7570"/>
                  </a:cubicBezTo>
                  <a:cubicBezTo>
                    <a:pt x="13818" y="8856"/>
                    <a:pt x="14499" y="10067"/>
                    <a:pt x="15105" y="11354"/>
                  </a:cubicBezTo>
                  <a:cubicBezTo>
                    <a:pt x="13818" y="11960"/>
                    <a:pt x="12531" y="12641"/>
                    <a:pt x="11320" y="13247"/>
                  </a:cubicBezTo>
                  <a:cubicBezTo>
                    <a:pt x="10715" y="13247"/>
                    <a:pt x="10033" y="13171"/>
                    <a:pt x="9428" y="13171"/>
                  </a:cubicBezTo>
                  <a:cubicBezTo>
                    <a:pt x="8671" y="11581"/>
                    <a:pt x="7232" y="11354"/>
                    <a:pt x="5718" y="11279"/>
                  </a:cubicBezTo>
                  <a:cubicBezTo>
                    <a:pt x="5416" y="9159"/>
                    <a:pt x="6854" y="7494"/>
                    <a:pt x="7535" y="567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9" name="任意多边形: 形状 1638"/>
            <p:cNvSpPr/>
            <p:nvPr/>
          </p:nvSpPr>
          <p:spPr>
            <a:xfrm>
              <a:off x="6372072" y="2750763"/>
              <a:ext cx="15139" cy="15139"/>
            </a:xfrm>
            <a:custGeom>
              <a:avLst/>
              <a:gdLst>
                <a:gd name="connsiteX0" fmla="*/ 13716 w 15139"/>
                <a:gd name="connsiteY0" fmla="*/ 12697 h 15139"/>
                <a:gd name="connsiteX1" fmla="*/ 9931 w 15139"/>
                <a:gd name="connsiteY1" fmla="*/ 14665 h 15139"/>
                <a:gd name="connsiteX2" fmla="*/ 6297 w 15139"/>
                <a:gd name="connsiteY2" fmla="*/ 9063 h 15139"/>
                <a:gd name="connsiteX3" fmla="*/ 10990 w 15139"/>
                <a:gd name="connsiteY3" fmla="*/ 5884 h 15139"/>
                <a:gd name="connsiteX4" fmla="*/ 13716 w 15139"/>
                <a:gd name="connsiteY4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716" y="12697"/>
                  </a:moveTo>
                  <a:cubicBezTo>
                    <a:pt x="12202" y="12772"/>
                    <a:pt x="10764" y="13151"/>
                    <a:pt x="9931" y="14665"/>
                  </a:cubicBezTo>
                  <a:cubicBezTo>
                    <a:pt x="4027" y="15876"/>
                    <a:pt x="5843" y="12015"/>
                    <a:pt x="6297" y="9063"/>
                  </a:cubicBezTo>
                  <a:cubicBezTo>
                    <a:pt x="7357" y="7247"/>
                    <a:pt x="8493" y="4976"/>
                    <a:pt x="10990" y="5884"/>
                  </a:cubicBezTo>
                  <a:cubicBezTo>
                    <a:pt x="14094" y="7020"/>
                    <a:pt x="14094" y="9896"/>
                    <a:pt x="13716" y="12697"/>
                  </a:cubicBezTo>
                  <a:close/>
                </a:path>
              </a:pathLst>
            </a:custGeom>
            <a:solidFill>
              <a:srgbClr val="EFBA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0" name="任意多边形: 形状 1639"/>
            <p:cNvSpPr/>
            <p:nvPr/>
          </p:nvSpPr>
          <p:spPr>
            <a:xfrm>
              <a:off x="6362017" y="2742866"/>
              <a:ext cx="15139" cy="7570"/>
            </a:xfrm>
            <a:custGeom>
              <a:avLst/>
              <a:gdLst>
                <a:gd name="connsiteX0" fmla="*/ 10675 w 15139"/>
                <a:gd name="connsiteY0" fmla="*/ 7498 h 7569"/>
                <a:gd name="connsiteX1" fmla="*/ 10600 w 15139"/>
                <a:gd name="connsiteY1" fmla="*/ 9315 h 7569"/>
                <a:gd name="connsiteX2" fmla="*/ 5756 w 15139"/>
                <a:gd name="connsiteY2" fmla="*/ 7953 h 7569"/>
                <a:gd name="connsiteX3" fmla="*/ 6210 w 15139"/>
                <a:gd name="connsiteY3" fmla="*/ 6363 h 7569"/>
                <a:gd name="connsiteX4" fmla="*/ 10675 w 15139"/>
                <a:gd name="connsiteY4" fmla="*/ 74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675" y="7498"/>
                  </a:moveTo>
                  <a:cubicBezTo>
                    <a:pt x="10675" y="8104"/>
                    <a:pt x="10600" y="8710"/>
                    <a:pt x="10600" y="9315"/>
                  </a:cubicBezTo>
                  <a:cubicBezTo>
                    <a:pt x="8859" y="9240"/>
                    <a:pt x="6891" y="9845"/>
                    <a:pt x="5756" y="7953"/>
                  </a:cubicBezTo>
                  <a:cubicBezTo>
                    <a:pt x="5528" y="7650"/>
                    <a:pt x="5831" y="6666"/>
                    <a:pt x="6210" y="6363"/>
                  </a:cubicBezTo>
                  <a:cubicBezTo>
                    <a:pt x="8026" y="5076"/>
                    <a:pt x="9540" y="5682"/>
                    <a:pt x="10675" y="7498"/>
                  </a:cubicBezTo>
                  <a:close/>
                </a:path>
              </a:pathLst>
            </a:custGeom>
            <a:solidFill>
              <a:srgbClr val="EFBE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1" name="任意多边形: 形状 1640"/>
            <p:cNvSpPr/>
            <p:nvPr/>
          </p:nvSpPr>
          <p:spPr>
            <a:xfrm>
              <a:off x="6357553" y="2762381"/>
              <a:ext cx="7570" cy="7570"/>
            </a:xfrm>
            <a:custGeom>
              <a:avLst/>
              <a:gdLst>
                <a:gd name="connsiteX0" fmla="*/ 9386 w 7569"/>
                <a:gd name="connsiteY0" fmla="*/ 8799 h 7569"/>
                <a:gd name="connsiteX1" fmla="*/ 5677 w 7569"/>
                <a:gd name="connsiteY1" fmla="*/ 8724 h 7569"/>
                <a:gd name="connsiteX2" fmla="*/ 7115 w 7569"/>
                <a:gd name="connsiteY2" fmla="*/ 5696 h 7569"/>
                <a:gd name="connsiteX3" fmla="*/ 9386 w 7569"/>
                <a:gd name="connsiteY3" fmla="*/ 87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86" y="8799"/>
                  </a:moveTo>
                  <a:cubicBezTo>
                    <a:pt x="8175" y="8799"/>
                    <a:pt x="6964" y="8799"/>
                    <a:pt x="5677" y="8724"/>
                  </a:cubicBezTo>
                  <a:cubicBezTo>
                    <a:pt x="5753" y="7512"/>
                    <a:pt x="5753" y="5923"/>
                    <a:pt x="7115" y="5696"/>
                  </a:cubicBezTo>
                  <a:cubicBezTo>
                    <a:pt x="9311" y="5469"/>
                    <a:pt x="9159" y="7361"/>
                    <a:pt x="9386" y="8799"/>
                  </a:cubicBezTo>
                  <a:close/>
                </a:path>
              </a:pathLst>
            </a:custGeom>
            <a:solidFill>
              <a:srgbClr val="F0C0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2" name="任意多边形: 形状 1641"/>
            <p:cNvSpPr/>
            <p:nvPr/>
          </p:nvSpPr>
          <p:spPr>
            <a:xfrm>
              <a:off x="6526657" y="226175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3" name="任意多边形: 形状 1642"/>
            <p:cNvSpPr/>
            <p:nvPr/>
          </p:nvSpPr>
          <p:spPr>
            <a:xfrm>
              <a:off x="6136846" y="2189953"/>
              <a:ext cx="15139" cy="15139"/>
            </a:xfrm>
            <a:custGeom>
              <a:avLst/>
              <a:gdLst>
                <a:gd name="connsiteX0" fmla="*/ 12924 w 15139"/>
                <a:gd name="connsiteY0" fmla="*/ 9046 h 15139"/>
                <a:gd name="connsiteX1" fmla="*/ 8912 w 15139"/>
                <a:gd name="connsiteY1" fmla="*/ 13512 h 15139"/>
                <a:gd name="connsiteX2" fmla="*/ 5733 w 15139"/>
                <a:gd name="connsiteY2" fmla="*/ 8971 h 15139"/>
                <a:gd name="connsiteX3" fmla="*/ 9139 w 15139"/>
                <a:gd name="connsiteY3" fmla="*/ 5716 h 15139"/>
                <a:gd name="connsiteX4" fmla="*/ 12924 w 15139"/>
                <a:gd name="connsiteY4" fmla="*/ 90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924" y="9046"/>
                  </a:moveTo>
                  <a:cubicBezTo>
                    <a:pt x="12470" y="11317"/>
                    <a:pt x="11031" y="13285"/>
                    <a:pt x="8912" y="13512"/>
                  </a:cubicBezTo>
                  <a:cubicBezTo>
                    <a:pt x="6036" y="13815"/>
                    <a:pt x="6036" y="11090"/>
                    <a:pt x="5733" y="8971"/>
                  </a:cubicBezTo>
                  <a:cubicBezTo>
                    <a:pt x="5279" y="6094"/>
                    <a:pt x="7701" y="6018"/>
                    <a:pt x="9139" y="5716"/>
                  </a:cubicBezTo>
                  <a:cubicBezTo>
                    <a:pt x="11259" y="5413"/>
                    <a:pt x="12545" y="6927"/>
                    <a:pt x="12924" y="9046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4" name="任意多边形: 形状 1643"/>
            <p:cNvSpPr/>
            <p:nvPr/>
          </p:nvSpPr>
          <p:spPr>
            <a:xfrm>
              <a:off x="6155447" y="2199227"/>
              <a:ext cx="7570" cy="7570"/>
            </a:xfrm>
            <a:custGeom>
              <a:avLst/>
              <a:gdLst>
                <a:gd name="connsiteX0" fmla="*/ 8705 w 7569"/>
                <a:gd name="connsiteY0" fmla="*/ 6283 h 7569"/>
                <a:gd name="connsiteX1" fmla="*/ 7570 w 7569"/>
                <a:gd name="connsiteY1" fmla="*/ 7191 h 7569"/>
                <a:gd name="connsiteX2" fmla="*/ 5677 w 7569"/>
                <a:gd name="connsiteY2" fmla="*/ 6283 h 7569"/>
                <a:gd name="connsiteX3" fmla="*/ 7115 w 7569"/>
                <a:gd name="connsiteY3" fmla="*/ 5677 h 7569"/>
                <a:gd name="connsiteX4" fmla="*/ 8705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05" y="6283"/>
                  </a:moveTo>
                  <a:cubicBezTo>
                    <a:pt x="8327" y="6585"/>
                    <a:pt x="7948" y="7115"/>
                    <a:pt x="7570" y="7191"/>
                  </a:cubicBezTo>
                  <a:cubicBezTo>
                    <a:pt x="6813" y="7342"/>
                    <a:pt x="5904" y="7342"/>
                    <a:pt x="5677" y="6283"/>
                  </a:cubicBezTo>
                  <a:cubicBezTo>
                    <a:pt x="5677" y="6131"/>
                    <a:pt x="6586" y="5677"/>
                    <a:pt x="7115" y="5677"/>
                  </a:cubicBezTo>
                  <a:cubicBezTo>
                    <a:pt x="7645" y="5677"/>
                    <a:pt x="8175" y="6056"/>
                    <a:pt x="8705" y="628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5" name="任意多边形: 形状 1644"/>
            <p:cNvSpPr/>
            <p:nvPr/>
          </p:nvSpPr>
          <p:spPr>
            <a:xfrm>
              <a:off x="6151283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8"/>
                  </a:cubicBezTo>
                  <a:cubicBezTo>
                    <a:pt x="6359" y="6056"/>
                    <a:pt x="6434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6" name="任意多边形: 形状 1645"/>
            <p:cNvSpPr/>
            <p:nvPr/>
          </p:nvSpPr>
          <p:spPr>
            <a:xfrm>
              <a:off x="5933583" y="2610508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570 w 7569"/>
                <a:gd name="connsiteY1" fmla="*/ 6784 h 7569"/>
                <a:gd name="connsiteX2" fmla="*/ 6661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346"/>
                    <a:pt x="6964" y="5270"/>
                    <a:pt x="7570" y="6784"/>
                  </a:cubicBezTo>
                  <a:lnTo>
                    <a:pt x="6661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7" name="任意多边形: 形状 1646"/>
            <p:cNvSpPr/>
            <p:nvPr/>
          </p:nvSpPr>
          <p:spPr>
            <a:xfrm>
              <a:off x="6474015" y="2273512"/>
              <a:ext cx="15139" cy="15139"/>
            </a:xfrm>
            <a:custGeom>
              <a:avLst/>
              <a:gdLst>
                <a:gd name="connsiteX0" fmla="*/ 10782 w 15139"/>
                <a:gd name="connsiteY0" fmla="*/ 7238 h 15139"/>
                <a:gd name="connsiteX1" fmla="*/ 6619 w 15139"/>
                <a:gd name="connsiteY1" fmla="*/ 10342 h 15139"/>
                <a:gd name="connsiteX2" fmla="*/ 5938 w 15139"/>
                <a:gd name="connsiteY2" fmla="*/ 8071 h 15139"/>
                <a:gd name="connsiteX3" fmla="*/ 10782 w 15139"/>
                <a:gd name="connsiteY3" fmla="*/ 7238 h 15139"/>
                <a:gd name="connsiteX4" fmla="*/ 10782 w 15139"/>
                <a:gd name="connsiteY4" fmla="*/ 72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82" y="7238"/>
                  </a:moveTo>
                  <a:cubicBezTo>
                    <a:pt x="8966" y="7768"/>
                    <a:pt x="8966" y="10796"/>
                    <a:pt x="6619" y="10342"/>
                  </a:cubicBezTo>
                  <a:cubicBezTo>
                    <a:pt x="5711" y="10115"/>
                    <a:pt x="5408" y="8903"/>
                    <a:pt x="5938" y="8071"/>
                  </a:cubicBezTo>
                  <a:cubicBezTo>
                    <a:pt x="7149" y="5951"/>
                    <a:pt x="8587" y="4362"/>
                    <a:pt x="10782" y="7238"/>
                  </a:cubicBezTo>
                  <a:lnTo>
                    <a:pt x="10782" y="7238"/>
                  </a:lnTo>
                  <a:close/>
                </a:path>
              </a:pathLst>
            </a:custGeom>
            <a:solidFill>
              <a:srgbClr val="F5BD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8" name="任意多边形: 形状 1647"/>
            <p:cNvSpPr/>
            <p:nvPr/>
          </p:nvSpPr>
          <p:spPr>
            <a:xfrm>
              <a:off x="6479044" y="2274998"/>
              <a:ext cx="15139" cy="15139"/>
            </a:xfrm>
            <a:custGeom>
              <a:avLst/>
              <a:gdLst>
                <a:gd name="connsiteX0" fmla="*/ 9538 w 15139"/>
                <a:gd name="connsiteY0" fmla="*/ 9538 h 15139"/>
                <a:gd name="connsiteX1" fmla="*/ 5677 w 15139"/>
                <a:gd name="connsiteY1" fmla="*/ 5677 h 15139"/>
                <a:gd name="connsiteX2" fmla="*/ 5677 w 15139"/>
                <a:gd name="connsiteY2" fmla="*/ 5677 h 15139"/>
                <a:gd name="connsiteX3" fmla="*/ 9538 w 15139"/>
                <a:gd name="connsiteY3" fmla="*/ 9538 h 15139"/>
                <a:gd name="connsiteX4" fmla="*/ 9538 w 1513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9538"/>
                  </a:moveTo>
                  <a:cubicBezTo>
                    <a:pt x="6889" y="9613"/>
                    <a:pt x="5677" y="8251"/>
                    <a:pt x="5677" y="5677"/>
                  </a:cubicBezTo>
                  <a:lnTo>
                    <a:pt x="5677" y="5677"/>
                  </a:lnTo>
                  <a:cubicBezTo>
                    <a:pt x="7570" y="6434"/>
                    <a:pt x="8932" y="7645"/>
                    <a:pt x="9538" y="9538"/>
                  </a:cubicBezTo>
                  <a:lnTo>
                    <a:pt x="9538" y="9538"/>
                  </a:ln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9" name="任意多边形: 形状 1648"/>
            <p:cNvSpPr/>
            <p:nvPr/>
          </p:nvSpPr>
          <p:spPr>
            <a:xfrm>
              <a:off x="6493634" y="2295965"/>
              <a:ext cx="7570" cy="7570"/>
            </a:xfrm>
            <a:custGeom>
              <a:avLst/>
              <a:gdLst>
                <a:gd name="connsiteX0" fmla="*/ 8270 w 7569"/>
                <a:gd name="connsiteY0" fmla="*/ 7645 h 7569"/>
                <a:gd name="connsiteX1" fmla="*/ 7286 w 7569"/>
                <a:gd name="connsiteY1" fmla="*/ 7645 h 7569"/>
                <a:gd name="connsiteX2" fmla="*/ 6302 w 7569"/>
                <a:gd name="connsiteY2" fmla="*/ 7645 h 7569"/>
                <a:gd name="connsiteX3" fmla="*/ 8194 w 7569"/>
                <a:gd name="connsiteY3" fmla="*/ 5677 h 7569"/>
                <a:gd name="connsiteX4" fmla="*/ 8194 w 7569"/>
                <a:gd name="connsiteY4" fmla="*/ 5677 h 7569"/>
                <a:gd name="connsiteX5" fmla="*/ 8649 w 7569"/>
                <a:gd name="connsiteY5" fmla="*/ 6964 h 7569"/>
                <a:gd name="connsiteX6" fmla="*/ 8270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270" y="7645"/>
                  </a:moveTo>
                  <a:lnTo>
                    <a:pt x="7286" y="7645"/>
                  </a:lnTo>
                  <a:lnTo>
                    <a:pt x="6302" y="7645"/>
                  </a:lnTo>
                  <a:cubicBezTo>
                    <a:pt x="4334" y="4390"/>
                    <a:pt x="7589" y="6434"/>
                    <a:pt x="8194" y="5677"/>
                  </a:cubicBezTo>
                  <a:lnTo>
                    <a:pt x="8194" y="5677"/>
                  </a:lnTo>
                  <a:cubicBezTo>
                    <a:pt x="8649" y="6131"/>
                    <a:pt x="8800" y="6510"/>
                    <a:pt x="8649" y="6964"/>
                  </a:cubicBezTo>
                  <a:cubicBezTo>
                    <a:pt x="8649" y="7418"/>
                    <a:pt x="8498" y="7645"/>
                    <a:pt x="8270" y="7645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0" name="任意多边形: 形状 1649"/>
            <p:cNvSpPr/>
            <p:nvPr/>
          </p:nvSpPr>
          <p:spPr>
            <a:xfrm>
              <a:off x="6496227" y="2294243"/>
              <a:ext cx="30278" cy="15139"/>
            </a:xfrm>
            <a:custGeom>
              <a:avLst/>
              <a:gdLst>
                <a:gd name="connsiteX0" fmla="*/ 5677 w 30278"/>
                <a:gd name="connsiteY0" fmla="*/ 9368 h 15139"/>
                <a:gd name="connsiteX1" fmla="*/ 5677 w 30278"/>
                <a:gd name="connsiteY1" fmla="*/ 7400 h 15139"/>
                <a:gd name="connsiteX2" fmla="*/ 23920 w 30278"/>
                <a:gd name="connsiteY2" fmla="*/ 5734 h 15139"/>
                <a:gd name="connsiteX3" fmla="*/ 25812 w 30278"/>
                <a:gd name="connsiteY3" fmla="*/ 8005 h 15139"/>
                <a:gd name="connsiteX4" fmla="*/ 19832 w 30278"/>
                <a:gd name="connsiteY4" fmla="*/ 13455 h 15139"/>
                <a:gd name="connsiteX5" fmla="*/ 17107 w 30278"/>
                <a:gd name="connsiteY5" fmla="*/ 13077 h 15139"/>
                <a:gd name="connsiteX6" fmla="*/ 5677 w 30278"/>
                <a:gd name="connsiteY6" fmla="*/ 9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5677" y="9368"/>
                  </a:moveTo>
                  <a:cubicBezTo>
                    <a:pt x="5677" y="8686"/>
                    <a:pt x="5677" y="8081"/>
                    <a:pt x="5677" y="7400"/>
                  </a:cubicBezTo>
                  <a:cubicBezTo>
                    <a:pt x="11582" y="5431"/>
                    <a:pt x="17940" y="7854"/>
                    <a:pt x="23920" y="5734"/>
                  </a:cubicBezTo>
                  <a:cubicBezTo>
                    <a:pt x="25055" y="5356"/>
                    <a:pt x="26569" y="6945"/>
                    <a:pt x="25812" y="8005"/>
                  </a:cubicBezTo>
                  <a:cubicBezTo>
                    <a:pt x="24223" y="10200"/>
                    <a:pt x="24147" y="14288"/>
                    <a:pt x="19832" y="13455"/>
                  </a:cubicBezTo>
                  <a:cubicBezTo>
                    <a:pt x="18924" y="13304"/>
                    <a:pt x="18016" y="13228"/>
                    <a:pt x="17107" y="13077"/>
                  </a:cubicBezTo>
                  <a:cubicBezTo>
                    <a:pt x="14307" y="8838"/>
                    <a:pt x="8478" y="13607"/>
                    <a:pt x="5677" y="9368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1" name="任意多边形: 形状 1650"/>
            <p:cNvSpPr/>
            <p:nvPr/>
          </p:nvSpPr>
          <p:spPr>
            <a:xfrm>
              <a:off x="6506213" y="2301679"/>
              <a:ext cx="7570" cy="7570"/>
            </a:xfrm>
            <a:custGeom>
              <a:avLst/>
              <a:gdLst>
                <a:gd name="connsiteX0" fmla="*/ 7121 w 7569"/>
                <a:gd name="connsiteY0" fmla="*/ 6549 h 7569"/>
                <a:gd name="connsiteX1" fmla="*/ 6591 w 7569"/>
                <a:gd name="connsiteY1" fmla="*/ 8139 h 7569"/>
                <a:gd name="connsiteX2" fmla="*/ 5683 w 7569"/>
                <a:gd name="connsiteY2" fmla="*/ 7533 h 7569"/>
                <a:gd name="connsiteX3" fmla="*/ 6440 w 7569"/>
                <a:gd name="connsiteY3" fmla="*/ 6095 h 7569"/>
                <a:gd name="connsiteX4" fmla="*/ 7121 w 7569"/>
                <a:gd name="connsiteY4" fmla="*/ 65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21" y="6549"/>
                  </a:moveTo>
                  <a:cubicBezTo>
                    <a:pt x="6970" y="7079"/>
                    <a:pt x="6819" y="7609"/>
                    <a:pt x="6591" y="8139"/>
                  </a:cubicBezTo>
                  <a:cubicBezTo>
                    <a:pt x="6289" y="7912"/>
                    <a:pt x="5607" y="7685"/>
                    <a:pt x="5683" y="7533"/>
                  </a:cubicBezTo>
                  <a:cubicBezTo>
                    <a:pt x="5835" y="7004"/>
                    <a:pt x="6061" y="6474"/>
                    <a:pt x="6440" y="6095"/>
                  </a:cubicBezTo>
                  <a:cubicBezTo>
                    <a:pt x="7121" y="5414"/>
                    <a:pt x="7348" y="5565"/>
                    <a:pt x="7121" y="6549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2" name="任意多边形: 形状 1651"/>
            <p:cNvSpPr/>
            <p:nvPr/>
          </p:nvSpPr>
          <p:spPr>
            <a:xfrm>
              <a:off x="6509550" y="2263719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3" name="任意多边形: 形状 1652"/>
            <p:cNvSpPr/>
            <p:nvPr/>
          </p:nvSpPr>
          <p:spPr>
            <a:xfrm>
              <a:off x="6511740" y="1588819"/>
              <a:ext cx="15139" cy="15139"/>
            </a:xfrm>
            <a:custGeom>
              <a:avLst/>
              <a:gdLst>
                <a:gd name="connsiteX0" fmla="*/ 11132 w 15139"/>
                <a:gd name="connsiteY0" fmla="*/ 5677 h 15139"/>
                <a:gd name="connsiteX1" fmla="*/ 14008 w 15139"/>
                <a:gd name="connsiteY1" fmla="*/ 9840 h 15139"/>
                <a:gd name="connsiteX2" fmla="*/ 8180 w 15139"/>
                <a:gd name="connsiteY2" fmla="*/ 11127 h 15139"/>
                <a:gd name="connsiteX3" fmla="*/ 5757 w 15139"/>
                <a:gd name="connsiteY3" fmla="*/ 7948 h 15139"/>
                <a:gd name="connsiteX4" fmla="*/ 11132 w 15139"/>
                <a:gd name="connsiteY4" fmla="*/ 5677 h 15139"/>
                <a:gd name="connsiteX5" fmla="*/ 1113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132" y="5677"/>
                  </a:moveTo>
                  <a:cubicBezTo>
                    <a:pt x="11586" y="7494"/>
                    <a:pt x="14917" y="7721"/>
                    <a:pt x="14008" y="9840"/>
                  </a:cubicBezTo>
                  <a:cubicBezTo>
                    <a:pt x="12949" y="12338"/>
                    <a:pt x="10224" y="11203"/>
                    <a:pt x="8180" y="11127"/>
                  </a:cubicBezTo>
                  <a:cubicBezTo>
                    <a:pt x="6363" y="11051"/>
                    <a:pt x="5379" y="9765"/>
                    <a:pt x="5757" y="7948"/>
                  </a:cubicBezTo>
                  <a:cubicBezTo>
                    <a:pt x="6439" y="4996"/>
                    <a:pt x="9088" y="5904"/>
                    <a:pt x="11132" y="5677"/>
                  </a:cubicBezTo>
                  <a:lnTo>
                    <a:pt x="1113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4" name="任意多边形: 形状 1653"/>
            <p:cNvSpPr/>
            <p:nvPr/>
          </p:nvSpPr>
          <p:spPr>
            <a:xfrm>
              <a:off x="6517195" y="158692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5677 w 15139"/>
                <a:gd name="connsiteY2" fmla="*/ 7570 h 7569"/>
                <a:gd name="connsiteX3" fmla="*/ 9462 w 15139"/>
                <a:gd name="connsiteY3" fmla="*/ 5677 h 7569"/>
                <a:gd name="connsiteX4" fmla="*/ 946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lnTo>
                    <a:pt x="5677" y="7570"/>
                  </a:lnTo>
                  <a:cubicBezTo>
                    <a:pt x="6358" y="5828"/>
                    <a:pt x="7872" y="5677"/>
                    <a:pt x="9462" y="5677"/>
                  </a:cubicBezTo>
                  <a:lnTo>
                    <a:pt x="946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5" name="任意多边形: 形状 1654"/>
            <p:cNvSpPr/>
            <p:nvPr/>
          </p:nvSpPr>
          <p:spPr>
            <a:xfrm>
              <a:off x="6227282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2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6" name="任意多边形: 形状 1655"/>
            <p:cNvSpPr/>
            <p:nvPr/>
          </p:nvSpPr>
          <p:spPr>
            <a:xfrm>
              <a:off x="6495395" y="2259859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7" name="任意多边形: 形状 1656"/>
            <p:cNvSpPr/>
            <p:nvPr/>
          </p:nvSpPr>
          <p:spPr>
            <a:xfrm>
              <a:off x="6086498" y="2177199"/>
              <a:ext cx="7570" cy="7570"/>
            </a:xfrm>
            <a:custGeom>
              <a:avLst/>
              <a:gdLst>
                <a:gd name="connsiteX0" fmla="*/ 7635 w 7569"/>
                <a:gd name="connsiteY0" fmla="*/ 5677 h 7569"/>
                <a:gd name="connsiteX1" fmla="*/ 7938 w 7569"/>
                <a:gd name="connsiteY1" fmla="*/ 7267 h 7569"/>
                <a:gd name="connsiteX2" fmla="*/ 6424 w 7569"/>
                <a:gd name="connsiteY2" fmla="*/ 8024 h 7569"/>
                <a:gd name="connsiteX3" fmla="*/ 6045 w 7569"/>
                <a:gd name="connsiteY3" fmla="*/ 6585 h 7569"/>
                <a:gd name="connsiteX4" fmla="*/ 763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35" y="5677"/>
                  </a:moveTo>
                  <a:cubicBezTo>
                    <a:pt x="7787" y="6207"/>
                    <a:pt x="8165" y="6888"/>
                    <a:pt x="7938" y="7267"/>
                  </a:cubicBezTo>
                  <a:cubicBezTo>
                    <a:pt x="7711" y="7645"/>
                    <a:pt x="6954" y="8024"/>
                    <a:pt x="6424" y="8024"/>
                  </a:cubicBezTo>
                  <a:cubicBezTo>
                    <a:pt x="5591" y="7872"/>
                    <a:pt x="5440" y="7191"/>
                    <a:pt x="6045" y="6585"/>
                  </a:cubicBezTo>
                  <a:cubicBezTo>
                    <a:pt x="6499" y="6207"/>
                    <a:pt x="7105" y="5980"/>
                    <a:pt x="7635" y="567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8" name="任意多边形: 形状 1657"/>
            <p:cNvSpPr/>
            <p:nvPr/>
          </p:nvSpPr>
          <p:spPr>
            <a:xfrm>
              <a:off x="6121333" y="2406705"/>
              <a:ext cx="15139" cy="15139"/>
            </a:xfrm>
            <a:custGeom>
              <a:avLst/>
              <a:gdLst>
                <a:gd name="connsiteX0" fmla="*/ 13827 w 15139"/>
                <a:gd name="connsiteY0" fmla="*/ 8935 h 15139"/>
                <a:gd name="connsiteX1" fmla="*/ 7923 w 15139"/>
                <a:gd name="connsiteY1" fmla="*/ 13704 h 15139"/>
                <a:gd name="connsiteX2" fmla="*/ 6334 w 15139"/>
                <a:gd name="connsiteY2" fmla="*/ 8405 h 15139"/>
                <a:gd name="connsiteX3" fmla="*/ 13827 w 15139"/>
                <a:gd name="connsiteY3" fmla="*/ 8935 h 15139"/>
                <a:gd name="connsiteX4" fmla="*/ 13827 w 15139"/>
                <a:gd name="connsiteY4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27" y="8935"/>
                  </a:moveTo>
                  <a:cubicBezTo>
                    <a:pt x="13676" y="12795"/>
                    <a:pt x="11935" y="14763"/>
                    <a:pt x="7923" y="13704"/>
                  </a:cubicBezTo>
                  <a:cubicBezTo>
                    <a:pt x="4593" y="12871"/>
                    <a:pt x="5804" y="9843"/>
                    <a:pt x="6334" y="8405"/>
                  </a:cubicBezTo>
                  <a:cubicBezTo>
                    <a:pt x="9058" y="1668"/>
                    <a:pt x="11178" y="9616"/>
                    <a:pt x="13827" y="8935"/>
                  </a:cubicBezTo>
                  <a:lnTo>
                    <a:pt x="13827" y="8935"/>
                  </a:lnTo>
                  <a:close/>
                </a:path>
              </a:pathLst>
            </a:custGeom>
            <a:solidFill>
              <a:srgbClr val="F2BD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9" name="任意多边形: 形状 1658"/>
            <p:cNvSpPr/>
            <p:nvPr/>
          </p:nvSpPr>
          <p:spPr>
            <a:xfrm>
              <a:off x="5648439" y="2307748"/>
              <a:ext cx="7570" cy="7570"/>
            </a:xfrm>
            <a:custGeom>
              <a:avLst/>
              <a:gdLst>
                <a:gd name="connsiteX0" fmla="*/ 7570 w 7569"/>
                <a:gd name="connsiteY0" fmla="*/ 9033 h 7569"/>
                <a:gd name="connsiteX1" fmla="*/ 5677 w 7569"/>
                <a:gd name="connsiteY1" fmla="*/ 7141 h 7569"/>
                <a:gd name="connsiteX2" fmla="*/ 8478 w 7569"/>
                <a:gd name="connsiteY2" fmla="*/ 6233 h 7569"/>
                <a:gd name="connsiteX3" fmla="*/ 7570 w 7569"/>
                <a:gd name="connsiteY3" fmla="*/ 90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9033"/>
                  </a:moveTo>
                  <a:cubicBezTo>
                    <a:pt x="6964" y="8428"/>
                    <a:pt x="6359" y="7822"/>
                    <a:pt x="5677" y="7141"/>
                  </a:cubicBezTo>
                  <a:cubicBezTo>
                    <a:pt x="6283" y="5854"/>
                    <a:pt x="7418" y="5097"/>
                    <a:pt x="8478" y="6233"/>
                  </a:cubicBezTo>
                  <a:cubicBezTo>
                    <a:pt x="9689" y="7444"/>
                    <a:pt x="8932" y="8428"/>
                    <a:pt x="7570" y="903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0" name="任意多边形: 形状 1659"/>
            <p:cNvSpPr/>
            <p:nvPr/>
          </p:nvSpPr>
          <p:spPr>
            <a:xfrm>
              <a:off x="6444857" y="2904318"/>
              <a:ext cx="15139" cy="15139"/>
            </a:xfrm>
            <a:custGeom>
              <a:avLst/>
              <a:gdLst>
                <a:gd name="connsiteX0" fmla="*/ 5802 w 15139"/>
                <a:gd name="connsiteY0" fmla="*/ 5763 h 15139"/>
                <a:gd name="connsiteX1" fmla="*/ 11479 w 15139"/>
                <a:gd name="connsiteY1" fmla="*/ 9472 h 15139"/>
                <a:gd name="connsiteX2" fmla="*/ 7770 w 15139"/>
                <a:gd name="connsiteY2" fmla="*/ 12652 h 15139"/>
                <a:gd name="connsiteX3" fmla="*/ 5802 w 15139"/>
                <a:gd name="connsiteY3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02" y="5763"/>
                  </a:moveTo>
                  <a:cubicBezTo>
                    <a:pt x="8981" y="5082"/>
                    <a:pt x="9359" y="8640"/>
                    <a:pt x="11479" y="9472"/>
                  </a:cubicBezTo>
                  <a:cubicBezTo>
                    <a:pt x="10722" y="11138"/>
                    <a:pt x="9511" y="13181"/>
                    <a:pt x="7770" y="12652"/>
                  </a:cubicBezTo>
                  <a:cubicBezTo>
                    <a:pt x="4212" y="11516"/>
                    <a:pt x="6407" y="8110"/>
                    <a:pt x="5802" y="5763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1" name="任意多边形: 形状 1660"/>
            <p:cNvSpPr/>
            <p:nvPr/>
          </p:nvSpPr>
          <p:spPr>
            <a:xfrm>
              <a:off x="6456260" y="2921512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6964" y="6283"/>
                    <a:pt x="6358" y="6888"/>
                    <a:pt x="5677" y="7494"/>
                  </a:cubicBezTo>
                  <a:cubicBezTo>
                    <a:pt x="5980" y="6510"/>
                    <a:pt x="6661" y="5904"/>
                    <a:pt x="764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2" name="任意多边形: 形状 1661"/>
            <p:cNvSpPr/>
            <p:nvPr/>
          </p:nvSpPr>
          <p:spPr>
            <a:xfrm>
              <a:off x="6568516" y="27826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3" name="任意多边形: 形状 1662"/>
            <p:cNvSpPr/>
            <p:nvPr/>
          </p:nvSpPr>
          <p:spPr>
            <a:xfrm>
              <a:off x="6561250" y="2812377"/>
              <a:ext cx="7570" cy="7570"/>
            </a:xfrm>
            <a:custGeom>
              <a:avLst/>
              <a:gdLst>
                <a:gd name="connsiteX0" fmla="*/ 6131 w 7569"/>
                <a:gd name="connsiteY0" fmla="*/ 7173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1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173"/>
                  </a:moveTo>
                  <a:cubicBezTo>
                    <a:pt x="5980" y="6946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358" y="7022"/>
                    <a:pt x="6131" y="717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4" name="任意多边形: 形状 1663"/>
            <p:cNvSpPr/>
            <p:nvPr/>
          </p:nvSpPr>
          <p:spPr>
            <a:xfrm>
              <a:off x="6488355" y="272644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2717 w 15139"/>
                <a:gd name="connsiteY1" fmla="*/ 11733 h 15139"/>
                <a:gd name="connsiteX2" fmla="*/ 10067 w 15139"/>
                <a:gd name="connsiteY2" fmla="*/ 13777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9462" y="7418"/>
                    <a:pt x="12944" y="7797"/>
                    <a:pt x="12717" y="11733"/>
                  </a:cubicBezTo>
                  <a:cubicBezTo>
                    <a:pt x="12641" y="12944"/>
                    <a:pt x="11127" y="14155"/>
                    <a:pt x="10067" y="13777"/>
                  </a:cubicBezTo>
                  <a:cubicBezTo>
                    <a:pt x="6585" y="12414"/>
                    <a:pt x="7494" y="8932"/>
                    <a:pt x="5677" y="5677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5" name="任意多边形: 形状 1664"/>
            <p:cNvSpPr/>
            <p:nvPr/>
          </p:nvSpPr>
          <p:spPr>
            <a:xfrm>
              <a:off x="6492442" y="2737642"/>
              <a:ext cx="15139" cy="15139"/>
            </a:xfrm>
            <a:custGeom>
              <a:avLst/>
              <a:gdLst>
                <a:gd name="connsiteX0" fmla="*/ 9462 w 15139"/>
                <a:gd name="connsiteY0" fmla="*/ 8937 h 15139"/>
                <a:gd name="connsiteX1" fmla="*/ 5677 w 15139"/>
                <a:gd name="connsiteY1" fmla="*/ 10830 h 15139"/>
                <a:gd name="connsiteX2" fmla="*/ 7343 w 15139"/>
                <a:gd name="connsiteY2" fmla="*/ 6591 h 15139"/>
                <a:gd name="connsiteX3" fmla="*/ 9765 w 15139"/>
                <a:gd name="connsiteY3" fmla="*/ 5758 h 15139"/>
                <a:gd name="connsiteX4" fmla="*/ 9462 w 15139"/>
                <a:gd name="connsiteY4" fmla="*/ 89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8937"/>
                  </a:moveTo>
                  <a:cubicBezTo>
                    <a:pt x="8175" y="9543"/>
                    <a:pt x="6964" y="10224"/>
                    <a:pt x="5677" y="10830"/>
                  </a:cubicBezTo>
                  <a:cubicBezTo>
                    <a:pt x="5753" y="9240"/>
                    <a:pt x="5980" y="7575"/>
                    <a:pt x="7343" y="6591"/>
                  </a:cubicBezTo>
                  <a:cubicBezTo>
                    <a:pt x="8024" y="6061"/>
                    <a:pt x="9310" y="5455"/>
                    <a:pt x="9765" y="5758"/>
                  </a:cubicBezTo>
                  <a:cubicBezTo>
                    <a:pt x="11203" y="6666"/>
                    <a:pt x="9538" y="7802"/>
                    <a:pt x="9462" y="893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6" name="任意多边形: 形状 1665"/>
            <p:cNvSpPr/>
            <p:nvPr/>
          </p:nvSpPr>
          <p:spPr>
            <a:xfrm>
              <a:off x="6505735" y="2721903"/>
              <a:ext cx="15139" cy="15139"/>
            </a:xfrm>
            <a:custGeom>
              <a:avLst/>
              <a:gdLst>
                <a:gd name="connsiteX0" fmla="*/ 5707 w 15139"/>
                <a:gd name="connsiteY0" fmla="*/ 5677 h 15139"/>
                <a:gd name="connsiteX1" fmla="*/ 9492 w 15139"/>
                <a:gd name="connsiteY1" fmla="*/ 11279 h 15139"/>
                <a:gd name="connsiteX2" fmla="*/ 570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07" y="5677"/>
                  </a:moveTo>
                  <a:cubicBezTo>
                    <a:pt x="8356" y="6585"/>
                    <a:pt x="9567" y="8554"/>
                    <a:pt x="9492" y="11279"/>
                  </a:cubicBezTo>
                  <a:cubicBezTo>
                    <a:pt x="5404" y="11354"/>
                    <a:pt x="5631" y="8478"/>
                    <a:pt x="5707" y="5677"/>
                  </a:cubicBezTo>
                  <a:close/>
                </a:path>
              </a:pathLst>
            </a:custGeom>
            <a:solidFill>
              <a:srgbClr val="EE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7" name="任意多边形: 形状 1666"/>
            <p:cNvSpPr/>
            <p:nvPr/>
          </p:nvSpPr>
          <p:spPr>
            <a:xfrm>
              <a:off x="6495504" y="2723858"/>
              <a:ext cx="15139" cy="7570"/>
            </a:xfrm>
            <a:custGeom>
              <a:avLst/>
              <a:gdLst>
                <a:gd name="connsiteX0" fmla="*/ 9656 w 15139"/>
                <a:gd name="connsiteY0" fmla="*/ 7355 h 7569"/>
                <a:gd name="connsiteX1" fmla="*/ 7991 w 15139"/>
                <a:gd name="connsiteY1" fmla="*/ 8793 h 7569"/>
                <a:gd name="connsiteX2" fmla="*/ 5947 w 15139"/>
                <a:gd name="connsiteY2" fmla="*/ 7355 h 7569"/>
                <a:gd name="connsiteX3" fmla="*/ 7082 w 15139"/>
                <a:gd name="connsiteY3" fmla="*/ 5690 h 7569"/>
                <a:gd name="connsiteX4" fmla="*/ 9656 w 15139"/>
                <a:gd name="connsiteY4" fmla="*/ 73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56" y="7355"/>
                  </a:moveTo>
                  <a:cubicBezTo>
                    <a:pt x="9505" y="8339"/>
                    <a:pt x="8975" y="9096"/>
                    <a:pt x="7991" y="8793"/>
                  </a:cubicBezTo>
                  <a:cubicBezTo>
                    <a:pt x="7233" y="8566"/>
                    <a:pt x="6401" y="8036"/>
                    <a:pt x="5947" y="7355"/>
                  </a:cubicBezTo>
                  <a:cubicBezTo>
                    <a:pt x="5190" y="6295"/>
                    <a:pt x="6174" y="5841"/>
                    <a:pt x="7082" y="5690"/>
                  </a:cubicBezTo>
                  <a:cubicBezTo>
                    <a:pt x="8217" y="5614"/>
                    <a:pt x="9353" y="5841"/>
                    <a:pt x="9656" y="7355"/>
                  </a:cubicBezTo>
                  <a:close/>
                </a:path>
              </a:pathLst>
            </a:custGeom>
            <a:solidFill>
              <a:srgbClr val="EEBD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8" name="任意多边形: 形状 1667"/>
            <p:cNvSpPr/>
            <p:nvPr/>
          </p:nvSpPr>
          <p:spPr>
            <a:xfrm>
              <a:off x="6500373" y="2732425"/>
              <a:ext cx="7570" cy="7570"/>
            </a:xfrm>
            <a:custGeom>
              <a:avLst/>
              <a:gdLst>
                <a:gd name="connsiteX0" fmla="*/ 7285 w 7569"/>
                <a:gd name="connsiteY0" fmla="*/ 6434 h 7569"/>
                <a:gd name="connsiteX1" fmla="*/ 7285 w 7569"/>
                <a:gd name="connsiteY1" fmla="*/ 8402 h 7569"/>
                <a:gd name="connsiteX2" fmla="*/ 5922 w 7569"/>
                <a:gd name="connsiteY2" fmla="*/ 5677 h 7569"/>
                <a:gd name="connsiteX3" fmla="*/ 7285 w 7569"/>
                <a:gd name="connsiteY3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6434"/>
                  </a:moveTo>
                  <a:cubicBezTo>
                    <a:pt x="7285" y="7115"/>
                    <a:pt x="7285" y="7721"/>
                    <a:pt x="7285" y="8402"/>
                  </a:cubicBezTo>
                  <a:cubicBezTo>
                    <a:pt x="6074" y="7872"/>
                    <a:pt x="5241" y="7191"/>
                    <a:pt x="5922" y="5677"/>
                  </a:cubicBezTo>
                  <a:cubicBezTo>
                    <a:pt x="6376" y="5904"/>
                    <a:pt x="6830" y="6207"/>
                    <a:pt x="7285" y="6434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9" name="任意多边形: 形状 1668"/>
            <p:cNvSpPr/>
            <p:nvPr/>
          </p:nvSpPr>
          <p:spPr>
            <a:xfrm>
              <a:off x="6540434" y="2704091"/>
              <a:ext cx="30278" cy="22709"/>
            </a:xfrm>
            <a:custGeom>
              <a:avLst/>
              <a:gdLst>
                <a:gd name="connsiteX0" fmla="*/ 14760 w 30278"/>
                <a:gd name="connsiteY0" fmla="*/ 19629 h 22708"/>
                <a:gd name="connsiteX1" fmla="*/ 5677 w 30278"/>
                <a:gd name="connsiteY1" fmla="*/ 6155 h 22708"/>
                <a:gd name="connsiteX2" fmla="*/ 20513 w 30278"/>
                <a:gd name="connsiteY2" fmla="*/ 10091 h 22708"/>
                <a:gd name="connsiteX3" fmla="*/ 24828 w 30278"/>
                <a:gd name="connsiteY3" fmla="*/ 20613 h 22708"/>
                <a:gd name="connsiteX4" fmla="*/ 14760 w 30278"/>
                <a:gd name="connsiteY4" fmla="*/ 196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4760" y="19629"/>
                  </a:moveTo>
                  <a:cubicBezTo>
                    <a:pt x="16123" y="13346"/>
                    <a:pt x="13095" y="9334"/>
                    <a:pt x="5677" y="6155"/>
                  </a:cubicBezTo>
                  <a:cubicBezTo>
                    <a:pt x="13095" y="4414"/>
                    <a:pt x="16577" y="7820"/>
                    <a:pt x="20513" y="10091"/>
                  </a:cubicBezTo>
                  <a:cubicBezTo>
                    <a:pt x="20135" y="14255"/>
                    <a:pt x="25131" y="16071"/>
                    <a:pt x="24828" y="20613"/>
                  </a:cubicBezTo>
                  <a:cubicBezTo>
                    <a:pt x="21346" y="22884"/>
                    <a:pt x="18016" y="21143"/>
                    <a:pt x="14760" y="1962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0" name="任意多边形: 形状 1669"/>
            <p:cNvSpPr/>
            <p:nvPr/>
          </p:nvSpPr>
          <p:spPr>
            <a:xfrm>
              <a:off x="6555194" y="2703977"/>
              <a:ext cx="15139" cy="15139"/>
            </a:xfrm>
            <a:custGeom>
              <a:avLst/>
              <a:gdLst>
                <a:gd name="connsiteX0" fmla="*/ 5677 w 15139"/>
                <a:gd name="connsiteY0" fmla="*/ 10205 h 15139"/>
                <a:gd name="connsiteX1" fmla="*/ 13247 w 15139"/>
                <a:gd name="connsiteY1" fmla="*/ 6344 h 15139"/>
                <a:gd name="connsiteX2" fmla="*/ 5677 w 15139"/>
                <a:gd name="connsiteY2" fmla="*/ 10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05"/>
                  </a:moveTo>
                  <a:cubicBezTo>
                    <a:pt x="6813" y="6193"/>
                    <a:pt x="9235" y="4679"/>
                    <a:pt x="13247" y="6344"/>
                  </a:cubicBezTo>
                  <a:cubicBezTo>
                    <a:pt x="11506" y="9296"/>
                    <a:pt x="11582" y="15655"/>
                    <a:pt x="5677" y="10205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1" name="任意多边形: 形状 1670"/>
            <p:cNvSpPr/>
            <p:nvPr/>
          </p:nvSpPr>
          <p:spPr>
            <a:xfrm>
              <a:off x="6521907" y="2942404"/>
              <a:ext cx="22709" cy="15139"/>
            </a:xfrm>
            <a:custGeom>
              <a:avLst/>
              <a:gdLst>
                <a:gd name="connsiteX0" fmla="*/ 10275 w 22708"/>
                <a:gd name="connsiteY0" fmla="*/ 11430 h 15139"/>
                <a:gd name="connsiteX1" fmla="*/ 6642 w 22708"/>
                <a:gd name="connsiteY1" fmla="*/ 11354 h 15139"/>
                <a:gd name="connsiteX2" fmla="*/ 6642 w 22708"/>
                <a:gd name="connsiteY2" fmla="*/ 5677 h 15139"/>
                <a:gd name="connsiteX3" fmla="*/ 13379 w 22708"/>
                <a:gd name="connsiteY3" fmla="*/ 7040 h 15139"/>
                <a:gd name="connsiteX4" fmla="*/ 17996 w 22708"/>
                <a:gd name="connsiteY4" fmla="*/ 11354 h 15139"/>
                <a:gd name="connsiteX5" fmla="*/ 10275 w 22708"/>
                <a:gd name="connsiteY5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0275" y="11430"/>
                  </a:moveTo>
                  <a:cubicBezTo>
                    <a:pt x="9064" y="11430"/>
                    <a:pt x="7853" y="11354"/>
                    <a:pt x="6642" y="11354"/>
                  </a:cubicBezTo>
                  <a:cubicBezTo>
                    <a:pt x="5355" y="9462"/>
                    <a:pt x="5355" y="7570"/>
                    <a:pt x="6642" y="5677"/>
                  </a:cubicBezTo>
                  <a:cubicBezTo>
                    <a:pt x="8837" y="6510"/>
                    <a:pt x="10805" y="8327"/>
                    <a:pt x="13379" y="7040"/>
                  </a:cubicBezTo>
                  <a:cubicBezTo>
                    <a:pt x="18602" y="4542"/>
                    <a:pt x="17845" y="8478"/>
                    <a:pt x="17996" y="11354"/>
                  </a:cubicBezTo>
                  <a:cubicBezTo>
                    <a:pt x="15423" y="13474"/>
                    <a:pt x="12849" y="12944"/>
                    <a:pt x="10275" y="11430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2" name="任意多边形: 形状 1671"/>
            <p:cNvSpPr/>
            <p:nvPr/>
          </p:nvSpPr>
          <p:spPr>
            <a:xfrm>
              <a:off x="6526505" y="2948081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3474 w 15139"/>
                <a:gd name="connsiteY1" fmla="*/ 5677 h 15139"/>
                <a:gd name="connsiteX2" fmla="*/ 5980 w 15139"/>
                <a:gd name="connsiteY2" fmla="*/ 7570 h 15139"/>
                <a:gd name="connsiteX3" fmla="*/ 5677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8251" y="5753"/>
                    <a:pt x="10824" y="5677"/>
                    <a:pt x="13474" y="5677"/>
                  </a:cubicBezTo>
                  <a:cubicBezTo>
                    <a:pt x="12414" y="12187"/>
                    <a:pt x="8932" y="8629"/>
                    <a:pt x="5980" y="7570"/>
                  </a:cubicBezTo>
                  <a:cubicBezTo>
                    <a:pt x="5829" y="6964"/>
                    <a:pt x="5753" y="6358"/>
                    <a:pt x="5677" y="575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3" name="任意多边形: 形状 1672"/>
            <p:cNvSpPr/>
            <p:nvPr/>
          </p:nvSpPr>
          <p:spPr>
            <a:xfrm>
              <a:off x="6520980" y="2929081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7872"/>
                    <a:pt x="5904" y="6434"/>
                    <a:pt x="7570" y="5677"/>
                  </a:cubicBezTo>
                  <a:cubicBezTo>
                    <a:pt x="10749" y="8856"/>
                    <a:pt x="8024" y="9084"/>
                    <a:pt x="5677" y="9462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4" name="任意多边形: 形状 1673"/>
            <p:cNvSpPr/>
            <p:nvPr/>
          </p:nvSpPr>
          <p:spPr>
            <a:xfrm>
              <a:off x="6520980" y="294232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11354 h 15139"/>
                <a:gd name="connsiteX2" fmla="*/ 5677 w 7569"/>
                <a:gd name="connsiteY2" fmla="*/ 11354 h 15139"/>
                <a:gd name="connsiteX3" fmla="*/ 5677 w 7569"/>
                <a:gd name="connsiteY3" fmla="*/ 5677 h 15139"/>
                <a:gd name="connsiteX4" fmla="*/ 7570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7570"/>
                    <a:pt x="7570" y="9462"/>
                    <a:pt x="7570" y="11354"/>
                  </a:cubicBezTo>
                  <a:cubicBezTo>
                    <a:pt x="6964" y="11354"/>
                    <a:pt x="6283" y="11354"/>
                    <a:pt x="5677" y="11354"/>
                  </a:cubicBezTo>
                  <a:cubicBezTo>
                    <a:pt x="5677" y="9462"/>
                    <a:pt x="5677" y="7570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5" name="任意多边形: 形状 1674"/>
            <p:cNvSpPr/>
            <p:nvPr/>
          </p:nvSpPr>
          <p:spPr>
            <a:xfrm>
              <a:off x="6519087" y="293286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6" name="任意多边形: 形状 1675"/>
            <p:cNvSpPr/>
            <p:nvPr/>
          </p:nvSpPr>
          <p:spPr>
            <a:xfrm>
              <a:off x="6420565" y="3038583"/>
              <a:ext cx="15139" cy="22709"/>
            </a:xfrm>
            <a:custGeom>
              <a:avLst/>
              <a:gdLst>
                <a:gd name="connsiteX0" fmla="*/ 16696 w 15139"/>
                <a:gd name="connsiteY0" fmla="*/ 10173 h 22708"/>
                <a:gd name="connsiteX1" fmla="*/ 16696 w 15139"/>
                <a:gd name="connsiteY1" fmla="*/ 12065 h 22708"/>
                <a:gd name="connsiteX2" fmla="*/ 14880 w 15139"/>
                <a:gd name="connsiteY2" fmla="*/ 14033 h 22708"/>
                <a:gd name="connsiteX3" fmla="*/ 14880 w 15139"/>
                <a:gd name="connsiteY3" fmla="*/ 14033 h 22708"/>
                <a:gd name="connsiteX4" fmla="*/ 12836 w 15139"/>
                <a:gd name="connsiteY4" fmla="*/ 14033 h 22708"/>
                <a:gd name="connsiteX5" fmla="*/ 9127 w 15139"/>
                <a:gd name="connsiteY5" fmla="*/ 21527 h 22708"/>
                <a:gd name="connsiteX6" fmla="*/ 5720 w 15139"/>
                <a:gd name="connsiteY6" fmla="*/ 19181 h 22708"/>
                <a:gd name="connsiteX7" fmla="*/ 9505 w 15139"/>
                <a:gd name="connsiteY7" fmla="*/ 5858 h 22708"/>
                <a:gd name="connsiteX8" fmla="*/ 10338 w 15139"/>
                <a:gd name="connsiteY8" fmla="*/ 5707 h 22708"/>
                <a:gd name="connsiteX9" fmla="*/ 11019 w 15139"/>
                <a:gd name="connsiteY9" fmla="*/ 6312 h 22708"/>
                <a:gd name="connsiteX10" fmla="*/ 16696 w 15139"/>
                <a:gd name="connsiteY10" fmla="*/ 101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6696" y="10173"/>
                  </a:moveTo>
                  <a:cubicBezTo>
                    <a:pt x="16696" y="10778"/>
                    <a:pt x="16696" y="11460"/>
                    <a:pt x="16696" y="12065"/>
                  </a:cubicBezTo>
                  <a:cubicBezTo>
                    <a:pt x="16015" y="12671"/>
                    <a:pt x="15409" y="13352"/>
                    <a:pt x="14880" y="14033"/>
                  </a:cubicBezTo>
                  <a:lnTo>
                    <a:pt x="14880" y="14033"/>
                  </a:lnTo>
                  <a:cubicBezTo>
                    <a:pt x="14198" y="14563"/>
                    <a:pt x="13517" y="14563"/>
                    <a:pt x="12836" y="14033"/>
                  </a:cubicBezTo>
                  <a:cubicBezTo>
                    <a:pt x="7310" y="14412"/>
                    <a:pt x="9732" y="18726"/>
                    <a:pt x="9127" y="21527"/>
                  </a:cubicBezTo>
                  <a:cubicBezTo>
                    <a:pt x="7537" y="21376"/>
                    <a:pt x="5342" y="21073"/>
                    <a:pt x="5720" y="19181"/>
                  </a:cubicBezTo>
                  <a:cubicBezTo>
                    <a:pt x="6629" y="14639"/>
                    <a:pt x="6856" y="9870"/>
                    <a:pt x="9505" y="5858"/>
                  </a:cubicBezTo>
                  <a:cubicBezTo>
                    <a:pt x="9657" y="5707"/>
                    <a:pt x="10111" y="5631"/>
                    <a:pt x="10338" y="5707"/>
                  </a:cubicBezTo>
                  <a:cubicBezTo>
                    <a:pt x="10641" y="5783"/>
                    <a:pt x="10792" y="6085"/>
                    <a:pt x="11019" y="6312"/>
                  </a:cubicBezTo>
                  <a:cubicBezTo>
                    <a:pt x="12230" y="8659"/>
                    <a:pt x="14728" y="9037"/>
                    <a:pt x="16696" y="1017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7" name="任意多边形: 形状 1676"/>
            <p:cNvSpPr/>
            <p:nvPr/>
          </p:nvSpPr>
          <p:spPr>
            <a:xfrm>
              <a:off x="6420229" y="3054660"/>
              <a:ext cx="15139" cy="15139"/>
            </a:xfrm>
            <a:custGeom>
              <a:avLst/>
              <a:gdLst>
                <a:gd name="connsiteX0" fmla="*/ 11430 w 15139"/>
                <a:gd name="connsiteY0" fmla="*/ 15064 h 15139"/>
                <a:gd name="connsiteX1" fmla="*/ 11354 w 15139"/>
                <a:gd name="connsiteY1" fmla="*/ 16880 h 15139"/>
                <a:gd name="connsiteX2" fmla="*/ 5677 w 15139"/>
                <a:gd name="connsiteY2" fmla="*/ 16880 h 15139"/>
                <a:gd name="connsiteX3" fmla="*/ 9613 w 15139"/>
                <a:gd name="connsiteY3" fmla="*/ 5677 h 15139"/>
                <a:gd name="connsiteX4" fmla="*/ 11430 w 15139"/>
                <a:gd name="connsiteY4" fmla="*/ 150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0" y="15064"/>
                  </a:moveTo>
                  <a:cubicBezTo>
                    <a:pt x="11354" y="15669"/>
                    <a:pt x="11354" y="16275"/>
                    <a:pt x="11354" y="16880"/>
                  </a:cubicBezTo>
                  <a:cubicBezTo>
                    <a:pt x="9462" y="16880"/>
                    <a:pt x="7570" y="16880"/>
                    <a:pt x="5677" y="16880"/>
                  </a:cubicBezTo>
                  <a:cubicBezTo>
                    <a:pt x="6964" y="13171"/>
                    <a:pt x="8326" y="9462"/>
                    <a:pt x="9613" y="5677"/>
                  </a:cubicBezTo>
                  <a:cubicBezTo>
                    <a:pt x="12868" y="8327"/>
                    <a:pt x="10749" y="12036"/>
                    <a:pt x="11430" y="15064"/>
                  </a:cubicBezTo>
                  <a:close/>
                </a:path>
              </a:pathLst>
            </a:custGeom>
            <a:solidFill>
              <a:srgbClr val="EAAC7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8" name="任意多边形: 形状 1677"/>
            <p:cNvSpPr/>
            <p:nvPr/>
          </p:nvSpPr>
          <p:spPr>
            <a:xfrm>
              <a:off x="6406907" y="3067755"/>
              <a:ext cx="30278" cy="37848"/>
            </a:xfrm>
            <a:custGeom>
              <a:avLst/>
              <a:gdLst>
                <a:gd name="connsiteX0" fmla="*/ 22860 w 30278"/>
                <a:gd name="connsiteY0" fmla="*/ 15215 h 37847"/>
                <a:gd name="connsiteX1" fmla="*/ 23011 w 30278"/>
                <a:gd name="connsiteY1" fmla="*/ 16880 h 37847"/>
                <a:gd name="connsiteX2" fmla="*/ 20892 w 30278"/>
                <a:gd name="connsiteY2" fmla="*/ 20968 h 37847"/>
                <a:gd name="connsiteX3" fmla="*/ 19000 w 30278"/>
                <a:gd name="connsiteY3" fmla="*/ 22784 h 37847"/>
                <a:gd name="connsiteX4" fmla="*/ 19075 w 30278"/>
                <a:gd name="connsiteY4" fmla="*/ 26569 h 37847"/>
                <a:gd name="connsiteX5" fmla="*/ 24677 w 30278"/>
                <a:gd name="connsiteY5" fmla="*/ 30429 h 37847"/>
                <a:gd name="connsiteX6" fmla="*/ 17183 w 30278"/>
                <a:gd name="connsiteY6" fmla="*/ 34139 h 37847"/>
                <a:gd name="connsiteX7" fmla="*/ 16653 w 30278"/>
                <a:gd name="connsiteY7" fmla="*/ 32852 h 37847"/>
                <a:gd name="connsiteX8" fmla="*/ 17107 w 30278"/>
                <a:gd name="connsiteY8" fmla="*/ 32171 h 37847"/>
                <a:gd name="connsiteX9" fmla="*/ 12111 w 30278"/>
                <a:gd name="connsiteY9" fmla="*/ 27856 h 37847"/>
                <a:gd name="connsiteX10" fmla="*/ 5677 w 30278"/>
                <a:gd name="connsiteY10" fmla="*/ 28462 h 37847"/>
                <a:gd name="connsiteX11" fmla="*/ 7342 w 30278"/>
                <a:gd name="connsiteY11" fmla="*/ 24223 h 37847"/>
                <a:gd name="connsiteX12" fmla="*/ 9613 w 30278"/>
                <a:gd name="connsiteY12" fmla="*/ 16956 h 37847"/>
                <a:gd name="connsiteX13" fmla="*/ 9613 w 30278"/>
                <a:gd name="connsiteY13" fmla="*/ 16956 h 37847"/>
                <a:gd name="connsiteX14" fmla="*/ 20892 w 30278"/>
                <a:gd name="connsiteY14" fmla="*/ 5677 h 37847"/>
                <a:gd name="connsiteX15" fmla="*/ 22860 w 30278"/>
                <a:gd name="connsiteY15" fmla="*/ 9462 h 37847"/>
                <a:gd name="connsiteX16" fmla="*/ 22860 w 30278"/>
                <a:gd name="connsiteY16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2860" y="15215"/>
                  </a:moveTo>
                  <a:cubicBezTo>
                    <a:pt x="22935" y="15745"/>
                    <a:pt x="22935" y="16350"/>
                    <a:pt x="23011" y="16880"/>
                  </a:cubicBezTo>
                  <a:cubicBezTo>
                    <a:pt x="22784" y="18470"/>
                    <a:pt x="22709" y="20211"/>
                    <a:pt x="20892" y="20968"/>
                  </a:cubicBezTo>
                  <a:cubicBezTo>
                    <a:pt x="20211" y="21573"/>
                    <a:pt x="19605" y="22179"/>
                    <a:pt x="19000" y="22784"/>
                  </a:cubicBezTo>
                  <a:cubicBezTo>
                    <a:pt x="19000" y="24071"/>
                    <a:pt x="19000" y="25282"/>
                    <a:pt x="19075" y="26569"/>
                  </a:cubicBezTo>
                  <a:cubicBezTo>
                    <a:pt x="20892" y="27932"/>
                    <a:pt x="23768" y="27780"/>
                    <a:pt x="24677" y="30429"/>
                  </a:cubicBezTo>
                  <a:cubicBezTo>
                    <a:pt x="22784" y="32852"/>
                    <a:pt x="20135" y="33912"/>
                    <a:pt x="17183" y="34139"/>
                  </a:cubicBezTo>
                  <a:cubicBezTo>
                    <a:pt x="16653" y="33760"/>
                    <a:pt x="16502" y="33306"/>
                    <a:pt x="16653" y="32852"/>
                  </a:cubicBezTo>
                  <a:cubicBezTo>
                    <a:pt x="16804" y="32398"/>
                    <a:pt x="16956" y="32171"/>
                    <a:pt x="17107" y="32171"/>
                  </a:cubicBezTo>
                  <a:cubicBezTo>
                    <a:pt x="17258" y="28689"/>
                    <a:pt x="17183" y="25661"/>
                    <a:pt x="12111" y="27856"/>
                  </a:cubicBezTo>
                  <a:cubicBezTo>
                    <a:pt x="10219" y="28689"/>
                    <a:pt x="7872" y="28310"/>
                    <a:pt x="5677" y="28462"/>
                  </a:cubicBezTo>
                  <a:cubicBezTo>
                    <a:pt x="5753" y="26872"/>
                    <a:pt x="5829" y="25055"/>
                    <a:pt x="7342" y="24223"/>
                  </a:cubicBezTo>
                  <a:cubicBezTo>
                    <a:pt x="11430" y="22027"/>
                    <a:pt x="11430" y="22103"/>
                    <a:pt x="9613" y="16956"/>
                  </a:cubicBezTo>
                  <a:lnTo>
                    <a:pt x="9613" y="16956"/>
                  </a:lnTo>
                  <a:cubicBezTo>
                    <a:pt x="10900" y="12565"/>
                    <a:pt x="10900" y="12565"/>
                    <a:pt x="20892" y="5677"/>
                  </a:cubicBezTo>
                  <a:cubicBezTo>
                    <a:pt x="21573" y="6964"/>
                    <a:pt x="22179" y="8175"/>
                    <a:pt x="22860" y="9462"/>
                  </a:cubicBezTo>
                  <a:cubicBezTo>
                    <a:pt x="24525" y="11430"/>
                    <a:pt x="20892" y="13398"/>
                    <a:pt x="22860" y="1521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9" name="任意多边形: 形状 1678"/>
            <p:cNvSpPr/>
            <p:nvPr/>
          </p:nvSpPr>
          <p:spPr>
            <a:xfrm>
              <a:off x="6405113" y="3077801"/>
              <a:ext cx="15139" cy="15139"/>
            </a:xfrm>
            <a:custGeom>
              <a:avLst/>
              <a:gdLst>
                <a:gd name="connsiteX0" fmla="*/ 11331 w 15139"/>
                <a:gd name="connsiteY0" fmla="*/ 7061 h 15139"/>
                <a:gd name="connsiteX1" fmla="*/ 7168 w 15139"/>
                <a:gd name="connsiteY1" fmla="*/ 10467 h 15139"/>
                <a:gd name="connsiteX2" fmla="*/ 5881 w 15139"/>
                <a:gd name="connsiteY2" fmla="*/ 7364 h 15139"/>
                <a:gd name="connsiteX3" fmla="*/ 11331 w 15139"/>
                <a:gd name="connsiteY3" fmla="*/ 7061 h 15139"/>
                <a:gd name="connsiteX4" fmla="*/ 11331 w 15139"/>
                <a:gd name="connsiteY4" fmla="*/ 706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31" y="7061"/>
                  </a:moveTo>
                  <a:cubicBezTo>
                    <a:pt x="11104" y="9635"/>
                    <a:pt x="10044" y="11376"/>
                    <a:pt x="7168" y="10467"/>
                  </a:cubicBezTo>
                  <a:cubicBezTo>
                    <a:pt x="5881" y="10013"/>
                    <a:pt x="5351" y="8575"/>
                    <a:pt x="5881" y="7364"/>
                  </a:cubicBezTo>
                  <a:cubicBezTo>
                    <a:pt x="7395" y="3882"/>
                    <a:pt x="9439" y="6834"/>
                    <a:pt x="11331" y="7061"/>
                  </a:cubicBezTo>
                  <a:lnTo>
                    <a:pt x="11331" y="7061"/>
                  </a:ln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0" name="任意多边形: 形状 1679"/>
            <p:cNvSpPr/>
            <p:nvPr/>
          </p:nvSpPr>
          <p:spPr>
            <a:xfrm>
              <a:off x="6542666" y="2953758"/>
              <a:ext cx="7570" cy="7570"/>
            </a:xfrm>
            <a:custGeom>
              <a:avLst/>
              <a:gdLst>
                <a:gd name="connsiteX0" fmla="*/ 6776 w 7569"/>
                <a:gd name="connsiteY0" fmla="*/ 5677 h 7569"/>
                <a:gd name="connsiteX1" fmla="*/ 6851 w 7569"/>
                <a:gd name="connsiteY1" fmla="*/ 7570 h 7569"/>
                <a:gd name="connsiteX2" fmla="*/ 677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76" y="5677"/>
                  </a:moveTo>
                  <a:cubicBezTo>
                    <a:pt x="6776" y="6283"/>
                    <a:pt x="6851" y="6964"/>
                    <a:pt x="6851" y="7570"/>
                  </a:cubicBezTo>
                  <a:cubicBezTo>
                    <a:pt x="5337" y="6964"/>
                    <a:pt x="5262" y="6358"/>
                    <a:pt x="6776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1" name="任意多边形: 形状 1680"/>
            <p:cNvSpPr/>
            <p:nvPr/>
          </p:nvSpPr>
          <p:spPr>
            <a:xfrm>
              <a:off x="6491504" y="2798128"/>
              <a:ext cx="15139" cy="15139"/>
            </a:xfrm>
            <a:custGeom>
              <a:avLst/>
              <a:gdLst>
                <a:gd name="connsiteX0" fmla="*/ 10249 w 15139"/>
                <a:gd name="connsiteY0" fmla="*/ 5677 h 15139"/>
                <a:gd name="connsiteX1" fmla="*/ 6540 w 15139"/>
                <a:gd name="connsiteY1" fmla="*/ 14761 h 15139"/>
                <a:gd name="connsiteX2" fmla="*/ 10249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249" y="5677"/>
                  </a:moveTo>
                  <a:cubicBezTo>
                    <a:pt x="10324" y="9235"/>
                    <a:pt x="7978" y="11808"/>
                    <a:pt x="6540" y="14761"/>
                  </a:cubicBezTo>
                  <a:cubicBezTo>
                    <a:pt x="4345" y="10370"/>
                    <a:pt x="6615" y="7721"/>
                    <a:pt x="10249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2" name="任意多边形: 形状 1681"/>
            <p:cNvSpPr/>
            <p:nvPr/>
          </p:nvSpPr>
          <p:spPr>
            <a:xfrm>
              <a:off x="6500012" y="2683851"/>
              <a:ext cx="15139" cy="15139"/>
            </a:xfrm>
            <a:custGeom>
              <a:avLst/>
              <a:gdLst>
                <a:gd name="connsiteX0" fmla="*/ 13322 w 15139"/>
                <a:gd name="connsiteY0" fmla="*/ 7547 h 15139"/>
                <a:gd name="connsiteX1" fmla="*/ 13322 w 15139"/>
                <a:gd name="connsiteY1" fmla="*/ 9439 h 15139"/>
                <a:gd name="connsiteX2" fmla="*/ 5677 w 15139"/>
                <a:gd name="connsiteY2" fmla="*/ 7547 h 15139"/>
                <a:gd name="connsiteX3" fmla="*/ 13322 w 15139"/>
                <a:gd name="connsiteY3" fmla="*/ 75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322" y="7547"/>
                  </a:moveTo>
                  <a:cubicBezTo>
                    <a:pt x="13322" y="8152"/>
                    <a:pt x="13322" y="8834"/>
                    <a:pt x="13322" y="9439"/>
                  </a:cubicBezTo>
                  <a:cubicBezTo>
                    <a:pt x="10294" y="10801"/>
                    <a:pt x="7191" y="12391"/>
                    <a:pt x="5677" y="7547"/>
                  </a:cubicBezTo>
                  <a:cubicBezTo>
                    <a:pt x="8251" y="3838"/>
                    <a:pt x="10749" y="6638"/>
                    <a:pt x="13322" y="754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3" name="任意多边形: 形状 1682"/>
            <p:cNvSpPr/>
            <p:nvPr/>
          </p:nvSpPr>
          <p:spPr>
            <a:xfrm>
              <a:off x="6482981" y="2716150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7645 h 7569"/>
                <a:gd name="connsiteX3" fmla="*/ 7494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cubicBezTo>
                    <a:pt x="6889" y="7570"/>
                    <a:pt x="6283" y="7570"/>
                    <a:pt x="5677" y="7645"/>
                  </a:cubicBezTo>
                  <a:cubicBezTo>
                    <a:pt x="5904" y="6585"/>
                    <a:pt x="6510" y="5904"/>
                    <a:pt x="7494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4" name="任意多边形: 形状 1683"/>
            <p:cNvSpPr/>
            <p:nvPr/>
          </p:nvSpPr>
          <p:spPr>
            <a:xfrm>
              <a:off x="6437369" y="3048831"/>
              <a:ext cx="7570" cy="15139"/>
            </a:xfrm>
            <a:custGeom>
              <a:avLst/>
              <a:gdLst>
                <a:gd name="connsiteX0" fmla="*/ 7537 w 7569"/>
                <a:gd name="connsiteY0" fmla="*/ 5677 h 15139"/>
                <a:gd name="connsiteX1" fmla="*/ 7916 w 7569"/>
                <a:gd name="connsiteY1" fmla="*/ 9765 h 15139"/>
                <a:gd name="connsiteX2" fmla="*/ 6326 w 7569"/>
                <a:gd name="connsiteY2" fmla="*/ 10219 h 15139"/>
                <a:gd name="connsiteX3" fmla="*/ 7537 w 7569"/>
                <a:gd name="connsiteY3" fmla="*/ 5677 h 15139"/>
                <a:gd name="connsiteX4" fmla="*/ 753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37" y="5677"/>
                  </a:moveTo>
                  <a:cubicBezTo>
                    <a:pt x="7764" y="7040"/>
                    <a:pt x="9430" y="8327"/>
                    <a:pt x="7916" y="9765"/>
                  </a:cubicBezTo>
                  <a:cubicBezTo>
                    <a:pt x="7537" y="10143"/>
                    <a:pt x="6402" y="10370"/>
                    <a:pt x="6326" y="10219"/>
                  </a:cubicBezTo>
                  <a:cubicBezTo>
                    <a:pt x="5115" y="8327"/>
                    <a:pt x="5645" y="6813"/>
                    <a:pt x="7537" y="5677"/>
                  </a:cubicBezTo>
                  <a:lnTo>
                    <a:pt x="753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5" name="任意多边形: 形状 1684"/>
            <p:cNvSpPr/>
            <p:nvPr/>
          </p:nvSpPr>
          <p:spPr>
            <a:xfrm>
              <a:off x="6427723" y="304701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5677"/>
                    <a:pt x="7040" y="5677"/>
                    <a:pt x="7721" y="5677"/>
                  </a:cubicBezTo>
                  <a:cubicBezTo>
                    <a:pt x="7040" y="7191"/>
                    <a:pt x="6358" y="7115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6" name="任意多边形: 形状 1685"/>
            <p:cNvSpPr/>
            <p:nvPr/>
          </p:nvSpPr>
          <p:spPr>
            <a:xfrm>
              <a:off x="6429767" y="304497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6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7" name="任意多边形: 形状 1686"/>
            <p:cNvSpPr/>
            <p:nvPr/>
          </p:nvSpPr>
          <p:spPr>
            <a:xfrm>
              <a:off x="6422433" y="3070235"/>
              <a:ext cx="15139" cy="15139"/>
            </a:xfrm>
            <a:custGeom>
              <a:avLst/>
              <a:gdLst>
                <a:gd name="connsiteX0" fmla="*/ 7334 w 15139"/>
                <a:gd name="connsiteY0" fmla="*/ 12735 h 15139"/>
                <a:gd name="connsiteX1" fmla="*/ 7258 w 15139"/>
                <a:gd name="connsiteY1" fmla="*/ 7058 h 15139"/>
                <a:gd name="connsiteX2" fmla="*/ 14828 w 15139"/>
                <a:gd name="connsiteY2" fmla="*/ 10767 h 15139"/>
                <a:gd name="connsiteX3" fmla="*/ 7334 w 15139"/>
                <a:gd name="connsiteY3" fmla="*/ 127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34" y="12735"/>
                  </a:moveTo>
                  <a:cubicBezTo>
                    <a:pt x="3852" y="10842"/>
                    <a:pt x="6880" y="8950"/>
                    <a:pt x="7258" y="7058"/>
                  </a:cubicBezTo>
                  <a:cubicBezTo>
                    <a:pt x="11648" y="4484"/>
                    <a:pt x="14298" y="5392"/>
                    <a:pt x="14828" y="10767"/>
                  </a:cubicBezTo>
                  <a:cubicBezTo>
                    <a:pt x="12330" y="11372"/>
                    <a:pt x="9227" y="9707"/>
                    <a:pt x="7334" y="1273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8" name="任意多边形: 形状 1687"/>
            <p:cNvSpPr/>
            <p:nvPr/>
          </p:nvSpPr>
          <p:spPr>
            <a:xfrm>
              <a:off x="6420229" y="3088718"/>
              <a:ext cx="15139" cy="15139"/>
            </a:xfrm>
            <a:custGeom>
              <a:avLst/>
              <a:gdLst>
                <a:gd name="connsiteX0" fmla="*/ 11279 w 15139"/>
                <a:gd name="connsiteY0" fmla="*/ 9543 h 15139"/>
                <a:gd name="connsiteX1" fmla="*/ 5677 w 15139"/>
                <a:gd name="connsiteY1" fmla="*/ 5682 h 15139"/>
                <a:gd name="connsiteX2" fmla="*/ 11279 w 15139"/>
                <a:gd name="connsiteY2" fmla="*/ 9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279" y="9543"/>
                  </a:moveTo>
                  <a:cubicBezTo>
                    <a:pt x="9386" y="8256"/>
                    <a:pt x="6888" y="7953"/>
                    <a:pt x="5677" y="5682"/>
                  </a:cubicBezTo>
                  <a:cubicBezTo>
                    <a:pt x="8478" y="5682"/>
                    <a:pt x="11430" y="5379"/>
                    <a:pt x="11279" y="9543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9" name="任意多边形: 形状 1688"/>
            <p:cNvSpPr/>
            <p:nvPr/>
          </p:nvSpPr>
          <p:spPr>
            <a:xfrm>
              <a:off x="6420229" y="308312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570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585" y="5904"/>
                    <a:pt x="7570" y="5677"/>
                  </a:cubicBezTo>
                  <a:cubicBezTo>
                    <a:pt x="6888" y="6283"/>
                    <a:pt x="6282" y="6888"/>
                    <a:pt x="5677" y="749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0" name="任意多边形: 形状 1689"/>
            <p:cNvSpPr/>
            <p:nvPr/>
          </p:nvSpPr>
          <p:spPr>
            <a:xfrm>
              <a:off x="6416369" y="309440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645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645" y="6964"/>
                    <a:pt x="7645" y="7570"/>
                  </a:cubicBezTo>
                  <a:cubicBezTo>
                    <a:pt x="6964" y="7570"/>
                    <a:pt x="6358" y="7570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1" name="任意多边形: 形状 1690"/>
            <p:cNvSpPr/>
            <p:nvPr/>
          </p:nvSpPr>
          <p:spPr>
            <a:xfrm>
              <a:off x="6505765" y="2653399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6737 w 15139"/>
                <a:gd name="connsiteY1" fmla="*/ 13247 h 22708"/>
                <a:gd name="connsiteX2" fmla="*/ 13247 w 15139"/>
                <a:gd name="connsiteY2" fmla="*/ 5677 h 22708"/>
                <a:gd name="connsiteX3" fmla="*/ 13852 w 15139"/>
                <a:gd name="connsiteY3" fmla="*/ 11884 h 22708"/>
                <a:gd name="connsiteX4" fmla="*/ 15366 w 15139"/>
                <a:gd name="connsiteY4" fmla="*/ 15442 h 22708"/>
                <a:gd name="connsiteX5" fmla="*/ 11808 w 15139"/>
                <a:gd name="connsiteY5" fmla="*/ 14155 h 22708"/>
                <a:gd name="connsiteX6" fmla="*/ 9538 w 15139"/>
                <a:gd name="connsiteY6" fmla="*/ 14760 h 22708"/>
                <a:gd name="connsiteX7" fmla="*/ 5753 w 15139"/>
                <a:gd name="connsiteY7" fmla="*/ 18924 h 22708"/>
                <a:gd name="connsiteX8" fmla="*/ 5677 w 15139"/>
                <a:gd name="connsiteY8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418" y="16199"/>
                    <a:pt x="7191" y="14912"/>
                    <a:pt x="6737" y="13247"/>
                  </a:cubicBezTo>
                  <a:cubicBezTo>
                    <a:pt x="5375" y="7797"/>
                    <a:pt x="8099" y="5677"/>
                    <a:pt x="13247" y="5677"/>
                  </a:cubicBezTo>
                  <a:cubicBezTo>
                    <a:pt x="14685" y="7645"/>
                    <a:pt x="13701" y="9840"/>
                    <a:pt x="13852" y="11884"/>
                  </a:cubicBezTo>
                  <a:cubicBezTo>
                    <a:pt x="13928" y="13171"/>
                    <a:pt x="17031" y="13550"/>
                    <a:pt x="15366" y="15442"/>
                  </a:cubicBezTo>
                  <a:cubicBezTo>
                    <a:pt x="13701" y="17183"/>
                    <a:pt x="12641" y="15442"/>
                    <a:pt x="11808" y="14155"/>
                  </a:cubicBezTo>
                  <a:cubicBezTo>
                    <a:pt x="10370" y="12111"/>
                    <a:pt x="9538" y="12263"/>
                    <a:pt x="9538" y="14760"/>
                  </a:cubicBezTo>
                  <a:cubicBezTo>
                    <a:pt x="9538" y="17410"/>
                    <a:pt x="8554" y="18924"/>
                    <a:pt x="5753" y="18924"/>
                  </a:cubicBezTo>
                  <a:cubicBezTo>
                    <a:pt x="5677" y="18318"/>
                    <a:pt x="5677" y="17713"/>
                    <a:pt x="5677" y="1710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2" name="任意多边形: 形状 1691"/>
            <p:cNvSpPr/>
            <p:nvPr/>
          </p:nvSpPr>
          <p:spPr>
            <a:xfrm>
              <a:off x="6507657" y="26819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6" y="6964"/>
                    <a:pt x="7796" y="8251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3" name="任意多边形: 形状 1692"/>
            <p:cNvSpPr/>
            <p:nvPr/>
          </p:nvSpPr>
          <p:spPr>
            <a:xfrm>
              <a:off x="6491703" y="2674662"/>
              <a:ext cx="7570" cy="7570"/>
            </a:xfrm>
            <a:custGeom>
              <a:avLst/>
              <a:gdLst>
                <a:gd name="connsiteX0" fmla="*/ 7174 w 7569"/>
                <a:gd name="connsiteY0" fmla="*/ 6365 h 7569"/>
                <a:gd name="connsiteX1" fmla="*/ 6492 w 7569"/>
                <a:gd name="connsiteY1" fmla="*/ 6819 h 7569"/>
                <a:gd name="connsiteX2" fmla="*/ 5962 w 7569"/>
                <a:gd name="connsiteY2" fmla="*/ 5835 h 7569"/>
                <a:gd name="connsiteX3" fmla="*/ 6795 w 7569"/>
                <a:gd name="connsiteY3" fmla="*/ 5760 h 7569"/>
                <a:gd name="connsiteX4" fmla="*/ 7174 w 7569"/>
                <a:gd name="connsiteY4" fmla="*/ 6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74" y="6365"/>
                  </a:moveTo>
                  <a:cubicBezTo>
                    <a:pt x="6946" y="6517"/>
                    <a:pt x="6719" y="6819"/>
                    <a:pt x="6492" y="6819"/>
                  </a:cubicBezTo>
                  <a:cubicBezTo>
                    <a:pt x="5660" y="6744"/>
                    <a:pt x="5432" y="6365"/>
                    <a:pt x="5962" y="5835"/>
                  </a:cubicBezTo>
                  <a:cubicBezTo>
                    <a:pt x="6114" y="5684"/>
                    <a:pt x="6568" y="5608"/>
                    <a:pt x="6795" y="5760"/>
                  </a:cubicBezTo>
                  <a:cubicBezTo>
                    <a:pt x="6946" y="5760"/>
                    <a:pt x="7098" y="6138"/>
                    <a:pt x="7174" y="636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4" name="任意多边形: 形状 1693"/>
            <p:cNvSpPr/>
            <p:nvPr/>
          </p:nvSpPr>
          <p:spPr>
            <a:xfrm>
              <a:off x="6505765" y="268004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5" name="任意多边形: 形状 1694"/>
            <p:cNvSpPr/>
            <p:nvPr/>
          </p:nvSpPr>
          <p:spPr>
            <a:xfrm>
              <a:off x="6559338" y="3361512"/>
              <a:ext cx="15139" cy="22709"/>
            </a:xfrm>
            <a:custGeom>
              <a:avLst/>
              <a:gdLst>
                <a:gd name="connsiteX0" fmla="*/ 7210 w 15139"/>
                <a:gd name="connsiteY0" fmla="*/ 18108 h 22708"/>
                <a:gd name="connsiteX1" fmla="*/ 6529 w 15139"/>
                <a:gd name="connsiteY1" fmla="*/ 10387 h 22708"/>
                <a:gd name="connsiteX2" fmla="*/ 6908 w 15139"/>
                <a:gd name="connsiteY2" fmla="*/ 6300 h 22708"/>
                <a:gd name="connsiteX3" fmla="*/ 10768 w 15139"/>
                <a:gd name="connsiteY3" fmla="*/ 7284 h 22708"/>
                <a:gd name="connsiteX4" fmla="*/ 12963 w 15139"/>
                <a:gd name="connsiteY4" fmla="*/ 14172 h 22708"/>
                <a:gd name="connsiteX5" fmla="*/ 11374 w 15139"/>
                <a:gd name="connsiteY5" fmla="*/ 19849 h 22708"/>
                <a:gd name="connsiteX6" fmla="*/ 7210 w 15139"/>
                <a:gd name="connsiteY6" fmla="*/ 181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210" y="18108"/>
                  </a:moveTo>
                  <a:cubicBezTo>
                    <a:pt x="7059" y="15535"/>
                    <a:pt x="9557" y="12885"/>
                    <a:pt x="6529" y="10387"/>
                  </a:cubicBezTo>
                  <a:cubicBezTo>
                    <a:pt x="5167" y="9327"/>
                    <a:pt x="5545" y="7511"/>
                    <a:pt x="6908" y="6300"/>
                  </a:cubicBezTo>
                  <a:cubicBezTo>
                    <a:pt x="8573" y="4861"/>
                    <a:pt x="9708" y="6224"/>
                    <a:pt x="10768" y="7284"/>
                  </a:cubicBezTo>
                  <a:cubicBezTo>
                    <a:pt x="12736" y="9176"/>
                    <a:pt x="15385" y="10917"/>
                    <a:pt x="12963" y="14172"/>
                  </a:cubicBezTo>
                  <a:cubicBezTo>
                    <a:pt x="14401" y="16594"/>
                    <a:pt x="11752" y="17957"/>
                    <a:pt x="11374" y="19849"/>
                  </a:cubicBezTo>
                  <a:cubicBezTo>
                    <a:pt x="9708" y="19925"/>
                    <a:pt x="8119" y="19773"/>
                    <a:pt x="7210" y="18108"/>
                  </a:cubicBezTo>
                  <a:close/>
                </a:path>
              </a:pathLst>
            </a:custGeom>
            <a:solidFill>
              <a:srgbClr val="F7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6" name="任意多边形: 形状 1695"/>
            <p:cNvSpPr/>
            <p:nvPr/>
          </p:nvSpPr>
          <p:spPr>
            <a:xfrm>
              <a:off x="6564868" y="3370082"/>
              <a:ext cx="15139" cy="15139"/>
            </a:xfrm>
            <a:custGeom>
              <a:avLst/>
              <a:gdLst>
                <a:gd name="connsiteX0" fmla="*/ 5768 w 15139"/>
                <a:gd name="connsiteY0" fmla="*/ 11354 h 15139"/>
                <a:gd name="connsiteX1" fmla="*/ 7357 w 15139"/>
                <a:gd name="connsiteY1" fmla="*/ 5677 h 15139"/>
                <a:gd name="connsiteX2" fmla="*/ 11142 w 15139"/>
                <a:gd name="connsiteY2" fmla="*/ 5677 h 15139"/>
                <a:gd name="connsiteX3" fmla="*/ 576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68" y="11354"/>
                  </a:moveTo>
                  <a:cubicBezTo>
                    <a:pt x="5314" y="9159"/>
                    <a:pt x="6676" y="7494"/>
                    <a:pt x="7357" y="5677"/>
                  </a:cubicBezTo>
                  <a:cubicBezTo>
                    <a:pt x="8644" y="5677"/>
                    <a:pt x="9855" y="5677"/>
                    <a:pt x="11142" y="5677"/>
                  </a:cubicBezTo>
                  <a:cubicBezTo>
                    <a:pt x="11369" y="9462"/>
                    <a:pt x="7963" y="9840"/>
                    <a:pt x="5768" y="11354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7" name="任意多边形: 形状 1696"/>
            <p:cNvSpPr/>
            <p:nvPr/>
          </p:nvSpPr>
          <p:spPr>
            <a:xfrm>
              <a:off x="6553604" y="3354927"/>
              <a:ext cx="22709" cy="15139"/>
            </a:xfrm>
            <a:custGeom>
              <a:avLst/>
              <a:gdLst>
                <a:gd name="connsiteX0" fmla="*/ 21043 w 22708"/>
                <a:gd name="connsiteY0" fmla="*/ 5769 h 15139"/>
                <a:gd name="connsiteX1" fmla="*/ 5677 w 22708"/>
                <a:gd name="connsiteY1" fmla="*/ 12354 h 15139"/>
                <a:gd name="connsiteX2" fmla="*/ 21043 w 22708"/>
                <a:gd name="connsiteY2" fmla="*/ 57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08" h="15139">
                  <a:moveTo>
                    <a:pt x="21043" y="5769"/>
                  </a:moveTo>
                  <a:cubicBezTo>
                    <a:pt x="15820" y="11067"/>
                    <a:pt x="10673" y="8343"/>
                    <a:pt x="5677" y="12354"/>
                  </a:cubicBezTo>
                  <a:cubicBezTo>
                    <a:pt x="9159" y="4179"/>
                    <a:pt x="14307" y="5844"/>
                    <a:pt x="21043" y="5769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8" name="任意多边形: 形状 1697"/>
            <p:cNvSpPr/>
            <p:nvPr/>
          </p:nvSpPr>
          <p:spPr>
            <a:xfrm>
              <a:off x="6557086" y="3442371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343" y="8554"/>
                    <a:pt x="6661" y="923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9" name="任意多边形: 形状 1698"/>
            <p:cNvSpPr/>
            <p:nvPr/>
          </p:nvSpPr>
          <p:spPr>
            <a:xfrm>
              <a:off x="6532867" y="2685721"/>
              <a:ext cx="15139" cy="15139"/>
            </a:xfrm>
            <a:custGeom>
              <a:avLst/>
              <a:gdLst>
                <a:gd name="connsiteX0" fmla="*/ 7036 w 15139"/>
                <a:gd name="connsiteY0" fmla="*/ 5677 h 15139"/>
                <a:gd name="connsiteX1" fmla="*/ 13319 w 15139"/>
                <a:gd name="connsiteY1" fmla="*/ 8024 h 15139"/>
                <a:gd name="connsiteX2" fmla="*/ 13394 w 15139"/>
                <a:gd name="connsiteY2" fmla="*/ 8856 h 15139"/>
                <a:gd name="connsiteX3" fmla="*/ 12789 w 15139"/>
                <a:gd name="connsiteY3" fmla="*/ 9462 h 15139"/>
                <a:gd name="connsiteX4" fmla="*/ 7566 w 15139"/>
                <a:gd name="connsiteY4" fmla="*/ 9235 h 15139"/>
                <a:gd name="connsiteX5" fmla="*/ 7036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036" y="5677"/>
                  </a:moveTo>
                  <a:cubicBezTo>
                    <a:pt x="8323" y="8554"/>
                    <a:pt x="11351" y="6964"/>
                    <a:pt x="13319" y="8024"/>
                  </a:cubicBezTo>
                  <a:cubicBezTo>
                    <a:pt x="14454" y="8629"/>
                    <a:pt x="14303" y="9765"/>
                    <a:pt x="13394" y="8856"/>
                  </a:cubicBezTo>
                  <a:cubicBezTo>
                    <a:pt x="13394" y="8856"/>
                    <a:pt x="13016" y="9235"/>
                    <a:pt x="12789" y="9462"/>
                  </a:cubicBezTo>
                  <a:cubicBezTo>
                    <a:pt x="11048" y="9386"/>
                    <a:pt x="9231" y="9689"/>
                    <a:pt x="7566" y="9235"/>
                  </a:cubicBezTo>
                  <a:cubicBezTo>
                    <a:pt x="5144" y="8629"/>
                    <a:pt x="5144" y="7191"/>
                    <a:pt x="7036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0" name="任意多边形: 形状 1699"/>
            <p:cNvSpPr/>
            <p:nvPr/>
          </p:nvSpPr>
          <p:spPr>
            <a:xfrm>
              <a:off x="6528019" y="2663315"/>
              <a:ext cx="7570" cy="7570"/>
            </a:xfrm>
            <a:custGeom>
              <a:avLst/>
              <a:gdLst>
                <a:gd name="connsiteX0" fmla="*/ 8099 w 7569"/>
                <a:gd name="connsiteY0" fmla="*/ 7191 h 7569"/>
                <a:gd name="connsiteX1" fmla="*/ 5677 w 7569"/>
                <a:gd name="connsiteY1" fmla="*/ 6661 h 7569"/>
                <a:gd name="connsiteX2" fmla="*/ 6283 w 7569"/>
                <a:gd name="connsiteY2" fmla="*/ 5677 h 7569"/>
                <a:gd name="connsiteX3" fmla="*/ 8099 w 7569"/>
                <a:gd name="connsiteY3" fmla="*/ 7191 h 7569"/>
                <a:gd name="connsiteX4" fmla="*/ 8099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7191"/>
                  </a:moveTo>
                  <a:cubicBezTo>
                    <a:pt x="7267" y="7040"/>
                    <a:pt x="6510" y="6813"/>
                    <a:pt x="5677" y="6661"/>
                  </a:cubicBezTo>
                  <a:cubicBezTo>
                    <a:pt x="5904" y="6358"/>
                    <a:pt x="6056" y="5980"/>
                    <a:pt x="6283" y="5677"/>
                  </a:cubicBezTo>
                  <a:cubicBezTo>
                    <a:pt x="6888" y="6131"/>
                    <a:pt x="7494" y="6661"/>
                    <a:pt x="8099" y="7191"/>
                  </a:cubicBezTo>
                  <a:lnTo>
                    <a:pt x="8099" y="719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1" name="任意多边形: 形状 1700"/>
            <p:cNvSpPr/>
            <p:nvPr/>
          </p:nvSpPr>
          <p:spPr>
            <a:xfrm>
              <a:off x="6528549" y="263439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80" y="7418"/>
                    <a:pt x="7266" y="7570"/>
                    <a:pt x="5677" y="7570"/>
                  </a:cubicBezTo>
                  <a:cubicBezTo>
                    <a:pt x="6434" y="5904"/>
                    <a:pt x="7948" y="5677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2" name="任意多边形: 形状 1701"/>
            <p:cNvSpPr/>
            <p:nvPr/>
          </p:nvSpPr>
          <p:spPr>
            <a:xfrm>
              <a:off x="6378445" y="2611539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889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3" name="任意多边形: 形状 1702"/>
            <p:cNvSpPr/>
            <p:nvPr/>
          </p:nvSpPr>
          <p:spPr>
            <a:xfrm>
              <a:off x="6380262" y="260972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343" y="6661"/>
                    <a:pt x="6737" y="7267"/>
                    <a:pt x="5677" y="7570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4" name="任意多边形: 形状 1703"/>
            <p:cNvSpPr/>
            <p:nvPr/>
          </p:nvSpPr>
          <p:spPr>
            <a:xfrm>
              <a:off x="6369959" y="2617292"/>
              <a:ext cx="22709" cy="22709"/>
            </a:xfrm>
            <a:custGeom>
              <a:avLst/>
              <a:gdLst>
                <a:gd name="connsiteX0" fmla="*/ 10303 w 22708"/>
                <a:gd name="connsiteY0" fmla="*/ 5677 h 22708"/>
                <a:gd name="connsiteX1" fmla="*/ 20447 w 22708"/>
                <a:gd name="connsiteY1" fmla="*/ 15366 h 22708"/>
                <a:gd name="connsiteX2" fmla="*/ 10379 w 22708"/>
                <a:gd name="connsiteY2" fmla="*/ 17031 h 22708"/>
                <a:gd name="connsiteX3" fmla="*/ 6746 w 22708"/>
                <a:gd name="connsiteY3" fmla="*/ 11581 h 22708"/>
                <a:gd name="connsiteX4" fmla="*/ 10303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0303" y="5677"/>
                  </a:moveTo>
                  <a:cubicBezTo>
                    <a:pt x="11893" y="10068"/>
                    <a:pt x="14769" y="13550"/>
                    <a:pt x="20447" y="15366"/>
                  </a:cubicBezTo>
                  <a:cubicBezTo>
                    <a:pt x="16132" y="17334"/>
                    <a:pt x="13483" y="18848"/>
                    <a:pt x="10379" y="17031"/>
                  </a:cubicBezTo>
                  <a:cubicBezTo>
                    <a:pt x="9168" y="15215"/>
                    <a:pt x="7806" y="13474"/>
                    <a:pt x="6746" y="11581"/>
                  </a:cubicBezTo>
                  <a:cubicBezTo>
                    <a:pt x="4399" y="7645"/>
                    <a:pt x="6064" y="5829"/>
                    <a:pt x="10303" y="5677"/>
                  </a:cubicBezTo>
                  <a:close/>
                </a:path>
              </a:pathLst>
            </a:custGeom>
            <a:solidFill>
              <a:srgbClr val="F5CC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5" name="任意多边形: 形状 1704"/>
            <p:cNvSpPr/>
            <p:nvPr/>
          </p:nvSpPr>
          <p:spPr>
            <a:xfrm>
              <a:off x="6363155" y="2612477"/>
              <a:ext cx="15139" cy="15139"/>
            </a:xfrm>
            <a:custGeom>
              <a:avLst/>
              <a:gdLst>
                <a:gd name="connsiteX0" fmla="*/ 5677 w 15139"/>
                <a:gd name="connsiteY0" fmla="*/ 6631 h 15139"/>
                <a:gd name="connsiteX1" fmla="*/ 10370 w 15139"/>
                <a:gd name="connsiteY1" fmla="*/ 7010 h 15139"/>
                <a:gd name="connsiteX2" fmla="*/ 9538 w 15139"/>
                <a:gd name="connsiteY2" fmla="*/ 9281 h 15139"/>
                <a:gd name="connsiteX3" fmla="*/ 5677 w 15139"/>
                <a:gd name="connsiteY3" fmla="*/ 6631 h 15139"/>
                <a:gd name="connsiteX4" fmla="*/ 5677 w 15139"/>
                <a:gd name="connsiteY4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31"/>
                  </a:moveTo>
                  <a:cubicBezTo>
                    <a:pt x="7267" y="6328"/>
                    <a:pt x="9008" y="4436"/>
                    <a:pt x="10370" y="7010"/>
                  </a:cubicBezTo>
                  <a:cubicBezTo>
                    <a:pt x="10900" y="7994"/>
                    <a:pt x="10370" y="8978"/>
                    <a:pt x="9538" y="9281"/>
                  </a:cubicBezTo>
                  <a:cubicBezTo>
                    <a:pt x="7040" y="10265"/>
                    <a:pt x="6510" y="8221"/>
                    <a:pt x="5677" y="6631"/>
                  </a:cubicBezTo>
                  <a:lnTo>
                    <a:pt x="5677" y="6631"/>
                  </a:lnTo>
                  <a:close/>
                </a:path>
              </a:pathLst>
            </a:custGeom>
            <a:solidFill>
              <a:srgbClr val="F6CC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6" name="任意多边形: 形状 1705"/>
            <p:cNvSpPr/>
            <p:nvPr/>
          </p:nvSpPr>
          <p:spPr>
            <a:xfrm>
              <a:off x="6346123" y="2582010"/>
              <a:ext cx="22709" cy="22709"/>
            </a:xfrm>
            <a:custGeom>
              <a:avLst/>
              <a:gdLst>
                <a:gd name="connsiteX0" fmla="*/ 15139 w 22708"/>
                <a:gd name="connsiteY0" fmla="*/ 20068 h 22708"/>
                <a:gd name="connsiteX1" fmla="*/ 9462 w 22708"/>
                <a:gd name="connsiteY1" fmla="*/ 20068 h 22708"/>
                <a:gd name="connsiteX2" fmla="*/ 8781 w 22708"/>
                <a:gd name="connsiteY2" fmla="*/ 19159 h 22708"/>
                <a:gd name="connsiteX3" fmla="*/ 9462 w 22708"/>
                <a:gd name="connsiteY3" fmla="*/ 18251 h 22708"/>
                <a:gd name="connsiteX4" fmla="*/ 5677 w 22708"/>
                <a:gd name="connsiteY4" fmla="*/ 10606 h 22708"/>
                <a:gd name="connsiteX5" fmla="*/ 11354 w 22708"/>
                <a:gd name="connsiteY5" fmla="*/ 10530 h 22708"/>
                <a:gd name="connsiteX6" fmla="*/ 16047 w 22708"/>
                <a:gd name="connsiteY6" fmla="*/ 7351 h 22708"/>
                <a:gd name="connsiteX7" fmla="*/ 21725 w 22708"/>
                <a:gd name="connsiteY7" fmla="*/ 7199 h 22708"/>
                <a:gd name="connsiteX8" fmla="*/ 18167 w 22708"/>
                <a:gd name="connsiteY8" fmla="*/ 9849 h 22708"/>
                <a:gd name="connsiteX9" fmla="*/ 15139 w 22708"/>
                <a:gd name="connsiteY9" fmla="*/ 200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5139" y="20068"/>
                  </a:moveTo>
                  <a:cubicBezTo>
                    <a:pt x="13247" y="18856"/>
                    <a:pt x="11354" y="18781"/>
                    <a:pt x="9462" y="20068"/>
                  </a:cubicBezTo>
                  <a:cubicBezTo>
                    <a:pt x="9235" y="19765"/>
                    <a:pt x="9008" y="19462"/>
                    <a:pt x="8781" y="19159"/>
                  </a:cubicBezTo>
                  <a:cubicBezTo>
                    <a:pt x="9008" y="18856"/>
                    <a:pt x="9235" y="18554"/>
                    <a:pt x="9462" y="18251"/>
                  </a:cubicBezTo>
                  <a:cubicBezTo>
                    <a:pt x="12641" y="13482"/>
                    <a:pt x="7040" y="13104"/>
                    <a:pt x="5677" y="10606"/>
                  </a:cubicBezTo>
                  <a:cubicBezTo>
                    <a:pt x="7570" y="8032"/>
                    <a:pt x="9462" y="11438"/>
                    <a:pt x="11354" y="10530"/>
                  </a:cubicBezTo>
                  <a:cubicBezTo>
                    <a:pt x="12868" y="9470"/>
                    <a:pt x="14382" y="8183"/>
                    <a:pt x="16047" y="7351"/>
                  </a:cubicBezTo>
                  <a:cubicBezTo>
                    <a:pt x="17864" y="6442"/>
                    <a:pt x="20362" y="4172"/>
                    <a:pt x="21725" y="7199"/>
                  </a:cubicBezTo>
                  <a:cubicBezTo>
                    <a:pt x="23617" y="11514"/>
                    <a:pt x="19454" y="9016"/>
                    <a:pt x="18167" y="9849"/>
                  </a:cubicBezTo>
                  <a:cubicBezTo>
                    <a:pt x="14080" y="12271"/>
                    <a:pt x="18243" y="17191"/>
                    <a:pt x="15139" y="20068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7" name="任意多边形: 形状 1706"/>
            <p:cNvSpPr/>
            <p:nvPr/>
          </p:nvSpPr>
          <p:spPr>
            <a:xfrm>
              <a:off x="6348153" y="2573530"/>
              <a:ext cx="15139" cy="15139"/>
            </a:xfrm>
            <a:custGeom>
              <a:avLst/>
              <a:gdLst>
                <a:gd name="connsiteX0" fmla="*/ 12201 w 15139"/>
                <a:gd name="connsiteY0" fmla="*/ 6293 h 15139"/>
                <a:gd name="connsiteX1" fmla="*/ 7206 w 15139"/>
                <a:gd name="connsiteY1" fmla="*/ 10608 h 15139"/>
                <a:gd name="connsiteX2" fmla="*/ 5919 w 15139"/>
                <a:gd name="connsiteY2" fmla="*/ 7656 h 15139"/>
                <a:gd name="connsiteX3" fmla="*/ 12201 w 15139"/>
                <a:gd name="connsiteY3" fmla="*/ 62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201" y="6293"/>
                  </a:moveTo>
                  <a:cubicBezTo>
                    <a:pt x="10991" y="9018"/>
                    <a:pt x="9779" y="10910"/>
                    <a:pt x="7206" y="10608"/>
                  </a:cubicBezTo>
                  <a:cubicBezTo>
                    <a:pt x="5692" y="10456"/>
                    <a:pt x="5389" y="8867"/>
                    <a:pt x="5919" y="7656"/>
                  </a:cubicBezTo>
                  <a:cubicBezTo>
                    <a:pt x="7054" y="5006"/>
                    <a:pt x="9250" y="5536"/>
                    <a:pt x="12201" y="6293"/>
                  </a:cubicBezTo>
                  <a:close/>
                </a:path>
              </a:pathLst>
            </a:custGeom>
            <a:solidFill>
              <a:srgbClr val="F6C3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8" name="任意多边形: 形状 1707"/>
            <p:cNvSpPr/>
            <p:nvPr/>
          </p:nvSpPr>
          <p:spPr>
            <a:xfrm>
              <a:off x="6355510" y="2596400"/>
              <a:ext cx="7570" cy="15139"/>
            </a:xfrm>
            <a:custGeom>
              <a:avLst/>
              <a:gdLst>
                <a:gd name="connsiteX0" fmla="*/ 7570 w 7569"/>
                <a:gd name="connsiteY0" fmla="*/ 9386 h 15139"/>
                <a:gd name="connsiteX1" fmla="*/ 5752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9386"/>
                  </a:moveTo>
                  <a:cubicBezTo>
                    <a:pt x="6964" y="9386"/>
                    <a:pt x="6358" y="9462"/>
                    <a:pt x="5752" y="9462"/>
                  </a:cubicBezTo>
                  <a:cubicBezTo>
                    <a:pt x="5752" y="8175"/>
                    <a:pt x="5752" y="6964"/>
                    <a:pt x="5677" y="5677"/>
                  </a:cubicBezTo>
                  <a:cubicBezTo>
                    <a:pt x="7418" y="6358"/>
                    <a:pt x="7645" y="7797"/>
                    <a:pt x="7570" y="9386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9" name="任意多边形: 形状 1708"/>
            <p:cNvSpPr/>
            <p:nvPr/>
          </p:nvSpPr>
          <p:spPr>
            <a:xfrm>
              <a:off x="6346123" y="2595518"/>
              <a:ext cx="15139" cy="7570"/>
            </a:xfrm>
            <a:custGeom>
              <a:avLst/>
              <a:gdLst>
                <a:gd name="connsiteX0" fmla="*/ 9462 w 15139"/>
                <a:gd name="connsiteY0" fmla="*/ 6560 h 7569"/>
                <a:gd name="connsiteX1" fmla="*/ 5677 w 15139"/>
                <a:gd name="connsiteY1" fmla="*/ 6484 h 7569"/>
                <a:gd name="connsiteX2" fmla="*/ 9387 w 15139"/>
                <a:gd name="connsiteY2" fmla="*/ 6408 h 7569"/>
                <a:gd name="connsiteX3" fmla="*/ 9462 w 15139"/>
                <a:gd name="connsiteY3" fmla="*/ 656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6560"/>
                  </a:moveTo>
                  <a:cubicBezTo>
                    <a:pt x="8175" y="8603"/>
                    <a:pt x="6889" y="8679"/>
                    <a:pt x="5677" y="6484"/>
                  </a:cubicBezTo>
                  <a:cubicBezTo>
                    <a:pt x="6889" y="5500"/>
                    <a:pt x="8175" y="5348"/>
                    <a:pt x="9387" y="6408"/>
                  </a:cubicBezTo>
                  <a:lnTo>
                    <a:pt x="9462" y="6560"/>
                  </a:ln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0" name="任意多边形: 形状 1709"/>
            <p:cNvSpPr/>
            <p:nvPr/>
          </p:nvSpPr>
          <p:spPr>
            <a:xfrm>
              <a:off x="6346123" y="2594565"/>
              <a:ext cx="15139" cy="7570"/>
            </a:xfrm>
            <a:custGeom>
              <a:avLst/>
              <a:gdLst>
                <a:gd name="connsiteX0" fmla="*/ 9387 w 15139"/>
                <a:gd name="connsiteY0" fmla="*/ 7437 h 7569"/>
                <a:gd name="connsiteX1" fmla="*/ 5677 w 15139"/>
                <a:gd name="connsiteY1" fmla="*/ 7512 h 7569"/>
                <a:gd name="connsiteX2" fmla="*/ 9462 w 15139"/>
                <a:gd name="connsiteY2" fmla="*/ 5696 h 7569"/>
                <a:gd name="connsiteX3" fmla="*/ 9387 w 15139"/>
                <a:gd name="connsiteY3" fmla="*/ 743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387" y="7437"/>
                  </a:moveTo>
                  <a:cubicBezTo>
                    <a:pt x="8175" y="7437"/>
                    <a:pt x="6889" y="7437"/>
                    <a:pt x="5677" y="7512"/>
                  </a:cubicBezTo>
                  <a:cubicBezTo>
                    <a:pt x="6359" y="5696"/>
                    <a:pt x="7873" y="5620"/>
                    <a:pt x="9462" y="5696"/>
                  </a:cubicBezTo>
                  <a:cubicBezTo>
                    <a:pt x="9387" y="6226"/>
                    <a:pt x="9387" y="6831"/>
                    <a:pt x="9387" y="7437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1" name="任意多边形: 形状 1710"/>
            <p:cNvSpPr/>
            <p:nvPr/>
          </p:nvSpPr>
          <p:spPr>
            <a:xfrm>
              <a:off x="6372815" y="2477186"/>
              <a:ext cx="22709" cy="22709"/>
            </a:xfrm>
            <a:custGeom>
              <a:avLst/>
              <a:gdLst>
                <a:gd name="connsiteX0" fmla="*/ 15016 w 22708"/>
                <a:gd name="connsiteY0" fmla="*/ 18388 h 22708"/>
                <a:gd name="connsiteX1" fmla="*/ 9263 w 22708"/>
                <a:gd name="connsiteY1" fmla="*/ 16496 h 22708"/>
                <a:gd name="connsiteX2" fmla="*/ 7371 w 22708"/>
                <a:gd name="connsiteY2" fmla="*/ 14603 h 22708"/>
                <a:gd name="connsiteX3" fmla="*/ 5932 w 22708"/>
                <a:gd name="connsiteY3" fmla="*/ 12635 h 22708"/>
                <a:gd name="connsiteX4" fmla="*/ 5706 w 22708"/>
                <a:gd name="connsiteY4" fmla="*/ 10213 h 22708"/>
                <a:gd name="connsiteX5" fmla="*/ 7371 w 22708"/>
                <a:gd name="connsiteY5" fmla="*/ 7034 h 22708"/>
                <a:gd name="connsiteX6" fmla="*/ 13502 w 22708"/>
                <a:gd name="connsiteY6" fmla="*/ 10970 h 22708"/>
                <a:gd name="connsiteX7" fmla="*/ 20012 w 22708"/>
                <a:gd name="connsiteY7" fmla="*/ 13771 h 22708"/>
                <a:gd name="connsiteX8" fmla="*/ 22510 w 22708"/>
                <a:gd name="connsiteY8" fmla="*/ 18464 h 22708"/>
                <a:gd name="connsiteX9" fmla="*/ 20617 w 22708"/>
                <a:gd name="connsiteY9" fmla="*/ 20356 h 22708"/>
                <a:gd name="connsiteX10" fmla="*/ 19633 w 22708"/>
                <a:gd name="connsiteY10" fmla="*/ 20356 h 22708"/>
                <a:gd name="connsiteX11" fmla="*/ 18650 w 22708"/>
                <a:gd name="connsiteY11" fmla="*/ 20356 h 22708"/>
                <a:gd name="connsiteX12" fmla="*/ 15016 w 22708"/>
                <a:gd name="connsiteY12" fmla="*/ 183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016" y="18388"/>
                  </a:moveTo>
                  <a:cubicBezTo>
                    <a:pt x="13729" y="15890"/>
                    <a:pt x="11383" y="16647"/>
                    <a:pt x="9263" y="16496"/>
                  </a:cubicBezTo>
                  <a:cubicBezTo>
                    <a:pt x="8658" y="15890"/>
                    <a:pt x="7976" y="15209"/>
                    <a:pt x="7371" y="14603"/>
                  </a:cubicBezTo>
                  <a:cubicBezTo>
                    <a:pt x="6765" y="13998"/>
                    <a:pt x="6311" y="13392"/>
                    <a:pt x="5932" y="12635"/>
                  </a:cubicBezTo>
                  <a:cubicBezTo>
                    <a:pt x="5706" y="11803"/>
                    <a:pt x="5630" y="11046"/>
                    <a:pt x="5706" y="10213"/>
                  </a:cubicBezTo>
                  <a:cubicBezTo>
                    <a:pt x="5857" y="8926"/>
                    <a:pt x="6387" y="7866"/>
                    <a:pt x="7371" y="7034"/>
                  </a:cubicBezTo>
                  <a:cubicBezTo>
                    <a:pt x="9717" y="7866"/>
                    <a:pt x="16681" y="1432"/>
                    <a:pt x="13502" y="10970"/>
                  </a:cubicBezTo>
                  <a:cubicBezTo>
                    <a:pt x="16908" y="9305"/>
                    <a:pt x="17892" y="13468"/>
                    <a:pt x="20012" y="13771"/>
                  </a:cubicBezTo>
                  <a:cubicBezTo>
                    <a:pt x="24099" y="14225"/>
                    <a:pt x="24175" y="13771"/>
                    <a:pt x="22510" y="18464"/>
                  </a:cubicBezTo>
                  <a:cubicBezTo>
                    <a:pt x="21829" y="19069"/>
                    <a:pt x="21223" y="19675"/>
                    <a:pt x="20617" y="20356"/>
                  </a:cubicBezTo>
                  <a:lnTo>
                    <a:pt x="19633" y="20356"/>
                  </a:lnTo>
                  <a:lnTo>
                    <a:pt x="18650" y="20356"/>
                  </a:lnTo>
                  <a:cubicBezTo>
                    <a:pt x="18120" y="18615"/>
                    <a:pt x="16606" y="18388"/>
                    <a:pt x="15016" y="1838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2" name="任意多边形: 形状 1711"/>
            <p:cNvSpPr/>
            <p:nvPr/>
          </p:nvSpPr>
          <p:spPr>
            <a:xfrm>
              <a:off x="6359370" y="2475196"/>
              <a:ext cx="22709" cy="15139"/>
            </a:xfrm>
            <a:custGeom>
              <a:avLst/>
              <a:gdLst>
                <a:gd name="connsiteX0" fmla="*/ 20892 w 22708"/>
                <a:gd name="connsiteY0" fmla="*/ 14701 h 15139"/>
                <a:gd name="connsiteX1" fmla="*/ 20892 w 22708"/>
                <a:gd name="connsiteY1" fmla="*/ 16594 h 15139"/>
                <a:gd name="connsiteX2" fmla="*/ 5677 w 22708"/>
                <a:gd name="connsiteY2" fmla="*/ 7132 h 15139"/>
                <a:gd name="connsiteX3" fmla="*/ 5677 w 22708"/>
                <a:gd name="connsiteY3" fmla="*/ 7132 h 15139"/>
                <a:gd name="connsiteX4" fmla="*/ 15215 w 22708"/>
                <a:gd name="connsiteY4" fmla="*/ 7132 h 15139"/>
                <a:gd name="connsiteX5" fmla="*/ 17107 w 22708"/>
                <a:gd name="connsiteY5" fmla="*/ 7132 h 15139"/>
                <a:gd name="connsiteX6" fmla="*/ 20892 w 22708"/>
                <a:gd name="connsiteY6" fmla="*/ 9024 h 15139"/>
                <a:gd name="connsiteX7" fmla="*/ 20892 w 22708"/>
                <a:gd name="connsiteY7" fmla="*/ 12809 h 15139"/>
                <a:gd name="connsiteX8" fmla="*/ 20362 w 22708"/>
                <a:gd name="connsiteY8" fmla="*/ 14096 h 15139"/>
                <a:gd name="connsiteX9" fmla="*/ 20892 w 22708"/>
                <a:gd name="connsiteY9" fmla="*/ 147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20892" y="14701"/>
                  </a:moveTo>
                  <a:cubicBezTo>
                    <a:pt x="20892" y="15307"/>
                    <a:pt x="20892" y="15988"/>
                    <a:pt x="20892" y="16594"/>
                  </a:cubicBezTo>
                  <a:cubicBezTo>
                    <a:pt x="15896" y="13339"/>
                    <a:pt x="9916" y="11598"/>
                    <a:pt x="5677" y="7132"/>
                  </a:cubicBezTo>
                  <a:lnTo>
                    <a:pt x="5677" y="7132"/>
                  </a:lnTo>
                  <a:cubicBezTo>
                    <a:pt x="8857" y="4936"/>
                    <a:pt x="12036" y="5466"/>
                    <a:pt x="15215" y="7132"/>
                  </a:cubicBezTo>
                  <a:cubicBezTo>
                    <a:pt x="15821" y="7132"/>
                    <a:pt x="16502" y="7132"/>
                    <a:pt x="17107" y="7132"/>
                  </a:cubicBezTo>
                  <a:cubicBezTo>
                    <a:pt x="18394" y="7737"/>
                    <a:pt x="19681" y="8419"/>
                    <a:pt x="20892" y="9024"/>
                  </a:cubicBezTo>
                  <a:cubicBezTo>
                    <a:pt x="20892" y="10311"/>
                    <a:pt x="20892" y="11522"/>
                    <a:pt x="20892" y="12809"/>
                  </a:cubicBezTo>
                  <a:cubicBezTo>
                    <a:pt x="20362" y="13263"/>
                    <a:pt x="20211" y="13641"/>
                    <a:pt x="20362" y="14096"/>
                  </a:cubicBezTo>
                  <a:cubicBezTo>
                    <a:pt x="20514" y="14474"/>
                    <a:pt x="20741" y="14701"/>
                    <a:pt x="20892" y="14701"/>
                  </a:cubicBezTo>
                  <a:close/>
                </a:path>
              </a:pathLst>
            </a:custGeom>
            <a:solidFill>
              <a:srgbClr val="F7C4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3" name="任意多边形: 形状 1712"/>
            <p:cNvSpPr/>
            <p:nvPr/>
          </p:nvSpPr>
          <p:spPr>
            <a:xfrm>
              <a:off x="6395515" y="2472790"/>
              <a:ext cx="15139" cy="15139"/>
            </a:xfrm>
            <a:custGeom>
              <a:avLst/>
              <a:gdLst>
                <a:gd name="connsiteX0" fmla="*/ 13284 w 15139"/>
                <a:gd name="connsiteY0" fmla="*/ 15215 h 15139"/>
                <a:gd name="connsiteX1" fmla="*/ 12376 w 15139"/>
                <a:gd name="connsiteY1" fmla="*/ 15215 h 15139"/>
                <a:gd name="connsiteX2" fmla="*/ 11468 w 15139"/>
                <a:gd name="connsiteY2" fmla="*/ 15215 h 15139"/>
                <a:gd name="connsiteX3" fmla="*/ 5791 w 15139"/>
                <a:gd name="connsiteY3" fmla="*/ 5677 h 15139"/>
                <a:gd name="connsiteX4" fmla="*/ 9575 w 15139"/>
                <a:gd name="connsiteY4" fmla="*/ 5677 h 15139"/>
                <a:gd name="connsiteX5" fmla="*/ 13284 w 15139"/>
                <a:gd name="connsiteY5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15215"/>
                  </a:moveTo>
                  <a:lnTo>
                    <a:pt x="12376" y="15215"/>
                  </a:lnTo>
                  <a:lnTo>
                    <a:pt x="11468" y="15215"/>
                  </a:lnTo>
                  <a:cubicBezTo>
                    <a:pt x="8894" y="12414"/>
                    <a:pt x="4958" y="10522"/>
                    <a:pt x="5791" y="5677"/>
                  </a:cubicBezTo>
                  <a:cubicBezTo>
                    <a:pt x="7077" y="5677"/>
                    <a:pt x="8288" y="5677"/>
                    <a:pt x="9575" y="5677"/>
                  </a:cubicBezTo>
                  <a:cubicBezTo>
                    <a:pt x="13057" y="7948"/>
                    <a:pt x="13587" y="11430"/>
                    <a:pt x="13284" y="15215"/>
                  </a:cubicBezTo>
                  <a:close/>
                </a:path>
              </a:pathLst>
            </a:custGeom>
            <a:solidFill>
              <a:srgbClr val="F4BF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4" name="任意多边形: 形状 1713"/>
            <p:cNvSpPr/>
            <p:nvPr/>
          </p:nvSpPr>
          <p:spPr>
            <a:xfrm>
              <a:off x="6399337" y="2436662"/>
              <a:ext cx="15139" cy="15139"/>
            </a:xfrm>
            <a:custGeom>
              <a:avLst/>
              <a:gdLst>
                <a:gd name="connsiteX0" fmla="*/ 5677 w 15139"/>
                <a:gd name="connsiteY0" fmla="*/ 15160 h 15139"/>
                <a:gd name="connsiteX1" fmla="*/ 5677 w 15139"/>
                <a:gd name="connsiteY1" fmla="*/ 11375 h 15139"/>
                <a:gd name="connsiteX2" fmla="*/ 15215 w 15139"/>
                <a:gd name="connsiteY2" fmla="*/ 5698 h 15139"/>
                <a:gd name="connsiteX3" fmla="*/ 15215 w 15139"/>
                <a:gd name="connsiteY3" fmla="*/ 5698 h 15139"/>
                <a:gd name="connsiteX4" fmla="*/ 9538 w 15139"/>
                <a:gd name="connsiteY4" fmla="*/ 15236 h 15139"/>
                <a:gd name="connsiteX5" fmla="*/ 5677 w 15139"/>
                <a:gd name="connsiteY5" fmla="*/ 151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5160"/>
                  </a:moveTo>
                  <a:cubicBezTo>
                    <a:pt x="5677" y="13873"/>
                    <a:pt x="5677" y="12662"/>
                    <a:pt x="5677" y="11375"/>
                  </a:cubicBezTo>
                  <a:cubicBezTo>
                    <a:pt x="9235" y="10164"/>
                    <a:pt x="10673" y="5320"/>
                    <a:pt x="15215" y="5698"/>
                  </a:cubicBezTo>
                  <a:lnTo>
                    <a:pt x="15215" y="5698"/>
                  </a:lnTo>
                  <a:cubicBezTo>
                    <a:pt x="13322" y="8877"/>
                    <a:pt x="11430" y="12057"/>
                    <a:pt x="9538" y="15236"/>
                  </a:cubicBezTo>
                  <a:cubicBezTo>
                    <a:pt x="8175" y="15160"/>
                    <a:pt x="6888" y="15160"/>
                    <a:pt x="5677" y="15160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5" name="任意多边形: 形状 1714"/>
            <p:cNvSpPr/>
            <p:nvPr/>
          </p:nvSpPr>
          <p:spPr>
            <a:xfrm>
              <a:off x="6388205" y="2474969"/>
              <a:ext cx="15139" cy="15139"/>
            </a:xfrm>
            <a:custGeom>
              <a:avLst/>
              <a:gdLst>
                <a:gd name="connsiteX0" fmla="*/ 10451 w 15139"/>
                <a:gd name="connsiteY0" fmla="*/ 7282 h 15139"/>
                <a:gd name="connsiteX1" fmla="*/ 7802 w 15139"/>
                <a:gd name="connsiteY1" fmla="*/ 10462 h 15139"/>
                <a:gd name="connsiteX2" fmla="*/ 5682 w 15139"/>
                <a:gd name="connsiteY2" fmla="*/ 8191 h 15139"/>
                <a:gd name="connsiteX3" fmla="*/ 7726 w 15139"/>
                <a:gd name="connsiteY3" fmla="*/ 5693 h 15139"/>
                <a:gd name="connsiteX4" fmla="*/ 10451 w 15139"/>
                <a:gd name="connsiteY4" fmla="*/ 7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51" y="7282"/>
                  </a:moveTo>
                  <a:cubicBezTo>
                    <a:pt x="10451" y="9099"/>
                    <a:pt x="9316" y="10159"/>
                    <a:pt x="7802" y="10462"/>
                  </a:cubicBezTo>
                  <a:cubicBezTo>
                    <a:pt x="6439" y="10764"/>
                    <a:pt x="5607" y="9629"/>
                    <a:pt x="5682" y="8191"/>
                  </a:cubicBezTo>
                  <a:cubicBezTo>
                    <a:pt x="5758" y="6904"/>
                    <a:pt x="6212" y="5844"/>
                    <a:pt x="7726" y="5693"/>
                  </a:cubicBezTo>
                  <a:cubicBezTo>
                    <a:pt x="8937" y="5617"/>
                    <a:pt x="10072" y="5768"/>
                    <a:pt x="10451" y="7282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6" name="任意多边形: 形状 1715"/>
            <p:cNvSpPr/>
            <p:nvPr/>
          </p:nvSpPr>
          <p:spPr>
            <a:xfrm>
              <a:off x="6396537" y="2486112"/>
              <a:ext cx="7570" cy="7570"/>
            </a:xfrm>
            <a:custGeom>
              <a:avLst/>
              <a:gdLst>
                <a:gd name="connsiteX0" fmla="*/ 6510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10 w 7569"/>
                <a:gd name="connsiteY3" fmla="*/ 5677 h 7569"/>
                <a:gd name="connsiteX4" fmla="*/ 651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10" y="5677"/>
                  </a:moveTo>
                  <a:cubicBezTo>
                    <a:pt x="6207" y="5980"/>
                    <a:pt x="5904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5980" y="5828"/>
                    <a:pt x="6283" y="5753"/>
                    <a:pt x="6510" y="5677"/>
                  </a:cubicBezTo>
                  <a:lnTo>
                    <a:pt x="6510" y="5677"/>
                  </a:ln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7" name="任意多边形: 形状 1716"/>
            <p:cNvSpPr/>
            <p:nvPr/>
          </p:nvSpPr>
          <p:spPr>
            <a:xfrm>
              <a:off x="6387907" y="248989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267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8" name="任意多边形: 形状 1717"/>
            <p:cNvSpPr/>
            <p:nvPr/>
          </p:nvSpPr>
          <p:spPr>
            <a:xfrm>
              <a:off x="6400018" y="2419651"/>
              <a:ext cx="15139" cy="15139"/>
            </a:xfrm>
            <a:custGeom>
              <a:avLst/>
              <a:gdLst>
                <a:gd name="connsiteX0" fmla="*/ 8857 w 15139"/>
                <a:gd name="connsiteY0" fmla="*/ 5677 h 15139"/>
                <a:gd name="connsiteX1" fmla="*/ 14458 w 15139"/>
                <a:gd name="connsiteY1" fmla="*/ 9386 h 15139"/>
                <a:gd name="connsiteX2" fmla="*/ 6813 w 15139"/>
                <a:gd name="connsiteY2" fmla="*/ 11279 h 15139"/>
                <a:gd name="connsiteX3" fmla="*/ 6813 w 15139"/>
                <a:gd name="connsiteY3" fmla="*/ 9311 h 15139"/>
                <a:gd name="connsiteX4" fmla="*/ 88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857" y="5677"/>
                  </a:moveTo>
                  <a:cubicBezTo>
                    <a:pt x="10749" y="6888"/>
                    <a:pt x="12566" y="8175"/>
                    <a:pt x="14458" y="9386"/>
                  </a:cubicBezTo>
                  <a:cubicBezTo>
                    <a:pt x="13247" y="15366"/>
                    <a:pt x="10446" y="14836"/>
                    <a:pt x="6813" y="11279"/>
                  </a:cubicBezTo>
                  <a:cubicBezTo>
                    <a:pt x="5299" y="10597"/>
                    <a:pt x="5299" y="9992"/>
                    <a:pt x="6813" y="9311"/>
                  </a:cubicBezTo>
                  <a:cubicBezTo>
                    <a:pt x="8024" y="8402"/>
                    <a:pt x="7645" y="6585"/>
                    <a:pt x="8857" y="5677"/>
                  </a:cubicBezTo>
                  <a:close/>
                </a:path>
              </a:pathLst>
            </a:custGeom>
            <a:solidFill>
              <a:srgbClr val="F2BA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9" name="任意多边形: 形状 1718"/>
            <p:cNvSpPr/>
            <p:nvPr/>
          </p:nvSpPr>
          <p:spPr>
            <a:xfrm>
              <a:off x="6408799" y="2435169"/>
              <a:ext cx="7570" cy="7570"/>
            </a:xfrm>
            <a:custGeom>
              <a:avLst/>
              <a:gdLst>
                <a:gd name="connsiteX0" fmla="*/ 5677 w 7569"/>
                <a:gd name="connsiteY0" fmla="*/ 7191 h 7569"/>
                <a:gd name="connsiteX1" fmla="*/ 7494 w 7569"/>
                <a:gd name="connsiteY1" fmla="*/ 5677 h 7569"/>
                <a:gd name="connsiteX2" fmla="*/ 8099 w 7569"/>
                <a:gd name="connsiteY2" fmla="*/ 6661 h 7569"/>
                <a:gd name="connsiteX3" fmla="*/ 5677 w 7569"/>
                <a:gd name="connsiteY3" fmla="*/ 7191 h 7569"/>
                <a:gd name="connsiteX4" fmla="*/ 5677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91"/>
                  </a:moveTo>
                  <a:cubicBezTo>
                    <a:pt x="6283" y="6661"/>
                    <a:pt x="6888" y="6207"/>
                    <a:pt x="7494" y="5677"/>
                  </a:cubicBezTo>
                  <a:cubicBezTo>
                    <a:pt x="7721" y="5980"/>
                    <a:pt x="7872" y="6358"/>
                    <a:pt x="8099" y="6661"/>
                  </a:cubicBezTo>
                  <a:cubicBezTo>
                    <a:pt x="7267" y="6813"/>
                    <a:pt x="6510" y="7040"/>
                    <a:pt x="5677" y="7191"/>
                  </a:cubicBezTo>
                  <a:lnTo>
                    <a:pt x="5677" y="7191"/>
                  </a:ln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0" name="任意多边形: 形状 1719"/>
            <p:cNvSpPr/>
            <p:nvPr/>
          </p:nvSpPr>
          <p:spPr>
            <a:xfrm>
              <a:off x="6401230" y="2328363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5677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570"/>
                    <a:pt x="7645" y="6358"/>
                    <a:pt x="9462" y="5677"/>
                  </a:cubicBezTo>
                  <a:cubicBezTo>
                    <a:pt x="9462" y="8175"/>
                    <a:pt x="8175" y="9462"/>
                    <a:pt x="5677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1" name="任意多边形: 形状 1720"/>
            <p:cNvSpPr/>
            <p:nvPr/>
          </p:nvSpPr>
          <p:spPr>
            <a:xfrm>
              <a:off x="6407331" y="2331466"/>
              <a:ext cx="7570" cy="7570"/>
            </a:xfrm>
            <a:custGeom>
              <a:avLst/>
              <a:gdLst>
                <a:gd name="connsiteX0" fmla="*/ 6464 w 7569"/>
                <a:gd name="connsiteY0" fmla="*/ 5677 h 7569"/>
                <a:gd name="connsiteX1" fmla="*/ 6767 w 7569"/>
                <a:gd name="connsiteY1" fmla="*/ 6434 h 7569"/>
                <a:gd name="connsiteX2" fmla="*/ 5707 w 7569"/>
                <a:gd name="connsiteY2" fmla="*/ 6661 h 7569"/>
                <a:gd name="connsiteX3" fmla="*/ 5858 w 7569"/>
                <a:gd name="connsiteY3" fmla="*/ 5828 h 7569"/>
                <a:gd name="connsiteX4" fmla="*/ 64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464" y="5677"/>
                  </a:moveTo>
                  <a:cubicBezTo>
                    <a:pt x="6539" y="5904"/>
                    <a:pt x="6767" y="6207"/>
                    <a:pt x="6767" y="6434"/>
                  </a:cubicBezTo>
                  <a:cubicBezTo>
                    <a:pt x="6539" y="7267"/>
                    <a:pt x="6085" y="7342"/>
                    <a:pt x="5707" y="6661"/>
                  </a:cubicBezTo>
                  <a:cubicBezTo>
                    <a:pt x="5631" y="6510"/>
                    <a:pt x="5707" y="6056"/>
                    <a:pt x="5858" y="5828"/>
                  </a:cubicBezTo>
                  <a:cubicBezTo>
                    <a:pt x="5858" y="5677"/>
                    <a:pt x="6237" y="5753"/>
                    <a:pt x="6464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2" name="任意多边形: 形状 1721"/>
            <p:cNvSpPr/>
            <p:nvPr/>
          </p:nvSpPr>
          <p:spPr>
            <a:xfrm>
              <a:off x="6387150" y="2322610"/>
              <a:ext cx="15139" cy="15139"/>
            </a:xfrm>
            <a:custGeom>
              <a:avLst/>
              <a:gdLst>
                <a:gd name="connsiteX0" fmla="*/ 12111 w 15139"/>
                <a:gd name="connsiteY0" fmla="*/ 11354 h 15139"/>
                <a:gd name="connsiteX1" fmla="*/ 8251 w 15139"/>
                <a:gd name="connsiteY1" fmla="*/ 11354 h 15139"/>
                <a:gd name="connsiteX2" fmla="*/ 7342 w 15139"/>
                <a:gd name="connsiteY2" fmla="*/ 11127 h 15139"/>
                <a:gd name="connsiteX3" fmla="*/ 5980 w 15139"/>
                <a:gd name="connsiteY3" fmla="*/ 9992 h 15139"/>
                <a:gd name="connsiteX4" fmla="*/ 5677 w 15139"/>
                <a:gd name="connsiteY4" fmla="*/ 9159 h 15139"/>
                <a:gd name="connsiteX5" fmla="*/ 6358 w 15139"/>
                <a:gd name="connsiteY5" fmla="*/ 7570 h 15139"/>
                <a:gd name="connsiteX6" fmla="*/ 10143 w 15139"/>
                <a:gd name="connsiteY6" fmla="*/ 7570 h 15139"/>
                <a:gd name="connsiteX7" fmla="*/ 12035 w 15139"/>
                <a:gd name="connsiteY7" fmla="*/ 5677 h 15139"/>
                <a:gd name="connsiteX8" fmla="*/ 13928 w 15139"/>
                <a:gd name="connsiteY8" fmla="*/ 5677 h 15139"/>
                <a:gd name="connsiteX9" fmla="*/ 12111 w 15139"/>
                <a:gd name="connsiteY9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2111" y="11354"/>
                  </a:moveTo>
                  <a:cubicBezTo>
                    <a:pt x="10824" y="11354"/>
                    <a:pt x="9538" y="11354"/>
                    <a:pt x="8251" y="11354"/>
                  </a:cubicBezTo>
                  <a:cubicBezTo>
                    <a:pt x="8251" y="11354"/>
                    <a:pt x="7418" y="11127"/>
                    <a:pt x="7342" y="11127"/>
                  </a:cubicBezTo>
                  <a:cubicBezTo>
                    <a:pt x="6812" y="10900"/>
                    <a:pt x="6358" y="10446"/>
                    <a:pt x="5980" y="9992"/>
                  </a:cubicBezTo>
                  <a:cubicBezTo>
                    <a:pt x="5980" y="9992"/>
                    <a:pt x="5677" y="9159"/>
                    <a:pt x="5677" y="9159"/>
                  </a:cubicBezTo>
                  <a:cubicBezTo>
                    <a:pt x="5677" y="8554"/>
                    <a:pt x="5904" y="8024"/>
                    <a:pt x="6358" y="7570"/>
                  </a:cubicBezTo>
                  <a:cubicBezTo>
                    <a:pt x="7645" y="7570"/>
                    <a:pt x="8856" y="7570"/>
                    <a:pt x="10143" y="7570"/>
                  </a:cubicBezTo>
                  <a:cubicBezTo>
                    <a:pt x="10597" y="6737"/>
                    <a:pt x="11505" y="6358"/>
                    <a:pt x="12035" y="5677"/>
                  </a:cubicBezTo>
                  <a:cubicBezTo>
                    <a:pt x="12641" y="5677"/>
                    <a:pt x="13322" y="5677"/>
                    <a:pt x="13928" y="5677"/>
                  </a:cubicBezTo>
                  <a:cubicBezTo>
                    <a:pt x="14231" y="7872"/>
                    <a:pt x="12868" y="9538"/>
                    <a:pt x="12111" y="11354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3" name="任意多边形: 形状 1722"/>
            <p:cNvSpPr/>
            <p:nvPr/>
          </p:nvSpPr>
          <p:spPr>
            <a:xfrm>
              <a:off x="6395477" y="2320854"/>
              <a:ext cx="15139" cy="7570"/>
            </a:xfrm>
            <a:custGeom>
              <a:avLst/>
              <a:gdLst>
                <a:gd name="connsiteX0" fmla="*/ 9462 w 15139"/>
                <a:gd name="connsiteY0" fmla="*/ 7433 h 7569"/>
                <a:gd name="connsiteX1" fmla="*/ 5677 w 15139"/>
                <a:gd name="connsiteY1" fmla="*/ 7433 h 7569"/>
                <a:gd name="connsiteX2" fmla="*/ 9538 w 15139"/>
                <a:gd name="connsiteY2" fmla="*/ 5692 h 7569"/>
                <a:gd name="connsiteX3" fmla="*/ 9916 w 15139"/>
                <a:gd name="connsiteY3" fmla="*/ 6903 h 7569"/>
                <a:gd name="connsiteX4" fmla="*/ 9462 w 15139"/>
                <a:gd name="connsiteY4" fmla="*/ 74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7433"/>
                  </a:moveTo>
                  <a:cubicBezTo>
                    <a:pt x="8175" y="7433"/>
                    <a:pt x="6964" y="7433"/>
                    <a:pt x="5677" y="7433"/>
                  </a:cubicBezTo>
                  <a:cubicBezTo>
                    <a:pt x="6434" y="5768"/>
                    <a:pt x="7948" y="5617"/>
                    <a:pt x="9538" y="5692"/>
                  </a:cubicBezTo>
                  <a:cubicBezTo>
                    <a:pt x="9916" y="6071"/>
                    <a:pt x="10068" y="6525"/>
                    <a:pt x="9916" y="6903"/>
                  </a:cubicBezTo>
                  <a:cubicBezTo>
                    <a:pt x="9765" y="7206"/>
                    <a:pt x="9613" y="7433"/>
                    <a:pt x="9462" y="7433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4" name="任意多边形: 形状 1723"/>
            <p:cNvSpPr/>
            <p:nvPr/>
          </p:nvSpPr>
          <p:spPr>
            <a:xfrm>
              <a:off x="6391692" y="232261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5" name="任意多边形: 形状 1724"/>
            <p:cNvSpPr/>
            <p:nvPr/>
          </p:nvSpPr>
          <p:spPr>
            <a:xfrm>
              <a:off x="6399262" y="23207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753 w 7569"/>
                <a:gd name="connsiteY1" fmla="*/ 5753 h 7569"/>
                <a:gd name="connsiteX2" fmla="*/ 7645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753" y="6358"/>
                    <a:pt x="5753" y="5753"/>
                  </a:cubicBezTo>
                  <a:cubicBezTo>
                    <a:pt x="6359" y="5677"/>
                    <a:pt x="6964" y="5677"/>
                    <a:pt x="7645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6" name="任意多边形: 形状 1725"/>
            <p:cNvSpPr/>
            <p:nvPr/>
          </p:nvSpPr>
          <p:spPr>
            <a:xfrm>
              <a:off x="6402971" y="2318825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94"/>
                  </a:cubicBezTo>
                  <a:cubicBezTo>
                    <a:pt x="6359" y="6888"/>
                    <a:pt x="7040" y="6283"/>
                    <a:pt x="7721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7" name="任意多边形: 形状 1726"/>
            <p:cNvSpPr/>
            <p:nvPr/>
          </p:nvSpPr>
          <p:spPr>
            <a:xfrm>
              <a:off x="6380335" y="2326063"/>
              <a:ext cx="22709" cy="22709"/>
            </a:xfrm>
            <a:custGeom>
              <a:avLst/>
              <a:gdLst>
                <a:gd name="connsiteX0" fmla="*/ 15141 w 22708"/>
                <a:gd name="connsiteY0" fmla="*/ 7977 h 22708"/>
                <a:gd name="connsiteX1" fmla="*/ 17110 w 22708"/>
                <a:gd name="connsiteY1" fmla="*/ 17515 h 22708"/>
                <a:gd name="connsiteX2" fmla="*/ 6285 w 22708"/>
                <a:gd name="connsiteY2" fmla="*/ 11005 h 22708"/>
                <a:gd name="connsiteX3" fmla="*/ 11357 w 22708"/>
                <a:gd name="connsiteY3" fmla="*/ 6160 h 22708"/>
                <a:gd name="connsiteX4" fmla="*/ 13249 w 22708"/>
                <a:gd name="connsiteY4" fmla="*/ 6160 h 22708"/>
                <a:gd name="connsiteX5" fmla="*/ 13249 w 22708"/>
                <a:gd name="connsiteY5" fmla="*/ 6160 h 22708"/>
                <a:gd name="connsiteX6" fmla="*/ 15141 w 22708"/>
                <a:gd name="connsiteY6" fmla="*/ 7977 h 22708"/>
                <a:gd name="connsiteX7" fmla="*/ 15141 w 22708"/>
                <a:gd name="connsiteY7" fmla="*/ 79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5141" y="7977"/>
                  </a:moveTo>
                  <a:cubicBezTo>
                    <a:pt x="17034" y="10853"/>
                    <a:pt x="17336" y="14108"/>
                    <a:pt x="17110" y="17515"/>
                  </a:cubicBezTo>
                  <a:cubicBezTo>
                    <a:pt x="10600" y="20618"/>
                    <a:pt x="9237" y="13427"/>
                    <a:pt x="6285" y="11005"/>
                  </a:cubicBezTo>
                  <a:cubicBezTo>
                    <a:pt x="3636" y="8809"/>
                    <a:pt x="10448" y="8885"/>
                    <a:pt x="11357" y="6160"/>
                  </a:cubicBezTo>
                  <a:cubicBezTo>
                    <a:pt x="11962" y="5555"/>
                    <a:pt x="12568" y="5479"/>
                    <a:pt x="13249" y="6160"/>
                  </a:cubicBezTo>
                  <a:lnTo>
                    <a:pt x="13249" y="6160"/>
                  </a:lnTo>
                  <a:cubicBezTo>
                    <a:pt x="13855" y="6690"/>
                    <a:pt x="14460" y="7371"/>
                    <a:pt x="15141" y="7977"/>
                  </a:cubicBezTo>
                  <a:lnTo>
                    <a:pt x="15141" y="7977"/>
                  </a:lnTo>
                  <a:close/>
                </a:path>
              </a:pathLst>
            </a:custGeom>
            <a:solidFill>
              <a:srgbClr val="FADF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8" name="任意多边形: 形状 1727"/>
            <p:cNvSpPr/>
            <p:nvPr/>
          </p:nvSpPr>
          <p:spPr>
            <a:xfrm>
              <a:off x="6369793" y="2316933"/>
              <a:ext cx="7570" cy="15139"/>
            </a:xfrm>
            <a:custGeom>
              <a:avLst/>
              <a:gdLst>
                <a:gd name="connsiteX0" fmla="*/ 8501 w 7569"/>
                <a:gd name="connsiteY0" fmla="*/ 8554 h 15139"/>
                <a:gd name="connsiteX1" fmla="*/ 7063 w 7569"/>
                <a:gd name="connsiteY1" fmla="*/ 10219 h 15139"/>
                <a:gd name="connsiteX2" fmla="*/ 5700 w 7569"/>
                <a:gd name="connsiteY2" fmla="*/ 8251 h 15139"/>
                <a:gd name="connsiteX3" fmla="*/ 6684 w 7569"/>
                <a:gd name="connsiteY3" fmla="*/ 5677 h 15139"/>
                <a:gd name="connsiteX4" fmla="*/ 8501 w 7569"/>
                <a:gd name="connsiteY4" fmla="*/ 85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501" y="8554"/>
                  </a:moveTo>
                  <a:cubicBezTo>
                    <a:pt x="8350" y="9386"/>
                    <a:pt x="8426" y="10522"/>
                    <a:pt x="7063" y="10219"/>
                  </a:cubicBezTo>
                  <a:cubicBezTo>
                    <a:pt x="6154" y="9992"/>
                    <a:pt x="5549" y="9235"/>
                    <a:pt x="5700" y="8251"/>
                  </a:cubicBezTo>
                  <a:cubicBezTo>
                    <a:pt x="5852" y="7342"/>
                    <a:pt x="6306" y="6585"/>
                    <a:pt x="6684" y="5677"/>
                  </a:cubicBezTo>
                  <a:cubicBezTo>
                    <a:pt x="7896" y="6207"/>
                    <a:pt x="8426" y="7191"/>
                    <a:pt x="8501" y="8554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9" name="任意多边形: 形状 1728"/>
            <p:cNvSpPr/>
            <p:nvPr/>
          </p:nvSpPr>
          <p:spPr>
            <a:xfrm>
              <a:off x="6385939" y="2324502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7645 h 7569"/>
                <a:gd name="connsiteX2" fmla="*/ 7570 w 7569"/>
                <a:gd name="connsiteY2" fmla="*/ 5677 h 7569"/>
                <a:gd name="connsiteX3" fmla="*/ 7570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964" y="7645"/>
                    <a:pt x="6359" y="7645"/>
                    <a:pt x="5677" y="7645"/>
                  </a:cubicBezTo>
                  <a:cubicBezTo>
                    <a:pt x="5904" y="6661"/>
                    <a:pt x="6510" y="5980"/>
                    <a:pt x="7570" y="5677"/>
                  </a:cubicBezTo>
                  <a:cubicBezTo>
                    <a:pt x="7645" y="6358"/>
                    <a:pt x="7645" y="6964"/>
                    <a:pt x="7570" y="764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0" name="任意多边形: 形状 1729"/>
            <p:cNvSpPr/>
            <p:nvPr/>
          </p:nvSpPr>
          <p:spPr>
            <a:xfrm>
              <a:off x="6287533" y="2508896"/>
              <a:ext cx="15139" cy="15139"/>
            </a:xfrm>
            <a:custGeom>
              <a:avLst/>
              <a:gdLst>
                <a:gd name="connsiteX0" fmla="*/ 9085 w 15139"/>
                <a:gd name="connsiteY0" fmla="*/ 5677 h 15139"/>
                <a:gd name="connsiteX1" fmla="*/ 10978 w 15139"/>
                <a:gd name="connsiteY1" fmla="*/ 7645 h 15139"/>
                <a:gd name="connsiteX2" fmla="*/ 6360 w 15139"/>
                <a:gd name="connsiteY2" fmla="*/ 10143 h 15139"/>
                <a:gd name="connsiteX3" fmla="*/ 90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085" y="5677"/>
                  </a:moveTo>
                  <a:cubicBezTo>
                    <a:pt x="9691" y="6358"/>
                    <a:pt x="10372" y="6964"/>
                    <a:pt x="10978" y="7645"/>
                  </a:cubicBezTo>
                  <a:cubicBezTo>
                    <a:pt x="8934" y="7721"/>
                    <a:pt x="8783" y="12641"/>
                    <a:pt x="6360" y="10143"/>
                  </a:cubicBezTo>
                  <a:cubicBezTo>
                    <a:pt x="4316" y="8024"/>
                    <a:pt x="7344" y="6737"/>
                    <a:pt x="9085" y="5677"/>
                  </a:cubicBezTo>
                  <a:close/>
                </a:path>
              </a:pathLst>
            </a:custGeom>
            <a:solidFill>
              <a:srgbClr val="F8C9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1" name="任意多边形: 形状 1730"/>
            <p:cNvSpPr/>
            <p:nvPr/>
          </p:nvSpPr>
          <p:spPr>
            <a:xfrm>
              <a:off x="6306153" y="2510864"/>
              <a:ext cx="15139" cy="15139"/>
            </a:xfrm>
            <a:custGeom>
              <a:avLst/>
              <a:gdLst>
                <a:gd name="connsiteX0" fmla="*/ 9465 w 15139"/>
                <a:gd name="connsiteY0" fmla="*/ 5677 h 15139"/>
                <a:gd name="connsiteX1" fmla="*/ 5680 w 15139"/>
                <a:gd name="connsiteY1" fmla="*/ 11354 h 15139"/>
                <a:gd name="connsiteX2" fmla="*/ 9465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5" y="5677"/>
                  </a:moveTo>
                  <a:cubicBezTo>
                    <a:pt x="11887" y="10068"/>
                    <a:pt x="7648" y="9992"/>
                    <a:pt x="5680" y="11354"/>
                  </a:cubicBezTo>
                  <a:cubicBezTo>
                    <a:pt x="5605" y="8554"/>
                    <a:pt x="6891" y="6661"/>
                    <a:pt x="946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2" name="任意多边形: 形状 1731"/>
            <p:cNvSpPr/>
            <p:nvPr/>
          </p:nvSpPr>
          <p:spPr>
            <a:xfrm>
              <a:off x="6290866" y="2518888"/>
              <a:ext cx="7570" cy="15139"/>
            </a:xfrm>
            <a:custGeom>
              <a:avLst/>
              <a:gdLst>
                <a:gd name="connsiteX0" fmla="*/ 5677 w 7569"/>
                <a:gd name="connsiteY0" fmla="*/ 10976 h 15139"/>
                <a:gd name="connsiteX1" fmla="*/ 8554 w 7569"/>
                <a:gd name="connsiteY1" fmla="*/ 5677 h 15139"/>
                <a:gd name="connsiteX2" fmla="*/ 5677 w 7569"/>
                <a:gd name="connsiteY2" fmla="*/ 10976 h 15139"/>
                <a:gd name="connsiteX3" fmla="*/ 5677 w 7569"/>
                <a:gd name="connsiteY3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0976"/>
                  </a:moveTo>
                  <a:cubicBezTo>
                    <a:pt x="6207" y="9235"/>
                    <a:pt x="4617" y="6510"/>
                    <a:pt x="8554" y="5677"/>
                  </a:cubicBezTo>
                  <a:cubicBezTo>
                    <a:pt x="8175" y="8099"/>
                    <a:pt x="7797" y="9916"/>
                    <a:pt x="5677" y="10976"/>
                  </a:cubicBezTo>
                  <a:lnTo>
                    <a:pt x="5677" y="10976"/>
                  </a:lnTo>
                  <a:close/>
                </a:path>
              </a:pathLst>
            </a:custGeom>
            <a:solidFill>
              <a:srgbClr val="F6C6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3" name="任意多边形: 形状 1732"/>
            <p:cNvSpPr/>
            <p:nvPr/>
          </p:nvSpPr>
          <p:spPr>
            <a:xfrm>
              <a:off x="6280874" y="2507004"/>
              <a:ext cx="7570" cy="7570"/>
            </a:xfrm>
            <a:custGeom>
              <a:avLst/>
              <a:gdLst>
                <a:gd name="connsiteX0" fmla="*/ 8099 w 7569"/>
                <a:gd name="connsiteY0" fmla="*/ 5677 h 7569"/>
                <a:gd name="connsiteX1" fmla="*/ 6283 w 7569"/>
                <a:gd name="connsiteY1" fmla="*/ 7191 h 7569"/>
                <a:gd name="connsiteX2" fmla="*/ 5677 w 7569"/>
                <a:gd name="connsiteY2" fmla="*/ 6207 h 7569"/>
                <a:gd name="connsiteX3" fmla="*/ 8099 w 7569"/>
                <a:gd name="connsiteY3" fmla="*/ 5677 h 7569"/>
                <a:gd name="connsiteX4" fmla="*/ 8099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5677"/>
                  </a:moveTo>
                  <a:cubicBezTo>
                    <a:pt x="7494" y="6207"/>
                    <a:pt x="6889" y="6661"/>
                    <a:pt x="6283" y="7191"/>
                  </a:cubicBezTo>
                  <a:cubicBezTo>
                    <a:pt x="6056" y="6888"/>
                    <a:pt x="5904" y="6510"/>
                    <a:pt x="5677" y="6207"/>
                  </a:cubicBezTo>
                  <a:cubicBezTo>
                    <a:pt x="6510" y="6056"/>
                    <a:pt x="7343" y="5904"/>
                    <a:pt x="8099" y="5677"/>
                  </a:cubicBezTo>
                  <a:lnTo>
                    <a:pt x="8099" y="5677"/>
                  </a:ln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4" name="任意多边形: 形状 1733"/>
            <p:cNvSpPr/>
            <p:nvPr/>
          </p:nvSpPr>
          <p:spPr>
            <a:xfrm>
              <a:off x="6311833" y="2509710"/>
              <a:ext cx="7570" cy="7570"/>
            </a:xfrm>
            <a:custGeom>
              <a:avLst/>
              <a:gdLst>
                <a:gd name="connsiteX0" fmla="*/ 7570 w 7569"/>
                <a:gd name="connsiteY0" fmla="*/ 6756 h 7569"/>
                <a:gd name="connsiteX1" fmla="*/ 5677 w 7569"/>
                <a:gd name="connsiteY1" fmla="*/ 6756 h 7569"/>
                <a:gd name="connsiteX2" fmla="*/ 7570 w 7569"/>
                <a:gd name="connsiteY2" fmla="*/ 675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56"/>
                  </a:moveTo>
                  <a:cubicBezTo>
                    <a:pt x="6964" y="6756"/>
                    <a:pt x="6283" y="6756"/>
                    <a:pt x="5677" y="6756"/>
                  </a:cubicBezTo>
                  <a:cubicBezTo>
                    <a:pt x="6358" y="5318"/>
                    <a:pt x="6964" y="5318"/>
                    <a:pt x="7570" y="6756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5" name="任意多边形: 形状 1734"/>
            <p:cNvSpPr/>
            <p:nvPr/>
          </p:nvSpPr>
          <p:spPr>
            <a:xfrm>
              <a:off x="6328941" y="23473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900 w 15139"/>
                <a:gd name="connsiteY1" fmla="*/ 8402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6131"/>
                    <a:pt x="9992" y="4617"/>
                    <a:pt x="10900" y="8402"/>
                  </a:cubicBezTo>
                  <a:cubicBezTo>
                    <a:pt x="8554" y="8099"/>
                    <a:pt x="6812" y="7721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6" name="任意多边形: 形状 1735"/>
            <p:cNvSpPr/>
            <p:nvPr/>
          </p:nvSpPr>
          <p:spPr>
            <a:xfrm>
              <a:off x="6322355" y="2324502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2" y="5980"/>
                    <a:pt x="5980" y="6283"/>
                    <a:pt x="5677" y="6585"/>
                  </a:cubicBezTo>
                  <a:cubicBezTo>
                    <a:pt x="5752" y="6434"/>
                    <a:pt x="5677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7" name="任意多边形: 形状 1736"/>
            <p:cNvSpPr/>
            <p:nvPr/>
          </p:nvSpPr>
          <p:spPr>
            <a:xfrm>
              <a:off x="6368513" y="2443401"/>
              <a:ext cx="30278" cy="22709"/>
            </a:xfrm>
            <a:custGeom>
              <a:avLst/>
              <a:gdLst>
                <a:gd name="connsiteX0" fmla="*/ 5845 w 30278"/>
                <a:gd name="connsiteY0" fmla="*/ 21441 h 22708"/>
                <a:gd name="connsiteX1" fmla="*/ 18486 w 30278"/>
                <a:gd name="connsiteY1" fmla="*/ 6378 h 22708"/>
                <a:gd name="connsiteX2" fmla="*/ 27115 w 30278"/>
                <a:gd name="connsiteY2" fmla="*/ 5696 h 22708"/>
                <a:gd name="connsiteX3" fmla="*/ 29916 w 30278"/>
                <a:gd name="connsiteY3" fmla="*/ 7589 h 22708"/>
                <a:gd name="connsiteX4" fmla="*/ 28099 w 30278"/>
                <a:gd name="connsiteY4" fmla="*/ 10238 h 22708"/>
                <a:gd name="connsiteX5" fmla="*/ 21816 w 30278"/>
                <a:gd name="connsiteY5" fmla="*/ 11752 h 22708"/>
                <a:gd name="connsiteX6" fmla="*/ 5845 w 30278"/>
                <a:gd name="connsiteY6" fmla="*/ 214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845" y="21441"/>
                  </a:moveTo>
                  <a:cubicBezTo>
                    <a:pt x="4785" y="10541"/>
                    <a:pt x="8721" y="5545"/>
                    <a:pt x="18486" y="6378"/>
                  </a:cubicBezTo>
                  <a:cubicBezTo>
                    <a:pt x="21665" y="6680"/>
                    <a:pt x="24239" y="6075"/>
                    <a:pt x="27115" y="5696"/>
                  </a:cubicBezTo>
                  <a:cubicBezTo>
                    <a:pt x="28629" y="5545"/>
                    <a:pt x="29462" y="6302"/>
                    <a:pt x="29916" y="7589"/>
                  </a:cubicBezTo>
                  <a:cubicBezTo>
                    <a:pt x="30446" y="9178"/>
                    <a:pt x="29462" y="9860"/>
                    <a:pt x="28099" y="10238"/>
                  </a:cubicBezTo>
                  <a:cubicBezTo>
                    <a:pt x="25980" y="10844"/>
                    <a:pt x="23709" y="12130"/>
                    <a:pt x="21816" y="11752"/>
                  </a:cubicBezTo>
                  <a:cubicBezTo>
                    <a:pt x="13793" y="10238"/>
                    <a:pt x="7661" y="11752"/>
                    <a:pt x="5845" y="21441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8" name="任意多边形: 形状 1737"/>
            <p:cNvSpPr/>
            <p:nvPr/>
          </p:nvSpPr>
          <p:spPr>
            <a:xfrm>
              <a:off x="6359370" y="2461814"/>
              <a:ext cx="15139" cy="22709"/>
            </a:xfrm>
            <a:custGeom>
              <a:avLst/>
              <a:gdLst>
                <a:gd name="connsiteX0" fmla="*/ 15215 w 15139"/>
                <a:gd name="connsiteY0" fmla="*/ 20438 h 22708"/>
                <a:gd name="connsiteX1" fmla="*/ 5677 w 15139"/>
                <a:gd name="connsiteY1" fmla="*/ 20438 h 22708"/>
                <a:gd name="connsiteX2" fmla="*/ 7570 w 15139"/>
                <a:gd name="connsiteY2" fmla="*/ 14760 h 22708"/>
                <a:gd name="connsiteX3" fmla="*/ 10976 w 15139"/>
                <a:gd name="connsiteY3" fmla="*/ 5677 h 22708"/>
                <a:gd name="connsiteX4" fmla="*/ 11582 w 15139"/>
                <a:gd name="connsiteY4" fmla="*/ 15442 h 22708"/>
                <a:gd name="connsiteX5" fmla="*/ 15215 w 15139"/>
                <a:gd name="connsiteY5" fmla="*/ 20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215" y="20438"/>
                  </a:moveTo>
                  <a:cubicBezTo>
                    <a:pt x="12036" y="20438"/>
                    <a:pt x="8857" y="20438"/>
                    <a:pt x="5677" y="20438"/>
                  </a:cubicBezTo>
                  <a:cubicBezTo>
                    <a:pt x="6359" y="18545"/>
                    <a:pt x="7797" y="16956"/>
                    <a:pt x="7570" y="14760"/>
                  </a:cubicBezTo>
                  <a:cubicBezTo>
                    <a:pt x="11127" y="12793"/>
                    <a:pt x="8024" y="8175"/>
                    <a:pt x="10976" y="5677"/>
                  </a:cubicBezTo>
                  <a:cubicBezTo>
                    <a:pt x="12868" y="9159"/>
                    <a:pt x="9992" y="12641"/>
                    <a:pt x="11582" y="15442"/>
                  </a:cubicBezTo>
                  <a:cubicBezTo>
                    <a:pt x="12490" y="17107"/>
                    <a:pt x="16502" y="16804"/>
                    <a:pt x="15215" y="20438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9" name="任意多边形: 形状 1738"/>
            <p:cNvSpPr/>
            <p:nvPr/>
          </p:nvSpPr>
          <p:spPr>
            <a:xfrm>
              <a:off x="6383441" y="2438575"/>
              <a:ext cx="7570" cy="7570"/>
            </a:xfrm>
            <a:custGeom>
              <a:avLst/>
              <a:gdLst>
                <a:gd name="connsiteX0" fmla="*/ 8251 w 7569"/>
                <a:gd name="connsiteY0" fmla="*/ 5677 h 7569"/>
                <a:gd name="connsiteX1" fmla="*/ 6812 w 7569"/>
                <a:gd name="connsiteY1" fmla="*/ 8251 h 7569"/>
                <a:gd name="connsiteX2" fmla="*/ 5677 w 7569"/>
                <a:gd name="connsiteY2" fmla="*/ 7115 h 7569"/>
                <a:gd name="connsiteX3" fmla="*/ 8251 w 7569"/>
                <a:gd name="connsiteY3" fmla="*/ 5677 h 7569"/>
                <a:gd name="connsiteX4" fmla="*/ 825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5677"/>
                  </a:moveTo>
                  <a:cubicBezTo>
                    <a:pt x="8024" y="6737"/>
                    <a:pt x="8629" y="8251"/>
                    <a:pt x="6812" y="8251"/>
                  </a:cubicBezTo>
                  <a:cubicBezTo>
                    <a:pt x="6434" y="8251"/>
                    <a:pt x="5677" y="7494"/>
                    <a:pt x="5677" y="7115"/>
                  </a:cubicBezTo>
                  <a:cubicBezTo>
                    <a:pt x="5677" y="5299"/>
                    <a:pt x="7191" y="5904"/>
                    <a:pt x="8251" y="5677"/>
                  </a:cubicBezTo>
                  <a:lnTo>
                    <a:pt x="8251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0" name="任意多边形: 形状 1739"/>
            <p:cNvSpPr/>
            <p:nvPr/>
          </p:nvSpPr>
          <p:spPr>
            <a:xfrm>
              <a:off x="6353996" y="2448113"/>
              <a:ext cx="7570" cy="15139"/>
            </a:xfrm>
            <a:custGeom>
              <a:avLst/>
              <a:gdLst>
                <a:gd name="connsiteX0" fmla="*/ 7267 w 7569"/>
                <a:gd name="connsiteY0" fmla="*/ 5677 h 15139"/>
                <a:gd name="connsiteX1" fmla="*/ 7267 w 7569"/>
                <a:gd name="connsiteY1" fmla="*/ 9462 h 15139"/>
                <a:gd name="connsiteX2" fmla="*/ 726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5677"/>
                  </a:moveTo>
                  <a:cubicBezTo>
                    <a:pt x="7267" y="6964"/>
                    <a:pt x="7267" y="8175"/>
                    <a:pt x="7267" y="9462"/>
                  </a:cubicBezTo>
                  <a:cubicBezTo>
                    <a:pt x="5147" y="8175"/>
                    <a:pt x="5147" y="6888"/>
                    <a:pt x="7267" y="5677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1" name="任意多边形: 形状 1740"/>
            <p:cNvSpPr/>
            <p:nvPr/>
          </p:nvSpPr>
          <p:spPr>
            <a:xfrm>
              <a:off x="6374585" y="248800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7191"/>
                    <a:pt x="6359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2" name="任意多边形: 形状 1741"/>
            <p:cNvSpPr/>
            <p:nvPr/>
          </p:nvSpPr>
          <p:spPr>
            <a:xfrm>
              <a:off x="6401230" y="2419651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9386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570" y="7191"/>
                    <a:pt x="7342" y="8705"/>
                    <a:pt x="5677" y="9386"/>
                  </a:cubicBezTo>
                  <a:cubicBezTo>
                    <a:pt x="5677" y="7797"/>
                    <a:pt x="5829" y="6283"/>
                    <a:pt x="7645" y="5677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3" name="任意多边形: 形状 1742"/>
            <p:cNvSpPr/>
            <p:nvPr/>
          </p:nvSpPr>
          <p:spPr>
            <a:xfrm>
              <a:off x="6159681" y="2552724"/>
              <a:ext cx="15139" cy="22709"/>
            </a:xfrm>
            <a:custGeom>
              <a:avLst/>
              <a:gdLst>
                <a:gd name="connsiteX0" fmla="*/ 15220 w 15139"/>
                <a:gd name="connsiteY0" fmla="*/ 5677 h 22708"/>
                <a:gd name="connsiteX1" fmla="*/ 15447 w 15139"/>
                <a:gd name="connsiteY1" fmla="*/ 15518 h 22708"/>
                <a:gd name="connsiteX2" fmla="*/ 14690 w 15139"/>
                <a:gd name="connsiteY2" fmla="*/ 19000 h 22708"/>
                <a:gd name="connsiteX3" fmla="*/ 9391 w 15139"/>
                <a:gd name="connsiteY3" fmla="*/ 15139 h 22708"/>
                <a:gd name="connsiteX4" fmla="*/ 7650 w 15139"/>
                <a:gd name="connsiteY4" fmla="*/ 13171 h 22708"/>
                <a:gd name="connsiteX5" fmla="*/ 7650 w 15139"/>
                <a:gd name="connsiteY5" fmla="*/ 13171 h 22708"/>
                <a:gd name="connsiteX6" fmla="*/ 5682 w 15139"/>
                <a:gd name="connsiteY6" fmla="*/ 11354 h 22708"/>
                <a:gd name="connsiteX7" fmla="*/ 5682 w 15139"/>
                <a:gd name="connsiteY7" fmla="*/ 11354 h 22708"/>
                <a:gd name="connsiteX8" fmla="*/ 11586 w 15139"/>
                <a:gd name="connsiteY8" fmla="*/ 6510 h 22708"/>
                <a:gd name="connsiteX9" fmla="*/ 15220 w 15139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5220" y="5677"/>
                  </a:moveTo>
                  <a:cubicBezTo>
                    <a:pt x="15523" y="8932"/>
                    <a:pt x="8407" y="12187"/>
                    <a:pt x="15447" y="15518"/>
                  </a:cubicBezTo>
                  <a:cubicBezTo>
                    <a:pt x="17339" y="16426"/>
                    <a:pt x="16355" y="18167"/>
                    <a:pt x="14690" y="19000"/>
                  </a:cubicBezTo>
                  <a:cubicBezTo>
                    <a:pt x="10300" y="21270"/>
                    <a:pt x="10072" y="17940"/>
                    <a:pt x="9391" y="15139"/>
                  </a:cubicBezTo>
                  <a:cubicBezTo>
                    <a:pt x="8862" y="14458"/>
                    <a:pt x="8256" y="13852"/>
                    <a:pt x="7650" y="13171"/>
                  </a:cubicBezTo>
                  <a:lnTo>
                    <a:pt x="7650" y="13171"/>
                  </a:lnTo>
                  <a:cubicBezTo>
                    <a:pt x="6969" y="12565"/>
                    <a:pt x="6439" y="11884"/>
                    <a:pt x="5682" y="11354"/>
                  </a:cubicBezTo>
                  <a:lnTo>
                    <a:pt x="5682" y="11354"/>
                  </a:lnTo>
                  <a:cubicBezTo>
                    <a:pt x="5607" y="7191"/>
                    <a:pt x="6363" y="4315"/>
                    <a:pt x="11586" y="6510"/>
                  </a:cubicBezTo>
                  <a:cubicBezTo>
                    <a:pt x="12571" y="6888"/>
                    <a:pt x="14009" y="5980"/>
                    <a:pt x="15220" y="5677"/>
                  </a:cubicBezTo>
                  <a:close/>
                </a:path>
              </a:pathLst>
            </a:custGeom>
            <a:solidFill>
              <a:srgbClr val="F3C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4" name="任意多边形: 形状 1743"/>
            <p:cNvSpPr/>
            <p:nvPr/>
          </p:nvSpPr>
          <p:spPr>
            <a:xfrm>
              <a:off x="6174295" y="2546895"/>
              <a:ext cx="15139" cy="22709"/>
            </a:xfrm>
            <a:custGeom>
              <a:avLst/>
              <a:gdLst>
                <a:gd name="connsiteX0" fmla="*/ 11960 w 15139"/>
                <a:gd name="connsiteY0" fmla="*/ 9613 h 22708"/>
                <a:gd name="connsiteX1" fmla="*/ 10067 w 15139"/>
                <a:gd name="connsiteY1" fmla="*/ 17107 h 22708"/>
                <a:gd name="connsiteX2" fmla="*/ 6282 w 15139"/>
                <a:gd name="connsiteY2" fmla="*/ 17107 h 22708"/>
                <a:gd name="connsiteX3" fmla="*/ 6282 w 15139"/>
                <a:gd name="connsiteY3" fmla="*/ 17107 h 22708"/>
                <a:gd name="connsiteX4" fmla="*/ 5677 w 15139"/>
                <a:gd name="connsiteY4" fmla="*/ 15215 h 22708"/>
                <a:gd name="connsiteX5" fmla="*/ 6207 w 15139"/>
                <a:gd name="connsiteY5" fmla="*/ 12263 h 22708"/>
                <a:gd name="connsiteX6" fmla="*/ 6358 w 15139"/>
                <a:gd name="connsiteY6" fmla="*/ 11279 h 22708"/>
                <a:gd name="connsiteX7" fmla="*/ 10067 w 15139"/>
                <a:gd name="connsiteY7" fmla="*/ 5677 h 22708"/>
                <a:gd name="connsiteX8" fmla="*/ 10067 w 15139"/>
                <a:gd name="connsiteY8" fmla="*/ 5677 h 22708"/>
                <a:gd name="connsiteX9" fmla="*/ 11960 w 15139"/>
                <a:gd name="connsiteY9" fmla="*/ 96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1960" y="9613"/>
                  </a:moveTo>
                  <a:cubicBezTo>
                    <a:pt x="12338" y="12338"/>
                    <a:pt x="11430" y="14761"/>
                    <a:pt x="10067" y="17107"/>
                  </a:cubicBezTo>
                  <a:cubicBezTo>
                    <a:pt x="8780" y="18318"/>
                    <a:pt x="7570" y="18167"/>
                    <a:pt x="6282" y="17107"/>
                  </a:cubicBezTo>
                  <a:lnTo>
                    <a:pt x="6282" y="17107"/>
                  </a:lnTo>
                  <a:cubicBezTo>
                    <a:pt x="5904" y="16577"/>
                    <a:pt x="5677" y="15896"/>
                    <a:pt x="5677" y="15215"/>
                  </a:cubicBezTo>
                  <a:cubicBezTo>
                    <a:pt x="5677" y="14231"/>
                    <a:pt x="5904" y="13247"/>
                    <a:pt x="6207" y="12263"/>
                  </a:cubicBezTo>
                  <a:cubicBezTo>
                    <a:pt x="6282" y="11960"/>
                    <a:pt x="6282" y="11581"/>
                    <a:pt x="6358" y="11279"/>
                  </a:cubicBezTo>
                  <a:cubicBezTo>
                    <a:pt x="6282" y="8478"/>
                    <a:pt x="7494" y="6661"/>
                    <a:pt x="10067" y="5677"/>
                  </a:cubicBezTo>
                  <a:lnTo>
                    <a:pt x="10067" y="5677"/>
                  </a:lnTo>
                  <a:cubicBezTo>
                    <a:pt x="11354" y="6737"/>
                    <a:pt x="10824" y="8554"/>
                    <a:pt x="11960" y="9613"/>
                  </a:cubicBezTo>
                  <a:close/>
                </a:path>
              </a:pathLst>
            </a:custGeom>
            <a:solidFill>
              <a:srgbClr val="F5C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5" name="任意多边形: 形状 1744"/>
            <p:cNvSpPr/>
            <p:nvPr/>
          </p:nvSpPr>
          <p:spPr>
            <a:xfrm>
              <a:off x="6160291" y="2544017"/>
              <a:ext cx="15139" cy="15139"/>
            </a:xfrm>
            <a:custGeom>
              <a:avLst/>
              <a:gdLst>
                <a:gd name="connsiteX0" fmla="*/ 14685 w 15139"/>
                <a:gd name="connsiteY0" fmla="*/ 8631 h 15139"/>
                <a:gd name="connsiteX1" fmla="*/ 14609 w 15139"/>
                <a:gd name="connsiteY1" fmla="*/ 10448 h 15139"/>
                <a:gd name="connsiteX2" fmla="*/ 5677 w 15139"/>
                <a:gd name="connsiteY2" fmla="*/ 9691 h 15139"/>
                <a:gd name="connsiteX3" fmla="*/ 14685 w 15139"/>
                <a:gd name="connsiteY3" fmla="*/ 8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685" y="8631"/>
                  </a:moveTo>
                  <a:cubicBezTo>
                    <a:pt x="14609" y="9237"/>
                    <a:pt x="14609" y="9842"/>
                    <a:pt x="14609" y="10448"/>
                  </a:cubicBezTo>
                  <a:cubicBezTo>
                    <a:pt x="11884" y="10523"/>
                    <a:pt x="9159" y="11053"/>
                    <a:pt x="5677" y="9691"/>
                  </a:cubicBezTo>
                  <a:cubicBezTo>
                    <a:pt x="8856" y="7193"/>
                    <a:pt x="10900" y="2651"/>
                    <a:pt x="14685" y="8631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6" name="任意多边形: 形状 1745"/>
            <p:cNvSpPr/>
            <p:nvPr/>
          </p:nvSpPr>
          <p:spPr>
            <a:xfrm>
              <a:off x="6153128" y="2543262"/>
              <a:ext cx="15139" cy="15139"/>
            </a:xfrm>
            <a:custGeom>
              <a:avLst/>
              <a:gdLst>
                <a:gd name="connsiteX0" fmla="*/ 6633 w 15139"/>
                <a:gd name="connsiteY0" fmla="*/ 11203 h 15139"/>
                <a:gd name="connsiteX1" fmla="*/ 6709 w 15139"/>
                <a:gd name="connsiteY1" fmla="*/ 5677 h 15139"/>
                <a:gd name="connsiteX2" fmla="*/ 10267 w 15139"/>
                <a:gd name="connsiteY2" fmla="*/ 8554 h 15139"/>
                <a:gd name="connsiteX3" fmla="*/ 6633 w 15139"/>
                <a:gd name="connsiteY3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11203"/>
                  </a:moveTo>
                  <a:cubicBezTo>
                    <a:pt x="5422" y="9311"/>
                    <a:pt x="5270" y="7494"/>
                    <a:pt x="6709" y="5677"/>
                  </a:cubicBezTo>
                  <a:cubicBezTo>
                    <a:pt x="8601" y="5753"/>
                    <a:pt x="10267" y="6207"/>
                    <a:pt x="10267" y="8554"/>
                  </a:cubicBezTo>
                  <a:cubicBezTo>
                    <a:pt x="10267" y="10825"/>
                    <a:pt x="8525" y="11203"/>
                    <a:pt x="6633" y="11203"/>
                  </a:cubicBezTo>
                  <a:close/>
                </a:path>
              </a:pathLst>
            </a:custGeom>
            <a:solidFill>
              <a:srgbClr val="F8CA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7" name="任意多边形: 形状 1746"/>
            <p:cNvSpPr/>
            <p:nvPr/>
          </p:nvSpPr>
          <p:spPr>
            <a:xfrm>
              <a:off x="6171125" y="2550604"/>
              <a:ext cx="15139" cy="15139"/>
            </a:xfrm>
            <a:custGeom>
              <a:avLst/>
              <a:gdLst>
                <a:gd name="connsiteX0" fmla="*/ 7636 w 15139"/>
                <a:gd name="connsiteY0" fmla="*/ 11506 h 15139"/>
                <a:gd name="connsiteX1" fmla="*/ 7636 w 15139"/>
                <a:gd name="connsiteY1" fmla="*/ 5677 h 15139"/>
                <a:gd name="connsiteX2" fmla="*/ 9604 w 15139"/>
                <a:gd name="connsiteY2" fmla="*/ 7570 h 15139"/>
                <a:gd name="connsiteX3" fmla="*/ 9604 w 15139"/>
                <a:gd name="connsiteY3" fmla="*/ 7645 h 15139"/>
                <a:gd name="connsiteX4" fmla="*/ 10058 w 15139"/>
                <a:gd name="connsiteY4" fmla="*/ 9613 h 15139"/>
                <a:gd name="connsiteX5" fmla="*/ 8620 w 15139"/>
                <a:gd name="connsiteY5" fmla="*/ 11127 h 15139"/>
                <a:gd name="connsiteX6" fmla="*/ 7636 w 15139"/>
                <a:gd name="connsiteY6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36" y="11506"/>
                  </a:moveTo>
                  <a:cubicBezTo>
                    <a:pt x="5062" y="9613"/>
                    <a:pt x="4987" y="7645"/>
                    <a:pt x="7636" y="5677"/>
                  </a:cubicBezTo>
                  <a:cubicBezTo>
                    <a:pt x="8317" y="6283"/>
                    <a:pt x="8922" y="6964"/>
                    <a:pt x="9604" y="7570"/>
                  </a:cubicBezTo>
                  <a:lnTo>
                    <a:pt x="9604" y="7645"/>
                  </a:lnTo>
                  <a:cubicBezTo>
                    <a:pt x="10058" y="8251"/>
                    <a:pt x="10210" y="8856"/>
                    <a:pt x="10058" y="9613"/>
                  </a:cubicBezTo>
                  <a:cubicBezTo>
                    <a:pt x="9680" y="10219"/>
                    <a:pt x="9225" y="10749"/>
                    <a:pt x="8620" y="11127"/>
                  </a:cubicBezTo>
                  <a:cubicBezTo>
                    <a:pt x="8317" y="11279"/>
                    <a:pt x="7939" y="11430"/>
                    <a:pt x="7636" y="11506"/>
                  </a:cubicBezTo>
                  <a:close/>
                </a:path>
              </a:pathLst>
            </a:custGeom>
            <a:solidFill>
              <a:srgbClr val="FDF4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8" name="任意多边形: 形状 1747"/>
            <p:cNvSpPr/>
            <p:nvPr/>
          </p:nvSpPr>
          <p:spPr>
            <a:xfrm>
              <a:off x="6186709" y="2543934"/>
              <a:ext cx="15139" cy="15139"/>
            </a:xfrm>
            <a:custGeom>
              <a:avLst/>
              <a:gdLst>
                <a:gd name="connsiteX0" fmla="*/ 7267 w 15139"/>
                <a:gd name="connsiteY0" fmla="*/ 12499 h 15139"/>
                <a:gd name="connsiteX1" fmla="*/ 5677 w 15139"/>
                <a:gd name="connsiteY1" fmla="*/ 5687 h 15139"/>
                <a:gd name="connsiteX2" fmla="*/ 14458 w 15139"/>
                <a:gd name="connsiteY2" fmla="*/ 8942 h 15139"/>
                <a:gd name="connsiteX3" fmla="*/ 13928 w 15139"/>
                <a:gd name="connsiteY3" fmla="*/ 13256 h 15139"/>
                <a:gd name="connsiteX4" fmla="*/ 7267 w 15139"/>
                <a:gd name="connsiteY4" fmla="*/ 12499 h 15139"/>
                <a:gd name="connsiteX5" fmla="*/ 7267 w 15139"/>
                <a:gd name="connsiteY5" fmla="*/ 124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67" y="12499"/>
                  </a:moveTo>
                  <a:cubicBezTo>
                    <a:pt x="6813" y="10455"/>
                    <a:pt x="6283" y="8412"/>
                    <a:pt x="5677" y="5687"/>
                  </a:cubicBezTo>
                  <a:cubicBezTo>
                    <a:pt x="9311" y="5611"/>
                    <a:pt x="12490" y="5914"/>
                    <a:pt x="14458" y="8942"/>
                  </a:cubicBezTo>
                  <a:cubicBezTo>
                    <a:pt x="15215" y="10153"/>
                    <a:pt x="15215" y="12121"/>
                    <a:pt x="13928" y="13256"/>
                  </a:cubicBezTo>
                  <a:cubicBezTo>
                    <a:pt x="11506" y="15527"/>
                    <a:pt x="9462" y="13181"/>
                    <a:pt x="7267" y="12499"/>
                  </a:cubicBezTo>
                  <a:lnTo>
                    <a:pt x="7267" y="12499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9" name="任意多边形: 形状 1748"/>
            <p:cNvSpPr/>
            <p:nvPr/>
          </p:nvSpPr>
          <p:spPr>
            <a:xfrm>
              <a:off x="6185071" y="2549909"/>
              <a:ext cx="7570" cy="7570"/>
            </a:xfrm>
            <a:custGeom>
              <a:avLst/>
              <a:gdLst>
                <a:gd name="connsiteX0" fmla="*/ 8904 w 7569"/>
                <a:gd name="connsiteY0" fmla="*/ 6524 h 7569"/>
                <a:gd name="connsiteX1" fmla="*/ 6104 w 7569"/>
                <a:gd name="connsiteY1" fmla="*/ 7583 h 7569"/>
                <a:gd name="connsiteX2" fmla="*/ 5725 w 7569"/>
                <a:gd name="connsiteY2" fmla="*/ 6145 h 7569"/>
                <a:gd name="connsiteX3" fmla="*/ 8904 w 7569"/>
                <a:gd name="connsiteY3" fmla="*/ 6524 h 7569"/>
                <a:gd name="connsiteX4" fmla="*/ 8904 w 7569"/>
                <a:gd name="connsiteY4" fmla="*/ 65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904" y="6524"/>
                  </a:moveTo>
                  <a:cubicBezTo>
                    <a:pt x="8299" y="7735"/>
                    <a:pt x="7466" y="8492"/>
                    <a:pt x="6104" y="7583"/>
                  </a:cubicBezTo>
                  <a:cubicBezTo>
                    <a:pt x="5801" y="7356"/>
                    <a:pt x="5574" y="6297"/>
                    <a:pt x="5725" y="6145"/>
                  </a:cubicBezTo>
                  <a:cubicBezTo>
                    <a:pt x="6936" y="4934"/>
                    <a:pt x="7845" y="6448"/>
                    <a:pt x="8904" y="6524"/>
                  </a:cubicBezTo>
                  <a:lnTo>
                    <a:pt x="8904" y="6524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0" name="任意多边形: 形状 1749"/>
            <p:cNvSpPr/>
            <p:nvPr/>
          </p:nvSpPr>
          <p:spPr>
            <a:xfrm>
              <a:off x="6174976" y="2558325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538" y="7645"/>
                  </a:cubicBezTo>
                  <a:cubicBezTo>
                    <a:pt x="7873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1" name="任意多边形: 形状 1750"/>
            <p:cNvSpPr/>
            <p:nvPr/>
          </p:nvSpPr>
          <p:spPr>
            <a:xfrm>
              <a:off x="6178761" y="2546971"/>
              <a:ext cx="7570" cy="15139"/>
            </a:xfrm>
            <a:custGeom>
              <a:avLst/>
              <a:gdLst>
                <a:gd name="connsiteX0" fmla="*/ 7494 w 7569"/>
                <a:gd name="connsiteY0" fmla="*/ 9537 h 15139"/>
                <a:gd name="connsiteX1" fmla="*/ 5677 w 7569"/>
                <a:gd name="connsiteY1" fmla="*/ 5677 h 15139"/>
                <a:gd name="connsiteX2" fmla="*/ 7570 w 7569"/>
                <a:gd name="connsiteY2" fmla="*/ 5677 h 15139"/>
                <a:gd name="connsiteX3" fmla="*/ 7494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9537"/>
                  </a:moveTo>
                  <a:cubicBezTo>
                    <a:pt x="5904" y="8705"/>
                    <a:pt x="5677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888"/>
                    <a:pt x="7570" y="8251"/>
                    <a:pt x="7494" y="953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2" name="任意多边形: 形状 1751"/>
            <p:cNvSpPr/>
            <p:nvPr/>
          </p:nvSpPr>
          <p:spPr>
            <a:xfrm>
              <a:off x="6393982" y="2330255"/>
              <a:ext cx="7570" cy="15139"/>
            </a:xfrm>
            <a:custGeom>
              <a:avLst/>
              <a:gdLst>
                <a:gd name="connsiteX0" fmla="*/ 9064 w 7569"/>
                <a:gd name="connsiteY0" fmla="*/ 9462 h 15139"/>
                <a:gd name="connsiteX1" fmla="*/ 7172 w 7569"/>
                <a:gd name="connsiteY1" fmla="*/ 5677 h 15139"/>
                <a:gd name="connsiteX2" fmla="*/ 906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9064" y="9462"/>
                  </a:moveTo>
                  <a:cubicBezTo>
                    <a:pt x="6642" y="9083"/>
                    <a:pt x="3917" y="8856"/>
                    <a:pt x="7172" y="5677"/>
                  </a:cubicBezTo>
                  <a:cubicBezTo>
                    <a:pt x="7853" y="6888"/>
                    <a:pt x="8458" y="8175"/>
                    <a:pt x="9064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3" name="任意多边形: 形状 1752"/>
            <p:cNvSpPr/>
            <p:nvPr/>
          </p:nvSpPr>
          <p:spPr>
            <a:xfrm>
              <a:off x="6157912" y="2570721"/>
              <a:ext cx="15139" cy="15139"/>
            </a:xfrm>
            <a:custGeom>
              <a:avLst/>
              <a:gdLst>
                <a:gd name="connsiteX0" fmla="*/ 7754 w 15139"/>
                <a:gd name="connsiteY0" fmla="*/ 15839 h 15139"/>
                <a:gd name="connsiteX1" fmla="*/ 5861 w 15139"/>
                <a:gd name="connsiteY1" fmla="*/ 12054 h 15139"/>
                <a:gd name="connsiteX2" fmla="*/ 7072 w 15139"/>
                <a:gd name="connsiteY2" fmla="*/ 6907 h 15139"/>
                <a:gd name="connsiteX3" fmla="*/ 13128 w 15139"/>
                <a:gd name="connsiteY3" fmla="*/ 6680 h 15139"/>
                <a:gd name="connsiteX4" fmla="*/ 12523 w 15139"/>
                <a:gd name="connsiteY4" fmla="*/ 12054 h 15139"/>
                <a:gd name="connsiteX5" fmla="*/ 7754 w 15139"/>
                <a:gd name="connsiteY5" fmla="*/ 158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54" y="15839"/>
                  </a:moveTo>
                  <a:cubicBezTo>
                    <a:pt x="7526" y="14400"/>
                    <a:pt x="7224" y="12962"/>
                    <a:pt x="5861" y="12054"/>
                  </a:cubicBezTo>
                  <a:cubicBezTo>
                    <a:pt x="5710" y="10161"/>
                    <a:pt x="5180" y="8269"/>
                    <a:pt x="7072" y="6907"/>
                  </a:cubicBezTo>
                  <a:cubicBezTo>
                    <a:pt x="9040" y="5468"/>
                    <a:pt x="11084" y="5166"/>
                    <a:pt x="13128" y="6680"/>
                  </a:cubicBezTo>
                  <a:cubicBezTo>
                    <a:pt x="16156" y="8875"/>
                    <a:pt x="13658" y="10464"/>
                    <a:pt x="12523" y="12054"/>
                  </a:cubicBezTo>
                  <a:cubicBezTo>
                    <a:pt x="11387" y="13795"/>
                    <a:pt x="10706" y="16293"/>
                    <a:pt x="7754" y="15839"/>
                  </a:cubicBezTo>
                  <a:close/>
                </a:path>
              </a:pathLst>
            </a:custGeom>
            <a:solidFill>
              <a:srgbClr val="F1BB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4" name="任意多边形: 形状 1753"/>
            <p:cNvSpPr/>
            <p:nvPr/>
          </p:nvSpPr>
          <p:spPr>
            <a:xfrm>
              <a:off x="6170169" y="2574450"/>
              <a:ext cx="15139" cy="15139"/>
            </a:xfrm>
            <a:custGeom>
              <a:avLst/>
              <a:gdLst>
                <a:gd name="connsiteX0" fmla="*/ 8667 w 15139"/>
                <a:gd name="connsiteY0" fmla="*/ 12564 h 15139"/>
                <a:gd name="connsiteX1" fmla="*/ 7759 w 15139"/>
                <a:gd name="connsiteY1" fmla="*/ 6812 h 15139"/>
                <a:gd name="connsiteX2" fmla="*/ 10787 w 15139"/>
                <a:gd name="connsiteY2" fmla="*/ 6357 h 15139"/>
                <a:gd name="connsiteX3" fmla="*/ 9424 w 15139"/>
                <a:gd name="connsiteY3" fmla="*/ 10899 h 15139"/>
                <a:gd name="connsiteX4" fmla="*/ 8667 w 15139"/>
                <a:gd name="connsiteY4" fmla="*/ 12564 h 15139"/>
                <a:gd name="connsiteX5" fmla="*/ 8667 w 15139"/>
                <a:gd name="connsiteY5" fmla="*/ 125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667" y="12564"/>
                  </a:moveTo>
                  <a:cubicBezTo>
                    <a:pt x="2990" y="11580"/>
                    <a:pt x="7002" y="8779"/>
                    <a:pt x="7759" y="6812"/>
                  </a:cubicBezTo>
                  <a:cubicBezTo>
                    <a:pt x="8213" y="5600"/>
                    <a:pt x="9651" y="5222"/>
                    <a:pt x="10787" y="6357"/>
                  </a:cubicBezTo>
                  <a:cubicBezTo>
                    <a:pt x="12755" y="8477"/>
                    <a:pt x="10106" y="9385"/>
                    <a:pt x="9424" y="10899"/>
                  </a:cubicBezTo>
                  <a:cubicBezTo>
                    <a:pt x="9197" y="11353"/>
                    <a:pt x="8970" y="11959"/>
                    <a:pt x="8667" y="12564"/>
                  </a:cubicBezTo>
                  <a:lnTo>
                    <a:pt x="8667" y="12564"/>
                  </a:lnTo>
                  <a:close/>
                </a:path>
              </a:pathLst>
            </a:custGeom>
            <a:solidFill>
              <a:srgbClr val="F2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5" name="任意多边形: 形状 1754"/>
            <p:cNvSpPr/>
            <p:nvPr/>
          </p:nvSpPr>
          <p:spPr>
            <a:xfrm>
              <a:off x="6161729" y="256021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191" y="6661"/>
                    <a:pt x="7418" y="7645"/>
                  </a:cubicBezTo>
                  <a:cubicBezTo>
                    <a:pt x="6813" y="6964"/>
                    <a:pt x="6207" y="6283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6" name="任意多边形: 形状 1755"/>
            <p:cNvSpPr/>
            <p:nvPr/>
          </p:nvSpPr>
          <p:spPr>
            <a:xfrm>
              <a:off x="6159761" y="255832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88"/>
                    <a:pt x="7645" y="7494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7" name="任意多边形: 形状 1756"/>
            <p:cNvSpPr/>
            <p:nvPr/>
          </p:nvSpPr>
          <p:spPr>
            <a:xfrm>
              <a:off x="6173084" y="2555676"/>
              <a:ext cx="7570" cy="7570"/>
            </a:xfrm>
            <a:custGeom>
              <a:avLst/>
              <a:gdLst>
                <a:gd name="connsiteX0" fmla="*/ 7570 w 7569"/>
                <a:gd name="connsiteY0" fmla="*/ 6510 h 7569"/>
                <a:gd name="connsiteX1" fmla="*/ 7570 w 7569"/>
                <a:gd name="connsiteY1" fmla="*/ 8327 h 7569"/>
                <a:gd name="connsiteX2" fmla="*/ 5677 w 7569"/>
                <a:gd name="connsiteY2" fmla="*/ 6434 h 7569"/>
                <a:gd name="connsiteX3" fmla="*/ 5677 w 7569"/>
                <a:gd name="connsiteY3" fmla="*/ 6434 h 7569"/>
                <a:gd name="connsiteX4" fmla="*/ 6661 w 7569"/>
                <a:gd name="connsiteY4" fmla="*/ 5677 h 7569"/>
                <a:gd name="connsiteX5" fmla="*/ 7570 w 7569"/>
                <a:gd name="connsiteY5" fmla="*/ 65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6510"/>
                  </a:moveTo>
                  <a:cubicBezTo>
                    <a:pt x="7570" y="7115"/>
                    <a:pt x="7570" y="7721"/>
                    <a:pt x="7570" y="8327"/>
                  </a:cubicBezTo>
                  <a:cubicBezTo>
                    <a:pt x="6964" y="7721"/>
                    <a:pt x="6359" y="7040"/>
                    <a:pt x="5677" y="6434"/>
                  </a:cubicBezTo>
                  <a:lnTo>
                    <a:pt x="5677" y="6434"/>
                  </a:lnTo>
                  <a:cubicBezTo>
                    <a:pt x="5980" y="6207"/>
                    <a:pt x="6359" y="5904"/>
                    <a:pt x="6661" y="5677"/>
                  </a:cubicBezTo>
                  <a:cubicBezTo>
                    <a:pt x="6964" y="5980"/>
                    <a:pt x="7267" y="6207"/>
                    <a:pt x="7570" y="6510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8" name="任意多边形: 形状 1757"/>
            <p:cNvSpPr/>
            <p:nvPr/>
          </p:nvSpPr>
          <p:spPr>
            <a:xfrm>
              <a:off x="6381322" y="2489973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8"/>
                    <a:pt x="6283" y="5753"/>
                    <a:pt x="6585" y="5677"/>
                  </a:cubicBezTo>
                  <a:cubicBezTo>
                    <a:pt x="6434" y="5828"/>
                    <a:pt x="6359" y="6131"/>
                    <a:pt x="6207" y="635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9" name="任意多边形: 形状 1758"/>
            <p:cNvSpPr/>
            <p:nvPr/>
          </p:nvSpPr>
          <p:spPr>
            <a:xfrm>
              <a:off x="6030348" y="4227559"/>
              <a:ext cx="15139" cy="22709"/>
            </a:xfrm>
            <a:custGeom>
              <a:avLst/>
              <a:gdLst>
                <a:gd name="connsiteX0" fmla="*/ 5955 w 15139"/>
                <a:gd name="connsiteY0" fmla="*/ 5677 h 22708"/>
                <a:gd name="connsiteX1" fmla="*/ 10345 w 15139"/>
                <a:gd name="connsiteY1" fmla="*/ 19378 h 22708"/>
                <a:gd name="connsiteX2" fmla="*/ 5955 w 15139"/>
                <a:gd name="connsiteY2" fmla="*/ 5677 h 22708"/>
                <a:gd name="connsiteX3" fmla="*/ 595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955" y="5677"/>
                  </a:moveTo>
                  <a:cubicBezTo>
                    <a:pt x="15492" y="9840"/>
                    <a:pt x="16628" y="13474"/>
                    <a:pt x="10345" y="19378"/>
                  </a:cubicBezTo>
                  <a:cubicBezTo>
                    <a:pt x="6333" y="15669"/>
                    <a:pt x="5046" y="10976"/>
                    <a:pt x="5955" y="5677"/>
                  </a:cubicBezTo>
                  <a:lnTo>
                    <a:pt x="5955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0" name="任意多边形: 形状 1759"/>
            <p:cNvSpPr/>
            <p:nvPr/>
          </p:nvSpPr>
          <p:spPr>
            <a:xfrm>
              <a:off x="6042509" y="4230133"/>
              <a:ext cx="7570" cy="7570"/>
            </a:xfrm>
            <a:custGeom>
              <a:avLst/>
              <a:gdLst>
                <a:gd name="connsiteX0" fmla="*/ 5677 w 7569"/>
                <a:gd name="connsiteY0" fmla="*/ 5829 h 7569"/>
                <a:gd name="connsiteX1" fmla="*/ 6207 w 7569"/>
                <a:gd name="connsiteY1" fmla="*/ 5677 h 7569"/>
                <a:gd name="connsiteX2" fmla="*/ 6131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829"/>
                  </a:moveTo>
                  <a:lnTo>
                    <a:pt x="6207" y="5677"/>
                  </a:lnTo>
                  <a:lnTo>
                    <a:pt x="6131" y="6131"/>
                  </a:ln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1" name="任意多边形: 形状 1760"/>
            <p:cNvSpPr/>
            <p:nvPr/>
          </p:nvSpPr>
          <p:spPr>
            <a:xfrm>
              <a:off x="5927906" y="4140056"/>
              <a:ext cx="30278" cy="22709"/>
            </a:xfrm>
            <a:custGeom>
              <a:avLst/>
              <a:gdLst>
                <a:gd name="connsiteX0" fmla="*/ 5677 w 30278"/>
                <a:gd name="connsiteY0" fmla="*/ 9462 h 22708"/>
                <a:gd name="connsiteX1" fmla="*/ 12490 w 30278"/>
                <a:gd name="connsiteY1" fmla="*/ 12036 h 22708"/>
                <a:gd name="connsiteX2" fmla="*/ 13322 w 30278"/>
                <a:gd name="connsiteY2" fmla="*/ 5677 h 22708"/>
                <a:gd name="connsiteX3" fmla="*/ 15972 w 30278"/>
                <a:gd name="connsiteY3" fmla="*/ 9840 h 22708"/>
                <a:gd name="connsiteX4" fmla="*/ 16956 w 30278"/>
                <a:gd name="connsiteY4" fmla="*/ 14382 h 22708"/>
                <a:gd name="connsiteX5" fmla="*/ 19530 w 30278"/>
                <a:gd name="connsiteY5" fmla="*/ 9916 h 22708"/>
                <a:gd name="connsiteX6" fmla="*/ 22784 w 30278"/>
                <a:gd name="connsiteY6" fmla="*/ 7570 h 22708"/>
                <a:gd name="connsiteX7" fmla="*/ 27402 w 30278"/>
                <a:gd name="connsiteY7" fmla="*/ 12944 h 22708"/>
                <a:gd name="connsiteX8" fmla="*/ 5677 w 30278"/>
                <a:gd name="connsiteY8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9462"/>
                  </a:moveTo>
                  <a:cubicBezTo>
                    <a:pt x="8478" y="8856"/>
                    <a:pt x="9992" y="11733"/>
                    <a:pt x="12490" y="12036"/>
                  </a:cubicBezTo>
                  <a:cubicBezTo>
                    <a:pt x="13852" y="9992"/>
                    <a:pt x="13020" y="7721"/>
                    <a:pt x="13322" y="5677"/>
                  </a:cubicBezTo>
                  <a:cubicBezTo>
                    <a:pt x="16123" y="5828"/>
                    <a:pt x="17335" y="6888"/>
                    <a:pt x="15972" y="9840"/>
                  </a:cubicBezTo>
                  <a:cubicBezTo>
                    <a:pt x="15215" y="11506"/>
                    <a:pt x="14458" y="14004"/>
                    <a:pt x="16956" y="14382"/>
                  </a:cubicBezTo>
                  <a:cubicBezTo>
                    <a:pt x="20059" y="14836"/>
                    <a:pt x="19908" y="12414"/>
                    <a:pt x="19530" y="9916"/>
                  </a:cubicBezTo>
                  <a:cubicBezTo>
                    <a:pt x="19227" y="7872"/>
                    <a:pt x="21195" y="7721"/>
                    <a:pt x="22784" y="7570"/>
                  </a:cubicBezTo>
                  <a:cubicBezTo>
                    <a:pt x="23239" y="10294"/>
                    <a:pt x="26721" y="10446"/>
                    <a:pt x="27402" y="12944"/>
                  </a:cubicBezTo>
                  <a:cubicBezTo>
                    <a:pt x="17486" y="20059"/>
                    <a:pt x="11960" y="19151"/>
                    <a:pt x="5677" y="9462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2" name="任意多边形: 形状 1761"/>
            <p:cNvSpPr/>
            <p:nvPr/>
          </p:nvSpPr>
          <p:spPr>
            <a:xfrm>
              <a:off x="5925825" y="4155722"/>
              <a:ext cx="15139" cy="15139"/>
            </a:xfrm>
            <a:custGeom>
              <a:avLst/>
              <a:gdLst>
                <a:gd name="connsiteX0" fmla="*/ 11392 w 15139"/>
                <a:gd name="connsiteY0" fmla="*/ 8935 h 15139"/>
                <a:gd name="connsiteX1" fmla="*/ 7608 w 15139"/>
                <a:gd name="connsiteY1" fmla="*/ 10978 h 15139"/>
                <a:gd name="connsiteX2" fmla="*/ 6624 w 15139"/>
                <a:gd name="connsiteY2" fmla="*/ 6361 h 15139"/>
                <a:gd name="connsiteX3" fmla="*/ 11392 w 15139"/>
                <a:gd name="connsiteY3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92" y="8935"/>
                  </a:moveTo>
                  <a:cubicBezTo>
                    <a:pt x="10105" y="9616"/>
                    <a:pt x="8894" y="10297"/>
                    <a:pt x="7608" y="10978"/>
                  </a:cubicBezTo>
                  <a:cubicBezTo>
                    <a:pt x="5866" y="9692"/>
                    <a:pt x="4807" y="7723"/>
                    <a:pt x="6624" y="6361"/>
                  </a:cubicBezTo>
                  <a:cubicBezTo>
                    <a:pt x="9273" y="4393"/>
                    <a:pt x="10333" y="7118"/>
                    <a:pt x="11392" y="893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3" name="任意多边形: 形状 1762"/>
            <p:cNvSpPr/>
            <p:nvPr/>
          </p:nvSpPr>
          <p:spPr>
            <a:xfrm>
              <a:off x="5934927" y="4159022"/>
              <a:ext cx="15139" cy="15139"/>
            </a:xfrm>
            <a:custGeom>
              <a:avLst/>
              <a:gdLst>
                <a:gd name="connsiteX0" fmla="*/ 11827 w 15139"/>
                <a:gd name="connsiteY0" fmla="*/ 5711 h 15139"/>
                <a:gd name="connsiteX1" fmla="*/ 6150 w 15139"/>
                <a:gd name="connsiteY1" fmla="*/ 9496 h 15139"/>
                <a:gd name="connsiteX2" fmla="*/ 6150 w 15139"/>
                <a:gd name="connsiteY2" fmla="*/ 9496 h 15139"/>
                <a:gd name="connsiteX3" fmla="*/ 5696 w 15139"/>
                <a:gd name="connsiteY3" fmla="*/ 8209 h 15139"/>
                <a:gd name="connsiteX4" fmla="*/ 6075 w 15139"/>
                <a:gd name="connsiteY4" fmla="*/ 7528 h 15139"/>
                <a:gd name="connsiteX5" fmla="*/ 11827 w 15139"/>
                <a:gd name="connsiteY5" fmla="*/ 57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827" y="5711"/>
                  </a:moveTo>
                  <a:cubicBezTo>
                    <a:pt x="11827" y="9798"/>
                    <a:pt x="8875" y="9496"/>
                    <a:pt x="6150" y="9496"/>
                  </a:cubicBezTo>
                  <a:lnTo>
                    <a:pt x="6150" y="9496"/>
                  </a:lnTo>
                  <a:cubicBezTo>
                    <a:pt x="5771" y="9042"/>
                    <a:pt x="5620" y="8663"/>
                    <a:pt x="5696" y="8209"/>
                  </a:cubicBezTo>
                  <a:cubicBezTo>
                    <a:pt x="5847" y="7755"/>
                    <a:pt x="5923" y="7528"/>
                    <a:pt x="6075" y="7528"/>
                  </a:cubicBezTo>
                  <a:cubicBezTo>
                    <a:pt x="7437" y="5105"/>
                    <a:pt x="9784" y="5786"/>
                    <a:pt x="11827" y="571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4" name="任意多边形: 形状 1763"/>
            <p:cNvSpPr/>
            <p:nvPr/>
          </p:nvSpPr>
          <p:spPr>
            <a:xfrm>
              <a:off x="5934322" y="4160948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964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5" name="任意多边形: 形状 1764"/>
            <p:cNvSpPr/>
            <p:nvPr/>
          </p:nvSpPr>
          <p:spPr>
            <a:xfrm>
              <a:off x="6164001" y="2733908"/>
              <a:ext cx="30278" cy="37848"/>
            </a:xfrm>
            <a:custGeom>
              <a:avLst/>
              <a:gdLst>
                <a:gd name="connsiteX0" fmla="*/ 24298 w 30278"/>
                <a:gd name="connsiteY0" fmla="*/ 8811 h 37847"/>
                <a:gd name="connsiteX1" fmla="*/ 26266 w 30278"/>
                <a:gd name="connsiteY1" fmla="*/ 12596 h 37847"/>
                <a:gd name="connsiteX2" fmla="*/ 31110 w 30278"/>
                <a:gd name="connsiteY2" fmla="*/ 29401 h 37847"/>
                <a:gd name="connsiteX3" fmla="*/ 29975 w 30278"/>
                <a:gd name="connsiteY3" fmla="*/ 33488 h 37847"/>
                <a:gd name="connsiteX4" fmla="*/ 28082 w 30278"/>
                <a:gd name="connsiteY4" fmla="*/ 35381 h 37847"/>
                <a:gd name="connsiteX5" fmla="*/ 22557 w 30278"/>
                <a:gd name="connsiteY5" fmla="*/ 38484 h 37847"/>
                <a:gd name="connsiteX6" fmla="*/ 19226 w 30278"/>
                <a:gd name="connsiteY6" fmla="*/ 35153 h 37847"/>
                <a:gd name="connsiteX7" fmla="*/ 10597 w 30278"/>
                <a:gd name="connsiteY7" fmla="*/ 30158 h 37847"/>
                <a:gd name="connsiteX8" fmla="*/ 5828 w 30278"/>
                <a:gd name="connsiteY8" fmla="*/ 21831 h 37847"/>
                <a:gd name="connsiteX9" fmla="*/ 8402 w 30278"/>
                <a:gd name="connsiteY9" fmla="*/ 10855 h 37847"/>
                <a:gd name="connsiteX10" fmla="*/ 17485 w 30278"/>
                <a:gd name="connsiteY10" fmla="*/ 8887 h 37847"/>
                <a:gd name="connsiteX11" fmla="*/ 24298 w 30278"/>
                <a:gd name="connsiteY11" fmla="*/ 88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298" y="8811"/>
                  </a:moveTo>
                  <a:cubicBezTo>
                    <a:pt x="25963" y="9568"/>
                    <a:pt x="26190" y="11007"/>
                    <a:pt x="26266" y="12596"/>
                  </a:cubicBezTo>
                  <a:cubicBezTo>
                    <a:pt x="27250" y="18349"/>
                    <a:pt x="23087" y="25540"/>
                    <a:pt x="31110" y="29401"/>
                  </a:cubicBezTo>
                  <a:cubicBezTo>
                    <a:pt x="32246" y="29930"/>
                    <a:pt x="30353" y="32050"/>
                    <a:pt x="29975" y="33488"/>
                  </a:cubicBezTo>
                  <a:cubicBezTo>
                    <a:pt x="29369" y="34094"/>
                    <a:pt x="28688" y="34775"/>
                    <a:pt x="28082" y="35381"/>
                  </a:cubicBezTo>
                  <a:cubicBezTo>
                    <a:pt x="26871" y="37500"/>
                    <a:pt x="24979" y="38484"/>
                    <a:pt x="22557" y="38484"/>
                  </a:cubicBezTo>
                  <a:cubicBezTo>
                    <a:pt x="20664" y="38181"/>
                    <a:pt x="19680" y="36894"/>
                    <a:pt x="19226" y="35153"/>
                  </a:cubicBezTo>
                  <a:cubicBezTo>
                    <a:pt x="16728" y="32807"/>
                    <a:pt x="13473" y="30990"/>
                    <a:pt x="10597" y="30158"/>
                  </a:cubicBezTo>
                  <a:cubicBezTo>
                    <a:pt x="5676" y="28644"/>
                    <a:pt x="5374" y="25767"/>
                    <a:pt x="5828" y="21831"/>
                  </a:cubicBezTo>
                  <a:cubicBezTo>
                    <a:pt x="6812" y="18198"/>
                    <a:pt x="6888" y="14337"/>
                    <a:pt x="8402" y="10855"/>
                  </a:cubicBezTo>
                  <a:cubicBezTo>
                    <a:pt x="10521" y="5935"/>
                    <a:pt x="13625" y="3134"/>
                    <a:pt x="17485" y="8887"/>
                  </a:cubicBezTo>
                  <a:cubicBezTo>
                    <a:pt x="20286" y="13202"/>
                    <a:pt x="22027" y="6389"/>
                    <a:pt x="24298" y="8811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6" name="任意多边形: 形状 1765"/>
            <p:cNvSpPr/>
            <p:nvPr/>
          </p:nvSpPr>
          <p:spPr>
            <a:xfrm>
              <a:off x="6204173" y="2763687"/>
              <a:ext cx="7570" cy="7570"/>
            </a:xfrm>
            <a:custGeom>
              <a:avLst/>
              <a:gdLst>
                <a:gd name="connsiteX0" fmla="*/ 8803 w 7569"/>
                <a:gd name="connsiteY0" fmla="*/ 5677 h 7569"/>
                <a:gd name="connsiteX1" fmla="*/ 6380 w 7569"/>
                <a:gd name="connsiteY1" fmla="*/ 8251 h 7569"/>
                <a:gd name="connsiteX2" fmla="*/ 5699 w 7569"/>
                <a:gd name="connsiteY2" fmla="*/ 7115 h 7569"/>
                <a:gd name="connsiteX3" fmla="*/ 8803 w 7569"/>
                <a:gd name="connsiteY3" fmla="*/ 5677 h 7569"/>
                <a:gd name="connsiteX4" fmla="*/ 880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03" y="5677"/>
                  </a:moveTo>
                  <a:cubicBezTo>
                    <a:pt x="8348" y="6888"/>
                    <a:pt x="7743" y="7948"/>
                    <a:pt x="6380" y="8251"/>
                  </a:cubicBezTo>
                  <a:cubicBezTo>
                    <a:pt x="6229" y="8251"/>
                    <a:pt x="5548" y="7342"/>
                    <a:pt x="5699" y="7115"/>
                  </a:cubicBezTo>
                  <a:cubicBezTo>
                    <a:pt x="6229" y="5677"/>
                    <a:pt x="7591" y="5753"/>
                    <a:pt x="8803" y="5677"/>
                  </a:cubicBezTo>
                  <a:lnTo>
                    <a:pt x="8803" y="5677"/>
                  </a:ln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7" name="任意多边形: 形状 1766"/>
            <p:cNvSpPr/>
            <p:nvPr/>
          </p:nvSpPr>
          <p:spPr>
            <a:xfrm>
              <a:off x="6195868" y="276936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8" name="任意多边形: 形状 1767"/>
            <p:cNvSpPr/>
            <p:nvPr/>
          </p:nvSpPr>
          <p:spPr>
            <a:xfrm>
              <a:off x="6199653" y="27674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9" name="任意多边形: 形状 1768"/>
            <p:cNvSpPr/>
            <p:nvPr/>
          </p:nvSpPr>
          <p:spPr>
            <a:xfrm>
              <a:off x="6212975" y="276550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8" y="6358"/>
                    <a:pt x="7494" y="5677"/>
                  </a:cubicBezTo>
                  <a:cubicBezTo>
                    <a:pt x="7342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0" name="任意多边形: 形状 1769"/>
            <p:cNvSpPr/>
            <p:nvPr/>
          </p:nvSpPr>
          <p:spPr>
            <a:xfrm>
              <a:off x="6228190" y="2820293"/>
              <a:ext cx="22709" cy="15139"/>
            </a:xfrm>
            <a:custGeom>
              <a:avLst/>
              <a:gdLst>
                <a:gd name="connsiteX0" fmla="*/ 17107 w 22708"/>
                <a:gd name="connsiteY0" fmla="*/ 9930 h 15139"/>
                <a:gd name="connsiteX1" fmla="*/ 11279 w 22708"/>
                <a:gd name="connsiteY1" fmla="*/ 13790 h 15139"/>
                <a:gd name="connsiteX2" fmla="*/ 10294 w 22708"/>
                <a:gd name="connsiteY2" fmla="*/ 13563 h 15139"/>
                <a:gd name="connsiteX3" fmla="*/ 8554 w 22708"/>
                <a:gd name="connsiteY3" fmla="*/ 12503 h 15139"/>
                <a:gd name="connsiteX4" fmla="*/ 7040 w 22708"/>
                <a:gd name="connsiteY4" fmla="*/ 11293 h 15139"/>
                <a:gd name="connsiteX5" fmla="*/ 5677 w 22708"/>
                <a:gd name="connsiteY5" fmla="*/ 9854 h 15139"/>
                <a:gd name="connsiteX6" fmla="*/ 12793 w 22708"/>
                <a:gd name="connsiteY6" fmla="*/ 6826 h 15139"/>
                <a:gd name="connsiteX7" fmla="*/ 17107 w 22708"/>
                <a:gd name="connsiteY7" fmla="*/ 99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107" y="9930"/>
                  </a:moveTo>
                  <a:cubicBezTo>
                    <a:pt x="16047" y="12579"/>
                    <a:pt x="14079" y="13790"/>
                    <a:pt x="11279" y="13790"/>
                  </a:cubicBezTo>
                  <a:cubicBezTo>
                    <a:pt x="10975" y="13715"/>
                    <a:pt x="10597" y="13639"/>
                    <a:pt x="10294" y="13563"/>
                  </a:cubicBezTo>
                  <a:cubicBezTo>
                    <a:pt x="9689" y="13260"/>
                    <a:pt x="9159" y="12958"/>
                    <a:pt x="8554" y="12503"/>
                  </a:cubicBezTo>
                  <a:cubicBezTo>
                    <a:pt x="8024" y="12125"/>
                    <a:pt x="7494" y="11747"/>
                    <a:pt x="7040" y="11293"/>
                  </a:cubicBezTo>
                  <a:cubicBezTo>
                    <a:pt x="6585" y="10838"/>
                    <a:pt x="6131" y="10384"/>
                    <a:pt x="5677" y="9854"/>
                  </a:cubicBezTo>
                  <a:cubicBezTo>
                    <a:pt x="7115" y="6751"/>
                    <a:pt x="10597" y="8567"/>
                    <a:pt x="12793" y="6826"/>
                  </a:cubicBezTo>
                  <a:cubicBezTo>
                    <a:pt x="16653" y="3799"/>
                    <a:pt x="16728" y="7432"/>
                    <a:pt x="17107" y="993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1" name="任意多边形: 形状 1770"/>
            <p:cNvSpPr/>
            <p:nvPr/>
          </p:nvSpPr>
          <p:spPr>
            <a:xfrm>
              <a:off x="6226222" y="2828262"/>
              <a:ext cx="15139" cy="15139"/>
            </a:xfrm>
            <a:custGeom>
              <a:avLst/>
              <a:gdLst>
                <a:gd name="connsiteX0" fmla="*/ 13322 w 15139"/>
                <a:gd name="connsiteY0" fmla="*/ 5822 h 15139"/>
                <a:gd name="connsiteX1" fmla="*/ 5677 w 15139"/>
                <a:gd name="connsiteY1" fmla="*/ 13315 h 15139"/>
                <a:gd name="connsiteX2" fmla="*/ 7645 w 15139"/>
                <a:gd name="connsiteY2" fmla="*/ 11347 h 15139"/>
                <a:gd name="connsiteX3" fmla="*/ 13322 w 15139"/>
                <a:gd name="connsiteY3" fmla="*/ 5822 h 15139"/>
                <a:gd name="connsiteX4" fmla="*/ 13322 w 15139"/>
                <a:gd name="connsiteY4" fmla="*/ 58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322" y="5822"/>
                  </a:moveTo>
                  <a:cubicBezTo>
                    <a:pt x="13247" y="16116"/>
                    <a:pt x="13171" y="16116"/>
                    <a:pt x="5677" y="13315"/>
                  </a:cubicBezTo>
                  <a:cubicBezTo>
                    <a:pt x="6358" y="12634"/>
                    <a:pt x="6964" y="12029"/>
                    <a:pt x="7645" y="11347"/>
                  </a:cubicBezTo>
                  <a:cubicBezTo>
                    <a:pt x="9840" y="9833"/>
                    <a:pt x="8554" y="4762"/>
                    <a:pt x="13322" y="5822"/>
                  </a:cubicBezTo>
                  <a:lnTo>
                    <a:pt x="13322" y="5822"/>
                  </a:ln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2" name="任意多边形: 形状 1771"/>
            <p:cNvSpPr/>
            <p:nvPr/>
          </p:nvSpPr>
          <p:spPr>
            <a:xfrm>
              <a:off x="6227480" y="2824546"/>
              <a:ext cx="15139" cy="15139"/>
            </a:xfrm>
            <a:custGeom>
              <a:avLst/>
              <a:gdLst>
                <a:gd name="connsiteX0" fmla="*/ 12064 w 15139"/>
                <a:gd name="connsiteY0" fmla="*/ 9538 h 15139"/>
                <a:gd name="connsiteX1" fmla="*/ 6387 w 15139"/>
                <a:gd name="connsiteY1" fmla="*/ 15064 h 15139"/>
                <a:gd name="connsiteX2" fmla="*/ 6387 w 15139"/>
                <a:gd name="connsiteY2" fmla="*/ 5677 h 15139"/>
                <a:gd name="connsiteX3" fmla="*/ 8279 w 15139"/>
                <a:gd name="connsiteY3" fmla="*/ 5677 h 15139"/>
                <a:gd name="connsiteX4" fmla="*/ 10172 w 15139"/>
                <a:gd name="connsiteY4" fmla="*/ 7570 h 15139"/>
                <a:gd name="connsiteX5" fmla="*/ 12064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064" y="9538"/>
                  </a:moveTo>
                  <a:cubicBezTo>
                    <a:pt x="9642" y="10825"/>
                    <a:pt x="9566" y="14534"/>
                    <a:pt x="6387" y="15064"/>
                  </a:cubicBezTo>
                  <a:cubicBezTo>
                    <a:pt x="5403" y="11884"/>
                    <a:pt x="5479" y="8781"/>
                    <a:pt x="6387" y="5677"/>
                  </a:cubicBezTo>
                  <a:cubicBezTo>
                    <a:pt x="6992" y="5677"/>
                    <a:pt x="7674" y="5677"/>
                    <a:pt x="8279" y="5677"/>
                  </a:cubicBezTo>
                  <a:cubicBezTo>
                    <a:pt x="8809" y="6434"/>
                    <a:pt x="9642" y="6888"/>
                    <a:pt x="10172" y="7570"/>
                  </a:cubicBezTo>
                  <a:cubicBezTo>
                    <a:pt x="10853" y="8175"/>
                    <a:pt x="11459" y="8856"/>
                    <a:pt x="12064" y="953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3" name="任意多边形: 形状 1772"/>
            <p:cNvSpPr/>
            <p:nvPr/>
          </p:nvSpPr>
          <p:spPr>
            <a:xfrm>
              <a:off x="6235977" y="2831510"/>
              <a:ext cx="7570" cy="7570"/>
            </a:xfrm>
            <a:custGeom>
              <a:avLst/>
              <a:gdLst>
                <a:gd name="connsiteX0" fmla="*/ 7276 w 7569"/>
                <a:gd name="connsiteY0" fmla="*/ 7191 h 7569"/>
                <a:gd name="connsiteX1" fmla="*/ 6671 w 7569"/>
                <a:gd name="connsiteY1" fmla="*/ 8629 h 7569"/>
                <a:gd name="connsiteX2" fmla="*/ 5762 w 7569"/>
                <a:gd name="connsiteY2" fmla="*/ 6888 h 7569"/>
                <a:gd name="connsiteX3" fmla="*/ 6671 w 7569"/>
                <a:gd name="connsiteY3" fmla="*/ 5677 h 7569"/>
                <a:gd name="connsiteX4" fmla="*/ 7276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76" y="7191"/>
                  </a:moveTo>
                  <a:cubicBezTo>
                    <a:pt x="7049" y="7721"/>
                    <a:pt x="6822" y="8629"/>
                    <a:pt x="6671" y="8629"/>
                  </a:cubicBezTo>
                  <a:cubicBezTo>
                    <a:pt x="5536" y="8629"/>
                    <a:pt x="5611" y="7645"/>
                    <a:pt x="5762" y="6888"/>
                  </a:cubicBezTo>
                  <a:cubicBezTo>
                    <a:pt x="5838" y="6434"/>
                    <a:pt x="6368" y="6056"/>
                    <a:pt x="6671" y="5677"/>
                  </a:cubicBezTo>
                  <a:cubicBezTo>
                    <a:pt x="6822" y="6131"/>
                    <a:pt x="7049" y="6661"/>
                    <a:pt x="7276" y="7191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4" name="任意多边形: 形状 1773"/>
            <p:cNvSpPr/>
            <p:nvPr/>
          </p:nvSpPr>
          <p:spPr>
            <a:xfrm>
              <a:off x="6034712" y="2752181"/>
              <a:ext cx="15139" cy="15139"/>
            </a:xfrm>
            <a:custGeom>
              <a:avLst/>
              <a:gdLst>
                <a:gd name="connsiteX0" fmla="*/ 14761 w 15139"/>
                <a:gd name="connsiteY0" fmla="*/ 9538 h 15139"/>
                <a:gd name="connsiteX1" fmla="*/ 9235 w 15139"/>
                <a:gd name="connsiteY1" fmla="*/ 14534 h 15139"/>
                <a:gd name="connsiteX2" fmla="*/ 7116 w 15139"/>
                <a:gd name="connsiteY2" fmla="*/ 5677 h 15139"/>
                <a:gd name="connsiteX3" fmla="*/ 14761 w 15139"/>
                <a:gd name="connsiteY3" fmla="*/ 7645 h 15139"/>
                <a:gd name="connsiteX4" fmla="*/ 14761 w 15139"/>
                <a:gd name="connsiteY4" fmla="*/ 7645 h 15139"/>
                <a:gd name="connsiteX5" fmla="*/ 14761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761" y="9538"/>
                  </a:moveTo>
                  <a:cubicBezTo>
                    <a:pt x="14458" y="13020"/>
                    <a:pt x="12642" y="16350"/>
                    <a:pt x="9235" y="14534"/>
                  </a:cubicBezTo>
                  <a:cubicBezTo>
                    <a:pt x="6813" y="13322"/>
                    <a:pt x="3861" y="9538"/>
                    <a:pt x="7116" y="5677"/>
                  </a:cubicBezTo>
                  <a:cubicBezTo>
                    <a:pt x="9084" y="8478"/>
                    <a:pt x="11809" y="8402"/>
                    <a:pt x="14761" y="7645"/>
                  </a:cubicBezTo>
                  <a:lnTo>
                    <a:pt x="14761" y="7645"/>
                  </a:lnTo>
                  <a:cubicBezTo>
                    <a:pt x="14761" y="8327"/>
                    <a:pt x="14761" y="8932"/>
                    <a:pt x="14761" y="953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5" name="任意多边形: 形状 1774"/>
            <p:cNvSpPr/>
            <p:nvPr/>
          </p:nvSpPr>
          <p:spPr>
            <a:xfrm>
              <a:off x="6048662" y="2740978"/>
              <a:ext cx="15139" cy="15139"/>
            </a:xfrm>
            <a:custGeom>
              <a:avLst/>
              <a:gdLst>
                <a:gd name="connsiteX0" fmla="*/ 8381 w 15139"/>
                <a:gd name="connsiteY0" fmla="*/ 5677 h 15139"/>
                <a:gd name="connsiteX1" fmla="*/ 12015 w 15139"/>
                <a:gd name="connsiteY1" fmla="*/ 7645 h 15139"/>
                <a:gd name="connsiteX2" fmla="*/ 10501 w 15139"/>
                <a:gd name="connsiteY2" fmla="*/ 16350 h 15139"/>
                <a:gd name="connsiteX3" fmla="*/ 7246 w 15139"/>
                <a:gd name="connsiteY3" fmla="*/ 15593 h 15139"/>
                <a:gd name="connsiteX4" fmla="*/ 8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81" y="5677"/>
                  </a:moveTo>
                  <a:cubicBezTo>
                    <a:pt x="9138" y="7191"/>
                    <a:pt x="10576" y="7418"/>
                    <a:pt x="12015" y="7645"/>
                  </a:cubicBezTo>
                  <a:cubicBezTo>
                    <a:pt x="11939" y="10597"/>
                    <a:pt x="13453" y="14003"/>
                    <a:pt x="10501" y="16350"/>
                  </a:cubicBezTo>
                  <a:cubicBezTo>
                    <a:pt x="9441" y="17183"/>
                    <a:pt x="7700" y="16804"/>
                    <a:pt x="7246" y="15593"/>
                  </a:cubicBezTo>
                  <a:cubicBezTo>
                    <a:pt x="5883" y="12187"/>
                    <a:pt x="4067" y="8478"/>
                    <a:pt x="8381" y="567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6" name="任意多边形: 形状 1775"/>
            <p:cNvSpPr/>
            <p:nvPr/>
          </p:nvSpPr>
          <p:spPr>
            <a:xfrm>
              <a:off x="6036226" y="2742795"/>
              <a:ext cx="15139" cy="15139"/>
            </a:xfrm>
            <a:custGeom>
              <a:avLst/>
              <a:gdLst>
                <a:gd name="connsiteX0" fmla="*/ 5677 w 15139"/>
                <a:gd name="connsiteY0" fmla="*/ 13322 h 15139"/>
                <a:gd name="connsiteX1" fmla="*/ 5677 w 15139"/>
                <a:gd name="connsiteY1" fmla="*/ 11354 h 15139"/>
                <a:gd name="connsiteX2" fmla="*/ 11430 w 15139"/>
                <a:gd name="connsiteY2" fmla="*/ 5677 h 15139"/>
                <a:gd name="connsiteX3" fmla="*/ 11430 w 15139"/>
                <a:gd name="connsiteY3" fmla="*/ 5677 h 15139"/>
                <a:gd name="connsiteX4" fmla="*/ 567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322"/>
                  </a:moveTo>
                  <a:cubicBezTo>
                    <a:pt x="5677" y="12641"/>
                    <a:pt x="5677" y="12036"/>
                    <a:pt x="5677" y="11354"/>
                  </a:cubicBezTo>
                  <a:cubicBezTo>
                    <a:pt x="7040" y="8932"/>
                    <a:pt x="8781" y="6813"/>
                    <a:pt x="11430" y="5677"/>
                  </a:cubicBezTo>
                  <a:lnTo>
                    <a:pt x="11430" y="5677"/>
                  </a:lnTo>
                  <a:cubicBezTo>
                    <a:pt x="11657" y="9840"/>
                    <a:pt x="10673" y="13020"/>
                    <a:pt x="5677" y="133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7" name="任意多边形: 形状 1776"/>
            <p:cNvSpPr/>
            <p:nvPr/>
          </p:nvSpPr>
          <p:spPr>
            <a:xfrm>
              <a:off x="6043796" y="2749043"/>
              <a:ext cx="7570" cy="15139"/>
            </a:xfrm>
            <a:custGeom>
              <a:avLst/>
              <a:gdLst>
                <a:gd name="connsiteX0" fmla="*/ 5677 w 7569"/>
                <a:gd name="connsiteY0" fmla="*/ 10783 h 15139"/>
                <a:gd name="connsiteX1" fmla="*/ 7040 w 7569"/>
                <a:gd name="connsiteY1" fmla="*/ 5863 h 15139"/>
                <a:gd name="connsiteX2" fmla="*/ 9084 w 7569"/>
                <a:gd name="connsiteY2" fmla="*/ 6923 h 15139"/>
                <a:gd name="connsiteX3" fmla="*/ 5677 w 7569"/>
                <a:gd name="connsiteY3" fmla="*/ 10783 h 15139"/>
                <a:gd name="connsiteX4" fmla="*/ 5677 w 7569"/>
                <a:gd name="connsiteY4" fmla="*/ 107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0783"/>
                  </a:moveTo>
                  <a:cubicBezTo>
                    <a:pt x="5829" y="9042"/>
                    <a:pt x="5223" y="6998"/>
                    <a:pt x="7040" y="5863"/>
                  </a:cubicBezTo>
                  <a:cubicBezTo>
                    <a:pt x="7873" y="5333"/>
                    <a:pt x="8857" y="6014"/>
                    <a:pt x="9084" y="6923"/>
                  </a:cubicBezTo>
                  <a:cubicBezTo>
                    <a:pt x="9841" y="9799"/>
                    <a:pt x="8175" y="10632"/>
                    <a:pt x="5677" y="10783"/>
                  </a:cubicBezTo>
                  <a:lnTo>
                    <a:pt x="5677" y="10783"/>
                  </a:ln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8" name="任意多边形: 形状 1777"/>
            <p:cNvSpPr/>
            <p:nvPr/>
          </p:nvSpPr>
          <p:spPr>
            <a:xfrm>
              <a:off x="6041073" y="2737421"/>
              <a:ext cx="7570" cy="15139"/>
            </a:xfrm>
            <a:custGeom>
              <a:avLst/>
              <a:gdLst>
                <a:gd name="connsiteX0" fmla="*/ 6508 w 7569"/>
                <a:gd name="connsiteY0" fmla="*/ 11051 h 15139"/>
                <a:gd name="connsiteX1" fmla="*/ 6129 w 7569"/>
                <a:gd name="connsiteY1" fmla="*/ 6055 h 15139"/>
                <a:gd name="connsiteX2" fmla="*/ 8930 w 7569"/>
                <a:gd name="connsiteY2" fmla="*/ 7191 h 15139"/>
                <a:gd name="connsiteX3" fmla="*/ 6508 w 7569"/>
                <a:gd name="connsiteY3" fmla="*/ 11051 h 15139"/>
                <a:gd name="connsiteX4" fmla="*/ 6508 w 7569"/>
                <a:gd name="connsiteY4" fmla="*/ 110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08" y="11051"/>
                  </a:moveTo>
                  <a:cubicBezTo>
                    <a:pt x="6962" y="9310"/>
                    <a:pt x="4767" y="7569"/>
                    <a:pt x="6129" y="6055"/>
                  </a:cubicBezTo>
                  <a:cubicBezTo>
                    <a:pt x="7038" y="5071"/>
                    <a:pt x="8476" y="6207"/>
                    <a:pt x="8930" y="7191"/>
                  </a:cubicBezTo>
                  <a:cubicBezTo>
                    <a:pt x="10066" y="9613"/>
                    <a:pt x="8022" y="10143"/>
                    <a:pt x="6508" y="11051"/>
                  </a:cubicBezTo>
                  <a:lnTo>
                    <a:pt x="6508" y="1105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9" name="任意多边形: 形状 1778"/>
            <p:cNvSpPr/>
            <p:nvPr/>
          </p:nvSpPr>
          <p:spPr>
            <a:xfrm>
              <a:off x="6119882" y="2716469"/>
              <a:ext cx="52987" cy="68126"/>
            </a:xfrm>
            <a:custGeom>
              <a:avLst/>
              <a:gdLst>
                <a:gd name="connsiteX0" fmla="*/ 36019 w 52986"/>
                <a:gd name="connsiteY0" fmla="*/ 10960 h 68125"/>
                <a:gd name="connsiteX1" fmla="*/ 39880 w 52986"/>
                <a:gd name="connsiteY1" fmla="*/ 9143 h 68125"/>
                <a:gd name="connsiteX2" fmla="*/ 48812 w 52986"/>
                <a:gd name="connsiteY2" fmla="*/ 6191 h 68125"/>
                <a:gd name="connsiteX3" fmla="*/ 49115 w 52986"/>
                <a:gd name="connsiteY3" fmla="*/ 21481 h 68125"/>
                <a:gd name="connsiteX4" fmla="*/ 47752 w 52986"/>
                <a:gd name="connsiteY4" fmla="*/ 33744 h 68125"/>
                <a:gd name="connsiteX5" fmla="*/ 40409 w 52986"/>
                <a:gd name="connsiteY5" fmla="*/ 36091 h 68125"/>
                <a:gd name="connsiteX6" fmla="*/ 39425 w 52986"/>
                <a:gd name="connsiteY6" fmla="*/ 35031 h 68125"/>
                <a:gd name="connsiteX7" fmla="*/ 40713 w 52986"/>
                <a:gd name="connsiteY7" fmla="*/ 36772 h 68125"/>
                <a:gd name="connsiteX8" fmla="*/ 35111 w 52986"/>
                <a:gd name="connsiteY8" fmla="*/ 45855 h 68125"/>
                <a:gd name="connsiteX9" fmla="*/ 32386 w 52986"/>
                <a:gd name="connsiteY9" fmla="*/ 56226 h 68125"/>
                <a:gd name="connsiteX10" fmla="*/ 33748 w 52986"/>
                <a:gd name="connsiteY10" fmla="*/ 58421 h 68125"/>
                <a:gd name="connsiteX11" fmla="*/ 34051 w 52986"/>
                <a:gd name="connsiteY11" fmla="*/ 62433 h 68125"/>
                <a:gd name="connsiteX12" fmla="*/ 32159 w 52986"/>
                <a:gd name="connsiteY12" fmla="*/ 64325 h 68125"/>
                <a:gd name="connsiteX13" fmla="*/ 16944 w 52986"/>
                <a:gd name="connsiteY13" fmla="*/ 68110 h 68125"/>
                <a:gd name="connsiteX14" fmla="*/ 13613 w 52986"/>
                <a:gd name="connsiteY14" fmla="*/ 69548 h 68125"/>
                <a:gd name="connsiteX15" fmla="*/ 5968 w 52986"/>
                <a:gd name="connsiteY15" fmla="*/ 68110 h 68125"/>
                <a:gd name="connsiteX16" fmla="*/ 10359 w 52986"/>
                <a:gd name="connsiteY16" fmla="*/ 61827 h 68125"/>
                <a:gd name="connsiteX17" fmla="*/ 15052 w 52986"/>
                <a:gd name="connsiteY17" fmla="*/ 52971 h 68125"/>
                <a:gd name="connsiteX18" fmla="*/ 21940 w 52986"/>
                <a:gd name="connsiteY18" fmla="*/ 43660 h 68125"/>
                <a:gd name="connsiteX19" fmla="*/ 20426 w 52986"/>
                <a:gd name="connsiteY19" fmla="*/ 39649 h 68125"/>
                <a:gd name="connsiteX20" fmla="*/ 15733 w 52986"/>
                <a:gd name="connsiteY20" fmla="*/ 42071 h 68125"/>
                <a:gd name="connsiteX21" fmla="*/ 14143 w 52986"/>
                <a:gd name="connsiteY21" fmla="*/ 33896 h 68125"/>
                <a:gd name="connsiteX22" fmla="*/ 23530 w 52986"/>
                <a:gd name="connsiteY22" fmla="*/ 25796 h 68125"/>
                <a:gd name="connsiteX23" fmla="*/ 31932 w 52986"/>
                <a:gd name="connsiteY23" fmla="*/ 26023 h 68125"/>
                <a:gd name="connsiteX24" fmla="*/ 32689 w 52986"/>
                <a:gd name="connsiteY24" fmla="*/ 22314 h 68125"/>
                <a:gd name="connsiteX25" fmla="*/ 33446 w 52986"/>
                <a:gd name="connsiteY25" fmla="*/ 20573 h 68125"/>
                <a:gd name="connsiteX26" fmla="*/ 39123 w 52986"/>
                <a:gd name="connsiteY26" fmla="*/ 20422 h 68125"/>
                <a:gd name="connsiteX27" fmla="*/ 41394 w 52986"/>
                <a:gd name="connsiteY27" fmla="*/ 24055 h 68125"/>
                <a:gd name="connsiteX28" fmla="*/ 43362 w 52986"/>
                <a:gd name="connsiteY28" fmla="*/ 21330 h 68125"/>
                <a:gd name="connsiteX29" fmla="*/ 39577 w 52986"/>
                <a:gd name="connsiteY29" fmla="*/ 15275 h 68125"/>
                <a:gd name="connsiteX30" fmla="*/ 36019 w 52986"/>
                <a:gd name="connsiteY30" fmla="*/ 15804 h 68125"/>
                <a:gd name="connsiteX31" fmla="*/ 31175 w 52986"/>
                <a:gd name="connsiteY31" fmla="*/ 15199 h 68125"/>
                <a:gd name="connsiteX32" fmla="*/ 36019 w 52986"/>
                <a:gd name="connsiteY32" fmla="*/ 10960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986" h="68125">
                  <a:moveTo>
                    <a:pt x="36019" y="10960"/>
                  </a:moveTo>
                  <a:cubicBezTo>
                    <a:pt x="37609" y="11036"/>
                    <a:pt x="39047" y="10808"/>
                    <a:pt x="39880" y="9143"/>
                  </a:cubicBezTo>
                  <a:cubicBezTo>
                    <a:pt x="42151" y="5888"/>
                    <a:pt x="45103" y="4980"/>
                    <a:pt x="48812" y="6191"/>
                  </a:cubicBezTo>
                  <a:cubicBezTo>
                    <a:pt x="53808" y="11187"/>
                    <a:pt x="48357" y="16410"/>
                    <a:pt x="49115" y="21481"/>
                  </a:cubicBezTo>
                  <a:cubicBezTo>
                    <a:pt x="51083" y="25796"/>
                    <a:pt x="53202" y="30187"/>
                    <a:pt x="47752" y="33744"/>
                  </a:cubicBezTo>
                  <a:cubicBezTo>
                    <a:pt x="44270" y="31322"/>
                    <a:pt x="43059" y="36015"/>
                    <a:pt x="40409" y="36091"/>
                  </a:cubicBezTo>
                  <a:cubicBezTo>
                    <a:pt x="39880" y="35939"/>
                    <a:pt x="39501" y="35637"/>
                    <a:pt x="39425" y="35031"/>
                  </a:cubicBezTo>
                  <a:cubicBezTo>
                    <a:pt x="39199" y="36091"/>
                    <a:pt x="40561" y="35939"/>
                    <a:pt x="40713" y="36772"/>
                  </a:cubicBezTo>
                  <a:cubicBezTo>
                    <a:pt x="42302" y="41995"/>
                    <a:pt x="38820" y="44190"/>
                    <a:pt x="35111" y="45855"/>
                  </a:cubicBezTo>
                  <a:cubicBezTo>
                    <a:pt x="29812" y="48353"/>
                    <a:pt x="29661" y="51835"/>
                    <a:pt x="32386" y="56226"/>
                  </a:cubicBezTo>
                  <a:cubicBezTo>
                    <a:pt x="33521" y="56528"/>
                    <a:pt x="30493" y="59405"/>
                    <a:pt x="33748" y="58421"/>
                  </a:cubicBezTo>
                  <a:cubicBezTo>
                    <a:pt x="35262" y="59632"/>
                    <a:pt x="35338" y="60994"/>
                    <a:pt x="34051" y="62433"/>
                  </a:cubicBezTo>
                  <a:cubicBezTo>
                    <a:pt x="33446" y="63038"/>
                    <a:pt x="32764" y="63720"/>
                    <a:pt x="32159" y="64325"/>
                  </a:cubicBezTo>
                  <a:cubicBezTo>
                    <a:pt x="26179" y="61978"/>
                    <a:pt x="22394" y="68413"/>
                    <a:pt x="16944" y="68110"/>
                  </a:cubicBezTo>
                  <a:cubicBezTo>
                    <a:pt x="15808" y="68640"/>
                    <a:pt x="14068" y="69851"/>
                    <a:pt x="13613" y="69548"/>
                  </a:cubicBezTo>
                  <a:cubicBezTo>
                    <a:pt x="11191" y="67656"/>
                    <a:pt x="7331" y="71592"/>
                    <a:pt x="5968" y="68110"/>
                  </a:cubicBezTo>
                  <a:cubicBezTo>
                    <a:pt x="4681" y="64704"/>
                    <a:pt x="7936" y="63417"/>
                    <a:pt x="10359" y="61827"/>
                  </a:cubicBezTo>
                  <a:cubicBezTo>
                    <a:pt x="13386" y="59783"/>
                    <a:pt x="14673" y="56528"/>
                    <a:pt x="15052" y="52971"/>
                  </a:cubicBezTo>
                  <a:cubicBezTo>
                    <a:pt x="19063" y="51230"/>
                    <a:pt x="17625" y="45477"/>
                    <a:pt x="21940" y="43660"/>
                  </a:cubicBezTo>
                  <a:cubicBezTo>
                    <a:pt x="22848" y="43282"/>
                    <a:pt x="21486" y="40330"/>
                    <a:pt x="20426" y="39649"/>
                  </a:cubicBezTo>
                  <a:cubicBezTo>
                    <a:pt x="18004" y="38135"/>
                    <a:pt x="18609" y="42373"/>
                    <a:pt x="15733" y="42071"/>
                  </a:cubicBezTo>
                  <a:cubicBezTo>
                    <a:pt x="15203" y="39573"/>
                    <a:pt x="14446" y="36696"/>
                    <a:pt x="14143" y="33896"/>
                  </a:cubicBezTo>
                  <a:cubicBezTo>
                    <a:pt x="13613" y="28748"/>
                    <a:pt x="18458" y="24661"/>
                    <a:pt x="23530" y="25796"/>
                  </a:cubicBezTo>
                  <a:cubicBezTo>
                    <a:pt x="26330" y="26402"/>
                    <a:pt x="29207" y="26629"/>
                    <a:pt x="31932" y="26023"/>
                  </a:cubicBezTo>
                  <a:cubicBezTo>
                    <a:pt x="33824" y="25569"/>
                    <a:pt x="37003" y="24661"/>
                    <a:pt x="32689" y="22314"/>
                  </a:cubicBezTo>
                  <a:cubicBezTo>
                    <a:pt x="30267" y="21027"/>
                    <a:pt x="32537" y="20573"/>
                    <a:pt x="33446" y="20573"/>
                  </a:cubicBezTo>
                  <a:cubicBezTo>
                    <a:pt x="35338" y="20649"/>
                    <a:pt x="37382" y="17243"/>
                    <a:pt x="39123" y="20422"/>
                  </a:cubicBezTo>
                  <a:cubicBezTo>
                    <a:pt x="39804" y="21709"/>
                    <a:pt x="37911" y="24585"/>
                    <a:pt x="41394" y="24055"/>
                  </a:cubicBezTo>
                  <a:cubicBezTo>
                    <a:pt x="42832" y="23828"/>
                    <a:pt x="43589" y="22617"/>
                    <a:pt x="43362" y="21330"/>
                  </a:cubicBezTo>
                  <a:cubicBezTo>
                    <a:pt x="42908" y="18832"/>
                    <a:pt x="42226" y="16258"/>
                    <a:pt x="39577" y="15275"/>
                  </a:cubicBezTo>
                  <a:cubicBezTo>
                    <a:pt x="38593" y="14896"/>
                    <a:pt x="37155" y="15426"/>
                    <a:pt x="36019" y="15804"/>
                  </a:cubicBezTo>
                  <a:cubicBezTo>
                    <a:pt x="34202" y="16410"/>
                    <a:pt x="31780" y="17470"/>
                    <a:pt x="31175" y="15199"/>
                  </a:cubicBezTo>
                  <a:cubicBezTo>
                    <a:pt x="30418" y="11868"/>
                    <a:pt x="33370" y="11338"/>
                    <a:pt x="36019" y="1096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0" name="任意多边形: 形状 1779"/>
            <p:cNvSpPr/>
            <p:nvPr/>
          </p:nvSpPr>
          <p:spPr>
            <a:xfrm>
              <a:off x="6125547" y="2757303"/>
              <a:ext cx="15139" cy="7570"/>
            </a:xfrm>
            <a:custGeom>
              <a:avLst/>
              <a:gdLst>
                <a:gd name="connsiteX0" fmla="*/ 5677 w 15139"/>
                <a:gd name="connsiteY0" fmla="*/ 8200 h 7569"/>
                <a:gd name="connsiteX1" fmla="*/ 6434 w 15139"/>
                <a:gd name="connsiteY1" fmla="*/ 5778 h 7569"/>
                <a:gd name="connsiteX2" fmla="*/ 9462 w 15139"/>
                <a:gd name="connsiteY2" fmla="*/ 8276 h 7569"/>
                <a:gd name="connsiteX3" fmla="*/ 5677 w 15139"/>
                <a:gd name="connsiteY3" fmla="*/ 82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200"/>
                  </a:moveTo>
                  <a:cubicBezTo>
                    <a:pt x="5904" y="7368"/>
                    <a:pt x="5980" y="5854"/>
                    <a:pt x="6434" y="5778"/>
                  </a:cubicBezTo>
                  <a:cubicBezTo>
                    <a:pt x="8326" y="5248"/>
                    <a:pt x="8856" y="6913"/>
                    <a:pt x="9462" y="8276"/>
                  </a:cubicBezTo>
                  <a:cubicBezTo>
                    <a:pt x="8175" y="8200"/>
                    <a:pt x="6888" y="8200"/>
                    <a:pt x="5677" y="820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1" name="任意多边形: 形状 1780"/>
            <p:cNvSpPr/>
            <p:nvPr/>
          </p:nvSpPr>
          <p:spPr>
            <a:xfrm>
              <a:off x="6141449" y="2742167"/>
              <a:ext cx="37848" cy="37848"/>
            </a:xfrm>
            <a:custGeom>
              <a:avLst/>
              <a:gdLst>
                <a:gd name="connsiteX0" fmla="*/ 18312 w 37847"/>
                <a:gd name="connsiteY0" fmla="*/ 10090 h 37847"/>
                <a:gd name="connsiteX1" fmla="*/ 25881 w 37847"/>
                <a:gd name="connsiteY1" fmla="*/ 8197 h 37847"/>
                <a:gd name="connsiteX2" fmla="*/ 26260 w 37847"/>
                <a:gd name="connsiteY2" fmla="*/ 9333 h 37847"/>
                <a:gd name="connsiteX3" fmla="*/ 23913 w 37847"/>
                <a:gd name="connsiteY3" fmla="*/ 13269 h 37847"/>
                <a:gd name="connsiteX4" fmla="*/ 21416 w 37847"/>
                <a:gd name="connsiteY4" fmla="*/ 18189 h 37847"/>
                <a:gd name="connsiteX5" fmla="*/ 23156 w 37847"/>
                <a:gd name="connsiteY5" fmla="*/ 22201 h 37847"/>
                <a:gd name="connsiteX6" fmla="*/ 25503 w 37847"/>
                <a:gd name="connsiteY6" fmla="*/ 25834 h 37847"/>
                <a:gd name="connsiteX7" fmla="*/ 30574 w 37847"/>
                <a:gd name="connsiteY7" fmla="*/ 27802 h 37847"/>
                <a:gd name="connsiteX8" fmla="*/ 32391 w 37847"/>
                <a:gd name="connsiteY8" fmla="*/ 29316 h 37847"/>
                <a:gd name="connsiteX9" fmla="*/ 32770 w 37847"/>
                <a:gd name="connsiteY9" fmla="*/ 31738 h 37847"/>
                <a:gd name="connsiteX10" fmla="*/ 31710 w 37847"/>
                <a:gd name="connsiteY10" fmla="*/ 34009 h 37847"/>
                <a:gd name="connsiteX11" fmla="*/ 18388 w 37847"/>
                <a:gd name="connsiteY11" fmla="*/ 34766 h 37847"/>
                <a:gd name="connsiteX12" fmla="*/ 12635 w 37847"/>
                <a:gd name="connsiteY12" fmla="*/ 36583 h 37847"/>
                <a:gd name="connsiteX13" fmla="*/ 10742 w 37847"/>
                <a:gd name="connsiteY13" fmla="*/ 32798 h 37847"/>
                <a:gd name="connsiteX14" fmla="*/ 10742 w 37847"/>
                <a:gd name="connsiteY14" fmla="*/ 32798 h 37847"/>
                <a:gd name="connsiteX15" fmla="*/ 13543 w 37847"/>
                <a:gd name="connsiteY15" fmla="*/ 17810 h 37847"/>
                <a:gd name="connsiteX16" fmla="*/ 18312 w 37847"/>
                <a:gd name="connsiteY16" fmla="*/ 10090 h 37847"/>
                <a:gd name="connsiteX17" fmla="*/ 18312 w 37847"/>
                <a:gd name="connsiteY17" fmla="*/ 100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37847">
                  <a:moveTo>
                    <a:pt x="18312" y="10090"/>
                  </a:moveTo>
                  <a:cubicBezTo>
                    <a:pt x="20658" y="8727"/>
                    <a:pt x="21718" y="2141"/>
                    <a:pt x="25881" y="8197"/>
                  </a:cubicBezTo>
                  <a:cubicBezTo>
                    <a:pt x="26033" y="8576"/>
                    <a:pt x="26109" y="8954"/>
                    <a:pt x="26260" y="9333"/>
                  </a:cubicBezTo>
                  <a:cubicBezTo>
                    <a:pt x="25881" y="10847"/>
                    <a:pt x="24746" y="11982"/>
                    <a:pt x="23913" y="13269"/>
                  </a:cubicBezTo>
                  <a:cubicBezTo>
                    <a:pt x="22930" y="14858"/>
                    <a:pt x="22021" y="16448"/>
                    <a:pt x="21416" y="18189"/>
                  </a:cubicBezTo>
                  <a:cubicBezTo>
                    <a:pt x="21112" y="19930"/>
                    <a:pt x="22324" y="20990"/>
                    <a:pt x="23156" y="22201"/>
                  </a:cubicBezTo>
                  <a:cubicBezTo>
                    <a:pt x="23913" y="23412"/>
                    <a:pt x="24443" y="24850"/>
                    <a:pt x="25503" y="25834"/>
                  </a:cubicBezTo>
                  <a:cubicBezTo>
                    <a:pt x="27017" y="26970"/>
                    <a:pt x="28909" y="27121"/>
                    <a:pt x="30574" y="27802"/>
                  </a:cubicBezTo>
                  <a:cubicBezTo>
                    <a:pt x="31332" y="28181"/>
                    <a:pt x="31937" y="28711"/>
                    <a:pt x="32391" y="29316"/>
                  </a:cubicBezTo>
                  <a:cubicBezTo>
                    <a:pt x="32694" y="30073"/>
                    <a:pt x="32846" y="30906"/>
                    <a:pt x="32770" y="31738"/>
                  </a:cubicBezTo>
                  <a:cubicBezTo>
                    <a:pt x="32618" y="32571"/>
                    <a:pt x="32240" y="33328"/>
                    <a:pt x="31710" y="34009"/>
                  </a:cubicBezTo>
                  <a:cubicBezTo>
                    <a:pt x="27395" y="36886"/>
                    <a:pt x="22854" y="35750"/>
                    <a:pt x="18388" y="34766"/>
                  </a:cubicBezTo>
                  <a:cubicBezTo>
                    <a:pt x="16193" y="34463"/>
                    <a:pt x="14527" y="35902"/>
                    <a:pt x="12635" y="36583"/>
                  </a:cubicBezTo>
                  <a:cubicBezTo>
                    <a:pt x="12635" y="34993"/>
                    <a:pt x="12408" y="33555"/>
                    <a:pt x="10742" y="32798"/>
                  </a:cubicBezTo>
                  <a:lnTo>
                    <a:pt x="10742" y="32798"/>
                  </a:lnTo>
                  <a:cubicBezTo>
                    <a:pt x="3476" y="24472"/>
                    <a:pt x="3703" y="22125"/>
                    <a:pt x="13543" y="17810"/>
                  </a:cubicBezTo>
                  <a:cubicBezTo>
                    <a:pt x="17479" y="16070"/>
                    <a:pt x="18463" y="13723"/>
                    <a:pt x="18312" y="10090"/>
                  </a:cubicBezTo>
                  <a:lnTo>
                    <a:pt x="18312" y="1009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2" name="任意多边形: 形状 1781"/>
            <p:cNvSpPr/>
            <p:nvPr/>
          </p:nvSpPr>
          <p:spPr>
            <a:xfrm>
              <a:off x="6154084" y="2768262"/>
              <a:ext cx="37848" cy="22709"/>
            </a:xfrm>
            <a:custGeom>
              <a:avLst/>
              <a:gdLst>
                <a:gd name="connsiteX0" fmla="*/ 5677 w 37847"/>
                <a:gd name="connsiteY0" fmla="*/ 8748 h 22708"/>
                <a:gd name="connsiteX1" fmla="*/ 18924 w 37847"/>
                <a:gd name="connsiteY1" fmla="*/ 6780 h 22708"/>
                <a:gd name="connsiteX2" fmla="*/ 22103 w 37847"/>
                <a:gd name="connsiteY2" fmla="*/ 5720 h 22708"/>
                <a:gd name="connsiteX3" fmla="*/ 28310 w 37847"/>
                <a:gd name="connsiteY3" fmla="*/ 8521 h 22708"/>
                <a:gd name="connsiteX4" fmla="*/ 30505 w 37847"/>
                <a:gd name="connsiteY4" fmla="*/ 9202 h 22708"/>
                <a:gd name="connsiteX5" fmla="*/ 32246 w 37847"/>
                <a:gd name="connsiteY5" fmla="*/ 10716 h 22708"/>
                <a:gd name="connsiteX6" fmla="*/ 32322 w 37847"/>
                <a:gd name="connsiteY6" fmla="*/ 12608 h 22708"/>
                <a:gd name="connsiteX7" fmla="*/ 26569 w 37847"/>
                <a:gd name="connsiteY7" fmla="*/ 18361 h 22708"/>
                <a:gd name="connsiteX8" fmla="*/ 26569 w 37847"/>
                <a:gd name="connsiteY8" fmla="*/ 18361 h 22708"/>
                <a:gd name="connsiteX9" fmla="*/ 21573 w 37847"/>
                <a:gd name="connsiteY9" fmla="*/ 13744 h 22708"/>
                <a:gd name="connsiteX10" fmla="*/ 5677 w 37847"/>
                <a:gd name="connsiteY10" fmla="*/ 8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8748"/>
                  </a:moveTo>
                  <a:cubicBezTo>
                    <a:pt x="9841" y="6553"/>
                    <a:pt x="14988" y="10640"/>
                    <a:pt x="18924" y="6780"/>
                  </a:cubicBezTo>
                  <a:cubicBezTo>
                    <a:pt x="19757" y="5796"/>
                    <a:pt x="20892" y="5569"/>
                    <a:pt x="22103" y="5720"/>
                  </a:cubicBezTo>
                  <a:cubicBezTo>
                    <a:pt x="24298" y="6325"/>
                    <a:pt x="26039" y="7991"/>
                    <a:pt x="28310" y="8521"/>
                  </a:cubicBezTo>
                  <a:cubicBezTo>
                    <a:pt x="29067" y="8672"/>
                    <a:pt x="29748" y="8899"/>
                    <a:pt x="30505" y="9202"/>
                  </a:cubicBezTo>
                  <a:cubicBezTo>
                    <a:pt x="31111" y="9580"/>
                    <a:pt x="31716" y="10110"/>
                    <a:pt x="32246" y="10716"/>
                  </a:cubicBezTo>
                  <a:cubicBezTo>
                    <a:pt x="32246" y="11321"/>
                    <a:pt x="32322" y="11927"/>
                    <a:pt x="32322" y="12608"/>
                  </a:cubicBezTo>
                  <a:cubicBezTo>
                    <a:pt x="32776" y="16923"/>
                    <a:pt x="30808" y="18739"/>
                    <a:pt x="26569" y="18361"/>
                  </a:cubicBezTo>
                  <a:lnTo>
                    <a:pt x="26569" y="18361"/>
                  </a:lnTo>
                  <a:cubicBezTo>
                    <a:pt x="26267" y="15333"/>
                    <a:pt x="25737" y="12532"/>
                    <a:pt x="21573" y="13744"/>
                  </a:cubicBezTo>
                  <a:lnTo>
                    <a:pt x="5677" y="8748"/>
                  </a:lnTo>
                  <a:close/>
                </a:path>
              </a:pathLst>
            </a:custGeom>
            <a:solidFill>
              <a:srgbClr val="EB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3" name="任意多边形: 形状 1782"/>
            <p:cNvSpPr/>
            <p:nvPr/>
          </p:nvSpPr>
          <p:spPr>
            <a:xfrm>
              <a:off x="6161654" y="279025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3" y="6661"/>
                    <a:pt x="6661" y="7342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4" name="任意多边形: 形状 1783"/>
            <p:cNvSpPr/>
            <p:nvPr/>
          </p:nvSpPr>
          <p:spPr>
            <a:xfrm>
              <a:off x="6174976" y="2775041"/>
              <a:ext cx="22709" cy="22709"/>
            </a:xfrm>
            <a:custGeom>
              <a:avLst/>
              <a:gdLst>
                <a:gd name="connsiteX0" fmla="*/ 5677 w 22708"/>
                <a:gd name="connsiteY0" fmla="*/ 11430 h 22708"/>
                <a:gd name="connsiteX1" fmla="*/ 11430 w 22708"/>
                <a:gd name="connsiteY1" fmla="*/ 5677 h 22708"/>
                <a:gd name="connsiteX2" fmla="*/ 19000 w 22708"/>
                <a:gd name="connsiteY2" fmla="*/ 9462 h 22708"/>
                <a:gd name="connsiteX3" fmla="*/ 21649 w 22708"/>
                <a:gd name="connsiteY3" fmla="*/ 16199 h 22708"/>
                <a:gd name="connsiteX4" fmla="*/ 12944 w 22708"/>
                <a:gd name="connsiteY4" fmla="*/ 12490 h 22708"/>
                <a:gd name="connsiteX5" fmla="*/ 10749 w 22708"/>
                <a:gd name="connsiteY5" fmla="*/ 19832 h 22708"/>
                <a:gd name="connsiteX6" fmla="*/ 5677 w 22708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1430"/>
                  </a:moveTo>
                  <a:cubicBezTo>
                    <a:pt x="8251" y="10219"/>
                    <a:pt x="10143" y="8326"/>
                    <a:pt x="11430" y="5677"/>
                  </a:cubicBezTo>
                  <a:cubicBezTo>
                    <a:pt x="13625" y="7645"/>
                    <a:pt x="15442" y="10370"/>
                    <a:pt x="19000" y="9462"/>
                  </a:cubicBezTo>
                  <a:cubicBezTo>
                    <a:pt x="18545" y="12263"/>
                    <a:pt x="21270" y="13776"/>
                    <a:pt x="21649" y="16199"/>
                  </a:cubicBezTo>
                  <a:cubicBezTo>
                    <a:pt x="16199" y="17561"/>
                    <a:pt x="16199" y="17561"/>
                    <a:pt x="12944" y="12490"/>
                  </a:cubicBezTo>
                  <a:cubicBezTo>
                    <a:pt x="9084" y="14079"/>
                    <a:pt x="14382" y="17713"/>
                    <a:pt x="10749" y="19832"/>
                  </a:cubicBezTo>
                  <a:cubicBezTo>
                    <a:pt x="8781" y="17259"/>
                    <a:pt x="9084" y="13020"/>
                    <a:pt x="5677" y="1143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5" name="任意多边形: 形状 1784"/>
            <p:cNvSpPr/>
            <p:nvPr/>
          </p:nvSpPr>
          <p:spPr>
            <a:xfrm>
              <a:off x="6169299" y="2790255"/>
              <a:ext cx="15139" cy="15139"/>
            </a:xfrm>
            <a:custGeom>
              <a:avLst/>
              <a:gdLst>
                <a:gd name="connsiteX0" fmla="*/ 11354 w 15139"/>
                <a:gd name="connsiteY0" fmla="*/ 11356 h 15139"/>
                <a:gd name="connsiteX1" fmla="*/ 7645 w 15139"/>
                <a:gd name="connsiteY1" fmla="*/ 10826 h 15139"/>
                <a:gd name="connsiteX2" fmla="*/ 5677 w 15139"/>
                <a:gd name="connsiteY2" fmla="*/ 5678 h 15139"/>
                <a:gd name="connsiteX3" fmla="*/ 11354 w 15139"/>
                <a:gd name="connsiteY3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11356"/>
                  </a:moveTo>
                  <a:cubicBezTo>
                    <a:pt x="9765" y="13475"/>
                    <a:pt x="8554" y="13399"/>
                    <a:pt x="7645" y="10826"/>
                  </a:cubicBezTo>
                  <a:cubicBezTo>
                    <a:pt x="7040" y="9085"/>
                    <a:pt x="6359" y="7419"/>
                    <a:pt x="5677" y="5678"/>
                  </a:cubicBezTo>
                  <a:cubicBezTo>
                    <a:pt x="9538" y="5603"/>
                    <a:pt x="9916" y="9009"/>
                    <a:pt x="11354" y="1135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6" name="任意多边形: 形状 1785"/>
            <p:cNvSpPr/>
            <p:nvPr/>
          </p:nvSpPr>
          <p:spPr>
            <a:xfrm>
              <a:off x="6176868" y="27979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91" y="6964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7" name="任意多边形: 形状 1786"/>
            <p:cNvSpPr/>
            <p:nvPr/>
          </p:nvSpPr>
          <p:spPr>
            <a:xfrm>
              <a:off x="6180560" y="2763611"/>
              <a:ext cx="15139" cy="15139"/>
            </a:xfrm>
            <a:custGeom>
              <a:avLst/>
              <a:gdLst>
                <a:gd name="connsiteX0" fmla="*/ 5770 w 15139"/>
                <a:gd name="connsiteY0" fmla="*/ 7645 h 15139"/>
                <a:gd name="connsiteX1" fmla="*/ 11447 w 15139"/>
                <a:gd name="connsiteY1" fmla="*/ 5677 h 15139"/>
                <a:gd name="connsiteX2" fmla="*/ 11523 w 15139"/>
                <a:gd name="connsiteY2" fmla="*/ 9462 h 15139"/>
                <a:gd name="connsiteX3" fmla="*/ 7738 w 15139"/>
                <a:gd name="connsiteY3" fmla="*/ 9462 h 15139"/>
                <a:gd name="connsiteX4" fmla="*/ 5770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70" y="7645"/>
                  </a:moveTo>
                  <a:cubicBezTo>
                    <a:pt x="7966" y="7872"/>
                    <a:pt x="9555" y="6434"/>
                    <a:pt x="11447" y="5677"/>
                  </a:cubicBezTo>
                  <a:cubicBezTo>
                    <a:pt x="11447" y="6964"/>
                    <a:pt x="11447" y="8175"/>
                    <a:pt x="11523" y="9462"/>
                  </a:cubicBezTo>
                  <a:cubicBezTo>
                    <a:pt x="10237" y="9462"/>
                    <a:pt x="9025" y="9462"/>
                    <a:pt x="7738" y="9462"/>
                  </a:cubicBezTo>
                  <a:cubicBezTo>
                    <a:pt x="5846" y="10143"/>
                    <a:pt x="5468" y="9311"/>
                    <a:pt x="5770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8" name="任意多边形: 形状 1787"/>
            <p:cNvSpPr/>
            <p:nvPr/>
          </p:nvSpPr>
          <p:spPr>
            <a:xfrm>
              <a:off x="6188299" y="276747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80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9" name="任意多边形: 形状 1788"/>
            <p:cNvSpPr/>
            <p:nvPr/>
          </p:nvSpPr>
          <p:spPr>
            <a:xfrm>
              <a:off x="6166693" y="2760583"/>
              <a:ext cx="22709" cy="22709"/>
            </a:xfrm>
            <a:custGeom>
              <a:avLst/>
              <a:gdLst>
                <a:gd name="connsiteX0" fmla="*/ 19638 w 22708"/>
                <a:gd name="connsiteY0" fmla="*/ 10673 h 22708"/>
                <a:gd name="connsiteX1" fmla="*/ 21530 w 22708"/>
                <a:gd name="connsiteY1" fmla="*/ 12565 h 22708"/>
                <a:gd name="connsiteX2" fmla="*/ 19638 w 22708"/>
                <a:gd name="connsiteY2" fmla="*/ 16350 h 22708"/>
                <a:gd name="connsiteX3" fmla="*/ 17745 w 22708"/>
                <a:gd name="connsiteY3" fmla="*/ 18243 h 22708"/>
                <a:gd name="connsiteX4" fmla="*/ 15853 w 22708"/>
                <a:gd name="connsiteY4" fmla="*/ 18243 h 22708"/>
                <a:gd name="connsiteX5" fmla="*/ 10176 w 22708"/>
                <a:gd name="connsiteY5" fmla="*/ 14458 h 22708"/>
                <a:gd name="connsiteX6" fmla="*/ 6315 w 22708"/>
                <a:gd name="connsiteY6" fmla="*/ 14458 h 22708"/>
                <a:gd name="connsiteX7" fmla="*/ 6315 w 22708"/>
                <a:gd name="connsiteY7" fmla="*/ 12565 h 22708"/>
                <a:gd name="connsiteX8" fmla="*/ 6769 w 22708"/>
                <a:gd name="connsiteY8" fmla="*/ 11279 h 22708"/>
                <a:gd name="connsiteX9" fmla="*/ 6315 w 22708"/>
                <a:gd name="connsiteY9" fmla="*/ 10673 h 22708"/>
                <a:gd name="connsiteX10" fmla="*/ 6315 w 22708"/>
                <a:gd name="connsiteY10" fmla="*/ 10673 h 22708"/>
                <a:gd name="connsiteX11" fmla="*/ 5937 w 22708"/>
                <a:gd name="connsiteY11" fmla="*/ 8024 h 22708"/>
                <a:gd name="connsiteX12" fmla="*/ 9419 w 22708"/>
                <a:gd name="connsiteY12" fmla="*/ 5677 h 22708"/>
                <a:gd name="connsiteX13" fmla="*/ 17745 w 22708"/>
                <a:gd name="connsiteY13" fmla="*/ 6813 h 22708"/>
                <a:gd name="connsiteX14" fmla="*/ 19638 w 22708"/>
                <a:gd name="connsiteY14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708" h="22708">
                  <a:moveTo>
                    <a:pt x="19638" y="10673"/>
                  </a:moveTo>
                  <a:cubicBezTo>
                    <a:pt x="20243" y="11279"/>
                    <a:pt x="20924" y="11960"/>
                    <a:pt x="21530" y="12565"/>
                  </a:cubicBezTo>
                  <a:cubicBezTo>
                    <a:pt x="20924" y="13852"/>
                    <a:pt x="20243" y="15063"/>
                    <a:pt x="19638" y="16350"/>
                  </a:cubicBezTo>
                  <a:cubicBezTo>
                    <a:pt x="19108" y="17031"/>
                    <a:pt x="18351" y="17637"/>
                    <a:pt x="17745" y="18243"/>
                  </a:cubicBezTo>
                  <a:cubicBezTo>
                    <a:pt x="17139" y="18243"/>
                    <a:pt x="16458" y="18243"/>
                    <a:pt x="15853" y="18243"/>
                  </a:cubicBezTo>
                  <a:cubicBezTo>
                    <a:pt x="14036" y="16880"/>
                    <a:pt x="13582" y="13474"/>
                    <a:pt x="10176" y="14458"/>
                  </a:cubicBezTo>
                  <a:cubicBezTo>
                    <a:pt x="8889" y="14458"/>
                    <a:pt x="7602" y="14458"/>
                    <a:pt x="6315" y="14458"/>
                  </a:cubicBezTo>
                  <a:cubicBezTo>
                    <a:pt x="6315" y="13852"/>
                    <a:pt x="6315" y="13247"/>
                    <a:pt x="6315" y="12565"/>
                  </a:cubicBezTo>
                  <a:cubicBezTo>
                    <a:pt x="6769" y="12111"/>
                    <a:pt x="6921" y="11733"/>
                    <a:pt x="6769" y="11279"/>
                  </a:cubicBezTo>
                  <a:cubicBezTo>
                    <a:pt x="6618" y="10824"/>
                    <a:pt x="6467" y="10673"/>
                    <a:pt x="6315" y="10673"/>
                  </a:cubicBezTo>
                  <a:lnTo>
                    <a:pt x="6315" y="10673"/>
                  </a:lnTo>
                  <a:cubicBezTo>
                    <a:pt x="5634" y="9840"/>
                    <a:pt x="5483" y="9008"/>
                    <a:pt x="5937" y="8024"/>
                  </a:cubicBezTo>
                  <a:cubicBezTo>
                    <a:pt x="6769" y="6737"/>
                    <a:pt x="7905" y="5904"/>
                    <a:pt x="9419" y="5677"/>
                  </a:cubicBezTo>
                  <a:cubicBezTo>
                    <a:pt x="12144" y="6358"/>
                    <a:pt x="15172" y="4996"/>
                    <a:pt x="17745" y="6813"/>
                  </a:cubicBezTo>
                  <a:cubicBezTo>
                    <a:pt x="17745" y="8402"/>
                    <a:pt x="17972" y="9916"/>
                    <a:pt x="19638" y="10673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0" name="任意多边形: 形状 1789"/>
            <p:cNvSpPr/>
            <p:nvPr/>
          </p:nvSpPr>
          <p:spPr>
            <a:xfrm>
              <a:off x="6178761" y="277125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7570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1" name="任意多边形: 形状 1790"/>
            <p:cNvSpPr/>
            <p:nvPr/>
          </p:nvSpPr>
          <p:spPr>
            <a:xfrm>
              <a:off x="6095193" y="2867200"/>
              <a:ext cx="22709" cy="22709"/>
            </a:xfrm>
            <a:custGeom>
              <a:avLst/>
              <a:gdLst>
                <a:gd name="connsiteX0" fmla="*/ 15139 w 22708"/>
                <a:gd name="connsiteY0" fmla="*/ 16237 h 22708"/>
                <a:gd name="connsiteX1" fmla="*/ 5677 w 22708"/>
                <a:gd name="connsiteY1" fmla="*/ 18129 h 22708"/>
                <a:gd name="connsiteX2" fmla="*/ 6585 w 22708"/>
                <a:gd name="connsiteY2" fmla="*/ 14799 h 22708"/>
                <a:gd name="connsiteX3" fmla="*/ 8251 w 22708"/>
                <a:gd name="connsiteY3" fmla="*/ 8970 h 22708"/>
                <a:gd name="connsiteX4" fmla="*/ 9840 w 22708"/>
                <a:gd name="connsiteY4" fmla="*/ 6851 h 22708"/>
                <a:gd name="connsiteX5" fmla="*/ 17031 w 22708"/>
                <a:gd name="connsiteY5" fmla="*/ 9727 h 22708"/>
                <a:gd name="connsiteX6" fmla="*/ 17107 w 22708"/>
                <a:gd name="connsiteY6" fmla="*/ 12528 h 22708"/>
                <a:gd name="connsiteX7" fmla="*/ 15139 w 22708"/>
                <a:gd name="connsiteY7" fmla="*/ 16237 h 22708"/>
                <a:gd name="connsiteX8" fmla="*/ 15139 w 22708"/>
                <a:gd name="connsiteY8" fmla="*/ 162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39" y="16237"/>
                  </a:moveTo>
                  <a:cubicBezTo>
                    <a:pt x="12035" y="16994"/>
                    <a:pt x="9916" y="22974"/>
                    <a:pt x="5677" y="18129"/>
                  </a:cubicBezTo>
                  <a:cubicBezTo>
                    <a:pt x="5677" y="16918"/>
                    <a:pt x="6131" y="15858"/>
                    <a:pt x="6585" y="14799"/>
                  </a:cubicBezTo>
                  <a:cubicBezTo>
                    <a:pt x="7342" y="12906"/>
                    <a:pt x="7494" y="10862"/>
                    <a:pt x="8251" y="8970"/>
                  </a:cubicBezTo>
                  <a:cubicBezTo>
                    <a:pt x="8629" y="8138"/>
                    <a:pt x="9159" y="7456"/>
                    <a:pt x="9840" y="6851"/>
                  </a:cubicBezTo>
                  <a:cubicBezTo>
                    <a:pt x="13549" y="4580"/>
                    <a:pt x="15820" y="5639"/>
                    <a:pt x="17031" y="9727"/>
                  </a:cubicBezTo>
                  <a:cubicBezTo>
                    <a:pt x="17183" y="10635"/>
                    <a:pt x="17183" y="11619"/>
                    <a:pt x="17107" y="12528"/>
                  </a:cubicBezTo>
                  <a:cubicBezTo>
                    <a:pt x="16804" y="13966"/>
                    <a:pt x="16199" y="15177"/>
                    <a:pt x="15139" y="16237"/>
                  </a:cubicBezTo>
                  <a:lnTo>
                    <a:pt x="15139" y="1623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2" name="任意多边形: 形状 1791"/>
            <p:cNvSpPr/>
            <p:nvPr/>
          </p:nvSpPr>
          <p:spPr>
            <a:xfrm>
              <a:off x="6102692" y="2893429"/>
              <a:ext cx="15139" cy="22709"/>
            </a:xfrm>
            <a:custGeom>
              <a:avLst/>
              <a:gdLst>
                <a:gd name="connsiteX0" fmla="*/ 9532 w 15139"/>
                <a:gd name="connsiteY0" fmla="*/ 20362 h 22708"/>
                <a:gd name="connsiteX1" fmla="*/ 7640 w 15139"/>
                <a:gd name="connsiteY1" fmla="*/ 20438 h 22708"/>
                <a:gd name="connsiteX2" fmla="*/ 6504 w 15139"/>
                <a:gd name="connsiteY2" fmla="*/ 5677 h 22708"/>
                <a:gd name="connsiteX3" fmla="*/ 11576 w 15139"/>
                <a:gd name="connsiteY3" fmla="*/ 10976 h 22708"/>
                <a:gd name="connsiteX4" fmla="*/ 11727 w 15139"/>
                <a:gd name="connsiteY4" fmla="*/ 12187 h 22708"/>
                <a:gd name="connsiteX5" fmla="*/ 9532 w 15139"/>
                <a:gd name="connsiteY5" fmla="*/ 203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2" y="20362"/>
                  </a:moveTo>
                  <a:cubicBezTo>
                    <a:pt x="8927" y="20362"/>
                    <a:pt x="8246" y="20362"/>
                    <a:pt x="7640" y="20438"/>
                  </a:cubicBezTo>
                  <a:cubicBezTo>
                    <a:pt x="3325" y="15669"/>
                    <a:pt x="7640" y="10673"/>
                    <a:pt x="6504" y="5677"/>
                  </a:cubicBezTo>
                  <a:cubicBezTo>
                    <a:pt x="10592" y="5980"/>
                    <a:pt x="11273" y="8327"/>
                    <a:pt x="11576" y="10976"/>
                  </a:cubicBezTo>
                  <a:cubicBezTo>
                    <a:pt x="11652" y="11354"/>
                    <a:pt x="11652" y="11808"/>
                    <a:pt x="11727" y="12187"/>
                  </a:cubicBezTo>
                  <a:cubicBezTo>
                    <a:pt x="11727" y="15139"/>
                    <a:pt x="11879" y="18091"/>
                    <a:pt x="9532" y="20362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3" name="任意多边形: 形状 1792"/>
            <p:cNvSpPr/>
            <p:nvPr/>
          </p:nvSpPr>
          <p:spPr>
            <a:xfrm>
              <a:off x="6091248" y="2867428"/>
              <a:ext cx="15139" cy="22709"/>
            </a:xfrm>
            <a:custGeom>
              <a:avLst/>
              <a:gdLst>
                <a:gd name="connsiteX0" fmla="*/ 11515 w 15139"/>
                <a:gd name="connsiteY0" fmla="*/ 16009 h 22708"/>
                <a:gd name="connsiteX1" fmla="*/ 9547 w 15139"/>
                <a:gd name="connsiteY1" fmla="*/ 17902 h 22708"/>
                <a:gd name="connsiteX2" fmla="*/ 5686 w 15139"/>
                <a:gd name="connsiteY2" fmla="*/ 14041 h 22708"/>
                <a:gd name="connsiteX3" fmla="*/ 9547 w 15139"/>
                <a:gd name="connsiteY3" fmla="*/ 6472 h 22708"/>
                <a:gd name="connsiteX4" fmla="*/ 9547 w 15139"/>
                <a:gd name="connsiteY4" fmla="*/ 6472 h 22708"/>
                <a:gd name="connsiteX5" fmla="*/ 13332 w 15139"/>
                <a:gd name="connsiteY5" fmla="*/ 8364 h 22708"/>
                <a:gd name="connsiteX6" fmla="*/ 11515 w 15139"/>
                <a:gd name="connsiteY6" fmla="*/ 160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515" y="16009"/>
                  </a:moveTo>
                  <a:cubicBezTo>
                    <a:pt x="10834" y="16615"/>
                    <a:pt x="10228" y="17296"/>
                    <a:pt x="9547" y="17902"/>
                  </a:cubicBezTo>
                  <a:cubicBezTo>
                    <a:pt x="6973" y="17902"/>
                    <a:pt x="5686" y="16615"/>
                    <a:pt x="5686" y="14041"/>
                  </a:cubicBezTo>
                  <a:cubicBezTo>
                    <a:pt x="5460" y="10786"/>
                    <a:pt x="9471" y="9575"/>
                    <a:pt x="9547" y="6472"/>
                  </a:cubicBezTo>
                  <a:lnTo>
                    <a:pt x="9547" y="6472"/>
                  </a:lnTo>
                  <a:cubicBezTo>
                    <a:pt x="11742" y="5261"/>
                    <a:pt x="13407" y="5109"/>
                    <a:pt x="13332" y="8364"/>
                  </a:cubicBezTo>
                  <a:cubicBezTo>
                    <a:pt x="11212" y="10559"/>
                    <a:pt x="13407" y="13738"/>
                    <a:pt x="11515" y="16009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4" name="任意多边形: 形状 1793"/>
            <p:cNvSpPr/>
            <p:nvPr/>
          </p:nvSpPr>
          <p:spPr>
            <a:xfrm>
              <a:off x="6107323" y="2898652"/>
              <a:ext cx="15139" cy="15139"/>
            </a:xfrm>
            <a:custGeom>
              <a:avLst/>
              <a:gdLst>
                <a:gd name="connsiteX0" fmla="*/ 10654 w 15139"/>
                <a:gd name="connsiteY0" fmla="*/ 7570 h 15139"/>
                <a:gd name="connsiteX1" fmla="*/ 12395 w 15139"/>
                <a:gd name="connsiteY1" fmla="*/ 14988 h 15139"/>
                <a:gd name="connsiteX2" fmla="*/ 6718 w 15139"/>
                <a:gd name="connsiteY2" fmla="*/ 15139 h 15139"/>
                <a:gd name="connsiteX3" fmla="*/ 6718 w 15139"/>
                <a:gd name="connsiteY3" fmla="*/ 15139 h 15139"/>
                <a:gd name="connsiteX4" fmla="*/ 6794 w 15139"/>
                <a:gd name="connsiteY4" fmla="*/ 5677 h 15139"/>
                <a:gd name="connsiteX5" fmla="*/ 6794 w 15139"/>
                <a:gd name="connsiteY5" fmla="*/ 5677 h 15139"/>
                <a:gd name="connsiteX6" fmla="*/ 10654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654" y="7570"/>
                  </a:moveTo>
                  <a:cubicBezTo>
                    <a:pt x="11259" y="10067"/>
                    <a:pt x="11865" y="12565"/>
                    <a:pt x="12395" y="14988"/>
                  </a:cubicBezTo>
                  <a:cubicBezTo>
                    <a:pt x="10578" y="16577"/>
                    <a:pt x="8686" y="16350"/>
                    <a:pt x="6718" y="15139"/>
                  </a:cubicBezTo>
                  <a:lnTo>
                    <a:pt x="6718" y="15139"/>
                  </a:lnTo>
                  <a:cubicBezTo>
                    <a:pt x="5355" y="11960"/>
                    <a:pt x="5280" y="8781"/>
                    <a:pt x="6794" y="5677"/>
                  </a:cubicBezTo>
                  <a:lnTo>
                    <a:pt x="6794" y="5677"/>
                  </a:lnTo>
                  <a:cubicBezTo>
                    <a:pt x="8459" y="5677"/>
                    <a:pt x="9897" y="5904"/>
                    <a:pt x="10654" y="7570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5" name="任意多边形: 形状 1794"/>
            <p:cNvSpPr/>
            <p:nvPr/>
          </p:nvSpPr>
          <p:spPr>
            <a:xfrm>
              <a:off x="6089840" y="2868222"/>
              <a:ext cx="15139" cy="15139"/>
            </a:xfrm>
            <a:custGeom>
              <a:avLst/>
              <a:gdLst>
                <a:gd name="connsiteX0" fmla="*/ 10955 w 15139"/>
                <a:gd name="connsiteY0" fmla="*/ 5677 h 15139"/>
                <a:gd name="connsiteX1" fmla="*/ 7094 w 15139"/>
                <a:gd name="connsiteY1" fmla="*/ 13247 h 15139"/>
                <a:gd name="connsiteX2" fmla="*/ 9062 w 15139"/>
                <a:gd name="connsiteY2" fmla="*/ 7494 h 15139"/>
                <a:gd name="connsiteX3" fmla="*/ 1095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5" y="5677"/>
                  </a:moveTo>
                  <a:cubicBezTo>
                    <a:pt x="11863" y="9310"/>
                    <a:pt x="9062" y="11127"/>
                    <a:pt x="7094" y="13247"/>
                  </a:cubicBezTo>
                  <a:cubicBezTo>
                    <a:pt x="3007" y="9689"/>
                    <a:pt x="9062" y="9613"/>
                    <a:pt x="9062" y="7494"/>
                  </a:cubicBezTo>
                  <a:cubicBezTo>
                    <a:pt x="9668" y="6888"/>
                    <a:pt x="10349" y="6283"/>
                    <a:pt x="10955" y="5677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6" name="任意多边形: 形状 1795"/>
            <p:cNvSpPr/>
            <p:nvPr/>
          </p:nvSpPr>
          <p:spPr>
            <a:xfrm>
              <a:off x="6080963" y="2875867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9"/>
                    <a:pt x="6283" y="5753"/>
                    <a:pt x="6585" y="5677"/>
                  </a:cubicBezTo>
                  <a:cubicBezTo>
                    <a:pt x="6434" y="5904"/>
                    <a:pt x="6358" y="6131"/>
                    <a:pt x="6207" y="6358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7" name="任意多边形: 形状 1796"/>
            <p:cNvSpPr/>
            <p:nvPr/>
          </p:nvSpPr>
          <p:spPr>
            <a:xfrm>
              <a:off x="6104655" y="2872830"/>
              <a:ext cx="22709" cy="22709"/>
            </a:xfrm>
            <a:custGeom>
              <a:avLst/>
              <a:gdLst>
                <a:gd name="connsiteX0" fmla="*/ 5677 w 22708"/>
                <a:gd name="connsiteY0" fmla="*/ 10532 h 22708"/>
                <a:gd name="connsiteX1" fmla="*/ 5677 w 22708"/>
                <a:gd name="connsiteY1" fmla="*/ 6671 h 22708"/>
                <a:gd name="connsiteX2" fmla="*/ 12414 w 22708"/>
                <a:gd name="connsiteY2" fmla="*/ 6141 h 22708"/>
                <a:gd name="connsiteX3" fmla="*/ 14307 w 22708"/>
                <a:gd name="connsiteY3" fmla="*/ 7125 h 22708"/>
                <a:gd name="connsiteX4" fmla="*/ 21573 w 22708"/>
                <a:gd name="connsiteY4" fmla="*/ 6595 h 22708"/>
                <a:gd name="connsiteX5" fmla="*/ 22709 w 22708"/>
                <a:gd name="connsiteY5" fmla="*/ 14241 h 22708"/>
                <a:gd name="connsiteX6" fmla="*/ 16426 w 22708"/>
                <a:gd name="connsiteY6" fmla="*/ 21734 h 22708"/>
                <a:gd name="connsiteX7" fmla="*/ 5677 w 22708"/>
                <a:gd name="connsiteY7" fmla="*/ 1053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532"/>
                  </a:moveTo>
                  <a:cubicBezTo>
                    <a:pt x="5677" y="9245"/>
                    <a:pt x="5677" y="7958"/>
                    <a:pt x="5677" y="6671"/>
                  </a:cubicBezTo>
                  <a:cubicBezTo>
                    <a:pt x="7872" y="5687"/>
                    <a:pt x="10219" y="7201"/>
                    <a:pt x="12414" y="6141"/>
                  </a:cubicBezTo>
                  <a:cubicBezTo>
                    <a:pt x="13171" y="6217"/>
                    <a:pt x="13777" y="6595"/>
                    <a:pt x="14307" y="7125"/>
                  </a:cubicBezTo>
                  <a:cubicBezTo>
                    <a:pt x="16804" y="7958"/>
                    <a:pt x="19000" y="3946"/>
                    <a:pt x="21573" y="6595"/>
                  </a:cubicBezTo>
                  <a:cubicBezTo>
                    <a:pt x="23087" y="9018"/>
                    <a:pt x="24223" y="11440"/>
                    <a:pt x="22709" y="14241"/>
                  </a:cubicBezTo>
                  <a:cubicBezTo>
                    <a:pt x="18318" y="14165"/>
                    <a:pt x="17031" y="17268"/>
                    <a:pt x="16426" y="21734"/>
                  </a:cubicBezTo>
                  <a:cubicBezTo>
                    <a:pt x="12263" y="17722"/>
                    <a:pt x="10522" y="12575"/>
                    <a:pt x="5677" y="1053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8" name="任意多边形: 形状 1797"/>
            <p:cNvSpPr/>
            <p:nvPr/>
          </p:nvSpPr>
          <p:spPr>
            <a:xfrm>
              <a:off x="6119758" y="2867924"/>
              <a:ext cx="22709" cy="22709"/>
            </a:xfrm>
            <a:custGeom>
              <a:avLst/>
              <a:gdLst>
                <a:gd name="connsiteX0" fmla="*/ 7606 w 22708"/>
                <a:gd name="connsiteY0" fmla="*/ 19297 h 22708"/>
                <a:gd name="connsiteX1" fmla="*/ 5790 w 22708"/>
                <a:gd name="connsiteY1" fmla="*/ 11728 h 22708"/>
                <a:gd name="connsiteX2" fmla="*/ 11391 w 22708"/>
                <a:gd name="connsiteY2" fmla="*/ 6581 h 22708"/>
                <a:gd name="connsiteX3" fmla="*/ 18733 w 22708"/>
                <a:gd name="connsiteY3" fmla="*/ 10138 h 22708"/>
                <a:gd name="connsiteX4" fmla="*/ 17068 w 22708"/>
                <a:gd name="connsiteY4" fmla="*/ 15513 h 22708"/>
                <a:gd name="connsiteX5" fmla="*/ 7606 w 22708"/>
                <a:gd name="connsiteY5" fmla="*/ 1929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06" y="19297"/>
                  </a:moveTo>
                  <a:cubicBezTo>
                    <a:pt x="6320" y="16951"/>
                    <a:pt x="5336" y="14453"/>
                    <a:pt x="5790" y="11728"/>
                  </a:cubicBezTo>
                  <a:cubicBezTo>
                    <a:pt x="7303" y="9608"/>
                    <a:pt x="9574" y="8322"/>
                    <a:pt x="11391" y="6581"/>
                  </a:cubicBezTo>
                  <a:cubicBezTo>
                    <a:pt x="15478" y="4385"/>
                    <a:pt x="17522" y="6429"/>
                    <a:pt x="18733" y="10138"/>
                  </a:cubicBezTo>
                  <a:cubicBezTo>
                    <a:pt x="19036" y="12182"/>
                    <a:pt x="18809" y="14074"/>
                    <a:pt x="17068" y="15513"/>
                  </a:cubicBezTo>
                  <a:cubicBezTo>
                    <a:pt x="13738" y="16118"/>
                    <a:pt x="12602" y="22477"/>
                    <a:pt x="7606" y="1929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9" name="任意多边形: 形状 1798"/>
            <p:cNvSpPr/>
            <p:nvPr/>
          </p:nvSpPr>
          <p:spPr>
            <a:xfrm>
              <a:off x="6129849" y="2878616"/>
              <a:ext cx="22709" cy="22709"/>
            </a:xfrm>
            <a:custGeom>
              <a:avLst/>
              <a:gdLst>
                <a:gd name="connsiteX0" fmla="*/ 14622 w 22708"/>
                <a:gd name="connsiteY0" fmla="*/ 8530 h 22708"/>
                <a:gd name="connsiteX1" fmla="*/ 18482 w 22708"/>
                <a:gd name="connsiteY1" fmla="*/ 10498 h 22708"/>
                <a:gd name="connsiteX2" fmla="*/ 16514 w 22708"/>
                <a:gd name="connsiteY2" fmla="*/ 18143 h 22708"/>
                <a:gd name="connsiteX3" fmla="*/ 8869 w 22708"/>
                <a:gd name="connsiteY3" fmla="*/ 20036 h 22708"/>
                <a:gd name="connsiteX4" fmla="*/ 7052 w 22708"/>
                <a:gd name="connsiteY4" fmla="*/ 10498 h 22708"/>
                <a:gd name="connsiteX5" fmla="*/ 14622 w 22708"/>
                <a:gd name="connsiteY5" fmla="*/ 85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4622" y="8530"/>
                  </a:moveTo>
                  <a:cubicBezTo>
                    <a:pt x="15378" y="10271"/>
                    <a:pt x="16817" y="10498"/>
                    <a:pt x="18482" y="10498"/>
                  </a:cubicBezTo>
                  <a:cubicBezTo>
                    <a:pt x="17119" y="12845"/>
                    <a:pt x="16287" y="15343"/>
                    <a:pt x="16514" y="18143"/>
                  </a:cubicBezTo>
                  <a:cubicBezTo>
                    <a:pt x="14167" y="19506"/>
                    <a:pt x="11518" y="19733"/>
                    <a:pt x="8869" y="20036"/>
                  </a:cubicBezTo>
                  <a:cubicBezTo>
                    <a:pt x="5765" y="17386"/>
                    <a:pt x="4478" y="14283"/>
                    <a:pt x="7052" y="10498"/>
                  </a:cubicBezTo>
                  <a:cubicBezTo>
                    <a:pt x="8793" y="6789"/>
                    <a:pt x="10458" y="2853"/>
                    <a:pt x="14622" y="853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0" name="任意多边形: 形状 1799"/>
            <p:cNvSpPr/>
            <p:nvPr/>
          </p:nvSpPr>
          <p:spPr>
            <a:xfrm>
              <a:off x="6133117" y="2889626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13322 w 15139"/>
                <a:gd name="connsiteY1" fmla="*/ 7133 h 15139"/>
                <a:gd name="connsiteX2" fmla="*/ 15063 w 15139"/>
                <a:gd name="connsiteY2" fmla="*/ 11448 h 15139"/>
                <a:gd name="connsiteX3" fmla="*/ 12338 w 15139"/>
                <a:gd name="connsiteY3" fmla="*/ 16519 h 15139"/>
                <a:gd name="connsiteX4" fmla="*/ 7570 w 15139"/>
                <a:gd name="connsiteY4" fmla="*/ 13340 h 15139"/>
                <a:gd name="connsiteX5" fmla="*/ 5677 w 15139"/>
                <a:gd name="connsiteY5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7342" y="4862"/>
                    <a:pt x="10067" y="5014"/>
                    <a:pt x="13322" y="7133"/>
                  </a:cubicBezTo>
                  <a:cubicBezTo>
                    <a:pt x="13928" y="8571"/>
                    <a:pt x="14836" y="9934"/>
                    <a:pt x="15063" y="11448"/>
                  </a:cubicBezTo>
                  <a:cubicBezTo>
                    <a:pt x="15366" y="13643"/>
                    <a:pt x="15290" y="15989"/>
                    <a:pt x="12338" y="16519"/>
                  </a:cubicBezTo>
                  <a:cubicBezTo>
                    <a:pt x="9840" y="16898"/>
                    <a:pt x="8099" y="16217"/>
                    <a:pt x="7570" y="13340"/>
                  </a:cubicBezTo>
                  <a:cubicBezTo>
                    <a:pt x="7191" y="11826"/>
                    <a:pt x="6282" y="10464"/>
                    <a:pt x="5677" y="9025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1" name="任意多边形: 形状 1800"/>
            <p:cNvSpPr/>
            <p:nvPr/>
          </p:nvSpPr>
          <p:spPr>
            <a:xfrm>
              <a:off x="6131224" y="2870871"/>
              <a:ext cx="15139" cy="22709"/>
            </a:xfrm>
            <a:custGeom>
              <a:avLst/>
              <a:gdLst>
                <a:gd name="connsiteX0" fmla="*/ 13247 w 15139"/>
                <a:gd name="connsiteY0" fmla="*/ 16275 h 22708"/>
                <a:gd name="connsiteX1" fmla="*/ 5677 w 15139"/>
                <a:gd name="connsiteY1" fmla="*/ 18243 h 22708"/>
                <a:gd name="connsiteX2" fmla="*/ 5677 w 15139"/>
                <a:gd name="connsiteY2" fmla="*/ 12490 h 22708"/>
                <a:gd name="connsiteX3" fmla="*/ 5677 w 15139"/>
                <a:gd name="connsiteY3" fmla="*/ 6813 h 22708"/>
                <a:gd name="connsiteX4" fmla="*/ 7645 w 15139"/>
                <a:gd name="connsiteY4" fmla="*/ 5677 h 22708"/>
                <a:gd name="connsiteX5" fmla="*/ 12187 w 15139"/>
                <a:gd name="connsiteY5" fmla="*/ 6964 h 22708"/>
                <a:gd name="connsiteX6" fmla="*/ 15214 w 15139"/>
                <a:gd name="connsiteY6" fmla="*/ 8705 h 22708"/>
                <a:gd name="connsiteX7" fmla="*/ 15214 w 15139"/>
                <a:gd name="connsiteY7" fmla="*/ 12490 h 22708"/>
                <a:gd name="connsiteX8" fmla="*/ 13322 w 15139"/>
                <a:gd name="connsiteY8" fmla="*/ 14382 h 22708"/>
                <a:gd name="connsiteX9" fmla="*/ 13247 w 15139"/>
                <a:gd name="connsiteY9" fmla="*/ 162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3247" y="16275"/>
                  </a:moveTo>
                  <a:cubicBezTo>
                    <a:pt x="9840" y="13625"/>
                    <a:pt x="7796" y="16048"/>
                    <a:pt x="5677" y="18243"/>
                  </a:cubicBezTo>
                  <a:cubicBezTo>
                    <a:pt x="5677" y="16350"/>
                    <a:pt x="5677" y="14382"/>
                    <a:pt x="5677" y="12490"/>
                  </a:cubicBezTo>
                  <a:cubicBezTo>
                    <a:pt x="5677" y="10598"/>
                    <a:pt x="5677" y="8705"/>
                    <a:pt x="5677" y="6813"/>
                  </a:cubicBezTo>
                  <a:cubicBezTo>
                    <a:pt x="6207" y="6207"/>
                    <a:pt x="6888" y="5829"/>
                    <a:pt x="7645" y="5677"/>
                  </a:cubicBezTo>
                  <a:cubicBezTo>
                    <a:pt x="9310" y="5677"/>
                    <a:pt x="10749" y="6207"/>
                    <a:pt x="12187" y="6964"/>
                  </a:cubicBezTo>
                  <a:cubicBezTo>
                    <a:pt x="13171" y="7494"/>
                    <a:pt x="14382" y="7797"/>
                    <a:pt x="15214" y="8705"/>
                  </a:cubicBezTo>
                  <a:cubicBezTo>
                    <a:pt x="15214" y="9992"/>
                    <a:pt x="15214" y="11279"/>
                    <a:pt x="15214" y="12490"/>
                  </a:cubicBezTo>
                  <a:cubicBezTo>
                    <a:pt x="14533" y="13020"/>
                    <a:pt x="14003" y="13777"/>
                    <a:pt x="13322" y="14382"/>
                  </a:cubicBezTo>
                  <a:cubicBezTo>
                    <a:pt x="13322" y="15064"/>
                    <a:pt x="13247" y="15669"/>
                    <a:pt x="13247" y="1627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2" name="任意多边形: 形状 1801"/>
            <p:cNvSpPr/>
            <p:nvPr/>
          </p:nvSpPr>
          <p:spPr>
            <a:xfrm>
              <a:off x="6127554" y="2904780"/>
              <a:ext cx="15139" cy="15139"/>
            </a:xfrm>
            <a:custGeom>
              <a:avLst/>
              <a:gdLst>
                <a:gd name="connsiteX0" fmla="*/ 13208 w 15139"/>
                <a:gd name="connsiteY0" fmla="*/ 9086 h 15139"/>
                <a:gd name="connsiteX1" fmla="*/ 11770 w 15139"/>
                <a:gd name="connsiteY1" fmla="*/ 10222 h 15139"/>
                <a:gd name="connsiteX2" fmla="*/ 6622 w 15139"/>
                <a:gd name="connsiteY2" fmla="*/ 11887 h 15139"/>
                <a:gd name="connsiteX3" fmla="*/ 7530 w 15139"/>
                <a:gd name="connsiteY3" fmla="*/ 7270 h 15139"/>
                <a:gd name="connsiteX4" fmla="*/ 13208 w 15139"/>
                <a:gd name="connsiteY4" fmla="*/ 9086 h 15139"/>
                <a:gd name="connsiteX5" fmla="*/ 13208 w 15139"/>
                <a:gd name="connsiteY5" fmla="*/ 90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08" y="9086"/>
                  </a:moveTo>
                  <a:cubicBezTo>
                    <a:pt x="12753" y="9465"/>
                    <a:pt x="12072" y="9692"/>
                    <a:pt x="11770" y="10222"/>
                  </a:cubicBezTo>
                  <a:cubicBezTo>
                    <a:pt x="10483" y="12190"/>
                    <a:pt x="8893" y="13931"/>
                    <a:pt x="6622" y="11887"/>
                  </a:cubicBezTo>
                  <a:cubicBezTo>
                    <a:pt x="4957" y="10373"/>
                    <a:pt x="5638" y="8557"/>
                    <a:pt x="7530" y="7270"/>
                  </a:cubicBezTo>
                  <a:cubicBezTo>
                    <a:pt x="10180" y="5529"/>
                    <a:pt x="12678" y="4166"/>
                    <a:pt x="13208" y="9086"/>
                  </a:cubicBezTo>
                  <a:lnTo>
                    <a:pt x="13208" y="9086"/>
                  </a:ln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3" name="任意多边形: 形状 1802"/>
            <p:cNvSpPr/>
            <p:nvPr/>
          </p:nvSpPr>
          <p:spPr>
            <a:xfrm>
              <a:off x="6118962" y="2908341"/>
              <a:ext cx="15139" cy="15139"/>
            </a:xfrm>
            <a:custGeom>
              <a:avLst/>
              <a:gdLst>
                <a:gd name="connsiteX0" fmla="*/ 12338 w 15139"/>
                <a:gd name="connsiteY0" fmla="*/ 13171 h 15139"/>
                <a:gd name="connsiteX1" fmla="*/ 5677 w 15139"/>
                <a:gd name="connsiteY1" fmla="*/ 5677 h 15139"/>
                <a:gd name="connsiteX2" fmla="*/ 12338 w 15139"/>
                <a:gd name="connsiteY2" fmla="*/ 13171 h 15139"/>
                <a:gd name="connsiteX3" fmla="*/ 12338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338" y="13171"/>
                  </a:moveTo>
                  <a:cubicBezTo>
                    <a:pt x="7872" y="12944"/>
                    <a:pt x="6434" y="10219"/>
                    <a:pt x="5677" y="5677"/>
                  </a:cubicBezTo>
                  <a:cubicBezTo>
                    <a:pt x="10370" y="6737"/>
                    <a:pt x="10597" y="10597"/>
                    <a:pt x="12338" y="13171"/>
                  </a:cubicBezTo>
                  <a:lnTo>
                    <a:pt x="12338" y="13171"/>
                  </a:ln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4" name="任意多边形: 形状 1803"/>
            <p:cNvSpPr/>
            <p:nvPr/>
          </p:nvSpPr>
          <p:spPr>
            <a:xfrm>
              <a:off x="6144602" y="2885485"/>
              <a:ext cx="15139" cy="15139"/>
            </a:xfrm>
            <a:custGeom>
              <a:avLst/>
              <a:gdLst>
                <a:gd name="connsiteX0" fmla="*/ 11223 w 15139"/>
                <a:gd name="connsiteY0" fmla="*/ 9230 h 15139"/>
                <a:gd name="connsiteX1" fmla="*/ 5849 w 15139"/>
                <a:gd name="connsiteY1" fmla="*/ 8776 h 15139"/>
                <a:gd name="connsiteX2" fmla="*/ 7287 w 15139"/>
                <a:gd name="connsiteY2" fmla="*/ 5900 h 15139"/>
                <a:gd name="connsiteX3" fmla="*/ 11223 w 15139"/>
                <a:gd name="connsiteY3" fmla="*/ 9230 h 15139"/>
                <a:gd name="connsiteX4" fmla="*/ 11223 w 15139"/>
                <a:gd name="connsiteY4" fmla="*/ 92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223" y="9230"/>
                  </a:moveTo>
                  <a:cubicBezTo>
                    <a:pt x="9482" y="8549"/>
                    <a:pt x="7287" y="11880"/>
                    <a:pt x="5849" y="8776"/>
                  </a:cubicBezTo>
                  <a:cubicBezTo>
                    <a:pt x="5319" y="7641"/>
                    <a:pt x="6076" y="6278"/>
                    <a:pt x="7287" y="5900"/>
                  </a:cubicBezTo>
                  <a:cubicBezTo>
                    <a:pt x="10164" y="5067"/>
                    <a:pt x="11148" y="6657"/>
                    <a:pt x="11223" y="9230"/>
                  </a:cubicBezTo>
                  <a:lnTo>
                    <a:pt x="11223" y="9230"/>
                  </a:ln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5" name="任意多边形: 形状 1804"/>
            <p:cNvSpPr/>
            <p:nvPr/>
          </p:nvSpPr>
          <p:spPr>
            <a:xfrm>
              <a:off x="6106450" y="2898652"/>
              <a:ext cx="7570" cy="15139"/>
            </a:xfrm>
            <a:custGeom>
              <a:avLst/>
              <a:gdLst>
                <a:gd name="connsiteX0" fmla="*/ 7743 w 7569"/>
                <a:gd name="connsiteY0" fmla="*/ 5677 h 15139"/>
                <a:gd name="connsiteX1" fmla="*/ 7667 w 7569"/>
                <a:gd name="connsiteY1" fmla="*/ 15139 h 15139"/>
                <a:gd name="connsiteX2" fmla="*/ 5775 w 7569"/>
                <a:gd name="connsiteY2" fmla="*/ 15139 h 15139"/>
                <a:gd name="connsiteX3" fmla="*/ 77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743" y="5677"/>
                  </a:moveTo>
                  <a:cubicBezTo>
                    <a:pt x="7743" y="8856"/>
                    <a:pt x="7667" y="11960"/>
                    <a:pt x="7667" y="15139"/>
                  </a:cubicBezTo>
                  <a:cubicBezTo>
                    <a:pt x="7061" y="15139"/>
                    <a:pt x="6380" y="15139"/>
                    <a:pt x="5775" y="15139"/>
                  </a:cubicBezTo>
                  <a:cubicBezTo>
                    <a:pt x="6456" y="12036"/>
                    <a:pt x="4185" y="8251"/>
                    <a:pt x="7743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6" name="任意多边形: 形状 1805"/>
            <p:cNvSpPr/>
            <p:nvPr/>
          </p:nvSpPr>
          <p:spPr>
            <a:xfrm>
              <a:off x="6108440" y="2908038"/>
              <a:ext cx="15139" cy="7570"/>
            </a:xfrm>
            <a:custGeom>
              <a:avLst/>
              <a:gdLst>
                <a:gd name="connsiteX0" fmla="*/ 5677 w 15139"/>
                <a:gd name="connsiteY0" fmla="*/ 5829 h 7569"/>
                <a:gd name="connsiteX1" fmla="*/ 11354 w 15139"/>
                <a:gd name="connsiteY1" fmla="*/ 5677 h 7569"/>
                <a:gd name="connsiteX2" fmla="*/ 5677 w 15139"/>
                <a:gd name="connsiteY2" fmla="*/ 582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829"/>
                  </a:moveTo>
                  <a:cubicBezTo>
                    <a:pt x="7570" y="5753"/>
                    <a:pt x="9462" y="5753"/>
                    <a:pt x="11354" y="5677"/>
                  </a:cubicBezTo>
                  <a:cubicBezTo>
                    <a:pt x="9538" y="8478"/>
                    <a:pt x="7645" y="8251"/>
                    <a:pt x="5677" y="582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7" name="任意多边形: 形状 1806"/>
            <p:cNvSpPr/>
            <p:nvPr/>
          </p:nvSpPr>
          <p:spPr>
            <a:xfrm>
              <a:off x="6142654" y="2879577"/>
              <a:ext cx="7570" cy="15139"/>
            </a:xfrm>
            <a:custGeom>
              <a:avLst/>
              <a:gdLst>
                <a:gd name="connsiteX0" fmla="*/ 5753 w 7569"/>
                <a:gd name="connsiteY0" fmla="*/ 5677 h 15139"/>
                <a:gd name="connsiteX1" fmla="*/ 7570 w 7569"/>
                <a:gd name="connsiteY1" fmla="*/ 5753 h 15139"/>
                <a:gd name="connsiteX2" fmla="*/ 5677 w 7569"/>
                <a:gd name="connsiteY2" fmla="*/ 9537 h 15139"/>
                <a:gd name="connsiteX3" fmla="*/ 575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677"/>
                  </a:moveTo>
                  <a:cubicBezTo>
                    <a:pt x="6359" y="5753"/>
                    <a:pt x="6964" y="5753"/>
                    <a:pt x="7570" y="5753"/>
                  </a:cubicBezTo>
                  <a:cubicBezTo>
                    <a:pt x="7570" y="7342"/>
                    <a:pt x="7418" y="8781"/>
                    <a:pt x="5677" y="9537"/>
                  </a:cubicBezTo>
                  <a:cubicBezTo>
                    <a:pt x="5677" y="8251"/>
                    <a:pt x="5677" y="6964"/>
                    <a:pt x="575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8" name="任意多边形: 形状 1807"/>
            <p:cNvSpPr/>
            <p:nvPr/>
          </p:nvSpPr>
          <p:spPr>
            <a:xfrm>
              <a:off x="6095118" y="2850964"/>
              <a:ext cx="52987" cy="30278"/>
            </a:xfrm>
            <a:custGeom>
              <a:avLst/>
              <a:gdLst>
                <a:gd name="connsiteX0" fmla="*/ 43752 w 52986"/>
                <a:gd name="connsiteY0" fmla="*/ 26720 h 30278"/>
                <a:gd name="connsiteX1" fmla="*/ 41784 w 52986"/>
                <a:gd name="connsiteY1" fmla="*/ 26720 h 30278"/>
                <a:gd name="connsiteX2" fmla="*/ 36107 w 52986"/>
                <a:gd name="connsiteY2" fmla="*/ 24828 h 30278"/>
                <a:gd name="connsiteX3" fmla="*/ 32095 w 52986"/>
                <a:gd name="connsiteY3" fmla="*/ 25358 h 30278"/>
                <a:gd name="connsiteX4" fmla="*/ 22784 w 52986"/>
                <a:gd name="connsiteY4" fmla="*/ 28688 h 30278"/>
                <a:gd name="connsiteX5" fmla="*/ 22709 w 52986"/>
                <a:gd name="connsiteY5" fmla="*/ 28613 h 30278"/>
                <a:gd name="connsiteX6" fmla="*/ 15215 w 52986"/>
                <a:gd name="connsiteY6" fmla="*/ 26796 h 30278"/>
                <a:gd name="connsiteX7" fmla="*/ 9462 w 52986"/>
                <a:gd name="connsiteY7" fmla="*/ 24828 h 30278"/>
                <a:gd name="connsiteX8" fmla="*/ 5677 w 52986"/>
                <a:gd name="connsiteY8" fmla="*/ 22936 h 30278"/>
                <a:gd name="connsiteX9" fmla="*/ 9992 w 52986"/>
                <a:gd name="connsiteY9" fmla="*/ 14231 h 30278"/>
                <a:gd name="connsiteX10" fmla="*/ 16047 w 52986"/>
                <a:gd name="connsiteY10" fmla="*/ 20286 h 30278"/>
                <a:gd name="connsiteX11" fmla="*/ 14307 w 52986"/>
                <a:gd name="connsiteY11" fmla="*/ 10143 h 30278"/>
                <a:gd name="connsiteX12" fmla="*/ 11430 w 52986"/>
                <a:gd name="connsiteY12" fmla="*/ 5753 h 30278"/>
                <a:gd name="connsiteX13" fmla="*/ 15291 w 52986"/>
                <a:gd name="connsiteY13" fmla="*/ 5677 h 30278"/>
                <a:gd name="connsiteX14" fmla="*/ 30430 w 52986"/>
                <a:gd name="connsiteY14" fmla="*/ 9537 h 30278"/>
                <a:gd name="connsiteX15" fmla="*/ 45644 w 52986"/>
                <a:gd name="connsiteY15" fmla="*/ 7645 h 30278"/>
                <a:gd name="connsiteX16" fmla="*/ 45644 w 52986"/>
                <a:gd name="connsiteY16" fmla="*/ 11430 h 30278"/>
                <a:gd name="connsiteX17" fmla="*/ 45644 w 52986"/>
                <a:gd name="connsiteY17" fmla="*/ 11430 h 30278"/>
                <a:gd name="connsiteX18" fmla="*/ 47082 w 52986"/>
                <a:gd name="connsiteY18" fmla="*/ 21346 h 30278"/>
                <a:gd name="connsiteX19" fmla="*/ 51321 w 52986"/>
                <a:gd name="connsiteY19" fmla="*/ 26645 h 30278"/>
                <a:gd name="connsiteX20" fmla="*/ 51321 w 52986"/>
                <a:gd name="connsiteY20" fmla="*/ 28613 h 30278"/>
                <a:gd name="connsiteX21" fmla="*/ 47536 w 52986"/>
                <a:gd name="connsiteY21" fmla="*/ 28613 h 30278"/>
                <a:gd name="connsiteX22" fmla="*/ 43752 w 52986"/>
                <a:gd name="connsiteY22" fmla="*/ 267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0278">
                  <a:moveTo>
                    <a:pt x="43752" y="26720"/>
                  </a:moveTo>
                  <a:cubicBezTo>
                    <a:pt x="43071" y="26720"/>
                    <a:pt x="42465" y="26720"/>
                    <a:pt x="41784" y="26720"/>
                  </a:cubicBezTo>
                  <a:cubicBezTo>
                    <a:pt x="40724" y="23541"/>
                    <a:pt x="38680" y="23314"/>
                    <a:pt x="36107" y="24828"/>
                  </a:cubicBezTo>
                  <a:cubicBezTo>
                    <a:pt x="34366" y="22179"/>
                    <a:pt x="33609" y="24449"/>
                    <a:pt x="32095" y="25358"/>
                  </a:cubicBezTo>
                  <a:cubicBezTo>
                    <a:pt x="29294" y="27099"/>
                    <a:pt x="26493" y="29143"/>
                    <a:pt x="22784" y="28688"/>
                  </a:cubicBezTo>
                  <a:lnTo>
                    <a:pt x="22709" y="28613"/>
                  </a:lnTo>
                  <a:cubicBezTo>
                    <a:pt x="20665" y="26115"/>
                    <a:pt x="17561" y="27932"/>
                    <a:pt x="15215" y="26796"/>
                  </a:cubicBezTo>
                  <a:cubicBezTo>
                    <a:pt x="14836" y="21497"/>
                    <a:pt x="11960" y="23768"/>
                    <a:pt x="9462" y="24828"/>
                  </a:cubicBezTo>
                  <a:cubicBezTo>
                    <a:pt x="8705" y="23163"/>
                    <a:pt x="7267" y="22936"/>
                    <a:pt x="5677" y="22936"/>
                  </a:cubicBezTo>
                  <a:cubicBezTo>
                    <a:pt x="7040" y="19832"/>
                    <a:pt x="10446" y="18015"/>
                    <a:pt x="9992" y="14231"/>
                  </a:cubicBezTo>
                  <a:cubicBezTo>
                    <a:pt x="15063" y="14231"/>
                    <a:pt x="11808" y="19529"/>
                    <a:pt x="16047" y="20286"/>
                  </a:cubicBezTo>
                  <a:cubicBezTo>
                    <a:pt x="17637" y="16577"/>
                    <a:pt x="18242" y="13020"/>
                    <a:pt x="14307" y="10143"/>
                  </a:cubicBezTo>
                  <a:cubicBezTo>
                    <a:pt x="12717" y="8932"/>
                    <a:pt x="11430" y="7872"/>
                    <a:pt x="11430" y="5753"/>
                  </a:cubicBezTo>
                  <a:cubicBezTo>
                    <a:pt x="12717" y="5753"/>
                    <a:pt x="14079" y="8251"/>
                    <a:pt x="15291" y="5677"/>
                  </a:cubicBezTo>
                  <a:cubicBezTo>
                    <a:pt x="20286" y="7040"/>
                    <a:pt x="25055" y="9613"/>
                    <a:pt x="30430" y="9537"/>
                  </a:cubicBezTo>
                  <a:cubicBezTo>
                    <a:pt x="35577" y="9613"/>
                    <a:pt x="40346" y="6510"/>
                    <a:pt x="45644" y="7645"/>
                  </a:cubicBezTo>
                  <a:cubicBezTo>
                    <a:pt x="45644" y="8932"/>
                    <a:pt x="45644" y="10143"/>
                    <a:pt x="45644" y="11430"/>
                  </a:cubicBezTo>
                  <a:lnTo>
                    <a:pt x="45644" y="11430"/>
                  </a:lnTo>
                  <a:cubicBezTo>
                    <a:pt x="41557" y="15442"/>
                    <a:pt x="44963" y="20211"/>
                    <a:pt x="47082" y="21346"/>
                  </a:cubicBezTo>
                  <a:cubicBezTo>
                    <a:pt x="49883" y="22784"/>
                    <a:pt x="48596" y="26115"/>
                    <a:pt x="51321" y="26645"/>
                  </a:cubicBezTo>
                  <a:cubicBezTo>
                    <a:pt x="51321" y="27250"/>
                    <a:pt x="51321" y="27932"/>
                    <a:pt x="51321" y="28613"/>
                  </a:cubicBezTo>
                  <a:cubicBezTo>
                    <a:pt x="50035" y="28613"/>
                    <a:pt x="48748" y="28613"/>
                    <a:pt x="47536" y="28613"/>
                  </a:cubicBezTo>
                  <a:cubicBezTo>
                    <a:pt x="46477" y="27477"/>
                    <a:pt x="46023" y="25358"/>
                    <a:pt x="43752" y="26720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9" name="任意多边形: 形状 1808"/>
            <p:cNvSpPr/>
            <p:nvPr/>
          </p:nvSpPr>
          <p:spPr>
            <a:xfrm>
              <a:off x="6135085" y="285679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2" y="6585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0" name="任意多边形: 形状 1809"/>
            <p:cNvSpPr/>
            <p:nvPr/>
          </p:nvSpPr>
          <p:spPr>
            <a:xfrm>
              <a:off x="6138869" y="28777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283" y="6888"/>
                    <a:pt x="5677" y="757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1" name="任意多边形: 形状 1810"/>
            <p:cNvSpPr/>
            <p:nvPr/>
          </p:nvSpPr>
          <p:spPr>
            <a:xfrm>
              <a:off x="6118205" y="2851039"/>
              <a:ext cx="7570" cy="15139"/>
            </a:xfrm>
            <a:custGeom>
              <a:avLst/>
              <a:gdLst>
                <a:gd name="connsiteX0" fmla="*/ 7267 w 7569"/>
                <a:gd name="connsiteY0" fmla="*/ 9538 h 15139"/>
                <a:gd name="connsiteX1" fmla="*/ 7267 w 7569"/>
                <a:gd name="connsiteY1" fmla="*/ 5677 h 15139"/>
                <a:gd name="connsiteX2" fmla="*/ 7267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538"/>
                  </a:moveTo>
                  <a:cubicBezTo>
                    <a:pt x="5147" y="8251"/>
                    <a:pt x="5147" y="6964"/>
                    <a:pt x="7267" y="5677"/>
                  </a:cubicBezTo>
                  <a:cubicBezTo>
                    <a:pt x="7267" y="7040"/>
                    <a:pt x="7267" y="8251"/>
                    <a:pt x="7267" y="9538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2" name="任意多边形: 形状 1811"/>
            <p:cNvSpPr/>
            <p:nvPr/>
          </p:nvSpPr>
          <p:spPr>
            <a:xfrm>
              <a:off x="6144515" y="2700935"/>
              <a:ext cx="30278" cy="30278"/>
            </a:xfrm>
            <a:custGeom>
              <a:avLst/>
              <a:gdLst>
                <a:gd name="connsiteX0" fmla="*/ 24708 w 30278"/>
                <a:gd name="connsiteY0" fmla="*/ 22784 h 30278"/>
                <a:gd name="connsiteX1" fmla="*/ 15246 w 30278"/>
                <a:gd name="connsiteY1" fmla="*/ 24752 h 30278"/>
                <a:gd name="connsiteX2" fmla="*/ 11461 w 30278"/>
                <a:gd name="connsiteY2" fmla="*/ 17637 h 30278"/>
                <a:gd name="connsiteX3" fmla="*/ 9569 w 30278"/>
                <a:gd name="connsiteY3" fmla="*/ 14004 h 30278"/>
                <a:gd name="connsiteX4" fmla="*/ 5860 w 30278"/>
                <a:gd name="connsiteY4" fmla="*/ 8856 h 30278"/>
                <a:gd name="connsiteX5" fmla="*/ 11386 w 30278"/>
                <a:gd name="connsiteY5" fmla="*/ 5677 h 30278"/>
                <a:gd name="connsiteX6" fmla="*/ 16154 w 30278"/>
                <a:gd name="connsiteY6" fmla="*/ 9992 h 30278"/>
                <a:gd name="connsiteX7" fmla="*/ 20167 w 30278"/>
                <a:gd name="connsiteY7" fmla="*/ 14912 h 30278"/>
                <a:gd name="connsiteX8" fmla="*/ 24708 w 30278"/>
                <a:gd name="connsiteY8" fmla="*/ 19075 h 30278"/>
                <a:gd name="connsiteX9" fmla="*/ 24708 w 30278"/>
                <a:gd name="connsiteY9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4708" y="22784"/>
                  </a:moveTo>
                  <a:cubicBezTo>
                    <a:pt x="21302" y="22179"/>
                    <a:pt x="18501" y="24601"/>
                    <a:pt x="15246" y="24752"/>
                  </a:cubicBezTo>
                  <a:cubicBezTo>
                    <a:pt x="12900" y="22936"/>
                    <a:pt x="11916" y="20438"/>
                    <a:pt x="11461" y="17637"/>
                  </a:cubicBezTo>
                  <a:cubicBezTo>
                    <a:pt x="11235" y="16199"/>
                    <a:pt x="11386" y="13852"/>
                    <a:pt x="9569" y="14004"/>
                  </a:cubicBezTo>
                  <a:cubicBezTo>
                    <a:pt x="4725" y="14533"/>
                    <a:pt x="5708" y="11430"/>
                    <a:pt x="5860" y="8856"/>
                  </a:cubicBezTo>
                  <a:cubicBezTo>
                    <a:pt x="6087" y="5147"/>
                    <a:pt x="9039" y="5828"/>
                    <a:pt x="11386" y="5677"/>
                  </a:cubicBezTo>
                  <a:cubicBezTo>
                    <a:pt x="13808" y="6131"/>
                    <a:pt x="17593" y="4617"/>
                    <a:pt x="16154" y="9992"/>
                  </a:cubicBezTo>
                  <a:cubicBezTo>
                    <a:pt x="15549" y="12111"/>
                    <a:pt x="11613" y="19075"/>
                    <a:pt x="20167" y="14912"/>
                  </a:cubicBezTo>
                  <a:cubicBezTo>
                    <a:pt x="20999" y="14533"/>
                    <a:pt x="22362" y="18470"/>
                    <a:pt x="24708" y="19075"/>
                  </a:cubicBezTo>
                  <a:cubicBezTo>
                    <a:pt x="25692" y="20211"/>
                    <a:pt x="25692" y="21497"/>
                    <a:pt x="24708" y="22784"/>
                  </a:cubicBezTo>
                  <a:close/>
                </a:path>
              </a:pathLst>
            </a:custGeom>
            <a:solidFill>
              <a:srgbClr val="EDB4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3" name="任意多边形: 形状 1812"/>
            <p:cNvSpPr/>
            <p:nvPr/>
          </p:nvSpPr>
          <p:spPr>
            <a:xfrm>
              <a:off x="6160937" y="2709348"/>
              <a:ext cx="15139" cy="30278"/>
            </a:xfrm>
            <a:custGeom>
              <a:avLst/>
              <a:gdLst>
                <a:gd name="connsiteX0" fmla="*/ 8286 w 15139"/>
                <a:gd name="connsiteY0" fmla="*/ 14371 h 30278"/>
                <a:gd name="connsiteX1" fmla="*/ 8286 w 15139"/>
                <a:gd name="connsiteY1" fmla="*/ 10587 h 30278"/>
                <a:gd name="connsiteX2" fmla="*/ 12298 w 15139"/>
                <a:gd name="connsiteY2" fmla="*/ 5818 h 30278"/>
                <a:gd name="connsiteX3" fmla="*/ 12374 w 15139"/>
                <a:gd name="connsiteY3" fmla="*/ 10435 h 30278"/>
                <a:gd name="connsiteX4" fmla="*/ 14039 w 15139"/>
                <a:gd name="connsiteY4" fmla="*/ 25801 h 30278"/>
                <a:gd name="connsiteX5" fmla="*/ 14039 w 15139"/>
                <a:gd name="connsiteY5" fmla="*/ 25801 h 30278"/>
                <a:gd name="connsiteX6" fmla="*/ 11314 w 15139"/>
                <a:gd name="connsiteY6" fmla="*/ 28981 h 30278"/>
                <a:gd name="connsiteX7" fmla="*/ 8362 w 15139"/>
                <a:gd name="connsiteY7" fmla="*/ 30267 h 30278"/>
                <a:gd name="connsiteX8" fmla="*/ 6469 w 15139"/>
                <a:gd name="connsiteY8" fmla="*/ 29586 h 30278"/>
                <a:gd name="connsiteX9" fmla="*/ 8286 w 15139"/>
                <a:gd name="connsiteY9" fmla="*/ 143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8286" y="14371"/>
                  </a:moveTo>
                  <a:cubicBezTo>
                    <a:pt x="8286" y="13085"/>
                    <a:pt x="8286" y="11873"/>
                    <a:pt x="8286" y="10587"/>
                  </a:cubicBezTo>
                  <a:cubicBezTo>
                    <a:pt x="8513" y="8013"/>
                    <a:pt x="9119" y="4985"/>
                    <a:pt x="12298" y="5818"/>
                  </a:cubicBezTo>
                  <a:cubicBezTo>
                    <a:pt x="14872" y="6499"/>
                    <a:pt x="12601" y="8846"/>
                    <a:pt x="12374" y="10435"/>
                  </a:cubicBezTo>
                  <a:cubicBezTo>
                    <a:pt x="11390" y="15734"/>
                    <a:pt x="12525" y="20805"/>
                    <a:pt x="14039" y="25801"/>
                  </a:cubicBezTo>
                  <a:lnTo>
                    <a:pt x="14039" y="25801"/>
                  </a:lnTo>
                  <a:cubicBezTo>
                    <a:pt x="13282" y="27012"/>
                    <a:pt x="12601" y="28299"/>
                    <a:pt x="11314" y="28981"/>
                  </a:cubicBezTo>
                  <a:cubicBezTo>
                    <a:pt x="10406" y="29511"/>
                    <a:pt x="9422" y="30040"/>
                    <a:pt x="8362" y="30267"/>
                  </a:cubicBezTo>
                  <a:cubicBezTo>
                    <a:pt x="7605" y="30343"/>
                    <a:pt x="6999" y="30116"/>
                    <a:pt x="6469" y="29586"/>
                  </a:cubicBezTo>
                  <a:cubicBezTo>
                    <a:pt x="3669" y="24060"/>
                    <a:pt x="9270" y="19594"/>
                    <a:pt x="8286" y="14371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4" name="任意多边形: 形状 1813"/>
            <p:cNvSpPr/>
            <p:nvPr/>
          </p:nvSpPr>
          <p:spPr>
            <a:xfrm>
              <a:off x="6176861" y="2710397"/>
              <a:ext cx="15139" cy="15139"/>
            </a:xfrm>
            <a:custGeom>
              <a:avLst/>
              <a:gdLst>
                <a:gd name="connsiteX0" fmla="*/ 5684 w 15139"/>
                <a:gd name="connsiteY0" fmla="*/ 5677 h 15139"/>
                <a:gd name="connsiteX1" fmla="*/ 13329 w 15139"/>
                <a:gd name="connsiteY1" fmla="*/ 5677 h 15139"/>
                <a:gd name="connsiteX2" fmla="*/ 7577 w 15139"/>
                <a:gd name="connsiteY2" fmla="*/ 15139 h 15139"/>
                <a:gd name="connsiteX3" fmla="*/ 5684 w 15139"/>
                <a:gd name="connsiteY3" fmla="*/ 11354 h 15139"/>
                <a:gd name="connsiteX4" fmla="*/ 5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4" y="5677"/>
                  </a:moveTo>
                  <a:cubicBezTo>
                    <a:pt x="8182" y="9689"/>
                    <a:pt x="10756" y="7494"/>
                    <a:pt x="13329" y="5677"/>
                  </a:cubicBezTo>
                  <a:cubicBezTo>
                    <a:pt x="14011" y="10446"/>
                    <a:pt x="12421" y="13777"/>
                    <a:pt x="7577" y="15139"/>
                  </a:cubicBezTo>
                  <a:cubicBezTo>
                    <a:pt x="6138" y="14231"/>
                    <a:pt x="5608" y="12944"/>
                    <a:pt x="5684" y="11354"/>
                  </a:cubicBezTo>
                  <a:cubicBezTo>
                    <a:pt x="5684" y="9538"/>
                    <a:pt x="5684" y="7570"/>
                    <a:pt x="5684" y="567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5" name="任意多边形: 形状 1814"/>
            <p:cNvSpPr/>
            <p:nvPr/>
          </p:nvSpPr>
          <p:spPr>
            <a:xfrm>
              <a:off x="6171232" y="2716150"/>
              <a:ext cx="15139" cy="15139"/>
            </a:xfrm>
            <a:custGeom>
              <a:avLst/>
              <a:gdLst>
                <a:gd name="connsiteX0" fmla="*/ 11314 w 15139"/>
                <a:gd name="connsiteY0" fmla="*/ 5677 h 15139"/>
                <a:gd name="connsiteX1" fmla="*/ 13206 w 15139"/>
                <a:gd name="connsiteY1" fmla="*/ 9462 h 15139"/>
                <a:gd name="connsiteX2" fmla="*/ 13206 w 15139"/>
                <a:gd name="connsiteY2" fmla="*/ 9462 h 15139"/>
                <a:gd name="connsiteX3" fmla="*/ 7529 w 15139"/>
                <a:gd name="connsiteY3" fmla="*/ 13247 h 15139"/>
                <a:gd name="connsiteX4" fmla="*/ 1131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14" y="5677"/>
                  </a:moveTo>
                  <a:cubicBezTo>
                    <a:pt x="12979" y="6434"/>
                    <a:pt x="13206" y="7872"/>
                    <a:pt x="13206" y="9462"/>
                  </a:cubicBezTo>
                  <a:lnTo>
                    <a:pt x="13206" y="9462"/>
                  </a:lnTo>
                  <a:cubicBezTo>
                    <a:pt x="11768" y="11354"/>
                    <a:pt x="9195" y="11733"/>
                    <a:pt x="7529" y="13247"/>
                  </a:cubicBezTo>
                  <a:cubicBezTo>
                    <a:pt x="4502" y="7342"/>
                    <a:pt x="4804" y="6737"/>
                    <a:pt x="11314" y="5677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6" name="任意多边形: 形状 1815"/>
            <p:cNvSpPr/>
            <p:nvPr/>
          </p:nvSpPr>
          <p:spPr>
            <a:xfrm>
              <a:off x="6146439" y="2695543"/>
              <a:ext cx="15139" cy="7570"/>
            </a:xfrm>
            <a:custGeom>
              <a:avLst/>
              <a:gdLst>
                <a:gd name="connsiteX0" fmla="*/ 9538 w 15139"/>
                <a:gd name="connsiteY0" fmla="*/ 9177 h 7569"/>
                <a:gd name="connsiteX1" fmla="*/ 5677 w 15139"/>
                <a:gd name="connsiteY1" fmla="*/ 7209 h 7569"/>
                <a:gd name="connsiteX2" fmla="*/ 9387 w 15139"/>
                <a:gd name="connsiteY2" fmla="*/ 6376 h 7569"/>
                <a:gd name="connsiteX3" fmla="*/ 9538 w 15139"/>
                <a:gd name="connsiteY3" fmla="*/ 91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177"/>
                  </a:moveTo>
                  <a:cubicBezTo>
                    <a:pt x="7948" y="9101"/>
                    <a:pt x="6434" y="8950"/>
                    <a:pt x="5677" y="7209"/>
                  </a:cubicBezTo>
                  <a:cubicBezTo>
                    <a:pt x="6586" y="5468"/>
                    <a:pt x="7873" y="5241"/>
                    <a:pt x="9387" y="6376"/>
                  </a:cubicBezTo>
                  <a:cubicBezTo>
                    <a:pt x="10371" y="7209"/>
                    <a:pt x="11203" y="8193"/>
                    <a:pt x="9538" y="91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7" name="任意多边形: 形状 1816"/>
            <p:cNvSpPr/>
            <p:nvPr/>
          </p:nvSpPr>
          <p:spPr>
            <a:xfrm>
              <a:off x="6173084" y="2719932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11354 w 15139"/>
                <a:gd name="connsiteY1" fmla="*/ 5680 h 15139"/>
                <a:gd name="connsiteX2" fmla="*/ 7570 w 15139"/>
                <a:gd name="connsiteY2" fmla="*/ 9541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6737" y="6891"/>
                    <a:pt x="8629" y="5605"/>
                    <a:pt x="11354" y="5680"/>
                  </a:cubicBezTo>
                  <a:cubicBezTo>
                    <a:pt x="11430" y="8254"/>
                    <a:pt x="10143" y="9541"/>
                    <a:pt x="7570" y="9541"/>
                  </a:cubicBezTo>
                  <a:cubicBezTo>
                    <a:pt x="6964" y="9465"/>
                    <a:pt x="6283" y="9465"/>
                    <a:pt x="5677" y="9465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8" name="任意多边形: 形状 1817"/>
            <p:cNvSpPr/>
            <p:nvPr/>
          </p:nvSpPr>
          <p:spPr>
            <a:xfrm>
              <a:off x="6140762" y="2695258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  <a:gd name="connsiteX3" fmla="*/ 9387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lnTo>
                    <a:pt x="9387" y="7570"/>
                  </a:lnTo>
                  <a:cubicBezTo>
                    <a:pt x="8175" y="8629"/>
                    <a:pt x="6964" y="8705"/>
                    <a:pt x="5677" y="7570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9" name="任意多边形: 形状 1818"/>
            <p:cNvSpPr/>
            <p:nvPr/>
          </p:nvSpPr>
          <p:spPr>
            <a:xfrm>
              <a:off x="6131830" y="2697151"/>
              <a:ext cx="22709" cy="15139"/>
            </a:xfrm>
            <a:custGeom>
              <a:avLst/>
              <a:gdLst>
                <a:gd name="connsiteX0" fmla="*/ 14609 w 22708"/>
                <a:gd name="connsiteY0" fmla="*/ 5677 h 15139"/>
                <a:gd name="connsiteX1" fmla="*/ 18319 w 22708"/>
                <a:gd name="connsiteY1" fmla="*/ 5677 h 15139"/>
                <a:gd name="connsiteX2" fmla="*/ 16577 w 22708"/>
                <a:gd name="connsiteY2" fmla="*/ 9992 h 15139"/>
                <a:gd name="connsiteX3" fmla="*/ 5677 w 22708"/>
                <a:gd name="connsiteY3" fmla="*/ 16047 h 15139"/>
                <a:gd name="connsiteX4" fmla="*/ 14609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609" y="5677"/>
                  </a:moveTo>
                  <a:cubicBezTo>
                    <a:pt x="15821" y="5677"/>
                    <a:pt x="17107" y="5677"/>
                    <a:pt x="18319" y="5677"/>
                  </a:cubicBezTo>
                  <a:cubicBezTo>
                    <a:pt x="17713" y="7115"/>
                    <a:pt x="16880" y="8478"/>
                    <a:pt x="16577" y="9992"/>
                  </a:cubicBezTo>
                  <a:cubicBezTo>
                    <a:pt x="14988" y="17334"/>
                    <a:pt x="15064" y="17410"/>
                    <a:pt x="5677" y="16047"/>
                  </a:cubicBezTo>
                  <a:cubicBezTo>
                    <a:pt x="8781" y="12338"/>
                    <a:pt x="16350" y="12641"/>
                    <a:pt x="14609" y="56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0" name="任意多边形: 形状 1819"/>
            <p:cNvSpPr/>
            <p:nvPr/>
          </p:nvSpPr>
          <p:spPr>
            <a:xfrm>
              <a:off x="5539807" y="3088798"/>
              <a:ext cx="22709" cy="30278"/>
            </a:xfrm>
            <a:custGeom>
              <a:avLst/>
              <a:gdLst>
                <a:gd name="connsiteX0" fmla="*/ 13483 w 22708"/>
                <a:gd name="connsiteY0" fmla="*/ 26493 h 30278"/>
                <a:gd name="connsiteX1" fmla="*/ 11515 w 22708"/>
                <a:gd name="connsiteY1" fmla="*/ 26418 h 30278"/>
                <a:gd name="connsiteX2" fmla="*/ 9547 w 22708"/>
                <a:gd name="connsiteY2" fmla="*/ 24677 h 30278"/>
                <a:gd name="connsiteX3" fmla="*/ 7579 w 22708"/>
                <a:gd name="connsiteY3" fmla="*/ 10673 h 30278"/>
                <a:gd name="connsiteX4" fmla="*/ 11591 w 22708"/>
                <a:gd name="connsiteY4" fmla="*/ 5677 h 30278"/>
                <a:gd name="connsiteX5" fmla="*/ 15829 w 22708"/>
                <a:gd name="connsiteY5" fmla="*/ 21195 h 30278"/>
                <a:gd name="connsiteX6" fmla="*/ 19009 w 22708"/>
                <a:gd name="connsiteY6" fmla="*/ 22709 h 30278"/>
                <a:gd name="connsiteX7" fmla="*/ 13483 w 22708"/>
                <a:gd name="connsiteY7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3483" y="26493"/>
                  </a:moveTo>
                  <a:cubicBezTo>
                    <a:pt x="12802" y="26493"/>
                    <a:pt x="12196" y="26493"/>
                    <a:pt x="11515" y="26418"/>
                  </a:cubicBezTo>
                  <a:cubicBezTo>
                    <a:pt x="11212" y="25434"/>
                    <a:pt x="10985" y="24374"/>
                    <a:pt x="9547" y="24677"/>
                  </a:cubicBezTo>
                  <a:cubicBezTo>
                    <a:pt x="5308" y="20968"/>
                    <a:pt x="4399" y="15366"/>
                    <a:pt x="7579" y="10673"/>
                  </a:cubicBezTo>
                  <a:cubicBezTo>
                    <a:pt x="8790" y="8932"/>
                    <a:pt x="10228" y="7342"/>
                    <a:pt x="11591" y="5677"/>
                  </a:cubicBezTo>
                  <a:cubicBezTo>
                    <a:pt x="11818" y="11203"/>
                    <a:pt x="13105" y="16426"/>
                    <a:pt x="15829" y="21195"/>
                  </a:cubicBezTo>
                  <a:cubicBezTo>
                    <a:pt x="16511" y="22406"/>
                    <a:pt x="17798" y="22482"/>
                    <a:pt x="19009" y="22709"/>
                  </a:cubicBezTo>
                  <a:cubicBezTo>
                    <a:pt x="19236" y="27023"/>
                    <a:pt x="16133" y="26418"/>
                    <a:pt x="13483" y="26493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1" name="任意多边形: 形状 1820"/>
            <p:cNvSpPr/>
            <p:nvPr/>
          </p:nvSpPr>
          <p:spPr>
            <a:xfrm>
              <a:off x="5532178" y="3128285"/>
              <a:ext cx="30278" cy="15139"/>
            </a:xfrm>
            <a:custGeom>
              <a:avLst/>
              <a:gdLst>
                <a:gd name="connsiteX0" fmla="*/ 5973 w 30278"/>
                <a:gd name="connsiteY0" fmla="*/ 13576 h 15139"/>
                <a:gd name="connsiteX1" fmla="*/ 11726 w 30278"/>
                <a:gd name="connsiteY1" fmla="*/ 6082 h 15139"/>
                <a:gd name="connsiteX2" fmla="*/ 12559 w 30278"/>
                <a:gd name="connsiteY2" fmla="*/ 5703 h 15139"/>
                <a:gd name="connsiteX3" fmla="*/ 30499 w 30278"/>
                <a:gd name="connsiteY3" fmla="*/ 13500 h 15139"/>
                <a:gd name="connsiteX4" fmla="*/ 5973 w 30278"/>
                <a:gd name="connsiteY4" fmla="*/ 135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5973" y="13576"/>
                  </a:moveTo>
                  <a:cubicBezTo>
                    <a:pt x="4384" y="8353"/>
                    <a:pt x="9607" y="8428"/>
                    <a:pt x="11726" y="6082"/>
                  </a:cubicBezTo>
                  <a:cubicBezTo>
                    <a:pt x="12029" y="5930"/>
                    <a:pt x="12256" y="5779"/>
                    <a:pt x="12559" y="5703"/>
                  </a:cubicBezTo>
                  <a:cubicBezTo>
                    <a:pt x="15663" y="5249"/>
                    <a:pt x="28531" y="10850"/>
                    <a:pt x="30499" y="13500"/>
                  </a:cubicBezTo>
                  <a:cubicBezTo>
                    <a:pt x="22324" y="12743"/>
                    <a:pt x="14149" y="13424"/>
                    <a:pt x="5973" y="13576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2" name="任意多边形: 形状 1821"/>
            <p:cNvSpPr/>
            <p:nvPr/>
          </p:nvSpPr>
          <p:spPr>
            <a:xfrm>
              <a:off x="5553452" y="3117914"/>
              <a:ext cx="15139" cy="15139"/>
            </a:xfrm>
            <a:custGeom>
              <a:avLst/>
              <a:gdLst>
                <a:gd name="connsiteX0" fmla="*/ 10965 w 15139"/>
                <a:gd name="connsiteY0" fmla="*/ 9035 h 15139"/>
                <a:gd name="connsiteX1" fmla="*/ 7029 w 15139"/>
                <a:gd name="connsiteY1" fmla="*/ 11836 h 15139"/>
                <a:gd name="connsiteX2" fmla="*/ 5818 w 15139"/>
                <a:gd name="connsiteY2" fmla="*/ 8732 h 15139"/>
                <a:gd name="connsiteX3" fmla="*/ 9830 w 15139"/>
                <a:gd name="connsiteY3" fmla="*/ 5780 h 15139"/>
                <a:gd name="connsiteX4" fmla="*/ 10965 w 15139"/>
                <a:gd name="connsiteY4" fmla="*/ 90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65" y="9035"/>
                  </a:moveTo>
                  <a:cubicBezTo>
                    <a:pt x="10284" y="10701"/>
                    <a:pt x="9300" y="12517"/>
                    <a:pt x="7029" y="11836"/>
                  </a:cubicBezTo>
                  <a:cubicBezTo>
                    <a:pt x="5818" y="11458"/>
                    <a:pt x="5439" y="10019"/>
                    <a:pt x="5818" y="8732"/>
                  </a:cubicBezTo>
                  <a:cubicBezTo>
                    <a:pt x="6423" y="6840"/>
                    <a:pt x="7635" y="5250"/>
                    <a:pt x="9830" y="5780"/>
                  </a:cubicBezTo>
                  <a:cubicBezTo>
                    <a:pt x="11041" y="6083"/>
                    <a:pt x="11344" y="7597"/>
                    <a:pt x="10965" y="903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3" name="任意多边形: 形状 1822"/>
            <p:cNvSpPr/>
            <p:nvPr/>
          </p:nvSpPr>
          <p:spPr>
            <a:xfrm>
              <a:off x="5560933" y="3108895"/>
              <a:ext cx="15139" cy="15139"/>
            </a:xfrm>
            <a:custGeom>
              <a:avLst/>
              <a:gdLst>
                <a:gd name="connsiteX0" fmla="*/ 5679 w 15139"/>
                <a:gd name="connsiteY0" fmla="*/ 8290 h 15139"/>
                <a:gd name="connsiteX1" fmla="*/ 9918 w 15139"/>
                <a:gd name="connsiteY1" fmla="*/ 6321 h 15139"/>
                <a:gd name="connsiteX2" fmla="*/ 12643 w 15139"/>
                <a:gd name="connsiteY2" fmla="*/ 8971 h 15139"/>
                <a:gd name="connsiteX3" fmla="*/ 7647 w 15139"/>
                <a:gd name="connsiteY3" fmla="*/ 11999 h 15139"/>
                <a:gd name="connsiteX4" fmla="*/ 7496 w 15139"/>
                <a:gd name="connsiteY4" fmla="*/ 10182 h 15139"/>
                <a:gd name="connsiteX5" fmla="*/ 5679 w 15139"/>
                <a:gd name="connsiteY5" fmla="*/ 8290 h 15139"/>
                <a:gd name="connsiteX6" fmla="*/ 5679 w 15139"/>
                <a:gd name="connsiteY6" fmla="*/ 8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9" y="8290"/>
                  </a:moveTo>
                  <a:cubicBezTo>
                    <a:pt x="5603" y="4505"/>
                    <a:pt x="7874" y="5792"/>
                    <a:pt x="9918" y="6321"/>
                  </a:cubicBezTo>
                  <a:cubicBezTo>
                    <a:pt x="11432" y="6700"/>
                    <a:pt x="13173" y="7078"/>
                    <a:pt x="12643" y="8971"/>
                  </a:cubicBezTo>
                  <a:cubicBezTo>
                    <a:pt x="12038" y="11317"/>
                    <a:pt x="9994" y="12150"/>
                    <a:pt x="7647" y="11999"/>
                  </a:cubicBezTo>
                  <a:cubicBezTo>
                    <a:pt x="7571" y="11393"/>
                    <a:pt x="7571" y="10788"/>
                    <a:pt x="7496" y="10182"/>
                  </a:cubicBezTo>
                  <a:cubicBezTo>
                    <a:pt x="6890" y="9652"/>
                    <a:pt x="6360" y="8895"/>
                    <a:pt x="5679" y="8290"/>
                  </a:cubicBezTo>
                  <a:lnTo>
                    <a:pt x="5679" y="829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4" name="任意多边形: 形状 1823"/>
            <p:cNvSpPr/>
            <p:nvPr/>
          </p:nvSpPr>
          <p:spPr>
            <a:xfrm>
              <a:off x="5538151" y="3116484"/>
              <a:ext cx="15139" cy="15139"/>
            </a:xfrm>
            <a:custGeom>
              <a:avLst/>
              <a:gdLst>
                <a:gd name="connsiteX0" fmla="*/ 5753 w 15139"/>
                <a:gd name="connsiteY0" fmla="*/ 13947 h 15139"/>
                <a:gd name="connsiteX1" fmla="*/ 5677 w 15139"/>
                <a:gd name="connsiteY1" fmla="*/ 10238 h 15139"/>
                <a:gd name="connsiteX2" fmla="*/ 5677 w 15139"/>
                <a:gd name="connsiteY2" fmla="*/ 10238 h 15139"/>
                <a:gd name="connsiteX3" fmla="*/ 7570 w 15139"/>
                <a:gd name="connsiteY3" fmla="*/ 8345 h 15139"/>
                <a:gd name="connsiteX4" fmla="*/ 7645 w 15139"/>
                <a:gd name="connsiteY4" fmla="*/ 6529 h 15139"/>
                <a:gd name="connsiteX5" fmla="*/ 11354 w 15139"/>
                <a:gd name="connsiteY5" fmla="*/ 6529 h 15139"/>
                <a:gd name="connsiteX6" fmla="*/ 5753 w 15139"/>
                <a:gd name="connsiteY6" fmla="*/ 139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753" y="13947"/>
                  </a:moveTo>
                  <a:cubicBezTo>
                    <a:pt x="5753" y="12736"/>
                    <a:pt x="5677" y="11449"/>
                    <a:pt x="5677" y="10238"/>
                  </a:cubicBezTo>
                  <a:lnTo>
                    <a:pt x="5677" y="10238"/>
                  </a:lnTo>
                  <a:cubicBezTo>
                    <a:pt x="6434" y="9708"/>
                    <a:pt x="6889" y="8951"/>
                    <a:pt x="7570" y="8345"/>
                  </a:cubicBezTo>
                  <a:cubicBezTo>
                    <a:pt x="7570" y="7740"/>
                    <a:pt x="7645" y="7134"/>
                    <a:pt x="7645" y="6529"/>
                  </a:cubicBezTo>
                  <a:cubicBezTo>
                    <a:pt x="8857" y="5393"/>
                    <a:pt x="10143" y="5393"/>
                    <a:pt x="11354" y="6529"/>
                  </a:cubicBezTo>
                  <a:cubicBezTo>
                    <a:pt x="11506" y="10541"/>
                    <a:pt x="10824" y="13871"/>
                    <a:pt x="5753" y="1394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5" name="任意多边形: 形状 1824"/>
            <p:cNvSpPr/>
            <p:nvPr/>
          </p:nvSpPr>
          <p:spPr>
            <a:xfrm>
              <a:off x="5534262" y="3110820"/>
              <a:ext cx="15139" cy="15139"/>
            </a:xfrm>
            <a:custGeom>
              <a:avLst/>
              <a:gdLst>
                <a:gd name="connsiteX0" fmla="*/ 7674 w 15139"/>
                <a:gd name="connsiteY0" fmla="*/ 12192 h 15139"/>
                <a:gd name="connsiteX1" fmla="*/ 7371 w 15139"/>
                <a:gd name="connsiteY1" fmla="*/ 6212 h 15139"/>
                <a:gd name="connsiteX2" fmla="*/ 9642 w 15139"/>
                <a:gd name="connsiteY2" fmla="*/ 8332 h 15139"/>
                <a:gd name="connsiteX3" fmla="*/ 7674 w 15139"/>
                <a:gd name="connsiteY3" fmla="*/ 121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674" y="12192"/>
                  </a:moveTo>
                  <a:cubicBezTo>
                    <a:pt x="4949" y="10376"/>
                    <a:pt x="5176" y="7878"/>
                    <a:pt x="7371" y="6212"/>
                  </a:cubicBezTo>
                  <a:cubicBezTo>
                    <a:pt x="9566" y="4547"/>
                    <a:pt x="9263" y="7196"/>
                    <a:pt x="9642" y="8332"/>
                  </a:cubicBezTo>
                  <a:cubicBezTo>
                    <a:pt x="9490" y="9921"/>
                    <a:pt x="9339" y="11360"/>
                    <a:pt x="7674" y="1219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6" name="任意多边形: 形状 1825"/>
            <p:cNvSpPr/>
            <p:nvPr/>
          </p:nvSpPr>
          <p:spPr>
            <a:xfrm>
              <a:off x="5548183" y="3115889"/>
              <a:ext cx="7570" cy="7570"/>
            </a:xfrm>
            <a:custGeom>
              <a:avLst/>
              <a:gdLst>
                <a:gd name="connsiteX0" fmla="*/ 7680 w 7569"/>
                <a:gd name="connsiteY0" fmla="*/ 7124 h 7569"/>
                <a:gd name="connsiteX1" fmla="*/ 6091 w 7569"/>
                <a:gd name="connsiteY1" fmla="*/ 8032 h 7569"/>
                <a:gd name="connsiteX2" fmla="*/ 5712 w 7569"/>
                <a:gd name="connsiteY2" fmla="*/ 6442 h 7569"/>
                <a:gd name="connsiteX3" fmla="*/ 7226 w 7569"/>
                <a:gd name="connsiteY3" fmla="*/ 5686 h 7569"/>
                <a:gd name="connsiteX4" fmla="*/ 7680 w 7569"/>
                <a:gd name="connsiteY4" fmla="*/ 7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80" y="7124"/>
                  </a:moveTo>
                  <a:cubicBezTo>
                    <a:pt x="7151" y="7426"/>
                    <a:pt x="6621" y="7729"/>
                    <a:pt x="6091" y="8032"/>
                  </a:cubicBezTo>
                  <a:cubicBezTo>
                    <a:pt x="5939" y="7502"/>
                    <a:pt x="5561" y="6821"/>
                    <a:pt x="5712" y="6442"/>
                  </a:cubicBezTo>
                  <a:cubicBezTo>
                    <a:pt x="5939" y="6064"/>
                    <a:pt x="6772" y="5610"/>
                    <a:pt x="7226" y="5686"/>
                  </a:cubicBezTo>
                  <a:cubicBezTo>
                    <a:pt x="8059" y="5761"/>
                    <a:pt x="8210" y="6442"/>
                    <a:pt x="7680" y="7124"/>
                  </a:cubicBezTo>
                  <a:close/>
                </a:path>
              </a:pathLst>
            </a:custGeom>
            <a:solidFill>
              <a:srgbClr val="F2C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7" name="任意多边形: 形状 1826"/>
            <p:cNvSpPr/>
            <p:nvPr/>
          </p:nvSpPr>
          <p:spPr>
            <a:xfrm>
              <a:off x="5552395" y="3086830"/>
              <a:ext cx="15139" cy="22709"/>
            </a:xfrm>
            <a:custGeom>
              <a:avLst/>
              <a:gdLst>
                <a:gd name="connsiteX0" fmla="*/ 8540 w 15139"/>
                <a:gd name="connsiteY0" fmla="*/ 5677 h 22708"/>
                <a:gd name="connsiteX1" fmla="*/ 13991 w 15139"/>
                <a:gd name="connsiteY1" fmla="*/ 21573 h 22708"/>
                <a:gd name="connsiteX2" fmla="*/ 12931 w 15139"/>
                <a:gd name="connsiteY2" fmla="*/ 23844 h 22708"/>
                <a:gd name="connsiteX3" fmla="*/ 10433 w 15139"/>
                <a:gd name="connsiteY3" fmla="*/ 23314 h 22708"/>
                <a:gd name="connsiteX4" fmla="*/ 6270 w 15139"/>
                <a:gd name="connsiteY4" fmla="*/ 13020 h 22708"/>
                <a:gd name="connsiteX5" fmla="*/ 8540 w 15139"/>
                <a:gd name="connsiteY5" fmla="*/ 5677 h 22708"/>
                <a:gd name="connsiteX6" fmla="*/ 8540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540" y="5677"/>
                  </a:moveTo>
                  <a:cubicBezTo>
                    <a:pt x="13309" y="9916"/>
                    <a:pt x="9827" y="17031"/>
                    <a:pt x="13991" y="21573"/>
                  </a:cubicBezTo>
                  <a:cubicBezTo>
                    <a:pt x="14217" y="21876"/>
                    <a:pt x="13536" y="23541"/>
                    <a:pt x="12931" y="23844"/>
                  </a:cubicBezTo>
                  <a:cubicBezTo>
                    <a:pt x="12325" y="24147"/>
                    <a:pt x="10963" y="23844"/>
                    <a:pt x="10433" y="23314"/>
                  </a:cubicBezTo>
                  <a:cubicBezTo>
                    <a:pt x="7480" y="20665"/>
                    <a:pt x="8843" y="16275"/>
                    <a:pt x="6270" y="13020"/>
                  </a:cubicBezTo>
                  <a:cubicBezTo>
                    <a:pt x="4983" y="11506"/>
                    <a:pt x="5815" y="7570"/>
                    <a:pt x="8540" y="5677"/>
                  </a:cubicBezTo>
                  <a:lnTo>
                    <a:pt x="8540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8" name="任意多边形: 形状 1827"/>
            <p:cNvSpPr/>
            <p:nvPr/>
          </p:nvSpPr>
          <p:spPr>
            <a:xfrm>
              <a:off x="5544812" y="3144207"/>
              <a:ext cx="7570" cy="7570"/>
            </a:xfrm>
            <a:custGeom>
              <a:avLst/>
              <a:gdLst>
                <a:gd name="connsiteX0" fmla="*/ 6964 w 7569"/>
                <a:gd name="connsiteY0" fmla="*/ 6888 h 7569"/>
                <a:gd name="connsiteX1" fmla="*/ 5677 w 7569"/>
                <a:gd name="connsiteY1" fmla="*/ 6207 h 7569"/>
                <a:gd name="connsiteX2" fmla="*/ 6283 w 7569"/>
                <a:gd name="connsiteY2" fmla="*/ 5677 h 7569"/>
                <a:gd name="connsiteX3" fmla="*/ 7570 w 7569"/>
                <a:gd name="connsiteY3" fmla="*/ 6283 h 7569"/>
                <a:gd name="connsiteX4" fmla="*/ 6964 w 7569"/>
                <a:gd name="connsiteY4" fmla="*/ 68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964" y="6888"/>
                  </a:moveTo>
                  <a:cubicBezTo>
                    <a:pt x="6510" y="6661"/>
                    <a:pt x="6131" y="6434"/>
                    <a:pt x="5677" y="6207"/>
                  </a:cubicBezTo>
                  <a:cubicBezTo>
                    <a:pt x="5904" y="6056"/>
                    <a:pt x="6131" y="5677"/>
                    <a:pt x="6283" y="5677"/>
                  </a:cubicBezTo>
                  <a:cubicBezTo>
                    <a:pt x="6737" y="5828"/>
                    <a:pt x="7191" y="6056"/>
                    <a:pt x="7570" y="6283"/>
                  </a:cubicBezTo>
                  <a:cubicBezTo>
                    <a:pt x="7343" y="6510"/>
                    <a:pt x="7115" y="6737"/>
                    <a:pt x="6964" y="6888"/>
                  </a:cubicBezTo>
                  <a:close/>
                </a:path>
              </a:pathLst>
            </a:custGeom>
            <a:solidFill>
              <a:srgbClr val="EF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9" name="任意多边形: 形状 1828"/>
            <p:cNvSpPr/>
            <p:nvPr/>
          </p:nvSpPr>
          <p:spPr>
            <a:xfrm>
              <a:off x="5634966" y="320378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661 w 7569"/>
                <a:gd name="connsiteY1" fmla="*/ 5677 h 7569"/>
                <a:gd name="connsiteX2" fmla="*/ 6510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358" y="6056"/>
                    <a:pt x="6661" y="5677"/>
                  </a:cubicBezTo>
                  <a:cubicBezTo>
                    <a:pt x="6585" y="5904"/>
                    <a:pt x="6585" y="6131"/>
                    <a:pt x="6510" y="6283"/>
                  </a:cubicBezTo>
                  <a:cubicBezTo>
                    <a:pt x="6282" y="6510"/>
                    <a:pt x="5980" y="6585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0" name="任意多边形: 形状 1829"/>
            <p:cNvSpPr/>
            <p:nvPr/>
          </p:nvSpPr>
          <p:spPr>
            <a:xfrm>
              <a:off x="5624671" y="3188565"/>
              <a:ext cx="7570" cy="7570"/>
            </a:xfrm>
            <a:custGeom>
              <a:avLst/>
              <a:gdLst>
                <a:gd name="connsiteX0" fmla="*/ 6585 w 7569"/>
                <a:gd name="connsiteY0" fmla="*/ 6586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85 w 7569"/>
                <a:gd name="connsiteY3" fmla="*/ 6586 h 7569"/>
                <a:gd name="connsiteX4" fmla="*/ 6585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6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434" y="6056"/>
                    <a:pt x="6434" y="6359"/>
                    <a:pt x="6585" y="6586"/>
                  </a:cubicBezTo>
                  <a:lnTo>
                    <a:pt x="6585" y="6586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1" name="任意多边形: 形状 1830"/>
            <p:cNvSpPr/>
            <p:nvPr/>
          </p:nvSpPr>
          <p:spPr>
            <a:xfrm>
              <a:off x="5543677" y="3104652"/>
              <a:ext cx="7570" cy="15139"/>
            </a:xfrm>
            <a:custGeom>
              <a:avLst/>
              <a:gdLst>
                <a:gd name="connsiteX0" fmla="*/ 5677 w 7569"/>
                <a:gd name="connsiteY0" fmla="*/ 8899 h 15139"/>
                <a:gd name="connsiteX1" fmla="*/ 8024 w 7569"/>
                <a:gd name="connsiteY1" fmla="*/ 5871 h 15139"/>
                <a:gd name="connsiteX2" fmla="*/ 7645 w 7569"/>
                <a:gd name="connsiteY2" fmla="*/ 10640 h 15139"/>
                <a:gd name="connsiteX3" fmla="*/ 5677 w 7569"/>
                <a:gd name="connsiteY3" fmla="*/ 88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8899"/>
                  </a:moveTo>
                  <a:cubicBezTo>
                    <a:pt x="5980" y="7461"/>
                    <a:pt x="6131" y="4963"/>
                    <a:pt x="8024" y="5871"/>
                  </a:cubicBezTo>
                  <a:cubicBezTo>
                    <a:pt x="10597" y="7082"/>
                    <a:pt x="7948" y="8975"/>
                    <a:pt x="7645" y="10640"/>
                  </a:cubicBezTo>
                  <a:cubicBezTo>
                    <a:pt x="7040" y="10034"/>
                    <a:pt x="6358" y="9429"/>
                    <a:pt x="5677" y="889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2" name="任意多边形: 形状 1831"/>
            <p:cNvSpPr/>
            <p:nvPr/>
          </p:nvSpPr>
          <p:spPr>
            <a:xfrm>
              <a:off x="5522861" y="3102783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24 w 7569"/>
                <a:gd name="connsiteY1" fmla="*/ 5697 h 7569"/>
                <a:gd name="connsiteX2" fmla="*/ 8629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2" y="5469"/>
                    <a:pt x="8024" y="5697"/>
                  </a:cubicBezTo>
                  <a:cubicBezTo>
                    <a:pt x="8251" y="5697"/>
                    <a:pt x="8629" y="6075"/>
                    <a:pt x="8629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3" name="任意多边形: 形状 1832"/>
            <p:cNvSpPr/>
            <p:nvPr/>
          </p:nvSpPr>
          <p:spPr>
            <a:xfrm>
              <a:off x="6346036" y="3292646"/>
              <a:ext cx="15139" cy="22709"/>
            </a:xfrm>
            <a:custGeom>
              <a:avLst/>
              <a:gdLst>
                <a:gd name="connsiteX0" fmla="*/ 5689 w 15139"/>
                <a:gd name="connsiteY0" fmla="*/ 16577 h 22708"/>
                <a:gd name="connsiteX1" fmla="*/ 6976 w 15139"/>
                <a:gd name="connsiteY1" fmla="*/ 5677 h 22708"/>
                <a:gd name="connsiteX2" fmla="*/ 15076 w 15139"/>
                <a:gd name="connsiteY2" fmla="*/ 10900 h 22708"/>
                <a:gd name="connsiteX3" fmla="*/ 11821 w 15139"/>
                <a:gd name="connsiteY3" fmla="*/ 19075 h 22708"/>
                <a:gd name="connsiteX4" fmla="*/ 5689 w 15139"/>
                <a:gd name="connsiteY4" fmla="*/ 165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89" y="16577"/>
                  </a:moveTo>
                  <a:cubicBezTo>
                    <a:pt x="6219" y="13095"/>
                    <a:pt x="4705" y="9311"/>
                    <a:pt x="6976" y="5677"/>
                  </a:cubicBezTo>
                  <a:cubicBezTo>
                    <a:pt x="10837" y="5677"/>
                    <a:pt x="11972" y="9916"/>
                    <a:pt x="15076" y="10900"/>
                  </a:cubicBezTo>
                  <a:cubicBezTo>
                    <a:pt x="15681" y="14307"/>
                    <a:pt x="14167" y="16729"/>
                    <a:pt x="11821" y="19075"/>
                  </a:cubicBezTo>
                  <a:cubicBezTo>
                    <a:pt x="7582" y="23314"/>
                    <a:pt x="6219" y="21043"/>
                    <a:pt x="5689" y="1657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4" name="任意多边形: 形状 1833"/>
            <p:cNvSpPr/>
            <p:nvPr/>
          </p:nvSpPr>
          <p:spPr>
            <a:xfrm>
              <a:off x="6336586" y="3278870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1354 w 22708"/>
                <a:gd name="connsiteY1" fmla="*/ 5677 h 22708"/>
                <a:gd name="connsiteX2" fmla="*/ 18999 w 22708"/>
                <a:gd name="connsiteY2" fmla="*/ 9916 h 22708"/>
                <a:gd name="connsiteX3" fmla="*/ 12489 w 22708"/>
                <a:gd name="connsiteY3" fmla="*/ 17107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13776" y="15745"/>
                    <a:pt x="10749" y="9613"/>
                    <a:pt x="11354" y="5677"/>
                  </a:cubicBezTo>
                  <a:cubicBezTo>
                    <a:pt x="14458" y="6056"/>
                    <a:pt x="18545" y="4314"/>
                    <a:pt x="18999" y="9916"/>
                  </a:cubicBezTo>
                  <a:cubicBezTo>
                    <a:pt x="19378" y="14912"/>
                    <a:pt x="18091" y="17788"/>
                    <a:pt x="12489" y="17107"/>
                  </a:cubicBezTo>
                  <a:cubicBezTo>
                    <a:pt x="10067" y="16804"/>
                    <a:pt x="7418" y="17864"/>
                    <a:pt x="5677" y="1521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5" name="任意多边形: 形状 1834"/>
            <p:cNvSpPr/>
            <p:nvPr/>
          </p:nvSpPr>
          <p:spPr>
            <a:xfrm>
              <a:off x="6330909" y="3263731"/>
              <a:ext cx="22709" cy="15139"/>
            </a:xfrm>
            <a:custGeom>
              <a:avLst/>
              <a:gdLst>
                <a:gd name="connsiteX0" fmla="*/ 5677 w 22708"/>
                <a:gd name="connsiteY0" fmla="*/ 9537 h 15139"/>
                <a:gd name="connsiteX1" fmla="*/ 7645 w 22708"/>
                <a:gd name="connsiteY1" fmla="*/ 7645 h 15139"/>
                <a:gd name="connsiteX2" fmla="*/ 11430 w 22708"/>
                <a:gd name="connsiteY2" fmla="*/ 5677 h 15139"/>
                <a:gd name="connsiteX3" fmla="*/ 17031 w 22708"/>
                <a:gd name="connsiteY3" fmla="*/ 13247 h 15139"/>
                <a:gd name="connsiteX4" fmla="*/ 10143 w 22708"/>
                <a:gd name="connsiteY4" fmla="*/ 15669 h 15139"/>
                <a:gd name="connsiteX5" fmla="*/ 5677 w 22708"/>
                <a:gd name="connsiteY5" fmla="*/ 13247 h 15139"/>
                <a:gd name="connsiteX6" fmla="*/ 5677 w 22708"/>
                <a:gd name="connsiteY6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37"/>
                  </a:moveTo>
                  <a:cubicBezTo>
                    <a:pt x="6358" y="8932"/>
                    <a:pt x="6964" y="8251"/>
                    <a:pt x="7645" y="7645"/>
                  </a:cubicBezTo>
                  <a:cubicBezTo>
                    <a:pt x="9235" y="7570"/>
                    <a:pt x="10597" y="7191"/>
                    <a:pt x="11430" y="5677"/>
                  </a:cubicBezTo>
                  <a:cubicBezTo>
                    <a:pt x="16502" y="5828"/>
                    <a:pt x="14760" y="10976"/>
                    <a:pt x="17031" y="13247"/>
                  </a:cubicBezTo>
                  <a:cubicBezTo>
                    <a:pt x="15063" y="14533"/>
                    <a:pt x="10975" y="8099"/>
                    <a:pt x="10143" y="15669"/>
                  </a:cubicBezTo>
                  <a:cubicBezTo>
                    <a:pt x="9840" y="18394"/>
                    <a:pt x="7721" y="13322"/>
                    <a:pt x="5677" y="13247"/>
                  </a:cubicBezTo>
                  <a:cubicBezTo>
                    <a:pt x="5677" y="11960"/>
                    <a:pt x="5677" y="10749"/>
                    <a:pt x="5677" y="953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6" name="任意多边形: 形状 1835"/>
            <p:cNvSpPr/>
            <p:nvPr/>
          </p:nvSpPr>
          <p:spPr>
            <a:xfrm>
              <a:off x="6353617" y="3267893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219 w 15139"/>
                <a:gd name="connsiteY1" fmla="*/ 7116 h 15139"/>
                <a:gd name="connsiteX2" fmla="*/ 13474 w 15139"/>
                <a:gd name="connsiteY2" fmla="*/ 9614 h 15139"/>
                <a:gd name="connsiteX3" fmla="*/ 16804 w 15139"/>
                <a:gd name="connsiteY3" fmla="*/ 9614 h 15139"/>
                <a:gd name="connsiteX4" fmla="*/ 13247 w 15139"/>
                <a:gd name="connsiteY4" fmla="*/ 12869 h 15139"/>
                <a:gd name="connsiteX5" fmla="*/ 5677 w 15139"/>
                <a:gd name="connsiteY5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191" y="4770"/>
                    <a:pt x="8705" y="5678"/>
                    <a:pt x="10219" y="7116"/>
                  </a:cubicBezTo>
                  <a:cubicBezTo>
                    <a:pt x="11203" y="8025"/>
                    <a:pt x="11127" y="10371"/>
                    <a:pt x="13474" y="9614"/>
                  </a:cubicBezTo>
                  <a:cubicBezTo>
                    <a:pt x="14609" y="9236"/>
                    <a:pt x="16123" y="6738"/>
                    <a:pt x="16804" y="9614"/>
                  </a:cubicBezTo>
                  <a:cubicBezTo>
                    <a:pt x="17410" y="12112"/>
                    <a:pt x="15290" y="12718"/>
                    <a:pt x="13247" y="12869"/>
                  </a:cubicBezTo>
                  <a:cubicBezTo>
                    <a:pt x="8175" y="14383"/>
                    <a:pt x="8099" y="9160"/>
                    <a:pt x="5677" y="711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7" name="任意多边形: 形状 1836"/>
            <p:cNvSpPr/>
            <p:nvPr/>
          </p:nvSpPr>
          <p:spPr>
            <a:xfrm>
              <a:off x="6340393" y="3271300"/>
              <a:ext cx="15139" cy="15139"/>
            </a:xfrm>
            <a:custGeom>
              <a:avLst/>
              <a:gdLst>
                <a:gd name="connsiteX0" fmla="*/ 7547 w 15139"/>
                <a:gd name="connsiteY0" fmla="*/ 13247 h 15139"/>
                <a:gd name="connsiteX1" fmla="*/ 7547 w 15139"/>
                <a:gd name="connsiteY1" fmla="*/ 5677 h 15139"/>
                <a:gd name="connsiteX2" fmla="*/ 7547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47" y="13247"/>
                  </a:moveTo>
                  <a:cubicBezTo>
                    <a:pt x="3837" y="10673"/>
                    <a:pt x="6638" y="8175"/>
                    <a:pt x="7547" y="5677"/>
                  </a:cubicBezTo>
                  <a:cubicBezTo>
                    <a:pt x="15192" y="8175"/>
                    <a:pt x="7168" y="10673"/>
                    <a:pt x="7547" y="1324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8" name="任意多边形: 形状 1837"/>
            <p:cNvSpPr/>
            <p:nvPr/>
          </p:nvSpPr>
          <p:spPr>
            <a:xfrm>
              <a:off x="6361262" y="327690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570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7" y="5677"/>
                    <a:pt x="8781" y="5904"/>
                    <a:pt x="9462" y="7570"/>
                  </a:cubicBezTo>
                  <a:cubicBezTo>
                    <a:pt x="7948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9" name="任意多边形: 形状 1838"/>
            <p:cNvSpPr/>
            <p:nvPr/>
          </p:nvSpPr>
          <p:spPr>
            <a:xfrm>
              <a:off x="6337267" y="3281267"/>
              <a:ext cx="7570" cy="7570"/>
            </a:xfrm>
            <a:custGeom>
              <a:avLst/>
              <a:gdLst>
                <a:gd name="connsiteX0" fmla="*/ 8175 w 7569"/>
                <a:gd name="connsiteY0" fmla="*/ 6988 h 7569"/>
                <a:gd name="connsiteX1" fmla="*/ 7418 w 7569"/>
                <a:gd name="connsiteY1" fmla="*/ 8275 h 7569"/>
                <a:gd name="connsiteX2" fmla="*/ 5677 w 7569"/>
                <a:gd name="connsiteY2" fmla="*/ 7064 h 7569"/>
                <a:gd name="connsiteX3" fmla="*/ 6434 w 7569"/>
                <a:gd name="connsiteY3" fmla="*/ 5777 h 7569"/>
                <a:gd name="connsiteX4" fmla="*/ 8175 w 7569"/>
                <a:gd name="connsiteY4" fmla="*/ 69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75" y="6988"/>
                  </a:moveTo>
                  <a:cubicBezTo>
                    <a:pt x="7948" y="7367"/>
                    <a:pt x="7797" y="8124"/>
                    <a:pt x="7418" y="8275"/>
                  </a:cubicBezTo>
                  <a:cubicBezTo>
                    <a:pt x="6510" y="8578"/>
                    <a:pt x="5753" y="8048"/>
                    <a:pt x="5677" y="7064"/>
                  </a:cubicBezTo>
                  <a:cubicBezTo>
                    <a:pt x="5677" y="6610"/>
                    <a:pt x="6056" y="5853"/>
                    <a:pt x="6434" y="5777"/>
                  </a:cubicBezTo>
                  <a:cubicBezTo>
                    <a:pt x="7343" y="5474"/>
                    <a:pt x="8024" y="5853"/>
                    <a:pt x="8175" y="6988"/>
                  </a:cubicBezTo>
                  <a:close/>
                </a:path>
              </a:pathLst>
            </a:custGeom>
            <a:solidFill>
              <a:srgbClr val="EE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0" name="任意多边形: 形状 1839"/>
            <p:cNvSpPr/>
            <p:nvPr/>
          </p:nvSpPr>
          <p:spPr>
            <a:xfrm>
              <a:off x="6323631" y="3236934"/>
              <a:ext cx="7570" cy="15139"/>
            </a:xfrm>
            <a:custGeom>
              <a:avLst/>
              <a:gdLst>
                <a:gd name="connsiteX0" fmla="*/ 7278 w 7569"/>
                <a:gd name="connsiteY0" fmla="*/ 5677 h 15139"/>
                <a:gd name="connsiteX1" fmla="*/ 8489 w 7569"/>
                <a:gd name="connsiteY1" fmla="*/ 9916 h 15139"/>
                <a:gd name="connsiteX2" fmla="*/ 6975 w 7569"/>
                <a:gd name="connsiteY2" fmla="*/ 10067 h 15139"/>
                <a:gd name="connsiteX3" fmla="*/ 7278 w 7569"/>
                <a:gd name="connsiteY3" fmla="*/ 5677 h 15139"/>
                <a:gd name="connsiteX4" fmla="*/ 7278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8" y="5677"/>
                  </a:moveTo>
                  <a:cubicBezTo>
                    <a:pt x="7429" y="7191"/>
                    <a:pt x="9094" y="8251"/>
                    <a:pt x="8489" y="9916"/>
                  </a:cubicBezTo>
                  <a:cubicBezTo>
                    <a:pt x="8186" y="10597"/>
                    <a:pt x="7580" y="10597"/>
                    <a:pt x="6975" y="10067"/>
                  </a:cubicBezTo>
                  <a:cubicBezTo>
                    <a:pt x="5234" y="8402"/>
                    <a:pt x="5158" y="6964"/>
                    <a:pt x="7278" y="5677"/>
                  </a:cubicBezTo>
                  <a:lnTo>
                    <a:pt x="7278" y="5677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1" name="任意多边形: 形状 1840"/>
            <p:cNvSpPr/>
            <p:nvPr/>
          </p:nvSpPr>
          <p:spPr>
            <a:xfrm>
              <a:off x="5914584" y="2666429"/>
              <a:ext cx="15139" cy="15139"/>
            </a:xfrm>
            <a:custGeom>
              <a:avLst/>
              <a:gdLst>
                <a:gd name="connsiteX0" fmla="*/ 11354 w 15139"/>
                <a:gd name="connsiteY0" fmla="*/ 7862 h 15139"/>
                <a:gd name="connsiteX1" fmla="*/ 5677 w 15139"/>
                <a:gd name="connsiteY1" fmla="*/ 5969 h 15139"/>
                <a:gd name="connsiteX2" fmla="*/ 11354 w 15139"/>
                <a:gd name="connsiteY2" fmla="*/ 78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7862"/>
                  </a:moveTo>
                  <a:cubicBezTo>
                    <a:pt x="8099" y="11192"/>
                    <a:pt x="6358" y="10057"/>
                    <a:pt x="5677" y="5969"/>
                  </a:cubicBezTo>
                  <a:cubicBezTo>
                    <a:pt x="8175" y="4531"/>
                    <a:pt x="8856" y="8922"/>
                    <a:pt x="11354" y="786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2" name="任意多边形: 形状 1841"/>
            <p:cNvSpPr/>
            <p:nvPr/>
          </p:nvSpPr>
          <p:spPr>
            <a:xfrm>
              <a:off x="5906939" y="26591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15" y="6888"/>
                    <a:pt x="5677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3" name="任意多边形: 形状 1842"/>
            <p:cNvSpPr/>
            <p:nvPr/>
          </p:nvSpPr>
          <p:spPr>
            <a:xfrm>
              <a:off x="5903154" y="265339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04" y="6661"/>
                    <a:pt x="5677" y="5677"/>
                  </a:cubicBezTo>
                  <a:cubicBezTo>
                    <a:pt x="6282" y="6283"/>
                    <a:pt x="6888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4" name="任意多边形: 形状 1843"/>
            <p:cNvSpPr/>
            <p:nvPr/>
          </p:nvSpPr>
          <p:spPr>
            <a:xfrm>
              <a:off x="5901262" y="26495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5" name="任意多边形: 形状 1844"/>
            <p:cNvSpPr/>
            <p:nvPr/>
          </p:nvSpPr>
          <p:spPr>
            <a:xfrm>
              <a:off x="5906939" y="2662861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282" y="6358"/>
                    <a:pt x="6964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6" name="任意多边形: 形状 1845"/>
            <p:cNvSpPr/>
            <p:nvPr/>
          </p:nvSpPr>
          <p:spPr>
            <a:xfrm>
              <a:off x="5918747" y="2673339"/>
              <a:ext cx="7570" cy="7570"/>
            </a:xfrm>
            <a:custGeom>
              <a:avLst/>
              <a:gdLst>
                <a:gd name="connsiteX0" fmla="*/ 5677 w 7569"/>
                <a:gd name="connsiteY0" fmla="*/ 6402 h 7569"/>
                <a:gd name="connsiteX1" fmla="*/ 7191 w 7569"/>
                <a:gd name="connsiteY1" fmla="*/ 6024 h 7569"/>
                <a:gd name="connsiteX2" fmla="*/ 8099 w 7569"/>
                <a:gd name="connsiteY2" fmla="*/ 7613 h 7569"/>
                <a:gd name="connsiteX3" fmla="*/ 6510 w 7569"/>
                <a:gd name="connsiteY3" fmla="*/ 7992 h 7569"/>
                <a:gd name="connsiteX4" fmla="*/ 5677 w 7569"/>
                <a:gd name="connsiteY4" fmla="*/ 6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402"/>
                  </a:moveTo>
                  <a:cubicBezTo>
                    <a:pt x="6056" y="5645"/>
                    <a:pt x="6585" y="5418"/>
                    <a:pt x="7191" y="6024"/>
                  </a:cubicBezTo>
                  <a:cubicBezTo>
                    <a:pt x="7570" y="6402"/>
                    <a:pt x="7796" y="7083"/>
                    <a:pt x="8099" y="7613"/>
                  </a:cubicBezTo>
                  <a:cubicBezTo>
                    <a:pt x="7570" y="7765"/>
                    <a:pt x="6812" y="8143"/>
                    <a:pt x="6510" y="7992"/>
                  </a:cubicBezTo>
                  <a:cubicBezTo>
                    <a:pt x="6056" y="7689"/>
                    <a:pt x="5904" y="6932"/>
                    <a:pt x="5677" y="640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7" name="任意多边形: 形状 1846"/>
            <p:cNvSpPr/>
            <p:nvPr/>
          </p:nvSpPr>
          <p:spPr>
            <a:xfrm>
              <a:off x="5840158" y="3391050"/>
              <a:ext cx="22709" cy="30278"/>
            </a:xfrm>
            <a:custGeom>
              <a:avLst/>
              <a:gdLst>
                <a:gd name="connsiteX0" fmla="*/ 9706 w 22708"/>
                <a:gd name="connsiteY0" fmla="*/ 15215 h 30278"/>
                <a:gd name="connsiteX1" fmla="*/ 11598 w 22708"/>
                <a:gd name="connsiteY1" fmla="*/ 11354 h 30278"/>
                <a:gd name="connsiteX2" fmla="*/ 9706 w 22708"/>
                <a:gd name="connsiteY2" fmla="*/ 5677 h 30278"/>
                <a:gd name="connsiteX3" fmla="*/ 9706 w 22708"/>
                <a:gd name="connsiteY3" fmla="*/ 5677 h 30278"/>
                <a:gd name="connsiteX4" fmla="*/ 15383 w 22708"/>
                <a:gd name="connsiteY4" fmla="*/ 5677 h 30278"/>
                <a:gd name="connsiteX5" fmla="*/ 19168 w 22708"/>
                <a:gd name="connsiteY5" fmla="*/ 15139 h 30278"/>
                <a:gd name="connsiteX6" fmla="*/ 19168 w 22708"/>
                <a:gd name="connsiteY6" fmla="*/ 17107 h 30278"/>
                <a:gd name="connsiteX7" fmla="*/ 13566 w 22708"/>
                <a:gd name="connsiteY7" fmla="*/ 24601 h 30278"/>
                <a:gd name="connsiteX8" fmla="*/ 7511 w 22708"/>
                <a:gd name="connsiteY8" fmla="*/ 26569 h 30278"/>
                <a:gd name="connsiteX9" fmla="*/ 6148 w 22708"/>
                <a:gd name="connsiteY9" fmla="*/ 21725 h 30278"/>
                <a:gd name="connsiteX10" fmla="*/ 9706 w 2270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9706" y="15215"/>
                  </a:moveTo>
                  <a:cubicBezTo>
                    <a:pt x="11296" y="14382"/>
                    <a:pt x="11598" y="12944"/>
                    <a:pt x="11598" y="11354"/>
                  </a:cubicBezTo>
                  <a:cubicBezTo>
                    <a:pt x="9706" y="9916"/>
                    <a:pt x="7738" y="8402"/>
                    <a:pt x="9706" y="5677"/>
                  </a:cubicBezTo>
                  <a:lnTo>
                    <a:pt x="9706" y="5677"/>
                  </a:lnTo>
                  <a:cubicBezTo>
                    <a:pt x="11598" y="5677"/>
                    <a:pt x="13491" y="5677"/>
                    <a:pt x="15383" y="5677"/>
                  </a:cubicBezTo>
                  <a:cubicBezTo>
                    <a:pt x="14021" y="9916"/>
                    <a:pt x="14324" y="13398"/>
                    <a:pt x="19168" y="15139"/>
                  </a:cubicBezTo>
                  <a:cubicBezTo>
                    <a:pt x="19622" y="15821"/>
                    <a:pt x="19622" y="16502"/>
                    <a:pt x="19168" y="17107"/>
                  </a:cubicBezTo>
                  <a:cubicBezTo>
                    <a:pt x="14096" y="17259"/>
                    <a:pt x="13264" y="20514"/>
                    <a:pt x="13566" y="24601"/>
                  </a:cubicBezTo>
                  <a:cubicBezTo>
                    <a:pt x="13037" y="29673"/>
                    <a:pt x="9706" y="27477"/>
                    <a:pt x="7511" y="26569"/>
                  </a:cubicBezTo>
                  <a:cubicBezTo>
                    <a:pt x="5619" y="25812"/>
                    <a:pt x="5240" y="23768"/>
                    <a:pt x="6148" y="21725"/>
                  </a:cubicBezTo>
                  <a:cubicBezTo>
                    <a:pt x="7133" y="19454"/>
                    <a:pt x="8268" y="17259"/>
                    <a:pt x="9706" y="15215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8" name="任意多边形: 形状 1847"/>
            <p:cNvSpPr/>
            <p:nvPr/>
          </p:nvSpPr>
          <p:spPr>
            <a:xfrm>
              <a:off x="5837683" y="3400588"/>
              <a:ext cx="22709" cy="30278"/>
            </a:xfrm>
            <a:custGeom>
              <a:avLst/>
              <a:gdLst>
                <a:gd name="connsiteX0" fmla="*/ 12181 w 22708"/>
                <a:gd name="connsiteY0" fmla="*/ 5677 h 30278"/>
                <a:gd name="connsiteX1" fmla="*/ 10062 w 22708"/>
                <a:gd name="connsiteY1" fmla="*/ 11808 h 30278"/>
                <a:gd name="connsiteX2" fmla="*/ 10440 w 22708"/>
                <a:gd name="connsiteY2" fmla="*/ 15972 h 30278"/>
                <a:gd name="connsiteX3" fmla="*/ 16042 w 22708"/>
                <a:gd name="connsiteY3" fmla="*/ 15139 h 30278"/>
                <a:gd name="connsiteX4" fmla="*/ 17858 w 22708"/>
                <a:gd name="connsiteY4" fmla="*/ 19000 h 30278"/>
                <a:gd name="connsiteX5" fmla="*/ 13468 w 22708"/>
                <a:gd name="connsiteY5" fmla="*/ 23617 h 30278"/>
                <a:gd name="connsiteX6" fmla="*/ 10289 w 22708"/>
                <a:gd name="connsiteY6" fmla="*/ 26569 h 30278"/>
                <a:gd name="connsiteX7" fmla="*/ 12181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2181" y="5677"/>
                  </a:moveTo>
                  <a:cubicBezTo>
                    <a:pt x="12333" y="8024"/>
                    <a:pt x="10895" y="9840"/>
                    <a:pt x="10062" y="11808"/>
                  </a:cubicBezTo>
                  <a:cubicBezTo>
                    <a:pt x="9456" y="13322"/>
                    <a:pt x="8775" y="14761"/>
                    <a:pt x="10440" y="15972"/>
                  </a:cubicBezTo>
                  <a:cubicBezTo>
                    <a:pt x="12484" y="17410"/>
                    <a:pt x="14528" y="17561"/>
                    <a:pt x="16042" y="15139"/>
                  </a:cubicBezTo>
                  <a:cubicBezTo>
                    <a:pt x="17707" y="15896"/>
                    <a:pt x="17858" y="17410"/>
                    <a:pt x="17858" y="19000"/>
                  </a:cubicBezTo>
                  <a:cubicBezTo>
                    <a:pt x="15058" y="19227"/>
                    <a:pt x="11122" y="18243"/>
                    <a:pt x="13468" y="23617"/>
                  </a:cubicBezTo>
                  <a:cubicBezTo>
                    <a:pt x="14907" y="26872"/>
                    <a:pt x="13771" y="28234"/>
                    <a:pt x="10289" y="26569"/>
                  </a:cubicBezTo>
                  <a:cubicBezTo>
                    <a:pt x="3855" y="13701"/>
                    <a:pt x="3855" y="13550"/>
                    <a:pt x="12181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9" name="任意多边形: 形状 1848"/>
            <p:cNvSpPr/>
            <p:nvPr/>
          </p:nvSpPr>
          <p:spPr>
            <a:xfrm>
              <a:off x="5853649" y="3399133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5677 w 15139"/>
                <a:gd name="connsiteY1" fmla="*/ 7056 h 15139"/>
                <a:gd name="connsiteX2" fmla="*/ 9084 w 15139"/>
                <a:gd name="connsiteY2" fmla="*/ 6981 h 15139"/>
                <a:gd name="connsiteX3" fmla="*/ 8857 w 15139"/>
                <a:gd name="connsiteY3" fmla="*/ 11295 h 15139"/>
                <a:gd name="connsiteX4" fmla="*/ 5677 w 15139"/>
                <a:gd name="connsiteY4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5677" y="8343"/>
                    <a:pt x="5677" y="7662"/>
                    <a:pt x="5677" y="7056"/>
                  </a:cubicBezTo>
                  <a:cubicBezTo>
                    <a:pt x="6813" y="5467"/>
                    <a:pt x="8099" y="5013"/>
                    <a:pt x="9084" y="6981"/>
                  </a:cubicBezTo>
                  <a:cubicBezTo>
                    <a:pt x="9765" y="8343"/>
                    <a:pt x="10068" y="10539"/>
                    <a:pt x="8857" y="11295"/>
                  </a:cubicBezTo>
                  <a:cubicBezTo>
                    <a:pt x="7267" y="12204"/>
                    <a:pt x="6359" y="10387"/>
                    <a:pt x="5677" y="9025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0" name="任意多边形: 形状 1849"/>
            <p:cNvSpPr/>
            <p:nvPr/>
          </p:nvSpPr>
          <p:spPr>
            <a:xfrm>
              <a:off x="5866181" y="3398544"/>
              <a:ext cx="7570" cy="15139"/>
            </a:xfrm>
            <a:custGeom>
              <a:avLst/>
              <a:gdLst>
                <a:gd name="connsiteX0" fmla="*/ 6543 w 7569"/>
                <a:gd name="connsiteY0" fmla="*/ 5677 h 15139"/>
                <a:gd name="connsiteX1" fmla="*/ 8512 w 7569"/>
                <a:gd name="connsiteY1" fmla="*/ 9386 h 15139"/>
                <a:gd name="connsiteX2" fmla="*/ 8360 w 7569"/>
                <a:gd name="connsiteY2" fmla="*/ 9537 h 15139"/>
                <a:gd name="connsiteX3" fmla="*/ 6392 w 7569"/>
                <a:gd name="connsiteY3" fmla="*/ 5828 h 15139"/>
                <a:gd name="connsiteX4" fmla="*/ 6543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43" y="5677"/>
                  </a:moveTo>
                  <a:cubicBezTo>
                    <a:pt x="8133" y="6434"/>
                    <a:pt x="8360" y="7872"/>
                    <a:pt x="8512" y="9386"/>
                  </a:cubicBezTo>
                  <a:lnTo>
                    <a:pt x="8360" y="9537"/>
                  </a:lnTo>
                  <a:cubicBezTo>
                    <a:pt x="5181" y="9689"/>
                    <a:pt x="5257" y="8024"/>
                    <a:pt x="6392" y="5828"/>
                  </a:cubicBezTo>
                  <a:lnTo>
                    <a:pt x="6543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1" name="任意多边形: 形状 1850"/>
            <p:cNvSpPr/>
            <p:nvPr/>
          </p:nvSpPr>
          <p:spPr>
            <a:xfrm>
              <a:off x="5878256" y="3294084"/>
              <a:ext cx="15139" cy="15139"/>
            </a:xfrm>
            <a:custGeom>
              <a:avLst/>
              <a:gdLst>
                <a:gd name="connsiteX0" fmla="*/ 5899 w 15139"/>
                <a:gd name="connsiteY0" fmla="*/ 9462 h 15139"/>
                <a:gd name="connsiteX1" fmla="*/ 9608 w 15139"/>
                <a:gd name="connsiteY1" fmla="*/ 5677 h 15139"/>
                <a:gd name="connsiteX2" fmla="*/ 5899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99" y="9462"/>
                  </a:moveTo>
                  <a:cubicBezTo>
                    <a:pt x="4536" y="5677"/>
                    <a:pt x="9910" y="8402"/>
                    <a:pt x="9608" y="5677"/>
                  </a:cubicBezTo>
                  <a:cubicBezTo>
                    <a:pt x="11424" y="9084"/>
                    <a:pt x="11424" y="9159"/>
                    <a:pt x="5899" y="9462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2" name="任意多边形: 形状 1851"/>
            <p:cNvSpPr/>
            <p:nvPr/>
          </p:nvSpPr>
          <p:spPr>
            <a:xfrm>
              <a:off x="5878477" y="3299761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677 h 7569"/>
                <a:gd name="connsiteX2" fmla="*/ 5753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6964"/>
                    <a:pt x="5677" y="6358"/>
                    <a:pt x="5677" y="5677"/>
                  </a:cubicBezTo>
                  <a:cubicBezTo>
                    <a:pt x="7115" y="6283"/>
                    <a:pt x="7115" y="6888"/>
                    <a:pt x="5753" y="7645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3" name="任意多边形: 形状 1852"/>
            <p:cNvSpPr/>
            <p:nvPr/>
          </p:nvSpPr>
          <p:spPr>
            <a:xfrm>
              <a:off x="5872725" y="3392889"/>
              <a:ext cx="15139" cy="15139"/>
            </a:xfrm>
            <a:custGeom>
              <a:avLst/>
              <a:gdLst>
                <a:gd name="connsiteX0" fmla="*/ 13247 w 15139"/>
                <a:gd name="connsiteY0" fmla="*/ 5731 h 15139"/>
                <a:gd name="connsiteX1" fmla="*/ 5677 w 15139"/>
                <a:gd name="connsiteY1" fmla="*/ 9515 h 15139"/>
                <a:gd name="connsiteX2" fmla="*/ 13247 w 15139"/>
                <a:gd name="connsiteY2" fmla="*/ 57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247" y="5731"/>
                  </a:moveTo>
                  <a:cubicBezTo>
                    <a:pt x="11430" y="8456"/>
                    <a:pt x="7872" y="7623"/>
                    <a:pt x="5677" y="9515"/>
                  </a:cubicBezTo>
                  <a:cubicBezTo>
                    <a:pt x="6131" y="4141"/>
                    <a:pt x="10294" y="6109"/>
                    <a:pt x="13247" y="573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4" name="任意多边形: 形状 1853"/>
            <p:cNvSpPr/>
            <p:nvPr/>
          </p:nvSpPr>
          <p:spPr>
            <a:xfrm>
              <a:off x="5790028" y="3449731"/>
              <a:ext cx="15139" cy="15139"/>
            </a:xfrm>
            <a:custGeom>
              <a:avLst/>
              <a:gdLst>
                <a:gd name="connsiteX0" fmla="*/ 8515 w 15139"/>
                <a:gd name="connsiteY0" fmla="*/ 13608 h 15139"/>
                <a:gd name="connsiteX1" fmla="*/ 6623 w 15139"/>
                <a:gd name="connsiteY1" fmla="*/ 13229 h 15139"/>
                <a:gd name="connsiteX2" fmla="*/ 8515 w 15139"/>
                <a:gd name="connsiteY2" fmla="*/ 6190 h 15139"/>
                <a:gd name="connsiteX3" fmla="*/ 16085 w 15139"/>
                <a:gd name="connsiteY3" fmla="*/ 9596 h 15139"/>
                <a:gd name="connsiteX4" fmla="*/ 12300 w 15139"/>
                <a:gd name="connsiteY4" fmla="*/ 13608 h 15139"/>
                <a:gd name="connsiteX5" fmla="*/ 8515 w 15139"/>
                <a:gd name="connsiteY5" fmla="*/ 136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515" y="13608"/>
                  </a:moveTo>
                  <a:cubicBezTo>
                    <a:pt x="7909" y="13456"/>
                    <a:pt x="7304" y="13381"/>
                    <a:pt x="6623" y="13229"/>
                  </a:cubicBezTo>
                  <a:cubicBezTo>
                    <a:pt x="4882" y="10277"/>
                    <a:pt x="5563" y="7401"/>
                    <a:pt x="8515" y="6190"/>
                  </a:cubicBezTo>
                  <a:cubicBezTo>
                    <a:pt x="11694" y="4903"/>
                    <a:pt x="14722" y="6038"/>
                    <a:pt x="16085" y="9596"/>
                  </a:cubicBezTo>
                  <a:cubicBezTo>
                    <a:pt x="15252" y="11413"/>
                    <a:pt x="14117" y="12775"/>
                    <a:pt x="12300" y="13608"/>
                  </a:cubicBezTo>
                  <a:cubicBezTo>
                    <a:pt x="11013" y="14516"/>
                    <a:pt x="9726" y="14516"/>
                    <a:pt x="8515" y="13608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5" name="任意多边形: 形状 1854"/>
            <p:cNvSpPr/>
            <p:nvPr/>
          </p:nvSpPr>
          <p:spPr>
            <a:xfrm>
              <a:off x="5792942" y="3463112"/>
              <a:ext cx="15139" cy="15139"/>
            </a:xfrm>
            <a:custGeom>
              <a:avLst/>
              <a:gdLst>
                <a:gd name="connsiteX0" fmla="*/ 9386 w 15139"/>
                <a:gd name="connsiteY0" fmla="*/ 5677 h 15139"/>
                <a:gd name="connsiteX1" fmla="*/ 11203 w 15139"/>
                <a:gd name="connsiteY1" fmla="*/ 5828 h 15139"/>
                <a:gd name="connsiteX2" fmla="*/ 13247 w 15139"/>
                <a:gd name="connsiteY2" fmla="*/ 11581 h 15139"/>
                <a:gd name="connsiteX3" fmla="*/ 5677 w 15139"/>
                <a:gd name="connsiteY3" fmla="*/ 7721 h 15139"/>
                <a:gd name="connsiteX4" fmla="*/ 938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86" y="5677"/>
                  </a:moveTo>
                  <a:cubicBezTo>
                    <a:pt x="9992" y="5828"/>
                    <a:pt x="10597" y="5904"/>
                    <a:pt x="11203" y="5828"/>
                  </a:cubicBezTo>
                  <a:cubicBezTo>
                    <a:pt x="12187" y="7645"/>
                    <a:pt x="13625" y="9310"/>
                    <a:pt x="13247" y="11581"/>
                  </a:cubicBezTo>
                  <a:cubicBezTo>
                    <a:pt x="8932" y="13852"/>
                    <a:pt x="7342" y="10749"/>
                    <a:pt x="5677" y="7721"/>
                  </a:cubicBezTo>
                  <a:cubicBezTo>
                    <a:pt x="6964" y="7040"/>
                    <a:pt x="8175" y="6358"/>
                    <a:pt x="9386" y="5677"/>
                  </a:cubicBez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6" name="任意多边形: 形状 1855"/>
            <p:cNvSpPr/>
            <p:nvPr/>
          </p:nvSpPr>
          <p:spPr>
            <a:xfrm>
              <a:off x="5842237" y="3390974"/>
              <a:ext cx="15139" cy="15139"/>
            </a:xfrm>
            <a:custGeom>
              <a:avLst/>
              <a:gdLst>
                <a:gd name="connsiteX0" fmla="*/ 7627 w 15139"/>
                <a:gd name="connsiteY0" fmla="*/ 5677 h 15139"/>
                <a:gd name="connsiteX1" fmla="*/ 9519 w 15139"/>
                <a:gd name="connsiteY1" fmla="*/ 11354 h 15139"/>
                <a:gd name="connsiteX2" fmla="*/ 76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27" y="5677"/>
                  </a:moveTo>
                  <a:cubicBezTo>
                    <a:pt x="7324" y="7872"/>
                    <a:pt x="8763" y="9537"/>
                    <a:pt x="9519" y="11354"/>
                  </a:cubicBezTo>
                  <a:cubicBezTo>
                    <a:pt x="5432" y="10673"/>
                    <a:pt x="4296" y="8932"/>
                    <a:pt x="7627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7" name="任意多边形: 形状 1856"/>
            <p:cNvSpPr/>
            <p:nvPr/>
          </p:nvSpPr>
          <p:spPr>
            <a:xfrm>
              <a:off x="5864217" y="3398695"/>
              <a:ext cx="15139" cy="15139"/>
            </a:xfrm>
            <a:custGeom>
              <a:avLst/>
              <a:gdLst>
                <a:gd name="connsiteX0" fmla="*/ 8432 w 15139"/>
                <a:gd name="connsiteY0" fmla="*/ 5677 h 15139"/>
                <a:gd name="connsiteX1" fmla="*/ 10400 w 15139"/>
                <a:gd name="connsiteY1" fmla="*/ 9386 h 15139"/>
                <a:gd name="connsiteX2" fmla="*/ 8281 w 15139"/>
                <a:gd name="connsiteY2" fmla="*/ 16880 h 15139"/>
                <a:gd name="connsiteX3" fmla="*/ 84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32" y="5677"/>
                  </a:moveTo>
                  <a:cubicBezTo>
                    <a:pt x="8507" y="7191"/>
                    <a:pt x="8735" y="8705"/>
                    <a:pt x="10400" y="9386"/>
                  </a:cubicBezTo>
                  <a:cubicBezTo>
                    <a:pt x="11990" y="12263"/>
                    <a:pt x="11308" y="14534"/>
                    <a:pt x="8281" y="16880"/>
                  </a:cubicBezTo>
                  <a:cubicBezTo>
                    <a:pt x="5782" y="12868"/>
                    <a:pt x="3890" y="9311"/>
                    <a:pt x="8432" y="567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8" name="任意多边形: 形状 1857"/>
            <p:cNvSpPr/>
            <p:nvPr/>
          </p:nvSpPr>
          <p:spPr>
            <a:xfrm>
              <a:off x="5873714" y="3410882"/>
              <a:ext cx="15139" cy="15139"/>
            </a:xfrm>
            <a:custGeom>
              <a:avLst/>
              <a:gdLst>
                <a:gd name="connsiteX0" fmla="*/ 7640 w 15139"/>
                <a:gd name="connsiteY0" fmla="*/ 5677 h 15139"/>
                <a:gd name="connsiteX1" fmla="*/ 11197 w 15139"/>
                <a:gd name="connsiteY1" fmla="*/ 8024 h 15139"/>
                <a:gd name="connsiteX2" fmla="*/ 8700 w 15139"/>
                <a:gd name="connsiteY2" fmla="*/ 10143 h 15139"/>
                <a:gd name="connsiteX3" fmla="*/ 5823 w 15139"/>
                <a:gd name="connsiteY3" fmla="*/ 8251 h 15139"/>
                <a:gd name="connsiteX4" fmla="*/ 764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0" y="5677"/>
                  </a:moveTo>
                  <a:cubicBezTo>
                    <a:pt x="9002" y="6207"/>
                    <a:pt x="10895" y="6358"/>
                    <a:pt x="11197" y="8024"/>
                  </a:cubicBezTo>
                  <a:cubicBezTo>
                    <a:pt x="11424" y="9235"/>
                    <a:pt x="9986" y="10067"/>
                    <a:pt x="8700" y="10143"/>
                  </a:cubicBezTo>
                  <a:cubicBezTo>
                    <a:pt x="7337" y="10219"/>
                    <a:pt x="6277" y="9462"/>
                    <a:pt x="5823" y="8251"/>
                  </a:cubicBezTo>
                  <a:cubicBezTo>
                    <a:pt x="5293" y="6813"/>
                    <a:pt x="6277" y="6056"/>
                    <a:pt x="7640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9" name="任意多边形: 形状 1858"/>
            <p:cNvSpPr/>
            <p:nvPr/>
          </p:nvSpPr>
          <p:spPr>
            <a:xfrm>
              <a:off x="5872725" y="339861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434" y="6510"/>
                    <a:pt x="6131" y="6586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cubicBezTo>
                    <a:pt x="5677" y="5677"/>
                    <a:pt x="5677" y="5677"/>
                    <a:pt x="5677" y="5677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0" name="任意多边形: 形状 1859"/>
            <p:cNvSpPr/>
            <p:nvPr/>
          </p:nvSpPr>
          <p:spPr>
            <a:xfrm>
              <a:off x="5729206" y="2412990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753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1" name="任意多边形: 形状 1860"/>
            <p:cNvSpPr/>
            <p:nvPr/>
          </p:nvSpPr>
          <p:spPr>
            <a:xfrm>
              <a:off x="6132375" y="3379544"/>
              <a:ext cx="22709" cy="22709"/>
            </a:xfrm>
            <a:custGeom>
              <a:avLst/>
              <a:gdLst>
                <a:gd name="connsiteX0" fmla="*/ 21633 w 22708"/>
                <a:gd name="connsiteY0" fmla="*/ 13322 h 22708"/>
                <a:gd name="connsiteX1" fmla="*/ 19816 w 22708"/>
                <a:gd name="connsiteY1" fmla="*/ 17031 h 22708"/>
                <a:gd name="connsiteX2" fmla="*/ 13988 w 22708"/>
                <a:gd name="connsiteY2" fmla="*/ 20816 h 22708"/>
                <a:gd name="connsiteX3" fmla="*/ 10279 w 22708"/>
                <a:gd name="connsiteY3" fmla="*/ 22784 h 22708"/>
                <a:gd name="connsiteX4" fmla="*/ 6494 w 22708"/>
                <a:gd name="connsiteY4" fmla="*/ 13247 h 22708"/>
                <a:gd name="connsiteX5" fmla="*/ 12171 w 22708"/>
                <a:gd name="connsiteY5" fmla="*/ 5677 h 22708"/>
                <a:gd name="connsiteX6" fmla="*/ 15956 w 22708"/>
                <a:gd name="connsiteY6" fmla="*/ 9538 h 22708"/>
                <a:gd name="connsiteX7" fmla="*/ 21633 w 2270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1633" y="13322"/>
                  </a:moveTo>
                  <a:cubicBezTo>
                    <a:pt x="21028" y="14534"/>
                    <a:pt x="20422" y="15820"/>
                    <a:pt x="19816" y="17031"/>
                  </a:cubicBezTo>
                  <a:cubicBezTo>
                    <a:pt x="15729" y="14988"/>
                    <a:pt x="14291" y="17031"/>
                    <a:pt x="13988" y="20816"/>
                  </a:cubicBezTo>
                  <a:cubicBezTo>
                    <a:pt x="12777" y="21497"/>
                    <a:pt x="11490" y="22103"/>
                    <a:pt x="10279" y="22784"/>
                  </a:cubicBezTo>
                  <a:cubicBezTo>
                    <a:pt x="8689" y="19757"/>
                    <a:pt x="11338" y="14988"/>
                    <a:pt x="6494" y="13247"/>
                  </a:cubicBezTo>
                  <a:cubicBezTo>
                    <a:pt x="3391" y="6964"/>
                    <a:pt x="9976" y="7948"/>
                    <a:pt x="12171" y="5677"/>
                  </a:cubicBezTo>
                  <a:cubicBezTo>
                    <a:pt x="14745" y="5753"/>
                    <a:pt x="15956" y="7040"/>
                    <a:pt x="15956" y="9538"/>
                  </a:cubicBezTo>
                  <a:cubicBezTo>
                    <a:pt x="16032" y="13625"/>
                    <a:pt x="18984" y="13322"/>
                    <a:pt x="21633" y="13322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2" name="任意多边形: 形状 1861"/>
            <p:cNvSpPr/>
            <p:nvPr/>
          </p:nvSpPr>
          <p:spPr>
            <a:xfrm>
              <a:off x="6121825" y="3404297"/>
              <a:ext cx="7570" cy="15139"/>
            </a:xfrm>
            <a:custGeom>
              <a:avLst/>
              <a:gdLst>
                <a:gd name="connsiteX0" fmla="*/ 9400 w 7569"/>
                <a:gd name="connsiteY0" fmla="*/ 9462 h 15139"/>
                <a:gd name="connsiteX1" fmla="*/ 9324 w 7569"/>
                <a:gd name="connsiteY1" fmla="*/ 13171 h 15139"/>
                <a:gd name="connsiteX2" fmla="*/ 5690 w 7569"/>
                <a:gd name="connsiteY2" fmla="*/ 9916 h 15139"/>
                <a:gd name="connsiteX3" fmla="*/ 9400 w 7569"/>
                <a:gd name="connsiteY3" fmla="*/ 5677 h 15139"/>
                <a:gd name="connsiteX4" fmla="*/ 9400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400" y="9462"/>
                  </a:moveTo>
                  <a:cubicBezTo>
                    <a:pt x="9400" y="10673"/>
                    <a:pt x="9324" y="11960"/>
                    <a:pt x="9324" y="13171"/>
                  </a:cubicBezTo>
                  <a:cubicBezTo>
                    <a:pt x="7204" y="13095"/>
                    <a:pt x="5766" y="12338"/>
                    <a:pt x="5690" y="9916"/>
                  </a:cubicBezTo>
                  <a:cubicBezTo>
                    <a:pt x="5539" y="7267"/>
                    <a:pt x="6674" y="5753"/>
                    <a:pt x="9400" y="5677"/>
                  </a:cubicBezTo>
                  <a:cubicBezTo>
                    <a:pt x="9400" y="6964"/>
                    <a:pt x="9400" y="8251"/>
                    <a:pt x="9400" y="946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3" name="任意多边形: 形状 1862"/>
            <p:cNvSpPr/>
            <p:nvPr/>
          </p:nvSpPr>
          <p:spPr>
            <a:xfrm>
              <a:off x="6115034" y="3396727"/>
              <a:ext cx="15139" cy="15139"/>
            </a:xfrm>
            <a:custGeom>
              <a:avLst/>
              <a:gdLst>
                <a:gd name="connsiteX0" fmla="*/ 6653 w 15139"/>
                <a:gd name="connsiteY0" fmla="*/ 5677 h 15139"/>
                <a:gd name="connsiteX1" fmla="*/ 10892 w 15139"/>
                <a:gd name="connsiteY1" fmla="*/ 8781 h 15139"/>
                <a:gd name="connsiteX2" fmla="*/ 7031 w 15139"/>
                <a:gd name="connsiteY2" fmla="*/ 10295 h 15139"/>
                <a:gd name="connsiteX3" fmla="*/ 6653 w 15139"/>
                <a:gd name="connsiteY3" fmla="*/ 5677 h 15139"/>
                <a:gd name="connsiteX4" fmla="*/ 665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53" y="5677"/>
                  </a:moveTo>
                  <a:cubicBezTo>
                    <a:pt x="8545" y="6056"/>
                    <a:pt x="11497" y="5526"/>
                    <a:pt x="10892" y="8781"/>
                  </a:cubicBezTo>
                  <a:cubicBezTo>
                    <a:pt x="10740" y="9841"/>
                    <a:pt x="8621" y="11052"/>
                    <a:pt x="7031" y="10295"/>
                  </a:cubicBezTo>
                  <a:cubicBezTo>
                    <a:pt x="4457" y="9084"/>
                    <a:pt x="6274" y="7267"/>
                    <a:pt x="6653" y="5677"/>
                  </a:cubicBezTo>
                  <a:lnTo>
                    <a:pt x="6653" y="5677"/>
                  </a:lnTo>
                  <a:close/>
                </a:path>
              </a:pathLst>
            </a:custGeom>
            <a:solidFill>
              <a:srgbClr val="F0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4" name="任意多边形: 形状 1863"/>
            <p:cNvSpPr/>
            <p:nvPr/>
          </p:nvSpPr>
          <p:spPr>
            <a:xfrm>
              <a:off x="6113037" y="3393680"/>
              <a:ext cx="7570" cy="7570"/>
            </a:xfrm>
            <a:custGeom>
              <a:avLst/>
              <a:gdLst>
                <a:gd name="connsiteX0" fmla="*/ 8725 w 7569"/>
                <a:gd name="connsiteY0" fmla="*/ 8724 h 7569"/>
                <a:gd name="connsiteX1" fmla="*/ 5697 w 7569"/>
                <a:gd name="connsiteY1" fmla="*/ 6302 h 7569"/>
                <a:gd name="connsiteX2" fmla="*/ 6303 w 7569"/>
                <a:gd name="connsiteY2" fmla="*/ 5697 h 7569"/>
                <a:gd name="connsiteX3" fmla="*/ 8725 w 7569"/>
                <a:gd name="connsiteY3" fmla="*/ 8724 h 7569"/>
                <a:gd name="connsiteX4" fmla="*/ 8725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25" y="8724"/>
                  </a:moveTo>
                  <a:cubicBezTo>
                    <a:pt x="7211" y="8497"/>
                    <a:pt x="5470" y="8649"/>
                    <a:pt x="5697" y="6302"/>
                  </a:cubicBezTo>
                  <a:cubicBezTo>
                    <a:pt x="5697" y="6075"/>
                    <a:pt x="6076" y="5697"/>
                    <a:pt x="6303" y="5697"/>
                  </a:cubicBezTo>
                  <a:cubicBezTo>
                    <a:pt x="8574" y="5469"/>
                    <a:pt x="8422" y="7286"/>
                    <a:pt x="8725" y="8724"/>
                  </a:cubicBezTo>
                  <a:lnTo>
                    <a:pt x="8725" y="8724"/>
                  </a:ln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5" name="任意多边形: 形状 1864"/>
            <p:cNvSpPr/>
            <p:nvPr/>
          </p:nvSpPr>
          <p:spPr>
            <a:xfrm>
              <a:off x="6142075" y="3372126"/>
              <a:ext cx="7570" cy="7570"/>
            </a:xfrm>
            <a:custGeom>
              <a:avLst/>
              <a:gdLst>
                <a:gd name="connsiteX0" fmla="*/ 7468 w 7569"/>
                <a:gd name="connsiteY0" fmla="*/ 5677 h 7569"/>
                <a:gd name="connsiteX1" fmla="*/ 9360 w 7569"/>
                <a:gd name="connsiteY1" fmla="*/ 7342 h 7569"/>
                <a:gd name="connsiteX2" fmla="*/ 7620 w 7569"/>
                <a:gd name="connsiteY2" fmla="*/ 8781 h 7569"/>
                <a:gd name="connsiteX3" fmla="*/ 5727 w 7569"/>
                <a:gd name="connsiteY3" fmla="*/ 6964 h 7569"/>
                <a:gd name="connsiteX4" fmla="*/ 7468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68" y="5677"/>
                  </a:moveTo>
                  <a:cubicBezTo>
                    <a:pt x="8452" y="5829"/>
                    <a:pt x="9360" y="6283"/>
                    <a:pt x="9360" y="7342"/>
                  </a:cubicBezTo>
                  <a:cubicBezTo>
                    <a:pt x="9436" y="8402"/>
                    <a:pt x="8604" y="9159"/>
                    <a:pt x="7620" y="8781"/>
                  </a:cubicBezTo>
                  <a:cubicBezTo>
                    <a:pt x="6862" y="8554"/>
                    <a:pt x="5878" y="7721"/>
                    <a:pt x="5727" y="6964"/>
                  </a:cubicBezTo>
                  <a:cubicBezTo>
                    <a:pt x="5424" y="5829"/>
                    <a:pt x="6560" y="5753"/>
                    <a:pt x="7468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6" name="任意多边形: 形状 1865"/>
            <p:cNvSpPr/>
            <p:nvPr/>
          </p:nvSpPr>
          <p:spPr>
            <a:xfrm>
              <a:off x="6146818" y="3380773"/>
              <a:ext cx="7570" cy="7570"/>
            </a:xfrm>
            <a:custGeom>
              <a:avLst/>
              <a:gdLst>
                <a:gd name="connsiteX0" fmla="*/ 6131 w 7569"/>
                <a:gd name="connsiteY0" fmla="*/ 7249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2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249"/>
                  </a:moveTo>
                  <a:cubicBezTo>
                    <a:pt x="5980" y="7022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434" y="7098"/>
                    <a:pt x="6131" y="7249"/>
                  </a:cubicBezTo>
                  <a:close/>
                </a:path>
              </a:pathLst>
            </a:custGeom>
            <a:solidFill>
              <a:srgbClr val="F0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7" name="任意多边形: 形状 1866"/>
            <p:cNvSpPr/>
            <p:nvPr/>
          </p:nvSpPr>
          <p:spPr>
            <a:xfrm>
              <a:off x="6074150" y="3373195"/>
              <a:ext cx="22709" cy="22709"/>
            </a:xfrm>
            <a:custGeom>
              <a:avLst/>
              <a:gdLst>
                <a:gd name="connsiteX0" fmla="*/ 18924 w 22708"/>
                <a:gd name="connsiteY0" fmla="*/ 8393 h 22708"/>
                <a:gd name="connsiteX1" fmla="*/ 11506 w 22708"/>
                <a:gd name="connsiteY1" fmla="*/ 17704 h 22708"/>
                <a:gd name="connsiteX2" fmla="*/ 11506 w 22708"/>
                <a:gd name="connsiteY2" fmla="*/ 17704 h 22708"/>
                <a:gd name="connsiteX3" fmla="*/ 7645 w 22708"/>
                <a:gd name="connsiteY3" fmla="*/ 12026 h 22708"/>
                <a:gd name="connsiteX4" fmla="*/ 5677 w 22708"/>
                <a:gd name="connsiteY4" fmla="*/ 8242 h 22708"/>
                <a:gd name="connsiteX5" fmla="*/ 13322 w 22708"/>
                <a:gd name="connsiteY5" fmla="*/ 6273 h 22708"/>
                <a:gd name="connsiteX6" fmla="*/ 18924 w 22708"/>
                <a:gd name="connsiteY6" fmla="*/ 83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924" y="8393"/>
                  </a:moveTo>
                  <a:cubicBezTo>
                    <a:pt x="17031" y="11951"/>
                    <a:pt x="16123" y="16341"/>
                    <a:pt x="11506" y="17704"/>
                  </a:cubicBezTo>
                  <a:lnTo>
                    <a:pt x="11506" y="17704"/>
                  </a:lnTo>
                  <a:cubicBezTo>
                    <a:pt x="9916" y="16038"/>
                    <a:pt x="10976" y="12556"/>
                    <a:pt x="7645" y="12026"/>
                  </a:cubicBezTo>
                  <a:cubicBezTo>
                    <a:pt x="5904" y="11345"/>
                    <a:pt x="5753" y="9831"/>
                    <a:pt x="5677" y="8242"/>
                  </a:cubicBezTo>
                  <a:cubicBezTo>
                    <a:pt x="7873" y="6198"/>
                    <a:pt x="10219" y="4835"/>
                    <a:pt x="13322" y="6273"/>
                  </a:cubicBezTo>
                  <a:cubicBezTo>
                    <a:pt x="14534" y="8772"/>
                    <a:pt x="16880" y="8090"/>
                    <a:pt x="18924" y="839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8" name="任意多边形: 形状 1867"/>
            <p:cNvSpPr/>
            <p:nvPr/>
          </p:nvSpPr>
          <p:spPr>
            <a:xfrm>
              <a:off x="6066024" y="3392867"/>
              <a:ext cx="15139" cy="15139"/>
            </a:xfrm>
            <a:custGeom>
              <a:avLst/>
              <a:gdLst>
                <a:gd name="connsiteX0" fmla="*/ 6309 w 15139"/>
                <a:gd name="connsiteY0" fmla="*/ 11430 h 15139"/>
                <a:gd name="connsiteX1" fmla="*/ 6233 w 15139"/>
                <a:gd name="connsiteY1" fmla="*/ 9613 h 15139"/>
                <a:gd name="connsiteX2" fmla="*/ 5779 w 15139"/>
                <a:gd name="connsiteY2" fmla="*/ 8327 h 15139"/>
                <a:gd name="connsiteX3" fmla="*/ 6309 w 15139"/>
                <a:gd name="connsiteY3" fmla="*/ 7645 h 15139"/>
                <a:gd name="connsiteX4" fmla="*/ 8126 w 15139"/>
                <a:gd name="connsiteY4" fmla="*/ 5677 h 15139"/>
                <a:gd name="connsiteX5" fmla="*/ 11986 w 15139"/>
                <a:gd name="connsiteY5" fmla="*/ 13322 h 15139"/>
                <a:gd name="connsiteX6" fmla="*/ 6309 w 15139"/>
                <a:gd name="connsiteY6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309" y="11430"/>
                  </a:moveTo>
                  <a:cubicBezTo>
                    <a:pt x="6309" y="10824"/>
                    <a:pt x="6233" y="10219"/>
                    <a:pt x="6233" y="9613"/>
                  </a:cubicBezTo>
                  <a:cubicBezTo>
                    <a:pt x="5703" y="9159"/>
                    <a:pt x="5552" y="8705"/>
                    <a:pt x="5779" y="8327"/>
                  </a:cubicBezTo>
                  <a:cubicBezTo>
                    <a:pt x="5931" y="7872"/>
                    <a:pt x="6158" y="7645"/>
                    <a:pt x="6309" y="7645"/>
                  </a:cubicBezTo>
                  <a:cubicBezTo>
                    <a:pt x="6915" y="6964"/>
                    <a:pt x="7521" y="6358"/>
                    <a:pt x="8126" y="5677"/>
                  </a:cubicBezTo>
                  <a:cubicBezTo>
                    <a:pt x="10775" y="7570"/>
                    <a:pt x="11684" y="10294"/>
                    <a:pt x="11986" y="13322"/>
                  </a:cubicBezTo>
                  <a:cubicBezTo>
                    <a:pt x="9186" y="15366"/>
                    <a:pt x="7596" y="13928"/>
                    <a:pt x="6309" y="1143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9" name="任意多边形: 形状 1868"/>
            <p:cNvSpPr/>
            <p:nvPr/>
          </p:nvSpPr>
          <p:spPr>
            <a:xfrm>
              <a:off x="6074150" y="3370082"/>
              <a:ext cx="15139" cy="15139"/>
            </a:xfrm>
            <a:custGeom>
              <a:avLst/>
              <a:gdLst>
                <a:gd name="connsiteX0" fmla="*/ 13322 w 15139"/>
                <a:gd name="connsiteY0" fmla="*/ 9462 h 15139"/>
                <a:gd name="connsiteX1" fmla="*/ 5677 w 15139"/>
                <a:gd name="connsiteY1" fmla="*/ 11430 h 15139"/>
                <a:gd name="connsiteX2" fmla="*/ 11430 w 15139"/>
                <a:gd name="connsiteY2" fmla="*/ 5677 h 15139"/>
                <a:gd name="connsiteX3" fmla="*/ 13322 w 15139"/>
                <a:gd name="connsiteY3" fmla="*/ 7645 h 15139"/>
                <a:gd name="connsiteX4" fmla="*/ 13322 w 15139"/>
                <a:gd name="connsiteY4" fmla="*/ 7645 h 15139"/>
                <a:gd name="connsiteX5" fmla="*/ 13701 w 15139"/>
                <a:gd name="connsiteY5" fmla="*/ 8932 h 15139"/>
                <a:gd name="connsiteX6" fmla="*/ 13322 w 15139"/>
                <a:gd name="connsiteY6" fmla="*/ 9462 h 15139"/>
                <a:gd name="connsiteX7" fmla="*/ 13322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322" y="9462"/>
                  </a:moveTo>
                  <a:cubicBezTo>
                    <a:pt x="10976" y="10824"/>
                    <a:pt x="8478" y="11733"/>
                    <a:pt x="5677" y="11430"/>
                  </a:cubicBezTo>
                  <a:cubicBezTo>
                    <a:pt x="5753" y="7645"/>
                    <a:pt x="7570" y="5677"/>
                    <a:pt x="11430" y="5677"/>
                  </a:cubicBezTo>
                  <a:cubicBezTo>
                    <a:pt x="11960" y="6434"/>
                    <a:pt x="12641" y="6964"/>
                    <a:pt x="13322" y="7645"/>
                  </a:cubicBezTo>
                  <a:lnTo>
                    <a:pt x="13322" y="7645"/>
                  </a:lnTo>
                  <a:cubicBezTo>
                    <a:pt x="13701" y="8099"/>
                    <a:pt x="13852" y="8478"/>
                    <a:pt x="13701" y="8932"/>
                  </a:cubicBezTo>
                  <a:cubicBezTo>
                    <a:pt x="13625" y="9311"/>
                    <a:pt x="13474" y="9462"/>
                    <a:pt x="13322" y="9462"/>
                  </a:cubicBezTo>
                  <a:lnTo>
                    <a:pt x="13322" y="9462"/>
                  </a:ln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0" name="任意多边形: 形状 1869"/>
            <p:cNvSpPr/>
            <p:nvPr/>
          </p:nvSpPr>
          <p:spPr>
            <a:xfrm>
              <a:off x="6065656" y="3398619"/>
              <a:ext cx="15139" cy="15139"/>
            </a:xfrm>
            <a:custGeom>
              <a:avLst/>
              <a:gdLst>
                <a:gd name="connsiteX0" fmla="*/ 6677 w 15139"/>
                <a:gd name="connsiteY0" fmla="*/ 5677 h 15139"/>
                <a:gd name="connsiteX1" fmla="*/ 12354 w 15139"/>
                <a:gd name="connsiteY1" fmla="*/ 7570 h 15139"/>
                <a:gd name="connsiteX2" fmla="*/ 12354 w 15139"/>
                <a:gd name="connsiteY2" fmla="*/ 9462 h 15139"/>
                <a:gd name="connsiteX3" fmla="*/ 6753 w 15139"/>
                <a:gd name="connsiteY3" fmla="*/ 10295 h 15139"/>
                <a:gd name="connsiteX4" fmla="*/ 6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77" y="5677"/>
                  </a:moveTo>
                  <a:cubicBezTo>
                    <a:pt x="8493" y="6434"/>
                    <a:pt x="10159" y="7797"/>
                    <a:pt x="12354" y="7570"/>
                  </a:cubicBezTo>
                  <a:cubicBezTo>
                    <a:pt x="12354" y="8175"/>
                    <a:pt x="12354" y="8856"/>
                    <a:pt x="12354" y="9462"/>
                  </a:cubicBezTo>
                  <a:cubicBezTo>
                    <a:pt x="10537" y="9992"/>
                    <a:pt x="8948" y="12036"/>
                    <a:pt x="6753" y="10295"/>
                  </a:cubicBezTo>
                  <a:cubicBezTo>
                    <a:pt x="4633" y="8705"/>
                    <a:pt x="6223" y="7191"/>
                    <a:pt x="6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1" name="任意多边形: 形状 1870"/>
            <p:cNvSpPr/>
            <p:nvPr/>
          </p:nvSpPr>
          <p:spPr>
            <a:xfrm>
              <a:off x="6076118" y="3378275"/>
              <a:ext cx="15139" cy="15139"/>
            </a:xfrm>
            <a:custGeom>
              <a:avLst/>
              <a:gdLst>
                <a:gd name="connsiteX0" fmla="*/ 5677 w 15139"/>
                <a:gd name="connsiteY0" fmla="*/ 7023 h 15139"/>
                <a:gd name="connsiteX1" fmla="*/ 9310 w 15139"/>
                <a:gd name="connsiteY1" fmla="*/ 8007 h 15139"/>
                <a:gd name="connsiteX2" fmla="*/ 9538 w 15139"/>
                <a:gd name="connsiteY2" fmla="*/ 12700 h 15139"/>
                <a:gd name="connsiteX3" fmla="*/ 5677 w 15139"/>
                <a:gd name="connsiteY3" fmla="*/ 8915 h 15139"/>
                <a:gd name="connsiteX4" fmla="*/ 5677 w 15139"/>
                <a:gd name="connsiteY4" fmla="*/ 70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23"/>
                  </a:moveTo>
                  <a:cubicBezTo>
                    <a:pt x="7570" y="4827"/>
                    <a:pt x="8781" y="5433"/>
                    <a:pt x="9310" y="8007"/>
                  </a:cubicBezTo>
                  <a:cubicBezTo>
                    <a:pt x="9613" y="9521"/>
                    <a:pt x="9462" y="11186"/>
                    <a:pt x="9538" y="12700"/>
                  </a:cubicBezTo>
                  <a:cubicBezTo>
                    <a:pt x="8251" y="11413"/>
                    <a:pt x="6964" y="10202"/>
                    <a:pt x="5677" y="8915"/>
                  </a:cubicBezTo>
                  <a:cubicBezTo>
                    <a:pt x="5677" y="8234"/>
                    <a:pt x="5677" y="7628"/>
                    <a:pt x="5677" y="702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2" name="任意多边形: 形状 1871"/>
            <p:cNvSpPr/>
            <p:nvPr/>
          </p:nvSpPr>
          <p:spPr>
            <a:xfrm>
              <a:off x="6079903" y="3370007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5677 h 7569"/>
                <a:gd name="connsiteX2" fmla="*/ 7570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585" y="7342"/>
                    <a:pt x="5980" y="6737"/>
                    <a:pt x="5677" y="5677"/>
                  </a:cubicBezTo>
                  <a:cubicBezTo>
                    <a:pt x="6737" y="6056"/>
                    <a:pt x="7343" y="6661"/>
                    <a:pt x="7570" y="7645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3" name="任意多边形: 形状 1872"/>
            <p:cNvSpPr/>
            <p:nvPr/>
          </p:nvSpPr>
          <p:spPr>
            <a:xfrm>
              <a:off x="6081761" y="3371975"/>
              <a:ext cx="7570" cy="7570"/>
            </a:xfrm>
            <a:custGeom>
              <a:avLst/>
              <a:gdLst>
                <a:gd name="connsiteX0" fmla="*/ 5711 w 7569"/>
                <a:gd name="connsiteY0" fmla="*/ 7570 h 7569"/>
                <a:gd name="connsiteX1" fmla="*/ 5711 w 7569"/>
                <a:gd name="connsiteY1" fmla="*/ 5677 h 7569"/>
                <a:gd name="connsiteX2" fmla="*/ 5711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11" y="7570"/>
                  </a:moveTo>
                  <a:cubicBezTo>
                    <a:pt x="5711" y="6964"/>
                    <a:pt x="5635" y="6283"/>
                    <a:pt x="5711" y="5677"/>
                  </a:cubicBezTo>
                  <a:cubicBezTo>
                    <a:pt x="7225" y="6358"/>
                    <a:pt x="7225" y="6964"/>
                    <a:pt x="5711" y="757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4" name="任意多边形: 形状 1873"/>
            <p:cNvSpPr/>
            <p:nvPr/>
          </p:nvSpPr>
          <p:spPr>
            <a:xfrm>
              <a:off x="6054390" y="3389460"/>
              <a:ext cx="15139" cy="15139"/>
            </a:xfrm>
            <a:custGeom>
              <a:avLst/>
              <a:gdLst>
                <a:gd name="connsiteX0" fmla="*/ 8557 w 15139"/>
                <a:gd name="connsiteY0" fmla="*/ 5677 h 15139"/>
                <a:gd name="connsiteX1" fmla="*/ 11206 w 15139"/>
                <a:gd name="connsiteY1" fmla="*/ 7948 h 15139"/>
                <a:gd name="connsiteX2" fmla="*/ 8254 w 15139"/>
                <a:gd name="connsiteY2" fmla="*/ 10597 h 15139"/>
                <a:gd name="connsiteX3" fmla="*/ 5681 w 15139"/>
                <a:gd name="connsiteY3" fmla="*/ 8402 h 15139"/>
                <a:gd name="connsiteX4" fmla="*/ 85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57" y="5677"/>
                  </a:moveTo>
                  <a:cubicBezTo>
                    <a:pt x="9844" y="5980"/>
                    <a:pt x="11131" y="6585"/>
                    <a:pt x="11206" y="7948"/>
                  </a:cubicBezTo>
                  <a:cubicBezTo>
                    <a:pt x="11282" y="9689"/>
                    <a:pt x="9995" y="10673"/>
                    <a:pt x="8254" y="10597"/>
                  </a:cubicBezTo>
                  <a:cubicBezTo>
                    <a:pt x="6967" y="10522"/>
                    <a:pt x="5681" y="9765"/>
                    <a:pt x="5681" y="8402"/>
                  </a:cubicBezTo>
                  <a:cubicBezTo>
                    <a:pt x="5605" y="6661"/>
                    <a:pt x="6816" y="5753"/>
                    <a:pt x="8557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5" name="任意多边形: 形状 1874"/>
            <p:cNvSpPr/>
            <p:nvPr/>
          </p:nvSpPr>
          <p:spPr>
            <a:xfrm>
              <a:off x="6062796" y="3385146"/>
              <a:ext cx="7570" cy="15139"/>
            </a:xfrm>
            <a:custGeom>
              <a:avLst/>
              <a:gdLst>
                <a:gd name="connsiteX0" fmla="*/ 7494 w 7569"/>
                <a:gd name="connsiteY0" fmla="*/ 13322 h 15139"/>
                <a:gd name="connsiteX1" fmla="*/ 5677 w 7569"/>
                <a:gd name="connsiteY1" fmla="*/ 13398 h 15139"/>
                <a:gd name="connsiteX2" fmla="*/ 5753 w 7569"/>
                <a:gd name="connsiteY2" fmla="*/ 5677 h 15139"/>
                <a:gd name="connsiteX3" fmla="*/ 7494 w 756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13322"/>
                  </a:moveTo>
                  <a:cubicBezTo>
                    <a:pt x="6889" y="13398"/>
                    <a:pt x="6283" y="13398"/>
                    <a:pt x="5677" y="13398"/>
                  </a:cubicBezTo>
                  <a:cubicBezTo>
                    <a:pt x="5677" y="10825"/>
                    <a:pt x="5753" y="8251"/>
                    <a:pt x="5753" y="5677"/>
                  </a:cubicBezTo>
                  <a:cubicBezTo>
                    <a:pt x="8629" y="7797"/>
                    <a:pt x="7191" y="10749"/>
                    <a:pt x="7494" y="1332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6" name="任意多边形: 形状 1875"/>
            <p:cNvSpPr/>
            <p:nvPr/>
          </p:nvSpPr>
          <p:spPr>
            <a:xfrm>
              <a:off x="6064688" y="339475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6964"/>
                    <a:pt x="6359" y="6358"/>
                    <a:pt x="5677" y="5677"/>
                  </a:cubicBezTo>
                  <a:cubicBezTo>
                    <a:pt x="6359" y="5753"/>
                    <a:pt x="6964" y="5753"/>
                    <a:pt x="7570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7" name="任意多边形: 形状 1876"/>
            <p:cNvSpPr/>
            <p:nvPr/>
          </p:nvSpPr>
          <p:spPr>
            <a:xfrm>
              <a:off x="6079903" y="33929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359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8" name="任意多边形: 形状 1877"/>
            <p:cNvSpPr/>
            <p:nvPr/>
          </p:nvSpPr>
          <p:spPr>
            <a:xfrm>
              <a:off x="6060903" y="340051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5980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359" y="6510"/>
                    <a:pt x="6131" y="6586"/>
                    <a:pt x="5980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9" name="任意多边形: 形状 1878"/>
            <p:cNvSpPr/>
            <p:nvPr/>
          </p:nvSpPr>
          <p:spPr>
            <a:xfrm>
              <a:off x="5724437" y="3360696"/>
              <a:ext cx="22709" cy="30278"/>
            </a:xfrm>
            <a:custGeom>
              <a:avLst/>
              <a:gdLst>
                <a:gd name="connsiteX0" fmla="*/ 15064 w 22708"/>
                <a:gd name="connsiteY0" fmla="*/ 5677 h 30278"/>
                <a:gd name="connsiteX1" fmla="*/ 16880 w 22708"/>
                <a:gd name="connsiteY1" fmla="*/ 22709 h 30278"/>
                <a:gd name="connsiteX2" fmla="*/ 10673 w 22708"/>
                <a:gd name="connsiteY2" fmla="*/ 27553 h 30278"/>
                <a:gd name="connsiteX3" fmla="*/ 5677 w 22708"/>
                <a:gd name="connsiteY3" fmla="*/ 20816 h 30278"/>
                <a:gd name="connsiteX4" fmla="*/ 7570 w 22708"/>
                <a:gd name="connsiteY4" fmla="*/ 17031 h 30278"/>
                <a:gd name="connsiteX5" fmla="*/ 15064 w 22708"/>
                <a:gd name="connsiteY5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4" y="5677"/>
                  </a:moveTo>
                  <a:cubicBezTo>
                    <a:pt x="17259" y="11203"/>
                    <a:pt x="17259" y="16880"/>
                    <a:pt x="16880" y="22709"/>
                  </a:cubicBezTo>
                  <a:cubicBezTo>
                    <a:pt x="14988" y="24147"/>
                    <a:pt x="13096" y="25661"/>
                    <a:pt x="10673" y="27553"/>
                  </a:cubicBezTo>
                  <a:cubicBezTo>
                    <a:pt x="8403" y="25888"/>
                    <a:pt x="10522" y="20286"/>
                    <a:pt x="5677" y="20816"/>
                  </a:cubicBezTo>
                  <a:cubicBezTo>
                    <a:pt x="6283" y="19529"/>
                    <a:pt x="6964" y="18318"/>
                    <a:pt x="7570" y="17031"/>
                  </a:cubicBezTo>
                  <a:cubicBezTo>
                    <a:pt x="12717" y="14988"/>
                    <a:pt x="11809" y="8932"/>
                    <a:pt x="1506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0" name="任意多边形: 形状 1879"/>
            <p:cNvSpPr/>
            <p:nvPr/>
          </p:nvSpPr>
          <p:spPr>
            <a:xfrm>
              <a:off x="6243480" y="2910129"/>
              <a:ext cx="30278" cy="30278"/>
            </a:xfrm>
            <a:custGeom>
              <a:avLst/>
              <a:gdLst>
                <a:gd name="connsiteX0" fmla="*/ 9311 w 30278"/>
                <a:gd name="connsiteY0" fmla="*/ 15092 h 30278"/>
                <a:gd name="connsiteX1" fmla="*/ 18849 w 30278"/>
                <a:gd name="connsiteY1" fmla="*/ 5706 h 30278"/>
                <a:gd name="connsiteX2" fmla="*/ 21346 w 30278"/>
                <a:gd name="connsiteY2" fmla="*/ 12064 h 30278"/>
                <a:gd name="connsiteX3" fmla="*/ 26418 w 30278"/>
                <a:gd name="connsiteY3" fmla="*/ 28566 h 30278"/>
                <a:gd name="connsiteX4" fmla="*/ 9462 w 30278"/>
                <a:gd name="connsiteY4" fmla="*/ 26522 h 30278"/>
                <a:gd name="connsiteX5" fmla="*/ 5677 w 30278"/>
                <a:gd name="connsiteY5" fmla="*/ 26446 h 30278"/>
                <a:gd name="connsiteX6" fmla="*/ 9538 w 30278"/>
                <a:gd name="connsiteY6" fmla="*/ 20769 h 30278"/>
                <a:gd name="connsiteX7" fmla="*/ 9538 w 30278"/>
                <a:gd name="connsiteY7" fmla="*/ 15092 h 30278"/>
                <a:gd name="connsiteX8" fmla="*/ 9311 w 30278"/>
                <a:gd name="connsiteY8" fmla="*/ 150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11" y="15092"/>
                  </a:moveTo>
                  <a:cubicBezTo>
                    <a:pt x="9311" y="8734"/>
                    <a:pt x="12263" y="5327"/>
                    <a:pt x="18849" y="5706"/>
                  </a:cubicBezTo>
                  <a:cubicBezTo>
                    <a:pt x="18091" y="8431"/>
                    <a:pt x="22558" y="9263"/>
                    <a:pt x="21346" y="12064"/>
                  </a:cubicBezTo>
                  <a:cubicBezTo>
                    <a:pt x="18319" y="19028"/>
                    <a:pt x="21649" y="24024"/>
                    <a:pt x="26418" y="28566"/>
                  </a:cubicBezTo>
                  <a:cubicBezTo>
                    <a:pt x="20665" y="28566"/>
                    <a:pt x="14912" y="28490"/>
                    <a:pt x="9462" y="26522"/>
                  </a:cubicBezTo>
                  <a:cubicBezTo>
                    <a:pt x="8175" y="27657"/>
                    <a:pt x="6889" y="27506"/>
                    <a:pt x="5677" y="26446"/>
                  </a:cubicBezTo>
                  <a:cubicBezTo>
                    <a:pt x="6889" y="24478"/>
                    <a:pt x="7267" y="21980"/>
                    <a:pt x="9538" y="20769"/>
                  </a:cubicBezTo>
                  <a:cubicBezTo>
                    <a:pt x="12263" y="18877"/>
                    <a:pt x="11657" y="16984"/>
                    <a:pt x="9538" y="15092"/>
                  </a:cubicBezTo>
                  <a:lnTo>
                    <a:pt x="9311" y="15092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1" name="任意多边形: 形状 1880"/>
            <p:cNvSpPr/>
            <p:nvPr/>
          </p:nvSpPr>
          <p:spPr>
            <a:xfrm>
              <a:off x="6218728" y="2925350"/>
              <a:ext cx="22709" cy="22709"/>
            </a:xfrm>
            <a:custGeom>
              <a:avLst/>
              <a:gdLst>
                <a:gd name="connsiteX0" fmla="*/ 7494 w 22708"/>
                <a:gd name="connsiteY0" fmla="*/ 20839 h 22708"/>
                <a:gd name="connsiteX1" fmla="*/ 5677 w 22708"/>
                <a:gd name="connsiteY1" fmla="*/ 18871 h 22708"/>
                <a:gd name="connsiteX2" fmla="*/ 7266 w 22708"/>
                <a:gd name="connsiteY2" fmla="*/ 10847 h 22708"/>
                <a:gd name="connsiteX3" fmla="*/ 11127 w 22708"/>
                <a:gd name="connsiteY3" fmla="*/ 6003 h 22708"/>
                <a:gd name="connsiteX4" fmla="*/ 13852 w 22708"/>
                <a:gd name="connsiteY4" fmla="*/ 9712 h 22708"/>
                <a:gd name="connsiteX5" fmla="*/ 17031 w 22708"/>
                <a:gd name="connsiteY5" fmla="*/ 9409 h 22708"/>
                <a:gd name="connsiteX6" fmla="*/ 18016 w 22708"/>
                <a:gd name="connsiteY6" fmla="*/ 10317 h 22708"/>
                <a:gd name="connsiteX7" fmla="*/ 7494 w 22708"/>
                <a:gd name="connsiteY7" fmla="*/ 208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494" y="20839"/>
                  </a:moveTo>
                  <a:cubicBezTo>
                    <a:pt x="6888" y="20158"/>
                    <a:pt x="6282" y="19552"/>
                    <a:pt x="5677" y="18871"/>
                  </a:cubicBezTo>
                  <a:cubicBezTo>
                    <a:pt x="7040" y="16373"/>
                    <a:pt x="8326" y="13723"/>
                    <a:pt x="7266" y="10847"/>
                  </a:cubicBezTo>
                  <a:cubicBezTo>
                    <a:pt x="5828" y="6911"/>
                    <a:pt x="9083" y="6684"/>
                    <a:pt x="11127" y="6003"/>
                  </a:cubicBezTo>
                  <a:cubicBezTo>
                    <a:pt x="15366" y="4564"/>
                    <a:pt x="13095" y="8273"/>
                    <a:pt x="13852" y="9712"/>
                  </a:cubicBezTo>
                  <a:cubicBezTo>
                    <a:pt x="14685" y="11226"/>
                    <a:pt x="15896" y="9485"/>
                    <a:pt x="17031" y="9409"/>
                  </a:cubicBezTo>
                  <a:cubicBezTo>
                    <a:pt x="17334" y="9712"/>
                    <a:pt x="17637" y="10014"/>
                    <a:pt x="18016" y="10317"/>
                  </a:cubicBezTo>
                  <a:cubicBezTo>
                    <a:pt x="19832" y="19022"/>
                    <a:pt x="13852" y="20158"/>
                    <a:pt x="7494" y="20839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2" name="任意多边形: 形状 1881"/>
            <p:cNvSpPr/>
            <p:nvPr/>
          </p:nvSpPr>
          <p:spPr>
            <a:xfrm>
              <a:off x="6237728" y="2930898"/>
              <a:ext cx="22709" cy="22709"/>
            </a:xfrm>
            <a:custGeom>
              <a:avLst/>
              <a:gdLst>
                <a:gd name="connsiteX0" fmla="*/ 11354 w 22708"/>
                <a:gd name="connsiteY0" fmla="*/ 5677 h 22708"/>
                <a:gd name="connsiteX1" fmla="*/ 15139 w 22708"/>
                <a:gd name="connsiteY1" fmla="*/ 5753 h 22708"/>
                <a:gd name="connsiteX2" fmla="*/ 17031 w 22708"/>
                <a:gd name="connsiteY2" fmla="*/ 9537 h 22708"/>
                <a:gd name="connsiteX3" fmla="*/ 17031 w 22708"/>
                <a:gd name="connsiteY3" fmla="*/ 10673 h 22708"/>
                <a:gd name="connsiteX4" fmla="*/ 16123 w 22708"/>
                <a:gd name="connsiteY4" fmla="*/ 12717 h 22708"/>
                <a:gd name="connsiteX5" fmla="*/ 15214 w 22708"/>
                <a:gd name="connsiteY5" fmla="*/ 13398 h 22708"/>
                <a:gd name="connsiteX6" fmla="*/ 9462 w 22708"/>
                <a:gd name="connsiteY6" fmla="*/ 17183 h 22708"/>
                <a:gd name="connsiteX7" fmla="*/ 5677 w 22708"/>
                <a:gd name="connsiteY7" fmla="*/ 9537 h 22708"/>
                <a:gd name="connsiteX8" fmla="*/ 5677 w 22708"/>
                <a:gd name="connsiteY8" fmla="*/ 9537 h 22708"/>
                <a:gd name="connsiteX9" fmla="*/ 7570 w 22708"/>
                <a:gd name="connsiteY9" fmla="*/ 7645 h 22708"/>
                <a:gd name="connsiteX10" fmla="*/ 7570 w 22708"/>
                <a:gd name="connsiteY10" fmla="*/ 7645 h 22708"/>
                <a:gd name="connsiteX11" fmla="*/ 9613 w 22708"/>
                <a:gd name="connsiteY11" fmla="*/ 5828 h 22708"/>
                <a:gd name="connsiteX12" fmla="*/ 11354 w 22708"/>
                <a:gd name="connsiteY1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1354" y="5677"/>
                  </a:moveTo>
                  <a:cubicBezTo>
                    <a:pt x="12641" y="5677"/>
                    <a:pt x="13852" y="5753"/>
                    <a:pt x="15139" y="5753"/>
                  </a:cubicBezTo>
                  <a:cubicBezTo>
                    <a:pt x="15744" y="7040"/>
                    <a:pt x="16426" y="8251"/>
                    <a:pt x="17031" y="9537"/>
                  </a:cubicBezTo>
                  <a:cubicBezTo>
                    <a:pt x="17031" y="9916"/>
                    <a:pt x="17031" y="10294"/>
                    <a:pt x="17031" y="10673"/>
                  </a:cubicBezTo>
                  <a:cubicBezTo>
                    <a:pt x="16804" y="11430"/>
                    <a:pt x="16502" y="12111"/>
                    <a:pt x="16123" y="12717"/>
                  </a:cubicBezTo>
                  <a:cubicBezTo>
                    <a:pt x="15820" y="12944"/>
                    <a:pt x="15517" y="13171"/>
                    <a:pt x="15214" y="13398"/>
                  </a:cubicBezTo>
                  <a:cubicBezTo>
                    <a:pt x="12565" y="13549"/>
                    <a:pt x="14230" y="20362"/>
                    <a:pt x="9462" y="17183"/>
                  </a:cubicBezTo>
                  <a:cubicBezTo>
                    <a:pt x="6737" y="15366"/>
                    <a:pt x="7570" y="11808"/>
                    <a:pt x="5677" y="9537"/>
                  </a:cubicBezTo>
                  <a:lnTo>
                    <a:pt x="5677" y="9537"/>
                  </a:lnTo>
                  <a:cubicBezTo>
                    <a:pt x="6358" y="8932"/>
                    <a:pt x="6964" y="8251"/>
                    <a:pt x="7570" y="7645"/>
                  </a:cubicBezTo>
                  <a:lnTo>
                    <a:pt x="7570" y="7645"/>
                  </a:lnTo>
                  <a:cubicBezTo>
                    <a:pt x="8251" y="7040"/>
                    <a:pt x="8932" y="6434"/>
                    <a:pt x="9613" y="5828"/>
                  </a:cubicBezTo>
                  <a:cubicBezTo>
                    <a:pt x="10143" y="5828"/>
                    <a:pt x="10749" y="5753"/>
                    <a:pt x="11354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3" name="任意多边形: 形状 1882"/>
            <p:cNvSpPr/>
            <p:nvPr/>
          </p:nvSpPr>
          <p:spPr>
            <a:xfrm>
              <a:off x="6231207" y="2908341"/>
              <a:ext cx="15139" cy="15139"/>
            </a:xfrm>
            <a:custGeom>
              <a:avLst/>
              <a:gdLst>
                <a:gd name="connsiteX0" fmla="*/ 10381 w 15139"/>
                <a:gd name="connsiteY0" fmla="*/ 5677 h 15139"/>
                <a:gd name="connsiteX1" fmla="*/ 14015 w 15139"/>
                <a:gd name="connsiteY1" fmla="*/ 9311 h 15139"/>
                <a:gd name="connsiteX2" fmla="*/ 8792 w 15139"/>
                <a:gd name="connsiteY2" fmla="*/ 16653 h 15139"/>
                <a:gd name="connsiteX3" fmla="*/ 5840 w 15139"/>
                <a:gd name="connsiteY3" fmla="*/ 14836 h 15139"/>
                <a:gd name="connsiteX4" fmla="*/ 10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381" y="5677"/>
                  </a:moveTo>
                  <a:cubicBezTo>
                    <a:pt x="12273" y="6207"/>
                    <a:pt x="13409" y="7494"/>
                    <a:pt x="14015" y="9311"/>
                  </a:cubicBezTo>
                  <a:cubicBezTo>
                    <a:pt x="10608" y="10597"/>
                    <a:pt x="14166" y="16804"/>
                    <a:pt x="8792" y="16653"/>
                  </a:cubicBezTo>
                  <a:cubicBezTo>
                    <a:pt x="7505" y="16653"/>
                    <a:pt x="6066" y="16047"/>
                    <a:pt x="5840" y="14836"/>
                  </a:cubicBezTo>
                  <a:cubicBezTo>
                    <a:pt x="5007" y="10673"/>
                    <a:pt x="7505" y="8024"/>
                    <a:pt x="10381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4" name="任意多边形: 形状 1883"/>
            <p:cNvSpPr/>
            <p:nvPr/>
          </p:nvSpPr>
          <p:spPr>
            <a:xfrm>
              <a:off x="6247190" y="2918804"/>
              <a:ext cx="15139" cy="15139"/>
            </a:xfrm>
            <a:custGeom>
              <a:avLst/>
              <a:gdLst>
                <a:gd name="connsiteX0" fmla="*/ 5677 w 15139"/>
                <a:gd name="connsiteY0" fmla="*/ 6417 h 15139"/>
                <a:gd name="connsiteX1" fmla="*/ 9462 w 15139"/>
                <a:gd name="connsiteY1" fmla="*/ 9596 h 15139"/>
                <a:gd name="connsiteX2" fmla="*/ 5677 w 15139"/>
                <a:gd name="connsiteY2" fmla="*/ 12169 h 15139"/>
                <a:gd name="connsiteX3" fmla="*/ 5677 w 15139"/>
                <a:gd name="connsiteY3" fmla="*/ 64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6417"/>
                  </a:moveTo>
                  <a:cubicBezTo>
                    <a:pt x="9462" y="4448"/>
                    <a:pt x="9840" y="6719"/>
                    <a:pt x="9462" y="9596"/>
                  </a:cubicBezTo>
                  <a:cubicBezTo>
                    <a:pt x="9159" y="11640"/>
                    <a:pt x="9840" y="15500"/>
                    <a:pt x="5677" y="12169"/>
                  </a:cubicBezTo>
                  <a:cubicBezTo>
                    <a:pt x="5677" y="10201"/>
                    <a:pt x="5677" y="8309"/>
                    <a:pt x="5677" y="641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5" name="任意多边形: 形状 1884"/>
            <p:cNvSpPr/>
            <p:nvPr/>
          </p:nvSpPr>
          <p:spPr>
            <a:xfrm>
              <a:off x="6215019" y="2929233"/>
              <a:ext cx="7570" cy="15139"/>
            </a:xfrm>
            <a:custGeom>
              <a:avLst/>
              <a:gdLst>
                <a:gd name="connsiteX0" fmla="*/ 5677 w 7569"/>
                <a:gd name="connsiteY0" fmla="*/ 11127 h 15139"/>
                <a:gd name="connsiteX1" fmla="*/ 5677 w 7569"/>
                <a:gd name="connsiteY1" fmla="*/ 5677 h 15139"/>
                <a:gd name="connsiteX2" fmla="*/ 5677 w 7569"/>
                <a:gd name="connsiteY2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127"/>
                  </a:moveTo>
                  <a:cubicBezTo>
                    <a:pt x="5677" y="9310"/>
                    <a:pt x="5677" y="7494"/>
                    <a:pt x="5677" y="5677"/>
                  </a:cubicBezTo>
                  <a:cubicBezTo>
                    <a:pt x="9007" y="9537"/>
                    <a:pt x="9007" y="9765"/>
                    <a:pt x="5677" y="1112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6" name="任意多边形: 形状 1885"/>
            <p:cNvSpPr/>
            <p:nvPr/>
          </p:nvSpPr>
          <p:spPr>
            <a:xfrm>
              <a:off x="6230083" y="2927473"/>
              <a:ext cx="15139" cy="7570"/>
            </a:xfrm>
            <a:custGeom>
              <a:avLst/>
              <a:gdLst>
                <a:gd name="connsiteX0" fmla="*/ 5677 w 15139"/>
                <a:gd name="connsiteY0" fmla="*/ 7210 h 7569"/>
                <a:gd name="connsiteX1" fmla="*/ 9538 w 15139"/>
                <a:gd name="connsiteY1" fmla="*/ 7210 h 7569"/>
                <a:gd name="connsiteX2" fmla="*/ 9538 w 15139"/>
                <a:gd name="connsiteY2" fmla="*/ 7286 h 7569"/>
                <a:gd name="connsiteX3" fmla="*/ 5677 w 15139"/>
                <a:gd name="connsiteY3" fmla="*/ 7210 h 7569"/>
                <a:gd name="connsiteX4" fmla="*/ 5677 w 15139"/>
                <a:gd name="connsiteY4" fmla="*/ 72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210"/>
                  </a:moveTo>
                  <a:cubicBezTo>
                    <a:pt x="6964" y="5166"/>
                    <a:pt x="8251" y="5166"/>
                    <a:pt x="9538" y="7210"/>
                  </a:cubicBezTo>
                  <a:lnTo>
                    <a:pt x="9538" y="7286"/>
                  </a:lnTo>
                  <a:cubicBezTo>
                    <a:pt x="8251" y="8345"/>
                    <a:pt x="6964" y="8345"/>
                    <a:pt x="5677" y="7210"/>
                  </a:cubicBezTo>
                  <a:lnTo>
                    <a:pt x="5677" y="7210"/>
                  </a:ln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7" name="任意多边形: 形状 1886"/>
            <p:cNvSpPr/>
            <p:nvPr/>
          </p:nvSpPr>
          <p:spPr>
            <a:xfrm>
              <a:off x="6237728" y="293286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358" y="6964"/>
                    <a:pt x="5677" y="7570"/>
                  </a:cubicBezTo>
                  <a:cubicBezTo>
                    <a:pt x="5904" y="6586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8" name="任意多边形: 形状 1887"/>
            <p:cNvSpPr/>
            <p:nvPr/>
          </p:nvSpPr>
          <p:spPr>
            <a:xfrm>
              <a:off x="6239544" y="2931049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040" y="6283"/>
                    <a:pt x="6358" y="6888"/>
                    <a:pt x="5677" y="7494"/>
                  </a:cubicBezTo>
                  <a:cubicBezTo>
                    <a:pt x="6056" y="6510"/>
                    <a:pt x="6737" y="5828"/>
                    <a:pt x="7721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9" name="任意多边形: 形状 1888"/>
            <p:cNvSpPr/>
            <p:nvPr/>
          </p:nvSpPr>
          <p:spPr>
            <a:xfrm>
              <a:off x="6247265" y="2935743"/>
              <a:ext cx="15139" cy="15139"/>
            </a:xfrm>
            <a:custGeom>
              <a:avLst/>
              <a:gdLst>
                <a:gd name="connsiteX0" fmla="*/ 11354 w 15139"/>
                <a:gd name="connsiteY0" fmla="*/ 8477 h 15139"/>
                <a:gd name="connsiteX1" fmla="*/ 5677 w 15139"/>
                <a:gd name="connsiteY1" fmla="*/ 8477 h 15139"/>
                <a:gd name="connsiteX2" fmla="*/ 5677 w 15139"/>
                <a:gd name="connsiteY2" fmla="*/ 8477 h 15139"/>
                <a:gd name="connsiteX3" fmla="*/ 7948 w 15139"/>
                <a:gd name="connsiteY3" fmla="*/ 5752 h 15139"/>
                <a:gd name="connsiteX4" fmla="*/ 11279 w 15139"/>
                <a:gd name="connsiteY4" fmla="*/ 6509 h 15139"/>
                <a:gd name="connsiteX5" fmla="*/ 11279 w 15139"/>
                <a:gd name="connsiteY5" fmla="*/ 6509 h 15139"/>
                <a:gd name="connsiteX6" fmla="*/ 11733 w 15139"/>
                <a:gd name="connsiteY6" fmla="*/ 7796 h 15139"/>
                <a:gd name="connsiteX7" fmla="*/ 11354 w 15139"/>
                <a:gd name="connsiteY7" fmla="*/ 84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354" y="8477"/>
                  </a:moveTo>
                  <a:cubicBezTo>
                    <a:pt x="9462" y="10975"/>
                    <a:pt x="7570" y="11126"/>
                    <a:pt x="5677" y="8477"/>
                  </a:cubicBezTo>
                  <a:lnTo>
                    <a:pt x="5677" y="8477"/>
                  </a:lnTo>
                  <a:cubicBezTo>
                    <a:pt x="6434" y="7569"/>
                    <a:pt x="6813" y="6358"/>
                    <a:pt x="7948" y="5752"/>
                  </a:cubicBezTo>
                  <a:cubicBezTo>
                    <a:pt x="9159" y="5601"/>
                    <a:pt x="10370" y="5601"/>
                    <a:pt x="11279" y="6509"/>
                  </a:cubicBezTo>
                  <a:lnTo>
                    <a:pt x="11279" y="6509"/>
                  </a:lnTo>
                  <a:cubicBezTo>
                    <a:pt x="11733" y="6963"/>
                    <a:pt x="11808" y="7342"/>
                    <a:pt x="11733" y="7796"/>
                  </a:cubicBezTo>
                  <a:cubicBezTo>
                    <a:pt x="11657" y="8326"/>
                    <a:pt x="11506" y="8477"/>
                    <a:pt x="11354" y="847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0" name="任意多边形: 形状 1889"/>
            <p:cNvSpPr/>
            <p:nvPr/>
          </p:nvSpPr>
          <p:spPr>
            <a:xfrm>
              <a:off x="6248572" y="2934683"/>
              <a:ext cx="15139" cy="7570"/>
            </a:xfrm>
            <a:custGeom>
              <a:avLst/>
              <a:gdLst>
                <a:gd name="connsiteX0" fmla="*/ 10047 w 15139"/>
                <a:gd name="connsiteY0" fmla="*/ 7645 h 7569"/>
                <a:gd name="connsiteX1" fmla="*/ 6263 w 15139"/>
                <a:gd name="connsiteY1" fmla="*/ 7645 h 7569"/>
                <a:gd name="connsiteX2" fmla="*/ 5733 w 15139"/>
                <a:gd name="connsiteY2" fmla="*/ 6358 h 7569"/>
                <a:gd name="connsiteX3" fmla="*/ 6187 w 15139"/>
                <a:gd name="connsiteY3" fmla="*/ 5677 h 7569"/>
                <a:gd name="connsiteX4" fmla="*/ 6187 w 15139"/>
                <a:gd name="connsiteY4" fmla="*/ 5677 h 7569"/>
                <a:gd name="connsiteX5" fmla="*/ 10047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047" y="7645"/>
                  </a:moveTo>
                  <a:cubicBezTo>
                    <a:pt x="8761" y="7645"/>
                    <a:pt x="7550" y="7645"/>
                    <a:pt x="6263" y="7645"/>
                  </a:cubicBezTo>
                  <a:cubicBezTo>
                    <a:pt x="5733" y="7191"/>
                    <a:pt x="5582" y="6813"/>
                    <a:pt x="5733" y="6358"/>
                  </a:cubicBezTo>
                  <a:cubicBezTo>
                    <a:pt x="5884" y="5904"/>
                    <a:pt x="6036" y="5677"/>
                    <a:pt x="6187" y="5677"/>
                  </a:cubicBezTo>
                  <a:lnTo>
                    <a:pt x="6187" y="5677"/>
                  </a:lnTo>
                  <a:cubicBezTo>
                    <a:pt x="7777" y="5753"/>
                    <a:pt x="9291" y="5904"/>
                    <a:pt x="10047" y="764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1" name="任意多边形: 形状 1890"/>
            <p:cNvSpPr/>
            <p:nvPr/>
          </p:nvSpPr>
          <p:spPr>
            <a:xfrm>
              <a:off x="6252942" y="29366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15" y="6283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2" name="任意多边形: 形状 1891"/>
            <p:cNvSpPr/>
            <p:nvPr/>
          </p:nvSpPr>
          <p:spPr>
            <a:xfrm>
              <a:off x="6220469" y="2929081"/>
              <a:ext cx="22709" cy="22709"/>
            </a:xfrm>
            <a:custGeom>
              <a:avLst/>
              <a:gdLst>
                <a:gd name="connsiteX0" fmla="*/ 15291 w 22708"/>
                <a:gd name="connsiteY0" fmla="*/ 5677 h 22708"/>
                <a:gd name="connsiteX1" fmla="*/ 19075 w 22708"/>
                <a:gd name="connsiteY1" fmla="*/ 5677 h 22708"/>
                <a:gd name="connsiteX2" fmla="*/ 6283 w 22708"/>
                <a:gd name="connsiteY2" fmla="*/ 18924 h 22708"/>
                <a:gd name="connsiteX3" fmla="*/ 5677 w 22708"/>
                <a:gd name="connsiteY3" fmla="*/ 17107 h 22708"/>
                <a:gd name="connsiteX4" fmla="*/ 15291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5291" y="5677"/>
                  </a:moveTo>
                  <a:cubicBezTo>
                    <a:pt x="16577" y="5677"/>
                    <a:pt x="17788" y="5677"/>
                    <a:pt x="19075" y="5677"/>
                  </a:cubicBezTo>
                  <a:cubicBezTo>
                    <a:pt x="18848" y="15366"/>
                    <a:pt x="14685" y="19681"/>
                    <a:pt x="6283" y="18924"/>
                  </a:cubicBezTo>
                  <a:cubicBezTo>
                    <a:pt x="6056" y="18318"/>
                    <a:pt x="5904" y="17713"/>
                    <a:pt x="5677" y="17107"/>
                  </a:cubicBezTo>
                  <a:cubicBezTo>
                    <a:pt x="9840" y="14004"/>
                    <a:pt x="17107" y="13625"/>
                    <a:pt x="15291" y="5677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3" name="任意多边形: 形状 1892"/>
            <p:cNvSpPr/>
            <p:nvPr/>
          </p:nvSpPr>
          <p:spPr>
            <a:xfrm>
              <a:off x="6261600" y="2921360"/>
              <a:ext cx="15139" cy="15139"/>
            </a:xfrm>
            <a:custGeom>
              <a:avLst/>
              <a:gdLst>
                <a:gd name="connsiteX0" fmla="*/ 8374 w 15139"/>
                <a:gd name="connsiteY0" fmla="*/ 5753 h 15139"/>
                <a:gd name="connsiteX1" fmla="*/ 10266 w 15139"/>
                <a:gd name="connsiteY1" fmla="*/ 11354 h 15139"/>
                <a:gd name="connsiteX2" fmla="*/ 6406 w 15139"/>
                <a:gd name="connsiteY2" fmla="*/ 9538 h 15139"/>
                <a:gd name="connsiteX3" fmla="*/ 6481 w 15139"/>
                <a:gd name="connsiteY3" fmla="*/ 5677 h 15139"/>
                <a:gd name="connsiteX4" fmla="*/ 83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74" y="5753"/>
                  </a:moveTo>
                  <a:cubicBezTo>
                    <a:pt x="9131" y="7570"/>
                    <a:pt x="10569" y="9159"/>
                    <a:pt x="10266" y="11354"/>
                  </a:cubicBezTo>
                  <a:cubicBezTo>
                    <a:pt x="8677" y="11430"/>
                    <a:pt x="7239" y="11203"/>
                    <a:pt x="6406" y="9538"/>
                  </a:cubicBezTo>
                  <a:cubicBezTo>
                    <a:pt x="5422" y="8251"/>
                    <a:pt x="5422" y="6964"/>
                    <a:pt x="6481" y="5677"/>
                  </a:cubicBezTo>
                  <a:cubicBezTo>
                    <a:pt x="7087" y="5753"/>
                    <a:pt x="7769" y="5753"/>
                    <a:pt x="8374" y="575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4" name="任意多边形: 形状 1893"/>
            <p:cNvSpPr/>
            <p:nvPr/>
          </p:nvSpPr>
          <p:spPr>
            <a:xfrm>
              <a:off x="6260805" y="2921436"/>
              <a:ext cx="7570" cy="15139"/>
            </a:xfrm>
            <a:custGeom>
              <a:avLst/>
              <a:gdLst>
                <a:gd name="connsiteX0" fmla="*/ 7276 w 7569"/>
                <a:gd name="connsiteY0" fmla="*/ 5677 h 15139"/>
                <a:gd name="connsiteX1" fmla="*/ 7201 w 7569"/>
                <a:gd name="connsiteY1" fmla="*/ 9537 h 15139"/>
                <a:gd name="connsiteX2" fmla="*/ 727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5677"/>
                  </a:moveTo>
                  <a:cubicBezTo>
                    <a:pt x="7276" y="6964"/>
                    <a:pt x="7201" y="8251"/>
                    <a:pt x="7201" y="9537"/>
                  </a:cubicBezTo>
                  <a:cubicBezTo>
                    <a:pt x="5157" y="8175"/>
                    <a:pt x="5157" y="6888"/>
                    <a:pt x="7276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5" name="任意多边形: 形状 1894"/>
            <p:cNvSpPr/>
            <p:nvPr/>
          </p:nvSpPr>
          <p:spPr>
            <a:xfrm>
              <a:off x="5969225" y="3666657"/>
              <a:ext cx="15139" cy="22709"/>
            </a:xfrm>
            <a:custGeom>
              <a:avLst/>
              <a:gdLst>
                <a:gd name="connsiteX0" fmla="*/ 8035 w 15139"/>
                <a:gd name="connsiteY0" fmla="*/ 5677 h 22708"/>
                <a:gd name="connsiteX1" fmla="*/ 13636 w 15139"/>
                <a:gd name="connsiteY1" fmla="*/ 11354 h 22708"/>
                <a:gd name="connsiteX2" fmla="*/ 9851 w 15139"/>
                <a:gd name="connsiteY2" fmla="*/ 17107 h 22708"/>
                <a:gd name="connsiteX3" fmla="*/ 803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035" y="5677"/>
                  </a:moveTo>
                  <a:cubicBezTo>
                    <a:pt x="8035" y="9386"/>
                    <a:pt x="9927" y="11279"/>
                    <a:pt x="13636" y="11354"/>
                  </a:cubicBezTo>
                  <a:cubicBezTo>
                    <a:pt x="12652" y="13474"/>
                    <a:pt x="9321" y="14004"/>
                    <a:pt x="9851" y="17107"/>
                  </a:cubicBezTo>
                  <a:cubicBezTo>
                    <a:pt x="3872" y="14155"/>
                    <a:pt x="5310" y="9992"/>
                    <a:pt x="8035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6" name="任意多边形: 形状 1895"/>
            <p:cNvSpPr/>
            <p:nvPr/>
          </p:nvSpPr>
          <p:spPr>
            <a:xfrm>
              <a:off x="5992475" y="3695194"/>
              <a:ext cx="7570" cy="15139"/>
            </a:xfrm>
            <a:custGeom>
              <a:avLst/>
              <a:gdLst>
                <a:gd name="connsiteX0" fmla="*/ 5677 w 7569"/>
                <a:gd name="connsiteY0" fmla="*/ 11354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354"/>
                  </a:moveTo>
                  <a:cubicBezTo>
                    <a:pt x="5829" y="9310"/>
                    <a:pt x="5147" y="6964"/>
                    <a:pt x="7570" y="5677"/>
                  </a:cubicBezTo>
                  <a:cubicBezTo>
                    <a:pt x="7494" y="7721"/>
                    <a:pt x="8175" y="10067"/>
                    <a:pt x="5677" y="1135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7" name="任意多边形: 形状 1896"/>
            <p:cNvSpPr/>
            <p:nvPr/>
          </p:nvSpPr>
          <p:spPr>
            <a:xfrm>
              <a:off x="5964077" y="3718012"/>
              <a:ext cx="15139" cy="7570"/>
            </a:xfrm>
            <a:custGeom>
              <a:avLst/>
              <a:gdLst>
                <a:gd name="connsiteX0" fmla="*/ 11064 w 15139"/>
                <a:gd name="connsiteY0" fmla="*/ 9277 h 7569"/>
                <a:gd name="connsiteX1" fmla="*/ 5690 w 15139"/>
                <a:gd name="connsiteY1" fmla="*/ 5795 h 7569"/>
                <a:gd name="connsiteX2" fmla="*/ 11064 w 15139"/>
                <a:gd name="connsiteY2" fmla="*/ 92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064" y="9277"/>
                  </a:moveTo>
                  <a:cubicBezTo>
                    <a:pt x="8414" y="9504"/>
                    <a:pt x="5462" y="10109"/>
                    <a:pt x="5690" y="5795"/>
                  </a:cubicBezTo>
                  <a:cubicBezTo>
                    <a:pt x="8339" y="5643"/>
                    <a:pt x="11291" y="5038"/>
                    <a:pt x="11064" y="92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8" name="任意多边形: 形状 1897"/>
            <p:cNvSpPr/>
            <p:nvPr/>
          </p:nvSpPr>
          <p:spPr>
            <a:xfrm>
              <a:off x="5981245" y="3674924"/>
              <a:ext cx="15139" cy="15139"/>
            </a:xfrm>
            <a:custGeom>
              <a:avLst/>
              <a:gdLst>
                <a:gd name="connsiteX0" fmla="*/ 10700 w 15139"/>
                <a:gd name="connsiteY0" fmla="*/ 10733 h 15139"/>
                <a:gd name="connsiteX1" fmla="*/ 8505 w 15139"/>
                <a:gd name="connsiteY1" fmla="*/ 12020 h 15139"/>
                <a:gd name="connsiteX2" fmla="*/ 5705 w 15139"/>
                <a:gd name="connsiteY2" fmla="*/ 7553 h 15139"/>
                <a:gd name="connsiteX3" fmla="*/ 8202 w 15139"/>
                <a:gd name="connsiteY3" fmla="*/ 6040 h 15139"/>
                <a:gd name="connsiteX4" fmla="*/ 10700 w 15139"/>
                <a:gd name="connsiteY4" fmla="*/ 10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00" y="10733"/>
                  </a:moveTo>
                  <a:cubicBezTo>
                    <a:pt x="10246" y="11792"/>
                    <a:pt x="9414" y="12398"/>
                    <a:pt x="8505" y="12020"/>
                  </a:cubicBezTo>
                  <a:cubicBezTo>
                    <a:pt x="6689" y="11187"/>
                    <a:pt x="5477" y="9749"/>
                    <a:pt x="5705" y="7553"/>
                  </a:cubicBezTo>
                  <a:cubicBezTo>
                    <a:pt x="5856" y="6040"/>
                    <a:pt x="6915" y="5131"/>
                    <a:pt x="8202" y="6040"/>
                  </a:cubicBezTo>
                  <a:cubicBezTo>
                    <a:pt x="9792" y="7099"/>
                    <a:pt x="10624" y="8840"/>
                    <a:pt x="10700" y="1073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9" name="任意多边形: 形状 1898"/>
            <p:cNvSpPr/>
            <p:nvPr/>
          </p:nvSpPr>
          <p:spPr>
            <a:xfrm>
              <a:off x="5984829" y="369897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0" name="任意多边形: 形状 1899"/>
            <p:cNvSpPr/>
            <p:nvPr/>
          </p:nvSpPr>
          <p:spPr>
            <a:xfrm>
              <a:off x="5979152" y="3702385"/>
              <a:ext cx="7570" cy="15139"/>
            </a:xfrm>
            <a:custGeom>
              <a:avLst/>
              <a:gdLst>
                <a:gd name="connsiteX0" fmla="*/ 5677 w 7569"/>
                <a:gd name="connsiteY0" fmla="*/ 9916 h 15139"/>
                <a:gd name="connsiteX1" fmla="*/ 6283 w 7569"/>
                <a:gd name="connsiteY1" fmla="*/ 5677 h 15139"/>
                <a:gd name="connsiteX2" fmla="*/ 7343 w 7569"/>
                <a:gd name="connsiteY2" fmla="*/ 6358 h 15139"/>
                <a:gd name="connsiteX3" fmla="*/ 5677 w 7569"/>
                <a:gd name="connsiteY3" fmla="*/ 9916 h 15139"/>
                <a:gd name="connsiteX4" fmla="*/ 5677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916"/>
                  </a:moveTo>
                  <a:cubicBezTo>
                    <a:pt x="5904" y="8478"/>
                    <a:pt x="6056" y="7115"/>
                    <a:pt x="6283" y="5677"/>
                  </a:cubicBezTo>
                  <a:cubicBezTo>
                    <a:pt x="6661" y="5904"/>
                    <a:pt x="7267" y="6056"/>
                    <a:pt x="7343" y="6358"/>
                  </a:cubicBezTo>
                  <a:cubicBezTo>
                    <a:pt x="7797" y="7948"/>
                    <a:pt x="7115" y="9159"/>
                    <a:pt x="5677" y="9916"/>
                  </a:cubicBezTo>
                  <a:lnTo>
                    <a:pt x="5677" y="9916"/>
                  </a:lnTo>
                  <a:close/>
                </a:path>
              </a:pathLst>
            </a:custGeom>
            <a:solidFill>
              <a:srgbClr val="EE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1" name="任意多边形: 形状 1900"/>
            <p:cNvSpPr/>
            <p:nvPr/>
          </p:nvSpPr>
          <p:spPr>
            <a:xfrm>
              <a:off x="5694454" y="2606924"/>
              <a:ext cx="22709" cy="22709"/>
            </a:xfrm>
            <a:custGeom>
              <a:avLst/>
              <a:gdLst>
                <a:gd name="connsiteX0" fmla="*/ 10984 w 22708"/>
                <a:gd name="connsiteY0" fmla="*/ 6508 h 22708"/>
                <a:gd name="connsiteX1" fmla="*/ 14844 w 22708"/>
                <a:gd name="connsiteY1" fmla="*/ 10368 h 22708"/>
                <a:gd name="connsiteX2" fmla="*/ 16358 w 22708"/>
                <a:gd name="connsiteY2" fmla="*/ 16197 h 22708"/>
                <a:gd name="connsiteX3" fmla="*/ 10984 w 22708"/>
                <a:gd name="connsiteY3" fmla="*/ 14153 h 22708"/>
                <a:gd name="connsiteX4" fmla="*/ 7199 w 22708"/>
                <a:gd name="connsiteY4" fmla="*/ 10293 h 22708"/>
                <a:gd name="connsiteX5" fmla="*/ 7199 w 22708"/>
                <a:gd name="connsiteY5" fmla="*/ 10293 h 22708"/>
                <a:gd name="connsiteX6" fmla="*/ 5988 w 22708"/>
                <a:gd name="connsiteY6" fmla="*/ 6205 h 22708"/>
                <a:gd name="connsiteX7" fmla="*/ 10984 w 22708"/>
                <a:gd name="connsiteY7" fmla="*/ 65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0984" y="6508"/>
                  </a:moveTo>
                  <a:cubicBezTo>
                    <a:pt x="11665" y="8400"/>
                    <a:pt x="12952" y="9611"/>
                    <a:pt x="14844" y="10368"/>
                  </a:cubicBezTo>
                  <a:cubicBezTo>
                    <a:pt x="18023" y="11655"/>
                    <a:pt x="18402" y="14002"/>
                    <a:pt x="16358" y="16197"/>
                  </a:cubicBezTo>
                  <a:cubicBezTo>
                    <a:pt x="13481" y="19225"/>
                    <a:pt x="12271" y="16121"/>
                    <a:pt x="10984" y="14153"/>
                  </a:cubicBezTo>
                  <a:cubicBezTo>
                    <a:pt x="10000" y="12639"/>
                    <a:pt x="8788" y="11277"/>
                    <a:pt x="7199" y="10293"/>
                  </a:cubicBezTo>
                  <a:lnTo>
                    <a:pt x="7199" y="10293"/>
                  </a:lnTo>
                  <a:cubicBezTo>
                    <a:pt x="6896" y="8854"/>
                    <a:pt x="4928" y="7416"/>
                    <a:pt x="5988" y="6205"/>
                  </a:cubicBezTo>
                  <a:cubicBezTo>
                    <a:pt x="7274" y="4691"/>
                    <a:pt x="9167" y="6962"/>
                    <a:pt x="10984" y="6508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2" name="任意多边形: 形状 1901"/>
            <p:cNvSpPr/>
            <p:nvPr/>
          </p:nvSpPr>
          <p:spPr>
            <a:xfrm>
              <a:off x="5695900" y="2611539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9462 w 15139"/>
                <a:gd name="connsiteY1" fmla="*/ 9537 h 15139"/>
                <a:gd name="connsiteX2" fmla="*/ 7645 w 15139"/>
                <a:gd name="connsiteY2" fmla="*/ 9537 h 15139"/>
                <a:gd name="connsiteX3" fmla="*/ 5677 w 15139"/>
                <a:gd name="connsiteY3" fmla="*/ 7645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5677"/>
                    <a:pt x="9538" y="6888"/>
                    <a:pt x="9462" y="9537"/>
                  </a:cubicBezTo>
                  <a:cubicBezTo>
                    <a:pt x="8856" y="9537"/>
                    <a:pt x="8251" y="9537"/>
                    <a:pt x="7645" y="9537"/>
                  </a:cubicBezTo>
                  <a:cubicBezTo>
                    <a:pt x="6964" y="8932"/>
                    <a:pt x="6358" y="8251"/>
                    <a:pt x="5677" y="7645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3" name="任意多边形: 形状 1902"/>
            <p:cNvSpPr/>
            <p:nvPr/>
          </p:nvSpPr>
          <p:spPr>
            <a:xfrm>
              <a:off x="6486765" y="305072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3398 w 15139"/>
                <a:gd name="connsiteY1" fmla="*/ 8629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8099" y="6056"/>
                    <a:pt x="11052" y="4769"/>
                    <a:pt x="13398" y="8629"/>
                  </a:cubicBezTo>
                  <a:cubicBezTo>
                    <a:pt x="9462" y="9159"/>
                    <a:pt x="7418" y="787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4" name="任意多边形: 形状 1903"/>
            <p:cNvSpPr/>
            <p:nvPr/>
          </p:nvSpPr>
          <p:spPr>
            <a:xfrm>
              <a:off x="6238106" y="3204158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12" y="6510"/>
                    <a:pt x="7040" y="7342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5" name="任意多边形: 形状 1904"/>
            <p:cNvSpPr/>
            <p:nvPr/>
          </p:nvSpPr>
          <p:spPr>
            <a:xfrm>
              <a:off x="6239620" y="320658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8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6" name="任意多边形: 形状 1905"/>
            <p:cNvSpPr/>
            <p:nvPr/>
          </p:nvSpPr>
          <p:spPr>
            <a:xfrm>
              <a:off x="6243405" y="323890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85" y="5904"/>
                    <a:pt x="7570" y="5677"/>
                  </a:cubicBezTo>
                  <a:cubicBezTo>
                    <a:pt x="7266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7" name="任意多边形: 形状 1906"/>
            <p:cNvSpPr/>
            <p:nvPr/>
          </p:nvSpPr>
          <p:spPr>
            <a:xfrm>
              <a:off x="6255205" y="3222704"/>
              <a:ext cx="7570" cy="7570"/>
            </a:xfrm>
            <a:custGeom>
              <a:avLst/>
              <a:gdLst>
                <a:gd name="connsiteX0" fmla="*/ 6291 w 7569"/>
                <a:gd name="connsiteY0" fmla="*/ 5677 h 7569"/>
                <a:gd name="connsiteX1" fmla="*/ 6821 w 7569"/>
                <a:gd name="connsiteY1" fmla="*/ 7115 h 7569"/>
                <a:gd name="connsiteX2" fmla="*/ 6215 w 7569"/>
                <a:gd name="connsiteY2" fmla="*/ 7645 h 7569"/>
                <a:gd name="connsiteX3" fmla="*/ 5686 w 7569"/>
                <a:gd name="connsiteY3" fmla="*/ 6207 h 7569"/>
                <a:gd name="connsiteX4" fmla="*/ 62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1" y="5677"/>
                  </a:moveTo>
                  <a:cubicBezTo>
                    <a:pt x="6518" y="6131"/>
                    <a:pt x="6745" y="6661"/>
                    <a:pt x="6821" y="7115"/>
                  </a:cubicBezTo>
                  <a:cubicBezTo>
                    <a:pt x="6821" y="7267"/>
                    <a:pt x="6442" y="7494"/>
                    <a:pt x="6215" y="7645"/>
                  </a:cubicBezTo>
                  <a:cubicBezTo>
                    <a:pt x="5988" y="7191"/>
                    <a:pt x="5761" y="6661"/>
                    <a:pt x="5686" y="6207"/>
                  </a:cubicBezTo>
                  <a:cubicBezTo>
                    <a:pt x="5610" y="6131"/>
                    <a:pt x="6064" y="5904"/>
                    <a:pt x="6291" y="56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8" name="任意多边形: 形状 1907"/>
            <p:cNvSpPr/>
            <p:nvPr/>
          </p:nvSpPr>
          <p:spPr>
            <a:xfrm>
              <a:off x="5846066" y="2853007"/>
              <a:ext cx="30278" cy="30278"/>
            </a:xfrm>
            <a:custGeom>
              <a:avLst/>
              <a:gdLst>
                <a:gd name="connsiteX0" fmla="*/ 17121 w 30278"/>
                <a:gd name="connsiteY0" fmla="*/ 9462 h 30278"/>
                <a:gd name="connsiteX1" fmla="*/ 18938 w 30278"/>
                <a:gd name="connsiteY1" fmla="*/ 9462 h 30278"/>
                <a:gd name="connsiteX2" fmla="*/ 27870 w 30278"/>
                <a:gd name="connsiteY2" fmla="*/ 17561 h 30278"/>
                <a:gd name="connsiteX3" fmla="*/ 21360 w 30278"/>
                <a:gd name="connsiteY3" fmla="*/ 26645 h 30278"/>
                <a:gd name="connsiteX4" fmla="*/ 20074 w 30278"/>
                <a:gd name="connsiteY4" fmla="*/ 28386 h 30278"/>
                <a:gd name="connsiteX5" fmla="*/ 8871 w 30278"/>
                <a:gd name="connsiteY5" fmla="*/ 29673 h 30278"/>
                <a:gd name="connsiteX6" fmla="*/ 9476 w 30278"/>
                <a:gd name="connsiteY6" fmla="*/ 21876 h 30278"/>
                <a:gd name="connsiteX7" fmla="*/ 5691 w 30278"/>
                <a:gd name="connsiteY7" fmla="*/ 13247 h 30278"/>
                <a:gd name="connsiteX8" fmla="*/ 5691 w 30278"/>
                <a:gd name="connsiteY8" fmla="*/ 13247 h 30278"/>
                <a:gd name="connsiteX9" fmla="*/ 15229 w 30278"/>
                <a:gd name="connsiteY9" fmla="*/ 5677 h 30278"/>
                <a:gd name="connsiteX10" fmla="*/ 15229 w 30278"/>
                <a:gd name="connsiteY10" fmla="*/ 7570 h 30278"/>
                <a:gd name="connsiteX11" fmla="*/ 17121 w 30278"/>
                <a:gd name="connsiteY11" fmla="*/ 946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7121" y="9462"/>
                  </a:moveTo>
                  <a:cubicBezTo>
                    <a:pt x="17727" y="9462"/>
                    <a:pt x="18333" y="9462"/>
                    <a:pt x="18938" y="9462"/>
                  </a:cubicBezTo>
                  <a:cubicBezTo>
                    <a:pt x="24464" y="9235"/>
                    <a:pt x="24388" y="14761"/>
                    <a:pt x="27870" y="17561"/>
                  </a:cubicBezTo>
                  <a:cubicBezTo>
                    <a:pt x="24691" y="20135"/>
                    <a:pt x="15456" y="18545"/>
                    <a:pt x="21360" y="26645"/>
                  </a:cubicBezTo>
                  <a:cubicBezTo>
                    <a:pt x="22042" y="27553"/>
                    <a:pt x="20906" y="28537"/>
                    <a:pt x="20074" y="28386"/>
                  </a:cubicBezTo>
                  <a:cubicBezTo>
                    <a:pt x="16365" y="28007"/>
                    <a:pt x="13186" y="31792"/>
                    <a:pt x="8871" y="29673"/>
                  </a:cubicBezTo>
                  <a:cubicBezTo>
                    <a:pt x="13186" y="27250"/>
                    <a:pt x="15607" y="24450"/>
                    <a:pt x="9476" y="21876"/>
                  </a:cubicBezTo>
                  <a:cubicBezTo>
                    <a:pt x="5237" y="20059"/>
                    <a:pt x="5691" y="16653"/>
                    <a:pt x="5691" y="13247"/>
                  </a:cubicBezTo>
                  <a:lnTo>
                    <a:pt x="5691" y="13247"/>
                  </a:lnTo>
                  <a:cubicBezTo>
                    <a:pt x="9855" y="11960"/>
                    <a:pt x="13337" y="9765"/>
                    <a:pt x="15229" y="5677"/>
                  </a:cubicBezTo>
                  <a:cubicBezTo>
                    <a:pt x="15229" y="6283"/>
                    <a:pt x="15229" y="6964"/>
                    <a:pt x="15229" y="7570"/>
                  </a:cubicBezTo>
                  <a:cubicBezTo>
                    <a:pt x="15835" y="8251"/>
                    <a:pt x="16516" y="8856"/>
                    <a:pt x="17121" y="9462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9" name="任意多边形: 形状 1908"/>
            <p:cNvSpPr/>
            <p:nvPr/>
          </p:nvSpPr>
          <p:spPr>
            <a:xfrm>
              <a:off x="5838510" y="285823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888"/>
                    <a:pt x="6131" y="7494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0" name="任意多边形: 形状 1909"/>
            <p:cNvSpPr/>
            <p:nvPr/>
          </p:nvSpPr>
          <p:spPr>
            <a:xfrm>
              <a:off x="5855617" y="285490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737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1" name="任意多边形: 形状 1910"/>
            <p:cNvSpPr/>
            <p:nvPr/>
          </p:nvSpPr>
          <p:spPr>
            <a:xfrm>
              <a:off x="6233904" y="3737625"/>
              <a:ext cx="7570" cy="15139"/>
            </a:xfrm>
            <a:custGeom>
              <a:avLst/>
              <a:gdLst>
                <a:gd name="connsiteX0" fmla="*/ 5716 w 7569"/>
                <a:gd name="connsiteY0" fmla="*/ 10708 h 15139"/>
                <a:gd name="connsiteX1" fmla="*/ 7003 w 7569"/>
                <a:gd name="connsiteY1" fmla="*/ 5863 h 15139"/>
                <a:gd name="connsiteX2" fmla="*/ 9046 w 7569"/>
                <a:gd name="connsiteY2" fmla="*/ 6923 h 15139"/>
                <a:gd name="connsiteX3" fmla="*/ 5716 w 7569"/>
                <a:gd name="connsiteY3" fmla="*/ 10708 h 15139"/>
                <a:gd name="connsiteX4" fmla="*/ 5716 w 7569"/>
                <a:gd name="connsiteY4" fmla="*/ 107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0708"/>
                  </a:moveTo>
                  <a:cubicBezTo>
                    <a:pt x="5791" y="8966"/>
                    <a:pt x="5186" y="6999"/>
                    <a:pt x="7003" y="5863"/>
                  </a:cubicBezTo>
                  <a:cubicBezTo>
                    <a:pt x="7835" y="5333"/>
                    <a:pt x="8819" y="6014"/>
                    <a:pt x="9046" y="6923"/>
                  </a:cubicBezTo>
                  <a:cubicBezTo>
                    <a:pt x="9879" y="9723"/>
                    <a:pt x="8214" y="10632"/>
                    <a:pt x="5716" y="10708"/>
                  </a:cubicBezTo>
                  <a:lnTo>
                    <a:pt x="5716" y="10708"/>
                  </a:ln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2" name="任意多边形: 形状 1911"/>
            <p:cNvSpPr/>
            <p:nvPr/>
          </p:nvSpPr>
          <p:spPr>
            <a:xfrm>
              <a:off x="6224330" y="3714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8"/>
                    <a:pt x="9462" y="5223"/>
                    <a:pt x="10597" y="7040"/>
                  </a:cubicBezTo>
                  <a:cubicBezTo>
                    <a:pt x="11127" y="7872"/>
                    <a:pt x="10446" y="8932"/>
                    <a:pt x="9538" y="9159"/>
                  </a:cubicBezTo>
                  <a:cubicBezTo>
                    <a:pt x="6661" y="9992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3" name="任意多边形: 形状 1912"/>
            <p:cNvSpPr/>
            <p:nvPr/>
          </p:nvSpPr>
          <p:spPr>
            <a:xfrm>
              <a:off x="6226760" y="3545541"/>
              <a:ext cx="7570" cy="7570"/>
            </a:xfrm>
            <a:custGeom>
              <a:avLst/>
              <a:gdLst>
                <a:gd name="connsiteX0" fmla="*/ 7184 w 7569"/>
                <a:gd name="connsiteY0" fmla="*/ 9011 h 7569"/>
                <a:gd name="connsiteX1" fmla="*/ 6048 w 7569"/>
                <a:gd name="connsiteY1" fmla="*/ 6135 h 7569"/>
                <a:gd name="connsiteX2" fmla="*/ 7562 w 7569"/>
                <a:gd name="connsiteY2" fmla="*/ 5756 h 7569"/>
                <a:gd name="connsiteX3" fmla="*/ 7184 w 7569"/>
                <a:gd name="connsiteY3" fmla="*/ 9011 h 7569"/>
                <a:gd name="connsiteX4" fmla="*/ 7184 w 7569"/>
                <a:gd name="connsiteY4" fmla="*/ 901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84" y="9011"/>
                  </a:moveTo>
                  <a:cubicBezTo>
                    <a:pt x="6048" y="8330"/>
                    <a:pt x="5140" y="7498"/>
                    <a:pt x="6048" y="6135"/>
                  </a:cubicBezTo>
                  <a:cubicBezTo>
                    <a:pt x="6275" y="5832"/>
                    <a:pt x="7335" y="5529"/>
                    <a:pt x="7562" y="5756"/>
                  </a:cubicBezTo>
                  <a:cubicBezTo>
                    <a:pt x="8773" y="6892"/>
                    <a:pt x="7184" y="7876"/>
                    <a:pt x="7184" y="9011"/>
                  </a:cubicBezTo>
                  <a:lnTo>
                    <a:pt x="7184" y="9011"/>
                  </a:lnTo>
                  <a:close/>
                </a:path>
              </a:pathLst>
            </a:custGeom>
            <a:solidFill>
              <a:srgbClr val="EEBE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4" name="任意多边形: 形状 1913"/>
            <p:cNvSpPr/>
            <p:nvPr/>
          </p:nvSpPr>
          <p:spPr>
            <a:xfrm>
              <a:off x="6308447" y="2965923"/>
              <a:ext cx="15139" cy="15139"/>
            </a:xfrm>
            <a:custGeom>
              <a:avLst/>
              <a:gdLst>
                <a:gd name="connsiteX0" fmla="*/ 16709 w 15139"/>
                <a:gd name="connsiteY0" fmla="*/ 8727 h 15139"/>
                <a:gd name="connsiteX1" fmla="*/ 7171 w 15139"/>
                <a:gd name="connsiteY1" fmla="*/ 14480 h 15139"/>
                <a:gd name="connsiteX2" fmla="*/ 9290 w 15139"/>
                <a:gd name="connsiteY2" fmla="*/ 6305 h 15139"/>
                <a:gd name="connsiteX3" fmla="*/ 16709 w 15139"/>
                <a:gd name="connsiteY3" fmla="*/ 8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709" y="8727"/>
                  </a:moveTo>
                  <a:cubicBezTo>
                    <a:pt x="14286" y="11831"/>
                    <a:pt x="10350" y="12436"/>
                    <a:pt x="7171" y="14480"/>
                  </a:cubicBezTo>
                  <a:cubicBezTo>
                    <a:pt x="3689" y="10695"/>
                    <a:pt x="7095" y="7970"/>
                    <a:pt x="9290" y="6305"/>
                  </a:cubicBezTo>
                  <a:cubicBezTo>
                    <a:pt x="12016" y="4110"/>
                    <a:pt x="13983" y="8348"/>
                    <a:pt x="16709" y="872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5" name="任意多边形: 形状 1914"/>
            <p:cNvSpPr/>
            <p:nvPr/>
          </p:nvSpPr>
          <p:spPr>
            <a:xfrm>
              <a:off x="6156027" y="2727640"/>
              <a:ext cx="37848" cy="37848"/>
            </a:xfrm>
            <a:custGeom>
              <a:avLst/>
              <a:gdLst>
                <a:gd name="connsiteX0" fmla="*/ 15164 w 37847"/>
                <a:gd name="connsiteY0" fmla="*/ 9402 h 37847"/>
                <a:gd name="connsiteX1" fmla="*/ 18949 w 37847"/>
                <a:gd name="connsiteY1" fmla="*/ 7509 h 37847"/>
                <a:gd name="connsiteX2" fmla="*/ 26594 w 37847"/>
                <a:gd name="connsiteY2" fmla="*/ 9023 h 37847"/>
                <a:gd name="connsiteX3" fmla="*/ 32499 w 37847"/>
                <a:gd name="connsiteY3" fmla="*/ 6223 h 37847"/>
                <a:gd name="connsiteX4" fmla="*/ 31515 w 37847"/>
                <a:gd name="connsiteY4" fmla="*/ 11446 h 37847"/>
                <a:gd name="connsiteX5" fmla="*/ 32271 w 37847"/>
                <a:gd name="connsiteY5" fmla="*/ 15079 h 37847"/>
                <a:gd name="connsiteX6" fmla="*/ 21901 w 37847"/>
                <a:gd name="connsiteY6" fmla="*/ 19621 h 37847"/>
                <a:gd name="connsiteX7" fmla="*/ 21977 w 37847"/>
                <a:gd name="connsiteY7" fmla="*/ 17955 h 37847"/>
                <a:gd name="connsiteX8" fmla="*/ 22810 w 37847"/>
                <a:gd name="connsiteY8" fmla="*/ 13716 h 37847"/>
                <a:gd name="connsiteX9" fmla="*/ 18873 w 37847"/>
                <a:gd name="connsiteY9" fmla="*/ 16290 h 37847"/>
                <a:gd name="connsiteX10" fmla="*/ 15240 w 37847"/>
                <a:gd name="connsiteY10" fmla="*/ 28401 h 37847"/>
                <a:gd name="connsiteX11" fmla="*/ 5702 w 37847"/>
                <a:gd name="connsiteY11" fmla="*/ 32186 h 37847"/>
                <a:gd name="connsiteX12" fmla="*/ 7595 w 37847"/>
                <a:gd name="connsiteY12" fmla="*/ 26509 h 37847"/>
                <a:gd name="connsiteX13" fmla="*/ 11379 w 37847"/>
                <a:gd name="connsiteY13" fmla="*/ 22724 h 37847"/>
                <a:gd name="connsiteX14" fmla="*/ 11379 w 37847"/>
                <a:gd name="connsiteY14" fmla="*/ 22724 h 37847"/>
                <a:gd name="connsiteX15" fmla="*/ 10017 w 37847"/>
                <a:gd name="connsiteY15" fmla="*/ 13338 h 37847"/>
                <a:gd name="connsiteX16" fmla="*/ 11455 w 37847"/>
                <a:gd name="connsiteY16" fmla="*/ 11294 h 37847"/>
                <a:gd name="connsiteX17" fmla="*/ 13348 w 37847"/>
                <a:gd name="connsiteY17" fmla="*/ 11294 h 37847"/>
                <a:gd name="connsiteX18" fmla="*/ 15164 w 37847"/>
                <a:gd name="connsiteY18" fmla="*/ 9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5164" y="9402"/>
                  </a:moveTo>
                  <a:cubicBezTo>
                    <a:pt x="16451" y="8796"/>
                    <a:pt x="17662" y="8115"/>
                    <a:pt x="18949" y="7509"/>
                  </a:cubicBezTo>
                  <a:cubicBezTo>
                    <a:pt x="20917" y="10840"/>
                    <a:pt x="23264" y="13186"/>
                    <a:pt x="26594" y="9023"/>
                  </a:cubicBezTo>
                  <a:cubicBezTo>
                    <a:pt x="28184" y="7055"/>
                    <a:pt x="29773" y="4557"/>
                    <a:pt x="32499" y="6223"/>
                  </a:cubicBezTo>
                  <a:cubicBezTo>
                    <a:pt x="35829" y="8191"/>
                    <a:pt x="30455" y="9326"/>
                    <a:pt x="31515" y="11446"/>
                  </a:cubicBezTo>
                  <a:cubicBezTo>
                    <a:pt x="32044" y="12505"/>
                    <a:pt x="32044" y="13868"/>
                    <a:pt x="32271" y="15079"/>
                  </a:cubicBezTo>
                  <a:cubicBezTo>
                    <a:pt x="30076" y="19469"/>
                    <a:pt x="26822" y="21513"/>
                    <a:pt x="21901" y="19621"/>
                  </a:cubicBezTo>
                  <a:cubicBezTo>
                    <a:pt x="21901" y="19091"/>
                    <a:pt x="21750" y="18409"/>
                    <a:pt x="21977" y="17955"/>
                  </a:cubicBezTo>
                  <a:cubicBezTo>
                    <a:pt x="22658" y="16593"/>
                    <a:pt x="25686" y="15382"/>
                    <a:pt x="22810" y="13716"/>
                  </a:cubicBezTo>
                  <a:cubicBezTo>
                    <a:pt x="20841" y="12581"/>
                    <a:pt x="19933" y="14473"/>
                    <a:pt x="18873" y="16290"/>
                  </a:cubicBezTo>
                  <a:cubicBezTo>
                    <a:pt x="16678" y="20151"/>
                    <a:pt x="18571" y="25071"/>
                    <a:pt x="15240" y="28401"/>
                  </a:cubicBezTo>
                  <a:cubicBezTo>
                    <a:pt x="12893" y="31807"/>
                    <a:pt x="10017" y="33851"/>
                    <a:pt x="5702" y="32186"/>
                  </a:cubicBezTo>
                  <a:cubicBezTo>
                    <a:pt x="5475" y="29991"/>
                    <a:pt x="6838" y="28326"/>
                    <a:pt x="7595" y="26509"/>
                  </a:cubicBezTo>
                  <a:cubicBezTo>
                    <a:pt x="8503" y="24844"/>
                    <a:pt x="12818" y="26660"/>
                    <a:pt x="11379" y="22724"/>
                  </a:cubicBezTo>
                  <a:lnTo>
                    <a:pt x="11379" y="22724"/>
                  </a:lnTo>
                  <a:cubicBezTo>
                    <a:pt x="11531" y="19545"/>
                    <a:pt x="16148" y="15609"/>
                    <a:pt x="10017" y="13338"/>
                  </a:cubicBezTo>
                  <a:cubicBezTo>
                    <a:pt x="10471" y="12657"/>
                    <a:pt x="10925" y="11975"/>
                    <a:pt x="11455" y="11294"/>
                  </a:cubicBezTo>
                  <a:cubicBezTo>
                    <a:pt x="12061" y="11294"/>
                    <a:pt x="12742" y="11294"/>
                    <a:pt x="13348" y="11294"/>
                  </a:cubicBezTo>
                  <a:cubicBezTo>
                    <a:pt x="13802" y="10613"/>
                    <a:pt x="14559" y="10083"/>
                    <a:pt x="15164" y="9402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6" name="任意多边形: 形状 1915"/>
            <p:cNvSpPr/>
            <p:nvPr/>
          </p:nvSpPr>
          <p:spPr>
            <a:xfrm>
              <a:off x="6185574" y="2722811"/>
              <a:ext cx="15139" cy="15139"/>
            </a:xfrm>
            <a:custGeom>
              <a:avLst/>
              <a:gdLst>
                <a:gd name="connsiteX0" fmla="*/ 10067 w 15139"/>
                <a:gd name="connsiteY0" fmla="*/ 14836 h 15139"/>
                <a:gd name="connsiteX1" fmla="*/ 5677 w 15139"/>
                <a:gd name="connsiteY1" fmla="*/ 5677 h 15139"/>
                <a:gd name="connsiteX2" fmla="*/ 10067 w 15139"/>
                <a:gd name="connsiteY2" fmla="*/ 148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067" y="14836"/>
                  </a:moveTo>
                  <a:cubicBezTo>
                    <a:pt x="8251" y="10976"/>
                    <a:pt x="6964" y="8327"/>
                    <a:pt x="5677" y="5677"/>
                  </a:cubicBezTo>
                  <a:cubicBezTo>
                    <a:pt x="13474" y="6510"/>
                    <a:pt x="13852" y="7191"/>
                    <a:pt x="10067" y="14836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7" name="任意多边形: 形状 1916"/>
            <p:cNvSpPr/>
            <p:nvPr/>
          </p:nvSpPr>
          <p:spPr>
            <a:xfrm>
              <a:off x="6194945" y="2729832"/>
              <a:ext cx="15139" cy="15139"/>
            </a:xfrm>
            <a:custGeom>
              <a:avLst/>
              <a:gdLst>
                <a:gd name="connsiteX0" fmla="*/ 10006 w 15139"/>
                <a:gd name="connsiteY0" fmla="*/ 7286 h 15139"/>
                <a:gd name="connsiteX1" fmla="*/ 7962 w 15139"/>
                <a:gd name="connsiteY1" fmla="*/ 9935 h 15139"/>
                <a:gd name="connsiteX2" fmla="*/ 5692 w 15139"/>
                <a:gd name="connsiteY2" fmla="*/ 7892 h 15139"/>
                <a:gd name="connsiteX3" fmla="*/ 8190 w 15139"/>
                <a:gd name="connsiteY3" fmla="*/ 5697 h 15139"/>
                <a:gd name="connsiteX4" fmla="*/ 10006 w 15139"/>
                <a:gd name="connsiteY4" fmla="*/ 72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006" y="7286"/>
                  </a:moveTo>
                  <a:cubicBezTo>
                    <a:pt x="9931" y="8573"/>
                    <a:pt x="9249" y="9708"/>
                    <a:pt x="7962" y="9935"/>
                  </a:cubicBezTo>
                  <a:cubicBezTo>
                    <a:pt x="6600" y="10163"/>
                    <a:pt x="5540" y="9178"/>
                    <a:pt x="5692" y="7892"/>
                  </a:cubicBezTo>
                  <a:cubicBezTo>
                    <a:pt x="5767" y="6680"/>
                    <a:pt x="6903" y="5848"/>
                    <a:pt x="8190" y="5697"/>
                  </a:cubicBezTo>
                  <a:cubicBezTo>
                    <a:pt x="9325" y="5545"/>
                    <a:pt x="9855" y="6302"/>
                    <a:pt x="10006" y="7286"/>
                  </a:cubicBezTo>
                  <a:close/>
                </a:path>
              </a:pathLst>
            </a:custGeom>
            <a:solidFill>
              <a:srgbClr val="F4CD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8" name="任意多边形: 形状 1917"/>
            <p:cNvSpPr/>
            <p:nvPr/>
          </p:nvSpPr>
          <p:spPr>
            <a:xfrm>
              <a:off x="6373477" y="2482327"/>
              <a:ext cx="7570" cy="7570"/>
            </a:xfrm>
            <a:custGeom>
              <a:avLst/>
              <a:gdLst>
                <a:gd name="connsiteX0" fmla="*/ 6784 w 7569"/>
                <a:gd name="connsiteY0" fmla="*/ 7570 h 7569"/>
                <a:gd name="connsiteX1" fmla="*/ 6784 w 7569"/>
                <a:gd name="connsiteY1" fmla="*/ 5677 h 7569"/>
                <a:gd name="connsiteX2" fmla="*/ 678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84" y="7570"/>
                  </a:moveTo>
                  <a:cubicBezTo>
                    <a:pt x="5270" y="6888"/>
                    <a:pt x="5346" y="6283"/>
                    <a:pt x="6784" y="5677"/>
                  </a:cubicBezTo>
                  <a:cubicBezTo>
                    <a:pt x="6784" y="6283"/>
                    <a:pt x="6784" y="6964"/>
                    <a:pt x="6784" y="7570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9" name="任意多边形: 形状 1918"/>
            <p:cNvSpPr/>
            <p:nvPr/>
          </p:nvSpPr>
          <p:spPr>
            <a:xfrm>
              <a:off x="6387907" y="2326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570" y="7570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0" name="任意多边形: 形状 1919"/>
            <p:cNvSpPr/>
            <p:nvPr/>
          </p:nvSpPr>
          <p:spPr>
            <a:xfrm>
              <a:off x="6174509" y="2552648"/>
              <a:ext cx="7570" cy="15139"/>
            </a:xfrm>
            <a:custGeom>
              <a:avLst/>
              <a:gdLst>
                <a:gd name="connsiteX0" fmla="*/ 6145 w 7569"/>
                <a:gd name="connsiteY0" fmla="*/ 7570 h 15139"/>
                <a:gd name="connsiteX1" fmla="*/ 6296 w 7569"/>
                <a:gd name="connsiteY1" fmla="*/ 5677 h 15139"/>
                <a:gd name="connsiteX2" fmla="*/ 6220 w 7569"/>
                <a:gd name="connsiteY2" fmla="*/ 9613 h 15139"/>
                <a:gd name="connsiteX3" fmla="*/ 6220 w 7569"/>
                <a:gd name="connsiteY3" fmla="*/ 9537 h 15139"/>
                <a:gd name="connsiteX4" fmla="*/ 5766 w 7569"/>
                <a:gd name="connsiteY4" fmla="*/ 8251 h 15139"/>
                <a:gd name="connsiteX5" fmla="*/ 6145 w 7569"/>
                <a:gd name="connsiteY5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6145" y="7570"/>
                  </a:moveTo>
                  <a:cubicBezTo>
                    <a:pt x="6220" y="6964"/>
                    <a:pt x="6220" y="6283"/>
                    <a:pt x="6296" y="5677"/>
                  </a:cubicBezTo>
                  <a:cubicBezTo>
                    <a:pt x="8340" y="7040"/>
                    <a:pt x="8189" y="8327"/>
                    <a:pt x="6220" y="9613"/>
                  </a:cubicBezTo>
                  <a:lnTo>
                    <a:pt x="6220" y="9537"/>
                  </a:lnTo>
                  <a:cubicBezTo>
                    <a:pt x="5766" y="9083"/>
                    <a:pt x="5539" y="8705"/>
                    <a:pt x="5766" y="8251"/>
                  </a:cubicBezTo>
                  <a:cubicBezTo>
                    <a:pt x="5842" y="7721"/>
                    <a:pt x="5993" y="7570"/>
                    <a:pt x="6145" y="757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1" name="任意多边形: 形状 1920"/>
            <p:cNvSpPr/>
            <p:nvPr/>
          </p:nvSpPr>
          <p:spPr>
            <a:xfrm>
              <a:off x="6173159" y="2554541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6585 w 7569"/>
                <a:gd name="connsiteY2" fmla="*/ 7645 h 7569"/>
                <a:gd name="connsiteX3" fmla="*/ 5677 w 7569"/>
                <a:gd name="connsiteY3" fmla="*/ 7645 h 7569"/>
                <a:gd name="connsiteX4" fmla="*/ 749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lnTo>
                    <a:pt x="6585" y="7645"/>
                  </a:lnTo>
                  <a:lnTo>
                    <a:pt x="5677" y="7645"/>
                  </a:lnTo>
                  <a:cubicBezTo>
                    <a:pt x="6207" y="6964"/>
                    <a:pt x="6888" y="6283"/>
                    <a:pt x="7494" y="5677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2" name="任意多边形: 形状 1921"/>
            <p:cNvSpPr/>
            <p:nvPr/>
          </p:nvSpPr>
          <p:spPr>
            <a:xfrm>
              <a:off x="6153130" y="2750365"/>
              <a:ext cx="37848" cy="22709"/>
            </a:xfrm>
            <a:custGeom>
              <a:avLst/>
              <a:gdLst>
                <a:gd name="connsiteX0" fmla="*/ 8523 w 37847"/>
                <a:gd name="connsiteY0" fmla="*/ 9462 h 22708"/>
                <a:gd name="connsiteX1" fmla="*/ 18061 w 37847"/>
                <a:gd name="connsiteY1" fmla="*/ 5677 h 22708"/>
                <a:gd name="connsiteX2" fmla="*/ 23662 w 37847"/>
                <a:gd name="connsiteY2" fmla="*/ 8856 h 22708"/>
                <a:gd name="connsiteX3" fmla="*/ 26085 w 37847"/>
                <a:gd name="connsiteY3" fmla="*/ 9235 h 22708"/>
                <a:gd name="connsiteX4" fmla="*/ 26463 w 37847"/>
                <a:gd name="connsiteY4" fmla="*/ 15139 h 22708"/>
                <a:gd name="connsiteX5" fmla="*/ 32670 w 37847"/>
                <a:gd name="connsiteY5" fmla="*/ 15820 h 22708"/>
                <a:gd name="connsiteX6" fmla="*/ 32140 w 37847"/>
                <a:gd name="connsiteY6" fmla="*/ 16577 h 22708"/>
                <a:gd name="connsiteX7" fmla="*/ 31308 w 37847"/>
                <a:gd name="connsiteY7" fmla="*/ 17031 h 22708"/>
                <a:gd name="connsiteX8" fmla="*/ 21770 w 37847"/>
                <a:gd name="connsiteY8" fmla="*/ 17031 h 22708"/>
                <a:gd name="connsiteX9" fmla="*/ 17304 w 37847"/>
                <a:gd name="connsiteY9" fmla="*/ 16577 h 22708"/>
                <a:gd name="connsiteX10" fmla="*/ 15412 w 37847"/>
                <a:gd name="connsiteY10" fmla="*/ 15517 h 22708"/>
                <a:gd name="connsiteX11" fmla="*/ 12157 w 37847"/>
                <a:gd name="connsiteY11" fmla="*/ 15745 h 22708"/>
                <a:gd name="connsiteX12" fmla="*/ 10340 w 37847"/>
                <a:gd name="connsiteY12" fmla="*/ 15139 h 22708"/>
                <a:gd name="connsiteX13" fmla="*/ 8523 w 37847"/>
                <a:gd name="connsiteY13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22708">
                  <a:moveTo>
                    <a:pt x="8523" y="9462"/>
                  </a:moveTo>
                  <a:cubicBezTo>
                    <a:pt x="11703" y="8175"/>
                    <a:pt x="14882" y="6964"/>
                    <a:pt x="18061" y="5677"/>
                  </a:cubicBezTo>
                  <a:cubicBezTo>
                    <a:pt x="18667" y="9008"/>
                    <a:pt x="16623" y="16880"/>
                    <a:pt x="23662" y="8856"/>
                  </a:cubicBezTo>
                  <a:cubicBezTo>
                    <a:pt x="24495" y="7948"/>
                    <a:pt x="25328" y="8705"/>
                    <a:pt x="26085" y="9235"/>
                  </a:cubicBezTo>
                  <a:cubicBezTo>
                    <a:pt x="28659" y="11051"/>
                    <a:pt x="22149" y="13247"/>
                    <a:pt x="26463" y="15139"/>
                  </a:cubicBezTo>
                  <a:cubicBezTo>
                    <a:pt x="28583" y="16047"/>
                    <a:pt x="31005" y="12338"/>
                    <a:pt x="32670" y="15820"/>
                  </a:cubicBezTo>
                  <a:cubicBezTo>
                    <a:pt x="32746" y="15972"/>
                    <a:pt x="32368" y="16350"/>
                    <a:pt x="32140" y="16577"/>
                  </a:cubicBezTo>
                  <a:cubicBezTo>
                    <a:pt x="31913" y="16804"/>
                    <a:pt x="31611" y="16880"/>
                    <a:pt x="31308" y="17031"/>
                  </a:cubicBezTo>
                  <a:cubicBezTo>
                    <a:pt x="28129" y="17031"/>
                    <a:pt x="24950" y="17031"/>
                    <a:pt x="21770" y="17031"/>
                  </a:cubicBezTo>
                  <a:cubicBezTo>
                    <a:pt x="20256" y="16956"/>
                    <a:pt x="18742" y="17107"/>
                    <a:pt x="17304" y="16577"/>
                  </a:cubicBezTo>
                  <a:cubicBezTo>
                    <a:pt x="16623" y="16350"/>
                    <a:pt x="16017" y="15972"/>
                    <a:pt x="15412" y="15517"/>
                  </a:cubicBezTo>
                  <a:cubicBezTo>
                    <a:pt x="14276" y="14231"/>
                    <a:pt x="13216" y="14836"/>
                    <a:pt x="12157" y="15745"/>
                  </a:cubicBezTo>
                  <a:cubicBezTo>
                    <a:pt x="11400" y="15972"/>
                    <a:pt x="10795" y="15745"/>
                    <a:pt x="10340" y="15139"/>
                  </a:cubicBezTo>
                  <a:cubicBezTo>
                    <a:pt x="11551" y="12641"/>
                    <a:pt x="727" y="14155"/>
                    <a:pt x="8523" y="9462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3" name="任意多边形: 形状 1922"/>
            <p:cNvSpPr/>
            <p:nvPr/>
          </p:nvSpPr>
          <p:spPr>
            <a:xfrm>
              <a:off x="6230083" y="2824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342" y="6585"/>
                    <a:pt x="7570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4" name="任意多边形: 形状 1923"/>
            <p:cNvSpPr/>
            <p:nvPr/>
          </p:nvSpPr>
          <p:spPr>
            <a:xfrm>
              <a:off x="6136988" y="2739313"/>
              <a:ext cx="7570" cy="22709"/>
            </a:xfrm>
            <a:custGeom>
              <a:avLst/>
              <a:gdLst>
                <a:gd name="connsiteX0" fmla="*/ 6045 w 7569"/>
                <a:gd name="connsiteY0" fmla="*/ 5677 h 22708"/>
                <a:gd name="connsiteX1" fmla="*/ 8846 w 7569"/>
                <a:gd name="connsiteY1" fmla="*/ 17334 h 22708"/>
                <a:gd name="connsiteX2" fmla="*/ 6045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6045" y="5677"/>
                  </a:moveTo>
                  <a:cubicBezTo>
                    <a:pt x="9451" y="10143"/>
                    <a:pt x="9981" y="13398"/>
                    <a:pt x="8846" y="17334"/>
                  </a:cubicBezTo>
                  <a:cubicBezTo>
                    <a:pt x="4986" y="14231"/>
                    <a:pt x="5515" y="10522"/>
                    <a:pt x="6045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5" name="任意多边形: 形状 1924"/>
            <p:cNvSpPr/>
            <p:nvPr/>
          </p:nvSpPr>
          <p:spPr>
            <a:xfrm>
              <a:off x="6149039" y="2742845"/>
              <a:ext cx="15139" cy="15139"/>
            </a:xfrm>
            <a:custGeom>
              <a:avLst/>
              <a:gdLst>
                <a:gd name="connsiteX0" fmla="*/ 10723 w 15139"/>
                <a:gd name="connsiteY0" fmla="*/ 9412 h 15139"/>
                <a:gd name="connsiteX1" fmla="*/ 6105 w 15139"/>
                <a:gd name="connsiteY1" fmla="*/ 10018 h 15139"/>
                <a:gd name="connsiteX2" fmla="*/ 6787 w 15139"/>
                <a:gd name="connsiteY2" fmla="*/ 6006 h 15139"/>
                <a:gd name="connsiteX3" fmla="*/ 10723 w 15139"/>
                <a:gd name="connsiteY3" fmla="*/ 9412 h 15139"/>
                <a:gd name="connsiteX4" fmla="*/ 10723 w 15139"/>
                <a:gd name="connsiteY4" fmla="*/ 9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23" y="9412"/>
                  </a:moveTo>
                  <a:cubicBezTo>
                    <a:pt x="9133" y="9564"/>
                    <a:pt x="7619" y="12289"/>
                    <a:pt x="6105" y="10018"/>
                  </a:cubicBezTo>
                  <a:cubicBezTo>
                    <a:pt x="5651" y="9337"/>
                    <a:pt x="5197" y="6612"/>
                    <a:pt x="6787" y="6006"/>
                  </a:cubicBezTo>
                  <a:cubicBezTo>
                    <a:pt x="9587" y="4871"/>
                    <a:pt x="10572" y="6839"/>
                    <a:pt x="10723" y="9412"/>
                  </a:cubicBezTo>
                  <a:lnTo>
                    <a:pt x="10723" y="9412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6" name="任意多边形: 形状 1925"/>
            <p:cNvSpPr/>
            <p:nvPr/>
          </p:nvSpPr>
          <p:spPr>
            <a:xfrm>
              <a:off x="6145530" y="2769364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6056" y="5828"/>
                    <a:pt x="6359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7" name="任意多边形: 形状 1926"/>
            <p:cNvSpPr/>
            <p:nvPr/>
          </p:nvSpPr>
          <p:spPr>
            <a:xfrm>
              <a:off x="6157869" y="2758975"/>
              <a:ext cx="15139" cy="15139"/>
            </a:xfrm>
            <a:custGeom>
              <a:avLst/>
              <a:gdLst>
                <a:gd name="connsiteX0" fmla="*/ 5677 w 15139"/>
                <a:gd name="connsiteY0" fmla="*/ 6529 h 15139"/>
                <a:gd name="connsiteX1" fmla="*/ 7570 w 15139"/>
                <a:gd name="connsiteY1" fmla="*/ 6529 h 15139"/>
                <a:gd name="connsiteX2" fmla="*/ 11354 w 15139"/>
                <a:gd name="connsiteY2" fmla="*/ 6529 h 15139"/>
                <a:gd name="connsiteX3" fmla="*/ 13247 w 15139"/>
                <a:gd name="connsiteY3" fmla="*/ 6529 h 15139"/>
                <a:gd name="connsiteX4" fmla="*/ 13852 w 15139"/>
                <a:gd name="connsiteY4" fmla="*/ 8194 h 15139"/>
                <a:gd name="connsiteX5" fmla="*/ 13626 w 15139"/>
                <a:gd name="connsiteY5" fmla="*/ 9102 h 15139"/>
                <a:gd name="connsiteX6" fmla="*/ 7570 w 15139"/>
                <a:gd name="connsiteY6" fmla="*/ 10389 h 15139"/>
                <a:gd name="connsiteX7" fmla="*/ 5677 w 15139"/>
                <a:gd name="connsiteY7" fmla="*/ 6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6529"/>
                  </a:moveTo>
                  <a:cubicBezTo>
                    <a:pt x="6283" y="6529"/>
                    <a:pt x="6964" y="6529"/>
                    <a:pt x="7570" y="6529"/>
                  </a:cubicBezTo>
                  <a:cubicBezTo>
                    <a:pt x="8857" y="5393"/>
                    <a:pt x="10068" y="5393"/>
                    <a:pt x="11354" y="6529"/>
                  </a:cubicBezTo>
                  <a:cubicBezTo>
                    <a:pt x="11960" y="6529"/>
                    <a:pt x="12641" y="6529"/>
                    <a:pt x="13247" y="6529"/>
                  </a:cubicBezTo>
                  <a:cubicBezTo>
                    <a:pt x="13701" y="7059"/>
                    <a:pt x="13928" y="7588"/>
                    <a:pt x="13852" y="8194"/>
                  </a:cubicBezTo>
                  <a:cubicBezTo>
                    <a:pt x="13777" y="8799"/>
                    <a:pt x="13701" y="9102"/>
                    <a:pt x="13626" y="9102"/>
                  </a:cubicBezTo>
                  <a:cubicBezTo>
                    <a:pt x="11884" y="10692"/>
                    <a:pt x="10068" y="12206"/>
                    <a:pt x="7570" y="10389"/>
                  </a:cubicBezTo>
                  <a:cubicBezTo>
                    <a:pt x="5829" y="9632"/>
                    <a:pt x="5677" y="8118"/>
                    <a:pt x="5677" y="6529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8" name="任意多边形: 形状 1927"/>
            <p:cNvSpPr/>
            <p:nvPr/>
          </p:nvSpPr>
          <p:spPr>
            <a:xfrm>
              <a:off x="6145062" y="2760351"/>
              <a:ext cx="15139" cy="7570"/>
            </a:xfrm>
            <a:custGeom>
              <a:avLst/>
              <a:gdLst>
                <a:gd name="connsiteX0" fmla="*/ 9628 w 15139"/>
                <a:gd name="connsiteY0" fmla="*/ 7650 h 7569"/>
                <a:gd name="connsiteX1" fmla="*/ 7811 w 15139"/>
                <a:gd name="connsiteY1" fmla="*/ 8786 h 7569"/>
                <a:gd name="connsiteX2" fmla="*/ 5843 w 15139"/>
                <a:gd name="connsiteY2" fmla="*/ 7423 h 7569"/>
                <a:gd name="connsiteX3" fmla="*/ 7054 w 15139"/>
                <a:gd name="connsiteY3" fmla="*/ 5682 h 7569"/>
                <a:gd name="connsiteX4" fmla="*/ 9628 w 15139"/>
                <a:gd name="connsiteY4" fmla="*/ 76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28" y="7650"/>
                  </a:moveTo>
                  <a:cubicBezTo>
                    <a:pt x="9476" y="8710"/>
                    <a:pt x="8644" y="9013"/>
                    <a:pt x="7811" y="8786"/>
                  </a:cubicBezTo>
                  <a:cubicBezTo>
                    <a:pt x="7054" y="8559"/>
                    <a:pt x="6145" y="8104"/>
                    <a:pt x="5843" y="7423"/>
                  </a:cubicBezTo>
                  <a:cubicBezTo>
                    <a:pt x="5313" y="6439"/>
                    <a:pt x="6145" y="5758"/>
                    <a:pt x="7054" y="5682"/>
                  </a:cubicBezTo>
                  <a:cubicBezTo>
                    <a:pt x="8417" y="5607"/>
                    <a:pt x="9249" y="6364"/>
                    <a:pt x="9628" y="765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9" name="任意多边形: 形状 1928"/>
            <p:cNvSpPr/>
            <p:nvPr/>
          </p:nvSpPr>
          <p:spPr>
            <a:xfrm>
              <a:off x="6159761" y="2761795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11354 w 15139"/>
                <a:gd name="connsiteY1" fmla="*/ 5677 h 15139"/>
                <a:gd name="connsiteX2" fmla="*/ 13247 w 15139"/>
                <a:gd name="connsiteY2" fmla="*/ 7570 h 15139"/>
                <a:gd name="connsiteX3" fmla="*/ 13247 w 15139"/>
                <a:gd name="connsiteY3" fmla="*/ 9462 h 15139"/>
                <a:gd name="connsiteX4" fmla="*/ 5677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7873" y="7797"/>
                    <a:pt x="9538" y="6434"/>
                    <a:pt x="11354" y="5677"/>
                  </a:cubicBezTo>
                  <a:cubicBezTo>
                    <a:pt x="12414" y="5904"/>
                    <a:pt x="13096" y="6510"/>
                    <a:pt x="13247" y="7570"/>
                  </a:cubicBezTo>
                  <a:cubicBezTo>
                    <a:pt x="13247" y="8175"/>
                    <a:pt x="13247" y="8856"/>
                    <a:pt x="13247" y="9462"/>
                  </a:cubicBezTo>
                  <a:cubicBezTo>
                    <a:pt x="10673" y="9083"/>
                    <a:pt x="7645" y="10597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0" name="任意多边形: 形状 1929"/>
            <p:cNvSpPr/>
            <p:nvPr/>
          </p:nvSpPr>
          <p:spPr>
            <a:xfrm>
              <a:off x="6157869" y="27446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5677 w 15139"/>
                <a:gd name="connsiteY1" fmla="*/ 9462 h 15139"/>
                <a:gd name="connsiteX2" fmla="*/ 94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2944" y="11657"/>
                    <a:pt x="7191" y="8478"/>
                    <a:pt x="5677" y="9462"/>
                  </a:cubicBezTo>
                  <a:cubicBezTo>
                    <a:pt x="6964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1" name="任意多边形: 形状 1930"/>
            <p:cNvSpPr/>
            <p:nvPr/>
          </p:nvSpPr>
          <p:spPr>
            <a:xfrm>
              <a:off x="6167331" y="276557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6283"/>
                    <a:pt x="7191" y="6964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2" name="任意多边形: 形状 1931"/>
            <p:cNvSpPr/>
            <p:nvPr/>
          </p:nvSpPr>
          <p:spPr>
            <a:xfrm>
              <a:off x="6171191" y="2765832"/>
              <a:ext cx="15139" cy="15139"/>
            </a:xfrm>
            <a:custGeom>
              <a:avLst/>
              <a:gdLst>
                <a:gd name="connsiteX0" fmla="*/ 5677 w 15139"/>
                <a:gd name="connsiteY0" fmla="*/ 9210 h 15139"/>
                <a:gd name="connsiteX1" fmla="*/ 8932 w 15139"/>
                <a:gd name="connsiteY1" fmla="*/ 5727 h 15139"/>
                <a:gd name="connsiteX2" fmla="*/ 11279 w 15139"/>
                <a:gd name="connsiteY2" fmla="*/ 9210 h 15139"/>
                <a:gd name="connsiteX3" fmla="*/ 11354 w 15139"/>
                <a:gd name="connsiteY3" fmla="*/ 12994 h 15139"/>
                <a:gd name="connsiteX4" fmla="*/ 5677 w 15139"/>
                <a:gd name="connsiteY4" fmla="*/ 92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210"/>
                  </a:moveTo>
                  <a:cubicBezTo>
                    <a:pt x="5829" y="7166"/>
                    <a:pt x="6359" y="5349"/>
                    <a:pt x="8932" y="5727"/>
                  </a:cubicBezTo>
                  <a:cubicBezTo>
                    <a:pt x="10824" y="5954"/>
                    <a:pt x="11279" y="7544"/>
                    <a:pt x="11279" y="9210"/>
                  </a:cubicBezTo>
                  <a:cubicBezTo>
                    <a:pt x="11279" y="10496"/>
                    <a:pt x="11279" y="11707"/>
                    <a:pt x="11354" y="12994"/>
                  </a:cubicBezTo>
                  <a:cubicBezTo>
                    <a:pt x="8554" y="13070"/>
                    <a:pt x="6661" y="11783"/>
                    <a:pt x="5677" y="92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3" name="任意多边形: 形状 1932"/>
            <p:cNvSpPr/>
            <p:nvPr/>
          </p:nvSpPr>
          <p:spPr>
            <a:xfrm>
              <a:off x="6165514" y="2759902"/>
              <a:ext cx="15139" cy="15139"/>
            </a:xfrm>
            <a:custGeom>
              <a:avLst/>
              <a:gdLst>
                <a:gd name="connsiteX0" fmla="*/ 7570 w 15139"/>
                <a:gd name="connsiteY0" fmla="*/ 9462 h 15139"/>
                <a:gd name="connsiteX1" fmla="*/ 5677 w 15139"/>
                <a:gd name="connsiteY1" fmla="*/ 7570 h 15139"/>
                <a:gd name="connsiteX2" fmla="*/ 5677 w 15139"/>
                <a:gd name="connsiteY2" fmla="*/ 5677 h 15139"/>
                <a:gd name="connsiteX3" fmla="*/ 9462 w 15139"/>
                <a:gd name="connsiteY3" fmla="*/ 7570 h 15139"/>
                <a:gd name="connsiteX4" fmla="*/ 7570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9462"/>
                  </a:moveTo>
                  <a:cubicBezTo>
                    <a:pt x="6964" y="8856"/>
                    <a:pt x="6283" y="8175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cubicBezTo>
                    <a:pt x="8781" y="8175"/>
                    <a:pt x="8175" y="8780"/>
                    <a:pt x="7570" y="946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4" name="任意多边形: 形状 1933"/>
            <p:cNvSpPr/>
            <p:nvPr/>
          </p:nvSpPr>
          <p:spPr>
            <a:xfrm>
              <a:off x="6104655" y="2869220"/>
              <a:ext cx="15139" cy="15139"/>
            </a:xfrm>
            <a:custGeom>
              <a:avLst/>
              <a:gdLst>
                <a:gd name="connsiteX0" fmla="*/ 5677 w 15139"/>
                <a:gd name="connsiteY0" fmla="*/ 8540 h 15139"/>
                <a:gd name="connsiteX1" fmla="*/ 13171 w 15139"/>
                <a:gd name="connsiteY1" fmla="*/ 10357 h 15139"/>
                <a:gd name="connsiteX2" fmla="*/ 5677 w 15139"/>
                <a:gd name="connsiteY2" fmla="*/ 10357 h 15139"/>
                <a:gd name="connsiteX3" fmla="*/ 5677 w 15139"/>
                <a:gd name="connsiteY3" fmla="*/ 8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540"/>
                  </a:moveTo>
                  <a:cubicBezTo>
                    <a:pt x="8705" y="6950"/>
                    <a:pt x="12565" y="2106"/>
                    <a:pt x="13171" y="10357"/>
                  </a:cubicBezTo>
                  <a:cubicBezTo>
                    <a:pt x="10673" y="14444"/>
                    <a:pt x="8175" y="12325"/>
                    <a:pt x="5677" y="10357"/>
                  </a:cubicBezTo>
                  <a:cubicBezTo>
                    <a:pt x="5677" y="9751"/>
                    <a:pt x="5677" y="9146"/>
                    <a:pt x="5677" y="8540"/>
                  </a:cubicBezTo>
                  <a:close/>
                </a:path>
              </a:pathLst>
            </a:custGeom>
            <a:solidFill>
              <a:srgbClr val="EB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5" name="任意多边形: 形状 1934"/>
            <p:cNvSpPr/>
            <p:nvPr/>
          </p:nvSpPr>
          <p:spPr>
            <a:xfrm>
              <a:off x="6096969" y="2870115"/>
              <a:ext cx="7570" cy="15139"/>
            </a:xfrm>
            <a:custGeom>
              <a:avLst/>
              <a:gdLst>
                <a:gd name="connsiteX0" fmla="*/ 5794 w 7569"/>
                <a:gd name="connsiteY0" fmla="*/ 13322 h 15139"/>
                <a:gd name="connsiteX1" fmla="*/ 7611 w 7569"/>
                <a:gd name="connsiteY1" fmla="*/ 5677 h 15139"/>
                <a:gd name="connsiteX2" fmla="*/ 5794 w 7569"/>
                <a:gd name="connsiteY2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794" y="13322"/>
                  </a:moveTo>
                  <a:cubicBezTo>
                    <a:pt x="6097" y="10673"/>
                    <a:pt x="4583" y="7645"/>
                    <a:pt x="7611" y="5677"/>
                  </a:cubicBezTo>
                  <a:cubicBezTo>
                    <a:pt x="7232" y="8251"/>
                    <a:pt x="8746" y="11354"/>
                    <a:pt x="5794" y="1332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6" name="任意多边形: 形状 1935"/>
            <p:cNvSpPr/>
            <p:nvPr/>
          </p:nvSpPr>
          <p:spPr>
            <a:xfrm>
              <a:off x="6112177" y="2859896"/>
              <a:ext cx="22709" cy="30278"/>
            </a:xfrm>
            <a:custGeom>
              <a:avLst/>
              <a:gdLst>
                <a:gd name="connsiteX0" fmla="*/ 5725 w 22708"/>
                <a:gd name="connsiteY0" fmla="*/ 19756 h 30278"/>
                <a:gd name="connsiteX1" fmla="*/ 14657 w 22708"/>
                <a:gd name="connsiteY1" fmla="*/ 5677 h 30278"/>
                <a:gd name="connsiteX2" fmla="*/ 18972 w 22708"/>
                <a:gd name="connsiteY2" fmla="*/ 15896 h 30278"/>
                <a:gd name="connsiteX3" fmla="*/ 13295 w 22708"/>
                <a:gd name="connsiteY3" fmla="*/ 19756 h 30278"/>
                <a:gd name="connsiteX4" fmla="*/ 6482 w 22708"/>
                <a:gd name="connsiteY4" fmla="*/ 26115 h 30278"/>
                <a:gd name="connsiteX5" fmla="*/ 5725 w 22708"/>
                <a:gd name="connsiteY5" fmla="*/ 1975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25" y="19756"/>
                  </a:moveTo>
                  <a:cubicBezTo>
                    <a:pt x="10948" y="17031"/>
                    <a:pt x="17760" y="15745"/>
                    <a:pt x="14657" y="5677"/>
                  </a:cubicBezTo>
                  <a:cubicBezTo>
                    <a:pt x="20486" y="9235"/>
                    <a:pt x="18442" y="12944"/>
                    <a:pt x="18972" y="15896"/>
                  </a:cubicBezTo>
                  <a:cubicBezTo>
                    <a:pt x="18972" y="19983"/>
                    <a:pt x="16020" y="19681"/>
                    <a:pt x="13295" y="19756"/>
                  </a:cubicBezTo>
                  <a:cubicBezTo>
                    <a:pt x="8298" y="19000"/>
                    <a:pt x="10570" y="25888"/>
                    <a:pt x="6482" y="26115"/>
                  </a:cubicBezTo>
                  <a:cubicBezTo>
                    <a:pt x="5119" y="24147"/>
                    <a:pt x="5952" y="21876"/>
                    <a:pt x="5725" y="19756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7" name="任意多边形: 形状 1936"/>
            <p:cNvSpPr/>
            <p:nvPr/>
          </p:nvSpPr>
          <p:spPr>
            <a:xfrm>
              <a:off x="6133192" y="2870529"/>
              <a:ext cx="7570" cy="7570"/>
            </a:xfrm>
            <a:custGeom>
              <a:avLst/>
              <a:gdLst>
                <a:gd name="connsiteX0" fmla="*/ 5677 w 7569"/>
                <a:gd name="connsiteY0" fmla="*/ 7155 h 7569"/>
                <a:gd name="connsiteX1" fmla="*/ 9387 w 7569"/>
                <a:gd name="connsiteY1" fmla="*/ 9048 h 7569"/>
                <a:gd name="connsiteX2" fmla="*/ 5677 w 7569"/>
                <a:gd name="connsiteY2" fmla="*/ 71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155"/>
                  </a:moveTo>
                  <a:cubicBezTo>
                    <a:pt x="8932" y="3900"/>
                    <a:pt x="9008" y="6701"/>
                    <a:pt x="9387" y="9048"/>
                  </a:cubicBezTo>
                  <a:cubicBezTo>
                    <a:pt x="8175" y="8442"/>
                    <a:pt x="6889" y="7761"/>
                    <a:pt x="5677" y="7155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8" name="任意多边形: 形状 1937"/>
            <p:cNvSpPr/>
            <p:nvPr/>
          </p:nvSpPr>
          <p:spPr>
            <a:xfrm>
              <a:off x="6163622" y="2731365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9" name="任意多边形: 形状 1938"/>
            <p:cNvSpPr/>
            <p:nvPr/>
          </p:nvSpPr>
          <p:spPr>
            <a:xfrm>
              <a:off x="5792866" y="34576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8175" y="7721"/>
                    <a:pt x="6888" y="7645"/>
                    <a:pt x="5677" y="567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0" name="任意多边形: 形状 1939"/>
            <p:cNvSpPr/>
            <p:nvPr/>
          </p:nvSpPr>
          <p:spPr>
            <a:xfrm>
              <a:off x="6247190" y="293475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7570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8175"/>
                    <a:pt x="6282" y="8856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1" name="任意多边形: 形状 1940"/>
            <p:cNvSpPr/>
            <p:nvPr/>
          </p:nvSpPr>
          <p:spPr>
            <a:xfrm>
              <a:off x="6159685" y="2755512"/>
              <a:ext cx="15139" cy="15139"/>
            </a:xfrm>
            <a:custGeom>
              <a:avLst/>
              <a:gdLst>
                <a:gd name="connsiteX0" fmla="*/ 9538 w 15139"/>
                <a:gd name="connsiteY0" fmla="*/ 9992 h 15139"/>
                <a:gd name="connsiteX1" fmla="*/ 5754 w 15139"/>
                <a:gd name="connsiteY1" fmla="*/ 9992 h 15139"/>
                <a:gd name="connsiteX2" fmla="*/ 7192 w 15139"/>
                <a:gd name="connsiteY2" fmla="*/ 5677 h 15139"/>
                <a:gd name="connsiteX3" fmla="*/ 9538 w 15139"/>
                <a:gd name="connsiteY3" fmla="*/ 99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538" y="9992"/>
                  </a:moveTo>
                  <a:cubicBezTo>
                    <a:pt x="8252" y="9992"/>
                    <a:pt x="7041" y="9992"/>
                    <a:pt x="5754" y="9992"/>
                  </a:cubicBezTo>
                  <a:cubicBezTo>
                    <a:pt x="6208" y="8478"/>
                    <a:pt x="4619" y="5753"/>
                    <a:pt x="7192" y="5677"/>
                  </a:cubicBezTo>
                  <a:cubicBezTo>
                    <a:pt x="9312" y="5677"/>
                    <a:pt x="9387" y="8175"/>
                    <a:pt x="9538" y="999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814" name="矩形 4813"/>
          <p:cNvSpPr/>
          <p:nvPr userDrawn="1"/>
        </p:nvSpPr>
        <p:spPr>
          <a:xfrm>
            <a:off x="-406400" y="-2246408"/>
            <a:ext cx="13135429" cy="2234400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15" name="矩形 4814"/>
          <p:cNvSpPr/>
          <p:nvPr userDrawn="1"/>
        </p:nvSpPr>
        <p:spPr>
          <a:xfrm>
            <a:off x="12206514" y="-26522"/>
            <a:ext cx="344183" cy="2943764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hf sldNum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3276013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3903008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197905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3031118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145761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074831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773405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761877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2326059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236221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985770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8575496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97562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9088281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0437773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63931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1446491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08999281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464375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29527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504837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466977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2214713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TextBox 2"/>
          <p:cNvSpPr txBox="1"/>
          <p:nvPr userDrawn="1"/>
        </p:nvSpPr>
        <p:spPr>
          <a:xfrm>
            <a:off x="453650" y="0"/>
            <a:ext cx="54006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14813172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5487470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6019326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2" name="图片 194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" y="-3429000"/>
            <a:ext cx="12199256" cy="6858000"/>
          </a:xfrm>
          <a:prstGeom prst="rect">
            <a:avLst/>
          </a:prstGeom>
        </p:spPr>
      </p:pic>
      <p:sp>
        <p:nvSpPr>
          <p:cNvPr id="1943" name="矩形 1942"/>
          <p:cNvSpPr/>
          <p:nvPr userDrawn="1"/>
        </p:nvSpPr>
        <p:spPr>
          <a:xfrm>
            <a:off x="-406400" y="-4191000"/>
            <a:ext cx="13135429" cy="4178992"/>
          </a:xfrm>
          <a:prstGeom prst="rect">
            <a:avLst/>
          </a:pr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45" name="组合 1944"/>
          <p:cNvGrpSpPr/>
          <p:nvPr userDrawn="1"/>
        </p:nvGrpSpPr>
        <p:grpSpPr>
          <a:xfrm rot="10800000" flipH="1" flipV="1">
            <a:off x="12966" y="44818"/>
            <a:ext cx="1611086" cy="2782911"/>
            <a:chOff x="1504572" y="357086"/>
            <a:chExt cx="1265097" cy="2185265"/>
          </a:xfrm>
        </p:grpSpPr>
        <p:sp>
          <p:nvSpPr>
            <p:cNvPr id="3414" name="任意多边形: 形状 3413"/>
            <p:cNvSpPr/>
            <p:nvPr/>
          </p:nvSpPr>
          <p:spPr>
            <a:xfrm>
              <a:off x="1504648" y="1469911"/>
              <a:ext cx="45417" cy="52987"/>
            </a:xfrm>
            <a:custGeom>
              <a:avLst/>
              <a:gdLst>
                <a:gd name="connsiteX0" fmla="*/ 15063 w 45417"/>
                <a:gd name="connsiteY0" fmla="*/ 51085 h 52986"/>
                <a:gd name="connsiteX1" fmla="*/ 5677 w 45417"/>
                <a:gd name="connsiteY1" fmla="*/ 39504 h 52986"/>
                <a:gd name="connsiteX2" fmla="*/ 5677 w 45417"/>
                <a:gd name="connsiteY2" fmla="*/ 18612 h 52986"/>
                <a:gd name="connsiteX3" fmla="*/ 19151 w 45417"/>
                <a:gd name="connsiteY3" fmla="*/ 8545 h 52986"/>
                <a:gd name="connsiteX4" fmla="*/ 24677 w 45417"/>
                <a:gd name="connsiteY4" fmla="*/ 7334 h 52986"/>
                <a:gd name="connsiteX5" fmla="*/ 24677 w 45417"/>
                <a:gd name="connsiteY5" fmla="*/ 7334 h 52986"/>
                <a:gd name="connsiteX6" fmla="*/ 30959 w 45417"/>
                <a:gd name="connsiteY6" fmla="*/ 6122 h 52986"/>
                <a:gd name="connsiteX7" fmla="*/ 35955 w 45417"/>
                <a:gd name="connsiteY7" fmla="*/ 5971 h 52986"/>
                <a:gd name="connsiteX8" fmla="*/ 41708 w 45417"/>
                <a:gd name="connsiteY8" fmla="*/ 8847 h 52986"/>
                <a:gd name="connsiteX9" fmla="*/ 42238 w 45417"/>
                <a:gd name="connsiteY9" fmla="*/ 11270 h 52986"/>
                <a:gd name="connsiteX10" fmla="*/ 27705 w 45417"/>
                <a:gd name="connsiteY10" fmla="*/ 24668 h 52986"/>
                <a:gd name="connsiteX11" fmla="*/ 20741 w 45417"/>
                <a:gd name="connsiteY11" fmla="*/ 29815 h 52986"/>
                <a:gd name="connsiteX12" fmla="*/ 19454 w 45417"/>
                <a:gd name="connsiteY12" fmla="*/ 31935 h 52986"/>
                <a:gd name="connsiteX13" fmla="*/ 17637 w 45417"/>
                <a:gd name="connsiteY13" fmla="*/ 42153 h 52986"/>
                <a:gd name="connsiteX14" fmla="*/ 16956 w 45417"/>
                <a:gd name="connsiteY14" fmla="*/ 49269 h 52986"/>
                <a:gd name="connsiteX15" fmla="*/ 15063 w 45417"/>
                <a:gd name="connsiteY15" fmla="*/ 5108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52986">
                  <a:moveTo>
                    <a:pt x="15063" y="51085"/>
                  </a:moveTo>
                  <a:cubicBezTo>
                    <a:pt x="13095" y="46241"/>
                    <a:pt x="10976" y="41624"/>
                    <a:pt x="5677" y="39504"/>
                  </a:cubicBezTo>
                  <a:cubicBezTo>
                    <a:pt x="5677" y="32540"/>
                    <a:pt x="5677" y="25576"/>
                    <a:pt x="5677" y="18612"/>
                  </a:cubicBezTo>
                  <a:cubicBezTo>
                    <a:pt x="10673" y="15963"/>
                    <a:pt x="15442" y="12935"/>
                    <a:pt x="19151" y="8545"/>
                  </a:cubicBezTo>
                  <a:cubicBezTo>
                    <a:pt x="20665" y="6728"/>
                    <a:pt x="22330" y="5366"/>
                    <a:pt x="24677" y="7334"/>
                  </a:cubicBezTo>
                  <a:lnTo>
                    <a:pt x="24677" y="7334"/>
                  </a:lnTo>
                  <a:cubicBezTo>
                    <a:pt x="27250" y="9453"/>
                    <a:pt x="28991" y="7258"/>
                    <a:pt x="30959" y="6122"/>
                  </a:cubicBezTo>
                  <a:cubicBezTo>
                    <a:pt x="32625" y="5517"/>
                    <a:pt x="34290" y="5593"/>
                    <a:pt x="35955" y="5971"/>
                  </a:cubicBezTo>
                  <a:cubicBezTo>
                    <a:pt x="37999" y="6652"/>
                    <a:pt x="40119" y="7334"/>
                    <a:pt x="41708" y="8847"/>
                  </a:cubicBezTo>
                  <a:cubicBezTo>
                    <a:pt x="42238" y="9604"/>
                    <a:pt x="42389" y="10437"/>
                    <a:pt x="42238" y="11270"/>
                  </a:cubicBezTo>
                  <a:cubicBezTo>
                    <a:pt x="36712" y="14979"/>
                    <a:pt x="31262" y="18764"/>
                    <a:pt x="27705" y="24668"/>
                  </a:cubicBezTo>
                  <a:cubicBezTo>
                    <a:pt x="25888" y="27090"/>
                    <a:pt x="22179" y="26939"/>
                    <a:pt x="20741" y="29815"/>
                  </a:cubicBezTo>
                  <a:cubicBezTo>
                    <a:pt x="20362" y="30572"/>
                    <a:pt x="19908" y="31253"/>
                    <a:pt x="19454" y="31935"/>
                  </a:cubicBezTo>
                  <a:cubicBezTo>
                    <a:pt x="17183" y="35038"/>
                    <a:pt x="13171" y="37536"/>
                    <a:pt x="17637" y="42153"/>
                  </a:cubicBezTo>
                  <a:cubicBezTo>
                    <a:pt x="19378" y="43970"/>
                    <a:pt x="17940" y="46922"/>
                    <a:pt x="16956" y="49269"/>
                  </a:cubicBezTo>
                  <a:cubicBezTo>
                    <a:pt x="16426" y="49950"/>
                    <a:pt x="15820" y="50631"/>
                    <a:pt x="15063" y="51085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5" name="任意多边形: 形状 3414"/>
            <p:cNvSpPr/>
            <p:nvPr/>
          </p:nvSpPr>
          <p:spPr>
            <a:xfrm>
              <a:off x="1504572" y="2172885"/>
              <a:ext cx="22709" cy="37848"/>
            </a:xfrm>
            <a:custGeom>
              <a:avLst/>
              <a:gdLst>
                <a:gd name="connsiteX0" fmla="*/ 5753 w 22708"/>
                <a:gd name="connsiteY0" fmla="*/ 5677 h 37847"/>
                <a:gd name="connsiteX1" fmla="*/ 17334 w 22708"/>
                <a:gd name="connsiteY1" fmla="*/ 16426 h 37847"/>
                <a:gd name="connsiteX2" fmla="*/ 15139 w 22708"/>
                <a:gd name="connsiteY2" fmla="*/ 30657 h 37847"/>
                <a:gd name="connsiteX3" fmla="*/ 5677 w 22708"/>
                <a:gd name="connsiteY3" fmla="*/ 32246 h 37847"/>
                <a:gd name="connsiteX4" fmla="*/ 5753 w 22708"/>
                <a:gd name="connsiteY4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7847">
                  <a:moveTo>
                    <a:pt x="5753" y="5677"/>
                  </a:moveTo>
                  <a:cubicBezTo>
                    <a:pt x="9083" y="9840"/>
                    <a:pt x="13247" y="13095"/>
                    <a:pt x="17334" y="16426"/>
                  </a:cubicBezTo>
                  <a:cubicBezTo>
                    <a:pt x="20362" y="18924"/>
                    <a:pt x="17864" y="25964"/>
                    <a:pt x="15139" y="30657"/>
                  </a:cubicBezTo>
                  <a:cubicBezTo>
                    <a:pt x="12490" y="35350"/>
                    <a:pt x="9235" y="34290"/>
                    <a:pt x="5677" y="32246"/>
                  </a:cubicBezTo>
                  <a:cubicBezTo>
                    <a:pt x="5753" y="23466"/>
                    <a:pt x="5753" y="14533"/>
                    <a:pt x="5753" y="567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6" name="任意多边形: 形状 3415"/>
            <p:cNvSpPr/>
            <p:nvPr/>
          </p:nvSpPr>
          <p:spPr>
            <a:xfrm>
              <a:off x="1504648" y="983256"/>
              <a:ext cx="22709" cy="37848"/>
            </a:xfrm>
            <a:custGeom>
              <a:avLst/>
              <a:gdLst>
                <a:gd name="connsiteX0" fmla="*/ 7570 w 22708"/>
                <a:gd name="connsiteY0" fmla="*/ 14836 h 37847"/>
                <a:gd name="connsiteX1" fmla="*/ 21497 w 22708"/>
                <a:gd name="connsiteY1" fmla="*/ 5677 h 37847"/>
                <a:gd name="connsiteX2" fmla="*/ 22179 w 22708"/>
                <a:gd name="connsiteY2" fmla="*/ 12036 h 37847"/>
                <a:gd name="connsiteX3" fmla="*/ 22633 w 22708"/>
                <a:gd name="connsiteY3" fmla="*/ 19984 h 37847"/>
                <a:gd name="connsiteX4" fmla="*/ 21346 w 22708"/>
                <a:gd name="connsiteY4" fmla="*/ 31943 h 37847"/>
                <a:gd name="connsiteX5" fmla="*/ 9916 w 22708"/>
                <a:gd name="connsiteY5" fmla="*/ 32095 h 37847"/>
                <a:gd name="connsiteX6" fmla="*/ 5677 w 22708"/>
                <a:gd name="connsiteY6" fmla="*/ 29975 h 37847"/>
                <a:gd name="connsiteX7" fmla="*/ 5677 w 22708"/>
                <a:gd name="connsiteY7" fmla="*/ 16653 h 37847"/>
                <a:gd name="connsiteX8" fmla="*/ 6661 w 22708"/>
                <a:gd name="connsiteY8" fmla="*/ 15139 h 37847"/>
                <a:gd name="connsiteX9" fmla="*/ 7570 w 22708"/>
                <a:gd name="connsiteY9" fmla="*/ 1483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7570" y="14836"/>
                  </a:moveTo>
                  <a:cubicBezTo>
                    <a:pt x="14004" y="15063"/>
                    <a:pt x="17486" y="10597"/>
                    <a:pt x="21497" y="5677"/>
                  </a:cubicBezTo>
                  <a:cubicBezTo>
                    <a:pt x="23238" y="8175"/>
                    <a:pt x="23163" y="10219"/>
                    <a:pt x="22179" y="12036"/>
                  </a:cubicBezTo>
                  <a:cubicBezTo>
                    <a:pt x="20589" y="14912"/>
                    <a:pt x="20816" y="17486"/>
                    <a:pt x="22633" y="19984"/>
                  </a:cubicBezTo>
                  <a:cubicBezTo>
                    <a:pt x="25736" y="24374"/>
                    <a:pt x="24752" y="28537"/>
                    <a:pt x="21346" y="31943"/>
                  </a:cubicBezTo>
                  <a:cubicBezTo>
                    <a:pt x="17940" y="35274"/>
                    <a:pt x="13777" y="33836"/>
                    <a:pt x="9916" y="32095"/>
                  </a:cubicBezTo>
                  <a:cubicBezTo>
                    <a:pt x="8478" y="31414"/>
                    <a:pt x="7115" y="30657"/>
                    <a:pt x="5677" y="29975"/>
                  </a:cubicBezTo>
                  <a:cubicBezTo>
                    <a:pt x="5677" y="25509"/>
                    <a:pt x="5677" y="21119"/>
                    <a:pt x="5677" y="16653"/>
                  </a:cubicBezTo>
                  <a:cubicBezTo>
                    <a:pt x="6131" y="16199"/>
                    <a:pt x="6510" y="15745"/>
                    <a:pt x="6661" y="15139"/>
                  </a:cubicBezTo>
                  <a:cubicBezTo>
                    <a:pt x="6661" y="15139"/>
                    <a:pt x="7570" y="14836"/>
                    <a:pt x="7570" y="1483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7" name="任意多边形: 形状 3416"/>
            <p:cNvSpPr/>
            <p:nvPr/>
          </p:nvSpPr>
          <p:spPr>
            <a:xfrm>
              <a:off x="1504648" y="1214716"/>
              <a:ext cx="15139" cy="22709"/>
            </a:xfrm>
            <a:custGeom>
              <a:avLst/>
              <a:gdLst>
                <a:gd name="connsiteX0" fmla="*/ 5677 w 15139"/>
                <a:gd name="connsiteY0" fmla="*/ 5694 h 22708"/>
                <a:gd name="connsiteX1" fmla="*/ 15518 w 15139"/>
                <a:gd name="connsiteY1" fmla="*/ 10841 h 22708"/>
                <a:gd name="connsiteX2" fmla="*/ 11506 w 15139"/>
                <a:gd name="connsiteY2" fmla="*/ 21060 h 22708"/>
                <a:gd name="connsiteX3" fmla="*/ 5677 w 15139"/>
                <a:gd name="connsiteY3" fmla="*/ 13339 h 22708"/>
                <a:gd name="connsiteX4" fmla="*/ 5677 w 15139"/>
                <a:gd name="connsiteY4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5694"/>
                  </a:moveTo>
                  <a:cubicBezTo>
                    <a:pt x="9916" y="5542"/>
                    <a:pt x="14306" y="6375"/>
                    <a:pt x="15518" y="10841"/>
                  </a:cubicBezTo>
                  <a:cubicBezTo>
                    <a:pt x="16577" y="14626"/>
                    <a:pt x="15820" y="18789"/>
                    <a:pt x="11506" y="21060"/>
                  </a:cubicBezTo>
                  <a:cubicBezTo>
                    <a:pt x="8705" y="19092"/>
                    <a:pt x="8629" y="15155"/>
                    <a:pt x="5677" y="13339"/>
                  </a:cubicBezTo>
                  <a:cubicBezTo>
                    <a:pt x="5677" y="10765"/>
                    <a:pt x="5677" y="8267"/>
                    <a:pt x="5677" y="569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8" name="任意多边形: 形状 3417"/>
            <p:cNvSpPr/>
            <p:nvPr/>
          </p:nvSpPr>
          <p:spPr>
            <a:xfrm>
              <a:off x="1504648" y="827985"/>
              <a:ext cx="15139" cy="22709"/>
            </a:xfrm>
            <a:custGeom>
              <a:avLst/>
              <a:gdLst>
                <a:gd name="connsiteX0" fmla="*/ 11354 w 15139"/>
                <a:gd name="connsiteY0" fmla="*/ 14175 h 22708"/>
                <a:gd name="connsiteX1" fmla="*/ 5677 w 15139"/>
                <a:gd name="connsiteY1" fmla="*/ 23637 h 22708"/>
                <a:gd name="connsiteX2" fmla="*/ 5677 w 15139"/>
                <a:gd name="connsiteY2" fmla="*/ 6529 h 22708"/>
                <a:gd name="connsiteX3" fmla="*/ 9462 w 15139"/>
                <a:gd name="connsiteY3" fmla="*/ 6529 h 22708"/>
                <a:gd name="connsiteX4" fmla="*/ 13322 w 15139"/>
                <a:gd name="connsiteY4" fmla="*/ 8422 h 22708"/>
                <a:gd name="connsiteX5" fmla="*/ 13171 w 15139"/>
                <a:gd name="connsiteY5" fmla="*/ 10238 h 22708"/>
                <a:gd name="connsiteX6" fmla="*/ 11354 w 15139"/>
                <a:gd name="connsiteY6" fmla="*/ 14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54" y="14175"/>
                  </a:moveTo>
                  <a:cubicBezTo>
                    <a:pt x="11127" y="18262"/>
                    <a:pt x="7872" y="20684"/>
                    <a:pt x="5677" y="23637"/>
                  </a:cubicBezTo>
                  <a:cubicBezTo>
                    <a:pt x="5677" y="17959"/>
                    <a:pt x="5677" y="12207"/>
                    <a:pt x="5677" y="6529"/>
                  </a:cubicBezTo>
                  <a:cubicBezTo>
                    <a:pt x="6964" y="6529"/>
                    <a:pt x="8251" y="6529"/>
                    <a:pt x="9462" y="6529"/>
                  </a:cubicBezTo>
                  <a:cubicBezTo>
                    <a:pt x="11657" y="5394"/>
                    <a:pt x="13474" y="4864"/>
                    <a:pt x="13322" y="8422"/>
                  </a:cubicBezTo>
                  <a:cubicBezTo>
                    <a:pt x="13322" y="9027"/>
                    <a:pt x="13247" y="9633"/>
                    <a:pt x="13171" y="10238"/>
                  </a:cubicBezTo>
                  <a:cubicBezTo>
                    <a:pt x="12111" y="11374"/>
                    <a:pt x="12565" y="13115"/>
                    <a:pt x="11354" y="14175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9" name="任意多边形: 形状 3418"/>
            <p:cNvSpPr/>
            <p:nvPr/>
          </p:nvSpPr>
          <p:spPr>
            <a:xfrm>
              <a:off x="1504648" y="1222293"/>
              <a:ext cx="15139" cy="15139"/>
            </a:xfrm>
            <a:custGeom>
              <a:avLst/>
              <a:gdLst>
                <a:gd name="connsiteX0" fmla="*/ 5677 w 15139"/>
                <a:gd name="connsiteY0" fmla="*/ 5762 h 15139"/>
                <a:gd name="connsiteX1" fmla="*/ 11506 w 15139"/>
                <a:gd name="connsiteY1" fmla="*/ 13483 h 15139"/>
                <a:gd name="connsiteX2" fmla="*/ 5677 w 15139"/>
                <a:gd name="connsiteY2" fmla="*/ 15299 h 15139"/>
                <a:gd name="connsiteX3" fmla="*/ 5677 w 15139"/>
                <a:gd name="connsiteY3" fmla="*/ 57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62"/>
                  </a:moveTo>
                  <a:cubicBezTo>
                    <a:pt x="12111" y="5005"/>
                    <a:pt x="11430" y="9471"/>
                    <a:pt x="11506" y="13483"/>
                  </a:cubicBezTo>
                  <a:cubicBezTo>
                    <a:pt x="10295" y="16435"/>
                    <a:pt x="8326" y="16813"/>
                    <a:pt x="5677" y="15299"/>
                  </a:cubicBezTo>
                  <a:cubicBezTo>
                    <a:pt x="5677" y="12120"/>
                    <a:pt x="5677" y="8941"/>
                    <a:pt x="5677" y="576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0" name="任意多边形: 形状 3419"/>
            <p:cNvSpPr/>
            <p:nvPr/>
          </p:nvSpPr>
          <p:spPr>
            <a:xfrm>
              <a:off x="1504648" y="966147"/>
              <a:ext cx="15139" cy="15139"/>
            </a:xfrm>
            <a:custGeom>
              <a:avLst/>
              <a:gdLst>
                <a:gd name="connsiteX0" fmla="*/ 5677 w 15139"/>
                <a:gd name="connsiteY0" fmla="*/ 7193 h 15139"/>
                <a:gd name="connsiteX1" fmla="*/ 8478 w 15139"/>
                <a:gd name="connsiteY1" fmla="*/ 6663 h 15139"/>
                <a:gd name="connsiteX2" fmla="*/ 13020 w 15139"/>
                <a:gd name="connsiteY2" fmla="*/ 7344 h 15139"/>
                <a:gd name="connsiteX3" fmla="*/ 10976 w 15139"/>
                <a:gd name="connsiteY3" fmla="*/ 11054 h 15139"/>
                <a:gd name="connsiteX4" fmla="*/ 5677 w 15139"/>
                <a:gd name="connsiteY4" fmla="*/ 12870 h 15139"/>
                <a:gd name="connsiteX5" fmla="*/ 5677 w 15139"/>
                <a:gd name="connsiteY5" fmla="*/ 71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93"/>
                  </a:moveTo>
                  <a:cubicBezTo>
                    <a:pt x="6585" y="7042"/>
                    <a:pt x="7570" y="6966"/>
                    <a:pt x="8478" y="6663"/>
                  </a:cubicBezTo>
                  <a:cubicBezTo>
                    <a:pt x="10143" y="6058"/>
                    <a:pt x="12036" y="4468"/>
                    <a:pt x="13020" y="7344"/>
                  </a:cubicBezTo>
                  <a:cubicBezTo>
                    <a:pt x="13625" y="9085"/>
                    <a:pt x="12490" y="10221"/>
                    <a:pt x="10976" y="11054"/>
                  </a:cubicBezTo>
                  <a:cubicBezTo>
                    <a:pt x="9311" y="11962"/>
                    <a:pt x="7645" y="12946"/>
                    <a:pt x="5677" y="12870"/>
                  </a:cubicBezTo>
                  <a:cubicBezTo>
                    <a:pt x="5677" y="10978"/>
                    <a:pt x="5677" y="9085"/>
                    <a:pt x="5677" y="7193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1" name="任意多边形: 形状 3420"/>
            <p:cNvSpPr/>
            <p:nvPr/>
          </p:nvSpPr>
          <p:spPr>
            <a:xfrm>
              <a:off x="1504648" y="200181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7342 w 15139"/>
                <a:gd name="connsiteY1" fmla="*/ 6434 h 15139"/>
                <a:gd name="connsiteX2" fmla="*/ 12263 w 15139"/>
                <a:gd name="connsiteY2" fmla="*/ 11808 h 15139"/>
                <a:gd name="connsiteX3" fmla="*/ 5677 w 15139"/>
                <a:gd name="connsiteY3" fmla="*/ 13247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6207" y="5904"/>
                    <a:pt x="6813" y="6131"/>
                    <a:pt x="7342" y="6434"/>
                  </a:cubicBezTo>
                  <a:cubicBezTo>
                    <a:pt x="9386" y="7948"/>
                    <a:pt x="13474" y="8251"/>
                    <a:pt x="12263" y="11808"/>
                  </a:cubicBezTo>
                  <a:cubicBezTo>
                    <a:pt x="11354" y="14458"/>
                    <a:pt x="7948" y="12944"/>
                    <a:pt x="5677" y="13247"/>
                  </a:cubicBezTo>
                  <a:cubicBezTo>
                    <a:pt x="5677" y="10749"/>
                    <a:pt x="5677" y="8175"/>
                    <a:pt x="5677" y="5677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2" name="任意多边形: 形状 3421"/>
            <p:cNvSpPr/>
            <p:nvPr/>
          </p:nvSpPr>
          <p:spPr>
            <a:xfrm>
              <a:off x="1504648" y="203792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5677 w 7569"/>
                <a:gd name="connsiteY1" fmla="*/ 19000 h 22708"/>
                <a:gd name="connsiteX2" fmla="*/ 5677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7418" y="10143"/>
                    <a:pt x="13171" y="14534"/>
                    <a:pt x="5677" y="19000"/>
                  </a:cubicBezTo>
                  <a:cubicBezTo>
                    <a:pt x="5677" y="14534"/>
                    <a:pt x="5677" y="10143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3" name="任意多边形: 形状 3422"/>
            <p:cNvSpPr/>
            <p:nvPr/>
          </p:nvSpPr>
          <p:spPr>
            <a:xfrm>
              <a:off x="1504648" y="980910"/>
              <a:ext cx="7570" cy="22709"/>
            </a:xfrm>
            <a:custGeom>
              <a:avLst/>
              <a:gdLst>
                <a:gd name="connsiteX0" fmla="*/ 5677 w 7569"/>
                <a:gd name="connsiteY0" fmla="*/ 5677 h 22708"/>
                <a:gd name="connsiteX1" fmla="*/ 7570 w 7569"/>
                <a:gd name="connsiteY1" fmla="*/ 17183 h 22708"/>
                <a:gd name="connsiteX2" fmla="*/ 7645 w 7569"/>
                <a:gd name="connsiteY2" fmla="*/ 17107 h 22708"/>
                <a:gd name="connsiteX3" fmla="*/ 5677 w 7569"/>
                <a:gd name="connsiteY3" fmla="*/ 17107 h 22708"/>
                <a:gd name="connsiteX4" fmla="*/ 5677 w 756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22708">
                  <a:moveTo>
                    <a:pt x="5677" y="5677"/>
                  </a:moveTo>
                  <a:cubicBezTo>
                    <a:pt x="9311" y="9008"/>
                    <a:pt x="7040" y="13322"/>
                    <a:pt x="7570" y="17183"/>
                  </a:cubicBezTo>
                  <a:lnTo>
                    <a:pt x="7645" y="17107"/>
                  </a:lnTo>
                  <a:cubicBezTo>
                    <a:pt x="6964" y="17713"/>
                    <a:pt x="6358" y="17713"/>
                    <a:pt x="5677" y="17107"/>
                  </a:cubicBezTo>
                  <a:cubicBezTo>
                    <a:pt x="5677" y="13322"/>
                    <a:pt x="5677" y="9538"/>
                    <a:pt x="5677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4" name="任意多边形: 形状 3423"/>
            <p:cNvSpPr/>
            <p:nvPr/>
          </p:nvSpPr>
          <p:spPr>
            <a:xfrm>
              <a:off x="1529007" y="1469296"/>
              <a:ext cx="83265" cy="90834"/>
            </a:xfrm>
            <a:custGeom>
              <a:avLst/>
              <a:gdLst>
                <a:gd name="connsiteX0" fmla="*/ 70563 w 83264"/>
                <a:gd name="connsiteY0" fmla="*/ 15593 h 90834"/>
                <a:gd name="connsiteX1" fmla="*/ 74499 w 83264"/>
                <a:gd name="connsiteY1" fmla="*/ 21043 h 90834"/>
                <a:gd name="connsiteX2" fmla="*/ 80025 w 83264"/>
                <a:gd name="connsiteY2" fmla="*/ 30657 h 90834"/>
                <a:gd name="connsiteX3" fmla="*/ 79646 w 83264"/>
                <a:gd name="connsiteY3" fmla="*/ 32473 h 90834"/>
                <a:gd name="connsiteX4" fmla="*/ 75483 w 83264"/>
                <a:gd name="connsiteY4" fmla="*/ 34971 h 90834"/>
                <a:gd name="connsiteX5" fmla="*/ 58225 w 83264"/>
                <a:gd name="connsiteY5" fmla="*/ 26569 h 90834"/>
                <a:gd name="connsiteX6" fmla="*/ 59738 w 83264"/>
                <a:gd name="connsiteY6" fmla="*/ 24222 h 90834"/>
                <a:gd name="connsiteX7" fmla="*/ 63220 w 83264"/>
                <a:gd name="connsiteY7" fmla="*/ 21649 h 90834"/>
                <a:gd name="connsiteX8" fmla="*/ 60798 w 83264"/>
                <a:gd name="connsiteY8" fmla="*/ 20665 h 90834"/>
                <a:gd name="connsiteX9" fmla="*/ 59133 w 83264"/>
                <a:gd name="connsiteY9" fmla="*/ 25055 h 90834"/>
                <a:gd name="connsiteX10" fmla="*/ 59436 w 83264"/>
                <a:gd name="connsiteY10" fmla="*/ 33836 h 90834"/>
                <a:gd name="connsiteX11" fmla="*/ 54213 w 83264"/>
                <a:gd name="connsiteY11" fmla="*/ 42087 h 90834"/>
                <a:gd name="connsiteX12" fmla="*/ 48838 w 83264"/>
                <a:gd name="connsiteY12" fmla="*/ 49580 h 90834"/>
                <a:gd name="connsiteX13" fmla="*/ 54591 w 83264"/>
                <a:gd name="connsiteY13" fmla="*/ 46553 h 90834"/>
                <a:gd name="connsiteX14" fmla="*/ 59814 w 83264"/>
                <a:gd name="connsiteY14" fmla="*/ 43449 h 90834"/>
                <a:gd name="connsiteX15" fmla="*/ 62236 w 83264"/>
                <a:gd name="connsiteY15" fmla="*/ 49959 h 90834"/>
                <a:gd name="connsiteX16" fmla="*/ 51412 w 83264"/>
                <a:gd name="connsiteY16" fmla="*/ 59724 h 90834"/>
                <a:gd name="connsiteX17" fmla="*/ 46870 w 83264"/>
                <a:gd name="connsiteY17" fmla="*/ 61389 h 90834"/>
                <a:gd name="connsiteX18" fmla="*/ 49217 w 83264"/>
                <a:gd name="connsiteY18" fmla="*/ 63735 h 90834"/>
                <a:gd name="connsiteX19" fmla="*/ 50655 w 83264"/>
                <a:gd name="connsiteY19" fmla="*/ 68429 h 90834"/>
                <a:gd name="connsiteX20" fmla="*/ 41496 w 83264"/>
                <a:gd name="connsiteY20" fmla="*/ 69034 h 90834"/>
                <a:gd name="connsiteX21" fmla="*/ 31883 w 83264"/>
                <a:gd name="connsiteY21" fmla="*/ 61919 h 90834"/>
                <a:gd name="connsiteX22" fmla="*/ 29233 w 83264"/>
                <a:gd name="connsiteY22" fmla="*/ 70851 h 90834"/>
                <a:gd name="connsiteX23" fmla="*/ 23480 w 83264"/>
                <a:gd name="connsiteY23" fmla="*/ 76528 h 90834"/>
                <a:gd name="connsiteX24" fmla="*/ 18939 w 83264"/>
                <a:gd name="connsiteY24" fmla="*/ 79934 h 90834"/>
                <a:gd name="connsiteX25" fmla="*/ 25524 w 83264"/>
                <a:gd name="connsiteY25" fmla="*/ 87353 h 90834"/>
                <a:gd name="connsiteX26" fmla="*/ 20150 w 83264"/>
                <a:gd name="connsiteY26" fmla="*/ 90229 h 90834"/>
                <a:gd name="connsiteX27" fmla="*/ 15684 w 83264"/>
                <a:gd name="connsiteY27" fmla="*/ 88715 h 90834"/>
                <a:gd name="connsiteX28" fmla="*/ 13716 w 83264"/>
                <a:gd name="connsiteY28" fmla="*/ 87353 h 90834"/>
                <a:gd name="connsiteX29" fmla="*/ 12807 w 83264"/>
                <a:gd name="connsiteY29" fmla="*/ 86596 h 90834"/>
                <a:gd name="connsiteX30" fmla="*/ 11066 w 83264"/>
                <a:gd name="connsiteY30" fmla="*/ 84930 h 90834"/>
                <a:gd name="connsiteX31" fmla="*/ 10234 w 83264"/>
                <a:gd name="connsiteY31" fmla="*/ 84022 h 90834"/>
                <a:gd name="connsiteX32" fmla="*/ 8417 w 83264"/>
                <a:gd name="connsiteY32" fmla="*/ 80767 h 90834"/>
                <a:gd name="connsiteX33" fmla="*/ 8190 w 83264"/>
                <a:gd name="connsiteY33" fmla="*/ 75620 h 90834"/>
                <a:gd name="connsiteX34" fmla="*/ 8266 w 83264"/>
                <a:gd name="connsiteY34" fmla="*/ 71911 h 90834"/>
                <a:gd name="connsiteX35" fmla="*/ 17425 w 83264"/>
                <a:gd name="connsiteY35" fmla="*/ 54349 h 90834"/>
                <a:gd name="connsiteX36" fmla="*/ 21134 w 83264"/>
                <a:gd name="connsiteY36" fmla="*/ 55182 h 90834"/>
                <a:gd name="connsiteX37" fmla="*/ 21134 w 83264"/>
                <a:gd name="connsiteY37" fmla="*/ 58588 h 90834"/>
                <a:gd name="connsiteX38" fmla="*/ 20150 w 83264"/>
                <a:gd name="connsiteY38" fmla="*/ 60178 h 90834"/>
                <a:gd name="connsiteX39" fmla="*/ 21134 w 83264"/>
                <a:gd name="connsiteY39" fmla="*/ 55182 h 90834"/>
                <a:gd name="connsiteX40" fmla="*/ 19317 w 83264"/>
                <a:gd name="connsiteY40" fmla="*/ 52003 h 90834"/>
                <a:gd name="connsiteX41" fmla="*/ 18560 w 83264"/>
                <a:gd name="connsiteY41" fmla="*/ 40119 h 90834"/>
                <a:gd name="connsiteX42" fmla="*/ 20982 w 83264"/>
                <a:gd name="connsiteY42" fmla="*/ 39059 h 90834"/>
                <a:gd name="connsiteX43" fmla="*/ 30899 w 83264"/>
                <a:gd name="connsiteY43" fmla="*/ 40043 h 90834"/>
                <a:gd name="connsiteX44" fmla="*/ 26054 w 83264"/>
                <a:gd name="connsiteY44" fmla="*/ 31186 h 90834"/>
                <a:gd name="connsiteX45" fmla="*/ 27265 w 83264"/>
                <a:gd name="connsiteY45" fmla="*/ 25282 h 90834"/>
                <a:gd name="connsiteX46" fmla="*/ 30974 w 83264"/>
                <a:gd name="connsiteY46" fmla="*/ 25055 h 90834"/>
                <a:gd name="connsiteX47" fmla="*/ 32791 w 83264"/>
                <a:gd name="connsiteY47" fmla="*/ 25131 h 90834"/>
                <a:gd name="connsiteX48" fmla="*/ 31655 w 83264"/>
                <a:gd name="connsiteY48" fmla="*/ 23617 h 90834"/>
                <a:gd name="connsiteX49" fmla="*/ 32261 w 83264"/>
                <a:gd name="connsiteY49" fmla="*/ 19984 h 90834"/>
                <a:gd name="connsiteX50" fmla="*/ 37938 w 83264"/>
                <a:gd name="connsiteY50" fmla="*/ 9235 h 90834"/>
                <a:gd name="connsiteX51" fmla="*/ 50504 w 83264"/>
                <a:gd name="connsiteY51" fmla="*/ 17561 h 90834"/>
                <a:gd name="connsiteX52" fmla="*/ 53304 w 83264"/>
                <a:gd name="connsiteY52" fmla="*/ 9159 h 90834"/>
                <a:gd name="connsiteX53" fmla="*/ 55197 w 83264"/>
                <a:gd name="connsiteY53" fmla="*/ 5677 h 90834"/>
                <a:gd name="connsiteX54" fmla="*/ 70563 w 83264"/>
                <a:gd name="connsiteY54" fmla="*/ 15593 h 9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3264" h="90834">
                  <a:moveTo>
                    <a:pt x="70563" y="15593"/>
                  </a:moveTo>
                  <a:cubicBezTo>
                    <a:pt x="71850" y="17410"/>
                    <a:pt x="73212" y="19227"/>
                    <a:pt x="74499" y="21043"/>
                  </a:cubicBezTo>
                  <a:cubicBezTo>
                    <a:pt x="79646" y="22406"/>
                    <a:pt x="80857" y="25964"/>
                    <a:pt x="80025" y="30657"/>
                  </a:cubicBezTo>
                  <a:cubicBezTo>
                    <a:pt x="79949" y="31262"/>
                    <a:pt x="79873" y="31868"/>
                    <a:pt x="79646" y="32473"/>
                  </a:cubicBezTo>
                  <a:cubicBezTo>
                    <a:pt x="78889" y="34441"/>
                    <a:pt x="75862" y="35955"/>
                    <a:pt x="75483" y="34971"/>
                  </a:cubicBezTo>
                  <a:cubicBezTo>
                    <a:pt x="72304" y="26493"/>
                    <a:pt x="59133" y="39059"/>
                    <a:pt x="58225" y="26569"/>
                  </a:cubicBezTo>
                  <a:cubicBezTo>
                    <a:pt x="58603" y="25736"/>
                    <a:pt x="59284" y="25055"/>
                    <a:pt x="59738" y="24222"/>
                  </a:cubicBezTo>
                  <a:cubicBezTo>
                    <a:pt x="60571" y="22860"/>
                    <a:pt x="63448" y="24071"/>
                    <a:pt x="63220" y="21649"/>
                  </a:cubicBezTo>
                  <a:cubicBezTo>
                    <a:pt x="63145" y="21195"/>
                    <a:pt x="61631" y="20513"/>
                    <a:pt x="60798" y="20665"/>
                  </a:cubicBezTo>
                  <a:cubicBezTo>
                    <a:pt x="57997" y="21119"/>
                    <a:pt x="60723" y="23920"/>
                    <a:pt x="59133" y="25055"/>
                  </a:cubicBezTo>
                  <a:cubicBezTo>
                    <a:pt x="56484" y="28083"/>
                    <a:pt x="58225" y="30808"/>
                    <a:pt x="59436" y="33836"/>
                  </a:cubicBezTo>
                  <a:cubicBezTo>
                    <a:pt x="61479" y="38756"/>
                    <a:pt x="59814" y="41860"/>
                    <a:pt x="54213" y="42087"/>
                  </a:cubicBezTo>
                  <a:cubicBezTo>
                    <a:pt x="44902" y="39210"/>
                    <a:pt x="47779" y="45039"/>
                    <a:pt x="48838" y="49580"/>
                  </a:cubicBezTo>
                  <a:cubicBezTo>
                    <a:pt x="52320" y="51473"/>
                    <a:pt x="53153" y="48294"/>
                    <a:pt x="54591" y="46553"/>
                  </a:cubicBezTo>
                  <a:cubicBezTo>
                    <a:pt x="56029" y="44887"/>
                    <a:pt x="57316" y="42541"/>
                    <a:pt x="59814" y="43449"/>
                  </a:cubicBezTo>
                  <a:cubicBezTo>
                    <a:pt x="62842" y="44509"/>
                    <a:pt x="62388" y="47688"/>
                    <a:pt x="62236" y="49959"/>
                  </a:cubicBezTo>
                  <a:cubicBezTo>
                    <a:pt x="61782" y="56544"/>
                    <a:pt x="57089" y="58740"/>
                    <a:pt x="51412" y="59724"/>
                  </a:cubicBezTo>
                  <a:cubicBezTo>
                    <a:pt x="49898" y="60329"/>
                    <a:pt x="47552" y="59421"/>
                    <a:pt x="46870" y="61389"/>
                  </a:cubicBezTo>
                  <a:cubicBezTo>
                    <a:pt x="46567" y="62297"/>
                    <a:pt x="48384" y="62979"/>
                    <a:pt x="49217" y="63735"/>
                  </a:cubicBezTo>
                  <a:cubicBezTo>
                    <a:pt x="50579" y="65022"/>
                    <a:pt x="51185" y="66612"/>
                    <a:pt x="50655" y="68429"/>
                  </a:cubicBezTo>
                  <a:cubicBezTo>
                    <a:pt x="47854" y="72668"/>
                    <a:pt x="44675" y="72138"/>
                    <a:pt x="41496" y="69034"/>
                  </a:cubicBezTo>
                  <a:cubicBezTo>
                    <a:pt x="38847" y="66461"/>
                    <a:pt x="36878" y="63206"/>
                    <a:pt x="31883" y="61919"/>
                  </a:cubicBezTo>
                  <a:cubicBezTo>
                    <a:pt x="34608" y="66536"/>
                    <a:pt x="33775" y="69488"/>
                    <a:pt x="29233" y="70851"/>
                  </a:cubicBezTo>
                  <a:cubicBezTo>
                    <a:pt x="26433" y="71835"/>
                    <a:pt x="25676" y="74863"/>
                    <a:pt x="23480" y="76528"/>
                  </a:cubicBezTo>
                  <a:cubicBezTo>
                    <a:pt x="21134" y="76528"/>
                    <a:pt x="18257" y="75847"/>
                    <a:pt x="18939" y="79934"/>
                  </a:cubicBezTo>
                  <a:cubicBezTo>
                    <a:pt x="18939" y="84400"/>
                    <a:pt x="25373" y="83038"/>
                    <a:pt x="25524" y="87353"/>
                  </a:cubicBezTo>
                  <a:cubicBezTo>
                    <a:pt x="24313" y="89396"/>
                    <a:pt x="22194" y="89775"/>
                    <a:pt x="20150" y="90229"/>
                  </a:cubicBezTo>
                  <a:cubicBezTo>
                    <a:pt x="18333" y="90532"/>
                    <a:pt x="16971" y="89775"/>
                    <a:pt x="15684" y="88715"/>
                  </a:cubicBezTo>
                  <a:cubicBezTo>
                    <a:pt x="15003" y="88261"/>
                    <a:pt x="14397" y="87807"/>
                    <a:pt x="13716" y="87353"/>
                  </a:cubicBezTo>
                  <a:cubicBezTo>
                    <a:pt x="13413" y="87125"/>
                    <a:pt x="13110" y="86823"/>
                    <a:pt x="12807" y="86596"/>
                  </a:cubicBezTo>
                  <a:cubicBezTo>
                    <a:pt x="12202" y="86066"/>
                    <a:pt x="11596" y="85460"/>
                    <a:pt x="11066" y="84930"/>
                  </a:cubicBezTo>
                  <a:cubicBezTo>
                    <a:pt x="10764" y="84627"/>
                    <a:pt x="10536" y="84325"/>
                    <a:pt x="10234" y="84022"/>
                  </a:cubicBezTo>
                  <a:cubicBezTo>
                    <a:pt x="9401" y="83038"/>
                    <a:pt x="8795" y="81978"/>
                    <a:pt x="8417" y="80767"/>
                  </a:cubicBezTo>
                  <a:cubicBezTo>
                    <a:pt x="7963" y="79102"/>
                    <a:pt x="7963" y="77361"/>
                    <a:pt x="8190" y="75620"/>
                  </a:cubicBezTo>
                  <a:cubicBezTo>
                    <a:pt x="8341" y="74409"/>
                    <a:pt x="8644" y="73046"/>
                    <a:pt x="8266" y="71911"/>
                  </a:cubicBezTo>
                  <a:cubicBezTo>
                    <a:pt x="3875" y="58134"/>
                    <a:pt x="3951" y="58058"/>
                    <a:pt x="17425" y="54349"/>
                  </a:cubicBezTo>
                  <a:cubicBezTo>
                    <a:pt x="18787" y="54122"/>
                    <a:pt x="20074" y="54198"/>
                    <a:pt x="21134" y="55182"/>
                  </a:cubicBezTo>
                  <a:cubicBezTo>
                    <a:pt x="21891" y="56317"/>
                    <a:pt x="21739" y="57453"/>
                    <a:pt x="21134" y="58588"/>
                  </a:cubicBezTo>
                  <a:cubicBezTo>
                    <a:pt x="20680" y="59421"/>
                    <a:pt x="20225" y="60178"/>
                    <a:pt x="20150" y="60178"/>
                  </a:cubicBezTo>
                  <a:cubicBezTo>
                    <a:pt x="21361" y="59269"/>
                    <a:pt x="23405" y="57907"/>
                    <a:pt x="21134" y="55182"/>
                  </a:cubicBezTo>
                  <a:cubicBezTo>
                    <a:pt x="20528" y="54122"/>
                    <a:pt x="20225" y="52381"/>
                    <a:pt x="19317" y="52003"/>
                  </a:cubicBezTo>
                  <a:cubicBezTo>
                    <a:pt x="10309" y="48521"/>
                    <a:pt x="14473" y="44357"/>
                    <a:pt x="18560" y="40119"/>
                  </a:cubicBezTo>
                  <a:cubicBezTo>
                    <a:pt x="19241" y="39589"/>
                    <a:pt x="20074" y="39210"/>
                    <a:pt x="20982" y="39059"/>
                  </a:cubicBezTo>
                  <a:cubicBezTo>
                    <a:pt x="24086" y="38680"/>
                    <a:pt x="26962" y="39740"/>
                    <a:pt x="30899" y="40043"/>
                  </a:cubicBezTo>
                  <a:cubicBezTo>
                    <a:pt x="30444" y="36258"/>
                    <a:pt x="33018" y="31489"/>
                    <a:pt x="26054" y="31186"/>
                  </a:cubicBezTo>
                  <a:cubicBezTo>
                    <a:pt x="22799" y="28461"/>
                    <a:pt x="24313" y="26720"/>
                    <a:pt x="27265" y="25282"/>
                  </a:cubicBezTo>
                  <a:cubicBezTo>
                    <a:pt x="28476" y="24904"/>
                    <a:pt x="29763" y="24904"/>
                    <a:pt x="30974" y="25055"/>
                  </a:cubicBezTo>
                  <a:cubicBezTo>
                    <a:pt x="31580" y="25282"/>
                    <a:pt x="32185" y="25358"/>
                    <a:pt x="32791" y="25131"/>
                  </a:cubicBezTo>
                  <a:cubicBezTo>
                    <a:pt x="32564" y="24525"/>
                    <a:pt x="31655" y="24374"/>
                    <a:pt x="31655" y="23617"/>
                  </a:cubicBezTo>
                  <a:cubicBezTo>
                    <a:pt x="31428" y="22330"/>
                    <a:pt x="31731" y="21195"/>
                    <a:pt x="32261" y="19984"/>
                  </a:cubicBezTo>
                  <a:cubicBezTo>
                    <a:pt x="34910" y="16804"/>
                    <a:pt x="32942" y="11203"/>
                    <a:pt x="37938" y="9235"/>
                  </a:cubicBezTo>
                  <a:cubicBezTo>
                    <a:pt x="41344" y="13247"/>
                    <a:pt x="48460" y="11052"/>
                    <a:pt x="50504" y="17561"/>
                  </a:cubicBezTo>
                  <a:cubicBezTo>
                    <a:pt x="52472" y="14609"/>
                    <a:pt x="52472" y="11733"/>
                    <a:pt x="53304" y="9159"/>
                  </a:cubicBezTo>
                  <a:cubicBezTo>
                    <a:pt x="53683" y="7797"/>
                    <a:pt x="54213" y="6661"/>
                    <a:pt x="55197" y="5677"/>
                  </a:cubicBezTo>
                  <a:cubicBezTo>
                    <a:pt x="61631" y="6813"/>
                    <a:pt x="65567" y="12111"/>
                    <a:pt x="70563" y="15593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5" name="任意多边形: 形状 3424"/>
            <p:cNvSpPr/>
            <p:nvPr/>
          </p:nvSpPr>
          <p:spPr>
            <a:xfrm>
              <a:off x="1764033" y="711756"/>
              <a:ext cx="68126" cy="83265"/>
            </a:xfrm>
            <a:custGeom>
              <a:avLst/>
              <a:gdLst>
                <a:gd name="connsiteX0" fmla="*/ 33329 w 68125"/>
                <a:gd name="connsiteY0" fmla="*/ 6793 h 83264"/>
                <a:gd name="connsiteX1" fmla="*/ 59973 w 68125"/>
                <a:gd name="connsiteY1" fmla="*/ 10502 h 83264"/>
                <a:gd name="connsiteX2" fmla="*/ 59973 w 68125"/>
                <a:gd name="connsiteY2" fmla="*/ 18829 h 83264"/>
                <a:gd name="connsiteX3" fmla="*/ 50436 w 68125"/>
                <a:gd name="connsiteY3" fmla="*/ 26171 h 83264"/>
                <a:gd name="connsiteX4" fmla="*/ 49603 w 68125"/>
                <a:gd name="connsiteY4" fmla="*/ 33665 h 83264"/>
                <a:gd name="connsiteX5" fmla="*/ 44986 w 68125"/>
                <a:gd name="connsiteY5" fmla="*/ 43506 h 83264"/>
                <a:gd name="connsiteX6" fmla="*/ 56189 w 68125"/>
                <a:gd name="connsiteY6" fmla="*/ 43581 h 83264"/>
                <a:gd name="connsiteX7" fmla="*/ 58838 w 68125"/>
                <a:gd name="connsiteY7" fmla="*/ 47972 h 83264"/>
                <a:gd name="connsiteX8" fmla="*/ 64515 w 68125"/>
                <a:gd name="connsiteY8" fmla="*/ 53724 h 83264"/>
                <a:gd name="connsiteX9" fmla="*/ 67391 w 68125"/>
                <a:gd name="connsiteY9" fmla="*/ 60007 h 83264"/>
                <a:gd name="connsiteX10" fmla="*/ 60352 w 68125"/>
                <a:gd name="connsiteY10" fmla="*/ 62732 h 83264"/>
                <a:gd name="connsiteX11" fmla="*/ 49452 w 68125"/>
                <a:gd name="connsiteY11" fmla="*/ 70226 h 83264"/>
                <a:gd name="connsiteX12" fmla="*/ 47332 w 68125"/>
                <a:gd name="connsiteY12" fmla="*/ 73481 h 83264"/>
                <a:gd name="connsiteX13" fmla="*/ 44834 w 68125"/>
                <a:gd name="connsiteY13" fmla="*/ 73935 h 83264"/>
                <a:gd name="connsiteX14" fmla="*/ 42639 w 68125"/>
                <a:gd name="connsiteY14" fmla="*/ 72573 h 83264"/>
                <a:gd name="connsiteX15" fmla="*/ 41352 w 68125"/>
                <a:gd name="connsiteY15" fmla="*/ 70453 h 83264"/>
                <a:gd name="connsiteX16" fmla="*/ 38627 w 68125"/>
                <a:gd name="connsiteY16" fmla="*/ 62732 h 83264"/>
                <a:gd name="connsiteX17" fmla="*/ 31588 w 68125"/>
                <a:gd name="connsiteY17" fmla="*/ 48199 h 83264"/>
                <a:gd name="connsiteX18" fmla="*/ 29847 w 68125"/>
                <a:gd name="connsiteY18" fmla="*/ 59402 h 83264"/>
                <a:gd name="connsiteX19" fmla="*/ 22504 w 68125"/>
                <a:gd name="connsiteY19" fmla="*/ 66214 h 83264"/>
                <a:gd name="connsiteX20" fmla="*/ 21444 w 68125"/>
                <a:gd name="connsiteY20" fmla="*/ 67350 h 83264"/>
                <a:gd name="connsiteX21" fmla="*/ 22201 w 68125"/>
                <a:gd name="connsiteY21" fmla="*/ 68788 h 83264"/>
                <a:gd name="connsiteX22" fmla="*/ 23110 w 68125"/>
                <a:gd name="connsiteY22" fmla="*/ 67274 h 83264"/>
                <a:gd name="connsiteX23" fmla="*/ 29619 w 68125"/>
                <a:gd name="connsiteY23" fmla="*/ 59553 h 83264"/>
                <a:gd name="connsiteX24" fmla="*/ 33329 w 68125"/>
                <a:gd name="connsiteY24" fmla="*/ 59250 h 83264"/>
                <a:gd name="connsiteX25" fmla="*/ 34464 w 68125"/>
                <a:gd name="connsiteY25" fmla="*/ 68409 h 83264"/>
                <a:gd name="connsiteX26" fmla="*/ 31815 w 68125"/>
                <a:gd name="connsiteY26" fmla="*/ 78250 h 83264"/>
                <a:gd name="connsiteX27" fmla="*/ 29695 w 68125"/>
                <a:gd name="connsiteY27" fmla="*/ 79688 h 83264"/>
                <a:gd name="connsiteX28" fmla="*/ 6381 w 68125"/>
                <a:gd name="connsiteY28" fmla="*/ 56298 h 83264"/>
                <a:gd name="connsiteX29" fmla="*/ 8349 w 68125"/>
                <a:gd name="connsiteY29" fmla="*/ 44641 h 83264"/>
                <a:gd name="connsiteX30" fmla="*/ 8349 w 68125"/>
                <a:gd name="connsiteY30" fmla="*/ 44641 h 83264"/>
                <a:gd name="connsiteX31" fmla="*/ 10696 w 68125"/>
                <a:gd name="connsiteY31" fmla="*/ 44111 h 83264"/>
                <a:gd name="connsiteX32" fmla="*/ 15162 w 68125"/>
                <a:gd name="connsiteY32" fmla="*/ 55693 h 83264"/>
                <a:gd name="connsiteX33" fmla="*/ 21293 w 68125"/>
                <a:gd name="connsiteY33" fmla="*/ 41916 h 83264"/>
                <a:gd name="connsiteX34" fmla="*/ 24548 w 68125"/>
                <a:gd name="connsiteY34" fmla="*/ 35179 h 83264"/>
                <a:gd name="connsiteX35" fmla="*/ 30831 w 68125"/>
                <a:gd name="connsiteY35" fmla="*/ 6566 h 83264"/>
                <a:gd name="connsiteX36" fmla="*/ 33329 w 68125"/>
                <a:gd name="connsiteY36" fmla="*/ 6793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25" h="83264">
                  <a:moveTo>
                    <a:pt x="33329" y="6793"/>
                  </a:moveTo>
                  <a:cubicBezTo>
                    <a:pt x="42715" y="4295"/>
                    <a:pt x="51495" y="6188"/>
                    <a:pt x="59973" y="10502"/>
                  </a:cubicBezTo>
                  <a:cubicBezTo>
                    <a:pt x="63985" y="13227"/>
                    <a:pt x="63077" y="15877"/>
                    <a:pt x="59973" y="18829"/>
                  </a:cubicBezTo>
                  <a:cubicBezTo>
                    <a:pt x="57021" y="21630"/>
                    <a:pt x="52707" y="22538"/>
                    <a:pt x="50436" y="26171"/>
                  </a:cubicBezTo>
                  <a:cubicBezTo>
                    <a:pt x="47332" y="28367"/>
                    <a:pt x="47559" y="30940"/>
                    <a:pt x="49603" y="33665"/>
                  </a:cubicBezTo>
                  <a:cubicBezTo>
                    <a:pt x="51193" y="37980"/>
                    <a:pt x="48241" y="40402"/>
                    <a:pt x="44986" y="43506"/>
                  </a:cubicBezTo>
                  <a:cubicBezTo>
                    <a:pt x="49376" y="41159"/>
                    <a:pt x="52858" y="41235"/>
                    <a:pt x="56189" y="43581"/>
                  </a:cubicBezTo>
                  <a:cubicBezTo>
                    <a:pt x="57627" y="44717"/>
                    <a:pt x="58459" y="46155"/>
                    <a:pt x="58838" y="47972"/>
                  </a:cubicBezTo>
                  <a:cubicBezTo>
                    <a:pt x="59292" y="51302"/>
                    <a:pt x="62471" y="51984"/>
                    <a:pt x="64515" y="53724"/>
                  </a:cubicBezTo>
                  <a:cubicBezTo>
                    <a:pt x="66407" y="55390"/>
                    <a:pt x="68527" y="57207"/>
                    <a:pt x="67391" y="60007"/>
                  </a:cubicBezTo>
                  <a:cubicBezTo>
                    <a:pt x="66105" y="63186"/>
                    <a:pt x="63304" y="63641"/>
                    <a:pt x="60352" y="62732"/>
                  </a:cubicBezTo>
                  <a:cubicBezTo>
                    <a:pt x="53615" y="60764"/>
                    <a:pt x="50133" y="63414"/>
                    <a:pt x="49452" y="70226"/>
                  </a:cubicBezTo>
                  <a:cubicBezTo>
                    <a:pt x="49225" y="71589"/>
                    <a:pt x="48468" y="72648"/>
                    <a:pt x="47332" y="73481"/>
                  </a:cubicBezTo>
                  <a:cubicBezTo>
                    <a:pt x="46575" y="73935"/>
                    <a:pt x="45667" y="74011"/>
                    <a:pt x="44834" y="73935"/>
                  </a:cubicBezTo>
                  <a:cubicBezTo>
                    <a:pt x="44002" y="73632"/>
                    <a:pt x="43320" y="73178"/>
                    <a:pt x="42639" y="72573"/>
                  </a:cubicBezTo>
                  <a:cubicBezTo>
                    <a:pt x="42109" y="71967"/>
                    <a:pt x="41655" y="71210"/>
                    <a:pt x="41352" y="70453"/>
                  </a:cubicBezTo>
                  <a:cubicBezTo>
                    <a:pt x="41125" y="67652"/>
                    <a:pt x="37567" y="65987"/>
                    <a:pt x="38627" y="62732"/>
                  </a:cubicBezTo>
                  <a:cubicBezTo>
                    <a:pt x="41882" y="55011"/>
                    <a:pt x="34994" y="52740"/>
                    <a:pt x="31588" y="48199"/>
                  </a:cubicBezTo>
                  <a:cubicBezTo>
                    <a:pt x="28408" y="52059"/>
                    <a:pt x="32117" y="56071"/>
                    <a:pt x="29847" y="59402"/>
                  </a:cubicBezTo>
                  <a:cubicBezTo>
                    <a:pt x="27349" y="61597"/>
                    <a:pt x="25910" y="64927"/>
                    <a:pt x="22504" y="66214"/>
                  </a:cubicBezTo>
                  <a:cubicBezTo>
                    <a:pt x="22050" y="66366"/>
                    <a:pt x="20687" y="66063"/>
                    <a:pt x="21444" y="67350"/>
                  </a:cubicBezTo>
                  <a:cubicBezTo>
                    <a:pt x="21747" y="67880"/>
                    <a:pt x="22277" y="68182"/>
                    <a:pt x="22201" y="68788"/>
                  </a:cubicBezTo>
                  <a:cubicBezTo>
                    <a:pt x="22958" y="68561"/>
                    <a:pt x="22731" y="67728"/>
                    <a:pt x="23110" y="67274"/>
                  </a:cubicBezTo>
                  <a:cubicBezTo>
                    <a:pt x="25229" y="64700"/>
                    <a:pt x="27500" y="62127"/>
                    <a:pt x="29619" y="59553"/>
                  </a:cubicBezTo>
                  <a:cubicBezTo>
                    <a:pt x="30831" y="58720"/>
                    <a:pt x="32042" y="58720"/>
                    <a:pt x="33329" y="59250"/>
                  </a:cubicBezTo>
                  <a:cubicBezTo>
                    <a:pt x="36129" y="61975"/>
                    <a:pt x="37340" y="65230"/>
                    <a:pt x="34464" y="68409"/>
                  </a:cubicBezTo>
                  <a:cubicBezTo>
                    <a:pt x="31815" y="71362"/>
                    <a:pt x="32193" y="74844"/>
                    <a:pt x="31815" y="78250"/>
                  </a:cubicBezTo>
                  <a:cubicBezTo>
                    <a:pt x="31360" y="79158"/>
                    <a:pt x="30679" y="79612"/>
                    <a:pt x="29695" y="79688"/>
                  </a:cubicBezTo>
                  <a:cubicBezTo>
                    <a:pt x="16146" y="77644"/>
                    <a:pt x="11528" y="66668"/>
                    <a:pt x="6381" y="56298"/>
                  </a:cubicBezTo>
                  <a:cubicBezTo>
                    <a:pt x="4337" y="52211"/>
                    <a:pt x="7289" y="48502"/>
                    <a:pt x="8349" y="44641"/>
                  </a:cubicBezTo>
                  <a:lnTo>
                    <a:pt x="8349" y="44641"/>
                  </a:lnTo>
                  <a:cubicBezTo>
                    <a:pt x="9030" y="43960"/>
                    <a:pt x="9863" y="43808"/>
                    <a:pt x="10696" y="44111"/>
                  </a:cubicBezTo>
                  <a:cubicBezTo>
                    <a:pt x="14783" y="46079"/>
                    <a:pt x="15237" y="50015"/>
                    <a:pt x="15162" y="55693"/>
                  </a:cubicBezTo>
                  <a:cubicBezTo>
                    <a:pt x="18189" y="50091"/>
                    <a:pt x="19855" y="46004"/>
                    <a:pt x="21293" y="41916"/>
                  </a:cubicBezTo>
                  <a:cubicBezTo>
                    <a:pt x="21974" y="39418"/>
                    <a:pt x="22807" y="36996"/>
                    <a:pt x="24548" y="35179"/>
                  </a:cubicBezTo>
                  <a:cubicBezTo>
                    <a:pt x="32647" y="26928"/>
                    <a:pt x="32117" y="16861"/>
                    <a:pt x="30831" y="6566"/>
                  </a:cubicBezTo>
                  <a:cubicBezTo>
                    <a:pt x="31890" y="6036"/>
                    <a:pt x="32647" y="6036"/>
                    <a:pt x="33329" y="6793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6" name="任意多边形: 形状 3425"/>
            <p:cNvSpPr/>
            <p:nvPr/>
          </p:nvSpPr>
          <p:spPr>
            <a:xfrm>
              <a:off x="1703979" y="1339386"/>
              <a:ext cx="68126" cy="68126"/>
            </a:xfrm>
            <a:custGeom>
              <a:avLst/>
              <a:gdLst>
                <a:gd name="connsiteX0" fmla="*/ 7847 w 68125"/>
                <a:gd name="connsiteY0" fmla="*/ 31203 h 68125"/>
                <a:gd name="connsiteX1" fmla="*/ 9512 w 68125"/>
                <a:gd name="connsiteY1" fmla="*/ 21666 h 68125"/>
                <a:gd name="connsiteX2" fmla="*/ 12616 w 68125"/>
                <a:gd name="connsiteY2" fmla="*/ 13112 h 68125"/>
                <a:gd name="connsiteX3" fmla="*/ 32221 w 68125"/>
                <a:gd name="connsiteY3" fmla="*/ 11371 h 68125"/>
                <a:gd name="connsiteX4" fmla="*/ 31615 w 68125"/>
                <a:gd name="connsiteY4" fmla="*/ 19925 h 68125"/>
                <a:gd name="connsiteX5" fmla="*/ 28814 w 68125"/>
                <a:gd name="connsiteY5" fmla="*/ 23558 h 68125"/>
                <a:gd name="connsiteX6" fmla="*/ 50009 w 68125"/>
                <a:gd name="connsiteY6" fmla="*/ 37562 h 68125"/>
                <a:gd name="connsiteX7" fmla="*/ 54097 w 68125"/>
                <a:gd name="connsiteY7" fmla="*/ 45056 h 68125"/>
                <a:gd name="connsiteX8" fmla="*/ 48192 w 68125"/>
                <a:gd name="connsiteY8" fmla="*/ 53003 h 68125"/>
                <a:gd name="connsiteX9" fmla="*/ 55611 w 68125"/>
                <a:gd name="connsiteY9" fmla="*/ 51717 h 68125"/>
                <a:gd name="connsiteX10" fmla="*/ 63029 w 68125"/>
                <a:gd name="connsiteY10" fmla="*/ 52247 h 68125"/>
                <a:gd name="connsiteX11" fmla="*/ 63634 w 68125"/>
                <a:gd name="connsiteY11" fmla="*/ 54896 h 68125"/>
                <a:gd name="connsiteX12" fmla="*/ 57579 w 68125"/>
                <a:gd name="connsiteY12" fmla="*/ 62163 h 68125"/>
                <a:gd name="connsiteX13" fmla="*/ 49328 w 68125"/>
                <a:gd name="connsiteY13" fmla="*/ 63904 h 68125"/>
                <a:gd name="connsiteX14" fmla="*/ 39336 w 68125"/>
                <a:gd name="connsiteY14" fmla="*/ 62692 h 68125"/>
                <a:gd name="connsiteX15" fmla="*/ 35173 w 68125"/>
                <a:gd name="connsiteY15" fmla="*/ 56410 h 68125"/>
                <a:gd name="connsiteX16" fmla="*/ 31388 w 68125"/>
                <a:gd name="connsiteY16" fmla="*/ 62541 h 68125"/>
                <a:gd name="connsiteX17" fmla="*/ 17384 w 68125"/>
                <a:gd name="connsiteY17" fmla="*/ 58151 h 68125"/>
                <a:gd name="connsiteX18" fmla="*/ 13524 w 68125"/>
                <a:gd name="connsiteY18" fmla="*/ 49673 h 68125"/>
                <a:gd name="connsiteX19" fmla="*/ 7847 w 68125"/>
                <a:gd name="connsiteY19" fmla="*/ 3120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125" h="68125">
                  <a:moveTo>
                    <a:pt x="7847" y="31203"/>
                  </a:moveTo>
                  <a:cubicBezTo>
                    <a:pt x="8377" y="28024"/>
                    <a:pt x="2094" y="23634"/>
                    <a:pt x="9512" y="21666"/>
                  </a:cubicBezTo>
                  <a:cubicBezTo>
                    <a:pt x="11707" y="19243"/>
                    <a:pt x="11102" y="15913"/>
                    <a:pt x="12616" y="13112"/>
                  </a:cubicBezTo>
                  <a:cubicBezTo>
                    <a:pt x="17536" y="3953"/>
                    <a:pt x="25559" y="3120"/>
                    <a:pt x="32221" y="11371"/>
                  </a:cubicBezTo>
                  <a:cubicBezTo>
                    <a:pt x="34719" y="14475"/>
                    <a:pt x="33507" y="17200"/>
                    <a:pt x="31615" y="19925"/>
                  </a:cubicBezTo>
                  <a:cubicBezTo>
                    <a:pt x="30707" y="21211"/>
                    <a:pt x="29269" y="22044"/>
                    <a:pt x="28814" y="23558"/>
                  </a:cubicBezTo>
                  <a:cubicBezTo>
                    <a:pt x="36989" y="26510"/>
                    <a:pt x="44862" y="29992"/>
                    <a:pt x="50009" y="37562"/>
                  </a:cubicBezTo>
                  <a:cubicBezTo>
                    <a:pt x="50236" y="40665"/>
                    <a:pt x="53415" y="42179"/>
                    <a:pt x="54097" y="45056"/>
                  </a:cubicBezTo>
                  <a:cubicBezTo>
                    <a:pt x="54097" y="49067"/>
                    <a:pt x="50160" y="50203"/>
                    <a:pt x="48192" y="53003"/>
                  </a:cubicBezTo>
                  <a:cubicBezTo>
                    <a:pt x="51220" y="54896"/>
                    <a:pt x="53642" y="53836"/>
                    <a:pt x="55611" y="51717"/>
                  </a:cubicBezTo>
                  <a:cubicBezTo>
                    <a:pt x="58487" y="48689"/>
                    <a:pt x="60833" y="48689"/>
                    <a:pt x="63029" y="52247"/>
                  </a:cubicBezTo>
                  <a:cubicBezTo>
                    <a:pt x="63407" y="53079"/>
                    <a:pt x="63634" y="53988"/>
                    <a:pt x="63634" y="54896"/>
                  </a:cubicBezTo>
                  <a:cubicBezTo>
                    <a:pt x="62877" y="58378"/>
                    <a:pt x="59698" y="59816"/>
                    <a:pt x="57579" y="62163"/>
                  </a:cubicBezTo>
                  <a:cubicBezTo>
                    <a:pt x="55232" y="64585"/>
                    <a:pt x="52583" y="65947"/>
                    <a:pt x="49328" y="63904"/>
                  </a:cubicBezTo>
                  <a:cubicBezTo>
                    <a:pt x="46149" y="61860"/>
                    <a:pt x="42742" y="62692"/>
                    <a:pt x="39336" y="62692"/>
                  </a:cubicBezTo>
                  <a:cubicBezTo>
                    <a:pt x="36535" y="61708"/>
                    <a:pt x="37065" y="58605"/>
                    <a:pt x="35173" y="56410"/>
                  </a:cubicBezTo>
                  <a:cubicBezTo>
                    <a:pt x="33129" y="57999"/>
                    <a:pt x="34416" y="61860"/>
                    <a:pt x="31388" y="62541"/>
                  </a:cubicBezTo>
                  <a:cubicBezTo>
                    <a:pt x="26165" y="62920"/>
                    <a:pt x="22607" y="58529"/>
                    <a:pt x="17384" y="58151"/>
                  </a:cubicBezTo>
                  <a:cubicBezTo>
                    <a:pt x="12767" y="57848"/>
                    <a:pt x="15416" y="52322"/>
                    <a:pt x="13524" y="49673"/>
                  </a:cubicBezTo>
                  <a:cubicBezTo>
                    <a:pt x="5197" y="43012"/>
                    <a:pt x="3835" y="38697"/>
                    <a:pt x="7847" y="31203"/>
                  </a:cubicBezTo>
                  <a:close/>
                </a:path>
              </a:pathLst>
            </a:custGeom>
            <a:solidFill>
              <a:srgbClr val="EFBD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7" name="任意多边形: 形状 3426"/>
            <p:cNvSpPr/>
            <p:nvPr/>
          </p:nvSpPr>
          <p:spPr>
            <a:xfrm>
              <a:off x="1620505" y="1441930"/>
              <a:ext cx="60556" cy="68126"/>
            </a:xfrm>
            <a:custGeom>
              <a:avLst/>
              <a:gdLst>
                <a:gd name="connsiteX0" fmla="*/ 7602 w 60556"/>
                <a:gd name="connsiteY0" fmla="*/ 38871 h 68125"/>
                <a:gd name="connsiteX1" fmla="*/ 13809 w 60556"/>
                <a:gd name="connsiteY1" fmla="*/ 14043 h 68125"/>
                <a:gd name="connsiteX2" fmla="*/ 20091 w 60556"/>
                <a:gd name="connsiteY2" fmla="*/ 15027 h 68125"/>
                <a:gd name="connsiteX3" fmla="*/ 28494 w 60556"/>
                <a:gd name="connsiteY3" fmla="*/ 6550 h 68125"/>
                <a:gd name="connsiteX4" fmla="*/ 33489 w 60556"/>
                <a:gd name="connsiteY4" fmla="*/ 5793 h 68125"/>
                <a:gd name="connsiteX5" fmla="*/ 38258 w 60556"/>
                <a:gd name="connsiteY5" fmla="*/ 5944 h 68125"/>
                <a:gd name="connsiteX6" fmla="*/ 43406 w 60556"/>
                <a:gd name="connsiteY6" fmla="*/ 5868 h 68125"/>
                <a:gd name="connsiteX7" fmla="*/ 44390 w 60556"/>
                <a:gd name="connsiteY7" fmla="*/ 8139 h 68125"/>
                <a:gd name="connsiteX8" fmla="*/ 35836 w 60556"/>
                <a:gd name="connsiteY8" fmla="*/ 20250 h 68125"/>
                <a:gd name="connsiteX9" fmla="*/ 35987 w 60556"/>
                <a:gd name="connsiteY9" fmla="*/ 23884 h 68125"/>
                <a:gd name="connsiteX10" fmla="*/ 33414 w 60556"/>
                <a:gd name="connsiteY10" fmla="*/ 26003 h 68125"/>
                <a:gd name="connsiteX11" fmla="*/ 36366 w 60556"/>
                <a:gd name="connsiteY11" fmla="*/ 23581 h 68125"/>
                <a:gd name="connsiteX12" fmla="*/ 44163 w 60556"/>
                <a:gd name="connsiteY12" fmla="*/ 27896 h 68125"/>
                <a:gd name="connsiteX13" fmla="*/ 36063 w 60556"/>
                <a:gd name="connsiteY13" fmla="*/ 32362 h 68125"/>
                <a:gd name="connsiteX14" fmla="*/ 30613 w 60556"/>
                <a:gd name="connsiteY14" fmla="*/ 32816 h 68125"/>
                <a:gd name="connsiteX15" fmla="*/ 30840 w 60556"/>
                <a:gd name="connsiteY15" fmla="*/ 32740 h 68125"/>
                <a:gd name="connsiteX16" fmla="*/ 31597 w 60556"/>
                <a:gd name="connsiteY16" fmla="*/ 32362 h 68125"/>
                <a:gd name="connsiteX17" fmla="*/ 36820 w 60556"/>
                <a:gd name="connsiteY17" fmla="*/ 33573 h 68125"/>
                <a:gd name="connsiteX18" fmla="*/ 40681 w 60556"/>
                <a:gd name="connsiteY18" fmla="*/ 39477 h 68125"/>
                <a:gd name="connsiteX19" fmla="*/ 44087 w 60556"/>
                <a:gd name="connsiteY19" fmla="*/ 42580 h 68125"/>
                <a:gd name="connsiteX20" fmla="*/ 50370 w 60556"/>
                <a:gd name="connsiteY20" fmla="*/ 45306 h 68125"/>
                <a:gd name="connsiteX21" fmla="*/ 51354 w 60556"/>
                <a:gd name="connsiteY21" fmla="*/ 56054 h 68125"/>
                <a:gd name="connsiteX22" fmla="*/ 26450 w 60556"/>
                <a:gd name="connsiteY22" fmla="*/ 60747 h 68125"/>
                <a:gd name="connsiteX23" fmla="*/ 6845 w 60556"/>
                <a:gd name="connsiteY23" fmla="*/ 44322 h 68125"/>
                <a:gd name="connsiteX24" fmla="*/ 7602 w 60556"/>
                <a:gd name="connsiteY24" fmla="*/ 38871 h 68125"/>
                <a:gd name="connsiteX25" fmla="*/ 12446 w 60556"/>
                <a:gd name="connsiteY25" fmla="*/ 38114 h 68125"/>
                <a:gd name="connsiteX26" fmla="*/ 22514 w 60556"/>
                <a:gd name="connsiteY26" fmla="*/ 42353 h 68125"/>
                <a:gd name="connsiteX27" fmla="*/ 24860 w 60556"/>
                <a:gd name="connsiteY27" fmla="*/ 47122 h 68125"/>
                <a:gd name="connsiteX28" fmla="*/ 22589 w 60556"/>
                <a:gd name="connsiteY28" fmla="*/ 42353 h 68125"/>
                <a:gd name="connsiteX29" fmla="*/ 15323 w 60556"/>
                <a:gd name="connsiteY29" fmla="*/ 37131 h 68125"/>
                <a:gd name="connsiteX30" fmla="*/ 11084 w 60556"/>
                <a:gd name="connsiteY30" fmla="*/ 39401 h 68125"/>
                <a:gd name="connsiteX31" fmla="*/ 7602 w 60556"/>
                <a:gd name="connsiteY31" fmla="*/ 38871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556" h="68125">
                  <a:moveTo>
                    <a:pt x="7602" y="38871"/>
                  </a:moveTo>
                  <a:cubicBezTo>
                    <a:pt x="2530" y="28804"/>
                    <a:pt x="9418" y="21613"/>
                    <a:pt x="13809" y="14043"/>
                  </a:cubicBezTo>
                  <a:cubicBezTo>
                    <a:pt x="15777" y="10637"/>
                    <a:pt x="17593" y="16617"/>
                    <a:pt x="20091" y="15027"/>
                  </a:cubicBezTo>
                  <a:cubicBezTo>
                    <a:pt x="21605" y="5111"/>
                    <a:pt x="21605" y="5111"/>
                    <a:pt x="28494" y="6550"/>
                  </a:cubicBezTo>
                  <a:cubicBezTo>
                    <a:pt x="30008" y="5338"/>
                    <a:pt x="31824" y="5717"/>
                    <a:pt x="33489" y="5793"/>
                  </a:cubicBezTo>
                  <a:cubicBezTo>
                    <a:pt x="35003" y="8215"/>
                    <a:pt x="36517" y="8745"/>
                    <a:pt x="38258" y="5944"/>
                  </a:cubicBezTo>
                  <a:cubicBezTo>
                    <a:pt x="39999" y="5565"/>
                    <a:pt x="41665" y="5641"/>
                    <a:pt x="43406" y="5868"/>
                  </a:cubicBezTo>
                  <a:cubicBezTo>
                    <a:pt x="44087" y="6474"/>
                    <a:pt x="44390" y="7231"/>
                    <a:pt x="44390" y="8139"/>
                  </a:cubicBezTo>
                  <a:cubicBezTo>
                    <a:pt x="41967" y="12454"/>
                    <a:pt x="40226" y="17298"/>
                    <a:pt x="35836" y="20250"/>
                  </a:cubicBezTo>
                  <a:cubicBezTo>
                    <a:pt x="34246" y="21310"/>
                    <a:pt x="37804" y="22521"/>
                    <a:pt x="35987" y="23884"/>
                  </a:cubicBezTo>
                  <a:cubicBezTo>
                    <a:pt x="35155" y="24641"/>
                    <a:pt x="34095" y="25095"/>
                    <a:pt x="33414" y="26003"/>
                  </a:cubicBezTo>
                  <a:cubicBezTo>
                    <a:pt x="34701" y="25549"/>
                    <a:pt x="35306" y="24338"/>
                    <a:pt x="36366" y="23581"/>
                  </a:cubicBezTo>
                  <a:cubicBezTo>
                    <a:pt x="39772" y="23657"/>
                    <a:pt x="44314" y="23732"/>
                    <a:pt x="44163" y="27896"/>
                  </a:cubicBezTo>
                  <a:cubicBezTo>
                    <a:pt x="44087" y="31832"/>
                    <a:pt x="39621" y="32286"/>
                    <a:pt x="36063" y="32362"/>
                  </a:cubicBezTo>
                  <a:cubicBezTo>
                    <a:pt x="34246" y="32437"/>
                    <a:pt x="32430" y="31680"/>
                    <a:pt x="30613" y="32816"/>
                  </a:cubicBezTo>
                  <a:cubicBezTo>
                    <a:pt x="29402" y="32891"/>
                    <a:pt x="31219" y="33951"/>
                    <a:pt x="30840" y="32740"/>
                  </a:cubicBezTo>
                  <a:cubicBezTo>
                    <a:pt x="30764" y="32437"/>
                    <a:pt x="30992" y="32362"/>
                    <a:pt x="31597" y="32362"/>
                  </a:cubicBezTo>
                  <a:cubicBezTo>
                    <a:pt x="33489" y="32135"/>
                    <a:pt x="35382" y="32059"/>
                    <a:pt x="36820" y="33573"/>
                  </a:cubicBezTo>
                  <a:cubicBezTo>
                    <a:pt x="38258" y="35465"/>
                    <a:pt x="38561" y="38039"/>
                    <a:pt x="40681" y="39477"/>
                  </a:cubicBezTo>
                  <a:cubicBezTo>
                    <a:pt x="41892" y="40385"/>
                    <a:pt x="43254" y="41294"/>
                    <a:pt x="44087" y="42580"/>
                  </a:cubicBezTo>
                  <a:cubicBezTo>
                    <a:pt x="44390" y="47501"/>
                    <a:pt x="48780" y="43110"/>
                    <a:pt x="50370" y="45306"/>
                  </a:cubicBezTo>
                  <a:cubicBezTo>
                    <a:pt x="57863" y="49696"/>
                    <a:pt x="57863" y="49999"/>
                    <a:pt x="51354" y="56054"/>
                  </a:cubicBezTo>
                  <a:cubicBezTo>
                    <a:pt x="43633" y="60672"/>
                    <a:pt x="36593" y="69074"/>
                    <a:pt x="26450" y="60747"/>
                  </a:cubicBezTo>
                  <a:cubicBezTo>
                    <a:pt x="14717" y="61580"/>
                    <a:pt x="14036" y="49090"/>
                    <a:pt x="6845" y="44322"/>
                  </a:cubicBezTo>
                  <a:cubicBezTo>
                    <a:pt x="5179" y="43262"/>
                    <a:pt x="5179" y="40461"/>
                    <a:pt x="7602" y="38871"/>
                  </a:cubicBezTo>
                  <a:cubicBezTo>
                    <a:pt x="9645" y="41218"/>
                    <a:pt x="11008" y="39401"/>
                    <a:pt x="12446" y="38114"/>
                  </a:cubicBezTo>
                  <a:cubicBezTo>
                    <a:pt x="14793" y="41975"/>
                    <a:pt x="19789" y="39553"/>
                    <a:pt x="22514" y="42353"/>
                  </a:cubicBezTo>
                  <a:cubicBezTo>
                    <a:pt x="24179" y="43489"/>
                    <a:pt x="23498" y="45835"/>
                    <a:pt x="24860" y="47122"/>
                  </a:cubicBezTo>
                  <a:cubicBezTo>
                    <a:pt x="25996" y="44624"/>
                    <a:pt x="23800" y="43716"/>
                    <a:pt x="22589" y="42353"/>
                  </a:cubicBezTo>
                  <a:cubicBezTo>
                    <a:pt x="20470" y="40158"/>
                    <a:pt x="17593" y="39099"/>
                    <a:pt x="15323" y="37131"/>
                  </a:cubicBezTo>
                  <a:cubicBezTo>
                    <a:pt x="12143" y="34405"/>
                    <a:pt x="12446" y="38493"/>
                    <a:pt x="11084" y="39401"/>
                  </a:cubicBezTo>
                  <a:cubicBezTo>
                    <a:pt x="9721" y="40158"/>
                    <a:pt x="8586" y="40007"/>
                    <a:pt x="7602" y="38871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8" name="任意多边形: 形状 3427"/>
            <p:cNvSpPr/>
            <p:nvPr/>
          </p:nvSpPr>
          <p:spPr>
            <a:xfrm>
              <a:off x="1775847" y="1672936"/>
              <a:ext cx="60556" cy="60556"/>
            </a:xfrm>
            <a:custGeom>
              <a:avLst/>
              <a:gdLst>
                <a:gd name="connsiteX0" fmla="*/ 46268 w 60556"/>
                <a:gd name="connsiteY0" fmla="*/ 7550 h 60556"/>
                <a:gd name="connsiteX1" fmla="*/ 53913 w 60556"/>
                <a:gd name="connsiteY1" fmla="*/ 26474 h 60556"/>
                <a:gd name="connsiteX2" fmla="*/ 55578 w 60556"/>
                <a:gd name="connsiteY2" fmla="*/ 46306 h 60556"/>
                <a:gd name="connsiteX3" fmla="*/ 34232 w 60556"/>
                <a:gd name="connsiteY3" fmla="*/ 44565 h 60556"/>
                <a:gd name="connsiteX4" fmla="*/ 31583 w 60556"/>
                <a:gd name="connsiteY4" fmla="*/ 50772 h 60556"/>
                <a:gd name="connsiteX5" fmla="*/ 31204 w 60556"/>
                <a:gd name="connsiteY5" fmla="*/ 53270 h 60556"/>
                <a:gd name="connsiteX6" fmla="*/ 25754 w 60556"/>
                <a:gd name="connsiteY6" fmla="*/ 57736 h 60556"/>
                <a:gd name="connsiteX7" fmla="*/ 13794 w 60556"/>
                <a:gd name="connsiteY7" fmla="*/ 58947 h 60556"/>
                <a:gd name="connsiteX8" fmla="*/ 6906 w 60556"/>
                <a:gd name="connsiteY8" fmla="*/ 32454 h 60556"/>
                <a:gd name="connsiteX9" fmla="*/ 23029 w 60556"/>
                <a:gd name="connsiteY9" fmla="*/ 17088 h 60556"/>
                <a:gd name="connsiteX10" fmla="*/ 37714 w 60556"/>
                <a:gd name="connsiteY10" fmla="*/ 9215 h 60556"/>
                <a:gd name="connsiteX11" fmla="*/ 46268 w 60556"/>
                <a:gd name="connsiteY11" fmla="*/ 7550 h 60556"/>
                <a:gd name="connsiteX12" fmla="*/ 21667 w 60556"/>
                <a:gd name="connsiteY12" fmla="*/ 23825 h 60556"/>
                <a:gd name="connsiteX13" fmla="*/ 41499 w 60556"/>
                <a:gd name="connsiteY13" fmla="*/ 26625 h 60556"/>
                <a:gd name="connsiteX14" fmla="*/ 47554 w 60556"/>
                <a:gd name="connsiteY14" fmla="*/ 24809 h 60556"/>
                <a:gd name="connsiteX15" fmla="*/ 45738 w 60556"/>
                <a:gd name="connsiteY15" fmla="*/ 19283 h 60556"/>
                <a:gd name="connsiteX16" fmla="*/ 46268 w 60556"/>
                <a:gd name="connsiteY16" fmla="*/ 75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56" h="60556">
                  <a:moveTo>
                    <a:pt x="46268" y="7550"/>
                  </a:moveTo>
                  <a:cubicBezTo>
                    <a:pt x="55275" y="11486"/>
                    <a:pt x="56865" y="15347"/>
                    <a:pt x="53913" y="26474"/>
                  </a:cubicBezTo>
                  <a:cubicBezTo>
                    <a:pt x="56865" y="36541"/>
                    <a:pt x="56865" y="36541"/>
                    <a:pt x="55578" y="46306"/>
                  </a:cubicBezTo>
                  <a:cubicBezTo>
                    <a:pt x="48690" y="41916"/>
                    <a:pt x="41499" y="42597"/>
                    <a:pt x="34232" y="44565"/>
                  </a:cubicBezTo>
                  <a:cubicBezTo>
                    <a:pt x="33097" y="46533"/>
                    <a:pt x="31658" y="48350"/>
                    <a:pt x="31583" y="50772"/>
                  </a:cubicBezTo>
                  <a:cubicBezTo>
                    <a:pt x="31507" y="51605"/>
                    <a:pt x="31356" y="52438"/>
                    <a:pt x="31204" y="53270"/>
                  </a:cubicBezTo>
                  <a:cubicBezTo>
                    <a:pt x="30447" y="56071"/>
                    <a:pt x="29388" y="58493"/>
                    <a:pt x="25754" y="57736"/>
                  </a:cubicBezTo>
                  <a:cubicBezTo>
                    <a:pt x="20758" y="47896"/>
                    <a:pt x="17806" y="58720"/>
                    <a:pt x="13794" y="58947"/>
                  </a:cubicBezTo>
                  <a:cubicBezTo>
                    <a:pt x="3273" y="52286"/>
                    <a:pt x="5468" y="41689"/>
                    <a:pt x="6906" y="32454"/>
                  </a:cubicBezTo>
                  <a:cubicBezTo>
                    <a:pt x="8117" y="24355"/>
                    <a:pt x="14627" y="18980"/>
                    <a:pt x="23029" y="17088"/>
                  </a:cubicBezTo>
                  <a:cubicBezTo>
                    <a:pt x="28706" y="15801"/>
                    <a:pt x="33627" y="13455"/>
                    <a:pt x="37714" y="9215"/>
                  </a:cubicBezTo>
                  <a:cubicBezTo>
                    <a:pt x="40136" y="6869"/>
                    <a:pt x="42483" y="3538"/>
                    <a:pt x="46268" y="7550"/>
                  </a:cubicBezTo>
                  <a:cubicBezTo>
                    <a:pt x="42256" y="14438"/>
                    <a:pt x="42256" y="14438"/>
                    <a:pt x="21667" y="23825"/>
                  </a:cubicBezTo>
                  <a:cubicBezTo>
                    <a:pt x="29161" y="24052"/>
                    <a:pt x="35292" y="25717"/>
                    <a:pt x="41499" y="26625"/>
                  </a:cubicBezTo>
                  <a:cubicBezTo>
                    <a:pt x="43618" y="26928"/>
                    <a:pt x="46116" y="26701"/>
                    <a:pt x="47554" y="24809"/>
                  </a:cubicBezTo>
                  <a:cubicBezTo>
                    <a:pt x="49371" y="22387"/>
                    <a:pt x="47252" y="20721"/>
                    <a:pt x="45738" y="19283"/>
                  </a:cubicBezTo>
                  <a:cubicBezTo>
                    <a:pt x="41499" y="15044"/>
                    <a:pt x="43921" y="11335"/>
                    <a:pt x="46268" y="7550"/>
                  </a:cubicBezTo>
                  <a:close/>
                </a:path>
              </a:pathLst>
            </a:custGeom>
            <a:solidFill>
              <a:srgbClr val="F3CC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9" name="任意多边形: 形状 3428"/>
            <p:cNvSpPr/>
            <p:nvPr/>
          </p:nvSpPr>
          <p:spPr>
            <a:xfrm>
              <a:off x="1569367" y="1488523"/>
              <a:ext cx="52987" cy="68126"/>
            </a:xfrm>
            <a:custGeom>
              <a:avLst/>
              <a:gdLst>
                <a:gd name="connsiteX0" fmla="*/ 18924 w 52986"/>
                <a:gd name="connsiteY0" fmla="*/ 5677 h 68125"/>
                <a:gd name="connsiteX1" fmla="*/ 27477 w 52986"/>
                <a:gd name="connsiteY1" fmla="*/ 10522 h 68125"/>
                <a:gd name="connsiteX2" fmla="*/ 33003 w 52986"/>
                <a:gd name="connsiteY2" fmla="*/ 12338 h 68125"/>
                <a:gd name="connsiteX3" fmla="*/ 37923 w 52986"/>
                <a:gd name="connsiteY3" fmla="*/ 11354 h 68125"/>
                <a:gd name="connsiteX4" fmla="*/ 41708 w 52986"/>
                <a:gd name="connsiteY4" fmla="*/ 17107 h 68125"/>
                <a:gd name="connsiteX5" fmla="*/ 43449 w 52986"/>
                <a:gd name="connsiteY5" fmla="*/ 20968 h 68125"/>
                <a:gd name="connsiteX6" fmla="*/ 47385 w 52986"/>
                <a:gd name="connsiteY6" fmla="*/ 30505 h 68125"/>
                <a:gd name="connsiteX7" fmla="*/ 47385 w 52986"/>
                <a:gd name="connsiteY7" fmla="*/ 30505 h 68125"/>
                <a:gd name="connsiteX8" fmla="*/ 42995 w 52986"/>
                <a:gd name="connsiteY8" fmla="*/ 50943 h 68125"/>
                <a:gd name="connsiteX9" fmla="*/ 32852 w 52986"/>
                <a:gd name="connsiteY9" fmla="*/ 62978 h 68125"/>
                <a:gd name="connsiteX10" fmla="*/ 27780 w 52986"/>
                <a:gd name="connsiteY10" fmla="*/ 49353 h 68125"/>
                <a:gd name="connsiteX11" fmla="*/ 24601 w 52986"/>
                <a:gd name="connsiteY11" fmla="*/ 41632 h 68125"/>
                <a:gd name="connsiteX12" fmla="*/ 36182 w 52986"/>
                <a:gd name="connsiteY12" fmla="*/ 41860 h 68125"/>
                <a:gd name="connsiteX13" fmla="*/ 32776 w 52986"/>
                <a:gd name="connsiteY13" fmla="*/ 29900 h 68125"/>
                <a:gd name="connsiteX14" fmla="*/ 34517 w 52986"/>
                <a:gd name="connsiteY14" fmla="*/ 35652 h 68125"/>
                <a:gd name="connsiteX15" fmla="*/ 29597 w 52986"/>
                <a:gd name="connsiteY15" fmla="*/ 36864 h 68125"/>
                <a:gd name="connsiteX16" fmla="*/ 24147 w 52986"/>
                <a:gd name="connsiteY16" fmla="*/ 39891 h 68125"/>
                <a:gd name="connsiteX17" fmla="*/ 27629 w 52986"/>
                <a:gd name="connsiteY17" fmla="*/ 49732 h 68125"/>
                <a:gd name="connsiteX18" fmla="*/ 26948 w 52986"/>
                <a:gd name="connsiteY18" fmla="*/ 53744 h 68125"/>
                <a:gd name="connsiteX19" fmla="*/ 9462 w 52986"/>
                <a:gd name="connsiteY19" fmla="*/ 49505 h 68125"/>
                <a:gd name="connsiteX20" fmla="*/ 7570 w 52986"/>
                <a:gd name="connsiteY20" fmla="*/ 45720 h 68125"/>
                <a:gd name="connsiteX21" fmla="*/ 9462 w 52986"/>
                <a:gd name="connsiteY21" fmla="*/ 38150 h 68125"/>
                <a:gd name="connsiteX22" fmla="*/ 19227 w 52986"/>
                <a:gd name="connsiteY22" fmla="*/ 25131 h 68125"/>
                <a:gd name="connsiteX23" fmla="*/ 5677 w 52986"/>
                <a:gd name="connsiteY23" fmla="*/ 32473 h 68125"/>
                <a:gd name="connsiteX24" fmla="*/ 13247 w 52986"/>
                <a:gd name="connsiteY24" fmla="*/ 21119 h 68125"/>
                <a:gd name="connsiteX25" fmla="*/ 17334 w 52986"/>
                <a:gd name="connsiteY25" fmla="*/ 16047 h 68125"/>
                <a:gd name="connsiteX26" fmla="*/ 18924 w 52986"/>
                <a:gd name="connsiteY26" fmla="*/ 5677 h 68125"/>
                <a:gd name="connsiteX27" fmla="*/ 18924 w 52986"/>
                <a:gd name="connsiteY27" fmla="*/ 5677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8125">
                  <a:moveTo>
                    <a:pt x="18924" y="5677"/>
                  </a:moveTo>
                  <a:cubicBezTo>
                    <a:pt x="18545" y="13019"/>
                    <a:pt x="23541" y="12338"/>
                    <a:pt x="27477" y="10522"/>
                  </a:cubicBezTo>
                  <a:cubicBezTo>
                    <a:pt x="30732" y="9008"/>
                    <a:pt x="31489" y="8326"/>
                    <a:pt x="33003" y="12338"/>
                  </a:cubicBezTo>
                  <a:cubicBezTo>
                    <a:pt x="34290" y="15745"/>
                    <a:pt x="37166" y="16274"/>
                    <a:pt x="37923" y="11354"/>
                  </a:cubicBezTo>
                  <a:cubicBezTo>
                    <a:pt x="42844" y="10900"/>
                    <a:pt x="39286" y="15972"/>
                    <a:pt x="41708" y="17107"/>
                  </a:cubicBezTo>
                  <a:cubicBezTo>
                    <a:pt x="41784" y="18621"/>
                    <a:pt x="41860" y="20135"/>
                    <a:pt x="43449" y="20968"/>
                  </a:cubicBezTo>
                  <a:cubicBezTo>
                    <a:pt x="45342" y="23920"/>
                    <a:pt x="45720" y="27477"/>
                    <a:pt x="47385" y="30505"/>
                  </a:cubicBezTo>
                  <a:lnTo>
                    <a:pt x="47385" y="30505"/>
                  </a:lnTo>
                  <a:cubicBezTo>
                    <a:pt x="50489" y="38302"/>
                    <a:pt x="44812" y="44206"/>
                    <a:pt x="42995" y="50943"/>
                  </a:cubicBezTo>
                  <a:cubicBezTo>
                    <a:pt x="38378" y="53895"/>
                    <a:pt x="40800" y="62827"/>
                    <a:pt x="32852" y="62978"/>
                  </a:cubicBezTo>
                  <a:cubicBezTo>
                    <a:pt x="30505" y="58664"/>
                    <a:pt x="32398" y="52835"/>
                    <a:pt x="27780" y="49353"/>
                  </a:cubicBezTo>
                  <a:cubicBezTo>
                    <a:pt x="27553" y="46401"/>
                    <a:pt x="21573" y="45644"/>
                    <a:pt x="24601" y="41632"/>
                  </a:cubicBezTo>
                  <a:cubicBezTo>
                    <a:pt x="28083" y="37015"/>
                    <a:pt x="32019" y="40951"/>
                    <a:pt x="36182" y="41860"/>
                  </a:cubicBezTo>
                  <a:cubicBezTo>
                    <a:pt x="35955" y="37242"/>
                    <a:pt x="37091" y="32700"/>
                    <a:pt x="32776" y="29900"/>
                  </a:cubicBezTo>
                  <a:cubicBezTo>
                    <a:pt x="33836" y="31489"/>
                    <a:pt x="36107" y="33154"/>
                    <a:pt x="34517" y="35652"/>
                  </a:cubicBezTo>
                  <a:cubicBezTo>
                    <a:pt x="33382" y="37469"/>
                    <a:pt x="30959" y="38226"/>
                    <a:pt x="29597" y="36864"/>
                  </a:cubicBezTo>
                  <a:cubicBezTo>
                    <a:pt x="24147" y="31565"/>
                    <a:pt x="25131" y="37999"/>
                    <a:pt x="24147" y="39891"/>
                  </a:cubicBezTo>
                  <a:cubicBezTo>
                    <a:pt x="21952" y="44206"/>
                    <a:pt x="26115" y="46553"/>
                    <a:pt x="27629" y="49732"/>
                  </a:cubicBezTo>
                  <a:cubicBezTo>
                    <a:pt x="28159" y="51170"/>
                    <a:pt x="27856" y="52532"/>
                    <a:pt x="26948" y="53744"/>
                  </a:cubicBezTo>
                  <a:cubicBezTo>
                    <a:pt x="19984" y="57150"/>
                    <a:pt x="13549" y="57983"/>
                    <a:pt x="9462" y="49505"/>
                  </a:cubicBezTo>
                  <a:cubicBezTo>
                    <a:pt x="9462" y="47915"/>
                    <a:pt x="9235" y="46477"/>
                    <a:pt x="7570" y="45720"/>
                  </a:cubicBezTo>
                  <a:cubicBezTo>
                    <a:pt x="6056" y="42616"/>
                    <a:pt x="8175" y="40497"/>
                    <a:pt x="9462" y="38150"/>
                  </a:cubicBezTo>
                  <a:cubicBezTo>
                    <a:pt x="19075" y="37242"/>
                    <a:pt x="20135" y="35880"/>
                    <a:pt x="19227" y="25131"/>
                  </a:cubicBezTo>
                  <a:cubicBezTo>
                    <a:pt x="14609" y="27704"/>
                    <a:pt x="14836" y="39740"/>
                    <a:pt x="5677" y="32473"/>
                  </a:cubicBezTo>
                  <a:cubicBezTo>
                    <a:pt x="7645" y="28310"/>
                    <a:pt x="10295" y="24601"/>
                    <a:pt x="13247" y="21119"/>
                  </a:cubicBezTo>
                  <a:cubicBezTo>
                    <a:pt x="16577" y="21043"/>
                    <a:pt x="20211" y="21270"/>
                    <a:pt x="17334" y="16047"/>
                  </a:cubicBezTo>
                  <a:cubicBezTo>
                    <a:pt x="15290" y="12111"/>
                    <a:pt x="13322" y="825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1C7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0" name="任意多边形: 形状 3429"/>
            <p:cNvSpPr/>
            <p:nvPr/>
          </p:nvSpPr>
          <p:spPr>
            <a:xfrm>
              <a:off x="1638931" y="1438982"/>
              <a:ext cx="52987" cy="60556"/>
            </a:xfrm>
            <a:custGeom>
              <a:avLst/>
              <a:gdLst>
                <a:gd name="connsiteX0" fmla="*/ 25358 w 52986"/>
                <a:gd name="connsiteY0" fmla="*/ 45756 h 60556"/>
                <a:gd name="connsiteX1" fmla="*/ 21573 w 52986"/>
                <a:gd name="connsiteY1" fmla="*/ 43788 h 60556"/>
                <a:gd name="connsiteX2" fmla="*/ 21498 w 52986"/>
                <a:gd name="connsiteY2" fmla="*/ 42804 h 60556"/>
                <a:gd name="connsiteX3" fmla="*/ 20968 w 52986"/>
                <a:gd name="connsiteY3" fmla="*/ 40836 h 60556"/>
                <a:gd name="connsiteX4" fmla="*/ 17864 w 52986"/>
                <a:gd name="connsiteY4" fmla="*/ 38111 h 60556"/>
                <a:gd name="connsiteX5" fmla="*/ 10068 w 52986"/>
                <a:gd name="connsiteY5" fmla="*/ 38943 h 60556"/>
                <a:gd name="connsiteX6" fmla="*/ 6056 w 52986"/>
                <a:gd name="connsiteY6" fmla="*/ 38186 h 60556"/>
                <a:gd name="connsiteX7" fmla="*/ 8705 w 52986"/>
                <a:gd name="connsiteY7" fmla="*/ 34553 h 60556"/>
                <a:gd name="connsiteX8" fmla="*/ 26115 w 52986"/>
                <a:gd name="connsiteY8" fmla="*/ 30087 h 60556"/>
                <a:gd name="connsiteX9" fmla="*/ 17864 w 52986"/>
                <a:gd name="connsiteY9" fmla="*/ 26756 h 60556"/>
                <a:gd name="connsiteX10" fmla="*/ 17864 w 52986"/>
                <a:gd name="connsiteY10" fmla="*/ 26756 h 60556"/>
                <a:gd name="connsiteX11" fmla="*/ 15442 w 52986"/>
                <a:gd name="connsiteY11" fmla="*/ 24107 h 60556"/>
                <a:gd name="connsiteX12" fmla="*/ 25434 w 52986"/>
                <a:gd name="connsiteY12" fmla="*/ 11466 h 60556"/>
                <a:gd name="connsiteX13" fmla="*/ 25737 w 52986"/>
                <a:gd name="connsiteY13" fmla="*/ 8287 h 60556"/>
                <a:gd name="connsiteX14" fmla="*/ 25207 w 52986"/>
                <a:gd name="connsiteY14" fmla="*/ 7454 h 60556"/>
                <a:gd name="connsiteX15" fmla="*/ 36713 w 52986"/>
                <a:gd name="connsiteY15" fmla="*/ 9573 h 60556"/>
                <a:gd name="connsiteX16" fmla="*/ 36713 w 52986"/>
                <a:gd name="connsiteY16" fmla="*/ 9573 h 60556"/>
                <a:gd name="connsiteX17" fmla="*/ 42314 w 52986"/>
                <a:gd name="connsiteY17" fmla="*/ 13358 h 60556"/>
                <a:gd name="connsiteX18" fmla="*/ 44206 w 52986"/>
                <a:gd name="connsiteY18" fmla="*/ 16613 h 60556"/>
                <a:gd name="connsiteX19" fmla="*/ 44206 w 52986"/>
                <a:gd name="connsiteY19" fmla="*/ 47573 h 60556"/>
                <a:gd name="connsiteX20" fmla="*/ 32928 w 52986"/>
                <a:gd name="connsiteY20" fmla="*/ 59154 h 60556"/>
                <a:gd name="connsiteX21" fmla="*/ 31035 w 52986"/>
                <a:gd name="connsiteY21" fmla="*/ 49541 h 60556"/>
                <a:gd name="connsiteX22" fmla="*/ 31717 w 52986"/>
                <a:gd name="connsiteY22" fmla="*/ 42728 h 60556"/>
                <a:gd name="connsiteX23" fmla="*/ 32474 w 52986"/>
                <a:gd name="connsiteY23" fmla="*/ 39095 h 60556"/>
                <a:gd name="connsiteX24" fmla="*/ 32019 w 52986"/>
                <a:gd name="connsiteY24" fmla="*/ 26378 h 60556"/>
                <a:gd name="connsiteX25" fmla="*/ 31717 w 52986"/>
                <a:gd name="connsiteY25" fmla="*/ 39473 h 60556"/>
                <a:gd name="connsiteX26" fmla="*/ 30127 w 52986"/>
                <a:gd name="connsiteY26" fmla="*/ 44469 h 60556"/>
                <a:gd name="connsiteX27" fmla="*/ 25358 w 52986"/>
                <a:gd name="connsiteY27" fmla="*/ 4575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986" h="60556">
                  <a:moveTo>
                    <a:pt x="25358" y="45756"/>
                  </a:moveTo>
                  <a:cubicBezTo>
                    <a:pt x="23769" y="45756"/>
                    <a:pt x="22255" y="45529"/>
                    <a:pt x="21573" y="43788"/>
                  </a:cubicBezTo>
                  <a:cubicBezTo>
                    <a:pt x="21573" y="43485"/>
                    <a:pt x="21498" y="43107"/>
                    <a:pt x="21498" y="42804"/>
                  </a:cubicBezTo>
                  <a:cubicBezTo>
                    <a:pt x="21346" y="42122"/>
                    <a:pt x="21195" y="41517"/>
                    <a:pt x="20968" y="40836"/>
                  </a:cubicBezTo>
                  <a:cubicBezTo>
                    <a:pt x="20211" y="39625"/>
                    <a:pt x="18773" y="39170"/>
                    <a:pt x="17864" y="38111"/>
                  </a:cubicBezTo>
                  <a:cubicBezTo>
                    <a:pt x="14837" y="34174"/>
                    <a:pt x="12566" y="37278"/>
                    <a:pt x="10068" y="38943"/>
                  </a:cubicBezTo>
                  <a:cubicBezTo>
                    <a:pt x="8478" y="40003"/>
                    <a:pt x="6889" y="39700"/>
                    <a:pt x="6056" y="38186"/>
                  </a:cubicBezTo>
                  <a:cubicBezTo>
                    <a:pt x="4769" y="35688"/>
                    <a:pt x="7040" y="34629"/>
                    <a:pt x="8705" y="34553"/>
                  </a:cubicBezTo>
                  <a:cubicBezTo>
                    <a:pt x="14231" y="34174"/>
                    <a:pt x="19908" y="34704"/>
                    <a:pt x="26115" y="30087"/>
                  </a:cubicBezTo>
                  <a:cubicBezTo>
                    <a:pt x="21801" y="30693"/>
                    <a:pt x="19832" y="28724"/>
                    <a:pt x="17864" y="26756"/>
                  </a:cubicBezTo>
                  <a:lnTo>
                    <a:pt x="17864" y="26756"/>
                  </a:lnTo>
                  <a:cubicBezTo>
                    <a:pt x="17032" y="25848"/>
                    <a:pt x="16275" y="25015"/>
                    <a:pt x="15442" y="24107"/>
                  </a:cubicBezTo>
                  <a:cubicBezTo>
                    <a:pt x="19454" y="20474"/>
                    <a:pt x="19908" y="13888"/>
                    <a:pt x="25434" y="11466"/>
                  </a:cubicBezTo>
                  <a:cubicBezTo>
                    <a:pt x="26418" y="10482"/>
                    <a:pt x="27251" y="9573"/>
                    <a:pt x="25737" y="8287"/>
                  </a:cubicBezTo>
                  <a:cubicBezTo>
                    <a:pt x="25585" y="7984"/>
                    <a:pt x="25358" y="7757"/>
                    <a:pt x="25207" y="7454"/>
                  </a:cubicBezTo>
                  <a:cubicBezTo>
                    <a:pt x="29824" y="3896"/>
                    <a:pt x="33382" y="6243"/>
                    <a:pt x="36713" y="9573"/>
                  </a:cubicBezTo>
                  <a:lnTo>
                    <a:pt x="36713" y="9573"/>
                  </a:lnTo>
                  <a:cubicBezTo>
                    <a:pt x="38832" y="10482"/>
                    <a:pt x="39286" y="13888"/>
                    <a:pt x="42314" y="13358"/>
                  </a:cubicBezTo>
                  <a:cubicBezTo>
                    <a:pt x="43222" y="14267"/>
                    <a:pt x="43525" y="15629"/>
                    <a:pt x="44206" y="16613"/>
                  </a:cubicBezTo>
                  <a:cubicBezTo>
                    <a:pt x="55031" y="30920"/>
                    <a:pt x="55031" y="31979"/>
                    <a:pt x="44206" y="47573"/>
                  </a:cubicBezTo>
                  <a:cubicBezTo>
                    <a:pt x="40194" y="51206"/>
                    <a:pt x="40119" y="58624"/>
                    <a:pt x="32928" y="59154"/>
                  </a:cubicBezTo>
                  <a:cubicBezTo>
                    <a:pt x="36637" y="55066"/>
                    <a:pt x="37091" y="51660"/>
                    <a:pt x="31035" y="49541"/>
                  </a:cubicBezTo>
                  <a:cubicBezTo>
                    <a:pt x="30884" y="47270"/>
                    <a:pt x="32171" y="45075"/>
                    <a:pt x="31717" y="42728"/>
                  </a:cubicBezTo>
                  <a:cubicBezTo>
                    <a:pt x="31944" y="41517"/>
                    <a:pt x="32095" y="40306"/>
                    <a:pt x="32474" y="39095"/>
                  </a:cubicBezTo>
                  <a:cubicBezTo>
                    <a:pt x="35577" y="34704"/>
                    <a:pt x="27175" y="28876"/>
                    <a:pt x="32019" y="26378"/>
                  </a:cubicBezTo>
                  <a:cubicBezTo>
                    <a:pt x="28916" y="29027"/>
                    <a:pt x="32019" y="34553"/>
                    <a:pt x="31717" y="39473"/>
                  </a:cubicBezTo>
                  <a:cubicBezTo>
                    <a:pt x="31792" y="41290"/>
                    <a:pt x="31262" y="42955"/>
                    <a:pt x="30127" y="44469"/>
                  </a:cubicBezTo>
                  <a:cubicBezTo>
                    <a:pt x="28764" y="45605"/>
                    <a:pt x="27402" y="46740"/>
                    <a:pt x="25358" y="45756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1" name="任意多边形: 形状 3430"/>
            <p:cNvSpPr/>
            <p:nvPr/>
          </p:nvSpPr>
          <p:spPr>
            <a:xfrm>
              <a:off x="1525388" y="1521810"/>
              <a:ext cx="75695" cy="52987"/>
            </a:xfrm>
            <a:custGeom>
              <a:avLst/>
              <a:gdLst>
                <a:gd name="connsiteX0" fmla="*/ 53365 w 75695"/>
                <a:gd name="connsiteY0" fmla="*/ 16142 h 52986"/>
                <a:gd name="connsiteX1" fmla="*/ 70472 w 75695"/>
                <a:gd name="connsiteY1" fmla="*/ 19927 h 52986"/>
                <a:gd name="connsiteX2" fmla="*/ 72743 w 75695"/>
                <a:gd name="connsiteY2" fmla="*/ 24241 h 52986"/>
                <a:gd name="connsiteX3" fmla="*/ 75090 w 75695"/>
                <a:gd name="connsiteY3" fmla="*/ 32568 h 52986"/>
                <a:gd name="connsiteX4" fmla="*/ 64795 w 75695"/>
                <a:gd name="connsiteY4" fmla="*/ 41651 h 52986"/>
                <a:gd name="connsiteX5" fmla="*/ 57150 w 75695"/>
                <a:gd name="connsiteY5" fmla="*/ 44603 h 52986"/>
                <a:gd name="connsiteX6" fmla="*/ 57150 w 75695"/>
                <a:gd name="connsiteY6" fmla="*/ 44603 h 52986"/>
                <a:gd name="connsiteX7" fmla="*/ 54879 w 75695"/>
                <a:gd name="connsiteY7" fmla="*/ 44982 h 52986"/>
                <a:gd name="connsiteX8" fmla="*/ 49353 w 75695"/>
                <a:gd name="connsiteY8" fmla="*/ 46041 h 52986"/>
                <a:gd name="connsiteX9" fmla="*/ 36258 w 75695"/>
                <a:gd name="connsiteY9" fmla="*/ 48312 h 52986"/>
                <a:gd name="connsiteX10" fmla="*/ 17864 w 75695"/>
                <a:gd name="connsiteY10" fmla="*/ 37488 h 52986"/>
                <a:gd name="connsiteX11" fmla="*/ 10900 w 75695"/>
                <a:gd name="connsiteY11" fmla="*/ 34914 h 52986"/>
                <a:gd name="connsiteX12" fmla="*/ 5677 w 75695"/>
                <a:gd name="connsiteY12" fmla="*/ 29388 h 52986"/>
                <a:gd name="connsiteX13" fmla="*/ 13322 w 75695"/>
                <a:gd name="connsiteY13" fmla="*/ 23711 h 52986"/>
                <a:gd name="connsiteX14" fmla="*/ 13398 w 75695"/>
                <a:gd name="connsiteY14" fmla="*/ 29388 h 52986"/>
                <a:gd name="connsiteX15" fmla="*/ 15290 w 75695"/>
                <a:gd name="connsiteY15" fmla="*/ 31281 h 52986"/>
                <a:gd name="connsiteX16" fmla="*/ 15290 w 75695"/>
                <a:gd name="connsiteY16" fmla="*/ 31281 h 52986"/>
                <a:gd name="connsiteX17" fmla="*/ 17183 w 75695"/>
                <a:gd name="connsiteY17" fmla="*/ 33173 h 52986"/>
                <a:gd name="connsiteX18" fmla="*/ 17183 w 75695"/>
                <a:gd name="connsiteY18" fmla="*/ 33173 h 52986"/>
                <a:gd name="connsiteX19" fmla="*/ 19075 w 75695"/>
                <a:gd name="connsiteY19" fmla="*/ 35066 h 52986"/>
                <a:gd name="connsiteX20" fmla="*/ 22860 w 75695"/>
                <a:gd name="connsiteY20" fmla="*/ 36958 h 52986"/>
                <a:gd name="connsiteX21" fmla="*/ 23768 w 75695"/>
                <a:gd name="connsiteY21" fmla="*/ 37034 h 52986"/>
                <a:gd name="connsiteX22" fmla="*/ 25585 w 75695"/>
                <a:gd name="connsiteY22" fmla="*/ 37488 h 52986"/>
                <a:gd name="connsiteX23" fmla="*/ 27250 w 75695"/>
                <a:gd name="connsiteY23" fmla="*/ 38320 h 52986"/>
                <a:gd name="connsiteX24" fmla="*/ 29597 w 75695"/>
                <a:gd name="connsiteY24" fmla="*/ 40289 h 52986"/>
                <a:gd name="connsiteX25" fmla="*/ 31186 w 75695"/>
                <a:gd name="connsiteY25" fmla="*/ 41424 h 52986"/>
                <a:gd name="connsiteX26" fmla="*/ 33609 w 75695"/>
                <a:gd name="connsiteY26" fmla="*/ 39910 h 52986"/>
                <a:gd name="connsiteX27" fmla="*/ 44585 w 75695"/>
                <a:gd name="connsiteY27" fmla="*/ 28859 h 52986"/>
                <a:gd name="connsiteX28" fmla="*/ 34063 w 75695"/>
                <a:gd name="connsiteY28" fmla="*/ 22954 h 52986"/>
                <a:gd name="connsiteX29" fmla="*/ 30430 w 75695"/>
                <a:gd name="connsiteY29" fmla="*/ 16142 h 52986"/>
                <a:gd name="connsiteX30" fmla="*/ 34896 w 75695"/>
                <a:gd name="connsiteY30" fmla="*/ 15309 h 52986"/>
                <a:gd name="connsiteX31" fmla="*/ 33003 w 75695"/>
                <a:gd name="connsiteY31" fmla="*/ 12281 h 52986"/>
                <a:gd name="connsiteX32" fmla="*/ 32019 w 75695"/>
                <a:gd name="connsiteY32" fmla="*/ 8042 h 52986"/>
                <a:gd name="connsiteX33" fmla="*/ 36561 w 75695"/>
                <a:gd name="connsiteY33" fmla="*/ 6301 h 52986"/>
                <a:gd name="connsiteX34" fmla="*/ 45644 w 75695"/>
                <a:gd name="connsiteY34" fmla="*/ 14249 h 52986"/>
                <a:gd name="connsiteX35" fmla="*/ 53365 w 75695"/>
                <a:gd name="connsiteY35" fmla="*/ 161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695" h="52986">
                  <a:moveTo>
                    <a:pt x="53365" y="16142"/>
                  </a:moveTo>
                  <a:cubicBezTo>
                    <a:pt x="58210" y="21365"/>
                    <a:pt x="64341" y="20532"/>
                    <a:pt x="70472" y="19927"/>
                  </a:cubicBezTo>
                  <a:cubicBezTo>
                    <a:pt x="74409" y="19699"/>
                    <a:pt x="73500" y="22500"/>
                    <a:pt x="72743" y="24241"/>
                  </a:cubicBezTo>
                  <a:cubicBezTo>
                    <a:pt x="71154" y="27874"/>
                    <a:pt x="72970" y="30145"/>
                    <a:pt x="75090" y="32568"/>
                  </a:cubicBezTo>
                  <a:cubicBezTo>
                    <a:pt x="74106" y="38396"/>
                    <a:pt x="69640" y="40743"/>
                    <a:pt x="64795" y="41651"/>
                  </a:cubicBezTo>
                  <a:cubicBezTo>
                    <a:pt x="61919" y="42181"/>
                    <a:pt x="59497" y="43014"/>
                    <a:pt x="57150" y="44603"/>
                  </a:cubicBezTo>
                  <a:lnTo>
                    <a:pt x="57150" y="44603"/>
                  </a:lnTo>
                  <a:cubicBezTo>
                    <a:pt x="56469" y="45284"/>
                    <a:pt x="55712" y="45436"/>
                    <a:pt x="54879" y="44982"/>
                  </a:cubicBezTo>
                  <a:cubicBezTo>
                    <a:pt x="52305" y="41273"/>
                    <a:pt x="50792" y="43468"/>
                    <a:pt x="49353" y="46041"/>
                  </a:cubicBezTo>
                  <a:cubicBezTo>
                    <a:pt x="45114" y="47707"/>
                    <a:pt x="41330" y="51416"/>
                    <a:pt x="36258" y="48312"/>
                  </a:cubicBezTo>
                  <a:cubicBezTo>
                    <a:pt x="29824" y="45209"/>
                    <a:pt x="22406" y="44149"/>
                    <a:pt x="17864" y="37488"/>
                  </a:cubicBezTo>
                  <a:cubicBezTo>
                    <a:pt x="16653" y="35671"/>
                    <a:pt x="13625" y="34990"/>
                    <a:pt x="10900" y="34914"/>
                  </a:cubicBezTo>
                  <a:cubicBezTo>
                    <a:pt x="7418" y="34839"/>
                    <a:pt x="5980" y="32568"/>
                    <a:pt x="5677" y="29388"/>
                  </a:cubicBezTo>
                  <a:cubicBezTo>
                    <a:pt x="8251" y="27496"/>
                    <a:pt x="7418" y="21062"/>
                    <a:pt x="13322" y="23711"/>
                  </a:cubicBezTo>
                  <a:cubicBezTo>
                    <a:pt x="13322" y="25604"/>
                    <a:pt x="13322" y="27496"/>
                    <a:pt x="13398" y="29388"/>
                  </a:cubicBezTo>
                  <a:cubicBezTo>
                    <a:pt x="14004" y="29994"/>
                    <a:pt x="14609" y="30675"/>
                    <a:pt x="15290" y="31281"/>
                  </a:cubicBezTo>
                  <a:lnTo>
                    <a:pt x="15290" y="31281"/>
                  </a:lnTo>
                  <a:cubicBezTo>
                    <a:pt x="15896" y="31886"/>
                    <a:pt x="16577" y="32568"/>
                    <a:pt x="17183" y="33173"/>
                  </a:cubicBezTo>
                  <a:lnTo>
                    <a:pt x="17183" y="33173"/>
                  </a:lnTo>
                  <a:cubicBezTo>
                    <a:pt x="17788" y="33854"/>
                    <a:pt x="18470" y="34460"/>
                    <a:pt x="19075" y="35066"/>
                  </a:cubicBezTo>
                  <a:cubicBezTo>
                    <a:pt x="20362" y="35671"/>
                    <a:pt x="21573" y="36352"/>
                    <a:pt x="22860" y="36958"/>
                  </a:cubicBezTo>
                  <a:cubicBezTo>
                    <a:pt x="22860" y="36958"/>
                    <a:pt x="23768" y="37034"/>
                    <a:pt x="23768" y="37034"/>
                  </a:cubicBezTo>
                  <a:cubicBezTo>
                    <a:pt x="24374" y="37034"/>
                    <a:pt x="24979" y="37185"/>
                    <a:pt x="25585" y="37488"/>
                  </a:cubicBezTo>
                  <a:cubicBezTo>
                    <a:pt x="26191" y="37639"/>
                    <a:pt x="26720" y="37942"/>
                    <a:pt x="27250" y="38320"/>
                  </a:cubicBezTo>
                  <a:cubicBezTo>
                    <a:pt x="28083" y="38926"/>
                    <a:pt x="28840" y="39607"/>
                    <a:pt x="29597" y="40289"/>
                  </a:cubicBezTo>
                  <a:cubicBezTo>
                    <a:pt x="30127" y="40667"/>
                    <a:pt x="30657" y="41046"/>
                    <a:pt x="31186" y="41424"/>
                  </a:cubicBezTo>
                  <a:cubicBezTo>
                    <a:pt x="32322" y="41424"/>
                    <a:pt x="32852" y="40591"/>
                    <a:pt x="33609" y="39910"/>
                  </a:cubicBezTo>
                  <a:cubicBezTo>
                    <a:pt x="36939" y="35823"/>
                    <a:pt x="46326" y="37866"/>
                    <a:pt x="44585" y="28859"/>
                  </a:cubicBezTo>
                  <a:cubicBezTo>
                    <a:pt x="41481" y="26209"/>
                    <a:pt x="38150" y="24090"/>
                    <a:pt x="34063" y="22954"/>
                  </a:cubicBezTo>
                  <a:cubicBezTo>
                    <a:pt x="30808" y="22046"/>
                    <a:pt x="28310" y="20154"/>
                    <a:pt x="30430" y="16142"/>
                  </a:cubicBezTo>
                  <a:cubicBezTo>
                    <a:pt x="31943" y="15990"/>
                    <a:pt x="33836" y="16596"/>
                    <a:pt x="34896" y="15309"/>
                  </a:cubicBezTo>
                  <a:cubicBezTo>
                    <a:pt x="36485" y="13190"/>
                    <a:pt x="34441" y="12811"/>
                    <a:pt x="33003" y="12281"/>
                  </a:cubicBezTo>
                  <a:cubicBezTo>
                    <a:pt x="30354" y="11373"/>
                    <a:pt x="30505" y="9783"/>
                    <a:pt x="32019" y="8042"/>
                  </a:cubicBezTo>
                  <a:cubicBezTo>
                    <a:pt x="33155" y="6680"/>
                    <a:pt x="34366" y="4636"/>
                    <a:pt x="36561" y="6301"/>
                  </a:cubicBezTo>
                  <a:cubicBezTo>
                    <a:pt x="39740" y="8724"/>
                    <a:pt x="43903" y="10086"/>
                    <a:pt x="45644" y="14249"/>
                  </a:cubicBezTo>
                  <a:cubicBezTo>
                    <a:pt x="47461" y="18261"/>
                    <a:pt x="50186" y="18034"/>
                    <a:pt x="53365" y="16142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2" name="任意多边形: 形状 3431"/>
            <p:cNvSpPr/>
            <p:nvPr/>
          </p:nvSpPr>
          <p:spPr>
            <a:xfrm>
              <a:off x="2135373" y="1089305"/>
              <a:ext cx="45417" cy="45417"/>
            </a:xfrm>
            <a:custGeom>
              <a:avLst/>
              <a:gdLst>
                <a:gd name="connsiteX0" fmla="*/ 9809 w 45417"/>
                <a:gd name="connsiteY0" fmla="*/ 39967 h 45417"/>
                <a:gd name="connsiteX1" fmla="*/ 11777 w 45417"/>
                <a:gd name="connsiteY1" fmla="*/ 13928 h 45417"/>
                <a:gd name="connsiteX2" fmla="*/ 25024 w 45417"/>
                <a:gd name="connsiteY2" fmla="*/ 5677 h 45417"/>
                <a:gd name="connsiteX3" fmla="*/ 42737 w 45417"/>
                <a:gd name="connsiteY3" fmla="*/ 17713 h 45417"/>
                <a:gd name="connsiteX4" fmla="*/ 44856 w 45417"/>
                <a:gd name="connsiteY4" fmla="*/ 19756 h 45417"/>
                <a:gd name="connsiteX5" fmla="*/ 42207 w 45417"/>
                <a:gd name="connsiteY5" fmla="*/ 39816 h 45417"/>
                <a:gd name="connsiteX6" fmla="*/ 15032 w 45417"/>
                <a:gd name="connsiteY6" fmla="*/ 46931 h 45417"/>
                <a:gd name="connsiteX7" fmla="*/ 9961 w 45417"/>
                <a:gd name="connsiteY7" fmla="*/ 41708 h 45417"/>
                <a:gd name="connsiteX8" fmla="*/ 20937 w 45417"/>
                <a:gd name="connsiteY8" fmla="*/ 35274 h 45417"/>
                <a:gd name="connsiteX9" fmla="*/ 32745 w 45417"/>
                <a:gd name="connsiteY9" fmla="*/ 33533 h 45417"/>
                <a:gd name="connsiteX10" fmla="*/ 24873 w 45417"/>
                <a:gd name="connsiteY10" fmla="*/ 16653 h 45417"/>
                <a:gd name="connsiteX11" fmla="*/ 18439 w 45417"/>
                <a:gd name="connsiteY11" fmla="*/ 35728 h 45417"/>
                <a:gd name="connsiteX12" fmla="*/ 9809 w 45417"/>
                <a:gd name="connsiteY12" fmla="*/ 3996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9809" y="39967"/>
                  </a:moveTo>
                  <a:cubicBezTo>
                    <a:pt x="3527" y="32322"/>
                    <a:pt x="4586" y="19908"/>
                    <a:pt x="11777" y="13928"/>
                  </a:cubicBezTo>
                  <a:cubicBezTo>
                    <a:pt x="15865" y="10597"/>
                    <a:pt x="19120" y="5980"/>
                    <a:pt x="25024" y="5677"/>
                  </a:cubicBezTo>
                  <a:cubicBezTo>
                    <a:pt x="32669" y="7191"/>
                    <a:pt x="39028" y="10522"/>
                    <a:pt x="42737" y="17713"/>
                  </a:cubicBezTo>
                  <a:cubicBezTo>
                    <a:pt x="40844" y="20816"/>
                    <a:pt x="45386" y="17788"/>
                    <a:pt x="44856" y="19756"/>
                  </a:cubicBezTo>
                  <a:cubicBezTo>
                    <a:pt x="45083" y="26645"/>
                    <a:pt x="47051" y="33684"/>
                    <a:pt x="42207" y="39816"/>
                  </a:cubicBezTo>
                  <a:cubicBezTo>
                    <a:pt x="34183" y="46098"/>
                    <a:pt x="25100" y="47991"/>
                    <a:pt x="15032" y="46931"/>
                  </a:cubicBezTo>
                  <a:cubicBezTo>
                    <a:pt x="11172" y="46553"/>
                    <a:pt x="10188" y="44812"/>
                    <a:pt x="9961" y="41708"/>
                  </a:cubicBezTo>
                  <a:cubicBezTo>
                    <a:pt x="13973" y="40194"/>
                    <a:pt x="19574" y="41405"/>
                    <a:pt x="20937" y="35274"/>
                  </a:cubicBezTo>
                  <a:cubicBezTo>
                    <a:pt x="24570" y="32246"/>
                    <a:pt x="28582" y="31414"/>
                    <a:pt x="32745" y="33533"/>
                  </a:cubicBezTo>
                  <a:cubicBezTo>
                    <a:pt x="31004" y="27629"/>
                    <a:pt x="26235" y="22860"/>
                    <a:pt x="24873" y="16653"/>
                  </a:cubicBezTo>
                  <a:cubicBezTo>
                    <a:pt x="16773" y="20892"/>
                    <a:pt x="14048" y="28461"/>
                    <a:pt x="18439" y="35728"/>
                  </a:cubicBezTo>
                  <a:cubicBezTo>
                    <a:pt x="18666" y="43601"/>
                    <a:pt x="13140" y="39437"/>
                    <a:pt x="9809" y="3996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3" name="任意多边形: 形状 3432"/>
            <p:cNvSpPr/>
            <p:nvPr/>
          </p:nvSpPr>
          <p:spPr>
            <a:xfrm>
              <a:off x="2395165" y="764620"/>
              <a:ext cx="37848" cy="37848"/>
            </a:xfrm>
            <a:custGeom>
              <a:avLst/>
              <a:gdLst>
                <a:gd name="connsiteX0" fmla="*/ 27592 w 37847"/>
                <a:gd name="connsiteY0" fmla="*/ 37497 h 37847"/>
                <a:gd name="connsiteX1" fmla="*/ 10106 w 37847"/>
                <a:gd name="connsiteY1" fmla="*/ 35681 h 37847"/>
                <a:gd name="connsiteX2" fmla="*/ 7835 w 37847"/>
                <a:gd name="connsiteY2" fmla="*/ 16984 h 37847"/>
                <a:gd name="connsiteX3" fmla="*/ 14194 w 37847"/>
                <a:gd name="connsiteY3" fmla="*/ 7673 h 37847"/>
                <a:gd name="connsiteX4" fmla="*/ 36675 w 37847"/>
                <a:gd name="connsiteY4" fmla="*/ 10701 h 37847"/>
                <a:gd name="connsiteX5" fmla="*/ 27592 w 37847"/>
                <a:gd name="connsiteY5" fmla="*/ 37497 h 37847"/>
                <a:gd name="connsiteX6" fmla="*/ 29257 w 37847"/>
                <a:gd name="connsiteY6" fmla="*/ 30458 h 37847"/>
                <a:gd name="connsiteX7" fmla="*/ 27592 w 37847"/>
                <a:gd name="connsiteY7" fmla="*/ 37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27592" y="37497"/>
                  </a:moveTo>
                  <a:cubicBezTo>
                    <a:pt x="21309" y="40979"/>
                    <a:pt x="14951" y="39163"/>
                    <a:pt x="10106" y="35681"/>
                  </a:cubicBezTo>
                  <a:cubicBezTo>
                    <a:pt x="3597" y="30912"/>
                    <a:pt x="5565" y="23418"/>
                    <a:pt x="7835" y="16984"/>
                  </a:cubicBezTo>
                  <a:cubicBezTo>
                    <a:pt x="9047" y="13578"/>
                    <a:pt x="11772" y="10550"/>
                    <a:pt x="14194" y="7673"/>
                  </a:cubicBezTo>
                  <a:cubicBezTo>
                    <a:pt x="17449" y="3737"/>
                    <a:pt x="34026" y="6084"/>
                    <a:pt x="36675" y="10701"/>
                  </a:cubicBezTo>
                  <a:cubicBezTo>
                    <a:pt x="41520" y="19103"/>
                    <a:pt x="36751" y="33258"/>
                    <a:pt x="27592" y="37497"/>
                  </a:cubicBezTo>
                  <a:cubicBezTo>
                    <a:pt x="26684" y="35151"/>
                    <a:pt x="28046" y="33258"/>
                    <a:pt x="29257" y="30458"/>
                  </a:cubicBezTo>
                  <a:cubicBezTo>
                    <a:pt x="26835" y="32956"/>
                    <a:pt x="26608" y="35075"/>
                    <a:pt x="27592" y="37497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4" name="任意多边形: 形状 3433"/>
            <p:cNvSpPr/>
            <p:nvPr/>
          </p:nvSpPr>
          <p:spPr>
            <a:xfrm>
              <a:off x="2045861" y="1296535"/>
              <a:ext cx="52987" cy="60556"/>
            </a:xfrm>
            <a:custGeom>
              <a:avLst/>
              <a:gdLst>
                <a:gd name="connsiteX0" fmla="*/ 11893 w 52986"/>
                <a:gd name="connsiteY0" fmla="*/ 45593 h 60556"/>
                <a:gd name="connsiteX1" fmla="*/ 8108 w 52986"/>
                <a:gd name="connsiteY1" fmla="*/ 28334 h 60556"/>
                <a:gd name="connsiteX2" fmla="*/ 12044 w 52986"/>
                <a:gd name="connsiteY2" fmla="*/ 30075 h 60556"/>
                <a:gd name="connsiteX3" fmla="*/ 25821 w 52986"/>
                <a:gd name="connsiteY3" fmla="*/ 30454 h 60556"/>
                <a:gd name="connsiteX4" fmla="*/ 28092 w 52986"/>
                <a:gd name="connsiteY4" fmla="*/ 29470 h 60556"/>
                <a:gd name="connsiteX5" fmla="*/ 31044 w 52986"/>
                <a:gd name="connsiteY5" fmla="*/ 13195 h 60556"/>
                <a:gd name="connsiteX6" fmla="*/ 36872 w 52986"/>
                <a:gd name="connsiteY6" fmla="*/ 9865 h 60556"/>
                <a:gd name="connsiteX7" fmla="*/ 43988 w 52986"/>
                <a:gd name="connsiteY7" fmla="*/ 6610 h 60556"/>
                <a:gd name="connsiteX8" fmla="*/ 43836 w 52986"/>
                <a:gd name="connsiteY8" fmla="*/ 12893 h 60556"/>
                <a:gd name="connsiteX9" fmla="*/ 44215 w 52986"/>
                <a:gd name="connsiteY9" fmla="*/ 17888 h 60556"/>
                <a:gd name="connsiteX10" fmla="*/ 46183 w 52986"/>
                <a:gd name="connsiteY10" fmla="*/ 39840 h 60556"/>
                <a:gd name="connsiteX11" fmla="*/ 34450 w 52986"/>
                <a:gd name="connsiteY11" fmla="*/ 44457 h 60556"/>
                <a:gd name="connsiteX12" fmla="*/ 31422 w 52986"/>
                <a:gd name="connsiteY12" fmla="*/ 39840 h 60556"/>
                <a:gd name="connsiteX13" fmla="*/ 32103 w 52986"/>
                <a:gd name="connsiteY13" fmla="*/ 48167 h 60556"/>
                <a:gd name="connsiteX14" fmla="*/ 30968 w 52986"/>
                <a:gd name="connsiteY14" fmla="*/ 55055 h 60556"/>
                <a:gd name="connsiteX15" fmla="*/ 11893 w 52986"/>
                <a:gd name="connsiteY15" fmla="*/ 45593 h 60556"/>
                <a:gd name="connsiteX16" fmla="*/ 17570 w 52986"/>
                <a:gd name="connsiteY16" fmla="*/ 43852 h 60556"/>
                <a:gd name="connsiteX17" fmla="*/ 11893 w 52986"/>
                <a:gd name="connsiteY17" fmla="*/ 4559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60556">
                  <a:moveTo>
                    <a:pt x="11893" y="45593"/>
                  </a:moveTo>
                  <a:cubicBezTo>
                    <a:pt x="5080" y="41051"/>
                    <a:pt x="3945" y="35828"/>
                    <a:pt x="8108" y="28334"/>
                  </a:cubicBezTo>
                  <a:cubicBezTo>
                    <a:pt x="9395" y="29091"/>
                    <a:pt x="10682" y="31135"/>
                    <a:pt x="12044" y="30075"/>
                  </a:cubicBezTo>
                  <a:cubicBezTo>
                    <a:pt x="16889" y="26215"/>
                    <a:pt x="21279" y="29394"/>
                    <a:pt x="25821" y="30454"/>
                  </a:cubicBezTo>
                  <a:cubicBezTo>
                    <a:pt x="26578" y="30151"/>
                    <a:pt x="27335" y="29848"/>
                    <a:pt x="28092" y="29470"/>
                  </a:cubicBezTo>
                  <a:cubicBezTo>
                    <a:pt x="36872" y="22506"/>
                    <a:pt x="37024" y="21522"/>
                    <a:pt x="31044" y="13195"/>
                  </a:cubicBezTo>
                  <a:cubicBezTo>
                    <a:pt x="33542" y="13044"/>
                    <a:pt x="36040" y="13422"/>
                    <a:pt x="36872" y="9865"/>
                  </a:cubicBezTo>
                  <a:cubicBezTo>
                    <a:pt x="37781" y="6156"/>
                    <a:pt x="40430" y="4490"/>
                    <a:pt x="43988" y="6610"/>
                  </a:cubicBezTo>
                  <a:cubicBezTo>
                    <a:pt x="47091" y="8426"/>
                    <a:pt x="45729" y="10773"/>
                    <a:pt x="43836" y="12893"/>
                  </a:cubicBezTo>
                  <a:cubicBezTo>
                    <a:pt x="42247" y="14709"/>
                    <a:pt x="42777" y="16375"/>
                    <a:pt x="44215" y="17888"/>
                  </a:cubicBezTo>
                  <a:cubicBezTo>
                    <a:pt x="50725" y="24701"/>
                    <a:pt x="48529" y="32271"/>
                    <a:pt x="46183" y="39840"/>
                  </a:cubicBezTo>
                  <a:cubicBezTo>
                    <a:pt x="42928" y="42944"/>
                    <a:pt x="41187" y="50135"/>
                    <a:pt x="34450" y="44457"/>
                  </a:cubicBezTo>
                  <a:cubicBezTo>
                    <a:pt x="33239" y="43095"/>
                    <a:pt x="33466" y="40824"/>
                    <a:pt x="31422" y="39840"/>
                  </a:cubicBezTo>
                  <a:cubicBezTo>
                    <a:pt x="30060" y="42792"/>
                    <a:pt x="29303" y="45593"/>
                    <a:pt x="32103" y="48167"/>
                  </a:cubicBezTo>
                  <a:cubicBezTo>
                    <a:pt x="36040" y="51194"/>
                    <a:pt x="35813" y="53541"/>
                    <a:pt x="30968" y="55055"/>
                  </a:cubicBezTo>
                  <a:cubicBezTo>
                    <a:pt x="22869" y="55509"/>
                    <a:pt x="15223" y="54903"/>
                    <a:pt x="11893" y="45593"/>
                  </a:cubicBezTo>
                  <a:cubicBezTo>
                    <a:pt x="13407" y="44685"/>
                    <a:pt x="15375" y="45139"/>
                    <a:pt x="17570" y="43852"/>
                  </a:cubicBezTo>
                  <a:cubicBezTo>
                    <a:pt x="15072" y="44079"/>
                    <a:pt x="13558" y="44987"/>
                    <a:pt x="11893" y="45593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5" name="任意多边形: 形状 3434"/>
            <p:cNvSpPr/>
            <p:nvPr/>
          </p:nvSpPr>
          <p:spPr>
            <a:xfrm>
              <a:off x="1925514" y="1198696"/>
              <a:ext cx="45417" cy="45417"/>
            </a:xfrm>
            <a:custGeom>
              <a:avLst/>
              <a:gdLst>
                <a:gd name="connsiteX0" fmla="*/ 46931 w 45417"/>
                <a:gd name="connsiteY0" fmla="*/ 23682 h 45417"/>
                <a:gd name="connsiteX1" fmla="*/ 33003 w 45417"/>
                <a:gd name="connsiteY1" fmla="*/ 41924 h 45417"/>
                <a:gd name="connsiteX2" fmla="*/ 14609 w 45417"/>
                <a:gd name="connsiteY2" fmla="*/ 34960 h 45417"/>
                <a:gd name="connsiteX3" fmla="*/ 17259 w 45417"/>
                <a:gd name="connsiteY3" fmla="*/ 29359 h 45417"/>
                <a:gd name="connsiteX4" fmla="*/ 14609 w 45417"/>
                <a:gd name="connsiteY4" fmla="*/ 34960 h 45417"/>
                <a:gd name="connsiteX5" fmla="*/ 11884 w 45417"/>
                <a:gd name="connsiteY5" fmla="*/ 27012 h 45417"/>
                <a:gd name="connsiteX6" fmla="*/ 6434 w 45417"/>
                <a:gd name="connsiteY6" fmla="*/ 11722 h 45417"/>
                <a:gd name="connsiteX7" fmla="*/ 5677 w 45417"/>
                <a:gd name="connsiteY7" fmla="*/ 10057 h 45417"/>
                <a:gd name="connsiteX8" fmla="*/ 15366 w 45417"/>
                <a:gd name="connsiteY8" fmla="*/ 9678 h 45417"/>
                <a:gd name="connsiteX9" fmla="*/ 23920 w 45417"/>
                <a:gd name="connsiteY9" fmla="*/ 12252 h 45417"/>
                <a:gd name="connsiteX10" fmla="*/ 24450 w 45417"/>
                <a:gd name="connsiteY10" fmla="*/ 14523 h 45417"/>
                <a:gd name="connsiteX11" fmla="*/ 23920 w 45417"/>
                <a:gd name="connsiteY11" fmla="*/ 12252 h 45417"/>
                <a:gd name="connsiteX12" fmla="*/ 28689 w 45417"/>
                <a:gd name="connsiteY12" fmla="*/ 6726 h 45417"/>
                <a:gd name="connsiteX13" fmla="*/ 31792 w 45417"/>
                <a:gd name="connsiteY13" fmla="*/ 6272 h 45417"/>
                <a:gd name="connsiteX14" fmla="*/ 43071 w 45417"/>
                <a:gd name="connsiteY14" fmla="*/ 16112 h 45417"/>
                <a:gd name="connsiteX15" fmla="*/ 31187 w 45417"/>
                <a:gd name="connsiteY15" fmla="*/ 29056 h 45417"/>
                <a:gd name="connsiteX16" fmla="*/ 28310 w 45417"/>
                <a:gd name="connsiteY16" fmla="*/ 35036 h 45417"/>
                <a:gd name="connsiteX17" fmla="*/ 28840 w 45417"/>
                <a:gd name="connsiteY17" fmla="*/ 33144 h 45417"/>
                <a:gd name="connsiteX18" fmla="*/ 34896 w 45417"/>
                <a:gd name="connsiteY18" fmla="*/ 27542 h 45417"/>
                <a:gd name="connsiteX19" fmla="*/ 46931 w 45417"/>
                <a:gd name="connsiteY19" fmla="*/ 236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45417">
                  <a:moveTo>
                    <a:pt x="46931" y="23682"/>
                  </a:moveTo>
                  <a:cubicBezTo>
                    <a:pt x="47385" y="33598"/>
                    <a:pt x="39362" y="38291"/>
                    <a:pt x="33003" y="41924"/>
                  </a:cubicBezTo>
                  <a:cubicBezTo>
                    <a:pt x="26418" y="45633"/>
                    <a:pt x="19832" y="40032"/>
                    <a:pt x="14609" y="34960"/>
                  </a:cubicBezTo>
                  <a:cubicBezTo>
                    <a:pt x="16275" y="33522"/>
                    <a:pt x="17637" y="31857"/>
                    <a:pt x="17259" y="29359"/>
                  </a:cubicBezTo>
                  <a:cubicBezTo>
                    <a:pt x="16123" y="31176"/>
                    <a:pt x="16350" y="33522"/>
                    <a:pt x="14609" y="34960"/>
                  </a:cubicBezTo>
                  <a:cubicBezTo>
                    <a:pt x="11808" y="32992"/>
                    <a:pt x="10067" y="30419"/>
                    <a:pt x="11884" y="27012"/>
                  </a:cubicBezTo>
                  <a:cubicBezTo>
                    <a:pt x="15820" y="19746"/>
                    <a:pt x="12414" y="15355"/>
                    <a:pt x="6434" y="11722"/>
                  </a:cubicBezTo>
                  <a:cubicBezTo>
                    <a:pt x="6056" y="11495"/>
                    <a:pt x="5980" y="10662"/>
                    <a:pt x="5677" y="10057"/>
                  </a:cubicBezTo>
                  <a:cubicBezTo>
                    <a:pt x="8705" y="5818"/>
                    <a:pt x="12793" y="7332"/>
                    <a:pt x="15366" y="9678"/>
                  </a:cubicBezTo>
                  <a:cubicBezTo>
                    <a:pt x="18167" y="12252"/>
                    <a:pt x="20816" y="12252"/>
                    <a:pt x="23920" y="12252"/>
                  </a:cubicBezTo>
                  <a:cubicBezTo>
                    <a:pt x="24828" y="12857"/>
                    <a:pt x="23844" y="13841"/>
                    <a:pt x="24450" y="14523"/>
                  </a:cubicBezTo>
                  <a:cubicBezTo>
                    <a:pt x="24525" y="13690"/>
                    <a:pt x="24677" y="12857"/>
                    <a:pt x="23920" y="12252"/>
                  </a:cubicBezTo>
                  <a:cubicBezTo>
                    <a:pt x="25509" y="10359"/>
                    <a:pt x="27023" y="8467"/>
                    <a:pt x="28689" y="6726"/>
                  </a:cubicBezTo>
                  <a:cubicBezTo>
                    <a:pt x="29521" y="5818"/>
                    <a:pt x="31489" y="5136"/>
                    <a:pt x="31792" y="6272"/>
                  </a:cubicBezTo>
                  <a:cubicBezTo>
                    <a:pt x="33306" y="12328"/>
                    <a:pt x="40951" y="10965"/>
                    <a:pt x="43071" y="16112"/>
                  </a:cubicBezTo>
                  <a:cubicBezTo>
                    <a:pt x="38075" y="19519"/>
                    <a:pt x="37696" y="27088"/>
                    <a:pt x="31187" y="29056"/>
                  </a:cubicBezTo>
                  <a:cubicBezTo>
                    <a:pt x="29748" y="30873"/>
                    <a:pt x="26872" y="32008"/>
                    <a:pt x="28310" y="35036"/>
                  </a:cubicBezTo>
                  <a:cubicBezTo>
                    <a:pt x="28386" y="34279"/>
                    <a:pt x="28537" y="33749"/>
                    <a:pt x="28840" y="33144"/>
                  </a:cubicBezTo>
                  <a:cubicBezTo>
                    <a:pt x="30278" y="30570"/>
                    <a:pt x="32246" y="28678"/>
                    <a:pt x="34896" y="27542"/>
                  </a:cubicBezTo>
                  <a:cubicBezTo>
                    <a:pt x="38832" y="26028"/>
                    <a:pt x="42314" y="23152"/>
                    <a:pt x="46931" y="2368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6" name="任意多边形: 形状 3435"/>
            <p:cNvSpPr/>
            <p:nvPr/>
          </p:nvSpPr>
          <p:spPr>
            <a:xfrm>
              <a:off x="1595861" y="1355147"/>
              <a:ext cx="45417" cy="45417"/>
            </a:xfrm>
            <a:custGeom>
              <a:avLst/>
              <a:gdLst>
                <a:gd name="connsiteX0" fmla="*/ 28689 w 45417"/>
                <a:gd name="connsiteY0" fmla="*/ 5678 h 45417"/>
                <a:gd name="connsiteX1" fmla="*/ 40421 w 45417"/>
                <a:gd name="connsiteY1" fmla="*/ 18470 h 45417"/>
                <a:gd name="connsiteX2" fmla="*/ 38605 w 45417"/>
                <a:gd name="connsiteY2" fmla="*/ 30733 h 45417"/>
                <a:gd name="connsiteX3" fmla="*/ 13095 w 45417"/>
                <a:gd name="connsiteY3" fmla="*/ 38681 h 45417"/>
                <a:gd name="connsiteX4" fmla="*/ 5677 w 45417"/>
                <a:gd name="connsiteY4" fmla="*/ 26872 h 45417"/>
                <a:gd name="connsiteX5" fmla="*/ 22406 w 45417"/>
                <a:gd name="connsiteY5" fmla="*/ 21044 h 45417"/>
                <a:gd name="connsiteX6" fmla="*/ 28159 w 45417"/>
                <a:gd name="connsiteY6" fmla="*/ 6889 h 45417"/>
                <a:gd name="connsiteX7" fmla="*/ 28689 w 45417"/>
                <a:gd name="connsiteY7" fmla="*/ 567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17" h="45417">
                  <a:moveTo>
                    <a:pt x="28689" y="5678"/>
                  </a:moveTo>
                  <a:cubicBezTo>
                    <a:pt x="37318" y="5602"/>
                    <a:pt x="37242" y="13550"/>
                    <a:pt x="40421" y="18470"/>
                  </a:cubicBezTo>
                  <a:cubicBezTo>
                    <a:pt x="43373" y="23012"/>
                    <a:pt x="40724" y="27175"/>
                    <a:pt x="38605" y="30733"/>
                  </a:cubicBezTo>
                  <a:cubicBezTo>
                    <a:pt x="32700" y="40573"/>
                    <a:pt x="23920" y="42617"/>
                    <a:pt x="13095" y="38681"/>
                  </a:cubicBezTo>
                  <a:cubicBezTo>
                    <a:pt x="6888" y="36410"/>
                    <a:pt x="7115" y="31414"/>
                    <a:pt x="5677" y="26872"/>
                  </a:cubicBezTo>
                  <a:cubicBezTo>
                    <a:pt x="11657" y="26040"/>
                    <a:pt x="16956" y="23466"/>
                    <a:pt x="22406" y="21044"/>
                  </a:cubicBezTo>
                  <a:cubicBezTo>
                    <a:pt x="30959" y="17940"/>
                    <a:pt x="31868" y="15745"/>
                    <a:pt x="28159" y="6889"/>
                  </a:cubicBezTo>
                  <a:cubicBezTo>
                    <a:pt x="28310" y="6510"/>
                    <a:pt x="28537" y="6132"/>
                    <a:pt x="28689" y="5678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7" name="任意多边形: 形状 3436"/>
            <p:cNvSpPr/>
            <p:nvPr/>
          </p:nvSpPr>
          <p:spPr>
            <a:xfrm>
              <a:off x="1571648" y="2094826"/>
              <a:ext cx="37848" cy="30278"/>
            </a:xfrm>
            <a:custGeom>
              <a:avLst/>
              <a:gdLst>
                <a:gd name="connsiteX0" fmla="*/ 39352 w 37847"/>
                <a:gd name="connsiteY0" fmla="*/ 15686 h 30278"/>
                <a:gd name="connsiteX1" fmla="*/ 26332 w 37847"/>
                <a:gd name="connsiteY1" fmla="*/ 23785 h 30278"/>
                <a:gd name="connsiteX2" fmla="*/ 17627 w 37847"/>
                <a:gd name="connsiteY2" fmla="*/ 23331 h 30278"/>
                <a:gd name="connsiteX3" fmla="*/ 10209 w 37847"/>
                <a:gd name="connsiteY3" fmla="*/ 22801 h 30278"/>
                <a:gd name="connsiteX4" fmla="*/ 7938 w 37847"/>
                <a:gd name="connsiteY4" fmla="*/ 9630 h 30278"/>
                <a:gd name="connsiteX5" fmla="*/ 16340 w 37847"/>
                <a:gd name="connsiteY5" fmla="*/ 8343 h 30278"/>
                <a:gd name="connsiteX6" fmla="*/ 24440 w 37847"/>
                <a:gd name="connsiteY6" fmla="*/ 7738 h 30278"/>
                <a:gd name="connsiteX7" fmla="*/ 34507 w 37847"/>
                <a:gd name="connsiteY7" fmla="*/ 8419 h 30278"/>
                <a:gd name="connsiteX8" fmla="*/ 39352 w 37847"/>
                <a:gd name="connsiteY8" fmla="*/ 156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39352" y="15686"/>
                  </a:moveTo>
                  <a:cubicBezTo>
                    <a:pt x="39049" y="21363"/>
                    <a:pt x="32009" y="25980"/>
                    <a:pt x="26332" y="23785"/>
                  </a:cubicBezTo>
                  <a:cubicBezTo>
                    <a:pt x="23304" y="22650"/>
                    <a:pt x="20579" y="20909"/>
                    <a:pt x="17627" y="23331"/>
                  </a:cubicBezTo>
                  <a:cubicBezTo>
                    <a:pt x="14827" y="25678"/>
                    <a:pt x="11874" y="26889"/>
                    <a:pt x="10209" y="22801"/>
                  </a:cubicBezTo>
                  <a:cubicBezTo>
                    <a:pt x="8544" y="18714"/>
                    <a:pt x="2413" y="15080"/>
                    <a:pt x="7938" y="9630"/>
                  </a:cubicBezTo>
                  <a:cubicBezTo>
                    <a:pt x="10512" y="7132"/>
                    <a:pt x="12783" y="4180"/>
                    <a:pt x="16340" y="8343"/>
                  </a:cubicBezTo>
                  <a:cubicBezTo>
                    <a:pt x="19293" y="11750"/>
                    <a:pt x="21639" y="11825"/>
                    <a:pt x="24440" y="7738"/>
                  </a:cubicBezTo>
                  <a:cubicBezTo>
                    <a:pt x="27619" y="3120"/>
                    <a:pt x="31328" y="7586"/>
                    <a:pt x="34507" y="8419"/>
                  </a:cubicBezTo>
                  <a:cubicBezTo>
                    <a:pt x="37535" y="9252"/>
                    <a:pt x="39579" y="12052"/>
                    <a:pt x="39352" y="15686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8" name="任意多边形: 形状 3437"/>
            <p:cNvSpPr/>
            <p:nvPr/>
          </p:nvSpPr>
          <p:spPr>
            <a:xfrm>
              <a:off x="1538912" y="874482"/>
              <a:ext cx="45417" cy="45417"/>
            </a:xfrm>
            <a:custGeom>
              <a:avLst/>
              <a:gdLst>
                <a:gd name="connsiteX0" fmla="*/ 43778 w 45417"/>
                <a:gd name="connsiteY0" fmla="*/ 34290 h 45417"/>
                <a:gd name="connsiteX1" fmla="*/ 33181 w 45417"/>
                <a:gd name="connsiteY1" fmla="*/ 44433 h 45417"/>
                <a:gd name="connsiteX2" fmla="*/ 21145 w 45417"/>
                <a:gd name="connsiteY2" fmla="*/ 40119 h 45417"/>
                <a:gd name="connsiteX3" fmla="*/ 10472 w 45417"/>
                <a:gd name="connsiteY3" fmla="*/ 32095 h 45417"/>
                <a:gd name="connsiteX4" fmla="*/ 10094 w 45417"/>
                <a:gd name="connsiteY4" fmla="*/ 20741 h 45417"/>
                <a:gd name="connsiteX5" fmla="*/ 7747 w 45417"/>
                <a:gd name="connsiteY5" fmla="*/ 11733 h 45417"/>
                <a:gd name="connsiteX6" fmla="*/ 7520 w 45417"/>
                <a:gd name="connsiteY6" fmla="*/ 5677 h 45417"/>
                <a:gd name="connsiteX7" fmla="*/ 22735 w 45417"/>
                <a:gd name="connsiteY7" fmla="*/ 12414 h 45417"/>
                <a:gd name="connsiteX8" fmla="*/ 27125 w 45417"/>
                <a:gd name="connsiteY8" fmla="*/ 18697 h 45417"/>
                <a:gd name="connsiteX9" fmla="*/ 36738 w 45417"/>
                <a:gd name="connsiteY9" fmla="*/ 32322 h 45417"/>
                <a:gd name="connsiteX10" fmla="*/ 40599 w 45417"/>
                <a:gd name="connsiteY10" fmla="*/ 32322 h 45417"/>
                <a:gd name="connsiteX11" fmla="*/ 43021 w 45417"/>
                <a:gd name="connsiteY11" fmla="*/ 33230 h 45417"/>
                <a:gd name="connsiteX12" fmla="*/ 43778 w 45417"/>
                <a:gd name="connsiteY12" fmla="*/ 3429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45417">
                  <a:moveTo>
                    <a:pt x="43778" y="34290"/>
                  </a:moveTo>
                  <a:cubicBezTo>
                    <a:pt x="34695" y="40043"/>
                    <a:pt x="34695" y="40043"/>
                    <a:pt x="33181" y="44433"/>
                  </a:cubicBezTo>
                  <a:cubicBezTo>
                    <a:pt x="29245" y="43071"/>
                    <a:pt x="26217" y="39967"/>
                    <a:pt x="21145" y="40119"/>
                  </a:cubicBezTo>
                  <a:cubicBezTo>
                    <a:pt x="16906" y="40270"/>
                    <a:pt x="14484" y="34517"/>
                    <a:pt x="10472" y="32095"/>
                  </a:cubicBezTo>
                  <a:cubicBezTo>
                    <a:pt x="5779" y="29218"/>
                    <a:pt x="6990" y="24828"/>
                    <a:pt x="10094" y="20741"/>
                  </a:cubicBezTo>
                  <a:cubicBezTo>
                    <a:pt x="12743" y="17183"/>
                    <a:pt x="10169" y="14155"/>
                    <a:pt x="7747" y="11733"/>
                  </a:cubicBezTo>
                  <a:cubicBezTo>
                    <a:pt x="5552" y="9613"/>
                    <a:pt x="4568" y="7797"/>
                    <a:pt x="7520" y="5677"/>
                  </a:cubicBezTo>
                  <a:cubicBezTo>
                    <a:pt x="13273" y="6283"/>
                    <a:pt x="15695" y="14534"/>
                    <a:pt x="22735" y="12414"/>
                  </a:cubicBezTo>
                  <a:cubicBezTo>
                    <a:pt x="24930" y="14004"/>
                    <a:pt x="26898" y="15745"/>
                    <a:pt x="27125" y="18697"/>
                  </a:cubicBezTo>
                  <a:cubicBezTo>
                    <a:pt x="23038" y="27705"/>
                    <a:pt x="26444" y="32700"/>
                    <a:pt x="36738" y="32322"/>
                  </a:cubicBezTo>
                  <a:cubicBezTo>
                    <a:pt x="38025" y="32171"/>
                    <a:pt x="39312" y="32171"/>
                    <a:pt x="40599" y="32322"/>
                  </a:cubicBezTo>
                  <a:cubicBezTo>
                    <a:pt x="41432" y="32473"/>
                    <a:pt x="42264" y="32776"/>
                    <a:pt x="43021" y="33230"/>
                  </a:cubicBezTo>
                  <a:cubicBezTo>
                    <a:pt x="43248" y="33609"/>
                    <a:pt x="43551" y="33987"/>
                    <a:pt x="43778" y="3429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9" name="任意多边形: 形状 3438"/>
            <p:cNvSpPr/>
            <p:nvPr/>
          </p:nvSpPr>
          <p:spPr>
            <a:xfrm>
              <a:off x="1805070" y="753385"/>
              <a:ext cx="45417" cy="37848"/>
            </a:xfrm>
            <a:custGeom>
              <a:avLst/>
              <a:gdLst>
                <a:gd name="connsiteX0" fmla="*/ 7506 w 45417"/>
                <a:gd name="connsiteY0" fmla="*/ 29808 h 37847"/>
                <a:gd name="connsiteX1" fmla="*/ 8415 w 45417"/>
                <a:gd name="connsiteY1" fmla="*/ 21028 h 37847"/>
                <a:gd name="connsiteX2" fmla="*/ 19390 w 45417"/>
                <a:gd name="connsiteY2" fmla="*/ 18908 h 37847"/>
                <a:gd name="connsiteX3" fmla="*/ 24992 w 45417"/>
                <a:gd name="connsiteY3" fmla="*/ 18530 h 37847"/>
                <a:gd name="connsiteX4" fmla="*/ 22191 w 45417"/>
                <a:gd name="connsiteY4" fmla="*/ 13534 h 37847"/>
                <a:gd name="connsiteX5" fmla="*/ 14697 w 45417"/>
                <a:gd name="connsiteY5" fmla="*/ 9976 h 37847"/>
                <a:gd name="connsiteX6" fmla="*/ 16968 w 45417"/>
                <a:gd name="connsiteY6" fmla="*/ 6948 h 37847"/>
                <a:gd name="connsiteX7" fmla="*/ 29761 w 45417"/>
                <a:gd name="connsiteY7" fmla="*/ 11490 h 37847"/>
                <a:gd name="connsiteX8" fmla="*/ 38844 w 45417"/>
                <a:gd name="connsiteY8" fmla="*/ 17621 h 37847"/>
                <a:gd name="connsiteX9" fmla="*/ 39904 w 45417"/>
                <a:gd name="connsiteY9" fmla="*/ 18378 h 37847"/>
                <a:gd name="connsiteX10" fmla="*/ 17044 w 45417"/>
                <a:gd name="connsiteY10" fmla="*/ 39270 h 37847"/>
                <a:gd name="connsiteX11" fmla="*/ 16438 w 45417"/>
                <a:gd name="connsiteY11" fmla="*/ 38286 h 37847"/>
                <a:gd name="connsiteX12" fmla="*/ 7506 w 45417"/>
                <a:gd name="connsiteY12" fmla="*/ 2980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37847">
                  <a:moveTo>
                    <a:pt x="7506" y="29808"/>
                  </a:moveTo>
                  <a:cubicBezTo>
                    <a:pt x="5841" y="26629"/>
                    <a:pt x="4024" y="22996"/>
                    <a:pt x="8415" y="21028"/>
                  </a:cubicBezTo>
                  <a:cubicBezTo>
                    <a:pt x="11670" y="19589"/>
                    <a:pt x="14470" y="13080"/>
                    <a:pt x="19390" y="18908"/>
                  </a:cubicBezTo>
                  <a:cubicBezTo>
                    <a:pt x="21131" y="20952"/>
                    <a:pt x="23705" y="20573"/>
                    <a:pt x="24992" y="18530"/>
                  </a:cubicBezTo>
                  <a:cubicBezTo>
                    <a:pt x="26657" y="15880"/>
                    <a:pt x="23856" y="14594"/>
                    <a:pt x="22191" y="13534"/>
                  </a:cubicBezTo>
                  <a:cubicBezTo>
                    <a:pt x="19845" y="12096"/>
                    <a:pt x="16514" y="11793"/>
                    <a:pt x="14697" y="9976"/>
                  </a:cubicBezTo>
                  <a:cubicBezTo>
                    <a:pt x="12275" y="7478"/>
                    <a:pt x="15454" y="7478"/>
                    <a:pt x="16968" y="6948"/>
                  </a:cubicBezTo>
                  <a:cubicBezTo>
                    <a:pt x="23100" y="3239"/>
                    <a:pt x="26203" y="8538"/>
                    <a:pt x="29761" y="11490"/>
                  </a:cubicBezTo>
                  <a:cubicBezTo>
                    <a:pt x="32637" y="13912"/>
                    <a:pt x="34454" y="17470"/>
                    <a:pt x="38844" y="17621"/>
                  </a:cubicBezTo>
                  <a:cubicBezTo>
                    <a:pt x="39223" y="17848"/>
                    <a:pt x="39525" y="18151"/>
                    <a:pt x="39904" y="18378"/>
                  </a:cubicBezTo>
                  <a:cubicBezTo>
                    <a:pt x="33621" y="26856"/>
                    <a:pt x="28928" y="36999"/>
                    <a:pt x="17044" y="39270"/>
                  </a:cubicBezTo>
                  <a:cubicBezTo>
                    <a:pt x="16817" y="38967"/>
                    <a:pt x="16665" y="38589"/>
                    <a:pt x="16438" y="38286"/>
                  </a:cubicBezTo>
                  <a:cubicBezTo>
                    <a:pt x="12805" y="36318"/>
                    <a:pt x="9247" y="34047"/>
                    <a:pt x="7506" y="298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0" name="任意多边形: 形状 3439"/>
            <p:cNvSpPr/>
            <p:nvPr/>
          </p:nvSpPr>
          <p:spPr>
            <a:xfrm>
              <a:off x="1873511" y="598726"/>
              <a:ext cx="30278" cy="37848"/>
            </a:xfrm>
            <a:custGeom>
              <a:avLst/>
              <a:gdLst>
                <a:gd name="connsiteX0" fmla="*/ 5677 w 30278"/>
                <a:gd name="connsiteY0" fmla="*/ 24750 h 37847"/>
                <a:gd name="connsiteX1" fmla="*/ 14079 w 30278"/>
                <a:gd name="connsiteY1" fmla="*/ 12790 h 37847"/>
                <a:gd name="connsiteX2" fmla="*/ 16956 w 30278"/>
                <a:gd name="connsiteY2" fmla="*/ 9308 h 37847"/>
                <a:gd name="connsiteX3" fmla="*/ 22633 w 30278"/>
                <a:gd name="connsiteY3" fmla="*/ 8930 h 37847"/>
                <a:gd name="connsiteX4" fmla="*/ 30278 w 30278"/>
                <a:gd name="connsiteY4" fmla="*/ 15364 h 37847"/>
                <a:gd name="connsiteX5" fmla="*/ 15745 w 30278"/>
                <a:gd name="connsiteY5" fmla="*/ 35802 h 37847"/>
                <a:gd name="connsiteX6" fmla="*/ 5677 w 30278"/>
                <a:gd name="connsiteY6" fmla="*/ 247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7847">
                  <a:moveTo>
                    <a:pt x="5677" y="24750"/>
                  </a:moveTo>
                  <a:cubicBezTo>
                    <a:pt x="7040" y="19754"/>
                    <a:pt x="6964" y="13850"/>
                    <a:pt x="14079" y="12790"/>
                  </a:cubicBezTo>
                  <a:cubicBezTo>
                    <a:pt x="15593" y="12563"/>
                    <a:pt x="16426" y="10898"/>
                    <a:pt x="16956" y="9308"/>
                  </a:cubicBezTo>
                  <a:cubicBezTo>
                    <a:pt x="18470" y="4766"/>
                    <a:pt x="20968" y="4312"/>
                    <a:pt x="22633" y="8930"/>
                  </a:cubicBezTo>
                  <a:cubicBezTo>
                    <a:pt x="24071" y="12866"/>
                    <a:pt x="27477" y="13547"/>
                    <a:pt x="30278" y="15364"/>
                  </a:cubicBezTo>
                  <a:cubicBezTo>
                    <a:pt x="32171" y="26718"/>
                    <a:pt x="26645" y="34590"/>
                    <a:pt x="15745" y="35802"/>
                  </a:cubicBezTo>
                  <a:cubicBezTo>
                    <a:pt x="7418" y="36634"/>
                    <a:pt x="7342" y="29897"/>
                    <a:pt x="5677" y="24750"/>
                  </a:cubicBezTo>
                  <a:close/>
                </a:path>
              </a:pathLst>
            </a:custGeom>
            <a:solidFill>
              <a:srgbClr val="F6DB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1" name="任意多边形: 形状 3440"/>
            <p:cNvSpPr/>
            <p:nvPr/>
          </p:nvSpPr>
          <p:spPr>
            <a:xfrm>
              <a:off x="1863237" y="537875"/>
              <a:ext cx="45417" cy="30278"/>
            </a:xfrm>
            <a:custGeom>
              <a:avLst/>
              <a:gdLst>
                <a:gd name="connsiteX0" fmla="*/ 40629 w 45417"/>
                <a:gd name="connsiteY0" fmla="*/ 17248 h 30278"/>
                <a:gd name="connsiteX1" fmla="*/ 32756 w 45417"/>
                <a:gd name="connsiteY1" fmla="*/ 22092 h 30278"/>
                <a:gd name="connsiteX2" fmla="*/ 8155 w 45417"/>
                <a:gd name="connsiteY2" fmla="*/ 27391 h 30278"/>
                <a:gd name="connsiteX3" fmla="*/ 6263 w 45417"/>
                <a:gd name="connsiteY3" fmla="*/ 17248 h 30278"/>
                <a:gd name="connsiteX4" fmla="*/ 23370 w 45417"/>
                <a:gd name="connsiteY4" fmla="*/ 5969 h 30278"/>
                <a:gd name="connsiteX5" fmla="*/ 25792 w 45417"/>
                <a:gd name="connsiteY5" fmla="*/ 7180 h 30278"/>
                <a:gd name="connsiteX6" fmla="*/ 27609 w 45417"/>
                <a:gd name="connsiteY6" fmla="*/ 10587 h 30278"/>
                <a:gd name="connsiteX7" fmla="*/ 34800 w 45417"/>
                <a:gd name="connsiteY7" fmla="*/ 13312 h 30278"/>
                <a:gd name="connsiteX8" fmla="*/ 40629 w 45417"/>
                <a:gd name="connsiteY8" fmla="*/ 1724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17" h="30278">
                  <a:moveTo>
                    <a:pt x="40629" y="17248"/>
                  </a:moveTo>
                  <a:cubicBezTo>
                    <a:pt x="36844" y="16945"/>
                    <a:pt x="34724" y="18232"/>
                    <a:pt x="32756" y="22092"/>
                  </a:cubicBezTo>
                  <a:cubicBezTo>
                    <a:pt x="26171" y="35036"/>
                    <a:pt x="18828" y="33447"/>
                    <a:pt x="8155" y="27391"/>
                  </a:cubicBezTo>
                  <a:cubicBezTo>
                    <a:pt x="3462" y="24666"/>
                    <a:pt x="7020" y="20579"/>
                    <a:pt x="6263" y="17248"/>
                  </a:cubicBezTo>
                  <a:cubicBezTo>
                    <a:pt x="12167" y="13842"/>
                    <a:pt x="13832" y="3850"/>
                    <a:pt x="23370" y="5969"/>
                  </a:cubicBezTo>
                  <a:cubicBezTo>
                    <a:pt x="24203" y="6196"/>
                    <a:pt x="25035" y="6651"/>
                    <a:pt x="25792" y="7180"/>
                  </a:cubicBezTo>
                  <a:cubicBezTo>
                    <a:pt x="26625" y="8165"/>
                    <a:pt x="27155" y="9376"/>
                    <a:pt x="27609" y="10587"/>
                  </a:cubicBezTo>
                  <a:cubicBezTo>
                    <a:pt x="29047" y="14069"/>
                    <a:pt x="31999" y="13463"/>
                    <a:pt x="34800" y="13312"/>
                  </a:cubicBezTo>
                  <a:cubicBezTo>
                    <a:pt x="37374" y="13690"/>
                    <a:pt x="40704" y="12933"/>
                    <a:pt x="40629" y="1724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2" name="任意多边形: 形状 3441"/>
            <p:cNvSpPr/>
            <p:nvPr/>
          </p:nvSpPr>
          <p:spPr>
            <a:xfrm>
              <a:off x="1632704" y="1386663"/>
              <a:ext cx="45417" cy="37848"/>
            </a:xfrm>
            <a:custGeom>
              <a:avLst/>
              <a:gdLst>
                <a:gd name="connsiteX0" fmla="*/ 29618 w 45417"/>
                <a:gd name="connsiteY0" fmla="*/ 35248 h 37847"/>
                <a:gd name="connsiteX1" fmla="*/ 25833 w 45417"/>
                <a:gd name="connsiteY1" fmla="*/ 37216 h 37847"/>
                <a:gd name="connsiteX2" fmla="*/ 6001 w 45417"/>
                <a:gd name="connsiteY2" fmla="*/ 31084 h 37847"/>
                <a:gd name="connsiteX3" fmla="*/ 15690 w 45417"/>
                <a:gd name="connsiteY3" fmla="*/ 15643 h 37847"/>
                <a:gd name="connsiteX4" fmla="*/ 21745 w 45417"/>
                <a:gd name="connsiteY4" fmla="*/ 12993 h 37847"/>
                <a:gd name="connsiteX5" fmla="*/ 26136 w 45417"/>
                <a:gd name="connsiteY5" fmla="*/ 11328 h 37847"/>
                <a:gd name="connsiteX6" fmla="*/ 31964 w 45417"/>
                <a:gd name="connsiteY6" fmla="*/ 13069 h 37847"/>
                <a:gd name="connsiteX7" fmla="*/ 29693 w 45417"/>
                <a:gd name="connsiteY7" fmla="*/ 18519 h 37847"/>
                <a:gd name="connsiteX8" fmla="*/ 25530 w 45417"/>
                <a:gd name="connsiteY8" fmla="*/ 27678 h 37847"/>
                <a:gd name="connsiteX9" fmla="*/ 29163 w 45417"/>
                <a:gd name="connsiteY9" fmla="*/ 9057 h 37847"/>
                <a:gd name="connsiteX10" fmla="*/ 39155 w 45417"/>
                <a:gd name="connsiteY10" fmla="*/ 9133 h 37847"/>
                <a:gd name="connsiteX11" fmla="*/ 40669 w 45417"/>
                <a:gd name="connsiteY11" fmla="*/ 11479 h 37847"/>
                <a:gd name="connsiteX12" fmla="*/ 42789 w 45417"/>
                <a:gd name="connsiteY12" fmla="*/ 20865 h 37847"/>
                <a:gd name="connsiteX13" fmla="*/ 29618 w 45417"/>
                <a:gd name="connsiteY13" fmla="*/ 35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29618" y="35248"/>
                  </a:moveTo>
                  <a:cubicBezTo>
                    <a:pt x="28785" y="36762"/>
                    <a:pt x="27422" y="37140"/>
                    <a:pt x="25833" y="37216"/>
                  </a:cubicBezTo>
                  <a:cubicBezTo>
                    <a:pt x="18718" y="36762"/>
                    <a:pt x="10921" y="38654"/>
                    <a:pt x="6001" y="31084"/>
                  </a:cubicBezTo>
                  <a:cubicBezTo>
                    <a:pt x="4790" y="21017"/>
                    <a:pt x="6758" y="17838"/>
                    <a:pt x="15690" y="15643"/>
                  </a:cubicBezTo>
                  <a:cubicBezTo>
                    <a:pt x="17885" y="15113"/>
                    <a:pt x="19777" y="13977"/>
                    <a:pt x="21745" y="12993"/>
                  </a:cubicBezTo>
                  <a:cubicBezTo>
                    <a:pt x="23108" y="12312"/>
                    <a:pt x="24546" y="11631"/>
                    <a:pt x="26136" y="11328"/>
                  </a:cubicBezTo>
                  <a:cubicBezTo>
                    <a:pt x="28331" y="10949"/>
                    <a:pt x="30753" y="10874"/>
                    <a:pt x="31964" y="13069"/>
                  </a:cubicBezTo>
                  <a:cubicBezTo>
                    <a:pt x="33402" y="15567"/>
                    <a:pt x="31132" y="16929"/>
                    <a:pt x="29693" y="18519"/>
                  </a:cubicBezTo>
                  <a:cubicBezTo>
                    <a:pt x="25833" y="22758"/>
                    <a:pt x="25909" y="22834"/>
                    <a:pt x="25530" y="27678"/>
                  </a:cubicBezTo>
                  <a:cubicBezTo>
                    <a:pt x="33857" y="21622"/>
                    <a:pt x="34992" y="15870"/>
                    <a:pt x="29163" y="9057"/>
                  </a:cubicBezTo>
                  <a:cubicBezTo>
                    <a:pt x="32494" y="3153"/>
                    <a:pt x="35825" y="6181"/>
                    <a:pt x="39155" y="9133"/>
                  </a:cubicBezTo>
                  <a:cubicBezTo>
                    <a:pt x="39761" y="9814"/>
                    <a:pt x="40291" y="10571"/>
                    <a:pt x="40669" y="11479"/>
                  </a:cubicBezTo>
                  <a:cubicBezTo>
                    <a:pt x="41653" y="14507"/>
                    <a:pt x="41805" y="17762"/>
                    <a:pt x="42789" y="20865"/>
                  </a:cubicBezTo>
                  <a:cubicBezTo>
                    <a:pt x="43848" y="30554"/>
                    <a:pt x="34841" y="31160"/>
                    <a:pt x="29618" y="35248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3" name="任意多边形: 形状 3442"/>
            <p:cNvSpPr/>
            <p:nvPr/>
          </p:nvSpPr>
          <p:spPr>
            <a:xfrm>
              <a:off x="1591072" y="1187111"/>
              <a:ext cx="37848" cy="37848"/>
            </a:xfrm>
            <a:custGeom>
              <a:avLst/>
              <a:gdLst>
                <a:gd name="connsiteX0" fmla="*/ 31509 w 37847"/>
                <a:gd name="connsiteY0" fmla="*/ 6654 h 37847"/>
                <a:gd name="connsiteX1" fmla="*/ 33325 w 37847"/>
                <a:gd name="connsiteY1" fmla="*/ 23383 h 37847"/>
                <a:gd name="connsiteX2" fmla="*/ 17808 w 37847"/>
                <a:gd name="connsiteY2" fmla="*/ 34813 h 37847"/>
                <a:gd name="connsiteX3" fmla="*/ 10617 w 37847"/>
                <a:gd name="connsiteY3" fmla="*/ 33223 h 37847"/>
                <a:gd name="connsiteX4" fmla="*/ 6302 w 37847"/>
                <a:gd name="connsiteY4" fmla="*/ 31255 h 37847"/>
                <a:gd name="connsiteX5" fmla="*/ 17127 w 37847"/>
                <a:gd name="connsiteY5" fmla="*/ 25351 h 37847"/>
                <a:gd name="connsiteX6" fmla="*/ 20533 w 37847"/>
                <a:gd name="connsiteY6" fmla="*/ 26714 h 37847"/>
                <a:gd name="connsiteX7" fmla="*/ 23258 w 37847"/>
                <a:gd name="connsiteY7" fmla="*/ 25730 h 37847"/>
                <a:gd name="connsiteX8" fmla="*/ 20760 w 37847"/>
                <a:gd name="connsiteY8" fmla="*/ 23913 h 37847"/>
                <a:gd name="connsiteX9" fmla="*/ 14931 w 37847"/>
                <a:gd name="connsiteY9" fmla="*/ 26562 h 37847"/>
                <a:gd name="connsiteX10" fmla="*/ 7892 w 37847"/>
                <a:gd name="connsiteY10" fmla="*/ 15511 h 37847"/>
                <a:gd name="connsiteX11" fmla="*/ 11904 w 37847"/>
                <a:gd name="connsiteY11" fmla="*/ 11574 h 37847"/>
                <a:gd name="connsiteX12" fmla="*/ 14174 w 37847"/>
                <a:gd name="connsiteY12" fmla="*/ 9985 h 37847"/>
                <a:gd name="connsiteX13" fmla="*/ 24545 w 37847"/>
                <a:gd name="connsiteY13" fmla="*/ 11347 h 37847"/>
                <a:gd name="connsiteX14" fmla="*/ 30373 w 37847"/>
                <a:gd name="connsiteY14" fmla="*/ 6579 h 37847"/>
                <a:gd name="connsiteX15" fmla="*/ 31509 w 37847"/>
                <a:gd name="connsiteY15" fmla="*/ 66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31509" y="6654"/>
                  </a:moveTo>
                  <a:cubicBezTo>
                    <a:pt x="38094" y="11574"/>
                    <a:pt x="34007" y="17781"/>
                    <a:pt x="33325" y="23383"/>
                  </a:cubicBezTo>
                  <a:cubicBezTo>
                    <a:pt x="32341" y="31634"/>
                    <a:pt x="25604" y="36478"/>
                    <a:pt x="17808" y="34813"/>
                  </a:cubicBezTo>
                  <a:cubicBezTo>
                    <a:pt x="15386" y="34283"/>
                    <a:pt x="13115" y="33223"/>
                    <a:pt x="10617" y="33223"/>
                  </a:cubicBezTo>
                  <a:cubicBezTo>
                    <a:pt x="9481" y="31937"/>
                    <a:pt x="7286" y="32845"/>
                    <a:pt x="6302" y="31255"/>
                  </a:cubicBezTo>
                  <a:cubicBezTo>
                    <a:pt x="6983" y="23988"/>
                    <a:pt x="14704" y="29514"/>
                    <a:pt x="17127" y="25351"/>
                  </a:cubicBezTo>
                  <a:cubicBezTo>
                    <a:pt x="18413" y="25502"/>
                    <a:pt x="19397" y="26259"/>
                    <a:pt x="20533" y="26714"/>
                  </a:cubicBezTo>
                  <a:cubicBezTo>
                    <a:pt x="21668" y="27168"/>
                    <a:pt x="23107" y="27470"/>
                    <a:pt x="23258" y="25730"/>
                  </a:cubicBezTo>
                  <a:cubicBezTo>
                    <a:pt x="23334" y="24291"/>
                    <a:pt x="22047" y="23610"/>
                    <a:pt x="20760" y="23913"/>
                  </a:cubicBezTo>
                  <a:cubicBezTo>
                    <a:pt x="18716" y="24518"/>
                    <a:pt x="16748" y="25351"/>
                    <a:pt x="14931" y="26562"/>
                  </a:cubicBezTo>
                  <a:cubicBezTo>
                    <a:pt x="5091" y="26411"/>
                    <a:pt x="3729" y="24216"/>
                    <a:pt x="7892" y="15511"/>
                  </a:cubicBezTo>
                  <a:cubicBezTo>
                    <a:pt x="9027" y="13997"/>
                    <a:pt x="10314" y="12634"/>
                    <a:pt x="11904" y="11574"/>
                  </a:cubicBezTo>
                  <a:cubicBezTo>
                    <a:pt x="12661" y="11045"/>
                    <a:pt x="13493" y="10590"/>
                    <a:pt x="14174" y="9985"/>
                  </a:cubicBezTo>
                  <a:cubicBezTo>
                    <a:pt x="21441" y="3854"/>
                    <a:pt x="22728" y="4232"/>
                    <a:pt x="24545" y="11347"/>
                  </a:cubicBezTo>
                  <a:cubicBezTo>
                    <a:pt x="24091" y="8698"/>
                    <a:pt x="24696" y="5519"/>
                    <a:pt x="30373" y="6579"/>
                  </a:cubicBezTo>
                  <a:cubicBezTo>
                    <a:pt x="30676" y="6654"/>
                    <a:pt x="31055" y="6654"/>
                    <a:pt x="31509" y="6654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4" name="任意多边形: 形状 3443"/>
            <p:cNvSpPr/>
            <p:nvPr/>
          </p:nvSpPr>
          <p:spPr>
            <a:xfrm>
              <a:off x="2111789" y="1400471"/>
              <a:ext cx="37848" cy="37848"/>
            </a:xfrm>
            <a:custGeom>
              <a:avLst/>
              <a:gdLst>
                <a:gd name="connsiteX0" fmla="*/ 12653 w 37847"/>
                <a:gd name="connsiteY0" fmla="*/ 10085 h 37847"/>
                <a:gd name="connsiteX1" fmla="*/ 31576 w 37847"/>
                <a:gd name="connsiteY1" fmla="*/ 6225 h 37847"/>
                <a:gd name="connsiteX2" fmla="*/ 39146 w 37847"/>
                <a:gd name="connsiteY2" fmla="*/ 21439 h 37847"/>
                <a:gd name="connsiteX3" fmla="*/ 39146 w 37847"/>
                <a:gd name="connsiteY3" fmla="*/ 21439 h 37847"/>
                <a:gd name="connsiteX4" fmla="*/ 23250 w 37847"/>
                <a:gd name="connsiteY4" fmla="*/ 26890 h 37847"/>
                <a:gd name="connsiteX5" fmla="*/ 22796 w 37847"/>
                <a:gd name="connsiteY5" fmla="*/ 26284 h 37847"/>
                <a:gd name="connsiteX6" fmla="*/ 23477 w 37847"/>
                <a:gd name="connsiteY6" fmla="*/ 27646 h 37847"/>
                <a:gd name="connsiteX7" fmla="*/ 21433 w 37847"/>
                <a:gd name="connsiteY7" fmla="*/ 33778 h 37847"/>
                <a:gd name="connsiteX8" fmla="*/ 14318 w 37847"/>
                <a:gd name="connsiteY8" fmla="*/ 32869 h 37847"/>
                <a:gd name="connsiteX9" fmla="*/ 14318 w 37847"/>
                <a:gd name="connsiteY9" fmla="*/ 32869 h 37847"/>
                <a:gd name="connsiteX10" fmla="*/ 10533 w 37847"/>
                <a:gd name="connsiteY10" fmla="*/ 29085 h 37847"/>
                <a:gd name="connsiteX11" fmla="*/ 10533 w 37847"/>
                <a:gd name="connsiteY11" fmla="*/ 29085 h 37847"/>
                <a:gd name="connsiteX12" fmla="*/ 6748 w 37847"/>
                <a:gd name="connsiteY12" fmla="*/ 15762 h 37847"/>
                <a:gd name="connsiteX13" fmla="*/ 10533 w 37847"/>
                <a:gd name="connsiteY13" fmla="*/ 11978 h 37847"/>
                <a:gd name="connsiteX14" fmla="*/ 19011 w 37847"/>
                <a:gd name="connsiteY14" fmla="*/ 12280 h 37847"/>
                <a:gd name="connsiteX15" fmla="*/ 12653 w 37847"/>
                <a:gd name="connsiteY15" fmla="*/ 1008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12653" y="10085"/>
                  </a:moveTo>
                  <a:cubicBezTo>
                    <a:pt x="18178" y="5089"/>
                    <a:pt x="24840" y="5241"/>
                    <a:pt x="31576" y="6225"/>
                  </a:cubicBezTo>
                  <a:cubicBezTo>
                    <a:pt x="32788" y="11978"/>
                    <a:pt x="33696" y="17806"/>
                    <a:pt x="39146" y="21439"/>
                  </a:cubicBezTo>
                  <a:lnTo>
                    <a:pt x="39146" y="21439"/>
                  </a:lnTo>
                  <a:cubicBezTo>
                    <a:pt x="34983" y="25224"/>
                    <a:pt x="27338" y="27798"/>
                    <a:pt x="23250" y="26890"/>
                  </a:cubicBezTo>
                  <a:cubicBezTo>
                    <a:pt x="23023" y="26511"/>
                    <a:pt x="22796" y="26284"/>
                    <a:pt x="22796" y="26284"/>
                  </a:cubicBezTo>
                  <a:cubicBezTo>
                    <a:pt x="22947" y="26738"/>
                    <a:pt x="23250" y="27117"/>
                    <a:pt x="23477" y="27646"/>
                  </a:cubicBezTo>
                  <a:cubicBezTo>
                    <a:pt x="25975" y="30750"/>
                    <a:pt x="28246" y="33854"/>
                    <a:pt x="21433" y="33778"/>
                  </a:cubicBezTo>
                  <a:cubicBezTo>
                    <a:pt x="19087" y="33702"/>
                    <a:pt x="16437" y="35140"/>
                    <a:pt x="14318" y="32869"/>
                  </a:cubicBezTo>
                  <a:lnTo>
                    <a:pt x="14318" y="32869"/>
                  </a:lnTo>
                  <a:cubicBezTo>
                    <a:pt x="13410" y="31280"/>
                    <a:pt x="12123" y="29993"/>
                    <a:pt x="10533" y="29085"/>
                  </a:cubicBezTo>
                  <a:lnTo>
                    <a:pt x="10533" y="29085"/>
                  </a:lnTo>
                  <a:cubicBezTo>
                    <a:pt x="6370" y="25451"/>
                    <a:pt x="4250" y="21288"/>
                    <a:pt x="6748" y="15762"/>
                  </a:cubicBezTo>
                  <a:cubicBezTo>
                    <a:pt x="7430" y="13946"/>
                    <a:pt x="8641" y="12583"/>
                    <a:pt x="10533" y="11978"/>
                  </a:cubicBezTo>
                  <a:cubicBezTo>
                    <a:pt x="13031" y="17957"/>
                    <a:pt x="15983" y="13870"/>
                    <a:pt x="19011" y="12280"/>
                  </a:cubicBezTo>
                  <a:cubicBezTo>
                    <a:pt x="16892" y="11448"/>
                    <a:pt x="14167" y="12432"/>
                    <a:pt x="12653" y="1008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5" name="任意多边形: 形状 3444"/>
            <p:cNvSpPr/>
            <p:nvPr/>
          </p:nvSpPr>
          <p:spPr>
            <a:xfrm>
              <a:off x="1862445" y="513255"/>
              <a:ext cx="52987" cy="45417"/>
            </a:xfrm>
            <a:custGeom>
              <a:avLst/>
              <a:gdLst>
                <a:gd name="connsiteX0" fmla="*/ 26205 w 52986"/>
                <a:gd name="connsiteY0" fmla="*/ 32331 h 45417"/>
                <a:gd name="connsiteX1" fmla="*/ 14775 w 52986"/>
                <a:gd name="connsiteY1" fmla="*/ 37857 h 45417"/>
                <a:gd name="connsiteX2" fmla="*/ 7054 w 52986"/>
                <a:gd name="connsiteY2" fmla="*/ 41869 h 45417"/>
                <a:gd name="connsiteX3" fmla="*/ 5692 w 52986"/>
                <a:gd name="connsiteY3" fmla="*/ 39749 h 45417"/>
                <a:gd name="connsiteX4" fmla="*/ 18636 w 52986"/>
                <a:gd name="connsiteY4" fmla="*/ 25064 h 45417"/>
                <a:gd name="connsiteX5" fmla="*/ 22496 w 52986"/>
                <a:gd name="connsiteY5" fmla="*/ 26502 h 45417"/>
                <a:gd name="connsiteX6" fmla="*/ 21209 w 52986"/>
                <a:gd name="connsiteY6" fmla="*/ 27714 h 45417"/>
                <a:gd name="connsiteX7" fmla="*/ 22496 w 52986"/>
                <a:gd name="connsiteY7" fmla="*/ 26502 h 45417"/>
                <a:gd name="connsiteX8" fmla="*/ 26508 w 52986"/>
                <a:gd name="connsiteY8" fmla="*/ 21431 h 45417"/>
                <a:gd name="connsiteX9" fmla="*/ 50882 w 52986"/>
                <a:gd name="connsiteY9" fmla="*/ 5686 h 45417"/>
                <a:gd name="connsiteX10" fmla="*/ 41193 w 52986"/>
                <a:gd name="connsiteY10" fmla="*/ 21279 h 45417"/>
                <a:gd name="connsiteX11" fmla="*/ 34153 w 52986"/>
                <a:gd name="connsiteY11" fmla="*/ 24837 h 45417"/>
                <a:gd name="connsiteX12" fmla="*/ 26205 w 52986"/>
                <a:gd name="connsiteY12" fmla="*/ 3233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26205" y="32331"/>
                  </a:moveTo>
                  <a:cubicBezTo>
                    <a:pt x="21436" y="32104"/>
                    <a:pt x="16592" y="31574"/>
                    <a:pt x="14775" y="37857"/>
                  </a:cubicBezTo>
                  <a:cubicBezTo>
                    <a:pt x="13716" y="41566"/>
                    <a:pt x="10385" y="41944"/>
                    <a:pt x="7054" y="41869"/>
                  </a:cubicBezTo>
                  <a:cubicBezTo>
                    <a:pt x="6600" y="41112"/>
                    <a:pt x="5540" y="40203"/>
                    <a:pt x="5692" y="39749"/>
                  </a:cubicBezTo>
                  <a:cubicBezTo>
                    <a:pt x="8038" y="33164"/>
                    <a:pt x="13337" y="29076"/>
                    <a:pt x="18636" y="25064"/>
                  </a:cubicBezTo>
                  <a:cubicBezTo>
                    <a:pt x="19847" y="24080"/>
                    <a:pt x="21588" y="25064"/>
                    <a:pt x="22496" y="26502"/>
                  </a:cubicBezTo>
                  <a:cubicBezTo>
                    <a:pt x="22118" y="26957"/>
                    <a:pt x="21664" y="27335"/>
                    <a:pt x="21209" y="27714"/>
                  </a:cubicBezTo>
                  <a:cubicBezTo>
                    <a:pt x="21664" y="27335"/>
                    <a:pt x="22118" y="26881"/>
                    <a:pt x="22496" y="26502"/>
                  </a:cubicBezTo>
                  <a:cubicBezTo>
                    <a:pt x="25978" y="26502"/>
                    <a:pt x="25600" y="23702"/>
                    <a:pt x="26508" y="21431"/>
                  </a:cubicBezTo>
                  <a:cubicBezTo>
                    <a:pt x="31277" y="9471"/>
                    <a:pt x="36197" y="5459"/>
                    <a:pt x="50882" y="5686"/>
                  </a:cubicBezTo>
                  <a:cubicBezTo>
                    <a:pt x="54742" y="13331"/>
                    <a:pt x="51563" y="18403"/>
                    <a:pt x="41193" y="21279"/>
                  </a:cubicBezTo>
                  <a:cubicBezTo>
                    <a:pt x="38165" y="21128"/>
                    <a:pt x="36046" y="22718"/>
                    <a:pt x="34153" y="24837"/>
                  </a:cubicBezTo>
                  <a:cubicBezTo>
                    <a:pt x="29460" y="25064"/>
                    <a:pt x="30066" y="31120"/>
                    <a:pt x="26205" y="3233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6" name="任意多边形: 形状 3445"/>
            <p:cNvSpPr/>
            <p:nvPr/>
          </p:nvSpPr>
          <p:spPr>
            <a:xfrm>
              <a:off x="2114828" y="1315276"/>
              <a:ext cx="37848" cy="37848"/>
            </a:xfrm>
            <a:custGeom>
              <a:avLst/>
              <a:gdLst>
                <a:gd name="connsiteX0" fmla="*/ 19000 w 37847"/>
                <a:gd name="connsiteY0" fmla="*/ 5960 h 37847"/>
                <a:gd name="connsiteX1" fmla="*/ 24450 w 37847"/>
                <a:gd name="connsiteY1" fmla="*/ 9366 h 37847"/>
                <a:gd name="connsiteX2" fmla="*/ 33079 w 37847"/>
                <a:gd name="connsiteY2" fmla="*/ 10729 h 37847"/>
                <a:gd name="connsiteX3" fmla="*/ 33684 w 37847"/>
                <a:gd name="connsiteY3" fmla="*/ 19585 h 37847"/>
                <a:gd name="connsiteX4" fmla="*/ 24374 w 37847"/>
                <a:gd name="connsiteY4" fmla="*/ 34270 h 37847"/>
                <a:gd name="connsiteX5" fmla="*/ 5677 w 37847"/>
                <a:gd name="connsiteY5" fmla="*/ 19206 h 37847"/>
                <a:gd name="connsiteX6" fmla="*/ 20816 w 37847"/>
                <a:gd name="connsiteY6" fmla="*/ 23899 h 37847"/>
                <a:gd name="connsiteX7" fmla="*/ 20968 w 37847"/>
                <a:gd name="connsiteY7" fmla="*/ 23067 h 37847"/>
                <a:gd name="connsiteX8" fmla="*/ 19681 w 37847"/>
                <a:gd name="connsiteY8" fmla="*/ 21780 h 37847"/>
                <a:gd name="connsiteX9" fmla="*/ 17410 w 37847"/>
                <a:gd name="connsiteY9" fmla="*/ 20947 h 37847"/>
                <a:gd name="connsiteX10" fmla="*/ 9462 w 37847"/>
                <a:gd name="connsiteY10" fmla="*/ 12015 h 37847"/>
                <a:gd name="connsiteX11" fmla="*/ 11430 w 37847"/>
                <a:gd name="connsiteY11" fmla="*/ 7776 h 37847"/>
                <a:gd name="connsiteX12" fmla="*/ 11430 w 37847"/>
                <a:gd name="connsiteY12" fmla="*/ 7776 h 37847"/>
                <a:gd name="connsiteX13" fmla="*/ 19000 w 37847"/>
                <a:gd name="connsiteY13" fmla="*/ 59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19000" y="5960"/>
                  </a:moveTo>
                  <a:cubicBezTo>
                    <a:pt x="20211" y="8079"/>
                    <a:pt x="22406" y="8760"/>
                    <a:pt x="24450" y="9366"/>
                  </a:cubicBezTo>
                  <a:cubicBezTo>
                    <a:pt x="27250" y="10123"/>
                    <a:pt x="30959" y="7247"/>
                    <a:pt x="33079" y="10729"/>
                  </a:cubicBezTo>
                  <a:cubicBezTo>
                    <a:pt x="34593" y="13302"/>
                    <a:pt x="33079" y="16481"/>
                    <a:pt x="33684" y="19585"/>
                  </a:cubicBezTo>
                  <a:cubicBezTo>
                    <a:pt x="34744" y="24505"/>
                    <a:pt x="28537" y="32983"/>
                    <a:pt x="24374" y="34270"/>
                  </a:cubicBezTo>
                  <a:cubicBezTo>
                    <a:pt x="13549" y="37525"/>
                    <a:pt x="5904" y="31318"/>
                    <a:pt x="5677" y="19206"/>
                  </a:cubicBezTo>
                  <a:cubicBezTo>
                    <a:pt x="11581" y="18147"/>
                    <a:pt x="14458" y="26700"/>
                    <a:pt x="20816" y="23899"/>
                  </a:cubicBezTo>
                  <a:cubicBezTo>
                    <a:pt x="20968" y="23824"/>
                    <a:pt x="21043" y="23294"/>
                    <a:pt x="20968" y="23067"/>
                  </a:cubicBezTo>
                  <a:cubicBezTo>
                    <a:pt x="20816" y="22461"/>
                    <a:pt x="20362" y="22007"/>
                    <a:pt x="19681" y="21780"/>
                  </a:cubicBezTo>
                  <a:cubicBezTo>
                    <a:pt x="18924" y="21553"/>
                    <a:pt x="18167" y="21250"/>
                    <a:pt x="17410" y="20947"/>
                  </a:cubicBezTo>
                  <a:cubicBezTo>
                    <a:pt x="13095" y="19433"/>
                    <a:pt x="13928" y="13378"/>
                    <a:pt x="9462" y="12015"/>
                  </a:cubicBezTo>
                  <a:cubicBezTo>
                    <a:pt x="8251" y="9744"/>
                    <a:pt x="9992" y="8836"/>
                    <a:pt x="11430" y="7776"/>
                  </a:cubicBezTo>
                  <a:lnTo>
                    <a:pt x="11430" y="7776"/>
                  </a:lnTo>
                  <a:cubicBezTo>
                    <a:pt x="13625" y="5808"/>
                    <a:pt x="16199" y="5278"/>
                    <a:pt x="19000" y="5960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7" name="任意多边形: 形状 3446"/>
            <p:cNvSpPr/>
            <p:nvPr/>
          </p:nvSpPr>
          <p:spPr>
            <a:xfrm>
              <a:off x="1630368" y="1998404"/>
              <a:ext cx="37848" cy="37848"/>
            </a:xfrm>
            <a:custGeom>
              <a:avLst/>
              <a:gdLst>
                <a:gd name="connsiteX0" fmla="*/ 9244 w 37847"/>
                <a:gd name="connsiteY0" fmla="*/ 12871 h 37847"/>
                <a:gd name="connsiteX1" fmla="*/ 32029 w 37847"/>
                <a:gd name="connsiteY1" fmla="*/ 10979 h 37847"/>
                <a:gd name="connsiteX2" fmla="*/ 26730 w 37847"/>
                <a:gd name="connsiteY2" fmla="*/ 25966 h 37847"/>
                <a:gd name="connsiteX3" fmla="*/ 26503 w 37847"/>
                <a:gd name="connsiteY3" fmla="*/ 30205 h 37847"/>
                <a:gd name="connsiteX4" fmla="*/ 28471 w 37847"/>
                <a:gd name="connsiteY4" fmla="*/ 31568 h 37847"/>
                <a:gd name="connsiteX5" fmla="*/ 28774 w 37847"/>
                <a:gd name="connsiteY5" fmla="*/ 32703 h 37847"/>
                <a:gd name="connsiteX6" fmla="*/ 28244 w 37847"/>
                <a:gd name="connsiteY6" fmla="*/ 33763 h 37847"/>
                <a:gd name="connsiteX7" fmla="*/ 7352 w 37847"/>
                <a:gd name="connsiteY7" fmla="*/ 22333 h 37847"/>
                <a:gd name="connsiteX8" fmla="*/ 7352 w 37847"/>
                <a:gd name="connsiteY8" fmla="*/ 12871 h 37847"/>
                <a:gd name="connsiteX9" fmla="*/ 9244 w 37847"/>
                <a:gd name="connsiteY9" fmla="*/ 12871 h 37847"/>
                <a:gd name="connsiteX10" fmla="*/ 12878 w 37847"/>
                <a:gd name="connsiteY10" fmla="*/ 20743 h 37847"/>
                <a:gd name="connsiteX11" fmla="*/ 9244 w 37847"/>
                <a:gd name="connsiteY11" fmla="*/ 12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9244" y="12871"/>
                  </a:moveTo>
                  <a:cubicBezTo>
                    <a:pt x="16965" y="3863"/>
                    <a:pt x="22340" y="3409"/>
                    <a:pt x="32029" y="10979"/>
                  </a:cubicBezTo>
                  <a:cubicBezTo>
                    <a:pt x="33770" y="17186"/>
                    <a:pt x="32407" y="22257"/>
                    <a:pt x="26730" y="25966"/>
                  </a:cubicBezTo>
                  <a:cubicBezTo>
                    <a:pt x="25368" y="26875"/>
                    <a:pt x="23702" y="28616"/>
                    <a:pt x="26503" y="30205"/>
                  </a:cubicBezTo>
                  <a:cubicBezTo>
                    <a:pt x="27260" y="30508"/>
                    <a:pt x="27865" y="30962"/>
                    <a:pt x="28471" y="31568"/>
                  </a:cubicBezTo>
                  <a:cubicBezTo>
                    <a:pt x="28622" y="31946"/>
                    <a:pt x="28698" y="32325"/>
                    <a:pt x="28774" y="32703"/>
                  </a:cubicBezTo>
                  <a:cubicBezTo>
                    <a:pt x="28622" y="33082"/>
                    <a:pt x="28395" y="33460"/>
                    <a:pt x="28244" y="33763"/>
                  </a:cubicBezTo>
                  <a:cubicBezTo>
                    <a:pt x="16133" y="35580"/>
                    <a:pt x="13635" y="34217"/>
                    <a:pt x="7352" y="22333"/>
                  </a:cubicBezTo>
                  <a:cubicBezTo>
                    <a:pt x="5157" y="19154"/>
                    <a:pt x="5081" y="15974"/>
                    <a:pt x="7352" y="12871"/>
                  </a:cubicBezTo>
                  <a:cubicBezTo>
                    <a:pt x="7958" y="12871"/>
                    <a:pt x="8639" y="12871"/>
                    <a:pt x="9244" y="12871"/>
                  </a:cubicBezTo>
                  <a:cubicBezTo>
                    <a:pt x="11364" y="14763"/>
                    <a:pt x="11212" y="17640"/>
                    <a:pt x="12878" y="20743"/>
                  </a:cubicBezTo>
                  <a:cubicBezTo>
                    <a:pt x="11667" y="17488"/>
                    <a:pt x="11288" y="14763"/>
                    <a:pt x="9244" y="1287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8" name="任意多边形: 形状 3447"/>
            <p:cNvSpPr/>
            <p:nvPr/>
          </p:nvSpPr>
          <p:spPr>
            <a:xfrm>
              <a:off x="2048291" y="1302532"/>
              <a:ext cx="37848" cy="30278"/>
            </a:xfrm>
            <a:custGeom>
              <a:avLst/>
              <a:gdLst>
                <a:gd name="connsiteX0" fmla="*/ 28539 w 37847"/>
                <a:gd name="connsiteY0" fmla="*/ 7274 h 30278"/>
                <a:gd name="connsiteX1" fmla="*/ 37168 w 37847"/>
                <a:gd name="connsiteY1" fmla="*/ 10907 h 30278"/>
                <a:gd name="connsiteX2" fmla="*/ 31869 w 37847"/>
                <a:gd name="connsiteY2" fmla="*/ 22489 h 30278"/>
                <a:gd name="connsiteX3" fmla="*/ 24754 w 37847"/>
                <a:gd name="connsiteY3" fmla="*/ 26198 h 30278"/>
                <a:gd name="connsiteX4" fmla="*/ 20969 w 37847"/>
                <a:gd name="connsiteY4" fmla="*/ 27712 h 30278"/>
                <a:gd name="connsiteX5" fmla="*/ 7798 w 37847"/>
                <a:gd name="connsiteY5" fmla="*/ 29604 h 30278"/>
                <a:gd name="connsiteX6" fmla="*/ 5679 w 37847"/>
                <a:gd name="connsiteY6" fmla="*/ 22337 h 30278"/>
                <a:gd name="connsiteX7" fmla="*/ 11204 w 37847"/>
                <a:gd name="connsiteY7" fmla="*/ 14238 h 30278"/>
                <a:gd name="connsiteX8" fmla="*/ 24375 w 37847"/>
                <a:gd name="connsiteY8" fmla="*/ 5987 h 30278"/>
                <a:gd name="connsiteX9" fmla="*/ 28539 w 37847"/>
                <a:gd name="connsiteY9" fmla="*/ 72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8539" y="7274"/>
                  </a:moveTo>
                  <a:cubicBezTo>
                    <a:pt x="30431" y="11059"/>
                    <a:pt x="36260" y="7047"/>
                    <a:pt x="37168" y="10907"/>
                  </a:cubicBezTo>
                  <a:cubicBezTo>
                    <a:pt x="38152" y="15373"/>
                    <a:pt x="33080" y="18174"/>
                    <a:pt x="31869" y="22489"/>
                  </a:cubicBezTo>
                  <a:cubicBezTo>
                    <a:pt x="31112" y="25289"/>
                    <a:pt x="26949" y="24532"/>
                    <a:pt x="24754" y="26198"/>
                  </a:cubicBezTo>
                  <a:cubicBezTo>
                    <a:pt x="23921" y="27787"/>
                    <a:pt x="21802" y="28847"/>
                    <a:pt x="20969" y="27712"/>
                  </a:cubicBezTo>
                  <a:cubicBezTo>
                    <a:pt x="15368" y="19915"/>
                    <a:pt x="11507" y="25365"/>
                    <a:pt x="7798" y="29604"/>
                  </a:cubicBezTo>
                  <a:cubicBezTo>
                    <a:pt x="4695" y="27409"/>
                    <a:pt x="6208" y="24608"/>
                    <a:pt x="5679" y="22337"/>
                  </a:cubicBezTo>
                  <a:cubicBezTo>
                    <a:pt x="5603" y="18401"/>
                    <a:pt x="8555" y="16282"/>
                    <a:pt x="11204" y="14238"/>
                  </a:cubicBezTo>
                  <a:cubicBezTo>
                    <a:pt x="15292" y="11134"/>
                    <a:pt x="20666" y="9999"/>
                    <a:pt x="24375" y="5987"/>
                  </a:cubicBezTo>
                  <a:cubicBezTo>
                    <a:pt x="25435" y="4927"/>
                    <a:pt x="27100" y="6895"/>
                    <a:pt x="28539" y="727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9" name="任意多边形: 形状 3448"/>
            <p:cNvSpPr/>
            <p:nvPr/>
          </p:nvSpPr>
          <p:spPr>
            <a:xfrm>
              <a:off x="2280754" y="1369861"/>
              <a:ext cx="37848" cy="37848"/>
            </a:xfrm>
            <a:custGeom>
              <a:avLst/>
              <a:gdLst>
                <a:gd name="connsiteX0" fmla="*/ 7038 w 37847"/>
                <a:gd name="connsiteY0" fmla="*/ 29341 h 37847"/>
                <a:gd name="connsiteX1" fmla="*/ 8930 w 37847"/>
                <a:gd name="connsiteY1" fmla="*/ 10266 h 37847"/>
                <a:gd name="connsiteX2" fmla="*/ 8930 w 37847"/>
                <a:gd name="connsiteY2" fmla="*/ 10266 h 37847"/>
                <a:gd name="connsiteX3" fmla="*/ 23237 w 37847"/>
                <a:gd name="connsiteY3" fmla="*/ 5724 h 37847"/>
                <a:gd name="connsiteX4" fmla="*/ 27778 w 37847"/>
                <a:gd name="connsiteY4" fmla="*/ 13899 h 37847"/>
                <a:gd name="connsiteX5" fmla="*/ 35499 w 37847"/>
                <a:gd name="connsiteY5" fmla="*/ 21696 h 37847"/>
                <a:gd name="connsiteX6" fmla="*/ 35651 w 37847"/>
                <a:gd name="connsiteY6" fmla="*/ 24043 h 37847"/>
                <a:gd name="connsiteX7" fmla="*/ 29746 w 37847"/>
                <a:gd name="connsiteY7" fmla="*/ 25254 h 37847"/>
                <a:gd name="connsiteX8" fmla="*/ 27627 w 37847"/>
                <a:gd name="connsiteY8" fmla="*/ 24572 h 37847"/>
                <a:gd name="connsiteX9" fmla="*/ 25280 w 37847"/>
                <a:gd name="connsiteY9" fmla="*/ 23059 h 37847"/>
                <a:gd name="connsiteX10" fmla="*/ 25583 w 37847"/>
                <a:gd name="connsiteY10" fmla="*/ 26465 h 37847"/>
                <a:gd name="connsiteX11" fmla="*/ 22101 w 37847"/>
                <a:gd name="connsiteY11" fmla="*/ 33277 h 37847"/>
                <a:gd name="connsiteX12" fmla="*/ 7038 w 37847"/>
                <a:gd name="connsiteY12" fmla="*/ 29341 h 37847"/>
                <a:gd name="connsiteX13" fmla="*/ 10368 w 37847"/>
                <a:gd name="connsiteY13" fmla="*/ 25178 h 37847"/>
                <a:gd name="connsiteX14" fmla="*/ 7038 w 37847"/>
                <a:gd name="connsiteY14" fmla="*/ 293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7038" y="29341"/>
                  </a:moveTo>
                  <a:cubicBezTo>
                    <a:pt x="3707" y="22604"/>
                    <a:pt x="7341" y="16549"/>
                    <a:pt x="8930" y="10266"/>
                  </a:cubicBezTo>
                  <a:lnTo>
                    <a:pt x="8930" y="10266"/>
                  </a:lnTo>
                  <a:cubicBezTo>
                    <a:pt x="11731" y="2999"/>
                    <a:pt x="18544" y="6860"/>
                    <a:pt x="23237" y="5724"/>
                  </a:cubicBezTo>
                  <a:cubicBezTo>
                    <a:pt x="25810" y="5119"/>
                    <a:pt x="27778" y="10493"/>
                    <a:pt x="27778" y="13899"/>
                  </a:cubicBezTo>
                  <a:cubicBezTo>
                    <a:pt x="27778" y="19349"/>
                    <a:pt x="29822" y="22150"/>
                    <a:pt x="35499" y="21696"/>
                  </a:cubicBezTo>
                  <a:cubicBezTo>
                    <a:pt x="36029" y="22453"/>
                    <a:pt x="36029" y="23210"/>
                    <a:pt x="35651" y="24043"/>
                  </a:cubicBezTo>
                  <a:cubicBezTo>
                    <a:pt x="33910" y="25481"/>
                    <a:pt x="31866" y="25556"/>
                    <a:pt x="29746" y="25254"/>
                  </a:cubicBezTo>
                  <a:cubicBezTo>
                    <a:pt x="28990" y="25102"/>
                    <a:pt x="28308" y="24875"/>
                    <a:pt x="27627" y="24572"/>
                  </a:cubicBezTo>
                  <a:cubicBezTo>
                    <a:pt x="26794" y="24118"/>
                    <a:pt x="26037" y="23513"/>
                    <a:pt x="25280" y="23059"/>
                  </a:cubicBezTo>
                  <a:cubicBezTo>
                    <a:pt x="24145" y="24345"/>
                    <a:pt x="25962" y="25254"/>
                    <a:pt x="25583" y="26465"/>
                  </a:cubicBezTo>
                  <a:cubicBezTo>
                    <a:pt x="25508" y="29341"/>
                    <a:pt x="24675" y="31763"/>
                    <a:pt x="22101" y="33277"/>
                  </a:cubicBezTo>
                  <a:cubicBezTo>
                    <a:pt x="17938" y="29038"/>
                    <a:pt x="11428" y="33580"/>
                    <a:pt x="7038" y="29341"/>
                  </a:cubicBezTo>
                  <a:cubicBezTo>
                    <a:pt x="8400" y="28130"/>
                    <a:pt x="9460" y="26540"/>
                    <a:pt x="10368" y="25178"/>
                  </a:cubicBezTo>
                  <a:cubicBezTo>
                    <a:pt x="9233" y="26389"/>
                    <a:pt x="8476" y="28130"/>
                    <a:pt x="7038" y="29341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0" name="任意多边形: 形状 3449"/>
            <p:cNvSpPr/>
            <p:nvPr/>
          </p:nvSpPr>
          <p:spPr>
            <a:xfrm>
              <a:off x="1894696" y="513264"/>
              <a:ext cx="37848" cy="45417"/>
            </a:xfrm>
            <a:custGeom>
              <a:avLst/>
              <a:gdLst>
                <a:gd name="connsiteX0" fmla="*/ 7277 w 37847"/>
                <a:gd name="connsiteY0" fmla="*/ 19000 h 45417"/>
                <a:gd name="connsiteX1" fmla="*/ 18707 w 37847"/>
                <a:gd name="connsiteY1" fmla="*/ 5677 h 45417"/>
                <a:gd name="connsiteX2" fmla="*/ 33997 w 37847"/>
                <a:gd name="connsiteY2" fmla="*/ 29900 h 45417"/>
                <a:gd name="connsiteX3" fmla="*/ 30213 w 37847"/>
                <a:gd name="connsiteY3" fmla="*/ 34290 h 45417"/>
                <a:gd name="connsiteX4" fmla="*/ 29456 w 37847"/>
                <a:gd name="connsiteY4" fmla="*/ 33230 h 45417"/>
                <a:gd name="connsiteX5" fmla="*/ 22719 w 37847"/>
                <a:gd name="connsiteY5" fmla="*/ 21195 h 45417"/>
                <a:gd name="connsiteX6" fmla="*/ 25974 w 37847"/>
                <a:gd name="connsiteY6" fmla="*/ 37015 h 45417"/>
                <a:gd name="connsiteX7" fmla="*/ 26428 w 37847"/>
                <a:gd name="connsiteY7" fmla="*/ 38150 h 45417"/>
                <a:gd name="connsiteX8" fmla="*/ 20145 w 37847"/>
                <a:gd name="connsiteY8" fmla="*/ 44206 h 45417"/>
                <a:gd name="connsiteX9" fmla="*/ 16663 w 37847"/>
                <a:gd name="connsiteY9" fmla="*/ 43903 h 45417"/>
                <a:gd name="connsiteX10" fmla="*/ 7050 w 37847"/>
                <a:gd name="connsiteY10" fmla="*/ 27705 h 45417"/>
                <a:gd name="connsiteX11" fmla="*/ 7277 w 37847"/>
                <a:gd name="connsiteY11" fmla="*/ 1900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45417">
                  <a:moveTo>
                    <a:pt x="7277" y="19000"/>
                  </a:moveTo>
                  <a:cubicBezTo>
                    <a:pt x="15755" y="18318"/>
                    <a:pt x="19313" y="14155"/>
                    <a:pt x="18707" y="5677"/>
                  </a:cubicBezTo>
                  <a:cubicBezTo>
                    <a:pt x="31272" y="11127"/>
                    <a:pt x="35360" y="17637"/>
                    <a:pt x="33997" y="29900"/>
                  </a:cubicBezTo>
                  <a:cubicBezTo>
                    <a:pt x="33695" y="32473"/>
                    <a:pt x="32862" y="33987"/>
                    <a:pt x="30213" y="34290"/>
                  </a:cubicBezTo>
                  <a:cubicBezTo>
                    <a:pt x="29986" y="33912"/>
                    <a:pt x="29683" y="33533"/>
                    <a:pt x="29456" y="33230"/>
                  </a:cubicBezTo>
                  <a:cubicBezTo>
                    <a:pt x="28623" y="28537"/>
                    <a:pt x="27412" y="24071"/>
                    <a:pt x="22719" y="21195"/>
                  </a:cubicBezTo>
                  <a:cubicBezTo>
                    <a:pt x="26049" y="26039"/>
                    <a:pt x="26882" y="31338"/>
                    <a:pt x="25974" y="37015"/>
                  </a:cubicBezTo>
                  <a:cubicBezTo>
                    <a:pt x="26125" y="37394"/>
                    <a:pt x="26277" y="37772"/>
                    <a:pt x="26428" y="38150"/>
                  </a:cubicBezTo>
                  <a:cubicBezTo>
                    <a:pt x="24687" y="40497"/>
                    <a:pt x="21508" y="41254"/>
                    <a:pt x="20145" y="44206"/>
                  </a:cubicBezTo>
                  <a:cubicBezTo>
                    <a:pt x="19313" y="46023"/>
                    <a:pt x="17723" y="45190"/>
                    <a:pt x="16663" y="43903"/>
                  </a:cubicBezTo>
                  <a:cubicBezTo>
                    <a:pt x="13181" y="38756"/>
                    <a:pt x="15452" y="30505"/>
                    <a:pt x="7050" y="27705"/>
                  </a:cubicBezTo>
                  <a:cubicBezTo>
                    <a:pt x="4703" y="26872"/>
                    <a:pt x="5763" y="21952"/>
                    <a:pt x="7277" y="1900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1" name="任意多边形: 形状 3450"/>
            <p:cNvSpPr/>
            <p:nvPr/>
          </p:nvSpPr>
          <p:spPr>
            <a:xfrm>
              <a:off x="1646270" y="1564624"/>
              <a:ext cx="30278" cy="37848"/>
            </a:xfrm>
            <a:custGeom>
              <a:avLst/>
              <a:gdLst>
                <a:gd name="connsiteX0" fmla="*/ 25589 w 30278"/>
                <a:gd name="connsiteY0" fmla="*/ 7542 h 37847"/>
                <a:gd name="connsiteX1" fmla="*/ 30282 w 30278"/>
                <a:gd name="connsiteY1" fmla="*/ 28207 h 37847"/>
                <a:gd name="connsiteX2" fmla="*/ 16127 w 30278"/>
                <a:gd name="connsiteY2" fmla="*/ 36079 h 37847"/>
                <a:gd name="connsiteX3" fmla="*/ 18549 w 30278"/>
                <a:gd name="connsiteY3" fmla="*/ 27752 h 37847"/>
                <a:gd name="connsiteX4" fmla="*/ 19079 w 30278"/>
                <a:gd name="connsiteY4" fmla="*/ 24422 h 37847"/>
                <a:gd name="connsiteX5" fmla="*/ 16884 w 30278"/>
                <a:gd name="connsiteY5" fmla="*/ 22757 h 37847"/>
                <a:gd name="connsiteX6" fmla="*/ 14007 w 30278"/>
                <a:gd name="connsiteY6" fmla="*/ 25936 h 37847"/>
                <a:gd name="connsiteX7" fmla="*/ 14234 w 30278"/>
                <a:gd name="connsiteY7" fmla="*/ 36155 h 37847"/>
                <a:gd name="connsiteX8" fmla="*/ 7195 w 30278"/>
                <a:gd name="connsiteY8" fmla="*/ 14581 h 37847"/>
                <a:gd name="connsiteX9" fmla="*/ 9693 w 30278"/>
                <a:gd name="connsiteY9" fmla="*/ 12008 h 37847"/>
                <a:gd name="connsiteX10" fmla="*/ 22637 w 30278"/>
                <a:gd name="connsiteY10" fmla="*/ 5952 h 37847"/>
                <a:gd name="connsiteX11" fmla="*/ 25589 w 30278"/>
                <a:gd name="connsiteY11" fmla="*/ 7542 h 37847"/>
                <a:gd name="connsiteX12" fmla="*/ 24150 w 30278"/>
                <a:gd name="connsiteY12" fmla="*/ 12235 h 37847"/>
                <a:gd name="connsiteX13" fmla="*/ 25589 w 30278"/>
                <a:gd name="connsiteY13" fmla="*/ 75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5589" y="7542"/>
                  </a:moveTo>
                  <a:cubicBezTo>
                    <a:pt x="32855" y="12992"/>
                    <a:pt x="30282" y="21621"/>
                    <a:pt x="30282" y="28207"/>
                  </a:cubicBezTo>
                  <a:cubicBezTo>
                    <a:pt x="30206" y="32370"/>
                    <a:pt x="23166" y="37290"/>
                    <a:pt x="16127" y="36079"/>
                  </a:cubicBezTo>
                  <a:cubicBezTo>
                    <a:pt x="14840" y="32673"/>
                    <a:pt x="15824" y="29796"/>
                    <a:pt x="18549" y="27752"/>
                  </a:cubicBezTo>
                  <a:cubicBezTo>
                    <a:pt x="20139" y="26541"/>
                    <a:pt x="20896" y="25860"/>
                    <a:pt x="19079" y="24422"/>
                  </a:cubicBezTo>
                  <a:cubicBezTo>
                    <a:pt x="18322" y="23816"/>
                    <a:pt x="17792" y="22757"/>
                    <a:pt x="16884" y="22757"/>
                  </a:cubicBezTo>
                  <a:cubicBezTo>
                    <a:pt x="14840" y="22681"/>
                    <a:pt x="14537" y="24498"/>
                    <a:pt x="14007" y="25936"/>
                  </a:cubicBezTo>
                  <a:cubicBezTo>
                    <a:pt x="12872" y="29342"/>
                    <a:pt x="15748" y="32673"/>
                    <a:pt x="14234" y="36155"/>
                  </a:cubicBezTo>
                  <a:cubicBezTo>
                    <a:pt x="6665" y="31159"/>
                    <a:pt x="3561" y="21621"/>
                    <a:pt x="7195" y="14581"/>
                  </a:cubicBezTo>
                  <a:cubicBezTo>
                    <a:pt x="7725" y="13522"/>
                    <a:pt x="8860" y="12008"/>
                    <a:pt x="9693" y="12008"/>
                  </a:cubicBezTo>
                  <a:cubicBezTo>
                    <a:pt x="14991" y="11932"/>
                    <a:pt x="18927" y="9510"/>
                    <a:pt x="22637" y="5952"/>
                  </a:cubicBezTo>
                  <a:cubicBezTo>
                    <a:pt x="23469" y="5120"/>
                    <a:pt x="24983" y="6331"/>
                    <a:pt x="25589" y="7542"/>
                  </a:cubicBezTo>
                  <a:cubicBezTo>
                    <a:pt x="24075" y="8829"/>
                    <a:pt x="23621" y="10494"/>
                    <a:pt x="24150" y="12235"/>
                  </a:cubicBezTo>
                  <a:cubicBezTo>
                    <a:pt x="24756" y="10797"/>
                    <a:pt x="23999" y="8829"/>
                    <a:pt x="25589" y="7542"/>
                  </a:cubicBezTo>
                  <a:close/>
                </a:path>
              </a:pathLst>
            </a:custGeom>
            <a:solidFill>
              <a:srgbClr val="F6D8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2" name="任意多边形: 形状 3451"/>
            <p:cNvSpPr/>
            <p:nvPr/>
          </p:nvSpPr>
          <p:spPr>
            <a:xfrm>
              <a:off x="2061583" y="1638929"/>
              <a:ext cx="45417" cy="30278"/>
            </a:xfrm>
            <a:custGeom>
              <a:avLst/>
              <a:gdLst>
                <a:gd name="connsiteX0" fmla="*/ 5784 w 45417"/>
                <a:gd name="connsiteY0" fmla="*/ 22557 h 30278"/>
                <a:gd name="connsiteX1" fmla="*/ 5709 w 45417"/>
                <a:gd name="connsiteY1" fmla="*/ 20665 h 30278"/>
                <a:gd name="connsiteX2" fmla="*/ 10780 w 45417"/>
                <a:gd name="connsiteY2" fmla="*/ 18545 h 30278"/>
                <a:gd name="connsiteX3" fmla="*/ 14716 w 45417"/>
                <a:gd name="connsiteY3" fmla="*/ 19302 h 30278"/>
                <a:gd name="connsiteX4" fmla="*/ 22891 w 45417"/>
                <a:gd name="connsiteY4" fmla="*/ 12565 h 30278"/>
                <a:gd name="connsiteX5" fmla="*/ 28871 w 45417"/>
                <a:gd name="connsiteY5" fmla="*/ 8554 h 30278"/>
                <a:gd name="connsiteX6" fmla="*/ 31748 w 45417"/>
                <a:gd name="connsiteY6" fmla="*/ 6358 h 30278"/>
                <a:gd name="connsiteX7" fmla="*/ 34397 w 45417"/>
                <a:gd name="connsiteY7" fmla="*/ 5677 h 30278"/>
                <a:gd name="connsiteX8" fmla="*/ 43480 w 45417"/>
                <a:gd name="connsiteY8" fmla="*/ 8402 h 30278"/>
                <a:gd name="connsiteX9" fmla="*/ 44465 w 45417"/>
                <a:gd name="connsiteY9" fmla="*/ 10749 h 30278"/>
                <a:gd name="connsiteX10" fmla="*/ 41664 w 45417"/>
                <a:gd name="connsiteY10" fmla="*/ 21497 h 30278"/>
                <a:gd name="connsiteX11" fmla="*/ 41967 w 45417"/>
                <a:gd name="connsiteY11" fmla="*/ 22709 h 30278"/>
                <a:gd name="connsiteX12" fmla="*/ 11461 w 45417"/>
                <a:gd name="connsiteY12" fmla="*/ 26342 h 30278"/>
                <a:gd name="connsiteX13" fmla="*/ 9569 w 45417"/>
                <a:gd name="connsiteY13" fmla="*/ 24525 h 30278"/>
                <a:gd name="connsiteX14" fmla="*/ 9569 w 45417"/>
                <a:gd name="connsiteY14" fmla="*/ 24525 h 30278"/>
                <a:gd name="connsiteX15" fmla="*/ 5784 w 45417"/>
                <a:gd name="connsiteY15" fmla="*/ 2255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5784" y="22557"/>
                  </a:moveTo>
                  <a:cubicBezTo>
                    <a:pt x="5709" y="21952"/>
                    <a:pt x="5633" y="21270"/>
                    <a:pt x="5709" y="20665"/>
                  </a:cubicBezTo>
                  <a:cubicBezTo>
                    <a:pt x="7147" y="19302"/>
                    <a:pt x="8812" y="18621"/>
                    <a:pt x="10780" y="18545"/>
                  </a:cubicBezTo>
                  <a:cubicBezTo>
                    <a:pt x="12143" y="18545"/>
                    <a:pt x="13505" y="18772"/>
                    <a:pt x="14716" y="19302"/>
                  </a:cubicBezTo>
                  <a:cubicBezTo>
                    <a:pt x="21832" y="22330"/>
                    <a:pt x="19561" y="14079"/>
                    <a:pt x="22891" y="12565"/>
                  </a:cubicBezTo>
                  <a:cubicBezTo>
                    <a:pt x="24935" y="11279"/>
                    <a:pt x="30612" y="15745"/>
                    <a:pt x="28871" y="8554"/>
                  </a:cubicBezTo>
                  <a:cubicBezTo>
                    <a:pt x="28720" y="7797"/>
                    <a:pt x="30612" y="6888"/>
                    <a:pt x="31748" y="6358"/>
                  </a:cubicBezTo>
                  <a:cubicBezTo>
                    <a:pt x="32580" y="5980"/>
                    <a:pt x="33489" y="5829"/>
                    <a:pt x="34397" y="5677"/>
                  </a:cubicBezTo>
                  <a:cubicBezTo>
                    <a:pt x="37728" y="5677"/>
                    <a:pt x="40755" y="6585"/>
                    <a:pt x="43480" y="8402"/>
                  </a:cubicBezTo>
                  <a:cubicBezTo>
                    <a:pt x="44086" y="9083"/>
                    <a:pt x="44465" y="9840"/>
                    <a:pt x="44465" y="10749"/>
                  </a:cubicBezTo>
                  <a:cubicBezTo>
                    <a:pt x="43329" y="14231"/>
                    <a:pt x="36365" y="16274"/>
                    <a:pt x="41664" y="21497"/>
                  </a:cubicBezTo>
                  <a:cubicBezTo>
                    <a:pt x="41739" y="21876"/>
                    <a:pt x="41891" y="22330"/>
                    <a:pt x="41967" y="22709"/>
                  </a:cubicBezTo>
                  <a:cubicBezTo>
                    <a:pt x="30461" y="34214"/>
                    <a:pt x="24405" y="34896"/>
                    <a:pt x="11461" y="26342"/>
                  </a:cubicBezTo>
                  <a:cubicBezTo>
                    <a:pt x="10856" y="25736"/>
                    <a:pt x="10175" y="25131"/>
                    <a:pt x="9569" y="24525"/>
                  </a:cubicBezTo>
                  <a:lnTo>
                    <a:pt x="9569" y="24525"/>
                  </a:lnTo>
                  <a:cubicBezTo>
                    <a:pt x="8585" y="23314"/>
                    <a:pt x="6844" y="23693"/>
                    <a:pt x="5784" y="2255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3" name="任意多边形: 形状 3452"/>
            <p:cNvSpPr/>
            <p:nvPr/>
          </p:nvSpPr>
          <p:spPr>
            <a:xfrm>
              <a:off x="1513732" y="1513124"/>
              <a:ext cx="37848" cy="37848"/>
            </a:xfrm>
            <a:custGeom>
              <a:avLst/>
              <a:gdLst>
                <a:gd name="connsiteX0" fmla="*/ 25054 w 37847"/>
                <a:gd name="connsiteY0" fmla="*/ 32398 h 37847"/>
                <a:gd name="connsiteX1" fmla="*/ 21269 w 37847"/>
                <a:gd name="connsiteY1" fmla="*/ 36637 h 37847"/>
                <a:gd name="connsiteX2" fmla="*/ 17409 w 37847"/>
                <a:gd name="connsiteY2" fmla="*/ 38075 h 37847"/>
                <a:gd name="connsiteX3" fmla="*/ 8477 w 37847"/>
                <a:gd name="connsiteY3" fmla="*/ 22179 h 37847"/>
                <a:gd name="connsiteX4" fmla="*/ 5979 w 37847"/>
                <a:gd name="connsiteY4" fmla="*/ 7797 h 37847"/>
                <a:gd name="connsiteX5" fmla="*/ 6206 w 37847"/>
                <a:gd name="connsiteY5" fmla="*/ 5677 h 37847"/>
                <a:gd name="connsiteX6" fmla="*/ 10748 w 37847"/>
                <a:gd name="connsiteY6" fmla="*/ 12565 h 37847"/>
                <a:gd name="connsiteX7" fmla="*/ 11353 w 37847"/>
                <a:gd name="connsiteY7" fmla="*/ 14306 h 37847"/>
                <a:gd name="connsiteX8" fmla="*/ 12035 w 37847"/>
                <a:gd name="connsiteY8" fmla="*/ 11733 h 37847"/>
                <a:gd name="connsiteX9" fmla="*/ 12867 w 37847"/>
                <a:gd name="connsiteY9" fmla="*/ 9310 h 37847"/>
                <a:gd name="connsiteX10" fmla="*/ 14533 w 37847"/>
                <a:gd name="connsiteY10" fmla="*/ 7494 h 37847"/>
                <a:gd name="connsiteX11" fmla="*/ 15668 w 37847"/>
                <a:gd name="connsiteY11" fmla="*/ 6964 h 37847"/>
                <a:gd name="connsiteX12" fmla="*/ 21118 w 37847"/>
                <a:gd name="connsiteY12" fmla="*/ 8856 h 37847"/>
                <a:gd name="connsiteX13" fmla="*/ 24600 w 37847"/>
                <a:gd name="connsiteY13" fmla="*/ 9159 h 37847"/>
                <a:gd name="connsiteX14" fmla="*/ 31943 w 37847"/>
                <a:gd name="connsiteY14" fmla="*/ 10370 h 37847"/>
                <a:gd name="connsiteX15" fmla="*/ 32775 w 37847"/>
                <a:gd name="connsiteY15" fmla="*/ 11354 h 37847"/>
                <a:gd name="connsiteX16" fmla="*/ 27704 w 37847"/>
                <a:gd name="connsiteY16" fmla="*/ 14004 h 37847"/>
                <a:gd name="connsiteX17" fmla="*/ 24373 w 37847"/>
                <a:gd name="connsiteY17" fmla="*/ 23163 h 37847"/>
                <a:gd name="connsiteX18" fmla="*/ 25054 w 37847"/>
                <a:gd name="connsiteY18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25054" y="32398"/>
                  </a:moveTo>
                  <a:cubicBezTo>
                    <a:pt x="22178" y="32398"/>
                    <a:pt x="21269" y="34063"/>
                    <a:pt x="21269" y="36637"/>
                  </a:cubicBezTo>
                  <a:cubicBezTo>
                    <a:pt x="21194" y="40194"/>
                    <a:pt x="18999" y="38377"/>
                    <a:pt x="17409" y="38075"/>
                  </a:cubicBezTo>
                  <a:cubicBezTo>
                    <a:pt x="9385" y="35728"/>
                    <a:pt x="11808" y="27326"/>
                    <a:pt x="8477" y="22179"/>
                  </a:cubicBezTo>
                  <a:cubicBezTo>
                    <a:pt x="6055" y="18470"/>
                    <a:pt x="5146" y="12868"/>
                    <a:pt x="5979" y="7797"/>
                  </a:cubicBezTo>
                  <a:cubicBezTo>
                    <a:pt x="6055" y="7115"/>
                    <a:pt x="6130" y="6358"/>
                    <a:pt x="6206" y="5677"/>
                  </a:cubicBezTo>
                  <a:cubicBezTo>
                    <a:pt x="10975" y="5828"/>
                    <a:pt x="9537" y="10067"/>
                    <a:pt x="10748" y="12565"/>
                  </a:cubicBezTo>
                  <a:cubicBezTo>
                    <a:pt x="10975" y="13095"/>
                    <a:pt x="11051" y="13776"/>
                    <a:pt x="11353" y="14306"/>
                  </a:cubicBezTo>
                  <a:cubicBezTo>
                    <a:pt x="12564" y="13701"/>
                    <a:pt x="11505" y="12490"/>
                    <a:pt x="12035" y="11733"/>
                  </a:cubicBezTo>
                  <a:cubicBezTo>
                    <a:pt x="12186" y="10900"/>
                    <a:pt x="12489" y="10067"/>
                    <a:pt x="12867" y="9310"/>
                  </a:cubicBezTo>
                  <a:cubicBezTo>
                    <a:pt x="13321" y="8629"/>
                    <a:pt x="13927" y="8024"/>
                    <a:pt x="14533" y="7494"/>
                  </a:cubicBezTo>
                  <a:cubicBezTo>
                    <a:pt x="14911" y="7342"/>
                    <a:pt x="15290" y="7191"/>
                    <a:pt x="15668" y="6964"/>
                  </a:cubicBezTo>
                  <a:cubicBezTo>
                    <a:pt x="17787" y="6737"/>
                    <a:pt x="19226" y="8478"/>
                    <a:pt x="21118" y="8856"/>
                  </a:cubicBezTo>
                  <a:cubicBezTo>
                    <a:pt x="22254" y="9008"/>
                    <a:pt x="23465" y="9083"/>
                    <a:pt x="24600" y="9159"/>
                  </a:cubicBezTo>
                  <a:cubicBezTo>
                    <a:pt x="27098" y="9235"/>
                    <a:pt x="29672" y="9083"/>
                    <a:pt x="31943" y="10370"/>
                  </a:cubicBezTo>
                  <a:cubicBezTo>
                    <a:pt x="32245" y="10673"/>
                    <a:pt x="32548" y="10976"/>
                    <a:pt x="32775" y="11354"/>
                  </a:cubicBezTo>
                  <a:cubicBezTo>
                    <a:pt x="31791" y="13701"/>
                    <a:pt x="30277" y="13776"/>
                    <a:pt x="27704" y="14004"/>
                  </a:cubicBezTo>
                  <a:cubicBezTo>
                    <a:pt x="21799" y="14533"/>
                    <a:pt x="20134" y="19227"/>
                    <a:pt x="24373" y="23163"/>
                  </a:cubicBezTo>
                  <a:cubicBezTo>
                    <a:pt x="27855" y="26493"/>
                    <a:pt x="26795" y="29218"/>
                    <a:pt x="25054" y="32398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4" name="任意多边形: 形状 3453"/>
            <p:cNvSpPr/>
            <p:nvPr/>
          </p:nvSpPr>
          <p:spPr>
            <a:xfrm>
              <a:off x="1760469" y="1414388"/>
              <a:ext cx="45417" cy="45417"/>
            </a:xfrm>
            <a:custGeom>
              <a:avLst/>
              <a:gdLst>
                <a:gd name="connsiteX0" fmla="*/ 40829 w 45417"/>
                <a:gd name="connsiteY0" fmla="*/ 36136 h 45417"/>
                <a:gd name="connsiteX1" fmla="*/ 26599 w 45417"/>
                <a:gd name="connsiteY1" fmla="*/ 42949 h 45417"/>
                <a:gd name="connsiteX2" fmla="*/ 23949 w 45417"/>
                <a:gd name="connsiteY2" fmla="*/ 42797 h 45417"/>
                <a:gd name="connsiteX3" fmla="*/ 10249 w 45417"/>
                <a:gd name="connsiteY3" fmla="*/ 32049 h 45417"/>
                <a:gd name="connsiteX4" fmla="*/ 6539 w 45417"/>
                <a:gd name="connsiteY4" fmla="*/ 20316 h 45417"/>
                <a:gd name="connsiteX5" fmla="*/ 25160 w 45417"/>
                <a:gd name="connsiteY5" fmla="*/ 5782 h 45417"/>
                <a:gd name="connsiteX6" fmla="*/ 33184 w 45417"/>
                <a:gd name="connsiteY6" fmla="*/ 11384 h 45417"/>
                <a:gd name="connsiteX7" fmla="*/ 22663 w 45417"/>
                <a:gd name="connsiteY7" fmla="*/ 15547 h 45417"/>
                <a:gd name="connsiteX8" fmla="*/ 19483 w 45417"/>
                <a:gd name="connsiteY8" fmla="*/ 22132 h 45417"/>
                <a:gd name="connsiteX9" fmla="*/ 13503 w 45417"/>
                <a:gd name="connsiteY9" fmla="*/ 25993 h 45417"/>
                <a:gd name="connsiteX10" fmla="*/ 25539 w 45417"/>
                <a:gd name="connsiteY10" fmla="*/ 31292 h 45417"/>
                <a:gd name="connsiteX11" fmla="*/ 40829 w 45417"/>
                <a:gd name="connsiteY11" fmla="*/ 3613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40829" y="36136"/>
                  </a:moveTo>
                  <a:cubicBezTo>
                    <a:pt x="37045" y="40375"/>
                    <a:pt x="31065" y="40072"/>
                    <a:pt x="26599" y="42949"/>
                  </a:cubicBezTo>
                  <a:cubicBezTo>
                    <a:pt x="25993" y="43327"/>
                    <a:pt x="24479" y="43252"/>
                    <a:pt x="23949" y="42797"/>
                  </a:cubicBezTo>
                  <a:cubicBezTo>
                    <a:pt x="19635" y="38785"/>
                    <a:pt x="12822" y="37574"/>
                    <a:pt x="10249" y="32049"/>
                  </a:cubicBezTo>
                  <a:cubicBezTo>
                    <a:pt x="8507" y="28415"/>
                    <a:pt x="3739" y="25009"/>
                    <a:pt x="6539" y="20316"/>
                  </a:cubicBezTo>
                  <a:cubicBezTo>
                    <a:pt x="10778" y="13125"/>
                    <a:pt x="16683" y="7448"/>
                    <a:pt x="25160" y="5782"/>
                  </a:cubicBezTo>
                  <a:cubicBezTo>
                    <a:pt x="29021" y="5025"/>
                    <a:pt x="31140" y="8507"/>
                    <a:pt x="33184" y="11384"/>
                  </a:cubicBezTo>
                  <a:cubicBezTo>
                    <a:pt x="30459" y="14714"/>
                    <a:pt x="23874" y="8280"/>
                    <a:pt x="22663" y="15547"/>
                  </a:cubicBezTo>
                  <a:cubicBezTo>
                    <a:pt x="21830" y="17818"/>
                    <a:pt x="19181" y="19256"/>
                    <a:pt x="19483" y="22132"/>
                  </a:cubicBezTo>
                  <a:cubicBezTo>
                    <a:pt x="18272" y="24555"/>
                    <a:pt x="14790" y="23571"/>
                    <a:pt x="13503" y="25993"/>
                  </a:cubicBezTo>
                  <a:cubicBezTo>
                    <a:pt x="16683" y="29853"/>
                    <a:pt x="21527" y="29551"/>
                    <a:pt x="25539" y="31292"/>
                  </a:cubicBezTo>
                  <a:cubicBezTo>
                    <a:pt x="29929" y="35001"/>
                    <a:pt x="36136" y="33335"/>
                    <a:pt x="40829" y="36136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5" name="任意多边形: 形状 3454"/>
            <p:cNvSpPr/>
            <p:nvPr/>
          </p:nvSpPr>
          <p:spPr>
            <a:xfrm>
              <a:off x="2038644" y="756549"/>
              <a:ext cx="37848" cy="30278"/>
            </a:xfrm>
            <a:custGeom>
              <a:avLst/>
              <a:gdLst>
                <a:gd name="connsiteX0" fmla="*/ 17368 w 37847"/>
                <a:gd name="connsiteY0" fmla="*/ 28461 h 30278"/>
                <a:gd name="connsiteX1" fmla="*/ 11388 w 37847"/>
                <a:gd name="connsiteY1" fmla="*/ 23920 h 30278"/>
                <a:gd name="connsiteX2" fmla="*/ 5938 w 37847"/>
                <a:gd name="connsiteY2" fmla="*/ 18621 h 30278"/>
                <a:gd name="connsiteX3" fmla="*/ 7831 w 37847"/>
                <a:gd name="connsiteY3" fmla="*/ 6131 h 30278"/>
                <a:gd name="connsiteX4" fmla="*/ 9647 w 37847"/>
                <a:gd name="connsiteY4" fmla="*/ 5677 h 30278"/>
                <a:gd name="connsiteX5" fmla="*/ 15400 w 37847"/>
                <a:gd name="connsiteY5" fmla="*/ 11960 h 30278"/>
                <a:gd name="connsiteX6" fmla="*/ 17520 w 37847"/>
                <a:gd name="connsiteY6" fmla="*/ 11127 h 30278"/>
                <a:gd name="connsiteX7" fmla="*/ 19639 w 37847"/>
                <a:gd name="connsiteY7" fmla="*/ 10219 h 30278"/>
                <a:gd name="connsiteX8" fmla="*/ 23046 w 37847"/>
                <a:gd name="connsiteY8" fmla="*/ 10219 h 30278"/>
                <a:gd name="connsiteX9" fmla="*/ 25241 w 37847"/>
                <a:gd name="connsiteY9" fmla="*/ 12565 h 30278"/>
                <a:gd name="connsiteX10" fmla="*/ 27057 w 37847"/>
                <a:gd name="connsiteY10" fmla="*/ 14458 h 30278"/>
                <a:gd name="connsiteX11" fmla="*/ 34324 w 37847"/>
                <a:gd name="connsiteY11" fmla="*/ 7570 h 30278"/>
                <a:gd name="connsiteX12" fmla="*/ 34551 w 37847"/>
                <a:gd name="connsiteY12" fmla="*/ 16956 h 30278"/>
                <a:gd name="connsiteX13" fmla="*/ 31145 w 37847"/>
                <a:gd name="connsiteY13" fmla="*/ 25661 h 30278"/>
                <a:gd name="connsiteX14" fmla="*/ 22743 w 37847"/>
                <a:gd name="connsiteY14" fmla="*/ 28916 h 30278"/>
                <a:gd name="connsiteX15" fmla="*/ 20926 w 37847"/>
                <a:gd name="connsiteY15" fmla="*/ 28461 h 30278"/>
                <a:gd name="connsiteX16" fmla="*/ 17368 w 37847"/>
                <a:gd name="connsiteY16" fmla="*/ 284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17368" y="28461"/>
                  </a:moveTo>
                  <a:cubicBezTo>
                    <a:pt x="14795" y="27705"/>
                    <a:pt x="13508" y="25282"/>
                    <a:pt x="11388" y="23920"/>
                  </a:cubicBezTo>
                  <a:cubicBezTo>
                    <a:pt x="9193" y="22482"/>
                    <a:pt x="5257" y="22860"/>
                    <a:pt x="5938" y="18621"/>
                  </a:cubicBezTo>
                  <a:cubicBezTo>
                    <a:pt x="6620" y="14458"/>
                    <a:pt x="3970" y="9765"/>
                    <a:pt x="7831" y="6131"/>
                  </a:cubicBezTo>
                  <a:cubicBezTo>
                    <a:pt x="8209" y="5753"/>
                    <a:pt x="9042" y="5829"/>
                    <a:pt x="9647" y="5677"/>
                  </a:cubicBezTo>
                  <a:cubicBezTo>
                    <a:pt x="11313" y="8024"/>
                    <a:pt x="10480" y="12641"/>
                    <a:pt x="15400" y="11960"/>
                  </a:cubicBezTo>
                  <a:cubicBezTo>
                    <a:pt x="16157" y="11657"/>
                    <a:pt x="16839" y="11430"/>
                    <a:pt x="17520" y="11127"/>
                  </a:cubicBezTo>
                  <a:cubicBezTo>
                    <a:pt x="18201" y="10749"/>
                    <a:pt x="18882" y="10446"/>
                    <a:pt x="19639" y="10219"/>
                  </a:cubicBezTo>
                  <a:cubicBezTo>
                    <a:pt x="20775" y="9916"/>
                    <a:pt x="21910" y="9916"/>
                    <a:pt x="23046" y="10219"/>
                  </a:cubicBezTo>
                  <a:cubicBezTo>
                    <a:pt x="24105" y="10673"/>
                    <a:pt x="24938" y="11354"/>
                    <a:pt x="25241" y="12565"/>
                  </a:cubicBezTo>
                  <a:cubicBezTo>
                    <a:pt x="25316" y="13701"/>
                    <a:pt x="25922" y="14382"/>
                    <a:pt x="27057" y="14458"/>
                  </a:cubicBezTo>
                  <a:cubicBezTo>
                    <a:pt x="31675" y="14458"/>
                    <a:pt x="31372" y="9311"/>
                    <a:pt x="34324" y="7570"/>
                  </a:cubicBezTo>
                  <a:cubicBezTo>
                    <a:pt x="37882" y="10597"/>
                    <a:pt x="35762" y="13852"/>
                    <a:pt x="34551" y="16956"/>
                  </a:cubicBezTo>
                  <a:cubicBezTo>
                    <a:pt x="33492" y="19908"/>
                    <a:pt x="31902" y="22709"/>
                    <a:pt x="31145" y="25661"/>
                  </a:cubicBezTo>
                  <a:cubicBezTo>
                    <a:pt x="29328" y="33155"/>
                    <a:pt x="29480" y="33155"/>
                    <a:pt x="22743" y="28916"/>
                  </a:cubicBezTo>
                  <a:cubicBezTo>
                    <a:pt x="22213" y="28613"/>
                    <a:pt x="21532" y="28613"/>
                    <a:pt x="20926" y="28461"/>
                  </a:cubicBezTo>
                  <a:cubicBezTo>
                    <a:pt x="19866" y="25888"/>
                    <a:pt x="18655" y="26872"/>
                    <a:pt x="17368" y="2846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6" name="任意多边形: 形状 3455"/>
            <p:cNvSpPr/>
            <p:nvPr/>
          </p:nvSpPr>
          <p:spPr>
            <a:xfrm>
              <a:off x="1573143" y="1691916"/>
              <a:ext cx="30278" cy="30278"/>
            </a:xfrm>
            <a:custGeom>
              <a:avLst/>
              <a:gdLst>
                <a:gd name="connsiteX0" fmla="*/ 16890 w 30278"/>
                <a:gd name="connsiteY0" fmla="*/ 26646 h 30278"/>
                <a:gd name="connsiteX1" fmla="*/ 5687 w 30278"/>
                <a:gd name="connsiteY1" fmla="*/ 17411 h 30278"/>
                <a:gd name="connsiteX2" fmla="*/ 19085 w 30278"/>
                <a:gd name="connsiteY2" fmla="*/ 5678 h 30278"/>
                <a:gd name="connsiteX3" fmla="*/ 30136 w 30278"/>
                <a:gd name="connsiteY3" fmla="*/ 16502 h 30278"/>
                <a:gd name="connsiteX4" fmla="*/ 16890 w 30278"/>
                <a:gd name="connsiteY4" fmla="*/ 2664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6890" y="26646"/>
                  </a:moveTo>
                  <a:cubicBezTo>
                    <a:pt x="11440" y="26646"/>
                    <a:pt x="5914" y="22104"/>
                    <a:pt x="5687" y="17411"/>
                  </a:cubicBezTo>
                  <a:cubicBezTo>
                    <a:pt x="5384" y="11582"/>
                    <a:pt x="12272" y="5602"/>
                    <a:pt x="19085" y="5678"/>
                  </a:cubicBezTo>
                  <a:cubicBezTo>
                    <a:pt x="23172" y="5754"/>
                    <a:pt x="30439" y="12793"/>
                    <a:pt x="30136" y="16502"/>
                  </a:cubicBezTo>
                  <a:cubicBezTo>
                    <a:pt x="29909" y="20514"/>
                    <a:pt x="21886" y="26646"/>
                    <a:pt x="16890" y="26646"/>
                  </a:cubicBezTo>
                  <a:close/>
                </a:path>
              </a:pathLst>
            </a:custGeom>
            <a:solidFill>
              <a:srgbClr val="F7E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7" name="任意多边形: 形状 3456"/>
            <p:cNvSpPr/>
            <p:nvPr/>
          </p:nvSpPr>
          <p:spPr>
            <a:xfrm>
              <a:off x="2297330" y="1387772"/>
              <a:ext cx="30278" cy="30278"/>
            </a:xfrm>
            <a:custGeom>
              <a:avLst/>
              <a:gdLst>
                <a:gd name="connsiteX0" fmla="*/ 5677 w 30278"/>
                <a:gd name="connsiteY0" fmla="*/ 15215 h 30278"/>
                <a:gd name="connsiteX1" fmla="*/ 7645 w 30278"/>
                <a:gd name="connsiteY1" fmla="*/ 7570 h 30278"/>
                <a:gd name="connsiteX2" fmla="*/ 11430 w 30278"/>
                <a:gd name="connsiteY2" fmla="*/ 5677 h 30278"/>
                <a:gd name="connsiteX3" fmla="*/ 19000 w 30278"/>
                <a:gd name="connsiteY3" fmla="*/ 5677 h 30278"/>
                <a:gd name="connsiteX4" fmla="*/ 26342 w 30278"/>
                <a:gd name="connsiteY4" fmla="*/ 7115 h 30278"/>
                <a:gd name="connsiteX5" fmla="*/ 28537 w 30278"/>
                <a:gd name="connsiteY5" fmla="*/ 7570 h 30278"/>
                <a:gd name="connsiteX6" fmla="*/ 28537 w 30278"/>
                <a:gd name="connsiteY6" fmla="*/ 7570 h 30278"/>
                <a:gd name="connsiteX7" fmla="*/ 30505 w 30278"/>
                <a:gd name="connsiteY7" fmla="*/ 20968 h 30278"/>
                <a:gd name="connsiteX8" fmla="*/ 14155 w 30278"/>
                <a:gd name="connsiteY8" fmla="*/ 28386 h 30278"/>
                <a:gd name="connsiteX9" fmla="*/ 7267 w 30278"/>
                <a:gd name="connsiteY9" fmla="*/ 18621 h 30278"/>
                <a:gd name="connsiteX10" fmla="*/ 5677 w 3027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5677" y="15215"/>
                  </a:moveTo>
                  <a:cubicBezTo>
                    <a:pt x="6358" y="12641"/>
                    <a:pt x="6964" y="10067"/>
                    <a:pt x="7645" y="7570"/>
                  </a:cubicBezTo>
                  <a:cubicBezTo>
                    <a:pt x="8856" y="6813"/>
                    <a:pt x="10597" y="7115"/>
                    <a:pt x="11430" y="5677"/>
                  </a:cubicBezTo>
                  <a:cubicBezTo>
                    <a:pt x="13928" y="5677"/>
                    <a:pt x="16426" y="5677"/>
                    <a:pt x="19000" y="5677"/>
                  </a:cubicBezTo>
                  <a:cubicBezTo>
                    <a:pt x="21422" y="6358"/>
                    <a:pt x="23541" y="8251"/>
                    <a:pt x="26342" y="7115"/>
                  </a:cubicBezTo>
                  <a:cubicBezTo>
                    <a:pt x="27175" y="6813"/>
                    <a:pt x="27932" y="6964"/>
                    <a:pt x="28537" y="7570"/>
                  </a:cubicBezTo>
                  <a:lnTo>
                    <a:pt x="28537" y="7570"/>
                  </a:lnTo>
                  <a:cubicBezTo>
                    <a:pt x="29748" y="11960"/>
                    <a:pt x="32700" y="16047"/>
                    <a:pt x="30505" y="20968"/>
                  </a:cubicBezTo>
                  <a:cubicBezTo>
                    <a:pt x="27175" y="25812"/>
                    <a:pt x="19151" y="29521"/>
                    <a:pt x="14155" y="28386"/>
                  </a:cubicBezTo>
                  <a:cubicBezTo>
                    <a:pt x="9008" y="27175"/>
                    <a:pt x="7721" y="23239"/>
                    <a:pt x="7267" y="18621"/>
                  </a:cubicBezTo>
                  <a:cubicBezTo>
                    <a:pt x="7115" y="17410"/>
                    <a:pt x="6207" y="16350"/>
                    <a:pt x="5677" y="1521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8" name="任意多边形: 形状 3457"/>
            <p:cNvSpPr/>
            <p:nvPr/>
          </p:nvSpPr>
          <p:spPr>
            <a:xfrm>
              <a:off x="1843785" y="2127770"/>
              <a:ext cx="30278" cy="30278"/>
            </a:xfrm>
            <a:custGeom>
              <a:avLst/>
              <a:gdLst>
                <a:gd name="connsiteX0" fmla="*/ 20870 w 30278"/>
                <a:gd name="connsiteY0" fmla="*/ 5677 h 30278"/>
                <a:gd name="connsiteX1" fmla="*/ 25260 w 30278"/>
                <a:gd name="connsiteY1" fmla="*/ 12036 h 30278"/>
                <a:gd name="connsiteX2" fmla="*/ 19810 w 30278"/>
                <a:gd name="connsiteY2" fmla="*/ 27856 h 30278"/>
                <a:gd name="connsiteX3" fmla="*/ 16177 w 30278"/>
                <a:gd name="connsiteY3" fmla="*/ 29370 h 30278"/>
                <a:gd name="connsiteX4" fmla="*/ 6942 w 30278"/>
                <a:gd name="connsiteY4" fmla="*/ 20665 h 30278"/>
                <a:gd name="connsiteX5" fmla="*/ 12619 w 30278"/>
                <a:gd name="connsiteY5" fmla="*/ 7342 h 30278"/>
                <a:gd name="connsiteX6" fmla="*/ 20870 w 3027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0870" y="5677"/>
                  </a:moveTo>
                  <a:cubicBezTo>
                    <a:pt x="25109" y="5980"/>
                    <a:pt x="26471" y="8251"/>
                    <a:pt x="25260" y="12036"/>
                  </a:cubicBezTo>
                  <a:cubicBezTo>
                    <a:pt x="23595" y="17334"/>
                    <a:pt x="21702" y="22633"/>
                    <a:pt x="19810" y="27856"/>
                  </a:cubicBezTo>
                  <a:cubicBezTo>
                    <a:pt x="19129" y="29748"/>
                    <a:pt x="16328" y="30127"/>
                    <a:pt x="16177" y="29370"/>
                  </a:cubicBezTo>
                  <a:cubicBezTo>
                    <a:pt x="14890" y="24374"/>
                    <a:pt x="9137" y="24525"/>
                    <a:pt x="6942" y="20665"/>
                  </a:cubicBezTo>
                  <a:cubicBezTo>
                    <a:pt x="3990" y="15518"/>
                    <a:pt x="6336" y="9235"/>
                    <a:pt x="12619" y="7342"/>
                  </a:cubicBezTo>
                  <a:cubicBezTo>
                    <a:pt x="15268" y="6510"/>
                    <a:pt x="18296" y="7645"/>
                    <a:pt x="20870" y="5677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9" name="任意多边形: 形状 3458"/>
            <p:cNvSpPr/>
            <p:nvPr/>
          </p:nvSpPr>
          <p:spPr>
            <a:xfrm>
              <a:off x="1741580" y="1328654"/>
              <a:ext cx="45417" cy="52987"/>
            </a:xfrm>
            <a:custGeom>
              <a:avLst/>
              <a:gdLst>
                <a:gd name="connsiteX0" fmla="*/ 6504 w 45417"/>
                <a:gd name="connsiteY0" fmla="*/ 5677 h 52986"/>
                <a:gd name="connsiteX1" fmla="*/ 28835 w 45417"/>
                <a:gd name="connsiteY1" fmla="*/ 15593 h 52986"/>
                <a:gd name="connsiteX2" fmla="*/ 35269 w 45417"/>
                <a:gd name="connsiteY2" fmla="*/ 25358 h 52986"/>
                <a:gd name="connsiteX3" fmla="*/ 39281 w 45417"/>
                <a:gd name="connsiteY3" fmla="*/ 37621 h 52986"/>
                <a:gd name="connsiteX4" fmla="*/ 34966 w 45417"/>
                <a:gd name="connsiteY4" fmla="*/ 47764 h 52986"/>
                <a:gd name="connsiteX5" fmla="*/ 33452 w 45417"/>
                <a:gd name="connsiteY5" fmla="*/ 46780 h 52986"/>
                <a:gd name="connsiteX6" fmla="*/ 21189 w 45417"/>
                <a:gd name="connsiteY6" fmla="*/ 38907 h 52986"/>
                <a:gd name="connsiteX7" fmla="*/ 16875 w 45417"/>
                <a:gd name="connsiteY7" fmla="*/ 30732 h 52986"/>
                <a:gd name="connsiteX8" fmla="*/ 19675 w 45417"/>
                <a:gd name="connsiteY8" fmla="*/ 27629 h 52986"/>
                <a:gd name="connsiteX9" fmla="*/ 28078 w 45417"/>
                <a:gd name="connsiteY9" fmla="*/ 24677 h 52986"/>
                <a:gd name="connsiteX10" fmla="*/ 13468 w 45417"/>
                <a:gd name="connsiteY10" fmla="*/ 15669 h 52986"/>
                <a:gd name="connsiteX11" fmla="*/ 5748 w 45417"/>
                <a:gd name="connsiteY11" fmla="*/ 6510 h 52986"/>
                <a:gd name="connsiteX12" fmla="*/ 6504 w 45417"/>
                <a:gd name="connsiteY12" fmla="*/ 567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17" h="52986">
                  <a:moveTo>
                    <a:pt x="6504" y="5677"/>
                  </a:moveTo>
                  <a:cubicBezTo>
                    <a:pt x="14604" y="7494"/>
                    <a:pt x="21114" y="12793"/>
                    <a:pt x="28835" y="15593"/>
                  </a:cubicBezTo>
                  <a:cubicBezTo>
                    <a:pt x="32241" y="16804"/>
                    <a:pt x="34587" y="21195"/>
                    <a:pt x="35269" y="25358"/>
                  </a:cubicBezTo>
                  <a:cubicBezTo>
                    <a:pt x="35950" y="29597"/>
                    <a:pt x="34360" y="33912"/>
                    <a:pt x="39281" y="37621"/>
                  </a:cubicBezTo>
                  <a:cubicBezTo>
                    <a:pt x="41476" y="39286"/>
                    <a:pt x="37388" y="44585"/>
                    <a:pt x="34966" y="47764"/>
                  </a:cubicBezTo>
                  <a:cubicBezTo>
                    <a:pt x="34360" y="47537"/>
                    <a:pt x="33528" y="47310"/>
                    <a:pt x="33452" y="46780"/>
                  </a:cubicBezTo>
                  <a:cubicBezTo>
                    <a:pt x="32619" y="39059"/>
                    <a:pt x="27396" y="38151"/>
                    <a:pt x="21189" y="38907"/>
                  </a:cubicBezTo>
                  <a:cubicBezTo>
                    <a:pt x="18162" y="37015"/>
                    <a:pt x="16042" y="34668"/>
                    <a:pt x="16875" y="30732"/>
                  </a:cubicBezTo>
                  <a:cubicBezTo>
                    <a:pt x="17480" y="29370"/>
                    <a:pt x="18389" y="28386"/>
                    <a:pt x="19675" y="27629"/>
                  </a:cubicBezTo>
                  <a:cubicBezTo>
                    <a:pt x="22022" y="26039"/>
                    <a:pt x="25353" y="27099"/>
                    <a:pt x="28078" y="24677"/>
                  </a:cubicBezTo>
                  <a:cubicBezTo>
                    <a:pt x="24747" y="19151"/>
                    <a:pt x="18540" y="18167"/>
                    <a:pt x="13468" y="15669"/>
                  </a:cubicBezTo>
                  <a:cubicBezTo>
                    <a:pt x="9457" y="13777"/>
                    <a:pt x="5066" y="12338"/>
                    <a:pt x="5748" y="6510"/>
                  </a:cubicBezTo>
                  <a:cubicBezTo>
                    <a:pt x="5899" y="6358"/>
                    <a:pt x="6202" y="5980"/>
                    <a:pt x="650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0" name="任意多边形: 形状 3459"/>
            <p:cNvSpPr/>
            <p:nvPr/>
          </p:nvSpPr>
          <p:spPr>
            <a:xfrm>
              <a:off x="1837249" y="1861701"/>
              <a:ext cx="30278" cy="30278"/>
            </a:xfrm>
            <a:custGeom>
              <a:avLst/>
              <a:gdLst>
                <a:gd name="connsiteX0" fmla="*/ 12721 w 30278"/>
                <a:gd name="connsiteY0" fmla="*/ 25964 h 30278"/>
                <a:gd name="connsiteX1" fmla="*/ 5682 w 30278"/>
                <a:gd name="connsiteY1" fmla="*/ 19984 h 30278"/>
                <a:gd name="connsiteX2" fmla="*/ 16279 w 30278"/>
                <a:gd name="connsiteY2" fmla="*/ 5677 h 30278"/>
                <a:gd name="connsiteX3" fmla="*/ 25590 w 30278"/>
                <a:gd name="connsiteY3" fmla="*/ 18545 h 30278"/>
                <a:gd name="connsiteX4" fmla="*/ 12721 w 30278"/>
                <a:gd name="connsiteY4" fmla="*/ 259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30278">
                  <a:moveTo>
                    <a:pt x="12721" y="25964"/>
                  </a:moveTo>
                  <a:cubicBezTo>
                    <a:pt x="9088" y="26418"/>
                    <a:pt x="5530" y="26266"/>
                    <a:pt x="5682" y="19984"/>
                  </a:cubicBezTo>
                  <a:cubicBezTo>
                    <a:pt x="5909" y="11203"/>
                    <a:pt x="9694" y="5677"/>
                    <a:pt x="16279" y="5677"/>
                  </a:cubicBezTo>
                  <a:cubicBezTo>
                    <a:pt x="18929" y="5677"/>
                    <a:pt x="25363" y="14609"/>
                    <a:pt x="25590" y="18545"/>
                  </a:cubicBezTo>
                  <a:cubicBezTo>
                    <a:pt x="25817" y="22633"/>
                    <a:pt x="20367" y="25964"/>
                    <a:pt x="12721" y="25964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1" name="任意多边形: 形状 3460"/>
            <p:cNvSpPr/>
            <p:nvPr/>
          </p:nvSpPr>
          <p:spPr>
            <a:xfrm>
              <a:off x="1776253" y="1416941"/>
              <a:ext cx="37848" cy="37848"/>
            </a:xfrm>
            <a:custGeom>
              <a:avLst/>
              <a:gdLst>
                <a:gd name="connsiteX0" fmla="*/ 25045 w 37847"/>
                <a:gd name="connsiteY0" fmla="*/ 33583 h 37847"/>
                <a:gd name="connsiteX1" fmla="*/ 9678 w 37847"/>
                <a:gd name="connsiteY1" fmla="*/ 29722 h 37847"/>
                <a:gd name="connsiteX2" fmla="*/ 10511 w 37847"/>
                <a:gd name="connsiteY2" fmla="*/ 28814 h 37847"/>
                <a:gd name="connsiteX3" fmla="*/ 16794 w 37847"/>
                <a:gd name="connsiteY3" fmla="*/ 27375 h 37847"/>
                <a:gd name="connsiteX4" fmla="*/ 13009 w 37847"/>
                <a:gd name="connsiteY4" fmla="*/ 22228 h 37847"/>
                <a:gd name="connsiteX5" fmla="*/ 15810 w 37847"/>
                <a:gd name="connsiteY5" fmla="*/ 16400 h 37847"/>
                <a:gd name="connsiteX6" fmla="*/ 13539 w 37847"/>
                <a:gd name="connsiteY6" fmla="*/ 16627 h 37847"/>
                <a:gd name="connsiteX7" fmla="*/ 11268 w 37847"/>
                <a:gd name="connsiteY7" fmla="*/ 16854 h 37847"/>
                <a:gd name="connsiteX8" fmla="*/ 5818 w 37847"/>
                <a:gd name="connsiteY8" fmla="*/ 12615 h 37847"/>
                <a:gd name="connsiteX9" fmla="*/ 11646 w 37847"/>
                <a:gd name="connsiteY9" fmla="*/ 6332 h 37847"/>
                <a:gd name="connsiteX10" fmla="*/ 17399 w 37847"/>
                <a:gd name="connsiteY10" fmla="*/ 8679 h 37847"/>
                <a:gd name="connsiteX11" fmla="*/ 22774 w 37847"/>
                <a:gd name="connsiteY11" fmla="*/ 12993 h 37847"/>
                <a:gd name="connsiteX12" fmla="*/ 29056 w 37847"/>
                <a:gd name="connsiteY12" fmla="*/ 20563 h 37847"/>
                <a:gd name="connsiteX13" fmla="*/ 28754 w 37847"/>
                <a:gd name="connsiteY13" fmla="*/ 30782 h 37847"/>
                <a:gd name="connsiteX14" fmla="*/ 25045 w 37847"/>
                <a:gd name="connsiteY14" fmla="*/ 3358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25045" y="33583"/>
                  </a:moveTo>
                  <a:cubicBezTo>
                    <a:pt x="19670" y="33280"/>
                    <a:pt x="13387" y="36535"/>
                    <a:pt x="9678" y="29722"/>
                  </a:cubicBezTo>
                  <a:cubicBezTo>
                    <a:pt x="9981" y="29419"/>
                    <a:pt x="10284" y="29117"/>
                    <a:pt x="10511" y="28814"/>
                  </a:cubicBezTo>
                  <a:cubicBezTo>
                    <a:pt x="12403" y="27375"/>
                    <a:pt x="14826" y="28360"/>
                    <a:pt x="16794" y="27375"/>
                  </a:cubicBezTo>
                  <a:cubicBezTo>
                    <a:pt x="15507" y="25559"/>
                    <a:pt x="12858" y="24953"/>
                    <a:pt x="13009" y="22228"/>
                  </a:cubicBezTo>
                  <a:cubicBezTo>
                    <a:pt x="13766" y="20184"/>
                    <a:pt x="17096" y="19276"/>
                    <a:pt x="15810" y="16400"/>
                  </a:cubicBezTo>
                  <a:cubicBezTo>
                    <a:pt x="15431" y="15491"/>
                    <a:pt x="14296" y="16324"/>
                    <a:pt x="13539" y="16627"/>
                  </a:cubicBezTo>
                  <a:cubicBezTo>
                    <a:pt x="12782" y="16930"/>
                    <a:pt x="12101" y="17005"/>
                    <a:pt x="11268" y="16854"/>
                  </a:cubicBezTo>
                  <a:cubicBezTo>
                    <a:pt x="9224" y="15718"/>
                    <a:pt x="7256" y="14507"/>
                    <a:pt x="5818" y="12615"/>
                  </a:cubicBezTo>
                  <a:cubicBezTo>
                    <a:pt x="5061" y="6938"/>
                    <a:pt x="7407" y="4364"/>
                    <a:pt x="11646" y="6332"/>
                  </a:cubicBezTo>
                  <a:cubicBezTo>
                    <a:pt x="13539" y="7241"/>
                    <a:pt x="14977" y="8982"/>
                    <a:pt x="17399" y="8679"/>
                  </a:cubicBezTo>
                  <a:cubicBezTo>
                    <a:pt x="20124" y="8906"/>
                    <a:pt x="22168" y="10117"/>
                    <a:pt x="22774" y="12993"/>
                  </a:cubicBezTo>
                  <a:cubicBezTo>
                    <a:pt x="23531" y="16703"/>
                    <a:pt x="26104" y="18519"/>
                    <a:pt x="29056" y="20563"/>
                  </a:cubicBezTo>
                  <a:cubicBezTo>
                    <a:pt x="35566" y="24953"/>
                    <a:pt x="35415" y="26013"/>
                    <a:pt x="28754" y="30782"/>
                  </a:cubicBezTo>
                  <a:cubicBezTo>
                    <a:pt x="27542" y="31690"/>
                    <a:pt x="26331" y="32674"/>
                    <a:pt x="25045" y="33583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2" name="任意多边形: 形状 3461"/>
            <p:cNvSpPr/>
            <p:nvPr/>
          </p:nvSpPr>
          <p:spPr>
            <a:xfrm>
              <a:off x="2035168" y="942769"/>
              <a:ext cx="30278" cy="30278"/>
            </a:xfrm>
            <a:custGeom>
              <a:avLst/>
              <a:gdLst>
                <a:gd name="connsiteX0" fmla="*/ 9339 w 30278"/>
                <a:gd name="connsiteY0" fmla="*/ 28679 h 30278"/>
                <a:gd name="connsiteX1" fmla="*/ 6311 w 30278"/>
                <a:gd name="connsiteY1" fmla="*/ 19368 h 30278"/>
                <a:gd name="connsiteX2" fmla="*/ 12821 w 30278"/>
                <a:gd name="connsiteY2" fmla="*/ 9150 h 30278"/>
                <a:gd name="connsiteX3" fmla="*/ 20769 w 30278"/>
                <a:gd name="connsiteY3" fmla="*/ 5819 h 30278"/>
                <a:gd name="connsiteX4" fmla="*/ 24629 w 30278"/>
                <a:gd name="connsiteY4" fmla="*/ 11496 h 30278"/>
                <a:gd name="connsiteX5" fmla="*/ 24629 w 30278"/>
                <a:gd name="connsiteY5" fmla="*/ 11496 h 30278"/>
                <a:gd name="connsiteX6" fmla="*/ 27279 w 30278"/>
                <a:gd name="connsiteY6" fmla="*/ 23380 h 30278"/>
                <a:gd name="connsiteX7" fmla="*/ 25840 w 30278"/>
                <a:gd name="connsiteY7" fmla="*/ 25500 h 30278"/>
                <a:gd name="connsiteX8" fmla="*/ 9339 w 30278"/>
                <a:gd name="connsiteY8" fmla="*/ 286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39" y="28679"/>
                  </a:moveTo>
                  <a:cubicBezTo>
                    <a:pt x="6311" y="26257"/>
                    <a:pt x="6841" y="22396"/>
                    <a:pt x="6311" y="19368"/>
                  </a:cubicBezTo>
                  <a:cubicBezTo>
                    <a:pt x="5478" y="14751"/>
                    <a:pt x="4040" y="8771"/>
                    <a:pt x="12821" y="9150"/>
                  </a:cubicBezTo>
                  <a:cubicBezTo>
                    <a:pt x="15319" y="9301"/>
                    <a:pt x="17135" y="4835"/>
                    <a:pt x="20769" y="5819"/>
                  </a:cubicBezTo>
                  <a:cubicBezTo>
                    <a:pt x="21980" y="7787"/>
                    <a:pt x="21980" y="10512"/>
                    <a:pt x="24629" y="11496"/>
                  </a:cubicBezTo>
                  <a:lnTo>
                    <a:pt x="24629" y="11496"/>
                  </a:lnTo>
                  <a:cubicBezTo>
                    <a:pt x="29398" y="14600"/>
                    <a:pt x="26976" y="19293"/>
                    <a:pt x="27279" y="23380"/>
                  </a:cubicBezTo>
                  <a:cubicBezTo>
                    <a:pt x="27354" y="24289"/>
                    <a:pt x="26219" y="25727"/>
                    <a:pt x="25840" y="25500"/>
                  </a:cubicBezTo>
                  <a:cubicBezTo>
                    <a:pt x="19255" y="21715"/>
                    <a:pt x="15395" y="30950"/>
                    <a:pt x="9339" y="2867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3" name="任意多边形: 形状 3462"/>
            <p:cNvSpPr/>
            <p:nvPr/>
          </p:nvSpPr>
          <p:spPr>
            <a:xfrm>
              <a:off x="2057877" y="1624387"/>
              <a:ext cx="30278" cy="37848"/>
            </a:xfrm>
            <a:custGeom>
              <a:avLst/>
              <a:gdLst>
                <a:gd name="connsiteX0" fmla="*/ 15167 w 30278"/>
                <a:gd name="connsiteY0" fmla="*/ 35207 h 37847"/>
                <a:gd name="connsiteX1" fmla="*/ 9414 w 30278"/>
                <a:gd name="connsiteY1" fmla="*/ 35207 h 37847"/>
                <a:gd name="connsiteX2" fmla="*/ 5781 w 30278"/>
                <a:gd name="connsiteY2" fmla="*/ 25594 h 37847"/>
                <a:gd name="connsiteX3" fmla="*/ 7598 w 30278"/>
                <a:gd name="connsiteY3" fmla="*/ 19992 h 37847"/>
                <a:gd name="connsiteX4" fmla="*/ 7598 w 30278"/>
                <a:gd name="connsiteY4" fmla="*/ 19992 h 37847"/>
                <a:gd name="connsiteX5" fmla="*/ 24705 w 30278"/>
                <a:gd name="connsiteY5" fmla="*/ 6670 h 37847"/>
                <a:gd name="connsiteX6" fmla="*/ 31366 w 30278"/>
                <a:gd name="connsiteY6" fmla="*/ 11514 h 37847"/>
                <a:gd name="connsiteX7" fmla="*/ 26521 w 30278"/>
                <a:gd name="connsiteY7" fmla="*/ 20825 h 37847"/>
                <a:gd name="connsiteX8" fmla="*/ 21299 w 30278"/>
                <a:gd name="connsiteY8" fmla="*/ 24988 h 37847"/>
                <a:gd name="connsiteX9" fmla="*/ 15167 w 30278"/>
                <a:gd name="connsiteY9" fmla="*/ 3520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67" y="35207"/>
                  </a:moveTo>
                  <a:cubicBezTo>
                    <a:pt x="13275" y="35207"/>
                    <a:pt x="11307" y="35207"/>
                    <a:pt x="9414" y="35207"/>
                  </a:cubicBezTo>
                  <a:cubicBezTo>
                    <a:pt x="9187" y="31649"/>
                    <a:pt x="10323" y="27562"/>
                    <a:pt x="5781" y="25594"/>
                  </a:cubicBezTo>
                  <a:cubicBezTo>
                    <a:pt x="5781" y="23550"/>
                    <a:pt x="5024" y="21203"/>
                    <a:pt x="7598" y="19992"/>
                  </a:cubicBezTo>
                  <a:lnTo>
                    <a:pt x="7598" y="19992"/>
                  </a:lnTo>
                  <a:cubicBezTo>
                    <a:pt x="13502" y="15829"/>
                    <a:pt x="18195" y="10152"/>
                    <a:pt x="24705" y="6670"/>
                  </a:cubicBezTo>
                  <a:cubicBezTo>
                    <a:pt x="29776" y="4323"/>
                    <a:pt x="31820" y="6216"/>
                    <a:pt x="31366" y="11514"/>
                  </a:cubicBezTo>
                  <a:cubicBezTo>
                    <a:pt x="30988" y="15375"/>
                    <a:pt x="34318" y="21733"/>
                    <a:pt x="26521" y="20825"/>
                  </a:cubicBezTo>
                  <a:cubicBezTo>
                    <a:pt x="22283" y="20371"/>
                    <a:pt x="21526" y="21658"/>
                    <a:pt x="21299" y="24988"/>
                  </a:cubicBezTo>
                  <a:cubicBezTo>
                    <a:pt x="20920" y="29378"/>
                    <a:pt x="18422" y="32558"/>
                    <a:pt x="15167" y="3520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4" name="任意多边形: 形状 3463"/>
            <p:cNvSpPr/>
            <p:nvPr/>
          </p:nvSpPr>
          <p:spPr>
            <a:xfrm>
              <a:off x="1662409" y="954580"/>
              <a:ext cx="30278" cy="37848"/>
            </a:xfrm>
            <a:custGeom>
              <a:avLst/>
              <a:gdLst>
                <a:gd name="connsiteX0" fmla="*/ 15202 w 30278"/>
                <a:gd name="connsiteY0" fmla="*/ 9222 h 37847"/>
                <a:gd name="connsiteX1" fmla="*/ 25043 w 30278"/>
                <a:gd name="connsiteY1" fmla="*/ 10660 h 37847"/>
                <a:gd name="connsiteX2" fmla="*/ 24361 w 30278"/>
                <a:gd name="connsiteY2" fmla="*/ 28676 h 37847"/>
                <a:gd name="connsiteX3" fmla="*/ 15202 w 30278"/>
                <a:gd name="connsiteY3" fmla="*/ 30114 h 37847"/>
                <a:gd name="connsiteX4" fmla="*/ 16943 w 30278"/>
                <a:gd name="connsiteY4" fmla="*/ 24967 h 37847"/>
                <a:gd name="connsiteX5" fmla="*/ 18079 w 30278"/>
                <a:gd name="connsiteY5" fmla="*/ 22469 h 37847"/>
                <a:gd name="connsiteX6" fmla="*/ 15581 w 30278"/>
                <a:gd name="connsiteY6" fmla="*/ 25118 h 37847"/>
                <a:gd name="connsiteX7" fmla="*/ 10509 w 30278"/>
                <a:gd name="connsiteY7" fmla="*/ 27011 h 37847"/>
                <a:gd name="connsiteX8" fmla="*/ 8087 w 30278"/>
                <a:gd name="connsiteY8" fmla="*/ 15429 h 37847"/>
                <a:gd name="connsiteX9" fmla="*/ 15202 w 30278"/>
                <a:gd name="connsiteY9" fmla="*/ 922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202" y="9222"/>
                  </a:moveTo>
                  <a:cubicBezTo>
                    <a:pt x="21485" y="3999"/>
                    <a:pt x="20652" y="4605"/>
                    <a:pt x="25043" y="10660"/>
                  </a:cubicBezTo>
                  <a:cubicBezTo>
                    <a:pt x="30039" y="17473"/>
                    <a:pt x="27465" y="22923"/>
                    <a:pt x="24361" y="28676"/>
                  </a:cubicBezTo>
                  <a:cubicBezTo>
                    <a:pt x="22166" y="32612"/>
                    <a:pt x="18911" y="33672"/>
                    <a:pt x="15202" y="30114"/>
                  </a:cubicBezTo>
                  <a:cubicBezTo>
                    <a:pt x="16111" y="28525"/>
                    <a:pt x="16262" y="26632"/>
                    <a:pt x="16943" y="24967"/>
                  </a:cubicBezTo>
                  <a:cubicBezTo>
                    <a:pt x="17322" y="24134"/>
                    <a:pt x="17776" y="23377"/>
                    <a:pt x="18079" y="22469"/>
                  </a:cubicBezTo>
                  <a:cubicBezTo>
                    <a:pt x="16716" y="22847"/>
                    <a:pt x="16489" y="24286"/>
                    <a:pt x="15581" y="25118"/>
                  </a:cubicBezTo>
                  <a:cubicBezTo>
                    <a:pt x="14067" y="26329"/>
                    <a:pt x="12477" y="27086"/>
                    <a:pt x="10509" y="27011"/>
                  </a:cubicBezTo>
                  <a:cubicBezTo>
                    <a:pt x="4983" y="24134"/>
                    <a:pt x="4226" y="20274"/>
                    <a:pt x="8087" y="15429"/>
                  </a:cubicBezTo>
                  <a:cubicBezTo>
                    <a:pt x="10358" y="13310"/>
                    <a:pt x="12553" y="10963"/>
                    <a:pt x="15202" y="9222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5" name="任意多边形: 形状 3464"/>
            <p:cNvSpPr/>
            <p:nvPr/>
          </p:nvSpPr>
          <p:spPr>
            <a:xfrm>
              <a:off x="1671855" y="1514949"/>
              <a:ext cx="37848" cy="30278"/>
            </a:xfrm>
            <a:custGeom>
              <a:avLst/>
              <a:gdLst>
                <a:gd name="connsiteX0" fmla="*/ 24757 w 37847"/>
                <a:gd name="connsiteY0" fmla="*/ 19218 h 30278"/>
                <a:gd name="connsiteX1" fmla="*/ 21350 w 37847"/>
                <a:gd name="connsiteY1" fmla="*/ 23381 h 30278"/>
                <a:gd name="connsiteX2" fmla="*/ 29601 w 37847"/>
                <a:gd name="connsiteY2" fmla="*/ 24213 h 30278"/>
                <a:gd name="connsiteX3" fmla="*/ 7725 w 37847"/>
                <a:gd name="connsiteY3" fmla="*/ 26711 h 30278"/>
                <a:gd name="connsiteX4" fmla="*/ 8028 w 37847"/>
                <a:gd name="connsiteY4" fmla="*/ 26257 h 30278"/>
                <a:gd name="connsiteX5" fmla="*/ 7725 w 37847"/>
                <a:gd name="connsiteY5" fmla="*/ 26711 h 30278"/>
                <a:gd name="connsiteX6" fmla="*/ 12873 w 37847"/>
                <a:gd name="connsiteY6" fmla="*/ 13616 h 30278"/>
                <a:gd name="connsiteX7" fmla="*/ 20064 w 37847"/>
                <a:gd name="connsiteY7" fmla="*/ 10134 h 30278"/>
                <a:gd name="connsiteX8" fmla="*/ 34143 w 37847"/>
                <a:gd name="connsiteY8" fmla="*/ 9680 h 30278"/>
                <a:gd name="connsiteX9" fmla="*/ 24757 w 37847"/>
                <a:gd name="connsiteY9" fmla="*/ 192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4757" y="19218"/>
                  </a:moveTo>
                  <a:cubicBezTo>
                    <a:pt x="22032" y="19293"/>
                    <a:pt x="20442" y="20580"/>
                    <a:pt x="21350" y="23381"/>
                  </a:cubicBezTo>
                  <a:cubicBezTo>
                    <a:pt x="23319" y="29588"/>
                    <a:pt x="27103" y="21337"/>
                    <a:pt x="29601" y="24213"/>
                  </a:cubicBezTo>
                  <a:cubicBezTo>
                    <a:pt x="25968" y="29512"/>
                    <a:pt x="17263" y="30496"/>
                    <a:pt x="7725" y="26711"/>
                  </a:cubicBezTo>
                  <a:lnTo>
                    <a:pt x="8028" y="26257"/>
                  </a:lnTo>
                  <a:lnTo>
                    <a:pt x="7725" y="26711"/>
                  </a:lnTo>
                  <a:cubicBezTo>
                    <a:pt x="3713" y="19975"/>
                    <a:pt x="5682" y="14524"/>
                    <a:pt x="12873" y="13616"/>
                  </a:cubicBezTo>
                  <a:cubicBezTo>
                    <a:pt x="15825" y="13238"/>
                    <a:pt x="17868" y="12632"/>
                    <a:pt x="20064" y="10134"/>
                  </a:cubicBezTo>
                  <a:cubicBezTo>
                    <a:pt x="25362" y="4154"/>
                    <a:pt x="26498" y="4381"/>
                    <a:pt x="34143" y="9680"/>
                  </a:cubicBezTo>
                  <a:cubicBezTo>
                    <a:pt x="31342" y="13162"/>
                    <a:pt x="26725" y="14903"/>
                    <a:pt x="24757" y="19218"/>
                  </a:cubicBezTo>
                  <a:close/>
                </a:path>
              </a:pathLst>
            </a:custGeom>
            <a:solidFill>
              <a:srgbClr val="F7DC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6" name="任意多边形: 形状 3465"/>
            <p:cNvSpPr/>
            <p:nvPr/>
          </p:nvSpPr>
          <p:spPr>
            <a:xfrm>
              <a:off x="1758875" y="1519954"/>
              <a:ext cx="37848" cy="30278"/>
            </a:xfrm>
            <a:custGeom>
              <a:avLst/>
              <a:gdLst>
                <a:gd name="connsiteX0" fmla="*/ 8209 w 37847"/>
                <a:gd name="connsiteY0" fmla="*/ 17998 h 30278"/>
                <a:gd name="connsiteX1" fmla="*/ 20926 w 37847"/>
                <a:gd name="connsiteY1" fmla="*/ 11261 h 30278"/>
                <a:gd name="connsiteX2" fmla="*/ 30918 w 37847"/>
                <a:gd name="connsiteY2" fmla="*/ 8460 h 30278"/>
                <a:gd name="connsiteX3" fmla="*/ 32053 w 37847"/>
                <a:gd name="connsiteY3" fmla="*/ 10731 h 30278"/>
                <a:gd name="connsiteX4" fmla="*/ 30539 w 37847"/>
                <a:gd name="connsiteY4" fmla="*/ 17468 h 30278"/>
                <a:gd name="connsiteX5" fmla="*/ 28117 w 37847"/>
                <a:gd name="connsiteY5" fmla="*/ 28444 h 30278"/>
                <a:gd name="connsiteX6" fmla="*/ 26452 w 37847"/>
                <a:gd name="connsiteY6" fmla="*/ 30412 h 30278"/>
                <a:gd name="connsiteX7" fmla="*/ 19715 w 37847"/>
                <a:gd name="connsiteY7" fmla="*/ 30942 h 30278"/>
                <a:gd name="connsiteX8" fmla="*/ 13811 w 37847"/>
                <a:gd name="connsiteY8" fmla="*/ 27460 h 30278"/>
                <a:gd name="connsiteX9" fmla="*/ 13811 w 37847"/>
                <a:gd name="connsiteY9" fmla="*/ 27460 h 30278"/>
                <a:gd name="connsiteX10" fmla="*/ 6317 w 37847"/>
                <a:gd name="connsiteY10" fmla="*/ 19891 h 30278"/>
                <a:gd name="connsiteX11" fmla="*/ 6317 w 37847"/>
                <a:gd name="connsiteY11" fmla="*/ 19891 h 30278"/>
                <a:gd name="connsiteX12" fmla="*/ 8209 w 37847"/>
                <a:gd name="connsiteY12" fmla="*/ 179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8209" y="17998"/>
                  </a:moveTo>
                  <a:cubicBezTo>
                    <a:pt x="15097" y="20723"/>
                    <a:pt x="18201" y="16333"/>
                    <a:pt x="20926" y="11261"/>
                  </a:cubicBezTo>
                  <a:cubicBezTo>
                    <a:pt x="24559" y="4373"/>
                    <a:pt x="24484" y="4373"/>
                    <a:pt x="30918" y="8460"/>
                  </a:cubicBezTo>
                  <a:cubicBezTo>
                    <a:pt x="31523" y="9142"/>
                    <a:pt x="31826" y="9899"/>
                    <a:pt x="32053" y="10731"/>
                  </a:cubicBezTo>
                  <a:cubicBezTo>
                    <a:pt x="33113" y="13305"/>
                    <a:pt x="32356" y="15727"/>
                    <a:pt x="30539" y="17468"/>
                  </a:cubicBezTo>
                  <a:cubicBezTo>
                    <a:pt x="27284" y="20723"/>
                    <a:pt x="27663" y="24508"/>
                    <a:pt x="28117" y="28444"/>
                  </a:cubicBezTo>
                  <a:cubicBezTo>
                    <a:pt x="27814" y="29352"/>
                    <a:pt x="27284" y="29958"/>
                    <a:pt x="26452" y="30412"/>
                  </a:cubicBezTo>
                  <a:cubicBezTo>
                    <a:pt x="24257" y="31396"/>
                    <a:pt x="21986" y="31245"/>
                    <a:pt x="19715" y="30942"/>
                  </a:cubicBezTo>
                  <a:cubicBezTo>
                    <a:pt x="17520" y="30185"/>
                    <a:pt x="15779" y="28595"/>
                    <a:pt x="13811" y="27460"/>
                  </a:cubicBezTo>
                  <a:lnTo>
                    <a:pt x="13811" y="27460"/>
                  </a:lnTo>
                  <a:cubicBezTo>
                    <a:pt x="10631" y="25568"/>
                    <a:pt x="3516" y="27687"/>
                    <a:pt x="6317" y="19891"/>
                  </a:cubicBezTo>
                  <a:lnTo>
                    <a:pt x="6317" y="19891"/>
                  </a:lnTo>
                  <a:cubicBezTo>
                    <a:pt x="6847" y="19209"/>
                    <a:pt x="7528" y="18604"/>
                    <a:pt x="8209" y="17998"/>
                  </a:cubicBezTo>
                  <a:close/>
                </a:path>
              </a:pathLst>
            </a:custGeom>
            <a:solidFill>
              <a:srgbClr val="F5D7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7" name="任意多边形: 形状 3466"/>
            <p:cNvSpPr/>
            <p:nvPr/>
          </p:nvSpPr>
          <p:spPr>
            <a:xfrm>
              <a:off x="2067367" y="1623412"/>
              <a:ext cx="37848" cy="37848"/>
            </a:xfrm>
            <a:custGeom>
              <a:avLst/>
              <a:gdLst>
                <a:gd name="connsiteX0" fmla="*/ 5677 w 37847"/>
                <a:gd name="connsiteY0" fmla="*/ 36182 h 37847"/>
                <a:gd name="connsiteX1" fmla="*/ 12187 w 37847"/>
                <a:gd name="connsiteY1" fmla="*/ 15972 h 37847"/>
                <a:gd name="connsiteX2" fmla="*/ 15593 w 37847"/>
                <a:gd name="connsiteY2" fmla="*/ 19302 h 37847"/>
                <a:gd name="connsiteX3" fmla="*/ 19605 w 37847"/>
                <a:gd name="connsiteY3" fmla="*/ 20211 h 37847"/>
                <a:gd name="connsiteX4" fmla="*/ 20438 w 37847"/>
                <a:gd name="connsiteY4" fmla="*/ 17031 h 37847"/>
                <a:gd name="connsiteX5" fmla="*/ 15139 w 37847"/>
                <a:gd name="connsiteY5" fmla="*/ 7570 h 37847"/>
                <a:gd name="connsiteX6" fmla="*/ 15139 w 37847"/>
                <a:gd name="connsiteY6" fmla="*/ 5677 h 37847"/>
                <a:gd name="connsiteX7" fmla="*/ 32246 w 37847"/>
                <a:gd name="connsiteY7" fmla="*/ 7570 h 37847"/>
                <a:gd name="connsiteX8" fmla="*/ 27023 w 37847"/>
                <a:gd name="connsiteY8" fmla="*/ 12263 h 37847"/>
                <a:gd name="connsiteX9" fmla="*/ 27250 w 37847"/>
                <a:gd name="connsiteY9" fmla="*/ 14231 h 37847"/>
                <a:gd name="connsiteX10" fmla="*/ 28007 w 37847"/>
                <a:gd name="connsiteY10" fmla="*/ 16274 h 37847"/>
                <a:gd name="connsiteX11" fmla="*/ 28386 w 37847"/>
                <a:gd name="connsiteY11" fmla="*/ 18545 h 37847"/>
                <a:gd name="connsiteX12" fmla="*/ 26569 w 37847"/>
                <a:gd name="connsiteY12" fmla="*/ 22784 h 37847"/>
                <a:gd name="connsiteX13" fmla="*/ 27099 w 37847"/>
                <a:gd name="connsiteY13" fmla="*/ 29673 h 37847"/>
                <a:gd name="connsiteX14" fmla="*/ 16880 w 37847"/>
                <a:gd name="connsiteY14" fmla="*/ 28613 h 37847"/>
                <a:gd name="connsiteX15" fmla="*/ 9462 w 37847"/>
                <a:gd name="connsiteY15" fmla="*/ 36182 h 37847"/>
                <a:gd name="connsiteX16" fmla="*/ 5677 w 37847"/>
                <a:gd name="connsiteY16" fmla="*/ 361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5677" y="36182"/>
                  </a:moveTo>
                  <a:cubicBezTo>
                    <a:pt x="10446" y="30278"/>
                    <a:pt x="7948" y="21800"/>
                    <a:pt x="12187" y="15972"/>
                  </a:cubicBezTo>
                  <a:cubicBezTo>
                    <a:pt x="15215" y="16123"/>
                    <a:pt x="14836" y="18167"/>
                    <a:pt x="15593" y="19302"/>
                  </a:cubicBezTo>
                  <a:cubicBezTo>
                    <a:pt x="16577" y="20816"/>
                    <a:pt x="18016" y="21119"/>
                    <a:pt x="19605" y="20211"/>
                  </a:cubicBezTo>
                  <a:cubicBezTo>
                    <a:pt x="20892" y="19454"/>
                    <a:pt x="20968" y="17183"/>
                    <a:pt x="20438" y="17031"/>
                  </a:cubicBezTo>
                  <a:cubicBezTo>
                    <a:pt x="14988" y="15820"/>
                    <a:pt x="25358" y="5904"/>
                    <a:pt x="15139" y="7570"/>
                  </a:cubicBezTo>
                  <a:cubicBezTo>
                    <a:pt x="15139" y="6964"/>
                    <a:pt x="15139" y="6283"/>
                    <a:pt x="15139" y="5677"/>
                  </a:cubicBezTo>
                  <a:cubicBezTo>
                    <a:pt x="20892" y="6056"/>
                    <a:pt x="26645" y="6207"/>
                    <a:pt x="32246" y="7570"/>
                  </a:cubicBezTo>
                  <a:cubicBezTo>
                    <a:pt x="31111" y="9840"/>
                    <a:pt x="28310" y="10219"/>
                    <a:pt x="27023" y="12263"/>
                  </a:cubicBezTo>
                  <a:cubicBezTo>
                    <a:pt x="27023" y="12944"/>
                    <a:pt x="27023" y="13625"/>
                    <a:pt x="27250" y="14231"/>
                  </a:cubicBezTo>
                  <a:cubicBezTo>
                    <a:pt x="27553" y="14912"/>
                    <a:pt x="27780" y="15593"/>
                    <a:pt x="28007" y="16274"/>
                  </a:cubicBezTo>
                  <a:cubicBezTo>
                    <a:pt x="28234" y="17031"/>
                    <a:pt x="28310" y="17788"/>
                    <a:pt x="28386" y="18545"/>
                  </a:cubicBezTo>
                  <a:cubicBezTo>
                    <a:pt x="28386" y="20211"/>
                    <a:pt x="27856" y="21649"/>
                    <a:pt x="26569" y="22784"/>
                  </a:cubicBezTo>
                  <a:cubicBezTo>
                    <a:pt x="23466" y="26645"/>
                    <a:pt x="23466" y="26645"/>
                    <a:pt x="27099" y="29673"/>
                  </a:cubicBezTo>
                  <a:cubicBezTo>
                    <a:pt x="23314" y="31414"/>
                    <a:pt x="20135" y="30051"/>
                    <a:pt x="16880" y="28613"/>
                  </a:cubicBezTo>
                  <a:cubicBezTo>
                    <a:pt x="13777" y="30505"/>
                    <a:pt x="14534" y="36182"/>
                    <a:pt x="9462" y="36182"/>
                  </a:cubicBezTo>
                  <a:cubicBezTo>
                    <a:pt x="8251" y="36182"/>
                    <a:pt x="6964" y="36182"/>
                    <a:pt x="5677" y="36182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8" name="任意多边形: 形状 3467"/>
            <p:cNvSpPr/>
            <p:nvPr/>
          </p:nvSpPr>
          <p:spPr>
            <a:xfrm>
              <a:off x="1795545" y="1717728"/>
              <a:ext cx="37848" cy="22709"/>
            </a:xfrm>
            <a:custGeom>
              <a:avLst/>
              <a:gdLst>
                <a:gd name="connsiteX0" fmla="*/ 5677 w 37847"/>
                <a:gd name="connsiteY0" fmla="*/ 12187 h 22708"/>
                <a:gd name="connsiteX1" fmla="*/ 9462 w 37847"/>
                <a:gd name="connsiteY1" fmla="*/ 6510 h 22708"/>
                <a:gd name="connsiteX2" fmla="*/ 14609 w 37847"/>
                <a:gd name="connsiteY2" fmla="*/ 5677 h 22708"/>
                <a:gd name="connsiteX3" fmla="*/ 24223 w 37847"/>
                <a:gd name="connsiteY3" fmla="*/ 8251 h 22708"/>
                <a:gd name="connsiteX4" fmla="*/ 30732 w 37847"/>
                <a:gd name="connsiteY4" fmla="*/ 6131 h 22708"/>
                <a:gd name="connsiteX5" fmla="*/ 34063 w 37847"/>
                <a:gd name="connsiteY5" fmla="*/ 9992 h 22708"/>
                <a:gd name="connsiteX6" fmla="*/ 35501 w 37847"/>
                <a:gd name="connsiteY6" fmla="*/ 15290 h 22708"/>
                <a:gd name="connsiteX7" fmla="*/ 30354 w 37847"/>
                <a:gd name="connsiteY7" fmla="*/ 19984 h 22708"/>
                <a:gd name="connsiteX8" fmla="*/ 13549 w 37847"/>
                <a:gd name="connsiteY8" fmla="*/ 22784 h 22708"/>
                <a:gd name="connsiteX9" fmla="*/ 9462 w 37847"/>
                <a:gd name="connsiteY9" fmla="*/ 21952 h 22708"/>
                <a:gd name="connsiteX10" fmla="*/ 5677 w 37847"/>
                <a:gd name="connsiteY10" fmla="*/ 121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12187"/>
                  </a:moveTo>
                  <a:cubicBezTo>
                    <a:pt x="9765" y="12187"/>
                    <a:pt x="9462" y="9235"/>
                    <a:pt x="9462" y="6510"/>
                  </a:cubicBezTo>
                  <a:cubicBezTo>
                    <a:pt x="11052" y="5526"/>
                    <a:pt x="13095" y="7267"/>
                    <a:pt x="14609" y="5677"/>
                  </a:cubicBezTo>
                  <a:cubicBezTo>
                    <a:pt x="18091" y="5677"/>
                    <a:pt x="22103" y="5828"/>
                    <a:pt x="24223" y="8251"/>
                  </a:cubicBezTo>
                  <a:cubicBezTo>
                    <a:pt x="28840" y="13549"/>
                    <a:pt x="28613" y="6661"/>
                    <a:pt x="30732" y="6131"/>
                  </a:cubicBezTo>
                  <a:cubicBezTo>
                    <a:pt x="33003" y="6434"/>
                    <a:pt x="33684" y="8024"/>
                    <a:pt x="34063" y="9992"/>
                  </a:cubicBezTo>
                  <a:cubicBezTo>
                    <a:pt x="34214" y="11884"/>
                    <a:pt x="34971" y="13549"/>
                    <a:pt x="35501" y="15290"/>
                  </a:cubicBezTo>
                  <a:cubicBezTo>
                    <a:pt x="36939" y="19908"/>
                    <a:pt x="34896" y="21573"/>
                    <a:pt x="30354" y="19984"/>
                  </a:cubicBezTo>
                  <a:cubicBezTo>
                    <a:pt x="24450" y="18999"/>
                    <a:pt x="19378" y="22709"/>
                    <a:pt x="13549" y="22784"/>
                  </a:cubicBezTo>
                  <a:cubicBezTo>
                    <a:pt x="11960" y="22784"/>
                    <a:pt x="10597" y="23465"/>
                    <a:pt x="9462" y="21952"/>
                  </a:cubicBezTo>
                  <a:cubicBezTo>
                    <a:pt x="5980" y="19454"/>
                    <a:pt x="6434" y="15593"/>
                    <a:pt x="5677" y="1218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9" name="任意多边形: 形状 3468"/>
            <p:cNvSpPr/>
            <p:nvPr/>
          </p:nvSpPr>
          <p:spPr>
            <a:xfrm>
              <a:off x="1530359" y="1274911"/>
              <a:ext cx="30278" cy="30278"/>
            </a:xfrm>
            <a:custGeom>
              <a:avLst/>
              <a:gdLst>
                <a:gd name="connsiteX0" fmla="*/ 27427 w 30278"/>
                <a:gd name="connsiteY0" fmla="*/ 6434 h 30278"/>
                <a:gd name="connsiteX1" fmla="*/ 21977 w 30278"/>
                <a:gd name="connsiteY1" fmla="*/ 27099 h 30278"/>
                <a:gd name="connsiteX2" fmla="*/ 17966 w 30278"/>
                <a:gd name="connsiteY2" fmla="*/ 25433 h 30278"/>
                <a:gd name="connsiteX3" fmla="*/ 10320 w 30278"/>
                <a:gd name="connsiteY3" fmla="*/ 19756 h 30278"/>
                <a:gd name="connsiteX4" fmla="*/ 8125 w 30278"/>
                <a:gd name="connsiteY4" fmla="*/ 16123 h 30278"/>
                <a:gd name="connsiteX5" fmla="*/ 10472 w 30278"/>
                <a:gd name="connsiteY5" fmla="*/ 8250 h 30278"/>
                <a:gd name="connsiteX6" fmla="*/ 11456 w 30278"/>
                <a:gd name="connsiteY6" fmla="*/ 9159 h 30278"/>
                <a:gd name="connsiteX7" fmla="*/ 11758 w 30278"/>
                <a:gd name="connsiteY7" fmla="*/ 16274 h 30278"/>
                <a:gd name="connsiteX8" fmla="*/ 13878 w 30278"/>
                <a:gd name="connsiteY8" fmla="*/ 8099 h 30278"/>
                <a:gd name="connsiteX9" fmla="*/ 27427 w 30278"/>
                <a:gd name="connsiteY9" fmla="*/ 64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7427" y="6434"/>
                  </a:moveTo>
                  <a:cubicBezTo>
                    <a:pt x="34618" y="16880"/>
                    <a:pt x="32726" y="24222"/>
                    <a:pt x="21977" y="27099"/>
                  </a:cubicBezTo>
                  <a:cubicBezTo>
                    <a:pt x="20312" y="27553"/>
                    <a:pt x="18874" y="26947"/>
                    <a:pt x="17966" y="25433"/>
                  </a:cubicBezTo>
                  <a:cubicBezTo>
                    <a:pt x="17284" y="21421"/>
                    <a:pt x="15695" y="20286"/>
                    <a:pt x="10320" y="19756"/>
                  </a:cubicBezTo>
                  <a:cubicBezTo>
                    <a:pt x="8882" y="18923"/>
                    <a:pt x="9033" y="16955"/>
                    <a:pt x="8125" y="16123"/>
                  </a:cubicBezTo>
                  <a:cubicBezTo>
                    <a:pt x="3281" y="11657"/>
                    <a:pt x="6460" y="9916"/>
                    <a:pt x="10472" y="8250"/>
                  </a:cubicBezTo>
                  <a:cubicBezTo>
                    <a:pt x="10774" y="8553"/>
                    <a:pt x="11077" y="8856"/>
                    <a:pt x="11456" y="9159"/>
                  </a:cubicBezTo>
                  <a:cubicBezTo>
                    <a:pt x="13121" y="11505"/>
                    <a:pt x="11153" y="14003"/>
                    <a:pt x="11758" y="16274"/>
                  </a:cubicBezTo>
                  <a:cubicBezTo>
                    <a:pt x="12061" y="13549"/>
                    <a:pt x="12137" y="10597"/>
                    <a:pt x="13878" y="8099"/>
                  </a:cubicBezTo>
                  <a:cubicBezTo>
                    <a:pt x="18193" y="6812"/>
                    <a:pt x="22507" y="4466"/>
                    <a:pt x="27427" y="643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0" name="任意多边形: 形状 3469"/>
            <p:cNvSpPr/>
            <p:nvPr/>
          </p:nvSpPr>
          <p:spPr>
            <a:xfrm>
              <a:off x="1948964" y="1704356"/>
              <a:ext cx="37848" cy="37848"/>
            </a:xfrm>
            <a:custGeom>
              <a:avLst/>
              <a:gdLst>
                <a:gd name="connsiteX0" fmla="*/ 11976 w 37847"/>
                <a:gd name="connsiteY0" fmla="*/ 6484 h 37847"/>
                <a:gd name="connsiteX1" fmla="*/ 26660 w 37847"/>
                <a:gd name="connsiteY1" fmla="*/ 13826 h 37847"/>
                <a:gd name="connsiteX2" fmla="*/ 30899 w 37847"/>
                <a:gd name="connsiteY2" fmla="*/ 17914 h 37847"/>
                <a:gd name="connsiteX3" fmla="*/ 28023 w 37847"/>
                <a:gd name="connsiteY3" fmla="*/ 28360 h 37847"/>
                <a:gd name="connsiteX4" fmla="*/ 25374 w 37847"/>
                <a:gd name="connsiteY4" fmla="*/ 28284 h 37847"/>
                <a:gd name="connsiteX5" fmla="*/ 19318 w 37847"/>
                <a:gd name="connsiteY5" fmla="*/ 29420 h 37847"/>
                <a:gd name="connsiteX6" fmla="*/ 9023 w 37847"/>
                <a:gd name="connsiteY6" fmla="*/ 22456 h 37847"/>
                <a:gd name="connsiteX7" fmla="*/ 14019 w 37847"/>
                <a:gd name="connsiteY7" fmla="*/ 15567 h 37847"/>
                <a:gd name="connsiteX8" fmla="*/ 10159 w 37847"/>
                <a:gd name="connsiteY8" fmla="*/ 14735 h 37847"/>
                <a:gd name="connsiteX9" fmla="*/ 6223 w 37847"/>
                <a:gd name="connsiteY9" fmla="*/ 7922 h 37847"/>
                <a:gd name="connsiteX10" fmla="*/ 7964 w 37847"/>
                <a:gd name="connsiteY10" fmla="*/ 5878 h 37847"/>
                <a:gd name="connsiteX11" fmla="*/ 11976 w 37847"/>
                <a:gd name="connsiteY11" fmla="*/ 648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11976" y="6484"/>
                  </a:moveTo>
                  <a:cubicBezTo>
                    <a:pt x="15987" y="10799"/>
                    <a:pt x="20983" y="12994"/>
                    <a:pt x="26660" y="13826"/>
                  </a:cubicBezTo>
                  <a:cubicBezTo>
                    <a:pt x="29007" y="14205"/>
                    <a:pt x="30899" y="15113"/>
                    <a:pt x="30899" y="17914"/>
                  </a:cubicBezTo>
                  <a:cubicBezTo>
                    <a:pt x="34230" y="22607"/>
                    <a:pt x="35290" y="26619"/>
                    <a:pt x="28023" y="28360"/>
                  </a:cubicBezTo>
                  <a:cubicBezTo>
                    <a:pt x="27115" y="28511"/>
                    <a:pt x="26206" y="28436"/>
                    <a:pt x="25374" y="28284"/>
                  </a:cubicBezTo>
                  <a:cubicBezTo>
                    <a:pt x="23103" y="27376"/>
                    <a:pt x="21362" y="28511"/>
                    <a:pt x="19318" y="29420"/>
                  </a:cubicBezTo>
                  <a:cubicBezTo>
                    <a:pt x="9250" y="34113"/>
                    <a:pt x="9175" y="33961"/>
                    <a:pt x="9023" y="22456"/>
                  </a:cubicBezTo>
                  <a:cubicBezTo>
                    <a:pt x="10689" y="20185"/>
                    <a:pt x="14928" y="19806"/>
                    <a:pt x="14019" y="15567"/>
                  </a:cubicBezTo>
                  <a:cubicBezTo>
                    <a:pt x="13338" y="12161"/>
                    <a:pt x="11673" y="14205"/>
                    <a:pt x="10159" y="14735"/>
                  </a:cubicBezTo>
                  <a:cubicBezTo>
                    <a:pt x="6450" y="13826"/>
                    <a:pt x="4709" y="11783"/>
                    <a:pt x="6223" y="7922"/>
                  </a:cubicBezTo>
                  <a:cubicBezTo>
                    <a:pt x="6677" y="7090"/>
                    <a:pt x="7207" y="6408"/>
                    <a:pt x="7964" y="5878"/>
                  </a:cubicBezTo>
                  <a:cubicBezTo>
                    <a:pt x="9478" y="5576"/>
                    <a:pt x="10840" y="5500"/>
                    <a:pt x="11976" y="6484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1" name="任意多边形: 形状 3470"/>
            <p:cNvSpPr/>
            <p:nvPr/>
          </p:nvSpPr>
          <p:spPr>
            <a:xfrm>
              <a:off x="1624962" y="1381396"/>
              <a:ext cx="37848" cy="37848"/>
            </a:xfrm>
            <a:custGeom>
              <a:avLst/>
              <a:gdLst>
                <a:gd name="connsiteX0" fmla="*/ 29865 w 37847"/>
                <a:gd name="connsiteY0" fmla="*/ 19623 h 37847"/>
                <a:gd name="connsiteX1" fmla="*/ 20706 w 37847"/>
                <a:gd name="connsiteY1" fmla="*/ 23105 h 37847"/>
                <a:gd name="connsiteX2" fmla="*/ 17603 w 37847"/>
                <a:gd name="connsiteY2" fmla="*/ 25149 h 37847"/>
                <a:gd name="connsiteX3" fmla="*/ 14575 w 37847"/>
                <a:gd name="connsiteY3" fmla="*/ 34838 h 37847"/>
                <a:gd name="connsiteX4" fmla="*/ 7005 w 37847"/>
                <a:gd name="connsiteY4" fmla="*/ 27193 h 37847"/>
                <a:gd name="connsiteX5" fmla="*/ 8822 w 37847"/>
                <a:gd name="connsiteY5" fmla="*/ 15763 h 37847"/>
                <a:gd name="connsiteX6" fmla="*/ 10714 w 37847"/>
                <a:gd name="connsiteY6" fmla="*/ 11902 h 37847"/>
                <a:gd name="connsiteX7" fmla="*/ 10714 w 37847"/>
                <a:gd name="connsiteY7" fmla="*/ 11902 h 37847"/>
                <a:gd name="connsiteX8" fmla="*/ 13212 w 37847"/>
                <a:gd name="connsiteY8" fmla="*/ 11978 h 37847"/>
                <a:gd name="connsiteX9" fmla="*/ 21312 w 37847"/>
                <a:gd name="connsiteY9" fmla="*/ 15536 h 37847"/>
                <a:gd name="connsiteX10" fmla="*/ 21917 w 37847"/>
                <a:gd name="connsiteY10" fmla="*/ 6377 h 37847"/>
                <a:gd name="connsiteX11" fmla="*/ 32439 w 37847"/>
                <a:gd name="connsiteY11" fmla="*/ 10086 h 37847"/>
                <a:gd name="connsiteX12" fmla="*/ 33196 w 37847"/>
                <a:gd name="connsiteY12" fmla="*/ 13719 h 37847"/>
                <a:gd name="connsiteX13" fmla="*/ 32666 w 37847"/>
                <a:gd name="connsiteY13" fmla="*/ 16066 h 37847"/>
                <a:gd name="connsiteX14" fmla="*/ 31379 w 37847"/>
                <a:gd name="connsiteY14" fmla="*/ 18034 h 37847"/>
                <a:gd name="connsiteX15" fmla="*/ 29865 w 37847"/>
                <a:gd name="connsiteY15" fmla="*/ 1962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9865" y="19623"/>
                  </a:moveTo>
                  <a:cubicBezTo>
                    <a:pt x="26838" y="20759"/>
                    <a:pt x="25626" y="26512"/>
                    <a:pt x="20706" y="23105"/>
                  </a:cubicBezTo>
                  <a:cubicBezTo>
                    <a:pt x="18511" y="21591"/>
                    <a:pt x="18284" y="24014"/>
                    <a:pt x="17603" y="25149"/>
                  </a:cubicBezTo>
                  <a:cubicBezTo>
                    <a:pt x="15937" y="28177"/>
                    <a:pt x="14196" y="31129"/>
                    <a:pt x="14575" y="34838"/>
                  </a:cubicBezTo>
                  <a:cubicBezTo>
                    <a:pt x="9655" y="34687"/>
                    <a:pt x="10033" y="29237"/>
                    <a:pt x="7005" y="27193"/>
                  </a:cubicBezTo>
                  <a:cubicBezTo>
                    <a:pt x="3599" y="22727"/>
                    <a:pt x="7687" y="19472"/>
                    <a:pt x="8822" y="15763"/>
                  </a:cubicBezTo>
                  <a:cubicBezTo>
                    <a:pt x="10109" y="14779"/>
                    <a:pt x="9730" y="13038"/>
                    <a:pt x="10714" y="11902"/>
                  </a:cubicBezTo>
                  <a:lnTo>
                    <a:pt x="10714" y="11902"/>
                  </a:lnTo>
                  <a:cubicBezTo>
                    <a:pt x="11547" y="11524"/>
                    <a:pt x="12380" y="11524"/>
                    <a:pt x="13212" y="11978"/>
                  </a:cubicBezTo>
                  <a:cubicBezTo>
                    <a:pt x="15483" y="13416"/>
                    <a:pt x="17149" y="16066"/>
                    <a:pt x="21312" y="15536"/>
                  </a:cubicBezTo>
                  <a:cubicBezTo>
                    <a:pt x="20176" y="12357"/>
                    <a:pt x="17300" y="8345"/>
                    <a:pt x="21917" y="6377"/>
                  </a:cubicBezTo>
                  <a:cubicBezTo>
                    <a:pt x="26081" y="4560"/>
                    <a:pt x="29714" y="6452"/>
                    <a:pt x="32439" y="10086"/>
                  </a:cubicBezTo>
                  <a:cubicBezTo>
                    <a:pt x="33045" y="11221"/>
                    <a:pt x="33272" y="12432"/>
                    <a:pt x="33196" y="13719"/>
                  </a:cubicBezTo>
                  <a:cubicBezTo>
                    <a:pt x="33120" y="14552"/>
                    <a:pt x="32893" y="15309"/>
                    <a:pt x="32666" y="16066"/>
                  </a:cubicBezTo>
                  <a:cubicBezTo>
                    <a:pt x="32363" y="16747"/>
                    <a:pt x="31909" y="17428"/>
                    <a:pt x="31379" y="18034"/>
                  </a:cubicBezTo>
                  <a:cubicBezTo>
                    <a:pt x="30925" y="18564"/>
                    <a:pt x="30395" y="19094"/>
                    <a:pt x="29865" y="1962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2" name="任意多边形: 形状 3471"/>
            <p:cNvSpPr/>
            <p:nvPr/>
          </p:nvSpPr>
          <p:spPr>
            <a:xfrm>
              <a:off x="1564422" y="2318337"/>
              <a:ext cx="30278" cy="37848"/>
            </a:xfrm>
            <a:custGeom>
              <a:avLst/>
              <a:gdLst>
                <a:gd name="connsiteX0" fmla="*/ 31439 w 30278"/>
                <a:gd name="connsiteY0" fmla="*/ 18050 h 37847"/>
                <a:gd name="connsiteX1" fmla="*/ 25156 w 30278"/>
                <a:gd name="connsiteY1" fmla="*/ 29556 h 37847"/>
                <a:gd name="connsiteX2" fmla="*/ 10471 w 30278"/>
                <a:gd name="connsiteY2" fmla="*/ 29480 h 37847"/>
                <a:gd name="connsiteX3" fmla="*/ 18344 w 30278"/>
                <a:gd name="connsiteY3" fmla="*/ 25014 h 37847"/>
                <a:gd name="connsiteX4" fmla="*/ 5778 w 30278"/>
                <a:gd name="connsiteY4" fmla="*/ 17596 h 37847"/>
                <a:gd name="connsiteX5" fmla="*/ 6686 w 30278"/>
                <a:gd name="connsiteY5" fmla="*/ 12297 h 37847"/>
                <a:gd name="connsiteX6" fmla="*/ 6762 w 30278"/>
                <a:gd name="connsiteY6" fmla="*/ 10480 h 37847"/>
                <a:gd name="connsiteX7" fmla="*/ 8957 w 30278"/>
                <a:gd name="connsiteY7" fmla="*/ 9950 h 37847"/>
                <a:gd name="connsiteX8" fmla="*/ 10244 w 30278"/>
                <a:gd name="connsiteY8" fmla="*/ 10026 h 37847"/>
                <a:gd name="connsiteX9" fmla="*/ 9790 w 30278"/>
                <a:gd name="connsiteY9" fmla="*/ 7680 h 37847"/>
                <a:gd name="connsiteX10" fmla="*/ 14256 w 30278"/>
                <a:gd name="connsiteY10" fmla="*/ 5787 h 37847"/>
                <a:gd name="connsiteX11" fmla="*/ 31439 w 30278"/>
                <a:gd name="connsiteY11" fmla="*/ 180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31439" y="18050"/>
                  </a:moveTo>
                  <a:cubicBezTo>
                    <a:pt x="31969" y="23349"/>
                    <a:pt x="31590" y="28420"/>
                    <a:pt x="25156" y="29556"/>
                  </a:cubicBezTo>
                  <a:cubicBezTo>
                    <a:pt x="20387" y="30388"/>
                    <a:pt x="15316" y="36293"/>
                    <a:pt x="10471" y="29480"/>
                  </a:cubicBezTo>
                  <a:cubicBezTo>
                    <a:pt x="11985" y="26528"/>
                    <a:pt x="15543" y="27285"/>
                    <a:pt x="18344" y="25014"/>
                  </a:cubicBezTo>
                  <a:cubicBezTo>
                    <a:pt x="14029" y="22365"/>
                    <a:pt x="8276" y="22440"/>
                    <a:pt x="5778" y="17596"/>
                  </a:cubicBezTo>
                  <a:cubicBezTo>
                    <a:pt x="5627" y="15779"/>
                    <a:pt x="5475" y="13962"/>
                    <a:pt x="6686" y="12297"/>
                  </a:cubicBezTo>
                  <a:cubicBezTo>
                    <a:pt x="6686" y="11692"/>
                    <a:pt x="6762" y="11086"/>
                    <a:pt x="6762" y="10480"/>
                  </a:cubicBezTo>
                  <a:cubicBezTo>
                    <a:pt x="7443" y="9799"/>
                    <a:pt x="8200" y="9648"/>
                    <a:pt x="8957" y="9950"/>
                  </a:cubicBezTo>
                  <a:cubicBezTo>
                    <a:pt x="9411" y="9269"/>
                    <a:pt x="9866" y="12373"/>
                    <a:pt x="10244" y="10026"/>
                  </a:cubicBezTo>
                  <a:cubicBezTo>
                    <a:pt x="10396" y="9345"/>
                    <a:pt x="9790" y="8512"/>
                    <a:pt x="9790" y="7680"/>
                  </a:cubicBezTo>
                  <a:cubicBezTo>
                    <a:pt x="10698" y="5712"/>
                    <a:pt x="12364" y="5484"/>
                    <a:pt x="14256" y="5787"/>
                  </a:cubicBezTo>
                  <a:cubicBezTo>
                    <a:pt x="22128" y="6923"/>
                    <a:pt x="24929" y="15098"/>
                    <a:pt x="31439" y="180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3" name="任意多边形: 形状 3472"/>
            <p:cNvSpPr/>
            <p:nvPr/>
          </p:nvSpPr>
          <p:spPr>
            <a:xfrm>
              <a:off x="1631967" y="1373757"/>
              <a:ext cx="30278" cy="30278"/>
            </a:xfrm>
            <a:custGeom>
              <a:avLst/>
              <a:gdLst>
                <a:gd name="connsiteX0" fmla="*/ 24752 w 30278"/>
                <a:gd name="connsiteY0" fmla="*/ 19693 h 30278"/>
                <a:gd name="connsiteX1" fmla="*/ 22406 w 30278"/>
                <a:gd name="connsiteY1" fmla="*/ 16892 h 30278"/>
                <a:gd name="connsiteX2" fmla="*/ 14231 w 30278"/>
                <a:gd name="connsiteY2" fmla="*/ 16816 h 30278"/>
                <a:gd name="connsiteX3" fmla="*/ 19756 w 30278"/>
                <a:gd name="connsiteY3" fmla="*/ 22645 h 30278"/>
                <a:gd name="connsiteX4" fmla="*/ 5677 w 30278"/>
                <a:gd name="connsiteY4" fmla="*/ 19768 h 30278"/>
                <a:gd name="connsiteX5" fmla="*/ 5677 w 30278"/>
                <a:gd name="connsiteY5" fmla="*/ 18633 h 30278"/>
                <a:gd name="connsiteX6" fmla="*/ 6434 w 30278"/>
                <a:gd name="connsiteY6" fmla="*/ 14167 h 30278"/>
                <a:gd name="connsiteX7" fmla="*/ 7570 w 30278"/>
                <a:gd name="connsiteY7" fmla="*/ 12199 h 30278"/>
                <a:gd name="connsiteX8" fmla="*/ 7570 w 30278"/>
                <a:gd name="connsiteY8" fmla="*/ 12199 h 30278"/>
                <a:gd name="connsiteX9" fmla="*/ 9538 w 30278"/>
                <a:gd name="connsiteY9" fmla="*/ 10382 h 30278"/>
                <a:gd name="connsiteX10" fmla="*/ 11506 w 30278"/>
                <a:gd name="connsiteY10" fmla="*/ 8565 h 30278"/>
                <a:gd name="connsiteX11" fmla="*/ 30202 w 30278"/>
                <a:gd name="connsiteY11" fmla="*/ 11366 h 30278"/>
                <a:gd name="connsiteX12" fmla="*/ 27326 w 30278"/>
                <a:gd name="connsiteY12" fmla="*/ 20828 h 30278"/>
                <a:gd name="connsiteX13" fmla="*/ 24752 w 30278"/>
                <a:gd name="connsiteY13" fmla="*/ 196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4752" y="19693"/>
                  </a:moveTo>
                  <a:cubicBezTo>
                    <a:pt x="23995" y="18709"/>
                    <a:pt x="23390" y="17119"/>
                    <a:pt x="22406" y="16892"/>
                  </a:cubicBezTo>
                  <a:cubicBezTo>
                    <a:pt x="19681" y="16286"/>
                    <a:pt x="16123" y="12729"/>
                    <a:pt x="14231" y="16816"/>
                  </a:cubicBezTo>
                  <a:cubicBezTo>
                    <a:pt x="12187" y="21358"/>
                    <a:pt x="17788" y="20677"/>
                    <a:pt x="19756" y="22645"/>
                  </a:cubicBezTo>
                  <a:cubicBezTo>
                    <a:pt x="11581" y="29003"/>
                    <a:pt x="7418" y="27868"/>
                    <a:pt x="5677" y="19768"/>
                  </a:cubicBezTo>
                  <a:cubicBezTo>
                    <a:pt x="5677" y="19390"/>
                    <a:pt x="5677" y="19011"/>
                    <a:pt x="5677" y="18633"/>
                  </a:cubicBezTo>
                  <a:cubicBezTo>
                    <a:pt x="5677" y="17119"/>
                    <a:pt x="5829" y="15605"/>
                    <a:pt x="6434" y="14167"/>
                  </a:cubicBezTo>
                  <a:cubicBezTo>
                    <a:pt x="6661" y="13410"/>
                    <a:pt x="7040" y="12804"/>
                    <a:pt x="7570" y="12199"/>
                  </a:cubicBezTo>
                  <a:lnTo>
                    <a:pt x="7570" y="12199"/>
                  </a:lnTo>
                  <a:cubicBezTo>
                    <a:pt x="8251" y="11593"/>
                    <a:pt x="8932" y="10988"/>
                    <a:pt x="9538" y="10382"/>
                  </a:cubicBezTo>
                  <a:cubicBezTo>
                    <a:pt x="10219" y="9777"/>
                    <a:pt x="10824" y="9171"/>
                    <a:pt x="11506" y="8565"/>
                  </a:cubicBezTo>
                  <a:cubicBezTo>
                    <a:pt x="20059" y="3948"/>
                    <a:pt x="25888" y="4856"/>
                    <a:pt x="30202" y="11366"/>
                  </a:cubicBezTo>
                  <a:cubicBezTo>
                    <a:pt x="31414" y="15151"/>
                    <a:pt x="32473" y="18936"/>
                    <a:pt x="27326" y="20828"/>
                  </a:cubicBezTo>
                  <a:cubicBezTo>
                    <a:pt x="26342" y="20677"/>
                    <a:pt x="25434" y="20374"/>
                    <a:pt x="24752" y="19693"/>
                  </a:cubicBezTo>
                  <a:close/>
                </a:path>
              </a:pathLst>
            </a:custGeom>
            <a:solidFill>
              <a:srgbClr val="EE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4" name="任意多边形: 形状 3473"/>
            <p:cNvSpPr/>
            <p:nvPr/>
          </p:nvSpPr>
          <p:spPr>
            <a:xfrm>
              <a:off x="1807067" y="716515"/>
              <a:ext cx="37848" cy="30278"/>
            </a:xfrm>
            <a:custGeom>
              <a:avLst/>
              <a:gdLst>
                <a:gd name="connsiteX0" fmla="*/ 7402 w 37847"/>
                <a:gd name="connsiteY0" fmla="*/ 21034 h 30278"/>
                <a:gd name="connsiteX1" fmla="*/ 9370 w 37847"/>
                <a:gd name="connsiteY1" fmla="*/ 15887 h 30278"/>
                <a:gd name="connsiteX2" fmla="*/ 16940 w 37847"/>
                <a:gd name="connsiteY2" fmla="*/ 5743 h 30278"/>
                <a:gd name="connsiteX3" fmla="*/ 35940 w 37847"/>
                <a:gd name="connsiteY3" fmla="*/ 19066 h 30278"/>
                <a:gd name="connsiteX4" fmla="*/ 36545 w 37847"/>
                <a:gd name="connsiteY4" fmla="*/ 20277 h 30278"/>
                <a:gd name="connsiteX5" fmla="*/ 35864 w 37847"/>
                <a:gd name="connsiteY5" fmla="*/ 21412 h 30278"/>
                <a:gd name="connsiteX6" fmla="*/ 32155 w 37847"/>
                <a:gd name="connsiteY6" fmla="*/ 21034 h 30278"/>
                <a:gd name="connsiteX7" fmla="*/ 24434 w 37847"/>
                <a:gd name="connsiteY7" fmla="*/ 20958 h 30278"/>
                <a:gd name="connsiteX8" fmla="*/ 21709 w 37847"/>
                <a:gd name="connsiteY8" fmla="*/ 23229 h 30278"/>
                <a:gd name="connsiteX9" fmla="*/ 19514 w 37847"/>
                <a:gd name="connsiteY9" fmla="*/ 24440 h 30278"/>
                <a:gd name="connsiteX10" fmla="*/ 13155 w 37847"/>
                <a:gd name="connsiteY10" fmla="*/ 27468 h 30278"/>
                <a:gd name="connsiteX11" fmla="*/ 8235 w 37847"/>
                <a:gd name="connsiteY11" fmla="*/ 27241 h 30278"/>
                <a:gd name="connsiteX12" fmla="*/ 7402 w 37847"/>
                <a:gd name="connsiteY12" fmla="*/ 22396 h 30278"/>
                <a:gd name="connsiteX13" fmla="*/ 7402 w 37847"/>
                <a:gd name="connsiteY13" fmla="*/ 2103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7402" y="21034"/>
                  </a:moveTo>
                  <a:cubicBezTo>
                    <a:pt x="7327" y="19142"/>
                    <a:pt x="2482" y="16189"/>
                    <a:pt x="9370" y="15887"/>
                  </a:cubicBezTo>
                  <a:cubicBezTo>
                    <a:pt x="15123" y="15660"/>
                    <a:pt x="17924" y="10588"/>
                    <a:pt x="16940" y="5743"/>
                  </a:cubicBezTo>
                  <a:cubicBezTo>
                    <a:pt x="27007" y="4835"/>
                    <a:pt x="30414" y="13464"/>
                    <a:pt x="35940" y="19066"/>
                  </a:cubicBezTo>
                  <a:cubicBezTo>
                    <a:pt x="36167" y="19444"/>
                    <a:pt x="36318" y="19823"/>
                    <a:pt x="36545" y="20277"/>
                  </a:cubicBezTo>
                  <a:cubicBezTo>
                    <a:pt x="36318" y="20655"/>
                    <a:pt x="36091" y="21034"/>
                    <a:pt x="35864" y="21412"/>
                  </a:cubicBezTo>
                  <a:cubicBezTo>
                    <a:pt x="34577" y="21791"/>
                    <a:pt x="33366" y="21488"/>
                    <a:pt x="32155" y="21034"/>
                  </a:cubicBezTo>
                  <a:cubicBezTo>
                    <a:pt x="29581" y="19747"/>
                    <a:pt x="27007" y="19444"/>
                    <a:pt x="24434" y="20958"/>
                  </a:cubicBezTo>
                  <a:cubicBezTo>
                    <a:pt x="23450" y="21640"/>
                    <a:pt x="22541" y="22396"/>
                    <a:pt x="21709" y="23229"/>
                  </a:cubicBezTo>
                  <a:cubicBezTo>
                    <a:pt x="21028" y="23759"/>
                    <a:pt x="20346" y="24137"/>
                    <a:pt x="19514" y="24440"/>
                  </a:cubicBezTo>
                  <a:cubicBezTo>
                    <a:pt x="17470" y="25424"/>
                    <a:pt x="13307" y="21337"/>
                    <a:pt x="13155" y="27468"/>
                  </a:cubicBezTo>
                  <a:cubicBezTo>
                    <a:pt x="13080" y="29285"/>
                    <a:pt x="9825" y="29966"/>
                    <a:pt x="8235" y="27241"/>
                  </a:cubicBezTo>
                  <a:cubicBezTo>
                    <a:pt x="7554" y="25727"/>
                    <a:pt x="7327" y="24062"/>
                    <a:pt x="7402" y="22396"/>
                  </a:cubicBezTo>
                  <a:cubicBezTo>
                    <a:pt x="7327" y="21867"/>
                    <a:pt x="7402" y="21488"/>
                    <a:pt x="7402" y="21034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5" name="任意多边形: 形状 3474"/>
            <p:cNvSpPr/>
            <p:nvPr/>
          </p:nvSpPr>
          <p:spPr>
            <a:xfrm>
              <a:off x="1734459" y="1104596"/>
              <a:ext cx="30278" cy="30278"/>
            </a:xfrm>
            <a:custGeom>
              <a:avLst/>
              <a:gdLst>
                <a:gd name="connsiteX0" fmla="*/ 5677 w 30278"/>
                <a:gd name="connsiteY0" fmla="*/ 13095 h 30278"/>
                <a:gd name="connsiteX1" fmla="*/ 17031 w 30278"/>
                <a:gd name="connsiteY1" fmla="*/ 8024 h 30278"/>
                <a:gd name="connsiteX2" fmla="*/ 28689 w 30278"/>
                <a:gd name="connsiteY2" fmla="*/ 5677 h 30278"/>
                <a:gd name="connsiteX3" fmla="*/ 28916 w 30278"/>
                <a:gd name="connsiteY3" fmla="*/ 15290 h 30278"/>
                <a:gd name="connsiteX4" fmla="*/ 20741 w 30278"/>
                <a:gd name="connsiteY4" fmla="*/ 24677 h 30278"/>
                <a:gd name="connsiteX5" fmla="*/ 18394 w 30278"/>
                <a:gd name="connsiteY5" fmla="*/ 24374 h 30278"/>
                <a:gd name="connsiteX6" fmla="*/ 11884 w 30278"/>
                <a:gd name="connsiteY6" fmla="*/ 29370 h 30278"/>
                <a:gd name="connsiteX7" fmla="*/ 6888 w 30278"/>
                <a:gd name="connsiteY7" fmla="*/ 21725 h 30278"/>
                <a:gd name="connsiteX8" fmla="*/ 5677 w 30278"/>
                <a:gd name="connsiteY8" fmla="*/ 130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13095"/>
                  </a:moveTo>
                  <a:cubicBezTo>
                    <a:pt x="7948" y="8099"/>
                    <a:pt x="13247" y="9613"/>
                    <a:pt x="17031" y="8024"/>
                  </a:cubicBezTo>
                  <a:cubicBezTo>
                    <a:pt x="20589" y="6510"/>
                    <a:pt x="24752" y="6358"/>
                    <a:pt x="28689" y="5677"/>
                  </a:cubicBezTo>
                  <a:cubicBezTo>
                    <a:pt x="29673" y="8856"/>
                    <a:pt x="29521" y="12111"/>
                    <a:pt x="28916" y="15290"/>
                  </a:cubicBezTo>
                  <a:cubicBezTo>
                    <a:pt x="25207" y="17561"/>
                    <a:pt x="23541" y="21649"/>
                    <a:pt x="20741" y="24677"/>
                  </a:cubicBezTo>
                  <a:cubicBezTo>
                    <a:pt x="19832" y="25509"/>
                    <a:pt x="18697" y="23087"/>
                    <a:pt x="18394" y="24374"/>
                  </a:cubicBezTo>
                  <a:cubicBezTo>
                    <a:pt x="17637" y="28083"/>
                    <a:pt x="15669" y="29824"/>
                    <a:pt x="11884" y="29370"/>
                  </a:cubicBezTo>
                  <a:cubicBezTo>
                    <a:pt x="8554" y="27856"/>
                    <a:pt x="7645" y="24828"/>
                    <a:pt x="6888" y="21725"/>
                  </a:cubicBezTo>
                  <a:cubicBezTo>
                    <a:pt x="6585" y="18772"/>
                    <a:pt x="6888" y="15820"/>
                    <a:pt x="5677" y="1309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6" name="任意多边形: 形状 3475"/>
            <p:cNvSpPr/>
            <p:nvPr/>
          </p:nvSpPr>
          <p:spPr>
            <a:xfrm>
              <a:off x="1744905" y="1355860"/>
              <a:ext cx="30278" cy="37848"/>
            </a:xfrm>
            <a:custGeom>
              <a:avLst/>
              <a:gdLst>
                <a:gd name="connsiteX0" fmla="*/ 18243 w 30278"/>
                <a:gd name="connsiteY0" fmla="*/ 10945 h 37847"/>
                <a:gd name="connsiteX1" fmla="*/ 27705 w 30278"/>
                <a:gd name="connsiteY1" fmla="*/ 7539 h 37847"/>
                <a:gd name="connsiteX2" fmla="*/ 31641 w 30278"/>
                <a:gd name="connsiteY2" fmla="*/ 20558 h 37847"/>
                <a:gd name="connsiteX3" fmla="*/ 29597 w 30278"/>
                <a:gd name="connsiteY3" fmla="*/ 29793 h 37847"/>
                <a:gd name="connsiteX4" fmla="*/ 27932 w 30278"/>
                <a:gd name="connsiteY4" fmla="*/ 31685 h 37847"/>
                <a:gd name="connsiteX5" fmla="*/ 25661 w 30278"/>
                <a:gd name="connsiteY5" fmla="*/ 32897 h 37847"/>
                <a:gd name="connsiteX6" fmla="*/ 23087 w 30278"/>
                <a:gd name="connsiteY6" fmla="*/ 32745 h 37847"/>
                <a:gd name="connsiteX7" fmla="*/ 22179 w 30278"/>
                <a:gd name="connsiteY7" fmla="*/ 18742 h 37847"/>
                <a:gd name="connsiteX8" fmla="*/ 5677 w 30278"/>
                <a:gd name="connsiteY8" fmla="*/ 9658 h 37847"/>
                <a:gd name="connsiteX9" fmla="*/ 6434 w 30278"/>
                <a:gd name="connsiteY9" fmla="*/ 7009 h 37847"/>
                <a:gd name="connsiteX10" fmla="*/ 8856 w 30278"/>
                <a:gd name="connsiteY10" fmla="*/ 5722 h 37847"/>
                <a:gd name="connsiteX11" fmla="*/ 18243 w 30278"/>
                <a:gd name="connsiteY11" fmla="*/ 109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8243" y="10945"/>
                  </a:moveTo>
                  <a:cubicBezTo>
                    <a:pt x="21876" y="10945"/>
                    <a:pt x="24525" y="8144"/>
                    <a:pt x="27705" y="7539"/>
                  </a:cubicBezTo>
                  <a:cubicBezTo>
                    <a:pt x="32019" y="11248"/>
                    <a:pt x="29748" y="16546"/>
                    <a:pt x="31641" y="20558"/>
                  </a:cubicBezTo>
                  <a:cubicBezTo>
                    <a:pt x="31414" y="23738"/>
                    <a:pt x="28991" y="26387"/>
                    <a:pt x="29597" y="29793"/>
                  </a:cubicBezTo>
                  <a:cubicBezTo>
                    <a:pt x="29067" y="30474"/>
                    <a:pt x="28537" y="31080"/>
                    <a:pt x="27932" y="31685"/>
                  </a:cubicBezTo>
                  <a:cubicBezTo>
                    <a:pt x="27250" y="32215"/>
                    <a:pt x="26493" y="32594"/>
                    <a:pt x="25661" y="32897"/>
                  </a:cubicBezTo>
                  <a:cubicBezTo>
                    <a:pt x="24752" y="33048"/>
                    <a:pt x="23920" y="32972"/>
                    <a:pt x="23087" y="32745"/>
                  </a:cubicBezTo>
                  <a:cubicBezTo>
                    <a:pt x="17864" y="28506"/>
                    <a:pt x="20741" y="23738"/>
                    <a:pt x="22179" y="18742"/>
                  </a:cubicBezTo>
                  <a:cubicBezTo>
                    <a:pt x="15593" y="17985"/>
                    <a:pt x="7494" y="19423"/>
                    <a:pt x="5677" y="9658"/>
                  </a:cubicBezTo>
                  <a:cubicBezTo>
                    <a:pt x="5677" y="8750"/>
                    <a:pt x="5980" y="7841"/>
                    <a:pt x="6434" y="7009"/>
                  </a:cubicBezTo>
                  <a:cubicBezTo>
                    <a:pt x="7115" y="6403"/>
                    <a:pt x="7948" y="5949"/>
                    <a:pt x="8856" y="5722"/>
                  </a:cubicBezTo>
                  <a:cubicBezTo>
                    <a:pt x="13247" y="5192"/>
                    <a:pt x="14988" y="9507"/>
                    <a:pt x="18243" y="1094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7" name="任意多边形: 形状 3476"/>
            <p:cNvSpPr/>
            <p:nvPr/>
          </p:nvSpPr>
          <p:spPr>
            <a:xfrm>
              <a:off x="2417231" y="864768"/>
              <a:ext cx="30278" cy="37848"/>
            </a:xfrm>
            <a:custGeom>
              <a:avLst/>
              <a:gdLst>
                <a:gd name="connsiteX0" fmla="*/ 15139 w 30278"/>
                <a:gd name="connsiteY0" fmla="*/ 7746 h 37847"/>
                <a:gd name="connsiteX1" fmla="*/ 19832 w 30278"/>
                <a:gd name="connsiteY1" fmla="*/ 12742 h 37847"/>
                <a:gd name="connsiteX2" fmla="*/ 28461 w 30278"/>
                <a:gd name="connsiteY2" fmla="*/ 19176 h 37847"/>
                <a:gd name="connsiteX3" fmla="*/ 24677 w 30278"/>
                <a:gd name="connsiteY3" fmla="*/ 32423 h 37847"/>
                <a:gd name="connsiteX4" fmla="*/ 24677 w 30278"/>
                <a:gd name="connsiteY4" fmla="*/ 32423 h 37847"/>
                <a:gd name="connsiteX5" fmla="*/ 16047 w 30278"/>
                <a:gd name="connsiteY5" fmla="*/ 25913 h 37847"/>
                <a:gd name="connsiteX6" fmla="*/ 13625 w 30278"/>
                <a:gd name="connsiteY6" fmla="*/ 22961 h 37847"/>
                <a:gd name="connsiteX7" fmla="*/ 5677 w 30278"/>
                <a:gd name="connsiteY7" fmla="*/ 13423 h 37847"/>
                <a:gd name="connsiteX8" fmla="*/ 5677 w 30278"/>
                <a:gd name="connsiteY8" fmla="*/ 13423 h 37847"/>
                <a:gd name="connsiteX9" fmla="*/ 15139 w 30278"/>
                <a:gd name="connsiteY9" fmla="*/ 774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15139" y="7746"/>
                  </a:moveTo>
                  <a:cubicBezTo>
                    <a:pt x="14988" y="11001"/>
                    <a:pt x="17486" y="12364"/>
                    <a:pt x="19832" y="12742"/>
                  </a:cubicBezTo>
                  <a:cubicBezTo>
                    <a:pt x="24071" y="13348"/>
                    <a:pt x="26039" y="16451"/>
                    <a:pt x="28461" y="19176"/>
                  </a:cubicBezTo>
                  <a:cubicBezTo>
                    <a:pt x="32246" y="25080"/>
                    <a:pt x="25358" y="27881"/>
                    <a:pt x="24677" y="32423"/>
                  </a:cubicBezTo>
                  <a:lnTo>
                    <a:pt x="24677" y="32423"/>
                  </a:lnTo>
                  <a:cubicBezTo>
                    <a:pt x="17788" y="35451"/>
                    <a:pt x="18621" y="28487"/>
                    <a:pt x="16047" y="25913"/>
                  </a:cubicBezTo>
                  <a:cubicBezTo>
                    <a:pt x="15215" y="24929"/>
                    <a:pt x="14382" y="23945"/>
                    <a:pt x="13625" y="22961"/>
                  </a:cubicBezTo>
                  <a:cubicBezTo>
                    <a:pt x="11354" y="19479"/>
                    <a:pt x="6207" y="18343"/>
                    <a:pt x="5677" y="13423"/>
                  </a:cubicBezTo>
                  <a:lnTo>
                    <a:pt x="5677" y="13423"/>
                  </a:lnTo>
                  <a:cubicBezTo>
                    <a:pt x="6434" y="5097"/>
                    <a:pt x="8251" y="3961"/>
                    <a:pt x="15139" y="774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8" name="任意多边形: 形状 3477"/>
            <p:cNvSpPr/>
            <p:nvPr/>
          </p:nvSpPr>
          <p:spPr>
            <a:xfrm>
              <a:off x="1707739" y="1327194"/>
              <a:ext cx="45417" cy="37848"/>
            </a:xfrm>
            <a:custGeom>
              <a:avLst/>
              <a:gdLst>
                <a:gd name="connsiteX0" fmla="*/ 26948 w 45417"/>
                <a:gd name="connsiteY0" fmla="*/ 32041 h 37847"/>
                <a:gd name="connsiteX1" fmla="*/ 22482 w 45417"/>
                <a:gd name="connsiteY1" fmla="*/ 22655 h 37847"/>
                <a:gd name="connsiteX2" fmla="*/ 14761 w 45417"/>
                <a:gd name="connsiteY2" fmla="*/ 17659 h 37847"/>
                <a:gd name="connsiteX3" fmla="*/ 5677 w 45417"/>
                <a:gd name="connsiteY3" fmla="*/ 33858 h 37847"/>
                <a:gd name="connsiteX4" fmla="*/ 18772 w 45417"/>
                <a:gd name="connsiteY4" fmla="*/ 12663 h 37847"/>
                <a:gd name="connsiteX5" fmla="*/ 28461 w 45417"/>
                <a:gd name="connsiteY5" fmla="*/ 11225 h 37847"/>
                <a:gd name="connsiteX6" fmla="*/ 37242 w 45417"/>
                <a:gd name="connsiteY6" fmla="*/ 6078 h 37847"/>
                <a:gd name="connsiteX7" fmla="*/ 40346 w 45417"/>
                <a:gd name="connsiteY7" fmla="*/ 7138 h 37847"/>
                <a:gd name="connsiteX8" fmla="*/ 40119 w 45417"/>
                <a:gd name="connsiteY8" fmla="*/ 7440 h 37847"/>
                <a:gd name="connsiteX9" fmla="*/ 28007 w 45417"/>
                <a:gd name="connsiteY9" fmla="*/ 17508 h 37847"/>
                <a:gd name="connsiteX10" fmla="*/ 27932 w 45417"/>
                <a:gd name="connsiteY10" fmla="*/ 32798 h 37847"/>
                <a:gd name="connsiteX11" fmla="*/ 26948 w 45417"/>
                <a:gd name="connsiteY11" fmla="*/ 3204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7847">
                  <a:moveTo>
                    <a:pt x="26948" y="32041"/>
                  </a:moveTo>
                  <a:cubicBezTo>
                    <a:pt x="28613" y="27424"/>
                    <a:pt x="28689" y="23412"/>
                    <a:pt x="22482" y="22655"/>
                  </a:cubicBezTo>
                  <a:cubicBezTo>
                    <a:pt x="19151" y="22201"/>
                    <a:pt x="17561" y="19173"/>
                    <a:pt x="14761" y="17659"/>
                  </a:cubicBezTo>
                  <a:cubicBezTo>
                    <a:pt x="14004" y="24623"/>
                    <a:pt x="7872" y="28105"/>
                    <a:pt x="5677" y="33858"/>
                  </a:cubicBezTo>
                  <a:cubicBezTo>
                    <a:pt x="6510" y="24623"/>
                    <a:pt x="8478" y="16070"/>
                    <a:pt x="18772" y="12663"/>
                  </a:cubicBezTo>
                  <a:cubicBezTo>
                    <a:pt x="21876" y="11604"/>
                    <a:pt x="24979" y="12966"/>
                    <a:pt x="28461" y="11225"/>
                  </a:cubicBezTo>
                  <a:cubicBezTo>
                    <a:pt x="31565" y="9711"/>
                    <a:pt x="34744" y="8727"/>
                    <a:pt x="37242" y="6078"/>
                  </a:cubicBezTo>
                  <a:cubicBezTo>
                    <a:pt x="38150" y="5170"/>
                    <a:pt x="39589" y="5926"/>
                    <a:pt x="40346" y="7138"/>
                  </a:cubicBezTo>
                  <a:lnTo>
                    <a:pt x="40119" y="7440"/>
                  </a:lnTo>
                  <a:cubicBezTo>
                    <a:pt x="37848" y="12588"/>
                    <a:pt x="37621" y="19930"/>
                    <a:pt x="28007" y="17508"/>
                  </a:cubicBezTo>
                  <a:cubicBezTo>
                    <a:pt x="36561" y="25607"/>
                    <a:pt x="36409" y="29165"/>
                    <a:pt x="27932" y="32798"/>
                  </a:cubicBezTo>
                  <a:cubicBezTo>
                    <a:pt x="27629" y="32571"/>
                    <a:pt x="27250" y="32269"/>
                    <a:pt x="26948" y="32041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9" name="任意多边形: 形状 3478"/>
            <p:cNvSpPr/>
            <p:nvPr/>
          </p:nvSpPr>
          <p:spPr>
            <a:xfrm>
              <a:off x="1888998" y="526499"/>
              <a:ext cx="22709" cy="30278"/>
            </a:xfrm>
            <a:custGeom>
              <a:avLst/>
              <a:gdLst>
                <a:gd name="connsiteX0" fmla="*/ 12975 w 22708"/>
                <a:gd name="connsiteY0" fmla="*/ 5764 h 30278"/>
                <a:gd name="connsiteX1" fmla="*/ 13732 w 22708"/>
                <a:gd name="connsiteY1" fmla="*/ 14545 h 30278"/>
                <a:gd name="connsiteX2" fmla="*/ 19939 w 22708"/>
                <a:gd name="connsiteY2" fmla="*/ 18254 h 30278"/>
                <a:gd name="connsiteX3" fmla="*/ 22815 w 22708"/>
                <a:gd name="connsiteY3" fmla="*/ 24991 h 30278"/>
                <a:gd name="connsiteX4" fmla="*/ 22361 w 22708"/>
                <a:gd name="connsiteY4" fmla="*/ 30592 h 30278"/>
                <a:gd name="connsiteX5" fmla="*/ 14867 w 22708"/>
                <a:gd name="connsiteY5" fmla="*/ 28624 h 30278"/>
                <a:gd name="connsiteX6" fmla="*/ 7222 w 22708"/>
                <a:gd name="connsiteY6" fmla="*/ 26656 h 30278"/>
                <a:gd name="connsiteX7" fmla="*/ 7222 w 22708"/>
                <a:gd name="connsiteY7" fmla="*/ 11441 h 30278"/>
                <a:gd name="connsiteX8" fmla="*/ 12975 w 22708"/>
                <a:gd name="connsiteY8" fmla="*/ 576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75" y="5764"/>
                  </a:moveTo>
                  <a:cubicBezTo>
                    <a:pt x="15473" y="8338"/>
                    <a:pt x="13278" y="11517"/>
                    <a:pt x="13732" y="14545"/>
                  </a:cubicBezTo>
                  <a:cubicBezTo>
                    <a:pt x="19561" y="11971"/>
                    <a:pt x="19409" y="11971"/>
                    <a:pt x="19939" y="18254"/>
                  </a:cubicBezTo>
                  <a:cubicBezTo>
                    <a:pt x="20090" y="20676"/>
                    <a:pt x="22513" y="22341"/>
                    <a:pt x="22815" y="24991"/>
                  </a:cubicBezTo>
                  <a:cubicBezTo>
                    <a:pt x="22967" y="26959"/>
                    <a:pt x="25389" y="28927"/>
                    <a:pt x="22361" y="30592"/>
                  </a:cubicBezTo>
                  <a:cubicBezTo>
                    <a:pt x="19788" y="30138"/>
                    <a:pt x="16760" y="31501"/>
                    <a:pt x="14867" y="28624"/>
                  </a:cubicBezTo>
                  <a:cubicBezTo>
                    <a:pt x="12975" y="25521"/>
                    <a:pt x="9872" y="27034"/>
                    <a:pt x="7222" y="26656"/>
                  </a:cubicBezTo>
                  <a:cubicBezTo>
                    <a:pt x="8055" y="21584"/>
                    <a:pt x="3362" y="16513"/>
                    <a:pt x="7222" y="11441"/>
                  </a:cubicBezTo>
                  <a:cubicBezTo>
                    <a:pt x="6692" y="7127"/>
                    <a:pt x="8585" y="5234"/>
                    <a:pt x="12975" y="5764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0" name="任意多边形: 形状 3479"/>
            <p:cNvSpPr/>
            <p:nvPr/>
          </p:nvSpPr>
          <p:spPr>
            <a:xfrm>
              <a:off x="1820146" y="1714549"/>
              <a:ext cx="37848" cy="30278"/>
            </a:xfrm>
            <a:custGeom>
              <a:avLst/>
              <a:gdLst>
                <a:gd name="connsiteX0" fmla="*/ 5677 w 37847"/>
                <a:gd name="connsiteY0" fmla="*/ 23011 h 30278"/>
                <a:gd name="connsiteX1" fmla="*/ 8326 w 37847"/>
                <a:gd name="connsiteY1" fmla="*/ 17864 h 30278"/>
                <a:gd name="connsiteX2" fmla="*/ 7645 w 37847"/>
                <a:gd name="connsiteY2" fmla="*/ 13474 h 30278"/>
                <a:gd name="connsiteX3" fmla="*/ 13322 w 37847"/>
                <a:gd name="connsiteY3" fmla="*/ 5828 h 30278"/>
                <a:gd name="connsiteX4" fmla="*/ 13322 w 37847"/>
                <a:gd name="connsiteY4" fmla="*/ 6737 h 30278"/>
                <a:gd name="connsiteX5" fmla="*/ 22557 w 37847"/>
                <a:gd name="connsiteY5" fmla="*/ 18318 h 30278"/>
                <a:gd name="connsiteX6" fmla="*/ 28461 w 37847"/>
                <a:gd name="connsiteY6" fmla="*/ 5677 h 30278"/>
                <a:gd name="connsiteX7" fmla="*/ 29294 w 37847"/>
                <a:gd name="connsiteY7" fmla="*/ 19151 h 30278"/>
                <a:gd name="connsiteX8" fmla="*/ 30505 w 37847"/>
                <a:gd name="connsiteY8" fmla="*/ 22936 h 30278"/>
                <a:gd name="connsiteX9" fmla="*/ 21876 w 37847"/>
                <a:gd name="connsiteY9" fmla="*/ 21573 h 30278"/>
                <a:gd name="connsiteX10" fmla="*/ 14306 w 37847"/>
                <a:gd name="connsiteY10" fmla="*/ 28007 h 30278"/>
                <a:gd name="connsiteX11" fmla="*/ 5677 w 37847"/>
                <a:gd name="connsiteY11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5677" y="23011"/>
                  </a:moveTo>
                  <a:cubicBezTo>
                    <a:pt x="8856" y="22481"/>
                    <a:pt x="12565" y="22406"/>
                    <a:pt x="8326" y="17864"/>
                  </a:cubicBezTo>
                  <a:cubicBezTo>
                    <a:pt x="7494" y="16956"/>
                    <a:pt x="7872" y="14988"/>
                    <a:pt x="7645" y="13474"/>
                  </a:cubicBezTo>
                  <a:cubicBezTo>
                    <a:pt x="9916" y="11203"/>
                    <a:pt x="7267" y="5223"/>
                    <a:pt x="13322" y="5828"/>
                  </a:cubicBezTo>
                  <a:cubicBezTo>
                    <a:pt x="13322" y="6131"/>
                    <a:pt x="13398" y="6434"/>
                    <a:pt x="13322" y="6737"/>
                  </a:cubicBezTo>
                  <a:cubicBezTo>
                    <a:pt x="11506" y="16274"/>
                    <a:pt x="11506" y="16274"/>
                    <a:pt x="22557" y="18318"/>
                  </a:cubicBezTo>
                  <a:cubicBezTo>
                    <a:pt x="18924" y="11279"/>
                    <a:pt x="25509" y="9462"/>
                    <a:pt x="28461" y="5677"/>
                  </a:cubicBezTo>
                  <a:cubicBezTo>
                    <a:pt x="32700" y="9916"/>
                    <a:pt x="37923" y="13928"/>
                    <a:pt x="29294" y="19151"/>
                  </a:cubicBezTo>
                  <a:cubicBezTo>
                    <a:pt x="27780" y="20059"/>
                    <a:pt x="30732" y="21422"/>
                    <a:pt x="30505" y="22936"/>
                  </a:cubicBezTo>
                  <a:cubicBezTo>
                    <a:pt x="26872" y="27326"/>
                    <a:pt x="25055" y="19681"/>
                    <a:pt x="21876" y="21573"/>
                  </a:cubicBezTo>
                  <a:cubicBezTo>
                    <a:pt x="19000" y="23238"/>
                    <a:pt x="17940" y="27099"/>
                    <a:pt x="14306" y="28007"/>
                  </a:cubicBezTo>
                  <a:cubicBezTo>
                    <a:pt x="9613" y="29445"/>
                    <a:pt x="7797" y="26115"/>
                    <a:pt x="5677" y="23011"/>
                  </a:cubicBezTo>
                  <a:close/>
                </a:path>
              </a:pathLst>
            </a:custGeom>
            <a:solidFill>
              <a:srgbClr val="F8E2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1" name="任意多边形: 形状 3480"/>
            <p:cNvSpPr/>
            <p:nvPr/>
          </p:nvSpPr>
          <p:spPr>
            <a:xfrm>
              <a:off x="1725331" y="749496"/>
              <a:ext cx="30278" cy="30278"/>
            </a:xfrm>
            <a:custGeom>
              <a:avLst/>
              <a:gdLst>
                <a:gd name="connsiteX0" fmla="*/ 26387 w 30278"/>
                <a:gd name="connsiteY0" fmla="*/ 26052 h 30278"/>
                <a:gd name="connsiteX1" fmla="*/ 18363 w 30278"/>
                <a:gd name="connsiteY1" fmla="*/ 28020 h 30278"/>
                <a:gd name="connsiteX2" fmla="*/ 5949 w 30278"/>
                <a:gd name="connsiteY2" fmla="*/ 20526 h 30278"/>
                <a:gd name="connsiteX3" fmla="*/ 13140 w 30278"/>
                <a:gd name="connsiteY3" fmla="*/ 7052 h 30278"/>
                <a:gd name="connsiteX4" fmla="*/ 24570 w 30278"/>
                <a:gd name="connsiteY4" fmla="*/ 7052 h 30278"/>
                <a:gd name="connsiteX5" fmla="*/ 24570 w 30278"/>
                <a:gd name="connsiteY5" fmla="*/ 7052 h 30278"/>
                <a:gd name="connsiteX6" fmla="*/ 24418 w 30278"/>
                <a:gd name="connsiteY6" fmla="*/ 9323 h 30278"/>
                <a:gd name="connsiteX7" fmla="*/ 18287 w 30278"/>
                <a:gd name="connsiteY7" fmla="*/ 13335 h 30278"/>
                <a:gd name="connsiteX8" fmla="*/ 17152 w 30278"/>
                <a:gd name="connsiteY8" fmla="*/ 14168 h 30278"/>
                <a:gd name="connsiteX9" fmla="*/ 19271 w 30278"/>
                <a:gd name="connsiteY9" fmla="*/ 12275 h 30278"/>
                <a:gd name="connsiteX10" fmla="*/ 24191 w 30278"/>
                <a:gd name="connsiteY10" fmla="*/ 19466 h 30278"/>
                <a:gd name="connsiteX11" fmla="*/ 26916 w 30278"/>
                <a:gd name="connsiteY11" fmla="*/ 22343 h 30278"/>
                <a:gd name="connsiteX12" fmla="*/ 26387 w 30278"/>
                <a:gd name="connsiteY12" fmla="*/ 260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6387" y="26052"/>
                  </a:moveTo>
                  <a:cubicBezTo>
                    <a:pt x="23889" y="27490"/>
                    <a:pt x="21239" y="28399"/>
                    <a:pt x="18363" y="28020"/>
                  </a:cubicBezTo>
                  <a:cubicBezTo>
                    <a:pt x="13140" y="27339"/>
                    <a:pt x="7084" y="27112"/>
                    <a:pt x="5949" y="20526"/>
                  </a:cubicBezTo>
                  <a:cubicBezTo>
                    <a:pt x="4889" y="14698"/>
                    <a:pt x="6857" y="9475"/>
                    <a:pt x="13140" y="7052"/>
                  </a:cubicBezTo>
                  <a:cubicBezTo>
                    <a:pt x="16925" y="4630"/>
                    <a:pt x="20709" y="5917"/>
                    <a:pt x="24570" y="7052"/>
                  </a:cubicBezTo>
                  <a:lnTo>
                    <a:pt x="24570" y="7052"/>
                  </a:lnTo>
                  <a:cubicBezTo>
                    <a:pt x="25024" y="7809"/>
                    <a:pt x="24948" y="8566"/>
                    <a:pt x="24418" y="9323"/>
                  </a:cubicBezTo>
                  <a:cubicBezTo>
                    <a:pt x="22677" y="11064"/>
                    <a:pt x="19725" y="11064"/>
                    <a:pt x="18287" y="13335"/>
                  </a:cubicBezTo>
                  <a:cubicBezTo>
                    <a:pt x="17909" y="13638"/>
                    <a:pt x="17530" y="13865"/>
                    <a:pt x="17152" y="14168"/>
                  </a:cubicBezTo>
                  <a:cubicBezTo>
                    <a:pt x="17984" y="13638"/>
                    <a:pt x="18666" y="13032"/>
                    <a:pt x="19271" y="12275"/>
                  </a:cubicBezTo>
                  <a:cubicBezTo>
                    <a:pt x="25478" y="11594"/>
                    <a:pt x="26992" y="14925"/>
                    <a:pt x="24191" y="19466"/>
                  </a:cubicBezTo>
                  <a:cubicBezTo>
                    <a:pt x="20407" y="25598"/>
                    <a:pt x="28582" y="19088"/>
                    <a:pt x="26916" y="22343"/>
                  </a:cubicBezTo>
                  <a:cubicBezTo>
                    <a:pt x="27598" y="23781"/>
                    <a:pt x="27446" y="24992"/>
                    <a:pt x="26387" y="2605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2" name="任意多边形: 形状 3481"/>
            <p:cNvSpPr/>
            <p:nvPr/>
          </p:nvSpPr>
          <p:spPr>
            <a:xfrm>
              <a:off x="1534302" y="1417343"/>
              <a:ext cx="30278" cy="30278"/>
            </a:xfrm>
            <a:custGeom>
              <a:avLst/>
              <a:gdLst>
                <a:gd name="connsiteX0" fmla="*/ 8421 w 30278"/>
                <a:gd name="connsiteY0" fmla="*/ 10396 h 30278"/>
                <a:gd name="connsiteX1" fmla="*/ 15915 w 30278"/>
                <a:gd name="connsiteY1" fmla="*/ 8428 h 30278"/>
                <a:gd name="connsiteX2" fmla="*/ 21138 w 30278"/>
                <a:gd name="connsiteY2" fmla="*/ 18344 h 30278"/>
                <a:gd name="connsiteX3" fmla="*/ 15915 w 30278"/>
                <a:gd name="connsiteY3" fmla="*/ 8504 h 30278"/>
                <a:gd name="connsiteX4" fmla="*/ 23030 w 30278"/>
                <a:gd name="connsiteY4" fmla="*/ 6914 h 30278"/>
                <a:gd name="connsiteX5" fmla="*/ 27496 w 30278"/>
                <a:gd name="connsiteY5" fmla="*/ 13500 h 30278"/>
                <a:gd name="connsiteX6" fmla="*/ 12130 w 30278"/>
                <a:gd name="connsiteY6" fmla="*/ 29396 h 30278"/>
                <a:gd name="connsiteX7" fmla="*/ 6529 w 30278"/>
                <a:gd name="connsiteY7" fmla="*/ 21750 h 30278"/>
                <a:gd name="connsiteX8" fmla="*/ 6529 w 30278"/>
                <a:gd name="connsiteY8" fmla="*/ 21750 h 30278"/>
                <a:gd name="connsiteX9" fmla="*/ 6529 w 30278"/>
                <a:gd name="connsiteY9" fmla="*/ 18041 h 30278"/>
                <a:gd name="connsiteX10" fmla="*/ 6529 w 30278"/>
                <a:gd name="connsiteY10" fmla="*/ 18041 h 30278"/>
                <a:gd name="connsiteX11" fmla="*/ 8421 w 30278"/>
                <a:gd name="connsiteY11" fmla="*/ 103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8421" y="10396"/>
                  </a:moveTo>
                  <a:cubicBezTo>
                    <a:pt x="10768" y="9034"/>
                    <a:pt x="13190" y="8125"/>
                    <a:pt x="15915" y="8428"/>
                  </a:cubicBezTo>
                  <a:cubicBezTo>
                    <a:pt x="19094" y="10850"/>
                    <a:pt x="17353" y="15770"/>
                    <a:pt x="21138" y="18344"/>
                  </a:cubicBezTo>
                  <a:cubicBezTo>
                    <a:pt x="24771" y="11986"/>
                    <a:pt x="17959" y="11456"/>
                    <a:pt x="15915" y="8504"/>
                  </a:cubicBezTo>
                  <a:cubicBezTo>
                    <a:pt x="17883" y="6233"/>
                    <a:pt x="19851" y="4340"/>
                    <a:pt x="23030" y="6914"/>
                  </a:cubicBezTo>
                  <a:cubicBezTo>
                    <a:pt x="25225" y="8655"/>
                    <a:pt x="27345" y="9942"/>
                    <a:pt x="27496" y="13500"/>
                  </a:cubicBezTo>
                  <a:cubicBezTo>
                    <a:pt x="27875" y="22053"/>
                    <a:pt x="20305" y="30380"/>
                    <a:pt x="12130" y="29396"/>
                  </a:cubicBezTo>
                  <a:cubicBezTo>
                    <a:pt x="10313" y="26746"/>
                    <a:pt x="7816" y="24703"/>
                    <a:pt x="6529" y="21750"/>
                  </a:cubicBezTo>
                  <a:lnTo>
                    <a:pt x="6529" y="21750"/>
                  </a:lnTo>
                  <a:cubicBezTo>
                    <a:pt x="5393" y="20539"/>
                    <a:pt x="5393" y="19252"/>
                    <a:pt x="6529" y="18041"/>
                  </a:cubicBezTo>
                  <a:lnTo>
                    <a:pt x="6529" y="18041"/>
                  </a:lnTo>
                  <a:cubicBezTo>
                    <a:pt x="8573" y="15770"/>
                    <a:pt x="6302" y="12516"/>
                    <a:pt x="8421" y="10396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3" name="任意多边形: 形状 3482"/>
            <p:cNvSpPr/>
            <p:nvPr/>
          </p:nvSpPr>
          <p:spPr>
            <a:xfrm>
              <a:off x="1801147" y="1693657"/>
              <a:ext cx="37848" cy="37848"/>
            </a:xfrm>
            <a:custGeom>
              <a:avLst/>
              <a:gdLst>
                <a:gd name="connsiteX0" fmla="*/ 32398 w 37847"/>
                <a:gd name="connsiteY0" fmla="*/ 26796 h 37847"/>
                <a:gd name="connsiteX1" fmla="*/ 26720 w 37847"/>
                <a:gd name="connsiteY1" fmla="*/ 34441 h 37847"/>
                <a:gd name="connsiteX2" fmla="*/ 24828 w 37847"/>
                <a:gd name="connsiteY2" fmla="*/ 30581 h 37847"/>
                <a:gd name="connsiteX3" fmla="*/ 16123 w 37847"/>
                <a:gd name="connsiteY3" fmla="*/ 30581 h 37847"/>
                <a:gd name="connsiteX4" fmla="*/ 12338 w 37847"/>
                <a:gd name="connsiteY4" fmla="*/ 30127 h 37847"/>
                <a:gd name="connsiteX5" fmla="*/ 10143 w 37847"/>
                <a:gd name="connsiteY5" fmla="*/ 28764 h 37847"/>
                <a:gd name="connsiteX6" fmla="*/ 7721 w 37847"/>
                <a:gd name="connsiteY6" fmla="*/ 22936 h 37847"/>
                <a:gd name="connsiteX7" fmla="*/ 5677 w 37847"/>
                <a:gd name="connsiteY7" fmla="*/ 18243 h 37847"/>
                <a:gd name="connsiteX8" fmla="*/ 22027 w 37847"/>
                <a:gd name="connsiteY8" fmla="*/ 18243 h 37847"/>
                <a:gd name="connsiteX9" fmla="*/ 29975 w 37847"/>
                <a:gd name="connsiteY9" fmla="*/ 23693 h 37847"/>
                <a:gd name="connsiteX10" fmla="*/ 28764 w 37847"/>
                <a:gd name="connsiteY10" fmla="*/ 5677 h 37847"/>
                <a:gd name="connsiteX11" fmla="*/ 32398 w 37847"/>
                <a:gd name="connsiteY11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2398" y="26796"/>
                  </a:moveTo>
                  <a:cubicBezTo>
                    <a:pt x="29294" y="28462"/>
                    <a:pt x="29673" y="32700"/>
                    <a:pt x="26720" y="34441"/>
                  </a:cubicBezTo>
                  <a:cubicBezTo>
                    <a:pt x="26645" y="32852"/>
                    <a:pt x="26493" y="31338"/>
                    <a:pt x="24828" y="30581"/>
                  </a:cubicBezTo>
                  <a:cubicBezTo>
                    <a:pt x="21952" y="31111"/>
                    <a:pt x="19075" y="30884"/>
                    <a:pt x="16123" y="30581"/>
                  </a:cubicBezTo>
                  <a:cubicBezTo>
                    <a:pt x="14836" y="30505"/>
                    <a:pt x="13549" y="30430"/>
                    <a:pt x="12338" y="30127"/>
                  </a:cubicBezTo>
                  <a:cubicBezTo>
                    <a:pt x="11506" y="29824"/>
                    <a:pt x="10824" y="29370"/>
                    <a:pt x="10143" y="28764"/>
                  </a:cubicBezTo>
                  <a:cubicBezTo>
                    <a:pt x="8251" y="27326"/>
                    <a:pt x="8856" y="24752"/>
                    <a:pt x="7721" y="22936"/>
                  </a:cubicBezTo>
                  <a:cubicBezTo>
                    <a:pt x="7191" y="21800"/>
                    <a:pt x="6737" y="20665"/>
                    <a:pt x="5677" y="18243"/>
                  </a:cubicBezTo>
                  <a:cubicBezTo>
                    <a:pt x="11657" y="20892"/>
                    <a:pt x="16577" y="22103"/>
                    <a:pt x="22027" y="18243"/>
                  </a:cubicBezTo>
                  <a:cubicBezTo>
                    <a:pt x="25131" y="16123"/>
                    <a:pt x="25661" y="23541"/>
                    <a:pt x="29975" y="23693"/>
                  </a:cubicBezTo>
                  <a:cubicBezTo>
                    <a:pt x="31035" y="17637"/>
                    <a:pt x="28234" y="11733"/>
                    <a:pt x="28764" y="5677"/>
                  </a:cubicBezTo>
                  <a:cubicBezTo>
                    <a:pt x="34820" y="11884"/>
                    <a:pt x="31565" y="19681"/>
                    <a:pt x="32398" y="26796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4" name="任意多边形: 形状 3483"/>
            <p:cNvSpPr/>
            <p:nvPr/>
          </p:nvSpPr>
          <p:spPr>
            <a:xfrm>
              <a:off x="1976153" y="1583595"/>
              <a:ext cx="22709" cy="22709"/>
            </a:xfrm>
            <a:custGeom>
              <a:avLst/>
              <a:gdLst>
                <a:gd name="connsiteX0" fmla="*/ 13399 w 22708"/>
                <a:gd name="connsiteY0" fmla="*/ 5678 h 22708"/>
                <a:gd name="connsiteX1" fmla="*/ 22256 w 22708"/>
                <a:gd name="connsiteY1" fmla="*/ 15292 h 22708"/>
                <a:gd name="connsiteX2" fmla="*/ 13551 w 22708"/>
                <a:gd name="connsiteY2" fmla="*/ 24148 h 22708"/>
                <a:gd name="connsiteX3" fmla="*/ 5678 w 22708"/>
                <a:gd name="connsiteY3" fmla="*/ 13551 h 22708"/>
                <a:gd name="connsiteX4" fmla="*/ 13399 w 22708"/>
                <a:gd name="connsiteY4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99" y="5678"/>
                  </a:moveTo>
                  <a:cubicBezTo>
                    <a:pt x="17260" y="5754"/>
                    <a:pt x="22407" y="11280"/>
                    <a:pt x="22256" y="15292"/>
                  </a:cubicBezTo>
                  <a:cubicBezTo>
                    <a:pt x="22180" y="18698"/>
                    <a:pt x="16881" y="24148"/>
                    <a:pt x="13551" y="24148"/>
                  </a:cubicBezTo>
                  <a:cubicBezTo>
                    <a:pt x="10296" y="24224"/>
                    <a:pt x="5754" y="18017"/>
                    <a:pt x="5678" y="13551"/>
                  </a:cubicBezTo>
                  <a:cubicBezTo>
                    <a:pt x="5603" y="9312"/>
                    <a:pt x="9236" y="5603"/>
                    <a:pt x="13399" y="5678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5" name="任意多边形: 形状 3484"/>
            <p:cNvSpPr/>
            <p:nvPr/>
          </p:nvSpPr>
          <p:spPr>
            <a:xfrm>
              <a:off x="1523572" y="1886531"/>
              <a:ext cx="30278" cy="37848"/>
            </a:xfrm>
            <a:custGeom>
              <a:avLst/>
              <a:gdLst>
                <a:gd name="connsiteX0" fmla="*/ 5677 w 30278"/>
                <a:gd name="connsiteY0" fmla="*/ 14380 h 37847"/>
                <a:gd name="connsiteX1" fmla="*/ 12641 w 30278"/>
                <a:gd name="connsiteY1" fmla="*/ 10822 h 37847"/>
                <a:gd name="connsiteX2" fmla="*/ 20211 w 30278"/>
                <a:gd name="connsiteY2" fmla="*/ 5826 h 37847"/>
                <a:gd name="connsiteX3" fmla="*/ 22406 w 30278"/>
                <a:gd name="connsiteY3" fmla="*/ 14683 h 37847"/>
                <a:gd name="connsiteX4" fmla="*/ 22936 w 30278"/>
                <a:gd name="connsiteY4" fmla="*/ 33531 h 37847"/>
                <a:gd name="connsiteX5" fmla="*/ 10597 w 30278"/>
                <a:gd name="connsiteY5" fmla="*/ 19906 h 37847"/>
                <a:gd name="connsiteX6" fmla="*/ 6434 w 30278"/>
                <a:gd name="connsiteY6" fmla="*/ 15288 h 37847"/>
                <a:gd name="connsiteX7" fmla="*/ 5677 w 30278"/>
                <a:gd name="connsiteY7" fmla="*/ 1438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7847">
                  <a:moveTo>
                    <a:pt x="5677" y="14380"/>
                  </a:moveTo>
                  <a:cubicBezTo>
                    <a:pt x="7040" y="11352"/>
                    <a:pt x="9689" y="10065"/>
                    <a:pt x="12641" y="10822"/>
                  </a:cubicBezTo>
                  <a:cubicBezTo>
                    <a:pt x="17410" y="12033"/>
                    <a:pt x="16199" y="4540"/>
                    <a:pt x="20211" y="5826"/>
                  </a:cubicBezTo>
                  <a:cubicBezTo>
                    <a:pt x="25282" y="7416"/>
                    <a:pt x="19378" y="12336"/>
                    <a:pt x="22406" y="14683"/>
                  </a:cubicBezTo>
                  <a:cubicBezTo>
                    <a:pt x="30127" y="20814"/>
                    <a:pt x="23995" y="27248"/>
                    <a:pt x="22936" y="33531"/>
                  </a:cubicBezTo>
                  <a:cubicBezTo>
                    <a:pt x="19756" y="28156"/>
                    <a:pt x="12565" y="26416"/>
                    <a:pt x="10597" y="19906"/>
                  </a:cubicBezTo>
                  <a:cubicBezTo>
                    <a:pt x="10597" y="17181"/>
                    <a:pt x="8554" y="16197"/>
                    <a:pt x="6434" y="15288"/>
                  </a:cubicBezTo>
                  <a:cubicBezTo>
                    <a:pt x="6131" y="14986"/>
                    <a:pt x="5904" y="14683"/>
                    <a:pt x="5677" y="14380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6" name="任意多边形: 形状 3485"/>
            <p:cNvSpPr/>
            <p:nvPr/>
          </p:nvSpPr>
          <p:spPr>
            <a:xfrm>
              <a:off x="1827465" y="738897"/>
              <a:ext cx="22709" cy="37848"/>
            </a:xfrm>
            <a:custGeom>
              <a:avLst/>
              <a:gdLst>
                <a:gd name="connsiteX0" fmla="*/ 19477 w 22708"/>
                <a:gd name="connsiteY0" fmla="*/ 6297 h 37847"/>
                <a:gd name="connsiteX1" fmla="*/ 19477 w 22708"/>
                <a:gd name="connsiteY1" fmla="*/ 7962 h 37847"/>
                <a:gd name="connsiteX2" fmla="*/ 21294 w 22708"/>
                <a:gd name="connsiteY2" fmla="*/ 11974 h 37847"/>
                <a:gd name="connsiteX3" fmla="*/ 17585 w 22708"/>
                <a:gd name="connsiteY3" fmla="*/ 32942 h 37847"/>
                <a:gd name="connsiteX4" fmla="*/ 17358 w 22708"/>
                <a:gd name="connsiteY4" fmla="*/ 32866 h 37847"/>
                <a:gd name="connsiteX5" fmla="*/ 7669 w 22708"/>
                <a:gd name="connsiteY5" fmla="*/ 18333 h 37847"/>
                <a:gd name="connsiteX6" fmla="*/ 6382 w 22708"/>
                <a:gd name="connsiteY6" fmla="*/ 8719 h 37847"/>
                <a:gd name="connsiteX7" fmla="*/ 9107 w 22708"/>
                <a:gd name="connsiteY7" fmla="*/ 6221 h 37847"/>
                <a:gd name="connsiteX8" fmla="*/ 13573 w 22708"/>
                <a:gd name="connsiteY8" fmla="*/ 6373 h 37847"/>
                <a:gd name="connsiteX9" fmla="*/ 17585 w 22708"/>
                <a:gd name="connsiteY9" fmla="*/ 5692 h 37847"/>
                <a:gd name="connsiteX10" fmla="*/ 19477 w 22708"/>
                <a:gd name="connsiteY10" fmla="*/ 62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19477" y="6297"/>
                  </a:moveTo>
                  <a:cubicBezTo>
                    <a:pt x="19553" y="6827"/>
                    <a:pt x="19553" y="7432"/>
                    <a:pt x="19477" y="7962"/>
                  </a:cubicBezTo>
                  <a:cubicBezTo>
                    <a:pt x="20461" y="9098"/>
                    <a:pt x="20007" y="10914"/>
                    <a:pt x="21294" y="11974"/>
                  </a:cubicBezTo>
                  <a:cubicBezTo>
                    <a:pt x="25835" y="19998"/>
                    <a:pt x="19326" y="26054"/>
                    <a:pt x="17585" y="32942"/>
                  </a:cubicBezTo>
                  <a:lnTo>
                    <a:pt x="17358" y="32866"/>
                  </a:lnTo>
                  <a:cubicBezTo>
                    <a:pt x="10242" y="30671"/>
                    <a:pt x="7744" y="24237"/>
                    <a:pt x="7669" y="18333"/>
                  </a:cubicBezTo>
                  <a:cubicBezTo>
                    <a:pt x="7593" y="14926"/>
                    <a:pt x="4262" y="12126"/>
                    <a:pt x="6382" y="8719"/>
                  </a:cubicBezTo>
                  <a:cubicBezTo>
                    <a:pt x="7063" y="7660"/>
                    <a:pt x="7971" y="6827"/>
                    <a:pt x="9107" y="6221"/>
                  </a:cubicBezTo>
                  <a:cubicBezTo>
                    <a:pt x="10621" y="5540"/>
                    <a:pt x="12135" y="5919"/>
                    <a:pt x="13573" y="6373"/>
                  </a:cubicBezTo>
                  <a:cubicBezTo>
                    <a:pt x="15011" y="6676"/>
                    <a:pt x="16298" y="6221"/>
                    <a:pt x="17585" y="5692"/>
                  </a:cubicBezTo>
                  <a:cubicBezTo>
                    <a:pt x="18266" y="5616"/>
                    <a:pt x="18947" y="5843"/>
                    <a:pt x="19477" y="6297"/>
                  </a:cubicBez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7" name="任意多边形: 形状 3486"/>
            <p:cNvSpPr/>
            <p:nvPr/>
          </p:nvSpPr>
          <p:spPr>
            <a:xfrm>
              <a:off x="1651118" y="1521697"/>
              <a:ext cx="22709" cy="22709"/>
            </a:xfrm>
            <a:custGeom>
              <a:avLst/>
              <a:gdLst>
                <a:gd name="connsiteX0" fmla="*/ 16426 w 22708"/>
                <a:gd name="connsiteY0" fmla="*/ 21856 h 22708"/>
                <a:gd name="connsiteX1" fmla="*/ 5677 w 22708"/>
                <a:gd name="connsiteY1" fmla="*/ 14589 h 22708"/>
                <a:gd name="connsiteX2" fmla="*/ 12414 w 22708"/>
                <a:gd name="connsiteY2" fmla="*/ 5733 h 22708"/>
                <a:gd name="connsiteX3" fmla="*/ 22784 w 22708"/>
                <a:gd name="connsiteY3" fmla="*/ 16860 h 22708"/>
                <a:gd name="connsiteX4" fmla="*/ 16426 w 22708"/>
                <a:gd name="connsiteY4" fmla="*/ 218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6426" y="21856"/>
                  </a:moveTo>
                  <a:cubicBezTo>
                    <a:pt x="9538" y="21856"/>
                    <a:pt x="5677" y="19282"/>
                    <a:pt x="5677" y="14589"/>
                  </a:cubicBezTo>
                  <a:cubicBezTo>
                    <a:pt x="5677" y="10123"/>
                    <a:pt x="7494" y="6414"/>
                    <a:pt x="12414" y="5733"/>
                  </a:cubicBezTo>
                  <a:cubicBezTo>
                    <a:pt x="17788" y="5052"/>
                    <a:pt x="22633" y="10729"/>
                    <a:pt x="22784" y="16860"/>
                  </a:cubicBezTo>
                  <a:cubicBezTo>
                    <a:pt x="22860" y="22310"/>
                    <a:pt x="19378" y="22083"/>
                    <a:pt x="16426" y="21856"/>
                  </a:cubicBezTo>
                  <a:close/>
                </a:path>
              </a:pathLst>
            </a:custGeom>
            <a:solidFill>
              <a:srgbClr val="F5D6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8" name="任意多边形: 形状 3487"/>
            <p:cNvSpPr/>
            <p:nvPr/>
          </p:nvSpPr>
          <p:spPr>
            <a:xfrm>
              <a:off x="1769135" y="443619"/>
              <a:ext cx="30278" cy="30278"/>
            </a:xfrm>
            <a:custGeom>
              <a:avLst/>
              <a:gdLst>
                <a:gd name="connsiteX0" fmla="*/ 24366 w 30278"/>
                <a:gd name="connsiteY0" fmla="*/ 10753 h 30278"/>
                <a:gd name="connsiteX1" fmla="*/ 16494 w 30278"/>
                <a:gd name="connsiteY1" fmla="*/ 25741 h 30278"/>
                <a:gd name="connsiteX2" fmla="*/ 5745 w 30278"/>
                <a:gd name="connsiteY2" fmla="*/ 17036 h 30278"/>
                <a:gd name="connsiteX3" fmla="*/ 15888 w 30278"/>
                <a:gd name="connsiteY3" fmla="*/ 5757 h 30278"/>
                <a:gd name="connsiteX4" fmla="*/ 24366 w 30278"/>
                <a:gd name="connsiteY4" fmla="*/ 10753 h 30278"/>
                <a:gd name="connsiteX5" fmla="*/ 14753 w 30278"/>
                <a:gd name="connsiteY5" fmla="*/ 15598 h 30278"/>
                <a:gd name="connsiteX6" fmla="*/ 24366 w 30278"/>
                <a:gd name="connsiteY6" fmla="*/ 10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4366" y="10753"/>
                  </a:moveTo>
                  <a:cubicBezTo>
                    <a:pt x="26258" y="16809"/>
                    <a:pt x="22247" y="24378"/>
                    <a:pt x="16494" y="25741"/>
                  </a:cubicBezTo>
                  <a:cubicBezTo>
                    <a:pt x="12330" y="26725"/>
                    <a:pt x="6880" y="22335"/>
                    <a:pt x="5745" y="17036"/>
                  </a:cubicBezTo>
                  <a:cubicBezTo>
                    <a:pt x="4912" y="13100"/>
                    <a:pt x="11952" y="4773"/>
                    <a:pt x="15888" y="5757"/>
                  </a:cubicBezTo>
                  <a:cubicBezTo>
                    <a:pt x="18992" y="6514"/>
                    <a:pt x="23155" y="6439"/>
                    <a:pt x="24366" y="10753"/>
                  </a:cubicBezTo>
                  <a:cubicBezTo>
                    <a:pt x="21565" y="12873"/>
                    <a:pt x="17780" y="12948"/>
                    <a:pt x="14753" y="15598"/>
                  </a:cubicBezTo>
                  <a:cubicBezTo>
                    <a:pt x="18613" y="14614"/>
                    <a:pt x="21338" y="12343"/>
                    <a:pt x="24366" y="10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9" name="任意多边形: 形状 3488"/>
            <p:cNvSpPr/>
            <p:nvPr/>
          </p:nvSpPr>
          <p:spPr>
            <a:xfrm>
              <a:off x="1713759" y="1900245"/>
              <a:ext cx="22709" cy="22709"/>
            </a:xfrm>
            <a:custGeom>
              <a:avLst/>
              <a:gdLst>
                <a:gd name="connsiteX0" fmla="*/ 20625 w 22708"/>
                <a:gd name="connsiteY0" fmla="*/ 23375 h 22708"/>
                <a:gd name="connsiteX1" fmla="*/ 5864 w 22708"/>
                <a:gd name="connsiteY1" fmla="*/ 12778 h 22708"/>
                <a:gd name="connsiteX2" fmla="*/ 16916 w 22708"/>
                <a:gd name="connsiteY2" fmla="*/ 5965 h 22708"/>
                <a:gd name="connsiteX3" fmla="*/ 23350 w 22708"/>
                <a:gd name="connsiteY3" fmla="*/ 13383 h 22708"/>
                <a:gd name="connsiteX4" fmla="*/ 20625 w 22708"/>
                <a:gd name="connsiteY4" fmla="*/ 233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625" y="23375"/>
                  </a:moveTo>
                  <a:cubicBezTo>
                    <a:pt x="8059" y="20347"/>
                    <a:pt x="4804" y="17849"/>
                    <a:pt x="5864" y="12778"/>
                  </a:cubicBezTo>
                  <a:cubicBezTo>
                    <a:pt x="6470" y="9750"/>
                    <a:pt x="14720" y="4375"/>
                    <a:pt x="16916" y="5965"/>
                  </a:cubicBezTo>
                  <a:cubicBezTo>
                    <a:pt x="19565" y="7933"/>
                    <a:pt x="23274" y="10810"/>
                    <a:pt x="23350" y="13383"/>
                  </a:cubicBezTo>
                  <a:cubicBezTo>
                    <a:pt x="23425" y="16108"/>
                    <a:pt x="20246" y="19212"/>
                    <a:pt x="20625" y="2337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0" name="任意多边形: 形状 3489"/>
            <p:cNvSpPr/>
            <p:nvPr/>
          </p:nvSpPr>
          <p:spPr>
            <a:xfrm>
              <a:off x="1802638" y="365219"/>
              <a:ext cx="30278" cy="22709"/>
            </a:xfrm>
            <a:custGeom>
              <a:avLst/>
              <a:gdLst>
                <a:gd name="connsiteX0" fmla="*/ 25229 w 30278"/>
                <a:gd name="connsiteY0" fmla="*/ 11112 h 22708"/>
                <a:gd name="connsiteX1" fmla="*/ 13724 w 30278"/>
                <a:gd name="connsiteY1" fmla="*/ 22239 h 22708"/>
                <a:gd name="connsiteX2" fmla="*/ 6154 w 30278"/>
                <a:gd name="connsiteY2" fmla="*/ 18757 h 22708"/>
                <a:gd name="connsiteX3" fmla="*/ 14254 w 30278"/>
                <a:gd name="connsiteY3" fmla="*/ 6798 h 22708"/>
                <a:gd name="connsiteX4" fmla="*/ 25229 w 30278"/>
                <a:gd name="connsiteY4" fmla="*/ 1111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229" y="11112"/>
                  </a:moveTo>
                  <a:cubicBezTo>
                    <a:pt x="27500" y="20423"/>
                    <a:pt x="23110" y="24737"/>
                    <a:pt x="13724" y="22239"/>
                  </a:cubicBezTo>
                  <a:cubicBezTo>
                    <a:pt x="11074" y="21558"/>
                    <a:pt x="8728" y="19969"/>
                    <a:pt x="6154" y="18757"/>
                  </a:cubicBezTo>
                  <a:cubicBezTo>
                    <a:pt x="3883" y="11491"/>
                    <a:pt x="10242" y="9371"/>
                    <a:pt x="14254" y="6798"/>
                  </a:cubicBezTo>
                  <a:cubicBezTo>
                    <a:pt x="18795" y="3921"/>
                    <a:pt x="22580" y="7025"/>
                    <a:pt x="25229" y="1111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1" name="任意多边形: 形状 3490"/>
            <p:cNvSpPr/>
            <p:nvPr/>
          </p:nvSpPr>
          <p:spPr>
            <a:xfrm>
              <a:off x="1704326" y="1381944"/>
              <a:ext cx="60556" cy="22709"/>
            </a:xfrm>
            <a:custGeom>
              <a:avLst/>
              <a:gdLst>
                <a:gd name="connsiteX0" fmla="*/ 37929 w 60556"/>
                <a:gd name="connsiteY0" fmla="*/ 19075 h 22708"/>
                <a:gd name="connsiteX1" fmla="*/ 49056 w 60556"/>
                <a:gd name="connsiteY1" fmla="*/ 20059 h 22708"/>
                <a:gd name="connsiteX2" fmla="*/ 56929 w 60556"/>
                <a:gd name="connsiteY2" fmla="*/ 17183 h 22708"/>
                <a:gd name="connsiteX3" fmla="*/ 61092 w 60556"/>
                <a:gd name="connsiteY3" fmla="*/ 17334 h 22708"/>
                <a:gd name="connsiteX4" fmla="*/ 49359 w 60556"/>
                <a:gd name="connsiteY4" fmla="*/ 22936 h 22708"/>
                <a:gd name="connsiteX5" fmla="*/ 30360 w 60556"/>
                <a:gd name="connsiteY5" fmla="*/ 21573 h 22708"/>
                <a:gd name="connsiteX6" fmla="*/ 26045 w 60556"/>
                <a:gd name="connsiteY6" fmla="*/ 21195 h 22708"/>
                <a:gd name="connsiteX7" fmla="*/ 13177 w 60556"/>
                <a:gd name="connsiteY7" fmla="*/ 20513 h 22708"/>
                <a:gd name="connsiteX8" fmla="*/ 6516 w 60556"/>
                <a:gd name="connsiteY8" fmla="*/ 20513 h 22708"/>
                <a:gd name="connsiteX9" fmla="*/ 9468 w 60556"/>
                <a:gd name="connsiteY9" fmla="*/ 14004 h 22708"/>
                <a:gd name="connsiteX10" fmla="*/ 13026 w 60556"/>
                <a:gd name="connsiteY10" fmla="*/ 7797 h 22708"/>
                <a:gd name="connsiteX11" fmla="*/ 12420 w 60556"/>
                <a:gd name="connsiteY11" fmla="*/ 6358 h 22708"/>
                <a:gd name="connsiteX12" fmla="*/ 13101 w 60556"/>
                <a:gd name="connsiteY12" fmla="*/ 5677 h 22708"/>
                <a:gd name="connsiteX13" fmla="*/ 32176 w 60556"/>
                <a:gd name="connsiteY13" fmla="*/ 18924 h 22708"/>
                <a:gd name="connsiteX14" fmla="*/ 37929 w 60556"/>
                <a:gd name="connsiteY14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56" h="22708">
                  <a:moveTo>
                    <a:pt x="37929" y="19075"/>
                  </a:moveTo>
                  <a:cubicBezTo>
                    <a:pt x="41638" y="19378"/>
                    <a:pt x="45650" y="18091"/>
                    <a:pt x="49056" y="20059"/>
                  </a:cubicBezTo>
                  <a:cubicBezTo>
                    <a:pt x="53068" y="22330"/>
                    <a:pt x="54658" y="18999"/>
                    <a:pt x="56929" y="17183"/>
                  </a:cubicBezTo>
                  <a:cubicBezTo>
                    <a:pt x="58367" y="16123"/>
                    <a:pt x="59730" y="16123"/>
                    <a:pt x="61092" y="17334"/>
                  </a:cubicBezTo>
                  <a:cubicBezTo>
                    <a:pt x="59654" y="24450"/>
                    <a:pt x="55036" y="24904"/>
                    <a:pt x="49359" y="22936"/>
                  </a:cubicBezTo>
                  <a:cubicBezTo>
                    <a:pt x="43379" y="18394"/>
                    <a:pt x="36567" y="25207"/>
                    <a:pt x="30360" y="21573"/>
                  </a:cubicBezTo>
                  <a:cubicBezTo>
                    <a:pt x="29300" y="20968"/>
                    <a:pt x="27181" y="22709"/>
                    <a:pt x="26045" y="21195"/>
                  </a:cubicBezTo>
                  <a:cubicBezTo>
                    <a:pt x="21958" y="15896"/>
                    <a:pt x="17946" y="17259"/>
                    <a:pt x="13177" y="20513"/>
                  </a:cubicBezTo>
                  <a:cubicBezTo>
                    <a:pt x="11663" y="21573"/>
                    <a:pt x="8559" y="23617"/>
                    <a:pt x="6516" y="20513"/>
                  </a:cubicBezTo>
                  <a:cubicBezTo>
                    <a:pt x="4245" y="17031"/>
                    <a:pt x="7046" y="15669"/>
                    <a:pt x="9468" y="14004"/>
                  </a:cubicBezTo>
                  <a:cubicBezTo>
                    <a:pt x="11587" y="12565"/>
                    <a:pt x="13253" y="10673"/>
                    <a:pt x="13026" y="7797"/>
                  </a:cubicBezTo>
                  <a:cubicBezTo>
                    <a:pt x="12420" y="7342"/>
                    <a:pt x="12193" y="6813"/>
                    <a:pt x="12420" y="6358"/>
                  </a:cubicBezTo>
                  <a:cubicBezTo>
                    <a:pt x="12647" y="5904"/>
                    <a:pt x="12874" y="5677"/>
                    <a:pt x="13101" y="5677"/>
                  </a:cubicBezTo>
                  <a:cubicBezTo>
                    <a:pt x="15372" y="15972"/>
                    <a:pt x="24758" y="16047"/>
                    <a:pt x="32176" y="18924"/>
                  </a:cubicBezTo>
                  <a:cubicBezTo>
                    <a:pt x="34145" y="17486"/>
                    <a:pt x="36037" y="17486"/>
                    <a:pt x="37929" y="19075"/>
                  </a:cubicBezTo>
                  <a:close/>
                </a:path>
              </a:pathLst>
            </a:custGeom>
            <a:solidFill>
              <a:srgbClr val="F2C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2" name="任意多边形: 形状 3491"/>
            <p:cNvSpPr/>
            <p:nvPr/>
          </p:nvSpPr>
          <p:spPr>
            <a:xfrm>
              <a:off x="1799054" y="357086"/>
              <a:ext cx="30278" cy="30278"/>
            </a:xfrm>
            <a:custGeom>
              <a:avLst/>
              <a:gdLst>
                <a:gd name="connsiteX0" fmla="*/ 28813 w 30278"/>
                <a:gd name="connsiteY0" fmla="*/ 19244 h 30278"/>
                <a:gd name="connsiteX1" fmla="*/ 9738 w 30278"/>
                <a:gd name="connsiteY1" fmla="*/ 26814 h 30278"/>
                <a:gd name="connsiteX2" fmla="*/ 7846 w 30278"/>
                <a:gd name="connsiteY2" fmla="*/ 11599 h 30278"/>
                <a:gd name="connsiteX3" fmla="*/ 7846 w 30278"/>
                <a:gd name="connsiteY3" fmla="*/ 11599 h 30278"/>
                <a:gd name="connsiteX4" fmla="*/ 23060 w 30278"/>
                <a:gd name="connsiteY4" fmla="*/ 7814 h 30278"/>
                <a:gd name="connsiteX5" fmla="*/ 23060 w 30278"/>
                <a:gd name="connsiteY5" fmla="*/ 7814 h 30278"/>
                <a:gd name="connsiteX6" fmla="*/ 28813 w 30278"/>
                <a:gd name="connsiteY6" fmla="*/ 192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813" y="19244"/>
                  </a:moveTo>
                  <a:cubicBezTo>
                    <a:pt x="19200" y="14476"/>
                    <a:pt x="14810" y="16217"/>
                    <a:pt x="9738" y="26814"/>
                  </a:cubicBezTo>
                  <a:cubicBezTo>
                    <a:pt x="5348" y="22196"/>
                    <a:pt x="4212" y="17201"/>
                    <a:pt x="7846" y="11599"/>
                  </a:cubicBezTo>
                  <a:lnTo>
                    <a:pt x="7846" y="11599"/>
                  </a:lnTo>
                  <a:cubicBezTo>
                    <a:pt x="11631" y="5014"/>
                    <a:pt x="16778" y="4181"/>
                    <a:pt x="23060" y="7814"/>
                  </a:cubicBezTo>
                  <a:lnTo>
                    <a:pt x="23060" y="7814"/>
                  </a:lnTo>
                  <a:cubicBezTo>
                    <a:pt x="27451" y="10388"/>
                    <a:pt x="28813" y="14476"/>
                    <a:pt x="28813" y="1924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3" name="任意多边形: 形状 3492"/>
            <p:cNvSpPr/>
            <p:nvPr/>
          </p:nvSpPr>
          <p:spPr>
            <a:xfrm>
              <a:off x="1594642" y="1356781"/>
              <a:ext cx="22709" cy="30278"/>
            </a:xfrm>
            <a:custGeom>
              <a:avLst/>
              <a:gdLst>
                <a:gd name="connsiteX0" fmla="*/ 24155 w 22708"/>
                <a:gd name="connsiteY0" fmla="*/ 21378 h 30278"/>
                <a:gd name="connsiteX1" fmla="*/ 6896 w 22708"/>
                <a:gd name="connsiteY1" fmla="*/ 25239 h 30278"/>
                <a:gd name="connsiteX2" fmla="*/ 14617 w 22708"/>
                <a:gd name="connsiteY2" fmla="*/ 6239 h 30278"/>
                <a:gd name="connsiteX3" fmla="*/ 16964 w 22708"/>
                <a:gd name="connsiteY3" fmla="*/ 6088 h 30278"/>
                <a:gd name="connsiteX4" fmla="*/ 24155 w 22708"/>
                <a:gd name="connsiteY4" fmla="*/ 213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24155" y="21378"/>
                  </a:moveTo>
                  <a:cubicBezTo>
                    <a:pt x="18553" y="23195"/>
                    <a:pt x="14012" y="30008"/>
                    <a:pt x="6896" y="25239"/>
                  </a:cubicBezTo>
                  <a:cubicBezTo>
                    <a:pt x="3944" y="16534"/>
                    <a:pt x="6291" y="10781"/>
                    <a:pt x="14617" y="6239"/>
                  </a:cubicBezTo>
                  <a:cubicBezTo>
                    <a:pt x="15374" y="5558"/>
                    <a:pt x="16131" y="5482"/>
                    <a:pt x="16964" y="6088"/>
                  </a:cubicBezTo>
                  <a:cubicBezTo>
                    <a:pt x="16812" y="12371"/>
                    <a:pt x="22717" y="15852"/>
                    <a:pt x="24155" y="21378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4" name="任意多边形: 形状 3493"/>
            <p:cNvSpPr/>
            <p:nvPr/>
          </p:nvSpPr>
          <p:spPr>
            <a:xfrm>
              <a:off x="1896617" y="1723893"/>
              <a:ext cx="30278" cy="22709"/>
            </a:xfrm>
            <a:custGeom>
              <a:avLst/>
              <a:gdLst>
                <a:gd name="connsiteX0" fmla="*/ 11033 w 30278"/>
                <a:gd name="connsiteY0" fmla="*/ 6023 h 22708"/>
                <a:gd name="connsiteX1" fmla="*/ 27004 w 30278"/>
                <a:gd name="connsiteY1" fmla="*/ 10867 h 22708"/>
                <a:gd name="connsiteX2" fmla="*/ 20494 w 30278"/>
                <a:gd name="connsiteY2" fmla="*/ 21237 h 22708"/>
                <a:gd name="connsiteX3" fmla="*/ 6491 w 30278"/>
                <a:gd name="connsiteY3" fmla="*/ 14955 h 22708"/>
                <a:gd name="connsiteX4" fmla="*/ 11033 w 30278"/>
                <a:gd name="connsiteY4" fmla="*/ 6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1033" y="6023"/>
                  </a:moveTo>
                  <a:cubicBezTo>
                    <a:pt x="17088" y="4584"/>
                    <a:pt x="21781" y="7915"/>
                    <a:pt x="27004" y="10867"/>
                  </a:cubicBezTo>
                  <a:cubicBezTo>
                    <a:pt x="25036" y="14273"/>
                    <a:pt x="23901" y="18361"/>
                    <a:pt x="20494" y="21237"/>
                  </a:cubicBezTo>
                  <a:cubicBezTo>
                    <a:pt x="13833" y="23508"/>
                    <a:pt x="9443" y="19724"/>
                    <a:pt x="6491" y="14955"/>
                  </a:cubicBezTo>
                  <a:cubicBezTo>
                    <a:pt x="3917" y="10640"/>
                    <a:pt x="8005" y="8293"/>
                    <a:pt x="11033" y="6023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5" name="任意多边形: 形状 3494"/>
            <p:cNvSpPr/>
            <p:nvPr/>
          </p:nvSpPr>
          <p:spPr>
            <a:xfrm>
              <a:off x="1520325" y="1897742"/>
              <a:ext cx="30278" cy="22709"/>
            </a:xfrm>
            <a:custGeom>
              <a:avLst/>
              <a:gdLst>
                <a:gd name="connsiteX0" fmla="*/ 14676 w 30278"/>
                <a:gd name="connsiteY0" fmla="*/ 7030 h 22708"/>
                <a:gd name="connsiteX1" fmla="*/ 23003 w 30278"/>
                <a:gd name="connsiteY1" fmla="*/ 14827 h 22708"/>
                <a:gd name="connsiteX2" fmla="*/ 26182 w 30278"/>
                <a:gd name="connsiteY2" fmla="*/ 22320 h 22708"/>
                <a:gd name="connsiteX3" fmla="*/ 5896 w 30278"/>
                <a:gd name="connsiteY3" fmla="*/ 13994 h 22708"/>
                <a:gd name="connsiteX4" fmla="*/ 7031 w 30278"/>
                <a:gd name="connsiteY4" fmla="*/ 10815 h 22708"/>
                <a:gd name="connsiteX5" fmla="*/ 9605 w 30278"/>
                <a:gd name="connsiteY5" fmla="*/ 6122 h 22708"/>
                <a:gd name="connsiteX6" fmla="*/ 14676 w 30278"/>
                <a:gd name="connsiteY6" fmla="*/ 70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4676" y="7030"/>
                  </a:moveTo>
                  <a:cubicBezTo>
                    <a:pt x="17099" y="9982"/>
                    <a:pt x="18083" y="14221"/>
                    <a:pt x="23003" y="14827"/>
                  </a:cubicBezTo>
                  <a:cubicBezTo>
                    <a:pt x="27620" y="15432"/>
                    <a:pt x="25577" y="19595"/>
                    <a:pt x="26182" y="22320"/>
                  </a:cubicBezTo>
                  <a:cubicBezTo>
                    <a:pt x="18007" y="24364"/>
                    <a:pt x="8772" y="20655"/>
                    <a:pt x="5896" y="13994"/>
                  </a:cubicBezTo>
                  <a:cubicBezTo>
                    <a:pt x="5366" y="12707"/>
                    <a:pt x="5820" y="11572"/>
                    <a:pt x="7031" y="10815"/>
                  </a:cubicBezTo>
                  <a:cubicBezTo>
                    <a:pt x="8545" y="9604"/>
                    <a:pt x="7788" y="7181"/>
                    <a:pt x="9605" y="6122"/>
                  </a:cubicBezTo>
                  <a:cubicBezTo>
                    <a:pt x="11497" y="5365"/>
                    <a:pt x="13238" y="5516"/>
                    <a:pt x="14676" y="703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6" name="任意多边形: 形状 3495"/>
            <p:cNvSpPr/>
            <p:nvPr/>
          </p:nvSpPr>
          <p:spPr>
            <a:xfrm>
              <a:off x="1624962" y="1663903"/>
              <a:ext cx="22709" cy="22709"/>
            </a:xfrm>
            <a:custGeom>
              <a:avLst/>
              <a:gdLst>
                <a:gd name="connsiteX0" fmla="*/ 13515 w 22708"/>
                <a:gd name="connsiteY0" fmla="*/ 20444 h 22708"/>
                <a:gd name="connsiteX1" fmla="*/ 5718 w 22708"/>
                <a:gd name="connsiteY1" fmla="*/ 16205 h 22708"/>
                <a:gd name="connsiteX2" fmla="*/ 13364 w 22708"/>
                <a:gd name="connsiteY2" fmla="*/ 5683 h 22708"/>
                <a:gd name="connsiteX3" fmla="*/ 24037 w 22708"/>
                <a:gd name="connsiteY3" fmla="*/ 14010 h 22708"/>
                <a:gd name="connsiteX4" fmla="*/ 13515 w 22708"/>
                <a:gd name="connsiteY4" fmla="*/ 2044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515" y="20444"/>
                  </a:moveTo>
                  <a:cubicBezTo>
                    <a:pt x="10487" y="20217"/>
                    <a:pt x="6324" y="21201"/>
                    <a:pt x="5718" y="16205"/>
                  </a:cubicBezTo>
                  <a:cubicBezTo>
                    <a:pt x="5188" y="11588"/>
                    <a:pt x="9882" y="5456"/>
                    <a:pt x="13364" y="5683"/>
                  </a:cubicBezTo>
                  <a:cubicBezTo>
                    <a:pt x="16089" y="5835"/>
                    <a:pt x="24188" y="12117"/>
                    <a:pt x="24037" y="14010"/>
                  </a:cubicBezTo>
                  <a:cubicBezTo>
                    <a:pt x="23734" y="16735"/>
                    <a:pt x="17981" y="20444"/>
                    <a:pt x="13515" y="20444"/>
                  </a:cubicBezTo>
                  <a:close/>
                </a:path>
              </a:pathLst>
            </a:custGeom>
            <a:solidFill>
              <a:srgbClr val="F4D4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7" name="任意多边形: 形状 3496"/>
            <p:cNvSpPr/>
            <p:nvPr/>
          </p:nvSpPr>
          <p:spPr>
            <a:xfrm>
              <a:off x="1959163" y="902868"/>
              <a:ext cx="30278" cy="22709"/>
            </a:xfrm>
            <a:custGeom>
              <a:avLst/>
              <a:gdLst>
                <a:gd name="connsiteX0" fmla="*/ 22744 w 30278"/>
                <a:gd name="connsiteY0" fmla="*/ 5677 h 22708"/>
                <a:gd name="connsiteX1" fmla="*/ 24560 w 30278"/>
                <a:gd name="connsiteY1" fmla="*/ 18016 h 22708"/>
                <a:gd name="connsiteX2" fmla="*/ 15250 w 30278"/>
                <a:gd name="connsiteY2" fmla="*/ 22784 h 22708"/>
                <a:gd name="connsiteX3" fmla="*/ 5712 w 30278"/>
                <a:gd name="connsiteY3" fmla="*/ 12565 h 22708"/>
                <a:gd name="connsiteX4" fmla="*/ 7453 w 30278"/>
                <a:gd name="connsiteY4" fmla="*/ 9538 h 22708"/>
                <a:gd name="connsiteX5" fmla="*/ 8589 w 30278"/>
                <a:gd name="connsiteY5" fmla="*/ 9916 h 22708"/>
                <a:gd name="connsiteX6" fmla="*/ 21608 w 30278"/>
                <a:gd name="connsiteY6" fmla="*/ 6131 h 22708"/>
                <a:gd name="connsiteX7" fmla="*/ 22744 w 3027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2744" y="5677"/>
                  </a:moveTo>
                  <a:cubicBezTo>
                    <a:pt x="25923" y="9386"/>
                    <a:pt x="28345" y="13398"/>
                    <a:pt x="24560" y="18016"/>
                  </a:cubicBezTo>
                  <a:cubicBezTo>
                    <a:pt x="22214" y="20816"/>
                    <a:pt x="19716" y="23995"/>
                    <a:pt x="15250" y="22784"/>
                  </a:cubicBezTo>
                  <a:cubicBezTo>
                    <a:pt x="10027" y="21346"/>
                    <a:pt x="6621" y="18091"/>
                    <a:pt x="5712" y="12565"/>
                  </a:cubicBezTo>
                  <a:cubicBezTo>
                    <a:pt x="5485" y="11203"/>
                    <a:pt x="6394" y="10219"/>
                    <a:pt x="7453" y="9538"/>
                  </a:cubicBezTo>
                  <a:cubicBezTo>
                    <a:pt x="7832" y="9689"/>
                    <a:pt x="8210" y="9840"/>
                    <a:pt x="8589" y="9916"/>
                  </a:cubicBezTo>
                  <a:cubicBezTo>
                    <a:pt x="13585" y="10900"/>
                    <a:pt x="17294" y="7645"/>
                    <a:pt x="21608" y="6131"/>
                  </a:cubicBezTo>
                  <a:cubicBezTo>
                    <a:pt x="21911" y="5980"/>
                    <a:pt x="22365" y="5829"/>
                    <a:pt x="22744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8" name="任意多边形: 形状 3497"/>
            <p:cNvSpPr/>
            <p:nvPr/>
          </p:nvSpPr>
          <p:spPr>
            <a:xfrm>
              <a:off x="1909292" y="1410632"/>
              <a:ext cx="30278" cy="22709"/>
            </a:xfrm>
            <a:custGeom>
              <a:avLst/>
              <a:gdLst>
                <a:gd name="connsiteX0" fmla="*/ 5927 w 30278"/>
                <a:gd name="connsiteY0" fmla="*/ 7494 h 22708"/>
                <a:gd name="connsiteX1" fmla="*/ 7744 w 30278"/>
                <a:gd name="connsiteY1" fmla="*/ 7418 h 22708"/>
                <a:gd name="connsiteX2" fmla="*/ 23110 w 30278"/>
                <a:gd name="connsiteY2" fmla="*/ 5677 h 22708"/>
                <a:gd name="connsiteX3" fmla="*/ 24927 w 30278"/>
                <a:gd name="connsiteY3" fmla="*/ 15139 h 22708"/>
                <a:gd name="connsiteX4" fmla="*/ 22353 w 30278"/>
                <a:gd name="connsiteY4" fmla="*/ 15972 h 22708"/>
                <a:gd name="connsiteX5" fmla="*/ 14784 w 30278"/>
                <a:gd name="connsiteY5" fmla="*/ 22254 h 22708"/>
                <a:gd name="connsiteX6" fmla="*/ 5927 w 30278"/>
                <a:gd name="connsiteY6" fmla="*/ 74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927" y="7494"/>
                  </a:moveTo>
                  <a:cubicBezTo>
                    <a:pt x="6533" y="7494"/>
                    <a:pt x="7139" y="7494"/>
                    <a:pt x="7744" y="7418"/>
                  </a:cubicBezTo>
                  <a:cubicBezTo>
                    <a:pt x="13118" y="9235"/>
                    <a:pt x="17963" y="5677"/>
                    <a:pt x="23110" y="5677"/>
                  </a:cubicBezTo>
                  <a:cubicBezTo>
                    <a:pt x="22050" y="9159"/>
                    <a:pt x="28182" y="11203"/>
                    <a:pt x="24927" y="15139"/>
                  </a:cubicBezTo>
                  <a:cubicBezTo>
                    <a:pt x="24019" y="15366"/>
                    <a:pt x="22656" y="15366"/>
                    <a:pt x="22353" y="15972"/>
                  </a:cubicBezTo>
                  <a:cubicBezTo>
                    <a:pt x="20537" y="18999"/>
                    <a:pt x="21218" y="24677"/>
                    <a:pt x="14784" y="22254"/>
                  </a:cubicBezTo>
                  <a:cubicBezTo>
                    <a:pt x="8425" y="19832"/>
                    <a:pt x="4641" y="13625"/>
                    <a:pt x="5927" y="7494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99" name="任意多边形: 形状 3498"/>
            <p:cNvSpPr/>
            <p:nvPr/>
          </p:nvSpPr>
          <p:spPr>
            <a:xfrm>
              <a:off x="1937781" y="1701315"/>
              <a:ext cx="22709" cy="30278"/>
            </a:xfrm>
            <a:custGeom>
              <a:avLst/>
              <a:gdLst>
                <a:gd name="connsiteX0" fmla="*/ 19298 w 22708"/>
                <a:gd name="connsiteY0" fmla="*/ 11493 h 30278"/>
                <a:gd name="connsiteX1" fmla="*/ 21190 w 22708"/>
                <a:gd name="connsiteY1" fmla="*/ 17246 h 30278"/>
                <a:gd name="connsiteX2" fmla="*/ 19373 w 22708"/>
                <a:gd name="connsiteY2" fmla="*/ 25270 h 30278"/>
                <a:gd name="connsiteX3" fmla="*/ 17330 w 22708"/>
                <a:gd name="connsiteY3" fmla="*/ 24891 h 30278"/>
                <a:gd name="connsiteX4" fmla="*/ 6278 w 22708"/>
                <a:gd name="connsiteY4" fmla="*/ 18230 h 30278"/>
                <a:gd name="connsiteX5" fmla="*/ 8473 w 22708"/>
                <a:gd name="connsiteY5" fmla="*/ 8692 h 30278"/>
                <a:gd name="connsiteX6" fmla="*/ 19449 w 22708"/>
                <a:gd name="connsiteY6" fmla="*/ 7633 h 30278"/>
                <a:gd name="connsiteX7" fmla="*/ 18843 w 22708"/>
                <a:gd name="connsiteY7" fmla="*/ 8541 h 30278"/>
                <a:gd name="connsiteX8" fmla="*/ 19298 w 22708"/>
                <a:gd name="connsiteY8" fmla="*/ 11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298" y="11493"/>
                  </a:moveTo>
                  <a:cubicBezTo>
                    <a:pt x="16875" y="14445"/>
                    <a:pt x="20130" y="15505"/>
                    <a:pt x="21190" y="17246"/>
                  </a:cubicBezTo>
                  <a:cubicBezTo>
                    <a:pt x="20812" y="19971"/>
                    <a:pt x="20660" y="22772"/>
                    <a:pt x="19373" y="25270"/>
                  </a:cubicBezTo>
                  <a:cubicBezTo>
                    <a:pt x="18541" y="25648"/>
                    <a:pt x="17859" y="25572"/>
                    <a:pt x="17330" y="24891"/>
                  </a:cubicBezTo>
                  <a:cubicBezTo>
                    <a:pt x="12334" y="24740"/>
                    <a:pt x="7565" y="23831"/>
                    <a:pt x="6278" y="18230"/>
                  </a:cubicBezTo>
                  <a:cubicBezTo>
                    <a:pt x="5521" y="15051"/>
                    <a:pt x="4840" y="10963"/>
                    <a:pt x="8473" y="8692"/>
                  </a:cubicBezTo>
                  <a:cubicBezTo>
                    <a:pt x="11804" y="6573"/>
                    <a:pt x="15437" y="3696"/>
                    <a:pt x="19449" y="7633"/>
                  </a:cubicBezTo>
                  <a:cubicBezTo>
                    <a:pt x="19222" y="7935"/>
                    <a:pt x="18995" y="8238"/>
                    <a:pt x="18843" y="8541"/>
                  </a:cubicBezTo>
                  <a:cubicBezTo>
                    <a:pt x="17859" y="9676"/>
                    <a:pt x="18389" y="10660"/>
                    <a:pt x="19298" y="11493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0" name="任意多边形: 形状 3499"/>
            <p:cNvSpPr/>
            <p:nvPr/>
          </p:nvSpPr>
          <p:spPr>
            <a:xfrm>
              <a:off x="2038830" y="948663"/>
              <a:ext cx="30278" cy="30278"/>
            </a:xfrm>
            <a:custGeom>
              <a:avLst/>
              <a:gdLst>
                <a:gd name="connsiteX0" fmla="*/ 5677 w 30278"/>
                <a:gd name="connsiteY0" fmla="*/ 22784 h 30278"/>
                <a:gd name="connsiteX1" fmla="*/ 10295 w 30278"/>
                <a:gd name="connsiteY1" fmla="*/ 20211 h 30278"/>
                <a:gd name="connsiteX2" fmla="*/ 17864 w 30278"/>
                <a:gd name="connsiteY2" fmla="*/ 16956 h 30278"/>
                <a:gd name="connsiteX3" fmla="*/ 21270 w 30278"/>
                <a:gd name="connsiteY3" fmla="*/ 18470 h 30278"/>
                <a:gd name="connsiteX4" fmla="*/ 22557 w 30278"/>
                <a:gd name="connsiteY4" fmla="*/ 15442 h 30278"/>
                <a:gd name="connsiteX5" fmla="*/ 20968 w 30278"/>
                <a:gd name="connsiteY5" fmla="*/ 5677 h 30278"/>
                <a:gd name="connsiteX6" fmla="*/ 30278 w 30278"/>
                <a:gd name="connsiteY6" fmla="*/ 8554 h 30278"/>
                <a:gd name="connsiteX7" fmla="*/ 23541 w 30278"/>
                <a:gd name="connsiteY7" fmla="*/ 20362 h 30278"/>
                <a:gd name="connsiteX8" fmla="*/ 5677 w 30278"/>
                <a:gd name="connsiteY8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5677" y="22784"/>
                  </a:moveTo>
                  <a:cubicBezTo>
                    <a:pt x="7267" y="22103"/>
                    <a:pt x="9840" y="24222"/>
                    <a:pt x="10295" y="20211"/>
                  </a:cubicBezTo>
                  <a:cubicBezTo>
                    <a:pt x="10824" y="14609"/>
                    <a:pt x="13852" y="13322"/>
                    <a:pt x="17864" y="16956"/>
                  </a:cubicBezTo>
                  <a:cubicBezTo>
                    <a:pt x="19075" y="18015"/>
                    <a:pt x="19681" y="19151"/>
                    <a:pt x="21270" y="18470"/>
                  </a:cubicBezTo>
                  <a:cubicBezTo>
                    <a:pt x="22557" y="17940"/>
                    <a:pt x="23238" y="16426"/>
                    <a:pt x="22557" y="15442"/>
                  </a:cubicBezTo>
                  <a:cubicBezTo>
                    <a:pt x="20438" y="12414"/>
                    <a:pt x="22936" y="8705"/>
                    <a:pt x="20968" y="5677"/>
                  </a:cubicBezTo>
                  <a:cubicBezTo>
                    <a:pt x="23844" y="6586"/>
                    <a:pt x="26796" y="7418"/>
                    <a:pt x="30278" y="8554"/>
                  </a:cubicBezTo>
                  <a:cubicBezTo>
                    <a:pt x="28461" y="13020"/>
                    <a:pt x="25055" y="15972"/>
                    <a:pt x="23541" y="20362"/>
                  </a:cubicBezTo>
                  <a:cubicBezTo>
                    <a:pt x="21195" y="26948"/>
                    <a:pt x="13020" y="27553"/>
                    <a:pt x="5677" y="2278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1" name="任意多边形: 形状 3500"/>
            <p:cNvSpPr/>
            <p:nvPr/>
          </p:nvSpPr>
          <p:spPr>
            <a:xfrm>
              <a:off x="1762920" y="706982"/>
              <a:ext cx="37848" cy="22709"/>
            </a:xfrm>
            <a:custGeom>
              <a:avLst/>
              <a:gdLst>
                <a:gd name="connsiteX0" fmla="*/ 34441 w 37847"/>
                <a:gd name="connsiteY0" fmla="*/ 11568 h 22708"/>
                <a:gd name="connsiteX1" fmla="*/ 32473 w 37847"/>
                <a:gd name="connsiteY1" fmla="*/ 11643 h 22708"/>
                <a:gd name="connsiteX2" fmla="*/ 18016 w 37847"/>
                <a:gd name="connsiteY2" fmla="*/ 21862 h 22708"/>
                <a:gd name="connsiteX3" fmla="*/ 9538 w 37847"/>
                <a:gd name="connsiteY3" fmla="*/ 15050 h 22708"/>
                <a:gd name="connsiteX4" fmla="*/ 6586 w 37847"/>
                <a:gd name="connsiteY4" fmla="*/ 15882 h 22708"/>
                <a:gd name="connsiteX5" fmla="*/ 5677 w 37847"/>
                <a:gd name="connsiteY5" fmla="*/ 15201 h 22708"/>
                <a:gd name="connsiteX6" fmla="*/ 21422 w 37847"/>
                <a:gd name="connsiteY6" fmla="*/ 6118 h 22708"/>
                <a:gd name="connsiteX7" fmla="*/ 34441 w 37847"/>
                <a:gd name="connsiteY7" fmla="*/ 115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34441" y="11568"/>
                  </a:moveTo>
                  <a:cubicBezTo>
                    <a:pt x="33760" y="11568"/>
                    <a:pt x="33155" y="11643"/>
                    <a:pt x="32473" y="11643"/>
                  </a:cubicBezTo>
                  <a:cubicBezTo>
                    <a:pt x="25358" y="11719"/>
                    <a:pt x="24752" y="21181"/>
                    <a:pt x="18016" y="21862"/>
                  </a:cubicBezTo>
                  <a:cubicBezTo>
                    <a:pt x="13777" y="21257"/>
                    <a:pt x="11960" y="17850"/>
                    <a:pt x="9538" y="15050"/>
                  </a:cubicBezTo>
                  <a:cubicBezTo>
                    <a:pt x="8629" y="15655"/>
                    <a:pt x="7645" y="15958"/>
                    <a:pt x="6586" y="15882"/>
                  </a:cubicBezTo>
                  <a:cubicBezTo>
                    <a:pt x="6283" y="15655"/>
                    <a:pt x="5980" y="15428"/>
                    <a:pt x="5677" y="15201"/>
                  </a:cubicBezTo>
                  <a:cubicBezTo>
                    <a:pt x="7418" y="6269"/>
                    <a:pt x="15442" y="7026"/>
                    <a:pt x="21422" y="6118"/>
                  </a:cubicBezTo>
                  <a:cubicBezTo>
                    <a:pt x="26039" y="5436"/>
                    <a:pt x="32322" y="4604"/>
                    <a:pt x="34441" y="1156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2" name="任意多边形: 形状 3501"/>
            <p:cNvSpPr/>
            <p:nvPr/>
          </p:nvSpPr>
          <p:spPr>
            <a:xfrm>
              <a:off x="1774565" y="1659668"/>
              <a:ext cx="22709" cy="22709"/>
            </a:xfrm>
            <a:custGeom>
              <a:avLst/>
              <a:gdLst>
                <a:gd name="connsiteX0" fmla="*/ 11594 w 22708"/>
                <a:gd name="connsiteY0" fmla="*/ 5679 h 22708"/>
                <a:gd name="connsiteX1" fmla="*/ 19088 w 22708"/>
                <a:gd name="connsiteY1" fmla="*/ 15141 h 22708"/>
                <a:gd name="connsiteX2" fmla="*/ 12351 w 22708"/>
                <a:gd name="connsiteY2" fmla="*/ 21802 h 22708"/>
                <a:gd name="connsiteX3" fmla="*/ 5690 w 22708"/>
                <a:gd name="connsiteY3" fmla="*/ 12264 h 22708"/>
                <a:gd name="connsiteX4" fmla="*/ 11594 w 22708"/>
                <a:gd name="connsiteY4" fmla="*/ 56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1594" y="5679"/>
                  </a:moveTo>
                  <a:cubicBezTo>
                    <a:pt x="16212" y="5982"/>
                    <a:pt x="19391" y="10296"/>
                    <a:pt x="19088" y="15141"/>
                  </a:cubicBezTo>
                  <a:cubicBezTo>
                    <a:pt x="18861" y="19531"/>
                    <a:pt x="15833" y="21348"/>
                    <a:pt x="12351" y="21802"/>
                  </a:cubicBezTo>
                  <a:cubicBezTo>
                    <a:pt x="8264" y="22332"/>
                    <a:pt x="5463" y="17714"/>
                    <a:pt x="5690" y="12264"/>
                  </a:cubicBezTo>
                  <a:cubicBezTo>
                    <a:pt x="5841" y="8025"/>
                    <a:pt x="7431" y="5603"/>
                    <a:pt x="11594" y="5679"/>
                  </a:cubicBezTo>
                  <a:close/>
                </a:path>
              </a:pathLst>
            </a:custGeom>
            <a:solidFill>
              <a:srgbClr val="F6DC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3" name="任意多边形: 形状 3502"/>
            <p:cNvSpPr/>
            <p:nvPr/>
          </p:nvSpPr>
          <p:spPr>
            <a:xfrm>
              <a:off x="1839740" y="1451308"/>
              <a:ext cx="22709" cy="22709"/>
            </a:xfrm>
            <a:custGeom>
              <a:avLst/>
              <a:gdLst>
                <a:gd name="connsiteX0" fmla="*/ 20374 w 22708"/>
                <a:gd name="connsiteY0" fmla="*/ 10873 h 22708"/>
                <a:gd name="connsiteX1" fmla="*/ 12880 w 22708"/>
                <a:gd name="connsiteY1" fmla="*/ 20108 h 22708"/>
                <a:gd name="connsiteX2" fmla="*/ 5689 w 22708"/>
                <a:gd name="connsiteY2" fmla="*/ 13220 h 22708"/>
                <a:gd name="connsiteX3" fmla="*/ 11972 w 22708"/>
                <a:gd name="connsiteY3" fmla="*/ 5802 h 22708"/>
                <a:gd name="connsiteX4" fmla="*/ 20374 w 22708"/>
                <a:gd name="connsiteY4" fmla="*/ 108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374" y="10873"/>
                  </a:moveTo>
                  <a:cubicBezTo>
                    <a:pt x="20449" y="15339"/>
                    <a:pt x="16513" y="20259"/>
                    <a:pt x="12880" y="20108"/>
                  </a:cubicBezTo>
                  <a:cubicBezTo>
                    <a:pt x="8565" y="19957"/>
                    <a:pt x="5462" y="17307"/>
                    <a:pt x="5689" y="13220"/>
                  </a:cubicBezTo>
                  <a:cubicBezTo>
                    <a:pt x="5916" y="9889"/>
                    <a:pt x="7051" y="4818"/>
                    <a:pt x="11972" y="5802"/>
                  </a:cubicBezTo>
                  <a:cubicBezTo>
                    <a:pt x="14772" y="6407"/>
                    <a:pt x="20222" y="4893"/>
                    <a:pt x="20374" y="10873"/>
                  </a:cubicBezTo>
                  <a:close/>
                </a:path>
              </a:pathLst>
            </a:custGeom>
            <a:solidFill>
              <a:srgbClr val="F1C8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4" name="任意多边形: 形状 3503"/>
            <p:cNvSpPr/>
            <p:nvPr/>
          </p:nvSpPr>
          <p:spPr>
            <a:xfrm>
              <a:off x="1555168" y="872590"/>
              <a:ext cx="30278" cy="30278"/>
            </a:xfrm>
            <a:custGeom>
              <a:avLst/>
              <a:gdLst>
                <a:gd name="connsiteX0" fmla="*/ 8371 w 30278"/>
                <a:gd name="connsiteY0" fmla="*/ 5677 h 30278"/>
                <a:gd name="connsiteX1" fmla="*/ 14578 w 30278"/>
                <a:gd name="connsiteY1" fmla="*/ 7342 h 30278"/>
                <a:gd name="connsiteX2" fmla="*/ 29338 w 30278"/>
                <a:gd name="connsiteY2" fmla="*/ 20741 h 30278"/>
                <a:gd name="connsiteX3" fmla="*/ 25629 w 30278"/>
                <a:gd name="connsiteY3" fmla="*/ 24071 h 30278"/>
                <a:gd name="connsiteX4" fmla="*/ 21163 w 30278"/>
                <a:gd name="connsiteY4" fmla="*/ 18545 h 30278"/>
                <a:gd name="connsiteX5" fmla="*/ 13972 w 30278"/>
                <a:gd name="connsiteY5" fmla="*/ 19454 h 30278"/>
                <a:gd name="connsiteX6" fmla="*/ 5797 w 30278"/>
                <a:gd name="connsiteY6" fmla="*/ 13020 h 30278"/>
                <a:gd name="connsiteX7" fmla="*/ 8371 w 3027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8371" y="5677"/>
                  </a:moveTo>
                  <a:cubicBezTo>
                    <a:pt x="10414" y="6283"/>
                    <a:pt x="12534" y="7418"/>
                    <a:pt x="14578" y="7342"/>
                  </a:cubicBezTo>
                  <a:cubicBezTo>
                    <a:pt x="24040" y="7040"/>
                    <a:pt x="28430" y="11809"/>
                    <a:pt x="29338" y="20741"/>
                  </a:cubicBezTo>
                  <a:cubicBezTo>
                    <a:pt x="31155" y="25282"/>
                    <a:pt x="29187" y="25736"/>
                    <a:pt x="25629" y="24071"/>
                  </a:cubicBezTo>
                  <a:cubicBezTo>
                    <a:pt x="23358" y="22936"/>
                    <a:pt x="22147" y="20816"/>
                    <a:pt x="21163" y="18545"/>
                  </a:cubicBezTo>
                  <a:cubicBezTo>
                    <a:pt x="17984" y="12338"/>
                    <a:pt x="16697" y="21876"/>
                    <a:pt x="13972" y="19454"/>
                  </a:cubicBezTo>
                  <a:cubicBezTo>
                    <a:pt x="11020" y="17561"/>
                    <a:pt x="8219" y="15518"/>
                    <a:pt x="5797" y="13020"/>
                  </a:cubicBezTo>
                  <a:cubicBezTo>
                    <a:pt x="5343" y="10067"/>
                    <a:pt x="6175" y="7645"/>
                    <a:pt x="8371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5" name="任意多边形: 形状 3504"/>
            <p:cNvSpPr/>
            <p:nvPr/>
          </p:nvSpPr>
          <p:spPr>
            <a:xfrm>
              <a:off x="1552757" y="1322858"/>
              <a:ext cx="22709" cy="22709"/>
            </a:xfrm>
            <a:custGeom>
              <a:avLst/>
              <a:gdLst>
                <a:gd name="connsiteX0" fmla="*/ 12675 w 22708"/>
                <a:gd name="connsiteY0" fmla="*/ 5871 h 22708"/>
                <a:gd name="connsiteX1" fmla="*/ 20244 w 22708"/>
                <a:gd name="connsiteY1" fmla="*/ 10867 h 22708"/>
                <a:gd name="connsiteX2" fmla="*/ 13507 w 22708"/>
                <a:gd name="connsiteY2" fmla="*/ 20253 h 22708"/>
                <a:gd name="connsiteX3" fmla="*/ 5711 w 22708"/>
                <a:gd name="connsiteY3" fmla="*/ 13290 h 22708"/>
                <a:gd name="connsiteX4" fmla="*/ 12675 w 22708"/>
                <a:gd name="connsiteY4" fmla="*/ 587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2675" y="5871"/>
                  </a:moveTo>
                  <a:cubicBezTo>
                    <a:pt x="16762" y="5796"/>
                    <a:pt x="20320" y="5493"/>
                    <a:pt x="20244" y="10867"/>
                  </a:cubicBezTo>
                  <a:cubicBezTo>
                    <a:pt x="20168" y="15636"/>
                    <a:pt x="17443" y="18588"/>
                    <a:pt x="13507" y="20253"/>
                  </a:cubicBezTo>
                  <a:cubicBezTo>
                    <a:pt x="11085" y="21238"/>
                    <a:pt x="5181" y="15939"/>
                    <a:pt x="5711" y="13290"/>
                  </a:cubicBezTo>
                  <a:cubicBezTo>
                    <a:pt x="6468" y="9353"/>
                    <a:pt x="7149" y="4660"/>
                    <a:pt x="12675" y="587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6" name="任意多边形: 形状 3505"/>
            <p:cNvSpPr/>
            <p:nvPr/>
          </p:nvSpPr>
          <p:spPr>
            <a:xfrm>
              <a:off x="1841009" y="714353"/>
              <a:ext cx="22709" cy="30278"/>
            </a:xfrm>
            <a:custGeom>
              <a:avLst/>
              <a:gdLst>
                <a:gd name="connsiteX0" fmla="*/ 5781 w 22708"/>
                <a:gd name="connsiteY0" fmla="*/ 19411 h 30278"/>
                <a:gd name="connsiteX1" fmla="*/ 7674 w 22708"/>
                <a:gd name="connsiteY1" fmla="*/ 9874 h 30278"/>
                <a:gd name="connsiteX2" fmla="*/ 15319 w 22708"/>
                <a:gd name="connsiteY2" fmla="*/ 7981 h 30278"/>
                <a:gd name="connsiteX3" fmla="*/ 15319 w 22708"/>
                <a:gd name="connsiteY3" fmla="*/ 7981 h 30278"/>
                <a:gd name="connsiteX4" fmla="*/ 19104 w 22708"/>
                <a:gd name="connsiteY4" fmla="*/ 9874 h 30278"/>
                <a:gd name="connsiteX5" fmla="*/ 20542 w 22708"/>
                <a:gd name="connsiteY5" fmla="*/ 23196 h 30278"/>
                <a:gd name="connsiteX6" fmla="*/ 11459 w 22708"/>
                <a:gd name="connsiteY6" fmla="*/ 26981 h 30278"/>
                <a:gd name="connsiteX7" fmla="*/ 12745 w 22708"/>
                <a:gd name="connsiteY7" fmla="*/ 20017 h 30278"/>
                <a:gd name="connsiteX8" fmla="*/ 15622 w 22708"/>
                <a:gd name="connsiteY8" fmla="*/ 17594 h 30278"/>
                <a:gd name="connsiteX9" fmla="*/ 13578 w 22708"/>
                <a:gd name="connsiteY9" fmla="*/ 19260 h 30278"/>
                <a:gd name="connsiteX10" fmla="*/ 5781 w 22708"/>
                <a:gd name="connsiteY10" fmla="*/ 194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5781" y="19411"/>
                  </a:moveTo>
                  <a:cubicBezTo>
                    <a:pt x="6311" y="16232"/>
                    <a:pt x="4343" y="12523"/>
                    <a:pt x="7674" y="9874"/>
                  </a:cubicBezTo>
                  <a:cubicBezTo>
                    <a:pt x="9869" y="7754"/>
                    <a:pt x="11307" y="2758"/>
                    <a:pt x="15319" y="7981"/>
                  </a:cubicBezTo>
                  <a:lnTo>
                    <a:pt x="15319" y="7981"/>
                  </a:lnTo>
                  <a:cubicBezTo>
                    <a:pt x="16303" y="9192"/>
                    <a:pt x="18120" y="8738"/>
                    <a:pt x="19104" y="9874"/>
                  </a:cubicBezTo>
                  <a:cubicBezTo>
                    <a:pt x="22737" y="13961"/>
                    <a:pt x="21072" y="18806"/>
                    <a:pt x="20542" y="23196"/>
                  </a:cubicBezTo>
                  <a:cubicBezTo>
                    <a:pt x="19861" y="28873"/>
                    <a:pt x="14108" y="24786"/>
                    <a:pt x="11459" y="26981"/>
                  </a:cubicBezTo>
                  <a:cubicBezTo>
                    <a:pt x="9339" y="24180"/>
                    <a:pt x="10853" y="22060"/>
                    <a:pt x="12745" y="20017"/>
                  </a:cubicBezTo>
                  <a:cubicBezTo>
                    <a:pt x="13502" y="18957"/>
                    <a:pt x="15092" y="18881"/>
                    <a:pt x="15622" y="17594"/>
                  </a:cubicBezTo>
                  <a:cubicBezTo>
                    <a:pt x="15016" y="18200"/>
                    <a:pt x="14335" y="18730"/>
                    <a:pt x="13578" y="19260"/>
                  </a:cubicBezTo>
                  <a:cubicBezTo>
                    <a:pt x="11004" y="21379"/>
                    <a:pt x="8431" y="20849"/>
                    <a:pt x="5781" y="19411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7" name="任意多边形: 形状 3506"/>
            <p:cNvSpPr/>
            <p:nvPr/>
          </p:nvSpPr>
          <p:spPr>
            <a:xfrm>
              <a:off x="1784039" y="1715595"/>
              <a:ext cx="22709" cy="22709"/>
            </a:xfrm>
            <a:custGeom>
              <a:avLst/>
              <a:gdLst>
                <a:gd name="connsiteX0" fmla="*/ 17183 w 22708"/>
                <a:gd name="connsiteY0" fmla="*/ 14321 h 22708"/>
                <a:gd name="connsiteX1" fmla="*/ 20968 w 22708"/>
                <a:gd name="connsiteY1" fmla="*/ 23934 h 22708"/>
                <a:gd name="connsiteX2" fmla="*/ 5677 w 22708"/>
                <a:gd name="connsiteY2" fmla="*/ 16289 h 22708"/>
                <a:gd name="connsiteX3" fmla="*/ 7645 w 22708"/>
                <a:gd name="connsiteY3" fmla="*/ 13337 h 22708"/>
                <a:gd name="connsiteX4" fmla="*/ 12187 w 22708"/>
                <a:gd name="connsiteY4" fmla="*/ 5691 h 22708"/>
                <a:gd name="connsiteX5" fmla="*/ 17183 w 22708"/>
                <a:gd name="connsiteY5" fmla="*/ 14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183" y="14321"/>
                  </a:moveTo>
                  <a:cubicBezTo>
                    <a:pt x="21043" y="16516"/>
                    <a:pt x="18772" y="21133"/>
                    <a:pt x="20968" y="23934"/>
                  </a:cubicBezTo>
                  <a:cubicBezTo>
                    <a:pt x="14912" y="23328"/>
                    <a:pt x="9538" y="21285"/>
                    <a:pt x="5677" y="16289"/>
                  </a:cubicBezTo>
                  <a:cubicBezTo>
                    <a:pt x="6737" y="15607"/>
                    <a:pt x="7494" y="14699"/>
                    <a:pt x="7645" y="13337"/>
                  </a:cubicBezTo>
                  <a:cubicBezTo>
                    <a:pt x="8024" y="10006"/>
                    <a:pt x="8175" y="5388"/>
                    <a:pt x="12187" y="5691"/>
                  </a:cubicBezTo>
                  <a:cubicBezTo>
                    <a:pt x="15972" y="5994"/>
                    <a:pt x="17561" y="10157"/>
                    <a:pt x="17183" y="14321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8" name="任意多边形: 形状 3507"/>
            <p:cNvSpPr/>
            <p:nvPr/>
          </p:nvSpPr>
          <p:spPr>
            <a:xfrm>
              <a:off x="1540755" y="870082"/>
              <a:ext cx="22709" cy="22709"/>
            </a:xfrm>
            <a:custGeom>
              <a:avLst/>
              <a:gdLst>
                <a:gd name="connsiteX0" fmla="*/ 22784 w 22708"/>
                <a:gd name="connsiteY0" fmla="*/ 8185 h 22708"/>
                <a:gd name="connsiteX1" fmla="*/ 20968 w 22708"/>
                <a:gd name="connsiteY1" fmla="*/ 15830 h 22708"/>
                <a:gd name="connsiteX2" fmla="*/ 21346 w 22708"/>
                <a:gd name="connsiteY2" fmla="*/ 17042 h 22708"/>
                <a:gd name="connsiteX3" fmla="*/ 20892 w 22708"/>
                <a:gd name="connsiteY3" fmla="*/ 17647 h 22708"/>
                <a:gd name="connsiteX4" fmla="*/ 5677 w 22708"/>
                <a:gd name="connsiteY4" fmla="*/ 10078 h 22708"/>
                <a:gd name="connsiteX5" fmla="*/ 22784 w 22708"/>
                <a:gd name="connsiteY5" fmla="*/ 81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784" y="8185"/>
                  </a:moveTo>
                  <a:cubicBezTo>
                    <a:pt x="23163" y="10986"/>
                    <a:pt x="22179" y="13408"/>
                    <a:pt x="20968" y="15830"/>
                  </a:cubicBezTo>
                  <a:cubicBezTo>
                    <a:pt x="21422" y="16285"/>
                    <a:pt x="21497" y="16663"/>
                    <a:pt x="21346" y="17042"/>
                  </a:cubicBezTo>
                  <a:cubicBezTo>
                    <a:pt x="21195" y="17420"/>
                    <a:pt x="21043" y="17647"/>
                    <a:pt x="20892" y="17647"/>
                  </a:cubicBezTo>
                  <a:cubicBezTo>
                    <a:pt x="13928" y="19010"/>
                    <a:pt x="9311" y="15452"/>
                    <a:pt x="5677" y="10078"/>
                  </a:cubicBezTo>
                  <a:cubicBezTo>
                    <a:pt x="10900" y="5309"/>
                    <a:pt x="16577" y="4022"/>
                    <a:pt x="22784" y="8185"/>
                  </a:cubicBezTo>
                  <a:close/>
                </a:path>
              </a:pathLst>
            </a:custGeom>
            <a:solidFill>
              <a:srgbClr val="F0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09" name="任意多边形: 形状 3508"/>
            <p:cNvSpPr/>
            <p:nvPr/>
          </p:nvSpPr>
          <p:spPr>
            <a:xfrm>
              <a:off x="2114904" y="1321191"/>
              <a:ext cx="30278" cy="22709"/>
            </a:xfrm>
            <a:custGeom>
              <a:avLst/>
              <a:gdLst>
                <a:gd name="connsiteX0" fmla="*/ 20741 w 30278"/>
                <a:gd name="connsiteY0" fmla="*/ 13443 h 22708"/>
                <a:gd name="connsiteX1" fmla="*/ 23920 w 30278"/>
                <a:gd name="connsiteY1" fmla="*/ 20028 h 22708"/>
                <a:gd name="connsiteX2" fmla="*/ 18015 w 30278"/>
                <a:gd name="connsiteY2" fmla="*/ 21240 h 22708"/>
                <a:gd name="connsiteX3" fmla="*/ 5677 w 30278"/>
                <a:gd name="connsiteY3" fmla="*/ 13292 h 22708"/>
                <a:gd name="connsiteX4" fmla="*/ 5677 w 30278"/>
                <a:gd name="connsiteY4" fmla="*/ 9582 h 22708"/>
                <a:gd name="connsiteX5" fmla="*/ 9462 w 30278"/>
                <a:gd name="connsiteY5" fmla="*/ 5722 h 22708"/>
                <a:gd name="connsiteX6" fmla="*/ 15593 w 30278"/>
                <a:gd name="connsiteY6" fmla="*/ 11172 h 22708"/>
                <a:gd name="connsiteX7" fmla="*/ 19075 w 30278"/>
                <a:gd name="connsiteY7" fmla="*/ 13443 h 22708"/>
                <a:gd name="connsiteX8" fmla="*/ 20741 w 30278"/>
                <a:gd name="connsiteY8" fmla="*/ 134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0741" y="13443"/>
                  </a:moveTo>
                  <a:cubicBezTo>
                    <a:pt x="25661" y="13746"/>
                    <a:pt x="25131" y="17076"/>
                    <a:pt x="23920" y="20028"/>
                  </a:cubicBezTo>
                  <a:cubicBezTo>
                    <a:pt x="22709" y="22981"/>
                    <a:pt x="20286" y="21240"/>
                    <a:pt x="18015" y="21240"/>
                  </a:cubicBezTo>
                  <a:cubicBezTo>
                    <a:pt x="11581" y="21467"/>
                    <a:pt x="10370" y="14957"/>
                    <a:pt x="5677" y="13292"/>
                  </a:cubicBezTo>
                  <a:cubicBezTo>
                    <a:pt x="5677" y="12080"/>
                    <a:pt x="5677" y="10869"/>
                    <a:pt x="5677" y="9582"/>
                  </a:cubicBezTo>
                  <a:cubicBezTo>
                    <a:pt x="6813" y="8220"/>
                    <a:pt x="7191" y="6025"/>
                    <a:pt x="9462" y="5722"/>
                  </a:cubicBezTo>
                  <a:cubicBezTo>
                    <a:pt x="13095" y="5722"/>
                    <a:pt x="17334" y="4814"/>
                    <a:pt x="15593" y="11172"/>
                  </a:cubicBezTo>
                  <a:cubicBezTo>
                    <a:pt x="15139" y="12837"/>
                    <a:pt x="17561" y="13140"/>
                    <a:pt x="19075" y="13443"/>
                  </a:cubicBezTo>
                  <a:cubicBezTo>
                    <a:pt x="19605" y="14730"/>
                    <a:pt x="20211" y="14730"/>
                    <a:pt x="20741" y="1344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0" name="任意多边形: 形状 3509"/>
            <p:cNvSpPr/>
            <p:nvPr/>
          </p:nvSpPr>
          <p:spPr>
            <a:xfrm>
              <a:off x="1815526" y="1245120"/>
              <a:ext cx="22709" cy="22709"/>
            </a:xfrm>
            <a:custGeom>
              <a:avLst/>
              <a:gdLst>
                <a:gd name="connsiteX0" fmla="*/ 13704 w 22708"/>
                <a:gd name="connsiteY0" fmla="*/ 5719 h 22708"/>
                <a:gd name="connsiteX1" fmla="*/ 21652 w 22708"/>
                <a:gd name="connsiteY1" fmla="*/ 11321 h 22708"/>
                <a:gd name="connsiteX2" fmla="*/ 13931 w 22708"/>
                <a:gd name="connsiteY2" fmla="*/ 17225 h 22708"/>
                <a:gd name="connsiteX3" fmla="*/ 5680 w 22708"/>
                <a:gd name="connsiteY3" fmla="*/ 8747 h 22708"/>
                <a:gd name="connsiteX4" fmla="*/ 13704 w 22708"/>
                <a:gd name="connsiteY4" fmla="*/ 57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704" y="5719"/>
                  </a:moveTo>
                  <a:cubicBezTo>
                    <a:pt x="17791" y="5492"/>
                    <a:pt x="21576" y="6022"/>
                    <a:pt x="21652" y="11321"/>
                  </a:cubicBezTo>
                  <a:cubicBezTo>
                    <a:pt x="21728" y="16544"/>
                    <a:pt x="18094" y="17301"/>
                    <a:pt x="13931" y="17225"/>
                  </a:cubicBezTo>
                  <a:cubicBezTo>
                    <a:pt x="11130" y="17149"/>
                    <a:pt x="5529" y="11472"/>
                    <a:pt x="5680" y="8747"/>
                  </a:cubicBezTo>
                  <a:cubicBezTo>
                    <a:pt x="5832" y="6476"/>
                    <a:pt x="8178" y="5644"/>
                    <a:pt x="13704" y="571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1" name="任意多边形: 形状 3510"/>
            <p:cNvSpPr/>
            <p:nvPr/>
          </p:nvSpPr>
          <p:spPr>
            <a:xfrm>
              <a:off x="1724962" y="1112014"/>
              <a:ext cx="22709" cy="30278"/>
            </a:xfrm>
            <a:custGeom>
              <a:avLst/>
              <a:gdLst>
                <a:gd name="connsiteX0" fmla="*/ 15174 w 22708"/>
                <a:gd name="connsiteY0" fmla="*/ 5677 h 30278"/>
                <a:gd name="connsiteX1" fmla="*/ 17294 w 22708"/>
                <a:gd name="connsiteY1" fmla="*/ 13398 h 30278"/>
                <a:gd name="connsiteX2" fmla="*/ 17672 w 22708"/>
                <a:gd name="connsiteY2" fmla="*/ 25358 h 30278"/>
                <a:gd name="connsiteX3" fmla="*/ 9649 w 22708"/>
                <a:gd name="connsiteY3" fmla="*/ 28613 h 30278"/>
                <a:gd name="connsiteX4" fmla="*/ 9649 w 22708"/>
                <a:gd name="connsiteY4" fmla="*/ 28613 h 30278"/>
                <a:gd name="connsiteX5" fmla="*/ 7756 w 22708"/>
                <a:gd name="connsiteY5" fmla="*/ 26720 h 30278"/>
                <a:gd name="connsiteX6" fmla="*/ 7756 w 22708"/>
                <a:gd name="connsiteY6" fmla="*/ 26720 h 30278"/>
                <a:gd name="connsiteX7" fmla="*/ 7226 w 22708"/>
                <a:gd name="connsiteY7" fmla="*/ 15745 h 30278"/>
                <a:gd name="connsiteX8" fmla="*/ 13509 w 22708"/>
                <a:gd name="connsiteY8" fmla="*/ 5829 h 30278"/>
                <a:gd name="connsiteX9" fmla="*/ 15174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5174" y="5677"/>
                  </a:moveTo>
                  <a:cubicBezTo>
                    <a:pt x="21684" y="6661"/>
                    <a:pt x="18505" y="10295"/>
                    <a:pt x="17294" y="13398"/>
                  </a:cubicBezTo>
                  <a:cubicBezTo>
                    <a:pt x="16991" y="17410"/>
                    <a:pt x="18202" y="21346"/>
                    <a:pt x="17672" y="25358"/>
                  </a:cubicBezTo>
                  <a:cubicBezTo>
                    <a:pt x="16915" y="31035"/>
                    <a:pt x="14190" y="32095"/>
                    <a:pt x="9649" y="28613"/>
                  </a:cubicBezTo>
                  <a:lnTo>
                    <a:pt x="9649" y="28613"/>
                  </a:lnTo>
                  <a:cubicBezTo>
                    <a:pt x="9043" y="27932"/>
                    <a:pt x="8438" y="27326"/>
                    <a:pt x="7756" y="26720"/>
                  </a:cubicBezTo>
                  <a:lnTo>
                    <a:pt x="7756" y="26720"/>
                  </a:lnTo>
                  <a:cubicBezTo>
                    <a:pt x="6167" y="23087"/>
                    <a:pt x="4274" y="19529"/>
                    <a:pt x="7226" y="15745"/>
                  </a:cubicBezTo>
                  <a:cubicBezTo>
                    <a:pt x="9497" y="12565"/>
                    <a:pt x="11314" y="9083"/>
                    <a:pt x="13509" y="5829"/>
                  </a:cubicBezTo>
                  <a:cubicBezTo>
                    <a:pt x="14115" y="5753"/>
                    <a:pt x="14645" y="5677"/>
                    <a:pt x="1517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2" name="任意多边形: 形状 3511"/>
            <p:cNvSpPr/>
            <p:nvPr/>
          </p:nvSpPr>
          <p:spPr>
            <a:xfrm>
              <a:off x="1827861" y="378278"/>
              <a:ext cx="22709" cy="22709"/>
            </a:xfrm>
            <a:custGeom>
              <a:avLst/>
              <a:gdLst>
                <a:gd name="connsiteX0" fmla="*/ 13252 w 22708"/>
                <a:gd name="connsiteY0" fmla="*/ 17052 h 22708"/>
                <a:gd name="connsiteX1" fmla="*/ 5683 w 22708"/>
                <a:gd name="connsiteY1" fmla="*/ 11527 h 22708"/>
                <a:gd name="connsiteX2" fmla="*/ 12344 w 22708"/>
                <a:gd name="connsiteY2" fmla="*/ 5698 h 22708"/>
                <a:gd name="connsiteX3" fmla="*/ 20671 w 22708"/>
                <a:gd name="connsiteY3" fmla="*/ 11224 h 22708"/>
                <a:gd name="connsiteX4" fmla="*/ 13252 w 22708"/>
                <a:gd name="connsiteY4" fmla="*/ 170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252" y="17052"/>
                  </a:moveTo>
                  <a:cubicBezTo>
                    <a:pt x="8862" y="17204"/>
                    <a:pt x="5834" y="15993"/>
                    <a:pt x="5683" y="11527"/>
                  </a:cubicBezTo>
                  <a:cubicBezTo>
                    <a:pt x="5531" y="7061"/>
                    <a:pt x="8408" y="5471"/>
                    <a:pt x="12344" y="5698"/>
                  </a:cubicBezTo>
                  <a:cubicBezTo>
                    <a:pt x="16129" y="5925"/>
                    <a:pt x="20443" y="6228"/>
                    <a:pt x="20671" y="11224"/>
                  </a:cubicBezTo>
                  <a:cubicBezTo>
                    <a:pt x="20898" y="16447"/>
                    <a:pt x="16205" y="16296"/>
                    <a:pt x="13252" y="1705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3" name="任意多边形: 形状 3512"/>
            <p:cNvSpPr/>
            <p:nvPr/>
          </p:nvSpPr>
          <p:spPr>
            <a:xfrm>
              <a:off x="1644684" y="2003705"/>
              <a:ext cx="22709" cy="30278"/>
            </a:xfrm>
            <a:custGeom>
              <a:avLst/>
              <a:gdLst>
                <a:gd name="connsiteX0" fmla="*/ 13928 w 22708"/>
                <a:gd name="connsiteY0" fmla="*/ 26569 h 30278"/>
                <a:gd name="connsiteX1" fmla="*/ 5677 w 22708"/>
                <a:gd name="connsiteY1" fmla="*/ 25812 h 30278"/>
                <a:gd name="connsiteX2" fmla="*/ 10143 w 22708"/>
                <a:gd name="connsiteY2" fmla="*/ 19908 h 30278"/>
                <a:gd name="connsiteX3" fmla="*/ 14609 w 22708"/>
                <a:gd name="connsiteY3" fmla="*/ 7115 h 30278"/>
                <a:gd name="connsiteX4" fmla="*/ 17713 w 22708"/>
                <a:gd name="connsiteY4" fmla="*/ 5677 h 30278"/>
                <a:gd name="connsiteX5" fmla="*/ 17713 w 22708"/>
                <a:gd name="connsiteY5" fmla="*/ 5677 h 30278"/>
                <a:gd name="connsiteX6" fmla="*/ 19681 w 22708"/>
                <a:gd name="connsiteY6" fmla="*/ 7570 h 30278"/>
                <a:gd name="connsiteX7" fmla="*/ 19681 w 22708"/>
                <a:gd name="connsiteY7" fmla="*/ 18999 h 30278"/>
                <a:gd name="connsiteX8" fmla="*/ 13928 w 22708"/>
                <a:gd name="connsiteY8" fmla="*/ 265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3928" y="26569"/>
                  </a:moveTo>
                  <a:cubicBezTo>
                    <a:pt x="11203" y="26266"/>
                    <a:pt x="8326" y="27402"/>
                    <a:pt x="5677" y="25812"/>
                  </a:cubicBezTo>
                  <a:cubicBezTo>
                    <a:pt x="6131" y="22936"/>
                    <a:pt x="8856" y="21952"/>
                    <a:pt x="10143" y="19908"/>
                  </a:cubicBezTo>
                  <a:cubicBezTo>
                    <a:pt x="12641" y="16047"/>
                    <a:pt x="20059" y="13928"/>
                    <a:pt x="14609" y="7115"/>
                  </a:cubicBezTo>
                  <a:cubicBezTo>
                    <a:pt x="14306" y="6737"/>
                    <a:pt x="16426" y="5828"/>
                    <a:pt x="17713" y="5677"/>
                  </a:cubicBezTo>
                  <a:lnTo>
                    <a:pt x="17713" y="5677"/>
                  </a:lnTo>
                  <a:cubicBezTo>
                    <a:pt x="18243" y="6358"/>
                    <a:pt x="19000" y="6888"/>
                    <a:pt x="19681" y="7570"/>
                  </a:cubicBezTo>
                  <a:cubicBezTo>
                    <a:pt x="22482" y="11354"/>
                    <a:pt x="22557" y="15215"/>
                    <a:pt x="19681" y="18999"/>
                  </a:cubicBezTo>
                  <a:cubicBezTo>
                    <a:pt x="17864" y="21573"/>
                    <a:pt x="18394" y="25963"/>
                    <a:pt x="13928" y="2656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4" name="任意多边形: 形状 3513"/>
            <p:cNvSpPr/>
            <p:nvPr/>
          </p:nvSpPr>
          <p:spPr>
            <a:xfrm>
              <a:off x="1777839" y="1524175"/>
              <a:ext cx="22709" cy="30278"/>
            </a:xfrm>
            <a:custGeom>
              <a:avLst/>
              <a:gdLst>
                <a:gd name="connsiteX0" fmla="*/ 8169 w 22708"/>
                <a:gd name="connsiteY0" fmla="*/ 25131 h 30278"/>
                <a:gd name="connsiteX1" fmla="*/ 9153 w 22708"/>
                <a:gd name="connsiteY1" fmla="*/ 12641 h 30278"/>
                <a:gd name="connsiteX2" fmla="*/ 11954 w 22708"/>
                <a:gd name="connsiteY2" fmla="*/ 6131 h 30278"/>
                <a:gd name="connsiteX3" fmla="*/ 13846 w 22708"/>
                <a:gd name="connsiteY3" fmla="*/ 6131 h 30278"/>
                <a:gd name="connsiteX4" fmla="*/ 13846 w 22708"/>
                <a:gd name="connsiteY4" fmla="*/ 6131 h 30278"/>
                <a:gd name="connsiteX5" fmla="*/ 17631 w 22708"/>
                <a:gd name="connsiteY5" fmla="*/ 8024 h 30278"/>
                <a:gd name="connsiteX6" fmla="*/ 17631 w 22708"/>
                <a:gd name="connsiteY6" fmla="*/ 8024 h 30278"/>
                <a:gd name="connsiteX7" fmla="*/ 17631 w 22708"/>
                <a:gd name="connsiteY7" fmla="*/ 17561 h 30278"/>
                <a:gd name="connsiteX8" fmla="*/ 17631 w 22708"/>
                <a:gd name="connsiteY8" fmla="*/ 17561 h 30278"/>
                <a:gd name="connsiteX9" fmla="*/ 15890 w 22708"/>
                <a:gd name="connsiteY9" fmla="*/ 19302 h 30278"/>
                <a:gd name="connsiteX10" fmla="*/ 16268 w 22708"/>
                <a:gd name="connsiteY10" fmla="*/ 19151 h 30278"/>
                <a:gd name="connsiteX11" fmla="*/ 17555 w 22708"/>
                <a:gd name="connsiteY11" fmla="*/ 19454 h 30278"/>
                <a:gd name="connsiteX12" fmla="*/ 17631 w 22708"/>
                <a:gd name="connsiteY12" fmla="*/ 21346 h 30278"/>
                <a:gd name="connsiteX13" fmla="*/ 9986 w 22708"/>
                <a:gd name="connsiteY13" fmla="*/ 27023 h 30278"/>
                <a:gd name="connsiteX14" fmla="*/ 9986 w 22708"/>
                <a:gd name="connsiteY14" fmla="*/ 27023 h 30278"/>
                <a:gd name="connsiteX15" fmla="*/ 8169 w 22708"/>
                <a:gd name="connsiteY15" fmla="*/ 251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8169" y="25131"/>
                  </a:moveTo>
                  <a:cubicBezTo>
                    <a:pt x="4914" y="20665"/>
                    <a:pt x="4460" y="16275"/>
                    <a:pt x="9153" y="12641"/>
                  </a:cubicBezTo>
                  <a:cubicBezTo>
                    <a:pt x="11424" y="10900"/>
                    <a:pt x="12181" y="8781"/>
                    <a:pt x="11954" y="6131"/>
                  </a:cubicBezTo>
                  <a:cubicBezTo>
                    <a:pt x="12559" y="5526"/>
                    <a:pt x="13241" y="5526"/>
                    <a:pt x="13846" y="6131"/>
                  </a:cubicBezTo>
                  <a:lnTo>
                    <a:pt x="13846" y="6131"/>
                  </a:lnTo>
                  <a:cubicBezTo>
                    <a:pt x="14830" y="7342"/>
                    <a:pt x="16647" y="6964"/>
                    <a:pt x="17631" y="8024"/>
                  </a:cubicBezTo>
                  <a:lnTo>
                    <a:pt x="17631" y="8024"/>
                  </a:lnTo>
                  <a:cubicBezTo>
                    <a:pt x="18993" y="11203"/>
                    <a:pt x="19372" y="14382"/>
                    <a:pt x="17631" y="17561"/>
                  </a:cubicBezTo>
                  <a:lnTo>
                    <a:pt x="17631" y="17561"/>
                  </a:lnTo>
                  <a:cubicBezTo>
                    <a:pt x="17101" y="18243"/>
                    <a:pt x="16495" y="18848"/>
                    <a:pt x="15890" y="19302"/>
                  </a:cubicBezTo>
                  <a:cubicBezTo>
                    <a:pt x="15966" y="19227"/>
                    <a:pt x="16193" y="19227"/>
                    <a:pt x="16268" y="19151"/>
                  </a:cubicBezTo>
                  <a:cubicBezTo>
                    <a:pt x="16874" y="18848"/>
                    <a:pt x="17252" y="19000"/>
                    <a:pt x="17555" y="19454"/>
                  </a:cubicBezTo>
                  <a:cubicBezTo>
                    <a:pt x="17555" y="20059"/>
                    <a:pt x="17555" y="20741"/>
                    <a:pt x="17631" y="21346"/>
                  </a:cubicBezTo>
                  <a:cubicBezTo>
                    <a:pt x="20129" y="29975"/>
                    <a:pt x="14906" y="28310"/>
                    <a:pt x="9986" y="27023"/>
                  </a:cubicBezTo>
                  <a:lnTo>
                    <a:pt x="9986" y="27023"/>
                  </a:lnTo>
                  <a:cubicBezTo>
                    <a:pt x="9304" y="26569"/>
                    <a:pt x="8245" y="26342"/>
                    <a:pt x="8169" y="2513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5" name="任意多边形: 形状 3514"/>
            <p:cNvSpPr/>
            <p:nvPr/>
          </p:nvSpPr>
          <p:spPr>
            <a:xfrm>
              <a:off x="1839436" y="1713470"/>
              <a:ext cx="22709" cy="22709"/>
            </a:xfrm>
            <a:custGeom>
              <a:avLst/>
              <a:gdLst>
                <a:gd name="connsiteX0" fmla="*/ 11291 w 22708"/>
                <a:gd name="connsiteY0" fmla="*/ 24166 h 22708"/>
                <a:gd name="connsiteX1" fmla="*/ 5690 w 22708"/>
                <a:gd name="connsiteY1" fmla="*/ 16597 h 22708"/>
                <a:gd name="connsiteX2" fmla="*/ 11821 w 22708"/>
                <a:gd name="connsiteY2" fmla="*/ 18413 h 22708"/>
                <a:gd name="connsiteX3" fmla="*/ 10307 w 22708"/>
                <a:gd name="connsiteY3" fmla="*/ 10390 h 22708"/>
                <a:gd name="connsiteX4" fmla="*/ 9323 w 22708"/>
                <a:gd name="connsiteY4" fmla="*/ 6908 h 22708"/>
                <a:gd name="connsiteX5" fmla="*/ 18104 w 22708"/>
                <a:gd name="connsiteY5" fmla="*/ 10087 h 22708"/>
                <a:gd name="connsiteX6" fmla="*/ 17498 w 22708"/>
                <a:gd name="connsiteY6" fmla="*/ 20533 h 22708"/>
                <a:gd name="connsiteX7" fmla="*/ 11291 w 22708"/>
                <a:gd name="connsiteY7" fmla="*/ 241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1291" y="24166"/>
                  </a:moveTo>
                  <a:cubicBezTo>
                    <a:pt x="8339" y="22425"/>
                    <a:pt x="5463" y="20608"/>
                    <a:pt x="5690" y="16597"/>
                  </a:cubicBezTo>
                  <a:cubicBezTo>
                    <a:pt x="8945" y="13493"/>
                    <a:pt x="8869" y="21517"/>
                    <a:pt x="11821" y="18413"/>
                  </a:cubicBezTo>
                  <a:cubicBezTo>
                    <a:pt x="14773" y="15234"/>
                    <a:pt x="11972" y="12888"/>
                    <a:pt x="10307" y="10390"/>
                  </a:cubicBezTo>
                  <a:cubicBezTo>
                    <a:pt x="9702" y="9406"/>
                    <a:pt x="9626" y="8043"/>
                    <a:pt x="9323" y="6908"/>
                  </a:cubicBezTo>
                  <a:cubicBezTo>
                    <a:pt x="13713" y="3804"/>
                    <a:pt x="16439" y="7210"/>
                    <a:pt x="18104" y="10087"/>
                  </a:cubicBezTo>
                  <a:cubicBezTo>
                    <a:pt x="19921" y="13266"/>
                    <a:pt x="19693" y="17278"/>
                    <a:pt x="17498" y="20533"/>
                  </a:cubicBezTo>
                  <a:cubicBezTo>
                    <a:pt x="15909" y="22577"/>
                    <a:pt x="14016" y="24090"/>
                    <a:pt x="11291" y="24166"/>
                  </a:cubicBezTo>
                  <a:close/>
                </a:path>
              </a:pathLst>
            </a:custGeom>
            <a:solidFill>
              <a:srgbClr val="F5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6" name="任意多边形: 形状 3515"/>
            <p:cNvSpPr/>
            <p:nvPr/>
          </p:nvSpPr>
          <p:spPr>
            <a:xfrm>
              <a:off x="1562659" y="2330709"/>
              <a:ext cx="22709" cy="22709"/>
            </a:xfrm>
            <a:custGeom>
              <a:avLst/>
              <a:gdLst>
                <a:gd name="connsiteX0" fmla="*/ 8525 w 22708"/>
                <a:gd name="connsiteY0" fmla="*/ 5678 h 22708"/>
                <a:gd name="connsiteX1" fmla="*/ 20636 w 22708"/>
                <a:gd name="connsiteY1" fmla="*/ 8403 h 22708"/>
                <a:gd name="connsiteX2" fmla="*/ 23588 w 22708"/>
                <a:gd name="connsiteY2" fmla="*/ 14156 h 22708"/>
                <a:gd name="connsiteX3" fmla="*/ 19576 w 22708"/>
                <a:gd name="connsiteY3" fmla="*/ 16578 h 22708"/>
                <a:gd name="connsiteX4" fmla="*/ 12309 w 22708"/>
                <a:gd name="connsiteY4" fmla="*/ 17032 h 22708"/>
                <a:gd name="connsiteX5" fmla="*/ 6708 w 22708"/>
                <a:gd name="connsiteY5" fmla="*/ 15064 h 22708"/>
                <a:gd name="connsiteX6" fmla="*/ 8525 w 22708"/>
                <a:gd name="connsiteY6" fmla="*/ 56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8525" y="5678"/>
                  </a:moveTo>
                  <a:cubicBezTo>
                    <a:pt x="12688" y="5602"/>
                    <a:pt x="15413" y="10598"/>
                    <a:pt x="20636" y="8403"/>
                  </a:cubicBezTo>
                  <a:cubicBezTo>
                    <a:pt x="22604" y="7570"/>
                    <a:pt x="23966" y="11506"/>
                    <a:pt x="23588" y="14156"/>
                  </a:cubicBezTo>
                  <a:cubicBezTo>
                    <a:pt x="23285" y="16578"/>
                    <a:pt x="21468" y="17486"/>
                    <a:pt x="19576" y="16578"/>
                  </a:cubicBezTo>
                  <a:cubicBezTo>
                    <a:pt x="16927" y="15367"/>
                    <a:pt x="14732" y="17184"/>
                    <a:pt x="12309" y="17032"/>
                  </a:cubicBezTo>
                  <a:cubicBezTo>
                    <a:pt x="10493" y="16200"/>
                    <a:pt x="8903" y="14913"/>
                    <a:pt x="6708" y="15064"/>
                  </a:cubicBezTo>
                  <a:cubicBezTo>
                    <a:pt x="4740" y="11431"/>
                    <a:pt x="5724" y="8403"/>
                    <a:pt x="8525" y="5678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7" name="任意多边形: 形状 3516"/>
            <p:cNvSpPr/>
            <p:nvPr/>
          </p:nvSpPr>
          <p:spPr>
            <a:xfrm>
              <a:off x="1697436" y="1364912"/>
              <a:ext cx="22709" cy="30278"/>
            </a:xfrm>
            <a:custGeom>
              <a:avLst/>
              <a:gdLst>
                <a:gd name="connsiteX0" fmla="*/ 20067 w 22708"/>
                <a:gd name="connsiteY0" fmla="*/ 22860 h 30278"/>
                <a:gd name="connsiteX1" fmla="*/ 19991 w 22708"/>
                <a:gd name="connsiteY1" fmla="*/ 24904 h 30278"/>
                <a:gd name="connsiteX2" fmla="*/ 15601 w 22708"/>
                <a:gd name="connsiteY2" fmla="*/ 23390 h 30278"/>
                <a:gd name="connsiteX3" fmla="*/ 5836 w 22708"/>
                <a:gd name="connsiteY3" fmla="*/ 21649 h 30278"/>
                <a:gd name="connsiteX4" fmla="*/ 7426 w 22708"/>
                <a:gd name="connsiteY4" fmla="*/ 11203 h 30278"/>
                <a:gd name="connsiteX5" fmla="*/ 14390 w 22708"/>
                <a:gd name="connsiteY5" fmla="*/ 5677 h 30278"/>
                <a:gd name="connsiteX6" fmla="*/ 20067 w 22708"/>
                <a:gd name="connsiteY6" fmla="*/ 228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20067" y="22860"/>
                  </a:moveTo>
                  <a:cubicBezTo>
                    <a:pt x="20067" y="23541"/>
                    <a:pt x="19991" y="24222"/>
                    <a:pt x="19991" y="24904"/>
                  </a:cubicBezTo>
                  <a:cubicBezTo>
                    <a:pt x="18477" y="24374"/>
                    <a:pt x="16812" y="24222"/>
                    <a:pt x="15601" y="23390"/>
                  </a:cubicBezTo>
                  <a:cubicBezTo>
                    <a:pt x="12422" y="21346"/>
                    <a:pt x="7426" y="27326"/>
                    <a:pt x="5836" y="21649"/>
                  </a:cubicBezTo>
                  <a:cubicBezTo>
                    <a:pt x="5003" y="18545"/>
                    <a:pt x="7728" y="15139"/>
                    <a:pt x="7426" y="11203"/>
                  </a:cubicBezTo>
                  <a:cubicBezTo>
                    <a:pt x="7199" y="7948"/>
                    <a:pt x="11740" y="7267"/>
                    <a:pt x="14390" y="5677"/>
                  </a:cubicBezTo>
                  <a:cubicBezTo>
                    <a:pt x="11362" y="13020"/>
                    <a:pt x="16585" y="17637"/>
                    <a:pt x="20067" y="22860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8" name="任意多边形: 形状 3517"/>
            <p:cNvSpPr/>
            <p:nvPr/>
          </p:nvSpPr>
          <p:spPr>
            <a:xfrm>
              <a:off x="2120657" y="1415628"/>
              <a:ext cx="30278" cy="22709"/>
            </a:xfrm>
            <a:custGeom>
              <a:avLst/>
              <a:gdLst>
                <a:gd name="connsiteX0" fmla="*/ 13247 w 30278"/>
                <a:gd name="connsiteY0" fmla="*/ 10143 h 22708"/>
                <a:gd name="connsiteX1" fmla="*/ 19832 w 30278"/>
                <a:gd name="connsiteY1" fmla="*/ 5677 h 22708"/>
                <a:gd name="connsiteX2" fmla="*/ 30354 w 30278"/>
                <a:gd name="connsiteY2" fmla="*/ 6358 h 22708"/>
                <a:gd name="connsiteX3" fmla="*/ 31111 w 30278"/>
                <a:gd name="connsiteY3" fmla="*/ 6888 h 22708"/>
                <a:gd name="connsiteX4" fmla="*/ 6056 w 30278"/>
                <a:gd name="connsiteY4" fmla="*/ 19529 h 22708"/>
                <a:gd name="connsiteX5" fmla="*/ 5677 w 30278"/>
                <a:gd name="connsiteY5" fmla="*/ 17788 h 22708"/>
                <a:gd name="connsiteX6" fmla="*/ 15972 w 30278"/>
                <a:gd name="connsiteY6" fmla="*/ 17788 h 22708"/>
                <a:gd name="connsiteX7" fmla="*/ 13247 w 30278"/>
                <a:gd name="connsiteY7" fmla="*/ 10143 h 22708"/>
                <a:gd name="connsiteX8" fmla="*/ 13247 w 30278"/>
                <a:gd name="connsiteY8" fmla="*/ 101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3247" y="10143"/>
                  </a:moveTo>
                  <a:cubicBezTo>
                    <a:pt x="20135" y="12338"/>
                    <a:pt x="20135" y="12338"/>
                    <a:pt x="19832" y="5677"/>
                  </a:cubicBezTo>
                  <a:cubicBezTo>
                    <a:pt x="23314" y="6510"/>
                    <a:pt x="26645" y="10900"/>
                    <a:pt x="30354" y="6358"/>
                  </a:cubicBezTo>
                  <a:cubicBezTo>
                    <a:pt x="30581" y="6510"/>
                    <a:pt x="31111" y="6813"/>
                    <a:pt x="31111" y="6888"/>
                  </a:cubicBezTo>
                  <a:cubicBezTo>
                    <a:pt x="28764" y="15366"/>
                    <a:pt x="13247" y="23163"/>
                    <a:pt x="6056" y="19529"/>
                  </a:cubicBezTo>
                  <a:cubicBezTo>
                    <a:pt x="5677" y="19378"/>
                    <a:pt x="5753" y="18394"/>
                    <a:pt x="5677" y="17788"/>
                  </a:cubicBezTo>
                  <a:cubicBezTo>
                    <a:pt x="8781" y="17788"/>
                    <a:pt x="11960" y="17788"/>
                    <a:pt x="15972" y="17788"/>
                  </a:cubicBezTo>
                  <a:cubicBezTo>
                    <a:pt x="14382" y="14988"/>
                    <a:pt x="12490" y="12868"/>
                    <a:pt x="13247" y="10143"/>
                  </a:cubicBezTo>
                  <a:lnTo>
                    <a:pt x="13247" y="10143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19" name="任意多边形: 形状 3518"/>
            <p:cNvSpPr/>
            <p:nvPr/>
          </p:nvSpPr>
          <p:spPr>
            <a:xfrm>
              <a:off x="1651325" y="1577086"/>
              <a:ext cx="22709" cy="22709"/>
            </a:xfrm>
            <a:custGeom>
              <a:avLst/>
              <a:gdLst>
                <a:gd name="connsiteX0" fmla="*/ 9180 w 22708"/>
                <a:gd name="connsiteY0" fmla="*/ 23617 h 22708"/>
                <a:gd name="connsiteX1" fmla="*/ 11451 w 22708"/>
                <a:gd name="connsiteY1" fmla="*/ 5677 h 22708"/>
                <a:gd name="connsiteX2" fmla="*/ 15690 w 22708"/>
                <a:gd name="connsiteY2" fmla="*/ 11203 h 22708"/>
                <a:gd name="connsiteX3" fmla="*/ 22048 w 22708"/>
                <a:gd name="connsiteY3" fmla="*/ 14231 h 22708"/>
                <a:gd name="connsiteX4" fmla="*/ 11072 w 22708"/>
                <a:gd name="connsiteY4" fmla="*/ 23693 h 22708"/>
                <a:gd name="connsiteX5" fmla="*/ 9180 w 22708"/>
                <a:gd name="connsiteY5" fmla="*/ 236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9180" y="23617"/>
                  </a:moveTo>
                  <a:cubicBezTo>
                    <a:pt x="4184" y="13625"/>
                    <a:pt x="4184" y="13625"/>
                    <a:pt x="11451" y="5677"/>
                  </a:cubicBezTo>
                  <a:cubicBezTo>
                    <a:pt x="13949" y="6661"/>
                    <a:pt x="14024" y="9613"/>
                    <a:pt x="15690" y="11203"/>
                  </a:cubicBezTo>
                  <a:cubicBezTo>
                    <a:pt x="17355" y="12793"/>
                    <a:pt x="20156" y="11506"/>
                    <a:pt x="22048" y="14231"/>
                  </a:cubicBezTo>
                  <a:cubicBezTo>
                    <a:pt x="17658" y="16502"/>
                    <a:pt x="11148" y="16804"/>
                    <a:pt x="11072" y="23693"/>
                  </a:cubicBezTo>
                  <a:cubicBezTo>
                    <a:pt x="10467" y="23617"/>
                    <a:pt x="9785" y="23617"/>
                    <a:pt x="9180" y="23617"/>
                  </a:cubicBezTo>
                  <a:close/>
                </a:path>
              </a:pathLst>
            </a:custGeom>
            <a:solidFill>
              <a:srgbClr val="F3CB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0" name="任意多边形: 形状 3519"/>
            <p:cNvSpPr/>
            <p:nvPr/>
          </p:nvSpPr>
          <p:spPr>
            <a:xfrm>
              <a:off x="2728036" y="1233877"/>
              <a:ext cx="37848" cy="22709"/>
            </a:xfrm>
            <a:custGeom>
              <a:avLst/>
              <a:gdLst>
                <a:gd name="connsiteX0" fmla="*/ 22784 w 37847"/>
                <a:gd name="connsiteY0" fmla="*/ 13783 h 22708"/>
                <a:gd name="connsiteX1" fmla="*/ 10067 w 37847"/>
                <a:gd name="connsiteY1" fmla="*/ 9015 h 22708"/>
                <a:gd name="connsiteX2" fmla="*/ 5677 w 37847"/>
                <a:gd name="connsiteY2" fmla="*/ 10302 h 22708"/>
                <a:gd name="connsiteX3" fmla="*/ 19832 w 37847"/>
                <a:gd name="connsiteY3" fmla="*/ 6820 h 22708"/>
                <a:gd name="connsiteX4" fmla="*/ 32928 w 37847"/>
                <a:gd name="connsiteY4" fmla="*/ 10983 h 22708"/>
                <a:gd name="connsiteX5" fmla="*/ 36031 w 37847"/>
                <a:gd name="connsiteY5" fmla="*/ 21580 h 22708"/>
                <a:gd name="connsiteX6" fmla="*/ 33609 w 37847"/>
                <a:gd name="connsiteY6" fmla="*/ 22337 h 22708"/>
                <a:gd name="connsiteX7" fmla="*/ 22784 w 37847"/>
                <a:gd name="connsiteY7" fmla="*/ 137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2784" y="13783"/>
                  </a:moveTo>
                  <a:cubicBezTo>
                    <a:pt x="20968" y="5835"/>
                    <a:pt x="14382" y="10226"/>
                    <a:pt x="10067" y="9015"/>
                  </a:cubicBezTo>
                  <a:cubicBezTo>
                    <a:pt x="8781" y="8636"/>
                    <a:pt x="7115" y="9847"/>
                    <a:pt x="5677" y="10302"/>
                  </a:cubicBezTo>
                  <a:cubicBezTo>
                    <a:pt x="8932" y="3565"/>
                    <a:pt x="15290" y="5911"/>
                    <a:pt x="19832" y="6820"/>
                  </a:cubicBezTo>
                  <a:cubicBezTo>
                    <a:pt x="24147" y="7728"/>
                    <a:pt x="28310" y="9923"/>
                    <a:pt x="32928" y="10983"/>
                  </a:cubicBezTo>
                  <a:cubicBezTo>
                    <a:pt x="38378" y="12270"/>
                    <a:pt x="33457" y="18401"/>
                    <a:pt x="36031" y="21580"/>
                  </a:cubicBezTo>
                  <a:cubicBezTo>
                    <a:pt x="35350" y="22110"/>
                    <a:pt x="34517" y="22337"/>
                    <a:pt x="33609" y="22337"/>
                  </a:cubicBezTo>
                  <a:cubicBezTo>
                    <a:pt x="28537" y="21277"/>
                    <a:pt x="25661" y="17493"/>
                    <a:pt x="22784" y="13783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1" name="任意多边形: 形状 3520"/>
            <p:cNvSpPr/>
            <p:nvPr/>
          </p:nvSpPr>
          <p:spPr>
            <a:xfrm>
              <a:off x="1949434" y="1209055"/>
              <a:ext cx="30278" cy="22709"/>
            </a:xfrm>
            <a:custGeom>
              <a:avLst/>
              <a:gdLst>
                <a:gd name="connsiteX0" fmla="*/ 23011 w 30278"/>
                <a:gd name="connsiteY0" fmla="*/ 13322 h 22708"/>
                <a:gd name="connsiteX1" fmla="*/ 11430 w 30278"/>
                <a:gd name="connsiteY1" fmla="*/ 19000 h 22708"/>
                <a:gd name="connsiteX2" fmla="*/ 5677 w 30278"/>
                <a:gd name="connsiteY2" fmla="*/ 17107 h 22708"/>
                <a:gd name="connsiteX3" fmla="*/ 12036 w 30278"/>
                <a:gd name="connsiteY3" fmla="*/ 7948 h 22708"/>
                <a:gd name="connsiteX4" fmla="*/ 19075 w 30278"/>
                <a:gd name="connsiteY4" fmla="*/ 5677 h 22708"/>
                <a:gd name="connsiteX5" fmla="*/ 19075 w 30278"/>
                <a:gd name="connsiteY5" fmla="*/ 5677 h 22708"/>
                <a:gd name="connsiteX6" fmla="*/ 24677 w 30278"/>
                <a:gd name="connsiteY6" fmla="*/ 7645 h 22708"/>
                <a:gd name="connsiteX7" fmla="*/ 23011 w 3027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3011" y="13322"/>
                  </a:moveTo>
                  <a:cubicBezTo>
                    <a:pt x="20286" y="17561"/>
                    <a:pt x="15215" y="16880"/>
                    <a:pt x="11430" y="19000"/>
                  </a:cubicBezTo>
                  <a:cubicBezTo>
                    <a:pt x="9765" y="17637"/>
                    <a:pt x="7040" y="19378"/>
                    <a:pt x="5677" y="17107"/>
                  </a:cubicBezTo>
                  <a:cubicBezTo>
                    <a:pt x="8554" y="14609"/>
                    <a:pt x="13549" y="14458"/>
                    <a:pt x="12036" y="7948"/>
                  </a:cubicBezTo>
                  <a:cubicBezTo>
                    <a:pt x="11279" y="4769"/>
                    <a:pt x="16502" y="6283"/>
                    <a:pt x="19075" y="5677"/>
                  </a:cubicBezTo>
                  <a:lnTo>
                    <a:pt x="19075" y="5677"/>
                  </a:lnTo>
                  <a:cubicBezTo>
                    <a:pt x="20362" y="7948"/>
                    <a:pt x="23163" y="5904"/>
                    <a:pt x="24677" y="7645"/>
                  </a:cubicBezTo>
                  <a:cubicBezTo>
                    <a:pt x="26569" y="10219"/>
                    <a:pt x="26115" y="12187"/>
                    <a:pt x="23011" y="1332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2" name="任意多边形: 形状 3521"/>
            <p:cNvSpPr/>
            <p:nvPr/>
          </p:nvSpPr>
          <p:spPr>
            <a:xfrm>
              <a:off x="2050184" y="752461"/>
              <a:ext cx="22709" cy="22709"/>
            </a:xfrm>
            <a:custGeom>
              <a:avLst/>
              <a:gdLst>
                <a:gd name="connsiteX0" fmla="*/ 13322 w 22708"/>
                <a:gd name="connsiteY0" fmla="*/ 17410 h 22708"/>
                <a:gd name="connsiteX1" fmla="*/ 11279 w 22708"/>
                <a:gd name="connsiteY1" fmla="*/ 15442 h 22708"/>
                <a:gd name="connsiteX2" fmla="*/ 10749 w 22708"/>
                <a:gd name="connsiteY2" fmla="*/ 11506 h 22708"/>
                <a:gd name="connsiteX3" fmla="*/ 5677 w 22708"/>
                <a:gd name="connsiteY3" fmla="*/ 7873 h 22708"/>
                <a:gd name="connsiteX4" fmla="*/ 22860 w 22708"/>
                <a:gd name="connsiteY4" fmla="*/ 11582 h 22708"/>
                <a:gd name="connsiteX5" fmla="*/ 13322 w 22708"/>
                <a:gd name="connsiteY5" fmla="*/ 19303 h 22708"/>
                <a:gd name="connsiteX6" fmla="*/ 13701 w 22708"/>
                <a:gd name="connsiteY6" fmla="*/ 18621 h 22708"/>
                <a:gd name="connsiteX7" fmla="*/ 14306 w 22708"/>
                <a:gd name="connsiteY7" fmla="*/ 18319 h 22708"/>
                <a:gd name="connsiteX8" fmla="*/ 13701 w 22708"/>
                <a:gd name="connsiteY8" fmla="*/ 17940 h 22708"/>
                <a:gd name="connsiteX9" fmla="*/ 13322 w 22708"/>
                <a:gd name="connsiteY9" fmla="*/ 174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3322" y="17410"/>
                  </a:moveTo>
                  <a:cubicBezTo>
                    <a:pt x="12641" y="16729"/>
                    <a:pt x="11960" y="16123"/>
                    <a:pt x="11279" y="15442"/>
                  </a:cubicBezTo>
                  <a:cubicBezTo>
                    <a:pt x="10446" y="14231"/>
                    <a:pt x="11127" y="12793"/>
                    <a:pt x="10749" y="11506"/>
                  </a:cubicBezTo>
                  <a:cubicBezTo>
                    <a:pt x="9689" y="9386"/>
                    <a:pt x="6813" y="9841"/>
                    <a:pt x="5677" y="7873"/>
                  </a:cubicBezTo>
                  <a:cubicBezTo>
                    <a:pt x="15366" y="4164"/>
                    <a:pt x="19378" y="4996"/>
                    <a:pt x="22860" y="11582"/>
                  </a:cubicBezTo>
                  <a:cubicBezTo>
                    <a:pt x="21195" y="21422"/>
                    <a:pt x="20741" y="21801"/>
                    <a:pt x="13322" y="19303"/>
                  </a:cubicBezTo>
                  <a:cubicBezTo>
                    <a:pt x="13322" y="19303"/>
                    <a:pt x="13701" y="18621"/>
                    <a:pt x="13701" y="18621"/>
                  </a:cubicBezTo>
                  <a:cubicBezTo>
                    <a:pt x="13701" y="18621"/>
                    <a:pt x="14306" y="18319"/>
                    <a:pt x="14306" y="18319"/>
                  </a:cubicBezTo>
                  <a:cubicBezTo>
                    <a:pt x="14306" y="18319"/>
                    <a:pt x="13701" y="17940"/>
                    <a:pt x="13701" y="17940"/>
                  </a:cubicBezTo>
                  <a:cubicBezTo>
                    <a:pt x="13777" y="18016"/>
                    <a:pt x="13322" y="17410"/>
                    <a:pt x="13322" y="1741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3" name="任意多边形: 形状 3522"/>
            <p:cNvSpPr/>
            <p:nvPr/>
          </p:nvSpPr>
          <p:spPr>
            <a:xfrm>
              <a:off x="2177567" y="1100161"/>
              <a:ext cx="22709" cy="22709"/>
            </a:xfrm>
            <a:custGeom>
              <a:avLst/>
              <a:gdLst>
                <a:gd name="connsiteX0" fmla="*/ 5689 w 22708"/>
                <a:gd name="connsiteY0" fmla="*/ 13822 h 22708"/>
                <a:gd name="connsiteX1" fmla="*/ 7506 w 22708"/>
                <a:gd name="connsiteY1" fmla="*/ 8144 h 22708"/>
                <a:gd name="connsiteX2" fmla="*/ 8036 w 22708"/>
                <a:gd name="connsiteY2" fmla="*/ 6933 h 22708"/>
                <a:gd name="connsiteX3" fmla="*/ 11594 w 22708"/>
                <a:gd name="connsiteY3" fmla="*/ 5874 h 22708"/>
                <a:gd name="connsiteX4" fmla="*/ 20904 w 22708"/>
                <a:gd name="connsiteY4" fmla="*/ 10037 h 22708"/>
                <a:gd name="connsiteX5" fmla="*/ 11442 w 22708"/>
                <a:gd name="connsiteY5" fmla="*/ 19499 h 22708"/>
                <a:gd name="connsiteX6" fmla="*/ 5689 w 22708"/>
                <a:gd name="connsiteY6" fmla="*/ 13822 h 22708"/>
                <a:gd name="connsiteX7" fmla="*/ 5689 w 22708"/>
                <a:gd name="connsiteY7" fmla="*/ 13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89" y="13822"/>
                  </a:moveTo>
                  <a:cubicBezTo>
                    <a:pt x="5538" y="11702"/>
                    <a:pt x="6825" y="10037"/>
                    <a:pt x="7506" y="8144"/>
                  </a:cubicBezTo>
                  <a:cubicBezTo>
                    <a:pt x="7658" y="7766"/>
                    <a:pt x="7885" y="7312"/>
                    <a:pt x="8036" y="6933"/>
                  </a:cubicBezTo>
                  <a:cubicBezTo>
                    <a:pt x="9020" y="5949"/>
                    <a:pt x="10155" y="5344"/>
                    <a:pt x="11594" y="5874"/>
                  </a:cubicBezTo>
                  <a:cubicBezTo>
                    <a:pt x="13410" y="10037"/>
                    <a:pt x="17801" y="8599"/>
                    <a:pt x="20904" y="10037"/>
                  </a:cubicBezTo>
                  <a:cubicBezTo>
                    <a:pt x="19315" y="20180"/>
                    <a:pt x="18331" y="21164"/>
                    <a:pt x="11442" y="19499"/>
                  </a:cubicBezTo>
                  <a:cubicBezTo>
                    <a:pt x="9096" y="18061"/>
                    <a:pt x="7203" y="16168"/>
                    <a:pt x="5689" y="13822"/>
                  </a:cubicBezTo>
                  <a:lnTo>
                    <a:pt x="5689" y="13822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4" name="任意多边形: 形状 3523"/>
            <p:cNvSpPr/>
            <p:nvPr/>
          </p:nvSpPr>
          <p:spPr>
            <a:xfrm>
              <a:off x="2040827" y="754692"/>
              <a:ext cx="22709" cy="22709"/>
            </a:xfrm>
            <a:custGeom>
              <a:avLst/>
              <a:gdLst>
                <a:gd name="connsiteX0" fmla="*/ 15111 w 22708"/>
                <a:gd name="connsiteY0" fmla="*/ 5717 h 22708"/>
                <a:gd name="connsiteX1" fmla="*/ 22150 w 22708"/>
                <a:gd name="connsiteY1" fmla="*/ 5944 h 22708"/>
                <a:gd name="connsiteX2" fmla="*/ 22756 w 22708"/>
                <a:gd name="connsiteY2" fmla="*/ 9577 h 22708"/>
                <a:gd name="connsiteX3" fmla="*/ 17079 w 22708"/>
                <a:gd name="connsiteY3" fmla="*/ 13286 h 22708"/>
                <a:gd name="connsiteX4" fmla="*/ 17003 w 22708"/>
                <a:gd name="connsiteY4" fmla="*/ 13438 h 22708"/>
                <a:gd name="connsiteX5" fmla="*/ 15111 w 22708"/>
                <a:gd name="connsiteY5" fmla="*/ 15330 h 22708"/>
                <a:gd name="connsiteX6" fmla="*/ 7238 w 22708"/>
                <a:gd name="connsiteY6" fmla="*/ 14952 h 22708"/>
                <a:gd name="connsiteX7" fmla="*/ 7465 w 22708"/>
                <a:gd name="connsiteY7" fmla="*/ 7685 h 22708"/>
                <a:gd name="connsiteX8" fmla="*/ 15111 w 22708"/>
                <a:gd name="connsiteY8" fmla="*/ 571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11" y="5717"/>
                  </a:moveTo>
                  <a:cubicBezTo>
                    <a:pt x="17457" y="5793"/>
                    <a:pt x="19879" y="5490"/>
                    <a:pt x="22150" y="5944"/>
                  </a:cubicBezTo>
                  <a:cubicBezTo>
                    <a:pt x="24573" y="6398"/>
                    <a:pt x="24724" y="7988"/>
                    <a:pt x="22756" y="9577"/>
                  </a:cubicBezTo>
                  <a:cubicBezTo>
                    <a:pt x="19955" y="9426"/>
                    <a:pt x="18668" y="11621"/>
                    <a:pt x="17079" y="13286"/>
                  </a:cubicBezTo>
                  <a:lnTo>
                    <a:pt x="17003" y="13438"/>
                  </a:lnTo>
                  <a:cubicBezTo>
                    <a:pt x="16322" y="14043"/>
                    <a:pt x="15716" y="14649"/>
                    <a:pt x="15111" y="15330"/>
                  </a:cubicBezTo>
                  <a:cubicBezTo>
                    <a:pt x="12310" y="19115"/>
                    <a:pt x="9509" y="16541"/>
                    <a:pt x="7238" y="14952"/>
                  </a:cubicBezTo>
                  <a:cubicBezTo>
                    <a:pt x="3983" y="12757"/>
                    <a:pt x="6709" y="10107"/>
                    <a:pt x="7465" y="7685"/>
                  </a:cubicBezTo>
                  <a:cubicBezTo>
                    <a:pt x="9888" y="6247"/>
                    <a:pt x="12386" y="5490"/>
                    <a:pt x="15111" y="571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5" name="任意多边形: 形状 3524"/>
            <p:cNvSpPr/>
            <p:nvPr/>
          </p:nvSpPr>
          <p:spPr>
            <a:xfrm>
              <a:off x="1651084" y="2017028"/>
              <a:ext cx="15139" cy="22709"/>
            </a:xfrm>
            <a:custGeom>
              <a:avLst/>
              <a:gdLst>
                <a:gd name="connsiteX0" fmla="*/ 7528 w 15139"/>
                <a:gd name="connsiteY0" fmla="*/ 13247 h 22708"/>
                <a:gd name="connsiteX1" fmla="*/ 13281 w 15139"/>
                <a:gd name="connsiteY1" fmla="*/ 5677 h 22708"/>
                <a:gd name="connsiteX2" fmla="*/ 13886 w 15139"/>
                <a:gd name="connsiteY2" fmla="*/ 10143 h 22708"/>
                <a:gd name="connsiteX3" fmla="*/ 13432 w 15139"/>
                <a:gd name="connsiteY3" fmla="*/ 21573 h 22708"/>
                <a:gd name="connsiteX4" fmla="*/ 8436 w 15139"/>
                <a:gd name="connsiteY4" fmla="*/ 24450 h 22708"/>
                <a:gd name="connsiteX5" fmla="*/ 5862 w 15139"/>
                <a:gd name="connsiteY5" fmla="*/ 19378 h 22708"/>
                <a:gd name="connsiteX6" fmla="*/ 7603 w 15139"/>
                <a:gd name="connsiteY6" fmla="*/ 15063 h 22708"/>
                <a:gd name="connsiteX7" fmla="*/ 7603 w 15139"/>
                <a:gd name="connsiteY7" fmla="*/ 15063 h 22708"/>
                <a:gd name="connsiteX8" fmla="*/ 8133 w 15139"/>
                <a:gd name="connsiteY8" fmla="*/ 13852 h 22708"/>
                <a:gd name="connsiteX9" fmla="*/ 7679 w 15139"/>
                <a:gd name="connsiteY9" fmla="*/ 13247 h 22708"/>
                <a:gd name="connsiteX10" fmla="*/ 7528 w 15139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7528" y="13247"/>
                  </a:moveTo>
                  <a:cubicBezTo>
                    <a:pt x="9420" y="10749"/>
                    <a:pt x="11388" y="8175"/>
                    <a:pt x="13281" y="5677"/>
                  </a:cubicBezTo>
                  <a:cubicBezTo>
                    <a:pt x="13432" y="7191"/>
                    <a:pt x="12978" y="9386"/>
                    <a:pt x="13886" y="10143"/>
                  </a:cubicBezTo>
                  <a:cubicBezTo>
                    <a:pt x="18504" y="14306"/>
                    <a:pt x="14946" y="17713"/>
                    <a:pt x="13432" y="21573"/>
                  </a:cubicBezTo>
                  <a:cubicBezTo>
                    <a:pt x="12372" y="24222"/>
                    <a:pt x="10858" y="24828"/>
                    <a:pt x="8436" y="24450"/>
                  </a:cubicBezTo>
                  <a:cubicBezTo>
                    <a:pt x="5408" y="23995"/>
                    <a:pt x="5484" y="21573"/>
                    <a:pt x="5862" y="19378"/>
                  </a:cubicBezTo>
                  <a:cubicBezTo>
                    <a:pt x="6090" y="17864"/>
                    <a:pt x="6998" y="16502"/>
                    <a:pt x="7603" y="15063"/>
                  </a:cubicBezTo>
                  <a:lnTo>
                    <a:pt x="7603" y="15063"/>
                  </a:lnTo>
                  <a:cubicBezTo>
                    <a:pt x="8133" y="14685"/>
                    <a:pt x="8285" y="14306"/>
                    <a:pt x="8133" y="13852"/>
                  </a:cubicBezTo>
                  <a:cubicBezTo>
                    <a:pt x="7982" y="13398"/>
                    <a:pt x="7831" y="13247"/>
                    <a:pt x="7679" y="13247"/>
                  </a:cubicBezTo>
                  <a:lnTo>
                    <a:pt x="7528" y="13247"/>
                  </a:ln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6" name="任意多边形: 形状 3525"/>
            <p:cNvSpPr/>
            <p:nvPr/>
          </p:nvSpPr>
          <p:spPr>
            <a:xfrm>
              <a:off x="1984372" y="1644909"/>
              <a:ext cx="22709" cy="22709"/>
            </a:xfrm>
            <a:custGeom>
              <a:avLst/>
              <a:gdLst>
                <a:gd name="connsiteX0" fmla="*/ 10933 w 22708"/>
                <a:gd name="connsiteY0" fmla="*/ 5677 h 22708"/>
                <a:gd name="connsiteX1" fmla="*/ 17140 w 22708"/>
                <a:gd name="connsiteY1" fmla="*/ 10446 h 22708"/>
                <a:gd name="connsiteX2" fmla="*/ 14793 w 22708"/>
                <a:gd name="connsiteY2" fmla="*/ 15366 h 22708"/>
                <a:gd name="connsiteX3" fmla="*/ 6543 w 22708"/>
                <a:gd name="connsiteY3" fmla="*/ 19151 h 22708"/>
                <a:gd name="connsiteX4" fmla="*/ 7754 w 22708"/>
                <a:gd name="connsiteY4" fmla="*/ 7797 h 22708"/>
                <a:gd name="connsiteX5" fmla="*/ 10933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0933" y="5677"/>
                  </a:moveTo>
                  <a:cubicBezTo>
                    <a:pt x="13582" y="6131"/>
                    <a:pt x="15702" y="7570"/>
                    <a:pt x="17140" y="10446"/>
                  </a:cubicBezTo>
                  <a:cubicBezTo>
                    <a:pt x="18578" y="13322"/>
                    <a:pt x="17064" y="14912"/>
                    <a:pt x="14793" y="15366"/>
                  </a:cubicBezTo>
                  <a:cubicBezTo>
                    <a:pt x="11539" y="16047"/>
                    <a:pt x="9798" y="22633"/>
                    <a:pt x="6543" y="19151"/>
                  </a:cubicBezTo>
                  <a:cubicBezTo>
                    <a:pt x="4348" y="16729"/>
                    <a:pt x="6921" y="11581"/>
                    <a:pt x="7754" y="7797"/>
                  </a:cubicBezTo>
                  <a:cubicBezTo>
                    <a:pt x="7981" y="6661"/>
                    <a:pt x="9192" y="5753"/>
                    <a:pt x="1093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7" name="任意多边形: 形状 3526"/>
            <p:cNvSpPr/>
            <p:nvPr/>
          </p:nvSpPr>
          <p:spPr>
            <a:xfrm>
              <a:off x="1801584" y="551965"/>
              <a:ext cx="22709" cy="15139"/>
            </a:xfrm>
            <a:custGeom>
              <a:avLst/>
              <a:gdLst>
                <a:gd name="connsiteX0" fmla="*/ 11673 w 22708"/>
                <a:gd name="connsiteY0" fmla="*/ 16481 h 15139"/>
                <a:gd name="connsiteX1" fmla="*/ 5769 w 22708"/>
                <a:gd name="connsiteY1" fmla="*/ 12772 h 15139"/>
                <a:gd name="connsiteX2" fmla="*/ 11749 w 22708"/>
                <a:gd name="connsiteY2" fmla="*/ 5732 h 15139"/>
                <a:gd name="connsiteX3" fmla="*/ 18486 w 22708"/>
                <a:gd name="connsiteY3" fmla="*/ 12393 h 15139"/>
                <a:gd name="connsiteX4" fmla="*/ 11673 w 22708"/>
                <a:gd name="connsiteY4" fmla="*/ 1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1673" y="16481"/>
                  </a:moveTo>
                  <a:cubicBezTo>
                    <a:pt x="9100" y="16102"/>
                    <a:pt x="5012" y="17313"/>
                    <a:pt x="5769" y="12772"/>
                  </a:cubicBezTo>
                  <a:cubicBezTo>
                    <a:pt x="6299" y="9668"/>
                    <a:pt x="7283" y="5126"/>
                    <a:pt x="11749" y="5732"/>
                  </a:cubicBezTo>
                  <a:cubicBezTo>
                    <a:pt x="14928" y="6186"/>
                    <a:pt x="18486" y="7927"/>
                    <a:pt x="18486" y="12393"/>
                  </a:cubicBezTo>
                  <a:cubicBezTo>
                    <a:pt x="18486" y="17540"/>
                    <a:pt x="14550" y="16102"/>
                    <a:pt x="11673" y="1648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8" name="任意多边形: 形状 3527"/>
            <p:cNvSpPr/>
            <p:nvPr/>
          </p:nvSpPr>
          <p:spPr>
            <a:xfrm>
              <a:off x="1560500" y="1308210"/>
              <a:ext cx="22709" cy="22709"/>
            </a:xfrm>
            <a:custGeom>
              <a:avLst/>
              <a:gdLst>
                <a:gd name="connsiteX0" fmla="*/ 17875 w 22708"/>
                <a:gd name="connsiteY0" fmla="*/ 11664 h 22708"/>
                <a:gd name="connsiteX1" fmla="*/ 12046 w 22708"/>
                <a:gd name="connsiteY1" fmla="*/ 18022 h 22708"/>
                <a:gd name="connsiteX2" fmla="*/ 5688 w 22708"/>
                <a:gd name="connsiteY2" fmla="*/ 10755 h 22708"/>
                <a:gd name="connsiteX3" fmla="*/ 11668 w 22708"/>
                <a:gd name="connsiteY3" fmla="*/ 5684 h 22708"/>
                <a:gd name="connsiteX4" fmla="*/ 17875 w 22708"/>
                <a:gd name="connsiteY4" fmla="*/ 116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7875" y="11664"/>
                  </a:moveTo>
                  <a:cubicBezTo>
                    <a:pt x="16285" y="14237"/>
                    <a:pt x="16058" y="18931"/>
                    <a:pt x="12046" y="18022"/>
                  </a:cubicBezTo>
                  <a:cubicBezTo>
                    <a:pt x="8943" y="17341"/>
                    <a:pt x="5461" y="14616"/>
                    <a:pt x="5688" y="10755"/>
                  </a:cubicBezTo>
                  <a:cubicBezTo>
                    <a:pt x="5839" y="7955"/>
                    <a:pt x="8564" y="5533"/>
                    <a:pt x="11668" y="5684"/>
                  </a:cubicBezTo>
                  <a:cubicBezTo>
                    <a:pt x="15074" y="5760"/>
                    <a:pt x="17193" y="8182"/>
                    <a:pt x="17875" y="1166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29" name="任意多边形: 形状 3528"/>
            <p:cNvSpPr/>
            <p:nvPr/>
          </p:nvSpPr>
          <p:spPr>
            <a:xfrm>
              <a:off x="1869500" y="1853245"/>
              <a:ext cx="22709" cy="22709"/>
            </a:xfrm>
            <a:custGeom>
              <a:avLst/>
              <a:gdLst>
                <a:gd name="connsiteX0" fmla="*/ 5753 w 22708"/>
                <a:gd name="connsiteY0" fmla="*/ 7850 h 22708"/>
                <a:gd name="connsiteX1" fmla="*/ 14306 w 22708"/>
                <a:gd name="connsiteY1" fmla="*/ 6260 h 22708"/>
                <a:gd name="connsiteX2" fmla="*/ 18924 w 22708"/>
                <a:gd name="connsiteY2" fmla="*/ 14284 h 22708"/>
                <a:gd name="connsiteX3" fmla="*/ 13398 w 22708"/>
                <a:gd name="connsiteY3" fmla="*/ 19204 h 22708"/>
                <a:gd name="connsiteX4" fmla="*/ 5677 w 22708"/>
                <a:gd name="connsiteY4" fmla="*/ 17388 h 22708"/>
                <a:gd name="connsiteX5" fmla="*/ 5904 w 22708"/>
                <a:gd name="connsiteY5" fmla="*/ 16101 h 22708"/>
                <a:gd name="connsiteX6" fmla="*/ 6358 w 22708"/>
                <a:gd name="connsiteY6" fmla="*/ 8758 h 22708"/>
                <a:gd name="connsiteX7" fmla="*/ 5753 w 22708"/>
                <a:gd name="connsiteY7" fmla="*/ 78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753" y="7850"/>
                  </a:moveTo>
                  <a:cubicBezTo>
                    <a:pt x="8099" y="4822"/>
                    <a:pt x="11506" y="5655"/>
                    <a:pt x="14306" y="6260"/>
                  </a:cubicBezTo>
                  <a:cubicBezTo>
                    <a:pt x="18243" y="7093"/>
                    <a:pt x="19075" y="10726"/>
                    <a:pt x="18924" y="14284"/>
                  </a:cubicBezTo>
                  <a:cubicBezTo>
                    <a:pt x="18848" y="17615"/>
                    <a:pt x="16653" y="19280"/>
                    <a:pt x="13398" y="19204"/>
                  </a:cubicBezTo>
                  <a:cubicBezTo>
                    <a:pt x="10749" y="19204"/>
                    <a:pt x="7721" y="20188"/>
                    <a:pt x="5677" y="17388"/>
                  </a:cubicBezTo>
                  <a:cubicBezTo>
                    <a:pt x="5753" y="16933"/>
                    <a:pt x="5829" y="16555"/>
                    <a:pt x="5904" y="16101"/>
                  </a:cubicBezTo>
                  <a:cubicBezTo>
                    <a:pt x="6283" y="13678"/>
                    <a:pt x="10219" y="11483"/>
                    <a:pt x="6358" y="8758"/>
                  </a:cubicBezTo>
                  <a:cubicBezTo>
                    <a:pt x="6283" y="8455"/>
                    <a:pt x="5980" y="8153"/>
                    <a:pt x="5753" y="785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0" name="任意多边形: 形状 3529"/>
            <p:cNvSpPr/>
            <p:nvPr/>
          </p:nvSpPr>
          <p:spPr>
            <a:xfrm>
              <a:off x="1626366" y="1402987"/>
              <a:ext cx="37848" cy="30278"/>
            </a:xfrm>
            <a:custGeom>
              <a:avLst/>
              <a:gdLst>
                <a:gd name="connsiteX0" fmla="*/ 5677 w 37847"/>
                <a:gd name="connsiteY0" fmla="*/ 5677 h 30278"/>
                <a:gd name="connsiteX1" fmla="*/ 13247 w 37847"/>
                <a:gd name="connsiteY1" fmla="*/ 13322 h 30278"/>
                <a:gd name="connsiteX2" fmla="*/ 23163 w 37847"/>
                <a:gd name="connsiteY2" fmla="*/ 18999 h 30278"/>
                <a:gd name="connsiteX3" fmla="*/ 32246 w 37847"/>
                <a:gd name="connsiteY3" fmla="*/ 20892 h 30278"/>
                <a:gd name="connsiteX4" fmla="*/ 24525 w 37847"/>
                <a:gd name="connsiteY4" fmla="*/ 22330 h 30278"/>
                <a:gd name="connsiteX5" fmla="*/ 16956 w 37847"/>
                <a:gd name="connsiteY5" fmla="*/ 26493 h 30278"/>
                <a:gd name="connsiteX6" fmla="*/ 5677 w 37847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0278">
                  <a:moveTo>
                    <a:pt x="5677" y="5677"/>
                  </a:moveTo>
                  <a:cubicBezTo>
                    <a:pt x="9765" y="6661"/>
                    <a:pt x="11203" y="10295"/>
                    <a:pt x="13247" y="13322"/>
                  </a:cubicBezTo>
                  <a:cubicBezTo>
                    <a:pt x="15290" y="17410"/>
                    <a:pt x="18470" y="19454"/>
                    <a:pt x="23163" y="18999"/>
                  </a:cubicBezTo>
                  <a:cubicBezTo>
                    <a:pt x="26342" y="18697"/>
                    <a:pt x="29445" y="19151"/>
                    <a:pt x="32246" y="20892"/>
                  </a:cubicBezTo>
                  <a:cubicBezTo>
                    <a:pt x="30127" y="23768"/>
                    <a:pt x="26720" y="23465"/>
                    <a:pt x="24525" y="22330"/>
                  </a:cubicBezTo>
                  <a:cubicBezTo>
                    <a:pt x="20286" y="20059"/>
                    <a:pt x="19454" y="23465"/>
                    <a:pt x="16956" y="26493"/>
                  </a:cubicBezTo>
                  <a:cubicBezTo>
                    <a:pt x="15442" y="17561"/>
                    <a:pt x="6283" y="14155"/>
                    <a:pt x="5677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1" name="任意多边形: 形状 3530"/>
            <p:cNvSpPr/>
            <p:nvPr/>
          </p:nvSpPr>
          <p:spPr>
            <a:xfrm>
              <a:off x="1810641" y="453129"/>
              <a:ext cx="22709" cy="30278"/>
            </a:xfrm>
            <a:custGeom>
              <a:avLst/>
              <a:gdLst>
                <a:gd name="connsiteX0" fmla="*/ 9430 w 22708"/>
                <a:gd name="connsiteY0" fmla="*/ 6694 h 30278"/>
                <a:gd name="connsiteX1" fmla="*/ 15183 w 22708"/>
                <a:gd name="connsiteY1" fmla="*/ 10554 h 30278"/>
                <a:gd name="connsiteX2" fmla="*/ 17756 w 22708"/>
                <a:gd name="connsiteY2" fmla="*/ 19183 h 30278"/>
                <a:gd name="connsiteX3" fmla="*/ 14426 w 22708"/>
                <a:gd name="connsiteY3" fmla="*/ 27510 h 30278"/>
                <a:gd name="connsiteX4" fmla="*/ 7689 w 22708"/>
                <a:gd name="connsiteY4" fmla="*/ 20168 h 30278"/>
                <a:gd name="connsiteX5" fmla="*/ 5721 w 22708"/>
                <a:gd name="connsiteY5" fmla="*/ 18427 h 30278"/>
                <a:gd name="connsiteX6" fmla="*/ 9505 w 22708"/>
                <a:gd name="connsiteY6" fmla="*/ 7905 h 30278"/>
                <a:gd name="connsiteX7" fmla="*/ 9430 w 22708"/>
                <a:gd name="connsiteY7" fmla="*/ 66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430" y="6694"/>
                  </a:moveTo>
                  <a:cubicBezTo>
                    <a:pt x="14047" y="3969"/>
                    <a:pt x="14804" y="7224"/>
                    <a:pt x="15183" y="10554"/>
                  </a:cubicBezTo>
                  <a:cubicBezTo>
                    <a:pt x="15561" y="13582"/>
                    <a:pt x="15410" y="16383"/>
                    <a:pt x="17756" y="19183"/>
                  </a:cubicBezTo>
                  <a:cubicBezTo>
                    <a:pt x="21011" y="23044"/>
                    <a:pt x="16545" y="25012"/>
                    <a:pt x="14426" y="27510"/>
                  </a:cubicBezTo>
                  <a:cubicBezTo>
                    <a:pt x="10338" y="26375"/>
                    <a:pt x="11701" y="20773"/>
                    <a:pt x="7689" y="20168"/>
                  </a:cubicBezTo>
                  <a:cubicBezTo>
                    <a:pt x="5721" y="21076"/>
                    <a:pt x="5569" y="19865"/>
                    <a:pt x="5721" y="18427"/>
                  </a:cubicBezTo>
                  <a:cubicBezTo>
                    <a:pt x="8900" y="15626"/>
                    <a:pt x="11322" y="12522"/>
                    <a:pt x="9505" y="7905"/>
                  </a:cubicBezTo>
                  <a:cubicBezTo>
                    <a:pt x="9430" y="7526"/>
                    <a:pt x="9430" y="7148"/>
                    <a:pt x="9430" y="66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2" name="任意多边形: 形状 3531"/>
            <p:cNvSpPr/>
            <p:nvPr/>
          </p:nvSpPr>
          <p:spPr>
            <a:xfrm>
              <a:off x="1729387" y="1844020"/>
              <a:ext cx="22709" cy="15139"/>
            </a:xfrm>
            <a:custGeom>
              <a:avLst/>
              <a:gdLst>
                <a:gd name="connsiteX0" fmla="*/ 5677 w 22708"/>
                <a:gd name="connsiteY0" fmla="*/ 12685 h 15139"/>
                <a:gd name="connsiteX1" fmla="*/ 11354 w 22708"/>
                <a:gd name="connsiteY1" fmla="*/ 5721 h 15139"/>
                <a:gd name="connsiteX2" fmla="*/ 18243 w 22708"/>
                <a:gd name="connsiteY2" fmla="*/ 12155 h 15139"/>
                <a:gd name="connsiteX3" fmla="*/ 12793 w 22708"/>
                <a:gd name="connsiteY3" fmla="*/ 16697 h 15139"/>
                <a:gd name="connsiteX4" fmla="*/ 5677 w 22708"/>
                <a:gd name="connsiteY4" fmla="*/ 126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2685"/>
                  </a:moveTo>
                  <a:cubicBezTo>
                    <a:pt x="7342" y="9581"/>
                    <a:pt x="6737" y="5191"/>
                    <a:pt x="11354" y="5721"/>
                  </a:cubicBezTo>
                  <a:cubicBezTo>
                    <a:pt x="15139" y="6099"/>
                    <a:pt x="18015" y="8219"/>
                    <a:pt x="18243" y="12155"/>
                  </a:cubicBezTo>
                  <a:cubicBezTo>
                    <a:pt x="18470" y="15410"/>
                    <a:pt x="16047" y="17757"/>
                    <a:pt x="12793" y="16697"/>
                  </a:cubicBezTo>
                  <a:cubicBezTo>
                    <a:pt x="10370" y="15864"/>
                    <a:pt x="6510" y="16091"/>
                    <a:pt x="5677" y="12685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3" name="任意多边形: 形状 3532"/>
            <p:cNvSpPr/>
            <p:nvPr/>
          </p:nvSpPr>
          <p:spPr>
            <a:xfrm>
              <a:off x="1947919" y="1400941"/>
              <a:ext cx="15139" cy="15139"/>
            </a:xfrm>
            <a:custGeom>
              <a:avLst/>
              <a:gdLst>
                <a:gd name="connsiteX0" fmla="*/ 14308 w 15139"/>
                <a:gd name="connsiteY0" fmla="*/ 5679 h 15139"/>
                <a:gd name="connsiteX1" fmla="*/ 16730 w 15139"/>
                <a:gd name="connsiteY1" fmla="*/ 11053 h 15139"/>
                <a:gd name="connsiteX2" fmla="*/ 12264 w 15139"/>
                <a:gd name="connsiteY2" fmla="*/ 16958 h 15139"/>
                <a:gd name="connsiteX3" fmla="*/ 5678 w 15139"/>
                <a:gd name="connsiteY3" fmla="*/ 10524 h 15139"/>
                <a:gd name="connsiteX4" fmla="*/ 14308 w 15139"/>
                <a:gd name="connsiteY4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308" y="5679"/>
                  </a:moveTo>
                  <a:cubicBezTo>
                    <a:pt x="16124" y="5603"/>
                    <a:pt x="16957" y="7799"/>
                    <a:pt x="16730" y="11053"/>
                  </a:cubicBezTo>
                  <a:cubicBezTo>
                    <a:pt x="16503" y="14081"/>
                    <a:pt x="15822" y="16958"/>
                    <a:pt x="12264" y="16958"/>
                  </a:cubicBezTo>
                  <a:cubicBezTo>
                    <a:pt x="8479" y="16882"/>
                    <a:pt x="5754" y="14233"/>
                    <a:pt x="5678" y="10524"/>
                  </a:cubicBezTo>
                  <a:cubicBezTo>
                    <a:pt x="5603" y="6587"/>
                    <a:pt x="8933" y="5830"/>
                    <a:pt x="14308" y="567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4" name="任意多边形: 形状 3533"/>
            <p:cNvSpPr/>
            <p:nvPr/>
          </p:nvSpPr>
          <p:spPr>
            <a:xfrm>
              <a:off x="1982210" y="1621779"/>
              <a:ext cx="22709" cy="15139"/>
            </a:xfrm>
            <a:custGeom>
              <a:avLst/>
              <a:gdLst>
                <a:gd name="connsiteX0" fmla="*/ 5677 w 22708"/>
                <a:gd name="connsiteY0" fmla="*/ 10641 h 15139"/>
                <a:gd name="connsiteX1" fmla="*/ 10522 w 22708"/>
                <a:gd name="connsiteY1" fmla="*/ 5721 h 15139"/>
                <a:gd name="connsiteX2" fmla="*/ 17864 w 22708"/>
                <a:gd name="connsiteY2" fmla="*/ 12912 h 15139"/>
                <a:gd name="connsiteX3" fmla="*/ 12641 w 22708"/>
                <a:gd name="connsiteY3" fmla="*/ 16697 h 15139"/>
                <a:gd name="connsiteX4" fmla="*/ 5677 w 22708"/>
                <a:gd name="connsiteY4" fmla="*/ 106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0641"/>
                  </a:moveTo>
                  <a:cubicBezTo>
                    <a:pt x="6964" y="8446"/>
                    <a:pt x="7267" y="5267"/>
                    <a:pt x="10522" y="5721"/>
                  </a:cubicBezTo>
                  <a:cubicBezTo>
                    <a:pt x="14534" y="6326"/>
                    <a:pt x="17637" y="8597"/>
                    <a:pt x="17864" y="12912"/>
                  </a:cubicBezTo>
                  <a:cubicBezTo>
                    <a:pt x="18016" y="16015"/>
                    <a:pt x="15290" y="16848"/>
                    <a:pt x="12641" y="16697"/>
                  </a:cubicBezTo>
                  <a:cubicBezTo>
                    <a:pt x="8781" y="16545"/>
                    <a:pt x="6510" y="14426"/>
                    <a:pt x="5677" y="10641"/>
                  </a:cubicBezTo>
                  <a:close/>
                </a:path>
              </a:pathLst>
            </a:custGeom>
            <a:solidFill>
              <a:srgbClr val="F4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5" name="任意多边形: 形状 3534"/>
            <p:cNvSpPr/>
            <p:nvPr/>
          </p:nvSpPr>
          <p:spPr>
            <a:xfrm>
              <a:off x="1793426" y="452329"/>
              <a:ext cx="30278" cy="22709"/>
            </a:xfrm>
            <a:custGeom>
              <a:avLst/>
              <a:gdLst>
                <a:gd name="connsiteX0" fmla="*/ 23011 w 30278"/>
                <a:gd name="connsiteY0" fmla="*/ 19075 h 22708"/>
                <a:gd name="connsiteX1" fmla="*/ 24904 w 30278"/>
                <a:gd name="connsiteY1" fmla="*/ 21043 h 22708"/>
                <a:gd name="connsiteX2" fmla="*/ 24374 w 30278"/>
                <a:gd name="connsiteY2" fmla="*/ 21800 h 22708"/>
                <a:gd name="connsiteX3" fmla="*/ 17864 w 30278"/>
                <a:gd name="connsiteY3" fmla="*/ 20665 h 22708"/>
                <a:gd name="connsiteX4" fmla="*/ 5677 w 30278"/>
                <a:gd name="connsiteY4" fmla="*/ 5677 h 22708"/>
                <a:gd name="connsiteX5" fmla="*/ 21043 w 30278"/>
                <a:gd name="connsiteY5" fmla="*/ 7721 h 22708"/>
                <a:gd name="connsiteX6" fmla="*/ 21800 w 30278"/>
                <a:gd name="connsiteY6" fmla="*/ 8705 h 22708"/>
                <a:gd name="connsiteX7" fmla="*/ 21800 w 30278"/>
                <a:gd name="connsiteY7" fmla="*/ 9992 h 22708"/>
                <a:gd name="connsiteX8" fmla="*/ 22482 w 30278"/>
                <a:gd name="connsiteY8" fmla="*/ 17940 h 22708"/>
                <a:gd name="connsiteX9" fmla="*/ 23011 w 30278"/>
                <a:gd name="connsiteY9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22708">
                  <a:moveTo>
                    <a:pt x="23011" y="19075"/>
                  </a:moveTo>
                  <a:cubicBezTo>
                    <a:pt x="23617" y="19756"/>
                    <a:pt x="24298" y="20362"/>
                    <a:pt x="24904" y="21043"/>
                  </a:cubicBezTo>
                  <a:cubicBezTo>
                    <a:pt x="24752" y="21270"/>
                    <a:pt x="24601" y="21573"/>
                    <a:pt x="24374" y="21800"/>
                  </a:cubicBezTo>
                  <a:cubicBezTo>
                    <a:pt x="21800" y="23920"/>
                    <a:pt x="19908" y="22254"/>
                    <a:pt x="17864" y="20665"/>
                  </a:cubicBezTo>
                  <a:cubicBezTo>
                    <a:pt x="6207" y="11506"/>
                    <a:pt x="6207" y="11581"/>
                    <a:pt x="5677" y="5677"/>
                  </a:cubicBezTo>
                  <a:cubicBezTo>
                    <a:pt x="10749" y="11581"/>
                    <a:pt x="15745" y="13095"/>
                    <a:pt x="21043" y="7721"/>
                  </a:cubicBezTo>
                  <a:cubicBezTo>
                    <a:pt x="21270" y="8024"/>
                    <a:pt x="21573" y="8402"/>
                    <a:pt x="21800" y="8705"/>
                  </a:cubicBezTo>
                  <a:cubicBezTo>
                    <a:pt x="21800" y="9159"/>
                    <a:pt x="21800" y="9538"/>
                    <a:pt x="21800" y="9992"/>
                  </a:cubicBezTo>
                  <a:cubicBezTo>
                    <a:pt x="21043" y="12717"/>
                    <a:pt x="19984" y="15442"/>
                    <a:pt x="22482" y="17940"/>
                  </a:cubicBezTo>
                  <a:cubicBezTo>
                    <a:pt x="22709" y="18318"/>
                    <a:pt x="22860" y="18697"/>
                    <a:pt x="23011" y="1907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6" name="任意多边形: 形状 3535"/>
            <p:cNvSpPr/>
            <p:nvPr/>
          </p:nvSpPr>
          <p:spPr>
            <a:xfrm>
              <a:off x="1776548" y="365015"/>
              <a:ext cx="22709" cy="22709"/>
            </a:xfrm>
            <a:custGeom>
              <a:avLst/>
              <a:gdLst>
                <a:gd name="connsiteX0" fmla="*/ 9384 w 22708"/>
                <a:gd name="connsiteY0" fmla="*/ 9348 h 22708"/>
                <a:gd name="connsiteX1" fmla="*/ 18998 w 22708"/>
                <a:gd name="connsiteY1" fmla="*/ 7531 h 22708"/>
                <a:gd name="connsiteX2" fmla="*/ 18998 w 22708"/>
                <a:gd name="connsiteY2" fmla="*/ 18961 h 22708"/>
                <a:gd name="connsiteX3" fmla="*/ 18998 w 22708"/>
                <a:gd name="connsiteY3" fmla="*/ 18961 h 22708"/>
                <a:gd name="connsiteX4" fmla="*/ 11352 w 22708"/>
                <a:gd name="connsiteY4" fmla="*/ 18961 h 22708"/>
                <a:gd name="connsiteX5" fmla="*/ 7492 w 22708"/>
                <a:gd name="connsiteY5" fmla="*/ 11164 h 22708"/>
                <a:gd name="connsiteX6" fmla="*/ 8325 w 22708"/>
                <a:gd name="connsiteY6" fmla="*/ 11543 h 22708"/>
                <a:gd name="connsiteX7" fmla="*/ 9611 w 22708"/>
                <a:gd name="connsiteY7" fmla="*/ 10256 h 22708"/>
                <a:gd name="connsiteX8" fmla="*/ 9384 w 22708"/>
                <a:gd name="connsiteY8" fmla="*/ 93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384" y="9348"/>
                  </a:moveTo>
                  <a:cubicBezTo>
                    <a:pt x="12336" y="7380"/>
                    <a:pt x="14834" y="3292"/>
                    <a:pt x="18998" y="7531"/>
                  </a:cubicBezTo>
                  <a:cubicBezTo>
                    <a:pt x="20436" y="11316"/>
                    <a:pt x="20436" y="15101"/>
                    <a:pt x="18998" y="18961"/>
                  </a:cubicBezTo>
                  <a:lnTo>
                    <a:pt x="18998" y="18961"/>
                  </a:lnTo>
                  <a:cubicBezTo>
                    <a:pt x="16500" y="23049"/>
                    <a:pt x="13926" y="20475"/>
                    <a:pt x="11352" y="18961"/>
                  </a:cubicBezTo>
                  <a:cubicBezTo>
                    <a:pt x="4767" y="17826"/>
                    <a:pt x="4540" y="17296"/>
                    <a:pt x="7492" y="11164"/>
                  </a:cubicBezTo>
                  <a:cubicBezTo>
                    <a:pt x="7492" y="11164"/>
                    <a:pt x="8325" y="11543"/>
                    <a:pt x="8325" y="11543"/>
                  </a:cubicBezTo>
                  <a:cubicBezTo>
                    <a:pt x="10293" y="12678"/>
                    <a:pt x="9687" y="11240"/>
                    <a:pt x="9611" y="10256"/>
                  </a:cubicBezTo>
                  <a:cubicBezTo>
                    <a:pt x="9460" y="10256"/>
                    <a:pt x="9384" y="9348"/>
                    <a:pt x="9384" y="934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7" name="任意多边形: 形状 3536"/>
            <p:cNvSpPr/>
            <p:nvPr/>
          </p:nvSpPr>
          <p:spPr>
            <a:xfrm>
              <a:off x="1573076" y="2316100"/>
              <a:ext cx="22709" cy="22709"/>
            </a:xfrm>
            <a:custGeom>
              <a:avLst/>
              <a:gdLst>
                <a:gd name="connsiteX0" fmla="*/ 22784 w 22708"/>
                <a:gd name="connsiteY0" fmla="*/ 20286 h 22708"/>
                <a:gd name="connsiteX1" fmla="*/ 14079 w 22708"/>
                <a:gd name="connsiteY1" fmla="*/ 21952 h 22708"/>
                <a:gd name="connsiteX2" fmla="*/ 12036 w 22708"/>
                <a:gd name="connsiteY2" fmla="*/ 13776 h 22708"/>
                <a:gd name="connsiteX3" fmla="*/ 5677 w 22708"/>
                <a:gd name="connsiteY3" fmla="*/ 8856 h 22708"/>
                <a:gd name="connsiteX4" fmla="*/ 6056 w 22708"/>
                <a:gd name="connsiteY4" fmla="*/ 7645 h 22708"/>
                <a:gd name="connsiteX5" fmla="*/ 8024 w 22708"/>
                <a:gd name="connsiteY5" fmla="*/ 5980 h 22708"/>
                <a:gd name="connsiteX6" fmla="*/ 10597 w 22708"/>
                <a:gd name="connsiteY6" fmla="*/ 5677 h 22708"/>
                <a:gd name="connsiteX7" fmla="*/ 22784 w 22708"/>
                <a:gd name="connsiteY7" fmla="*/ 16426 h 22708"/>
                <a:gd name="connsiteX8" fmla="*/ 22784 w 22708"/>
                <a:gd name="connsiteY8" fmla="*/ 202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2784" y="20286"/>
                  </a:moveTo>
                  <a:cubicBezTo>
                    <a:pt x="20059" y="19908"/>
                    <a:pt x="17410" y="20892"/>
                    <a:pt x="14079" y="21952"/>
                  </a:cubicBezTo>
                  <a:cubicBezTo>
                    <a:pt x="17259" y="17637"/>
                    <a:pt x="17788" y="14912"/>
                    <a:pt x="12036" y="13776"/>
                  </a:cubicBezTo>
                  <a:cubicBezTo>
                    <a:pt x="9462" y="13247"/>
                    <a:pt x="6661" y="11884"/>
                    <a:pt x="5677" y="8856"/>
                  </a:cubicBezTo>
                  <a:cubicBezTo>
                    <a:pt x="5829" y="8478"/>
                    <a:pt x="5904" y="8024"/>
                    <a:pt x="6056" y="7645"/>
                  </a:cubicBezTo>
                  <a:cubicBezTo>
                    <a:pt x="6585" y="6964"/>
                    <a:pt x="7191" y="6434"/>
                    <a:pt x="8024" y="5980"/>
                  </a:cubicBezTo>
                  <a:cubicBezTo>
                    <a:pt x="8856" y="5753"/>
                    <a:pt x="9765" y="5677"/>
                    <a:pt x="10597" y="5677"/>
                  </a:cubicBezTo>
                  <a:cubicBezTo>
                    <a:pt x="16880" y="6737"/>
                    <a:pt x="20135" y="11279"/>
                    <a:pt x="22784" y="16426"/>
                  </a:cubicBezTo>
                  <a:cubicBezTo>
                    <a:pt x="22784" y="17713"/>
                    <a:pt x="25131" y="18999"/>
                    <a:pt x="22784" y="20286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8" name="任意多边形: 形状 3537"/>
            <p:cNvSpPr/>
            <p:nvPr/>
          </p:nvSpPr>
          <p:spPr>
            <a:xfrm>
              <a:off x="1565894" y="883944"/>
              <a:ext cx="22709" cy="30278"/>
            </a:xfrm>
            <a:custGeom>
              <a:avLst/>
              <a:gdLst>
                <a:gd name="connsiteX0" fmla="*/ 10967 w 22708"/>
                <a:gd name="connsiteY0" fmla="*/ 5677 h 30278"/>
                <a:gd name="connsiteX1" fmla="*/ 15660 w 22708"/>
                <a:gd name="connsiteY1" fmla="*/ 11203 h 30278"/>
                <a:gd name="connsiteX2" fmla="*/ 18688 w 22708"/>
                <a:gd name="connsiteY2" fmla="*/ 9386 h 30278"/>
                <a:gd name="connsiteX3" fmla="*/ 16871 w 22708"/>
                <a:gd name="connsiteY3" fmla="*/ 24828 h 30278"/>
                <a:gd name="connsiteX4" fmla="*/ 16644 w 22708"/>
                <a:gd name="connsiteY4" fmla="*/ 24601 h 30278"/>
                <a:gd name="connsiteX5" fmla="*/ 8015 w 22708"/>
                <a:gd name="connsiteY5" fmla="*/ 18016 h 30278"/>
                <a:gd name="connsiteX6" fmla="*/ 6122 w 22708"/>
                <a:gd name="connsiteY6" fmla="*/ 16426 h 30278"/>
                <a:gd name="connsiteX7" fmla="*/ 7788 w 22708"/>
                <a:gd name="connsiteY7" fmla="*/ 7797 h 30278"/>
                <a:gd name="connsiteX8" fmla="*/ 9680 w 22708"/>
                <a:gd name="connsiteY8" fmla="*/ 6056 h 30278"/>
                <a:gd name="connsiteX9" fmla="*/ 10967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0967" y="5677"/>
                  </a:moveTo>
                  <a:cubicBezTo>
                    <a:pt x="12481" y="7494"/>
                    <a:pt x="13919" y="9538"/>
                    <a:pt x="15660" y="11203"/>
                  </a:cubicBezTo>
                  <a:cubicBezTo>
                    <a:pt x="18309" y="13625"/>
                    <a:pt x="18385" y="11203"/>
                    <a:pt x="18688" y="9386"/>
                  </a:cubicBezTo>
                  <a:cubicBezTo>
                    <a:pt x="22700" y="15063"/>
                    <a:pt x="18612" y="19832"/>
                    <a:pt x="16871" y="24828"/>
                  </a:cubicBezTo>
                  <a:lnTo>
                    <a:pt x="16644" y="24601"/>
                  </a:lnTo>
                  <a:cubicBezTo>
                    <a:pt x="14070" y="21952"/>
                    <a:pt x="12557" y="18091"/>
                    <a:pt x="8015" y="18016"/>
                  </a:cubicBezTo>
                  <a:cubicBezTo>
                    <a:pt x="7182" y="17713"/>
                    <a:pt x="6577" y="17183"/>
                    <a:pt x="6122" y="16426"/>
                  </a:cubicBezTo>
                  <a:cubicBezTo>
                    <a:pt x="4987" y="13171"/>
                    <a:pt x="6198" y="10446"/>
                    <a:pt x="7788" y="7797"/>
                  </a:cubicBezTo>
                  <a:cubicBezTo>
                    <a:pt x="8318" y="7115"/>
                    <a:pt x="8923" y="6510"/>
                    <a:pt x="9680" y="6056"/>
                  </a:cubicBezTo>
                  <a:cubicBezTo>
                    <a:pt x="10134" y="5904"/>
                    <a:pt x="10513" y="5829"/>
                    <a:pt x="1096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39" name="任意多边形: 形状 3538"/>
            <p:cNvSpPr/>
            <p:nvPr/>
          </p:nvSpPr>
          <p:spPr>
            <a:xfrm>
              <a:off x="2195061" y="758504"/>
              <a:ext cx="15139" cy="15139"/>
            </a:xfrm>
            <a:custGeom>
              <a:avLst/>
              <a:gdLst>
                <a:gd name="connsiteX0" fmla="*/ 16809 w 15139"/>
                <a:gd name="connsiteY0" fmla="*/ 9702 h 15139"/>
                <a:gd name="connsiteX1" fmla="*/ 12645 w 15139"/>
                <a:gd name="connsiteY1" fmla="*/ 16438 h 15139"/>
                <a:gd name="connsiteX2" fmla="*/ 5681 w 15139"/>
                <a:gd name="connsiteY2" fmla="*/ 10231 h 15139"/>
                <a:gd name="connsiteX3" fmla="*/ 11661 w 15139"/>
                <a:gd name="connsiteY3" fmla="*/ 5690 h 15139"/>
                <a:gd name="connsiteX4" fmla="*/ 16809 w 15139"/>
                <a:gd name="connsiteY4" fmla="*/ 9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809" y="9702"/>
                  </a:moveTo>
                  <a:cubicBezTo>
                    <a:pt x="16733" y="13486"/>
                    <a:pt x="16279" y="16893"/>
                    <a:pt x="12645" y="16438"/>
                  </a:cubicBezTo>
                  <a:cubicBezTo>
                    <a:pt x="9466" y="16060"/>
                    <a:pt x="5530" y="14622"/>
                    <a:pt x="5681" y="10231"/>
                  </a:cubicBezTo>
                  <a:cubicBezTo>
                    <a:pt x="5757" y="6825"/>
                    <a:pt x="8482" y="5765"/>
                    <a:pt x="11661" y="5690"/>
                  </a:cubicBezTo>
                  <a:cubicBezTo>
                    <a:pt x="14992" y="5538"/>
                    <a:pt x="17036" y="6749"/>
                    <a:pt x="16809" y="970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0" name="任意多边形: 形状 3539"/>
            <p:cNvSpPr/>
            <p:nvPr/>
          </p:nvSpPr>
          <p:spPr>
            <a:xfrm>
              <a:off x="1789792" y="779484"/>
              <a:ext cx="37848" cy="15139"/>
            </a:xfrm>
            <a:custGeom>
              <a:avLst/>
              <a:gdLst>
                <a:gd name="connsiteX0" fmla="*/ 5753 w 37847"/>
                <a:gd name="connsiteY0" fmla="*/ 13171 h 15139"/>
                <a:gd name="connsiteX1" fmla="*/ 5677 w 37847"/>
                <a:gd name="connsiteY1" fmla="*/ 11430 h 15139"/>
                <a:gd name="connsiteX2" fmla="*/ 5753 w 37847"/>
                <a:gd name="connsiteY2" fmla="*/ 11279 h 15139"/>
                <a:gd name="connsiteX3" fmla="*/ 19075 w 37847"/>
                <a:gd name="connsiteY3" fmla="*/ 5677 h 15139"/>
                <a:gd name="connsiteX4" fmla="*/ 20968 w 37847"/>
                <a:gd name="connsiteY4" fmla="*/ 5677 h 15139"/>
                <a:gd name="connsiteX5" fmla="*/ 32246 w 37847"/>
                <a:gd name="connsiteY5" fmla="*/ 13171 h 15139"/>
                <a:gd name="connsiteX6" fmla="*/ 32398 w 37847"/>
                <a:gd name="connsiteY6" fmla="*/ 13322 h 15139"/>
                <a:gd name="connsiteX7" fmla="*/ 32246 w 37847"/>
                <a:gd name="connsiteY7" fmla="*/ 14988 h 15139"/>
                <a:gd name="connsiteX8" fmla="*/ 5753 w 37847"/>
                <a:gd name="connsiteY8" fmla="*/ 13171 h 15139"/>
                <a:gd name="connsiteX9" fmla="*/ 5753 w 37847"/>
                <a:gd name="connsiteY9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15139">
                  <a:moveTo>
                    <a:pt x="5753" y="13171"/>
                  </a:moveTo>
                  <a:cubicBezTo>
                    <a:pt x="5753" y="12565"/>
                    <a:pt x="5677" y="11960"/>
                    <a:pt x="5677" y="11430"/>
                  </a:cubicBezTo>
                  <a:lnTo>
                    <a:pt x="5753" y="11279"/>
                  </a:lnTo>
                  <a:cubicBezTo>
                    <a:pt x="9538" y="7797"/>
                    <a:pt x="16047" y="10976"/>
                    <a:pt x="19075" y="5677"/>
                  </a:cubicBezTo>
                  <a:cubicBezTo>
                    <a:pt x="19681" y="5677"/>
                    <a:pt x="20362" y="5677"/>
                    <a:pt x="20968" y="5677"/>
                  </a:cubicBezTo>
                  <a:cubicBezTo>
                    <a:pt x="26039" y="6207"/>
                    <a:pt x="27780" y="11808"/>
                    <a:pt x="32246" y="13171"/>
                  </a:cubicBezTo>
                  <a:lnTo>
                    <a:pt x="32398" y="13322"/>
                  </a:lnTo>
                  <a:cubicBezTo>
                    <a:pt x="32322" y="13852"/>
                    <a:pt x="32322" y="14458"/>
                    <a:pt x="32246" y="14988"/>
                  </a:cubicBezTo>
                  <a:cubicBezTo>
                    <a:pt x="23087" y="19075"/>
                    <a:pt x="14458" y="15593"/>
                    <a:pt x="5753" y="13171"/>
                  </a:cubicBezTo>
                  <a:lnTo>
                    <a:pt x="5753" y="13171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1" name="任意多边形: 形状 3540"/>
            <p:cNvSpPr/>
            <p:nvPr/>
          </p:nvSpPr>
          <p:spPr>
            <a:xfrm>
              <a:off x="1962832" y="1716593"/>
              <a:ext cx="22709" cy="30278"/>
            </a:xfrm>
            <a:custGeom>
              <a:avLst/>
              <a:gdLst>
                <a:gd name="connsiteX0" fmla="*/ 13247 w 22708"/>
                <a:gd name="connsiteY0" fmla="*/ 15215 h 30278"/>
                <a:gd name="connsiteX1" fmla="*/ 17107 w 22708"/>
                <a:gd name="connsiteY1" fmla="*/ 5677 h 30278"/>
                <a:gd name="connsiteX2" fmla="*/ 18621 w 22708"/>
                <a:gd name="connsiteY2" fmla="*/ 19756 h 30278"/>
                <a:gd name="connsiteX3" fmla="*/ 5677 w 22708"/>
                <a:gd name="connsiteY3" fmla="*/ 26645 h 30278"/>
                <a:gd name="connsiteX4" fmla="*/ 13247 w 22708"/>
                <a:gd name="connsiteY4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13247" y="15215"/>
                  </a:moveTo>
                  <a:cubicBezTo>
                    <a:pt x="17788" y="13322"/>
                    <a:pt x="19302" y="10219"/>
                    <a:pt x="17107" y="5677"/>
                  </a:cubicBezTo>
                  <a:cubicBezTo>
                    <a:pt x="23466" y="9765"/>
                    <a:pt x="20968" y="14836"/>
                    <a:pt x="18621" y="19756"/>
                  </a:cubicBezTo>
                  <a:cubicBezTo>
                    <a:pt x="16047" y="25131"/>
                    <a:pt x="12187" y="28462"/>
                    <a:pt x="5677" y="26645"/>
                  </a:cubicBezTo>
                  <a:cubicBezTo>
                    <a:pt x="7645" y="22482"/>
                    <a:pt x="11506" y="19529"/>
                    <a:pt x="13247" y="15215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2" name="任意多边形: 形状 3541"/>
            <p:cNvSpPr/>
            <p:nvPr/>
          </p:nvSpPr>
          <p:spPr>
            <a:xfrm>
              <a:off x="1949434" y="1719989"/>
              <a:ext cx="30278" cy="22709"/>
            </a:xfrm>
            <a:custGeom>
              <a:avLst/>
              <a:gdLst>
                <a:gd name="connsiteX0" fmla="*/ 5677 w 30278"/>
                <a:gd name="connsiteY0" fmla="*/ 6141 h 22708"/>
                <a:gd name="connsiteX1" fmla="*/ 7721 w 30278"/>
                <a:gd name="connsiteY1" fmla="*/ 6066 h 22708"/>
                <a:gd name="connsiteX2" fmla="*/ 9538 w 30278"/>
                <a:gd name="connsiteY2" fmla="*/ 6141 h 22708"/>
                <a:gd name="connsiteX3" fmla="*/ 9538 w 30278"/>
                <a:gd name="connsiteY3" fmla="*/ 15073 h 22708"/>
                <a:gd name="connsiteX4" fmla="*/ 20513 w 30278"/>
                <a:gd name="connsiteY4" fmla="*/ 10077 h 22708"/>
                <a:gd name="connsiteX5" fmla="*/ 24828 w 30278"/>
                <a:gd name="connsiteY5" fmla="*/ 11818 h 22708"/>
                <a:gd name="connsiteX6" fmla="*/ 15366 w 30278"/>
                <a:gd name="connsiteY6" fmla="*/ 21356 h 22708"/>
                <a:gd name="connsiteX7" fmla="*/ 5677 w 30278"/>
                <a:gd name="connsiteY7" fmla="*/ 61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6141"/>
                  </a:moveTo>
                  <a:cubicBezTo>
                    <a:pt x="6358" y="6141"/>
                    <a:pt x="7040" y="6066"/>
                    <a:pt x="7721" y="6066"/>
                  </a:cubicBezTo>
                  <a:cubicBezTo>
                    <a:pt x="8327" y="5536"/>
                    <a:pt x="8932" y="5536"/>
                    <a:pt x="9538" y="6141"/>
                  </a:cubicBezTo>
                  <a:cubicBezTo>
                    <a:pt x="9538" y="8866"/>
                    <a:pt x="9538" y="11591"/>
                    <a:pt x="9538" y="15073"/>
                  </a:cubicBezTo>
                  <a:cubicBezTo>
                    <a:pt x="14306" y="14316"/>
                    <a:pt x="17486" y="12197"/>
                    <a:pt x="20513" y="10077"/>
                  </a:cubicBezTo>
                  <a:cubicBezTo>
                    <a:pt x="23239" y="8185"/>
                    <a:pt x="23011" y="7882"/>
                    <a:pt x="24828" y="11818"/>
                  </a:cubicBezTo>
                  <a:cubicBezTo>
                    <a:pt x="23239" y="16587"/>
                    <a:pt x="18772" y="18404"/>
                    <a:pt x="15366" y="21356"/>
                  </a:cubicBezTo>
                  <a:cubicBezTo>
                    <a:pt x="6434" y="19842"/>
                    <a:pt x="8554" y="11440"/>
                    <a:pt x="5677" y="6141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3" name="任意多边形: 形状 3542"/>
            <p:cNvSpPr/>
            <p:nvPr/>
          </p:nvSpPr>
          <p:spPr>
            <a:xfrm>
              <a:off x="2001611" y="1359941"/>
              <a:ext cx="22709" cy="22709"/>
            </a:xfrm>
            <a:custGeom>
              <a:avLst/>
              <a:gdLst>
                <a:gd name="connsiteX0" fmla="*/ 12466 w 22708"/>
                <a:gd name="connsiteY0" fmla="*/ 6864 h 22708"/>
                <a:gd name="connsiteX1" fmla="*/ 18219 w 22708"/>
                <a:gd name="connsiteY1" fmla="*/ 22003 h 22708"/>
                <a:gd name="connsiteX2" fmla="*/ 16024 w 22708"/>
                <a:gd name="connsiteY2" fmla="*/ 22457 h 22708"/>
                <a:gd name="connsiteX3" fmla="*/ 7697 w 22708"/>
                <a:gd name="connsiteY3" fmla="*/ 15190 h 22708"/>
                <a:gd name="connsiteX4" fmla="*/ 5805 w 22708"/>
                <a:gd name="connsiteY4" fmla="*/ 7772 h 22708"/>
                <a:gd name="connsiteX5" fmla="*/ 7546 w 22708"/>
                <a:gd name="connsiteY5" fmla="*/ 5880 h 22708"/>
                <a:gd name="connsiteX6" fmla="*/ 12466 w 22708"/>
                <a:gd name="connsiteY6" fmla="*/ 68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2466" y="6864"/>
                  </a:moveTo>
                  <a:cubicBezTo>
                    <a:pt x="19430" y="9967"/>
                    <a:pt x="18371" y="16174"/>
                    <a:pt x="18219" y="22003"/>
                  </a:cubicBezTo>
                  <a:cubicBezTo>
                    <a:pt x="17614" y="22760"/>
                    <a:pt x="16857" y="22835"/>
                    <a:pt x="16024" y="22457"/>
                  </a:cubicBezTo>
                  <a:cubicBezTo>
                    <a:pt x="13677" y="19505"/>
                    <a:pt x="9514" y="18672"/>
                    <a:pt x="7697" y="15190"/>
                  </a:cubicBezTo>
                  <a:cubicBezTo>
                    <a:pt x="6486" y="12843"/>
                    <a:pt x="5275" y="10497"/>
                    <a:pt x="5805" y="7772"/>
                  </a:cubicBezTo>
                  <a:cubicBezTo>
                    <a:pt x="6108" y="6939"/>
                    <a:pt x="6713" y="6258"/>
                    <a:pt x="7546" y="5880"/>
                  </a:cubicBezTo>
                  <a:cubicBezTo>
                    <a:pt x="9287" y="5425"/>
                    <a:pt x="10952" y="5728"/>
                    <a:pt x="12466" y="6864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4" name="任意多边形: 形状 3543"/>
            <p:cNvSpPr/>
            <p:nvPr/>
          </p:nvSpPr>
          <p:spPr>
            <a:xfrm>
              <a:off x="2071132" y="1330774"/>
              <a:ext cx="22709" cy="22709"/>
            </a:xfrm>
            <a:custGeom>
              <a:avLst/>
              <a:gdLst>
                <a:gd name="connsiteX0" fmla="*/ 5697 w 22708"/>
                <a:gd name="connsiteY0" fmla="*/ 20816 h 22708"/>
                <a:gd name="connsiteX1" fmla="*/ 5697 w 22708"/>
                <a:gd name="connsiteY1" fmla="*/ 15139 h 22708"/>
                <a:gd name="connsiteX2" fmla="*/ 9558 w 22708"/>
                <a:gd name="connsiteY2" fmla="*/ 9462 h 22708"/>
                <a:gd name="connsiteX3" fmla="*/ 20988 w 22708"/>
                <a:gd name="connsiteY3" fmla="*/ 5677 h 22708"/>
                <a:gd name="connsiteX4" fmla="*/ 5697 w 22708"/>
                <a:gd name="connsiteY4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7" y="20816"/>
                  </a:moveTo>
                  <a:cubicBezTo>
                    <a:pt x="8498" y="18924"/>
                    <a:pt x="8422" y="17031"/>
                    <a:pt x="5697" y="15139"/>
                  </a:cubicBezTo>
                  <a:cubicBezTo>
                    <a:pt x="5697" y="12414"/>
                    <a:pt x="5167" y="9235"/>
                    <a:pt x="9558" y="9462"/>
                  </a:cubicBezTo>
                  <a:cubicBezTo>
                    <a:pt x="15235" y="13852"/>
                    <a:pt x="17127" y="6737"/>
                    <a:pt x="20988" y="5677"/>
                  </a:cubicBezTo>
                  <a:cubicBezTo>
                    <a:pt x="17506" y="12338"/>
                    <a:pt x="15462" y="20513"/>
                    <a:pt x="5697" y="20816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5" name="任意多边形: 形状 3544"/>
            <p:cNvSpPr/>
            <p:nvPr/>
          </p:nvSpPr>
          <p:spPr>
            <a:xfrm>
              <a:off x="1690651" y="1518952"/>
              <a:ext cx="22709" cy="15139"/>
            </a:xfrm>
            <a:custGeom>
              <a:avLst/>
              <a:gdLst>
                <a:gd name="connsiteX0" fmla="*/ 5960 w 22708"/>
                <a:gd name="connsiteY0" fmla="*/ 15215 h 15139"/>
                <a:gd name="connsiteX1" fmla="*/ 15346 w 22708"/>
                <a:gd name="connsiteY1" fmla="*/ 5677 h 15139"/>
                <a:gd name="connsiteX2" fmla="*/ 12167 w 22708"/>
                <a:gd name="connsiteY2" fmla="*/ 13777 h 15139"/>
                <a:gd name="connsiteX3" fmla="*/ 5960 w 22708"/>
                <a:gd name="connsiteY3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5960" y="15215"/>
                  </a:moveTo>
                  <a:cubicBezTo>
                    <a:pt x="4824" y="9916"/>
                    <a:pt x="6944" y="7797"/>
                    <a:pt x="15346" y="5677"/>
                  </a:cubicBezTo>
                  <a:cubicBezTo>
                    <a:pt x="20191" y="12793"/>
                    <a:pt x="20191" y="12793"/>
                    <a:pt x="12167" y="13777"/>
                  </a:cubicBezTo>
                  <a:cubicBezTo>
                    <a:pt x="10047" y="14004"/>
                    <a:pt x="8004" y="14761"/>
                    <a:pt x="5960" y="152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6" name="任意多边形: 形状 3545"/>
            <p:cNvSpPr/>
            <p:nvPr/>
          </p:nvSpPr>
          <p:spPr>
            <a:xfrm>
              <a:off x="2265667" y="520768"/>
              <a:ext cx="22709" cy="15139"/>
            </a:xfrm>
            <a:custGeom>
              <a:avLst/>
              <a:gdLst>
                <a:gd name="connsiteX0" fmla="*/ 17886 w 22708"/>
                <a:gd name="connsiteY0" fmla="*/ 9829 h 15139"/>
                <a:gd name="connsiteX1" fmla="*/ 11982 w 22708"/>
                <a:gd name="connsiteY1" fmla="*/ 14523 h 15139"/>
                <a:gd name="connsiteX2" fmla="*/ 5699 w 22708"/>
                <a:gd name="connsiteY2" fmla="*/ 10586 h 15139"/>
                <a:gd name="connsiteX3" fmla="*/ 12361 w 22708"/>
                <a:gd name="connsiteY3" fmla="*/ 5742 h 15139"/>
                <a:gd name="connsiteX4" fmla="*/ 17886 w 22708"/>
                <a:gd name="connsiteY4" fmla="*/ 9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7886" y="9829"/>
                  </a:moveTo>
                  <a:cubicBezTo>
                    <a:pt x="16675" y="12403"/>
                    <a:pt x="15086" y="15431"/>
                    <a:pt x="11982" y="14523"/>
                  </a:cubicBezTo>
                  <a:cubicBezTo>
                    <a:pt x="9863" y="13917"/>
                    <a:pt x="5321" y="14750"/>
                    <a:pt x="5699" y="10586"/>
                  </a:cubicBezTo>
                  <a:cubicBezTo>
                    <a:pt x="6002" y="7256"/>
                    <a:pt x="8500" y="5288"/>
                    <a:pt x="12361" y="5742"/>
                  </a:cubicBezTo>
                  <a:cubicBezTo>
                    <a:pt x="15161" y="6120"/>
                    <a:pt x="17357" y="6650"/>
                    <a:pt x="17886" y="982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7" name="任意多边形: 形状 3546"/>
            <p:cNvSpPr/>
            <p:nvPr/>
          </p:nvSpPr>
          <p:spPr>
            <a:xfrm>
              <a:off x="2092962" y="1628737"/>
              <a:ext cx="22709" cy="30278"/>
            </a:xfrm>
            <a:custGeom>
              <a:avLst/>
              <a:gdLst>
                <a:gd name="connsiteX0" fmla="*/ 12405 w 22708"/>
                <a:gd name="connsiteY0" fmla="*/ 21395 h 30278"/>
                <a:gd name="connsiteX1" fmla="*/ 12405 w 22708"/>
                <a:gd name="connsiteY1" fmla="*/ 19427 h 30278"/>
                <a:gd name="connsiteX2" fmla="*/ 6803 w 22708"/>
                <a:gd name="connsiteY2" fmla="*/ 12690 h 30278"/>
                <a:gd name="connsiteX3" fmla="*/ 12480 w 22708"/>
                <a:gd name="connsiteY3" fmla="*/ 6104 h 30278"/>
                <a:gd name="connsiteX4" fmla="*/ 18082 w 22708"/>
                <a:gd name="connsiteY4" fmla="*/ 13825 h 30278"/>
                <a:gd name="connsiteX5" fmla="*/ 14297 w 22708"/>
                <a:gd name="connsiteY5" fmla="*/ 27072 h 30278"/>
                <a:gd name="connsiteX6" fmla="*/ 12556 w 22708"/>
                <a:gd name="connsiteY6" fmla="*/ 27224 h 30278"/>
                <a:gd name="connsiteX7" fmla="*/ 11572 w 22708"/>
                <a:gd name="connsiteY7" fmla="*/ 26315 h 30278"/>
                <a:gd name="connsiteX8" fmla="*/ 12405 w 22708"/>
                <a:gd name="connsiteY8" fmla="*/ 213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405" y="21395"/>
                  </a:moveTo>
                  <a:cubicBezTo>
                    <a:pt x="12405" y="20714"/>
                    <a:pt x="12405" y="20108"/>
                    <a:pt x="12405" y="19427"/>
                  </a:cubicBezTo>
                  <a:cubicBezTo>
                    <a:pt x="10285" y="17383"/>
                    <a:pt x="8090" y="15415"/>
                    <a:pt x="6803" y="12690"/>
                  </a:cubicBezTo>
                  <a:cubicBezTo>
                    <a:pt x="4078" y="6559"/>
                    <a:pt x="6425" y="4742"/>
                    <a:pt x="12480" y="6104"/>
                  </a:cubicBezTo>
                  <a:cubicBezTo>
                    <a:pt x="15281" y="7997"/>
                    <a:pt x="13994" y="12841"/>
                    <a:pt x="18082" y="13825"/>
                  </a:cubicBezTo>
                  <a:cubicBezTo>
                    <a:pt x="19596" y="19048"/>
                    <a:pt x="15433" y="22606"/>
                    <a:pt x="14297" y="27072"/>
                  </a:cubicBezTo>
                  <a:cubicBezTo>
                    <a:pt x="13692" y="27148"/>
                    <a:pt x="13162" y="27148"/>
                    <a:pt x="12556" y="27224"/>
                  </a:cubicBezTo>
                  <a:cubicBezTo>
                    <a:pt x="12253" y="26921"/>
                    <a:pt x="11951" y="26618"/>
                    <a:pt x="11572" y="26315"/>
                  </a:cubicBezTo>
                  <a:cubicBezTo>
                    <a:pt x="10815" y="24423"/>
                    <a:pt x="11118" y="22833"/>
                    <a:pt x="12405" y="21395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8" name="任意多边形: 形状 3547"/>
            <p:cNvSpPr/>
            <p:nvPr/>
          </p:nvSpPr>
          <p:spPr>
            <a:xfrm>
              <a:off x="1958971" y="1726131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5139 w 22708"/>
                <a:gd name="connsiteY1" fmla="*/ 5677 h 22708"/>
                <a:gd name="connsiteX2" fmla="*/ 17031 w 22708"/>
                <a:gd name="connsiteY2" fmla="*/ 5677 h 22708"/>
                <a:gd name="connsiteX3" fmla="*/ 9462 w 22708"/>
                <a:gd name="connsiteY3" fmla="*/ 17031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5980" y="9235"/>
                    <a:pt x="11960" y="8856"/>
                    <a:pt x="15139" y="5677"/>
                  </a:cubicBezTo>
                  <a:cubicBezTo>
                    <a:pt x="15745" y="5677"/>
                    <a:pt x="16426" y="5677"/>
                    <a:pt x="17031" y="5677"/>
                  </a:cubicBezTo>
                  <a:cubicBezTo>
                    <a:pt x="18545" y="12187"/>
                    <a:pt x="14079" y="14685"/>
                    <a:pt x="9462" y="17031"/>
                  </a:cubicBezTo>
                  <a:cubicBezTo>
                    <a:pt x="7948" y="17031"/>
                    <a:pt x="6510" y="16804"/>
                    <a:pt x="5677" y="15215"/>
                  </a:cubicBezTo>
                  <a:close/>
                </a:path>
              </a:pathLst>
            </a:custGeom>
            <a:solidFill>
              <a:srgbClr val="F4D6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49" name="任意多边形: 形状 3548"/>
            <p:cNvSpPr/>
            <p:nvPr/>
          </p:nvSpPr>
          <p:spPr>
            <a:xfrm>
              <a:off x="1755956" y="1104596"/>
              <a:ext cx="15139" cy="30278"/>
            </a:xfrm>
            <a:custGeom>
              <a:avLst/>
              <a:gdLst>
                <a:gd name="connsiteX0" fmla="*/ 14761 w 15139"/>
                <a:gd name="connsiteY0" fmla="*/ 20816 h 30278"/>
                <a:gd name="connsiteX1" fmla="*/ 14761 w 15139"/>
                <a:gd name="connsiteY1" fmla="*/ 26493 h 30278"/>
                <a:gd name="connsiteX2" fmla="*/ 7645 w 15139"/>
                <a:gd name="connsiteY2" fmla="*/ 26948 h 30278"/>
                <a:gd name="connsiteX3" fmla="*/ 5677 w 15139"/>
                <a:gd name="connsiteY3" fmla="*/ 22784 h 30278"/>
                <a:gd name="connsiteX4" fmla="*/ 6207 w 15139"/>
                <a:gd name="connsiteY4" fmla="*/ 20665 h 30278"/>
                <a:gd name="connsiteX5" fmla="*/ 7115 w 15139"/>
                <a:gd name="connsiteY5" fmla="*/ 18848 h 30278"/>
                <a:gd name="connsiteX6" fmla="*/ 7342 w 15139"/>
                <a:gd name="connsiteY6" fmla="*/ 17940 h 30278"/>
                <a:gd name="connsiteX7" fmla="*/ 7267 w 15139"/>
                <a:gd name="connsiteY7" fmla="*/ 16047 h 30278"/>
                <a:gd name="connsiteX8" fmla="*/ 7115 w 15139"/>
                <a:gd name="connsiteY8" fmla="*/ 15139 h 30278"/>
                <a:gd name="connsiteX9" fmla="*/ 7115 w 15139"/>
                <a:gd name="connsiteY9" fmla="*/ 5677 h 30278"/>
                <a:gd name="connsiteX10" fmla="*/ 14761 w 15139"/>
                <a:gd name="connsiteY10" fmla="*/ 208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4761" y="20816"/>
                  </a:moveTo>
                  <a:cubicBezTo>
                    <a:pt x="14761" y="22709"/>
                    <a:pt x="14761" y="24601"/>
                    <a:pt x="14761" y="26493"/>
                  </a:cubicBezTo>
                  <a:cubicBezTo>
                    <a:pt x="12490" y="28537"/>
                    <a:pt x="10067" y="27705"/>
                    <a:pt x="7645" y="26948"/>
                  </a:cubicBezTo>
                  <a:cubicBezTo>
                    <a:pt x="6131" y="25964"/>
                    <a:pt x="5677" y="24450"/>
                    <a:pt x="5677" y="22784"/>
                  </a:cubicBezTo>
                  <a:cubicBezTo>
                    <a:pt x="5753" y="22027"/>
                    <a:pt x="5980" y="21346"/>
                    <a:pt x="6207" y="20665"/>
                  </a:cubicBezTo>
                  <a:cubicBezTo>
                    <a:pt x="6510" y="20059"/>
                    <a:pt x="6813" y="19454"/>
                    <a:pt x="7115" y="18848"/>
                  </a:cubicBezTo>
                  <a:cubicBezTo>
                    <a:pt x="7191" y="18545"/>
                    <a:pt x="7267" y="18243"/>
                    <a:pt x="7342" y="17940"/>
                  </a:cubicBezTo>
                  <a:cubicBezTo>
                    <a:pt x="7342" y="17334"/>
                    <a:pt x="7342" y="16653"/>
                    <a:pt x="7267" y="16047"/>
                  </a:cubicBezTo>
                  <a:cubicBezTo>
                    <a:pt x="7191" y="15745"/>
                    <a:pt x="7191" y="15442"/>
                    <a:pt x="7115" y="15139"/>
                  </a:cubicBezTo>
                  <a:cubicBezTo>
                    <a:pt x="6131" y="12036"/>
                    <a:pt x="6131" y="8856"/>
                    <a:pt x="7115" y="5677"/>
                  </a:cubicBezTo>
                  <a:cubicBezTo>
                    <a:pt x="9765" y="10673"/>
                    <a:pt x="12263" y="15745"/>
                    <a:pt x="14761" y="20816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0" name="任意多边形: 形状 3549"/>
            <p:cNvSpPr/>
            <p:nvPr/>
          </p:nvSpPr>
          <p:spPr>
            <a:xfrm>
              <a:off x="2115554" y="1404879"/>
              <a:ext cx="22709" cy="15139"/>
            </a:xfrm>
            <a:custGeom>
              <a:avLst/>
              <a:gdLst>
                <a:gd name="connsiteX0" fmla="*/ 8888 w 22708"/>
                <a:gd name="connsiteY0" fmla="*/ 5677 h 15139"/>
                <a:gd name="connsiteX1" fmla="*/ 18426 w 22708"/>
                <a:gd name="connsiteY1" fmla="*/ 5677 h 15139"/>
                <a:gd name="connsiteX2" fmla="*/ 5936 w 22708"/>
                <a:gd name="connsiteY2" fmla="*/ 13852 h 15139"/>
                <a:gd name="connsiteX3" fmla="*/ 6920 w 22708"/>
                <a:gd name="connsiteY3" fmla="*/ 7570 h 15139"/>
                <a:gd name="connsiteX4" fmla="*/ 8888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8888" y="5677"/>
                  </a:moveTo>
                  <a:cubicBezTo>
                    <a:pt x="11991" y="5677"/>
                    <a:pt x="15171" y="5677"/>
                    <a:pt x="18426" y="5677"/>
                  </a:cubicBezTo>
                  <a:cubicBezTo>
                    <a:pt x="16609" y="12414"/>
                    <a:pt x="11689" y="13701"/>
                    <a:pt x="5936" y="13852"/>
                  </a:cubicBezTo>
                  <a:cubicBezTo>
                    <a:pt x="4876" y="11430"/>
                    <a:pt x="7450" y="9765"/>
                    <a:pt x="6920" y="7570"/>
                  </a:cubicBezTo>
                  <a:cubicBezTo>
                    <a:pt x="7601" y="6964"/>
                    <a:pt x="8207" y="6358"/>
                    <a:pt x="8888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1" name="任意多边形: 形状 3550"/>
            <p:cNvSpPr/>
            <p:nvPr/>
          </p:nvSpPr>
          <p:spPr>
            <a:xfrm>
              <a:off x="2086432" y="467689"/>
              <a:ext cx="15139" cy="15139"/>
            </a:xfrm>
            <a:custGeom>
              <a:avLst/>
              <a:gdLst>
                <a:gd name="connsiteX0" fmla="*/ 9700 w 15139"/>
                <a:gd name="connsiteY0" fmla="*/ 14918 h 15139"/>
                <a:gd name="connsiteX1" fmla="*/ 5688 w 15139"/>
                <a:gd name="connsiteY1" fmla="*/ 11360 h 15139"/>
                <a:gd name="connsiteX2" fmla="*/ 10002 w 15139"/>
                <a:gd name="connsiteY2" fmla="*/ 5683 h 15139"/>
                <a:gd name="connsiteX3" fmla="*/ 14923 w 15139"/>
                <a:gd name="connsiteY3" fmla="*/ 8559 h 15139"/>
                <a:gd name="connsiteX4" fmla="*/ 9700 w 15139"/>
                <a:gd name="connsiteY4" fmla="*/ 149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0" y="14918"/>
                  </a:moveTo>
                  <a:cubicBezTo>
                    <a:pt x="6445" y="14994"/>
                    <a:pt x="5688" y="13480"/>
                    <a:pt x="5688" y="11360"/>
                  </a:cubicBezTo>
                  <a:cubicBezTo>
                    <a:pt x="5612" y="8332"/>
                    <a:pt x="5839" y="5532"/>
                    <a:pt x="10002" y="5683"/>
                  </a:cubicBezTo>
                  <a:cubicBezTo>
                    <a:pt x="12197" y="5759"/>
                    <a:pt x="14923" y="5456"/>
                    <a:pt x="14923" y="8559"/>
                  </a:cubicBezTo>
                  <a:cubicBezTo>
                    <a:pt x="14847" y="12269"/>
                    <a:pt x="11743" y="13631"/>
                    <a:pt x="9700" y="14918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2" name="任意多边形: 形状 3551"/>
            <p:cNvSpPr/>
            <p:nvPr/>
          </p:nvSpPr>
          <p:spPr>
            <a:xfrm>
              <a:off x="2134717" y="1401019"/>
              <a:ext cx="15139" cy="22709"/>
            </a:xfrm>
            <a:custGeom>
              <a:avLst/>
              <a:gdLst>
                <a:gd name="connsiteX0" fmla="*/ 16293 w 15139"/>
                <a:gd name="connsiteY0" fmla="*/ 20968 h 22708"/>
                <a:gd name="connsiteX1" fmla="*/ 5923 w 15139"/>
                <a:gd name="connsiteY1" fmla="*/ 11657 h 22708"/>
                <a:gd name="connsiteX2" fmla="*/ 8724 w 15139"/>
                <a:gd name="connsiteY2" fmla="*/ 5677 h 22708"/>
                <a:gd name="connsiteX3" fmla="*/ 16293 w 15139"/>
                <a:gd name="connsiteY3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6293" y="20968"/>
                  </a:moveTo>
                  <a:cubicBezTo>
                    <a:pt x="10314" y="20816"/>
                    <a:pt x="9708" y="14458"/>
                    <a:pt x="5923" y="11657"/>
                  </a:cubicBezTo>
                  <a:cubicBezTo>
                    <a:pt x="4561" y="10673"/>
                    <a:pt x="9330" y="8554"/>
                    <a:pt x="8724" y="5677"/>
                  </a:cubicBezTo>
                  <a:cubicBezTo>
                    <a:pt x="15537" y="8629"/>
                    <a:pt x="13720" y="15896"/>
                    <a:pt x="16293" y="20968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3" name="任意多边形: 形状 3552"/>
            <p:cNvSpPr/>
            <p:nvPr/>
          </p:nvSpPr>
          <p:spPr>
            <a:xfrm>
              <a:off x="1922853" y="1663528"/>
              <a:ext cx="15139" cy="15139"/>
            </a:xfrm>
            <a:custGeom>
              <a:avLst/>
              <a:gdLst>
                <a:gd name="connsiteX0" fmla="*/ 10912 w 15139"/>
                <a:gd name="connsiteY0" fmla="*/ 5680 h 15139"/>
                <a:gd name="connsiteX1" fmla="*/ 14545 w 15139"/>
                <a:gd name="connsiteY1" fmla="*/ 9919 h 15139"/>
                <a:gd name="connsiteX2" fmla="*/ 9171 w 15139"/>
                <a:gd name="connsiteY2" fmla="*/ 15596 h 15139"/>
                <a:gd name="connsiteX3" fmla="*/ 5689 w 15139"/>
                <a:gd name="connsiteY3" fmla="*/ 9767 h 15139"/>
                <a:gd name="connsiteX4" fmla="*/ 10912 w 1513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12" y="5680"/>
                  </a:moveTo>
                  <a:cubicBezTo>
                    <a:pt x="12426" y="5756"/>
                    <a:pt x="14999" y="6740"/>
                    <a:pt x="14545" y="9919"/>
                  </a:cubicBezTo>
                  <a:cubicBezTo>
                    <a:pt x="14167" y="12719"/>
                    <a:pt x="12502" y="15823"/>
                    <a:pt x="9171" y="15596"/>
                  </a:cubicBezTo>
                  <a:cubicBezTo>
                    <a:pt x="6294" y="15369"/>
                    <a:pt x="5992" y="12190"/>
                    <a:pt x="5689" y="9767"/>
                  </a:cubicBezTo>
                  <a:cubicBezTo>
                    <a:pt x="5538" y="7118"/>
                    <a:pt x="6824" y="5604"/>
                    <a:pt x="10912" y="5680"/>
                  </a:cubicBezTo>
                  <a:close/>
                </a:path>
              </a:pathLst>
            </a:custGeom>
            <a:solidFill>
              <a:srgbClr val="FA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4" name="任意多边形: 形状 3553"/>
            <p:cNvSpPr/>
            <p:nvPr/>
          </p:nvSpPr>
          <p:spPr>
            <a:xfrm>
              <a:off x="2040834" y="1643086"/>
              <a:ext cx="15139" cy="15139"/>
            </a:xfrm>
            <a:custGeom>
              <a:avLst/>
              <a:gdLst>
                <a:gd name="connsiteX0" fmla="*/ 5716 w 15139"/>
                <a:gd name="connsiteY0" fmla="*/ 12648 h 15139"/>
                <a:gd name="connsiteX1" fmla="*/ 8971 w 15139"/>
                <a:gd name="connsiteY1" fmla="*/ 5759 h 15139"/>
                <a:gd name="connsiteX2" fmla="*/ 15027 w 15139"/>
                <a:gd name="connsiteY2" fmla="*/ 10907 h 15139"/>
                <a:gd name="connsiteX3" fmla="*/ 5716 w 15139"/>
                <a:gd name="connsiteY3" fmla="*/ 126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6" y="12648"/>
                  </a:moveTo>
                  <a:cubicBezTo>
                    <a:pt x="5641" y="9771"/>
                    <a:pt x="5338" y="6516"/>
                    <a:pt x="8971" y="5759"/>
                  </a:cubicBezTo>
                  <a:cubicBezTo>
                    <a:pt x="12605" y="5002"/>
                    <a:pt x="12529" y="9695"/>
                    <a:pt x="15027" y="10907"/>
                  </a:cubicBezTo>
                  <a:cubicBezTo>
                    <a:pt x="12605" y="17492"/>
                    <a:pt x="12453" y="17568"/>
                    <a:pt x="5716" y="12648"/>
                  </a:cubicBezTo>
                  <a:close/>
                </a:path>
              </a:pathLst>
            </a:custGeom>
            <a:solidFill>
              <a:srgbClr val="F3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5" name="任意多边形: 形状 3554"/>
            <p:cNvSpPr/>
            <p:nvPr/>
          </p:nvSpPr>
          <p:spPr>
            <a:xfrm>
              <a:off x="1822169" y="637550"/>
              <a:ext cx="15139" cy="15139"/>
            </a:xfrm>
            <a:custGeom>
              <a:avLst/>
              <a:gdLst>
                <a:gd name="connsiteX0" fmla="*/ 13268 w 15139"/>
                <a:gd name="connsiteY0" fmla="*/ 10906 h 15139"/>
                <a:gd name="connsiteX1" fmla="*/ 10391 w 15139"/>
                <a:gd name="connsiteY1" fmla="*/ 16129 h 15139"/>
                <a:gd name="connsiteX2" fmla="*/ 5698 w 15139"/>
                <a:gd name="connsiteY2" fmla="*/ 11284 h 15139"/>
                <a:gd name="connsiteX3" fmla="*/ 9332 w 15139"/>
                <a:gd name="connsiteY3" fmla="*/ 5683 h 15139"/>
                <a:gd name="connsiteX4" fmla="*/ 13268 w 15139"/>
                <a:gd name="connsiteY4" fmla="*/ 109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268" y="10906"/>
                  </a:moveTo>
                  <a:cubicBezTo>
                    <a:pt x="13192" y="13328"/>
                    <a:pt x="13495" y="15977"/>
                    <a:pt x="10391" y="16129"/>
                  </a:cubicBezTo>
                  <a:cubicBezTo>
                    <a:pt x="7364" y="16280"/>
                    <a:pt x="5925" y="14085"/>
                    <a:pt x="5698" y="11284"/>
                  </a:cubicBezTo>
                  <a:cubicBezTo>
                    <a:pt x="5547" y="8559"/>
                    <a:pt x="6152" y="5759"/>
                    <a:pt x="9332" y="5683"/>
                  </a:cubicBezTo>
                  <a:cubicBezTo>
                    <a:pt x="12587" y="5531"/>
                    <a:pt x="13116" y="8408"/>
                    <a:pt x="13268" y="1090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6" name="任意多边形: 形状 3555"/>
            <p:cNvSpPr/>
            <p:nvPr/>
          </p:nvSpPr>
          <p:spPr>
            <a:xfrm>
              <a:off x="1534926" y="1279728"/>
              <a:ext cx="15139" cy="22709"/>
            </a:xfrm>
            <a:custGeom>
              <a:avLst/>
              <a:gdLst>
                <a:gd name="connsiteX0" fmla="*/ 5677 w 15139"/>
                <a:gd name="connsiteY0" fmla="*/ 14939 h 22708"/>
                <a:gd name="connsiteX1" fmla="*/ 11581 w 15139"/>
                <a:gd name="connsiteY1" fmla="*/ 8959 h 22708"/>
                <a:gd name="connsiteX2" fmla="*/ 14912 w 15139"/>
                <a:gd name="connsiteY2" fmla="*/ 5780 h 22708"/>
                <a:gd name="connsiteX3" fmla="*/ 16502 w 15139"/>
                <a:gd name="connsiteY3" fmla="*/ 10170 h 22708"/>
                <a:gd name="connsiteX4" fmla="*/ 13247 w 15139"/>
                <a:gd name="connsiteY4" fmla="*/ 20616 h 22708"/>
                <a:gd name="connsiteX5" fmla="*/ 5677 w 15139"/>
                <a:gd name="connsiteY5" fmla="*/ 149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4939"/>
                  </a:moveTo>
                  <a:cubicBezTo>
                    <a:pt x="10067" y="15393"/>
                    <a:pt x="11884" y="13349"/>
                    <a:pt x="11581" y="8959"/>
                  </a:cubicBezTo>
                  <a:cubicBezTo>
                    <a:pt x="11430" y="6840"/>
                    <a:pt x="12565" y="5250"/>
                    <a:pt x="14912" y="5780"/>
                  </a:cubicBezTo>
                  <a:cubicBezTo>
                    <a:pt x="17334" y="6310"/>
                    <a:pt x="17259" y="8354"/>
                    <a:pt x="16502" y="10170"/>
                  </a:cubicBezTo>
                  <a:cubicBezTo>
                    <a:pt x="15139" y="13576"/>
                    <a:pt x="12793" y="16680"/>
                    <a:pt x="13247" y="20616"/>
                  </a:cubicBezTo>
                  <a:cubicBezTo>
                    <a:pt x="10673" y="18951"/>
                    <a:pt x="7191" y="18270"/>
                    <a:pt x="5677" y="14939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7" name="任意多边形: 形状 3556"/>
            <p:cNvSpPr/>
            <p:nvPr/>
          </p:nvSpPr>
          <p:spPr>
            <a:xfrm>
              <a:off x="2085008" y="1625452"/>
              <a:ext cx="22709" cy="15139"/>
            </a:xfrm>
            <a:custGeom>
              <a:avLst/>
              <a:gdLst>
                <a:gd name="connsiteX0" fmla="*/ 20434 w 22708"/>
                <a:gd name="connsiteY0" fmla="*/ 9389 h 15139"/>
                <a:gd name="connsiteX1" fmla="*/ 16574 w 22708"/>
                <a:gd name="connsiteY1" fmla="*/ 15218 h 15139"/>
                <a:gd name="connsiteX2" fmla="*/ 7112 w 22708"/>
                <a:gd name="connsiteY2" fmla="*/ 11433 h 15139"/>
                <a:gd name="connsiteX3" fmla="*/ 6960 w 22708"/>
                <a:gd name="connsiteY3" fmla="*/ 8027 h 15139"/>
                <a:gd name="connsiteX4" fmla="*/ 14757 w 22708"/>
                <a:gd name="connsiteY4" fmla="*/ 5680 h 15139"/>
                <a:gd name="connsiteX5" fmla="*/ 20434 w 22708"/>
                <a:gd name="connsiteY5" fmla="*/ 93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434" y="9389"/>
                  </a:moveTo>
                  <a:cubicBezTo>
                    <a:pt x="20207" y="12039"/>
                    <a:pt x="11654" y="9087"/>
                    <a:pt x="16574" y="15218"/>
                  </a:cubicBezTo>
                  <a:cubicBezTo>
                    <a:pt x="11502" y="18700"/>
                    <a:pt x="11048" y="10601"/>
                    <a:pt x="7112" y="11433"/>
                  </a:cubicBezTo>
                  <a:cubicBezTo>
                    <a:pt x="5674" y="10374"/>
                    <a:pt x="4841" y="8935"/>
                    <a:pt x="6960" y="8027"/>
                  </a:cubicBezTo>
                  <a:cubicBezTo>
                    <a:pt x="9458" y="6967"/>
                    <a:pt x="12183" y="6437"/>
                    <a:pt x="14757" y="5680"/>
                  </a:cubicBezTo>
                  <a:cubicBezTo>
                    <a:pt x="17406" y="5605"/>
                    <a:pt x="19299" y="6816"/>
                    <a:pt x="20434" y="9389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8" name="任意多边形: 形状 3557"/>
            <p:cNvSpPr/>
            <p:nvPr/>
          </p:nvSpPr>
          <p:spPr>
            <a:xfrm>
              <a:off x="1872754" y="1962779"/>
              <a:ext cx="22709" cy="15139"/>
            </a:xfrm>
            <a:custGeom>
              <a:avLst/>
              <a:gdLst>
                <a:gd name="connsiteX0" fmla="*/ 5677 w 22708"/>
                <a:gd name="connsiteY0" fmla="*/ 16098 h 15139"/>
                <a:gd name="connsiteX1" fmla="*/ 11052 w 22708"/>
                <a:gd name="connsiteY1" fmla="*/ 7166 h 15139"/>
                <a:gd name="connsiteX2" fmla="*/ 16047 w 22708"/>
                <a:gd name="connsiteY2" fmla="*/ 7999 h 15139"/>
                <a:gd name="connsiteX3" fmla="*/ 15518 w 22708"/>
                <a:gd name="connsiteY3" fmla="*/ 12389 h 15139"/>
                <a:gd name="connsiteX4" fmla="*/ 5677 w 22708"/>
                <a:gd name="connsiteY4" fmla="*/ 160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16098"/>
                  </a:moveTo>
                  <a:cubicBezTo>
                    <a:pt x="6585" y="11859"/>
                    <a:pt x="9538" y="10118"/>
                    <a:pt x="11052" y="7166"/>
                  </a:cubicBezTo>
                  <a:cubicBezTo>
                    <a:pt x="12641" y="4138"/>
                    <a:pt x="14609" y="6409"/>
                    <a:pt x="16047" y="7999"/>
                  </a:cubicBezTo>
                  <a:cubicBezTo>
                    <a:pt x="17410" y="9588"/>
                    <a:pt x="18015" y="11405"/>
                    <a:pt x="15518" y="12389"/>
                  </a:cubicBezTo>
                  <a:cubicBezTo>
                    <a:pt x="12338" y="13752"/>
                    <a:pt x="9008" y="14887"/>
                    <a:pt x="5677" y="16098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59" name="任意多边形: 形状 3558"/>
            <p:cNvSpPr/>
            <p:nvPr/>
          </p:nvSpPr>
          <p:spPr>
            <a:xfrm>
              <a:off x="1835921" y="727144"/>
              <a:ext cx="22709" cy="22709"/>
            </a:xfrm>
            <a:custGeom>
              <a:avLst/>
              <a:gdLst>
                <a:gd name="connsiteX0" fmla="*/ 10870 w 22708"/>
                <a:gd name="connsiteY0" fmla="*/ 6620 h 22708"/>
                <a:gd name="connsiteX1" fmla="*/ 18515 w 22708"/>
                <a:gd name="connsiteY1" fmla="*/ 6620 h 22708"/>
                <a:gd name="connsiteX2" fmla="*/ 18515 w 22708"/>
                <a:gd name="connsiteY2" fmla="*/ 6620 h 22708"/>
                <a:gd name="connsiteX3" fmla="*/ 16623 w 22708"/>
                <a:gd name="connsiteY3" fmla="*/ 14190 h 22708"/>
                <a:gd name="connsiteX4" fmla="*/ 11021 w 22708"/>
                <a:gd name="connsiteY4" fmla="*/ 18050 h 22708"/>
                <a:gd name="connsiteX5" fmla="*/ 8977 w 22708"/>
                <a:gd name="connsiteY5" fmla="*/ 18050 h 22708"/>
                <a:gd name="connsiteX6" fmla="*/ 6934 w 22708"/>
                <a:gd name="connsiteY6" fmla="*/ 10556 h 22708"/>
                <a:gd name="connsiteX7" fmla="*/ 7085 w 22708"/>
                <a:gd name="connsiteY7" fmla="*/ 10480 h 22708"/>
                <a:gd name="connsiteX8" fmla="*/ 10189 w 22708"/>
                <a:gd name="connsiteY8" fmla="*/ 9875 h 22708"/>
                <a:gd name="connsiteX9" fmla="*/ 11021 w 22708"/>
                <a:gd name="connsiteY9" fmla="*/ 11086 h 22708"/>
                <a:gd name="connsiteX10" fmla="*/ 10189 w 22708"/>
                <a:gd name="connsiteY10" fmla="*/ 9724 h 22708"/>
                <a:gd name="connsiteX11" fmla="*/ 10870 w 22708"/>
                <a:gd name="connsiteY11" fmla="*/ 6620 h 22708"/>
                <a:gd name="connsiteX12" fmla="*/ 10870 w 22708"/>
                <a:gd name="connsiteY12" fmla="*/ 66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0870" y="6620"/>
                  </a:moveTo>
                  <a:cubicBezTo>
                    <a:pt x="13443" y="4425"/>
                    <a:pt x="15941" y="6771"/>
                    <a:pt x="18515" y="6620"/>
                  </a:cubicBezTo>
                  <a:lnTo>
                    <a:pt x="18515" y="6620"/>
                  </a:lnTo>
                  <a:cubicBezTo>
                    <a:pt x="17909" y="9118"/>
                    <a:pt x="17228" y="11692"/>
                    <a:pt x="16623" y="14190"/>
                  </a:cubicBezTo>
                  <a:cubicBezTo>
                    <a:pt x="15639" y="16687"/>
                    <a:pt x="13746" y="18050"/>
                    <a:pt x="11021" y="18050"/>
                  </a:cubicBezTo>
                  <a:cubicBezTo>
                    <a:pt x="10340" y="18050"/>
                    <a:pt x="9659" y="18050"/>
                    <a:pt x="8977" y="18050"/>
                  </a:cubicBezTo>
                  <a:cubicBezTo>
                    <a:pt x="5420" y="16309"/>
                    <a:pt x="4738" y="13811"/>
                    <a:pt x="6934" y="10556"/>
                  </a:cubicBezTo>
                  <a:lnTo>
                    <a:pt x="7085" y="10480"/>
                  </a:lnTo>
                  <a:cubicBezTo>
                    <a:pt x="7993" y="9496"/>
                    <a:pt x="9053" y="9496"/>
                    <a:pt x="10189" y="9875"/>
                  </a:cubicBezTo>
                  <a:cubicBezTo>
                    <a:pt x="10643" y="10102"/>
                    <a:pt x="10945" y="10556"/>
                    <a:pt x="11021" y="11086"/>
                  </a:cubicBezTo>
                  <a:cubicBezTo>
                    <a:pt x="11627" y="10102"/>
                    <a:pt x="10037" y="10480"/>
                    <a:pt x="10189" y="9724"/>
                  </a:cubicBezTo>
                  <a:cubicBezTo>
                    <a:pt x="9810" y="8437"/>
                    <a:pt x="10037" y="7453"/>
                    <a:pt x="10870" y="6620"/>
                  </a:cubicBezTo>
                  <a:lnTo>
                    <a:pt x="10870" y="66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0" name="任意多边形: 形状 3559"/>
            <p:cNvSpPr/>
            <p:nvPr/>
          </p:nvSpPr>
          <p:spPr>
            <a:xfrm>
              <a:off x="2196835" y="531414"/>
              <a:ext cx="15139" cy="22709"/>
            </a:xfrm>
            <a:custGeom>
              <a:avLst/>
              <a:gdLst>
                <a:gd name="connsiteX0" fmla="*/ 8450 w 15139"/>
                <a:gd name="connsiteY0" fmla="*/ 17123 h 22708"/>
                <a:gd name="connsiteX1" fmla="*/ 8752 w 15139"/>
                <a:gd name="connsiteY1" fmla="*/ 6223 h 22708"/>
                <a:gd name="connsiteX2" fmla="*/ 11932 w 15139"/>
                <a:gd name="connsiteY2" fmla="*/ 6753 h 22708"/>
                <a:gd name="connsiteX3" fmla="*/ 8450 w 15139"/>
                <a:gd name="connsiteY3" fmla="*/ 171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450" y="17123"/>
                  </a:moveTo>
                  <a:cubicBezTo>
                    <a:pt x="4892" y="12809"/>
                    <a:pt x="4513" y="9327"/>
                    <a:pt x="8752" y="6223"/>
                  </a:cubicBezTo>
                  <a:cubicBezTo>
                    <a:pt x="9963" y="5391"/>
                    <a:pt x="11175" y="5466"/>
                    <a:pt x="11932" y="6753"/>
                  </a:cubicBezTo>
                  <a:cubicBezTo>
                    <a:pt x="14505" y="11219"/>
                    <a:pt x="12689" y="14323"/>
                    <a:pt x="8450" y="17123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1" name="任意多边形: 形状 3560"/>
            <p:cNvSpPr/>
            <p:nvPr/>
          </p:nvSpPr>
          <p:spPr>
            <a:xfrm>
              <a:off x="1506783" y="1236278"/>
              <a:ext cx="15139" cy="15139"/>
            </a:xfrm>
            <a:custGeom>
              <a:avLst/>
              <a:gdLst>
                <a:gd name="connsiteX0" fmla="*/ 14669 w 15139"/>
                <a:gd name="connsiteY0" fmla="*/ 10853 h 15139"/>
                <a:gd name="connsiteX1" fmla="*/ 12020 w 15139"/>
                <a:gd name="connsiteY1" fmla="*/ 14334 h 15139"/>
                <a:gd name="connsiteX2" fmla="*/ 5737 w 15139"/>
                <a:gd name="connsiteY2" fmla="*/ 9944 h 15139"/>
                <a:gd name="connsiteX3" fmla="*/ 9370 w 15139"/>
                <a:gd name="connsiteY3" fmla="*/ 5705 h 15139"/>
                <a:gd name="connsiteX4" fmla="*/ 14669 w 15139"/>
                <a:gd name="connsiteY4" fmla="*/ 108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669" y="10853"/>
                  </a:moveTo>
                  <a:cubicBezTo>
                    <a:pt x="14821" y="13275"/>
                    <a:pt x="13761" y="14562"/>
                    <a:pt x="12020" y="14334"/>
                  </a:cubicBezTo>
                  <a:cubicBezTo>
                    <a:pt x="9219" y="14032"/>
                    <a:pt x="6267" y="13199"/>
                    <a:pt x="5737" y="9944"/>
                  </a:cubicBezTo>
                  <a:cubicBezTo>
                    <a:pt x="5359" y="7598"/>
                    <a:pt x="6797" y="5402"/>
                    <a:pt x="9370" y="5705"/>
                  </a:cubicBezTo>
                  <a:cubicBezTo>
                    <a:pt x="12398" y="6084"/>
                    <a:pt x="14064" y="8430"/>
                    <a:pt x="14669" y="10853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2" name="任意多边形: 形状 3561"/>
            <p:cNvSpPr/>
            <p:nvPr/>
          </p:nvSpPr>
          <p:spPr>
            <a:xfrm>
              <a:off x="1508433" y="816133"/>
              <a:ext cx="15139" cy="22709"/>
            </a:xfrm>
            <a:custGeom>
              <a:avLst/>
              <a:gdLst>
                <a:gd name="connsiteX0" fmla="*/ 9538 w 15139"/>
                <a:gd name="connsiteY0" fmla="*/ 20350 h 22708"/>
                <a:gd name="connsiteX1" fmla="*/ 5677 w 15139"/>
                <a:gd name="connsiteY1" fmla="*/ 18458 h 22708"/>
                <a:gd name="connsiteX2" fmla="*/ 6207 w 15139"/>
                <a:gd name="connsiteY2" fmla="*/ 9753 h 22708"/>
                <a:gd name="connsiteX3" fmla="*/ 7191 w 15139"/>
                <a:gd name="connsiteY3" fmla="*/ 5817 h 22708"/>
                <a:gd name="connsiteX4" fmla="*/ 11884 w 15139"/>
                <a:gd name="connsiteY4" fmla="*/ 9072 h 22708"/>
                <a:gd name="connsiteX5" fmla="*/ 9538 w 15139"/>
                <a:gd name="connsiteY5" fmla="*/ 203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8" y="20350"/>
                  </a:moveTo>
                  <a:cubicBezTo>
                    <a:pt x="8781" y="18685"/>
                    <a:pt x="7267" y="18458"/>
                    <a:pt x="5677" y="18458"/>
                  </a:cubicBezTo>
                  <a:cubicBezTo>
                    <a:pt x="7342" y="15657"/>
                    <a:pt x="8024" y="12856"/>
                    <a:pt x="6207" y="9753"/>
                  </a:cubicBezTo>
                  <a:cubicBezTo>
                    <a:pt x="5450" y="8466"/>
                    <a:pt x="5374" y="6347"/>
                    <a:pt x="7191" y="5817"/>
                  </a:cubicBezTo>
                  <a:cubicBezTo>
                    <a:pt x="9765" y="5060"/>
                    <a:pt x="12111" y="7558"/>
                    <a:pt x="11884" y="9072"/>
                  </a:cubicBezTo>
                  <a:cubicBezTo>
                    <a:pt x="11203" y="12781"/>
                    <a:pt x="13020" y="17171"/>
                    <a:pt x="9538" y="2035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3" name="任意多边形: 形状 3562"/>
            <p:cNvSpPr/>
            <p:nvPr/>
          </p:nvSpPr>
          <p:spPr>
            <a:xfrm>
              <a:off x="1640154" y="1511610"/>
              <a:ext cx="15139" cy="15139"/>
            </a:xfrm>
            <a:custGeom>
              <a:avLst/>
              <a:gdLst>
                <a:gd name="connsiteX0" fmla="*/ 8618 w 15139"/>
                <a:gd name="connsiteY0" fmla="*/ 5677 h 15139"/>
                <a:gd name="connsiteX1" fmla="*/ 13538 w 15139"/>
                <a:gd name="connsiteY1" fmla="*/ 12263 h 15139"/>
                <a:gd name="connsiteX2" fmla="*/ 10056 w 15139"/>
                <a:gd name="connsiteY2" fmla="*/ 14685 h 15139"/>
                <a:gd name="connsiteX3" fmla="*/ 5742 w 15139"/>
                <a:gd name="connsiteY3" fmla="*/ 9462 h 15139"/>
                <a:gd name="connsiteX4" fmla="*/ 861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18" y="5677"/>
                  </a:moveTo>
                  <a:cubicBezTo>
                    <a:pt x="12252" y="6813"/>
                    <a:pt x="13463" y="9462"/>
                    <a:pt x="13538" y="12263"/>
                  </a:cubicBezTo>
                  <a:cubicBezTo>
                    <a:pt x="13614" y="13852"/>
                    <a:pt x="11797" y="14761"/>
                    <a:pt x="10056" y="14685"/>
                  </a:cubicBezTo>
                  <a:cubicBezTo>
                    <a:pt x="6877" y="14533"/>
                    <a:pt x="6196" y="11809"/>
                    <a:pt x="5742" y="9462"/>
                  </a:cubicBezTo>
                  <a:cubicBezTo>
                    <a:pt x="5288" y="7191"/>
                    <a:pt x="7331" y="6510"/>
                    <a:pt x="8618" y="5677"/>
                  </a:cubicBezTo>
                  <a:close/>
                </a:path>
              </a:pathLst>
            </a:custGeom>
            <a:solidFill>
              <a:srgbClr val="FAED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4" name="任意多边形: 形状 3563"/>
            <p:cNvSpPr/>
            <p:nvPr/>
          </p:nvSpPr>
          <p:spPr>
            <a:xfrm>
              <a:off x="1872088" y="1694451"/>
              <a:ext cx="15139" cy="15139"/>
            </a:xfrm>
            <a:custGeom>
              <a:avLst/>
              <a:gdLst>
                <a:gd name="connsiteX0" fmla="*/ 14216 w 15139"/>
                <a:gd name="connsiteY0" fmla="*/ 9350 h 15139"/>
                <a:gd name="connsiteX1" fmla="*/ 8236 w 15139"/>
                <a:gd name="connsiteY1" fmla="*/ 13891 h 15139"/>
                <a:gd name="connsiteX2" fmla="*/ 5814 w 15139"/>
                <a:gd name="connsiteY2" fmla="*/ 10485 h 15139"/>
                <a:gd name="connsiteX3" fmla="*/ 11718 w 15139"/>
                <a:gd name="connsiteY3" fmla="*/ 5716 h 15139"/>
                <a:gd name="connsiteX4" fmla="*/ 14216 w 15139"/>
                <a:gd name="connsiteY4" fmla="*/ 93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16" y="9350"/>
                  </a:moveTo>
                  <a:cubicBezTo>
                    <a:pt x="12929" y="11772"/>
                    <a:pt x="11567" y="14346"/>
                    <a:pt x="8236" y="13891"/>
                  </a:cubicBezTo>
                  <a:cubicBezTo>
                    <a:pt x="6722" y="13664"/>
                    <a:pt x="5208" y="12150"/>
                    <a:pt x="5814" y="10485"/>
                  </a:cubicBezTo>
                  <a:cubicBezTo>
                    <a:pt x="6722" y="7760"/>
                    <a:pt x="8388" y="5338"/>
                    <a:pt x="11718" y="5716"/>
                  </a:cubicBezTo>
                  <a:cubicBezTo>
                    <a:pt x="13081" y="5943"/>
                    <a:pt x="14216" y="7382"/>
                    <a:pt x="14216" y="9350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5" name="任意多边形: 形状 3564"/>
            <p:cNvSpPr/>
            <p:nvPr/>
          </p:nvSpPr>
          <p:spPr>
            <a:xfrm>
              <a:off x="2037042" y="1608410"/>
              <a:ext cx="15139" cy="15139"/>
            </a:xfrm>
            <a:custGeom>
              <a:avLst/>
              <a:gdLst>
                <a:gd name="connsiteX0" fmla="*/ 14581 w 15139"/>
                <a:gd name="connsiteY0" fmla="*/ 10612 h 15139"/>
                <a:gd name="connsiteX1" fmla="*/ 9812 w 15139"/>
                <a:gd name="connsiteY1" fmla="*/ 13110 h 15139"/>
                <a:gd name="connsiteX2" fmla="*/ 5724 w 15139"/>
                <a:gd name="connsiteY2" fmla="*/ 8417 h 15139"/>
                <a:gd name="connsiteX3" fmla="*/ 8752 w 15139"/>
                <a:gd name="connsiteY3" fmla="*/ 5691 h 15139"/>
                <a:gd name="connsiteX4" fmla="*/ 14581 w 15139"/>
                <a:gd name="connsiteY4" fmla="*/ 106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581" y="10612"/>
                  </a:moveTo>
                  <a:cubicBezTo>
                    <a:pt x="13672" y="13640"/>
                    <a:pt x="11553" y="12958"/>
                    <a:pt x="9812" y="13110"/>
                  </a:cubicBezTo>
                  <a:cubicBezTo>
                    <a:pt x="6557" y="13261"/>
                    <a:pt x="5421" y="11444"/>
                    <a:pt x="5724" y="8417"/>
                  </a:cubicBezTo>
                  <a:cubicBezTo>
                    <a:pt x="5951" y="6600"/>
                    <a:pt x="6935" y="5540"/>
                    <a:pt x="8752" y="5691"/>
                  </a:cubicBezTo>
                  <a:cubicBezTo>
                    <a:pt x="12007" y="6146"/>
                    <a:pt x="13294" y="8568"/>
                    <a:pt x="14581" y="10612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6" name="任意多边形: 形状 3565"/>
            <p:cNvSpPr/>
            <p:nvPr/>
          </p:nvSpPr>
          <p:spPr>
            <a:xfrm>
              <a:off x="2101171" y="1636810"/>
              <a:ext cx="15139" cy="22709"/>
            </a:xfrm>
            <a:custGeom>
              <a:avLst/>
              <a:gdLst>
                <a:gd name="connsiteX0" fmla="*/ 6012 w 15139"/>
                <a:gd name="connsiteY0" fmla="*/ 18924 h 22708"/>
                <a:gd name="connsiteX1" fmla="*/ 9797 w 15139"/>
                <a:gd name="connsiteY1" fmla="*/ 5677 h 22708"/>
                <a:gd name="connsiteX2" fmla="*/ 12749 w 15139"/>
                <a:gd name="connsiteY2" fmla="*/ 9613 h 22708"/>
                <a:gd name="connsiteX3" fmla="*/ 6012 w 15139"/>
                <a:gd name="connsiteY3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6012" y="18924"/>
                  </a:moveTo>
                  <a:cubicBezTo>
                    <a:pt x="4574" y="13701"/>
                    <a:pt x="8132" y="9992"/>
                    <a:pt x="9797" y="5677"/>
                  </a:cubicBezTo>
                  <a:cubicBezTo>
                    <a:pt x="15247" y="6888"/>
                    <a:pt x="15701" y="7494"/>
                    <a:pt x="12749" y="9613"/>
                  </a:cubicBezTo>
                  <a:cubicBezTo>
                    <a:pt x="9343" y="12187"/>
                    <a:pt x="10781" y="17788"/>
                    <a:pt x="6012" y="18924"/>
                  </a:cubicBezTo>
                  <a:close/>
                </a:path>
              </a:pathLst>
            </a:custGeom>
            <a:solidFill>
              <a:srgbClr val="FCF3E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7" name="任意多边形: 形状 3566"/>
            <p:cNvSpPr/>
            <p:nvPr/>
          </p:nvSpPr>
          <p:spPr>
            <a:xfrm>
              <a:off x="1601595" y="1543154"/>
              <a:ext cx="15139" cy="15139"/>
            </a:xfrm>
            <a:custGeom>
              <a:avLst/>
              <a:gdLst>
                <a:gd name="connsiteX0" fmla="*/ 5772 w 15139"/>
                <a:gd name="connsiteY0" fmla="*/ 15614 h 15139"/>
                <a:gd name="connsiteX1" fmla="*/ 11449 w 15139"/>
                <a:gd name="connsiteY1" fmla="*/ 6152 h 15139"/>
                <a:gd name="connsiteX2" fmla="*/ 13341 w 15139"/>
                <a:gd name="connsiteY2" fmla="*/ 6228 h 15139"/>
                <a:gd name="connsiteX3" fmla="*/ 5772 w 15139"/>
                <a:gd name="connsiteY3" fmla="*/ 156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2" y="15614"/>
                  </a:moveTo>
                  <a:cubicBezTo>
                    <a:pt x="5166" y="10996"/>
                    <a:pt x="7513" y="8120"/>
                    <a:pt x="11449" y="6152"/>
                  </a:cubicBezTo>
                  <a:cubicBezTo>
                    <a:pt x="12130" y="5471"/>
                    <a:pt x="12736" y="5546"/>
                    <a:pt x="13341" y="6228"/>
                  </a:cubicBezTo>
                  <a:cubicBezTo>
                    <a:pt x="13720" y="11753"/>
                    <a:pt x="13114" y="16446"/>
                    <a:pt x="5772" y="15614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8" name="任意多边形: 形状 3567"/>
            <p:cNvSpPr/>
            <p:nvPr/>
          </p:nvSpPr>
          <p:spPr>
            <a:xfrm>
              <a:off x="1595785" y="1181506"/>
              <a:ext cx="30278" cy="15139"/>
            </a:xfrm>
            <a:custGeom>
              <a:avLst/>
              <a:gdLst>
                <a:gd name="connsiteX0" fmla="*/ 5677 w 30278"/>
                <a:gd name="connsiteY0" fmla="*/ 10367 h 15139"/>
                <a:gd name="connsiteX1" fmla="*/ 24904 w 30278"/>
                <a:gd name="connsiteY1" fmla="*/ 6582 h 15139"/>
                <a:gd name="connsiteX2" fmla="*/ 24223 w 30278"/>
                <a:gd name="connsiteY2" fmla="*/ 7718 h 15139"/>
                <a:gd name="connsiteX3" fmla="*/ 19984 w 30278"/>
                <a:gd name="connsiteY3" fmla="*/ 10897 h 15139"/>
                <a:gd name="connsiteX4" fmla="*/ 6510 w 30278"/>
                <a:gd name="connsiteY4" fmla="*/ 11427 h 15139"/>
                <a:gd name="connsiteX5" fmla="*/ 5677 w 30278"/>
                <a:gd name="connsiteY5" fmla="*/ 103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5677" y="10367"/>
                  </a:moveTo>
                  <a:cubicBezTo>
                    <a:pt x="11506" y="6204"/>
                    <a:pt x="17788" y="4463"/>
                    <a:pt x="24904" y="6582"/>
                  </a:cubicBezTo>
                  <a:cubicBezTo>
                    <a:pt x="24677" y="6961"/>
                    <a:pt x="24450" y="7339"/>
                    <a:pt x="24223" y="7718"/>
                  </a:cubicBezTo>
                  <a:cubicBezTo>
                    <a:pt x="23011" y="9004"/>
                    <a:pt x="21573" y="10064"/>
                    <a:pt x="19984" y="10897"/>
                  </a:cubicBezTo>
                  <a:cubicBezTo>
                    <a:pt x="15518" y="11124"/>
                    <a:pt x="11127" y="13395"/>
                    <a:pt x="6510" y="11427"/>
                  </a:cubicBezTo>
                  <a:cubicBezTo>
                    <a:pt x="6358" y="11048"/>
                    <a:pt x="5980" y="10670"/>
                    <a:pt x="5677" y="103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9" name="任意多边形: 形状 3568"/>
            <p:cNvSpPr/>
            <p:nvPr/>
          </p:nvSpPr>
          <p:spPr>
            <a:xfrm>
              <a:off x="1798105" y="1519328"/>
              <a:ext cx="15139" cy="15139"/>
            </a:xfrm>
            <a:custGeom>
              <a:avLst/>
              <a:gdLst>
                <a:gd name="connsiteX0" fmla="*/ 9552 w 15139"/>
                <a:gd name="connsiteY0" fmla="*/ 12871 h 15139"/>
                <a:gd name="connsiteX1" fmla="*/ 5767 w 15139"/>
                <a:gd name="connsiteY1" fmla="*/ 10373 h 15139"/>
                <a:gd name="connsiteX2" fmla="*/ 12277 w 15139"/>
                <a:gd name="connsiteY2" fmla="*/ 5756 h 15139"/>
                <a:gd name="connsiteX3" fmla="*/ 15229 w 15139"/>
                <a:gd name="connsiteY3" fmla="*/ 8405 h 15139"/>
                <a:gd name="connsiteX4" fmla="*/ 9552 w 15139"/>
                <a:gd name="connsiteY4" fmla="*/ 128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52" y="12871"/>
                  </a:moveTo>
                  <a:cubicBezTo>
                    <a:pt x="7129" y="12796"/>
                    <a:pt x="5237" y="12342"/>
                    <a:pt x="5767" y="10373"/>
                  </a:cubicBezTo>
                  <a:cubicBezTo>
                    <a:pt x="6599" y="7346"/>
                    <a:pt x="9552" y="6362"/>
                    <a:pt x="12277" y="5756"/>
                  </a:cubicBezTo>
                  <a:cubicBezTo>
                    <a:pt x="14018" y="5302"/>
                    <a:pt x="15683" y="6892"/>
                    <a:pt x="15229" y="8405"/>
                  </a:cubicBezTo>
                  <a:cubicBezTo>
                    <a:pt x="14396" y="11282"/>
                    <a:pt x="11974" y="12796"/>
                    <a:pt x="9552" y="12871"/>
                  </a:cubicBezTo>
                  <a:close/>
                </a:path>
              </a:pathLst>
            </a:custGeom>
            <a:solidFill>
              <a:srgbClr val="F4D1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0" name="任意多边形: 形状 3569"/>
            <p:cNvSpPr/>
            <p:nvPr/>
          </p:nvSpPr>
          <p:spPr>
            <a:xfrm>
              <a:off x="2139505" y="1118997"/>
              <a:ext cx="22709" cy="15139"/>
            </a:xfrm>
            <a:custGeom>
              <a:avLst/>
              <a:gdLst>
                <a:gd name="connsiteX0" fmla="*/ 17107 w 22708"/>
                <a:gd name="connsiteY0" fmla="*/ 6415 h 15139"/>
                <a:gd name="connsiteX1" fmla="*/ 5753 w 22708"/>
                <a:gd name="connsiteY1" fmla="*/ 12092 h 15139"/>
                <a:gd name="connsiteX2" fmla="*/ 5677 w 22708"/>
                <a:gd name="connsiteY2" fmla="*/ 10276 h 15139"/>
                <a:gd name="connsiteX3" fmla="*/ 11052 w 22708"/>
                <a:gd name="connsiteY3" fmla="*/ 8913 h 15139"/>
                <a:gd name="connsiteX4" fmla="*/ 13398 w 22708"/>
                <a:gd name="connsiteY4" fmla="*/ 6415 h 15139"/>
                <a:gd name="connsiteX5" fmla="*/ 17107 w 22708"/>
                <a:gd name="connsiteY5" fmla="*/ 64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107" y="6415"/>
                  </a:moveTo>
                  <a:cubicBezTo>
                    <a:pt x="15518" y="12925"/>
                    <a:pt x="13322" y="13985"/>
                    <a:pt x="5753" y="12092"/>
                  </a:cubicBezTo>
                  <a:cubicBezTo>
                    <a:pt x="5677" y="11487"/>
                    <a:pt x="5677" y="10881"/>
                    <a:pt x="5677" y="10276"/>
                  </a:cubicBezTo>
                  <a:cubicBezTo>
                    <a:pt x="6964" y="7929"/>
                    <a:pt x="8856" y="8156"/>
                    <a:pt x="11052" y="8913"/>
                  </a:cubicBezTo>
                  <a:cubicBezTo>
                    <a:pt x="13398" y="9670"/>
                    <a:pt x="13171" y="7778"/>
                    <a:pt x="13398" y="6415"/>
                  </a:cubicBezTo>
                  <a:cubicBezTo>
                    <a:pt x="14685" y="5431"/>
                    <a:pt x="15896" y="5431"/>
                    <a:pt x="17107" y="641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1" name="任意多边形: 形状 3570"/>
            <p:cNvSpPr/>
            <p:nvPr/>
          </p:nvSpPr>
          <p:spPr>
            <a:xfrm>
              <a:off x="1574969" y="2314205"/>
              <a:ext cx="22709" cy="22709"/>
            </a:xfrm>
            <a:custGeom>
              <a:avLst/>
              <a:gdLst>
                <a:gd name="connsiteX0" fmla="*/ 20892 w 22708"/>
                <a:gd name="connsiteY0" fmla="*/ 18321 h 22708"/>
                <a:gd name="connsiteX1" fmla="*/ 5677 w 22708"/>
                <a:gd name="connsiteY1" fmla="*/ 8784 h 22708"/>
                <a:gd name="connsiteX2" fmla="*/ 13322 w 22708"/>
                <a:gd name="connsiteY2" fmla="*/ 6892 h 22708"/>
                <a:gd name="connsiteX3" fmla="*/ 20892 w 22708"/>
                <a:gd name="connsiteY3" fmla="*/ 183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20892" y="18321"/>
                  </a:moveTo>
                  <a:cubicBezTo>
                    <a:pt x="16653" y="13855"/>
                    <a:pt x="12490" y="9238"/>
                    <a:pt x="5677" y="8784"/>
                  </a:cubicBezTo>
                  <a:cubicBezTo>
                    <a:pt x="7115" y="3788"/>
                    <a:pt x="10446" y="6135"/>
                    <a:pt x="13322" y="6892"/>
                  </a:cubicBezTo>
                  <a:cubicBezTo>
                    <a:pt x="17940" y="9314"/>
                    <a:pt x="20589" y="13098"/>
                    <a:pt x="20892" y="183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2" name="任意多边形: 形状 3571"/>
            <p:cNvSpPr/>
            <p:nvPr/>
          </p:nvSpPr>
          <p:spPr>
            <a:xfrm>
              <a:off x="1835304" y="508136"/>
              <a:ext cx="22709" cy="15139"/>
            </a:xfrm>
            <a:custGeom>
              <a:avLst/>
              <a:gdLst>
                <a:gd name="connsiteX0" fmla="*/ 9594 w 22708"/>
                <a:gd name="connsiteY0" fmla="*/ 12697 h 15139"/>
                <a:gd name="connsiteX1" fmla="*/ 5734 w 22708"/>
                <a:gd name="connsiteY1" fmla="*/ 7020 h 15139"/>
                <a:gd name="connsiteX2" fmla="*/ 11411 w 22708"/>
                <a:gd name="connsiteY2" fmla="*/ 6944 h 15139"/>
                <a:gd name="connsiteX3" fmla="*/ 19056 w 22708"/>
                <a:gd name="connsiteY3" fmla="*/ 8988 h 15139"/>
                <a:gd name="connsiteX4" fmla="*/ 19056 w 22708"/>
                <a:gd name="connsiteY4" fmla="*/ 10956 h 15139"/>
                <a:gd name="connsiteX5" fmla="*/ 13455 w 22708"/>
                <a:gd name="connsiteY5" fmla="*/ 14665 h 15139"/>
                <a:gd name="connsiteX6" fmla="*/ 11487 w 22708"/>
                <a:gd name="connsiteY6" fmla="*/ 14741 h 15139"/>
                <a:gd name="connsiteX7" fmla="*/ 11487 w 22708"/>
                <a:gd name="connsiteY7" fmla="*/ 14741 h 15139"/>
                <a:gd name="connsiteX8" fmla="*/ 9594 w 22708"/>
                <a:gd name="connsiteY8" fmla="*/ 12697 h 15139"/>
                <a:gd name="connsiteX9" fmla="*/ 9594 w 22708"/>
                <a:gd name="connsiteY9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9594" y="12697"/>
                  </a:moveTo>
                  <a:cubicBezTo>
                    <a:pt x="8535" y="10653"/>
                    <a:pt x="5204" y="10124"/>
                    <a:pt x="5734" y="7020"/>
                  </a:cubicBezTo>
                  <a:cubicBezTo>
                    <a:pt x="7626" y="6414"/>
                    <a:pt x="9594" y="4371"/>
                    <a:pt x="11411" y="6944"/>
                  </a:cubicBezTo>
                  <a:cubicBezTo>
                    <a:pt x="13455" y="9745"/>
                    <a:pt x="16407" y="8534"/>
                    <a:pt x="19056" y="8988"/>
                  </a:cubicBezTo>
                  <a:cubicBezTo>
                    <a:pt x="19056" y="9669"/>
                    <a:pt x="19056" y="10275"/>
                    <a:pt x="19056" y="10956"/>
                  </a:cubicBezTo>
                  <a:cubicBezTo>
                    <a:pt x="17694" y="12924"/>
                    <a:pt x="14817" y="12697"/>
                    <a:pt x="13455" y="14665"/>
                  </a:cubicBezTo>
                  <a:cubicBezTo>
                    <a:pt x="12774" y="14665"/>
                    <a:pt x="12168" y="14665"/>
                    <a:pt x="11487" y="14741"/>
                  </a:cubicBezTo>
                  <a:lnTo>
                    <a:pt x="11487" y="14741"/>
                  </a:lnTo>
                  <a:cubicBezTo>
                    <a:pt x="10957" y="13908"/>
                    <a:pt x="10276" y="13303"/>
                    <a:pt x="9594" y="12697"/>
                  </a:cubicBezTo>
                  <a:lnTo>
                    <a:pt x="9594" y="12697"/>
                  </a:ln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3" name="任意多边形: 形状 3572"/>
            <p:cNvSpPr/>
            <p:nvPr/>
          </p:nvSpPr>
          <p:spPr>
            <a:xfrm>
              <a:off x="2033076" y="1342792"/>
              <a:ext cx="15139" cy="15139"/>
            </a:xfrm>
            <a:custGeom>
              <a:avLst/>
              <a:gdLst>
                <a:gd name="connsiteX0" fmla="*/ 11431 w 15139"/>
                <a:gd name="connsiteY0" fmla="*/ 9630 h 15139"/>
                <a:gd name="connsiteX1" fmla="*/ 8706 w 15139"/>
                <a:gd name="connsiteY1" fmla="*/ 14247 h 15139"/>
                <a:gd name="connsiteX2" fmla="*/ 5678 w 15139"/>
                <a:gd name="connsiteY2" fmla="*/ 9479 h 15139"/>
                <a:gd name="connsiteX3" fmla="*/ 8403 w 15139"/>
                <a:gd name="connsiteY3" fmla="*/ 5770 h 15139"/>
                <a:gd name="connsiteX4" fmla="*/ 11431 w 15139"/>
                <a:gd name="connsiteY4" fmla="*/ 96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1" y="9630"/>
                  </a:moveTo>
                  <a:cubicBezTo>
                    <a:pt x="11280" y="12734"/>
                    <a:pt x="10674" y="14247"/>
                    <a:pt x="8706" y="14247"/>
                  </a:cubicBezTo>
                  <a:cubicBezTo>
                    <a:pt x="5527" y="14172"/>
                    <a:pt x="5678" y="11674"/>
                    <a:pt x="5678" y="9479"/>
                  </a:cubicBezTo>
                  <a:cubicBezTo>
                    <a:pt x="5754" y="7662"/>
                    <a:pt x="5603" y="5164"/>
                    <a:pt x="8403" y="5770"/>
                  </a:cubicBezTo>
                  <a:cubicBezTo>
                    <a:pt x="10977" y="6299"/>
                    <a:pt x="11431" y="8722"/>
                    <a:pt x="11431" y="963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4" name="任意多边形: 形状 3573"/>
            <p:cNvSpPr/>
            <p:nvPr/>
          </p:nvSpPr>
          <p:spPr>
            <a:xfrm>
              <a:off x="1525615" y="1462980"/>
              <a:ext cx="15139" cy="15139"/>
            </a:xfrm>
            <a:custGeom>
              <a:avLst/>
              <a:gdLst>
                <a:gd name="connsiteX0" fmla="*/ 5677 w 15139"/>
                <a:gd name="connsiteY0" fmla="*/ 6543 h 15139"/>
                <a:gd name="connsiteX1" fmla="*/ 15063 w 15139"/>
                <a:gd name="connsiteY1" fmla="*/ 14264 h 15139"/>
                <a:gd name="connsiteX2" fmla="*/ 9462 w 15139"/>
                <a:gd name="connsiteY2" fmla="*/ 14113 h 15139"/>
                <a:gd name="connsiteX3" fmla="*/ 7570 w 15139"/>
                <a:gd name="connsiteY3" fmla="*/ 10328 h 15139"/>
                <a:gd name="connsiteX4" fmla="*/ 7570 w 15139"/>
                <a:gd name="connsiteY4" fmla="*/ 10328 h 15139"/>
                <a:gd name="connsiteX5" fmla="*/ 5677 w 15139"/>
                <a:gd name="connsiteY5" fmla="*/ 8436 h 15139"/>
                <a:gd name="connsiteX6" fmla="*/ 5677 w 15139"/>
                <a:gd name="connsiteY6" fmla="*/ 6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6543"/>
                  </a:moveTo>
                  <a:cubicBezTo>
                    <a:pt x="12565" y="4727"/>
                    <a:pt x="13020" y="5105"/>
                    <a:pt x="15063" y="14264"/>
                  </a:cubicBezTo>
                  <a:cubicBezTo>
                    <a:pt x="13171" y="14189"/>
                    <a:pt x="11354" y="14189"/>
                    <a:pt x="9462" y="14113"/>
                  </a:cubicBezTo>
                  <a:cubicBezTo>
                    <a:pt x="8781" y="12826"/>
                    <a:pt x="9083" y="11161"/>
                    <a:pt x="7570" y="10328"/>
                  </a:cubicBezTo>
                  <a:lnTo>
                    <a:pt x="7570" y="10328"/>
                  </a:lnTo>
                  <a:cubicBezTo>
                    <a:pt x="6964" y="9722"/>
                    <a:pt x="6358" y="9041"/>
                    <a:pt x="5677" y="8436"/>
                  </a:cubicBezTo>
                  <a:cubicBezTo>
                    <a:pt x="5677" y="7754"/>
                    <a:pt x="5677" y="7149"/>
                    <a:pt x="5677" y="6543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5" name="任意多边形: 形状 3574"/>
            <p:cNvSpPr/>
            <p:nvPr/>
          </p:nvSpPr>
          <p:spPr>
            <a:xfrm>
              <a:off x="1624928" y="2005673"/>
              <a:ext cx="15139" cy="15139"/>
            </a:xfrm>
            <a:custGeom>
              <a:avLst/>
              <a:gdLst>
                <a:gd name="connsiteX0" fmla="*/ 12793 w 15139"/>
                <a:gd name="connsiteY0" fmla="*/ 5677 h 15139"/>
                <a:gd name="connsiteX1" fmla="*/ 12793 w 15139"/>
                <a:gd name="connsiteY1" fmla="*/ 15139 h 15139"/>
                <a:gd name="connsiteX2" fmla="*/ 5677 w 15139"/>
                <a:gd name="connsiteY2" fmla="*/ 9386 h 15139"/>
                <a:gd name="connsiteX3" fmla="*/ 1279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93" y="5677"/>
                  </a:moveTo>
                  <a:cubicBezTo>
                    <a:pt x="12793" y="8856"/>
                    <a:pt x="12793" y="11960"/>
                    <a:pt x="12793" y="15139"/>
                  </a:cubicBezTo>
                  <a:cubicBezTo>
                    <a:pt x="10295" y="13474"/>
                    <a:pt x="6661" y="13247"/>
                    <a:pt x="5677" y="9386"/>
                  </a:cubicBezTo>
                  <a:cubicBezTo>
                    <a:pt x="7191" y="6661"/>
                    <a:pt x="10749" y="7418"/>
                    <a:pt x="12793" y="5677"/>
                  </a:cubicBezTo>
                  <a:close/>
                </a:path>
              </a:pathLst>
            </a:custGeom>
            <a:solidFill>
              <a:srgbClr val="FBF1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6" name="任意多边形: 形状 3575"/>
            <p:cNvSpPr/>
            <p:nvPr/>
          </p:nvSpPr>
          <p:spPr>
            <a:xfrm>
              <a:off x="2310652" y="1384666"/>
              <a:ext cx="15139" cy="15139"/>
            </a:xfrm>
            <a:custGeom>
              <a:avLst/>
              <a:gdLst>
                <a:gd name="connsiteX0" fmla="*/ 13322 w 15139"/>
                <a:gd name="connsiteY0" fmla="*/ 10676 h 15139"/>
                <a:gd name="connsiteX1" fmla="*/ 11052 w 15139"/>
                <a:gd name="connsiteY1" fmla="*/ 13855 h 15139"/>
                <a:gd name="connsiteX2" fmla="*/ 5677 w 15139"/>
                <a:gd name="connsiteY2" fmla="*/ 8708 h 15139"/>
                <a:gd name="connsiteX3" fmla="*/ 5753 w 15139"/>
                <a:gd name="connsiteY3" fmla="*/ 6815 h 15139"/>
                <a:gd name="connsiteX4" fmla="*/ 5753 w 15139"/>
                <a:gd name="connsiteY4" fmla="*/ 6815 h 15139"/>
                <a:gd name="connsiteX5" fmla="*/ 11354 w 15139"/>
                <a:gd name="connsiteY5" fmla="*/ 6815 h 15139"/>
                <a:gd name="connsiteX6" fmla="*/ 13247 w 15139"/>
                <a:gd name="connsiteY6" fmla="*/ 8708 h 15139"/>
                <a:gd name="connsiteX7" fmla="*/ 13777 w 15139"/>
                <a:gd name="connsiteY7" fmla="*/ 9919 h 15139"/>
                <a:gd name="connsiteX8" fmla="*/ 13322 w 15139"/>
                <a:gd name="connsiteY8" fmla="*/ 106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3322" y="10676"/>
                  </a:moveTo>
                  <a:cubicBezTo>
                    <a:pt x="13095" y="12114"/>
                    <a:pt x="13171" y="14234"/>
                    <a:pt x="11052" y="13855"/>
                  </a:cubicBezTo>
                  <a:cubicBezTo>
                    <a:pt x="8326" y="13401"/>
                    <a:pt x="5677" y="12265"/>
                    <a:pt x="5677" y="8708"/>
                  </a:cubicBezTo>
                  <a:cubicBezTo>
                    <a:pt x="5753" y="8102"/>
                    <a:pt x="5753" y="7421"/>
                    <a:pt x="5753" y="6815"/>
                  </a:cubicBezTo>
                  <a:lnTo>
                    <a:pt x="5753" y="6815"/>
                  </a:lnTo>
                  <a:cubicBezTo>
                    <a:pt x="7645" y="5453"/>
                    <a:pt x="9538" y="5150"/>
                    <a:pt x="11354" y="6815"/>
                  </a:cubicBezTo>
                  <a:cubicBezTo>
                    <a:pt x="11960" y="7421"/>
                    <a:pt x="12641" y="8102"/>
                    <a:pt x="13247" y="8708"/>
                  </a:cubicBezTo>
                  <a:cubicBezTo>
                    <a:pt x="13777" y="9086"/>
                    <a:pt x="13928" y="9540"/>
                    <a:pt x="13777" y="9919"/>
                  </a:cubicBezTo>
                  <a:cubicBezTo>
                    <a:pt x="13625" y="10449"/>
                    <a:pt x="13474" y="10676"/>
                    <a:pt x="13322" y="1067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7" name="任意多边形: 形状 3576"/>
            <p:cNvSpPr/>
            <p:nvPr/>
          </p:nvSpPr>
          <p:spPr>
            <a:xfrm>
              <a:off x="2182727" y="1098692"/>
              <a:ext cx="15139" cy="15139"/>
            </a:xfrm>
            <a:custGeom>
              <a:avLst/>
              <a:gdLst>
                <a:gd name="connsiteX0" fmla="*/ 15745 w 15139"/>
                <a:gd name="connsiteY0" fmla="*/ 11506 h 15139"/>
                <a:gd name="connsiteX1" fmla="*/ 6207 w 15139"/>
                <a:gd name="connsiteY1" fmla="*/ 7645 h 15139"/>
                <a:gd name="connsiteX2" fmla="*/ 5677 w 15139"/>
                <a:gd name="connsiteY2" fmla="*/ 6586 h 15139"/>
                <a:gd name="connsiteX3" fmla="*/ 6434 w 15139"/>
                <a:gd name="connsiteY3" fmla="*/ 5677 h 15139"/>
                <a:gd name="connsiteX4" fmla="*/ 15745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745" y="11506"/>
                  </a:moveTo>
                  <a:cubicBezTo>
                    <a:pt x="11506" y="12793"/>
                    <a:pt x="6434" y="16123"/>
                    <a:pt x="6207" y="7645"/>
                  </a:cubicBezTo>
                  <a:cubicBezTo>
                    <a:pt x="6056" y="7267"/>
                    <a:pt x="5829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cubicBezTo>
                    <a:pt x="9386" y="7872"/>
                    <a:pt x="13398" y="8326"/>
                    <a:pt x="15745" y="11506"/>
                  </a:cubicBezTo>
                  <a:close/>
                </a:path>
              </a:pathLst>
            </a:custGeom>
            <a:solidFill>
              <a:srgbClr val="FAEC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8" name="任意多边形: 形状 3577"/>
            <p:cNvSpPr/>
            <p:nvPr/>
          </p:nvSpPr>
          <p:spPr>
            <a:xfrm>
              <a:off x="2046525" y="1956471"/>
              <a:ext cx="15139" cy="15139"/>
            </a:xfrm>
            <a:custGeom>
              <a:avLst/>
              <a:gdLst>
                <a:gd name="connsiteX0" fmla="*/ 8731 w 15139"/>
                <a:gd name="connsiteY0" fmla="*/ 5677 h 15139"/>
                <a:gd name="connsiteX1" fmla="*/ 11153 w 15139"/>
                <a:gd name="connsiteY1" fmla="*/ 9689 h 15139"/>
                <a:gd name="connsiteX2" fmla="*/ 8428 w 15139"/>
                <a:gd name="connsiteY2" fmla="*/ 12717 h 15139"/>
                <a:gd name="connsiteX3" fmla="*/ 5703 w 15139"/>
                <a:gd name="connsiteY3" fmla="*/ 8705 h 15139"/>
                <a:gd name="connsiteX4" fmla="*/ 873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31" y="5677"/>
                  </a:moveTo>
                  <a:cubicBezTo>
                    <a:pt x="10926" y="5904"/>
                    <a:pt x="11229" y="7645"/>
                    <a:pt x="11153" y="9689"/>
                  </a:cubicBezTo>
                  <a:cubicBezTo>
                    <a:pt x="11078" y="11430"/>
                    <a:pt x="10245" y="12793"/>
                    <a:pt x="8428" y="12717"/>
                  </a:cubicBezTo>
                  <a:cubicBezTo>
                    <a:pt x="6006" y="12641"/>
                    <a:pt x="5552" y="10749"/>
                    <a:pt x="5703" y="8705"/>
                  </a:cubicBezTo>
                  <a:cubicBezTo>
                    <a:pt x="5779" y="6964"/>
                    <a:pt x="6536" y="5753"/>
                    <a:pt x="8731" y="5677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9" name="任意多边形: 形状 3578"/>
            <p:cNvSpPr/>
            <p:nvPr/>
          </p:nvSpPr>
          <p:spPr>
            <a:xfrm>
              <a:off x="1554225" y="2527212"/>
              <a:ext cx="15139" cy="15139"/>
            </a:xfrm>
            <a:custGeom>
              <a:avLst/>
              <a:gdLst>
                <a:gd name="connsiteX0" fmla="*/ 11131 w 15139"/>
                <a:gd name="connsiteY0" fmla="*/ 8480 h 15139"/>
                <a:gd name="connsiteX1" fmla="*/ 8482 w 15139"/>
                <a:gd name="connsiteY1" fmla="*/ 12341 h 15139"/>
                <a:gd name="connsiteX2" fmla="*/ 5681 w 15139"/>
                <a:gd name="connsiteY2" fmla="*/ 9313 h 15139"/>
                <a:gd name="connsiteX3" fmla="*/ 9087 w 15139"/>
                <a:gd name="connsiteY3" fmla="*/ 5680 h 15139"/>
                <a:gd name="connsiteX4" fmla="*/ 11131 w 15139"/>
                <a:gd name="connsiteY4" fmla="*/ 84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31" y="8480"/>
                  </a:moveTo>
                  <a:cubicBezTo>
                    <a:pt x="11131" y="10979"/>
                    <a:pt x="10298" y="12265"/>
                    <a:pt x="8482" y="12341"/>
                  </a:cubicBezTo>
                  <a:cubicBezTo>
                    <a:pt x="6665" y="12417"/>
                    <a:pt x="5605" y="11206"/>
                    <a:pt x="5681" y="9313"/>
                  </a:cubicBezTo>
                  <a:cubicBezTo>
                    <a:pt x="5832" y="7194"/>
                    <a:pt x="6968" y="5604"/>
                    <a:pt x="9087" y="5680"/>
                  </a:cubicBezTo>
                  <a:cubicBezTo>
                    <a:pt x="11282" y="5680"/>
                    <a:pt x="11055" y="7648"/>
                    <a:pt x="11131" y="848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0" name="任意多边形: 形状 3579"/>
            <p:cNvSpPr/>
            <p:nvPr/>
          </p:nvSpPr>
          <p:spPr>
            <a:xfrm>
              <a:off x="1535077" y="1273670"/>
              <a:ext cx="22709" cy="15139"/>
            </a:xfrm>
            <a:custGeom>
              <a:avLst/>
              <a:gdLst>
                <a:gd name="connsiteX0" fmla="*/ 22709 w 22708"/>
                <a:gd name="connsiteY0" fmla="*/ 7675 h 15139"/>
                <a:gd name="connsiteX1" fmla="*/ 9462 w 22708"/>
                <a:gd name="connsiteY1" fmla="*/ 9567 h 15139"/>
                <a:gd name="connsiteX2" fmla="*/ 5753 w 22708"/>
                <a:gd name="connsiteY2" fmla="*/ 9718 h 15139"/>
                <a:gd name="connsiteX3" fmla="*/ 5677 w 22708"/>
                <a:gd name="connsiteY3" fmla="*/ 9491 h 15139"/>
                <a:gd name="connsiteX4" fmla="*/ 22709 w 22708"/>
                <a:gd name="connsiteY4" fmla="*/ 76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709" y="7675"/>
                  </a:moveTo>
                  <a:cubicBezTo>
                    <a:pt x="18318" y="8280"/>
                    <a:pt x="13852" y="8886"/>
                    <a:pt x="9462" y="9567"/>
                  </a:cubicBezTo>
                  <a:cubicBezTo>
                    <a:pt x="8251" y="10627"/>
                    <a:pt x="7040" y="10702"/>
                    <a:pt x="5753" y="9718"/>
                  </a:cubicBezTo>
                  <a:lnTo>
                    <a:pt x="5677" y="9491"/>
                  </a:lnTo>
                  <a:cubicBezTo>
                    <a:pt x="11279" y="7977"/>
                    <a:pt x="16426" y="2906"/>
                    <a:pt x="22709" y="7675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1" name="任意多边形: 形状 3580"/>
            <p:cNvSpPr/>
            <p:nvPr/>
          </p:nvSpPr>
          <p:spPr>
            <a:xfrm>
              <a:off x="1583217" y="1401536"/>
              <a:ext cx="15139" cy="15139"/>
            </a:xfrm>
            <a:custGeom>
              <a:avLst/>
              <a:gdLst>
                <a:gd name="connsiteX0" fmla="*/ 12039 w 15139"/>
                <a:gd name="connsiteY0" fmla="*/ 8869 h 15139"/>
                <a:gd name="connsiteX1" fmla="*/ 8557 w 15139"/>
                <a:gd name="connsiteY1" fmla="*/ 10837 h 15139"/>
                <a:gd name="connsiteX2" fmla="*/ 5756 w 15139"/>
                <a:gd name="connsiteY2" fmla="*/ 8264 h 15139"/>
                <a:gd name="connsiteX3" fmla="*/ 9086 w 15139"/>
                <a:gd name="connsiteY3" fmla="*/ 5690 h 15139"/>
                <a:gd name="connsiteX4" fmla="*/ 12039 w 15139"/>
                <a:gd name="connsiteY4" fmla="*/ 8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9" y="8869"/>
                  </a:moveTo>
                  <a:cubicBezTo>
                    <a:pt x="11660" y="10762"/>
                    <a:pt x="10070" y="10913"/>
                    <a:pt x="8557" y="10837"/>
                  </a:cubicBezTo>
                  <a:cubicBezTo>
                    <a:pt x="6891" y="10762"/>
                    <a:pt x="5302" y="10307"/>
                    <a:pt x="5756" y="8264"/>
                  </a:cubicBezTo>
                  <a:cubicBezTo>
                    <a:pt x="6134" y="6750"/>
                    <a:pt x="7345" y="5539"/>
                    <a:pt x="9086" y="5690"/>
                  </a:cubicBezTo>
                  <a:cubicBezTo>
                    <a:pt x="10827" y="5917"/>
                    <a:pt x="11736" y="7128"/>
                    <a:pt x="12039" y="8869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2" name="任意多边形: 形状 3581"/>
            <p:cNvSpPr/>
            <p:nvPr/>
          </p:nvSpPr>
          <p:spPr>
            <a:xfrm>
              <a:off x="1517904" y="1749218"/>
              <a:ext cx="15139" cy="15139"/>
            </a:xfrm>
            <a:custGeom>
              <a:avLst/>
              <a:gdLst>
                <a:gd name="connsiteX0" fmla="*/ 5819 w 15139"/>
                <a:gd name="connsiteY0" fmla="*/ 12944 h 15139"/>
                <a:gd name="connsiteX1" fmla="*/ 11572 w 15139"/>
                <a:gd name="connsiteY1" fmla="*/ 5677 h 15139"/>
                <a:gd name="connsiteX2" fmla="*/ 11496 w 15139"/>
                <a:gd name="connsiteY2" fmla="*/ 11127 h 15139"/>
                <a:gd name="connsiteX3" fmla="*/ 11496 w 15139"/>
                <a:gd name="connsiteY3" fmla="*/ 11127 h 15139"/>
                <a:gd name="connsiteX4" fmla="*/ 9604 w 15139"/>
                <a:gd name="connsiteY4" fmla="*/ 13020 h 15139"/>
                <a:gd name="connsiteX5" fmla="*/ 5819 w 15139"/>
                <a:gd name="connsiteY5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19" y="12944"/>
                  </a:moveTo>
                  <a:cubicBezTo>
                    <a:pt x="4986" y="8251"/>
                    <a:pt x="7938" y="6813"/>
                    <a:pt x="11572" y="5677"/>
                  </a:cubicBezTo>
                  <a:cubicBezTo>
                    <a:pt x="12859" y="7872"/>
                    <a:pt x="10966" y="9462"/>
                    <a:pt x="11496" y="11127"/>
                  </a:cubicBezTo>
                  <a:lnTo>
                    <a:pt x="11496" y="11127"/>
                  </a:lnTo>
                  <a:cubicBezTo>
                    <a:pt x="10815" y="11657"/>
                    <a:pt x="10134" y="12338"/>
                    <a:pt x="9604" y="13020"/>
                  </a:cubicBezTo>
                  <a:cubicBezTo>
                    <a:pt x="8317" y="13020"/>
                    <a:pt x="7030" y="13020"/>
                    <a:pt x="5819" y="12944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3" name="任意多边形: 形状 3582"/>
            <p:cNvSpPr/>
            <p:nvPr/>
          </p:nvSpPr>
          <p:spPr>
            <a:xfrm>
              <a:off x="2110328" y="1410632"/>
              <a:ext cx="15139" cy="22709"/>
            </a:xfrm>
            <a:custGeom>
              <a:avLst/>
              <a:gdLst>
                <a:gd name="connsiteX0" fmla="*/ 8361 w 15139"/>
                <a:gd name="connsiteY0" fmla="*/ 5677 h 22708"/>
                <a:gd name="connsiteX1" fmla="*/ 12146 w 15139"/>
                <a:gd name="connsiteY1" fmla="*/ 18999 h 22708"/>
                <a:gd name="connsiteX2" fmla="*/ 8361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8361" y="5677"/>
                  </a:moveTo>
                  <a:cubicBezTo>
                    <a:pt x="7528" y="10673"/>
                    <a:pt x="10026" y="14761"/>
                    <a:pt x="12146" y="18999"/>
                  </a:cubicBezTo>
                  <a:cubicBezTo>
                    <a:pt x="4349" y="13852"/>
                    <a:pt x="4273" y="13852"/>
                    <a:pt x="8361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4" name="任意多边形: 形状 3583"/>
            <p:cNvSpPr/>
            <p:nvPr/>
          </p:nvSpPr>
          <p:spPr>
            <a:xfrm>
              <a:off x="1904003" y="1217244"/>
              <a:ext cx="15139" cy="15139"/>
            </a:xfrm>
            <a:custGeom>
              <a:avLst/>
              <a:gdLst>
                <a:gd name="connsiteX0" fmla="*/ 11065 w 15139"/>
                <a:gd name="connsiteY0" fmla="*/ 7859 h 15139"/>
                <a:gd name="connsiteX1" fmla="*/ 8113 w 15139"/>
                <a:gd name="connsiteY1" fmla="*/ 12174 h 15139"/>
                <a:gd name="connsiteX2" fmla="*/ 5691 w 15139"/>
                <a:gd name="connsiteY2" fmla="*/ 10054 h 15139"/>
                <a:gd name="connsiteX3" fmla="*/ 8643 w 15139"/>
                <a:gd name="connsiteY3" fmla="*/ 5815 h 15139"/>
                <a:gd name="connsiteX4" fmla="*/ 11065 w 15139"/>
                <a:gd name="connsiteY4" fmla="*/ 78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65" y="7859"/>
                  </a:moveTo>
                  <a:cubicBezTo>
                    <a:pt x="11141" y="9979"/>
                    <a:pt x="10081" y="11568"/>
                    <a:pt x="8113" y="12174"/>
                  </a:cubicBezTo>
                  <a:cubicBezTo>
                    <a:pt x="6750" y="12552"/>
                    <a:pt x="5766" y="11493"/>
                    <a:pt x="5691" y="10054"/>
                  </a:cubicBezTo>
                  <a:cubicBezTo>
                    <a:pt x="5539" y="7935"/>
                    <a:pt x="6675" y="6345"/>
                    <a:pt x="8643" y="5815"/>
                  </a:cubicBezTo>
                  <a:cubicBezTo>
                    <a:pt x="10005" y="5286"/>
                    <a:pt x="10914" y="6345"/>
                    <a:pt x="11065" y="7859"/>
                  </a:cubicBezTo>
                  <a:close/>
                </a:path>
              </a:pathLst>
            </a:custGeom>
            <a:solidFill>
              <a:srgbClr val="F6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5" name="任意多边形: 形状 3584"/>
            <p:cNvSpPr/>
            <p:nvPr/>
          </p:nvSpPr>
          <p:spPr>
            <a:xfrm>
              <a:off x="1603582" y="1353369"/>
              <a:ext cx="22709" cy="15139"/>
            </a:xfrm>
            <a:custGeom>
              <a:avLst/>
              <a:gdLst>
                <a:gd name="connsiteX0" fmla="*/ 7645 w 22708"/>
                <a:gd name="connsiteY0" fmla="*/ 9727 h 15139"/>
                <a:gd name="connsiteX1" fmla="*/ 5677 w 22708"/>
                <a:gd name="connsiteY1" fmla="*/ 9651 h 15139"/>
                <a:gd name="connsiteX2" fmla="*/ 21043 w 22708"/>
                <a:gd name="connsiteY2" fmla="*/ 7456 h 15139"/>
                <a:gd name="connsiteX3" fmla="*/ 20741 w 22708"/>
                <a:gd name="connsiteY3" fmla="*/ 7834 h 15139"/>
                <a:gd name="connsiteX4" fmla="*/ 7645 w 22708"/>
                <a:gd name="connsiteY4" fmla="*/ 9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7645" y="9727"/>
                  </a:moveTo>
                  <a:cubicBezTo>
                    <a:pt x="6964" y="9727"/>
                    <a:pt x="6358" y="9651"/>
                    <a:pt x="5677" y="9651"/>
                  </a:cubicBezTo>
                  <a:cubicBezTo>
                    <a:pt x="10219" y="5109"/>
                    <a:pt x="15366" y="4579"/>
                    <a:pt x="21043" y="7456"/>
                  </a:cubicBezTo>
                  <a:lnTo>
                    <a:pt x="20741" y="7834"/>
                  </a:lnTo>
                  <a:cubicBezTo>
                    <a:pt x="16653" y="10786"/>
                    <a:pt x="12414" y="11997"/>
                    <a:pt x="7645" y="972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6" name="任意多边形: 形状 3585"/>
            <p:cNvSpPr/>
            <p:nvPr/>
          </p:nvSpPr>
          <p:spPr>
            <a:xfrm>
              <a:off x="1667998" y="973186"/>
              <a:ext cx="15139" cy="15139"/>
            </a:xfrm>
            <a:custGeom>
              <a:avLst/>
              <a:gdLst>
                <a:gd name="connsiteX0" fmla="*/ 7797 w 15139"/>
                <a:gd name="connsiteY0" fmla="*/ 11433 h 15139"/>
                <a:gd name="connsiteX1" fmla="*/ 5677 w 15139"/>
                <a:gd name="connsiteY1" fmla="*/ 7875 h 15139"/>
                <a:gd name="connsiteX2" fmla="*/ 9613 w 15139"/>
                <a:gd name="connsiteY2" fmla="*/ 5832 h 15139"/>
                <a:gd name="connsiteX3" fmla="*/ 11506 w 15139"/>
                <a:gd name="connsiteY3" fmla="*/ 7648 h 15139"/>
                <a:gd name="connsiteX4" fmla="*/ 9613 w 15139"/>
                <a:gd name="connsiteY4" fmla="*/ 11509 h 15139"/>
                <a:gd name="connsiteX5" fmla="*/ 7797 w 15139"/>
                <a:gd name="connsiteY5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97" y="11433"/>
                  </a:moveTo>
                  <a:cubicBezTo>
                    <a:pt x="7115" y="10222"/>
                    <a:pt x="6434" y="9087"/>
                    <a:pt x="5677" y="7875"/>
                  </a:cubicBezTo>
                  <a:cubicBezTo>
                    <a:pt x="6358" y="6059"/>
                    <a:pt x="7948" y="5832"/>
                    <a:pt x="9613" y="5832"/>
                  </a:cubicBezTo>
                  <a:cubicBezTo>
                    <a:pt x="11279" y="5377"/>
                    <a:pt x="11960" y="5907"/>
                    <a:pt x="11506" y="7648"/>
                  </a:cubicBezTo>
                  <a:cubicBezTo>
                    <a:pt x="12414" y="9692"/>
                    <a:pt x="13247" y="11736"/>
                    <a:pt x="9613" y="11509"/>
                  </a:cubicBezTo>
                  <a:cubicBezTo>
                    <a:pt x="9008" y="11509"/>
                    <a:pt x="8402" y="11509"/>
                    <a:pt x="7797" y="11433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7" name="任意多边形: 形状 3586"/>
            <p:cNvSpPr/>
            <p:nvPr/>
          </p:nvSpPr>
          <p:spPr>
            <a:xfrm>
              <a:off x="1890846" y="1256803"/>
              <a:ext cx="15139" cy="15139"/>
            </a:xfrm>
            <a:custGeom>
              <a:avLst/>
              <a:gdLst>
                <a:gd name="connsiteX0" fmla="*/ 10900 w 15139"/>
                <a:gd name="connsiteY0" fmla="*/ 8191 h 15139"/>
                <a:gd name="connsiteX1" fmla="*/ 7797 w 15139"/>
                <a:gd name="connsiteY1" fmla="*/ 10841 h 15139"/>
                <a:gd name="connsiteX2" fmla="*/ 5677 w 15139"/>
                <a:gd name="connsiteY2" fmla="*/ 8267 h 15139"/>
                <a:gd name="connsiteX3" fmla="*/ 8705 w 15139"/>
                <a:gd name="connsiteY3" fmla="*/ 5693 h 15139"/>
                <a:gd name="connsiteX4" fmla="*/ 10900 w 15139"/>
                <a:gd name="connsiteY4" fmla="*/ 81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00" y="8191"/>
                  </a:moveTo>
                  <a:cubicBezTo>
                    <a:pt x="10597" y="10084"/>
                    <a:pt x="9689" y="11068"/>
                    <a:pt x="7797" y="10841"/>
                  </a:cubicBezTo>
                  <a:cubicBezTo>
                    <a:pt x="6283" y="10689"/>
                    <a:pt x="5677" y="9554"/>
                    <a:pt x="5677" y="8267"/>
                  </a:cubicBezTo>
                  <a:cubicBezTo>
                    <a:pt x="5753" y="6450"/>
                    <a:pt x="6813" y="5542"/>
                    <a:pt x="8705" y="5693"/>
                  </a:cubicBezTo>
                  <a:cubicBezTo>
                    <a:pt x="10295" y="5921"/>
                    <a:pt x="10597" y="7132"/>
                    <a:pt x="10900" y="8191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8" name="任意多边形: 形状 3587"/>
            <p:cNvSpPr/>
            <p:nvPr/>
          </p:nvSpPr>
          <p:spPr>
            <a:xfrm>
              <a:off x="2320047" y="1389665"/>
              <a:ext cx="15139" cy="22709"/>
            </a:xfrm>
            <a:custGeom>
              <a:avLst/>
              <a:gdLst>
                <a:gd name="connsiteX0" fmla="*/ 7788 w 15139"/>
                <a:gd name="connsiteY0" fmla="*/ 19075 h 22708"/>
                <a:gd name="connsiteX1" fmla="*/ 5820 w 15139"/>
                <a:gd name="connsiteY1" fmla="*/ 5677 h 22708"/>
                <a:gd name="connsiteX2" fmla="*/ 7788 w 15139"/>
                <a:gd name="connsiteY2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788" y="19075"/>
                  </a:moveTo>
                  <a:cubicBezTo>
                    <a:pt x="8090" y="14458"/>
                    <a:pt x="4987" y="10370"/>
                    <a:pt x="5820" y="5677"/>
                  </a:cubicBezTo>
                  <a:cubicBezTo>
                    <a:pt x="9529" y="9689"/>
                    <a:pt x="11572" y="13928"/>
                    <a:pt x="7788" y="190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9" name="任意多边形: 形状 3588"/>
            <p:cNvSpPr/>
            <p:nvPr/>
          </p:nvSpPr>
          <p:spPr>
            <a:xfrm>
              <a:off x="2441883" y="882048"/>
              <a:ext cx="15139" cy="15139"/>
            </a:xfrm>
            <a:custGeom>
              <a:avLst/>
              <a:gdLst>
                <a:gd name="connsiteX0" fmla="*/ 5702 w 15139"/>
                <a:gd name="connsiteY0" fmla="*/ 11358 h 15139"/>
                <a:gd name="connsiteX1" fmla="*/ 7595 w 15139"/>
                <a:gd name="connsiteY1" fmla="*/ 5681 h 15139"/>
                <a:gd name="connsiteX2" fmla="*/ 11152 w 15139"/>
                <a:gd name="connsiteY2" fmla="*/ 9465 h 15139"/>
                <a:gd name="connsiteX3" fmla="*/ 5702 w 15139"/>
                <a:gd name="connsiteY3" fmla="*/ 113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2" y="11358"/>
                  </a:moveTo>
                  <a:cubicBezTo>
                    <a:pt x="5475" y="9163"/>
                    <a:pt x="6838" y="7573"/>
                    <a:pt x="7595" y="5681"/>
                  </a:cubicBezTo>
                  <a:cubicBezTo>
                    <a:pt x="10168" y="5605"/>
                    <a:pt x="11758" y="6740"/>
                    <a:pt x="11152" y="9465"/>
                  </a:cubicBezTo>
                  <a:cubicBezTo>
                    <a:pt x="10395" y="12720"/>
                    <a:pt x="8276" y="12872"/>
                    <a:pt x="5702" y="11358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0" name="任意多边形: 形状 3589"/>
            <p:cNvSpPr/>
            <p:nvPr/>
          </p:nvSpPr>
          <p:spPr>
            <a:xfrm>
              <a:off x="2050336" y="773054"/>
              <a:ext cx="15139" cy="15139"/>
            </a:xfrm>
            <a:custGeom>
              <a:avLst/>
              <a:gdLst>
                <a:gd name="connsiteX0" fmla="*/ 5677 w 15139"/>
                <a:gd name="connsiteY0" fmla="*/ 11956 h 15139"/>
                <a:gd name="connsiteX1" fmla="*/ 5677 w 15139"/>
                <a:gd name="connsiteY1" fmla="*/ 10972 h 15139"/>
                <a:gd name="connsiteX2" fmla="*/ 9008 w 15139"/>
                <a:gd name="connsiteY2" fmla="*/ 5825 h 15139"/>
                <a:gd name="connsiteX3" fmla="*/ 9386 w 15139"/>
                <a:gd name="connsiteY3" fmla="*/ 12032 h 15139"/>
                <a:gd name="connsiteX4" fmla="*/ 5677 w 15139"/>
                <a:gd name="connsiteY4" fmla="*/ 11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956"/>
                  </a:moveTo>
                  <a:cubicBezTo>
                    <a:pt x="5677" y="11653"/>
                    <a:pt x="5677" y="11350"/>
                    <a:pt x="5677" y="10972"/>
                  </a:cubicBezTo>
                  <a:cubicBezTo>
                    <a:pt x="5677" y="8398"/>
                    <a:pt x="5677" y="4916"/>
                    <a:pt x="9008" y="5825"/>
                  </a:cubicBezTo>
                  <a:cubicBezTo>
                    <a:pt x="12793" y="6809"/>
                    <a:pt x="10295" y="9836"/>
                    <a:pt x="9386" y="12032"/>
                  </a:cubicBezTo>
                  <a:cubicBezTo>
                    <a:pt x="8175" y="11956"/>
                    <a:pt x="6888" y="11956"/>
                    <a:pt x="5677" y="1195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1" name="任意多边形: 形状 3590"/>
            <p:cNvSpPr/>
            <p:nvPr/>
          </p:nvSpPr>
          <p:spPr>
            <a:xfrm>
              <a:off x="2201489" y="771998"/>
              <a:ext cx="15139" cy="15139"/>
            </a:xfrm>
            <a:custGeom>
              <a:avLst/>
              <a:gdLst>
                <a:gd name="connsiteX0" fmla="*/ 8337 w 15139"/>
                <a:gd name="connsiteY0" fmla="*/ 5746 h 15139"/>
                <a:gd name="connsiteX1" fmla="*/ 11516 w 15139"/>
                <a:gd name="connsiteY1" fmla="*/ 7184 h 15139"/>
                <a:gd name="connsiteX2" fmla="*/ 9094 w 15139"/>
                <a:gd name="connsiteY2" fmla="*/ 10590 h 15139"/>
                <a:gd name="connsiteX3" fmla="*/ 5687 w 15139"/>
                <a:gd name="connsiteY3" fmla="*/ 8471 h 15139"/>
                <a:gd name="connsiteX4" fmla="*/ 8337 w 15139"/>
                <a:gd name="connsiteY4" fmla="*/ 5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37" y="5746"/>
                  </a:moveTo>
                  <a:cubicBezTo>
                    <a:pt x="10002" y="5519"/>
                    <a:pt x="11213" y="5821"/>
                    <a:pt x="11516" y="7184"/>
                  </a:cubicBezTo>
                  <a:cubicBezTo>
                    <a:pt x="11894" y="9001"/>
                    <a:pt x="10607" y="10136"/>
                    <a:pt x="9094" y="10590"/>
                  </a:cubicBezTo>
                  <a:cubicBezTo>
                    <a:pt x="7428" y="11120"/>
                    <a:pt x="5839" y="10287"/>
                    <a:pt x="5687" y="8471"/>
                  </a:cubicBezTo>
                  <a:cubicBezTo>
                    <a:pt x="5536" y="6805"/>
                    <a:pt x="7125" y="6124"/>
                    <a:pt x="8337" y="574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2" name="任意多边形: 形状 3591"/>
            <p:cNvSpPr/>
            <p:nvPr/>
          </p:nvSpPr>
          <p:spPr>
            <a:xfrm>
              <a:off x="1643322" y="1440775"/>
              <a:ext cx="22709" cy="7570"/>
            </a:xfrm>
            <a:custGeom>
              <a:avLst/>
              <a:gdLst>
                <a:gd name="connsiteX0" fmla="*/ 20968 w 22708"/>
                <a:gd name="connsiteY0" fmla="*/ 7781 h 7569"/>
                <a:gd name="connsiteX1" fmla="*/ 15290 w 22708"/>
                <a:gd name="connsiteY1" fmla="*/ 7781 h 7569"/>
                <a:gd name="connsiteX2" fmla="*/ 11506 w 22708"/>
                <a:gd name="connsiteY2" fmla="*/ 7856 h 7569"/>
                <a:gd name="connsiteX3" fmla="*/ 5677 w 22708"/>
                <a:gd name="connsiteY3" fmla="*/ 7781 h 7569"/>
                <a:gd name="connsiteX4" fmla="*/ 20816 w 22708"/>
                <a:gd name="connsiteY4" fmla="*/ 5737 h 7569"/>
                <a:gd name="connsiteX5" fmla="*/ 21119 w 22708"/>
                <a:gd name="connsiteY5" fmla="*/ 6040 h 7569"/>
                <a:gd name="connsiteX6" fmla="*/ 21497 w 22708"/>
                <a:gd name="connsiteY6" fmla="*/ 7251 h 7569"/>
                <a:gd name="connsiteX7" fmla="*/ 20968 w 22708"/>
                <a:gd name="connsiteY7" fmla="*/ 77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7569">
                  <a:moveTo>
                    <a:pt x="20968" y="7781"/>
                  </a:moveTo>
                  <a:cubicBezTo>
                    <a:pt x="19075" y="7781"/>
                    <a:pt x="17183" y="7781"/>
                    <a:pt x="15290" y="7781"/>
                  </a:cubicBezTo>
                  <a:cubicBezTo>
                    <a:pt x="14079" y="8916"/>
                    <a:pt x="12793" y="8916"/>
                    <a:pt x="11506" y="7856"/>
                  </a:cubicBezTo>
                  <a:cubicBezTo>
                    <a:pt x="9538" y="7856"/>
                    <a:pt x="7645" y="7781"/>
                    <a:pt x="5677" y="7781"/>
                  </a:cubicBezTo>
                  <a:cubicBezTo>
                    <a:pt x="10295" y="4147"/>
                    <a:pt x="15745" y="6494"/>
                    <a:pt x="20816" y="5737"/>
                  </a:cubicBezTo>
                  <a:lnTo>
                    <a:pt x="21119" y="6040"/>
                  </a:lnTo>
                  <a:cubicBezTo>
                    <a:pt x="21497" y="6494"/>
                    <a:pt x="21649" y="6872"/>
                    <a:pt x="21497" y="7251"/>
                  </a:cubicBezTo>
                  <a:cubicBezTo>
                    <a:pt x="21270" y="7553"/>
                    <a:pt x="21119" y="7781"/>
                    <a:pt x="20968" y="7781"/>
                  </a:cubicBez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3" name="任意多边形: 形状 3592"/>
            <p:cNvSpPr/>
            <p:nvPr/>
          </p:nvSpPr>
          <p:spPr>
            <a:xfrm>
              <a:off x="1940560" y="1686842"/>
              <a:ext cx="15139" cy="15139"/>
            </a:xfrm>
            <a:custGeom>
              <a:avLst/>
              <a:gdLst>
                <a:gd name="connsiteX0" fmla="*/ 10615 w 15139"/>
                <a:gd name="connsiteY0" fmla="*/ 8254 h 15139"/>
                <a:gd name="connsiteX1" fmla="*/ 7285 w 15139"/>
                <a:gd name="connsiteY1" fmla="*/ 10449 h 15139"/>
                <a:gd name="connsiteX2" fmla="*/ 5695 w 15139"/>
                <a:gd name="connsiteY2" fmla="*/ 8556 h 15139"/>
                <a:gd name="connsiteX3" fmla="*/ 8723 w 15139"/>
                <a:gd name="connsiteY3" fmla="*/ 5680 h 15139"/>
                <a:gd name="connsiteX4" fmla="*/ 10615 w 15139"/>
                <a:gd name="connsiteY4" fmla="*/ 82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15" y="8254"/>
                  </a:moveTo>
                  <a:cubicBezTo>
                    <a:pt x="10237" y="10070"/>
                    <a:pt x="9101" y="10827"/>
                    <a:pt x="7285" y="10449"/>
                  </a:cubicBezTo>
                  <a:cubicBezTo>
                    <a:pt x="6376" y="10222"/>
                    <a:pt x="5544" y="9692"/>
                    <a:pt x="5695" y="8556"/>
                  </a:cubicBezTo>
                  <a:cubicBezTo>
                    <a:pt x="5998" y="6891"/>
                    <a:pt x="6982" y="5756"/>
                    <a:pt x="8723" y="5680"/>
                  </a:cubicBezTo>
                  <a:cubicBezTo>
                    <a:pt x="10388" y="5604"/>
                    <a:pt x="10464" y="7042"/>
                    <a:pt x="10615" y="8254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4" name="任意多边形: 形状 3593"/>
            <p:cNvSpPr/>
            <p:nvPr/>
          </p:nvSpPr>
          <p:spPr>
            <a:xfrm>
              <a:off x="2034139" y="1636810"/>
              <a:ext cx="15139" cy="15139"/>
            </a:xfrm>
            <a:custGeom>
              <a:avLst/>
              <a:gdLst>
                <a:gd name="connsiteX0" fmla="*/ 10368 w 15139"/>
                <a:gd name="connsiteY0" fmla="*/ 5677 h 15139"/>
                <a:gd name="connsiteX1" fmla="*/ 6583 w 15139"/>
                <a:gd name="connsiteY1" fmla="*/ 11354 h 15139"/>
                <a:gd name="connsiteX2" fmla="*/ 10368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68" y="5677"/>
                  </a:moveTo>
                  <a:cubicBezTo>
                    <a:pt x="12563" y="9916"/>
                    <a:pt x="10444" y="11127"/>
                    <a:pt x="6583" y="11354"/>
                  </a:cubicBezTo>
                  <a:cubicBezTo>
                    <a:pt x="4312" y="7115"/>
                    <a:pt x="6583" y="5904"/>
                    <a:pt x="10368" y="5677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5" name="任意多边形: 形状 3594"/>
            <p:cNvSpPr/>
            <p:nvPr/>
          </p:nvSpPr>
          <p:spPr>
            <a:xfrm>
              <a:off x="1842466" y="542491"/>
              <a:ext cx="15139" cy="15139"/>
            </a:xfrm>
            <a:custGeom>
              <a:avLst/>
              <a:gdLst>
                <a:gd name="connsiteX0" fmla="*/ 10683 w 15139"/>
                <a:gd name="connsiteY0" fmla="*/ 8545 h 15139"/>
                <a:gd name="connsiteX1" fmla="*/ 8639 w 15139"/>
                <a:gd name="connsiteY1" fmla="*/ 10664 h 15139"/>
                <a:gd name="connsiteX2" fmla="*/ 5763 w 15139"/>
                <a:gd name="connsiteY2" fmla="*/ 8545 h 15139"/>
                <a:gd name="connsiteX3" fmla="*/ 7807 w 15139"/>
                <a:gd name="connsiteY3" fmla="*/ 5744 h 15139"/>
                <a:gd name="connsiteX4" fmla="*/ 10683 w 15139"/>
                <a:gd name="connsiteY4" fmla="*/ 85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3" y="8545"/>
                  </a:moveTo>
                  <a:cubicBezTo>
                    <a:pt x="10986" y="10286"/>
                    <a:pt x="9850" y="10664"/>
                    <a:pt x="8639" y="10664"/>
                  </a:cubicBezTo>
                  <a:cubicBezTo>
                    <a:pt x="7277" y="10664"/>
                    <a:pt x="5233" y="10967"/>
                    <a:pt x="5763" y="8545"/>
                  </a:cubicBezTo>
                  <a:cubicBezTo>
                    <a:pt x="5990" y="7485"/>
                    <a:pt x="6898" y="6047"/>
                    <a:pt x="7807" y="5744"/>
                  </a:cubicBezTo>
                  <a:cubicBezTo>
                    <a:pt x="9623" y="5290"/>
                    <a:pt x="10002" y="7258"/>
                    <a:pt x="10683" y="8545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6" name="任意多边形: 形状 3595"/>
            <p:cNvSpPr/>
            <p:nvPr/>
          </p:nvSpPr>
          <p:spPr>
            <a:xfrm>
              <a:off x="1749901" y="745125"/>
              <a:ext cx="15139" cy="15139"/>
            </a:xfrm>
            <a:custGeom>
              <a:avLst/>
              <a:gdLst>
                <a:gd name="connsiteX0" fmla="*/ 9462 w 15139"/>
                <a:gd name="connsiteY0" fmla="*/ 11423 h 15139"/>
                <a:gd name="connsiteX1" fmla="*/ 5677 w 15139"/>
                <a:gd name="connsiteY1" fmla="*/ 7639 h 15139"/>
                <a:gd name="connsiteX2" fmla="*/ 11430 w 15139"/>
                <a:gd name="connsiteY2" fmla="*/ 9531 h 15139"/>
                <a:gd name="connsiteX3" fmla="*/ 9462 w 15139"/>
                <a:gd name="connsiteY3" fmla="*/ 11423 h 15139"/>
                <a:gd name="connsiteX4" fmla="*/ 9462 w 15139"/>
                <a:gd name="connsiteY4" fmla="*/ 11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23"/>
                  </a:moveTo>
                  <a:cubicBezTo>
                    <a:pt x="6888" y="11499"/>
                    <a:pt x="5677" y="10137"/>
                    <a:pt x="5677" y="7639"/>
                  </a:cubicBezTo>
                  <a:cubicBezTo>
                    <a:pt x="8856" y="4384"/>
                    <a:pt x="10673" y="5292"/>
                    <a:pt x="11430" y="9531"/>
                  </a:cubicBezTo>
                  <a:cubicBezTo>
                    <a:pt x="10673" y="10137"/>
                    <a:pt x="10067" y="10818"/>
                    <a:pt x="9462" y="11423"/>
                  </a:cubicBezTo>
                  <a:lnTo>
                    <a:pt x="9462" y="11423"/>
                  </a:lnTo>
                  <a:close/>
                </a:path>
              </a:pathLst>
            </a:custGeom>
            <a:solidFill>
              <a:srgbClr val="F8E8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7" name="任意多边形: 形状 3596"/>
            <p:cNvSpPr/>
            <p:nvPr/>
          </p:nvSpPr>
          <p:spPr>
            <a:xfrm>
              <a:off x="1911656" y="1228342"/>
              <a:ext cx="15139" cy="15139"/>
            </a:xfrm>
            <a:custGeom>
              <a:avLst/>
              <a:gdLst>
                <a:gd name="connsiteX0" fmla="*/ 7878 w 15139"/>
                <a:gd name="connsiteY0" fmla="*/ 10613 h 15139"/>
                <a:gd name="connsiteX1" fmla="*/ 5683 w 15139"/>
                <a:gd name="connsiteY1" fmla="*/ 8190 h 15139"/>
                <a:gd name="connsiteX2" fmla="*/ 7878 w 15139"/>
                <a:gd name="connsiteY2" fmla="*/ 5693 h 15139"/>
                <a:gd name="connsiteX3" fmla="*/ 10603 w 15139"/>
                <a:gd name="connsiteY3" fmla="*/ 7358 h 15139"/>
                <a:gd name="connsiteX4" fmla="*/ 7878 w 15139"/>
                <a:gd name="connsiteY4" fmla="*/ 10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8" y="10613"/>
                  </a:moveTo>
                  <a:cubicBezTo>
                    <a:pt x="6288" y="10537"/>
                    <a:pt x="5607" y="9553"/>
                    <a:pt x="5683" y="8190"/>
                  </a:cubicBezTo>
                  <a:cubicBezTo>
                    <a:pt x="5758" y="6904"/>
                    <a:pt x="6364" y="5768"/>
                    <a:pt x="7878" y="5693"/>
                  </a:cubicBezTo>
                  <a:cubicBezTo>
                    <a:pt x="9165" y="5617"/>
                    <a:pt x="10452" y="5768"/>
                    <a:pt x="10603" y="7358"/>
                  </a:cubicBezTo>
                  <a:cubicBezTo>
                    <a:pt x="10679" y="9250"/>
                    <a:pt x="9316" y="10083"/>
                    <a:pt x="7878" y="10613"/>
                  </a:cubicBezTo>
                  <a:close/>
                </a:path>
              </a:pathLst>
            </a:custGeom>
            <a:solidFill>
              <a:srgbClr val="F8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8" name="任意多边形: 形状 3597"/>
            <p:cNvSpPr/>
            <p:nvPr/>
          </p:nvSpPr>
          <p:spPr>
            <a:xfrm>
              <a:off x="1722281" y="1123520"/>
              <a:ext cx="15139" cy="15139"/>
            </a:xfrm>
            <a:custGeom>
              <a:avLst/>
              <a:gdLst>
                <a:gd name="connsiteX0" fmla="*/ 6728 w 15139"/>
                <a:gd name="connsiteY0" fmla="*/ 5753 h 15139"/>
                <a:gd name="connsiteX1" fmla="*/ 12329 w 15139"/>
                <a:gd name="connsiteY1" fmla="*/ 5677 h 15139"/>
                <a:gd name="connsiteX2" fmla="*/ 10437 w 15139"/>
                <a:gd name="connsiteY2" fmla="*/ 15215 h 15139"/>
                <a:gd name="connsiteX3" fmla="*/ 8544 w 15139"/>
                <a:gd name="connsiteY3" fmla="*/ 15215 h 15139"/>
                <a:gd name="connsiteX4" fmla="*/ 6728 w 15139"/>
                <a:gd name="connsiteY4" fmla="*/ 11430 h 15139"/>
                <a:gd name="connsiteX5" fmla="*/ 6728 w 15139"/>
                <a:gd name="connsiteY5" fmla="*/ 5753 h 15139"/>
                <a:gd name="connsiteX6" fmla="*/ 6728 w 15139"/>
                <a:gd name="connsiteY6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728" y="5753"/>
                  </a:moveTo>
                  <a:cubicBezTo>
                    <a:pt x="8620" y="5753"/>
                    <a:pt x="10512" y="5677"/>
                    <a:pt x="12329" y="5677"/>
                  </a:cubicBezTo>
                  <a:cubicBezTo>
                    <a:pt x="8544" y="8251"/>
                    <a:pt x="10664" y="11960"/>
                    <a:pt x="10437" y="15215"/>
                  </a:cubicBezTo>
                  <a:cubicBezTo>
                    <a:pt x="9831" y="15215"/>
                    <a:pt x="9150" y="15215"/>
                    <a:pt x="8544" y="15215"/>
                  </a:cubicBezTo>
                  <a:cubicBezTo>
                    <a:pt x="8544" y="13625"/>
                    <a:pt x="8317" y="12187"/>
                    <a:pt x="6728" y="11430"/>
                  </a:cubicBezTo>
                  <a:cubicBezTo>
                    <a:pt x="5289" y="9462"/>
                    <a:pt x="5365" y="7570"/>
                    <a:pt x="6728" y="5753"/>
                  </a:cubicBezTo>
                  <a:lnTo>
                    <a:pt x="6728" y="5753"/>
                  </a:ln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9" name="任意多边形: 形状 3598"/>
            <p:cNvSpPr/>
            <p:nvPr/>
          </p:nvSpPr>
          <p:spPr>
            <a:xfrm>
              <a:off x="2252277" y="533323"/>
              <a:ext cx="15139" cy="15139"/>
            </a:xfrm>
            <a:custGeom>
              <a:avLst/>
              <a:gdLst>
                <a:gd name="connsiteX0" fmla="*/ 10460 w 15139"/>
                <a:gd name="connsiteY0" fmla="*/ 8099 h 15139"/>
                <a:gd name="connsiteX1" fmla="*/ 8037 w 15139"/>
                <a:gd name="connsiteY1" fmla="*/ 10219 h 15139"/>
                <a:gd name="connsiteX2" fmla="*/ 5691 w 15139"/>
                <a:gd name="connsiteY2" fmla="*/ 8099 h 15139"/>
                <a:gd name="connsiteX3" fmla="*/ 8037 w 15139"/>
                <a:gd name="connsiteY3" fmla="*/ 5677 h 15139"/>
                <a:gd name="connsiteX4" fmla="*/ 10460 w 15139"/>
                <a:gd name="connsiteY4" fmla="*/ 80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60" y="8099"/>
                  </a:moveTo>
                  <a:cubicBezTo>
                    <a:pt x="10308" y="9538"/>
                    <a:pt x="9400" y="10219"/>
                    <a:pt x="8037" y="10219"/>
                  </a:cubicBezTo>
                  <a:cubicBezTo>
                    <a:pt x="6675" y="10219"/>
                    <a:pt x="5539" y="9538"/>
                    <a:pt x="5691" y="8099"/>
                  </a:cubicBezTo>
                  <a:cubicBezTo>
                    <a:pt x="5766" y="6813"/>
                    <a:pt x="6751" y="5677"/>
                    <a:pt x="8037" y="5677"/>
                  </a:cubicBezTo>
                  <a:cubicBezTo>
                    <a:pt x="9324" y="5677"/>
                    <a:pt x="10081" y="6813"/>
                    <a:pt x="10460" y="8099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0" name="任意多边形: 形状 3599"/>
            <p:cNvSpPr/>
            <p:nvPr/>
          </p:nvSpPr>
          <p:spPr>
            <a:xfrm>
              <a:off x="1737523" y="444835"/>
              <a:ext cx="15139" cy="15139"/>
            </a:xfrm>
            <a:custGeom>
              <a:avLst/>
              <a:gdLst>
                <a:gd name="connsiteX0" fmla="*/ 6625 w 15139"/>
                <a:gd name="connsiteY0" fmla="*/ 7570 h 15139"/>
                <a:gd name="connsiteX1" fmla="*/ 10485 w 15139"/>
                <a:gd name="connsiteY1" fmla="*/ 5677 h 15139"/>
                <a:gd name="connsiteX2" fmla="*/ 6701 w 15139"/>
                <a:gd name="connsiteY2" fmla="*/ 11581 h 15139"/>
                <a:gd name="connsiteX3" fmla="*/ 5868 w 15139"/>
                <a:gd name="connsiteY3" fmla="*/ 10749 h 15139"/>
                <a:gd name="connsiteX4" fmla="*/ 6625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25" y="7570"/>
                  </a:moveTo>
                  <a:cubicBezTo>
                    <a:pt x="7912" y="6964"/>
                    <a:pt x="9198" y="6283"/>
                    <a:pt x="10485" y="5677"/>
                  </a:cubicBezTo>
                  <a:cubicBezTo>
                    <a:pt x="14043" y="10749"/>
                    <a:pt x="9501" y="10522"/>
                    <a:pt x="6701" y="11581"/>
                  </a:cubicBezTo>
                  <a:cubicBezTo>
                    <a:pt x="6398" y="11279"/>
                    <a:pt x="6171" y="11052"/>
                    <a:pt x="5868" y="10749"/>
                  </a:cubicBezTo>
                  <a:cubicBezTo>
                    <a:pt x="5489" y="9538"/>
                    <a:pt x="5641" y="8478"/>
                    <a:pt x="6625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1" name="任意多边形: 形状 3600"/>
            <p:cNvSpPr/>
            <p:nvPr/>
          </p:nvSpPr>
          <p:spPr>
            <a:xfrm>
              <a:off x="2310728" y="1381044"/>
              <a:ext cx="15139" cy="15139"/>
            </a:xfrm>
            <a:custGeom>
              <a:avLst/>
              <a:gdLst>
                <a:gd name="connsiteX0" fmla="*/ 11279 w 15139"/>
                <a:gd name="connsiteY0" fmla="*/ 10513 h 15139"/>
                <a:gd name="connsiteX1" fmla="*/ 5677 w 15139"/>
                <a:gd name="connsiteY1" fmla="*/ 10513 h 15139"/>
                <a:gd name="connsiteX2" fmla="*/ 9992 w 15139"/>
                <a:gd name="connsiteY2" fmla="*/ 5744 h 15139"/>
                <a:gd name="connsiteX3" fmla="*/ 11279 w 15139"/>
                <a:gd name="connsiteY3" fmla="*/ 105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10513"/>
                  </a:moveTo>
                  <a:cubicBezTo>
                    <a:pt x="9386" y="10513"/>
                    <a:pt x="7494" y="10513"/>
                    <a:pt x="5677" y="10513"/>
                  </a:cubicBezTo>
                  <a:cubicBezTo>
                    <a:pt x="7040" y="8772"/>
                    <a:pt x="6888" y="5139"/>
                    <a:pt x="9992" y="5744"/>
                  </a:cubicBezTo>
                  <a:cubicBezTo>
                    <a:pt x="11960" y="6123"/>
                    <a:pt x="11203" y="8772"/>
                    <a:pt x="11279" y="10513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2" name="任意多边形: 形状 3601"/>
            <p:cNvSpPr/>
            <p:nvPr/>
          </p:nvSpPr>
          <p:spPr>
            <a:xfrm>
              <a:off x="1856845" y="738609"/>
              <a:ext cx="15139" cy="15139"/>
            </a:xfrm>
            <a:custGeom>
              <a:avLst/>
              <a:gdLst>
                <a:gd name="connsiteX0" fmla="*/ 8037 w 15139"/>
                <a:gd name="connsiteY0" fmla="*/ 10295 h 15139"/>
                <a:gd name="connsiteX1" fmla="*/ 5691 w 15139"/>
                <a:gd name="connsiteY1" fmla="*/ 8099 h 15139"/>
                <a:gd name="connsiteX2" fmla="*/ 8037 w 15139"/>
                <a:gd name="connsiteY2" fmla="*/ 5677 h 15139"/>
                <a:gd name="connsiteX3" fmla="*/ 10384 w 15139"/>
                <a:gd name="connsiteY3" fmla="*/ 8099 h 15139"/>
                <a:gd name="connsiteX4" fmla="*/ 8037 w 15139"/>
                <a:gd name="connsiteY4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37" y="10295"/>
                  </a:moveTo>
                  <a:cubicBezTo>
                    <a:pt x="6675" y="10143"/>
                    <a:pt x="5539" y="9538"/>
                    <a:pt x="5691" y="8099"/>
                  </a:cubicBezTo>
                  <a:cubicBezTo>
                    <a:pt x="5766" y="6813"/>
                    <a:pt x="6750" y="5677"/>
                    <a:pt x="8037" y="5677"/>
                  </a:cubicBezTo>
                  <a:cubicBezTo>
                    <a:pt x="9324" y="5677"/>
                    <a:pt x="10308" y="6813"/>
                    <a:pt x="10384" y="8099"/>
                  </a:cubicBezTo>
                  <a:cubicBezTo>
                    <a:pt x="10535" y="9538"/>
                    <a:pt x="9400" y="10219"/>
                    <a:pt x="8037" y="10295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3" name="任意多边形: 形状 3602"/>
            <p:cNvSpPr/>
            <p:nvPr/>
          </p:nvSpPr>
          <p:spPr>
            <a:xfrm>
              <a:off x="2176664" y="1096799"/>
              <a:ext cx="15139" cy="15139"/>
            </a:xfrm>
            <a:custGeom>
              <a:avLst/>
              <a:gdLst>
                <a:gd name="connsiteX0" fmla="*/ 6593 w 15139"/>
                <a:gd name="connsiteY0" fmla="*/ 9689 h 15139"/>
                <a:gd name="connsiteX1" fmla="*/ 10529 w 15139"/>
                <a:gd name="connsiteY1" fmla="*/ 5677 h 15139"/>
                <a:gd name="connsiteX2" fmla="*/ 12573 w 15139"/>
                <a:gd name="connsiteY2" fmla="*/ 7570 h 15139"/>
                <a:gd name="connsiteX3" fmla="*/ 12119 w 15139"/>
                <a:gd name="connsiteY3" fmla="*/ 7721 h 15139"/>
                <a:gd name="connsiteX4" fmla="*/ 7804 w 15139"/>
                <a:gd name="connsiteY4" fmla="*/ 9462 h 15139"/>
                <a:gd name="connsiteX5" fmla="*/ 6593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593" y="9689"/>
                  </a:moveTo>
                  <a:cubicBezTo>
                    <a:pt x="5004" y="6056"/>
                    <a:pt x="5004" y="6056"/>
                    <a:pt x="10529" y="5677"/>
                  </a:cubicBezTo>
                  <a:cubicBezTo>
                    <a:pt x="11211" y="6283"/>
                    <a:pt x="11892" y="6964"/>
                    <a:pt x="12573" y="7570"/>
                  </a:cubicBezTo>
                  <a:lnTo>
                    <a:pt x="12119" y="7721"/>
                  </a:lnTo>
                  <a:cubicBezTo>
                    <a:pt x="10832" y="8781"/>
                    <a:pt x="9318" y="9235"/>
                    <a:pt x="7804" y="9462"/>
                  </a:cubicBezTo>
                  <a:cubicBezTo>
                    <a:pt x="7350" y="9613"/>
                    <a:pt x="6972" y="9613"/>
                    <a:pt x="6593" y="968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4" name="任意多边形: 形状 3603"/>
            <p:cNvSpPr/>
            <p:nvPr/>
          </p:nvSpPr>
          <p:spPr>
            <a:xfrm>
              <a:off x="1867475" y="1855342"/>
              <a:ext cx="15139" cy="15139"/>
            </a:xfrm>
            <a:custGeom>
              <a:avLst/>
              <a:gdLst>
                <a:gd name="connsiteX0" fmla="*/ 7778 w 15139"/>
                <a:gd name="connsiteY0" fmla="*/ 15290 h 15139"/>
                <a:gd name="connsiteX1" fmla="*/ 7778 w 15139"/>
                <a:gd name="connsiteY1" fmla="*/ 5677 h 15139"/>
                <a:gd name="connsiteX2" fmla="*/ 8005 w 15139"/>
                <a:gd name="connsiteY2" fmla="*/ 5904 h 15139"/>
                <a:gd name="connsiteX3" fmla="*/ 8005 w 15139"/>
                <a:gd name="connsiteY3" fmla="*/ 14912 h 15139"/>
                <a:gd name="connsiteX4" fmla="*/ 7778 w 15139"/>
                <a:gd name="connsiteY4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78" y="15290"/>
                  </a:moveTo>
                  <a:cubicBezTo>
                    <a:pt x="4977" y="12111"/>
                    <a:pt x="4977" y="8932"/>
                    <a:pt x="7778" y="5677"/>
                  </a:cubicBezTo>
                  <a:lnTo>
                    <a:pt x="8005" y="5904"/>
                  </a:lnTo>
                  <a:cubicBezTo>
                    <a:pt x="10503" y="8932"/>
                    <a:pt x="9594" y="11884"/>
                    <a:pt x="8005" y="14912"/>
                  </a:cubicBezTo>
                  <a:lnTo>
                    <a:pt x="7778" y="15290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5" name="任意多边形: 形状 3604"/>
            <p:cNvSpPr/>
            <p:nvPr/>
          </p:nvSpPr>
          <p:spPr>
            <a:xfrm>
              <a:off x="1666257" y="958122"/>
              <a:ext cx="15139" cy="15139"/>
            </a:xfrm>
            <a:custGeom>
              <a:avLst/>
              <a:gdLst>
                <a:gd name="connsiteX0" fmla="*/ 5753 w 15139"/>
                <a:gd name="connsiteY0" fmla="*/ 11433 h 15139"/>
                <a:gd name="connsiteX1" fmla="*/ 5677 w 15139"/>
                <a:gd name="connsiteY1" fmla="*/ 9465 h 15139"/>
                <a:gd name="connsiteX2" fmla="*/ 11430 w 15139"/>
                <a:gd name="connsiteY2" fmla="*/ 5680 h 15139"/>
                <a:gd name="connsiteX3" fmla="*/ 5753 w 15139"/>
                <a:gd name="connsiteY3" fmla="*/ 114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11433"/>
                  </a:moveTo>
                  <a:cubicBezTo>
                    <a:pt x="5753" y="10752"/>
                    <a:pt x="5677" y="10146"/>
                    <a:pt x="5677" y="9465"/>
                  </a:cubicBezTo>
                  <a:cubicBezTo>
                    <a:pt x="6737" y="6967"/>
                    <a:pt x="8554" y="5604"/>
                    <a:pt x="11430" y="5680"/>
                  </a:cubicBezTo>
                  <a:cubicBezTo>
                    <a:pt x="10143" y="8254"/>
                    <a:pt x="8251" y="10146"/>
                    <a:pt x="5753" y="11433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6" name="任意多边形: 形状 3605"/>
            <p:cNvSpPr/>
            <p:nvPr/>
          </p:nvSpPr>
          <p:spPr>
            <a:xfrm>
              <a:off x="1968433" y="899246"/>
              <a:ext cx="15139" cy="15139"/>
            </a:xfrm>
            <a:custGeom>
              <a:avLst/>
              <a:gdLst>
                <a:gd name="connsiteX0" fmla="*/ 5677 w 15139"/>
                <a:gd name="connsiteY0" fmla="*/ 7483 h 15139"/>
                <a:gd name="connsiteX1" fmla="*/ 13474 w 15139"/>
                <a:gd name="connsiteY1" fmla="*/ 9299 h 15139"/>
                <a:gd name="connsiteX2" fmla="*/ 13171 w 15139"/>
                <a:gd name="connsiteY2" fmla="*/ 9602 h 15139"/>
                <a:gd name="connsiteX3" fmla="*/ 6358 w 15139"/>
                <a:gd name="connsiteY3" fmla="*/ 8542 h 15139"/>
                <a:gd name="connsiteX4" fmla="*/ 5677 w 15139"/>
                <a:gd name="connsiteY4" fmla="*/ 74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483"/>
                  </a:moveTo>
                  <a:cubicBezTo>
                    <a:pt x="9311" y="3849"/>
                    <a:pt x="11430" y="6347"/>
                    <a:pt x="13474" y="9299"/>
                  </a:cubicBezTo>
                  <a:lnTo>
                    <a:pt x="13171" y="9602"/>
                  </a:lnTo>
                  <a:cubicBezTo>
                    <a:pt x="10522" y="11494"/>
                    <a:pt x="8478" y="10056"/>
                    <a:pt x="6358" y="8542"/>
                  </a:cubicBezTo>
                  <a:cubicBezTo>
                    <a:pt x="6131" y="8164"/>
                    <a:pt x="5904" y="7785"/>
                    <a:pt x="5677" y="7483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7" name="任意多边形: 形状 3606"/>
            <p:cNvSpPr/>
            <p:nvPr/>
          </p:nvSpPr>
          <p:spPr>
            <a:xfrm>
              <a:off x="1590184" y="1186195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5677 w 15139"/>
                <a:gd name="connsiteY1" fmla="*/ 7645 h 15139"/>
                <a:gd name="connsiteX2" fmla="*/ 11279 w 15139"/>
                <a:gd name="connsiteY2" fmla="*/ 5677 h 15139"/>
                <a:gd name="connsiteX3" fmla="*/ 11506 w 15139"/>
                <a:gd name="connsiteY3" fmla="*/ 5904 h 15139"/>
                <a:gd name="connsiteX4" fmla="*/ 11581 w 15139"/>
                <a:gd name="connsiteY4" fmla="*/ 8478 h 15139"/>
                <a:gd name="connsiteX5" fmla="*/ 5677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8932"/>
                    <a:pt x="5677" y="8251"/>
                    <a:pt x="5677" y="7645"/>
                  </a:cubicBezTo>
                  <a:cubicBezTo>
                    <a:pt x="7570" y="6964"/>
                    <a:pt x="9462" y="6358"/>
                    <a:pt x="11279" y="5677"/>
                  </a:cubicBezTo>
                  <a:lnTo>
                    <a:pt x="11506" y="5904"/>
                  </a:lnTo>
                  <a:cubicBezTo>
                    <a:pt x="12036" y="6737"/>
                    <a:pt x="12036" y="7570"/>
                    <a:pt x="11581" y="8478"/>
                  </a:cubicBezTo>
                  <a:cubicBezTo>
                    <a:pt x="9916" y="10295"/>
                    <a:pt x="8099" y="11354"/>
                    <a:pt x="5677" y="9538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8" name="任意多边形: 形状 3607"/>
            <p:cNvSpPr/>
            <p:nvPr/>
          </p:nvSpPr>
          <p:spPr>
            <a:xfrm>
              <a:off x="1819011" y="1740041"/>
              <a:ext cx="7570" cy="7570"/>
            </a:xfrm>
            <a:custGeom>
              <a:avLst/>
              <a:gdLst>
                <a:gd name="connsiteX0" fmla="*/ 8251 w 7569"/>
                <a:gd name="connsiteY0" fmla="*/ 7132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2"/>
                  </a:moveTo>
                  <a:cubicBezTo>
                    <a:pt x="8024" y="8116"/>
                    <a:pt x="7342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6" y="5467"/>
                    <a:pt x="7494" y="5770"/>
                  </a:cubicBezTo>
                  <a:cubicBezTo>
                    <a:pt x="7872" y="5846"/>
                    <a:pt x="8024" y="6603"/>
                    <a:pt x="8251" y="7132"/>
                  </a:cubicBezTo>
                  <a:close/>
                </a:path>
              </a:pathLst>
            </a:custGeom>
            <a:solidFill>
              <a:srgbClr val="F8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9" name="任意多边形: 形状 3608"/>
            <p:cNvSpPr/>
            <p:nvPr/>
          </p:nvSpPr>
          <p:spPr>
            <a:xfrm>
              <a:off x="1911965" y="1209652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570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1"/>
                    <a:pt x="6131" y="5914"/>
                    <a:pt x="6510" y="5762"/>
                  </a:cubicBezTo>
                  <a:cubicBezTo>
                    <a:pt x="7418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570" y="8336"/>
                  </a:cubicBezTo>
                  <a:cubicBezTo>
                    <a:pt x="6585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0" name="任意多边形: 形状 3609"/>
            <p:cNvSpPr/>
            <p:nvPr/>
          </p:nvSpPr>
          <p:spPr>
            <a:xfrm>
              <a:off x="1960864" y="902868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1203 w 15139"/>
                <a:gd name="connsiteY1" fmla="*/ 5677 h 15139"/>
                <a:gd name="connsiteX2" fmla="*/ 11808 w 15139"/>
                <a:gd name="connsiteY2" fmla="*/ 6888 h 15139"/>
                <a:gd name="connsiteX3" fmla="*/ 5904 w 15139"/>
                <a:gd name="connsiteY3" fmla="*/ 991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737" y="7040"/>
                    <a:pt x="8554" y="5753"/>
                    <a:pt x="11203" y="5677"/>
                  </a:cubicBezTo>
                  <a:cubicBezTo>
                    <a:pt x="11430" y="6056"/>
                    <a:pt x="11581" y="6434"/>
                    <a:pt x="11808" y="6888"/>
                  </a:cubicBezTo>
                  <a:cubicBezTo>
                    <a:pt x="10900" y="9916"/>
                    <a:pt x="9159" y="11506"/>
                    <a:pt x="5904" y="9916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1" name="任意多边形: 形状 3610"/>
            <p:cNvSpPr/>
            <p:nvPr/>
          </p:nvSpPr>
          <p:spPr>
            <a:xfrm>
              <a:off x="1962832" y="1209042"/>
              <a:ext cx="15139" cy="7570"/>
            </a:xfrm>
            <a:custGeom>
              <a:avLst/>
              <a:gdLst>
                <a:gd name="connsiteX0" fmla="*/ 11279 w 15139"/>
                <a:gd name="connsiteY0" fmla="*/ 7659 h 7569"/>
                <a:gd name="connsiteX1" fmla="*/ 5677 w 15139"/>
                <a:gd name="connsiteY1" fmla="*/ 5691 h 7569"/>
                <a:gd name="connsiteX2" fmla="*/ 11279 w 15139"/>
                <a:gd name="connsiteY2" fmla="*/ 765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279" y="7659"/>
                  </a:moveTo>
                  <a:cubicBezTo>
                    <a:pt x="9538" y="6675"/>
                    <a:pt x="5829" y="11217"/>
                    <a:pt x="5677" y="5691"/>
                  </a:cubicBezTo>
                  <a:cubicBezTo>
                    <a:pt x="7721" y="5767"/>
                    <a:pt x="10067" y="5161"/>
                    <a:pt x="11279" y="7659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2" name="任意多边形: 形状 3611"/>
            <p:cNvSpPr/>
            <p:nvPr/>
          </p:nvSpPr>
          <p:spPr>
            <a:xfrm>
              <a:off x="1521679" y="1895234"/>
              <a:ext cx="7570" cy="15139"/>
            </a:xfrm>
            <a:custGeom>
              <a:avLst/>
              <a:gdLst>
                <a:gd name="connsiteX0" fmla="*/ 7721 w 7569"/>
                <a:gd name="connsiteY0" fmla="*/ 9538 h 15139"/>
                <a:gd name="connsiteX1" fmla="*/ 5677 w 7569"/>
                <a:gd name="connsiteY1" fmla="*/ 13322 h 15139"/>
                <a:gd name="connsiteX2" fmla="*/ 7570 w 7569"/>
                <a:gd name="connsiteY2" fmla="*/ 5677 h 15139"/>
                <a:gd name="connsiteX3" fmla="*/ 7797 w 7569"/>
                <a:gd name="connsiteY3" fmla="*/ 5904 h 15139"/>
                <a:gd name="connsiteX4" fmla="*/ 7721 w 756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1" y="9538"/>
                  </a:moveTo>
                  <a:cubicBezTo>
                    <a:pt x="7645" y="11127"/>
                    <a:pt x="7494" y="12717"/>
                    <a:pt x="5677" y="13322"/>
                  </a:cubicBezTo>
                  <a:cubicBezTo>
                    <a:pt x="6056" y="10673"/>
                    <a:pt x="4769" y="7645"/>
                    <a:pt x="7570" y="5677"/>
                  </a:cubicBezTo>
                  <a:lnTo>
                    <a:pt x="7797" y="5904"/>
                  </a:lnTo>
                  <a:cubicBezTo>
                    <a:pt x="8781" y="7115"/>
                    <a:pt x="8781" y="8326"/>
                    <a:pt x="7721" y="9538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3" name="任意多边形: 形状 3612"/>
            <p:cNvSpPr/>
            <p:nvPr/>
          </p:nvSpPr>
          <p:spPr>
            <a:xfrm>
              <a:off x="2050184" y="942911"/>
              <a:ext cx="15139" cy="15139"/>
            </a:xfrm>
            <a:custGeom>
              <a:avLst/>
              <a:gdLst>
                <a:gd name="connsiteX0" fmla="*/ 9538 w 15139"/>
                <a:gd name="connsiteY0" fmla="*/ 11354 h 15139"/>
                <a:gd name="connsiteX1" fmla="*/ 5677 w 15139"/>
                <a:gd name="connsiteY1" fmla="*/ 5677 h 15139"/>
                <a:gd name="connsiteX2" fmla="*/ 9538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38" y="11354"/>
                  </a:moveTo>
                  <a:cubicBezTo>
                    <a:pt x="5450" y="11354"/>
                    <a:pt x="5753" y="8402"/>
                    <a:pt x="5677" y="5677"/>
                  </a:cubicBezTo>
                  <a:cubicBezTo>
                    <a:pt x="8024" y="6964"/>
                    <a:pt x="8402" y="9386"/>
                    <a:pt x="9538" y="1135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4" name="任意多边形: 形状 3613"/>
            <p:cNvSpPr/>
            <p:nvPr/>
          </p:nvSpPr>
          <p:spPr>
            <a:xfrm>
              <a:off x="2002648" y="135915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538 w 15139"/>
                <a:gd name="connsiteY1" fmla="*/ 5677 h 7569"/>
                <a:gd name="connsiteX2" fmla="*/ 11430 w 15139"/>
                <a:gd name="connsiteY2" fmla="*/ 7645 h 7569"/>
                <a:gd name="connsiteX3" fmla="*/ 5677 w 1513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948" y="5753"/>
                    <a:pt x="9538" y="5677"/>
                  </a:cubicBezTo>
                  <a:cubicBezTo>
                    <a:pt x="10143" y="6358"/>
                    <a:pt x="10824" y="6964"/>
                    <a:pt x="11430" y="7645"/>
                  </a:cubicBezTo>
                  <a:cubicBezTo>
                    <a:pt x="9538" y="7645"/>
                    <a:pt x="7645" y="7645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5" name="任意多边形: 形状 3614"/>
            <p:cNvSpPr/>
            <p:nvPr/>
          </p:nvSpPr>
          <p:spPr>
            <a:xfrm>
              <a:off x="1613585" y="1182335"/>
              <a:ext cx="7570" cy="15139"/>
            </a:xfrm>
            <a:custGeom>
              <a:avLst/>
              <a:gdLst>
                <a:gd name="connsiteX0" fmla="*/ 7104 w 7569"/>
                <a:gd name="connsiteY0" fmla="*/ 5677 h 15139"/>
                <a:gd name="connsiteX1" fmla="*/ 8996 w 7569"/>
                <a:gd name="connsiteY1" fmla="*/ 11430 h 15139"/>
                <a:gd name="connsiteX2" fmla="*/ 8769 w 7569"/>
                <a:gd name="connsiteY2" fmla="*/ 11581 h 15139"/>
                <a:gd name="connsiteX3" fmla="*/ 5742 w 7569"/>
                <a:gd name="connsiteY3" fmla="*/ 9765 h 15139"/>
                <a:gd name="connsiteX4" fmla="*/ 6801 w 7569"/>
                <a:gd name="connsiteY4" fmla="*/ 5980 h 15139"/>
                <a:gd name="connsiteX5" fmla="*/ 7104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104" y="5677"/>
                  </a:moveTo>
                  <a:cubicBezTo>
                    <a:pt x="9299" y="7115"/>
                    <a:pt x="8769" y="9386"/>
                    <a:pt x="8996" y="11430"/>
                  </a:cubicBezTo>
                  <a:lnTo>
                    <a:pt x="8769" y="11581"/>
                  </a:lnTo>
                  <a:cubicBezTo>
                    <a:pt x="7104" y="12111"/>
                    <a:pt x="6271" y="11127"/>
                    <a:pt x="5742" y="9765"/>
                  </a:cubicBezTo>
                  <a:cubicBezTo>
                    <a:pt x="5514" y="8326"/>
                    <a:pt x="5893" y="7115"/>
                    <a:pt x="6801" y="5980"/>
                  </a:cubicBezTo>
                  <a:lnTo>
                    <a:pt x="7104" y="5677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6" name="任意多边形: 形状 3615"/>
            <p:cNvSpPr/>
            <p:nvPr/>
          </p:nvSpPr>
          <p:spPr>
            <a:xfrm>
              <a:off x="1915130" y="541633"/>
              <a:ext cx="15139" cy="15139"/>
            </a:xfrm>
            <a:custGeom>
              <a:avLst/>
              <a:gdLst>
                <a:gd name="connsiteX0" fmla="*/ 9702 w 15139"/>
                <a:gd name="connsiteY0" fmla="*/ 5921 h 15139"/>
                <a:gd name="connsiteX1" fmla="*/ 5918 w 15139"/>
                <a:gd name="connsiteY1" fmla="*/ 9706 h 15139"/>
                <a:gd name="connsiteX2" fmla="*/ 5766 w 15139"/>
                <a:gd name="connsiteY2" fmla="*/ 9554 h 15139"/>
                <a:gd name="connsiteX3" fmla="*/ 9551 w 15139"/>
                <a:gd name="connsiteY3" fmla="*/ 5770 h 15139"/>
                <a:gd name="connsiteX4" fmla="*/ 9702 w 15139"/>
                <a:gd name="connsiteY4" fmla="*/ 59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02" y="5921"/>
                  </a:moveTo>
                  <a:cubicBezTo>
                    <a:pt x="9627" y="8419"/>
                    <a:pt x="8340" y="9706"/>
                    <a:pt x="5918" y="9706"/>
                  </a:cubicBezTo>
                  <a:lnTo>
                    <a:pt x="5766" y="9554"/>
                  </a:lnTo>
                  <a:cubicBezTo>
                    <a:pt x="5312" y="6527"/>
                    <a:pt x="6599" y="5316"/>
                    <a:pt x="9551" y="5770"/>
                  </a:cubicBezTo>
                  <a:lnTo>
                    <a:pt x="9702" y="5921"/>
                  </a:ln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7" name="任意多边形: 形状 3616"/>
            <p:cNvSpPr/>
            <p:nvPr/>
          </p:nvSpPr>
          <p:spPr>
            <a:xfrm>
              <a:off x="2096584" y="1650057"/>
              <a:ext cx="7570" cy="15139"/>
            </a:xfrm>
            <a:custGeom>
              <a:avLst/>
              <a:gdLst>
                <a:gd name="connsiteX0" fmla="*/ 8934 w 7569"/>
                <a:gd name="connsiteY0" fmla="*/ 5829 h 15139"/>
                <a:gd name="connsiteX1" fmla="*/ 6966 w 7569"/>
                <a:gd name="connsiteY1" fmla="*/ 11506 h 15139"/>
                <a:gd name="connsiteX2" fmla="*/ 6738 w 7569"/>
                <a:gd name="connsiteY2" fmla="*/ 11279 h 15139"/>
                <a:gd name="connsiteX3" fmla="*/ 8631 w 7569"/>
                <a:gd name="connsiteY3" fmla="*/ 5677 h 15139"/>
                <a:gd name="connsiteX4" fmla="*/ 8934 w 7569"/>
                <a:gd name="connsiteY4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4" y="5829"/>
                  </a:moveTo>
                  <a:cubicBezTo>
                    <a:pt x="8707" y="7872"/>
                    <a:pt x="9312" y="10219"/>
                    <a:pt x="6966" y="11506"/>
                  </a:cubicBezTo>
                  <a:lnTo>
                    <a:pt x="6738" y="11279"/>
                  </a:lnTo>
                  <a:cubicBezTo>
                    <a:pt x="5452" y="8781"/>
                    <a:pt x="4619" y="6358"/>
                    <a:pt x="8631" y="5677"/>
                  </a:cubicBezTo>
                  <a:lnTo>
                    <a:pt x="8934" y="5829"/>
                  </a:ln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8" name="任意多边形: 形状 3617"/>
            <p:cNvSpPr/>
            <p:nvPr/>
          </p:nvSpPr>
          <p:spPr>
            <a:xfrm>
              <a:off x="1837329" y="7280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9462 w 15139"/>
                <a:gd name="connsiteY2" fmla="*/ 9462 h 15139"/>
                <a:gd name="connsiteX3" fmla="*/ 5677 w 15139"/>
                <a:gd name="connsiteY3" fmla="*/ 9462 h 15139"/>
                <a:gd name="connsiteX4" fmla="*/ 5677 w 15139"/>
                <a:gd name="connsiteY4" fmla="*/ 7494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lnTo>
                    <a:pt x="9462" y="9462"/>
                  </a:lnTo>
                  <a:cubicBezTo>
                    <a:pt x="8251" y="9462"/>
                    <a:pt x="6964" y="9462"/>
                    <a:pt x="5677" y="9462"/>
                  </a:cubicBezTo>
                  <a:cubicBezTo>
                    <a:pt x="5677" y="8781"/>
                    <a:pt x="5677" y="8175"/>
                    <a:pt x="5677" y="7494"/>
                  </a:cubicBezTo>
                  <a:cubicBezTo>
                    <a:pt x="6964" y="6888"/>
                    <a:pt x="8251" y="6283"/>
                    <a:pt x="9462" y="5677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19" name="任意多边形: 形状 3618"/>
            <p:cNvSpPr/>
            <p:nvPr/>
          </p:nvSpPr>
          <p:spPr>
            <a:xfrm>
              <a:off x="2116796" y="1423876"/>
              <a:ext cx="15139" cy="15139"/>
            </a:xfrm>
            <a:custGeom>
              <a:avLst/>
              <a:gdLst>
                <a:gd name="connsiteX0" fmla="*/ 5677 w 15139"/>
                <a:gd name="connsiteY0" fmla="*/ 5680 h 15139"/>
                <a:gd name="connsiteX1" fmla="*/ 9462 w 15139"/>
                <a:gd name="connsiteY1" fmla="*/ 9465 h 15139"/>
                <a:gd name="connsiteX2" fmla="*/ 5677 w 15139"/>
                <a:gd name="connsiteY2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80"/>
                  </a:moveTo>
                  <a:cubicBezTo>
                    <a:pt x="8251" y="5605"/>
                    <a:pt x="9538" y="6891"/>
                    <a:pt x="9462" y="9465"/>
                  </a:cubicBezTo>
                  <a:cubicBezTo>
                    <a:pt x="7570" y="8784"/>
                    <a:pt x="6358" y="7573"/>
                    <a:pt x="5677" y="568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0" name="任意多边形: 形状 3619"/>
            <p:cNvSpPr/>
            <p:nvPr/>
          </p:nvSpPr>
          <p:spPr>
            <a:xfrm>
              <a:off x="1629995" y="1381944"/>
              <a:ext cx="7570" cy="15139"/>
            </a:xfrm>
            <a:custGeom>
              <a:avLst/>
              <a:gdLst>
                <a:gd name="connsiteX0" fmla="*/ 7725 w 7569"/>
                <a:gd name="connsiteY0" fmla="*/ 11506 h 15139"/>
                <a:gd name="connsiteX1" fmla="*/ 5681 w 7569"/>
                <a:gd name="connsiteY1" fmla="*/ 11430 h 15139"/>
                <a:gd name="connsiteX2" fmla="*/ 7498 w 7569"/>
                <a:gd name="connsiteY2" fmla="*/ 5677 h 15139"/>
                <a:gd name="connsiteX3" fmla="*/ 8406 w 7569"/>
                <a:gd name="connsiteY3" fmla="*/ 6585 h 15139"/>
                <a:gd name="connsiteX4" fmla="*/ 7725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725" y="11506"/>
                  </a:moveTo>
                  <a:cubicBezTo>
                    <a:pt x="7044" y="11506"/>
                    <a:pt x="6363" y="11430"/>
                    <a:pt x="5681" y="11430"/>
                  </a:cubicBezTo>
                  <a:cubicBezTo>
                    <a:pt x="5757" y="9310"/>
                    <a:pt x="5227" y="7040"/>
                    <a:pt x="7498" y="5677"/>
                  </a:cubicBezTo>
                  <a:cubicBezTo>
                    <a:pt x="7801" y="5980"/>
                    <a:pt x="8103" y="6283"/>
                    <a:pt x="8406" y="6585"/>
                  </a:cubicBezTo>
                  <a:cubicBezTo>
                    <a:pt x="8558" y="8251"/>
                    <a:pt x="9012" y="9992"/>
                    <a:pt x="7725" y="11506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1" name="任意多边形: 形状 3620"/>
            <p:cNvSpPr/>
            <p:nvPr/>
          </p:nvSpPr>
          <p:spPr>
            <a:xfrm>
              <a:off x="1808868" y="454146"/>
              <a:ext cx="15139" cy="7570"/>
            </a:xfrm>
            <a:custGeom>
              <a:avLst/>
              <a:gdLst>
                <a:gd name="connsiteX0" fmla="*/ 5753 w 15139"/>
                <a:gd name="connsiteY0" fmla="*/ 7872 h 7569"/>
                <a:gd name="connsiteX1" fmla="*/ 5677 w 15139"/>
                <a:gd name="connsiteY1" fmla="*/ 5904 h 7569"/>
                <a:gd name="connsiteX2" fmla="*/ 11203 w 15139"/>
                <a:gd name="connsiteY2" fmla="*/ 5677 h 7569"/>
                <a:gd name="connsiteX3" fmla="*/ 11430 w 15139"/>
                <a:gd name="connsiteY3" fmla="*/ 6056 h 7569"/>
                <a:gd name="connsiteX4" fmla="*/ 5753 w 15139"/>
                <a:gd name="connsiteY4" fmla="*/ 787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753" y="7872"/>
                  </a:moveTo>
                  <a:cubicBezTo>
                    <a:pt x="5753" y="7191"/>
                    <a:pt x="5677" y="6585"/>
                    <a:pt x="5677" y="5904"/>
                  </a:cubicBezTo>
                  <a:cubicBezTo>
                    <a:pt x="7494" y="5829"/>
                    <a:pt x="9386" y="5753"/>
                    <a:pt x="11203" y="5677"/>
                  </a:cubicBezTo>
                  <a:lnTo>
                    <a:pt x="11430" y="6056"/>
                  </a:lnTo>
                  <a:cubicBezTo>
                    <a:pt x="10522" y="9840"/>
                    <a:pt x="8251" y="9386"/>
                    <a:pt x="5753" y="787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2" name="任意多边形: 形状 3621"/>
            <p:cNvSpPr/>
            <p:nvPr/>
          </p:nvSpPr>
          <p:spPr>
            <a:xfrm>
              <a:off x="1950815" y="1703195"/>
              <a:ext cx="15139" cy="7570"/>
            </a:xfrm>
            <a:custGeom>
              <a:avLst/>
              <a:gdLst>
                <a:gd name="connsiteX0" fmla="*/ 10124 w 15139"/>
                <a:gd name="connsiteY0" fmla="*/ 7645 h 7569"/>
                <a:gd name="connsiteX1" fmla="*/ 6188 w 15139"/>
                <a:gd name="connsiteY1" fmla="*/ 7721 h 7569"/>
                <a:gd name="connsiteX2" fmla="*/ 5734 w 15139"/>
                <a:gd name="connsiteY2" fmla="*/ 6510 h 7569"/>
                <a:gd name="connsiteX3" fmla="*/ 6112 w 15139"/>
                <a:gd name="connsiteY3" fmla="*/ 5904 h 7569"/>
                <a:gd name="connsiteX4" fmla="*/ 6339 w 15139"/>
                <a:gd name="connsiteY4" fmla="*/ 5677 h 7569"/>
                <a:gd name="connsiteX5" fmla="*/ 10124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124" y="7645"/>
                  </a:moveTo>
                  <a:cubicBezTo>
                    <a:pt x="8837" y="7645"/>
                    <a:pt x="7551" y="7721"/>
                    <a:pt x="6188" y="7721"/>
                  </a:cubicBezTo>
                  <a:cubicBezTo>
                    <a:pt x="5734" y="7342"/>
                    <a:pt x="5583" y="6964"/>
                    <a:pt x="5734" y="6510"/>
                  </a:cubicBezTo>
                  <a:cubicBezTo>
                    <a:pt x="5885" y="6056"/>
                    <a:pt x="5961" y="5904"/>
                    <a:pt x="6112" y="5904"/>
                  </a:cubicBezTo>
                  <a:lnTo>
                    <a:pt x="6339" y="5677"/>
                  </a:lnTo>
                  <a:cubicBezTo>
                    <a:pt x="7929" y="5828"/>
                    <a:pt x="9367" y="6131"/>
                    <a:pt x="10124" y="7645"/>
                  </a:cubicBezTo>
                  <a:close/>
                </a:path>
              </a:pathLst>
            </a:custGeom>
            <a:solidFill>
              <a:srgbClr val="F7DD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3" name="任意多边形: 形状 3622"/>
            <p:cNvSpPr/>
            <p:nvPr/>
          </p:nvSpPr>
          <p:spPr>
            <a:xfrm>
              <a:off x="1759438" y="720366"/>
              <a:ext cx="7570" cy="15139"/>
            </a:xfrm>
            <a:custGeom>
              <a:avLst/>
              <a:gdLst>
                <a:gd name="connsiteX0" fmla="*/ 7494 w 7569"/>
                <a:gd name="connsiteY0" fmla="*/ 9613 h 15139"/>
                <a:gd name="connsiteX1" fmla="*/ 5677 w 7569"/>
                <a:gd name="connsiteY1" fmla="*/ 9538 h 15139"/>
                <a:gd name="connsiteX2" fmla="*/ 7342 w 7569"/>
                <a:gd name="connsiteY2" fmla="*/ 5677 h 15139"/>
                <a:gd name="connsiteX3" fmla="*/ 8251 w 7569"/>
                <a:gd name="connsiteY3" fmla="*/ 6434 h 15139"/>
                <a:gd name="connsiteX4" fmla="*/ 7494 w 756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94" y="9613"/>
                  </a:moveTo>
                  <a:cubicBezTo>
                    <a:pt x="6888" y="9613"/>
                    <a:pt x="6283" y="9613"/>
                    <a:pt x="5677" y="9538"/>
                  </a:cubicBezTo>
                  <a:cubicBezTo>
                    <a:pt x="5677" y="8024"/>
                    <a:pt x="5904" y="6585"/>
                    <a:pt x="7342" y="5677"/>
                  </a:cubicBezTo>
                  <a:cubicBezTo>
                    <a:pt x="7645" y="5904"/>
                    <a:pt x="7948" y="6207"/>
                    <a:pt x="8251" y="6434"/>
                  </a:cubicBezTo>
                  <a:cubicBezTo>
                    <a:pt x="8629" y="7645"/>
                    <a:pt x="8478" y="8705"/>
                    <a:pt x="7494" y="96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4" name="任意多边形: 形状 3623"/>
            <p:cNvSpPr/>
            <p:nvPr/>
          </p:nvSpPr>
          <p:spPr>
            <a:xfrm>
              <a:off x="1841247" y="741182"/>
              <a:ext cx="7570" cy="15139"/>
            </a:xfrm>
            <a:custGeom>
              <a:avLst/>
              <a:gdLst>
                <a:gd name="connsiteX0" fmla="*/ 7512 w 7569"/>
                <a:gd name="connsiteY0" fmla="*/ 9689 h 15139"/>
                <a:gd name="connsiteX1" fmla="*/ 5696 w 7569"/>
                <a:gd name="connsiteY1" fmla="*/ 5677 h 15139"/>
                <a:gd name="connsiteX2" fmla="*/ 7512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12" y="9689"/>
                  </a:moveTo>
                  <a:cubicBezTo>
                    <a:pt x="5696" y="8932"/>
                    <a:pt x="5620" y="7342"/>
                    <a:pt x="5696" y="5677"/>
                  </a:cubicBezTo>
                  <a:cubicBezTo>
                    <a:pt x="7210" y="6585"/>
                    <a:pt x="7512" y="8099"/>
                    <a:pt x="7512" y="9689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5" name="任意多边形: 形状 3624"/>
            <p:cNvSpPr/>
            <p:nvPr/>
          </p:nvSpPr>
          <p:spPr>
            <a:xfrm>
              <a:off x="1761104" y="716506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7872 w 7569"/>
                <a:gd name="connsiteY2" fmla="*/ 5904 h 15139"/>
                <a:gd name="connsiteX3" fmla="*/ 5980 w 7569"/>
                <a:gd name="connsiteY3" fmla="*/ 9689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753" y="7948"/>
                    <a:pt x="6131" y="6585"/>
                    <a:pt x="7570" y="5677"/>
                  </a:cubicBezTo>
                  <a:lnTo>
                    <a:pt x="7872" y="5904"/>
                  </a:lnTo>
                  <a:cubicBezTo>
                    <a:pt x="9008" y="8024"/>
                    <a:pt x="8856" y="9538"/>
                    <a:pt x="5980" y="9689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6" name="任意多边形: 形状 3625"/>
            <p:cNvSpPr/>
            <p:nvPr/>
          </p:nvSpPr>
          <p:spPr>
            <a:xfrm>
              <a:off x="1510312" y="832622"/>
              <a:ext cx="7570" cy="15139"/>
            </a:xfrm>
            <a:custGeom>
              <a:avLst/>
              <a:gdLst>
                <a:gd name="connsiteX0" fmla="*/ 5690 w 7569"/>
                <a:gd name="connsiteY0" fmla="*/ 9538 h 15139"/>
                <a:gd name="connsiteX1" fmla="*/ 7431 w 7569"/>
                <a:gd name="connsiteY1" fmla="*/ 5677 h 15139"/>
                <a:gd name="connsiteX2" fmla="*/ 5690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9538"/>
                  </a:moveTo>
                  <a:cubicBezTo>
                    <a:pt x="5614" y="7948"/>
                    <a:pt x="5841" y="6510"/>
                    <a:pt x="7431" y="5677"/>
                  </a:cubicBezTo>
                  <a:cubicBezTo>
                    <a:pt x="7658" y="7267"/>
                    <a:pt x="7431" y="8705"/>
                    <a:pt x="5690" y="9538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7" name="任意多边形: 形状 3626"/>
            <p:cNvSpPr/>
            <p:nvPr/>
          </p:nvSpPr>
          <p:spPr>
            <a:xfrm>
              <a:off x="2061690" y="165580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386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5677"/>
                    <a:pt x="8705" y="5904"/>
                    <a:pt x="9386" y="7570"/>
                  </a:cubicBezTo>
                  <a:cubicBezTo>
                    <a:pt x="7872" y="7494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8" name="任意多边形: 形状 3627"/>
            <p:cNvSpPr/>
            <p:nvPr/>
          </p:nvSpPr>
          <p:spPr>
            <a:xfrm>
              <a:off x="1628107" y="1387697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5677 w 7569"/>
                <a:gd name="connsiteY1" fmla="*/ 9538 h 15139"/>
                <a:gd name="connsiteX2" fmla="*/ 757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645" y="7342"/>
                    <a:pt x="7494" y="8781"/>
                    <a:pt x="5677" y="9538"/>
                  </a:cubicBezTo>
                  <a:cubicBezTo>
                    <a:pt x="5677" y="7948"/>
                    <a:pt x="5980" y="6434"/>
                    <a:pt x="7570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29" name="任意多边形: 形状 3628"/>
            <p:cNvSpPr/>
            <p:nvPr/>
          </p:nvSpPr>
          <p:spPr>
            <a:xfrm>
              <a:off x="1656720" y="2003705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661" y="5904"/>
                    <a:pt x="7342" y="6585"/>
                    <a:pt x="7645" y="757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0" name="任意多边形: 形状 3629"/>
            <p:cNvSpPr/>
            <p:nvPr/>
          </p:nvSpPr>
          <p:spPr>
            <a:xfrm>
              <a:off x="1778287" y="36876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7797 w 7569"/>
                <a:gd name="connsiteY2" fmla="*/ 5904 h 7569"/>
                <a:gd name="connsiteX3" fmla="*/ 5829 w 7569"/>
                <a:gd name="connsiteY3" fmla="*/ 7645 h 7569"/>
                <a:gd name="connsiteX4" fmla="*/ 5677 w 7569"/>
                <a:gd name="connsiteY4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6358" y="6888"/>
                    <a:pt x="6964" y="6283"/>
                    <a:pt x="7645" y="5677"/>
                  </a:cubicBezTo>
                  <a:lnTo>
                    <a:pt x="7797" y="5904"/>
                  </a:lnTo>
                  <a:cubicBezTo>
                    <a:pt x="8024" y="7418"/>
                    <a:pt x="7418" y="8099"/>
                    <a:pt x="5829" y="7645"/>
                  </a:cubicBezTo>
                  <a:lnTo>
                    <a:pt x="5677" y="7494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1" name="任意多边形: 形状 3630"/>
            <p:cNvSpPr/>
            <p:nvPr/>
          </p:nvSpPr>
          <p:spPr>
            <a:xfrm>
              <a:off x="2318297" y="13877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342" y="6586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2" name="任意多边形: 形状 3631"/>
            <p:cNvSpPr/>
            <p:nvPr/>
          </p:nvSpPr>
          <p:spPr>
            <a:xfrm>
              <a:off x="1966390" y="9010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721 w 7569"/>
                <a:gd name="connsiteY1" fmla="*/ 5677 h 7569"/>
                <a:gd name="connsiteX2" fmla="*/ 8024 w 7569"/>
                <a:gd name="connsiteY2" fmla="*/ 5980 h 7569"/>
                <a:gd name="connsiteX3" fmla="*/ 6056 w 7569"/>
                <a:gd name="connsiteY3" fmla="*/ 7645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358" y="6964"/>
                    <a:pt x="7040" y="6283"/>
                    <a:pt x="7721" y="5677"/>
                  </a:cubicBezTo>
                  <a:lnTo>
                    <a:pt x="8024" y="5980"/>
                  </a:lnTo>
                  <a:cubicBezTo>
                    <a:pt x="8099" y="7342"/>
                    <a:pt x="7570" y="8024"/>
                    <a:pt x="6056" y="7645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3" name="任意多边形: 形状 3632"/>
            <p:cNvSpPr/>
            <p:nvPr/>
          </p:nvSpPr>
          <p:spPr>
            <a:xfrm>
              <a:off x="2762099" y="125356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7570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4" name="任意多边形: 形状 3633"/>
            <p:cNvSpPr/>
            <p:nvPr/>
          </p:nvSpPr>
          <p:spPr>
            <a:xfrm>
              <a:off x="2065475" y="1657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888" y="6888"/>
                    <a:pt x="7570" y="7494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5" name="任意多边形: 形状 3634"/>
            <p:cNvSpPr/>
            <p:nvPr/>
          </p:nvSpPr>
          <p:spPr>
            <a:xfrm>
              <a:off x="1633860" y="1378310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342" y="6661"/>
                    <a:pt x="6737" y="7267"/>
                    <a:pt x="5677" y="7494"/>
                  </a:cubicBezTo>
                  <a:cubicBezTo>
                    <a:pt x="5980" y="6510"/>
                    <a:pt x="6586" y="5829"/>
                    <a:pt x="7645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6" name="任意多边形: 形状 3635"/>
            <p:cNvSpPr/>
            <p:nvPr/>
          </p:nvSpPr>
          <p:spPr>
            <a:xfrm>
              <a:off x="1631816" y="1380127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97 w 7569"/>
                <a:gd name="connsiteY1" fmla="*/ 7645 h 7569"/>
                <a:gd name="connsiteX2" fmla="*/ 5980 w 7569"/>
                <a:gd name="connsiteY2" fmla="*/ 7721 h 7569"/>
                <a:gd name="connsiteX3" fmla="*/ 5677 w 7569"/>
                <a:gd name="connsiteY3" fmla="*/ 7418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97" y="6358"/>
                    <a:pt x="7797" y="6964"/>
                    <a:pt x="7797" y="7645"/>
                  </a:cubicBezTo>
                  <a:cubicBezTo>
                    <a:pt x="7267" y="8478"/>
                    <a:pt x="6661" y="8478"/>
                    <a:pt x="5980" y="7721"/>
                  </a:cubicBezTo>
                  <a:lnTo>
                    <a:pt x="5677" y="7418"/>
                  </a:lnTo>
                  <a:cubicBezTo>
                    <a:pt x="6434" y="6888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7" name="任意多边形: 形状 3636"/>
            <p:cNvSpPr/>
            <p:nvPr/>
          </p:nvSpPr>
          <p:spPr>
            <a:xfrm>
              <a:off x="1516353" y="1474841"/>
              <a:ext cx="37848" cy="52987"/>
            </a:xfrm>
            <a:custGeom>
              <a:avLst/>
              <a:gdLst>
                <a:gd name="connsiteX0" fmla="*/ 20541 w 37847"/>
                <a:gd name="connsiteY0" fmla="*/ 49789 h 52986"/>
                <a:gd name="connsiteX1" fmla="*/ 16756 w 37847"/>
                <a:gd name="connsiteY1" fmla="*/ 49789 h 52986"/>
                <a:gd name="connsiteX2" fmla="*/ 12971 w 37847"/>
                <a:gd name="connsiteY2" fmla="*/ 46004 h 52986"/>
                <a:gd name="connsiteX3" fmla="*/ 12971 w 37847"/>
                <a:gd name="connsiteY3" fmla="*/ 46004 h 52986"/>
                <a:gd name="connsiteX4" fmla="*/ 11079 w 37847"/>
                <a:gd name="connsiteY4" fmla="*/ 47896 h 52986"/>
                <a:gd name="connsiteX5" fmla="*/ 11079 w 37847"/>
                <a:gd name="connsiteY5" fmla="*/ 47896 h 52986"/>
                <a:gd name="connsiteX6" fmla="*/ 7067 w 37847"/>
                <a:gd name="connsiteY6" fmla="*/ 46382 h 52986"/>
                <a:gd name="connsiteX7" fmla="*/ 7218 w 37847"/>
                <a:gd name="connsiteY7" fmla="*/ 25036 h 52986"/>
                <a:gd name="connsiteX8" fmla="*/ 7218 w 37847"/>
                <a:gd name="connsiteY8" fmla="*/ 25036 h 52986"/>
                <a:gd name="connsiteX9" fmla="*/ 14864 w 37847"/>
                <a:gd name="connsiteY9" fmla="*/ 19359 h 52986"/>
                <a:gd name="connsiteX10" fmla="*/ 30078 w 37847"/>
                <a:gd name="connsiteY10" fmla="*/ 6037 h 52986"/>
                <a:gd name="connsiteX11" fmla="*/ 34923 w 37847"/>
                <a:gd name="connsiteY11" fmla="*/ 7551 h 52986"/>
                <a:gd name="connsiteX12" fmla="*/ 35301 w 37847"/>
                <a:gd name="connsiteY12" fmla="*/ 30335 h 52986"/>
                <a:gd name="connsiteX13" fmla="*/ 31971 w 37847"/>
                <a:gd name="connsiteY13" fmla="*/ 34574 h 52986"/>
                <a:gd name="connsiteX14" fmla="*/ 24931 w 37847"/>
                <a:gd name="connsiteY14" fmla="*/ 40478 h 52986"/>
                <a:gd name="connsiteX15" fmla="*/ 33863 w 37847"/>
                <a:gd name="connsiteY15" fmla="*/ 49713 h 52986"/>
                <a:gd name="connsiteX16" fmla="*/ 33863 w 37847"/>
                <a:gd name="connsiteY16" fmla="*/ 49713 h 52986"/>
                <a:gd name="connsiteX17" fmla="*/ 30078 w 37847"/>
                <a:gd name="connsiteY17" fmla="*/ 49713 h 52986"/>
                <a:gd name="connsiteX18" fmla="*/ 30078 w 37847"/>
                <a:gd name="connsiteY18" fmla="*/ 49713 h 52986"/>
                <a:gd name="connsiteX19" fmla="*/ 20541 w 37847"/>
                <a:gd name="connsiteY19" fmla="*/ 4978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52986">
                  <a:moveTo>
                    <a:pt x="20541" y="49789"/>
                  </a:moveTo>
                  <a:cubicBezTo>
                    <a:pt x="19254" y="49789"/>
                    <a:pt x="18043" y="49789"/>
                    <a:pt x="16756" y="49789"/>
                  </a:cubicBezTo>
                  <a:cubicBezTo>
                    <a:pt x="15091" y="48956"/>
                    <a:pt x="16907" y="44566"/>
                    <a:pt x="12971" y="46004"/>
                  </a:cubicBezTo>
                  <a:lnTo>
                    <a:pt x="12971" y="46004"/>
                  </a:lnTo>
                  <a:cubicBezTo>
                    <a:pt x="12366" y="46610"/>
                    <a:pt x="11684" y="47215"/>
                    <a:pt x="11079" y="47896"/>
                  </a:cubicBezTo>
                  <a:lnTo>
                    <a:pt x="11079" y="47896"/>
                  </a:lnTo>
                  <a:cubicBezTo>
                    <a:pt x="9035" y="49183"/>
                    <a:pt x="7218" y="49032"/>
                    <a:pt x="7067" y="46382"/>
                  </a:cubicBezTo>
                  <a:cubicBezTo>
                    <a:pt x="6840" y="39267"/>
                    <a:pt x="3963" y="32152"/>
                    <a:pt x="7218" y="25036"/>
                  </a:cubicBezTo>
                  <a:lnTo>
                    <a:pt x="7218" y="25036"/>
                  </a:lnTo>
                  <a:cubicBezTo>
                    <a:pt x="9641" y="22993"/>
                    <a:pt x="14031" y="23522"/>
                    <a:pt x="14864" y="19359"/>
                  </a:cubicBezTo>
                  <a:cubicBezTo>
                    <a:pt x="17589" y="12320"/>
                    <a:pt x="21752" y="6718"/>
                    <a:pt x="30078" y="6037"/>
                  </a:cubicBezTo>
                  <a:cubicBezTo>
                    <a:pt x="32198" y="5053"/>
                    <a:pt x="33560" y="6264"/>
                    <a:pt x="34923" y="7551"/>
                  </a:cubicBezTo>
                  <a:cubicBezTo>
                    <a:pt x="33485" y="15120"/>
                    <a:pt x="38178" y="22690"/>
                    <a:pt x="35301" y="30335"/>
                  </a:cubicBezTo>
                  <a:cubicBezTo>
                    <a:pt x="34696" y="32152"/>
                    <a:pt x="33258" y="33287"/>
                    <a:pt x="31971" y="34574"/>
                  </a:cubicBezTo>
                  <a:cubicBezTo>
                    <a:pt x="32274" y="37980"/>
                    <a:pt x="31668" y="40857"/>
                    <a:pt x="24931" y="40478"/>
                  </a:cubicBezTo>
                  <a:cubicBezTo>
                    <a:pt x="30003" y="43809"/>
                    <a:pt x="39086" y="41462"/>
                    <a:pt x="33863" y="49713"/>
                  </a:cubicBezTo>
                  <a:lnTo>
                    <a:pt x="33863" y="49713"/>
                  </a:lnTo>
                  <a:cubicBezTo>
                    <a:pt x="32576" y="49713"/>
                    <a:pt x="31365" y="49713"/>
                    <a:pt x="30078" y="49713"/>
                  </a:cubicBezTo>
                  <a:lnTo>
                    <a:pt x="30078" y="49713"/>
                  </a:lnTo>
                  <a:cubicBezTo>
                    <a:pt x="26899" y="48199"/>
                    <a:pt x="23720" y="48199"/>
                    <a:pt x="20541" y="49789"/>
                  </a:cubicBezTo>
                  <a:close/>
                </a:path>
              </a:pathLst>
            </a:custGeom>
            <a:solidFill>
              <a:srgbClr val="ED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8" name="任意多边形: 形状 3637"/>
            <p:cNvSpPr/>
            <p:nvPr/>
          </p:nvSpPr>
          <p:spPr>
            <a:xfrm>
              <a:off x="1509488" y="1494200"/>
              <a:ext cx="22709" cy="37848"/>
            </a:xfrm>
            <a:custGeom>
              <a:avLst/>
              <a:gdLst>
                <a:gd name="connsiteX0" fmla="*/ 14159 w 22708"/>
                <a:gd name="connsiteY0" fmla="*/ 5677 h 37847"/>
                <a:gd name="connsiteX1" fmla="*/ 15294 w 22708"/>
                <a:gd name="connsiteY1" fmla="*/ 26872 h 37847"/>
                <a:gd name="connsiteX2" fmla="*/ 18019 w 22708"/>
                <a:gd name="connsiteY2" fmla="*/ 28537 h 37847"/>
                <a:gd name="connsiteX3" fmla="*/ 18852 w 22708"/>
                <a:gd name="connsiteY3" fmla="*/ 36031 h 37847"/>
                <a:gd name="connsiteX4" fmla="*/ 17490 w 22708"/>
                <a:gd name="connsiteY4" fmla="*/ 39589 h 37847"/>
                <a:gd name="connsiteX5" fmla="*/ 14159 w 22708"/>
                <a:gd name="connsiteY5" fmla="*/ 37091 h 37847"/>
                <a:gd name="connsiteX6" fmla="*/ 10526 w 22708"/>
                <a:gd name="connsiteY6" fmla="*/ 24677 h 37847"/>
                <a:gd name="connsiteX7" fmla="*/ 7649 w 22708"/>
                <a:gd name="connsiteY7" fmla="*/ 16426 h 37847"/>
                <a:gd name="connsiteX8" fmla="*/ 7346 w 22708"/>
                <a:gd name="connsiteY8" fmla="*/ 11581 h 37847"/>
                <a:gd name="connsiteX9" fmla="*/ 14159 w 22708"/>
                <a:gd name="connsiteY9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7847">
                  <a:moveTo>
                    <a:pt x="14159" y="5677"/>
                  </a:moveTo>
                  <a:cubicBezTo>
                    <a:pt x="14159" y="12792"/>
                    <a:pt x="16127" y="19756"/>
                    <a:pt x="15294" y="26872"/>
                  </a:cubicBezTo>
                  <a:cubicBezTo>
                    <a:pt x="15143" y="28310"/>
                    <a:pt x="16808" y="28386"/>
                    <a:pt x="18019" y="28537"/>
                  </a:cubicBezTo>
                  <a:cubicBezTo>
                    <a:pt x="18095" y="31035"/>
                    <a:pt x="17717" y="33609"/>
                    <a:pt x="18852" y="36031"/>
                  </a:cubicBezTo>
                  <a:cubicBezTo>
                    <a:pt x="19609" y="37620"/>
                    <a:pt x="19685" y="39210"/>
                    <a:pt x="17490" y="39589"/>
                  </a:cubicBezTo>
                  <a:cubicBezTo>
                    <a:pt x="15597" y="39967"/>
                    <a:pt x="14992" y="38529"/>
                    <a:pt x="14159" y="37091"/>
                  </a:cubicBezTo>
                  <a:cubicBezTo>
                    <a:pt x="11888" y="33230"/>
                    <a:pt x="13629" y="28234"/>
                    <a:pt x="10526" y="24677"/>
                  </a:cubicBezTo>
                  <a:cubicBezTo>
                    <a:pt x="10223" y="21725"/>
                    <a:pt x="14462" y="17561"/>
                    <a:pt x="7649" y="16426"/>
                  </a:cubicBezTo>
                  <a:cubicBezTo>
                    <a:pt x="4697" y="15972"/>
                    <a:pt x="5454" y="13322"/>
                    <a:pt x="7346" y="11581"/>
                  </a:cubicBezTo>
                  <a:cubicBezTo>
                    <a:pt x="9542" y="9613"/>
                    <a:pt x="11888" y="7645"/>
                    <a:pt x="14159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39" name="任意多边形: 形状 3638"/>
            <p:cNvSpPr/>
            <p:nvPr/>
          </p:nvSpPr>
          <p:spPr>
            <a:xfrm>
              <a:off x="1517690" y="1488523"/>
              <a:ext cx="15139" cy="15139"/>
            </a:xfrm>
            <a:custGeom>
              <a:avLst/>
              <a:gdLst>
                <a:gd name="connsiteX0" fmla="*/ 13527 w 15139"/>
                <a:gd name="connsiteY0" fmla="*/ 5677 h 15139"/>
                <a:gd name="connsiteX1" fmla="*/ 5882 w 15139"/>
                <a:gd name="connsiteY1" fmla="*/ 11354 h 15139"/>
                <a:gd name="connsiteX2" fmla="*/ 135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27" y="5677"/>
                  </a:moveTo>
                  <a:cubicBezTo>
                    <a:pt x="15041" y="12565"/>
                    <a:pt x="15041" y="12565"/>
                    <a:pt x="5882" y="11354"/>
                  </a:cubicBezTo>
                  <a:cubicBezTo>
                    <a:pt x="4444" y="4087"/>
                    <a:pt x="10954" y="7494"/>
                    <a:pt x="13527" y="5677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0" name="任意多边形: 形状 3639"/>
            <p:cNvSpPr/>
            <p:nvPr/>
          </p:nvSpPr>
          <p:spPr>
            <a:xfrm>
              <a:off x="1540755" y="1472326"/>
              <a:ext cx="15139" cy="15139"/>
            </a:xfrm>
            <a:custGeom>
              <a:avLst/>
              <a:gdLst>
                <a:gd name="connsiteX0" fmla="*/ 9462 w 15139"/>
                <a:gd name="connsiteY0" fmla="*/ 10444 h 15139"/>
                <a:gd name="connsiteX1" fmla="*/ 5677 w 15139"/>
                <a:gd name="connsiteY1" fmla="*/ 8476 h 15139"/>
                <a:gd name="connsiteX2" fmla="*/ 5677 w 15139"/>
                <a:gd name="connsiteY2" fmla="*/ 6508 h 15139"/>
                <a:gd name="connsiteX3" fmla="*/ 5677 w 15139"/>
                <a:gd name="connsiteY3" fmla="*/ 6508 h 15139"/>
                <a:gd name="connsiteX4" fmla="*/ 10295 w 15139"/>
                <a:gd name="connsiteY4" fmla="*/ 9157 h 15139"/>
                <a:gd name="connsiteX5" fmla="*/ 9462 w 15139"/>
                <a:gd name="connsiteY5" fmla="*/ 104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10444"/>
                  </a:moveTo>
                  <a:cubicBezTo>
                    <a:pt x="8175" y="9763"/>
                    <a:pt x="6888" y="9157"/>
                    <a:pt x="5677" y="8476"/>
                  </a:cubicBezTo>
                  <a:cubicBezTo>
                    <a:pt x="5677" y="7795"/>
                    <a:pt x="5677" y="7189"/>
                    <a:pt x="5677" y="6508"/>
                  </a:cubicBezTo>
                  <a:lnTo>
                    <a:pt x="5677" y="6508"/>
                  </a:lnTo>
                  <a:cubicBezTo>
                    <a:pt x="8781" y="4691"/>
                    <a:pt x="10067" y="5978"/>
                    <a:pt x="10295" y="9157"/>
                  </a:cubicBezTo>
                  <a:cubicBezTo>
                    <a:pt x="9992" y="9687"/>
                    <a:pt x="9765" y="10066"/>
                    <a:pt x="9462" y="10444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1" name="任意多边形: 形状 3640"/>
            <p:cNvSpPr/>
            <p:nvPr/>
          </p:nvSpPr>
          <p:spPr>
            <a:xfrm>
              <a:off x="1506319" y="993192"/>
              <a:ext cx="15139" cy="22709"/>
            </a:xfrm>
            <a:custGeom>
              <a:avLst/>
              <a:gdLst>
                <a:gd name="connsiteX0" fmla="*/ 15814 w 15139"/>
                <a:gd name="connsiteY0" fmla="*/ 5733 h 22708"/>
                <a:gd name="connsiteX1" fmla="*/ 15284 w 15139"/>
                <a:gd name="connsiteY1" fmla="*/ 14968 h 22708"/>
                <a:gd name="connsiteX2" fmla="*/ 10667 w 15139"/>
                <a:gd name="connsiteY2" fmla="*/ 19888 h 22708"/>
                <a:gd name="connsiteX3" fmla="*/ 6201 w 15139"/>
                <a:gd name="connsiteY3" fmla="*/ 16103 h 22708"/>
                <a:gd name="connsiteX4" fmla="*/ 8396 w 15139"/>
                <a:gd name="connsiteY4" fmla="*/ 9593 h 22708"/>
                <a:gd name="connsiteX5" fmla="*/ 15814 w 15139"/>
                <a:gd name="connsiteY5" fmla="*/ 573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814" y="5733"/>
                  </a:moveTo>
                  <a:cubicBezTo>
                    <a:pt x="15663" y="8912"/>
                    <a:pt x="15511" y="11940"/>
                    <a:pt x="15284" y="14968"/>
                  </a:cubicBezTo>
                  <a:cubicBezTo>
                    <a:pt x="15057" y="17768"/>
                    <a:pt x="13619" y="19736"/>
                    <a:pt x="10667" y="19888"/>
                  </a:cubicBezTo>
                  <a:cubicBezTo>
                    <a:pt x="8245" y="19964"/>
                    <a:pt x="6276" y="18450"/>
                    <a:pt x="6201" y="16103"/>
                  </a:cubicBezTo>
                  <a:cubicBezTo>
                    <a:pt x="6049" y="13756"/>
                    <a:pt x="4233" y="9442"/>
                    <a:pt x="8396" y="9593"/>
                  </a:cubicBezTo>
                  <a:cubicBezTo>
                    <a:pt x="12256" y="9669"/>
                    <a:pt x="11954" y="5127"/>
                    <a:pt x="15814" y="5733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2" name="任意多边形: 形状 3641"/>
            <p:cNvSpPr/>
            <p:nvPr/>
          </p:nvSpPr>
          <p:spPr>
            <a:xfrm>
              <a:off x="1538659" y="1465737"/>
              <a:ext cx="45417" cy="45417"/>
            </a:xfrm>
            <a:custGeom>
              <a:avLst/>
              <a:gdLst>
                <a:gd name="connsiteX0" fmla="*/ 11557 w 45417"/>
                <a:gd name="connsiteY0" fmla="*/ 39893 h 45417"/>
                <a:gd name="connsiteX1" fmla="*/ 11860 w 45417"/>
                <a:gd name="connsiteY1" fmla="*/ 34291 h 45417"/>
                <a:gd name="connsiteX2" fmla="*/ 8984 w 45417"/>
                <a:gd name="connsiteY2" fmla="*/ 27025 h 45417"/>
                <a:gd name="connsiteX3" fmla="*/ 10043 w 45417"/>
                <a:gd name="connsiteY3" fmla="*/ 20969 h 45417"/>
                <a:gd name="connsiteX4" fmla="*/ 11557 w 45417"/>
                <a:gd name="connsiteY4" fmla="*/ 17109 h 45417"/>
                <a:gd name="connsiteX5" fmla="*/ 11633 w 45417"/>
                <a:gd name="connsiteY5" fmla="*/ 17033 h 45417"/>
                <a:gd name="connsiteX6" fmla="*/ 22987 w 45417"/>
                <a:gd name="connsiteY6" fmla="*/ 7495 h 45417"/>
                <a:gd name="connsiteX7" fmla="*/ 45847 w 45417"/>
                <a:gd name="connsiteY7" fmla="*/ 9539 h 45417"/>
                <a:gd name="connsiteX8" fmla="*/ 45847 w 45417"/>
                <a:gd name="connsiteY8" fmla="*/ 13324 h 45417"/>
                <a:gd name="connsiteX9" fmla="*/ 44031 w 45417"/>
                <a:gd name="connsiteY9" fmla="*/ 14686 h 45417"/>
                <a:gd name="connsiteX10" fmla="*/ 41835 w 45417"/>
                <a:gd name="connsiteY10" fmla="*/ 14913 h 45417"/>
                <a:gd name="connsiteX11" fmla="*/ 39640 w 45417"/>
                <a:gd name="connsiteY11" fmla="*/ 14535 h 45417"/>
                <a:gd name="connsiteX12" fmla="*/ 35326 w 45417"/>
                <a:gd name="connsiteY12" fmla="*/ 14384 h 45417"/>
                <a:gd name="connsiteX13" fmla="*/ 28740 w 45417"/>
                <a:gd name="connsiteY13" fmla="*/ 13400 h 45417"/>
                <a:gd name="connsiteX14" fmla="*/ 26848 w 45417"/>
                <a:gd name="connsiteY14" fmla="*/ 19909 h 45417"/>
                <a:gd name="connsiteX15" fmla="*/ 22987 w 45417"/>
                <a:gd name="connsiteY15" fmla="*/ 24830 h 45417"/>
                <a:gd name="connsiteX16" fmla="*/ 19203 w 45417"/>
                <a:gd name="connsiteY16" fmla="*/ 30507 h 45417"/>
                <a:gd name="connsiteX17" fmla="*/ 17310 w 45417"/>
                <a:gd name="connsiteY17" fmla="*/ 34291 h 45417"/>
                <a:gd name="connsiteX18" fmla="*/ 17159 w 45417"/>
                <a:gd name="connsiteY18" fmla="*/ 38758 h 45417"/>
                <a:gd name="connsiteX19" fmla="*/ 15115 w 45417"/>
                <a:gd name="connsiteY19" fmla="*/ 40271 h 45417"/>
                <a:gd name="connsiteX20" fmla="*/ 13904 w 45417"/>
                <a:gd name="connsiteY20" fmla="*/ 40726 h 45417"/>
                <a:gd name="connsiteX21" fmla="*/ 12617 w 45417"/>
                <a:gd name="connsiteY21" fmla="*/ 40726 h 45417"/>
                <a:gd name="connsiteX22" fmla="*/ 11557 w 45417"/>
                <a:gd name="connsiteY22" fmla="*/ 398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1557" y="39893"/>
                  </a:moveTo>
                  <a:cubicBezTo>
                    <a:pt x="11633" y="38001"/>
                    <a:pt x="11103" y="35881"/>
                    <a:pt x="11860" y="34291"/>
                  </a:cubicBezTo>
                  <a:cubicBezTo>
                    <a:pt x="13677" y="30507"/>
                    <a:pt x="12239" y="28841"/>
                    <a:pt x="8984" y="27025"/>
                  </a:cubicBezTo>
                  <a:cubicBezTo>
                    <a:pt x="4593" y="24527"/>
                    <a:pt x="4215" y="21802"/>
                    <a:pt x="10043" y="20969"/>
                  </a:cubicBezTo>
                  <a:cubicBezTo>
                    <a:pt x="13525" y="20439"/>
                    <a:pt x="11936" y="18698"/>
                    <a:pt x="11557" y="17109"/>
                  </a:cubicBezTo>
                  <a:lnTo>
                    <a:pt x="11633" y="17033"/>
                  </a:lnTo>
                  <a:cubicBezTo>
                    <a:pt x="17764" y="16579"/>
                    <a:pt x="17386" y="8479"/>
                    <a:pt x="22987" y="7495"/>
                  </a:cubicBezTo>
                  <a:cubicBezTo>
                    <a:pt x="30708" y="6587"/>
                    <a:pt x="38732" y="2954"/>
                    <a:pt x="45847" y="9539"/>
                  </a:cubicBezTo>
                  <a:cubicBezTo>
                    <a:pt x="45847" y="10826"/>
                    <a:pt x="45847" y="12037"/>
                    <a:pt x="45847" y="13324"/>
                  </a:cubicBezTo>
                  <a:cubicBezTo>
                    <a:pt x="45317" y="13854"/>
                    <a:pt x="44712" y="14308"/>
                    <a:pt x="44031" y="14686"/>
                  </a:cubicBezTo>
                  <a:cubicBezTo>
                    <a:pt x="43274" y="14838"/>
                    <a:pt x="42517" y="14913"/>
                    <a:pt x="41835" y="14913"/>
                  </a:cubicBezTo>
                  <a:cubicBezTo>
                    <a:pt x="41078" y="14838"/>
                    <a:pt x="40397" y="14686"/>
                    <a:pt x="39640" y="14535"/>
                  </a:cubicBezTo>
                  <a:cubicBezTo>
                    <a:pt x="38202" y="14232"/>
                    <a:pt x="36764" y="14308"/>
                    <a:pt x="35326" y="14384"/>
                  </a:cubicBezTo>
                  <a:cubicBezTo>
                    <a:pt x="33130" y="14157"/>
                    <a:pt x="30784" y="14838"/>
                    <a:pt x="28740" y="13400"/>
                  </a:cubicBezTo>
                  <a:cubicBezTo>
                    <a:pt x="26091" y="14989"/>
                    <a:pt x="26848" y="17639"/>
                    <a:pt x="26848" y="19909"/>
                  </a:cubicBezTo>
                  <a:cubicBezTo>
                    <a:pt x="26848" y="22634"/>
                    <a:pt x="26242" y="24678"/>
                    <a:pt x="22987" y="24830"/>
                  </a:cubicBezTo>
                  <a:cubicBezTo>
                    <a:pt x="18218" y="24375"/>
                    <a:pt x="18521" y="27328"/>
                    <a:pt x="19203" y="30507"/>
                  </a:cubicBezTo>
                  <a:cubicBezTo>
                    <a:pt x="16856" y="30885"/>
                    <a:pt x="14055" y="31112"/>
                    <a:pt x="17310" y="34291"/>
                  </a:cubicBezTo>
                  <a:cubicBezTo>
                    <a:pt x="18748" y="35805"/>
                    <a:pt x="18294" y="37319"/>
                    <a:pt x="17159" y="38758"/>
                  </a:cubicBezTo>
                  <a:cubicBezTo>
                    <a:pt x="16553" y="39363"/>
                    <a:pt x="15872" y="39817"/>
                    <a:pt x="15115" y="40271"/>
                  </a:cubicBezTo>
                  <a:cubicBezTo>
                    <a:pt x="14736" y="40423"/>
                    <a:pt x="14358" y="40574"/>
                    <a:pt x="13904" y="40726"/>
                  </a:cubicBezTo>
                  <a:cubicBezTo>
                    <a:pt x="13450" y="40726"/>
                    <a:pt x="13071" y="40726"/>
                    <a:pt x="12617" y="40726"/>
                  </a:cubicBezTo>
                  <a:cubicBezTo>
                    <a:pt x="12314" y="40347"/>
                    <a:pt x="11936" y="40120"/>
                    <a:pt x="11557" y="39893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3" name="任意多边形: 形状 3642"/>
            <p:cNvSpPr/>
            <p:nvPr/>
          </p:nvSpPr>
          <p:spPr>
            <a:xfrm>
              <a:off x="1539234" y="1532275"/>
              <a:ext cx="37848" cy="30278"/>
            </a:xfrm>
            <a:custGeom>
              <a:avLst/>
              <a:gdLst>
                <a:gd name="connsiteX0" fmla="*/ 16735 w 37847"/>
                <a:gd name="connsiteY0" fmla="*/ 5677 h 30278"/>
                <a:gd name="connsiteX1" fmla="*/ 19082 w 37847"/>
                <a:gd name="connsiteY1" fmla="*/ 10295 h 30278"/>
                <a:gd name="connsiteX2" fmla="*/ 33843 w 37847"/>
                <a:gd name="connsiteY2" fmla="*/ 17107 h 30278"/>
                <a:gd name="connsiteX3" fmla="*/ 14843 w 37847"/>
                <a:gd name="connsiteY3" fmla="*/ 24677 h 30278"/>
                <a:gd name="connsiteX4" fmla="*/ 8485 w 37847"/>
                <a:gd name="connsiteY4" fmla="*/ 22330 h 30278"/>
                <a:gd name="connsiteX5" fmla="*/ 7198 w 37847"/>
                <a:gd name="connsiteY5" fmla="*/ 17107 h 30278"/>
                <a:gd name="connsiteX6" fmla="*/ 12875 w 37847"/>
                <a:gd name="connsiteY6" fmla="*/ 13322 h 30278"/>
                <a:gd name="connsiteX7" fmla="*/ 16735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16735" y="5677"/>
                  </a:moveTo>
                  <a:cubicBezTo>
                    <a:pt x="16735" y="7645"/>
                    <a:pt x="17568" y="10522"/>
                    <a:pt x="19082" y="10295"/>
                  </a:cubicBezTo>
                  <a:cubicBezTo>
                    <a:pt x="25743" y="9159"/>
                    <a:pt x="28922" y="14912"/>
                    <a:pt x="33843" y="17107"/>
                  </a:cubicBezTo>
                  <a:cubicBezTo>
                    <a:pt x="29149" y="25736"/>
                    <a:pt x="22488" y="28386"/>
                    <a:pt x="14843" y="24677"/>
                  </a:cubicBezTo>
                  <a:cubicBezTo>
                    <a:pt x="13405" y="21952"/>
                    <a:pt x="10453" y="23390"/>
                    <a:pt x="8485" y="22330"/>
                  </a:cubicBezTo>
                  <a:cubicBezTo>
                    <a:pt x="6365" y="21119"/>
                    <a:pt x="4094" y="19681"/>
                    <a:pt x="7198" y="17107"/>
                  </a:cubicBezTo>
                  <a:cubicBezTo>
                    <a:pt x="8863" y="15517"/>
                    <a:pt x="11210" y="14836"/>
                    <a:pt x="12875" y="13322"/>
                  </a:cubicBezTo>
                  <a:cubicBezTo>
                    <a:pt x="13178" y="10219"/>
                    <a:pt x="14162" y="7570"/>
                    <a:pt x="16735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4" name="任意多边形: 形状 3643"/>
            <p:cNvSpPr/>
            <p:nvPr/>
          </p:nvSpPr>
          <p:spPr>
            <a:xfrm>
              <a:off x="1542798" y="1543705"/>
              <a:ext cx="30278" cy="22709"/>
            </a:xfrm>
            <a:custGeom>
              <a:avLst/>
              <a:gdLst>
                <a:gd name="connsiteX0" fmla="*/ 11279 w 30278"/>
                <a:gd name="connsiteY0" fmla="*/ 13247 h 22708"/>
                <a:gd name="connsiteX1" fmla="*/ 30278 w 30278"/>
                <a:gd name="connsiteY1" fmla="*/ 5677 h 22708"/>
                <a:gd name="connsiteX2" fmla="*/ 22482 w 30278"/>
                <a:gd name="connsiteY2" fmla="*/ 17031 h 22708"/>
                <a:gd name="connsiteX3" fmla="*/ 15139 w 30278"/>
                <a:gd name="connsiteY3" fmla="*/ 20892 h 22708"/>
                <a:gd name="connsiteX4" fmla="*/ 13247 w 30278"/>
                <a:gd name="connsiteY4" fmla="*/ 20892 h 22708"/>
                <a:gd name="connsiteX5" fmla="*/ 11354 w 30278"/>
                <a:gd name="connsiteY5" fmla="*/ 18999 h 22708"/>
                <a:gd name="connsiteX6" fmla="*/ 9462 w 30278"/>
                <a:gd name="connsiteY6" fmla="*/ 17107 h 22708"/>
                <a:gd name="connsiteX7" fmla="*/ 7570 w 30278"/>
                <a:gd name="connsiteY7" fmla="*/ 17107 h 22708"/>
                <a:gd name="connsiteX8" fmla="*/ 5677 w 30278"/>
                <a:gd name="connsiteY8" fmla="*/ 15215 h 22708"/>
                <a:gd name="connsiteX9" fmla="*/ 5677 w 30278"/>
                <a:gd name="connsiteY9" fmla="*/ 15215 h 22708"/>
                <a:gd name="connsiteX10" fmla="*/ 11279 w 30278"/>
                <a:gd name="connsiteY10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1279" y="13247"/>
                  </a:moveTo>
                  <a:cubicBezTo>
                    <a:pt x="18772" y="13701"/>
                    <a:pt x="25055" y="10900"/>
                    <a:pt x="30278" y="5677"/>
                  </a:cubicBezTo>
                  <a:cubicBezTo>
                    <a:pt x="30430" y="11354"/>
                    <a:pt x="29900" y="16729"/>
                    <a:pt x="22482" y="17031"/>
                  </a:cubicBezTo>
                  <a:cubicBezTo>
                    <a:pt x="19302" y="17183"/>
                    <a:pt x="17713" y="19908"/>
                    <a:pt x="15139" y="20892"/>
                  </a:cubicBezTo>
                  <a:cubicBezTo>
                    <a:pt x="14534" y="21573"/>
                    <a:pt x="13852" y="21497"/>
                    <a:pt x="13247" y="20892"/>
                  </a:cubicBezTo>
                  <a:cubicBezTo>
                    <a:pt x="12641" y="20286"/>
                    <a:pt x="11960" y="19605"/>
                    <a:pt x="11354" y="18999"/>
                  </a:cubicBezTo>
                  <a:cubicBezTo>
                    <a:pt x="10749" y="18394"/>
                    <a:pt x="10067" y="17713"/>
                    <a:pt x="9462" y="17107"/>
                  </a:cubicBezTo>
                  <a:cubicBezTo>
                    <a:pt x="8856" y="17107"/>
                    <a:pt x="8175" y="17107"/>
                    <a:pt x="7570" y="17107"/>
                  </a:cubicBezTo>
                  <a:cubicBezTo>
                    <a:pt x="6964" y="16502"/>
                    <a:pt x="6358" y="15745"/>
                    <a:pt x="5677" y="15215"/>
                  </a:cubicBezTo>
                  <a:lnTo>
                    <a:pt x="5677" y="15215"/>
                  </a:lnTo>
                  <a:cubicBezTo>
                    <a:pt x="6888" y="12641"/>
                    <a:pt x="9235" y="13398"/>
                    <a:pt x="11279" y="13247"/>
                  </a:cubicBezTo>
                  <a:close/>
                </a:path>
              </a:pathLst>
            </a:custGeom>
            <a:solidFill>
              <a:srgbClr val="F0C0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5" name="任意多边形: 形状 3644"/>
            <p:cNvSpPr/>
            <p:nvPr/>
          </p:nvSpPr>
          <p:spPr>
            <a:xfrm>
              <a:off x="1543999" y="1491976"/>
              <a:ext cx="22709" cy="22709"/>
            </a:xfrm>
            <a:custGeom>
              <a:avLst/>
              <a:gdLst>
                <a:gd name="connsiteX0" fmla="*/ 10078 w 22708"/>
                <a:gd name="connsiteY0" fmla="*/ 11762 h 22708"/>
                <a:gd name="connsiteX1" fmla="*/ 11971 w 22708"/>
                <a:gd name="connsiteY1" fmla="*/ 7977 h 22708"/>
                <a:gd name="connsiteX2" fmla="*/ 17723 w 22708"/>
                <a:gd name="connsiteY2" fmla="*/ 10702 h 22708"/>
                <a:gd name="connsiteX3" fmla="*/ 21432 w 22708"/>
                <a:gd name="connsiteY3" fmla="*/ 20315 h 22708"/>
                <a:gd name="connsiteX4" fmla="*/ 6369 w 22708"/>
                <a:gd name="connsiteY4" fmla="*/ 17439 h 22708"/>
                <a:gd name="connsiteX5" fmla="*/ 5764 w 22708"/>
                <a:gd name="connsiteY5" fmla="*/ 15622 h 22708"/>
                <a:gd name="connsiteX6" fmla="*/ 8261 w 22708"/>
                <a:gd name="connsiteY6" fmla="*/ 13654 h 22708"/>
                <a:gd name="connsiteX7" fmla="*/ 8261 w 22708"/>
                <a:gd name="connsiteY7" fmla="*/ 13654 h 22708"/>
                <a:gd name="connsiteX8" fmla="*/ 10078 w 22708"/>
                <a:gd name="connsiteY8" fmla="*/ 117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078" y="11762"/>
                  </a:moveTo>
                  <a:cubicBezTo>
                    <a:pt x="11743" y="11005"/>
                    <a:pt x="11971" y="9491"/>
                    <a:pt x="11971" y="7977"/>
                  </a:cubicBezTo>
                  <a:cubicBezTo>
                    <a:pt x="15377" y="5706"/>
                    <a:pt x="19162" y="3208"/>
                    <a:pt x="17723" y="10702"/>
                  </a:cubicBezTo>
                  <a:cubicBezTo>
                    <a:pt x="16966" y="14487"/>
                    <a:pt x="19237" y="16985"/>
                    <a:pt x="21432" y="20315"/>
                  </a:cubicBezTo>
                  <a:cubicBezTo>
                    <a:pt x="15528" y="21375"/>
                    <a:pt x="11138" y="18347"/>
                    <a:pt x="6369" y="17439"/>
                  </a:cubicBezTo>
                  <a:cubicBezTo>
                    <a:pt x="5764" y="16985"/>
                    <a:pt x="5536" y="16379"/>
                    <a:pt x="5764" y="15622"/>
                  </a:cubicBezTo>
                  <a:cubicBezTo>
                    <a:pt x="6369" y="14714"/>
                    <a:pt x="7505" y="14335"/>
                    <a:pt x="8261" y="13654"/>
                  </a:cubicBezTo>
                  <a:lnTo>
                    <a:pt x="8261" y="13654"/>
                  </a:lnTo>
                  <a:cubicBezTo>
                    <a:pt x="8791" y="12973"/>
                    <a:pt x="9473" y="12443"/>
                    <a:pt x="10078" y="11762"/>
                  </a:cubicBezTo>
                  <a:close/>
                </a:path>
              </a:pathLst>
            </a:custGeom>
            <a:solidFill>
              <a:srgbClr val="F2CA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6" name="任意多边形: 形状 3645"/>
            <p:cNvSpPr/>
            <p:nvPr/>
          </p:nvSpPr>
          <p:spPr>
            <a:xfrm>
              <a:off x="1561722" y="1471946"/>
              <a:ext cx="22709" cy="22709"/>
            </a:xfrm>
            <a:custGeom>
              <a:avLst/>
              <a:gdLst>
                <a:gd name="connsiteX0" fmla="*/ 5677 w 22708"/>
                <a:gd name="connsiteY0" fmla="*/ 7040 h 22708"/>
                <a:gd name="connsiteX1" fmla="*/ 13247 w 22708"/>
                <a:gd name="connsiteY1" fmla="*/ 7040 h 22708"/>
                <a:gd name="connsiteX2" fmla="*/ 17031 w 22708"/>
                <a:gd name="connsiteY2" fmla="*/ 7040 h 22708"/>
                <a:gd name="connsiteX3" fmla="*/ 17031 w 22708"/>
                <a:gd name="connsiteY3" fmla="*/ 7040 h 22708"/>
                <a:gd name="connsiteX4" fmla="*/ 20892 w 22708"/>
                <a:gd name="connsiteY4" fmla="*/ 7040 h 22708"/>
                <a:gd name="connsiteX5" fmla="*/ 22784 w 22708"/>
                <a:gd name="connsiteY5" fmla="*/ 7040 h 22708"/>
                <a:gd name="connsiteX6" fmla="*/ 16880 w 22708"/>
                <a:gd name="connsiteY6" fmla="*/ 20892 h 22708"/>
                <a:gd name="connsiteX7" fmla="*/ 7342 w 22708"/>
                <a:gd name="connsiteY7" fmla="*/ 11430 h 22708"/>
                <a:gd name="connsiteX8" fmla="*/ 5677 w 22708"/>
                <a:gd name="connsiteY8" fmla="*/ 704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040"/>
                  </a:moveTo>
                  <a:cubicBezTo>
                    <a:pt x="8175" y="5223"/>
                    <a:pt x="10749" y="5223"/>
                    <a:pt x="13247" y="7040"/>
                  </a:cubicBezTo>
                  <a:cubicBezTo>
                    <a:pt x="14534" y="5980"/>
                    <a:pt x="15820" y="5980"/>
                    <a:pt x="17031" y="7040"/>
                  </a:cubicBezTo>
                  <a:lnTo>
                    <a:pt x="17031" y="7040"/>
                  </a:lnTo>
                  <a:cubicBezTo>
                    <a:pt x="18318" y="8175"/>
                    <a:pt x="19605" y="8251"/>
                    <a:pt x="20892" y="7040"/>
                  </a:cubicBezTo>
                  <a:cubicBezTo>
                    <a:pt x="21497" y="7040"/>
                    <a:pt x="22179" y="7040"/>
                    <a:pt x="22784" y="7040"/>
                  </a:cubicBezTo>
                  <a:cubicBezTo>
                    <a:pt x="21043" y="11354"/>
                    <a:pt x="21952" y="16804"/>
                    <a:pt x="16880" y="20892"/>
                  </a:cubicBezTo>
                  <a:cubicBezTo>
                    <a:pt x="15593" y="15063"/>
                    <a:pt x="15139" y="9462"/>
                    <a:pt x="7342" y="11430"/>
                  </a:cubicBezTo>
                  <a:cubicBezTo>
                    <a:pt x="4845" y="12036"/>
                    <a:pt x="6056" y="8629"/>
                    <a:pt x="5677" y="7040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7" name="任意多边形: 形状 3646"/>
            <p:cNvSpPr/>
            <p:nvPr/>
          </p:nvSpPr>
          <p:spPr>
            <a:xfrm>
              <a:off x="1578868" y="1479473"/>
              <a:ext cx="22709" cy="15139"/>
            </a:xfrm>
            <a:custGeom>
              <a:avLst/>
              <a:gdLst>
                <a:gd name="connsiteX0" fmla="*/ 9423 w 22708"/>
                <a:gd name="connsiteY0" fmla="*/ 14727 h 15139"/>
                <a:gd name="connsiteX1" fmla="*/ 5941 w 22708"/>
                <a:gd name="connsiteY1" fmla="*/ 8672 h 15139"/>
                <a:gd name="connsiteX2" fmla="*/ 9877 w 22708"/>
                <a:gd name="connsiteY2" fmla="*/ 6174 h 15139"/>
                <a:gd name="connsiteX3" fmla="*/ 20399 w 22708"/>
                <a:gd name="connsiteY3" fmla="*/ 13440 h 15139"/>
                <a:gd name="connsiteX4" fmla="*/ 9423 w 22708"/>
                <a:gd name="connsiteY4" fmla="*/ 14727 h 15139"/>
                <a:gd name="connsiteX5" fmla="*/ 9423 w 22708"/>
                <a:gd name="connsiteY5" fmla="*/ 14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423" y="14727"/>
                  </a:moveTo>
                  <a:cubicBezTo>
                    <a:pt x="8439" y="12608"/>
                    <a:pt x="4654" y="12002"/>
                    <a:pt x="5941" y="8672"/>
                  </a:cubicBezTo>
                  <a:cubicBezTo>
                    <a:pt x="6622" y="6930"/>
                    <a:pt x="9196" y="4660"/>
                    <a:pt x="9877" y="6174"/>
                  </a:cubicBezTo>
                  <a:cubicBezTo>
                    <a:pt x="11845" y="11094"/>
                    <a:pt x="18431" y="8293"/>
                    <a:pt x="20399" y="13440"/>
                  </a:cubicBezTo>
                  <a:cubicBezTo>
                    <a:pt x="16841" y="15636"/>
                    <a:pt x="12981" y="14349"/>
                    <a:pt x="9423" y="14727"/>
                  </a:cubicBezTo>
                  <a:lnTo>
                    <a:pt x="9423" y="14727"/>
                  </a:lnTo>
                  <a:close/>
                </a:path>
              </a:pathLst>
            </a:custGeom>
            <a:solidFill>
              <a:srgbClr val="EDB4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8" name="任意多边形: 形状 3647"/>
            <p:cNvSpPr/>
            <p:nvPr/>
          </p:nvSpPr>
          <p:spPr>
            <a:xfrm>
              <a:off x="1567551" y="1500760"/>
              <a:ext cx="15139" cy="22709"/>
            </a:xfrm>
            <a:custGeom>
              <a:avLst/>
              <a:gdLst>
                <a:gd name="connsiteX0" fmla="*/ 14988 w 15139"/>
                <a:gd name="connsiteY0" fmla="*/ 8655 h 22708"/>
                <a:gd name="connsiteX1" fmla="*/ 7418 w 15139"/>
                <a:gd name="connsiteY1" fmla="*/ 20009 h 22708"/>
                <a:gd name="connsiteX2" fmla="*/ 5677 w 15139"/>
                <a:gd name="connsiteY2" fmla="*/ 5778 h 22708"/>
                <a:gd name="connsiteX3" fmla="*/ 14988 w 15139"/>
                <a:gd name="connsiteY3" fmla="*/ 8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988" y="8655"/>
                  </a:moveTo>
                  <a:cubicBezTo>
                    <a:pt x="16653" y="15240"/>
                    <a:pt x="10749" y="16754"/>
                    <a:pt x="7418" y="20009"/>
                  </a:cubicBezTo>
                  <a:cubicBezTo>
                    <a:pt x="4844" y="15316"/>
                    <a:pt x="10067" y="10396"/>
                    <a:pt x="5677" y="5778"/>
                  </a:cubicBezTo>
                  <a:cubicBezTo>
                    <a:pt x="10219" y="4945"/>
                    <a:pt x="11657" y="9563"/>
                    <a:pt x="14988" y="8655"/>
                  </a:cubicBezTo>
                  <a:close/>
                </a:path>
              </a:pathLst>
            </a:custGeom>
            <a:solidFill>
              <a:srgbClr val="F3CE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49" name="任意多边形: 形状 3648"/>
            <p:cNvSpPr/>
            <p:nvPr/>
          </p:nvSpPr>
          <p:spPr>
            <a:xfrm>
              <a:off x="1561021" y="1486832"/>
              <a:ext cx="15139" cy="15139"/>
            </a:xfrm>
            <a:custGeom>
              <a:avLst/>
              <a:gdLst>
                <a:gd name="connsiteX0" fmla="*/ 15613 w 15139"/>
                <a:gd name="connsiteY0" fmla="*/ 9942 h 15139"/>
                <a:gd name="connsiteX1" fmla="*/ 6908 w 15139"/>
                <a:gd name="connsiteY1" fmla="*/ 12818 h 15139"/>
                <a:gd name="connsiteX2" fmla="*/ 7589 w 15139"/>
                <a:gd name="connsiteY2" fmla="*/ 11077 h 15139"/>
                <a:gd name="connsiteX3" fmla="*/ 9785 w 15139"/>
                <a:gd name="connsiteY3" fmla="*/ 8503 h 15139"/>
                <a:gd name="connsiteX4" fmla="*/ 10466 w 15139"/>
                <a:gd name="connsiteY4" fmla="*/ 5778 h 15139"/>
                <a:gd name="connsiteX5" fmla="*/ 14402 w 15139"/>
                <a:gd name="connsiteY5" fmla="*/ 8125 h 15139"/>
                <a:gd name="connsiteX6" fmla="*/ 15613 w 15139"/>
                <a:gd name="connsiteY6" fmla="*/ 99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613" y="9942"/>
                  </a:moveTo>
                  <a:cubicBezTo>
                    <a:pt x="15613" y="11834"/>
                    <a:pt x="9558" y="13726"/>
                    <a:pt x="6908" y="12818"/>
                  </a:cubicBezTo>
                  <a:cubicBezTo>
                    <a:pt x="5167" y="12213"/>
                    <a:pt x="5167" y="11380"/>
                    <a:pt x="7589" y="11077"/>
                  </a:cubicBezTo>
                  <a:cubicBezTo>
                    <a:pt x="10087" y="10774"/>
                    <a:pt x="10315" y="9715"/>
                    <a:pt x="9785" y="8503"/>
                  </a:cubicBezTo>
                  <a:cubicBezTo>
                    <a:pt x="9330" y="7519"/>
                    <a:pt x="7589" y="6308"/>
                    <a:pt x="10466" y="5778"/>
                  </a:cubicBezTo>
                  <a:cubicBezTo>
                    <a:pt x="13645" y="5248"/>
                    <a:pt x="13797" y="6914"/>
                    <a:pt x="14402" y="8125"/>
                  </a:cubicBezTo>
                  <a:cubicBezTo>
                    <a:pt x="14705" y="8882"/>
                    <a:pt x="15310" y="9563"/>
                    <a:pt x="15613" y="9942"/>
                  </a:cubicBezTo>
                  <a:close/>
                </a:path>
              </a:pathLst>
            </a:custGeom>
            <a:solidFill>
              <a:srgbClr val="EEB8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0" name="任意多边形: 形状 3649"/>
            <p:cNvSpPr/>
            <p:nvPr/>
          </p:nvSpPr>
          <p:spPr>
            <a:xfrm>
              <a:off x="1538518" y="1518863"/>
              <a:ext cx="15139" cy="15139"/>
            </a:xfrm>
            <a:custGeom>
              <a:avLst/>
              <a:gdLst>
                <a:gd name="connsiteX0" fmla="*/ 11698 w 15139"/>
                <a:gd name="connsiteY0" fmla="*/ 5691 h 15139"/>
                <a:gd name="connsiteX1" fmla="*/ 16164 w 15139"/>
                <a:gd name="connsiteY1" fmla="*/ 6524 h 15139"/>
                <a:gd name="connsiteX2" fmla="*/ 14574 w 15139"/>
                <a:gd name="connsiteY2" fmla="*/ 9930 h 15139"/>
                <a:gd name="connsiteX3" fmla="*/ 5794 w 15139"/>
                <a:gd name="connsiteY3" fmla="*/ 16667 h 15139"/>
                <a:gd name="connsiteX4" fmla="*/ 11698 w 15139"/>
                <a:gd name="connsiteY4" fmla="*/ 5691 h 15139"/>
                <a:gd name="connsiteX5" fmla="*/ 11698 w 15139"/>
                <a:gd name="connsiteY5" fmla="*/ 56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698" y="5691"/>
                  </a:moveTo>
                  <a:cubicBezTo>
                    <a:pt x="13212" y="5843"/>
                    <a:pt x="15029" y="5237"/>
                    <a:pt x="16164" y="6524"/>
                  </a:cubicBezTo>
                  <a:cubicBezTo>
                    <a:pt x="17754" y="8492"/>
                    <a:pt x="15786" y="9173"/>
                    <a:pt x="14574" y="9930"/>
                  </a:cubicBezTo>
                  <a:cubicBezTo>
                    <a:pt x="11395" y="11747"/>
                    <a:pt x="9881" y="15834"/>
                    <a:pt x="5794" y="16667"/>
                  </a:cubicBezTo>
                  <a:cubicBezTo>
                    <a:pt x="4810" y="11293"/>
                    <a:pt x="10336" y="9627"/>
                    <a:pt x="11698" y="5691"/>
                  </a:cubicBezTo>
                  <a:lnTo>
                    <a:pt x="11698" y="5691"/>
                  </a:ln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1" name="任意多边形: 形状 3650"/>
            <p:cNvSpPr/>
            <p:nvPr/>
          </p:nvSpPr>
          <p:spPr>
            <a:xfrm>
              <a:off x="1546912" y="1481273"/>
              <a:ext cx="15139" cy="15139"/>
            </a:xfrm>
            <a:custGeom>
              <a:avLst/>
              <a:gdLst>
                <a:gd name="connsiteX0" fmla="*/ 10949 w 15139"/>
                <a:gd name="connsiteY0" fmla="*/ 14819 h 15139"/>
                <a:gd name="connsiteX1" fmla="*/ 9814 w 15139"/>
                <a:gd name="connsiteY1" fmla="*/ 13456 h 15139"/>
                <a:gd name="connsiteX2" fmla="*/ 6408 w 15139"/>
                <a:gd name="connsiteY2" fmla="*/ 7401 h 15139"/>
                <a:gd name="connsiteX3" fmla="*/ 13144 w 15139"/>
                <a:gd name="connsiteY3" fmla="*/ 8233 h 15139"/>
                <a:gd name="connsiteX4" fmla="*/ 14734 w 15139"/>
                <a:gd name="connsiteY4" fmla="*/ 9066 h 15139"/>
                <a:gd name="connsiteX5" fmla="*/ 14734 w 15139"/>
                <a:gd name="connsiteY5" fmla="*/ 12851 h 15139"/>
                <a:gd name="connsiteX6" fmla="*/ 15113 w 15139"/>
                <a:gd name="connsiteY6" fmla="*/ 14138 h 15139"/>
                <a:gd name="connsiteX7" fmla="*/ 14658 w 15139"/>
                <a:gd name="connsiteY7" fmla="*/ 14743 h 15139"/>
                <a:gd name="connsiteX8" fmla="*/ 10949 w 15139"/>
                <a:gd name="connsiteY8" fmla="*/ 14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0949" y="14819"/>
                  </a:moveTo>
                  <a:cubicBezTo>
                    <a:pt x="10571" y="14365"/>
                    <a:pt x="10268" y="13759"/>
                    <a:pt x="9814" y="13456"/>
                  </a:cubicBezTo>
                  <a:cubicBezTo>
                    <a:pt x="7694" y="11943"/>
                    <a:pt x="4137" y="10958"/>
                    <a:pt x="6408" y="7401"/>
                  </a:cubicBezTo>
                  <a:cubicBezTo>
                    <a:pt x="8754" y="3843"/>
                    <a:pt x="11025" y="6644"/>
                    <a:pt x="13144" y="8233"/>
                  </a:cubicBezTo>
                  <a:cubicBezTo>
                    <a:pt x="13599" y="8612"/>
                    <a:pt x="14204" y="8839"/>
                    <a:pt x="14734" y="9066"/>
                  </a:cubicBezTo>
                  <a:cubicBezTo>
                    <a:pt x="14734" y="10353"/>
                    <a:pt x="14734" y="11564"/>
                    <a:pt x="14734" y="12851"/>
                  </a:cubicBezTo>
                  <a:cubicBezTo>
                    <a:pt x="15188" y="13305"/>
                    <a:pt x="15264" y="13683"/>
                    <a:pt x="15113" y="14138"/>
                  </a:cubicBezTo>
                  <a:cubicBezTo>
                    <a:pt x="14961" y="14516"/>
                    <a:pt x="14810" y="14743"/>
                    <a:pt x="14658" y="14743"/>
                  </a:cubicBezTo>
                  <a:cubicBezTo>
                    <a:pt x="13447" y="14819"/>
                    <a:pt x="12236" y="14819"/>
                    <a:pt x="10949" y="14819"/>
                  </a:cubicBezTo>
                  <a:close/>
                </a:path>
              </a:pathLst>
            </a:custGeom>
            <a:solidFill>
              <a:srgbClr val="ECB4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2" name="任意多边形: 形状 3651"/>
            <p:cNvSpPr/>
            <p:nvPr/>
          </p:nvSpPr>
          <p:spPr>
            <a:xfrm>
              <a:off x="1539400" y="1537180"/>
              <a:ext cx="15139" cy="15139"/>
            </a:xfrm>
            <a:custGeom>
              <a:avLst/>
              <a:gdLst>
                <a:gd name="connsiteX0" fmla="*/ 12784 w 15139"/>
                <a:gd name="connsiteY0" fmla="*/ 8341 h 15139"/>
                <a:gd name="connsiteX1" fmla="*/ 7107 w 15139"/>
                <a:gd name="connsiteY1" fmla="*/ 12126 h 15139"/>
                <a:gd name="connsiteX2" fmla="*/ 6880 w 15139"/>
                <a:gd name="connsiteY2" fmla="*/ 6600 h 15139"/>
                <a:gd name="connsiteX3" fmla="*/ 12784 w 15139"/>
                <a:gd name="connsiteY3" fmla="*/ 83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784" y="8341"/>
                  </a:moveTo>
                  <a:cubicBezTo>
                    <a:pt x="12557" y="12126"/>
                    <a:pt x="11346" y="14397"/>
                    <a:pt x="7107" y="12126"/>
                  </a:cubicBezTo>
                  <a:cubicBezTo>
                    <a:pt x="6729" y="10310"/>
                    <a:pt x="4231" y="8720"/>
                    <a:pt x="6880" y="6600"/>
                  </a:cubicBezTo>
                  <a:cubicBezTo>
                    <a:pt x="9908" y="4102"/>
                    <a:pt x="10968" y="7357"/>
                    <a:pt x="12784" y="8341"/>
                  </a:cubicBezTo>
                  <a:close/>
                </a:path>
              </a:pathLst>
            </a:custGeom>
            <a:solidFill>
              <a:srgbClr val="EDB3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3" name="任意多边形: 形状 3652"/>
            <p:cNvSpPr/>
            <p:nvPr/>
          </p:nvSpPr>
          <p:spPr>
            <a:xfrm>
              <a:off x="1565658" y="1520845"/>
              <a:ext cx="15139" cy="15139"/>
            </a:xfrm>
            <a:custGeom>
              <a:avLst/>
              <a:gdLst>
                <a:gd name="connsiteX0" fmla="*/ 13095 w 15139"/>
                <a:gd name="connsiteY0" fmla="*/ 5677 h 15139"/>
                <a:gd name="connsiteX1" fmla="*/ 11203 w 15139"/>
                <a:gd name="connsiteY1" fmla="*/ 13247 h 15139"/>
                <a:gd name="connsiteX2" fmla="*/ 5677 w 15139"/>
                <a:gd name="connsiteY2" fmla="*/ 7570 h 15139"/>
                <a:gd name="connsiteX3" fmla="*/ 1309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95" y="5677"/>
                  </a:moveTo>
                  <a:cubicBezTo>
                    <a:pt x="13474" y="8478"/>
                    <a:pt x="12490" y="10900"/>
                    <a:pt x="11203" y="13247"/>
                  </a:cubicBezTo>
                  <a:cubicBezTo>
                    <a:pt x="7570" y="13322"/>
                    <a:pt x="6964" y="10370"/>
                    <a:pt x="5677" y="7570"/>
                  </a:cubicBezTo>
                  <a:cubicBezTo>
                    <a:pt x="8024" y="6207"/>
                    <a:pt x="11127" y="7797"/>
                    <a:pt x="13095" y="5677"/>
                  </a:cubicBezTo>
                  <a:close/>
                </a:path>
              </a:pathLst>
            </a:custGeom>
            <a:solidFill>
              <a:srgbClr val="F2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4" name="任意多边形: 形状 3653"/>
            <p:cNvSpPr/>
            <p:nvPr/>
          </p:nvSpPr>
          <p:spPr>
            <a:xfrm>
              <a:off x="1542723" y="1499953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7570 w 7569"/>
                <a:gd name="connsiteY1" fmla="*/ 9462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  <a:gd name="connsiteX4" fmla="*/ 7570 w 7569"/>
                <a:gd name="connsiteY4" fmla="*/ 5677 h 15139"/>
                <a:gd name="connsiteX5" fmla="*/ 8024 w 7569"/>
                <a:gd name="connsiteY5" fmla="*/ 6964 h 15139"/>
                <a:gd name="connsiteX6" fmla="*/ 7570 w 756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570" y="8175"/>
                    <a:pt x="7570" y="8856"/>
                    <a:pt x="7570" y="9462"/>
                  </a:cubicBezTo>
                  <a:cubicBezTo>
                    <a:pt x="6964" y="9462"/>
                    <a:pt x="6283" y="9462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lnTo>
                    <a:pt x="7570" y="5677"/>
                  </a:lnTo>
                  <a:cubicBezTo>
                    <a:pt x="8024" y="6131"/>
                    <a:pt x="8251" y="6510"/>
                    <a:pt x="8024" y="6964"/>
                  </a:cubicBezTo>
                  <a:cubicBezTo>
                    <a:pt x="7872" y="7342"/>
                    <a:pt x="7721" y="7570"/>
                    <a:pt x="7570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5" name="任意多边形: 形状 3654"/>
            <p:cNvSpPr/>
            <p:nvPr/>
          </p:nvSpPr>
          <p:spPr>
            <a:xfrm>
              <a:off x="1555969" y="148852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358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6" name="任意多边形: 形状 3655"/>
            <p:cNvSpPr/>
            <p:nvPr/>
          </p:nvSpPr>
          <p:spPr>
            <a:xfrm>
              <a:off x="1536970" y="154938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7" name="任意多边形: 形状 3656"/>
            <p:cNvSpPr/>
            <p:nvPr/>
          </p:nvSpPr>
          <p:spPr>
            <a:xfrm>
              <a:off x="1535077" y="154748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8" name="任意多边形: 形状 3657"/>
            <p:cNvSpPr/>
            <p:nvPr/>
          </p:nvSpPr>
          <p:spPr>
            <a:xfrm>
              <a:off x="1533185" y="1545597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59" name="任意多边形: 形状 3658"/>
            <p:cNvSpPr/>
            <p:nvPr/>
          </p:nvSpPr>
          <p:spPr>
            <a:xfrm>
              <a:off x="1767945" y="712452"/>
              <a:ext cx="30278" cy="45417"/>
            </a:xfrm>
            <a:custGeom>
              <a:avLst/>
              <a:gdLst>
                <a:gd name="connsiteX0" fmla="*/ 12310 w 30278"/>
                <a:gd name="connsiteY0" fmla="*/ 15559 h 45417"/>
                <a:gd name="connsiteX1" fmla="*/ 18366 w 30278"/>
                <a:gd name="connsiteY1" fmla="*/ 10033 h 45417"/>
                <a:gd name="connsiteX2" fmla="*/ 27449 w 30278"/>
                <a:gd name="connsiteY2" fmla="*/ 6173 h 45417"/>
                <a:gd name="connsiteX3" fmla="*/ 30553 w 30278"/>
                <a:gd name="connsiteY3" fmla="*/ 16770 h 45417"/>
                <a:gd name="connsiteX4" fmla="*/ 30174 w 30278"/>
                <a:gd name="connsiteY4" fmla="*/ 24718 h 45417"/>
                <a:gd name="connsiteX5" fmla="*/ 25027 w 30278"/>
                <a:gd name="connsiteY5" fmla="*/ 33726 h 45417"/>
                <a:gd name="connsiteX6" fmla="*/ 19955 w 30278"/>
                <a:gd name="connsiteY6" fmla="*/ 42279 h 45417"/>
                <a:gd name="connsiteX7" fmla="*/ 6784 w 30278"/>
                <a:gd name="connsiteY7" fmla="*/ 31455 h 45417"/>
                <a:gd name="connsiteX8" fmla="*/ 7541 w 30278"/>
                <a:gd name="connsiteY8" fmla="*/ 24567 h 45417"/>
                <a:gd name="connsiteX9" fmla="*/ 12310 w 30278"/>
                <a:gd name="connsiteY9" fmla="*/ 1555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45417">
                  <a:moveTo>
                    <a:pt x="12310" y="15559"/>
                  </a:moveTo>
                  <a:cubicBezTo>
                    <a:pt x="15035" y="14499"/>
                    <a:pt x="17760" y="12380"/>
                    <a:pt x="18366" y="10033"/>
                  </a:cubicBezTo>
                  <a:cubicBezTo>
                    <a:pt x="19955" y="4280"/>
                    <a:pt x="23740" y="5719"/>
                    <a:pt x="27449" y="6173"/>
                  </a:cubicBezTo>
                  <a:cubicBezTo>
                    <a:pt x="31764" y="8746"/>
                    <a:pt x="33505" y="12228"/>
                    <a:pt x="30553" y="16770"/>
                  </a:cubicBezTo>
                  <a:cubicBezTo>
                    <a:pt x="28736" y="19571"/>
                    <a:pt x="28055" y="21160"/>
                    <a:pt x="30174" y="24718"/>
                  </a:cubicBezTo>
                  <a:cubicBezTo>
                    <a:pt x="31764" y="27443"/>
                    <a:pt x="27752" y="31455"/>
                    <a:pt x="25027" y="33726"/>
                  </a:cubicBezTo>
                  <a:cubicBezTo>
                    <a:pt x="22226" y="36148"/>
                    <a:pt x="20258" y="38570"/>
                    <a:pt x="19955" y="42279"/>
                  </a:cubicBezTo>
                  <a:cubicBezTo>
                    <a:pt x="13521" y="41144"/>
                    <a:pt x="10569" y="35845"/>
                    <a:pt x="6784" y="31455"/>
                  </a:cubicBezTo>
                  <a:cubicBezTo>
                    <a:pt x="4816" y="29184"/>
                    <a:pt x="5725" y="26383"/>
                    <a:pt x="7541" y="24567"/>
                  </a:cubicBezTo>
                  <a:cubicBezTo>
                    <a:pt x="10115" y="21993"/>
                    <a:pt x="10342" y="18360"/>
                    <a:pt x="12310" y="15559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0" name="任意多边形: 形状 3659"/>
            <p:cNvSpPr/>
            <p:nvPr/>
          </p:nvSpPr>
          <p:spPr>
            <a:xfrm>
              <a:off x="1765224" y="712561"/>
              <a:ext cx="22709" cy="60556"/>
            </a:xfrm>
            <a:custGeom>
              <a:avLst/>
              <a:gdLst>
                <a:gd name="connsiteX0" fmla="*/ 15031 w 22708"/>
                <a:gd name="connsiteY0" fmla="*/ 15450 h 60556"/>
                <a:gd name="connsiteX1" fmla="*/ 12155 w 22708"/>
                <a:gd name="connsiteY1" fmla="*/ 25291 h 60556"/>
                <a:gd name="connsiteX2" fmla="*/ 11852 w 22708"/>
                <a:gd name="connsiteY2" fmla="*/ 31952 h 60556"/>
                <a:gd name="connsiteX3" fmla="*/ 22676 w 22708"/>
                <a:gd name="connsiteY3" fmla="*/ 42171 h 60556"/>
                <a:gd name="connsiteX4" fmla="*/ 18210 w 22708"/>
                <a:gd name="connsiteY4" fmla="*/ 54131 h 60556"/>
                <a:gd name="connsiteX5" fmla="*/ 13063 w 22708"/>
                <a:gd name="connsiteY5" fmla="*/ 57764 h 60556"/>
                <a:gd name="connsiteX6" fmla="*/ 11700 w 22708"/>
                <a:gd name="connsiteY6" fmla="*/ 51935 h 60556"/>
                <a:gd name="connsiteX7" fmla="*/ 9278 w 22708"/>
                <a:gd name="connsiteY7" fmla="*/ 43987 h 60556"/>
                <a:gd name="connsiteX8" fmla="*/ 7386 w 22708"/>
                <a:gd name="connsiteY8" fmla="*/ 26956 h 60556"/>
                <a:gd name="connsiteX9" fmla="*/ 5796 w 22708"/>
                <a:gd name="connsiteY9" fmla="*/ 14239 h 60556"/>
                <a:gd name="connsiteX10" fmla="*/ 7310 w 22708"/>
                <a:gd name="connsiteY10" fmla="*/ 7881 h 60556"/>
                <a:gd name="connsiteX11" fmla="*/ 11398 w 22708"/>
                <a:gd name="connsiteY11" fmla="*/ 5988 h 60556"/>
                <a:gd name="connsiteX12" fmla="*/ 15031 w 22708"/>
                <a:gd name="connsiteY12" fmla="*/ 15450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60556">
                  <a:moveTo>
                    <a:pt x="15031" y="15450"/>
                  </a:moveTo>
                  <a:cubicBezTo>
                    <a:pt x="16166" y="19311"/>
                    <a:pt x="16848" y="22793"/>
                    <a:pt x="12155" y="25291"/>
                  </a:cubicBezTo>
                  <a:cubicBezTo>
                    <a:pt x="9278" y="26805"/>
                    <a:pt x="8521" y="30438"/>
                    <a:pt x="11852" y="31952"/>
                  </a:cubicBezTo>
                  <a:cubicBezTo>
                    <a:pt x="16772" y="34223"/>
                    <a:pt x="18740" y="39143"/>
                    <a:pt x="22676" y="42171"/>
                  </a:cubicBezTo>
                  <a:cubicBezTo>
                    <a:pt x="22373" y="46561"/>
                    <a:pt x="18362" y="49513"/>
                    <a:pt x="18210" y="54131"/>
                  </a:cubicBezTo>
                  <a:cubicBezTo>
                    <a:pt x="18134" y="56023"/>
                    <a:pt x="16166" y="59126"/>
                    <a:pt x="13063" y="57764"/>
                  </a:cubicBezTo>
                  <a:cubicBezTo>
                    <a:pt x="10716" y="56704"/>
                    <a:pt x="9127" y="54812"/>
                    <a:pt x="11700" y="51935"/>
                  </a:cubicBezTo>
                  <a:cubicBezTo>
                    <a:pt x="14955" y="48302"/>
                    <a:pt x="9808" y="46788"/>
                    <a:pt x="9278" y="43987"/>
                  </a:cubicBezTo>
                  <a:cubicBezTo>
                    <a:pt x="8673" y="38310"/>
                    <a:pt x="8067" y="32633"/>
                    <a:pt x="7386" y="26956"/>
                  </a:cubicBezTo>
                  <a:cubicBezTo>
                    <a:pt x="4055" y="23095"/>
                    <a:pt x="7461" y="18402"/>
                    <a:pt x="5796" y="14239"/>
                  </a:cubicBezTo>
                  <a:cubicBezTo>
                    <a:pt x="5418" y="11893"/>
                    <a:pt x="5948" y="9773"/>
                    <a:pt x="7310" y="7881"/>
                  </a:cubicBezTo>
                  <a:cubicBezTo>
                    <a:pt x="8370" y="6064"/>
                    <a:pt x="11927" y="5156"/>
                    <a:pt x="11398" y="5988"/>
                  </a:cubicBezTo>
                  <a:cubicBezTo>
                    <a:pt x="7840" y="11514"/>
                    <a:pt x="14274" y="12347"/>
                    <a:pt x="15031" y="15450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1" name="任意多边形: 形状 3660"/>
            <p:cNvSpPr/>
            <p:nvPr/>
          </p:nvSpPr>
          <p:spPr>
            <a:xfrm>
              <a:off x="1814609" y="731191"/>
              <a:ext cx="30278" cy="45417"/>
            </a:xfrm>
            <a:custGeom>
              <a:avLst/>
              <a:gdLst>
                <a:gd name="connsiteX0" fmla="*/ 20828 w 30278"/>
                <a:gd name="connsiteY0" fmla="*/ 15896 h 45417"/>
                <a:gd name="connsiteX1" fmla="*/ 25218 w 30278"/>
                <a:gd name="connsiteY1" fmla="*/ 20513 h 45417"/>
                <a:gd name="connsiteX2" fmla="*/ 21509 w 30278"/>
                <a:gd name="connsiteY2" fmla="*/ 26796 h 45417"/>
                <a:gd name="connsiteX3" fmla="*/ 28851 w 30278"/>
                <a:gd name="connsiteY3" fmla="*/ 37394 h 45417"/>
                <a:gd name="connsiteX4" fmla="*/ 30290 w 30278"/>
                <a:gd name="connsiteY4" fmla="*/ 40573 h 45417"/>
                <a:gd name="connsiteX5" fmla="*/ 20676 w 30278"/>
                <a:gd name="connsiteY5" fmla="*/ 37696 h 45417"/>
                <a:gd name="connsiteX6" fmla="*/ 7581 w 30278"/>
                <a:gd name="connsiteY6" fmla="*/ 29218 h 45417"/>
                <a:gd name="connsiteX7" fmla="*/ 5689 w 30278"/>
                <a:gd name="connsiteY7" fmla="*/ 25434 h 45417"/>
                <a:gd name="connsiteX8" fmla="*/ 7505 w 30278"/>
                <a:gd name="connsiteY8" fmla="*/ 13928 h 45417"/>
                <a:gd name="connsiteX9" fmla="*/ 13258 w 30278"/>
                <a:gd name="connsiteY9" fmla="*/ 8326 h 45417"/>
                <a:gd name="connsiteX10" fmla="*/ 13258 w 30278"/>
                <a:gd name="connsiteY10" fmla="*/ 6434 h 45417"/>
                <a:gd name="connsiteX11" fmla="*/ 14394 w 30278"/>
                <a:gd name="connsiteY11" fmla="*/ 5677 h 45417"/>
                <a:gd name="connsiteX12" fmla="*/ 16362 w 30278"/>
                <a:gd name="connsiteY12" fmla="*/ 7342 h 45417"/>
                <a:gd name="connsiteX13" fmla="*/ 16664 w 30278"/>
                <a:gd name="connsiteY13" fmla="*/ 12717 h 45417"/>
                <a:gd name="connsiteX14" fmla="*/ 19844 w 30278"/>
                <a:gd name="connsiteY14" fmla="*/ 15139 h 45417"/>
                <a:gd name="connsiteX15" fmla="*/ 20828 w 30278"/>
                <a:gd name="connsiteY15" fmla="*/ 1589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0828" y="15896"/>
                  </a:moveTo>
                  <a:cubicBezTo>
                    <a:pt x="18027" y="21270"/>
                    <a:pt x="23553" y="18848"/>
                    <a:pt x="25218" y="20513"/>
                  </a:cubicBezTo>
                  <a:cubicBezTo>
                    <a:pt x="25369" y="23466"/>
                    <a:pt x="20676" y="26493"/>
                    <a:pt x="21509" y="26796"/>
                  </a:cubicBezTo>
                  <a:cubicBezTo>
                    <a:pt x="26732" y="28689"/>
                    <a:pt x="22569" y="36561"/>
                    <a:pt x="28851" y="37394"/>
                  </a:cubicBezTo>
                  <a:cubicBezTo>
                    <a:pt x="30138" y="37545"/>
                    <a:pt x="30138" y="39362"/>
                    <a:pt x="30290" y="40573"/>
                  </a:cubicBezTo>
                  <a:cubicBezTo>
                    <a:pt x="25975" y="43146"/>
                    <a:pt x="23401" y="41708"/>
                    <a:pt x="20676" y="37696"/>
                  </a:cubicBezTo>
                  <a:cubicBezTo>
                    <a:pt x="17648" y="33306"/>
                    <a:pt x="14015" y="28840"/>
                    <a:pt x="7581" y="29218"/>
                  </a:cubicBezTo>
                  <a:cubicBezTo>
                    <a:pt x="6975" y="27932"/>
                    <a:pt x="6294" y="26720"/>
                    <a:pt x="5689" y="25434"/>
                  </a:cubicBezTo>
                  <a:cubicBezTo>
                    <a:pt x="5461" y="21497"/>
                    <a:pt x="8716" y="18243"/>
                    <a:pt x="7505" y="13928"/>
                  </a:cubicBezTo>
                  <a:cubicBezTo>
                    <a:pt x="6294" y="9538"/>
                    <a:pt x="11139" y="9992"/>
                    <a:pt x="13258" y="8326"/>
                  </a:cubicBezTo>
                  <a:cubicBezTo>
                    <a:pt x="13258" y="7721"/>
                    <a:pt x="13258" y="7040"/>
                    <a:pt x="13258" y="6434"/>
                  </a:cubicBezTo>
                  <a:cubicBezTo>
                    <a:pt x="13637" y="6207"/>
                    <a:pt x="14015" y="5904"/>
                    <a:pt x="14394" y="5677"/>
                  </a:cubicBezTo>
                  <a:cubicBezTo>
                    <a:pt x="15302" y="5980"/>
                    <a:pt x="15983" y="6510"/>
                    <a:pt x="16362" y="7342"/>
                  </a:cubicBezTo>
                  <a:cubicBezTo>
                    <a:pt x="17043" y="9083"/>
                    <a:pt x="17270" y="10976"/>
                    <a:pt x="16664" y="12717"/>
                  </a:cubicBezTo>
                  <a:cubicBezTo>
                    <a:pt x="15075" y="17183"/>
                    <a:pt x="18708" y="14458"/>
                    <a:pt x="19844" y="15139"/>
                  </a:cubicBezTo>
                  <a:cubicBezTo>
                    <a:pt x="20146" y="15366"/>
                    <a:pt x="20449" y="15669"/>
                    <a:pt x="20828" y="1589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2" name="任意多边形: 形状 3661"/>
            <p:cNvSpPr/>
            <p:nvPr/>
          </p:nvSpPr>
          <p:spPr>
            <a:xfrm>
              <a:off x="1798657" y="733418"/>
              <a:ext cx="30278" cy="30278"/>
            </a:xfrm>
            <a:custGeom>
              <a:avLst/>
              <a:gdLst>
                <a:gd name="connsiteX0" fmla="*/ 29134 w 30278"/>
                <a:gd name="connsiteY0" fmla="*/ 6023 h 30278"/>
                <a:gd name="connsiteX1" fmla="*/ 26636 w 30278"/>
                <a:gd name="connsiteY1" fmla="*/ 14274 h 30278"/>
                <a:gd name="connsiteX2" fmla="*/ 21489 w 30278"/>
                <a:gd name="connsiteY2" fmla="*/ 23206 h 30278"/>
                <a:gd name="connsiteX3" fmla="*/ 11194 w 30278"/>
                <a:gd name="connsiteY3" fmla="*/ 24266 h 30278"/>
                <a:gd name="connsiteX4" fmla="*/ 6047 w 30278"/>
                <a:gd name="connsiteY4" fmla="*/ 22373 h 30278"/>
                <a:gd name="connsiteX5" fmla="*/ 8848 w 30278"/>
                <a:gd name="connsiteY5" fmla="*/ 19345 h 30278"/>
                <a:gd name="connsiteX6" fmla="*/ 13844 w 30278"/>
                <a:gd name="connsiteY6" fmla="*/ 11776 h 30278"/>
                <a:gd name="connsiteX7" fmla="*/ 15358 w 30278"/>
                <a:gd name="connsiteY7" fmla="*/ 7461 h 30278"/>
                <a:gd name="connsiteX8" fmla="*/ 17629 w 30278"/>
                <a:gd name="connsiteY8" fmla="*/ 7915 h 30278"/>
                <a:gd name="connsiteX9" fmla="*/ 19748 w 30278"/>
                <a:gd name="connsiteY9" fmla="*/ 9959 h 30278"/>
                <a:gd name="connsiteX10" fmla="*/ 29134 w 30278"/>
                <a:gd name="connsiteY10" fmla="*/ 60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9134" y="6023"/>
                  </a:moveTo>
                  <a:cubicBezTo>
                    <a:pt x="27166" y="8370"/>
                    <a:pt x="22776" y="9127"/>
                    <a:pt x="26636" y="14274"/>
                  </a:cubicBezTo>
                  <a:cubicBezTo>
                    <a:pt x="28604" y="16847"/>
                    <a:pt x="23684" y="20329"/>
                    <a:pt x="21489" y="23206"/>
                  </a:cubicBezTo>
                  <a:cubicBezTo>
                    <a:pt x="18007" y="22676"/>
                    <a:pt x="14601" y="20556"/>
                    <a:pt x="11194" y="24266"/>
                  </a:cubicBezTo>
                  <a:cubicBezTo>
                    <a:pt x="9529" y="26082"/>
                    <a:pt x="7107" y="24947"/>
                    <a:pt x="6047" y="22373"/>
                  </a:cubicBezTo>
                  <a:cubicBezTo>
                    <a:pt x="4760" y="19270"/>
                    <a:pt x="7107" y="19572"/>
                    <a:pt x="8848" y="19345"/>
                  </a:cubicBezTo>
                  <a:cubicBezTo>
                    <a:pt x="13465" y="18740"/>
                    <a:pt x="13995" y="15485"/>
                    <a:pt x="13844" y="11776"/>
                  </a:cubicBezTo>
                  <a:cubicBezTo>
                    <a:pt x="12708" y="9808"/>
                    <a:pt x="13995" y="8597"/>
                    <a:pt x="15358" y="7461"/>
                  </a:cubicBezTo>
                  <a:cubicBezTo>
                    <a:pt x="16190" y="7083"/>
                    <a:pt x="16947" y="7310"/>
                    <a:pt x="17629" y="7915"/>
                  </a:cubicBezTo>
                  <a:cubicBezTo>
                    <a:pt x="17931" y="9202"/>
                    <a:pt x="19067" y="12003"/>
                    <a:pt x="19748" y="9959"/>
                  </a:cubicBezTo>
                  <a:cubicBezTo>
                    <a:pt x="21716" y="4433"/>
                    <a:pt x="25425" y="5720"/>
                    <a:pt x="29134" y="602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3" name="任意多边形: 形状 3662"/>
            <p:cNvSpPr/>
            <p:nvPr/>
          </p:nvSpPr>
          <p:spPr>
            <a:xfrm>
              <a:off x="1787653" y="764965"/>
              <a:ext cx="22709" cy="30278"/>
            </a:xfrm>
            <a:custGeom>
              <a:avLst/>
              <a:gdLst>
                <a:gd name="connsiteX0" fmla="*/ 21139 w 22708"/>
                <a:gd name="connsiteY0" fmla="*/ 20120 h 30278"/>
                <a:gd name="connsiteX1" fmla="*/ 14251 w 22708"/>
                <a:gd name="connsiteY1" fmla="*/ 25949 h 30278"/>
                <a:gd name="connsiteX2" fmla="*/ 7816 w 22708"/>
                <a:gd name="connsiteY2" fmla="*/ 25722 h 30278"/>
                <a:gd name="connsiteX3" fmla="*/ 10239 w 22708"/>
                <a:gd name="connsiteY3" fmla="*/ 13535 h 30278"/>
                <a:gd name="connsiteX4" fmla="*/ 9709 w 22708"/>
                <a:gd name="connsiteY4" fmla="*/ 6798 h 30278"/>
                <a:gd name="connsiteX5" fmla="*/ 15386 w 22708"/>
                <a:gd name="connsiteY5" fmla="*/ 10583 h 30278"/>
                <a:gd name="connsiteX6" fmla="*/ 19171 w 22708"/>
                <a:gd name="connsiteY6" fmla="*/ 18228 h 30278"/>
                <a:gd name="connsiteX7" fmla="*/ 18565 w 22708"/>
                <a:gd name="connsiteY7" fmla="*/ 18833 h 30278"/>
                <a:gd name="connsiteX8" fmla="*/ 19171 w 22708"/>
                <a:gd name="connsiteY8" fmla="*/ 18228 h 30278"/>
                <a:gd name="connsiteX9" fmla="*/ 21139 w 22708"/>
                <a:gd name="connsiteY9" fmla="*/ 201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139" y="20120"/>
                  </a:moveTo>
                  <a:cubicBezTo>
                    <a:pt x="21442" y="25116"/>
                    <a:pt x="20155" y="27993"/>
                    <a:pt x="14251" y="25949"/>
                  </a:cubicBezTo>
                  <a:cubicBezTo>
                    <a:pt x="12283" y="25268"/>
                    <a:pt x="9936" y="25722"/>
                    <a:pt x="7816" y="25722"/>
                  </a:cubicBezTo>
                  <a:cubicBezTo>
                    <a:pt x="5924" y="21180"/>
                    <a:pt x="3199" y="16790"/>
                    <a:pt x="10239" y="13535"/>
                  </a:cubicBezTo>
                  <a:cubicBezTo>
                    <a:pt x="12964" y="12248"/>
                    <a:pt x="9028" y="9220"/>
                    <a:pt x="9709" y="6798"/>
                  </a:cubicBezTo>
                  <a:cubicBezTo>
                    <a:pt x="13494" y="5208"/>
                    <a:pt x="16749" y="4451"/>
                    <a:pt x="15386" y="10583"/>
                  </a:cubicBezTo>
                  <a:cubicBezTo>
                    <a:pt x="17960" y="12475"/>
                    <a:pt x="21517" y="13838"/>
                    <a:pt x="19171" y="18228"/>
                  </a:cubicBezTo>
                  <a:cubicBezTo>
                    <a:pt x="18262" y="19136"/>
                    <a:pt x="19398" y="17925"/>
                    <a:pt x="18565" y="18833"/>
                  </a:cubicBezTo>
                  <a:cubicBezTo>
                    <a:pt x="18338" y="19061"/>
                    <a:pt x="18565" y="18833"/>
                    <a:pt x="19171" y="18228"/>
                  </a:cubicBezTo>
                  <a:cubicBezTo>
                    <a:pt x="19852" y="18909"/>
                    <a:pt x="20533" y="19515"/>
                    <a:pt x="21139" y="201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4" name="任意多边形: 形状 3663"/>
            <p:cNvSpPr/>
            <p:nvPr/>
          </p:nvSpPr>
          <p:spPr>
            <a:xfrm>
              <a:off x="1785921" y="750001"/>
              <a:ext cx="22709" cy="30278"/>
            </a:xfrm>
            <a:custGeom>
              <a:avLst/>
              <a:gdLst>
                <a:gd name="connsiteX0" fmla="*/ 17194 w 22708"/>
                <a:gd name="connsiteY0" fmla="*/ 25623 h 30278"/>
                <a:gd name="connsiteX1" fmla="*/ 11516 w 22708"/>
                <a:gd name="connsiteY1" fmla="*/ 21838 h 30278"/>
                <a:gd name="connsiteX2" fmla="*/ 7732 w 22708"/>
                <a:gd name="connsiteY2" fmla="*/ 21838 h 30278"/>
                <a:gd name="connsiteX3" fmla="*/ 7732 w 22708"/>
                <a:gd name="connsiteY3" fmla="*/ 21838 h 30278"/>
                <a:gd name="connsiteX4" fmla="*/ 5991 w 22708"/>
                <a:gd name="connsiteY4" fmla="*/ 8970 h 30278"/>
                <a:gd name="connsiteX5" fmla="*/ 9548 w 22708"/>
                <a:gd name="connsiteY5" fmla="*/ 6245 h 30278"/>
                <a:gd name="connsiteX6" fmla="*/ 20827 w 22708"/>
                <a:gd name="connsiteY6" fmla="*/ 19568 h 30278"/>
                <a:gd name="connsiteX7" fmla="*/ 17194 w 22708"/>
                <a:gd name="connsiteY7" fmla="*/ 2562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194" y="25623"/>
                  </a:moveTo>
                  <a:cubicBezTo>
                    <a:pt x="17194" y="21536"/>
                    <a:pt x="14241" y="21838"/>
                    <a:pt x="11516" y="21838"/>
                  </a:cubicBezTo>
                  <a:cubicBezTo>
                    <a:pt x="10230" y="21838"/>
                    <a:pt x="9018" y="21838"/>
                    <a:pt x="7732" y="21838"/>
                  </a:cubicBezTo>
                  <a:lnTo>
                    <a:pt x="7732" y="21838"/>
                  </a:lnTo>
                  <a:cubicBezTo>
                    <a:pt x="6823" y="17600"/>
                    <a:pt x="4931" y="13436"/>
                    <a:pt x="5991" y="8970"/>
                  </a:cubicBezTo>
                  <a:cubicBezTo>
                    <a:pt x="6369" y="7154"/>
                    <a:pt x="7959" y="4504"/>
                    <a:pt x="9548" y="6245"/>
                  </a:cubicBezTo>
                  <a:cubicBezTo>
                    <a:pt x="13560" y="10484"/>
                    <a:pt x="18632" y="13966"/>
                    <a:pt x="20827" y="19568"/>
                  </a:cubicBezTo>
                  <a:cubicBezTo>
                    <a:pt x="21660" y="21990"/>
                    <a:pt x="21508" y="25396"/>
                    <a:pt x="17194" y="2562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5" name="任意多边形: 形状 3664"/>
            <p:cNvSpPr/>
            <p:nvPr/>
          </p:nvSpPr>
          <p:spPr>
            <a:xfrm>
              <a:off x="1805083" y="776560"/>
              <a:ext cx="22709" cy="15139"/>
            </a:xfrm>
            <a:custGeom>
              <a:avLst/>
              <a:gdLst>
                <a:gd name="connsiteX0" fmla="*/ 16956 w 22708"/>
                <a:gd name="connsiteY0" fmla="*/ 16020 h 15139"/>
                <a:gd name="connsiteX1" fmla="*/ 5677 w 22708"/>
                <a:gd name="connsiteY1" fmla="*/ 8526 h 15139"/>
                <a:gd name="connsiteX2" fmla="*/ 7570 w 22708"/>
                <a:gd name="connsiteY2" fmla="*/ 6633 h 15139"/>
                <a:gd name="connsiteX3" fmla="*/ 12187 w 22708"/>
                <a:gd name="connsiteY3" fmla="*/ 11327 h 15139"/>
                <a:gd name="connsiteX4" fmla="*/ 20135 w 22708"/>
                <a:gd name="connsiteY4" fmla="*/ 9586 h 15139"/>
                <a:gd name="connsiteX5" fmla="*/ 16956 w 22708"/>
                <a:gd name="connsiteY5" fmla="*/ 16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6956" y="16020"/>
                  </a:moveTo>
                  <a:cubicBezTo>
                    <a:pt x="11127" y="16625"/>
                    <a:pt x="9689" y="10645"/>
                    <a:pt x="5677" y="8526"/>
                  </a:cubicBezTo>
                  <a:cubicBezTo>
                    <a:pt x="6283" y="7920"/>
                    <a:pt x="6964" y="7239"/>
                    <a:pt x="7570" y="6633"/>
                  </a:cubicBezTo>
                  <a:cubicBezTo>
                    <a:pt x="13852" y="3530"/>
                    <a:pt x="11733" y="8753"/>
                    <a:pt x="12187" y="11327"/>
                  </a:cubicBezTo>
                  <a:cubicBezTo>
                    <a:pt x="15442" y="13295"/>
                    <a:pt x="16502" y="7996"/>
                    <a:pt x="20135" y="9586"/>
                  </a:cubicBezTo>
                  <a:cubicBezTo>
                    <a:pt x="21270" y="12462"/>
                    <a:pt x="17561" y="13673"/>
                    <a:pt x="16956" y="1602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6" name="任意多边形: 形状 3665"/>
            <p:cNvSpPr/>
            <p:nvPr/>
          </p:nvSpPr>
          <p:spPr>
            <a:xfrm>
              <a:off x="1774653" y="766086"/>
              <a:ext cx="22709" cy="22709"/>
            </a:xfrm>
            <a:custGeom>
              <a:avLst/>
              <a:gdLst>
                <a:gd name="connsiteX0" fmla="*/ 18924 w 22708"/>
                <a:gd name="connsiteY0" fmla="*/ 5677 h 22708"/>
                <a:gd name="connsiteX1" fmla="*/ 13247 w 22708"/>
                <a:gd name="connsiteY1" fmla="*/ 18848 h 22708"/>
                <a:gd name="connsiteX2" fmla="*/ 5677 w 22708"/>
                <a:gd name="connsiteY2" fmla="*/ 13095 h 22708"/>
                <a:gd name="connsiteX3" fmla="*/ 18924 w 22708"/>
                <a:gd name="connsiteY3" fmla="*/ 5677 h 22708"/>
                <a:gd name="connsiteX4" fmla="*/ 18924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924" y="5677"/>
                  </a:moveTo>
                  <a:cubicBezTo>
                    <a:pt x="19227" y="10976"/>
                    <a:pt x="11581" y="12565"/>
                    <a:pt x="13247" y="18848"/>
                  </a:cubicBezTo>
                  <a:cubicBezTo>
                    <a:pt x="11203" y="16123"/>
                    <a:pt x="10900" y="11960"/>
                    <a:pt x="5677" y="13095"/>
                  </a:cubicBezTo>
                  <a:cubicBezTo>
                    <a:pt x="11354" y="11960"/>
                    <a:pt x="14231" y="7191"/>
                    <a:pt x="18924" y="5677"/>
                  </a:cubicBezTo>
                  <a:lnTo>
                    <a:pt x="18924" y="5677"/>
                  </a:ln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7" name="任意多边形: 形状 3666"/>
            <p:cNvSpPr/>
            <p:nvPr/>
          </p:nvSpPr>
          <p:spPr>
            <a:xfrm>
              <a:off x="1803162" y="731948"/>
              <a:ext cx="15139" cy="15139"/>
            </a:xfrm>
            <a:custGeom>
              <a:avLst/>
              <a:gdLst>
                <a:gd name="connsiteX0" fmla="*/ 11383 w 15139"/>
                <a:gd name="connsiteY0" fmla="*/ 9462 h 15139"/>
                <a:gd name="connsiteX1" fmla="*/ 9414 w 15139"/>
                <a:gd name="connsiteY1" fmla="*/ 13247 h 15139"/>
                <a:gd name="connsiteX2" fmla="*/ 5705 w 15139"/>
                <a:gd name="connsiteY2" fmla="*/ 9008 h 15139"/>
                <a:gd name="connsiteX3" fmla="*/ 11307 w 15139"/>
                <a:gd name="connsiteY3" fmla="*/ 5677 h 15139"/>
                <a:gd name="connsiteX4" fmla="*/ 11307 w 15139"/>
                <a:gd name="connsiteY4" fmla="*/ 5677 h 15139"/>
                <a:gd name="connsiteX5" fmla="*/ 11383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83" y="9462"/>
                  </a:moveTo>
                  <a:cubicBezTo>
                    <a:pt x="10701" y="10749"/>
                    <a:pt x="10096" y="11960"/>
                    <a:pt x="9414" y="13247"/>
                  </a:cubicBezTo>
                  <a:cubicBezTo>
                    <a:pt x="6614" y="13171"/>
                    <a:pt x="5478" y="11657"/>
                    <a:pt x="5705" y="9008"/>
                  </a:cubicBezTo>
                  <a:cubicBezTo>
                    <a:pt x="6008" y="5223"/>
                    <a:pt x="8885" y="5829"/>
                    <a:pt x="11307" y="5677"/>
                  </a:cubicBezTo>
                  <a:lnTo>
                    <a:pt x="11307" y="5677"/>
                  </a:lnTo>
                  <a:cubicBezTo>
                    <a:pt x="12367" y="6888"/>
                    <a:pt x="12518" y="8175"/>
                    <a:pt x="11383" y="9462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8" name="任意多边形: 形状 3667"/>
            <p:cNvSpPr/>
            <p:nvPr/>
          </p:nvSpPr>
          <p:spPr>
            <a:xfrm>
              <a:off x="1722311" y="1353634"/>
              <a:ext cx="52987" cy="45417"/>
            </a:xfrm>
            <a:custGeom>
              <a:avLst/>
              <a:gdLst>
                <a:gd name="connsiteX0" fmla="*/ 48558 w 52986"/>
                <a:gd name="connsiteY0" fmla="*/ 34214 h 45417"/>
                <a:gd name="connsiteX1" fmla="*/ 44773 w 52986"/>
                <a:gd name="connsiteY1" fmla="*/ 39816 h 45417"/>
                <a:gd name="connsiteX2" fmla="*/ 39323 w 52986"/>
                <a:gd name="connsiteY2" fmla="*/ 39891 h 45417"/>
                <a:gd name="connsiteX3" fmla="*/ 25471 w 52986"/>
                <a:gd name="connsiteY3" fmla="*/ 41178 h 45417"/>
                <a:gd name="connsiteX4" fmla="*/ 26455 w 52986"/>
                <a:gd name="connsiteY4" fmla="*/ 36864 h 45417"/>
                <a:gd name="connsiteX5" fmla="*/ 35160 w 52986"/>
                <a:gd name="connsiteY5" fmla="*/ 30354 h 45417"/>
                <a:gd name="connsiteX6" fmla="*/ 29482 w 52986"/>
                <a:gd name="connsiteY6" fmla="*/ 24677 h 45417"/>
                <a:gd name="connsiteX7" fmla="*/ 28120 w 52986"/>
                <a:gd name="connsiteY7" fmla="*/ 19832 h 45417"/>
                <a:gd name="connsiteX8" fmla="*/ 17371 w 52986"/>
                <a:gd name="connsiteY8" fmla="*/ 13625 h 45417"/>
                <a:gd name="connsiteX9" fmla="*/ 11618 w 52986"/>
                <a:gd name="connsiteY9" fmla="*/ 12641 h 45417"/>
                <a:gd name="connsiteX10" fmla="*/ 6017 w 52986"/>
                <a:gd name="connsiteY10" fmla="*/ 13020 h 45417"/>
                <a:gd name="connsiteX11" fmla="*/ 8136 w 52986"/>
                <a:gd name="connsiteY11" fmla="*/ 7267 h 45417"/>
                <a:gd name="connsiteX12" fmla="*/ 12375 w 52986"/>
                <a:gd name="connsiteY12" fmla="*/ 5677 h 45417"/>
                <a:gd name="connsiteX13" fmla="*/ 29482 w 52986"/>
                <a:gd name="connsiteY13" fmla="*/ 11354 h 45417"/>
                <a:gd name="connsiteX14" fmla="*/ 47725 w 52986"/>
                <a:gd name="connsiteY14" fmla="*/ 18545 h 45417"/>
                <a:gd name="connsiteX15" fmla="*/ 48558 w 52986"/>
                <a:gd name="connsiteY15" fmla="*/ 342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86" h="45417">
                  <a:moveTo>
                    <a:pt x="48558" y="34214"/>
                  </a:moveTo>
                  <a:cubicBezTo>
                    <a:pt x="49012" y="37242"/>
                    <a:pt x="45757" y="37772"/>
                    <a:pt x="44773" y="39816"/>
                  </a:cubicBezTo>
                  <a:cubicBezTo>
                    <a:pt x="43032" y="40346"/>
                    <a:pt x="41518" y="32019"/>
                    <a:pt x="39323" y="39891"/>
                  </a:cubicBezTo>
                  <a:cubicBezTo>
                    <a:pt x="38566" y="42617"/>
                    <a:pt x="28044" y="43222"/>
                    <a:pt x="25471" y="41178"/>
                  </a:cubicBezTo>
                  <a:cubicBezTo>
                    <a:pt x="23124" y="39362"/>
                    <a:pt x="24789" y="37469"/>
                    <a:pt x="26455" y="36864"/>
                  </a:cubicBezTo>
                  <a:cubicBezTo>
                    <a:pt x="30164" y="35577"/>
                    <a:pt x="33494" y="34214"/>
                    <a:pt x="35160" y="30354"/>
                  </a:cubicBezTo>
                  <a:cubicBezTo>
                    <a:pt x="35765" y="25964"/>
                    <a:pt x="30921" y="26948"/>
                    <a:pt x="29482" y="24677"/>
                  </a:cubicBezTo>
                  <a:cubicBezTo>
                    <a:pt x="29331" y="22860"/>
                    <a:pt x="29180" y="19378"/>
                    <a:pt x="28120" y="19832"/>
                  </a:cubicBezTo>
                  <a:cubicBezTo>
                    <a:pt x="21156" y="23011"/>
                    <a:pt x="20172" y="17031"/>
                    <a:pt x="17371" y="13625"/>
                  </a:cubicBezTo>
                  <a:cubicBezTo>
                    <a:pt x="15782" y="11657"/>
                    <a:pt x="13965" y="11506"/>
                    <a:pt x="11618" y="12641"/>
                  </a:cubicBezTo>
                  <a:cubicBezTo>
                    <a:pt x="9953" y="13474"/>
                    <a:pt x="7682" y="15896"/>
                    <a:pt x="6017" y="13020"/>
                  </a:cubicBezTo>
                  <a:cubicBezTo>
                    <a:pt x="4882" y="10900"/>
                    <a:pt x="6850" y="9008"/>
                    <a:pt x="8136" y="7267"/>
                  </a:cubicBezTo>
                  <a:cubicBezTo>
                    <a:pt x="9196" y="5904"/>
                    <a:pt x="10786" y="5753"/>
                    <a:pt x="12375" y="5677"/>
                  </a:cubicBezTo>
                  <a:cubicBezTo>
                    <a:pt x="18355" y="6737"/>
                    <a:pt x="24865" y="6207"/>
                    <a:pt x="29482" y="11354"/>
                  </a:cubicBezTo>
                  <a:cubicBezTo>
                    <a:pt x="32586" y="21119"/>
                    <a:pt x="40685" y="18621"/>
                    <a:pt x="47725" y="18545"/>
                  </a:cubicBezTo>
                  <a:cubicBezTo>
                    <a:pt x="48104" y="23768"/>
                    <a:pt x="39247" y="29521"/>
                    <a:pt x="48558" y="3421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69" name="任意多边形: 形状 3668"/>
            <p:cNvSpPr/>
            <p:nvPr/>
          </p:nvSpPr>
          <p:spPr>
            <a:xfrm>
              <a:off x="1730141" y="1384593"/>
              <a:ext cx="15139" cy="15139"/>
            </a:xfrm>
            <a:custGeom>
              <a:avLst/>
              <a:gdLst>
                <a:gd name="connsiteX0" fmla="*/ 12114 w 15139"/>
                <a:gd name="connsiteY0" fmla="*/ 16426 h 15139"/>
                <a:gd name="connsiteX1" fmla="*/ 6437 w 15139"/>
                <a:gd name="connsiteY1" fmla="*/ 16426 h 15139"/>
                <a:gd name="connsiteX2" fmla="*/ 7724 w 15139"/>
                <a:gd name="connsiteY2" fmla="*/ 5677 h 15139"/>
                <a:gd name="connsiteX3" fmla="*/ 12114 w 15139"/>
                <a:gd name="connsiteY3" fmla="*/ 164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114" y="16426"/>
                  </a:moveTo>
                  <a:cubicBezTo>
                    <a:pt x="10222" y="16426"/>
                    <a:pt x="8330" y="16426"/>
                    <a:pt x="6437" y="16426"/>
                  </a:cubicBezTo>
                  <a:cubicBezTo>
                    <a:pt x="4394" y="12641"/>
                    <a:pt x="7043" y="9386"/>
                    <a:pt x="7724" y="5677"/>
                  </a:cubicBezTo>
                  <a:cubicBezTo>
                    <a:pt x="9919" y="9083"/>
                    <a:pt x="15369" y="10900"/>
                    <a:pt x="12114" y="16426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0" name="任意多边形: 形状 3669"/>
            <p:cNvSpPr/>
            <p:nvPr/>
          </p:nvSpPr>
          <p:spPr>
            <a:xfrm>
              <a:off x="1746111" y="1372461"/>
              <a:ext cx="15139" cy="15139"/>
            </a:xfrm>
            <a:custGeom>
              <a:avLst/>
              <a:gdLst>
                <a:gd name="connsiteX0" fmla="*/ 5682 w 15139"/>
                <a:gd name="connsiteY0" fmla="*/ 5773 h 15139"/>
                <a:gd name="connsiteX1" fmla="*/ 12949 w 15139"/>
                <a:gd name="connsiteY1" fmla="*/ 6833 h 15139"/>
                <a:gd name="connsiteX2" fmla="*/ 11359 w 15139"/>
                <a:gd name="connsiteY2" fmla="*/ 11450 h 15139"/>
                <a:gd name="connsiteX3" fmla="*/ 5682 w 15139"/>
                <a:gd name="connsiteY3" fmla="*/ 57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2" y="5773"/>
                  </a:moveTo>
                  <a:cubicBezTo>
                    <a:pt x="8104" y="5925"/>
                    <a:pt x="10905" y="5016"/>
                    <a:pt x="12949" y="6833"/>
                  </a:cubicBezTo>
                  <a:cubicBezTo>
                    <a:pt x="15901" y="9331"/>
                    <a:pt x="15068" y="10996"/>
                    <a:pt x="11359" y="11450"/>
                  </a:cubicBezTo>
                  <a:cubicBezTo>
                    <a:pt x="9013" y="10012"/>
                    <a:pt x="5531" y="9634"/>
                    <a:pt x="5682" y="5773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1" name="任意多边形: 形状 3670"/>
            <p:cNvSpPr/>
            <p:nvPr/>
          </p:nvSpPr>
          <p:spPr>
            <a:xfrm>
              <a:off x="1755578" y="1387697"/>
              <a:ext cx="15139" cy="15139"/>
            </a:xfrm>
            <a:custGeom>
              <a:avLst/>
              <a:gdLst>
                <a:gd name="connsiteX0" fmla="*/ 11430 w 15139"/>
                <a:gd name="connsiteY0" fmla="*/ 5677 h 15139"/>
                <a:gd name="connsiteX1" fmla="*/ 9538 w 15139"/>
                <a:gd name="connsiteY1" fmla="*/ 11430 h 15139"/>
                <a:gd name="connsiteX2" fmla="*/ 5677 w 15139"/>
                <a:gd name="connsiteY2" fmla="*/ 11354 h 15139"/>
                <a:gd name="connsiteX3" fmla="*/ 1143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5677"/>
                  </a:moveTo>
                  <a:cubicBezTo>
                    <a:pt x="14836" y="8932"/>
                    <a:pt x="11657" y="9992"/>
                    <a:pt x="9538" y="11430"/>
                  </a:cubicBezTo>
                  <a:cubicBezTo>
                    <a:pt x="8251" y="11430"/>
                    <a:pt x="6964" y="11430"/>
                    <a:pt x="5677" y="11354"/>
                  </a:cubicBezTo>
                  <a:cubicBezTo>
                    <a:pt x="7040" y="8932"/>
                    <a:pt x="10749" y="8781"/>
                    <a:pt x="11430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2" name="任意多边形: 形状 3671"/>
            <p:cNvSpPr/>
            <p:nvPr/>
          </p:nvSpPr>
          <p:spPr>
            <a:xfrm>
              <a:off x="1624667" y="1468463"/>
              <a:ext cx="22709" cy="22709"/>
            </a:xfrm>
            <a:custGeom>
              <a:avLst/>
              <a:gdLst>
                <a:gd name="connsiteX0" fmla="*/ 7301 w 22708"/>
                <a:gd name="connsiteY0" fmla="*/ 12414 h 22708"/>
                <a:gd name="connsiteX1" fmla="*/ 6317 w 22708"/>
                <a:gd name="connsiteY1" fmla="*/ 5677 h 22708"/>
                <a:gd name="connsiteX2" fmla="*/ 18731 w 22708"/>
                <a:gd name="connsiteY2" fmla="*/ 16199 h 22708"/>
                <a:gd name="connsiteX3" fmla="*/ 18731 w 22708"/>
                <a:gd name="connsiteY3" fmla="*/ 16199 h 22708"/>
                <a:gd name="connsiteX4" fmla="*/ 12751 w 22708"/>
                <a:gd name="connsiteY4" fmla="*/ 21195 h 22708"/>
                <a:gd name="connsiteX5" fmla="*/ 7301 w 22708"/>
                <a:gd name="connsiteY5" fmla="*/ 12414 h 22708"/>
                <a:gd name="connsiteX6" fmla="*/ 7301 w 22708"/>
                <a:gd name="connsiteY6" fmla="*/ 1241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301" y="12414"/>
                  </a:moveTo>
                  <a:cubicBezTo>
                    <a:pt x="6695" y="10446"/>
                    <a:pt x="4651" y="8781"/>
                    <a:pt x="6317" y="5677"/>
                  </a:cubicBezTo>
                  <a:cubicBezTo>
                    <a:pt x="11767" y="7570"/>
                    <a:pt x="16081" y="10824"/>
                    <a:pt x="18731" y="16199"/>
                  </a:cubicBezTo>
                  <a:lnTo>
                    <a:pt x="18731" y="16199"/>
                  </a:lnTo>
                  <a:cubicBezTo>
                    <a:pt x="14038" y="14458"/>
                    <a:pt x="11464" y="15745"/>
                    <a:pt x="12751" y="21195"/>
                  </a:cubicBezTo>
                  <a:cubicBezTo>
                    <a:pt x="5484" y="20513"/>
                    <a:pt x="13735" y="12868"/>
                    <a:pt x="7301" y="12414"/>
                  </a:cubicBezTo>
                  <a:lnTo>
                    <a:pt x="7301" y="12414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3" name="任意多边形: 形状 3672"/>
            <p:cNvSpPr/>
            <p:nvPr/>
          </p:nvSpPr>
          <p:spPr>
            <a:xfrm>
              <a:off x="1636398" y="1478985"/>
              <a:ext cx="15139" cy="15139"/>
            </a:xfrm>
            <a:custGeom>
              <a:avLst/>
              <a:gdLst>
                <a:gd name="connsiteX0" fmla="*/ 7000 w 15139"/>
                <a:gd name="connsiteY0" fmla="*/ 5677 h 15139"/>
                <a:gd name="connsiteX1" fmla="*/ 13131 w 15139"/>
                <a:gd name="connsiteY1" fmla="*/ 13474 h 15139"/>
                <a:gd name="connsiteX2" fmla="*/ 9119 w 15139"/>
                <a:gd name="connsiteY2" fmla="*/ 14155 h 15139"/>
                <a:gd name="connsiteX3" fmla="*/ 7000 w 15139"/>
                <a:gd name="connsiteY3" fmla="*/ 5677 h 15139"/>
                <a:gd name="connsiteX4" fmla="*/ 700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000" y="5677"/>
                  </a:moveTo>
                  <a:cubicBezTo>
                    <a:pt x="10330" y="6131"/>
                    <a:pt x="14569" y="11430"/>
                    <a:pt x="13131" y="13474"/>
                  </a:cubicBezTo>
                  <a:cubicBezTo>
                    <a:pt x="12147" y="14912"/>
                    <a:pt x="10633" y="15215"/>
                    <a:pt x="9119" y="14155"/>
                  </a:cubicBezTo>
                  <a:cubicBezTo>
                    <a:pt x="5864" y="11960"/>
                    <a:pt x="4426" y="9310"/>
                    <a:pt x="7000" y="5677"/>
                  </a:cubicBezTo>
                  <a:lnTo>
                    <a:pt x="7000" y="5677"/>
                  </a:lnTo>
                  <a:close/>
                </a:path>
              </a:pathLst>
            </a:custGeom>
            <a:solidFill>
              <a:srgbClr val="F5D5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4" name="任意多边形: 形状 3673"/>
            <p:cNvSpPr/>
            <p:nvPr/>
          </p:nvSpPr>
          <p:spPr>
            <a:xfrm>
              <a:off x="1642245" y="1459986"/>
              <a:ext cx="15139" cy="15139"/>
            </a:xfrm>
            <a:custGeom>
              <a:avLst/>
              <a:gdLst>
                <a:gd name="connsiteX0" fmla="*/ 14475 w 15139"/>
                <a:gd name="connsiteY0" fmla="*/ 5677 h 15139"/>
                <a:gd name="connsiteX1" fmla="*/ 13718 w 15139"/>
                <a:gd name="connsiteY1" fmla="*/ 10067 h 15139"/>
                <a:gd name="connsiteX2" fmla="*/ 6905 w 15139"/>
                <a:gd name="connsiteY2" fmla="*/ 10900 h 15139"/>
                <a:gd name="connsiteX3" fmla="*/ 5770 w 15139"/>
                <a:gd name="connsiteY3" fmla="*/ 8781 h 15139"/>
                <a:gd name="connsiteX4" fmla="*/ 10841 w 15139"/>
                <a:gd name="connsiteY4" fmla="*/ 5677 h 15139"/>
                <a:gd name="connsiteX5" fmla="*/ 14475 w 15139"/>
                <a:gd name="connsiteY5" fmla="*/ 5677 h 15139"/>
                <a:gd name="connsiteX6" fmla="*/ 14475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75" y="5677"/>
                  </a:moveTo>
                  <a:cubicBezTo>
                    <a:pt x="14248" y="7191"/>
                    <a:pt x="14551" y="9083"/>
                    <a:pt x="13718" y="10067"/>
                  </a:cubicBezTo>
                  <a:cubicBezTo>
                    <a:pt x="11901" y="12187"/>
                    <a:pt x="9252" y="11506"/>
                    <a:pt x="6905" y="10900"/>
                  </a:cubicBezTo>
                  <a:cubicBezTo>
                    <a:pt x="5921" y="10673"/>
                    <a:pt x="5467" y="9613"/>
                    <a:pt x="5770" y="8781"/>
                  </a:cubicBezTo>
                  <a:cubicBezTo>
                    <a:pt x="6603" y="6434"/>
                    <a:pt x="8571" y="5753"/>
                    <a:pt x="10841" y="5677"/>
                  </a:cubicBezTo>
                  <a:cubicBezTo>
                    <a:pt x="11977" y="5753"/>
                    <a:pt x="13264" y="5677"/>
                    <a:pt x="14475" y="5677"/>
                  </a:cubicBezTo>
                  <a:lnTo>
                    <a:pt x="14475" y="5677"/>
                  </a:lnTo>
                  <a:close/>
                </a:path>
              </a:pathLst>
            </a:custGeom>
            <a:solidFill>
              <a:srgbClr val="EFBD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5" name="任意多边形: 形状 3674"/>
            <p:cNvSpPr/>
            <p:nvPr/>
          </p:nvSpPr>
          <p:spPr>
            <a:xfrm>
              <a:off x="1656398" y="1476345"/>
              <a:ext cx="15139" cy="15139"/>
            </a:xfrm>
            <a:custGeom>
              <a:avLst/>
              <a:gdLst>
                <a:gd name="connsiteX0" fmla="*/ 7891 w 15139"/>
                <a:gd name="connsiteY0" fmla="*/ 8393 h 15139"/>
                <a:gd name="connsiteX1" fmla="*/ 11676 w 15139"/>
                <a:gd name="connsiteY1" fmla="*/ 6501 h 15139"/>
                <a:gd name="connsiteX2" fmla="*/ 15536 w 15139"/>
                <a:gd name="connsiteY2" fmla="*/ 6501 h 15139"/>
                <a:gd name="connsiteX3" fmla="*/ 13644 w 15139"/>
                <a:gd name="connsiteY3" fmla="*/ 12253 h 15139"/>
                <a:gd name="connsiteX4" fmla="*/ 8270 w 15139"/>
                <a:gd name="connsiteY4" fmla="*/ 12178 h 15139"/>
                <a:gd name="connsiteX5" fmla="*/ 5696 w 15139"/>
                <a:gd name="connsiteY5" fmla="*/ 11042 h 15139"/>
                <a:gd name="connsiteX6" fmla="*/ 7891 w 15139"/>
                <a:gd name="connsiteY6" fmla="*/ 8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891" y="8393"/>
                  </a:moveTo>
                  <a:cubicBezTo>
                    <a:pt x="9178" y="7787"/>
                    <a:pt x="10389" y="7106"/>
                    <a:pt x="11676" y="6501"/>
                  </a:cubicBezTo>
                  <a:cubicBezTo>
                    <a:pt x="12963" y="5441"/>
                    <a:pt x="14249" y="5365"/>
                    <a:pt x="15536" y="6501"/>
                  </a:cubicBezTo>
                  <a:cubicBezTo>
                    <a:pt x="17504" y="9226"/>
                    <a:pt x="15234" y="10664"/>
                    <a:pt x="13644" y="12253"/>
                  </a:cubicBezTo>
                  <a:cubicBezTo>
                    <a:pt x="11827" y="12253"/>
                    <a:pt x="10086" y="12405"/>
                    <a:pt x="8270" y="12178"/>
                  </a:cubicBezTo>
                  <a:cubicBezTo>
                    <a:pt x="7361" y="12102"/>
                    <a:pt x="5469" y="13010"/>
                    <a:pt x="5696" y="11042"/>
                  </a:cubicBezTo>
                  <a:cubicBezTo>
                    <a:pt x="5847" y="10058"/>
                    <a:pt x="7134" y="9226"/>
                    <a:pt x="7891" y="8393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6" name="任意多边形: 形状 3675"/>
            <p:cNvSpPr/>
            <p:nvPr/>
          </p:nvSpPr>
          <p:spPr>
            <a:xfrm>
              <a:off x="1647254" y="1442878"/>
              <a:ext cx="15139" cy="15139"/>
            </a:xfrm>
            <a:custGeom>
              <a:avLst/>
              <a:gdLst>
                <a:gd name="connsiteX0" fmla="*/ 7574 w 15139"/>
                <a:gd name="connsiteY0" fmla="*/ 5753 h 15139"/>
                <a:gd name="connsiteX1" fmla="*/ 11359 w 15139"/>
                <a:gd name="connsiteY1" fmla="*/ 5677 h 15139"/>
                <a:gd name="connsiteX2" fmla="*/ 11359 w 15139"/>
                <a:gd name="connsiteY2" fmla="*/ 6586 h 15139"/>
                <a:gd name="connsiteX3" fmla="*/ 7574 w 15139"/>
                <a:gd name="connsiteY3" fmla="*/ 12414 h 15139"/>
                <a:gd name="connsiteX4" fmla="*/ 75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4" y="5753"/>
                  </a:moveTo>
                  <a:cubicBezTo>
                    <a:pt x="8861" y="5753"/>
                    <a:pt x="10072" y="5753"/>
                    <a:pt x="11359" y="5677"/>
                  </a:cubicBezTo>
                  <a:cubicBezTo>
                    <a:pt x="11359" y="5980"/>
                    <a:pt x="11359" y="6283"/>
                    <a:pt x="11359" y="6586"/>
                  </a:cubicBezTo>
                  <a:cubicBezTo>
                    <a:pt x="11283" y="9462"/>
                    <a:pt x="10829" y="13322"/>
                    <a:pt x="7574" y="12414"/>
                  </a:cubicBezTo>
                  <a:cubicBezTo>
                    <a:pt x="3713" y="11279"/>
                    <a:pt x="6817" y="8024"/>
                    <a:pt x="7574" y="5753"/>
                  </a:cubicBezTo>
                  <a:close/>
                </a:path>
              </a:pathLst>
            </a:custGeom>
            <a:solidFill>
              <a:srgbClr val="EEB9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7" name="任意多边形: 形状 3676"/>
            <p:cNvSpPr/>
            <p:nvPr/>
          </p:nvSpPr>
          <p:spPr>
            <a:xfrm>
              <a:off x="1651038" y="1470857"/>
              <a:ext cx="15139" cy="15139"/>
            </a:xfrm>
            <a:custGeom>
              <a:avLst/>
              <a:gdLst>
                <a:gd name="connsiteX0" fmla="*/ 5682 w 15139"/>
                <a:gd name="connsiteY0" fmla="*/ 6312 h 15139"/>
                <a:gd name="connsiteX1" fmla="*/ 11359 w 15139"/>
                <a:gd name="connsiteY1" fmla="*/ 10021 h 15139"/>
                <a:gd name="connsiteX2" fmla="*/ 9467 w 15139"/>
                <a:gd name="connsiteY2" fmla="*/ 11913 h 15139"/>
                <a:gd name="connsiteX3" fmla="*/ 9467 w 15139"/>
                <a:gd name="connsiteY3" fmla="*/ 11913 h 15139"/>
                <a:gd name="connsiteX4" fmla="*/ 5682 w 15139"/>
                <a:gd name="connsiteY4" fmla="*/ 63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2" y="6312"/>
                  </a:moveTo>
                  <a:cubicBezTo>
                    <a:pt x="8786" y="5706"/>
                    <a:pt x="12495" y="4192"/>
                    <a:pt x="11359" y="10021"/>
                  </a:cubicBezTo>
                  <a:cubicBezTo>
                    <a:pt x="10678" y="10626"/>
                    <a:pt x="10073" y="11232"/>
                    <a:pt x="9467" y="11913"/>
                  </a:cubicBezTo>
                  <a:lnTo>
                    <a:pt x="9467" y="11913"/>
                  </a:lnTo>
                  <a:cubicBezTo>
                    <a:pt x="5379" y="11913"/>
                    <a:pt x="5682" y="9037"/>
                    <a:pt x="5682" y="6312"/>
                  </a:cubicBez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8" name="任意多边形: 形状 3677"/>
            <p:cNvSpPr/>
            <p:nvPr/>
          </p:nvSpPr>
          <p:spPr>
            <a:xfrm>
              <a:off x="1658612" y="1440990"/>
              <a:ext cx="15139" cy="7570"/>
            </a:xfrm>
            <a:custGeom>
              <a:avLst/>
              <a:gdLst>
                <a:gd name="connsiteX0" fmla="*/ 5677 w 15139"/>
                <a:gd name="connsiteY0" fmla="*/ 7565 h 7569"/>
                <a:gd name="connsiteX1" fmla="*/ 5829 w 15139"/>
                <a:gd name="connsiteY1" fmla="*/ 5749 h 7569"/>
                <a:gd name="connsiteX2" fmla="*/ 10522 w 15139"/>
                <a:gd name="connsiteY2" fmla="*/ 7187 h 7569"/>
                <a:gd name="connsiteX3" fmla="*/ 5753 w 15139"/>
                <a:gd name="connsiteY3" fmla="*/ 9458 h 7569"/>
                <a:gd name="connsiteX4" fmla="*/ 5677 w 15139"/>
                <a:gd name="connsiteY4" fmla="*/ 75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565"/>
                  </a:moveTo>
                  <a:cubicBezTo>
                    <a:pt x="5677" y="6960"/>
                    <a:pt x="5753" y="6354"/>
                    <a:pt x="5829" y="5749"/>
                  </a:cubicBezTo>
                  <a:cubicBezTo>
                    <a:pt x="7570" y="5824"/>
                    <a:pt x="10370" y="5067"/>
                    <a:pt x="10522" y="7187"/>
                  </a:cubicBezTo>
                  <a:cubicBezTo>
                    <a:pt x="10749" y="10517"/>
                    <a:pt x="7570" y="9079"/>
                    <a:pt x="5753" y="9458"/>
                  </a:cubicBezTo>
                  <a:cubicBezTo>
                    <a:pt x="5677" y="8852"/>
                    <a:pt x="5677" y="8171"/>
                    <a:pt x="5677" y="7565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79" name="任意多边形: 形状 3678"/>
            <p:cNvSpPr/>
            <p:nvPr/>
          </p:nvSpPr>
          <p:spPr>
            <a:xfrm>
              <a:off x="1622430" y="1475125"/>
              <a:ext cx="15139" cy="7570"/>
            </a:xfrm>
            <a:custGeom>
              <a:avLst/>
              <a:gdLst>
                <a:gd name="connsiteX0" fmla="*/ 9538 w 15139"/>
                <a:gd name="connsiteY0" fmla="*/ 5753 h 7569"/>
                <a:gd name="connsiteX1" fmla="*/ 8024 w 15139"/>
                <a:gd name="connsiteY1" fmla="*/ 8781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  <a:gd name="connsiteX4" fmla="*/ 9538 w 15139"/>
                <a:gd name="connsiteY4" fmla="*/ 5753 h 7569"/>
                <a:gd name="connsiteX5" fmla="*/ 9538 w 15139"/>
                <a:gd name="connsiteY5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5753"/>
                  </a:moveTo>
                  <a:cubicBezTo>
                    <a:pt x="9462" y="6964"/>
                    <a:pt x="9386" y="8554"/>
                    <a:pt x="8024" y="8781"/>
                  </a:cubicBezTo>
                  <a:cubicBezTo>
                    <a:pt x="5753" y="9159"/>
                    <a:pt x="5980" y="7040"/>
                    <a:pt x="5677" y="5677"/>
                  </a:cubicBezTo>
                  <a:lnTo>
                    <a:pt x="5677" y="5677"/>
                  </a:lnTo>
                  <a:cubicBezTo>
                    <a:pt x="6964" y="5753"/>
                    <a:pt x="8251" y="5753"/>
                    <a:pt x="9538" y="5753"/>
                  </a:cubicBezTo>
                  <a:lnTo>
                    <a:pt x="9538" y="5753"/>
                  </a:ln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0" name="任意多边形: 形状 3679"/>
            <p:cNvSpPr/>
            <p:nvPr/>
          </p:nvSpPr>
          <p:spPr>
            <a:xfrm>
              <a:off x="1786989" y="1674784"/>
              <a:ext cx="45417" cy="30278"/>
            </a:xfrm>
            <a:custGeom>
              <a:avLst/>
              <a:gdLst>
                <a:gd name="connsiteX0" fmla="*/ 35125 w 45417"/>
                <a:gd name="connsiteY0" fmla="*/ 5702 h 30278"/>
                <a:gd name="connsiteX1" fmla="*/ 39137 w 45417"/>
                <a:gd name="connsiteY1" fmla="*/ 17889 h 30278"/>
                <a:gd name="connsiteX2" fmla="*/ 36487 w 45417"/>
                <a:gd name="connsiteY2" fmla="*/ 26518 h 30278"/>
                <a:gd name="connsiteX3" fmla="*/ 23014 w 45417"/>
                <a:gd name="connsiteY3" fmla="*/ 25686 h 30278"/>
                <a:gd name="connsiteX4" fmla="*/ 9086 w 45417"/>
                <a:gd name="connsiteY4" fmla="*/ 24626 h 30278"/>
                <a:gd name="connsiteX5" fmla="*/ 5679 w 45417"/>
                <a:gd name="connsiteY5" fmla="*/ 22052 h 30278"/>
                <a:gd name="connsiteX6" fmla="*/ 8934 w 45417"/>
                <a:gd name="connsiteY6" fmla="*/ 19933 h 30278"/>
                <a:gd name="connsiteX7" fmla="*/ 26798 w 45417"/>
                <a:gd name="connsiteY7" fmla="*/ 12212 h 30278"/>
                <a:gd name="connsiteX8" fmla="*/ 35125 w 45417"/>
                <a:gd name="connsiteY8" fmla="*/ 5702 h 30278"/>
                <a:gd name="connsiteX9" fmla="*/ 35125 w 45417"/>
                <a:gd name="connsiteY9" fmla="*/ 57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17" h="30278">
                  <a:moveTo>
                    <a:pt x="35125" y="5702"/>
                  </a:moveTo>
                  <a:cubicBezTo>
                    <a:pt x="34671" y="10319"/>
                    <a:pt x="32324" y="14937"/>
                    <a:pt x="39137" y="17889"/>
                  </a:cubicBezTo>
                  <a:cubicBezTo>
                    <a:pt x="42846" y="19479"/>
                    <a:pt x="40878" y="25837"/>
                    <a:pt x="36487" y="26518"/>
                  </a:cubicBezTo>
                  <a:cubicBezTo>
                    <a:pt x="32021" y="27199"/>
                    <a:pt x="27707" y="28638"/>
                    <a:pt x="23014" y="25686"/>
                  </a:cubicBezTo>
                  <a:cubicBezTo>
                    <a:pt x="19002" y="23188"/>
                    <a:pt x="13779" y="25156"/>
                    <a:pt x="9086" y="24626"/>
                  </a:cubicBezTo>
                  <a:cubicBezTo>
                    <a:pt x="7572" y="24474"/>
                    <a:pt x="5755" y="23945"/>
                    <a:pt x="5679" y="22052"/>
                  </a:cubicBezTo>
                  <a:cubicBezTo>
                    <a:pt x="5604" y="19857"/>
                    <a:pt x="7572" y="20463"/>
                    <a:pt x="8934" y="19933"/>
                  </a:cubicBezTo>
                  <a:cubicBezTo>
                    <a:pt x="14990" y="17510"/>
                    <a:pt x="20591" y="13574"/>
                    <a:pt x="26798" y="12212"/>
                  </a:cubicBezTo>
                  <a:cubicBezTo>
                    <a:pt x="31340" y="11152"/>
                    <a:pt x="30583" y="5248"/>
                    <a:pt x="35125" y="5702"/>
                  </a:cubicBezTo>
                  <a:lnTo>
                    <a:pt x="35125" y="5702"/>
                  </a:lnTo>
                  <a:close/>
                </a:path>
              </a:pathLst>
            </a:custGeom>
            <a:solidFill>
              <a:srgbClr val="F0C1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1" name="任意多边形: 形状 3680"/>
            <p:cNvSpPr/>
            <p:nvPr/>
          </p:nvSpPr>
          <p:spPr>
            <a:xfrm>
              <a:off x="1778957" y="1707277"/>
              <a:ext cx="15139" cy="15139"/>
            </a:xfrm>
            <a:custGeom>
              <a:avLst/>
              <a:gdLst>
                <a:gd name="connsiteX0" fmla="*/ 9094 w 15139"/>
                <a:gd name="connsiteY0" fmla="*/ 10830 h 15139"/>
                <a:gd name="connsiteX1" fmla="*/ 5763 w 15139"/>
                <a:gd name="connsiteY1" fmla="*/ 8105 h 15139"/>
                <a:gd name="connsiteX2" fmla="*/ 7731 w 15139"/>
                <a:gd name="connsiteY2" fmla="*/ 5683 h 15139"/>
                <a:gd name="connsiteX3" fmla="*/ 11592 w 15139"/>
                <a:gd name="connsiteY3" fmla="*/ 8559 h 15139"/>
                <a:gd name="connsiteX4" fmla="*/ 9094 w 15139"/>
                <a:gd name="connsiteY4" fmla="*/ 108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94" y="10830"/>
                  </a:moveTo>
                  <a:cubicBezTo>
                    <a:pt x="7277" y="10754"/>
                    <a:pt x="6142" y="9619"/>
                    <a:pt x="5763" y="8105"/>
                  </a:cubicBezTo>
                  <a:cubicBezTo>
                    <a:pt x="5385" y="6742"/>
                    <a:pt x="6293" y="5758"/>
                    <a:pt x="7731" y="5683"/>
                  </a:cubicBezTo>
                  <a:cubicBezTo>
                    <a:pt x="9699" y="5607"/>
                    <a:pt x="11516" y="6288"/>
                    <a:pt x="11592" y="8559"/>
                  </a:cubicBezTo>
                  <a:cubicBezTo>
                    <a:pt x="11667" y="9997"/>
                    <a:pt x="10305" y="10527"/>
                    <a:pt x="9094" y="10830"/>
                  </a:cubicBezTo>
                  <a:close/>
                </a:path>
              </a:pathLst>
            </a:custGeom>
            <a:solidFill>
              <a:srgbClr val="F2C2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2" name="任意多边形: 形状 3681"/>
            <p:cNvSpPr/>
            <p:nvPr/>
          </p:nvSpPr>
          <p:spPr>
            <a:xfrm>
              <a:off x="1799273" y="1710916"/>
              <a:ext cx="15139" cy="15139"/>
            </a:xfrm>
            <a:custGeom>
              <a:avLst/>
              <a:gdLst>
                <a:gd name="connsiteX0" fmla="*/ 9519 w 15139"/>
                <a:gd name="connsiteY0" fmla="*/ 5677 h 15139"/>
                <a:gd name="connsiteX1" fmla="*/ 13303 w 15139"/>
                <a:gd name="connsiteY1" fmla="*/ 11354 h 15139"/>
                <a:gd name="connsiteX2" fmla="*/ 9519 w 15139"/>
                <a:gd name="connsiteY2" fmla="*/ 12338 h 15139"/>
                <a:gd name="connsiteX3" fmla="*/ 5734 w 15139"/>
                <a:gd name="connsiteY3" fmla="*/ 11354 h 15139"/>
                <a:gd name="connsiteX4" fmla="*/ 951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19" y="5677"/>
                  </a:moveTo>
                  <a:cubicBezTo>
                    <a:pt x="11714" y="6964"/>
                    <a:pt x="12168" y="9386"/>
                    <a:pt x="13303" y="11354"/>
                  </a:cubicBezTo>
                  <a:cubicBezTo>
                    <a:pt x="12244" y="12565"/>
                    <a:pt x="10881" y="12338"/>
                    <a:pt x="9519" y="12338"/>
                  </a:cubicBezTo>
                  <a:cubicBezTo>
                    <a:pt x="8156" y="12414"/>
                    <a:pt x="6794" y="12414"/>
                    <a:pt x="5734" y="11354"/>
                  </a:cubicBezTo>
                  <a:cubicBezTo>
                    <a:pt x="5204" y="8327"/>
                    <a:pt x="8535" y="7797"/>
                    <a:pt x="9519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3" name="任意多边形: 形状 3682"/>
            <p:cNvSpPr/>
            <p:nvPr/>
          </p:nvSpPr>
          <p:spPr>
            <a:xfrm>
              <a:off x="1799330" y="1716669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10143 w 15139"/>
                <a:gd name="connsiteY2" fmla="*/ 6964 h 7569"/>
                <a:gd name="connsiteX3" fmla="*/ 9462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10143" y="6131"/>
                    <a:pt x="10370" y="6510"/>
                    <a:pt x="10143" y="6964"/>
                  </a:cubicBezTo>
                  <a:cubicBezTo>
                    <a:pt x="9916" y="7418"/>
                    <a:pt x="9689" y="7570"/>
                    <a:pt x="9462" y="7570"/>
                  </a:cubicBezTo>
                  <a:cubicBezTo>
                    <a:pt x="8175" y="10067"/>
                    <a:pt x="6964" y="7570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4D3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4" name="任意多边形: 形状 3683"/>
            <p:cNvSpPr/>
            <p:nvPr/>
          </p:nvSpPr>
          <p:spPr>
            <a:xfrm>
              <a:off x="1584806" y="1506367"/>
              <a:ext cx="22709" cy="30278"/>
            </a:xfrm>
            <a:custGeom>
              <a:avLst/>
              <a:gdLst>
                <a:gd name="connsiteX0" fmla="*/ 11055 w 22708"/>
                <a:gd name="connsiteY0" fmla="*/ 31585 h 30278"/>
                <a:gd name="connsiteX1" fmla="*/ 8632 w 22708"/>
                <a:gd name="connsiteY1" fmla="*/ 16597 h 30278"/>
                <a:gd name="connsiteX2" fmla="*/ 8784 w 22708"/>
                <a:gd name="connsiteY2" fmla="*/ 9482 h 30278"/>
                <a:gd name="connsiteX3" fmla="*/ 13174 w 22708"/>
                <a:gd name="connsiteY3" fmla="*/ 15992 h 30278"/>
                <a:gd name="connsiteX4" fmla="*/ 16808 w 22708"/>
                <a:gd name="connsiteY4" fmla="*/ 17884 h 30278"/>
                <a:gd name="connsiteX5" fmla="*/ 17262 w 22708"/>
                <a:gd name="connsiteY5" fmla="*/ 14099 h 30278"/>
                <a:gd name="connsiteX6" fmla="*/ 14310 w 22708"/>
                <a:gd name="connsiteY6" fmla="*/ 6303 h 30278"/>
                <a:gd name="connsiteX7" fmla="*/ 19760 w 22708"/>
                <a:gd name="connsiteY7" fmla="*/ 12510 h 30278"/>
                <a:gd name="connsiteX8" fmla="*/ 24150 w 22708"/>
                <a:gd name="connsiteY8" fmla="*/ 25151 h 30278"/>
                <a:gd name="connsiteX9" fmla="*/ 21879 w 22708"/>
                <a:gd name="connsiteY9" fmla="*/ 28860 h 30278"/>
                <a:gd name="connsiteX10" fmla="*/ 18246 w 22708"/>
                <a:gd name="connsiteY10" fmla="*/ 26892 h 30278"/>
                <a:gd name="connsiteX11" fmla="*/ 15748 w 22708"/>
                <a:gd name="connsiteY11" fmla="*/ 24091 h 30278"/>
                <a:gd name="connsiteX12" fmla="*/ 10752 w 22708"/>
                <a:gd name="connsiteY12" fmla="*/ 24545 h 30278"/>
                <a:gd name="connsiteX13" fmla="*/ 11585 w 22708"/>
                <a:gd name="connsiteY13" fmla="*/ 28330 h 30278"/>
                <a:gd name="connsiteX14" fmla="*/ 13023 w 22708"/>
                <a:gd name="connsiteY14" fmla="*/ 31661 h 30278"/>
                <a:gd name="connsiteX15" fmla="*/ 11055 w 22708"/>
                <a:gd name="connsiteY15" fmla="*/ 3158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0278">
                  <a:moveTo>
                    <a:pt x="11055" y="31585"/>
                  </a:moveTo>
                  <a:cubicBezTo>
                    <a:pt x="7648" y="27043"/>
                    <a:pt x="2274" y="22956"/>
                    <a:pt x="8632" y="16597"/>
                  </a:cubicBezTo>
                  <a:cubicBezTo>
                    <a:pt x="10525" y="14705"/>
                    <a:pt x="6513" y="11980"/>
                    <a:pt x="8784" y="9482"/>
                  </a:cubicBezTo>
                  <a:cubicBezTo>
                    <a:pt x="12114" y="10390"/>
                    <a:pt x="12266" y="13418"/>
                    <a:pt x="13174" y="15992"/>
                  </a:cubicBezTo>
                  <a:cubicBezTo>
                    <a:pt x="13780" y="17884"/>
                    <a:pt x="15294" y="18565"/>
                    <a:pt x="16808" y="17884"/>
                  </a:cubicBezTo>
                  <a:cubicBezTo>
                    <a:pt x="18776" y="17052"/>
                    <a:pt x="18170" y="15538"/>
                    <a:pt x="17262" y="14099"/>
                  </a:cubicBezTo>
                  <a:cubicBezTo>
                    <a:pt x="15672" y="11602"/>
                    <a:pt x="11812" y="7665"/>
                    <a:pt x="14310" y="6303"/>
                  </a:cubicBezTo>
                  <a:cubicBezTo>
                    <a:pt x="19533" y="3502"/>
                    <a:pt x="16505" y="10920"/>
                    <a:pt x="19760" y="12510"/>
                  </a:cubicBezTo>
                  <a:cubicBezTo>
                    <a:pt x="24756" y="14932"/>
                    <a:pt x="22031" y="21063"/>
                    <a:pt x="24150" y="25151"/>
                  </a:cubicBezTo>
                  <a:cubicBezTo>
                    <a:pt x="24831" y="26514"/>
                    <a:pt x="23393" y="28179"/>
                    <a:pt x="21879" y="28860"/>
                  </a:cubicBezTo>
                  <a:cubicBezTo>
                    <a:pt x="19911" y="29768"/>
                    <a:pt x="19154" y="28179"/>
                    <a:pt x="18246" y="26892"/>
                  </a:cubicBezTo>
                  <a:cubicBezTo>
                    <a:pt x="17489" y="25908"/>
                    <a:pt x="16656" y="24924"/>
                    <a:pt x="15748" y="24091"/>
                  </a:cubicBezTo>
                  <a:cubicBezTo>
                    <a:pt x="13931" y="22274"/>
                    <a:pt x="12114" y="23410"/>
                    <a:pt x="10752" y="24545"/>
                  </a:cubicBezTo>
                  <a:cubicBezTo>
                    <a:pt x="9087" y="25984"/>
                    <a:pt x="10449" y="27119"/>
                    <a:pt x="11585" y="28330"/>
                  </a:cubicBezTo>
                  <a:cubicBezTo>
                    <a:pt x="12342" y="29163"/>
                    <a:pt x="12569" y="30525"/>
                    <a:pt x="13023" y="31661"/>
                  </a:cubicBezTo>
                  <a:cubicBezTo>
                    <a:pt x="12342" y="32191"/>
                    <a:pt x="11736" y="32266"/>
                    <a:pt x="11055" y="31585"/>
                  </a:cubicBezTo>
                  <a:close/>
                </a:path>
              </a:pathLst>
            </a:custGeom>
            <a:solidFill>
              <a:srgbClr val="EFC0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5" name="任意多边形: 形状 3684"/>
            <p:cNvSpPr/>
            <p:nvPr/>
          </p:nvSpPr>
          <p:spPr>
            <a:xfrm>
              <a:off x="1588586" y="1532275"/>
              <a:ext cx="15139" cy="22709"/>
            </a:xfrm>
            <a:custGeom>
              <a:avLst/>
              <a:gdLst>
                <a:gd name="connsiteX0" fmla="*/ 7274 w 15139"/>
                <a:gd name="connsiteY0" fmla="*/ 5677 h 22708"/>
                <a:gd name="connsiteX1" fmla="*/ 9167 w 15139"/>
                <a:gd name="connsiteY1" fmla="*/ 5677 h 22708"/>
                <a:gd name="connsiteX2" fmla="*/ 12951 w 15139"/>
                <a:gd name="connsiteY2" fmla="*/ 18999 h 22708"/>
                <a:gd name="connsiteX3" fmla="*/ 12951 w 15139"/>
                <a:gd name="connsiteY3" fmla="*/ 18999 h 22708"/>
                <a:gd name="connsiteX4" fmla="*/ 11059 w 15139"/>
                <a:gd name="connsiteY4" fmla="*/ 20968 h 22708"/>
                <a:gd name="connsiteX5" fmla="*/ 11059 w 15139"/>
                <a:gd name="connsiteY5" fmla="*/ 20968 h 22708"/>
                <a:gd name="connsiteX6" fmla="*/ 5685 w 15139"/>
                <a:gd name="connsiteY6" fmla="*/ 18924 h 22708"/>
                <a:gd name="connsiteX7" fmla="*/ 7123 w 15139"/>
                <a:gd name="connsiteY7" fmla="*/ 9538 h 22708"/>
                <a:gd name="connsiteX8" fmla="*/ 7274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274" y="5677"/>
                  </a:moveTo>
                  <a:cubicBezTo>
                    <a:pt x="7880" y="5677"/>
                    <a:pt x="8561" y="5677"/>
                    <a:pt x="9167" y="5677"/>
                  </a:cubicBezTo>
                  <a:cubicBezTo>
                    <a:pt x="16282" y="10295"/>
                    <a:pt x="16282" y="10295"/>
                    <a:pt x="12951" y="18999"/>
                  </a:cubicBezTo>
                  <a:lnTo>
                    <a:pt x="12951" y="18999"/>
                  </a:lnTo>
                  <a:cubicBezTo>
                    <a:pt x="12270" y="19529"/>
                    <a:pt x="11589" y="20211"/>
                    <a:pt x="11059" y="20968"/>
                  </a:cubicBezTo>
                  <a:lnTo>
                    <a:pt x="11059" y="20968"/>
                  </a:lnTo>
                  <a:cubicBezTo>
                    <a:pt x="9167" y="20816"/>
                    <a:pt x="6215" y="25888"/>
                    <a:pt x="5685" y="18924"/>
                  </a:cubicBezTo>
                  <a:cubicBezTo>
                    <a:pt x="5458" y="15290"/>
                    <a:pt x="10454" y="13020"/>
                    <a:pt x="7123" y="9538"/>
                  </a:cubicBezTo>
                  <a:cubicBezTo>
                    <a:pt x="7274" y="8175"/>
                    <a:pt x="7274" y="6888"/>
                    <a:pt x="7274" y="5677"/>
                  </a:cubicBezTo>
                  <a:close/>
                </a:path>
              </a:pathLst>
            </a:custGeom>
            <a:solidFill>
              <a:srgbClr val="EFBE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6" name="任意多边形: 形状 3685"/>
            <p:cNvSpPr/>
            <p:nvPr/>
          </p:nvSpPr>
          <p:spPr>
            <a:xfrm>
              <a:off x="1662596" y="1452583"/>
              <a:ext cx="15139" cy="30278"/>
            </a:xfrm>
            <a:custGeom>
              <a:avLst/>
              <a:gdLst>
                <a:gd name="connsiteX0" fmla="*/ 7371 w 15139"/>
                <a:gd name="connsiteY0" fmla="*/ 26402 h 30278"/>
                <a:gd name="connsiteX1" fmla="*/ 12064 w 15139"/>
                <a:gd name="connsiteY1" fmla="*/ 6418 h 30278"/>
                <a:gd name="connsiteX2" fmla="*/ 15470 w 15139"/>
                <a:gd name="connsiteY2" fmla="*/ 6116 h 30278"/>
                <a:gd name="connsiteX3" fmla="*/ 15091 w 15139"/>
                <a:gd name="connsiteY3" fmla="*/ 9976 h 30278"/>
                <a:gd name="connsiteX4" fmla="*/ 10777 w 15139"/>
                <a:gd name="connsiteY4" fmla="*/ 13534 h 30278"/>
                <a:gd name="connsiteX5" fmla="*/ 10171 w 15139"/>
                <a:gd name="connsiteY5" fmla="*/ 19438 h 30278"/>
                <a:gd name="connsiteX6" fmla="*/ 9339 w 15139"/>
                <a:gd name="connsiteY6" fmla="*/ 26326 h 30278"/>
                <a:gd name="connsiteX7" fmla="*/ 7371 w 15139"/>
                <a:gd name="connsiteY7" fmla="*/ 2640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7371" y="26402"/>
                  </a:moveTo>
                  <a:cubicBezTo>
                    <a:pt x="3964" y="17621"/>
                    <a:pt x="5781" y="10203"/>
                    <a:pt x="12064" y="6418"/>
                  </a:cubicBezTo>
                  <a:cubicBezTo>
                    <a:pt x="13275" y="5661"/>
                    <a:pt x="14486" y="5359"/>
                    <a:pt x="15470" y="6116"/>
                  </a:cubicBezTo>
                  <a:cubicBezTo>
                    <a:pt x="17287" y="7478"/>
                    <a:pt x="16151" y="8916"/>
                    <a:pt x="15091" y="9976"/>
                  </a:cubicBezTo>
                  <a:cubicBezTo>
                    <a:pt x="13805" y="11263"/>
                    <a:pt x="12139" y="12247"/>
                    <a:pt x="10777" y="13534"/>
                  </a:cubicBezTo>
                  <a:cubicBezTo>
                    <a:pt x="8960" y="15275"/>
                    <a:pt x="8809" y="17470"/>
                    <a:pt x="10171" y="19438"/>
                  </a:cubicBezTo>
                  <a:cubicBezTo>
                    <a:pt x="12896" y="23298"/>
                    <a:pt x="12972" y="23223"/>
                    <a:pt x="9339" y="26326"/>
                  </a:cubicBezTo>
                  <a:cubicBezTo>
                    <a:pt x="8657" y="27310"/>
                    <a:pt x="8052" y="27310"/>
                    <a:pt x="7371" y="26402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7" name="任意多边形: 形状 3686"/>
            <p:cNvSpPr/>
            <p:nvPr/>
          </p:nvSpPr>
          <p:spPr>
            <a:xfrm>
              <a:off x="1666495" y="1442954"/>
              <a:ext cx="7570" cy="15139"/>
            </a:xfrm>
            <a:custGeom>
              <a:avLst/>
              <a:gdLst>
                <a:gd name="connsiteX0" fmla="*/ 9224 w 7569"/>
                <a:gd name="connsiteY0" fmla="*/ 5677 h 15139"/>
                <a:gd name="connsiteX1" fmla="*/ 7938 w 7569"/>
                <a:gd name="connsiteY1" fmla="*/ 10522 h 15139"/>
                <a:gd name="connsiteX2" fmla="*/ 5894 w 7569"/>
                <a:gd name="connsiteY2" fmla="*/ 9462 h 15139"/>
                <a:gd name="connsiteX3" fmla="*/ 9224 w 7569"/>
                <a:gd name="connsiteY3" fmla="*/ 5677 h 15139"/>
                <a:gd name="connsiteX4" fmla="*/ 922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224" y="5677"/>
                  </a:moveTo>
                  <a:cubicBezTo>
                    <a:pt x="9073" y="7418"/>
                    <a:pt x="9679" y="9386"/>
                    <a:pt x="7938" y="10522"/>
                  </a:cubicBezTo>
                  <a:cubicBezTo>
                    <a:pt x="7105" y="11051"/>
                    <a:pt x="6121" y="10370"/>
                    <a:pt x="5894" y="9462"/>
                  </a:cubicBezTo>
                  <a:cubicBezTo>
                    <a:pt x="5061" y="6661"/>
                    <a:pt x="6726" y="5753"/>
                    <a:pt x="9224" y="5677"/>
                  </a:cubicBezTo>
                  <a:lnTo>
                    <a:pt x="9224" y="5677"/>
                  </a:lnTo>
                  <a:close/>
                </a:path>
              </a:pathLst>
            </a:custGeom>
            <a:solidFill>
              <a:srgbClr val="F1C5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8" name="任意多边形: 形状 3687"/>
            <p:cNvSpPr/>
            <p:nvPr/>
          </p:nvSpPr>
          <p:spPr>
            <a:xfrm>
              <a:off x="1662321" y="1473308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9538 w 15139"/>
                <a:gd name="connsiteY1" fmla="*/ 5677 h 15139"/>
                <a:gd name="connsiteX2" fmla="*/ 9538 w 15139"/>
                <a:gd name="connsiteY2" fmla="*/ 9462 h 15139"/>
                <a:gd name="connsiteX3" fmla="*/ 5677 w 15139"/>
                <a:gd name="connsiteY3" fmla="*/ 946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8251" y="5677"/>
                    <a:pt x="8932" y="5677"/>
                    <a:pt x="9538" y="5677"/>
                  </a:cubicBezTo>
                  <a:cubicBezTo>
                    <a:pt x="9538" y="6964"/>
                    <a:pt x="9538" y="8175"/>
                    <a:pt x="9538" y="9462"/>
                  </a:cubicBezTo>
                  <a:cubicBezTo>
                    <a:pt x="8251" y="9462"/>
                    <a:pt x="6964" y="9462"/>
                    <a:pt x="5677" y="9462"/>
                  </a:cubicBezTo>
                  <a:cubicBezTo>
                    <a:pt x="6434" y="8175"/>
                    <a:pt x="7040" y="6964"/>
                    <a:pt x="7645" y="5677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89" name="任意多边形: 形状 3688"/>
            <p:cNvSpPr/>
            <p:nvPr/>
          </p:nvSpPr>
          <p:spPr>
            <a:xfrm>
              <a:off x="1655198" y="1456512"/>
              <a:ext cx="7570" cy="7570"/>
            </a:xfrm>
            <a:custGeom>
              <a:avLst/>
              <a:gdLst>
                <a:gd name="connsiteX0" fmla="*/ 8108 w 7569"/>
                <a:gd name="connsiteY0" fmla="*/ 6350 h 7569"/>
                <a:gd name="connsiteX1" fmla="*/ 7124 w 7569"/>
                <a:gd name="connsiteY1" fmla="*/ 7864 h 7569"/>
                <a:gd name="connsiteX2" fmla="*/ 5685 w 7569"/>
                <a:gd name="connsiteY2" fmla="*/ 7410 h 7569"/>
                <a:gd name="connsiteX3" fmla="*/ 6442 w 7569"/>
                <a:gd name="connsiteY3" fmla="*/ 5896 h 7569"/>
                <a:gd name="connsiteX4" fmla="*/ 8108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8" y="6350"/>
                  </a:moveTo>
                  <a:cubicBezTo>
                    <a:pt x="7805" y="6880"/>
                    <a:pt x="7578" y="7485"/>
                    <a:pt x="7124" y="7864"/>
                  </a:cubicBezTo>
                  <a:cubicBezTo>
                    <a:pt x="6518" y="8470"/>
                    <a:pt x="5761" y="8242"/>
                    <a:pt x="5685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4" y="5442"/>
                    <a:pt x="7729" y="5744"/>
                    <a:pt x="8108" y="635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0" name="任意多边形: 形状 3689"/>
            <p:cNvSpPr/>
            <p:nvPr/>
          </p:nvSpPr>
          <p:spPr>
            <a:xfrm>
              <a:off x="1654827" y="147520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1" name="任意多边形: 形状 3690"/>
            <p:cNvSpPr/>
            <p:nvPr/>
          </p:nvSpPr>
          <p:spPr>
            <a:xfrm>
              <a:off x="1573080" y="1542446"/>
              <a:ext cx="15139" cy="22709"/>
            </a:xfrm>
            <a:custGeom>
              <a:avLst/>
              <a:gdLst>
                <a:gd name="connsiteX0" fmla="*/ 11729 w 15139"/>
                <a:gd name="connsiteY0" fmla="*/ 12159 h 22708"/>
                <a:gd name="connsiteX1" fmla="*/ 10594 w 15139"/>
                <a:gd name="connsiteY1" fmla="*/ 17836 h 22708"/>
                <a:gd name="connsiteX2" fmla="*/ 5750 w 15139"/>
                <a:gd name="connsiteY2" fmla="*/ 9964 h 22708"/>
                <a:gd name="connsiteX3" fmla="*/ 7945 w 15139"/>
                <a:gd name="connsiteY3" fmla="*/ 5725 h 22708"/>
                <a:gd name="connsiteX4" fmla="*/ 11729 w 15139"/>
                <a:gd name="connsiteY4" fmla="*/ 121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29" y="12159"/>
                  </a:moveTo>
                  <a:cubicBezTo>
                    <a:pt x="12032" y="14809"/>
                    <a:pt x="14454" y="17988"/>
                    <a:pt x="10594" y="17836"/>
                  </a:cubicBezTo>
                  <a:cubicBezTo>
                    <a:pt x="6279" y="17685"/>
                    <a:pt x="6052" y="13370"/>
                    <a:pt x="5750" y="9964"/>
                  </a:cubicBezTo>
                  <a:cubicBezTo>
                    <a:pt x="5598" y="8147"/>
                    <a:pt x="5447" y="5271"/>
                    <a:pt x="7945" y="5725"/>
                  </a:cubicBezTo>
                  <a:cubicBezTo>
                    <a:pt x="11729" y="6255"/>
                    <a:pt x="15211" y="8072"/>
                    <a:pt x="11729" y="12159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2" name="任意多边形: 形状 3691"/>
            <p:cNvSpPr/>
            <p:nvPr/>
          </p:nvSpPr>
          <p:spPr>
            <a:xfrm>
              <a:off x="1568686" y="1553242"/>
              <a:ext cx="15139" cy="15139"/>
            </a:xfrm>
            <a:custGeom>
              <a:avLst/>
              <a:gdLst>
                <a:gd name="connsiteX0" fmla="*/ 11960 w 15139"/>
                <a:gd name="connsiteY0" fmla="*/ 13095 h 15139"/>
                <a:gd name="connsiteX1" fmla="*/ 6358 w 15139"/>
                <a:gd name="connsiteY1" fmla="*/ 13171 h 15139"/>
                <a:gd name="connsiteX2" fmla="*/ 5677 w 15139"/>
                <a:gd name="connsiteY2" fmla="*/ 5677 h 15139"/>
                <a:gd name="connsiteX3" fmla="*/ 11960 w 15139"/>
                <a:gd name="connsiteY3" fmla="*/ 130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960" y="13095"/>
                  </a:moveTo>
                  <a:cubicBezTo>
                    <a:pt x="10143" y="16426"/>
                    <a:pt x="8175" y="13550"/>
                    <a:pt x="6358" y="13171"/>
                  </a:cubicBezTo>
                  <a:cubicBezTo>
                    <a:pt x="6131" y="10824"/>
                    <a:pt x="5980" y="8554"/>
                    <a:pt x="5677" y="5677"/>
                  </a:cubicBezTo>
                  <a:cubicBezTo>
                    <a:pt x="9538" y="7191"/>
                    <a:pt x="11733" y="9235"/>
                    <a:pt x="11960" y="13095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3" name="任意多边形: 形状 3692"/>
            <p:cNvSpPr/>
            <p:nvPr/>
          </p:nvSpPr>
          <p:spPr>
            <a:xfrm>
              <a:off x="1550292" y="155884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4" name="任意多边形: 形状 3693"/>
            <p:cNvSpPr/>
            <p:nvPr/>
          </p:nvSpPr>
          <p:spPr>
            <a:xfrm>
              <a:off x="1546432" y="15550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267" y="6585"/>
                    <a:pt x="7570" y="7570"/>
                  </a:cubicBezTo>
                  <a:cubicBezTo>
                    <a:pt x="6964" y="6964"/>
                    <a:pt x="6358" y="6358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5" name="任意多边形: 形状 3694"/>
            <p:cNvSpPr/>
            <p:nvPr/>
          </p:nvSpPr>
          <p:spPr>
            <a:xfrm>
              <a:off x="1542647" y="15531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1C8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6" name="任意多边形: 形状 3695"/>
            <p:cNvSpPr/>
            <p:nvPr/>
          </p:nvSpPr>
          <p:spPr>
            <a:xfrm>
              <a:off x="2140867" y="1097026"/>
              <a:ext cx="30278" cy="30278"/>
            </a:xfrm>
            <a:custGeom>
              <a:avLst/>
              <a:gdLst>
                <a:gd name="connsiteX0" fmla="*/ 15745 w 30278"/>
                <a:gd name="connsiteY0" fmla="*/ 28386 h 30278"/>
                <a:gd name="connsiteX1" fmla="*/ 12036 w 30278"/>
                <a:gd name="connsiteY1" fmla="*/ 28386 h 30278"/>
                <a:gd name="connsiteX2" fmla="*/ 5677 w 30278"/>
                <a:gd name="connsiteY2" fmla="*/ 17864 h 30278"/>
                <a:gd name="connsiteX3" fmla="*/ 10900 w 30278"/>
                <a:gd name="connsiteY3" fmla="*/ 8099 h 30278"/>
                <a:gd name="connsiteX4" fmla="*/ 24298 w 30278"/>
                <a:gd name="connsiteY4" fmla="*/ 5677 h 30278"/>
                <a:gd name="connsiteX5" fmla="*/ 24071 w 30278"/>
                <a:gd name="connsiteY5" fmla="*/ 14004 h 30278"/>
                <a:gd name="connsiteX6" fmla="*/ 30808 w 30278"/>
                <a:gd name="connsiteY6" fmla="*/ 27856 h 30278"/>
                <a:gd name="connsiteX7" fmla="*/ 29975 w 30278"/>
                <a:gd name="connsiteY7" fmla="*/ 31262 h 30278"/>
                <a:gd name="connsiteX8" fmla="*/ 27477 w 30278"/>
                <a:gd name="connsiteY8" fmla="*/ 31035 h 30278"/>
                <a:gd name="connsiteX9" fmla="*/ 15745 w 30278"/>
                <a:gd name="connsiteY9" fmla="*/ 2838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745" y="28386"/>
                  </a:moveTo>
                  <a:cubicBezTo>
                    <a:pt x="14533" y="28386"/>
                    <a:pt x="13247" y="28386"/>
                    <a:pt x="12036" y="28386"/>
                  </a:cubicBezTo>
                  <a:cubicBezTo>
                    <a:pt x="7494" y="26342"/>
                    <a:pt x="5904" y="22482"/>
                    <a:pt x="5677" y="17864"/>
                  </a:cubicBezTo>
                  <a:cubicBezTo>
                    <a:pt x="13171" y="15669"/>
                    <a:pt x="13171" y="15669"/>
                    <a:pt x="10900" y="8099"/>
                  </a:cubicBezTo>
                  <a:cubicBezTo>
                    <a:pt x="15215" y="7570"/>
                    <a:pt x="19378" y="6888"/>
                    <a:pt x="24298" y="5677"/>
                  </a:cubicBezTo>
                  <a:cubicBezTo>
                    <a:pt x="20286" y="8856"/>
                    <a:pt x="19454" y="10824"/>
                    <a:pt x="24071" y="14004"/>
                  </a:cubicBezTo>
                  <a:cubicBezTo>
                    <a:pt x="28386" y="16956"/>
                    <a:pt x="27250" y="23768"/>
                    <a:pt x="30808" y="27856"/>
                  </a:cubicBezTo>
                  <a:cubicBezTo>
                    <a:pt x="31489" y="28613"/>
                    <a:pt x="30959" y="30354"/>
                    <a:pt x="29975" y="31262"/>
                  </a:cubicBezTo>
                  <a:cubicBezTo>
                    <a:pt x="29143" y="32019"/>
                    <a:pt x="27704" y="31641"/>
                    <a:pt x="27477" y="31035"/>
                  </a:cubicBezTo>
                  <a:cubicBezTo>
                    <a:pt x="25055" y="22860"/>
                    <a:pt x="19832" y="28234"/>
                    <a:pt x="15745" y="28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7" name="任意多边形: 形状 3696"/>
            <p:cNvSpPr/>
            <p:nvPr/>
          </p:nvSpPr>
          <p:spPr>
            <a:xfrm>
              <a:off x="2168692" y="1102628"/>
              <a:ext cx="7570" cy="15139"/>
            </a:xfrm>
            <a:custGeom>
              <a:avLst/>
              <a:gdLst>
                <a:gd name="connsiteX0" fmla="*/ 8887 w 7569"/>
                <a:gd name="connsiteY0" fmla="*/ 5677 h 15139"/>
                <a:gd name="connsiteX1" fmla="*/ 8055 w 7569"/>
                <a:gd name="connsiteY1" fmla="*/ 10067 h 15139"/>
                <a:gd name="connsiteX2" fmla="*/ 6011 w 7569"/>
                <a:gd name="connsiteY2" fmla="*/ 8856 h 15139"/>
                <a:gd name="connsiteX3" fmla="*/ 8887 w 7569"/>
                <a:gd name="connsiteY3" fmla="*/ 5677 h 15139"/>
                <a:gd name="connsiteX4" fmla="*/ 888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7" y="5677"/>
                  </a:moveTo>
                  <a:cubicBezTo>
                    <a:pt x="8736" y="7191"/>
                    <a:pt x="9341" y="8932"/>
                    <a:pt x="8055" y="10067"/>
                  </a:cubicBezTo>
                  <a:cubicBezTo>
                    <a:pt x="7827" y="10219"/>
                    <a:pt x="6238" y="9462"/>
                    <a:pt x="6011" y="8856"/>
                  </a:cubicBezTo>
                  <a:cubicBezTo>
                    <a:pt x="4800" y="5904"/>
                    <a:pt x="7146" y="5980"/>
                    <a:pt x="8887" y="5677"/>
                  </a:cubicBezTo>
                  <a:lnTo>
                    <a:pt x="888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8" name="任意多边形: 形状 3697"/>
            <p:cNvSpPr/>
            <p:nvPr/>
          </p:nvSpPr>
          <p:spPr>
            <a:xfrm>
              <a:off x="2414309" y="785616"/>
              <a:ext cx="15139" cy="15139"/>
            </a:xfrm>
            <a:custGeom>
              <a:avLst/>
              <a:gdLst>
                <a:gd name="connsiteX0" fmla="*/ 8448 w 15139"/>
                <a:gd name="connsiteY0" fmla="*/ 16502 h 15139"/>
                <a:gd name="connsiteX1" fmla="*/ 12687 w 15139"/>
                <a:gd name="connsiteY1" fmla="*/ 5677 h 15139"/>
                <a:gd name="connsiteX2" fmla="*/ 8448 w 15139"/>
                <a:gd name="connsiteY2" fmla="*/ 16502 h 15139"/>
                <a:gd name="connsiteX3" fmla="*/ 8448 w 15139"/>
                <a:gd name="connsiteY3" fmla="*/ 165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48" y="16502"/>
                  </a:moveTo>
                  <a:cubicBezTo>
                    <a:pt x="3830" y="10900"/>
                    <a:pt x="4814" y="8175"/>
                    <a:pt x="12687" y="5677"/>
                  </a:cubicBezTo>
                  <a:cubicBezTo>
                    <a:pt x="13595" y="10219"/>
                    <a:pt x="10718" y="13247"/>
                    <a:pt x="8448" y="16502"/>
                  </a:cubicBezTo>
                  <a:lnTo>
                    <a:pt x="8448" y="16502"/>
                  </a:ln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99" name="任意多边形: 形状 3698"/>
            <p:cNvSpPr/>
            <p:nvPr/>
          </p:nvSpPr>
          <p:spPr>
            <a:xfrm>
              <a:off x="2421525" y="770461"/>
              <a:ext cx="7570" cy="15139"/>
            </a:xfrm>
            <a:custGeom>
              <a:avLst/>
              <a:gdLst>
                <a:gd name="connsiteX0" fmla="*/ 8802 w 7569"/>
                <a:gd name="connsiteY0" fmla="*/ 7812 h 15139"/>
                <a:gd name="connsiteX1" fmla="*/ 7515 w 7569"/>
                <a:gd name="connsiteY1" fmla="*/ 9553 h 15139"/>
                <a:gd name="connsiteX2" fmla="*/ 5698 w 7569"/>
                <a:gd name="connsiteY2" fmla="*/ 6979 h 15139"/>
                <a:gd name="connsiteX3" fmla="*/ 6606 w 7569"/>
                <a:gd name="connsiteY3" fmla="*/ 5693 h 15139"/>
                <a:gd name="connsiteX4" fmla="*/ 8802 w 7569"/>
                <a:gd name="connsiteY4" fmla="*/ 7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02" y="7812"/>
                  </a:moveTo>
                  <a:cubicBezTo>
                    <a:pt x="8726" y="8720"/>
                    <a:pt x="8574" y="9704"/>
                    <a:pt x="7515" y="9553"/>
                  </a:cubicBezTo>
                  <a:cubicBezTo>
                    <a:pt x="6228" y="9402"/>
                    <a:pt x="5547" y="8342"/>
                    <a:pt x="5698" y="6979"/>
                  </a:cubicBezTo>
                  <a:cubicBezTo>
                    <a:pt x="5774" y="6525"/>
                    <a:pt x="6228" y="5693"/>
                    <a:pt x="6606" y="5693"/>
                  </a:cubicBezTo>
                  <a:cubicBezTo>
                    <a:pt x="8045" y="5541"/>
                    <a:pt x="8650" y="6525"/>
                    <a:pt x="8802" y="7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0" name="任意多边形: 形状 3699"/>
            <p:cNvSpPr/>
            <p:nvPr/>
          </p:nvSpPr>
          <p:spPr>
            <a:xfrm>
              <a:off x="2067335" y="1325556"/>
              <a:ext cx="15139" cy="22709"/>
            </a:xfrm>
            <a:custGeom>
              <a:avLst/>
              <a:gdLst>
                <a:gd name="connsiteX0" fmla="*/ 13355 w 15139"/>
                <a:gd name="connsiteY0" fmla="*/ 14680 h 22708"/>
                <a:gd name="connsiteX1" fmla="*/ 9495 w 15139"/>
                <a:gd name="connsiteY1" fmla="*/ 20357 h 22708"/>
                <a:gd name="connsiteX2" fmla="*/ 6164 w 15139"/>
                <a:gd name="connsiteY2" fmla="*/ 16421 h 22708"/>
                <a:gd name="connsiteX3" fmla="*/ 7829 w 15139"/>
                <a:gd name="connsiteY3" fmla="*/ 6278 h 22708"/>
                <a:gd name="connsiteX4" fmla="*/ 10327 w 15139"/>
                <a:gd name="connsiteY4" fmla="*/ 6126 h 22708"/>
                <a:gd name="connsiteX5" fmla="*/ 13355 w 15139"/>
                <a:gd name="connsiteY5" fmla="*/ 146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3355" y="14680"/>
                  </a:moveTo>
                  <a:cubicBezTo>
                    <a:pt x="10630" y="15588"/>
                    <a:pt x="12220" y="19449"/>
                    <a:pt x="9495" y="20357"/>
                  </a:cubicBezTo>
                  <a:cubicBezTo>
                    <a:pt x="6921" y="20206"/>
                    <a:pt x="4650" y="18540"/>
                    <a:pt x="6164" y="16421"/>
                  </a:cubicBezTo>
                  <a:cubicBezTo>
                    <a:pt x="8586" y="13014"/>
                    <a:pt x="3893" y="9003"/>
                    <a:pt x="7829" y="6278"/>
                  </a:cubicBezTo>
                  <a:cubicBezTo>
                    <a:pt x="8662" y="5672"/>
                    <a:pt x="9797" y="5369"/>
                    <a:pt x="10327" y="6126"/>
                  </a:cubicBezTo>
                  <a:cubicBezTo>
                    <a:pt x="11992" y="8700"/>
                    <a:pt x="15929" y="10592"/>
                    <a:pt x="13355" y="1468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1" name="任意多边形: 形状 3700"/>
            <p:cNvSpPr/>
            <p:nvPr/>
          </p:nvSpPr>
          <p:spPr>
            <a:xfrm>
              <a:off x="2052077" y="1328276"/>
              <a:ext cx="15139" cy="15139"/>
            </a:xfrm>
            <a:custGeom>
              <a:avLst/>
              <a:gdLst>
                <a:gd name="connsiteX0" fmla="*/ 5677 w 15139"/>
                <a:gd name="connsiteY0" fmla="*/ 13852 h 15139"/>
                <a:gd name="connsiteX1" fmla="*/ 14155 w 15139"/>
                <a:gd name="connsiteY1" fmla="*/ 5677 h 15139"/>
                <a:gd name="connsiteX2" fmla="*/ 5677 w 15139"/>
                <a:gd name="connsiteY2" fmla="*/ 13852 h 15139"/>
                <a:gd name="connsiteX3" fmla="*/ 5677 w 15139"/>
                <a:gd name="connsiteY3" fmla="*/ 138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852"/>
                  </a:moveTo>
                  <a:cubicBezTo>
                    <a:pt x="7191" y="10143"/>
                    <a:pt x="11203" y="9462"/>
                    <a:pt x="14155" y="5677"/>
                  </a:cubicBezTo>
                  <a:cubicBezTo>
                    <a:pt x="12717" y="17713"/>
                    <a:pt x="12717" y="17713"/>
                    <a:pt x="5677" y="13852"/>
                  </a:cubicBezTo>
                  <a:lnTo>
                    <a:pt x="5677" y="13852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2" name="任意多边形: 形状 3701"/>
            <p:cNvSpPr/>
            <p:nvPr/>
          </p:nvSpPr>
          <p:spPr>
            <a:xfrm>
              <a:off x="1944385" y="1220410"/>
              <a:ext cx="15139" cy="22709"/>
            </a:xfrm>
            <a:custGeom>
              <a:avLst/>
              <a:gdLst>
                <a:gd name="connsiteX0" fmla="*/ 10726 w 15139"/>
                <a:gd name="connsiteY0" fmla="*/ 5677 h 22708"/>
                <a:gd name="connsiteX1" fmla="*/ 16478 w 15139"/>
                <a:gd name="connsiteY1" fmla="*/ 7570 h 22708"/>
                <a:gd name="connsiteX2" fmla="*/ 10726 w 15139"/>
                <a:gd name="connsiteY2" fmla="*/ 13247 h 22708"/>
                <a:gd name="connsiteX3" fmla="*/ 10726 w 15139"/>
                <a:gd name="connsiteY3" fmla="*/ 17031 h 22708"/>
                <a:gd name="connsiteX4" fmla="*/ 5730 w 15139"/>
                <a:gd name="connsiteY4" fmla="*/ 14761 h 22708"/>
                <a:gd name="connsiteX5" fmla="*/ 10726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726" y="5677"/>
                  </a:moveTo>
                  <a:cubicBezTo>
                    <a:pt x="12769" y="5829"/>
                    <a:pt x="15192" y="5147"/>
                    <a:pt x="16478" y="7570"/>
                  </a:cubicBezTo>
                  <a:cubicBezTo>
                    <a:pt x="13905" y="8781"/>
                    <a:pt x="12012" y="10673"/>
                    <a:pt x="10726" y="13247"/>
                  </a:cubicBezTo>
                  <a:cubicBezTo>
                    <a:pt x="9590" y="14533"/>
                    <a:pt x="9514" y="15820"/>
                    <a:pt x="10726" y="17031"/>
                  </a:cubicBezTo>
                  <a:cubicBezTo>
                    <a:pt x="7017" y="20741"/>
                    <a:pt x="5351" y="17183"/>
                    <a:pt x="5730" y="14761"/>
                  </a:cubicBezTo>
                  <a:cubicBezTo>
                    <a:pt x="6411" y="11581"/>
                    <a:pt x="6487" y="7267"/>
                    <a:pt x="10726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3" name="任意多边形: 形状 3702"/>
            <p:cNvSpPr/>
            <p:nvPr/>
          </p:nvSpPr>
          <p:spPr>
            <a:xfrm>
              <a:off x="1934275" y="1217609"/>
              <a:ext cx="15139" cy="15139"/>
            </a:xfrm>
            <a:custGeom>
              <a:avLst/>
              <a:gdLst>
                <a:gd name="connsiteX0" fmla="*/ 5773 w 15139"/>
                <a:gd name="connsiteY0" fmla="*/ 16047 h 15139"/>
                <a:gd name="connsiteX1" fmla="*/ 11828 w 15139"/>
                <a:gd name="connsiteY1" fmla="*/ 5677 h 15139"/>
                <a:gd name="connsiteX2" fmla="*/ 5773 w 15139"/>
                <a:gd name="connsiteY2" fmla="*/ 16047 h 15139"/>
                <a:gd name="connsiteX3" fmla="*/ 5773 w 15139"/>
                <a:gd name="connsiteY3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73" y="16047"/>
                  </a:moveTo>
                  <a:cubicBezTo>
                    <a:pt x="6075" y="12187"/>
                    <a:pt x="3729" y="7115"/>
                    <a:pt x="11828" y="5677"/>
                  </a:cubicBezTo>
                  <a:cubicBezTo>
                    <a:pt x="8422" y="9235"/>
                    <a:pt x="15916" y="16577"/>
                    <a:pt x="5773" y="16047"/>
                  </a:cubicBezTo>
                  <a:lnTo>
                    <a:pt x="5773" y="16047"/>
                  </a:ln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4" name="任意多边形: 形状 3703"/>
            <p:cNvSpPr/>
            <p:nvPr/>
          </p:nvSpPr>
          <p:spPr>
            <a:xfrm>
              <a:off x="1940700" y="1205195"/>
              <a:ext cx="15139" cy="15139"/>
            </a:xfrm>
            <a:custGeom>
              <a:avLst/>
              <a:gdLst>
                <a:gd name="connsiteX0" fmla="*/ 8734 w 15139"/>
                <a:gd name="connsiteY0" fmla="*/ 5677 h 15139"/>
                <a:gd name="connsiteX1" fmla="*/ 9491 w 15139"/>
                <a:gd name="connsiteY1" fmla="*/ 14912 h 15139"/>
                <a:gd name="connsiteX2" fmla="*/ 8734 w 15139"/>
                <a:gd name="connsiteY2" fmla="*/ 5677 h 15139"/>
                <a:gd name="connsiteX3" fmla="*/ 873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734" y="5677"/>
                  </a:moveTo>
                  <a:cubicBezTo>
                    <a:pt x="11762" y="8478"/>
                    <a:pt x="10853" y="11430"/>
                    <a:pt x="9491" y="14912"/>
                  </a:cubicBezTo>
                  <a:cubicBezTo>
                    <a:pt x="4041" y="11733"/>
                    <a:pt x="5025" y="8781"/>
                    <a:pt x="8734" y="5677"/>
                  </a:cubicBezTo>
                  <a:lnTo>
                    <a:pt x="8734" y="5677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5" name="任意多边形: 形状 3704"/>
            <p:cNvSpPr/>
            <p:nvPr/>
          </p:nvSpPr>
          <p:spPr>
            <a:xfrm>
              <a:off x="1955863" y="1224346"/>
              <a:ext cx="7570" cy="7570"/>
            </a:xfrm>
            <a:custGeom>
              <a:avLst/>
              <a:gdLst>
                <a:gd name="connsiteX0" fmla="*/ 8861 w 7569"/>
                <a:gd name="connsiteY0" fmla="*/ 7570 h 7569"/>
                <a:gd name="connsiteX1" fmla="*/ 5758 w 7569"/>
                <a:gd name="connsiteY1" fmla="*/ 7797 h 7569"/>
                <a:gd name="connsiteX2" fmla="*/ 8861 w 7569"/>
                <a:gd name="connsiteY2" fmla="*/ 5677 h 7569"/>
                <a:gd name="connsiteX3" fmla="*/ 9316 w 7569"/>
                <a:gd name="connsiteY3" fmla="*/ 6964 h 7569"/>
                <a:gd name="connsiteX4" fmla="*/ 8861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61" y="7570"/>
                  </a:moveTo>
                  <a:cubicBezTo>
                    <a:pt x="7877" y="9008"/>
                    <a:pt x="6364" y="9840"/>
                    <a:pt x="5758" y="7797"/>
                  </a:cubicBezTo>
                  <a:cubicBezTo>
                    <a:pt x="5228" y="5904"/>
                    <a:pt x="7423" y="5829"/>
                    <a:pt x="8861" y="5677"/>
                  </a:cubicBezTo>
                  <a:cubicBezTo>
                    <a:pt x="9316" y="6131"/>
                    <a:pt x="9467" y="6510"/>
                    <a:pt x="9316" y="6964"/>
                  </a:cubicBezTo>
                  <a:cubicBezTo>
                    <a:pt x="9089" y="7342"/>
                    <a:pt x="9013" y="7570"/>
                    <a:pt x="8861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6" name="任意多边形: 形状 3705"/>
            <p:cNvSpPr/>
            <p:nvPr/>
          </p:nvSpPr>
          <p:spPr>
            <a:xfrm>
              <a:off x="1947920" y="1228055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251"/>
                    <a:pt x="7267" y="9462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7" name="任意多边形: 形状 3706"/>
            <p:cNvSpPr/>
            <p:nvPr/>
          </p:nvSpPr>
          <p:spPr>
            <a:xfrm>
              <a:off x="1959047" y="122427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5677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677" y="7040"/>
                    <a:pt x="5677" y="6358"/>
                    <a:pt x="5677" y="5677"/>
                  </a:cubicBezTo>
                  <a:cubicBezTo>
                    <a:pt x="7115" y="6283"/>
                    <a:pt x="7115" y="6964"/>
                    <a:pt x="5677" y="764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8" name="任意多边形: 形状 3707"/>
            <p:cNvSpPr/>
            <p:nvPr/>
          </p:nvSpPr>
          <p:spPr>
            <a:xfrm>
              <a:off x="1534183" y="1739846"/>
              <a:ext cx="37848" cy="37848"/>
            </a:xfrm>
            <a:custGeom>
              <a:avLst/>
              <a:gdLst>
                <a:gd name="connsiteX0" fmla="*/ 17018 w 37847"/>
                <a:gd name="connsiteY0" fmla="*/ 5738 h 37847"/>
                <a:gd name="connsiteX1" fmla="*/ 29281 w 37847"/>
                <a:gd name="connsiteY1" fmla="*/ 10886 h 37847"/>
                <a:gd name="connsiteX2" fmla="*/ 34277 w 37847"/>
                <a:gd name="connsiteY2" fmla="*/ 20802 h 37847"/>
                <a:gd name="connsiteX3" fmla="*/ 20576 w 37847"/>
                <a:gd name="connsiteY3" fmla="*/ 32762 h 37847"/>
                <a:gd name="connsiteX4" fmla="*/ 5739 w 37847"/>
                <a:gd name="connsiteY4" fmla="*/ 18379 h 37847"/>
                <a:gd name="connsiteX5" fmla="*/ 17018 w 37847"/>
                <a:gd name="connsiteY5" fmla="*/ 57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47" h="37847">
                  <a:moveTo>
                    <a:pt x="17018" y="5738"/>
                  </a:moveTo>
                  <a:cubicBezTo>
                    <a:pt x="20576" y="8463"/>
                    <a:pt x="26783" y="5133"/>
                    <a:pt x="29281" y="10886"/>
                  </a:cubicBezTo>
                  <a:cubicBezTo>
                    <a:pt x="30795" y="14292"/>
                    <a:pt x="32914" y="17395"/>
                    <a:pt x="34277" y="20802"/>
                  </a:cubicBezTo>
                  <a:cubicBezTo>
                    <a:pt x="34731" y="22013"/>
                    <a:pt x="21862" y="32837"/>
                    <a:pt x="20576" y="32762"/>
                  </a:cubicBezTo>
                  <a:cubicBezTo>
                    <a:pt x="14066" y="32232"/>
                    <a:pt x="4831" y="23300"/>
                    <a:pt x="5739" y="18379"/>
                  </a:cubicBezTo>
                  <a:cubicBezTo>
                    <a:pt x="7178" y="10129"/>
                    <a:pt x="11719" y="5057"/>
                    <a:pt x="17018" y="5738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09" name="任意多边形: 形状 3708"/>
            <p:cNvSpPr/>
            <p:nvPr/>
          </p:nvSpPr>
          <p:spPr>
            <a:xfrm>
              <a:off x="1525676" y="1738704"/>
              <a:ext cx="15139" cy="15139"/>
            </a:xfrm>
            <a:custGeom>
              <a:avLst/>
              <a:gdLst>
                <a:gd name="connsiteX0" fmla="*/ 7660 w 15139"/>
                <a:gd name="connsiteY0" fmla="*/ 5744 h 15139"/>
                <a:gd name="connsiteX1" fmla="*/ 10688 w 15139"/>
                <a:gd name="connsiteY1" fmla="*/ 8696 h 15139"/>
                <a:gd name="connsiteX2" fmla="*/ 8417 w 15139"/>
                <a:gd name="connsiteY2" fmla="*/ 11119 h 15139"/>
                <a:gd name="connsiteX3" fmla="*/ 5692 w 15139"/>
                <a:gd name="connsiteY3" fmla="*/ 7939 h 15139"/>
                <a:gd name="connsiteX4" fmla="*/ 7660 w 15139"/>
                <a:gd name="connsiteY4" fmla="*/ 57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60" y="5744"/>
                  </a:moveTo>
                  <a:cubicBezTo>
                    <a:pt x="8947" y="6426"/>
                    <a:pt x="10764" y="6653"/>
                    <a:pt x="10688" y="8696"/>
                  </a:cubicBezTo>
                  <a:cubicBezTo>
                    <a:pt x="10612" y="9983"/>
                    <a:pt x="9704" y="11194"/>
                    <a:pt x="8417" y="11119"/>
                  </a:cubicBezTo>
                  <a:cubicBezTo>
                    <a:pt x="6752" y="10967"/>
                    <a:pt x="5768" y="9605"/>
                    <a:pt x="5692" y="7939"/>
                  </a:cubicBezTo>
                  <a:cubicBezTo>
                    <a:pt x="5616" y="6653"/>
                    <a:pt x="5768" y="5366"/>
                    <a:pt x="7660" y="5744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0" name="任意多边形: 形状 3709"/>
            <p:cNvSpPr/>
            <p:nvPr/>
          </p:nvSpPr>
          <p:spPr>
            <a:xfrm>
              <a:off x="1546454" y="1729161"/>
              <a:ext cx="7570" cy="15139"/>
            </a:xfrm>
            <a:custGeom>
              <a:avLst/>
              <a:gdLst>
                <a:gd name="connsiteX0" fmla="*/ 9364 w 7569"/>
                <a:gd name="connsiteY0" fmla="*/ 6507 h 15139"/>
                <a:gd name="connsiteX1" fmla="*/ 7169 w 7569"/>
                <a:gd name="connsiteY1" fmla="*/ 9535 h 15139"/>
                <a:gd name="connsiteX2" fmla="*/ 5806 w 7569"/>
                <a:gd name="connsiteY2" fmla="*/ 6734 h 15139"/>
                <a:gd name="connsiteX3" fmla="*/ 9364 w 7569"/>
                <a:gd name="connsiteY3" fmla="*/ 6507 h 15139"/>
                <a:gd name="connsiteX4" fmla="*/ 9364 w 7569"/>
                <a:gd name="connsiteY4" fmla="*/ 65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64" y="6507"/>
                  </a:moveTo>
                  <a:cubicBezTo>
                    <a:pt x="9061" y="7870"/>
                    <a:pt x="9288" y="9838"/>
                    <a:pt x="7169" y="9535"/>
                  </a:cubicBezTo>
                  <a:cubicBezTo>
                    <a:pt x="5882" y="9384"/>
                    <a:pt x="5428" y="7870"/>
                    <a:pt x="5806" y="6734"/>
                  </a:cubicBezTo>
                  <a:cubicBezTo>
                    <a:pt x="6715" y="4539"/>
                    <a:pt x="8228" y="6432"/>
                    <a:pt x="9364" y="6507"/>
                  </a:cubicBezTo>
                  <a:lnTo>
                    <a:pt x="9364" y="6507"/>
                  </a:ln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1" name="任意多边形: 形状 3710"/>
            <p:cNvSpPr/>
            <p:nvPr/>
          </p:nvSpPr>
          <p:spPr>
            <a:xfrm>
              <a:off x="1604863" y="1355405"/>
              <a:ext cx="22709" cy="22709"/>
            </a:xfrm>
            <a:custGeom>
              <a:avLst/>
              <a:gdLst>
                <a:gd name="connsiteX0" fmla="*/ 6364 w 22708"/>
                <a:gd name="connsiteY0" fmla="*/ 7690 h 22708"/>
                <a:gd name="connsiteX1" fmla="*/ 19459 w 22708"/>
                <a:gd name="connsiteY1" fmla="*/ 5873 h 22708"/>
                <a:gd name="connsiteX2" fmla="*/ 23017 w 22708"/>
                <a:gd name="connsiteY2" fmla="*/ 17379 h 22708"/>
                <a:gd name="connsiteX3" fmla="*/ 13858 w 22708"/>
                <a:gd name="connsiteY3" fmla="*/ 22829 h 22708"/>
                <a:gd name="connsiteX4" fmla="*/ 12874 w 22708"/>
                <a:gd name="connsiteY4" fmla="*/ 21315 h 22708"/>
                <a:gd name="connsiteX5" fmla="*/ 6364 w 22708"/>
                <a:gd name="connsiteY5" fmla="*/ 76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6364" y="7690"/>
                  </a:moveTo>
                  <a:cubicBezTo>
                    <a:pt x="10603" y="6403"/>
                    <a:pt x="14918" y="5192"/>
                    <a:pt x="19459" y="5873"/>
                  </a:cubicBezTo>
                  <a:cubicBezTo>
                    <a:pt x="25061" y="8296"/>
                    <a:pt x="24077" y="12913"/>
                    <a:pt x="23017" y="17379"/>
                  </a:cubicBezTo>
                  <a:cubicBezTo>
                    <a:pt x="21882" y="22299"/>
                    <a:pt x="18400" y="23435"/>
                    <a:pt x="13858" y="22829"/>
                  </a:cubicBezTo>
                  <a:cubicBezTo>
                    <a:pt x="13555" y="22299"/>
                    <a:pt x="13252" y="21391"/>
                    <a:pt x="12874" y="21315"/>
                  </a:cubicBezTo>
                  <a:cubicBezTo>
                    <a:pt x="3866" y="20028"/>
                    <a:pt x="5531" y="13670"/>
                    <a:pt x="6364" y="7690"/>
                  </a:cubicBezTo>
                  <a:close/>
                </a:path>
              </a:pathLst>
            </a:custGeom>
            <a:solidFill>
              <a:srgbClr val="EDB8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2" name="任意多边形: 形状 3711"/>
            <p:cNvSpPr/>
            <p:nvPr/>
          </p:nvSpPr>
          <p:spPr>
            <a:xfrm>
              <a:off x="1606382" y="1381187"/>
              <a:ext cx="15139" cy="15139"/>
            </a:xfrm>
            <a:custGeom>
              <a:avLst/>
              <a:gdLst>
                <a:gd name="connsiteX0" fmla="*/ 9083 w 15139"/>
                <a:gd name="connsiteY0" fmla="*/ 5677 h 15139"/>
                <a:gd name="connsiteX1" fmla="*/ 11733 w 15139"/>
                <a:gd name="connsiteY1" fmla="*/ 7721 h 15139"/>
                <a:gd name="connsiteX2" fmla="*/ 9008 w 15139"/>
                <a:gd name="connsiteY2" fmla="*/ 11733 h 15139"/>
                <a:gd name="connsiteX3" fmla="*/ 5677 w 15139"/>
                <a:gd name="connsiteY3" fmla="*/ 9538 h 15139"/>
                <a:gd name="connsiteX4" fmla="*/ 908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083" y="5677"/>
                  </a:moveTo>
                  <a:cubicBezTo>
                    <a:pt x="10522" y="5677"/>
                    <a:pt x="11430" y="6510"/>
                    <a:pt x="11733" y="7721"/>
                  </a:cubicBezTo>
                  <a:cubicBezTo>
                    <a:pt x="12263" y="9916"/>
                    <a:pt x="10900" y="11203"/>
                    <a:pt x="9008" y="11733"/>
                  </a:cubicBezTo>
                  <a:cubicBezTo>
                    <a:pt x="7267" y="12187"/>
                    <a:pt x="5677" y="10976"/>
                    <a:pt x="5677" y="9538"/>
                  </a:cubicBezTo>
                  <a:cubicBezTo>
                    <a:pt x="5677" y="7645"/>
                    <a:pt x="7342" y="6434"/>
                    <a:pt x="9083" y="5677"/>
                  </a:cubicBezTo>
                  <a:close/>
                </a:path>
              </a:pathLst>
            </a:custGeom>
            <a:solidFill>
              <a:srgbClr val="EEB5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3" name="任意多边形: 形状 3712"/>
            <p:cNvSpPr/>
            <p:nvPr/>
          </p:nvSpPr>
          <p:spPr>
            <a:xfrm>
              <a:off x="1554697" y="879447"/>
              <a:ext cx="30278" cy="30278"/>
            </a:xfrm>
            <a:custGeom>
              <a:avLst/>
              <a:gdLst>
                <a:gd name="connsiteX0" fmla="*/ 20272 w 30278"/>
                <a:gd name="connsiteY0" fmla="*/ 12143 h 30278"/>
                <a:gd name="connsiteX1" fmla="*/ 18380 w 30278"/>
                <a:gd name="connsiteY1" fmla="*/ 21680 h 30278"/>
                <a:gd name="connsiteX2" fmla="*/ 16184 w 30278"/>
                <a:gd name="connsiteY2" fmla="*/ 22816 h 30278"/>
                <a:gd name="connsiteX3" fmla="*/ 18380 w 30278"/>
                <a:gd name="connsiteY3" fmla="*/ 21680 h 30278"/>
                <a:gd name="connsiteX4" fmla="*/ 27766 w 30278"/>
                <a:gd name="connsiteY4" fmla="*/ 29174 h 30278"/>
                <a:gd name="connsiteX5" fmla="*/ 25949 w 30278"/>
                <a:gd name="connsiteY5" fmla="*/ 29174 h 30278"/>
                <a:gd name="connsiteX6" fmla="*/ 22164 w 30278"/>
                <a:gd name="connsiteY6" fmla="*/ 29250 h 30278"/>
                <a:gd name="connsiteX7" fmla="*/ 6193 w 30278"/>
                <a:gd name="connsiteY7" fmla="*/ 21453 h 30278"/>
                <a:gd name="connsiteX8" fmla="*/ 10734 w 30278"/>
                <a:gd name="connsiteY8" fmla="*/ 14111 h 30278"/>
                <a:gd name="connsiteX9" fmla="*/ 14595 w 30278"/>
                <a:gd name="connsiteY9" fmla="*/ 12294 h 30278"/>
                <a:gd name="connsiteX10" fmla="*/ 17320 w 30278"/>
                <a:gd name="connsiteY10" fmla="*/ 6844 h 30278"/>
                <a:gd name="connsiteX11" fmla="*/ 21180 w 30278"/>
                <a:gd name="connsiteY11" fmla="*/ 6087 h 30278"/>
                <a:gd name="connsiteX12" fmla="*/ 22089 w 30278"/>
                <a:gd name="connsiteY12" fmla="*/ 10326 h 30278"/>
                <a:gd name="connsiteX13" fmla="*/ 22089 w 30278"/>
                <a:gd name="connsiteY13" fmla="*/ 10326 h 30278"/>
                <a:gd name="connsiteX14" fmla="*/ 20272 w 30278"/>
                <a:gd name="connsiteY14" fmla="*/ 1214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0272" y="12143"/>
                  </a:moveTo>
                  <a:cubicBezTo>
                    <a:pt x="20121" y="15398"/>
                    <a:pt x="17698" y="18198"/>
                    <a:pt x="18380" y="21680"/>
                  </a:cubicBezTo>
                  <a:cubicBezTo>
                    <a:pt x="17925" y="22589"/>
                    <a:pt x="16941" y="22437"/>
                    <a:pt x="16184" y="22816"/>
                  </a:cubicBezTo>
                  <a:cubicBezTo>
                    <a:pt x="17168" y="22816"/>
                    <a:pt x="17850" y="22437"/>
                    <a:pt x="18380" y="21680"/>
                  </a:cubicBezTo>
                  <a:cubicBezTo>
                    <a:pt x="25192" y="19788"/>
                    <a:pt x="26630" y="20923"/>
                    <a:pt x="27766" y="29174"/>
                  </a:cubicBezTo>
                  <a:cubicBezTo>
                    <a:pt x="27160" y="29174"/>
                    <a:pt x="26555" y="29174"/>
                    <a:pt x="25949" y="29174"/>
                  </a:cubicBezTo>
                  <a:cubicBezTo>
                    <a:pt x="24662" y="27812"/>
                    <a:pt x="23375" y="27433"/>
                    <a:pt x="22164" y="29250"/>
                  </a:cubicBezTo>
                  <a:cubicBezTo>
                    <a:pt x="14141" y="31369"/>
                    <a:pt x="9220" y="29174"/>
                    <a:pt x="6193" y="21453"/>
                  </a:cubicBezTo>
                  <a:cubicBezTo>
                    <a:pt x="4754" y="17744"/>
                    <a:pt x="6344" y="14792"/>
                    <a:pt x="10734" y="14111"/>
                  </a:cubicBezTo>
                  <a:cubicBezTo>
                    <a:pt x="12173" y="13808"/>
                    <a:pt x="13157" y="12521"/>
                    <a:pt x="14595" y="12294"/>
                  </a:cubicBezTo>
                  <a:cubicBezTo>
                    <a:pt x="16866" y="11159"/>
                    <a:pt x="16033" y="8509"/>
                    <a:pt x="17320" y="6844"/>
                  </a:cubicBezTo>
                  <a:cubicBezTo>
                    <a:pt x="18380" y="5406"/>
                    <a:pt x="19591" y="5481"/>
                    <a:pt x="21180" y="6087"/>
                  </a:cubicBezTo>
                  <a:cubicBezTo>
                    <a:pt x="24057" y="7071"/>
                    <a:pt x="22618" y="8736"/>
                    <a:pt x="22089" y="10326"/>
                  </a:cubicBezTo>
                  <a:lnTo>
                    <a:pt x="22089" y="10326"/>
                  </a:lnTo>
                  <a:cubicBezTo>
                    <a:pt x="21483" y="10780"/>
                    <a:pt x="20953" y="11537"/>
                    <a:pt x="20272" y="12143"/>
                  </a:cubicBezTo>
                  <a:close/>
                </a:path>
              </a:pathLst>
            </a:custGeom>
            <a:solidFill>
              <a:srgbClr val="F0C4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4" name="任意多边形: 形状 3713"/>
            <p:cNvSpPr/>
            <p:nvPr/>
          </p:nvSpPr>
          <p:spPr>
            <a:xfrm>
              <a:off x="1555926" y="880235"/>
              <a:ext cx="15139" cy="15139"/>
            </a:xfrm>
            <a:custGeom>
              <a:avLst/>
              <a:gdLst>
                <a:gd name="connsiteX0" fmla="*/ 13441 w 15139"/>
                <a:gd name="connsiteY0" fmla="*/ 11430 h 15139"/>
                <a:gd name="connsiteX1" fmla="*/ 9581 w 15139"/>
                <a:gd name="connsiteY1" fmla="*/ 13247 h 15139"/>
                <a:gd name="connsiteX2" fmla="*/ 5720 w 15139"/>
                <a:gd name="connsiteY2" fmla="*/ 7494 h 15139"/>
                <a:gd name="connsiteX3" fmla="*/ 5872 w 15139"/>
                <a:gd name="connsiteY3" fmla="*/ 5677 h 15139"/>
                <a:gd name="connsiteX4" fmla="*/ 13441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1" y="11430"/>
                  </a:moveTo>
                  <a:cubicBezTo>
                    <a:pt x="12987" y="13777"/>
                    <a:pt x="12609" y="16426"/>
                    <a:pt x="9581" y="13247"/>
                  </a:cubicBezTo>
                  <a:cubicBezTo>
                    <a:pt x="8521" y="11203"/>
                    <a:pt x="5266" y="10597"/>
                    <a:pt x="5720" y="7494"/>
                  </a:cubicBezTo>
                  <a:cubicBezTo>
                    <a:pt x="5720" y="6888"/>
                    <a:pt x="5796" y="6283"/>
                    <a:pt x="5872" y="5677"/>
                  </a:cubicBezTo>
                  <a:cubicBezTo>
                    <a:pt x="9278" y="6358"/>
                    <a:pt x="12911" y="6737"/>
                    <a:pt x="13441" y="11430"/>
                  </a:cubicBezTo>
                  <a:close/>
                </a:path>
              </a:pathLst>
            </a:custGeom>
            <a:solidFill>
              <a:srgbClr val="F6E0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5" name="任意多边形: 形状 3714"/>
            <p:cNvSpPr/>
            <p:nvPr/>
          </p:nvSpPr>
          <p:spPr>
            <a:xfrm>
              <a:off x="1569673" y="898038"/>
              <a:ext cx="15139" cy="15139"/>
            </a:xfrm>
            <a:custGeom>
              <a:avLst/>
              <a:gdLst>
                <a:gd name="connsiteX0" fmla="*/ 7188 w 15139"/>
                <a:gd name="connsiteY0" fmla="*/ 10659 h 15139"/>
                <a:gd name="connsiteX1" fmla="*/ 6809 w 15139"/>
                <a:gd name="connsiteY1" fmla="*/ 5890 h 15139"/>
                <a:gd name="connsiteX2" fmla="*/ 10972 w 15139"/>
                <a:gd name="connsiteY2" fmla="*/ 10659 h 15139"/>
                <a:gd name="connsiteX3" fmla="*/ 7188 w 15139"/>
                <a:gd name="connsiteY3" fmla="*/ 106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188" y="10659"/>
                  </a:moveTo>
                  <a:cubicBezTo>
                    <a:pt x="6961" y="8993"/>
                    <a:pt x="4160" y="6723"/>
                    <a:pt x="6809" y="5890"/>
                  </a:cubicBezTo>
                  <a:cubicBezTo>
                    <a:pt x="9988" y="4830"/>
                    <a:pt x="10745" y="7934"/>
                    <a:pt x="10972" y="10659"/>
                  </a:cubicBezTo>
                  <a:cubicBezTo>
                    <a:pt x="9686" y="10583"/>
                    <a:pt x="8475" y="10583"/>
                    <a:pt x="7188" y="10659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6" name="任意多边形: 形状 3715"/>
            <p:cNvSpPr/>
            <p:nvPr/>
          </p:nvSpPr>
          <p:spPr>
            <a:xfrm>
              <a:off x="1816725" y="770628"/>
              <a:ext cx="15139" cy="15139"/>
            </a:xfrm>
            <a:custGeom>
              <a:avLst/>
              <a:gdLst>
                <a:gd name="connsiteX0" fmla="*/ 5692 w 15139"/>
                <a:gd name="connsiteY0" fmla="*/ 8856 h 15139"/>
                <a:gd name="connsiteX1" fmla="*/ 9023 w 15139"/>
                <a:gd name="connsiteY1" fmla="*/ 5677 h 15139"/>
                <a:gd name="connsiteX2" fmla="*/ 10991 w 15139"/>
                <a:gd name="connsiteY2" fmla="*/ 9159 h 15139"/>
                <a:gd name="connsiteX3" fmla="*/ 8342 w 15139"/>
                <a:gd name="connsiteY3" fmla="*/ 12263 h 15139"/>
                <a:gd name="connsiteX4" fmla="*/ 5692 w 15139"/>
                <a:gd name="connsiteY4" fmla="*/ 88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2" y="8856"/>
                  </a:moveTo>
                  <a:cubicBezTo>
                    <a:pt x="5919" y="7342"/>
                    <a:pt x="6828" y="5677"/>
                    <a:pt x="9023" y="5677"/>
                  </a:cubicBezTo>
                  <a:cubicBezTo>
                    <a:pt x="11142" y="5753"/>
                    <a:pt x="10991" y="7645"/>
                    <a:pt x="10991" y="9159"/>
                  </a:cubicBezTo>
                  <a:cubicBezTo>
                    <a:pt x="10991" y="10900"/>
                    <a:pt x="10158" y="12187"/>
                    <a:pt x="8342" y="12263"/>
                  </a:cubicBezTo>
                  <a:cubicBezTo>
                    <a:pt x="6525" y="12338"/>
                    <a:pt x="5541" y="11279"/>
                    <a:pt x="5692" y="8856"/>
                  </a:cubicBezTo>
                  <a:close/>
                </a:path>
              </a:pathLst>
            </a:custGeom>
            <a:solidFill>
              <a:srgbClr val="F6DE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7" name="任意多边形: 形状 3716"/>
            <p:cNvSpPr/>
            <p:nvPr/>
          </p:nvSpPr>
          <p:spPr>
            <a:xfrm>
              <a:off x="1882973" y="532068"/>
              <a:ext cx="15139" cy="22709"/>
            </a:xfrm>
            <a:custGeom>
              <a:avLst/>
              <a:gdLst>
                <a:gd name="connsiteX0" fmla="*/ 13247 w 15139"/>
                <a:gd name="connsiteY0" fmla="*/ 5872 h 22708"/>
                <a:gd name="connsiteX1" fmla="*/ 14004 w 15139"/>
                <a:gd name="connsiteY1" fmla="*/ 12003 h 22708"/>
                <a:gd name="connsiteX2" fmla="*/ 13247 w 15139"/>
                <a:gd name="connsiteY2" fmla="*/ 21087 h 22708"/>
                <a:gd name="connsiteX3" fmla="*/ 5677 w 15139"/>
                <a:gd name="connsiteY3" fmla="*/ 17302 h 22708"/>
                <a:gd name="connsiteX4" fmla="*/ 5677 w 15139"/>
                <a:gd name="connsiteY4" fmla="*/ 13517 h 22708"/>
                <a:gd name="connsiteX5" fmla="*/ 5677 w 15139"/>
                <a:gd name="connsiteY5" fmla="*/ 13517 h 22708"/>
                <a:gd name="connsiteX6" fmla="*/ 13247 w 15139"/>
                <a:gd name="connsiteY6" fmla="*/ 587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3247" y="5872"/>
                  </a:moveTo>
                  <a:cubicBezTo>
                    <a:pt x="13398" y="7992"/>
                    <a:pt x="12338" y="10792"/>
                    <a:pt x="14004" y="12003"/>
                  </a:cubicBezTo>
                  <a:cubicBezTo>
                    <a:pt x="19075" y="15712"/>
                    <a:pt x="14534" y="18135"/>
                    <a:pt x="13247" y="21087"/>
                  </a:cubicBezTo>
                  <a:cubicBezTo>
                    <a:pt x="9235" y="22752"/>
                    <a:pt x="6358" y="22222"/>
                    <a:pt x="5677" y="17302"/>
                  </a:cubicBezTo>
                  <a:cubicBezTo>
                    <a:pt x="6813" y="16015"/>
                    <a:pt x="6888" y="14728"/>
                    <a:pt x="5677" y="13517"/>
                  </a:cubicBezTo>
                  <a:lnTo>
                    <a:pt x="5677" y="13517"/>
                  </a:lnTo>
                  <a:cubicBezTo>
                    <a:pt x="7191" y="9960"/>
                    <a:pt x="6888" y="4585"/>
                    <a:pt x="13247" y="587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8" name="任意多边形: 形状 3717"/>
            <p:cNvSpPr/>
            <p:nvPr/>
          </p:nvSpPr>
          <p:spPr>
            <a:xfrm>
              <a:off x="1882973" y="539908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7" y="6964"/>
                    <a:pt x="7797" y="817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19" name="任意多边形: 形状 3718"/>
            <p:cNvSpPr/>
            <p:nvPr/>
          </p:nvSpPr>
          <p:spPr>
            <a:xfrm>
              <a:off x="1647747" y="1388938"/>
              <a:ext cx="22709" cy="30278"/>
            </a:xfrm>
            <a:custGeom>
              <a:avLst/>
              <a:gdLst>
                <a:gd name="connsiteX0" fmla="*/ 7080 w 22708"/>
                <a:gd name="connsiteY0" fmla="*/ 12081 h 30278"/>
                <a:gd name="connsiteX1" fmla="*/ 7080 w 22708"/>
                <a:gd name="connsiteY1" fmla="*/ 10189 h 30278"/>
                <a:gd name="connsiteX2" fmla="*/ 8973 w 22708"/>
                <a:gd name="connsiteY2" fmla="*/ 8296 h 30278"/>
                <a:gd name="connsiteX3" fmla="*/ 8973 w 22708"/>
                <a:gd name="connsiteY3" fmla="*/ 8296 h 30278"/>
                <a:gd name="connsiteX4" fmla="*/ 12682 w 22708"/>
                <a:gd name="connsiteY4" fmla="*/ 5723 h 30278"/>
                <a:gd name="connsiteX5" fmla="*/ 14726 w 22708"/>
                <a:gd name="connsiteY5" fmla="*/ 6404 h 30278"/>
                <a:gd name="connsiteX6" fmla="*/ 18359 w 22708"/>
                <a:gd name="connsiteY6" fmla="*/ 9280 h 30278"/>
                <a:gd name="connsiteX7" fmla="*/ 21008 w 22708"/>
                <a:gd name="connsiteY7" fmla="*/ 11930 h 30278"/>
                <a:gd name="connsiteX8" fmla="*/ 11622 w 22708"/>
                <a:gd name="connsiteY8" fmla="*/ 30475 h 30278"/>
                <a:gd name="connsiteX9" fmla="*/ 7686 w 22708"/>
                <a:gd name="connsiteY9" fmla="*/ 26917 h 30278"/>
                <a:gd name="connsiteX10" fmla="*/ 6702 w 22708"/>
                <a:gd name="connsiteY10" fmla="*/ 21240 h 30278"/>
                <a:gd name="connsiteX11" fmla="*/ 16618 w 22708"/>
                <a:gd name="connsiteY11" fmla="*/ 12081 h 30278"/>
                <a:gd name="connsiteX12" fmla="*/ 7080 w 22708"/>
                <a:gd name="connsiteY12" fmla="*/ 120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7080" y="12081"/>
                  </a:moveTo>
                  <a:cubicBezTo>
                    <a:pt x="7080" y="11475"/>
                    <a:pt x="7080" y="10870"/>
                    <a:pt x="7080" y="10189"/>
                  </a:cubicBezTo>
                  <a:cubicBezTo>
                    <a:pt x="7837" y="9659"/>
                    <a:pt x="8291" y="8902"/>
                    <a:pt x="8973" y="8296"/>
                  </a:cubicBezTo>
                  <a:lnTo>
                    <a:pt x="8973" y="8296"/>
                  </a:lnTo>
                  <a:cubicBezTo>
                    <a:pt x="10032" y="7161"/>
                    <a:pt x="11244" y="6328"/>
                    <a:pt x="12682" y="5723"/>
                  </a:cubicBezTo>
                  <a:cubicBezTo>
                    <a:pt x="13439" y="5571"/>
                    <a:pt x="14120" y="5798"/>
                    <a:pt x="14726" y="6404"/>
                  </a:cubicBezTo>
                  <a:cubicBezTo>
                    <a:pt x="15407" y="7993"/>
                    <a:pt x="17148" y="8296"/>
                    <a:pt x="18359" y="9280"/>
                  </a:cubicBezTo>
                  <a:cubicBezTo>
                    <a:pt x="19343" y="10113"/>
                    <a:pt x="20327" y="10946"/>
                    <a:pt x="21008" y="11930"/>
                  </a:cubicBezTo>
                  <a:cubicBezTo>
                    <a:pt x="22674" y="14428"/>
                    <a:pt x="14574" y="30248"/>
                    <a:pt x="11622" y="30475"/>
                  </a:cubicBezTo>
                  <a:cubicBezTo>
                    <a:pt x="9124" y="30702"/>
                    <a:pt x="8897" y="28204"/>
                    <a:pt x="7686" y="26917"/>
                  </a:cubicBezTo>
                  <a:cubicBezTo>
                    <a:pt x="6172" y="25252"/>
                    <a:pt x="4582" y="23511"/>
                    <a:pt x="6702" y="21240"/>
                  </a:cubicBezTo>
                  <a:cubicBezTo>
                    <a:pt x="9730" y="17910"/>
                    <a:pt x="12228" y="14200"/>
                    <a:pt x="16618" y="12081"/>
                  </a:cubicBezTo>
                  <a:cubicBezTo>
                    <a:pt x="12682" y="8523"/>
                    <a:pt x="10032" y="12687"/>
                    <a:pt x="7080" y="1208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0" name="任意多边形: 形状 3719"/>
            <p:cNvSpPr/>
            <p:nvPr/>
          </p:nvSpPr>
          <p:spPr>
            <a:xfrm>
              <a:off x="1652774" y="1379976"/>
              <a:ext cx="22709" cy="22709"/>
            </a:xfrm>
            <a:custGeom>
              <a:avLst/>
              <a:gdLst>
                <a:gd name="connsiteX0" fmla="*/ 9623 w 22708"/>
                <a:gd name="connsiteY0" fmla="*/ 15366 h 22708"/>
                <a:gd name="connsiteX1" fmla="*/ 8715 w 22708"/>
                <a:gd name="connsiteY1" fmla="*/ 15366 h 22708"/>
                <a:gd name="connsiteX2" fmla="*/ 7806 w 22708"/>
                <a:gd name="connsiteY2" fmla="*/ 15366 h 22708"/>
                <a:gd name="connsiteX3" fmla="*/ 5914 w 22708"/>
                <a:gd name="connsiteY3" fmla="*/ 13474 h 22708"/>
                <a:gd name="connsiteX4" fmla="*/ 7958 w 22708"/>
                <a:gd name="connsiteY4" fmla="*/ 5677 h 22708"/>
                <a:gd name="connsiteX5" fmla="*/ 19236 w 22708"/>
                <a:gd name="connsiteY5" fmla="*/ 13474 h 22708"/>
                <a:gd name="connsiteX6" fmla="*/ 19312 w 22708"/>
                <a:gd name="connsiteY6" fmla="*/ 17259 h 22708"/>
                <a:gd name="connsiteX7" fmla="*/ 9623 w 22708"/>
                <a:gd name="connsiteY7" fmla="*/ 1536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623" y="15366"/>
                  </a:moveTo>
                  <a:lnTo>
                    <a:pt x="8715" y="15366"/>
                  </a:lnTo>
                  <a:lnTo>
                    <a:pt x="7806" y="15366"/>
                  </a:lnTo>
                  <a:cubicBezTo>
                    <a:pt x="5838" y="16047"/>
                    <a:pt x="5308" y="15290"/>
                    <a:pt x="5914" y="13474"/>
                  </a:cubicBezTo>
                  <a:cubicBezTo>
                    <a:pt x="10910" y="11960"/>
                    <a:pt x="7504" y="8327"/>
                    <a:pt x="7958" y="5677"/>
                  </a:cubicBezTo>
                  <a:cubicBezTo>
                    <a:pt x="13029" y="6358"/>
                    <a:pt x="14695" y="12036"/>
                    <a:pt x="19236" y="13474"/>
                  </a:cubicBezTo>
                  <a:cubicBezTo>
                    <a:pt x="19236" y="14761"/>
                    <a:pt x="19312" y="15972"/>
                    <a:pt x="19312" y="17259"/>
                  </a:cubicBezTo>
                  <a:cubicBezTo>
                    <a:pt x="15830" y="17561"/>
                    <a:pt x="13711" y="11279"/>
                    <a:pt x="9623" y="15366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1" name="任意多边形: 形状 3720"/>
            <p:cNvSpPr/>
            <p:nvPr/>
          </p:nvSpPr>
          <p:spPr>
            <a:xfrm>
              <a:off x="1666124" y="1391557"/>
              <a:ext cx="7570" cy="15139"/>
            </a:xfrm>
            <a:custGeom>
              <a:avLst/>
              <a:gdLst>
                <a:gd name="connsiteX0" fmla="*/ 5810 w 7569"/>
                <a:gd name="connsiteY0" fmla="*/ 5677 h 15139"/>
                <a:gd name="connsiteX1" fmla="*/ 7703 w 7569"/>
                <a:gd name="connsiteY1" fmla="*/ 15215 h 15139"/>
                <a:gd name="connsiteX2" fmla="*/ 58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10" y="5677"/>
                  </a:moveTo>
                  <a:cubicBezTo>
                    <a:pt x="9217" y="8327"/>
                    <a:pt x="6946" y="12036"/>
                    <a:pt x="7703" y="15215"/>
                  </a:cubicBezTo>
                  <a:cubicBezTo>
                    <a:pt x="4296" y="12565"/>
                    <a:pt x="6340" y="8856"/>
                    <a:pt x="5810" y="5677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2" name="任意多边形: 形状 3721"/>
            <p:cNvSpPr/>
            <p:nvPr/>
          </p:nvSpPr>
          <p:spPr>
            <a:xfrm>
              <a:off x="1595989" y="1184303"/>
              <a:ext cx="30278" cy="22709"/>
            </a:xfrm>
            <a:custGeom>
              <a:avLst/>
              <a:gdLst>
                <a:gd name="connsiteX0" fmla="*/ 24548 w 30278"/>
                <a:gd name="connsiteY0" fmla="*/ 7570 h 22708"/>
                <a:gd name="connsiteX1" fmla="*/ 26440 w 30278"/>
                <a:gd name="connsiteY1" fmla="*/ 9613 h 22708"/>
                <a:gd name="connsiteX2" fmla="*/ 26440 w 30278"/>
                <a:gd name="connsiteY2" fmla="*/ 10522 h 22708"/>
                <a:gd name="connsiteX3" fmla="*/ 20839 w 30278"/>
                <a:gd name="connsiteY3" fmla="*/ 12414 h 22708"/>
                <a:gd name="connsiteX4" fmla="*/ 24321 w 30278"/>
                <a:gd name="connsiteY4" fmla="*/ 19908 h 22708"/>
                <a:gd name="connsiteX5" fmla="*/ 17811 w 30278"/>
                <a:gd name="connsiteY5" fmla="*/ 12187 h 22708"/>
                <a:gd name="connsiteX6" fmla="*/ 16146 w 30278"/>
                <a:gd name="connsiteY6" fmla="*/ 10143 h 22708"/>
                <a:gd name="connsiteX7" fmla="*/ 12513 w 30278"/>
                <a:gd name="connsiteY7" fmla="*/ 11809 h 22708"/>
                <a:gd name="connsiteX8" fmla="*/ 7592 w 30278"/>
                <a:gd name="connsiteY8" fmla="*/ 15215 h 22708"/>
                <a:gd name="connsiteX9" fmla="*/ 5700 w 30278"/>
                <a:gd name="connsiteY9" fmla="*/ 9538 h 22708"/>
                <a:gd name="connsiteX10" fmla="*/ 5776 w 30278"/>
                <a:gd name="connsiteY10" fmla="*/ 7721 h 22708"/>
                <a:gd name="connsiteX11" fmla="*/ 20839 w 30278"/>
                <a:gd name="connsiteY11" fmla="*/ 5677 h 22708"/>
                <a:gd name="connsiteX12" fmla="*/ 24548 w 30278"/>
                <a:gd name="connsiteY12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4548" y="7570"/>
                  </a:moveTo>
                  <a:cubicBezTo>
                    <a:pt x="25154" y="8251"/>
                    <a:pt x="25835" y="8932"/>
                    <a:pt x="26440" y="9613"/>
                  </a:cubicBezTo>
                  <a:cubicBezTo>
                    <a:pt x="26440" y="9916"/>
                    <a:pt x="26440" y="10219"/>
                    <a:pt x="26440" y="10522"/>
                  </a:cubicBezTo>
                  <a:cubicBezTo>
                    <a:pt x="26138" y="15518"/>
                    <a:pt x="21445" y="7342"/>
                    <a:pt x="20839" y="12414"/>
                  </a:cubicBezTo>
                  <a:cubicBezTo>
                    <a:pt x="20461" y="15518"/>
                    <a:pt x="23261" y="17031"/>
                    <a:pt x="24321" y="19908"/>
                  </a:cubicBezTo>
                  <a:cubicBezTo>
                    <a:pt x="18871" y="18091"/>
                    <a:pt x="18871" y="18091"/>
                    <a:pt x="17811" y="12187"/>
                  </a:cubicBezTo>
                  <a:cubicBezTo>
                    <a:pt x="17660" y="11430"/>
                    <a:pt x="16827" y="10522"/>
                    <a:pt x="16146" y="10143"/>
                  </a:cubicBezTo>
                  <a:cubicBezTo>
                    <a:pt x="14405" y="9386"/>
                    <a:pt x="12513" y="10295"/>
                    <a:pt x="12513" y="11809"/>
                  </a:cubicBezTo>
                  <a:cubicBezTo>
                    <a:pt x="12513" y="15820"/>
                    <a:pt x="9939" y="15139"/>
                    <a:pt x="7592" y="15215"/>
                  </a:cubicBezTo>
                  <a:cubicBezTo>
                    <a:pt x="5624" y="13777"/>
                    <a:pt x="5624" y="11657"/>
                    <a:pt x="5700" y="9538"/>
                  </a:cubicBezTo>
                  <a:cubicBezTo>
                    <a:pt x="5700" y="8932"/>
                    <a:pt x="5700" y="8327"/>
                    <a:pt x="5776" y="7721"/>
                  </a:cubicBezTo>
                  <a:cubicBezTo>
                    <a:pt x="10772" y="7115"/>
                    <a:pt x="16146" y="8781"/>
                    <a:pt x="20839" y="5677"/>
                  </a:cubicBezTo>
                  <a:cubicBezTo>
                    <a:pt x="22277" y="5753"/>
                    <a:pt x="23488" y="6434"/>
                    <a:pt x="24548" y="757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3" name="任意多边形: 形状 3722"/>
            <p:cNvSpPr/>
            <p:nvPr/>
          </p:nvSpPr>
          <p:spPr>
            <a:xfrm>
              <a:off x="1580721" y="1194692"/>
              <a:ext cx="30278" cy="30278"/>
            </a:xfrm>
            <a:custGeom>
              <a:avLst/>
              <a:gdLst>
                <a:gd name="connsiteX0" fmla="*/ 17032 w 30278"/>
                <a:gd name="connsiteY0" fmla="*/ 23750 h 30278"/>
                <a:gd name="connsiteX1" fmla="*/ 15291 w 30278"/>
                <a:gd name="connsiteY1" fmla="*/ 23977 h 30278"/>
                <a:gd name="connsiteX2" fmla="*/ 9311 w 30278"/>
                <a:gd name="connsiteY2" fmla="*/ 22009 h 30278"/>
                <a:gd name="connsiteX3" fmla="*/ 9311 w 30278"/>
                <a:gd name="connsiteY3" fmla="*/ 16105 h 30278"/>
                <a:gd name="connsiteX4" fmla="*/ 12491 w 30278"/>
                <a:gd name="connsiteY4" fmla="*/ 14439 h 30278"/>
                <a:gd name="connsiteX5" fmla="*/ 13172 w 30278"/>
                <a:gd name="connsiteY5" fmla="*/ 12396 h 30278"/>
                <a:gd name="connsiteX6" fmla="*/ 13172 w 30278"/>
                <a:gd name="connsiteY6" fmla="*/ 12396 h 30278"/>
                <a:gd name="connsiteX7" fmla="*/ 15140 w 30278"/>
                <a:gd name="connsiteY7" fmla="*/ 6113 h 30278"/>
                <a:gd name="connsiteX8" fmla="*/ 20817 w 30278"/>
                <a:gd name="connsiteY8" fmla="*/ 8459 h 30278"/>
                <a:gd name="connsiteX9" fmla="*/ 17638 w 30278"/>
                <a:gd name="connsiteY9" fmla="*/ 15196 h 30278"/>
                <a:gd name="connsiteX10" fmla="*/ 26570 w 30278"/>
                <a:gd name="connsiteY10" fmla="*/ 18148 h 30278"/>
                <a:gd name="connsiteX11" fmla="*/ 26570 w 30278"/>
                <a:gd name="connsiteY11" fmla="*/ 18148 h 30278"/>
                <a:gd name="connsiteX12" fmla="*/ 21044 w 30278"/>
                <a:gd name="connsiteY12" fmla="*/ 21176 h 30278"/>
                <a:gd name="connsiteX13" fmla="*/ 17032 w 30278"/>
                <a:gd name="connsiteY13" fmla="*/ 237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7032" y="23750"/>
                  </a:moveTo>
                  <a:cubicBezTo>
                    <a:pt x="16427" y="23901"/>
                    <a:pt x="15897" y="23977"/>
                    <a:pt x="15291" y="23977"/>
                  </a:cubicBezTo>
                  <a:cubicBezTo>
                    <a:pt x="12491" y="25794"/>
                    <a:pt x="10901" y="23826"/>
                    <a:pt x="9311" y="22009"/>
                  </a:cubicBezTo>
                  <a:cubicBezTo>
                    <a:pt x="2272" y="20041"/>
                    <a:pt x="7268" y="18073"/>
                    <a:pt x="9311" y="16105"/>
                  </a:cubicBezTo>
                  <a:cubicBezTo>
                    <a:pt x="10825" y="16483"/>
                    <a:pt x="12188" y="16407"/>
                    <a:pt x="12491" y="14439"/>
                  </a:cubicBezTo>
                  <a:cubicBezTo>
                    <a:pt x="12491" y="13682"/>
                    <a:pt x="12718" y="13001"/>
                    <a:pt x="13172" y="12396"/>
                  </a:cubicBezTo>
                  <a:lnTo>
                    <a:pt x="13172" y="12396"/>
                  </a:lnTo>
                  <a:cubicBezTo>
                    <a:pt x="15140" y="10730"/>
                    <a:pt x="13399" y="7930"/>
                    <a:pt x="15140" y="6113"/>
                  </a:cubicBezTo>
                  <a:cubicBezTo>
                    <a:pt x="17789" y="5053"/>
                    <a:pt x="19606" y="5961"/>
                    <a:pt x="20817" y="8459"/>
                  </a:cubicBezTo>
                  <a:cubicBezTo>
                    <a:pt x="19833" y="10730"/>
                    <a:pt x="15745" y="11563"/>
                    <a:pt x="17638" y="15196"/>
                  </a:cubicBezTo>
                  <a:cubicBezTo>
                    <a:pt x="19682" y="18981"/>
                    <a:pt x="23315" y="17921"/>
                    <a:pt x="26570" y="18148"/>
                  </a:cubicBezTo>
                  <a:lnTo>
                    <a:pt x="26570" y="18148"/>
                  </a:lnTo>
                  <a:cubicBezTo>
                    <a:pt x="25434" y="20419"/>
                    <a:pt x="24148" y="22387"/>
                    <a:pt x="21044" y="21176"/>
                  </a:cubicBezTo>
                  <a:cubicBezTo>
                    <a:pt x="18698" y="20268"/>
                    <a:pt x="17941" y="22160"/>
                    <a:pt x="17032" y="2375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4" name="任意多边形: 形状 3723"/>
            <p:cNvSpPr/>
            <p:nvPr/>
          </p:nvSpPr>
          <p:spPr>
            <a:xfrm>
              <a:off x="1601614" y="1201339"/>
              <a:ext cx="15139" cy="22709"/>
            </a:xfrm>
            <a:custGeom>
              <a:avLst/>
              <a:gdLst>
                <a:gd name="connsiteX0" fmla="*/ 5677 w 15139"/>
                <a:gd name="connsiteY0" fmla="*/ 11501 h 22708"/>
                <a:gd name="connsiteX1" fmla="*/ 14306 w 15139"/>
                <a:gd name="connsiteY1" fmla="*/ 7262 h 22708"/>
                <a:gd name="connsiteX2" fmla="*/ 14761 w 15139"/>
                <a:gd name="connsiteY2" fmla="*/ 15740 h 22708"/>
                <a:gd name="connsiteX3" fmla="*/ 8024 w 15139"/>
                <a:gd name="connsiteY3" fmla="*/ 14302 h 22708"/>
                <a:gd name="connsiteX4" fmla="*/ 5677 w 15139"/>
                <a:gd name="connsiteY4" fmla="*/ 11501 h 22708"/>
                <a:gd name="connsiteX5" fmla="*/ 5677 w 15139"/>
                <a:gd name="connsiteY5" fmla="*/ 1150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1501"/>
                  </a:moveTo>
                  <a:cubicBezTo>
                    <a:pt x="7494" y="7867"/>
                    <a:pt x="9386" y="3174"/>
                    <a:pt x="14306" y="7262"/>
                  </a:cubicBezTo>
                  <a:cubicBezTo>
                    <a:pt x="16350" y="8927"/>
                    <a:pt x="17410" y="12939"/>
                    <a:pt x="14761" y="15740"/>
                  </a:cubicBezTo>
                  <a:cubicBezTo>
                    <a:pt x="12036" y="18692"/>
                    <a:pt x="9840" y="16724"/>
                    <a:pt x="8024" y="14302"/>
                  </a:cubicBezTo>
                  <a:cubicBezTo>
                    <a:pt x="7267" y="13318"/>
                    <a:pt x="6434" y="12409"/>
                    <a:pt x="5677" y="11501"/>
                  </a:cubicBezTo>
                  <a:lnTo>
                    <a:pt x="5677" y="11501"/>
                  </a:ln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5" name="任意多边形: 形状 3724"/>
            <p:cNvSpPr/>
            <p:nvPr/>
          </p:nvSpPr>
          <p:spPr>
            <a:xfrm>
              <a:off x="1589228" y="1188164"/>
              <a:ext cx="15139" cy="15139"/>
            </a:xfrm>
            <a:custGeom>
              <a:avLst/>
              <a:gdLst>
                <a:gd name="connsiteX0" fmla="*/ 12310 w 15139"/>
                <a:gd name="connsiteY0" fmla="*/ 15063 h 15139"/>
                <a:gd name="connsiteX1" fmla="*/ 6709 w 15139"/>
                <a:gd name="connsiteY1" fmla="*/ 13247 h 15139"/>
                <a:gd name="connsiteX2" fmla="*/ 6633 w 15139"/>
                <a:gd name="connsiteY2" fmla="*/ 7570 h 15139"/>
                <a:gd name="connsiteX3" fmla="*/ 6633 w 15139"/>
                <a:gd name="connsiteY3" fmla="*/ 7570 h 15139"/>
                <a:gd name="connsiteX4" fmla="*/ 12310 w 15139"/>
                <a:gd name="connsiteY4" fmla="*/ 5677 h 15139"/>
                <a:gd name="connsiteX5" fmla="*/ 14203 w 15139"/>
                <a:gd name="connsiteY5" fmla="*/ 11354 h 15139"/>
                <a:gd name="connsiteX6" fmla="*/ 12310 w 15139"/>
                <a:gd name="connsiteY6" fmla="*/ 150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2310" y="15063"/>
                  </a:moveTo>
                  <a:cubicBezTo>
                    <a:pt x="10418" y="14458"/>
                    <a:pt x="8601" y="13852"/>
                    <a:pt x="6709" y="13247"/>
                  </a:cubicBezTo>
                  <a:cubicBezTo>
                    <a:pt x="5346" y="11354"/>
                    <a:pt x="5346" y="9462"/>
                    <a:pt x="6633" y="7570"/>
                  </a:cubicBezTo>
                  <a:lnTo>
                    <a:pt x="6633" y="7570"/>
                  </a:lnTo>
                  <a:cubicBezTo>
                    <a:pt x="8828" y="7872"/>
                    <a:pt x="10493" y="6358"/>
                    <a:pt x="12310" y="5677"/>
                  </a:cubicBezTo>
                  <a:cubicBezTo>
                    <a:pt x="14808" y="6964"/>
                    <a:pt x="14051" y="9311"/>
                    <a:pt x="14203" y="11354"/>
                  </a:cubicBezTo>
                  <a:cubicBezTo>
                    <a:pt x="13597" y="12565"/>
                    <a:pt x="12916" y="13852"/>
                    <a:pt x="12310" y="15063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6" name="任意多边形: 形状 3725"/>
            <p:cNvSpPr/>
            <p:nvPr/>
          </p:nvSpPr>
          <p:spPr>
            <a:xfrm>
              <a:off x="2125653" y="1417521"/>
              <a:ext cx="7570" cy="7570"/>
            </a:xfrm>
            <a:custGeom>
              <a:avLst/>
              <a:gdLst>
                <a:gd name="connsiteX0" fmla="*/ 8251 w 7569"/>
                <a:gd name="connsiteY0" fmla="*/ 8251 h 7569"/>
                <a:gd name="connsiteX1" fmla="*/ 5677 w 7569"/>
                <a:gd name="connsiteY1" fmla="*/ 6813 h 7569"/>
                <a:gd name="connsiteX2" fmla="*/ 6813 w 7569"/>
                <a:gd name="connsiteY2" fmla="*/ 5677 h 7569"/>
                <a:gd name="connsiteX3" fmla="*/ 8251 w 7569"/>
                <a:gd name="connsiteY3" fmla="*/ 8251 h 7569"/>
                <a:gd name="connsiteX4" fmla="*/ 8251 w 7569"/>
                <a:gd name="connsiteY4" fmla="*/ 82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8251"/>
                  </a:moveTo>
                  <a:cubicBezTo>
                    <a:pt x="7191" y="8024"/>
                    <a:pt x="5677" y="8629"/>
                    <a:pt x="5677" y="6813"/>
                  </a:cubicBezTo>
                  <a:cubicBezTo>
                    <a:pt x="5677" y="6434"/>
                    <a:pt x="6434" y="5677"/>
                    <a:pt x="6813" y="5677"/>
                  </a:cubicBezTo>
                  <a:cubicBezTo>
                    <a:pt x="8554" y="5677"/>
                    <a:pt x="8024" y="7191"/>
                    <a:pt x="8251" y="8251"/>
                  </a:cubicBezTo>
                  <a:lnTo>
                    <a:pt x="8251" y="8251"/>
                  </a:ln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7" name="任意多边形: 形状 3726"/>
            <p:cNvSpPr/>
            <p:nvPr/>
          </p:nvSpPr>
          <p:spPr>
            <a:xfrm>
              <a:off x="1874690" y="534080"/>
              <a:ext cx="15139" cy="7570"/>
            </a:xfrm>
            <a:custGeom>
              <a:avLst/>
              <a:gdLst>
                <a:gd name="connsiteX0" fmla="*/ 10252 w 15139"/>
                <a:gd name="connsiteY0" fmla="*/ 5677 h 7569"/>
                <a:gd name="connsiteX1" fmla="*/ 7300 w 15139"/>
                <a:gd name="connsiteY1" fmla="*/ 9386 h 7569"/>
                <a:gd name="connsiteX2" fmla="*/ 5786 w 15139"/>
                <a:gd name="connsiteY2" fmla="*/ 7948 h 7569"/>
                <a:gd name="connsiteX3" fmla="*/ 10252 w 15139"/>
                <a:gd name="connsiteY3" fmla="*/ 5677 h 7569"/>
                <a:gd name="connsiteX4" fmla="*/ 102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252" y="5677"/>
                  </a:moveTo>
                  <a:cubicBezTo>
                    <a:pt x="10025" y="7494"/>
                    <a:pt x="9798" y="9386"/>
                    <a:pt x="7300" y="9386"/>
                  </a:cubicBezTo>
                  <a:cubicBezTo>
                    <a:pt x="6391" y="9386"/>
                    <a:pt x="5332" y="9235"/>
                    <a:pt x="5786" y="7948"/>
                  </a:cubicBezTo>
                  <a:cubicBezTo>
                    <a:pt x="6467" y="5904"/>
                    <a:pt x="8511" y="5904"/>
                    <a:pt x="10252" y="5677"/>
                  </a:cubicBezTo>
                  <a:lnTo>
                    <a:pt x="10252" y="5677"/>
                  </a:ln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8" name="任意多边形: 形状 3727"/>
            <p:cNvSpPr/>
            <p:nvPr/>
          </p:nvSpPr>
          <p:spPr>
            <a:xfrm>
              <a:off x="2132601" y="1321223"/>
              <a:ext cx="15139" cy="15139"/>
            </a:xfrm>
            <a:custGeom>
              <a:avLst/>
              <a:gdLst>
                <a:gd name="connsiteX0" fmla="*/ 11976 w 15139"/>
                <a:gd name="connsiteY0" fmla="*/ 7053 h 15139"/>
                <a:gd name="connsiteX1" fmla="*/ 9326 w 15139"/>
                <a:gd name="connsiteY1" fmla="*/ 10837 h 15139"/>
                <a:gd name="connsiteX2" fmla="*/ 5844 w 15139"/>
                <a:gd name="connsiteY2" fmla="*/ 8491 h 15139"/>
                <a:gd name="connsiteX3" fmla="*/ 8342 w 15139"/>
                <a:gd name="connsiteY3" fmla="*/ 5690 h 15139"/>
                <a:gd name="connsiteX4" fmla="*/ 11976 w 15139"/>
                <a:gd name="connsiteY4" fmla="*/ 70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976" y="7053"/>
                  </a:moveTo>
                  <a:cubicBezTo>
                    <a:pt x="11976" y="9399"/>
                    <a:pt x="10840" y="10535"/>
                    <a:pt x="9326" y="10837"/>
                  </a:cubicBezTo>
                  <a:cubicBezTo>
                    <a:pt x="7661" y="11216"/>
                    <a:pt x="6374" y="10081"/>
                    <a:pt x="5844" y="8491"/>
                  </a:cubicBezTo>
                  <a:cubicBezTo>
                    <a:pt x="5163" y="6296"/>
                    <a:pt x="6677" y="5842"/>
                    <a:pt x="8342" y="5690"/>
                  </a:cubicBezTo>
                  <a:cubicBezTo>
                    <a:pt x="9856" y="5615"/>
                    <a:pt x="11370" y="5842"/>
                    <a:pt x="11976" y="70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29" name="任意多边形: 形状 3728"/>
            <p:cNvSpPr/>
            <p:nvPr/>
          </p:nvSpPr>
          <p:spPr>
            <a:xfrm>
              <a:off x="2127190" y="1328957"/>
              <a:ext cx="15139" cy="15139"/>
            </a:xfrm>
            <a:custGeom>
              <a:avLst/>
              <a:gdLst>
                <a:gd name="connsiteX0" fmla="*/ 8454 w 15139"/>
                <a:gd name="connsiteY0" fmla="*/ 5677 h 15139"/>
                <a:gd name="connsiteX1" fmla="*/ 9287 w 15139"/>
                <a:gd name="connsiteY1" fmla="*/ 10446 h 15139"/>
                <a:gd name="connsiteX2" fmla="*/ 6940 w 15139"/>
                <a:gd name="connsiteY2" fmla="*/ 10370 h 15139"/>
                <a:gd name="connsiteX3" fmla="*/ 6789 w 15139"/>
                <a:gd name="connsiteY3" fmla="*/ 5753 h 15139"/>
                <a:gd name="connsiteX4" fmla="*/ 845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454" y="5677"/>
                  </a:moveTo>
                  <a:cubicBezTo>
                    <a:pt x="8908" y="7267"/>
                    <a:pt x="11179" y="8553"/>
                    <a:pt x="9287" y="10446"/>
                  </a:cubicBezTo>
                  <a:cubicBezTo>
                    <a:pt x="8908" y="10824"/>
                    <a:pt x="7546" y="10673"/>
                    <a:pt x="6940" y="10370"/>
                  </a:cubicBezTo>
                  <a:cubicBezTo>
                    <a:pt x="4594" y="9008"/>
                    <a:pt x="6108" y="7342"/>
                    <a:pt x="6789" y="5753"/>
                  </a:cubicBezTo>
                  <a:cubicBezTo>
                    <a:pt x="7319" y="5677"/>
                    <a:pt x="7924" y="5677"/>
                    <a:pt x="8454" y="5677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0" name="任意多边形: 形状 3729"/>
            <p:cNvSpPr/>
            <p:nvPr/>
          </p:nvSpPr>
          <p:spPr>
            <a:xfrm>
              <a:off x="1633936" y="2005598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2641 w 15139"/>
                <a:gd name="connsiteY1" fmla="*/ 171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1960" y="6964"/>
                    <a:pt x="10749" y="12263"/>
                    <a:pt x="12641" y="17183"/>
                  </a:cubicBezTo>
                  <a:cubicBezTo>
                    <a:pt x="3785" y="16047"/>
                    <a:pt x="6207" y="10143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1" name="任意多边形: 形状 3730"/>
            <p:cNvSpPr/>
            <p:nvPr/>
          </p:nvSpPr>
          <p:spPr>
            <a:xfrm>
              <a:off x="2063772" y="1317507"/>
              <a:ext cx="15139" cy="15139"/>
            </a:xfrm>
            <a:custGeom>
              <a:avLst/>
              <a:gdLst>
                <a:gd name="connsiteX0" fmla="*/ 9273 w 15139"/>
                <a:gd name="connsiteY0" fmla="*/ 11298 h 15139"/>
                <a:gd name="connsiteX1" fmla="*/ 5866 w 15139"/>
                <a:gd name="connsiteY1" fmla="*/ 7362 h 15139"/>
                <a:gd name="connsiteX2" fmla="*/ 8743 w 15139"/>
                <a:gd name="connsiteY2" fmla="*/ 5848 h 15139"/>
                <a:gd name="connsiteX3" fmla="*/ 9273 w 15139"/>
                <a:gd name="connsiteY3" fmla="*/ 11298 h 15139"/>
                <a:gd name="connsiteX4" fmla="*/ 9273 w 15139"/>
                <a:gd name="connsiteY4" fmla="*/ 112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273" y="11298"/>
                  </a:moveTo>
                  <a:cubicBezTo>
                    <a:pt x="6699" y="11222"/>
                    <a:pt x="5110" y="10238"/>
                    <a:pt x="5866" y="7362"/>
                  </a:cubicBezTo>
                  <a:cubicBezTo>
                    <a:pt x="6245" y="6075"/>
                    <a:pt x="7607" y="5318"/>
                    <a:pt x="8743" y="5848"/>
                  </a:cubicBezTo>
                  <a:cubicBezTo>
                    <a:pt x="11771" y="7211"/>
                    <a:pt x="8516" y="9481"/>
                    <a:pt x="9273" y="11298"/>
                  </a:cubicBezTo>
                  <a:lnTo>
                    <a:pt x="9273" y="11298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2" name="任意多边形: 形状 3731"/>
            <p:cNvSpPr/>
            <p:nvPr/>
          </p:nvSpPr>
          <p:spPr>
            <a:xfrm>
              <a:off x="1540755" y="1467479"/>
              <a:ext cx="22709" cy="22709"/>
            </a:xfrm>
            <a:custGeom>
              <a:avLst/>
              <a:gdLst>
                <a:gd name="connsiteX0" fmla="*/ 20816 w 22708"/>
                <a:gd name="connsiteY0" fmla="*/ 5677 h 22708"/>
                <a:gd name="connsiteX1" fmla="*/ 17410 w 22708"/>
                <a:gd name="connsiteY1" fmla="*/ 11657 h 22708"/>
                <a:gd name="connsiteX2" fmla="*/ 12263 w 22708"/>
                <a:gd name="connsiteY2" fmla="*/ 15745 h 22708"/>
                <a:gd name="connsiteX3" fmla="*/ 9538 w 22708"/>
                <a:gd name="connsiteY3" fmla="*/ 15215 h 22708"/>
                <a:gd name="connsiteX4" fmla="*/ 5677 w 22708"/>
                <a:gd name="connsiteY4" fmla="*/ 11430 h 22708"/>
                <a:gd name="connsiteX5" fmla="*/ 20816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816" y="5677"/>
                  </a:moveTo>
                  <a:cubicBezTo>
                    <a:pt x="20059" y="7872"/>
                    <a:pt x="16199" y="8402"/>
                    <a:pt x="17410" y="11657"/>
                  </a:cubicBezTo>
                  <a:cubicBezTo>
                    <a:pt x="19832" y="18394"/>
                    <a:pt x="16653" y="17713"/>
                    <a:pt x="12263" y="15745"/>
                  </a:cubicBezTo>
                  <a:cubicBezTo>
                    <a:pt x="11430" y="15366"/>
                    <a:pt x="10446" y="15366"/>
                    <a:pt x="9538" y="15215"/>
                  </a:cubicBezTo>
                  <a:cubicBezTo>
                    <a:pt x="9538" y="12565"/>
                    <a:pt x="8175" y="11430"/>
                    <a:pt x="5677" y="11430"/>
                  </a:cubicBezTo>
                  <a:cubicBezTo>
                    <a:pt x="9311" y="5829"/>
                    <a:pt x="15669" y="7267"/>
                    <a:pt x="20816" y="5677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3" name="任意多边形: 形状 3732"/>
            <p:cNvSpPr/>
            <p:nvPr/>
          </p:nvSpPr>
          <p:spPr>
            <a:xfrm>
              <a:off x="1527577" y="1453055"/>
              <a:ext cx="7570" cy="15139"/>
            </a:xfrm>
            <a:custGeom>
              <a:avLst/>
              <a:gdLst>
                <a:gd name="connsiteX0" fmla="*/ 9166 w 7569"/>
                <a:gd name="connsiteY0" fmla="*/ 7764 h 15139"/>
                <a:gd name="connsiteX1" fmla="*/ 7122 w 7569"/>
                <a:gd name="connsiteY1" fmla="*/ 9959 h 15139"/>
                <a:gd name="connsiteX2" fmla="*/ 5684 w 7569"/>
                <a:gd name="connsiteY2" fmla="*/ 7991 h 15139"/>
                <a:gd name="connsiteX3" fmla="*/ 7652 w 7569"/>
                <a:gd name="connsiteY3" fmla="*/ 5720 h 15139"/>
                <a:gd name="connsiteX4" fmla="*/ 9166 w 7569"/>
                <a:gd name="connsiteY4" fmla="*/ 77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166" y="7764"/>
                  </a:moveTo>
                  <a:cubicBezTo>
                    <a:pt x="8938" y="8823"/>
                    <a:pt x="8863" y="10186"/>
                    <a:pt x="7122" y="9959"/>
                  </a:cubicBezTo>
                  <a:cubicBezTo>
                    <a:pt x="6213" y="9808"/>
                    <a:pt x="5608" y="8975"/>
                    <a:pt x="5684" y="7991"/>
                  </a:cubicBezTo>
                  <a:cubicBezTo>
                    <a:pt x="5759" y="6780"/>
                    <a:pt x="5986" y="5417"/>
                    <a:pt x="7652" y="5720"/>
                  </a:cubicBezTo>
                  <a:cubicBezTo>
                    <a:pt x="8711" y="5871"/>
                    <a:pt x="9166" y="6704"/>
                    <a:pt x="9166" y="7764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4" name="任意多边形: 形状 3733"/>
            <p:cNvSpPr/>
            <p:nvPr/>
          </p:nvSpPr>
          <p:spPr>
            <a:xfrm>
              <a:off x="2282077" y="1384466"/>
              <a:ext cx="15139" cy="15139"/>
            </a:xfrm>
            <a:custGeom>
              <a:avLst/>
              <a:gdLst>
                <a:gd name="connsiteX0" fmla="*/ 5715 w 15139"/>
                <a:gd name="connsiteY0" fmla="*/ 14736 h 15139"/>
                <a:gd name="connsiteX1" fmla="*/ 10862 w 15139"/>
                <a:gd name="connsiteY1" fmla="*/ 5804 h 15139"/>
                <a:gd name="connsiteX2" fmla="*/ 13133 w 15139"/>
                <a:gd name="connsiteY2" fmla="*/ 7848 h 15139"/>
                <a:gd name="connsiteX3" fmla="*/ 5715 w 15139"/>
                <a:gd name="connsiteY3" fmla="*/ 14736 h 15139"/>
                <a:gd name="connsiteX4" fmla="*/ 5715 w 15139"/>
                <a:gd name="connsiteY4" fmla="*/ 14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15" y="14736"/>
                  </a:moveTo>
                  <a:cubicBezTo>
                    <a:pt x="5412" y="10573"/>
                    <a:pt x="6926" y="7394"/>
                    <a:pt x="10862" y="5804"/>
                  </a:cubicBezTo>
                  <a:cubicBezTo>
                    <a:pt x="12073" y="5275"/>
                    <a:pt x="13360" y="6486"/>
                    <a:pt x="13133" y="7848"/>
                  </a:cubicBezTo>
                  <a:cubicBezTo>
                    <a:pt x="12527" y="12011"/>
                    <a:pt x="9954" y="14358"/>
                    <a:pt x="5715" y="14736"/>
                  </a:cubicBezTo>
                  <a:lnTo>
                    <a:pt x="5715" y="14736"/>
                  </a:lnTo>
                  <a:close/>
                </a:path>
              </a:pathLst>
            </a:custGeom>
            <a:solidFill>
              <a:srgbClr val="F3D1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5" name="任意多边形: 形状 3734"/>
            <p:cNvSpPr/>
            <p:nvPr/>
          </p:nvSpPr>
          <p:spPr>
            <a:xfrm>
              <a:off x="2295412" y="1382493"/>
              <a:ext cx="15139" cy="15139"/>
            </a:xfrm>
            <a:custGeom>
              <a:avLst/>
              <a:gdLst>
                <a:gd name="connsiteX0" fmla="*/ 13348 w 15139"/>
                <a:gd name="connsiteY0" fmla="*/ 10956 h 15139"/>
                <a:gd name="connsiteX1" fmla="*/ 13802 w 15139"/>
                <a:gd name="connsiteY1" fmla="*/ 15801 h 15139"/>
                <a:gd name="connsiteX2" fmla="*/ 9563 w 15139"/>
                <a:gd name="connsiteY2" fmla="*/ 12849 h 15139"/>
                <a:gd name="connsiteX3" fmla="*/ 8352 w 15139"/>
                <a:gd name="connsiteY3" fmla="*/ 11410 h 15139"/>
                <a:gd name="connsiteX4" fmla="*/ 6762 w 15139"/>
                <a:gd name="connsiteY4" fmla="*/ 6339 h 15139"/>
                <a:gd name="connsiteX5" fmla="*/ 11531 w 15139"/>
                <a:gd name="connsiteY5" fmla="*/ 9064 h 15139"/>
                <a:gd name="connsiteX6" fmla="*/ 13348 w 15139"/>
                <a:gd name="connsiteY6" fmla="*/ 109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48" y="10956"/>
                  </a:moveTo>
                  <a:cubicBezTo>
                    <a:pt x="13575" y="12621"/>
                    <a:pt x="16224" y="14590"/>
                    <a:pt x="13802" y="15801"/>
                  </a:cubicBezTo>
                  <a:cubicBezTo>
                    <a:pt x="11758" y="16860"/>
                    <a:pt x="11455" y="13303"/>
                    <a:pt x="9563" y="12849"/>
                  </a:cubicBezTo>
                  <a:cubicBezTo>
                    <a:pt x="9185" y="12394"/>
                    <a:pt x="8882" y="11789"/>
                    <a:pt x="8352" y="11410"/>
                  </a:cubicBezTo>
                  <a:cubicBezTo>
                    <a:pt x="6308" y="10123"/>
                    <a:pt x="4416" y="8231"/>
                    <a:pt x="6762" y="6339"/>
                  </a:cubicBezTo>
                  <a:cubicBezTo>
                    <a:pt x="9185" y="4371"/>
                    <a:pt x="10396" y="7247"/>
                    <a:pt x="11531" y="9064"/>
                  </a:cubicBezTo>
                  <a:cubicBezTo>
                    <a:pt x="12137" y="9669"/>
                    <a:pt x="12667" y="10426"/>
                    <a:pt x="13348" y="109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6" name="任意多边形: 形状 3735"/>
            <p:cNvSpPr/>
            <p:nvPr/>
          </p:nvSpPr>
          <p:spPr>
            <a:xfrm>
              <a:off x="2284083" y="1373011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446 w 15139"/>
                <a:gd name="connsiteY1" fmla="*/ 6511 h 15139"/>
                <a:gd name="connsiteX2" fmla="*/ 8781 w 15139"/>
                <a:gd name="connsiteY2" fmla="*/ 9993 h 15139"/>
                <a:gd name="connsiteX3" fmla="*/ 5677 w 15139"/>
                <a:gd name="connsiteY3" fmla="*/ 7116 h 15139"/>
                <a:gd name="connsiteX4" fmla="*/ 5677 w 15139"/>
                <a:gd name="connsiteY4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267" y="6965"/>
                    <a:pt x="8856" y="4391"/>
                    <a:pt x="10446" y="6511"/>
                  </a:cubicBezTo>
                  <a:cubicBezTo>
                    <a:pt x="11581" y="8024"/>
                    <a:pt x="10219" y="9463"/>
                    <a:pt x="8781" y="9993"/>
                  </a:cubicBezTo>
                  <a:cubicBezTo>
                    <a:pt x="5980" y="11128"/>
                    <a:pt x="5980" y="8781"/>
                    <a:pt x="5677" y="7116"/>
                  </a:cubicBezTo>
                  <a:lnTo>
                    <a:pt x="5677" y="711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7" name="任意多边形: 形状 3736"/>
            <p:cNvSpPr/>
            <p:nvPr/>
          </p:nvSpPr>
          <p:spPr>
            <a:xfrm>
              <a:off x="2301266" y="1385880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510" y="7267"/>
                    <a:pt x="5904" y="6661"/>
                    <a:pt x="5677" y="5677"/>
                  </a:cubicBezTo>
                  <a:cubicBezTo>
                    <a:pt x="6283" y="6283"/>
                    <a:pt x="6888" y="6888"/>
                    <a:pt x="7494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8" name="任意多边形: 形状 3737"/>
            <p:cNvSpPr/>
            <p:nvPr/>
          </p:nvSpPr>
          <p:spPr>
            <a:xfrm>
              <a:off x="1906761" y="524507"/>
              <a:ext cx="22709" cy="30278"/>
            </a:xfrm>
            <a:custGeom>
              <a:avLst/>
              <a:gdLst>
                <a:gd name="connsiteX0" fmla="*/ 17996 w 22708"/>
                <a:gd name="connsiteY0" fmla="*/ 22895 h 30278"/>
                <a:gd name="connsiteX1" fmla="*/ 14211 w 22708"/>
                <a:gd name="connsiteY1" fmla="*/ 26680 h 30278"/>
                <a:gd name="connsiteX2" fmla="*/ 10578 w 22708"/>
                <a:gd name="connsiteY2" fmla="*/ 23349 h 30278"/>
                <a:gd name="connsiteX3" fmla="*/ 8458 w 22708"/>
                <a:gd name="connsiteY3" fmla="*/ 12449 h 30278"/>
                <a:gd name="connsiteX4" fmla="*/ 7474 w 22708"/>
                <a:gd name="connsiteY4" fmla="*/ 6621 h 30278"/>
                <a:gd name="connsiteX5" fmla="*/ 14438 w 22708"/>
                <a:gd name="connsiteY5" fmla="*/ 8740 h 30278"/>
                <a:gd name="connsiteX6" fmla="*/ 17996 w 22708"/>
                <a:gd name="connsiteY6" fmla="*/ 228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7996" y="22895"/>
                  </a:moveTo>
                  <a:cubicBezTo>
                    <a:pt x="16179" y="23576"/>
                    <a:pt x="14968" y="24939"/>
                    <a:pt x="14211" y="26680"/>
                  </a:cubicBezTo>
                  <a:cubicBezTo>
                    <a:pt x="12243" y="26226"/>
                    <a:pt x="7399" y="27664"/>
                    <a:pt x="10578" y="23349"/>
                  </a:cubicBezTo>
                  <a:cubicBezTo>
                    <a:pt x="14287" y="18278"/>
                    <a:pt x="10956" y="15704"/>
                    <a:pt x="8458" y="12449"/>
                  </a:cubicBezTo>
                  <a:cubicBezTo>
                    <a:pt x="7096" y="10708"/>
                    <a:pt x="3538" y="8891"/>
                    <a:pt x="7474" y="6621"/>
                  </a:cubicBezTo>
                  <a:cubicBezTo>
                    <a:pt x="9972" y="5182"/>
                    <a:pt x="12622" y="5031"/>
                    <a:pt x="14438" y="8740"/>
                  </a:cubicBezTo>
                  <a:cubicBezTo>
                    <a:pt x="16482" y="13282"/>
                    <a:pt x="21478" y="16915"/>
                    <a:pt x="17996" y="22895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39" name="任意多边形: 形状 3738"/>
            <p:cNvSpPr/>
            <p:nvPr/>
          </p:nvSpPr>
          <p:spPr>
            <a:xfrm>
              <a:off x="1571166" y="1570101"/>
              <a:ext cx="22709" cy="15139"/>
            </a:xfrm>
            <a:custGeom>
              <a:avLst/>
              <a:gdLst>
                <a:gd name="connsiteX0" fmla="*/ 19851 w 22708"/>
                <a:gd name="connsiteY0" fmla="*/ 11300 h 15139"/>
                <a:gd name="connsiteX1" fmla="*/ 7967 w 22708"/>
                <a:gd name="connsiteY1" fmla="*/ 15463 h 15139"/>
                <a:gd name="connsiteX2" fmla="*/ 6982 w 22708"/>
                <a:gd name="connsiteY2" fmla="*/ 7893 h 15139"/>
                <a:gd name="connsiteX3" fmla="*/ 19851 w 22708"/>
                <a:gd name="connsiteY3" fmla="*/ 113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9851" y="11300"/>
                  </a:moveTo>
                  <a:cubicBezTo>
                    <a:pt x="15385" y="12057"/>
                    <a:pt x="13644" y="20232"/>
                    <a:pt x="7967" y="15463"/>
                  </a:cubicBezTo>
                  <a:cubicBezTo>
                    <a:pt x="5998" y="13798"/>
                    <a:pt x="4485" y="10391"/>
                    <a:pt x="6982" y="7893"/>
                  </a:cubicBezTo>
                  <a:cubicBezTo>
                    <a:pt x="12357" y="2595"/>
                    <a:pt x="15839" y="8045"/>
                    <a:pt x="19851" y="11300"/>
                  </a:cubicBezTo>
                  <a:close/>
                </a:path>
              </a:pathLst>
            </a:custGeom>
            <a:solidFill>
              <a:srgbClr val="F1CA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0" name="任意多边形: 形状 3739"/>
            <p:cNvSpPr/>
            <p:nvPr/>
          </p:nvSpPr>
          <p:spPr>
            <a:xfrm>
              <a:off x="1594044" y="154552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964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2CB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1" name="任意多边形: 形状 3740"/>
            <p:cNvSpPr/>
            <p:nvPr/>
          </p:nvSpPr>
          <p:spPr>
            <a:xfrm>
              <a:off x="1662232" y="1566489"/>
              <a:ext cx="15139" cy="15139"/>
            </a:xfrm>
            <a:custGeom>
              <a:avLst/>
              <a:gdLst>
                <a:gd name="connsiteX0" fmla="*/ 9627 w 15139"/>
                <a:gd name="connsiteY0" fmla="*/ 5677 h 15139"/>
                <a:gd name="connsiteX1" fmla="*/ 11444 w 15139"/>
                <a:gd name="connsiteY1" fmla="*/ 12793 h 15139"/>
                <a:gd name="connsiteX2" fmla="*/ 9475 w 15139"/>
                <a:gd name="connsiteY2" fmla="*/ 16275 h 15139"/>
                <a:gd name="connsiteX3" fmla="*/ 6675 w 15139"/>
                <a:gd name="connsiteY3" fmla="*/ 14306 h 15139"/>
                <a:gd name="connsiteX4" fmla="*/ 9627 w 15139"/>
                <a:gd name="connsiteY4" fmla="*/ 5677 h 15139"/>
                <a:gd name="connsiteX5" fmla="*/ 9627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627" y="5677"/>
                  </a:moveTo>
                  <a:cubicBezTo>
                    <a:pt x="10232" y="8024"/>
                    <a:pt x="11065" y="10370"/>
                    <a:pt x="11444" y="12793"/>
                  </a:cubicBezTo>
                  <a:cubicBezTo>
                    <a:pt x="11671" y="14231"/>
                    <a:pt x="11595" y="16047"/>
                    <a:pt x="9475" y="16275"/>
                  </a:cubicBezTo>
                  <a:cubicBezTo>
                    <a:pt x="8113" y="16426"/>
                    <a:pt x="6826" y="15442"/>
                    <a:pt x="6675" y="14306"/>
                  </a:cubicBezTo>
                  <a:cubicBezTo>
                    <a:pt x="6069" y="11052"/>
                    <a:pt x="3647" y="6813"/>
                    <a:pt x="9627" y="5677"/>
                  </a:cubicBezTo>
                  <a:lnTo>
                    <a:pt x="9627" y="5677"/>
                  </a:lnTo>
                  <a:close/>
                </a:path>
              </a:pathLst>
            </a:custGeom>
            <a:solidFill>
              <a:srgbClr val="F1C7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2" name="任意多边形: 形状 3741"/>
            <p:cNvSpPr/>
            <p:nvPr/>
          </p:nvSpPr>
          <p:spPr>
            <a:xfrm>
              <a:off x="2042615" y="1621780"/>
              <a:ext cx="22709" cy="22709"/>
            </a:xfrm>
            <a:custGeom>
              <a:avLst/>
              <a:gdLst>
                <a:gd name="connsiteX0" fmla="*/ 5677 w 22708"/>
                <a:gd name="connsiteY0" fmla="*/ 11169 h 22708"/>
                <a:gd name="connsiteX1" fmla="*/ 13549 w 22708"/>
                <a:gd name="connsiteY1" fmla="*/ 5795 h 22708"/>
                <a:gd name="connsiteX2" fmla="*/ 20211 w 22708"/>
                <a:gd name="connsiteY2" fmla="*/ 11775 h 22708"/>
                <a:gd name="connsiteX3" fmla="*/ 15290 w 22708"/>
                <a:gd name="connsiteY3" fmla="*/ 18739 h 22708"/>
                <a:gd name="connsiteX4" fmla="*/ 5677 w 22708"/>
                <a:gd name="connsiteY4" fmla="*/ 1116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1169"/>
                  </a:moveTo>
                  <a:cubicBezTo>
                    <a:pt x="7418" y="8066"/>
                    <a:pt x="9386" y="5038"/>
                    <a:pt x="13549" y="5795"/>
                  </a:cubicBezTo>
                  <a:cubicBezTo>
                    <a:pt x="16804" y="6400"/>
                    <a:pt x="19378" y="8520"/>
                    <a:pt x="20211" y="11775"/>
                  </a:cubicBezTo>
                  <a:cubicBezTo>
                    <a:pt x="21195" y="15711"/>
                    <a:pt x="17864" y="17073"/>
                    <a:pt x="15290" y="18739"/>
                  </a:cubicBezTo>
                  <a:cubicBezTo>
                    <a:pt x="11354" y="17225"/>
                    <a:pt x="8781" y="13894"/>
                    <a:pt x="5677" y="11169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3" name="任意多边形: 形状 3742"/>
            <p:cNvSpPr/>
            <p:nvPr/>
          </p:nvSpPr>
          <p:spPr>
            <a:xfrm>
              <a:off x="2042489" y="1627272"/>
              <a:ext cx="15139" cy="15139"/>
            </a:xfrm>
            <a:custGeom>
              <a:avLst/>
              <a:gdLst>
                <a:gd name="connsiteX0" fmla="*/ 5803 w 15139"/>
                <a:gd name="connsiteY0" fmla="*/ 5677 h 15139"/>
                <a:gd name="connsiteX1" fmla="*/ 15340 w 15139"/>
                <a:gd name="connsiteY1" fmla="*/ 13322 h 15139"/>
                <a:gd name="connsiteX2" fmla="*/ 15340 w 15139"/>
                <a:gd name="connsiteY2" fmla="*/ 13322 h 15139"/>
                <a:gd name="connsiteX3" fmla="*/ 13448 w 15139"/>
                <a:gd name="connsiteY3" fmla="*/ 15215 h 15139"/>
                <a:gd name="connsiteX4" fmla="*/ 6030 w 15139"/>
                <a:gd name="connsiteY4" fmla="*/ 12944 h 15139"/>
                <a:gd name="connsiteX5" fmla="*/ 580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803" y="5677"/>
                  </a:moveTo>
                  <a:cubicBezTo>
                    <a:pt x="10798" y="5980"/>
                    <a:pt x="13675" y="8932"/>
                    <a:pt x="15340" y="13322"/>
                  </a:cubicBezTo>
                  <a:lnTo>
                    <a:pt x="15340" y="13322"/>
                  </a:lnTo>
                  <a:cubicBezTo>
                    <a:pt x="14583" y="13852"/>
                    <a:pt x="14053" y="14609"/>
                    <a:pt x="13448" y="15215"/>
                  </a:cubicBezTo>
                  <a:cubicBezTo>
                    <a:pt x="9739" y="18621"/>
                    <a:pt x="7241" y="16804"/>
                    <a:pt x="6030" y="12944"/>
                  </a:cubicBezTo>
                  <a:cubicBezTo>
                    <a:pt x="5348" y="10749"/>
                    <a:pt x="5878" y="8175"/>
                    <a:pt x="5803" y="5677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4" name="任意多边形: 形状 3743"/>
            <p:cNvSpPr/>
            <p:nvPr/>
          </p:nvSpPr>
          <p:spPr>
            <a:xfrm>
              <a:off x="2050260" y="16349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5" name="任意多边形: 形状 3744"/>
            <p:cNvSpPr/>
            <p:nvPr/>
          </p:nvSpPr>
          <p:spPr>
            <a:xfrm>
              <a:off x="2086367" y="1629554"/>
              <a:ext cx="22709" cy="22709"/>
            </a:xfrm>
            <a:custGeom>
              <a:avLst/>
              <a:gdLst>
                <a:gd name="connsiteX0" fmla="*/ 5677 w 22708"/>
                <a:gd name="connsiteY0" fmla="*/ 7256 h 22708"/>
                <a:gd name="connsiteX1" fmla="*/ 10522 w 22708"/>
                <a:gd name="connsiteY1" fmla="*/ 7634 h 22708"/>
                <a:gd name="connsiteX2" fmla="*/ 15215 w 22708"/>
                <a:gd name="connsiteY2" fmla="*/ 11041 h 22708"/>
                <a:gd name="connsiteX3" fmla="*/ 19075 w 22708"/>
                <a:gd name="connsiteY3" fmla="*/ 18610 h 22708"/>
                <a:gd name="connsiteX4" fmla="*/ 9538 w 22708"/>
                <a:gd name="connsiteY4" fmla="*/ 16718 h 22708"/>
                <a:gd name="connsiteX5" fmla="*/ 7645 w 22708"/>
                <a:gd name="connsiteY5" fmla="*/ 10965 h 22708"/>
                <a:gd name="connsiteX6" fmla="*/ 7570 w 22708"/>
                <a:gd name="connsiteY6" fmla="*/ 9072 h 22708"/>
                <a:gd name="connsiteX7" fmla="*/ 5677 w 22708"/>
                <a:gd name="connsiteY7" fmla="*/ 7256 h 22708"/>
                <a:gd name="connsiteX8" fmla="*/ 5677 w 22708"/>
                <a:gd name="connsiteY8" fmla="*/ 72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256"/>
                  </a:moveTo>
                  <a:cubicBezTo>
                    <a:pt x="7494" y="4455"/>
                    <a:pt x="9159" y="5893"/>
                    <a:pt x="10522" y="7634"/>
                  </a:cubicBezTo>
                  <a:cubicBezTo>
                    <a:pt x="11733" y="9375"/>
                    <a:pt x="12717" y="11192"/>
                    <a:pt x="15215" y="11041"/>
                  </a:cubicBezTo>
                  <a:cubicBezTo>
                    <a:pt x="16275" y="13690"/>
                    <a:pt x="19529" y="15204"/>
                    <a:pt x="19075" y="18610"/>
                  </a:cubicBezTo>
                  <a:cubicBezTo>
                    <a:pt x="15669" y="19367"/>
                    <a:pt x="12868" y="16793"/>
                    <a:pt x="9538" y="16718"/>
                  </a:cubicBezTo>
                  <a:cubicBezTo>
                    <a:pt x="7721" y="15204"/>
                    <a:pt x="9462" y="12479"/>
                    <a:pt x="7645" y="10965"/>
                  </a:cubicBezTo>
                  <a:cubicBezTo>
                    <a:pt x="7645" y="10359"/>
                    <a:pt x="7570" y="9754"/>
                    <a:pt x="7570" y="9072"/>
                  </a:cubicBezTo>
                  <a:cubicBezTo>
                    <a:pt x="6888" y="8543"/>
                    <a:pt x="6434" y="7710"/>
                    <a:pt x="5677" y="7256"/>
                  </a:cubicBezTo>
                  <a:lnTo>
                    <a:pt x="5677" y="7256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6" name="任意多边形: 形状 3745"/>
            <p:cNvSpPr/>
            <p:nvPr/>
          </p:nvSpPr>
          <p:spPr>
            <a:xfrm>
              <a:off x="2092194" y="1644455"/>
              <a:ext cx="15139" cy="15139"/>
            </a:xfrm>
            <a:custGeom>
              <a:avLst/>
              <a:gdLst>
                <a:gd name="connsiteX0" fmla="*/ 13097 w 15139"/>
                <a:gd name="connsiteY0" fmla="*/ 11279 h 15139"/>
                <a:gd name="connsiteX1" fmla="*/ 11204 w 15139"/>
                <a:gd name="connsiteY1" fmla="*/ 16880 h 15139"/>
                <a:gd name="connsiteX2" fmla="*/ 5678 w 15139"/>
                <a:gd name="connsiteY2" fmla="*/ 11354 h 15139"/>
                <a:gd name="connsiteX3" fmla="*/ 13172 w 15139"/>
                <a:gd name="connsiteY3" fmla="*/ 5677 h 15139"/>
                <a:gd name="connsiteX4" fmla="*/ 13097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097" y="11279"/>
                  </a:moveTo>
                  <a:cubicBezTo>
                    <a:pt x="10750" y="12565"/>
                    <a:pt x="11431" y="14912"/>
                    <a:pt x="11204" y="16880"/>
                  </a:cubicBezTo>
                  <a:cubicBezTo>
                    <a:pt x="8858" y="15518"/>
                    <a:pt x="5603" y="15139"/>
                    <a:pt x="5678" y="11354"/>
                  </a:cubicBezTo>
                  <a:cubicBezTo>
                    <a:pt x="5754" y="6207"/>
                    <a:pt x="10901" y="7872"/>
                    <a:pt x="13172" y="5677"/>
                  </a:cubicBezTo>
                  <a:cubicBezTo>
                    <a:pt x="13097" y="7570"/>
                    <a:pt x="13097" y="9386"/>
                    <a:pt x="13097" y="1127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7" name="任意多边形: 形状 3746"/>
            <p:cNvSpPr/>
            <p:nvPr/>
          </p:nvSpPr>
          <p:spPr>
            <a:xfrm>
              <a:off x="2071228" y="1646305"/>
              <a:ext cx="15139" cy="15139"/>
            </a:xfrm>
            <a:custGeom>
              <a:avLst/>
              <a:gdLst>
                <a:gd name="connsiteX0" fmla="*/ 5677 w 15139"/>
                <a:gd name="connsiteY0" fmla="*/ 13289 h 15139"/>
                <a:gd name="connsiteX1" fmla="*/ 13095 w 15139"/>
                <a:gd name="connsiteY1" fmla="*/ 5719 h 15139"/>
                <a:gd name="connsiteX2" fmla="*/ 9689 w 15139"/>
                <a:gd name="connsiteY2" fmla="*/ 15636 h 15139"/>
                <a:gd name="connsiteX3" fmla="*/ 5677 w 15139"/>
                <a:gd name="connsiteY3" fmla="*/ 132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3289"/>
                  </a:moveTo>
                  <a:cubicBezTo>
                    <a:pt x="8554" y="11170"/>
                    <a:pt x="7418" y="5114"/>
                    <a:pt x="13095" y="5719"/>
                  </a:cubicBezTo>
                  <a:cubicBezTo>
                    <a:pt x="13625" y="9580"/>
                    <a:pt x="13322" y="13213"/>
                    <a:pt x="9689" y="15636"/>
                  </a:cubicBezTo>
                  <a:cubicBezTo>
                    <a:pt x="6737" y="17679"/>
                    <a:pt x="5904" y="16014"/>
                    <a:pt x="5677" y="13289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8" name="任意多边形: 形状 3747"/>
            <p:cNvSpPr/>
            <p:nvPr/>
          </p:nvSpPr>
          <p:spPr>
            <a:xfrm>
              <a:off x="2078721" y="1655128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5063 w 15139"/>
                <a:gd name="connsiteY1" fmla="*/ 5677 h 15139"/>
                <a:gd name="connsiteX2" fmla="*/ 14079 w 15139"/>
                <a:gd name="connsiteY2" fmla="*/ 12944 h 15139"/>
                <a:gd name="connsiteX3" fmla="*/ 5677 w 1513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9613" y="7645"/>
                    <a:pt x="12717" y="8856"/>
                    <a:pt x="15063" y="5677"/>
                  </a:cubicBezTo>
                  <a:cubicBezTo>
                    <a:pt x="16199" y="9159"/>
                    <a:pt x="15896" y="12036"/>
                    <a:pt x="14079" y="12944"/>
                  </a:cubicBezTo>
                  <a:cubicBezTo>
                    <a:pt x="10597" y="14685"/>
                    <a:pt x="9765" y="9916"/>
                    <a:pt x="5677" y="953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49" name="任意多边形: 形状 3748"/>
            <p:cNvSpPr/>
            <p:nvPr/>
          </p:nvSpPr>
          <p:spPr>
            <a:xfrm>
              <a:off x="2088301" y="1634918"/>
              <a:ext cx="7570" cy="15139"/>
            </a:xfrm>
            <a:custGeom>
              <a:avLst/>
              <a:gdLst>
                <a:gd name="connsiteX0" fmla="*/ 5711 w 7569"/>
                <a:gd name="connsiteY0" fmla="*/ 5677 h 15139"/>
                <a:gd name="connsiteX1" fmla="*/ 7603 w 7569"/>
                <a:gd name="connsiteY1" fmla="*/ 11430 h 15139"/>
                <a:gd name="connsiteX2" fmla="*/ 5711 w 7569"/>
                <a:gd name="connsiteY2" fmla="*/ 11430 h 15139"/>
                <a:gd name="connsiteX3" fmla="*/ 5711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11" y="5677"/>
                  </a:moveTo>
                  <a:cubicBezTo>
                    <a:pt x="8133" y="6964"/>
                    <a:pt x="7452" y="9310"/>
                    <a:pt x="7603" y="11430"/>
                  </a:cubicBezTo>
                  <a:cubicBezTo>
                    <a:pt x="6998" y="11430"/>
                    <a:pt x="6316" y="11430"/>
                    <a:pt x="5711" y="11430"/>
                  </a:cubicBezTo>
                  <a:cubicBezTo>
                    <a:pt x="5635" y="9462"/>
                    <a:pt x="5711" y="7570"/>
                    <a:pt x="5711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0" name="任意多边形: 形状 3749"/>
            <p:cNvSpPr/>
            <p:nvPr/>
          </p:nvSpPr>
          <p:spPr>
            <a:xfrm>
              <a:off x="1531217" y="1516795"/>
              <a:ext cx="15139" cy="7570"/>
            </a:xfrm>
            <a:custGeom>
              <a:avLst/>
              <a:gdLst>
                <a:gd name="connsiteX0" fmla="*/ 5677 w 15139"/>
                <a:gd name="connsiteY0" fmla="*/ 7834 h 7569"/>
                <a:gd name="connsiteX1" fmla="*/ 15215 w 15139"/>
                <a:gd name="connsiteY1" fmla="*/ 7834 h 7569"/>
                <a:gd name="connsiteX2" fmla="*/ 5677 w 15139"/>
                <a:gd name="connsiteY2" fmla="*/ 78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834"/>
                  </a:moveTo>
                  <a:cubicBezTo>
                    <a:pt x="8856" y="4958"/>
                    <a:pt x="12036" y="4958"/>
                    <a:pt x="15215" y="7834"/>
                  </a:cubicBezTo>
                  <a:cubicBezTo>
                    <a:pt x="12036" y="7834"/>
                    <a:pt x="8856" y="7834"/>
                    <a:pt x="5677" y="7834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1" name="任意多边形: 形状 3750"/>
            <p:cNvSpPr/>
            <p:nvPr/>
          </p:nvSpPr>
          <p:spPr>
            <a:xfrm>
              <a:off x="1523647" y="1514026"/>
              <a:ext cx="15139" cy="15139"/>
            </a:xfrm>
            <a:custGeom>
              <a:avLst/>
              <a:gdLst>
                <a:gd name="connsiteX0" fmla="*/ 5677 w 15139"/>
                <a:gd name="connsiteY0" fmla="*/ 6818 h 15139"/>
                <a:gd name="connsiteX1" fmla="*/ 9462 w 15139"/>
                <a:gd name="connsiteY1" fmla="*/ 10603 h 15139"/>
                <a:gd name="connsiteX2" fmla="*/ 5677 w 15139"/>
                <a:gd name="connsiteY2" fmla="*/ 68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6818"/>
                  </a:moveTo>
                  <a:cubicBezTo>
                    <a:pt x="11657" y="3261"/>
                    <a:pt x="8554" y="9014"/>
                    <a:pt x="9462" y="10603"/>
                  </a:cubicBezTo>
                  <a:cubicBezTo>
                    <a:pt x="8251" y="9316"/>
                    <a:pt x="6964" y="8029"/>
                    <a:pt x="5677" y="6818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2" name="任意多边形: 形状 3751"/>
            <p:cNvSpPr/>
            <p:nvPr/>
          </p:nvSpPr>
          <p:spPr>
            <a:xfrm>
              <a:off x="1521755" y="151516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6"/>
                    <a:pt x="6585" y="5904"/>
                    <a:pt x="7570" y="5677"/>
                  </a:cubicBezTo>
                  <a:cubicBezTo>
                    <a:pt x="6964" y="6283"/>
                    <a:pt x="6358" y="6888"/>
                    <a:pt x="5677" y="7570"/>
                  </a:cubicBezTo>
                  <a:close/>
                </a:path>
              </a:pathLst>
            </a:custGeom>
            <a:solidFill>
              <a:srgbClr val="EFBC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3" name="任意多边形: 形状 3752"/>
            <p:cNvSpPr/>
            <p:nvPr/>
          </p:nvSpPr>
          <p:spPr>
            <a:xfrm>
              <a:off x="1763450" y="1429632"/>
              <a:ext cx="22709" cy="22709"/>
            </a:xfrm>
            <a:custGeom>
              <a:avLst/>
              <a:gdLst>
                <a:gd name="connsiteX0" fmla="*/ 22557 w 22708"/>
                <a:gd name="connsiteY0" fmla="*/ 17031 h 22708"/>
                <a:gd name="connsiteX1" fmla="*/ 5677 w 22708"/>
                <a:gd name="connsiteY1" fmla="*/ 6964 h 22708"/>
                <a:gd name="connsiteX2" fmla="*/ 16804 w 22708"/>
                <a:gd name="connsiteY2" fmla="*/ 5677 h 22708"/>
                <a:gd name="connsiteX3" fmla="*/ 18243 w 22708"/>
                <a:gd name="connsiteY3" fmla="*/ 5753 h 22708"/>
                <a:gd name="connsiteX4" fmla="*/ 22557 w 22708"/>
                <a:gd name="connsiteY4" fmla="*/ 17031 h 22708"/>
                <a:gd name="connsiteX5" fmla="*/ 22557 w 22708"/>
                <a:gd name="connsiteY5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2557" y="17031"/>
                  </a:moveTo>
                  <a:cubicBezTo>
                    <a:pt x="15290" y="16880"/>
                    <a:pt x="8175" y="16502"/>
                    <a:pt x="5677" y="6964"/>
                  </a:cubicBezTo>
                  <a:cubicBezTo>
                    <a:pt x="9386" y="5677"/>
                    <a:pt x="13701" y="9084"/>
                    <a:pt x="16804" y="5677"/>
                  </a:cubicBezTo>
                  <a:cubicBezTo>
                    <a:pt x="17259" y="5677"/>
                    <a:pt x="17788" y="5677"/>
                    <a:pt x="18243" y="5753"/>
                  </a:cubicBezTo>
                  <a:cubicBezTo>
                    <a:pt x="23163" y="8175"/>
                    <a:pt x="25812" y="11506"/>
                    <a:pt x="22557" y="17031"/>
                  </a:cubicBezTo>
                  <a:lnTo>
                    <a:pt x="22557" y="17031"/>
                  </a:lnTo>
                  <a:close/>
                </a:path>
              </a:pathLst>
            </a:custGeom>
            <a:solidFill>
              <a:srgbClr val="EFBE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4" name="任意多边形: 形状 3753"/>
            <p:cNvSpPr/>
            <p:nvPr/>
          </p:nvSpPr>
          <p:spPr>
            <a:xfrm>
              <a:off x="1773702" y="1423870"/>
              <a:ext cx="15139" cy="15139"/>
            </a:xfrm>
            <a:custGeom>
              <a:avLst/>
              <a:gdLst>
                <a:gd name="connsiteX0" fmla="*/ 8520 w 15139"/>
                <a:gd name="connsiteY0" fmla="*/ 5686 h 15139"/>
                <a:gd name="connsiteX1" fmla="*/ 14122 w 15139"/>
                <a:gd name="connsiteY1" fmla="*/ 9471 h 15139"/>
                <a:gd name="connsiteX2" fmla="*/ 6552 w 15139"/>
                <a:gd name="connsiteY2" fmla="*/ 11363 h 15139"/>
                <a:gd name="connsiteX3" fmla="*/ 6552 w 15139"/>
                <a:gd name="connsiteY3" fmla="*/ 11363 h 15139"/>
                <a:gd name="connsiteX4" fmla="*/ 8520 w 15139"/>
                <a:gd name="connsiteY4" fmla="*/ 5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20" y="5686"/>
                  </a:moveTo>
                  <a:cubicBezTo>
                    <a:pt x="11245" y="5686"/>
                    <a:pt x="14197" y="5308"/>
                    <a:pt x="14122" y="9471"/>
                  </a:cubicBezTo>
                  <a:cubicBezTo>
                    <a:pt x="12381" y="13256"/>
                    <a:pt x="9656" y="12953"/>
                    <a:pt x="6552" y="11363"/>
                  </a:cubicBezTo>
                  <a:lnTo>
                    <a:pt x="6552" y="11363"/>
                  </a:lnTo>
                  <a:cubicBezTo>
                    <a:pt x="4130" y="8487"/>
                    <a:pt x="7385" y="7427"/>
                    <a:pt x="8520" y="5686"/>
                  </a:cubicBezTo>
                  <a:close/>
                </a:path>
              </a:pathLst>
            </a:custGeom>
            <a:solidFill>
              <a:srgbClr val="F3D0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5" name="任意多边形: 形状 3754"/>
            <p:cNvSpPr/>
            <p:nvPr/>
          </p:nvSpPr>
          <p:spPr>
            <a:xfrm>
              <a:off x="2052152" y="756593"/>
              <a:ext cx="15139" cy="15139"/>
            </a:xfrm>
            <a:custGeom>
              <a:avLst/>
              <a:gdLst>
                <a:gd name="connsiteX0" fmla="*/ 5677 w 15139"/>
                <a:gd name="connsiteY0" fmla="*/ 11310 h 15139"/>
                <a:gd name="connsiteX1" fmla="*/ 11354 w 15139"/>
                <a:gd name="connsiteY1" fmla="*/ 7601 h 15139"/>
                <a:gd name="connsiteX2" fmla="*/ 9310 w 15139"/>
                <a:gd name="connsiteY2" fmla="*/ 11310 h 15139"/>
                <a:gd name="connsiteX3" fmla="*/ 5677 w 15139"/>
                <a:gd name="connsiteY3" fmla="*/ 11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310"/>
                  </a:moveTo>
                  <a:cubicBezTo>
                    <a:pt x="5677" y="7147"/>
                    <a:pt x="5829" y="3211"/>
                    <a:pt x="11354" y="7601"/>
                  </a:cubicBezTo>
                  <a:cubicBezTo>
                    <a:pt x="10673" y="8812"/>
                    <a:pt x="9992" y="10099"/>
                    <a:pt x="9310" y="11310"/>
                  </a:cubicBezTo>
                  <a:cubicBezTo>
                    <a:pt x="8099" y="11310"/>
                    <a:pt x="6888" y="11310"/>
                    <a:pt x="5677" y="1131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6" name="任意多边形: 形状 3755"/>
            <p:cNvSpPr/>
            <p:nvPr/>
          </p:nvSpPr>
          <p:spPr>
            <a:xfrm>
              <a:off x="2050260" y="7623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570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7" name="任意多边形: 形状 3756"/>
            <p:cNvSpPr/>
            <p:nvPr/>
          </p:nvSpPr>
          <p:spPr>
            <a:xfrm>
              <a:off x="2056751" y="764270"/>
              <a:ext cx="7570" cy="7570"/>
            </a:xfrm>
            <a:custGeom>
              <a:avLst/>
              <a:gdLst>
                <a:gd name="connsiteX0" fmla="*/ 6756 w 7569"/>
                <a:gd name="connsiteY0" fmla="*/ 7570 h 7569"/>
                <a:gd name="connsiteX1" fmla="*/ 6756 w 7569"/>
                <a:gd name="connsiteY1" fmla="*/ 5677 h 7569"/>
                <a:gd name="connsiteX2" fmla="*/ 6756 w 7569"/>
                <a:gd name="connsiteY2" fmla="*/ 5677 h 7569"/>
                <a:gd name="connsiteX3" fmla="*/ 7437 w 7569"/>
                <a:gd name="connsiteY3" fmla="*/ 6964 h 7569"/>
                <a:gd name="connsiteX4" fmla="*/ 6756 w 7569"/>
                <a:gd name="connsiteY4" fmla="*/ 7570 h 7569"/>
                <a:gd name="connsiteX5" fmla="*/ 6756 w 756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6756" y="7570"/>
                  </a:moveTo>
                  <a:cubicBezTo>
                    <a:pt x="5318" y="6964"/>
                    <a:pt x="5318" y="6283"/>
                    <a:pt x="6756" y="5677"/>
                  </a:cubicBezTo>
                  <a:lnTo>
                    <a:pt x="6756" y="5677"/>
                  </a:lnTo>
                  <a:cubicBezTo>
                    <a:pt x="7437" y="6131"/>
                    <a:pt x="7588" y="6510"/>
                    <a:pt x="7437" y="6964"/>
                  </a:cubicBezTo>
                  <a:cubicBezTo>
                    <a:pt x="7210" y="7342"/>
                    <a:pt x="6983" y="7494"/>
                    <a:pt x="6756" y="7570"/>
                  </a:cubicBezTo>
                  <a:lnTo>
                    <a:pt x="6756" y="7570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8" name="任意多边形: 形状 3757"/>
            <p:cNvSpPr/>
            <p:nvPr/>
          </p:nvSpPr>
          <p:spPr>
            <a:xfrm>
              <a:off x="1580925" y="1705826"/>
              <a:ext cx="15139" cy="15139"/>
            </a:xfrm>
            <a:custGeom>
              <a:avLst/>
              <a:gdLst>
                <a:gd name="connsiteX0" fmla="*/ 8123 w 15139"/>
                <a:gd name="connsiteY0" fmla="*/ 10615 h 15139"/>
                <a:gd name="connsiteX1" fmla="*/ 5777 w 15139"/>
                <a:gd name="connsiteY1" fmla="*/ 7285 h 15139"/>
                <a:gd name="connsiteX2" fmla="*/ 7669 w 15139"/>
                <a:gd name="connsiteY2" fmla="*/ 5695 h 15139"/>
                <a:gd name="connsiteX3" fmla="*/ 10546 w 15139"/>
                <a:gd name="connsiteY3" fmla="*/ 8723 h 15139"/>
                <a:gd name="connsiteX4" fmla="*/ 8123 w 15139"/>
                <a:gd name="connsiteY4" fmla="*/ 106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23" y="10615"/>
                  </a:moveTo>
                  <a:cubicBezTo>
                    <a:pt x="6080" y="10237"/>
                    <a:pt x="5398" y="9026"/>
                    <a:pt x="5777" y="7285"/>
                  </a:cubicBezTo>
                  <a:cubicBezTo>
                    <a:pt x="6004" y="6376"/>
                    <a:pt x="6534" y="5544"/>
                    <a:pt x="7669" y="5695"/>
                  </a:cubicBezTo>
                  <a:cubicBezTo>
                    <a:pt x="9335" y="5998"/>
                    <a:pt x="10470" y="6982"/>
                    <a:pt x="10546" y="8723"/>
                  </a:cubicBezTo>
                  <a:cubicBezTo>
                    <a:pt x="10621" y="10464"/>
                    <a:pt x="9107" y="10388"/>
                    <a:pt x="8123" y="10615"/>
                  </a:cubicBezTo>
                  <a:close/>
                </a:path>
              </a:pathLst>
            </a:custGeom>
            <a:solidFill>
              <a:srgbClr val="F2CA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59" name="任意多边形: 形状 3758"/>
            <p:cNvSpPr/>
            <p:nvPr/>
          </p:nvSpPr>
          <p:spPr>
            <a:xfrm>
              <a:off x="1905909" y="2107711"/>
              <a:ext cx="15139" cy="15139"/>
            </a:xfrm>
            <a:custGeom>
              <a:avLst/>
              <a:gdLst>
                <a:gd name="connsiteX0" fmla="*/ 7494 w 15139"/>
                <a:gd name="connsiteY0" fmla="*/ 11884 h 15139"/>
                <a:gd name="connsiteX1" fmla="*/ 5677 w 15139"/>
                <a:gd name="connsiteY1" fmla="*/ 9916 h 15139"/>
                <a:gd name="connsiteX2" fmla="*/ 13777 w 15139"/>
                <a:gd name="connsiteY2" fmla="*/ 11052 h 15139"/>
                <a:gd name="connsiteX3" fmla="*/ 7494 w 15139"/>
                <a:gd name="connsiteY3" fmla="*/ 118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11884"/>
                  </a:moveTo>
                  <a:cubicBezTo>
                    <a:pt x="6888" y="11203"/>
                    <a:pt x="6283" y="10597"/>
                    <a:pt x="5677" y="9916"/>
                  </a:cubicBezTo>
                  <a:cubicBezTo>
                    <a:pt x="10749" y="4088"/>
                    <a:pt x="10749" y="4088"/>
                    <a:pt x="13777" y="11052"/>
                  </a:cubicBezTo>
                  <a:cubicBezTo>
                    <a:pt x="11884" y="12565"/>
                    <a:pt x="9613" y="11733"/>
                    <a:pt x="7494" y="1188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0" name="任意多边形: 形状 3759"/>
            <p:cNvSpPr/>
            <p:nvPr/>
          </p:nvSpPr>
          <p:spPr>
            <a:xfrm>
              <a:off x="2303625" y="1395507"/>
              <a:ext cx="15139" cy="15139"/>
            </a:xfrm>
            <a:custGeom>
              <a:avLst/>
              <a:gdLst>
                <a:gd name="connsiteX0" fmla="*/ 8238 w 15139"/>
                <a:gd name="connsiteY0" fmla="*/ 14368 h 15139"/>
                <a:gd name="connsiteX1" fmla="*/ 8238 w 15139"/>
                <a:gd name="connsiteY1" fmla="*/ 6118 h 15139"/>
                <a:gd name="connsiteX2" fmla="*/ 12174 w 15139"/>
                <a:gd name="connsiteY2" fmla="*/ 7102 h 15139"/>
                <a:gd name="connsiteX3" fmla="*/ 8238 w 15139"/>
                <a:gd name="connsiteY3" fmla="*/ 14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238" y="14368"/>
                  </a:moveTo>
                  <a:cubicBezTo>
                    <a:pt x="5664" y="10886"/>
                    <a:pt x="4074" y="8237"/>
                    <a:pt x="8238" y="6118"/>
                  </a:cubicBezTo>
                  <a:cubicBezTo>
                    <a:pt x="9752" y="5361"/>
                    <a:pt x="11568" y="5512"/>
                    <a:pt x="12174" y="7102"/>
                  </a:cubicBezTo>
                  <a:cubicBezTo>
                    <a:pt x="13764" y="11189"/>
                    <a:pt x="9146" y="11341"/>
                    <a:pt x="8238" y="1436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1" name="任意多边形: 形状 3760"/>
            <p:cNvSpPr/>
            <p:nvPr/>
          </p:nvSpPr>
          <p:spPr>
            <a:xfrm>
              <a:off x="2315771" y="1397310"/>
              <a:ext cx="7570" cy="7570"/>
            </a:xfrm>
            <a:custGeom>
              <a:avLst/>
              <a:gdLst>
                <a:gd name="connsiteX0" fmla="*/ 7749 w 7569"/>
                <a:gd name="connsiteY0" fmla="*/ 7645 h 7569"/>
                <a:gd name="connsiteX1" fmla="*/ 5933 w 7569"/>
                <a:gd name="connsiteY1" fmla="*/ 8781 h 7569"/>
                <a:gd name="connsiteX2" fmla="*/ 5706 w 7569"/>
                <a:gd name="connsiteY2" fmla="*/ 7342 h 7569"/>
                <a:gd name="connsiteX3" fmla="*/ 6311 w 7569"/>
                <a:gd name="connsiteY3" fmla="*/ 5677 h 7569"/>
                <a:gd name="connsiteX4" fmla="*/ 7749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9" y="7645"/>
                  </a:moveTo>
                  <a:cubicBezTo>
                    <a:pt x="7447" y="8553"/>
                    <a:pt x="6841" y="9159"/>
                    <a:pt x="5933" y="8781"/>
                  </a:cubicBezTo>
                  <a:cubicBezTo>
                    <a:pt x="5706" y="8705"/>
                    <a:pt x="5630" y="7797"/>
                    <a:pt x="5706" y="7342"/>
                  </a:cubicBezTo>
                  <a:cubicBezTo>
                    <a:pt x="5781" y="6737"/>
                    <a:pt x="6160" y="6207"/>
                    <a:pt x="6311" y="5677"/>
                  </a:cubicBezTo>
                  <a:cubicBezTo>
                    <a:pt x="7144" y="6056"/>
                    <a:pt x="7749" y="6661"/>
                    <a:pt x="7749" y="764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2" name="任意多边形: 形状 3761"/>
            <p:cNvSpPr/>
            <p:nvPr/>
          </p:nvSpPr>
          <p:spPr>
            <a:xfrm>
              <a:off x="2315497" y="1396401"/>
              <a:ext cx="7570" cy="7570"/>
            </a:xfrm>
            <a:custGeom>
              <a:avLst/>
              <a:gdLst>
                <a:gd name="connsiteX0" fmla="*/ 5829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10 w 7569"/>
                <a:gd name="connsiteY3" fmla="*/ 6586 h 7569"/>
                <a:gd name="connsiteX4" fmla="*/ 5829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9" y="6207"/>
                  </a:moveTo>
                  <a:cubicBezTo>
                    <a:pt x="5753" y="6056"/>
                    <a:pt x="5753" y="5829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358" y="6056"/>
                    <a:pt x="6434" y="6283"/>
                    <a:pt x="6510" y="6586"/>
                  </a:cubicBezTo>
                  <a:cubicBezTo>
                    <a:pt x="6358" y="6434"/>
                    <a:pt x="6056" y="6358"/>
                    <a:pt x="5829" y="620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3" name="任意多边形: 形状 3762"/>
            <p:cNvSpPr/>
            <p:nvPr/>
          </p:nvSpPr>
          <p:spPr>
            <a:xfrm>
              <a:off x="1717312" y="432200"/>
              <a:ext cx="30278" cy="30278"/>
            </a:xfrm>
            <a:custGeom>
              <a:avLst/>
              <a:gdLst>
                <a:gd name="connsiteX0" fmla="*/ 26836 w 30278"/>
                <a:gd name="connsiteY0" fmla="*/ 23989 h 30278"/>
                <a:gd name="connsiteX1" fmla="*/ 24944 w 30278"/>
                <a:gd name="connsiteY1" fmla="*/ 25882 h 30278"/>
                <a:gd name="connsiteX2" fmla="*/ 15936 w 30278"/>
                <a:gd name="connsiteY2" fmla="*/ 17858 h 30278"/>
                <a:gd name="connsiteX3" fmla="*/ 6398 w 30278"/>
                <a:gd name="connsiteY3" fmla="*/ 20053 h 30278"/>
                <a:gd name="connsiteX4" fmla="*/ 12000 w 30278"/>
                <a:gd name="connsiteY4" fmla="*/ 11954 h 30278"/>
                <a:gd name="connsiteX5" fmla="*/ 17980 w 30278"/>
                <a:gd name="connsiteY5" fmla="*/ 6504 h 30278"/>
                <a:gd name="connsiteX6" fmla="*/ 21159 w 30278"/>
                <a:gd name="connsiteY6" fmla="*/ 8850 h 30278"/>
                <a:gd name="connsiteX7" fmla="*/ 23051 w 30278"/>
                <a:gd name="connsiteY7" fmla="*/ 10743 h 30278"/>
                <a:gd name="connsiteX8" fmla="*/ 23051 w 30278"/>
                <a:gd name="connsiteY8" fmla="*/ 10743 h 30278"/>
                <a:gd name="connsiteX9" fmla="*/ 23505 w 30278"/>
                <a:gd name="connsiteY9" fmla="*/ 11575 h 30278"/>
                <a:gd name="connsiteX10" fmla="*/ 23278 w 30278"/>
                <a:gd name="connsiteY10" fmla="*/ 12484 h 30278"/>
                <a:gd name="connsiteX11" fmla="*/ 24187 w 30278"/>
                <a:gd name="connsiteY11" fmla="*/ 12256 h 30278"/>
                <a:gd name="connsiteX12" fmla="*/ 25019 w 30278"/>
                <a:gd name="connsiteY12" fmla="*/ 12711 h 30278"/>
                <a:gd name="connsiteX13" fmla="*/ 25019 w 30278"/>
                <a:gd name="connsiteY13" fmla="*/ 12711 h 30278"/>
                <a:gd name="connsiteX14" fmla="*/ 26912 w 30278"/>
                <a:gd name="connsiteY14" fmla="*/ 14603 h 30278"/>
                <a:gd name="connsiteX15" fmla="*/ 26912 w 30278"/>
                <a:gd name="connsiteY15" fmla="*/ 16495 h 30278"/>
                <a:gd name="connsiteX16" fmla="*/ 26912 w 30278"/>
                <a:gd name="connsiteY16" fmla="*/ 20280 h 30278"/>
                <a:gd name="connsiteX17" fmla="*/ 26912 w 30278"/>
                <a:gd name="connsiteY17" fmla="*/ 20280 h 30278"/>
                <a:gd name="connsiteX18" fmla="*/ 26836 w 30278"/>
                <a:gd name="connsiteY18" fmla="*/ 239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0278">
                  <a:moveTo>
                    <a:pt x="26836" y="23989"/>
                  </a:moveTo>
                  <a:cubicBezTo>
                    <a:pt x="26230" y="24595"/>
                    <a:pt x="25549" y="25200"/>
                    <a:pt x="24944" y="25882"/>
                  </a:cubicBezTo>
                  <a:cubicBezTo>
                    <a:pt x="21386" y="23914"/>
                    <a:pt x="19569" y="19977"/>
                    <a:pt x="15936" y="17858"/>
                  </a:cubicBezTo>
                  <a:cubicBezTo>
                    <a:pt x="11773" y="15360"/>
                    <a:pt x="9048" y="16193"/>
                    <a:pt x="6398" y="20053"/>
                  </a:cubicBezTo>
                  <a:cubicBezTo>
                    <a:pt x="7534" y="16950"/>
                    <a:pt x="1478" y="9986"/>
                    <a:pt x="12000" y="11954"/>
                  </a:cubicBezTo>
                  <a:cubicBezTo>
                    <a:pt x="14573" y="12408"/>
                    <a:pt x="15936" y="8245"/>
                    <a:pt x="17980" y="6504"/>
                  </a:cubicBezTo>
                  <a:cubicBezTo>
                    <a:pt x="20705" y="4233"/>
                    <a:pt x="20705" y="7185"/>
                    <a:pt x="21159" y="8850"/>
                  </a:cubicBezTo>
                  <a:cubicBezTo>
                    <a:pt x="21840" y="9456"/>
                    <a:pt x="22370" y="10213"/>
                    <a:pt x="23051" y="10743"/>
                  </a:cubicBezTo>
                  <a:lnTo>
                    <a:pt x="23051" y="10743"/>
                  </a:lnTo>
                  <a:cubicBezTo>
                    <a:pt x="23051" y="10743"/>
                    <a:pt x="23505" y="11575"/>
                    <a:pt x="23505" y="11575"/>
                  </a:cubicBezTo>
                  <a:cubicBezTo>
                    <a:pt x="23505" y="11575"/>
                    <a:pt x="23278" y="12484"/>
                    <a:pt x="23278" y="12484"/>
                  </a:cubicBezTo>
                  <a:cubicBezTo>
                    <a:pt x="23278" y="12484"/>
                    <a:pt x="24187" y="12256"/>
                    <a:pt x="24187" y="12256"/>
                  </a:cubicBezTo>
                  <a:cubicBezTo>
                    <a:pt x="24187" y="12256"/>
                    <a:pt x="25019" y="12711"/>
                    <a:pt x="25019" y="12711"/>
                  </a:cubicBezTo>
                  <a:lnTo>
                    <a:pt x="25019" y="12711"/>
                  </a:lnTo>
                  <a:cubicBezTo>
                    <a:pt x="25852" y="13165"/>
                    <a:pt x="26458" y="13846"/>
                    <a:pt x="26912" y="14603"/>
                  </a:cubicBezTo>
                  <a:cubicBezTo>
                    <a:pt x="26912" y="15209"/>
                    <a:pt x="26912" y="15890"/>
                    <a:pt x="26912" y="16495"/>
                  </a:cubicBezTo>
                  <a:cubicBezTo>
                    <a:pt x="25701" y="17782"/>
                    <a:pt x="25701" y="19069"/>
                    <a:pt x="26912" y="20280"/>
                  </a:cubicBezTo>
                  <a:lnTo>
                    <a:pt x="26912" y="20280"/>
                  </a:lnTo>
                  <a:cubicBezTo>
                    <a:pt x="26836" y="21491"/>
                    <a:pt x="26836" y="22702"/>
                    <a:pt x="26836" y="23989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4" name="任意多边形: 形状 3763"/>
            <p:cNvSpPr/>
            <p:nvPr/>
          </p:nvSpPr>
          <p:spPr>
            <a:xfrm>
              <a:off x="1736881" y="442943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964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5" name="任意多边形: 形状 3764"/>
            <p:cNvSpPr/>
            <p:nvPr/>
          </p:nvSpPr>
          <p:spPr>
            <a:xfrm>
              <a:off x="1738471" y="438250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86 w 7569"/>
                <a:gd name="connsiteY1" fmla="*/ 5677 h 7569"/>
                <a:gd name="connsiteX2" fmla="*/ 6434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83" y="5980"/>
                    <a:pt x="6586" y="5677"/>
                  </a:cubicBezTo>
                  <a:cubicBezTo>
                    <a:pt x="6510" y="5829"/>
                    <a:pt x="6586" y="6131"/>
                    <a:pt x="6434" y="6207"/>
                  </a:cubicBezTo>
                  <a:cubicBezTo>
                    <a:pt x="6207" y="6358"/>
                    <a:pt x="5904" y="6434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6" name="任意多边形: 形状 3765"/>
            <p:cNvSpPr/>
            <p:nvPr/>
          </p:nvSpPr>
          <p:spPr>
            <a:xfrm>
              <a:off x="1732794" y="435373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7" name="任意多边形: 形状 3766"/>
            <p:cNvSpPr/>
            <p:nvPr/>
          </p:nvSpPr>
          <p:spPr>
            <a:xfrm>
              <a:off x="1736578" y="4391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lnTo>
                    <a:pt x="7570" y="5677"/>
                  </a:lnTo>
                  <a:cubicBezTo>
                    <a:pt x="7570" y="6283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8" name="任意多边形: 形状 3767"/>
            <p:cNvSpPr/>
            <p:nvPr/>
          </p:nvSpPr>
          <p:spPr>
            <a:xfrm>
              <a:off x="1734686" y="43726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7570 h 7569"/>
                <a:gd name="connsiteX3" fmla="*/ 5677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lnTo>
                    <a:pt x="5677" y="7570"/>
                  </a:lnTo>
                  <a:cubicBezTo>
                    <a:pt x="5677" y="6964"/>
                    <a:pt x="5677" y="6283"/>
                    <a:pt x="5677" y="5677"/>
                  </a:cubicBezTo>
                  <a:cubicBezTo>
                    <a:pt x="6661" y="5904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69" name="任意多边形: 形状 3768"/>
            <p:cNvSpPr/>
            <p:nvPr/>
          </p:nvSpPr>
          <p:spPr>
            <a:xfrm>
              <a:off x="1726284" y="1328957"/>
              <a:ext cx="52987" cy="37848"/>
            </a:xfrm>
            <a:custGeom>
              <a:avLst/>
              <a:gdLst>
                <a:gd name="connsiteX0" fmla="*/ 25509 w 52986"/>
                <a:gd name="connsiteY0" fmla="*/ 35955 h 37847"/>
                <a:gd name="connsiteX1" fmla="*/ 8402 w 52986"/>
                <a:gd name="connsiteY1" fmla="*/ 30278 h 37847"/>
                <a:gd name="connsiteX2" fmla="*/ 14004 w 52986"/>
                <a:gd name="connsiteY2" fmla="*/ 24374 h 37847"/>
                <a:gd name="connsiteX3" fmla="*/ 9613 w 52986"/>
                <a:gd name="connsiteY3" fmla="*/ 19756 h 37847"/>
                <a:gd name="connsiteX4" fmla="*/ 5677 w 52986"/>
                <a:gd name="connsiteY4" fmla="*/ 14004 h 37847"/>
                <a:gd name="connsiteX5" fmla="*/ 8099 w 52986"/>
                <a:gd name="connsiteY5" fmla="*/ 13247 h 37847"/>
                <a:gd name="connsiteX6" fmla="*/ 18772 w 52986"/>
                <a:gd name="connsiteY6" fmla="*/ 7948 h 37847"/>
                <a:gd name="connsiteX7" fmla="*/ 21573 w 52986"/>
                <a:gd name="connsiteY7" fmla="*/ 5677 h 37847"/>
                <a:gd name="connsiteX8" fmla="*/ 28689 w 52986"/>
                <a:gd name="connsiteY8" fmla="*/ 13171 h 37847"/>
                <a:gd name="connsiteX9" fmla="*/ 45039 w 52986"/>
                <a:gd name="connsiteY9" fmla="*/ 21346 h 37847"/>
                <a:gd name="connsiteX10" fmla="*/ 47385 w 52986"/>
                <a:gd name="connsiteY10" fmla="*/ 26948 h 37847"/>
                <a:gd name="connsiteX11" fmla="*/ 42465 w 52986"/>
                <a:gd name="connsiteY11" fmla="*/ 28386 h 37847"/>
                <a:gd name="connsiteX12" fmla="*/ 34971 w 52986"/>
                <a:gd name="connsiteY12" fmla="*/ 28386 h 37847"/>
                <a:gd name="connsiteX13" fmla="*/ 34214 w 52986"/>
                <a:gd name="connsiteY13" fmla="*/ 27326 h 37847"/>
                <a:gd name="connsiteX14" fmla="*/ 32776 w 52986"/>
                <a:gd name="connsiteY14" fmla="*/ 22557 h 37847"/>
                <a:gd name="connsiteX15" fmla="*/ 31868 w 52986"/>
                <a:gd name="connsiteY15" fmla="*/ 26720 h 37847"/>
                <a:gd name="connsiteX16" fmla="*/ 33079 w 52986"/>
                <a:gd name="connsiteY16" fmla="*/ 30278 h 37847"/>
                <a:gd name="connsiteX17" fmla="*/ 36864 w 52986"/>
                <a:gd name="connsiteY17" fmla="*/ 37848 h 37847"/>
                <a:gd name="connsiteX18" fmla="*/ 27326 w 52986"/>
                <a:gd name="connsiteY18" fmla="*/ 34063 h 37847"/>
                <a:gd name="connsiteX19" fmla="*/ 26266 w 52986"/>
                <a:gd name="connsiteY19" fmla="*/ 31565 h 37847"/>
                <a:gd name="connsiteX20" fmla="*/ 26266 w 52986"/>
                <a:gd name="connsiteY20" fmla="*/ 31943 h 37847"/>
                <a:gd name="connsiteX21" fmla="*/ 25434 w 52986"/>
                <a:gd name="connsiteY21" fmla="*/ 34063 h 37847"/>
                <a:gd name="connsiteX22" fmla="*/ 25509 w 52986"/>
                <a:gd name="connsiteY22" fmla="*/ 359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25509" y="35955"/>
                  </a:moveTo>
                  <a:cubicBezTo>
                    <a:pt x="19605" y="34744"/>
                    <a:pt x="13777" y="33154"/>
                    <a:pt x="8402" y="30278"/>
                  </a:cubicBezTo>
                  <a:cubicBezTo>
                    <a:pt x="12187" y="30127"/>
                    <a:pt x="14155" y="28159"/>
                    <a:pt x="14004" y="24374"/>
                  </a:cubicBezTo>
                  <a:cubicBezTo>
                    <a:pt x="13928" y="21649"/>
                    <a:pt x="13171" y="19832"/>
                    <a:pt x="9613" y="19756"/>
                  </a:cubicBezTo>
                  <a:cubicBezTo>
                    <a:pt x="6585" y="19756"/>
                    <a:pt x="6283" y="16653"/>
                    <a:pt x="5677" y="14004"/>
                  </a:cubicBezTo>
                  <a:cubicBezTo>
                    <a:pt x="6510" y="13701"/>
                    <a:pt x="7494" y="13020"/>
                    <a:pt x="8099" y="13247"/>
                  </a:cubicBezTo>
                  <a:cubicBezTo>
                    <a:pt x="13549" y="15215"/>
                    <a:pt x="17713" y="14912"/>
                    <a:pt x="18772" y="7948"/>
                  </a:cubicBezTo>
                  <a:cubicBezTo>
                    <a:pt x="18924" y="7040"/>
                    <a:pt x="20589" y="6434"/>
                    <a:pt x="21573" y="5677"/>
                  </a:cubicBezTo>
                  <a:cubicBezTo>
                    <a:pt x="22179" y="9916"/>
                    <a:pt x="24601" y="12187"/>
                    <a:pt x="28689" y="13171"/>
                  </a:cubicBezTo>
                  <a:cubicBezTo>
                    <a:pt x="34744" y="14609"/>
                    <a:pt x="39967" y="17864"/>
                    <a:pt x="45039" y="21346"/>
                  </a:cubicBezTo>
                  <a:cubicBezTo>
                    <a:pt x="46780" y="22482"/>
                    <a:pt x="48294" y="24677"/>
                    <a:pt x="47385" y="26948"/>
                  </a:cubicBezTo>
                  <a:cubicBezTo>
                    <a:pt x="46553" y="29067"/>
                    <a:pt x="44206" y="28310"/>
                    <a:pt x="42465" y="28386"/>
                  </a:cubicBezTo>
                  <a:cubicBezTo>
                    <a:pt x="39967" y="28461"/>
                    <a:pt x="37469" y="28386"/>
                    <a:pt x="34971" y="28386"/>
                  </a:cubicBezTo>
                  <a:cubicBezTo>
                    <a:pt x="34744" y="28007"/>
                    <a:pt x="34441" y="27704"/>
                    <a:pt x="34214" y="27326"/>
                  </a:cubicBezTo>
                  <a:cubicBezTo>
                    <a:pt x="33382" y="25736"/>
                    <a:pt x="35123" y="22557"/>
                    <a:pt x="32776" y="22557"/>
                  </a:cubicBezTo>
                  <a:cubicBezTo>
                    <a:pt x="29824" y="22557"/>
                    <a:pt x="31338" y="25055"/>
                    <a:pt x="31868" y="26720"/>
                  </a:cubicBezTo>
                  <a:cubicBezTo>
                    <a:pt x="32549" y="27856"/>
                    <a:pt x="33003" y="28991"/>
                    <a:pt x="33079" y="30278"/>
                  </a:cubicBezTo>
                  <a:cubicBezTo>
                    <a:pt x="32625" y="33684"/>
                    <a:pt x="35955" y="35198"/>
                    <a:pt x="36864" y="37848"/>
                  </a:cubicBezTo>
                  <a:cubicBezTo>
                    <a:pt x="33003" y="38377"/>
                    <a:pt x="31262" y="33533"/>
                    <a:pt x="27326" y="34063"/>
                  </a:cubicBezTo>
                  <a:cubicBezTo>
                    <a:pt x="26569" y="33382"/>
                    <a:pt x="26493" y="32398"/>
                    <a:pt x="26266" y="31565"/>
                  </a:cubicBezTo>
                  <a:cubicBezTo>
                    <a:pt x="26342" y="31641"/>
                    <a:pt x="26266" y="31868"/>
                    <a:pt x="26266" y="31943"/>
                  </a:cubicBezTo>
                  <a:cubicBezTo>
                    <a:pt x="26342" y="32852"/>
                    <a:pt x="26115" y="33533"/>
                    <a:pt x="25434" y="34063"/>
                  </a:cubicBezTo>
                  <a:cubicBezTo>
                    <a:pt x="25509" y="34668"/>
                    <a:pt x="25509" y="35350"/>
                    <a:pt x="25509" y="35955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0" name="任意多边形: 形状 3769"/>
            <p:cNvSpPr/>
            <p:nvPr/>
          </p:nvSpPr>
          <p:spPr>
            <a:xfrm>
              <a:off x="1751793" y="1350870"/>
              <a:ext cx="15139" cy="7570"/>
            </a:xfrm>
            <a:custGeom>
              <a:avLst/>
              <a:gdLst>
                <a:gd name="connsiteX0" fmla="*/ 7570 w 15139"/>
                <a:gd name="connsiteY0" fmla="*/ 8365 h 7569"/>
                <a:gd name="connsiteX1" fmla="*/ 5677 w 15139"/>
                <a:gd name="connsiteY1" fmla="*/ 6473 h 7569"/>
                <a:gd name="connsiteX2" fmla="*/ 9462 w 15139"/>
                <a:gd name="connsiteY2" fmla="*/ 6473 h 7569"/>
                <a:gd name="connsiteX3" fmla="*/ 9462 w 15139"/>
                <a:gd name="connsiteY3" fmla="*/ 6473 h 7569"/>
                <a:gd name="connsiteX4" fmla="*/ 7570 w 15139"/>
                <a:gd name="connsiteY4" fmla="*/ 8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8365"/>
                  </a:moveTo>
                  <a:cubicBezTo>
                    <a:pt x="6964" y="7760"/>
                    <a:pt x="6283" y="7079"/>
                    <a:pt x="5677" y="6473"/>
                  </a:cubicBezTo>
                  <a:cubicBezTo>
                    <a:pt x="6964" y="5489"/>
                    <a:pt x="8251" y="5338"/>
                    <a:pt x="9462" y="6473"/>
                  </a:cubicBezTo>
                  <a:lnTo>
                    <a:pt x="9462" y="6473"/>
                  </a:lnTo>
                  <a:cubicBezTo>
                    <a:pt x="8856" y="7079"/>
                    <a:pt x="8175" y="7684"/>
                    <a:pt x="7570" y="8365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1" name="任意多边形: 形状 3770"/>
            <p:cNvSpPr/>
            <p:nvPr/>
          </p:nvSpPr>
          <p:spPr>
            <a:xfrm>
              <a:off x="1774578" y="1427739"/>
              <a:ext cx="22709" cy="22709"/>
            </a:xfrm>
            <a:custGeom>
              <a:avLst/>
              <a:gdLst>
                <a:gd name="connsiteX0" fmla="*/ 5677 w 22708"/>
                <a:gd name="connsiteY0" fmla="*/ 7570 h 22708"/>
                <a:gd name="connsiteX1" fmla="*/ 13247 w 22708"/>
                <a:gd name="connsiteY1" fmla="*/ 5677 h 22708"/>
                <a:gd name="connsiteX2" fmla="*/ 13322 w 22708"/>
                <a:gd name="connsiteY2" fmla="*/ 5677 h 22708"/>
                <a:gd name="connsiteX3" fmla="*/ 14761 w 22708"/>
                <a:gd name="connsiteY3" fmla="*/ 7040 h 22708"/>
                <a:gd name="connsiteX4" fmla="*/ 16047 w 22708"/>
                <a:gd name="connsiteY4" fmla="*/ 9765 h 22708"/>
                <a:gd name="connsiteX5" fmla="*/ 15215 w 22708"/>
                <a:gd name="connsiteY5" fmla="*/ 11430 h 22708"/>
                <a:gd name="connsiteX6" fmla="*/ 22027 w 22708"/>
                <a:gd name="connsiteY6" fmla="*/ 20059 h 22708"/>
                <a:gd name="connsiteX7" fmla="*/ 11354 w 22708"/>
                <a:gd name="connsiteY7" fmla="*/ 19075 h 22708"/>
                <a:gd name="connsiteX8" fmla="*/ 5677 w 22708"/>
                <a:gd name="connsiteY8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5677" y="7570"/>
                  </a:moveTo>
                  <a:cubicBezTo>
                    <a:pt x="8478" y="7872"/>
                    <a:pt x="10900" y="7040"/>
                    <a:pt x="13247" y="5677"/>
                  </a:cubicBezTo>
                  <a:lnTo>
                    <a:pt x="13322" y="5677"/>
                  </a:lnTo>
                  <a:cubicBezTo>
                    <a:pt x="13852" y="6056"/>
                    <a:pt x="14306" y="6510"/>
                    <a:pt x="14761" y="7040"/>
                  </a:cubicBezTo>
                  <a:cubicBezTo>
                    <a:pt x="15290" y="7872"/>
                    <a:pt x="15745" y="8781"/>
                    <a:pt x="16047" y="9765"/>
                  </a:cubicBezTo>
                  <a:cubicBezTo>
                    <a:pt x="16123" y="10522"/>
                    <a:pt x="15820" y="11052"/>
                    <a:pt x="15215" y="11430"/>
                  </a:cubicBezTo>
                  <a:cubicBezTo>
                    <a:pt x="16956" y="14609"/>
                    <a:pt x="24071" y="12944"/>
                    <a:pt x="22027" y="20059"/>
                  </a:cubicBezTo>
                  <a:cubicBezTo>
                    <a:pt x="18621" y="18773"/>
                    <a:pt x="14988" y="19075"/>
                    <a:pt x="11354" y="19075"/>
                  </a:cubicBezTo>
                  <a:cubicBezTo>
                    <a:pt x="12036" y="13852"/>
                    <a:pt x="9083" y="10597"/>
                    <a:pt x="5677" y="7570"/>
                  </a:cubicBezTo>
                  <a:close/>
                </a:path>
              </a:pathLst>
            </a:custGeom>
            <a:solidFill>
              <a:srgbClr val="F1C8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2" name="任意多边形: 形状 3771"/>
            <p:cNvSpPr/>
            <p:nvPr/>
          </p:nvSpPr>
          <p:spPr>
            <a:xfrm>
              <a:off x="1782223" y="1422133"/>
              <a:ext cx="15139" cy="15139"/>
            </a:xfrm>
            <a:custGeom>
              <a:avLst/>
              <a:gdLst>
                <a:gd name="connsiteX0" fmla="*/ 5677 w 15139"/>
                <a:gd name="connsiteY0" fmla="*/ 13101 h 15139"/>
                <a:gd name="connsiteX1" fmla="*/ 5677 w 15139"/>
                <a:gd name="connsiteY1" fmla="*/ 11208 h 15139"/>
                <a:gd name="connsiteX2" fmla="*/ 8402 w 15139"/>
                <a:gd name="connsiteY2" fmla="*/ 6667 h 15139"/>
                <a:gd name="connsiteX3" fmla="*/ 12868 w 15139"/>
                <a:gd name="connsiteY3" fmla="*/ 7424 h 15139"/>
                <a:gd name="connsiteX4" fmla="*/ 7570 w 15139"/>
                <a:gd name="connsiteY4" fmla="*/ 16885 h 15139"/>
                <a:gd name="connsiteX5" fmla="*/ 7494 w 15139"/>
                <a:gd name="connsiteY5" fmla="*/ 14993 h 15139"/>
                <a:gd name="connsiteX6" fmla="*/ 5677 w 15139"/>
                <a:gd name="connsiteY6" fmla="*/ 13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101"/>
                  </a:moveTo>
                  <a:cubicBezTo>
                    <a:pt x="5677" y="12495"/>
                    <a:pt x="5677" y="11814"/>
                    <a:pt x="5677" y="11208"/>
                  </a:cubicBezTo>
                  <a:cubicBezTo>
                    <a:pt x="7645" y="10300"/>
                    <a:pt x="7191" y="7878"/>
                    <a:pt x="8402" y="6667"/>
                  </a:cubicBezTo>
                  <a:cubicBezTo>
                    <a:pt x="9916" y="5077"/>
                    <a:pt x="11808" y="5455"/>
                    <a:pt x="12868" y="7424"/>
                  </a:cubicBezTo>
                  <a:cubicBezTo>
                    <a:pt x="14988" y="11284"/>
                    <a:pt x="12490" y="15599"/>
                    <a:pt x="7570" y="16885"/>
                  </a:cubicBezTo>
                  <a:cubicBezTo>
                    <a:pt x="7570" y="16280"/>
                    <a:pt x="7494" y="15674"/>
                    <a:pt x="7494" y="14993"/>
                  </a:cubicBezTo>
                  <a:cubicBezTo>
                    <a:pt x="6888" y="14387"/>
                    <a:pt x="6358" y="13706"/>
                    <a:pt x="5677" y="13101"/>
                  </a:cubicBezTo>
                  <a:close/>
                </a:path>
              </a:pathLst>
            </a:custGeom>
            <a:solidFill>
              <a:srgbClr val="ECB3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3" name="任意多边形: 形状 3772"/>
            <p:cNvSpPr/>
            <p:nvPr/>
          </p:nvSpPr>
          <p:spPr>
            <a:xfrm>
              <a:off x="2059798" y="163870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629 w 7569"/>
                <a:gd name="connsiteY1" fmla="*/ 8024 h 7569"/>
                <a:gd name="connsiteX2" fmla="*/ 8024 w 7569"/>
                <a:gd name="connsiteY2" fmla="*/ 862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904"/>
                    <a:pt x="8932" y="5753"/>
                    <a:pt x="8629" y="8024"/>
                  </a:cubicBezTo>
                  <a:cubicBezTo>
                    <a:pt x="8629" y="8251"/>
                    <a:pt x="8251" y="8629"/>
                    <a:pt x="8024" y="8629"/>
                  </a:cubicBezTo>
                  <a:cubicBezTo>
                    <a:pt x="5677" y="8932"/>
                    <a:pt x="5829" y="7115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4" name="任意多边形: 形状 3773"/>
            <p:cNvSpPr/>
            <p:nvPr/>
          </p:nvSpPr>
          <p:spPr>
            <a:xfrm>
              <a:off x="1680992" y="1525235"/>
              <a:ext cx="15139" cy="15139"/>
            </a:xfrm>
            <a:custGeom>
              <a:avLst/>
              <a:gdLst>
                <a:gd name="connsiteX0" fmla="*/ 7520 w 15139"/>
                <a:gd name="connsiteY0" fmla="*/ 5677 h 15139"/>
                <a:gd name="connsiteX1" fmla="*/ 7899 w 15139"/>
                <a:gd name="connsiteY1" fmla="*/ 16123 h 15139"/>
                <a:gd name="connsiteX2" fmla="*/ 6158 w 15139"/>
                <a:gd name="connsiteY2" fmla="*/ 16047 h 15139"/>
                <a:gd name="connsiteX3" fmla="*/ 752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0" y="5677"/>
                  </a:moveTo>
                  <a:cubicBezTo>
                    <a:pt x="10397" y="10824"/>
                    <a:pt x="11229" y="13701"/>
                    <a:pt x="7899" y="16123"/>
                  </a:cubicBezTo>
                  <a:cubicBezTo>
                    <a:pt x="7520" y="16426"/>
                    <a:pt x="6309" y="16275"/>
                    <a:pt x="6158" y="16047"/>
                  </a:cubicBezTo>
                  <a:cubicBezTo>
                    <a:pt x="4871" y="12944"/>
                    <a:pt x="6460" y="10370"/>
                    <a:pt x="7520" y="5677"/>
                  </a:cubicBez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5" name="任意多边形: 形状 3774"/>
            <p:cNvSpPr/>
            <p:nvPr/>
          </p:nvSpPr>
          <p:spPr>
            <a:xfrm>
              <a:off x="1673844" y="1531546"/>
              <a:ext cx="7570" cy="15139"/>
            </a:xfrm>
            <a:custGeom>
              <a:avLst/>
              <a:gdLst>
                <a:gd name="connsiteX0" fmla="*/ 5736 w 7569"/>
                <a:gd name="connsiteY0" fmla="*/ 10115 h 15139"/>
                <a:gd name="connsiteX1" fmla="*/ 6417 w 7569"/>
                <a:gd name="connsiteY1" fmla="*/ 5725 h 15139"/>
                <a:gd name="connsiteX2" fmla="*/ 8007 w 7569"/>
                <a:gd name="connsiteY2" fmla="*/ 6179 h 15139"/>
                <a:gd name="connsiteX3" fmla="*/ 5736 w 7569"/>
                <a:gd name="connsiteY3" fmla="*/ 10115 h 15139"/>
                <a:gd name="connsiteX4" fmla="*/ 5736 w 7569"/>
                <a:gd name="connsiteY4" fmla="*/ 101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36" y="10115"/>
                  </a:moveTo>
                  <a:cubicBezTo>
                    <a:pt x="5812" y="8601"/>
                    <a:pt x="5282" y="7011"/>
                    <a:pt x="6417" y="5725"/>
                  </a:cubicBezTo>
                  <a:cubicBezTo>
                    <a:pt x="6569" y="5573"/>
                    <a:pt x="7780" y="5800"/>
                    <a:pt x="8007" y="6179"/>
                  </a:cubicBezTo>
                  <a:cubicBezTo>
                    <a:pt x="9445" y="8677"/>
                    <a:pt x="7250" y="9207"/>
                    <a:pt x="5736" y="10115"/>
                  </a:cubicBezTo>
                  <a:lnTo>
                    <a:pt x="5736" y="10115"/>
                  </a:lnTo>
                  <a:close/>
                </a:path>
              </a:pathLst>
            </a:custGeom>
            <a:solidFill>
              <a:srgbClr val="F2C8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6" name="任意多边形: 形状 3775"/>
            <p:cNvSpPr/>
            <p:nvPr/>
          </p:nvSpPr>
          <p:spPr>
            <a:xfrm>
              <a:off x="1772761" y="1543629"/>
              <a:ext cx="15139" cy="7570"/>
            </a:xfrm>
            <a:custGeom>
              <a:avLst/>
              <a:gdLst>
                <a:gd name="connsiteX0" fmla="*/ 13247 w 15139"/>
                <a:gd name="connsiteY0" fmla="*/ 5677 h 7569"/>
                <a:gd name="connsiteX1" fmla="*/ 13247 w 15139"/>
                <a:gd name="connsiteY1" fmla="*/ 7570 h 7569"/>
                <a:gd name="connsiteX2" fmla="*/ 5677 w 15139"/>
                <a:gd name="connsiteY2" fmla="*/ 5677 h 7569"/>
                <a:gd name="connsiteX3" fmla="*/ 1324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247" y="5677"/>
                  </a:moveTo>
                  <a:cubicBezTo>
                    <a:pt x="13247" y="6283"/>
                    <a:pt x="13247" y="6888"/>
                    <a:pt x="13247" y="7570"/>
                  </a:cubicBezTo>
                  <a:cubicBezTo>
                    <a:pt x="10673" y="7191"/>
                    <a:pt x="7570" y="8781"/>
                    <a:pt x="5677" y="5677"/>
                  </a:cubicBezTo>
                  <a:cubicBezTo>
                    <a:pt x="8175" y="5677"/>
                    <a:pt x="10673" y="5677"/>
                    <a:pt x="13247" y="5677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7" name="任意多边形: 形状 3776"/>
            <p:cNvSpPr/>
            <p:nvPr/>
          </p:nvSpPr>
          <p:spPr>
            <a:xfrm>
              <a:off x="2086367" y="163113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8" name="任意多边形: 形状 3777"/>
            <p:cNvSpPr/>
            <p:nvPr/>
          </p:nvSpPr>
          <p:spPr>
            <a:xfrm>
              <a:off x="1803115" y="1716535"/>
              <a:ext cx="22709" cy="15139"/>
            </a:xfrm>
            <a:custGeom>
              <a:avLst/>
              <a:gdLst>
                <a:gd name="connsiteX0" fmla="*/ 5677 w 22708"/>
                <a:gd name="connsiteY0" fmla="*/ 7703 h 15139"/>
                <a:gd name="connsiteX1" fmla="*/ 5677 w 22708"/>
                <a:gd name="connsiteY1" fmla="*/ 5810 h 15139"/>
                <a:gd name="connsiteX2" fmla="*/ 9462 w 22708"/>
                <a:gd name="connsiteY2" fmla="*/ 5810 h 15139"/>
                <a:gd name="connsiteX3" fmla="*/ 9462 w 22708"/>
                <a:gd name="connsiteY3" fmla="*/ 5810 h 15139"/>
                <a:gd name="connsiteX4" fmla="*/ 13247 w 22708"/>
                <a:gd name="connsiteY4" fmla="*/ 5810 h 15139"/>
                <a:gd name="connsiteX5" fmla="*/ 22784 w 22708"/>
                <a:gd name="connsiteY5" fmla="*/ 7703 h 15139"/>
                <a:gd name="connsiteX6" fmla="*/ 19075 w 22708"/>
                <a:gd name="connsiteY6" fmla="*/ 17013 h 15139"/>
                <a:gd name="connsiteX7" fmla="*/ 5677 w 22708"/>
                <a:gd name="connsiteY7" fmla="*/ 77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677" y="7703"/>
                  </a:moveTo>
                  <a:cubicBezTo>
                    <a:pt x="5677" y="7097"/>
                    <a:pt x="5677" y="6416"/>
                    <a:pt x="5677" y="5810"/>
                  </a:cubicBezTo>
                  <a:cubicBezTo>
                    <a:pt x="6964" y="5810"/>
                    <a:pt x="8175" y="5810"/>
                    <a:pt x="9462" y="5810"/>
                  </a:cubicBezTo>
                  <a:lnTo>
                    <a:pt x="9462" y="5810"/>
                  </a:lnTo>
                  <a:cubicBezTo>
                    <a:pt x="10749" y="7021"/>
                    <a:pt x="12036" y="7021"/>
                    <a:pt x="13247" y="5810"/>
                  </a:cubicBezTo>
                  <a:cubicBezTo>
                    <a:pt x="16426" y="6340"/>
                    <a:pt x="20135" y="4296"/>
                    <a:pt x="22784" y="7703"/>
                  </a:cubicBezTo>
                  <a:cubicBezTo>
                    <a:pt x="22557" y="10958"/>
                    <a:pt x="23693" y="14742"/>
                    <a:pt x="19075" y="17013"/>
                  </a:cubicBezTo>
                  <a:cubicBezTo>
                    <a:pt x="18697" y="7778"/>
                    <a:pt x="10143" y="10882"/>
                    <a:pt x="5677" y="7703"/>
                  </a:cubicBezTo>
                  <a:close/>
                </a:path>
              </a:pathLst>
            </a:custGeom>
            <a:solidFill>
              <a:srgbClr val="F0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79" name="任意多边形: 形状 3778"/>
            <p:cNvSpPr/>
            <p:nvPr/>
          </p:nvSpPr>
          <p:spPr>
            <a:xfrm>
              <a:off x="1535008" y="1277484"/>
              <a:ext cx="15139" cy="15139"/>
            </a:xfrm>
            <a:custGeom>
              <a:avLst/>
              <a:gdLst>
                <a:gd name="connsiteX0" fmla="*/ 5823 w 15139"/>
                <a:gd name="connsiteY0" fmla="*/ 5829 h 15139"/>
                <a:gd name="connsiteX1" fmla="*/ 9532 w 15139"/>
                <a:gd name="connsiteY1" fmla="*/ 5677 h 15139"/>
                <a:gd name="connsiteX2" fmla="*/ 6504 w 15139"/>
                <a:gd name="connsiteY2" fmla="*/ 13852 h 15139"/>
                <a:gd name="connsiteX3" fmla="*/ 5823 w 15139"/>
                <a:gd name="connsiteY3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23" y="5829"/>
                  </a:moveTo>
                  <a:cubicBezTo>
                    <a:pt x="7034" y="5753"/>
                    <a:pt x="8321" y="5753"/>
                    <a:pt x="9532" y="5677"/>
                  </a:cubicBezTo>
                  <a:cubicBezTo>
                    <a:pt x="9683" y="8781"/>
                    <a:pt x="9305" y="11733"/>
                    <a:pt x="6504" y="13852"/>
                  </a:cubicBezTo>
                  <a:cubicBezTo>
                    <a:pt x="5066" y="11203"/>
                    <a:pt x="5974" y="8478"/>
                    <a:pt x="5823" y="5829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0" name="任意多边形: 形状 3779"/>
            <p:cNvSpPr/>
            <p:nvPr/>
          </p:nvSpPr>
          <p:spPr>
            <a:xfrm>
              <a:off x="1950016" y="1707131"/>
              <a:ext cx="15139" cy="22709"/>
            </a:xfrm>
            <a:custGeom>
              <a:avLst/>
              <a:gdLst>
                <a:gd name="connsiteX0" fmla="*/ 8956 w 15139"/>
                <a:gd name="connsiteY0" fmla="*/ 19000 h 22708"/>
                <a:gd name="connsiteX1" fmla="*/ 7139 w 15139"/>
                <a:gd name="connsiteY1" fmla="*/ 18924 h 22708"/>
                <a:gd name="connsiteX2" fmla="*/ 8956 w 15139"/>
                <a:gd name="connsiteY2" fmla="*/ 11354 h 22708"/>
                <a:gd name="connsiteX3" fmla="*/ 11756 w 15139"/>
                <a:gd name="connsiteY3" fmla="*/ 5677 h 22708"/>
                <a:gd name="connsiteX4" fmla="*/ 16298 w 15139"/>
                <a:gd name="connsiteY4" fmla="*/ 14836 h 22708"/>
                <a:gd name="connsiteX5" fmla="*/ 8956 w 15139"/>
                <a:gd name="connsiteY5" fmla="*/ 190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8956" y="19000"/>
                  </a:moveTo>
                  <a:cubicBezTo>
                    <a:pt x="8350" y="19000"/>
                    <a:pt x="7745" y="18924"/>
                    <a:pt x="7139" y="18924"/>
                  </a:cubicBezTo>
                  <a:cubicBezTo>
                    <a:pt x="5020" y="15745"/>
                    <a:pt x="4868" y="13020"/>
                    <a:pt x="8956" y="11354"/>
                  </a:cubicBezTo>
                  <a:cubicBezTo>
                    <a:pt x="12059" y="10597"/>
                    <a:pt x="8880" y="7342"/>
                    <a:pt x="11756" y="5677"/>
                  </a:cubicBezTo>
                  <a:cubicBezTo>
                    <a:pt x="11454" y="10067"/>
                    <a:pt x="17585" y="10900"/>
                    <a:pt x="16298" y="14836"/>
                  </a:cubicBezTo>
                  <a:cubicBezTo>
                    <a:pt x="15995" y="15896"/>
                    <a:pt x="13649" y="21800"/>
                    <a:pt x="8956" y="19000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1" name="任意多边形: 形状 3780"/>
            <p:cNvSpPr/>
            <p:nvPr/>
          </p:nvSpPr>
          <p:spPr>
            <a:xfrm>
              <a:off x="1947087" y="1703286"/>
              <a:ext cx="15139" cy="15139"/>
            </a:xfrm>
            <a:custGeom>
              <a:avLst/>
              <a:gdLst>
                <a:gd name="connsiteX0" fmla="*/ 9916 w 15139"/>
                <a:gd name="connsiteY0" fmla="*/ 5813 h 15139"/>
                <a:gd name="connsiteX1" fmla="*/ 9992 w 15139"/>
                <a:gd name="connsiteY1" fmla="*/ 7630 h 15139"/>
                <a:gd name="connsiteX2" fmla="*/ 9992 w 15139"/>
                <a:gd name="connsiteY2" fmla="*/ 9522 h 15139"/>
                <a:gd name="connsiteX3" fmla="*/ 5677 w 15139"/>
                <a:gd name="connsiteY3" fmla="*/ 7251 h 15139"/>
                <a:gd name="connsiteX4" fmla="*/ 9916 w 15139"/>
                <a:gd name="connsiteY4" fmla="*/ 58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916" y="5813"/>
                  </a:moveTo>
                  <a:cubicBezTo>
                    <a:pt x="9992" y="6419"/>
                    <a:pt x="9992" y="7024"/>
                    <a:pt x="9992" y="7630"/>
                  </a:cubicBezTo>
                  <a:cubicBezTo>
                    <a:pt x="9992" y="8235"/>
                    <a:pt x="9992" y="8841"/>
                    <a:pt x="9992" y="9522"/>
                  </a:cubicBezTo>
                  <a:cubicBezTo>
                    <a:pt x="8175" y="9447"/>
                    <a:pt x="5677" y="9295"/>
                    <a:pt x="5677" y="7251"/>
                  </a:cubicBezTo>
                  <a:cubicBezTo>
                    <a:pt x="5753" y="4526"/>
                    <a:pt x="8402" y="6267"/>
                    <a:pt x="9916" y="5813"/>
                  </a:cubicBezTo>
                  <a:close/>
                </a:path>
              </a:pathLst>
            </a:custGeom>
            <a:solidFill>
              <a:srgbClr val="F3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2" name="任意多边形: 形状 3781"/>
            <p:cNvSpPr/>
            <p:nvPr/>
          </p:nvSpPr>
          <p:spPr>
            <a:xfrm>
              <a:off x="1651043" y="138777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9462 w 15139"/>
                <a:gd name="connsiteY1" fmla="*/ 7570 h 15139"/>
                <a:gd name="connsiteX2" fmla="*/ 5677 w 15139"/>
                <a:gd name="connsiteY2" fmla="*/ 9462 h 15139"/>
                <a:gd name="connsiteX3" fmla="*/ 5677 w 15139"/>
                <a:gd name="connsiteY3" fmla="*/ 5677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8175" y="6283"/>
                    <a:pt x="8856" y="6964"/>
                    <a:pt x="9462" y="7570"/>
                  </a:cubicBezTo>
                  <a:cubicBezTo>
                    <a:pt x="8705" y="9235"/>
                    <a:pt x="7267" y="9462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3" name="任意多边形: 形状 3782"/>
            <p:cNvSpPr/>
            <p:nvPr/>
          </p:nvSpPr>
          <p:spPr>
            <a:xfrm>
              <a:off x="1649150" y="1391557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6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4" name="任意多边形: 形状 3783"/>
            <p:cNvSpPr/>
            <p:nvPr/>
          </p:nvSpPr>
          <p:spPr>
            <a:xfrm>
              <a:off x="1567324" y="2321172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7570 w 15139"/>
                <a:gd name="connsiteY1" fmla="*/ 5677 h 15139"/>
                <a:gd name="connsiteX2" fmla="*/ 13171 w 15139"/>
                <a:gd name="connsiteY2" fmla="*/ 12490 h 15139"/>
                <a:gd name="connsiteX3" fmla="*/ 5677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9538" y="7494"/>
                    <a:pt x="11581" y="9311"/>
                    <a:pt x="13171" y="12490"/>
                  </a:cubicBezTo>
                  <a:cubicBezTo>
                    <a:pt x="9008" y="12490"/>
                    <a:pt x="6207" y="11884"/>
                    <a:pt x="5677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5" name="任意多边形: 形状 3784"/>
            <p:cNvSpPr/>
            <p:nvPr/>
          </p:nvSpPr>
          <p:spPr>
            <a:xfrm>
              <a:off x="1632043" y="1382095"/>
              <a:ext cx="7570" cy="15139"/>
            </a:xfrm>
            <a:custGeom>
              <a:avLst/>
              <a:gdLst>
                <a:gd name="connsiteX0" fmla="*/ 5753 w 7569"/>
                <a:gd name="connsiteY0" fmla="*/ 5753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  <a:gd name="connsiteX3" fmla="*/ 5753 w 756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753"/>
                  </a:moveTo>
                  <a:cubicBezTo>
                    <a:pt x="6358" y="5677"/>
                    <a:pt x="6964" y="5677"/>
                    <a:pt x="7570" y="5677"/>
                  </a:cubicBezTo>
                  <a:cubicBezTo>
                    <a:pt x="7418" y="7721"/>
                    <a:pt x="8099" y="10067"/>
                    <a:pt x="5677" y="11354"/>
                  </a:cubicBezTo>
                  <a:cubicBezTo>
                    <a:pt x="5677" y="9462"/>
                    <a:pt x="5753" y="7645"/>
                    <a:pt x="5753" y="5753"/>
                  </a:cubicBezTo>
                  <a:close/>
                </a:path>
              </a:pathLst>
            </a:custGeom>
            <a:solidFill>
              <a:srgbClr val="EFC0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6" name="任意多边形: 形状 3785"/>
            <p:cNvSpPr/>
            <p:nvPr/>
          </p:nvSpPr>
          <p:spPr>
            <a:xfrm>
              <a:off x="1823557" y="727941"/>
              <a:ext cx="15139" cy="15139"/>
            </a:xfrm>
            <a:custGeom>
              <a:avLst/>
              <a:gdLst>
                <a:gd name="connsiteX0" fmla="*/ 6126 w 15139"/>
                <a:gd name="connsiteY0" fmla="*/ 7716 h 15139"/>
                <a:gd name="connsiteX1" fmla="*/ 15664 w 15139"/>
                <a:gd name="connsiteY1" fmla="*/ 7716 h 15139"/>
                <a:gd name="connsiteX2" fmla="*/ 15134 w 15139"/>
                <a:gd name="connsiteY2" fmla="*/ 15210 h 15139"/>
                <a:gd name="connsiteX3" fmla="*/ 12788 w 15139"/>
                <a:gd name="connsiteY3" fmla="*/ 16345 h 15139"/>
                <a:gd name="connsiteX4" fmla="*/ 6126 w 15139"/>
                <a:gd name="connsiteY4" fmla="*/ 9608 h 15139"/>
                <a:gd name="connsiteX5" fmla="*/ 6126 w 15139"/>
                <a:gd name="connsiteY5" fmla="*/ 9608 h 15139"/>
                <a:gd name="connsiteX6" fmla="*/ 5748 w 15139"/>
                <a:gd name="connsiteY6" fmla="*/ 8322 h 15139"/>
                <a:gd name="connsiteX7" fmla="*/ 6126 w 15139"/>
                <a:gd name="connsiteY7" fmla="*/ 7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126" y="7716"/>
                  </a:moveTo>
                  <a:cubicBezTo>
                    <a:pt x="9306" y="6429"/>
                    <a:pt x="12485" y="3856"/>
                    <a:pt x="15664" y="7716"/>
                  </a:cubicBezTo>
                  <a:cubicBezTo>
                    <a:pt x="17632" y="10365"/>
                    <a:pt x="17329" y="12863"/>
                    <a:pt x="15134" y="15210"/>
                  </a:cubicBezTo>
                  <a:cubicBezTo>
                    <a:pt x="14453" y="15740"/>
                    <a:pt x="13620" y="16118"/>
                    <a:pt x="12788" y="16345"/>
                  </a:cubicBezTo>
                  <a:cubicBezTo>
                    <a:pt x="8095" y="16497"/>
                    <a:pt x="10290" y="9911"/>
                    <a:pt x="6126" y="9608"/>
                  </a:cubicBezTo>
                  <a:lnTo>
                    <a:pt x="6126" y="9608"/>
                  </a:lnTo>
                  <a:cubicBezTo>
                    <a:pt x="5672" y="9154"/>
                    <a:pt x="5597" y="8776"/>
                    <a:pt x="5748" y="8322"/>
                  </a:cubicBezTo>
                  <a:cubicBezTo>
                    <a:pt x="5899" y="7943"/>
                    <a:pt x="5975" y="7716"/>
                    <a:pt x="6126" y="7716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7" name="任意多边形: 形状 3786"/>
            <p:cNvSpPr/>
            <p:nvPr/>
          </p:nvSpPr>
          <p:spPr>
            <a:xfrm>
              <a:off x="1831652" y="730055"/>
              <a:ext cx="15139" cy="22709"/>
            </a:xfrm>
            <a:custGeom>
              <a:avLst/>
              <a:gdLst>
                <a:gd name="connsiteX0" fmla="*/ 5677 w 15139"/>
                <a:gd name="connsiteY0" fmla="*/ 13247 h 22708"/>
                <a:gd name="connsiteX1" fmla="*/ 7570 w 15139"/>
                <a:gd name="connsiteY1" fmla="*/ 5677 h 22708"/>
                <a:gd name="connsiteX2" fmla="*/ 11279 w 15139"/>
                <a:gd name="connsiteY2" fmla="*/ 7645 h 22708"/>
                <a:gd name="connsiteX3" fmla="*/ 13322 w 15139"/>
                <a:gd name="connsiteY3" fmla="*/ 15139 h 22708"/>
                <a:gd name="connsiteX4" fmla="*/ 9538 w 15139"/>
                <a:gd name="connsiteY4" fmla="*/ 17031 h 22708"/>
                <a:gd name="connsiteX5" fmla="*/ 5677 w 15139"/>
                <a:gd name="connsiteY5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13247"/>
                  </a:moveTo>
                  <a:cubicBezTo>
                    <a:pt x="6964" y="10900"/>
                    <a:pt x="7948" y="8402"/>
                    <a:pt x="7570" y="5677"/>
                  </a:cubicBezTo>
                  <a:cubicBezTo>
                    <a:pt x="8781" y="6358"/>
                    <a:pt x="10067" y="6964"/>
                    <a:pt x="11279" y="7645"/>
                  </a:cubicBezTo>
                  <a:cubicBezTo>
                    <a:pt x="11127" y="10370"/>
                    <a:pt x="11960" y="12793"/>
                    <a:pt x="13322" y="15139"/>
                  </a:cubicBezTo>
                  <a:cubicBezTo>
                    <a:pt x="12944" y="17561"/>
                    <a:pt x="12717" y="20286"/>
                    <a:pt x="9538" y="17031"/>
                  </a:cubicBezTo>
                  <a:cubicBezTo>
                    <a:pt x="8629" y="15290"/>
                    <a:pt x="6964" y="14458"/>
                    <a:pt x="5677" y="1324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8" name="任意多边形: 形状 3787"/>
            <p:cNvSpPr/>
            <p:nvPr/>
          </p:nvSpPr>
          <p:spPr>
            <a:xfrm>
              <a:off x="1808792" y="731872"/>
              <a:ext cx="7570" cy="15139"/>
            </a:xfrm>
            <a:custGeom>
              <a:avLst/>
              <a:gdLst>
                <a:gd name="connsiteX0" fmla="*/ 5753 w 7569"/>
                <a:gd name="connsiteY0" fmla="*/ 9538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753 w 7569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9538"/>
                  </a:moveTo>
                  <a:cubicBezTo>
                    <a:pt x="5753" y="8251"/>
                    <a:pt x="5677" y="6964"/>
                    <a:pt x="5677" y="5677"/>
                  </a:cubicBezTo>
                  <a:cubicBezTo>
                    <a:pt x="7342" y="6434"/>
                    <a:pt x="7570" y="7872"/>
                    <a:pt x="7570" y="9462"/>
                  </a:cubicBezTo>
                  <a:cubicBezTo>
                    <a:pt x="6964" y="9462"/>
                    <a:pt x="6358" y="9538"/>
                    <a:pt x="5753" y="9538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89" name="任意多边形: 形状 3788"/>
            <p:cNvSpPr/>
            <p:nvPr/>
          </p:nvSpPr>
          <p:spPr>
            <a:xfrm>
              <a:off x="1822114" y="72998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283" y="7570"/>
                    <a:pt x="5677" y="7570"/>
                  </a:cubicBezTo>
                  <a:cubicBezTo>
                    <a:pt x="5980" y="6585"/>
                    <a:pt x="6586" y="5980"/>
                    <a:pt x="7570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0" name="任意多边形: 形状 3789"/>
            <p:cNvSpPr/>
            <p:nvPr/>
          </p:nvSpPr>
          <p:spPr>
            <a:xfrm>
              <a:off x="1728933" y="1119735"/>
              <a:ext cx="37848" cy="30278"/>
            </a:xfrm>
            <a:custGeom>
              <a:avLst/>
              <a:gdLst>
                <a:gd name="connsiteX0" fmla="*/ 5677 w 37847"/>
                <a:gd name="connsiteY0" fmla="*/ 20892 h 30278"/>
                <a:gd name="connsiteX1" fmla="*/ 11581 w 37847"/>
                <a:gd name="connsiteY1" fmla="*/ 17259 h 30278"/>
                <a:gd name="connsiteX2" fmla="*/ 13322 w 37847"/>
                <a:gd name="connsiteY2" fmla="*/ 5677 h 30278"/>
                <a:gd name="connsiteX3" fmla="*/ 17107 w 37847"/>
                <a:gd name="connsiteY3" fmla="*/ 13247 h 30278"/>
                <a:gd name="connsiteX4" fmla="*/ 19529 w 37847"/>
                <a:gd name="connsiteY4" fmla="*/ 21952 h 30278"/>
                <a:gd name="connsiteX5" fmla="*/ 32549 w 37847"/>
                <a:gd name="connsiteY5" fmla="*/ 15896 h 30278"/>
                <a:gd name="connsiteX6" fmla="*/ 34214 w 37847"/>
                <a:gd name="connsiteY6" fmla="*/ 22860 h 30278"/>
                <a:gd name="connsiteX7" fmla="*/ 34214 w 37847"/>
                <a:gd name="connsiteY7" fmla="*/ 22860 h 30278"/>
                <a:gd name="connsiteX8" fmla="*/ 32322 w 37847"/>
                <a:gd name="connsiteY8" fmla="*/ 24904 h 30278"/>
                <a:gd name="connsiteX9" fmla="*/ 5677 w 37847"/>
                <a:gd name="connsiteY9" fmla="*/ 208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5677" y="20892"/>
                  </a:moveTo>
                  <a:cubicBezTo>
                    <a:pt x="8478" y="21119"/>
                    <a:pt x="11808" y="22936"/>
                    <a:pt x="11581" y="17259"/>
                  </a:cubicBezTo>
                  <a:cubicBezTo>
                    <a:pt x="11354" y="13474"/>
                    <a:pt x="9689" y="9083"/>
                    <a:pt x="13322" y="5677"/>
                  </a:cubicBezTo>
                  <a:cubicBezTo>
                    <a:pt x="16047" y="7494"/>
                    <a:pt x="15215" y="11052"/>
                    <a:pt x="17107" y="13247"/>
                  </a:cubicBezTo>
                  <a:cubicBezTo>
                    <a:pt x="17334" y="16047"/>
                    <a:pt x="20589" y="17713"/>
                    <a:pt x="19529" y="21952"/>
                  </a:cubicBezTo>
                  <a:cubicBezTo>
                    <a:pt x="23163" y="16653"/>
                    <a:pt x="26948" y="13625"/>
                    <a:pt x="32549" y="15896"/>
                  </a:cubicBezTo>
                  <a:cubicBezTo>
                    <a:pt x="35955" y="17259"/>
                    <a:pt x="36107" y="19908"/>
                    <a:pt x="34214" y="22860"/>
                  </a:cubicBezTo>
                  <a:lnTo>
                    <a:pt x="34214" y="22860"/>
                  </a:lnTo>
                  <a:cubicBezTo>
                    <a:pt x="33457" y="23390"/>
                    <a:pt x="32852" y="24147"/>
                    <a:pt x="32322" y="24904"/>
                  </a:cubicBezTo>
                  <a:cubicBezTo>
                    <a:pt x="20892" y="35425"/>
                    <a:pt x="13020" y="34214"/>
                    <a:pt x="5677" y="2089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1" name="任意多边形: 形状 3790"/>
            <p:cNvSpPr/>
            <p:nvPr/>
          </p:nvSpPr>
          <p:spPr>
            <a:xfrm>
              <a:off x="1736874" y="1117313"/>
              <a:ext cx="37848" cy="30278"/>
            </a:xfrm>
            <a:custGeom>
              <a:avLst/>
              <a:gdLst>
                <a:gd name="connsiteX0" fmla="*/ 26349 w 37847"/>
                <a:gd name="connsiteY0" fmla="*/ 25207 h 30278"/>
                <a:gd name="connsiteX1" fmla="*/ 23018 w 37847"/>
                <a:gd name="connsiteY1" fmla="*/ 19529 h 30278"/>
                <a:gd name="connsiteX2" fmla="*/ 15676 w 37847"/>
                <a:gd name="connsiteY2" fmla="*/ 22254 h 30278"/>
                <a:gd name="connsiteX3" fmla="*/ 8182 w 37847"/>
                <a:gd name="connsiteY3" fmla="*/ 27629 h 30278"/>
                <a:gd name="connsiteX4" fmla="*/ 8636 w 37847"/>
                <a:gd name="connsiteY4" fmla="*/ 23617 h 30278"/>
                <a:gd name="connsiteX5" fmla="*/ 7501 w 37847"/>
                <a:gd name="connsiteY5" fmla="*/ 19984 h 30278"/>
                <a:gd name="connsiteX6" fmla="*/ 9166 w 37847"/>
                <a:gd name="connsiteY6" fmla="*/ 15669 h 30278"/>
                <a:gd name="connsiteX7" fmla="*/ 15676 w 37847"/>
                <a:gd name="connsiteY7" fmla="*/ 5677 h 30278"/>
                <a:gd name="connsiteX8" fmla="*/ 18704 w 37847"/>
                <a:gd name="connsiteY8" fmla="*/ 11884 h 30278"/>
                <a:gd name="connsiteX9" fmla="*/ 19839 w 37847"/>
                <a:gd name="connsiteY9" fmla="*/ 12187 h 30278"/>
                <a:gd name="connsiteX10" fmla="*/ 21429 w 37847"/>
                <a:gd name="connsiteY10" fmla="*/ 13549 h 30278"/>
                <a:gd name="connsiteX11" fmla="*/ 22791 w 37847"/>
                <a:gd name="connsiteY11" fmla="*/ 14533 h 30278"/>
                <a:gd name="connsiteX12" fmla="*/ 24229 w 37847"/>
                <a:gd name="connsiteY12" fmla="*/ 14458 h 30278"/>
                <a:gd name="connsiteX13" fmla="*/ 25592 w 37847"/>
                <a:gd name="connsiteY13" fmla="*/ 13852 h 30278"/>
                <a:gd name="connsiteX14" fmla="*/ 26349 w 37847"/>
                <a:gd name="connsiteY14" fmla="*/ 13777 h 30278"/>
                <a:gd name="connsiteX15" fmla="*/ 33918 w 37847"/>
                <a:gd name="connsiteY15" fmla="*/ 13777 h 30278"/>
                <a:gd name="connsiteX16" fmla="*/ 32102 w 37847"/>
                <a:gd name="connsiteY16" fmla="*/ 21422 h 30278"/>
                <a:gd name="connsiteX17" fmla="*/ 32102 w 37847"/>
                <a:gd name="connsiteY17" fmla="*/ 21422 h 30278"/>
                <a:gd name="connsiteX18" fmla="*/ 26349 w 37847"/>
                <a:gd name="connsiteY18" fmla="*/ 2520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26349" y="25207"/>
                  </a:moveTo>
                  <a:cubicBezTo>
                    <a:pt x="26122" y="22784"/>
                    <a:pt x="26727" y="19832"/>
                    <a:pt x="23018" y="19529"/>
                  </a:cubicBezTo>
                  <a:cubicBezTo>
                    <a:pt x="20142" y="19302"/>
                    <a:pt x="16660" y="19000"/>
                    <a:pt x="15676" y="22254"/>
                  </a:cubicBezTo>
                  <a:cubicBezTo>
                    <a:pt x="14465" y="26342"/>
                    <a:pt x="11967" y="27629"/>
                    <a:pt x="8182" y="27629"/>
                  </a:cubicBezTo>
                  <a:cubicBezTo>
                    <a:pt x="6820" y="26115"/>
                    <a:pt x="7425" y="24677"/>
                    <a:pt x="8636" y="23617"/>
                  </a:cubicBezTo>
                  <a:cubicBezTo>
                    <a:pt x="11134" y="21422"/>
                    <a:pt x="11134" y="20741"/>
                    <a:pt x="7501" y="19984"/>
                  </a:cubicBezTo>
                  <a:cubicBezTo>
                    <a:pt x="4776" y="19378"/>
                    <a:pt x="4927" y="18545"/>
                    <a:pt x="9166" y="15669"/>
                  </a:cubicBezTo>
                  <a:cubicBezTo>
                    <a:pt x="14389" y="13171"/>
                    <a:pt x="14389" y="13171"/>
                    <a:pt x="15676" y="5677"/>
                  </a:cubicBezTo>
                  <a:cubicBezTo>
                    <a:pt x="17795" y="7267"/>
                    <a:pt x="15752" y="10749"/>
                    <a:pt x="18704" y="11884"/>
                  </a:cubicBezTo>
                  <a:cubicBezTo>
                    <a:pt x="19082" y="11960"/>
                    <a:pt x="19461" y="12111"/>
                    <a:pt x="19839" y="12187"/>
                  </a:cubicBezTo>
                  <a:cubicBezTo>
                    <a:pt x="20445" y="12565"/>
                    <a:pt x="20975" y="13020"/>
                    <a:pt x="21429" y="13549"/>
                  </a:cubicBezTo>
                  <a:cubicBezTo>
                    <a:pt x="21807" y="13928"/>
                    <a:pt x="22261" y="14306"/>
                    <a:pt x="22791" y="14533"/>
                  </a:cubicBezTo>
                  <a:cubicBezTo>
                    <a:pt x="23245" y="14609"/>
                    <a:pt x="23775" y="14685"/>
                    <a:pt x="24229" y="14458"/>
                  </a:cubicBezTo>
                  <a:cubicBezTo>
                    <a:pt x="24684" y="14231"/>
                    <a:pt x="25138" y="14004"/>
                    <a:pt x="25592" y="13852"/>
                  </a:cubicBezTo>
                  <a:cubicBezTo>
                    <a:pt x="25592" y="13852"/>
                    <a:pt x="26349" y="13777"/>
                    <a:pt x="26349" y="13777"/>
                  </a:cubicBezTo>
                  <a:cubicBezTo>
                    <a:pt x="28847" y="11581"/>
                    <a:pt x="31421" y="13928"/>
                    <a:pt x="33918" y="13777"/>
                  </a:cubicBezTo>
                  <a:cubicBezTo>
                    <a:pt x="33540" y="16350"/>
                    <a:pt x="35054" y="19454"/>
                    <a:pt x="32102" y="21422"/>
                  </a:cubicBezTo>
                  <a:lnTo>
                    <a:pt x="32102" y="21422"/>
                  </a:lnTo>
                  <a:cubicBezTo>
                    <a:pt x="30664" y="23541"/>
                    <a:pt x="28241" y="23995"/>
                    <a:pt x="26349" y="2520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2" name="任意多边形: 形状 3791"/>
            <p:cNvSpPr/>
            <p:nvPr/>
          </p:nvSpPr>
          <p:spPr>
            <a:xfrm>
              <a:off x="1749819" y="1113916"/>
              <a:ext cx="15139" cy="15139"/>
            </a:xfrm>
            <a:custGeom>
              <a:avLst/>
              <a:gdLst>
                <a:gd name="connsiteX0" fmla="*/ 5759 w 15139"/>
                <a:gd name="connsiteY0" fmla="*/ 15281 h 15139"/>
                <a:gd name="connsiteX1" fmla="*/ 13404 w 15139"/>
                <a:gd name="connsiteY1" fmla="*/ 5743 h 15139"/>
                <a:gd name="connsiteX2" fmla="*/ 13404 w 15139"/>
                <a:gd name="connsiteY2" fmla="*/ 5743 h 15139"/>
                <a:gd name="connsiteX3" fmla="*/ 15221 w 15139"/>
                <a:gd name="connsiteY3" fmla="*/ 9528 h 15139"/>
                <a:gd name="connsiteX4" fmla="*/ 15221 w 15139"/>
                <a:gd name="connsiteY4" fmla="*/ 9528 h 15139"/>
                <a:gd name="connsiteX5" fmla="*/ 13328 w 15139"/>
                <a:gd name="connsiteY5" fmla="*/ 11420 h 15139"/>
                <a:gd name="connsiteX6" fmla="*/ 13328 w 15139"/>
                <a:gd name="connsiteY6" fmla="*/ 11420 h 15139"/>
                <a:gd name="connsiteX7" fmla="*/ 5759 w 15139"/>
                <a:gd name="connsiteY7" fmla="*/ 152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59" y="15281"/>
                  </a:moveTo>
                  <a:cubicBezTo>
                    <a:pt x="5380" y="9755"/>
                    <a:pt x="6062" y="5062"/>
                    <a:pt x="13404" y="5743"/>
                  </a:cubicBezTo>
                  <a:lnTo>
                    <a:pt x="13404" y="5743"/>
                  </a:lnTo>
                  <a:cubicBezTo>
                    <a:pt x="14312" y="6879"/>
                    <a:pt x="16583" y="7333"/>
                    <a:pt x="15221" y="9528"/>
                  </a:cubicBezTo>
                  <a:lnTo>
                    <a:pt x="15221" y="9528"/>
                  </a:lnTo>
                  <a:cubicBezTo>
                    <a:pt x="14615" y="10133"/>
                    <a:pt x="13934" y="10815"/>
                    <a:pt x="13328" y="11420"/>
                  </a:cubicBezTo>
                  <a:lnTo>
                    <a:pt x="13328" y="11420"/>
                  </a:lnTo>
                  <a:cubicBezTo>
                    <a:pt x="11360" y="13843"/>
                    <a:pt x="10300" y="18081"/>
                    <a:pt x="5759" y="15281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3" name="任意多边形: 形状 3792"/>
            <p:cNvSpPr/>
            <p:nvPr/>
          </p:nvSpPr>
          <p:spPr>
            <a:xfrm>
              <a:off x="1746116" y="1353558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5677 h 15139"/>
                <a:gd name="connsiteX3" fmla="*/ 7570 w 7569"/>
                <a:gd name="connsiteY3" fmla="*/ 9462 h 15139"/>
                <a:gd name="connsiteX4" fmla="*/ 5677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lnTo>
                    <a:pt x="5677" y="5677"/>
                  </a:lnTo>
                  <a:cubicBezTo>
                    <a:pt x="7342" y="6434"/>
                    <a:pt x="7570" y="7872"/>
                    <a:pt x="7570" y="9462"/>
                  </a:cubicBezTo>
                  <a:cubicBezTo>
                    <a:pt x="6888" y="9462"/>
                    <a:pt x="6283" y="9462"/>
                    <a:pt x="5677" y="9462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4" name="任意多边形: 形状 3793"/>
            <p:cNvSpPr/>
            <p:nvPr/>
          </p:nvSpPr>
          <p:spPr>
            <a:xfrm>
              <a:off x="1765191" y="1380127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6207" y="7040"/>
                    <a:pt x="6888" y="6358"/>
                    <a:pt x="7494" y="5677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5" name="任意多边形: 形状 3794"/>
            <p:cNvSpPr/>
            <p:nvPr/>
          </p:nvSpPr>
          <p:spPr>
            <a:xfrm>
              <a:off x="2416565" y="881446"/>
              <a:ext cx="22709" cy="22709"/>
            </a:xfrm>
            <a:custGeom>
              <a:avLst/>
              <a:gdLst>
                <a:gd name="connsiteX0" fmla="*/ 17697 w 22708"/>
                <a:gd name="connsiteY0" fmla="*/ 8175 h 22708"/>
                <a:gd name="connsiteX1" fmla="*/ 16486 w 22708"/>
                <a:gd name="connsiteY1" fmla="*/ 9462 h 22708"/>
                <a:gd name="connsiteX2" fmla="*/ 8235 w 22708"/>
                <a:gd name="connsiteY2" fmla="*/ 17713 h 22708"/>
                <a:gd name="connsiteX3" fmla="*/ 5889 w 22708"/>
                <a:gd name="connsiteY3" fmla="*/ 5677 h 22708"/>
                <a:gd name="connsiteX4" fmla="*/ 15805 w 22708"/>
                <a:gd name="connsiteY4" fmla="*/ 6283 h 22708"/>
                <a:gd name="connsiteX5" fmla="*/ 17697 w 22708"/>
                <a:gd name="connsiteY5" fmla="*/ 81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697" y="8175"/>
                  </a:moveTo>
                  <a:cubicBezTo>
                    <a:pt x="17243" y="8629"/>
                    <a:pt x="16486" y="9008"/>
                    <a:pt x="16486" y="9462"/>
                  </a:cubicBezTo>
                  <a:cubicBezTo>
                    <a:pt x="16940" y="18621"/>
                    <a:pt x="17016" y="18621"/>
                    <a:pt x="8235" y="17713"/>
                  </a:cubicBezTo>
                  <a:cubicBezTo>
                    <a:pt x="8084" y="13701"/>
                    <a:pt x="4829" y="10370"/>
                    <a:pt x="5889" y="5677"/>
                  </a:cubicBezTo>
                  <a:cubicBezTo>
                    <a:pt x="9220" y="5904"/>
                    <a:pt x="12550" y="6131"/>
                    <a:pt x="15805" y="6283"/>
                  </a:cubicBezTo>
                  <a:cubicBezTo>
                    <a:pt x="16411" y="6964"/>
                    <a:pt x="17016" y="7570"/>
                    <a:pt x="17697" y="817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6" name="任意多边形: 形状 3795"/>
            <p:cNvSpPr/>
            <p:nvPr/>
          </p:nvSpPr>
          <p:spPr>
            <a:xfrm>
              <a:off x="1736824" y="752759"/>
              <a:ext cx="22709" cy="22709"/>
            </a:xfrm>
            <a:custGeom>
              <a:avLst/>
              <a:gdLst>
                <a:gd name="connsiteX0" fmla="*/ 16786 w 22708"/>
                <a:gd name="connsiteY0" fmla="*/ 11435 h 22708"/>
                <a:gd name="connsiteX1" fmla="*/ 14969 w 22708"/>
                <a:gd name="connsiteY1" fmla="*/ 19005 h 22708"/>
                <a:gd name="connsiteX2" fmla="*/ 11184 w 22708"/>
                <a:gd name="connsiteY2" fmla="*/ 21578 h 22708"/>
                <a:gd name="connsiteX3" fmla="*/ 5886 w 22708"/>
                <a:gd name="connsiteY3" fmla="*/ 20746 h 22708"/>
                <a:gd name="connsiteX4" fmla="*/ 8611 w 22708"/>
                <a:gd name="connsiteY4" fmla="*/ 16885 h 22708"/>
                <a:gd name="connsiteX5" fmla="*/ 7324 w 22708"/>
                <a:gd name="connsiteY5" fmla="*/ 9467 h 22708"/>
                <a:gd name="connsiteX6" fmla="*/ 7324 w 22708"/>
                <a:gd name="connsiteY6" fmla="*/ 9467 h 22708"/>
                <a:gd name="connsiteX7" fmla="*/ 13001 w 22708"/>
                <a:gd name="connsiteY7" fmla="*/ 5682 h 22708"/>
                <a:gd name="connsiteX8" fmla="*/ 13001 w 22708"/>
                <a:gd name="connsiteY8" fmla="*/ 5682 h 22708"/>
                <a:gd name="connsiteX9" fmla="*/ 14969 w 22708"/>
                <a:gd name="connsiteY9" fmla="*/ 9467 h 22708"/>
                <a:gd name="connsiteX10" fmla="*/ 14969 w 22708"/>
                <a:gd name="connsiteY10" fmla="*/ 9467 h 22708"/>
                <a:gd name="connsiteX11" fmla="*/ 16786 w 22708"/>
                <a:gd name="connsiteY11" fmla="*/ 11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6786" y="11435"/>
                  </a:moveTo>
                  <a:cubicBezTo>
                    <a:pt x="16710" y="14084"/>
                    <a:pt x="19889" y="17566"/>
                    <a:pt x="14969" y="19005"/>
                  </a:cubicBezTo>
                  <a:cubicBezTo>
                    <a:pt x="13682" y="19837"/>
                    <a:pt x="12471" y="20746"/>
                    <a:pt x="11184" y="21578"/>
                  </a:cubicBezTo>
                  <a:cubicBezTo>
                    <a:pt x="9216" y="22865"/>
                    <a:pt x="7021" y="23622"/>
                    <a:pt x="5886" y="20746"/>
                  </a:cubicBezTo>
                  <a:cubicBezTo>
                    <a:pt x="5053" y="18550"/>
                    <a:pt x="6870" y="17945"/>
                    <a:pt x="8611" y="16885"/>
                  </a:cubicBezTo>
                  <a:cubicBezTo>
                    <a:pt x="14363" y="13403"/>
                    <a:pt x="14136" y="12722"/>
                    <a:pt x="7324" y="9467"/>
                  </a:cubicBezTo>
                  <a:lnTo>
                    <a:pt x="7324" y="9467"/>
                  </a:lnTo>
                  <a:cubicBezTo>
                    <a:pt x="7324" y="5379"/>
                    <a:pt x="10276" y="5682"/>
                    <a:pt x="13001" y="5682"/>
                  </a:cubicBezTo>
                  <a:lnTo>
                    <a:pt x="13001" y="5682"/>
                  </a:lnTo>
                  <a:cubicBezTo>
                    <a:pt x="14061" y="6742"/>
                    <a:pt x="13758" y="8483"/>
                    <a:pt x="14969" y="9467"/>
                  </a:cubicBezTo>
                  <a:lnTo>
                    <a:pt x="14969" y="9467"/>
                  </a:lnTo>
                  <a:cubicBezTo>
                    <a:pt x="15575" y="10148"/>
                    <a:pt x="16180" y="10829"/>
                    <a:pt x="16786" y="11435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7" name="任意多边形: 形状 3796"/>
            <p:cNvSpPr/>
            <p:nvPr/>
          </p:nvSpPr>
          <p:spPr>
            <a:xfrm>
              <a:off x="1730126" y="756605"/>
              <a:ext cx="15139" cy="15139"/>
            </a:xfrm>
            <a:custGeom>
              <a:avLst/>
              <a:gdLst>
                <a:gd name="connsiteX0" fmla="*/ 14022 w 15139"/>
                <a:gd name="connsiteY0" fmla="*/ 5696 h 15139"/>
                <a:gd name="connsiteX1" fmla="*/ 13340 w 15139"/>
                <a:gd name="connsiteY1" fmla="*/ 8270 h 15139"/>
                <a:gd name="connsiteX2" fmla="*/ 6982 w 15139"/>
                <a:gd name="connsiteY2" fmla="*/ 10541 h 15139"/>
                <a:gd name="connsiteX3" fmla="*/ 5695 w 15139"/>
                <a:gd name="connsiteY3" fmla="*/ 8497 h 15139"/>
                <a:gd name="connsiteX4" fmla="*/ 11221 w 15139"/>
                <a:gd name="connsiteY4" fmla="*/ 5772 h 15139"/>
                <a:gd name="connsiteX5" fmla="*/ 14022 w 15139"/>
                <a:gd name="connsiteY5" fmla="*/ 5696 h 15139"/>
                <a:gd name="connsiteX6" fmla="*/ 14022 w 15139"/>
                <a:gd name="connsiteY6" fmla="*/ 5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022" y="5696"/>
                  </a:moveTo>
                  <a:cubicBezTo>
                    <a:pt x="13795" y="6604"/>
                    <a:pt x="13870" y="7816"/>
                    <a:pt x="13340" y="8270"/>
                  </a:cubicBezTo>
                  <a:cubicBezTo>
                    <a:pt x="11524" y="9784"/>
                    <a:pt x="9707" y="11752"/>
                    <a:pt x="6982" y="10541"/>
                  </a:cubicBezTo>
                  <a:cubicBezTo>
                    <a:pt x="6376" y="10238"/>
                    <a:pt x="5544" y="8648"/>
                    <a:pt x="5695" y="8497"/>
                  </a:cubicBezTo>
                  <a:cubicBezTo>
                    <a:pt x="7133" y="6907"/>
                    <a:pt x="9101" y="5999"/>
                    <a:pt x="11221" y="5772"/>
                  </a:cubicBezTo>
                  <a:cubicBezTo>
                    <a:pt x="12205" y="5620"/>
                    <a:pt x="13113" y="5696"/>
                    <a:pt x="14022" y="5696"/>
                  </a:cubicBezTo>
                  <a:lnTo>
                    <a:pt x="14022" y="5696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8" name="任意多边形: 形状 3797"/>
            <p:cNvSpPr/>
            <p:nvPr/>
          </p:nvSpPr>
          <p:spPr>
            <a:xfrm>
              <a:off x="1544539" y="1420094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4382 w 15139"/>
                <a:gd name="connsiteY1" fmla="*/ 16502 h 22708"/>
                <a:gd name="connsiteX2" fmla="*/ 10295 w 15139"/>
                <a:gd name="connsiteY2" fmla="*/ 19756 h 22708"/>
                <a:gd name="connsiteX3" fmla="*/ 7342 w 15139"/>
                <a:gd name="connsiteY3" fmla="*/ 16502 h 22708"/>
                <a:gd name="connsiteX4" fmla="*/ 5677 w 15139"/>
                <a:gd name="connsiteY4" fmla="*/ 5677 h 22708"/>
                <a:gd name="connsiteX5" fmla="*/ 5677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534" y="7115"/>
                    <a:pt x="17486" y="10749"/>
                    <a:pt x="14382" y="16502"/>
                  </a:cubicBezTo>
                  <a:cubicBezTo>
                    <a:pt x="13549" y="18091"/>
                    <a:pt x="12338" y="19908"/>
                    <a:pt x="10295" y="19756"/>
                  </a:cubicBezTo>
                  <a:cubicBezTo>
                    <a:pt x="8629" y="19681"/>
                    <a:pt x="8175" y="17788"/>
                    <a:pt x="7342" y="16502"/>
                  </a:cubicBezTo>
                  <a:cubicBezTo>
                    <a:pt x="5147" y="13095"/>
                    <a:pt x="5829" y="93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99" name="任意多边形: 形状 3798"/>
            <p:cNvSpPr/>
            <p:nvPr/>
          </p:nvSpPr>
          <p:spPr>
            <a:xfrm>
              <a:off x="1806899" y="171666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5677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175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462" y="5677"/>
                  </a:cubicBezTo>
                  <a:close/>
                </a:path>
              </a:pathLst>
            </a:custGeom>
            <a:solidFill>
              <a:srgbClr val="F2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0" name="任意多边形: 形状 3799"/>
            <p:cNvSpPr/>
            <p:nvPr/>
          </p:nvSpPr>
          <p:spPr>
            <a:xfrm>
              <a:off x="1523723" y="1894925"/>
              <a:ext cx="15139" cy="15139"/>
            </a:xfrm>
            <a:custGeom>
              <a:avLst/>
              <a:gdLst>
                <a:gd name="connsiteX0" fmla="*/ 5677 w 15139"/>
                <a:gd name="connsiteY0" fmla="*/ 9847 h 15139"/>
                <a:gd name="connsiteX1" fmla="*/ 5753 w 15139"/>
                <a:gd name="connsiteY1" fmla="*/ 6214 h 15139"/>
                <a:gd name="connsiteX2" fmla="*/ 11354 w 15139"/>
                <a:gd name="connsiteY2" fmla="*/ 9847 h 15139"/>
                <a:gd name="connsiteX3" fmla="*/ 5677 w 1513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847"/>
                  </a:moveTo>
                  <a:cubicBezTo>
                    <a:pt x="5677" y="8636"/>
                    <a:pt x="5753" y="7425"/>
                    <a:pt x="5753" y="6214"/>
                  </a:cubicBezTo>
                  <a:cubicBezTo>
                    <a:pt x="7645" y="7425"/>
                    <a:pt x="13549" y="2429"/>
                    <a:pt x="11354" y="9847"/>
                  </a:cubicBezTo>
                  <a:cubicBezTo>
                    <a:pt x="9386" y="9847"/>
                    <a:pt x="7570" y="9847"/>
                    <a:pt x="5677" y="984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1" name="任意多边形: 形状 3800"/>
            <p:cNvSpPr/>
            <p:nvPr/>
          </p:nvSpPr>
          <p:spPr>
            <a:xfrm>
              <a:off x="1830895" y="737625"/>
              <a:ext cx="15139" cy="15139"/>
            </a:xfrm>
            <a:custGeom>
              <a:avLst/>
              <a:gdLst>
                <a:gd name="connsiteX0" fmla="*/ 6434 w 15139"/>
                <a:gd name="connsiteY0" fmla="*/ 5677 h 15139"/>
                <a:gd name="connsiteX1" fmla="*/ 10219 w 15139"/>
                <a:gd name="connsiteY1" fmla="*/ 9462 h 15139"/>
                <a:gd name="connsiteX2" fmla="*/ 6434 w 15139"/>
                <a:gd name="connsiteY2" fmla="*/ 7570 h 15139"/>
                <a:gd name="connsiteX3" fmla="*/ 5677 w 15139"/>
                <a:gd name="connsiteY3" fmla="*/ 6586 h 15139"/>
                <a:gd name="connsiteX4" fmla="*/ 6434 w 15139"/>
                <a:gd name="connsiteY4" fmla="*/ 5677 h 15139"/>
                <a:gd name="connsiteX5" fmla="*/ 643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434" y="5677"/>
                  </a:moveTo>
                  <a:cubicBezTo>
                    <a:pt x="9008" y="5677"/>
                    <a:pt x="10295" y="6888"/>
                    <a:pt x="10219" y="9462"/>
                  </a:cubicBezTo>
                  <a:cubicBezTo>
                    <a:pt x="8932" y="8856"/>
                    <a:pt x="7721" y="8175"/>
                    <a:pt x="6434" y="7570"/>
                  </a:cubicBezTo>
                  <a:cubicBezTo>
                    <a:pt x="6207" y="7267"/>
                    <a:pt x="5980" y="6964"/>
                    <a:pt x="5677" y="6586"/>
                  </a:cubicBezTo>
                  <a:cubicBezTo>
                    <a:pt x="5904" y="6283"/>
                    <a:pt x="6207" y="5980"/>
                    <a:pt x="6434" y="5677"/>
                  </a:cubicBezTo>
                  <a:lnTo>
                    <a:pt x="643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2" name="任意多边形: 形状 3801"/>
            <p:cNvSpPr/>
            <p:nvPr/>
          </p:nvSpPr>
          <p:spPr>
            <a:xfrm>
              <a:off x="1829587" y="739280"/>
              <a:ext cx="7570" cy="7570"/>
            </a:xfrm>
            <a:custGeom>
              <a:avLst/>
              <a:gdLst>
                <a:gd name="connsiteX0" fmla="*/ 7742 w 7569"/>
                <a:gd name="connsiteY0" fmla="*/ 5914 h 7569"/>
                <a:gd name="connsiteX1" fmla="*/ 5850 w 7569"/>
                <a:gd name="connsiteY1" fmla="*/ 7807 h 7569"/>
                <a:gd name="connsiteX2" fmla="*/ 5850 w 7569"/>
                <a:gd name="connsiteY2" fmla="*/ 7807 h 7569"/>
                <a:gd name="connsiteX3" fmla="*/ 7742 w 7569"/>
                <a:gd name="connsiteY3" fmla="*/ 5914 h 7569"/>
                <a:gd name="connsiteX4" fmla="*/ 7742 w 7569"/>
                <a:gd name="connsiteY4" fmla="*/ 591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42" y="5914"/>
                  </a:moveTo>
                  <a:cubicBezTo>
                    <a:pt x="7137" y="6520"/>
                    <a:pt x="6455" y="7201"/>
                    <a:pt x="5850" y="7807"/>
                  </a:cubicBezTo>
                  <a:lnTo>
                    <a:pt x="5850" y="7807"/>
                  </a:lnTo>
                  <a:cubicBezTo>
                    <a:pt x="5396" y="6066"/>
                    <a:pt x="5774" y="5233"/>
                    <a:pt x="7742" y="5914"/>
                  </a:cubicBezTo>
                  <a:lnTo>
                    <a:pt x="7742" y="5914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3" name="任意多边形: 形状 3802"/>
            <p:cNvSpPr/>
            <p:nvPr/>
          </p:nvSpPr>
          <p:spPr>
            <a:xfrm>
              <a:off x="1755654" y="113684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570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5980"/>
                    <a:pt x="7570" y="5677"/>
                  </a:cubicBezTo>
                  <a:cubicBezTo>
                    <a:pt x="6964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4" name="任意多边形: 形状 3803"/>
            <p:cNvSpPr/>
            <p:nvPr/>
          </p:nvSpPr>
          <p:spPr>
            <a:xfrm>
              <a:off x="1727041" y="113305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342" y="6586"/>
                    <a:pt x="7570" y="7570"/>
                  </a:cubicBezTo>
                  <a:cubicBezTo>
                    <a:pt x="6586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4D7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5" name="任意多边形: 形状 3804"/>
            <p:cNvSpPr/>
            <p:nvPr/>
          </p:nvSpPr>
          <p:spPr>
            <a:xfrm>
              <a:off x="1772837" y="448506"/>
              <a:ext cx="22709" cy="15139"/>
            </a:xfrm>
            <a:custGeom>
              <a:avLst/>
              <a:gdLst>
                <a:gd name="connsiteX0" fmla="*/ 20665 w 22708"/>
                <a:gd name="connsiteY0" fmla="*/ 5867 h 15139"/>
                <a:gd name="connsiteX1" fmla="*/ 5677 w 22708"/>
                <a:gd name="connsiteY1" fmla="*/ 14496 h 15139"/>
                <a:gd name="connsiteX2" fmla="*/ 20665 w 22708"/>
                <a:gd name="connsiteY2" fmla="*/ 5867 h 15139"/>
                <a:gd name="connsiteX3" fmla="*/ 20665 w 22708"/>
                <a:gd name="connsiteY3" fmla="*/ 58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20665" y="5867"/>
                  </a:moveTo>
                  <a:cubicBezTo>
                    <a:pt x="17486" y="11392"/>
                    <a:pt x="12944" y="14496"/>
                    <a:pt x="5677" y="14496"/>
                  </a:cubicBezTo>
                  <a:cubicBezTo>
                    <a:pt x="8554" y="6775"/>
                    <a:pt x="13852" y="5034"/>
                    <a:pt x="20665" y="5867"/>
                  </a:cubicBezTo>
                  <a:lnTo>
                    <a:pt x="20665" y="586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6" name="任意多边形: 形状 3805"/>
            <p:cNvSpPr/>
            <p:nvPr/>
          </p:nvSpPr>
          <p:spPr>
            <a:xfrm>
              <a:off x="1801222" y="36308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083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9"/>
                    <a:pt x="9462" y="5223"/>
                    <a:pt x="10597" y="7040"/>
                  </a:cubicBezTo>
                  <a:cubicBezTo>
                    <a:pt x="11127" y="7872"/>
                    <a:pt x="10446" y="8856"/>
                    <a:pt x="9538" y="9083"/>
                  </a:cubicBezTo>
                  <a:cubicBezTo>
                    <a:pt x="6661" y="9840"/>
                    <a:pt x="5829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7" name="任意多边形: 形状 3806"/>
            <p:cNvSpPr/>
            <p:nvPr/>
          </p:nvSpPr>
          <p:spPr>
            <a:xfrm>
              <a:off x="1811362" y="359299"/>
              <a:ext cx="15139" cy="7570"/>
            </a:xfrm>
            <a:custGeom>
              <a:avLst/>
              <a:gdLst>
                <a:gd name="connsiteX0" fmla="*/ 10752 w 15139"/>
                <a:gd name="connsiteY0" fmla="*/ 5677 h 7569"/>
                <a:gd name="connsiteX1" fmla="*/ 6891 w 15139"/>
                <a:gd name="connsiteY1" fmla="*/ 9083 h 7569"/>
                <a:gd name="connsiteX2" fmla="*/ 5832 w 15139"/>
                <a:gd name="connsiteY2" fmla="*/ 7040 h 7569"/>
                <a:gd name="connsiteX3" fmla="*/ 10752 w 15139"/>
                <a:gd name="connsiteY3" fmla="*/ 5677 h 7569"/>
                <a:gd name="connsiteX4" fmla="*/ 1075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52" y="5677"/>
                  </a:moveTo>
                  <a:cubicBezTo>
                    <a:pt x="10600" y="8099"/>
                    <a:pt x="9768" y="9840"/>
                    <a:pt x="6891" y="9083"/>
                  </a:cubicBezTo>
                  <a:cubicBezTo>
                    <a:pt x="5983" y="8856"/>
                    <a:pt x="5377" y="7797"/>
                    <a:pt x="5832" y="7040"/>
                  </a:cubicBezTo>
                  <a:cubicBezTo>
                    <a:pt x="6967" y="5223"/>
                    <a:pt x="9011" y="5829"/>
                    <a:pt x="10752" y="5677"/>
                  </a:cubicBezTo>
                  <a:lnTo>
                    <a:pt x="10752" y="5677"/>
                  </a:ln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8" name="任意多边形: 形状 3807"/>
            <p:cNvSpPr/>
            <p:nvPr/>
          </p:nvSpPr>
          <p:spPr>
            <a:xfrm>
              <a:off x="1961167" y="901274"/>
              <a:ext cx="22709" cy="15139"/>
            </a:xfrm>
            <a:custGeom>
              <a:avLst/>
              <a:gdLst>
                <a:gd name="connsiteX0" fmla="*/ 11279 w 22708"/>
                <a:gd name="connsiteY0" fmla="*/ 7423 h 15139"/>
                <a:gd name="connsiteX1" fmla="*/ 13247 w 22708"/>
                <a:gd name="connsiteY1" fmla="*/ 5757 h 15139"/>
                <a:gd name="connsiteX2" fmla="*/ 20438 w 22708"/>
                <a:gd name="connsiteY2" fmla="*/ 7574 h 15139"/>
                <a:gd name="connsiteX3" fmla="*/ 18015 w 22708"/>
                <a:gd name="connsiteY3" fmla="*/ 11889 h 15139"/>
                <a:gd name="connsiteX4" fmla="*/ 9840 w 22708"/>
                <a:gd name="connsiteY4" fmla="*/ 15068 h 15139"/>
                <a:gd name="connsiteX5" fmla="*/ 5677 w 22708"/>
                <a:gd name="connsiteY5" fmla="*/ 11510 h 15139"/>
                <a:gd name="connsiteX6" fmla="*/ 11279 w 22708"/>
                <a:gd name="connsiteY6" fmla="*/ 7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1279" y="7423"/>
                  </a:moveTo>
                  <a:cubicBezTo>
                    <a:pt x="11960" y="6893"/>
                    <a:pt x="12565" y="6287"/>
                    <a:pt x="13247" y="5757"/>
                  </a:cubicBezTo>
                  <a:cubicBezTo>
                    <a:pt x="15972" y="5227"/>
                    <a:pt x="17940" y="7498"/>
                    <a:pt x="20438" y="7574"/>
                  </a:cubicBezTo>
                  <a:cubicBezTo>
                    <a:pt x="20513" y="9618"/>
                    <a:pt x="19908" y="12343"/>
                    <a:pt x="18015" y="11889"/>
                  </a:cubicBezTo>
                  <a:cubicBezTo>
                    <a:pt x="14079" y="10904"/>
                    <a:pt x="12414" y="13402"/>
                    <a:pt x="9840" y="15068"/>
                  </a:cubicBezTo>
                  <a:cubicBezTo>
                    <a:pt x="6131" y="17339"/>
                    <a:pt x="6056" y="13932"/>
                    <a:pt x="5677" y="11510"/>
                  </a:cubicBezTo>
                  <a:cubicBezTo>
                    <a:pt x="8175" y="11056"/>
                    <a:pt x="10143" y="9845"/>
                    <a:pt x="11279" y="7423"/>
                  </a:cubicBez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09" name="任意多边形: 形状 3808"/>
            <p:cNvSpPr/>
            <p:nvPr/>
          </p:nvSpPr>
          <p:spPr>
            <a:xfrm>
              <a:off x="1911359" y="1399367"/>
              <a:ext cx="30278" cy="22709"/>
            </a:xfrm>
            <a:custGeom>
              <a:avLst/>
              <a:gdLst>
                <a:gd name="connsiteX0" fmla="*/ 21043 w 30278"/>
                <a:gd name="connsiteY0" fmla="*/ 16942 h 22708"/>
                <a:gd name="connsiteX1" fmla="*/ 13322 w 30278"/>
                <a:gd name="connsiteY1" fmla="*/ 20273 h 22708"/>
                <a:gd name="connsiteX2" fmla="*/ 5980 w 30278"/>
                <a:gd name="connsiteY2" fmla="*/ 23150 h 22708"/>
                <a:gd name="connsiteX3" fmla="*/ 5677 w 30278"/>
                <a:gd name="connsiteY3" fmla="*/ 18759 h 22708"/>
                <a:gd name="connsiteX4" fmla="*/ 21119 w 30278"/>
                <a:gd name="connsiteY4" fmla="*/ 6799 h 22708"/>
                <a:gd name="connsiteX5" fmla="*/ 28689 w 30278"/>
                <a:gd name="connsiteY5" fmla="*/ 9297 h 22708"/>
                <a:gd name="connsiteX6" fmla="*/ 30430 w 30278"/>
                <a:gd name="connsiteY6" fmla="*/ 11341 h 22708"/>
                <a:gd name="connsiteX7" fmla="*/ 30430 w 30278"/>
                <a:gd name="connsiteY7" fmla="*/ 13158 h 22708"/>
                <a:gd name="connsiteX8" fmla="*/ 26720 w 30278"/>
                <a:gd name="connsiteY8" fmla="*/ 15050 h 22708"/>
                <a:gd name="connsiteX9" fmla="*/ 25812 w 30278"/>
                <a:gd name="connsiteY9" fmla="*/ 15050 h 22708"/>
                <a:gd name="connsiteX10" fmla="*/ 24904 w 30278"/>
                <a:gd name="connsiteY10" fmla="*/ 15050 h 22708"/>
                <a:gd name="connsiteX11" fmla="*/ 21043 w 30278"/>
                <a:gd name="connsiteY11" fmla="*/ 16942 h 22708"/>
                <a:gd name="connsiteX12" fmla="*/ 21043 w 30278"/>
                <a:gd name="connsiteY12" fmla="*/ 169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1043" y="16942"/>
                  </a:moveTo>
                  <a:cubicBezTo>
                    <a:pt x="18621" y="18305"/>
                    <a:pt x="19000" y="25193"/>
                    <a:pt x="13322" y="20273"/>
                  </a:cubicBezTo>
                  <a:cubicBezTo>
                    <a:pt x="10673" y="18002"/>
                    <a:pt x="9538" y="23831"/>
                    <a:pt x="5980" y="23150"/>
                  </a:cubicBezTo>
                  <a:cubicBezTo>
                    <a:pt x="5904" y="21787"/>
                    <a:pt x="5753" y="20273"/>
                    <a:pt x="5677" y="18759"/>
                  </a:cubicBezTo>
                  <a:cubicBezTo>
                    <a:pt x="10824" y="14747"/>
                    <a:pt x="15896" y="10660"/>
                    <a:pt x="21119" y="6799"/>
                  </a:cubicBezTo>
                  <a:cubicBezTo>
                    <a:pt x="24525" y="4301"/>
                    <a:pt x="26872" y="6345"/>
                    <a:pt x="28689" y="9297"/>
                  </a:cubicBezTo>
                  <a:cubicBezTo>
                    <a:pt x="29294" y="9979"/>
                    <a:pt x="29748" y="10736"/>
                    <a:pt x="30430" y="11341"/>
                  </a:cubicBezTo>
                  <a:cubicBezTo>
                    <a:pt x="30430" y="11947"/>
                    <a:pt x="30430" y="12552"/>
                    <a:pt x="30430" y="13158"/>
                  </a:cubicBezTo>
                  <a:cubicBezTo>
                    <a:pt x="29445" y="14369"/>
                    <a:pt x="27705" y="13915"/>
                    <a:pt x="26720" y="15050"/>
                  </a:cubicBezTo>
                  <a:lnTo>
                    <a:pt x="25812" y="15050"/>
                  </a:lnTo>
                  <a:lnTo>
                    <a:pt x="24904" y="15050"/>
                  </a:lnTo>
                  <a:cubicBezTo>
                    <a:pt x="22557" y="13763"/>
                    <a:pt x="21876" y="15429"/>
                    <a:pt x="21043" y="16942"/>
                  </a:cubicBezTo>
                  <a:lnTo>
                    <a:pt x="21043" y="16942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0" name="任意多边形: 形状 3809"/>
            <p:cNvSpPr/>
            <p:nvPr/>
          </p:nvSpPr>
          <p:spPr>
            <a:xfrm>
              <a:off x="1925770" y="1406790"/>
              <a:ext cx="15139" cy="15139"/>
            </a:xfrm>
            <a:custGeom>
              <a:avLst/>
              <a:gdLst>
                <a:gd name="connsiteX0" fmla="*/ 6633 w 15139"/>
                <a:gd name="connsiteY0" fmla="*/ 9520 h 15139"/>
                <a:gd name="connsiteX1" fmla="*/ 6709 w 15139"/>
                <a:gd name="connsiteY1" fmla="*/ 5886 h 15139"/>
                <a:gd name="connsiteX2" fmla="*/ 10418 w 15139"/>
                <a:gd name="connsiteY2" fmla="*/ 7552 h 15139"/>
                <a:gd name="connsiteX3" fmla="*/ 6633 w 15139"/>
                <a:gd name="connsiteY3" fmla="*/ 95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9520"/>
                  </a:moveTo>
                  <a:cubicBezTo>
                    <a:pt x="6481" y="8308"/>
                    <a:pt x="4513" y="6795"/>
                    <a:pt x="6709" y="5886"/>
                  </a:cubicBezTo>
                  <a:cubicBezTo>
                    <a:pt x="8147" y="5281"/>
                    <a:pt x="9585" y="6038"/>
                    <a:pt x="10418" y="7552"/>
                  </a:cubicBezTo>
                  <a:cubicBezTo>
                    <a:pt x="9131" y="8157"/>
                    <a:pt x="7920" y="8838"/>
                    <a:pt x="6633" y="952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1" name="任意多边形: 形状 3810"/>
            <p:cNvSpPr/>
            <p:nvPr/>
          </p:nvSpPr>
          <p:spPr>
            <a:xfrm>
              <a:off x="1932327" y="140669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9386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434" y="5980"/>
                    <a:pt x="7872" y="5753"/>
                    <a:pt x="9386" y="5677"/>
                  </a:cubicBezTo>
                  <a:cubicBezTo>
                    <a:pt x="8781" y="7494"/>
                    <a:pt x="7342" y="7645"/>
                    <a:pt x="5677" y="7570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2" name="任意多边形: 形状 3811"/>
            <p:cNvSpPr/>
            <p:nvPr/>
          </p:nvSpPr>
          <p:spPr>
            <a:xfrm>
              <a:off x="1934370" y="1402836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418"/>
                    <a:pt x="5829" y="6737"/>
                    <a:pt x="5677" y="5677"/>
                  </a:cubicBezTo>
                  <a:cubicBezTo>
                    <a:pt x="6661" y="6056"/>
                    <a:pt x="7267" y="6737"/>
                    <a:pt x="7418" y="7721"/>
                  </a:cubicBezTo>
                  <a:close/>
                </a:path>
              </a:pathLst>
            </a:custGeom>
            <a:solidFill>
              <a:srgbClr val="F4D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3" name="任意多边形: 形状 3812"/>
            <p:cNvSpPr/>
            <p:nvPr/>
          </p:nvSpPr>
          <p:spPr>
            <a:xfrm>
              <a:off x="1761331" y="714765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11354 w 15139"/>
                <a:gd name="connsiteY1" fmla="*/ 13247 h 15139"/>
                <a:gd name="connsiteX2" fmla="*/ 5677 w 15139"/>
                <a:gd name="connsiteY2" fmla="*/ 15139 h 15139"/>
                <a:gd name="connsiteX3" fmla="*/ 5677 w 15139"/>
                <a:gd name="connsiteY3" fmla="*/ 15139 h 15139"/>
                <a:gd name="connsiteX4" fmla="*/ 5829 w 15139"/>
                <a:gd name="connsiteY4" fmla="*/ 11430 h 15139"/>
                <a:gd name="connsiteX5" fmla="*/ 7721 w 15139"/>
                <a:gd name="connsiteY5" fmla="*/ 7645 h 15139"/>
                <a:gd name="connsiteX6" fmla="*/ 1135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1354" y="8175"/>
                    <a:pt x="11354" y="10749"/>
                    <a:pt x="11354" y="13247"/>
                  </a:cubicBezTo>
                  <a:cubicBezTo>
                    <a:pt x="10067" y="15820"/>
                    <a:pt x="8402" y="17107"/>
                    <a:pt x="5677" y="15139"/>
                  </a:cubicBezTo>
                  <a:lnTo>
                    <a:pt x="5677" y="15139"/>
                  </a:lnTo>
                  <a:cubicBezTo>
                    <a:pt x="5753" y="13928"/>
                    <a:pt x="5753" y="12641"/>
                    <a:pt x="5829" y="11430"/>
                  </a:cubicBezTo>
                  <a:cubicBezTo>
                    <a:pt x="7342" y="10597"/>
                    <a:pt x="7645" y="9159"/>
                    <a:pt x="7721" y="7645"/>
                  </a:cubicBezTo>
                  <a:cubicBezTo>
                    <a:pt x="8856" y="7040"/>
                    <a:pt x="10143" y="6358"/>
                    <a:pt x="11354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4" name="任意多边形: 形状 3813"/>
            <p:cNvSpPr/>
            <p:nvPr/>
          </p:nvSpPr>
          <p:spPr>
            <a:xfrm>
              <a:off x="1774713" y="713549"/>
              <a:ext cx="7570" cy="15139"/>
            </a:xfrm>
            <a:custGeom>
              <a:avLst/>
              <a:gdLst>
                <a:gd name="connsiteX0" fmla="*/ 7282 w 7569"/>
                <a:gd name="connsiteY0" fmla="*/ 9467 h 15139"/>
                <a:gd name="connsiteX1" fmla="*/ 5693 w 7569"/>
                <a:gd name="connsiteY1" fmla="*/ 7574 h 15139"/>
                <a:gd name="connsiteX2" fmla="*/ 7358 w 7569"/>
                <a:gd name="connsiteY2" fmla="*/ 5682 h 15139"/>
                <a:gd name="connsiteX3" fmla="*/ 8872 w 7569"/>
                <a:gd name="connsiteY3" fmla="*/ 7499 h 15139"/>
                <a:gd name="connsiteX4" fmla="*/ 7282 w 7569"/>
                <a:gd name="connsiteY4" fmla="*/ 94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82" y="9467"/>
                  </a:moveTo>
                  <a:cubicBezTo>
                    <a:pt x="5768" y="9467"/>
                    <a:pt x="5617" y="8483"/>
                    <a:pt x="5693" y="7574"/>
                  </a:cubicBezTo>
                  <a:cubicBezTo>
                    <a:pt x="5768" y="6590"/>
                    <a:pt x="6223" y="5682"/>
                    <a:pt x="7358" y="5682"/>
                  </a:cubicBezTo>
                  <a:cubicBezTo>
                    <a:pt x="8418" y="5606"/>
                    <a:pt x="9175" y="6439"/>
                    <a:pt x="8872" y="7499"/>
                  </a:cubicBezTo>
                  <a:cubicBezTo>
                    <a:pt x="8569" y="8256"/>
                    <a:pt x="7812" y="8937"/>
                    <a:pt x="7282" y="9467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5" name="任意多边形: 形状 3814"/>
            <p:cNvSpPr/>
            <p:nvPr/>
          </p:nvSpPr>
          <p:spPr>
            <a:xfrm>
              <a:off x="1848759" y="720745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10067 w 15139"/>
                <a:gd name="connsiteY1" fmla="*/ 5677 h 15139"/>
                <a:gd name="connsiteX2" fmla="*/ 9916 w 15139"/>
                <a:gd name="connsiteY2" fmla="*/ 14004 h 15139"/>
                <a:gd name="connsiteX3" fmla="*/ 5677 w 15139"/>
                <a:gd name="connsiteY3" fmla="*/ 13020 h 15139"/>
                <a:gd name="connsiteX4" fmla="*/ 5677 w 15139"/>
                <a:gd name="connsiteY4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980" y="10143"/>
                    <a:pt x="6661" y="7570"/>
                    <a:pt x="10067" y="5677"/>
                  </a:cubicBezTo>
                  <a:cubicBezTo>
                    <a:pt x="11581" y="8705"/>
                    <a:pt x="12414" y="11506"/>
                    <a:pt x="9916" y="14004"/>
                  </a:cubicBezTo>
                  <a:cubicBezTo>
                    <a:pt x="8705" y="15290"/>
                    <a:pt x="7115" y="13398"/>
                    <a:pt x="5677" y="13020"/>
                  </a:cubicBezTo>
                  <a:lnTo>
                    <a:pt x="5677" y="13020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6" name="任意多边形: 形状 3815"/>
            <p:cNvSpPr/>
            <p:nvPr/>
          </p:nvSpPr>
          <p:spPr>
            <a:xfrm>
              <a:off x="1584431" y="1202782"/>
              <a:ext cx="15139" cy="15139"/>
            </a:xfrm>
            <a:custGeom>
              <a:avLst/>
              <a:gdLst>
                <a:gd name="connsiteX0" fmla="*/ 9538 w 15139"/>
                <a:gd name="connsiteY0" fmla="*/ 6198 h 15139"/>
                <a:gd name="connsiteX1" fmla="*/ 8856 w 15139"/>
                <a:gd name="connsiteY1" fmla="*/ 11042 h 15139"/>
                <a:gd name="connsiteX2" fmla="*/ 5677 w 15139"/>
                <a:gd name="connsiteY2" fmla="*/ 8015 h 15139"/>
                <a:gd name="connsiteX3" fmla="*/ 7570 w 15139"/>
                <a:gd name="connsiteY3" fmla="*/ 6122 h 15139"/>
                <a:gd name="connsiteX4" fmla="*/ 9538 w 15139"/>
                <a:gd name="connsiteY4" fmla="*/ 61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198"/>
                  </a:moveTo>
                  <a:cubicBezTo>
                    <a:pt x="12490" y="8242"/>
                    <a:pt x="11052" y="10058"/>
                    <a:pt x="8856" y="11042"/>
                  </a:cubicBezTo>
                  <a:cubicBezTo>
                    <a:pt x="5980" y="12329"/>
                    <a:pt x="6056" y="9756"/>
                    <a:pt x="5677" y="8015"/>
                  </a:cubicBezTo>
                  <a:cubicBezTo>
                    <a:pt x="6283" y="7409"/>
                    <a:pt x="6964" y="6728"/>
                    <a:pt x="7570" y="6122"/>
                  </a:cubicBezTo>
                  <a:cubicBezTo>
                    <a:pt x="8251" y="5517"/>
                    <a:pt x="8856" y="5517"/>
                    <a:pt x="9538" y="6198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7" name="任意多边形: 形状 3816"/>
            <p:cNvSpPr/>
            <p:nvPr/>
          </p:nvSpPr>
          <p:spPr>
            <a:xfrm>
              <a:off x="1588122" y="1190056"/>
              <a:ext cx="7570" cy="22709"/>
            </a:xfrm>
            <a:custGeom>
              <a:avLst/>
              <a:gdLst>
                <a:gd name="connsiteX0" fmla="*/ 7739 w 7569"/>
                <a:gd name="connsiteY0" fmla="*/ 5677 h 22708"/>
                <a:gd name="connsiteX1" fmla="*/ 7814 w 7569"/>
                <a:gd name="connsiteY1" fmla="*/ 11354 h 22708"/>
                <a:gd name="connsiteX2" fmla="*/ 5846 w 7569"/>
                <a:gd name="connsiteY2" fmla="*/ 17107 h 22708"/>
                <a:gd name="connsiteX3" fmla="*/ 7739 w 756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22708">
                  <a:moveTo>
                    <a:pt x="7739" y="5677"/>
                  </a:moveTo>
                  <a:cubicBezTo>
                    <a:pt x="7739" y="7570"/>
                    <a:pt x="7739" y="9462"/>
                    <a:pt x="7814" y="11354"/>
                  </a:cubicBezTo>
                  <a:cubicBezTo>
                    <a:pt x="7587" y="13398"/>
                    <a:pt x="8420" y="15820"/>
                    <a:pt x="5846" y="17107"/>
                  </a:cubicBezTo>
                  <a:cubicBezTo>
                    <a:pt x="6527" y="13247"/>
                    <a:pt x="4105" y="8932"/>
                    <a:pt x="773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8" name="任意多边形: 形状 3817"/>
            <p:cNvSpPr/>
            <p:nvPr/>
          </p:nvSpPr>
          <p:spPr>
            <a:xfrm>
              <a:off x="1574984" y="1195809"/>
              <a:ext cx="7570" cy="15139"/>
            </a:xfrm>
            <a:custGeom>
              <a:avLst/>
              <a:gdLst>
                <a:gd name="connsiteX0" fmla="*/ 5814 w 7569"/>
                <a:gd name="connsiteY0" fmla="*/ 5753 h 15139"/>
                <a:gd name="connsiteX1" fmla="*/ 7479 w 7569"/>
                <a:gd name="connsiteY1" fmla="*/ 5677 h 15139"/>
                <a:gd name="connsiteX2" fmla="*/ 8766 w 7569"/>
                <a:gd name="connsiteY2" fmla="*/ 9916 h 15139"/>
                <a:gd name="connsiteX3" fmla="*/ 7252 w 7569"/>
                <a:gd name="connsiteY3" fmla="*/ 10522 h 15139"/>
                <a:gd name="connsiteX4" fmla="*/ 5814 w 756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14" y="5753"/>
                  </a:moveTo>
                  <a:cubicBezTo>
                    <a:pt x="6343" y="5677"/>
                    <a:pt x="6949" y="5677"/>
                    <a:pt x="7479" y="5677"/>
                  </a:cubicBezTo>
                  <a:cubicBezTo>
                    <a:pt x="8009" y="7115"/>
                    <a:pt x="9523" y="8251"/>
                    <a:pt x="8766" y="9916"/>
                  </a:cubicBezTo>
                  <a:cubicBezTo>
                    <a:pt x="8614" y="10295"/>
                    <a:pt x="7630" y="10673"/>
                    <a:pt x="7252" y="10522"/>
                  </a:cubicBezTo>
                  <a:cubicBezTo>
                    <a:pt x="4830" y="9613"/>
                    <a:pt x="5965" y="7494"/>
                    <a:pt x="5814" y="5753"/>
                  </a:cubicBez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19" name="任意多边形: 形状 3818"/>
            <p:cNvSpPr/>
            <p:nvPr/>
          </p:nvSpPr>
          <p:spPr>
            <a:xfrm>
              <a:off x="1584355" y="1211024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657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645" y="6358"/>
                    <a:pt x="9613" y="6964"/>
                    <a:pt x="11657" y="7645"/>
                  </a:cubicBezTo>
                  <a:cubicBezTo>
                    <a:pt x="8478" y="10673"/>
                    <a:pt x="6510" y="9916"/>
                    <a:pt x="5677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0" name="任意多边形: 形状 3819"/>
            <p:cNvSpPr/>
            <p:nvPr/>
          </p:nvSpPr>
          <p:spPr>
            <a:xfrm>
              <a:off x="1586323" y="1201410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  <a:gd name="connsiteX3" fmla="*/ 7645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7570"/>
                    <a:pt x="6358" y="7570"/>
                    <a:pt x="5677" y="7494"/>
                  </a:cubicBezTo>
                  <a:cubicBezTo>
                    <a:pt x="6358" y="6888"/>
                    <a:pt x="6964" y="6283"/>
                    <a:pt x="7645" y="5677"/>
                  </a:cubicBezTo>
                  <a:cubicBezTo>
                    <a:pt x="7645" y="6283"/>
                    <a:pt x="7645" y="6964"/>
                    <a:pt x="7645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1" name="任意多边形: 形状 3820"/>
            <p:cNvSpPr/>
            <p:nvPr/>
          </p:nvSpPr>
          <p:spPr>
            <a:xfrm>
              <a:off x="2177504" y="1100484"/>
              <a:ext cx="7570" cy="7570"/>
            </a:xfrm>
            <a:custGeom>
              <a:avLst/>
              <a:gdLst>
                <a:gd name="connsiteX0" fmla="*/ 7570 w 7569"/>
                <a:gd name="connsiteY0" fmla="*/ 7896 h 7569"/>
                <a:gd name="connsiteX1" fmla="*/ 5677 w 7569"/>
                <a:gd name="connsiteY1" fmla="*/ 6004 h 7569"/>
                <a:gd name="connsiteX2" fmla="*/ 5829 w 7569"/>
                <a:gd name="connsiteY2" fmla="*/ 5853 h 7569"/>
                <a:gd name="connsiteX3" fmla="*/ 7721 w 7569"/>
                <a:gd name="connsiteY3" fmla="*/ 7745 h 7569"/>
                <a:gd name="connsiteX4" fmla="*/ 7570 w 7569"/>
                <a:gd name="connsiteY4" fmla="*/ 78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896"/>
                  </a:moveTo>
                  <a:cubicBezTo>
                    <a:pt x="6964" y="7291"/>
                    <a:pt x="6283" y="6610"/>
                    <a:pt x="5677" y="6004"/>
                  </a:cubicBezTo>
                  <a:lnTo>
                    <a:pt x="5829" y="5853"/>
                  </a:lnTo>
                  <a:cubicBezTo>
                    <a:pt x="7645" y="5323"/>
                    <a:pt x="8099" y="6004"/>
                    <a:pt x="7721" y="7745"/>
                  </a:cubicBezTo>
                  <a:lnTo>
                    <a:pt x="7570" y="7896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2" name="任意多边形: 形状 3821"/>
            <p:cNvSpPr/>
            <p:nvPr/>
          </p:nvSpPr>
          <p:spPr>
            <a:xfrm>
              <a:off x="1782893" y="1537952"/>
              <a:ext cx="15139" cy="15139"/>
            </a:xfrm>
            <a:custGeom>
              <a:avLst/>
              <a:gdLst>
                <a:gd name="connsiteX0" fmla="*/ 10684 w 15139"/>
                <a:gd name="connsiteY0" fmla="*/ 5677 h 15139"/>
                <a:gd name="connsiteX1" fmla="*/ 8565 w 15139"/>
                <a:gd name="connsiteY1" fmla="*/ 10749 h 15139"/>
                <a:gd name="connsiteX2" fmla="*/ 5688 w 15139"/>
                <a:gd name="connsiteY2" fmla="*/ 7948 h 15139"/>
                <a:gd name="connsiteX3" fmla="*/ 10684 w 15139"/>
                <a:gd name="connsiteY3" fmla="*/ 5677 h 15139"/>
                <a:gd name="connsiteX4" fmla="*/ 10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84" y="5677"/>
                  </a:moveTo>
                  <a:cubicBezTo>
                    <a:pt x="10381" y="7570"/>
                    <a:pt x="11592" y="10295"/>
                    <a:pt x="8565" y="10749"/>
                  </a:cubicBezTo>
                  <a:cubicBezTo>
                    <a:pt x="6975" y="10976"/>
                    <a:pt x="5537" y="9462"/>
                    <a:pt x="5688" y="7948"/>
                  </a:cubicBezTo>
                  <a:cubicBezTo>
                    <a:pt x="6067" y="4844"/>
                    <a:pt x="8792" y="5980"/>
                    <a:pt x="10684" y="5677"/>
                  </a:cubicBezTo>
                  <a:lnTo>
                    <a:pt x="10684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3" name="任意多边形: 形状 3822"/>
            <p:cNvSpPr/>
            <p:nvPr/>
          </p:nvSpPr>
          <p:spPr>
            <a:xfrm>
              <a:off x="1731885" y="1161944"/>
              <a:ext cx="15139" cy="15139"/>
            </a:xfrm>
            <a:custGeom>
              <a:avLst/>
              <a:gdLst>
                <a:gd name="connsiteX0" fmla="*/ 8402 w 15139"/>
                <a:gd name="connsiteY0" fmla="*/ 12746 h 15139"/>
                <a:gd name="connsiteX1" fmla="*/ 7040 w 15139"/>
                <a:gd name="connsiteY1" fmla="*/ 11610 h 15139"/>
                <a:gd name="connsiteX2" fmla="*/ 7040 w 15139"/>
                <a:gd name="connsiteY2" fmla="*/ 6084 h 15139"/>
                <a:gd name="connsiteX3" fmla="*/ 9538 w 15139"/>
                <a:gd name="connsiteY3" fmla="*/ 6236 h 15139"/>
                <a:gd name="connsiteX4" fmla="*/ 9235 w 15139"/>
                <a:gd name="connsiteY4" fmla="*/ 11232 h 15139"/>
                <a:gd name="connsiteX5" fmla="*/ 8402 w 15139"/>
                <a:gd name="connsiteY5" fmla="*/ 12746 h 15139"/>
                <a:gd name="connsiteX6" fmla="*/ 8402 w 15139"/>
                <a:gd name="connsiteY6" fmla="*/ 127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402" y="12746"/>
                  </a:moveTo>
                  <a:cubicBezTo>
                    <a:pt x="7948" y="12367"/>
                    <a:pt x="7267" y="12064"/>
                    <a:pt x="7040" y="11610"/>
                  </a:cubicBezTo>
                  <a:cubicBezTo>
                    <a:pt x="6056" y="9793"/>
                    <a:pt x="4542" y="7825"/>
                    <a:pt x="7040" y="6084"/>
                  </a:cubicBezTo>
                  <a:cubicBezTo>
                    <a:pt x="7797" y="5555"/>
                    <a:pt x="8856" y="5479"/>
                    <a:pt x="9538" y="6236"/>
                  </a:cubicBezTo>
                  <a:cubicBezTo>
                    <a:pt x="11052" y="7977"/>
                    <a:pt x="10219" y="9642"/>
                    <a:pt x="9235" y="11232"/>
                  </a:cubicBezTo>
                  <a:cubicBezTo>
                    <a:pt x="8932" y="11686"/>
                    <a:pt x="8629" y="12216"/>
                    <a:pt x="8402" y="12746"/>
                  </a:cubicBezTo>
                  <a:lnTo>
                    <a:pt x="8402" y="12746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4" name="任意多边形: 形状 3823"/>
            <p:cNvSpPr/>
            <p:nvPr/>
          </p:nvSpPr>
          <p:spPr>
            <a:xfrm>
              <a:off x="1673099" y="1401019"/>
              <a:ext cx="7570" cy="15139"/>
            </a:xfrm>
            <a:custGeom>
              <a:avLst/>
              <a:gdLst>
                <a:gd name="connsiteX0" fmla="*/ 8373 w 7569"/>
                <a:gd name="connsiteY0" fmla="*/ 5677 h 15139"/>
                <a:gd name="connsiteX1" fmla="*/ 8373 w 7569"/>
                <a:gd name="connsiteY1" fmla="*/ 13398 h 15139"/>
                <a:gd name="connsiteX2" fmla="*/ 8373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373" y="5677"/>
                  </a:moveTo>
                  <a:cubicBezTo>
                    <a:pt x="8373" y="8251"/>
                    <a:pt x="8373" y="10824"/>
                    <a:pt x="8373" y="13398"/>
                  </a:cubicBezTo>
                  <a:cubicBezTo>
                    <a:pt x="3150" y="10824"/>
                    <a:pt x="6859" y="8251"/>
                    <a:pt x="8373" y="5677"/>
                  </a:cubicBezTo>
                  <a:close/>
                </a:path>
              </a:pathLst>
            </a:custGeom>
            <a:solidFill>
              <a:srgbClr val="F1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5" name="任意多边形: 形状 3824"/>
            <p:cNvSpPr/>
            <p:nvPr/>
          </p:nvSpPr>
          <p:spPr>
            <a:xfrm>
              <a:off x="2760207" y="1251691"/>
              <a:ext cx="7570" cy="7570"/>
            </a:xfrm>
            <a:custGeom>
              <a:avLst/>
              <a:gdLst>
                <a:gd name="connsiteX0" fmla="*/ 7570 w 7569"/>
                <a:gd name="connsiteY0" fmla="*/ 5734 h 7569"/>
                <a:gd name="connsiteX1" fmla="*/ 7570 w 7569"/>
                <a:gd name="connsiteY1" fmla="*/ 7626 h 7569"/>
                <a:gd name="connsiteX2" fmla="*/ 5677 w 7569"/>
                <a:gd name="connsiteY2" fmla="*/ 5734 h 7569"/>
                <a:gd name="connsiteX3" fmla="*/ 7570 w 7569"/>
                <a:gd name="connsiteY3" fmla="*/ 57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34"/>
                  </a:moveTo>
                  <a:cubicBezTo>
                    <a:pt x="7570" y="6340"/>
                    <a:pt x="7570" y="7021"/>
                    <a:pt x="7570" y="7626"/>
                  </a:cubicBezTo>
                  <a:cubicBezTo>
                    <a:pt x="6964" y="7021"/>
                    <a:pt x="6283" y="6340"/>
                    <a:pt x="5677" y="5734"/>
                  </a:cubicBezTo>
                  <a:cubicBezTo>
                    <a:pt x="6283" y="5658"/>
                    <a:pt x="6888" y="5658"/>
                    <a:pt x="7570" y="5734"/>
                  </a:cubicBezTo>
                  <a:close/>
                </a:path>
              </a:pathLst>
            </a:custGeom>
            <a:solidFill>
              <a:srgbClr val="F9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6" name="任意多边形: 形状 3825"/>
            <p:cNvSpPr/>
            <p:nvPr/>
          </p:nvSpPr>
          <p:spPr>
            <a:xfrm>
              <a:off x="2057830" y="763169"/>
              <a:ext cx="15139" cy="7570"/>
            </a:xfrm>
            <a:custGeom>
              <a:avLst/>
              <a:gdLst>
                <a:gd name="connsiteX0" fmla="*/ 5677 w 15139"/>
                <a:gd name="connsiteY0" fmla="*/ 8594 h 7569"/>
                <a:gd name="connsiteX1" fmla="*/ 5677 w 15139"/>
                <a:gd name="connsiteY1" fmla="*/ 6702 h 7569"/>
                <a:gd name="connsiteX2" fmla="*/ 9992 w 15139"/>
                <a:gd name="connsiteY2" fmla="*/ 7156 h 7569"/>
                <a:gd name="connsiteX3" fmla="*/ 5677 w 15139"/>
                <a:gd name="connsiteY3" fmla="*/ 85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594"/>
                  </a:moveTo>
                  <a:cubicBezTo>
                    <a:pt x="5677" y="7989"/>
                    <a:pt x="5677" y="7307"/>
                    <a:pt x="5677" y="6702"/>
                  </a:cubicBezTo>
                  <a:cubicBezTo>
                    <a:pt x="7267" y="6323"/>
                    <a:pt x="9765" y="4355"/>
                    <a:pt x="9992" y="7156"/>
                  </a:cubicBezTo>
                  <a:cubicBezTo>
                    <a:pt x="10295" y="9805"/>
                    <a:pt x="7191" y="8064"/>
                    <a:pt x="5677" y="8594"/>
                  </a:cubicBezTo>
                  <a:close/>
                </a:path>
              </a:pathLst>
            </a:custGeom>
            <a:solidFill>
              <a:srgbClr val="F0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7" name="任意多边形: 形状 3826"/>
            <p:cNvSpPr/>
            <p:nvPr/>
          </p:nvSpPr>
          <p:spPr>
            <a:xfrm>
              <a:off x="2000891" y="1386367"/>
              <a:ext cx="15139" cy="15139"/>
            </a:xfrm>
            <a:custGeom>
              <a:avLst/>
              <a:gdLst>
                <a:gd name="connsiteX0" fmla="*/ 9402 w 15139"/>
                <a:gd name="connsiteY0" fmla="*/ 12684 h 15139"/>
                <a:gd name="connsiteX1" fmla="*/ 6375 w 15139"/>
                <a:gd name="connsiteY1" fmla="*/ 7764 h 15139"/>
                <a:gd name="connsiteX2" fmla="*/ 10084 w 15139"/>
                <a:gd name="connsiteY2" fmla="*/ 6099 h 15139"/>
                <a:gd name="connsiteX3" fmla="*/ 9402 w 15139"/>
                <a:gd name="connsiteY3" fmla="*/ 12684 h 15139"/>
                <a:gd name="connsiteX4" fmla="*/ 9402 w 15139"/>
                <a:gd name="connsiteY4" fmla="*/ 126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02" y="12684"/>
                  </a:moveTo>
                  <a:cubicBezTo>
                    <a:pt x="6147" y="12382"/>
                    <a:pt x="4709" y="10943"/>
                    <a:pt x="6375" y="7764"/>
                  </a:cubicBezTo>
                  <a:cubicBezTo>
                    <a:pt x="7131" y="6326"/>
                    <a:pt x="8645" y="4963"/>
                    <a:pt x="10084" y="6099"/>
                  </a:cubicBezTo>
                  <a:cubicBezTo>
                    <a:pt x="12884" y="8370"/>
                    <a:pt x="10084" y="10565"/>
                    <a:pt x="9402" y="12684"/>
                  </a:cubicBezTo>
                  <a:lnTo>
                    <a:pt x="9402" y="12684"/>
                  </a:ln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8" name="任意多边形: 形状 3827"/>
            <p:cNvSpPr/>
            <p:nvPr/>
          </p:nvSpPr>
          <p:spPr>
            <a:xfrm>
              <a:off x="2177655" y="1098811"/>
              <a:ext cx="15139" cy="7570"/>
            </a:xfrm>
            <a:custGeom>
              <a:avLst/>
              <a:gdLst>
                <a:gd name="connsiteX0" fmla="*/ 7570 w 15139"/>
                <a:gd name="connsiteY0" fmla="*/ 9418 h 7569"/>
                <a:gd name="connsiteX1" fmla="*/ 5677 w 15139"/>
                <a:gd name="connsiteY1" fmla="*/ 7526 h 7569"/>
                <a:gd name="connsiteX2" fmla="*/ 11052 w 15139"/>
                <a:gd name="connsiteY2" fmla="*/ 5785 h 7569"/>
                <a:gd name="connsiteX3" fmla="*/ 11279 w 15139"/>
                <a:gd name="connsiteY3" fmla="*/ 7526 h 7569"/>
                <a:gd name="connsiteX4" fmla="*/ 7570 w 15139"/>
                <a:gd name="connsiteY4" fmla="*/ 9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9418"/>
                  </a:moveTo>
                  <a:cubicBezTo>
                    <a:pt x="6964" y="8813"/>
                    <a:pt x="6358" y="8207"/>
                    <a:pt x="5677" y="7526"/>
                  </a:cubicBezTo>
                  <a:cubicBezTo>
                    <a:pt x="6813" y="5028"/>
                    <a:pt x="9083" y="5785"/>
                    <a:pt x="11052" y="5785"/>
                  </a:cubicBezTo>
                  <a:cubicBezTo>
                    <a:pt x="11203" y="6315"/>
                    <a:pt x="11279" y="6920"/>
                    <a:pt x="11279" y="7526"/>
                  </a:cubicBezTo>
                  <a:cubicBezTo>
                    <a:pt x="10067" y="8132"/>
                    <a:pt x="8856" y="8737"/>
                    <a:pt x="7570" y="941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29" name="任意多边形: 形状 3828"/>
            <p:cNvSpPr/>
            <p:nvPr/>
          </p:nvSpPr>
          <p:spPr>
            <a:xfrm>
              <a:off x="1869878" y="1855470"/>
              <a:ext cx="15139" cy="15139"/>
            </a:xfrm>
            <a:custGeom>
              <a:avLst/>
              <a:gdLst>
                <a:gd name="connsiteX0" fmla="*/ 5677 w 15139"/>
                <a:gd name="connsiteY0" fmla="*/ 14860 h 15139"/>
                <a:gd name="connsiteX1" fmla="*/ 5677 w 15139"/>
                <a:gd name="connsiteY1" fmla="*/ 5852 h 15139"/>
                <a:gd name="connsiteX2" fmla="*/ 12565 w 15139"/>
                <a:gd name="connsiteY2" fmla="*/ 7063 h 15139"/>
                <a:gd name="connsiteX3" fmla="*/ 5677 w 15139"/>
                <a:gd name="connsiteY3" fmla="*/ 148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4860"/>
                  </a:moveTo>
                  <a:cubicBezTo>
                    <a:pt x="5677" y="11832"/>
                    <a:pt x="5677" y="8880"/>
                    <a:pt x="5677" y="5852"/>
                  </a:cubicBezTo>
                  <a:cubicBezTo>
                    <a:pt x="7797" y="5776"/>
                    <a:pt x="9992" y="5095"/>
                    <a:pt x="12565" y="7063"/>
                  </a:cubicBezTo>
                  <a:cubicBezTo>
                    <a:pt x="10370" y="9712"/>
                    <a:pt x="9311" y="13270"/>
                    <a:pt x="5677" y="14860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0" name="任意多边形: 形状 3829"/>
            <p:cNvSpPr/>
            <p:nvPr/>
          </p:nvSpPr>
          <p:spPr>
            <a:xfrm>
              <a:off x="1807711" y="454600"/>
              <a:ext cx="15139" cy="15139"/>
            </a:xfrm>
            <a:custGeom>
              <a:avLst/>
              <a:gdLst>
                <a:gd name="connsiteX0" fmla="*/ 6909 w 15139"/>
                <a:gd name="connsiteY0" fmla="*/ 7418 h 15139"/>
                <a:gd name="connsiteX1" fmla="*/ 12586 w 15139"/>
                <a:gd name="connsiteY1" fmla="*/ 5677 h 15139"/>
                <a:gd name="connsiteX2" fmla="*/ 8726 w 15139"/>
                <a:gd name="connsiteY2" fmla="*/ 16880 h 15139"/>
                <a:gd name="connsiteX3" fmla="*/ 8726 w 15139"/>
                <a:gd name="connsiteY3" fmla="*/ 16880 h 15139"/>
                <a:gd name="connsiteX4" fmla="*/ 6909 w 15139"/>
                <a:gd name="connsiteY4" fmla="*/ 7418 h 15139"/>
                <a:gd name="connsiteX5" fmla="*/ 6909 w 15139"/>
                <a:gd name="connsiteY5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09" y="7418"/>
                  </a:moveTo>
                  <a:cubicBezTo>
                    <a:pt x="8953" y="7267"/>
                    <a:pt x="11148" y="7721"/>
                    <a:pt x="12586" y="5677"/>
                  </a:cubicBezTo>
                  <a:cubicBezTo>
                    <a:pt x="17885" y="13020"/>
                    <a:pt x="17128" y="15139"/>
                    <a:pt x="8726" y="16880"/>
                  </a:cubicBezTo>
                  <a:lnTo>
                    <a:pt x="8726" y="16880"/>
                  </a:lnTo>
                  <a:cubicBezTo>
                    <a:pt x="5925" y="14079"/>
                    <a:pt x="4487" y="11127"/>
                    <a:pt x="6909" y="7418"/>
                  </a:cubicBezTo>
                  <a:lnTo>
                    <a:pt x="6909" y="7418"/>
                  </a:ln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1" name="任意多边形: 形状 3830"/>
            <p:cNvSpPr/>
            <p:nvPr/>
          </p:nvSpPr>
          <p:spPr>
            <a:xfrm>
              <a:off x="1805347" y="456341"/>
              <a:ext cx="15139" cy="15139"/>
            </a:xfrm>
            <a:custGeom>
              <a:avLst/>
              <a:gdLst>
                <a:gd name="connsiteX0" fmla="*/ 9197 w 15139"/>
                <a:gd name="connsiteY0" fmla="*/ 5677 h 15139"/>
                <a:gd name="connsiteX1" fmla="*/ 11014 w 15139"/>
                <a:gd name="connsiteY1" fmla="*/ 15063 h 15139"/>
                <a:gd name="connsiteX2" fmla="*/ 919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197" y="5677"/>
                  </a:moveTo>
                  <a:cubicBezTo>
                    <a:pt x="8440" y="9083"/>
                    <a:pt x="10938" y="11884"/>
                    <a:pt x="11014" y="15063"/>
                  </a:cubicBezTo>
                  <a:cubicBezTo>
                    <a:pt x="4277" y="12565"/>
                    <a:pt x="4201" y="12111"/>
                    <a:pt x="919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2" name="任意多边形: 形状 3831"/>
            <p:cNvSpPr/>
            <p:nvPr/>
          </p:nvSpPr>
          <p:spPr>
            <a:xfrm>
              <a:off x="1778421" y="368988"/>
              <a:ext cx="15139" cy="15139"/>
            </a:xfrm>
            <a:custGeom>
              <a:avLst/>
              <a:gdLst>
                <a:gd name="connsiteX0" fmla="*/ 5694 w 15139"/>
                <a:gd name="connsiteY0" fmla="*/ 7418 h 15139"/>
                <a:gd name="connsiteX1" fmla="*/ 7662 w 15139"/>
                <a:gd name="connsiteY1" fmla="*/ 5677 h 15139"/>
                <a:gd name="connsiteX2" fmla="*/ 10917 w 15139"/>
                <a:gd name="connsiteY2" fmla="*/ 11354 h 15139"/>
                <a:gd name="connsiteX3" fmla="*/ 7965 w 15139"/>
                <a:gd name="connsiteY3" fmla="*/ 12717 h 15139"/>
                <a:gd name="connsiteX4" fmla="*/ 5694 w 15139"/>
                <a:gd name="connsiteY4" fmla="*/ 7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94" y="7418"/>
                  </a:moveTo>
                  <a:cubicBezTo>
                    <a:pt x="6375" y="6813"/>
                    <a:pt x="6981" y="6283"/>
                    <a:pt x="7662" y="5677"/>
                  </a:cubicBezTo>
                  <a:cubicBezTo>
                    <a:pt x="10160" y="6737"/>
                    <a:pt x="11825" y="8402"/>
                    <a:pt x="10917" y="11354"/>
                  </a:cubicBezTo>
                  <a:cubicBezTo>
                    <a:pt x="10463" y="12717"/>
                    <a:pt x="9252" y="13095"/>
                    <a:pt x="7965" y="12717"/>
                  </a:cubicBezTo>
                  <a:cubicBezTo>
                    <a:pt x="4937" y="11960"/>
                    <a:pt x="5845" y="9462"/>
                    <a:pt x="5694" y="74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3" name="任意多边形: 形状 3832"/>
            <p:cNvSpPr/>
            <p:nvPr/>
          </p:nvSpPr>
          <p:spPr>
            <a:xfrm>
              <a:off x="1573076" y="231738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4" name="任意多边形: 形状 3833"/>
            <p:cNvSpPr/>
            <p:nvPr/>
          </p:nvSpPr>
          <p:spPr>
            <a:xfrm>
              <a:off x="1569292" y="88402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267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5" name="任意多边形: 形状 3834"/>
            <p:cNvSpPr/>
            <p:nvPr/>
          </p:nvSpPr>
          <p:spPr>
            <a:xfrm>
              <a:off x="1998058" y="1367948"/>
              <a:ext cx="22709" cy="15139"/>
            </a:xfrm>
            <a:custGeom>
              <a:avLst/>
              <a:gdLst>
                <a:gd name="connsiteX0" fmla="*/ 6709 w 22708"/>
                <a:gd name="connsiteY0" fmla="*/ 15812 h 15139"/>
                <a:gd name="connsiteX1" fmla="*/ 6406 w 22708"/>
                <a:gd name="connsiteY1" fmla="*/ 12330 h 15139"/>
                <a:gd name="connsiteX2" fmla="*/ 12235 w 22708"/>
                <a:gd name="connsiteY2" fmla="*/ 6426 h 15139"/>
                <a:gd name="connsiteX3" fmla="*/ 16625 w 22708"/>
                <a:gd name="connsiteY3" fmla="*/ 9151 h 15139"/>
                <a:gd name="connsiteX4" fmla="*/ 19880 w 22708"/>
                <a:gd name="connsiteY4" fmla="*/ 14071 h 15139"/>
                <a:gd name="connsiteX5" fmla="*/ 6709 w 22708"/>
                <a:gd name="connsiteY5" fmla="*/ 158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709" y="15812"/>
                  </a:moveTo>
                  <a:cubicBezTo>
                    <a:pt x="6633" y="14677"/>
                    <a:pt x="6482" y="13466"/>
                    <a:pt x="6406" y="12330"/>
                  </a:cubicBezTo>
                  <a:cubicBezTo>
                    <a:pt x="4514" y="6577"/>
                    <a:pt x="6255" y="4382"/>
                    <a:pt x="12235" y="6426"/>
                  </a:cubicBezTo>
                  <a:cubicBezTo>
                    <a:pt x="14051" y="6729"/>
                    <a:pt x="14051" y="9605"/>
                    <a:pt x="16625" y="9151"/>
                  </a:cubicBezTo>
                  <a:cubicBezTo>
                    <a:pt x="20939" y="8394"/>
                    <a:pt x="19501" y="11876"/>
                    <a:pt x="19880" y="14071"/>
                  </a:cubicBezTo>
                  <a:cubicBezTo>
                    <a:pt x="15792" y="16872"/>
                    <a:pt x="11175" y="15888"/>
                    <a:pt x="6709" y="15812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6" name="任意多边形: 形状 3835"/>
            <p:cNvSpPr/>
            <p:nvPr/>
          </p:nvSpPr>
          <p:spPr>
            <a:xfrm>
              <a:off x="1995346" y="1361017"/>
              <a:ext cx="15139" cy="22709"/>
            </a:xfrm>
            <a:custGeom>
              <a:avLst/>
              <a:gdLst>
                <a:gd name="connsiteX0" fmla="*/ 14947 w 15139"/>
                <a:gd name="connsiteY0" fmla="*/ 13357 h 22708"/>
                <a:gd name="connsiteX1" fmla="*/ 9118 w 15139"/>
                <a:gd name="connsiteY1" fmla="*/ 19261 h 22708"/>
                <a:gd name="connsiteX2" fmla="*/ 7377 w 15139"/>
                <a:gd name="connsiteY2" fmla="*/ 19110 h 22708"/>
                <a:gd name="connsiteX3" fmla="*/ 5939 w 15139"/>
                <a:gd name="connsiteY3" fmla="*/ 12070 h 22708"/>
                <a:gd name="connsiteX4" fmla="*/ 12979 w 15139"/>
                <a:gd name="connsiteY4" fmla="*/ 5711 h 22708"/>
                <a:gd name="connsiteX5" fmla="*/ 14947 w 15139"/>
                <a:gd name="connsiteY5" fmla="*/ 1335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947" y="13357"/>
                  </a:moveTo>
                  <a:cubicBezTo>
                    <a:pt x="12297" y="14568"/>
                    <a:pt x="8058" y="14265"/>
                    <a:pt x="9118" y="19261"/>
                  </a:cubicBezTo>
                  <a:cubicBezTo>
                    <a:pt x="8513" y="19185"/>
                    <a:pt x="7983" y="19110"/>
                    <a:pt x="7377" y="19110"/>
                  </a:cubicBezTo>
                  <a:cubicBezTo>
                    <a:pt x="7529" y="16612"/>
                    <a:pt x="6469" y="14417"/>
                    <a:pt x="5939" y="12070"/>
                  </a:cubicBezTo>
                  <a:cubicBezTo>
                    <a:pt x="4879" y="7074"/>
                    <a:pt x="6999" y="5409"/>
                    <a:pt x="12979" y="5711"/>
                  </a:cubicBezTo>
                  <a:cubicBezTo>
                    <a:pt x="13660" y="8285"/>
                    <a:pt x="14265" y="10859"/>
                    <a:pt x="14947" y="1335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7" name="任意多边形: 形状 3836"/>
            <p:cNvSpPr/>
            <p:nvPr/>
          </p:nvSpPr>
          <p:spPr>
            <a:xfrm>
              <a:off x="1716595" y="1144960"/>
              <a:ext cx="15139" cy="15139"/>
            </a:xfrm>
            <a:custGeom>
              <a:avLst/>
              <a:gdLst>
                <a:gd name="connsiteX0" fmla="*/ 5677 w 15139"/>
                <a:gd name="connsiteY0" fmla="*/ 9747 h 15139"/>
                <a:gd name="connsiteX1" fmla="*/ 12111 w 15139"/>
                <a:gd name="connsiteY1" fmla="*/ 6113 h 15139"/>
                <a:gd name="connsiteX2" fmla="*/ 13095 w 15139"/>
                <a:gd name="connsiteY2" fmla="*/ 9974 h 15139"/>
                <a:gd name="connsiteX3" fmla="*/ 5677 w 15139"/>
                <a:gd name="connsiteY3" fmla="*/ 9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747"/>
                  </a:moveTo>
                  <a:cubicBezTo>
                    <a:pt x="7191" y="7324"/>
                    <a:pt x="8554" y="4599"/>
                    <a:pt x="12111" y="6113"/>
                  </a:cubicBezTo>
                  <a:cubicBezTo>
                    <a:pt x="13474" y="6719"/>
                    <a:pt x="14685" y="8384"/>
                    <a:pt x="13095" y="9974"/>
                  </a:cubicBezTo>
                  <a:cubicBezTo>
                    <a:pt x="10749" y="12472"/>
                    <a:pt x="8175" y="12472"/>
                    <a:pt x="5677" y="97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8" name="任意多边形: 形状 3837"/>
            <p:cNvSpPr/>
            <p:nvPr/>
          </p:nvSpPr>
          <p:spPr>
            <a:xfrm>
              <a:off x="1744148" y="752840"/>
              <a:ext cx="7570" cy="15139"/>
            </a:xfrm>
            <a:custGeom>
              <a:avLst/>
              <a:gdLst>
                <a:gd name="connsiteX0" fmla="*/ 7645 w 7569"/>
                <a:gd name="connsiteY0" fmla="*/ 9462 h 15139"/>
                <a:gd name="connsiteX1" fmla="*/ 5677 w 7569"/>
                <a:gd name="connsiteY1" fmla="*/ 5677 h 15139"/>
                <a:gd name="connsiteX2" fmla="*/ 7645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9462"/>
                  </a:moveTo>
                  <a:cubicBezTo>
                    <a:pt x="5904" y="8781"/>
                    <a:pt x="5753" y="7267"/>
                    <a:pt x="5677" y="5677"/>
                  </a:cubicBezTo>
                  <a:cubicBezTo>
                    <a:pt x="7418" y="6358"/>
                    <a:pt x="7570" y="7872"/>
                    <a:pt x="7645" y="9462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39" name="任意多边形: 形状 3838"/>
            <p:cNvSpPr/>
            <p:nvPr/>
          </p:nvSpPr>
          <p:spPr>
            <a:xfrm>
              <a:off x="1746116" y="756549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358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0" name="任意多边形: 形状 3839"/>
            <p:cNvSpPr/>
            <p:nvPr/>
          </p:nvSpPr>
          <p:spPr>
            <a:xfrm>
              <a:off x="1712129" y="1114011"/>
              <a:ext cx="22709" cy="15139"/>
            </a:xfrm>
            <a:custGeom>
              <a:avLst/>
              <a:gdLst>
                <a:gd name="connsiteX0" fmla="*/ 9311 w 22708"/>
                <a:gd name="connsiteY0" fmla="*/ 11250 h 15139"/>
                <a:gd name="connsiteX1" fmla="*/ 5677 w 22708"/>
                <a:gd name="connsiteY1" fmla="*/ 9281 h 15139"/>
                <a:gd name="connsiteX2" fmla="*/ 13020 w 22708"/>
                <a:gd name="connsiteY2" fmla="*/ 5724 h 15139"/>
                <a:gd name="connsiteX3" fmla="*/ 17410 w 22708"/>
                <a:gd name="connsiteY3" fmla="*/ 8525 h 15139"/>
                <a:gd name="connsiteX4" fmla="*/ 9311 w 22708"/>
                <a:gd name="connsiteY4" fmla="*/ 112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9311" y="11250"/>
                  </a:moveTo>
                  <a:cubicBezTo>
                    <a:pt x="8478" y="9811"/>
                    <a:pt x="7115" y="9509"/>
                    <a:pt x="5677" y="9281"/>
                  </a:cubicBezTo>
                  <a:cubicBezTo>
                    <a:pt x="6888" y="5572"/>
                    <a:pt x="9916" y="5572"/>
                    <a:pt x="13020" y="5724"/>
                  </a:cubicBezTo>
                  <a:cubicBezTo>
                    <a:pt x="13777" y="7768"/>
                    <a:pt x="16199" y="7011"/>
                    <a:pt x="17410" y="8525"/>
                  </a:cubicBezTo>
                  <a:cubicBezTo>
                    <a:pt x="14609" y="9433"/>
                    <a:pt x="11960" y="10341"/>
                    <a:pt x="9311" y="11250"/>
                  </a:cubicBezTo>
                  <a:close/>
                </a:path>
              </a:pathLst>
            </a:custGeom>
            <a:solidFill>
              <a:srgbClr val="F1C5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1" name="任意多边形: 形状 3840"/>
            <p:cNvSpPr/>
            <p:nvPr/>
          </p:nvSpPr>
          <p:spPr>
            <a:xfrm>
              <a:off x="1749901" y="1119735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247 w 15139"/>
                <a:gd name="connsiteY2" fmla="*/ 11430 h 15139"/>
                <a:gd name="connsiteX3" fmla="*/ 13247 w 15139"/>
                <a:gd name="connsiteY3" fmla="*/ 11430 h 15139"/>
                <a:gd name="connsiteX4" fmla="*/ 11354 w 15139"/>
                <a:gd name="connsiteY4" fmla="*/ 13322 h 15139"/>
                <a:gd name="connsiteX5" fmla="*/ 11354 w 15139"/>
                <a:gd name="connsiteY5" fmla="*/ 13322 h 15139"/>
                <a:gd name="connsiteX6" fmla="*/ 7570 w 15139"/>
                <a:gd name="connsiteY6" fmla="*/ 13322 h 15139"/>
                <a:gd name="connsiteX7" fmla="*/ 5677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9083" y="9916"/>
                    <a:pt x="10597" y="6586"/>
                    <a:pt x="13247" y="5677"/>
                  </a:cubicBezTo>
                  <a:cubicBezTo>
                    <a:pt x="13247" y="7570"/>
                    <a:pt x="13247" y="9462"/>
                    <a:pt x="13247" y="11430"/>
                  </a:cubicBezTo>
                  <a:lnTo>
                    <a:pt x="13247" y="11430"/>
                  </a:lnTo>
                  <a:cubicBezTo>
                    <a:pt x="12565" y="11960"/>
                    <a:pt x="11960" y="12717"/>
                    <a:pt x="11354" y="13322"/>
                  </a:cubicBezTo>
                  <a:lnTo>
                    <a:pt x="11354" y="13322"/>
                  </a:lnTo>
                  <a:cubicBezTo>
                    <a:pt x="10067" y="14382"/>
                    <a:pt x="8781" y="14382"/>
                    <a:pt x="7570" y="13322"/>
                  </a:cubicBezTo>
                  <a:cubicBezTo>
                    <a:pt x="6964" y="11960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2" name="任意多边形: 形状 3841"/>
            <p:cNvSpPr/>
            <p:nvPr/>
          </p:nvSpPr>
          <p:spPr>
            <a:xfrm>
              <a:off x="1757546" y="1113982"/>
              <a:ext cx="7570" cy="15139"/>
            </a:xfrm>
            <a:custGeom>
              <a:avLst/>
              <a:gdLst>
                <a:gd name="connsiteX0" fmla="*/ 7494 w 7569"/>
                <a:gd name="connsiteY0" fmla="*/ 9462 h 15139"/>
                <a:gd name="connsiteX1" fmla="*/ 5677 w 7569"/>
                <a:gd name="connsiteY1" fmla="*/ 5677 h 15139"/>
                <a:gd name="connsiteX2" fmla="*/ 749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94" y="9462"/>
                  </a:moveTo>
                  <a:cubicBezTo>
                    <a:pt x="6888" y="8175"/>
                    <a:pt x="6283" y="6888"/>
                    <a:pt x="5677" y="5677"/>
                  </a:cubicBezTo>
                  <a:cubicBezTo>
                    <a:pt x="8024" y="6131"/>
                    <a:pt x="10749" y="6358"/>
                    <a:pt x="7494" y="946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3" name="任意多边形: 形状 3842"/>
            <p:cNvSpPr/>
            <p:nvPr/>
          </p:nvSpPr>
          <p:spPr>
            <a:xfrm>
              <a:off x="1757470" y="111784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4" name="任意多边形: 形状 3843"/>
            <p:cNvSpPr/>
            <p:nvPr/>
          </p:nvSpPr>
          <p:spPr>
            <a:xfrm>
              <a:off x="1840100" y="731083"/>
              <a:ext cx="15139" cy="15139"/>
            </a:xfrm>
            <a:custGeom>
              <a:avLst/>
              <a:gdLst>
                <a:gd name="connsiteX0" fmla="*/ 6691 w 15139"/>
                <a:gd name="connsiteY0" fmla="*/ 6466 h 15139"/>
                <a:gd name="connsiteX1" fmla="*/ 10400 w 15139"/>
                <a:gd name="connsiteY1" fmla="*/ 7753 h 15139"/>
                <a:gd name="connsiteX2" fmla="*/ 7145 w 15139"/>
                <a:gd name="connsiteY2" fmla="*/ 11008 h 15139"/>
                <a:gd name="connsiteX3" fmla="*/ 6691 w 15139"/>
                <a:gd name="connsiteY3" fmla="*/ 6466 h 15139"/>
                <a:gd name="connsiteX4" fmla="*/ 6691 w 15139"/>
                <a:gd name="connsiteY4" fmla="*/ 64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91" y="6466"/>
                  </a:moveTo>
                  <a:cubicBezTo>
                    <a:pt x="8130" y="6239"/>
                    <a:pt x="10476" y="4196"/>
                    <a:pt x="10400" y="7753"/>
                  </a:cubicBezTo>
                  <a:cubicBezTo>
                    <a:pt x="10400" y="9570"/>
                    <a:pt x="9416" y="11765"/>
                    <a:pt x="7145" y="11008"/>
                  </a:cubicBezTo>
                  <a:cubicBezTo>
                    <a:pt x="4420" y="10100"/>
                    <a:pt x="6237" y="8056"/>
                    <a:pt x="6691" y="6466"/>
                  </a:cubicBezTo>
                  <a:lnTo>
                    <a:pt x="6691" y="6466"/>
                  </a:ln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5" name="任意多边形: 形状 3844"/>
            <p:cNvSpPr/>
            <p:nvPr/>
          </p:nvSpPr>
          <p:spPr>
            <a:xfrm>
              <a:off x="1761255" y="722410"/>
              <a:ext cx="15139" cy="22709"/>
            </a:xfrm>
            <a:custGeom>
              <a:avLst/>
              <a:gdLst>
                <a:gd name="connsiteX0" fmla="*/ 5677 w 15139"/>
                <a:gd name="connsiteY0" fmla="*/ 7570 h 22708"/>
                <a:gd name="connsiteX1" fmla="*/ 11354 w 15139"/>
                <a:gd name="connsiteY1" fmla="*/ 5677 h 22708"/>
                <a:gd name="connsiteX2" fmla="*/ 11279 w 15139"/>
                <a:gd name="connsiteY2" fmla="*/ 10295 h 22708"/>
                <a:gd name="connsiteX3" fmla="*/ 11354 w 15139"/>
                <a:gd name="connsiteY3" fmla="*/ 17031 h 22708"/>
                <a:gd name="connsiteX4" fmla="*/ 5677 w 15139"/>
                <a:gd name="connsiteY4" fmla="*/ 75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7570"/>
                  </a:moveTo>
                  <a:cubicBezTo>
                    <a:pt x="7872" y="7797"/>
                    <a:pt x="9538" y="6434"/>
                    <a:pt x="11354" y="5677"/>
                  </a:cubicBezTo>
                  <a:cubicBezTo>
                    <a:pt x="13247" y="7191"/>
                    <a:pt x="17864" y="8326"/>
                    <a:pt x="11279" y="10295"/>
                  </a:cubicBezTo>
                  <a:cubicBezTo>
                    <a:pt x="9462" y="10824"/>
                    <a:pt x="12111" y="14685"/>
                    <a:pt x="11354" y="17031"/>
                  </a:cubicBezTo>
                  <a:cubicBezTo>
                    <a:pt x="9083" y="14155"/>
                    <a:pt x="6056" y="11657"/>
                    <a:pt x="5677" y="7570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6" name="任意多边形: 形状 3845"/>
            <p:cNvSpPr/>
            <p:nvPr/>
          </p:nvSpPr>
          <p:spPr>
            <a:xfrm>
              <a:off x="1900137" y="1238333"/>
              <a:ext cx="7570" cy="15139"/>
            </a:xfrm>
            <a:custGeom>
              <a:avLst/>
              <a:gdLst>
                <a:gd name="connsiteX0" fmla="*/ 7513 w 7569"/>
                <a:gd name="connsiteY0" fmla="*/ 10690 h 15139"/>
                <a:gd name="connsiteX1" fmla="*/ 6453 w 7569"/>
                <a:gd name="connsiteY1" fmla="*/ 6072 h 15139"/>
                <a:gd name="connsiteX2" fmla="*/ 8043 w 7569"/>
                <a:gd name="connsiteY2" fmla="*/ 5769 h 15139"/>
                <a:gd name="connsiteX3" fmla="*/ 7513 w 7569"/>
                <a:gd name="connsiteY3" fmla="*/ 10690 h 15139"/>
                <a:gd name="connsiteX4" fmla="*/ 7513 w 7569"/>
                <a:gd name="connsiteY4" fmla="*/ 106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13" y="10690"/>
                  </a:moveTo>
                  <a:cubicBezTo>
                    <a:pt x="5696" y="9479"/>
                    <a:pt x="5015" y="7965"/>
                    <a:pt x="6453" y="6072"/>
                  </a:cubicBezTo>
                  <a:cubicBezTo>
                    <a:pt x="6680" y="5769"/>
                    <a:pt x="7740" y="5542"/>
                    <a:pt x="8043" y="5769"/>
                  </a:cubicBezTo>
                  <a:cubicBezTo>
                    <a:pt x="10238" y="7586"/>
                    <a:pt x="7664" y="9024"/>
                    <a:pt x="7513" y="10690"/>
                  </a:cubicBezTo>
                  <a:lnTo>
                    <a:pt x="7513" y="10690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7" name="任意多边形: 形状 3846"/>
            <p:cNvSpPr/>
            <p:nvPr/>
          </p:nvSpPr>
          <p:spPr>
            <a:xfrm>
              <a:off x="1611076" y="1182571"/>
              <a:ext cx="15139" cy="7570"/>
            </a:xfrm>
            <a:custGeom>
              <a:avLst/>
              <a:gdLst>
                <a:gd name="connsiteX0" fmla="*/ 9462 w 15139"/>
                <a:gd name="connsiteY0" fmla="*/ 9302 h 7569"/>
                <a:gd name="connsiteX1" fmla="*/ 5677 w 15139"/>
                <a:gd name="connsiteY1" fmla="*/ 7409 h 7569"/>
                <a:gd name="connsiteX2" fmla="*/ 9386 w 15139"/>
                <a:gd name="connsiteY2" fmla="*/ 5744 h 7569"/>
                <a:gd name="connsiteX3" fmla="*/ 9462 w 15139"/>
                <a:gd name="connsiteY3" fmla="*/ 93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9302"/>
                  </a:moveTo>
                  <a:cubicBezTo>
                    <a:pt x="7872" y="9302"/>
                    <a:pt x="6434" y="9075"/>
                    <a:pt x="5677" y="7409"/>
                  </a:cubicBezTo>
                  <a:cubicBezTo>
                    <a:pt x="6434" y="5820"/>
                    <a:pt x="7797" y="5517"/>
                    <a:pt x="9386" y="5744"/>
                  </a:cubicBezTo>
                  <a:cubicBezTo>
                    <a:pt x="9386" y="6955"/>
                    <a:pt x="9386" y="8091"/>
                    <a:pt x="9462" y="9302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8" name="任意多边形: 形状 3847"/>
            <p:cNvSpPr/>
            <p:nvPr/>
          </p:nvSpPr>
          <p:spPr>
            <a:xfrm>
              <a:off x="1843080" y="513288"/>
              <a:ext cx="15139" cy="15139"/>
            </a:xfrm>
            <a:custGeom>
              <a:avLst/>
              <a:gdLst>
                <a:gd name="connsiteX0" fmla="*/ 5679 w 15139"/>
                <a:gd name="connsiteY0" fmla="*/ 9437 h 15139"/>
                <a:gd name="connsiteX1" fmla="*/ 11280 w 15139"/>
                <a:gd name="connsiteY1" fmla="*/ 5728 h 15139"/>
                <a:gd name="connsiteX2" fmla="*/ 5679 w 15139"/>
                <a:gd name="connsiteY2" fmla="*/ 94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9" y="9437"/>
                  </a:moveTo>
                  <a:cubicBezTo>
                    <a:pt x="5603" y="5198"/>
                    <a:pt x="8555" y="5652"/>
                    <a:pt x="11280" y="5728"/>
                  </a:cubicBezTo>
                  <a:cubicBezTo>
                    <a:pt x="13551" y="13146"/>
                    <a:pt x="7495" y="8150"/>
                    <a:pt x="5679" y="943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49" name="任意多边形: 形状 3848"/>
            <p:cNvSpPr/>
            <p:nvPr/>
          </p:nvSpPr>
          <p:spPr>
            <a:xfrm>
              <a:off x="1569292" y="1471718"/>
              <a:ext cx="15139" cy="7570"/>
            </a:xfrm>
            <a:custGeom>
              <a:avLst/>
              <a:gdLst>
                <a:gd name="connsiteX0" fmla="*/ 9462 w 15139"/>
                <a:gd name="connsiteY0" fmla="*/ 7267 h 7569"/>
                <a:gd name="connsiteX1" fmla="*/ 5677 w 15139"/>
                <a:gd name="connsiteY1" fmla="*/ 7267 h 7569"/>
                <a:gd name="connsiteX2" fmla="*/ 9462 w 1513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267"/>
                  </a:moveTo>
                  <a:cubicBezTo>
                    <a:pt x="8175" y="7267"/>
                    <a:pt x="6964" y="7267"/>
                    <a:pt x="5677" y="7267"/>
                  </a:cubicBezTo>
                  <a:cubicBezTo>
                    <a:pt x="6964" y="5147"/>
                    <a:pt x="8251" y="5147"/>
                    <a:pt x="9462" y="726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0" name="任意多边形: 形状 3849"/>
            <p:cNvSpPr/>
            <p:nvPr/>
          </p:nvSpPr>
          <p:spPr>
            <a:xfrm>
              <a:off x="1573076" y="147330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5677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251" y="7797"/>
                    <a:pt x="6964" y="7797"/>
                    <a:pt x="5677" y="5677"/>
                  </a:cubicBezTo>
                  <a:cubicBezTo>
                    <a:pt x="6964" y="5677"/>
                    <a:pt x="8251" y="5677"/>
                    <a:pt x="9538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1" name="任意多边形: 形状 3850"/>
            <p:cNvSpPr/>
            <p:nvPr/>
          </p:nvSpPr>
          <p:spPr>
            <a:xfrm>
              <a:off x="1544615" y="1499953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2" name="任意多边形: 形状 3851"/>
            <p:cNvSpPr/>
            <p:nvPr/>
          </p:nvSpPr>
          <p:spPr>
            <a:xfrm>
              <a:off x="1546507" y="149806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85" y="5904"/>
                    <a:pt x="7570" y="5677"/>
                  </a:cubicBezTo>
                  <a:close/>
                </a:path>
              </a:pathLst>
            </a:custGeom>
            <a:solidFill>
              <a:srgbClr val="F0C1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3" name="任意多边形: 形状 3852"/>
            <p:cNvSpPr/>
            <p:nvPr/>
          </p:nvSpPr>
          <p:spPr>
            <a:xfrm>
              <a:off x="1822384" y="731905"/>
              <a:ext cx="15139" cy="22709"/>
            </a:xfrm>
            <a:custGeom>
              <a:avLst/>
              <a:gdLst>
                <a:gd name="connsiteX0" fmla="*/ 14945 w 15139"/>
                <a:gd name="connsiteY0" fmla="*/ 13289 h 22708"/>
                <a:gd name="connsiteX1" fmla="*/ 13052 w 15139"/>
                <a:gd name="connsiteY1" fmla="*/ 15182 h 22708"/>
                <a:gd name="connsiteX2" fmla="*/ 6316 w 15139"/>
                <a:gd name="connsiteY2" fmla="*/ 20253 h 22708"/>
                <a:gd name="connsiteX3" fmla="*/ 7375 w 15139"/>
                <a:gd name="connsiteY3" fmla="*/ 5720 h 22708"/>
                <a:gd name="connsiteX4" fmla="*/ 11690 w 15139"/>
                <a:gd name="connsiteY4" fmla="*/ 9126 h 22708"/>
                <a:gd name="connsiteX5" fmla="*/ 14945 w 15139"/>
                <a:gd name="connsiteY5" fmla="*/ 11397 h 22708"/>
                <a:gd name="connsiteX6" fmla="*/ 14945 w 15139"/>
                <a:gd name="connsiteY6" fmla="*/ 1328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5" y="13289"/>
                  </a:moveTo>
                  <a:cubicBezTo>
                    <a:pt x="14339" y="13895"/>
                    <a:pt x="13658" y="14576"/>
                    <a:pt x="13052" y="15182"/>
                  </a:cubicBezTo>
                  <a:cubicBezTo>
                    <a:pt x="9571" y="14727"/>
                    <a:pt x="9116" y="18664"/>
                    <a:pt x="6316" y="20253"/>
                  </a:cubicBezTo>
                  <a:cubicBezTo>
                    <a:pt x="3969" y="14803"/>
                    <a:pt x="8965" y="10413"/>
                    <a:pt x="7375" y="5720"/>
                  </a:cubicBezTo>
                  <a:cubicBezTo>
                    <a:pt x="9495" y="5947"/>
                    <a:pt x="12750" y="4509"/>
                    <a:pt x="11690" y="9126"/>
                  </a:cubicBezTo>
                  <a:cubicBezTo>
                    <a:pt x="11236" y="11094"/>
                    <a:pt x="13431" y="11170"/>
                    <a:pt x="14945" y="11397"/>
                  </a:cubicBezTo>
                  <a:cubicBezTo>
                    <a:pt x="14945" y="12002"/>
                    <a:pt x="14945" y="12608"/>
                    <a:pt x="14945" y="1328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4" name="任意多边形: 形状 3853"/>
            <p:cNvSpPr/>
            <p:nvPr/>
          </p:nvSpPr>
          <p:spPr>
            <a:xfrm>
              <a:off x="1794864" y="777516"/>
              <a:ext cx="15139" cy="7570"/>
            </a:xfrm>
            <a:custGeom>
              <a:avLst/>
              <a:gdLst>
                <a:gd name="connsiteX0" fmla="*/ 12036 w 15139"/>
                <a:gd name="connsiteY0" fmla="*/ 5677 h 7569"/>
                <a:gd name="connsiteX1" fmla="*/ 5677 w 15139"/>
                <a:gd name="connsiteY1" fmla="*/ 8251 h 7569"/>
                <a:gd name="connsiteX2" fmla="*/ 12036 w 15139"/>
                <a:gd name="connsiteY2" fmla="*/ 5677 h 7569"/>
                <a:gd name="connsiteX3" fmla="*/ 12036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036" y="5677"/>
                  </a:moveTo>
                  <a:cubicBezTo>
                    <a:pt x="9689" y="8781"/>
                    <a:pt x="9689" y="8781"/>
                    <a:pt x="5677" y="8251"/>
                  </a:cubicBezTo>
                  <a:cubicBezTo>
                    <a:pt x="6888" y="5072"/>
                    <a:pt x="9613" y="5829"/>
                    <a:pt x="12036" y="5677"/>
                  </a:cubicBezTo>
                  <a:lnTo>
                    <a:pt x="1203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5" name="任意多边形: 形状 3854"/>
            <p:cNvSpPr/>
            <p:nvPr/>
          </p:nvSpPr>
          <p:spPr>
            <a:xfrm>
              <a:off x="1611716" y="1361700"/>
              <a:ext cx="7570" cy="7570"/>
            </a:xfrm>
            <a:custGeom>
              <a:avLst/>
              <a:gdLst>
                <a:gd name="connsiteX0" fmla="*/ 8291 w 7569"/>
                <a:gd name="connsiteY0" fmla="*/ 5710 h 7569"/>
                <a:gd name="connsiteX1" fmla="*/ 9427 w 7569"/>
                <a:gd name="connsiteY1" fmla="*/ 7299 h 7569"/>
                <a:gd name="connsiteX2" fmla="*/ 7156 w 7569"/>
                <a:gd name="connsiteY2" fmla="*/ 8586 h 7569"/>
                <a:gd name="connsiteX3" fmla="*/ 5718 w 7569"/>
                <a:gd name="connsiteY3" fmla="*/ 6770 h 7569"/>
                <a:gd name="connsiteX4" fmla="*/ 8291 w 7569"/>
                <a:gd name="connsiteY4" fmla="*/ 57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91" y="5710"/>
                  </a:moveTo>
                  <a:cubicBezTo>
                    <a:pt x="8443" y="5937"/>
                    <a:pt x="9276" y="6618"/>
                    <a:pt x="9427" y="7299"/>
                  </a:cubicBezTo>
                  <a:cubicBezTo>
                    <a:pt x="9654" y="9267"/>
                    <a:pt x="8140" y="8738"/>
                    <a:pt x="7156" y="8586"/>
                  </a:cubicBezTo>
                  <a:cubicBezTo>
                    <a:pt x="6248" y="8435"/>
                    <a:pt x="5491" y="7905"/>
                    <a:pt x="5718" y="6770"/>
                  </a:cubicBezTo>
                  <a:cubicBezTo>
                    <a:pt x="5869" y="5937"/>
                    <a:pt x="6702" y="5558"/>
                    <a:pt x="8291" y="5710"/>
                  </a:cubicBezTo>
                  <a:close/>
                </a:path>
              </a:pathLst>
            </a:custGeom>
            <a:solidFill>
              <a:srgbClr val="F4D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6" name="任意多边形: 形状 3855"/>
            <p:cNvSpPr/>
            <p:nvPr/>
          </p:nvSpPr>
          <p:spPr>
            <a:xfrm>
              <a:off x="1560814" y="894097"/>
              <a:ext cx="15139" cy="7570"/>
            </a:xfrm>
            <a:custGeom>
              <a:avLst/>
              <a:gdLst>
                <a:gd name="connsiteX0" fmla="*/ 12263 w 15139"/>
                <a:gd name="connsiteY0" fmla="*/ 6954 h 7569"/>
                <a:gd name="connsiteX1" fmla="*/ 5677 w 15139"/>
                <a:gd name="connsiteY1" fmla="*/ 6197 h 7569"/>
                <a:gd name="connsiteX2" fmla="*/ 12263 w 15139"/>
                <a:gd name="connsiteY2" fmla="*/ 6954 h 7569"/>
                <a:gd name="connsiteX3" fmla="*/ 12263 w 15139"/>
                <a:gd name="connsiteY3" fmla="*/ 695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2263" y="6954"/>
                  </a:moveTo>
                  <a:cubicBezTo>
                    <a:pt x="9840" y="9300"/>
                    <a:pt x="9840" y="9300"/>
                    <a:pt x="5677" y="6197"/>
                  </a:cubicBezTo>
                  <a:cubicBezTo>
                    <a:pt x="8099" y="4456"/>
                    <a:pt x="9992" y="7711"/>
                    <a:pt x="12263" y="6954"/>
                  </a:cubicBezTo>
                  <a:lnTo>
                    <a:pt x="12263" y="6954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7" name="任意多边形: 形状 3856"/>
            <p:cNvSpPr/>
            <p:nvPr/>
          </p:nvSpPr>
          <p:spPr>
            <a:xfrm>
              <a:off x="1731699" y="439158"/>
              <a:ext cx="7570" cy="7570"/>
            </a:xfrm>
            <a:custGeom>
              <a:avLst/>
              <a:gdLst>
                <a:gd name="connsiteX0" fmla="*/ 8664 w 7569"/>
                <a:gd name="connsiteY0" fmla="*/ 5677 h 7569"/>
                <a:gd name="connsiteX1" fmla="*/ 6317 w 7569"/>
                <a:gd name="connsiteY1" fmla="*/ 8705 h 7569"/>
                <a:gd name="connsiteX2" fmla="*/ 5712 w 7569"/>
                <a:gd name="connsiteY2" fmla="*/ 8099 h 7569"/>
                <a:gd name="connsiteX3" fmla="*/ 8664 w 7569"/>
                <a:gd name="connsiteY3" fmla="*/ 5677 h 7569"/>
                <a:gd name="connsiteX4" fmla="*/ 86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664" y="5677"/>
                  </a:moveTo>
                  <a:cubicBezTo>
                    <a:pt x="8437" y="7115"/>
                    <a:pt x="8588" y="8932"/>
                    <a:pt x="6317" y="8705"/>
                  </a:cubicBezTo>
                  <a:cubicBezTo>
                    <a:pt x="6090" y="8705"/>
                    <a:pt x="5712" y="8326"/>
                    <a:pt x="5712" y="8099"/>
                  </a:cubicBezTo>
                  <a:cubicBezTo>
                    <a:pt x="5409" y="5753"/>
                    <a:pt x="7150" y="5904"/>
                    <a:pt x="8664" y="5677"/>
                  </a:cubicBezTo>
                  <a:lnTo>
                    <a:pt x="8664" y="5677"/>
                  </a:lnTo>
                  <a:close/>
                </a:path>
              </a:pathLst>
            </a:custGeom>
            <a:solidFill>
              <a:srgbClr val="EFC0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8" name="任意多边形: 形状 3857"/>
            <p:cNvSpPr/>
            <p:nvPr/>
          </p:nvSpPr>
          <p:spPr>
            <a:xfrm>
              <a:off x="1747813" y="1342269"/>
              <a:ext cx="15139" cy="15139"/>
            </a:xfrm>
            <a:custGeom>
              <a:avLst/>
              <a:gdLst>
                <a:gd name="connsiteX0" fmla="*/ 13442 w 15139"/>
                <a:gd name="connsiteY0" fmla="*/ 15074 h 15139"/>
                <a:gd name="connsiteX1" fmla="*/ 9657 w 15139"/>
                <a:gd name="connsiteY1" fmla="*/ 15074 h 15139"/>
                <a:gd name="connsiteX2" fmla="*/ 6402 w 15139"/>
                <a:gd name="connsiteY2" fmla="*/ 7429 h 15139"/>
                <a:gd name="connsiteX3" fmla="*/ 16243 w 15139"/>
                <a:gd name="connsiteY3" fmla="*/ 5688 h 15139"/>
                <a:gd name="connsiteX4" fmla="*/ 13442 w 15139"/>
                <a:gd name="connsiteY4" fmla="*/ 150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442" y="15074"/>
                  </a:moveTo>
                  <a:cubicBezTo>
                    <a:pt x="12155" y="15074"/>
                    <a:pt x="10944" y="15074"/>
                    <a:pt x="9657" y="15074"/>
                  </a:cubicBezTo>
                  <a:cubicBezTo>
                    <a:pt x="6175" y="13560"/>
                    <a:pt x="4661" y="10381"/>
                    <a:pt x="6402" y="7429"/>
                  </a:cubicBezTo>
                  <a:cubicBezTo>
                    <a:pt x="8900" y="3114"/>
                    <a:pt x="13064" y="8488"/>
                    <a:pt x="16243" y="5688"/>
                  </a:cubicBezTo>
                  <a:cubicBezTo>
                    <a:pt x="17303" y="10154"/>
                    <a:pt x="12609" y="11668"/>
                    <a:pt x="13442" y="15074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59" name="任意多边形: 形状 3858"/>
            <p:cNvSpPr/>
            <p:nvPr/>
          </p:nvSpPr>
          <p:spPr>
            <a:xfrm>
              <a:off x="1742781" y="1348552"/>
              <a:ext cx="7570" cy="15139"/>
            </a:xfrm>
            <a:custGeom>
              <a:avLst/>
              <a:gdLst>
                <a:gd name="connsiteX0" fmla="*/ 9012 w 7569"/>
                <a:gd name="connsiteY0" fmla="*/ 10683 h 15139"/>
                <a:gd name="connsiteX1" fmla="*/ 6817 w 7569"/>
                <a:gd name="connsiteY1" fmla="*/ 9245 h 15139"/>
                <a:gd name="connsiteX2" fmla="*/ 6892 w 7569"/>
                <a:gd name="connsiteY2" fmla="*/ 5763 h 15139"/>
                <a:gd name="connsiteX3" fmla="*/ 8936 w 7569"/>
                <a:gd name="connsiteY3" fmla="*/ 8034 h 15139"/>
                <a:gd name="connsiteX4" fmla="*/ 9012 w 7569"/>
                <a:gd name="connsiteY4" fmla="*/ 10683 h 15139"/>
                <a:gd name="connsiteX5" fmla="*/ 9012 w 7569"/>
                <a:gd name="connsiteY5" fmla="*/ 10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10683"/>
                  </a:moveTo>
                  <a:cubicBezTo>
                    <a:pt x="8255" y="10229"/>
                    <a:pt x="7422" y="9850"/>
                    <a:pt x="6817" y="9245"/>
                  </a:cubicBezTo>
                  <a:cubicBezTo>
                    <a:pt x="5681" y="8109"/>
                    <a:pt x="4924" y="6520"/>
                    <a:pt x="6892" y="5763"/>
                  </a:cubicBezTo>
                  <a:cubicBezTo>
                    <a:pt x="8104" y="5309"/>
                    <a:pt x="8785" y="6747"/>
                    <a:pt x="8936" y="8034"/>
                  </a:cubicBezTo>
                  <a:cubicBezTo>
                    <a:pt x="9012" y="8866"/>
                    <a:pt x="8936" y="9775"/>
                    <a:pt x="9012" y="10683"/>
                  </a:cubicBezTo>
                  <a:lnTo>
                    <a:pt x="9012" y="10683"/>
                  </a:ln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0" name="任意多边形: 形状 3859"/>
            <p:cNvSpPr/>
            <p:nvPr/>
          </p:nvSpPr>
          <p:spPr>
            <a:xfrm>
              <a:off x="1782223" y="142955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888" y="6964"/>
                    <a:pt x="6283" y="6358"/>
                    <a:pt x="5677" y="5677"/>
                  </a:cubicBezTo>
                  <a:close/>
                </a:path>
              </a:pathLst>
            </a:custGeom>
            <a:solidFill>
              <a:srgbClr val="EFC1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1" name="任意多边形: 形状 3860"/>
            <p:cNvSpPr/>
            <p:nvPr/>
          </p:nvSpPr>
          <p:spPr>
            <a:xfrm>
              <a:off x="1761379" y="1128894"/>
              <a:ext cx="7570" cy="15139"/>
            </a:xfrm>
            <a:custGeom>
              <a:avLst/>
              <a:gdLst>
                <a:gd name="connsiteX0" fmla="*/ 7521 w 7569"/>
                <a:gd name="connsiteY0" fmla="*/ 9916 h 15139"/>
                <a:gd name="connsiteX1" fmla="*/ 5780 w 7569"/>
                <a:gd name="connsiteY1" fmla="*/ 6358 h 15139"/>
                <a:gd name="connsiteX2" fmla="*/ 6840 w 7569"/>
                <a:gd name="connsiteY2" fmla="*/ 5677 h 15139"/>
                <a:gd name="connsiteX3" fmla="*/ 7521 w 7569"/>
                <a:gd name="connsiteY3" fmla="*/ 9916 h 15139"/>
                <a:gd name="connsiteX4" fmla="*/ 7521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21" y="9916"/>
                  </a:moveTo>
                  <a:cubicBezTo>
                    <a:pt x="6083" y="9159"/>
                    <a:pt x="5402" y="7948"/>
                    <a:pt x="5780" y="6358"/>
                  </a:cubicBezTo>
                  <a:cubicBezTo>
                    <a:pt x="5856" y="6056"/>
                    <a:pt x="6462" y="5904"/>
                    <a:pt x="6840" y="5677"/>
                  </a:cubicBezTo>
                  <a:cubicBezTo>
                    <a:pt x="7143" y="7040"/>
                    <a:pt x="7370" y="8478"/>
                    <a:pt x="7521" y="9916"/>
                  </a:cubicBezTo>
                  <a:lnTo>
                    <a:pt x="7521" y="9916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2" name="任意多边形: 形状 3861"/>
            <p:cNvSpPr/>
            <p:nvPr/>
          </p:nvSpPr>
          <p:spPr>
            <a:xfrm>
              <a:off x="1751793" y="112730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175" y="7797"/>
                    <a:pt x="6888" y="7797"/>
                    <a:pt x="5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63" name="任意多边形: 形状 3862"/>
            <p:cNvSpPr/>
            <p:nvPr/>
          </p:nvSpPr>
          <p:spPr>
            <a:xfrm>
              <a:off x="1755578" y="11254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6964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46" name="组合 1945"/>
          <p:cNvGrpSpPr/>
          <p:nvPr userDrawn="1"/>
        </p:nvGrpSpPr>
        <p:grpSpPr>
          <a:xfrm rot="10800000" flipH="1" flipV="1">
            <a:off x="10946509" y="-396431"/>
            <a:ext cx="1129640" cy="2793195"/>
            <a:chOff x="5467035" y="1569010"/>
            <a:chExt cx="1129640" cy="2793195"/>
          </a:xfrm>
        </p:grpSpPr>
        <p:sp>
          <p:nvSpPr>
            <p:cNvPr id="1947" name="任意多边形: 形状 1946"/>
            <p:cNvSpPr/>
            <p:nvPr/>
          </p:nvSpPr>
          <p:spPr>
            <a:xfrm>
              <a:off x="5869930" y="2337302"/>
              <a:ext cx="52987" cy="45417"/>
            </a:xfrm>
            <a:custGeom>
              <a:avLst/>
              <a:gdLst>
                <a:gd name="connsiteX0" fmla="*/ 46622 w 52986"/>
                <a:gd name="connsiteY0" fmla="*/ 17630 h 45417"/>
                <a:gd name="connsiteX1" fmla="*/ 48439 w 52986"/>
                <a:gd name="connsiteY1" fmla="*/ 27092 h 45417"/>
                <a:gd name="connsiteX2" fmla="*/ 48439 w 52986"/>
                <a:gd name="connsiteY2" fmla="*/ 30953 h 45417"/>
                <a:gd name="connsiteX3" fmla="*/ 33148 w 52986"/>
                <a:gd name="connsiteY3" fmla="*/ 44124 h 45417"/>
                <a:gd name="connsiteX4" fmla="*/ 18993 w 52986"/>
                <a:gd name="connsiteY4" fmla="*/ 35873 h 45417"/>
                <a:gd name="connsiteX5" fmla="*/ 16192 w 52986"/>
                <a:gd name="connsiteY5" fmla="*/ 34056 h 45417"/>
                <a:gd name="connsiteX6" fmla="*/ 18312 w 52986"/>
                <a:gd name="connsiteY6" fmla="*/ 35948 h 45417"/>
                <a:gd name="connsiteX7" fmla="*/ 16117 w 52986"/>
                <a:gd name="connsiteY7" fmla="*/ 46167 h 45417"/>
                <a:gd name="connsiteX8" fmla="*/ 5897 w 52986"/>
                <a:gd name="connsiteY8" fmla="*/ 33375 h 45417"/>
                <a:gd name="connsiteX9" fmla="*/ 9153 w 52986"/>
                <a:gd name="connsiteY9" fmla="*/ 22853 h 45417"/>
                <a:gd name="connsiteX10" fmla="*/ 10591 w 52986"/>
                <a:gd name="connsiteY10" fmla="*/ 15662 h 45417"/>
                <a:gd name="connsiteX11" fmla="*/ 10591 w 52986"/>
                <a:gd name="connsiteY11" fmla="*/ 15662 h 45417"/>
                <a:gd name="connsiteX12" fmla="*/ 18236 w 52986"/>
                <a:gd name="connsiteY12" fmla="*/ 10818 h 45417"/>
                <a:gd name="connsiteX13" fmla="*/ 25124 w 52986"/>
                <a:gd name="connsiteY13" fmla="*/ 12861 h 45417"/>
                <a:gd name="connsiteX14" fmla="*/ 22702 w 52986"/>
                <a:gd name="connsiteY14" fmla="*/ 6881 h 45417"/>
                <a:gd name="connsiteX15" fmla="*/ 44502 w 52986"/>
                <a:gd name="connsiteY15" fmla="*/ 12937 h 45417"/>
                <a:gd name="connsiteX16" fmla="*/ 44956 w 52986"/>
                <a:gd name="connsiteY16" fmla="*/ 14451 h 45417"/>
                <a:gd name="connsiteX17" fmla="*/ 45637 w 52986"/>
                <a:gd name="connsiteY17" fmla="*/ 14905 h 45417"/>
                <a:gd name="connsiteX18" fmla="*/ 46697 w 52986"/>
                <a:gd name="connsiteY18" fmla="*/ 15662 h 45417"/>
                <a:gd name="connsiteX19" fmla="*/ 46622 w 52986"/>
                <a:gd name="connsiteY19" fmla="*/ 176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86" h="45417">
                  <a:moveTo>
                    <a:pt x="46622" y="17630"/>
                  </a:moveTo>
                  <a:cubicBezTo>
                    <a:pt x="46167" y="20961"/>
                    <a:pt x="46546" y="24216"/>
                    <a:pt x="48439" y="27092"/>
                  </a:cubicBezTo>
                  <a:cubicBezTo>
                    <a:pt x="47303" y="28379"/>
                    <a:pt x="46849" y="29666"/>
                    <a:pt x="48439" y="30953"/>
                  </a:cubicBezTo>
                  <a:cubicBezTo>
                    <a:pt x="43216" y="35191"/>
                    <a:pt x="40036" y="41777"/>
                    <a:pt x="33148" y="44124"/>
                  </a:cubicBezTo>
                  <a:cubicBezTo>
                    <a:pt x="27773" y="42534"/>
                    <a:pt x="25049" y="36327"/>
                    <a:pt x="18993" y="35873"/>
                  </a:cubicBezTo>
                  <a:cubicBezTo>
                    <a:pt x="18085" y="35191"/>
                    <a:pt x="17706" y="33753"/>
                    <a:pt x="16192" y="34056"/>
                  </a:cubicBezTo>
                  <a:cubicBezTo>
                    <a:pt x="17025" y="34510"/>
                    <a:pt x="17706" y="35191"/>
                    <a:pt x="18312" y="35948"/>
                  </a:cubicBezTo>
                  <a:cubicBezTo>
                    <a:pt x="19371" y="39809"/>
                    <a:pt x="19523" y="43367"/>
                    <a:pt x="16117" y="46167"/>
                  </a:cubicBezTo>
                  <a:cubicBezTo>
                    <a:pt x="9228" y="44880"/>
                    <a:pt x="8774" y="37841"/>
                    <a:pt x="5897" y="33375"/>
                  </a:cubicBezTo>
                  <a:cubicBezTo>
                    <a:pt x="4686" y="31482"/>
                    <a:pt x="8850" y="26941"/>
                    <a:pt x="9153" y="22853"/>
                  </a:cubicBezTo>
                  <a:cubicBezTo>
                    <a:pt x="9304" y="20507"/>
                    <a:pt x="10515" y="18160"/>
                    <a:pt x="10591" y="15662"/>
                  </a:cubicBezTo>
                  <a:lnTo>
                    <a:pt x="10591" y="15662"/>
                  </a:lnTo>
                  <a:cubicBezTo>
                    <a:pt x="13316" y="14375"/>
                    <a:pt x="14905" y="11120"/>
                    <a:pt x="18236" y="10818"/>
                  </a:cubicBezTo>
                  <a:cubicBezTo>
                    <a:pt x="20658" y="11272"/>
                    <a:pt x="22096" y="14905"/>
                    <a:pt x="25124" y="12861"/>
                  </a:cubicBezTo>
                  <a:cubicBezTo>
                    <a:pt x="22778" y="11575"/>
                    <a:pt x="19750" y="10439"/>
                    <a:pt x="22702" y="6881"/>
                  </a:cubicBezTo>
                  <a:cubicBezTo>
                    <a:pt x="31482" y="3475"/>
                    <a:pt x="38068" y="7866"/>
                    <a:pt x="44502" y="12937"/>
                  </a:cubicBezTo>
                  <a:cubicBezTo>
                    <a:pt x="44881" y="13391"/>
                    <a:pt x="44956" y="13921"/>
                    <a:pt x="44956" y="14451"/>
                  </a:cubicBezTo>
                  <a:cubicBezTo>
                    <a:pt x="44956" y="15359"/>
                    <a:pt x="45183" y="15511"/>
                    <a:pt x="45637" y="14905"/>
                  </a:cubicBezTo>
                  <a:cubicBezTo>
                    <a:pt x="46167" y="14829"/>
                    <a:pt x="46546" y="15056"/>
                    <a:pt x="46697" y="15662"/>
                  </a:cubicBezTo>
                  <a:cubicBezTo>
                    <a:pt x="46470" y="16343"/>
                    <a:pt x="46470" y="16949"/>
                    <a:pt x="46622" y="1763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8" name="任意多边形: 形状 1947"/>
            <p:cNvSpPr/>
            <p:nvPr/>
          </p:nvSpPr>
          <p:spPr>
            <a:xfrm>
              <a:off x="6471010" y="1602992"/>
              <a:ext cx="37848" cy="52987"/>
            </a:xfrm>
            <a:custGeom>
              <a:avLst/>
              <a:gdLst>
                <a:gd name="connsiteX0" fmla="*/ 25368 w 37847"/>
                <a:gd name="connsiteY0" fmla="*/ 52288 h 52986"/>
                <a:gd name="connsiteX1" fmla="*/ 25141 w 37847"/>
                <a:gd name="connsiteY1" fmla="*/ 53877 h 52986"/>
                <a:gd name="connsiteX2" fmla="*/ 10002 w 37847"/>
                <a:gd name="connsiteY2" fmla="*/ 50395 h 52986"/>
                <a:gd name="connsiteX3" fmla="*/ 9169 w 37847"/>
                <a:gd name="connsiteY3" fmla="*/ 50320 h 52986"/>
                <a:gd name="connsiteX4" fmla="*/ 8337 w 37847"/>
                <a:gd name="connsiteY4" fmla="*/ 50395 h 52986"/>
                <a:gd name="connsiteX5" fmla="*/ 6217 w 37847"/>
                <a:gd name="connsiteY5" fmla="*/ 46308 h 52986"/>
                <a:gd name="connsiteX6" fmla="*/ 7126 w 37847"/>
                <a:gd name="connsiteY6" fmla="*/ 31320 h 52986"/>
                <a:gd name="connsiteX7" fmla="*/ 5763 w 37847"/>
                <a:gd name="connsiteY7" fmla="*/ 27762 h 52986"/>
                <a:gd name="connsiteX8" fmla="*/ 9926 w 37847"/>
                <a:gd name="connsiteY8" fmla="*/ 24810 h 52986"/>
                <a:gd name="connsiteX9" fmla="*/ 12424 w 37847"/>
                <a:gd name="connsiteY9" fmla="*/ 24583 h 52986"/>
                <a:gd name="connsiteX10" fmla="*/ 26655 w 37847"/>
                <a:gd name="connsiteY10" fmla="*/ 26627 h 52986"/>
                <a:gd name="connsiteX11" fmla="*/ 29229 w 37847"/>
                <a:gd name="connsiteY11" fmla="*/ 28292 h 52986"/>
                <a:gd name="connsiteX12" fmla="*/ 29683 w 37847"/>
                <a:gd name="connsiteY12" fmla="*/ 27762 h 52986"/>
                <a:gd name="connsiteX13" fmla="*/ 27791 w 37847"/>
                <a:gd name="connsiteY13" fmla="*/ 26476 h 52986"/>
                <a:gd name="connsiteX14" fmla="*/ 7959 w 37847"/>
                <a:gd name="connsiteY14" fmla="*/ 16257 h 52986"/>
                <a:gd name="connsiteX15" fmla="*/ 5763 w 37847"/>
                <a:gd name="connsiteY15" fmla="*/ 13380 h 52986"/>
                <a:gd name="connsiteX16" fmla="*/ 5839 w 37847"/>
                <a:gd name="connsiteY16" fmla="*/ 9141 h 52986"/>
                <a:gd name="connsiteX17" fmla="*/ 5915 w 37847"/>
                <a:gd name="connsiteY17" fmla="*/ 6946 h 52986"/>
                <a:gd name="connsiteX18" fmla="*/ 11213 w 37847"/>
                <a:gd name="connsiteY18" fmla="*/ 5735 h 52986"/>
                <a:gd name="connsiteX19" fmla="*/ 14090 w 37847"/>
                <a:gd name="connsiteY19" fmla="*/ 6114 h 52986"/>
                <a:gd name="connsiteX20" fmla="*/ 17723 w 37847"/>
                <a:gd name="connsiteY20" fmla="*/ 6871 h 52986"/>
                <a:gd name="connsiteX21" fmla="*/ 19464 w 37847"/>
                <a:gd name="connsiteY21" fmla="*/ 6946 h 52986"/>
                <a:gd name="connsiteX22" fmla="*/ 36571 w 37847"/>
                <a:gd name="connsiteY22" fmla="*/ 31547 h 52986"/>
                <a:gd name="connsiteX23" fmla="*/ 36571 w 37847"/>
                <a:gd name="connsiteY23" fmla="*/ 33288 h 52986"/>
                <a:gd name="connsiteX24" fmla="*/ 36117 w 37847"/>
                <a:gd name="connsiteY24" fmla="*/ 34726 h 52986"/>
                <a:gd name="connsiteX25" fmla="*/ 36571 w 37847"/>
                <a:gd name="connsiteY25" fmla="*/ 35408 h 52986"/>
                <a:gd name="connsiteX26" fmla="*/ 36571 w 37847"/>
                <a:gd name="connsiteY26" fmla="*/ 35408 h 52986"/>
                <a:gd name="connsiteX27" fmla="*/ 30970 w 37847"/>
                <a:gd name="connsiteY27" fmla="*/ 44870 h 52986"/>
                <a:gd name="connsiteX28" fmla="*/ 30970 w 37847"/>
                <a:gd name="connsiteY28" fmla="*/ 44870 h 52986"/>
                <a:gd name="connsiteX29" fmla="*/ 29077 w 37847"/>
                <a:gd name="connsiteY29" fmla="*/ 48654 h 52986"/>
                <a:gd name="connsiteX30" fmla="*/ 29077 w 37847"/>
                <a:gd name="connsiteY30" fmla="*/ 48654 h 52986"/>
                <a:gd name="connsiteX31" fmla="*/ 25368 w 37847"/>
                <a:gd name="connsiteY31" fmla="*/ 522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7847" h="52986">
                  <a:moveTo>
                    <a:pt x="25368" y="52288"/>
                  </a:moveTo>
                  <a:cubicBezTo>
                    <a:pt x="25217" y="52818"/>
                    <a:pt x="25141" y="53348"/>
                    <a:pt x="25141" y="53877"/>
                  </a:cubicBezTo>
                  <a:cubicBezTo>
                    <a:pt x="19994" y="53348"/>
                    <a:pt x="15225" y="50698"/>
                    <a:pt x="10002" y="50395"/>
                  </a:cubicBezTo>
                  <a:lnTo>
                    <a:pt x="9169" y="50320"/>
                  </a:lnTo>
                  <a:lnTo>
                    <a:pt x="8337" y="50395"/>
                  </a:lnTo>
                  <a:cubicBezTo>
                    <a:pt x="6747" y="49487"/>
                    <a:pt x="5233" y="48579"/>
                    <a:pt x="6217" y="46308"/>
                  </a:cubicBezTo>
                  <a:cubicBezTo>
                    <a:pt x="9851" y="41539"/>
                    <a:pt x="12349" y="36619"/>
                    <a:pt x="7126" y="31320"/>
                  </a:cubicBezTo>
                  <a:cubicBezTo>
                    <a:pt x="6217" y="30336"/>
                    <a:pt x="5612" y="29201"/>
                    <a:pt x="5763" y="27762"/>
                  </a:cubicBezTo>
                  <a:cubicBezTo>
                    <a:pt x="6671" y="26173"/>
                    <a:pt x="8261" y="25416"/>
                    <a:pt x="9926" y="24810"/>
                  </a:cubicBezTo>
                  <a:cubicBezTo>
                    <a:pt x="10759" y="24659"/>
                    <a:pt x="11592" y="24583"/>
                    <a:pt x="12424" y="24583"/>
                  </a:cubicBezTo>
                  <a:cubicBezTo>
                    <a:pt x="17117" y="25340"/>
                    <a:pt x="22870" y="19133"/>
                    <a:pt x="26655" y="26627"/>
                  </a:cubicBezTo>
                  <a:cubicBezTo>
                    <a:pt x="27337" y="27460"/>
                    <a:pt x="27791" y="28595"/>
                    <a:pt x="29229" y="28292"/>
                  </a:cubicBezTo>
                  <a:cubicBezTo>
                    <a:pt x="29456" y="28217"/>
                    <a:pt x="29759" y="27990"/>
                    <a:pt x="29683" y="27762"/>
                  </a:cubicBezTo>
                  <a:cubicBezTo>
                    <a:pt x="29532" y="26703"/>
                    <a:pt x="28547" y="26778"/>
                    <a:pt x="27791" y="26476"/>
                  </a:cubicBezTo>
                  <a:cubicBezTo>
                    <a:pt x="23098" y="19285"/>
                    <a:pt x="14014" y="20723"/>
                    <a:pt x="7959" y="16257"/>
                  </a:cubicBezTo>
                  <a:cubicBezTo>
                    <a:pt x="6899" y="15500"/>
                    <a:pt x="6066" y="14667"/>
                    <a:pt x="5763" y="13380"/>
                  </a:cubicBezTo>
                  <a:cubicBezTo>
                    <a:pt x="6217" y="12018"/>
                    <a:pt x="7731" y="10580"/>
                    <a:pt x="5839" y="9141"/>
                  </a:cubicBezTo>
                  <a:cubicBezTo>
                    <a:pt x="5612" y="8384"/>
                    <a:pt x="5612" y="7627"/>
                    <a:pt x="5915" y="6946"/>
                  </a:cubicBezTo>
                  <a:cubicBezTo>
                    <a:pt x="7429" y="5432"/>
                    <a:pt x="9321" y="5659"/>
                    <a:pt x="11213" y="5735"/>
                  </a:cubicBezTo>
                  <a:cubicBezTo>
                    <a:pt x="12122" y="6265"/>
                    <a:pt x="12954" y="7173"/>
                    <a:pt x="14090" y="6114"/>
                  </a:cubicBezTo>
                  <a:cubicBezTo>
                    <a:pt x="15377" y="6114"/>
                    <a:pt x="16512" y="6719"/>
                    <a:pt x="17723" y="6871"/>
                  </a:cubicBezTo>
                  <a:cubicBezTo>
                    <a:pt x="18329" y="6946"/>
                    <a:pt x="18934" y="7022"/>
                    <a:pt x="19464" y="6946"/>
                  </a:cubicBezTo>
                  <a:cubicBezTo>
                    <a:pt x="34452" y="11564"/>
                    <a:pt x="36723" y="14743"/>
                    <a:pt x="36571" y="31547"/>
                  </a:cubicBezTo>
                  <a:cubicBezTo>
                    <a:pt x="36495" y="32153"/>
                    <a:pt x="36495" y="32683"/>
                    <a:pt x="36571" y="33288"/>
                  </a:cubicBezTo>
                  <a:cubicBezTo>
                    <a:pt x="36117" y="33742"/>
                    <a:pt x="35965" y="34197"/>
                    <a:pt x="36117" y="34726"/>
                  </a:cubicBezTo>
                  <a:cubicBezTo>
                    <a:pt x="36269" y="35181"/>
                    <a:pt x="36420" y="35408"/>
                    <a:pt x="36571" y="35408"/>
                  </a:cubicBezTo>
                  <a:lnTo>
                    <a:pt x="36571" y="35408"/>
                  </a:lnTo>
                  <a:cubicBezTo>
                    <a:pt x="39448" y="41388"/>
                    <a:pt x="33014" y="41842"/>
                    <a:pt x="30970" y="44870"/>
                  </a:cubicBezTo>
                  <a:lnTo>
                    <a:pt x="30970" y="44870"/>
                  </a:lnTo>
                  <a:cubicBezTo>
                    <a:pt x="29834" y="45854"/>
                    <a:pt x="30137" y="47670"/>
                    <a:pt x="29077" y="48654"/>
                  </a:cubicBezTo>
                  <a:lnTo>
                    <a:pt x="29077" y="48654"/>
                  </a:lnTo>
                  <a:cubicBezTo>
                    <a:pt x="27412" y="49411"/>
                    <a:pt x="26201" y="50622"/>
                    <a:pt x="25368" y="52288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9" name="任意多边形: 形状 1948"/>
            <p:cNvSpPr/>
            <p:nvPr/>
          </p:nvSpPr>
          <p:spPr>
            <a:xfrm>
              <a:off x="6524751" y="2246519"/>
              <a:ext cx="30278" cy="52987"/>
            </a:xfrm>
            <a:custGeom>
              <a:avLst/>
              <a:gdLst>
                <a:gd name="connsiteX0" fmla="*/ 22798 w 30278"/>
                <a:gd name="connsiteY0" fmla="*/ 5695 h 52986"/>
                <a:gd name="connsiteX1" fmla="*/ 29838 w 30278"/>
                <a:gd name="connsiteY1" fmla="*/ 13870 h 52986"/>
                <a:gd name="connsiteX2" fmla="*/ 30140 w 30278"/>
                <a:gd name="connsiteY2" fmla="*/ 22878 h 52986"/>
                <a:gd name="connsiteX3" fmla="*/ 21587 w 30278"/>
                <a:gd name="connsiteY3" fmla="*/ 15762 h 52986"/>
                <a:gd name="connsiteX4" fmla="*/ 30670 w 30278"/>
                <a:gd name="connsiteY4" fmla="*/ 28782 h 52986"/>
                <a:gd name="connsiteX5" fmla="*/ 28854 w 30278"/>
                <a:gd name="connsiteY5" fmla="*/ 34081 h 52986"/>
                <a:gd name="connsiteX6" fmla="*/ 21284 w 30278"/>
                <a:gd name="connsiteY6" fmla="*/ 36806 h 52986"/>
                <a:gd name="connsiteX7" fmla="*/ 17045 w 30278"/>
                <a:gd name="connsiteY7" fmla="*/ 49371 h 52986"/>
                <a:gd name="connsiteX8" fmla="*/ 9703 w 30278"/>
                <a:gd name="connsiteY8" fmla="*/ 49522 h 52986"/>
                <a:gd name="connsiteX9" fmla="*/ 8038 w 30278"/>
                <a:gd name="connsiteY9" fmla="*/ 46268 h 52986"/>
                <a:gd name="connsiteX10" fmla="*/ 9703 w 30278"/>
                <a:gd name="connsiteY10" fmla="*/ 39531 h 52986"/>
                <a:gd name="connsiteX11" fmla="*/ 15077 w 30278"/>
                <a:gd name="connsiteY11" fmla="*/ 26057 h 52986"/>
                <a:gd name="connsiteX12" fmla="*/ 11065 w 30278"/>
                <a:gd name="connsiteY12" fmla="*/ 21212 h 52986"/>
                <a:gd name="connsiteX13" fmla="*/ 5767 w 30278"/>
                <a:gd name="connsiteY13" fmla="*/ 13037 h 52986"/>
                <a:gd name="connsiteX14" fmla="*/ 22798 w 30278"/>
                <a:gd name="connsiteY14" fmla="*/ 56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52986">
                  <a:moveTo>
                    <a:pt x="22798" y="5695"/>
                  </a:moveTo>
                  <a:cubicBezTo>
                    <a:pt x="28702" y="5392"/>
                    <a:pt x="30670" y="9025"/>
                    <a:pt x="29838" y="13870"/>
                  </a:cubicBezTo>
                  <a:cubicBezTo>
                    <a:pt x="29308" y="17049"/>
                    <a:pt x="31276" y="19850"/>
                    <a:pt x="30140" y="22878"/>
                  </a:cubicBezTo>
                  <a:cubicBezTo>
                    <a:pt x="25750" y="21515"/>
                    <a:pt x="25296" y="21137"/>
                    <a:pt x="21587" y="15762"/>
                  </a:cubicBezTo>
                  <a:cubicBezTo>
                    <a:pt x="24161" y="20455"/>
                    <a:pt x="27945" y="24240"/>
                    <a:pt x="30670" y="28782"/>
                  </a:cubicBezTo>
                  <a:cubicBezTo>
                    <a:pt x="31200" y="30901"/>
                    <a:pt x="33471" y="33778"/>
                    <a:pt x="28854" y="34081"/>
                  </a:cubicBezTo>
                  <a:cubicBezTo>
                    <a:pt x="25977" y="34232"/>
                    <a:pt x="23403" y="34535"/>
                    <a:pt x="21284" y="36806"/>
                  </a:cubicBezTo>
                  <a:cubicBezTo>
                    <a:pt x="17878" y="40363"/>
                    <a:pt x="15834" y="44299"/>
                    <a:pt x="17045" y="49371"/>
                  </a:cubicBezTo>
                  <a:cubicBezTo>
                    <a:pt x="14623" y="49447"/>
                    <a:pt x="12125" y="49447"/>
                    <a:pt x="9703" y="49522"/>
                  </a:cubicBezTo>
                  <a:cubicBezTo>
                    <a:pt x="6297" y="49901"/>
                    <a:pt x="7356" y="47706"/>
                    <a:pt x="8038" y="46268"/>
                  </a:cubicBezTo>
                  <a:cubicBezTo>
                    <a:pt x="9097" y="44072"/>
                    <a:pt x="10762" y="42180"/>
                    <a:pt x="9703" y="39531"/>
                  </a:cubicBezTo>
                  <a:cubicBezTo>
                    <a:pt x="6826" y="28328"/>
                    <a:pt x="7356" y="26889"/>
                    <a:pt x="15077" y="26057"/>
                  </a:cubicBezTo>
                  <a:cubicBezTo>
                    <a:pt x="14775" y="23635"/>
                    <a:pt x="12655" y="22650"/>
                    <a:pt x="11065" y="21212"/>
                  </a:cubicBezTo>
                  <a:cubicBezTo>
                    <a:pt x="9248" y="18563"/>
                    <a:pt x="5010" y="17352"/>
                    <a:pt x="5767" y="13037"/>
                  </a:cubicBezTo>
                  <a:cubicBezTo>
                    <a:pt x="12049" y="11977"/>
                    <a:pt x="16364" y="6452"/>
                    <a:pt x="22798" y="5695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0" name="任意多边形: 形状 1949"/>
            <p:cNvSpPr/>
            <p:nvPr/>
          </p:nvSpPr>
          <p:spPr>
            <a:xfrm>
              <a:off x="6122683" y="2168392"/>
              <a:ext cx="37848" cy="37848"/>
            </a:xfrm>
            <a:custGeom>
              <a:avLst/>
              <a:gdLst>
                <a:gd name="connsiteX0" fmla="*/ 6346 w 37847"/>
                <a:gd name="connsiteY0" fmla="*/ 23114 h 37847"/>
                <a:gd name="connsiteX1" fmla="*/ 6650 w 37847"/>
                <a:gd name="connsiteY1" fmla="*/ 21297 h 37847"/>
                <a:gd name="connsiteX2" fmla="*/ 33521 w 37847"/>
                <a:gd name="connsiteY2" fmla="*/ 5931 h 37847"/>
                <a:gd name="connsiteX3" fmla="*/ 37684 w 37847"/>
                <a:gd name="connsiteY3" fmla="*/ 11457 h 37847"/>
                <a:gd name="connsiteX4" fmla="*/ 35262 w 37847"/>
                <a:gd name="connsiteY4" fmla="*/ 15847 h 37847"/>
                <a:gd name="connsiteX5" fmla="*/ 32991 w 37847"/>
                <a:gd name="connsiteY5" fmla="*/ 17134 h 37847"/>
                <a:gd name="connsiteX6" fmla="*/ 34354 w 37847"/>
                <a:gd name="connsiteY6" fmla="*/ 22281 h 37847"/>
                <a:gd name="connsiteX7" fmla="*/ 27087 w 37847"/>
                <a:gd name="connsiteY7" fmla="*/ 28488 h 37847"/>
                <a:gd name="connsiteX8" fmla="*/ 21864 w 37847"/>
                <a:gd name="connsiteY8" fmla="*/ 29018 h 37847"/>
                <a:gd name="connsiteX9" fmla="*/ 20275 w 37847"/>
                <a:gd name="connsiteY9" fmla="*/ 30835 h 37847"/>
                <a:gd name="connsiteX10" fmla="*/ 13008 w 37847"/>
                <a:gd name="connsiteY10" fmla="*/ 36512 h 37847"/>
                <a:gd name="connsiteX11" fmla="*/ 5741 w 37847"/>
                <a:gd name="connsiteY11" fmla="*/ 25460 h 37847"/>
                <a:gd name="connsiteX12" fmla="*/ 6346 w 37847"/>
                <a:gd name="connsiteY12" fmla="*/ 231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7847">
                  <a:moveTo>
                    <a:pt x="6346" y="23114"/>
                  </a:moveTo>
                  <a:cubicBezTo>
                    <a:pt x="6574" y="22508"/>
                    <a:pt x="6650" y="21903"/>
                    <a:pt x="6650" y="21297"/>
                  </a:cubicBezTo>
                  <a:cubicBezTo>
                    <a:pt x="11494" y="9110"/>
                    <a:pt x="19593" y="4493"/>
                    <a:pt x="33521" y="5931"/>
                  </a:cubicBezTo>
                  <a:cubicBezTo>
                    <a:pt x="35489" y="7369"/>
                    <a:pt x="36852" y="9186"/>
                    <a:pt x="37684" y="11457"/>
                  </a:cubicBezTo>
                  <a:cubicBezTo>
                    <a:pt x="37836" y="13500"/>
                    <a:pt x="36928" y="14939"/>
                    <a:pt x="35262" y="15847"/>
                  </a:cubicBezTo>
                  <a:cubicBezTo>
                    <a:pt x="35111" y="17285"/>
                    <a:pt x="31629" y="13198"/>
                    <a:pt x="32991" y="17134"/>
                  </a:cubicBezTo>
                  <a:cubicBezTo>
                    <a:pt x="33597" y="18799"/>
                    <a:pt x="34202" y="20540"/>
                    <a:pt x="34354" y="22281"/>
                  </a:cubicBezTo>
                  <a:cubicBezTo>
                    <a:pt x="34808" y="27731"/>
                    <a:pt x="33597" y="31289"/>
                    <a:pt x="27087" y="28488"/>
                  </a:cubicBezTo>
                  <a:cubicBezTo>
                    <a:pt x="25195" y="27655"/>
                    <a:pt x="23454" y="27580"/>
                    <a:pt x="21864" y="29018"/>
                  </a:cubicBezTo>
                  <a:cubicBezTo>
                    <a:pt x="21334" y="29624"/>
                    <a:pt x="20729" y="30229"/>
                    <a:pt x="20275" y="30835"/>
                  </a:cubicBezTo>
                  <a:cubicBezTo>
                    <a:pt x="18004" y="33030"/>
                    <a:pt x="17398" y="38631"/>
                    <a:pt x="13008" y="36512"/>
                  </a:cubicBezTo>
                  <a:cubicBezTo>
                    <a:pt x="8920" y="34544"/>
                    <a:pt x="5136" y="31062"/>
                    <a:pt x="5741" y="25460"/>
                  </a:cubicBezTo>
                  <a:cubicBezTo>
                    <a:pt x="5741" y="24703"/>
                    <a:pt x="5968" y="23871"/>
                    <a:pt x="6346" y="23114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1" name="任意多边形: 形状 1950"/>
            <p:cNvSpPr/>
            <p:nvPr/>
          </p:nvSpPr>
          <p:spPr>
            <a:xfrm>
              <a:off x="6469582" y="2343501"/>
              <a:ext cx="45417" cy="37848"/>
            </a:xfrm>
            <a:custGeom>
              <a:avLst/>
              <a:gdLst>
                <a:gd name="connsiteX0" fmla="*/ 9613 w 45417"/>
                <a:gd name="connsiteY0" fmla="*/ 32248 h 37847"/>
                <a:gd name="connsiteX1" fmla="*/ 5677 w 45417"/>
                <a:gd name="connsiteY1" fmla="*/ 28614 h 37847"/>
                <a:gd name="connsiteX2" fmla="*/ 30505 w 45417"/>
                <a:gd name="connsiteY2" fmla="*/ 5678 h 37847"/>
                <a:gd name="connsiteX3" fmla="*/ 36258 w 45417"/>
                <a:gd name="connsiteY3" fmla="*/ 7647 h 37847"/>
                <a:gd name="connsiteX4" fmla="*/ 36788 w 45417"/>
                <a:gd name="connsiteY4" fmla="*/ 9160 h 37847"/>
                <a:gd name="connsiteX5" fmla="*/ 36485 w 45417"/>
                <a:gd name="connsiteY5" fmla="*/ 9993 h 37847"/>
                <a:gd name="connsiteX6" fmla="*/ 28613 w 45417"/>
                <a:gd name="connsiteY6" fmla="*/ 16503 h 37847"/>
                <a:gd name="connsiteX7" fmla="*/ 37091 w 45417"/>
                <a:gd name="connsiteY7" fmla="*/ 10977 h 37847"/>
                <a:gd name="connsiteX8" fmla="*/ 40043 w 45417"/>
                <a:gd name="connsiteY8" fmla="*/ 19152 h 37847"/>
                <a:gd name="connsiteX9" fmla="*/ 39135 w 45417"/>
                <a:gd name="connsiteY9" fmla="*/ 19228 h 37847"/>
                <a:gd name="connsiteX10" fmla="*/ 38227 w 45417"/>
                <a:gd name="connsiteY10" fmla="*/ 19152 h 37847"/>
                <a:gd name="connsiteX11" fmla="*/ 38151 w 45417"/>
                <a:gd name="connsiteY11" fmla="*/ 26797 h 37847"/>
                <a:gd name="connsiteX12" fmla="*/ 36107 w 45417"/>
                <a:gd name="connsiteY12" fmla="*/ 34215 h 37847"/>
                <a:gd name="connsiteX13" fmla="*/ 22860 w 45417"/>
                <a:gd name="connsiteY13" fmla="*/ 36259 h 37847"/>
                <a:gd name="connsiteX14" fmla="*/ 23012 w 45417"/>
                <a:gd name="connsiteY14" fmla="*/ 34140 h 37847"/>
                <a:gd name="connsiteX15" fmla="*/ 23693 w 45417"/>
                <a:gd name="connsiteY15" fmla="*/ 32550 h 37847"/>
                <a:gd name="connsiteX16" fmla="*/ 22936 w 45417"/>
                <a:gd name="connsiteY16" fmla="*/ 29522 h 37847"/>
                <a:gd name="connsiteX17" fmla="*/ 22103 w 45417"/>
                <a:gd name="connsiteY17" fmla="*/ 29295 h 37847"/>
                <a:gd name="connsiteX18" fmla="*/ 23617 w 45417"/>
                <a:gd name="connsiteY18" fmla="*/ 31869 h 37847"/>
                <a:gd name="connsiteX19" fmla="*/ 23314 w 45417"/>
                <a:gd name="connsiteY19" fmla="*/ 33686 h 37847"/>
                <a:gd name="connsiteX20" fmla="*/ 15215 w 45417"/>
                <a:gd name="connsiteY20" fmla="*/ 34443 h 37847"/>
                <a:gd name="connsiteX21" fmla="*/ 13171 w 45417"/>
                <a:gd name="connsiteY21" fmla="*/ 32702 h 37847"/>
                <a:gd name="connsiteX22" fmla="*/ 9613 w 45417"/>
                <a:gd name="connsiteY22" fmla="*/ 322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9613" y="32248"/>
                  </a:moveTo>
                  <a:cubicBezTo>
                    <a:pt x="7570" y="31793"/>
                    <a:pt x="6434" y="30431"/>
                    <a:pt x="5677" y="28614"/>
                  </a:cubicBezTo>
                  <a:cubicBezTo>
                    <a:pt x="14610" y="21726"/>
                    <a:pt x="19908" y="10826"/>
                    <a:pt x="30505" y="5678"/>
                  </a:cubicBezTo>
                  <a:cubicBezTo>
                    <a:pt x="32625" y="5754"/>
                    <a:pt x="34896" y="5224"/>
                    <a:pt x="36258" y="7647"/>
                  </a:cubicBezTo>
                  <a:cubicBezTo>
                    <a:pt x="36713" y="8101"/>
                    <a:pt x="36939" y="8630"/>
                    <a:pt x="36788" y="9160"/>
                  </a:cubicBezTo>
                  <a:cubicBezTo>
                    <a:pt x="36713" y="9690"/>
                    <a:pt x="36561" y="9993"/>
                    <a:pt x="36485" y="9993"/>
                  </a:cubicBezTo>
                  <a:cubicBezTo>
                    <a:pt x="34139" y="12491"/>
                    <a:pt x="32246" y="15519"/>
                    <a:pt x="28613" y="16503"/>
                  </a:cubicBezTo>
                  <a:cubicBezTo>
                    <a:pt x="32474" y="16200"/>
                    <a:pt x="33836" y="12188"/>
                    <a:pt x="37091" y="10977"/>
                  </a:cubicBezTo>
                  <a:cubicBezTo>
                    <a:pt x="40724" y="12794"/>
                    <a:pt x="41708" y="15443"/>
                    <a:pt x="40043" y="19152"/>
                  </a:cubicBezTo>
                  <a:lnTo>
                    <a:pt x="39135" y="19228"/>
                  </a:lnTo>
                  <a:lnTo>
                    <a:pt x="38227" y="19152"/>
                  </a:lnTo>
                  <a:cubicBezTo>
                    <a:pt x="35123" y="21650"/>
                    <a:pt x="37545" y="24224"/>
                    <a:pt x="38151" y="26797"/>
                  </a:cubicBezTo>
                  <a:cubicBezTo>
                    <a:pt x="40876" y="30204"/>
                    <a:pt x="38453" y="32172"/>
                    <a:pt x="36107" y="34215"/>
                  </a:cubicBezTo>
                  <a:cubicBezTo>
                    <a:pt x="31868" y="36108"/>
                    <a:pt x="27175" y="35200"/>
                    <a:pt x="22860" y="36259"/>
                  </a:cubicBezTo>
                  <a:cubicBezTo>
                    <a:pt x="22254" y="35502"/>
                    <a:pt x="22330" y="34821"/>
                    <a:pt x="23012" y="34140"/>
                  </a:cubicBezTo>
                  <a:cubicBezTo>
                    <a:pt x="23390" y="33686"/>
                    <a:pt x="23920" y="32929"/>
                    <a:pt x="23693" y="32550"/>
                  </a:cubicBezTo>
                  <a:cubicBezTo>
                    <a:pt x="23163" y="31566"/>
                    <a:pt x="26342" y="29674"/>
                    <a:pt x="22936" y="29522"/>
                  </a:cubicBezTo>
                  <a:cubicBezTo>
                    <a:pt x="22709" y="29522"/>
                    <a:pt x="22179" y="29068"/>
                    <a:pt x="22103" y="29295"/>
                  </a:cubicBezTo>
                  <a:cubicBezTo>
                    <a:pt x="21876" y="30506"/>
                    <a:pt x="23768" y="30582"/>
                    <a:pt x="23617" y="31869"/>
                  </a:cubicBezTo>
                  <a:cubicBezTo>
                    <a:pt x="23542" y="32475"/>
                    <a:pt x="23617" y="33080"/>
                    <a:pt x="23314" y="33686"/>
                  </a:cubicBezTo>
                  <a:cubicBezTo>
                    <a:pt x="20816" y="36259"/>
                    <a:pt x="17940" y="34443"/>
                    <a:pt x="15215" y="34443"/>
                  </a:cubicBezTo>
                  <a:cubicBezTo>
                    <a:pt x="14534" y="33837"/>
                    <a:pt x="13852" y="33231"/>
                    <a:pt x="13171" y="32702"/>
                  </a:cubicBezTo>
                  <a:cubicBezTo>
                    <a:pt x="12112" y="30582"/>
                    <a:pt x="10900" y="31036"/>
                    <a:pt x="9613" y="32248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2" name="任意多边形: 形状 1951"/>
            <p:cNvSpPr/>
            <p:nvPr/>
          </p:nvSpPr>
          <p:spPr>
            <a:xfrm>
              <a:off x="6556720" y="2471241"/>
              <a:ext cx="30278" cy="37848"/>
            </a:xfrm>
            <a:custGeom>
              <a:avLst/>
              <a:gdLst>
                <a:gd name="connsiteX0" fmla="*/ 15430 w 30278"/>
                <a:gd name="connsiteY0" fmla="*/ 35687 h 37847"/>
                <a:gd name="connsiteX1" fmla="*/ 12402 w 30278"/>
                <a:gd name="connsiteY1" fmla="*/ 38336 h 37847"/>
                <a:gd name="connsiteX2" fmla="*/ 6043 w 30278"/>
                <a:gd name="connsiteY2" fmla="*/ 14795 h 37847"/>
                <a:gd name="connsiteX3" fmla="*/ 5968 w 30278"/>
                <a:gd name="connsiteY3" fmla="*/ 14871 h 37847"/>
                <a:gd name="connsiteX4" fmla="*/ 10661 w 30278"/>
                <a:gd name="connsiteY4" fmla="*/ 10480 h 37847"/>
                <a:gd name="connsiteX5" fmla="*/ 17700 w 30278"/>
                <a:gd name="connsiteY5" fmla="*/ 6393 h 37847"/>
                <a:gd name="connsiteX6" fmla="*/ 27011 w 30278"/>
                <a:gd name="connsiteY6" fmla="*/ 16687 h 37847"/>
                <a:gd name="connsiteX7" fmla="*/ 21939 w 30278"/>
                <a:gd name="connsiteY7" fmla="*/ 20245 h 37847"/>
                <a:gd name="connsiteX8" fmla="*/ 21409 w 30278"/>
                <a:gd name="connsiteY8" fmla="*/ 31978 h 37847"/>
                <a:gd name="connsiteX9" fmla="*/ 15732 w 30278"/>
                <a:gd name="connsiteY9" fmla="*/ 33870 h 37847"/>
                <a:gd name="connsiteX10" fmla="*/ 15051 w 30278"/>
                <a:gd name="connsiteY10" fmla="*/ 35006 h 37847"/>
                <a:gd name="connsiteX11" fmla="*/ 15430 w 30278"/>
                <a:gd name="connsiteY11" fmla="*/ 3568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15430" y="35687"/>
                  </a:moveTo>
                  <a:cubicBezTo>
                    <a:pt x="14900" y="37201"/>
                    <a:pt x="13916" y="39396"/>
                    <a:pt x="12402" y="38336"/>
                  </a:cubicBezTo>
                  <a:cubicBezTo>
                    <a:pt x="8314" y="35460"/>
                    <a:pt x="4454" y="19866"/>
                    <a:pt x="6043" y="14795"/>
                  </a:cubicBezTo>
                  <a:lnTo>
                    <a:pt x="5968" y="14871"/>
                  </a:lnTo>
                  <a:cubicBezTo>
                    <a:pt x="7935" y="13886"/>
                    <a:pt x="8238" y="11010"/>
                    <a:pt x="10661" y="10480"/>
                  </a:cubicBezTo>
                  <a:cubicBezTo>
                    <a:pt x="13537" y="9875"/>
                    <a:pt x="13310" y="3592"/>
                    <a:pt x="17700" y="6393"/>
                  </a:cubicBezTo>
                  <a:cubicBezTo>
                    <a:pt x="21637" y="8891"/>
                    <a:pt x="27465" y="10102"/>
                    <a:pt x="27011" y="16687"/>
                  </a:cubicBezTo>
                  <a:cubicBezTo>
                    <a:pt x="25800" y="18504"/>
                    <a:pt x="23604" y="19034"/>
                    <a:pt x="21939" y="20245"/>
                  </a:cubicBezTo>
                  <a:cubicBezTo>
                    <a:pt x="17625" y="23954"/>
                    <a:pt x="20577" y="28041"/>
                    <a:pt x="21409" y="31978"/>
                  </a:cubicBezTo>
                  <a:cubicBezTo>
                    <a:pt x="20047" y="34249"/>
                    <a:pt x="17776" y="33643"/>
                    <a:pt x="15732" y="33870"/>
                  </a:cubicBezTo>
                  <a:cubicBezTo>
                    <a:pt x="15202" y="34173"/>
                    <a:pt x="14975" y="34551"/>
                    <a:pt x="15051" y="35006"/>
                  </a:cubicBezTo>
                  <a:cubicBezTo>
                    <a:pt x="15126" y="35460"/>
                    <a:pt x="15278" y="35687"/>
                    <a:pt x="15430" y="35687"/>
                  </a:cubicBezTo>
                  <a:close/>
                </a:path>
              </a:pathLst>
            </a:custGeom>
            <a:solidFill>
              <a:srgbClr val="F3CE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3" name="任意多边形: 形状 1952"/>
            <p:cNvSpPr/>
            <p:nvPr/>
          </p:nvSpPr>
          <p:spPr>
            <a:xfrm>
              <a:off x="6450286" y="1605075"/>
              <a:ext cx="30278" cy="45417"/>
            </a:xfrm>
            <a:custGeom>
              <a:avLst/>
              <a:gdLst>
                <a:gd name="connsiteX0" fmla="*/ 26942 w 30278"/>
                <a:gd name="connsiteY0" fmla="*/ 10313 h 45417"/>
                <a:gd name="connsiteX1" fmla="*/ 28834 w 30278"/>
                <a:gd name="connsiteY1" fmla="*/ 12206 h 45417"/>
                <a:gd name="connsiteX2" fmla="*/ 29516 w 30278"/>
                <a:gd name="connsiteY2" fmla="*/ 17277 h 45417"/>
                <a:gd name="connsiteX3" fmla="*/ 27320 w 30278"/>
                <a:gd name="connsiteY3" fmla="*/ 18413 h 45417"/>
                <a:gd name="connsiteX4" fmla="*/ 24368 w 30278"/>
                <a:gd name="connsiteY4" fmla="*/ 16596 h 45417"/>
                <a:gd name="connsiteX5" fmla="*/ 23535 w 30278"/>
                <a:gd name="connsiteY5" fmla="*/ 16748 h 45417"/>
                <a:gd name="connsiteX6" fmla="*/ 23839 w 30278"/>
                <a:gd name="connsiteY6" fmla="*/ 17429 h 45417"/>
                <a:gd name="connsiteX7" fmla="*/ 24823 w 30278"/>
                <a:gd name="connsiteY7" fmla="*/ 17277 h 45417"/>
                <a:gd name="connsiteX8" fmla="*/ 26942 w 30278"/>
                <a:gd name="connsiteY8" fmla="*/ 25377 h 45417"/>
                <a:gd name="connsiteX9" fmla="*/ 28834 w 30278"/>
                <a:gd name="connsiteY9" fmla="*/ 27269 h 45417"/>
                <a:gd name="connsiteX10" fmla="*/ 23535 w 30278"/>
                <a:gd name="connsiteY10" fmla="*/ 40894 h 45417"/>
                <a:gd name="connsiteX11" fmla="*/ 21643 w 30278"/>
                <a:gd name="connsiteY11" fmla="*/ 42787 h 45417"/>
                <a:gd name="connsiteX12" fmla="*/ 17556 w 30278"/>
                <a:gd name="connsiteY12" fmla="*/ 38624 h 45417"/>
                <a:gd name="connsiteX13" fmla="*/ 17556 w 30278"/>
                <a:gd name="connsiteY13" fmla="*/ 38624 h 45417"/>
                <a:gd name="connsiteX14" fmla="*/ 15663 w 30278"/>
                <a:gd name="connsiteY14" fmla="*/ 36655 h 45417"/>
                <a:gd name="connsiteX15" fmla="*/ 15739 w 30278"/>
                <a:gd name="connsiteY15" fmla="*/ 36731 h 45417"/>
                <a:gd name="connsiteX16" fmla="*/ 13771 w 30278"/>
                <a:gd name="connsiteY16" fmla="*/ 32871 h 45417"/>
                <a:gd name="connsiteX17" fmla="*/ 13771 w 30278"/>
                <a:gd name="connsiteY17" fmla="*/ 32946 h 45417"/>
                <a:gd name="connsiteX18" fmla="*/ 6126 w 30278"/>
                <a:gd name="connsiteY18" fmla="*/ 27194 h 45417"/>
                <a:gd name="connsiteX19" fmla="*/ 6201 w 30278"/>
                <a:gd name="connsiteY19" fmla="*/ 27269 h 45417"/>
                <a:gd name="connsiteX20" fmla="*/ 7034 w 30278"/>
                <a:gd name="connsiteY20" fmla="*/ 21138 h 45417"/>
                <a:gd name="connsiteX21" fmla="*/ 9684 w 30278"/>
                <a:gd name="connsiteY21" fmla="*/ 18337 h 45417"/>
                <a:gd name="connsiteX22" fmla="*/ 15739 w 30278"/>
                <a:gd name="connsiteY22" fmla="*/ 10389 h 45417"/>
                <a:gd name="connsiteX23" fmla="*/ 17404 w 30278"/>
                <a:gd name="connsiteY23" fmla="*/ 10238 h 45417"/>
                <a:gd name="connsiteX24" fmla="*/ 21416 w 30278"/>
                <a:gd name="connsiteY24" fmla="*/ 8345 h 45417"/>
                <a:gd name="connsiteX25" fmla="*/ 21340 w 30278"/>
                <a:gd name="connsiteY25" fmla="*/ 8421 h 45417"/>
                <a:gd name="connsiteX26" fmla="*/ 24974 w 30278"/>
                <a:gd name="connsiteY26" fmla="*/ 6377 h 45417"/>
                <a:gd name="connsiteX27" fmla="*/ 25049 w 30278"/>
                <a:gd name="connsiteY27" fmla="*/ 6302 h 45417"/>
                <a:gd name="connsiteX28" fmla="*/ 26942 w 30278"/>
                <a:gd name="connsiteY28" fmla="*/ 6302 h 45417"/>
                <a:gd name="connsiteX29" fmla="*/ 27169 w 30278"/>
                <a:gd name="connsiteY29" fmla="*/ 6529 h 45417"/>
                <a:gd name="connsiteX30" fmla="*/ 26942 w 30278"/>
                <a:gd name="connsiteY30" fmla="*/ 103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278" h="45417">
                  <a:moveTo>
                    <a:pt x="26942" y="10313"/>
                  </a:moveTo>
                  <a:cubicBezTo>
                    <a:pt x="27548" y="10919"/>
                    <a:pt x="28229" y="11600"/>
                    <a:pt x="28834" y="12206"/>
                  </a:cubicBezTo>
                  <a:cubicBezTo>
                    <a:pt x="30272" y="13720"/>
                    <a:pt x="30424" y="15461"/>
                    <a:pt x="29516" y="17277"/>
                  </a:cubicBezTo>
                  <a:cubicBezTo>
                    <a:pt x="28910" y="17959"/>
                    <a:pt x="28153" y="18337"/>
                    <a:pt x="27320" y="18413"/>
                  </a:cubicBezTo>
                  <a:cubicBezTo>
                    <a:pt x="26337" y="17807"/>
                    <a:pt x="25655" y="16748"/>
                    <a:pt x="24368" y="16596"/>
                  </a:cubicBezTo>
                  <a:cubicBezTo>
                    <a:pt x="24217" y="16596"/>
                    <a:pt x="23839" y="16520"/>
                    <a:pt x="23535" y="16748"/>
                  </a:cubicBezTo>
                  <a:cubicBezTo>
                    <a:pt x="22703" y="17353"/>
                    <a:pt x="23157" y="17126"/>
                    <a:pt x="23839" y="17429"/>
                  </a:cubicBezTo>
                  <a:cubicBezTo>
                    <a:pt x="24823" y="17959"/>
                    <a:pt x="23535" y="17277"/>
                    <a:pt x="24823" y="17277"/>
                  </a:cubicBezTo>
                  <a:cubicBezTo>
                    <a:pt x="27926" y="19397"/>
                    <a:pt x="28456" y="22122"/>
                    <a:pt x="26942" y="25377"/>
                  </a:cubicBezTo>
                  <a:cubicBezTo>
                    <a:pt x="27548" y="25982"/>
                    <a:pt x="28229" y="26664"/>
                    <a:pt x="28834" y="27269"/>
                  </a:cubicBezTo>
                  <a:cubicBezTo>
                    <a:pt x="33603" y="34385"/>
                    <a:pt x="26337" y="36731"/>
                    <a:pt x="23535" y="40894"/>
                  </a:cubicBezTo>
                  <a:cubicBezTo>
                    <a:pt x="23006" y="41651"/>
                    <a:pt x="22325" y="42257"/>
                    <a:pt x="21643" y="42787"/>
                  </a:cubicBezTo>
                  <a:cubicBezTo>
                    <a:pt x="18010" y="43619"/>
                    <a:pt x="18994" y="39910"/>
                    <a:pt x="17556" y="38624"/>
                  </a:cubicBezTo>
                  <a:lnTo>
                    <a:pt x="17556" y="38624"/>
                  </a:lnTo>
                  <a:cubicBezTo>
                    <a:pt x="16875" y="38018"/>
                    <a:pt x="16193" y="37412"/>
                    <a:pt x="15663" y="36655"/>
                  </a:cubicBezTo>
                  <a:lnTo>
                    <a:pt x="15739" y="36731"/>
                  </a:lnTo>
                  <a:cubicBezTo>
                    <a:pt x="14528" y="35747"/>
                    <a:pt x="14831" y="33930"/>
                    <a:pt x="13771" y="32871"/>
                  </a:cubicBezTo>
                  <a:lnTo>
                    <a:pt x="13771" y="32946"/>
                  </a:lnTo>
                  <a:cubicBezTo>
                    <a:pt x="13619" y="27799"/>
                    <a:pt x="9002" y="28632"/>
                    <a:pt x="6126" y="27194"/>
                  </a:cubicBezTo>
                  <a:lnTo>
                    <a:pt x="6201" y="27269"/>
                  </a:lnTo>
                  <a:cubicBezTo>
                    <a:pt x="5066" y="24998"/>
                    <a:pt x="5975" y="23106"/>
                    <a:pt x="7034" y="21138"/>
                  </a:cubicBezTo>
                  <a:cubicBezTo>
                    <a:pt x="7791" y="20078"/>
                    <a:pt x="8699" y="19094"/>
                    <a:pt x="9684" y="18337"/>
                  </a:cubicBezTo>
                  <a:cubicBezTo>
                    <a:pt x="13317" y="16899"/>
                    <a:pt x="13090" y="12584"/>
                    <a:pt x="15739" y="10389"/>
                  </a:cubicBezTo>
                  <a:cubicBezTo>
                    <a:pt x="16269" y="10389"/>
                    <a:pt x="16875" y="10313"/>
                    <a:pt x="17404" y="10238"/>
                  </a:cubicBezTo>
                  <a:cubicBezTo>
                    <a:pt x="19675" y="11600"/>
                    <a:pt x="20281" y="9329"/>
                    <a:pt x="21416" y="8345"/>
                  </a:cubicBezTo>
                  <a:lnTo>
                    <a:pt x="21340" y="8421"/>
                  </a:lnTo>
                  <a:cubicBezTo>
                    <a:pt x="22249" y="7210"/>
                    <a:pt x="24141" y="7664"/>
                    <a:pt x="24974" y="6377"/>
                  </a:cubicBezTo>
                  <a:lnTo>
                    <a:pt x="25049" y="6302"/>
                  </a:lnTo>
                  <a:cubicBezTo>
                    <a:pt x="25655" y="5469"/>
                    <a:pt x="26337" y="5469"/>
                    <a:pt x="26942" y="6302"/>
                  </a:cubicBezTo>
                  <a:lnTo>
                    <a:pt x="27169" y="6529"/>
                  </a:lnTo>
                  <a:cubicBezTo>
                    <a:pt x="27926" y="7891"/>
                    <a:pt x="28077" y="9178"/>
                    <a:pt x="26942" y="1031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4" name="任意多边形: 形状 1953"/>
            <p:cNvSpPr/>
            <p:nvPr/>
          </p:nvSpPr>
          <p:spPr>
            <a:xfrm>
              <a:off x="5888015" y="2437150"/>
              <a:ext cx="37848" cy="37848"/>
            </a:xfrm>
            <a:custGeom>
              <a:avLst/>
              <a:gdLst>
                <a:gd name="connsiteX0" fmla="*/ 32171 w 37847"/>
                <a:gd name="connsiteY0" fmla="*/ 20576 h 37847"/>
                <a:gd name="connsiteX1" fmla="*/ 32171 w 37847"/>
                <a:gd name="connsiteY1" fmla="*/ 22241 h 37847"/>
                <a:gd name="connsiteX2" fmla="*/ 24677 w 37847"/>
                <a:gd name="connsiteY2" fmla="*/ 31854 h 37847"/>
                <a:gd name="connsiteX3" fmla="*/ 24677 w 37847"/>
                <a:gd name="connsiteY3" fmla="*/ 31854 h 37847"/>
                <a:gd name="connsiteX4" fmla="*/ 12565 w 37847"/>
                <a:gd name="connsiteY4" fmla="*/ 28448 h 37847"/>
                <a:gd name="connsiteX5" fmla="*/ 5753 w 37847"/>
                <a:gd name="connsiteY5" fmla="*/ 16640 h 37847"/>
                <a:gd name="connsiteX6" fmla="*/ 5677 w 37847"/>
                <a:gd name="connsiteY6" fmla="*/ 16715 h 37847"/>
                <a:gd name="connsiteX7" fmla="*/ 9538 w 37847"/>
                <a:gd name="connsiteY7" fmla="*/ 14747 h 37847"/>
                <a:gd name="connsiteX8" fmla="*/ 9538 w 37847"/>
                <a:gd name="connsiteY8" fmla="*/ 14747 h 37847"/>
                <a:gd name="connsiteX9" fmla="*/ 11505 w 37847"/>
                <a:gd name="connsiteY9" fmla="*/ 8994 h 37847"/>
                <a:gd name="connsiteX10" fmla="*/ 11430 w 37847"/>
                <a:gd name="connsiteY10" fmla="*/ 9070 h 37847"/>
                <a:gd name="connsiteX11" fmla="*/ 15215 w 37847"/>
                <a:gd name="connsiteY11" fmla="*/ 7102 h 37847"/>
                <a:gd name="connsiteX12" fmla="*/ 15215 w 37847"/>
                <a:gd name="connsiteY12" fmla="*/ 7102 h 37847"/>
                <a:gd name="connsiteX13" fmla="*/ 20211 w 37847"/>
                <a:gd name="connsiteY13" fmla="*/ 5740 h 37847"/>
                <a:gd name="connsiteX14" fmla="*/ 26115 w 37847"/>
                <a:gd name="connsiteY14" fmla="*/ 8767 h 37847"/>
                <a:gd name="connsiteX15" fmla="*/ 28007 w 37847"/>
                <a:gd name="connsiteY15" fmla="*/ 10584 h 37847"/>
                <a:gd name="connsiteX16" fmla="*/ 29218 w 37847"/>
                <a:gd name="connsiteY16" fmla="*/ 12855 h 37847"/>
                <a:gd name="connsiteX17" fmla="*/ 29218 w 37847"/>
                <a:gd name="connsiteY17" fmla="*/ 14142 h 37847"/>
                <a:gd name="connsiteX18" fmla="*/ 30657 w 37847"/>
                <a:gd name="connsiteY18" fmla="*/ 18835 h 37847"/>
                <a:gd name="connsiteX19" fmla="*/ 32171 w 37847"/>
                <a:gd name="connsiteY19" fmla="*/ 2057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47" h="37847">
                  <a:moveTo>
                    <a:pt x="32171" y="20576"/>
                  </a:moveTo>
                  <a:cubicBezTo>
                    <a:pt x="32095" y="21106"/>
                    <a:pt x="32095" y="21636"/>
                    <a:pt x="32171" y="22241"/>
                  </a:cubicBezTo>
                  <a:cubicBezTo>
                    <a:pt x="30051" y="25723"/>
                    <a:pt x="26720" y="28372"/>
                    <a:pt x="24677" y="31854"/>
                  </a:cubicBezTo>
                  <a:lnTo>
                    <a:pt x="24677" y="31854"/>
                  </a:lnTo>
                  <a:cubicBezTo>
                    <a:pt x="19605" y="34428"/>
                    <a:pt x="15215" y="32838"/>
                    <a:pt x="12565" y="28448"/>
                  </a:cubicBezTo>
                  <a:cubicBezTo>
                    <a:pt x="10294" y="24588"/>
                    <a:pt x="5677" y="21938"/>
                    <a:pt x="5753" y="16640"/>
                  </a:cubicBezTo>
                  <a:lnTo>
                    <a:pt x="5677" y="16715"/>
                  </a:lnTo>
                  <a:cubicBezTo>
                    <a:pt x="6661" y="15504"/>
                    <a:pt x="8478" y="15807"/>
                    <a:pt x="9538" y="14747"/>
                  </a:cubicBezTo>
                  <a:lnTo>
                    <a:pt x="9538" y="14747"/>
                  </a:lnTo>
                  <a:cubicBezTo>
                    <a:pt x="11203" y="13158"/>
                    <a:pt x="9689" y="10508"/>
                    <a:pt x="11505" y="8994"/>
                  </a:cubicBezTo>
                  <a:lnTo>
                    <a:pt x="11430" y="9070"/>
                  </a:lnTo>
                  <a:cubicBezTo>
                    <a:pt x="12414" y="7859"/>
                    <a:pt x="14231" y="8237"/>
                    <a:pt x="15215" y="7102"/>
                  </a:cubicBezTo>
                  <a:lnTo>
                    <a:pt x="15215" y="7102"/>
                  </a:lnTo>
                  <a:cubicBezTo>
                    <a:pt x="16653" y="5891"/>
                    <a:pt x="18318" y="5513"/>
                    <a:pt x="20211" y="5740"/>
                  </a:cubicBezTo>
                  <a:cubicBezTo>
                    <a:pt x="22330" y="6421"/>
                    <a:pt x="24298" y="7405"/>
                    <a:pt x="26115" y="8767"/>
                  </a:cubicBezTo>
                  <a:cubicBezTo>
                    <a:pt x="26796" y="9297"/>
                    <a:pt x="27402" y="9979"/>
                    <a:pt x="28007" y="10584"/>
                  </a:cubicBezTo>
                  <a:cubicBezTo>
                    <a:pt x="28537" y="11265"/>
                    <a:pt x="28916" y="12098"/>
                    <a:pt x="29218" y="12855"/>
                  </a:cubicBezTo>
                  <a:cubicBezTo>
                    <a:pt x="29218" y="13233"/>
                    <a:pt x="29218" y="13688"/>
                    <a:pt x="29218" y="14142"/>
                  </a:cubicBezTo>
                  <a:cubicBezTo>
                    <a:pt x="28537" y="16034"/>
                    <a:pt x="28310" y="17851"/>
                    <a:pt x="30657" y="18835"/>
                  </a:cubicBezTo>
                  <a:cubicBezTo>
                    <a:pt x="31111" y="19365"/>
                    <a:pt x="31641" y="19970"/>
                    <a:pt x="32171" y="20576"/>
                  </a:cubicBezTo>
                  <a:close/>
                </a:path>
              </a:pathLst>
            </a:custGeom>
            <a:solidFill>
              <a:srgbClr val="F5D4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5" name="任意多边形: 形状 1954"/>
            <p:cNvSpPr/>
            <p:nvPr/>
          </p:nvSpPr>
          <p:spPr>
            <a:xfrm>
              <a:off x="5790241" y="1942392"/>
              <a:ext cx="22709" cy="37848"/>
            </a:xfrm>
            <a:custGeom>
              <a:avLst/>
              <a:gdLst>
                <a:gd name="connsiteX0" fmla="*/ 14055 w 22708"/>
                <a:gd name="connsiteY0" fmla="*/ 34214 h 37847"/>
                <a:gd name="connsiteX1" fmla="*/ 6636 w 22708"/>
                <a:gd name="connsiteY1" fmla="*/ 28537 h 37847"/>
                <a:gd name="connsiteX2" fmla="*/ 6031 w 22708"/>
                <a:gd name="connsiteY2" fmla="*/ 17637 h 37847"/>
                <a:gd name="connsiteX3" fmla="*/ 8604 w 22708"/>
                <a:gd name="connsiteY3" fmla="*/ 7570 h 37847"/>
                <a:gd name="connsiteX4" fmla="*/ 16174 w 22708"/>
                <a:gd name="connsiteY4" fmla="*/ 6737 h 37847"/>
                <a:gd name="connsiteX5" fmla="*/ 19732 w 22708"/>
                <a:gd name="connsiteY5" fmla="*/ 7645 h 37847"/>
                <a:gd name="connsiteX6" fmla="*/ 19732 w 22708"/>
                <a:gd name="connsiteY6" fmla="*/ 7645 h 37847"/>
                <a:gd name="connsiteX7" fmla="*/ 21624 w 22708"/>
                <a:gd name="connsiteY7" fmla="*/ 15215 h 37847"/>
                <a:gd name="connsiteX8" fmla="*/ 21624 w 22708"/>
                <a:gd name="connsiteY8" fmla="*/ 15215 h 37847"/>
                <a:gd name="connsiteX9" fmla="*/ 19808 w 22708"/>
                <a:gd name="connsiteY9" fmla="*/ 17107 h 37847"/>
                <a:gd name="connsiteX10" fmla="*/ 19732 w 22708"/>
                <a:gd name="connsiteY10" fmla="*/ 18999 h 37847"/>
                <a:gd name="connsiteX11" fmla="*/ 21624 w 22708"/>
                <a:gd name="connsiteY11" fmla="*/ 20968 h 37847"/>
                <a:gd name="connsiteX12" fmla="*/ 21624 w 22708"/>
                <a:gd name="connsiteY12" fmla="*/ 20968 h 37847"/>
                <a:gd name="connsiteX13" fmla="*/ 23517 w 22708"/>
                <a:gd name="connsiteY13" fmla="*/ 22860 h 37847"/>
                <a:gd name="connsiteX14" fmla="*/ 23517 w 22708"/>
                <a:gd name="connsiteY14" fmla="*/ 22860 h 37847"/>
                <a:gd name="connsiteX15" fmla="*/ 23517 w 22708"/>
                <a:gd name="connsiteY15" fmla="*/ 28537 h 37847"/>
                <a:gd name="connsiteX16" fmla="*/ 23517 w 22708"/>
                <a:gd name="connsiteY16" fmla="*/ 28537 h 37847"/>
                <a:gd name="connsiteX17" fmla="*/ 17764 w 22708"/>
                <a:gd name="connsiteY17" fmla="*/ 32322 h 37847"/>
                <a:gd name="connsiteX18" fmla="*/ 14055 w 22708"/>
                <a:gd name="connsiteY18" fmla="*/ 3421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37847">
                  <a:moveTo>
                    <a:pt x="14055" y="34214"/>
                  </a:moveTo>
                  <a:cubicBezTo>
                    <a:pt x="13071" y="30657"/>
                    <a:pt x="8983" y="31111"/>
                    <a:pt x="6636" y="28537"/>
                  </a:cubicBezTo>
                  <a:cubicBezTo>
                    <a:pt x="8226" y="25055"/>
                    <a:pt x="13752" y="21119"/>
                    <a:pt x="6031" y="17637"/>
                  </a:cubicBezTo>
                  <a:cubicBezTo>
                    <a:pt x="5047" y="17183"/>
                    <a:pt x="6182" y="10597"/>
                    <a:pt x="8604" y="7570"/>
                  </a:cubicBezTo>
                  <a:cubicBezTo>
                    <a:pt x="10800" y="4769"/>
                    <a:pt x="13449" y="5601"/>
                    <a:pt x="16174" y="6737"/>
                  </a:cubicBezTo>
                  <a:cubicBezTo>
                    <a:pt x="17310" y="7191"/>
                    <a:pt x="18596" y="7342"/>
                    <a:pt x="19732" y="7645"/>
                  </a:cubicBezTo>
                  <a:lnTo>
                    <a:pt x="19732" y="7645"/>
                  </a:lnTo>
                  <a:cubicBezTo>
                    <a:pt x="22835" y="9538"/>
                    <a:pt x="23971" y="11960"/>
                    <a:pt x="21624" y="15215"/>
                  </a:cubicBezTo>
                  <a:lnTo>
                    <a:pt x="21624" y="15215"/>
                  </a:lnTo>
                  <a:cubicBezTo>
                    <a:pt x="21019" y="15820"/>
                    <a:pt x="20413" y="16502"/>
                    <a:pt x="19808" y="17107"/>
                  </a:cubicBezTo>
                  <a:cubicBezTo>
                    <a:pt x="19808" y="17713"/>
                    <a:pt x="19732" y="18394"/>
                    <a:pt x="19732" y="18999"/>
                  </a:cubicBezTo>
                  <a:cubicBezTo>
                    <a:pt x="20413" y="19605"/>
                    <a:pt x="20943" y="20286"/>
                    <a:pt x="21624" y="20968"/>
                  </a:cubicBezTo>
                  <a:lnTo>
                    <a:pt x="21624" y="20968"/>
                  </a:lnTo>
                  <a:cubicBezTo>
                    <a:pt x="22305" y="21573"/>
                    <a:pt x="22911" y="22254"/>
                    <a:pt x="23517" y="22860"/>
                  </a:cubicBezTo>
                  <a:lnTo>
                    <a:pt x="23517" y="22860"/>
                  </a:lnTo>
                  <a:cubicBezTo>
                    <a:pt x="24879" y="24752"/>
                    <a:pt x="24879" y="26645"/>
                    <a:pt x="23517" y="28537"/>
                  </a:cubicBezTo>
                  <a:lnTo>
                    <a:pt x="23517" y="28537"/>
                  </a:lnTo>
                  <a:cubicBezTo>
                    <a:pt x="22078" y="30505"/>
                    <a:pt x="19505" y="30808"/>
                    <a:pt x="17764" y="32322"/>
                  </a:cubicBezTo>
                  <a:cubicBezTo>
                    <a:pt x="16477" y="32928"/>
                    <a:pt x="15266" y="33533"/>
                    <a:pt x="14055" y="3421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6" name="任意多边形: 形状 1955"/>
            <p:cNvSpPr/>
            <p:nvPr/>
          </p:nvSpPr>
          <p:spPr>
            <a:xfrm>
              <a:off x="6491232" y="2266819"/>
              <a:ext cx="45417" cy="37848"/>
            </a:xfrm>
            <a:custGeom>
              <a:avLst/>
              <a:gdLst>
                <a:gd name="connsiteX0" fmla="*/ 44887 w 45417"/>
                <a:gd name="connsiteY0" fmla="*/ 19609 h 37847"/>
                <a:gd name="connsiteX1" fmla="*/ 44584 w 45417"/>
                <a:gd name="connsiteY1" fmla="*/ 25438 h 37847"/>
                <a:gd name="connsiteX2" fmla="*/ 43222 w 45417"/>
                <a:gd name="connsiteY2" fmla="*/ 29298 h 37847"/>
                <a:gd name="connsiteX3" fmla="*/ 41254 w 45417"/>
                <a:gd name="connsiteY3" fmla="*/ 35051 h 37847"/>
                <a:gd name="connsiteX4" fmla="*/ 39967 w 45417"/>
                <a:gd name="connsiteY4" fmla="*/ 34748 h 37847"/>
                <a:gd name="connsiteX5" fmla="*/ 25434 w 45417"/>
                <a:gd name="connsiteY5" fmla="*/ 22107 h 37847"/>
                <a:gd name="connsiteX6" fmla="*/ 20437 w 45417"/>
                <a:gd name="connsiteY6" fmla="*/ 22864 h 37847"/>
                <a:gd name="connsiteX7" fmla="*/ 7872 w 45417"/>
                <a:gd name="connsiteY7" fmla="*/ 22410 h 37847"/>
                <a:gd name="connsiteX8" fmla="*/ 5904 w 45417"/>
                <a:gd name="connsiteY8" fmla="*/ 20972 h 37847"/>
                <a:gd name="connsiteX9" fmla="*/ 5677 w 45417"/>
                <a:gd name="connsiteY9" fmla="*/ 19760 h 37847"/>
                <a:gd name="connsiteX10" fmla="*/ 6434 w 45417"/>
                <a:gd name="connsiteY10" fmla="*/ 17414 h 37847"/>
                <a:gd name="connsiteX11" fmla="*/ 9538 w 45417"/>
                <a:gd name="connsiteY11" fmla="*/ 15294 h 37847"/>
                <a:gd name="connsiteX12" fmla="*/ 11808 w 45417"/>
                <a:gd name="connsiteY12" fmla="*/ 14462 h 37847"/>
                <a:gd name="connsiteX13" fmla="*/ 16502 w 45417"/>
                <a:gd name="connsiteY13" fmla="*/ 13781 h 37847"/>
                <a:gd name="connsiteX14" fmla="*/ 21800 w 45417"/>
                <a:gd name="connsiteY14" fmla="*/ 11737 h 37847"/>
                <a:gd name="connsiteX15" fmla="*/ 28007 w 45417"/>
                <a:gd name="connsiteY15" fmla="*/ 5757 h 37847"/>
                <a:gd name="connsiteX16" fmla="*/ 34366 w 45417"/>
                <a:gd name="connsiteY16" fmla="*/ 14310 h 37847"/>
                <a:gd name="connsiteX17" fmla="*/ 38302 w 45417"/>
                <a:gd name="connsiteY17" fmla="*/ 17792 h 37847"/>
                <a:gd name="connsiteX18" fmla="*/ 43676 w 45417"/>
                <a:gd name="connsiteY18" fmla="*/ 19458 h 37847"/>
                <a:gd name="connsiteX19" fmla="*/ 44887 w 45417"/>
                <a:gd name="connsiteY19" fmla="*/ 1960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37847">
                  <a:moveTo>
                    <a:pt x="44887" y="19609"/>
                  </a:moveTo>
                  <a:cubicBezTo>
                    <a:pt x="47612" y="21653"/>
                    <a:pt x="47310" y="23545"/>
                    <a:pt x="44584" y="25438"/>
                  </a:cubicBezTo>
                  <a:cubicBezTo>
                    <a:pt x="43373" y="26270"/>
                    <a:pt x="40648" y="26951"/>
                    <a:pt x="43222" y="29298"/>
                  </a:cubicBezTo>
                  <a:cubicBezTo>
                    <a:pt x="42995" y="31342"/>
                    <a:pt x="43449" y="33613"/>
                    <a:pt x="41254" y="35051"/>
                  </a:cubicBezTo>
                  <a:cubicBezTo>
                    <a:pt x="40799" y="34975"/>
                    <a:pt x="40421" y="34824"/>
                    <a:pt x="39967" y="34748"/>
                  </a:cubicBezTo>
                  <a:cubicBezTo>
                    <a:pt x="33381" y="32553"/>
                    <a:pt x="27477" y="29676"/>
                    <a:pt x="25434" y="22107"/>
                  </a:cubicBezTo>
                  <a:cubicBezTo>
                    <a:pt x="25055" y="20669"/>
                    <a:pt x="24677" y="20744"/>
                    <a:pt x="20437" y="22864"/>
                  </a:cubicBezTo>
                  <a:cubicBezTo>
                    <a:pt x="16198" y="23318"/>
                    <a:pt x="12111" y="21804"/>
                    <a:pt x="7872" y="22410"/>
                  </a:cubicBezTo>
                  <a:cubicBezTo>
                    <a:pt x="7040" y="22183"/>
                    <a:pt x="6358" y="21728"/>
                    <a:pt x="5904" y="20972"/>
                  </a:cubicBezTo>
                  <a:cubicBezTo>
                    <a:pt x="5828" y="20593"/>
                    <a:pt x="5753" y="20139"/>
                    <a:pt x="5677" y="19760"/>
                  </a:cubicBezTo>
                  <a:cubicBezTo>
                    <a:pt x="5753" y="18928"/>
                    <a:pt x="5980" y="18095"/>
                    <a:pt x="6434" y="17414"/>
                  </a:cubicBezTo>
                  <a:cubicBezTo>
                    <a:pt x="7342" y="16506"/>
                    <a:pt x="8402" y="15900"/>
                    <a:pt x="9538" y="15294"/>
                  </a:cubicBezTo>
                  <a:cubicBezTo>
                    <a:pt x="10294" y="14916"/>
                    <a:pt x="11051" y="14613"/>
                    <a:pt x="11808" y="14462"/>
                  </a:cubicBezTo>
                  <a:cubicBezTo>
                    <a:pt x="13322" y="14083"/>
                    <a:pt x="14912" y="14008"/>
                    <a:pt x="16502" y="13781"/>
                  </a:cubicBezTo>
                  <a:cubicBezTo>
                    <a:pt x="18470" y="13553"/>
                    <a:pt x="20211" y="12872"/>
                    <a:pt x="21800" y="11737"/>
                  </a:cubicBezTo>
                  <a:cubicBezTo>
                    <a:pt x="23995" y="9844"/>
                    <a:pt x="23693" y="5000"/>
                    <a:pt x="28007" y="5757"/>
                  </a:cubicBezTo>
                  <a:cubicBezTo>
                    <a:pt x="32473" y="6589"/>
                    <a:pt x="32776" y="11055"/>
                    <a:pt x="34366" y="14310"/>
                  </a:cubicBezTo>
                  <a:cubicBezTo>
                    <a:pt x="35198" y="16051"/>
                    <a:pt x="36334" y="17338"/>
                    <a:pt x="38302" y="17792"/>
                  </a:cubicBezTo>
                  <a:cubicBezTo>
                    <a:pt x="40118" y="18247"/>
                    <a:pt x="42011" y="18625"/>
                    <a:pt x="43676" y="19458"/>
                  </a:cubicBezTo>
                  <a:cubicBezTo>
                    <a:pt x="44130" y="19458"/>
                    <a:pt x="44509" y="19533"/>
                    <a:pt x="44887" y="19609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7" name="任意多边形: 形状 1956"/>
            <p:cNvSpPr/>
            <p:nvPr/>
          </p:nvSpPr>
          <p:spPr>
            <a:xfrm>
              <a:off x="5850924" y="2062214"/>
              <a:ext cx="37848" cy="30278"/>
            </a:xfrm>
            <a:custGeom>
              <a:avLst/>
              <a:gdLst>
                <a:gd name="connsiteX0" fmla="*/ 12338 w 37847"/>
                <a:gd name="connsiteY0" fmla="*/ 24454 h 30278"/>
                <a:gd name="connsiteX1" fmla="*/ 5677 w 37847"/>
                <a:gd name="connsiteY1" fmla="*/ 22562 h 30278"/>
                <a:gd name="connsiteX2" fmla="*/ 10219 w 37847"/>
                <a:gd name="connsiteY2" fmla="*/ 13175 h 30278"/>
                <a:gd name="connsiteX3" fmla="*/ 10294 w 37847"/>
                <a:gd name="connsiteY3" fmla="*/ 13175 h 30278"/>
                <a:gd name="connsiteX4" fmla="*/ 12187 w 37847"/>
                <a:gd name="connsiteY4" fmla="*/ 11283 h 30278"/>
                <a:gd name="connsiteX5" fmla="*/ 12187 w 37847"/>
                <a:gd name="connsiteY5" fmla="*/ 11283 h 30278"/>
                <a:gd name="connsiteX6" fmla="*/ 16047 w 37847"/>
                <a:gd name="connsiteY6" fmla="*/ 7574 h 30278"/>
                <a:gd name="connsiteX7" fmla="*/ 16047 w 37847"/>
                <a:gd name="connsiteY7" fmla="*/ 7574 h 30278"/>
                <a:gd name="connsiteX8" fmla="*/ 25585 w 37847"/>
                <a:gd name="connsiteY8" fmla="*/ 5682 h 30278"/>
                <a:gd name="connsiteX9" fmla="*/ 27402 w 37847"/>
                <a:gd name="connsiteY9" fmla="*/ 5757 h 30278"/>
                <a:gd name="connsiteX10" fmla="*/ 31262 w 37847"/>
                <a:gd name="connsiteY10" fmla="*/ 9239 h 30278"/>
                <a:gd name="connsiteX11" fmla="*/ 33230 w 37847"/>
                <a:gd name="connsiteY11" fmla="*/ 11359 h 30278"/>
                <a:gd name="connsiteX12" fmla="*/ 35047 w 37847"/>
                <a:gd name="connsiteY12" fmla="*/ 15219 h 30278"/>
                <a:gd name="connsiteX13" fmla="*/ 35047 w 37847"/>
                <a:gd name="connsiteY13" fmla="*/ 15219 h 30278"/>
                <a:gd name="connsiteX14" fmla="*/ 31414 w 37847"/>
                <a:gd name="connsiteY14" fmla="*/ 24832 h 30278"/>
                <a:gd name="connsiteX15" fmla="*/ 30505 w 37847"/>
                <a:gd name="connsiteY15" fmla="*/ 24605 h 30278"/>
                <a:gd name="connsiteX16" fmla="*/ 29597 w 37847"/>
                <a:gd name="connsiteY16" fmla="*/ 24454 h 30278"/>
                <a:gd name="connsiteX17" fmla="*/ 29446 w 37847"/>
                <a:gd name="connsiteY17" fmla="*/ 25438 h 30278"/>
                <a:gd name="connsiteX18" fmla="*/ 27856 w 37847"/>
                <a:gd name="connsiteY18" fmla="*/ 26801 h 30278"/>
                <a:gd name="connsiteX19" fmla="*/ 25661 w 37847"/>
                <a:gd name="connsiteY19" fmla="*/ 26876 h 30278"/>
                <a:gd name="connsiteX20" fmla="*/ 24677 w 37847"/>
                <a:gd name="connsiteY20" fmla="*/ 26195 h 30278"/>
                <a:gd name="connsiteX21" fmla="*/ 12338 w 37847"/>
                <a:gd name="connsiteY21" fmla="*/ 244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2338" y="24454"/>
                  </a:moveTo>
                  <a:cubicBezTo>
                    <a:pt x="10219" y="24530"/>
                    <a:pt x="7948" y="24984"/>
                    <a:pt x="5677" y="22562"/>
                  </a:cubicBezTo>
                  <a:cubicBezTo>
                    <a:pt x="7115" y="19685"/>
                    <a:pt x="11657" y="17641"/>
                    <a:pt x="10219" y="13175"/>
                  </a:cubicBezTo>
                  <a:lnTo>
                    <a:pt x="10294" y="13175"/>
                  </a:lnTo>
                  <a:cubicBezTo>
                    <a:pt x="10976" y="12570"/>
                    <a:pt x="11582" y="11964"/>
                    <a:pt x="12187" y="11283"/>
                  </a:cubicBezTo>
                  <a:lnTo>
                    <a:pt x="12187" y="11283"/>
                  </a:lnTo>
                  <a:cubicBezTo>
                    <a:pt x="13247" y="9769"/>
                    <a:pt x="14458" y="8482"/>
                    <a:pt x="16047" y="7574"/>
                  </a:cubicBezTo>
                  <a:lnTo>
                    <a:pt x="16047" y="7574"/>
                  </a:lnTo>
                  <a:cubicBezTo>
                    <a:pt x="19151" y="6514"/>
                    <a:pt x="22254" y="5606"/>
                    <a:pt x="25585" y="5682"/>
                  </a:cubicBezTo>
                  <a:cubicBezTo>
                    <a:pt x="26191" y="5757"/>
                    <a:pt x="26796" y="5757"/>
                    <a:pt x="27402" y="5757"/>
                  </a:cubicBezTo>
                  <a:cubicBezTo>
                    <a:pt x="29218" y="6363"/>
                    <a:pt x="30127" y="7952"/>
                    <a:pt x="31262" y="9239"/>
                  </a:cubicBezTo>
                  <a:cubicBezTo>
                    <a:pt x="31944" y="9920"/>
                    <a:pt x="32549" y="10677"/>
                    <a:pt x="33230" y="11359"/>
                  </a:cubicBezTo>
                  <a:cubicBezTo>
                    <a:pt x="34290" y="12418"/>
                    <a:pt x="33911" y="14159"/>
                    <a:pt x="35047" y="15219"/>
                  </a:cubicBezTo>
                  <a:lnTo>
                    <a:pt x="35047" y="15219"/>
                  </a:lnTo>
                  <a:cubicBezTo>
                    <a:pt x="35047" y="18853"/>
                    <a:pt x="35728" y="22789"/>
                    <a:pt x="31414" y="24832"/>
                  </a:cubicBezTo>
                  <a:cubicBezTo>
                    <a:pt x="31414" y="24832"/>
                    <a:pt x="30505" y="24605"/>
                    <a:pt x="30505" y="24605"/>
                  </a:cubicBezTo>
                  <a:cubicBezTo>
                    <a:pt x="30505" y="24605"/>
                    <a:pt x="29597" y="24454"/>
                    <a:pt x="29597" y="24454"/>
                  </a:cubicBezTo>
                  <a:cubicBezTo>
                    <a:pt x="29597" y="24454"/>
                    <a:pt x="29521" y="25362"/>
                    <a:pt x="29446" y="25438"/>
                  </a:cubicBezTo>
                  <a:cubicBezTo>
                    <a:pt x="28991" y="25968"/>
                    <a:pt x="28462" y="26422"/>
                    <a:pt x="27856" y="26801"/>
                  </a:cubicBezTo>
                  <a:cubicBezTo>
                    <a:pt x="27099" y="27103"/>
                    <a:pt x="26418" y="27179"/>
                    <a:pt x="25661" y="26876"/>
                  </a:cubicBezTo>
                  <a:cubicBezTo>
                    <a:pt x="25358" y="26649"/>
                    <a:pt x="24979" y="26422"/>
                    <a:pt x="24677" y="26195"/>
                  </a:cubicBezTo>
                  <a:cubicBezTo>
                    <a:pt x="21346" y="19231"/>
                    <a:pt x="17183" y="19458"/>
                    <a:pt x="12338" y="2445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8" name="任意多边形: 形状 1957"/>
            <p:cNvSpPr/>
            <p:nvPr/>
          </p:nvSpPr>
          <p:spPr>
            <a:xfrm>
              <a:off x="5862256" y="2154196"/>
              <a:ext cx="30278" cy="37848"/>
            </a:xfrm>
            <a:custGeom>
              <a:avLst/>
              <a:gdLst>
                <a:gd name="connsiteX0" fmla="*/ 8500 w 30278"/>
                <a:gd name="connsiteY0" fmla="*/ 22019 h 37847"/>
                <a:gd name="connsiteX1" fmla="*/ 8576 w 30278"/>
                <a:gd name="connsiteY1" fmla="*/ 20126 h 37847"/>
                <a:gd name="connsiteX2" fmla="*/ 6608 w 30278"/>
                <a:gd name="connsiteY2" fmla="*/ 8697 h 37847"/>
                <a:gd name="connsiteX3" fmla="*/ 6608 w 30278"/>
                <a:gd name="connsiteY3" fmla="*/ 8697 h 37847"/>
                <a:gd name="connsiteX4" fmla="*/ 21823 w 30278"/>
                <a:gd name="connsiteY4" fmla="*/ 6728 h 37847"/>
                <a:gd name="connsiteX5" fmla="*/ 23639 w 30278"/>
                <a:gd name="connsiteY5" fmla="*/ 6804 h 37847"/>
                <a:gd name="connsiteX6" fmla="*/ 25608 w 30278"/>
                <a:gd name="connsiteY6" fmla="*/ 8697 h 37847"/>
                <a:gd name="connsiteX7" fmla="*/ 25608 w 30278"/>
                <a:gd name="connsiteY7" fmla="*/ 8697 h 37847"/>
                <a:gd name="connsiteX8" fmla="*/ 27878 w 30278"/>
                <a:gd name="connsiteY8" fmla="*/ 19672 h 37847"/>
                <a:gd name="connsiteX9" fmla="*/ 26137 w 30278"/>
                <a:gd name="connsiteY9" fmla="*/ 21943 h 37847"/>
                <a:gd name="connsiteX10" fmla="*/ 21747 w 30278"/>
                <a:gd name="connsiteY10" fmla="*/ 31481 h 37847"/>
                <a:gd name="connsiteX11" fmla="*/ 21823 w 30278"/>
                <a:gd name="connsiteY11" fmla="*/ 31481 h 37847"/>
                <a:gd name="connsiteX12" fmla="*/ 18038 w 30278"/>
                <a:gd name="connsiteY12" fmla="*/ 31481 h 37847"/>
                <a:gd name="connsiteX13" fmla="*/ 18038 w 30278"/>
                <a:gd name="connsiteY13" fmla="*/ 31481 h 37847"/>
                <a:gd name="connsiteX14" fmla="*/ 8500 w 30278"/>
                <a:gd name="connsiteY14" fmla="*/ 23836 h 37847"/>
                <a:gd name="connsiteX15" fmla="*/ 8500 w 30278"/>
                <a:gd name="connsiteY15" fmla="*/ 23836 h 37847"/>
                <a:gd name="connsiteX16" fmla="*/ 8046 w 30278"/>
                <a:gd name="connsiteY16" fmla="*/ 22624 h 37847"/>
                <a:gd name="connsiteX17" fmla="*/ 8500 w 30278"/>
                <a:gd name="connsiteY17" fmla="*/ 2201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8500" y="22019"/>
                  </a:moveTo>
                  <a:cubicBezTo>
                    <a:pt x="8576" y="21413"/>
                    <a:pt x="8652" y="20732"/>
                    <a:pt x="8576" y="20126"/>
                  </a:cubicBezTo>
                  <a:cubicBezTo>
                    <a:pt x="7289" y="16417"/>
                    <a:pt x="4110" y="13087"/>
                    <a:pt x="6608" y="8697"/>
                  </a:cubicBezTo>
                  <a:lnTo>
                    <a:pt x="6608" y="8697"/>
                  </a:lnTo>
                  <a:cubicBezTo>
                    <a:pt x="11301" y="5139"/>
                    <a:pt x="16448" y="5063"/>
                    <a:pt x="21823" y="6728"/>
                  </a:cubicBezTo>
                  <a:cubicBezTo>
                    <a:pt x="22428" y="6804"/>
                    <a:pt x="23034" y="6804"/>
                    <a:pt x="23639" y="6804"/>
                  </a:cubicBezTo>
                  <a:cubicBezTo>
                    <a:pt x="24321" y="7410"/>
                    <a:pt x="25002" y="8015"/>
                    <a:pt x="25608" y="8697"/>
                  </a:cubicBezTo>
                  <a:lnTo>
                    <a:pt x="25608" y="8697"/>
                  </a:lnTo>
                  <a:cubicBezTo>
                    <a:pt x="26289" y="12406"/>
                    <a:pt x="30074" y="15433"/>
                    <a:pt x="27878" y="19672"/>
                  </a:cubicBezTo>
                  <a:cubicBezTo>
                    <a:pt x="27500" y="20581"/>
                    <a:pt x="24926" y="19748"/>
                    <a:pt x="26137" y="21943"/>
                  </a:cubicBezTo>
                  <a:cubicBezTo>
                    <a:pt x="24926" y="25274"/>
                    <a:pt x="24321" y="28832"/>
                    <a:pt x="21747" y="31481"/>
                  </a:cubicBezTo>
                  <a:lnTo>
                    <a:pt x="21823" y="31481"/>
                  </a:lnTo>
                  <a:cubicBezTo>
                    <a:pt x="20536" y="32616"/>
                    <a:pt x="19325" y="32616"/>
                    <a:pt x="18038" y="31481"/>
                  </a:cubicBezTo>
                  <a:lnTo>
                    <a:pt x="18038" y="31481"/>
                  </a:lnTo>
                  <a:cubicBezTo>
                    <a:pt x="15237" y="28453"/>
                    <a:pt x="13118" y="24592"/>
                    <a:pt x="8500" y="23836"/>
                  </a:cubicBezTo>
                  <a:lnTo>
                    <a:pt x="8500" y="23836"/>
                  </a:lnTo>
                  <a:cubicBezTo>
                    <a:pt x="8046" y="23457"/>
                    <a:pt x="7895" y="23003"/>
                    <a:pt x="8046" y="22624"/>
                  </a:cubicBezTo>
                  <a:cubicBezTo>
                    <a:pt x="8198" y="22246"/>
                    <a:pt x="8349" y="22019"/>
                    <a:pt x="8500" y="22019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9" name="任意多边形: 形状 1958"/>
            <p:cNvSpPr/>
            <p:nvPr/>
          </p:nvSpPr>
          <p:spPr>
            <a:xfrm>
              <a:off x="5735936" y="2114211"/>
              <a:ext cx="30278" cy="30278"/>
            </a:xfrm>
            <a:custGeom>
              <a:avLst/>
              <a:gdLst>
                <a:gd name="connsiteX0" fmla="*/ 15071 w 30278"/>
                <a:gd name="connsiteY0" fmla="*/ 29758 h 30278"/>
                <a:gd name="connsiteX1" fmla="*/ 13178 w 30278"/>
                <a:gd name="connsiteY1" fmla="*/ 29682 h 30278"/>
                <a:gd name="connsiteX2" fmla="*/ 9394 w 30278"/>
                <a:gd name="connsiteY2" fmla="*/ 27714 h 30278"/>
                <a:gd name="connsiteX3" fmla="*/ 7577 w 30278"/>
                <a:gd name="connsiteY3" fmla="*/ 25822 h 30278"/>
                <a:gd name="connsiteX4" fmla="*/ 6063 w 30278"/>
                <a:gd name="connsiteY4" fmla="*/ 17798 h 30278"/>
                <a:gd name="connsiteX5" fmla="*/ 8031 w 30278"/>
                <a:gd name="connsiteY5" fmla="*/ 15981 h 30278"/>
                <a:gd name="connsiteX6" fmla="*/ 13784 w 30278"/>
                <a:gd name="connsiteY6" fmla="*/ 12424 h 30278"/>
                <a:gd name="connsiteX7" fmla="*/ 8939 w 30278"/>
                <a:gd name="connsiteY7" fmla="*/ 9320 h 30278"/>
                <a:gd name="connsiteX8" fmla="*/ 22640 w 30278"/>
                <a:gd name="connsiteY8" fmla="*/ 6746 h 30278"/>
                <a:gd name="connsiteX9" fmla="*/ 28999 w 30278"/>
                <a:gd name="connsiteY9" fmla="*/ 23627 h 30278"/>
                <a:gd name="connsiteX10" fmla="*/ 28317 w 30278"/>
                <a:gd name="connsiteY10" fmla="*/ 25822 h 30278"/>
                <a:gd name="connsiteX11" fmla="*/ 28317 w 30278"/>
                <a:gd name="connsiteY11" fmla="*/ 25822 h 30278"/>
                <a:gd name="connsiteX12" fmla="*/ 24608 w 30278"/>
                <a:gd name="connsiteY12" fmla="*/ 27790 h 30278"/>
                <a:gd name="connsiteX13" fmla="*/ 22564 w 30278"/>
                <a:gd name="connsiteY13" fmla="*/ 29834 h 30278"/>
                <a:gd name="connsiteX14" fmla="*/ 18780 w 30278"/>
                <a:gd name="connsiteY14" fmla="*/ 29834 h 30278"/>
                <a:gd name="connsiteX15" fmla="*/ 16812 w 30278"/>
                <a:gd name="connsiteY15" fmla="*/ 29834 h 30278"/>
                <a:gd name="connsiteX16" fmla="*/ 15071 w 30278"/>
                <a:gd name="connsiteY16" fmla="*/ 2975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15071" y="29758"/>
                  </a:moveTo>
                  <a:cubicBezTo>
                    <a:pt x="14465" y="29758"/>
                    <a:pt x="13784" y="29682"/>
                    <a:pt x="13178" y="29682"/>
                  </a:cubicBezTo>
                  <a:cubicBezTo>
                    <a:pt x="12194" y="28471"/>
                    <a:pt x="10378" y="28849"/>
                    <a:pt x="9394" y="27714"/>
                  </a:cubicBezTo>
                  <a:cubicBezTo>
                    <a:pt x="9167" y="26730"/>
                    <a:pt x="8561" y="26125"/>
                    <a:pt x="7577" y="25822"/>
                  </a:cubicBezTo>
                  <a:cubicBezTo>
                    <a:pt x="5306" y="23475"/>
                    <a:pt x="5458" y="20674"/>
                    <a:pt x="6063" y="17798"/>
                  </a:cubicBezTo>
                  <a:cubicBezTo>
                    <a:pt x="6517" y="16965"/>
                    <a:pt x="7123" y="15981"/>
                    <a:pt x="8031" y="15981"/>
                  </a:cubicBezTo>
                  <a:cubicBezTo>
                    <a:pt x="10756" y="15981"/>
                    <a:pt x="13632" y="15300"/>
                    <a:pt x="13784" y="12424"/>
                  </a:cubicBezTo>
                  <a:cubicBezTo>
                    <a:pt x="13860" y="10304"/>
                    <a:pt x="8864" y="13181"/>
                    <a:pt x="8939" y="9320"/>
                  </a:cubicBezTo>
                  <a:cubicBezTo>
                    <a:pt x="12648" y="3643"/>
                    <a:pt x="17796" y="6141"/>
                    <a:pt x="22640" y="6746"/>
                  </a:cubicBezTo>
                  <a:cubicBezTo>
                    <a:pt x="21959" y="13408"/>
                    <a:pt x="27106" y="17949"/>
                    <a:pt x="28999" y="23627"/>
                  </a:cubicBezTo>
                  <a:cubicBezTo>
                    <a:pt x="29301" y="24535"/>
                    <a:pt x="28999" y="25216"/>
                    <a:pt x="28317" y="25822"/>
                  </a:cubicBezTo>
                  <a:lnTo>
                    <a:pt x="28317" y="25822"/>
                  </a:lnTo>
                  <a:cubicBezTo>
                    <a:pt x="27333" y="26957"/>
                    <a:pt x="25592" y="26579"/>
                    <a:pt x="24608" y="27790"/>
                  </a:cubicBezTo>
                  <a:cubicBezTo>
                    <a:pt x="23927" y="28471"/>
                    <a:pt x="23246" y="29152"/>
                    <a:pt x="22564" y="29834"/>
                  </a:cubicBezTo>
                  <a:cubicBezTo>
                    <a:pt x="21278" y="30818"/>
                    <a:pt x="20067" y="30818"/>
                    <a:pt x="18780" y="29834"/>
                  </a:cubicBezTo>
                  <a:cubicBezTo>
                    <a:pt x="18099" y="29834"/>
                    <a:pt x="17493" y="29834"/>
                    <a:pt x="16812" y="29834"/>
                  </a:cubicBezTo>
                  <a:cubicBezTo>
                    <a:pt x="16358" y="30363"/>
                    <a:pt x="15676" y="30288"/>
                    <a:pt x="15071" y="29758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0" name="任意多边形: 形状 1959"/>
            <p:cNvSpPr/>
            <p:nvPr/>
          </p:nvSpPr>
          <p:spPr>
            <a:xfrm>
              <a:off x="5868741" y="2005185"/>
              <a:ext cx="30278" cy="22709"/>
            </a:xfrm>
            <a:custGeom>
              <a:avLst/>
              <a:gdLst>
                <a:gd name="connsiteX0" fmla="*/ 24648 w 30278"/>
                <a:gd name="connsiteY0" fmla="*/ 22667 h 22708"/>
                <a:gd name="connsiteX1" fmla="*/ 23816 w 30278"/>
                <a:gd name="connsiteY1" fmla="*/ 22667 h 22708"/>
                <a:gd name="connsiteX2" fmla="*/ 22983 w 30278"/>
                <a:gd name="connsiteY2" fmla="*/ 22743 h 22708"/>
                <a:gd name="connsiteX3" fmla="*/ 13521 w 30278"/>
                <a:gd name="connsiteY3" fmla="*/ 22894 h 22708"/>
                <a:gd name="connsiteX4" fmla="*/ 11705 w 30278"/>
                <a:gd name="connsiteY4" fmla="*/ 22743 h 22708"/>
                <a:gd name="connsiteX5" fmla="*/ 9736 w 30278"/>
                <a:gd name="connsiteY5" fmla="*/ 20850 h 22708"/>
                <a:gd name="connsiteX6" fmla="*/ 9736 w 30278"/>
                <a:gd name="connsiteY6" fmla="*/ 20850 h 22708"/>
                <a:gd name="connsiteX7" fmla="*/ 7844 w 30278"/>
                <a:gd name="connsiteY7" fmla="*/ 19033 h 22708"/>
                <a:gd name="connsiteX8" fmla="*/ 6103 w 30278"/>
                <a:gd name="connsiteY8" fmla="*/ 18958 h 22708"/>
                <a:gd name="connsiteX9" fmla="*/ 15489 w 30278"/>
                <a:gd name="connsiteY9" fmla="*/ 5711 h 22708"/>
                <a:gd name="connsiteX10" fmla="*/ 17382 w 30278"/>
                <a:gd name="connsiteY10" fmla="*/ 5711 h 22708"/>
                <a:gd name="connsiteX11" fmla="*/ 21242 w 30278"/>
                <a:gd name="connsiteY11" fmla="*/ 7603 h 22708"/>
                <a:gd name="connsiteX12" fmla="*/ 21242 w 30278"/>
                <a:gd name="connsiteY12" fmla="*/ 7603 h 22708"/>
                <a:gd name="connsiteX13" fmla="*/ 24648 w 30278"/>
                <a:gd name="connsiteY13" fmla="*/ 226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4648" y="22667"/>
                  </a:moveTo>
                  <a:lnTo>
                    <a:pt x="23816" y="22667"/>
                  </a:lnTo>
                  <a:lnTo>
                    <a:pt x="22983" y="22743"/>
                  </a:lnTo>
                  <a:cubicBezTo>
                    <a:pt x="19879" y="24256"/>
                    <a:pt x="16700" y="24105"/>
                    <a:pt x="13521" y="22894"/>
                  </a:cubicBezTo>
                  <a:cubicBezTo>
                    <a:pt x="12916" y="22818"/>
                    <a:pt x="12310" y="22743"/>
                    <a:pt x="11705" y="22743"/>
                  </a:cubicBezTo>
                  <a:cubicBezTo>
                    <a:pt x="11023" y="22137"/>
                    <a:pt x="10342" y="21531"/>
                    <a:pt x="9736" y="20850"/>
                  </a:cubicBezTo>
                  <a:lnTo>
                    <a:pt x="9736" y="20850"/>
                  </a:lnTo>
                  <a:cubicBezTo>
                    <a:pt x="9131" y="20245"/>
                    <a:pt x="8525" y="19639"/>
                    <a:pt x="7844" y="19033"/>
                  </a:cubicBezTo>
                  <a:cubicBezTo>
                    <a:pt x="7238" y="18958"/>
                    <a:pt x="6708" y="18882"/>
                    <a:pt x="6103" y="18958"/>
                  </a:cubicBezTo>
                  <a:cubicBezTo>
                    <a:pt x="4513" y="9344"/>
                    <a:pt x="7314" y="5257"/>
                    <a:pt x="15489" y="5711"/>
                  </a:cubicBezTo>
                  <a:cubicBezTo>
                    <a:pt x="16095" y="5711"/>
                    <a:pt x="16700" y="5711"/>
                    <a:pt x="17382" y="5711"/>
                  </a:cubicBezTo>
                  <a:cubicBezTo>
                    <a:pt x="18366" y="6922"/>
                    <a:pt x="20182" y="6468"/>
                    <a:pt x="21242" y="7603"/>
                  </a:cubicBezTo>
                  <a:lnTo>
                    <a:pt x="21242" y="7603"/>
                  </a:lnTo>
                  <a:cubicBezTo>
                    <a:pt x="27449" y="11313"/>
                    <a:pt x="26465" y="16914"/>
                    <a:pt x="24648" y="22667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1" name="任意多边形: 形状 1960"/>
            <p:cNvSpPr/>
            <p:nvPr/>
          </p:nvSpPr>
          <p:spPr>
            <a:xfrm>
              <a:off x="6215750" y="2188381"/>
              <a:ext cx="30278" cy="37848"/>
            </a:xfrm>
            <a:custGeom>
              <a:avLst/>
              <a:gdLst>
                <a:gd name="connsiteX0" fmla="*/ 21902 w 30278"/>
                <a:gd name="connsiteY0" fmla="*/ 8650 h 37847"/>
                <a:gd name="connsiteX1" fmla="*/ 23643 w 30278"/>
                <a:gd name="connsiteY1" fmla="*/ 8726 h 37847"/>
                <a:gd name="connsiteX2" fmla="*/ 24325 w 30278"/>
                <a:gd name="connsiteY2" fmla="*/ 10921 h 37847"/>
                <a:gd name="connsiteX3" fmla="*/ 17890 w 30278"/>
                <a:gd name="connsiteY3" fmla="*/ 15236 h 37847"/>
                <a:gd name="connsiteX4" fmla="*/ 25233 w 30278"/>
                <a:gd name="connsiteY4" fmla="*/ 13873 h 37847"/>
                <a:gd name="connsiteX5" fmla="*/ 27580 w 30278"/>
                <a:gd name="connsiteY5" fmla="*/ 14479 h 37847"/>
                <a:gd name="connsiteX6" fmla="*/ 27731 w 30278"/>
                <a:gd name="connsiteY6" fmla="*/ 16296 h 37847"/>
                <a:gd name="connsiteX7" fmla="*/ 28336 w 30278"/>
                <a:gd name="connsiteY7" fmla="*/ 22427 h 37847"/>
                <a:gd name="connsiteX8" fmla="*/ 18420 w 30278"/>
                <a:gd name="connsiteY8" fmla="*/ 22351 h 37847"/>
                <a:gd name="connsiteX9" fmla="*/ 19934 w 30278"/>
                <a:gd name="connsiteY9" fmla="*/ 21821 h 37847"/>
                <a:gd name="connsiteX10" fmla="*/ 28488 w 30278"/>
                <a:gd name="connsiteY10" fmla="*/ 23184 h 37847"/>
                <a:gd name="connsiteX11" fmla="*/ 21751 w 30278"/>
                <a:gd name="connsiteY11" fmla="*/ 31586 h 37847"/>
                <a:gd name="connsiteX12" fmla="*/ 21751 w 30278"/>
                <a:gd name="connsiteY12" fmla="*/ 31586 h 37847"/>
                <a:gd name="connsiteX13" fmla="*/ 14181 w 30278"/>
                <a:gd name="connsiteY13" fmla="*/ 31586 h 37847"/>
                <a:gd name="connsiteX14" fmla="*/ 14257 w 30278"/>
                <a:gd name="connsiteY14" fmla="*/ 31662 h 37847"/>
                <a:gd name="connsiteX15" fmla="*/ 10397 w 30278"/>
                <a:gd name="connsiteY15" fmla="*/ 27877 h 37847"/>
                <a:gd name="connsiteX16" fmla="*/ 10397 w 30278"/>
                <a:gd name="connsiteY16" fmla="*/ 27877 h 37847"/>
                <a:gd name="connsiteX17" fmla="*/ 6688 w 30278"/>
                <a:gd name="connsiteY17" fmla="*/ 12738 h 37847"/>
                <a:gd name="connsiteX18" fmla="*/ 6612 w 30278"/>
                <a:gd name="connsiteY18" fmla="*/ 12814 h 37847"/>
                <a:gd name="connsiteX19" fmla="*/ 9186 w 30278"/>
                <a:gd name="connsiteY19" fmla="*/ 11754 h 37847"/>
                <a:gd name="connsiteX20" fmla="*/ 10321 w 30278"/>
                <a:gd name="connsiteY20" fmla="*/ 10316 h 37847"/>
                <a:gd name="connsiteX21" fmla="*/ 21902 w 30278"/>
                <a:gd name="connsiteY21" fmla="*/ 86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7847">
                  <a:moveTo>
                    <a:pt x="21902" y="8650"/>
                  </a:moveTo>
                  <a:cubicBezTo>
                    <a:pt x="22508" y="8726"/>
                    <a:pt x="23038" y="8802"/>
                    <a:pt x="23643" y="8726"/>
                  </a:cubicBezTo>
                  <a:cubicBezTo>
                    <a:pt x="24400" y="9332"/>
                    <a:pt x="24703" y="10013"/>
                    <a:pt x="24325" y="10921"/>
                  </a:cubicBezTo>
                  <a:cubicBezTo>
                    <a:pt x="22962" y="13268"/>
                    <a:pt x="21599" y="15539"/>
                    <a:pt x="17890" y="15236"/>
                  </a:cubicBezTo>
                  <a:cubicBezTo>
                    <a:pt x="21221" y="17204"/>
                    <a:pt x="23113" y="15084"/>
                    <a:pt x="25233" y="13873"/>
                  </a:cubicBezTo>
                  <a:cubicBezTo>
                    <a:pt x="26141" y="13571"/>
                    <a:pt x="26898" y="13798"/>
                    <a:pt x="27580" y="14479"/>
                  </a:cubicBezTo>
                  <a:cubicBezTo>
                    <a:pt x="27580" y="15084"/>
                    <a:pt x="27655" y="15690"/>
                    <a:pt x="27731" y="16296"/>
                  </a:cubicBezTo>
                  <a:cubicBezTo>
                    <a:pt x="30002" y="18112"/>
                    <a:pt x="32197" y="20005"/>
                    <a:pt x="28336" y="22427"/>
                  </a:cubicBezTo>
                  <a:cubicBezTo>
                    <a:pt x="25006" y="21670"/>
                    <a:pt x="21675" y="20535"/>
                    <a:pt x="18420" y="22351"/>
                  </a:cubicBezTo>
                  <a:cubicBezTo>
                    <a:pt x="18874" y="21973"/>
                    <a:pt x="19329" y="21821"/>
                    <a:pt x="19934" y="21821"/>
                  </a:cubicBezTo>
                  <a:cubicBezTo>
                    <a:pt x="22811" y="22351"/>
                    <a:pt x="25990" y="20610"/>
                    <a:pt x="28488" y="23184"/>
                  </a:cubicBezTo>
                  <a:cubicBezTo>
                    <a:pt x="30153" y="29088"/>
                    <a:pt x="24249" y="28937"/>
                    <a:pt x="21751" y="31586"/>
                  </a:cubicBezTo>
                  <a:lnTo>
                    <a:pt x="21751" y="31586"/>
                  </a:lnTo>
                  <a:cubicBezTo>
                    <a:pt x="19253" y="33024"/>
                    <a:pt x="16679" y="33100"/>
                    <a:pt x="14181" y="31586"/>
                  </a:cubicBezTo>
                  <a:lnTo>
                    <a:pt x="14257" y="31662"/>
                  </a:lnTo>
                  <a:cubicBezTo>
                    <a:pt x="13273" y="30148"/>
                    <a:pt x="11986" y="28785"/>
                    <a:pt x="10397" y="27877"/>
                  </a:cubicBezTo>
                  <a:lnTo>
                    <a:pt x="10397" y="27877"/>
                  </a:lnTo>
                  <a:cubicBezTo>
                    <a:pt x="7066" y="23335"/>
                    <a:pt x="4038" y="18718"/>
                    <a:pt x="6688" y="12738"/>
                  </a:cubicBezTo>
                  <a:lnTo>
                    <a:pt x="6612" y="12814"/>
                  </a:lnTo>
                  <a:cubicBezTo>
                    <a:pt x="7293" y="11981"/>
                    <a:pt x="8202" y="11678"/>
                    <a:pt x="9186" y="11754"/>
                  </a:cubicBezTo>
                  <a:cubicBezTo>
                    <a:pt x="11532" y="13041"/>
                    <a:pt x="9337" y="10316"/>
                    <a:pt x="10321" y="10316"/>
                  </a:cubicBezTo>
                  <a:cubicBezTo>
                    <a:pt x="13879" y="6379"/>
                    <a:pt x="17360" y="3049"/>
                    <a:pt x="21902" y="8650"/>
                  </a:cubicBez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2" name="任意多边形: 形状 1961"/>
            <p:cNvSpPr/>
            <p:nvPr/>
          </p:nvSpPr>
          <p:spPr>
            <a:xfrm>
              <a:off x="5503425" y="2150623"/>
              <a:ext cx="30278" cy="30278"/>
            </a:xfrm>
            <a:custGeom>
              <a:avLst/>
              <a:gdLst>
                <a:gd name="connsiteX0" fmla="*/ 6189 w 30278"/>
                <a:gd name="connsiteY0" fmla="*/ 15978 h 30278"/>
                <a:gd name="connsiteX1" fmla="*/ 6114 w 30278"/>
                <a:gd name="connsiteY1" fmla="*/ 14162 h 30278"/>
                <a:gd name="connsiteX2" fmla="*/ 5735 w 30278"/>
                <a:gd name="connsiteY2" fmla="*/ 12875 h 30278"/>
                <a:gd name="connsiteX3" fmla="*/ 6189 w 30278"/>
                <a:gd name="connsiteY3" fmla="*/ 12269 h 30278"/>
                <a:gd name="connsiteX4" fmla="*/ 14818 w 30278"/>
                <a:gd name="connsiteY4" fmla="*/ 5684 h 30278"/>
                <a:gd name="connsiteX5" fmla="*/ 20799 w 30278"/>
                <a:gd name="connsiteY5" fmla="*/ 6441 h 30278"/>
                <a:gd name="connsiteX6" fmla="*/ 23448 w 30278"/>
                <a:gd name="connsiteY6" fmla="*/ 6062 h 30278"/>
                <a:gd name="connsiteX7" fmla="*/ 23296 w 30278"/>
                <a:gd name="connsiteY7" fmla="*/ 21731 h 30278"/>
                <a:gd name="connsiteX8" fmla="*/ 23296 w 30278"/>
                <a:gd name="connsiteY8" fmla="*/ 21731 h 30278"/>
                <a:gd name="connsiteX9" fmla="*/ 21328 w 30278"/>
                <a:gd name="connsiteY9" fmla="*/ 23624 h 30278"/>
                <a:gd name="connsiteX10" fmla="*/ 20420 w 30278"/>
                <a:gd name="connsiteY10" fmla="*/ 23624 h 30278"/>
                <a:gd name="connsiteX11" fmla="*/ 19511 w 30278"/>
                <a:gd name="connsiteY11" fmla="*/ 23624 h 30278"/>
                <a:gd name="connsiteX12" fmla="*/ 6189 w 30278"/>
                <a:gd name="connsiteY12" fmla="*/ 1597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6189" y="15978"/>
                  </a:moveTo>
                  <a:cubicBezTo>
                    <a:pt x="6189" y="15373"/>
                    <a:pt x="6189" y="14767"/>
                    <a:pt x="6114" y="14162"/>
                  </a:cubicBezTo>
                  <a:cubicBezTo>
                    <a:pt x="5735" y="13708"/>
                    <a:pt x="5584" y="13329"/>
                    <a:pt x="5735" y="12875"/>
                  </a:cubicBezTo>
                  <a:cubicBezTo>
                    <a:pt x="5886" y="12496"/>
                    <a:pt x="6038" y="12269"/>
                    <a:pt x="6189" y="12269"/>
                  </a:cubicBezTo>
                  <a:cubicBezTo>
                    <a:pt x="7476" y="7955"/>
                    <a:pt x="10125" y="5533"/>
                    <a:pt x="14818" y="5684"/>
                  </a:cubicBezTo>
                  <a:cubicBezTo>
                    <a:pt x="16635" y="7198"/>
                    <a:pt x="18376" y="9393"/>
                    <a:pt x="20799" y="6441"/>
                  </a:cubicBezTo>
                  <a:cubicBezTo>
                    <a:pt x="21631" y="5987"/>
                    <a:pt x="22539" y="5835"/>
                    <a:pt x="23448" y="6062"/>
                  </a:cubicBezTo>
                  <a:cubicBezTo>
                    <a:pt x="30715" y="13102"/>
                    <a:pt x="30639" y="15903"/>
                    <a:pt x="23296" y="21731"/>
                  </a:cubicBezTo>
                  <a:lnTo>
                    <a:pt x="23296" y="21731"/>
                  </a:lnTo>
                  <a:cubicBezTo>
                    <a:pt x="22691" y="22413"/>
                    <a:pt x="22009" y="23018"/>
                    <a:pt x="21328" y="23624"/>
                  </a:cubicBezTo>
                  <a:lnTo>
                    <a:pt x="20420" y="23624"/>
                  </a:lnTo>
                  <a:lnTo>
                    <a:pt x="19511" y="23624"/>
                  </a:lnTo>
                  <a:cubicBezTo>
                    <a:pt x="11034" y="28090"/>
                    <a:pt x="8687" y="21883"/>
                    <a:pt x="6189" y="1597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3" name="任意多边形: 形状 1962"/>
            <p:cNvSpPr/>
            <p:nvPr/>
          </p:nvSpPr>
          <p:spPr>
            <a:xfrm>
              <a:off x="5994016" y="2296306"/>
              <a:ext cx="30278" cy="30278"/>
            </a:xfrm>
            <a:custGeom>
              <a:avLst/>
              <a:gdLst>
                <a:gd name="connsiteX0" fmla="*/ 9888 w 30278"/>
                <a:gd name="connsiteY0" fmla="*/ 22671 h 30278"/>
                <a:gd name="connsiteX1" fmla="*/ 7996 w 30278"/>
                <a:gd name="connsiteY1" fmla="*/ 22444 h 30278"/>
                <a:gd name="connsiteX2" fmla="*/ 6028 w 30278"/>
                <a:gd name="connsiteY2" fmla="*/ 20627 h 30278"/>
                <a:gd name="connsiteX3" fmla="*/ 6028 w 30278"/>
                <a:gd name="connsiteY3" fmla="*/ 20627 h 30278"/>
                <a:gd name="connsiteX4" fmla="*/ 5952 w 30278"/>
                <a:gd name="connsiteY4" fmla="*/ 18735 h 30278"/>
                <a:gd name="connsiteX5" fmla="*/ 6028 w 30278"/>
                <a:gd name="connsiteY5" fmla="*/ 18659 h 30278"/>
                <a:gd name="connsiteX6" fmla="*/ 7996 w 30278"/>
                <a:gd name="connsiteY6" fmla="*/ 13057 h 30278"/>
                <a:gd name="connsiteX7" fmla="*/ 7996 w 30278"/>
                <a:gd name="connsiteY7" fmla="*/ 13057 h 30278"/>
                <a:gd name="connsiteX8" fmla="*/ 11857 w 30278"/>
                <a:gd name="connsiteY8" fmla="*/ 9273 h 30278"/>
                <a:gd name="connsiteX9" fmla="*/ 11781 w 30278"/>
                <a:gd name="connsiteY9" fmla="*/ 9273 h 30278"/>
                <a:gd name="connsiteX10" fmla="*/ 13749 w 30278"/>
                <a:gd name="connsiteY10" fmla="*/ 7305 h 30278"/>
                <a:gd name="connsiteX11" fmla="*/ 13673 w 30278"/>
                <a:gd name="connsiteY11" fmla="*/ 7380 h 30278"/>
                <a:gd name="connsiteX12" fmla="*/ 23059 w 30278"/>
                <a:gd name="connsiteY12" fmla="*/ 7380 h 30278"/>
                <a:gd name="connsiteX13" fmla="*/ 22984 w 30278"/>
                <a:gd name="connsiteY13" fmla="*/ 7305 h 30278"/>
                <a:gd name="connsiteX14" fmla="*/ 24952 w 30278"/>
                <a:gd name="connsiteY14" fmla="*/ 9197 h 30278"/>
                <a:gd name="connsiteX15" fmla="*/ 24876 w 30278"/>
                <a:gd name="connsiteY15" fmla="*/ 9197 h 30278"/>
                <a:gd name="connsiteX16" fmla="*/ 29417 w 30278"/>
                <a:gd name="connsiteY16" fmla="*/ 16464 h 30278"/>
                <a:gd name="connsiteX17" fmla="*/ 26238 w 30278"/>
                <a:gd name="connsiteY17" fmla="*/ 23049 h 30278"/>
                <a:gd name="connsiteX18" fmla="*/ 23286 w 30278"/>
                <a:gd name="connsiteY18" fmla="*/ 25017 h 30278"/>
                <a:gd name="connsiteX19" fmla="*/ 13976 w 30278"/>
                <a:gd name="connsiteY19" fmla="*/ 24790 h 30278"/>
                <a:gd name="connsiteX20" fmla="*/ 11705 w 30278"/>
                <a:gd name="connsiteY20" fmla="*/ 24487 h 30278"/>
                <a:gd name="connsiteX21" fmla="*/ 11629 w 30278"/>
                <a:gd name="connsiteY21" fmla="*/ 24412 h 30278"/>
                <a:gd name="connsiteX22" fmla="*/ 9888 w 30278"/>
                <a:gd name="connsiteY22" fmla="*/ 226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30278">
                  <a:moveTo>
                    <a:pt x="9888" y="22671"/>
                  </a:moveTo>
                  <a:cubicBezTo>
                    <a:pt x="9283" y="22519"/>
                    <a:pt x="8677" y="22444"/>
                    <a:pt x="7996" y="22444"/>
                  </a:cubicBezTo>
                  <a:cubicBezTo>
                    <a:pt x="7315" y="21838"/>
                    <a:pt x="6634" y="21233"/>
                    <a:pt x="6028" y="20627"/>
                  </a:cubicBezTo>
                  <a:lnTo>
                    <a:pt x="6028" y="20627"/>
                  </a:lnTo>
                  <a:cubicBezTo>
                    <a:pt x="5574" y="20021"/>
                    <a:pt x="5574" y="19340"/>
                    <a:pt x="5952" y="18735"/>
                  </a:cubicBezTo>
                  <a:lnTo>
                    <a:pt x="6028" y="18659"/>
                  </a:lnTo>
                  <a:cubicBezTo>
                    <a:pt x="7920" y="17221"/>
                    <a:pt x="6255" y="14571"/>
                    <a:pt x="7996" y="13057"/>
                  </a:cubicBezTo>
                  <a:lnTo>
                    <a:pt x="7996" y="13057"/>
                  </a:lnTo>
                  <a:cubicBezTo>
                    <a:pt x="9585" y="12073"/>
                    <a:pt x="10873" y="10787"/>
                    <a:pt x="11857" y="9273"/>
                  </a:cubicBezTo>
                  <a:lnTo>
                    <a:pt x="11781" y="9273"/>
                  </a:lnTo>
                  <a:cubicBezTo>
                    <a:pt x="12386" y="8591"/>
                    <a:pt x="12992" y="7910"/>
                    <a:pt x="13749" y="7305"/>
                  </a:cubicBezTo>
                  <a:lnTo>
                    <a:pt x="13673" y="7380"/>
                  </a:lnTo>
                  <a:cubicBezTo>
                    <a:pt x="16776" y="5109"/>
                    <a:pt x="19956" y="5109"/>
                    <a:pt x="23059" y="7380"/>
                  </a:cubicBezTo>
                  <a:lnTo>
                    <a:pt x="22984" y="7305"/>
                  </a:lnTo>
                  <a:cubicBezTo>
                    <a:pt x="23665" y="7910"/>
                    <a:pt x="24346" y="8516"/>
                    <a:pt x="24952" y="9197"/>
                  </a:cubicBezTo>
                  <a:lnTo>
                    <a:pt x="24876" y="9197"/>
                  </a:lnTo>
                  <a:cubicBezTo>
                    <a:pt x="26163" y="11771"/>
                    <a:pt x="29417" y="13057"/>
                    <a:pt x="29417" y="16464"/>
                  </a:cubicBezTo>
                  <a:cubicBezTo>
                    <a:pt x="28358" y="18659"/>
                    <a:pt x="27071" y="20778"/>
                    <a:pt x="26238" y="23049"/>
                  </a:cubicBezTo>
                  <a:cubicBezTo>
                    <a:pt x="25557" y="24185"/>
                    <a:pt x="24573" y="24942"/>
                    <a:pt x="23286" y="25017"/>
                  </a:cubicBezTo>
                  <a:cubicBezTo>
                    <a:pt x="20183" y="24033"/>
                    <a:pt x="17155" y="22368"/>
                    <a:pt x="13976" y="24790"/>
                  </a:cubicBezTo>
                  <a:cubicBezTo>
                    <a:pt x="13143" y="25169"/>
                    <a:pt x="12386" y="25017"/>
                    <a:pt x="11705" y="24487"/>
                  </a:cubicBezTo>
                  <a:lnTo>
                    <a:pt x="11629" y="24412"/>
                  </a:lnTo>
                  <a:cubicBezTo>
                    <a:pt x="11175" y="23730"/>
                    <a:pt x="10569" y="23201"/>
                    <a:pt x="9888" y="22671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4" name="任意多边形: 形状 1963"/>
            <p:cNvSpPr/>
            <p:nvPr/>
          </p:nvSpPr>
          <p:spPr>
            <a:xfrm>
              <a:off x="5539267" y="2101331"/>
              <a:ext cx="22709" cy="30278"/>
            </a:xfrm>
            <a:custGeom>
              <a:avLst/>
              <a:gdLst>
                <a:gd name="connsiteX0" fmla="*/ 21593 w 22708"/>
                <a:gd name="connsiteY0" fmla="*/ 21595 h 30278"/>
                <a:gd name="connsiteX1" fmla="*/ 8270 w 22708"/>
                <a:gd name="connsiteY1" fmla="*/ 14176 h 30278"/>
                <a:gd name="connsiteX2" fmla="*/ 6378 w 22708"/>
                <a:gd name="connsiteY2" fmla="*/ 10316 h 30278"/>
                <a:gd name="connsiteX3" fmla="*/ 6378 w 22708"/>
                <a:gd name="connsiteY3" fmla="*/ 10316 h 30278"/>
                <a:gd name="connsiteX4" fmla="*/ 10012 w 22708"/>
                <a:gd name="connsiteY4" fmla="*/ 5926 h 30278"/>
                <a:gd name="connsiteX5" fmla="*/ 15840 w 22708"/>
                <a:gd name="connsiteY5" fmla="*/ 8423 h 30278"/>
                <a:gd name="connsiteX6" fmla="*/ 15840 w 22708"/>
                <a:gd name="connsiteY6" fmla="*/ 8423 h 30278"/>
                <a:gd name="connsiteX7" fmla="*/ 19700 w 22708"/>
                <a:gd name="connsiteY7" fmla="*/ 10316 h 30278"/>
                <a:gd name="connsiteX8" fmla="*/ 19700 w 22708"/>
                <a:gd name="connsiteY8" fmla="*/ 10316 h 30278"/>
                <a:gd name="connsiteX9" fmla="*/ 23485 w 22708"/>
                <a:gd name="connsiteY9" fmla="*/ 14176 h 30278"/>
                <a:gd name="connsiteX10" fmla="*/ 23485 w 22708"/>
                <a:gd name="connsiteY10" fmla="*/ 14176 h 30278"/>
                <a:gd name="connsiteX11" fmla="*/ 21669 w 22708"/>
                <a:gd name="connsiteY11" fmla="*/ 19853 h 30278"/>
                <a:gd name="connsiteX12" fmla="*/ 21593 w 22708"/>
                <a:gd name="connsiteY12" fmla="*/ 215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21593" y="21595"/>
                  </a:moveTo>
                  <a:cubicBezTo>
                    <a:pt x="10087" y="27801"/>
                    <a:pt x="10012" y="27801"/>
                    <a:pt x="8270" y="14176"/>
                  </a:cubicBezTo>
                  <a:cubicBezTo>
                    <a:pt x="8044" y="12587"/>
                    <a:pt x="7892" y="11149"/>
                    <a:pt x="6378" y="10316"/>
                  </a:cubicBezTo>
                  <a:lnTo>
                    <a:pt x="6378" y="10316"/>
                  </a:lnTo>
                  <a:cubicBezTo>
                    <a:pt x="4561" y="6304"/>
                    <a:pt x="6454" y="5093"/>
                    <a:pt x="10012" y="5926"/>
                  </a:cubicBezTo>
                  <a:cubicBezTo>
                    <a:pt x="12055" y="6380"/>
                    <a:pt x="14023" y="7364"/>
                    <a:pt x="15840" y="8423"/>
                  </a:cubicBezTo>
                  <a:lnTo>
                    <a:pt x="15840" y="8423"/>
                  </a:lnTo>
                  <a:cubicBezTo>
                    <a:pt x="16900" y="9559"/>
                    <a:pt x="18641" y="9256"/>
                    <a:pt x="19700" y="10316"/>
                  </a:cubicBezTo>
                  <a:lnTo>
                    <a:pt x="19700" y="10316"/>
                  </a:lnTo>
                  <a:cubicBezTo>
                    <a:pt x="21139" y="11451"/>
                    <a:pt x="22804" y="12284"/>
                    <a:pt x="23485" y="14176"/>
                  </a:cubicBezTo>
                  <a:lnTo>
                    <a:pt x="23485" y="14176"/>
                  </a:lnTo>
                  <a:cubicBezTo>
                    <a:pt x="25529" y="16901"/>
                    <a:pt x="23561" y="18340"/>
                    <a:pt x="21669" y="19853"/>
                  </a:cubicBezTo>
                  <a:cubicBezTo>
                    <a:pt x="21669" y="20383"/>
                    <a:pt x="21593" y="20989"/>
                    <a:pt x="21593" y="21595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5" name="任意多边形: 形状 1964"/>
            <p:cNvSpPr/>
            <p:nvPr/>
          </p:nvSpPr>
          <p:spPr>
            <a:xfrm>
              <a:off x="6139876" y="2215880"/>
              <a:ext cx="37848" cy="30278"/>
            </a:xfrm>
            <a:custGeom>
              <a:avLst/>
              <a:gdLst>
                <a:gd name="connsiteX0" fmla="*/ 19885 w 37847"/>
                <a:gd name="connsiteY0" fmla="*/ 21119 h 30278"/>
                <a:gd name="connsiteX1" fmla="*/ 18977 w 37847"/>
                <a:gd name="connsiteY1" fmla="*/ 21043 h 30278"/>
                <a:gd name="connsiteX2" fmla="*/ 18069 w 37847"/>
                <a:gd name="connsiteY2" fmla="*/ 21043 h 30278"/>
                <a:gd name="connsiteX3" fmla="*/ 12316 w 37847"/>
                <a:gd name="connsiteY3" fmla="*/ 21043 h 30278"/>
                <a:gd name="connsiteX4" fmla="*/ 12392 w 37847"/>
                <a:gd name="connsiteY4" fmla="*/ 21043 h 30278"/>
                <a:gd name="connsiteX5" fmla="*/ 5730 w 37847"/>
                <a:gd name="connsiteY5" fmla="*/ 12565 h 30278"/>
                <a:gd name="connsiteX6" fmla="*/ 7472 w 37847"/>
                <a:gd name="connsiteY6" fmla="*/ 10824 h 30278"/>
                <a:gd name="connsiteX7" fmla="*/ 31694 w 37847"/>
                <a:gd name="connsiteY7" fmla="*/ 5677 h 30278"/>
                <a:gd name="connsiteX8" fmla="*/ 35176 w 37847"/>
                <a:gd name="connsiteY8" fmla="*/ 15442 h 30278"/>
                <a:gd name="connsiteX9" fmla="*/ 35176 w 37847"/>
                <a:gd name="connsiteY9" fmla="*/ 15442 h 30278"/>
                <a:gd name="connsiteX10" fmla="*/ 35554 w 37847"/>
                <a:gd name="connsiteY10" fmla="*/ 16653 h 30278"/>
                <a:gd name="connsiteX11" fmla="*/ 35100 w 37847"/>
                <a:gd name="connsiteY11" fmla="*/ 17259 h 30278"/>
                <a:gd name="connsiteX12" fmla="*/ 35176 w 37847"/>
                <a:gd name="connsiteY12" fmla="*/ 17183 h 30278"/>
                <a:gd name="connsiteX13" fmla="*/ 29423 w 37847"/>
                <a:gd name="connsiteY13" fmla="*/ 19151 h 30278"/>
                <a:gd name="connsiteX14" fmla="*/ 29423 w 37847"/>
                <a:gd name="connsiteY14" fmla="*/ 19075 h 30278"/>
                <a:gd name="connsiteX15" fmla="*/ 25487 w 37847"/>
                <a:gd name="connsiteY15" fmla="*/ 24828 h 30278"/>
                <a:gd name="connsiteX16" fmla="*/ 24730 w 37847"/>
                <a:gd name="connsiteY16" fmla="*/ 24752 h 30278"/>
                <a:gd name="connsiteX17" fmla="*/ 23973 w 37847"/>
                <a:gd name="connsiteY17" fmla="*/ 24752 h 30278"/>
                <a:gd name="connsiteX18" fmla="*/ 19885 w 37847"/>
                <a:gd name="connsiteY18" fmla="*/ 2111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0278">
                  <a:moveTo>
                    <a:pt x="19885" y="21119"/>
                  </a:moveTo>
                  <a:lnTo>
                    <a:pt x="18977" y="21043"/>
                  </a:lnTo>
                  <a:lnTo>
                    <a:pt x="18069" y="21043"/>
                  </a:lnTo>
                  <a:cubicBezTo>
                    <a:pt x="16176" y="20740"/>
                    <a:pt x="14284" y="22254"/>
                    <a:pt x="12316" y="21043"/>
                  </a:cubicBezTo>
                  <a:lnTo>
                    <a:pt x="12392" y="21043"/>
                  </a:lnTo>
                  <a:cubicBezTo>
                    <a:pt x="9818" y="18545"/>
                    <a:pt x="5125" y="17561"/>
                    <a:pt x="5730" y="12565"/>
                  </a:cubicBezTo>
                  <a:cubicBezTo>
                    <a:pt x="6034" y="11733"/>
                    <a:pt x="6639" y="11127"/>
                    <a:pt x="7472" y="10824"/>
                  </a:cubicBezTo>
                  <a:cubicBezTo>
                    <a:pt x="15647" y="9538"/>
                    <a:pt x="24352" y="10900"/>
                    <a:pt x="31694" y="5677"/>
                  </a:cubicBezTo>
                  <a:cubicBezTo>
                    <a:pt x="34646" y="8326"/>
                    <a:pt x="34040" y="12187"/>
                    <a:pt x="35176" y="15442"/>
                  </a:cubicBezTo>
                  <a:lnTo>
                    <a:pt x="35176" y="15442"/>
                  </a:lnTo>
                  <a:cubicBezTo>
                    <a:pt x="35554" y="15896"/>
                    <a:pt x="35706" y="16274"/>
                    <a:pt x="35554" y="16653"/>
                  </a:cubicBezTo>
                  <a:cubicBezTo>
                    <a:pt x="35403" y="17031"/>
                    <a:pt x="35252" y="17259"/>
                    <a:pt x="35100" y="17259"/>
                  </a:cubicBezTo>
                  <a:lnTo>
                    <a:pt x="35176" y="17183"/>
                  </a:lnTo>
                  <a:cubicBezTo>
                    <a:pt x="33662" y="18999"/>
                    <a:pt x="31013" y="17410"/>
                    <a:pt x="29423" y="19151"/>
                  </a:cubicBezTo>
                  <a:lnTo>
                    <a:pt x="29423" y="19075"/>
                  </a:lnTo>
                  <a:cubicBezTo>
                    <a:pt x="26396" y="19832"/>
                    <a:pt x="27077" y="23087"/>
                    <a:pt x="25487" y="24828"/>
                  </a:cubicBezTo>
                  <a:lnTo>
                    <a:pt x="24730" y="24752"/>
                  </a:lnTo>
                  <a:lnTo>
                    <a:pt x="23973" y="24752"/>
                  </a:lnTo>
                  <a:cubicBezTo>
                    <a:pt x="22686" y="23465"/>
                    <a:pt x="21475" y="22103"/>
                    <a:pt x="19885" y="21119"/>
                  </a:cubicBezTo>
                  <a:close/>
                </a:path>
              </a:pathLst>
            </a:custGeom>
            <a:solidFill>
              <a:srgbClr val="F5D7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6" name="任意多边形: 形状 1965"/>
            <p:cNvSpPr/>
            <p:nvPr/>
          </p:nvSpPr>
          <p:spPr>
            <a:xfrm>
              <a:off x="6079794" y="2349653"/>
              <a:ext cx="30278" cy="22709"/>
            </a:xfrm>
            <a:custGeom>
              <a:avLst/>
              <a:gdLst>
                <a:gd name="connsiteX0" fmla="*/ 9722 w 30278"/>
                <a:gd name="connsiteY0" fmla="*/ 22311 h 22708"/>
                <a:gd name="connsiteX1" fmla="*/ 5786 w 30278"/>
                <a:gd name="connsiteY1" fmla="*/ 16482 h 22708"/>
                <a:gd name="connsiteX2" fmla="*/ 8511 w 30278"/>
                <a:gd name="connsiteY2" fmla="*/ 6642 h 22708"/>
                <a:gd name="connsiteX3" fmla="*/ 13279 w 30278"/>
                <a:gd name="connsiteY3" fmla="*/ 8988 h 22708"/>
                <a:gd name="connsiteX4" fmla="*/ 17216 w 30278"/>
                <a:gd name="connsiteY4" fmla="*/ 7172 h 22708"/>
                <a:gd name="connsiteX5" fmla="*/ 20925 w 30278"/>
                <a:gd name="connsiteY5" fmla="*/ 7777 h 22708"/>
                <a:gd name="connsiteX6" fmla="*/ 24861 w 30278"/>
                <a:gd name="connsiteY6" fmla="*/ 10805 h 22708"/>
                <a:gd name="connsiteX7" fmla="*/ 26526 w 30278"/>
                <a:gd name="connsiteY7" fmla="*/ 10957 h 22708"/>
                <a:gd name="connsiteX8" fmla="*/ 24104 w 30278"/>
                <a:gd name="connsiteY8" fmla="*/ 17542 h 22708"/>
                <a:gd name="connsiteX9" fmla="*/ 13279 w 30278"/>
                <a:gd name="connsiteY9" fmla="*/ 22235 h 22708"/>
                <a:gd name="connsiteX10" fmla="*/ 9722 w 30278"/>
                <a:gd name="connsiteY10" fmla="*/ 223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9722" y="22311"/>
                  </a:moveTo>
                  <a:cubicBezTo>
                    <a:pt x="8435" y="20343"/>
                    <a:pt x="5029" y="19813"/>
                    <a:pt x="5786" y="16482"/>
                  </a:cubicBezTo>
                  <a:cubicBezTo>
                    <a:pt x="6618" y="13152"/>
                    <a:pt x="6618" y="9140"/>
                    <a:pt x="8511" y="6642"/>
                  </a:cubicBezTo>
                  <a:cubicBezTo>
                    <a:pt x="10782" y="3614"/>
                    <a:pt x="11311" y="8686"/>
                    <a:pt x="13279" y="8988"/>
                  </a:cubicBezTo>
                  <a:cubicBezTo>
                    <a:pt x="15702" y="10805"/>
                    <a:pt x="16080" y="8231"/>
                    <a:pt x="17216" y="7172"/>
                  </a:cubicBezTo>
                  <a:cubicBezTo>
                    <a:pt x="18881" y="5052"/>
                    <a:pt x="20319" y="5128"/>
                    <a:pt x="20925" y="7777"/>
                  </a:cubicBezTo>
                  <a:cubicBezTo>
                    <a:pt x="21455" y="10048"/>
                    <a:pt x="22741" y="10805"/>
                    <a:pt x="24861" y="10805"/>
                  </a:cubicBezTo>
                  <a:cubicBezTo>
                    <a:pt x="25391" y="10957"/>
                    <a:pt x="25996" y="11032"/>
                    <a:pt x="26526" y="10957"/>
                  </a:cubicBezTo>
                  <a:cubicBezTo>
                    <a:pt x="28494" y="14136"/>
                    <a:pt x="28494" y="16785"/>
                    <a:pt x="24104" y="17542"/>
                  </a:cubicBezTo>
                  <a:cubicBezTo>
                    <a:pt x="20092" y="18223"/>
                    <a:pt x="16913" y="20646"/>
                    <a:pt x="13279" y="22235"/>
                  </a:cubicBezTo>
                  <a:cubicBezTo>
                    <a:pt x="12144" y="22311"/>
                    <a:pt x="10933" y="22311"/>
                    <a:pt x="9722" y="22311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7" name="任意多边形: 形状 1966"/>
            <p:cNvSpPr/>
            <p:nvPr/>
          </p:nvSpPr>
          <p:spPr>
            <a:xfrm>
              <a:off x="5908043" y="2271180"/>
              <a:ext cx="30278" cy="22709"/>
            </a:xfrm>
            <a:custGeom>
              <a:avLst/>
              <a:gdLst>
                <a:gd name="connsiteX0" fmla="*/ 12143 w 30278"/>
                <a:gd name="connsiteY0" fmla="*/ 5710 h 22708"/>
                <a:gd name="connsiteX1" fmla="*/ 25540 w 30278"/>
                <a:gd name="connsiteY1" fmla="*/ 7678 h 22708"/>
                <a:gd name="connsiteX2" fmla="*/ 29250 w 30278"/>
                <a:gd name="connsiteY2" fmla="*/ 13431 h 22708"/>
                <a:gd name="connsiteX3" fmla="*/ 27508 w 30278"/>
                <a:gd name="connsiteY3" fmla="*/ 21152 h 22708"/>
                <a:gd name="connsiteX4" fmla="*/ 5935 w 30278"/>
                <a:gd name="connsiteY4" fmla="*/ 15248 h 22708"/>
                <a:gd name="connsiteX5" fmla="*/ 8434 w 30278"/>
                <a:gd name="connsiteY5" fmla="*/ 7754 h 22708"/>
                <a:gd name="connsiteX6" fmla="*/ 8434 w 30278"/>
                <a:gd name="connsiteY6" fmla="*/ 7754 h 22708"/>
                <a:gd name="connsiteX7" fmla="*/ 10477 w 30278"/>
                <a:gd name="connsiteY7" fmla="*/ 5861 h 22708"/>
                <a:gd name="connsiteX8" fmla="*/ 12143 w 30278"/>
                <a:gd name="connsiteY8" fmla="*/ 57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2143" y="5710"/>
                  </a:moveTo>
                  <a:cubicBezTo>
                    <a:pt x="16760" y="5483"/>
                    <a:pt x="21150" y="6467"/>
                    <a:pt x="25540" y="7678"/>
                  </a:cubicBezTo>
                  <a:cubicBezTo>
                    <a:pt x="27433" y="9192"/>
                    <a:pt x="29552" y="10479"/>
                    <a:pt x="29250" y="13431"/>
                  </a:cubicBezTo>
                  <a:cubicBezTo>
                    <a:pt x="29022" y="16080"/>
                    <a:pt x="30233" y="19108"/>
                    <a:pt x="27508" y="21152"/>
                  </a:cubicBezTo>
                  <a:cubicBezTo>
                    <a:pt x="20090" y="19941"/>
                    <a:pt x="13429" y="16080"/>
                    <a:pt x="5935" y="15248"/>
                  </a:cubicBezTo>
                  <a:cubicBezTo>
                    <a:pt x="4951" y="12144"/>
                    <a:pt x="6995" y="10025"/>
                    <a:pt x="8434" y="7754"/>
                  </a:cubicBezTo>
                  <a:lnTo>
                    <a:pt x="8434" y="7754"/>
                  </a:lnTo>
                  <a:cubicBezTo>
                    <a:pt x="9039" y="7072"/>
                    <a:pt x="9720" y="6467"/>
                    <a:pt x="10477" y="5861"/>
                  </a:cubicBezTo>
                  <a:cubicBezTo>
                    <a:pt x="11007" y="5861"/>
                    <a:pt x="11613" y="5786"/>
                    <a:pt x="12143" y="5710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8" name="任意多边形: 形状 1967"/>
            <p:cNvSpPr/>
            <p:nvPr/>
          </p:nvSpPr>
          <p:spPr>
            <a:xfrm>
              <a:off x="6567911" y="2483364"/>
              <a:ext cx="22709" cy="22709"/>
            </a:xfrm>
            <a:custGeom>
              <a:avLst/>
              <a:gdLst>
                <a:gd name="connsiteX0" fmla="*/ 10143 w 22708"/>
                <a:gd name="connsiteY0" fmla="*/ 19855 h 22708"/>
                <a:gd name="connsiteX1" fmla="*/ 10067 w 22708"/>
                <a:gd name="connsiteY1" fmla="*/ 6457 h 22708"/>
                <a:gd name="connsiteX2" fmla="*/ 23163 w 22708"/>
                <a:gd name="connsiteY2" fmla="*/ 8425 h 22708"/>
                <a:gd name="connsiteX3" fmla="*/ 10143 w 22708"/>
                <a:gd name="connsiteY3" fmla="*/ 198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0143" y="19855"/>
                  </a:moveTo>
                  <a:cubicBezTo>
                    <a:pt x="4239" y="15465"/>
                    <a:pt x="4163" y="9333"/>
                    <a:pt x="10067" y="6457"/>
                  </a:cubicBezTo>
                  <a:cubicBezTo>
                    <a:pt x="14836" y="4110"/>
                    <a:pt x="18773" y="7744"/>
                    <a:pt x="23163" y="8425"/>
                  </a:cubicBezTo>
                  <a:cubicBezTo>
                    <a:pt x="23693" y="17811"/>
                    <a:pt x="15594" y="17281"/>
                    <a:pt x="10143" y="19855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9" name="任意多边形: 形状 1968"/>
            <p:cNvSpPr/>
            <p:nvPr/>
          </p:nvSpPr>
          <p:spPr>
            <a:xfrm>
              <a:off x="6074226" y="2164104"/>
              <a:ext cx="22709" cy="37848"/>
            </a:xfrm>
            <a:custGeom>
              <a:avLst/>
              <a:gdLst>
                <a:gd name="connsiteX0" fmla="*/ 5677 w 22708"/>
                <a:gd name="connsiteY0" fmla="*/ 21497 h 37847"/>
                <a:gd name="connsiteX1" fmla="*/ 5753 w 22708"/>
                <a:gd name="connsiteY1" fmla="*/ 19681 h 37847"/>
                <a:gd name="connsiteX2" fmla="*/ 18167 w 22708"/>
                <a:gd name="connsiteY2" fmla="*/ 5677 h 37847"/>
                <a:gd name="connsiteX3" fmla="*/ 18016 w 22708"/>
                <a:gd name="connsiteY3" fmla="*/ 13852 h 37847"/>
                <a:gd name="connsiteX4" fmla="*/ 19378 w 22708"/>
                <a:gd name="connsiteY4" fmla="*/ 23995 h 37847"/>
                <a:gd name="connsiteX5" fmla="*/ 13852 w 22708"/>
                <a:gd name="connsiteY5" fmla="*/ 33306 h 37847"/>
                <a:gd name="connsiteX6" fmla="*/ 11506 w 22708"/>
                <a:gd name="connsiteY6" fmla="*/ 32776 h 37847"/>
                <a:gd name="connsiteX7" fmla="*/ 11582 w 22708"/>
                <a:gd name="connsiteY7" fmla="*/ 32852 h 37847"/>
                <a:gd name="connsiteX8" fmla="*/ 9613 w 22708"/>
                <a:gd name="connsiteY8" fmla="*/ 30959 h 37847"/>
                <a:gd name="connsiteX9" fmla="*/ 9613 w 22708"/>
                <a:gd name="connsiteY9" fmla="*/ 30959 h 37847"/>
                <a:gd name="connsiteX10" fmla="*/ 7645 w 22708"/>
                <a:gd name="connsiteY10" fmla="*/ 29143 h 37847"/>
                <a:gd name="connsiteX11" fmla="*/ 7570 w 22708"/>
                <a:gd name="connsiteY11" fmla="*/ 29067 h 37847"/>
                <a:gd name="connsiteX12" fmla="*/ 5753 w 22708"/>
                <a:gd name="connsiteY12" fmla="*/ 25206 h 37847"/>
                <a:gd name="connsiteX13" fmla="*/ 5753 w 22708"/>
                <a:gd name="connsiteY13" fmla="*/ 23390 h 37847"/>
                <a:gd name="connsiteX14" fmla="*/ 6207 w 22708"/>
                <a:gd name="connsiteY14" fmla="*/ 22027 h 37847"/>
                <a:gd name="connsiteX15" fmla="*/ 5677 w 22708"/>
                <a:gd name="connsiteY15" fmla="*/ 214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37847">
                  <a:moveTo>
                    <a:pt x="5677" y="21497"/>
                  </a:moveTo>
                  <a:cubicBezTo>
                    <a:pt x="5753" y="20892"/>
                    <a:pt x="5753" y="20286"/>
                    <a:pt x="5753" y="19681"/>
                  </a:cubicBezTo>
                  <a:cubicBezTo>
                    <a:pt x="5375" y="9840"/>
                    <a:pt x="7267" y="7645"/>
                    <a:pt x="18167" y="5677"/>
                  </a:cubicBezTo>
                  <a:cubicBezTo>
                    <a:pt x="22330" y="8478"/>
                    <a:pt x="18772" y="11203"/>
                    <a:pt x="18016" y="13852"/>
                  </a:cubicBezTo>
                  <a:cubicBezTo>
                    <a:pt x="17031" y="17486"/>
                    <a:pt x="15517" y="19908"/>
                    <a:pt x="19378" y="23995"/>
                  </a:cubicBezTo>
                  <a:cubicBezTo>
                    <a:pt x="24071" y="28991"/>
                    <a:pt x="15896" y="30127"/>
                    <a:pt x="13852" y="33306"/>
                  </a:cubicBezTo>
                  <a:cubicBezTo>
                    <a:pt x="12944" y="33684"/>
                    <a:pt x="12187" y="33533"/>
                    <a:pt x="11506" y="32776"/>
                  </a:cubicBezTo>
                  <a:lnTo>
                    <a:pt x="11582" y="32852"/>
                  </a:lnTo>
                  <a:cubicBezTo>
                    <a:pt x="10900" y="32246"/>
                    <a:pt x="10219" y="31641"/>
                    <a:pt x="9613" y="30959"/>
                  </a:cubicBezTo>
                  <a:lnTo>
                    <a:pt x="9613" y="30959"/>
                  </a:lnTo>
                  <a:cubicBezTo>
                    <a:pt x="8932" y="30354"/>
                    <a:pt x="8327" y="29673"/>
                    <a:pt x="7645" y="29143"/>
                  </a:cubicBezTo>
                  <a:lnTo>
                    <a:pt x="7570" y="29067"/>
                  </a:lnTo>
                  <a:cubicBezTo>
                    <a:pt x="6510" y="28007"/>
                    <a:pt x="6889" y="26266"/>
                    <a:pt x="5753" y="25206"/>
                  </a:cubicBezTo>
                  <a:cubicBezTo>
                    <a:pt x="5753" y="24601"/>
                    <a:pt x="5753" y="23995"/>
                    <a:pt x="5753" y="23390"/>
                  </a:cubicBezTo>
                  <a:cubicBezTo>
                    <a:pt x="6207" y="22936"/>
                    <a:pt x="6359" y="22481"/>
                    <a:pt x="6207" y="22027"/>
                  </a:cubicBezTo>
                  <a:cubicBezTo>
                    <a:pt x="6056" y="21725"/>
                    <a:pt x="5829" y="21497"/>
                    <a:pt x="5677" y="2149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0" name="任意多边形: 形状 1969"/>
            <p:cNvSpPr/>
            <p:nvPr/>
          </p:nvSpPr>
          <p:spPr>
            <a:xfrm>
              <a:off x="6059045" y="2094056"/>
              <a:ext cx="22709" cy="22709"/>
            </a:xfrm>
            <a:custGeom>
              <a:avLst/>
              <a:gdLst>
                <a:gd name="connsiteX0" fmla="*/ 20782 w 22708"/>
                <a:gd name="connsiteY0" fmla="*/ 23193 h 22708"/>
                <a:gd name="connsiteX1" fmla="*/ 19874 w 22708"/>
                <a:gd name="connsiteY1" fmla="*/ 23117 h 22708"/>
                <a:gd name="connsiteX2" fmla="*/ 18965 w 22708"/>
                <a:gd name="connsiteY2" fmla="*/ 23117 h 22708"/>
                <a:gd name="connsiteX3" fmla="*/ 7535 w 22708"/>
                <a:gd name="connsiteY3" fmla="*/ 21376 h 22708"/>
                <a:gd name="connsiteX4" fmla="*/ 7535 w 22708"/>
                <a:gd name="connsiteY4" fmla="*/ 21300 h 22708"/>
                <a:gd name="connsiteX5" fmla="*/ 5719 w 22708"/>
                <a:gd name="connsiteY5" fmla="*/ 13655 h 22708"/>
                <a:gd name="connsiteX6" fmla="*/ 5719 w 22708"/>
                <a:gd name="connsiteY6" fmla="*/ 13655 h 22708"/>
                <a:gd name="connsiteX7" fmla="*/ 11320 w 22708"/>
                <a:gd name="connsiteY7" fmla="*/ 7978 h 22708"/>
                <a:gd name="connsiteX8" fmla="*/ 13288 w 22708"/>
                <a:gd name="connsiteY8" fmla="*/ 6010 h 22708"/>
                <a:gd name="connsiteX9" fmla="*/ 17073 w 22708"/>
                <a:gd name="connsiteY9" fmla="*/ 8054 h 22708"/>
                <a:gd name="connsiteX10" fmla="*/ 17073 w 22708"/>
                <a:gd name="connsiteY10" fmla="*/ 8054 h 22708"/>
                <a:gd name="connsiteX11" fmla="*/ 19041 w 22708"/>
                <a:gd name="connsiteY11" fmla="*/ 9946 h 22708"/>
                <a:gd name="connsiteX12" fmla="*/ 19041 w 22708"/>
                <a:gd name="connsiteY12" fmla="*/ 9946 h 22708"/>
                <a:gd name="connsiteX13" fmla="*/ 20934 w 22708"/>
                <a:gd name="connsiteY13" fmla="*/ 11838 h 22708"/>
                <a:gd name="connsiteX14" fmla="*/ 20934 w 22708"/>
                <a:gd name="connsiteY14" fmla="*/ 11838 h 22708"/>
                <a:gd name="connsiteX15" fmla="*/ 20782 w 22708"/>
                <a:gd name="connsiteY15" fmla="*/ 231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20782" y="23193"/>
                  </a:moveTo>
                  <a:lnTo>
                    <a:pt x="19874" y="23117"/>
                  </a:lnTo>
                  <a:lnTo>
                    <a:pt x="18965" y="23117"/>
                  </a:lnTo>
                  <a:cubicBezTo>
                    <a:pt x="15332" y="21300"/>
                    <a:pt x="11093" y="23647"/>
                    <a:pt x="7535" y="21376"/>
                  </a:cubicBezTo>
                  <a:lnTo>
                    <a:pt x="7535" y="21300"/>
                  </a:lnTo>
                  <a:cubicBezTo>
                    <a:pt x="5643" y="19105"/>
                    <a:pt x="7763" y="15850"/>
                    <a:pt x="5719" y="13655"/>
                  </a:cubicBezTo>
                  <a:lnTo>
                    <a:pt x="5719" y="13655"/>
                  </a:lnTo>
                  <a:cubicBezTo>
                    <a:pt x="5189" y="9416"/>
                    <a:pt x="9882" y="10325"/>
                    <a:pt x="11320" y="7978"/>
                  </a:cubicBezTo>
                  <a:cubicBezTo>
                    <a:pt x="12002" y="7297"/>
                    <a:pt x="12683" y="6691"/>
                    <a:pt x="13288" y="6010"/>
                  </a:cubicBezTo>
                  <a:cubicBezTo>
                    <a:pt x="15483" y="4874"/>
                    <a:pt x="16013" y="6918"/>
                    <a:pt x="17073" y="8054"/>
                  </a:cubicBezTo>
                  <a:lnTo>
                    <a:pt x="17073" y="8054"/>
                  </a:lnTo>
                  <a:cubicBezTo>
                    <a:pt x="17754" y="8659"/>
                    <a:pt x="18360" y="9340"/>
                    <a:pt x="19041" y="9946"/>
                  </a:cubicBezTo>
                  <a:lnTo>
                    <a:pt x="19041" y="9946"/>
                  </a:lnTo>
                  <a:cubicBezTo>
                    <a:pt x="19647" y="10552"/>
                    <a:pt x="20328" y="11233"/>
                    <a:pt x="20934" y="11838"/>
                  </a:cubicBezTo>
                  <a:lnTo>
                    <a:pt x="20934" y="11838"/>
                  </a:lnTo>
                  <a:cubicBezTo>
                    <a:pt x="21388" y="15623"/>
                    <a:pt x="27065" y="19408"/>
                    <a:pt x="20782" y="2319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1" name="任意多边形: 形状 1970"/>
            <p:cNvSpPr/>
            <p:nvPr/>
          </p:nvSpPr>
          <p:spPr>
            <a:xfrm>
              <a:off x="5895055" y="2488004"/>
              <a:ext cx="30278" cy="30278"/>
            </a:xfrm>
            <a:custGeom>
              <a:avLst/>
              <a:gdLst>
                <a:gd name="connsiteX0" fmla="*/ 17561 w 30278"/>
                <a:gd name="connsiteY0" fmla="*/ 5753 h 30278"/>
                <a:gd name="connsiteX1" fmla="*/ 19454 w 30278"/>
                <a:gd name="connsiteY1" fmla="*/ 5677 h 30278"/>
                <a:gd name="connsiteX2" fmla="*/ 23314 w 30278"/>
                <a:gd name="connsiteY2" fmla="*/ 17107 h 30278"/>
                <a:gd name="connsiteX3" fmla="*/ 23314 w 30278"/>
                <a:gd name="connsiteY3" fmla="*/ 17107 h 30278"/>
                <a:gd name="connsiteX4" fmla="*/ 17561 w 30278"/>
                <a:gd name="connsiteY4" fmla="*/ 24677 h 30278"/>
                <a:gd name="connsiteX5" fmla="*/ 17561 w 30278"/>
                <a:gd name="connsiteY5" fmla="*/ 24677 h 30278"/>
                <a:gd name="connsiteX6" fmla="*/ 15669 w 30278"/>
                <a:gd name="connsiteY6" fmla="*/ 28537 h 30278"/>
                <a:gd name="connsiteX7" fmla="*/ 15745 w 30278"/>
                <a:gd name="connsiteY7" fmla="*/ 28537 h 30278"/>
                <a:gd name="connsiteX8" fmla="*/ 13777 w 30278"/>
                <a:gd name="connsiteY8" fmla="*/ 30429 h 30278"/>
                <a:gd name="connsiteX9" fmla="*/ 11960 w 30278"/>
                <a:gd name="connsiteY9" fmla="*/ 30581 h 30278"/>
                <a:gd name="connsiteX10" fmla="*/ 8175 w 30278"/>
                <a:gd name="connsiteY10" fmla="*/ 30505 h 30278"/>
                <a:gd name="connsiteX11" fmla="*/ 7266 w 30278"/>
                <a:gd name="connsiteY11" fmla="*/ 30429 h 30278"/>
                <a:gd name="connsiteX12" fmla="*/ 6358 w 30278"/>
                <a:gd name="connsiteY12" fmla="*/ 30429 h 30278"/>
                <a:gd name="connsiteX13" fmla="*/ 5677 w 30278"/>
                <a:gd name="connsiteY13" fmla="*/ 28991 h 30278"/>
                <a:gd name="connsiteX14" fmla="*/ 5829 w 30278"/>
                <a:gd name="connsiteY14" fmla="*/ 28159 h 30278"/>
                <a:gd name="connsiteX15" fmla="*/ 10900 w 30278"/>
                <a:gd name="connsiteY15" fmla="*/ 19454 h 30278"/>
                <a:gd name="connsiteX16" fmla="*/ 12414 w 30278"/>
                <a:gd name="connsiteY16" fmla="*/ 16274 h 30278"/>
                <a:gd name="connsiteX17" fmla="*/ 11279 w 30278"/>
                <a:gd name="connsiteY17" fmla="*/ 9840 h 30278"/>
                <a:gd name="connsiteX18" fmla="*/ 12111 w 30278"/>
                <a:gd name="connsiteY18" fmla="*/ 7797 h 30278"/>
                <a:gd name="connsiteX19" fmla="*/ 13928 w 30278"/>
                <a:gd name="connsiteY19" fmla="*/ 7494 h 30278"/>
                <a:gd name="connsiteX20" fmla="*/ 17561 w 30278"/>
                <a:gd name="connsiteY20" fmla="*/ 5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78" h="30278">
                  <a:moveTo>
                    <a:pt x="17561" y="5753"/>
                  </a:moveTo>
                  <a:cubicBezTo>
                    <a:pt x="18167" y="5753"/>
                    <a:pt x="18848" y="5753"/>
                    <a:pt x="19454" y="5677"/>
                  </a:cubicBezTo>
                  <a:cubicBezTo>
                    <a:pt x="27704" y="7115"/>
                    <a:pt x="25434" y="12111"/>
                    <a:pt x="23314" y="17107"/>
                  </a:cubicBezTo>
                  <a:lnTo>
                    <a:pt x="23314" y="17107"/>
                  </a:lnTo>
                  <a:cubicBezTo>
                    <a:pt x="20513" y="19000"/>
                    <a:pt x="17031" y="20286"/>
                    <a:pt x="17561" y="24677"/>
                  </a:cubicBezTo>
                  <a:lnTo>
                    <a:pt x="17561" y="24677"/>
                  </a:lnTo>
                  <a:cubicBezTo>
                    <a:pt x="16502" y="25736"/>
                    <a:pt x="16804" y="27477"/>
                    <a:pt x="15669" y="28537"/>
                  </a:cubicBezTo>
                  <a:lnTo>
                    <a:pt x="15745" y="28537"/>
                  </a:lnTo>
                  <a:cubicBezTo>
                    <a:pt x="15139" y="29294"/>
                    <a:pt x="14458" y="29824"/>
                    <a:pt x="13777" y="30429"/>
                  </a:cubicBezTo>
                  <a:cubicBezTo>
                    <a:pt x="13171" y="30429"/>
                    <a:pt x="12565" y="30505"/>
                    <a:pt x="11960" y="30581"/>
                  </a:cubicBezTo>
                  <a:cubicBezTo>
                    <a:pt x="10673" y="31565"/>
                    <a:pt x="9462" y="31565"/>
                    <a:pt x="8175" y="30505"/>
                  </a:cubicBezTo>
                  <a:lnTo>
                    <a:pt x="7266" y="30429"/>
                  </a:lnTo>
                  <a:lnTo>
                    <a:pt x="6358" y="30429"/>
                  </a:lnTo>
                  <a:cubicBezTo>
                    <a:pt x="5904" y="29975"/>
                    <a:pt x="5677" y="29521"/>
                    <a:pt x="5677" y="28991"/>
                  </a:cubicBezTo>
                  <a:cubicBezTo>
                    <a:pt x="5677" y="28462"/>
                    <a:pt x="5753" y="28159"/>
                    <a:pt x="5829" y="28159"/>
                  </a:cubicBezTo>
                  <a:cubicBezTo>
                    <a:pt x="7494" y="25282"/>
                    <a:pt x="9689" y="22633"/>
                    <a:pt x="10900" y="19454"/>
                  </a:cubicBezTo>
                  <a:cubicBezTo>
                    <a:pt x="11354" y="18394"/>
                    <a:pt x="11960" y="17334"/>
                    <a:pt x="12414" y="16274"/>
                  </a:cubicBezTo>
                  <a:cubicBezTo>
                    <a:pt x="13625" y="13852"/>
                    <a:pt x="11960" y="11960"/>
                    <a:pt x="11279" y="9840"/>
                  </a:cubicBezTo>
                  <a:cubicBezTo>
                    <a:pt x="11127" y="9008"/>
                    <a:pt x="11430" y="8327"/>
                    <a:pt x="12111" y="7797"/>
                  </a:cubicBezTo>
                  <a:cubicBezTo>
                    <a:pt x="12717" y="7721"/>
                    <a:pt x="13322" y="7645"/>
                    <a:pt x="13928" y="7494"/>
                  </a:cubicBezTo>
                  <a:cubicBezTo>
                    <a:pt x="14912" y="6585"/>
                    <a:pt x="16199" y="6056"/>
                    <a:pt x="17561" y="5753"/>
                  </a:cubicBezTo>
                  <a:close/>
                </a:path>
              </a:pathLst>
            </a:custGeom>
            <a:solidFill>
              <a:srgbClr val="F6DB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2" name="任意多边形: 形状 1971"/>
            <p:cNvSpPr/>
            <p:nvPr/>
          </p:nvSpPr>
          <p:spPr>
            <a:xfrm>
              <a:off x="5723924" y="2224523"/>
              <a:ext cx="22709" cy="22709"/>
            </a:xfrm>
            <a:custGeom>
              <a:avLst/>
              <a:gdLst>
                <a:gd name="connsiteX0" fmla="*/ 6191 w 22708"/>
                <a:gd name="connsiteY0" fmla="*/ 18153 h 22708"/>
                <a:gd name="connsiteX1" fmla="*/ 6191 w 22708"/>
                <a:gd name="connsiteY1" fmla="*/ 16336 h 22708"/>
                <a:gd name="connsiteX2" fmla="*/ 6191 w 22708"/>
                <a:gd name="connsiteY2" fmla="*/ 12475 h 22708"/>
                <a:gd name="connsiteX3" fmla="*/ 6191 w 22708"/>
                <a:gd name="connsiteY3" fmla="*/ 12475 h 22708"/>
                <a:gd name="connsiteX4" fmla="*/ 12247 w 22708"/>
                <a:gd name="connsiteY4" fmla="*/ 6041 h 22708"/>
                <a:gd name="connsiteX5" fmla="*/ 21330 w 22708"/>
                <a:gd name="connsiteY5" fmla="*/ 12551 h 22708"/>
                <a:gd name="connsiteX6" fmla="*/ 21330 w 22708"/>
                <a:gd name="connsiteY6" fmla="*/ 14216 h 22708"/>
                <a:gd name="connsiteX7" fmla="*/ 6191 w 22708"/>
                <a:gd name="connsiteY7" fmla="*/ 181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91" y="18153"/>
                  </a:moveTo>
                  <a:cubicBezTo>
                    <a:pt x="6191" y="17547"/>
                    <a:pt x="6191" y="16941"/>
                    <a:pt x="6191" y="16336"/>
                  </a:cubicBezTo>
                  <a:cubicBezTo>
                    <a:pt x="7402" y="15049"/>
                    <a:pt x="7326" y="13762"/>
                    <a:pt x="6191" y="12475"/>
                  </a:cubicBezTo>
                  <a:lnTo>
                    <a:pt x="6191" y="12475"/>
                  </a:lnTo>
                  <a:cubicBezTo>
                    <a:pt x="3996" y="6496"/>
                    <a:pt x="9370" y="6874"/>
                    <a:pt x="12247" y="6041"/>
                  </a:cubicBezTo>
                  <a:cubicBezTo>
                    <a:pt x="17470" y="4527"/>
                    <a:pt x="20043" y="7934"/>
                    <a:pt x="21330" y="12551"/>
                  </a:cubicBezTo>
                  <a:cubicBezTo>
                    <a:pt x="21255" y="13081"/>
                    <a:pt x="21255" y="13687"/>
                    <a:pt x="21330" y="14216"/>
                  </a:cubicBezTo>
                  <a:cubicBezTo>
                    <a:pt x="18378" y="23678"/>
                    <a:pt x="12474" y="21862"/>
                    <a:pt x="6191" y="1815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3" name="任意多边形: 形状 1972"/>
            <p:cNvSpPr/>
            <p:nvPr/>
          </p:nvSpPr>
          <p:spPr>
            <a:xfrm>
              <a:off x="5912511" y="2480948"/>
              <a:ext cx="22709" cy="22709"/>
            </a:xfrm>
            <a:custGeom>
              <a:avLst/>
              <a:gdLst>
                <a:gd name="connsiteX0" fmla="*/ 20921 w 22708"/>
                <a:gd name="connsiteY0" fmla="*/ 7435 h 22708"/>
                <a:gd name="connsiteX1" fmla="*/ 20997 w 22708"/>
                <a:gd name="connsiteY1" fmla="*/ 8949 h 22708"/>
                <a:gd name="connsiteX2" fmla="*/ 15093 w 22708"/>
                <a:gd name="connsiteY2" fmla="*/ 19395 h 22708"/>
                <a:gd name="connsiteX3" fmla="*/ 5858 w 22708"/>
                <a:gd name="connsiteY3" fmla="*/ 9025 h 22708"/>
                <a:gd name="connsiteX4" fmla="*/ 5782 w 22708"/>
                <a:gd name="connsiteY4" fmla="*/ 9100 h 22708"/>
                <a:gd name="connsiteX5" fmla="*/ 20921 w 22708"/>
                <a:gd name="connsiteY5" fmla="*/ 7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0921" y="7435"/>
                  </a:moveTo>
                  <a:cubicBezTo>
                    <a:pt x="20845" y="7965"/>
                    <a:pt x="20921" y="8419"/>
                    <a:pt x="20997" y="8949"/>
                  </a:cubicBezTo>
                  <a:cubicBezTo>
                    <a:pt x="23040" y="14702"/>
                    <a:pt x="22435" y="19016"/>
                    <a:pt x="15093" y="19395"/>
                  </a:cubicBezTo>
                  <a:cubicBezTo>
                    <a:pt x="7901" y="19698"/>
                    <a:pt x="4874" y="16064"/>
                    <a:pt x="5858" y="9025"/>
                  </a:cubicBezTo>
                  <a:lnTo>
                    <a:pt x="5782" y="9100"/>
                  </a:lnTo>
                  <a:cubicBezTo>
                    <a:pt x="10551" y="5618"/>
                    <a:pt x="15471" y="4332"/>
                    <a:pt x="20921" y="7435"/>
                  </a:cubicBezTo>
                  <a:close/>
                </a:path>
              </a:pathLst>
            </a:custGeom>
            <a:solidFill>
              <a:srgbClr val="F3CC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4" name="任意多边形: 形状 1973"/>
            <p:cNvSpPr/>
            <p:nvPr/>
          </p:nvSpPr>
          <p:spPr>
            <a:xfrm>
              <a:off x="6193988" y="2286258"/>
              <a:ext cx="22709" cy="22709"/>
            </a:xfrm>
            <a:custGeom>
              <a:avLst/>
              <a:gdLst>
                <a:gd name="connsiteX0" fmla="*/ 13386 w 22708"/>
                <a:gd name="connsiteY0" fmla="*/ 17655 h 22708"/>
                <a:gd name="connsiteX1" fmla="*/ 11493 w 22708"/>
                <a:gd name="connsiteY1" fmla="*/ 17277 h 22708"/>
                <a:gd name="connsiteX2" fmla="*/ 8919 w 22708"/>
                <a:gd name="connsiteY2" fmla="*/ 6604 h 22708"/>
                <a:gd name="connsiteX3" fmla="*/ 23680 w 22708"/>
                <a:gd name="connsiteY3" fmla="*/ 15460 h 22708"/>
                <a:gd name="connsiteX4" fmla="*/ 13386 w 22708"/>
                <a:gd name="connsiteY4" fmla="*/ 176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3386" y="17655"/>
                  </a:moveTo>
                  <a:cubicBezTo>
                    <a:pt x="12780" y="17504"/>
                    <a:pt x="12098" y="17352"/>
                    <a:pt x="11493" y="17277"/>
                  </a:cubicBezTo>
                  <a:cubicBezTo>
                    <a:pt x="2182" y="15763"/>
                    <a:pt x="6194" y="11070"/>
                    <a:pt x="8919" y="6604"/>
                  </a:cubicBezTo>
                  <a:cubicBezTo>
                    <a:pt x="17170" y="4257"/>
                    <a:pt x="20122" y="6074"/>
                    <a:pt x="23680" y="15460"/>
                  </a:cubicBezTo>
                  <a:cubicBezTo>
                    <a:pt x="22772" y="28025"/>
                    <a:pt x="16867" y="17352"/>
                    <a:pt x="13386" y="17655"/>
                  </a:cubicBezTo>
                  <a:close/>
                </a:path>
              </a:pathLst>
            </a:custGeom>
            <a:solidFill>
              <a:srgbClr val="F3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5" name="任意多边形: 形状 1974"/>
            <p:cNvSpPr/>
            <p:nvPr/>
          </p:nvSpPr>
          <p:spPr>
            <a:xfrm>
              <a:off x="6060359" y="2349255"/>
              <a:ext cx="22709" cy="30278"/>
            </a:xfrm>
            <a:custGeom>
              <a:avLst/>
              <a:gdLst>
                <a:gd name="connsiteX0" fmla="*/ 21436 w 22708"/>
                <a:gd name="connsiteY0" fmla="*/ 5677 h 30278"/>
                <a:gd name="connsiteX1" fmla="*/ 22874 w 22708"/>
                <a:gd name="connsiteY1" fmla="*/ 10294 h 30278"/>
                <a:gd name="connsiteX2" fmla="*/ 21436 w 22708"/>
                <a:gd name="connsiteY2" fmla="*/ 24601 h 30278"/>
                <a:gd name="connsiteX3" fmla="*/ 21436 w 22708"/>
                <a:gd name="connsiteY3" fmla="*/ 24601 h 30278"/>
                <a:gd name="connsiteX4" fmla="*/ 8114 w 22708"/>
                <a:gd name="connsiteY4" fmla="*/ 26569 h 30278"/>
                <a:gd name="connsiteX5" fmla="*/ 6297 w 22708"/>
                <a:gd name="connsiteY5" fmla="*/ 26493 h 30278"/>
                <a:gd name="connsiteX6" fmla="*/ 5691 w 22708"/>
                <a:gd name="connsiteY6" fmla="*/ 24979 h 30278"/>
                <a:gd name="connsiteX7" fmla="*/ 5994 w 22708"/>
                <a:gd name="connsiteY7" fmla="*/ 24147 h 30278"/>
                <a:gd name="connsiteX8" fmla="*/ 15078 w 22708"/>
                <a:gd name="connsiteY8" fmla="*/ 9235 h 30278"/>
                <a:gd name="connsiteX9" fmla="*/ 21436 w 2270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1436" y="5677"/>
                  </a:moveTo>
                  <a:cubicBezTo>
                    <a:pt x="23707" y="6661"/>
                    <a:pt x="23858" y="8629"/>
                    <a:pt x="22874" y="10294"/>
                  </a:cubicBezTo>
                  <a:cubicBezTo>
                    <a:pt x="20149" y="14912"/>
                    <a:pt x="21134" y="19756"/>
                    <a:pt x="21436" y="24601"/>
                  </a:cubicBezTo>
                  <a:lnTo>
                    <a:pt x="21436" y="24601"/>
                  </a:lnTo>
                  <a:cubicBezTo>
                    <a:pt x="16667" y="23163"/>
                    <a:pt x="13034" y="28840"/>
                    <a:pt x="8114" y="26569"/>
                  </a:cubicBezTo>
                  <a:cubicBezTo>
                    <a:pt x="7508" y="26493"/>
                    <a:pt x="6903" y="26418"/>
                    <a:pt x="6297" y="26493"/>
                  </a:cubicBezTo>
                  <a:cubicBezTo>
                    <a:pt x="5843" y="26039"/>
                    <a:pt x="5616" y="25509"/>
                    <a:pt x="5691" y="24979"/>
                  </a:cubicBezTo>
                  <a:cubicBezTo>
                    <a:pt x="5767" y="24449"/>
                    <a:pt x="5843" y="24147"/>
                    <a:pt x="5994" y="24147"/>
                  </a:cubicBezTo>
                  <a:cubicBezTo>
                    <a:pt x="11672" y="20816"/>
                    <a:pt x="9855" y="12868"/>
                    <a:pt x="15078" y="9235"/>
                  </a:cubicBezTo>
                  <a:cubicBezTo>
                    <a:pt x="16895" y="7494"/>
                    <a:pt x="19771" y="7797"/>
                    <a:pt x="21436" y="5677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6" name="任意多边形: 形状 1975"/>
            <p:cNvSpPr/>
            <p:nvPr/>
          </p:nvSpPr>
          <p:spPr>
            <a:xfrm>
              <a:off x="6083477" y="2326728"/>
              <a:ext cx="22709" cy="22709"/>
            </a:xfrm>
            <a:custGeom>
              <a:avLst/>
              <a:gdLst>
                <a:gd name="connsiteX0" fmla="*/ 15274 w 22708"/>
                <a:gd name="connsiteY0" fmla="*/ 18742 h 22708"/>
                <a:gd name="connsiteX1" fmla="*/ 13003 w 22708"/>
                <a:gd name="connsiteY1" fmla="*/ 23056 h 22708"/>
                <a:gd name="connsiteX2" fmla="*/ 11035 w 22708"/>
                <a:gd name="connsiteY2" fmla="*/ 19726 h 22708"/>
                <a:gd name="connsiteX3" fmla="*/ 7856 w 22708"/>
                <a:gd name="connsiteY3" fmla="*/ 16698 h 22708"/>
                <a:gd name="connsiteX4" fmla="*/ 7856 w 22708"/>
                <a:gd name="connsiteY4" fmla="*/ 16698 h 22708"/>
                <a:gd name="connsiteX5" fmla="*/ 5888 w 22708"/>
                <a:gd name="connsiteY5" fmla="*/ 14806 h 22708"/>
                <a:gd name="connsiteX6" fmla="*/ 5888 w 22708"/>
                <a:gd name="connsiteY6" fmla="*/ 14806 h 22708"/>
                <a:gd name="connsiteX7" fmla="*/ 15350 w 22708"/>
                <a:gd name="connsiteY7" fmla="*/ 7312 h 22708"/>
                <a:gd name="connsiteX8" fmla="*/ 15274 w 22708"/>
                <a:gd name="connsiteY8" fmla="*/ 7236 h 22708"/>
                <a:gd name="connsiteX9" fmla="*/ 17167 w 22708"/>
                <a:gd name="connsiteY9" fmla="*/ 9280 h 22708"/>
                <a:gd name="connsiteX10" fmla="*/ 17091 w 22708"/>
                <a:gd name="connsiteY10" fmla="*/ 10870 h 22708"/>
                <a:gd name="connsiteX11" fmla="*/ 15274 w 22708"/>
                <a:gd name="connsiteY11" fmla="*/ 18742 h 22708"/>
                <a:gd name="connsiteX12" fmla="*/ 15274 w 22708"/>
                <a:gd name="connsiteY12" fmla="*/ 187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274" y="18742"/>
                  </a:moveTo>
                  <a:cubicBezTo>
                    <a:pt x="15198" y="20559"/>
                    <a:pt x="15274" y="22829"/>
                    <a:pt x="13003" y="23056"/>
                  </a:cubicBezTo>
                  <a:cubicBezTo>
                    <a:pt x="10959" y="23283"/>
                    <a:pt x="11641" y="20861"/>
                    <a:pt x="11035" y="19726"/>
                  </a:cubicBezTo>
                  <a:cubicBezTo>
                    <a:pt x="10278" y="18363"/>
                    <a:pt x="9294" y="17304"/>
                    <a:pt x="7856" y="16698"/>
                  </a:cubicBezTo>
                  <a:lnTo>
                    <a:pt x="7856" y="16698"/>
                  </a:lnTo>
                  <a:cubicBezTo>
                    <a:pt x="7250" y="16017"/>
                    <a:pt x="6569" y="15487"/>
                    <a:pt x="5888" y="14806"/>
                  </a:cubicBezTo>
                  <a:lnTo>
                    <a:pt x="5888" y="14806"/>
                  </a:lnTo>
                  <a:cubicBezTo>
                    <a:pt x="4904" y="5722"/>
                    <a:pt x="7250" y="3830"/>
                    <a:pt x="15350" y="7312"/>
                  </a:cubicBezTo>
                  <a:lnTo>
                    <a:pt x="15274" y="7236"/>
                  </a:lnTo>
                  <a:cubicBezTo>
                    <a:pt x="16031" y="7842"/>
                    <a:pt x="16637" y="8523"/>
                    <a:pt x="17167" y="9280"/>
                  </a:cubicBezTo>
                  <a:cubicBezTo>
                    <a:pt x="17091" y="9810"/>
                    <a:pt x="17091" y="10340"/>
                    <a:pt x="17091" y="10870"/>
                  </a:cubicBezTo>
                  <a:cubicBezTo>
                    <a:pt x="16637" y="13594"/>
                    <a:pt x="12549" y="15336"/>
                    <a:pt x="15274" y="18742"/>
                  </a:cubicBezTo>
                  <a:lnTo>
                    <a:pt x="15274" y="18742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7" name="任意多边形: 形状 1976"/>
            <p:cNvSpPr/>
            <p:nvPr/>
          </p:nvSpPr>
          <p:spPr>
            <a:xfrm>
              <a:off x="6480558" y="2295317"/>
              <a:ext cx="22709" cy="22709"/>
            </a:xfrm>
            <a:custGeom>
              <a:avLst/>
              <a:gdLst>
                <a:gd name="connsiteX0" fmla="*/ 19378 w 22708"/>
                <a:gd name="connsiteY0" fmla="*/ 21843 h 22708"/>
                <a:gd name="connsiteX1" fmla="*/ 5677 w 22708"/>
                <a:gd name="connsiteY1" fmla="*/ 17755 h 22708"/>
                <a:gd name="connsiteX2" fmla="*/ 6359 w 22708"/>
                <a:gd name="connsiteY2" fmla="*/ 17831 h 22708"/>
                <a:gd name="connsiteX3" fmla="*/ 7494 w 22708"/>
                <a:gd name="connsiteY3" fmla="*/ 12532 h 22708"/>
                <a:gd name="connsiteX4" fmla="*/ 18243 w 22708"/>
                <a:gd name="connsiteY4" fmla="*/ 9050 h 22708"/>
                <a:gd name="connsiteX5" fmla="*/ 20211 w 22708"/>
                <a:gd name="connsiteY5" fmla="*/ 14425 h 22708"/>
                <a:gd name="connsiteX6" fmla="*/ 14458 w 22708"/>
                <a:gd name="connsiteY6" fmla="*/ 16544 h 22708"/>
                <a:gd name="connsiteX7" fmla="*/ 19378 w 22708"/>
                <a:gd name="connsiteY7" fmla="*/ 2184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9378" y="21843"/>
                  </a:moveTo>
                  <a:cubicBezTo>
                    <a:pt x="14458" y="21616"/>
                    <a:pt x="9765" y="20783"/>
                    <a:pt x="5677" y="17755"/>
                  </a:cubicBezTo>
                  <a:lnTo>
                    <a:pt x="6359" y="17831"/>
                  </a:lnTo>
                  <a:cubicBezTo>
                    <a:pt x="7418" y="16166"/>
                    <a:pt x="7115" y="14273"/>
                    <a:pt x="7494" y="12532"/>
                  </a:cubicBezTo>
                  <a:cubicBezTo>
                    <a:pt x="9159" y="4433"/>
                    <a:pt x="10976" y="3827"/>
                    <a:pt x="18243" y="9050"/>
                  </a:cubicBezTo>
                  <a:cubicBezTo>
                    <a:pt x="19378" y="10640"/>
                    <a:pt x="20135" y="12381"/>
                    <a:pt x="20211" y="14425"/>
                  </a:cubicBezTo>
                  <a:cubicBezTo>
                    <a:pt x="17637" y="16393"/>
                    <a:pt x="17637" y="16393"/>
                    <a:pt x="14458" y="16544"/>
                  </a:cubicBezTo>
                  <a:cubicBezTo>
                    <a:pt x="15896" y="18361"/>
                    <a:pt x="20589" y="17301"/>
                    <a:pt x="19378" y="21843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8" name="任意多边形: 形状 1977"/>
            <p:cNvSpPr/>
            <p:nvPr/>
          </p:nvSpPr>
          <p:spPr>
            <a:xfrm>
              <a:off x="6487977" y="2303665"/>
              <a:ext cx="30278" cy="15139"/>
            </a:xfrm>
            <a:custGeom>
              <a:avLst/>
              <a:gdLst>
                <a:gd name="connsiteX0" fmla="*/ 11960 w 30278"/>
                <a:gd name="connsiteY0" fmla="*/ 13495 h 15139"/>
                <a:gd name="connsiteX1" fmla="*/ 5677 w 30278"/>
                <a:gd name="connsiteY1" fmla="*/ 8423 h 15139"/>
                <a:gd name="connsiteX2" fmla="*/ 11960 w 30278"/>
                <a:gd name="connsiteY2" fmla="*/ 5698 h 15139"/>
                <a:gd name="connsiteX3" fmla="*/ 30202 w 30278"/>
                <a:gd name="connsiteY3" fmla="*/ 12284 h 15139"/>
                <a:gd name="connsiteX4" fmla="*/ 31111 w 30278"/>
                <a:gd name="connsiteY4" fmla="*/ 13268 h 15139"/>
                <a:gd name="connsiteX5" fmla="*/ 18697 w 30278"/>
                <a:gd name="connsiteY5" fmla="*/ 14555 h 15139"/>
                <a:gd name="connsiteX6" fmla="*/ 11960 w 30278"/>
                <a:gd name="connsiteY6" fmla="*/ 134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1960" y="13495"/>
                  </a:moveTo>
                  <a:cubicBezTo>
                    <a:pt x="10900" y="10543"/>
                    <a:pt x="7191" y="10921"/>
                    <a:pt x="5677" y="8423"/>
                  </a:cubicBezTo>
                  <a:cubicBezTo>
                    <a:pt x="7418" y="6607"/>
                    <a:pt x="10749" y="8575"/>
                    <a:pt x="11960" y="5698"/>
                  </a:cubicBezTo>
                  <a:cubicBezTo>
                    <a:pt x="18999" y="5244"/>
                    <a:pt x="23390" y="12284"/>
                    <a:pt x="30202" y="12284"/>
                  </a:cubicBezTo>
                  <a:cubicBezTo>
                    <a:pt x="30505" y="12587"/>
                    <a:pt x="30808" y="12965"/>
                    <a:pt x="31111" y="13268"/>
                  </a:cubicBezTo>
                  <a:cubicBezTo>
                    <a:pt x="27250" y="16068"/>
                    <a:pt x="23011" y="18037"/>
                    <a:pt x="18697" y="14555"/>
                  </a:cubicBezTo>
                  <a:cubicBezTo>
                    <a:pt x="16502" y="12738"/>
                    <a:pt x="13928" y="15387"/>
                    <a:pt x="11960" y="13495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9" name="任意多边形: 形状 1978"/>
            <p:cNvSpPr/>
            <p:nvPr/>
          </p:nvSpPr>
          <p:spPr>
            <a:xfrm>
              <a:off x="6026689" y="2377054"/>
              <a:ext cx="22709" cy="15139"/>
            </a:xfrm>
            <a:custGeom>
              <a:avLst/>
              <a:gdLst>
                <a:gd name="connsiteX0" fmla="*/ 5677 w 22708"/>
                <a:gd name="connsiteY0" fmla="*/ 12016 h 15139"/>
                <a:gd name="connsiteX1" fmla="*/ 5752 w 22708"/>
                <a:gd name="connsiteY1" fmla="*/ 10351 h 15139"/>
                <a:gd name="connsiteX2" fmla="*/ 15139 w 22708"/>
                <a:gd name="connsiteY2" fmla="*/ 6415 h 15139"/>
                <a:gd name="connsiteX3" fmla="*/ 15139 w 22708"/>
                <a:gd name="connsiteY3" fmla="*/ 6415 h 15139"/>
                <a:gd name="connsiteX4" fmla="*/ 17031 w 22708"/>
                <a:gd name="connsiteY4" fmla="*/ 8383 h 15139"/>
                <a:gd name="connsiteX5" fmla="*/ 17031 w 22708"/>
                <a:gd name="connsiteY5" fmla="*/ 8307 h 15139"/>
                <a:gd name="connsiteX6" fmla="*/ 7645 w 22708"/>
                <a:gd name="connsiteY6" fmla="*/ 15801 h 15139"/>
                <a:gd name="connsiteX7" fmla="*/ 7721 w 22708"/>
                <a:gd name="connsiteY7" fmla="*/ 15877 h 15139"/>
                <a:gd name="connsiteX8" fmla="*/ 5677 w 22708"/>
                <a:gd name="connsiteY8" fmla="*/ 120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2016"/>
                  </a:moveTo>
                  <a:cubicBezTo>
                    <a:pt x="5752" y="11486"/>
                    <a:pt x="5752" y="10956"/>
                    <a:pt x="5752" y="10351"/>
                  </a:cubicBezTo>
                  <a:cubicBezTo>
                    <a:pt x="7872" y="6642"/>
                    <a:pt x="10673" y="4446"/>
                    <a:pt x="15139" y="6415"/>
                  </a:cubicBezTo>
                  <a:lnTo>
                    <a:pt x="15139" y="6415"/>
                  </a:lnTo>
                  <a:cubicBezTo>
                    <a:pt x="15820" y="7020"/>
                    <a:pt x="16426" y="7701"/>
                    <a:pt x="17031" y="8383"/>
                  </a:cubicBezTo>
                  <a:lnTo>
                    <a:pt x="17031" y="8307"/>
                  </a:lnTo>
                  <a:cubicBezTo>
                    <a:pt x="18394" y="17391"/>
                    <a:pt x="17258" y="18299"/>
                    <a:pt x="7645" y="15801"/>
                  </a:cubicBezTo>
                  <a:lnTo>
                    <a:pt x="7721" y="15877"/>
                  </a:lnTo>
                  <a:cubicBezTo>
                    <a:pt x="6434" y="14817"/>
                    <a:pt x="6812" y="13000"/>
                    <a:pt x="5677" y="1201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0" name="任意多边形: 形状 1979"/>
            <p:cNvSpPr/>
            <p:nvPr/>
          </p:nvSpPr>
          <p:spPr>
            <a:xfrm>
              <a:off x="6108189" y="1995680"/>
              <a:ext cx="15139" cy="15139"/>
            </a:xfrm>
            <a:custGeom>
              <a:avLst/>
              <a:gdLst>
                <a:gd name="connsiteX0" fmla="*/ 9789 w 15139"/>
                <a:gd name="connsiteY0" fmla="*/ 5679 h 15139"/>
                <a:gd name="connsiteX1" fmla="*/ 16753 w 15139"/>
                <a:gd name="connsiteY1" fmla="*/ 9691 h 15139"/>
                <a:gd name="connsiteX2" fmla="*/ 9789 w 15139"/>
                <a:gd name="connsiteY2" fmla="*/ 15293 h 15139"/>
                <a:gd name="connsiteX3" fmla="*/ 7821 w 15139"/>
                <a:gd name="connsiteY3" fmla="*/ 15065 h 15139"/>
                <a:gd name="connsiteX4" fmla="*/ 6004 w 15139"/>
                <a:gd name="connsiteY4" fmla="*/ 13097 h 15139"/>
                <a:gd name="connsiteX5" fmla="*/ 6004 w 15139"/>
                <a:gd name="connsiteY5" fmla="*/ 13097 h 15139"/>
                <a:gd name="connsiteX6" fmla="*/ 7821 w 15139"/>
                <a:gd name="connsiteY6" fmla="*/ 7420 h 15139"/>
                <a:gd name="connsiteX7" fmla="*/ 7821 w 15139"/>
                <a:gd name="connsiteY7" fmla="*/ 7420 h 15139"/>
                <a:gd name="connsiteX8" fmla="*/ 9789 w 15139"/>
                <a:gd name="connsiteY8" fmla="*/ 5679 h 15139"/>
                <a:gd name="connsiteX9" fmla="*/ 9789 w 15139"/>
                <a:gd name="connsiteY9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789" y="5679"/>
                  </a:moveTo>
                  <a:cubicBezTo>
                    <a:pt x="12892" y="5679"/>
                    <a:pt x="16753" y="5452"/>
                    <a:pt x="16753" y="9691"/>
                  </a:cubicBezTo>
                  <a:cubicBezTo>
                    <a:pt x="16753" y="13627"/>
                    <a:pt x="13801" y="15520"/>
                    <a:pt x="9789" y="15293"/>
                  </a:cubicBezTo>
                  <a:cubicBezTo>
                    <a:pt x="9108" y="15217"/>
                    <a:pt x="8502" y="15141"/>
                    <a:pt x="7821" y="15065"/>
                  </a:cubicBezTo>
                  <a:cubicBezTo>
                    <a:pt x="7291" y="14309"/>
                    <a:pt x="6610" y="13779"/>
                    <a:pt x="6004" y="13097"/>
                  </a:cubicBezTo>
                  <a:lnTo>
                    <a:pt x="6004" y="13097"/>
                  </a:lnTo>
                  <a:cubicBezTo>
                    <a:pt x="4869" y="10599"/>
                    <a:pt x="6988" y="9237"/>
                    <a:pt x="7821" y="7420"/>
                  </a:cubicBezTo>
                  <a:lnTo>
                    <a:pt x="7821" y="7420"/>
                  </a:lnTo>
                  <a:cubicBezTo>
                    <a:pt x="8502" y="6890"/>
                    <a:pt x="9183" y="6285"/>
                    <a:pt x="9789" y="5679"/>
                  </a:cubicBezTo>
                  <a:lnTo>
                    <a:pt x="9789" y="5679"/>
                  </a:ln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1" name="任意多边形: 形状 1980"/>
            <p:cNvSpPr/>
            <p:nvPr/>
          </p:nvSpPr>
          <p:spPr>
            <a:xfrm>
              <a:off x="5729678" y="2111647"/>
              <a:ext cx="15139" cy="22709"/>
            </a:xfrm>
            <a:custGeom>
              <a:avLst/>
              <a:gdLst>
                <a:gd name="connsiteX0" fmla="*/ 9974 w 15139"/>
                <a:gd name="connsiteY0" fmla="*/ 5677 h 22708"/>
                <a:gd name="connsiteX1" fmla="*/ 13683 w 15139"/>
                <a:gd name="connsiteY1" fmla="*/ 5677 h 22708"/>
                <a:gd name="connsiteX2" fmla="*/ 14743 w 15139"/>
                <a:gd name="connsiteY2" fmla="*/ 14231 h 22708"/>
                <a:gd name="connsiteX3" fmla="*/ 8006 w 15139"/>
                <a:gd name="connsiteY3" fmla="*/ 17183 h 22708"/>
                <a:gd name="connsiteX4" fmla="*/ 7930 w 15139"/>
                <a:gd name="connsiteY4" fmla="*/ 17107 h 22708"/>
                <a:gd name="connsiteX5" fmla="*/ 6113 w 15139"/>
                <a:gd name="connsiteY5" fmla="*/ 9462 h 22708"/>
                <a:gd name="connsiteX6" fmla="*/ 6113 w 15139"/>
                <a:gd name="connsiteY6" fmla="*/ 9462 h 22708"/>
                <a:gd name="connsiteX7" fmla="*/ 5735 w 15139"/>
                <a:gd name="connsiteY7" fmla="*/ 8175 h 22708"/>
                <a:gd name="connsiteX8" fmla="*/ 6113 w 15139"/>
                <a:gd name="connsiteY8" fmla="*/ 7570 h 22708"/>
                <a:gd name="connsiteX9" fmla="*/ 6113 w 15139"/>
                <a:gd name="connsiteY9" fmla="*/ 7570 h 22708"/>
                <a:gd name="connsiteX10" fmla="*/ 9974 w 15139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9974" y="5677"/>
                  </a:moveTo>
                  <a:cubicBezTo>
                    <a:pt x="11185" y="5677"/>
                    <a:pt x="12472" y="5677"/>
                    <a:pt x="13683" y="5677"/>
                  </a:cubicBezTo>
                  <a:cubicBezTo>
                    <a:pt x="16105" y="8251"/>
                    <a:pt x="14743" y="11354"/>
                    <a:pt x="14743" y="14231"/>
                  </a:cubicBezTo>
                  <a:cubicBezTo>
                    <a:pt x="13380" y="17183"/>
                    <a:pt x="12699" y="21952"/>
                    <a:pt x="8006" y="17183"/>
                  </a:cubicBezTo>
                  <a:lnTo>
                    <a:pt x="7930" y="17107"/>
                  </a:lnTo>
                  <a:cubicBezTo>
                    <a:pt x="6038" y="14836"/>
                    <a:pt x="8157" y="11657"/>
                    <a:pt x="6113" y="9462"/>
                  </a:cubicBezTo>
                  <a:lnTo>
                    <a:pt x="6113" y="9462"/>
                  </a:lnTo>
                  <a:cubicBezTo>
                    <a:pt x="5735" y="9008"/>
                    <a:pt x="5584" y="8629"/>
                    <a:pt x="5735" y="8175"/>
                  </a:cubicBezTo>
                  <a:cubicBezTo>
                    <a:pt x="5887" y="7797"/>
                    <a:pt x="5962" y="7570"/>
                    <a:pt x="6113" y="7570"/>
                  </a:cubicBezTo>
                  <a:lnTo>
                    <a:pt x="6113" y="7570"/>
                  </a:lnTo>
                  <a:cubicBezTo>
                    <a:pt x="7173" y="6434"/>
                    <a:pt x="8990" y="6813"/>
                    <a:pt x="9974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2" name="任意多边形: 形状 1981"/>
            <p:cNvSpPr/>
            <p:nvPr/>
          </p:nvSpPr>
          <p:spPr>
            <a:xfrm>
              <a:off x="6513095" y="2295889"/>
              <a:ext cx="22709" cy="22709"/>
            </a:xfrm>
            <a:custGeom>
              <a:avLst/>
              <a:gdLst>
                <a:gd name="connsiteX0" fmla="*/ 19466 w 22708"/>
                <a:gd name="connsiteY0" fmla="*/ 5980 h 22708"/>
                <a:gd name="connsiteX1" fmla="*/ 10912 w 22708"/>
                <a:gd name="connsiteY1" fmla="*/ 16956 h 22708"/>
                <a:gd name="connsiteX2" fmla="*/ 6068 w 22708"/>
                <a:gd name="connsiteY2" fmla="*/ 21043 h 22708"/>
                <a:gd name="connsiteX3" fmla="*/ 5765 w 22708"/>
                <a:gd name="connsiteY3" fmla="*/ 20892 h 22708"/>
                <a:gd name="connsiteX4" fmla="*/ 19163 w 22708"/>
                <a:gd name="connsiteY4" fmla="*/ 5677 h 22708"/>
                <a:gd name="connsiteX5" fmla="*/ 19466 w 22708"/>
                <a:gd name="connsiteY5" fmla="*/ 59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466" y="5980"/>
                  </a:moveTo>
                  <a:cubicBezTo>
                    <a:pt x="18709" y="11279"/>
                    <a:pt x="15832" y="15291"/>
                    <a:pt x="10912" y="16956"/>
                  </a:cubicBezTo>
                  <a:cubicBezTo>
                    <a:pt x="8490" y="17788"/>
                    <a:pt x="8036" y="20135"/>
                    <a:pt x="6068" y="21043"/>
                  </a:cubicBezTo>
                  <a:lnTo>
                    <a:pt x="5765" y="20892"/>
                  </a:lnTo>
                  <a:cubicBezTo>
                    <a:pt x="5084" y="13020"/>
                    <a:pt x="8263" y="9462"/>
                    <a:pt x="19163" y="5677"/>
                  </a:cubicBezTo>
                  <a:lnTo>
                    <a:pt x="19466" y="5980"/>
                  </a:ln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3" name="任意多边形: 形状 1982"/>
            <p:cNvSpPr/>
            <p:nvPr/>
          </p:nvSpPr>
          <p:spPr>
            <a:xfrm>
              <a:off x="6072041" y="2139200"/>
              <a:ext cx="15139" cy="15139"/>
            </a:xfrm>
            <a:custGeom>
              <a:avLst/>
              <a:gdLst>
                <a:gd name="connsiteX0" fmla="*/ 8089 w 15139"/>
                <a:gd name="connsiteY0" fmla="*/ 15972 h 15139"/>
                <a:gd name="connsiteX1" fmla="*/ 10662 w 15139"/>
                <a:gd name="connsiteY1" fmla="*/ 5677 h 15139"/>
                <a:gd name="connsiteX2" fmla="*/ 9527 w 15139"/>
                <a:gd name="connsiteY2" fmla="*/ 15896 h 15139"/>
                <a:gd name="connsiteX3" fmla="*/ 8770 w 15139"/>
                <a:gd name="connsiteY3" fmla="*/ 15896 h 15139"/>
                <a:gd name="connsiteX4" fmla="*/ 8089 w 15139"/>
                <a:gd name="connsiteY4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089" y="15972"/>
                  </a:moveTo>
                  <a:cubicBezTo>
                    <a:pt x="4531" y="12036"/>
                    <a:pt x="4531" y="12036"/>
                    <a:pt x="10662" y="5677"/>
                  </a:cubicBezTo>
                  <a:cubicBezTo>
                    <a:pt x="13160" y="9538"/>
                    <a:pt x="11722" y="12793"/>
                    <a:pt x="9527" y="15896"/>
                  </a:cubicBezTo>
                  <a:lnTo>
                    <a:pt x="8770" y="15896"/>
                  </a:lnTo>
                  <a:lnTo>
                    <a:pt x="8089" y="15972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4" name="任意多边形: 形状 1983"/>
            <p:cNvSpPr/>
            <p:nvPr/>
          </p:nvSpPr>
          <p:spPr>
            <a:xfrm>
              <a:off x="6001937" y="2311095"/>
              <a:ext cx="15139" cy="15139"/>
            </a:xfrm>
            <a:custGeom>
              <a:avLst/>
              <a:gdLst>
                <a:gd name="connsiteX0" fmla="*/ 15139 w 15139"/>
                <a:gd name="connsiteY0" fmla="*/ 9472 h 15139"/>
                <a:gd name="connsiteX1" fmla="*/ 11430 w 15139"/>
                <a:gd name="connsiteY1" fmla="*/ 11818 h 15139"/>
                <a:gd name="connsiteX2" fmla="*/ 9538 w 15139"/>
                <a:gd name="connsiteY2" fmla="*/ 11591 h 15139"/>
                <a:gd name="connsiteX3" fmla="*/ 7645 w 15139"/>
                <a:gd name="connsiteY3" fmla="*/ 11440 h 15139"/>
                <a:gd name="connsiteX4" fmla="*/ 7645 w 15139"/>
                <a:gd name="connsiteY4" fmla="*/ 11440 h 15139"/>
                <a:gd name="connsiteX5" fmla="*/ 5677 w 15139"/>
                <a:gd name="connsiteY5" fmla="*/ 9547 h 15139"/>
                <a:gd name="connsiteX6" fmla="*/ 15139 w 15139"/>
                <a:gd name="connsiteY6" fmla="*/ 94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72"/>
                  </a:moveTo>
                  <a:cubicBezTo>
                    <a:pt x="13928" y="10229"/>
                    <a:pt x="12641" y="11061"/>
                    <a:pt x="11430" y="11818"/>
                  </a:cubicBezTo>
                  <a:cubicBezTo>
                    <a:pt x="10824" y="11742"/>
                    <a:pt x="10143" y="11667"/>
                    <a:pt x="9538" y="11591"/>
                  </a:cubicBezTo>
                  <a:cubicBezTo>
                    <a:pt x="8856" y="12045"/>
                    <a:pt x="8251" y="12045"/>
                    <a:pt x="7645" y="11440"/>
                  </a:cubicBezTo>
                  <a:lnTo>
                    <a:pt x="7645" y="11440"/>
                  </a:lnTo>
                  <a:cubicBezTo>
                    <a:pt x="7040" y="10834"/>
                    <a:pt x="5829" y="10683"/>
                    <a:pt x="5677" y="9547"/>
                  </a:cubicBezTo>
                  <a:cubicBezTo>
                    <a:pt x="8629" y="4400"/>
                    <a:pt x="10370" y="4400"/>
                    <a:pt x="15139" y="9472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5" name="任意多边形: 形状 1984"/>
            <p:cNvSpPr/>
            <p:nvPr/>
          </p:nvSpPr>
          <p:spPr>
            <a:xfrm>
              <a:off x="5932769" y="2196262"/>
              <a:ext cx="15139" cy="15139"/>
            </a:xfrm>
            <a:custGeom>
              <a:avLst/>
              <a:gdLst>
                <a:gd name="connsiteX0" fmla="*/ 6492 w 15139"/>
                <a:gd name="connsiteY0" fmla="*/ 12200 h 15139"/>
                <a:gd name="connsiteX1" fmla="*/ 6341 w 15139"/>
                <a:gd name="connsiteY1" fmla="*/ 10383 h 15139"/>
                <a:gd name="connsiteX2" fmla="*/ 6492 w 15139"/>
                <a:gd name="connsiteY2" fmla="*/ 6598 h 15139"/>
                <a:gd name="connsiteX3" fmla="*/ 6492 w 15139"/>
                <a:gd name="connsiteY3" fmla="*/ 6598 h 15139"/>
                <a:gd name="connsiteX4" fmla="*/ 14061 w 15139"/>
                <a:gd name="connsiteY4" fmla="*/ 12275 h 15139"/>
                <a:gd name="connsiteX5" fmla="*/ 12169 w 15139"/>
                <a:gd name="connsiteY5" fmla="*/ 14319 h 15139"/>
                <a:gd name="connsiteX6" fmla="*/ 6492 w 15139"/>
                <a:gd name="connsiteY6" fmla="*/ 122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92" y="12200"/>
                  </a:moveTo>
                  <a:cubicBezTo>
                    <a:pt x="6492" y="11594"/>
                    <a:pt x="6416" y="10989"/>
                    <a:pt x="6341" y="10383"/>
                  </a:cubicBezTo>
                  <a:cubicBezTo>
                    <a:pt x="5432" y="9096"/>
                    <a:pt x="5432" y="7809"/>
                    <a:pt x="6492" y="6598"/>
                  </a:cubicBezTo>
                  <a:lnTo>
                    <a:pt x="6492" y="6598"/>
                  </a:lnTo>
                  <a:cubicBezTo>
                    <a:pt x="12094" y="4403"/>
                    <a:pt x="14818" y="6068"/>
                    <a:pt x="14061" y="12275"/>
                  </a:cubicBezTo>
                  <a:cubicBezTo>
                    <a:pt x="13456" y="12957"/>
                    <a:pt x="12775" y="13638"/>
                    <a:pt x="12169" y="14319"/>
                  </a:cubicBezTo>
                  <a:cubicBezTo>
                    <a:pt x="9671" y="15076"/>
                    <a:pt x="8233" y="13259"/>
                    <a:pt x="6492" y="1220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6" name="任意多边形: 形状 1985"/>
            <p:cNvSpPr/>
            <p:nvPr/>
          </p:nvSpPr>
          <p:spPr>
            <a:xfrm>
              <a:off x="5589242" y="2244568"/>
              <a:ext cx="15139" cy="15139"/>
            </a:xfrm>
            <a:custGeom>
              <a:avLst/>
              <a:gdLst>
                <a:gd name="connsiteX0" fmla="*/ 5908 w 15139"/>
                <a:gd name="connsiteY0" fmla="*/ 7721 h 15139"/>
                <a:gd name="connsiteX1" fmla="*/ 11661 w 15139"/>
                <a:gd name="connsiteY1" fmla="*/ 5753 h 15139"/>
                <a:gd name="connsiteX2" fmla="*/ 11585 w 15139"/>
                <a:gd name="connsiteY2" fmla="*/ 5677 h 15139"/>
                <a:gd name="connsiteX3" fmla="*/ 13477 w 15139"/>
                <a:gd name="connsiteY3" fmla="*/ 7645 h 15139"/>
                <a:gd name="connsiteX4" fmla="*/ 13477 w 15139"/>
                <a:gd name="connsiteY4" fmla="*/ 13322 h 15139"/>
                <a:gd name="connsiteX5" fmla="*/ 5908 w 15139"/>
                <a:gd name="connsiteY5" fmla="*/ 7721 h 15139"/>
                <a:gd name="connsiteX6" fmla="*/ 5908 w 15139"/>
                <a:gd name="connsiteY6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908" y="7721"/>
                  </a:moveTo>
                  <a:cubicBezTo>
                    <a:pt x="8103" y="7948"/>
                    <a:pt x="9768" y="6434"/>
                    <a:pt x="11661" y="5753"/>
                  </a:cubicBezTo>
                  <a:lnTo>
                    <a:pt x="11585" y="5677"/>
                  </a:lnTo>
                  <a:cubicBezTo>
                    <a:pt x="12190" y="6358"/>
                    <a:pt x="12796" y="6964"/>
                    <a:pt x="13477" y="7645"/>
                  </a:cubicBezTo>
                  <a:cubicBezTo>
                    <a:pt x="13477" y="9538"/>
                    <a:pt x="13477" y="11430"/>
                    <a:pt x="13477" y="13322"/>
                  </a:cubicBezTo>
                  <a:cubicBezTo>
                    <a:pt x="8406" y="14912"/>
                    <a:pt x="4697" y="14609"/>
                    <a:pt x="5908" y="7721"/>
                  </a:cubicBezTo>
                  <a:lnTo>
                    <a:pt x="5908" y="7721"/>
                  </a:ln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7" name="任意多边形: 形状 1986"/>
            <p:cNvSpPr/>
            <p:nvPr/>
          </p:nvSpPr>
          <p:spPr>
            <a:xfrm>
              <a:off x="5519151" y="2407369"/>
              <a:ext cx="15139" cy="15139"/>
            </a:xfrm>
            <a:custGeom>
              <a:avLst/>
              <a:gdLst>
                <a:gd name="connsiteX0" fmla="*/ 13247 w 15139"/>
                <a:gd name="connsiteY0" fmla="*/ 6454 h 15139"/>
                <a:gd name="connsiteX1" fmla="*/ 9462 w 15139"/>
                <a:gd name="connsiteY1" fmla="*/ 15992 h 15139"/>
                <a:gd name="connsiteX2" fmla="*/ 8554 w 15139"/>
                <a:gd name="connsiteY2" fmla="*/ 15992 h 15139"/>
                <a:gd name="connsiteX3" fmla="*/ 7645 w 15139"/>
                <a:gd name="connsiteY3" fmla="*/ 15992 h 15139"/>
                <a:gd name="connsiteX4" fmla="*/ 5677 w 15139"/>
                <a:gd name="connsiteY4" fmla="*/ 10239 h 15139"/>
                <a:gd name="connsiteX5" fmla="*/ 5677 w 15139"/>
                <a:gd name="connsiteY5" fmla="*/ 8422 h 15139"/>
                <a:gd name="connsiteX6" fmla="*/ 7570 w 15139"/>
                <a:gd name="connsiteY6" fmla="*/ 6454 h 15139"/>
                <a:gd name="connsiteX7" fmla="*/ 7570 w 15139"/>
                <a:gd name="connsiteY7" fmla="*/ 6454 h 15139"/>
                <a:gd name="connsiteX8" fmla="*/ 11354 w 15139"/>
                <a:gd name="connsiteY8" fmla="*/ 6378 h 15139"/>
                <a:gd name="connsiteX9" fmla="*/ 13247 w 15139"/>
                <a:gd name="connsiteY9" fmla="*/ 64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3247" y="6454"/>
                  </a:moveTo>
                  <a:cubicBezTo>
                    <a:pt x="12641" y="9860"/>
                    <a:pt x="11884" y="13267"/>
                    <a:pt x="9462" y="15992"/>
                  </a:cubicBezTo>
                  <a:lnTo>
                    <a:pt x="8554" y="15992"/>
                  </a:lnTo>
                  <a:lnTo>
                    <a:pt x="7645" y="15992"/>
                  </a:lnTo>
                  <a:cubicBezTo>
                    <a:pt x="6737" y="14175"/>
                    <a:pt x="7494" y="11753"/>
                    <a:pt x="5677" y="10239"/>
                  </a:cubicBezTo>
                  <a:cubicBezTo>
                    <a:pt x="5677" y="9633"/>
                    <a:pt x="5677" y="9028"/>
                    <a:pt x="5677" y="8422"/>
                  </a:cubicBezTo>
                  <a:cubicBezTo>
                    <a:pt x="6359" y="7817"/>
                    <a:pt x="6964" y="7135"/>
                    <a:pt x="7570" y="6454"/>
                  </a:cubicBezTo>
                  <a:lnTo>
                    <a:pt x="7570" y="6454"/>
                  </a:lnTo>
                  <a:cubicBezTo>
                    <a:pt x="8781" y="5470"/>
                    <a:pt x="10068" y="5394"/>
                    <a:pt x="11354" y="6378"/>
                  </a:cubicBezTo>
                  <a:cubicBezTo>
                    <a:pt x="11960" y="6378"/>
                    <a:pt x="12566" y="6454"/>
                    <a:pt x="13247" y="645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8" name="任意多边形: 形状 1987"/>
            <p:cNvSpPr/>
            <p:nvPr/>
          </p:nvSpPr>
          <p:spPr>
            <a:xfrm>
              <a:off x="6551258" y="1646027"/>
              <a:ext cx="22709" cy="15139"/>
            </a:xfrm>
            <a:custGeom>
              <a:avLst/>
              <a:gdLst>
                <a:gd name="connsiteX0" fmla="*/ 5904 w 22708"/>
                <a:gd name="connsiteY0" fmla="*/ 13038 h 15139"/>
                <a:gd name="connsiteX1" fmla="*/ 5677 w 22708"/>
                <a:gd name="connsiteY1" fmla="*/ 11297 h 15139"/>
                <a:gd name="connsiteX2" fmla="*/ 6131 w 22708"/>
                <a:gd name="connsiteY2" fmla="*/ 10237 h 15139"/>
                <a:gd name="connsiteX3" fmla="*/ 10522 w 22708"/>
                <a:gd name="connsiteY3" fmla="*/ 6301 h 15139"/>
                <a:gd name="connsiteX4" fmla="*/ 14307 w 22708"/>
                <a:gd name="connsiteY4" fmla="*/ 5695 h 15139"/>
                <a:gd name="connsiteX5" fmla="*/ 17788 w 22708"/>
                <a:gd name="connsiteY5" fmla="*/ 7436 h 15139"/>
                <a:gd name="connsiteX6" fmla="*/ 17031 w 22708"/>
                <a:gd name="connsiteY6" fmla="*/ 11221 h 15139"/>
                <a:gd name="connsiteX7" fmla="*/ 17107 w 22708"/>
                <a:gd name="connsiteY7" fmla="*/ 11146 h 15139"/>
                <a:gd name="connsiteX8" fmla="*/ 11354 w 22708"/>
                <a:gd name="connsiteY8" fmla="*/ 13114 h 15139"/>
                <a:gd name="connsiteX9" fmla="*/ 9538 w 22708"/>
                <a:gd name="connsiteY9" fmla="*/ 13189 h 15139"/>
                <a:gd name="connsiteX10" fmla="*/ 7645 w 22708"/>
                <a:gd name="connsiteY10" fmla="*/ 13189 h 15139"/>
                <a:gd name="connsiteX11" fmla="*/ 5904 w 22708"/>
                <a:gd name="connsiteY11" fmla="*/ 130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5904" y="13038"/>
                  </a:moveTo>
                  <a:cubicBezTo>
                    <a:pt x="5828" y="12432"/>
                    <a:pt x="5753" y="11902"/>
                    <a:pt x="5677" y="11297"/>
                  </a:cubicBezTo>
                  <a:cubicBezTo>
                    <a:pt x="5828" y="10918"/>
                    <a:pt x="5980" y="10616"/>
                    <a:pt x="6131" y="10237"/>
                  </a:cubicBezTo>
                  <a:cubicBezTo>
                    <a:pt x="7342" y="8648"/>
                    <a:pt x="8705" y="7209"/>
                    <a:pt x="10522" y="6301"/>
                  </a:cubicBezTo>
                  <a:cubicBezTo>
                    <a:pt x="11733" y="5771"/>
                    <a:pt x="12944" y="5620"/>
                    <a:pt x="14307" y="5695"/>
                  </a:cubicBezTo>
                  <a:cubicBezTo>
                    <a:pt x="15669" y="5847"/>
                    <a:pt x="16880" y="6377"/>
                    <a:pt x="17788" y="7436"/>
                  </a:cubicBezTo>
                  <a:cubicBezTo>
                    <a:pt x="18091" y="8799"/>
                    <a:pt x="18242" y="10161"/>
                    <a:pt x="17031" y="11221"/>
                  </a:cubicBezTo>
                  <a:lnTo>
                    <a:pt x="17107" y="11146"/>
                  </a:lnTo>
                  <a:cubicBezTo>
                    <a:pt x="15593" y="13038"/>
                    <a:pt x="12944" y="11373"/>
                    <a:pt x="11354" y="13114"/>
                  </a:cubicBezTo>
                  <a:cubicBezTo>
                    <a:pt x="10749" y="13114"/>
                    <a:pt x="10143" y="13114"/>
                    <a:pt x="9538" y="13189"/>
                  </a:cubicBezTo>
                  <a:cubicBezTo>
                    <a:pt x="8932" y="13795"/>
                    <a:pt x="8251" y="13719"/>
                    <a:pt x="7645" y="13189"/>
                  </a:cubicBezTo>
                  <a:cubicBezTo>
                    <a:pt x="7115" y="13038"/>
                    <a:pt x="6510" y="13038"/>
                    <a:pt x="5904" y="13038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9" name="任意多边形: 形状 1988"/>
            <p:cNvSpPr/>
            <p:nvPr/>
          </p:nvSpPr>
          <p:spPr>
            <a:xfrm>
              <a:off x="5923891" y="2287773"/>
              <a:ext cx="15139" cy="22709"/>
            </a:xfrm>
            <a:custGeom>
              <a:avLst/>
              <a:gdLst>
                <a:gd name="connsiteX0" fmla="*/ 5833 w 15139"/>
                <a:gd name="connsiteY0" fmla="*/ 13870 h 22708"/>
                <a:gd name="connsiteX1" fmla="*/ 5833 w 15139"/>
                <a:gd name="connsiteY1" fmla="*/ 8193 h 22708"/>
                <a:gd name="connsiteX2" fmla="*/ 8179 w 15139"/>
                <a:gd name="connsiteY2" fmla="*/ 5695 h 22708"/>
                <a:gd name="connsiteX3" fmla="*/ 9617 w 15139"/>
                <a:gd name="connsiteY3" fmla="*/ 8117 h 22708"/>
                <a:gd name="connsiteX4" fmla="*/ 11585 w 15139"/>
                <a:gd name="connsiteY4" fmla="*/ 17655 h 22708"/>
                <a:gd name="connsiteX5" fmla="*/ 9617 w 15139"/>
                <a:gd name="connsiteY5" fmla="*/ 17655 h 22708"/>
                <a:gd name="connsiteX6" fmla="*/ 7725 w 15139"/>
                <a:gd name="connsiteY6" fmla="*/ 15838 h 22708"/>
                <a:gd name="connsiteX7" fmla="*/ 7649 w 15139"/>
                <a:gd name="connsiteY7" fmla="*/ 15762 h 22708"/>
                <a:gd name="connsiteX8" fmla="*/ 5833 w 15139"/>
                <a:gd name="connsiteY8" fmla="*/ 13870 h 22708"/>
                <a:gd name="connsiteX9" fmla="*/ 5833 w 15139"/>
                <a:gd name="connsiteY9" fmla="*/ 138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833" y="13870"/>
                  </a:moveTo>
                  <a:cubicBezTo>
                    <a:pt x="4924" y="11977"/>
                    <a:pt x="8406" y="10085"/>
                    <a:pt x="5833" y="8193"/>
                  </a:cubicBezTo>
                  <a:cubicBezTo>
                    <a:pt x="5530" y="6376"/>
                    <a:pt x="6438" y="5543"/>
                    <a:pt x="8179" y="5695"/>
                  </a:cubicBezTo>
                  <a:cubicBezTo>
                    <a:pt x="9542" y="5846"/>
                    <a:pt x="9920" y="6830"/>
                    <a:pt x="9617" y="8117"/>
                  </a:cubicBezTo>
                  <a:cubicBezTo>
                    <a:pt x="9466" y="11447"/>
                    <a:pt x="12493" y="14173"/>
                    <a:pt x="11585" y="17655"/>
                  </a:cubicBezTo>
                  <a:cubicBezTo>
                    <a:pt x="10904" y="17655"/>
                    <a:pt x="10298" y="17655"/>
                    <a:pt x="9617" y="17655"/>
                  </a:cubicBezTo>
                  <a:cubicBezTo>
                    <a:pt x="9088" y="16973"/>
                    <a:pt x="8406" y="16368"/>
                    <a:pt x="7725" y="15838"/>
                  </a:cubicBezTo>
                  <a:lnTo>
                    <a:pt x="7649" y="15762"/>
                  </a:lnTo>
                  <a:cubicBezTo>
                    <a:pt x="7044" y="15156"/>
                    <a:pt x="6438" y="14475"/>
                    <a:pt x="5833" y="13870"/>
                  </a:cubicBezTo>
                  <a:lnTo>
                    <a:pt x="5833" y="13870"/>
                  </a:ln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0" name="任意多边形: 形状 1989"/>
            <p:cNvSpPr/>
            <p:nvPr/>
          </p:nvSpPr>
          <p:spPr>
            <a:xfrm>
              <a:off x="5897477" y="2171493"/>
              <a:ext cx="15139" cy="15139"/>
            </a:xfrm>
            <a:custGeom>
              <a:avLst/>
              <a:gdLst>
                <a:gd name="connsiteX0" fmla="*/ 13247 w 15139"/>
                <a:gd name="connsiteY0" fmla="*/ 12291 h 15139"/>
                <a:gd name="connsiteX1" fmla="*/ 5677 w 15139"/>
                <a:gd name="connsiteY1" fmla="*/ 10399 h 15139"/>
                <a:gd name="connsiteX2" fmla="*/ 5677 w 15139"/>
                <a:gd name="connsiteY2" fmla="*/ 10399 h 15139"/>
                <a:gd name="connsiteX3" fmla="*/ 7570 w 15139"/>
                <a:gd name="connsiteY3" fmla="*/ 6614 h 15139"/>
                <a:gd name="connsiteX4" fmla="*/ 7570 w 15139"/>
                <a:gd name="connsiteY4" fmla="*/ 6614 h 15139"/>
                <a:gd name="connsiteX5" fmla="*/ 13247 w 15139"/>
                <a:gd name="connsiteY5" fmla="*/ 6614 h 15139"/>
                <a:gd name="connsiteX6" fmla="*/ 13247 w 15139"/>
                <a:gd name="connsiteY6" fmla="*/ 12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2291"/>
                  </a:moveTo>
                  <a:cubicBezTo>
                    <a:pt x="10749" y="11686"/>
                    <a:pt x="8175" y="11004"/>
                    <a:pt x="5677" y="10399"/>
                  </a:cubicBezTo>
                  <a:lnTo>
                    <a:pt x="5677" y="10399"/>
                  </a:lnTo>
                  <a:cubicBezTo>
                    <a:pt x="6282" y="9112"/>
                    <a:pt x="6888" y="7825"/>
                    <a:pt x="7570" y="6614"/>
                  </a:cubicBezTo>
                  <a:lnTo>
                    <a:pt x="7570" y="6614"/>
                  </a:lnTo>
                  <a:cubicBezTo>
                    <a:pt x="9462" y="5403"/>
                    <a:pt x="11354" y="5327"/>
                    <a:pt x="13247" y="6614"/>
                  </a:cubicBezTo>
                  <a:cubicBezTo>
                    <a:pt x="13247" y="8506"/>
                    <a:pt x="13247" y="10399"/>
                    <a:pt x="13247" y="12291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1" name="任意多边形: 形状 1990"/>
            <p:cNvSpPr/>
            <p:nvPr/>
          </p:nvSpPr>
          <p:spPr>
            <a:xfrm>
              <a:off x="6530951" y="1790008"/>
              <a:ext cx="15139" cy="22709"/>
            </a:xfrm>
            <a:custGeom>
              <a:avLst/>
              <a:gdLst>
                <a:gd name="connsiteX0" fmla="*/ 12813 w 15139"/>
                <a:gd name="connsiteY0" fmla="*/ 13559 h 22708"/>
                <a:gd name="connsiteX1" fmla="*/ 12888 w 15139"/>
                <a:gd name="connsiteY1" fmla="*/ 17117 h 22708"/>
                <a:gd name="connsiteX2" fmla="*/ 7438 w 15139"/>
                <a:gd name="connsiteY2" fmla="*/ 14694 h 22708"/>
                <a:gd name="connsiteX3" fmla="*/ 7211 w 15139"/>
                <a:gd name="connsiteY3" fmla="*/ 5914 h 22708"/>
                <a:gd name="connsiteX4" fmla="*/ 9633 w 15139"/>
                <a:gd name="connsiteY4" fmla="*/ 6141 h 22708"/>
                <a:gd name="connsiteX5" fmla="*/ 12888 w 15139"/>
                <a:gd name="connsiteY5" fmla="*/ 11667 h 22708"/>
                <a:gd name="connsiteX6" fmla="*/ 12813 w 15139"/>
                <a:gd name="connsiteY6" fmla="*/ 13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2813" y="13559"/>
                  </a:moveTo>
                  <a:cubicBezTo>
                    <a:pt x="12813" y="14694"/>
                    <a:pt x="12888" y="15905"/>
                    <a:pt x="12888" y="17117"/>
                  </a:cubicBezTo>
                  <a:cubicBezTo>
                    <a:pt x="10012" y="18630"/>
                    <a:pt x="8877" y="16284"/>
                    <a:pt x="7438" y="14694"/>
                  </a:cubicBezTo>
                  <a:cubicBezTo>
                    <a:pt x="5924" y="11818"/>
                    <a:pt x="4486" y="8941"/>
                    <a:pt x="7211" y="5914"/>
                  </a:cubicBezTo>
                  <a:cubicBezTo>
                    <a:pt x="8044" y="5535"/>
                    <a:pt x="8877" y="5611"/>
                    <a:pt x="9633" y="6141"/>
                  </a:cubicBezTo>
                  <a:cubicBezTo>
                    <a:pt x="10996" y="7806"/>
                    <a:pt x="11375" y="10077"/>
                    <a:pt x="12888" y="11667"/>
                  </a:cubicBezTo>
                  <a:cubicBezTo>
                    <a:pt x="12813" y="12348"/>
                    <a:pt x="12813" y="12953"/>
                    <a:pt x="12813" y="13559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2" name="任意多边形: 形状 1991"/>
            <p:cNvSpPr/>
            <p:nvPr/>
          </p:nvSpPr>
          <p:spPr>
            <a:xfrm>
              <a:off x="6498195" y="2356824"/>
              <a:ext cx="15139" cy="15139"/>
            </a:xfrm>
            <a:custGeom>
              <a:avLst/>
              <a:gdLst>
                <a:gd name="connsiteX0" fmla="*/ 9538 w 15139"/>
                <a:gd name="connsiteY0" fmla="*/ 13398 h 15139"/>
                <a:gd name="connsiteX1" fmla="*/ 5677 w 15139"/>
                <a:gd name="connsiteY1" fmla="*/ 9462 h 15139"/>
                <a:gd name="connsiteX2" fmla="*/ 9613 w 15139"/>
                <a:gd name="connsiteY2" fmla="*/ 5677 h 15139"/>
                <a:gd name="connsiteX3" fmla="*/ 9538 w 15139"/>
                <a:gd name="connsiteY3" fmla="*/ 7418 h 15139"/>
                <a:gd name="connsiteX4" fmla="*/ 11279 w 15139"/>
                <a:gd name="connsiteY4" fmla="*/ 9462 h 15139"/>
                <a:gd name="connsiteX5" fmla="*/ 11354 w 15139"/>
                <a:gd name="connsiteY5" fmla="*/ 11354 h 15139"/>
                <a:gd name="connsiteX6" fmla="*/ 9538 w 15139"/>
                <a:gd name="connsiteY6" fmla="*/ 13398 h 15139"/>
                <a:gd name="connsiteX7" fmla="*/ 9538 w 15139"/>
                <a:gd name="connsiteY7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538" y="13398"/>
                  </a:moveTo>
                  <a:cubicBezTo>
                    <a:pt x="7115" y="13171"/>
                    <a:pt x="5677" y="12187"/>
                    <a:pt x="5677" y="9462"/>
                  </a:cubicBezTo>
                  <a:cubicBezTo>
                    <a:pt x="5677" y="6737"/>
                    <a:pt x="7191" y="5753"/>
                    <a:pt x="9613" y="5677"/>
                  </a:cubicBezTo>
                  <a:cubicBezTo>
                    <a:pt x="9538" y="6283"/>
                    <a:pt x="9538" y="6813"/>
                    <a:pt x="9538" y="7418"/>
                  </a:cubicBezTo>
                  <a:cubicBezTo>
                    <a:pt x="10068" y="8175"/>
                    <a:pt x="10598" y="8856"/>
                    <a:pt x="11279" y="9462"/>
                  </a:cubicBezTo>
                  <a:cubicBezTo>
                    <a:pt x="11430" y="10067"/>
                    <a:pt x="11430" y="10673"/>
                    <a:pt x="11354" y="11354"/>
                  </a:cubicBezTo>
                  <a:cubicBezTo>
                    <a:pt x="10673" y="12036"/>
                    <a:pt x="9992" y="12565"/>
                    <a:pt x="9538" y="13398"/>
                  </a:cubicBezTo>
                  <a:lnTo>
                    <a:pt x="9538" y="13398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3" name="任意多边形: 形状 1992"/>
            <p:cNvSpPr/>
            <p:nvPr/>
          </p:nvSpPr>
          <p:spPr>
            <a:xfrm>
              <a:off x="5467035" y="2314207"/>
              <a:ext cx="15139" cy="15139"/>
            </a:xfrm>
            <a:custGeom>
              <a:avLst/>
              <a:gdLst>
                <a:gd name="connsiteX0" fmla="*/ 14042 w 15139"/>
                <a:gd name="connsiteY0" fmla="*/ 10295 h 15139"/>
                <a:gd name="connsiteX1" fmla="*/ 14042 w 15139"/>
                <a:gd name="connsiteY1" fmla="*/ 12112 h 15139"/>
                <a:gd name="connsiteX2" fmla="*/ 6472 w 15139"/>
                <a:gd name="connsiteY2" fmla="*/ 10295 h 15139"/>
                <a:gd name="connsiteX3" fmla="*/ 6472 w 15139"/>
                <a:gd name="connsiteY3" fmla="*/ 10295 h 15139"/>
                <a:gd name="connsiteX4" fmla="*/ 6472 w 15139"/>
                <a:gd name="connsiteY4" fmla="*/ 6511 h 15139"/>
                <a:gd name="connsiteX5" fmla="*/ 6472 w 15139"/>
                <a:gd name="connsiteY5" fmla="*/ 6511 h 15139"/>
                <a:gd name="connsiteX6" fmla="*/ 10257 w 15139"/>
                <a:gd name="connsiteY6" fmla="*/ 6435 h 15139"/>
                <a:gd name="connsiteX7" fmla="*/ 12149 w 15139"/>
                <a:gd name="connsiteY7" fmla="*/ 6511 h 15139"/>
                <a:gd name="connsiteX8" fmla="*/ 14042 w 15139"/>
                <a:gd name="connsiteY8" fmla="*/ 1029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4042" y="10295"/>
                  </a:moveTo>
                  <a:cubicBezTo>
                    <a:pt x="14042" y="10901"/>
                    <a:pt x="14042" y="11507"/>
                    <a:pt x="14042" y="12112"/>
                  </a:cubicBezTo>
                  <a:cubicBezTo>
                    <a:pt x="10787" y="14534"/>
                    <a:pt x="8364" y="13323"/>
                    <a:pt x="6472" y="10295"/>
                  </a:cubicBezTo>
                  <a:lnTo>
                    <a:pt x="6472" y="10295"/>
                  </a:lnTo>
                  <a:cubicBezTo>
                    <a:pt x="5412" y="9009"/>
                    <a:pt x="5412" y="7722"/>
                    <a:pt x="6472" y="6511"/>
                  </a:cubicBezTo>
                  <a:lnTo>
                    <a:pt x="6472" y="6511"/>
                  </a:lnTo>
                  <a:cubicBezTo>
                    <a:pt x="7683" y="5451"/>
                    <a:pt x="8970" y="5375"/>
                    <a:pt x="10257" y="6435"/>
                  </a:cubicBezTo>
                  <a:cubicBezTo>
                    <a:pt x="10862" y="6435"/>
                    <a:pt x="11468" y="6511"/>
                    <a:pt x="12149" y="6511"/>
                  </a:cubicBezTo>
                  <a:cubicBezTo>
                    <a:pt x="13209" y="7495"/>
                    <a:pt x="12830" y="9311"/>
                    <a:pt x="14042" y="10295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4" name="任意多边形: 形状 1993"/>
            <p:cNvSpPr/>
            <p:nvPr/>
          </p:nvSpPr>
          <p:spPr>
            <a:xfrm>
              <a:off x="6572301" y="2482327"/>
              <a:ext cx="22709" cy="15139"/>
            </a:xfrm>
            <a:custGeom>
              <a:avLst/>
              <a:gdLst>
                <a:gd name="connsiteX0" fmla="*/ 18773 w 22708"/>
                <a:gd name="connsiteY0" fmla="*/ 9538 h 15139"/>
                <a:gd name="connsiteX1" fmla="*/ 5677 w 22708"/>
                <a:gd name="connsiteY1" fmla="*/ 7570 h 15139"/>
                <a:gd name="connsiteX2" fmla="*/ 11430 w 22708"/>
                <a:gd name="connsiteY2" fmla="*/ 5677 h 15139"/>
                <a:gd name="connsiteX3" fmla="*/ 18773 w 22708"/>
                <a:gd name="connsiteY3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773" y="9538"/>
                  </a:moveTo>
                  <a:cubicBezTo>
                    <a:pt x="14231" y="10294"/>
                    <a:pt x="10219" y="7191"/>
                    <a:pt x="5677" y="7570"/>
                  </a:cubicBezTo>
                  <a:cubicBezTo>
                    <a:pt x="6964" y="5072"/>
                    <a:pt x="9311" y="5828"/>
                    <a:pt x="11430" y="5677"/>
                  </a:cubicBezTo>
                  <a:cubicBezTo>
                    <a:pt x="13550" y="7494"/>
                    <a:pt x="17259" y="6358"/>
                    <a:pt x="18773" y="9538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5" name="任意多边形: 形状 1994"/>
            <p:cNvSpPr/>
            <p:nvPr/>
          </p:nvSpPr>
          <p:spPr>
            <a:xfrm>
              <a:off x="5501626" y="2337825"/>
              <a:ext cx="15139" cy="15139"/>
            </a:xfrm>
            <a:custGeom>
              <a:avLst/>
              <a:gdLst>
                <a:gd name="connsiteX0" fmla="*/ 7989 w 15139"/>
                <a:gd name="connsiteY0" fmla="*/ 5677 h 15139"/>
                <a:gd name="connsiteX1" fmla="*/ 11698 w 15139"/>
                <a:gd name="connsiteY1" fmla="*/ 5677 h 15139"/>
                <a:gd name="connsiteX2" fmla="*/ 11698 w 15139"/>
                <a:gd name="connsiteY2" fmla="*/ 11354 h 15139"/>
                <a:gd name="connsiteX3" fmla="*/ 11698 w 15139"/>
                <a:gd name="connsiteY3" fmla="*/ 11354 h 15139"/>
                <a:gd name="connsiteX4" fmla="*/ 6020 w 15139"/>
                <a:gd name="connsiteY4" fmla="*/ 7570 h 15139"/>
                <a:gd name="connsiteX5" fmla="*/ 6020 w 15139"/>
                <a:gd name="connsiteY5" fmla="*/ 7570 h 15139"/>
                <a:gd name="connsiteX6" fmla="*/ 79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989" y="5677"/>
                  </a:moveTo>
                  <a:cubicBezTo>
                    <a:pt x="9199" y="5677"/>
                    <a:pt x="10410" y="5677"/>
                    <a:pt x="11698" y="5677"/>
                  </a:cubicBezTo>
                  <a:cubicBezTo>
                    <a:pt x="13136" y="7570"/>
                    <a:pt x="13060" y="9462"/>
                    <a:pt x="11698" y="11354"/>
                  </a:cubicBezTo>
                  <a:lnTo>
                    <a:pt x="11698" y="11354"/>
                  </a:lnTo>
                  <a:cubicBezTo>
                    <a:pt x="8291" y="12414"/>
                    <a:pt x="4506" y="14004"/>
                    <a:pt x="6020" y="7570"/>
                  </a:cubicBezTo>
                  <a:lnTo>
                    <a:pt x="6020" y="7570"/>
                  </a:lnTo>
                  <a:cubicBezTo>
                    <a:pt x="6701" y="6964"/>
                    <a:pt x="7383" y="6358"/>
                    <a:pt x="7989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6" name="任意多边形: 形状 1995"/>
            <p:cNvSpPr/>
            <p:nvPr/>
          </p:nvSpPr>
          <p:spPr>
            <a:xfrm>
              <a:off x="6507705" y="2315873"/>
              <a:ext cx="7570" cy="15139"/>
            </a:xfrm>
            <a:custGeom>
              <a:avLst/>
              <a:gdLst>
                <a:gd name="connsiteX0" fmla="*/ 7143 w 7569"/>
                <a:gd name="connsiteY0" fmla="*/ 5677 h 15139"/>
                <a:gd name="connsiteX1" fmla="*/ 8657 w 7569"/>
                <a:gd name="connsiteY1" fmla="*/ 13095 h 15139"/>
                <a:gd name="connsiteX2" fmla="*/ 6462 w 7569"/>
                <a:gd name="connsiteY2" fmla="*/ 13095 h 15139"/>
                <a:gd name="connsiteX3" fmla="*/ 71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143" y="5677"/>
                  </a:moveTo>
                  <a:cubicBezTo>
                    <a:pt x="8582" y="9235"/>
                    <a:pt x="9338" y="11127"/>
                    <a:pt x="8657" y="13095"/>
                  </a:cubicBezTo>
                  <a:cubicBezTo>
                    <a:pt x="8430" y="13852"/>
                    <a:pt x="6992" y="13928"/>
                    <a:pt x="6462" y="13095"/>
                  </a:cubicBezTo>
                  <a:cubicBezTo>
                    <a:pt x="5099" y="11203"/>
                    <a:pt x="5629" y="9235"/>
                    <a:pt x="7143" y="5677"/>
                  </a:cubicBezTo>
                  <a:close/>
                </a:path>
              </a:pathLst>
            </a:custGeom>
            <a:solidFill>
              <a:srgbClr val="F9E3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7" name="任意多边形: 形状 1996"/>
            <p:cNvSpPr/>
            <p:nvPr/>
          </p:nvSpPr>
          <p:spPr>
            <a:xfrm>
              <a:off x="6127440" y="2234321"/>
              <a:ext cx="15139" cy="15139"/>
            </a:xfrm>
            <a:custGeom>
              <a:avLst/>
              <a:gdLst>
                <a:gd name="connsiteX0" fmla="*/ 13322 w 15139"/>
                <a:gd name="connsiteY0" fmla="*/ 6538 h 15139"/>
                <a:gd name="connsiteX1" fmla="*/ 5677 w 15139"/>
                <a:gd name="connsiteY1" fmla="*/ 8431 h 15139"/>
                <a:gd name="connsiteX2" fmla="*/ 5677 w 15139"/>
                <a:gd name="connsiteY2" fmla="*/ 8431 h 15139"/>
                <a:gd name="connsiteX3" fmla="*/ 7570 w 15139"/>
                <a:gd name="connsiteY3" fmla="*/ 6538 h 15139"/>
                <a:gd name="connsiteX4" fmla="*/ 9462 w 15139"/>
                <a:gd name="connsiteY4" fmla="*/ 6463 h 15139"/>
                <a:gd name="connsiteX5" fmla="*/ 13322 w 15139"/>
                <a:gd name="connsiteY5" fmla="*/ 6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322" y="6538"/>
                  </a:moveTo>
                  <a:cubicBezTo>
                    <a:pt x="12035" y="12291"/>
                    <a:pt x="9083" y="11080"/>
                    <a:pt x="5677" y="8431"/>
                  </a:cubicBezTo>
                  <a:lnTo>
                    <a:pt x="5677" y="8431"/>
                  </a:lnTo>
                  <a:cubicBezTo>
                    <a:pt x="6434" y="7901"/>
                    <a:pt x="6964" y="7220"/>
                    <a:pt x="7570" y="6538"/>
                  </a:cubicBezTo>
                  <a:cubicBezTo>
                    <a:pt x="8175" y="6538"/>
                    <a:pt x="8856" y="6538"/>
                    <a:pt x="9462" y="6463"/>
                  </a:cubicBezTo>
                  <a:cubicBezTo>
                    <a:pt x="10749" y="5479"/>
                    <a:pt x="12035" y="5327"/>
                    <a:pt x="13322" y="6538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8" name="任意多边形: 形状 1997"/>
            <p:cNvSpPr/>
            <p:nvPr/>
          </p:nvSpPr>
          <p:spPr>
            <a:xfrm>
              <a:off x="6390173" y="2745645"/>
              <a:ext cx="15139" cy="15139"/>
            </a:xfrm>
            <a:custGeom>
              <a:avLst/>
              <a:gdLst>
                <a:gd name="connsiteX0" fmla="*/ 10829 w 15139"/>
                <a:gd name="connsiteY0" fmla="*/ 10321 h 15139"/>
                <a:gd name="connsiteX1" fmla="*/ 5682 w 15139"/>
                <a:gd name="connsiteY1" fmla="*/ 8126 h 15139"/>
                <a:gd name="connsiteX2" fmla="*/ 7120 w 15139"/>
                <a:gd name="connsiteY2" fmla="*/ 6007 h 15139"/>
                <a:gd name="connsiteX3" fmla="*/ 11132 w 15139"/>
                <a:gd name="connsiteY3" fmla="*/ 8429 h 15139"/>
                <a:gd name="connsiteX4" fmla="*/ 10829 w 15139"/>
                <a:gd name="connsiteY4" fmla="*/ 103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29" y="10321"/>
                  </a:moveTo>
                  <a:cubicBezTo>
                    <a:pt x="8862" y="10170"/>
                    <a:pt x="6288" y="11305"/>
                    <a:pt x="5682" y="8126"/>
                  </a:cubicBezTo>
                  <a:cubicBezTo>
                    <a:pt x="5606" y="7521"/>
                    <a:pt x="6439" y="6309"/>
                    <a:pt x="7120" y="6007"/>
                  </a:cubicBezTo>
                  <a:cubicBezTo>
                    <a:pt x="9543" y="4871"/>
                    <a:pt x="10224" y="6915"/>
                    <a:pt x="11132" y="8429"/>
                  </a:cubicBezTo>
                  <a:cubicBezTo>
                    <a:pt x="10981" y="9110"/>
                    <a:pt x="10905" y="9716"/>
                    <a:pt x="10829" y="10321"/>
                  </a:cubicBezTo>
                  <a:close/>
                </a:path>
              </a:pathLst>
            </a:custGeom>
            <a:solidFill>
              <a:srgbClr val="F3D0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9" name="任意多边形: 形状 1998"/>
            <p:cNvSpPr/>
            <p:nvPr/>
          </p:nvSpPr>
          <p:spPr>
            <a:xfrm>
              <a:off x="5893075" y="2491713"/>
              <a:ext cx="15139" cy="15139"/>
            </a:xfrm>
            <a:custGeom>
              <a:avLst/>
              <a:gdLst>
                <a:gd name="connsiteX0" fmla="*/ 11972 w 15139"/>
                <a:gd name="connsiteY0" fmla="*/ 9538 h 15139"/>
                <a:gd name="connsiteX1" fmla="*/ 8263 w 15139"/>
                <a:gd name="connsiteY1" fmla="*/ 11581 h 15139"/>
                <a:gd name="connsiteX2" fmla="*/ 6295 w 15139"/>
                <a:gd name="connsiteY2" fmla="*/ 10673 h 15139"/>
                <a:gd name="connsiteX3" fmla="*/ 5765 w 15139"/>
                <a:gd name="connsiteY3" fmla="*/ 9689 h 15139"/>
                <a:gd name="connsiteX4" fmla="*/ 6295 w 15139"/>
                <a:gd name="connsiteY4" fmla="*/ 7721 h 15139"/>
                <a:gd name="connsiteX5" fmla="*/ 11896 w 15139"/>
                <a:gd name="connsiteY5" fmla="*/ 5677 h 15139"/>
                <a:gd name="connsiteX6" fmla="*/ 12729 w 15139"/>
                <a:gd name="connsiteY6" fmla="*/ 6434 h 15139"/>
                <a:gd name="connsiteX7" fmla="*/ 11972 w 15139"/>
                <a:gd name="connsiteY7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972" y="9538"/>
                  </a:moveTo>
                  <a:cubicBezTo>
                    <a:pt x="10761" y="10219"/>
                    <a:pt x="9474" y="10900"/>
                    <a:pt x="8263" y="11581"/>
                  </a:cubicBezTo>
                  <a:cubicBezTo>
                    <a:pt x="7506" y="11506"/>
                    <a:pt x="6825" y="11203"/>
                    <a:pt x="6295" y="10673"/>
                  </a:cubicBezTo>
                  <a:cubicBezTo>
                    <a:pt x="6143" y="10370"/>
                    <a:pt x="5916" y="9992"/>
                    <a:pt x="5765" y="9689"/>
                  </a:cubicBezTo>
                  <a:cubicBezTo>
                    <a:pt x="5538" y="8932"/>
                    <a:pt x="5765" y="8251"/>
                    <a:pt x="6295" y="7721"/>
                  </a:cubicBezTo>
                  <a:cubicBezTo>
                    <a:pt x="8187" y="7040"/>
                    <a:pt x="10004" y="6358"/>
                    <a:pt x="11896" y="5677"/>
                  </a:cubicBezTo>
                  <a:cubicBezTo>
                    <a:pt x="12199" y="5904"/>
                    <a:pt x="12502" y="6207"/>
                    <a:pt x="12729" y="6434"/>
                  </a:cubicBezTo>
                  <a:cubicBezTo>
                    <a:pt x="13107" y="7570"/>
                    <a:pt x="12880" y="8629"/>
                    <a:pt x="11972" y="9538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0" name="任意多边形: 形状 1999"/>
            <p:cNvSpPr/>
            <p:nvPr/>
          </p:nvSpPr>
          <p:spPr>
            <a:xfrm>
              <a:off x="6553831" y="2477331"/>
              <a:ext cx="7570" cy="7570"/>
            </a:xfrm>
            <a:custGeom>
              <a:avLst/>
              <a:gdLst>
                <a:gd name="connsiteX0" fmla="*/ 9008 w 7569"/>
                <a:gd name="connsiteY0" fmla="*/ 8705 h 7569"/>
                <a:gd name="connsiteX1" fmla="*/ 5677 w 7569"/>
                <a:gd name="connsiteY1" fmla="*/ 6813 h 7569"/>
                <a:gd name="connsiteX2" fmla="*/ 6661 w 7569"/>
                <a:gd name="connsiteY2" fmla="*/ 5677 h 7569"/>
                <a:gd name="connsiteX3" fmla="*/ 8857 w 7569"/>
                <a:gd name="connsiteY3" fmla="*/ 8856 h 7569"/>
                <a:gd name="connsiteX4" fmla="*/ 9008 w 7569"/>
                <a:gd name="connsiteY4" fmla="*/ 870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9008" y="8705"/>
                  </a:moveTo>
                  <a:cubicBezTo>
                    <a:pt x="7645" y="8478"/>
                    <a:pt x="5829" y="9084"/>
                    <a:pt x="5677" y="6813"/>
                  </a:cubicBezTo>
                  <a:cubicBezTo>
                    <a:pt x="5677" y="6434"/>
                    <a:pt x="6283" y="5677"/>
                    <a:pt x="6661" y="5677"/>
                  </a:cubicBezTo>
                  <a:cubicBezTo>
                    <a:pt x="8857" y="5677"/>
                    <a:pt x="8629" y="7418"/>
                    <a:pt x="8857" y="8856"/>
                  </a:cubicBezTo>
                  <a:lnTo>
                    <a:pt x="9008" y="8705"/>
                  </a:lnTo>
                  <a:close/>
                </a:path>
              </a:pathLst>
            </a:custGeom>
            <a:solidFill>
              <a:srgbClr val="F0C5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1" name="任意多边形: 形状 2000"/>
            <p:cNvSpPr/>
            <p:nvPr/>
          </p:nvSpPr>
          <p:spPr>
            <a:xfrm>
              <a:off x="5884003" y="2180423"/>
              <a:ext cx="15139" cy="7570"/>
            </a:xfrm>
            <a:custGeom>
              <a:avLst/>
              <a:gdLst>
                <a:gd name="connsiteX0" fmla="*/ 5677 w 15139"/>
                <a:gd name="connsiteY0" fmla="*/ 7222 h 7569"/>
                <a:gd name="connsiteX1" fmla="*/ 9538 w 15139"/>
                <a:gd name="connsiteY1" fmla="*/ 9114 h 7569"/>
                <a:gd name="connsiteX2" fmla="*/ 5677 w 15139"/>
                <a:gd name="connsiteY2" fmla="*/ 722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222"/>
                  </a:moveTo>
                  <a:cubicBezTo>
                    <a:pt x="8856" y="3891"/>
                    <a:pt x="9159" y="6616"/>
                    <a:pt x="9538" y="9114"/>
                  </a:cubicBezTo>
                  <a:cubicBezTo>
                    <a:pt x="7948" y="9114"/>
                    <a:pt x="6510" y="8811"/>
                    <a:pt x="5677" y="7222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2" name="任意多边形: 形状 2001"/>
            <p:cNvSpPr/>
            <p:nvPr/>
          </p:nvSpPr>
          <p:spPr>
            <a:xfrm>
              <a:off x="5890412" y="2178580"/>
              <a:ext cx="7570" cy="7570"/>
            </a:xfrm>
            <a:custGeom>
              <a:avLst/>
              <a:gdLst>
                <a:gd name="connsiteX0" fmla="*/ 8881 w 7569"/>
                <a:gd name="connsiteY0" fmla="*/ 9065 h 7569"/>
                <a:gd name="connsiteX1" fmla="*/ 5778 w 7569"/>
                <a:gd name="connsiteY1" fmla="*/ 6870 h 7569"/>
                <a:gd name="connsiteX2" fmla="*/ 9033 w 7569"/>
                <a:gd name="connsiteY2" fmla="*/ 7172 h 7569"/>
                <a:gd name="connsiteX3" fmla="*/ 8881 w 7569"/>
                <a:gd name="connsiteY3" fmla="*/ 90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81" y="9065"/>
                  </a:moveTo>
                  <a:cubicBezTo>
                    <a:pt x="7443" y="8838"/>
                    <a:pt x="5172" y="8762"/>
                    <a:pt x="5778" y="6870"/>
                  </a:cubicBezTo>
                  <a:cubicBezTo>
                    <a:pt x="6459" y="4826"/>
                    <a:pt x="8049" y="5734"/>
                    <a:pt x="9033" y="7172"/>
                  </a:cubicBezTo>
                  <a:cubicBezTo>
                    <a:pt x="8957" y="7778"/>
                    <a:pt x="8957" y="8459"/>
                    <a:pt x="8881" y="9065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3" name="任意多边形: 形状 2002"/>
            <p:cNvSpPr/>
            <p:nvPr/>
          </p:nvSpPr>
          <p:spPr>
            <a:xfrm>
              <a:off x="5891693" y="2495110"/>
              <a:ext cx="7570" cy="15139"/>
            </a:xfrm>
            <a:custGeom>
              <a:avLst/>
              <a:gdLst>
                <a:gd name="connsiteX0" fmla="*/ 7600 w 7569"/>
                <a:gd name="connsiteY0" fmla="*/ 9926 h 15139"/>
                <a:gd name="connsiteX1" fmla="*/ 7600 w 7569"/>
                <a:gd name="connsiteY1" fmla="*/ 11818 h 15139"/>
                <a:gd name="connsiteX2" fmla="*/ 5708 w 7569"/>
                <a:gd name="connsiteY2" fmla="*/ 6141 h 15139"/>
                <a:gd name="connsiteX3" fmla="*/ 7525 w 7569"/>
                <a:gd name="connsiteY3" fmla="*/ 6065 h 15139"/>
                <a:gd name="connsiteX4" fmla="*/ 7676 w 7569"/>
                <a:gd name="connsiteY4" fmla="*/ 6217 h 15139"/>
                <a:gd name="connsiteX5" fmla="*/ 7600 w 7569"/>
                <a:gd name="connsiteY5" fmla="*/ 99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600" y="9926"/>
                  </a:moveTo>
                  <a:cubicBezTo>
                    <a:pt x="7600" y="10531"/>
                    <a:pt x="7600" y="11213"/>
                    <a:pt x="7600" y="11818"/>
                  </a:cubicBezTo>
                  <a:cubicBezTo>
                    <a:pt x="5102" y="10531"/>
                    <a:pt x="5784" y="8185"/>
                    <a:pt x="5708" y="6141"/>
                  </a:cubicBezTo>
                  <a:cubicBezTo>
                    <a:pt x="6314" y="5536"/>
                    <a:pt x="6919" y="5536"/>
                    <a:pt x="7525" y="6065"/>
                  </a:cubicBezTo>
                  <a:lnTo>
                    <a:pt x="7676" y="6217"/>
                  </a:lnTo>
                  <a:cubicBezTo>
                    <a:pt x="8660" y="7504"/>
                    <a:pt x="8660" y="8715"/>
                    <a:pt x="7600" y="9926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4" name="任意多边形: 形状 2003"/>
            <p:cNvSpPr/>
            <p:nvPr/>
          </p:nvSpPr>
          <p:spPr>
            <a:xfrm>
              <a:off x="5891724" y="2170538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872 w 7569"/>
                <a:gd name="connsiteY1" fmla="*/ 8781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737"/>
                    <a:pt x="9386" y="8327"/>
                    <a:pt x="7872" y="8781"/>
                  </a:cubicBezTo>
                  <a:cubicBezTo>
                    <a:pt x="5677" y="9386"/>
                    <a:pt x="5904" y="7115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5" name="任意多边形: 形状 2004"/>
            <p:cNvSpPr/>
            <p:nvPr/>
          </p:nvSpPr>
          <p:spPr>
            <a:xfrm>
              <a:off x="5515140" y="2149570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7721 w 15139"/>
                <a:gd name="connsiteY1" fmla="*/ 5677 h 7569"/>
                <a:gd name="connsiteX2" fmla="*/ 9613 w 15139"/>
                <a:gd name="connsiteY2" fmla="*/ 5753 h 7569"/>
                <a:gd name="connsiteX3" fmla="*/ 9765 w 15139"/>
                <a:gd name="connsiteY3" fmla="*/ 7494 h 7569"/>
                <a:gd name="connsiteX4" fmla="*/ 9613 w 15139"/>
                <a:gd name="connsiteY4" fmla="*/ 7645 h 7569"/>
                <a:gd name="connsiteX5" fmla="*/ 5677 w 15139"/>
                <a:gd name="connsiteY5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6358" y="6813"/>
                    <a:pt x="7040" y="6283"/>
                    <a:pt x="7721" y="5677"/>
                  </a:cubicBezTo>
                  <a:cubicBezTo>
                    <a:pt x="8326" y="5753"/>
                    <a:pt x="9008" y="5753"/>
                    <a:pt x="9613" y="5753"/>
                  </a:cubicBezTo>
                  <a:cubicBezTo>
                    <a:pt x="9613" y="6358"/>
                    <a:pt x="9689" y="6888"/>
                    <a:pt x="9765" y="7494"/>
                  </a:cubicBezTo>
                  <a:lnTo>
                    <a:pt x="9613" y="7645"/>
                  </a:lnTo>
                  <a:cubicBezTo>
                    <a:pt x="8251" y="8781"/>
                    <a:pt x="6888" y="8629"/>
                    <a:pt x="5677" y="741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6" name="任意多边形: 形状 2005"/>
            <p:cNvSpPr/>
            <p:nvPr/>
          </p:nvSpPr>
          <p:spPr>
            <a:xfrm>
              <a:off x="5891724" y="2503219"/>
              <a:ext cx="15139" cy="7570"/>
            </a:xfrm>
            <a:custGeom>
              <a:avLst/>
              <a:gdLst>
                <a:gd name="connsiteX0" fmla="*/ 7570 w 15139"/>
                <a:gd name="connsiteY0" fmla="*/ 5677 h 7569"/>
                <a:gd name="connsiteX1" fmla="*/ 9538 w 15139"/>
                <a:gd name="connsiteY1" fmla="*/ 5753 h 7569"/>
                <a:gd name="connsiteX2" fmla="*/ 5753 w 15139"/>
                <a:gd name="connsiteY2" fmla="*/ 7721 h 7569"/>
                <a:gd name="connsiteX3" fmla="*/ 5677 w 15139"/>
                <a:gd name="connsiteY3" fmla="*/ 5677 h 7569"/>
                <a:gd name="connsiteX4" fmla="*/ 7570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570" y="5677"/>
                  </a:moveTo>
                  <a:cubicBezTo>
                    <a:pt x="8251" y="5677"/>
                    <a:pt x="8856" y="5753"/>
                    <a:pt x="9538" y="5753"/>
                  </a:cubicBezTo>
                  <a:cubicBezTo>
                    <a:pt x="9538" y="8781"/>
                    <a:pt x="7872" y="8705"/>
                    <a:pt x="5753" y="7721"/>
                  </a:cubicBezTo>
                  <a:cubicBezTo>
                    <a:pt x="5753" y="7040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7" name="任意多边形: 形状 2006"/>
            <p:cNvSpPr/>
            <p:nvPr/>
          </p:nvSpPr>
          <p:spPr>
            <a:xfrm>
              <a:off x="5899218" y="2489973"/>
              <a:ext cx="7570" cy="7570"/>
            </a:xfrm>
            <a:custGeom>
              <a:avLst/>
              <a:gdLst>
                <a:gd name="connsiteX0" fmla="*/ 7797 w 7569"/>
                <a:gd name="connsiteY0" fmla="*/ 5677 h 7569"/>
                <a:gd name="connsiteX1" fmla="*/ 7721 w 7569"/>
                <a:gd name="connsiteY1" fmla="*/ 7494 h 7569"/>
                <a:gd name="connsiteX2" fmla="*/ 5980 w 7569"/>
                <a:gd name="connsiteY2" fmla="*/ 7645 h 7569"/>
                <a:gd name="connsiteX3" fmla="*/ 5677 w 7569"/>
                <a:gd name="connsiteY3" fmla="*/ 7342 h 7569"/>
                <a:gd name="connsiteX4" fmla="*/ 779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797" y="5677"/>
                  </a:moveTo>
                  <a:cubicBezTo>
                    <a:pt x="7721" y="6283"/>
                    <a:pt x="7721" y="6888"/>
                    <a:pt x="7721" y="7494"/>
                  </a:cubicBezTo>
                  <a:cubicBezTo>
                    <a:pt x="7191" y="8099"/>
                    <a:pt x="6661" y="8099"/>
                    <a:pt x="5980" y="7645"/>
                  </a:cubicBezTo>
                  <a:lnTo>
                    <a:pt x="5677" y="7342"/>
                  </a:lnTo>
                  <a:cubicBezTo>
                    <a:pt x="6359" y="6813"/>
                    <a:pt x="7115" y="6283"/>
                    <a:pt x="779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8" name="任意多边形: 形状 2007"/>
            <p:cNvSpPr/>
            <p:nvPr/>
          </p:nvSpPr>
          <p:spPr>
            <a:xfrm>
              <a:off x="6501980" y="23625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737" y="7267"/>
                    <a:pt x="5677" y="7645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9" name="任意多边形: 形状 2008"/>
            <p:cNvSpPr/>
            <p:nvPr/>
          </p:nvSpPr>
          <p:spPr>
            <a:xfrm>
              <a:off x="6502056" y="2358641"/>
              <a:ext cx="7570" cy="7570"/>
            </a:xfrm>
            <a:custGeom>
              <a:avLst/>
              <a:gdLst>
                <a:gd name="connsiteX0" fmla="*/ 7418 w 7569"/>
                <a:gd name="connsiteY0" fmla="*/ 7721 h 7569"/>
                <a:gd name="connsiteX1" fmla="*/ 5677 w 7569"/>
                <a:gd name="connsiteY1" fmla="*/ 5677 h 7569"/>
                <a:gd name="connsiteX2" fmla="*/ 7418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21"/>
                  </a:moveTo>
                  <a:cubicBezTo>
                    <a:pt x="6434" y="7342"/>
                    <a:pt x="5828" y="6661"/>
                    <a:pt x="5677" y="5677"/>
                  </a:cubicBezTo>
                  <a:cubicBezTo>
                    <a:pt x="6283" y="6283"/>
                    <a:pt x="6812" y="6964"/>
                    <a:pt x="7418" y="7721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0" name="任意多边形: 形状 2009"/>
            <p:cNvSpPr/>
            <p:nvPr/>
          </p:nvSpPr>
          <p:spPr>
            <a:xfrm>
              <a:off x="6565519" y="2499434"/>
              <a:ext cx="7570" cy="7570"/>
            </a:xfrm>
            <a:custGeom>
              <a:avLst/>
              <a:gdLst>
                <a:gd name="connsiteX0" fmla="*/ 6631 w 7569"/>
                <a:gd name="connsiteY0" fmla="*/ 7494 h 7569"/>
                <a:gd name="connsiteX1" fmla="*/ 6933 w 7569"/>
                <a:gd name="connsiteY1" fmla="*/ 5677 h 7569"/>
                <a:gd name="connsiteX2" fmla="*/ 663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631" y="7494"/>
                  </a:moveTo>
                  <a:cubicBezTo>
                    <a:pt x="5041" y="6585"/>
                    <a:pt x="5647" y="6131"/>
                    <a:pt x="6933" y="5677"/>
                  </a:cubicBezTo>
                  <a:cubicBezTo>
                    <a:pt x="6858" y="6283"/>
                    <a:pt x="6782" y="6888"/>
                    <a:pt x="6631" y="7494"/>
                  </a:cubicBezTo>
                  <a:close/>
                </a:path>
              </a:pathLst>
            </a:custGeom>
            <a:solidFill>
              <a:srgbClr val="F1C3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1" name="任意多边形: 形状 2010"/>
            <p:cNvSpPr/>
            <p:nvPr/>
          </p:nvSpPr>
          <p:spPr>
            <a:xfrm>
              <a:off x="6533777" y="1788352"/>
              <a:ext cx="7570" cy="7570"/>
            </a:xfrm>
            <a:custGeom>
              <a:avLst/>
              <a:gdLst>
                <a:gd name="connsiteX0" fmla="*/ 6278 w 7569"/>
                <a:gd name="connsiteY0" fmla="*/ 5677 h 7569"/>
                <a:gd name="connsiteX1" fmla="*/ 8095 w 7569"/>
                <a:gd name="connsiteY1" fmla="*/ 5677 h 7569"/>
                <a:gd name="connsiteX2" fmla="*/ 8095 w 7569"/>
                <a:gd name="connsiteY2" fmla="*/ 7570 h 7569"/>
                <a:gd name="connsiteX3" fmla="*/ 6278 w 7569"/>
                <a:gd name="connsiteY3" fmla="*/ 7645 h 7569"/>
                <a:gd name="connsiteX4" fmla="*/ 6126 w 7569"/>
                <a:gd name="connsiteY4" fmla="*/ 7494 h 7569"/>
                <a:gd name="connsiteX5" fmla="*/ 5748 w 7569"/>
                <a:gd name="connsiteY5" fmla="*/ 6207 h 7569"/>
                <a:gd name="connsiteX6" fmla="*/ 6278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278" y="5677"/>
                  </a:moveTo>
                  <a:cubicBezTo>
                    <a:pt x="6883" y="5677"/>
                    <a:pt x="7489" y="5677"/>
                    <a:pt x="8095" y="5677"/>
                  </a:cubicBezTo>
                  <a:cubicBezTo>
                    <a:pt x="8095" y="6283"/>
                    <a:pt x="8095" y="6964"/>
                    <a:pt x="8095" y="7570"/>
                  </a:cubicBezTo>
                  <a:cubicBezTo>
                    <a:pt x="7489" y="7570"/>
                    <a:pt x="6883" y="7570"/>
                    <a:pt x="6278" y="7645"/>
                  </a:cubicBezTo>
                  <a:cubicBezTo>
                    <a:pt x="6278" y="7645"/>
                    <a:pt x="6126" y="7494"/>
                    <a:pt x="6126" y="7494"/>
                  </a:cubicBezTo>
                  <a:cubicBezTo>
                    <a:pt x="5672" y="7040"/>
                    <a:pt x="5597" y="6585"/>
                    <a:pt x="5748" y="6207"/>
                  </a:cubicBezTo>
                  <a:cubicBezTo>
                    <a:pt x="5899" y="5904"/>
                    <a:pt x="6126" y="5677"/>
                    <a:pt x="6278" y="5677"/>
                  </a:cubicBezTo>
                  <a:close/>
                </a:path>
              </a:pathLst>
            </a:custGeom>
            <a:solidFill>
              <a:srgbClr val="FBF0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2" name="任意多边形: 形状 2011"/>
            <p:cNvSpPr/>
            <p:nvPr/>
          </p:nvSpPr>
          <p:spPr>
            <a:xfrm>
              <a:off x="6530593" y="2751346"/>
              <a:ext cx="60556" cy="45417"/>
            </a:xfrm>
            <a:custGeom>
              <a:avLst/>
              <a:gdLst>
                <a:gd name="connsiteX0" fmla="*/ 60632 w 60556"/>
                <a:gd name="connsiteY0" fmla="*/ 12493 h 45417"/>
                <a:gd name="connsiteX1" fmla="*/ 60556 w 60556"/>
                <a:gd name="connsiteY1" fmla="*/ 31189 h 45417"/>
                <a:gd name="connsiteX2" fmla="*/ 51246 w 60556"/>
                <a:gd name="connsiteY2" fmla="*/ 34823 h 45417"/>
                <a:gd name="connsiteX3" fmla="*/ 44888 w 60556"/>
                <a:gd name="connsiteY3" fmla="*/ 36412 h 45417"/>
                <a:gd name="connsiteX4" fmla="*/ 43146 w 60556"/>
                <a:gd name="connsiteY4" fmla="*/ 33460 h 45417"/>
                <a:gd name="connsiteX5" fmla="*/ 42692 w 60556"/>
                <a:gd name="connsiteY5" fmla="*/ 35353 h 45417"/>
                <a:gd name="connsiteX6" fmla="*/ 38681 w 60556"/>
                <a:gd name="connsiteY6" fmla="*/ 42998 h 45417"/>
                <a:gd name="connsiteX7" fmla="*/ 33004 w 60556"/>
                <a:gd name="connsiteY7" fmla="*/ 45799 h 45417"/>
                <a:gd name="connsiteX8" fmla="*/ 26418 w 60556"/>
                <a:gd name="connsiteY8" fmla="*/ 45420 h 45417"/>
                <a:gd name="connsiteX9" fmla="*/ 21952 w 60556"/>
                <a:gd name="connsiteY9" fmla="*/ 44133 h 45417"/>
                <a:gd name="connsiteX10" fmla="*/ 21876 w 60556"/>
                <a:gd name="connsiteY10" fmla="*/ 39364 h 45417"/>
                <a:gd name="connsiteX11" fmla="*/ 23693 w 60556"/>
                <a:gd name="connsiteY11" fmla="*/ 37851 h 45417"/>
                <a:gd name="connsiteX12" fmla="*/ 21876 w 60556"/>
                <a:gd name="connsiteY12" fmla="*/ 33914 h 45417"/>
                <a:gd name="connsiteX13" fmla="*/ 16653 w 60556"/>
                <a:gd name="connsiteY13" fmla="*/ 37321 h 45417"/>
                <a:gd name="connsiteX14" fmla="*/ 14155 w 60556"/>
                <a:gd name="connsiteY14" fmla="*/ 40273 h 45417"/>
                <a:gd name="connsiteX15" fmla="*/ 5677 w 60556"/>
                <a:gd name="connsiteY15" fmla="*/ 29448 h 45417"/>
                <a:gd name="connsiteX16" fmla="*/ 12641 w 60556"/>
                <a:gd name="connsiteY16" fmla="*/ 22030 h 45417"/>
                <a:gd name="connsiteX17" fmla="*/ 13474 w 60556"/>
                <a:gd name="connsiteY17" fmla="*/ 21576 h 45417"/>
                <a:gd name="connsiteX18" fmla="*/ 29295 w 60556"/>
                <a:gd name="connsiteY18" fmla="*/ 8557 h 45417"/>
                <a:gd name="connsiteX19" fmla="*/ 55712 w 60556"/>
                <a:gd name="connsiteY19" fmla="*/ 10222 h 45417"/>
                <a:gd name="connsiteX20" fmla="*/ 60632 w 60556"/>
                <a:gd name="connsiteY20" fmla="*/ 1249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556" h="45417">
                  <a:moveTo>
                    <a:pt x="60632" y="12493"/>
                  </a:moveTo>
                  <a:cubicBezTo>
                    <a:pt x="60632" y="18700"/>
                    <a:pt x="60556" y="24982"/>
                    <a:pt x="60556" y="31189"/>
                  </a:cubicBezTo>
                  <a:cubicBezTo>
                    <a:pt x="58361" y="34671"/>
                    <a:pt x="55334" y="36261"/>
                    <a:pt x="51246" y="34823"/>
                  </a:cubicBezTo>
                  <a:cubicBezTo>
                    <a:pt x="48975" y="34747"/>
                    <a:pt x="47613" y="38456"/>
                    <a:pt x="44888" y="36412"/>
                  </a:cubicBezTo>
                  <a:cubicBezTo>
                    <a:pt x="44055" y="35504"/>
                    <a:pt x="43601" y="33536"/>
                    <a:pt x="43146" y="33460"/>
                  </a:cubicBezTo>
                  <a:cubicBezTo>
                    <a:pt x="41784" y="33309"/>
                    <a:pt x="42692" y="34671"/>
                    <a:pt x="42692" y="35353"/>
                  </a:cubicBezTo>
                  <a:cubicBezTo>
                    <a:pt x="42465" y="38532"/>
                    <a:pt x="41481" y="41181"/>
                    <a:pt x="38681" y="42998"/>
                  </a:cubicBezTo>
                  <a:cubicBezTo>
                    <a:pt x="36561" y="43452"/>
                    <a:pt x="33836" y="42695"/>
                    <a:pt x="33004" y="45799"/>
                  </a:cubicBezTo>
                  <a:cubicBezTo>
                    <a:pt x="30657" y="47994"/>
                    <a:pt x="28613" y="45193"/>
                    <a:pt x="26418" y="45420"/>
                  </a:cubicBezTo>
                  <a:cubicBezTo>
                    <a:pt x="24828" y="45344"/>
                    <a:pt x="23163" y="45647"/>
                    <a:pt x="21952" y="44133"/>
                  </a:cubicBezTo>
                  <a:cubicBezTo>
                    <a:pt x="21119" y="42544"/>
                    <a:pt x="21119" y="40954"/>
                    <a:pt x="21876" y="39364"/>
                  </a:cubicBezTo>
                  <a:cubicBezTo>
                    <a:pt x="22330" y="38683"/>
                    <a:pt x="23012" y="38153"/>
                    <a:pt x="23693" y="37851"/>
                  </a:cubicBezTo>
                  <a:cubicBezTo>
                    <a:pt x="26796" y="34823"/>
                    <a:pt x="23390" y="34520"/>
                    <a:pt x="21876" y="33914"/>
                  </a:cubicBezTo>
                  <a:cubicBezTo>
                    <a:pt x="18621" y="32552"/>
                    <a:pt x="17486" y="34747"/>
                    <a:pt x="16653" y="37321"/>
                  </a:cubicBezTo>
                  <a:cubicBezTo>
                    <a:pt x="16123" y="38532"/>
                    <a:pt x="15291" y="39516"/>
                    <a:pt x="14155" y="40273"/>
                  </a:cubicBezTo>
                  <a:cubicBezTo>
                    <a:pt x="3861" y="42544"/>
                    <a:pt x="7570" y="33763"/>
                    <a:pt x="5677" y="29448"/>
                  </a:cubicBezTo>
                  <a:cubicBezTo>
                    <a:pt x="8327" y="27253"/>
                    <a:pt x="9235" y="23469"/>
                    <a:pt x="12641" y="22030"/>
                  </a:cubicBezTo>
                  <a:cubicBezTo>
                    <a:pt x="12944" y="21879"/>
                    <a:pt x="13247" y="21803"/>
                    <a:pt x="13474" y="21576"/>
                  </a:cubicBezTo>
                  <a:cubicBezTo>
                    <a:pt x="16275" y="17867"/>
                    <a:pt x="25510" y="10827"/>
                    <a:pt x="29295" y="8557"/>
                  </a:cubicBezTo>
                  <a:cubicBezTo>
                    <a:pt x="38605" y="3031"/>
                    <a:pt x="47159" y="6513"/>
                    <a:pt x="55712" y="10222"/>
                  </a:cubicBezTo>
                  <a:cubicBezTo>
                    <a:pt x="57226" y="10979"/>
                    <a:pt x="58664" y="12341"/>
                    <a:pt x="60632" y="12493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3" name="任意多边形: 形状 2012"/>
            <p:cNvSpPr/>
            <p:nvPr/>
          </p:nvSpPr>
          <p:spPr>
            <a:xfrm>
              <a:off x="6551258" y="2776762"/>
              <a:ext cx="45417" cy="60556"/>
            </a:xfrm>
            <a:custGeom>
              <a:avLst/>
              <a:gdLst>
                <a:gd name="connsiteX0" fmla="*/ 30505 w 45417"/>
                <a:gd name="connsiteY0" fmla="*/ 7817 h 60556"/>
                <a:gd name="connsiteX1" fmla="*/ 39891 w 45417"/>
                <a:gd name="connsiteY1" fmla="*/ 5773 h 60556"/>
                <a:gd name="connsiteX2" fmla="*/ 39891 w 45417"/>
                <a:gd name="connsiteY2" fmla="*/ 11601 h 60556"/>
                <a:gd name="connsiteX3" fmla="*/ 39816 w 45417"/>
                <a:gd name="connsiteY3" fmla="*/ 22804 h 60556"/>
                <a:gd name="connsiteX4" fmla="*/ 39967 w 45417"/>
                <a:gd name="connsiteY4" fmla="*/ 45740 h 60556"/>
                <a:gd name="connsiteX5" fmla="*/ 34290 w 45417"/>
                <a:gd name="connsiteY5" fmla="*/ 49676 h 60556"/>
                <a:gd name="connsiteX6" fmla="*/ 26796 w 45417"/>
                <a:gd name="connsiteY6" fmla="*/ 55353 h 60556"/>
                <a:gd name="connsiteX7" fmla="*/ 22935 w 45417"/>
                <a:gd name="connsiteY7" fmla="*/ 55353 h 60556"/>
                <a:gd name="connsiteX8" fmla="*/ 22860 w 45417"/>
                <a:gd name="connsiteY8" fmla="*/ 55353 h 60556"/>
                <a:gd name="connsiteX9" fmla="*/ 17258 w 45417"/>
                <a:gd name="connsiteY9" fmla="*/ 57170 h 60556"/>
                <a:gd name="connsiteX10" fmla="*/ 17258 w 45417"/>
                <a:gd name="connsiteY10" fmla="*/ 57170 h 60556"/>
                <a:gd name="connsiteX11" fmla="*/ 15366 w 45417"/>
                <a:gd name="connsiteY11" fmla="*/ 57094 h 60556"/>
                <a:gd name="connsiteX12" fmla="*/ 5677 w 45417"/>
                <a:gd name="connsiteY12" fmla="*/ 45891 h 60556"/>
                <a:gd name="connsiteX13" fmla="*/ 6510 w 45417"/>
                <a:gd name="connsiteY13" fmla="*/ 44907 h 60556"/>
                <a:gd name="connsiteX14" fmla="*/ 10219 w 45417"/>
                <a:gd name="connsiteY14" fmla="*/ 43848 h 60556"/>
                <a:gd name="connsiteX15" fmla="*/ 12793 w 45417"/>
                <a:gd name="connsiteY15" fmla="*/ 43772 h 60556"/>
                <a:gd name="connsiteX16" fmla="*/ 17334 w 45417"/>
                <a:gd name="connsiteY16" fmla="*/ 39155 h 60556"/>
                <a:gd name="connsiteX17" fmla="*/ 16577 w 45417"/>
                <a:gd name="connsiteY17" fmla="*/ 31888 h 60556"/>
                <a:gd name="connsiteX18" fmla="*/ 25434 w 45417"/>
                <a:gd name="connsiteY18" fmla="*/ 35143 h 60556"/>
                <a:gd name="connsiteX19" fmla="*/ 26342 w 45417"/>
                <a:gd name="connsiteY19" fmla="*/ 41123 h 60556"/>
                <a:gd name="connsiteX20" fmla="*/ 28158 w 45417"/>
                <a:gd name="connsiteY20" fmla="*/ 41198 h 60556"/>
                <a:gd name="connsiteX21" fmla="*/ 28688 w 45417"/>
                <a:gd name="connsiteY21" fmla="*/ 38625 h 60556"/>
                <a:gd name="connsiteX22" fmla="*/ 21119 w 45417"/>
                <a:gd name="connsiteY22" fmla="*/ 31509 h 60556"/>
                <a:gd name="connsiteX23" fmla="*/ 12414 w 45417"/>
                <a:gd name="connsiteY23" fmla="*/ 25378 h 60556"/>
                <a:gd name="connsiteX24" fmla="*/ 12868 w 45417"/>
                <a:gd name="connsiteY24" fmla="*/ 22880 h 60556"/>
                <a:gd name="connsiteX25" fmla="*/ 19605 w 45417"/>
                <a:gd name="connsiteY25" fmla="*/ 22880 h 60556"/>
                <a:gd name="connsiteX26" fmla="*/ 20438 w 45417"/>
                <a:gd name="connsiteY26" fmla="*/ 21366 h 60556"/>
                <a:gd name="connsiteX27" fmla="*/ 21725 w 45417"/>
                <a:gd name="connsiteY27" fmla="*/ 19550 h 60556"/>
                <a:gd name="connsiteX28" fmla="*/ 29824 w 45417"/>
                <a:gd name="connsiteY28" fmla="*/ 12510 h 60556"/>
                <a:gd name="connsiteX29" fmla="*/ 30505 w 45417"/>
                <a:gd name="connsiteY29" fmla="*/ 781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60556">
                  <a:moveTo>
                    <a:pt x="30505" y="7817"/>
                  </a:moveTo>
                  <a:cubicBezTo>
                    <a:pt x="34063" y="9028"/>
                    <a:pt x="36409" y="5016"/>
                    <a:pt x="39891" y="5773"/>
                  </a:cubicBezTo>
                  <a:cubicBezTo>
                    <a:pt x="39891" y="7741"/>
                    <a:pt x="39891" y="9709"/>
                    <a:pt x="39891" y="11601"/>
                  </a:cubicBezTo>
                  <a:cubicBezTo>
                    <a:pt x="36409" y="15311"/>
                    <a:pt x="37696" y="19095"/>
                    <a:pt x="39816" y="22804"/>
                  </a:cubicBezTo>
                  <a:cubicBezTo>
                    <a:pt x="39891" y="30450"/>
                    <a:pt x="39891" y="38095"/>
                    <a:pt x="39967" y="45740"/>
                  </a:cubicBezTo>
                  <a:cubicBezTo>
                    <a:pt x="37999" y="46951"/>
                    <a:pt x="37545" y="49903"/>
                    <a:pt x="34290" y="49676"/>
                  </a:cubicBezTo>
                  <a:cubicBezTo>
                    <a:pt x="30354" y="49374"/>
                    <a:pt x="28462" y="52401"/>
                    <a:pt x="26796" y="55353"/>
                  </a:cubicBezTo>
                  <a:cubicBezTo>
                    <a:pt x="25509" y="56489"/>
                    <a:pt x="24223" y="56337"/>
                    <a:pt x="22935" y="55353"/>
                  </a:cubicBezTo>
                  <a:lnTo>
                    <a:pt x="22860" y="55353"/>
                  </a:lnTo>
                  <a:cubicBezTo>
                    <a:pt x="20362" y="53991"/>
                    <a:pt x="19000" y="56262"/>
                    <a:pt x="17258" y="57170"/>
                  </a:cubicBezTo>
                  <a:lnTo>
                    <a:pt x="17258" y="57170"/>
                  </a:lnTo>
                  <a:cubicBezTo>
                    <a:pt x="16577" y="57851"/>
                    <a:pt x="15972" y="57776"/>
                    <a:pt x="15366" y="57094"/>
                  </a:cubicBezTo>
                  <a:cubicBezTo>
                    <a:pt x="15593" y="50357"/>
                    <a:pt x="9840" y="48844"/>
                    <a:pt x="5677" y="45891"/>
                  </a:cubicBezTo>
                  <a:cubicBezTo>
                    <a:pt x="5980" y="45589"/>
                    <a:pt x="6207" y="45210"/>
                    <a:pt x="6510" y="44907"/>
                  </a:cubicBezTo>
                  <a:cubicBezTo>
                    <a:pt x="7645" y="44226"/>
                    <a:pt x="8932" y="43924"/>
                    <a:pt x="10219" y="43848"/>
                  </a:cubicBezTo>
                  <a:cubicBezTo>
                    <a:pt x="11051" y="43772"/>
                    <a:pt x="11960" y="43772"/>
                    <a:pt x="12793" y="43772"/>
                  </a:cubicBezTo>
                  <a:cubicBezTo>
                    <a:pt x="15820" y="43696"/>
                    <a:pt x="19000" y="43772"/>
                    <a:pt x="17334" y="39155"/>
                  </a:cubicBezTo>
                  <a:cubicBezTo>
                    <a:pt x="16502" y="36732"/>
                    <a:pt x="13019" y="34007"/>
                    <a:pt x="16577" y="31888"/>
                  </a:cubicBezTo>
                  <a:cubicBezTo>
                    <a:pt x="20059" y="29844"/>
                    <a:pt x="23163" y="32191"/>
                    <a:pt x="25434" y="35143"/>
                  </a:cubicBezTo>
                  <a:cubicBezTo>
                    <a:pt x="26190" y="37035"/>
                    <a:pt x="24449" y="39382"/>
                    <a:pt x="26342" y="41123"/>
                  </a:cubicBezTo>
                  <a:cubicBezTo>
                    <a:pt x="26948" y="41198"/>
                    <a:pt x="27553" y="41198"/>
                    <a:pt x="28158" y="41198"/>
                  </a:cubicBezTo>
                  <a:cubicBezTo>
                    <a:pt x="29446" y="40593"/>
                    <a:pt x="28764" y="39609"/>
                    <a:pt x="28688" y="38625"/>
                  </a:cubicBezTo>
                  <a:cubicBezTo>
                    <a:pt x="28158" y="34007"/>
                    <a:pt x="24449" y="33023"/>
                    <a:pt x="21119" y="31509"/>
                  </a:cubicBezTo>
                  <a:cubicBezTo>
                    <a:pt x="17864" y="29995"/>
                    <a:pt x="13852" y="29541"/>
                    <a:pt x="12414" y="25378"/>
                  </a:cubicBezTo>
                  <a:cubicBezTo>
                    <a:pt x="12338" y="24470"/>
                    <a:pt x="12489" y="23637"/>
                    <a:pt x="12868" y="22880"/>
                  </a:cubicBezTo>
                  <a:cubicBezTo>
                    <a:pt x="15139" y="21063"/>
                    <a:pt x="17258" y="21972"/>
                    <a:pt x="19605" y="22880"/>
                  </a:cubicBezTo>
                  <a:cubicBezTo>
                    <a:pt x="21497" y="23637"/>
                    <a:pt x="20135" y="21896"/>
                    <a:pt x="20438" y="21366"/>
                  </a:cubicBezTo>
                  <a:cubicBezTo>
                    <a:pt x="20740" y="20609"/>
                    <a:pt x="21119" y="20079"/>
                    <a:pt x="21725" y="19550"/>
                  </a:cubicBezTo>
                  <a:cubicBezTo>
                    <a:pt x="24298" y="16976"/>
                    <a:pt x="30127" y="18263"/>
                    <a:pt x="29824" y="12510"/>
                  </a:cubicBezTo>
                  <a:cubicBezTo>
                    <a:pt x="29824" y="10920"/>
                    <a:pt x="29446" y="9255"/>
                    <a:pt x="30505" y="781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4" name="任意多边形: 形状 2013"/>
            <p:cNvSpPr/>
            <p:nvPr/>
          </p:nvSpPr>
          <p:spPr>
            <a:xfrm>
              <a:off x="6536086" y="2775949"/>
              <a:ext cx="30278" cy="45417"/>
            </a:xfrm>
            <a:custGeom>
              <a:avLst/>
              <a:gdLst>
                <a:gd name="connsiteX0" fmla="*/ 28570 w 30278"/>
                <a:gd name="connsiteY0" fmla="*/ 23845 h 45417"/>
                <a:gd name="connsiteX1" fmla="*/ 28570 w 30278"/>
                <a:gd name="connsiteY1" fmla="*/ 25737 h 45417"/>
                <a:gd name="connsiteX2" fmla="*/ 26753 w 30278"/>
                <a:gd name="connsiteY2" fmla="*/ 46629 h 45417"/>
                <a:gd name="connsiteX3" fmla="*/ 24785 w 30278"/>
                <a:gd name="connsiteY3" fmla="*/ 46629 h 45417"/>
                <a:gd name="connsiteX4" fmla="*/ 20319 w 30278"/>
                <a:gd name="connsiteY4" fmla="*/ 44812 h 45417"/>
                <a:gd name="connsiteX5" fmla="*/ 19108 w 30278"/>
                <a:gd name="connsiteY5" fmla="*/ 44812 h 45417"/>
                <a:gd name="connsiteX6" fmla="*/ 13431 w 30278"/>
                <a:gd name="connsiteY6" fmla="*/ 40952 h 45417"/>
                <a:gd name="connsiteX7" fmla="*/ 11538 w 30278"/>
                <a:gd name="connsiteY7" fmla="*/ 39060 h 45417"/>
                <a:gd name="connsiteX8" fmla="*/ 5786 w 30278"/>
                <a:gd name="connsiteY8" fmla="*/ 31414 h 45417"/>
                <a:gd name="connsiteX9" fmla="*/ 7072 w 30278"/>
                <a:gd name="connsiteY9" fmla="*/ 26040 h 45417"/>
                <a:gd name="connsiteX10" fmla="*/ 6770 w 30278"/>
                <a:gd name="connsiteY10" fmla="*/ 21120 h 45417"/>
                <a:gd name="connsiteX11" fmla="*/ 10555 w 30278"/>
                <a:gd name="connsiteY11" fmla="*/ 17865 h 45417"/>
                <a:gd name="connsiteX12" fmla="*/ 9646 w 30278"/>
                <a:gd name="connsiteY12" fmla="*/ 12415 h 45417"/>
                <a:gd name="connsiteX13" fmla="*/ 12825 w 30278"/>
                <a:gd name="connsiteY13" fmla="*/ 5753 h 45417"/>
                <a:gd name="connsiteX14" fmla="*/ 23650 w 30278"/>
                <a:gd name="connsiteY14" fmla="*/ 12717 h 45417"/>
                <a:gd name="connsiteX15" fmla="*/ 19108 w 30278"/>
                <a:gd name="connsiteY15" fmla="*/ 14307 h 45417"/>
                <a:gd name="connsiteX16" fmla="*/ 17291 w 30278"/>
                <a:gd name="connsiteY16" fmla="*/ 14307 h 45417"/>
                <a:gd name="connsiteX17" fmla="*/ 17291 w 30278"/>
                <a:gd name="connsiteY17" fmla="*/ 20060 h 45417"/>
                <a:gd name="connsiteX18" fmla="*/ 18957 w 30278"/>
                <a:gd name="connsiteY18" fmla="*/ 24980 h 45417"/>
                <a:gd name="connsiteX19" fmla="*/ 21076 w 30278"/>
                <a:gd name="connsiteY19" fmla="*/ 18168 h 45417"/>
                <a:gd name="connsiteX20" fmla="*/ 26829 w 30278"/>
                <a:gd name="connsiteY20" fmla="*/ 21877 h 45417"/>
                <a:gd name="connsiteX21" fmla="*/ 27737 w 30278"/>
                <a:gd name="connsiteY21" fmla="*/ 22179 h 45417"/>
                <a:gd name="connsiteX22" fmla="*/ 28570 w 30278"/>
                <a:gd name="connsiteY22" fmla="*/ 2384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78" h="45417">
                  <a:moveTo>
                    <a:pt x="28570" y="23845"/>
                  </a:moveTo>
                  <a:cubicBezTo>
                    <a:pt x="28570" y="24450"/>
                    <a:pt x="28570" y="25131"/>
                    <a:pt x="28570" y="25737"/>
                  </a:cubicBezTo>
                  <a:cubicBezTo>
                    <a:pt x="28570" y="32777"/>
                    <a:pt x="29100" y="39816"/>
                    <a:pt x="26753" y="46629"/>
                  </a:cubicBezTo>
                  <a:cubicBezTo>
                    <a:pt x="26072" y="46629"/>
                    <a:pt x="25466" y="46629"/>
                    <a:pt x="24785" y="46629"/>
                  </a:cubicBezTo>
                  <a:cubicBezTo>
                    <a:pt x="23498" y="45493"/>
                    <a:pt x="21984" y="44964"/>
                    <a:pt x="20319" y="44812"/>
                  </a:cubicBezTo>
                  <a:cubicBezTo>
                    <a:pt x="19941" y="44812"/>
                    <a:pt x="19487" y="44812"/>
                    <a:pt x="19108" y="44812"/>
                  </a:cubicBezTo>
                  <a:cubicBezTo>
                    <a:pt x="17215" y="43526"/>
                    <a:pt x="14718" y="43147"/>
                    <a:pt x="13431" y="40952"/>
                  </a:cubicBezTo>
                  <a:cubicBezTo>
                    <a:pt x="13431" y="39665"/>
                    <a:pt x="12750" y="39135"/>
                    <a:pt x="11538" y="39060"/>
                  </a:cubicBezTo>
                  <a:cubicBezTo>
                    <a:pt x="8737" y="37243"/>
                    <a:pt x="5710" y="35502"/>
                    <a:pt x="5786" y="31414"/>
                  </a:cubicBezTo>
                  <a:cubicBezTo>
                    <a:pt x="7753" y="29976"/>
                    <a:pt x="9041" y="28538"/>
                    <a:pt x="7072" y="26040"/>
                  </a:cubicBezTo>
                  <a:cubicBezTo>
                    <a:pt x="5861" y="24602"/>
                    <a:pt x="4802" y="22861"/>
                    <a:pt x="6770" y="21120"/>
                  </a:cubicBezTo>
                  <a:cubicBezTo>
                    <a:pt x="7981" y="19984"/>
                    <a:pt x="11538" y="21574"/>
                    <a:pt x="10555" y="17865"/>
                  </a:cubicBezTo>
                  <a:cubicBezTo>
                    <a:pt x="10555" y="15972"/>
                    <a:pt x="11311" y="14004"/>
                    <a:pt x="9646" y="12415"/>
                  </a:cubicBezTo>
                  <a:cubicBezTo>
                    <a:pt x="10630" y="10068"/>
                    <a:pt x="7375" y="4997"/>
                    <a:pt x="12825" y="5753"/>
                  </a:cubicBezTo>
                  <a:cubicBezTo>
                    <a:pt x="17064" y="6359"/>
                    <a:pt x="22741" y="7040"/>
                    <a:pt x="23650" y="12717"/>
                  </a:cubicBezTo>
                  <a:cubicBezTo>
                    <a:pt x="24104" y="15442"/>
                    <a:pt x="21909" y="17259"/>
                    <a:pt x="19108" y="14307"/>
                  </a:cubicBezTo>
                  <a:cubicBezTo>
                    <a:pt x="18502" y="13702"/>
                    <a:pt x="17897" y="13702"/>
                    <a:pt x="17291" y="14307"/>
                  </a:cubicBezTo>
                  <a:cubicBezTo>
                    <a:pt x="17291" y="16199"/>
                    <a:pt x="17291" y="18168"/>
                    <a:pt x="17291" y="20060"/>
                  </a:cubicBezTo>
                  <a:cubicBezTo>
                    <a:pt x="18729" y="21271"/>
                    <a:pt x="18957" y="22936"/>
                    <a:pt x="18957" y="24980"/>
                  </a:cubicBezTo>
                  <a:cubicBezTo>
                    <a:pt x="19638" y="22558"/>
                    <a:pt x="19335" y="19984"/>
                    <a:pt x="21076" y="18168"/>
                  </a:cubicBezTo>
                  <a:cubicBezTo>
                    <a:pt x="24180" y="17562"/>
                    <a:pt x="24710" y="20968"/>
                    <a:pt x="26829" y="21877"/>
                  </a:cubicBezTo>
                  <a:cubicBezTo>
                    <a:pt x="27132" y="21952"/>
                    <a:pt x="27434" y="22104"/>
                    <a:pt x="27737" y="22179"/>
                  </a:cubicBezTo>
                  <a:cubicBezTo>
                    <a:pt x="28115" y="22634"/>
                    <a:pt x="28419" y="23163"/>
                    <a:pt x="28570" y="23845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5" name="任意多边形: 形状 2014"/>
            <p:cNvSpPr/>
            <p:nvPr/>
          </p:nvSpPr>
          <p:spPr>
            <a:xfrm>
              <a:off x="6461398" y="2875632"/>
              <a:ext cx="52987" cy="37848"/>
            </a:xfrm>
            <a:custGeom>
              <a:avLst/>
              <a:gdLst>
                <a:gd name="connsiteX0" fmla="*/ 48075 w 52986"/>
                <a:gd name="connsiteY0" fmla="*/ 19160 h 37847"/>
                <a:gd name="connsiteX1" fmla="*/ 29152 w 52986"/>
                <a:gd name="connsiteY1" fmla="*/ 23020 h 37847"/>
                <a:gd name="connsiteX2" fmla="*/ 16359 w 52986"/>
                <a:gd name="connsiteY2" fmla="*/ 20219 h 37847"/>
                <a:gd name="connsiteX3" fmla="*/ 29227 w 52986"/>
                <a:gd name="connsiteY3" fmla="*/ 24913 h 37847"/>
                <a:gd name="connsiteX4" fmla="*/ 25367 w 52986"/>
                <a:gd name="connsiteY4" fmla="*/ 32482 h 37847"/>
                <a:gd name="connsiteX5" fmla="*/ 15375 w 52986"/>
                <a:gd name="connsiteY5" fmla="*/ 30136 h 37847"/>
                <a:gd name="connsiteX6" fmla="*/ 6519 w 52986"/>
                <a:gd name="connsiteY6" fmla="*/ 23323 h 37847"/>
                <a:gd name="connsiteX7" fmla="*/ 7503 w 52986"/>
                <a:gd name="connsiteY7" fmla="*/ 15299 h 37847"/>
                <a:gd name="connsiteX8" fmla="*/ 11590 w 52986"/>
                <a:gd name="connsiteY8" fmla="*/ 11060 h 37847"/>
                <a:gd name="connsiteX9" fmla="*/ 23777 w 52986"/>
                <a:gd name="connsiteY9" fmla="*/ 7578 h 37847"/>
                <a:gd name="connsiteX10" fmla="*/ 33088 w 52986"/>
                <a:gd name="connsiteY10" fmla="*/ 15451 h 37847"/>
                <a:gd name="connsiteX11" fmla="*/ 46335 w 52986"/>
                <a:gd name="connsiteY11" fmla="*/ 9698 h 37847"/>
                <a:gd name="connsiteX12" fmla="*/ 48075 w 52986"/>
                <a:gd name="connsiteY12" fmla="*/ 191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7847">
                  <a:moveTo>
                    <a:pt x="48075" y="19160"/>
                  </a:moveTo>
                  <a:cubicBezTo>
                    <a:pt x="41036" y="16965"/>
                    <a:pt x="35889" y="23701"/>
                    <a:pt x="29152" y="23020"/>
                  </a:cubicBezTo>
                  <a:cubicBezTo>
                    <a:pt x="24383" y="24610"/>
                    <a:pt x="20976" y="20144"/>
                    <a:pt x="16359" y="20219"/>
                  </a:cubicBezTo>
                  <a:cubicBezTo>
                    <a:pt x="20750" y="21885"/>
                    <a:pt x="25064" y="23247"/>
                    <a:pt x="29227" y="24913"/>
                  </a:cubicBezTo>
                  <a:cubicBezTo>
                    <a:pt x="29530" y="28243"/>
                    <a:pt x="28697" y="31044"/>
                    <a:pt x="25367" y="32482"/>
                  </a:cubicBezTo>
                  <a:cubicBezTo>
                    <a:pt x="21355" y="34753"/>
                    <a:pt x="18100" y="32785"/>
                    <a:pt x="15375" y="30136"/>
                  </a:cubicBezTo>
                  <a:cubicBezTo>
                    <a:pt x="12650" y="27486"/>
                    <a:pt x="9471" y="25594"/>
                    <a:pt x="6519" y="23323"/>
                  </a:cubicBezTo>
                  <a:cubicBezTo>
                    <a:pt x="4853" y="20371"/>
                    <a:pt x="5913" y="17797"/>
                    <a:pt x="7503" y="15299"/>
                  </a:cubicBezTo>
                  <a:cubicBezTo>
                    <a:pt x="7654" y="13028"/>
                    <a:pt x="12499" y="16510"/>
                    <a:pt x="11590" y="11060"/>
                  </a:cubicBezTo>
                  <a:cubicBezTo>
                    <a:pt x="10682" y="5610"/>
                    <a:pt x="18100" y="4021"/>
                    <a:pt x="23777" y="7578"/>
                  </a:cubicBezTo>
                  <a:cubicBezTo>
                    <a:pt x="27335" y="9773"/>
                    <a:pt x="27411" y="15981"/>
                    <a:pt x="33088" y="15451"/>
                  </a:cubicBezTo>
                  <a:cubicBezTo>
                    <a:pt x="38235" y="15299"/>
                    <a:pt x="40354" y="8108"/>
                    <a:pt x="46335" y="9698"/>
                  </a:cubicBezTo>
                  <a:cubicBezTo>
                    <a:pt x="49892" y="12271"/>
                    <a:pt x="50649" y="15375"/>
                    <a:pt x="48075" y="19160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6" name="任意多边形: 形状 2015"/>
            <p:cNvSpPr/>
            <p:nvPr/>
          </p:nvSpPr>
          <p:spPr>
            <a:xfrm>
              <a:off x="6504427" y="2939314"/>
              <a:ext cx="45417" cy="37848"/>
            </a:xfrm>
            <a:custGeom>
              <a:avLst/>
              <a:gdLst>
                <a:gd name="connsiteX0" fmla="*/ 10724 w 45417"/>
                <a:gd name="connsiteY0" fmla="*/ 24133 h 37847"/>
                <a:gd name="connsiteX1" fmla="*/ 7091 w 45417"/>
                <a:gd name="connsiteY1" fmla="*/ 18305 h 37847"/>
                <a:gd name="connsiteX2" fmla="*/ 8453 w 45417"/>
                <a:gd name="connsiteY2" fmla="*/ 16412 h 37847"/>
                <a:gd name="connsiteX3" fmla="*/ 9664 w 45417"/>
                <a:gd name="connsiteY3" fmla="*/ 11038 h 37847"/>
                <a:gd name="connsiteX4" fmla="*/ 9589 w 45417"/>
                <a:gd name="connsiteY4" fmla="*/ 8616 h 37847"/>
                <a:gd name="connsiteX5" fmla="*/ 9892 w 45417"/>
                <a:gd name="connsiteY5" fmla="*/ 7405 h 37847"/>
                <a:gd name="connsiteX6" fmla="*/ 11708 w 45417"/>
                <a:gd name="connsiteY6" fmla="*/ 5815 h 37847"/>
                <a:gd name="connsiteX7" fmla="*/ 19051 w 45417"/>
                <a:gd name="connsiteY7" fmla="*/ 6723 h 37847"/>
                <a:gd name="connsiteX8" fmla="*/ 23517 w 45417"/>
                <a:gd name="connsiteY8" fmla="*/ 14066 h 37847"/>
                <a:gd name="connsiteX9" fmla="*/ 28815 w 45417"/>
                <a:gd name="connsiteY9" fmla="*/ 20727 h 37847"/>
                <a:gd name="connsiteX10" fmla="*/ 35703 w 45417"/>
                <a:gd name="connsiteY10" fmla="*/ 23906 h 37847"/>
                <a:gd name="connsiteX11" fmla="*/ 35174 w 45417"/>
                <a:gd name="connsiteY11" fmla="*/ 37304 h 37847"/>
                <a:gd name="connsiteX12" fmla="*/ 32676 w 45417"/>
                <a:gd name="connsiteY12" fmla="*/ 38591 h 37847"/>
                <a:gd name="connsiteX13" fmla="*/ 10724 w 45417"/>
                <a:gd name="connsiteY13" fmla="*/ 2413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7847">
                  <a:moveTo>
                    <a:pt x="10724" y="24133"/>
                  </a:moveTo>
                  <a:cubicBezTo>
                    <a:pt x="6864" y="23830"/>
                    <a:pt x="3760" y="23074"/>
                    <a:pt x="7091" y="18305"/>
                  </a:cubicBezTo>
                  <a:cubicBezTo>
                    <a:pt x="7545" y="17699"/>
                    <a:pt x="7999" y="17094"/>
                    <a:pt x="8453" y="16412"/>
                  </a:cubicBezTo>
                  <a:cubicBezTo>
                    <a:pt x="9589" y="14823"/>
                    <a:pt x="10118" y="13082"/>
                    <a:pt x="9664" y="11038"/>
                  </a:cubicBezTo>
                  <a:cubicBezTo>
                    <a:pt x="9513" y="10205"/>
                    <a:pt x="9513" y="9448"/>
                    <a:pt x="9589" y="8616"/>
                  </a:cubicBezTo>
                  <a:cubicBezTo>
                    <a:pt x="9664" y="8237"/>
                    <a:pt x="9816" y="7783"/>
                    <a:pt x="9892" y="7405"/>
                  </a:cubicBezTo>
                  <a:cubicBezTo>
                    <a:pt x="10270" y="6648"/>
                    <a:pt x="10951" y="6118"/>
                    <a:pt x="11708" y="5815"/>
                  </a:cubicBezTo>
                  <a:cubicBezTo>
                    <a:pt x="14206" y="5512"/>
                    <a:pt x="16704" y="5663"/>
                    <a:pt x="19051" y="6723"/>
                  </a:cubicBezTo>
                  <a:cubicBezTo>
                    <a:pt x="21170" y="8843"/>
                    <a:pt x="22078" y="11568"/>
                    <a:pt x="23517" y="14066"/>
                  </a:cubicBezTo>
                  <a:cubicBezTo>
                    <a:pt x="24879" y="16639"/>
                    <a:pt x="26469" y="18910"/>
                    <a:pt x="28815" y="20727"/>
                  </a:cubicBezTo>
                  <a:cubicBezTo>
                    <a:pt x="31086" y="21862"/>
                    <a:pt x="33508" y="22544"/>
                    <a:pt x="35703" y="23906"/>
                  </a:cubicBezTo>
                  <a:cubicBezTo>
                    <a:pt x="44181" y="28978"/>
                    <a:pt x="44030" y="32308"/>
                    <a:pt x="35174" y="37304"/>
                  </a:cubicBezTo>
                  <a:cubicBezTo>
                    <a:pt x="34417" y="37910"/>
                    <a:pt x="33584" y="38288"/>
                    <a:pt x="32676" y="38591"/>
                  </a:cubicBezTo>
                  <a:cubicBezTo>
                    <a:pt x="24728" y="34730"/>
                    <a:pt x="14357" y="34503"/>
                    <a:pt x="10724" y="2413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7" name="任意多边形: 形状 2016"/>
            <p:cNvSpPr/>
            <p:nvPr/>
          </p:nvSpPr>
          <p:spPr>
            <a:xfrm>
              <a:off x="6562309" y="2606356"/>
              <a:ext cx="30278" cy="45417"/>
            </a:xfrm>
            <a:custGeom>
              <a:avLst/>
              <a:gdLst>
                <a:gd name="connsiteX0" fmla="*/ 28916 w 30278"/>
                <a:gd name="connsiteY0" fmla="*/ 16613 h 45417"/>
                <a:gd name="connsiteX1" fmla="*/ 27023 w 30278"/>
                <a:gd name="connsiteY1" fmla="*/ 34931 h 45417"/>
                <a:gd name="connsiteX2" fmla="*/ 28537 w 30278"/>
                <a:gd name="connsiteY2" fmla="*/ 43258 h 45417"/>
                <a:gd name="connsiteX3" fmla="*/ 20059 w 30278"/>
                <a:gd name="connsiteY3" fmla="*/ 38640 h 45417"/>
                <a:gd name="connsiteX4" fmla="*/ 19530 w 30278"/>
                <a:gd name="connsiteY4" fmla="*/ 34855 h 45417"/>
                <a:gd name="connsiteX5" fmla="*/ 20059 w 30278"/>
                <a:gd name="connsiteY5" fmla="*/ 32509 h 45417"/>
                <a:gd name="connsiteX6" fmla="*/ 20816 w 30278"/>
                <a:gd name="connsiteY6" fmla="*/ 30692 h 45417"/>
                <a:gd name="connsiteX7" fmla="*/ 19227 w 30278"/>
                <a:gd name="connsiteY7" fmla="*/ 31146 h 45417"/>
                <a:gd name="connsiteX8" fmla="*/ 17486 w 30278"/>
                <a:gd name="connsiteY8" fmla="*/ 30617 h 45417"/>
                <a:gd name="connsiteX9" fmla="*/ 16199 w 30278"/>
                <a:gd name="connsiteY9" fmla="*/ 29254 h 45417"/>
                <a:gd name="connsiteX10" fmla="*/ 14080 w 30278"/>
                <a:gd name="connsiteY10" fmla="*/ 27362 h 45417"/>
                <a:gd name="connsiteX11" fmla="*/ 12490 w 30278"/>
                <a:gd name="connsiteY11" fmla="*/ 26075 h 45417"/>
                <a:gd name="connsiteX12" fmla="*/ 10673 w 30278"/>
                <a:gd name="connsiteY12" fmla="*/ 22139 h 45417"/>
                <a:gd name="connsiteX13" fmla="*/ 6661 w 30278"/>
                <a:gd name="connsiteY13" fmla="*/ 17673 h 45417"/>
                <a:gd name="connsiteX14" fmla="*/ 5677 w 30278"/>
                <a:gd name="connsiteY14" fmla="*/ 15402 h 45417"/>
                <a:gd name="connsiteX15" fmla="*/ 9841 w 30278"/>
                <a:gd name="connsiteY15" fmla="*/ 9119 h 45417"/>
                <a:gd name="connsiteX16" fmla="*/ 19454 w 30278"/>
                <a:gd name="connsiteY16" fmla="*/ 7151 h 45417"/>
                <a:gd name="connsiteX17" fmla="*/ 28916 w 30278"/>
                <a:gd name="connsiteY17" fmla="*/ 1661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45417">
                  <a:moveTo>
                    <a:pt x="28916" y="16613"/>
                  </a:moveTo>
                  <a:cubicBezTo>
                    <a:pt x="28007" y="22669"/>
                    <a:pt x="30732" y="29027"/>
                    <a:pt x="27023" y="34931"/>
                  </a:cubicBezTo>
                  <a:cubicBezTo>
                    <a:pt x="25282" y="37656"/>
                    <a:pt x="30430" y="40003"/>
                    <a:pt x="28537" y="43258"/>
                  </a:cubicBezTo>
                  <a:cubicBezTo>
                    <a:pt x="23768" y="45301"/>
                    <a:pt x="22028" y="41820"/>
                    <a:pt x="20059" y="38640"/>
                  </a:cubicBezTo>
                  <a:cubicBezTo>
                    <a:pt x="19605" y="37429"/>
                    <a:pt x="19454" y="36142"/>
                    <a:pt x="19530" y="34855"/>
                  </a:cubicBezTo>
                  <a:cubicBezTo>
                    <a:pt x="19605" y="34023"/>
                    <a:pt x="19833" y="33190"/>
                    <a:pt x="20059" y="32509"/>
                  </a:cubicBezTo>
                  <a:cubicBezTo>
                    <a:pt x="19908" y="31752"/>
                    <a:pt x="21649" y="31752"/>
                    <a:pt x="20816" y="30692"/>
                  </a:cubicBezTo>
                  <a:cubicBezTo>
                    <a:pt x="20362" y="31071"/>
                    <a:pt x="19833" y="31222"/>
                    <a:pt x="19227" y="31146"/>
                  </a:cubicBezTo>
                  <a:cubicBezTo>
                    <a:pt x="18545" y="31146"/>
                    <a:pt x="18016" y="30919"/>
                    <a:pt x="17486" y="30617"/>
                  </a:cubicBezTo>
                  <a:cubicBezTo>
                    <a:pt x="16956" y="30238"/>
                    <a:pt x="16502" y="29784"/>
                    <a:pt x="16199" y="29254"/>
                  </a:cubicBezTo>
                  <a:cubicBezTo>
                    <a:pt x="15593" y="28497"/>
                    <a:pt x="14836" y="27892"/>
                    <a:pt x="14080" y="27362"/>
                  </a:cubicBezTo>
                  <a:cubicBezTo>
                    <a:pt x="13474" y="26983"/>
                    <a:pt x="12944" y="26605"/>
                    <a:pt x="12490" y="26075"/>
                  </a:cubicBezTo>
                  <a:cubicBezTo>
                    <a:pt x="11506" y="24939"/>
                    <a:pt x="10976" y="23577"/>
                    <a:pt x="10673" y="22139"/>
                  </a:cubicBezTo>
                  <a:cubicBezTo>
                    <a:pt x="10068" y="19943"/>
                    <a:pt x="8327" y="18884"/>
                    <a:pt x="6661" y="17673"/>
                  </a:cubicBezTo>
                  <a:cubicBezTo>
                    <a:pt x="5980" y="17067"/>
                    <a:pt x="5677" y="16310"/>
                    <a:pt x="5677" y="15402"/>
                  </a:cubicBezTo>
                  <a:cubicBezTo>
                    <a:pt x="5904" y="12753"/>
                    <a:pt x="10446" y="14115"/>
                    <a:pt x="9841" y="9119"/>
                  </a:cubicBezTo>
                  <a:cubicBezTo>
                    <a:pt x="9387" y="4804"/>
                    <a:pt x="15442" y="5031"/>
                    <a:pt x="19454" y="7151"/>
                  </a:cubicBezTo>
                  <a:cubicBezTo>
                    <a:pt x="22936" y="9952"/>
                    <a:pt x="21876" y="17370"/>
                    <a:pt x="28916" y="1661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8" name="任意多边形: 形状 2017"/>
            <p:cNvSpPr/>
            <p:nvPr/>
          </p:nvSpPr>
          <p:spPr>
            <a:xfrm>
              <a:off x="6526802" y="2889938"/>
              <a:ext cx="37848" cy="30278"/>
            </a:xfrm>
            <a:custGeom>
              <a:avLst/>
              <a:gdLst>
                <a:gd name="connsiteX0" fmla="*/ 16811 w 37847"/>
                <a:gd name="connsiteY0" fmla="*/ 24004 h 30278"/>
                <a:gd name="connsiteX1" fmla="*/ 15145 w 37847"/>
                <a:gd name="connsiteY1" fmla="*/ 23928 h 30278"/>
                <a:gd name="connsiteX2" fmla="*/ 7424 w 37847"/>
                <a:gd name="connsiteY2" fmla="*/ 21960 h 30278"/>
                <a:gd name="connsiteX3" fmla="*/ 7424 w 37847"/>
                <a:gd name="connsiteY3" fmla="*/ 21960 h 30278"/>
                <a:gd name="connsiteX4" fmla="*/ 6819 w 37847"/>
                <a:gd name="connsiteY4" fmla="*/ 20673 h 30278"/>
                <a:gd name="connsiteX5" fmla="*/ 7046 w 37847"/>
                <a:gd name="connsiteY5" fmla="*/ 19917 h 30278"/>
                <a:gd name="connsiteX6" fmla="*/ 8863 w 37847"/>
                <a:gd name="connsiteY6" fmla="*/ 19160 h 30278"/>
                <a:gd name="connsiteX7" fmla="*/ 9544 w 37847"/>
                <a:gd name="connsiteY7" fmla="*/ 19084 h 30278"/>
                <a:gd name="connsiteX8" fmla="*/ 7500 w 37847"/>
                <a:gd name="connsiteY8" fmla="*/ 18478 h 30278"/>
                <a:gd name="connsiteX9" fmla="*/ 6138 w 37847"/>
                <a:gd name="connsiteY9" fmla="*/ 11666 h 30278"/>
                <a:gd name="connsiteX10" fmla="*/ 17113 w 37847"/>
                <a:gd name="connsiteY10" fmla="*/ 10833 h 30278"/>
                <a:gd name="connsiteX11" fmla="*/ 18325 w 37847"/>
                <a:gd name="connsiteY11" fmla="*/ 12271 h 30278"/>
                <a:gd name="connsiteX12" fmla="*/ 18022 w 37847"/>
                <a:gd name="connsiteY12" fmla="*/ 11439 h 30278"/>
                <a:gd name="connsiteX13" fmla="*/ 17492 w 37847"/>
                <a:gd name="connsiteY13" fmla="*/ 9471 h 30278"/>
                <a:gd name="connsiteX14" fmla="*/ 18855 w 37847"/>
                <a:gd name="connsiteY14" fmla="*/ 6594 h 30278"/>
                <a:gd name="connsiteX15" fmla="*/ 21050 w 37847"/>
                <a:gd name="connsiteY15" fmla="*/ 6064 h 30278"/>
                <a:gd name="connsiteX16" fmla="*/ 24532 w 37847"/>
                <a:gd name="connsiteY16" fmla="*/ 5989 h 30278"/>
                <a:gd name="connsiteX17" fmla="*/ 32252 w 37847"/>
                <a:gd name="connsiteY17" fmla="*/ 10530 h 30278"/>
                <a:gd name="connsiteX18" fmla="*/ 28543 w 37847"/>
                <a:gd name="connsiteY18" fmla="*/ 20068 h 30278"/>
                <a:gd name="connsiteX19" fmla="*/ 26499 w 37847"/>
                <a:gd name="connsiteY19" fmla="*/ 27637 h 30278"/>
                <a:gd name="connsiteX20" fmla="*/ 18930 w 37847"/>
                <a:gd name="connsiteY20" fmla="*/ 25669 h 30278"/>
                <a:gd name="connsiteX21" fmla="*/ 16811 w 37847"/>
                <a:gd name="connsiteY21" fmla="*/ 2400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0278">
                  <a:moveTo>
                    <a:pt x="16811" y="24004"/>
                  </a:moveTo>
                  <a:cubicBezTo>
                    <a:pt x="16281" y="24004"/>
                    <a:pt x="15675" y="24004"/>
                    <a:pt x="15145" y="23928"/>
                  </a:cubicBezTo>
                  <a:cubicBezTo>
                    <a:pt x="11890" y="25972"/>
                    <a:pt x="9923" y="23096"/>
                    <a:pt x="7424" y="21960"/>
                  </a:cubicBezTo>
                  <a:lnTo>
                    <a:pt x="7424" y="21960"/>
                  </a:lnTo>
                  <a:cubicBezTo>
                    <a:pt x="6970" y="21582"/>
                    <a:pt x="6743" y="21128"/>
                    <a:pt x="6819" y="20673"/>
                  </a:cubicBezTo>
                  <a:cubicBezTo>
                    <a:pt x="6819" y="20144"/>
                    <a:pt x="6895" y="19917"/>
                    <a:pt x="7046" y="19917"/>
                  </a:cubicBezTo>
                  <a:cubicBezTo>
                    <a:pt x="7576" y="19463"/>
                    <a:pt x="8181" y="19160"/>
                    <a:pt x="8863" y="19160"/>
                  </a:cubicBezTo>
                  <a:cubicBezTo>
                    <a:pt x="9771" y="18403"/>
                    <a:pt x="9847" y="20295"/>
                    <a:pt x="9544" y="19084"/>
                  </a:cubicBezTo>
                  <a:cubicBezTo>
                    <a:pt x="9241" y="17797"/>
                    <a:pt x="8105" y="19235"/>
                    <a:pt x="7500" y="18478"/>
                  </a:cubicBezTo>
                  <a:cubicBezTo>
                    <a:pt x="5381" y="16510"/>
                    <a:pt x="5381" y="14164"/>
                    <a:pt x="6138" y="11666"/>
                  </a:cubicBezTo>
                  <a:cubicBezTo>
                    <a:pt x="9544" y="8184"/>
                    <a:pt x="13328" y="8789"/>
                    <a:pt x="17113" y="10833"/>
                  </a:cubicBezTo>
                  <a:cubicBezTo>
                    <a:pt x="17719" y="11136"/>
                    <a:pt x="17643" y="12271"/>
                    <a:pt x="18325" y="12271"/>
                  </a:cubicBezTo>
                  <a:cubicBezTo>
                    <a:pt x="18930" y="12271"/>
                    <a:pt x="18779" y="11741"/>
                    <a:pt x="18022" y="11439"/>
                  </a:cubicBezTo>
                  <a:cubicBezTo>
                    <a:pt x="17643" y="10833"/>
                    <a:pt x="17492" y="10152"/>
                    <a:pt x="17492" y="9471"/>
                  </a:cubicBezTo>
                  <a:cubicBezTo>
                    <a:pt x="17567" y="8335"/>
                    <a:pt x="18022" y="7351"/>
                    <a:pt x="18855" y="6594"/>
                  </a:cubicBezTo>
                  <a:cubicBezTo>
                    <a:pt x="19536" y="6216"/>
                    <a:pt x="20293" y="6064"/>
                    <a:pt x="21050" y="6064"/>
                  </a:cubicBezTo>
                  <a:cubicBezTo>
                    <a:pt x="22185" y="6140"/>
                    <a:pt x="23396" y="6140"/>
                    <a:pt x="24532" y="5989"/>
                  </a:cubicBezTo>
                  <a:cubicBezTo>
                    <a:pt x="28316" y="5459"/>
                    <a:pt x="32101" y="4929"/>
                    <a:pt x="32252" y="10530"/>
                  </a:cubicBezTo>
                  <a:cubicBezTo>
                    <a:pt x="32025" y="14088"/>
                    <a:pt x="33009" y="18176"/>
                    <a:pt x="28543" y="20068"/>
                  </a:cubicBezTo>
                  <a:cubicBezTo>
                    <a:pt x="24607" y="21733"/>
                    <a:pt x="27105" y="25064"/>
                    <a:pt x="26499" y="27637"/>
                  </a:cubicBezTo>
                  <a:cubicBezTo>
                    <a:pt x="23699" y="28167"/>
                    <a:pt x="21201" y="27259"/>
                    <a:pt x="18930" y="25669"/>
                  </a:cubicBezTo>
                  <a:cubicBezTo>
                    <a:pt x="18249" y="25064"/>
                    <a:pt x="17567" y="24534"/>
                    <a:pt x="16811" y="240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9" name="任意多边形: 形状 2018"/>
            <p:cNvSpPr/>
            <p:nvPr/>
          </p:nvSpPr>
          <p:spPr>
            <a:xfrm>
              <a:off x="6530999" y="2921663"/>
              <a:ext cx="37848" cy="37848"/>
            </a:xfrm>
            <a:custGeom>
              <a:avLst/>
              <a:gdLst>
                <a:gd name="connsiteX0" fmla="*/ 35473 w 37847"/>
                <a:gd name="connsiteY0" fmla="*/ 18848 h 37847"/>
                <a:gd name="connsiteX1" fmla="*/ 38047 w 37847"/>
                <a:gd name="connsiteY1" fmla="*/ 30354 h 37847"/>
                <a:gd name="connsiteX2" fmla="*/ 35776 w 37847"/>
                <a:gd name="connsiteY2" fmla="*/ 32246 h 37847"/>
                <a:gd name="connsiteX3" fmla="*/ 26390 w 37847"/>
                <a:gd name="connsiteY3" fmla="*/ 28840 h 37847"/>
                <a:gd name="connsiteX4" fmla="*/ 22605 w 37847"/>
                <a:gd name="connsiteY4" fmla="*/ 23163 h 37847"/>
                <a:gd name="connsiteX5" fmla="*/ 29872 w 37847"/>
                <a:gd name="connsiteY5" fmla="*/ 22860 h 37847"/>
                <a:gd name="connsiteX6" fmla="*/ 31764 w 37847"/>
                <a:gd name="connsiteY6" fmla="*/ 22860 h 37847"/>
                <a:gd name="connsiteX7" fmla="*/ 29569 w 37847"/>
                <a:gd name="connsiteY7" fmla="*/ 22633 h 37847"/>
                <a:gd name="connsiteX8" fmla="*/ 21091 w 37847"/>
                <a:gd name="connsiteY8" fmla="*/ 21043 h 37847"/>
                <a:gd name="connsiteX9" fmla="*/ 16550 w 37847"/>
                <a:gd name="connsiteY9" fmla="*/ 22254 h 37847"/>
                <a:gd name="connsiteX10" fmla="*/ 14203 w 37847"/>
                <a:gd name="connsiteY10" fmla="*/ 21725 h 37847"/>
                <a:gd name="connsiteX11" fmla="*/ 8374 w 37847"/>
                <a:gd name="connsiteY11" fmla="*/ 19454 h 37847"/>
                <a:gd name="connsiteX12" fmla="*/ 5952 w 37847"/>
                <a:gd name="connsiteY12" fmla="*/ 16426 h 37847"/>
                <a:gd name="connsiteX13" fmla="*/ 6028 w 37847"/>
                <a:gd name="connsiteY13" fmla="*/ 12414 h 37847"/>
                <a:gd name="connsiteX14" fmla="*/ 10418 w 37847"/>
                <a:gd name="connsiteY14" fmla="*/ 9992 h 37847"/>
                <a:gd name="connsiteX15" fmla="*/ 20334 w 37847"/>
                <a:gd name="connsiteY15" fmla="*/ 9462 h 37847"/>
                <a:gd name="connsiteX16" fmla="*/ 24270 w 37847"/>
                <a:gd name="connsiteY16" fmla="*/ 5677 h 37847"/>
                <a:gd name="connsiteX17" fmla="*/ 27979 w 37847"/>
                <a:gd name="connsiteY17" fmla="*/ 11203 h 37847"/>
                <a:gd name="connsiteX18" fmla="*/ 25860 w 37847"/>
                <a:gd name="connsiteY18" fmla="*/ 15366 h 37847"/>
                <a:gd name="connsiteX19" fmla="*/ 31764 w 37847"/>
                <a:gd name="connsiteY19" fmla="*/ 16956 h 37847"/>
                <a:gd name="connsiteX20" fmla="*/ 35473 w 37847"/>
                <a:gd name="connsiteY20" fmla="*/ 18848 h 37847"/>
                <a:gd name="connsiteX21" fmla="*/ 35473 w 37847"/>
                <a:gd name="connsiteY21" fmla="*/ 1884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5473" y="18848"/>
                  </a:moveTo>
                  <a:cubicBezTo>
                    <a:pt x="35625" y="22784"/>
                    <a:pt x="34868" y="26872"/>
                    <a:pt x="38047" y="30354"/>
                  </a:cubicBezTo>
                  <a:cubicBezTo>
                    <a:pt x="38955" y="31338"/>
                    <a:pt x="36912" y="32019"/>
                    <a:pt x="35776" y="32246"/>
                  </a:cubicBezTo>
                  <a:cubicBezTo>
                    <a:pt x="32067" y="32776"/>
                    <a:pt x="29039" y="31186"/>
                    <a:pt x="26390" y="28840"/>
                  </a:cubicBezTo>
                  <a:cubicBezTo>
                    <a:pt x="24649" y="27250"/>
                    <a:pt x="21318" y="25812"/>
                    <a:pt x="22605" y="23163"/>
                  </a:cubicBezTo>
                  <a:cubicBezTo>
                    <a:pt x="24270" y="19756"/>
                    <a:pt x="27374" y="21573"/>
                    <a:pt x="29872" y="22860"/>
                  </a:cubicBezTo>
                  <a:cubicBezTo>
                    <a:pt x="30477" y="22482"/>
                    <a:pt x="31159" y="23390"/>
                    <a:pt x="31764" y="22860"/>
                  </a:cubicBezTo>
                  <a:cubicBezTo>
                    <a:pt x="31083" y="22330"/>
                    <a:pt x="30250" y="23314"/>
                    <a:pt x="29569" y="22633"/>
                  </a:cubicBezTo>
                  <a:cubicBezTo>
                    <a:pt x="26920" y="20892"/>
                    <a:pt x="24422" y="18621"/>
                    <a:pt x="21091" y="21043"/>
                  </a:cubicBezTo>
                  <a:cubicBezTo>
                    <a:pt x="19729" y="22103"/>
                    <a:pt x="18215" y="22406"/>
                    <a:pt x="16550" y="22254"/>
                  </a:cubicBezTo>
                  <a:cubicBezTo>
                    <a:pt x="15717" y="22179"/>
                    <a:pt x="14960" y="21952"/>
                    <a:pt x="14203" y="21725"/>
                  </a:cubicBezTo>
                  <a:cubicBezTo>
                    <a:pt x="12235" y="20968"/>
                    <a:pt x="10191" y="20513"/>
                    <a:pt x="8374" y="19454"/>
                  </a:cubicBezTo>
                  <a:cubicBezTo>
                    <a:pt x="7315" y="18621"/>
                    <a:pt x="6482" y="17637"/>
                    <a:pt x="5952" y="16426"/>
                  </a:cubicBezTo>
                  <a:cubicBezTo>
                    <a:pt x="5574" y="15063"/>
                    <a:pt x="5574" y="13776"/>
                    <a:pt x="6028" y="12414"/>
                  </a:cubicBezTo>
                  <a:cubicBezTo>
                    <a:pt x="6936" y="10597"/>
                    <a:pt x="8526" y="9916"/>
                    <a:pt x="10418" y="9992"/>
                  </a:cubicBezTo>
                  <a:cubicBezTo>
                    <a:pt x="13749" y="10597"/>
                    <a:pt x="17080" y="10749"/>
                    <a:pt x="20334" y="9462"/>
                  </a:cubicBezTo>
                  <a:cubicBezTo>
                    <a:pt x="21621" y="8175"/>
                    <a:pt x="22984" y="6964"/>
                    <a:pt x="24270" y="5677"/>
                  </a:cubicBezTo>
                  <a:cubicBezTo>
                    <a:pt x="25860" y="7267"/>
                    <a:pt x="27828" y="8629"/>
                    <a:pt x="27979" y="11203"/>
                  </a:cubicBezTo>
                  <a:cubicBezTo>
                    <a:pt x="27904" y="12944"/>
                    <a:pt x="24119" y="12944"/>
                    <a:pt x="25860" y="15366"/>
                  </a:cubicBezTo>
                  <a:cubicBezTo>
                    <a:pt x="27298" y="17334"/>
                    <a:pt x="29645" y="16956"/>
                    <a:pt x="31764" y="16956"/>
                  </a:cubicBezTo>
                  <a:cubicBezTo>
                    <a:pt x="32748" y="18016"/>
                    <a:pt x="34565" y="17637"/>
                    <a:pt x="35473" y="18848"/>
                  </a:cubicBezTo>
                  <a:lnTo>
                    <a:pt x="35473" y="18848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0" name="任意多边形: 形状 2019"/>
            <p:cNvSpPr/>
            <p:nvPr/>
          </p:nvSpPr>
          <p:spPr>
            <a:xfrm>
              <a:off x="6403053" y="3092863"/>
              <a:ext cx="30278" cy="22709"/>
            </a:xfrm>
            <a:custGeom>
              <a:avLst/>
              <a:gdLst>
                <a:gd name="connsiteX0" fmla="*/ 20961 w 30278"/>
                <a:gd name="connsiteY0" fmla="*/ 22656 h 22708"/>
                <a:gd name="connsiteX1" fmla="*/ 19068 w 30278"/>
                <a:gd name="connsiteY1" fmla="*/ 22202 h 22708"/>
                <a:gd name="connsiteX2" fmla="*/ 7487 w 30278"/>
                <a:gd name="connsiteY2" fmla="*/ 16904 h 22708"/>
                <a:gd name="connsiteX3" fmla="*/ 7562 w 30278"/>
                <a:gd name="connsiteY3" fmla="*/ 16676 h 22708"/>
                <a:gd name="connsiteX4" fmla="*/ 5973 w 30278"/>
                <a:gd name="connsiteY4" fmla="*/ 8955 h 22708"/>
                <a:gd name="connsiteX5" fmla="*/ 7411 w 30278"/>
                <a:gd name="connsiteY5" fmla="*/ 6760 h 22708"/>
                <a:gd name="connsiteX6" fmla="*/ 18614 w 30278"/>
                <a:gd name="connsiteY6" fmla="*/ 7896 h 22708"/>
                <a:gd name="connsiteX7" fmla="*/ 30498 w 30278"/>
                <a:gd name="connsiteY7" fmla="*/ 10999 h 22708"/>
                <a:gd name="connsiteX8" fmla="*/ 27698 w 30278"/>
                <a:gd name="connsiteY8" fmla="*/ 18342 h 22708"/>
                <a:gd name="connsiteX9" fmla="*/ 27168 w 30278"/>
                <a:gd name="connsiteY9" fmla="*/ 21445 h 22708"/>
                <a:gd name="connsiteX10" fmla="*/ 22777 w 30278"/>
                <a:gd name="connsiteY10" fmla="*/ 24246 h 22708"/>
                <a:gd name="connsiteX11" fmla="*/ 22853 w 30278"/>
                <a:gd name="connsiteY11" fmla="*/ 24322 h 22708"/>
                <a:gd name="connsiteX12" fmla="*/ 20961 w 30278"/>
                <a:gd name="connsiteY12" fmla="*/ 22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0961" y="22656"/>
                  </a:moveTo>
                  <a:cubicBezTo>
                    <a:pt x="20355" y="22505"/>
                    <a:pt x="19749" y="22353"/>
                    <a:pt x="19068" y="22202"/>
                  </a:cubicBezTo>
                  <a:cubicBezTo>
                    <a:pt x="14678" y="21597"/>
                    <a:pt x="10439" y="20688"/>
                    <a:pt x="7487" y="16904"/>
                  </a:cubicBezTo>
                  <a:lnTo>
                    <a:pt x="7562" y="16676"/>
                  </a:lnTo>
                  <a:cubicBezTo>
                    <a:pt x="5973" y="14330"/>
                    <a:pt x="5216" y="11832"/>
                    <a:pt x="5973" y="8955"/>
                  </a:cubicBezTo>
                  <a:cubicBezTo>
                    <a:pt x="6276" y="8123"/>
                    <a:pt x="6806" y="7366"/>
                    <a:pt x="7411" y="6760"/>
                  </a:cubicBezTo>
                  <a:cubicBezTo>
                    <a:pt x="11271" y="5473"/>
                    <a:pt x="15132" y="4792"/>
                    <a:pt x="18614" y="7896"/>
                  </a:cubicBezTo>
                  <a:cubicBezTo>
                    <a:pt x="21717" y="12286"/>
                    <a:pt x="26940" y="8350"/>
                    <a:pt x="30498" y="10999"/>
                  </a:cubicBezTo>
                  <a:cubicBezTo>
                    <a:pt x="32391" y="14557"/>
                    <a:pt x="29817" y="16374"/>
                    <a:pt x="27698" y="18342"/>
                  </a:cubicBezTo>
                  <a:cubicBezTo>
                    <a:pt x="25729" y="19023"/>
                    <a:pt x="26335" y="20234"/>
                    <a:pt x="27168" y="21445"/>
                  </a:cubicBezTo>
                  <a:cubicBezTo>
                    <a:pt x="26259" y="23337"/>
                    <a:pt x="25502" y="25306"/>
                    <a:pt x="22777" y="24246"/>
                  </a:cubicBezTo>
                  <a:lnTo>
                    <a:pt x="22853" y="24322"/>
                  </a:lnTo>
                  <a:cubicBezTo>
                    <a:pt x="22247" y="23716"/>
                    <a:pt x="21642" y="23186"/>
                    <a:pt x="20961" y="2265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1" name="任意多边形: 形状 2020"/>
            <p:cNvSpPr/>
            <p:nvPr/>
          </p:nvSpPr>
          <p:spPr>
            <a:xfrm>
              <a:off x="6562650" y="2694927"/>
              <a:ext cx="30278" cy="30278"/>
            </a:xfrm>
            <a:custGeom>
              <a:avLst/>
              <a:gdLst>
                <a:gd name="connsiteX0" fmla="*/ 17069 w 30278"/>
                <a:gd name="connsiteY0" fmla="*/ 26522 h 30278"/>
                <a:gd name="connsiteX1" fmla="*/ 9575 w 30278"/>
                <a:gd name="connsiteY1" fmla="*/ 30534 h 30278"/>
                <a:gd name="connsiteX2" fmla="*/ 6320 w 30278"/>
                <a:gd name="connsiteY2" fmla="*/ 24629 h 30278"/>
                <a:gd name="connsiteX3" fmla="*/ 19188 w 30278"/>
                <a:gd name="connsiteY3" fmla="*/ 12745 h 30278"/>
                <a:gd name="connsiteX4" fmla="*/ 22746 w 30278"/>
                <a:gd name="connsiteY4" fmla="*/ 7598 h 30278"/>
                <a:gd name="connsiteX5" fmla="*/ 28423 w 30278"/>
                <a:gd name="connsiteY5" fmla="*/ 7901 h 30278"/>
                <a:gd name="connsiteX6" fmla="*/ 28650 w 30278"/>
                <a:gd name="connsiteY6" fmla="*/ 17439 h 30278"/>
                <a:gd name="connsiteX7" fmla="*/ 17069 w 30278"/>
                <a:gd name="connsiteY7" fmla="*/ 2652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17069" y="26522"/>
                  </a:moveTo>
                  <a:cubicBezTo>
                    <a:pt x="13965" y="26749"/>
                    <a:pt x="12376" y="29852"/>
                    <a:pt x="9575" y="30534"/>
                  </a:cubicBezTo>
                  <a:cubicBezTo>
                    <a:pt x="6396" y="29701"/>
                    <a:pt x="4655" y="28490"/>
                    <a:pt x="6320" y="24629"/>
                  </a:cubicBezTo>
                  <a:cubicBezTo>
                    <a:pt x="8894" y="18649"/>
                    <a:pt x="13965" y="15622"/>
                    <a:pt x="19188" y="12745"/>
                  </a:cubicBezTo>
                  <a:cubicBezTo>
                    <a:pt x="21459" y="11761"/>
                    <a:pt x="21384" y="9188"/>
                    <a:pt x="22746" y="7598"/>
                  </a:cubicBezTo>
                  <a:cubicBezTo>
                    <a:pt x="24714" y="5176"/>
                    <a:pt x="26682" y="4797"/>
                    <a:pt x="28423" y="7901"/>
                  </a:cubicBezTo>
                  <a:cubicBezTo>
                    <a:pt x="28499" y="11080"/>
                    <a:pt x="28574" y="14259"/>
                    <a:pt x="28650" y="17439"/>
                  </a:cubicBezTo>
                  <a:cubicBezTo>
                    <a:pt x="23579" y="18877"/>
                    <a:pt x="18356" y="20239"/>
                    <a:pt x="17069" y="265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2" name="任意多边形: 形状 2021"/>
            <p:cNvSpPr/>
            <p:nvPr/>
          </p:nvSpPr>
          <p:spPr>
            <a:xfrm>
              <a:off x="6514418" y="2914883"/>
              <a:ext cx="30278" cy="22709"/>
            </a:xfrm>
            <a:custGeom>
              <a:avLst/>
              <a:gdLst>
                <a:gd name="connsiteX0" fmla="*/ 27454 w 30278"/>
                <a:gd name="connsiteY0" fmla="*/ 17983 h 22708"/>
                <a:gd name="connsiteX1" fmla="*/ 23669 w 30278"/>
                <a:gd name="connsiteY1" fmla="*/ 19800 h 22708"/>
                <a:gd name="connsiteX2" fmla="*/ 15267 w 30278"/>
                <a:gd name="connsiteY2" fmla="*/ 19043 h 22708"/>
                <a:gd name="connsiteX3" fmla="*/ 8151 w 30278"/>
                <a:gd name="connsiteY3" fmla="*/ 19194 h 22708"/>
                <a:gd name="connsiteX4" fmla="*/ 6335 w 30278"/>
                <a:gd name="connsiteY4" fmla="*/ 17756 h 22708"/>
                <a:gd name="connsiteX5" fmla="*/ 6335 w 30278"/>
                <a:gd name="connsiteY5" fmla="*/ 14955 h 22708"/>
                <a:gd name="connsiteX6" fmla="*/ 8757 w 30278"/>
                <a:gd name="connsiteY6" fmla="*/ 6174 h 22708"/>
                <a:gd name="connsiteX7" fmla="*/ 19279 w 30278"/>
                <a:gd name="connsiteY7" fmla="*/ 9581 h 22708"/>
                <a:gd name="connsiteX8" fmla="*/ 23744 w 30278"/>
                <a:gd name="connsiteY8" fmla="*/ 13971 h 22708"/>
                <a:gd name="connsiteX9" fmla="*/ 27832 w 30278"/>
                <a:gd name="connsiteY9" fmla="*/ 15788 h 22708"/>
                <a:gd name="connsiteX10" fmla="*/ 27454 w 30278"/>
                <a:gd name="connsiteY10" fmla="*/ 179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7454" y="17983"/>
                  </a:moveTo>
                  <a:cubicBezTo>
                    <a:pt x="25864" y="17907"/>
                    <a:pt x="24426" y="18134"/>
                    <a:pt x="23669" y="19800"/>
                  </a:cubicBezTo>
                  <a:cubicBezTo>
                    <a:pt x="20717" y="21162"/>
                    <a:pt x="18067" y="18664"/>
                    <a:pt x="15267" y="19043"/>
                  </a:cubicBezTo>
                  <a:cubicBezTo>
                    <a:pt x="12920" y="18664"/>
                    <a:pt x="10573" y="19648"/>
                    <a:pt x="8151" y="19194"/>
                  </a:cubicBezTo>
                  <a:cubicBezTo>
                    <a:pt x="7394" y="18891"/>
                    <a:pt x="6789" y="18437"/>
                    <a:pt x="6335" y="17756"/>
                  </a:cubicBezTo>
                  <a:cubicBezTo>
                    <a:pt x="6335" y="16847"/>
                    <a:pt x="6638" y="15788"/>
                    <a:pt x="6335" y="14955"/>
                  </a:cubicBezTo>
                  <a:cubicBezTo>
                    <a:pt x="5275" y="11397"/>
                    <a:pt x="5124" y="7158"/>
                    <a:pt x="8757" y="6174"/>
                  </a:cubicBezTo>
                  <a:cubicBezTo>
                    <a:pt x="12087" y="5266"/>
                    <a:pt x="17008" y="5190"/>
                    <a:pt x="19279" y="9581"/>
                  </a:cubicBezTo>
                  <a:cubicBezTo>
                    <a:pt x="20338" y="11624"/>
                    <a:pt x="21625" y="13214"/>
                    <a:pt x="23744" y="13971"/>
                  </a:cubicBezTo>
                  <a:cubicBezTo>
                    <a:pt x="24728" y="15485"/>
                    <a:pt x="26621" y="14804"/>
                    <a:pt x="27832" y="15788"/>
                  </a:cubicBezTo>
                  <a:cubicBezTo>
                    <a:pt x="28059" y="16620"/>
                    <a:pt x="27908" y="17302"/>
                    <a:pt x="27454" y="17983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3" name="任意多边形: 形状 2022"/>
            <p:cNvSpPr/>
            <p:nvPr/>
          </p:nvSpPr>
          <p:spPr>
            <a:xfrm>
              <a:off x="6529234" y="2860653"/>
              <a:ext cx="22709" cy="30278"/>
            </a:xfrm>
            <a:custGeom>
              <a:avLst/>
              <a:gdLst>
                <a:gd name="connsiteX0" fmla="*/ 16347 w 22708"/>
                <a:gd name="connsiteY0" fmla="*/ 15063 h 30278"/>
                <a:gd name="connsiteX1" fmla="*/ 8096 w 22708"/>
                <a:gd name="connsiteY1" fmla="*/ 25585 h 30278"/>
                <a:gd name="connsiteX2" fmla="*/ 7036 w 22708"/>
                <a:gd name="connsiteY2" fmla="*/ 9462 h 30278"/>
                <a:gd name="connsiteX3" fmla="*/ 10746 w 22708"/>
                <a:gd name="connsiteY3" fmla="*/ 7418 h 30278"/>
                <a:gd name="connsiteX4" fmla="*/ 14606 w 22708"/>
                <a:gd name="connsiteY4" fmla="*/ 5677 h 30278"/>
                <a:gd name="connsiteX5" fmla="*/ 14606 w 22708"/>
                <a:gd name="connsiteY5" fmla="*/ 5677 h 30278"/>
                <a:gd name="connsiteX6" fmla="*/ 16347 w 22708"/>
                <a:gd name="connsiteY6" fmla="*/ 9386 h 30278"/>
                <a:gd name="connsiteX7" fmla="*/ 16347 w 22708"/>
                <a:gd name="connsiteY7" fmla="*/ 150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6347" y="15063"/>
                  </a:moveTo>
                  <a:cubicBezTo>
                    <a:pt x="20208" y="24147"/>
                    <a:pt x="10897" y="22254"/>
                    <a:pt x="8096" y="25585"/>
                  </a:cubicBezTo>
                  <a:cubicBezTo>
                    <a:pt x="3782" y="20286"/>
                    <a:pt x="6431" y="14836"/>
                    <a:pt x="7036" y="9462"/>
                  </a:cubicBezTo>
                  <a:cubicBezTo>
                    <a:pt x="8248" y="8781"/>
                    <a:pt x="9459" y="8099"/>
                    <a:pt x="10746" y="7418"/>
                  </a:cubicBezTo>
                  <a:cubicBezTo>
                    <a:pt x="11805" y="6358"/>
                    <a:pt x="13547" y="6813"/>
                    <a:pt x="14606" y="5677"/>
                  </a:cubicBezTo>
                  <a:lnTo>
                    <a:pt x="14606" y="5677"/>
                  </a:lnTo>
                  <a:cubicBezTo>
                    <a:pt x="17028" y="6056"/>
                    <a:pt x="19678" y="6358"/>
                    <a:pt x="16347" y="9386"/>
                  </a:cubicBezTo>
                  <a:cubicBezTo>
                    <a:pt x="14077" y="11354"/>
                    <a:pt x="14077" y="13247"/>
                    <a:pt x="16347" y="1506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4" name="任意多边形: 形状 2023"/>
            <p:cNvSpPr/>
            <p:nvPr/>
          </p:nvSpPr>
          <p:spPr>
            <a:xfrm>
              <a:off x="6513864" y="2890776"/>
              <a:ext cx="22709" cy="30278"/>
            </a:xfrm>
            <a:custGeom>
              <a:avLst/>
              <a:gdLst>
                <a:gd name="connsiteX0" fmla="*/ 20362 w 22708"/>
                <a:gd name="connsiteY0" fmla="*/ 19230 h 30278"/>
                <a:gd name="connsiteX1" fmla="*/ 20362 w 22708"/>
                <a:gd name="connsiteY1" fmla="*/ 21122 h 30278"/>
                <a:gd name="connsiteX2" fmla="*/ 7721 w 22708"/>
                <a:gd name="connsiteY2" fmla="*/ 25891 h 30278"/>
                <a:gd name="connsiteX3" fmla="*/ 5677 w 22708"/>
                <a:gd name="connsiteY3" fmla="*/ 8935 h 30278"/>
                <a:gd name="connsiteX4" fmla="*/ 13095 w 22708"/>
                <a:gd name="connsiteY4" fmla="*/ 12644 h 30278"/>
                <a:gd name="connsiteX5" fmla="*/ 14761 w 22708"/>
                <a:gd name="connsiteY5" fmla="*/ 5832 h 30278"/>
                <a:gd name="connsiteX6" fmla="*/ 18016 w 22708"/>
                <a:gd name="connsiteY6" fmla="*/ 7421 h 30278"/>
                <a:gd name="connsiteX7" fmla="*/ 20362 w 22708"/>
                <a:gd name="connsiteY7" fmla="*/ 1923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20362" y="19230"/>
                  </a:moveTo>
                  <a:cubicBezTo>
                    <a:pt x="20362" y="19835"/>
                    <a:pt x="20362" y="20517"/>
                    <a:pt x="20362" y="21122"/>
                  </a:cubicBezTo>
                  <a:cubicBezTo>
                    <a:pt x="15593" y="20441"/>
                    <a:pt x="12111" y="23620"/>
                    <a:pt x="7721" y="25891"/>
                  </a:cubicBezTo>
                  <a:cubicBezTo>
                    <a:pt x="6964" y="19911"/>
                    <a:pt x="6283" y="14385"/>
                    <a:pt x="5677" y="8935"/>
                  </a:cubicBezTo>
                  <a:cubicBezTo>
                    <a:pt x="10068" y="7345"/>
                    <a:pt x="10068" y="12417"/>
                    <a:pt x="13095" y="12644"/>
                  </a:cubicBezTo>
                  <a:cubicBezTo>
                    <a:pt x="15820" y="10903"/>
                    <a:pt x="14307" y="8102"/>
                    <a:pt x="14761" y="5832"/>
                  </a:cubicBezTo>
                  <a:cubicBezTo>
                    <a:pt x="16350" y="5302"/>
                    <a:pt x="17258" y="6210"/>
                    <a:pt x="18016" y="7421"/>
                  </a:cubicBezTo>
                  <a:cubicBezTo>
                    <a:pt x="18848" y="11433"/>
                    <a:pt x="19000" y="15445"/>
                    <a:pt x="20362" y="19230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5" name="任意多边形: 形状 2024"/>
            <p:cNvSpPr/>
            <p:nvPr/>
          </p:nvSpPr>
          <p:spPr>
            <a:xfrm>
              <a:off x="6391540" y="3085381"/>
              <a:ext cx="22709" cy="22709"/>
            </a:xfrm>
            <a:custGeom>
              <a:avLst/>
              <a:gdLst>
                <a:gd name="connsiteX0" fmla="*/ 5677 w 22708"/>
                <a:gd name="connsiteY0" fmla="*/ 9019 h 22708"/>
                <a:gd name="connsiteX1" fmla="*/ 5677 w 22708"/>
                <a:gd name="connsiteY1" fmla="*/ 7203 h 22708"/>
                <a:gd name="connsiteX2" fmla="*/ 19075 w 22708"/>
                <a:gd name="connsiteY2" fmla="*/ 14772 h 22708"/>
                <a:gd name="connsiteX3" fmla="*/ 19151 w 22708"/>
                <a:gd name="connsiteY3" fmla="*/ 24158 h 22708"/>
                <a:gd name="connsiteX4" fmla="*/ 17183 w 22708"/>
                <a:gd name="connsiteY4" fmla="*/ 22342 h 22708"/>
                <a:gd name="connsiteX5" fmla="*/ 5829 w 22708"/>
                <a:gd name="connsiteY5" fmla="*/ 10912 h 22708"/>
                <a:gd name="connsiteX6" fmla="*/ 5677 w 22708"/>
                <a:gd name="connsiteY6" fmla="*/ 901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9019"/>
                  </a:moveTo>
                  <a:cubicBezTo>
                    <a:pt x="5677" y="8414"/>
                    <a:pt x="5677" y="7808"/>
                    <a:pt x="5677" y="7203"/>
                  </a:cubicBezTo>
                  <a:cubicBezTo>
                    <a:pt x="15442" y="4099"/>
                    <a:pt x="17561" y="5310"/>
                    <a:pt x="19075" y="14772"/>
                  </a:cubicBezTo>
                  <a:cubicBezTo>
                    <a:pt x="19075" y="17876"/>
                    <a:pt x="19151" y="21055"/>
                    <a:pt x="19151" y="24158"/>
                  </a:cubicBezTo>
                  <a:cubicBezTo>
                    <a:pt x="18470" y="23553"/>
                    <a:pt x="17789" y="22947"/>
                    <a:pt x="17183" y="22342"/>
                  </a:cubicBezTo>
                  <a:cubicBezTo>
                    <a:pt x="11808" y="20146"/>
                    <a:pt x="6813" y="17497"/>
                    <a:pt x="5829" y="10912"/>
                  </a:cubicBezTo>
                  <a:cubicBezTo>
                    <a:pt x="5904" y="10306"/>
                    <a:pt x="5829" y="9701"/>
                    <a:pt x="5677" y="9019"/>
                  </a:cubicBez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6" name="任意多边形: 形状 2025"/>
            <p:cNvSpPr/>
            <p:nvPr/>
          </p:nvSpPr>
          <p:spPr>
            <a:xfrm>
              <a:off x="6533535" y="2876700"/>
              <a:ext cx="30278" cy="22709"/>
            </a:xfrm>
            <a:custGeom>
              <a:avLst/>
              <a:gdLst>
                <a:gd name="connsiteX0" fmla="*/ 6369 w 30278"/>
                <a:gd name="connsiteY0" fmla="*/ 12490 h 22708"/>
                <a:gd name="connsiteX1" fmla="*/ 19616 w 30278"/>
                <a:gd name="connsiteY1" fmla="*/ 8554 h 22708"/>
                <a:gd name="connsiteX2" fmla="*/ 27336 w 30278"/>
                <a:gd name="connsiteY2" fmla="*/ 10522 h 22708"/>
                <a:gd name="connsiteX3" fmla="*/ 25520 w 30278"/>
                <a:gd name="connsiteY3" fmla="*/ 15064 h 22708"/>
                <a:gd name="connsiteX4" fmla="*/ 16285 w 30278"/>
                <a:gd name="connsiteY4" fmla="*/ 20362 h 22708"/>
                <a:gd name="connsiteX5" fmla="*/ 14014 w 30278"/>
                <a:gd name="connsiteY5" fmla="*/ 20060 h 22708"/>
                <a:gd name="connsiteX6" fmla="*/ 14014 w 30278"/>
                <a:gd name="connsiteY6" fmla="*/ 20060 h 22708"/>
                <a:gd name="connsiteX7" fmla="*/ 10911 w 30278"/>
                <a:gd name="connsiteY7" fmla="*/ 19303 h 22708"/>
                <a:gd name="connsiteX8" fmla="*/ 9246 w 30278"/>
                <a:gd name="connsiteY8" fmla="*/ 18016 h 22708"/>
                <a:gd name="connsiteX9" fmla="*/ 7126 w 30278"/>
                <a:gd name="connsiteY9" fmla="*/ 15821 h 22708"/>
                <a:gd name="connsiteX10" fmla="*/ 6369 w 30278"/>
                <a:gd name="connsiteY10" fmla="*/ 15139 h 22708"/>
                <a:gd name="connsiteX11" fmla="*/ 5763 w 30278"/>
                <a:gd name="connsiteY11" fmla="*/ 14307 h 22708"/>
                <a:gd name="connsiteX12" fmla="*/ 6369 w 30278"/>
                <a:gd name="connsiteY12" fmla="*/ 1249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6369" y="12490"/>
                  </a:moveTo>
                  <a:cubicBezTo>
                    <a:pt x="10911" y="11506"/>
                    <a:pt x="16739" y="14912"/>
                    <a:pt x="19616" y="8554"/>
                  </a:cubicBezTo>
                  <a:cubicBezTo>
                    <a:pt x="24082" y="1893"/>
                    <a:pt x="25066" y="8630"/>
                    <a:pt x="27336" y="10522"/>
                  </a:cubicBezTo>
                  <a:cubicBezTo>
                    <a:pt x="28926" y="12944"/>
                    <a:pt x="28245" y="14912"/>
                    <a:pt x="25520" y="15064"/>
                  </a:cubicBezTo>
                  <a:cubicBezTo>
                    <a:pt x="21357" y="15291"/>
                    <a:pt x="19313" y="18470"/>
                    <a:pt x="16285" y="20362"/>
                  </a:cubicBezTo>
                  <a:cubicBezTo>
                    <a:pt x="15453" y="20817"/>
                    <a:pt x="14695" y="20665"/>
                    <a:pt x="14014" y="20060"/>
                  </a:cubicBezTo>
                  <a:lnTo>
                    <a:pt x="14014" y="20060"/>
                  </a:lnTo>
                  <a:cubicBezTo>
                    <a:pt x="13106" y="19227"/>
                    <a:pt x="11971" y="19530"/>
                    <a:pt x="10911" y="19303"/>
                  </a:cubicBezTo>
                  <a:cubicBezTo>
                    <a:pt x="10230" y="19000"/>
                    <a:pt x="9700" y="18546"/>
                    <a:pt x="9246" y="18016"/>
                  </a:cubicBezTo>
                  <a:cubicBezTo>
                    <a:pt x="8564" y="17259"/>
                    <a:pt x="7883" y="16502"/>
                    <a:pt x="7126" y="15821"/>
                  </a:cubicBezTo>
                  <a:cubicBezTo>
                    <a:pt x="6899" y="15594"/>
                    <a:pt x="6596" y="15367"/>
                    <a:pt x="6369" y="15139"/>
                  </a:cubicBezTo>
                  <a:cubicBezTo>
                    <a:pt x="6142" y="14837"/>
                    <a:pt x="5991" y="14610"/>
                    <a:pt x="5763" y="14307"/>
                  </a:cubicBezTo>
                  <a:cubicBezTo>
                    <a:pt x="5537" y="13474"/>
                    <a:pt x="5763" y="12868"/>
                    <a:pt x="6369" y="12490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7" name="任意多边形: 形状 2026"/>
            <p:cNvSpPr/>
            <p:nvPr/>
          </p:nvSpPr>
          <p:spPr>
            <a:xfrm>
              <a:off x="6465192" y="2888035"/>
              <a:ext cx="30278" cy="15139"/>
            </a:xfrm>
            <a:custGeom>
              <a:avLst/>
              <a:gdLst>
                <a:gd name="connsiteX0" fmla="*/ 25358 w 30278"/>
                <a:gd name="connsiteY0" fmla="*/ 12509 h 15139"/>
                <a:gd name="connsiteX1" fmla="*/ 5677 w 30278"/>
                <a:gd name="connsiteY1" fmla="*/ 6908 h 15139"/>
                <a:gd name="connsiteX2" fmla="*/ 25358 w 30278"/>
                <a:gd name="connsiteY2" fmla="*/ 10617 h 15139"/>
                <a:gd name="connsiteX3" fmla="*/ 25358 w 30278"/>
                <a:gd name="connsiteY3" fmla="*/ 125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25358" y="12509"/>
                  </a:moveTo>
                  <a:cubicBezTo>
                    <a:pt x="18167" y="14175"/>
                    <a:pt x="12717" y="10012"/>
                    <a:pt x="5677" y="6908"/>
                  </a:cubicBezTo>
                  <a:cubicBezTo>
                    <a:pt x="14079" y="3502"/>
                    <a:pt x="19529" y="7968"/>
                    <a:pt x="25358" y="10617"/>
                  </a:cubicBezTo>
                  <a:cubicBezTo>
                    <a:pt x="25358" y="11223"/>
                    <a:pt x="25358" y="11828"/>
                    <a:pt x="25358" y="12509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8" name="任意多边形: 形状 2027"/>
            <p:cNvSpPr/>
            <p:nvPr/>
          </p:nvSpPr>
          <p:spPr>
            <a:xfrm>
              <a:off x="6489992" y="2630463"/>
              <a:ext cx="30278" cy="22709"/>
            </a:xfrm>
            <a:custGeom>
              <a:avLst/>
              <a:gdLst>
                <a:gd name="connsiteX0" fmla="*/ 19558 w 30278"/>
                <a:gd name="connsiteY0" fmla="*/ 7721 h 22708"/>
                <a:gd name="connsiteX1" fmla="*/ 23267 w 30278"/>
                <a:gd name="connsiteY1" fmla="*/ 5677 h 22708"/>
                <a:gd name="connsiteX2" fmla="*/ 19558 w 30278"/>
                <a:gd name="connsiteY2" fmla="*/ 16047 h 22708"/>
                <a:gd name="connsiteX3" fmla="*/ 7674 w 30278"/>
                <a:gd name="connsiteY3" fmla="*/ 22784 h 22708"/>
                <a:gd name="connsiteX4" fmla="*/ 5781 w 30278"/>
                <a:gd name="connsiteY4" fmla="*/ 21043 h 22708"/>
                <a:gd name="connsiteX5" fmla="*/ 6160 w 30278"/>
                <a:gd name="connsiteY5" fmla="*/ 18621 h 22708"/>
                <a:gd name="connsiteX6" fmla="*/ 8279 w 30278"/>
                <a:gd name="connsiteY6" fmla="*/ 15290 h 22708"/>
                <a:gd name="connsiteX7" fmla="*/ 8204 w 30278"/>
                <a:gd name="connsiteY7" fmla="*/ 13474 h 22708"/>
                <a:gd name="connsiteX8" fmla="*/ 10248 w 30278"/>
                <a:gd name="connsiteY8" fmla="*/ 11581 h 22708"/>
                <a:gd name="connsiteX9" fmla="*/ 11913 w 30278"/>
                <a:gd name="connsiteY9" fmla="*/ 11581 h 22708"/>
                <a:gd name="connsiteX10" fmla="*/ 15849 w 30278"/>
                <a:gd name="connsiteY10" fmla="*/ 11581 h 22708"/>
                <a:gd name="connsiteX11" fmla="*/ 15849 w 30278"/>
                <a:gd name="connsiteY11" fmla="*/ 11581 h 22708"/>
                <a:gd name="connsiteX12" fmla="*/ 19558 w 30278"/>
                <a:gd name="connsiteY12" fmla="*/ 7721 h 22708"/>
                <a:gd name="connsiteX13" fmla="*/ 19558 w 30278"/>
                <a:gd name="connsiteY13" fmla="*/ 772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19558" y="7721"/>
                  </a:moveTo>
                  <a:cubicBezTo>
                    <a:pt x="20769" y="7040"/>
                    <a:pt x="21980" y="6358"/>
                    <a:pt x="23267" y="5677"/>
                  </a:cubicBezTo>
                  <a:cubicBezTo>
                    <a:pt x="27052" y="10976"/>
                    <a:pt x="22283" y="13095"/>
                    <a:pt x="19558" y="16047"/>
                  </a:cubicBezTo>
                  <a:cubicBezTo>
                    <a:pt x="15546" y="18167"/>
                    <a:pt x="14259" y="25206"/>
                    <a:pt x="7674" y="22784"/>
                  </a:cubicBezTo>
                  <a:cubicBezTo>
                    <a:pt x="6917" y="22330"/>
                    <a:pt x="6236" y="21800"/>
                    <a:pt x="5781" y="21043"/>
                  </a:cubicBezTo>
                  <a:cubicBezTo>
                    <a:pt x="5555" y="20211"/>
                    <a:pt x="5706" y="19378"/>
                    <a:pt x="6160" y="18621"/>
                  </a:cubicBezTo>
                  <a:cubicBezTo>
                    <a:pt x="7295" y="17788"/>
                    <a:pt x="9642" y="17713"/>
                    <a:pt x="8279" y="15290"/>
                  </a:cubicBezTo>
                  <a:cubicBezTo>
                    <a:pt x="8279" y="14685"/>
                    <a:pt x="8204" y="14079"/>
                    <a:pt x="8204" y="13474"/>
                  </a:cubicBezTo>
                  <a:cubicBezTo>
                    <a:pt x="8885" y="12868"/>
                    <a:pt x="9490" y="12187"/>
                    <a:pt x="10248" y="11581"/>
                  </a:cubicBezTo>
                  <a:cubicBezTo>
                    <a:pt x="10778" y="11657"/>
                    <a:pt x="11383" y="11657"/>
                    <a:pt x="11913" y="11581"/>
                  </a:cubicBezTo>
                  <a:cubicBezTo>
                    <a:pt x="13199" y="12717"/>
                    <a:pt x="14562" y="12717"/>
                    <a:pt x="15849" y="11581"/>
                  </a:cubicBezTo>
                  <a:lnTo>
                    <a:pt x="15849" y="11581"/>
                  </a:lnTo>
                  <a:cubicBezTo>
                    <a:pt x="16682" y="9916"/>
                    <a:pt x="18044" y="8705"/>
                    <a:pt x="19558" y="7721"/>
                  </a:cubicBezTo>
                  <a:lnTo>
                    <a:pt x="19558" y="7721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9" name="任意多边形: 形状 2028"/>
            <p:cNvSpPr/>
            <p:nvPr/>
          </p:nvSpPr>
          <p:spPr>
            <a:xfrm>
              <a:off x="6528636" y="2775117"/>
              <a:ext cx="22709" cy="30278"/>
            </a:xfrm>
            <a:custGeom>
              <a:avLst/>
              <a:gdLst>
                <a:gd name="connsiteX0" fmla="*/ 7558 w 22708"/>
                <a:gd name="connsiteY0" fmla="*/ 5677 h 30278"/>
                <a:gd name="connsiteX1" fmla="*/ 10738 w 22708"/>
                <a:gd name="connsiteY1" fmla="*/ 14836 h 30278"/>
                <a:gd name="connsiteX2" fmla="*/ 15128 w 22708"/>
                <a:gd name="connsiteY2" fmla="*/ 15139 h 30278"/>
                <a:gd name="connsiteX3" fmla="*/ 17626 w 22708"/>
                <a:gd name="connsiteY3" fmla="*/ 18848 h 30278"/>
                <a:gd name="connsiteX4" fmla="*/ 15355 w 22708"/>
                <a:gd name="connsiteY4" fmla="*/ 21422 h 30278"/>
                <a:gd name="connsiteX5" fmla="*/ 9375 w 22708"/>
                <a:gd name="connsiteY5" fmla="*/ 24753 h 30278"/>
                <a:gd name="connsiteX6" fmla="*/ 5817 w 22708"/>
                <a:gd name="connsiteY6" fmla="*/ 8629 h 30278"/>
                <a:gd name="connsiteX7" fmla="*/ 7558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7558" y="5677"/>
                  </a:moveTo>
                  <a:cubicBezTo>
                    <a:pt x="7104" y="9084"/>
                    <a:pt x="13917" y="9765"/>
                    <a:pt x="10738" y="14836"/>
                  </a:cubicBezTo>
                  <a:cubicBezTo>
                    <a:pt x="9905" y="16199"/>
                    <a:pt x="13462" y="15593"/>
                    <a:pt x="15128" y="15139"/>
                  </a:cubicBezTo>
                  <a:cubicBezTo>
                    <a:pt x="16642" y="15972"/>
                    <a:pt x="17929" y="16880"/>
                    <a:pt x="17626" y="18848"/>
                  </a:cubicBezTo>
                  <a:cubicBezTo>
                    <a:pt x="17171" y="19984"/>
                    <a:pt x="16415" y="20892"/>
                    <a:pt x="15355" y="21422"/>
                  </a:cubicBezTo>
                  <a:cubicBezTo>
                    <a:pt x="12857" y="21649"/>
                    <a:pt x="11797" y="24374"/>
                    <a:pt x="9375" y="24753"/>
                  </a:cubicBezTo>
                  <a:cubicBezTo>
                    <a:pt x="8088" y="19378"/>
                    <a:pt x="8164" y="13777"/>
                    <a:pt x="5817" y="8629"/>
                  </a:cubicBezTo>
                  <a:cubicBezTo>
                    <a:pt x="5287" y="7342"/>
                    <a:pt x="6347" y="6283"/>
                    <a:pt x="7558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0" name="任意多边形: 形状 2029"/>
            <p:cNvSpPr/>
            <p:nvPr/>
          </p:nvSpPr>
          <p:spPr>
            <a:xfrm>
              <a:off x="6532334" y="2790253"/>
              <a:ext cx="15139" cy="22709"/>
            </a:xfrm>
            <a:custGeom>
              <a:avLst/>
              <a:gdLst>
                <a:gd name="connsiteX0" fmla="*/ 5677 w 15139"/>
                <a:gd name="connsiteY0" fmla="*/ 9541 h 22708"/>
                <a:gd name="connsiteX1" fmla="*/ 11354 w 15139"/>
                <a:gd name="connsiteY1" fmla="*/ 5680 h 22708"/>
                <a:gd name="connsiteX2" fmla="*/ 11884 w 15139"/>
                <a:gd name="connsiteY2" fmla="*/ 6891 h 22708"/>
                <a:gd name="connsiteX3" fmla="*/ 11430 w 15139"/>
                <a:gd name="connsiteY3" fmla="*/ 7497 h 22708"/>
                <a:gd name="connsiteX4" fmla="*/ 13928 w 15139"/>
                <a:gd name="connsiteY4" fmla="*/ 12266 h 22708"/>
                <a:gd name="connsiteX5" fmla="*/ 14533 w 15139"/>
                <a:gd name="connsiteY5" fmla="*/ 17262 h 22708"/>
                <a:gd name="connsiteX6" fmla="*/ 9462 w 15139"/>
                <a:gd name="connsiteY6" fmla="*/ 17034 h 22708"/>
                <a:gd name="connsiteX7" fmla="*/ 5677 w 15139"/>
                <a:gd name="connsiteY7" fmla="*/ 95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9541"/>
                  </a:moveTo>
                  <a:cubicBezTo>
                    <a:pt x="6737" y="6967"/>
                    <a:pt x="8478" y="5605"/>
                    <a:pt x="11354" y="5680"/>
                  </a:cubicBezTo>
                  <a:cubicBezTo>
                    <a:pt x="11884" y="6059"/>
                    <a:pt x="12035" y="6513"/>
                    <a:pt x="11884" y="6891"/>
                  </a:cubicBezTo>
                  <a:cubicBezTo>
                    <a:pt x="11733" y="7345"/>
                    <a:pt x="11581" y="7497"/>
                    <a:pt x="11430" y="7497"/>
                  </a:cubicBezTo>
                  <a:cubicBezTo>
                    <a:pt x="9689" y="10373"/>
                    <a:pt x="13777" y="10146"/>
                    <a:pt x="13928" y="12266"/>
                  </a:cubicBezTo>
                  <a:cubicBezTo>
                    <a:pt x="14079" y="13931"/>
                    <a:pt x="16123" y="15672"/>
                    <a:pt x="14533" y="17262"/>
                  </a:cubicBezTo>
                  <a:cubicBezTo>
                    <a:pt x="13171" y="18700"/>
                    <a:pt x="11203" y="16580"/>
                    <a:pt x="9462" y="17034"/>
                  </a:cubicBezTo>
                  <a:cubicBezTo>
                    <a:pt x="8175" y="14612"/>
                    <a:pt x="6888" y="12114"/>
                    <a:pt x="5677" y="9541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1" name="任意多边形: 形状 2030"/>
            <p:cNvSpPr/>
            <p:nvPr/>
          </p:nvSpPr>
          <p:spPr>
            <a:xfrm>
              <a:off x="6518872" y="2883829"/>
              <a:ext cx="22709" cy="15139"/>
            </a:xfrm>
            <a:custGeom>
              <a:avLst/>
              <a:gdLst>
                <a:gd name="connsiteX0" fmla="*/ 11645 w 22708"/>
                <a:gd name="connsiteY0" fmla="*/ 14747 h 15139"/>
                <a:gd name="connsiteX1" fmla="*/ 9601 w 22708"/>
                <a:gd name="connsiteY1" fmla="*/ 12930 h 15139"/>
                <a:gd name="connsiteX2" fmla="*/ 9601 w 22708"/>
                <a:gd name="connsiteY2" fmla="*/ 12930 h 15139"/>
                <a:gd name="connsiteX3" fmla="*/ 7784 w 22708"/>
                <a:gd name="connsiteY3" fmla="*/ 10962 h 15139"/>
                <a:gd name="connsiteX4" fmla="*/ 5816 w 22708"/>
                <a:gd name="connsiteY4" fmla="*/ 9145 h 15139"/>
                <a:gd name="connsiteX5" fmla="*/ 7709 w 22708"/>
                <a:gd name="connsiteY5" fmla="*/ 5890 h 15139"/>
                <a:gd name="connsiteX6" fmla="*/ 21031 w 22708"/>
                <a:gd name="connsiteY6" fmla="*/ 7253 h 15139"/>
                <a:gd name="connsiteX7" fmla="*/ 21031 w 22708"/>
                <a:gd name="connsiteY7" fmla="*/ 7253 h 15139"/>
                <a:gd name="connsiteX8" fmla="*/ 18230 w 22708"/>
                <a:gd name="connsiteY8" fmla="*/ 13081 h 15139"/>
                <a:gd name="connsiteX9" fmla="*/ 16338 w 22708"/>
                <a:gd name="connsiteY9" fmla="*/ 14065 h 15139"/>
                <a:gd name="connsiteX10" fmla="*/ 14446 w 22708"/>
                <a:gd name="connsiteY10" fmla="*/ 15201 h 15139"/>
                <a:gd name="connsiteX11" fmla="*/ 13462 w 22708"/>
                <a:gd name="connsiteY11" fmla="*/ 15655 h 15139"/>
                <a:gd name="connsiteX12" fmla="*/ 11645 w 22708"/>
                <a:gd name="connsiteY12" fmla="*/ 147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11645" y="14747"/>
                  </a:moveTo>
                  <a:cubicBezTo>
                    <a:pt x="10964" y="14141"/>
                    <a:pt x="10283" y="13535"/>
                    <a:pt x="9601" y="12930"/>
                  </a:cubicBezTo>
                  <a:lnTo>
                    <a:pt x="9601" y="12930"/>
                  </a:lnTo>
                  <a:cubicBezTo>
                    <a:pt x="9071" y="12249"/>
                    <a:pt x="8390" y="11643"/>
                    <a:pt x="7784" y="10962"/>
                  </a:cubicBezTo>
                  <a:cubicBezTo>
                    <a:pt x="7103" y="10356"/>
                    <a:pt x="6422" y="9751"/>
                    <a:pt x="5816" y="9145"/>
                  </a:cubicBezTo>
                  <a:cubicBezTo>
                    <a:pt x="5286" y="7404"/>
                    <a:pt x="6346" y="6572"/>
                    <a:pt x="7709" y="5890"/>
                  </a:cubicBezTo>
                  <a:cubicBezTo>
                    <a:pt x="12250" y="5285"/>
                    <a:pt x="16641" y="6042"/>
                    <a:pt x="21031" y="7253"/>
                  </a:cubicBezTo>
                  <a:lnTo>
                    <a:pt x="21031" y="7253"/>
                  </a:lnTo>
                  <a:cubicBezTo>
                    <a:pt x="23378" y="10811"/>
                    <a:pt x="20501" y="11795"/>
                    <a:pt x="18230" y="13081"/>
                  </a:cubicBezTo>
                  <a:cubicBezTo>
                    <a:pt x="17625" y="13460"/>
                    <a:pt x="16943" y="13762"/>
                    <a:pt x="16338" y="14065"/>
                  </a:cubicBezTo>
                  <a:cubicBezTo>
                    <a:pt x="15732" y="14444"/>
                    <a:pt x="15127" y="14822"/>
                    <a:pt x="14446" y="15201"/>
                  </a:cubicBezTo>
                  <a:cubicBezTo>
                    <a:pt x="14143" y="15352"/>
                    <a:pt x="13764" y="15504"/>
                    <a:pt x="13462" y="15655"/>
                  </a:cubicBezTo>
                  <a:cubicBezTo>
                    <a:pt x="12704" y="15655"/>
                    <a:pt x="12099" y="15428"/>
                    <a:pt x="11645" y="1474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2" name="任意多边形: 形状 2031"/>
            <p:cNvSpPr/>
            <p:nvPr/>
          </p:nvSpPr>
          <p:spPr>
            <a:xfrm>
              <a:off x="6549505" y="2921345"/>
              <a:ext cx="15139" cy="15139"/>
            </a:xfrm>
            <a:custGeom>
              <a:avLst/>
              <a:gdLst>
                <a:gd name="connsiteX0" fmla="*/ 9399 w 15139"/>
                <a:gd name="connsiteY0" fmla="*/ 11445 h 15139"/>
                <a:gd name="connsiteX1" fmla="*/ 5689 w 15139"/>
                <a:gd name="connsiteY1" fmla="*/ 5919 h 15139"/>
                <a:gd name="connsiteX2" fmla="*/ 9474 w 15139"/>
                <a:gd name="connsiteY2" fmla="*/ 5692 h 15139"/>
                <a:gd name="connsiteX3" fmla="*/ 15832 w 15139"/>
                <a:gd name="connsiteY3" fmla="*/ 8266 h 15139"/>
                <a:gd name="connsiteX4" fmla="*/ 9399 w 15139"/>
                <a:gd name="connsiteY4" fmla="*/ 114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99" y="11445"/>
                  </a:moveTo>
                  <a:cubicBezTo>
                    <a:pt x="6825" y="10461"/>
                    <a:pt x="5538" y="8645"/>
                    <a:pt x="5689" y="5919"/>
                  </a:cubicBezTo>
                  <a:cubicBezTo>
                    <a:pt x="6976" y="5844"/>
                    <a:pt x="8187" y="5617"/>
                    <a:pt x="9474" y="5692"/>
                  </a:cubicBezTo>
                  <a:cubicBezTo>
                    <a:pt x="11972" y="5844"/>
                    <a:pt x="15681" y="5390"/>
                    <a:pt x="15832" y="8266"/>
                  </a:cubicBezTo>
                  <a:cubicBezTo>
                    <a:pt x="16135" y="12505"/>
                    <a:pt x="11896" y="10915"/>
                    <a:pt x="9399" y="114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3" name="任意多边形: 形状 2032"/>
            <p:cNvSpPr/>
            <p:nvPr/>
          </p:nvSpPr>
          <p:spPr>
            <a:xfrm>
              <a:off x="6535427" y="2923328"/>
              <a:ext cx="15139" cy="15139"/>
            </a:xfrm>
            <a:custGeom>
              <a:avLst/>
              <a:gdLst>
                <a:gd name="connsiteX0" fmla="*/ 6445 w 15139"/>
                <a:gd name="connsiteY0" fmla="*/ 9537 h 15139"/>
                <a:gd name="connsiteX1" fmla="*/ 6369 w 15139"/>
                <a:gd name="connsiteY1" fmla="*/ 7494 h 15139"/>
                <a:gd name="connsiteX2" fmla="*/ 5763 w 15139"/>
                <a:gd name="connsiteY2" fmla="*/ 6283 h 15139"/>
                <a:gd name="connsiteX3" fmla="*/ 6369 w 15139"/>
                <a:gd name="connsiteY3" fmla="*/ 5677 h 15139"/>
                <a:gd name="connsiteX4" fmla="*/ 13939 w 15139"/>
                <a:gd name="connsiteY4" fmla="*/ 5828 h 15139"/>
                <a:gd name="connsiteX5" fmla="*/ 15831 w 15139"/>
                <a:gd name="connsiteY5" fmla="*/ 7645 h 15139"/>
                <a:gd name="connsiteX6" fmla="*/ 15831 w 15139"/>
                <a:gd name="connsiteY6" fmla="*/ 7645 h 15139"/>
                <a:gd name="connsiteX7" fmla="*/ 6445 w 15139"/>
                <a:gd name="connsiteY7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445" y="9537"/>
                  </a:moveTo>
                  <a:cubicBezTo>
                    <a:pt x="6445" y="8856"/>
                    <a:pt x="6369" y="8175"/>
                    <a:pt x="6369" y="7494"/>
                  </a:cubicBezTo>
                  <a:cubicBezTo>
                    <a:pt x="5763" y="7040"/>
                    <a:pt x="5537" y="6661"/>
                    <a:pt x="5763" y="6283"/>
                  </a:cubicBezTo>
                  <a:cubicBezTo>
                    <a:pt x="5991" y="5904"/>
                    <a:pt x="6218" y="5677"/>
                    <a:pt x="6369" y="5677"/>
                  </a:cubicBezTo>
                  <a:cubicBezTo>
                    <a:pt x="8867" y="5753"/>
                    <a:pt x="11441" y="5828"/>
                    <a:pt x="13939" y="5828"/>
                  </a:cubicBezTo>
                  <a:cubicBezTo>
                    <a:pt x="14620" y="6358"/>
                    <a:pt x="15301" y="6964"/>
                    <a:pt x="15831" y="7645"/>
                  </a:cubicBezTo>
                  <a:lnTo>
                    <a:pt x="15831" y="7645"/>
                  </a:lnTo>
                  <a:cubicBezTo>
                    <a:pt x="13787" y="13928"/>
                    <a:pt x="10154" y="11884"/>
                    <a:pt x="6445" y="9537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4" name="任意多边形: 形状 2033"/>
            <p:cNvSpPr/>
            <p:nvPr/>
          </p:nvSpPr>
          <p:spPr>
            <a:xfrm>
              <a:off x="6542891" y="2904386"/>
              <a:ext cx="15139" cy="15139"/>
            </a:xfrm>
            <a:custGeom>
              <a:avLst/>
              <a:gdLst>
                <a:gd name="connsiteX0" fmla="*/ 10335 w 15139"/>
                <a:gd name="connsiteY0" fmla="*/ 13265 h 15139"/>
                <a:gd name="connsiteX1" fmla="*/ 5793 w 15139"/>
                <a:gd name="connsiteY1" fmla="*/ 8042 h 15139"/>
                <a:gd name="connsiteX2" fmla="*/ 12303 w 15139"/>
                <a:gd name="connsiteY2" fmla="*/ 5695 h 15139"/>
                <a:gd name="connsiteX3" fmla="*/ 10335 w 15139"/>
                <a:gd name="connsiteY3" fmla="*/ 132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35" y="13265"/>
                  </a:moveTo>
                  <a:cubicBezTo>
                    <a:pt x="9578" y="10843"/>
                    <a:pt x="4885" y="11221"/>
                    <a:pt x="5793" y="8042"/>
                  </a:cubicBezTo>
                  <a:cubicBezTo>
                    <a:pt x="6626" y="5090"/>
                    <a:pt x="9881" y="5771"/>
                    <a:pt x="12303" y="5695"/>
                  </a:cubicBezTo>
                  <a:cubicBezTo>
                    <a:pt x="12076" y="8269"/>
                    <a:pt x="13893" y="11448"/>
                    <a:pt x="10335" y="13265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5" name="任意多边形: 形状 2034"/>
            <p:cNvSpPr/>
            <p:nvPr/>
          </p:nvSpPr>
          <p:spPr>
            <a:xfrm>
              <a:off x="6573342" y="2828331"/>
              <a:ext cx="15139" cy="15139"/>
            </a:xfrm>
            <a:custGeom>
              <a:avLst/>
              <a:gdLst>
                <a:gd name="connsiteX0" fmla="*/ 6604 w 15139"/>
                <a:gd name="connsiteY0" fmla="*/ 5677 h 15139"/>
                <a:gd name="connsiteX1" fmla="*/ 8421 w 15139"/>
                <a:gd name="connsiteY1" fmla="*/ 5677 h 15139"/>
                <a:gd name="connsiteX2" fmla="*/ 10389 w 15139"/>
                <a:gd name="connsiteY2" fmla="*/ 7418 h 15139"/>
                <a:gd name="connsiteX3" fmla="*/ 10843 w 15139"/>
                <a:gd name="connsiteY3" fmla="*/ 10749 h 15139"/>
                <a:gd name="connsiteX4" fmla="*/ 6453 w 15139"/>
                <a:gd name="connsiteY4" fmla="*/ 9462 h 15139"/>
                <a:gd name="connsiteX5" fmla="*/ 660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04" y="5677"/>
                  </a:moveTo>
                  <a:cubicBezTo>
                    <a:pt x="7210" y="5677"/>
                    <a:pt x="7816" y="5677"/>
                    <a:pt x="8421" y="5677"/>
                  </a:cubicBezTo>
                  <a:cubicBezTo>
                    <a:pt x="9027" y="6283"/>
                    <a:pt x="9708" y="6888"/>
                    <a:pt x="10389" y="7418"/>
                  </a:cubicBezTo>
                  <a:cubicBezTo>
                    <a:pt x="11676" y="8402"/>
                    <a:pt x="12660" y="9613"/>
                    <a:pt x="10843" y="10749"/>
                  </a:cubicBezTo>
                  <a:cubicBezTo>
                    <a:pt x="9102" y="11884"/>
                    <a:pt x="7513" y="11203"/>
                    <a:pt x="6453" y="9462"/>
                  </a:cubicBezTo>
                  <a:cubicBezTo>
                    <a:pt x="5469" y="8175"/>
                    <a:pt x="5318" y="6888"/>
                    <a:pt x="6604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6" name="任意多边形: 形状 2035"/>
            <p:cNvSpPr/>
            <p:nvPr/>
          </p:nvSpPr>
          <p:spPr>
            <a:xfrm>
              <a:off x="6503873" y="2946113"/>
              <a:ext cx="15139" cy="15139"/>
            </a:xfrm>
            <a:custGeom>
              <a:avLst/>
              <a:gdLst>
                <a:gd name="connsiteX0" fmla="*/ 5677 w 15139"/>
                <a:gd name="connsiteY0" fmla="*/ 7645 h 15139"/>
                <a:gd name="connsiteX1" fmla="*/ 11279 w 15139"/>
                <a:gd name="connsiteY1" fmla="*/ 5677 h 15139"/>
                <a:gd name="connsiteX2" fmla="*/ 9462 w 15139"/>
                <a:gd name="connsiteY2" fmla="*/ 11430 h 15139"/>
                <a:gd name="connsiteX3" fmla="*/ 7645 w 15139"/>
                <a:gd name="connsiteY3" fmla="*/ 11506 h 15139"/>
                <a:gd name="connsiteX4" fmla="*/ 5677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645"/>
                  </a:moveTo>
                  <a:cubicBezTo>
                    <a:pt x="6888" y="5223"/>
                    <a:pt x="9235" y="5904"/>
                    <a:pt x="11279" y="5677"/>
                  </a:cubicBezTo>
                  <a:cubicBezTo>
                    <a:pt x="12490" y="8175"/>
                    <a:pt x="10370" y="9613"/>
                    <a:pt x="9462" y="11430"/>
                  </a:cubicBezTo>
                  <a:cubicBezTo>
                    <a:pt x="8856" y="11430"/>
                    <a:pt x="8251" y="11506"/>
                    <a:pt x="7645" y="11506"/>
                  </a:cubicBezTo>
                  <a:cubicBezTo>
                    <a:pt x="6964" y="10219"/>
                    <a:pt x="6359" y="8932"/>
                    <a:pt x="5677" y="764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7" name="任意多边形: 形状 2036"/>
            <p:cNvSpPr/>
            <p:nvPr/>
          </p:nvSpPr>
          <p:spPr>
            <a:xfrm>
              <a:off x="6541872" y="2807290"/>
              <a:ext cx="15139" cy="15139"/>
            </a:xfrm>
            <a:custGeom>
              <a:avLst/>
              <a:gdLst>
                <a:gd name="connsiteX0" fmla="*/ 5677 w 15139"/>
                <a:gd name="connsiteY0" fmla="*/ 7718 h 15139"/>
                <a:gd name="connsiteX1" fmla="*/ 10521 w 15139"/>
                <a:gd name="connsiteY1" fmla="*/ 7340 h 15139"/>
                <a:gd name="connsiteX2" fmla="*/ 7570 w 15139"/>
                <a:gd name="connsiteY2" fmla="*/ 9611 h 15139"/>
                <a:gd name="connsiteX3" fmla="*/ 5677 w 15139"/>
                <a:gd name="connsiteY3" fmla="*/ 7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18"/>
                  </a:moveTo>
                  <a:cubicBezTo>
                    <a:pt x="7191" y="5599"/>
                    <a:pt x="9235" y="4615"/>
                    <a:pt x="10521" y="7340"/>
                  </a:cubicBezTo>
                  <a:cubicBezTo>
                    <a:pt x="11505" y="9308"/>
                    <a:pt x="8932" y="9232"/>
                    <a:pt x="7570" y="9611"/>
                  </a:cubicBezTo>
                  <a:cubicBezTo>
                    <a:pt x="6964" y="8929"/>
                    <a:pt x="6282" y="8324"/>
                    <a:pt x="5677" y="7718"/>
                  </a:cubicBezTo>
                  <a:close/>
                </a:path>
              </a:pathLst>
            </a:custGeom>
            <a:solidFill>
              <a:srgbClr val="EF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8" name="任意多边形: 形状 2037"/>
            <p:cNvSpPr/>
            <p:nvPr/>
          </p:nvSpPr>
          <p:spPr>
            <a:xfrm>
              <a:off x="6432975" y="3075098"/>
              <a:ext cx="15139" cy="15139"/>
            </a:xfrm>
            <a:custGeom>
              <a:avLst/>
              <a:gdLst>
                <a:gd name="connsiteX0" fmla="*/ 10039 w 15139"/>
                <a:gd name="connsiteY0" fmla="*/ 11808 h 15139"/>
                <a:gd name="connsiteX1" fmla="*/ 8449 w 15139"/>
                <a:gd name="connsiteY1" fmla="*/ 11960 h 15139"/>
                <a:gd name="connsiteX2" fmla="*/ 7314 w 15139"/>
                <a:gd name="connsiteY2" fmla="*/ 11354 h 15139"/>
                <a:gd name="connsiteX3" fmla="*/ 5724 w 15139"/>
                <a:gd name="connsiteY3" fmla="*/ 6661 h 15139"/>
                <a:gd name="connsiteX4" fmla="*/ 6481 w 15139"/>
                <a:gd name="connsiteY4" fmla="*/ 5677 h 15139"/>
                <a:gd name="connsiteX5" fmla="*/ 10039 w 15139"/>
                <a:gd name="connsiteY5" fmla="*/ 5904 h 15139"/>
                <a:gd name="connsiteX6" fmla="*/ 10039 w 15139"/>
                <a:gd name="connsiteY6" fmla="*/ 118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039" y="11808"/>
                  </a:moveTo>
                  <a:cubicBezTo>
                    <a:pt x="9509" y="11808"/>
                    <a:pt x="8979" y="11884"/>
                    <a:pt x="8449" y="11960"/>
                  </a:cubicBezTo>
                  <a:cubicBezTo>
                    <a:pt x="8071" y="11733"/>
                    <a:pt x="7692" y="11581"/>
                    <a:pt x="7314" y="11354"/>
                  </a:cubicBezTo>
                  <a:cubicBezTo>
                    <a:pt x="6103" y="9992"/>
                    <a:pt x="5497" y="8478"/>
                    <a:pt x="5724" y="6661"/>
                  </a:cubicBezTo>
                  <a:cubicBezTo>
                    <a:pt x="5951" y="6358"/>
                    <a:pt x="6254" y="5980"/>
                    <a:pt x="6481" y="5677"/>
                  </a:cubicBezTo>
                  <a:cubicBezTo>
                    <a:pt x="7692" y="5753"/>
                    <a:pt x="8828" y="5828"/>
                    <a:pt x="10039" y="5904"/>
                  </a:cubicBezTo>
                  <a:cubicBezTo>
                    <a:pt x="11401" y="7948"/>
                    <a:pt x="11174" y="9916"/>
                    <a:pt x="10039" y="11808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9" name="任意多边形: 形状 2038"/>
            <p:cNvSpPr/>
            <p:nvPr/>
          </p:nvSpPr>
          <p:spPr>
            <a:xfrm>
              <a:off x="6528549" y="2906221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398 w 15139"/>
                <a:gd name="connsiteY1" fmla="*/ 7645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6358"/>
                    <a:pt x="10824" y="6964"/>
                    <a:pt x="13398" y="7645"/>
                  </a:cubicBezTo>
                  <a:cubicBezTo>
                    <a:pt x="9765" y="11279"/>
                    <a:pt x="7645" y="8856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0" name="任意多边形: 形状 2039"/>
            <p:cNvSpPr/>
            <p:nvPr/>
          </p:nvSpPr>
          <p:spPr>
            <a:xfrm>
              <a:off x="6450583" y="2871929"/>
              <a:ext cx="15139" cy="15139"/>
            </a:xfrm>
            <a:custGeom>
              <a:avLst/>
              <a:gdLst>
                <a:gd name="connsiteX0" fmla="*/ 5752 w 15139"/>
                <a:gd name="connsiteY0" fmla="*/ 9540 h 15139"/>
                <a:gd name="connsiteX1" fmla="*/ 5677 w 15139"/>
                <a:gd name="connsiteY1" fmla="*/ 7648 h 15139"/>
                <a:gd name="connsiteX2" fmla="*/ 7645 w 15139"/>
                <a:gd name="connsiteY2" fmla="*/ 5680 h 15139"/>
                <a:gd name="connsiteX3" fmla="*/ 9537 w 15139"/>
                <a:gd name="connsiteY3" fmla="*/ 9540 h 15139"/>
                <a:gd name="connsiteX4" fmla="*/ 9537 w 15139"/>
                <a:gd name="connsiteY4" fmla="*/ 9540 h 15139"/>
                <a:gd name="connsiteX5" fmla="*/ 5752 w 15139"/>
                <a:gd name="connsiteY5" fmla="*/ 9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2" y="9540"/>
                  </a:moveTo>
                  <a:cubicBezTo>
                    <a:pt x="5752" y="8934"/>
                    <a:pt x="5677" y="8253"/>
                    <a:pt x="5677" y="7648"/>
                  </a:cubicBezTo>
                  <a:cubicBezTo>
                    <a:pt x="6358" y="6967"/>
                    <a:pt x="7040" y="6361"/>
                    <a:pt x="7645" y="5680"/>
                  </a:cubicBezTo>
                  <a:cubicBezTo>
                    <a:pt x="11051" y="5604"/>
                    <a:pt x="10824" y="7269"/>
                    <a:pt x="9537" y="9540"/>
                  </a:cubicBezTo>
                  <a:lnTo>
                    <a:pt x="9537" y="9540"/>
                  </a:lnTo>
                  <a:cubicBezTo>
                    <a:pt x="8251" y="10676"/>
                    <a:pt x="6964" y="10676"/>
                    <a:pt x="5752" y="9540"/>
                  </a:cubicBezTo>
                  <a:close/>
                </a:path>
              </a:pathLst>
            </a:custGeom>
            <a:solidFill>
              <a:srgbClr val="F5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1" name="任意多边形: 形状 2040"/>
            <p:cNvSpPr/>
            <p:nvPr/>
          </p:nvSpPr>
          <p:spPr>
            <a:xfrm>
              <a:off x="6513220" y="2926962"/>
              <a:ext cx="7570" cy="15139"/>
            </a:xfrm>
            <a:custGeom>
              <a:avLst/>
              <a:gdLst>
                <a:gd name="connsiteX0" fmla="*/ 5716 w 7569"/>
                <a:gd name="connsiteY0" fmla="*/ 11506 h 15139"/>
                <a:gd name="connsiteX1" fmla="*/ 7457 w 7569"/>
                <a:gd name="connsiteY1" fmla="*/ 5677 h 15139"/>
                <a:gd name="connsiteX2" fmla="*/ 7760 w 7569"/>
                <a:gd name="connsiteY2" fmla="*/ 5904 h 15139"/>
                <a:gd name="connsiteX3" fmla="*/ 7079 w 7569"/>
                <a:gd name="connsiteY3" fmla="*/ 11808 h 15139"/>
                <a:gd name="connsiteX4" fmla="*/ 5716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1506"/>
                  </a:moveTo>
                  <a:cubicBezTo>
                    <a:pt x="5716" y="9386"/>
                    <a:pt x="5262" y="7191"/>
                    <a:pt x="7457" y="5677"/>
                  </a:cubicBezTo>
                  <a:lnTo>
                    <a:pt x="7760" y="5904"/>
                  </a:lnTo>
                  <a:cubicBezTo>
                    <a:pt x="9425" y="8099"/>
                    <a:pt x="9577" y="10068"/>
                    <a:pt x="7079" y="11808"/>
                  </a:cubicBezTo>
                  <a:cubicBezTo>
                    <a:pt x="6624" y="11733"/>
                    <a:pt x="6170" y="11581"/>
                    <a:pt x="5716" y="11506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2" name="任意多边形: 形状 2041"/>
            <p:cNvSpPr/>
            <p:nvPr/>
          </p:nvSpPr>
          <p:spPr>
            <a:xfrm>
              <a:off x="6532485" y="2923253"/>
              <a:ext cx="7570" cy="7570"/>
            </a:xfrm>
            <a:custGeom>
              <a:avLst/>
              <a:gdLst>
                <a:gd name="connsiteX0" fmla="*/ 9311 w 7569"/>
                <a:gd name="connsiteY0" fmla="*/ 5753 h 7569"/>
                <a:gd name="connsiteX1" fmla="*/ 9311 w 7569"/>
                <a:gd name="connsiteY1" fmla="*/ 7570 h 7569"/>
                <a:gd name="connsiteX2" fmla="*/ 5677 w 7569"/>
                <a:gd name="connsiteY2" fmla="*/ 5677 h 7569"/>
                <a:gd name="connsiteX3" fmla="*/ 9311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11" y="5753"/>
                  </a:moveTo>
                  <a:cubicBezTo>
                    <a:pt x="9311" y="6358"/>
                    <a:pt x="9311" y="6964"/>
                    <a:pt x="9311" y="7570"/>
                  </a:cubicBezTo>
                  <a:cubicBezTo>
                    <a:pt x="7721" y="7721"/>
                    <a:pt x="6283" y="7418"/>
                    <a:pt x="5677" y="5677"/>
                  </a:cubicBezTo>
                  <a:cubicBezTo>
                    <a:pt x="6889" y="5677"/>
                    <a:pt x="8099" y="5677"/>
                    <a:pt x="9311" y="575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3" name="任意多边形: 形状 2042"/>
            <p:cNvSpPr/>
            <p:nvPr/>
          </p:nvSpPr>
          <p:spPr>
            <a:xfrm>
              <a:off x="6511518" y="2932790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753 h 7569"/>
                <a:gd name="connsiteX2" fmla="*/ 7494 w 7569"/>
                <a:gd name="connsiteY2" fmla="*/ 5677 h 7569"/>
                <a:gd name="connsiteX3" fmla="*/ 7645 w 7569"/>
                <a:gd name="connsiteY3" fmla="*/ 5828 h 7569"/>
                <a:gd name="connsiteX4" fmla="*/ 5753 w 756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7040"/>
                    <a:pt x="5677" y="6434"/>
                    <a:pt x="5677" y="5753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7494" y="5677"/>
                    <a:pt x="7645" y="5828"/>
                    <a:pt x="7645" y="5828"/>
                  </a:cubicBezTo>
                  <a:cubicBezTo>
                    <a:pt x="7948" y="7342"/>
                    <a:pt x="7342" y="8024"/>
                    <a:pt x="5753" y="7645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4" name="任意多边形: 形状 2043"/>
            <p:cNvSpPr/>
            <p:nvPr/>
          </p:nvSpPr>
          <p:spPr>
            <a:xfrm>
              <a:off x="6543688" y="2923480"/>
              <a:ext cx="7570" cy="7570"/>
            </a:xfrm>
            <a:custGeom>
              <a:avLst/>
              <a:gdLst>
                <a:gd name="connsiteX0" fmla="*/ 7570 w 7569"/>
                <a:gd name="connsiteY0" fmla="*/ 7494 h 7569"/>
                <a:gd name="connsiteX1" fmla="*/ 5677 w 7569"/>
                <a:gd name="connsiteY1" fmla="*/ 5677 h 7569"/>
                <a:gd name="connsiteX2" fmla="*/ 7570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494"/>
                  </a:moveTo>
                  <a:cubicBezTo>
                    <a:pt x="6964" y="6888"/>
                    <a:pt x="6283" y="6283"/>
                    <a:pt x="5677" y="5677"/>
                  </a:cubicBezTo>
                  <a:cubicBezTo>
                    <a:pt x="6737" y="5828"/>
                    <a:pt x="7418" y="6434"/>
                    <a:pt x="7570" y="7494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5" name="任意多边形: 形状 2044"/>
            <p:cNvSpPr/>
            <p:nvPr/>
          </p:nvSpPr>
          <p:spPr>
            <a:xfrm>
              <a:off x="6549441" y="2814748"/>
              <a:ext cx="7570" cy="7570"/>
            </a:xfrm>
            <a:custGeom>
              <a:avLst/>
              <a:gdLst>
                <a:gd name="connsiteX0" fmla="*/ 7494 w 7569"/>
                <a:gd name="connsiteY0" fmla="*/ 7981 h 7569"/>
                <a:gd name="connsiteX1" fmla="*/ 5677 w 7569"/>
                <a:gd name="connsiteY1" fmla="*/ 5937 h 7569"/>
                <a:gd name="connsiteX2" fmla="*/ 5904 w 7569"/>
                <a:gd name="connsiteY2" fmla="*/ 5786 h 7569"/>
                <a:gd name="connsiteX3" fmla="*/ 7721 w 7569"/>
                <a:gd name="connsiteY3" fmla="*/ 7678 h 7569"/>
                <a:gd name="connsiteX4" fmla="*/ 7494 w 7569"/>
                <a:gd name="connsiteY4" fmla="*/ 798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7981"/>
                  </a:moveTo>
                  <a:cubicBezTo>
                    <a:pt x="6888" y="7300"/>
                    <a:pt x="6282" y="6619"/>
                    <a:pt x="5677" y="5937"/>
                  </a:cubicBezTo>
                  <a:lnTo>
                    <a:pt x="5904" y="5786"/>
                  </a:lnTo>
                  <a:cubicBezTo>
                    <a:pt x="7645" y="5407"/>
                    <a:pt x="8251" y="6013"/>
                    <a:pt x="7721" y="7678"/>
                  </a:cubicBezTo>
                  <a:lnTo>
                    <a:pt x="7494" y="7981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6" name="任意多边形: 形状 2045"/>
            <p:cNvSpPr/>
            <p:nvPr/>
          </p:nvSpPr>
          <p:spPr>
            <a:xfrm>
              <a:off x="6537935" y="290826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96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829"/>
                    <a:pt x="7418" y="6358"/>
                    <a:pt x="7796" y="7342"/>
                  </a:cubicBezTo>
                  <a:cubicBezTo>
                    <a:pt x="7040" y="6813"/>
                    <a:pt x="6359" y="6283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7" name="任意多边形: 形状 2046"/>
            <p:cNvSpPr/>
            <p:nvPr/>
          </p:nvSpPr>
          <p:spPr>
            <a:xfrm>
              <a:off x="6521056" y="28890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494" y="7645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8" name="任意多边形: 形状 2047"/>
            <p:cNvSpPr/>
            <p:nvPr/>
          </p:nvSpPr>
          <p:spPr>
            <a:xfrm>
              <a:off x="6475411" y="3320988"/>
              <a:ext cx="37848" cy="45417"/>
            </a:xfrm>
            <a:custGeom>
              <a:avLst/>
              <a:gdLst>
                <a:gd name="connsiteX0" fmla="*/ 30354 w 37847"/>
                <a:gd name="connsiteY0" fmla="*/ 41449 h 45417"/>
                <a:gd name="connsiteX1" fmla="*/ 29521 w 37847"/>
                <a:gd name="connsiteY1" fmla="*/ 38876 h 45417"/>
                <a:gd name="connsiteX2" fmla="*/ 28840 w 37847"/>
                <a:gd name="connsiteY2" fmla="*/ 27975 h 45417"/>
                <a:gd name="connsiteX3" fmla="*/ 15063 w 37847"/>
                <a:gd name="connsiteY3" fmla="*/ 21996 h 45417"/>
                <a:gd name="connsiteX4" fmla="*/ 7570 w 37847"/>
                <a:gd name="connsiteY4" fmla="*/ 16773 h 45417"/>
                <a:gd name="connsiteX5" fmla="*/ 5677 w 37847"/>
                <a:gd name="connsiteY5" fmla="*/ 16697 h 45417"/>
                <a:gd name="connsiteX6" fmla="*/ 5753 w 37847"/>
                <a:gd name="connsiteY6" fmla="*/ 16697 h 45417"/>
                <a:gd name="connsiteX7" fmla="*/ 18848 w 37847"/>
                <a:gd name="connsiteY7" fmla="*/ 7992 h 45417"/>
                <a:gd name="connsiteX8" fmla="*/ 30430 w 37847"/>
                <a:gd name="connsiteY8" fmla="*/ 10868 h 45417"/>
                <a:gd name="connsiteX9" fmla="*/ 34139 w 37847"/>
                <a:gd name="connsiteY9" fmla="*/ 26235 h 45417"/>
                <a:gd name="connsiteX10" fmla="*/ 36107 w 37847"/>
                <a:gd name="connsiteY10" fmla="*/ 18514 h 45417"/>
                <a:gd name="connsiteX11" fmla="*/ 37772 w 37847"/>
                <a:gd name="connsiteY11" fmla="*/ 33804 h 45417"/>
                <a:gd name="connsiteX12" fmla="*/ 36183 w 37847"/>
                <a:gd name="connsiteY12" fmla="*/ 37437 h 45417"/>
                <a:gd name="connsiteX13" fmla="*/ 34139 w 37847"/>
                <a:gd name="connsiteY13" fmla="*/ 42206 h 45417"/>
                <a:gd name="connsiteX14" fmla="*/ 30354 w 37847"/>
                <a:gd name="connsiteY14" fmla="*/ 414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30354" y="41449"/>
                  </a:moveTo>
                  <a:cubicBezTo>
                    <a:pt x="30051" y="40541"/>
                    <a:pt x="29370" y="39027"/>
                    <a:pt x="29521" y="38876"/>
                  </a:cubicBezTo>
                  <a:cubicBezTo>
                    <a:pt x="35728" y="34864"/>
                    <a:pt x="29824" y="31382"/>
                    <a:pt x="28840" y="27975"/>
                  </a:cubicBezTo>
                  <a:cubicBezTo>
                    <a:pt x="28234" y="25932"/>
                    <a:pt x="18621" y="22374"/>
                    <a:pt x="15063" y="21996"/>
                  </a:cubicBezTo>
                  <a:cubicBezTo>
                    <a:pt x="11657" y="21617"/>
                    <a:pt x="10598" y="17681"/>
                    <a:pt x="7570" y="16773"/>
                  </a:cubicBezTo>
                  <a:cubicBezTo>
                    <a:pt x="6889" y="17454"/>
                    <a:pt x="6283" y="17454"/>
                    <a:pt x="5677" y="16697"/>
                  </a:cubicBezTo>
                  <a:lnTo>
                    <a:pt x="5753" y="16697"/>
                  </a:lnTo>
                  <a:cubicBezTo>
                    <a:pt x="9386" y="12761"/>
                    <a:pt x="14685" y="11398"/>
                    <a:pt x="18848" y="7992"/>
                  </a:cubicBezTo>
                  <a:cubicBezTo>
                    <a:pt x="22557" y="4964"/>
                    <a:pt x="28083" y="3980"/>
                    <a:pt x="30430" y="10868"/>
                  </a:cubicBezTo>
                  <a:cubicBezTo>
                    <a:pt x="30505" y="16319"/>
                    <a:pt x="34290" y="20785"/>
                    <a:pt x="34139" y="26235"/>
                  </a:cubicBezTo>
                  <a:cubicBezTo>
                    <a:pt x="34139" y="23434"/>
                    <a:pt x="33457" y="20633"/>
                    <a:pt x="36107" y="18514"/>
                  </a:cubicBezTo>
                  <a:cubicBezTo>
                    <a:pt x="39740" y="23282"/>
                    <a:pt x="37167" y="28657"/>
                    <a:pt x="37772" y="33804"/>
                  </a:cubicBezTo>
                  <a:cubicBezTo>
                    <a:pt x="36183" y="34561"/>
                    <a:pt x="36107" y="35999"/>
                    <a:pt x="36183" y="37437"/>
                  </a:cubicBezTo>
                  <a:cubicBezTo>
                    <a:pt x="36939" y="39633"/>
                    <a:pt x="35728" y="40995"/>
                    <a:pt x="34139" y="42206"/>
                  </a:cubicBezTo>
                  <a:cubicBezTo>
                    <a:pt x="32776" y="42736"/>
                    <a:pt x="31414" y="42660"/>
                    <a:pt x="30354" y="41449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9" name="任意多边形: 形状 2048"/>
            <p:cNvSpPr/>
            <p:nvPr/>
          </p:nvSpPr>
          <p:spPr>
            <a:xfrm>
              <a:off x="6511112" y="3325212"/>
              <a:ext cx="30278" cy="30278"/>
            </a:xfrm>
            <a:custGeom>
              <a:avLst/>
              <a:gdLst>
                <a:gd name="connsiteX0" fmla="*/ 23039 w 30278"/>
                <a:gd name="connsiteY0" fmla="*/ 25644 h 30278"/>
                <a:gd name="connsiteX1" fmla="*/ 6992 w 30278"/>
                <a:gd name="connsiteY1" fmla="*/ 17242 h 30278"/>
                <a:gd name="connsiteX2" fmla="*/ 11685 w 30278"/>
                <a:gd name="connsiteY2" fmla="*/ 6720 h 30278"/>
                <a:gd name="connsiteX3" fmla="*/ 16226 w 30278"/>
                <a:gd name="connsiteY3" fmla="*/ 13684 h 30278"/>
                <a:gd name="connsiteX4" fmla="*/ 19406 w 30278"/>
                <a:gd name="connsiteY4" fmla="*/ 6191 h 30278"/>
                <a:gd name="connsiteX5" fmla="*/ 26142 w 30278"/>
                <a:gd name="connsiteY5" fmla="*/ 7174 h 30278"/>
                <a:gd name="connsiteX6" fmla="*/ 26748 w 30278"/>
                <a:gd name="connsiteY6" fmla="*/ 18150 h 30278"/>
                <a:gd name="connsiteX7" fmla="*/ 23039 w 30278"/>
                <a:gd name="connsiteY7" fmla="*/ 2564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3039" y="25644"/>
                  </a:moveTo>
                  <a:cubicBezTo>
                    <a:pt x="15015" y="28066"/>
                    <a:pt x="10928" y="22389"/>
                    <a:pt x="6992" y="17242"/>
                  </a:cubicBezTo>
                  <a:cubicBezTo>
                    <a:pt x="4115" y="13457"/>
                    <a:pt x="6083" y="9748"/>
                    <a:pt x="11685" y="6720"/>
                  </a:cubicBezTo>
                  <a:cubicBezTo>
                    <a:pt x="14334" y="8234"/>
                    <a:pt x="15318" y="10884"/>
                    <a:pt x="16226" y="13684"/>
                  </a:cubicBezTo>
                  <a:cubicBezTo>
                    <a:pt x="17665" y="11338"/>
                    <a:pt x="16908" y="8007"/>
                    <a:pt x="19406" y="6191"/>
                  </a:cubicBezTo>
                  <a:cubicBezTo>
                    <a:pt x="21903" y="4904"/>
                    <a:pt x="24023" y="6342"/>
                    <a:pt x="26142" y="7174"/>
                  </a:cubicBezTo>
                  <a:cubicBezTo>
                    <a:pt x="31290" y="10581"/>
                    <a:pt x="30003" y="14290"/>
                    <a:pt x="26748" y="18150"/>
                  </a:cubicBezTo>
                  <a:cubicBezTo>
                    <a:pt x="24477" y="20194"/>
                    <a:pt x="23493" y="22768"/>
                    <a:pt x="23039" y="25644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0" name="任意多边形: 形状 2049"/>
            <p:cNvSpPr/>
            <p:nvPr/>
          </p:nvSpPr>
          <p:spPr>
            <a:xfrm>
              <a:off x="6547549" y="3360621"/>
              <a:ext cx="15139" cy="22709"/>
            </a:xfrm>
            <a:custGeom>
              <a:avLst/>
              <a:gdLst>
                <a:gd name="connsiteX0" fmla="*/ 5677 w 15139"/>
                <a:gd name="connsiteY0" fmla="*/ 11354 h 22708"/>
                <a:gd name="connsiteX1" fmla="*/ 7645 w 15139"/>
                <a:gd name="connsiteY1" fmla="*/ 5677 h 22708"/>
                <a:gd name="connsiteX2" fmla="*/ 16123 w 15139"/>
                <a:gd name="connsiteY2" fmla="*/ 20211 h 22708"/>
                <a:gd name="connsiteX3" fmla="*/ 15214 w 15139"/>
                <a:gd name="connsiteY3" fmla="*/ 22709 h 22708"/>
                <a:gd name="connsiteX4" fmla="*/ 9462 w 15139"/>
                <a:gd name="connsiteY4" fmla="*/ 20816 h 22708"/>
                <a:gd name="connsiteX5" fmla="*/ 9386 w 15139"/>
                <a:gd name="connsiteY5" fmla="*/ 18924 h 22708"/>
                <a:gd name="connsiteX6" fmla="*/ 5677 w 15139"/>
                <a:gd name="connsiteY6" fmla="*/ 11354 h 22708"/>
                <a:gd name="connsiteX7" fmla="*/ 5677 w 15139"/>
                <a:gd name="connsiteY7" fmla="*/ 113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5677" y="11354"/>
                  </a:moveTo>
                  <a:cubicBezTo>
                    <a:pt x="5828" y="9311"/>
                    <a:pt x="5071" y="6888"/>
                    <a:pt x="7645" y="5677"/>
                  </a:cubicBezTo>
                  <a:cubicBezTo>
                    <a:pt x="14079" y="8402"/>
                    <a:pt x="15820" y="13852"/>
                    <a:pt x="16123" y="20211"/>
                  </a:cubicBezTo>
                  <a:cubicBezTo>
                    <a:pt x="16123" y="21195"/>
                    <a:pt x="15820" y="22027"/>
                    <a:pt x="15214" y="22709"/>
                  </a:cubicBezTo>
                  <a:cubicBezTo>
                    <a:pt x="13019" y="23011"/>
                    <a:pt x="11354" y="21573"/>
                    <a:pt x="9462" y="20816"/>
                  </a:cubicBezTo>
                  <a:cubicBezTo>
                    <a:pt x="9462" y="20211"/>
                    <a:pt x="9462" y="19529"/>
                    <a:pt x="9386" y="18924"/>
                  </a:cubicBezTo>
                  <a:cubicBezTo>
                    <a:pt x="8251" y="16426"/>
                    <a:pt x="7872" y="13474"/>
                    <a:pt x="5677" y="11354"/>
                  </a:cubicBezTo>
                  <a:lnTo>
                    <a:pt x="5677" y="11354"/>
                  </a:ln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1" name="任意多边形: 形状 2050"/>
            <p:cNvSpPr/>
            <p:nvPr/>
          </p:nvSpPr>
          <p:spPr>
            <a:xfrm>
              <a:off x="6520904" y="3320680"/>
              <a:ext cx="15139" cy="15139"/>
            </a:xfrm>
            <a:custGeom>
              <a:avLst/>
              <a:gdLst>
                <a:gd name="connsiteX0" fmla="*/ 15366 w 15139"/>
                <a:gd name="connsiteY0" fmla="*/ 13144 h 15139"/>
                <a:gd name="connsiteX1" fmla="*/ 9613 w 15139"/>
                <a:gd name="connsiteY1" fmla="*/ 11327 h 15139"/>
                <a:gd name="connsiteX2" fmla="*/ 5677 w 15139"/>
                <a:gd name="connsiteY2" fmla="*/ 9435 h 15139"/>
                <a:gd name="connsiteX3" fmla="*/ 13322 w 15139"/>
                <a:gd name="connsiteY3" fmla="*/ 5726 h 15139"/>
                <a:gd name="connsiteX4" fmla="*/ 13322 w 15139"/>
                <a:gd name="connsiteY4" fmla="*/ 5726 h 15139"/>
                <a:gd name="connsiteX5" fmla="*/ 15215 w 15139"/>
                <a:gd name="connsiteY5" fmla="*/ 7694 h 15139"/>
                <a:gd name="connsiteX6" fmla="*/ 15215 w 15139"/>
                <a:gd name="connsiteY6" fmla="*/ 9586 h 15139"/>
                <a:gd name="connsiteX7" fmla="*/ 15366 w 15139"/>
                <a:gd name="connsiteY7" fmla="*/ 13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5366" y="13144"/>
                  </a:moveTo>
                  <a:cubicBezTo>
                    <a:pt x="13474" y="12539"/>
                    <a:pt x="11581" y="11933"/>
                    <a:pt x="9613" y="11327"/>
                  </a:cubicBezTo>
                  <a:cubicBezTo>
                    <a:pt x="7948" y="11479"/>
                    <a:pt x="6585" y="10949"/>
                    <a:pt x="5677" y="9435"/>
                  </a:cubicBezTo>
                  <a:cubicBezTo>
                    <a:pt x="7115" y="5953"/>
                    <a:pt x="10068" y="5499"/>
                    <a:pt x="13322" y="5726"/>
                  </a:cubicBezTo>
                  <a:lnTo>
                    <a:pt x="13322" y="5726"/>
                  </a:lnTo>
                  <a:cubicBezTo>
                    <a:pt x="13928" y="6407"/>
                    <a:pt x="14609" y="7013"/>
                    <a:pt x="15215" y="7694"/>
                  </a:cubicBezTo>
                  <a:cubicBezTo>
                    <a:pt x="15215" y="8300"/>
                    <a:pt x="15215" y="8905"/>
                    <a:pt x="15215" y="9586"/>
                  </a:cubicBezTo>
                  <a:cubicBezTo>
                    <a:pt x="16350" y="10646"/>
                    <a:pt x="16426" y="11857"/>
                    <a:pt x="15366" y="13144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2" name="任意多边形: 形状 2051"/>
            <p:cNvSpPr/>
            <p:nvPr/>
          </p:nvSpPr>
          <p:spPr>
            <a:xfrm>
              <a:off x="6553188" y="3229051"/>
              <a:ext cx="37848" cy="37848"/>
            </a:xfrm>
            <a:custGeom>
              <a:avLst/>
              <a:gdLst>
                <a:gd name="connsiteX0" fmla="*/ 37961 w 37847"/>
                <a:gd name="connsiteY0" fmla="*/ 8110 h 37847"/>
                <a:gd name="connsiteX1" fmla="*/ 37734 w 37847"/>
                <a:gd name="connsiteY1" fmla="*/ 9927 h 37847"/>
                <a:gd name="connsiteX2" fmla="*/ 24942 w 37847"/>
                <a:gd name="connsiteY2" fmla="*/ 27716 h 37847"/>
                <a:gd name="connsiteX3" fmla="*/ 23277 w 37847"/>
                <a:gd name="connsiteY3" fmla="*/ 29684 h 37847"/>
                <a:gd name="connsiteX4" fmla="*/ 17675 w 37847"/>
                <a:gd name="connsiteY4" fmla="*/ 32863 h 37847"/>
                <a:gd name="connsiteX5" fmla="*/ 10332 w 37847"/>
                <a:gd name="connsiteY5" fmla="*/ 35285 h 37847"/>
                <a:gd name="connsiteX6" fmla="*/ 10332 w 37847"/>
                <a:gd name="connsiteY6" fmla="*/ 20676 h 37847"/>
                <a:gd name="connsiteX7" fmla="*/ 14647 w 37847"/>
                <a:gd name="connsiteY7" fmla="*/ 15831 h 37847"/>
                <a:gd name="connsiteX8" fmla="*/ 24109 w 37847"/>
                <a:gd name="connsiteY8" fmla="*/ 5764 h 37847"/>
                <a:gd name="connsiteX9" fmla="*/ 30619 w 37847"/>
                <a:gd name="connsiteY9" fmla="*/ 6142 h 37847"/>
                <a:gd name="connsiteX10" fmla="*/ 32284 w 37847"/>
                <a:gd name="connsiteY10" fmla="*/ 6142 h 37847"/>
                <a:gd name="connsiteX11" fmla="*/ 37961 w 37847"/>
                <a:gd name="connsiteY11" fmla="*/ 811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37961" y="8110"/>
                  </a:moveTo>
                  <a:cubicBezTo>
                    <a:pt x="37961" y="8716"/>
                    <a:pt x="37886" y="9322"/>
                    <a:pt x="37734" y="9927"/>
                  </a:cubicBezTo>
                  <a:cubicBezTo>
                    <a:pt x="31981" y="14847"/>
                    <a:pt x="27894" y="20903"/>
                    <a:pt x="24942" y="27716"/>
                  </a:cubicBezTo>
                  <a:cubicBezTo>
                    <a:pt x="24487" y="28473"/>
                    <a:pt x="23882" y="29078"/>
                    <a:pt x="23277" y="29684"/>
                  </a:cubicBezTo>
                  <a:cubicBezTo>
                    <a:pt x="21535" y="30895"/>
                    <a:pt x="19567" y="31803"/>
                    <a:pt x="17675" y="32863"/>
                  </a:cubicBezTo>
                  <a:cubicBezTo>
                    <a:pt x="15404" y="34150"/>
                    <a:pt x="13209" y="35815"/>
                    <a:pt x="10332" y="35285"/>
                  </a:cubicBezTo>
                  <a:cubicBezTo>
                    <a:pt x="4125" y="31273"/>
                    <a:pt x="4125" y="27791"/>
                    <a:pt x="10332" y="20676"/>
                  </a:cubicBezTo>
                  <a:cubicBezTo>
                    <a:pt x="17069" y="23855"/>
                    <a:pt x="13436" y="17648"/>
                    <a:pt x="14647" y="15831"/>
                  </a:cubicBezTo>
                  <a:cubicBezTo>
                    <a:pt x="16766" y="11517"/>
                    <a:pt x="17524" y="5915"/>
                    <a:pt x="24109" y="5764"/>
                  </a:cubicBezTo>
                  <a:cubicBezTo>
                    <a:pt x="26304" y="5234"/>
                    <a:pt x="28348" y="7353"/>
                    <a:pt x="30619" y="6142"/>
                  </a:cubicBezTo>
                  <a:cubicBezTo>
                    <a:pt x="31149" y="6142"/>
                    <a:pt x="31754" y="6142"/>
                    <a:pt x="32284" y="6142"/>
                  </a:cubicBezTo>
                  <a:cubicBezTo>
                    <a:pt x="33798" y="7883"/>
                    <a:pt x="36599" y="5915"/>
                    <a:pt x="37961" y="811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3" name="任意多边形: 形状 2052"/>
            <p:cNvSpPr/>
            <p:nvPr/>
          </p:nvSpPr>
          <p:spPr>
            <a:xfrm>
              <a:off x="6555144" y="3247759"/>
              <a:ext cx="37848" cy="30278"/>
            </a:xfrm>
            <a:custGeom>
              <a:avLst/>
              <a:gdLst>
                <a:gd name="connsiteX0" fmla="*/ 9512 w 37847"/>
                <a:gd name="connsiteY0" fmla="*/ 15820 h 30278"/>
                <a:gd name="connsiteX1" fmla="*/ 15264 w 37847"/>
                <a:gd name="connsiteY1" fmla="*/ 12036 h 30278"/>
                <a:gd name="connsiteX2" fmla="*/ 20942 w 37847"/>
                <a:gd name="connsiteY2" fmla="*/ 10143 h 30278"/>
                <a:gd name="connsiteX3" fmla="*/ 20942 w 37847"/>
                <a:gd name="connsiteY3" fmla="*/ 10143 h 30278"/>
                <a:gd name="connsiteX4" fmla="*/ 33356 w 37847"/>
                <a:gd name="connsiteY4" fmla="*/ 5829 h 30278"/>
                <a:gd name="connsiteX5" fmla="*/ 34718 w 37847"/>
                <a:gd name="connsiteY5" fmla="*/ 5677 h 30278"/>
                <a:gd name="connsiteX6" fmla="*/ 35930 w 37847"/>
                <a:gd name="connsiteY6" fmla="*/ 6283 h 30278"/>
                <a:gd name="connsiteX7" fmla="*/ 36005 w 37847"/>
                <a:gd name="connsiteY7" fmla="*/ 15972 h 30278"/>
                <a:gd name="connsiteX8" fmla="*/ 32902 w 37847"/>
                <a:gd name="connsiteY8" fmla="*/ 16804 h 30278"/>
                <a:gd name="connsiteX9" fmla="*/ 31236 w 37847"/>
                <a:gd name="connsiteY9" fmla="*/ 16804 h 30278"/>
                <a:gd name="connsiteX10" fmla="*/ 29874 w 37847"/>
                <a:gd name="connsiteY10" fmla="*/ 19908 h 30278"/>
                <a:gd name="connsiteX11" fmla="*/ 28965 w 37847"/>
                <a:gd name="connsiteY11" fmla="*/ 23617 h 30278"/>
                <a:gd name="connsiteX12" fmla="*/ 27073 w 37847"/>
                <a:gd name="connsiteY12" fmla="*/ 25131 h 30278"/>
                <a:gd name="connsiteX13" fmla="*/ 8603 w 37847"/>
                <a:gd name="connsiteY13" fmla="*/ 29673 h 30278"/>
                <a:gd name="connsiteX14" fmla="*/ 5878 w 37847"/>
                <a:gd name="connsiteY14" fmla="*/ 19605 h 30278"/>
                <a:gd name="connsiteX15" fmla="*/ 5954 w 37847"/>
                <a:gd name="connsiteY15" fmla="*/ 19681 h 30278"/>
                <a:gd name="connsiteX16" fmla="*/ 9512 w 37847"/>
                <a:gd name="connsiteY16" fmla="*/ 158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0278">
                  <a:moveTo>
                    <a:pt x="9512" y="15820"/>
                  </a:moveTo>
                  <a:cubicBezTo>
                    <a:pt x="11404" y="14534"/>
                    <a:pt x="13372" y="13322"/>
                    <a:pt x="15264" y="12036"/>
                  </a:cubicBezTo>
                  <a:cubicBezTo>
                    <a:pt x="17838" y="13398"/>
                    <a:pt x="19125" y="10976"/>
                    <a:pt x="20942" y="10143"/>
                  </a:cubicBezTo>
                  <a:lnTo>
                    <a:pt x="20942" y="10143"/>
                  </a:lnTo>
                  <a:cubicBezTo>
                    <a:pt x="24651" y="7418"/>
                    <a:pt x="29419" y="7872"/>
                    <a:pt x="33356" y="5829"/>
                  </a:cubicBezTo>
                  <a:cubicBezTo>
                    <a:pt x="33810" y="5753"/>
                    <a:pt x="34264" y="5677"/>
                    <a:pt x="34718" y="5677"/>
                  </a:cubicBezTo>
                  <a:cubicBezTo>
                    <a:pt x="35097" y="5904"/>
                    <a:pt x="35551" y="6056"/>
                    <a:pt x="35930" y="6283"/>
                  </a:cubicBezTo>
                  <a:cubicBezTo>
                    <a:pt x="35930" y="9538"/>
                    <a:pt x="36005" y="12717"/>
                    <a:pt x="36005" y="15972"/>
                  </a:cubicBezTo>
                  <a:cubicBezTo>
                    <a:pt x="35172" y="16880"/>
                    <a:pt x="34112" y="17031"/>
                    <a:pt x="32902" y="16804"/>
                  </a:cubicBezTo>
                  <a:cubicBezTo>
                    <a:pt x="32372" y="17031"/>
                    <a:pt x="31842" y="14912"/>
                    <a:pt x="31236" y="16804"/>
                  </a:cubicBezTo>
                  <a:cubicBezTo>
                    <a:pt x="31085" y="17940"/>
                    <a:pt x="30555" y="19000"/>
                    <a:pt x="29874" y="19908"/>
                  </a:cubicBezTo>
                  <a:cubicBezTo>
                    <a:pt x="28435" y="20892"/>
                    <a:pt x="29041" y="22330"/>
                    <a:pt x="28965" y="23617"/>
                  </a:cubicBezTo>
                  <a:cubicBezTo>
                    <a:pt x="28435" y="24298"/>
                    <a:pt x="27830" y="24753"/>
                    <a:pt x="27073" y="25131"/>
                  </a:cubicBezTo>
                  <a:cubicBezTo>
                    <a:pt x="21623" y="29597"/>
                    <a:pt x="14356" y="26645"/>
                    <a:pt x="8603" y="29673"/>
                  </a:cubicBezTo>
                  <a:cubicBezTo>
                    <a:pt x="4592" y="27175"/>
                    <a:pt x="8376" y="22482"/>
                    <a:pt x="5878" y="19605"/>
                  </a:cubicBezTo>
                  <a:lnTo>
                    <a:pt x="5954" y="19681"/>
                  </a:lnTo>
                  <a:cubicBezTo>
                    <a:pt x="5046" y="16350"/>
                    <a:pt x="6408" y="15291"/>
                    <a:pt x="9512" y="1582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4" name="任意多边形: 形状 2053"/>
            <p:cNvSpPr/>
            <p:nvPr/>
          </p:nvSpPr>
          <p:spPr>
            <a:xfrm>
              <a:off x="6559054" y="3264594"/>
              <a:ext cx="30278" cy="22709"/>
            </a:xfrm>
            <a:custGeom>
              <a:avLst/>
              <a:gdLst>
                <a:gd name="connsiteX0" fmla="*/ 5677 w 30278"/>
                <a:gd name="connsiteY0" fmla="*/ 12081 h 22708"/>
                <a:gd name="connsiteX1" fmla="*/ 6585 w 30278"/>
                <a:gd name="connsiteY1" fmla="*/ 8069 h 22708"/>
                <a:gd name="connsiteX2" fmla="*/ 24677 w 30278"/>
                <a:gd name="connsiteY2" fmla="*/ 6631 h 22708"/>
                <a:gd name="connsiteX3" fmla="*/ 32019 w 30278"/>
                <a:gd name="connsiteY3" fmla="*/ 10340 h 22708"/>
                <a:gd name="connsiteX4" fmla="*/ 28537 w 30278"/>
                <a:gd name="connsiteY4" fmla="*/ 15790 h 22708"/>
                <a:gd name="connsiteX5" fmla="*/ 20968 w 30278"/>
                <a:gd name="connsiteY5" fmla="*/ 21921 h 22708"/>
                <a:gd name="connsiteX6" fmla="*/ 9159 w 30278"/>
                <a:gd name="connsiteY6" fmla="*/ 17607 h 22708"/>
                <a:gd name="connsiteX7" fmla="*/ 5677 w 30278"/>
                <a:gd name="connsiteY7" fmla="*/ 120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5677" y="12081"/>
                  </a:moveTo>
                  <a:cubicBezTo>
                    <a:pt x="5904" y="10642"/>
                    <a:pt x="5829" y="7615"/>
                    <a:pt x="6585" y="8069"/>
                  </a:cubicBezTo>
                  <a:cubicBezTo>
                    <a:pt x="13096" y="11702"/>
                    <a:pt x="18621" y="6328"/>
                    <a:pt x="24677" y="6631"/>
                  </a:cubicBezTo>
                  <a:cubicBezTo>
                    <a:pt x="29067" y="3905"/>
                    <a:pt x="30278" y="7615"/>
                    <a:pt x="32019" y="10340"/>
                  </a:cubicBezTo>
                  <a:cubicBezTo>
                    <a:pt x="32474" y="13216"/>
                    <a:pt x="31490" y="15563"/>
                    <a:pt x="28537" y="15790"/>
                  </a:cubicBezTo>
                  <a:cubicBezTo>
                    <a:pt x="24450" y="16168"/>
                    <a:pt x="23314" y="19650"/>
                    <a:pt x="20968" y="21921"/>
                  </a:cubicBezTo>
                  <a:cubicBezTo>
                    <a:pt x="17789" y="18439"/>
                    <a:pt x="13247" y="18742"/>
                    <a:pt x="9159" y="17607"/>
                  </a:cubicBezTo>
                  <a:cubicBezTo>
                    <a:pt x="7343" y="16168"/>
                    <a:pt x="5829" y="14503"/>
                    <a:pt x="5677" y="12081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5" name="任意多边形: 形状 2054"/>
            <p:cNvSpPr/>
            <p:nvPr/>
          </p:nvSpPr>
          <p:spPr>
            <a:xfrm>
              <a:off x="6570409" y="3233301"/>
              <a:ext cx="22709" cy="30278"/>
            </a:xfrm>
            <a:custGeom>
              <a:avLst/>
              <a:gdLst>
                <a:gd name="connsiteX0" fmla="*/ 20589 w 22708"/>
                <a:gd name="connsiteY0" fmla="*/ 20741 h 30278"/>
                <a:gd name="connsiteX1" fmla="*/ 19000 w 22708"/>
                <a:gd name="connsiteY1" fmla="*/ 20816 h 30278"/>
                <a:gd name="connsiteX2" fmla="*/ 19000 w 22708"/>
                <a:gd name="connsiteY2" fmla="*/ 20816 h 30278"/>
                <a:gd name="connsiteX3" fmla="*/ 5677 w 22708"/>
                <a:gd name="connsiteY3" fmla="*/ 24601 h 30278"/>
                <a:gd name="connsiteX4" fmla="*/ 20589 w 22708"/>
                <a:gd name="connsiteY4" fmla="*/ 5677 h 30278"/>
                <a:gd name="connsiteX5" fmla="*/ 20589 w 22708"/>
                <a:gd name="connsiteY5" fmla="*/ 207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20589" y="20741"/>
                  </a:moveTo>
                  <a:cubicBezTo>
                    <a:pt x="20059" y="20741"/>
                    <a:pt x="19530" y="20816"/>
                    <a:pt x="19000" y="20816"/>
                  </a:cubicBezTo>
                  <a:lnTo>
                    <a:pt x="19000" y="20816"/>
                  </a:lnTo>
                  <a:cubicBezTo>
                    <a:pt x="15972" y="26948"/>
                    <a:pt x="10219" y="23768"/>
                    <a:pt x="5677" y="24601"/>
                  </a:cubicBezTo>
                  <a:cubicBezTo>
                    <a:pt x="8403" y="16502"/>
                    <a:pt x="10143" y="7721"/>
                    <a:pt x="20589" y="5677"/>
                  </a:cubicBezTo>
                  <a:cubicBezTo>
                    <a:pt x="20589" y="10673"/>
                    <a:pt x="20589" y="15745"/>
                    <a:pt x="20589" y="20741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6" name="任意多边形: 形状 2055"/>
            <p:cNvSpPr/>
            <p:nvPr/>
          </p:nvSpPr>
          <p:spPr>
            <a:xfrm>
              <a:off x="6567529" y="3212228"/>
              <a:ext cx="22709" cy="22709"/>
            </a:xfrm>
            <a:custGeom>
              <a:avLst/>
              <a:gdLst>
                <a:gd name="connsiteX0" fmla="*/ 23545 w 22708"/>
                <a:gd name="connsiteY0" fmla="*/ 7826 h 22708"/>
                <a:gd name="connsiteX1" fmla="*/ 23696 w 22708"/>
                <a:gd name="connsiteY1" fmla="*/ 15245 h 22708"/>
                <a:gd name="connsiteX2" fmla="*/ 11736 w 22708"/>
                <a:gd name="connsiteY2" fmla="*/ 18272 h 22708"/>
                <a:gd name="connsiteX3" fmla="*/ 9768 w 22708"/>
                <a:gd name="connsiteY3" fmla="*/ 17061 h 22708"/>
                <a:gd name="connsiteX4" fmla="*/ 5832 w 22708"/>
                <a:gd name="connsiteY4" fmla="*/ 12974 h 22708"/>
                <a:gd name="connsiteX5" fmla="*/ 5983 w 22708"/>
                <a:gd name="connsiteY5" fmla="*/ 9416 h 22708"/>
                <a:gd name="connsiteX6" fmla="*/ 17943 w 22708"/>
                <a:gd name="connsiteY6" fmla="*/ 6994 h 22708"/>
                <a:gd name="connsiteX7" fmla="*/ 23545 w 22708"/>
                <a:gd name="connsiteY7" fmla="*/ 78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545" y="7826"/>
                  </a:moveTo>
                  <a:cubicBezTo>
                    <a:pt x="23620" y="10325"/>
                    <a:pt x="23620" y="12747"/>
                    <a:pt x="23696" y="15245"/>
                  </a:cubicBezTo>
                  <a:cubicBezTo>
                    <a:pt x="20214" y="18121"/>
                    <a:pt x="16959" y="22133"/>
                    <a:pt x="11736" y="18272"/>
                  </a:cubicBezTo>
                  <a:cubicBezTo>
                    <a:pt x="10979" y="18045"/>
                    <a:pt x="10298" y="17667"/>
                    <a:pt x="9768" y="17061"/>
                  </a:cubicBezTo>
                  <a:cubicBezTo>
                    <a:pt x="9314" y="14942"/>
                    <a:pt x="6816" y="14639"/>
                    <a:pt x="5832" y="12974"/>
                  </a:cubicBezTo>
                  <a:cubicBezTo>
                    <a:pt x="5605" y="11763"/>
                    <a:pt x="5605" y="10552"/>
                    <a:pt x="5983" y="9416"/>
                  </a:cubicBezTo>
                  <a:cubicBezTo>
                    <a:pt x="9314" y="5556"/>
                    <a:pt x="13326" y="4572"/>
                    <a:pt x="17943" y="6994"/>
                  </a:cubicBezTo>
                  <a:cubicBezTo>
                    <a:pt x="19835" y="7221"/>
                    <a:pt x="21879" y="6464"/>
                    <a:pt x="23545" y="7826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7" name="任意多边形: 形状 2056"/>
            <p:cNvSpPr/>
            <p:nvPr/>
          </p:nvSpPr>
          <p:spPr>
            <a:xfrm>
              <a:off x="6560509" y="3275085"/>
              <a:ext cx="22709" cy="22709"/>
            </a:xfrm>
            <a:custGeom>
              <a:avLst/>
              <a:gdLst>
                <a:gd name="connsiteX0" fmla="*/ 7856 w 22708"/>
                <a:gd name="connsiteY0" fmla="*/ 5677 h 22708"/>
                <a:gd name="connsiteX1" fmla="*/ 19437 w 22708"/>
                <a:gd name="connsiteY1" fmla="*/ 11430 h 22708"/>
                <a:gd name="connsiteX2" fmla="*/ 13608 w 22708"/>
                <a:gd name="connsiteY2" fmla="*/ 16880 h 22708"/>
                <a:gd name="connsiteX3" fmla="*/ 7931 w 22708"/>
                <a:gd name="connsiteY3" fmla="*/ 13322 h 22708"/>
                <a:gd name="connsiteX4" fmla="*/ 7931 w 22708"/>
                <a:gd name="connsiteY4" fmla="*/ 13247 h 22708"/>
                <a:gd name="connsiteX5" fmla="*/ 6115 w 22708"/>
                <a:gd name="connsiteY5" fmla="*/ 11279 h 22708"/>
                <a:gd name="connsiteX6" fmla="*/ 6190 w 22708"/>
                <a:gd name="connsiteY6" fmla="*/ 11354 h 22708"/>
                <a:gd name="connsiteX7" fmla="*/ 7856 w 22708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856" y="5677"/>
                  </a:moveTo>
                  <a:cubicBezTo>
                    <a:pt x="14592" y="7115"/>
                    <a:pt x="15955" y="7797"/>
                    <a:pt x="19437" y="11430"/>
                  </a:cubicBezTo>
                  <a:cubicBezTo>
                    <a:pt x="18680" y="14533"/>
                    <a:pt x="14896" y="14382"/>
                    <a:pt x="13608" y="16880"/>
                  </a:cubicBezTo>
                  <a:cubicBezTo>
                    <a:pt x="8915" y="20135"/>
                    <a:pt x="9597" y="14760"/>
                    <a:pt x="7931" y="13322"/>
                  </a:cubicBezTo>
                  <a:lnTo>
                    <a:pt x="7931" y="13247"/>
                  </a:lnTo>
                  <a:cubicBezTo>
                    <a:pt x="7402" y="12565"/>
                    <a:pt x="6720" y="11960"/>
                    <a:pt x="6115" y="11279"/>
                  </a:cubicBezTo>
                  <a:lnTo>
                    <a:pt x="6190" y="11354"/>
                  </a:lnTo>
                  <a:cubicBezTo>
                    <a:pt x="5055" y="8932"/>
                    <a:pt x="5888" y="7115"/>
                    <a:pt x="7856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8" name="任意多边形: 形状 2057"/>
            <p:cNvSpPr/>
            <p:nvPr/>
          </p:nvSpPr>
          <p:spPr>
            <a:xfrm>
              <a:off x="6575405" y="3202000"/>
              <a:ext cx="15139" cy="22709"/>
            </a:xfrm>
            <a:custGeom>
              <a:avLst/>
              <a:gdLst>
                <a:gd name="connsiteX0" fmla="*/ 15669 w 15139"/>
                <a:gd name="connsiteY0" fmla="*/ 18054 h 22708"/>
                <a:gd name="connsiteX1" fmla="*/ 10143 w 15139"/>
                <a:gd name="connsiteY1" fmla="*/ 19795 h 22708"/>
                <a:gd name="connsiteX2" fmla="*/ 5677 w 15139"/>
                <a:gd name="connsiteY2" fmla="*/ 9652 h 22708"/>
                <a:gd name="connsiteX3" fmla="*/ 12035 w 15139"/>
                <a:gd name="connsiteY3" fmla="*/ 6549 h 22708"/>
                <a:gd name="connsiteX4" fmla="*/ 12035 w 15139"/>
                <a:gd name="connsiteY4" fmla="*/ 6549 h 22708"/>
                <a:gd name="connsiteX5" fmla="*/ 15744 w 15139"/>
                <a:gd name="connsiteY5" fmla="*/ 6624 h 22708"/>
                <a:gd name="connsiteX6" fmla="*/ 15669 w 15139"/>
                <a:gd name="connsiteY6" fmla="*/ 1805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669" y="18054"/>
                  </a:moveTo>
                  <a:cubicBezTo>
                    <a:pt x="13852" y="18735"/>
                    <a:pt x="12263" y="20022"/>
                    <a:pt x="10143" y="19795"/>
                  </a:cubicBezTo>
                  <a:cubicBezTo>
                    <a:pt x="7266" y="16995"/>
                    <a:pt x="6964" y="13134"/>
                    <a:pt x="5677" y="9652"/>
                  </a:cubicBezTo>
                  <a:cubicBezTo>
                    <a:pt x="6510" y="6019"/>
                    <a:pt x="10370" y="8592"/>
                    <a:pt x="12035" y="6549"/>
                  </a:cubicBezTo>
                  <a:lnTo>
                    <a:pt x="12035" y="6549"/>
                  </a:lnTo>
                  <a:cubicBezTo>
                    <a:pt x="13322" y="5337"/>
                    <a:pt x="14533" y="5413"/>
                    <a:pt x="15744" y="6624"/>
                  </a:cubicBezTo>
                  <a:cubicBezTo>
                    <a:pt x="15820" y="10409"/>
                    <a:pt x="15744" y="14194"/>
                    <a:pt x="15669" y="18054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9" name="任意多边形: 形状 2058"/>
            <p:cNvSpPr/>
            <p:nvPr/>
          </p:nvSpPr>
          <p:spPr>
            <a:xfrm>
              <a:off x="6577467" y="3257457"/>
              <a:ext cx="15139" cy="22709"/>
            </a:xfrm>
            <a:custGeom>
              <a:avLst/>
              <a:gdLst>
                <a:gd name="connsiteX0" fmla="*/ 13531 w 15139"/>
                <a:gd name="connsiteY0" fmla="*/ 17477 h 22708"/>
                <a:gd name="connsiteX1" fmla="*/ 6188 w 15139"/>
                <a:gd name="connsiteY1" fmla="*/ 13768 h 22708"/>
                <a:gd name="connsiteX2" fmla="*/ 6188 w 15139"/>
                <a:gd name="connsiteY2" fmla="*/ 11875 h 22708"/>
                <a:gd name="connsiteX3" fmla="*/ 5734 w 15139"/>
                <a:gd name="connsiteY3" fmla="*/ 10588 h 22708"/>
                <a:gd name="connsiteX4" fmla="*/ 6188 w 15139"/>
                <a:gd name="connsiteY4" fmla="*/ 9983 h 22708"/>
                <a:gd name="connsiteX5" fmla="*/ 8156 w 15139"/>
                <a:gd name="connsiteY5" fmla="*/ 6198 h 22708"/>
                <a:gd name="connsiteX6" fmla="*/ 9973 w 15139"/>
                <a:gd name="connsiteY6" fmla="*/ 6122 h 22708"/>
                <a:gd name="connsiteX7" fmla="*/ 13606 w 15139"/>
                <a:gd name="connsiteY7" fmla="*/ 6274 h 22708"/>
                <a:gd name="connsiteX8" fmla="*/ 13531 w 15139"/>
                <a:gd name="connsiteY8" fmla="*/ 174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3531" y="17477"/>
                  </a:moveTo>
                  <a:cubicBezTo>
                    <a:pt x="11033" y="16417"/>
                    <a:pt x="9519" y="13389"/>
                    <a:pt x="6188" y="13768"/>
                  </a:cubicBezTo>
                  <a:cubicBezTo>
                    <a:pt x="6188" y="13162"/>
                    <a:pt x="6188" y="12481"/>
                    <a:pt x="6188" y="11875"/>
                  </a:cubicBezTo>
                  <a:cubicBezTo>
                    <a:pt x="5734" y="11421"/>
                    <a:pt x="5583" y="11042"/>
                    <a:pt x="5734" y="10588"/>
                  </a:cubicBezTo>
                  <a:cubicBezTo>
                    <a:pt x="5885" y="10134"/>
                    <a:pt x="6037" y="9983"/>
                    <a:pt x="6188" y="9983"/>
                  </a:cubicBezTo>
                  <a:cubicBezTo>
                    <a:pt x="6869" y="8696"/>
                    <a:pt x="7475" y="7485"/>
                    <a:pt x="8156" y="6198"/>
                  </a:cubicBezTo>
                  <a:cubicBezTo>
                    <a:pt x="8762" y="5517"/>
                    <a:pt x="9367" y="5517"/>
                    <a:pt x="9973" y="6122"/>
                  </a:cubicBezTo>
                  <a:cubicBezTo>
                    <a:pt x="11184" y="6198"/>
                    <a:pt x="12395" y="6198"/>
                    <a:pt x="13606" y="6274"/>
                  </a:cubicBezTo>
                  <a:cubicBezTo>
                    <a:pt x="13606" y="9983"/>
                    <a:pt x="13531" y="13692"/>
                    <a:pt x="13531" y="17477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0" name="任意多边形: 形状 2059"/>
            <p:cNvSpPr/>
            <p:nvPr/>
          </p:nvSpPr>
          <p:spPr>
            <a:xfrm>
              <a:off x="6573498" y="3349718"/>
              <a:ext cx="22709" cy="30278"/>
            </a:xfrm>
            <a:custGeom>
              <a:avLst/>
              <a:gdLst>
                <a:gd name="connsiteX0" fmla="*/ 6372 w 22708"/>
                <a:gd name="connsiteY0" fmla="*/ 10751 h 30278"/>
                <a:gd name="connsiteX1" fmla="*/ 11671 w 22708"/>
                <a:gd name="connsiteY1" fmla="*/ 7799 h 30278"/>
                <a:gd name="connsiteX2" fmla="*/ 17727 w 22708"/>
                <a:gd name="connsiteY2" fmla="*/ 7118 h 30278"/>
                <a:gd name="connsiteX3" fmla="*/ 17424 w 22708"/>
                <a:gd name="connsiteY3" fmla="*/ 18775 h 30278"/>
                <a:gd name="connsiteX4" fmla="*/ 15532 w 22708"/>
                <a:gd name="connsiteY4" fmla="*/ 25966 h 30278"/>
                <a:gd name="connsiteX5" fmla="*/ 11369 w 22708"/>
                <a:gd name="connsiteY5" fmla="*/ 30432 h 30278"/>
                <a:gd name="connsiteX6" fmla="*/ 9173 w 22708"/>
                <a:gd name="connsiteY6" fmla="*/ 29372 h 30278"/>
                <a:gd name="connsiteX7" fmla="*/ 7962 w 22708"/>
                <a:gd name="connsiteY7" fmla="*/ 24604 h 30278"/>
                <a:gd name="connsiteX8" fmla="*/ 7130 w 22708"/>
                <a:gd name="connsiteY8" fmla="*/ 18699 h 30278"/>
                <a:gd name="connsiteX9" fmla="*/ 5691 w 22708"/>
                <a:gd name="connsiteY9" fmla="*/ 13022 h 30278"/>
                <a:gd name="connsiteX10" fmla="*/ 6372 w 22708"/>
                <a:gd name="connsiteY10" fmla="*/ 107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6372" y="10751"/>
                  </a:moveTo>
                  <a:cubicBezTo>
                    <a:pt x="8795" y="10903"/>
                    <a:pt x="10687" y="9919"/>
                    <a:pt x="11671" y="7799"/>
                  </a:cubicBezTo>
                  <a:cubicBezTo>
                    <a:pt x="13412" y="4241"/>
                    <a:pt x="15532" y="5983"/>
                    <a:pt x="17727" y="7118"/>
                  </a:cubicBezTo>
                  <a:cubicBezTo>
                    <a:pt x="17651" y="10978"/>
                    <a:pt x="17576" y="14839"/>
                    <a:pt x="17424" y="18775"/>
                  </a:cubicBezTo>
                  <a:cubicBezTo>
                    <a:pt x="15910" y="20895"/>
                    <a:pt x="15834" y="23468"/>
                    <a:pt x="15532" y="25966"/>
                  </a:cubicBezTo>
                  <a:cubicBezTo>
                    <a:pt x="14926" y="28161"/>
                    <a:pt x="13639" y="29827"/>
                    <a:pt x="11369" y="30432"/>
                  </a:cubicBezTo>
                  <a:cubicBezTo>
                    <a:pt x="10460" y="30432"/>
                    <a:pt x="9779" y="30129"/>
                    <a:pt x="9173" y="29372"/>
                  </a:cubicBezTo>
                  <a:cubicBezTo>
                    <a:pt x="8341" y="27858"/>
                    <a:pt x="8114" y="26269"/>
                    <a:pt x="7962" y="24604"/>
                  </a:cubicBezTo>
                  <a:cubicBezTo>
                    <a:pt x="7735" y="22635"/>
                    <a:pt x="7281" y="20667"/>
                    <a:pt x="7130" y="18699"/>
                  </a:cubicBezTo>
                  <a:cubicBezTo>
                    <a:pt x="7054" y="16731"/>
                    <a:pt x="6221" y="14915"/>
                    <a:pt x="5691" y="13022"/>
                  </a:cubicBezTo>
                  <a:cubicBezTo>
                    <a:pt x="5616" y="12190"/>
                    <a:pt x="5842" y="11433"/>
                    <a:pt x="6372" y="10751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1" name="任意多边形: 形状 2060"/>
            <p:cNvSpPr/>
            <p:nvPr/>
          </p:nvSpPr>
          <p:spPr>
            <a:xfrm>
              <a:off x="6574984" y="3369192"/>
              <a:ext cx="15139" cy="22709"/>
            </a:xfrm>
            <a:custGeom>
              <a:avLst/>
              <a:gdLst>
                <a:gd name="connsiteX0" fmla="*/ 8822 w 15139"/>
                <a:gd name="connsiteY0" fmla="*/ 10352 h 22708"/>
                <a:gd name="connsiteX1" fmla="*/ 12531 w 15139"/>
                <a:gd name="connsiteY1" fmla="*/ 6492 h 22708"/>
                <a:gd name="connsiteX2" fmla="*/ 16165 w 15139"/>
                <a:gd name="connsiteY2" fmla="*/ 6341 h 22708"/>
                <a:gd name="connsiteX3" fmla="*/ 16316 w 15139"/>
                <a:gd name="connsiteY3" fmla="*/ 19814 h 22708"/>
                <a:gd name="connsiteX4" fmla="*/ 6930 w 15139"/>
                <a:gd name="connsiteY4" fmla="*/ 19890 h 22708"/>
                <a:gd name="connsiteX5" fmla="*/ 5719 w 15139"/>
                <a:gd name="connsiteY5" fmla="*/ 16181 h 22708"/>
                <a:gd name="connsiteX6" fmla="*/ 8822 w 15139"/>
                <a:gd name="connsiteY6" fmla="*/ 103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822" y="10352"/>
                  </a:moveTo>
                  <a:cubicBezTo>
                    <a:pt x="10639" y="9595"/>
                    <a:pt x="11926" y="8384"/>
                    <a:pt x="12531" y="6492"/>
                  </a:cubicBezTo>
                  <a:cubicBezTo>
                    <a:pt x="13667" y="5432"/>
                    <a:pt x="14878" y="5432"/>
                    <a:pt x="16165" y="6341"/>
                  </a:cubicBezTo>
                  <a:cubicBezTo>
                    <a:pt x="16240" y="10807"/>
                    <a:pt x="16240" y="15273"/>
                    <a:pt x="16316" y="19814"/>
                  </a:cubicBezTo>
                  <a:cubicBezTo>
                    <a:pt x="13137" y="19814"/>
                    <a:pt x="10033" y="17014"/>
                    <a:pt x="6930" y="19890"/>
                  </a:cubicBezTo>
                  <a:cubicBezTo>
                    <a:pt x="5794" y="18906"/>
                    <a:pt x="5568" y="17619"/>
                    <a:pt x="5719" y="16181"/>
                  </a:cubicBezTo>
                  <a:cubicBezTo>
                    <a:pt x="6098" y="13986"/>
                    <a:pt x="6703" y="11791"/>
                    <a:pt x="8822" y="10352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2" name="任意多边形: 形状 2061"/>
            <p:cNvSpPr/>
            <p:nvPr/>
          </p:nvSpPr>
          <p:spPr>
            <a:xfrm>
              <a:off x="6581716" y="3362816"/>
              <a:ext cx="7570" cy="15139"/>
            </a:xfrm>
            <a:custGeom>
              <a:avLst/>
              <a:gdLst>
                <a:gd name="connsiteX0" fmla="*/ 9358 w 7569"/>
                <a:gd name="connsiteY0" fmla="*/ 12793 h 15139"/>
                <a:gd name="connsiteX1" fmla="*/ 5724 w 7569"/>
                <a:gd name="connsiteY1" fmla="*/ 12944 h 15139"/>
                <a:gd name="connsiteX2" fmla="*/ 9206 w 7569"/>
                <a:gd name="connsiteY2" fmla="*/ 5677 h 15139"/>
                <a:gd name="connsiteX3" fmla="*/ 9358 w 7569"/>
                <a:gd name="connsiteY3" fmla="*/ 127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358" y="12793"/>
                  </a:moveTo>
                  <a:cubicBezTo>
                    <a:pt x="8146" y="12868"/>
                    <a:pt x="6935" y="12868"/>
                    <a:pt x="5724" y="12944"/>
                  </a:cubicBezTo>
                  <a:cubicBezTo>
                    <a:pt x="5573" y="9916"/>
                    <a:pt x="5573" y="6888"/>
                    <a:pt x="9206" y="5677"/>
                  </a:cubicBezTo>
                  <a:cubicBezTo>
                    <a:pt x="9282" y="8024"/>
                    <a:pt x="9358" y="10370"/>
                    <a:pt x="9358" y="12793"/>
                  </a:cubicBez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3" name="任意多边形: 形状 2062"/>
            <p:cNvSpPr/>
            <p:nvPr/>
          </p:nvSpPr>
          <p:spPr>
            <a:xfrm>
              <a:off x="6533242" y="3431017"/>
              <a:ext cx="37848" cy="37848"/>
            </a:xfrm>
            <a:custGeom>
              <a:avLst/>
              <a:gdLst>
                <a:gd name="connsiteX0" fmla="*/ 31565 w 37847"/>
                <a:gd name="connsiteY0" fmla="*/ 37999 h 37847"/>
                <a:gd name="connsiteX1" fmla="*/ 21876 w 37847"/>
                <a:gd name="connsiteY1" fmla="*/ 36031 h 37847"/>
                <a:gd name="connsiteX2" fmla="*/ 17713 w 37847"/>
                <a:gd name="connsiteY2" fmla="*/ 36334 h 37847"/>
                <a:gd name="connsiteX3" fmla="*/ 9084 w 37847"/>
                <a:gd name="connsiteY3" fmla="*/ 25737 h 37847"/>
                <a:gd name="connsiteX4" fmla="*/ 6964 w 37847"/>
                <a:gd name="connsiteY4" fmla="*/ 18394 h 37847"/>
                <a:gd name="connsiteX5" fmla="*/ 20135 w 37847"/>
                <a:gd name="connsiteY5" fmla="*/ 7570 h 37847"/>
                <a:gd name="connsiteX6" fmla="*/ 21952 w 37847"/>
                <a:gd name="connsiteY6" fmla="*/ 7494 h 37847"/>
                <a:gd name="connsiteX7" fmla="*/ 25812 w 37847"/>
                <a:gd name="connsiteY7" fmla="*/ 5677 h 37847"/>
                <a:gd name="connsiteX8" fmla="*/ 25812 w 37847"/>
                <a:gd name="connsiteY8" fmla="*/ 5677 h 37847"/>
                <a:gd name="connsiteX9" fmla="*/ 33609 w 37847"/>
                <a:gd name="connsiteY9" fmla="*/ 11127 h 37847"/>
                <a:gd name="connsiteX10" fmla="*/ 29597 w 37847"/>
                <a:gd name="connsiteY10" fmla="*/ 15442 h 37847"/>
                <a:gd name="connsiteX11" fmla="*/ 29900 w 37847"/>
                <a:gd name="connsiteY11" fmla="*/ 20438 h 37847"/>
                <a:gd name="connsiteX12" fmla="*/ 30127 w 37847"/>
                <a:gd name="connsiteY12" fmla="*/ 22482 h 37847"/>
                <a:gd name="connsiteX13" fmla="*/ 28008 w 37847"/>
                <a:gd name="connsiteY13" fmla="*/ 24753 h 37847"/>
                <a:gd name="connsiteX14" fmla="*/ 27932 w 37847"/>
                <a:gd name="connsiteY14" fmla="*/ 26720 h 37847"/>
                <a:gd name="connsiteX15" fmla="*/ 30581 w 37847"/>
                <a:gd name="connsiteY15" fmla="*/ 28916 h 37847"/>
                <a:gd name="connsiteX16" fmla="*/ 34896 w 37847"/>
                <a:gd name="connsiteY16" fmla="*/ 29219 h 37847"/>
                <a:gd name="connsiteX17" fmla="*/ 37394 w 37847"/>
                <a:gd name="connsiteY17" fmla="*/ 30127 h 37847"/>
                <a:gd name="connsiteX18" fmla="*/ 31565 w 37847"/>
                <a:gd name="connsiteY18" fmla="*/ 3799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31565" y="37999"/>
                  </a:moveTo>
                  <a:cubicBezTo>
                    <a:pt x="27099" y="30733"/>
                    <a:pt x="27099" y="30733"/>
                    <a:pt x="21876" y="36031"/>
                  </a:cubicBezTo>
                  <a:cubicBezTo>
                    <a:pt x="20589" y="37015"/>
                    <a:pt x="19227" y="37242"/>
                    <a:pt x="17713" y="36334"/>
                  </a:cubicBezTo>
                  <a:cubicBezTo>
                    <a:pt x="15594" y="32246"/>
                    <a:pt x="15594" y="26720"/>
                    <a:pt x="9084" y="25737"/>
                  </a:cubicBezTo>
                  <a:cubicBezTo>
                    <a:pt x="4769" y="25055"/>
                    <a:pt x="5148" y="21422"/>
                    <a:pt x="6964" y="18394"/>
                  </a:cubicBezTo>
                  <a:cubicBezTo>
                    <a:pt x="9992" y="13171"/>
                    <a:pt x="13701" y="8705"/>
                    <a:pt x="20135" y="7570"/>
                  </a:cubicBezTo>
                  <a:cubicBezTo>
                    <a:pt x="20741" y="7570"/>
                    <a:pt x="21346" y="7570"/>
                    <a:pt x="21952" y="7494"/>
                  </a:cubicBezTo>
                  <a:cubicBezTo>
                    <a:pt x="23012" y="6359"/>
                    <a:pt x="24753" y="6813"/>
                    <a:pt x="25812" y="5677"/>
                  </a:cubicBezTo>
                  <a:lnTo>
                    <a:pt x="25812" y="5677"/>
                  </a:lnTo>
                  <a:cubicBezTo>
                    <a:pt x="29294" y="6283"/>
                    <a:pt x="32852" y="6661"/>
                    <a:pt x="33609" y="11127"/>
                  </a:cubicBezTo>
                  <a:cubicBezTo>
                    <a:pt x="32701" y="12944"/>
                    <a:pt x="30733" y="13777"/>
                    <a:pt x="29597" y="15442"/>
                  </a:cubicBezTo>
                  <a:cubicBezTo>
                    <a:pt x="28386" y="17183"/>
                    <a:pt x="28992" y="18848"/>
                    <a:pt x="29900" y="20438"/>
                  </a:cubicBezTo>
                  <a:cubicBezTo>
                    <a:pt x="30127" y="21119"/>
                    <a:pt x="30203" y="21800"/>
                    <a:pt x="30127" y="22482"/>
                  </a:cubicBezTo>
                  <a:cubicBezTo>
                    <a:pt x="29597" y="23390"/>
                    <a:pt x="28689" y="24071"/>
                    <a:pt x="28008" y="24753"/>
                  </a:cubicBezTo>
                  <a:cubicBezTo>
                    <a:pt x="27780" y="25434"/>
                    <a:pt x="27705" y="26039"/>
                    <a:pt x="27932" y="26720"/>
                  </a:cubicBezTo>
                  <a:cubicBezTo>
                    <a:pt x="28689" y="27629"/>
                    <a:pt x="29673" y="28310"/>
                    <a:pt x="30581" y="28916"/>
                  </a:cubicBezTo>
                  <a:cubicBezTo>
                    <a:pt x="31944" y="30430"/>
                    <a:pt x="33382" y="29673"/>
                    <a:pt x="34896" y="29219"/>
                  </a:cubicBezTo>
                  <a:cubicBezTo>
                    <a:pt x="35804" y="29294"/>
                    <a:pt x="36637" y="29597"/>
                    <a:pt x="37394" y="30127"/>
                  </a:cubicBezTo>
                  <a:cubicBezTo>
                    <a:pt x="38454" y="35123"/>
                    <a:pt x="38378" y="38983"/>
                    <a:pt x="31565" y="37999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4" name="任意多边形: 形状 2063"/>
            <p:cNvSpPr/>
            <p:nvPr/>
          </p:nvSpPr>
          <p:spPr>
            <a:xfrm>
              <a:off x="6579871" y="3011828"/>
              <a:ext cx="15139" cy="30278"/>
            </a:xfrm>
            <a:custGeom>
              <a:avLst/>
              <a:gdLst>
                <a:gd name="connsiteX0" fmla="*/ 11354 w 15139"/>
                <a:gd name="connsiteY0" fmla="*/ 25498 h 30278"/>
                <a:gd name="connsiteX1" fmla="*/ 5677 w 15139"/>
                <a:gd name="connsiteY1" fmla="*/ 10359 h 30278"/>
                <a:gd name="connsiteX2" fmla="*/ 5677 w 15139"/>
                <a:gd name="connsiteY2" fmla="*/ 10359 h 30278"/>
                <a:gd name="connsiteX3" fmla="*/ 11354 w 15139"/>
                <a:gd name="connsiteY3" fmla="*/ 6574 h 30278"/>
                <a:gd name="connsiteX4" fmla="*/ 11354 w 15139"/>
                <a:gd name="connsiteY4" fmla="*/ 254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11354" y="25498"/>
                  </a:moveTo>
                  <a:cubicBezTo>
                    <a:pt x="7948" y="21032"/>
                    <a:pt x="7115" y="15582"/>
                    <a:pt x="5677" y="10359"/>
                  </a:cubicBezTo>
                  <a:lnTo>
                    <a:pt x="5677" y="10359"/>
                  </a:lnTo>
                  <a:cubicBezTo>
                    <a:pt x="7343" y="8769"/>
                    <a:pt x="6661" y="3622"/>
                    <a:pt x="11354" y="6574"/>
                  </a:cubicBezTo>
                  <a:cubicBezTo>
                    <a:pt x="11354" y="12857"/>
                    <a:pt x="11354" y="19215"/>
                    <a:pt x="11354" y="25498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5" name="任意多边形: 形状 2064"/>
            <p:cNvSpPr/>
            <p:nvPr/>
          </p:nvSpPr>
          <p:spPr>
            <a:xfrm>
              <a:off x="6484192" y="2629803"/>
              <a:ext cx="105974" cy="105974"/>
            </a:xfrm>
            <a:custGeom>
              <a:avLst/>
              <a:gdLst>
                <a:gd name="connsiteX0" fmla="*/ 23390 w 105973"/>
                <a:gd name="connsiteY0" fmla="*/ 15950 h 105973"/>
                <a:gd name="connsiteX1" fmla="*/ 28991 w 105973"/>
                <a:gd name="connsiteY1" fmla="*/ 6337 h 105973"/>
                <a:gd name="connsiteX2" fmla="*/ 28991 w 105973"/>
                <a:gd name="connsiteY2" fmla="*/ 6337 h 105973"/>
                <a:gd name="connsiteX3" fmla="*/ 40648 w 105973"/>
                <a:gd name="connsiteY3" fmla="*/ 6715 h 105973"/>
                <a:gd name="connsiteX4" fmla="*/ 42995 w 105973"/>
                <a:gd name="connsiteY4" fmla="*/ 7775 h 105973"/>
                <a:gd name="connsiteX5" fmla="*/ 51549 w 105973"/>
                <a:gd name="connsiteY5" fmla="*/ 12392 h 105973"/>
                <a:gd name="connsiteX6" fmla="*/ 54954 w 105973"/>
                <a:gd name="connsiteY6" fmla="*/ 18221 h 105973"/>
                <a:gd name="connsiteX7" fmla="*/ 53819 w 105973"/>
                <a:gd name="connsiteY7" fmla="*/ 19886 h 105973"/>
                <a:gd name="connsiteX8" fmla="*/ 52078 w 105973"/>
                <a:gd name="connsiteY8" fmla="*/ 20265 h 105973"/>
                <a:gd name="connsiteX9" fmla="*/ 53516 w 105973"/>
                <a:gd name="connsiteY9" fmla="*/ 21551 h 105973"/>
                <a:gd name="connsiteX10" fmla="*/ 61540 w 105973"/>
                <a:gd name="connsiteY10" fmla="*/ 28970 h 105973"/>
                <a:gd name="connsiteX11" fmla="*/ 65704 w 105973"/>
                <a:gd name="connsiteY11" fmla="*/ 27229 h 105973"/>
                <a:gd name="connsiteX12" fmla="*/ 76150 w 105973"/>
                <a:gd name="connsiteY12" fmla="*/ 29197 h 105973"/>
                <a:gd name="connsiteX13" fmla="*/ 71305 w 105973"/>
                <a:gd name="connsiteY13" fmla="*/ 44942 h 105973"/>
                <a:gd name="connsiteX14" fmla="*/ 89320 w 105973"/>
                <a:gd name="connsiteY14" fmla="*/ 48272 h 105973"/>
                <a:gd name="connsiteX15" fmla="*/ 95982 w 105973"/>
                <a:gd name="connsiteY15" fmla="*/ 47591 h 105973"/>
                <a:gd name="connsiteX16" fmla="*/ 99766 w 105973"/>
                <a:gd name="connsiteY16" fmla="*/ 45774 h 105973"/>
                <a:gd name="connsiteX17" fmla="*/ 101432 w 105973"/>
                <a:gd name="connsiteY17" fmla="*/ 44185 h 105973"/>
                <a:gd name="connsiteX18" fmla="*/ 106730 w 105973"/>
                <a:gd name="connsiteY18" fmla="*/ 42671 h 105973"/>
                <a:gd name="connsiteX19" fmla="*/ 106806 w 105973"/>
                <a:gd name="connsiteY19" fmla="*/ 61594 h 105973"/>
                <a:gd name="connsiteX20" fmla="*/ 101583 w 105973"/>
                <a:gd name="connsiteY20" fmla="*/ 67423 h 105973"/>
                <a:gd name="connsiteX21" fmla="*/ 99615 w 105973"/>
                <a:gd name="connsiteY21" fmla="*/ 69694 h 105973"/>
                <a:gd name="connsiteX22" fmla="*/ 99085 w 105973"/>
                <a:gd name="connsiteY22" fmla="*/ 70451 h 105973"/>
                <a:gd name="connsiteX23" fmla="*/ 96587 w 105973"/>
                <a:gd name="connsiteY23" fmla="*/ 77112 h 105973"/>
                <a:gd name="connsiteX24" fmla="*/ 83416 w 105973"/>
                <a:gd name="connsiteY24" fmla="*/ 78323 h 105973"/>
                <a:gd name="connsiteX25" fmla="*/ 64719 w 105973"/>
                <a:gd name="connsiteY25" fmla="*/ 79383 h 105973"/>
                <a:gd name="connsiteX26" fmla="*/ 63962 w 105973"/>
                <a:gd name="connsiteY26" fmla="*/ 89980 h 105973"/>
                <a:gd name="connsiteX27" fmla="*/ 66688 w 105973"/>
                <a:gd name="connsiteY27" fmla="*/ 89829 h 105973"/>
                <a:gd name="connsiteX28" fmla="*/ 71078 w 105973"/>
                <a:gd name="connsiteY28" fmla="*/ 93008 h 105973"/>
                <a:gd name="connsiteX29" fmla="*/ 82583 w 105973"/>
                <a:gd name="connsiteY29" fmla="*/ 97852 h 105973"/>
                <a:gd name="connsiteX30" fmla="*/ 78193 w 105973"/>
                <a:gd name="connsiteY30" fmla="*/ 101637 h 105973"/>
                <a:gd name="connsiteX31" fmla="*/ 44282 w 105973"/>
                <a:gd name="connsiteY31" fmla="*/ 104060 h 105973"/>
                <a:gd name="connsiteX32" fmla="*/ 42616 w 105973"/>
                <a:gd name="connsiteY32" fmla="*/ 103227 h 105973"/>
                <a:gd name="connsiteX33" fmla="*/ 26266 w 105973"/>
                <a:gd name="connsiteY33" fmla="*/ 97550 h 105973"/>
                <a:gd name="connsiteX34" fmla="*/ 9008 w 105973"/>
                <a:gd name="connsiteY34" fmla="*/ 97777 h 105973"/>
                <a:gd name="connsiteX35" fmla="*/ 6661 w 105973"/>
                <a:gd name="connsiteY35" fmla="*/ 96717 h 105973"/>
                <a:gd name="connsiteX36" fmla="*/ 5677 w 105973"/>
                <a:gd name="connsiteY36" fmla="*/ 94371 h 105973"/>
                <a:gd name="connsiteX37" fmla="*/ 6964 w 105973"/>
                <a:gd name="connsiteY37" fmla="*/ 90661 h 105973"/>
                <a:gd name="connsiteX38" fmla="*/ 15820 w 105973"/>
                <a:gd name="connsiteY38" fmla="*/ 88164 h 105973"/>
                <a:gd name="connsiteX39" fmla="*/ 15820 w 105973"/>
                <a:gd name="connsiteY39" fmla="*/ 88164 h 105973"/>
                <a:gd name="connsiteX40" fmla="*/ 17864 w 105973"/>
                <a:gd name="connsiteY40" fmla="*/ 85665 h 105973"/>
                <a:gd name="connsiteX41" fmla="*/ 19983 w 105973"/>
                <a:gd name="connsiteY41" fmla="*/ 85287 h 105973"/>
                <a:gd name="connsiteX42" fmla="*/ 22103 w 105973"/>
                <a:gd name="connsiteY42" fmla="*/ 85514 h 105973"/>
                <a:gd name="connsiteX43" fmla="*/ 22709 w 105973"/>
                <a:gd name="connsiteY43" fmla="*/ 83546 h 105973"/>
                <a:gd name="connsiteX44" fmla="*/ 35955 w 105973"/>
                <a:gd name="connsiteY44" fmla="*/ 86271 h 105973"/>
                <a:gd name="connsiteX45" fmla="*/ 44130 w 105973"/>
                <a:gd name="connsiteY45" fmla="*/ 92024 h 105973"/>
                <a:gd name="connsiteX46" fmla="*/ 46552 w 105973"/>
                <a:gd name="connsiteY46" fmla="*/ 88391 h 105973"/>
                <a:gd name="connsiteX47" fmla="*/ 54500 w 105973"/>
                <a:gd name="connsiteY47" fmla="*/ 70905 h 105973"/>
                <a:gd name="connsiteX48" fmla="*/ 60783 w 105973"/>
                <a:gd name="connsiteY48" fmla="*/ 65909 h 105973"/>
                <a:gd name="connsiteX49" fmla="*/ 74711 w 105973"/>
                <a:gd name="connsiteY49" fmla="*/ 62578 h 105973"/>
                <a:gd name="connsiteX50" fmla="*/ 86217 w 105973"/>
                <a:gd name="connsiteY50" fmla="*/ 61367 h 105973"/>
                <a:gd name="connsiteX51" fmla="*/ 76906 w 105973"/>
                <a:gd name="connsiteY51" fmla="*/ 62578 h 105973"/>
                <a:gd name="connsiteX52" fmla="*/ 62524 w 105973"/>
                <a:gd name="connsiteY52" fmla="*/ 60308 h 105973"/>
                <a:gd name="connsiteX53" fmla="*/ 56923 w 105973"/>
                <a:gd name="connsiteY53" fmla="*/ 61140 h 105973"/>
                <a:gd name="connsiteX54" fmla="*/ 50640 w 105973"/>
                <a:gd name="connsiteY54" fmla="*/ 67726 h 105973"/>
                <a:gd name="connsiteX55" fmla="*/ 26872 w 105973"/>
                <a:gd name="connsiteY55" fmla="*/ 76885 h 105973"/>
                <a:gd name="connsiteX56" fmla="*/ 28764 w 105973"/>
                <a:gd name="connsiteY56" fmla="*/ 63033 h 105973"/>
                <a:gd name="connsiteX57" fmla="*/ 35274 w 105973"/>
                <a:gd name="connsiteY57" fmla="*/ 51754 h 105973"/>
                <a:gd name="connsiteX58" fmla="*/ 43222 w 105973"/>
                <a:gd name="connsiteY58" fmla="*/ 50997 h 105973"/>
                <a:gd name="connsiteX59" fmla="*/ 44433 w 105973"/>
                <a:gd name="connsiteY59" fmla="*/ 53495 h 105973"/>
                <a:gd name="connsiteX60" fmla="*/ 47612 w 105973"/>
                <a:gd name="connsiteY60" fmla="*/ 54101 h 105973"/>
                <a:gd name="connsiteX61" fmla="*/ 47688 w 105973"/>
                <a:gd name="connsiteY61" fmla="*/ 53344 h 105973"/>
                <a:gd name="connsiteX62" fmla="*/ 44357 w 105973"/>
                <a:gd name="connsiteY62" fmla="*/ 52662 h 105973"/>
                <a:gd name="connsiteX63" fmla="*/ 49429 w 105973"/>
                <a:gd name="connsiteY63" fmla="*/ 41081 h 105973"/>
                <a:gd name="connsiteX64" fmla="*/ 50716 w 105973"/>
                <a:gd name="connsiteY64" fmla="*/ 39189 h 105973"/>
                <a:gd name="connsiteX65" fmla="*/ 47764 w 105973"/>
                <a:gd name="connsiteY65" fmla="*/ 37599 h 105973"/>
                <a:gd name="connsiteX66" fmla="*/ 40951 w 105973"/>
                <a:gd name="connsiteY66" fmla="*/ 34117 h 105973"/>
                <a:gd name="connsiteX67" fmla="*/ 34820 w 105973"/>
                <a:gd name="connsiteY67" fmla="*/ 29878 h 105973"/>
                <a:gd name="connsiteX68" fmla="*/ 32322 w 105973"/>
                <a:gd name="connsiteY68" fmla="*/ 25563 h 105973"/>
                <a:gd name="connsiteX69" fmla="*/ 35576 w 105973"/>
                <a:gd name="connsiteY69" fmla="*/ 17691 h 105973"/>
                <a:gd name="connsiteX70" fmla="*/ 30353 w 105973"/>
                <a:gd name="connsiteY70" fmla="*/ 16707 h 105973"/>
                <a:gd name="connsiteX71" fmla="*/ 28007 w 105973"/>
                <a:gd name="connsiteY71" fmla="*/ 17085 h 105973"/>
                <a:gd name="connsiteX72" fmla="*/ 25282 w 105973"/>
                <a:gd name="connsiteY72" fmla="*/ 18297 h 105973"/>
                <a:gd name="connsiteX73" fmla="*/ 23390 w 105973"/>
                <a:gd name="connsiteY73" fmla="*/ 15950 h 10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5973" h="105973">
                  <a:moveTo>
                    <a:pt x="23390" y="15950"/>
                  </a:moveTo>
                  <a:cubicBezTo>
                    <a:pt x="24601" y="12317"/>
                    <a:pt x="30883" y="11711"/>
                    <a:pt x="28991" y="6337"/>
                  </a:cubicBezTo>
                  <a:lnTo>
                    <a:pt x="28991" y="6337"/>
                  </a:lnTo>
                  <a:cubicBezTo>
                    <a:pt x="32927" y="4823"/>
                    <a:pt x="36788" y="6337"/>
                    <a:pt x="40648" y="6715"/>
                  </a:cubicBezTo>
                  <a:cubicBezTo>
                    <a:pt x="41481" y="6942"/>
                    <a:pt x="42238" y="7321"/>
                    <a:pt x="42995" y="7775"/>
                  </a:cubicBezTo>
                  <a:cubicBezTo>
                    <a:pt x="45417" y="10122"/>
                    <a:pt x="48293" y="11711"/>
                    <a:pt x="51549" y="12392"/>
                  </a:cubicBezTo>
                  <a:cubicBezTo>
                    <a:pt x="54273" y="13452"/>
                    <a:pt x="55560" y="15269"/>
                    <a:pt x="54954" y="18221"/>
                  </a:cubicBezTo>
                  <a:cubicBezTo>
                    <a:pt x="54728" y="18902"/>
                    <a:pt x="54349" y="19432"/>
                    <a:pt x="53819" y="19886"/>
                  </a:cubicBezTo>
                  <a:cubicBezTo>
                    <a:pt x="53214" y="20038"/>
                    <a:pt x="52608" y="20189"/>
                    <a:pt x="52078" y="20265"/>
                  </a:cubicBezTo>
                  <a:cubicBezTo>
                    <a:pt x="52684" y="20492"/>
                    <a:pt x="53138" y="20946"/>
                    <a:pt x="53516" y="21551"/>
                  </a:cubicBezTo>
                  <a:cubicBezTo>
                    <a:pt x="56242" y="23974"/>
                    <a:pt x="54198" y="31543"/>
                    <a:pt x="61540" y="28970"/>
                  </a:cubicBezTo>
                  <a:cubicBezTo>
                    <a:pt x="62903" y="28440"/>
                    <a:pt x="64795" y="28440"/>
                    <a:pt x="65704" y="27229"/>
                  </a:cubicBezTo>
                  <a:cubicBezTo>
                    <a:pt x="70775" y="19962"/>
                    <a:pt x="73651" y="23444"/>
                    <a:pt x="76150" y="29197"/>
                  </a:cubicBezTo>
                  <a:cubicBezTo>
                    <a:pt x="79026" y="35480"/>
                    <a:pt x="77134" y="40400"/>
                    <a:pt x="71305" y="44942"/>
                  </a:cubicBezTo>
                  <a:cubicBezTo>
                    <a:pt x="79631" y="36463"/>
                    <a:pt x="83416" y="47061"/>
                    <a:pt x="89320" y="48272"/>
                  </a:cubicBezTo>
                  <a:cubicBezTo>
                    <a:pt x="91591" y="48348"/>
                    <a:pt x="93786" y="48196"/>
                    <a:pt x="95982" y="47591"/>
                  </a:cubicBezTo>
                  <a:cubicBezTo>
                    <a:pt x="97344" y="47137"/>
                    <a:pt x="98631" y="46607"/>
                    <a:pt x="99766" y="45774"/>
                  </a:cubicBezTo>
                  <a:cubicBezTo>
                    <a:pt x="100296" y="45244"/>
                    <a:pt x="100902" y="44714"/>
                    <a:pt x="101432" y="44185"/>
                  </a:cubicBezTo>
                  <a:cubicBezTo>
                    <a:pt x="102946" y="42746"/>
                    <a:pt x="104308" y="40778"/>
                    <a:pt x="106730" y="42671"/>
                  </a:cubicBezTo>
                  <a:cubicBezTo>
                    <a:pt x="106730" y="48953"/>
                    <a:pt x="106730" y="55236"/>
                    <a:pt x="106806" y="61594"/>
                  </a:cubicBezTo>
                  <a:cubicBezTo>
                    <a:pt x="102189" y="60989"/>
                    <a:pt x="104308" y="66439"/>
                    <a:pt x="101583" y="67423"/>
                  </a:cubicBezTo>
                  <a:cubicBezTo>
                    <a:pt x="100296" y="67574"/>
                    <a:pt x="99918" y="68634"/>
                    <a:pt x="99615" y="69694"/>
                  </a:cubicBezTo>
                  <a:cubicBezTo>
                    <a:pt x="98555" y="70451"/>
                    <a:pt x="100221" y="69845"/>
                    <a:pt x="99085" y="70451"/>
                  </a:cubicBezTo>
                  <a:cubicBezTo>
                    <a:pt x="94468" y="73024"/>
                    <a:pt x="94468" y="73024"/>
                    <a:pt x="96587" y="77112"/>
                  </a:cubicBezTo>
                  <a:cubicBezTo>
                    <a:pt x="92651" y="82486"/>
                    <a:pt x="87806" y="77339"/>
                    <a:pt x="83416" y="78323"/>
                  </a:cubicBezTo>
                  <a:cubicBezTo>
                    <a:pt x="77058" y="74387"/>
                    <a:pt x="70623" y="78247"/>
                    <a:pt x="64719" y="79383"/>
                  </a:cubicBezTo>
                  <a:cubicBezTo>
                    <a:pt x="59042" y="80442"/>
                    <a:pt x="64795" y="86195"/>
                    <a:pt x="63962" y="89980"/>
                  </a:cubicBezTo>
                  <a:cubicBezTo>
                    <a:pt x="63130" y="93538"/>
                    <a:pt x="65325" y="89148"/>
                    <a:pt x="66688" y="89829"/>
                  </a:cubicBezTo>
                  <a:cubicBezTo>
                    <a:pt x="68353" y="90737"/>
                    <a:pt x="69942" y="91418"/>
                    <a:pt x="71078" y="93008"/>
                  </a:cubicBezTo>
                  <a:cubicBezTo>
                    <a:pt x="73273" y="98382"/>
                    <a:pt x="78950" y="95809"/>
                    <a:pt x="82583" y="97852"/>
                  </a:cubicBezTo>
                  <a:cubicBezTo>
                    <a:pt x="82205" y="100426"/>
                    <a:pt x="80843" y="101713"/>
                    <a:pt x="78193" y="101637"/>
                  </a:cubicBezTo>
                  <a:cubicBezTo>
                    <a:pt x="66839" y="101259"/>
                    <a:pt x="55484" y="102167"/>
                    <a:pt x="44282" y="104060"/>
                  </a:cubicBezTo>
                  <a:cubicBezTo>
                    <a:pt x="43827" y="104135"/>
                    <a:pt x="43222" y="103530"/>
                    <a:pt x="42616" y="103227"/>
                  </a:cubicBezTo>
                  <a:cubicBezTo>
                    <a:pt x="37394" y="100729"/>
                    <a:pt x="32700" y="96641"/>
                    <a:pt x="26266" y="97550"/>
                  </a:cubicBezTo>
                  <a:cubicBezTo>
                    <a:pt x="20513" y="98458"/>
                    <a:pt x="14760" y="98912"/>
                    <a:pt x="9008" y="97777"/>
                  </a:cubicBezTo>
                  <a:cubicBezTo>
                    <a:pt x="8175" y="97550"/>
                    <a:pt x="7342" y="97171"/>
                    <a:pt x="6661" y="96717"/>
                  </a:cubicBezTo>
                  <a:cubicBezTo>
                    <a:pt x="6056" y="96036"/>
                    <a:pt x="5677" y="95279"/>
                    <a:pt x="5677" y="94371"/>
                  </a:cubicBezTo>
                  <a:cubicBezTo>
                    <a:pt x="5828" y="93008"/>
                    <a:pt x="6282" y="91797"/>
                    <a:pt x="6964" y="90661"/>
                  </a:cubicBezTo>
                  <a:cubicBezTo>
                    <a:pt x="8856" y="86195"/>
                    <a:pt x="12868" y="89148"/>
                    <a:pt x="15820" y="88164"/>
                  </a:cubicBezTo>
                  <a:lnTo>
                    <a:pt x="15820" y="88164"/>
                  </a:lnTo>
                  <a:cubicBezTo>
                    <a:pt x="16577" y="87407"/>
                    <a:pt x="16956" y="86271"/>
                    <a:pt x="17864" y="85665"/>
                  </a:cubicBezTo>
                  <a:cubicBezTo>
                    <a:pt x="18545" y="85363"/>
                    <a:pt x="19226" y="85287"/>
                    <a:pt x="19983" y="85287"/>
                  </a:cubicBezTo>
                  <a:cubicBezTo>
                    <a:pt x="20665" y="85287"/>
                    <a:pt x="21421" y="85363"/>
                    <a:pt x="22103" y="85514"/>
                  </a:cubicBezTo>
                  <a:cubicBezTo>
                    <a:pt x="24071" y="85438"/>
                    <a:pt x="21800" y="84000"/>
                    <a:pt x="22709" y="83546"/>
                  </a:cubicBezTo>
                  <a:cubicBezTo>
                    <a:pt x="30883" y="78096"/>
                    <a:pt x="32246" y="78323"/>
                    <a:pt x="35955" y="86271"/>
                  </a:cubicBezTo>
                  <a:cubicBezTo>
                    <a:pt x="37620" y="89904"/>
                    <a:pt x="39134" y="93462"/>
                    <a:pt x="44130" y="92024"/>
                  </a:cubicBezTo>
                  <a:cubicBezTo>
                    <a:pt x="45644" y="91570"/>
                    <a:pt x="47310" y="91570"/>
                    <a:pt x="46552" y="88391"/>
                  </a:cubicBezTo>
                  <a:cubicBezTo>
                    <a:pt x="44812" y="80972"/>
                    <a:pt x="43827" y="73252"/>
                    <a:pt x="54500" y="70905"/>
                  </a:cubicBezTo>
                  <a:cubicBezTo>
                    <a:pt x="56998" y="70375"/>
                    <a:pt x="57150" y="65682"/>
                    <a:pt x="60783" y="65909"/>
                  </a:cubicBezTo>
                  <a:cubicBezTo>
                    <a:pt x="66385" y="68710"/>
                    <a:pt x="69791" y="62578"/>
                    <a:pt x="74711" y="62578"/>
                  </a:cubicBezTo>
                  <a:cubicBezTo>
                    <a:pt x="78799" y="64244"/>
                    <a:pt x="82356" y="61670"/>
                    <a:pt x="86217" y="61367"/>
                  </a:cubicBezTo>
                  <a:cubicBezTo>
                    <a:pt x="83038" y="61216"/>
                    <a:pt x="80085" y="62881"/>
                    <a:pt x="76906" y="62578"/>
                  </a:cubicBezTo>
                  <a:cubicBezTo>
                    <a:pt x="72062" y="62276"/>
                    <a:pt x="66914" y="63638"/>
                    <a:pt x="62524" y="60308"/>
                  </a:cubicBezTo>
                  <a:cubicBezTo>
                    <a:pt x="60329" y="58642"/>
                    <a:pt x="58588" y="58869"/>
                    <a:pt x="56923" y="61140"/>
                  </a:cubicBezTo>
                  <a:cubicBezTo>
                    <a:pt x="54046" y="62578"/>
                    <a:pt x="52911" y="66212"/>
                    <a:pt x="50640" y="67726"/>
                  </a:cubicBezTo>
                  <a:cubicBezTo>
                    <a:pt x="43449" y="72343"/>
                    <a:pt x="36636" y="78777"/>
                    <a:pt x="26872" y="76885"/>
                  </a:cubicBezTo>
                  <a:cubicBezTo>
                    <a:pt x="25434" y="71965"/>
                    <a:pt x="28234" y="67650"/>
                    <a:pt x="28764" y="63033"/>
                  </a:cubicBezTo>
                  <a:cubicBezTo>
                    <a:pt x="31413" y="59551"/>
                    <a:pt x="33457" y="55766"/>
                    <a:pt x="35274" y="51754"/>
                  </a:cubicBezTo>
                  <a:cubicBezTo>
                    <a:pt x="37166" y="47666"/>
                    <a:pt x="40043" y="45547"/>
                    <a:pt x="43222" y="50997"/>
                  </a:cubicBezTo>
                  <a:cubicBezTo>
                    <a:pt x="43449" y="51905"/>
                    <a:pt x="43827" y="52814"/>
                    <a:pt x="44433" y="53495"/>
                  </a:cubicBezTo>
                  <a:cubicBezTo>
                    <a:pt x="45341" y="54479"/>
                    <a:pt x="46326" y="55009"/>
                    <a:pt x="47612" y="54101"/>
                  </a:cubicBezTo>
                  <a:cubicBezTo>
                    <a:pt x="47764" y="54025"/>
                    <a:pt x="47915" y="53495"/>
                    <a:pt x="47688" y="53344"/>
                  </a:cubicBezTo>
                  <a:cubicBezTo>
                    <a:pt x="46628" y="52814"/>
                    <a:pt x="45341" y="53344"/>
                    <a:pt x="44357" y="52662"/>
                  </a:cubicBezTo>
                  <a:cubicBezTo>
                    <a:pt x="41405" y="46758"/>
                    <a:pt x="46855" y="44563"/>
                    <a:pt x="49429" y="41081"/>
                  </a:cubicBezTo>
                  <a:cubicBezTo>
                    <a:pt x="49883" y="40475"/>
                    <a:pt x="50413" y="39870"/>
                    <a:pt x="50716" y="39189"/>
                  </a:cubicBezTo>
                  <a:cubicBezTo>
                    <a:pt x="50867" y="36463"/>
                    <a:pt x="49277" y="36842"/>
                    <a:pt x="47764" y="37599"/>
                  </a:cubicBezTo>
                  <a:cubicBezTo>
                    <a:pt x="43827" y="39643"/>
                    <a:pt x="40951" y="39491"/>
                    <a:pt x="40951" y="34117"/>
                  </a:cubicBezTo>
                  <a:cubicBezTo>
                    <a:pt x="40951" y="29500"/>
                    <a:pt x="36864" y="31240"/>
                    <a:pt x="34820" y="29878"/>
                  </a:cubicBezTo>
                  <a:cubicBezTo>
                    <a:pt x="33306" y="28818"/>
                    <a:pt x="32246" y="27531"/>
                    <a:pt x="32322" y="25563"/>
                  </a:cubicBezTo>
                  <a:cubicBezTo>
                    <a:pt x="31186" y="22006"/>
                    <a:pt x="41481" y="23141"/>
                    <a:pt x="35576" y="17691"/>
                  </a:cubicBezTo>
                  <a:cubicBezTo>
                    <a:pt x="33911" y="16934"/>
                    <a:pt x="32171" y="16858"/>
                    <a:pt x="30353" y="16707"/>
                  </a:cubicBezTo>
                  <a:cubicBezTo>
                    <a:pt x="29597" y="16783"/>
                    <a:pt x="28613" y="15572"/>
                    <a:pt x="28007" y="17085"/>
                  </a:cubicBezTo>
                  <a:cubicBezTo>
                    <a:pt x="27326" y="17994"/>
                    <a:pt x="26418" y="18448"/>
                    <a:pt x="25282" y="18297"/>
                  </a:cubicBezTo>
                  <a:cubicBezTo>
                    <a:pt x="24298" y="17918"/>
                    <a:pt x="23617" y="17085"/>
                    <a:pt x="23390" y="15950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6" name="任意多边形: 形状 2065"/>
            <p:cNvSpPr/>
            <p:nvPr/>
          </p:nvSpPr>
          <p:spPr>
            <a:xfrm>
              <a:off x="6539222" y="2619987"/>
              <a:ext cx="52987" cy="60556"/>
            </a:xfrm>
            <a:custGeom>
              <a:avLst/>
              <a:gdLst>
                <a:gd name="connsiteX0" fmla="*/ 51700 w 52986"/>
                <a:gd name="connsiteY0" fmla="*/ 52335 h 60556"/>
                <a:gd name="connsiteX1" fmla="*/ 46326 w 52986"/>
                <a:gd name="connsiteY1" fmla="*/ 56196 h 60556"/>
                <a:gd name="connsiteX2" fmla="*/ 36864 w 52986"/>
                <a:gd name="connsiteY2" fmla="*/ 54758 h 60556"/>
                <a:gd name="connsiteX3" fmla="*/ 35880 w 52986"/>
                <a:gd name="connsiteY3" fmla="*/ 53244 h 60556"/>
                <a:gd name="connsiteX4" fmla="*/ 19756 w 52986"/>
                <a:gd name="connsiteY4" fmla="*/ 39089 h 60556"/>
                <a:gd name="connsiteX5" fmla="*/ 14988 w 52986"/>
                <a:gd name="connsiteY5" fmla="*/ 32882 h 60556"/>
                <a:gd name="connsiteX6" fmla="*/ 6434 w 52986"/>
                <a:gd name="connsiteY6" fmla="*/ 39013 h 60556"/>
                <a:gd name="connsiteX7" fmla="*/ 5677 w 52986"/>
                <a:gd name="connsiteY7" fmla="*/ 37953 h 60556"/>
                <a:gd name="connsiteX8" fmla="*/ 9538 w 52986"/>
                <a:gd name="connsiteY8" fmla="*/ 18197 h 60556"/>
                <a:gd name="connsiteX9" fmla="*/ 11354 w 52986"/>
                <a:gd name="connsiteY9" fmla="*/ 16607 h 60556"/>
                <a:gd name="connsiteX10" fmla="*/ 28007 w 52986"/>
                <a:gd name="connsiteY10" fmla="*/ 9340 h 60556"/>
                <a:gd name="connsiteX11" fmla="*/ 36864 w 52986"/>
                <a:gd name="connsiteY11" fmla="*/ 12368 h 60556"/>
                <a:gd name="connsiteX12" fmla="*/ 38756 w 52986"/>
                <a:gd name="connsiteY12" fmla="*/ 12444 h 60556"/>
                <a:gd name="connsiteX13" fmla="*/ 40648 w 52986"/>
                <a:gd name="connsiteY13" fmla="*/ 14336 h 60556"/>
                <a:gd name="connsiteX14" fmla="*/ 40648 w 52986"/>
                <a:gd name="connsiteY14" fmla="*/ 16229 h 60556"/>
                <a:gd name="connsiteX15" fmla="*/ 42541 w 52986"/>
                <a:gd name="connsiteY15" fmla="*/ 16229 h 60556"/>
                <a:gd name="connsiteX16" fmla="*/ 44433 w 52986"/>
                <a:gd name="connsiteY16" fmla="*/ 16229 h 60556"/>
                <a:gd name="connsiteX17" fmla="*/ 44963 w 52986"/>
                <a:gd name="connsiteY17" fmla="*/ 17515 h 60556"/>
                <a:gd name="connsiteX18" fmla="*/ 44433 w 52986"/>
                <a:gd name="connsiteY18" fmla="*/ 18121 h 60556"/>
                <a:gd name="connsiteX19" fmla="*/ 44433 w 52986"/>
                <a:gd name="connsiteY19" fmla="*/ 20013 h 60556"/>
                <a:gd name="connsiteX20" fmla="*/ 44433 w 52986"/>
                <a:gd name="connsiteY20" fmla="*/ 23798 h 60556"/>
                <a:gd name="connsiteX21" fmla="*/ 51624 w 52986"/>
                <a:gd name="connsiteY21" fmla="*/ 29551 h 60556"/>
                <a:gd name="connsiteX22" fmla="*/ 51700 w 52986"/>
                <a:gd name="connsiteY22" fmla="*/ 52335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51700" y="52335"/>
                  </a:moveTo>
                  <a:cubicBezTo>
                    <a:pt x="48748" y="52033"/>
                    <a:pt x="48369" y="55287"/>
                    <a:pt x="46326" y="56196"/>
                  </a:cubicBezTo>
                  <a:cubicBezTo>
                    <a:pt x="43449" y="53698"/>
                    <a:pt x="39892" y="56044"/>
                    <a:pt x="36864" y="54758"/>
                  </a:cubicBezTo>
                  <a:cubicBezTo>
                    <a:pt x="36409" y="54303"/>
                    <a:pt x="36107" y="53244"/>
                    <a:pt x="35880" y="53244"/>
                  </a:cubicBezTo>
                  <a:cubicBezTo>
                    <a:pt x="26039" y="53622"/>
                    <a:pt x="25737" y="43025"/>
                    <a:pt x="19756" y="39089"/>
                  </a:cubicBezTo>
                  <a:cubicBezTo>
                    <a:pt x="16729" y="38710"/>
                    <a:pt x="17107" y="35531"/>
                    <a:pt x="14988" y="32882"/>
                  </a:cubicBezTo>
                  <a:cubicBezTo>
                    <a:pt x="14382" y="38862"/>
                    <a:pt x="12868" y="43403"/>
                    <a:pt x="6434" y="39013"/>
                  </a:cubicBezTo>
                  <a:cubicBezTo>
                    <a:pt x="6207" y="38635"/>
                    <a:pt x="5904" y="38332"/>
                    <a:pt x="5677" y="37953"/>
                  </a:cubicBezTo>
                  <a:cubicBezTo>
                    <a:pt x="7570" y="31519"/>
                    <a:pt x="9613" y="25085"/>
                    <a:pt x="9538" y="18197"/>
                  </a:cubicBezTo>
                  <a:cubicBezTo>
                    <a:pt x="10068" y="17591"/>
                    <a:pt x="10673" y="17061"/>
                    <a:pt x="11354" y="16607"/>
                  </a:cubicBezTo>
                  <a:cubicBezTo>
                    <a:pt x="13777" y="4345"/>
                    <a:pt x="16275" y="3133"/>
                    <a:pt x="28007" y="9340"/>
                  </a:cubicBezTo>
                  <a:cubicBezTo>
                    <a:pt x="30884" y="10854"/>
                    <a:pt x="34366" y="10022"/>
                    <a:pt x="36864" y="12368"/>
                  </a:cubicBezTo>
                  <a:cubicBezTo>
                    <a:pt x="37469" y="12368"/>
                    <a:pt x="38151" y="12368"/>
                    <a:pt x="38756" y="12444"/>
                  </a:cubicBezTo>
                  <a:cubicBezTo>
                    <a:pt x="39362" y="13125"/>
                    <a:pt x="39967" y="13731"/>
                    <a:pt x="40648" y="14336"/>
                  </a:cubicBezTo>
                  <a:cubicBezTo>
                    <a:pt x="40648" y="14942"/>
                    <a:pt x="40648" y="15623"/>
                    <a:pt x="40648" y="16229"/>
                  </a:cubicBezTo>
                  <a:cubicBezTo>
                    <a:pt x="41254" y="16910"/>
                    <a:pt x="41936" y="16910"/>
                    <a:pt x="42541" y="16229"/>
                  </a:cubicBezTo>
                  <a:cubicBezTo>
                    <a:pt x="43146" y="16229"/>
                    <a:pt x="43828" y="16229"/>
                    <a:pt x="44433" y="16229"/>
                  </a:cubicBezTo>
                  <a:cubicBezTo>
                    <a:pt x="44963" y="16607"/>
                    <a:pt x="45115" y="17061"/>
                    <a:pt x="44963" y="17515"/>
                  </a:cubicBezTo>
                  <a:cubicBezTo>
                    <a:pt x="44812" y="17970"/>
                    <a:pt x="44660" y="18121"/>
                    <a:pt x="44433" y="18121"/>
                  </a:cubicBezTo>
                  <a:cubicBezTo>
                    <a:pt x="44433" y="18727"/>
                    <a:pt x="44433" y="19408"/>
                    <a:pt x="44433" y="20013"/>
                  </a:cubicBezTo>
                  <a:cubicBezTo>
                    <a:pt x="43222" y="21300"/>
                    <a:pt x="43222" y="22587"/>
                    <a:pt x="44433" y="23798"/>
                  </a:cubicBezTo>
                  <a:cubicBezTo>
                    <a:pt x="46023" y="26675"/>
                    <a:pt x="47991" y="29173"/>
                    <a:pt x="51624" y="29551"/>
                  </a:cubicBezTo>
                  <a:cubicBezTo>
                    <a:pt x="52457" y="37196"/>
                    <a:pt x="52154" y="44766"/>
                    <a:pt x="51700" y="52335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7" name="任意多边形: 形状 2066"/>
            <p:cNvSpPr/>
            <p:nvPr/>
          </p:nvSpPr>
          <p:spPr>
            <a:xfrm>
              <a:off x="6567729" y="2682025"/>
              <a:ext cx="22709" cy="30278"/>
            </a:xfrm>
            <a:custGeom>
              <a:avLst/>
              <a:gdLst>
                <a:gd name="connsiteX0" fmla="*/ 12142 w 22708"/>
                <a:gd name="connsiteY0" fmla="*/ 24588 h 30278"/>
                <a:gd name="connsiteX1" fmla="*/ 8887 w 22708"/>
                <a:gd name="connsiteY1" fmla="*/ 21787 h 30278"/>
                <a:gd name="connsiteX2" fmla="*/ 6238 w 22708"/>
                <a:gd name="connsiteY2" fmla="*/ 18759 h 30278"/>
                <a:gd name="connsiteX3" fmla="*/ 10325 w 22708"/>
                <a:gd name="connsiteY3" fmla="*/ 17170 h 30278"/>
                <a:gd name="connsiteX4" fmla="*/ 15851 w 22708"/>
                <a:gd name="connsiteY4" fmla="*/ 15126 h 30278"/>
                <a:gd name="connsiteX5" fmla="*/ 15851 w 22708"/>
                <a:gd name="connsiteY5" fmla="*/ 15126 h 30278"/>
                <a:gd name="connsiteX6" fmla="*/ 18803 w 22708"/>
                <a:gd name="connsiteY6" fmla="*/ 10736 h 30278"/>
                <a:gd name="connsiteX7" fmla="*/ 18349 w 22708"/>
                <a:gd name="connsiteY7" fmla="*/ 5891 h 30278"/>
                <a:gd name="connsiteX8" fmla="*/ 23194 w 22708"/>
                <a:gd name="connsiteY8" fmla="*/ 9297 h 30278"/>
                <a:gd name="connsiteX9" fmla="*/ 23269 w 22708"/>
                <a:gd name="connsiteY9" fmla="*/ 20879 h 30278"/>
                <a:gd name="connsiteX10" fmla="*/ 17971 w 22708"/>
                <a:gd name="connsiteY10" fmla="*/ 27162 h 30278"/>
                <a:gd name="connsiteX11" fmla="*/ 17214 w 22708"/>
                <a:gd name="connsiteY11" fmla="*/ 27616 h 30278"/>
                <a:gd name="connsiteX12" fmla="*/ 15851 w 22708"/>
                <a:gd name="connsiteY12" fmla="*/ 26632 h 30278"/>
                <a:gd name="connsiteX13" fmla="*/ 12142 w 22708"/>
                <a:gd name="connsiteY13" fmla="*/ 2458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12142" y="24588"/>
                  </a:moveTo>
                  <a:cubicBezTo>
                    <a:pt x="11537" y="23074"/>
                    <a:pt x="10477" y="21257"/>
                    <a:pt x="8887" y="21787"/>
                  </a:cubicBezTo>
                  <a:cubicBezTo>
                    <a:pt x="5102" y="22999"/>
                    <a:pt x="5330" y="21560"/>
                    <a:pt x="6238" y="18759"/>
                  </a:cubicBezTo>
                  <a:cubicBezTo>
                    <a:pt x="7071" y="16186"/>
                    <a:pt x="7449" y="14369"/>
                    <a:pt x="10325" y="17170"/>
                  </a:cubicBezTo>
                  <a:cubicBezTo>
                    <a:pt x="13353" y="20122"/>
                    <a:pt x="14564" y="17246"/>
                    <a:pt x="15851" y="15126"/>
                  </a:cubicBezTo>
                  <a:lnTo>
                    <a:pt x="15851" y="15126"/>
                  </a:lnTo>
                  <a:cubicBezTo>
                    <a:pt x="17743" y="14218"/>
                    <a:pt x="17971" y="12325"/>
                    <a:pt x="18803" y="10736"/>
                  </a:cubicBezTo>
                  <a:cubicBezTo>
                    <a:pt x="19636" y="8995"/>
                    <a:pt x="14640" y="7481"/>
                    <a:pt x="18349" y="5891"/>
                  </a:cubicBezTo>
                  <a:cubicBezTo>
                    <a:pt x="20999" y="4756"/>
                    <a:pt x="21301" y="8465"/>
                    <a:pt x="23194" y="9297"/>
                  </a:cubicBezTo>
                  <a:cubicBezTo>
                    <a:pt x="23194" y="13158"/>
                    <a:pt x="23269" y="17019"/>
                    <a:pt x="23269" y="20879"/>
                  </a:cubicBezTo>
                  <a:cubicBezTo>
                    <a:pt x="14792" y="17246"/>
                    <a:pt x="20469" y="25648"/>
                    <a:pt x="17971" y="27162"/>
                  </a:cubicBezTo>
                  <a:cubicBezTo>
                    <a:pt x="17743" y="27313"/>
                    <a:pt x="17365" y="27692"/>
                    <a:pt x="17214" y="27616"/>
                  </a:cubicBezTo>
                  <a:cubicBezTo>
                    <a:pt x="16684" y="27389"/>
                    <a:pt x="16306" y="26935"/>
                    <a:pt x="15851" y="26632"/>
                  </a:cubicBezTo>
                  <a:cubicBezTo>
                    <a:pt x="14867" y="25421"/>
                    <a:pt x="12975" y="26102"/>
                    <a:pt x="12142" y="2458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8" name="任意多边形: 形状 2067"/>
            <p:cNvSpPr/>
            <p:nvPr/>
          </p:nvSpPr>
          <p:spPr>
            <a:xfrm>
              <a:off x="6581071" y="2782673"/>
              <a:ext cx="15139" cy="15139"/>
            </a:xfrm>
            <a:custGeom>
              <a:avLst/>
              <a:gdLst>
                <a:gd name="connsiteX0" fmla="*/ 10002 w 15139"/>
                <a:gd name="connsiteY0" fmla="*/ 16969 h 15139"/>
                <a:gd name="connsiteX1" fmla="*/ 5688 w 15139"/>
                <a:gd name="connsiteY1" fmla="*/ 8264 h 15139"/>
                <a:gd name="connsiteX2" fmla="*/ 10002 w 15139"/>
                <a:gd name="connsiteY2" fmla="*/ 5766 h 15139"/>
                <a:gd name="connsiteX3" fmla="*/ 10002 w 15139"/>
                <a:gd name="connsiteY3" fmla="*/ 169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002" y="16969"/>
                  </a:moveTo>
                  <a:cubicBezTo>
                    <a:pt x="5839" y="15379"/>
                    <a:pt x="5612" y="12125"/>
                    <a:pt x="5688" y="8264"/>
                  </a:cubicBezTo>
                  <a:cubicBezTo>
                    <a:pt x="5763" y="4177"/>
                    <a:pt x="8413" y="6296"/>
                    <a:pt x="10002" y="5766"/>
                  </a:cubicBezTo>
                  <a:cubicBezTo>
                    <a:pt x="10002" y="9475"/>
                    <a:pt x="10002" y="13184"/>
                    <a:pt x="10002" y="16969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9" name="任意多边形: 形状 2068"/>
            <p:cNvSpPr/>
            <p:nvPr/>
          </p:nvSpPr>
          <p:spPr>
            <a:xfrm>
              <a:off x="6401804" y="2434229"/>
              <a:ext cx="45417" cy="60556"/>
            </a:xfrm>
            <a:custGeom>
              <a:avLst/>
              <a:gdLst>
                <a:gd name="connsiteX0" fmla="*/ 37425 w 45417"/>
                <a:gd name="connsiteY0" fmla="*/ 21454 h 60556"/>
                <a:gd name="connsiteX1" fmla="*/ 43177 w 45417"/>
                <a:gd name="connsiteY1" fmla="*/ 30915 h 60556"/>
                <a:gd name="connsiteX2" fmla="*/ 19788 w 45417"/>
                <a:gd name="connsiteY2" fmla="*/ 58544 h 60556"/>
                <a:gd name="connsiteX3" fmla="*/ 17290 w 45417"/>
                <a:gd name="connsiteY3" fmla="*/ 59377 h 60556"/>
                <a:gd name="connsiteX4" fmla="*/ 14640 w 45417"/>
                <a:gd name="connsiteY4" fmla="*/ 59528 h 60556"/>
                <a:gd name="connsiteX5" fmla="*/ 10704 w 45417"/>
                <a:gd name="connsiteY5" fmla="*/ 58696 h 60556"/>
                <a:gd name="connsiteX6" fmla="*/ 6693 w 45417"/>
                <a:gd name="connsiteY6" fmla="*/ 54078 h 60556"/>
                <a:gd name="connsiteX7" fmla="*/ 13126 w 45417"/>
                <a:gd name="connsiteY7" fmla="*/ 49461 h 60556"/>
                <a:gd name="connsiteX8" fmla="*/ 13883 w 45417"/>
                <a:gd name="connsiteY8" fmla="*/ 49688 h 60556"/>
                <a:gd name="connsiteX9" fmla="*/ 13051 w 45417"/>
                <a:gd name="connsiteY9" fmla="*/ 49082 h 60556"/>
                <a:gd name="connsiteX10" fmla="*/ 8358 w 45417"/>
                <a:gd name="connsiteY10" fmla="*/ 30915 h 60556"/>
                <a:gd name="connsiteX11" fmla="*/ 8812 w 45417"/>
                <a:gd name="connsiteY11" fmla="*/ 28417 h 60556"/>
                <a:gd name="connsiteX12" fmla="*/ 7828 w 45417"/>
                <a:gd name="connsiteY12" fmla="*/ 23951 h 60556"/>
                <a:gd name="connsiteX13" fmla="*/ 7222 w 45417"/>
                <a:gd name="connsiteY13" fmla="*/ 17139 h 60556"/>
                <a:gd name="connsiteX14" fmla="*/ 10856 w 45417"/>
                <a:gd name="connsiteY14" fmla="*/ 15625 h 60556"/>
                <a:gd name="connsiteX15" fmla="*/ 19182 w 45417"/>
                <a:gd name="connsiteY15" fmla="*/ 15246 h 60556"/>
                <a:gd name="connsiteX16" fmla="*/ 26827 w 45417"/>
                <a:gd name="connsiteY16" fmla="*/ 9266 h 60556"/>
                <a:gd name="connsiteX17" fmla="*/ 29174 w 45417"/>
                <a:gd name="connsiteY17" fmla="*/ 5785 h 60556"/>
                <a:gd name="connsiteX18" fmla="*/ 33413 w 45417"/>
                <a:gd name="connsiteY18" fmla="*/ 8509 h 60556"/>
                <a:gd name="connsiteX19" fmla="*/ 37425 w 45417"/>
                <a:gd name="connsiteY19" fmla="*/ 2145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17" h="60556">
                  <a:moveTo>
                    <a:pt x="37425" y="21454"/>
                  </a:moveTo>
                  <a:cubicBezTo>
                    <a:pt x="36971" y="26071"/>
                    <a:pt x="44161" y="25995"/>
                    <a:pt x="43177" y="30915"/>
                  </a:cubicBezTo>
                  <a:cubicBezTo>
                    <a:pt x="36971" y="41513"/>
                    <a:pt x="28947" y="50521"/>
                    <a:pt x="19788" y="58544"/>
                  </a:cubicBezTo>
                  <a:cubicBezTo>
                    <a:pt x="18955" y="58923"/>
                    <a:pt x="18122" y="59225"/>
                    <a:pt x="17290" y="59377"/>
                  </a:cubicBezTo>
                  <a:cubicBezTo>
                    <a:pt x="16381" y="59528"/>
                    <a:pt x="15473" y="59604"/>
                    <a:pt x="14640" y="59528"/>
                  </a:cubicBezTo>
                  <a:cubicBezTo>
                    <a:pt x="13278" y="59453"/>
                    <a:pt x="11991" y="59150"/>
                    <a:pt x="10704" y="58696"/>
                  </a:cubicBezTo>
                  <a:cubicBezTo>
                    <a:pt x="8812" y="57636"/>
                    <a:pt x="6768" y="56728"/>
                    <a:pt x="6693" y="54078"/>
                  </a:cubicBezTo>
                  <a:cubicBezTo>
                    <a:pt x="7676" y="50975"/>
                    <a:pt x="10174" y="49915"/>
                    <a:pt x="13126" y="49461"/>
                  </a:cubicBezTo>
                  <a:cubicBezTo>
                    <a:pt x="14337" y="49688"/>
                    <a:pt x="12597" y="49612"/>
                    <a:pt x="13883" y="49688"/>
                  </a:cubicBezTo>
                  <a:cubicBezTo>
                    <a:pt x="13883" y="49158"/>
                    <a:pt x="13278" y="49309"/>
                    <a:pt x="13051" y="49082"/>
                  </a:cubicBezTo>
                  <a:cubicBezTo>
                    <a:pt x="1545" y="45525"/>
                    <a:pt x="8055" y="37425"/>
                    <a:pt x="8358" y="30915"/>
                  </a:cubicBezTo>
                  <a:cubicBezTo>
                    <a:pt x="8433" y="30083"/>
                    <a:pt x="8585" y="29250"/>
                    <a:pt x="8812" y="28417"/>
                  </a:cubicBezTo>
                  <a:cubicBezTo>
                    <a:pt x="9190" y="26752"/>
                    <a:pt x="10098" y="25314"/>
                    <a:pt x="7828" y="23951"/>
                  </a:cubicBezTo>
                  <a:cubicBezTo>
                    <a:pt x="4951" y="22210"/>
                    <a:pt x="5179" y="19637"/>
                    <a:pt x="7222" y="17139"/>
                  </a:cubicBezTo>
                  <a:cubicBezTo>
                    <a:pt x="8282" y="16306"/>
                    <a:pt x="9569" y="15852"/>
                    <a:pt x="10856" y="15625"/>
                  </a:cubicBezTo>
                  <a:cubicBezTo>
                    <a:pt x="13656" y="15246"/>
                    <a:pt x="16457" y="15019"/>
                    <a:pt x="19182" y="15246"/>
                  </a:cubicBezTo>
                  <a:cubicBezTo>
                    <a:pt x="23799" y="15625"/>
                    <a:pt x="28190" y="16382"/>
                    <a:pt x="26827" y="9266"/>
                  </a:cubicBezTo>
                  <a:cubicBezTo>
                    <a:pt x="26525" y="7753"/>
                    <a:pt x="27433" y="6163"/>
                    <a:pt x="29174" y="5785"/>
                  </a:cubicBezTo>
                  <a:cubicBezTo>
                    <a:pt x="31445" y="5255"/>
                    <a:pt x="32429" y="6769"/>
                    <a:pt x="33413" y="8509"/>
                  </a:cubicBezTo>
                  <a:cubicBezTo>
                    <a:pt x="35835" y="12446"/>
                    <a:pt x="36062" y="17063"/>
                    <a:pt x="37425" y="21454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0" name="任意多边形: 形状 2069"/>
            <p:cNvSpPr/>
            <p:nvPr/>
          </p:nvSpPr>
          <p:spPr>
            <a:xfrm>
              <a:off x="6302971" y="2258809"/>
              <a:ext cx="37848" cy="52987"/>
            </a:xfrm>
            <a:custGeom>
              <a:avLst/>
              <a:gdLst>
                <a:gd name="connsiteX0" fmla="*/ 7197 w 37847"/>
                <a:gd name="connsiteY0" fmla="*/ 25650 h 52986"/>
                <a:gd name="connsiteX1" fmla="*/ 7122 w 37847"/>
                <a:gd name="connsiteY1" fmla="*/ 24212 h 52986"/>
                <a:gd name="connsiteX2" fmla="*/ 7046 w 37847"/>
                <a:gd name="connsiteY2" fmla="*/ 21790 h 52986"/>
                <a:gd name="connsiteX3" fmla="*/ 7122 w 37847"/>
                <a:gd name="connsiteY3" fmla="*/ 21865 h 52986"/>
                <a:gd name="connsiteX4" fmla="*/ 10831 w 37847"/>
                <a:gd name="connsiteY4" fmla="*/ 12479 h 52986"/>
                <a:gd name="connsiteX5" fmla="*/ 10755 w 37847"/>
                <a:gd name="connsiteY5" fmla="*/ 12479 h 52986"/>
                <a:gd name="connsiteX6" fmla="*/ 12723 w 37847"/>
                <a:gd name="connsiteY6" fmla="*/ 10511 h 52986"/>
                <a:gd name="connsiteX7" fmla="*/ 12647 w 37847"/>
                <a:gd name="connsiteY7" fmla="*/ 10587 h 52986"/>
                <a:gd name="connsiteX8" fmla="*/ 14615 w 37847"/>
                <a:gd name="connsiteY8" fmla="*/ 8694 h 52986"/>
                <a:gd name="connsiteX9" fmla="*/ 14615 w 37847"/>
                <a:gd name="connsiteY9" fmla="*/ 8770 h 52986"/>
                <a:gd name="connsiteX10" fmla="*/ 28695 w 37847"/>
                <a:gd name="connsiteY10" fmla="*/ 5894 h 52986"/>
                <a:gd name="connsiteX11" fmla="*/ 34977 w 37847"/>
                <a:gd name="connsiteY11" fmla="*/ 11419 h 52986"/>
                <a:gd name="connsiteX12" fmla="*/ 33463 w 37847"/>
                <a:gd name="connsiteY12" fmla="*/ 25196 h 52986"/>
                <a:gd name="connsiteX13" fmla="*/ 34372 w 37847"/>
                <a:gd name="connsiteY13" fmla="*/ 27845 h 52986"/>
                <a:gd name="connsiteX14" fmla="*/ 39141 w 37847"/>
                <a:gd name="connsiteY14" fmla="*/ 36247 h 52986"/>
                <a:gd name="connsiteX15" fmla="*/ 38611 w 37847"/>
                <a:gd name="connsiteY15" fmla="*/ 38670 h 52986"/>
                <a:gd name="connsiteX16" fmla="*/ 37021 w 37847"/>
                <a:gd name="connsiteY16" fmla="*/ 41773 h 52986"/>
                <a:gd name="connsiteX17" fmla="*/ 35658 w 37847"/>
                <a:gd name="connsiteY17" fmla="*/ 43438 h 52986"/>
                <a:gd name="connsiteX18" fmla="*/ 33009 w 37847"/>
                <a:gd name="connsiteY18" fmla="*/ 48283 h 52986"/>
                <a:gd name="connsiteX19" fmla="*/ 12041 w 37847"/>
                <a:gd name="connsiteY19" fmla="*/ 42227 h 52986"/>
                <a:gd name="connsiteX20" fmla="*/ 8938 w 37847"/>
                <a:gd name="connsiteY20" fmla="*/ 29359 h 52986"/>
                <a:gd name="connsiteX21" fmla="*/ 9014 w 37847"/>
                <a:gd name="connsiteY21" fmla="*/ 29435 h 52986"/>
                <a:gd name="connsiteX22" fmla="*/ 7197 w 37847"/>
                <a:gd name="connsiteY22" fmla="*/ 2565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52986">
                  <a:moveTo>
                    <a:pt x="7197" y="25650"/>
                  </a:moveTo>
                  <a:cubicBezTo>
                    <a:pt x="7273" y="25196"/>
                    <a:pt x="7273" y="24666"/>
                    <a:pt x="7122" y="24212"/>
                  </a:cubicBezTo>
                  <a:cubicBezTo>
                    <a:pt x="7727" y="23379"/>
                    <a:pt x="7878" y="22622"/>
                    <a:pt x="7046" y="21790"/>
                  </a:cubicBezTo>
                  <a:lnTo>
                    <a:pt x="7122" y="21865"/>
                  </a:lnTo>
                  <a:cubicBezTo>
                    <a:pt x="3412" y="16794"/>
                    <a:pt x="7651" y="14826"/>
                    <a:pt x="10831" y="12479"/>
                  </a:cubicBezTo>
                  <a:lnTo>
                    <a:pt x="10755" y="12479"/>
                  </a:lnTo>
                  <a:cubicBezTo>
                    <a:pt x="11360" y="11798"/>
                    <a:pt x="11966" y="11117"/>
                    <a:pt x="12723" y="10511"/>
                  </a:cubicBezTo>
                  <a:lnTo>
                    <a:pt x="12647" y="10587"/>
                  </a:lnTo>
                  <a:cubicBezTo>
                    <a:pt x="13253" y="9830"/>
                    <a:pt x="13858" y="9224"/>
                    <a:pt x="14615" y="8694"/>
                  </a:cubicBezTo>
                  <a:lnTo>
                    <a:pt x="14615" y="8770"/>
                  </a:lnTo>
                  <a:cubicBezTo>
                    <a:pt x="18551" y="4001"/>
                    <a:pt x="23926" y="6272"/>
                    <a:pt x="28695" y="5894"/>
                  </a:cubicBezTo>
                  <a:cubicBezTo>
                    <a:pt x="31949" y="6424"/>
                    <a:pt x="33690" y="8694"/>
                    <a:pt x="34977" y="11419"/>
                  </a:cubicBezTo>
                  <a:cubicBezTo>
                    <a:pt x="36188" y="16188"/>
                    <a:pt x="38611" y="21184"/>
                    <a:pt x="33463" y="25196"/>
                  </a:cubicBezTo>
                  <a:cubicBezTo>
                    <a:pt x="30814" y="27240"/>
                    <a:pt x="33312" y="27240"/>
                    <a:pt x="34372" y="27845"/>
                  </a:cubicBezTo>
                  <a:cubicBezTo>
                    <a:pt x="37702" y="29662"/>
                    <a:pt x="39292" y="32463"/>
                    <a:pt x="39141" y="36247"/>
                  </a:cubicBezTo>
                  <a:cubicBezTo>
                    <a:pt x="39065" y="37080"/>
                    <a:pt x="38913" y="37913"/>
                    <a:pt x="38611" y="38670"/>
                  </a:cubicBezTo>
                  <a:cubicBezTo>
                    <a:pt x="38232" y="39729"/>
                    <a:pt x="37627" y="40789"/>
                    <a:pt x="37021" y="41773"/>
                  </a:cubicBezTo>
                  <a:cubicBezTo>
                    <a:pt x="36642" y="42379"/>
                    <a:pt x="36113" y="42984"/>
                    <a:pt x="35658" y="43438"/>
                  </a:cubicBezTo>
                  <a:cubicBezTo>
                    <a:pt x="34296" y="44801"/>
                    <a:pt x="34447" y="46996"/>
                    <a:pt x="33009" y="48283"/>
                  </a:cubicBezTo>
                  <a:cubicBezTo>
                    <a:pt x="22261" y="52598"/>
                    <a:pt x="16735" y="51008"/>
                    <a:pt x="12041" y="42227"/>
                  </a:cubicBezTo>
                  <a:cubicBezTo>
                    <a:pt x="11890" y="37761"/>
                    <a:pt x="11360" y="33295"/>
                    <a:pt x="8938" y="29359"/>
                  </a:cubicBezTo>
                  <a:lnTo>
                    <a:pt x="9014" y="29435"/>
                  </a:lnTo>
                  <a:cubicBezTo>
                    <a:pt x="7878" y="28451"/>
                    <a:pt x="7424" y="27088"/>
                    <a:pt x="7197" y="2565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1" name="任意多边形: 形状 2070"/>
            <p:cNvSpPr/>
            <p:nvPr/>
          </p:nvSpPr>
          <p:spPr>
            <a:xfrm>
              <a:off x="6336063" y="2298417"/>
              <a:ext cx="52987" cy="75695"/>
            </a:xfrm>
            <a:custGeom>
              <a:avLst/>
              <a:gdLst>
                <a:gd name="connsiteX0" fmla="*/ 40490 w 52986"/>
                <a:gd name="connsiteY0" fmla="*/ 73849 h 75695"/>
                <a:gd name="connsiteX1" fmla="*/ 38522 w 52986"/>
                <a:gd name="connsiteY1" fmla="*/ 75591 h 75695"/>
                <a:gd name="connsiteX2" fmla="*/ 26638 w 52986"/>
                <a:gd name="connsiteY2" fmla="*/ 58559 h 75695"/>
                <a:gd name="connsiteX3" fmla="*/ 24973 w 52986"/>
                <a:gd name="connsiteY3" fmla="*/ 51065 h 75695"/>
                <a:gd name="connsiteX4" fmla="*/ 24291 w 52986"/>
                <a:gd name="connsiteY4" fmla="*/ 47356 h 75695"/>
                <a:gd name="connsiteX5" fmla="*/ 20280 w 52986"/>
                <a:gd name="connsiteY5" fmla="*/ 29113 h 75695"/>
                <a:gd name="connsiteX6" fmla="*/ 17630 w 52986"/>
                <a:gd name="connsiteY6" fmla="*/ 22755 h 75695"/>
                <a:gd name="connsiteX7" fmla="*/ 13694 w 52986"/>
                <a:gd name="connsiteY7" fmla="*/ 18441 h 75695"/>
                <a:gd name="connsiteX8" fmla="*/ 11650 w 52986"/>
                <a:gd name="connsiteY8" fmla="*/ 17078 h 75695"/>
                <a:gd name="connsiteX9" fmla="*/ 6503 w 52986"/>
                <a:gd name="connsiteY9" fmla="*/ 7540 h 75695"/>
                <a:gd name="connsiteX10" fmla="*/ 17782 w 52986"/>
                <a:gd name="connsiteY10" fmla="*/ 7540 h 75695"/>
                <a:gd name="connsiteX11" fmla="*/ 25427 w 52986"/>
                <a:gd name="connsiteY11" fmla="*/ 12612 h 75695"/>
                <a:gd name="connsiteX12" fmla="*/ 33829 w 52986"/>
                <a:gd name="connsiteY12" fmla="*/ 9735 h 75695"/>
                <a:gd name="connsiteX13" fmla="*/ 35495 w 52986"/>
                <a:gd name="connsiteY13" fmla="*/ 8070 h 75695"/>
                <a:gd name="connsiteX14" fmla="*/ 41550 w 52986"/>
                <a:gd name="connsiteY14" fmla="*/ 9357 h 75695"/>
                <a:gd name="connsiteX15" fmla="*/ 43518 w 52986"/>
                <a:gd name="connsiteY15" fmla="*/ 11022 h 75695"/>
                <a:gd name="connsiteX16" fmla="*/ 46243 w 52986"/>
                <a:gd name="connsiteY16" fmla="*/ 15337 h 75695"/>
                <a:gd name="connsiteX17" fmla="*/ 46546 w 52986"/>
                <a:gd name="connsiteY17" fmla="*/ 17835 h 75695"/>
                <a:gd name="connsiteX18" fmla="*/ 41853 w 52986"/>
                <a:gd name="connsiteY18" fmla="*/ 23512 h 75695"/>
                <a:gd name="connsiteX19" fmla="*/ 40112 w 52986"/>
                <a:gd name="connsiteY19" fmla="*/ 25329 h 75695"/>
                <a:gd name="connsiteX20" fmla="*/ 34435 w 52986"/>
                <a:gd name="connsiteY20" fmla="*/ 26086 h 75695"/>
                <a:gd name="connsiteX21" fmla="*/ 31180 w 52986"/>
                <a:gd name="connsiteY21" fmla="*/ 23436 h 75695"/>
                <a:gd name="connsiteX22" fmla="*/ 28984 w 52986"/>
                <a:gd name="connsiteY22" fmla="*/ 24496 h 75695"/>
                <a:gd name="connsiteX23" fmla="*/ 28455 w 52986"/>
                <a:gd name="connsiteY23" fmla="*/ 26389 h 75695"/>
                <a:gd name="connsiteX24" fmla="*/ 31558 w 52986"/>
                <a:gd name="connsiteY24" fmla="*/ 26843 h 75695"/>
                <a:gd name="connsiteX25" fmla="*/ 34813 w 52986"/>
                <a:gd name="connsiteY25" fmla="*/ 26237 h 75695"/>
                <a:gd name="connsiteX26" fmla="*/ 41399 w 52986"/>
                <a:gd name="connsiteY26" fmla="*/ 36683 h 75695"/>
                <a:gd name="connsiteX27" fmla="*/ 39885 w 52986"/>
                <a:gd name="connsiteY27" fmla="*/ 38727 h 75695"/>
                <a:gd name="connsiteX28" fmla="*/ 33981 w 52986"/>
                <a:gd name="connsiteY28" fmla="*/ 41073 h 75695"/>
                <a:gd name="connsiteX29" fmla="*/ 34435 w 52986"/>
                <a:gd name="connsiteY29" fmla="*/ 41679 h 75695"/>
                <a:gd name="connsiteX30" fmla="*/ 39279 w 52986"/>
                <a:gd name="connsiteY30" fmla="*/ 40392 h 75695"/>
                <a:gd name="connsiteX31" fmla="*/ 42156 w 52986"/>
                <a:gd name="connsiteY31" fmla="*/ 46069 h 75695"/>
                <a:gd name="connsiteX32" fmla="*/ 44805 w 52986"/>
                <a:gd name="connsiteY32" fmla="*/ 53866 h 75695"/>
                <a:gd name="connsiteX33" fmla="*/ 45789 w 52986"/>
                <a:gd name="connsiteY33" fmla="*/ 58181 h 75695"/>
                <a:gd name="connsiteX34" fmla="*/ 45865 w 52986"/>
                <a:gd name="connsiteY34" fmla="*/ 59997 h 75695"/>
                <a:gd name="connsiteX35" fmla="*/ 40490 w 52986"/>
                <a:gd name="connsiteY35" fmla="*/ 73849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986" h="75695">
                  <a:moveTo>
                    <a:pt x="40490" y="73849"/>
                  </a:moveTo>
                  <a:cubicBezTo>
                    <a:pt x="39809" y="74455"/>
                    <a:pt x="39204" y="74985"/>
                    <a:pt x="38522" y="75591"/>
                  </a:cubicBezTo>
                  <a:cubicBezTo>
                    <a:pt x="30347" y="73774"/>
                    <a:pt x="26108" y="68097"/>
                    <a:pt x="26638" y="58559"/>
                  </a:cubicBezTo>
                  <a:cubicBezTo>
                    <a:pt x="26789" y="55683"/>
                    <a:pt x="27849" y="53109"/>
                    <a:pt x="24973" y="51065"/>
                  </a:cubicBezTo>
                  <a:cubicBezTo>
                    <a:pt x="24216" y="49930"/>
                    <a:pt x="24065" y="48643"/>
                    <a:pt x="24291" y="47356"/>
                  </a:cubicBezTo>
                  <a:cubicBezTo>
                    <a:pt x="24897" y="40846"/>
                    <a:pt x="19447" y="35623"/>
                    <a:pt x="20280" y="29113"/>
                  </a:cubicBezTo>
                  <a:cubicBezTo>
                    <a:pt x="20204" y="26691"/>
                    <a:pt x="21794" y="23512"/>
                    <a:pt x="17630" y="22755"/>
                  </a:cubicBezTo>
                  <a:cubicBezTo>
                    <a:pt x="16041" y="21544"/>
                    <a:pt x="15359" y="19576"/>
                    <a:pt x="13694" y="18441"/>
                  </a:cubicBezTo>
                  <a:cubicBezTo>
                    <a:pt x="13013" y="17986"/>
                    <a:pt x="12332" y="17532"/>
                    <a:pt x="11650" y="17078"/>
                  </a:cubicBezTo>
                  <a:cubicBezTo>
                    <a:pt x="8396" y="14656"/>
                    <a:pt x="3778" y="11704"/>
                    <a:pt x="6503" y="7540"/>
                  </a:cubicBezTo>
                  <a:cubicBezTo>
                    <a:pt x="9001" y="3756"/>
                    <a:pt x="13921" y="6783"/>
                    <a:pt x="17782" y="7540"/>
                  </a:cubicBezTo>
                  <a:cubicBezTo>
                    <a:pt x="21037" y="8146"/>
                    <a:pt x="22248" y="11855"/>
                    <a:pt x="25427" y="12612"/>
                  </a:cubicBezTo>
                  <a:cubicBezTo>
                    <a:pt x="28152" y="11477"/>
                    <a:pt x="32088" y="13974"/>
                    <a:pt x="33829" y="9735"/>
                  </a:cubicBezTo>
                  <a:cubicBezTo>
                    <a:pt x="34132" y="8903"/>
                    <a:pt x="34737" y="8373"/>
                    <a:pt x="35495" y="8070"/>
                  </a:cubicBezTo>
                  <a:cubicBezTo>
                    <a:pt x="37765" y="7540"/>
                    <a:pt x="39658" y="8297"/>
                    <a:pt x="41550" y="9357"/>
                  </a:cubicBezTo>
                  <a:cubicBezTo>
                    <a:pt x="42307" y="9811"/>
                    <a:pt x="42913" y="10417"/>
                    <a:pt x="43518" y="11022"/>
                  </a:cubicBezTo>
                  <a:cubicBezTo>
                    <a:pt x="44578" y="12385"/>
                    <a:pt x="45486" y="13823"/>
                    <a:pt x="46243" y="15337"/>
                  </a:cubicBezTo>
                  <a:cubicBezTo>
                    <a:pt x="46546" y="16094"/>
                    <a:pt x="46622" y="16927"/>
                    <a:pt x="46546" y="17835"/>
                  </a:cubicBezTo>
                  <a:cubicBezTo>
                    <a:pt x="45411" y="20030"/>
                    <a:pt x="43139" y="21393"/>
                    <a:pt x="41853" y="23512"/>
                  </a:cubicBezTo>
                  <a:cubicBezTo>
                    <a:pt x="41399" y="24193"/>
                    <a:pt x="40793" y="24799"/>
                    <a:pt x="40112" y="25329"/>
                  </a:cubicBezTo>
                  <a:cubicBezTo>
                    <a:pt x="38295" y="26313"/>
                    <a:pt x="36479" y="27448"/>
                    <a:pt x="34435" y="26086"/>
                  </a:cubicBezTo>
                  <a:cubicBezTo>
                    <a:pt x="33375" y="25177"/>
                    <a:pt x="32391" y="24118"/>
                    <a:pt x="31180" y="23436"/>
                  </a:cubicBezTo>
                  <a:cubicBezTo>
                    <a:pt x="30196" y="23209"/>
                    <a:pt x="29514" y="23663"/>
                    <a:pt x="28984" y="24496"/>
                  </a:cubicBezTo>
                  <a:cubicBezTo>
                    <a:pt x="28758" y="25177"/>
                    <a:pt x="28530" y="25783"/>
                    <a:pt x="28455" y="26389"/>
                  </a:cubicBezTo>
                  <a:cubicBezTo>
                    <a:pt x="28984" y="29946"/>
                    <a:pt x="30423" y="27600"/>
                    <a:pt x="31558" y="26843"/>
                  </a:cubicBezTo>
                  <a:cubicBezTo>
                    <a:pt x="32542" y="26010"/>
                    <a:pt x="33526" y="25329"/>
                    <a:pt x="34813" y="26237"/>
                  </a:cubicBezTo>
                  <a:cubicBezTo>
                    <a:pt x="35343" y="30779"/>
                    <a:pt x="43139" y="30703"/>
                    <a:pt x="41399" y="36683"/>
                  </a:cubicBezTo>
                  <a:cubicBezTo>
                    <a:pt x="41096" y="37516"/>
                    <a:pt x="40566" y="38197"/>
                    <a:pt x="39885" y="38727"/>
                  </a:cubicBezTo>
                  <a:cubicBezTo>
                    <a:pt x="37992" y="39635"/>
                    <a:pt x="35646" y="39484"/>
                    <a:pt x="33981" y="41073"/>
                  </a:cubicBezTo>
                  <a:cubicBezTo>
                    <a:pt x="32694" y="41452"/>
                    <a:pt x="34207" y="41982"/>
                    <a:pt x="34435" y="41679"/>
                  </a:cubicBezTo>
                  <a:cubicBezTo>
                    <a:pt x="35495" y="39787"/>
                    <a:pt x="37462" y="39938"/>
                    <a:pt x="39279" y="40392"/>
                  </a:cubicBezTo>
                  <a:cubicBezTo>
                    <a:pt x="41626" y="41603"/>
                    <a:pt x="42156" y="43647"/>
                    <a:pt x="42156" y="46069"/>
                  </a:cubicBezTo>
                  <a:cubicBezTo>
                    <a:pt x="42383" y="48870"/>
                    <a:pt x="37387" y="53260"/>
                    <a:pt x="44805" y="53866"/>
                  </a:cubicBezTo>
                  <a:cubicBezTo>
                    <a:pt x="45865" y="53942"/>
                    <a:pt x="45789" y="56591"/>
                    <a:pt x="45789" y="58181"/>
                  </a:cubicBezTo>
                  <a:cubicBezTo>
                    <a:pt x="45789" y="58786"/>
                    <a:pt x="45638" y="59467"/>
                    <a:pt x="45865" y="59997"/>
                  </a:cubicBezTo>
                  <a:cubicBezTo>
                    <a:pt x="50331" y="70216"/>
                    <a:pt x="50331" y="70216"/>
                    <a:pt x="40490" y="73849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2" name="任意多边形: 形状 2071"/>
            <p:cNvSpPr/>
            <p:nvPr/>
          </p:nvSpPr>
          <p:spPr>
            <a:xfrm>
              <a:off x="6299041" y="2460510"/>
              <a:ext cx="45417" cy="60556"/>
            </a:xfrm>
            <a:custGeom>
              <a:avLst/>
              <a:gdLst>
                <a:gd name="connsiteX0" fmla="*/ 10900 w 45417"/>
                <a:gd name="connsiteY0" fmla="*/ 8494 h 60556"/>
                <a:gd name="connsiteX1" fmla="*/ 14685 w 45417"/>
                <a:gd name="connsiteY1" fmla="*/ 6375 h 60556"/>
                <a:gd name="connsiteX2" fmla="*/ 19681 w 45417"/>
                <a:gd name="connsiteY2" fmla="*/ 7056 h 60556"/>
                <a:gd name="connsiteX3" fmla="*/ 32397 w 45417"/>
                <a:gd name="connsiteY3" fmla="*/ 21136 h 60556"/>
                <a:gd name="connsiteX4" fmla="*/ 34139 w 45417"/>
                <a:gd name="connsiteY4" fmla="*/ 23028 h 60556"/>
                <a:gd name="connsiteX5" fmla="*/ 36107 w 45417"/>
                <a:gd name="connsiteY5" fmla="*/ 24769 h 60556"/>
                <a:gd name="connsiteX6" fmla="*/ 39816 w 45417"/>
                <a:gd name="connsiteY6" fmla="*/ 55501 h 60556"/>
                <a:gd name="connsiteX7" fmla="*/ 36712 w 45417"/>
                <a:gd name="connsiteY7" fmla="*/ 61103 h 60556"/>
                <a:gd name="connsiteX8" fmla="*/ 34593 w 45417"/>
                <a:gd name="connsiteY8" fmla="*/ 62162 h 60556"/>
                <a:gd name="connsiteX9" fmla="*/ 25434 w 45417"/>
                <a:gd name="connsiteY9" fmla="*/ 59816 h 60556"/>
                <a:gd name="connsiteX10" fmla="*/ 20286 w 45417"/>
                <a:gd name="connsiteY10" fmla="*/ 57091 h 60556"/>
                <a:gd name="connsiteX11" fmla="*/ 20059 w 45417"/>
                <a:gd name="connsiteY11" fmla="*/ 52625 h 60556"/>
                <a:gd name="connsiteX12" fmla="*/ 19530 w 45417"/>
                <a:gd name="connsiteY12" fmla="*/ 46039 h 60556"/>
                <a:gd name="connsiteX13" fmla="*/ 11430 w 45417"/>
                <a:gd name="connsiteY13" fmla="*/ 43541 h 60556"/>
                <a:gd name="connsiteX14" fmla="*/ 6434 w 45417"/>
                <a:gd name="connsiteY14" fmla="*/ 38621 h 60556"/>
                <a:gd name="connsiteX15" fmla="*/ 5677 w 45417"/>
                <a:gd name="connsiteY15" fmla="*/ 36199 h 60556"/>
                <a:gd name="connsiteX16" fmla="*/ 9992 w 45417"/>
                <a:gd name="connsiteY16" fmla="*/ 30597 h 60556"/>
                <a:gd name="connsiteX17" fmla="*/ 12490 w 45417"/>
                <a:gd name="connsiteY17" fmla="*/ 30976 h 60556"/>
                <a:gd name="connsiteX18" fmla="*/ 11733 w 45417"/>
                <a:gd name="connsiteY18" fmla="*/ 26888 h 60556"/>
                <a:gd name="connsiteX19" fmla="*/ 14533 w 45417"/>
                <a:gd name="connsiteY19" fmla="*/ 15383 h 60556"/>
                <a:gd name="connsiteX20" fmla="*/ 10900 w 45417"/>
                <a:gd name="connsiteY20" fmla="*/ 8494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60556">
                  <a:moveTo>
                    <a:pt x="10900" y="8494"/>
                  </a:moveTo>
                  <a:cubicBezTo>
                    <a:pt x="12187" y="7813"/>
                    <a:pt x="13398" y="7056"/>
                    <a:pt x="14685" y="6375"/>
                  </a:cubicBezTo>
                  <a:cubicBezTo>
                    <a:pt x="16577" y="5164"/>
                    <a:pt x="19302" y="5618"/>
                    <a:pt x="19681" y="7056"/>
                  </a:cubicBezTo>
                  <a:cubicBezTo>
                    <a:pt x="21649" y="13944"/>
                    <a:pt x="29143" y="15610"/>
                    <a:pt x="32397" y="21136"/>
                  </a:cubicBezTo>
                  <a:cubicBezTo>
                    <a:pt x="33003" y="21741"/>
                    <a:pt x="33533" y="22422"/>
                    <a:pt x="34139" y="23028"/>
                  </a:cubicBezTo>
                  <a:cubicBezTo>
                    <a:pt x="34820" y="23558"/>
                    <a:pt x="35425" y="24163"/>
                    <a:pt x="36107" y="24769"/>
                  </a:cubicBezTo>
                  <a:cubicBezTo>
                    <a:pt x="45720" y="34004"/>
                    <a:pt x="45039" y="44450"/>
                    <a:pt x="39816" y="55501"/>
                  </a:cubicBezTo>
                  <a:cubicBezTo>
                    <a:pt x="38680" y="57318"/>
                    <a:pt x="37848" y="59286"/>
                    <a:pt x="36712" y="61103"/>
                  </a:cubicBezTo>
                  <a:cubicBezTo>
                    <a:pt x="36182" y="61784"/>
                    <a:pt x="35425" y="62162"/>
                    <a:pt x="34593" y="62162"/>
                  </a:cubicBezTo>
                  <a:cubicBezTo>
                    <a:pt x="31716" y="60800"/>
                    <a:pt x="28840" y="59210"/>
                    <a:pt x="25434" y="59816"/>
                  </a:cubicBezTo>
                  <a:cubicBezTo>
                    <a:pt x="23314" y="59589"/>
                    <a:pt x="21195" y="59362"/>
                    <a:pt x="20286" y="57091"/>
                  </a:cubicBezTo>
                  <a:cubicBezTo>
                    <a:pt x="21043" y="55577"/>
                    <a:pt x="22406" y="53987"/>
                    <a:pt x="20059" y="52625"/>
                  </a:cubicBezTo>
                  <a:cubicBezTo>
                    <a:pt x="19226" y="50505"/>
                    <a:pt x="19832" y="48234"/>
                    <a:pt x="19530" y="46039"/>
                  </a:cubicBezTo>
                  <a:cubicBezTo>
                    <a:pt x="17561" y="42709"/>
                    <a:pt x="13625" y="45812"/>
                    <a:pt x="11430" y="43541"/>
                  </a:cubicBezTo>
                  <a:cubicBezTo>
                    <a:pt x="9992" y="41725"/>
                    <a:pt x="8554" y="39832"/>
                    <a:pt x="6434" y="38621"/>
                  </a:cubicBezTo>
                  <a:cubicBezTo>
                    <a:pt x="5980" y="37864"/>
                    <a:pt x="5753" y="37107"/>
                    <a:pt x="5677" y="36199"/>
                  </a:cubicBezTo>
                  <a:cubicBezTo>
                    <a:pt x="5829" y="33322"/>
                    <a:pt x="7040" y="31279"/>
                    <a:pt x="9992" y="30597"/>
                  </a:cubicBezTo>
                  <a:cubicBezTo>
                    <a:pt x="10824" y="30597"/>
                    <a:pt x="11884" y="31657"/>
                    <a:pt x="12490" y="30976"/>
                  </a:cubicBezTo>
                  <a:cubicBezTo>
                    <a:pt x="13777" y="29538"/>
                    <a:pt x="12035" y="28251"/>
                    <a:pt x="11733" y="26888"/>
                  </a:cubicBezTo>
                  <a:cubicBezTo>
                    <a:pt x="9916" y="22347"/>
                    <a:pt x="14533" y="19394"/>
                    <a:pt x="14533" y="15383"/>
                  </a:cubicBezTo>
                  <a:cubicBezTo>
                    <a:pt x="13019" y="13263"/>
                    <a:pt x="8402" y="12658"/>
                    <a:pt x="10900" y="8494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3" name="任意多边形: 形状 2072"/>
            <p:cNvSpPr/>
            <p:nvPr/>
          </p:nvSpPr>
          <p:spPr>
            <a:xfrm>
              <a:off x="6268632" y="2453871"/>
              <a:ext cx="52987" cy="45417"/>
            </a:xfrm>
            <a:custGeom>
              <a:avLst/>
              <a:gdLst>
                <a:gd name="connsiteX0" fmla="*/ 41309 w 52986"/>
                <a:gd name="connsiteY0" fmla="*/ 15133 h 45417"/>
                <a:gd name="connsiteX1" fmla="*/ 48879 w 52986"/>
                <a:gd name="connsiteY1" fmla="*/ 20886 h 45417"/>
                <a:gd name="connsiteX2" fmla="*/ 37146 w 52986"/>
                <a:gd name="connsiteY2" fmla="*/ 26185 h 45417"/>
                <a:gd name="connsiteX3" fmla="*/ 21856 w 52986"/>
                <a:gd name="connsiteY3" fmla="*/ 42081 h 45417"/>
                <a:gd name="connsiteX4" fmla="*/ 17541 w 52986"/>
                <a:gd name="connsiteY4" fmla="*/ 45790 h 45417"/>
                <a:gd name="connsiteX5" fmla="*/ 6035 w 52986"/>
                <a:gd name="connsiteY5" fmla="*/ 23006 h 45417"/>
                <a:gd name="connsiteX6" fmla="*/ 6262 w 52986"/>
                <a:gd name="connsiteY6" fmla="*/ 20432 h 45417"/>
                <a:gd name="connsiteX7" fmla="*/ 6868 w 52986"/>
                <a:gd name="connsiteY7" fmla="*/ 19297 h 45417"/>
                <a:gd name="connsiteX8" fmla="*/ 9063 w 52986"/>
                <a:gd name="connsiteY8" fmla="*/ 15058 h 45417"/>
                <a:gd name="connsiteX9" fmla="*/ 9896 w 52986"/>
                <a:gd name="connsiteY9" fmla="*/ 12938 h 45417"/>
                <a:gd name="connsiteX10" fmla="*/ 11637 w 52986"/>
                <a:gd name="connsiteY10" fmla="*/ 10062 h 45417"/>
                <a:gd name="connsiteX11" fmla="*/ 14438 w 52986"/>
                <a:gd name="connsiteY11" fmla="*/ 8472 h 45417"/>
                <a:gd name="connsiteX12" fmla="*/ 18449 w 52986"/>
                <a:gd name="connsiteY12" fmla="*/ 7337 h 45417"/>
                <a:gd name="connsiteX13" fmla="*/ 41309 w 52986"/>
                <a:gd name="connsiteY13" fmla="*/ 1513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986" h="45417">
                  <a:moveTo>
                    <a:pt x="41309" y="15133"/>
                  </a:moveTo>
                  <a:cubicBezTo>
                    <a:pt x="41007" y="20735"/>
                    <a:pt x="47592" y="17328"/>
                    <a:pt x="48879" y="20886"/>
                  </a:cubicBezTo>
                  <a:cubicBezTo>
                    <a:pt x="46002" y="24974"/>
                    <a:pt x="41007" y="24293"/>
                    <a:pt x="37146" y="26185"/>
                  </a:cubicBezTo>
                  <a:cubicBezTo>
                    <a:pt x="30182" y="29591"/>
                    <a:pt x="22234" y="32240"/>
                    <a:pt x="21856" y="42081"/>
                  </a:cubicBezTo>
                  <a:cubicBezTo>
                    <a:pt x="21780" y="44427"/>
                    <a:pt x="20569" y="46395"/>
                    <a:pt x="17541" y="45790"/>
                  </a:cubicBezTo>
                  <a:cubicBezTo>
                    <a:pt x="4748" y="42762"/>
                    <a:pt x="5203" y="32997"/>
                    <a:pt x="6035" y="23006"/>
                  </a:cubicBezTo>
                  <a:cubicBezTo>
                    <a:pt x="5884" y="22097"/>
                    <a:pt x="5960" y="21265"/>
                    <a:pt x="6262" y="20432"/>
                  </a:cubicBezTo>
                  <a:cubicBezTo>
                    <a:pt x="6414" y="20054"/>
                    <a:pt x="6641" y="19675"/>
                    <a:pt x="6868" y="19297"/>
                  </a:cubicBezTo>
                  <a:cubicBezTo>
                    <a:pt x="7701" y="17934"/>
                    <a:pt x="8533" y="16647"/>
                    <a:pt x="9063" y="15058"/>
                  </a:cubicBezTo>
                  <a:cubicBezTo>
                    <a:pt x="9290" y="14301"/>
                    <a:pt x="9593" y="13619"/>
                    <a:pt x="9896" y="12938"/>
                  </a:cubicBezTo>
                  <a:cubicBezTo>
                    <a:pt x="10350" y="11878"/>
                    <a:pt x="10955" y="10970"/>
                    <a:pt x="11637" y="10062"/>
                  </a:cubicBezTo>
                  <a:cubicBezTo>
                    <a:pt x="12394" y="9153"/>
                    <a:pt x="13226" y="8548"/>
                    <a:pt x="14438" y="8472"/>
                  </a:cubicBezTo>
                  <a:cubicBezTo>
                    <a:pt x="15876" y="8396"/>
                    <a:pt x="17389" y="8699"/>
                    <a:pt x="18449" y="7337"/>
                  </a:cubicBezTo>
                  <a:cubicBezTo>
                    <a:pt x="28063" y="3779"/>
                    <a:pt x="33891" y="5747"/>
                    <a:pt x="41309" y="15133"/>
                  </a:cubicBezTo>
                  <a:close/>
                </a:path>
              </a:pathLst>
            </a:custGeom>
            <a:solidFill>
              <a:srgbClr val="F5CA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4" name="任意多边形: 形状 2073"/>
            <p:cNvSpPr/>
            <p:nvPr/>
          </p:nvSpPr>
          <p:spPr>
            <a:xfrm>
              <a:off x="6442621" y="2501593"/>
              <a:ext cx="52987" cy="52987"/>
            </a:xfrm>
            <a:custGeom>
              <a:avLst/>
              <a:gdLst>
                <a:gd name="connsiteX0" fmla="*/ 44069 w 52986"/>
                <a:gd name="connsiteY0" fmla="*/ 11088 h 52986"/>
                <a:gd name="connsiteX1" fmla="*/ 49822 w 52986"/>
                <a:gd name="connsiteY1" fmla="*/ 24411 h 52986"/>
                <a:gd name="connsiteX2" fmla="*/ 47399 w 52986"/>
                <a:gd name="connsiteY2" fmla="*/ 23199 h 52986"/>
                <a:gd name="connsiteX3" fmla="*/ 47778 w 52986"/>
                <a:gd name="connsiteY3" fmla="*/ 21761 h 52986"/>
                <a:gd name="connsiteX4" fmla="*/ 46794 w 52986"/>
                <a:gd name="connsiteY4" fmla="*/ 22897 h 52986"/>
                <a:gd name="connsiteX5" fmla="*/ 42706 w 52986"/>
                <a:gd name="connsiteY5" fmla="*/ 22670 h 52986"/>
                <a:gd name="connsiteX6" fmla="*/ 40511 w 52986"/>
                <a:gd name="connsiteY6" fmla="*/ 32132 h 52986"/>
                <a:gd name="connsiteX7" fmla="*/ 33623 w 52986"/>
                <a:gd name="connsiteY7" fmla="*/ 34327 h 52986"/>
                <a:gd name="connsiteX8" fmla="*/ 30520 w 52986"/>
                <a:gd name="connsiteY8" fmla="*/ 29104 h 52986"/>
                <a:gd name="connsiteX9" fmla="*/ 26583 w 52986"/>
                <a:gd name="connsiteY9" fmla="*/ 21307 h 52986"/>
                <a:gd name="connsiteX10" fmla="*/ 21133 w 52986"/>
                <a:gd name="connsiteY10" fmla="*/ 20777 h 52986"/>
                <a:gd name="connsiteX11" fmla="*/ 20679 w 52986"/>
                <a:gd name="connsiteY11" fmla="*/ 21232 h 52986"/>
                <a:gd name="connsiteX12" fmla="*/ 22193 w 52986"/>
                <a:gd name="connsiteY12" fmla="*/ 20247 h 52986"/>
                <a:gd name="connsiteX13" fmla="*/ 25523 w 52986"/>
                <a:gd name="connsiteY13" fmla="*/ 26379 h 52986"/>
                <a:gd name="connsiteX14" fmla="*/ 31049 w 52986"/>
                <a:gd name="connsiteY14" fmla="*/ 35538 h 52986"/>
                <a:gd name="connsiteX15" fmla="*/ 31806 w 52986"/>
                <a:gd name="connsiteY15" fmla="*/ 39247 h 52986"/>
                <a:gd name="connsiteX16" fmla="*/ 26129 w 52986"/>
                <a:gd name="connsiteY16" fmla="*/ 50147 h 52986"/>
                <a:gd name="connsiteX17" fmla="*/ 21284 w 52986"/>
                <a:gd name="connsiteY17" fmla="*/ 49087 h 52986"/>
                <a:gd name="connsiteX18" fmla="*/ 21284 w 52986"/>
                <a:gd name="connsiteY18" fmla="*/ 49087 h 52986"/>
                <a:gd name="connsiteX19" fmla="*/ 9855 w 52986"/>
                <a:gd name="connsiteY19" fmla="*/ 49012 h 52986"/>
                <a:gd name="connsiteX20" fmla="*/ 9930 w 52986"/>
                <a:gd name="connsiteY20" fmla="*/ 49012 h 52986"/>
                <a:gd name="connsiteX21" fmla="*/ 7357 w 52986"/>
                <a:gd name="connsiteY21" fmla="*/ 38717 h 52986"/>
                <a:gd name="connsiteX22" fmla="*/ 9779 w 52986"/>
                <a:gd name="connsiteY22" fmla="*/ 36749 h 52986"/>
                <a:gd name="connsiteX23" fmla="*/ 6297 w 52986"/>
                <a:gd name="connsiteY23" fmla="*/ 36446 h 52986"/>
                <a:gd name="connsiteX24" fmla="*/ 9098 w 52986"/>
                <a:gd name="connsiteY24" fmla="*/ 29407 h 52986"/>
                <a:gd name="connsiteX25" fmla="*/ 7205 w 52986"/>
                <a:gd name="connsiteY25" fmla="*/ 24335 h 52986"/>
                <a:gd name="connsiteX26" fmla="*/ 8265 w 52986"/>
                <a:gd name="connsiteY26" fmla="*/ 20020 h 52986"/>
                <a:gd name="connsiteX27" fmla="*/ 9098 w 52986"/>
                <a:gd name="connsiteY27" fmla="*/ 16538 h 52986"/>
                <a:gd name="connsiteX28" fmla="*/ 12352 w 52986"/>
                <a:gd name="connsiteY28" fmla="*/ 11845 h 52986"/>
                <a:gd name="connsiteX29" fmla="*/ 16289 w 52986"/>
                <a:gd name="connsiteY29" fmla="*/ 7228 h 52986"/>
                <a:gd name="connsiteX30" fmla="*/ 18484 w 52986"/>
                <a:gd name="connsiteY30" fmla="*/ 5865 h 52986"/>
                <a:gd name="connsiteX31" fmla="*/ 23480 w 52986"/>
                <a:gd name="connsiteY31" fmla="*/ 6698 h 52986"/>
                <a:gd name="connsiteX32" fmla="*/ 29687 w 52986"/>
                <a:gd name="connsiteY32" fmla="*/ 9877 h 52986"/>
                <a:gd name="connsiteX33" fmla="*/ 34380 w 52986"/>
                <a:gd name="connsiteY33" fmla="*/ 8515 h 52986"/>
                <a:gd name="connsiteX34" fmla="*/ 36953 w 52986"/>
                <a:gd name="connsiteY34" fmla="*/ 13738 h 52986"/>
                <a:gd name="connsiteX35" fmla="*/ 36499 w 52986"/>
                <a:gd name="connsiteY35" fmla="*/ 14495 h 52986"/>
                <a:gd name="connsiteX36" fmla="*/ 37332 w 52986"/>
                <a:gd name="connsiteY36" fmla="*/ 13813 h 52986"/>
                <a:gd name="connsiteX37" fmla="*/ 44069 w 52986"/>
                <a:gd name="connsiteY37" fmla="*/ 11088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2986" h="52986">
                  <a:moveTo>
                    <a:pt x="44069" y="11088"/>
                  </a:moveTo>
                  <a:cubicBezTo>
                    <a:pt x="50049" y="12224"/>
                    <a:pt x="52244" y="17447"/>
                    <a:pt x="49822" y="24411"/>
                  </a:cubicBezTo>
                  <a:cubicBezTo>
                    <a:pt x="48459" y="25092"/>
                    <a:pt x="47854" y="24335"/>
                    <a:pt x="47399" y="23199"/>
                  </a:cubicBezTo>
                  <a:cubicBezTo>
                    <a:pt x="47778" y="22821"/>
                    <a:pt x="48157" y="22367"/>
                    <a:pt x="47778" y="21761"/>
                  </a:cubicBezTo>
                  <a:cubicBezTo>
                    <a:pt x="47929" y="22367"/>
                    <a:pt x="47551" y="22745"/>
                    <a:pt x="46794" y="22897"/>
                  </a:cubicBezTo>
                  <a:cubicBezTo>
                    <a:pt x="45431" y="22367"/>
                    <a:pt x="44145" y="21459"/>
                    <a:pt x="42706" y="22670"/>
                  </a:cubicBezTo>
                  <a:cubicBezTo>
                    <a:pt x="40133" y="25395"/>
                    <a:pt x="45053" y="29861"/>
                    <a:pt x="40511" y="32132"/>
                  </a:cubicBezTo>
                  <a:cubicBezTo>
                    <a:pt x="38316" y="33267"/>
                    <a:pt x="34531" y="29255"/>
                    <a:pt x="33623" y="34327"/>
                  </a:cubicBezTo>
                  <a:cubicBezTo>
                    <a:pt x="31049" y="33494"/>
                    <a:pt x="30898" y="31299"/>
                    <a:pt x="30520" y="29104"/>
                  </a:cubicBezTo>
                  <a:cubicBezTo>
                    <a:pt x="29535" y="26303"/>
                    <a:pt x="31958" y="21837"/>
                    <a:pt x="26583" y="21307"/>
                  </a:cubicBezTo>
                  <a:cubicBezTo>
                    <a:pt x="24691" y="21610"/>
                    <a:pt x="23102" y="19112"/>
                    <a:pt x="21133" y="20777"/>
                  </a:cubicBezTo>
                  <a:cubicBezTo>
                    <a:pt x="21058" y="20929"/>
                    <a:pt x="20830" y="20929"/>
                    <a:pt x="20679" y="21232"/>
                  </a:cubicBezTo>
                  <a:cubicBezTo>
                    <a:pt x="21133" y="20853"/>
                    <a:pt x="21588" y="20475"/>
                    <a:pt x="22193" y="20247"/>
                  </a:cubicBezTo>
                  <a:cubicBezTo>
                    <a:pt x="24918" y="21459"/>
                    <a:pt x="25978" y="23502"/>
                    <a:pt x="25523" y="26379"/>
                  </a:cubicBezTo>
                  <a:cubicBezTo>
                    <a:pt x="16970" y="35689"/>
                    <a:pt x="28097" y="33191"/>
                    <a:pt x="31049" y="35538"/>
                  </a:cubicBezTo>
                  <a:cubicBezTo>
                    <a:pt x="31882" y="36673"/>
                    <a:pt x="32034" y="37884"/>
                    <a:pt x="31806" y="39247"/>
                  </a:cubicBezTo>
                  <a:cubicBezTo>
                    <a:pt x="29233" y="42502"/>
                    <a:pt x="28703" y="46892"/>
                    <a:pt x="26129" y="50147"/>
                  </a:cubicBezTo>
                  <a:cubicBezTo>
                    <a:pt x="24312" y="50828"/>
                    <a:pt x="22647" y="50526"/>
                    <a:pt x="21284" y="49087"/>
                  </a:cubicBezTo>
                  <a:lnTo>
                    <a:pt x="21284" y="49087"/>
                  </a:lnTo>
                  <a:cubicBezTo>
                    <a:pt x="17500" y="46968"/>
                    <a:pt x="13640" y="50147"/>
                    <a:pt x="9855" y="49012"/>
                  </a:cubicBezTo>
                  <a:lnTo>
                    <a:pt x="9930" y="49012"/>
                  </a:lnTo>
                  <a:cubicBezTo>
                    <a:pt x="7281" y="45984"/>
                    <a:pt x="9476" y="41821"/>
                    <a:pt x="7357" y="38717"/>
                  </a:cubicBezTo>
                  <a:cubicBezTo>
                    <a:pt x="7659" y="37506"/>
                    <a:pt x="8719" y="37128"/>
                    <a:pt x="9779" y="36749"/>
                  </a:cubicBezTo>
                  <a:cubicBezTo>
                    <a:pt x="8643" y="36749"/>
                    <a:pt x="7433" y="37052"/>
                    <a:pt x="6297" y="36446"/>
                  </a:cubicBezTo>
                  <a:cubicBezTo>
                    <a:pt x="4253" y="32889"/>
                    <a:pt x="7811" y="31602"/>
                    <a:pt x="9098" y="29407"/>
                  </a:cubicBezTo>
                  <a:cubicBezTo>
                    <a:pt x="10309" y="27060"/>
                    <a:pt x="7962" y="26000"/>
                    <a:pt x="7205" y="24335"/>
                  </a:cubicBezTo>
                  <a:cubicBezTo>
                    <a:pt x="6903" y="22745"/>
                    <a:pt x="6903" y="21232"/>
                    <a:pt x="8265" y="20020"/>
                  </a:cubicBezTo>
                  <a:cubicBezTo>
                    <a:pt x="10157" y="19263"/>
                    <a:pt x="9930" y="17977"/>
                    <a:pt x="9098" y="16538"/>
                  </a:cubicBezTo>
                  <a:cubicBezTo>
                    <a:pt x="9022" y="14192"/>
                    <a:pt x="11217" y="13359"/>
                    <a:pt x="12352" y="11845"/>
                  </a:cubicBezTo>
                  <a:cubicBezTo>
                    <a:pt x="13791" y="10407"/>
                    <a:pt x="15002" y="8742"/>
                    <a:pt x="16289" y="7228"/>
                  </a:cubicBezTo>
                  <a:cubicBezTo>
                    <a:pt x="16894" y="6622"/>
                    <a:pt x="17651" y="6168"/>
                    <a:pt x="18484" y="5865"/>
                  </a:cubicBezTo>
                  <a:cubicBezTo>
                    <a:pt x="20301" y="5487"/>
                    <a:pt x="21966" y="5638"/>
                    <a:pt x="23480" y="6698"/>
                  </a:cubicBezTo>
                  <a:cubicBezTo>
                    <a:pt x="25297" y="8136"/>
                    <a:pt x="25523" y="12829"/>
                    <a:pt x="29687" y="9877"/>
                  </a:cubicBezTo>
                  <a:cubicBezTo>
                    <a:pt x="31125" y="8969"/>
                    <a:pt x="32563" y="8136"/>
                    <a:pt x="34380" y="8515"/>
                  </a:cubicBezTo>
                  <a:cubicBezTo>
                    <a:pt x="36272" y="9801"/>
                    <a:pt x="36953" y="11618"/>
                    <a:pt x="36953" y="13738"/>
                  </a:cubicBezTo>
                  <a:cubicBezTo>
                    <a:pt x="36499" y="14873"/>
                    <a:pt x="36878" y="13283"/>
                    <a:pt x="36499" y="14495"/>
                  </a:cubicBezTo>
                  <a:cubicBezTo>
                    <a:pt x="36953" y="14495"/>
                    <a:pt x="37029" y="14040"/>
                    <a:pt x="37332" y="13813"/>
                  </a:cubicBezTo>
                  <a:cubicBezTo>
                    <a:pt x="39376" y="12375"/>
                    <a:pt x="41571" y="11391"/>
                    <a:pt x="44069" y="11088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5" name="任意多边形: 形状 2074"/>
            <p:cNvSpPr/>
            <p:nvPr/>
          </p:nvSpPr>
          <p:spPr>
            <a:xfrm>
              <a:off x="6323443" y="2343574"/>
              <a:ext cx="52987" cy="45417"/>
            </a:xfrm>
            <a:custGeom>
              <a:avLst/>
              <a:gdLst>
                <a:gd name="connsiteX0" fmla="*/ 37820 w 52986"/>
                <a:gd name="connsiteY0" fmla="*/ 5681 h 45417"/>
                <a:gd name="connsiteX1" fmla="*/ 41680 w 52986"/>
                <a:gd name="connsiteY1" fmla="*/ 11964 h 45417"/>
                <a:gd name="connsiteX2" fmla="*/ 51066 w 52986"/>
                <a:gd name="connsiteY2" fmla="*/ 30433 h 45417"/>
                <a:gd name="connsiteX3" fmla="*/ 51066 w 52986"/>
                <a:gd name="connsiteY3" fmla="*/ 30433 h 45417"/>
                <a:gd name="connsiteX4" fmla="*/ 36835 w 52986"/>
                <a:gd name="connsiteY4" fmla="*/ 35732 h 45417"/>
                <a:gd name="connsiteX5" fmla="*/ 28358 w 52986"/>
                <a:gd name="connsiteY5" fmla="*/ 38154 h 45417"/>
                <a:gd name="connsiteX6" fmla="*/ 28207 w 52986"/>
                <a:gd name="connsiteY6" fmla="*/ 39744 h 45417"/>
                <a:gd name="connsiteX7" fmla="*/ 12462 w 52986"/>
                <a:gd name="connsiteY7" fmla="*/ 36035 h 45417"/>
                <a:gd name="connsiteX8" fmla="*/ 5952 w 52986"/>
                <a:gd name="connsiteY8" fmla="*/ 28768 h 45417"/>
                <a:gd name="connsiteX9" fmla="*/ 6028 w 52986"/>
                <a:gd name="connsiteY9" fmla="*/ 24680 h 45417"/>
                <a:gd name="connsiteX10" fmla="*/ 26617 w 52986"/>
                <a:gd name="connsiteY10" fmla="*/ 25816 h 45417"/>
                <a:gd name="connsiteX11" fmla="*/ 34868 w 52986"/>
                <a:gd name="connsiteY11" fmla="*/ 25589 h 45417"/>
                <a:gd name="connsiteX12" fmla="*/ 23210 w 52986"/>
                <a:gd name="connsiteY12" fmla="*/ 18246 h 45417"/>
                <a:gd name="connsiteX13" fmla="*/ 25708 w 52986"/>
                <a:gd name="connsiteY13" fmla="*/ 8557 h 45417"/>
                <a:gd name="connsiteX14" fmla="*/ 28282 w 52986"/>
                <a:gd name="connsiteY14" fmla="*/ 8709 h 45417"/>
                <a:gd name="connsiteX15" fmla="*/ 36609 w 52986"/>
                <a:gd name="connsiteY15" fmla="*/ 5984 h 45417"/>
                <a:gd name="connsiteX16" fmla="*/ 37820 w 52986"/>
                <a:gd name="connsiteY16" fmla="*/ 568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37820" y="5681"/>
                  </a:moveTo>
                  <a:cubicBezTo>
                    <a:pt x="42362" y="5681"/>
                    <a:pt x="46373" y="5302"/>
                    <a:pt x="41680" y="11964"/>
                  </a:cubicBezTo>
                  <a:cubicBezTo>
                    <a:pt x="38425" y="16733"/>
                    <a:pt x="43724" y="25816"/>
                    <a:pt x="51066" y="30433"/>
                  </a:cubicBezTo>
                  <a:lnTo>
                    <a:pt x="51066" y="30433"/>
                  </a:lnTo>
                  <a:cubicBezTo>
                    <a:pt x="46979" y="33991"/>
                    <a:pt x="42210" y="35505"/>
                    <a:pt x="36835" y="35732"/>
                  </a:cubicBezTo>
                  <a:cubicBezTo>
                    <a:pt x="33959" y="35808"/>
                    <a:pt x="30477" y="35051"/>
                    <a:pt x="28358" y="38154"/>
                  </a:cubicBezTo>
                  <a:cubicBezTo>
                    <a:pt x="28358" y="38684"/>
                    <a:pt x="28282" y="39214"/>
                    <a:pt x="28207" y="39744"/>
                  </a:cubicBezTo>
                  <a:cubicBezTo>
                    <a:pt x="22151" y="41863"/>
                    <a:pt x="17079" y="40122"/>
                    <a:pt x="12462" y="36035"/>
                  </a:cubicBezTo>
                  <a:cubicBezTo>
                    <a:pt x="10267" y="33688"/>
                    <a:pt x="7466" y="31796"/>
                    <a:pt x="5952" y="28768"/>
                  </a:cubicBezTo>
                  <a:cubicBezTo>
                    <a:pt x="5574" y="27406"/>
                    <a:pt x="5574" y="26043"/>
                    <a:pt x="6028" y="24680"/>
                  </a:cubicBezTo>
                  <a:cubicBezTo>
                    <a:pt x="15944" y="12721"/>
                    <a:pt x="17987" y="12872"/>
                    <a:pt x="26617" y="25816"/>
                  </a:cubicBezTo>
                  <a:cubicBezTo>
                    <a:pt x="28433" y="28465"/>
                    <a:pt x="31386" y="26573"/>
                    <a:pt x="34868" y="25589"/>
                  </a:cubicBezTo>
                  <a:cubicBezTo>
                    <a:pt x="31310" y="22107"/>
                    <a:pt x="26314" y="22258"/>
                    <a:pt x="23210" y="18246"/>
                  </a:cubicBezTo>
                  <a:cubicBezTo>
                    <a:pt x="18971" y="12721"/>
                    <a:pt x="19047" y="10374"/>
                    <a:pt x="25708" y="8557"/>
                  </a:cubicBezTo>
                  <a:cubicBezTo>
                    <a:pt x="26541" y="8406"/>
                    <a:pt x="27449" y="8482"/>
                    <a:pt x="28282" y="8709"/>
                  </a:cubicBezTo>
                  <a:cubicBezTo>
                    <a:pt x="33278" y="14537"/>
                    <a:pt x="33884" y="7044"/>
                    <a:pt x="36609" y="5984"/>
                  </a:cubicBezTo>
                  <a:cubicBezTo>
                    <a:pt x="36987" y="5832"/>
                    <a:pt x="37441" y="5757"/>
                    <a:pt x="37820" y="5681"/>
                  </a:cubicBezTo>
                  <a:close/>
                </a:path>
              </a:pathLst>
            </a:custGeom>
            <a:solidFill>
              <a:srgbClr val="F5C2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6" name="任意多边形: 形状 2075"/>
            <p:cNvSpPr/>
            <p:nvPr/>
          </p:nvSpPr>
          <p:spPr>
            <a:xfrm>
              <a:off x="6316224" y="2443950"/>
              <a:ext cx="52987" cy="37848"/>
            </a:xfrm>
            <a:custGeom>
              <a:avLst/>
              <a:gdLst>
                <a:gd name="connsiteX0" fmla="*/ 6737 w 52986"/>
                <a:gd name="connsiteY0" fmla="*/ 13247 h 37847"/>
                <a:gd name="connsiteX1" fmla="*/ 6888 w 52986"/>
                <a:gd name="connsiteY1" fmla="*/ 11733 h 37847"/>
                <a:gd name="connsiteX2" fmla="*/ 7342 w 52986"/>
                <a:gd name="connsiteY2" fmla="*/ 10522 h 37847"/>
                <a:gd name="connsiteX3" fmla="*/ 6812 w 52986"/>
                <a:gd name="connsiteY3" fmla="*/ 9916 h 37847"/>
                <a:gd name="connsiteX4" fmla="*/ 6812 w 52986"/>
                <a:gd name="connsiteY4" fmla="*/ 9916 h 37847"/>
                <a:gd name="connsiteX5" fmla="*/ 15442 w 52986"/>
                <a:gd name="connsiteY5" fmla="*/ 8705 h 37847"/>
                <a:gd name="connsiteX6" fmla="*/ 26644 w 52986"/>
                <a:gd name="connsiteY6" fmla="*/ 6888 h 37847"/>
                <a:gd name="connsiteX7" fmla="*/ 29067 w 52986"/>
                <a:gd name="connsiteY7" fmla="*/ 5677 h 37847"/>
                <a:gd name="connsiteX8" fmla="*/ 36561 w 52986"/>
                <a:gd name="connsiteY8" fmla="*/ 15064 h 37847"/>
                <a:gd name="connsiteX9" fmla="*/ 41178 w 52986"/>
                <a:gd name="connsiteY9" fmla="*/ 25736 h 37847"/>
                <a:gd name="connsiteX10" fmla="*/ 46477 w 52986"/>
                <a:gd name="connsiteY10" fmla="*/ 28083 h 37847"/>
                <a:gd name="connsiteX11" fmla="*/ 51170 w 52986"/>
                <a:gd name="connsiteY11" fmla="*/ 32549 h 37847"/>
                <a:gd name="connsiteX12" fmla="*/ 46855 w 52986"/>
                <a:gd name="connsiteY12" fmla="*/ 36637 h 37847"/>
                <a:gd name="connsiteX13" fmla="*/ 37394 w 52986"/>
                <a:gd name="connsiteY13" fmla="*/ 33457 h 37847"/>
                <a:gd name="connsiteX14" fmla="*/ 31716 w 52986"/>
                <a:gd name="connsiteY14" fmla="*/ 34517 h 37847"/>
                <a:gd name="connsiteX15" fmla="*/ 31792 w 52986"/>
                <a:gd name="connsiteY15" fmla="*/ 34442 h 37847"/>
                <a:gd name="connsiteX16" fmla="*/ 29445 w 52986"/>
                <a:gd name="connsiteY16" fmla="*/ 35501 h 37847"/>
                <a:gd name="connsiteX17" fmla="*/ 26948 w 52986"/>
                <a:gd name="connsiteY17" fmla="*/ 34744 h 37847"/>
                <a:gd name="connsiteX18" fmla="*/ 22935 w 52986"/>
                <a:gd name="connsiteY18" fmla="*/ 29748 h 37847"/>
                <a:gd name="connsiteX19" fmla="*/ 9916 w 52986"/>
                <a:gd name="connsiteY19" fmla="*/ 28159 h 37847"/>
                <a:gd name="connsiteX20" fmla="*/ 5677 w 52986"/>
                <a:gd name="connsiteY20" fmla="*/ 23390 h 37847"/>
                <a:gd name="connsiteX21" fmla="*/ 6358 w 52986"/>
                <a:gd name="connsiteY21" fmla="*/ 20741 h 37847"/>
                <a:gd name="connsiteX22" fmla="*/ 6737 w 52986"/>
                <a:gd name="connsiteY2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7847">
                  <a:moveTo>
                    <a:pt x="6737" y="13247"/>
                  </a:moveTo>
                  <a:cubicBezTo>
                    <a:pt x="6737" y="12717"/>
                    <a:pt x="6812" y="12187"/>
                    <a:pt x="6888" y="11733"/>
                  </a:cubicBezTo>
                  <a:cubicBezTo>
                    <a:pt x="7418" y="11279"/>
                    <a:pt x="7570" y="10900"/>
                    <a:pt x="7342" y="10522"/>
                  </a:cubicBezTo>
                  <a:cubicBezTo>
                    <a:pt x="7191" y="10143"/>
                    <a:pt x="6964" y="9916"/>
                    <a:pt x="6812" y="9916"/>
                  </a:cubicBezTo>
                  <a:lnTo>
                    <a:pt x="6812" y="9916"/>
                  </a:lnTo>
                  <a:cubicBezTo>
                    <a:pt x="8932" y="4088"/>
                    <a:pt x="13322" y="5223"/>
                    <a:pt x="15442" y="8705"/>
                  </a:cubicBezTo>
                  <a:cubicBezTo>
                    <a:pt x="21346" y="18470"/>
                    <a:pt x="23768" y="13095"/>
                    <a:pt x="26644" y="6888"/>
                  </a:cubicBezTo>
                  <a:cubicBezTo>
                    <a:pt x="27023" y="6131"/>
                    <a:pt x="28158" y="5829"/>
                    <a:pt x="29067" y="5677"/>
                  </a:cubicBezTo>
                  <a:cubicBezTo>
                    <a:pt x="35122" y="5980"/>
                    <a:pt x="38907" y="7267"/>
                    <a:pt x="36561" y="15064"/>
                  </a:cubicBezTo>
                  <a:cubicBezTo>
                    <a:pt x="35576" y="18394"/>
                    <a:pt x="37545" y="23087"/>
                    <a:pt x="41178" y="25736"/>
                  </a:cubicBezTo>
                  <a:cubicBezTo>
                    <a:pt x="42843" y="26720"/>
                    <a:pt x="44433" y="27856"/>
                    <a:pt x="46477" y="28083"/>
                  </a:cubicBezTo>
                  <a:cubicBezTo>
                    <a:pt x="49126" y="28386"/>
                    <a:pt x="52759" y="27780"/>
                    <a:pt x="51170" y="32549"/>
                  </a:cubicBezTo>
                  <a:cubicBezTo>
                    <a:pt x="49959" y="34139"/>
                    <a:pt x="48066" y="35047"/>
                    <a:pt x="46855" y="36637"/>
                  </a:cubicBezTo>
                  <a:cubicBezTo>
                    <a:pt x="41481" y="42162"/>
                    <a:pt x="41027" y="33155"/>
                    <a:pt x="37394" y="33457"/>
                  </a:cubicBezTo>
                  <a:cubicBezTo>
                    <a:pt x="35350" y="32852"/>
                    <a:pt x="33457" y="33155"/>
                    <a:pt x="31716" y="34517"/>
                  </a:cubicBezTo>
                  <a:lnTo>
                    <a:pt x="31792" y="34442"/>
                  </a:lnTo>
                  <a:cubicBezTo>
                    <a:pt x="31111" y="35047"/>
                    <a:pt x="30353" y="35425"/>
                    <a:pt x="29445" y="35501"/>
                  </a:cubicBezTo>
                  <a:cubicBezTo>
                    <a:pt x="28537" y="35501"/>
                    <a:pt x="27704" y="35198"/>
                    <a:pt x="26948" y="34744"/>
                  </a:cubicBezTo>
                  <a:cubicBezTo>
                    <a:pt x="25206" y="33382"/>
                    <a:pt x="24298" y="31414"/>
                    <a:pt x="22935" y="29748"/>
                  </a:cubicBezTo>
                  <a:cubicBezTo>
                    <a:pt x="19075" y="25282"/>
                    <a:pt x="14988" y="22633"/>
                    <a:pt x="9916" y="28159"/>
                  </a:cubicBezTo>
                  <a:cubicBezTo>
                    <a:pt x="7040" y="27856"/>
                    <a:pt x="5752" y="26115"/>
                    <a:pt x="5677" y="23390"/>
                  </a:cubicBezTo>
                  <a:cubicBezTo>
                    <a:pt x="5828" y="22482"/>
                    <a:pt x="5904" y="21497"/>
                    <a:pt x="6358" y="20741"/>
                  </a:cubicBezTo>
                  <a:cubicBezTo>
                    <a:pt x="8099" y="17410"/>
                    <a:pt x="8251" y="15215"/>
                    <a:pt x="6737" y="1324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7" name="任意多边形: 形状 2076"/>
            <p:cNvSpPr/>
            <p:nvPr/>
          </p:nvSpPr>
          <p:spPr>
            <a:xfrm>
              <a:off x="6365691" y="2403780"/>
              <a:ext cx="52987" cy="30278"/>
            </a:xfrm>
            <a:custGeom>
              <a:avLst/>
              <a:gdLst>
                <a:gd name="connsiteX0" fmla="*/ 10786 w 52986"/>
                <a:gd name="connsiteY0" fmla="*/ 11935 h 30278"/>
                <a:gd name="connsiteX1" fmla="*/ 38036 w 52986"/>
                <a:gd name="connsiteY1" fmla="*/ 8302 h 30278"/>
                <a:gd name="connsiteX2" fmla="*/ 45000 w 52986"/>
                <a:gd name="connsiteY2" fmla="*/ 13752 h 30278"/>
                <a:gd name="connsiteX3" fmla="*/ 49315 w 52986"/>
                <a:gd name="connsiteY3" fmla="*/ 18521 h 30278"/>
                <a:gd name="connsiteX4" fmla="*/ 47801 w 52986"/>
                <a:gd name="connsiteY4" fmla="*/ 20489 h 30278"/>
                <a:gd name="connsiteX5" fmla="*/ 20248 w 52986"/>
                <a:gd name="connsiteY5" fmla="*/ 25787 h 30278"/>
                <a:gd name="connsiteX6" fmla="*/ 17674 w 52986"/>
                <a:gd name="connsiteY6" fmla="*/ 21094 h 30278"/>
                <a:gd name="connsiteX7" fmla="*/ 13208 w 52986"/>
                <a:gd name="connsiteY7" fmla="*/ 30481 h 30278"/>
                <a:gd name="connsiteX8" fmla="*/ 6396 w 52986"/>
                <a:gd name="connsiteY8" fmla="*/ 19278 h 30278"/>
                <a:gd name="connsiteX9" fmla="*/ 5714 w 52986"/>
                <a:gd name="connsiteY9" fmla="*/ 16931 h 30278"/>
                <a:gd name="connsiteX10" fmla="*/ 6774 w 52986"/>
                <a:gd name="connsiteY10" fmla="*/ 13676 h 30278"/>
                <a:gd name="connsiteX11" fmla="*/ 6850 w 52986"/>
                <a:gd name="connsiteY11" fmla="*/ 13676 h 30278"/>
                <a:gd name="connsiteX12" fmla="*/ 10786 w 52986"/>
                <a:gd name="connsiteY12" fmla="*/ 119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30278">
                  <a:moveTo>
                    <a:pt x="10786" y="11935"/>
                  </a:moveTo>
                  <a:cubicBezTo>
                    <a:pt x="19264" y="5955"/>
                    <a:pt x="28423" y="3306"/>
                    <a:pt x="38036" y="8302"/>
                  </a:cubicBezTo>
                  <a:cubicBezTo>
                    <a:pt x="40307" y="9437"/>
                    <a:pt x="47044" y="6788"/>
                    <a:pt x="45000" y="13752"/>
                  </a:cubicBezTo>
                  <a:cubicBezTo>
                    <a:pt x="46590" y="15190"/>
                    <a:pt x="49088" y="15796"/>
                    <a:pt x="49315" y="18521"/>
                  </a:cubicBezTo>
                  <a:cubicBezTo>
                    <a:pt x="49163" y="19429"/>
                    <a:pt x="48709" y="20110"/>
                    <a:pt x="47801" y="20489"/>
                  </a:cubicBezTo>
                  <a:cubicBezTo>
                    <a:pt x="38036" y="19202"/>
                    <a:pt x="28726" y="20262"/>
                    <a:pt x="20248" y="25787"/>
                  </a:cubicBezTo>
                  <a:cubicBezTo>
                    <a:pt x="18431" y="24803"/>
                    <a:pt x="17523" y="23365"/>
                    <a:pt x="17674" y="21094"/>
                  </a:cubicBezTo>
                  <a:cubicBezTo>
                    <a:pt x="16993" y="24728"/>
                    <a:pt x="18658" y="30935"/>
                    <a:pt x="13208" y="30481"/>
                  </a:cubicBezTo>
                  <a:cubicBezTo>
                    <a:pt x="7834" y="30026"/>
                    <a:pt x="5336" y="25030"/>
                    <a:pt x="6396" y="19278"/>
                  </a:cubicBezTo>
                  <a:cubicBezTo>
                    <a:pt x="6093" y="18521"/>
                    <a:pt x="5941" y="17764"/>
                    <a:pt x="5714" y="16931"/>
                  </a:cubicBezTo>
                  <a:cubicBezTo>
                    <a:pt x="5563" y="15644"/>
                    <a:pt x="5866" y="14584"/>
                    <a:pt x="6774" y="13676"/>
                  </a:cubicBezTo>
                  <a:lnTo>
                    <a:pt x="6850" y="13676"/>
                  </a:lnTo>
                  <a:cubicBezTo>
                    <a:pt x="8061" y="12768"/>
                    <a:pt x="9726" y="13146"/>
                    <a:pt x="10786" y="11935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8" name="任意多边形: 形状 2077"/>
            <p:cNvSpPr/>
            <p:nvPr/>
          </p:nvSpPr>
          <p:spPr>
            <a:xfrm>
              <a:off x="6243405" y="2432520"/>
              <a:ext cx="30278" cy="45417"/>
            </a:xfrm>
            <a:custGeom>
              <a:avLst/>
              <a:gdLst>
                <a:gd name="connsiteX0" fmla="*/ 28461 w 30278"/>
                <a:gd name="connsiteY0" fmla="*/ 13549 h 45417"/>
                <a:gd name="connsiteX1" fmla="*/ 21876 w 30278"/>
                <a:gd name="connsiteY1" fmla="*/ 14382 h 45417"/>
                <a:gd name="connsiteX2" fmla="*/ 28537 w 30278"/>
                <a:gd name="connsiteY2" fmla="*/ 25661 h 45417"/>
                <a:gd name="connsiteX3" fmla="*/ 17031 w 30278"/>
                <a:gd name="connsiteY3" fmla="*/ 40270 h 45417"/>
                <a:gd name="connsiteX4" fmla="*/ 17031 w 30278"/>
                <a:gd name="connsiteY4" fmla="*/ 40270 h 45417"/>
                <a:gd name="connsiteX5" fmla="*/ 7570 w 30278"/>
                <a:gd name="connsiteY5" fmla="*/ 34593 h 45417"/>
                <a:gd name="connsiteX6" fmla="*/ 7570 w 30278"/>
                <a:gd name="connsiteY6" fmla="*/ 34593 h 45417"/>
                <a:gd name="connsiteX7" fmla="*/ 5752 w 30278"/>
                <a:gd name="connsiteY7" fmla="*/ 32549 h 45417"/>
                <a:gd name="connsiteX8" fmla="*/ 5677 w 30278"/>
                <a:gd name="connsiteY8" fmla="*/ 30808 h 45417"/>
                <a:gd name="connsiteX9" fmla="*/ 11808 w 30278"/>
                <a:gd name="connsiteY9" fmla="*/ 17183 h 45417"/>
                <a:gd name="connsiteX10" fmla="*/ 22860 w 30278"/>
                <a:gd name="connsiteY10" fmla="*/ 5677 h 45417"/>
                <a:gd name="connsiteX11" fmla="*/ 28461 w 30278"/>
                <a:gd name="connsiteY11" fmla="*/ 135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45417">
                  <a:moveTo>
                    <a:pt x="28461" y="13549"/>
                  </a:moveTo>
                  <a:cubicBezTo>
                    <a:pt x="26342" y="13701"/>
                    <a:pt x="24071" y="13171"/>
                    <a:pt x="21876" y="14382"/>
                  </a:cubicBezTo>
                  <a:cubicBezTo>
                    <a:pt x="22406" y="19226"/>
                    <a:pt x="27099" y="21195"/>
                    <a:pt x="28537" y="25661"/>
                  </a:cubicBezTo>
                  <a:cubicBezTo>
                    <a:pt x="32397" y="37923"/>
                    <a:pt x="29369" y="42087"/>
                    <a:pt x="17031" y="40270"/>
                  </a:cubicBezTo>
                  <a:lnTo>
                    <a:pt x="17031" y="40270"/>
                  </a:lnTo>
                  <a:cubicBezTo>
                    <a:pt x="13398" y="39134"/>
                    <a:pt x="10673" y="36561"/>
                    <a:pt x="7570" y="34593"/>
                  </a:cubicBezTo>
                  <a:lnTo>
                    <a:pt x="7570" y="34593"/>
                  </a:lnTo>
                  <a:cubicBezTo>
                    <a:pt x="6964" y="33911"/>
                    <a:pt x="6358" y="33230"/>
                    <a:pt x="5752" y="32549"/>
                  </a:cubicBezTo>
                  <a:cubicBezTo>
                    <a:pt x="5828" y="31943"/>
                    <a:pt x="5828" y="31338"/>
                    <a:pt x="5677" y="30808"/>
                  </a:cubicBezTo>
                  <a:cubicBezTo>
                    <a:pt x="10143" y="27326"/>
                    <a:pt x="7872" y="20892"/>
                    <a:pt x="11808" y="17183"/>
                  </a:cubicBezTo>
                  <a:cubicBezTo>
                    <a:pt x="14760" y="12641"/>
                    <a:pt x="19151" y="9462"/>
                    <a:pt x="22860" y="5677"/>
                  </a:cubicBezTo>
                  <a:cubicBezTo>
                    <a:pt x="27704" y="6207"/>
                    <a:pt x="29445" y="8932"/>
                    <a:pt x="28461" y="1354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9" name="任意多边形: 形状 2078"/>
            <p:cNvSpPr/>
            <p:nvPr/>
          </p:nvSpPr>
          <p:spPr>
            <a:xfrm>
              <a:off x="6405014" y="2411931"/>
              <a:ext cx="37848" cy="45417"/>
            </a:xfrm>
            <a:custGeom>
              <a:avLst/>
              <a:gdLst>
                <a:gd name="connsiteX0" fmla="*/ 9462 w 37847"/>
                <a:gd name="connsiteY0" fmla="*/ 11430 h 45417"/>
                <a:gd name="connsiteX1" fmla="*/ 5677 w 37847"/>
                <a:gd name="connsiteY1" fmla="*/ 5677 h 45417"/>
                <a:gd name="connsiteX2" fmla="*/ 24904 w 37847"/>
                <a:gd name="connsiteY2" fmla="*/ 15745 h 45417"/>
                <a:gd name="connsiteX3" fmla="*/ 34214 w 37847"/>
                <a:gd name="connsiteY3" fmla="*/ 43752 h 45417"/>
                <a:gd name="connsiteX4" fmla="*/ 26266 w 37847"/>
                <a:gd name="connsiteY4" fmla="*/ 28613 h 45417"/>
                <a:gd name="connsiteX5" fmla="*/ 25434 w 37847"/>
                <a:gd name="connsiteY5" fmla="*/ 40194 h 45417"/>
                <a:gd name="connsiteX6" fmla="*/ 20514 w 37847"/>
                <a:gd name="connsiteY6" fmla="*/ 40875 h 45417"/>
                <a:gd name="connsiteX7" fmla="*/ 7570 w 37847"/>
                <a:gd name="connsiteY7" fmla="*/ 39891 h 45417"/>
                <a:gd name="connsiteX8" fmla="*/ 7267 w 37847"/>
                <a:gd name="connsiteY8" fmla="*/ 37318 h 45417"/>
                <a:gd name="connsiteX9" fmla="*/ 9462 w 37847"/>
                <a:gd name="connsiteY9" fmla="*/ 114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45417">
                  <a:moveTo>
                    <a:pt x="9462" y="11430"/>
                  </a:moveTo>
                  <a:cubicBezTo>
                    <a:pt x="8175" y="9537"/>
                    <a:pt x="6964" y="7570"/>
                    <a:pt x="5677" y="5677"/>
                  </a:cubicBezTo>
                  <a:cubicBezTo>
                    <a:pt x="13322" y="6737"/>
                    <a:pt x="21422" y="9235"/>
                    <a:pt x="24904" y="15745"/>
                  </a:cubicBezTo>
                  <a:cubicBezTo>
                    <a:pt x="29446" y="24298"/>
                    <a:pt x="35501" y="33003"/>
                    <a:pt x="34214" y="43752"/>
                  </a:cubicBezTo>
                  <a:cubicBezTo>
                    <a:pt x="30884" y="39361"/>
                    <a:pt x="31716" y="32852"/>
                    <a:pt x="26266" y="28613"/>
                  </a:cubicBezTo>
                  <a:cubicBezTo>
                    <a:pt x="24374" y="32700"/>
                    <a:pt x="28234" y="36788"/>
                    <a:pt x="25434" y="40194"/>
                  </a:cubicBezTo>
                  <a:cubicBezTo>
                    <a:pt x="23844" y="42162"/>
                    <a:pt x="23768" y="44736"/>
                    <a:pt x="20514" y="40875"/>
                  </a:cubicBezTo>
                  <a:cubicBezTo>
                    <a:pt x="17561" y="37394"/>
                    <a:pt x="11960" y="40800"/>
                    <a:pt x="7570" y="39891"/>
                  </a:cubicBezTo>
                  <a:cubicBezTo>
                    <a:pt x="7040" y="39059"/>
                    <a:pt x="6661" y="37696"/>
                    <a:pt x="7267" y="37318"/>
                  </a:cubicBezTo>
                  <a:cubicBezTo>
                    <a:pt x="17940" y="29445"/>
                    <a:pt x="9992" y="20135"/>
                    <a:pt x="9462" y="1143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0" name="任意多边形: 形状 2079"/>
            <p:cNvSpPr/>
            <p:nvPr/>
          </p:nvSpPr>
          <p:spPr>
            <a:xfrm>
              <a:off x="6414325" y="2455834"/>
              <a:ext cx="37848" cy="45417"/>
            </a:xfrm>
            <a:custGeom>
              <a:avLst/>
              <a:gdLst>
                <a:gd name="connsiteX0" fmla="*/ 5677 w 37847"/>
                <a:gd name="connsiteY0" fmla="*/ 36107 h 45417"/>
                <a:gd name="connsiteX1" fmla="*/ 15291 w 37847"/>
                <a:gd name="connsiteY1" fmla="*/ 23920 h 45417"/>
                <a:gd name="connsiteX2" fmla="*/ 22330 w 37847"/>
                <a:gd name="connsiteY2" fmla="*/ 17107 h 45417"/>
                <a:gd name="connsiteX3" fmla="*/ 30581 w 37847"/>
                <a:gd name="connsiteY3" fmla="*/ 9235 h 45417"/>
                <a:gd name="connsiteX4" fmla="*/ 34441 w 37847"/>
                <a:gd name="connsiteY4" fmla="*/ 5677 h 45417"/>
                <a:gd name="connsiteX5" fmla="*/ 36031 w 37847"/>
                <a:gd name="connsiteY5" fmla="*/ 5677 h 45417"/>
                <a:gd name="connsiteX6" fmla="*/ 36183 w 37847"/>
                <a:gd name="connsiteY6" fmla="*/ 14988 h 45417"/>
                <a:gd name="connsiteX7" fmla="*/ 34744 w 37847"/>
                <a:gd name="connsiteY7" fmla="*/ 12263 h 45417"/>
                <a:gd name="connsiteX8" fmla="*/ 32852 w 37847"/>
                <a:gd name="connsiteY8" fmla="*/ 14079 h 45417"/>
                <a:gd name="connsiteX9" fmla="*/ 36258 w 37847"/>
                <a:gd name="connsiteY9" fmla="*/ 15063 h 45417"/>
                <a:gd name="connsiteX10" fmla="*/ 39210 w 37847"/>
                <a:gd name="connsiteY10" fmla="*/ 27477 h 45417"/>
                <a:gd name="connsiteX11" fmla="*/ 30581 w 37847"/>
                <a:gd name="connsiteY11" fmla="*/ 26493 h 45417"/>
                <a:gd name="connsiteX12" fmla="*/ 30581 w 37847"/>
                <a:gd name="connsiteY12" fmla="*/ 26493 h 45417"/>
                <a:gd name="connsiteX13" fmla="*/ 26645 w 37847"/>
                <a:gd name="connsiteY13" fmla="*/ 33912 h 45417"/>
                <a:gd name="connsiteX14" fmla="*/ 22784 w 37847"/>
                <a:gd name="connsiteY14" fmla="*/ 39740 h 45417"/>
                <a:gd name="connsiteX15" fmla="*/ 22860 w 37847"/>
                <a:gd name="connsiteY15" fmla="*/ 39664 h 45417"/>
                <a:gd name="connsiteX16" fmla="*/ 13322 w 37847"/>
                <a:gd name="connsiteY16" fmla="*/ 39664 h 45417"/>
                <a:gd name="connsiteX17" fmla="*/ 13322 w 37847"/>
                <a:gd name="connsiteY17" fmla="*/ 39664 h 45417"/>
                <a:gd name="connsiteX18" fmla="*/ 5677 w 37847"/>
                <a:gd name="connsiteY18" fmla="*/ 3610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5677" y="36107"/>
                  </a:moveTo>
                  <a:cubicBezTo>
                    <a:pt x="8629" y="31792"/>
                    <a:pt x="14458" y="29370"/>
                    <a:pt x="15291" y="23920"/>
                  </a:cubicBezTo>
                  <a:cubicBezTo>
                    <a:pt x="15972" y="19529"/>
                    <a:pt x="23920" y="24450"/>
                    <a:pt x="22330" y="17107"/>
                  </a:cubicBezTo>
                  <a:cubicBezTo>
                    <a:pt x="21422" y="12944"/>
                    <a:pt x="26796" y="10900"/>
                    <a:pt x="30581" y="9235"/>
                  </a:cubicBezTo>
                  <a:cubicBezTo>
                    <a:pt x="31868" y="8024"/>
                    <a:pt x="33155" y="6888"/>
                    <a:pt x="34441" y="5677"/>
                  </a:cubicBezTo>
                  <a:cubicBezTo>
                    <a:pt x="34971" y="6283"/>
                    <a:pt x="35501" y="6207"/>
                    <a:pt x="36031" y="5677"/>
                  </a:cubicBezTo>
                  <a:cubicBezTo>
                    <a:pt x="40118" y="8705"/>
                    <a:pt x="40043" y="11808"/>
                    <a:pt x="36183" y="14988"/>
                  </a:cubicBezTo>
                  <a:cubicBezTo>
                    <a:pt x="35199" y="14382"/>
                    <a:pt x="35501" y="13020"/>
                    <a:pt x="34744" y="12263"/>
                  </a:cubicBezTo>
                  <a:cubicBezTo>
                    <a:pt x="34669" y="13474"/>
                    <a:pt x="33458" y="13474"/>
                    <a:pt x="32852" y="14079"/>
                  </a:cubicBezTo>
                  <a:cubicBezTo>
                    <a:pt x="34063" y="14004"/>
                    <a:pt x="35350" y="14004"/>
                    <a:pt x="36258" y="15063"/>
                  </a:cubicBezTo>
                  <a:cubicBezTo>
                    <a:pt x="33079" y="19984"/>
                    <a:pt x="33609" y="24298"/>
                    <a:pt x="39210" y="27477"/>
                  </a:cubicBezTo>
                  <a:cubicBezTo>
                    <a:pt x="35577" y="29294"/>
                    <a:pt x="33155" y="27553"/>
                    <a:pt x="30581" y="26493"/>
                  </a:cubicBezTo>
                  <a:lnTo>
                    <a:pt x="30581" y="26493"/>
                  </a:lnTo>
                  <a:cubicBezTo>
                    <a:pt x="29597" y="29143"/>
                    <a:pt x="26418" y="30581"/>
                    <a:pt x="26645" y="33912"/>
                  </a:cubicBezTo>
                  <a:cubicBezTo>
                    <a:pt x="23920" y="34895"/>
                    <a:pt x="22709" y="36864"/>
                    <a:pt x="22784" y="39740"/>
                  </a:cubicBezTo>
                  <a:lnTo>
                    <a:pt x="22860" y="39664"/>
                  </a:lnTo>
                  <a:cubicBezTo>
                    <a:pt x="19681" y="42768"/>
                    <a:pt x="16502" y="36334"/>
                    <a:pt x="13322" y="39664"/>
                  </a:cubicBezTo>
                  <a:lnTo>
                    <a:pt x="13322" y="39664"/>
                  </a:lnTo>
                  <a:cubicBezTo>
                    <a:pt x="9084" y="42238"/>
                    <a:pt x="6434" y="41330"/>
                    <a:pt x="5677" y="36107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1" name="任意多边形: 形状 2080"/>
            <p:cNvSpPr/>
            <p:nvPr/>
          </p:nvSpPr>
          <p:spPr>
            <a:xfrm>
              <a:off x="6345442" y="2414355"/>
              <a:ext cx="37848" cy="52987"/>
            </a:xfrm>
            <a:custGeom>
              <a:avLst/>
              <a:gdLst>
                <a:gd name="connsiteX0" fmla="*/ 14079 w 37847"/>
                <a:gd name="connsiteY0" fmla="*/ 12942 h 52986"/>
                <a:gd name="connsiteX1" fmla="*/ 15820 w 37847"/>
                <a:gd name="connsiteY1" fmla="*/ 10898 h 52986"/>
                <a:gd name="connsiteX2" fmla="*/ 27174 w 37847"/>
                <a:gd name="connsiteY2" fmla="*/ 7037 h 52986"/>
                <a:gd name="connsiteX3" fmla="*/ 27174 w 37847"/>
                <a:gd name="connsiteY3" fmla="*/ 7037 h 52986"/>
                <a:gd name="connsiteX4" fmla="*/ 22406 w 37847"/>
                <a:gd name="connsiteY4" fmla="*/ 22631 h 52986"/>
                <a:gd name="connsiteX5" fmla="*/ 33533 w 37847"/>
                <a:gd name="connsiteY5" fmla="*/ 24069 h 52986"/>
                <a:gd name="connsiteX6" fmla="*/ 26115 w 37847"/>
                <a:gd name="connsiteY6" fmla="*/ 38829 h 52986"/>
                <a:gd name="connsiteX7" fmla="*/ 23617 w 37847"/>
                <a:gd name="connsiteY7" fmla="*/ 49124 h 52986"/>
                <a:gd name="connsiteX8" fmla="*/ 20286 w 37847"/>
                <a:gd name="connsiteY8" fmla="*/ 50638 h 52986"/>
                <a:gd name="connsiteX9" fmla="*/ 18167 w 37847"/>
                <a:gd name="connsiteY9" fmla="*/ 51546 h 52986"/>
                <a:gd name="connsiteX10" fmla="*/ 15139 w 37847"/>
                <a:gd name="connsiteY10" fmla="*/ 43598 h 52986"/>
                <a:gd name="connsiteX11" fmla="*/ 14458 w 37847"/>
                <a:gd name="connsiteY11" fmla="*/ 40116 h 52986"/>
                <a:gd name="connsiteX12" fmla="*/ 5677 w 37847"/>
                <a:gd name="connsiteY12" fmla="*/ 29594 h 52986"/>
                <a:gd name="connsiteX13" fmla="*/ 17183 w 37847"/>
                <a:gd name="connsiteY13" fmla="*/ 30730 h 52986"/>
                <a:gd name="connsiteX14" fmla="*/ 10824 w 37847"/>
                <a:gd name="connsiteY14" fmla="*/ 21646 h 52986"/>
                <a:gd name="connsiteX15" fmla="*/ 10824 w 37847"/>
                <a:gd name="connsiteY15" fmla="*/ 19148 h 52986"/>
                <a:gd name="connsiteX16" fmla="*/ 12187 w 37847"/>
                <a:gd name="connsiteY16" fmla="*/ 15818 h 52986"/>
                <a:gd name="connsiteX17" fmla="*/ 14079 w 37847"/>
                <a:gd name="connsiteY17" fmla="*/ 129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52986">
                  <a:moveTo>
                    <a:pt x="14079" y="12942"/>
                  </a:moveTo>
                  <a:cubicBezTo>
                    <a:pt x="14685" y="12260"/>
                    <a:pt x="15215" y="11579"/>
                    <a:pt x="15820" y="10898"/>
                  </a:cubicBezTo>
                  <a:cubicBezTo>
                    <a:pt x="18848" y="7264"/>
                    <a:pt x="21800" y="3631"/>
                    <a:pt x="27174" y="7037"/>
                  </a:cubicBezTo>
                  <a:lnTo>
                    <a:pt x="27174" y="7037"/>
                  </a:lnTo>
                  <a:cubicBezTo>
                    <a:pt x="26115" y="12185"/>
                    <a:pt x="23541" y="16878"/>
                    <a:pt x="22406" y="22631"/>
                  </a:cubicBezTo>
                  <a:cubicBezTo>
                    <a:pt x="26493" y="21041"/>
                    <a:pt x="30430" y="20132"/>
                    <a:pt x="33533" y="24069"/>
                  </a:cubicBezTo>
                  <a:cubicBezTo>
                    <a:pt x="32852" y="29821"/>
                    <a:pt x="27099" y="32849"/>
                    <a:pt x="26115" y="38829"/>
                  </a:cubicBezTo>
                  <a:cubicBezTo>
                    <a:pt x="25585" y="42084"/>
                    <a:pt x="28007" y="46702"/>
                    <a:pt x="23617" y="49124"/>
                  </a:cubicBezTo>
                  <a:cubicBezTo>
                    <a:pt x="22330" y="49199"/>
                    <a:pt x="20740" y="48594"/>
                    <a:pt x="20286" y="50638"/>
                  </a:cubicBezTo>
                  <a:cubicBezTo>
                    <a:pt x="19681" y="51243"/>
                    <a:pt x="19000" y="51470"/>
                    <a:pt x="18167" y="51546"/>
                  </a:cubicBezTo>
                  <a:cubicBezTo>
                    <a:pt x="13322" y="50335"/>
                    <a:pt x="12035" y="47761"/>
                    <a:pt x="15139" y="43598"/>
                  </a:cubicBezTo>
                  <a:cubicBezTo>
                    <a:pt x="16804" y="42084"/>
                    <a:pt x="15442" y="41100"/>
                    <a:pt x="14458" y="40116"/>
                  </a:cubicBezTo>
                  <a:cubicBezTo>
                    <a:pt x="11657" y="36483"/>
                    <a:pt x="7872" y="33682"/>
                    <a:pt x="5677" y="29594"/>
                  </a:cubicBezTo>
                  <a:cubicBezTo>
                    <a:pt x="10143" y="24447"/>
                    <a:pt x="10143" y="24447"/>
                    <a:pt x="17183" y="30730"/>
                  </a:cubicBezTo>
                  <a:cubicBezTo>
                    <a:pt x="14761" y="27399"/>
                    <a:pt x="11354" y="25507"/>
                    <a:pt x="10824" y="21646"/>
                  </a:cubicBezTo>
                  <a:cubicBezTo>
                    <a:pt x="10673" y="20814"/>
                    <a:pt x="10749" y="19981"/>
                    <a:pt x="10824" y="19148"/>
                  </a:cubicBezTo>
                  <a:cubicBezTo>
                    <a:pt x="11127" y="17937"/>
                    <a:pt x="11581" y="16878"/>
                    <a:pt x="12187" y="15818"/>
                  </a:cubicBezTo>
                  <a:cubicBezTo>
                    <a:pt x="12793" y="14834"/>
                    <a:pt x="13095" y="13623"/>
                    <a:pt x="14079" y="12942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2" name="任意多边形: 形状 2081"/>
            <p:cNvSpPr/>
            <p:nvPr/>
          </p:nvSpPr>
          <p:spPr>
            <a:xfrm>
              <a:off x="6254816" y="2416557"/>
              <a:ext cx="30278" cy="30278"/>
            </a:xfrm>
            <a:custGeom>
              <a:avLst/>
              <a:gdLst>
                <a:gd name="connsiteX0" fmla="*/ 17051 w 30278"/>
                <a:gd name="connsiteY0" fmla="*/ 29512 h 30278"/>
                <a:gd name="connsiteX1" fmla="*/ 11298 w 30278"/>
                <a:gd name="connsiteY1" fmla="*/ 22018 h 30278"/>
                <a:gd name="connsiteX2" fmla="*/ 5772 w 30278"/>
                <a:gd name="connsiteY2" fmla="*/ 18233 h 30278"/>
                <a:gd name="connsiteX3" fmla="*/ 5696 w 30278"/>
                <a:gd name="connsiteY3" fmla="*/ 18309 h 30278"/>
                <a:gd name="connsiteX4" fmla="*/ 11298 w 30278"/>
                <a:gd name="connsiteY4" fmla="*/ 10588 h 30278"/>
                <a:gd name="connsiteX5" fmla="*/ 11449 w 30278"/>
                <a:gd name="connsiteY5" fmla="*/ 8998 h 30278"/>
                <a:gd name="connsiteX6" fmla="*/ 13342 w 30278"/>
                <a:gd name="connsiteY6" fmla="*/ 6803 h 30278"/>
                <a:gd name="connsiteX7" fmla="*/ 13266 w 30278"/>
                <a:gd name="connsiteY7" fmla="*/ 6879 h 30278"/>
                <a:gd name="connsiteX8" fmla="*/ 24620 w 30278"/>
                <a:gd name="connsiteY8" fmla="*/ 6803 h 30278"/>
                <a:gd name="connsiteX9" fmla="*/ 24620 w 30278"/>
                <a:gd name="connsiteY9" fmla="*/ 6803 h 30278"/>
                <a:gd name="connsiteX10" fmla="*/ 26588 w 30278"/>
                <a:gd name="connsiteY10" fmla="*/ 8696 h 30278"/>
                <a:gd name="connsiteX11" fmla="*/ 26588 w 30278"/>
                <a:gd name="connsiteY11" fmla="*/ 8696 h 30278"/>
                <a:gd name="connsiteX12" fmla="*/ 17051 w 30278"/>
                <a:gd name="connsiteY12" fmla="*/ 2951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17051" y="29512"/>
                  </a:moveTo>
                  <a:cubicBezTo>
                    <a:pt x="15385" y="26787"/>
                    <a:pt x="14856" y="23229"/>
                    <a:pt x="11298" y="22018"/>
                  </a:cubicBezTo>
                  <a:cubicBezTo>
                    <a:pt x="8194" y="22624"/>
                    <a:pt x="5091" y="23229"/>
                    <a:pt x="5772" y="18233"/>
                  </a:cubicBezTo>
                  <a:lnTo>
                    <a:pt x="5696" y="18309"/>
                  </a:lnTo>
                  <a:cubicBezTo>
                    <a:pt x="8951" y="16719"/>
                    <a:pt x="8876" y="12783"/>
                    <a:pt x="11298" y="10588"/>
                  </a:cubicBezTo>
                  <a:cubicBezTo>
                    <a:pt x="11449" y="10058"/>
                    <a:pt x="11525" y="9528"/>
                    <a:pt x="11449" y="8998"/>
                  </a:cubicBezTo>
                  <a:cubicBezTo>
                    <a:pt x="11979" y="8166"/>
                    <a:pt x="12585" y="7409"/>
                    <a:pt x="13342" y="6803"/>
                  </a:cubicBezTo>
                  <a:lnTo>
                    <a:pt x="13266" y="6879"/>
                  </a:lnTo>
                  <a:cubicBezTo>
                    <a:pt x="17051" y="5214"/>
                    <a:pt x="20835" y="5365"/>
                    <a:pt x="24620" y="6803"/>
                  </a:cubicBezTo>
                  <a:lnTo>
                    <a:pt x="24620" y="6803"/>
                  </a:lnTo>
                  <a:cubicBezTo>
                    <a:pt x="25302" y="7409"/>
                    <a:pt x="25831" y="8090"/>
                    <a:pt x="26588" y="8696"/>
                  </a:cubicBezTo>
                  <a:lnTo>
                    <a:pt x="26588" y="8696"/>
                  </a:lnTo>
                  <a:cubicBezTo>
                    <a:pt x="33628" y="19444"/>
                    <a:pt x="29995" y="27468"/>
                    <a:pt x="17051" y="29512"/>
                  </a:cubicBezTo>
                  <a:close/>
                </a:path>
              </a:pathLst>
            </a:custGeom>
            <a:solidFill>
              <a:srgbClr val="F5CD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3" name="任意多边形: 形状 2082"/>
            <p:cNvSpPr/>
            <p:nvPr/>
          </p:nvSpPr>
          <p:spPr>
            <a:xfrm>
              <a:off x="6370871" y="2333439"/>
              <a:ext cx="37848" cy="45417"/>
            </a:xfrm>
            <a:custGeom>
              <a:avLst/>
              <a:gdLst>
                <a:gd name="connsiteX0" fmla="*/ 5682 w 37847"/>
                <a:gd name="connsiteY0" fmla="*/ 38827 h 45417"/>
                <a:gd name="connsiteX1" fmla="*/ 9542 w 37847"/>
                <a:gd name="connsiteY1" fmla="*/ 35421 h 45417"/>
                <a:gd name="connsiteX2" fmla="*/ 10602 w 37847"/>
                <a:gd name="connsiteY2" fmla="*/ 30198 h 45417"/>
                <a:gd name="connsiteX3" fmla="*/ 9391 w 37847"/>
                <a:gd name="connsiteY3" fmla="*/ 23385 h 45417"/>
                <a:gd name="connsiteX4" fmla="*/ 12116 w 37847"/>
                <a:gd name="connsiteY4" fmla="*/ 24066 h 45417"/>
                <a:gd name="connsiteX5" fmla="*/ 12721 w 37847"/>
                <a:gd name="connsiteY5" fmla="*/ 24596 h 45417"/>
                <a:gd name="connsiteX6" fmla="*/ 13024 w 37847"/>
                <a:gd name="connsiteY6" fmla="*/ 23764 h 45417"/>
                <a:gd name="connsiteX7" fmla="*/ 20972 w 37847"/>
                <a:gd name="connsiteY7" fmla="*/ 16572 h 45417"/>
                <a:gd name="connsiteX8" fmla="*/ 27179 w 37847"/>
                <a:gd name="connsiteY8" fmla="*/ 10214 h 45417"/>
                <a:gd name="connsiteX9" fmla="*/ 32175 w 37847"/>
                <a:gd name="connsiteY9" fmla="*/ 5748 h 45417"/>
                <a:gd name="connsiteX10" fmla="*/ 34824 w 37847"/>
                <a:gd name="connsiteY10" fmla="*/ 6127 h 45417"/>
                <a:gd name="connsiteX11" fmla="*/ 36414 w 37847"/>
                <a:gd name="connsiteY11" fmla="*/ 29289 h 45417"/>
                <a:gd name="connsiteX12" fmla="*/ 33841 w 37847"/>
                <a:gd name="connsiteY12" fmla="*/ 29895 h 45417"/>
                <a:gd name="connsiteX13" fmla="*/ 24000 w 37847"/>
                <a:gd name="connsiteY13" fmla="*/ 32544 h 45417"/>
                <a:gd name="connsiteX14" fmla="*/ 20821 w 37847"/>
                <a:gd name="connsiteY14" fmla="*/ 34815 h 45417"/>
                <a:gd name="connsiteX15" fmla="*/ 15825 w 37847"/>
                <a:gd name="connsiteY15" fmla="*/ 36102 h 45417"/>
                <a:gd name="connsiteX16" fmla="*/ 7498 w 37847"/>
                <a:gd name="connsiteY16" fmla="*/ 38903 h 45417"/>
                <a:gd name="connsiteX17" fmla="*/ 5682 w 37847"/>
                <a:gd name="connsiteY17" fmla="*/ 388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5682" y="38827"/>
                  </a:moveTo>
                  <a:cubicBezTo>
                    <a:pt x="5606" y="36026"/>
                    <a:pt x="6439" y="35269"/>
                    <a:pt x="9542" y="35421"/>
                  </a:cubicBezTo>
                  <a:cubicBezTo>
                    <a:pt x="11510" y="35496"/>
                    <a:pt x="17944" y="33831"/>
                    <a:pt x="10602" y="30198"/>
                  </a:cubicBezTo>
                  <a:cubicBezTo>
                    <a:pt x="8937" y="29365"/>
                    <a:pt x="5682" y="26413"/>
                    <a:pt x="9391" y="23385"/>
                  </a:cubicBezTo>
                  <a:cubicBezTo>
                    <a:pt x="10526" y="22779"/>
                    <a:pt x="11359" y="23234"/>
                    <a:pt x="12116" y="24066"/>
                  </a:cubicBezTo>
                  <a:cubicBezTo>
                    <a:pt x="12116" y="23991"/>
                    <a:pt x="12721" y="24596"/>
                    <a:pt x="12721" y="24596"/>
                  </a:cubicBezTo>
                  <a:cubicBezTo>
                    <a:pt x="12721" y="24596"/>
                    <a:pt x="13100" y="23839"/>
                    <a:pt x="13024" y="23764"/>
                  </a:cubicBezTo>
                  <a:cubicBezTo>
                    <a:pt x="13251" y="18616"/>
                    <a:pt x="17112" y="16497"/>
                    <a:pt x="20972" y="16572"/>
                  </a:cubicBezTo>
                  <a:cubicBezTo>
                    <a:pt x="26195" y="16724"/>
                    <a:pt x="25968" y="13166"/>
                    <a:pt x="27179" y="10214"/>
                  </a:cubicBezTo>
                  <a:cubicBezTo>
                    <a:pt x="28315" y="8095"/>
                    <a:pt x="29904" y="6505"/>
                    <a:pt x="32175" y="5748"/>
                  </a:cubicBezTo>
                  <a:cubicBezTo>
                    <a:pt x="33083" y="5597"/>
                    <a:pt x="33992" y="5672"/>
                    <a:pt x="34824" y="6127"/>
                  </a:cubicBezTo>
                  <a:cubicBezTo>
                    <a:pt x="39593" y="13545"/>
                    <a:pt x="37398" y="21493"/>
                    <a:pt x="36414" y="29289"/>
                  </a:cubicBezTo>
                  <a:cubicBezTo>
                    <a:pt x="35657" y="29819"/>
                    <a:pt x="34295" y="30425"/>
                    <a:pt x="33841" y="29895"/>
                  </a:cubicBezTo>
                  <a:cubicBezTo>
                    <a:pt x="28542" y="23612"/>
                    <a:pt x="26498" y="28987"/>
                    <a:pt x="24000" y="32544"/>
                  </a:cubicBezTo>
                  <a:cubicBezTo>
                    <a:pt x="23167" y="33680"/>
                    <a:pt x="21881" y="34058"/>
                    <a:pt x="20821" y="34815"/>
                  </a:cubicBezTo>
                  <a:cubicBezTo>
                    <a:pt x="19080" y="35118"/>
                    <a:pt x="15825" y="34361"/>
                    <a:pt x="15825" y="36102"/>
                  </a:cubicBezTo>
                  <a:cubicBezTo>
                    <a:pt x="15976" y="46775"/>
                    <a:pt x="10829" y="39811"/>
                    <a:pt x="7498" y="38903"/>
                  </a:cubicBezTo>
                  <a:cubicBezTo>
                    <a:pt x="6968" y="38751"/>
                    <a:pt x="6287" y="38827"/>
                    <a:pt x="5682" y="38827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4" name="任意多边形: 形状 2083"/>
            <p:cNvSpPr/>
            <p:nvPr/>
          </p:nvSpPr>
          <p:spPr>
            <a:xfrm>
              <a:off x="6120351" y="2545154"/>
              <a:ext cx="37848" cy="37848"/>
            </a:xfrm>
            <a:custGeom>
              <a:avLst/>
              <a:gdLst>
                <a:gd name="connsiteX0" fmla="*/ 20411 w 37847"/>
                <a:gd name="connsiteY0" fmla="*/ 5677 h 37847"/>
                <a:gd name="connsiteX1" fmla="*/ 22228 w 37847"/>
                <a:gd name="connsiteY1" fmla="*/ 5677 h 37847"/>
                <a:gd name="connsiteX2" fmla="*/ 27678 w 37847"/>
                <a:gd name="connsiteY2" fmla="*/ 8932 h 37847"/>
                <a:gd name="connsiteX3" fmla="*/ 37291 w 37847"/>
                <a:gd name="connsiteY3" fmla="*/ 16123 h 37847"/>
                <a:gd name="connsiteX4" fmla="*/ 36837 w 37847"/>
                <a:gd name="connsiteY4" fmla="*/ 19681 h 37847"/>
                <a:gd name="connsiteX5" fmla="*/ 32220 w 37847"/>
                <a:gd name="connsiteY5" fmla="*/ 20665 h 37847"/>
                <a:gd name="connsiteX6" fmla="*/ 30479 w 37847"/>
                <a:gd name="connsiteY6" fmla="*/ 21498 h 37847"/>
                <a:gd name="connsiteX7" fmla="*/ 25559 w 37847"/>
                <a:gd name="connsiteY7" fmla="*/ 23693 h 37847"/>
                <a:gd name="connsiteX8" fmla="*/ 23590 w 37847"/>
                <a:gd name="connsiteY8" fmla="*/ 22330 h 37847"/>
                <a:gd name="connsiteX9" fmla="*/ 18973 w 37847"/>
                <a:gd name="connsiteY9" fmla="*/ 18091 h 37847"/>
                <a:gd name="connsiteX10" fmla="*/ 14658 w 37847"/>
                <a:gd name="connsiteY10" fmla="*/ 18621 h 37847"/>
                <a:gd name="connsiteX11" fmla="*/ 17156 w 37847"/>
                <a:gd name="connsiteY11" fmla="*/ 18394 h 37847"/>
                <a:gd name="connsiteX12" fmla="*/ 23212 w 37847"/>
                <a:gd name="connsiteY12" fmla="*/ 22027 h 37847"/>
                <a:gd name="connsiteX13" fmla="*/ 24953 w 37847"/>
                <a:gd name="connsiteY13" fmla="*/ 23617 h 37847"/>
                <a:gd name="connsiteX14" fmla="*/ 25407 w 37847"/>
                <a:gd name="connsiteY14" fmla="*/ 25812 h 37847"/>
                <a:gd name="connsiteX15" fmla="*/ 25256 w 37847"/>
                <a:gd name="connsiteY15" fmla="*/ 30127 h 37847"/>
                <a:gd name="connsiteX16" fmla="*/ 25407 w 37847"/>
                <a:gd name="connsiteY16" fmla="*/ 31262 h 37847"/>
                <a:gd name="connsiteX17" fmla="*/ 24953 w 37847"/>
                <a:gd name="connsiteY17" fmla="*/ 33533 h 37847"/>
                <a:gd name="connsiteX18" fmla="*/ 21925 w 37847"/>
                <a:gd name="connsiteY18" fmla="*/ 34517 h 37847"/>
                <a:gd name="connsiteX19" fmla="*/ 19881 w 37847"/>
                <a:gd name="connsiteY19" fmla="*/ 33155 h 37847"/>
                <a:gd name="connsiteX20" fmla="*/ 18746 w 37847"/>
                <a:gd name="connsiteY20" fmla="*/ 32625 h 37847"/>
                <a:gd name="connsiteX21" fmla="*/ 7543 w 37847"/>
                <a:gd name="connsiteY21" fmla="*/ 26569 h 37847"/>
                <a:gd name="connsiteX22" fmla="*/ 20411 w 3784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37847">
                  <a:moveTo>
                    <a:pt x="20411" y="5677"/>
                  </a:moveTo>
                  <a:cubicBezTo>
                    <a:pt x="21017" y="5677"/>
                    <a:pt x="21622" y="5677"/>
                    <a:pt x="22228" y="5677"/>
                  </a:cubicBezTo>
                  <a:cubicBezTo>
                    <a:pt x="24196" y="6510"/>
                    <a:pt x="26013" y="7645"/>
                    <a:pt x="27678" y="8932"/>
                  </a:cubicBezTo>
                  <a:cubicBezTo>
                    <a:pt x="30554" y="11808"/>
                    <a:pt x="36459" y="10598"/>
                    <a:pt x="37291" y="16123"/>
                  </a:cubicBezTo>
                  <a:cubicBezTo>
                    <a:pt x="37442" y="17334"/>
                    <a:pt x="37291" y="18545"/>
                    <a:pt x="36837" y="19681"/>
                  </a:cubicBezTo>
                  <a:cubicBezTo>
                    <a:pt x="35702" y="21952"/>
                    <a:pt x="33885" y="20968"/>
                    <a:pt x="32220" y="20665"/>
                  </a:cubicBezTo>
                  <a:cubicBezTo>
                    <a:pt x="31614" y="20892"/>
                    <a:pt x="31008" y="21119"/>
                    <a:pt x="30479" y="21498"/>
                  </a:cubicBezTo>
                  <a:cubicBezTo>
                    <a:pt x="29116" y="22784"/>
                    <a:pt x="27602" y="23920"/>
                    <a:pt x="25559" y="23693"/>
                  </a:cubicBezTo>
                  <a:cubicBezTo>
                    <a:pt x="24801" y="23390"/>
                    <a:pt x="24196" y="22860"/>
                    <a:pt x="23590" y="22330"/>
                  </a:cubicBezTo>
                  <a:cubicBezTo>
                    <a:pt x="21698" y="21346"/>
                    <a:pt x="20184" y="19908"/>
                    <a:pt x="18973" y="18091"/>
                  </a:cubicBezTo>
                  <a:cubicBezTo>
                    <a:pt x="17383" y="15896"/>
                    <a:pt x="15643" y="15291"/>
                    <a:pt x="14658" y="18621"/>
                  </a:cubicBezTo>
                  <a:cubicBezTo>
                    <a:pt x="15567" y="19681"/>
                    <a:pt x="16324" y="18470"/>
                    <a:pt x="17156" y="18394"/>
                  </a:cubicBezTo>
                  <a:cubicBezTo>
                    <a:pt x="19654" y="18773"/>
                    <a:pt x="20790" y="21422"/>
                    <a:pt x="23212" y="22027"/>
                  </a:cubicBezTo>
                  <a:cubicBezTo>
                    <a:pt x="23817" y="22482"/>
                    <a:pt x="24423" y="23011"/>
                    <a:pt x="24953" y="23617"/>
                  </a:cubicBezTo>
                  <a:cubicBezTo>
                    <a:pt x="25256" y="24298"/>
                    <a:pt x="25407" y="25055"/>
                    <a:pt x="25407" y="25812"/>
                  </a:cubicBezTo>
                  <a:cubicBezTo>
                    <a:pt x="25180" y="27250"/>
                    <a:pt x="25029" y="28689"/>
                    <a:pt x="25256" y="30127"/>
                  </a:cubicBezTo>
                  <a:cubicBezTo>
                    <a:pt x="25331" y="30505"/>
                    <a:pt x="25331" y="30884"/>
                    <a:pt x="25407" y="31262"/>
                  </a:cubicBezTo>
                  <a:cubicBezTo>
                    <a:pt x="25407" y="32019"/>
                    <a:pt x="25256" y="32776"/>
                    <a:pt x="24953" y="33533"/>
                  </a:cubicBezTo>
                  <a:cubicBezTo>
                    <a:pt x="24196" y="34593"/>
                    <a:pt x="23212" y="35047"/>
                    <a:pt x="21925" y="34517"/>
                  </a:cubicBezTo>
                  <a:cubicBezTo>
                    <a:pt x="21244" y="34063"/>
                    <a:pt x="20562" y="33609"/>
                    <a:pt x="19881" y="33155"/>
                  </a:cubicBezTo>
                  <a:cubicBezTo>
                    <a:pt x="19503" y="33003"/>
                    <a:pt x="19124" y="32776"/>
                    <a:pt x="18746" y="32625"/>
                  </a:cubicBezTo>
                  <a:cubicBezTo>
                    <a:pt x="14053" y="32398"/>
                    <a:pt x="10420" y="30203"/>
                    <a:pt x="7543" y="26569"/>
                  </a:cubicBezTo>
                  <a:cubicBezTo>
                    <a:pt x="2698" y="13625"/>
                    <a:pt x="7392" y="5980"/>
                    <a:pt x="20411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5" name="任意多边形: 形状 2084"/>
            <p:cNvSpPr/>
            <p:nvPr/>
          </p:nvSpPr>
          <p:spPr>
            <a:xfrm>
              <a:off x="6315530" y="2429492"/>
              <a:ext cx="30278" cy="37848"/>
            </a:xfrm>
            <a:custGeom>
              <a:avLst/>
              <a:gdLst>
                <a:gd name="connsiteX0" fmla="*/ 30518 w 30278"/>
                <a:gd name="connsiteY0" fmla="*/ 20438 h 37847"/>
                <a:gd name="connsiteX1" fmla="*/ 27641 w 30278"/>
                <a:gd name="connsiteY1" fmla="*/ 23541 h 37847"/>
                <a:gd name="connsiteX2" fmla="*/ 22721 w 30278"/>
                <a:gd name="connsiteY2" fmla="*/ 30505 h 37847"/>
                <a:gd name="connsiteX3" fmla="*/ 15984 w 30278"/>
                <a:gd name="connsiteY3" fmla="*/ 26948 h 37847"/>
                <a:gd name="connsiteX4" fmla="*/ 7506 w 30278"/>
                <a:gd name="connsiteY4" fmla="*/ 24298 h 37847"/>
                <a:gd name="connsiteX5" fmla="*/ 7657 w 30278"/>
                <a:gd name="connsiteY5" fmla="*/ 16956 h 37847"/>
                <a:gd name="connsiteX6" fmla="*/ 21737 w 30278"/>
                <a:gd name="connsiteY6" fmla="*/ 5677 h 37847"/>
                <a:gd name="connsiteX7" fmla="*/ 21282 w 30278"/>
                <a:gd name="connsiteY7" fmla="*/ 10446 h 37847"/>
                <a:gd name="connsiteX8" fmla="*/ 21282 w 30278"/>
                <a:gd name="connsiteY8" fmla="*/ 11808 h 37847"/>
                <a:gd name="connsiteX9" fmla="*/ 20223 w 30278"/>
                <a:gd name="connsiteY9" fmla="*/ 22557 h 37847"/>
                <a:gd name="connsiteX10" fmla="*/ 22872 w 30278"/>
                <a:gd name="connsiteY10" fmla="*/ 12717 h 37847"/>
                <a:gd name="connsiteX11" fmla="*/ 25370 w 30278"/>
                <a:gd name="connsiteY11" fmla="*/ 11884 h 37847"/>
                <a:gd name="connsiteX12" fmla="*/ 31123 w 30278"/>
                <a:gd name="connsiteY12" fmla="*/ 19227 h 37847"/>
                <a:gd name="connsiteX13" fmla="*/ 30518 w 30278"/>
                <a:gd name="connsiteY13" fmla="*/ 2043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30518" y="20438"/>
                  </a:moveTo>
                  <a:cubicBezTo>
                    <a:pt x="29004" y="21043"/>
                    <a:pt x="27035" y="22330"/>
                    <a:pt x="27641" y="23541"/>
                  </a:cubicBezTo>
                  <a:cubicBezTo>
                    <a:pt x="30896" y="29446"/>
                    <a:pt x="25143" y="29294"/>
                    <a:pt x="22721" y="30505"/>
                  </a:cubicBezTo>
                  <a:cubicBezTo>
                    <a:pt x="19768" y="32019"/>
                    <a:pt x="15833" y="34593"/>
                    <a:pt x="15984" y="26948"/>
                  </a:cubicBezTo>
                  <a:cubicBezTo>
                    <a:pt x="16135" y="21876"/>
                    <a:pt x="11821" y="20589"/>
                    <a:pt x="7506" y="24298"/>
                  </a:cubicBezTo>
                  <a:cubicBezTo>
                    <a:pt x="4932" y="21800"/>
                    <a:pt x="5159" y="18773"/>
                    <a:pt x="7657" y="16956"/>
                  </a:cubicBezTo>
                  <a:cubicBezTo>
                    <a:pt x="12502" y="13474"/>
                    <a:pt x="15378" y="7570"/>
                    <a:pt x="21737" y="5677"/>
                  </a:cubicBezTo>
                  <a:cubicBezTo>
                    <a:pt x="21585" y="7494"/>
                    <a:pt x="21434" y="8932"/>
                    <a:pt x="21282" y="10446"/>
                  </a:cubicBezTo>
                  <a:cubicBezTo>
                    <a:pt x="21282" y="10900"/>
                    <a:pt x="21282" y="11354"/>
                    <a:pt x="21282" y="11808"/>
                  </a:cubicBezTo>
                  <a:cubicBezTo>
                    <a:pt x="20601" y="15064"/>
                    <a:pt x="18103" y="18016"/>
                    <a:pt x="20223" y="22557"/>
                  </a:cubicBezTo>
                  <a:cubicBezTo>
                    <a:pt x="19087" y="18091"/>
                    <a:pt x="19314" y="14836"/>
                    <a:pt x="22872" y="12717"/>
                  </a:cubicBezTo>
                  <a:cubicBezTo>
                    <a:pt x="23629" y="12263"/>
                    <a:pt x="24462" y="11960"/>
                    <a:pt x="25370" y="11884"/>
                  </a:cubicBezTo>
                  <a:cubicBezTo>
                    <a:pt x="29760" y="12338"/>
                    <a:pt x="31577" y="14836"/>
                    <a:pt x="31123" y="19227"/>
                  </a:cubicBezTo>
                  <a:cubicBezTo>
                    <a:pt x="30896" y="19681"/>
                    <a:pt x="30744" y="20059"/>
                    <a:pt x="30518" y="204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6" name="任意多边形: 形状 2085"/>
            <p:cNvSpPr/>
            <p:nvPr/>
          </p:nvSpPr>
          <p:spPr>
            <a:xfrm>
              <a:off x="6458153" y="2514770"/>
              <a:ext cx="30278" cy="37848"/>
            </a:xfrm>
            <a:custGeom>
              <a:avLst/>
              <a:gdLst>
                <a:gd name="connsiteX0" fmla="*/ 17183 w 30278"/>
                <a:gd name="connsiteY0" fmla="*/ 15018 h 37847"/>
                <a:gd name="connsiteX1" fmla="*/ 18999 w 30278"/>
                <a:gd name="connsiteY1" fmla="*/ 20771 h 37847"/>
                <a:gd name="connsiteX2" fmla="*/ 20816 w 30278"/>
                <a:gd name="connsiteY2" fmla="*/ 22285 h 37847"/>
                <a:gd name="connsiteX3" fmla="*/ 22784 w 30278"/>
                <a:gd name="connsiteY3" fmla="*/ 26599 h 37847"/>
                <a:gd name="connsiteX4" fmla="*/ 25282 w 30278"/>
                <a:gd name="connsiteY4" fmla="*/ 31822 h 37847"/>
                <a:gd name="connsiteX5" fmla="*/ 24904 w 30278"/>
                <a:gd name="connsiteY5" fmla="*/ 33942 h 37847"/>
                <a:gd name="connsiteX6" fmla="*/ 24752 w 30278"/>
                <a:gd name="connsiteY6" fmla="*/ 35759 h 37847"/>
                <a:gd name="connsiteX7" fmla="*/ 17561 w 30278"/>
                <a:gd name="connsiteY7" fmla="*/ 38332 h 37847"/>
                <a:gd name="connsiteX8" fmla="*/ 15290 w 30278"/>
                <a:gd name="connsiteY8" fmla="*/ 26297 h 37847"/>
                <a:gd name="connsiteX9" fmla="*/ 15139 w 30278"/>
                <a:gd name="connsiteY9" fmla="*/ 22360 h 37847"/>
                <a:gd name="connsiteX10" fmla="*/ 8932 w 30278"/>
                <a:gd name="connsiteY10" fmla="*/ 18879 h 37847"/>
                <a:gd name="connsiteX11" fmla="*/ 8175 w 30278"/>
                <a:gd name="connsiteY11" fmla="*/ 15245 h 37847"/>
                <a:gd name="connsiteX12" fmla="*/ 9462 w 30278"/>
                <a:gd name="connsiteY12" fmla="*/ 13050 h 37847"/>
                <a:gd name="connsiteX13" fmla="*/ 5677 w 30278"/>
                <a:gd name="connsiteY13" fmla="*/ 7297 h 37847"/>
                <a:gd name="connsiteX14" fmla="*/ 5677 w 30278"/>
                <a:gd name="connsiteY14" fmla="*/ 7297 h 37847"/>
                <a:gd name="connsiteX15" fmla="*/ 11279 w 30278"/>
                <a:gd name="connsiteY15" fmla="*/ 7297 h 37847"/>
                <a:gd name="connsiteX16" fmla="*/ 14155 w 30278"/>
                <a:gd name="connsiteY16" fmla="*/ 9038 h 37847"/>
                <a:gd name="connsiteX17" fmla="*/ 15669 w 30278"/>
                <a:gd name="connsiteY17" fmla="*/ 13201 h 37847"/>
                <a:gd name="connsiteX18" fmla="*/ 17183 w 30278"/>
                <a:gd name="connsiteY18" fmla="*/ 1501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37847">
                  <a:moveTo>
                    <a:pt x="17183" y="15018"/>
                  </a:moveTo>
                  <a:cubicBezTo>
                    <a:pt x="17334" y="17062"/>
                    <a:pt x="16653" y="19408"/>
                    <a:pt x="18999" y="20771"/>
                  </a:cubicBezTo>
                  <a:cubicBezTo>
                    <a:pt x="19681" y="21149"/>
                    <a:pt x="20286" y="21679"/>
                    <a:pt x="20816" y="22285"/>
                  </a:cubicBezTo>
                  <a:cubicBezTo>
                    <a:pt x="21725" y="23647"/>
                    <a:pt x="22330" y="25086"/>
                    <a:pt x="22784" y="26599"/>
                  </a:cubicBezTo>
                  <a:cubicBezTo>
                    <a:pt x="23314" y="28492"/>
                    <a:pt x="24298" y="30157"/>
                    <a:pt x="25282" y="31822"/>
                  </a:cubicBezTo>
                  <a:cubicBezTo>
                    <a:pt x="25585" y="32579"/>
                    <a:pt x="25509" y="33336"/>
                    <a:pt x="24904" y="33942"/>
                  </a:cubicBezTo>
                  <a:cubicBezTo>
                    <a:pt x="24828" y="34548"/>
                    <a:pt x="24752" y="35153"/>
                    <a:pt x="24752" y="35759"/>
                  </a:cubicBezTo>
                  <a:cubicBezTo>
                    <a:pt x="22784" y="37878"/>
                    <a:pt x="20211" y="38105"/>
                    <a:pt x="17561" y="38332"/>
                  </a:cubicBezTo>
                  <a:cubicBezTo>
                    <a:pt x="14003" y="34850"/>
                    <a:pt x="14231" y="30687"/>
                    <a:pt x="15290" y="26297"/>
                  </a:cubicBezTo>
                  <a:cubicBezTo>
                    <a:pt x="15214" y="25010"/>
                    <a:pt x="15214" y="23647"/>
                    <a:pt x="15139" y="22360"/>
                  </a:cubicBezTo>
                  <a:cubicBezTo>
                    <a:pt x="13247" y="20922"/>
                    <a:pt x="10597" y="20771"/>
                    <a:pt x="8932" y="18879"/>
                  </a:cubicBezTo>
                  <a:cubicBezTo>
                    <a:pt x="8251" y="17743"/>
                    <a:pt x="8024" y="16532"/>
                    <a:pt x="8175" y="15245"/>
                  </a:cubicBezTo>
                  <a:cubicBezTo>
                    <a:pt x="8478" y="14413"/>
                    <a:pt x="8932" y="13731"/>
                    <a:pt x="9462" y="13050"/>
                  </a:cubicBezTo>
                  <a:cubicBezTo>
                    <a:pt x="8402" y="11006"/>
                    <a:pt x="7948" y="8584"/>
                    <a:pt x="5677" y="7297"/>
                  </a:cubicBezTo>
                  <a:lnTo>
                    <a:pt x="5677" y="7297"/>
                  </a:lnTo>
                  <a:cubicBezTo>
                    <a:pt x="7570" y="3891"/>
                    <a:pt x="9386" y="6843"/>
                    <a:pt x="11279" y="7297"/>
                  </a:cubicBezTo>
                  <a:cubicBezTo>
                    <a:pt x="12489" y="7373"/>
                    <a:pt x="13398" y="8054"/>
                    <a:pt x="14155" y="9038"/>
                  </a:cubicBezTo>
                  <a:cubicBezTo>
                    <a:pt x="14988" y="10325"/>
                    <a:pt x="15063" y="11839"/>
                    <a:pt x="15669" y="13201"/>
                  </a:cubicBezTo>
                  <a:cubicBezTo>
                    <a:pt x="16123" y="13958"/>
                    <a:pt x="16577" y="14488"/>
                    <a:pt x="17183" y="15018"/>
                  </a:cubicBezTo>
                  <a:close/>
                </a:path>
              </a:pathLst>
            </a:custGeom>
            <a:solidFill>
              <a:srgbClr val="F8DF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7" name="任意多边形: 形状 2086"/>
            <p:cNvSpPr/>
            <p:nvPr/>
          </p:nvSpPr>
          <p:spPr>
            <a:xfrm>
              <a:off x="6339917" y="2427145"/>
              <a:ext cx="30278" cy="22709"/>
            </a:xfrm>
            <a:custGeom>
              <a:avLst/>
              <a:gdLst>
                <a:gd name="connsiteX0" fmla="*/ 13776 w 30278"/>
                <a:gd name="connsiteY0" fmla="*/ 9538 h 22708"/>
                <a:gd name="connsiteX1" fmla="*/ 17486 w 30278"/>
                <a:gd name="connsiteY1" fmla="*/ 5677 h 22708"/>
                <a:gd name="connsiteX2" fmla="*/ 23768 w 30278"/>
                <a:gd name="connsiteY2" fmla="*/ 15518 h 22708"/>
                <a:gd name="connsiteX3" fmla="*/ 27477 w 30278"/>
                <a:gd name="connsiteY3" fmla="*/ 20135 h 22708"/>
                <a:gd name="connsiteX4" fmla="*/ 24374 w 30278"/>
                <a:gd name="connsiteY4" fmla="*/ 22027 h 22708"/>
                <a:gd name="connsiteX5" fmla="*/ 19983 w 30278"/>
                <a:gd name="connsiteY5" fmla="*/ 18243 h 22708"/>
                <a:gd name="connsiteX6" fmla="*/ 11808 w 30278"/>
                <a:gd name="connsiteY6" fmla="*/ 17031 h 22708"/>
                <a:gd name="connsiteX7" fmla="*/ 10673 w 30278"/>
                <a:gd name="connsiteY7" fmla="*/ 17713 h 22708"/>
                <a:gd name="connsiteX8" fmla="*/ 9386 w 30278"/>
                <a:gd name="connsiteY8" fmla="*/ 17637 h 22708"/>
                <a:gd name="connsiteX9" fmla="*/ 7115 w 30278"/>
                <a:gd name="connsiteY9" fmla="*/ 16426 h 22708"/>
                <a:gd name="connsiteX10" fmla="*/ 5677 w 30278"/>
                <a:gd name="connsiteY10" fmla="*/ 14382 h 22708"/>
                <a:gd name="connsiteX11" fmla="*/ 6131 w 30278"/>
                <a:gd name="connsiteY11" fmla="*/ 13171 h 22708"/>
                <a:gd name="connsiteX12" fmla="*/ 13776 w 30278"/>
                <a:gd name="connsiteY12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13776" y="9538"/>
                  </a:moveTo>
                  <a:cubicBezTo>
                    <a:pt x="14988" y="8251"/>
                    <a:pt x="16274" y="6964"/>
                    <a:pt x="17486" y="5677"/>
                  </a:cubicBezTo>
                  <a:cubicBezTo>
                    <a:pt x="18167" y="9841"/>
                    <a:pt x="19605" y="13398"/>
                    <a:pt x="23768" y="15518"/>
                  </a:cubicBezTo>
                  <a:cubicBezTo>
                    <a:pt x="25585" y="16426"/>
                    <a:pt x="28007" y="17486"/>
                    <a:pt x="27477" y="20135"/>
                  </a:cubicBezTo>
                  <a:cubicBezTo>
                    <a:pt x="27326" y="20968"/>
                    <a:pt x="25509" y="21649"/>
                    <a:pt x="24374" y="22027"/>
                  </a:cubicBezTo>
                  <a:cubicBezTo>
                    <a:pt x="21119" y="23011"/>
                    <a:pt x="21195" y="19757"/>
                    <a:pt x="19983" y="18243"/>
                  </a:cubicBezTo>
                  <a:cubicBezTo>
                    <a:pt x="17561" y="15366"/>
                    <a:pt x="15442" y="11203"/>
                    <a:pt x="11808" y="17031"/>
                  </a:cubicBezTo>
                  <a:cubicBezTo>
                    <a:pt x="11430" y="17259"/>
                    <a:pt x="11051" y="17486"/>
                    <a:pt x="10673" y="17713"/>
                  </a:cubicBezTo>
                  <a:cubicBezTo>
                    <a:pt x="10219" y="17713"/>
                    <a:pt x="9840" y="17713"/>
                    <a:pt x="9386" y="17637"/>
                  </a:cubicBezTo>
                  <a:cubicBezTo>
                    <a:pt x="8553" y="17410"/>
                    <a:pt x="7796" y="16956"/>
                    <a:pt x="7115" y="16426"/>
                  </a:cubicBezTo>
                  <a:cubicBezTo>
                    <a:pt x="6434" y="15896"/>
                    <a:pt x="5980" y="15215"/>
                    <a:pt x="5677" y="14382"/>
                  </a:cubicBezTo>
                  <a:cubicBezTo>
                    <a:pt x="5828" y="14004"/>
                    <a:pt x="5980" y="13550"/>
                    <a:pt x="6131" y="13171"/>
                  </a:cubicBezTo>
                  <a:cubicBezTo>
                    <a:pt x="9386" y="13474"/>
                    <a:pt x="12489" y="13322"/>
                    <a:pt x="13776" y="9538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8" name="任意多边形: 形状 2087"/>
            <p:cNvSpPr/>
            <p:nvPr/>
          </p:nvSpPr>
          <p:spPr>
            <a:xfrm>
              <a:off x="6345990" y="2368254"/>
              <a:ext cx="30278" cy="15139"/>
            </a:xfrm>
            <a:custGeom>
              <a:avLst/>
              <a:gdLst>
                <a:gd name="connsiteX0" fmla="*/ 5810 w 30278"/>
                <a:gd name="connsiteY0" fmla="*/ 13398 h 15139"/>
                <a:gd name="connsiteX1" fmla="*/ 8157 w 30278"/>
                <a:gd name="connsiteY1" fmla="*/ 8856 h 15139"/>
                <a:gd name="connsiteX2" fmla="*/ 28595 w 30278"/>
                <a:gd name="connsiteY2" fmla="*/ 5677 h 15139"/>
                <a:gd name="connsiteX3" fmla="*/ 5810 w 30278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78" h="15139">
                  <a:moveTo>
                    <a:pt x="5810" y="13398"/>
                  </a:moveTo>
                  <a:cubicBezTo>
                    <a:pt x="6340" y="11733"/>
                    <a:pt x="4145" y="8554"/>
                    <a:pt x="8157" y="8856"/>
                  </a:cubicBezTo>
                  <a:cubicBezTo>
                    <a:pt x="15197" y="9386"/>
                    <a:pt x="22009" y="8175"/>
                    <a:pt x="28595" y="5677"/>
                  </a:cubicBezTo>
                  <a:cubicBezTo>
                    <a:pt x="22842" y="13777"/>
                    <a:pt x="14818" y="14988"/>
                    <a:pt x="5810" y="13398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9" name="任意多边形: 形状 2088"/>
            <p:cNvSpPr/>
            <p:nvPr/>
          </p:nvSpPr>
          <p:spPr>
            <a:xfrm>
              <a:off x="6186563" y="2557629"/>
              <a:ext cx="15139" cy="22709"/>
            </a:xfrm>
            <a:custGeom>
              <a:avLst/>
              <a:gdLst>
                <a:gd name="connsiteX0" fmla="*/ 17027 w 15139"/>
                <a:gd name="connsiteY0" fmla="*/ 14094 h 22708"/>
                <a:gd name="connsiteX1" fmla="*/ 15058 w 15139"/>
                <a:gd name="connsiteY1" fmla="*/ 15987 h 22708"/>
                <a:gd name="connsiteX2" fmla="*/ 13090 w 15139"/>
                <a:gd name="connsiteY2" fmla="*/ 19696 h 22708"/>
                <a:gd name="connsiteX3" fmla="*/ 13090 w 15139"/>
                <a:gd name="connsiteY3" fmla="*/ 19696 h 22708"/>
                <a:gd name="connsiteX4" fmla="*/ 8851 w 15139"/>
                <a:gd name="connsiteY4" fmla="*/ 20150 h 22708"/>
                <a:gd name="connsiteX5" fmla="*/ 9835 w 15139"/>
                <a:gd name="connsiteY5" fmla="*/ 5844 h 22708"/>
                <a:gd name="connsiteX6" fmla="*/ 14301 w 15139"/>
                <a:gd name="connsiteY6" fmla="*/ 7812 h 22708"/>
                <a:gd name="connsiteX7" fmla="*/ 16572 w 15139"/>
                <a:gd name="connsiteY7" fmla="*/ 13110 h 22708"/>
                <a:gd name="connsiteX8" fmla="*/ 17027 w 15139"/>
                <a:gd name="connsiteY8" fmla="*/ 140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7027" y="14094"/>
                  </a:moveTo>
                  <a:cubicBezTo>
                    <a:pt x="16345" y="14700"/>
                    <a:pt x="15664" y="15305"/>
                    <a:pt x="15058" y="15987"/>
                  </a:cubicBezTo>
                  <a:cubicBezTo>
                    <a:pt x="13923" y="16971"/>
                    <a:pt x="14226" y="18712"/>
                    <a:pt x="13090" y="19696"/>
                  </a:cubicBezTo>
                  <a:lnTo>
                    <a:pt x="13090" y="19696"/>
                  </a:lnTo>
                  <a:cubicBezTo>
                    <a:pt x="11804" y="20831"/>
                    <a:pt x="10365" y="20831"/>
                    <a:pt x="8851" y="20150"/>
                  </a:cubicBezTo>
                  <a:cubicBezTo>
                    <a:pt x="4612" y="15078"/>
                    <a:pt x="4310" y="10234"/>
                    <a:pt x="9835" y="5844"/>
                  </a:cubicBezTo>
                  <a:cubicBezTo>
                    <a:pt x="11879" y="5314"/>
                    <a:pt x="13318" y="6071"/>
                    <a:pt x="14301" y="7812"/>
                  </a:cubicBezTo>
                  <a:cubicBezTo>
                    <a:pt x="15134" y="9553"/>
                    <a:pt x="15664" y="11445"/>
                    <a:pt x="16572" y="13110"/>
                  </a:cubicBezTo>
                  <a:cubicBezTo>
                    <a:pt x="16723" y="13413"/>
                    <a:pt x="16875" y="13716"/>
                    <a:pt x="17027" y="14094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0" name="任意多边形: 形状 2089"/>
            <p:cNvSpPr/>
            <p:nvPr/>
          </p:nvSpPr>
          <p:spPr>
            <a:xfrm>
              <a:off x="6454443" y="2498449"/>
              <a:ext cx="30278" cy="15139"/>
            </a:xfrm>
            <a:custGeom>
              <a:avLst/>
              <a:gdLst>
                <a:gd name="connsiteX0" fmla="*/ 5677 w 30278"/>
                <a:gd name="connsiteY0" fmla="*/ 10447 h 15139"/>
                <a:gd name="connsiteX1" fmla="*/ 7570 w 30278"/>
                <a:gd name="connsiteY1" fmla="*/ 8479 h 15139"/>
                <a:gd name="connsiteX2" fmla="*/ 22784 w 30278"/>
                <a:gd name="connsiteY2" fmla="*/ 6586 h 15139"/>
                <a:gd name="connsiteX3" fmla="*/ 26645 w 30278"/>
                <a:gd name="connsiteY3" fmla="*/ 10522 h 15139"/>
                <a:gd name="connsiteX4" fmla="*/ 22709 w 30278"/>
                <a:gd name="connsiteY4" fmla="*/ 12263 h 15139"/>
                <a:gd name="connsiteX5" fmla="*/ 18773 w 30278"/>
                <a:gd name="connsiteY5" fmla="*/ 14232 h 15139"/>
                <a:gd name="connsiteX6" fmla="*/ 11354 w 30278"/>
                <a:gd name="connsiteY6" fmla="*/ 10447 h 15139"/>
                <a:gd name="connsiteX7" fmla="*/ 5677 w 30278"/>
                <a:gd name="connsiteY7" fmla="*/ 104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5677" y="10447"/>
                  </a:moveTo>
                  <a:cubicBezTo>
                    <a:pt x="6283" y="9766"/>
                    <a:pt x="6964" y="9160"/>
                    <a:pt x="7570" y="8479"/>
                  </a:cubicBezTo>
                  <a:cubicBezTo>
                    <a:pt x="12490" y="6813"/>
                    <a:pt x="17335" y="4316"/>
                    <a:pt x="22784" y="6586"/>
                  </a:cubicBezTo>
                  <a:cubicBezTo>
                    <a:pt x="22784" y="9160"/>
                    <a:pt x="24147" y="10447"/>
                    <a:pt x="26645" y="10522"/>
                  </a:cubicBezTo>
                  <a:cubicBezTo>
                    <a:pt x="26418" y="13475"/>
                    <a:pt x="24904" y="13702"/>
                    <a:pt x="22709" y="12263"/>
                  </a:cubicBezTo>
                  <a:cubicBezTo>
                    <a:pt x="21422" y="12945"/>
                    <a:pt x="20135" y="13626"/>
                    <a:pt x="18773" y="14232"/>
                  </a:cubicBezTo>
                  <a:cubicBezTo>
                    <a:pt x="15291" y="14913"/>
                    <a:pt x="13701" y="11961"/>
                    <a:pt x="11354" y="10447"/>
                  </a:cubicBezTo>
                  <a:cubicBezTo>
                    <a:pt x="9538" y="10522"/>
                    <a:pt x="7570" y="10447"/>
                    <a:pt x="5677" y="10447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1" name="任意多边形: 形状 2090"/>
            <p:cNvSpPr/>
            <p:nvPr/>
          </p:nvSpPr>
          <p:spPr>
            <a:xfrm>
              <a:off x="6386091" y="2357506"/>
              <a:ext cx="22709" cy="15139"/>
            </a:xfrm>
            <a:custGeom>
              <a:avLst/>
              <a:gdLst>
                <a:gd name="connsiteX0" fmla="*/ 5677 w 22708"/>
                <a:gd name="connsiteY0" fmla="*/ 10824 h 15139"/>
                <a:gd name="connsiteX1" fmla="*/ 7494 w 22708"/>
                <a:gd name="connsiteY1" fmla="*/ 8781 h 15139"/>
                <a:gd name="connsiteX2" fmla="*/ 9235 w 22708"/>
                <a:gd name="connsiteY2" fmla="*/ 7115 h 15139"/>
                <a:gd name="connsiteX3" fmla="*/ 12641 w 22708"/>
                <a:gd name="connsiteY3" fmla="*/ 5677 h 15139"/>
                <a:gd name="connsiteX4" fmla="*/ 22557 w 22708"/>
                <a:gd name="connsiteY4" fmla="*/ 10522 h 15139"/>
                <a:gd name="connsiteX5" fmla="*/ 20816 w 22708"/>
                <a:gd name="connsiteY5" fmla="*/ 16426 h 15139"/>
                <a:gd name="connsiteX6" fmla="*/ 16956 w 22708"/>
                <a:gd name="connsiteY6" fmla="*/ 16426 h 15139"/>
                <a:gd name="connsiteX7" fmla="*/ 11279 w 22708"/>
                <a:gd name="connsiteY7" fmla="*/ 12641 h 15139"/>
                <a:gd name="connsiteX8" fmla="*/ 5677 w 22708"/>
                <a:gd name="connsiteY8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5677" y="10824"/>
                  </a:moveTo>
                  <a:cubicBezTo>
                    <a:pt x="6283" y="10143"/>
                    <a:pt x="6888" y="9462"/>
                    <a:pt x="7494" y="8781"/>
                  </a:cubicBezTo>
                  <a:cubicBezTo>
                    <a:pt x="8099" y="8251"/>
                    <a:pt x="8629" y="7645"/>
                    <a:pt x="9235" y="7115"/>
                  </a:cubicBezTo>
                  <a:cubicBezTo>
                    <a:pt x="10219" y="6358"/>
                    <a:pt x="11354" y="5904"/>
                    <a:pt x="12641" y="5677"/>
                  </a:cubicBezTo>
                  <a:cubicBezTo>
                    <a:pt x="16653" y="5828"/>
                    <a:pt x="19832" y="7721"/>
                    <a:pt x="22557" y="10522"/>
                  </a:cubicBezTo>
                  <a:cubicBezTo>
                    <a:pt x="21952" y="12490"/>
                    <a:pt x="21422" y="14458"/>
                    <a:pt x="20816" y="16426"/>
                  </a:cubicBezTo>
                  <a:cubicBezTo>
                    <a:pt x="19530" y="16426"/>
                    <a:pt x="18242" y="16426"/>
                    <a:pt x="16956" y="16426"/>
                  </a:cubicBezTo>
                  <a:cubicBezTo>
                    <a:pt x="15972" y="13776"/>
                    <a:pt x="13549" y="13398"/>
                    <a:pt x="11279" y="12641"/>
                  </a:cubicBezTo>
                  <a:cubicBezTo>
                    <a:pt x="9084" y="12868"/>
                    <a:pt x="7494" y="11430"/>
                    <a:pt x="5677" y="10824"/>
                  </a:cubicBezTo>
                  <a:close/>
                </a:path>
              </a:pathLst>
            </a:custGeom>
            <a:solidFill>
              <a:srgbClr val="FCEF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2" name="任意多边形: 形状 2091"/>
            <p:cNvSpPr/>
            <p:nvPr/>
          </p:nvSpPr>
          <p:spPr>
            <a:xfrm>
              <a:off x="6456336" y="2493568"/>
              <a:ext cx="22709" cy="15139"/>
            </a:xfrm>
            <a:custGeom>
              <a:avLst/>
              <a:gdLst>
                <a:gd name="connsiteX0" fmla="*/ 20892 w 22708"/>
                <a:gd name="connsiteY0" fmla="*/ 11544 h 15139"/>
                <a:gd name="connsiteX1" fmla="*/ 5677 w 22708"/>
                <a:gd name="connsiteY1" fmla="*/ 13436 h 15139"/>
                <a:gd name="connsiteX2" fmla="*/ 9462 w 22708"/>
                <a:gd name="connsiteY2" fmla="*/ 5942 h 15139"/>
                <a:gd name="connsiteX3" fmla="*/ 17107 w 22708"/>
                <a:gd name="connsiteY3" fmla="*/ 7835 h 15139"/>
                <a:gd name="connsiteX4" fmla="*/ 20892 w 22708"/>
                <a:gd name="connsiteY4" fmla="*/ 115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11544"/>
                  </a:moveTo>
                  <a:cubicBezTo>
                    <a:pt x="15972" y="13209"/>
                    <a:pt x="10900" y="13815"/>
                    <a:pt x="5677" y="13436"/>
                  </a:cubicBezTo>
                  <a:cubicBezTo>
                    <a:pt x="7645" y="11241"/>
                    <a:pt x="10371" y="9500"/>
                    <a:pt x="9462" y="5942"/>
                  </a:cubicBezTo>
                  <a:cubicBezTo>
                    <a:pt x="12414" y="4883"/>
                    <a:pt x="14534" y="7305"/>
                    <a:pt x="17107" y="7835"/>
                  </a:cubicBezTo>
                  <a:cubicBezTo>
                    <a:pt x="17713" y="9652"/>
                    <a:pt x="21952" y="7911"/>
                    <a:pt x="20892" y="11544"/>
                  </a:cubicBezTo>
                  <a:close/>
                </a:path>
              </a:pathLst>
            </a:custGeom>
            <a:solidFill>
              <a:srgbClr val="FCF6E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3" name="任意多边形: 形状 2092"/>
            <p:cNvSpPr/>
            <p:nvPr/>
          </p:nvSpPr>
          <p:spPr>
            <a:xfrm>
              <a:off x="6355585" y="2410675"/>
              <a:ext cx="22709" cy="15139"/>
            </a:xfrm>
            <a:custGeom>
              <a:avLst/>
              <a:gdLst>
                <a:gd name="connsiteX0" fmla="*/ 17031 w 22708"/>
                <a:gd name="connsiteY0" fmla="*/ 10718 h 15139"/>
                <a:gd name="connsiteX1" fmla="*/ 5677 w 22708"/>
                <a:gd name="connsiteY1" fmla="*/ 14578 h 15139"/>
                <a:gd name="connsiteX2" fmla="*/ 16956 w 22708"/>
                <a:gd name="connsiteY2" fmla="*/ 6857 h 15139"/>
                <a:gd name="connsiteX3" fmla="*/ 17031 w 22708"/>
                <a:gd name="connsiteY3" fmla="*/ 107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7031" y="10718"/>
                  </a:moveTo>
                  <a:cubicBezTo>
                    <a:pt x="12641" y="10188"/>
                    <a:pt x="9387" y="13064"/>
                    <a:pt x="5677" y="14578"/>
                  </a:cubicBezTo>
                  <a:cubicBezTo>
                    <a:pt x="9765" y="4662"/>
                    <a:pt x="9765" y="4662"/>
                    <a:pt x="16956" y="6857"/>
                  </a:cubicBezTo>
                  <a:cubicBezTo>
                    <a:pt x="16956" y="8144"/>
                    <a:pt x="17031" y="9431"/>
                    <a:pt x="17031" y="10718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4" name="任意多边形: 形状 2093"/>
            <p:cNvSpPr/>
            <p:nvPr/>
          </p:nvSpPr>
          <p:spPr>
            <a:xfrm>
              <a:off x="6478319" y="2515665"/>
              <a:ext cx="15139" cy="22709"/>
            </a:xfrm>
            <a:custGeom>
              <a:avLst/>
              <a:gdLst>
                <a:gd name="connsiteX0" fmla="*/ 15940 w 15139"/>
                <a:gd name="connsiteY0" fmla="*/ 14047 h 22708"/>
                <a:gd name="connsiteX1" fmla="*/ 12231 w 15139"/>
                <a:gd name="connsiteY1" fmla="*/ 17984 h 22708"/>
                <a:gd name="connsiteX2" fmla="*/ 6478 w 15139"/>
                <a:gd name="connsiteY2" fmla="*/ 6553 h 22708"/>
                <a:gd name="connsiteX3" fmla="*/ 12155 w 15139"/>
                <a:gd name="connsiteY3" fmla="*/ 8446 h 22708"/>
                <a:gd name="connsiteX4" fmla="*/ 12155 w 15139"/>
                <a:gd name="connsiteY4" fmla="*/ 8446 h 22708"/>
                <a:gd name="connsiteX5" fmla="*/ 14123 w 15139"/>
                <a:gd name="connsiteY5" fmla="*/ 10338 h 22708"/>
                <a:gd name="connsiteX6" fmla="*/ 15940 w 15139"/>
                <a:gd name="connsiteY6" fmla="*/ 140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940" y="14047"/>
                  </a:moveTo>
                  <a:cubicBezTo>
                    <a:pt x="14729" y="15334"/>
                    <a:pt x="13442" y="16621"/>
                    <a:pt x="12231" y="17984"/>
                  </a:cubicBezTo>
                  <a:cubicBezTo>
                    <a:pt x="7992" y="15334"/>
                    <a:pt x="3905" y="12609"/>
                    <a:pt x="6478" y="6553"/>
                  </a:cubicBezTo>
                  <a:cubicBezTo>
                    <a:pt x="9430" y="4131"/>
                    <a:pt x="10414" y="7386"/>
                    <a:pt x="12155" y="8446"/>
                  </a:cubicBezTo>
                  <a:lnTo>
                    <a:pt x="12155" y="8446"/>
                  </a:lnTo>
                  <a:cubicBezTo>
                    <a:pt x="12837" y="9052"/>
                    <a:pt x="13442" y="9733"/>
                    <a:pt x="14123" y="10338"/>
                  </a:cubicBezTo>
                  <a:cubicBezTo>
                    <a:pt x="14729" y="11625"/>
                    <a:pt x="15335" y="12836"/>
                    <a:pt x="15940" y="140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5" name="任意多边形: 形状 2094"/>
            <p:cNvSpPr/>
            <p:nvPr/>
          </p:nvSpPr>
          <p:spPr>
            <a:xfrm>
              <a:off x="6471509" y="2503288"/>
              <a:ext cx="15139" cy="15139"/>
            </a:xfrm>
            <a:custGeom>
              <a:avLst/>
              <a:gdLst>
                <a:gd name="connsiteX0" fmla="*/ 5718 w 15139"/>
                <a:gd name="connsiteY0" fmla="*/ 7501 h 15139"/>
                <a:gd name="connsiteX1" fmla="*/ 9655 w 15139"/>
                <a:gd name="connsiteY1" fmla="*/ 5760 h 15139"/>
                <a:gd name="connsiteX2" fmla="*/ 13515 w 15139"/>
                <a:gd name="connsiteY2" fmla="*/ 7350 h 15139"/>
                <a:gd name="connsiteX3" fmla="*/ 15256 w 15139"/>
                <a:gd name="connsiteY3" fmla="*/ 9469 h 15139"/>
                <a:gd name="connsiteX4" fmla="*/ 15256 w 15139"/>
                <a:gd name="connsiteY4" fmla="*/ 9469 h 15139"/>
                <a:gd name="connsiteX5" fmla="*/ 7686 w 15139"/>
                <a:gd name="connsiteY5" fmla="*/ 13254 h 15139"/>
                <a:gd name="connsiteX6" fmla="*/ 7686 w 15139"/>
                <a:gd name="connsiteY6" fmla="*/ 13254 h 15139"/>
                <a:gd name="connsiteX7" fmla="*/ 5718 w 15139"/>
                <a:gd name="connsiteY7" fmla="*/ 7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718" y="7501"/>
                  </a:moveTo>
                  <a:cubicBezTo>
                    <a:pt x="7232" y="7425"/>
                    <a:pt x="8822" y="7350"/>
                    <a:pt x="9655" y="5760"/>
                  </a:cubicBezTo>
                  <a:cubicBezTo>
                    <a:pt x="11244" y="5533"/>
                    <a:pt x="12683" y="5684"/>
                    <a:pt x="13515" y="7350"/>
                  </a:cubicBezTo>
                  <a:cubicBezTo>
                    <a:pt x="13969" y="8182"/>
                    <a:pt x="14575" y="8864"/>
                    <a:pt x="15256" y="9469"/>
                  </a:cubicBezTo>
                  <a:lnTo>
                    <a:pt x="15256" y="9469"/>
                  </a:lnTo>
                  <a:cubicBezTo>
                    <a:pt x="13894" y="13102"/>
                    <a:pt x="10941" y="13405"/>
                    <a:pt x="7686" y="13254"/>
                  </a:cubicBezTo>
                  <a:lnTo>
                    <a:pt x="7686" y="13254"/>
                  </a:lnTo>
                  <a:cubicBezTo>
                    <a:pt x="6854" y="11361"/>
                    <a:pt x="5416" y="9696"/>
                    <a:pt x="5718" y="7501"/>
                  </a:cubicBez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6" name="任意多边形: 形状 2095"/>
            <p:cNvSpPr/>
            <p:nvPr/>
          </p:nvSpPr>
          <p:spPr>
            <a:xfrm>
              <a:off x="6180438" y="2571799"/>
              <a:ext cx="15139" cy="15139"/>
            </a:xfrm>
            <a:custGeom>
              <a:avLst/>
              <a:gdLst>
                <a:gd name="connsiteX0" fmla="*/ 13538 w 15139"/>
                <a:gd name="connsiteY0" fmla="*/ 13171 h 15139"/>
                <a:gd name="connsiteX1" fmla="*/ 5968 w 15139"/>
                <a:gd name="connsiteY1" fmla="*/ 13171 h 15139"/>
                <a:gd name="connsiteX2" fmla="*/ 11343 w 15139"/>
                <a:gd name="connsiteY2" fmla="*/ 5677 h 15139"/>
                <a:gd name="connsiteX3" fmla="*/ 15657 w 15139"/>
                <a:gd name="connsiteY3" fmla="*/ 7040 h 15139"/>
                <a:gd name="connsiteX4" fmla="*/ 15430 w 15139"/>
                <a:gd name="connsiteY4" fmla="*/ 11203 h 15139"/>
                <a:gd name="connsiteX5" fmla="*/ 13538 w 15139"/>
                <a:gd name="connsiteY5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538" y="13171"/>
                  </a:moveTo>
                  <a:cubicBezTo>
                    <a:pt x="11040" y="13171"/>
                    <a:pt x="8466" y="13171"/>
                    <a:pt x="5968" y="13171"/>
                  </a:cubicBezTo>
                  <a:cubicBezTo>
                    <a:pt x="4832" y="8554"/>
                    <a:pt x="7104" y="6434"/>
                    <a:pt x="11343" y="5677"/>
                  </a:cubicBezTo>
                  <a:cubicBezTo>
                    <a:pt x="12932" y="5677"/>
                    <a:pt x="14370" y="6207"/>
                    <a:pt x="15657" y="7040"/>
                  </a:cubicBezTo>
                  <a:cubicBezTo>
                    <a:pt x="16641" y="8478"/>
                    <a:pt x="16414" y="9916"/>
                    <a:pt x="15430" y="11203"/>
                  </a:cubicBezTo>
                  <a:cubicBezTo>
                    <a:pt x="14824" y="11884"/>
                    <a:pt x="14143" y="12565"/>
                    <a:pt x="13538" y="13171"/>
                  </a:cubicBezTo>
                  <a:close/>
                </a:path>
              </a:pathLst>
            </a:custGeom>
            <a:solidFill>
              <a:srgbClr val="FBEE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7" name="任意多边形: 形状 2096"/>
            <p:cNvSpPr/>
            <p:nvPr/>
          </p:nvSpPr>
          <p:spPr>
            <a:xfrm>
              <a:off x="6458212" y="2488004"/>
              <a:ext cx="15139" cy="15139"/>
            </a:xfrm>
            <a:custGeom>
              <a:avLst/>
              <a:gdLst>
                <a:gd name="connsiteX0" fmla="*/ 15230 w 15139"/>
                <a:gd name="connsiteY0" fmla="*/ 13322 h 15139"/>
                <a:gd name="connsiteX1" fmla="*/ 7585 w 15139"/>
                <a:gd name="connsiteY1" fmla="*/ 11430 h 15139"/>
                <a:gd name="connsiteX2" fmla="*/ 5693 w 15139"/>
                <a:gd name="connsiteY2" fmla="*/ 5677 h 15139"/>
                <a:gd name="connsiteX3" fmla="*/ 15230 w 1513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230" y="13322"/>
                  </a:moveTo>
                  <a:cubicBezTo>
                    <a:pt x="11824" y="16123"/>
                    <a:pt x="10083" y="12263"/>
                    <a:pt x="7585" y="11430"/>
                  </a:cubicBezTo>
                  <a:cubicBezTo>
                    <a:pt x="5163" y="10067"/>
                    <a:pt x="5768" y="7797"/>
                    <a:pt x="5693" y="5677"/>
                  </a:cubicBezTo>
                  <a:cubicBezTo>
                    <a:pt x="8342" y="8856"/>
                    <a:pt x="14246" y="7948"/>
                    <a:pt x="15230" y="13322"/>
                  </a:cubicBezTo>
                  <a:close/>
                </a:path>
              </a:pathLst>
            </a:custGeom>
            <a:solidFill>
              <a:srgbClr val="FAE8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8" name="任意多边形: 形状 2097"/>
            <p:cNvSpPr/>
            <p:nvPr/>
          </p:nvSpPr>
          <p:spPr>
            <a:xfrm>
              <a:off x="6108005" y="2552648"/>
              <a:ext cx="15139" cy="15139"/>
            </a:xfrm>
            <a:custGeom>
              <a:avLst/>
              <a:gdLst>
                <a:gd name="connsiteX0" fmla="*/ 9897 w 15139"/>
                <a:gd name="connsiteY0" fmla="*/ 5677 h 15139"/>
                <a:gd name="connsiteX1" fmla="*/ 9897 w 15139"/>
                <a:gd name="connsiteY1" fmla="*/ 13322 h 15139"/>
                <a:gd name="connsiteX2" fmla="*/ 6188 w 15139"/>
                <a:gd name="connsiteY2" fmla="*/ 11354 h 15139"/>
                <a:gd name="connsiteX3" fmla="*/ 5734 w 15139"/>
                <a:gd name="connsiteY3" fmla="*/ 10143 h 15139"/>
                <a:gd name="connsiteX4" fmla="*/ 6188 w 15139"/>
                <a:gd name="connsiteY4" fmla="*/ 9537 h 15139"/>
                <a:gd name="connsiteX5" fmla="*/ 6188 w 15139"/>
                <a:gd name="connsiteY5" fmla="*/ 7721 h 15139"/>
                <a:gd name="connsiteX6" fmla="*/ 9897 w 15139"/>
                <a:gd name="connsiteY6" fmla="*/ 5677 h 15139"/>
                <a:gd name="connsiteX7" fmla="*/ 989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897" y="5677"/>
                  </a:moveTo>
                  <a:cubicBezTo>
                    <a:pt x="16937" y="8251"/>
                    <a:pt x="11032" y="10749"/>
                    <a:pt x="9897" y="13322"/>
                  </a:cubicBezTo>
                  <a:cubicBezTo>
                    <a:pt x="8686" y="12641"/>
                    <a:pt x="7399" y="12036"/>
                    <a:pt x="6188" y="11354"/>
                  </a:cubicBezTo>
                  <a:cubicBezTo>
                    <a:pt x="5734" y="10976"/>
                    <a:pt x="5582" y="10522"/>
                    <a:pt x="5734" y="10143"/>
                  </a:cubicBezTo>
                  <a:cubicBezTo>
                    <a:pt x="5885" y="9689"/>
                    <a:pt x="6037" y="9537"/>
                    <a:pt x="6188" y="9537"/>
                  </a:cubicBezTo>
                  <a:cubicBezTo>
                    <a:pt x="6188" y="8932"/>
                    <a:pt x="6263" y="8327"/>
                    <a:pt x="6188" y="7721"/>
                  </a:cubicBezTo>
                  <a:cubicBezTo>
                    <a:pt x="7096" y="6434"/>
                    <a:pt x="8913" y="6888"/>
                    <a:pt x="9897" y="5677"/>
                  </a:cubicBezTo>
                  <a:lnTo>
                    <a:pt x="9897" y="5677"/>
                  </a:lnTo>
                  <a:close/>
                </a:path>
              </a:pathLst>
            </a:custGeom>
            <a:solidFill>
              <a:srgbClr val="F9E7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9" name="任意多边形: 形状 2098"/>
            <p:cNvSpPr/>
            <p:nvPr/>
          </p:nvSpPr>
          <p:spPr>
            <a:xfrm>
              <a:off x="6123655" y="2565970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5677 w 22708"/>
                <a:gd name="connsiteY1" fmla="*/ 5677 h 15139"/>
                <a:gd name="connsiteX2" fmla="*/ 17107 w 22708"/>
                <a:gd name="connsiteY2" fmla="*/ 11354 h 15139"/>
                <a:gd name="connsiteX3" fmla="*/ 13322 w 22708"/>
                <a:gd name="connsiteY3" fmla="*/ 13322 h 15139"/>
                <a:gd name="connsiteX4" fmla="*/ 13322 w 22708"/>
                <a:gd name="connsiteY4" fmla="*/ 13322 h 15139"/>
                <a:gd name="connsiteX5" fmla="*/ 11430 w 22708"/>
                <a:gd name="connsiteY5" fmla="*/ 13322 h 15139"/>
                <a:gd name="connsiteX6" fmla="*/ 5677 w 22708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8629" y="9311"/>
                    <a:pt x="13777" y="8554"/>
                    <a:pt x="17107" y="11354"/>
                  </a:cubicBezTo>
                  <a:cubicBezTo>
                    <a:pt x="16198" y="12717"/>
                    <a:pt x="14231" y="12036"/>
                    <a:pt x="13322" y="13322"/>
                  </a:cubicBezTo>
                  <a:lnTo>
                    <a:pt x="13322" y="13322"/>
                  </a:lnTo>
                  <a:cubicBezTo>
                    <a:pt x="12717" y="13928"/>
                    <a:pt x="12035" y="13928"/>
                    <a:pt x="11430" y="13322"/>
                  </a:cubicBezTo>
                  <a:cubicBezTo>
                    <a:pt x="9386" y="12111"/>
                    <a:pt x="6964" y="11657"/>
                    <a:pt x="5677" y="9462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0" name="任意多边形: 形状 2099"/>
            <p:cNvSpPr/>
            <p:nvPr/>
          </p:nvSpPr>
          <p:spPr>
            <a:xfrm>
              <a:off x="6314841" y="2451519"/>
              <a:ext cx="15139" cy="15139"/>
            </a:xfrm>
            <a:custGeom>
              <a:avLst/>
              <a:gdLst>
                <a:gd name="connsiteX0" fmla="*/ 8347 w 15139"/>
                <a:gd name="connsiteY0" fmla="*/ 15593 h 15139"/>
                <a:gd name="connsiteX1" fmla="*/ 6454 w 15139"/>
                <a:gd name="connsiteY1" fmla="*/ 13625 h 15139"/>
                <a:gd name="connsiteX2" fmla="*/ 6303 w 15139"/>
                <a:gd name="connsiteY2" fmla="*/ 9916 h 15139"/>
                <a:gd name="connsiteX3" fmla="*/ 6530 w 15139"/>
                <a:gd name="connsiteY3" fmla="*/ 6056 h 15139"/>
                <a:gd name="connsiteX4" fmla="*/ 8119 w 15139"/>
                <a:gd name="connsiteY4" fmla="*/ 5677 h 15139"/>
                <a:gd name="connsiteX5" fmla="*/ 8347 w 15139"/>
                <a:gd name="connsiteY5" fmla="*/ 155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47" y="15593"/>
                  </a:moveTo>
                  <a:cubicBezTo>
                    <a:pt x="7741" y="14912"/>
                    <a:pt x="7060" y="14231"/>
                    <a:pt x="6454" y="13625"/>
                  </a:cubicBezTo>
                  <a:cubicBezTo>
                    <a:pt x="6378" y="12338"/>
                    <a:pt x="6378" y="11127"/>
                    <a:pt x="6303" y="9916"/>
                  </a:cubicBezTo>
                  <a:cubicBezTo>
                    <a:pt x="5470" y="8554"/>
                    <a:pt x="5394" y="7267"/>
                    <a:pt x="6530" y="6056"/>
                  </a:cubicBezTo>
                  <a:cubicBezTo>
                    <a:pt x="7060" y="5980"/>
                    <a:pt x="7589" y="5829"/>
                    <a:pt x="8119" y="5677"/>
                  </a:cubicBezTo>
                  <a:cubicBezTo>
                    <a:pt x="15538" y="8856"/>
                    <a:pt x="7438" y="12338"/>
                    <a:pt x="8347" y="15593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1" name="任意多边形: 形状 2100"/>
            <p:cNvSpPr/>
            <p:nvPr/>
          </p:nvSpPr>
          <p:spPr>
            <a:xfrm>
              <a:off x="6388754" y="2294224"/>
              <a:ext cx="15139" cy="15139"/>
            </a:xfrm>
            <a:custGeom>
              <a:avLst/>
              <a:gdLst>
                <a:gd name="connsiteX0" fmla="*/ 10205 w 15139"/>
                <a:gd name="connsiteY0" fmla="*/ 5677 h 15139"/>
                <a:gd name="connsiteX1" fmla="*/ 10735 w 15139"/>
                <a:gd name="connsiteY1" fmla="*/ 10900 h 15139"/>
                <a:gd name="connsiteX2" fmla="*/ 6042 w 15139"/>
                <a:gd name="connsiteY2" fmla="*/ 9462 h 15139"/>
                <a:gd name="connsiteX3" fmla="*/ 8615 w 15139"/>
                <a:gd name="connsiteY3" fmla="*/ 5677 h 15139"/>
                <a:gd name="connsiteX4" fmla="*/ 1020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05" y="5677"/>
                  </a:moveTo>
                  <a:cubicBezTo>
                    <a:pt x="11113" y="7342"/>
                    <a:pt x="13687" y="9084"/>
                    <a:pt x="10735" y="10900"/>
                  </a:cubicBezTo>
                  <a:cubicBezTo>
                    <a:pt x="9069" y="11960"/>
                    <a:pt x="6950" y="11203"/>
                    <a:pt x="6042" y="9462"/>
                  </a:cubicBezTo>
                  <a:cubicBezTo>
                    <a:pt x="4755" y="7040"/>
                    <a:pt x="7177" y="6585"/>
                    <a:pt x="8615" y="5677"/>
                  </a:cubicBezTo>
                  <a:cubicBezTo>
                    <a:pt x="9145" y="5753"/>
                    <a:pt x="9675" y="5753"/>
                    <a:pt x="10205" y="5677"/>
                  </a:cubicBezTo>
                  <a:close/>
                </a:path>
              </a:pathLst>
            </a:custGeom>
            <a:solidFill>
              <a:srgbClr val="F5C3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2" name="任意多边形: 形状 2101"/>
            <p:cNvSpPr/>
            <p:nvPr/>
          </p:nvSpPr>
          <p:spPr>
            <a:xfrm>
              <a:off x="6195944" y="2555290"/>
              <a:ext cx="15139" cy="15139"/>
            </a:xfrm>
            <a:custGeom>
              <a:avLst/>
              <a:gdLst>
                <a:gd name="connsiteX0" fmla="*/ 9538 w 15139"/>
                <a:gd name="connsiteY0" fmla="*/ 14390 h 15139"/>
                <a:gd name="connsiteX1" fmla="*/ 7645 w 15139"/>
                <a:gd name="connsiteY1" fmla="*/ 16434 h 15139"/>
                <a:gd name="connsiteX2" fmla="*/ 7266 w 15139"/>
                <a:gd name="connsiteY2" fmla="*/ 16055 h 15139"/>
                <a:gd name="connsiteX3" fmla="*/ 5677 w 15139"/>
                <a:gd name="connsiteY3" fmla="*/ 11135 h 15139"/>
                <a:gd name="connsiteX4" fmla="*/ 6434 w 15139"/>
                <a:gd name="connsiteY4" fmla="*/ 7275 h 15139"/>
                <a:gd name="connsiteX5" fmla="*/ 9840 w 15139"/>
                <a:gd name="connsiteY5" fmla="*/ 5685 h 15139"/>
                <a:gd name="connsiteX6" fmla="*/ 11960 w 15139"/>
                <a:gd name="connsiteY6" fmla="*/ 7048 h 15139"/>
                <a:gd name="connsiteX7" fmla="*/ 11354 w 15139"/>
                <a:gd name="connsiteY7" fmla="*/ 10605 h 15139"/>
                <a:gd name="connsiteX8" fmla="*/ 11279 w 15139"/>
                <a:gd name="connsiteY8" fmla="*/ 12422 h 15139"/>
                <a:gd name="connsiteX9" fmla="*/ 9538 w 15139"/>
                <a:gd name="connsiteY9" fmla="*/ 143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9538" y="14390"/>
                  </a:moveTo>
                  <a:cubicBezTo>
                    <a:pt x="8932" y="15071"/>
                    <a:pt x="8251" y="15753"/>
                    <a:pt x="7645" y="16434"/>
                  </a:cubicBezTo>
                  <a:lnTo>
                    <a:pt x="7266" y="16055"/>
                  </a:lnTo>
                  <a:cubicBezTo>
                    <a:pt x="5980" y="14693"/>
                    <a:pt x="5677" y="12952"/>
                    <a:pt x="5677" y="11135"/>
                  </a:cubicBezTo>
                  <a:cubicBezTo>
                    <a:pt x="5677" y="9773"/>
                    <a:pt x="5829" y="8486"/>
                    <a:pt x="6434" y="7275"/>
                  </a:cubicBezTo>
                  <a:cubicBezTo>
                    <a:pt x="7266" y="6064"/>
                    <a:pt x="8402" y="5609"/>
                    <a:pt x="9840" y="5685"/>
                  </a:cubicBezTo>
                  <a:cubicBezTo>
                    <a:pt x="10673" y="5837"/>
                    <a:pt x="11430" y="6291"/>
                    <a:pt x="11960" y="7048"/>
                  </a:cubicBezTo>
                  <a:cubicBezTo>
                    <a:pt x="12263" y="8334"/>
                    <a:pt x="12338" y="9546"/>
                    <a:pt x="11354" y="10605"/>
                  </a:cubicBezTo>
                  <a:cubicBezTo>
                    <a:pt x="11279" y="11211"/>
                    <a:pt x="11279" y="11817"/>
                    <a:pt x="11279" y="12422"/>
                  </a:cubicBezTo>
                  <a:cubicBezTo>
                    <a:pt x="10673" y="13103"/>
                    <a:pt x="10143" y="13709"/>
                    <a:pt x="9538" y="14390"/>
                  </a:cubicBezTo>
                  <a:close/>
                </a:path>
              </a:pathLst>
            </a:custGeom>
            <a:solidFill>
              <a:srgbClr val="F9E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3" name="任意多边形: 形状 2102"/>
            <p:cNvSpPr/>
            <p:nvPr/>
          </p:nvSpPr>
          <p:spPr>
            <a:xfrm>
              <a:off x="6391692" y="2362972"/>
              <a:ext cx="15139" cy="15139"/>
            </a:xfrm>
            <a:custGeom>
              <a:avLst/>
              <a:gdLst>
                <a:gd name="connsiteX0" fmla="*/ 5677 w 15139"/>
                <a:gd name="connsiteY0" fmla="*/ 7174 h 15139"/>
                <a:gd name="connsiteX1" fmla="*/ 11582 w 15139"/>
                <a:gd name="connsiteY1" fmla="*/ 6720 h 15139"/>
                <a:gd name="connsiteX2" fmla="*/ 11354 w 15139"/>
                <a:gd name="connsiteY2" fmla="*/ 10959 h 15139"/>
                <a:gd name="connsiteX3" fmla="*/ 5677 w 15139"/>
                <a:gd name="connsiteY3" fmla="*/ 71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174"/>
                  </a:moveTo>
                  <a:cubicBezTo>
                    <a:pt x="7645" y="6644"/>
                    <a:pt x="9386" y="4374"/>
                    <a:pt x="11582" y="6720"/>
                  </a:cubicBezTo>
                  <a:cubicBezTo>
                    <a:pt x="13095" y="8310"/>
                    <a:pt x="11733" y="9597"/>
                    <a:pt x="11354" y="10959"/>
                  </a:cubicBezTo>
                  <a:cubicBezTo>
                    <a:pt x="8402" y="11186"/>
                    <a:pt x="6661" y="9748"/>
                    <a:pt x="5677" y="7174"/>
                  </a:cubicBezTo>
                  <a:close/>
                </a:path>
              </a:pathLst>
            </a:custGeom>
            <a:solidFill>
              <a:srgbClr val="F9D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4" name="任意多边形: 形状 2103"/>
            <p:cNvSpPr/>
            <p:nvPr/>
          </p:nvSpPr>
          <p:spPr>
            <a:xfrm>
              <a:off x="6422046" y="2487042"/>
              <a:ext cx="15139" cy="15139"/>
            </a:xfrm>
            <a:custGeom>
              <a:avLst/>
              <a:gdLst>
                <a:gd name="connsiteX0" fmla="*/ 5677 w 15139"/>
                <a:gd name="connsiteY0" fmla="*/ 8457 h 15139"/>
                <a:gd name="connsiteX1" fmla="*/ 11052 w 15139"/>
                <a:gd name="connsiteY1" fmla="*/ 7018 h 15139"/>
                <a:gd name="connsiteX2" fmla="*/ 15215 w 15139"/>
                <a:gd name="connsiteY2" fmla="*/ 8457 h 15139"/>
                <a:gd name="connsiteX3" fmla="*/ 5677 w 15139"/>
                <a:gd name="connsiteY3" fmla="*/ 84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457"/>
                  </a:moveTo>
                  <a:cubicBezTo>
                    <a:pt x="6888" y="5807"/>
                    <a:pt x="8478" y="4520"/>
                    <a:pt x="11052" y="7018"/>
                  </a:cubicBezTo>
                  <a:cubicBezTo>
                    <a:pt x="12187" y="8154"/>
                    <a:pt x="13625" y="8381"/>
                    <a:pt x="15215" y="8457"/>
                  </a:cubicBezTo>
                  <a:cubicBezTo>
                    <a:pt x="12035" y="13150"/>
                    <a:pt x="8856" y="7775"/>
                    <a:pt x="5677" y="8457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5" name="任意多边形: 形状 2104"/>
            <p:cNvSpPr/>
            <p:nvPr/>
          </p:nvSpPr>
          <p:spPr>
            <a:xfrm>
              <a:off x="6416369" y="2493304"/>
              <a:ext cx="15139" cy="15139"/>
            </a:xfrm>
            <a:custGeom>
              <a:avLst/>
              <a:gdLst>
                <a:gd name="connsiteX0" fmla="*/ 11430 w 15139"/>
                <a:gd name="connsiteY0" fmla="*/ 9991 h 15139"/>
                <a:gd name="connsiteX1" fmla="*/ 5677 w 15139"/>
                <a:gd name="connsiteY1" fmla="*/ 6736 h 15139"/>
                <a:gd name="connsiteX2" fmla="*/ 11430 w 15139"/>
                <a:gd name="connsiteY2" fmla="*/ 5979 h 15139"/>
                <a:gd name="connsiteX3" fmla="*/ 13247 w 15139"/>
                <a:gd name="connsiteY3" fmla="*/ 6130 h 15139"/>
                <a:gd name="connsiteX4" fmla="*/ 13247 w 15139"/>
                <a:gd name="connsiteY4" fmla="*/ 9915 h 15139"/>
                <a:gd name="connsiteX5" fmla="*/ 11430 w 15139"/>
                <a:gd name="connsiteY5" fmla="*/ 99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9991"/>
                  </a:moveTo>
                  <a:cubicBezTo>
                    <a:pt x="9689" y="9007"/>
                    <a:pt x="7948" y="7947"/>
                    <a:pt x="5677" y="6736"/>
                  </a:cubicBezTo>
                  <a:cubicBezTo>
                    <a:pt x="7796" y="4465"/>
                    <a:pt x="9840" y="6660"/>
                    <a:pt x="11430" y="5979"/>
                  </a:cubicBezTo>
                  <a:cubicBezTo>
                    <a:pt x="12035" y="6055"/>
                    <a:pt x="12641" y="6130"/>
                    <a:pt x="13247" y="6130"/>
                  </a:cubicBezTo>
                  <a:cubicBezTo>
                    <a:pt x="14307" y="7417"/>
                    <a:pt x="14458" y="8628"/>
                    <a:pt x="13247" y="9915"/>
                  </a:cubicBezTo>
                  <a:cubicBezTo>
                    <a:pt x="12641" y="9915"/>
                    <a:pt x="12035" y="9915"/>
                    <a:pt x="11430" y="9991"/>
                  </a:cubicBezTo>
                  <a:close/>
                </a:path>
              </a:pathLst>
            </a:custGeom>
            <a:solidFill>
              <a:srgbClr val="FA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6" name="任意多边形: 形状 2105"/>
            <p:cNvSpPr/>
            <p:nvPr/>
          </p:nvSpPr>
          <p:spPr>
            <a:xfrm>
              <a:off x="6330833" y="2432775"/>
              <a:ext cx="15139" cy="15139"/>
            </a:xfrm>
            <a:custGeom>
              <a:avLst/>
              <a:gdLst>
                <a:gd name="connsiteX0" fmla="*/ 5980 w 15139"/>
                <a:gd name="connsiteY0" fmla="*/ 7314 h 15139"/>
                <a:gd name="connsiteX1" fmla="*/ 15290 w 15139"/>
                <a:gd name="connsiteY1" fmla="*/ 7617 h 15139"/>
                <a:gd name="connsiteX2" fmla="*/ 15139 w 15139"/>
                <a:gd name="connsiteY2" fmla="*/ 7844 h 15139"/>
                <a:gd name="connsiteX3" fmla="*/ 9538 w 15139"/>
                <a:gd name="connsiteY3" fmla="*/ 9585 h 15139"/>
                <a:gd name="connsiteX4" fmla="*/ 5677 w 15139"/>
                <a:gd name="connsiteY4" fmla="*/ 7769 h 15139"/>
                <a:gd name="connsiteX5" fmla="*/ 5980 w 15139"/>
                <a:gd name="connsiteY5" fmla="*/ 73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980" y="7314"/>
                  </a:moveTo>
                  <a:cubicBezTo>
                    <a:pt x="9084" y="6179"/>
                    <a:pt x="12263" y="4135"/>
                    <a:pt x="15290" y="7617"/>
                  </a:cubicBezTo>
                  <a:lnTo>
                    <a:pt x="15139" y="7844"/>
                  </a:lnTo>
                  <a:cubicBezTo>
                    <a:pt x="13777" y="9964"/>
                    <a:pt x="11127" y="8298"/>
                    <a:pt x="9538" y="9585"/>
                  </a:cubicBezTo>
                  <a:cubicBezTo>
                    <a:pt x="7418" y="10796"/>
                    <a:pt x="5677" y="11099"/>
                    <a:pt x="5677" y="7769"/>
                  </a:cubicBezTo>
                  <a:lnTo>
                    <a:pt x="5980" y="7314"/>
                  </a:ln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7" name="任意多边形: 形状 2106"/>
            <p:cNvSpPr/>
            <p:nvPr/>
          </p:nvSpPr>
          <p:spPr>
            <a:xfrm>
              <a:off x="6272272" y="2445615"/>
              <a:ext cx="7570" cy="15139"/>
            </a:xfrm>
            <a:custGeom>
              <a:avLst/>
              <a:gdLst>
                <a:gd name="connsiteX0" fmla="*/ 9284 w 7569"/>
                <a:gd name="connsiteY0" fmla="*/ 11960 h 15139"/>
                <a:gd name="connsiteX1" fmla="*/ 8830 w 7569"/>
                <a:gd name="connsiteY1" fmla="*/ 5677 h 15139"/>
                <a:gd name="connsiteX2" fmla="*/ 9359 w 7569"/>
                <a:gd name="connsiteY2" fmla="*/ 10068 h 15139"/>
                <a:gd name="connsiteX3" fmla="*/ 9284 w 7569"/>
                <a:gd name="connsiteY3" fmla="*/ 119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284" y="11960"/>
                  </a:moveTo>
                  <a:cubicBezTo>
                    <a:pt x="2320" y="10749"/>
                    <a:pt x="7316" y="7948"/>
                    <a:pt x="8830" y="5677"/>
                  </a:cubicBezTo>
                  <a:cubicBezTo>
                    <a:pt x="8981" y="7115"/>
                    <a:pt x="9208" y="8629"/>
                    <a:pt x="9359" y="10068"/>
                  </a:cubicBezTo>
                  <a:cubicBezTo>
                    <a:pt x="9284" y="10673"/>
                    <a:pt x="9284" y="11354"/>
                    <a:pt x="9284" y="11960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8" name="任意多边形: 形状 2107"/>
            <p:cNvSpPr/>
            <p:nvPr/>
          </p:nvSpPr>
          <p:spPr>
            <a:xfrm>
              <a:off x="6430991" y="2483865"/>
              <a:ext cx="15139" cy="15139"/>
            </a:xfrm>
            <a:custGeom>
              <a:avLst/>
              <a:gdLst>
                <a:gd name="connsiteX0" fmla="*/ 6194 w 15139"/>
                <a:gd name="connsiteY0" fmla="*/ 11633 h 15139"/>
                <a:gd name="connsiteX1" fmla="*/ 10055 w 15139"/>
                <a:gd name="connsiteY1" fmla="*/ 5804 h 15139"/>
                <a:gd name="connsiteX2" fmla="*/ 6194 w 15139"/>
                <a:gd name="connsiteY2" fmla="*/ 116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194" y="11633"/>
                  </a:moveTo>
                  <a:cubicBezTo>
                    <a:pt x="5513" y="8378"/>
                    <a:pt x="4604" y="4972"/>
                    <a:pt x="10055" y="5804"/>
                  </a:cubicBezTo>
                  <a:cubicBezTo>
                    <a:pt x="8995" y="7924"/>
                    <a:pt x="8616" y="10497"/>
                    <a:pt x="6194" y="11633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9" name="任意多边形: 形状 2108"/>
            <p:cNvSpPr/>
            <p:nvPr/>
          </p:nvSpPr>
          <p:spPr>
            <a:xfrm>
              <a:off x="6366939" y="2410038"/>
              <a:ext cx="15139" cy="7570"/>
            </a:xfrm>
            <a:custGeom>
              <a:avLst/>
              <a:gdLst>
                <a:gd name="connsiteX0" fmla="*/ 9538 w 15139"/>
                <a:gd name="connsiteY0" fmla="*/ 5677 h 7569"/>
                <a:gd name="connsiteX1" fmla="*/ 5677 w 15139"/>
                <a:gd name="connsiteY1" fmla="*/ 7418 h 7569"/>
                <a:gd name="connsiteX2" fmla="*/ 9538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38" y="5677"/>
                  </a:moveTo>
                  <a:cubicBezTo>
                    <a:pt x="8781" y="7418"/>
                    <a:pt x="7267" y="7570"/>
                    <a:pt x="5677" y="7418"/>
                  </a:cubicBezTo>
                  <a:cubicBezTo>
                    <a:pt x="6434" y="5828"/>
                    <a:pt x="7948" y="5677"/>
                    <a:pt x="9538" y="5677"/>
                  </a:cubicBezTo>
                  <a:close/>
                </a:path>
              </a:pathLst>
            </a:custGeom>
            <a:solidFill>
              <a:srgbClr val="FAE5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0" name="任意多边形: 形状 2109"/>
            <p:cNvSpPr/>
            <p:nvPr/>
          </p:nvSpPr>
          <p:spPr>
            <a:xfrm>
              <a:off x="6277695" y="2455531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829 w 7569"/>
                <a:gd name="connsiteY1" fmla="*/ 5904 h 7569"/>
                <a:gd name="connsiteX2" fmla="*/ 9386 w 7569"/>
                <a:gd name="connsiteY2" fmla="*/ 5677 h 7569"/>
                <a:gd name="connsiteX3" fmla="*/ 5677 w 756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753" y="6510"/>
                    <a:pt x="5829" y="5904"/>
                  </a:cubicBezTo>
                  <a:cubicBezTo>
                    <a:pt x="7040" y="5829"/>
                    <a:pt x="8175" y="5753"/>
                    <a:pt x="9386" y="5677"/>
                  </a:cubicBezTo>
                  <a:cubicBezTo>
                    <a:pt x="8780" y="7494"/>
                    <a:pt x="7267" y="7721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1" name="任意多边形: 形状 2110"/>
            <p:cNvSpPr/>
            <p:nvPr/>
          </p:nvSpPr>
          <p:spPr>
            <a:xfrm>
              <a:off x="6314047" y="2451898"/>
              <a:ext cx="7570" cy="15139"/>
            </a:xfrm>
            <a:custGeom>
              <a:avLst/>
              <a:gdLst>
                <a:gd name="connsiteX0" fmla="*/ 7324 w 7569"/>
                <a:gd name="connsiteY0" fmla="*/ 5677 h 15139"/>
                <a:gd name="connsiteX1" fmla="*/ 7097 w 7569"/>
                <a:gd name="connsiteY1" fmla="*/ 9537 h 15139"/>
                <a:gd name="connsiteX2" fmla="*/ 732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324" y="5677"/>
                  </a:moveTo>
                  <a:cubicBezTo>
                    <a:pt x="7249" y="6964"/>
                    <a:pt x="7173" y="8251"/>
                    <a:pt x="7097" y="9537"/>
                  </a:cubicBezTo>
                  <a:cubicBezTo>
                    <a:pt x="5205" y="8099"/>
                    <a:pt x="5129" y="6813"/>
                    <a:pt x="7324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2" name="任意多边形: 形状 2111"/>
            <p:cNvSpPr/>
            <p:nvPr/>
          </p:nvSpPr>
          <p:spPr>
            <a:xfrm>
              <a:off x="6424014" y="2493682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7570 w 7569"/>
                <a:gd name="connsiteY2" fmla="*/ 9462 h 15139"/>
                <a:gd name="connsiteX3" fmla="*/ 5677 w 756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677" y="5677"/>
                  </a:cubicBezTo>
                  <a:cubicBezTo>
                    <a:pt x="7418" y="6358"/>
                    <a:pt x="7570" y="7872"/>
                    <a:pt x="7570" y="9462"/>
                  </a:cubicBezTo>
                  <a:cubicBezTo>
                    <a:pt x="6964" y="9538"/>
                    <a:pt x="6282" y="9462"/>
                    <a:pt x="5677" y="9462"/>
                  </a:cubicBezTo>
                  <a:close/>
                </a:path>
              </a:pathLst>
            </a:custGeom>
            <a:solidFill>
              <a:srgbClr val="FDF7F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3" name="任意多边形: 形状 2112"/>
            <p:cNvSpPr/>
            <p:nvPr/>
          </p:nvSpPr>
          <p:spPr>
            <a:xfrm>
              <a:off x="6200596" y="2552497"/>
              <a:ext cx="7570" cy="15139"/>
            </a:xfrm>
            <a:custGeom>
              <a:avLst/>
              <a:gdLst>
                <a:gd name="connsiteX0" fmla="*/ 8518 w 7569"/>
                <a:gd name="connsiteY0" fmla="*/ 9462 h 15139"/>
                <a:gd name="connsiteX1" fmla="*/ 6702 w 7569"/>
                <a:gd name="connsiteY1" fmla="*/ 9689 h 15139"/>
                <a:gd name="connsiteX2" fmla="*/ 6550 w 7569"/>
                <a:gd name="connsiteY2" fmla="*/ 9386 h 15139"/>
                <a:gd name="connsiteX3" fmla="*/ 5945 w 7569"/>
                <a:gd name="connsiteY3" fmla="*/ 6434 h 15139"/>
                <a:gd name="connsiteX4" fmla="*/ 6778 w 7569"/>
                <a:gd name="connsiteY4" fmla="*/ 5677 h 15139"/>
                <a:gd name="connsiteX5" fmla="*/ 8670 w 7569"/>
                <a:gd name="connsiteY5" fmla="*/ 7721 h 15139"/>
                <a:gd name="connsiteX6" fmla="*/ 8518 w 7569"/>
                <a:gd name="connsiteY6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518" y="9462"/>
                  </a:moveTo>
                  <a:cubicBezTo>
                    <a:pt x="7913" y="9538"/>
                    <a:pt x="7307" y="9613"/>
                    <a:pt x="6702" y="9689"/>
                  </a:cubicBezTo>
                  <a:lnTo>
                    <a:pt x="6550" y="9386"/>
                  </a:lnTo>
                  <a:cubicBezTo>
                    <a:pt x="5566" y="8554"/>
                    <a:pt x="5490" y="7570"/>
                    <a:pt x="5945" y="6434"/>
                  </a:cubicBezTo>
                  <a:cubicBezTo>
                    <a:pt x="6248" y="6207"/>
                    <a:pt x="6474" y="5904"/>
                    <a:pt x="6778" y="5677"/>
                  </a:cubicBezTo>
                  <a:cubicBezTo>
                    <a:pt x="7383" y="6358"/>
                    <a:pt x="8064" y="7040"/>
                    <a:pt x="8670" y="7721"/>
                  </a:cubicBezTo>
                  <a:cubicBezTo>
                    <a:pt x="8518" y="8327"/>
                    <a:pt x="8518" y="8856"/>
                    <a:pt x="8518" y="9462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4" name="任意多边形: 形状 2113"/>
            <p:cNvSpPr/>
            <p:nvPr/>
          </p:nvSpPr>
          <p:spPr>
            <a:xfrm>
              <a:off x="6443165" y="2455664"/>
              <a:ext cx="7570" cy="7570"/>
            </a:xfrm>
            <a:custGeom>
              <a:avLst/>
              <a:gdLst>
                <a:gd name="connsiteX0" fmla="*/ 7267 w 7569"/>
                <a:gd name="connsiteY0" fmla="*/ 5847 h 7569"/>
                <a:gd name="connsiteX1" fmla="*/ 5677 w 7569"/>
                <a:gd name="connsiteY1" fmla="*/ 5847 h 7569"/>
                <a:gd name="connsiteX2" fmla="*/ 7267 w 7569"/>
                <a:gd name="connsiteY2" fmla="*/ 584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5847"/>
                  </a:moveTo>
                  <a:cubicBezTo>
                    <a:pt x="6737" y="6907"/>
                    <a:pt x="6207" y="6983"/>
                    <a:pt x="5677" y="5847"/>
                  </a:cubicBezTo>
                  <a:cubicBezTo>
                    <a:pt x="6207" y="5620"/>
                    <a:pt x="6737" y="5620"/>
                    <a:pt x="7267" y="5847"/>
                  </a:cubicBez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5" name="任意多边形: 形状 2114"/>
            <p:cNvSpPr/>
            <p:nvPr/>
          </p:nvSpPr>
          <p:spPr>
            <a:xfrm>
              <a:off x="6317359" y="24481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753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418" y="6207"/>
                    <a:pt x="7267" y="6813"/>
                    <a:pt x="5753" y="7494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6" name="任意多边形: 形状 2115"/>
            <p:cNvSpPr/>
            <p:nvPr/>
          </p:nvSpPr>
          <p:spPr>
            <a:xfrm>
              <a:off x="6479272" y="2504885"/>
              <a:ext cx="7570" cy="7570"/>
            </a:xfrm>
            <a:custGeom>
              <a:avLst/>
              <a:gdLst>
                <a:gd name="connsiteX0" fmla="*/ 7418 w 7569"/>
                <a:gd name="connsiteY0" fmla="*/ 7797 h 7569"/>
                <a:gd name="connsiteX1" fmla="*/ 5677 w 7569"/>
                <a:gd name="connsiteY1" fmla="*/ 5677 h 7569"/>
                <a:gd name="connsiteX2" fmla="*/ 7418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7797"/>
                  </a:moveTo>
                  <a:cubicBezTo>
                    <a:pt x="6434" y="7418"/>
                    <a:pt x="5753" y="6737"/>
                    <a:pt x="5677" y="5677"/>
                  </a:cubicBezTo>
                  <a:cubicBezTo>
                    <a:pt x="6283" y="6434"/>
                    <a:pt x="6888" y="7115"/>
                    <a:pt x="7418" y="779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7" name="任意多边形: 形状 2116"/>
            <p:cNvSpPr/>
            <p:nvPr/>
          </p:nvSpPr>
          <p:spPr>
            <a:xfrm>
              <a:off x="6034107" y="4211129"/>
              <a:ext cx="37848" cy="60556"/>
            </a:xfrm>
            <a:custGeom>
              <a:avLst/>
              <a:gdLst>
                <a:gd name="connsiteX0" fmla="*/ 32549 w 37847"/>
                <a:gd name="connsiteY0" fmla="*/ 48677 h 60556"/>
                <a:gd name="connsiteX1" fmla="*/ 19075 w 37847"/>
                <a:gd name="connsiteY1" fmla="*/ 56171 h 60556"/>
                <a:gd name="connsiteX2" fmla="*/ 16577 w 37847"/>
                <a:gd name="connsiteY2" fmla="*/ 49812 h 60556"/>
                <a:gd name="connsiteX3" fmla="*/ 12035 w 37847"/>
                <a:gd name="connsiteY3" fmla="*/ 41940 h 60556"/>
                <a:gd name="connsiteX4" fmla="*/ 19984 w 37847"/>
                <a:gd name="connsiteY4" fmla="*/ 35355 h 60556"/>
                <a:gd name="connsiteX5" fmla="*/ 21195 w 37847"/>
                <a:gd name="connsiteY5" fmla="*/ 36944 h 60556"/>
                <a:gd name="connsiteX6" fmla="*/ 20362 w 37847"/>
                <a:gd name="connsiteY6" fmla="*/ 35203 h 60556"/>
                <a:gd name="connsiteX7" fmla="*/ 17410 w 37847"/>
                <a:gd name="connsiteY7" fmla="*/ 28391 h 60556"/>
                <a:gd name="connsiteX8" fmla="*/ 12793 w 37847"/>
                <a:gd name="connsiteY8" fmla="*/ 24000 h 60556"/>
                <a:gd name="connsiteX9" fmla="*/ 5677 w 37847"/>
                <a:gd name="connsiteY9" fmla="*/ 15825 h 60556"/>
                <a:gd name="connsiteX10" fmla="*/ 15442 w 37847"/>
                <a:gd name="connsiteY10" fmla="*/ 6818 h 60556"/>
                <a:gd name="connsiteX11" fmla="*/ 17334 w 37847"/>
                <a:gd name="connsiteY11" fmla="*/ 6818 h 60556"/>
                <a:gd name="connsiteX12" fmla="*/ 32549 w 37847"/>
                <a:gd name="connsiteY12" fmla="*/ 10602 h 60556"/>
                <a:gd name="connsiteX13" fmla="*/ 32549 w 37847"/>
                <a:gd name="connsiteY13" fmla="*/ 10602 h 60556"/>
                <a:gd name="connsiteX14" fmla="*/ 33230 w 37847"/>
                <a:gd name="connsiteY14" fmla="*/ 12116 h 60556"/>
                <a:gd name="connsiteX15" fmla="*/ 33079 w 37847"/>
                <a:gd name="connsiteY15" fmla="*/ 12949 h 60556"/>
                <a:gd name="connsiteX16" fmla="*/ 32171 w 37847"/>
                <a:gd name="connsiteY16" fmla="*/ 21351 h 60556"/>
                <a:gd name="connsiteX17" fmla="*/ 31565 w 37847"/>
                <a:gd name="connsiteY17" fmla="*/ 27558 h 60556"/>
                <a:gd name="connsiteX18" fmla="*/ 31489 w 37847"/>
                <a:gd name="connsiteY18" fmla="*/ 38383 h 60556"/>
                <a:gd name="connsiteX19" fmla="*/ 29748 w 37847"/>
                <a:gd name="connsiteY19" fmla="*/ 44135 h 60556"/>
                <a:gd name="connsiteX20" fmla="*/ 32549 w 37847"/>
                <a:gd name="connsiteY20" fmla="*/ 48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60556">
                  <a:moveTo>
                    <a:pt x="32549" y="48677"/>
                  </a:moveTo>
                  <a:cubicBezTo>
                    <a:pt x="30884" y="56247"/>
                    <a:pt x="24449" y="55338"/>
                    <a:pt x="19075" y="56171"/>
                  </a:cubicBezTo>
                  <a:cubicBezTo>
                    <a:pt x="18318" y="53976"/>
                    <a:pt x="18242" y="51629"/>
                    <a:pt x="16577" y="49812"/>
                  </a:cubicBezTo>
                  <a:cubicBezTo>
                    <a:pt x="14231" y="47617"/>
                    <a:pt x="9386" y="46255"/>
                    <a:pt x="12035" y="41940"/>
                  </a:cubicBezTo>
                  <a:cubicBezTo>
                    <a:pt x="13701" y="39139"/>
                    <a:pt x="13322" y="32554"/>
                    <a:pt x="19984" y="35355"/>
                  </a:cubicBezTo>
                  <a:cubicBezTo>
                    <a:pt x="20665" y="35733"/>
                    <a:pt x="20286" y="37247"/>
                    <a:pt x="21195" y="36944"/>
                  </a:cubicBezTo>
                  <a:cubicBezTo>
                    <a:pt x="21649" y="36793"/>
                    <a:pt x="20211" y="36036"/>
                    <a:pt x="20362" y="35203"/>
                  </a:cubicBezTo>
                  <a:cubicBezTo>
                    <a:pt x="19226" y="32932"/>
                    <a:pt x="17258" y="30737"/>
                    <a:pt x="17410" y="28391"/>
                  </a:cubicBezTo>
                  <a:cubicBezTo>
                    <a:pt x="17788" y="24379"/>
                    <a:pt x="17031" y="23319"/>
                    <a:pt x="12793" y="24000"/>
                  </a:cubicBezTo>
                  <a:cubicBezTo>
                    <a:pt x="6888" y="24909"/>
                    <a:pt x="7645" y="19005"/>
                    <a:pt x="5677" y="15825"/>
                  </a:cubicBezTo>
                  <a:cubicBezTo>
                    <a:pt x="8251" y="12041"/>
                    <a:pt x="9462" y="6893"/>
                    <a:pt x="15442" y="6818"/>
                  </a:cubicBezTo>
                  <a:cubicBezTo>
                    <a:pt x="16047" y="6818"/>
                    <a:pt x="16729" y="6818"/>
                    <a:pt x="17334" y="6818"/>
                  </a:cubicBezTo>
                  <a:cubicBezTo>
                    <a:pt x="23617" y="3108"/>
                    <a:pt x="27402" y="9543"/>
                    <a:pt x="32549" y="10602"/>
                  </a:cubicBezTo>
                  <a:lnTo>
                    <a:pt x="32549" y="10602"/>
                  </a:lnTo>
                  <a:cubicBezTo>
                    <a:pt x="33003" y="11057"/>
                    <a:pt x="33230" y="11587"/>
                    <a:pt x="33230" y="12116"/>
                  </a:cubicBezTo>
                  <a:cubicBezTo>
                    <a:pt x="33230" y="12722"/>
                    <a:pt x="33155" y="12949"/>
                    <a:pt x="33079" y="12949"/>
                  </a:cubicBezTo>
                  <a:cubicBezTo>
                    <a:pt x="31792" y="15598"/>
                    <a:pt x="26645" y="17566"/>
                    <a:pt x="32171" y="21351"/>
                  </a:cubicBezTo>
                  <a:cubicBezTo>
                    <a:pt x="34139" y="22714"/>
                    <a:pt x="32095" y="25439"/>
                    <a:pt x="31565" y="27558"/>
                  </a:cubicBezTo>
                  <a:cubicBezTo>
                    <a:pt x="30657" y="31116"/>
                    <a:pt x="27250" y="34371"/>
                    <a:pt x="31489" y="38383"/>
                  </a:cubicBezTo>
                  <a:cubicBezTo>
                    <a:pt x="33079" y="39896"/>
                    <a:pt x="31414" y="42394"/>
                    <a:pt x="29748" y="44135"/>
                  </a:cubicBezTo>
                  <a:cubicBezTo>
                    <a:pt x="24449" y="49585"/>
                    <a:pt x="31943" y="46861"/>
                    <a:pt x="32549" y="48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8" name="任意多边形: 形状 2117"/>
            <p:cNvSpPr/>
            <p:nvPr/>
          </p:nvSpPr>
          <p:spPr>
            <a:xfrm>
              <a:off x="6051744" y="4217946"/>
              <a:ext cx="30278" cy="45417"/>
            </a:xfrm>
            <a:custGeom>
              <a:avLst/>
              <a:gdLst>
                <a:gd name="connsiteX0" fmla="*/ 14912 w 30278"/>
                <a:gd name="connsiteY0" fmla="*/ 41860 h 45417"/>
                <a:gd name="connsiteX1" fmla="*/ 12489 w 30278"/>
                <a:gd name="connsiteY1" fmla="*/ 43298 h 45417"/>
                <a:gd name="connsiteX2" fmla="*/ 6585 w 30278"/>
                <a:gd name="connsiteY2" fmla="*/ 41860 h 45417"/>
                <a:gd name="connsiteX3" fmla="*/ 8478 w 30278"/>
                <a:gd name="connsiteY3" fmla="*/ 36712 h 45417"/>
                <a:gd name="connsiteX4" fmla="*/ 9008 w 30278"/>
                <a:gd name="connsiteY4" fmla="*/ 29597 h 45417"/>
                <a:gd name="connsiteX5" fmla="*/ 8024 w 30278"/>
                <a:gd name="connsiteY5" fmla="*/ 26266 h 45417"/>
                <a:gd name="connsiteX6" fmla="*/ 13247 w 30278"/>
                <a:gd name="connsiteY6" fmla="*/ 16577 h 45417"/>
                <a:gd name="connsiteX7" fmla="*/ 11203 w 30278"/>
                <a:gd name="connsiteY7" fmla="*/ 13398 h 45417"/>
                <a:gd name="connsiteX8" fmla="*/ 5677 w 30278"/>
                <a:gd name="connsiteY8" fmla="*/ 5677 h 45417"/>
                <a:gd name="connsiteX9" fmla="*/ 14912 w 30278"/>
                <a:gd name="connsiteY9" fmla="*/ 5753 h 45417"/>
                <a:gd name="connsiteX10" fmla="*/ 16804 w 30278"/>
                <a:gd name="connsiteY10" fmla="*/ 9537 h 45417"/>
                <a:gd name="connsiteX11" fmla="*/ 16804 w 30278"/>
                <a:gd name="connsiteY11" fmla="*/ 9537 h 45417"/>
                <a:gd name="connsiteX12" fmla="*/ 18697 w 30278"/>
                <a:gd name="connsiteY12" fmla="*/ 11506 h 45417"/>
                <a:gd name="connsiteX13" fmla="*/ 18697 w 30278"/>
                <a:gd name="connsiteY13" fmla="*/ 11506 h 45417"/>
                <a:gd name="connsiteX14" fmla="*/ 22557 w 30278"/>
                <a:gd name="connsiteY14" fmla="*/ 15290 h 45417"/>
                <a:gd name="connsiteX15" fmla="*/ 22557 w 30278"/>
                <a:gd name="connsiteY15" fmla="*/ 15290 h 45417"/>
                <a:gd name="connsiteX16" fmla="*/ 24676 w 30278"/>
                <a:gd name="connsiteY16" fmla="*/ 36182 h 45417"/>
                <a:gd name="connsiteX17" fmla="*/ 24449 w 30278"/>
                <a:gd name="connsiteY17" fmla="*/ 38075 h 45417"/>
                <a:gd name="connsiteX18" fmla="*/ 14912 w 30278"/>
                <a:gd name="connsiteY18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278" h="45417">
                  <a:moveTo>
                    <a:pt x="14912" y="41860"/>
                  </a:moveTo>
                  <a:cubicBezTo>
                    <a:pt x="14079" y="42314"/>
                    <a:pt x="13171" y="42616"/>
                    <a:pt x="12489" y="43298"/>
                  </a:cubicBezTo>
                  <a:cubicBezTo>
                    <a:pt x="9613" y="46250"/>
                    <a:pt x="8024" y="43828"/>
                    <a:pt x="6585" y="41860"/>
                  </a:cubicBezTo>
                  <a:cubicBezTo>
                    <a:pt x="4693" y="39361"/>
                    <a:pt x="6207" y="37545"/>
                    <a:pt x="8478" y="36712"/>
                  </a:cubicBezTo>
                  <a:cubicBezTo>
                    <a:pt x="14155" y="34593"/>
                    <a:pt x="15290" y="32246"/>
                    <a:pt x="9008" y="29597"/>
                  </a:cubicBezTo>
                  <a:cubicBezTo>
                    <a:pt x="6737" y="28613"/>
                    <a:pt x="7115" y="26418"/>
                    <a:pt x="8024" y="26266"/>
                  </a:cubicBezTo>
                  <a:cubicBezTo>
                    <a:pt x="13928" y="25282"/>
                    <a:pt x="9008" y="18697"/>
                    <a:pt x="13247" y="16577"/>
                  </a:cubicBezTo>
                  <a:cubicBezTo>
                    <a:pt x="14836" y="15820"/>
                    <a:pt x="12414" y="14155"/>
                    <a:pt x="11203" y="13398"/>
                  </a:cubicBezTo>
                  <a:cubicBezTo>
                    <a:pt x="8856" y="11960"/>
                    <a:pt x="6282" y="10673"/>
                    <a:pt x="5677" y="5677"/>
                  </a:cubicBezTo>
                  <a:cubicBezTo>
                    <a:pt x="9840" y="11430"/>
                    <a:pt x="11960" y="6283"/>
                    <a:pt x="14912" y="5753"/>
                  </a:cubicBezTo>
                  <a:cubicBezTo>
                    <a:pt x="16426" y="6585"/>
                    <a:pt x="15744" y="8478"/>
                    <a:pt x="16804" y="9537"/>
                  </a:cubicBezTo>
                  <a:lnTo>
                    <a:pt x="16804" y="9537"/>
                  </a:lnTo>
                  <a:cubicBezTo>
                    <a:pt x="17410" y="10219"/>
                    <a:pt x="18091" y="10824"/>
                    <a:pt x="18697" y="11506"/>
                  </a:cubicBezTo>
                  <a:lnTo>
                    <a:pt x="18697" y="11506"/>
                  </a:lnTo>
                  <a:cubicBezTo>
                    <a:pt x="19681" y="13095"/>
                    <a:pt x="20967" y="14382"/>
                    <a:pt x="22557" y="15290"/>
                  </a:cubicBezTo>
                  <a:lnTo>
                    <a:pt x="22557" y="15290"/>
                  </a:lnTo>
                  <a:cubicBezTo>
                    <a:pt x="25358" y="22027"/>
                    <a:pt x="27932" y="28764"/>
                    <a:pt x="24676" y="36182"/>
                  </a:cubicBezTo>
                  <a:cubicBezTo>
                    <a:pt x="24601" y="36788"/>
                    <a:pt x="24525" y="37393"/>
                    <a:pt x="24449" y="38075"/>
                  </a:cubicBezTo>
                  <a:cubicBezTo>
                    <a:pt x="20665" y="37923"/>
                    <a:pt x="17031" y="38075"/>
                    <a:pt x="14912" y="4186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9" name="任意多边形: 形状 2118"/>
            <p:cNvSpPr/>
            <p:nvPr/>
          </p:nvSpPr>
          <p:spPr>
            <a:xfrm>
              <a:off x="6097956" y="2763102"/>
              <a:ext cx="60556" cy="52987"/>
            </a:xfrm>
            <a:custGeom>
              <a:avLst/>
              <a:gdLst>
                <a:gd name="connsiteX0" fmla="*/ 52267 w 60556"/>
                <a:gd name="connsiteY0" fmla="*/ 51982 h 52986"/>
                <a:gd name="connsiteX1" fmla="*/ 35387 w 60556"/>
                <a:gd name="connsiteY1" fmla="*/ 42974 h 52986"/>
                <a:gd name="connsiteX2" fmla="*/ 25925 w 60556"/>
                <a:gd name="connsiteY2" fmla="*/ 40400 h 52986"/>
                <a:gd name="connsiteX3" fmla="*/ 15934 w 60556"/>
                <a:gd name="connsiteY3" fmla="*/ 37070 h 52986"/>
                <a:gd name="connsiteX4" fmla="*/ 16009 w 60556"/>
                <a:gd name="connsiteY4" fmla="*/ 31241 h 52986"/>
                <a:gd name="connsiteX5" fmla="*/ 16767 w 60556"/>
                <a:gd name="connsiteY5" fmla="*/ 30181 h 52986"/>
                <a:gd name="connsiteX6" fmla="*/ 15253 w 60556"/>
                <a:gd name="connsiteY6" fmla="*/ 27684 h 52986"/>
                <a:gd name="connsiteX7" fmla="*/ 15404 w 60556"/>
                <a:gd name="connsiteY7" fmla="*/ 25791 h 52986"/>
                <a:gd name="connsiteX8" fmla="*/ 14798 w 60556"/>
                <a:gd name="connsiteY8" fmla="*/ 26170 h 52986"/>
                <a:gd name="connsiteX9" fmla="*/ 9878 w 60556"/>
                <a:gd name="connsiteY9" fmla="*/ 24202 h 52986"/>
                <a:gd name="connsiteX10" fmla="*/ 8213 w 60556"/>
                <a:gd name="connsiteY10" fmla="*/ 22385 h 52986"/>
                <a:gd name="connsiteX11" fmla="*/ 5866 w 60556"/>
                <a:gd name="connsiteY11" fmla="*/ 7927 h 52986"/>
                <a:gd name="connsiteX12" fmla="*/ 10332 w 60556"/>
                <a:gd name="connsiteY12" fmla="*/ 5732 h 52986"/>
                <a:gd name="connsiteX13" fmla="*/ 12376 w 60556"/>
                <a:gd name="connsiteY13" fmla="*/ 8987 h 52986"/>
                <a:gd name="connsiteX14" fmla="*/ 33873 w 60556"/>
                <a:gd name="connsiteY14" fmla="*/ 24202 h 52986"/>
                <a:gd name="connsiteX15" fmla="*/ 39248 w 60556"/>
                <a:gd name="connsiteY15" fmla="*/ 30030 h 52986"/>
                <a:gd name="connsiteX16" fmla="*/ 41065 w 60556"/>
                <a:gd name="connsiteY16" fmla="*/ 33966 h 52986"/>
                <a:gd name="connsiteX17" fmla="*/ 48256 w 60556"/>
                <a:gd name="connsiteY17" fmla="*/ 32074 h 52986"/>
                <a:gd name="connsiteX18" fmla="*/ 44244 w 60556"/>
                <a:gd name="connsiteY18" fmla="*/ 27911 h 52986"/>
                <a:gd name="connsiteX19" fmla="*/ 40535 w 60556"/>
                <a:gd name="connsiteY19" fmla="*/ 24202 h 52986"/>
                <a:gd name="connsiteX20" fmla="*/ 54690 w 60556"/>
                <a:gd name="connsiteY20" fmla="*/ 19887 h 52986"/>
                <a:gd name="connsiteX21" fmla="*/ 56809 w 60556"/>
                <a:gd name="connsiteY21" fmla="*/ 21476 h 52986"/>
                <a:gd name="connsiteX22" fmla="*/ 60594 w 60556"/>
                <a:gd name="connsiteY22" fmla="*/ 34572 h 52986"/>
                <a:gd name="connsiteX23" fmla="*/ 60140 w 60556"/>
                <a:gd name="connsiteY23" fmla="*/ 44034 h 52986"/>
                <a:gd name="connsiteX24" fmla="*/ 54160 w 60556"/>
                <a:gd name="connsiteY24" fmla="*/ 47213 h 52986"/>
                <a:gd name="connsiteX25" fmla="*/ 50451 w 60556"/>
                <a:gd name="connsiteY25" fmla="*/ 45926 h 52986"/>
                <a:gd name="connsiteX26" fmla="*/ 52949 w 60556"/>
                <a:gd name="connsiteY26" fmla="*/ 49408 h 52986"/>
                <a:gd name="connsiteX27" fmla="*/ 52267 w 60556"/>
                <a:gd name="connsiteY27" fmla="*/ 5198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0556" h="52986">
                  <a:moveTo>
                    <a:pt x="52267" y="51982"/>
                  </a:moveTo>
                  <a:cubicBezTo>
                    <a:pt x="46590" y="49030"/>
                    <a:pt x="40686" y="46456"/>
                    <a:pt x="35387" y="42974"/>
                  </a:cubicBezTo>
                  <a:cubicBezTo>
                    <a:pt x="32284" y="40930"/>
                    <a:pt x="29256" y="40400"/>
                    <a:pt x="25925" y="40400"/>
                  </a:cubicBezTo>
                  <a:cubicBezTo>
                    <a:pt x="23276" y="37145"/>
                    <a:pt x="19188" y="38205"/>
                    <a:pt x="15934" y="37070"/>
                  </a:cubicBezTo>
                  <a:cubicBezTo>
                    <a:pt x="14571" y="35102"/>
                    <a:pt x="14495" y="33134"/>
                    <a:pt x="16009" y="31241"/>
                  </a:cubicBezTo>
                  <a:cubicBezTo>
                    <a:pt x="15707" y="30484"/>
                    <a:pt x="17902" y="31695"/>
                    <a:pt x="16767" y="30181"/>
                  </a:cubicBezTo>
                  <a:cubicBezTo>
                    <a:pt x="15934" y="29500"/>
                    <a:pt x="15479" y="28668"/>
                    <a:pt x="15253" y="27684"/>
                  </a:cubicBezTo>
                  <a:cubicBezTo>
                    <a:pt x="15177" y="27002"/>
                    <a:pt x="15707" y="26245"/>
                    <a:pt x="15404" y="25791"/>
                  </a:cubicBezTo>
                  <a:cubicBezTo>
                    <a:pt x="14647" y="24807"/>
                    <a:pt x="15934" y="25564"/>
                    <a:pt x="14798" y="26170"/>
                  </a:cubicBezTo>
                  <a:cubicBezTo>
                    <a:pt x="12830" y="26397"/>
                    <a:pt x="11316" y="25413"/>
                    <a:pt x="9878" y="24202"/>
                  </a:cubicBezTo>
                  <a:cubicBezTo>
                    <a:pt x="9272" y="23672"/>
                    <a:pt x="8742" y="23066"/>
                    <a:pt x="8213" y="22385"/>
                  </a:cubicBezTo>
                  <a:cubicBezTo>
                    <a:pt x="4579" y="17995"/>
                    <a:pt x="5942" y="12847"/>
                    <a:pt x="5866" y="7927"/>
                  </a:cubicBezTo>
                  <a:cubicBezTo>
                    <a:pt x="6926" y="6413"/>
                    <a:pt x="8288" y="5429"/>
                    <a:pt x="10332" y="5732"/>
                  </a:cubicBezTo>
                  <a:cubicBezTo>
                    <a:pt x="11468" y="6564"/>
                    <a:pt x="11922" y="7776"/>
                    <a:pt x="12376" y="8987"/>
                  </a:cubicBezTo>
                  <a:cubicBezTo>
                    <a:pt x="17750" y="16556"/>
                    <a:pt x="21989" y="25488"/>
                    <a:pt x="33873" y="24202"/>
                  </a:cubicBezTo>
                  <a:cubicBezTo>
                    <a:pt x="36901" y="23899"/>
                    <a:pt x="38415" y="27154"/>
                    <a:pt x="39248" y="30030"/>
                  </a:cubicBezTo>
                  <a:cubicBezTo>
                    <a:pt x="40308" y="31241"/>
                    <a:pt x="39702" y="35177"/>
                    <a:pt x="41065" y="33966"/>
                  </a:cubicBezTo>
                  <a:cubicBezTo>
                    <a:pt x="43563" y="31771"/>
                    <a:pt x="47272" y="34421"/>
                    <a:pt x="48256" y="32074"/>
                  </a:cubicBezTo>
                  <a:cubicBezTo>
                    <a:pt x="49240" y="29652"/>
                    <a:pt x="46363" y="28592"/>
                    <a:pt x="44244" y="27911"/>
                  </a:cubicBezTo>
                  <a:cubicBezTo>
                    <a:pt x="42579" y="27078"/>
                    <a:pt x="40838" y="26321"/>
                    <a:pt x="40535" y="24202"/>
                  </a:cubicBezTo>
                  <a:cubicBezTo>
                    <a:pt x="44244" y="19509"/>
                    <a:pt x="49391" y="19357"/>
                    <a:pt x="54690" y="19887"/>
                  </a:cubicBezTo>
                  <a:cubicBezTo>
                    <a:pt x="55523" y="20265"/>
                    <a:pt x="56204" y="20795"/>
                    <a:pt x="56809" y="21476"/>
                  </a:cubicBezTo>
                  <a:cubicBezTo>
                    <a:pt x="58853" y="25564"/>
                    <a:pt x="61805" y="29500"/>
                    <a:pt x="60594" y="34572"/>
                  </a:cubicBezTo>
                  <a:cubicBezTo>
                    <a:pt x="60518" y="37751"/>
                    <a:pt x="60821" y="40930"/>
                    <a:pt x="60140" y="44034"/>
                  </a:cubicBezTo>
                  <a:cubicBezTo>
                    <a:pt x="59458" y="47364"/>
                    <a:pt x="57869" y="49332"/>
                    <a:pt x="54160" y="47213"/>
                  </a:cubicBezTo>
                  <a:cubicBezTo>
                    <a:pt x="52873" y="46986"/>
                    <a:pt x="52040" y="45320"/>
                    <a:pt x="50451" y="45926"/>
                  </a:cubicBezTo>
                  <a:cubicBezTo>
                    <a:pt x="51435" y="46986"/>
                    <a:pt x="52343" y="48046"/>
                    <a:pt x="52949" y="49408"/>
                  </a:cubicBezTo>
                  <a:cubicBezTo>
                    <a:pt x="52949" y="50392"/>
                    <a:pt x="52797" y="51225"/>
                    <a:pt x="52267" y="51982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0" name="任意多边形: 形状 2119"/>
            <p:cNvSpPr/>
            <p:nvPr/>
          </p:nvSpPr>
          <p:spPr>
            <a:xfrm>
              <a:off x="6144555" y="2766539"/>
              <a:ext cx="68126" cy="52987"/>
            </a:xfrm>
            <a:custGeom>
              <a:avLst/>
              <a:gdLst>
                <a:gd name="connsiteX0" fmla="*/ 7561 w 68125"/>
                <a:gd name="connsiteY0" fmla="*/ 40824 h 52986"/>
                <a:gd name="connsiteX1" fmla="*/ 11271 w 68125"/>
                <a:gd name="connsiteY1" fmla="*/ 41127 h 52986"/>
                <a:gd name="connsiteX2" fmla="*/ 11422 w 68125"/>
                <a:gd name="connsiteY2" fmla="*/ 29394 h 52986"/>
                <a:gd name="connsiteX3" fmla="*/ 23230 w 68125"/>
                <a:gd name="connsiteY3" fmla="*/ 31438 h 52986"/>
                <a:gd name="connsiteX4" fmla="*/ 15207 w 68125"/>
                <a:gd name="connsiteY4" fmla="*/ 43398 h 52986"/>
                <a:gd name="connsiteX5" fmla="*/ 37461 w 68125"/>
                <a:gd name="connsiteY5" fmla="*/ 37342 h 52986"/>
                <a:gd name="connsiteX6" fmla="*/ 51843 w 68125"/>
                <a:gd name="connsiteY6" fmla="*/ 28107 h 52986"/>
                <a:gd name="connsiteX7" fmla="*/ 48437 w 68125"/>
                <a:gd name="connsiteY7" fmla="*/ 17358 h 52986"/>
                <a:gd name="connsiteX8" fmla="*/ 50102 w 68125"/>
                <a:gd name="connsiteY8" fmla="*/ 8048 h 52986"/>
                <a:gd name="connsiteX9" fmla="*/ 57520 w 68125"/>
                <a:gd name="connsiteY9" fmla="*/ 7139 h 52986"/>
                <a:gd name="connsiteX10" fmla="*/ 60927 w 68125"/>
                <a:gd name="connsiteY10" fmla="*/ 33254 h 52986"/>
                <a:gd name="connsiteX11" fmla="*/ 45560 w 68125"/>
                <a:gd name="connsiteY11" fmla="*/ 46501 h 52986"/>
                <a:gd name="connsiteX12" fmla="*/ 28302 w 68125"/>
                <a:gd name="connsiteY12" fmla="*/ 47107 h 52986"/>
                <a:gd name="connsiteX13" fmla="*/ 5745 w 68125"/>
                <a:gd name="connsiteY13" fmla="*/ 48545 h 52986"/>
                <a:gd name="connsiteX14" fmla="*/ 5820 w 68125"/>
                <a:gd name="connsiteY14" fmla="*/ 46501 h 52986"/>
                <a:gd name="connsiteX15" fmla="*/ 7561 w 68125"/>
                <a:gd name="connsiteY15" fmla="*/ 4082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125" h="52986">
                  <a:moveTo>
                    <a:pt x="7561" y="40824"/>
                  </a:moveTo>
                  <a:cubicBezTo>
                    <a:pt x="8924" y="39916"/>
                    <a:pt x="10135" y="46198"/>
                    <a:pt x="11271" y="41127"/>
                  </a:cubicBezTo>
                  <a:cubicBezTo>
                    <a:pt x="12103" y="37342"/>
                    <a:pt x="11422" y="33330"/>
                    <a:pt x="11422" y="29394"/>
                  </a:cubicBezTo>
                  <a:cubicBezTo>
                    <a:pt x="16418" y="23868"/>
                    <a:pt x="20581" y="23338"/>
                    <a:pt x="23230" y="31438"/>
                  </a:cubicBezTo>
                  <a:cubicBezTo>
                    <a:pt x="22549" y="36206"/>
                    <a:pt x="17553" y="37947"/>
                    <a:pt x="15207" y="43398"/>
                  </a:cubicBezTo>
                  <a:cubicBezTo>
                    <a:pt x="21565" y="33633"/>
                    <a:pt x="29816" y="37039"/>
                    <a:pt x="37461" y="37342"/>
                  </a:cubicBezTo>
                  <a:cubicBezTo>
                    <a:pt x="43062" y="35450"/>
                    <a:pt x="47983" y="32270"/>
                    <a:pt x="51843" y="28107"/>
                  </a:cubicBezTo>
                  <a:cubicBezTo>
                    <a:pt x="56006" y="23490"/>
                    <a:pt x="50178" y="20765"/>
                    <a:pt x="48437" y="17358"/>
                  </a:cubicBezTo>
                  <a:cubicBezTo>
                    <a:pt x="47074" y="13876"/>
                    <a:pt x="47680" y="10773"/>
                    <a:pt x="50102" y="8048"/>
                  </a:cubicBezTo>
                  <a:cubicBezTo>
                    <a:pt x="52373" y="6080"/>
                    <a:pt x="54644" y="4339"/>
                    <a:pt x="57520" y="7139"/>
                  </a:cubicBezTo>
                  <a:cubicBezTo>
                    <a:pt x="62214" y="15390"/>
                    <a:pt x="65923" y="23717"/>
                    <a:pt x="60927" y="33254"/>
                  </a:cubicBezTo>
                  <a:cubicBezTo>
                    <a:pt x="59337" y="41732"/>
                    <a:pt x="51162" y="42565"/>
                    <a:pt x="45560" y="46501"/>
                  </a:cubicBezTo>
                  <a:cubicBezTo>
                    <a:pt x="39732" y="44836"/>
                    <a:pt x="34358" y="44836"/>
                    <a:pt x="28302" y="47107"/>
                  </a:cubicBezTo>
                  <a:cubicBezTo>
                    <a:pt x="21263" y="49756"/>
                    <a:pt x="13314" y="49302"/>
                    <a:pt x="5745" y="48545"/>
                  </a:cubicBezTo>
                  <a:cubicBezTo>
                    <a:pt x="5745" y="47864"/>
                    <a:pt x="5745" y="47182"/>
                    <a:pt x="5820" y="46501"/>
                  </a:cubicBezTo>
                  <a:cubicBezTo>
                    <a:pt x="5442" y="44382"/>
                    <a:pt x="5745" y="42338"/>
                    <a:pt x="7561" y="408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1" name="任意多边形: 形状 2120"/>
            <p:cNvSpPr/>
            <p:nvPr/>
          </p:nvSpPr>
          <p:spPr>
            <a:xfrm>
              <a:off x="6105688" y="2832445"/>
              <a:ext cx="52987" cy="45417"/>
            </a:xfrm>
            <a:custGeom>
              <a:avLst/>
              <a:gdLst>
                <a:gd name="connsiteX0" fmla="*/ 37042 w 52986"/>
                <a:gd name="connsiteY0" fmla="*/ 12841 h 45417"/>
                <a:gd name="connsiteX1" fmla="*/ 46579 w 52986"/>
                <a:gd name="connsiteY1" fmla="*/ 22379 h 45417"/>
                <a:gd name="connsiteX2" fmla="*/ 46353 w 52986"/>
                <a:gd name="connsiteY2" fmla="*/ 23287 h 45417"/>
                <a:gd name="connsiteX3" fmla="*/ 47791 w 52986"/>
                <a:gd name="connsiteY3" fmla="*/ 25482 h 45417"/>
                <a:gd name="connsiteX4" fmla="*/ 49153 w 52986"/>
                <a:gd name="connsiteY4" fmla="*/ 29570 h 45417"/>
                <a:gd name="connsiteX5" fmla="*/ 49304 w 52986"/>
                <a:gd name="connsiteY5" fmla="*/ 30705 h 45417"/>
                <a:gd name="connsiteX6" fmla="*/ 49153 w 52986"/>
                <a:gd name="connsiteY6" fmla="*/ 33052 h 45417"/>
                <a:gd name="connsiteX7" fmla="*/ 44157 w 52986"/>
                <a:gd name="connsiteY7" fmla="*/ 40470 h 45417"/>
                <a:gd name="connsiteX8" fmla="*/ 40221 w 52986"/>
                <a:gd name="connsiteY8" fmla="*/ 36004 h 45417"/>
                <a:gd name="connsiteX9" fmla="*/ 39918 w 52986"/>
                <a:gd name="connsiteY9" fmla="*/ 29797 h 45417"/>
                <a:gd name="connsiteX10" fmla="*/ 40146 w 52986"/>
                <a:gd name="connsiteY10" fmla="*/ 28964 h 45417"/>
                <a:gd name="connsiteX11" fmla="*/ 39918 w 52986"/>
                <a:gd name="connsiteY11" fmla="*/ 26315 h 45417"/>
                <a:gd name="connsiteX12" fmla="*/ 34090 w 52986"/>
                <a:gd name="connsiteY12" fmla="*/ 23817 h 45417"/>
                <a:gd name="connsiteX13" fmla="*/ 18951 w 52986"/>
                <a:gd name="connsiteY13" fmla="*/ 25255 h 45417"/>
                <a:gd name="connsiteX14" fmla="*/ 6007 w 52986"/>
                <a:gd name="connsiteY14" fmla="*/ 20638 h 45417"/>
                <a:gd name="connsiteX15" fmla="*/ 6158 w 52986"/>
                <a:gd name="connsiteY15" fmla="*/ 16096 h 45417"/>
                <a:gd name="connsiteX16" fmla="*/ 12365 w 52986"/>
                <a:gd name="connsiteY16" fmla="*/ 12312 h 45417"/>
                <a:gd name="connsiteX17" fmla="*/ 7823 w 52986"/>
                <a:gd name="connsiteY17" fmla="*/ 7391 h 45417"/>
                <a:gd name="connsiteX18" fmla="*/ 23568 w 52986"/>
                <a:gd name="connsiteY18" fmla="*/ 7316 h 45417"/>
                <a:gd name="connsiteX19" fmla="*/ 23568 w 52986"/>
                <a:gd name="connsiteY19" fmla="*/ 7316 h 45417"/>
                <a:gd name="connsiteX20" fmla="*/ 33863 w 52986"/>
                <a:gd name="connsiteY20" fmla="*/ 10268 h 45417"/>
                <a:gd name="connsiteX21" fmla="*/ 37042 w 52986"/>
                <a:gd name="connsiteY21" fmla="*/ 1284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986" h="45417">
                  <a:moveTo>
                    <a:pt x="37042" y="12841"/>
                  </a:moveTo>
                  <a:cubicBezTo>
                    <a:pt x="39464" y="16778"/>
                    <a:pt x="45217" y="17307"/>
                    <a:pt x="46579" y="22379"/>
                  </a:cubicBezTo>
                  <a:cubicBezTo>
                    <a:pt x="46579" y="22379"/>
                    <a:pt x="46353" y="23287"/>
                    <a:pt x="46353" y="23287"/>
                  </a:cubicBezTo>
                  <a:cubicBezTo>
                    <a:pt x="46050" y="24498"/>
                    <a:pt x="47488" y="24574"/>
                    <a:pt x="47791" y="25482"/>
                  </a:cubicBezTo>
                  <a:cubicBezTo>
                    <a:pt x="48396" y="26769"/>
                    <a:pt x="48850" y="28132"/>
                    <a:pt x="49153" y="29570"/>
                  </a:cubicBezTo>
                  <a:cubicBezTo>
                    <a:pt x="49229" y="29948"/>
                    <a:pt x="49304" y="30327"/>
                    <a:pt x="49304" y="30705"/>
                  </a:cubicBezTo>
                  <a:cubicBezTo>
                    <a:pt x="49304" y="31462"/>
                    <a:pt x="49304" y="32295"/>
                    <a:pt x="49153" y="33052"/>
                  </a:cubicBezTo>
                  <a:cubicBezTo>
                    <a:pt x="48169" y="36004"/>
                    <a:pt x="50743" y="41303"/>
                    <a:pt x="44157" y="40470"/>
                  </a:cubicBezTo>
                  <a:cubicBezTo>
                    <a:pt x="42189" y="39562"/>
                    <a:pt x="40221" y="38653"/>
                    <a:pt x="40221" y="36004"/>
                  </a:cubicBezTo>
                  <a:cubicBezTo>
                    <a:pt x="44839" y="33733"/>
                    <a:pt x="39010" y="31917"/>
                    <a:pt x="39918" y="29797"/>
                  </a:cubicBezTo>
                  <a:cubicBezTo>
                    <a:pt x="40675" y="28813"/>
                    <a:pt x="39237" y="29873"/>
                    <a:pt x="40146" y="28964"/>
                  </a:cubicBezTo>
                  <a:cubicBezTo>
                    <a:pt x="39086" y="28132"/>
                    <a:pt x="45823" y="26694"/>
                    <a:pt x="39918" y="26315"/>
                  </a:cubicBezTo>
                  <a:cubicBezTo>
                    <a:pt x="38404" y="24498"/>
                    <a:pt x="37496" y="22985"/>
                    <a:pt x="34090" y="23817"/>
                  </a:cubicBezTo>
                  <a:cubicBezTo>
                    <a:pt x="29245" y="25028"/>
                    <a:pt x="24249" y="27451"/>
                    <a:pt x="18951" y="25255"/>
                  </a:cubicBezTo>
                  <a:cubicBezTo>
                    <a:pt x="15090" y="22455"/>
                    <a:pt x="9640" y="24044"/>
                    <a:pt x="6007" y="20638"/>
                  </a:cubicBezTo>
                  <a:cubicBezTo>
                    <a:pt x="5477" y="19124"/>
                    <a:pt x="5628" y="17610"/>
                    <a:pt x="6158" y="16096"/>
                  </a:cubicBezTo>
                  <a:cubicBezTo>
                    <a:pt x="7142" y="13069"/>
                    <a:pt x="9110" y="11555"/>
                    <a:pt x="12365" y="12312"/>
                  </a:cubicBezTo>
                  <a:cubicBezTo>
                    <a:pt x="9640" y="11857"/>
                    <a:pt x="6537" y="11630"/>
                    <a:pt x="7823" y="7391"/>
                  </a:cubicBezTo>
                  <a:cubicBezTo>
                    <a:pt x="13046" y="3909"/>
                    <a:pt x="18345" y="6710"/>
                    <a:pt x="23568" y="7316"/>
                  </a:cubicBezTo>
                  <a:lnTo>
                    <a:pt x="23568" y="7316"/>
                  </a:lnTo>
                  <a:cubicBezTo>
                    <a:pt x="26293" y="10873"/>
                    <a:pt x="32046" y="3531"/>
                    <a:pt x="33863" y="10268"/>
                  </a:cubicBezTo>
                  <a:cubicBezTo>
                    <a:pt x="34241" y="11933"/>
                    <a:pt x="34923" y="13144"/>
                    <a:pt x="37042" y="12841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2" name="任意多边形: 形状 2121"/>
            <p:cNvSpPr/>
            <p:nvPr/>
          </p:nvSpPr>
          <p:spPr>
            <a:xfrm>
              <a:off x="6126910" y="2679957"/>
              <a:ext cx="45417" cy="30278"/>
            </a:xfrm>
            <a:custGeom>
              <a:avLst/>
              <a:gdLst>
                <a:gd name="connsiteX0" fmla="*/ 15593 w 45417"/>
                <a:gd name="connsiteY0" fmla="*/ 11517 h 30278"/>
                <a:gd name="connsiteX1" fmla="*/ 18848 w 45417"/>
                <a:gd name="connsiteY1" fmla="*/ 14847 h 30278"/>
                <a:gd name="connsiteX2" fmla="*/ 31716 w 45417"/>
                <a:gd name="connsiteY2" fmla="*/ 7202 h 30278"/>
                <a:gd name="connsiteX3" fmla="*/ 36409 w 45417"/>
                <a:gd name="connsiteY3" fmla="*/ 6823 h 30278"/>
                <a:gd name="connsiteX4" fmla="*/ 46098 w 45417"/>
                <a:gd name="connsiteY4" fmla="*/ 9246 h 30278"/>
                <a:gd name="connsiteX5" fmla="*/ 39967 w 45417"/>
                <a:gd name="connsiteY5" fmla="*/ 13863 h 30278"/>
                <a:gd name="connsiteX6" fmla="*/ 44887 w 45417"/>
                <a:gd name="connsiteY6" fmla="*/ 22190 h 30278"/>
                <a:gd name="connsiteX7" fmla="*/ 42087 w 45417"/>
                <a:gd name="connsiteY7" fmla="*/ 25596 h 30278"/>
                <a:gd name="connsiteX8" fmla="*/ 39891 w 45417"/>
                <a:gd name="connsiteY8" fmla="*/ 24839 h 30278"/>
                <a:gd name="connsiteX9" fmla="*/ 37394 w 45417"/>
                <a:gd name="connsiteY9" fmla="*/ 22568 h 30278"/>
                <a:gd name="connsiteX10" fmla="*/ 35501 w 45417"/>
                <a:gd name="connsiteY10" fmla="*/ 21433 h 30278"/>
                <a:gd name="connsiteX11" fmla="*/ 32246 w 45417"/>
                <a:gd name="connsiteY11" fmla="*/ 20221 h 30278"/>
                <a:gd name="connsiteX12" fmla="*/ 17183 w 45417"/>
                <a:gd name="connsiteY12" fmla="*/ 20751 h 30278"/>
                <a:gd name="connsiteX13" fmla="*/ 5677 w 45417"/>
                <a:gd name="connsiteY13" fmla="*/ 17951 h 30278"/>
                <a:gd name="connsiteX14" fmla="*/ 9916 w 45417"/>
                <a:gd name="connsiteY14" fmla="*/ 13030 h 30278"/>
                <a:gd name="connsiteX15" fmla="*/ 10143 w 45417"/>
                <a:gd name="connsiteY15" fmla="*/ 11441 h 30278"/>
                <a:gd name="connsiteX16" fmla="*/ 15744 w 45417"/>
                <a:gd name="connsiteY16" fmla="*/ 11365 h 30278"/>
                <a:gd name="connsiteX17" fmla="*/ 15593 w 45417"/>
                <a:gd name="connsiteY17" fmla="*/ 115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15593" y="11517"/>
                  </a:moveTo>
                  <a:cubicBezTo>
                    <a:pt x="15820" y="13560"/>
                    <a:pt x="16880" y="16058"/>
                    <a:pt x="18848" y="14847"/>
                  </a:cubicBezTo>
                  <a:cubicBezTo>
                    <a:pt x="23087" y="12349"/>
                    <a:pt x="30278" y="14923"/>
                    <a:pt x="31716" y="7202"/>
                  </a:cubicBezTo>
                  <a:cubicBezTo>
                    <a:pt x="32171" y="4931"/>
                    <a:pt x="35047" y="5537"/>
                    <a:pt x="36409" y="6823"/>
                  </a:cubicBezTo>
                  <a:cubicBezTo>
                    <a:pt x="39286" y="9548"/>
                    <a:pt x="42617" y="9548"/>
                    <a:pt x="46098" y="9246"/>
                  </a:cubicBezTo>
                  <a:cubicBezTo>
                    <a:pt x="46628" y="14241"/>
                    <a:pt x="42011" y="12198"/>
                    <a:pt x="39967" y="13863"/>
                  </a:cubicBezTo>
                  <a:cubicBezTo>
                    <a:pt x="41481" y="16664"/>
                    <a:pt x="44357" y="18783"/>
                    <a:pt x="44887" y="22190"/>
                  </a:cubicBezTo>
                  <a:cubicBezTo>
                    <a:pt x="45039" y="24233"/>
                    <a:pt x="44055" y="25293"/>
                    <a:pt x="42087" y="25596"/>
                  </a:cubicBezTo>
                  <a:cubicBezTo>
                    <a:pt x="41254" y="25520"/>
                    <a:pt x="40573" y="25293"/>
                    <a:pt x="39891" y="24839"/>
                  </a:cubicBezTo>
                  <a:cubicBezTo>
                    <a:pt x="39059" y="24082"/>
                    <a:pt x="38302" y="23325"/>
                    <a:pt x="37394" y="22568"/>
                  </a:cubicBezTo>
                  <a:cubicBezTo>
                    <a:pt x="36788" y="22190"/>
                    <a:pt x="36106" y="21811"/>
                    <a:pt x="35501" y="21433"/>
                  </a:cubicBezTo>
                  <a:cubicBezTo>
                    <a:pt x="34441" y="20978"/>
                    <a:pt x="33381" y="20524"/>
                    <a:pt x="32246" y="20221"/>
                  </a:cubicBezTo>
                  <a:cubicBezTo>
                    <a:pt x="27174" y="20070"/>
                    <a:pt x="22179" y="19237"/>
                    <a:pt x="17183" y="20751"/>
                  </a:cubicBezTo>
                  <a:cubicBezTo>
                    <a:pt x="12793" y="22190"/>
                    <a:pt x="8175" y="24233"/>
                    <a:pt x="5677" y="17951"/>
                  </a:cubicBezTo>
                  <a:cubicBezTo>
                    <a:pt x="5828" y="15226"/>
                    <a:pt x="8175" y="14393"/>
                    <a:pt x="9916" y="13030"/>
                  </a:cubicBezTo>
                  <a:cubicBezTo>
                    <a:pt x="10067" y="12501"/>
                    <a:pt x="10143" y="11971"/>
                    <a:pt x="10143" y="11441"/>
                  </a:cubicBezTo>
                  <a:cubicBezTo>
                    <a:pt x="11960" y="9775"/>
                    <a:pt x="13852" y="9927"/>
                    <a:pt x="15744" y="11365"/>
                  </a:cubicBezTo>
                  <a:lnTo>
                    <a:pt x="15593" y="11517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3" name="任意多边形: 形状 2122"/>
            <p:cNvSpPr/>
            <p:nvPr/>
          </p:nvSpPr>
          <p:spPr>
            <a:xfrm>
              <a:off x="6050400" y="2919837"/>
              <a:ext cx="22709" cy="22709"/>
            </a:xfrm>
            <a:custGeom>
              <a:avLst/>
              <a:gdLst>
                <a:gd name="connsiteX0" fmla="*/ 21857 w 22708"/>
                <a:gd name="connsiteY0" fmla="*/ 22491 h 22708"/>
                <a:gd name="connsiteX1" fmla="*/ 8535 w 22708"/>
                <a:gd name="connsiteY1" fmla="*/ 22491 h 22708"/>
                <a:gd name="connsiteX2" fmla="*/ 8535 w 22708"/>
                <a:gd name="connsiteY2" fmla="*/ 22491 h 22708"/>
                <a:gd name="connsiteX3" fmla="*/ 6642 w 22708"/>
                <a:gd name="connsiteY3" fmla="*/ 20599 h 22708"/>
                <a:gd name="connsiteX4" fmla="*/ 6642 w 22708"/>
                <a:gd name="connsiteY4" fmla="*/ 20599 h 22708"/>
                <a:gd name="connsiteX5" fmla="*/ 6642 w 22708"/>
                <a:gd name="connsiteY5" fmla="*/ 14921 h 22708"/>
                <a:gd name="connsiteX6" fmla="*/ 6642 w 22708"/>
                <a:gd name="connsiteY6" fmla="*/ 14921 h 22708"/>
                <a:gd name="connsiteX7" fmla="*/ 10352 w 22708"/>
                <a:gd name="connsiteY7" fmla="*/ 9244 h 22708"/>
                <a:gd name="connsiteX8" fmla="*/ 12319 w 22708"/>
                <a:gd name="connsiteY8" fmla="*/ 7201 h 22708"/>
                <a:gd name="connsiteX9" fmla="*/ 19889 w 22708"/>
                <a:gd name="connsiteY9" fmla="*/ 7503 h 22708"/>
                <a:gd name="connsiteX10" fmla="*/ 22614 w 22708"/>
                <a:gd name="connsiteY10" fmla="*/ 17495 h 22708"/>
                <a:gd name="connsiteX11" fmla="*/ 21857 w 22708"/>
                <a:gd name="connsiteY11" fmla="*/ 22491 h 22708"/>
                <a:gd name="connsiteX12" fmla="*/ 21857 w 22708"/>
                <a:gd name="connsiteY12" fmla="*/ 224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21857" y="22491"/>
                  </a:moveTo>
                  <a:cubicBezTo>
                    <a:pt x="17391" y="23551"/>
                    <a:pt x="13001" y="25897"/>
                    <a:pt x="8535" y="22491"/>
                  </a:cubicBezTo>
                  <a:lnTo>
                    <a:pt x="8535" y="22491"/>
                  </a:lnTo>
                  <a:cubicBezTo>
                    <a:pt x="8005" y="21810"/>
                    <a:pt x="7248" y="21204"/>
                    <a:pt x="6642" y="20599"/>
                  </a:cubicBezTo>
                  <a:lnTo>
                    <a:pt x="6642" y="20599"/>
                  </a:lnTo>
                  <a:cubicBezTo>
                    <a:pt x="5355" y="18706"/>
                    <a:pt x="5355" y="16814"/>
                    <a:pt x="6642" y="14921"/>
                  </a:cubicBezTo>
                  <a:lnTo>
                    <a:pt x="6642" y="14921"/>
                  </a:lnTo>
                  <a:cubicBezTo>
                    <a:pt x="8080" y="13181"/>
                    <a:pt x="9064" y="11061"/>
                    <a:pt x="10352" y="9244"/>
                  </a:cubicBezTo>
                  <a:cubicBezTo>
                    <a:pt x="11033" y="8563"/>
                    <a:pt x="11638" y="7882"/>
                    <a:pt x="12319" y="7201"/>
                  </a:cubicBezTo>
                  <a:cubicBezTo>
                    <a:pt x="14893" y="5308"/>
                    <a:pt x="17467" y="4930"/>
                    <a:pt x="19889" y="7503"/>
                  </a:cubicBezTo>
                  <a:cubicBezTo>
                    <a:pt x="16180" y="12121"/>
                    <a:pt x="18375" y="15073"/>
                    <a:pt x="22614" y="17495"/>
                  </a:cubicBezTo>
                  <a:cubicBezTo>
                    <a:pt x="22765" y="19160"/>
                    <a:pt x="23144" y="20977"/>
                    <a:pt x="21857" y="22491"/>
                  </a:cubicBezTo>
                  <a:lnTo>
                    <a:pt x="21857" y="22491"/>
                  </a:ln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4" name="任意多边形: 形状 2123"/>
            <p:cNvSpPr/>
            <p:nvPr/>
          </p:nvSpPr>
          <p:spPr>
            <a:xfrm>
              <a:off x="6147802" y="2857966"/>
              <a:ext cx="15139" cy="22709"/>
            </a:xfrm>
            <a:custGeom>
              <a:avLst/>
              <a:gdLst>
                <a:gd name="connsiteX0" fmla="*/ 13852 w 15139"/>
                <a:gd name="connsiteY0" fmla="*/ 8364 h 22708"/>
                <a:gd name="connsiteX1" fmla="*/ 13852 w 15139"/>
                <a:gd name="connsiteY1" fmla="*/ 17826 h 22708"/>
                <a:gd name="connsiteX2" fmla="*/ 13852 w 15139"/>
                <a:gd name="connsiteY2" fmla="*/ 23579 h 22708"/>
                <a:gd name="connsiteX3" fmla="*/ 13852 w 15139"/>
                <a:gd name="connsiteY3" fmla="*/ 23579 h 22708"/>
                <a:gd name="connsiteX4" fmla="*/ 5677 w 15139"/>
                <a:gd name="connsiteY4" fmla="*/ 20627 h 22708"/>
                <a:gd name="connsiteX5" fmla="*/ 7948 w 15139"/>
                <a:gd name="connsiteY5" fmla="*/ 11392 h 22708"/>
                <a:gd name="connsiteX6" fmla="*/ 10067 w 15139"/>
                <a:gd name="connsiteY6" fmla="*/ 6169 h 22708"/>
                <a:gd name="connsiteX7" fmla="*/ 13852 w 15139"/>
                <a:gd name="connsiteY7" fmla="*/ 8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3852" y="8364"/>
                  </a:moveTo>
                  <a:cubicBezTo>
                    <a:pt x="9916" y="11543"/>
                    <a:pt x="12565" y="14723"/>
                    <a:pt x="13852" y="17826"/>
                  </a:cubicBezTo>
                  <a:cubicBezTo>
                    <a:pt x="15139" y="19719"/>
                    <a:pt x="15139" y="21611"/>
                    <a:pt x="13852" y="23579"/>
                  </a:cubicBezTo>
                  <a:lnTo>
                    <a:pt x="13852" y="23579"/>
                  </a:lnTo>
                  <a:cubicBezTo>
                    <a:pt x="9991" y="25698"/>
                    <a:pt x="7494" y="24185"/>
                    <a:pt x="5677" y="20627"/>
                  </a:cubicBezTo>
                  <a:cubicBezTo>
                    <a:pt x="6056" y="17448"/>
                    <a:pt x="8478" y="14798"/>
                    <a:pt x="7948" y="11392"/>
                  </a:cubicBezTo>
                  <a:cubicBezTo>
                    <a:pt x="8024" y="9348"/>
                    <a:pt x="8478" y="7531"/>
                    <a:pt x="10067" y="6169"/>
                  </a:cubicBezTo>
                  <a:cubicBezTo>
                    <a:pt x="12111" y="5563"/>
                    <a:pt x="14155" y="4882"/>
                    <a:pt x="13852" y="836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5" name="任意多边形: 形状 2124"/>
            <p:cNvSpPr/>
            <p:nvPr/>
          </p:nvSpPr>
          <p:spPr>
            <a:xfrm>
              <a:off x="6131202" y="2837641"/>
              <a:ext cx="15139" cy="15139"/>
            </a:xfrm>
            <a:custGeom>
              <a:avLst/>
              <a:gdLst>
                <a:gd name="connsiteX0" fmla="*/ 7743 w 15139"/>
                <a:gd name="connsiteY0" fmla="*/ 5677 h 15139"/>
                <a:gd name="connsiteX1" fmla="*/ 11376 w 15139"/>
                <a:gd name="connsiteY1" fmla="*/ 5828 h 15139"/>
                <a:gd name="connsiteX2" fmla="*/ 11452 w 15139"/>
                <a:gd name="connsiteY2" fmla="*/ 7570 h 15139"/>
                <a:gd name="connsiteX3" fmla="*/ 6910 w 15139"/>
                <a:gd name="connsiteY3" fmla="*/ 10597 h 15139"/>
                <a:gd name="connsiteX4" fmla="*/ 774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43" y="5677"/>
                  </a:moveTo>
                  <a:cubicBezTo>
                    <a:pt x="8954" y="5753"/>
                    <a:pt x="10165" y="5828"/>
                    <a:pt x="11376" y="5828"/>
                  </a:cubicBezTo>
                  <a:cubicBezTo>
                    <a:pt x="11376" y="6434"/>
                    <a:pt x="11452" y="6964"/>
                    <a:pt x="11452" y="7570"/>
                  </a:cubicBezTo>
                  <a:cubicBezTo>
                    <a:pt x="10468" y="9462"/>
                    <a:pt x="9181" y="11960"/>
                    <a:pt x="6910" y="10597"/>
                  </a:cubicBezTo>
                  <a:cubicBezTo>
                    <a:pt x="4791" y="9386"/>
                    <a:pt x="5623" y="7115"/>
                    <a:pt x="7743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6" name="任意多边形: 形状 2125"/>
            <p:cNvSpPr/>
            <p:nvPr/>
          </p:nvSpPr>
          <p:spPr>
            <a:xfrm>
              <a:off x="6145890" y="2848996"/>
              <a:ext cx="7570" cy="15139"/>
            </a:xfrm>
            <a:custGeom>
              <a:avLst/>
              <a:gdLst>
                <a:gd name="connsiteX0" fmla="*/ 8043 w 7569"/>
                <a:gd name="connsiteY0" fmla="*/ 5904 h 15139"/>
                <a:gd name="connsiteX1" fmla="*/ 8194 w 7569"/>
                <a:gd name="connsiteY1" fmla="*/ 13398 h 15139"/>
                <a:gd name="connsiteX2" fmla="*/ 6150 w 7569"/>
                <a:gd name="connsiteY2" fmla="*/ 7645 h 15139"/>
                <a:gd name="connsiteX3" fmla="*/ 5696 w 7569"/>
                <a:gd name="connsiteY3" fmla="*/ 6585 h 15139"/>
                <a:gd name="connsiteX4" fmla="*/ 5999 w 7569"/>
                <a:gd name="connsiteY4" fmla="*/ 5980 h 15139"/>
                <a:gd name="connsiteX5" fmla="*/ 6301 w 7569"/>
                <a:gd name="connsiteY5" fmla="*/ 5677 h 15139"/>
                <a:gd name="connsiteX6" fmla="*/ 8043 w 7569"/>
                <a:gd name="connsiteY6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8043" y="5904"/>
                  </a:moveTo>
                  <a:cubicBezTo>
                    <a:pt x="10162" y="8402"/>
                    <a:pt x="8043" y="10900"/>
                    <a:pt x="8194" y="13398"/>
                  </a:cubicBezTo>
                  <a:cubicBezTo>
                    <a:pt x="5620" y="12187"/>
                    <a:pt x="6377" y="9689"/>
                    <a:pt x="6150" y="7645"/>
                  </a:cubicBezTo>
                  <a:cubicBezTo>
                    <a:pt x="5771" y="7342"/>
                    <a:pt x="5620" y="6964"/>
                    <a:pt x="5696" y="6585"/>
                  </a:cubicBezTo>
                  <a:cubicBezTo>
                    <a:pt x="5771" y="6207"/>
                    <a:pt x="5847" y="5980"/>
                    <a:pt x="5999" y="5980"/>
                  </a:cubicBezTo>
                  <a:lnTo>
                    <a:pt x="6301" y="5677"/>
                  </a:lnTo>
                  <a:cubicBezTo>
                    <a:pt x="6907" y="5828"/>
                    <a:pt x="7513" y="5904"/>
                    <a:pt x="8043" y="590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7" name="任意多边形: 形状 2126"/>
            <p:cNvSpPr/>
            <p:nvPr/>
          </p:nvSpPr>
          <p:spPr>
            <a:xfrm>
              <a:off x="5520508" y="3115477"/>
              <a:ext cx="22709" cy="22709"/>
            </a:xfrm>
            <a:custGeom>
              <a:avLst/>
              <a:gdLst>
                <a:gd name="connsiteX0" fmla="*/ 9847 w 22708"/>
                <a:gd name="connsiteY0" fmla="*/ 18965 h 22708"/>
                <a:gd name="connsiteX1" fmla="*/ 8105 w 22708"/>
                <a:gd name="connsiteY1" fmla="*/ 16998 h 22708"/>
                <a:gd name="connsiteX2" fmla="*/ 7954 w 22708"/>
                <a:gd name="connsiteY2" fmla="*/ 15105 h 22708"/>
                <a:gd name="connsiteX3" fmla="*/ 6213 w 22708"/>
                <a:gd name="connsiteY3" fmla="*/ 13213 h 22708"/>
                <a:gd name="connsiteX4" fmla="*/ 11587 w 22708"/>
                <a:gd name="connsiteY4" fmla="*/ 5795 h 22708"/>
                <a:gd name="connsiteX5" fmla="*/ 18930 w 22708"/>
                <a:gd name="connsiteY5" fmla="*/ 13213 h 22708"/>
                <a:gd name="connsiteX6" fmla="*/ 18627 w 22708"/>
                <a:gd name="connsiteY6" fmla="*/ 16089 h 22708"/>
                <a:gd name="connsiteX7" fmla="*/ 11815 w 22708"/>
                <a:gd name="connsiteY7" fmla="*/ 20934 h 22708"/>
                <a:gd name="connsiteX8" fmla="*/ 11815 w 22708"/>
                <a:gd name="connsiteY8" fmla="*/ 20858 h 22708"/>
                <a:gd name="connsiteX9" fmla="*/ 9847 w 22708"/>
                <a:gd name="connsiteY9" fmla="*/ 18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847" y="18965"/>
                  </a:moveTo>
                  <a:cubicBezTo>
                    <a:pt x="9241" y="18284"/>
                    <a:pt x="8711" y="17603"/>
                    <a:pt x="8105" y="16998"/>
                  </a:cubicBezTo>
                  <a:cubicBezTo>
                    <a:pt x="8030" y="16392"/>
                    <a:pt x="7954" y="15711"/>
                    <a:pt x="7954" y="15105"/>
                  </a:cubicBezTo>
                  <a:cubicBezTo>
                    <a:pt x="7348" y="14499"/>
                    <a:pt x="6743" y="13818"/>
                    <a:pt x="6213" y="13213"/>
                  </a:cubicBezTo>
                  <a:cubicBezTo>
                    <a:pt x="4169" y="7990"/>
                    <a:pt x="8408" y="6400"/>
                    <a:pt x="11587" y="5795"/>
                  </a:cubicBezTo>
                  <a:cubicBezTo>
                    <a:pt x="16659" y="4886"/>
                    <a:pt x="17794" y="9428"/>
                    <a:pt x="18930" y="13213"/>
                  </a:cubicBezTo>
                  <a:cubicBezTo>
                    <a:pt x="19005" y="14197"/>
                    <a:pt x="18854" y="15105"/>
                    <a:pt x="18627" y="16089"/>
                  </a:cubicBezTo>
                  <a:cubicBezTo>
                    <a:pt x="17265" y="18965"/>
                    <a:pt x="16735" y="23053"/>
                    <a:pt x="11815" y="20934"/>
                  </a:cubicBezTo>
                  <a:lnTo>
                    <a:pt x="11815" y="20858"/>
                  </a:lnTo>
                  <a:cubicBezTo>
                    <a:pt x="11285" y="20025"/>
                    <a:pt x="10603" y="19495"/>
                    <a:pt x="9847" y="189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8" name="任意多边形: 形状 2127"/>
            <p:cNvSpPr/>
            <p:nvPr/>
          </p:nvSpPr>
          <p:spPr>
            <a:xfrm>
              <a:off x="6148616" y="3231333"/>
              <a:ext cx="22709" cy="30278"/>
            </a:xfrm>
            <a:custGeom>
              <a:avLst/>
              <a:gdLst>
                <a:gd name="connsiteX0" fmla="*/ 24392 w 22708"/>
                <a:gd name="connsiteY0" fmla="*/ 17031 h 30278"/>
                <a:gd name="connsiteX1" fmla="*/ 18715 w 22708"/>
                <a:gd name="connsiteY1" fmla="*/ 24677 h 30278"/>
                <a:gd name="connsiteX2" fmla="*/ 18715 w 22708"/>
                <a:gd name="connsiteY2" fmla="*/ 24677 h 30278"/>
                <a:gd name="connsiteX3" fmla="*/ 14854 w 22708"/>
                <a:gd name="connsiteY3" fmla="*/ 26645 h 30278"/>
                <a:gd name="connsiteX4" fmla="*/ 7285 w 22708"/>
                <a:gd name="connsiteY4" fmla="*/ 13247 h 30278"/>
                <a:gd name="connsiteX5" fmla="*/ 7285 w 22708"/>
                <a:gd name="connsiteY5" fmla="*/ 13247 h 30278"/>
                <a:gd name="connsiteX6" fmla="*/ 14930 w 22708"/>
                <a:gd name="connsiteY6" fmla="*/ 5677 h 30278"/>
                <a:gd name="connsiteX7" fmla="*/ 16671 w 22708"/>
                <a:gd name="connsiteY7" fmla="*/ 5677 h 30278"/>
                <a:gd name="connsiteX8" fmla="*/ 20153 w 22708"/>
                <a:gd name="connsiteY8" fmla="*/ 10673 h 30278"/>
                <a:gd name="connsiteX9" fmla="*/ 24392 w 22708"/>
                <a:gd name="connsiteY9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24392" y="17031"/>
                  </a:moveTo>
                  <a:cubicBezTo>
                    <a:pt x="22273" y="19378"/>
                    <a:pt x="23862" y="24525"/>
                    <a:pt x="18715" y="24677"/>
                  </a:cubicBezTo>
                  <a:lnTo>
                    <a:pt x="18715" y="24677"/>
                  </a:lnTo>
                  <a:cubicBezTo>
                    <a:pt x="17958" y="26418"/>
                    <a:pt x="16444" y="26569"/>
                    <a:pt x="14854" y="26645"/>
                  </a:cubicBezTo>
                  <a:cubicBezTo>
                    <a:pt x="5998" y="25282"/>
                    <a:pt x="3727" y="21195"/>
                    <a:pt x="7285" y="13247"/>
                  </a:cubicBezTo>
                  <a:lnTo>
                    <a:pt x="7285" y="13247"/>
                  </a:lnTo>
                  <a:cubicBezTo>
                    <a:pt x="8875" y="9765"/>
                    <a:pt x="11524" y="7267"/>
                    <a:pt x="14930" y="5677"/>
                  </a:cubicBezTo>
                  <a:cubicBezTo>
                    <a:pt x="15536" y="5677"/>
                    <a:pt x="16066" y="5753"/>
                    <a:pt x="16671" y="5677"/>
                  </a:cubicBezTo>
                  <a:cubicBezTo>
                    <a:pt x="18715" y="6737"/>
                    <a:pt x="19699" y="8478"/>
                    <a:pt x="20153" y="10673"/>
                  </a:cubicBezTo>
                  <a:cubicBezTo>
                    <a:pt x="20077" y="13776"/>
                    <a:pt x="22651" y="15139"/>
                    <a:pt x="24392" y="17031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9" name="任意多边形: 形状 2128"/>
            <p:cNvSpPr/>
            <p:nvPr/>
          </p:nvSpPr>
          <p:spPr>
            <a:xfrm>
              <a:off x="6160434" y="3236053"/>
              <a:ext cx="15139" cy="15139"/>
            </a:xfrm>
            <a:custGeom>
              <a:avLst/>
              <a:gdLst>
                <a:gd name="connsiteX0" fmla="*/ 12574 w 15139"/>
                <a:gd name="connsiteY0" fmla="*/ 12311 h 15139"/>
                <a:gd name="connsiteX1" fmla="*/ 6897 w 15139"/>
                <a:gd name="connsiteY1" fmla="*/ 6785 h 15139"/>
                <a:gd name="connsiteX2" fmla="*/ 10606 w 15139"/>
                <a:gd name="connsiteY2" fmla="*/ 5725 h 15139"/>
                <a:gd name="connsiteX3" fmla="*/ 14391 w 15139"/>
                <a:gd name="connsiteY3" fmla="*/ 6709 h 15139"/>
                <a:gd name="connsiteX4" fmla="*/ 12574 w 15139"/>
                <a:gd name="connsiteY4" fmla="*/ 12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574" y="12311"/>
                  </a:moveTo>
                  <a:cubicBezTo>
                    <a:pt x="9547" y="11629"/>
                    <a:pt x="2961" y="14582"/>
                    <a:pt x="6897" y="6785"/>
                  </a:cubicBezTo>
                  <a:cubicBezTo>
                    <a:pt x="7881" y="5498"/>
                    <a:pt x="9244" y="5650"/>
                    <a:pt x="10606" y="5725"/>
                  </a:cubicBezTo>
                  <a:cubicBezTo>
                    <a:pt x="11969" y="5725"/>
                    <a:pt x="13331" y="5574"/>
                    <a:pt x="14391" y="6709"/>
                  </a:cubicBezTo>
                  <a:cubicBezTo>
                    <a:pt x="14694" y="8829"/>
                    <a:pt x="15072" y="11100"/>
                    <a:pt x="12574" y="1231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0" name="任意多边形: 形状 2129"/>
            <p:cNvSpPr/>
            <p:nvPr/>
          </p:nvSpPr>
          <p:spPr>
            <a:xfrm>
              <a:off x="6274415" y="3204612"/>
              <a:ext cx="7570" cy="7570"/>
            </a:xfrm>
            <a:custGeom>
              <a:avLst/>
              <a:gdLst>
                <a:gd name="connsiteX0" fmla="*/ 8957 w 7569"/>
                <a:gd name="connsiteY0" fmla="*/ 7645 h 7569"/>
                <a:gd name="connsiteX1" fmla="*/ 5778 w 7569"/>
                <a:gd name="connsiteY1" fmla="*/ 7872 h 7569"/>
                <a:gd name="connsiteX2" fmla="*/ 8881 w 7569"/>
                <a:gd name="connsiteY2" fmla="*/ 5677 h 7569"/>
                <a:gd name="connsiteX3" fmla="*/ 8957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957" y="7645"/>
                  </a:moveTo>
                  <a:cubicBezTo>
                    <a:pt x="7973" y="9083"/>
                    <a:pt x="6383" y="9992"/>
                    <a:pt x="5778" y="7872"/>
                  </a:cubicBezTo>
                  <a:cubicBezTo>
                    <a:pt x="5172" y="5980"/>
                    <a:pt x="7443" y="5904"/>
                    <a:pt x="8881" y="5677"/>
                  </a:cubicBezTo>
                  <a:cubicBezTo>
                    <a:pt x="8957" y="6358"/>
                    <a:pt x="8957" y="7040"/>
                    <a:pt x="8957" y="7645"/>
                  </a:cubicBezTo>
                  <a:close/>
                </a:path>
              </a:pathLst>
            </a:custGeom>
            <a:solidFill>
              <a:srgbClr val="F7E2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1" name="任意多边形: 形状 2130"/>
            <p:cNvSpPr/>
            <p:nvPr/>
          </p:nvSpPr>
          <p:spPr>
            <a:xfrm>
              <a:off x="6165363" y="3235118"/>
              <a:ext cx="15139" cy="7570"/>
            </a:xfrm>
            <a:custGeom>
              <a:avLst/>
              <a:gdLst>
                <a:gd name="connsiteX0" fmla="*/ 5677 w 15139"/>
                <a:gd name="connsiteY0" fmla="*/ 7418 h 7569"/>
                <a:gd name="connsiteX1" fmla="*/ 5829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418"/>
                  </a:moveTo>
                  <a:cubicBezTo>
                    <a:pt x="5753" y="6813"/>
                    <a:pt x="5753" y="6207"/>
                    <a:pt x="5829" y="5677"/>
                  </a:cubicBezTo>
                  <a:cubicBezTo>
                    <a:pt x="7418" y="5753"/>
                    <a:pt x="8932" y="5904"/>
                    <a:pt x="9538" y="7645"/>
                  </a:cubicBezTo>
                  <a:cubicBezTo>
                    <a:pt x="8251" y="7570"/>
                    <a:pt x="6964" y="7494"/>
                    <a:pt x="5677" y="7418"/>
                  </a:cubicBezTo>
                  <a:close/>
                </a:path>
              </a:pathLst>
            </a:custGeom>
            <a:solidFill>
              <a:srgbClr val="F7E3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2" name="任意多边形: 形状 2131"/>
            <p:cNvSpPr/>
            <p:nvPr/>
          </p:nvSpPr>
          <p:spPr>
            <a:xfrm>
              <a:off x="5963786" y="2558477"/>
              <a:ext cx="45417" cy="45417"/>
            </a:xfrm>
            <a:custGeom>
              <a:avLst/>
              <a:gdLst>
                <a:gd name="connsiteX0" fmla="*/ 9537 w 45417"/>
                <a:gd name="connsiteY0" fmla="*/ 18621 h 45417"/>
                <a:gd name="connsiteX1" fmla="*/ 11657 w 45417"/>
                <a:gd name="connsiteY1" fmla="*/ 13247 h 45417"/>
                <a:gd name="connsiteX2" fmla="*/ 11581 w 45417"/>
                <a:gd name="connsiteY2" fmla="*/ 13247 h 45417"/>
                <a:gd name="connsiteX3" fmla="*/ 15366 w 45417"/>
                <a:gd name="connsiteY3" fmla="*/ 11279 h 45417"/>
                <a:gd name="connsiteX4" fmla="*/ 15366 w 45417"/>
                <a:gd name="connsiteY4" fmla="*/ 11279 h 45417"/>
                <a:gd name="connsiteX5" fmla="*/ 19302 w 45417"/>
                <a:gd name="connsiteY5" fmla="*/ 5828 h 45417"/>
                <a:gd name="connsiteX6" fmla="*/ 20589 w 45417"/>
                <a:gd name="connsiteY6" fmla="*/ 5677 h 45417"/>
                <a:gd name="connsiteX7" fmla="*/ 34138 w 45417"/>
                <a:gd name="connsiteY7" fmla="*/ 13322 h 45417"/>
                <a:gd name="connsiteX8" fmla="*/ 34063 w 45417"/>
                <a:gd name="connsiteY8" fmla="*/ 13322 h 45417"/>
                <a:gd name="connsiteX9" fmla="*/ 39891 w 45417"/>
                <a:gd name="connsiteY9" fmla="*/ 32549 h 45417"/>
                <a:gd name="connsiteX10" fmla="*/ 17183 w 45417"/>
                <a:gd name="connsiteY10" fmla="*/ 43449 h 45417"/>
                <a:gd name="connsiteX11" fmla="*/ 16426 w 45417"/>
                <a:gd name="connsiteY11" fmla="*/ 42238 h 45417"/>
                <a:gd name="connsiteX12" fmla="*/ 14609 w 45417"/>
                <a:gd name="connsiteY12" fmla="*/ 41708 h 45417"/>
                <a:gd name="connsiteX13" fmla="*/ 5677 w 45417"/>
                <a:gd name="connsiteY13" fmla="*/ 34139 h 45417"/>
                <a:gd name="connsiteX14" fmla="*/ 5677 w 45417"/>
                <a:gd name="connsiteY14" fmla="*/ 34139 h 45417"/>
                <a:gd name="connsiteX15" fmla="*/ 9537 w 45417"/>
                <a:gd name="connsiteY15" fmla="*/ 1862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9537" y="18621"/>
                  </a:moveTo>
                  <a:cubicBezTo>
                    <a:pt x="9310" y="16426"/>
                    <a:pt x="10975" y="15063"/>
                    <a:pt x="11657" y="13247"/>
                  </a:cubicBezTo>
                  <a:lnTo>
                    <a:pt x="11581" y="13247"/>
                  </a:lnTo>
                  <a:cubicBezTo>
                    <a:pt x="12565" y="11960"/>
                    <a:pt x="14382" y="12338"/>
                    <a:pt x="15366" y="11279"/>
                  </a:cubicBezTo>
                  <a:lnTo>
                    <a:pt x="15366" y="11279"/>
                  </a:lnTo>
                  <a:cubicBezTo>
                    <a:pt x="17334" y="9916"/>
                    <a:pt x="20286" y="9311"/>
                    <a:pt x="19302" y="5828"/>
                  </a:cubicBezTo>
                  <a:cubicBezTo>
                    <a:pt x="19756" y="5904"/>
                    <a:pt x="20135" y="5828"/>
                    <a:pt x="20589" y="5677"/>
                  </a:cubicBezTo>
                  <a:cubicBezTo>
                    <a:pt x="25055" y="8402"/>
                    <a:pt x="30353" y="9538"/>
                    <a:pt x="34138" y="13322"/>
                  </a:cubicBezTo>
                  <a:lnTo>
                    <a:pt x="34063" y="13322"/>
                  </a:lnTo>
                  <a:cubicBezTo>
                    <a:pt x="38377" y="19000"/>
                    <a:pt x="40118" y="25585"/>
                    <a:pt x="39891" y="32549"/>
                  </a:cubicBezTo>
                  <a:cubicBezTo>
                    <a:pt x="39513" y="44812"/>
                    <a:pt x="29975" y="49278"/>
                    <a:pt x="17183" y="43449"/>
                  </a:cubicBezTo>
                  <a:cubicBezTo>
                    <a:pt x="16502" y="43374"/>
                    <a:pt x="16198" y="42919"/>
                    <a:pt x="16426" y="42238"/>
                  </a:cubicBezTo>
                  <a:cubicBezTo>
                    <a:pt x="16198" y="40724"/>
                    <a:pt x="14988" y="42617"/>
                    <a:pt x="14609" y="41708"/>
                  </a:cubicBezTo>
                  <a:cubicBezTo>
                    <a:pt x="9689" y="41405"/>
                    <a:pt x="8932" y="36258"/>
                    <a:pt x="5677" y="34139"/>
                  </a:cubicBezTo>
                  <a:lnTo>
                    <a:pt x="5677" y="34139"/>
                  </a:lnTo>
                  <a:cubicBezTo>
                    <a:pt x="6737" y="28916"/>
                    <a:pt x="6585" y="23390"/>
                    <a:pt x="9537" y="18621"/>
                  </a:cubicBezTo>
                  <a:close/>
                </a:path>
              </a:pathLst>
            </a:custGeom>
            <a:solidFill>
              <a:srgbClr val="F0BC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3" name="任意多边形: 形状 2132"/>
            <p:cNvSpPr/>
            <p:nvPr/>
          </p:nvSpPr>
          <p:spPr>
            <a:xfrm>
              <a:off x="5843352" y="2562273"/>
              <a:ext cx="45417" cy="45417"/>
            </a:xfrm>
            <a:custGeom>
              <a:avLst/>
              <a:gdLst>
                <a:gd name="connsiteX0" fmla="*/ 12341 w 45417"/>
                <a:gd name="connsiteY0" fmla="*/ 9375 h 45417"/>
                <a:gd name="connsiteX1" fmla="*/ 14157 w 45417"/>
                <a:gd name="connsiteY1" fmla="*/ 9299 h 45417"/>
                <a:gd name="connsiteX2" fmla="*/ 16050 w 45417"/>
                <a:gd name="connsiteY2" fmla="*/ 7482 h 45417"/>
                <a:gd name="connsiteX3" fmla="*/ 16050 w 45417"/>
                <a:gd name="connsiteY3" fmla="*/ 7482 h 45417"/>
                <a:gd name="connsiteX4" fmla="*/ 38910 w 45417"/>
                <a:gd name="connsiteY4" fmla="*/ 13311 h 45417"/>
                <a:gd name="connsiteX5" fmla="*/ 38304 w 45417"/>
                <a:gd name="connsiteY5" fmla="*/ 25044 h 45417"/>
                <a:gd name="connsiteX6" fmla="*/ 26117 w 45417"/>
                <a:gd name="connsiteY6" fmla="*/ 28829 h 45417"/>
                <a:gd name="connsiteX7" fmla="*/ 31038 w 45417"/>
                <a:gd name="connsiteY7" fmla="*/ 29661 h 45417"/>
                <a:gd name="connsiteX8" fmla="*/ 30886 w 45417"/>
                <a:gd name="connsiteY8" fmla="*/ 36852 h 45417"/>
                <a:gd name="connsiteX9" fmla="*/ 18018 w 45417"/>
                <a:gd name="connsiteY9" fmla="*/ 42075 h 45417"/>
                <a:gd name="connsiteX10" fmla="*/ 15671 w 45417"/>
                <a:gd name="connsiteY10" fmla="*/ 37155 h 45417"/>
                <a:gd name="connsiteX11" fmla="*/ 12341 w 45417"/>
                <a:gd name="connsiteY11" fmla="*/ 9375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45417">
                  <a:moveTo>
                    <a:pt x="12341" y="9375"/>
                  </a:moveTo>
                  <a:cubicBezTo>
                    <a:pt x="12946" y="9375"/>
                    <a:pt x="13552" y="9375"/>
                    <a:pt x="14157" y="9299"/>
                  </a:cubicBezTo>
                  <a:cubicBezTo>
                    <a:pt x="14763" y="8694"/>
                    <a:pt x="15444" y="8088"/>
                    <a:pt x="16050" y="7482"/>
                  </a:cubicBezTo>
                  <a:lnTo>
                    <a:pt x="16050" y="7482"/>
                  </a:lnTo>
                  <a:cubicBezTo>
                    <a:pt x="25133" y="3698"/>
                    <a:pt x="31870" y="5969"/>
                    <a:pt x="38910" y="13311"/>
                  </a:cubicBezTo>
                  <a:cubicBezTo>
                    <a:pt x="44209" y="18837"/>
                    <a:pt x="42467" y="21335"/>
                    <a:pt x="38304" y="25044"/>
                  </a:cubicBezTo>
                  <a:cubicBezTo>
                    <a:pt x="33611" y="24287"/>
                    <a:pt x="29069" y="24060"/>
                    <a:pt x="26117" y="28829"/>
                  </a:cubicBezTo>
                  <a:cubicBezTo>
                    <a:pt x="27404" y="29737"/>
                    <a:pt x="29524" y="28374"/>
                    <a:pt x="31038" y="29661"/>
                  </a:cubicBezTo>
                  <a:cubicBezTo>
                    <a:pt x="32400" y="32083"/>
                    <a:pt x="32475" y="34506"/>
                    <a:pt x="30886" y="36852"/>
                  </a:cubicBezTo>
                  <a:cubicBezTo>
                    <a:pt x="26496" y="38291"/>
                    <a:pt x="23543" y="43438"/>
                    <a:pt x="18018" y="42075"/>
                  </a:cubicBezTo>
                  <a:cubicBezTo>
                    <a:pt x="16731" y="40713"/>
                    <a:pt x="17412" y="38593"/>
                    <a:pt x="15671" y="37155"/>
                  </a:cubicBezTo>
                  <a:cubicBezTo>
                    <a:pt x="3333" y="27239"/>
                    <a:pt x="2652" y="21486"/>
                    <a:pt x="12341" y="9375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4" name="任意多边形: 形状 2133"/>
            <p:cNvSpPr/>
            <p:nvPr/>
          </p:nvSpPr>
          <p:spPr>
            <a:xfrm>
              <a:off x="5849973" y="2641524"/>
              <a:ext cx="37848" cy="37848"/>
            </a:xfrm>
            <a:custGeom>
              <a:avLst/>
              <a:gdLst>
                <a:gd name="connsiteX0" fmla="*/ 20859 w 37847"/>
                <a:gd name="connsiteY0" fmla="*/ 6198 h 37847"/>
                <a:gd name="connsiteX1" fmla="*/ 22751 w 37847"/>
                <a:gd name="connsiteY1" fmla="*/ 6122 h 37847"/>
                <a:gd name="connsiteX2" fmla="*/ 24644 w 37847"/>
                <a:gd name="connsiteY2" fmla="*/ 6198 h 37847"/>
                <a:gd name="connsiteX3" fmla="*/ 24644 w 37847"/>
                <a:gd name="connsiteY3" fmla="*/ 6198 h 37847"/>
                <a:gd name="connsiteX4" fmla="*/ 31153 w 37847"/>
                <a:gd name="connsiteY4" fmla="*/ 11269 h 37847"/>
                <a:gd name="connsiteX5" fmla="*/ 35468 w 37847"/>
                <a:gd name="connsiteY5" fmla="*/ 20277 h 37847"/>
                <a:gd name="connsiteX6" fmla="*/ 28429 w 37847"/>
                <a:gd name="connsiteY6" fmla="*/ 19142 h 37847"/>
                <a:gd name="connsiteX7" fmla="*/ 30699 w 37847"/>
                <a:gd name="connsiteY7" fmla="*/ 28377 h 37847"/>
                <a:gd name="connsiteX8" fmla="*/ 28126 w 37847"/>
                <a:gd name="connsiteY8" fmla="*/ 33145 h 37847"/>
                <a:gd name="connsiteX9" fmla="*/ 25779 w 37847"/>
                <a:gd name="connsiteY9" fmla="*/ 35341 h 37847"/>
                <a:gd name="connsiteX10" fmla="*/ 7688 w 37847"/>
                <a:gd name="connsiteY10" fmla="*/ 30799 h 37847"/>
                <a:gd name="connsiteX11" fmla="*/ 11473 w 37847"/>
                <a:gd name="connsiteY11" fmla="*/ 9983 h 37847"/>
                <a:gd name="connsiteX12" fmla="*/ 11473 w 37847"/>
                <a:gd name="connsiteY12" fmla="*/ 9983 h 37847"/>
                <a:gd name="connsiteX13" fmla="*/ 15258 w 37847"/>
                <a:gd name="connsiteY13" fmla="*/ 8090 h 37847"/>
                <a:gd name="connsiteX14" fmla="*/ 15258 w 37847"/>
                <a:gd name="connsiteY14" fmla="*/ 8090 h 37847"/>
                <a:gd name="connsiteX15" fmla="*/ 20859 w 37847"/>
                <a:gd name="connsiteY15" fmla="*/ 61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0859" y="6198"/>
                  </a:moveTo>
                  <a:cubicBezTo>
                    <a:pt x="21465" y="6198"/>
                    <a:pt x="22070" y="6198"/>
                    <a:pt x="22751" y="6122"/>
                  </a:cubicBezTo>
                  <a:cubicBezTo>
                    <a:pt x="23357" y="5517"/>
                    <a:pt x="24038" y="5517"/>
                    <a:pt x="24644" y="6198"/>
                  </a:cubicBezTo>
                  <a:lnTo>
                    <a:pt x="24644" y="6198"/>
                  </a:lnTo>
                  <a:cubicBezTo>
                    <a:pt x="27218" y="7258"/>
                    <a:pt x="27823" y="10513"/>
                    <a:pt x="31153" y="11269"/>
                  </a:cubicBezTo>
                  <a:cubicBezTo>
                    <a:pt x="35468" y="12329"/>
                    <a:pt x="36755" y="15963"/>
                    <a:pt x="35468" y="20277"/>
                  </a:cubicBezTo>
                  <a:cubicBezTo>
                    <a:pt x="32895" y="23305"/>
                    <a:pt x="30851" y="21791"/>
                    <a:pt x="28429" y="19142"/>
                  </a:cubicBezTo>
                  <a:cubicBezTo>
                    <a:pt x="28050" y="22699"/>
                    <a:pt x="27672" y="25879"/>
                    <a:pt x="30699" y="28377"/>
                  </a:cubicBezTo>
                  <a:cubicBezTo>
                    <a:pt x="31457" y="30874"/>
                    <a:pt x="30245" y="32237"/>
                    <a:pt x="28126" y="33145"/>
                  </a:cubicBezTo>
                  <a:cubicBezTo>
                    <a:pt x="25022" y="31404"/>
                    <a:pt x="27520" y="35643"/>
                    <a:pt x="25779" y="35341"/>
                  </a:cubicBezTo>
                  <a:cubicBezTo>
                    <a:pt x="19269" y="35568"/>
                    <a:pt x="11473" y="36552"/>
                    <a:pt x="7688" y="30799"/>
                  </a:cubicBezTo>
                  <a:cubicBezTo>
                    <a:pt x="2995" y="23759"/>
                    <a:pt x="7461" y="16492"/>
                    <a:pt x="11473" y="9983"/>
                  </a:cubicBezTo>
                  <a:lnTo>
                    <a:pt x="11473" y="9983"/>
                  </a:lnTo>
                  <a:cubicBezTo>
                    <a:pt x="12533" y="8847"/>
                    <a:pt x="14274" y="9226"/>
                    <a:pt x="15258" y="8090"/>
                  </a:cubicBezTo>
                  <a:lnTo>
                    <a:pt x="15258" y="8090"/>
                  </a:lnTo>
                  <a:cubicBezTo>
                    <a:pt x="16772" y="6728"/>
                    <a:pt x="18967" y="7031"/>
                    <a:pt x="20859" y="6198"/>
                  </a:cubicBezTo>
                  <a:close/>
                </a:path>
              </a:pathLst>
            </a:custGeom>
            <a:solidFill>
              <a:srgbClr val="F7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5" name="任意多边形: 形状 2134"/>
            <p:cNvSpPr/>
            <p:nvPr/>
          </p:nvSpPr>
          <p:spPr>
            <a:xfrm>
              <a:off x="5897085" y="2621888"/>
              <a:ext cx="37848" cy="37848"/>
            </a:xfrm>
            <a:custGeom>
              <a:avLst/>
              <a:gdLst>
                <a:gd name="connsiteX0" fmla="*/ 6145 w 37847"/>
                <a:gd name="connsiteY0" fmla="*/ 22049 h 37847"/>
                <a:gd name="connsiteX1" fmla="*/ 7886 w 37847"/>
                <a:gd name="connsiteY1" fmla="*/ 14479 h 37847"/>
                <a:gd name="connsiteX2" fmla="*/ 28702 w 37847"/>
                <a:gd name="connsiteY2" fmla="*/ 8348 h 37847"/>
                <a:gd name="connsiteX3" fmla="*/ 32033 w 37847"/>
                <a:gd name="connsiteY3" fmla="*/ 20080 h 37847"/>
                <a:gd name="connsiteX4" fmla="*/ 12881 w 37847"/>
                <a:gd name="connsiteY4" fmla="*/ 34160 h 37847"/>
                <a:gd name="connsiteX5" fmla="*/ 9627 w 37847"/>
                <a:gd name="connsiteY5" fmla="*/ 32116 h 37847"/>
                <a:gd name="connsiteX6" fmla="*/ 7204 w 37847"/>
                <a:gd name="connsiteY6" fmla="*/ 31510 h 37847"/>
                <a:gd name="connsiteX7" fmla="*/ 5993 w 37847"/>
                <a:gd name="connsiteY7" fmla="*/ 23941 h 37847"/>
                <a:gd name="connsiteX8" fmla="*/ 6145 w 37847"/>
                <a:gd name="connsiteY8" fmla="*/ 2204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6145" y="22049"/>
                  </a:moveTo>
                  <a:cubicBezTo>
                    <a:pt x="6750" y="19550"/>
                    <a:pt x="7280" y="16977"/>
                    <a:pt x="7886" y="14479"/>
                  </a:cubicBezTo>
                  <a:cubicBezTo>
                    <a:pt x="15153" y="4563"/>
                    <a:pt x="19013" y="3806"/>
                    <a:pt x="28702" y="8348"/>
                  </a:cubicBezTo>
                  <a:cubicBezTo>
                    <a:pt x="35136" y="11375"/>
                    <a:pt x="35212" y="14933"/>
                    <a:pt x="32033" y="20080"/>
                  </a:cubicBezTo>
                  <a:cubicBezTo>
                    <a:pt x="24917" y="23789"/>
                    <a:pt x="21587" y="32646"/>
                    <a:pt x="12881" y="34160"/>
                  </a:cubicBezTo>
                  <a:cubicBezTo>
                    <a:pt x="9778" y="36658"/>
                    <a:pt x="14017" y="27726"/>
                    <a:pt x="9627" y="32116"/>
                  </a:cubicBezTo>
                  <a:cubicBezTo>
                    <a:pt x="8718" y="32192"/>
                    <a:pt x="7961" y="32040"/>
                    <a:pt x="7204" y="31510"/>
                  </a:cubicBezTo>
                  <a:cubicBezTo>
                    <a:pt x="5918" y="29088"/>
                    <a:pt x="5236" y="26666"/>
                    <a:pt x="5993" y="23941"/>
                  </a:cubicBezTo>
                  <a:cubicBezTo>
                    <a:pt x="6145" y="23260"/>
                    <a:pt x="6220" y="22654"/>
                    <a:pt x="6145" y="22049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6" name="任意多边形: 形状 2135"/>
            <p:cNvSpPr/>
            <p:nvPr/>
          </p:nvSpPr>
          <p:spPr>
            <a:xfrm>
              <a:off x="6088330" y="2615831"/>
              <a:ext cx="30278" cy="30278"/>
            </a:xfrm>
            <a:custGeom>
              <a:avLst/>
              <a:gdLst>
                <a:gd name="connsiteX0" fmla="*/ 12540 w 30278"/>
                <a:gd name="connsiteY0" fmla="*/ 24473 h 30278"/>
                <a:gd name="connsiteX1" fmla="*/ 10724 w 30278"/>
                <a:gd name="connsiteY1" fmla="*/ 24170 h 30278"/>
                <a:gd name="connsiteX2" fmla="*/ 8680 w 30278"/>
                <a:gd name="connsiteY2" fmla="*/ 22278 h 30278"/>
                <a:gd name="connsiteX3" fmla="*/ 8680 w 30278"/>
                <a:gd name="connsiteY3" fmla="*/ 22278 h 30278"/>
                <a:gd name="connsiteX4" fmla="*/ 6636 w 30278"/>
                <a:gd name="connsiteY4" fmla="*/ 12816 h 30278"/>
                <a:gd name="connsiteX5" fmla="*/ 6787 w 30278"/>
                <a:gd name="connsiteY5" fmla="*/ 10999 h 30278"/>
                <a:gd name="connsiteX6" fmla="*/ 8756 w 30278"/>
                <a:gd name="connsiteY6" fmla="*/ 7138 h 30278"/>
                <a:gd name="connsiteX7" fmla="*/ 8680 w 30278"/>
                <a:gd name="connsiteY7" fmla="*/ 7214 h 30278"/>
                <a:gd name="connsiteX8" fmla="*/ 22002 w 30278"/>
                <a:gd name="connsiteY8" fmla="*/ 7214 h 30278"/>
                <a:gd name="connsiteX9" fmla="*/ 23667 w 30278"/>
                <a:gd name="connsiteY9" fmla="*/ 7214 h 30278"/>
                <a:gd name="connsiteX10" fmla="*/ 20186 w 30278"/>
                <a:gd name="connsiteY10" fmla="*/ 24246 h 30278"/>
                <a:gd name="connsiteX11" fmla="*/ 20110 w 30278"/>
                <a:gd name="connsiteY11" fmla="*/ 24321 h 30278"/>
                <a:gd name="connsiteX12" fmla="*/ 16098 w 30278"/>
                <a:gd name="connsiteY12" fmla="*/ 26062 h 30278"/>
                <a:gd name="connsiteX13" fmla="*/ 15265 w 30278"/>
                <a:gd name="connsiteY13" fmla="*/ 26062 h 30278"/>
                <a:gd name="connsiteX14" fmla="*/ 14433 w 30278"/>
                <a:gd name="connsiteY14" fmla="*/ 26138 h 30278"/>
                <a:gd name="connsiteX15" fmla="*/ 12540 w 30278"/>
                <a:gd name="connsiteY15" fmla="*/ 244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12540" y="24473"/>
                  </a:moveTo>
                  <a:cubicBezTo>
                    <a:pt x="11935" y="24246"/>
                    <a:pt x="11329" y="24170"/>
                    <a:pt x="10724" y="24170"/>
                  </a:cubicBezTo>
                  <a:cubicBezTo>
                    <a:pt x="10042" y="23564"/>
                    <a:pt x="9285" y="22959"/>
                    <a:pt x="8680" y="22278"/>
                  </a:cubicBezTo>
                  <a:lnTo>
                    <a:pt x="8680" y="22278"/>
                  </a:lnTo>
                  <a:cubicBezTo>
                    <a:pt x="6939" y="19326"/>
                    <a:pt x="4214" y="16600"/>
                    <a:pt x="6636" y="12816"/>
                  </a:cubicBezTo>
                  <a:cubicBezTo>
                    <a:pt x="6712" y="12210"/>
                    <a:pt x="6787" y="11605"/>
                    <a:pt x="6787" y="10999"/>
                  </a:cubicBezTo>
                  <a:cubicBezTo>
                    <a:pt x="7923" y="9939"/>
                    <a:pt x="7544" y="8123"/>
                    <a:pt x="8756" y="7138"/>
                  </a:cubicBezTo>
                  <a:lnTo>
                    <a:pt x="8680" y="7214"/>
                  </a:lnTo>
                  <a:cubicBezTo>
                    <a:pt x="13146" y="4414"/>
                    <a:pt x="17536" y="6079"/>
                    <a:pt x="22002" y="7214"/>
                  </a:cubicBezTo>
                  <a:cubicBezTo>
                    <a:pt x="22532" y="7290"/>
                    <a:pt x="23062" y="7290"/>
                    <a:pt x="23667" y="7214"/>
                  </a:cubicBezTo>
                  <a:cubicBezTo>
                    <a:pt x="33205" y="13951"/>
                    <a:pt x="33205" y="14103"/>
                    <a:pt x="20186" y="24246"/>
                  </a:cubicBezTo>
                  <a:lnTo>
                    <a:pt x="20110" y="24321"/>
                  </a:lnTo>
                  <a:cubicBezTo>
                    <a:pt x="18974" y="25306"/>
                    <a:pt x="17233" y="25003"/>
                    <a:pt x="16098" y="26062"/>
                  </a:cubicBezTo>
                  <a:lnTo>
                    <a:pt x="15265" y="26062"/>
                  </a:lnTo>
                  <a:lnTo>
                    <a:pt x="14433" y="26138"/>
                  </a:lnTo>
                  <a:cubicBezTo>
                    <a:pt x="13903" y="25533"/>
                    <a:pt x="13221" y="25003"/>
                    <a:pt x="12540" y="24473"/>
                  </a:cubicBezTo>
                  <a:close/>
                </a:path>
              </a:pathLst>
            </a:custGeom>
            <a:solidFill>
              <a:srgbClr val="F6D6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7" name="任意多边形: 形状 2136"/>
            <p:cNvSpPr/>
            <p:nvPr/>
          </p:nvSpPr>
          <p:spPr>
            <a:xfrm>
              <a:off x="6034759" y="2508232"/>
              <a:ext cx="30278" cy="30278"/>
            </a:xfrm>
            <a:custGeom>
              <a:avLst/>
              <a:gdLst>
                <a:gd name="connsiteX0" fmla="*/ 24327 w 30278"/>
                <a:gd name="connsiteY0" fmla="*/ 17771 h 30278"/>
                <a:gd name="connsiteX1" fmla="*/ 24176 w 30278"/>
                <a:gd name="connsiteY1" fmla="*/ 19512 h 30278"/>
                <a:gd name="connsiteX2" fmla="*/ 22359 w 30278"/>
                <a:gd name="connsiteY2" fmla="*/ 21632 h 30278"/>
                <a:gd name="connsiteX3" fmla="*/ 22359 w 30278"/>
                <a:gd name="connsiteY3" fmla="*/ 21632 h 30278"/>
                <a:gd name="connsiteX4" fmla="*/ 20467 w 30278"/>
                <a:gd name="connsiteY4" fmla="*/ 23524 h 30278"/>
                <a:gd name="connsiteX5" fmla="*/ 20467 w 30278"/>
                <a:gd name="connsiteY5" fmla="*/ 23524 h 30278"/>
                <a:gd name="connsiteX6" fmla="*/ 17969 w 30278"/>
                <a:gd name="connsiteY6" fmla="*/ 23675 h 30278"/>
                <a:gd name="connsiteX7" fmla="*/ 13125 w 30278"/>
                <a:gd name="connsiteY7" fmla="*/ 21102 h 30278"/>
                <a:gd name="connsiteX8" fmla="*/ 13579 w 30278"/>
                <a:gd name="connsiteY8" fmla="*/ 26098 h 30278"/>
                <a:gd name="connsiteX9" fmla="*/ 9794 w 30278"/>
                <a:gd name="connsiteY9" fmla="*/ 29428 h 30278"/>
                <a:gd name="connsiteX10" fmla="*/ 9037 w 30278"/>
                <a:gd name="connsiteY10" fmla="*/ 27385 h 30278"/>
                <a:gd name="connsiteX11" fmla="*/ 9037 w 30278"/>
                <a:gd name="connsiteY11" fmla="*/ 25492 h 30278"/>
                <a:gd name="connsiteX12" fmla="*/ 7220 w 30278"/>
                <a:gd name="connsiteY12" fmla="*/ 23524 h 30278"/>
                <a:gd name="connsiteX13" fmla="*/ 7296 w 30278"/>
                <a:gd name="connsiteY13" fmla="*/ 23524 h 30278"/>
                <a:gd name="connsiteX14" fmla="*/ 10778 w 30278"/>
                <a:gd name="connsiteY14" fmla="*/ 6493 h 30278"/>
                <a:gd name="connsiteX15" fmla="*/ 11081 w 30278"/>
                <a:gd name="connsiteY15" fmla="*/ 6190 h 30278"/>
                <a:gd name="connsiteX16" fmla="*/ 18650 w 30278"/>
                <a:gd name="connsiteY16" fmla="*/ 8385 h 30278"/>
                <a:gd name="connsiteX17" fmla="*/ 18650 w 30278"/>
                <a:gd name="connsiteY17" fmla="*/ 8385 h 30278"/>
                <a:gd name="connsiteX18" fmla="*/ 22511 w 30278"/>
                <a:gd name="connsiteY18" fmla="*/ 10277 h 30278"/>
                <a:gd name="connsiteX19" fmla="*/ 22511 w 30278"/>
                <a:gd name="connsiteY19" fmla="*/ 10277 h 30278"/>
                <a:gd name="connsiteX20" fmla="*/ 24479 w 30278"/>
                <a:gd name="connsiteY20" fmla="*/ 15955 h 30278"/>
                <a:gd name="connsiteX21" fmla="*/ 24479 w 30278"/>
                <a:gd name="connsiteY21" fmla="*/ 15955 h 30278"/>
                <a:gd name="connsiteX22" fmla="*/ 24857 w 30278"/>
                <a:gd name="connsiteY22" fmla="*/ 17241 h 30278"/>
                <a:gd name="connsiteX23" fmla="*/ 24327 w 30278"/>
                <a:gd name="connsiteY23" fmla="*/ 177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278" h="30278">
                  <a:moveTo>
                    <a:pt x="24327" y="17771"/>
                  </a:moveTo>
                  <a:cubicBezTo>
                    <a:pt x="24176" y="18301"/>
                    <a:pt x="24176" y="18907"/>
                    <a:pt x="24176" y="19512"/>
                  </a:cubicBezTo>
                  <a:cubicBezTo>
                    <a:pt x="23646" y="20269"/>
                    <a:pt x="22965" y="20950"/>
                    <a:pt x="22359" y="21632"/>
                  </a:cubicBezTo>
                  <a:lnTo>
                    <a:pt x="22359" y="21632"/>
                  </a:lnTo>
                  <a:cubicBezTo>
                    <a:pt x="21678" y="22237"/>
                    <a:pt x="21072" y="22919"/>
                    <a:pt x="20467" y="23524"/>
                  </a:cubicBezTo>
                  <a:lnTo>
                    <a:pt x="20467" y="23524"/>
                  </a:lnTo>
                  <a:cubicBezTo>
                    <a:pt x="19634" y="23978"/>
                    <a:pt x="18877" y="24054"/>
                    <a:pt x="17969" y="23675"/>
                  </a:cubicBezTo>
                  <a:cubicBezTo>
                    <a:pt x="16077" y="23221"/>
                    <a:pt x="15168" y="19891"/>
                    <a:pt x="13125" y="21102"/>
                  </a:cubicBezTo>
                  <a:cubicBezTo>
                    <a:pt x="11913" y="21859"/>
                    <a:pt x="13730" y="24281"/>
                    <a:pt x="13579" y="26098"/>
                  </a:cubicBezTo>
                  <a:cubicBezTo>
                    <a:pt x="13049" y="28066"/>
                    <a:pt x="11913" y="29504"/>
                    <a:pt x="9794" y="29428"/>
                  </a:cubicBezTo>
                  <a:cubicBezTo>
                    <a:pt x="8810" y="29428"/>
                    <a:pt x="8658" y="28293"/>
                    <a:pt x="9037" y="27385"/>
                  </a:cubicBezTo>
                  <a:cubicBezTo>
                    <a:pt x="9037" y="26779"/>
                    <a:pt x="9037" y="26098"/>
                    <a:pt x="9037" y="25492"/>
                  </a:cubicBezTo>
                  <a:cubicBezTo>
                    <a:pt x="8431" y="24811"/>
                    <a:pt x="7750" y="24205"/>
                    <a:pt x="7220" y="23524"/>
                  </a:cubicBezTo>
                  <a:lnTo>
                    <a:pt x="7296" y="23524"/>
                  </a:lnTo>
                  <a:cubicBezTo>
                    <a:pt x="2451" y="16636"/>
                    <a:pt x="9945" y="12246"/>
                    <a:pt x="10778" y="6493"/>
                  </a:cubicBezTo>
                  <a:lnTo>
                    <a:pt x="11081" y="6190"/>
                  </a:lnTo>
                  <a:cubicBezTo>
                    <a:pt x="14260" y="4600"/>
                    <a:pt x="16304" y="7098"/>
                    <a:pt x="18650" y="8385"/>
                  </a:cubicBezTo>
                  <a:lnTo>
                    <a:pt x="18650" y="8385"/>
                  </a:lnTo>
                  <a:cubicBezTo>
                    <a:pt x="19710" y="9520"/>
                    <a:pt x="21451" y="9142"/>
                    <a:pt x="22511" y="10277"/>
                  </a:cubicBezTo>
                  <a:lnTo>
                    <a:pt x="22511" y="10277"/>
                  </a:lnTo>
                  <a:cubicBezTo>
                    <a:pt x="24252" y="11791"/>
                    <a:pt x="22662" y="14441"/>
                    <a:pt x="24479" y="15955"/>
                  </a:cubicBezTo>
                  <a:lnTo>
                    <a:pt x="24479" y="15955"/>
                  </a:lnTo>
                  <a:cubicBezTo>
                    <a:pt x="24857" y="16333"/>
                    <a:pt x="25009" y="16787"/>
                    <a:pt x="24857" y="17241"/>
                  </a:cubicBezTo>
                  <a:cubicBezTo>
                    <a:pt x="24555" y="17544"/>
                    <a:pt x="24403" y="17771"/>
                    <a:pt x="24327" y="1777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8" name="任意多边形: 形状 2137"/>
            <p:cNvSpPr/>
            <p:nvPr/>
          </p:nvSpPr>
          <p:spPr>
            <a:xfrm>
              <a:off x="6064557" y="2591510"/>
              <a:ext cx="22709" cy="22709"/>
            </a:xfrm>
            <a:custGeom>
              <a:avLst/>
              <a:gdLst>
                <a:gd name="connsiteX0" fmla="*/ 19054 w 22708"/>
                <a:gd name="connsiteY0" fmla="*/ 12535 h 22708"/>
                <a:gd name="connsiteX1" fmla="*/ 18979 w 22708"/>
                <a:gd name="connsiteY1" fmla="*/ 14276 h 22708"/>
                <a:gd name="connsiteX2" fmla="*/ 5808 w 22708"/>
                <a:gd name="connsiteY2" fmla="*/ 14352 h 22708"/>
                <a:gd name="connsiteX3" fmla="*/ 5808 w 22708"/>
                <a:gd name="connsiteY3" fmla="*/ 14352 h 22708"/>
                <a:gd name="connsiteX4" fmla="*/ 17162 w 22708"/>
                <a:gd name="connsiteY4" fmla="*/ 6858 h 22708"/>
                <a:gd name="connsiteX5" fmla="*/ 17086 w 22708"/>
                <a:gd name="connsiteY5" fmla="*/ 6782 h 22708"/>
                <a:gd name="connsiteX6" fmla="*/ 19054 w 22708"/>
                <a:gd name="connsiteY6" fmla="*/ 125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54" y="12535"/>
                  </a:moveTo>
                  <a:cubicBezTo>
                    <a:pt x="18979" y="13065"/>
                    <a:pt x="18979" y="13671"/>
                    <a:pt x="18979" y="14276"/>
                  </a:cubicBezTo>
                  <a:cubicBezTo>
                    <a:pt x="12696" y="22981"/>
                    <a:pt x="10122" y="23057"/>
                    <a:pt x="5808" y="14352"/>
                  </a:cubicBezTo>
                  <a:lnTo>
                    <a:pt x="5808" y="14352"/>
                  </a:lnTo>
                  <a:cubicBezTo>
                    <a:pt x="5202" y="5193"/>
                    <a:pt x="6338" y="4436"/>
                    <a:pt x="17162" y="6858"/>
                  </a:cubicBezTo>
                  <a:lnTo>
                    <a:pt x="17086" y="6782"/>
                  </a:lnTo>
                  <a:cubicBezTo>
                    <a:pt x="18979" y="8296"/>
                    <a:pt x="17389" y="11021"/>
                    <a:pt x="19054" y="12535"/>
                  </a:cubicBezTo>
                  <a:close/>
                </a:path>
              </a:pathLst>
            </a:custGeom>
            <a:solidFill>
              <a:srgbClr val="F5D3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9" name="任意多边形: 形状 2138"/>
            <p:cNvSpPr/>
            <p:nvPr/>
          </p:nvSpPr>
          <p:spPr>
            <a:xfrm>
              <a:off x="5803212" y="2604498"/>
              <a:ext cx="22709" cy="22709"/>
            </a:xfrm>
            <a:custGeom>
              <a:avLst/>
              <a:gdLst>
                <a:gd name="connsiteX0" fmla="*/ 10470 w 22708"/>
                <a:gd name="connsiteY0" fmla="*/ 20288 h 22708"/>
                <a:gd name="connsiteX1" fmla="*/ 9637 w 22708"/>
                <a:gd name="connsiteY1" fmla="*/ 20288 h 22708"/>
                <a:gd name="connsiteX2" fmla="*/ 8804 w 22708"/>
                <a:gd name="connsiteY2" fmla="*/ 20288 h 22708"/>
                <a:gd name="connsiteX3" fmla="*/ 5701 w 22708"/>
                <a:gd name="connsiteY3" fmla="*/ 13551 h 22708"/>
                <a:gd name="connsiteX4" fmla="*/ 12817 w 22708"/>
                <a:gd name="connsiteY4" fmla="*/ 5679 h 22708"/>
                <a:gd name="connsiteX5" fmla="*/ 19250 w 22708"/>
                <a:gd name="connsiteY5" fmla="*/ 13021 h 22708"/>
                <a:gd name="connsiteX6" fmla="*/ 17964 w 22708"/>
                <a:gd name="connsiteY6" fmla="*/ 18395 h 22708"/>
                <a:gd name="connsiteX7" fmla="*/ 18040 w 22708"/>
                <a:gd name="connsiteY7" fmla="*/ 18320 h 22708"/>
                <a:gd name="connsiteX8" fmla="*/ 10470 w 22708"/>
                <a:gd name="connsiteY8" fmla="*/ 202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0470" y="20288"/>
                  </a:moveTo>
                  <a:lnTo>
                    <a:pt x="9637" y="20288"/>
                  </a:lnTo>
                  <a:lnTo>
                    <a:pt x="8804" y="20288"/>
                  </a:lnTo>
                  <a:cubicBezTo>
                    <a:pt x="7291" y="18320"/>
                    <a:pt x="5853" y="16276"/>
                    <a:pt x="5701" y="13551"/>
                  </a:cubicBezTo>
                  <a:cubicBezTo>
                    <a:pt x="5399" y="8404"/>
                    <a:pt x="7972" y="5603"/>
                    <a:pt x="12817" y="5679"/>
                  </a:cubicBezTo>
                  <a:cubicBezTo>
                    <a:pt x="17207" y="5679"/>
                    <a:pt x="19705" y="8252"/>
                    <a:pt x="19250" y="13021"/>
                  </a:cubicBezTo>
                  <a:cubicBezTo>
                    <a:pt x="19099" y="14913"/>
                    <a:pt x="19250" y="16806"/>
                    <a:pt x="17964" y="18395"/>
                  </a:cubicBezTo>
                  <a:lnTo>
                    <a:pt x="18040" y="18320"/>
                  </a:lnTo>
                  <a:cubicBezTo>
                    <a:pt x="15844" y="20136"/>
                    <a:pt x="12892" y="19001"/>
                    <a:pt x="10470" y="20288"/>
                  </a:cubicBezTo>
                  <a:close/>
                </a:path>
              </a:pathLst>
            </a:custGeom>
            <a:solidFill>
              <a:srgbClr val="F3CD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0" name="任意多边形: 形状 2139"/>
            <p:cNvSpPr/>
            <p:nvPr/>
          </p:nvSpPr>
          <p:spPr>
            <a:xfrm>
              <a:off x="6066656" y="2607830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3171 w 15139"/>
                <a:gd name="connsiteY1" fmla="*/ 15139 h 15139"/>
                <a:gd name="connsiteX2" fmla="*/ 13171 w 15139"/>
                <a:gd name="connsiteY2" fmla="*/ 15139 h 15139"/>
                <a:gd name="connsiteX3" fmla="*/ 9386 w 15139"/>
                <a:gd name="connsiteY3" fmla="*/ 15215 h 15139"/>
                <a:gd name="connsiteX4" fmla="*/ 8554 w 15139"/>
                <a:gd name="connsiteY4" fmla="*/ 15139 h 15139"/>
                <a:gd name="connsiteX5" fmla="*/ 7721 w 15139"/>
                <a:gd name="connsiteY5" fmla="*/ 15139 h 15139"/>
                <a:gd name="connsiteX6" fmla="*/ 5677 w 15139"/>
                <a:gd name="connsiteY6" fmla="*/ 9462 h 15139"/>
                <a:gd name="connsiteX7" fmla="*/ 5677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5593" y="6207"/>
                    <a:pt x="16123" y="6888"/>
                    <a:pt x="13171" y="15139"/>
                  </a:cubicBezTo>
                  <a:lnTo>
                    <a:pt x="13171" y="15139"/>
                  </a:lnTo>
                  <a:cubicBezTo>
                    <a:pt x="11960" y="16199"/>
                    <a:pt x="10673" y="16275"/>
                    <a:pt x="9386" y="15215"/>
                  </a:cubicBezTo>
                  <a:lnTo>
                    <a:pt x="8554" y="15139"/>
                  </a:lnTo>
                  <a:lnTo>
                    <a:pt x="7721" y="15139"/>
                  </a:lnTo>
                  <a:cubicBezTo>
                    <a:pt x="6131" y="13550"/>
                    <a:pt x="6585" y="11279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F7DB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1" name="任意多边形: 形状 2140"/>
            <p:cNvSpPr/>
            <p:nvPr/>
          </p:nvSpPr>
          <p:spPr>
            <a:xfrm>
              <a:off x="5849895" y="2603743"/>
              <a:ext cx="22709" cy="22709"/>
            </a:xfrm>
            <a:custGeom>
              <a:avLst/>
              <a:gdLst>
                <a:gd name="connsiteX0" fmla="*/ 18893 w 22708"/>
                <a:gd name="connsiteY0" fmla="*/ 17561 h 22708"/>
                <a:gd name="connsiteX1" fmla="*/ 7539 w 22708"/>
                <a:gd name="connsiteY1" fmla="*/ 15442 h 22708"/>
                <a:gd name="connsiteX2" fmla="*/ 5949 w 22708"/>
                <a:gd name="connsiteY2" fmla="*/ 15290 h 22708"/>
                <a:gd name="connsiteX3" fmla="*/ 9280 w 22708"/>
                <a:gd name="connsiteY3" fmla="*/ 5677 h 22708"/>
                <a:gd name="connsiteX4" fmla="*/ 18893 w 22708"/>
                <a:gd name="connsiteY4" fmla="*/ 175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8893" y="17561"/>
                  </a:moveTo>
                  <a:cubicBezTo>
                    <a:pt x="15184" y="16350"/>
                    <a:pt x="11626" y="14836"/>
                    <a:pt x="7539" y="15442"/>
                  </a:cubicBezTo>
                  <a:cubicBezTo>
                    <a:pt x="7009" y="15290"/>
                    <a:pt x="6479" y="15215"/>
                    <a:pt x="5949" y="15290"/>
                  </a:cubicBezTo>
                  <a:cubicBezTo>
                    <a:pt x="4965" y="11354"/>
                    <a:pt x="6782" y="8402"/>
                    <a:pt x="9280" y="5677"/>
                  </a:cubicBezTo>
                  <a:cubicBezTo>
                    <a:pt x="12232" y="9840"/>
                    <a:pt x="18969" y="10976"/>
                    <a:pt x="18893" y="17561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2" name="任意多边形: 形状 2141"/>
            <p:cNvSpPr/>
            <p:nvPr/>
          </p:nvSpPr>
          <p:spPr>
            <a:xfrm>
              <a:off x="5953965" y="2581483"/>
              <a:ext cx="15139" cy="15139"/>
            </a:xfrm>
            <a:custGeom>
              <a:avLst/>
              <a:gdLst>
                <a:gd name="connsiteX0" fmla="*/ 6339 w 15139"/>
                <a:gd name="connsiteY0" fmla="*/ 5682 h 15139"/>
                <a:gd name="connsiteX1" fmla="*/ 11789 w 15139"/>
                <a:gd name="connsiteY1" fmla="*/ 11813 h 15139"/>
                <a:gd name="connsiteX2" fmla="*/ 8080 w 15139"/>
                <a:gd name="connsiteY2" fmla="*/ 12949 h 15139"/>
                <a:gd name="connsiteX3" fmla="*/ 8080 w 15139"/>
                <a:gd name="connsiteY3" fmla="*/ 12949 h 15139"/>
                <a:gd name="connsiteX4" fmla="*/ 6188 w 15139"/>
                <a:gd name="connsiteY4" fmla="*/ 9088 h 15139"/>
                <a:gd name="connsiteX5" fmla="*/ 6188 w 15139"/>
                <a:gd name="connsiteY5" fmla="*/ 9088 h 15139"/>
                <a:gd name="connsiteX6" fmla="*/ 5734 w 15139"/>
                <a:gd name="connsiteY6" fmla="*/ 7877 h 15139"/>
                <a:gd name="connsiteX7" fmla="*/ 6112 w 15139"/>
                <a:gd name="connsiteY7" fmla="*/ 7196 h 15139"/>
                <a:gd name="connsiteX8" fmla="*/ 6339 w 15139"/>
                <a:gd name="connsiteY8" fmla="*/ 56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6339" y="5682"/>
                  </a:moveTo>
                  <a:cubicBezTo>
                    <a:pt x="10578" y="5531"/>
                    <a:pt x="11562" y="8861"/>
                    <a:pt x="11789" y="11813"/>
                  </a:cubicBezTo>
                  <a:cubicBezTo>
                    <a:pt x="12092" y="15447"/>
                    <a:pt x="9519" y="13176"/>
                    <a:pt x="8080" y="12949"/>
                  </a:cubicBezTo>
                  <a:lnTo>
                    <a:pt x="8080" y="12949"/>
                  </a:lnTo>
                  <a:cubicBezTo>
                    <a:pt x="6945" y="11889"/>
                    <a:pt x="7324" y="10148"/>
                    <a:pt x="6188" y="9088"/>
                  </a:cubicBezTo>
                  <a:lnTo>
                    <a:pt x="6188" y="9088"/>
                  </a:lnTo>
                  <a:cubicBezTo>
                    <a:pt x="5734" y="8710"/>
                    <a:pt x="5583" y="8256"/>
                    <a:pt x="5734" y="7877"/>
                  </a:cubicBezTo>
                  <a:cubicBezTo>
                    <a:pt x="5885" y="7423"/>
                    <a:pt x="6037" y="7196"/>
                    <a:pt x="6112" y="7196"/>
                  </a:cubicBezTo>
                  <a:cubicBezTo>
                    <a:pt x="6264" y="6742"/>
                    <a:pt x="6339" y="6212"/>
                    <a:pt x="6339" y="5682"/>
                  </a:cubicBezTo>
                  <a:close/>
                </a:path>
              </a:pathLst>
            </a:custGeom>
            <a:solidFill>
              <a:srgbClr val="F2C8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3" name="任意多边形: 形状 2142"/>
            <p:cNvSpPr/>
            <p:nvPr/>
          </p:nvSpPr>
          <p:spPr>
            <a:xfrm>
              <a:off x="5936679" y="2599796"/>
              <a:ext cx="15139" cy="15139"/>
            </a:xfrm>
            <a:custGeom>
              <a:avLst/>
              <a:gdLst>
                <a:gd name="connsiteX0" fmla="*/ 10151 w 15139"/>
                <a:gd name="connsiteY0" fmla="*/ 6066 h 15139"/>
                <a:gd name="connsiteX1" fmla="*/ 10000 w 15139"/>
                <a:gd name="connsiteY1" fmla="*/ 11894 h 15139"/>
                <a:gd name="connsiteX2" fmla="*/ 6291 w 15139"/>
                <a:gd name="connsiteY2" fmla="*/ 8185 h 15139"/>
                <a:gd name="connsiteX3" fmla="*/ 6366 w 15139"/>
                <a:gd name="connsiteY3" fmla="*/ 6141 h 15139"/>
                <a:gd name="connsiteX4" fmla="*/ 6366 w 15139"/>
                <a:gd name="connsiteY4" fmla="*/ 6141 h 15139"/>
                <a:gd name="connsiteX5" fmla="*/ 8259 w 15139"/>
                <a:gd name="connsiteY5" fmla="*/ 6066 h 15139"/>
                <a:gd name="connsiteX6" fmla="*/ 10151 w 15139"/>
                <a:gd name="connsiteY6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151" y="6066"/>
                  </a:moveTo>
                  <a:cubicBezTo>
                    <a:pt x="10076" y="8034"/>
                    <a:pt x="10076" y="9926"/>
                    <a:pt x="10000" y="11894"/>
                  </a:cubicBezTo>
                  <a:cubicBezTo>
                    <a:pt x="6291" y="13105"/>
                    <a:pt x="4701" y="12197"/>
                    <a:pt x="6291" y="8185"/>
                  </a:cubicBezTo>
                  <a:cubicBezTo>
                    <a:pt x="6291" y="7504"/>
                    <a:pt x="6291" y="6823"/>
                    <a:pt x="6366" y="6141"/>
                  </a:cubicBezTo>
                  <a:lnTo>
                    <a:pt x="6366" y="6141"/>
                  </a:lnTo>
                  <a:cubicBezTo>
                    <a:pt x="6972" y="5536"/>
                    <a:pt x="7578" y="5536"/>
                    <a:pt x="8259" y="6066"/>
                  </a:cubicBezTo>
                  <a:cubicBezTo>
                    <a:pt x="8864" y="5990"/>
                    <a:pt x="9546" y="6066"/>
                    <a:pt x="10151" y="6066"/>
                  </a:cubicBezTo>
                  <a:close/>
                </a:path>
              </a:pathLst>
            </a:custGeom>
            <a:solidFill>
              <a:srgbClr val="F9E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4" name="任意多边形: 形状 2143"/>
            <p:cNvSpPr/>
            <p:nvPr/>
          </p:nvSpPr>
          <p:spPr>
            <a:xfrm>
              <a:off x="5777727" y="3450676"/>
              <a:ext cx="15139" cy="15139"/>
            </a:xfrm>
            <a:custGeom>
              <a:avLst/>
              <a:gdLst>
                <a:gd name="connsiteX0" fmla="*/ 9159 w 15139"/>
                <a:gd name="connsiteY0" fmla="*/ 10771 h 15139"/>
                <a:gd name="connsiteX1" fmla="*/ 5677 w 15139"/>
                <a:gd name="connsiteY1" fmla="*/ 8424 h 15139"/>
                <a:gd name="connsiteX2" fmla="*/ 5677 w 15139"/>
                <a:gd name="connsiteY2" fmla="*/ 7061 h 15139"/>
                <a:gd name="connsiteX3" fmla="*/ 7342 w 15139"/>
                <a:gd name="connsiteY3" fmla="*/ 6759 h 15139"/>
                <a:gd name="connsiteX4" fmla="*/ 13474 w 15139"/>
                <a:gd name="connsiteY4" fmla="*/ 8651 h 15139"/>
                <a:gd name="connsiteX5" fmla="*/ 9159 w 15139"/>
                <a:gd name="connsiteY5" fmla="*/ 107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159" y="10771"/>
                  </a:moveTo>
                  <a:cubicBezTo>
                    <a:pt x="8024" y="10014"/>
                    <a:pt x="6888" y="9257"/>
                    <a:pt x="5677" y="8424"/>
                  </a:cubicBezTo>
                  <a:cubicBezTo>
                    <a:pt x="5677" y="7970"/>
                    <a:pt x="5677" y="7516"/>
                    <a:pt x="5677" y="7061"/>
                  </a:cubicBezTo>
                  <a:cubicBezTo>
                    <a:pt x="6207" y="6910"/>
                    <a:pt x="6812" y="6834"/>
                    <a:pt x="7342" y="6759"/>
                  </a:cubicBezTo>
                  <a:cubicBezTo>
                    <a:pt x="9992" y="5548"/>
                    <a:pt x="13019" y="4488"/>
                    <a:pt x="13474" y="8651"/>
                  </a:cubicBezTo>
                  <a:cubicBezTo>
                    <a:pt x="13928" y="11603"/>
                    <a:pt x="11506" y="11830"/>
                    <a:pt x="9159" y="10771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5" name="任意多边形: 形状 2144"/>
            <p:cNvSpPr/>
            <p:nvPr/>
          </p:nvSpPr>
          <p:spPr>
            <a:xfrm>
              <a:off x="5794758" y="3400512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597 w 15139"/>
                <a:gd name="connsiteY1" fmla="*/ 7948 h 15139"/>
                <a:gd name="connsiteX2" fmla="*/ 5677 w 15139"/>
                <a:gd name="connsiteY2" fmla="*/ 9462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7570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84" y="5904"/>
                    <a:pt x="11279" y="6056"/>
                    <a:pt x="10597" y="7948"/>
                  </a:cubicBezTo>
                  <a:cubicBezTo>
                    <a:pt x="9992" y="9613"/>
                    <a:pt x="8175" y="11733"/>
                    <a:pt x="5677" y="9462"/>
                  </a:cubicBezTo>
                  <a:cubicBezTo>
                    <a:pt x="5677" y="8856"/>
                    <a:pt x="5677" y="8175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lnTo>
                    <a:pt x="7570" y="5677"/>
                  </a:lnTo>
                  <a:close/>
                </a:path>
              </a:pathLst>
            </a:custGeom>
            <a:solidFill>
              <a:srgbClr val="FAEC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6" name="任意多边形: 形状 2145"/>
            <p:cNvSpPr/>
            <p:nvPr/>
          </p:nvSpPr>
          <p:spPr>
            <a:xfrm>
              <a:off x="5840478" y="3379469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753 w 7569"/>
                <a:gd name="connsiteY1" fmla="*/ 5904 h 7569"/>
                <a:gd name="connsiteX2" fmla="*/ 7494 w 7569"/>
                <a:gd name="connsiteY2" fmla="*/ 5677 h 7569"/>
                <a:gd name="connsiteX3" fmla="*/ 7343 w 7569"/>
                <a:gd name="connsiteY3" fmla="*/ 6056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677" y="7115"/>
                    <a:pt x="5677" y="6510"/>
                    <a:pt x="5753" y="5904"/>
                  </a:cubicBezTo>
                  <a:cubicBezTo>
                    <a:pt x="6359" y="5904"/>
                    <a:pt x="6964" y="5829"/>
                    <a:pt x="7494" y="5677"/>
                  </a:cubicBezTo>
                  <a:lnTo>
                    <a:pt x="7343" y="6056"/>
                  </a:lnTo>
                  <a:cubicBezTo>
                    <a:pt x="7797" y="7570"/>
                    <a:pt x="7191" y="8099"/>
                    <a:pt x="5677" y="772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7" name="任意多边形: 形状 2146"/>
            <p:cNvSpPr/>
            <p:nvPr/>
          </p:nvSpPr>
          <p:spPr>
            <a:xfrm>
              <a:off x="5728620" y="2388155"/>
              <a:ext cx="52987" cy="52987"/>
            </a:xfrm>
            <a:custGeom>
              <a:avLst/>
              <a:gdLst>
                <a:gd name="connsiteX0" fmla="*/ 48955 w 52986"/>
                <a:gd name="connsiteY0" fmla="*/ 25744 h 52986"/>
                <a:gd name="connsiteX1" fmla="*/ 49107 w 52986"/>
                <a:gd name="connsiteY1" fmla="*/ 27561 h 52986"/>
                <a:gd name="connsiteX2" fmla="*/ 48879 w 52986"/>
                <a:gd name="connsiteY2" fmla="*/ 33162 h 52986"/>
                <a:gd name="connsiteX3" fmla="*/ 48955 w 52986"/>
                <a:gd name="connsiteY3" fmla="*/ 33086 h 52986"/>
                <a:gd name="connsiteX4" fmla="*/ 47138 w 52986"/>
                <a:gd name="connsiteY4" fmla="*/ 35055 h 52986"/>
                <a:gd name="connsiteX5" fmla="*/ 47138 w 52986"/>
                <a:gd name="connsiteY5" fmla="*/ 35055 h 52986"/>
                <a:gd name="connsiteX6" fmla="*/ 41461 w 52986"/>
                <a:gd name="connsiteY6" fmla="*/ 40656 h 52986"/>
                <a:gd name="connsiteX7" fmla="*/ 23824 w 52986"/>
                <a:gd name="connsiteY7" fmla="*/ 43078 h 52986"/>
                <a:gd name="connsiteX8" fmla="*/ 18298 w 52986"/>
                <a:gd name="connsiteY8" fmla="*/ 47847 h 52986"/>
                <a:gd name="connsiteX9" fmla="*/ 15876 w 52986"/>
                <a:gd name="connsiteY9" fmla="*/ 48907 h 52986"/>
                <a:gd name="connsiteX10" fmla="*/ 9215 w 52986"/>
                <a:gd name="connsiteY10" fmla="*/ 42548 h 52986"/>
                <a:gd name="connsiteX11" fmla="*/ 9215 w 52986"/>
                <a:gd name="connsiteY11" fmla="*/ 42548 h 52986"/>
                <a:gd name="connsiteX12" fmla="*/ 7247 w 52986"/>
                <a:gd name="connsiteY12" fmla="*/ 38764 h 52986"/>
                <a:gd name="connsiteX13" fmla="*/ 7247 w 52986"/>
                <a:gd name="connsiteY13" fmla="*/ 38764 h 52986"/>
                <a:gd name="connsiteX14" fmla="*/ 6036 w 52986"/>
                <a:gd name="connsiteY14" fmla="*/ 36493 h 52986"/>
                <a:gd name="connsiteX15" fmla="*/ 6566 w 52986"/>
                <a:gd name="connsiteY15" fmla="*/ 31421 h 52986"/>
                <a:gd name="connsiteX16" fmla="*/ 8912 w 52986"/>
                <a:gd name="connsiteY16" fmla="*/ 30437 h 52986"/>
                <a:gd name="connsiteX17" fmla="*/ 23900 w 52986"/>
                <a:gd name="connsiteY17" fmla="*/ 28318 h 52986"/>
                <a:gd name="connsiteX18" fmla="*/ 20797 w 52986"/>
                <a:gd name="connsiteY18" fmla="*/ 24381 h 52986"/>
                <a:gd name="connsiteX19" fmla="*/ 20797 w 52986"/>
                <a:gd name="connsiteY19" fmla="*/ 21732 h 52986"/>
                <a:gd name="connsiteX20" fmla="*/ 30258 w 52986"/>
                <a:gd name="connsiteY20" fmla="*/ 14768 h 52986"/>
                <a:gd name="connsiteX21" fmla="*/ 30031 w 52986"/>
                <a:gd name="connsiteY21" fmla="*/ 5988 h 52986"/>
                <a:gd name="connsiteX22" fmla="*/ 33816 w 52986"/>
                <a:gd name="connsiteY22" fmla="*/ 6593 h 52986"/>
                <a:gd name="connsiteX23" fmla="*/ 33740 w 52986"/>
                <a:gd name="connsiteY23" fmla="*/ 6593 h 52986"/>
                <a:gd name="connsiteX24" fmla="*/ 37601 w 52986"/>
                <a:gd name="connsiteY24" fmla="*/ 8410 h 52986"/>
                <a:gd name="connsiteX25" fmla="*/ 37601 w 52986"/>
                <a:gd name="connsiteY25" fmla="*/ 8410 h 52986"/>
                <a:gd name="connsiteX26" fmla="*/ 47063 w 52986"/>
                <a:gd name="connsiteY26" fmla="*/ 19915 h 52986"/>
                <a:gd name="connsiteX27" fmla="*/ 47063 w 52986"/>
                <a:gd name="connsiteY27" fmla="*/ 19840 h 52986"/>
                <a:gd name="connsiteX28" fmla="*/ 48955 w 52986"/>
                <a:gd name="connsiteY28" fmla="*/ 2574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8955" y="25744"/>
                  </a:moveTo>
                  <a:cubicBezTo>
                    <a:pt x="48879" y="26350"/>
                    <a:pt x="48955" y="26955"/>
                    <a:pt x="49107" y="27561"/>
                  </a:cubicBezTo>
                  <a:cubicBezTo>
                    <a:pt x="50166" y="29453"/>
                    <a:pt x="50393" y="31346"/>
                    <a:pt x="48879" y="33162"/>
                  </a:cubicBezTo>
                  <a:lnTo>
                    <a:pt x="48955" y="33086"/>
                  </a:lnTo>
                  <a:cubicBezTo>
                    <a:pt x="48425" y="33843"/>
                    <a:pt x="47744" y="34449"/>
                    <a:pt x="47138" y="35055"/>
                  </a:cubicBezTo>
                  <a:lnTo>
                    <a:pt x="47138" y="35055"/>
                  </a:lnTo>
                  <a:cubicBezTo>
                    <a:pt x="45927" y="37628"/>
                    <a:pt x="46230" y="41716"/>
                    <a:pt x="41461" y="40656"/>
                  </a:cubicBezTo>
                  <a:cubicBezTo>
                    <a:pt x="34800" y="35736"/>
                    <a:pt x="29577" y="41791"/>
                    <a:pt x="23824" y="43078"/>
                  </a:cubicBezTo>
                  <a:cubicBezTo>
                    <a:pt x="21553" y="43608"/>
                    <a:pt x="20115" y="46182"/>
                    <a:pt x="18298" y="47847"/>
                  </a:cubicBezTo>
                  <a:cubicBezTo>
                    <a:pt x="17617" y="48453"/>
                    <a:pt x="16784" y="48831"/>
                    <a:pt x="15876" y="48907"/>
                  </a:cubicBezTo>
                  <a:cubicBezTo>
                    <a:pt x="12546" y="47923"/>
                    <a:pt x="11032" y="45046"/>
                    <a:pt x="9215" y="42548"/>
                  </a:cubicBezTo>
                  <a:lnTo>
                    <a:pt x="9215" y="42548"/>
                  </a:lnTo>
                  <a:cubicBezTo>
                    <a:pt x="8080" y="41564"/>
                    <a:pt x="8458" y="39748"/>
                    <a:pt x="7247" y="38764"/>
                  </a:cubicBezTo>
                  <a:lnTo>
                    <a:pt x="7247" y="38764"/>
                  </a:lnTo>
                  <a:cubicBezTo>
                    <a:pt x="6717" y="38082"/>
                    <a:pt x="6263" y="37325"/>
                    <a:pt x="6036" y="36493"/>
                  </a:cubicBezTo>
                  <a:cubicBezTo>
                    <a:pt x="5430" y="34752"/>
                    <a:pt x="5582" y="33011"/>
                    <a:pt x="6566" y="31421"/>
                  </a:cubicBezTo>
                  <a:cubicBezTo>
                    <a:pt x="7247" y="30816"/>
                    <a:pt x="8004" y="30513"/>
                    <a:pt x="8912" y="30437"/>
                  </a:cubicBezTo>
                  <a:cubicBezTo>
                    <a:pt x="14589" y="34298"/>
                    <a:pt x="18601" y="26879"/>
                    <a:pt x="23900" y="28318"/>
                  </a:cubicBezTo>
                  <a:cubicBezTo>
                    <a:pt x="22007" y="27636"/>
                    <a:pt x="21099" y="26274"/>
                    <a:pt x="20797" y="24381"/>
                  </a:cubicBezTo>
                  <a:cubicBezTo>
                    <a:pt x="20721" y="23473"/>
                    <a:pt x="20721" y="22640"/>
                    <a:pt x="20797" y="21732"/>
                  </a:cubicBezTo>
                  <a:cubicBezTo>
                    <a:pt x="21251" y="10832"/>
                    <a:pt x="21251" y="10832"/>
                    <a:pt x="30258" y="14768"/>
                  </a:cubicBezTo>
                  <a:cubicBezTo>
                    <a:pt x="31545" y="11740"/>
                    <a:pt x="27912" y="8788"/>
                    <a:pt x="30031" y="5988"/>
                  </a:cubicBezTo>
                  <a:cubicBezTo>
                    <a:pt x="31394" y="5533"/>
                    <a:pt x="32681" y="5458"/>
                    <a:pt x="33816" y="6593"/>
                  </a:cubicBezTo>
                  <a:lnTo>
                    <a:pt x="33740" y="6593"/>
                  </a:lnTo>
                  <a:cubicBezTo>
                    <a:pt x="34800" y="7653"/>
                    <a:pt x="36541" y="7350"/>
                    <a:pt x="37601" y="8410"/>
                  </a:cubicBezTo>
                  <a:lnTo>
                    <a:pt x="37601" y="8410"/>
                  </a:lnTo>
                  <a:cubicBezTo>
                    <a:pt x="43429" y="9999"/>
                    <a:pt x="44792" y="15374"/>
                    <a:pt x="47063" y="19915"/>
                  </a:cubicBezTo>
                  <a:lnTo>
                    <a:pt x="47063" y="19840"/>
                  </a:lnTo>
                  <a:cubicBezTo>
                    <a:pt x="48803" y="21581"/>
                    <a:pt x="47214" y="24230"/>
                    <a:pt x="48955" y="25744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8" name="任意多边形: 形状 2147"/>
            <p:cNvSpPr/>
            <p:nvPr/>
          </p:nvSpPr>
          <p:spPr>
            <a:xfrm>
              <a:off x="5611178" y="2449818"/>
              <a:ext cx="45417" cy="30278"/>
            </a:xfrm>
            <a:custGeom>
              <a:avLst/>
              <a:gdLst>
                <a:gd name="connsiteX0" fmla="*/ 39078 w 45417"/>
                <a:gd name="connsiteY0" fmla="*/ 26605 h 30278"/>
                <a:gd name="connsiteX1" fmla="*/ 17202 w 45417"/>
                <a:gd name="connsiteY1" fmla="*/ 26377 h 30278"/>
                <a:gd name="connsiteX2" fmla="*/ 6831 w 45417"/>
                <a:gd name="connsiteY2" fmla="*/ 20927 h 30278"/>
                <a:gd name="connsiteX3" fmla="*/ 6756 w 45417"/>
                <a:gd name="connsiteY3" fmla="*/ 19111 h 30278"/>
                <a:gd name="connsiteX4" fmla="*/ 10616 w 45417"/>
                <a:gd name="connsiteY4" fmla="*/ 5864 h 30278"/>
                <a:gd name="connsiteX5" fmla="*/ 10616 w 45417"/>
                <a:gd name="connsiteY5" fmla="*/ 5940 h 30278"/>
                <a:gd name="connsiteX6" fmla="*/ 12508 w 45417"/>
                <a:gd name="connsiteY6" fmla="*/ 6015 h 30278"/>
                <a:gd name="connsiteX7" fmla="*/ 14401 w 45417"/>
                <a:gd name="connsiteY7" fmla="*/ 9573 h 30278"/>
                <a:gd name="connsiteX8" fmla="*/ 13947 w 45417"/>
                <a:gd name="connsiteY8" fmla="*/ 10179 h 30278"/>
                <a:gd name="connsiteX9" fmla="*/ 14325 w 45417"/>
                <a:gd name="connsiteY9" fmla="*/ 9649 h 30278"/>
                <a:gd name="connsiteX10" fmla="*/ 18110 w 45417"/>
                <a:gd name="connsiteY10" fmla="*/ 5940 h 30278"/>
                <a:gd name="connsiteX11" fmla="*/ 29465 w 45417"/>
                <a:gd name="connsiteY11" fmla="*/ 13509 h 30278"/>
                <a:gd name="connsiteX12" fmla="*/ 32795 w 45417"/>
                <a:gd name="connsiteY12" fmla="*/ 13282 h 30278"/>
                <a:gd name="connsiteX13" fmla="*/ 32416 w 45417"/>
                <a:gd name="connsiteY13" fmla="*/ 17294 h 30278"/>
                <a:gd name="connsiteX14" fmla="*/ 29010 w 45417"/>
                <a:gd name="connsiteY14" fmla="*/ 17900 h 30278"/>
                <a:gd name="connsiteX15" fmla="*/ 27345 w 45417"/>
                <a:gd name="connsiteY15" fmla="*/ 18581 h 30278"/>
                <a:gd name="connsiteX16" fmla="*/ 29994 w 45417"/>
                <a:gd name="connsiteY16" fmla="*/ 18808 h 30278"/>
                <a:gd name="connsiteX17" fmla="*/ 39078 w 45417"/>
                <a:gd name="connsiteY17" fmla="*/ 266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17" h="30278">
                  <a:moveTo>
                    <a:pt x="39078" y="26605"/>
                  </a:moveTo>
                  <a:cubicBezTo>
                    <a:pt x="31811" y="27891"/>
                    <a:pt x="24696" y="24258"/>
                    <a:pt x="17202" y="26377"/>
                  </a:cubicBezTo>
                  <a:cubicBezTo>
                    <a:pt x="13417" y="27437"/>
                    <a:pt x="10162" y="23123"/>
                    <a:pt x="6831" y="20927"/>
                  </a:cubicBezTo>
                  <a:cubicBezTo>
                    <a:pt x="6831" y="20322"/>
                    <a:pt x="6831" y="19716"/>
                    <a:pt x="6756" y="19111"/>
                  </a:cubicBezTo>
                  <a:cubicBezTo>
                    <a:pt x="3728" y="13434"/>
                    <a:pt x="7740" y="9800"/>
                    <a:pt x="10616" y="5864"/>
                  </a:cubicBezTo>
                  <a:lnTo>
                    <a:pt x="10616" y="5940"/>
                  </a:lnTo>
                  <a:cubicBezTo>
                    <a:pt x="11222" y="5940"/>
                    <a:pt x="11903" y="5940"/>
                    <a:pt x="12508" y="6015"/>
                  </a:cubicBezTo>
                  <a:cubicBezTo>
                    <a:pt x="13720" y="6924"/>
                    <a:pt x="15158" y="7681"/>
                    <a:pt x="14401" y="9573"/>
                  </a:cubicBezTo>
                  <a:cubicBezTo>
                    <a:pt x="13720" y="10557"/>
                    <a:pt x="14704" y="9119"/>
                    <a:pt x="13947" y="10179"/>
                  </a:cubicBezTo>
                  <a:cubicBezTo>
                    <a:pt x="14098" y="10027"/>
                    <a:pt x="14174" y="9876"/>
                    <a:pt x="14325" y="9649"/>
                  </a:cubicBezTo>
                  <a:cubicBezTo>
                    <a:pt x="15082" y="7832"/>
                    <a:pt x="16823" y="7075"/>
                    <a:pt x="18110" y="5940"/>
                  </a:cubicBezTo>
                  <a:cubicBezTo>
                    <a:pt x="24771" y="4199"/>
                    <a:pt x="25226" y="11617"/>
                    <a:pt x="29465" y="13509"/>
                  </a:cubicBezTo>
                  <a:cubicBezTo>
                    <a:pt x="30524" y="12752"/>
                    <a:pt x="31660" y="12298"/>
                    <a:pt x="32795" y="13282"/>
                  </a:cubicBezTo>
                  <a:cubicBezTo>
                    <a:pt x="34309" y="14720"/>
                    <a:pt x="33325" y="16007"/>
                    <a:pt x="32416" y="17294"/>
                  </a:cubicBezTo>
                  <a:cubicBezTo>
                    <a:pt x="31357" y="18127"/>
                    <a:pt x="30221" y="17975"/>
                    <a:pt x="29010" y="17900"/>
                  </a:cubicBezTo>
                  <a:cubicBezTo>
                    <a:pt x="28480" y="17824"/>
                    <a:pt x="27572" y="17521"/>
                    <a:pt x="27345" y="18581"/>
                  </a:cubicBezTo>
                  <a:cubicBezTo>
                    <a:pt x="28253" y="18657"/>
                    <a:pt x="29161" y="18505"/>
                    <a:pt x="29994" y="18808"/>
                  </a:cubicBezTo>
                  <a:cubicBezTo>
                    <a:pt x="33249" y="21079"/>
                    <a:pt x="42332" y="16916"/>
                    <a:pt x="39078" y="26605"/>
                  </a:cubicBezTo>
                  <a:close/>
                </a:path>
              </a:pathLst>
            </a:custGeom>
            <a:solidFill>
              <a:srgbClr val="F5D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9" name="任意多边形: 形状 2148"/>
            <p:cNvSpPr/>
            <p:nvPr/>
          </p:nvSpPr>
          <p:spPr>
            <a:xfrm>
              <a:off x="5649253" y="2555288"/>
              <a:ext cx="22709" cy="22709"/>
            </a:xfrm>
            <a:custGeom>
              <a:avLst/>
              <a:gdLst>
                <a:gd name="connsiteX0" fmla="*/ 23787 w 22708"/>
                <a:gd name="connsiteY0" fmla="*/ 16435 h 22708"/>
                <a:gd name="connsiteX1" fmla="*/ 23787 w 22708"/>
                <a:gd name="connsiteY1" fmla="*/ 18101 h 22708"/>
                <a:gd name="connsiteX2" fmla="*/ 21895 w 22708"/>
                <a:gd name="connsiteY2" fmla="*/ 20144 h 22708"/>
                <a:gd name="connsiteX3" fmla="*/ 21895 w 22708"/>
                <a:gd name="connsiteY3" fmla="*/ 20144 h 22708"/>
                <a:gd name="connsiteX4" fmla="*/ 20003 w 22708"/>
                <a:gd name="connsiteY4" fmla="*/ 22037 h 22708"/>
                <a:gd name="connsiteX5" fmla="*/ 20003 w 22708"/>
                <a:gd name="connsiteY5" fmla="*/ 22037 h 22708"/>
                <a:gd name="connsiteX6" fmla="*/ 18110 w 22708"/>
                <a:gd name="connsiteY6" fmla="*/ 23929 h 22708"/>
                <a:gd name="connsiteX7" fmla="*/ 18110 w 22708"/>
                <a:gd name="connsiteY7" fmla="*/ 23929 h 22708"/>
                <a:gd name="connsiteX8" fmla="*/ 16218 w 22708"/>
                <a:gd name="connsiteY8" fmla="*/ 23929 h 22708"/>
                <a:gd name="connsiteX9" fmla="*/ 16218 w 22708"/>
                <a:gd name="connsiteY9" fmla="*/ 23929 h 22708"/>
                <a:gd name="connsiteX10" fmla="*/ 8573 w 22708"/>
                <a:gd name="connsiteY10" fmla="*/ 20144 h 22708"/>
                <a:gd name="connsiteX11" fmla="*/ 8573 w 22708"/>
                <a:gd name="connsiteY11" fmla="*/ 20144 h 22708"/>
                <a:gd name="connsiteX12" fmla="*/ 6680 w 22708"/>
                <a:gd name="connsiteY12" fmla="*/ 18177 h 22708"/>
                <a:gd name="connsiteX13" fmla="*/ 6680 w 22708"/>
                <a:gd name="connsiteY13" fmla="*/ 18177 h 22708"/>
                <a:gd name="connsiteX14" fmla="*/ 8573 w 22708"/>
                <a:gd name="connsiteY14" fmla="*/ 8715 h 22708"/>
                <a:gd name="connsiteX15" fmla="*/ 8573 w 22708"/>
                <a:gd name="connsiteY15" fmla="*/ 8715 h 22708"/>
                <a:gd name="connsiteX16" fmla="*/ 16142 w 22708"/>
                <a:gd name="connsiteY16" fmla="*/ 6822 h 22708"/>
                <a:gd name="connsiteX17" fmla="*/ 16142 w 22708"/>
                <a:gd name="connsiteY17" fmla="*/ 6822 h 22708"/>
                <a:gd name="connsiteX18" fmla="*/ 23787 w 22708"/>
                <a:gd name="connsiteY18" fmla="*/ 164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8" h="22708">
                  <a:moveTo>
                    <a:pt x="23787" y="16435"/>
                  </a:moveTo>
                  <a:cubicBezTo>
                    <a:pt x="23787" y="16965"/>
                    <a:pt x="23787" y="17571"/>
                    <a:pt x="23787" y="18101"/>
                  </a:cubicBezTo>
                  <a:cubicBezTo>
                    <a:pt x="23182" y="18782"/>
                    <a:pt x="22576" y="19463"/>
                    <a:pt x="21895" y="20144"/>
                  </a:cubicBezTo>
                  <a:lnTo>
                    <a:pt x="21895" y="20144"/>
                  </a:lnTo>
                  <a:cubicBezTo>
                    <a:pt x="21289" y="20826"/>
                    <a:pt x="20608" y="21431"/>
                    <a:pt x="20003" y="22037"/>
                  </a:cubicBezTo>
                  <a:lnTo>
                    <a:pt x="20003" y="22037"/>
                  </a:lnTo>
                  <a:cubicBezTo>
                    <a:pt x="19397" y="22718"/>
                    <a:pt x="18716" y="23324"/>
                    <a:pt x="18110" y="23929"/>
                  </a:cubicBezTo>
                  <a:lnTo>
                    <a:pt x="18110" y="23929"/>
                  </a:lnTo>
                  <a:cubicBezTo>
                    <a:pt x="17505" y="24459"/>
                    <a:pt x="16899" y="24535"/>
                    <a:pt x="16218" y="23929"/>
                  </a:cubicBezTo>
                  <a:lnTo>
                    <a:pt x="16218" y="23929"/>
                  </a:lnTo>
                  <a:cubicBezTo>
                    <a:pt x="13871" y="22264"/>
                    <a:pt x="10465" y="22718"/>
                    <a:pt x="8573" y="20144"/>
                  </a:cubicBezTo>
                  <a:lnTo>
                    <a:pt x="8573" y="20144"/>
                  </a:lnTo>
                  <a:cubicBezTo>
                    <a:pt x="7967" y="19463"/>
                    <a:pt x="7286" y="18858"/>
                    <a:pt x="6680" y="18177"/>
                  </a:cubicBezTo>
                  <a:lnTo>
                    <a:pt x="6680" y="18177"/>
                  </a:lnTo>
                  <a:cubicBezTo>
                    <a:pt x="4258" y="14392"/>
                    <a:pt x="6756" y="11667"/>
                    <a:pt x="8573" y="8715"/>
                  </a:cubicBezTo>
                  <a:lnTo>
                    <a:pt x="8573" y="8715"/>
                  </a:lnTo>
                  <a:cubicBezTo>
                    <a:pt x="10389" y="5384"/>
                    <a:pt x="12963" y="4854"/>
                    <a:pt x="16142" y="6822"/>
                  </a:cubicBezTo>
                  <a:lnTo>
                    <a:pt x="16142" y="6822"/>
                  </a:lnTo>
                  <a:cubicBezTo>
                    <a:pt x="20684" y="8488"/>
                    <a:pt x="23333" y="11591"/>
                    <a:pt x="23787" y="1643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0" name="任意多边形: 形状 2149"/>
            <p:cNvSpPr/>
            <p:nvPr/>
          </p:nvSpPr>
          <p:spPr>
            <a:xfrm>
              <a:off x="5774218" y="2424799"/>
              <a:ext cx="22709" cy="22709"/>
            </a:xfrm>
            <a:custGeom>
              <a:avLst/>
              <a:gdLst>
                <a:gd name="connsiteX0" fmla="*/ 16680 w 22708"/>
                <a:gd name="connsiteY0" fmla="*/ 19378 h 22708"/>
                <a:gd name="connsiteX1" fmla="*/ 7294 w 22708"/>
                <a:gd name="connsiteY1" fmla="*/ 6283 h 22708"/>
                <a:gd name="connsiteX2" fmla="*/ 11079 w 22708"/>
                <a:gd name="connsiteY2" fmla="*/ 6131 h 22708"/>
                <a:gd name="connsiteX3" fmla="*/ 12971 w 22708"/>
                <a:gd name="connsiteY3" fmla="*/ 6131 h 22708"/>
                <a:gd name="connsiteX4" fmla="*/ 12971 w 22708"/>
                <a:gd name="connsiteY4" fmla="*/ 6131 h 22708"/>
                <a:gd name="connsiteX5" fmla="*/ 14864 w 22708"/>
                <a:gd name="connsiteY5" fmla="*/ 7948 h 22708"/>
                <a:gd name="connsiteX6" fmla="*/ 16680 w 22708"/>
                <a:gd name="connsiteY6" fmla="*/ 8099 h 22708"/>
                <a:gd name="connsiteX7" fmla="*/ 18648 w 22708"/>
                <a:gd name="connsiteY7" fmla="*/ 11884 h 22708"/>
                <a:gd name="connsiteX8" fmla="*/ 18648 w 22708"/>
                <a:gd name="connsiteY8" fmla="*/ 11884 h 22708"/>
                <a:gd name="connsiteX9" fmla="*/ 18724 w 22708"/>
                <a:gd name="connsiteY9" fmla="*/ 15669 h 22708"/>
                <a:gd name="connsiteX10" fmla="*/ 18724 w 22708"/>
                <a:gd name="connsiteY10" fmla="*/ 15669 h 22708"/>
                <a:gd name="connsiteX11" fmla="*/ 16680 w 22708"/>
                <a:gd name="connsiteY11" fmla="*/ 19378 h 22708"/>
                <a:gd name="connsiteX12" fmla="*/ 16680 w 22708"/>
                <a:gd name="connsiteY12" fmla="*/ 193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6680" y="19378"/>
                  </a:moveTo>
                  <a:cubicBezTo>
                    <a:pt x="5174" y="19302"/>
                    <a:pt x="3963" y="17637"/>
                    <a:pt x="7294" y="6283"/>
                  </a:cubicBezTo>
                  <a:cubicBezTo>
                    <a:pt x="8581" y="6207"/>
                    <a:pt x="9792" y="6207"/>
                    <a:pt x="11079" y="6131"/>
                  </a:cubicBezTo>
                  <a:cubicBezTo>
                    <a:pt x="11685" y="5526"/>
                    <a:pt x="12366" y="5526"/>
                    <a:pt x="12971" y="6131"/>
                  </a:cubicBezTo>
                  <a:lnTo>
                    <a:pt x="12971" y="6131"/>
                  </a:lnTo>
                  <a:cubicBezTo>
                    <a:pt x="13577" y="6737"/>
                    <a:pt x="14258" y="7342"/>
                    <a:pt x="14864" y="7948"/>
                  </a:cubicBezTo>
                  <a:cubicBezTo>
                    <a:pt x="15469" y="8024"/>
                    <a:pt x="16075" y="8099"/>
                    <a:pt x="16680" y="8099"/>
                  </a:cubicBezTo>
                  <a:cubicBezTo>
                    <a:pt x="17891" y="9083"/>
                    <a:pt x="17589" y="10900"/>
                    <a:pt x="18648" y="11884"/>
                  </a:cubicBezTo>
                  <a:lnTo>
                    <a:pt x="18648" y="11884"/>
                  </a:lnTo>
                  <a:cubicBezTo>
                    <a:pt x="19784" y="13171"/>
                    <a:pt x="19784" y="14382"/>
                    <a:pt x="18724" y="15669"/>
                  </a:cubicBezTo>
                  <a:lnTo>
                    <a:pt x="18724" y="15669"/>
                  </a:lnTo>
                  <a:cubicBezTo>
                    <a:pt x="17437" y="16653"/>
                    <a:pt x="17816" y="18470"/>
                    <a:pt x="16680" y="19378"/>
                  </a:cubicBezTo>
                  <a:lnTo>
                    <a:pt x="16680" y="19378"/>
                  </a:ln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1" name="任意多边形: 形状 2150"/>
            <p:cNvSpPr/>
            <p:nvPr/>
          </p:nvSpPr>
          <p:spPr>
            <a:xfrm>
              <a:off x="5588525" y="2556281"/>
              <a:ext cx="22709" cy="22709"/>
            </a:xfrm>
            <a:custGeom>
              <a:avLst/>
              <a:gdLst>
                <a:gd name="connsiteX0" fmla="*/ 19720 w 22708"/>
                <a:gd name="connsiteY0" fmla="*/ 11430 h 22708"/>
                <a:gd name="connsiteX1" fmla="*/ 16011 w 22708"/>
                <a:gd name="connsiteY1" fmla="*/ 19075 h 22708"/>
                <a:gd name="connsiteX2" fmla="*/ 12378 w 22708"/>
                <a:gd name="connsiteY2" fmla="*/ 19075 h 22708"/>
                <a:gd name="connsiteX3" fmla="*/ 8517 w 22708"/>
                <a:gd name="connsiteY3" fmla="*/ 17183 h 22708"/>
                <a:gd name="connsiteX4" fmla="*/ 8517 w 22708"/>
                <a:gd name="connsiteY4" fmla="*/ 17183 h 22708"/>
                <a:gd name="connsiteX5" fmla="*/ 6549 w 22708"/>
                <a:gd name="connsiteY5" fmla="*/ 15291 h 22708"/>
                <a:gd name="connsiteX6" fmla="*/ 6549 w 22708"/>
                <a:gd name="connsiteY6" fmla="*/ 15291 h 22708"/>
                <a:gd name="connsiteX7" fmla="*/ 6397 w 22708"/>
                <a:gd name="connsiteY7" fmla="*/ 11506 h 22708"/>
                <a:gd name="connsiteX8" fmla="*/ 6473 w 22708"/>
                <a:gd name="connsiteY8" fmla="*/ 9613 h 22708"/>
                <a:gd name="connsiteX9" fmla="*/ 10182 w 22708"/>
                <a:gd name="connsiteY9" fmla="*/ 5677 h 22708"/>
                <a:gd name="connsiteX10" fmla="*/ 19720 w 22708"/>
                <a:gd name="connsiteY10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9720" y="11430"/>
                  </a:moveTo>
                  <a:cubicBezTo>
                    <a:pt x="20477" y="14988"/>
                    <a:pt x="17071" y="16502"/>
                    <a:pt x="16011" y="19075"/>
                  </a:cubicBezTo>
                  <a:cubicBezTo>
                    <a:pt x="14799" y="19075"/>
                    <a:pt x="13588" y="19075"/>
                    <a:pt x="12378" y="19075"/>
                  </a:cubicBezTo>
                  <a:cubicBezTo>
                    <a:pt x="11318" y="17940"/>
                    <a:pt x="9501" y="18318"/>
                    <a:pt x="8517" y="17183"/>
                  </a:cubicBezTo>
                  <a:lnTo>
                    <a:pt x="8517" y="17183"/>
                  </a:lnTo>
                  <a:cubicBezTo>
                    <a:pt x="7836" y="16577"/>
                    <a:pt x="7230" y="15896"/>
                    <a:pt x="6549" y="15291"/>
                  </a:cubicBezTo>
                  <a:lnTo>
                    <a:pt x="6549" y="15291"/>
                  </a:lnTo>
                  <a:cubicBezTo>
                    <a:pt x="5413" y="14079"/>
                    <a:pt x="5413" y="12793"/>
                    <a:pt x="6397" y="11506"/>
                  </a:cubicBezTo>
                  <a:cubicBezTo>
                    <a:pt x="6397" y="10900"/>
                    <a:pt x="6473" y="10219"/>
                    <a:pt x="6473" y="9613"/>
                  </a:cubicBezTo>
                  <a:cubicBezTo>
                    <a:pt x="7684" y="8327"/>
                    <a:pt x="8971" y="6964"/>
                    <a:pt x="10182" y="5677"/>
                  </a:cubicBezTo>
                  <a:cubicBezTo>
                    <a:pt x="13437" y="7645"/>
                    <a:pt x="16692" y="9311"/>
                    <a:pt x="19720" y="11430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2" name="任意多边形: 形状 2151"/>
            <p:cNvSpPr/>
            <p:nvPr/>
          </p:nvSpPr>
          <p:spPr>
            <a:xfrm>
              <a:off x="5626411" y="2517071"/>
              <a:ext cx="15139" cy="15139"/>
            </a:xfrm>
            <a:custGeom>
              <a:avLst/>
              <a:gdLst>
                <a:gd name="connsiteX0" fmla="*/ 6737 w 15139"/>
                <a:gd name="connsiteY0" fmla="*/ 10824 h 15139"/>
                <a:gd name="connsiteX1" fmla="*/ 11734 w 15139"/>
                <a:gd name="connsiteY1" fmla="*/ 5677 h 15139"/>
                <a:gd name="connsiteX2" fmla="*/ 8630 w 15139"/>
                <a:gd name="connsiteY2" fmla="*/ 16653 h 15139"/>
                <a:gd name="connsiteX3" fmla="*/ 7116 w 15139"/>
                <a:gd name="connsiteY3" fmla="*/ 16426 h 15139"/>
                <a:gd name="connsiteX4" fmla="*/ 6737 w 15139"/>
                <a:gd name="connsiteY4" fmla="*/ 10824 h 15139"/>
                <a:gd name="connsiteX5" fmla="*/ 6737 w 15139"/>
                <a:gd name="connsiteY5" fmla="*/ 108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737" y="10824"/>
                  </a:moveTo>
                  <a:cubicBezTo>
                    <a:pt x="9235" y="9916"/>
                    <a:pt x="8781" y="6207"/>
                    <a:pt x="11734" y="5677"/>
                  </a:cubicBezTo>
                  <a:cubicBezTo>
                    <a:pt x="14761" y="15063"/>
                    <a:pt x="14761" y="15063"/>
                    <a:pt x="8630" y="16653"/>
                  </a:cubicBezTo>
                  <a:cubicBezTo>
                    <a:pt x="8176" y="16426"/>
                    <a:pt x="7646" y="16350"/>
                    <a:pt x="7116" y="16426"/>
                  </a:cubicBezTo>
                  <a:cubicBezTo>
                    <a:pt x="4997" y="14685"/>
                    <a:pt x="5526" y="12793"/>
                    <a:pt x="6737" y="10824"/>
                  </a:cubicBezTo>
                  <a:lnTo>
                    <a:pt x="6737" y="10824"/>
                  </a:ln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3" name="任意多边形: 形状 2152"/>
            <p:cNvSpPr/>
            <p:nvPr/>
          </p:nvSpPr>
          <p:spPr>
            <a:xfrm>
              <a:off x="5740920" y="2431402"/>
              <a:ext cx="15139" cy="22709"/>
            </a:xfrm>
            <a:custGeom>
              <a:avLst/>
              <a:gdLst>
                <a:gd name="connsiteX0" fmla="*/ 11979 w 15139"/>
                <a:gd name="connsiteY0" fmla="*/ 16559 h 22708"/>
                <a:gd name="connsiteX1" fmla="*/ 11146 w 15139"/>
                <a:gd name="connsiteY1" fmla="*/ 16484 h 22708"/>
                <a:gd name="connsiteX2" fmla="*/ 10314 w 15139"/>
                <a:gd name="connsiteY2" fmla="*/ 16484 h 22708"/>
                <a:gd name="connsiteX3" fmla="*/ 5696 w 15139"/>
                <a:gd name="connsiteY3" fmla="*/ 12169 h 22708"/>
                <a:gd name="connsiteX4" fmla="*/ 6075 w 15139"/>
                <a:gd name="connsiteY4" fmla="*/ 9671 h 22708"/>
                <a:gd name="connsiteX5" fmla="*/ 16369 w 15139"/>
                <a:gd name="connsiteY5" fmla="*/ 14364 h 22708"/>
                <a:gd name="connsiteX6" fmla="*/ 15613 w 15139"/>
                <a:gd name="connsiteY6" fmla="*/ 16484 h 22708"/>
                <a:gd name="connsiteX7" fmla="*/ 15688 w 15139"/>
                <a:gd name="connsiteY7" fmla="*/ 16484 h 22708"/>
                <a:gd name="connsiteX8" fmla="*/ 11979 w 15139"/>
                <a:gd name="connsiteY8" fmla="*/ 165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11979" y="16559"/>
                  </a:moveTo>
                  <a:lnTo>
                    <a:pt x="11146" y="16484"/>
                  </a:lnTo>
                  <a:lnTo>
                    <a:pt x="10314" y="16484"/>
                  </a:lnTo>
                  <a:cubicBezTo>
                    <a:pt x="8421" y="15500"/>
                    <a:pt x="6529" y="14364"/>
                    <a:pt x="5696" y="12169"/>
                  </a:cubicBezTo>
                  <a:cubicBezTo>
                    <a:pt x="5621" y="11336"/>
                    <a:pt x="5772" y="10504"/>
                    <a:pt x="6075" y="9671"/>
                  </a:cubicBezTo>
                  <a:cubicBezTo>
                    <a:pt x="12509" y="3540"/>
                    <a:pt x="13493" y="3994"/>
                    <a:pt x="16369" y="14364"/>
                  </a:cubicBezTo>
                  <a:cubicBezTo>
                    <a:pt x="16597" y="15272"/>
                    <a:pt x="16294" y="15954"/>
                    <a:pt x="15613" y="16484"/>
                  </a:cubicBezTo>
                  <a:lnTo>
                    <a:pt x="15688" y="16484"/>
                  </a:lnTo>
                  <a:cubicBezTo>
                    <a:pt x="14477" y="17770"/>
                    <a:pt x="13266" y="17770"/>
                    <a:pt x="11979" y="16559"/>
                  </a:cubicBez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4" name="任意多边形: 形状 2153"/>
            <p:cNvSpPr/>
            <p:nvPr/>
          </p:nvSpPr>
          <p:spPr>
            <a:xfrm>
              <a:off x="5587578" y="2542454"/>
              <a:ext cx="15139" cy="15139"/>
            </a:xfrm>
            <a:custGeom>
              <a:avLst/>
              <a:gdLst>
                <a:gd name="connsiteX0" fmla="*/ 13400 w 15139"/>
                <a:gd name="connsiteY0" fmla="*/ 8226 h 15139"/>
                <a:gd name="connsiteX1" fmla="*/ 12870 w 15139"/>
                <a:gd name="connsiteY1" fmla="*/ 13147 h 15139"/>
                <a:gd name="connsiteX2" fmla="*/ 5679 w 15139"/>
                <a:gd name="connsiteY2" fmla="*/ 10119 h 15139"/>
                <a:gd name="connsiteX3" fmla="*/ 5679 w 15139"/>
                <a:gd name="connsiteY3" fmla="*/ 10119 h 15139"/>
                <a:gd name="connsiteX4" fmla="*/ 11281 w 15139"/>
                <a:gd name="connsiteY4" fmla="*/ 6258 h 15139"/>
                <a:gd name="connsiteX5" fmla="*/ 13400 w 15139"/>
                <a:gd name="connsiteY5" fmla="*/ 8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400" y="8226"/>
                  </a:moveTo>
                  <a:cubicBezTo>
                    <a:pt x="13930" y="9967"/>
                    <a:pt x="15217" y="11935"/>
                    <a:pt x="12870" y="13147"/>
                  </a:cubicBezTo>
                  <a:cubicBezTo>
                    <a:pt x="9388" y="14963"/>
                    <a:pt x="8177" y="10800"/>
                    <a:pt x="5679" y="10119"/>
                  </a:cubicBezTo>
                  <a:lnTo>
                    <a:pt x="5679" y="10119"/>
                  </a:lnTo>
                  <a:cubicBezTo>
                    <a:pt x="5604" y="6031"/>
                    <a:pt x="7496" y="4820"/>
                    <a:pt x="11281" y="6258"/>
                  </a:cubicBezTo>
                  <a:cubicBezTo>
                    <a:pt x="12037" y="6939"/>
                    <a:pt x="12719" y="7621"/>
                    <a:pt x="13400" y="8226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5" name="任意多边形: 形状 2154"/>
            <p:cNvSpPr/>
            <p:nvPr/>
          </p:nvSpPr>
          <p:spPr>
            <a:xfrm>
              <a:off x="5694159" y="2442436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900 w 15139"/>
                <a:gd name="connsiteY1" fmla="*/ 9462 h 15139"/>
                <a:gd name="connsiteX2" fmla="*/ 5677 w 15139"/>
                <a:gd name="connsiteY2" fmla="*/ 9462 h 15139"/>
                <a:gd name="connsiteX3" fmla="*/ 5677 w 15139"/>
                <a:gd name="connsiteY3" fmla="*/ 7645 h 15139"/>
                <a:gd name="connsiteX4" fmla="*/ 7494 w 15139"/>
                <a:gd name="connsiteY4" fmla="*/ 5677 h 15139"/>
                <a:gd name="connsiteX5" fmla="*/ 74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10068" y="5677"/>
                    <a:pt x="12036" y="6737"/>
                    <a:pt x="10900" y="9462"/>
                  </a:cubicBezTo>
                  <a:cubicBezTo>
                    <a:pt x="9538" y="12641"/>
                    <a:pt x="7418" y="9840"/>
                    <a:pt x="5677" y="9462"/>
                  </a:cubicBezTo>
                  <a:cubicBezTo>
                    <a:pt x="5677" y="8856"/>
                    <a:pt x="5677" y="8251"/>
                    <a:pt x="5677" y="7645"/>
                  </a:cubicBezTo>
                  <a:cubicBezTo>
                    <a:pt x="6207" y="6964"/>
                    <a:pt x="6813" y="6283"/>
                    <a:pt x="7494" y="5677"/>
                  </a:cubicBezTo>
                  <a:lnTo>
                    <a:pt x="7494" y="5677"/>
                  </a:lnTo>
                  <a:close/>
                </a:path>
              </a:pathLst>
            </a:custGeom>
            <a:solidFill>
              <a:srgbClr val="F7DF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6" name="任意多边形: 形状 2155"/>
            <p:cNvSpPr/>
            <p:nvPr/>
          </p:nvSpPr>
          <p:spPr>
            <a:xfrm>
              <a:off x="5739349" y="2430930"/>
              <a:ext cx="7570" cy="15139"/>
            </a:xfrm>
            <a:custGeom>
              <a:avLst/>
              <a:gdLst>
                <a:gd name="connsiteX0" fmla="*/ 7721 w 7569"/>
                <a:gd name="connsiteY0" fmla="*/ 11581 h 15139"/>
                <a:gd name="connsiteX1" fmla="*/ 5980 w 7569"/>
                <a:gd name="connsiteY1" fmla="*/ 11354 h 15139"/>
                <a:gd name="connsiteX2" fmla="*/ 5677 w 7569"/>
                <a:gd name="connsiteY2" fmla="*/ 9538 h 15139"/>
                <a:gd name="connsiteX3" fmla="*/ 5753 w 7569"/>
                <a:gd name="connsiteY3" fmla="*/ 5980 h 15139"/>
                <a:gd name="connsiteX4" fmla="*/ 6056 w 7569"/>
                <a:gd name="connsiteY4" fmla="*/ 5677 h 15139"/>
                <a:gd name="connsiteX5" fmla="*/ 8024 w 7569"/>
                <a:gd name="connsiteY5" fmla="*/ 11203 h 15139"/>
                <a:gd name="connsiteX6" fmla="*/ 7721 w 7569"/>
                <a:gd name="connsiteY6" fmla="*/ 115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15139">
                  <a:moveTo>
                    <a:pt x="7721" y="11581"/>
                  </a:moveTo>
                  <a:cubicBezTo>
                    <a:pt x="7115" y="11506"/>
                    <a:pt x="6585" y="11430"/>
                    <a:pt x="5980" y="11354"/>
                  </a:cubicBezTo>
                  <a:cubicBezTo>
                    <a:pt x="5980" y="10749"/>
                    <a:pt x="5904" y="10143"/>
                    <a:pt x="5677" y="9538"/>
                  </a:cubicBezTo>
                  <a:cubicBezTo>
                    <a:pt x="5677" y="8327"/>
                    <a:pt x="5753" y="7191"/>
                    <a:pt x="5753" y="5980"/>
                  </a:cubicBezTo>
                  <a:lnTo>
                    <a:pt x="6056" y="5677"/>
                  </a:lnTo>
                  <a:cubicBezTo>
                    <a:pt x="10294" y="6207"/>
                    <a:pt x="8780" y="8856"/>
                    <a:pt x="8024" y="11203"/>
                  </a:cubicBezTo>
                  <a:lnTo>
                    <a:pt x="7721" y="11581"/>
                  </a:lnTo>
                  <a:close/>
                </a:path>
              </a:pathLst>
            </a:custGeom>
            <a:solidFill>
              <a:srgbClr val="F3CF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7" name="任意多边形: 形状 2156"/>
            <p:cNvSpPr/>
            <p:nvPr/>
          </p:nvSpPr>
          <p:spPr>
            <a:xfrm>
              <a:off x="6422040" y="4301665"/>
              <a:ext cx="15139" cy="15139"/>
            </a:xfrm>
            <a:custGeom>
              <a:avLst/>
              <a:gdLst>
                <a:gd name="connsiteX0" fmla="*/ 5759 w 15139"/>
                <a:gd name="connsiteY0" fmla="*/ 13247 h 15139"/>
                <a:gd name="connsiteX1" fmla="*/ 7651 w 15139"/>
                <a:gd name="connsiteY1" fmla="*/ 5677 h 15139"/>
                <a:gd name="connsiteX2" fmla="*/ 9544 w 15139"/>
                <a:gd name="connsiteY2" fmla="*/ 5677 h 15139"/>
                <a:gd name="connsiteX3" fmla="*/ 5759 w 15139"/>
                <a:gd name="connsiteY3" fmla="*/ 15139 h 15139"/>
                <a:gd name="connsiteX4" fmla="*/ 5759 w 15139"/>
                <a:gd name="connsiteY4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59" y="13247"/>
                  </a:moveTo>
                  <a:cubicBezTo>
                    <a:pt x="5381" y="10446"/>
                    <a:pt x="6364" y="8024"/>
                    <a:pt x="7651" y="5677"/>
                  </a:cubicBezTo>
                  <a:cubicBezTo>
                    <a:pt x="8257" y="5677"/>
                    <a:pt x="8862" y="5677"/>
                    <a:pt x="9544" y="5677"/>
                  </a:cubicBezTo>
                  <a:cubicBezTo>
                    <a:pt x="11587" y="12187"/>
                    <a:pt x="10452" y="15064"/>
                    <a:pt x="5759" y="15139"/>
                  </a:cubicBezTo>
                  <a:cubicBezTo>
                    <a:pt x="5759" y="14458"/>
                    <a:pt x="5759" y="13852"/>
                    <a:pt x="5759" y="13247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8" name="任意多边形: 形状 2157"/>
            <p:cNvSpPr/>
            <p:nvPr/>
          </p:nvSpPr>
          <p:spPr>
            <a:xfrm>
              <a:off x="6059692" y="3394224"/>
              <a:ext cx="37848" cy="30278"/>
            </a:xfrm>
            <a:custGeom>
              <a:avLst/>
              <a:gdLst>
                <a:gd name="connsiteX0" fmla="*/ 35350 w 37847"/>
                <a:gd name="connsiteY0" fmla="*/ 10072 h 30278"/>
                <a:gd name="connsiteX1" fmla="*/ 37166 w 37847"/>
                <a:gd name="connsiteY1" fmla="*/ 21427 h 30278"/>
                <a:gd name="connsiteX2" fmla="*/ 37242 w 37847"/>
                <a:gd name="connsiteY2" fmla="*/ 21427 h 30278"/>
                <a:gd name="connsiteX3" fmla="*/ 35350 w 37847"/>
                <a:gd name="connsiteY3" fmla="*/ 23395 h 30278"/>
                <a:gd name="connsiteX4" fmla="*/ 35350 w 37847"/>
                <a:gd name="connsiteY4" fmla="*/ 23395 h 30278"/>
                <a:gd name="connsiteX5" fmla="*/ 33457 w 37847"/>
                <a:gd name="connsiteY5" fmla="*/ 23470 h 30278"/>
                <a:gd name="connsiteX6" fmla="*/ 31716 w 37847"/>
                <a:gd name="connsiteY6" fmla="*/ 23395 h 30278"/>
                <a:gd name="connsiteX7" fmla="*/ 28840 w 37847"/>
                <a:gd name="connsiteY7" fmla="*/ 21048 h 30278"/>
                <a:gd name="connsiteX8" fmla="*/ 8705 w 37847"/>
                <a:gd name="connsiteY8" fmla="*/ 27179 h 30278"/>
                <a:gd name="connsiteX9" fmla="*/ 5677 w 37847"/>
                <a:gd name="connsiteY9" fmla="*/ 18323 h 30278"/>
                <a:gd name="connsiteX10" fmla="*/ 12035 w 37847"/>
                <a:gd name="connsiteY10" fmla="*/ 15825 h 30278"/>
                <a:gd name="connsiteX11" fmla="*/ 17486 w 37847"/>
                <a:gd name="connsiteY11" fmla="*/ 14311 h 30278"/>
                <a:gd name="connsiteX12" fmla="*/ 19605 w 37847"/>
                <a:gd name="connsiteY12" fmla="*/ 12949 h 30278"/>
                <a:gd name="connsiteX13" fmla="*/ 29446 w 37847"/>
                <a:gd name="connsiteY13" fmla="*/ 5682 h 30278"/>
                <a:gd name="connsiteX14" fmla="*/ 35350 w 37847"/>
                <a:gd name="connsiteY14" fmla="*/ 1007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35350" y="10072"/>
                  </a:moveTo>
                  <a:cubicBezTo>
                    <a:pt x="36031" y="13857"/>
                    <a:pt x="37923" y="17415"/>
                    <a:pt x="37166" y="21427"/>
                  </a:cubicBezTo>
                  <a:lnTo>
                    <a:pt x="37242" y="21427"/>
                  </a:lnTo>
                  <a:cubicBezTo>
                    <a:pt x="36561" y="22032"/>
                    <a:pt x="36031" y="22789"/>
                    <a:pt x="35350" y="23395"/>
                  </a:cubicBezTo>
                  <a:lnTo>
                    <a:pt x="35350" y="23395"/>
                  </a:lnTo>
                  <a:cubicBezTo>
                    <a:pt x="34744" y="24000"/>
                    <a:pt x="34139" y="24076"/>
                    <a:pt x="33457" y="23470"/>
                  </a:cubicBezTo>
                  <a:cubicBezTo>
                    <a:pt x="32852" y="23395"/>
                    <a:pt x="32322" y="23395"/>
                    <a:pt x="31716" y="23395"/>
                  </a:cubicBezTo>
                  <a:cubicBezTo>
                    <a:pt x="31413" y="21805"/>
                    <a:pt x="31111" y="20291"/>
                    <a:pt x="28840" y="21048"/>
                  </a:cubicBezTo>
                  <a:cubicBezTo>
                    <a:pt x="22179" y="23168"/>
                    <a:pt x="15442" y="25136"/>
                    <a:pt x="8705" y="27179"/>
                  </a:cubicBezTo>
                  <a:cubicBezTo>
                    <a:pt x="6358" y="24682"/>
                    <a:pt x="5753" y="21578"/>
                    <a:pt x="5677" y="18323"/>
                  </a:cubicBezTo>
                  <a:cubicBezTo>
                    <a:pt x="6585" y="14387"/>
                    <a:pt x="9235" y="14387"/>
                    <a:pt x="12035" y="15825"/>
                  </a:cubicBezTo>
                  <a:cubicBezTo>
                    <a:pt x="14533" y="17112"/>
                    <a:pt x="16123" y="16431"/>
                    <a:pt x="17486" y="14311"/>
                  </a:cubicBezTo>
                  <a:cubicBezTo>
                    <a:pt x="18091" y="13706"/>
                    <a:pt x="18848" y="13252"/>
                    <a:pt x="19605" y="12949"/>
                  </a:cubicBezTo>
                  <a:cubicBezTo>
                    <a:pt x="24298" y="12419"/>
                    <a:pt x="24753" y="6212"/>
                    <a:pt x="29446" y="5682"/>
                  </a:cubicBezTo>
                  <a:cubicBezTo>
                    <a:pt x="32625" y="5531"/>
                    <a:pt x="33155" y="8937"/>
                    <a:pt x="35350" y="1007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9" name="任意多边形: 形状 2158"/>
            <p:cNvSpPr/>
            <p:nvPr/>
          </p:nvSpPr>
          <p:spPr>
            <a:xfrm>
              <a:off x="6106974" y="3343589"/>
              <a:ext cx="15139" cy="15139"/>
            </a:xfrm>
            <a:custGeom>
              <a:avLst/>
              <a:gdLst>
                <a:gd name="connsiteX0" fmla="*/ 10853 w 15139"/>
                <a:gd name="connsiteY0" fmla="*/ 7570 h 15139"/>
                <a:gd name="connsiteX1" fmla="*/ 9566 w 15139"/>
                <a:gd name="connsiteY1" fmla="*/ 14231 h 15139"/>
                <a:gd name="connsiteX2" fmla="*/ 7900 w 15139"/>
                <a:gd name="connsiteY2" fmla="*/ 13852 h 15139"/>
                <a:gd name="connsiteX3" fmla="*/ 7144 w 15139"/>
                <a:gd name="connsiteY3" fmla="*/ 5753 h 15139"/>
                <a:gd name="connsiteX4" fmla="*/ 8658 w 15139"/>
                <a:gd name="connsiteY4" fmla="*/ 5677 h 15139"/>
                <a:gd name="connsiteX5" fmla="*/ 10853 w 15139"/>
                <a:gd name="connsiteY5" fmla="*/ 7570 h 15139"/>
                <a:gd name="connsiteX6" fmla="*/ 10853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53" y="7570"/>
                  </a:moveTo>
                  <a:cubicBezTo>
                    <a:pt x="10625" y="9840"/>
                    <a:pt x="12291" y="12490"/>
                    <a:pt x="9566" y="14231"/>
                  </a:cubicBezTo>
                  <a:cubicBezTo>
                    <a:pt x="9187" y="14458"/>
                    <a:pt x="8279" y="14231"/>
                    <a:pt x="7900" y="13852"/>
                  </a:cubicBezTo>
                  <a:cubicBezTo>
                    <a:pt x="5327" y="11430"/>
                    <a:pt x="4873" y="8705"/>
                    <a:pt x="7144" y="5753"/>
                  </a:cubicBezTo>
                  <a:cubicBezTo>
                    <a:pt x="7673" y="5753"/>
                    <a:pt x="8203" y="5753"/>
                    <a:pt x="8658" y="5677"/>
                  </a:cubicBezTo>
                  <a:cubicBezTo>
                    <a:pt x="9566" y="6131"/>
                    <a:pt x="10247" y="6813"/>
                    <a:pt x="10853" y="7570"/>
                  </a:cubicBezTo>
                  <a:lnTo>
                    <a:pt x="10853" y="7570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0" name="任意多边形: 形状 2159"/>
            <p:cNvSpPr/>
            <p:nvPr/>
          </p:nvSpPr>
          <p:spPr>
            <a:xfrm>
              <a:off x="6142654" y="3353051"/>
              <a:ext cx="22709" cy="15139"/>
            </a:xfrm>
            <a:custGeom>
              <a:avLst/>
              <a:gdLst>
                <a:gd name="connsiteX0" fmla="*/ 17031 w 22708"/>
                <a:gd name="connsiteY0" fmla="*/ 9386 h 15139"/>
                <a:gd name="connsiteX1" fmla="*/ 5677 w 22708"/>
                <a:gd name="connsiteY1" fmla="*/ 13171 h 15139"/>
                <a:gd name="connsiteX2" fmla="*/ 5677 w 22708"/>
                <a:gd name="connsiteY2" fmla="*/ 11354 h 15139"/>
                <a:gd name="connsiteX3" fmla="*/ 7570 w 22708"/>
                <a:gd name="connsiteY3" fmla="*/ 7570 h 15139"/>
                <a:gd name="connsiteX4" fmla="*/ 7570 w 22708"/>
                <a:gd name="connsiteY4" fmla="*/ 7570 h 15139"/>
                <a:gd name="connsiteX5" fmla="*/ 11354 w 22708"/>
                <a:gd name="connsiteY5" fmla="*/ 5677 h 15139"/>
                <a:gd name="connsiteX6" fmla="*/ 15064 w 22708"/>
                <a:gd name="connsiteY6" fmla="*/ 5677 h 15139"/>
                <a:gd name="connsiteX7" fmla="*/ 17031 w 22708"/>
                <a:gd name="connsiteY7" fmla="*/ 7645 h 15139"/>
                <a:gd name="connsiteX8" fmla="*/ 17031 w 22708"/>
                <a:gd name="connsiteY8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15139">
                  <a:moveTo>
                    <a:pt x="17031" y="9386"/>
                  </a:moveTo>
                  <a:cubicBezTo>
                    <a:pt x="12414" y="8175"/>
                    <a:pt x="9917" y="13322"/>
                    <a:pt x="5677" y="13171"/>
                  </a:cubicBezTo>
                  <a:cubicBezTo>
                    <a:pt x="5677" y="12565"/>
                    <a:pt x="5677" y="11960"/>
                    <a:pt x="5677" y="11354"/>
                  </a:cubicBezTo>
                  <a:cubicBezTo>
                    <a:pt x="6964" y="10446"/>
                    <a:pt x="6132" y="8402"/>
                    <a:pt x="7570" y="7570"/>
                  </a:cubicBezTo>
                  <a:lnTo>
                    <a:pt x="7570" y="7570"/>
                  </a:lnTo>
                  <a:cubicBezTo>
                    <a:pt x="8705" y="6585"/>
                    <a:pt x="9992" y="6056"/>
                    <a:pt x="11354" y="5677"/>
                  </a:cubicBezTo>
                  <a:cubicBezTo>
                    <a:pt x="12566" y="5677"/>
                    <a:pt x="13852" y="5677"/>
                    <a:pt x="15064" y="5677"/>
                  </a:cubicBezTo>
                  <a:cubicBezTo>
                    <a:pt x="15745" y="6283"/>
                    <a:pt x="16275" y="7040"/>
                    <a:pt x="17031" y="7645"/>
                  </a:cubicBezTo>
                  <a:cubicBezTo>
                    <a:pt x="17031" y="8175"/>
                    <a:pt x="17031" y="8781"/>
                    <a:pt x="17031" y="9386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1" name="任意多边形: 形状 2160"/>
            <p:cNvSpPr/>
            <p:nvPr/>
          </p:nvSpPr>
          <p:spPr>
            <a:xfrm>
              <a:off x="6175260" y="3375760"/>
              <a:ext cx="15139" cy="15139"/>
            </a:xfrm>
            <a:custGeom>
              <a:avLst/>
              <a:gdLst>
                <a:gd name="connsiteX0" fmla="*/ 11071 w 15139"/>
                <a:gd name="connsiteY0" fmla="*/ 5753 h 15139"/>
                <a:gd name="connsiteX1" fmla="*/ 8951 w 15139"/>
                <a:gd name="connsiteY1" fmla="*/ 11127 h 15139"/>
                <a:gd name="connsiteX2" fmla="*/ 5696 w 15139"/>
                <a:gd name="connsiteY2" fmla="*/ 8932 h 15139"/>
                <a:gd name="connsiteX3" fmla="*/ 9254 w 15139"/>
                <a:gd name="connsiteY3" fmla="*/ 5677 h 15139"/>
                <a:gd name="connsiteX4" fmla="*/ 11071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071" y="5753"/>
                  </a:moveTo>
                  <a:cubicBezTo>
                    <a:pt x="10919" y="7797"/>
                    <a:pt x="11903" y="10295"/>
                    <a:pt x="8951" y="11127"/>
                  </a:cubicBezTo>
                  <a:cubicBezTo>
                    <a:pt x="7210" y="11581"/>
                    <a:pt x="5848" y="10749"/>
                    <a:pt x="5696" y="8932"/>
                  </a:cubicBezTo>
                  <a:cubicBezTo>
                    <a:pt x="5469" y="6434"/>
                    <a:pt x="7286" y="5980"/>
                    <a:pt x="9254" y="5677"/>
                  </a:cubicBezTo>
                  <a:cubicBezTo>
                    <a:pt x="9784" y="5677"/>
                    <a:pt x="10390" y="5753"/>
                    <a:pt x="11071" y="5753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2" name="任意多边形: 形状 2161"/>
            <p:cNvSpPr/>
            <p:nvPr/>
          </p:nvSpPr>
          <p:spPr>
            <a:xfrm>
              <a:off x="6101300" y="3320729"/>
              <a:ext cx="7570" cy="15139"/>
            </a:xfrm>
            <a:custGeom>
              <a:avLst/>
              <a:gdLst>
                <a:gd name="connsiteX0" fmla="*/ 8881 w 7569"/>
                <a:gd name="connsiteY0" fmla="*/ 5677 h 15139"/>
                <a:gd name="connsiteX1" fmla="*/ 7897 w 7569"/>
                <a:gd name="connsiteY1" fmla="*/ 10597 h 15139"/>
                <a:gd name="connsiteX2" fmla="*/ 6307 w 7569"/>
                <a:gd name="connsiteY2" fmla="*/ 10370 h 15139"/>
                <a:gd name="connsiteX3" fmla="*/ 7140 w 7569"/>
                <a:gd name="connsiteY3" fmla="*/ 5677 h 15139"/>
                <a:gd name="connsiteX4" fmla="*/ 8881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881" y="5677"/>
                  </a:moveTo>
                  <a:cubicBezTo>
                    <a:pt x="8881" y="7418"/>
                    <a:pt x="9562" y="9310"/>
                    <a:pt x="7897" y="10597"/>
                  </a:cubicBezTo>
                  <a:cubicBezTo>
                    <a:pt x="7594" y="10824"/>
                    <a:pt x="6610" y="10673"/>
                    <a:pt x="6307" y="10370"/>
                  </a:cubicBezTo>
                  <a:cubicBezTo>
                    <a:pt x="4642" y="8478"/>
                    <a:pt x="6762" y="7191"/>
                    <a:pt x="7140" y="5677"/>
                  </a:cubicBezTo>
                  <a:cubicBezTo>
                    <a:pt x="7746" y="5677"/>
                    <a:pt x="8275" y="5677"/>
                    <a:pt x="8881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3" name="任意多边形: 形状 2162"/>
            <p:cNvSpPr/>
            <p:nvPr/>
          </p:nvSpPr>
          <p:spPr>
            <a:xfrm>
              <a:off x="5574319" y="3538138"/>
              <a:ext cx="45417" cy="45417"/>
            </a:xfrm>
            <a:custGeom>
              <a:avLst/>
              <a:gdLst>
                <a:gd name="connsiteX0" fmla="*/ 41723 w 45417"/>
                <a:gd name="connsiteY0" fmla="*/ 23984 h 45417"/>
                <a:gd name="connsiteX1" fmla="*/ 41799 w 45417"/>
                <a:gd name="connsiteY1" fmla="*/ 25801 h 45417"/>
                <a:gd name="connsiteX2" fmla="*/ 42328 w 45417"/>
                <a:gd name="connsiteY2" fmla="*/ 27239 h 45417"/>
                <a:gd name="connsiteX3" fmla="*/ 42026 w 45417"/>
                <a:gd name="connsiteY3" fmla="*/ 27996 h 45417"/>
                <a:gd name="connsiteX4" fmla="*/ 40512 w 45417"/>
                <a:gd name="connsiteY4" fmla="*/ 33824 h 45417"/>
                <a:gd name="connsiteX5" fmla="*/ 34759 w 45417"/>
                <a:gd name="connsiteY5" fmla="*/ 43286 h 45417"/>
                <a:gd name="connsiteX6" fmla="*/ 23708 w 45417"/>
                <a:gd name="connsiteY6" fmla="*/ 43740 h 45417"/>
                <a:gd name="connsiteX7" fmla="*/ 10688 w 45417"/>
                <a:gd name="connsiteY7" fmla="*/ 37987 h 45417"/>
                <a:gd name="connsiteX8" fmla="*/ 12050 w 45417"/>
                <a:gd name="connsiteY8" fmla="*/ 31856 h 45417"/>
                <a:gd name="connsiteX9" fmla="*/ 14700 w 45417"/>
                <a:gd name="connsiteY9" fmla="*/ 32083 h 45417"/>
                <a:gd name="connsiteX10" fmla="*/ 19999 w 45417"/>
                <a:gd name="connsiteY10" fmla="*/ 31402 h 45417"/>
                <a:gd name="connsiteX11" fmla="*/ 14246 w 45417"/>
                <a:gd name="connsiteY11" fmla="*/ 29282 h 45417"/>
                <a:gd name="connsiteX12" fmla="*/ 7357 w 45417"/>
                <a:gd name="connsiteY12" fmla="*/ 18155 h 45417"/>
                <a:gd name="connsiteX13" fmla="*/ 7357 w 45417"/>
                <a:gd name="connsiteY13" fmla="*/ 17928 h 45417"/>
                <a:gd name="connsiteX14" fmla="*/ 21891 w 45417"/>
                <a:gd name="connsiteY14" fmla="*/ 8088 h 45417"/>
                <a:gd name="connsiteX15" fmla="*/ 27038 w 45417"/>
                <a:gd name="connsiteY15" fmla="*/ 17322 h 45417"/>
                <a:gd name="connsiteX16" fmla="*/ 22648 w 45417"/>
                <a:gd name="connsiteY16" fmla="*/ 8693 h 45417"/>
                <a:gd name="connsiteX17" fmla="*/ 22042 w 45417"/>
                <a:gd name="connsiteY17" fmla="*/ 7331 h 45417"/>
                <a:gd name="connsiteX18" fmla="*/ 22496 w 45417"/>
                <a:gd name="connsiteY18" fmla="*/ 6574 h 45417"/>
                <a:gd name="connsiteX19" fmla="*/ 22496 w 45417"/>
                <a:gd name="connsiteY19" fmla="*/ 6574 h 45417"/>
                <a:gd name="connsiteX20" fmla="*/ 34381 w 45417"/>
                <a:gd name="connsiteY20" fmla="*/ 12099 h 45417"/>
                <a:gd name="connsiteX21" fmla="*/ 41723 w 45417"/>
                <a:gd name="connsiteY21" fmla="*/ 2398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41723" y="23984"/>
                  </a:moveTo>
                  <a:cubicBezTo>
                    <a:pt x="41723" y="24589"/>
                    <a:pt x="41799" y="25195"/>
                    <a:pt x="41799" y="25801"/>
                  </a:cubicBezTo>
                  <a:cubicBezTo>
                    <a:pt x="42253" y="26255"/>
                    <a:pt x="42404" y="26709"/>
                    <a:pt x="42328" y="27239"/>
                  </a:cubicBezTo>
                  <a:cubicBezTo>
                    <a:pt x="42253" y="27768"/>
                    <a:pt x="42102" y="27996"/>
                    <a:pt x="42026" y="27996"/>
                  </a:cubicBezTo>
                  <a:cubicBezTo>
                    <a:pt x="39074" y="29282"/>
                    <a:pt x="39301" y="31478"/>
                    <a:pt x="40512" y="33824"/>
                  </a:cubicBezTo>
                  <a:cubicBezTo>
                    <a:pt x="39755" y="37685"/>
                    <a:pt x="38923" y="41469"/>
                    <a:pt x="34759" y="43286"/>
                  </a:cubicBezTo>
                  <a:cubicBezTo>
                    <a:pt x="30974" y="40637"/>
                    <a:pt x="27265" y="40485"/>
                    <a:pt x="23708" y="43740"/>
                  </a:cubicBezTo>
                  <a:cubicBezTo>
                    <a:pt x="18257" y="44346"/>
                    <a:pt x="14776" y="40561"/>
                    <a:pt x="10688" y="37987"/>
                  </a:cubicBezTo>
                  <a:cubicBezTo>
                    <a:pt x="8569" y="35338"/>
                    <a:pt x="7811" y="33067"/>
                    <a:pt x="12050" y="31856"/>
                  </a:cubicBezTo>
                  <a:cubicBezTo>
                    <a:pt x="12959" y="31780"/>
                    <a:pt x="13867" y="31856"/>
                    <a:pt x="14700" y="32083"/>
                  </a:cubicBezTo>
                  <a:cubicBezTo>
                    <a:pt x="16517" y="32083"/>
                    <a:pt x="18712" y="35414"/>
                    <a:pt x="19999" y="31402"/>
                  </a:cubicBezTo>
                  <a:cubicBezTo>
                    <a:pt x="18712" y="28904"/>
                    <a:pt x="16365" y="29358"/>
                    <a:pt x="14246" y="29282"/>
                  </a:cubicBezTo>
                  <a:cubicBezTo>
                    <a:pt x="6676" y="28828"/>
                    <a:pt x="3421" y="25725"/>
                    <a:pt x="7357" y="18155"/>
                  </a:cubicBezTo>
                  <a:lnTo>
                    <a:pt x="7357" y="17928"/>
                  </a:lnTo>
                  <a:cubicBezTo>
                    <a:pt x="13792" y="17020"/>
                    <a:pt x="14927" y="8239"/>
                    <a:pt x="21891" y="8088"/>
                  </a:cubicBezTo>
                  <a:cubicBezTo>
                    <a:pt x="24843" y="10056"/>
                    <a:pt x="25903" y="13235"/>
                    <a:pt x="27038" y="17322"/>
                  </a:cubicBezTo>
                  <a:cubicBezTo>
                    <a:pt x="27493" y="12629"/>
                    <a:pt x="24692" y="10889"/>
                    <a:pt x="22648" y="8693"/>
                  </a:cubicBezTo>
                  <a:cubicBezTo>
                    <a:pt x="22042" y="8239"/>
                    <a:pt x="21891" y="7861"/>
                    <a:pt x="22042" y="7331"/>
                  </a:cubicBezTo>
                  <a:cubicBezTo>
                    <a:pt x="22194" y="6877"/>
                    <a:pt x="22345" y="6574"/>
                    <a:pt x="22496" y="6574"/>
                  </a:cubicBezTo>
                  <a:lnTo>
                    <a:pt x="22496" y="6574"/>
                  </a:lnTo>
                  <a:cubicBezTo>
                    <a:pt x="28552" y="3924"/>
                    <a:pt x="31580" y="7558"/>
                    <a:pt x="34381" y="12099"/>
                  </a:cubicBezTo>
                  <a:cubicBezTo>
                    <a:pt x="36954" y="16187"/>
                    <a:pt x="37711" y="21107"/>
                    <a:pt x="41723" y="23984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4" name="任意多边形: 形状 2163"/>
            <p:cNvSpPr/>
            <p:nvPr/>
          </p:nvSpPr>
          <p:spPr>
            <a:xfrm>
              <a:off x="5548644" y="3543613"/>
              <a:ext cx="30278" cy="30278"/>
            </a:xfrm>
            <a:custGeom>
              <a:avLst/>
              <a:gdLst>
                <a:gd name="connsiteX0" fmla="*/ 14184 w 30278"/>
                <a:gd name="connsiteY0" fmla="*/ 16616 h 30278"/>
                <a:gd name="connsiteX1" fmla="*/ 6538 w 30278"/>
                <a:gd name="connsiteY1" fmla="*/ 16616 h 30278"/>
                <a:gd name="connsiteX2" fmla="*/ 6462 w 30278"/>
                <a:gd name="connsiteY2" fmla="*/ 12832 h 30278"/>
                <a:gd name="connsiteX3" fmla="*/ 6462 w 30278"/>
                <a:gd name="connsiteY3" fmla="*/ 10939 h 30278"/>
                <a:gd name="connsiteX4" fmla="*/ 17136 w 30278"/>
                <a:gd name="connsiteY4" fmla="*/ 6170 h 30278"/>
                <a:gd name="connsiteX5" fmla="*/ 18498 w 30278"/>
                <a:gd name="connsiteY5" fmla="*/ 11015 h 30278"/>
                <a:gd name="connsiteX6" fmla="*/ 21905 w 30278"/>
                <a:gd name="connsiteY6" fmla="*/ 6473 h 30278"/>
                <a:gd name="connsiteX7" fmla="*/ 29247 w 30278"/>
                <a:gd name="connsiteY7" fmla="*/ 10864 h 30278"/>
                <a:gd name="connsiteX8" fmla="*/ 31215 w 30278"/>
                <a:gd name="connsiteY8" fmla="*/ 12680 h 30278"/>
                <a:gd name="connsiteX9" fmla="*/ 25462 w 30278"/>
                <a:gd name="connsiteY9" fmla="*/ 26078 h 30278"/>
                <a:gd name="connsiteX10" fmla="*/ 17893 w 30278"/>
                <a:gd name="connsiteY10" fmla="*/ 20401 h 30278"/>
                <a:gd name="connsiteX11" fmla="*/ 17666 w 30278"/>
                <a:gd name="connsiteY11" fmla="*/ 19493 h 30278"/>
                <a:gd name="connsiteX12" fmla="*/ 16303 w 30278"/>
                <a:gd name="connsiteY12" fmla="*/ 18282 h 30278"/>
                <a:gd name="connsiteX13" fmla="*/ 14184 w 30278"/>
                <a:gd name="connsiteY13" fmla="*/ 166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14184" y="16616"/>
                  </a:moveTo>
                  <a:cubicBezTo>
                    <a:pt x="11610" y="18660"/>
                    <a:pt x="9112" y="16465"/>
                    <a:pt x="6538" y="16616"/>
                  </a:cubicBezTo>
                  <a:cubicBezTo>
                    <a:pt x="5403" y="15330"/>
                    <a:pt x="5403" y="14043"/>
                    <a:pt x="6462" y="12832"/>
                  </a:cubicBezTo>
                  <a:cubicBezTo>
                    <a:pt x="6462" y="12226"/>
                    <a:pt x="6462" y="11621"/>
                    <a:pt x="6462" y="10939"/>
                  </a:cubicBezTo>
                  <a:cubicBezTo>
                    <a:pt x="10020" y="9350"/>
                    <a:pt x="11913" y="4051"/>
                    <a:pt x="17136" y="6170"/>
                  </a:cubicBezTo>
                  <a:cubicBezTo>
                    <a:pt x="20163" y="7079"/>
                    <a:pt x="15546" y="10485"/>
                    <a:pt x="18498" y="11015"/>
                  </a:cubicBezTo>
                  <a:cubicBezTo>
                    <a:pt x="22056" y="11696"/>
                    <a:pt x="20163" y="7609"/>
                    <a:pt x="21905" y="6473"/>
                  </a:cubicBezTo>
                  <a:cubicBezTo>
                    <a:pt x="26068" y="5035"/>
                    <a:pt x="27430" y="8290"/>
                    <a:pt x="29247" y="10864"/>
                  </a:cubicBezTo>
                  <a:cubicBezTo>
                    <a:pt x="29928" y="11469"/>
                    <a:pt x="30534" y="12075"/>
                    <a:pt x="31215" y="12680"/>
                  </a:cubicBezTo>
                  <a:cubicBezTo>
                    <a:pt x="29550" y="17298"/>
                    <a:pt x="29096" y="22369"/>
                    <a:pt x="25462" y="26078"/>
                  </a:cubicBezTo>
                  <a:cubicBezTo>
                    <a:pt x="21602" y="26003"/>
                    <a:pt x="19558" y="23505"/>
                    <a:pt x="17893" y="20401"/>
                  </a:cubicBezTo>
                  <a:cubicBezTo>
                    <a:pt x="17893" y="20401"/>
                    <a:pt x="17666" y="19493"/>
                    <a:pt x="17666" y="19493"/>
                  </a:cubicBezTo>
                  <a:cubicBezTo>
                    <a:pt x="17363" y="18963"/>
                    <a:pt x="16908" y="18509"/>
                    <a:pt x="16303" y="18282"/>
                  </a:cubicBezTo>
                  <a:cubicBezTo>
                    <a:pt x="15546" y="17903"/>
                    <a:pt x="14789" y="17373"/>
                    <a:pt x="14184" y="1661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5" name="任意多边形: 形状 2164"/>
            <p:cNvSpPr/>
            <p:nvPr/>
          </p:nvSpPr>
          <p:spPr>
            <a:xfrm>
              <a:off x="5568505" y="3550616"/>
              <a:ext cx="22709" cy="22709"/>
            </a:xfrm>
            <a:custGeom>
              <a:avLst/>
              <a:gdLst>
                <a:gd name="connsiteX0" fmla="*/ 5677 w 22708"/>
                <a:gd name="connsiteY0" fmla="*/ 19075 h 22708"/>
                <a:gd name="connsiteX1" fmla="*/ 11430 w 22708"/>
                <a:gd name="connsiteY1" fmla="*/ 5677 h 22708"/>
                <a:gd name="connsiteX2" fmla="*/ 13247 w 22708"/>
                <a:gd name="connsiteY2" fmla="*/ 5828 h 22708"/>
                <a:gd name="connsiteX3" fmla="*/ 11127 w 22708"/>
                <a:gd name="connsiteY3" fmla="*/ 12338 h 22708"/>
                <a:gd name="connsiteX4" fmla="*/ 20816 w 22708"/>
                <a:gd name="connsiteY4" fmla="*/ 15366 h 22708"/>
                <a:gd name="connsiteX5" fmla="*/ 18848 w 22708"/>
                <a:gd name="connsiteY5" fmla="*/ 19151 h 22708"/>
                <a:gd name="connsiteX6" fmla="*/ 5677 w 22708"/>
                <a:gd name="connsiteY6" fmla="*/ 190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9075"/>
                  </a:moveTo>
                  <a:cubicBezTo>
                    <a:pt x="7191" y="14458"/>
                    <a:pt x="5071" y="8251"/>
                    <a:pt x="11430" y="5677"/>
                  </a:cubicBezTo>
                  <a:cubicBezTo>
                    <a:pt x="12036" y="5753"/>
                    <a:pt x="12641" y="5828"/>
                    <a:pt x="13247" y="5828"/>
                  </a:cubicBezTo>
                  <a:cubicBezTo>
                    <a:pt x="15063" y="8099"/>
                    <a:pt x="19984" y="10597"/>
                    <a:pt x="11127" y="12338"/>
                  </a:cubicBezTo>
                  <a:cubicBezTo>
                    <a:pt x="15366" y="13625"/>
                    <a:pt x="18091" y="14533"/>
                    <a:pt x="20816" y="15366"/>
                  </a:cubicBezTo>
                  <a:cubicBezTo>
                    <a:pt x="21649" y="17410"/>
                    <a:pt x="20589" y="18470"/>
                    <a:pt x="18848" y="19151"/>
                  </a:cubicBezTo>
                  <a:cubicBezTo>
                    <a:pt x="14533" y="19075"/>
                    <a:pt x="10143" y="19075"/>
                    <a:pt x="5677" y="1907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6" name="任意多边形: 形状 2165"/>
            <p:cNvSpPr/>
            <p:nvPr/>
          </p:nvSpPr>
          <p:spPr>
            <a:xfrm>
              <a:off x="5528613" y="3609109"/>
              <a:ext cx="15139" cy="15139"/>
            </a:xfrm>
            <a:custGeom>
              <a:avLst/>
              <a:gdLst>
                <a:gd name="connsiteX0" fmla="*/ 11354 w 15139"/>
                <a:gd name="connsiteY0" fmla="*/ 6226 h 15139"/>
                <a:gd name="connsiteX1" fmla="*/ 11354 w 15139"/>
                <a:gd name="connsiteY1" fmla="*/ 11828 h 15139"/>
                <a:gd name="connsiteX2" fmla="*/ 7570 w 15139"/>
                <a:gd name="connsiteY2" fmla="*/ 11903 h 15139"/>
                <a:gd name="connsiteX3" fmla="*/ 5677 w 15139"/>
                <a:gd name="connsiteY3" fmla="*/ 10011 h 15139"/>
                <a:gd name="connsiteX4" fmla="*/ 5677 w 15139"/>
                <a:gd name="connsiteY4" fmla="*/ 8043 h 15139"/>
                <a:gd name="connsiteX5" fmla="*/ 7494 w 15139"/>
                <a:gd name="connsiteY5" fmla="*/ 6150 h 15139"/>
                <a:gd name="connsiteX6" fmla="*/ 7570 w 15139"/>
                <a:gd name="connsiteY6" fmla="*/ 6075 h 15139"/>
                <a:gd name="connsiteX7" fmla="*/ 9462 w 15139"/>
                <a:gd name="connsiteY7" fmla="*/ 6075 h 15139"/>
                <a:gd name="connsiteX8" fmla="*/ 11354 w 15139"/>
                <a:gd name="connsiteY8" fmla="*/ 62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54" y="6226"/>
                  </a:moveTo>
                  <a:cubicBezTo>
                    <a:pt x="11354" y="8118"/>
                    <a:pt x="11354" y="10011"/>
                    <a:pt x="11354" y="11828"/>
                  </a:cubicBezTo>
                  <a:cubicBezTo>
                    <a:pt x="10068" y="11828"/>
                    <a:pt x="8781" y="11828"/>
                    <a:pt x="7570" y="11903"/>
                  </a:cubicBezTo>
                  <a:cubicBezTo>
                    <a:pt x="6964" y="11222"/>
                    <a:pt x="6359" y="10616"/>
                    <a:pt x="5677" y="10011"/>
                  </a:cubicBezTo>
                  <a:cubicBezTo>
                    <a:pt x="5677" y="9329"/>
                    <a:pt x="5677" y="8724"/>
                    <a:pt x="5677" y="8043"/>
                  </a:cubicBezTo>
                  <a:cubicBezTo>
                    <a:pt x="6359" y="7437"/>
                    <a:pt x="6964" y="6832"/>
                    <a:pt x="7494" y="6150"/>
                  </a:cubicBezTo>
                  <a:lnTo>
                    <a:pt x="7570" y="6075"/>
                  </a:lnTo>
                  <a:cubicBezTo>
                    <a:pt x="8175" y="5545"/>
                    <a:pt x="8781" y="5545"/>
                    <a:pt x="9462" y="6075"/>
                  </a:cubicBezTo>
                  <a:cubicBezTo>
                    <a:pt x="10068" y="6150"/>
                    <a:pt x="10749" y="6150"/>
                    <a:pt x="11354" y="6226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7" name="任意多边形: 形状 2166"/>
            <p:cNvSpPr/>
            <p:nvPr/>
          </p:nvSpPr>
          <p:spPr>
            <a:xfrm>
              <a:off x="5536257" y="3608444"/>
              <a:ext cx="7570" cy="15139"/>
            </a:xfrm>
            <a:custGeom>
              <a:avLst/>
              <a:gdLst>
                <a:gd name="connsiteX0" fmla="*/ 5678 w 7569"/>
                <a:gd name="connsiteY0" fmla="*/ 10677 h 15139"/>
                <a:gd name="connsiteX1" fmla="*/ 7041 w 7569"/>
                <a:gd name="connsiteY1" fmla="*/ 5756 h 15139"/>
                <a:gd name="connsiteX2" fmla="*/ 8631 w 7569"/>
                <a:gd name="connsiteY2" fmla="*/ 6135 h 15139"/>
                <a:gd name="connsiteX3" fmla="*/ 7571 w 7569"/>
                <a:gd name="connsiteY3" fmla="*/ 10601 h 15139"/>
                <a:gd name="connsiteX4" fmla="*/ 6587 w 7569"/>
                <a:gd name="connsiteY4" fmla="*/ 10601 h 15139"/>
                <a:gd name="connsiteX5" fmla="*/ 5678 w 7569"/>
                <a:gd name="connsiteY5" fmla="*/ 10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5678" y="10677"/>
                  </a:moveTo>
                  <a:cubicBezTo>
                    <a:pt x="5830" y="8936"/>
                    <a:pt x="5149" y="6968"/>
                    <a:pt x="7041" y="5756"/>
                  </a:cubicBezTo>
                  <a:cubicBezTo>
                    <a:pt x="7344" y="5529"/>
                    <a:pt x="8328" y="5832"/>
                    <a:pt x="8631" y="6135"/>
                  </a:cubicBezTo>
                  <a:cubicBezTo>
                    <a:pt x="9993" y="7952"/>
                    <a:pt x="9387" y="9465"/>
                    <a:pt x="7571" y="10601"/>
                  </a:cubicBezTo>
                  <a:lnTo>
                    <a:pt x="6587" y="10601"/>
                  </a:lnTo>
                  <a:lnTo>
                    <a:pt x="5678" y="10677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8" name="任意多边形: 形状 2167"/>
            <p:cNvSpPr/>
            <p:nvPr/>
          </p:nvSpPr>
          <p:spPr>
            <a:xfrm>
              <a:off x="5547613" y="35545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753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964" y="5677"/>
                    <a:pt x="7570" y="5677"/>
                  </a:cubicBezTo>
                  <a:cubicBezTo>
                    <a:pt x="6964" y="6283"/>
                    <a:pt x="6359" y="6964"/>
                    <a:pt x="5753" y="7570"/>
                  </a:cubicBezTo>
                  <a:cubicBezTo>
                    <a:pt x="5753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9" name="任意多边形: 形状 2168"/>
            <p:cNvSpPr/>
            <p:nvPr/>
          </p:nvSpPr>
          <p:spPr>
            <a:xfrm>
              <a:off x="6444149" y="3518836"/>
              <a:ext cx="60556" cy="60556"/>
            </a:xfrm>
            <a:custGeom>
              <a:avLst/>
              <a:gdLst>
                <a:gd name="connsiteX0" fmla="*/ 32852 w 60556"/>
                <a:gd name="connsiteY0" fmla="*/ 9072 h 60556"/>
                <a:gd name="connsiteX1" fmla="*/ 33079 w 60556"/>
                <a:gd name="connsiteY1" fmla="*/ 7103 h 60556"/>
                <a:gd name="connsiteX2" fmla="*/ 52078 w 60556"/>
                <a:gd name="connsiteY2" fmla="*/ 13840 h 60556"/>
                <a:gd name="connsiteX3" fmla="*/ 56696 w 60556"/>
                <a:gd name="connsiteY3" fmla="*/ 22167 h 60556"/>
                <a:gd name="connsiteX4" fmla="*/ 57831 w 60556"/>
                <a:gd name="connsiteY4" fmla="*/ 29888 h 60556"/>
                <a:gd name="connsiteX5" fmla="*/ 57907 w 60556"/>
                <a:gd name="connsiteY5" fmla="*/ 33673 h 60556"/>
                <a:gd name="connsiteX6" fmla="*/ 49278 w 60556"/>
                <a:gd name="connsiteY6" fmla="*/ 37912 h 60556"/>
                <a:gd name="connsiteX7" fmla="*/ 42692 w 60556"/>
                <a:gd name="connsiteY7" fmla="*/ 47146 h 60556"/>
                <a:gd name="connsiteX8" fmla="*/ 40724 w 60556"/>
                <a:gd name="connsiteY8" fmla="*/ 50780 h 60556"/>
                <a:gd name="connsiteX9" fmla="*/ 22784 w 60556"/>
                <a:gd name="connsiteY9" fmla="*/ 56154 h 60556"/>
                <a:gd name="connsiteX10" fmla="*/ 9765 w 60556"/>
                <a:gd name="connsiteY10" fmla="*/ 50174 h 60556"/>
                <a:gd name="connsiteX11" fmla="*/ 13550 w 60556"/>
                <a:gd name="connsiteY11" fmla="*/ 43740 h 60556"/>
                <a:gd name="connsiteX12" fmla="*/ 14988 w 60556"/>
                <a:gd name="connsiteY12" fmla="*/ 41848 h 60556"/>
                <a:gd name="connsiteX13" fmla="*/ 14004 w 60556"/>
                <a:gd name="connsiteY13" fmla="*/ 43210 h 60556"/>
                <a:gd name="connsiteX14" fmla="*/ 9916 w 60556"/>
                <a:gd name="connsiteY14" fmla="*/ 49115 h 60556"/>
                <a:gd name="connsiteX15" fmla="*/ 6509 w 60556"/>
                <a:gd name="connsiteY15" fmla="*/ 43135 h 60556"/>
                <a:gd name="connsiteX16" fmla="*/ 6509 w 60556"/>
                <a:gd name="connsiteY16" fmla="*/ 39350 h 60556"/>
                <a:gd name="connsiteX17" fmla="*/ 9992 w 60556"/>
                <a:gd name="connsiteY17" fmla="*/ 27011 h 60556"/>
                <a:gd name="connsiteX18" fmla="*/ 19227 w 60556"/>
                <a:gd name="connsiteY18" fmla="*/ 25724 h 60556"/>
                <a:gd name="connsiteX19" fmla="*/ 21649 w 60556"/>
                <a:gd name="connsiteY19" fmla="*/ 25573 h 60556"/>
                <a:gd name="connsiteX20" fmla="*/ 27401 w 60556"/>
                <a:gd name="connsiteY20" fmla="*/ 31780 h 60556"/>
                <a:gd name="connsiteX21" fmla="*/ 32322 w 60556"/>
                <a:gd name="connsiteY21" fmla="*/ 32386 h 60556"/>
                <a:gd name="connsiteX22" fmla="*/ 38151 w 60556"/>
                <a:gd name="connsiteY22" fmla="*/ 28677 h 60556"/>
                <a:gd name="connsiteX23" fmla="*/ 29672 w 60556"/>
                <a:gd name="connsiteY23" fmla="*/ 32613 h 60556"/>
                <a:gd name="connsiteX24" fmla="*/ 27326 w 60556"/>
                <a:gd name="connsiteY24" fmla="*/ 31780 h 60556"/>
                <a:gd name="connsiteX25" fmla="*/ 26796 w 60556"/>
                <a:gd name="connsiteY25" fmla="*/ 23529 h 60556"/>
                <a:gd name="connsiteX26" fmla="*/ 32624 w 60556"/>
                <a:gd name="connsiteY26" fmla="*/ 10661 h 60556"/>
                <a:gd name="connsiteX27" fmla="*/ 38453 w 60556"/>
                <a:gd name="connsiteY27" fmla="*/ 13235 h 60556"/>
                <a:gd name="connsiteX28" fmla="*/ 33836 w 60556"/>
                <a:gd name="connsiteY28" fmla="*/ 9753 h 60556"/>
                <a:gd name="connsiteX29" fmla="*/ 32852 w 60556"/>
                <a:gd name="connsiteY29" fmla="*/ 9072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60556">
                  <a:moveTo>
                    <a:pt x="32852" y="9072"/>
                  </a:moveTo>
                  <a:cubicBezTo>
                    <a:pt x="32928" y="8390"/>
                    <a:pt x="33003" y="7785"/>
                    <a:pt x="33079" y="7103"/>
                  </a:cubicBezTo>
                  <a:cubicBezTo>
                    <a:pt x="41784" y="2562"/>
                    <a:pt x="46325" y="9980"/>
                    <a:pt x="52078" y="13840"/>
                  </a:cubicBezTo>
                  <a:cubicBezTo>
                    <a:pt x="54122" y="16338"/>
                    <a:pt x="54955" y="19518"/>
                    <a:pt x="56696" y="22167"/>
                  </a:cubicBezTo>
                  <a:cubicBezTo>
                    <a:pt x="58513" y="24514"/>
                    <a:pt x="56620" y="27390"/>
                    <a:pt x="57831" y="29888"/>
                  </a:cubicBezTo>
                  <a:cubicBezTo>
                    <a:pt x="57831" y="31175"/>
                    <a:pt x="57907" y="32461"/>
                    <a:pt x="57907" y="33673"/>
                  </a:cubicBezTo>
                  <a:cubicBezTo>
                    <a:pt x="56999" y="39123"/>
                    <a:pt x="52532" y="37609"/>
                    <a:pt x="49278" y="37912"/>
                  </a:cubicBezTo>
                  <a:cubicBezTo>
                    <a:pt x="43222" y="38441"/>
                    <a:pt x="35955" y="37533"/>
                    <a:pt x="42692" y="47146"/>
                  </a:cubicBezTo>
                  <a:cubicBezTo>
                    <a:pt x="43752" y="48660"/>
                    <a:pt x="42011" y="49871"/>
                    <a:pt x="40724" y="50780"/>
                  </a:cubicBezTo>
                  <a:cubicBezTo>
                    <a:pt x="34971" y="53353"/>
                    <a:pt x="28915" y="54943"/>
                    <a:pt x="22784" y="56154"/>
                  </a:cubicBezTo>
                  <a:cubicBezTo>
                    <a:pt x="17259" y="57290"/>
                    <a:pt x="11960" y="56760"/>
                    <a:pt x="9765" y="50174"/>
                  </a:cubicBezTo>
                  <a:cubicBezTo>
                    <a:pt x="9992" y="47449"/>
                    <a:pt x="16501" y="48282"/>
                    <a:pt x="13550" y="43740"/>
                  </a:cubicBezTo>
                  <a:cubicBezTo>
                    <a:pt x="14155" y="43210"/>
                    <a:pt x="14533" y="42453"/>
                    <a:pt x="14988" y="41848"/>
                  </a:cubicBezTo>
                  <a:cubicBezTo>
                    <a:pt x="14836" y="42226"/>
                    <a:pt x="14533" y="42680"/>
                    <a:pt x="14004" y="43210"/>
                  </a:cubicBezTo>
                  <a:cubicBezTo>
                    <a:pt x="12111" y="44875"/>
                    <a:pt x="12036" y="47676"/>
                    <a:pt x="9916" y="49115"/>
                  </a:cubicBezTo>
                  <a:cubicBezTo>
                    <a:pt x="6358" y="48509"/>
                    <a:pt x="5904" y="46162"/>
                    <a:pt x="6509" y="43135"/>
                  </a:cubicBezTo>
                  <a:cubicBezTo>
                    <a:pt x="6509" y="41848"/>
                    <a:pt x="6509" y="40636"/>
                    <a:pt x="6509" y="39350"/>
                  </a:cubicBezTo>
                  <a:cubicBezTo>
                    <a:pt x="5071" y="34505"/>
                    <a:pt x="5071" y="30039"/>
                    <a:pt x="9992" y="27011"/>
                  </a:cubicBezTo>
                  <a:cubicBezTo>
                    <a:pt x="13550" y="30418"/>
                    <a:pt x="16274" y="27390"/>
                    <a:pt x="19227" y="25724"/>
                  </a:cubicBezTo>
                  <a:cubicBezTo>
                    <a:pt x="20059" y="25422"/>
                    <a:pt x="20816" y="25422"/>
                    <a:pt x="21649" y="25573"/>
                  </a:cubicBezTo>
                  <a:cubicBezTo>
                    <a:pt x="24677" y="26557"/>
                    <a:pt x="25358" y="29812"/>
                    <a:pt x="27401" y="31780"/>
                  </a:cubicBezTo>
                  <a:cubicBezTo>
                    <a:pt x="28840" y="33446"/>
                    <a:pt x="29975" y="37533"/>
                    <a:pt x="32322" y="32386"/>
                  </a:cubicBezTo>
                  <a:cubicBezTo>
                    <a:pt x="33609" y="30191"/>
                    <a:pt x="36561" y="30796"/>
                    <a:pt x="38151" y="28677"/>
                  </a:cubicBezTo>
                  <a:cubicBezTo>
                    <a:pt x="35274" y="30266"/>
                    <a:pt x="32473" y="31477"/>
                    <a:pt x="29672" y="32613"/>
                  </a:cubicBezTo>
                  <a:cubicBezTo>
                    <a:pt x="28764" y="32689"/>
                    <a:pt x="28007" y="32386"/>
                    <a:pt x="27326" y="31780"/>
                  </a:cubicBezTo>
                  <a:cubicBezTo>
                    <a:pt x="24752" y="29207"/>
                    <a:pt x="28915" y="26179"/>
                    <a:pt x="26796" y="23529"/>
                  </a:cubicBezTo>
                  <a:cubicBezTo>
                    <a:pt x="28159" y="18988"/>
                    <a:pt x="28461" y="13916"/>
                    <a:pt x="32624" y="10661"/>
                  </a:cubicBezTo>
                  <a:cubicBezTo>
                    <a:pt x="35728" y="9526"/>
                    <a:pt x="36712" y="12554"/>
                    <a:pt x="38453" y="13235"/>
                  </a:cubicBezTo>
                  <a:cubicBezTo>
                    <a:pt x="37545" y="11721"/>
                    <a:pt x="35728" y="10737"/>
                    <a:pt x="33836" y="9753"/>
                  </a:cubicBezTo>
                  <a:cubicBezTo>
                    <a:pt x="33533" y="9602"/>
                    <a:pt x="33154" y="9374"/>
                    <a:pt x="32852" y="907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0" name="任意多边形: 形状 2169"/>
            <p:cNvSpPr/>
            <p:nvPr/>
          </p:nvSpPr>
          <p:spPr>
            <a:xfrm>
              <a:off x="6490506" y="3527907"/>
              <a:ext cx="15139" cy="15139"/>
            </a:xfrm>
            <a:custGeom>
              <a:avLst/>
              <a:gdLst>
                <a:gd name="connsiteX0" fmla="*/ 11322 w 15139"/>
                <a:gd name="connsiteY0" fmla="*/ 7645 h 15139"/>
                <a:gd name="connsiteX1" fmla="*/ 11398 w 15139"/>
                <a:gd name="connsiteY1" fmla="*/ 11354 h 15139"/>
                <a:gd name="connsiteX2" fmla="*/ 9582 w 15139"/>
                <a:gd name="connsiteY2" fmla="*/ 13322 h 15139"/>
                <a:gd name="connsiteX3" fmla="*/ 9582 w 15139"/>
                <a:gd name="connsiteY3" fmla="*/ 13398 h 15139"/>
                <a:gd name="connsiteX4" fmla="*/ 5721 w 15139"/>
                <a:gd name="connsiteY4" fmla="*/ 5753 h 15139"/>
                <a:gd name="connsiteX5" fmla="*/ 7613 w 15139"/>
                <a:gd name="connsiteY5" fmla="*/ 5677 h 15139"/>
                <a:gd name="connsiteX6" fmla="*/ 9279 w 15139"/>
                <a:gd name="connsiteY6" fmla="*/ 5828 h 15139"/>
                <a:gd name="connsiteX7" fmla="*/ 11322 w 15139"/>
                <a:gd name="connsiteY7" fmla="*/ 7645 h 15139"/>
                <a:gd name="connsiteX8" fmla="*/ 11322 w 15139"/>
                <a:gd name="connsiteY8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11322" y="7645"/>
                  </a:moveTo>
                  <a:cubicBezTo>
                    <a:pt x="11322" y="8856"/>
                    <a:pt x="11398" y="10143"/>
                    <a:pt x="11398" y="11354"/>
                  </a:cubicBezTo>
                  <a:cubicBezTo>
                    <a:pt x="10793" y="11960"/>
                    <a:pt x="10112" y="12565"/>
                    <a:pt x="9582" y="13322"/>
                  </a:cubicBezTo>
                  <a:lnTo>
                    <a:pt x="9582" y="13398"/>
                  </a:lnTo>
                  <a:cubicBezTo>
                    <a:pt x="4283" y="12868"/>
                    <a:pt x="6024" y="8781"/>
                    <a:pt x="5721" y="5753"/>
                  </a:cubicBezTo>
                  <a:cubicBezTo>
                    <a:pt x="6327" y="5753"/>
                    <a:pt x="6932" y="5677"/>
                    <a:pt x="7613" y="5677"/>
                  </a:cubicBezTo>
                  <a:cubicBezTo>
                    <a:pt x="8143" y="5828"/>
                    <a:pt x="8749" y="5828"/>
                    <a:pt x="9279" y="5828"/>
                  </a:cubicBezTo>
                  <a:cubicBezTo>
                    <a:pt x="10112" y="6283"/>
                    <a:pt x="10717" y="6964"/>
                    <a:pt x="11322" y="7645"/>
                  </a:cubicBezTo>
                  <a:lnTo>
                    <a:pt x="11322" y="7645"/>
                  </a:ln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1" name="任意多边形: 形状 2170"/>
            <p:cNvSpPr/>
            <p:nvPr/>
          </p:nvSpPr>
          <p:spPr>
            <a:xfrm>
              <a:off x="6456408" y="3602139"/>
              <a:ext cx="15139" cy="7570"/>
            </a:xfrm>
            <a:custGeom>
              <a:avLst/>
              <a:gdLst>
                <a:gd name="connsiteX0" fmla="*/ 5680 w 15139"/>
                <a:gd name="connsiteY0" fmla="*/ 5703 h 7569"/>
                <a:gd name="connsiteX1" fmla="*/ 9465 w 15139"/>
                <a:gd name="connsiteY1" fmla="*/ 9412 h 7569"/>
                <a:gd name="connsiteX2" fmla="*/ 5680 w 15139"/>
                <a:gd name="connsiteY2" fmla="*/ 57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80" y="5703"/>
                  </a:moveTo>
                  <a:cubicBezTo>
                    <a:pt x="8330" y="5476"/>
                    <a:pt x="9541" y="6762"/>
                    <a:pt x="9465" y="9412"/>
                  </a:cubicBezTo>
                  <a:cubicBezTo>
                    <a:pt x="6892" y="9488"/>
                    <a:pt x="5605" y="8276"/>
                    <a:pt x="5680" y="5703"/>
                  </a:cubicBezTo>
                  <a:close/>
                </a:path>
              </a:pathLst>
            </a:custGeom>
            <a:solidFill>
              <a:srgbClr val="F3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2" name="任意多边形: 形状 2171"/>
            <p:cNvSpPr/>
            <p:nvPr/>
          </p:nvSpPr>
          <p:spPr>
            <a:xfrm>
              <a:off x="5940275" y="2923253"/>
              <a:ext cx="15139" cy="30278"/>
            </a:xfrm>
            <a:custGeom>
              <a:avLst/>
              <a:gdLst>
                <a:gd name="connsiteX0" fmla="*/ 8523 w 15139"/>
                <a:gd name="connsiteY0" fmla="*/ 5677 h 30278"/>
                <a:gd name="connsiteX1" fmla="*/ 16093 w 15139"/>
                <a:gd name="connsiteY1" fmla="*/ 13322 h 30278"/>
                <a:gd name="connsiteX2" fmla="*/ 16017 w 15139"/>
                <a:gd name="connsiteY2" fmla="*/ 15215 h 30278"/>
                <a:gd name="connsiteX3" fmla="*/ 15109 w 15139"/>
                <a:gd name="connsiteY3" fmla="*/ 22330 h 30278"/>
                <a:gd name="connsiteX4" fmla="*/ 11854 w 15139"/>
                <a:gd name="connsiteY4" fmla="*/ 30127 h 30278"/>
                <a:gd name="connsiteX5" fmla="*/ 10870 w 15139"/>
                <a:gd name="connsiteY5" fmla="*/ 30732 h 30278"/>
                <a:gd name="connsiteX6" fmla="*/ 8599 w 15139"/>
                <a:gd name="connsiteY6" fmla="*/ 30732 h 30278"/>
                <a:gd name="connsiteX7" fmla="*/ 5874 w 15139"/>
                <a:gd name="connsiteY7" fmla="*/ 27023 h 30278"/>
                <a:gd name="connsiteX8" fmla="*/ 5722 w 15139"/>
                <a:gd name="connsiteY8" fmla="*/ 24752 h 30278"/>
                <a:gd name="connsiteX9" fmla="*/ 6934 w 15139"/>
                <a:gd name="connsiteY9" fmla="*/ 21573 h 30278"/>
                <a:gd name="connsiteX10" fmla="*/ 6328 w 15139"/>
                <a:gd name="connsiteY10" fmla="*/ 17561 h 30278"/>
                <a:gd name="connsiteX11" fmla="*/ 8523 w 15139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39" h="30278">
                  <a:moveTo>
                    <a:pt x="8523" y="5677"/>
                  </a:moveTo>
                  <a:cubicBezTo>
                    <a:pt x="10340" y="8932"/>
                    <a:pt x="12914" y="11430"/>
                    <a:pt x="16093" y="13322"/>
                  </a:cubicBezTo>
                  <a:cubicBezTo>
                    <a:pt x="16017" y="13928"/>
                    <a:pt x="16017" y="14534"/>
                    <a:pt x="16017" y="15215"/>
                  </a:cubicBezTo>
                  <a:cubicBezTo>
                    <a:pt x="14654" y="17486"/>
                    <a:pt x="15487" y="19984"/>
                    <a:pt x="15109" y="22330"/>
                  </a:cubicBezTo>
                  <a:cubicBezTo>
                    <a:pt x="14503" y="25131"/>
                    <a:pt x="13898" y="27932"/>
                    <a:pt x="11854" y="30127"/>
                  </a:cubicBezTo>
                  <a:cubicBezTo>
                    <a:pt x="11551" y="30354"/>
                    <a:pt x="11173" y="30581"/>
                    <a:pt x="10870" y="30732"/>
                  </a:cubicBezTo>
                  <a:cubicBezTo>
                    <a:pt x="10113" y="31035"/>
                    <a:pt x="9356" y="31035"/>
                    <a:pt x="8599" y="30732"/>
                  </a:cubicBezTo>
                  <a:cubicBezTo>
                    <a:pt x="7236" y="29824"/>
                    <a:pt x="6480" y="28462"/>
                    <a:pt x="5874" y="27023"/>
                  </a:cubicBezTo>
                  <a:cubicBezTo>
                    <a:pt x="5647" y="26266"/>
                    <a:pt x="5647" y="25509"/>
                    <a:pt x="5722" y="24752"/>
                  </a:cubicBezTo>
                  <a:cubicBezTo>
                    <a:pt x="6026" y="23693"/>
                    <a:pt x="6480" y="22633"/>
                    <a:pt x="6934" y="21573"/>
                  </a:cubicBezTo>
                  <a:cubicBezTo>
                    <a:pt x="7691" y="20059"/>
                    <a:pt x="7161" y="18773"/>
                    <a:pt x="6328" y="17561"/>
                  </a:cubicBezTo>
                  <a:cubicBezTo>
                    <a:pt x="5496" y="13398"/>
                    <a:pt x="5420" y="9235"/>
                    <a:pt x="8523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3" name="任意多边形: 形状 2172"/>
            <p:cNvSpPr/>
            <p:nvPr/>
          </p:nvSpPr>
          <p:spPr>
            <a:xfrm>
              <a:off x="5944247" y="2947209"/>
              <a:ext cx="15139" cy="7570"/>
            </a:xfrm>
            <a:custGeom>
              <a:avLst/>
              <a:gdLst>
                <a:gd name="connsiteX0" fmla="*/ 10152 w 15139"/>
                <a:gd name="connsiteY0" fmla="*/ 6473 h 7569"/>
                <a:gd name="connsiteX1" fmla="*/ 10152 w 15139"/>
                <a:gd name="connsiteY1" fmla="*/ 8441 h 7569"/>
                <a:gd name="connsiteX2" fmla="*/ 6443 w 15139"/>
                <a:gd name="connsiteY2" fmla="*/ 8441 h 7569"/>
                <a:gd name="connsiteX3" fmla="*/ 5762 w 15139"/>
                <a:gd name="connsiteY3" fmla="*/ 7230 h 7569"/>
                <a:gd name="connsiteX4" fmla="*/ 6368 w 15139"/>
                <a:gd name="connsiteY4" fmla="*/ 6624 h 7569"/>
                <a:gd name="connsiteX5" fmla="*/ 6519 w 15139"/>
                <a:gd name="connsiteY5" fmla="*/ 6473 h 7569"/>
                <a:gd name="connsiteX6" fmla="*/ 10152 w 15139"/>
                <a:gd name="connsiteY6" fmla="*/ 64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7569">
                  <a:moveTo>
                    <a:pt x="10152" y="6473"/>
                  </a:moveTo>
                  <a:cubicBezTo>
                    <a:pt x="10152" y="7154"/>
                    <a:pt x="10152" y="7760"/>
                    <a:pt x="10152" y="8441"/>
                  </a:cubicBezTo>
                  <a:cubicBezTo>
                    <a:pt x="8941" y="8441"/>
                    <a:pt x="7655" y="8441"/>
                    <a:pt x="6443" y="8441"/>
                  </a:cubicBezTo>
                  <a:cubicBezTo>
                    <a:pt x="5762" y="8063"/>
                    <a:pt x="5535" y="7684"/>
                    <a:pt x="5762" y="7230"/>
                  </a:cubicBezTo>
                  <a:cubicBezTo>
                    <a:pt x="5989" y="6776"/>
                    <a:pt x="6141" y="6624"/>
                    <a:pt x="6368" y="6624"/>
                  </a:cubicBezTo>
                  <a:lnTo>
                    <a:pt x="6519" y="6473"/>
                  </a:lnTo>
                  <a:cubicBezTo>
                    <a:pt x="7731" y="5489"/>
                    <a:pt x="8941" y="5337"/>
                    <a:pt x="10152" y="6473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4" name="任意多边形: 形状 2173"/>
            <p:cNvSpPr/>
            <p:nvPr/>
          </p:nvSpPr>
          <p:spPr>
            <a:xfrm>
              <a:off x="5696981" y="3352293"/>
              <a:ext cx="37848" cy="52987"/>
            </a:xfrm>
            <a:custGeom>
              <a:avLst/>
              <a:gdLst>
                <a:gd name="connsiteX0" fmla="*/ 21704 w 37847"/>
                <a:gd name="connsiteY0" fmla="*/ 53896 h 52986"/>
                <a:gd name="connsiteX1" fmla="*/ 19887 w 37847"/>
                <a:gd name="connsiteY1" fmla="*/ 53820 h 52986"/>
                <a:gd name="connsiteX2" fmla="*/ 11788 w 37847"/>
                <a:gd name="connsiteY2" fmla="*/ 42693 h 52986"/>
                <a:gd name="connsiteX3" fmla="*/ 21628 w 37847"/>
                <a:gd name="connsiteY3" fmla="*/ 37848 h 52986"/>
                <a:gd name="connsiteX4" fmla="*/ 9062 w 37847"/>
                <a:gd name="connsiteY4" fmla="*/ 36713 h 52986"/>
                <a:gd name="connsiteX5" fmla="*/ 8457 w 37847"/>
                <a:gd name="connsiteY5" fmla="*/ 17789 h 52986"/>
                <a:gd name="connsiteX6" fmla="*/ 8457 w 37847"/>
                <a:gd name="connsiteY6" fmla="*/ 17789 h 52986"/>
                <a:gd name="connsiteX7" fmla="*/ 10349 w 37847"/>
                <a:gd name="connsiteY7" fmla="*/ 15897 h 52986"/>
                <a:gd name="connsiteX8" fmla="*/ 10349 w 37847"/>
                <a:gd name="connsiteY8" fmla="*/ 15897 h 52986"/>
                <a:gd name="connsiteX9" fmla="*/ 12242 w 37847"/>
                <a:gd name="connsiteY9" fmla="*/ 13929 h 52986"/>
                <a:gd name="connsiteX10" fmla="*/ 12242 w 37847"/>
                <a:gd name="connsiteY10" fmla="*/ 13929 h 52986"/>
                <a:gd name="connsiteX11" fmla="*/ 14134 w 37847"/>
                <a:gd name="connsiteY11" fmla="*/ 12036 h 52986"/>
                <a:gd name="connsiteX12" fmla="*/ 14134 w 37847"/>
                <a:gd name="connsiteY12" fmla="*/ 12036 h 52986"/>
                <a:gd name="connsiteX13" fmla="*/ 30560 w 37847"/>
                <a:gd name="connsiteY13" fmla="*/ 7343 h 52986"/>
                <a:gd name="connsiteX14" fmla="*/ 22536 w 37847"/>
                <a:gd name="connsiteY14" fmla="*/ 14988 h 52986"/>
                <a:gd name="connsiteX15" fmla="*/ 29424 w 37847"/>
                <a:gd name="connsiteY15" fmla="*/ 18924 h 52986"/>
                <a:gd name="connsiteX16" fmla="*/ 34042 w 37847"/>
                <a:gd name="connsiteY16" fmla="*/ 30733 h 52986"/>
                <a:gd name="connsiteX17" fmla="*/ 31620 w 37847"/>
                <a:gd name="connsiteY17" fmla="*/ 50035 h 52986"/>
                <a:gd name="connsiteX18" fmla="*/ 23596 w 37847"/>
                <a:gd name="connsiteY18" fmla="*/ 53820 h 52986"/>
                <a:gd name="connsiteX19" fmla="*/ 23596 w 37847"/>
                <a:gd name="connsiteY19" fmla="*/ 53820 h 52986"/>
                <a:gd name="connsiteX20" fmla="*/ 21704 w 37847"/>
                <a:gd name="connsiteY20" fmla="*/ 5389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847" h="52986">
                  <a:moveTo>
                    <a:pt x="21704" y="53896"/>
                  </a:moveTo>
                  <a:cubicBezTo>
                    <a:pt x="21098" y="53820"/>
                    <a:pt x="20492" y="53820"/>
                    <a:pt x="19887" y="53820"/>
                  </a:cubicBezTo>
                  <a:cubicBezTo>
                    <a:pt x="17086" y="50187"/>
                    <a:pt x="15345" y="45721"/>
                    <a:pt x="11788" y="42693"/>
                  </a:cubicBezTo>
                  <a:cubicBezTo>
                    <a:pt x="12469" y="35350"/>
                    <a:pt x="17994" y="38378"/>
                    <a:pt x="21628" y="37848"/>
                  </a:cubicBezTo>
                  <a:cubicBezTo>
                    <a:pt x="17767" y="35577"/>
                    <a:pt x="13074" y="40195"/>
                    <a:pt x="9062" y="36713"/>
                  </a:cubicBezTo>
                  <a:cubicBezTo>
                    <a:pt x="2780" y="30582"/>
                    <a:pt x="6867" y="24147"/>
                    <a:pt x="8457" y="17789"/>
                  </a:cubicBezTo>
                  <a:lnTo>
                    <a:pt x="8457" y="17789"/>
                  </a:lnTo>
                  <a:cubicBezTo>
                    <a:pt x="9062" y="17108"/>
                    <a:pt x="9744" y="16502"/>
                    <a:pt x="10349" y="15897"/>
                  </a:cubicBezTo>
                  <a:lnTo>
                    <a:pt x="10349" y="15897"/>
                  </a:lnTo>
                  <a:cubicBezTo>
                    <a:pt x="10955" y="15215"/>
                    <a:pt x="11636" y="14610"/>
                    <a:pt x="12242" y="13929"/>
                  </a:cubicBezTo>
                  <a:lnTo>
                    <a:pt x="12242" y="13929"/>
                  </a:lnTo>
                  <a:cubicBezTo>
                    <a:pt x="12847" y="13323"/>
                    <a:pt x="13529" y="12717"/>
                    <a:pt x="14134" y="12036"/>
                  </a:cubicBezTo>
                  <a:lnTo>
                    <a:pt x="14134" y="12036"/>
                  </a:lnTo>
                  <a:cubicBezTo>
                    <a:pt x="17692" y="3710"/>
                    <a:pt x="24050" y="5224"/>
                    <a:pt x="30560" y="7343"/>
                  </a:cubicBezTo>
                  <a:cubicBezTo>
                    <a:pt x="29727" y="11734"/>
                    <a:pt x="29727" y="11734"/>
                    <a:pt x="22536" y="14988"/>
                  </a:cubicBezTo>
                  <a:cubicBezTo>
                    <a:pt x="27305" y="12793"/>
                    <a:pt x="29349" y="14761"/>
                    <a:pt x="29424" y="18924"/>
                  </a:cubicBezTo>
                  <a:cubicBezTo>
                    <a:pt x="29500" y="23542"/>
                    <a:pt x="31014" y="27402"/>
                    <a:pt x="34042" y="30733"/>
                  </a:cubicBezTo>
                  <a:cubicBezTo>
                    <a:pt x="36767" y="37621"/>
                    <a:pt x="32528" y="43601"/>
                    <a:pt x="31620" y="50035"/>
                  </a:cubicBezTo>
                  <a:cubicBezTo>
                    <a:pt x="29652" y="52760"/>
                    <a:pt x="26321" y="52685"/>
                    <a:pt x="23596" y="53820"/>
                  </a:cubicBezTo>
                  <a:lnTo>
                    <a:pt x="23596" y="53820"/>
                  </a:lnTo>
                  <a:cubicBezTo>
                    <a:pt x="22990" y="54501"/>
                    <a:pt x="22385" y="54501"/>
                    <a:pt x="21704" y="5389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5" name="任意多边形: 形状 2174"/>
            <p:cNvSpPr/>
            <p:nvPr/>
          </p:nvSpPr>
          <p:spPr>
            <a:xfrm>
              <a:off x="5952361" y="3671804"/>
              <a:ext cx="52987" cy="45417"/>
            </a:xfrm>
            <a:custGeom>
              <a:avLst/>
              <a:gdLst>
                <a:gd name="connsiteX0" fmla="*/ 51468 w 52986"/>
                <a:gd name="connsiteY0" fmla="*/ 38604 h 45417"/>
                <a:gd name="connsiteX1" fmla="*/ 44579 w 52986"/>
                <a:gd name="connsiteY1" fmla="*/ 44206 h 45417"/>
                <a:gd name="connsiteX2" fmla="*/ 12636 w 52986"/>
                <a:gd name="connsiteY2" fmla="*/ 35198 h 45417"/>
                <a:gd name="connsiteX3" fmla="*/ 5748 w 52986"/>
                <a:gd name="connsiteY3" fmla="*/ 30959 h 45417"/>
                <a:gd name="connsiteX4" fmla="*/ 5899 w 52986"/>
                <a:gd name="connsiteY4" fmla="*/ 29067 h 45417"/>
                <a:gd name="connsiteX5" fmla="*/ 9608 w 52986"/>
                <a:gd name="connsiteY5" fmla="*/ 11808 h 45417"/>
                <a:gd name="connsiteX6" fmla="*/ 13090 w 52986"/>
                <a:gd name="connsiteY6" fmla="*/ 7645 h 45417"/>
                <a:gd name="connsiteX7" fmla="*/ 16118 w 52986"/>
                <a:gd name="connsiteY7" fmla="*/ 5677 h 45417"/>
                <a:gd name="connsiteX8" fmla="*/ 23915 w 52986"/>
                <a:gd name="connsiteY8" fmla="*/ 17637 h 45417"/>
                <a:gd name="connsiteX9" fmla="*/ 33074 w 52986"/>
                <a:gd name="connsiteY9" fmla="*/ 29370 h 45417"/>
                <a:gd name="connsiteX10" fmla="*/ 28684 w 52986"/>
                <a:gd name="connsiteY10" fmla="*/ 39740 h 45417"/>
                <a:gd name="connsiteX11" fmla="*/ 28003 w 52986"/>
                <a:gd name="connsiteY11" fmla="*/ 39967 h 45417"/>
                <a:gd name="connsiteX12" fmla="*/ 28078 w 52986"/>
                <a:gd name="connsiteY12" fmla="*/ 40270 h 45417"/>
                <a:gd name="connsiteX13" fmla="*/ 31106 w 52986"/>
                <a:gd name="connsiteY13" fmla="*/ 39361 h 45417"/>
                <a:gd name="connsiteX14" fmla="*/ 33301 w 52986"/>
                <a:gd name="connsiteY14" fmla="*/ 39134 h 45417"/>
                <a:gd name="connsiteX15" fmla="*/ 36405 w 52986"/>
                <a:gd name="connsiteY15" fmla="*/ 35955 h 45417"/>
                <a:gd name="connsiteX16" fmla="*/ 45109 w 52986"/>
                <a:gd name="connsiteY16" fmla="*/ 34290 h 45417"/>
                <a:gd name="connsiteX17" fmla="*/ 51468 w 52986"/>
                <a:gd name="connsiteY17" fmla="*/ 3860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986" h="45417">
                  <a:moveTo>
                    <a:pt x="51468" y="38604"/>
                  </a:moveTo>
                  <a:cubicBezTo>
                    <a:pt x="50030" y="41481"/>
                    <a:pt x="47986" y="43903"/>
                    <a:pt x="44579" y="44206"/>
                  </a:cubicBezTo>
                  <a:cubicBezTo>
                    <a:pt x="32771" y="45266"/>
                    <a:pt x="20433" y="47915"/>
                    <a:pt x="12636" y="35198"/>
                  </a:cubicBezTo>
                  <a:cubicBezTo>
                    <a:pt x="10971" y="32473"/>
                    <a:pt x="7186" y="33760"/>
                    <a:pt x="5748" y="30959"/>
                  </a:cubicBezTo>
                  <a:cubicBezTo>
                    <a:pt x="5823" y="30354"/>
                    <a:pt x="5823" y="29672"/>
                    <a:pt x="5899" y="29067"/>
                  </a:cubicBezTo>
                  <a:cubicBezTo>
                    <a:pt x="7111" y="23314"/>
                    <a:pt x="2872" y="16350"/>
                    <a:pt x="9608" y="11808"/>
                  </a:cubicBezTo>
                  <a:cubicBezTo>
                    <a:pt x="13318" y="12565"/>
                    <a:pt x="12485" y="9537"/>
                    <a:pt x="13090" y="7645"/>
                  </a:cubicBezTo>
                  <a:cubicBezTo>
                    <a:pt x="13772" y="6585"/>
                    <a:pt x="14756" y="5828"/>
                    <a:pt x="16118" y="5677"/>
                  </a:cubicBezTo>
                  <a:cubicBezTo>
                    <a:pt x="22098" y="7418"/>
                    <a:pt x="19600" y="14760"/>
                    <a:pt x="23915" y="17637"/>
                  </a:cubicBezTo>
                  <a:cubicBezTo>
                    <a:pt x="24899" y="23163"/>
                    <a:pt x="33680" y="22557"/>
                    <a:pt x="33074" y="29370"/>
                  </a:cubicBezTo>
                  <a:cubicBezTo>
                    <a:pt x="29970" y="32171"/>
                    <a:pt x="34512" y="38150"/>
                    <a:pt x="28684" y="39740"/>
                  </a:cubicBezTo>
                  <a:cubicBezTo>
                    <a:pt x="28229" y="39891"/>
                    <a:pt x="28003" y="39967"/>
                    <a:pt x="28003" y="39967"/>
                  </a:cubicBezTo>
                  <a:cubicBezTo>
                    <a:pt x="27397" y="40573"/>
                    <a:pt x="27397" y="40648"/>
                    <a:pt x="28078" y="40270"/>
                  </a:cubicBezTo>
                  <a:cubicBezTo>
                    <a:pt x="29138" y="39891"/>
                    <a:pt x="30122" y="39589"/>
                    <a:pt x="31106" y="39361"/>
                  </a:cubicBezTo>
                  <a:cubicBezTo>
                    <a:pt x="31863" y="39286"/>
                    <a:pt x="32620" y="39210"/>
                    <a:pt x="33301" y="39134"/>
                  </a:cubicBezTo>
                  <a:cubicBezTo>
                    <a:pt x="34815" y="38529"/>
                    <a:pt x="35269" y="36939"/>
                    <a:pt x="36405" y="35955"/>
                  </a:cubicBezTo>
                  <a:cubicBezTo>
                    <a:pt x="39130" y="34441"/>
                    <a:pt x="42006" y="33987"/>
                    <a:pt x="45109" y="34290"/>
                  </a:cubicBezTo>
                  <a:cubicBezTo>
                    <a:pt x="47077" y="35880"/>
                    <a:pt x="51619" y="33836"/>
                    <a:pt x="51468" y="3860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6" name="任意多边形: 形状 2175"/>
            <p:cNvSpPr/>
            <p:nvPr/>
          </p:nvSpPr>
          <p:spPr>
            <a:xfrm>
              <a:off x="5975474" y="3658758"/>
              <a:ext cx="37848" cy="52987"/>
            </a:xfrm>
            <a:custGeom>
              <a:avLst/>
              <a:gdLst>
                <a:gd name="connsiteX0" fmla="*/ 35924 w 37847"/>
                <a:gd name="connsiteY0" fmla="*/ 28790 h 52986"/>
                <a:gd name="connsiteX1" fmla="*/ 32291 w 37847"/>
                <a:gd name="connsiteY1" fmla="*/ 49834 h 52986"/>
                <a:gd name="connsiteX2" fmla="*/ 25478 w 37847"/>
                <a:gd name="connsiteY2" fmla="*/ 39918 h 52986"/>
                <a:gd name="connsiteX3" fmla="*/ 20558 w 37847"/>
                <a:gd name="connsiteY3" fmla="*/ 22886 h 52986"/>
                <a:gd name="connsiteX4" fmla="*/ 18439 w 37847"/>
                <a:gd name="connsiteY4" fmla="*/ 20388 h 52986"/>
                <a:gd name="connsiteX5" fmla="*/ 7614 w 37847"/>
                <a:gd name="connsiteY5" fmla="*/ 19480 h 52986"/>
                <a:gd name="connsiteX6" fmla="*/ 5722 w 37847"/>
                <a:gd name="connsiteY6" fmla="*/ 15998 h 52986"/>
                <a:gd name="connsiteX7" fmla="*/ 6479 w 37847"/>
                <a:gd name="connsiteY7" fmla="*/ 12062 h 52986"/>
                <a:gd name="connsiteX8" fmla="*/ 10869 w 37847"/>
                <a:gd name="connsiteY8" fmla="*/ 6839 h 52986"/>
                <a:gd name="connsiteX9" fmla="*/ 11475 w 37847"/>
                <a:gd name="connsiteY9" fmla="*/ 5930 h 52986"/>
                <a:gd name="connsiteX10" fmla="*/ 27901 w 37847"/>
                <a:gd name="connsiteY10" fmla="*/ 14560 h 52986"/>
                <a:gd name="connsiteX11" fmla="*/ 32140 w 37847"/>
                <a:gd name="connsiteY11" fmla="*/ 17587 h 52986"/>
                <a:gd name="connsiteX12" fmla="*/ 32140 w 37847"/>
                <a:gd name="connsiteY12" fmla="*/ 19404 h 52986"/>
                <a:gd name="connsiteX13" fmla="*/ 35924 w 37847"/>
                <a:gd name="connsiteY13" fmla="*/ 2879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52986">
                  <a:moveTo>
                    <a:pt x="35924" y="28790"/>
                  </a:moveTo>
                  <a:cubicBezTo>
                    <a:pt x="35849" y="35982"/>
                    <a:pt x="37135" y="43475"/>
                    <a:pt x="32291" y="49834"/>
                  </a:cubicBezTo>
                  <a:cubicBezTo>
                    <a:pt x="28128" y="47790"/>
                    <a:pt x="31761" y="40448"/>
                    <a:pt x="25478" y="39918"/>
                  </a:cubicBezTo>
                  <a:cubicBezTo>
                    <a:pt x="21769" y="34846"/>
                    <a:pt x="15865" y="30380"/>
                    <a:pt x="20558" y="22886"/>
                  </a:cubicBezTo>
                  <a:cubicBezTo>
                    <a:pt x="22299" y="20085"/>
                    <a:pt x="19271" y="20994"/>
                    <a:pt x="18439" y="20388"/>
                  </a:cubicBezTo>
                  <a:cubicBezTo>
                    <a:pt x="15032" y="17890"/>
                    <a:pt x="11172" y="20691"/>
                    <a:pt x="7614" y="19480"/>
                  </a:cubicBezTo>
                  <a:cubicBezTo>
                    <a:pt x="6479" y="18571"/>
                    <a:pt x="5949" y="17360"/>
                    <a:pt x="5722" y="15998"/>
                  </a:cubicBezTo>
                  <a:cubicBezTo>
                    <a:pt x="5570" y="14635"/>
                    <a:pt x="5798" y="13273"/>
                    <a:pt x="6479" y="12062"/>
                  </a:cubicBezTo>
                  <a:cubicBezTo>
                    <a:pt x="7387" y="9867"/>
                    <a:pt x="11021" y="10018"/>
                    <a:pt x="10869" y="6839"/>
                  </a:cubicBezTo>
                  <a:cubicBezTo>
                    <a:pt x="11096" y="6536"/>
                    <a:pt x="11323" y="6233"/>
                    <a:pt x="11475" y="5930"/>
                  </a:cubicBezTo>
                  <a:cubicBezTo>
                    <a:pt x="19044" y="4795"/>
                    <a:pt x="24646" y="7444"/>
                    <a:pt x="27901" y="14560"/>
                  </a:cubicBezTo>
                  <a:cubicBezTo>
                    <a:pt x="28733" y="16452"/>
                    <a:pt x="30096" y="17436"/>
                    <a:pt x="32140" y="17587"/>
                  </a:cubicBezTo>
                  <a:cubicBezTo>
                    <a:pt x="32140" y="18193"/>
                    <a:pt x="32140" y="18799"/>
                    <a:pt x="32140" y="19404"/>
                  </a:cubicBezTo>
                  <a:cubicBezTo>
                    <a:pt x="30701" y="25460"/>
                    <a:pt x="30701" y="25460"/>
                    <a:pt x="35924" y="2879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7" name="任意多边形: 形状 2176"/>
            <p:cNvSpPr/>
            <p:nvPr/>
          </p:nvSpPr>
          <p:spPr>
            <a:xfrm>
              <a:off x="5942957" y="3708972"/>
              <a:ext cx="30278" cy="22709"/>
            </a:xfrm>
            <a:custGeom>
              <a:avLst/>
              <a:gdLst>
                <a:gd name="connsiteX0" fmla="*/ 7734 w 30278"/>
                <a:gd name="connsiteY0" fmla="*/ 7265 h 22708"/>
                <a:gd name="connsiteX1" fmla="*/ 21964 w 30278"/>
                <a:gd name="connsiteY1" fmla="*/ 6357 h 22708"/>
                <a:gd name="connsiteX2" fmla="*/ 26657 w 30278"/>
                <a:gd name="connsiteY2" fmla="*/ 12791 h 22708"/>
                <a:gd name="connsiteX3" fmla="*/ 27263 w 30278"/>
                <a:gd name="connsiteY3" fmla="*/ 15062 h 22708"/>
                <a:gd name="connsiteX4" fmla="*/ 25143 w 30278"/>
                <a:gd name="connsiteY4" fmla="*/ 19528 h 22708"/>
                <a:gd name="connsiteX5" fmla="*/ 15152 w 30278"/>
                <a:gd name="connsiteY5" fmla="*/ 24145 h 22708"/>
                <a:gd name="connsiteX6" fmla="*/ 13335 w 30278"/>
                <a:gd name="connsiteY6" fmla="*/ 24296 h 22708"/>
                <a:gd name="connsiteX7" fmla="*/ 5690 w 30278"/>
                <a:gd name="connsiteY7" fmla="*/ 10898 h 22708"/>
                <a:gd name="connsiteX8" fmla="*/ 7734 w 30278"/>
                <a:gd name="connsiteY8" fmla="*/ 72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7734" y="7265"/>
                  </a:moveTo>
                  <a:cubicBezTo>
                    <a:pt x="12503" y="8325"/>
                    <a:pt x="16741" y="4086"/>
                    <a:pt x="21964" y="6357"/>
                  </a:cubicBezTo>
                  <a:cubicBezTo>
                    <a:pt x="25295" y="7795"/>
                    <a:pt x="27112" y="9157"/>
                    <a:pt x="26657" y="12791"/>
                  </a:cubicBezTo>
                  <a:cubicBezTo>
                    <a:pt x="27187" y="13472"/>
                    <a:pt x="27339" y="14229"/>
                    <a:pt x="27263" y="15062"/>
                  </a:cubicBezTo>
                  <a:cubicBezTo>
                    <a:pt x="26885" y="16727"/>
                    <a:pt x="26203" y="18241"/>
                    <a:pt x="25143" y="19528"/>
                  </a:cubicBezTo>
                  <a:cubicBezTo>
                    <a:pt x="22419" y="22404"/>
                    <a:pt x="18407" y="22404"/>
                    <a:pt x="15152" y="24145"/>
                  </a:cubicBezTo>
                  <a:cubicBezTo>
                    <a:pt x="14546" y="24145"/>
                    <a:pt x="13941" y="24221"/>
                    <a:pt x="13335" y="24296"/>
                  </a:cubicBezTo>
                  <a:cubicBezTo>
                    <a:pt x="5614" y="22782"/>
                    <a:pt x="5614" y="16802"/>
                    <a:pt x="5690" y="10898"/>
                  </a:cubicBezTo>
                  <a:cubicBezTo>
                    <a:pt x="6447" y="9687"/>
                    <a:pt x="7053" y="8476"/>
                    <a:pt x="7734" y="7265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8" name="任意多边形: 形状 2177"/>
            <p:cNvSpPr/>
            <p:nvPr/>
          </p:nvSpPr>
          <p:spPr>
            <a:xfrm>
              <a:off x="5996789" y="3672410"/>
              <a:ext cx="15139" cy="15139"/>
            </a:xfrm>
            <a:custGeom>
              <a:avLst/>
              <a:gdLst>
                <a:gd name="connsiteX0" fmla="*/ 14609 w 15139"/>
                <a:gd name="connsiteY0" fmla="*/ 15139 h 15139"/>
                <a:gd name="connsiteX1" fmla="*/ 5677 w 15139"/>
                <a:gd name="connsiteY1" fmla="*/ 12641 h 15139"/>
                <a:gd name="connsiteX2" fmla="*/ 10824 w 15139"/>
                <a:gd name="connsiteY2" fmla="*/ 5677 h 15139"/>
                <a:gd name="connsiteX3" fmla="*/ 12489 w 15139"/>
                <a:gd name="connsiteY3" fmla="*/ 5753 h 15139"/>
                <a:gd name="connsiteX4" fmla="*/ 14609 w 15139"/>
                <a:gd name="connsiteY4" fmla="*/ 7645 h 15139"/>
                <a:gd name="connsiteX5" fmla="*/ 14533 w 15139"/>
                <a:gd name="connsiteY5" fmla="*/ 7645 h 15139"/>
                <a:gd name="connsiteX6" fmla="*/ 14609 w 15139"/>
                <a:gd name="connsiteY6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609" y="15139"/>
                  </a:moveTo>
                  <a:cubicBezTo>
                    <a:pt x="12035" y="14458"/>
                    <a:pt x="9462" y="13701"/>
                    <a:pt x="5677" y="12641"/>
                  </a:cubicBezTo>
                  <a:cubicBezTo>
                    <a:pt x="9008" y="10900"/>
                    <a:pt x="8099" y="7267"/>
                    <a:pt x="10824" y="5677"/>
                  </a:cubicBezTo>
                  <a:cubicBezTo>
                    <a:pt x="11354" y="5753"/>
                    <a:pt x="11884" y="5753"/>
                    <a:pt x="12489" y="5753"/>
                  </a:cubicBezTo>
                  <a:cubicBezTo>
                    <a:pt x="13322" y="6283"/>
                    <a:pt x="14003" y="6964"/>
                    <a:pt x="14609" y="7645"/>
                  </a:cubicBezTo>
                  <a:lnTo>
                    <a:pt x="14533" y="7645"/>
                  </a:lnTo>
                  <a:cubicBezTo>
                    <a:pt x="14609" y="10067"/>
                    <a:pt x="14609" y="12565"/>
                    <a:pt x="14609" y="1513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9" name="任意多边形: 形状 2178"/>
            <p:cNvSpPr/>
            <p:nvPr/>
          </p:nvSpPr>
          <p:spPr>
            <a:xfrm>
              <a:off x="5965906" y="3646841"/>
              <a:ext cx="15139" cy="15139"/>
            </a:xfrm>
            <a:custGeom>
              <a:avLst/>
              <a:gdLst>
                <a:gd name="connsiteX0" fmla="*/ 5677 w 15139"/>
                <a:gd name="connsiteY0" fmla="*/ 6644 h 15139"/>
                <a:gd name="connsiteX1" fmla="*/ 7494 w 15139"/>
                <a:gd name="connsiteY1" fmla="*/ 6342 h 15139"/>
                <a:gd name="connsiteX2" fmla="*/ 12490 w 15139"/>
                <a:gd name="connsiteY2" fmla="*/ 7931 h 15139"/>
                <a:gd name="connsiteX3" fmla="*/ 7721 w 15139"/>
                <a:gd name="connsiteY3" fmla="*/ 10126 h 15139"/>
                <a:gd name="connsiteX4" fmla="*/ 5677 w 15139"/>
                <a:gd name="connsiteY4" fmla="*/ 8461 h 15139"/>
                <a:gd name="connsiteX5" fmla="*/ 5677 w 15139"/>
                <a:gd name="connsiteY5" fmla="*/ 66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644"/>
                  </a:moveTo>
                  <a:cubicBezTo>
                    <a:pt x="6283" y="6569"/>
                    <a:pt x="6889" y="6493"/>
                    <a:pt x="7494" y="6342"/>
                  </a:cubicBezTo>
                  <a:cubicBezTo>
                    <a:pt x="9613" y="5660"/>
                    <a:pt x="12263" y="4752"/>
                    <a:pt x="12490" y="7931"/>
                  </a:cubicBezTo>
                  <a:cubicBezTo>
                    <a:pt x="12717" y="11262"/>
                    <a:pt x="9689" y="10278"/>
                    <a:pt x="7721" y="10126"/>
                  </a:cubicBezTo>
                  <a:cubicBezTo>
                    <a:pt x="6964" y="10051"/>
                    <a:pt x="6359" y="9067"/>
                    <a:pt x="5677" y="8461"/>
                  </a:cubicBezTo>
                  <a:cubicBezTo>
                    <a:pt x="5677" y="7780"/>
                    <a:pt x="5677" y="7174"/>
                    <a:pt x="5677" y="664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0" name="任意多边形: 形状 2179"/>
            <p:cNvSpPr/>
            <p:nvPr/>
          </p:nvSpPr>
          <p:spPr>
            <a:xfrm>
              <a:off x="6244682" y="4038678"/>
              <a:ext cx="15139" cy="15139"/>
            </a:xfrm>
            <a:custGeom>
              <a:avLst/>
              <a:gdLst>
                <a:gd name="connsiteX0" fmla="*/ 8260 w 15139"/>
                <a:gd name="connsiteY0" fmla="*/ 12058 h 15139"/>
                <a:gd name="connsiteX1" fmla="*/ 6292 w 15139"/>
                <a:gd name="connsiteY1" fmla="*/ 10090 h 15139"/>
                <a:gd name="connsiteX2" fmla="*/ 6292 w 15139"/>
                <a:gd name="connsiteY2" fmla="*/ 10090 h 15139"/>
                <a:gd name="connsiteX3" fmla="*/ 10077 w 15139"/>
                <a:gd name="connsiteY3" fmla="*/ 6305 h 15139"/>
                <a:gd name="connsiteX4" fmla="*/ 10077 w 15139"/>
                <a:gd name="connsiteY4" fmla="*/ 6305 h 15139"/>
                <a:gd name="connsiteX5" fmla="*/ 11970 w 15139"/>
                <a:gd name="connsiteY5" fmla="*/ 8197 h 15139"/>
                <a:gd name="connsiteX6" fmla="*/ 14013 w 15139"/>
                <a:gd name="connsiteY6" fmla="*/ 11982 h 15139"/>
                <a:gd name="connsiteX7" fmla="*/ 13862 w 15139"/>
                <a:gd name="connsiteY7" fmla="*/ 11982 h 15139"/>
                <a:gd name="connsiteX8" fmla="*/ 8260 w 15139"/>
                <a:gd name="connsiteY8" fmla="*/ 120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260" y="12058"/>
                  </a:moveTo>
                  <a:cubicBezTo>
                    <a:pt x="7579" y="11376"/>
                    <a:pt x="6973" y="10695"/>
                    <a:pt x="6292" y="10090"/>
                  </a:cubicBezTo>
                  <a:lnTo>
                    <a:pt x="6292" y="10090"/>
                  </a:lnTo>
                  <a:cubicBezTo>
                    <a:pt x="4778" y="6002"/>
                    <a:pt x="6065" y="4791"/>
                    <a:pt x="10077" y="6305"/>
                  </a:cubicBezTo>
                  <a:lnTo>
                    <a:pt x="10077" y="6305"/>
                  </a:lnTo>
                  <a:cubicBezTo>
                    <a:pt x="10682" y="6986"/>
                    <a:pt x="11288" y="7667"/>
                    <a:pt x="11970" y="8197"/>
                  </a:cubicBezTo>
                  <a:cubicBezTo>
                    <a:pt x="12651" y="9484"/>
                    <a:pt x="13332" y="10695"/>
                    <a:pt x="14013" y="11982"/>
                  </a:cubicBezTo>
                  <a:lnTo>
                    <a:pt x="13862" y="11982"/>
                  </a:lnTo>
                  <a:cubicBezTo>
                    <a:pt x="12045" y="13496"/>
                    <a:pt x="10153" y="13496"/>
                    <a:pt x="8260" y="12058"/>
                  </a:cubicBezTo>
                  <a:close/>
                </a:path>
              </a:pathLst>
            </a:custGeom>
            <a:solidFill>
              <a:srgbClr val="FBF0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1" name="任意多边形: 形状 2180"/>
            <p:cNvSpPr/>
            <p:nvPr/>
          </p:nvSpPr>
          <p:spPr>
            <a:xfrm>
              <a:off x="6330492" y="3684964"/>
              <a:ext cx="30278" cy="37848"/>
            </a:xfrm>
            <a:custGeom>
              <a:avLst/>
              <a:gdLst>
                <a:gd name="connsiteX0" fmla="*/ 21384 w 30278"/>
                <a:gd name="connsiteY0" fmla="*/ 33166 h 37847"/>
                <a:gd name="connsiteX1" fmla="*/ 6775 w 30278"/>
                <a:gd name="connsiteY1" fmla="*/ 26429 h 37847"/>
                <a:gd name="connsiteX2" fmla="*/ 7987 w 30278"/>
                <a:gd name="connsiteY2" fmla="*/ 12123 h 37847"/>
                <a:gd name="connsiteX3" fmla="*/ 7987 w 30278"/>
                <a:gd name="connsiteY3" fmla="*/ 12123 h 37847"/>
                <a:gd name="connsiteX4" fmla="*/ 13739 w 30278"/>
                <a:gd name="connsiteY4" fmla="*/ 6521 h 37847"/>
                <a:gd name="connsiteX5" fmla="*/ 13739 w 30278"/>
                <a:gd name="connsiteY5" fmla="*/ 6521 h 37847"/>
                <a:gd name="connsiteX6" fmla="*/ 15631 w 30278"/>
                <a:gd name="connsiteY6" fmla="*/ 6521 h 37847"/>
                <a:gd name="connsiteX7" fmla="*/ 17524 w 30278"/>
                <a:gd name="connsiteY7" fmla="*/ 6521 h 37847"/>
                <a:gd name="connsiteX8" fmla="*/ 25093 w 30278"/>
                <a:gd name="connsiteY8" fmla="*/ 8414 h 37847"/>
                <a:gd name="connsiteX9" fmla="*/ 25093 w 30278"/>
                <a:gd name="connsiteY9" fmla="*/ 8414 h 37847"/>
                <a:gd name="connsiteX10" fmla="*/ 28878 w 30278"/>
                <a:gd name="connsiteY10" fmla="*/ 10306 h 37847"/>
                <a:gd name="connsiteX11" fmla="*/ 28878 w 30278"/>
                <a:gd name="connsiteY11" fmla="*/ 10306 h 37847"/>
                <a:gd name="connsiteX12" fmla="*/ 29408 w 30278"/>
                <a:gd name="connsiteY12" fmla="*/ 11820 h 37847"/>
                <a:gd name="connsiteX13" fmla="*/ 29030 w 30278"/>
                <a:gd name="connsiteY13" fmla="*/ 12653 h 37847"/>
                <a:gd name="connsiteX14" fmla="*/ 24337 w 30278"/>
                <a:gd name="connsiteY14" fmla="*/ 19617 h 37847"/>
                <a:gd name="connsiteX15" fmla="*/ 21536 w 30278"/>
                <a:gd name="connsiteY15" fmla="*/ 24915 h 37847"/>
                <a:gd name="connsiteX16" fmla="*/ 12680 w 30278"/>
                <a:gd name="connsiteY16" fmla="*/ 26051 h 37847"/>
                <a:gd name="connsiteX17" fmla="*/ 21384 w 30278"/>
                <a:gd name="connsiteY17" fmla="*/ 331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1384" y="33166"/>
                  </a:moveTo>
                  <a:cubicBezTo>
                    <a:pt x="13058" y="35815"/>
                    <a:pt x="8289" y="33847"/>
                    <a:pt x="6775" y="26429"/>
                  </a:cubicBezTo>
                  <a:cubicBezTo>
                    <a:pt x="5791" y="21736"/>
                    <a:pt x="4429" y="16589"/>
                    <a:pt x="7987" y="12123"/>
                  </a:cubicBezTo>
                  <a:lnTo>
                    <a:pt x="7987" y="12123"/>
                  </a:lnTo>
                  <a:cubicBezTo>
                    <a:pt x="9349" y="9625"/>
                    <a:pt x="13058" y="9625"/>
                    <a:pt x="13739" y="6521"/>
                  </a:cubicBezTo>
                  <a:lnTo>
                    <a:pt x="13739" y="6521"/>
                  </a:lnTo>
                  <a:cubicBezTo>
                    <a:pt x="14345" y="5916"/>
                    <a:pt x="15026" y="5840"/>
                    <a:pt x="15631" y="6521"/>
                  </a:cubicBezTo>
                  <a:cubicBezTo>
                    <a:pt x="16237" y="6521"/>
                    <a:pt x="16919" y="6521"/>
                    <a:pt x="17524" y="6521"/>
                  </a:cubicBezTo>
                  <a:cubicBezTo>
                    <a:pt x="20854" y="4175"/>
                    <a:pt x="22747" y="7354"/>
                    <a:pt x="25093" y="8414"/>
                  </a:cubicBezTo>
                  <a:lnTo>
                    <a:pt x="25093" y="8414"/>
                  </a:lnTo>
                  <a:cubicBezTo>
                    <a:pt x="26077" y="9549"/>
                    <a:pt x="27819" y="9246"/>
                    <a:pt x="28878" y="10306"/>
                  </a:cubicBezTo>
                  <a:lnTo>
                    <a:pt x="28878" y="10306"/>
                  </a:lnTo>
                  <a:cubicBezTo>
                    <a:pt x="29332" y="10760"/>
                    <a:pt x="29560" y="11290"/>
                    <a:pt x="29408" y="11820"/>
                  </a:cubicBezTo>
                  <a:cubicBezTo>
                    <a:pt x="29332" y="12350"/>
                    <a:pt x="29181" y="12653"/>
                    <a:pt x="29030" y="12653"/>
                  </a:cubicBezTo>
                  <a:cubicBezTo>
                    <a:pt x="26456" y="14242"/>
                    <a:pt x="21082" y="13637"/>
                    <a:pt x="24337" y="19617"/>
                  </a:cubicBezTo>
                  <a:cubicBezTo>
                    <a:pt x="25396" y="21585"/>
                    <a:pt x="23958" y="23931"/>
                    <a:pt x="21536" y="24915"/>
                  </a:cubicBezTo>
                  <a:cubicBezTo>
                    <a:pt x="18735" y="26202"/>
                    <a:pt x="15480" y="23401"/>
                    <a:pt x="12680" y="26051"/>
                  </a:cubicBezTo>
                  <a:cubicBezTo>
                    <a:pt x="13512" y="30820"/>
                    <a:pt x="19492" y="29533"/>
                    <a:pt x="21384" y="33166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2" name="任意多边形: 形状 2181"/>
            <p:cNvSpPr/>
            <p:nvPr/>
          </p:nvSpPr>
          <p:spPr>
            <a:xfrm>
              <a:off x="6321235" y="3695048"/>
              <a:ext cx="15139" cy="15139"/>
            </a:xfrm>
            <a:custGeom>
              <a:avLst/>
              <a:gdLst>
                <a:gd name="connsiteX0" fmla="*/ 11566 w 15139"/>
                <a:gd name="connsiteY0" fmla="*/ 7715 h 15139"/>
                <a:gd name="connsiteX1" fmla="*/ 5814 w 15139"/>
                <a:gd name="connsiteY1" fmla="*/ 11500 h 15139"/>
                <a:gd name="connsiteX2" fmla="*/ 5814 w 15139"/>
                <a:gd name="connsiteY2" fmla="*/ 9608 h 15139"/>
                <a:gd name="connsiteX3" fmla="*/ 9598 w 15139"/>
                <a:gd name="connsiteY3" fmla="*/ 5747 h 15139"/>
                <a:gd name="connsiteX4" fmla="*/ 11566 w 15139"/>
                <a:gd name="connsiteY4" fmla="*/ 77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66" y="7715"/>
                  </a:moveTo>
                  <a:cubicBezTo>
                    <a:pt x="11491" y="11803"/>
                    <a:pt x="8614" y="11651"/>
                    <a:pt x="5814" y="11500"/>
                  </a:cubicBezTo>
                  <a:cubicBezTo>
                    <a:pt x="5814" y="10894"/>
                    <a:pt x="5814" y="10289"/>
                    <a:pt x="5814" y="9608"/>
                  </a:cubicBezTo>
                  <a:cubicBezTo>
                    <a:pt x="5208" y="6504"/>
                    <a:pt x="6646" y="5369"/>
                    <a:pt x="9598" y="5747"/>
                  </a:cubicBezTo>
                  <a:cubicBezTo>
                    <a:pt x="10279" y="6428"/>
                    <a:pt x="10885" y="7034"/>
                    <a:pt x="11566" y="7715"/>
                  </a:cubicBezTo>
                  <a:close/>
                </a:path>
              </a:pathLst>
            </a:custGeom>
            <a:solidFill>
              <a:srgbClr val="F9E7D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3" name="任意多边形: 形状 2182"/>
            <p:cNvSpPr/>
            <p:nvPr/>
          </p:nvSpPr>
          <p:spPr>
            <a:xfrm>
              <a:off x="5648360" y="2613495"/>
              <a:ext cx="15139" cy="15139"/>
            </a:xfrm>
            <a:custGeom>
              <a:avLst/>
              <a:gdLst>
                <a:gd name="connsiteX0" fmla="*/ 9465 w 15139"/>
                <a:gd name="connsiteY0" fmla="*/ 5689 h 15139"/>
                <a:gd name="connsiteX1" fmla="*/ 9465 w 15139"/>
                <a:gd name="connsiteY1" fmla="*/ 9474 h 15139"/>
                <a:gd name="connsiteX2" fmla="*/ 9465 w 15139"/>
                <a:gd name="connsiteY2" fmla="*/ 9474 h 15139"/>
                <a:gd name="connsiteX3" fmla="*/ 5680 w 15139"/>
                <a:gd name="connsiteY3" fmla="*/ 9474 h 15139"/>
                <a:gd name="connsiteX4" fmla="*/ 9465 w 15139"/>
                <a:gd name="connsiteY4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5" y="5689"/>
                  </a:moveTo>
                  <a:cubicBezTo>
                    <a:pt x="9465" y="6976"/>
                    <a:pt x="9465" y="8263"/>
                    <a:pt x="9465" y="9474"/>
                  </a:cubicBezTo>
                  <a:lnTo>
                    <a:pt x="9465" y="9474"/>
                  </a:lnTo>
                  <a:cubicBezTo>
                    <a:pt x="8178" y="9474"/>
                    <a:pt x="6892" y="9474"/>
                    <a:pt x="5680" y="9474"/>
                  </a:cubicBezTo>
                  <a:cubicBezTo>
                    <a:pt x="5605" y="6825"/>
                    <a:pt x="6892" y="5538"/>
                    <a:pt x="9465" y="5689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4" name="任意多边形: 形状 2183"/>
            <p:cNvSpPr/>
            <p:nvPr/>
          </p:nvSpPr>
          <p:spPr>
            <a:xfrm>
              <a:off x="5680737" y="2807304"/>
              <a:ext cx="30278" cy="30278"/>
            </a:xfrm>
            <a:custGeom>
              <a:avLst/>
              <a:gdLst>
                <a:gd name="connsiteX0" fmla="*/ 5701 w 30278"/>
                <a:gd name="connsiteY0" fmla="*/ 17242 h 30278"/>
                <a:gd name="connsiteX1" fmla="*/ 9486 w 30278"/>
                <a:gd name="connsiteY1" fmla="*/ 12852 h 30278"/>
                <a:gd name="connsiteX2" fmla="*/ 20916 w 30278"/>
                <a:gd name="connsiteY2" fmla="*/ 7478 h 30278"/>
                <a:gd name="connsiteX3" fmla="*/ 22354 w 30278"/>
                <a:gd name="connsiteY3" fmla="*/ 8537 h 30278"/>
                <a:gd name="connsiteX4" fmla="*/ 28410 w 30278"/>
                <a:gd name="connsiteY4" fmla="*/ 10808 h 30278"/>
                <a:gd name="connsiteX5" fmla="*/ 22581 w 30278"/>
                <a:gd name="connsiteY5" fmla="*/ 15426 h 30278"/>
                <a:gd name="connsiteX6" fmla="*/ 19780 w 30278"/>
                <a:gd name="connsiteY6" fmla="*/ 19740 h 30278"/>
                <a:gd name="connsiteX7" fmla="*/ 19856 w 30278"/>
                <a:gd name="connsiteY7" fmla="*/ 20195 h 30278"/>
                <a:gd name="connsiteX8" fmla="*/ 22505 w 30278"/>
                <a:gd name="connsiteY8" fmla="*/ 20195 h 30278"/>
                <a:gd name="connsiteX9" fmla="*/ 27123 w 30278"/>
                <a:gd name="connsiteY9" fmla="*/ 23147 h 30278"/>
                <a:gd name="connsiteX10" fmla="*/ 28864 w 30278"/>
                <a:gd name="connsiteY10" fmla="*/ 24661 h 30278"/>
                <a:gd name="connsiteX11" fmla="*/ 28334 w 30278"/>
                <a:gd name="connsiteY11" fmla="*/ 26629 h 30278"/>
                <a:gd name="connsiteX12" fmla="*/ 28334 w 30278"/>
                <a:gd name="connsiteY12" fmla="*/ 26629 h 30278"/>
                <a:gd name="connsiteX13" fmla="*/ 13195 w 30278"/>
                <a:gd name="connsiteY13" fmla="*/ 26780 h 30278"/>
                <a:gd name="connsiteX14" fmla="*/ 11227 w 30278"/>
                <a:gd name="connsiteY14" fmla="*/ 24812 h 30278"/>
                <a:gd name="connsiteX15" fmla="*/ 5701 w 30278"/>
                <a:gd name="connsiteY15" fmla="*/ 17242 h 30278"/>
                <a:gd name="connsiteX16" fmla="*/ 5701 w 30278"/>
                <a:gd name="connsiteY16" fmla="*/ 172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701" y="17242"/>
                  </a:moveTo>
                  <a:cubicBezTo>
                    <a:pt x="8502" y="17091"/>
                    <a:pt x="9032" y="15426"/>
                    <a:pt x="9486" y="12852"/>
                  </a:cubicBezTo>
                  <a:cubicBezTo>
                    <a:pt x="11075" y="4753"/>
                    <a:pt x="12059" y="4374"/>
                    <a:pt x="20916" y="7478"/>
                  </a:cubicBezTo>
                  <a:cubicBezTo>
                    <a:pt x="21294" y="8007"/>
                    <a:pt x="21824" y="8310"/>
                    <a:pt x="22354" y="8537"/>
                  </a:cubicBezTo>
                  <a:cubicBezTo>
                    <a:pt x="24473" y="9294"/>
                    <a:pt x="28258" y="7175"/>
                    <a:pt x="28410" y="10808"/>
                  </a:cubicBezTo>
                  <a:cubicBezTo>
                    <a:pt x="28485" y="13533"/>
                    <a:pt x="25760" y="16258"/>
                    <a:pt x="22581" y="15426"/>
                  </a:cubicBezTo>
                  <a:cubicBezTo>
                    <a:pt x="15769" y="13458"/>
                    <a:pt x="21521" y="18983"/>
                    <a:pt x="19780" y="19740"/>
                  </a:cubicBezTo>
                  <a:cubicBezTo>
                    <a:pt x="19856" y="19816"/>
                    <a:pt x="19326" y="19967"/>
                    <a:pt x="19856" y="20195"/>
                  </a:cubicBezTo>
                  <a:cubicBezTo>
                    <a:pt x="20764" y="19816"/>
                    <a:pt x="21673" y="19892"/>
                    <a:pt x="22505" y="20195"/>
                  </a:cubicBezTo>
                  <a:cubicBezTo>
                    <a:pt x="24095" y="21103"/>
                    <a:pt x="25533" y="22314"/>
                    <a:pt x="27123" y="23147"/>
                  </a:cubicBezTo>
                  <a:cubicBezTo>
                    <a:pt x="27804" y="23525"/>
                    <a:pt x="28334" y="24055"/>
                    <a:pt x="28864" y="24661"/>
                  </a:cubicBezTo>
                  <a:cubicBezTo>
                    <a:pt x="29166" y="25418"/>
                    <a:pt x="28939" y="26099"/>
                    <a:pt x="28334" y="26629"/>
                  </a:cubicBezTo>
                  <a:lnTo>
                    <a:pt x="28334" y="26629"/>
                  </a:lnTo>
                  <a:cubicBezTo>
                    <a:pt x="23338" y="32911"/>
                    <a:pt x="18266" y="30716"/>
                    <a:pt x="13195" y="26780"/>
                  </a:cubicBezTo>
                  <a:cubicBezTo>
                    <a:pt x="12513" y="26099"/>
                    <a:pt x="11908" y="25493"/>
                    <a:pt x="11227" y="24812"/>
                  </a:cubicBezTo>
                  <a:cubicBezTo>
                    <a:pt x="9561" y="22162"/>
                    <a:pt x="5323" y="21330"/>
                    <a:pt x="5701" y="17242"/>
                  </a:cubicBezTo>
                  <a:lnTo>
                    <a:pt x="5701" y="17242"/>
                  </a:ln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5" name="任意多边形: 形状 2184"/>
            <p:cNvSpPr/>
            <p:nvPr/>
          </p:nvSpPr>
          <p:spPr>
            <a:xfrm>
              <a:off x="6387074" y="3892498"/>
              <a:ext cx="37848" cy="45417"/>
            </a:xfrm>
            <a:custGeom>
              <a:avLst/>
              <a:gdLst>
                <a:gd name="connsiteX0" fmla="*/ 8478 w 37847"/>
                <a:gd name="connsiteY0" fmla="*/ 9949 h 45417"/>
                <a:gd name="connsiteX1" fmla="*/ 10219 w 37847"/>
                <a:gd name="connsiteY1" fmla="*/ 9874 h 45417"/>
                <a:gd name="connsiteX2" fmla="*/ 27402 w 37847"/>
                <a:gd name="connsiteY2" fmla="*/ 6013 h 45417"/>
                <a:gd name="connsiteX3" fmla="*/ 27402 w 37847"/>
                <a:gd name="connsiteY3" fmla="*/ 6013 h 45417"/>
                <a:gd name="connsiteX4" fmla="*/ 35728 w 37847"/>
                <a:gd name="connsiteY4" fmla="*/ 18806 h 45417"/>
                <a:gd name="connsiteX5" fmla="*/ 27326 w 37847"/>
                <a:gd name="connsiteY5" fmla="*/ 22742 h 45417"/>
                <a:gd name="connsiteX6" fmla="*/ 27478 w 37847"/>
                <a:gd name="connsiteY6" fmla="*/ 23121 h 45417"/>
                <a:gd name="connsiteX7" fmla="*/ 37242 w 37847"/>
                <a:gd name="connsiteY7" fmla="*/ 28344 h 45417"/>
                <a:gd name="connsiteX8" fmla="*/ 37016 w 37847"/>
                <a:gd name="connsiteY8" fmla="*/ 30690 h 45417"/>
                <a:gd name="connsiteX9" fmla="*/ 37016 w 37847"/>
                <a:gd name="connsiteY9" fmla="*/ 30690 h 45417"/>
                <a:gd name="connsiteX10" fmla="*/ 35047 w 37847"/>
                <a:gd name="connsiteY10" fmla="*/ 36367 h 45417"/>
                <a:gd name="connsiteX11" fmla="*/ 35047 w 37847"/>
                <a:gd name="connsiteY11" fmla="*/ 36367 h 45417"/>
                <a:gd name="connsiteX12" fmla="*/ 33155 w 37847"/>
                <a:gd name="connsiteY12" fmla="*/ 38335 h 45417"/>
                <a:gd name="connsiteX13" fmla="*/ 25737 w 37847"/>
                <a:gd name="connsiteY13" fmla="*/ 42423 h 45417"/>
                <a:gd name="connsiteX14" fmla="*/ 21498 w 37847"/>
                <a:gd name="connsiteY14" fmla="*/ 31523 h 45417"/>
                <a:gd name="connsiteX15" fmla="*/ 14155 w 37847"/>
                <a:gd name="connsiteY15" fmla="*/ 18352 h 45417"/>
                <a:gd name="connsiteX16" fmla="*/ 6207 w 37847"/>
                <a:gd name="connsiteY16" fmla="*/ 15172 h 45417"/>
                <a:gd name="connsiteX17" fmla="*/ 8478 w 37847"/>
                <a:gd name="connsiteY17" fmla="*/ 994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45417">
                  <a:moveTo>
                    <a:pt x="8478" y="9949"/>
                  </a:moveTo>
                  <a:cubicBezTo>
                    <a:pt x="9084" y="9949"/>
                    <a:pt x="9614" y="9949"/>
                    <a:pt x="10219" y="9874"/>
                  </a:cubicBezTo>
                  <a:cubicBezTo>
                    <a:pt x="16880" y="12599"/>
                    <a:pt x="20968" y="3894"/>
                    <a:pt x="27402" y="6013"/>
                  </a:cubicBezTo>
                  <a:lnTo>
                    <a:pt x="27402" y="6013"/>
                  </a:lnTo>
                  <a:cubicBezTo>
                    <a:pt x="31187" y="9647"/>
                    <a:pt x="35577" y="12826"/>
                    <a:pt x="35728" y="18806"/>
                  </a:cubicBezTo>
                  <a:cubicBezTo>
                    <a:pt x="33609" y="21455"/>
                    <a:pt x="30354" y="21682"/>
                    <a:pt x="27326" y="22742"/>
                  </a:cubicBezTo>
                  <a:cubicBezTo>
                    <a:pt x="26191" y="22666"/>
                    <a:pt x="27251" y="23196"/>
                    <a:pt x="27478" y="23121"/>
                  </a:cubicBezTo>
                  <a:cubicBezTo>
                    <a:pt x="32852" y="20774"/>
                    <a:pt x="33988" y="26527"/>
                    <a:pt x="37242" y="28344"/>
                  </a:cubicBezTo>
                  <a:cubicBezTo>
                    <a:pt x="37697" y="29176"/>
                    <a:pt x="37621" y="30009"/>
                    <a:pt x="37016" y="30690"/>
                  </a:cubicBezTo>
                  <a:lnTo>
                    <a:pt x="37016" y="30690"/>
                  </a:lnTo>
                  <a:cubicBezTo>
                    <a:pt x="35198" y="32204"/>
                    <a:pt x="36788" y="34853"/>
                    <a:pt x="35047" y="36367"/>
                  </a:cubicBezTo>
                  <a:lnTo>
                    <a:pt x="35047" y="36367"/>
                  </a:lnTo>
                  <a:cubicBezTo>
                    <a:pt x="34442" y="37048"/>
                    <a:pt x="33760" y="37654"/>
                    <a:pt x="33155" y="38335"/>
                  </a:cubicBezTo>
                  <a:cubicBezTo>
                    <a:pt x="31187" y="40530"/>
                    <a:pt x="30051" y="44391"/>
                    <a:pt x="25737" y="42423"/>
                  </a:cubicBezTo>
                  <a:cubicBezTo>
                    <a:pt x="22557" y="39471"/>
                    <a:pt x="28310" y="33112"/>
                    <a:pt x="21498" y="31523"/>
                  </a:cubicBezTo>
                  <a:cubicBezTo>
                    <a:pt x="15442" y="29101"/>
                    <a:pt x="20287" y="20698"/>
                    <a:pt x="14155" y="18352"/>
                  </a:cubicBezTo>
                  <a:cubicBezTo>
                    <a:pt x="11960" y="16156"/>
                    <a:pt x="8554" y="16913"/>
                    <a:pt x="6207" y="15172"/>
                  </a:cubicBezTo>
                  <a:cubicBezTo>
                    <a:pt x="4996" y="12599"/>
                    <a:pt x="5904" y="10933"/>
                    <a:pt x="8478" y="9949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6" name="任意多边形: 形状 2185"/>
            <p:cNvSpPr/>
            <p:nvPr/>
          </p:nvSpPr>
          <p:spPr>
            <a:xfrm>
              <a:off x="6378445" y="3904320"/>
              <a:ext cx="30278" cy="37848"/>
            </a:xfrm>
            <a:custGeom>
              <a:avLst/>
              <a:gdLst>
                <a:gd name="connsiteX0" fmla="*/ 22860 w 30278"/>
                <a:gd name="connsiteY0" fmla="*/ 5697 h 37847"/>
                <a:gd name="connsiteX1" fmla="*/ 28462 w 30278"/>
                <a:gd name="connsiteY1" fmla="*/ 11980 h 37847"/>
                <a:gd name="connsiteX2" fmla="*/ 30505 w 30278"/>
                <a:gd name="connsiteY2" fmla="*/ 19171 h 37847"/>
                <a:gd name="connsiteX3" fmla="*/ 31186 w 30278"/>
                <a:gd name="connsiteY3" fmla="*/ 21291 h 37847"/>
                <a:gd name="connsiteX4" fmla="*/ 31338 w 30278"/>
                <a:gd name="connsiteY4" fmla="*/ 27043 h 37847"/>
                <a:gd name="connsiteX5" fmla="*/ 30657 w 30278"/>
                <a:gd name="connsiteY5" fmla="*/ 29314 h 37847"/>
                <a:gd name="connsiteX6" fmla="*/ 25207 w 30278"/>
                <a:gd name="connsiteY6" fmla="*/ 31888 h 37847"/>
                <a:gd name="connsiteX7" fmla="*/ 20514 w 30278"/>
                <a:gd name="connsiteY7" fmla="*/ 34840 h 37847"/>
                <a:gd name="connsiteX8" fmla="*/ 18772 w 30278"/>
                <a:gd name="connsiteY8" fmla="*/ 36657 h 37847"/>
                <a:gd name="connsiteX9" fmla="*/ 11354 w 30278"/>
                <a:gd name="connsiteY9" fmla="*/ 32266 h 37847"/>
                <a:gd name="connsiteX10" fmla="*/ 11354 w 30278"/>
                <a:gd name="connsiteY10" fmla="*/ 32266 h 37847"/>
                <a:gd name="connsiteX11" fmla="*/ 5677 w 30278"/>
                <a:gd name="connsiteY11" fmla="*/ 20836 h 37847"/>
                <a:gd name="connsiteX12" fmla="*/ 9310 w 30278"/>
                <a:gd name="connsiteY12" fmla="*/ 17203 h 37847"/>
                <a:gd name="connsiteX13" fmla="*/ 9992 w 30278"/>
                <a:gd name="connsiteY13" fmla="*/ 16143 h 37847"/>
                <a:gd name="connsiteX14" fmla="*/ 15745 w 30278"/>
                <a:gd name="connsiteY14" fmla="*/ 9558 h 37847"/>
                <a:gd name="connsiteX15" fmla="*/ 18016 w 30278"/>
                <a:gd name="connsiteY15" fmla="*/ 8650 h 37847"/>
                <a:gd name="connsiteX16" fmla="*/ 21346 w 30278"/>
                <a:gd name="connsiteY16" fmla="*/ 9255 h 37847"/>
                <a:gd name="connsiteX17" fmla="*/ 21952 w 30278"/>
                <a:gd name="connsiteY17" fmla="*/ 7514 h 37847"/>
                <a:gd name="connsiteX18" fmla="*/ 22103 w 30278"/>
                <a:gd name="connsiteY18" fmla="*/ 6530 h 37847"/>
                <a:gd name="connsiteX19" fmla="*/ 22860 w 30278"/>
                <a:gd name="connsiteY19" fmla="*/ 569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7847">
                  <a:moveTo>
                    <a:pt x="22860" y="5697"/>
                  </a:moveTo>
                  <a:cubicBezTo>
                    <a:pt x="27402" y="5470"/>
                    <a:pt x="30732" y="7136"/>
                    <a:pt x="28462" y="11980"/>
                  </a:cubicBezTo>
                  <a:cubicBezTo>
                    <a:pt x="26645" y="15765"/>
                    <a:pt x="31868" y="16295"/>
                    <a:pt x="30505" y="19171"/>
                  </a:cubicBezTo>
                  <a:cubicBezTo>
                    <a:pt x="31035" y="19777"/>
                    <a:pt x="31262" y="20458"/>
                    <a:pt x="31186" y="21291"/>
                  </a:cubicBezTo>
                  <a:cubicBezTo>
                    <a:pt x="30884" y="23183"/>
                    <a:pt x="31111" y="25151"/>
                    <a:pt x="31338" y="27043"/>
                  </a:cubicBezTo>
                  <a:cubicBezTo>
                    <a:pt x="31262" y="27876"/>
                    <a:pt x="31035" y="28633"/>
                    <a:pt x="30657" y="29314"/>
                  </a:cubicBezTo>
                  <a:cubicBezTo>
                    <a:pt x="29294" y="31055"/>
                    <a:pt x="27402" y="31812"/>
                    <a:pt x="25207" y="31888"/>
                  </a:cubicBezTo>
                  <a:cubicBezTo>
                    <a:pt x="22860" y="31661"/>
                    <a:pt x="21346" y="32721"/>
                    <a:pt x="20514" y="34840"/>
                  </a:cubicBezTo>
                  <a:cubicBezTo>
                    <a:pt x="20059" y="35597"/>
                    <a:pt x="19530" y="36127"/>
                    <a:pt x="18772" y="36657"/>
                  </a:cubicBezTo>
                  <a:cubicBezTo>
                    <a:pt x="15517" y="36430"/>
                    <a:pt x="13928" y="33478"/>
                    <a:pt x="11354" y="32266"/>
                  </a:cubicBezTo>
                  <a:lnTo>
                    <a:pt x="11354" y="32266"/>
                  </a:lnTo>
                  <a:cubicBezTo>
                    <a:pt x="7418" y="29466"/>
                    <a:pt x="7645" y="24621"/>
                    <a:pt x="5677" y="20836"/>
                  </a:cubicBezTo>
                  <a:cubicBezTo>
                    <a:pt x="6889" y="19625"/>
                    <a:pt x="8099" y="18414"/>
                    <a:pt x="9310" y="17203"/>
                  </a:cubicBezTo>
                  <a:cubicBezTo>
                    <a:pt x="9538" y="16825"/>
                    <a:pt x="9765" y="16446"/>
                    <a:pt x="9992" y="16143"/>
                  </a:cubicBezTo>
                  <a:cubicBezTo>
                    <a:pt x="12338" y="14327"/>
                    <a:pt x="13701" y="11677"/>
                    <a:pt x="15745" y="9558"/>
                  </a:cubicBezTo>
                  <a:cubicBezTo>
                    <a:pt x="16426" y="9028"/>
                    <a:pt x="17183" y="8725"/>
                    <a:pt x="18016" y="8650"/>
                  </a:cubicBezTo>
                  <a:cubicBezTo>
                    <a:pt x="19151" y="8725"/>
                    <a:pt x="20286" y="9104"/>
                    <a:pt x="21346" y="9255"/>
                  </a:cubicBezTo>
                  <a:cubicBezTo>
                    <a:pt x="21876" y="8801"/>
                    <a:pt x="22103" y="8271"/>
                    <a:pt x="21952" y="7514"/>
                  </a:cubicBezTo>
                  <a:cubicBezTo>
                    <a:pt x="21952" y="7136"/>
                    <a:pt x="22028" y="6833"/>
                    <a:pt x="22103" y="6530"/>
                  </a:cubicBezTo>
                  <a:cubicBezTo>
                    <a:pt x="22406" y="6227"/>
                    <a:pt x="22633" y="5925"/>
                    <a:pt x="22860" y="569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7" name="任意多边形: 形状 2186"/>
            <p:cNvSpPr/>
            <p:nvPr/>
          </p:nvSpPr>
          <p:spPr>
            <a:xfrm>
              <a:off x="6374498" y="3906081"/>
              <a:ext cx="15139" cy="15139"/>
            </a:xfrm>
            <a:custGeom>
              <a:avLst/>
              <a:gdLst>
                <a:gd name="connsiteX0" fmla="*/ 9548 w 15139"/>
                <a:gd name="connsiteY0" fmla="*/ 13398 h 15139"/>
                <a:gd name="connsiteX1" fmla="*/ 7429 w 15139"/>
                <a:gd name="connsiteY1" fmla="*/ 5677 h 15139"/>
                <a:gd name="connsiteX2" fmla="*/ 13485 w 15139"/>
                <a:gd name="connsiteY2" fmla="*/ 15139 h 15139"/>
                <a:gd name="connsiteX3" fmla="*/ 13257 w 15139"/>
                <a:gd name="connsiteY3" fmla="*/ 15366 h 15139"/>
                <a:gd name="connsiteX4" fmla="*/ 9548 w 15139"/>
                <a:gd name="connsiteY4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8" y="13398"/>
                  </a:moveTo>
                  <a:cubicBezTo>
                    <a:pt x="8110" y="11051"/>
                    <a:pt x="3039" y="9613"/>
                    <a:pt x="7429" y="5677"/>
                  </a:cubicBezTo>
                  <a:cubicBezTo>
                    <a:pt x="10835" y="7948"/>
                    <a:pt x="15680" y="9311"/>
                    <a:pt x="13485" y="15139"/>
                  </a:cubicBezTo>
                  <a:lnTo>
                    <a:pt x="13257" y="15366"/>
                  </a:lnTo>
                  <a:cubicBezTo>
                    <a:pt x="12046" y="14685"/>
                    <a:pt x="10760" y="14079"/>
                    <a:pt x="9548" y="13398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8" name="任意多边形: 形状 2187"/>
            <p:cNvSpPr/>
            <p:nvPr/>
          </p:nvSpPr>
          <p:spPr>
            <a:xfrm>
              <a:off x="6476588" y="3073811"/>
              <a:ext cx="30278" cy="30278"/>
            </a:xfrm>
            <a:custGeom>
              <a:avLst/>
              <a:gdLst>
                <a:gd name="connsiteX0" fmla="*/ 27209 w 30278"/>
                <a:gd name="connsiteY0" fmla="*/ 20589 h 30278"/>
                <a:gd name="connsiteX1" fmla="*/ 23424 w 30278"/>
                <a:gd name="connsiteY1" fmla="*/ 26342 h 30278"/>
                <a:gd name="connsiteX2" fmla="*/ 18201 w 30278"/>
                <a:gd name="connsiteY2" fmla="*/ 31262 h 30278"/>
                <a:gd name="connsiteX3" fmla="*/ 15779 w 30278"/>
                <a:gd name="connsiteY3" fmla="*/ 30127 h 30278"/>
                <a:gd name="connsiteX4" fmla="*/ 17671 w 30278"/>
                <a:gd name="connsiteY4" fmla="*/ 24525 h 30278"/>
                <a:gd name="connsiteX5" fmla="*/ 5787 w 30278"/>
                <a:gd name="connsiteY5" fmla="*/ 13322 h 30278"/>
                <a:gd name="connsiteX6" fmla="*/ 8210 w 30278"/>
                <a:gd name="connsiteY6" fmla="*/ 7418 h 30278"/>
                <a:gd name="connsiteX7" fmla="*/ 8285 w 30278"/>
                <a:gd name="connsiteY7" fmla="*/ 5677 h 30278"/>
                <a:gd name="connsiteX8" fmla="*/ 10178 w 30278"/>
                <a:gd name="connsiteY8" fmla="*/ 5677 h 30278"/>
                <a:gd name="connsiteX9" fmla="*/ 21532 w 30278"/>
                <a:gd name="connsiteY9" fmla="*/ 7418 h 30278"/>
                <a:gd name="connsiteX10" fmla="*/ 25317 w 30278"/>
                <a:gd name="connsiteY10" fmla="*/ 11203 h 30278"/>
                <a:gd name="connsiteX11" fmla="*/ 25241 w 30278"/>
                <a:gd name="connsiteY11" fmla="*/ 16956 h 30278"/>
                <a:gd name="connsiteX12" fmla="*/ 27209 w 30278"/>
                <a:gd name="connsiteY12" fmla="*/ 2058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209" y="20589"/>
                  </a:moveTo>
                  <a:cubicBezTo>
                    <a:pt x="24636" y="21649"/>
                    <a:pt x="23349" y="23541"/>
                    <a:pt x="23424" y="26342"/>
                  </a:cubicBezTo>
                  <a:cubicBezTo>
                    <a:pt x="23879" y="30354"/>
                    <a:pt x="20926" y="30657"/>
                    <a:pt x="18201" y="31262"/>
                  </a:cubicBezTo>
                  <a:cubicBezTo>
                    <a:pt x="17293" y="31186"/>
                    <a:pt x="16461" y="30732"/>
                    <a:pt x="15779" y="30127"/>
                  </a:cubicBezTo>
                  <a:cubicBezTo>
                    <a:pt x="16612" y="28310"/>
                    <a:pt x="17975" y="26720"/>
                    <a:pt x="17671" y="24525"/>
                  </a:cubicBezTo>
                  <a:cubicBezTo>
                    <a:pt x="14568" y="19832"/>
                    <a:pt x="7680" y="19226"/>
                    <a:pt x="5787" y="13322"/>
                  </a:cubicBezTo>
                  <a:cubicBezTo>
                    <a:pt x="5182" y="10749"/>
                    <a:pt x="7225" y="9310"/>
                    <a:pt x="8210" y="7418"/>
                  </a:cubicBezTo>
                  <a:cubicBezTo>
                    <a:pt x="8285" y="6813"/>
                    <a:pt x="8285" y="6207"/>
                    <a:pt x="8285" y="5677"/>
                  </a:cubicBezTo>
                  <a:cubicBezTo>
                    <a:pt x="8891" y="5677"/>
                    <a:pt x="9572" y="5677"/>
                    <a:pt x="10178" y="5677"/>
                  </a:cubicBezTo>
                  <a:cubicBezTo>
                    <a:pt x="13206" y="11354"/>
                    <a:pt x="17671" y="7191"/>
                    <a:pt x="21532" y="7418"/>
                  </a:cubicBezTo>
                  <a:cubicBezTo>
                    <a:pt x="24030" y="7494"/>
                    <a:pt x="25317" y="8629"/>
                    <a:pt x="25317" y="11203"/>
                  </a:cubicBezTo>
                  <a:cubicBezTo>
                    <a:pt x="25695" y="13095"/>
                    <a:pt x="23879" y="14988"/>
                    <a:pt x="25241" y="16956"/>
                  </a:cubicBezTo>
                  <a:cubicBezTo>
                    <a:pt x="25922" y="18015"/>
                    <a:pt x="26603" y="19302"/>
                    <a:pt x="27209" y="20589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9" name="任意多边形: 形状 2188"/>
            <p:cNvSpPr/>
            <p:nvPr/>
          </p:nvSpPr>
          <p:spPr>
            <a:xfrm>
              <a:off x="6471550" y="3088723"/>
              <a:ext cx="15139" cy="22709"/>
            </a:xfrm>
            <a:custGeom>
              <a:avLst/>
              <a:gdLst>
                <a:gd name="connsiteX0" fmla="*/ 5677 w 15139"/>
                <a:gd name="connsiteY0" fmla="*/ 11430 h 22708"/>
                <a:gd name="connsiteX1" fmla="*/ 9462 w 15139"/>
                <a:gd name="connsiteY1" fmla="*/ 5677 h 22708"/>
                <a:gd name="connsiteX2" fmla="*/ 13096 w 15139"/>
                <a:gd name="connsiteY2" fmla="*/ 9311 h 22708"/>
                <a:gd name="connsiteX3" fmla="*/ 11279 w 15139"/>
                <a:gd name="connsiteY3" fmla="*/ 15291 h 22708"/>
                <a:gd name="connsiteX4" fmla="*/ 7494 w 15139"/>
                <a:gd name="connsiteY4" fmla="*/ 17410 h 22708"/>
                <a:gd name="connsiteX5" fmla="*/ 5753 w 15139"/>
                <a:gd name="connsiteY5" fmla="*/ 13171 h 22708"/>
                <a:gd name="connsiteX6" fmla="*/ 5677 w 15139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677" y="11430"/>
                  </a:moveTo>
                  <a:cubicBezTo>
                    <a:pt x="8251" y="10370"/>
                    <a:pt x="6813" y="6661"/>
                    <a:pt x="9462" y="5677"/>
                  </a:cubicBezTo>
                  <a:cubicBezTo>
                    <a:pt x="11279" y="6283"/>
                    <a:pt x="12187" y="7797"/>
                    <a:pt x="13096" y="9311"/>
                  </a:cubicBezTo>
                  <a:cubicBezTo>
                    <a:pt x="12187" y="11203"/>
                    <a:pt x="9008" y="12414"/>
                    <a:pt x="11279" y="15291"/>
                  </a:cubicBezTo>
                  <a:cubicBezTo>
                    <a:pt x="10295" y="16577"/>
                    <a:pt x="9462" y="18016"/>
                    <a:pt x="7494" y="17410"/>
                  </a:cubicBezTo>
                  <a:cubicBezTo>
                    <a:pt x="5980" y="16350"/>
                    <a:pt x="6813" y="14382"/>
                    <a:pt x="5753" y="13171"/>
                  </a:cubicBezTo>
                  <a:cubicBezTo>
                    <a:pt x="5753" y="12641"/>
                    <a:pt x="5677" y="12036"/>
                    <a:pt x="5677" y="11430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0" name="任意多边形: 形状 2189"/>
            <p:cNvSpPr/>
            <p:nvPr/>
          </p:nvSpPr>
          <p:spPr>
            <a:xfrm>
              <a:off x="6181672" y="3147642"/>
              <a:ext cx="60556" cy="83265"/>
            </a:xfrm>
            <a:custGeom>
              <a:avLst/>
              <a:gdLst>
                <a:gd name="connsiteX0" fmla="*/ 46215 w 60556"/>
                <a:gd name="connsiteY0" fmla="*/ 84069 h 83264"/>
                <a:gd name="connsiteX1" fmla="*/ 35088 w 60556"/>
                <a:gd name="connsiteY1" fmla="*/ 77105 h 83264"/>
                <a:gd name="connsiteX2" fmla="*/ 16089 w 60556"/>
                <a:gd name="connsiteY2" fmla="*/ 74153 h 83264"/>
                <a:gd name="connsiteX3" fmla="*/ 17829 w 60556"/>
                <a:gd name="connsiteY3" fmla="*/ 64010 h 83264"/>
                <a:gd name="connsiteX4" fmla="*/ 23810 w 60556"/>
                <a:gd name="connsiteY4" fmla="*/ 53110 h 83264"/>
                <a:gd name="connsiteX5" fmla="*/ 24264 w 60556"/>
                <a:gd name="connsiteY5" fmla="*/ 51293 h 83264"/>
                <a:gd name="connsiteX6" fmla="*/ 28654 w 60556"/>
                <a:gd name="connsiteY6" fmla="*/ 42740 h 83264"/>
                <a:gd name="connsiteX7" fmla="*/ 34710 w 60556"/>
                <a:gd name="connsiteY7" fmla="*/ 45162 h 83264"/>
                <a:gd name="connsiteX8" fmla="*/ 34256 w 60556"/>
                <a:gd name="connsiteY8" fmla="*/ 49250 h 83264"/>
                <a:gd name="connsiteX9" fmla="*/ 34710 w 60556"/>
                <a:gd name="connsiteY9" fmla="*/ 45238 h 83264"/>
                <a:gd name="connsiteX10" fmla="*/ 32363 w 60556"/>
                <a:gd name="connsiteY10" fmla="*/ 39409 h 83264"/>
                <a:gd name="connsiteX11" fmla="*/ 33272 w 60556"/>
                <a:gd name="connsiteY11" fmla="*/ 36987 h 83264"/>
                <a:gd name="connsiteX12" fmla="*/ 39176 w 60556"/>
                <a:gd name="connsiteY12" fmla="*/ 35700 h 83264"/>
                <a:gd name="connsiteX13" fmla="*/ 44096 w 60556"/>
                <a:gd name="connsiteY13" fmla="*/ 34110 h 83264"/>
                <a:gd name="connsiteX14" fmla="*/ 40538 w 60556"/>
                <a:gd name="connsiteY14" fmla="*/ 29872 h 83264"/>
                <a:gd name="connsiteX15" fmla="*/ 28351 w 60556"/>
                <a:gd name="connsiteY15" fmla="*/ 30553 h 83264"/>
                <a:gd name="connsiteX16" fmla="*/ 22220 w 60556"/>
                <a:gd name="connsiteY16" fmla="*/ 25178 h 83264"/>
                <a:gd name="connsiteX17" fmla="*/ 22901 w 60556"/>
                <a:gd name="connsiteY17" fmla="*/ 22151 h 83264"/>
                <a:gd name="connsiteX18" fmla="*/ 23128 w 60556"/>
                <a:gd name="connsiteY18" fmla="*/ 20561 h 83264"/>
                <a:gd name="connsiteX19" fmla="*/ 21614 w 60556"/>
                <a:gd name="connsiteY19" fmla="*/ 19728 h 83264"/>
                <a:gd name="connsiteX20" fmla="*/ 18284 w 60556"/>
                <a:gd name="connsiteY20" fmla="*/ 19123 h 83264"/>
                <a:gd name="connsiteX21" fmla="*/ 7383 w 60556"/>
                <a:gd name="connsiteY21" fmla="*/ 17609 h 83264"/>
                <a:gd name="connsiteX22" fmla="*/ 6551 w 60556"/>
                <a:gd name="connsiteY22" fmla="*/ 13219 h 83264"/>
                <a:gd name="connsiteX23" fmla="*/ 54088 w 60556"/>
                <a:gd name="connsiteY23" fmla="*/ 13521 h 83264"/>
                <a:gd name="connsiteX24" fmla="*/ 59916 w 60556"/>
                <a:gd name="connsiteY24" fmla="*/ 26617 h 83264"/>
                <a:gd name="connsiteX25" fmla="*/ 53861 w 60556"/>
                <a:gd name="connsiteY25" fmla="*/ 36911 h 83264"/>
                <a:gd name="connsiteX26" fmla="*/ 53028 w 60556"/>
                <a:gd name="connsiteY26" fmla="*/ 39409 h 83264"/>
                <a:gd name="connsiteX27" fmla="*/ 45761 w 60556"/>
                <a:gd name="connsiteY27" fmla="*/ 52429 h 83264"/>
                <a:gd name="connsiteX28" fmla="*/ 42885 w 60556"/>
                <a:gd name="connsiteY28" fmla="*/ 69612 h 83264"/>
                <a:gd name="connsiteX29" fmla="*/ 41901 w 60556"/>
                <a:gd name="connsiteY29" fmla="*/ 71958 h 83264"/>
                <a:gd name="connsiteX30" fmla="*/ 40008 w 60556"/>
                <a:gd name="connsiteY30" fmla="*/ 73548 h 83264"/>
                <a:gd name="connsiteX31" fmla="*/ 42430 w 60556"/>
                <a:gd name="connsiteY31" fmla="*/ 73018 h 83264"/>
                <a:gd name="connsiteX32" fmla="*/ 47729 w 60556"/>
                <a:gd name="connsiteY32" fmla="*/ 76349 h 83264"/>
                <a:gd name="connsiteX33" fmla="*/ 46215 w 60556"/>
                <a:gd name="connsiteY33" fmla="*/ 84069 h 8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83264">
                  <a:moveTo>
                    <a:pt x="46215" y="84069"/>
                  </a:moveTo>
                  <a:cubicBezTo>
                    <a:pt x="44702" y="78241"/>
                    <a:pt x="41522" y="75667"/>
                    <a:pt x="35088" y="77105"/>
                  </a:cubicBezTo>
                  <a:cubicBezTo>
                    <a:pt x="28579" y="78544"/>
                    <a:pt x="22220" y="76349"/>
                    <a:pt x="16089" y="74153"/>
                  </a:cubicBezTo>
                  <a:cubicBezTo>
                    <a:pt x="10639" y="69763"/>
                    <a:pt x="10336" y="65524"/>
                    <a:pt x="17829" y="64010"/>
                  </a:cubicBezTo>
                  <a:cubicBezTo>
                    <a:pt x="24869" y="62572"/>
                    <a:pt x="20252" y="55759"/>
                    <a:pt x="23810" y="53110"/>
                  </a:cubicBezTo>
                  <a:cubicBezTo>
                    <a:pt x="25929" y="53110"/>
                    <a:pt x="24188" y="51975"/>
                    <a:pt x="24264" y="51293"/>
                  </a:cubicBezTo>
                  <a:cubicBezTo>
                    <a:pt x="23885" y="47509"/>
                    <a:pt x="25021" y="44481"/>
                    <a:pt x="28654" y="42740"/>
                  </a:cubicBezTo>
                  <a:cubicBezTo>
                    <a:pt x="31228" y="42210"/>
                    <a:pt x="33044" y="43497"/>
                    <a:pt x="34710" y="45162"/>
                  </a:cubicBezTo>
                  <a:cubicBezTo>
                    <a:pt x="36602" y="47509"/>
                    <a:pt x="34256" y="49250"/>
                    <a:pt x="34256" y="49250"/>
                  </a:cubicBezTo>
                  <a:cubicBezTo>
                    <a:pt x="34256" y="49250"/>
                    <a:pt x="37283" y="47660"/>
                    <a:pt x="34710" y="45238"/>
                  </a:cubicBezTo>
                  <a:cubicBezTo>
                    <a:pt x="33272" y="43572"/>
                    <a:pt x="32439" y="41680"/>
                    <a:pt x="32363" y="39409"/>
                  </a:cubicBezTo>
                  <a:cubicBezTo>
                    <a:pt x="32514" y="38501"/>
                    <a:pt x="32817" y="37744"/>
                    <a:pt x="33272" y="36987"/>
                  </a:cubicBezTo>
                  <a:cubicBezTo>
                    <a:pt x="34937" y="35095"/>
                    <a:pt x="36905" y="34640"/>
                    <a:pt x="39176" y="35700"/>
                  </a:cubicBezTo>
                  <a:cubicBezTo>
                    <a:pt x="41371" y="36760"/>
                    <a:pt x="43415" y="37592"/>
                    <a:pt x="44096" y="34110"/>
                  </a:cubicBezTo>
                  <a:cubicBezTo>
                    <a:pt x="44626" y="31158"/>
                    <a:pt x="42128" y="29190"/>
                    <a:pt x="40538" y="29872"/>
                  </a:cubicBezTo>
                  <a:cubicBezTo>
                    <a:pt x="36602" y="31461"/>
                    <a:pt x="32893" y="23362"/>
                    <a:pt x="28351" y="30553"/>
                  </a:cubicBezTo>
                  <a:cubicBezTo>
                    <a:pt x="26610" y="33353"/>
                    <a:pt x="22750" y="29039"/>
                    <a:pt x="22220" y="25178"/>
                  </a:cubicBezTo>
                  <a:cubicBezTo>
                    <a:pt x="22296" y="24119"/>
                    <a:pt x="22523" y="23059"/>
                    <a:pt x="22901" y="22151"/>
                  </a:cubicBezTo>
                  <a:cubicBezTo>
                    <a:pt x="23052" y="21621"/>
                    <a:pt x="23128" y="21091"/>
                    <a:pt x="23128" y="20561"/>
                  </a:cubicBezTo>
                  <a:cubicBezTo>
                    <a:pt x="22826" y="19955"/>
                    <a:pt x="22371" y="19653"/>
                    <a:pt x="21614" y="19728"/>
                  </a:cubicBezTo>
                  <a:cubicBezTo>
                    <a:pt x="20403" y="19804"/>
                    <a:pt x="19343" y="19577"/>
                    <a:pt x="18284" y="19123"/>
                  </a:cubicBezTo>
                  <a:cubicBezTo>
                    <a:pt x="14878" y="16776"/>
                    <a:pt x="11168" y="17382"/>
                    <a:pt x="7383" y="17609"/>
                  </a:cubicBezTo>
                  <a:cubicBezTo>
                    <a:pt x="5491" y="16474"/>
                    <a:pt x="5113" y="14960"/>
                    <a:pt x="6551" y="13219"/>
                  </a:cubicBezTo>
                  <a:cubicBezTo>
                    <a:pt x="21463" y="3151"/>
                    <a:pt x="40008" y="3075"/>
                    <a:pt x="54088" y="13521"/>
                  </a:cubicBezTo>
                  <a:cubicBezTo>
                    <a:pt x="58327" y="16625"/>
                    <a:pt x="60598" y="21091"/>
                    <a:pt x="59916" y="26617"/>
                  </a:cubicBezTo>
                  <a:cubicBezTo>
                    <a:pt x="55677" y="28736"/>
                    <a:pt x="54239" y="32521"/>
                    <a:pt x="53861" y="36911"/>
                  </a:cubicBezTo>
                  <a:cubicBezTo>
                    <a:pt x="53634" y="37744"/>
                    <a:pt x="53406" y="38576"/>
                    <a:pt x="53028" y="39409"/>
                  </a:cubicBezTo>
                  <a:cubicBezTo>
                    <a:pt x="51060" y="43951"/>
                    <a:pt x="49622" y="48720"/>
                    <a:pt x="45761" y="52429"/>
                  </a:cubicBezTo>
                  <a:cubicBezTo>
                    <a:pt x="40765" y="57198"/>
                    <a:pt x="45383" y="64086"/>
                    <a:pt x="42885" y="69612"/>
                  </a:cubicBezTo>
                  <a:cubicBezTo>
                    <a:pt x="42658" y="70444"/>
                    <a:pt x="42355" y="71201"/>
                    <a:pt x="41901" y="71958"/>
                  </a:cubicBezTo>
                  <a:cubicBezTo>
                    <a:pt x="41371" y="72564"/>
                    <a:pt x="40765" y="73094"/>
                    <a:pt x="40008" y="73548"/>
                  </a:cubicBezTo>
                  <a:cubicBezTo>
                    <a:pt x="40841" y="73321"/>
                    <a:pt x="41598" y="73169"/>
                    <a:pt x="42430" y="73018"/>
                  </a:cubicBezTo>
                  <a:cubicBezTo>
                    <a:pt x="44777" y="73169"/>
                    <a:pt x="46443" y="74456"/>
                    <a:pt x="47729" y="76349"/>
                  </a:cubicBezTo>
                  <a:cubicBezTo>
                    <a:pt x="49092" y="79149"/>
                    <a:pt x="50303" y="82177"/>
                    <a:pt x="46215" y="8406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1" name="任意多边形: 形状 2190"/>
            <p:cNvSpPr/>
            <p:nvPr/>
          </p:nvSpPr>
          <p:spPr>
            <a:xfrm>
              <a:off x="6166949" y="3155032"/>
              <a:ext cx="60556" cy="52987"/>
            </a:xfrm>
            <a:custGeom>
              <a:avLst/>
              <a:gdLst>
                <a:gd name="connsiteX0" fmla="*/ 38381 w 60556"/>
                <a:gd name="connsiteY0" fmla="*/ 15442 h 52986"/>
                <a:gd name="connsiteX1" fmla="*/ 40046 w 60556"/>
                <a:gd name="connsiteY1" fmla="*/ 21497 h 52986"/>
                <a:gd name="connsiteX2" fmla="*/ 42468 w 60556"/>
                <a:gd name="connsiteY2" fmla="*/ 22179 h 52986"/>
                <a:gd name="connsiteX3" fmla="*/ 42922 w 60556"/>
                <a:gd name="connsiteY3" fmla="*/ 19984 h 52986"/>
                <a:gd name="connsiteX4" fmla="*/ 46632 w 60556"/>
                <a:gd name="connsiteY4" fmla="*/ 14382 h 52986"/>
                <a:gd name="connsiteX5" fmla="*/ 48373 w 60556"/>
                <a:gd name="connsiteY5" fmla="*/ 18243 h 52986"/>
                <a:gd name="connsiteX6" fmla="*/ 53066 w 60556"/>
                <a:gd name="connsiteY6" fmla="*/ 19832 h 52986"/>
                <a:gd name="connsiteX7" fmla="*/ 60938 w 60556"/>
                <a:gd name="connsiteY7" fmla="*/ 23163 h 52986"/>
                <a:gd name="connsiteX8" fmla="*/ 59273 w 60556"/>
                <a:gd name="connsiteY8" fmla="*/ 32928 h 52986"/>
                <a:gd name="connsiteX9" fmla="*/ 53974 w 60556"/>
                <a:gd name="connsiteY9" fmla="*/ 31414 h 52986"/>
                <a:gd name="connsiteX10" fmla="*/ 47767 w 60556"/>
                <a:gd name="connsiteY10" fmla="*/ 30581 h 52986"/>
                <a:gd name="connsiteX11" fmla="*/ 46556 w 60556"/>
                <a:gd name="connsiteY11" fmla="*/ 30202 h 52986"/>
                <a:gd name="connsiteX12" fmla="*/ 39137 w 60556"/>
                <a:gd name="connsiteY12" fmla="*/ 35728 h 52986"/>
                <a:gd name="connsiteX13" fmla="*/ 28767 w 60556"/>
                <a:gd name="connsiteY13" fmla="*/ 42389 h 52986"/>
                <a:gd name="connsiteX14" fmla="*/ 9692 w 60556"/>
                <a:gd name="connsiteY14" fmla="*/ 45871 h 52986"/>
                <a:gd name="connsiteX15" fmla="*/ 9768 w 60556"/>
                <a:gd name="connsiteY15" fmla="*/ 20968 h 52986"/>
                <a:gd name="connsiteX16" fmla="*/ 10449 w 60556"/>
                <a:gd name="connsiteY16" fmla="*/ 19908 h 52986"/>
                <a:gd name="connsiteX17" fmla="*/ 10146 w 60556"/>
                <a:gd name="connsiteY17" fmla="*/ 19227 h 52986"/>
                <a:gd name="connsiteX18" fmla="*/ 21122 w 60556"/>
                <a:gd name="connsiteY18" fmla="*/ 5677 h 52986"/>
                <a:gd name="connsiteX19" fmla="*/ 23090 w 60556"/>
                <a:gd name="connsiteY19" fmla="*/ 9613 h 52986"/>
                <a:gd name="connsiteX20" fmla="*/ 31265 w 60556"/>
                <a:gd name="connsiteY20" fmla="*/ 12717 h 52986"/>
                <a:gd name="connsiteX21" fmla="*/ 33233 w 60556"/>
                <a:gd name="connsiteY21" fmla="*/ 13020 h 52986"/>
                <a:gd name="connsiteX22" fmla="*/ 34520 w 60556"/>
                <a:gd name="connsiteY22" fmla="*/ 11581 h 52986"/>
                <a:gd name="connsiteX23" fmla="*/ 38381 w 60556"/>
                <a:gd name="connsiteY23" fmla="*/ 9689 h 52986"/>
                <a:gd name="connsiteX24" fmla="*/ 40273 w 60556"/>
                <a:gd name="connsiteY24" fmla="*/ 11581 h 52986"/>
                <a:gd name="connsiteX25" fmla="*/ 40273 w 60556"/>
                <a:gd name="connsiteY25" fmla="*/ 13474 h 52986"/>
                <a:gd name="connsiteX26" fmla="*/ 38381 w 60556"/>
                <a:gd name="connsiteY26" fmla="*/ 15442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52986">
                  <a:moveTo>
                    <a:pt x="38381" y="15442"/>
                  </a:moveTo>
                  <a:cubicBezTo>
                    <a:pt x="38456" y="17637"/>
                    <a:pt x="38078" y="19984"/>
                    <a:pt x="40046" y="21497"/>
                  </a:cubicBezTo>
                  <a:cubicBezTo>
                    <a:pt x="40651" y="22027"/>
                    <a:pt x="41787" y="22406"/>
                    <a:pt x="42468" y="22179"/>
                  </a:cubicBezTo>
                  <a:cubicBezTo>
                    <a:pt x="43679" y="21876"/>
                    <a:pt x="43604" y="20816"/>
                    <a:pt x="42922" y="19984"/>
                  </a:cubicBezTo>
                  <a:cubicBezTo>
                    <a:pt x="39213" y="14912"/>
                    <a:pt x="44890" y="14836"/>
                    <a:pt x="46632" y="14382"/>
                  </a:cubicBezTo>
                  <a:cubicBezTo>
                    <a:pt x="51097" y="13398"/>
                    <a:pt x="48221" y="16502"/>
                    <a:pt x="48373" y="18243"/>
                  </a:cubicBezTo>
                  <a:cubicBezTo>
                    <a:pt x="48599" y="21649"/>
                    <a:pt x="52460" y="20362"/>
                    <a:pt x="53066" y="19832"/>
                  </a:cubicBezTo>
                  <a:cubicBezTo>
                    <a:pt x="58061" y="15745"/>
                    <a:pt x="57532" y="24071"/>
                    <a:pt x="60938" y="23163"/>
                  </a:cubicBezTo>
                  <a:cubicBezTo>
                    <a:pt x="60938" y="26493"/>
                    <a:pt x="62225" y="30202"/>
                    <a:pt x="59273" y="32928"/>
                  </a:cubicBezTo>
                  <a:cubicBezTo>
                    <a:pt x="57002" y="35047"/>
                    <a:pt x="55034" y="33457"/>
                    <a:pt x="53974" y="31414"/>
                  </a:cubicBezTo>
                  <a:cubicBezTo>
                    <a:pt x="52157" y="27780"/>
                    <a:pt x="49962" y="29597"/>
                    <a:pt x="47767" y="30581"/>
                  </a:cubicBezTo>
                  <a:cubicBezTo>
                    <a:pt x="47388" y="30430"/>
                    <a:pt x="46934" y="30354"/>
                    <a:pt x="46556" y="30202"/>
                  </a:cubicBezTo>
                  <a:cubicBezTo>
                    <a:pt x="39743" y="26191"/>
                    <a:pt x="39743" y="31338"/>
                    <a:pt x="39137" y="35728"/>
                  </a:cubicBezTo>
                  <a:cubicBezTo>
                    <a:pt x="35126" y="37091"/>
                    <a:pt x="32628" y="40875"/>
                    <a:pt x="28767" y="42389"/>
                  </a:cubicBezTo>
                  <a:cubicBezTo>
                    <a:pt x="22560" y="44358"/>
                    <a:pt x="17110" y="50413"/>
                    <a:pt x="9692" y="45871"/>
                  </a:cubicBezTo>
                  <a:cubicBezTo>
                    <a:pt x="2728" y="37545"/>
                    <a:pt x="6210" y="29294"/>
                    <a:pt x="9768" y="20968"/>
                  </a:cubicBezTo>
                  <a:cubicBezTo>
                    <a:pt x="10298" y="20665"/>
                    <a:pt x="10525" y="20362"/>
                    <a:pt x="10449" y="19908"/>
                  </a:cubicBezTo>
                  <a:cubicBezTo>
                    <a:pt x="10373" y="19454"/>
                    <a:pt x="10298" y="19227"/>
                    <a:pt x="10146" y="19227"/>
                  </a:cubicBezTo>
                  <a:cubicBezTo>
                    <a:pt x="14385" y="15215"/>
                    <a:pt x="16278" y="9235"/>
                    <a:pt x="21122" y="5677"/>
                  </a:cubicBezTo>
                  <a:cubicBezTo>
                    <a:pt x="21198" y="7267"/>
                    <a:pt x="21349" y="8856"/>
                    <a:pt x="23090" y="9613"/>
                  </a:cubicBezTo>
                  <a:cubicBezTo>
                    <a:pt x="24756" y="13398"/>
                    <a:pt x="26648" y="16729"/>
                    <a:pt x="31265" y="12717"/>
                  </a:cubicBezTo>
                  <a:cubicBezTo>
                    <a:pt x="31947" y="12565"/>
                    <a:pt x="32628" y="12641"/>
                    <a:pt x="33233" y="13020"/>
                  </a:cubicBezTo>
                  <a:cubicBezTo>
                    <a:pt x="33536" y="12414"/>
                    <a:pt x="33914" y="11884"/>
                    <a:pt x="34520" y="11581"/>
                  </a:cubicBezTo>
                  <a:cubicBezTo>
                    <a:pt x="35807" y="10976"/>
                    <a:pt x="37094" y="10370"/>
                    <a:pt x="38381" y="9689"/>
                  </a:cubicBezTo>
                  <a:cubicBezTo>
                    <a:pt x="38986" y="10295"/>
                    <a:pt x="39592" y="10976"/>
                    <a:pt x="40273" y="11581"/>
                  </a:cubicBezTo>
                  <a:cubicBezTo>
                    <a:pt x="40273" y="12187"/>
                    <a:pt x="40273" y="12868"/>
                    <a:pt x="40273" y="13474"/>
                  </a:cubicBezTo>
                  <a:cubicBezTo>
                    <a:pt x="39592" y="14079"/>
                    <a:pt x="39062" y="14836"/>
                    <a:pt x="38381" y="1544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2" name="任意多边形: 形状 2191"/>
            <p:cNvSpPr/>
            <p:nvPr/>
          </p:nvSpPr>
          <p:spPr>
            <a:xfrm>
              <a:off x="6226283" y="3198860"/>
              <a:ext cx="52987" cy="60556"/>
            </a:xfrm>
            <a:custGeom>
              <a:avLst/>
              <a:gdLst>
                <a:gd name="connsiteX0" fmla="*/ 38165 w 52986"/>
                <a:gd name="connsiteY0" fmla="*/ 55409 h 60556"/>
                <a:gd name="connsiteX1" fmla="*/ 25751 w 52986"/>
                <a:gd name="connsiteY1" fmla="*/ 58513 h 60556"/>
                <a:gd name="connsiteX2" fmla="*/ 23328 w 52986"/>
                <a:gd name="connsiteY2" fmla="*/ 57907 h 60556"/>
                <a:gd name="connsiteX3" fmla="*/ 17046 w 52986"/>
                <a:gd name="connsiteY3" fmla="*/ 51473 h 60556"/>
                <a:gd name="connsiteX4" fmla="*/ 7584 w 52986"/>
                <a:gd name="connsiteY4" fmla="*/ 43828 h 60556"/>
                <a:gd name="connsiteX5" fmla="*/ 7508 w 52986"/>
                <a:gd name="connsiteY5" fmla="*/ 36258 h 60556"/>
                <a:gd name="connsiteX6" fmla="*/ 7962 w 52986"/>
                <a:gd name="connsiteY6" fmla="*/ 29597 h 60556"/>
                <a:gd name="connsiteX7" fmla="*/ 12125 w 52986"/>
                <a:gd name="connsiteY7" fmla="*/ 27553 h 60556"/>
                <a:gd name="connsiteX8" fmla="*/ 22344 w 52986"/>
                <a:gd name="connsiteY8" fmla="*/ 6813 h 60556"/>
                <a:gd name="connsiteX9" fmla="*/ 23101 w 52986"/>
                <a:gd name="connsiteY9" fmla="*/ 5677 h 60556"/>
                <a:gd name="connsiteX10" fmla="*/ 32336 w 52986"/>
                <a:gd name="connsiteY10" fmla="*/ 5753 h 60556"/>
                <a:gd name="connsiteX11" fmla="*/ 38089 w 52986"/>
                <a:gd name="connsiteY11" fmla="*/ 7494 h 60556"/>
                <a:gd name="connsiteX12" fmla="*/ 46567 w 52986"/>
                <a:gd name="connsiteY12" fmla="*/ 22330 h 60556"/>
                <a:gd name="connsiteX13" fmla="*/ 47475 w 52986"/>
                <a:gd name="connsiteY13" fmla="*/ 30429 h 60556"/>
                <a:gd name="connsiteX14" fmla="*/ 39527 w 52986"/>
                <a:gd name="connsiteY14" fmla="*/ 27705 h 60556"/>
                <a:gd name="connsiteX15" fmla="*/ 37105 w 52986"/>
                <a:gd name="connsiteY15" fmla="*/ 23768 h 60556"/>
                <a:gd name="connsiteX16" fmla="*/ 34002 w 52986"/>
                <a:gd name="connsiteY16" fmla="*/ 23844 h 60556"/>
                <a:gd name="connsiteX17" fmla="*/ 31579 w 52986"/>
                <a:gd name="connsiteY17" fmla="*/ 37621 h 60556"/>
                <a:gd name="connsiteX18" fmla="*/ 41344 w 52986"/>
                <a:gd name="connsiteY18" fmla="*/ 33684 h 60556"/>
                <a:gd name="connsiteX19" fmla="*/ 47778 w 52986"/>
                <a:gd name="connsiteY19" fmla="*/ 34441 h 60556"/>
                <a:gd name="connsiteX20" fmla="*/ 46718 w 52986"/>
                <a:gd name="connsiteY20" fmla="*/ 39891 h 60556"/>
                <a:gd name="connsiteX21" fmla="*/ 44523 w 52986"/>
                <a:gd name="connsiteY21" fmla="*/ 43071 h 60556"/>
                <a:gd name="connsiteX22" fmla="*/ 39830 w 52986"/>
                <a:gd name="connsiteY22" fmla="*/ 54955 h 60556"/>
                <a:gd name="connsiteX23" fmla="*/ 38165 w 52986"/>
                <a:gd name="connsiteY23" fmla="*/ 55409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986" h="60556">
                  <a:moveTo>
                    <a:pt x="38165" y="55409"/>
                  </a:moveTo>
                  <a:cubicBezTo>
                    <a:pt x="34228" y="57226"/>
                    <a:pt x="29308" y="55106"/>
                    <a:pt x="25751" y="58513"/>
                  </a:cubicBezTo>
                  <a:cubicBezTo>
                    <a:pt x="25448" y="58815"/>
                    <a:pt x="24161" y="58134"/>
                    <a:pt x="23328" y="57907"/>
                  </a:cubicBezTo>
                  <a:cubicBezTo>
                    <a:pt x="25296" y="51851"/>
                    <a:pt x="18257" y="54501"/>
                    <a:pt x="17046" y="51473"/>
                  </a:cubicBezTo>
                  <a:cubicBezTo>
                    <a:pt x="17878" y="43979"/>
                    <a:pt x="12807" y="43752"/>
                    <a:pt x="7584" y="43828"/>
                  </a:cubicBezTo>
                  <a:cubicBezTo>
                    <a:pt x="3799" y="41330"/>
                    <a:pt x="6676" y="38832"/>
                    <a:pt x="7508" y="36258"/>
                  </a:cubicBezTo>
                  <a:cubicBezTo>
                    <a:pt x="8114" y="34063"/>
                    <a:pt x="5994" y="31716"/>
                    <a:pt x="7962" y="29597"/>
                  </a:cubicBezTo>
                  <a:cubicBezTo>
                    <a:pt x="9249" y="28613"/>
                    <a:pt x="10687" y="28159"/>
                    <a:pt x="12125" y="27553"/>
                  </a:cubicBezTo>
                  <a:cubicBezTo>
                    <a:pt x="24237" y="22709"/>
                    <a:pt x="26129" y="18848"/>
                    <a:pt x="22344" y="6813"/>
                  </a:cubicBezTo>
                  <a:cubicBezTo>
                    <a:pt x="22571" y="6434"/>
                    <a:pt x="22874" y="6056"/>
                    <a:pt x="23101" y="5677"/>
                  </a:cubicBezTo>
                  <a:cubicBezTo>
                    <a:pt x="26205" y="6207"/>
                    <a:pt x="29233" y="8251"/>
                    <a:pt x="32336" y="5753"/>
                  </a:cubicBezTo>
                  <a:cubicBezTo>
                    <a:pt x="33926" y="7418"/>
                    <a:pt x="35516" y="9083"/>
                    <a:pt x="38089" y="7494"/>
                  </a:cubicBezTo>
                  <a:cubicBezTo>
                    <a:pt x="40965" y="12338"/>
                    <a:pt x="40890" y="18773"/>
                    <a:pt x="46567" y="22330"/>
                  </a:cubicBezTo>
                  <a:cubicBezTo>
                    <a:pt x="48762" y="23693"/>
                    <a:pt x="47172" y="27629"/>
                    <a:pt x="47475" y="30429"/>
                  </a:cubicBezTo>
                  <a:cubicBezTo>
                    <a:pt x="44069" y="31641"/>
                    <a:pt x="42025" y="28991"/>
                    <a:pt x="39527" y="27705"/>
                  </a:cubicBezTo>
                  <a:cubicBezTo>
                    <a:pt x="38316" y="26645"/>
                    <a:pt x="37408" y="25358"/>
                    <a:pt x="37105" y="23768"/>
                  </a:cubicBezTo>
                  <a:cubicBezTo>
                    <a:pt x="36045" y="20059"/>
                    <a:pt x="35061" y="23844"/>
                    <a:pt x="34002" y="23844"/>
                  </a:cubicBezTo>
                  <a:cubicBezTo>
                    <a:pt x="31428" y="28007"/>
                    <a:pt x="32185" y="32625"/>
                    <a:pt x="31579" y="37621"/>
                  </a:cubicBezTo>
                  <a:cubicBezTo>
                    <a:pt x="34683" y="35350"/>
                    <a:pt x="37635" y="33609"/>
                    <a:pt x="41344" y="33684"/>
                  </a:cubicBezTo>
                  <a:cubicBezTo>
                    <a:pt x="43539" y="33684"/>
                    <a:pt x="45810" y="32776"/>
                    <a:pt x="47778" y="34441"/>
                  </a:cubicBezTo>
                  <a:cubicBezTo>
                    <a:pt x="46718" y="36107"/>
                    <a:pt x="50352" y="38832"/>
                    <a:pt x="46718" y="39891"/>
                  </a:cubicBezTo>
                  <a:cubicBezTo>
                    <a:pt x="44977" y="40421"/>
                    <a:pt x="43539" y="41178"/>
                    <a:pt x="44523" y="43071"/>
                  </a:cubicBezTo>
                  <a:cubicBezTo>
                    <a:pt x="47324" y="48823"/>
                    <a:pt x="42631" y="51473"/>
                    <a:pt x="39830" y="54955"/>
                  </a:cubicBezTo>
                  <a:cubicBezTo>
                    <a:pt x="39149" y="54576"/>
                    <a:pt x="38543" y="54652"/>
                    <a:pt x="38165" y="55409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3" name="任意多边形: 形状 2192"/>
            <p:cNvSpPr/>
            <p:nvPr/>
          </p:nvSpPr>
          <p:spPr>
            <a:xfrm>
              <a:off x="6215640" y="3167750"/>
              <a:ext cx="37848" cy="52987"/>
            </a:xfrm>
            <a:custGeom>
              <a:avLst/>
              <a:gdLst>
                <a:gd name="connsiteX0" fmla="*/ 18227 w 37847"/>
                <a:gd name="connsiteY0" fmla="*/ 17939 h 52986"/>
                <a:gd name="connsiteX1" fmla="*/ 18530 w 37847"/>
                <a:gd name="connsiteY1" fmla="*/ 10521 h 52986"/>
                <a:gd name="connsiteX2" fmla="*/ 25948 w 37847"/>
                <a:gd name="connsiteY2" fmla="*/ 6509 h 52986"/>
                <a:gd name="connsiteX3" fmla="*/ 29960 w 37847"/>
                <a:gd name="connsiteY3" fmla="*/ 12262 h 52986"/>
                <a:gd name="connsiteX4" fmla="*/ 28824 w 37847"/>
                <a:gd name="connsiteY4" fmla="*/ 27628 h 52986"/>
                <a:gd name="connsiteX5" fmla="*/ 33820 w 37847"/>
                <a:gd name="connsiteY5" fmla="*/ 36938 h 52986"/>
                <a:gd name="connsiteX6" fmla="*/ 33139 w 37847"/>
                <a:gd name="connsiteY6" fmla="*/ 36938 h 52986"/>
                <a:gd name="connsiteX7" fmla="*/ 19589 w 37847"/>
                <a:gd name="connsiteY7" fmla="*/ 42615 h 52986"/>
                <a:gd name="connsiteX8" fmla="*/ 14139 w 37847"/>
                <a:gd name="connsiteY8" fmla="*/ 47535 h 52986"/>
                <a:gd name="connsiteX9" fmla="*/ 6948 w 37847"/>
                <a:gd name="connsiteY9" fmla="*/ 52153 h 52986"/>
                <a:gd name="connsiteX10" fmla="*/ 5737 w 37847"/>
                <a:gd name="connsiteY10" fmla="*/ 39133 h 52986"/>
                <a:gd name="connsiteX11" fmla="*/ 6494 w 37847"/>
                <a:gd name="connsiteY11" fmla="*/ 36636 h 52986"/>
                <a:gd name="connsiteX12" fmla="*/ 18227 w 37847"/>
                <a:gd name="connsiteY12" fmla="*/ 17939 h 52986"/>
                <a:gd name="connsiteX13" fmla="*/ 19362 w 37847"/>
                <a:gd name="connsiteY13" fmla="*/ 20361 h 52986"/>
                <a:gd name="connsiteX14" fmla="*/ 19514 w 37847"/>
                <a:gd name="connsiteY14" fmla="*/ 21194 h 52986"/>
                <a:gd name="connsiteX15" fmla="*/ 20195 w 37847"/>
                <a:gd name="connsiteY15" fmla="*/ 20588 h 52986"/>
                <a:gd name="connsiteX16" fmla="*/ 19286 w 37847"/>
                <a:gd name="connsiteY16" fmla="*/ 20512 h 52986"/>
                <a:gd name="connsiteX17" fmla="*/ 19211 w 37847"/>
                <a:gd name="connsiteY17" fmla="*/ 19604 h 52986"/>
                <a:gd name="connsiteX18" fmla="*/ 18227 w 37847"/>
                <a:gd name="connsiteY18" fmla="*/ 1793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52986">
                  <a:moveTo>
                    <a:pt x="18227" y="17939"/>
                  </a:moveTo>
                  <a:cubicBezTo>
                    <a:pt x="18303" y="15441"/>
                    <a:pt x="17773" y="12791"/>
                    <a:pt x="18530" y="10521"/>
                  </a:cubicBezTo>
                  <a:cubicBezTo>
                    <a:pt x="19589" y="7190"/>
                    <a:pt x="21558" y="4162"/>
                    <a:pt x="25948" y="6509"/>
                  </a:cubicBezTo>
                  <a:cubicBezTo>
                    <a:pt x="28219" y="7720"/>
                    <a:pt x="31095" y="7947"/>
                    <a:pt x="29960" y="12262"/>
                  </a:cubicBezTo>
                  <a:cubicBezTo>
                    <a:pt x="28673" y="17182"/>
                    <a:pt x="28370" y="22405"/>
                    <a:pt x="28824" y="27628"/>
                  </a:cubicBezTo>
                  <a:cubicBezTo>
                    <a:pt x="29127" y="31564"/>
                    <a:pt x="30565" y="34667"/>
                    <a:pt x="33820" y="36938"/>
                  </a:cubicBezTo>
                  <a:lnTo>
                    <a:pt x="33139" y="36938"/>
                  </a:lnTo>
                  <a:cubicBezTo>
                    <a:pt x="29127" y="40042"/>
                    <a:pt x="26023" y="44811"/>
                    <a:pt x="19589" y="42615"/>
                  </a:cubicBezTo>
                  <a:cubicBezTo>
                    <a:pt x="15729" y="41329"/>
                    <a:pt x="15426" y="45265"/>
                    <a:pt x="14139" y="47535"/>
                  </a:cubicBezTo>
                  <a:cubicBezTo>
                    <a:pt x="12550" y="50261"/>
                    <a:pt x="11868" y="54575"/>
                    <a:pt x="6948" y="52153"/>
                  </a:cubicBezTo>
                  <a:cubicBezTo>
                    <a:pt x="5510" y="47914"/>
                    <a:pt x="10808" y="43069"/>
                    <a:pt x="5737" y="39133"/>
                  </a:cubicBezTo>
                  <a:cubicBezTo>
                    <a:pt x="5510" y="38906"/>
                    <a:pt x="5964" y="37317"/>
                    <a:pt x="6494" y="36636"/>
                  </a:cubicBezTo>
                  <a:cubicBezTo>
                    <a:pt x="11036" y="30807"/>
                    <a:pt x="14442" y="24221"/>
                    <a:pt x="18227" y="17939"/>
                  </a:cubicBezTo>
                  <a:cubicBezTo>
                    <a:pt x="18908" y="18620"/>
                    <a:pt x="19059" y="19528"/>
                    <a:pt x="19362" y="20361"/>
                  </a:cubicBezTo>
                  <a:cubicBezTo>
                    <a:pt x="19362" y="20361"/>
                    <a:pt x="19514" y="21194"/>
                    <a:pt x="19514" y="21194"/>
                  </a:cubicBezTo>
                  <a:cubicBezTo>
                    <a:pt x="19514" y="21194"/>
                    <a:pt x="20195" y="20588"/>
                    <a:pt x="20195" y="20588"/>
                  </a:cubicBezTo>
                  <a:cubicBezTo>
                    <a:pt x="20195" y="20588"/>
                    <a:pt x="19286" y="20512"/>
                    <a:pt x="19286" y="20512"/>
                  </a:cubicBezTo>
                  <a:cubicBezTo>
                    <a:pt x="19286" y="20512"/>
                    <a:pt x="19211" y="19604"/>
                    <a:pt x="19211" y="19604"/>
                  </a:cubicBezTo>
                  <a:cubicBezTo>
                    <a:pt x="18984" y="18923"/>
                    <a:pt x="18681" y="18393"/>
                    <a:pt x="18227" y="17939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4" name="任意多边形: 形状 2193"/>
            <p:cNvSpPr/>
            <p:nvPr/>
          </p:nvSpPr>
          <p:spPr>
            <a:xfrm>
              <a:off x="6255585" y="3161012"/>
              <a:ext cx="30278" cy="22709"/>
            </a:xfrm>
            <a:custGeom>
              <a:avLst/>
              <a:gdLst>
                <a:gd name="connsiteX0" fmla="*/ 25667 w 30278"/>
                <a:gd name="connsiteY0" fmla="*/ 5753 h 22708"/>
                <a:gd name="connsiteX1" fmla="*/ 27635 w 30278"/>
                <a:gd name="connsiteY1" fmla="*/ 16956 h 22708"/>
                <a:gd name="connsiteX2" fmla="*/ 6516 w 30278"/>
                <a:gd name="connsiteY2" fmla="*/ 16653 h 22708"/>
                <a:gd name="connsiteX3" fmla="*/ 8863 w 30278"/>
                <a:gd name="connsiteY3" fmla="*/ 5677 h 22708"/>
                <a:gd name="connsiteX4" fmla="*/ 25667 w 30278"/>
                <a:gd name="connsiteY4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5667" y="5753"/>
                  </a:moveTo>
                  <a:cubicBezTo>
                    <a:pt x="25213" y="9689"/>
                    <a:pt x="28392" y="13020"/>
                    <a:pt x="27635" y="16956"/>
                  </a:cubicBezTo>
                  <a:cubicBezTo>
                    <a:pt x="19687" y="26493"/>
                    <a:pt x="11891" y="26115"/>
                    <a:pt x="6516" y="16653"/>
                  </a:cubicBezTo>
                  <a:cubicBezTo>
                    <a:pt x="3564" y="11506"/>
                    <a:pt x="9393" y="9538"/>
                    <a:pt x="8863" y="5677"/>
                  </a:cubicBezTo>
                  <a:cubicBezTo>
                    <a:pt x="14464" y="5753"/>
                    <a:pt x="20065" y="5753"/>
                    <a:pt x="25667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5" name="任意多边形: 形状 2194"/>
            <p:cNvSpPr/>
            <p:nvPr/>
          </p:nvSpPr>
          <p:spPr>
            <a:xfrm>
              <a:off x="6179886" y="3179199"/>
              <a:ext cx="37848" cy="45417"/>
            </a:xfrm>
            <a:custGeom>
              <a:avLst/>
              <a:gdLst>
                <a:gd name="connsiteX0" fmla="*/ 15982 w 37847"/>
                <a:gd name="connsiteY0" fmla="*/ 17844 h 45417"/>
                <a:gd name="connsiteX1" fmla="*/ 25520 w 37847"/>
                <a:gd name="connsiteY1" fmla="*/ 12166 h 45417"/>
                <a:gd name="connsiteX2" fmla="*/ 35057 w 37847"/>
                <a:gd name="connsiteY2" fmla="*/ 6489 h 45417"/>
                <a:gd name="connsiteX3" fmla="*/ 35057 w 37847"/>
                <a:gd name="connsiteY3" fmla="*/ 6489 h 45417"/>
                <a:gd name="connsiteX4" fmla="*/ 35057 w 37847"/>
                <a:gd name="connsiteY4" fmla="*/ 8382 h 45417"/>
                <a:gd name="connsiteX5" fmla="*/ 31273 w 37847"/>
                <a:gd name="connsiteY5" fmla="*/ 12166 h 45417"/>
                <a:gd name="connsiteX6" fmla="*/ 27488 w 37847"/>
                <a:gd name="connsiteY6" fmla="*/ 21704 h 45417"/>
                <a:gd name="connsiteX7" fmla="*/ 27488 w 37847"/>
                <a:gd name="connsiteY7" fmla="*/ 21704 h 45417"/>
                <a:gd name="connsiteX8" fmla="*/ 25746 w 37847"/>
                <a:gd name="connsiteY8" fmla="*/ 25564 h 45417"/>
                <a:gd name="connsiteX9" fmla="*/ 21053 w 37847"/>
                <a:gd name="connsiteY9" fmla="*/ 34345 h 45417"/>
                <a:gd name="connsiteX10" fmla="*/ 18026 w 37847"/>
                <a:gd name="connsiteY10" fmla="*/ 42596 h 45417"/>
                <a:gd name="connsiteX11" fmla="*/ 6596 w 37847"/>
                <a:gd name="connsiteY11" fmla="*/ 34951 h 45417"/>
                <a:gd name="connsiteX12" fmla="*/ 8185 w 37847"/>
                <a:gd name="connsiteY12" fmla="*/ 30182 h 45417"/>
                <a:gd name="connsiteX13" fmla="*/ 12197 w 37847"/>
                <a:gd name="connsiteY13" fmla="*/ 27533 h 45417"/>
                <a:gd name="connsiteX14" fmla="*/ 14165 w 37847"/>
                <a:gd name="connsiteY14" fmla="*/ 24429 h 45417"/>
                <a:gd name="connsiteX15" fmla="*/ 16588 w 37847"/>
                <a:gd name="connsiteY15" fmla="*/ 23218 h 45417"/>
                <a:gd name="connsiteX16" fmla="*/ 20448 w 37847"/>
                <a:gd name="connsiteY16" fmla="*/ 21704 h 45417"/>
                <a:gd name="connsiteX17" fmla="*/ 16663 w 37847"/>
                <a:gd name="connsiteY17" fmla="*/ 18903 h 45417"/>
                <a:gd name="connsiteX18" fmla="*/ 15982 w 37847"/>
                <a:gd name="connsiteY18" fmla="*/ 1784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15982" y="17844"/>
                  </a:moveTo>
                  <a:cubicBezTo>
                    <a:pt x="18556" y="14967"/>
                    <a:pt x="19615" y="9517"/>
                    <a:pt x="25520" y="12166"/>
                  </a:cubicBezTo>
                  <a:cubicBezTo>
                    <a:pt x="27942" y="9063"/>
                    <a:pt x="29001" y="3613"/>
                    <a:pt x="35057" y="6489"/>
                  </a:cubicBezTo>
                  <a:lnTo>
                    <a:pt x="35057" y="6489"/>
                  </a:lnTo>
                  <a:cubicBezTo>
                    <a:pt x="35057" y="7095"/>
                    <a:pt x="35057" y="7776"/>
                    <a:pt x="35057" y="8382"/>
                  </a:cubicBezTo>
                  <a:cubicBezTo>
                    <a:pt x="34830" y="10652"/>
                    <a:pt x="32862" y="11258"/>
                    <a:pt x="31273" y="12166"/>
                  </a:cubicBezTo>
                  <a:cubicBezTo>
                    <a:pt x="28169" y="14589"/>
                    <a:pt x="27336" y="17919"/>
                    <a:pt x="27488" y="21704"/>
                  </a:cubicBezTo>
                  <a:lnTo>
                    <a:pt x="27488" y="21704"/>
                  </a:lnTo>
                  <a:cubicBezTo>
                    <a:pt x="25898" y="22537"/>
                    <a:pt x="24914" y="24580"/>
                    <a:pt x="25746" y="25564"/>
                  </a:cubicBezTo>
                  <a:cubicBezTo>
                    <a:pt x="31575" y="32604"/>
                    <a:pt x="23400" y="34042"/>
                    <a:pt x="21053" y="34345"/>
                  </a:cubicBezTo>
                  <a:cubicBezTo>
                    <a:pt x="13560" y="35405"/>
                    <a:pt x="16209" y="38887"/>
                    <a:pt x="18026" y="42596"/>
                  </a:cubicBezTo>
                  <a:cubicBezTo>
                    <a:pt x="11289" y="44413"/>
                    <a:pt x="8185" y="40855"/>
                    <a:pt x="6596" y="34951"/>
                  </a:cubicBezTo>
                  <a:cubicBezTo>
                    <a:pt x="4779" y="32528"/>
                    <a:pt x="5839" y="31166"/>
                    <a:pt x="8185" y="30182"/>
                  </a:cubicBezTo>
                  <a:cubicBezTo>
                    <a:pt x="10229" y="30485"/>
                    <a:pt x="11591" y="29576"/>
                    <a:pt x="12197" y="27533"/>
                  </a:cubicBezTo>
                  <a:cubicBezTo>
                    <a:pt x="12651" y="26397"/>
                    <a:pt x="13257" y="25337"/>
                    <a:pt x="14165" y="24429"/>
                  </a:cubicBezTo>
                  <a:cubicBezTo>
                    <a:pt x="14922" y="23899"/>
                    <a:pt x="15755" y="23521"/>
                    <a:pt x="16588" y="23218"/>
                  </a:cubicBezTo>
                  <a:cubicBezTo>
                    <a:pt x="17874" y="22688"/>
                    <a:pt x="20221" y="23521"/>
                    <a:pt x="20448" y="21704"/>
                  </a:cubicBezTo>
                  <a:cubicBezTo>
                    <a:pt x="20751" y="19206"/>
                    <a:pt x="17420" y="20644"/>
                    <a:pt x="16663" y="18903"/>
                  </a:cubicBezTo>
                  <a:cubicBezTo>
                    <a:pt x="16360" y="18676"/>
                    <a:pt x="16133" y="18298"/>
                    <a:pt x="15982" y="17844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6" name="任意多边形: 形状 2195"/>
            <p:cNvSpPr/>
            <p:nvPr/>
          </p:nvSpPr>
          <p:spPr>
            <a:xfrm>
              <a:off x="6164534" y="3188741"/>
              <a:ext cx="30278" cy="30278"/>
            </a:xfrm>
            <a:custGeom>
              <a:avLst/>
              <a:gdLst>
                <a:gd name="connsiteX0" fmla="*/ 25581 w 30278"/>
                <a:gd name="connsiteY0" fmla="*/ 21624 h 30278"/>
                <a:gd name="connsiteX1" fmla="*/ 21797 w 30278"/>
                <a:gd name="connsiteY1" fmla="*/ 25409 h 30278"/>
                <a:gd name="connsiteX2" fmla="*/ 14227 w 30278"/>
                <a:gd name="connsiteY2" fmla="*/ 19732 h 30278"/>
                <a:gd name="connsiteX3" fmla="*/ 7793 w 30278"/>
                <a:gd name="connsiteY3" fmla="*/ 23138 h 30278"/>
                <a:gd name="connsiteX4" fmla="*/ 6733 w 30278"/>
                <a:gd name="connsiteY4" fmla="*/ 17915 h 30278"/>
                <a:gd name="connsiteX5" fmla="*/ 6733 w 30278"/>
                <a:gd name="connsiteY5" fmla="*/ 17915 h 30278"/>
                <a:gd name="connsiteX6" fmla="*/ 8323 w 30278"/>
                <a:gd name="connsiteY6" fmla="*/ 15796 h 30278"/>
                <a:gd name="connsiteX7" fmla="*/ 12259 w 30278"/>
                <a:gd name="connsiteY7" fmla="*/ 12238 h 30278"/>
                <a:gd name="connsiteX8" fmla="*/ 15363 w 30278"/>
                <a:gd name="connsiteY8" fmla="*/ 9361 h 30278"/>
                <a:gd name="connsiteX9" fmla="*/ 25809 w 30278"/>
                <a:gd name="connsiteY9" fmla="*/ 7469 h 30278"/>
                <a:gd name="connsiteX10" fmla="*/ 31334 w 30278"/>
                <a:gd name="connsiteY10" fmla="*/ 8302 h 30278"/>
                <a:gd name="connsiteX11" fmla="*/ 31334 w 30278"/>
                <a:gd name="connsiteY11" fmla="*/ 8302 h 30278"/>
                <a:gd name="connsiteX12" fmla="*/ 29442 w 30278"/>
                <a:gd name="connsiteY12" fmla="*/ 15871 h 30278"/>
                <a:gd name="connsiteX13" fmla="*/ 29366 w 30278"/>
                <a:gd name="connsiteY13" fmla="*/ 19656 h 30278"/>
                <a:gd name="connsiteX14" fmla="*/ 25581 w 30278"/>
                <a:gd name="connsiteY14" fmla="*/ 216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0278">
                  <a:moveTo>
                    <a:pt x="25581" y="21624"/>
                  </a:moveTo>
                  <a:cubicBezTo>
                    <a:pt x="23008" y="21624"/>
                    <a:pt x="21721" y="22835"/>
                    <a:pt x="21797" y="25409"/>
                  </a:cubicBezTo>
                  <a:cubicBezTo>
                    <a:pt x="18542" y="24501"/>
                    <a:pt x="17331" y="20867"/>
                    <a:pt x="14227" y="19732"/>
                  </a:cubicBezTo>
                  <a:cubicBezTo>
                    <a:pt x="11654" y="20110"/>
                    <a:pt x="11426" y="25182"/>
                    <a:pt x="7793" y="23138"/>
                  </a:cubicBezTo>
                  <a:cubicBezTo>
                    <a:pt x="5673" y="21927"/>
                    <a:pt x="4841" y="20110"/>
                    <a:pt x="6733" y="17915"/>
                  </a:cubicBezTo>
                  <a:lnTo>
                    <a:pt x="6733" y="17915"/>
                  </a:lnTo>
                  <a:cubicBezTo>
                    <a:pt x="7263" y="17234"/>
                    <a:pt x="7944" y="16628"/>
                    <a:pt x="8323" y="15796"/>
                  </a:cubicBezTo>
                  <a:cubicBezTo>
                    <a:pt x="9610" y="14584"/>
                    <a:pt x="10896" y="13449"/>
                    <a:pt x="12259" y="12238"/>
                  </a:cubicBezTo>
                  <a:cubicBezTo>
                    <a:pt x="12638" y="10497"/>
                    <a:pt x="13546" y="7242"/>
                    <a:pt x="15363" y="9361"/>
                  </a:cubicBezTo>
                  <a:cubicBezTo>
                    <a:pt x="20510" y="15341"/>
                    <a:pt x="23386" y="10951"/>
                    <a:pt x="25809" y="7469"/>
                  </a:cubicBezTo>
                  <a:cubicBezTo>
                    <a:pt x="28760" y="3230"/>
                    <a:pt x="29593" y="7772"/>
                    <a:pt x="31334" y="8302"/>
                  </a:cubicBezTo>
                  <a:lnTo>
                    <a:pt x="31334" y="8302"/>
                  </a:lnTo>
                  <a:cubicBezTo>
                    <a:pt x="32772" y="11330"/>
                    <a:pt x="29896" y="13298"/>
                    <a:pt x="29442" y="15871"/>
                  </a:cubicBezTo>
                  <a:cubicBezTo>
                    <a:pt x="29442" y="17158"/>
                    <a:pt x="29366" y="18369"/>
                    <a:pt x="29366" y="19656"/>
                  </a:cubicBezTo>
                  <a:cubicBezTo>
                    <a:pt x="28306" y="20640"/>
                    <a:pt x="26944" y="21246"/>
                    <a:pt x="25581" y="21624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7" name="任意多边形: 形状 2196"/>
            <p:cNvSpPr/>
            <p:nvPr/>
          </p:nvSpPr>
          <p:spPr>
            <a:xfrm>
              <a:off x="6228190" y="3232991"/>
              <a:ext cx="22709" cy="22709"/>
            </a:xfrm>
            <a:custGeom>
              <a:avLst/>
              <a:gdLst>
                <a:gd name="connsiteX0" fmla="*/ 5677 w 22708"/>
                <a:gd name="connsiteY0" fmla="*/ 9696 h 22708"/>
                <a:gd name="connsiteX1" fmla="*/ 15744 w 22708"/>
                <a:gd name="connsiteY1" fmla="*/ 8333 h 22708"/>
                <a:gd name="connsiteX2" fmla="*/ 15139 w 22708"/>
                <a:gd name="connsiteY2" fmla="*/ 17266 h 22708"/>
                <a:gd name="connsiteX3" fmla="*/ 15139 w 22708"/>
                <a:gd name="connsiteY3" fmla="*/ 17266 h 22708"/>
                <a:gd name="connsiteX4" fmla="*/ 7494 w 22708"/>
                <a:gd name="connsiteY4" fmla="*/ 13481 h 22708"/>
                <a:gd name="connsiteX5" fmla="*/ 5677 w 22708"/>
                <a:gd name="connsiteY5" fmla="*/ 96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9696"/>
                  </a:moveTo>
                  <a:cubicBezTo>
                    <a:pt x="9159" y="9999"/>
                    <a:pt x="11505" y="1521"/>
                    <a:pt x="15744" y="8333"/>
                  </a:cubicBezTo>
                  <a:cubicBezTo>
                    <a:pt x="17637" y="11437"/>
                    <a:pt x="18016" y="14465"/>
                    <a:pt x="15139" y="17266"/>
                  </a:cubicBezTo>
                  <a:lnTo>
                    <a:pt x="15139" y="17266"/>
                  </a:lnTo>
                  <a:cubicBezTo>
                    <a:pt x="13019" y="15070"/>
                    <a:pt x="10067" y="14768"/>
                    <a:pt x="7494" y="13481"/>
                  </a:cubicBezTo>
                  <a:cubicBezTo>
                    <a:pt x="5904" y="12799"/>
                    <a:pt x="5677" y="11286"/>
                    <a:pt x="5677" y="9696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8" name="任意多边形: 形状 2197"/>
            <p:cNvSpPr/>
            <p:nvPr/>
          </p:nvSpPr>
          <p:spPr>
            <a:xfrm>
              <a:off x="6222134" y="3217962"/>
              <a:ext cx="15139" cy="22709"/>
            </a:xfrm>
            <a:custGeom>
              <a:avLst/>
              <a:gdLst>
                <a:gd name="connsiteX0" fmla="*/ 11733 w 15139"/>
                <a:gd name="connsiteY0" fmla="*/ 11403 h 22708"/>
                <a:gd name="connsiteX1" fmla="*/ 11657 w 15139"/>
                <a:gd name="connsiteY1" fmla="*/ 17156 h 22708"/>
                <a:gd name="connsiteX2" fmla="*/ 5677 w 15139"/>
                <a:gd name="connsiteY2" fmla="*/ 13750 h 22708"/>
                <a:gd name="connsiteX3" fmla="*/ 5980 w 15139"/>
                <a:gd name="connsiteY3" fmla="*/ 5726 h 22708"/>
                <a:gd name="connsiteX4" fmla="*/ 11733 w 15139"/>
                <a:gd name="connsiteY4" fmla="*/ 1140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1733" y="11403"/>
                  </a:moveTo>
                  <a:cubicBezTo>
                    <a:pt x="11657" y="13295"/>
                    <a:pt x="19984" y="15339"/>
                    <a:pt x="11657" y="17156"/>
                  </a:cubicBezTo>
                  <a:cubicBezTo>
                    <a:pt x="9084" y="17080"/>
                    <a:pt x="6207" y="17383"/>
                    <a:pt x="5677" y="13750"/>
                  </a:cubicBezTo>
                  <a:cubicBezTo>
                    <a:pt x="8099" y="11176"/>
                    <a:pt x="5980" y="8375"/>
                    <a:pt x="5980" y="5726"/>
                  </a:cubicBezTo>
                  <a:cubicBezTo>
                    <a:pt x="10219" y="5348"/>
                    <a:pt x="12263" y="7164"/>
                    <a:pt x="11733" y="1140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9" name="任意多边形: 形状 2198"/>
            <p:cNvSpPr/>
            <p:nvPr/>
          </p:nvSpPr>
          <p:spPr>
            <a:xfrm>
              <a:off x="6259860" y="3219847"/>
              <a:ext cx="15139" cy="15139"/>
            </a:xfrm>
            <a:custGeom>
              <a:avLst/>
              <a:gdLst>
                <a:gd name="connsiteX0" fmla="*/ 14201 w 15139"/>
                <a:gd name="connsiteY0" fmla="*/ 13529 h 15139"/>
                <a:gd name="connsiteX1" fmla="*/ 8297 w 15139"/>
                <a:gd name="connsiteY1" fmla="*/ 15195 h 15139"/>
                <a:gd name="connsiteX2" fmla="*/ 7237 w 15139"/>
                <a:gd name="connsiteY2" fmla="*/ 12242 h 15139"/>
                <a:gd name="connsiteX3" fmla="*/ 5723 w 15139"/>
                <a:gd name="connsiteY3" fmla="*/ 7852 h 15139"/>
                <a:gd name="connsiteX4" fmla="*/ 6329 w 15139"/>
                <a:gd name="connsiteY4" fmla="*/ 5733 h 15139"/>
                <a:gd name="connsiteX5" fmla="*/ 13898 w 15139"/>
                <a:gd name="connsiteY5" fmla="*/ 9518 h 15139"/>
                <a:gd name="connsiteX6" fmla="*/ 14201 w 15139"/>
                <a:gd name="connsiteY6" fmla="*/ 13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201" y="13529"/>
                  </a:moveTo>
                  <a:cubicBezTo>
                    <a:pt x="12233" y="14059"/>
                    <a:pt x="10265" y="14665"/>
                    <a:pt x="8297" y="15195"/>
                  </a:cubicBezTo>
                  <a:cubicBezTo>
                    <a:pt x="7237" y="14438"/>
                    <a:pt x="7010" y="13454"/>
                    <a:pt x="7237" y="12242"/>
                  </a:cubicBezTo>
                  <a:cubicBezTo>
                    <a:pt x="9811" y="9745"/>
                    <a:pt x="5496" y="9593"/>
                    <a:pt x="5723" y="7852"/>
                  </a:cubicBezTo>
                  <a:cubicBezTo>
                    <a:pt x="5572" y="7095"/>
                    <a:pt x="5799" y="6338"/>
                    <a:pt x="6329" y="5733"/>
                  </a:cubicBezTo>
                  <a:cubicBezTo>
                    <a:pt x="9735" y="5203"/>
                    <a:pt x="11173" y="8609"/>
                    <a:pt x="13898" y="9518"/>
                  </a:cubicBezTo>
                  <a:cubicBezTo>
                    <a:pt x="16018" y="10729"/>
                    <a:pt x="16094" y="12091"/>
                    <a:pt x="14201" y="1352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0" name="任意多边形: 形状 2199"/>
            <p:cNvSpPr/>
            <p:nvPr/>
          </p:nvSpPr>
          <p:spPr>
            <a:xfrm>
              <a:off x="6252942" y="3198831"/>
              <a:ext cx="15139" cy="15139"/>
            </a:xfrm>
            <a:custGeom>
              <a:avLst/>
              <a:gdLst>
                <a:gd name="connsiteX0" fmla="*/ 11430 w 15139"/>
                <a:gd name="connsiteY0" fmla="*/ 7674 h 15139"/>
                <a:gd name="connsiteX1" fmla="*/ 9235 w 15139"/>
                <a:gd name="connsiteY1" fmla="*/ 12519 h 15139"/>
                <a:gd name="connsiteX2" fmla="*/ 5677 w 15139"/>
                <a:gd name="connsiteY2" fmla="*/ 5933 h 15139"/>
                <a:gd name="connsiteX3" fmla="*/ 11430 w 15139"/>
                <a:gd name="connsiteY3" fmla="*/ 76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7674"/>
                  </a:moveTo>
                  <a:cubicBezTo>
                    <a:pt x="10900" y="9491"/>
                    <a:pt x="12187" y="12973"/>
                    <a:pt x="9235" y="12519"/>
                  </a:cubicBezTo>
                  <a:cubicBezTo>
                    <a:pt x="6585" y="12140"/>
                    <a:pt x="5829" y="8734"/>
                    <a:pt x="5677" y="5933"/>
                  </a:cubicBezTo>
                  <a:cubicBezTo>
                    <a:pt x="7873" y="5555"/>
                    <a:pt x="10068" y="5252"/>
                    <a:pt x="11430" y="7674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1" name="任意多边形: 形状 2200"/>
            <p:cNvSpPr/>
            <p:nvPr/>
          </p:nvSpPr>
          <p:spPr>
            <a:xfrm>
              <a:off x="6150224" y="3193143"/>
              <a:ext cx="15139" cy="15139"/>
            </a:xfrm>
            <a:custGeom>
              <a:avLst/>
              <a:gdLst>
                <a:gd name="connsiteX0" fmla="*/ 7645 w 15139"/>
                <a:gd name="connsiteY0" fmla="*/ 11393 h 15139"/>
                <a:gd name="connsiteX1" fmla="*/ 5677 w 15139"/>
                <a:gd name="connsiteY1" fmla="*/ 9577 h 15139"/>
                <a:gd name="connsiteX2" fmla="*/ 5829 w 15139"/>
                <a:gd name="connsiteY2" fmla="*/ 5868 h 15139"/>
                <a:gd name="connsiteX3" fmla="*/ 10673 w 15139"/>
                <a:gd name="connsiteY3" fmla="*/ 6852 h 15139"/>
                <a:gd name="connsiteX4" fmla="*/ 7645 w 15139"/>
                <a:gd name="connsiteY4" fmla="*/ 113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393"/>
                  </a:moveTo>
                  <a:cubicBezTo>
                    <a:pt x="6964" y="10788"/>
                    <a:pt x="6359" y="10182"/>
                    <a:pt x="5677" y="9577"/>
                  </a:cubicBezTo>
                  <a:cubicBezTo>
                    <a:pt x="5753" y="8366"/>
                    <a:pt x="5753" y="7154"/>
                    <a:pt x="5829" y="5868"/>
                  </a:cubicBezTo>
                  <a:cubicBezTo>
                    <a:pt x="7494" y="5868"/>
                    <a:pt x="9841" y="5035"/>
                    <a:pt x="10673" y="6852"/>
                  </a:cubicBezTo>
                  <a:cubicBezTo>
                    <a:pt x="11733" y="9350"/>
                    <a:pt x="9538" y="10485"/>
                    <a:pt x="7645" y="11393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2" name="任意多边形: 形状 2201"/>
            <p:cNvSpPr/>
            <p:nvPr/>
          </p:nvSpPr>
          <p:spPr>
            <a:xfrm>
              <a:off x="6171116" y="3168733"/>
              <a:ext cx="7570" cy="15139"/>
            </a:xfrm>
            <a:custGeom>
              <a:avLst/>
              <a:gdLst>
                <a:gd name="connsiteX0" fmla="*/ 6056 w 7569"/>
                <a:gd name="connsiteY0" fmla="*/ 5677 h 15139"/>
                <a:gd name="connsiteX1" fmla="*/ 9235 w 7569"/>
                <a:gd name="connsiteY1" fmla="*/ 9159 h 15139"/>
                <a:gd name="connsiteX2" fmla="*/ 7267 w 7569"/>
                <a:gd name="connsiteY2" fmla="*/ 10597 h 15139"/>
                <a:gd name="connsiteX3" fmla="*/ 5677 w 7569"/>
                <a:gd name="connsiteY3" fmla="*/ 7418 h 15139"/>
                <a:gd name="connsiteX4" fmla="*/ 605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056" y="5677"/>
                  </a:moveTo>
                  <a:cubicBezTo>
                    <a:pt x="8251" y="5753"/>
                    <a:pt x="9765" y="6585"/>
                    <a:pt x="9235" y="9159"/>
                  </a:cubicBezTo>
                  <a:cubicBezTo>
                    <a:pt x="9008" y="10143"/>
                    <a:pt x="8251" y="10976"/>
                    <a:pt x="7267" y="10597"/>
                  </a:cubicBezTo>
                  <a:cubicBezTo>
                    <a:pt x="5904" y="10068"/>
                    <a:pt x="5904" y="8629"/>
                    <a:pt x="5677" y="7418"/>
                  </a:cubicBezTo>
                  <a:cubicBezTo>
                    <a:pt x="5677" y="6737"/>
                    <a:pt x="5829" y="6207"/>
                    <a:pt x="6056" y="5677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3" name="任意多边形: 形状 2202"/>
            <p:cNvSpPr/>
            <p:nvPr/>
          </p:nvSpPr>
          <p:spPr>
            <a:xfrm>
              <a:off x="6230083" y="3240772"/>
              <a:ext cx="15139" cy="15139"/>
            </a:xfrm>
            <a:custGeom>
              <a:avLst/>
              <a:gdLst>
                <a:gd name="connsiteX0" fmla="*/ 5677 w 15139"/>
                <a:gd name="connsiteY0" fmla="*/ 5775 h 15139"/>
                <a:gd name="connsiteX1" fmla="*/ 13322 w 15139"/>
                <a:gd name="connsiteY1" fmla="*/ 9560 h 15139"/>
                <a:gd name="connsiteX2" fmla="*/ 5677 w 15139"/>
                <a:gd name="connsiteY2" fmla="*/ 57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75"/>
                  </a:moveTo>
                  <a:cubicBezTo>
                    <a:pt x="9008" y="5397"/>
                    <a:pt x="11884" y="6002"/>
                    <a:pt x="13322" y="9560"/>
                  </a:cubicBezTo>
                  <a:cubicBezTo>
                    <a:pt x="10219" y="9333"/>
                    <a:pt x="7721" y="8046"/>
                    <a:pt x="5677" y="5775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4" name="任意多边形: 形状 2203"/>
            <p:cNvSpPr/>
            <p:nvPr/>
          </p:nvSpPr>
          <p:spPr>
            <a:xfrm>
              <a:off x="6270049" y="3197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7115 w 15139"/>
                <a:gd name="connsiteY2" fmla="*/ 870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235" y="7115"/>
                    <a:pt x="9311" y="9159"/>
                    <a:pt x="7115" y="8705"/>
                  </a:cubicBezTo>
                  <a:cubicBezTo>
                    <a:pt x="5753" y="8478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5" name="任意多边形: 形状 2204"/>
            <p:cNvSpPr/>
            <p:nvPr/>
          </p:nvSpPr>
          <p:spPr>
            <a:xfrm>
              <a:off x="6257163" y="3245254"/>
              <a:ext cx="7570" cy="7570"/>
            </a:xfrm>
            <a:custGeom>
              <a:avLst/>
              <a:gdLst>
                <a:gd name="connsiteX0" fmla="*/ 7285 w 7569"/>
                <a:gd name="connsiteY0" fmla="*/ 9015 h 7569"/>
                <a:gd name="connsiteX1" fmla="*/ 6755 w 7569"/>
                <a:gd name="connsiteY1" fmla="*/ 5836 h 7569"/>
                <a:gd name="connsiteX2" fmla="*/ 8951 w 7569"/>
                <a:gd name="connsiteY2" fmla="*/ 8712 h 7569"/>
                <a:gd name="connsiteX3" fmla="*/ 7285 w 7569"/>
                <a:gd name="connsiteY3" fmla="*/ 901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9015"/>
                  </a:moveTo>
                  <a:cubicBezTo>
                    <a:pt x="5847" y="8106"/>
                    <a:pt x="4787" y="6593"/>
                    <a:pt x="6755" y="5836"/>
                  </a:cubicBezTo>
                  <a:cubicBezTo>
                    <a:pt x="8648" y="5079"/>
                    <a:pt x="8799" y="7198"/>
                    <a:pt x="8951" y="8712"/>
                  </a:cubicBezTo>
                  <a:cubicBezTo>
                    <a:pt x="8421" y="8863"/>
                    <a:pt x="7815" y="8939"/>
                    <a:pt x="7285" y="901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6" name="任意多边形: 形状 2205"/>
            <p:cNvSpPr/>
            <p:nvPr/>
          </p:nvSpPr>
          <p:spPr>
            <a:xfrm>
              <a:off x="6253334" y="3182282"/>
              <a:ext cx="7570" cy="7570"/>
            </a:xfrm>
            <a:custGeom>
              <a:avLst/>
              <a:gdLst>
                <a:gd name="connsiteX0" fmla="*/ 7253 w 7569"/>
                <a:gd name="connsiteY0" fmla="*/ 5677 h 7569"/>
                <a:gd name="connsiteX1" fmla="*/ 7708 w 7569"/>
                <a:gd name="connsiteY1" fmla="*/ 7191 h 7569"/>
                <a:gd name="connsiteX2" fmla="*/ 6118 w 7569"/>
                <a:gd name="connsiteY2" fmla="*/ 8099 h 7569"/>
                <a:gd name="connsiteX3" fmla="*/ 5739 w 7569"/>
                <a:gd name="connsiteY3" fmla="*/ 6434 h 7569"/>
                <a:gd name="connsiteX4" fmla="*/ 725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5677"/>
                  </a:moveTo>
                  <a:cubicBezTo>
                    <a:pt x="8011" y="5980"/>
                    <a:pt x="8238" y="6585"/>
                    <a:pt x="7708" y="7191"/>
                  </a:cubicBezTo>
                  <a:cubicBezTo>
                    <a:pt x="7329" y="7570"/>
                    <a:pt x="6648" y="7797"/>
                    <a:pt x="6118" y="8099"/>
                  </a:cubicBezTo>
                  <a:cubicBezTo>
                    <a:pt x="5967" y="7570"/>
                    <a:pt x="5513" y="6813"/>
                    <a:pt x="5739" y="6434"/>
                  </a:cubicBezTo>
                  <a:cubicBezTo>
                    <a:pt x="5891" y="5980"/>
                    <a:pt x="6724" y="5904"/>
                    <a:pt x="7253" y="5677"/>
                  </a:cubicBezTo>
                  <a:close/>
                </a:path>
              </a:pathLst>
            </a:custGeom>
            <a:solidFill>
              <a:srgbClr val="F0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7" name="任意多边形: 形状 2206"/>
            <p:cNvSpPr/>
            <p:nvPr/>
          </p:nvSpPr>
          <p:spPr>
            <a:xfrm>
              <a:off x="6266568" y="3203780"/>
              <a:ext cx="7570" cy="7570"/>
            </a:xfrm>
            <a:custGeom>
              <a:avLst/>
              <a:gdLst>
                <a:gd name="connsiteX0" fmla="*/ 6888 w 7569"/>
                <a:gd name="connsiteY0" fmla="*/ 7040 h 7569"/>
                <a:gd name="connsiteX1" fmla="*/ 6282 w 7569"/>
                <a:gd name="connsiteY1" fmla="*/ 7570 h 7569"/>
                <a:gd name="connsiteX2" fmla="*/ 5677 w 7569"/>
                <a:gd name="connsiteY2" fmla="*/ 6207 h 7569"/>
                <a:gd name="connsiteX3" fmla="*/ 6282 w 7569"/>
                <a:gd name="connsiteY3" fmla="*/ 5677 h 7569"/>
                <a:gd name="connsiteX4" fmla="*/ 6888 w 7569"/>
                <a:gd name="connsiteY4" fmla="*/ 704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888" y="7040"/>
                  </a:moveTo>
                  <a:cubicBezTo>
                    <a:pt x="6661" y="7191"/>
                    <a:pt x="6510" y="7418"/>
                    <a:pt x="6282" y="7570"/>
                  </a:cubicBezTo>
                  <a:cubicBezTo>
                    <a:pt x="6056" y="7115"/>
                    <a:pt x="5828" y="6661"/>
                    <a:pt x="5677" y="6207"/>
                  </a:cubicBezTo>
                  <a:cubicBezTo>
                    <a:pt x="5677" y="6056"/>
                    <a:pt x="6056" y="5828"/>
                    <a:pt x="6282" y="5677"/>
                  </a:cubicBezTo>
                  <a:cubicBezTo>
                    <a:pt x="6510" y="6131"/>
                    <a:pt x="6661" y="6585"/>
                    <a:pt x="6888" y="7040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8" name="任意多边形: 形状 2207"/>
            <p:cNvSpPr/>
            <p:nvPr/>
          </p:nvSpPr>
          <p:spPr>
            <a:xfrm>
              <a:off x="5816399" y="2862394"/>
              <a:ext cx="22709" cy="22709"/>
            </a:xfrm>
            <a:custGeom>
              <a:avLst/>
              <a:gdLst>
                <a:gd name="connsiteX0" fmla="*/ 10682 w 22708"/>
                <a:gd name="connsiteY0" fmla="*/ 5677 h 22708"/>
                <a:gd name="connsiteX1" fmla="*/ 20144 w 22708"/>
                <a:gd name="connsiteY1" fmla="*/ 9613 h 22708"/>
                <a:gd name="connsiteX2" fmla="*/ 21581 w 22708"/>
                <a:gd name="connsiteY2" fmla="*/ 17486 h 22708"/>
                <a:gd name="connsiteX3" fmla="*/ 16434 w 22708"/>
                <a:gd name="connsiteY3" fmla="*/ 21649 h 22708"/>
                <a:gd name="connsiteX4" fmla="*/ 10682 w 22708"/>
                <a:gd name="connsiteY4" fmla="*/ 19000 h 22708"/>
                <a:gd name="connsiteX5" fmla="*/ 10682 w 22708"/>
                <a:gd name="connsiteY5" fmla="*/ 19000 h 22708"/>
                <a:gd name="connsiteX6" fmla="*/ 8713 w 22708"/>
                <a:gd name="connsiteY6" fmla="*/ 17183 h 22708"/>
                <a:gd name="connsiteX7" fmla="*/ 6821 w 22708"/>
                <a:gd name="connsiteY7" fmla="*/ 17107 h 22708"/>
                <a:gd name="connsiteX8" fmla="*/ 8713 w 22708"/>
                <a:gd name="connsiteY8" fmla="*/ 7645 h 22708"/>
                <a:gd name="connsiteX9" fmla="*/ 10682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0682" y="5677"/>
                  </a:moveTo>
                  <a:cubicBezTo>
                    <a:pt x="14315" y="5829"/>
                    <a:pt x="17040" y="8251"/>
                    <a:pt x="20144" y="9613"/>
                  </a:cubicBezTo>
                  <a:cubicBezTo>
                    <a:pt x="24155" y="11657"/>
                    <a:pt x="23625" y="14458"/>
                    <a:pt x="21581" y="17486"/>
                  </a:cubicBezTo>
                  <a:cubicBezTo>
                    <a:pt x="20144" y="19227"/>
                    <a:pt x="18630" y="20816"/>
                    <a:pt x="16434" y="21649"/>
                  </a:cubicBezTo>
                  <a:cubicBezTo>
                    <a:pt x="14012" y="21800"/>
                    <a:pt x="12498" y="20135"/>
                    <a:pt x="10682" y="19000"/>
                  </a:cubicBezTo>
                  <a:lnTo>
                    <a:pt x="10682" y="19000"/>
                  </a:lnTo>
                  <a:cubicBezTo>
                    <a:pt x="10076" y="18394"/>
                    <a:pt x="9394" y="17788"/>
                    <a:pt x="8713" y="17183"/>
                  </a:cubicBezTo>
                  <a:cubicBezTo>
                    <a:pt x="8108" y="17107"/>
                    <a:pt x="7426" y="17107"/>
                    <a:pt x="6821" y="17107"/>
                  </a:cubicBezTo>
                  <a:cubicBezTo>
                    <a:pt x="4247" y="13322"/>
                    <a:pt x="6518" y="10446"/>
                    <a:pt x="8713" y="7645"/>
                  </a:cubicBezTo>
                  <a:cubicBezTo>
                    <a:pt x="9394" y="7040"/>
                    <a:pt x="10000" y="6358"/>
                    <a:pt x="10682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9" name="任意多边形: 形状 2208"/>
            <p:cNvSpPr/>
            <p:nvPr/>
          </p:nvSpPr>
          <p:spPr>
            <a:xfrm>
              <a:off x="5828205" y="2856792"/>
              <a:ext cx="22709" cy="37848"/>
            </a:xfrm>
            <a:custGeom>
              <a:avLst/>
              <a:gdLst>
                <a:gd name="connsiteX0" fmla="*/ 8262 w 22708"/>
                <a:gd name="connsiteY0" fmla="*/ 22860 h 37847"/>
                <a:gd name="connsiteX1" fmla="*/ 8337 w 22708"/>
                <a:gd name="connsiteY1" fmla="*/ 15215 h 37847"/>
                <a:gd name="connsiteX2" fmla="*/ 12198 w 22708"/>
                <a:gd name="connsiteY2" fmla="*/ 5677 h 37847"/>
                <a:gd name="connsiteX3" fmla="*/ 15377 w 22708"/>
                <a:gd name="connsiteY3" fmla="*/ 17410 h 37847"/>
                <a:gd name="connsiteX4" fmla="*/ 17496 w 22708"/>
                <a:gd name="connsiteY4" fmla="*/ 22103 h 37847"/>
                <a:gd name="connsiteX5" fmla="*/ 23552 w 22708"/>
                <a:gd name="connsiteY5" fmla="*/ 32322 h 37847"/>
                <a:gd name="connsiteX6" fmla="*/ 10154 w 22708"/>
                <a:gd name="connsiteY6" fmla="*/ 30505 h 37847"/>
                <a:gd name="connsiteX7" fmla="*/ 6369 w 22708"/>
                <a:gd name="connsiteY7" fmla="*/ 30429 h 37847"/>
                <a:gd name="connsiteX8" fmla="*/ 5764 w 22708"/>
                <a:gd name="connsiteY8" fmla="*/ 28462 h 37847"/>
                <a:gd name="connsiteX9" fmla="*/ 7580 w 22708"/>
                <a:gd name="connsiteY9" fmla="*/ 25812 h 37847"/>
                <a:gd name="connsiteX10" fmla="*/ 8186 w 22708"/>
                <a:gd name="connsiteY10" fmla="*/ 23920 h 37847"/>
                <a:gd name="connsiteX11" fmla="*/ 8262 w 22708"/>
                <a:gd name="connsiteY11" fmla="*/ 2286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8262" y="22860"/>
                  </a:moveTo>
                  <a:cubicBezTo>
                    <a:pt x="10078" y="20286"/>
                    <a:pt x="10154" y="17788"/>
                    <a:pt x="8337" y="15215"/>
                  </a:cubicBezTo>
                  <a:cubicBezTo>
                    <a:pt x="12273" y="13095"/>
                    <a:pt x="8186" y="7797"/>
                    <a:pt x="12198" y="5677"/>
                  </a:cubicBezTo>
                  <a:cubicBezTo>
                    <a:pt x="15604" y="8932"/>
                    <a:pt x="13939" y="13625"/>
                    <a:pt x="15377" y="17410"/>
                  </a:cubicBezTo>
                  <a:cubicBezTo>
                    <a:pt x="15907" y="19000"/>
                    <a:pt x="16512" y="20665"/>
                    <a:pt x="17496" y="22103"/>
                  </a:cubicBezTo>
                  <a:cubicBezTo>
                    <a:pt x="19540" y="25509"/>
                    <a:pt x="25369" y="26645"/>
                    <a:pt x="23552" y="32322"/>
                  </a:cubicBezTo>
                  <a:cubicBezTo>
                    <a:pt x="19313" y="30127"/>
                    <a:pt x="15074" y="27705"/>
                    <a:pt x="10154" y="30505"/>
                  </a:cubicBezTo>
                  <a:cubicBezTo>
                    <a:pt x="8867" y="30505"/>
                    <a:pt x="7656" y="30505"/>
                    <a:pt x="6369" y="30429"/>
                  </a:cubicBezTo>
                  <a:cubicBezTo>
                    <a:pt x="5764" y="29900"/>
                    <a:pt x="5536" y="29218"/>
                    <a:pt x="5764" y="28462"/>
                  </a:cubicBezTo>
                  <a:cubicBezTo>
                    <a:pt x="6294" y="27477"/>
                    <a:pt x="7050" y="26720"/>
                    <a:pt x="7580" y="25812"/>
                  </a:cubicBezTo>
                  <a:cubicBezTo>
                    <a:pt x="7808" y="25206"/>
                    <a:pt x="8034" y="24601"/>
                    <a:pt x="8186" y="23920"/>
                  </a:cubicBezTo>
                  <a:cubicBezTo>
                    <a:pt x="8262" y="23541"/>
                    <a:pt x="8262" y="23239"/>
                    <a:pt x="8262" y="22860"/>
                  </a:cubicBezTo>
                  <a:close/>
                </a:path>
              </a:pathLst>
            </a:custGeom>
            <a:solidFill>
              <a:srgbClr val="FBF4E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0" name="任意多边形: 形状 2209"/>
            <p:cNvSpPr/>
            <p:nvPr/>
          </p:nvSpPr>
          <p:spPr>
            <a:xfrm>
              <a:off x="5869965" y="2868071"/>
              <a:ext cx="7570" cy="15139"/>
            </a:xfrm>
            <a:custGeom>
              <a:avLst/>
              <a:gdLst>
                <a:gd name="connsiteX0" fmla="*/ 8437 w 7569"/>
                <a:gd name="connsiteY0" fmla="*/ 9613 h 15139"/>
                <a:gd name="connsiteX1" fmla="*/ 6772 w 7569"/>
                <a:gd name="connsiteY1" fmla="*/ 9841 h 15139"/>
                <a:gd name="connsiteX2" fmla="*/ 5863 w 7569"/>
                <a:gd name="connsiteY2" fmla="*/ 6585 h 15139"/>
                <a:gd name="connsiteX3" fmla="*/ 6696 w 7569"/>
                <a:gd name="connsiteY3" fmla="*/ 5677 h 15139"/>
                <a:gd name="connsiteX4" fmla="*/ 8437 w 7569"/>
                <a:gd name="connsiteY4" fmla="*/ 5904 h 15139"/>
                <a:gd name="connsiteX5" fmla="*/ 8437 w 7569"/>
                <a:gd name="connsiteY5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437" y="9613"/>
                  </a:moveTo>
                  <a:cubicBezTo>
                    <a:pt x="7907" y="9689"/>
                    <a:pt x="7301" y="9765"/>
                    <a:pt x="6772" y="9841"/>
                  </a:cubicBezTo>
                  <a:cubicBezTo>
                    <a:pt x="5636" y="9008"/>
                    <a:pt x="5484" y="7872"/>
                    <a:pt x="5863" y="6585"/>
                  </a:cubicBezTo>
                  <a:cubicBezTo>
                    <a:pt x="6166" y="6283"/>
                    <a:pt x="6468" y="5980"/>
                    <a:pt x="6696" y="5677"/>
                  </a:cubicBezTo>
                  <a:cubicBezTo>
                    <a:pt x="7301" y="5753"/>
                    <a:pt x="7831" y="5829"/>
                    <a:pt x="8437" y="5904"/>
                  </a:cubicBezTo>
                  <a:cubicBezTo>
                    <a:pt x="8361" y="7115"/>
                    <a:pt x="8437" y="8402"/>
                    <a:pt x="8437" y="961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1" name="任意多边形: 形状 2210"/>
            <p:cNvSpPr/>
            <p:nvPr/>
          </p:nvSpPr>
          <p:spPr>
            <a:xfrm>
              <a:off x="6212464" y="3734929"/>
              <a:ext cx="22709" cy="22709"/>
            </a:xfrm>
            <a:custGeom>
              <a:avLst/>
              <a:gdLst>
                <a:gd name="connsiteX0" fmla="*/ 6188 w 22708"/>
                <a:gd name="connsiteY0" fmla="*/ 17264 h 22708"/>
                <a:gd name="connsiteX1" fmla="*/ 6188 w 22708"/>
                <a:gd name="connsiteY1" fmla="*/ 15371 h 22708"/>
                <a:gd name="connsiteX2" fmla="*/ 8081 w 22708"/>
                <a:gd name="connsiteY2" fmla="*/ 13479 h 22708"/>
                <a:gd name="connsiteX3" fmla="*/ 8081 w 22708"/>
                <a:gd name="connsiteY3" fmla="*/ 13479 h 22708"/>
                <a:gd name="connsiteX4" fmla="*/ 8081 w 22708"/>
                <a:gd name="connsiteY4" fmla="*/ 9694 h 22708"/>
                <a:gd name="connsiteX5" fmla="*/ 8081 w 22708"/>
                <a:gd name="connsiteY5" fmla="*/ 9694 h 22708"/>
                <a:gd name="connsiteX6" fmla="*/ 8459 w 22708"/>
                <a:gd name="connsiteY6" fmla="*/ 7348 h 22708"/>
                <a:gd name="connsiteX7" fmla="*/ 23598 w 22708"/>
                <a:gd name="connsiteY7" fmla="*/ 14917 h 22708"/>
                <a:gd name="connsiteX8" fmla="*/ 6188 w 22708"/>
                <a:gd name="connsiteY8" fmla="*/ 19232 h 22708"/>
                <a:gd name="connsiteX9" fmla="*/ 6188 w 22708"/>
                <a:gd name="connsiteY9" fmla="*/ 19232 h 22708"/>
                <a:gd name="connsiteX10" fmla="*/ 5734 w 22708"/>
                <a:gd name="connsiteY10" fmla="*/ 17945 h 22708"/>
                <a:gd name="connsiteX11" fmla="*/ 6188 w 22708"/>
                <a:gd name="connsiteY11" fmla="*/ 172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6188" y="17264"/>
                  </a:moveTo>
                  <a:cubicBezTo>
                    <a:pt x="6188" y="16658"/>
                    <a:pt x="6188" y="15977"/>
                    <a:pt x="6188" y="15371"/>
                  </a:cubicBezTo>
                  <a:cubicBezTo>
                    <a:pt x="6869" y="14766"/>
                    <a:pt x="7475" y="14084"/>
                    <a:pt x="8081" y="13479"/>
                  </a:cubicBezTo>
                  <a:lnTo>
                    <a:pt x="8081" y="13479"/>
                  </a:lnTo>
                  <a:cubicBezTo>
                    <a:pt x="9291" y="12192"/>
                    <a:pt x="9291" y="10981"/>
                    <a:pt x="8081" y="9694"/>
                  </a:cubicBezTo>
                  <a:lnTo>
                    <a:pt x="8081" y="9694"/>
                  </a:lnTo>
                  <a:cubicBezTo>
                    <a:pt x="7702" y="8861"/>
                    <a:pt x="7853" y="8029"/>
                    <a:pt x="8459" y="7348"/>
                  </a:cubicBezTo>
                  <a:cubicBezTo>
                    <a:pt x="17164" y="2579"/>
                    <a:pt x="20267" y="8937"/>
                    <a:pt x="23598" y="14917"/>
                  </a:cubicBezTo>
                  <a:cubicBezTo>
                    <a:pt x="17694" y="15826"/>
                    <a:pt x="13152" y="22562"/>
                    <a:pt x="6188" y="19232"/>
                  </a:cubicBezTo>
                  <a:lnTo>
                    <a:pt x="6188" y="19232"/>
                  </a:lnTo>
                  <a:cubicBezTo>
                    <a:pt x="5734" y="18853"/>
                    <a:pt x="5582" y="18399"/>
                    <a:pt x="5734" y="17945"/>
                  </a:cubicBezTo>
                  <a:cubicBezTo>
                    <a:pt x="5885" y="17491"/>
                    <a:pt x="6037" y="17264"/>
                    <a:pt x="6188" y="1726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2" name="任意多边形: 形状 2211"/>
            <p:cNvSpPr/>
            <p:nvPr/>
          </p:nvSpPr>
          <p:spPr>
            <a:xfrm>
              <a:off x="5823371" y="3189549"/>
              <a:ext cx="22709" cy="22709"/>
            </a:xfrm>
            <a:custGeom>
              <a:avLst/>
              <a:gdLst>
                <a:gd name="connsiteX0" fmla="*/ 13096 w 22708"/>
                <a:gd name="connsiteY0" fmla="*/ 5753 h 22708"/>
                <a:gd name="connsiteX1" fmla="*/ 18697 w 22708"/>
                <a:gd name="connsiteY1" fmla="*/ 10900 h 22708"/>
                <a:gd name="connsiteX2" fmla="*/ 12944 w 22708"/>
                <a:gd name="connsiteY2" fmla="*/ 16199 h 22708"/>
                <a:gd name="connsiteX3" fmla="*/ 5677 w 22708"/>
                <a:gd name="connsiteY3" fmla="*/ 16956 h 22708"/>
                <a:gd name="connsiteX4" fmla="*/ 5677 w 22708"/>
                <a:gd name="connsiteY4" fmla="*/ 15139 h 22708"/>
                <a:gd name="connsiteX5" fmla="*/ 9538 w 22708"/>
                <a:gd name="connsiteY5" fmla="*/ 5677 h 22708"/>
                <a:gd name="connsiteX6" fmla="*/ 13096 w 22708"/>
                <a:gd name="connsiteY6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3096" y="5753"/>
                  </a:moveTo>
                  <a:cubicBezTo>
                    <a:pt x="15366" y="6964"/>
                    <a:pt x="18924" y="7191"/>
                    <a:pt x="18697" y="10900"/>
                  </a:cubicBezTo>
                  <a:cubicBezTo>
                    <a:pt x="18470" y="14307"/>
                    <a:pt x="15291" y="14988"/>
                    <a:pt x="12944" y="16199"/>
                  </a:cubicBezTo>
                  <a:cubicBezTo>
                    <a:pt x="10673" y="17410"/>
                    <a:pt x="8099" y="16956"/>
                    <a:pt x="5677" y="16956"/>
                  </a:cubicBezTo>
                  <a:cubicBezTo>
                    <a:pt x="5677" y="16350"/>
                    <a:pt x="5677" y="15745"/>
                    <a:pt x="5677" y="15139"/>
                  </a:cubicBezTo>
                  <a:cubicBezTo>
                    <a:pt x="9613" y="13095"/>
                    <a:pt x="5450" y="7645"/>
                    <a:pt x="9538" y="5677"/>
                  </a:cubicBezTo>
                  <a:cubicBezTo>
                    <a:pt x="10673" y="7191"/>
                    <a:pt x="11884" y="7191"/>
                    <a:pt x="13096" y="5753"/>
                  </a:cubicBezTo>
                  <a:close/>
                </a:path>
              </a:pathLst>
            </a:custGeom>
            <a:solidFill>
              <a:srgbClr val="FA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3" name="任意多边形: 形状 2212"/>
            <p:cNvSpPr/>
            <p:nvPr/>
          </p:nvSpPr>
          <p:spPr>
            <a:xfrm>
              <a:off x="6237803" y="3459403"/>
              <a:ext cx="30278" cy="22709"/>
            </a:xfrm>
            <a:custGeom>
              <a:avLst/>
              <a:gdLst>
                <a:gd name="connsiteX0" fmla="*/ 20892 w 30278"/>
                <a:gd name="connsiteY0" fmla="*/ 5677 h 22708"/>
                <a:gd name="connsiteX1" fmla="*/ 24601 w 30278"/>
                <a:gd name="connsiteY1" fmla="*/ 7645 h 22708"/>
                <a:gd name="connsiteX2" fmla="*/ 24601 w 30278"/>
                <a:gd name="connsiteY2" fmla="*/ 9386 h 22708"/>
                <a:gd name="connsiteX3" fmla="*/ 18243 w 30278"/>
                <a:gd name="connsiteY3" fmla="*/ 14761 h 22708"/>
                <a:gd name="connsiteX4" fmla="*/ 5677 w 30278"/>
                <a:gd name="connsiteY4" fmla="*/ 13171 h 22708"/>
                <a:gd name="connsiteX5" fmla="*/ 20892 w 3027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22708">
                  <a:moveTo>
                    <a:pt x="20892" y="5677"/>
                  </a:moveTo>
                  <a:cubicBezTo>
                    <a:pt x="22103" y="6359"/>
                    <a:pt x="23390" y="6964"/>
                    <a:pt x="24601" y="7645"/>
                  </a:cubicBezTo>
                  <a:cubicBezTo>
                    <a:pt x="24601" y="8251"/>
                    <a:pt x="24601" y="8856"/>
                    <a:pt x="24601" y="9386"/>
                  </a:cubicBezTo>
                  <a:cubicBezTo>
                    <a:pt x="22482" y="11203"/>
                    <a:pt x="20438" y="13171"/>
                    <a:pt x="18243" y="14761"/>
                  </a:cubicBezTo>
                  <a:cubicBezTo>
                    <a:pt x="13626" y="18167"/>
                    <a:pt x="9235" y="18773"/>
                    <a:pt x="5677" y="13171"/>
                  </a:cubicBezTo>
                  <a:cubicBezTo>
                    <a:pt x="11052" y="11430"/>
                    <a:pt x="14534" y="5753"/>
                    <a:pt x="20892" y="5677"/>
                  </a:cubicBez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4" name="任意多边形: 形状 2213"/>
            <p:cNvSpPr/>
            <p:nvPr/>
          </p:nvSpPr>
          <p:spPr>
            <a:xfrm>
              <a:off x="6028582" y="3030929"/>
              <a:ext cx="15139" cy="15139"/>
            </a:xfrm>
            <a:custGeom>
              <a:avLst/>
              <a:gdLst>
                <a:gd name="connsiteX0" fmla="*/ 9537 w 15139"/>
                <a:gd name="connsiteY0" fmla="*/ 8364 h 15139"/>
                <a:gd name="connsiteX1" fmla="*/ 5677 w 15139"/>
                <a:gd name="connsiteY1" fmla="*/ 6472 h 15139"/>
                <a:gd name="connsiteX2" fmla="*/ 5677 w 15139"/>
                <a:gd name="connsiteY2" fmla="*/ 6472 h 15139"/>
                <a:gd name="connsiteX3" fmla="*/ 9462 w 15139"/>
                <a:gd name="connsiteY3" fmla="*/ 6472 h 15139"/>
                <a:gd name="connsiteX4" fmla="*/ 9537 w 15139"/>
                <a:gd name="connsiteY4" fmla="*/ 83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7" y="8364"/>
                  </a:moveTo>
                  <a:cubicBezTo>
                    <a:pt x="6358" y="11544"/>
                    <a:pt x="5980" y="9046"/>
                    <a:pt x="5677" y="6472"/>
                  </a:cubicBezTo>
                  <a:lnTo>
                    <a:pt x="5677" y="6472"/>
                  </a:lnTo>
                  <a:cubicBezTo>
                    <a:pt x="6964" y="5412"/>
                    <a:pt x="8175" y="5412"/>
                    <a:pt x="9462" y="6472"/>
                  </a:cubicBezTo>
                  <a:cubicBezTo>
                    <a:pt x="9537" y="7078"/>
                    <a:pt x="9537" y="7683"/>
                    <a:pt x="9537" y="8364"/>
                  </a:cubicBezTo>
                  <a:close/>
                </a:path>
              </a:pathLst>
            </a:custGeom>
            <a:solidFill>
              <a:srgbClr val="F8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5" name="任意多边形: 形状 2214"/>
            <p:cNvSpPr/>
            <p:nvPr/>
          </p:nvSpPr>
          <p:spPr>
            <a:xfrm>
              <a:off x="6238326" y="3529724"/>
              <a:ext cx="22709" cy="22709"/>
            </a:xfrm>
            <a:custGeom>
              <a:avLst/>
              <a:gdLst>
                <a:gd name="connsiteX0" fmla="*/ 8864 w 22708"/>
                <a:gd name="connsiteY0" fmla="*/ 5677 h 22708"/>
                <a:gd name="connsiteX1" fmla="*/ 15600 w 22708"/>
                <a:gd name="connsiteY1" fmla="*/ 8856 h 22708"/>
                <a:gd name="connsiteX2" fmla="*/ 18553 w 22708"/>
                <a:gd name="connsiteY2" fmla="*/ 15442 h 22708"/>
                <a:gd name="connsiteX3" fmla="*/ 17720 w 22708"/>
                <a:gd name="connsiteY3" fmla="*/ 15291 h 22708"/>
                <a:gd name="connsiteX4" fmla="*/ 16584 w 22708"/>
                <a:gd name="connsiteY4" fmla="*/ 16426 h 22708"/>
                <a:gd name="connsiteX5" fmla="*/ 16660 w 22708"/>
                <a:gd name="connsiteY5" fmla="*/ 17259 h 22708"/>
                <a:gd name="connsiteX6" fmla="*/ 8788 w 22708"/>
                <a:gd name="connsiteY6" fmla="*/ 20362 h 22708"/>
                <a:gd name="connsiteX7" fmla="*/ 6366 w 22708"/>
                <a:gd name="connsiteY7" fmla="*/ 12263 h 22708"/>
                <a:gd name="connsiteX8" fmla="*/ 7122 w 22708"/>
                <a:gd name="connsiteY8" fmla="*/ 5753 h 22708"/>
                <a:gd name="connsiteX9" fmla="*/ 8864 w 22708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8864" y="5677"/>
                  </a:moveTo>
                  <a:cubicBezTo>
                    <a:pt x="11135" y="6813"/>
                    <a:pt x="13405" y="8932"/>
                    <a:pt x="15600" y="8856"/>
                  </a:cubicBezTo>
                  <a:cubicBezTo>
                    <a:pt x="22791" y="8705"/>
                    <a:pt x="20748" y="11884"/>
                    <a:pt x="18553" y="15442"/>
                  </a:cubicBezTo>
                  <a:cubicBezTo>
                    <a:pt x="18553" y="15442"/>
                    <a:pt x="17720" y="15291"/>
                    <a:pt x="17720" y="15291"/>
                  </a:cubicBezTo>
                  <a:cubicBezTo>
                    <a:pt x="17039" y="15366"/>
                    <a:pt x="16660" y="15745"/>
                    <a:pt x="16584" y="16426"/>
                  </a:cubicBezTo>
                  <a:cubicBezTo>
                    <a:pt x="16584" y="16426"/>
                    <a:pt x="16660" y="17259"/>
                    <a:pt x="16660" y="17259"/>
                  </a:cubicBezTo>
                  <a:cubicBezTo>
                    <a:pt x="14844" y="20438"/>
                    <a:pt x="11967" y="22103"/>
                    <a:pt x="8788" y="20362"/>
                  </a:cubicBezTo>
                  <a:cubicBezTo>
                    <a:pt x="5912" y="18773"/>
                    <a:pt x="4852" y="15896"/>
                    <a:pt x="6366" y="12263"/>
                  </a:cubicBezTo>
                  <a:cubicBezTo>
                    <a:pt x="7198" y="10370"/>
                    <a:pt x="6896" y="7948"/>
                    <a:pt x="7122" y="5753"/>
                  </a:cubicBezTo>
                  <a:cubicBezTo>
                    <a:pt x="7652" y="5753"/>
                    <a:pt x="8258" y="5753"/>
                    <a:pt x="8864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6" name="任意多边形: 形状 2215"/>
            <p:cNvSpPr/>
            <p:nvPr/>
          </p:nvSpPr>
          <p:spPr>
            <a:xfrm>
              <a:off x="5953308" y="3165758"/>
              <a:ext cx="37848" cy="37848"/>
            </a:xfrm>
            <a:custGeom>
              <a:avLst/>
              <a:gdLst>
                <a:gd name="connsiteX0" fmla="*/ 14339 w 37847"/>
                <a:gd name="connsiteY0" fmla="*/ 38854 h 37847"/>
                <a:gd name="connsiteX1" fmla="*/ 13506 w 37847"/>
                <a:gd name="connsiteY1" fmla="*/ 38854 h 37847"/>
                <a:gd name="connsiteX2" fmla="*/ 12674 w 37847"/>
                <a:gd name="connsiteY2" fmla="*/ 38854 h 37847"/>
                <a:gd name="connsiteX3" fmla="*/ 8813 w 37847"/>
                <a:gd name="connsiteY3" fmla="*/ 35069 h 37847"/>
                <a:gd name="connsiteX4" fmla="*/ 8813 w 37847"/>
                <a:gd name="connsiteY4" fmla="*/ 35069 h 37847"/>
                <a:gd name="connsiteX5" fmla="*/ 8435 w 37847"/>
                <a:gd name="connsiteY5" fmla="*/ 31663 h 37847"/>
                <a:gd name="connsiteX6" fmla="*/ 12598 w 37847"/>
                <a:gd name="connsiteY6" fmla="*/ 27424 h 37847"/>
                <a:gd name="connsiteX7" fmla="*/ 13582 w 37847"/>
                <a:gd name="connsiteY7" fmla="*/ 26440 h 37847"/>
                <a:gd name="connsiteX8" fmla="*/ 13204 w 37847"/>
                <a:gd name="connsiteY8" fmla="*/ 26667 h 37847"/>
                <a:gd name="connsiteX9" fmla="*/ 12749 w 37847"/>
                <a:gd name="connsiteY9" fmla="*/ 27348 h 37847"/>
                <a:gd name="connsiteX10" fmla="*/ 8737 w 37847"/>
                <a:gd name="connsiteY10" fmla="*/ 31285 h 37847"/>
                <a:gd name="connsiteX11" fmla="*/ 6845 w 37847"/>
                <a:gd name="connsiteY11" fmla="*/ 31285 h 37847"/>
                <a:gd name="connsiteX12" fmla="*/ 6845 w 37847"/>
                <a:gd name="connsiteY12" fmla="*/ 31285 h 37847"/>
                <a:gd name="connsiteX13" fmla="*/ 8586 w 37847"/>
                <a:gd name="connsiteY13" fmla="*/ 15464 h 37847"/>
                <a:gd name="connsiteX14" fmla="*/ 8737 w 37847"/>
                <a:gd name="connsiteY14" fmla="*/ 10317 h 37847"/>
                <a:gd name="connsiteX15" fmla="*/ 8737 w 37847"/>
                <a:gd name="connsiteY15" fmla="*/ 10317 h 37847"/>
                <a:gd name="connsiteX16" fmla="*/ 20167 w 37847"/>
                <a:gd name="connsiteY16" fmla="*/ 9636 h 37847"/>
                <a:gd name="connsiteX17" fmla="*/ 21908 w 37847"/>
                <a:gd name="connsiteY17" fmla="*/ 14556 h 37847"/>
                <a:gd name="connsiteX18" fmla="*/ 34322 w 37847"/>
                <a:gd name="connsiteY18" fmla="*/ 20309 h 37847"/>
                <a:gd name="connsiteX19" fmla="*/ 34928 w 37847"/>
                <a:gd name="connsiteY19" fmla="*/ 25759 h 37847"/>
                <a:gd name="connsiteX20" fmla="*/ 23725 w 37847"/>
                <a:gd name="connsiteY20" fmla="*/ 27727 h 37847"/>
                <a:gd name="connsiteX21" fmla="*/ 22666 w 37847"/>
                <a:gd name="connsiteY21" fmla="*/ 28787 h 37847"/>
                <a:gd name="connsiteX22" fmla="*/ 24406 w 37847"/>
                <a:gd name="connsiteY22" fmla="*/ 26894 h 37847"/>
                <a:gd name="connsiteX23" fmla="*/ 31900 w 37847"/>
                <a:gd name="connsiteY23" fmla="*/ 30679 h 37847"/>
                <a:gd name="connsiteX24" fmla="*/ 31522 w 37847"/>
                <a:gd name="connsiteY24" fmla="*/ 33101 h 37847"/>
                <a:gd name="connsiteX25" fmla="*/ 31522 w 37847"/>
                <a:gd name="connsiteY25" fmla="*/ 33101 h 37847"/>
                <a:gd name="connsiteX26" fmla="*/ 14339 w 37847"/>
                <a:gd name="connsiteY26" fmla="*/ 3885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37847">
                  <a:moveTo>
                    <a:pt x="14339" y="38854"/>
                  </a:moveTo>
                  <a:lnTo>
                    <a:pt x="13506" y="38854"/>
                  </a:lnTo>
                  <a:lnTo>
                    <a:pt x="12674" y="38854"/>
                  </a:lnTo>
                  <a:cubicBezTo>
                    <a:pt x="11008" y="37946"/>
                    <a:pt x="9721" y="36659"/>
                    <a:pt x="8813" y="35069"/>
                  </a:cubicBezTo>
                  <a:lnTo>
                    <a:pt x="8813" y="35069"/>
                  </a:lnTo>
                  <a:cubicBezTo>
                    <a:pt x="7829" y="34010"/>
                    <a:pt x="7829" y="32874"/>
                    <a:pt x="8435" y="31663"/>
                  </a:cubicBezTo>
                  <a:cubicBezTo>
                    <a:pt x="9797" y="30225"/>
                    <a:pt x="11235" y="28862"/>
                    <a:pt x="12598" y="27424"/>
                  </a:cubicBezTo>
                  <a:cubicBezTo>
                    <a:pt x="12901" y="27121"/>
                    <a:pt x="13658" y="26743"/>
                    <a:pt x="13582" y="26440"/>
                  </a:cubicBezTo>
                  <a:cubicBezTo>
                    <a:pt x="13506" y="25683"/>
                    <a:pt x="13430" y="25835"/>
                    <a:pt x="13204" y="26667"/>
                  </a:cubicBezTo>
                  <a:cubicBezTo>
                    <a:pt x="12901" y="27878"/>
                    <a:pt x="13355" y="26137"/>
                    <a:pt x="12749" y="27348"/>
                  </a:cubicBezTo>
                  <a:cubicBezTo>
                    <a:pt x="11311" y="28635"/>
                    <a:pt x="10025" y="29998"/>
                    <a:pt x="8737" y="31285"/>
                  </a:cubicBezTo>
                  <a:cubicBezTo>
                    <a:pt x="8132" y="32041"/>
                    <a:pt x="7451" y="31966"/>
                    <a:pt x="6845" y="31285"/>
                  </a:cubicBezTo>
                  <a:lnTo>
                    <a:pt x="6845" y="31285"/>
                  </a:lnTo>
                  <a:cubicBezTo>
                    <a:pt x="5331" y="25759"/>
                    <a:pt x="4726" y="20460"/>
                    <a:pt x="8586" y="15464"/>
                  </a:cubicBezTo>
                  <a:cubicBezTo>
                    <a:pt x="9721" y="14026"/>
                    <a:pt x="10251" y="12058"/>
                    <a:pt x="8737" y="10317"/>
                  </a:cubicBezTo>
                  <a:lnTo>
                    <a:pt x="8737" y="10317"/>
                  </a:lnTo>
                  <a:cubicBezTo>
                    <a:pt x="12068" y="2066"/>
                    <a:pt x="16156" y="6759"/>
                    <a:pt x="20167" y="9636"/>
                  </a:cubicBezTo>
                  <a:cubicBezTo>
                    <a:pt x="22968" y="10468"/>
                    <a:pt x="15474" y="14859"/>
                    <a:pt x="21908" y="14556"/>
                  </a:cubicBezTo>
                  <a:cubicBezTo>
                    <a:pt x="26980" y="14329"/>
                    <a:pt x="30159" y="18416"/>
                    <a:pt x="34322" y="20309"/>
                  </a:cubicBezTo>
                  <a:cubicBezTo>
                    <a:pt x="36291" y="21974"/>
                    <a:pt x="37047" y="23715"/>
                    <a:pt x="34928" y="25759"/>
                  </a:cubicBezTo>
                  <a:cubicBezTo>
                    <a:pt x="31370" y="27575"/>
                    <a:pt x="26753" y="23185"/>
                    <a:pt x="23725" y="27727"/>
                  </a:cubicBezTo>
                  <a:cubicBezTo>
                    <a:pt x="23498" y="28181"/>
                    <a:pt x="23120" y="28559"/>
                    <a:pt x="22666" y="28787"/>
                  </a:cubicBezTo>
                  <a:cubicBezTo>
                    <a:pt x="23725" y="28635"/>
                    <a:pt x="23650" y="27348"/>
                    <a:pt x="24406" y="26894"/>
                  </a:cubicBezTo>
                  <a:cubicBezTo>
                    <a:pt x="28267" y="25532"/>
                    <a:pt x="29932" y="28408"/>
                    <a:pt x="31900" y="30679"/>
                  </a:cubicBezTo>
                  <a:cubicBezTo>
                    <a:pt x="32279" y="31587"/>
                    <a:pt x="32127" y="32344"/>
                    <a:pt x="31522" y="33101"/>
                  </a:cubicBezTo>
                  <a:lnTo>
                    <a:pt x="31522" y="33101"/>
                  </a:lnTo>
                  <a:cubicBezTo>
                    <a:pt x="26223" y="36507"/>
                    <a:pt x="19486" y="35296"/>
                    <a:pt x="14339" y="388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7" name="任意多边形: 形状 2216"/>
            <p:cNvSpPr/>
            <p:nvPr/>
          </p:nvSpPr>
          <p:spPr>
            <a:xfrm>
              <a:off x="5526721" y="2708505"/>
              <a:ext cx="22709" cy="30278"/>
            </a:xfrm>
            <a:custGeom>
              <a:avLst/>
              <a:gdLst>
                <a:gd name="connsiteX0" fmla="*/ 20892 w 22708"/>
                <a:gd name="connsiteY0" fmla="*/ 22784 h 30278"/>
                <a:gd name="connsiteX1" fmla="*/ 19000 w 22708"/>
                <a:gd name="connsiteY1" fmla="*/ 24752 h 30278"/>
                <a:gd name="connsiteX2" fmla="*/ 5677 w 22708"/>
                <a:gd name="connsiteY2" fmla="*/ 11430 h 30278"/>
                <a:gd name="connsiteX3" fmla="*/ 5677 w 22708"/>
                <a:gd name="connsiteY3" fmla="*/ 11430 h 30278"/>
                <a:gd name="connsiteX4" fmla="*/ 7570 w 22708"/>
                <a:gd name="connsiteY4" fmla="*/ 9538 h 30278"/>
                <a:gd name="connsiteX5" fmla="*/ 7570 w 22708"/>
                <a:gd name="connsiteY5" fmla="*/ 9538 h 30278"/>
                <a:gd name="connsiteX6" fmla="*/ 9538 w 22708"/>
                <a:gd name="connsiteY6" fmla="*/ 7721 h 30278"/>
                <a:gd name="connsiteX7" fmla="*/ 11430 w 22708"/>
                <a:gd name="connsiteY7" fmla="*/ 7721 h 30278"/>
                <a:gd name="connsiteX8" fmla="*/ 13322 w 22708"/>
                <a:gd name="connsiteY8" fmla="*/ 5828 h 30278"/>
                <a:gd name="connsiteX9" fmla="*/ 15291 w 22708"/>
                <a:gd name="connsiteY9" fmla="*/ 5677 h 30278"/>
                <a:gd name="connsiteX10" fmla="*/ 16275 w 22708"/>
                <a:gd name="connsiteY10" fmla="*/ 6510 h 30278"/>
                <a:gd name="connsiteX11" fmla="*/ 22179 w 22708"/>
                <a:gd name="connsiteY11" fmla="*/ 18167 h 30278"/>
                <a:gd name="connsiteX12" fmla="*/ 23012 w 22708"/>
                <a:gd name="connsiteY12" fmla="*/ 19075 h 30278"/>
                <a:gd name="connsiteX13" fmla="*/ 20892 w 22708"/>
                <a:gd name="connsiteY13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0278">
                  <a:moveTo>
                    <a:pt x="20892" y="22784"/>
                  </a:moveTo>
                  <a:cubicBezTo>
                    <a:pt x="20287" y="23466"/>
                    <a:pt x="19605" y="24071"/>
                    <a:pt x="19000" y="24752"/>
                  </a:cubicBezTo>
                  <a:cubicBezTo>
                    <a:pt x="7570" y="24601"/>
                    <a:pt x="6359" y="23390"/>
                    <a:pt x="5677" y="11430"/>
                  </a:cubicBezTo>
                  <a:lnTo>
                    <a:pt x="5677" y="11430"/>
                  </a:lnTo>
                  <a:cubicBezTo>
                    <a:pt x="6359" y="10824"/>
                    <a:pt x="6964" y="10219"/>
                    <a:pt x="7570" y="9538"/>
                  </a:cubicBezTo>
                  <a:lnTo>
                    <a:pt x="7570" y="9538"/>
                  </a:lnTo>
                  <a:cubicBezTo>
                    <a:pt x="8251" y="8932"/>
                    <a:pt x="8932" y="8327"/>
                    <a:pt x="9538" y="7721"/>
                  </a:cubicBezTo>
                  <a:cubicBezTo>
                    <a:pt x="10143" y="7721"/>
                    <a:pt x="10825" y="7721"/>
                    <a:pt x="11430" y="7721"/>
                  </a:cubicBezTo>
                  <a:cubicBezTo>
                    <a:pt x="11960" y="7040"/>
                    <a:pt x="12868" y="6585"/>
                    <a:pt x="13322" y="5828"/>
                  </a:cubicBezTo>
                  <a:cubicBezTo>
                    <a:pt x="14004" y="5753"/>
                    <a:pt x="14610" y="5753"/>
                    <a:pt x="15291" y="5677"/>
                  </a:cubicBezTo>
                  <a:cubicBezTo>
                    <a:pt x="15593" y="5980"/>
                    <a:pt x="15972" y="6207"/>
                    <a:pt x="16275" y="6510"/>
                  </a:cubicBezTo>
                  <a:cubicBezTo>
                    <a:pt x="19303" y="9840"/>
                    <a:pt x="17183" y="15820"/>
                    <a:pt x="22179" y="18167"/>
                  </a:cubicBezTo>
                  <a:cubicBezTo>
                    <a:pt x="22482" y="18470"/>
                    <a:pt x="22784" y="18772"/>
                    <a:pt x="23012" y="19075"/>
                  </a:cubicBezTo>
                  <a:cubicBezTo>
                    <a:pt x="22254" y="20211"/>
                    <a:pt x="21573" y="21497"/>
                    <a:pt x="20892" y="22784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8" name="任意多边形: 形状 2217"/>
            <p:cNvSpPr/>
            <p:nvPr/>
          </p:nvSpPr>
          <p:spPr>
            <a:xfrm>
              <a:off x="6542865" y="3140078"/>
              <a:ext cx="22709" cy="22709"/>
            </a:xfrm>
            <a:custGeom>
              <a:avLst/>
              <a:gdLst>
                <a:gd name="connsiteX0" fmla="*/ 6652 w 22708"/>
                <a:gd name="connsiteY0" fmla="*/ 9656 h 22708"/>
                <a:gd name="connsiteX1" fmla="*/ 9074 w 22708"/>
                <a:gd name="connsiteY1" fmla="*/ 8217 h 22708"/>
                <a:gd name="connsiteX2" fmla="*/ 18233 w 22708"/>
                <a:gd name="connsiteY2" fmla="*/ 7309 h 22708"/>
                <a:gd name="connsiteX3" fmla="*/ 18157 w 22708"/>
                <a:gd name="connsiteY3" fmla="*/ 17376 h 22708"/>
                <a:gd name="connsiteX4" fmla="*/ 12556 w 22708"/>
                <a:gd name="connsiteY4" fmla="*/ 17604 h 22708"/>
                <a:gd name="connsiteX5" fmla="*/ 10436 w 22708"/>
                <a:gd name="connsiteY5" fmla="*/ 17225 h 22708"/>
                <a:gd name="connsiteX6" fmla="*/ 6879 w 22708"/>
                <a:gd name="connsiteY6" fmla="*/ 17074 h 22708"/>
                <a:gd name="connsiteX7" fmla="*/ 6576 w 22708"/>
                <a:gd name="connsiteY7" fmla="*/ 11472 h 22708"/>
                <a:gd name="connsiteX8" fmla="*/ 6652 w 22708"/>
                <a:gd name="connsiteY8" fmla="*/ 96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6652" y="9656"/>
                  </a:moveTo>
                  <a:cubicBezTo>
                    <a:pt x="7409" y="9201"/>
                    <a:pt x="8166" y="8520"/>
                    <a:pt x="9074" y="8217"/>
                  </a:cubicBezTo>
                  <a:cubicBezTo>
                    <a:pt x="12102" y="7082"/>
                    <a:pt x="15205" y="3676"/>
                    <a:pt x="18233" y="7309"/>
                  </a:cubicBezTo>
                  <a:cubicBezTo>
                    <a:pt x="20807" y="10337"/>
                    <a:pt x="21110" y="14046"/>
                    <a:pt x="18157" y="17376"/>
                  </a:cubicBezTo>
                  <a:cubicBezTo>
                    <a:pt x="16265" y="16468"/>
                    <a:pt x="14373" y="16771"/>
                    <a:pt x="12556" y="17604"/>
                  </a:cubicBezTo>
                  <a:cubicBezTo>
                    <a:pt x="11724" y="17906"/>
                    <a:pt x="11042" y="17755"/>
                    <a:pt x="10436" y="17225"/>
                  </a:cubicBezTo>
                  <a:cubicBezTo>
                    <a:pt x="9225" y="17149"/>
                    <a:pt x="8015" y="17149"/>
                    <a:pt x="6879" y="17074"/>
                  </a:cubicBezTo>
                  <a:cubicBezTo>
                    <a:pt x="5138" y="15257"/>
                    <a:pt x="5516" y="13365"/>
                    <a:pt x="6576" y="11472"/>
                  </a:cubicBezTo>
                  <a:cubicBezTo>
                    <a:pt x="6652" y="10791"/>
                    <a:pt x="6727" y="10261"/>
                    <a:pt x="6652" y="965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9" name="任意多边形: 形状 2218"/>
            <p:cNvSpPr/>
            <p:nvPr/>
          </p:nvSpPr>
          <p:spPr>
            <a:xfrm>
              <a:off x="5953219" y="2992107"/>
              <a:ext cx="30278" cy="30278"/>
            </a:xfrm>
            <a:custGeom>
              <a:avLst/>
              <a:gdLst>
                <a:gd name="connsiteX0" fmla="*/ 27750 w 30278"/>
                <a:gd name="connsiteY0" fmla="*/ 14865 h 30278"/>
                <a:gd name="connsiteX1" fmla="*/ 27825 w 30278"/>
                <a:gd name="connsiteY1" fmla="*/ 16757 h 30278"/>
                <a:gd name="connsiteX2" fmla="*/ 28431 w 30278"/>
                <a:gd name="connsiteY2" fmla="*/ 22131 h 30278"/>
                <a:gd name="connsiteX3" fmla="*/ 22451 w 30278"/>
                <a:gd name="connsiteY3" fmla="*/ 23267 h 30278"/>
                <a:gd name="connsiteX4" fmla="*/ 27674 w 30278"/>
                <a:gd name="connsiteY4" fmla="*/ 23721 h 30278"/>
                <a:gd name="connsiteX5" fmla="*/ 20710 w 30278"/>
                <a:gd name="connsiteY5" fmla="*/ 29095 h 30278"/>
                <a:gd name="connsiteX6" fmla="*/ 14654 w 30278"/>
                <a:gd name="connsiteY6" fmla="*/ 29095 h 30278"/>
                <a:gd name="connsiteX7" fmla="*/ 12611 w 30278"/>
                <a:gd name="connsiteY7" fmla="*/ 28111 h 30278"/>
                <a:gd name="connsiteX8" fmla="*/ 12611 w 30278"/>
                <a:gd name="connsiteY8" fmla="*/ 28111 h 30278"/>
                <a:gd name="connsiteX9" fmla="*/ 6101 w 30278"/>
                <a:gd name="connsiteY9" fmla="*/ 22964 h 30278"/>
                <a:gd name="connsiteX10" fmla="*/ 6025 w 30278"/>
                <a:gd name="connsiteY10" fmla="*/ 17211 h 30278"/>
                <a:gd name="connsiteX11" fmla="*/ 5722 w 30278"/>
                <a:gd name="connsiteY11" fmla="*/ 16000 h 30278"/>
                <a:gd name="connsiteX12" fmla="*/ 5874 w 30278"/>
                <a:gd name="connsiteY12" fmla="*/ 13502 h 30278"/>
                <a:gd name="connsiteX13" fmla="*/ 7463 w 30278"/>
                <a:gd name="connsiteY13" fmla="*/ 11534 h 30278"/>
                <a:gd name="connsiteX14" fmla="*/ 10945 w 30278"/>
                <a:gd name="connsiteY14" fmla="*/ 10626 h 30278"/>
                <a:gd name="connsiteX15" fmla="*/ 16849 w 30278"/>
                <a:gd name="connsiteY15" fmla="*/ 6917 h 30278"/>
                <a:gd name="connsiteX16" fmla="*/ 19196 w 30278"/>
                <a:gd name="connsiteY16" fmla="*/ 5706 h 30278"/>
                <a:gd name="connsiteX17" fmla="*/ 21846 w 30278"/>
                <a:gd name="connsiteY17" fmla="*/ 5933 h 30278"/>
                <a:gd name="connsiteX18" fmla="*/ 25327 w 30278"/>
                <a:gd name="connsiteY18" fmla="*/ 7825 h 30278"/>
                <a:gd name="connsiteX19" fmla="*/ 27750 w 30278"/>
                <a:gd name="connsiteY19" fmla="*/ 148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278" h="30278">
                  <a:moveTo>
                    <a:pt x="27750" y="14865"/>
                  </a:moveTo>
                  <a:cubicBezTo>
                    <a:pt x="27750" y="15470"/>
                    <a:pt x="27825" y="16152"/>
                    <a:pt x="27825" y="16757"/>
                  </a:cubicBezTo>
                  <a:cubicBezTo>
                    <a:pt x="29112" y="18422"/>
                    <a:pt x="28734" y="20315"/>
                    <a:pt x="28431" y="22131"/>
                  </a:cubicBezTo>
                  <a:cubicBezTo>
                    <a:pt x="26387" y="24175"/>
                    <a:pt x="24041" y="22964"/>
                    <a:pt x="22451" y="23267"/>
                  </a:cubicBezTo>
                  <a:cubicBezTo>
                    <a:pt x="23586" y="24024"/>
                    <a:pt x="25781" y="22888"/>
                    <a:pt x="27674" y="23721"/>
                  </a:cubicBezTo>
                  <a:cubicBezTo>
                    <a:pt x="28280" y="29398"/>
                    <a:pt x="23435" y="27884"/>
                    <a:pt x="20710" y="29095"/>
                  </a:cubicBezTo>
                  <a:cubicBezTo>
                    <a:pt x="18666" y="29247"/>
                    <a:pt x="16698" y="28944"/>
                    <a:pt x="14654" y="29095"/>
                  </a:cubicBezTo>
                  <a:cubicBezTo>
                    <a:pt x="13822" y="29020"/>
                    <a:pt x="13140" y="28717"/>
                    <a:pt x="12611" y="28111"/>
                  </a:cubicBezTo>
                  <a:lnTo>
                    <a:pt x="12611" y="28111"/>
                  </a:lnTo>
                  <a:cubicBezTo>
                    <a:pt x="10794" y="25916"/>
                    <a:pt x="7161" y="26068"/>
                    <a:pt x="6101" y="22964"/>
                  </a:cubicBezTo>
                  <a:cubicBezTo>
                    <a:pt x="5949" y="21072"/>
                    <a:pt x="6782" y="19104"/>
                    <a:pt x="6025" y="17211"/>
                  </a:cubicBezTo>
                  <a:cubicBezTo>
                    <a:pt x="5949" y="16833"/>
                    <a:pt x="5798" y="16454"/>
                    <a:pt x="5722" y="16000"/>
                  </a:cubicBezTo>
                  <a:cubicBezTo>
                    <a:pt x="5647" y="15167"/>
                    <a:pt x="5647" y="14335"/>
                    <a:pt x="5874" y="13502"/>
                  </a:cubicBezTo>
                  <a:cubicBezTo>
                    <a:pt x="6252" y="12669"/>
                    <a:pt x="6782" y="12064"/>
                    <a:pt x="7463" y="11534"/>
                  </a:cubicBezTo>
                  <a:cubicBezTo>
                    <a:pt x="8523" y="10929"/>
                    <a:pt x="9961" y="10020"/>
                    <a:pt x="10945" y="10626"/>
                  </a:cubicBezTo>
                  <a:cubicBezTo>
                    <a:pt x="15639" y="13502"/>
                    <a:pt x="17077" y="11913"/>
                    <a:pt x="16849" y="6917"/>
                  </a:cubicBezTo>
                  <a:cubicBezTo>
                    <a:pt x="16849" y="6311"/>
                    <a:pt x="18288" y="5933"/>
                    <a:pt x="19196" y="5706"/>
                  </a:cubicBezTo>
                  <a:cubicBezTo>
                    <a:pt x="20104" y="5630"/>
                    <a:pt x="20937" y="5706"/>
                    <a:pt x="21846" y="5933"/>
                  </a:cubicBezTo>
                  <a:cubicBezTo>
                    <a:pt x="23132" y="6311"/>
                    <a:pt x="24268" y="6992"/>
                    <a:pt x="25327" y="7825"/>
                  </a:cubicBezTo>
                  <a:cubicBezTo>
                    <a:pt x="27371" y="9717"/>
                    <a:pt x="28204" y="12064"/>
                    <a:pt x="27750" y="14865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0" name="任意多边形: 形状 2219"/>
            <p:cNvSpPr/>
            <p:nvPr/>
          </p:nvSpPr>
          <p:spPr>
            <a:xfrm>
              <a:off x="6502961" y="2237452"/>
              <a:ext cx="45417" cy="30278"/>
            </a:xfrm>
            <a:custGeom>
              <a:avLst/>
              <a:gdLst>
                <a:gd name="connsiteX0" fmla="*/ 44588 w 45417"/>
                <a:gd name="connsiteY0" fmla="*/ 14761 h 30278"/>
                <a:gd name="connsiteX1" fmla="*/ 27481 w 45417"/>
                <a:gd name="connsiteY1" fmla="*/ 22406 h 30278"/>
                <a:gd name="connsiteX2" fmla="*/ 26572 w 45417"/>
                <a:gd name="connsiteY2" fmla="*/ 22331 h 30278"/>
                <a:gd name="connsiteX3" fmla="*/ 25437 w 45417"/>
                <a:gd name="connsiteY3" fmla="*/ 23693 h 30278"/>
                <a:gd name="connsiteX4" fmla="*/ 24301 w 45417"/>
                <a:gd name="connsiteY4" fmla="*/ 25358 h 30278"/>
                <a:gd name="connsiteX5" fmla="*/ 22636 w 45417"/>
                <a:gd name="connsiteY5" fmla="*/ 29370 h 30278"/>
                <a:gd name="connsiteX6" fmla="*/ 21046 w 45417"/>
                <a:gd name="connsiteY6" fmla="*/ 31187 h 30278"/>
                <a:gd name="connsiteX7" fmla="*/ 16126 w 45417"/>
                <a:gd name="connsiteY7" fmla="*/ 32020 h 30278"/>
                <a:gd name="connsiteX8" fmla="*/ 13628 w 45417"/>
                <a:gd name="connsiteY8" fmla="*/ 31565 h 30278"/>
                <a:gd name="connsiteX9" fmla="*/ 11509 w 45417"/>
                <a:gd name="connsiteY9" fmla="*/ 30127 h 30278"/>
                <a:gd name="connsiteX10" fmla="*/ 5907 w 45417"/>
                <a:gd name="connsiteY10" fmla="*/ 19151 h 30278"/>
                <a:gd name="connsiteX11" fmla="*/ 5756 w 45417"/>
                <a:gd name="connsiteY11" fmla="*/ 16578 h 30278"/>
                <a:gd name="connsiteX12" fmla="*/ 7724 w 45417"/>
                <a:gd name="connsiteY12" fmla="*/ 13171 h 30278"/>
                <a:gd name="connsiteX13" fmla="*/ 28919 w 45417"/>
                <a:gd name="connsiteY13" fmla="*/ 13398 h 30278"/>
                <a:gd name="connsiteX14" fmla="*/ 36867 w 45417"/>
                <a:gd name="connsiteY14" fmla="*/ 7192 h 30278"/>
                <a:gd name="connsiteX15" fmla="*/ 44588 w 45417"/>
                <a:gd name="connsiteY15" fmla="*/ 147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30278">
                  <a:moveTo>
                    <a:pt x="44588" y="14761"/>
                  </a:moveTo>
                  <a:cubicBezTo>
                    <a:pt x="39895" y="19606"/>
                    <a:pt x="35428" y="24828"/>
                    <a:pt x="27481" y="22406"/>
                  </a:cubicBezTo>
                  <a:cubicBezTo>
                    <a:pt x="27481" y="22406"/>
                    <a:pt x="26572" y="22331"/>
                    <a:pt x="26572" y="22331"/>
                  </a:cubicBezTo>
                  <a:cubicBezTo>
                    <a:pt x="25967" y="22558"/>
                    <a:pt x="25588" y="23012"/>
                    <a:pt x="25437" y="23693"/>
                  </a:cubicBezTo>
                  <a:cubicBezTo>
                    <a:pt x="25058" y="24299"/>
                    <a:pt x="24680" y="24828"/>
                    <a:pt x="24301" y="25358"/>
                  </a:cubicBezTo>
                  <a:cubicBezTo>
                    <a:pt x="23468" y="26570"/>
                    <a:pt x="23090" y="27932"/>
                    <a:pt x="22636" y="29370"/>
                  </a:cubicBezTo>
                  <a:cubicBezTo>
                    <a:pt x="22333" y="30127"/>
                    <a:pt x="21803" y="30733"/>
                    <a:pt x="21046" y="31187"/>
                  </a:cubicBezTo>
                  <a:cubicBezTo>
                    <a:pt x="19457" y="31944"/>
                    <a:pt x="17791" y="32095"/>
                    <a:pt x="16126" y="32020"/>
                  </a:cubicBezTo>
                  <a:cubicBezTo>
                    <a:pt x="15294" y="31944"/>
                    <a:pt x="14461" y="31793"/>
                    <a:pt x="13628" y="31565"/>
                  </a:cubicBezTo>
                  <a:cubicBezTo>
                    <a:pt x="12796" y="31263"/>
                    <a:pt x="12114" y="30733"/>
                    <a:pt x="11509" y="30127"/>
                  </a:cubicBezTo>
                  <a:cubicBezTo>
                    <a:pt x="9995" y="26342"/>
                    <a:pt x="8405" y="22482"/>
                    <a:pt x="5907" y="19151"/>
                  </a:cubicBezTo>
                  <a:cubicBezTo>
                    <a:pt x="5680" y="18319"/>
                    <a:pt x="5604" y="17486"/>
                    <a:pt x="5756" y="16578"/>
                  </a:cubicBezTo>
                  <a:cubicBezTo>
                    <a:pt x="6210" y="15367"/>
                    <a:pt x="6891" y="14231"/>
                    <a:pt x="7724" y="13171"/>
                  </a:cubicBezTo>
                  <a:cubicBezTo>
                    <a:pt x="16505" y="3104"/>
                    <a:pt x="24604" y="3180"/>
                    <a:pt x="28919" y="13398"/>
                  </a:cubicBezTo>
                  <a:cubicBezTo>
                    <a:pt x="31795" y="11582"/>
                    <a:pt x="31946" y="6283"/>
                    <a:pt x="36867" y="7192"/>
                  </a:cubicBezTo>
                  <a:cubicBezTo>
                    <a:pt x="40273" y="9008"/>
                    <a:pt x="42771" y="11582"/>
                    <a:pt x="44588" y="14761"/>
                  </a:cubicBezTo>
                  <a:close/>
                </a:path>
              </a:pathLst>
            </a:custGeom>
            <a:solidFill>
              <a:srgbClr val="F2C0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1" name="任意多边形: 形状 2220"/>
            <p:cNvSpPr/>
            <p:nvPr/>
          </p:nvSpPr>
          <p:spPr>
            <a:xfrm>
              <a:off x="6493080" y="2235846"/>
              <a:ext cx="45417" cy="22709"/>
            </a:xfrm>
            <a:custGeom>
              <a:avLst/>
              <a:gdLst>
                <a:gd name="connsiteX0" fmla="*/ 16470 w 45417"/>
                <a:gd name="connsiteY0" fmla="*/ 18335 h 22708"/>
                <a:gd name="connsiteX1" fmla="*/ 16470 w 45417"/>
                <a:gd name="connsiteY1" fmla="*/ 20228 h 22708"/>
                <a:gd name="connsiteX2" fmla="*/ 12383 w 45417"/>
                <a:gd name="connsiteY2" fmla="*/ 20076 h 22708"/>
                <a:gd name="connsiteX3" fmla="*/ 5721 w 45417"/>
                <a:gd name="connsiteY3" fmla="*/ 14853 h 22708"/>
                <a:gd name="connsiteX4" fmla="*/ 8749 w 45417"/>
                <a:gd name="connsiteY4" fmla="*/ 8192 h 22708"/>
                <a:gd name="connsiteX5" fmla="*/ 12761 w 45417"/>
                <a:gd name="connsiteY5" fmla="*/ 5997 h 22708"/>
                <a:gd name="connsiteX6" fmla="*/ 36756 w 45417"/>
                <a:gd name="connsiteY6" fmla="*/ 6224 h 22708"/>
                <a:gd name="connsiteX7" fmla="*/ 46975 w 45417"/>
                <a:gd name="connsiteY7" fmla="*/ 8874 h 22708"/>
                <a:gd name="connsiteX8" fmla="*/ 40390 w 45417"/>
                <a:gd name="connsiteY8" fmla="*/ 16746 h 22708"/>
                <a:gd name="connsiteX9" fmla="*/ 38422 w 45417"/>
                <a:gd name="connsiteY9" fmla="*/ 19698 h 22708"/>
                <a:gd name="connsiteX10" fmla="*/ 36530 w 45417"/>
                <a:gd name="connsiteY10" fmla="*/ 16822 h 22708"/>
                <a:gd name="connsiteX11" fmla="*/ 32139 w 45417"/>
                <a:gd name="connsiteY11" fmla="*/ 9101 h 22708"/>
                <a:gd name="connsiteX12" fmla="*/ 21845 w 45417"/>
                <a:gd name="connsiteY12" fmla="*/ 13415 h 22708"/>
                <a:gd name="connsiteX13" fmla="*/ 18438 w 45417"/>
                <a:gd name="connsiteY13" fmla="*/ 16519 h 22708"/>
                <a:gd name="connsiteX14" fmla="*/ 16470 w 45417"/>
                <a:gd name="connsiteY14" fmla="*/ 1833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16470" y="18335"/>
                  </a:moveTo>
                  <a:cubicBezTo>
                    <a:pt x="16470" y="18941"/>
                    <a:pt x="16470" y="19622"/>
                    <a:pt x="16470" y="20228"/>
                  </a:cubicBezTo>
                  <a:cubicBezTo>
                    <a:pt x="14956" y="24467"/>
                    <a:pt x="13669" y="21817"/>
                    <a:pt x="12383" y="20076"/>
                  </a:cubicBezTo>
                  <a:cubicBezTo>
                    <a:pt x="12685" y="15080"/>
                    <a:pt x="7311" y="17503"/>
                    <a:pt x="5721" y="14853"/>
                  </a:cubicBezTo>
                  <a:cubicBezTo>
                    <a:pt x="5267" y="11977"/>
                    <a:pt x="8446" y="10766"/>
                    <a:pt x="8749" y="8192"/>
                  </a:cubicBezTo>
                  <a:cubicBezTo>
                    <a:pt x="9052" y="5770"/>
                    <a:pt x="10415" y="5240"/>
                    <a:pt x="12761" y="5997"/>
                  </a:cubicBezTo>
                  <a:cubicBezTo>
                    <a:pt x="20709" y="8419"/>
                    <a:pt x="28733" y="5770"/>
                    <a:pt x="36756" y="6224"/>
                  </a:cubicBezTo>
                  <a:cubicBezTo>
                    <a:pt x="40163" y="6376"/>
                    <a:pt x="44477" y="4483"/>
                    <a:pt x="46975" y="8874"/>
                  </a:cubicBezTo>
                  <a:cubicBezTo>
                    <a:pt x="44780" y="11523"/>
                    <a:pt x="42585" y="14097"/>
                    <a:pt x="40390" y="16746"/>
                  </a:cubicBezTo>
                  <a:cubicBezTo>
                    <a:pt x="39633" y="17654"/>
                    <a:pt x="41298" y="20379"/>
                    <a:pt x="38422" y="19698"/>
                  </a:cubicBezTo>
                  <a:cubicBezTo>
                    <a:pt x="37211" y="19395"/>
                    <a:pt x="36226" y="18184"/>
                    <a:pt x="36530" y="16822"/>
                  </a:cubicBezTo>
                  <a:cubicBezTo>
                    <a:pt x="37513" y="12810"/>
                    <a:pt x="36226" y="9782"/>
                    <a:pt x="32139" y="9101"/>
                  </a:cubicBezTo>
                  <a:cubicBezTo>
                    <a:pt x="28051" y="8419"/>
                    <a:pt x="23812" y="8419"/>
                    <a:pt x="21845" y="13415"/>
                  </a:cubicBezTo>
                  <a:cubicBezTo>
                    <a:pt x="21239" y="14929"/>
                    <a:pt x="19952" y="15913"/>
                    <a:pt x="18438" y="16519"/>
                  </a:cubicBezTo>
                  <a:cubicBezTo>
                    <a:pt x="17757" y="17124"/>
                    <a:pt x="16470" y="17049"/>
                    <a:pt x="16470" y="18335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2" name="任意多边形: 形状 2221"/>
            <p:cNvSpPr/>
            <p:nvPr/>
          </p:nvSpPr>
          <p:spPr>
            <a:xfrm>
              <a:off x="6477107" y="2250170"/>
              <a:ext cx="37848" cy="22709"/>
            </a:xfrm>
            <a:custGeom>
              <a:avLst/>
              <a:gdLst>
                <a:gd name="connsiteX0" fmla="*/ 28355 w 37847"/>
                <a:gd name="connsiteY0" fmla="*/ 5677 h 22708"/>
                <a:gd name="connsiteX1" fmla="*/ 32443 w 37847"/>
                <a:gd name="connsiteY1" fmla="*/ 5829 h 22708"/>
                <a:gd name="connsiteX2" fmla="*/ 38120 w 37847"/>
                <a:gd name="connsiteY2" fmla="*/ 17259 h 22708"/>
                <a:gd name="connsiteX3" fmla="*/ 29794 w 37847"/>
                <a:gd name="connsiteY3" fmla="*/ 21876 h 22708"/>
                <a:gd name="connsiteX4" fmla="*/ 29415 w 37847"/>
                <a:gd name="connsiteY4" fmla="*/ 19529 h 22708"/>
                <a:gd name="connsiteX5" fmla="*/ 28809 w 37847"/>
                <a:gd name="connsiteY5" fmla="*/ 15215 h 22708"/>
                <a:gd name="connsiteX6" fmla="*/ 23889 w 37847"/>
                <a:gd name="connsiteY6" fmla="*/ 15290 h 22708"/>
                <a:gd name="connsiteX7" fmla="*/ 5874 w 37847"/>
                <a:gd name="connsiteY7" fmla="*/ 13474 h 22708"/>
                <a:gd name="connsiteX8" fmla="*/ 9658 w 37847"/>
                <a:gd name="connsiteY8" fmla="*/ 7797 h 22708"/>
                <a:gd name="connsiteX9" fmla="*/ 15109 w 37847"/>
                <a:gd name="connsiteY9" fmla="*/ 7872 h 22708"/>
                <a:gd name="connsiteX10" fmla="*/ 19120 w 37847"/>
                <a:gd name="connsiteY10" fmla="*/ 9689 h 22708"/>
                <a:gd name="connsiteX11" fmla="*/ 28355 w 37847"/>
                <a:gd name="connsiteY11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22708">
                  <a:moveTo>
                    <a:pt x="28355" y="5677"/>
                  </a:moveTo>
                  <a:cubicBezTo>
                    <a:pt x="29718" y="5753"/>
                    <a:pt x="31004" y="8251"/>
                    <a:pt x="32443" y="5829"/>
                  </a:cubicBezTo>
                  <a:cubicBezTo>
                    <a:pt x="37438" y="8099"/>
                    <a:pt x="38650" y="12187"/>
                    <a:pt x="38120" y="17259"/>
                  </a:cubicBezTo>
                  <a:cubicBezTo>
                    <a:pt x="36454" y="20741"/>
                    <a:pt x="35243" y="25207"/>
                    <a:pt x="29794" y="21876"/>
                  </a:cubicBezTo>
                  <a:cubicBezTo>
                    <a:pt x="29490" y="21119"/>
                    <a:pt x="29415" y="20286"/>
                    <a:pt x="29415" y="19529"/>
                  </a:cubicBezTo>
                  <a:cubicBezTo>
                    <a:pt x="29490" y="18016"/>
                    <a:pt x="29566" y="16577"/>
                    <a:pt x="28809" y="15215"/>
                  </a:cubicBezTo>
                  <a:cubicBezTo>
                    <a:pt x="27144" y="13171"/>
                    <a:pt x="25555" y="14761"/>
                    <a:pt x="23889" y="15290"/>
                  </a:cubicBezTo>
                  <a:cubicBezTo>
                    <a:pt x="17304" y="20362"/>
                    <a:pt x="11929" y="13474"/>
                    <a:pt x="5874" y="13474"/>
                  </a:cubicBezTo>
                  <a:cubicBezTo>
                    <a:pt x="5419" y="11733"/>
                    <a:pt x="5419" y="11733"/>
                    <a:pt x="9658" y="7797"/>
                  </a:cubicBezTo>
                  <a:cubicBezTo>
                    <a:pt x="11475" y="7797"/>
                    <a:pt x="13292" y="7872"/>
                    <a:pt x="15109" y="7872"/>
                  </a:cubicBezTo>
                  <a:cubicBezTo>
                    <a:pt x="16320" y="8781"/>
                    <a:pt x="16925" y="11051"/>
                    <a:pt x="19120" y="9689"/>
                  </a:cubicBezTo>
                  <a:cubicBezTo>
                    <a:pt x="20861" y="5299"/>
                    <a:pt x="24873" y="5980"/>
                    <a:pt x="28355" y="5677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3" name="任意多边形: 形状 2222"/>
            <p:cNvSpPr/>
            <p:nvPr/>
          </p:nvSpPr>
          <p:spPr>
            <a:xfrm>
              <a:off x="6539752" y="2252970"/>
              <a:ext cx="22709" cy="22709"/>
            </a:xfrm>
            <a:custGeom>
              <a:avLst/>
              <a:gdLst>
                <a:gd name="connsiteX0" fmla="*/ 15669 w 22708"/>
                <a:gd name="connsiteY0" fmla="*/ 22330 h 22708"/>
                <a:gd name="connsiteX1" fmla="*/ 5677 w 22708"/>
                <a:gd name="connsiteY1" fmla="*/ 5677 h 22708"/>
                <a:gd name="connsiteX2" fmla="*/ 15139 w 22708"/>
                <a:gd name="connsiteY2" fmla="*/ 16502 h 22708"/>
                <a:gd name="connsiteX3" fmla="*/ 15669 w 22708"/>
                <a:gd name="connsiteY3" fmla="*/ 17259 h 22708"/>
                <a:gd name="connsiteX4" fmla="*/ 20968 w 22708"/>
                <a:gd name="connsiteY4" fmla="*/ 17410 h 22708"/>
                <a:gd name="connsiteX5" fmla="*/ 15669 w 22708"/>
                <a:gd name="connsiteY5" fmla="*/ 223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5669" y="22330"/>
                  </a:moveTo>
                  <a:cubicBezTo>
                    <a:pt x="8705" y="18924"/>
                    <a:pt x="5980" y="13020"/>
                    <a:pt x="5677" y="5677"/>
                  </a:cubicBezTo>
                  <a:cubicBezTo>
                    <a:pt x="8402" y="9689"/>
                    <a:pt x="10824" y="13852"/>
                    <a:pt x="15139" y="16502"/>
                  </a:cubicBezTo>
                  <a:cubicBezTo>
                    <a:pt x="15366" y="16729"/>
                    <a:pt x="15517" y="16956"/>
                    <a:pt x="15669" y="17259"/>
                  </a:cubicBezTo>
                  <a:cubicBezTo>
                    <a:pt x="17410" y="20362"/>
                    <a:pt x="19984" y="13247"/>
                    <a:pt x="20968" y="17410"/>
                  </a:cubicBezTo>
                  <a:cubicBezTo>
                    <a:pt x="21876" y="20892"/>
                    <a:pt x="18394" y="21573"/>
                    <a:pt x="15669" y="22330"/>
                  </a:cubicBezTo>
                  <a:close/>
                </a:path>
              </a:pathLst>
            </a:custGeom>
            <a:solidFill>
              <a:srgbClr val="F1C1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4" name="任意多边形: 形状 2223"/>
            <p:cNvSpPr/>
            <p:nvPr/>
          </p:nvSpPr>
          <p:spPr>
            <a:xfrm>
              <a:off x="6543613" y="2277041"/>
              <a:ext cx="15139" cy="15139"/>
            </a:xfrm>
            <a:custGeom>
              <a:avLst/>
              <a:gdLst>
                <a:gd name="connsiteX0" fmla="*/ 11506 w 15139"/>
                <a:gd name="connsiteY0" fmla="*/ 9386 h 15139"/>
                <a:gd name="connsiteX1" fmla="*/ 5753 w 15139"/>
                <a:gd name="connsiteY1" fmla="*/ 9538 h 15139"/>
                <a:gd name="connsiteX2" fmla="*/ 5677 w 15139"/>
                <a:gd name="connsiteY2" fmla="*/ 9462 h 15139"/>
                <a:gd name="connsiteX3" fmla="*/ 8629 w 15139"/>
                <a:gd name="connsiteY3" fmla="*/ 5677 h 15139"/>
                <a:gd name="connsiteX4" fmla="*/ 11506 w 15139"/>
                <a:gd name="connsiteY4" fmla="*/ 9386 h 15139"/>
                <a:gd name="connsiteX5" fmla="*/ 11506 w 15139"/>
                <a:gd name="connsiteY5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06" y="9386"/>
                  </a:moveTo>
                  <a:cubicBezTo>
                    <a:pt x="9613" y="9462"/>
                    <a:pt x="7645" y="9462"/>
                    <a:pt x="5753" y="9538"/>
                  </a:cubicBezTo>
                  <a:lnTo>
                    <a:pt x="5677" y="9462"/>
                  </a:lnTo>
                  <a:cubicBezTo>
                    <a:pt x="5753" y="7494"/>
                    <a:pt x="6283" y="5753"/>
                    <a:pt x="8629" y="5677"/>
                  </a:cubicBezTo>
                  <a:cubicBezTo>
                    <a:pt x="11052" y="5677"/>
                    <a:pt x="11506" y="7418"/>
                    <a:pt x="11506" y="9386"/>
                  </a:cubicBezTo>
                  <a:lnTo>
                    <a:pt x="11506" y="9386"/>
                  </a:lnTo>
                  <a:close/>
                </a:path>
              </a:pathLst>
            </a:custGeom>
            <a:solidFill>
              <a:srgbClr val="F3CF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5" name="任意多边形: 形状 2224"/>
            <p:cNvSpPr/>
            <p:nvPr/>
          </p:nvSpPr>
          <p:spPr>
            <a:xfrm>
              <a:off x="6511118" y="2227366"/>
              <a:ext cx="15139" cy="15139"/>
            </a:xfrm>
            <a:custGeom>
              <a:avLst/>
              <a:gdLst>
                <a:gd name="connsiteX0" fmla="*/ 5849 w 15139"/>
                <a:gd name="connsiteY0" fmla="*/ 7589 h 15139"/>
                <a:gd name="connsiteX1" fmla="*/ 10391 w 15139"/>
                <a:gd name="connsiteY1" fmla="*/ 6680 h 15139"/>
                <a:gd name="connsiteX2" fmla="*/ 8045 w 15139"/>
                <a:gd name="connsiteY2" fmla="*/ 9860 h 15139"/>
                <a:gd name="connsiteX3" fmla="*/ 5849 w 15139"/>
                <a:gd name="connsiteY3" fmla="*/ 75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49" y="7589"/>
                  </a:moveTo>
                  <a:cubicBezTo>
                    <a:pt x="7137" y="5848"/>
                    <a:pt x="9029" y="4788"/>
                    <a:pt x="10391" y="6680"/>
                  </a:cubicBezTo>
                  <a:cubicBezTo>
                    <a:pt x="11376" y="8043"/>
                    <a:pt x="9634" y="9330"/>
                    <a:pt x="8045" y="9860"/>
                  </a:cubicBezTo>
                  <a:cubicBezTo>
                    <a:pt x="6001" y="10314"/>
                    <a:pt x="5320" y="9557"/>
                    <a:pt x="5849" y="7589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6" name="任意多边形: 形状 2225"/>
            <p:cNvSpPr/>
            <p:nvPr/>
          </p:nvSpPr>
          <p:spPr>
            <a:xfrm>
              <a:off x="6486538" y="2252365"/>
              <a:ext cx="15139" cy="7570"/>
            </a:xfrm>
            <a:custGeom>
              <a:avLst/>
              <a:gdLst>
                <a:gd name="connsiteX0" fmla="*/ 9689 w 15139"/>
                <a:gd name="connsiteY0" fmla="*/ 7494 h 7569"/>
                <a:gd name="connsiteX1" fmla="*/ 5677 w 15139"/>
                <a:gd name="connsiteY1" fmla="*/ 5677 h 7569"/>
                <a:gd name="connsiteX2" fmla="*/ 9689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89" y="7494"/>
                  </a:moveTo>
                  <a:cubicBezTo>
                    <a:pt x="6510" y="10976"/>
                    <a:pt x="6282" y="7872"/>
                    <a:pt x="5677" y="5677"/>
                  </a:cubicBezTo>
                  <a:cubicBezTo>
                    <a:pt x="7040" y="6283"/>
                    <a:pt x="8402" y="6888"/>
                    <a:pt x="9689" y="7494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7" name="任意多边形: 形状 2226"/>
            <p:cNvSpPr/>
            <p:nvPr/>
          </p:nvSpPr>
          <p:spPr>
            <a:xfrm>
              <a:off x="6509933" y="2229278"/>
              <a:ext cx="7570" cy="7570"/>
            </a:xfrm>
            <a:custGeom>
              <a:avLst/>
              <a:gdLst>
                <a:gd name="connsiteX0" fmla="*/ 7035 w 7569"/>
                <a:gd name="connsiteY0" fmla="*/ 5677 h 7569"/>
                <a:gd name="connsiteX1" fmla="*/ 9230 w 7569"/>
                <a:gd name="connsiteY1" fmla="*/ 7872 h 7569"/>
                <a:gd name="connsiteX2" fmla="*/ 6202 w 7569"/>
                <a:gd name="connsiteY2" fmla="*/ 8705 h 7569"/>
                <a:gd name="connsiteX3" fmla="*/ 703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035" y="5677"/>
                  </a:moveTo>
                  <a:cubicBezTo>
                    <a:pt x="7792" y="6434"/>
                    <a:pt x="8473" y="7115"/>
                    <a:pt x="9230" y="7872"/>
                  </a:cubicBezTo>
                  <a:cubicBezTo>
                    <a:pt x="8397" y="8932"/>
                    <a:pt x="7413" y="9840"/>
                    <a:pt x="6202" y="8705"/>
                  </a:cubicBezTo>
                  <a:cubicBezTo>
                    <a:pt x="5142" y="7570"/>
                    <a:pt x="5824" y="6434"/>
                    <a:pt x="7035" y="5677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8" name="任意多边形: 形状 2227"/>
            <p:cNvSpPr/>
            <p:nvPr/>
          </p:nvSpPr>
          <p:spPr>
            <a:xfrm>
              <a:off x="6214530" y="2695410"/>
              <a:ext cx="37848" cy="75695"/>
            </a:xfrm>
            <a:custGeom>
              <a:avLst/>
              <a:gdLst>
                <a:gd name="connsiteX0" fmla="*/ 26906 w 37847"/>
                <a:gd name="connsiteY0" fmla="*/ 37772 h 75695"/>
                <a:gd name="connsiteX1" fmla="*/ 25847 w 37847"/>
                <a:gd name="connsiteY1" fmla="*/ 53517 h 75695"/>
                <a:gd name="connsiteX2" fmla="*/ 29858 w 37847"/>
                <a:gd name="connsiteY2" fmla="*/ 58740 h 75695"/>
                <a:gd name="connsiteX3" fmla="*/ 18731 w 37847"/>
                <a:gd name="connsiteY3" fmla="*/ 68883 h 75695"/>
                <a:gd name="connsiteX4" fmla="*/ 11692 w 37847"/>
                <a:gd name="connsiteY4" fmla="*/ 71835 h 75695"/>
                <a:gd name="connsiteX5" fmla="*/ 7604 w 37847"/>
                <a:gd name="connsiteY5" fmla="*/ 66839 h 75695"/>
                <a:gd name="connsiteX6" fmla="*/ 10405 w 37847"/>
                <a:gd name="connsiteY6" fmla="*/ 56393 h 75695"/>
                <a:gd name="connsiteX7" fmla="*/ 14492 w 37847"/>
                <a:gd name="connsiteY7" fmla="*/ 46780 h 75695"/>
                <a:gd name="connsiteX8" fmla="*/ 12373 w 37847"/>
                <a:gd name="connsiteY8" fmla="*/ 46628 h 75695"/>
                <a:gd name="connsiteX9" fmla="*/ 7755 w 37847"/>
                <a:gd name="connsiteY9" fmla="*/ 45720 h 75695"/>
                <a:gd name="connsiteX10" fmla="*/ 7453 w 37847"/>
                <a:gd name="connsiteY10" fmla="*/ 44887 h 75695"/>
                <a:gd name="connsiteX11" fmla="*/ 6544 w 37847"/>
                <a:gd name="connsiteY11" fmla="*/ 32549 h 75695"/>
                <a:gd name="connsiteX12" fmla="*/ 7604 w 37847"/>
                <a:gd name="connsiteY12" fmla="*/ 16577 h 75695"/>
                <a:gd name="connsiteX13" fmla="*/ 9723 w 37847"/>
                <a:gd name="connsiteY13" fmla="*/ 16804 h 75695"/>
                <a:gd name="connsiteX14" fmla="*/ 11086 w 37847"/>
                <a:gd name="connsiteY14" fmla="*/ 13928 h 75695"/>
                <a:gd name="connsiteX15" fmla="*/ 14492 w 37847"/>
                <a:gd name="connsiteY15" fmla="*/ 9916 h 75695"/>
                <a:gd name="connsiteX16" fmla="*/ 19639 w 37847"/>
                <a:gd name="connsiteY16" fmla="*/ 5677 h 75695"/>
                <a:gd name="connsiteX17" fmla="*/ 20926 w 37847"/>
                <a:gd name="connsiteY17" fmla="*/ 13095 h 75695"/>
                <a:gd name="connsiteX18" fmla="*/ 15855 w 37847"/>
                <a:gd name="connsiteY18" fmla="*/ 23844 h 75695"/>
                <a:gd name="connsiteX19" fmla="*/ 21305 w 37847"/>
                <a:gd name="connsiteY19" fmla="*/ 14761 h 75695"/>
                <a:gd name="connsiteX20" fmla="*/ 22970 w 37847"/>
                <a:gd name="connsiteY20" fmla="*/ 17940 h 75695"/>
                <a:gd name="connsiteX21" fmla="*/ 28723 w 37847"/>
                <a:gd name="connsiteY21" fmla="*/ 32019 h 75695"/>
                <a:gd name="connsiteX22" fmla="*/ 32432 w 37847"/>
                <a:gd name="connsiteY22" fmla="*/ 32398 h 75695"/>
                <a:gd name="connsiteX23" fmla="*/ 30691 w 37847"/>
                <a:gd name="connsiteY23" fmla="*/ 35955 h 75695"/>
                <a:gd name="connsiteX24" fmla="*/ 27057 w 37847"/>
                <a:gd name="connsiteY24" fmla="*/ 36031 h 75695"/>
                <a:gd name="connsiteX25" fmla="*/ 25468 w 37847"/>
                <a:gd name="connsiteY25" fmla="*/ 35577 h 75695"/>
                <a:gd name="connsiteX26" fmla="*/ 26906 w 37847"/>
                <a:gd name="connsiteY26" fmla="*/ 37772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75695">
                  <a:moveTo>
                    <a:pt x="26906" y="37772"/>
                  </a:moveTo>
                  <a:cubicBezTo>
                    <a:pt x="26149" y="42919"/>
                    <a:pt x="30842" y="48294"/>
                    <a:pt x="25847" y="53517"/>
                  </a:cubicBezTo>
                  <a:cubicBezTo>
                    <a:pt x="24711" y="54728"/>
                    <a:pt x="28950" y="56015"/>
                    <a:pt x="29858" y="58740"/>
                  </a:cubicBezTo>
                  <a:cubicBezTo>
                    <a:pt x="25014" y="60708"/>
                    <a:pt x="19488" y="61995"/>
                    <a:pt x="18731" y="68883"/>
                  </a:cubicBezTo>
                  <a:cubicBezTo>
                    <a:pt x="18353" y="72138"/>
                    <a:pt x="14644" y="72138"/>
                    <a:pt x="11692" y="71835"/>
                  </a:cubicBezTo>
                  <a:cubicBezTo>
                    <a:pt x="10178" y="70321"/>
                    <a:pt x="8815" y="68656"/>
                    <a:pt x="7604" y="66839"/>
                  </a:cubicBezTo>
                  <a:cubicBezTo>
                    <a:pt x="5030" y="62373"/>
                    <a:pt x="7755" y="59345"/>
                    <a:pt x="10405" y="56393"/>
                  </a:cubicBezTo>
                  <a:cubicBezTo>
                    <a:pt x="13281" y="53820"/>
                    <a:pt x="14190" y="50413"/>
                    <a:pt x="14492" y="46780"/>
                  </a:cubicBezTo>
                  <a:cubicBezTo>
                    <a:pt x="14114" y="43828"/>
                    <a:pt x="13054" y="47385"/>
                    <a:pt x="12373" y="46628"/>
                  </a:cubicBezTo>
                  <a:cubicBezTo>
                    <a:pt x="10707" y="47007"/>
                    <a:pt x="9118" y="46855"/>
                    <a:pt x="7755" y="45720"/>
                  </a:cubicBezTo>
                  <a:cubicBezTo>
                    <a:pt x="7604" y="45417"/>
                    <a:pt x="7377" y="44887"/>
                    <a:pt x="7453" y="44887"/>
                  </a:cubicBezTo>
                  <a:cubicBezTo>
                    <a:pt x="14644" y="40194"/>
                    <a:pt x="7604" y="36561"/>
                    <a:pt x="6544" y="32549"/>
                  </a:cubicBezTo>
                  <a:cubicBezTo>
                    <a:pt x="4046" y="27023"/>
                    <a:pt x="7755" y="21952"/>
                    <a:pt x="7604" y="16577"/>
                  </a:cubicBezTo>
                  <a:cubicBezTo>
                    <a:pt x="8437" y="15972"/>
                    <a:pt x="9118" y="16047"/>
                    <a:pt x="9723" y="16804"/>
                  </a:cubicBezTo>
                  <a:cubicBezTo>
                    <a:pt x="11010" y="16274"/>
                    <a:pt x="11692" y="15139"/>
                    <a:pt x="11086" y="13928"/>
                  </a:cubicBezTo>
                  <a:cubicBezTo>
                    <a:pt x="9345" y="9992"/>
                    <a:pt x="10934" y="7948"/>
                    <a:pt x="14492" y="9916"/>
                  </a:cubicBezTo>
                  <a:cubicBezTo>
                    <a:pt x="19261" y="12565"/>
                    <a:pt x="17823" y="7494"/>
                    <a:pt x="19639" y="5677"/>
                  </a:cubicBezTo>
                  <a:cubicBezTo>
                    <a:pt x="21759" y="8402"/>
                    <a:pt x="20699" y="10900"/>
                    <a:pt x="20926" y="13095"/>
                  </a:cubicBezTo>
                  <a:cubicBezTo>
                    <a:pt x="17369" y="15745"/>
                    <a:pt x="17747" y="20286"/>
                    <a:pt x="15855" y="23844"/>
                  </a:cubicBezTo>
                  <a:cubicBezTo>
                    <a:pt x="19034" y="21497"/>
                    <a:pt x="18050" y="16880"/>
                    <a:pt x="21305" y="14761"/>
                  </a:cubicBezTo>
                  <a:cubicBezTo>
                    <a:pt x="22289" y="15593"/>
                    <a:pt x="23273" y="16653"/>
                    <a:pt x="22970" y="17940"/>
                  </a:cubicBezTo>
                  <a:cubicBezTo>
                    <a:pt x="21380" y="24147"/>
                    <a:pt x="24560" y="28234"/>
                    <a:pt x="28723" y="32019"/>
                  </a:cubicBezTo>
                  <a:cubicBezTo>
                    <a:pt x="30085" y="30959"/>
                    <a:pt x="31675" y="30884"/>
                    <a:pt x="32432" y="32398"/>
                  </a:cubicBezTo>
                  <a:cubicBezTo>
                    <a:pt x="33265" y="33912"/>
                    <a:pt x="31902" y="35047"/>
                    <a:pt x="30691" y="35955"/>
                  </a:cubicBezTo>
                  <a:cubicBezTo>
                    <a:pt x="29480" y="35955"/>
                    <a:pt x="28269" y="36031"/>
                    <a:pt x="27057" y="36031"/>
                  </a:cubicBezTo>
                  <a:cubicBezTo>
                    <a:pt x="26528" y="35955"/>
                    <a:pt x="25998" y="35804"/>
                    <a:pt x="25468" y="35577"/>
                  </a:cubicBezTo>
                  <a:cubicBezTo>
                    <a:pt x="24938" y="36939"/>
                    <a:pt x="26376" y="37091"/>
                    <a:pt x="26906" y="37772"/>
                  </a:cubicBezTo>
                  <a:close/>
                </a:path>
              </a:pathLst>
            </a:custGeom>
            <a:solidFill>
              <a:srgbClr val="F5D4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9" name="任意多边形: 形状 2228"/>
            <p:cNvSpPr/>
            <p:nvPr/>
          </p:nvSpPr>
          <p:spPr>
            <a:xfrm>
              <a:off x="6155825" y="2681825"/>
              <a:ext cx="45417" cy="45417"/>
            </a:xfrm>
            <a:custGeom>
              <a:avLst/>
              <a:gdLst>
                <a:gd name="connsiteX0" fmla="*/ 15290 w 45417"/>
                <a:gd name="connsiteY0" fmla="*/ 20927 h 45417"/>
                <a:gd name="connsiteX1" fmla="*/ 5677 w 45417"/>
                <a:gd name="connsiteY1" fmla="*/ 9572 h 45417"/>
                <a:gd name="connsiteX2" fmla="*/ 17183 w 45417"/>
                <a:gd name="connsiteY2" fmla="*/ 7453 h 45417"/>
                <a:gd name="connsiteX3" fmla="*/ 21043 w 45417"/>
                <a:gd name="connsiteY3" fmla="*/ 5712 h 45417"/>
                <a:gd name="connsiteX4" fmla="*/ 22860 w 45417"/>
                <a:gd name="connsiteY4" fmla="*/ 7680 h 45417"/>
                <a:gd name="connsiteX5" fmla="*/ 22860 w 45417"/>
                <a:gd name="connsiteY5" fmla="*/ 7680 h 45417"/>
                <a:gd name="connsiteX6" fmla="*/ 23314 w 45417"/>
                <a:gd name="connsiteY6" fmla="*/ 9269 h 45417"/>
                <a:gd name="connsiteX7" fmla="*/ 22860 w 45417"/>
                <a:gd name="connsiteY7" fmla="*/ 10026 h 45417"/>
                <a:gd name="connsiteX8" fmla="*/ 22633 w 45417"/>
                <a:gd name="connsiteY8" fmla="*/ 10783 h 45417"/>
                <a:gd name="connsiteX9" fmla="*/ 23390 w 45417"/>
                <a:gd name="connsiteY9" fmla="*/ 10481 h 45417"/>
                <a:gd name="connsiteX10" fmla="*/ 24904 w 45417"/>
                <a:gd name="connsiteY10" fmla="*/ 11465 h 45417"/>
                <a:gd name="connsiteX11" fmla="*/ 24904 w 45417"/>
                <a:gd name="connsiteY11" fmla="*/ 11465 h 45417"/>
                <a:gd name="connsiteX12" fmla="*/ 26948 w 45417"/>
                <a:gd name="connsiteY12" fmla="*/ 13281 h 45417"/>
                <a:gd name="connsiteX13" fmla="*/ 38150 w 45417"/>
                <a:gd name="connsiteY13" fmla="*/ 15249 h 45417"/>
                <a:gd name="connsiteX14" fmla="*/ 43600 w 45417"/>
                <a:gd name="connsiteY14" fmla="*/ 18202 h 45417"/>
                <a:gd name="connsiteX15" fmla="*/ 46477 w 45417"/>
                <a:gd name="connsiteY15" fmla="*/ 21986 h 45417"/>
                <a:gd name="connsiteX16" fmla="*/ 45114 w 45417"/>
                <a:gd name="connsiteY16" fmla="*/ 32660 h 45417"/>
                <a:gd name="connsiteX17" fmla="*/ 42313 w 45417"/>
                <a:gd name="connsiteY17" fmla="*/ 39850 h 45417"/>
                <a:gd name="connsiteX18" fmla="*/ 35576 w 45417"/>
                <a:gd name="connsiteY18" fmla="*/ 35384 h 45417"/>
                <a:gd name="connsiteX19" fmla="*/ 24752 w 45417"/>
                <a:gd name="connsiteY19" fmla="*/ 26377 h 45417"/>
                <a:gd name="connsiteX20" fmla="*/ 22406 w 45417"/>
                <a:gd name="connsiteY20" fmla="*/ 27437 h 45417"/>
                <a:gd name="connsiteX21" fmla="*/ 15290 w 45417"/>
                <a:gd name="connsiteY21" fmla="*/ 20927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45417">
                  <a:moveTo>
                    <a:pt x="15290" y="20927"/>
                  </a:moveTo>
                  <a:cubicBezTo>
                    <a:pt x="12187" y="17218"/>
                    <a:pt x="9008" y="13509"/>
                    <a:pt x="5677" y="9572"/>
                  </a:cubicBezTo>
                  <a:cubicBezTo>
                    <a:pt x="9840" y="7983"/>
                    <a:pt x="14306" y="11919"/>
                    <a:pt x="17183" y="7453"/>
                  </a:cubicBezTo>
                  <a:cubicBezTo>
                    <a:pt x="18016" y="5863"/>
                    <a:pt x="19378" y="5560"/>
                    <a:pt x="21043" y="5712"/>
                  </a:cubicBezTo>
                  <a:cubicBezTo>
                    <a:pt x="21573" y="6393"/>
                    <a:pt x="22330" y="6999"/>
                    <a:pt x="22860" y="7680"/>
                  </a:cubicBezTo>
                  <a:lnTo>
                    <a:pt x="22860" y="7680"/>
                  </a:lnTo>
                  <a:cubicBezTo>
                    <a:pt x="23465" y="8134"/>
                    <a:pt x="23541" y="8588"/>
                    <a:pt x="23314" y="9269"/>
                  </a:cubicBezTo>
                  <a:cubicBezTo>
                    <a:pt x="23087" y="9724"/>
                    <a:pt x="22935" y="10026"/>
                    <a:pt x="22860" y="10026"/>
                  </a:cubicBezTo>
                  <a:cubicBezTo>
                    <a:pt x="22860" y="10026"/>
                    <a:pt x="22633" y="10783"/>
                    <a:pt x="22633" y="10783"/>
                  </a:cubicBezTo>
                  <a:cubicBezTo>
                    <a:pt x="22633" y="10783"/>
                    <a:pt x="23390" y="10481"/>
                    <a:pt x="23390" y="10481"/>
                  </a:cubicBezTo>
                  <a:cubicBezTo>
                    <a:pt x="24071" y="10556"/>
                    <a:pt x="24525" y="10935"/>
                    <a:pt x="24904" y="11465"/>
                  </a:cubicBezTo>
                  <a:lnTo>
                    <a:pt x="24904" y="11465"/>
                  </a:lnTo>
                  <a:cubicBezTo>
                    <a:pt x="25509" y="12222"/>
                    <a:pt x="26190" y="12752"/>
                    <a:pt x="26948" y="13281"/>
                  </a:cubicBezTo>
                  <a:cubicBezTo>
                    <a:pt x="31111" y="11692"/>
                    <a:pt x="34744" y="13054"/>
                    <a:pt x="38150" y="15249"/>
                  </a:cubicBezTo>
                  <a:cubicBezTo>
                    <a:pt x="39286" y="17445"/>
                    <a:pt x="41178" y="18202"/>
                    <a:pt x="43600" y="18202"/>
                  </a:cubicBezTo>
                  <a:cubicBezTo>
                    <a:pt x="45947" y="18277"/>
                    <a:pt x="46931" y="19640"/>
                    <a:pt x="46477" y="21986"/>
                  </a:cubicBezTo>
                  <a:cubicBezTo>
                    <a:pt x="42541" y="25014"/>
                    <a:pt x="45568" y="29102"/>
                    <a:pt x="45114" y="32660"/>
                  </a:cubicBezTo>
                  <a:cubicBezTo>
                    <a:pt x="44736" y="35460"/>
                    <a:pt x="45417" y="38715"/>
                    <a:pt x="42313" y="39850"/>
                  </a:cubicBezTo>
                  <a:cubicBezTo>
                    <a:pt x="38529" y="41289"/>
                    <a:pt x="36712" y="38564"/>
                    <a:pt x="35576" y="35384"/>
                  </a:cubicBezTo>
                  <a:cubicBezTo>
                    <a:pt x="32322" y="31903"/>
                    <a:pt x="34441" y="22062"/>
                    <a:pt x="24752" y="26377"/>
                  </a:cubicBezTo>
                  <a:cubicBezTo>
                    <a:pt x="24071" y="26831"/>
                    <a:pt x="23239" y="27209"/>
                    <a:pt x="22406" y="27437"/>
                  </a:cubicBezTo>
                  <a:cubicBezTo>
                    <a:pt x="17486" y="27966"/>
                    <a:pt x="17031" y="23803"/>
                    <a:pt x="15290" y="2092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0" name="任意多边形: 形状 2229"/>
            <p:cNvSpPr/>
            <p:nvPr/>
          </p:nvSpPr>
          <p:spPr>
            <a:xfrm>
              <a:off x="6188299" y="2691474"/>
              <a:ext cx="37848" cy="30278"/>
            </a:xfrm>
            <a:custGeom>
              <a:avLst/>
              <a:gdLst>
                <a:gd name="connsiteX0" fmla="*/ 13247 w 37847"/>
                <a:gd name="connsiteY0" fmla="*/ 13247 h 30278"/>
                <a:gd name="connsiteX1" fmla="*/ 9916 w 37847"/>
                <a:gd name="connsiteY1" fmla="*/ 9538 h 30278"/>
                <a:gd name="connsiteX2" fmla="*/ 5677 w 37847"/>
                <a:gd name="connsiteY2" fmla="*/ 5677 h 30278"/>
                <a:gd name="connsiteX3" fmla="*/ 20135 w 37847"/>
                <a:gd name="connsiteY3" fmla="*/ 14382 h 30278"/>
                <a:gd name="connsiteX4" fmla="*/ 31338 w 37847"/>
                <a:gd name="connsiteY4" fmla="*/ 17788 h 30278"/>
                <a:gd name="connsiteX5" fmla="*/ 36031 w 37847"/>
                <a:gd name="connsiteY5" fmla="*/ 20892 h 30278"/>
                <a:gd name="connsiteX6" fmla="*/ 34063 w 37847"/>
                <a:gd name="connsiteY6" fmla="*/ 20968 h 30278"/>
                <a:gd name="connsiteX7" fmla="*/ 17561 w 37847"/>
                <a:gd name="connsiteY7" fmla="*/ 19075 h 30278"/>
                <a:gd name="connsiteX8" fmla="*/ 15593 w 37847"/>
                <a:gd name="connsiteY8" fmla="*/ 17486 h 30278"/>
                <a:gd name="connsiteX9" fmla="*/ 14685 w 37847"/>
                <a:gd name="connsiteY9" fmla="*/ 16577 h 30278"/>
                <a:gd name="connsiteX10" fmla="*/ 13322 w 37847"/>
                <a:gd name="connsiteY10" fmla="*/ 14533 h 30278"/>
                <a:gd name="connsiteX11" fmla="*/ 13247 w 37847"/>
                <a:gd name="connsiteY11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13247" y="13247"/>
                  </a:moveTo>
                  <a:cubicBezTo>
                    <a:pt x="13095" y="11127"/>
                    <a:pt x="12263" y="9538"/>
                    <a:pt x="9916" y="9538"/>
                  </a:cubicBezTo>
                  <a:cubicBezTo>
                    <a:pt x="7342" y="9538"/>
                    <a:pt x="5677" y="8478"/>
                    <a:pt x="5677" y="5677"/>
                  </a:cubicBezTo>
                  <a:cubicBezTo>
                    <a:pt x="11127" y="7418"/>
                    <a:pt x="16275" y="9159"/>
                    <a:pt x="20135" y="14382"/>
                  </a:cubicBezTo>
                  <a:cubicBezTo>
                    <a:pt x="22103" y="17031"/>
                    <a:pt x="25585" y="22406"/>
                    <a:pt x="31338" y="17788"/>
                  </a:cubicBezTo>
                  <a:cubicBezTo>
                    <a:pt x="33306" y="16199"/>
                    <a:pt x="35123" y="18848"/>
                    <a:pt x="36031" y="20892"/>
                  </a:cubicBezTo>
                  <a:cubicBezTo>
                    <a:pt x="35350" y="20892"/>
                    <a:pt x="34744" y="20892"/>
                    <a:pt x="34063" y="20968"/>
                  </a:cubicBezTo>
                  <a:cubicBezTo>
                    <a:pt x="27780" y="27553"/>
                    <a:pt x="22481" y="24828"/>
                    <a:pt x="17561" y="19075"/>
                  </a:cubicBezTo>
                  <a:cubicBezTo>
                    <a:pt x="16880" y="18545"/>
                    <a:pt x="16275" y="18016"/>
                    <a:pt x="15593" y="17486"/>
                  </a:cubicBezTo>
                  <a:cubicBezTo>
                    <a:pt x="15291" y="17183"/>
                    <a:pt x="14988" y="16880"/>
                    <a:pt x="14685" y="16577"/>
                  </a:cubicBezTo>
                  <a:cubicBezTo>
                    <a:pt x="14155" y="15972"/>
                    <a:pt x="13701" y="15290"/>
                    <a:pt x="13322" y="14533"/>
                  </a:cubicBezTo>
                  <a:cubicBezTo>
                    <a:pt x="13398" y="14079"/>
                    <a:pt x="13322" y="13625"/>
                    <a:pt x="13247" y="13247"/>
                  </a:cubicBezTo>
                  <a:close/>
                </a:path>
              </a:pathLst>
            </a:custGeom>
            <a:solidFill>
              <a:srgbClr val="F8E4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1" name="任意多边形: 形状 2230"/>
            <p:cNvSpPr/>
            <p:nvPr/>
          </p:nvSpPr>
          <p:spPr>
            <a:xfrm>
              <a:off x="6220821" y="2702709"/>
              <a:ext cx="15139" cy="22709"/>
            </a:xfrm>
            <a:custGeom>
              <a:avLst/>
              <a:gdLst>
                <a:gd name="connsiteX0" fmla="*/ 15089 w 15139"/>
                <a:gd name="connsiteY0" fmla="*/ 7461 h 22708"/>
                <a:gd name="connsiteX1" fmla="*/ 14030 w 15139"/>
                <a:gd name="connsiteY1" fmla="*/ 14652 h 22708"/>
                <a:gd name="connsiteX2" fmla="*/ 7520 w 15139"/>
                <a:gd name="connsiteY2" fmla="*/ 21086 h 22708"/>
                <a:gd name="connsiteX3" fmla="*/ 8882 w 15139"/>
                <a:gd name="connsiteY3" fmla="*/ 13668 h 22708"/>
                <a:gd name="connsiteX4" fmla="*/ 14787 w 15139"/>
                <a:gd name="connsiteY4" fmla="*/ 5796 h 22708"/>
                <a:gd name="connsiteX5" fmla="*/ 15089 w 15139"/>
                <a:gd name="connsiteY5" fmla="*/ 7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089" y="7461"/>
                  </a:moveTo>
                  <a:cubicBezTo>
                    <a:pt x="14711" y="9883"/>
                    <a:pt x="15771" y="12835"/>
                    <a:pt x="14030" y="14652"/>
                  </a:cubicBezTo>
                  <a:cubicBezTo>
                    <a:pt x="11910" y="16998"/>
                    <a:pt x="9942" y="22221"/>
                    <a:pt x="7520" y="21086"/>
                  </a:cubicBezTo>
                  <a:cubicBezTo>
                    <a:pt x="2903" y="18891"/>
                    <a:pt x="8353" y="16317"/>
                    <a:pt x="8882" y="13668"/>
                  </a:cubicBezTo>
                  <a:cubicBezTo>
                    <a:pt x="9640" y="10186"/>
                    <a:pt x="7974" y="4811"/>
                    <a:pt x="14787" y="5796"/>
                  </a:cubicBezTo>
                  <a:cubicBezTo>
                    <a:pt x="15014" y="6401"/>
                    <a:pt x="15089" y="6931"/>
                    <a:pt x="15089" y="7461"/>
                  </a:cubicBezTo>
                  <a:close/>
                </a:path>
              </a:pathLst>
            </a:custGeom>
            <a:solidFill>
              <a:srgbClr val="F2C4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2" name="任意多边形: 形状 2231"/>
            <p:cNvSpPr/>
            <p:nvPr/>
          </p:nvSpPr>
          <p:spPr>
            <a:xfrm>
              <a:off x="6237652" y="2717995"/>
              <a:ext cx="15139" cy="15139"/>
            </a:xfrm>
            <a:custGeom>
              <a:avLst/>
              <a:gdLst>
                <a:gd name="connsiteX0" fmla="*/ 7645 w 15139"/>
                <a:gd name="connsiteY0" fmla="*/ 13370 h 15139"/>
                <a:gd name="connsiteX1" fmla="*/ 5677 w 15139"/>
                <a:gd name="connsiteY1" fmla="*/ 9434 h 15139"/>
                <a:gd name="connsiteX2" fmla="*/ 15215 w 15139"/>
                <a:gd name="connsiteY2" fmla="*/ 5725 h 15139"/>
                <a:gd name="connsiteX3" fmla="*/ 15215 w 15139"/>
                <a:gd name="connsiteY3" fmla="*/ 11402 h 15139"/>
                <a:gd name="connsiteX4" fmla="*/ 11430 w 15139"/>
                <a:gd name="connsiteY4" fmla="*/ 13294 h 15139"/>
                <a:gd name="connsiteX5" fmla="*/ 7645 w 15139"/>
                <a:gd name="connsiteY5" fmla="*/ 133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3370"/>
                  </a:moveTo>
                  <a:cubicBezTo>
                    <a:pt x="8780" y="11174"/>
                    <a:pt x="9159" y="9282"/>
                    <a:pt x="5677" y="9434"/>
                  </a:cubicBezTo>
                  <a:cubicBezTo>
                    <a:pt x="8251" y="6557"/>
                    <a:pt x="11430" y="5422"/>
                    <a:pt x="15215" y="5725"/>
                  </a:cubicBezTo>
                  <a:cubicBezTo>
                    <a:pt x="15215" y="7617"/>
                    <a:pt x="15215" y="9509"/>
                    <a:pt x="15215" y="11402"/>
                  </a:cubicBezTo>
                  <a:cubicBezTo>
                    <a:pt x="13625" y="11477"/>
                    <a:pt x="12187" y="11629"/>
                    <a:pt x="11430" y="13294"/>
                  </a:cubicBezTo>
                  <a:cubicBezTo>
                    <a:pt x="10143" y="13294"/>
                    <a:pt x="8932" y="13294"/>
                    <a:pt x="7645" y="13370"/>
                  </a:cubicBezTo>
                  <a:close/>
                </a:path>
              </a:pathLst>
            </a:custGeom>
            <a:solidFill>
              <a:srgbClr val="F7E0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3" name="任意多边形: 形状 2232"/>
            <p:cNvSpPr/>
            <p:nvPr/>
          </p:nvSpPr>
          <p:spPr>
            <a:xfrm>
              <a:off x="6171191" y="2683904"/>
              <a:ext cx="15139" cy="7570"/>
            </a:xfrm>
            <a:custGeom>
              <a:avLst/>
              <a:gdLst>
                <a:gd name="connsiteX0" fmla="*/ 5677 w 15139"/>
                <a:gd name="connsiteY0" fmla="*/ 9386 h 7569"/>
                <a:gd name="connsiteX1" fmla="*/ 7494 w 15139"/>
                <a:gd name="connsiteY1" fmla="*/ 5677 h 7569"/>
                <a:gd name="connsiteX2" fmla="*/ 9462 w 15139"/>
                <a:gd name="connsiteY2" fmla="*/ 9386 h 7569"/>
                <a:gd name="connsiteX3" fmla="*/ 5677 w 15139"/>
                <a:gd name="connsiteY3" fmla="*/ 9386 h 7569"/>
                <a:gd name="connsiteX4" fmla="*/ 5677 w 15139"/>
                <a:gd name="connsiteY4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9386"/>
                  </a:moveTo>
                  <a:cubicBezTo>
                    <a:pt x="6283" y="8175"/>
                    <a:pt x="6889" y="6888"/>
                    <a:pt x="7494" y="5677"/>
                  </a:cubicBezTo>
                  <a:cubicBezTo>
                    <a:pt x="9159" y="6358"/>
                    <a:pt x="9462" y="7797"/>
                    <a:pt x="9462" y="9386"/>
                  </a:cubicBezTo>
                  <a:cubicBezTo>
                    <a:pt x="8251" y="9386"/>
                    <a:pt x="6964" y="9386"/>
                    <a:pt x="5677" y="9386"/>
                  </a:cubicBezTo>
                  <a:lnTo>
                    <a:pt x="5677" y="9386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4" name="任意多边形: 形状 2233"/>
            <p:cNvSpPr/>
            <p:nvPr/>
          </p:nvSpPr>
          <p:spPr>
            <a:xfrm>
              <a:off x="6174976" y="2687613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6661" y="7342"/>
                    <a:pt x="5980" y="6661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5" name="任意多边形: 形状 2234"/>
            <p:cNvSpPr/>
            <p:nvPr/>
          </p:nvSpPr>
          <p:spPr>
            <a:xfrm>
              <a:off x="6171191" y="2681860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9" y="6964"/>
                    <a:pt x="6283" y="6359"/>
                    <a:pt x="5677" y="5677"/>
                  </a:cubicBezTo>
                  <a:cubicBezTo>
                    <a:pt x="6737" y="5980"/>
                    <a:pt x="7267" y="6586"/>
                    <a:pt x="7494" y="7645"/>
                  </a:cubicBez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6" name="任意多边形: 形状 2235"/>
            <p:cNvSpPr/>
            <p:nvPr/>
          </p:nvSpPr>
          <p:spPr>
            <a:xfrm>
              <a:off x="5763919" y="2667955"/>
              <a:ext cx="22709" cy="30278"/>
            </a:xfrm>
            <a:custGeom>
              <a:avLst/>
              <a:gdLst>
                <a:gd name="connsiteX0" fmla="*/ 19182 w 22708"/>
                <a:gd name="connsiteY0" fmla="*/ 19583 h 30278"/>
                <a:gd name="connsiteX1" fmla="*/ 18349 w 22708"/>
                <a:gd name="connsiteY1" fmla="*/ 19583 h 30278"/>
                <a:gd name="connsiteX2" fmla="*/ 17517 w 22708"/>
                <a:gd name="connsiteY2" fmla="*/ 19734 h 30278"/>
                <a:gd name="connsiteX3" fmla="*/ 15473 w 22708"/>
                <a:gd name="connsiteY3" fmla="*/ 25336 h 30278"/>
                <a:gd name="connsiteX4" fmla="*/ 15548 w 22708"/>
                <a:gd name="connsiteY4" fmla="*/ 25260 h 30278"/>
                <a:gd name="connsiteX5" fmla="*/ 6087 w 22708"/>
                <a:gd name="connsiteY5" fmla="*/ 18447 h 30278"/>
                <a:gd name="connsiteX6" fmla="*/ 8282 w 22708"/>
                <a:gd name="connsiteY6" fmla="*/ 16706 h 30278"/>
                <a:gd name="connsiteX7" fmla="*/ 11385 w 22708"/>
                <a:gd name="connsiteY7" fmla="*/ 17539 h 30278"/>
                <a:gd name="connsiteX8" fmla="*/ 8887 w 22708"/>
                <a:gd name="connsiteY8" fmla="*/ 13603 h 30278"/>
                <a:gd name="connsiteX9" fmla="*/ 8887 w 22708"/>
                <a:gd name="connsiteY9" fmla="*/ 10953 h 30278"/>
                <a:gd name="connsiteX10" fmla="*/ 16533 w 22708"/>
                <a:gd name="connsiteY10" fmla="*/ 6109 h 30278"/>
                <a:gd name="connsiteX11" fmla="*/ 21831 w 22708"/>
                <a:gd name="connsiteY11" fmla="*/ 12165 h 30278"/>
                <a:gd name="connsiteX12" fmla="*/ 19182 w 22708"/>
                <a:gd name="connsiteY12" fmla="*/ 195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19182" y="19583"/>
                  </a:moveTo>
                  <a:lnTo>
                    <a:pt x="18349" y="19583"/>
                  </a:lnTo>
                  <a:lnTo>
                    <a:pt x="17517" y="19734"/>
                  </a:lnTo>
                  <a:cubicBezTo>
                    <a:pt x="15473" y="21097"/>
                    <a:pt x="17441" y="23897"/>
                    <a:pt x="15473" y="25336"/>
                  </a:cubicBezTo>
                  <a:lnTo>
                    <a:pt x="15548" y="25260"/>
                  </a:lnTo>
                  <a:cubicBezTo>
                    <a:pt x="9569" y="26925"/>
                    <a:pt x="4118" y="27682"/>
                    <a:pt x="6087" y="18447"/>
                  </a:cubicBezTo>
                  <a:cubicBezTo>
                    <a:pt x="6692" y="17690"/>
                    <a:pt x="7373" y="17161"/>
                    <a:pt x="8282" y="16706"/>
                  </a:cubicBezTo>
                  <a:cubicBezTo>
                    <a:pt x="9417" y="16555"/>
                    <a:pt x="10629" y="16176"/>
                    <a:pt x="11385" y="17539"/>
                  </a:cubicBezTo>
                  <a:cubicBezTo>
                    <a:pt x="11158" y="15874"/>
                    <a:pt x="9266" y="15192"/>
                    <a:pt x="8887" y="13603"/>
                  </a:cubicBezTo>
                  <a:cubicBezTo>
                    <a:pt x="8736" y="12695"/>
                    <a:pt x="8736" y="11786"/>
                    <a:pt x="8887" y="10953"/>
                  </a:cubicBezTo>
                  <a:cubicBezTo>
                    <a:pt x="10325" y="7547"/>
                    <a:pt x="13580" y="6942"/>
                    <a:pt x="16533" y="6109"/>
                  </a:cubicBezTo>
                  <a:cubicBezTo>
                    <a:pt x="22058" y="4595"/>
                    <a:pt x="23496" y="7169"/>
                    <a:pt x="21831" y="12165"/>
                  </a:cubicBezTo>
                  <a:cubicBezTo>
                    <a:pt x="19636" y="14057"/>
                    <a:pt x="21226" y="17539"/>
                    <a:pt x="19182" y="195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7" name="任意多边形: 形状 2236"/>
            <p:cNvSpPr/>
            <p:nvPr/>
          </p:nvSpPr>
          <p:spPr>
            <a:xfrm>
              <a:off x="5764197" y="2660325"/>
              <a:ext cx="22709" cy="22709"/>
            </a:xfrm>
            <a:custGeom>
              <a:avLst/>
              <a:gdLst>
                <a:gd name="connsiteX0" fmla="*/ 20948 w 22708"/>
                <a:gd name="connsiteY0" fmla="*/ 19416 h 22708"/>
                <a:gd name="connsiteX1" fmla="*/ 19662 w 22708"/>
                <a:gd name="connsiteY1" fmla="*/ 14874 h 22708"/>
                <a:gd name="connsiteX2" fmla="*/ 9670 w 22708"/>
                <a:gd name="connsiteY2" fmla="*/ 19643 h 22708"/>
                <a:gd name="connsiteX3" fmla="*/ 6566 w 22708"/>
                <a:gd name="connsiteY3" fmla="*/ 19946 h 22708"/>
                <a:gd name="connsiteX4" fmla="*/ 6642 w 22708"/>
                <a:gd name="connsiteY4" fmla="*/ 16085 h 22708"/>
                <a:gd name="connsiteX5" fmla="*/ 9821 w 22708"/>
                <a:gd name="connsiteY5" fmla="*/ 6321 h 22708"/>
                <a:gd name="connsiteX6" fmla="*/ 9821 w 22708"/>
                <a:gd name="connsiteY6" fmla="*/ 6321 h 22708"/>
                <a:gd name="connsiteX7" fmla="*/ 19283 w 22708"/>
                <a:gd name="connsiteY7" fmla="*/ 8213 h 22708"/>
                <a:gd name="connsiteX8" fmla="*/ 19283 w 22708"/>
                <a:gd name="connsiteY8" fmla="*/ 8213 h 22708"/>
                <a:gd name="connsiteX9" fmla="*/ 21176 w 22708"/>
                <a:gd name="connsiteY9" fmla="*/ 9878 h 22708"/>
                <a:gd name="connsiteX10" fmla="*/ 22992 w 22708"/>
                <a:gd name="connsiteY10" fmla="*/ 10105 h 22708"/>
                <a:gd name="connsiteX11" fmla="*/ 23068 w 22708"/>
                <a:gd name="connsiteY11" fmla="*/ 19567 h 22708"/>
                <a:gd name="connsiteX12" fmla="*/ 23068 w 22708"/>
                <a:gd name="connsiteY12" fmla="*/ 19492 h 22708"/>
                <a:gd name="connsiteX13" fmla="*/ 20948 w 22708"/>
                <a:gd name="connsiteY13" fmla="*/ 194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20948" y="19416"/>
                  </a:moveTo>
                  <a:cubicBezTo>
                    <a:pt x="20797" y="17675"/>
                    <a:pt x="20192" y="14193"/>
                    <a:pt x="19662" y="14874"/>
                  </a:cubicBezTo>
                  <a:cubicBezTo>
                    <a:pt x="16937" y="18205"/>
                    <a:pt x="11260" y="14799"/>
                    <a:pt x="9670" y="19643"/>
                  </a:cubicBezTo>
                  <a:cubicBezTo>
                    <a:pt x="8686" y="20476"/>
                    <a:pt x="7626" y="20854"/>
                    <a:pt x="6566" y="19946"/>
                  </a:cubicBezTo>
                  <a:cubicBezTo>
                    <a:pt x="4901" y="18659"/>
                    <a:pt x="5961" y="17372"/>
                    <a:pt x="6642" y="16085"/>
                  </a:cubicBezTo>
                  <a:cubicBezTo>
                    <a:pt x="8761" y="13209"/>
                    <a:pt x="2100" y="7456"/>
                    <a:pt x="9821" y="6321"/>
                  </a:cubicBezTo>
                  <a:lnTo>
                    <a:pt x="9821" y="6321"/>
                  </a:lnTo>
                  <a:cubicBezTo>
                    <a:pt x="13530" y="4353"/>
                    <a:pt x="16179" y="7456"/>
                    <a:pt x="19283" y="8213"/>
                  </a:cubicBezTo>
                  <a:lnTo>
                    <a:pt x="19283" y="8213"/>
                  </a:lnTo>
                  <a:cubicBezTo>
                    <a:pt x="19888" y="8819"/>
                    <a:pt x="20494" y="9424"/>
                    <a:pt x="21176" y="9878"/>
                  </a:cubicBezTo>
                  <a:cubicBezTo>
                    <a:pt x="21781" y="10030"/>
                    <a:pt x="22387" y="10105"/>
                    <a:pt x="22992" y="10105"/>
                  </a:cubicBezTo>
                  <a:cubicBezTo>
                    <a:pt x="24960" y="13209"/>
                    <a:pt x="24506" y="16388"/>
                    <a:pt x="23068" y="19567"/>
                  </a:cubicBezTo>
                  <a:lnTo>
                    <a:pt x="23068" y="19492"/>
                  </a:lnTo>
                  <a:cubicBezTo>
                    <a:pt x="22160" y="20476"/>
                    <a:pt x="21478" y="20400"/>
                    <a:pt x="20948" y="19416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8" name="任意多边形: 形状 2237"/>
            <p:cNvSpPr/>
            <p:nvPr/>
          </p:nvSpPr>
          <p:spPr>
            <a:xfrm>
              <a:off x="5758573" y="2669749"/>
              <a:ext cx="15139" cy="15139"/>
            </a:xfrm>
            <a:custGeom>
              <a:avLst/>
              <a:gdLst>
                <a:gd name="connsiteX0" fmla="*/ 13401 w 15139"/>
                <a:gd name="connsiteY0" fmla="*/ 15972 h 15139"/>
                <a:gd name="connsiteX1" fmla="*/ 5832 w 15139"/>
                <a:gd name="connsiteY1" fmla="*/ 14003 h 15139"/>
                <a:gd name="connsiteX2" fmla="*/ 11509 w 15139"/>
                <a:gd name="connsiteY2" fmla="*/ 6358 h 15139"/>
                <a:gd name="connsiteX3" fmla="*/ 13325 w 15139"/>
                <a:gd name="connsiteY3" fmla="*/ 6358 h 15139"/>
                <a:gd name="connsiteX4" fmla="*/ 15369 w 15139"/>
                <a:gd name="connsiteY4" fmla="*/ 10219 h 15139"/>
                <a:gd name="connsiteX5" fmla="*/ 15521 w 15139"/>
                <a:gd name="connsiteY5" fmla="*/ 12036 h 15139"/>
                <a:gd name="connsiteX6" fmla="*/ 15369 w 15139"/>
                <a:gd name="connsiteY6" fmla="*/ 15896 h 15139"/>
                <a:gd name="connsiteX7" fmla="*/ 13401 w 15139"/>
                <a:gd name="connsiteY7" fmla="*/ 159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401" y="15972"/>
                  </a:moveTo>
                  <a:cubicBezTo>
                    <a:pt x="11433" y="13171"/>
                    <a:pt x="8935" y="12338"/>
                    <a:pt x="5832" y="14003"/>
                  </a:cubicBezTo>
                  <a:cubicBezTo>
                    <a:pt x="4923" y="9386"/>
                    <a:pt x="8178" y="7872"/>
                    <a:pt x="11509" y="6358"/>
                  </a:cubicBezTo>
                  <a:cubicBezTo>
                    <a:pt x="12114" y="5450"/>
                    <a:pt x="12720" y="5450"/>
                    <a:pt x="13325" y="6358"/>
                  </a:cubicBezTo>
                  <a:cubicBezTo>
                    <a:pt x="12493" y="8402"/>
                    <a:pt x="11660" y="10522"/>
                    <a:pt x="15369" y="10219"/>
                  </a:cubicBezTo>
                  <a:cubicBezTo>
                    <a:pt x="15445" y="10824"/>
                    <a:pt x="15521" y="11430"/>
                    <a:pt x="15521" y="12036"/>
                  </a:cubicBezTo>
                  <a:cubicBezTo>
                    <a:pt x="16429" y="13398"/>
                    <a:pt x="16504" y="14685"/>
                    <a:pt x="15369" y="15896"/>
                  </a:cubicBezTo>
                  <a:cubicBezTo>
                    <a:pt x="14612" y="15972"/>
                    <a:pt x="14007" y="15972"/>
                    <a:pt x="13401" y="1597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9" name="任意多边形: 形状 2238"/>
            <p:cNvSpPr/>
            <p:nvPr/>
          </p:nvSpPr>
          <p:spPr>
            <a:xfrm>
              <a:off x="5880143" y="2365719"/>
              <a:ext cx="22709" cy="22709"/>
            </a:xfrm>
            <a:custGeom>
              <a:avLst/>
              <a:gdLst>
                <a:gd name="connsiteX0" fmla="*/ 9538 w 22708"/>
                <a:gd name="connsiteY0" fmla="*/ 6320 h 22708"/>
                <a:gd name="connsiteX1" fmla="*/ 21044 w 22708"/>
                <a:gd name="connsiteY1" fmla="*/ 6396 h 22708"/>
                <a:gd name="connsiteX2" fmla="*/ 18243 w 22708"/>
                <a:gd name="connsiteY2" fmla="*/ 10938 h 22708"/>
                <a:gd name="connsiteX3" fmla="*/ 22860 w 22708"/>
                <a:gd name="connsiteY3" fmla="*/ 15707 h 22708"/>
                <a:gd name="connsiteX4" fmla="*/ 22860 w 22708"/>
                <a:gd name="connsiteY4" fmla="*/ 15782 h 22708"/>
                <a:gd name="connsiteX5" fmla="*/ 20968 w 22708"/>
                <a:gd name="connsiteY5" fmla="*/ 17675 h 22708"/>
                <a:gd name="connsiteX6" fmla="*/ 5677 w 22708"/>
                <a:gd name="connsiteY6" fmla="*/ 17826 h 22708"/>
                <a:gd name="connsiteX7" fmla="*/ 7645 w 22708"/>
                <a:gd name="connsiteY7" fmla="*/ 8289 h 22708"/>
                <a:gd name="connsiteX8" fmla="*/ 9538 w 22708"/>
                <a:gd name="connsiteY8" fmla="*/ 632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538" y="6320"/>
                  </a:moveTo>
                  <a:cubicBezTo>
                    <a:pt x="13474" y="10484"/>
                    <a:pt x="15821" y="3520"/>
                    <a:pt x="21044" y="6396"/>
                  </a:cubicBezTo>
                  <a:cubicBezTo>
                    <a:pt x="22406" y="7607"/>
                    <a:pt x="16426" y="8667"/>
                    <a:pt x="18243" y="10938"/>
                  </a:cubicBezTo>
                  <a:cubicBezTo>
                    <a:pt x="19681" y="12603"/>
                    <a:pt x="23314" y="12149"/>
                    <a:pt x="22860" y="15707"/>
                  </a:cubicBezTo>
                  <a:lnTo>
                    <a:pt x="22860" y="15782"/>
                  </a:lnTo>
                  <a:cubicBezTo>
                    <a:pt x="22254" y="16464"/>
                    <a:pt x="21649" y="17069"/>
                    <a:pt x="20968" y="17675"/>
                  </a:cubicBezTo>
                  <a:cubicBezTo>
                    <a:pt x="15896" y="18432"/>
                    <a:pt x="10824" y="19719"/>
                    <a:pt x="5677" y="17826"/>
                  </a:cubicBezTo>
                  <a:cubicBezTo>
                    <a:pt x="6359" y="14647"/>
                    <a:pt x="7040" y="11468"/>
                    <a:pt x="7645" y="8289"/>
                  </a:cubicBezTo>
                  <a:cubicBezTo>
                    <a:pt x="7191" y="6472"/>
                    <a:pt x="7873" y="5942"/>
                    <a:pt x="9538" y="6320"/>
                  </a:cubicBezTo>
                  <a:close/>
                </a:path>
              </a:pathLst>
            </a:custGeom>
            <a:solidFill>
              <a:srgbClr val="F0C3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0" name="任意多边形: 形状 2239"/>
            <p:cNvSpPr/>
            <p:nvPr/>
          </p:nvSpPr>
          <p:spPr>
            <a:xfrm>
              <a:off x="5909576" y="2368826"/>
              <a:ext cx="7570" cy="7570"/>
            </a:xfrm>
            <a:custGeom>
              <a:avLst/>
              <a:gdLst>
                <a:gd name="connsiteX0" fmla="*/ 8187 w 7569"/>
                <a:gd name="connsiteY0" fmla="*/ 7150 h 7569"/>
                <a:gd name="connsiteX1" fmla="*/ 6976 w 7569"/>
                <a:gd name="connsiteY1" fmla="*/ 8133 h 7569"/>
                <a:gd name="connsiteX2" fmla="*/ 5840 w 7569"/>
                <a:gd name="connsiteY2" fmla="*/ 6317 h 7569"/>
                <a:gd name="connsiteX3" fmla="*/ 7354 w 7569"/>
                <a:gd name="connsiteY3" fmla="*/ 5711 h 7569"/>
                <a:gd name="connsiteX4" fmla="*/ 8187 w 7569"/>
                <a:gd name="connsiteY4" fmla="*/ 71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87" y="7150"/>
                  </a:moveTo>
                  <a:cubicBezTo>
                    <a:pt x="7809" y="7528"/>
                    <a:pt x="7354" y="8209"/>
                    <a:pt x="6976" y="8133"/>
                  </a:cubicBezTo>
                  <a:cubicBezTo>
                    <a:pt x="5916" y="8133"/>
                    <a:pt x="5386" y="7301"/>
                    <a:pt x="5840" y="6317"/>
                  </a:cubicBezTo>
                  <a:cubicBezTo>
                    <a:pt x="5992" y="5938"/>
                    <a:pt x="6976" y="5560"/>
                    <a:pt x="7354" y="5711"/>
                  </a:cubicBezTo>
                  <a:cubicBezTo>
                    <a:pt x="7733" y="5863"/>
                    <a:pt x="7884" y="6620"/>
                    <a:pt x="8187" y="715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1" name="任意多边形: 形状 2240"/>
            <p:cNvSpPr/>
            <p:nvPr/>
          </p:nvSpPr>
          <p:spPr>
            <a:xfrm>
              <a:off x="5911329" y="2376575"/>
              <a:ext cx="7570" cy="7570"/>
            </a:xfrm>
            <a:custGeom>
              <a:avLst/>
              <a:gdLst>
                <a:gd name="connsiteX0" fmla="*/ 5677 w 7569"/>
                <a:gd name="connsiteY0" fmla="*/ 6667 h 7569"/>
                <a:gd name="connsiteX1" fmla="*/ 6889 w 7569"/>
                <a:gd name="connsiteY1" fmla="*/ 5683 h 7569"/>
                <a:gd name="connsiteX2" fmla="*/ 8024 w 7569"/>
                <a:gd name="connsiteY2" fmla="*/ 7500 h 7569"/>
                <a:gd name="connsiteX3" fmla="*/ 6510 w 7569"/>
                <a:gd name="connsiteY3" fmla="*/ 8105 h 7569"/>
                <a:gd name="connsiteX4" fmla="*/ 5677 w 7569"/>
                <a:gd name="connsiteY4" fmla="*/ 66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7"/>
                  </a:moveTo>
                  <a:cubicBezTo>
                    <a:pt x="6056" y="6288"/>
                    <a:pt x="6510" y="5607"/>
                    <a:pt x="6889" y="5683"/>
                  </a:cubicBezTo>
                  <a:cubicBezTo>
                    <a:pt x="7948" y="5683"/>
                    <a:pt x="8478" y="6516"/>
                    <a:pt x="8024" y="7500"/>
                  </a:cubicBezTo>
                  <a:cubicBezTo>
                    <a:pt x="7873" y="7878"/>
                    <a:pt x="6964" y="8181"/>
                    <a:pt x="6510" y="8105"/>
                  </a:cubicBezTo>
                  <a:cubicBezTo>
                    <a:pt x="6131" y="7954"/>
                    <a:pt x="5904" y="7197"/>
                    <a:pt x="5677" y="6667"/>
                  </a:cubicBezTo>
                  <a:close/>
                </a:path>
              </a:pathLst>
            </a:custGeom>
            <a:solidFill>
              <a:srgbClr val="F9EA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2" name="任意多边形: 形状 2241"/>
            <p:cNvSpPr/>
            <p:nvPr/>
          </p:nvSpPr>
          <p:spPr>
            <a:xfrm>
              <a:off x="5932249" y="2358717"/>
              <a:ext cx="7570" cy="7570"/>
            </a:xfrm>
            <a:custGeom>
              <a:avLst/>
              <a:gdLst>
                <a:gd name="connsiteX0" fmla="*/ 8828 w 7569"/>
                <a:gd name="connsiteY0" fmla="*/ 5677 h 7569"/>
                <a:gd name="connsiteX1" fmla="*/ 8828 w 7569"/>
                <a:gd name="connsiteY1" fmla="*/ 9386 h 7569"/>
                <a:gd name="connsiteX2" fmla="*/ 5724 w 7569"/>
                <a:gd name="connsiteY2" fmla="*/ 7040 h 7569"/>
                <a:gd name="connsiteX3" fmla="*/ 882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8828" y="5677"/>
                  </a:moveTo>
                  <a:cubicBezTo>
                    <a:pt x="8828" y="6888"/>
                    <a:pt x="8828" y="8175"/>
                    <a:pt x="8828" y="9386"/>
                  </a:cubicBezTo>
                  <a:cubicBezTo>
                    <a:pt x="7314" y="9159"/>
                    <a:pt x="5346" y="9310"/>
                    <a:pt x="5724" y="7040"/>
                  </a:cubicBezTo>
                  <a:cubicBezTo>
                    <a:pt x="5952" y="5753"/>
                    <a:pt x="7617" y="5753"/>
                    <a:pt x="8828" y="5677"/>
                  </a:cubicBezTo>
                  <a:close/>
                </a:path>
              </a:pathLst>
            </a:custGeom>
            <a:solidFill>
              <a:srgbClr val="F7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3" name="任意多边形: 形状 2242"/>
            <p:cNvSpPr/>
            <p:nvPr/>
          </p:nvSpPr>
          <p:spPr>
            <a:xfrm>
              <a:off x="5909805" y="2358717"/>
              <a:ext cx="7570" cy="15139"/>
            </a:xfrm>
            <a:custGeom>
              <a:avLst/>
              <a:gdLst>
                <a:gd name="connsiteX0" fmla="*/ 8488 w 7569"/>
                <a:gd name="connsiteY0" fmla="*/ 9537 h 15139"/>
                <a:gd name="connsiteX1" fmla="*/ 5687 w 7569"/>
                <a:gd name="connsiteY1" fmla="*/ 8402 h 15139"/>
                <a:gd name="connsiteX2" fmla="*/ 8488 w 7569"/>
                <a:gd name="connsiteY2" fmla="*/ 5677 h 15139"/>
                <a:gd name="connsiteX3" fmla="*/ 8488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8488" y="9537"/>
                  </a:moveTo>
                  <a:cubicBezTo>
                    <a:pt x="7428" y="9462"/>
                    <a:pt x="5763" y="9613"/>
                    <a:pt x="5687" y="8402"/>
                  </a:cubicBezTo>
                  <a:cubicBezTo>
                    <a:pt x="5536" y="6813"/>
                    <a:pt x="7125" y="6131"/>
                    <a:pt x="8488" y="5677"/>
                  </a:cubicBezTo>
                  <a:cubicBezTo>
                    <a:pt x="8488" y="6964"/>
                    <a:pt x="8488" y="8251"/>
                    <a:pt x="8488" y="953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4" name="任意多边形: 形状 2243"/>
            <p:cNvSpPr/>
            <p:nvPr/>
          </p:nvSpPr>
          <p:spPr>
            <a:xfrm>
              <a:off x="5895509" y="237582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888" y="6283"/>
                    <a:pt x="7570" y="5677"/>
                  </a:cubicBezTo>
                  <a:cubicBezTo>
                    <a:pt x="7267" y="6661"/>
                    <a:pt x="6737" y="7342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5" name="任意多边形: 形状 2244"/>
            <p:cNvSpPr/>
            <p:nvPr/>
          </p:nvSpPr>
          <p:spPr>
            <a:xfrm>
              <a:off x="5874239" y="2361290"/>
              <a:ext cx="15139" cy="15139"/>
            </a:xfrm>
            <a:custGeom>
              <a:avLst/>
              <a:gdLst>
                <a:gd name="connsiteX0" fmla="*/ 15442 w 15139"/>
                <a:gd name="connsiteY0" fmla="*/ 10749 h 15139"/>
                <a:gd name="connsiteX1" fmla="*/ 13625 w 15139"/>
                <a:gd name="connsiteY1" fmla="*/ 12717 h 15139"/>
                <a:gd name="connsiteX2" fmla="*/ 5677 w 15139"/>
                <a:gd name="connsiteY2" fmla="*/ 5677 h 15139"/>
                <a:gd name="connsiteX3" fmla="*/ 15442 w 15139"/>
                <a:gd name="connsiteY3" fmla="*/ 107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442" y="10749"/>
                  </a:moveTo>
                  <a:cubicBezTo>
                    <a:pt x="14836" y="11430"/>
                    <a:pt x="14231" y="12036"/>
                    <a:pt x="13625" y="12717"/>
                  </a:cubicBezTo>
                  <a:cubicBezTo>
                    <a:pt x="9765" y="12490"/>
                    <a:pt x="7796" y="9992"/>
                    <a:pt x="5677" y="5677"/>
                  </a:cubicBezTo>
                  <a:cubicBezTo>
                    <a:pt x="10370" y="6510"/>
                    <a:pt x="14533" y="5147"/>
                    <a:pt x="15442" y="10749"/>
                  </a:cubicBezTo>
                  <a:close/>
                </a:path>
              </a:pathLst>
            </a:custGeom>
            <a:solidFill>
              <a:srgbClr val="F0C2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6" name="任意多边形: 形状 2245"/>
            <p:cNvSpPr/>
            <p:nvPr/>
          </p:nvSpPr>
          <p:spPr>
            <a:xfrm>
              <a:off x="5882186" y="2339743"/>
              <a:ext cx="15139" cy="15139"/>
            </a:xfrm>
            <a:custGeom>
              <a:avLst/>
              <a:gdLst>
                <a:gd name="connsiteX0" fmla="*/ 5677 w 15139"/>
                <a:gd name="connsiteY0" fmla="*/ 9436 h 15139"/>
                <a:gd name="connsiteX1" fmla="*/ 5829 w 15139"/>
                <a:gd name="connsiteY1" fmla="*/ 7619 h 15139"/>
                <a:gd name="connsiteX2" fmla="*/ 7645 w 15139"/>
                <a:gd name="connsiteY2" fmla="*/ 5802 h 15139"/>
                <a:gd name="connsiteX3" fmla="*/ 9462 w 15139"/>
                <a:gd name="connsiteY3" fmla="*/ 5727 h 15139"/>
                <a:gd name="connsiteX4" fmla="*/ 16880 w 15139"/>
                <a:gd name="connsiteY4" fmla="*/ 10496 h 15139"/>
                <a:gd name="connsiteX5" fmla="*/ 5677 w 15139"/>
                <a:gd name="connsiteY5" fmla="*/ 94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36"/>
                  </a:moveTo>
                  <a:cubicBezTo>
                    <a:pt x="5677" y="8830"/>
                    <a:pt x="5753" y="8225"/>
                    <a:pt x="5829" y="7619"/>
                  </a:cubicBezTo>
                  <a:cubicBezTo>
                    <a:pt x="6359" y="6938"/>
                    <a:pt x="6964" y="6332"/>
                    <a:pt x="7645" y="5802"/>
                  </a:cubicBezTo>
                  <a:cubicBezTo>
                    <a:pt x="8251" y="5651"/>
                    <a:pt x="8856" y="5651"/>
                    <a:pt x="9462" y="5727"/>
                  </a:cubicBezTo>
                  <a:cubicBezTo>
                    <a:pt x="10446" y="8830"/>
                    <a:pt x="13398" y="9133"/>
                    <a:pt x="16880" y="10496"/>
                  </a:cubicBezTo>
                  <a:cubicBezTo>
                    <a:pt x="12263" y="12312"/>
                    <a:pt x="8554" y="15643"/>
                    <a:pt x="5677" y="9436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7" name="任意多边形: 形状 2246"/>
            <p:cNvSpPr/>
            <p:nvPr/>
          </p:nvSpPr>
          <p:spPr>
            <a:xfrm>
              <a:off x="5893837" y="2346227"/>
              <a:ext cx="15139" cy="15139"/>
            </a:xfrm>
            <a:custGeom>
              <a:avLst/>
              <a:gdLst>
                <a:gd name="connsiteX0" fmla="*/ 10376 w 15139"/>
                <a:gd name="connsiteY0" fmla="*/ 5677 h 15139"/>
                <a:gd name="connsiteX1" fmla="*/ 7954 w 15139"/>
                <a:gd name="connsiteY1" fmla="*/ 13852 h 15139"/>
                <a:gd name="connsiteX2" fmla="*/ 5835 w 15139"/>
                <a:gd name="connsiteY2" fmla="*/ 12641 h 15139"/>
                <a:gd name="connsiteX3" fmla="*/ 1037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76" y="5677"/>
                  </a:moveTo>
                  <a:cubicBezTo>
                    <a:pt x="11663" y="9538"/>
                    <a:pt x="11436" y="12338"/>
                    <a:pt x="7954" y="13852"/>
                  </a:cubicBezTo>
                  <a:cubicBezTo>
                    <a:pt x="7046" y="14231"/>
                    <a:pt x="6062" y="13474"/>
                    <a:pt x="5835" y="12641"/>
                  </a:cubicBezTo>
                  <a:cubicBezTo>
                    <a:pt x="5078" y="9311"/>
                    <a:pt x="7121" y="7570"/>
                    <a:pt x="10376" y="5677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8" name="任意多边形: 形状 2247"/>
            <p:cNvSpPr/>
            <p:nvPr/>
          </p:nvSpPr>
          <p:spPr>
            <a:xfrm>
              <a:off x="5875071" y="2351796"/>
              <a:ext cx="15139" cy="15139"/>
            </a:xfrm>
            <a:custGeom>
              <a:avLst/>
              <a:gdLst>
                <a:gd name="connsiteX0" fmla="*/ 5677 w 15139"/>
                <a:gd name="connsiteY0" fmla="*/ 11993 h 15139"/>
                <a:gd name="connsiteX1" fmla="*/ 9159 w 15139"/>
                <a:gd name="connsiteY1" fmla="*/ 5710 h 15139"/>
                <a:gd name="connsiteX2" fmla="*/ 10673 w 15139"/>
                <a:gd name="connsiteY2" fmla="*/ 7527 h 15139"/>
                <a:gd name="connsiteX3" fmla="*/ 5677 w 15139"/>
                <a:gd name="connsiteY3" fmla="*/ 119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1993"/>
                  </a:moveTo>
                  <a:cubicBezTo>
                    <a:pt x="6056" y="8662"/>
                    <a:pt x="6434" y="6391"/>
                    <a:pt x="9159" y="5710"/>
                  </a:cubicBezTo>
                  <a:cubicBezTo>
                    <a:pt x="9992" y="5483"/>
                    <a:pt x="10673" y="6467"/>
                    <a:pt x="10673" y="7527"/>
                  </a:cubicBezTo>
                  <a:cubicBezTo>
                    <a:pt x="10749" y="10857"/>
                    <a:pt x="8175" y="10782"/>
                    <a:pt x="5677" y="11993"/>
                  </a:cubicBezTo>
                  <a:close/>
                </a:path>
              </a:pathLst>
            </a:custGeom>
            <a:solidFill>
              <a:srgbClr val="F0C5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9" name="任意多边形: 形状 2248"/>
            <p:cNvSpPr/>
            <p:nvPr/>
          </p:nvSpPr>
          <p:spPr>
            <a:xfrm>
              <a:off x="5905496" y="2347362"/>
              <a:ext cx="7570" cy="15139"/>
            </a:xfrm>
            <a:custGeom>
              <a:avLst/>
              <a:gdLst>
                <a:gd name="connsiteX0" fmla="*/ 9012 w 7569"/>
                <a:gd name="connsiteY0" fmla="*/ 5677 h 15139"/>
                <a:gd name="connsiteX1" fmla="*/ 8936 w 7569"/>
                <a:gd name="connsiteY1" fmla="*/ 8402 h 15139"/>
                <a:gd name="connsiteX2" fmla="*/ 6892 w 7569"/>
                <a:gd name="connsiteY2" fmla="*/ 10673 h 15139"/>
                <a:gd name="connsiteX3" fmla="*/ 6817 w 7569"/>
                <a:gd name="connsiteY3" fmla="*/ 7191 h 15139"/>
                <a:gd name="connsiteX4" fmla="*/ 9012 w 7569"/>
                <a:gd name="connsiteY4" fmla="*/ 5677 h 15139"/>
                <a:gd name="connsiteX5" fmla="*/ 9012 w 756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9012" y="5677"/>
                  </a:moveTo>
                  <a:cubicBezTo>
                    <a:pt x="9012" y="6585"/>
                    <a:pt x="9012" y="7494"/>
                    <a:pt x="8936" y="8402"/>
                  </a:cubicBezTo>
                  <a:cubicBezTo>
                    <a:pt x="8861" y="9689"/>
                    <a:pt x="8104" y="11127"/>
                    <a:pt x="6892" y="10673"/>
                  </a:cubicBezTo>
                  <a:cubicBezTo>
                    <a:pt x="4924" y="9916"/>
                    <a:pt x="5682" y="8326"/>
                    <a:pt x="6817" y="7191"/>
                  </a:cubicBezTo>
                  <a:cubicBezTo>
                    <a:pt x="7347" y="6510"/>
                    <a:pt x="8255" y="6131"/>
                    <a:pt x="9012" y="5677"/>
                  </a:cubicBezTo>
                  <a:lnTo>
                    <a:pt x="9012" y="5677"/>
                  </a:ln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0" name="任意多边形: 形状 2249"/>
            <p:cNvSpPr/>
            <p:nvPr/>
          </p:nvSpPr>
          <p:spPr>
            <a:xfrm>
              <a:off x="6473443" y="1611675"/>
              <a:ext cx="30278" cy="22709"/>
            </a:xfrm>
            <a:custGeom>
              <a:avLst/>
              <a:gdLst>
                <a:gd name="connsiteX0" fmla="*/ 5677 w 30278"/>
                <a:gd name="connsiteY0" fmla="*/ 11359 h 22708"/>
                <a:gd name="connsiteX1" fmla="*/ 5677 w 30278"/>
                <a:gd name="connsiteY1" fmla="*/ 5682 h 22708"/>
                <a:gd name="connsiteX2" fmla="*/ 15442 w 30278"/>
                <a:gd name="connsiteY2" fmla="*/ 8634 h 22708"/>
                <a:gd name="connsiteX3" fmla="*/ 26569 w 30278"/>
                <a:gd name="connsiteY3" fmla="*/ 17112 h 22708"/>
                <a:gd name="connsiteX4" fmla="*/ 22784 w 30278"/>
                <a:gd name="connsiteY4" fmla="*/ 19004 h 22708"/>
                <a:gd name="connsiteX5" fmla="*/ 16426 w 30278"/>
                <a:gd name="connsiteY5" fmla="*/ 16885 h 22708"/>
                <a:gd name="connsiteX6" fmla="*/ 9462 w 30278"/>
                <a:gd name="connsiteY6" fmla="*/ 17112 h 22708"/>
                <a:gd name="connsiteX7" fmla="*/ 6283 w 30278"/>
                <a:gd name="connsiteY7" fmla="*/ 12418 h 22708"/>
                <a:gd name="connsiteX8" fmla="*/ 5677 w 30278"/>
                <a:gd name="connsiteY8" fmla="*/ 113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11359"/>
                  </a:moveTo>
                  <a:cubicBezTo>
                    <a:pt x="5677" y="9466"/>
                    <a:pt x="5677" y="7574"/>
                    <a:pt x="5677" y="5682"/>
                  </a:cubicBezTo>
                  <a:cubicBezTo>
                    <a:pt x="9159" y="5530"/>
                    <a:pt x="10900" y="9315"/>
                    <a:pt x="15442" y="8634"/>
                  </a:cubicBezTo>
                  <a:cubicBezTo>
                    <a:pt x="19454" y="8028"/>
                    <a:pt x="23617" y="13100"/>
                    <a:pt x="26569" y="17112"/>
                  </a:cubicBezTo>
                  <a:cubicBezTo>
                    <a:pt x="26569" y="20291"/>
                    <a:pt x="24979" y="20291"/>
                    <a:pt x="22784" y="19004"/>
                  </a:cubicBezTo>
                  <a:cubicBezTo>
                    <a:pt x="21346" y="16203"/>
                    <a:pt x="19681" y="14160"/>
                    <a:pt x="16426" y="16885"/>
                  </a:cubicBezTo>
                  <a:cubicBezTo>
                    <a:pt x="14155" y="18701"/>
                    <a:pt x="11884" y="20518"/>
                    <a:pt x="9462" y="17112"/>
                  </a:cubicBezTo>
                  <a:cubicBezTo>
                    <a:pt x="8478" y="15446"/>
                    <a:pt x="7645" y="13781"/>
                    <a:pt x="6283" y="12418"/>
                  </a:cubicBezTo>
                  <a:cubicBezTo>
                    <a:pt x="6056" y="12040"/>
                    <a:pt x="5829" y="11662"/>
                    <a:pt x="5677" y="113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1" name="任意多边形: 形状 2250"/>
            <p:cNvSpPr/>
            <p:nvPr/>
          </p:nvSpPr>
          <p:spPr>
            <a:xfrm>
              <a:off x="6465873" y="1626818"/>
              <a:ext cx="22709" cy="22709"/>
            </a:xfrm>
            <a:custGeom>
              <a:avLst/>
              <a:gdLst>
                <a:gd name="connsiteX0" fmla="*/ 5677 w 22708"/>
                <a:gd name="connsiteY0" fmla="*/ 18924 h 22708"/>
                <a:gd name="connsiteX1" fmla="*/ 8629 w 22708"/>
                <a:gd name="connsiteY1" fmla="*/ 14685 h 22708"/>
                <a:gd name="connsiteX2" fmla="*/ 13171 w 22708"/>
                <a:gd name="connsiteY2" fmla="*/ 5677 h 22708"/>
                <a:gd name="connsiteX3" fmla="*/ 11279 w 22708"/>
                <a:gd name="connsiteY3" fmla="*/ 22784 h 22708"/>
                <a:gd name="connsiteX4" fmla="*/ 11279 w 22708"/>
                <a:gd name="connsiteY4" fmla="*/ 22784 h 22708"/>
                <a:gd name="connsiteX5" fmla="*/ 5677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5677" y="18924"/>
                  </a:moveTo>
                  <a:cubicBezTo>
                    <a:pt x="5677" y="16804"/>
                    <a:pt x="6585" y="15290"/>
                    <a:pt x="8629" y="14685"/>
                  </a:cubicBezTo>
                  <a:cubicBezTo>
                    <a:pt x="13322" y="13247"/>
                    <a:pt x="13474" y="9613"/>
                    <a:pt x="13171" y="5677"/>
                  </a:cubicBezTo>
                  <a:cubicBezTo>
                    <a:pt x="20059" y="12793"/>
                    <a:pt x="19454" y="18773"/>
                    <a:pt x="11279" y="22784"/>
                  </a:cubicBezTo>
                  <a:lnTo>
                    <a:pt x="11279" y="22784"/>
                  </a:lnTo>
                  <a:cubicBezTo>
                    <a:pt x="10219" y="20362"/>
                    <a:pt x="7343" y="20589"/>
                    <a:pt x="5677" y="18924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2" name="任意多边形: 形状 2251"/>
            <p:cNvSpPr/>
            <p:nvPr/>
          </p:nvSpPr>
          <p:spPr>
            <a:xfrm>
              <a:off x="6490550" y="1622185"/>
              <a:ext cx="15139" cy="15139"/>
            </a:xfrm>
            <a:custGeom>
              <a:avLst/>
              <a:gdLst>
                <a:gd name="connsiteX0" fmla="*/ 5677 w 15139"/>
                <a:gd name="connsiteY0" fmla="*/ 8418 h 15139"/>
                <a:gd name="connsiteX1" fmla="*/ 9462 w 15139"/>
                <a:gd name="connsiteY1" fmla="*/ 6526 h 15139"/>
                <a:gd name="connsiteX2" fmla="*/ 12717 w 15139"/>
                <a:gd name="connsiteY2" fmla="*/ 6223 h 15139"/>
                <a:gd name="connsiteX3" fmla="*/ 10522 w 15139"/>
                <a:gd name="connsiteY3" fmla="*/ 12960 h 15139"/>
                <a:gd name="connsiteX4" fmla="*/ 7267 w 15139"/>
                <a:gd name="connsiteY4" fmla="*/ 12657 h 15139"/>
                <a:gd name="connsiteX5" fmla="*/ 5677 w 15139"/>
                <a:gd name="connsiteY5" fmla="*/ 84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18"/>
                  </a:moveTo>
                  <a:cubicBezTo>
                    <a:pt x="7267" y="8418"/>
                    <a:pt x="8781" y="8191"/>
                    <a:pt x="9462" y="6526"/>
                  </a:cubicBezTo>
                  <a:cubicBezTo>
                    <a:pt x="10598" y="6299"/>
                    <a:pt x="12112" y="4936"/>
                    <a:pt x="12717" y="6223"/>
                  </a:cubicBezTo>
                  <a:cubicBezTo>
                    <a:pt x="14004" y="8872"/>
                    <a:pt x="12036" y="10992"/>
                    <a:pt x="10522" y="12960"/>
                  </a:cubicBezTo>
                  <a:cubicBezTo>
                    <a:pt x="9538" y="14247"/>
                    <a:pt x="8251" y="13490"/>
                    <a:pt x="7267" y="12657"/>
                  </a:cubicBezTo>
                  <a:cubicBezTo>
                    <a:pt x="5980" y="11522"/>
                    <a:pt x="5753" y="10008"/>
                    <a:pt x="5677" y="8418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3" name="任意多边形: 形状 2252"/>
            <p:cNvSpPr/>
            <p:nvPr/>
          </p:nvSpPr>
          <p:spPr>
            <a:xfrm>
              <a:off x="6469582" y="1616845"/>
              <a:ext cx="15139" cy="15139"/>
            </a:xfrm>
            <a:custGeom>
              <a:avLst/>
              <a:gdLst>
                <a:gd name="connsiteX0" fmla="*/ 7645 w 15139"/>
                <a:gd name="connsiteY0" fmla="*/ 13758 h 15139"/>
                <a:gd name="connsiteX1" fmla="*/ 5677 w 15139"/>
                <a:gd name="connsiteY1" fmla="*/ 6188 h 15139"/>
                <a:gd name="connsiteX2" fmla="*/ 7645 w 15139"/>
                <a:gd name="connsiteY2" fmla="*/ 6188 h 15139"/>
                <a:gd name="connsiteX3" fmla="*/ 9538 w 15139"/>
                <a:gd name="connsiteY3" fmla="*/ 6188 h 15139"/>
                <a:gd name="connsiteX4" fmla="*/ 9538 w 15139"/>
                <a:gd name="connsiteY4" fmla="*/ 6188 h 15139"/>
                <a:gd name="connsiteX5" fmla="*/ 11506 w 15139"/>
                <a:gd name="connsiteY5" fmla="*/ 11865 h 15139"/>
                <a:gd name="connsiteX6" fmla="*/ 7645 w 15139"/>
                <a:gd name="connsiteY6" fmla="*/ 137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3758"/>
                  </a:moveTo>
                  <a:cubicBezTo>
                    <a:pt x="6964" y="11260"/>
                    <a:pt x="6359" y="8686"/>
                    <a:pt x="5677" y="6188"/>
                  </a:cubicBezTo>
                  <a:cubicBezTo>
                    <a:pt x="6283" y="5507"/>
                    <a:pt x="6964" y="5507"/>
                    <a:pt x="7645" y="6188"/>
                  </a:cubicBezTo>
                  <a:cubicBezTo>
                    <a:pt x="8251" y="6188"/>
                    <a:pt x="8932" y="6188"/>
                    <a:pt x="9538" y="6188"/>
                  </a:cubicBezTo>
                  <a:lnTo>
                    <a:pt x="9538" y="6188"/>
                  </a:lnTo>
                  <a:cubicBezTo>
                    <a:pt x="11582" y="7626"/>
                    <a:pt x="13626" y="8989"/>
                    <a:pt x="11506" y="11865"/>
                  </a:cubicBezTo>
                  <a:cubicBezTo>
                    <a:pt x="10749" y="13531"/>
                    <a:pt x="9235" y="13758"/>
                    <a:pt x="7645" y="13758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4" name="任意多边形: 形状 2253"/>
            <p:cNvSpPr/>
            <p:nvPr/>
          </p:nvSpPr>
          <p:spPr>
            <a:xfrm>
              <a:off x="6473443" y="1617299"/>
              <a:ext cx="15139" cy="15139"/>
            </a:xfrm>
            <a:custGeom>
              <a:avLst/>
              <a:gdLst>
                <a:gd name="connsiteX0" fmla="*/ 7645 w 15139"/>
                <a:gd name="connsiteY0" fmla="*/ 11412 h 15139"/>
                <a:gd name="connsiteX1" fmla="*/ 5677 w 15139"/>
                <a:gd name="connsiteY1" fmla="*/ 5735 h 15139"/>
                <a:gd name="connsiteX2" fmla="*/ 9462 w 15139"/>
                <a:gd name="connsiteY2" fmla="*/ 11412 h 15139"/>
                <a:gd name="connsiteX3" fmla="*/ 8554 w 15139"/>
                <a:gd name="connsiteY3" fmla="*/ 11412 h 15139"/>
                <a:gd name="connsiteX4" fmla="*/ 7645 w 15139"/>
                <a:gd name="connsiteY4" fmla="*/ 11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412"/>
                  </a:moveTo>
                  <a:cubicBezTo>
                    <a:pt x="7797" y="9217"/>
                    <a:pt x="6434" y="7627"/>
                    <a:pt x="5677" y="5735"/>
                  </a:cubicBezTo>
                  <a:cubicBezTo>
                    <a:pt x="10295" y="5356"/>
                    <a:pt x="12338" y="6795"/>
                    <a:pt x="9462" y="11412"/>
                  </a:cubicBezTo>
                  <a:lnTo>
                    <a:pt x="8554" y="11412"/>
                  </a:lnTo>
                  <a:lnTo>
                    <a:pt x="7645" y="11412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5" name="任意多边形: 形状 2254"/>
            <p:cNvSpPr/>
            <p:nvPr/>
          </p:nvSpPr>
          <p:spPr>
            <a:xfrm>
              <a:off x="6471550" y="1606078"/>
              <a:ext cx="7570" cy="7570"/>
            </a:xfrm>
            <a:custGeom>
              <a:avLst/>
              <a:gdLst>
                <a:gd name="connsiteX0" fmla="*/ 5677 w 7569"/>
                <a:gd name="connsiteY0" fmla="*/ 9310 h 7569"/>
                <a:gd name="connsiteX1" fmla="*/ 5829 w 7569"/>
                <a:gd name="connsiteY1" fmla="*/ 5677 h 7569"/>
                <a:gd name="connsiteX2" fmla="*/ 8327 w 7569"/>
                <a:gd name="connsiteY2" fmla="*/ 7948 h 7569"/>
                <a:gd name="connsiteX3" fmla="*/ 5677 w 756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10"/>
                  </a:moveTo>
                  <a:cubicBezTo>
                    <a:pt x="5753" y="8099"/>
                    <a:pt x="5753" y="6888"/>
                    <a:pt x="5829" y="5677"/>
                  </a:cubicBezTo>
                  <a:cubicBezTo>
                    <a:pt x="7040" y="6056"/>
                    <a:pt x="8251" y="6737"/>
                    <a:pt x="8327" y="7948"/>
                  </a:cubicBezTo>
                  <a:cubicBezTo>
                    <a:pt x="8327" y="9613"/>
                    <a:pt x="6737" y="9159"/>
                    <a:pt x="5677" y="93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6" name="任意多边形: 形状 2255"/>
            <p:cNvSpPr/>
            <p:nvPr/>
          </p:nvSpPr>
          <p:spPr>
            <a:xfrm>
              <a:off x="6477228" y="1604010"/>
              <a:ext cx="7570" cy="7570"/>
            </a:xfrm>
            <a:custGeom>
              <a:avLst/>
              <a:gdLst>
                <a:gd name="connsiteX0" fmla="*/ 5677 w 7569"/>
                <a:gd name="connsiteY0" fmla="*/ 5777 h 7569"/>
                <a:gd name="connsiteX1" fmla="*/ 7494 w 7569"/>
                <a:gd name="connsiteY1" fmla="*/ 5928 h 7569"/>
                <a:gd name="connsiteX2" fmla="*/ 6813 w 7569"/>
                <a:gd name="connsiteY2" fmla="*/ 8123 h 7569"/>
                <a:gd name="connsiteX3" fmla="*/ 5677 w 7569"/>
                <a:gd name="connsiteY3" fmla="*/ 57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777"/>
                  </a:moveTo>
                  <a:cubicBezTo>
                    <a:pt x="6283" y="5625"/>
                    <a:pt x="6964" y="5625"/>
                    <a:pt x="7494" y="5928"/>
                  </a:cubicBezTo>
                  <a:cubicBezTo>
                    <a:pt x="7267" y="6685"/>
                    <a:pt x="7040" y="8123"/>
                    <a:pt x="6813" y="8123"/>
                  </a:cubicBezTo>
                  <a:cubicBezTo>
                    <a:pt x="5299" y="8047"/>
                    <a:pt x="5904" y="6609"/>
                    <a:pt x="5677" y="57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7" name="任意多边形: 形状 2256"/>
            <p:cNvSpPr/>
            <p:nvPr/>
          </p:nvSpPr>
          <p:spPr>
            <a:xfrm>
              <a:off x="5857585" y="2074003"/>
              <a:ext cx="22709" cy="15139"/>
            </a:xfrm>
            <a:custGeom>
              <a:avLst/>
              <a:gdLst>
                <a:gd name="connsiteX0" fmla="*/ 5677 w 22708"/>
                <a:gd name="connsiteY0" fmla="*/ 12664 h 15139"/>
                <a:gd name="connsiteX1" fmla="*/ 11203 w 22708"/>
                <a:gd name="connsiteY1" fmla="*/ 5700 h 15139"/>
                <a:gd name="connsiteX2" fmla="*/ 18545 w 22708"/>
                <a:gd name="connsiteY2" fmla="*/ 11907 h 15139"/>
                <a:gd name="connsiteX3" fmla="*/ 20740 w 22708"/>
                <a:gd name="connsiteY3" fmla="*/ 14708 h 15139"/>
                <a:gd name="connsiteX4" fmla="*/ 21270 w 22708"/>
                <a:gd name="connsiteY4" fmla="*/ 15995 h 15139"/>
                <a:gd name="connsiteX5" fmla="*/ 20740 w 22708"/>
                <a:gd name="connsiteY5" fmla="*/ 16600 h 15139"/>
                <a:gd name="connsiteX6" fmla="*/ 15063 w 22708"/>
                <a:gd name="connsiteY6" fmla="*/ 16600 h 15139"/>
                <a:gd name="connsiteX7" fmla="*/ 7494 w 22708"/>
                <a:gd name="connsiteY7" fmla="*/ 14632 h 15139"/>
                <a:gd name="connsiteX8" fmla="*/ 7494 w 22708"/>
                <a:gd name="connsiteY8" fmla="*/ 14632 h 15139"/>
                <a:gd name="connsiteX9" fmla="*/ 5753 w 22708"/>
                <a:gd name="connsiteY9" fmla="*/ 12664 h 15139"/>
                <a:gd name="connsiteX10" fmla="*/ 5677 w 22708"/>
                <a:gd name="connsiteY10" fmla="*/ 126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5677" y="12664"/>
                  </a:moveTo>
                  <a:cubicBezTo>
                    <a:pt x="6737" y="9712"/>
                    <a:pt x="6510" y="5322"/>
                    <a:pt x="11203" y="5700"/>
                  </a:cubicBezTo>
                  <a:cubicBezTo>
                    <a:pt x="14685" y="6003"/>
                    <a:pt x="18394" y="6987"/>
                    <a:pt x="18545" y="11907"/>
                  </a:cubicBezTo>
                  <a:cubicBezTo>
                    <a:pt x="18621" y="13118"/>
                    <a:pt x="19530" y="14178"/>
                    <a:pt x="20740" y="14708"/>
                  </a:cubicBezTo>
                  <a:cubicBezTo>
                    <a:pt x="21270" y="15162"/>
                    <a:pt x="21422" y="15541"/>
                    <a:pt x="21270" y="15995"/>
                  </a:cubicBezTo>
                  <a:cubicBezTo>
                    <a:pt x="21119" y="16449"/>
                    <a:pt x="20892" y="16600"/>
                    <a:pt x="20740" y="16600"/>
                  </a:cubicBezTo>
                  <a:cubicBezTo>
                    <a:pt x="18848" y="16600"/>
                    <a:pt x="16956" y="16600"/>
                    <a:pt x="15063" y="16600"/>
                  </a:cubicBezTo>
                  <a:cubicBezTo>
                    <a:pt x="12944" y="14405"/>
                    <a:pt x="9613" y="16676"/>
                    <a:pt x="7494" y="14632"/>
                  </a:cubicBezTo>
                  <a:lnTo>
                    <a:pt x="7494" y="14632"/>
                  </a:lnTo>
                  <a:cubicBezTo>
                    <a:pt x="6888" y="14027"/>
                    <a:pt x="6283" y="13345"/>
                    <a:pt x="5753" y="12664"/>
                  </a:cubicBezTo>
                  <a:lnTo>
                    <a:pt x="5677" y="12664"/>
                  </a:ln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8" name="任意多边形: 形状 2257"/>
            <p:cNvSpPr/>
            <p:nvPr/>
          </p:nvSpPr>
          <p:spPr>
            <a:xfrm>
              <a:off x="5905122" y="2075486"/>
              <a:ext cx="15139" cy="15139"/>
            </a:xfrm>
            <a:custGeom>
              <a:avLst/>
              <a:gdLst>
                <a:gd name="connsiteX0" fmla="*/ 5677 w 15139"/>
                <a:gd name="connsiteY0" fmla="*/ 13225 h 15139"/>
                <a:gd name="connsiteX1" fmla="*/ 6812 w 15139"/>
                <a:gd name="connsiteY1" fmla="*/ 10651 h 15139"/>
                <a:gd name="connsiteX2" fmla="*/ 12868 w 15139"/>
                <a:gd name="connsiteY2" fmla="*/ 6488 h 15139"/>
                <a:gd name="connsiteX3" fmla="*/ 15139 w 15139"/>
                <a:gd name="connsiteY3" fmla="*/ 13301 h 15139"/>
                <a:gd name="connsiteX4" fmla="*/ 7191 w 15139"/>
                <a:gd name="connsiteY4" fmla="*/ 14133 h 15139"/>
                <a:gd name="connsiteX5" fmla="*/ 5677 w 15139"/>
                <a:gd name="connsiteY5" fmla="*/ 13225 h 15139"/>
                <a:gd name="connsiteX6" fmla="*/ 5677 w 15139"/>
                <a:gd name="connsiteY6" fmla="*/ 132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3225"/>
                  </a:moveTo>
                  <a:cubicBezTo>
                    <a:pt x="6056" y="12392"/>
                    <a:pt x="6585" y="11560"/>
                    <a:pt x="6812" y="10651"/>
                  </a:cubicBezTo>
                  <a:cubicBezTo>
                    <a:pt x="7721" y="7548"/>
                    <a:pt x="8478" y="4066"/>
                    <a:pt x="12868" y="6488"/>
                  </a:cubicBezTo>
                  <a:cubicBezTo>
                    <a:pt x="15366" y="7851"/>
                    <a:pt x="17107" y="9894"/>
                    <a:pt x="15139" y="13301"/>
                  </a:cubicBezTo>
                  <a:cubicBezTo>
                    <a:pt x="12717" y="17615"/>
                    <a:pt x="10219" y="17237"/>
                    <a:pt x="7191" y="14133"/>
                  </a:cubicBezTo>
                  <a:cubicBezTo>
                    <a:pt x="6737" y="13755"/>
                    <a:pt x="6131" y="13528"/>
                    <a:pt x="5677" y="13225"/>
                  </a:cubicBezTo>
                  <a:lnTo>
                    <a:pt x="5677" y="13225"/>
                  </a:ln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9" name="任意多边形: 形状 2258"/>
            <p:cNvSpPr/>
            <p:nvPr/>
          </p:nvSpPr>
          <p:spPr>
            <a:xfrm>
              <a:off x="5917132" y="2071825"/>
              <a:ext cx="15139" cy="7570"/>
            </a:xfrm>
            <a:custGeom>
              <a:avLst/>
              <a:gdLst>
                <a:gd name="connsiteX0" fmla="*/ 7747 w 15139"/>
                <a:gd name="connsiteY0" fmla="*/ 9165 h 7569"/>
                <a:gd name="connsiteX1" fmla="*/ 5703 w 15139"/>
                <a:gd name="connsiteY1" fmla="*/ 7652 h 7569"/>
                <a:gd name="connsiteX2" fmla="*/ 7974 w 15139"/>
                <a:gd name="connsiteY2" fmla="*/ 5684 h 7569"/>
                <a:gd name="connsiteX3" fmla="*/ 9867 w 15139"/>
                <a:gd name="connsiteY3" fmla="*/ 7122 h 7569"/>
                <a:gd name="connsiteX4" fmla="*/ 7747 w 15139"/>
                <a:gd name="connsiteY4" fmla="*/ 91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47" y="9165"/>
                  </a:moveTo>
                  <a:cubicBezTo>
                    <a:pt x="6687" y="9090"/>
                    <a:pt x="5855" y="8560"/>
                    <a:pt x="5703" y="7652"/>
                  </a:cubicBezTo>
                  <a:cubicBezTo>
                    <a:pt x="5477" y="5986"/>
                    <a:pt x="6763" y="5759"/>
                    <a:pt x="7974" y="5684"/>
                  </a:cubicBezTo>
                  <a:cubicBezTo>
                    <a:pt x="8958" y="5608"/>
                    <a:pt x="9715" y="6213"/>
                    <a:pt x="9867" y="7122"/>
                  </a:cubicBezTo>
                  <a:cubicBezTo>
                    <a:pt x="10245" y="8938"/>
                    <a:pt x="8807" y="8938"/>
                    <a:pt x="7747" y="9165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0" name="任意多边形: 形状 2259"/>
            <p:cNvSpPr/>
            <p:nvPr/>
          </p:nvSpPr>
          <p:spPr>
            <a:xfrm>
              <a:off x="5887856" y="2076116"/>
              <a:ext cx="15139" cy="15139"/>
            </a:xfrm>
            <a:custGeom>
              <a:avLst/>
              <a:gdLst>
                <a:gd name="connsiteX0" fmla="*/ 9545 w 15139"/>
                <a:gd name="connsiteY0" fmla="*/ 8886 h 15139"/>
                <a:gd name="connsiteX1" fmla="*/ 5836 w 15139"/>
                <a:gd name="connsiteY1" fmla="*/ 8584 h 15139"/>
                <a:gd name="connsiteX2" fmla="*/ 7274 w 15139"/>
                <a:gd name="connsiteY2" fmla="*/ 5707 h 15139"/>
                <a:gd name="connsiteX3" fmla="*/ 9545 w 15139"/>
                <a:gd name="connsiteY3" fmla="*/ 8886 h 15139"/>
                <a:gd name="connsiteX4" fmla="*/ 9545 w 15139"/>
                <a:gd name="connsiteY4" fmla="*/ 8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45" y="8886"/>
                  </a:moveTo>
                  <a:cubicBezTo>
                    <a:pt x="8259" y="8962"/>
                    <a:pt x="6745" y="10930"/>
                    <a:pt x="5836" y="8584"/>
                  </a:cubicBezTo>
                  <a:cubicBezTo>
                    <a:pt x="5382" y="7448"/>
                    <a:pt x="5912" y="5934"/>
                    <a:pt x="7274" y="5707"/>
                  </a:cubicBezTo>
                  <a:cubicBezTo>
                    <a:pt x="9545" y="5405"/>
                    <a:pt x="9243" y="7448"/>
                    <a:pt x="9545" y="8886"/>
                  </a:cubicBezTo>
                  <a:lnTo>
                    <a:pt x="9545" y="8886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1" name="任意多边形: 形状 2260"/>
            <p:cNvSpPr/>
            <p:nvPr/>
          </p:nvSpPr>
          <p:spPr>
            <a:xfrm>
              <a:off x="5859402" y="2083064"/>
              <a:ext cx="15139" cy="7570"/>
            </a:xfrm>
            <a:custGeom>
              <a:avLst/>
              <a:gdLst>
                <a:gd name="connsiteX0" fmla="*/ 5677 w 15139"/>
                <a:gd name="connsiteY0" fmla="*/ 5723 h 7569"/>
                <a:gd name="connsiteX1" fmla="*/ 13247 w 15139"/>
                <a:gd name="connsiteY1" fmla="*/ 7691 h 7569"/>
                <a:gd name="connsiteX2" fmla="*/ 5677 w 15139"/>
                <a:gd name="connsiteY2" fmla="*/ 57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723"/>
                  </a:moveTo>
                  <a:cubicBezTo>
                    <a:pt x="8251" y="6101"/>
                    <a:pt x="11354" y="4587"/>
                    <a:pt x="13247" y="7691"/>
                  </a:cubicBezTo>
                  <a:cubicBezTo>
                    <a:pt x="10673" y="7161"/>
                    <a:pt x="7570" y="8675"/>
                    <a:pt x="5677" y="5723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2" name="任意多边形: 形状 2261"/>
            <p:cNvSpPr/>
            <p:nvPr/>
          </p:nvSpPr>
          <p:spPr>
            <a:xfrm>
              <a:off x="5857661" y="208114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888" y="6964"/>
                    <a:pt x="7418" y="7645"/>
                  </a:cubicBezTo>
                  <a:cubicBezTo>
                    <a:pt x="6434" y="7342"/>
                    <a:pt x="5829" y="6661"/>
                    <a:pt x="5677" y="5677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3" name="任意多边形: 形状 2262"/>
            <p:cNvSpPr/>
            <p:nvPr/>
          </p:nvSpPr>
          <p:spPr>
            <a:xfrm>
              <a:off x="5873860" y="2080734"/>
              <a:ext cx="7570" cy="7570"/>
            </a:xfrm>
            <a:custGeom>
              <a:avLst/>
              <a:gdLst>
                <a:gd name="connsiteX0" fmla="*/ 8402 w 7569"/>
                <a:gd name="connsiteY0" fmla="*/ 6236 h 7569"/>
                <a:gd name="connsiteX1" fmla="*/ 6585 w 7569"/>
                <a:gd name="connsiteY1" fmla="*/ 8204 h 7569"/>
                <a:gd name="connsiteX2" fmla="*/ 5677 w 7569"/>
                <a:gd name="connsiteY2" fmla="*/ 7220 h 7569"/>
                <a:gd name="connsiteX3" fmla="*/ 6434 w 7569"/>
                <a:gd name="connsiteY3" fmla="*/ 6085 h 7569"/>
                <a:gd name="connsiteX4" fmla="*/ 6434 w 7569"/>
                <a:gd name="connsiteY4" fmla="*/ 6085 h 7569"/>
                <a:gd name="connsiteX5" fmla="*/ 8251 w 7569"/>
                <a:gd name="connsiteY5" fmla="*/ 6009 h 7569"/>
                <a:gd name="connsiteX6" fmla="*/ 8402 w 7569"/>
                <a:gd name="connsiteY6" fmla="*/ 623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402" y="6236"/>
                  </a:moveTo>
                  <a:cubicBezTo>
                    <a:pt x="7796" y="6917"/>
                    <a:pt x="7191" y="7523"/>
                    <a:pt x="6585" y="8204"/>
                  </a:cubicBezTo>
                  <a:cubicBezTo>
                    <a:pt x="6282" y="7901"/>
                    <a:pt x="5980" y="7523"/>
                    <a:pt x="5677" y="7220"/>
                  </a:cubicBezTo>
                  <a:cubicBezTo>
                    <a:pt x="5904" y="6842"/>
                    <a:pt x="6207" y="6463"/>
                    <a:pt x="6434" y="6085"/>
                  </a:cubicBezTo>
                  <a:lnTo>
                    <a:pt x="6434" y="6085"/>
                  </a:lnTo>
                  <a:cubicBezTo>
                    <a:pt x="7040" y="5555"/>
                    <a:pt x="7645" y="5555"/>
                    <a:pt x="8251" y="6009"/>
                  </a:cubicBezTo>
                  <a:lnTo>
                    <a:pt x="8402" y="6236"/>
                  </a:ln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4" name="任意多边形: 形状 2263"/>
            <p:cNvSpPr/>
            <p:nvPr/>
          </p:nvSpPr>
          <p:spPr>
            <a:xfrm>
              <a:off x="5872725" y="2082656"/>
              <a:ext cx="7570" cy="7570"/>
            </a:xfrm>
            <a:custGeom>
              <a:avLst/>
              <a:gdLst>
                <a:gd name="connsiteX0" fmla="*/ 5677 w 7569"/>
                <a:gd name="connsiteY0" fmla="*/ 8024 h 7569"/>
                <a:gd name="connsiteX1" fmla="*/ 5677 w 7569"/>
                <a:gd name="connsiteY1" fmla="*/ 6131 h 7569"/>
                <a:gd name="connsiteX2" fmla="*/ 5677 w 7569"/>
                <a:gd name="connsiteY2" fmla="*/ 6131 h 7569"/>
                <a:gd name="connsiteX3" fmla="*/ 7570 w 7569"/>
                <a:gd name="connsiteY3" fmla="*/ 6131 h 7569"/>
                <a:gd name="connsiteX4" fmla="*/ 7797 w 7569"/>
                <a:gd name="connsiteY4" fmla="*/ 6358 h 7569"/>
                <a:gd name="connsiteX5" fmla="*/ 5677 w 7569"/>
                <a:gd name="connsiteY5" fmla="*/ 80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8024"/>
                  </a:moveTo>
                  <a:cubicBezTo>
                    <a:pt x="5677" y="7418"/>
                    <a:pt x="5677" y="6737"/>
                    <a:pt x="5677" y="6131"/>
                  </a:cubicBezTo>
                  <a:lnTo>
                    <a:pt x="5677" y="6131"/>
                  </a:lnTo>
                  <a:cubicBezTo>
                    <a:pt x="6283" y="5526"/>
                    <a:pt x="6888" y="5526"/>
                    <a:pt x="7570" y="6131"/>
                  </a:cubicBezTo>
                  <a:lnTo>
                    <a:pt x="7797" y="6358"/>
                  </a:lnTo>
                  <a:cubicBezTo>
                    <a:pt x="7343" y="7267"/>
                    <a:pt x="6661" y="7872"/>
                    <a:pt x="5677" y="8024"/>
                  </a:cubicBezTo>
                  <a:close/>
                </a:path>
              </a:pathLst>
            </a:custGeom>
            <a:solidFill>
              <a:srgbClr val="F5D8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5" name="任意多边形: 形状 2264"/>
            <p:cNvSpPr/>
            <p:nvPr/>
          </p:nvSpPr>
          <p:spPr>
            <a:xfrm>
              <a:off x="6550004" y="1596540"/>
              <a:ext cx="30278" cy="37848"/>
            </a:xfrm>
            <a:custGeom>
              <a:avLst/>
              <a:gdLst>
                <a:gd name="connsiteX0" fmla="*/ 29867 w 30278"/>
                <a:gd name="connsiteY0" fmla="*/ 11279 h 37847"/>
                <a:gd name="connsiteX1" fmla="*/ 31684 w 30278"/>
                <a:gd name="connsiteY1" fmla="*/ 13247 h 37847"/>
                <a:gd name="connsiteX2" fmla="*/ 26158 w 30278"/>
                <a:gd name="connsiteY2" fmla="*/ 26569 h 37847"/>
                <a:gd name="connsiteX3" fmla="*/ 24190 w 30278"/>
                <a:gd name="connsiteY3" fmla="*/ 30278 h 37847"/>
                <a:gd name="connsiteX4" fmla="*/ 24190 w 30278"/>
                <a:gd name="connsiteY4" fmla="*/ 30278 h 37847"/>
                <a:gd name="connsiteX5" fmla="*/ 14652 w 30278"/>
                <a:gd name="connsiteY5" fmla="*/ 30354 h 37847"/>
                <a:gd name="connsiteX6" fmla="*/ 9051 w 30278"/>
                <a:gd name="connsiteY6" fmla="*/ 5677 h 37847"/>
                <a:gd name="connsiteX7" fmla="*/ 25552 w 30278"/>
                <a:gd name="connsiteY7" fmla="*/ 11884 h 37847"/>
                <a:gd name="connsiteX8" fmla="*/ 29867 w 30278"/>
                <a:gd name="connsiteY8" fmla="*/ 1127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9867" y="11279"/>
                  </a:moveTo>
                  <a:cubicBezTo>
                    <a:pt x="30473" y="11960"/>
                    <a:pt x="31078" y="12565"/>
                    <a:pt x="31684" y="13247"/>
                  </a:cubicBezTo>
                  <a:cubicBezTo>
                    <a:pt x="26309" y="16199"/>
                    <a:pt x="29337" y="22633"/>
                    <a:pt x="26158" y="26569"/>
                  </a:cubicBezTo>
                  <a:cubicBezTo>
                    <a:pt x="24871" y="27477"/>
                    <a:pt x="25250" y="29294"/>
                    <a:pt x="24190" y="30278"/>
                  </a:cubicBezTo>
                  <a:lnTo>
                    <a:pt x="24190" y="30278"/>
                  </a:lnTo>
                  <a:cubicBezTo>
                    <a:pt x="21011" y="35123"/>
                    <a:pt x="17832" y="34593"/>
                    <a:pt x="14652" y="30354"/>
                  </a:cubicBezTo>
                  <a:cubicBezTo>
                    <a:pt x="4736" y="21649"/>
                    <a:pt x="3298" y="15215"/>
                    <a:pt x="9051" y="5677"/>
                  </a:cubicBezTo>
                  <a:cubicBezTo>
                    <a:pt x="14577" y="7570"/>
                    <a:pt x="21843" y="4693"/>
                    <a:pt x="25552" y="11884"/>
                  </a:cubicBezTo>
                  <a:cubicBezTo>
                    <a:pt x="25780" y="12263"/>
                    <a:pt x="28353" y="11506"/>
                    <a:pt x="29867" y="1127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6" name="任意多边形: 形状 2265"/>
            <p:cNvSpPr/>
            <p:nvPr/>
          </p:nvSpPr>
          <p:spPr>
            <a:xfrm>
              <a:off x="6518989" y="1575270"/>
              <a:ext cx="30278" cy="52987"/>
            </a:xfrm>
            <a:custGeom>
              <a:avLst/>
              <a:gdLst>
                <a:gd name="connsiteX0" fmla="*/ 22883 w 30278"/>
                <a:gd name="connsiteY0" fmla="*/ 45871 h 52986"/>
                <a:gd name="connsiteX1" fmla="*/ 21975 w 30278"/>
                <a:gd name="connsiteY1" fmla="*/ 45947 h 52986"/>
                <a:gd name="connsiteX2" fmla="*/ 21066 w 30278"/>
                <a:gd name="connsiteY2" fmla="*/ 45947 h 52986"/>
                <a:gd name="connsiteX3" fmla="*/ 16222 w 30278"/>
                <a:gd name="connsiteY3" fmla="*/ 42389 h 52986"/>
                <a:gd name="connsiteX4" fmla="*/ 21066 w 30278"/>
                <a:gd name="connsiteY4" fmla="*/ 45871 h 52986"/>
                <a:gd name="connsiteX5" fmla="*/ 20915 w 30278"/>
                <a:gd name="connsiteY5" fmla="*/ 47612 h 52986"/>
                <a:gd name="connsiteX6" fmla="*/ 7819 w 30278"/>
                <a:gd name="connsiteY6" fmla="*/ 47461 h 52986"/>
                <a:gd name="connsiteX7" fmla="*/ 7668 w 30278"/>
                <a:gd name="connsiteY7" fmla="*/ 45720 h 52986"/>
                <a:gd name="connsiteX8" fmla="*/ 8046 w 30278"/>
                <a:gd name="connsiteY8" fmla="*/ 31641 h 52986"/>
                <a:gd name="connsiteX9" fmla="*/ 11755 w 30278"/>
                <a:gd name="connsiteY9" fmla="*/ 28764 h 52986"/>
                <a:gd name="connsiteX10" fmla="*/ 13724 w 30278"/>
                <a:gd name="connsiteY10" fmla="*/ 26796 h 52986"/>
                <a:gd name="connsiteX11" fmla="*/ 14783 w 30278"/>
                <a:gd name="connsiteY11" fmla="*/ 24525 h 52986"/>
                <a:gd name="connsiteX12" fmla="*/ 15389 w 30278"/>
                <a:gd name="connsiteY12" fmla="*/ 5677 h 52986"/>
                <a:gd name="connsiteX13" fmla="*/ 26894 w 30278"/>
                <a:gd name="connsiteY13" fmla="*/ 9462 h 52986"/>
                <a:gd name="connsiteX14" fmla="*/ 25154 w 30278"/>
                <a:gd name="connsiteY14" fmla="*/ 13625 h 52986"/>
                <a:gd name="connsiteX15" fmla="*/ 28787 w 30278"/>
                <a:gd name="connsiteY15" fmla="*/ 38075 h 52986"/>
                <a:gd name="connsiteX16" fmla="*/ 22883 w 30278"/>
                <a:gd name="connsiteY16" fmla="*/ 45871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52986">
                  <a:moveTo>
                    <a:pt x="22883" y="45871"/>
                  </a:moveTo>
                  <a:lnTo>
                    <a:pt x="21975" y="45947"/>
                  </a:lnTo>
                  <a:lnTo>
                    <a:pt x="21066" y="45947"/>
                  </a:lnTo>
                  <a:cubicBezTo>
                    <a:pt x="19401" y="44887"/>
                    <a:pt x="19249" y="41860"/>
                    <a:pt x="16222" y="42389"/>
                  </a:cubicBezTo>
                  <a:cubicBezTo>
                    <a:pt x="17206" y="44585"/>
                    <a:pt x="20082" y="43979"/>
                    <a:pt x="21066" y="45871"/>
                  </a:cubicBezTo>
                  <a:cubicBezTo>
                    <a:pt x="20990" y="46477"/>
                    <a:pt x="20915" y="47083"/>
                    <a:pt x="20915" y="47612"/>
                  </a:cubicBezTo>
                  <a:cubicBezTo>
                    <a:pt x="16524" y="47537"/>
                    <a:pt x="12210" y="47537"/>
                    <a:pt x="7819" y="47461"/>
                  </a:cubicBezTo>
                  <a:cubicBezTo>
                    <a:pt x="7744" y="46931"/>
                    <a:pt x="7668" y="46326"/>
                    <a:pt x="7668" y="45720"/>
                  </a:cubicBezTo>
                  <a:cubicBezTo>
                    <a:pt x="3429" y="40876"/>
                    <a:pt x="7138" y="36334"/>
                    <a:pt x="8046" y="31641"/>
                  </a:cubicBezTo>
                  <a:cubicBezTo>
                    <a:pt x="8652" y="29900"/>
                    <a:pt x="9485" y="27326"/>
                    <a:pt x="11755" y="28764"/>
                  </a:cubicBezTo>
                  <a:cubicBezTo>
                    <a:pt x="16676" y="32019"/>
                    <a:pt x="11983" y="26266"/>
                    <a:pt x="13724" y="26796"/>
                  </a:cubicBezTo>
                  <a:cubicBezTo>
                    <a:pt x="13951" y="25964"/>
                    <a:pt x="14253" y="25207"/>
                    <a:pt x="14783" y="24525"/>
                  </a:cubicBezTo>
                  <a:cubicBezTo>
                    <a:pt x="18871" y="18318"/>
                    <a:pt x="12058" y="11808"/>
                    <a:pt x="15389" y="5677"/>
                  </a:cubicBezTo>
                  <a:cubicBezTo>
                    <a:pt x="19552" y="5980"/>
                    <a:pt x="23867" y="5829"/>
                    <a:pt x="26894" y="9462"/>
                  </a:cubicBezTo>
                  <a:cubicBezTo>
                    <a:pt x="26138" y="10749"/>
                    <a:pt x="24699" y="11884"/>
                    <a:pt x="25154" y="13625"/>
                  </a:cubicBezTo>
                  <a:cubicBezTo>
                    <a:pt x="27122" y="21649"/>
                    <a:pt x="27576" y="29975"/>
                    <a:pt x="28787" y="38075"/>
                  </a:cubicBezTo>
                  <a:cubicBezTo>
                    <a:pt x="28938" y="42465"/>
                    <a:pt x="23488" y="42314"/>
                    <a:pt x="22883" y="45871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7" name="任意多边形: 形状 2266"/>
            <p:cNvSpPr/>
            <p:nvPr/>
          </p:nvSpPr>
          <p:spPr>
            <a:xfrm>
              <a:off x="6510959" y="1569010"/>
              <a:ext cx="30278" cy="45417"/>
            </a:xfrm>
            <a:custGeom>
              <a:avLst/>
              <a:gdLst>
                <a:gd name="connsiteX0" fmla="*/ 23267 w 30278"/>
                <a:gd name="connsiteY0" fmla="*/ 31163 h 45417"/>
                <a:gd name="connsiteX1" fmla="*/ 23267 w 30278"/>
                <a:gd name="connsiteY1" fmla="*/ 41306 h 45417"/>
                <a:gd name="connsiteX2" fmla="*/ 19179 w 30278"/>
                <a:gd name="connsiteY2" fmla="*/ 36235 h 45417"/>
                <a:gd name="connsiteX3" fmla="*/ 17590 w 30278"/>
                <a:gd name="connsiteY3" fmla="*/ 38808 h 45417"/>
                <a:gd name="connsiteX4" fmla="*/ 15244 w 30278"/>
                <a:gd name="connsiteY4" fmla="*/ 39490 h 45417"/>
                <a:gd name="connsiteX5" fmla="*/ 11080 w 30278"/>
                <a:gd name="connsiteY5" fmla="*/ 36538 h 45417"/>
                <a:gd name="connsiteX6" fmla="*/ 11383 w 30278"/>
                <a:gd name="connsiteY6" fmla="*/ 32828 h 45417"/>
                <a:gd name="connsiteX7" fmla="*/ 14789 w 30278"/>
                <a:gd name="connsiteY7" fmla="*/ 26016 h 45417"/>
                <a:gd name="connsiteX8" fmla="*/ 13578 w 30278"/>
                <a:gd name="connsiteY8" fmla="*/ 24124 h 45417"/>
                <a:gd name="connsiteX9" fmla="*/ 6160 w 30278"/>
                <a:gd name="connsiteY9" fmla="*/ 15797 h 45417"/>
                <a:gd name="connsiteX10" fmla="*/ 11913 w 30278"/>
                <a:gd name="connsiteY10" fmla="*/ 12164 h 45417"/>
                <a:gd name="connsiteX11" fmla="*/ 17287 w 30278"/>
                <a:gd name="connsiteY11" fmla="*/ 8909 h 45417"/>
                <a:gd name="connsiteX12" fmla="*/ 20996 w 30278"/>
                <a:gd name="connsiteY12" fmla="*/ 5805 h 45417"/>
                <a:gd name="connsiteX13" fmla="*/ 23343 w 30278"/>
                <a:gd name="connsiteY13" fmla="*/ 12012 h 45417"/>
                <a:gd name="connsiteX14" fmla="*/ 26598 w 30278"/>
                <a:gd name="connsiteY14" fmla="*/ 30633 h 45417"/>
                <a:gd name="connsiteX15" fmla="*/ 23267 w 30278"/>
                <a:gd name="connsiteY15" fmla="*/ 31163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3267" y="31163"/>
                  </a:moveTo>
                  <a:cubicBezTo>
                    <a:pt x="23267" y="34418"/>
                    <a:pt x="23267" y="37749"/>
                    <a:pt x="23267" y="41306"/>
                  </a:cubicBezTo>
                  <a:cubicBezTo>
                    <a:pt x="20467" y="40095"/>
                    <a:pt x="21677" y="36613"/>
                    <a:pt x="19179" y="36235"/>
                  </a:cubicBezTo>
                  <a:cubicBezTo>
                    <a:pt x="17590" y="35932"/>
                    <a:pt x="17741" y="37673"/>
                    <a:pt x="17590" y="38808"/>
                  </a:cubicBezTo>
                  <a:cubicBezTo>
                    <a:pt x="16909" y="39414"/>
                    <a:pt x="16152" y="39641"/>
                    <a:pt x="15244" y="39490"/>
                  </a:cubicBezTo>
                  <a:cubicBezTo>
                    <a:pt x="13502" y="38960"/>
                    <a:pt x="11989" y="38203"/>
                    <a:pt x="11080" y="36538"/>
                  </a:cubicBezTo>
                  <a:cubicBezTo>
                    <a:pt x="10626" y="35251"/>
                    <a:pt x="10777" y="33964"/>
                    <a:pt x="11383" y="32828"/>
                  </a:cubicBezTo>
                  <a:cubicBezTo>
                    <a:pt x="13351" y="30936"/>
                    <a:pt x="15849" y="29347"/>
                    <a:pt x="14789" y="26016"/>
                  </a:cubicBezTo>
                  <a:cubicBezTo>
                    <a:pt x="14411" y="25335"/>
                    <a:pt x="14032" y="24729"/>
                    <a:pt x="13578" y="24124"/>
                  </a:cubicBezTo>
                  <a:cubicBezTo>
                    <a:pt x="10626" y="21777"/>
                    <a:pt x="3813" y="22837"/>
                    <a:pt x="6160" y="15797"/>
                  </a:cubicBezTo>
                  <a:cubicBezTo>
                    <a:pt x="7371" y="13526"/>
                    <a:pt x="10853" y="14813"/>
                    <a:pt x="11913" y="12164"/>
                  </a:cubicBezTo>
                  <a:cubicBezTo>
                    <a:pt x="13730" y="11104"/>
                    <a:pt x="15698" y="10271"/>
                    <a:pt x="17287" y="8909"/>
                  </a:cubicBezTo>
                  <a:cubicBezTo>
                    <a:pt x="18498" y="7849"/>
                    <a:pt x="18877" y="5048"/>
                    <a:pt x="20996" y="5805"/>
                  </a:cubicBezTo>
                  <a:cubicBezTo>
                    <a:pt x="23873" y="6789"/>
                    <a:pt x="23418" y="9590"/>
                    <a:pt x="23343" y="12012"/>
                  </a:cubicBezTo>
                  <a:cubicBezTo>
                    <a:pt x="25992" y="17917"/>
                    <a:pt x="26295" y="24351"/>
                    <a:pt x="26598" y="30633"/>
                  </a:cubicBezTo>
                  <a:cubicBezTo>
                    <a:pt x="26674" y="33434"/>
                    <a:pt x="24402" y="31087"/>
                    <a:pt x="23267" y="31163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8" name="任意多边形: 形状 2267"/>
            <p:cNvSpPr/>
            <p:nvPr/>
          </p:nvSpPr>
          <p:spPr>
            <a:xfrm>
              <a:off x="6544974" y="1626742"/>
              <a:ext cx="30278" cy="30278"/>
            </a:xfrm>
            <a:custGeom>
              <a:avLst/>
              <a:gdLst>
                <a:gd name="connsiteX0" fmla="*/ 25586 w 30278"/>
                <a:gd name="connsiteY0" fmla="*/ 19227 h 30278"/>
                <a:gd name="connsiteX1" fmla="*/ 23618 w 30278"/>
                <a:gd name="connsiteY1" fmla="*/ 26645 h 30278"/>
                <a:gd name="connsiteX2" fmla="*/ 19758 w 30278"/>
                <a:gd name="connsiteY2" fmla="*/ 26645 h 30278"/>
                <a:gd name="connsiteX3" fmla="*/ 15368 w 30278"/>
                <a:gd name="connsiteY3" fmla="*/ 22860 h 30278"/>
                <a:gd name="connsiteX4" fmla="*/ 11583 w 30278"/>
                <a:gd name="connsiteY4" fmla="*/ 20362 h 30278"/>
                <a:gd name="connsiteX5" fmla="*/ 9085 w 30278"/>
                <a:gd name="connsiteY5" fmla="*/ 19681 h 30278"/>
                <a:gd name="connsiteX6" fmla="*/ 6360 w 30278"/>
                <a:gd name="connsiteY6" fmla="*/ 13171 h 30278"/>
                <a:gd name="connsiteX7" fmla="*/ 15897 w 30278"/>
                <a:gd name="connsiteY7" fmla="*/ 5753 h 30278"/>
                <a:gd name="connsiteX8" fmla="*/ 23618 w 30278"/>
                <a:gd name="connsiteY8" fmla="*/ 13247 h 30278"/>
                <a:gd name="connsiteX9" fmla="*/ 23770 w 30278"/>
                <a:gd name="connsiteY9" fmla="*/ 14837 h 30278"/>
                <a:gd name="connsiteX10" fmla="*/ 25586 w 30278"/>
                <a:gd name="connsiteY10" fmla="*/ 19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25586" y="19227"/>
                  </a:moveTo>
                  <a:cubicBezTo>
                    <a:pt x="25662" y="21876"/>
                    <a:pt x="24830" y="24374"/>
                    <a:pt x="23618" y="26645"/>
                  </a:cubicBezTo>
                  <a:cubicBezTo>
                    <a:pt x="22332" y="26645"/>
                    <a:pt x="21045" y="26645"/>
                    <a:pt x="19758" y="26645"/>
                  </a:cubicBezTo>
                  <a:cubicBezTo>
                    <a:pt x="18395" y="25283"/>
                    <a:pt x="16049" y="24980"/>
                    <a:pt x="15368" y="22860"/>
                  </a:cubicBezTo>
                  <a:cubicBezTo>
                    <a:pt x="15368" y="20135"/>
                    <a:pt x="13400" y="20362"/>
                    <a:pt x="11583" y="20362"/>
                  </a:cubicBezTo>
                  <a:cubicBezTo>
                    <a:pt x="10675" y="20287"/>
                    <a:pt x="9917" y="20060"/>
                    <a:pt x="9085" y="19681"/>
                  </a:cubicBezTo>
                  <a:cubicBezTo>
                    <a:pt x="6663" y="18092"/>
                    <a:pt x="4543" y="16502"/>
                    <a:pt x="6360" y="13171"/>
                  </a:cubicBezTo>
                  <a:cubicBezTo>
                    <a:pt x="9009" y="10068"/>
                    <a:pt x="10220" y="4996"/>
                    <a:pt x="15897" y="5753"/>
                  </a:cubicBezTo>
                  <a:cubicBezTo>
                    <a:pt x="19455" y="7267"/>
                    <a:pt x="21802" y="9916"/>
                    <a:pt x="23618" y="13247"/>
                  </a:cubicBezTo>
                  <a:cubicBezTo>
                    <a:pt x="23694" y="13777"/>
                    <a:pt x="23770" y="14307"/>
                    <a:pt x="23770" y="14837"/>
                  </a:cubicBezTo>
                  <a:cubicBezTo>
                    <a:pt x="25132" y="15972"/>
                    <a:pt x="26495" y="17107"/>
                    <a:pt x="25586" y="1922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9" name="任意多边形: 形状 2268"/>
            <p:cNvSpPr/>
            <p:nvPr/>
          </p:nvSpPr>
          <p:spPr>
            <a:xfrm>
              <a:off x="6535890" y="1579206"/>
              <a:ext cx="15139" cy="37848"/>
            </a:xfrm>
            <a:custGeom>
              <a:avLst/>
              <a:gdLst>
                <a:gd name="connsiteX0" fmla="*/ 11734 w 15139"/>
                <a:gd name="connsiteY0" fmla="*/ 34290 h 37847"/>
                <a:gd name="connsiteX1" fmla="*/ 6966 w 15139"/>
                <a:gd name="connsiteY1" fmla="*/ 30202 h 37847"/>
                <a:gd name="connsiteX2" fmla="*/ 7571 w 15139"/>
                <a:gd name="connsiteY2" fmla="*/ 22406 h 37847"/>
                <a:gd name="connsiteX3" fmla="*/ 5679 w 15139"/>
                <a:gd name="connsiteY3" fmla="*/ 6585 h 37847"/>
                <a:gd name="connsiteX4" fmla="*/ 9918 w 15139"/>
                <a:gd name="connsiteY4" fmla="*/ 5677 h 37847"/>
                <a:gd name="connsiteX5" fmla="*/ 9918 w 15139"/>
                <a:gd name="connsiteY5" fmla="*/ 5677 h 37847"/>
                <a:gd name="connsiteX6" fmla="*/ 13702 w 15139"/>
                <a:gd name="connsiteY6" fmla="*/ 15215 h 37847"/>
                <a:gd name="connsiteX7" fmla="*/ 11734 w 15139"/>
                <a:gd name="connsiteY7" fmla="*/ 342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7847">
                  <a:moveTo>
                    <a:pt x="11734" y="34290"/>
                  </a:moveTo>
                  <a:cubicBezTo>
                    <a:pt x="6814" y="36409"/>
                    <a:pt x="5603" y="30959"/>
                    <a:pt x="6966" y="30202"/>
                  </a:cubicBezTo>
                  <a:cubicBezTo>
                    <a:pt x="12189" y="27250"/>
                    <a:pt x="8555" y="25434"/>
                    <a:pt x="7571" y="22406"/>
                  </a:cubicBezTo>
                  <a:cubicBezTo>
                    <a:pt x="5982" y="17410"/>
                    <a:pt x="5830" y="11884"/>
                    <a:pt x="5679" y="6585"/>
                  </a:cubicBezTo>
                  <a:cubicBezTo>
                    <a:pt x="5603" y="5374"/>
                    <a:pt x="8479" y="5904"/>
                    <a:pt x="9918" y="5677"/>
                  </a:cubicBezTo>
                  <a:lnTo>
                    <a:pt x="9918" y="5677"/>
                  </a:lnTo>
                  <a:cubicBezTo>
                    <a:pt x="10447" y="9159"/>
                    <a:pt x="12189" y="12187"/>
                    <a:pt x="13702" y="15215"/>
                  </a:cubicBezTo>
                  <a:cubicBezTo>
                    <a:pt x="16579" y="21952"/>
                    <a:pt x="14384" y="28159"/>
                    <a:pt x="11734" y="34290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0" name="任意多边形: 形状 2269"/>
            <p:cNvSpPr/>
            <p:nvPr/>
          </p:nvSpPr>
          <p:spPr>
            <a:xfrm>
              <a:off x="6555118" y="1621141"/>
              <a:ext cx="22709" cy="22709"/>
            </a:xfrm>
            <a:custGeom>
              <a:avLst/>
              <a:gdLst>
                <a:gd name="connsiteX0" fmla="*/ 13398 w 22708"/>
                <a:gd name="connsiteY0" fmla="*/ 18924 h 22708"/>
                <a:gd name="connsiteX1" fmla="*/ 5677 w 22708"/>
                <a:gd name="connsiteY1" fmla="*/ 11430 h 22708"/>
                <a:gd name="connsiteX2" fmla="*/ 9462 w 22708"/>
                <a:gd name="connsiteY2" fmla="*/ 5753 h 22708"/>
                <a:gd name="connsiteX3" fmla="*/ 18999 w 22708"/>
                <a:gd name="connsiteY3" fmla="*/ 5677 h 22708"/>
                <a:gd name="connsiteX4" fmla="*/ 20892 w 22708"/>
                <a:gd name="connsiteY4" fmla="*/ 13322 h 22708"/>
                <a:gd name="connsiteX5" fmla="*/ 13398 w 22708"/>
                <a:gd name="connsiteY5" fmla="*/ 189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398" y="18924"/>
                  </a:moveTo>
                  <a:cubicBezTo>
                    <a:pt x="10067" y="17259"/>
                    <a:pt x="7645" y="14533"/>
                    <a:pt x="5677" y="11430"/>
                  </a:cubicBezTo>
                  <a:cubicBezTo>
                    <a:pt x="11203" y="12338"/>
                    <a:pt x="10446" y="9083"/>
                    <a:pt x="9462" y="5753"/>
                  </a:cubicBezTo>
                  <a:cubicBezTo>
                    <a:pt x="12641" y="7721"/>
                    <a:pt x="15820" y="8024"/>
                    <a:pt x="18999" y="5677"/>
                  </a:cubicBezTo>
                  <a:cubicBezTo>
                    <a:pt x="19605" y="8251"/>
                    <a:pt x="20286" y="10749"/>
                    <a:pt x="20892" y="13322"/>
                  </a:cubicBezTo>
                  <a:cubicBezTo>
                    <a:pt x="16956" y="13171"/>
                    <a:pt x="12565" y="12565"/>
                    <a:pt x="13398" y="18924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1" name="任意多边形: 形状 2270"/>
            <p:cNvSpPr/>
            <p:nvPr/>
          </p:nvSpPr>
          <p:spPr>
            <a:xfrm>
              <a:off x="6543583" y="1616145"/>
              <a:ext cx="7570" cy="15139"/>
            </a:xfrm>
            <a:custGeom>
              <a:avLst/>
              <a:gdLst>
                <a:gd name="connsiteX0" fmla="*/ 6539 w 7569"/>
                <a:gd name="connsiteY0" fmla="*/ 5677 h 15139"/>
                <a:gd name="connsiteX1" fmla="*/ 7221 w 7569"/>
                <a:gd name="connsiteY1" fmla="*/ 12641 h 15139"/>
                <a:gd name="connsiteX2" fmla="*/ 6539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6539" y="5677"/>
                  </a:moveTo>
                  <a:cubicBezTo>
                    <a:pt x="10778" y="8024"/>
                    <a:pt x="8659" y="10370"/>
                    <a:pt x="7221" y="12641"/>
                  </a:cubicBezTo>
                  <a:cubicBezTo>
                    <a:pt x="4647" y="10597"/>
                    <a:pt x="5933" y="8326"/>
                    <a:pt x="6539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2" name="任意多边形: 形状 2271"/>
            <p:cNvSpPr/>
            <p:nvPr/>
          </p:nvSpPr>
          <p:spPr>
            <a:xfrm>
              <a:off x="6539146" y="1579281"/>
              <a:ext cx="15139" cy="15139"/>
            </a:xfrm>
            <a:custGeom>
              <a:avLst/>
              <a:gdLst>
                <a:gd name="connsiteX0" fmla="*/ 10371 w 15139"/>
                <a:gd name="connsiteY0" fmla="*/ 15215 h 15139"/>
                <a:gd name="connsiteX1" fmla="*/ 6586 w 15139"/>
                <a:gd name="connsiteY1" fmla="*/ 5677 h 15139"/>
                <a:gd name="connsiteX2" fmla="*/ 10371 w 15139"/>
                <a:gd name="connsiteY2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371" y="15215"/>
                  </a:moveTo>
                  <a:cubicBezTo>
                    <a:pt x="8403" y="12338"/>
                    <a:pt x="3710" y="10446"/>
                    <a:pt x="6586" y="5677"/>
                  </a:cubicBezTo>
                  <a:cubicBezTo>
                    <a:pt x="9538" y="8175"/>
                    <a:pt x="10296" y="11506"/>
                    <a:pt x="10371" y="15215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3" name="任意多边形: 形状 2272"/>
            <p:cNvSpPr/>
            <p:nvPr/>
          </p:nvSpPr>
          <p:spPr>
            <a:xfrm>
              <a:off x="6543613" y="1634312"/>
              <a:ext cx="15139" cy="15139"/>
            </a:xfrm>
            <a:custGeom>
              <a:avLst/>
              <a:gdLst>
                <a:gd name="connsiteX0" fmla="*/ 7645 w 15139"/>
                <a:gd name="connsiteY0" fmla="*/ 5677 h 15139"/>
                <a:gd name="connsiteX1" fmla="*/ 11506 w 15139"/>
                <a:gd name="connsiteY1" fmla="*/ 11506 h 15139"/>
                <a:gd name="connsiteX2" fmla="*/ 9084 w 15139"/>
                <a:gd name="connsiteY2" fmla="*/ 14231 h 15139"/>
                <a:gd name="connsiteX3" fmla="*/ 5677 w 15139"/>
                <a:gd name="connsiteY3" fmla="*/ 13322 h 15139"/>
                <a:gd name="connsiteX4" fmla="*/ 764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5677"/>
                  </a:moveTo>
                  <a:cubicBezTo>
                    <a:pt x="7191" y="8781"/>
                    <a:pt x="10446" y="9462"/>
                    <a:pt x="11506" y="11506"/>
                  </a:cubicBezTo>
                  <a:cubicBezTo>
                    <a:pt x="11203" y="12793"/>
                    <a:pt x="10294" y="13701"/>
                    <a:pt x="9084" y="14231"/>
                  </a:cubicBezTo>
                  <a:cubicBezTo>
                    <a:pt x="7796" y="14609"/>
                    <a:pt x="6585" y="14382"/>
                    <a:pt x="5677" y="13322"/>
                  </a:cubicBezTo>
                  <a:cubicBezTo>
                    <a:pt x="6056" y="10749"/>
                    <a:pt x="4693" y="7645"/>
                    <a:pt x="7645" y="5677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4" name="任意多边形: 形状 2273"/>
            <p:cNvSpPr/>
            <p:nvPr/>
          </p:nvSpPr>
          <p:spPr>
            <a:xfrm>
              <a:off x="6543674" y="1642033"/>
              <a:ext cx="15139" cy="15139"/>
            </a:xfrm>
            <a:custGeom>
              <a:avLst/>
              <a:gdLst>
                <a:gd name="connsiteX0" fmla="*/ 5691 w 15139"/>
                <a:gd name="connsiteY0" fmla="*/ 5677 h 15139"/>
                <a:gd name="connsiteX1" fmla="*/ 9552 w 15139"/>
                <a:gd name="connsiteY1" fmla="*/ 5677 h 15139"/>
                <a:gd name="connsiteX2" fmla="*/ 10082 w 15139"/>
                <a:gd name="connsiteY2" fmla="*/ 6661 h 15139"/>
                <a:gd name="connsiteX3" fmla="*/ 8568 w 15139"/>
                <a:gd name="connsiteY3" fmla="*/ 10900 h 15139"/>
                <a:gd name="connsiteX4" fmla="*/ 7584 w 15139"/>
                <a:gd name="connsiteY4" fmla="*/ 11506 h 15139"/>
                <a:gd name="connsiteX5" fmla="*/ 569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91" y="5677"/>
                  </a:moveTo>
                  <a:cubicBezTo>
                    <a:pt x="6978" y="5677"/>
                    <a:pt x="8265" y="5677"/>
                    <a:pt x="9552" y="5677"/>
                  </a:cubicBezTo>
                  <a:cubicBezTo>
                    <a:pt x="9703" y="5980"/>
                    <a:pt x="9930" y="6358"/>
                    <a:pt x="10082" y="6661"/>
                  </a:cubicBezTo>
                  <a:cubicBezTo>
                    <a:pt x="10157" y="8251"/>
                    <a:pt x="9552" y="9613"/>
                    <a:pt x="8568" y="10900"/>
                  </a:cubicBezTo>
                  <a:cubicBezTo>
                    <a:pt x="8265" y="11127"/>
                    <a:pt x="7886" y="11279"/>
                    <a:pt x="7584" y="11506"/>
                  </a:cubicBezTo>
                  <a:cubicBezTo>
                    <a:pt x="5388" y="10067"/>
                    <a:pt x="5691" y="7797"/>
                    <a:pt x="5691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5" name="任意多边形: 形状 2274"/>
            <p:cNvSpPr/>
            <p:nvPr/>
          </p:nvSpPr>
          <p:spPr>
            <a:xfrm>
              <a:off x="6545581" y="1646890"/>
              <a:ext cx="15139" cy="7570"/>
            </a:xfrm>
            <a:custGeom>
              <a:avLst/>
              <a:gdLst>
                <a:gd name="connsiteX0" fmla="*/ 9462 w 15139"/>
                <a:gd name="connsiteY0" fmla="*/ 8693 h 7569"/>
                <a:gd name="connsiteX1" fmla="*/ 5677 w 15139"/>
                <a:gd name="connsiteY1" fmla="*/ 6649 h 7569"/>
                <a:gd name="connsiteX2" fmla="*/ 5828 w 15139"/>
                <a:gd name="connsiteY2" fmla="*/ 6498 h 7569"/>
                <a:gd name="connsiteX3" fmla="*/ 9916 w 15139"/>
                <a:gd name="connsiteY3" fmla="*/ 7482 h 7569"/>
                <a:gd name="connsiteX4" fmla="*/ 9462 w 15139"/>
                <a:gd name="connsiteY4" fmla="*/ 869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8693"/>
                  </a:moveTo>
                  <a:cubicBezTo>
                    <a:pt x="7948" y="8541"/>
                    <a:pt x="6358" y="8390"/>
                    <a:pt x="5677" y="6649"/>
                  </a:cubicBezTo>
                  <a:lnTo>
                    <a:pt x="5828" y="6498"/>
                  </a:lnTo>
                  <a:cubicBezTo>
                    <a:pt x="7645" y="5060"/>
                    <a:pt x="8932" y="5589"/>
                    <a:pt x="9916" y="7482"/>
                  </a:cubicBezTo>
                  <a:cubicBezTo>
                    <a:pt x="9765" y="7860"/>
                    <a:pt x="9613" y="8239"/>
                    <a:pt x="9462" y="8693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6" name="任意多边形: 形状 2275"/>
            <p:cNvSpPr/>
            <p:nvPr/>
          </p:nvSpPr>
          <p:spPr>
            <a:xfrm>
              <a:off x="6549366" y="1649139"/>
              <a:ext cx="7570" cy="7570"/>
            </a:xfrm>
            <a:custGeom>
              <a:avLst/>
              <a:gdLst>
                <a:gd name="connsiteX0" fmla="*/ 7570 w 7569"/>
                <a:gd name="connsiteY0" fmla="*/ 8184 h 7569"/>
                <a:gd name="connsiteX1" fmla="*/ 5677 w 7569"/>
                <a:gd name="connsiteY1" fmla="*/ 6444 h 7569"/>
                <a:gd name="connsiteX2" fmla="*/ 5753 w 7569"/>
                <a:gd name="connsiteY2" fmla="*/ 6141 h 7569"/>
                <a:gd name="connsiteX3" fmla="*/ 7872 w 7569"/>
                <a:gd name="connsiteY3" fmla="*/ 5914 h 7569"/>
                <a:gd name="connsiteX4" fmla="*/ 7796 w 7569"/>
                <a:gd name="connsiteY4" fmla="*/ 8033 h 7569"/>
                <a:gd name="connsiteX5" fmla="*/ 7570 w 7569"/>
                <a:gd name="connsiteY5" fmla="*/ 81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184"/>
                  </a:moveTo>
                  <a:cubicBezTo>
                    <a:pt x="6964" y="7579"/>
                    <a:pt x="6283" y="7049"/>
                    <a:pt x="5677" y="6444"/>
                  </a:cubicBezTo>
                  <a:lnTo>
                    <a:pt x="5753" y="6141"/>
                  </a:lnTo>
                  <a:cubicBezTo>
                    <a:pt x="6434" y="5611"/>
                    <a:pt x="7115" y="5535"/>
                    <a:pt x="7872" y="5914"/>
                  </a:cubicBezTo>
                  <a:cubicBezTo>
                    <a:pt x="8326" y="6671"/>
                    <a:pt x="8326" y="7352"/>
                    <a:pt x="7796" y="8033"/>
                  </a:cubicBezTo>
                  <a:lnTo>
                    <a:pt x="7570" y="8184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7" name="任意多边形: 形状 2276"/>
            <p:cNvSpPr/>
            <p:nvPr/>
          </p:nvSpPr>
          <p:spPr>
            <a:xfrm>
              <a:off x="5954779" y="2417759"/>
              <a:ext cx="22709" cy="15139"/>
            </a:xfrm>
            <a:custGeom>
              <a:avLst/>
              <a:gdLst>
                <a:gd name="connsiteX0" fmla="*/ 12868 w 22708"/>
                <a:gd name="connsiteY0" fmla="*/ 15290 h 15139"/>
                <a:gd name="connsiteX1" fmla="*/ 5677 w 22708"/>
                <a:gd name="connsiteY1" fmla="*/ 14761 h 15139"/>
                <a:gd name="connsiteX2" fmla="*/ 13019 w 22708"/>
                <a:gd name="connsiteY2" fmla="*/ 5677 h 15139"/>
                <a:gd name="connsiteX3" fmla="*/ 13019 w 22708"/>
                <a:gd name="connsiteY3" fmla="*/ 5677 h 15139"/>
                <a:gd name="connsiteX4" fmla="*/ 18772 w 22708"/>
                <a:gd name="connsiteY4" fmla="*/ 15290 h 15139"/>
                <a:gd name="connsiteX5" fmla="*/ 12868 w 22708"/>
                <a:gd name="connsiteY5" fmla="*/ 15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868" y="15290"/>
                  </a:moveTo>
                  <a:cubicBezTo>
                    <a:pt x="11051" y="15139"/>
                    <a:pt x="9159" y="14988"/>
                    <a:pt x="5677" y="14761"/>
                  </a:cubicBezTo>
                  <a:cubicBezTo>
                    <a:pt x="11203" y="12944"/>
                    <a:pt x="11279" y="8781"/>
                    <a:pt x="13019" y="5677"/>
                  </a:cubicBezTo>
                  <a:lnTo>
                    <a:pt x="13019" y="5677"/>
                  </a:lnTo>
                  <a:cubicBezTo>
                    <a:pt x="21043" y="6813"/>
                    <a:pt x="21573" y="7721"/>
                    <a:pt x="18772" y="15290"/>
                  </a:cubicBezTo>
                  <a:cubicBezTo>
                    <a:pt x="16804" y="16426"/>
                    <a:pt x="14836" y="16426"/>
                    <a:pt x="12868" y="15290"/>
                  </a:cubicBezTo>
                  <a:close/>
                </a:path>
              </a:pathLst>
            </a:custGeom>
            <a:solidFill>
              <a:srgbClr val="F1C4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8" name="任意多边形: 形状 2277"/>
            <p:cNvSpPr/>
            <p:nvPr/>
          </p:nvSpPr>
          <p:spPr>
            <a:xfrm>
              <a:off x="5960995" y="2427372"/>
              <a:ext cx="15139" cy="15139"/>
            </a:xfrm>
            <a:custGeom>
              <a:avLst/>
              <a:gdLst>
                <a:gd name="connsiteX0" fmla="*/ 6651 w 15139"/>
                <a:gd name="connsiteY0" fmla="*/ 5677 h 15139"/>
                <a:gd name="connsiteX1" fmla="*/ 12480 w 15139"/>
                <a:gd name="connsiteY1" fmla="*/ 5677 h 15139"/>
                <a:gd name="connsiteX2" fmla="*/ 6651 w 15139"/>
                <a:gd name="connsiteY2" fmla="*/ 14912 h 15139"/>
                <a:gd name="connsiteX3" fmla="*/ 665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51" y="5677"/>
                  </a:moveTo>
                  <a:cubicBezTo>
                    <a:pt x="8619" y="5677"/>
                    <a:pt x="10587" y="5677"/>
                    <a:pt x="12480" y="5677"/>
                  </a:cubicBezTo>
                  <a:cubicBezTo>
                    <a:pt x="10512" y="8629"/>
                    <a:pt x="9755" y="12414"/>
                    <a:pt x="6651" y="14912"/>
                  </a:cubicBezTo>
                  <a:cubicBezTo>
                    <a:pt x="3169" y="11354"/>
                    <a:pt x="10436" y="8629"/>
                    <a:pt x="6651" y="5677"/>
                  </a:cubicBezTo>
                  <a:close/>
                </a:path>
              </a:pathLst>
            </a:custGeom>
            <a:solidFill>
              <a:srgbClr val="F9E7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9" name="任意多边形: 形状 2278"/>
            <p:cNvSpPr/>
            <p:nvPr/>
          </p:nvSpPr>
          <p:spPr>
            <a:xfrm>
              <a:off x="6467690" y="2339617"/>
              <a:ext cx="37848" cy="37848"/>
            </a:xfrm>
            <a:custGeom>
              <a:avLst/>
              <a:gdLst>
                <a:gd name="connsiteX0" fmla="*/ 32398 w 37847"/>
                <a:gd name="connsiteY0" fmla="*/ 9486 h 37847"/>
                <a:gd name="connsiteX1" fmla="*/ 7570 w 37847"/>
                <a:gd name="connsiteY1" fmla="*/ 32422 h 37847"/>
                <a:gd name="connsiteX2" fmla="*/ 7570 w 37847"/>
                <a:gd name="connsiteY2" fmla="*/ 32422 h 37847"/>
                <a:gd name="connsiteX3" fmla="*/ 5677 w 37847"/>
                <a:gd name="connsiteY3" fmla="*/ 30454 h 37847"/>
                <a:gd name="connsiteX4" fmla="*/ 5753 w 37847"/>
                <a:gd name="connsiteY4" fmla="*/ 19175 h 37847"/>
                <a:gd name="connsiteX5" fmla="*/ 14912 w 37847"/>
                <a:gd name="connsiteY5" fmla="*/ 6913 h 37847"/>
                <a:gd name="connsiteX6" fmla="*/ 32398 w 37847"/>
                <a:gd name="connsiteY6" fmla="*/ 94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37847">
                  <a:moveTo>
                    <a:pt x="32398" y="9486"/>
                  </a:moveTo>
                  <a:cubicBezTo>
                    <a:pt x="24223" y="17207"/>
                    <a:pt x="19454" y="28637"/>
                    <a:pt x="7570" y="32422"/>
                  </a:cubicBezTo>
                  <a:lnTo>
                    <a:pt x="7570" y="32422"/>
                  </a:lnTo>
                  <a:cubicBezTo>
                    <a:pt x="7040" y="31665"/>
                    <a:pt x="6359" y="31060"/>
                    <a:pt x="5677" y="30454"/>
                  </a:cubicBezTo>
                  <a:cubicBezTo>
                    <a:pt x="5677" y="26669"/>
                    <a:pt x="5904" y="22960"/>
                    <a:pt x="5753" y="19175"/>
                  </a:cubicBezTo>
                  <a:cubicBezTo>
                    <a:pt x="5526" y="13498"/>
                    <a:pt x="9235" y="8502"/>
                    <a:pt x="14912" y="6913"/>
                  </a:cubicBezTo>
                  <a:cubicBezTo>
                    <a:pt x="21119" y="5247"/>
                    <a:pt x="27175" y="4566"/>
                    <a:pt x="32398" y="9486"/>
                  </a:cubicBezTo>
                  <a:close/>
                </a:path>
              </a:pathLst>
            </a:custGeom>
            <a:solidFill>
              <a:srgbClr val="F6D2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0" name="任意多边形: 形状 2279"/>
            <p:cNvSpPr/>
            <p:nvPr/>
          </p:nvSpPr>
          <p:spPr>
            <a:xfrm>
              <a:off x="6479120" y="2370723"/>
              <a:ext cx="15139" cy="15139"/>
            </a:xfrm>
            <a:custGeom>
              <a:avLst/>
              <a:gdLst>
                <a:gd name="connsiteX0" fmla="*/ 5677 w 15139"/>
                <a:gd name="connsiteY0" fmla="*/ 7069 h 15139"/>
                <a:gd name="connsiteX1" fmla="*/ 13247 w 15139"/>
                <a:gd name="connsiteY1" fmla="*/ 7069 h 15139"/>
                <a:gd name="connsiteX2" fmla="*/ 13247 w 15139"/>
                <a:gd name="connsiteY2" fmla="*/ 7145 h 15139"/>
                <a:gd name="connsiteX3" fmla="*/ 13322 w 15139"/>
                <a:gd name="connsiteY3" fmla="*/ 8962 h 15139"/>
                <a:gd name="connsiteX4" fmla="*/ 5677 w 15139"/>
                <a:gd name="connsiteY4" fmla="*/ 70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69"/>
                  </a:moveTo>
                  <a:cubicBezTo>
                    <a:pt x="8175" y="5328"/>
                    <a:pt x="10673" y="5101"/>
                    <a:pt x="13247" y="7069"/>
                  </a:cubicBezTo>
                  <a:lnTo>
                    <a:pt x="13247" y="7145"/>
                  </a:lnTo>
                  <a:cubicBezTo>
                    <a:pt x="13247" y="7751"/>
                    <a:pt x="13247" y="8356"/>
                    <a:pt x="13322" y="8962"/>
                  </a:cubicBezTo>
                  <a:cubicBezTo>
                    <a:pt x="9840" y="12141"/>
                    <a:pt x="7948" y="8886"/>
                    <a:pt x="5677" y="7069"/>
                  </a:cubicBezTo>
                  <a:close/>
                </a:path>
              </a:pathLst>
            </a:custGeom>
            <a:solidFill>
              <a:srgbClr val="FCF0D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1" name="任意多边形: 形状 2280"/>
            <p:cNvSpPr/>
            <p:nvPr/>
          </p:nvSpPr>
          <p:spPr>
            <a:xfrm>
              <a:off x="6473519" y="2366438"/>
              <a:ext cx="15139" cy="15139"/>
            </a:xfrm>
            <a:custGeom>
              <a:avLst/>
              <a:gdLst>
                <a:gd name="connsiteX0" fmla="*/ 5677 w 15139"/>
                <a:gd name="connsiteY0" fmla="*/ 9310 h 15139"/>
                <a:gd name="connsiteX1" fmla="*/ 9765 w 15139"/>
                <a:gd name="connsiteY1" fmla="*/ 6131 h 15139"/>
                <a:gd name="connsiteX2" fmla="*/ 9235 w 15139"/>
                <a:gd name="connsiteY2" fmla="*/ 9613 h 15139"/>
                <a:gd name="connsiteX3" fmla="*/ 5677 w 15139"/>
                <a:gd name="connsiteY3" fmla="*/ 93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310"/>
                  </a:moveTo>
                  <a:cubicBezTo>
                    <a:pt x="5829" y="6661"/>
                    <a:pt x="6964" y="4769"/>
                    <a:pt x="9765" y="6131"/>
                  </a:cubicBezTo>
                  <a:cubicBezTo>
                    <a:pt x="11884" y="7115"/>
                    <a:pt x="10598" y="8629"/>
                    <a:pt x="9235" y="9613"/>
                  </a:cubicBezTo>
                  <a:cubicBezTo>
                    <a:pt x="8024" y="9462"/>
                    <a:pt x="6813" y="9386"/>
                    <a:pt x="5677" y="9310"/>
                  </a:cubicBezTo>
                  <a:close/>
                </a:path>
              </a:pathLst>
            </a:custGeom>
            <a:solidFill>
              <a:srgbClr val="F7C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2" name="任意多边形: 形状 2281"/>
            <p:cNvSpPr/>
            <p:nvPr/>
          </p:nvSpPr>
          <p:spPr>
            <a:xfrm>
              <a:off x="6467690" y="236446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358"/>
                    <a:pt x="6964" y="6964"/>
                    <a:pt x="7570" y="7645"/>
                  </a:cubicBezTo>
                  <a:cubicBezTo>
                    <a:pt x="6586" y="7342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8DC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3" name="任意多边形: 形状 2282"/>
            <p:cNvSpPr/>
            <p:nvPr/>
          </p:nvSpPr>
          <p:spPr>
            <a:xfrm>
              <a:off x="6351721" y="2733753"/>
              <a:ext cx="45417" cy="37848"/>
            </a:xfrm>
            <a:custGeom>
              <a:avLst/>
              <a:gdLst>
                <a:gd name="connsiteX0" fmla="*/ 22864 w 45417"/>
                <a:gd name="connsiteY0" fmla="*/ 37428 h 37847"/>
                <a:gd name="connsiteX1" fmla="*/ 20896 w 45417"/>
                <a:gd name="connsiteY1" fmla="*/ 37428 h 37847"/>
                <a:gd name="connsiteX2" fmla="*/ 15522 w 45417"/>
                <a:gd name="connsiteY2" fmla="*/ 37731 h 37847"/>
                <a:gd name="connsiteX3" fmla="*/ 14613 w 45417"/>
                <a:gd name="connsiteY3" fmla="*/ 37579 h 37847"/>
                <a:gd name="connsiteX4" fmla="*/ 12039 w 45417"/>
                <a:gd name="connsiteY4" fmla="*/ 37504 h 37847"/>
                <a:gd name="connsiteX5" fmla="*/ 11131 w 45417"/>
                <a:gd name="connsiteY5" fmla="*/ 37731 h 37847"/>
                <a:gd name="connsiteX6" fmla="*/ 9466 w 45417"/>
                <a:gd name="connsiteY6" fmla="*/ 37428 h 37847"/>
                <a:gd name="connsiteX7" fmla="*/ 5681 w 45417"/>
                <a:gd name="connsiteY7" fmla="*/ 20699 h 37847"/>
                <a:gd name="connsiteX8" fmla="*/ 24529 w 45417"/>
                <a:gd name="connsiteY8" fmla="*/ 7074 h 37847"/>
                <a:gd name="connsiteX9" fmla="*/ 33158 w 45417"/>
                <a:gd name="connsiteY9" fmla="*/ 6620 h 37847"/>
                <a:gd name="connsiteX10" fmla="*/ 41939 w 45417"/>
                <a:gd name="connsiteY10" fmla="*/ 9723 h 37847"/>
                <a:gd name="connsiteX11" fmla="*/ 39819 w 45417"/>
                <a:gd name="connsiteY11" fmla="*/ 14644 h 37847"/>
                <a:gd name="connsiteX12" fmla="*/ 32023 w 45417"/>
                <a:gd name="connsiteY12" fmla="*/ 17671 h 37847"/>
                <a:gd name="connsiteX13" fmla="*/ 22259 w 45417"/>
                <a:gd name="connsiteY13" fmla="*/ 17823 h 37847"/>
                <a:gd name="connsiteX14" fmla="*/ 21501 w 45417"/>
                <a:gd name="connsiteY14" fmla="*/ 19337 h 37847"/>
                <a:gd name="connsiteX15" fmla="*/ 20139 w 45417"/>
                <a:gd name="connsiteY15" fmla="*/ 24938 h 37847"/>
                <a:gd name="connsiteX16" fmla="*/ 24529 w 45417"/>
                <a:gd name="connsiteY16" fmla="*/ 23954 h 37847"/>
                <a:gd name="connsiteX17" fmla="*/ 26876 w 45417"/>
                <a:gd name="connsiteY17" fmla="*/ 25241 h 37847"/>
                <a:gd name="connsiteX18" fmla="*/ 29601 w 45417"/>
                <a:gd name="connsiteY18" fmla="*/ 30237 h 37847"/>
                <a:gd name="connsiteX19" fmla="*/ 30812 w 45417"/>
                <a:gd name="connsiteY19" fmla="*/ 32054 h 37847"/>
                <a:gd name="connsiteX20" fmla="*/ 28465 w 45417"/>
                <a:gd name="connsiteY20" fmla="*/ 35536 h 37847"/>
                <a:gd name="connsiteX21" fmla="*/ 22864 w 45417"/>
                <a:gd name="connsiteY21" fmla="*/ 374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22864" y="37428"/>
                  </a:moveTo>
                  <a:cubicBezTo>
                    <a:pt x="22183" y="36066"/>
                    <a:pt x="21577" y="36066"/>
                    <a:pt x="20896" y="37428"/>
                  </a:cubicBezTo>
                  <a:cubicBezTo>
                    <a:pt x="19079" y="37504"/>
                    <a:pt x="17338" y="37655"/>
                    <a:pt x="15522" y="37731"/>
                  </a:cubicBezTo>
                  <a:cubicBezTo>
                    <a:pt x="15522" y="37731"/>
                    <a:pt x="14613" y="37504"/>
                    <a:pt x="14613" y="37579"/>
                  </a:cubicBezTo>
                  <a:cubicBezTo>
                    <a:pt x="13780" y="37201"/>
                    <a:pt x="12948" y="37049"/>
                    <a:pt x="12039" y="37504"/>
                  </a:cubicBezTo>
                  <a:cubicBezTo>
                    <a:pt x="12039" y="37504"/>
                    <a:pt x="11131" y="37731"/>
                    <a:pt x="11131" y="37731"/>
                  </a:cubicBezTo>
                  <a:cubicBezTo>
                    <a:pt x="10601" y="37579"/>
                    <a:pt x="10071" y="37504"/>
                    <a:pt x="9466" y="37428"/>
                  </a:cubicBezTo>
                  <a:cubicBezTo>
                    <a:pt x="8406" y="31827"/>
                    <a:pt x="5832" y="26604"/>
                    <a:pt x="5681" y="20699"/>
                  </a:cubicBezTo>
                  <a:cubicBezTo>
                    <a:pt x="5454" y="10253"/>
                    <a:pt x="14764" y="3214"/>
                    <a:pt x="24529" y="7074"/>
                  </a:cubicBezTo>
                  <a:cubicBezTo>
                    <a:pt x="27784" y="8361"/>
                    <a:pt x="30433" y="8588"/>
                    <a:pt x="33158" y="6620"/>
                  </a:cubicBezTo>
                  <a:cubicBezTo>
                    <a:pt x="37398" y="3592"/>
                    <a:pt x="39063" y="8739"/>
                    <a:pt x="41939" y="9723"/>
                  </a:cubicBezTo>
                  <a:cubicBezTo>
                    <a:pt x="43756" y="10329"/>
                    <a:pt x="41637" y="13357"/>
                    <a:pt x="39819" y="14644"/>
                  </a:cubicBezTo>
                  <a:cubicBezTo>
                    <a:pt x="36414" y="13508"/>
                    <a:pt x="34748" y="16915"/>
                    <a:pt x="32023" y="17671"/>
                  </a:cubicBezTo>
                  <a:cubicBezTo>
                    <a:pt x="28768" y="18201"/>
                    <a:pt x="25438" y="17974"/>
                    <a:pt x="22259" y="17823"/>
                  </a:cubicBezTo>
                  <a:cubicBezTo>
                    <a:pt x="20290" y="17444"/>
                    <a:pt x="21274" y="18580"/>
                    <a:pt x="21501" y="19337"/>
                  </a:cubicBezTo>
                  <a:cubicBezTo>
                    <a:pt x="22561" y="21456"/>
                    <a:pt x="17036" y="21229"/>
                    <a:pt x="20139" y="24938"/>
                  </a:cubicBezTo>
                  <a:cubicBezTo>
                    <a:pt x="23469" y="28950"/>
                    <a:pt x="22410" y="21002"/>
                    <a:pt x="24529" y="23954"/>
                  </a:cubicBezTo>
                  <a:cubicBezTo>
                    <a:pt x="24908" y="24484"/>
                    <a:pt x="26194" y="24635"/>
                    <a:pt x="26876" y="25241"/>
                  </a:cubicBezTo>
                  <a:cubicBezTo>
                    <a:pt x="28087" y="26755"/>
                    <a:pt x="28087" y="28874"/>
                    <a:pt x="29601" y="30237"/>
                  </a:cubicBezTo>
                  <a:cubicBezTo>
                    <a:pt x="30131" y="30767"/>
                    <a:pt x="30585" y="31372"/>
                    <a:pt x="30812" y="32054"/>
                  </a:cubicBezTo>
                  <a:cubicBezTo>
                    <a:pt x="30055" y="33189"/>
                    <a:pt x="29298" y="34400"/>
                    <a:pt x="28465" y="35536"/>
                  </a:cubicBezTo>
                  <a:cubicBezTo>
                    <a:pt x="26346" y="35384"/>
                    <a:pt x="24680" y="36671"/>
                    <a:pt x="22864" y="37428"/>
                  </a:cubicBez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4" name="任意多边形: 形状 2283"/>
            <p:cNvSpPr/>
            <p:nvPr/>
          </p:nvSpPr>
          <p:spPr>
            <a:xfrm>
              <a:off x="6360506" y="2743519"/>
              <a:ext cx="30278" cy="22709"/>
            </a:xfrm>
            <a:custGeom>
              <a:avLst/>
              <a:gdLst>
                <a:gd name="connsiteX0" fmla="*/ 12187 w 30278"/>
                <a:gd name="connsiteY0" fmla="*/ 6845 h 22708"/>
                <a:gd name="connsiteX1" fmla="*/ 23541 w 30278"/>
                <a:gd name="connsiteY1" fmla="*/ 6845 h 22708"/>
                <a:gd name="connsiteX2" fmla="*/ 29294 w 30278"/>
                <a:gd name="connsiteY2" fmla="*/ 6845 h 22708"/>
                <a:gd name="connsiteX3" fmla="*/ 25737 w 30278"/>
                <a:gd name="connsiteY3" fmla="*/ 20395 h 22708"/>
                <a:gd name="connsiteX4" fmla="*/ 24677 w 30278"/>
                <a:gd name="connsiteY4" fmla="*/ 19789 h 22708"/>
                <a:gd name="connsiteX5" fmla="*/ 17864 w 30278"/>
                <a:gd name="connsiteY5" fmla="*/ 16383 h 22708"/>
                <a:gd name="connsiteX6" fmla="*/ 9765 w 30278"/>
                <a:gd name="connsiteY6" fmla="*/ 21227 h 22708"/>
                <a:gd name="connsiteX7" fmla="*/ 10446 w 30278"/>
                <a:gd name="connsiteY7" fmla="*/ 15626 h 22708"/>
                <a:gd name="connsiteX8" fmla="*/ 5677 w 30278"/>
                <a:gd name="connsiteY8" fmla="*/ 11538 h 22708"/>
                <a:gd name="connsiteX9" fmla="*/ 12187 w 30278"/>
                <a:gd name="connsiteY9" fmla="*/ 8738 h 22708"/>
                <a:gd name="connsiteX10" fmla="*/ 11733 w 30278"/>
                <a:gd name="connsiteY10" fmla="*/ 7451 h 22708"/>
                <a:gd name="connsiteX11" fmla="*/ 12187 w 30278"/>
                <a:gd name="connsiteY11" fmla="*/ 68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2187" y="6845"/>
                  </a:moveTo>
                  <a:cubicBezTo>
                    <a:pt x="15972" y="5483"/>
                    <a:pt x="19756" y="5558"/>
                    <a:pt x="23541" y="6845"/>
                  </a:cubicBezTo>
                  <a:cubicBezTo>
                    <a:pt x="25434" y="5483"/>
                    <a:pt x="27402" y="5104"/>
                    <a:pt x="29294" y="6845"/>
                  </a:cubicBezTo>
                  <a:cubicBezTo>
                    <a:pt x="25812" y="10781"/>
                    <a:pt x="29218" y="16459"/>
                    <a:pt x="25737" y="20395"/>
                  </a:cubicBezTo>
                  <a:cubicBezTo>
                    <a:pt x="25358" y="20168"/>
                    <a:pt x="25055" y="19941"/>
                    <a:pt x="24677" y="19789"/>
                  </a:cubicBezTo>
                  <a:cubicBezTo>
                    <a:pt x="23087" y="17291"/>
                    <a:pt x="20892" y="15929"/>
                    <a:pt x="17864" y="16383"/>
                  </a:cubicBezTo>
                  <a:cubicBezTo>
                    <a:pt x="11808" y="13128"/>
                    <a:pt x="14988" y="22741"/>
                    <a:pt x="9765" y="21227"/>
                  </a:cubicBezTo>
                  <a:cubicBezTo>
                    <a:pt x="7948" y="19713"/>
                    <a:pt x="13322" y="17745"/>
                    <a:pt x="10446" y="15626"/>
                  </a:cubicBezTo>
                  <a:cubicBezTo>
                    <a:pt x="8856" y="14415"/>
                    <a:pt x="6131" y="14415"/>
                    <a:pt x="5677" y="11538"/>
                  </a:cubicBezTo>
                  <a:cubicBezTo>
                    <a:pt x="7948" y="10933"/>
                    <a:pt x="11430" y="12598"/>
                    <a:pt x="12187" y="8738"/>
                  </a:cubicBezTo>
                  <a:cubicBezTo>
                    <a:pt x="11733" y="8284"/>
                    <a:pt x="11582" y="7905"/>
                    <a:pt x="11733" y="7451"/>
                  </a:cubicBezTo>
                  <a:cubicBezTo>
                    <a:pt x="11884" y="6997"/>
                    <a:pt x="12036" y="6845"/>
                    <a:pt x="12187" y="6845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5" name="任意多边形: 形状 2284"/>
            <p:cNvSpPr/>
            <p:nvPr/>
          </p:nvSpPr>
          <p:spPr>
            <a:xfrm>
              <a:off x="6378370" y="2739521"/>
              <a:ext cx="15139" cy="15139"/>
            </a:xfrm>
            <a:custGeom>
              <a:avLst/>
              <a:gdLst>
                <a:gd name="connsiteX0" fmla="*/ 11430 w 15139"/>
                <a:gd name="connsiteY0" fmla="*/ 10844 h 15139"/>
                <a:gd name="connsiteX1" fmla="*/ 5677 w 15139"/>
                <a:gd name="connsiteY1" fmla="*/ 10844 h 15139"/>
                <a:gd name="connsiteX2" fmla="*/ 13247 w 15139"/>
                <a:gd name="connsiteY2" fmla="*/ 8876 h 15139"/>
                <a:gd name="connsiteX3" fmla="*/ 11430 w 15139"/>
                <a:gd name="connsiteY3" fmla="*/ 108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30" y="10844"/>
                  </a:moveTo>
                  <a:cubicBezTo>
                    <a:pt x="9538" y="10844"/>
                    <a:pt x="7570" y="10844"/>
                    <a:pt x="5677" y="10844"/>
                  </a:cubicBezTo>
                  <a:cubicBezTo>
                    <a:pt x="10219" y="4410"/>
                    <a:pt x="10900" y="4258"/>
                    <a:pt x="13247" y="8876"/>
                  </a:cubicBezTo>
                  <a:cubicBezTo>
                    <a:pt x="12641" y="9481"/>
                    <a:pt x="12036" y="10163"/>
                    <a:pt x="11430" y="10844"/>
                  </a:cubicBezTo>
                  <a:close/>
                </a:path>
              </a:pathLst>
            </a:custGeom>
            <a:solidFill>
              <a:srgbClr val="EDB5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6" name="任意多边形: 形状 2285"/>
            <p:cNvSpPr/>
            <p:nvPr/>
          </p:nvSpPr>
          <p:spPr>
            <a:xfrm>
              <a:off x="6376401" y="2757146"/>
              <a:ext cx="15139" cy="7570"/>
            </a:xfrm>
            <a:custGeom>
              <a:avLst/>
              <a:gdLst>
                <a:gd name="connsiteX0" fmla="*/ 9538 w 15139"/>
                <a:gd name="connsiteY0" fmla="*/ 8358 h 7569"/>
                <a:gd name="connsiteX1" fmla="*/ 6131 w 15139"/>
                <a:gd name="connsiteY1" fmla="*/ 8585 h 7569"/>
                <a:gd name="connsiteX2" fmla="*/ 5677 w 15139"/>
                <a:gd name="connsiteY2" fmla="*/ 8282 h 7569"/>
                <a:gd name="connsiteX3" fmla="*/ 9462 w 15139"/>
                <a:gd name="connsiteY3" fmla="*/ 6314 h 7569"/>
                <a:gd name="connsiteX4" fmla="*/ 9841 w 15139"/>
                <a:gd name="connsiteY4" fmla="*/ 6692 h 7569"/>
                <a:gd name="connsiteX5" fmla="*/ 9538 w 15139"/>
                <a:gd name="connsiteY5" fmla="*/ 8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538" y="8358"/>
                  </a:moveTo>
                  <a:cubicBezTo>
                    <a:pt x="8403" y="8433"/>
                    <a:pt x="7267" y="8509"/>
                    <a:pt x="6131" y="8585"/>
                  </a:cubicBezTo>
                  <a:lnTo>
                    <a:pt x="5677" y="8282"/>
                  </a:lnTo>
                  <a:cubicBezTo>
                    <a:pt x="5753" y="5405"/>
                    <a:pt x="7267" y="5178"/>
                    <a:pt x="9462" y="6314"/>
                  </a:cubicBezTo>
                  <a:lnTo>
                    <a:pt x="9841" y="6692"/>
                  </a:lnTo>
                  <a:cubicBezTo>
                    <a:pt x="9689" y="7298"/>
                    <a:pt x="9538" y="7828"/>
                    <a:pt x="9538" y="8358"/>
                  </a:cubicBezTo>
                  <a:close/>
                </a:path>
              </a:pathLst>
            </a:custGeom>
            <a:solidFill>
              <a:srgbClr val="F6D9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7" name="任意多边形: 形状 2286"/>
            <p:cNvSpPr/>
            <p:nvPr/>
          </p:nvSpPr>
          <p:spPr>
            <a:xfrm>
              <a:off x="6518764" y="2260034"/>
              <a:ext cx="22709" cy="30278"/>
            </a:xfrm>
            <a:custGeom>
              <a:avLst/>
              <a:gdLst>
                <a:gd name="connsiteX0" fmla="*/ 9785 w 22708"/>
                <a:gd name="connsiteY0" fmla="*/ 26394 h 30278"/>
                <a:gd name="connsiteX1" fmla="*/ 6000 w 22708"/>
                <a:gd name="connsiteY1" fmla="*/ 22609 h 30278"/>
                <a:gd name="connsiteX2" fmla="*/ 6000 w 22708"/>
                <a:gd name="connsiteY2" fmla="*/ 7395 h 30278"/>
                <a:gd name="connsiteX3" fmla="*/ 6076 w 22708"/>
                <a:gd name="connsiteY3" fmla="*/ 7395 h 30278"/>
                <a:gd name="connsiteX4" fmla="*/ 11374 w 22708"/>
                <a:gd name="connsiteY4" fmla="*/ 5729 h 30278"/>
                <a:gd name="connsiteX5" fmla="*/ 13494 w 22708"/>
                <a:gd name="connsiteY5" fmla="*/ 6183 h 30278"/>
                <a:gd name="connsiteX6" fmla="*/ 16446 w 22708"/>
                <a:gd name="connsiteY6" fmla="*/ 7243 h 30278"/>
                <a:gd name="connsiteX7" fmla="*/ 17430 w 22708"/>
                <a:gd name="connsiteY7" fmla="*/ 7395 h 30278"/>
                <a:gd name="connsiteX8" fmla="*/ 22880 w 22708"/>
                <a:gd name="connsiteY8" fmla="*/ 9665 h 30278"/>
                <a:gd name="connsiteX9" fmla="*/ 21139 w 22708"/>
                <a:gd name="connsiteY9" fmla="*/ 17462 h 30278"/>
                <a:gd name="connsiteX10" fmla="*/ 17354 w 22708"/>
                <a:gd name="connsiteY10" fmla="*/ 26470 h 30278"/>
                <a:gd name="connsiteX11" fmla="*/ 17354 w 22708"/>
                <a:gd name="connsiteY11" fmla="*/ 26470 h 30278"/>
                <a:gd name="connsiteX12" fmla="*/ 9785 w 22708"/>
                <a:gd name="connsiteY12" fmla="*/ 2639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0278">
                  <a:moveTo>
                    <a:pt x="9785" y="26394"/>
                  </a:moveTo>
                  <a:cubicBezTo>
                    <a:pt x="7287" y="26394"/>
                    <a:pt x="6000" y="25183"/>
                    <a:pt x="6000" y="22609"/>
                  </a:cubicBezTo>
                  <a:cubicBezTo>
                    <a:pt x="4486" y="17538"/>
                    <a:pt x="8952" y="12466"/>
                    <a:pt x="6000" y="7395"/>
                  </a:cubicBezTo>
                  <a:lnTo>
                    <a:pt x="6076" y="7395"/>
                  </a:lnTo>
                  <a:cubicBezTo>
                    <a:pt x="7438" y="5654"/>
                    <a:pt x="9406" y="5578"/>
                    <a:pt x="11374" y="5729"/>
                  </a:cubicBezTo>
                  <a:cubicBezTo>
                    <a:pt x="12131" y="5805"/>
                    <a:pt x="12812" y="5956"/>
                    <a:pt x="13494" y="6183"/>
                  </a:cubicBezTo>
                  <a:cubicBezTo>
                    <a:pt x="14478" y="6486"/>
                    <a:pt x="15462" y="6865"/>
                    <a:pt x="16446" y="7243"/>
                  </a:cubicBezTo>
                  <a:cubicBezTo>
                    <a:pt x="16749" y="7319"/>
                    <a:pt x="17127" y="7395"/>
                    <a:pt x="17430" y="7395"/>
                  </a:cubicBezTo>
                  <a:cubicBezTo>
                    <a:pt x="20231" y="5805"/>
                    <a:pt x="22426" y="6259"/>
                    <a:pt x="22880" y="9665"/>
                  </a:cubicBezTo>
                  <a:cubicBezTo>
                    <a:pt x="23258" y="12390"/>
                    <a:pt x="24091" y="15797"/>
                    <a:pt x="21139" y="17462"/>
                  </a:cubicBezTo>
                  <a:cubicBezTo>
                    <a:pt x="16522" y="20111"/>
                    <a:pt x="16370" y="19884"/>
                    <a:pt x="17354" y="26470"/>
                  </a:cubicBezTo>
                  <a:lnTo>
                    <a:pt x="17354" y="26470"/>
                  </a:lnTo>
                  <a:cubicBezTo>
                    <a:pt x="14856" y="27984"/>
                    <a:pt x="12283" y="22988"/>
                    <a:pt x="9785" y="26394"/>
                  </a:cubicBezTo>
                  <a:close/>
                </a:path>
              </a:pathLst>
            </a:custGeom>
            <a:solidFill>
              <a:srgbClr val="F3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8" name="任意多边形: 形状 2287"/>
            <p:cNvSpPr/>
            <p:nvPr/>
          </p:nvSpPr>
          <p:spPr>
            <a:xfrm>
              <a:off x="6521917" y="2253793"/>
              <a:ext cx="15139" cy="15139"/>
            </a:xfrm>
            <a:custGeom>
              <a:avLst/>
              <a:gdLst>
                <a:gd name="connsiteX0" fmla="*/ 8525 w 15139"/>
                <a:gd name="connsiteY0" fmla="*/ 6066 h 15139"/>
                <a:gd name="connsiteX1" fmla="*/ 14202 w 15139"/>
                <a:gd name="connsiteY1" fmla="*/ 13711 h 15139"/>
                <a:gd name="connsiteX2" fmla="*/ 14202 w 15139"/>
                <a:gd name="connsiteY2" fmla="*/ 13711 h 15139"/>
                <a:gd name="connsiteX3" fmla="*/ 10417 w 15139"/>
                <a:gd name="connsiteY3" fmla="*/ 13711 h 15139"/>
                <a:gd name="connsiteX4" fmla="*/ 10417 w 15139"/>
                <a:gd name="connsiteY4" fmla="*/ 13711 h 15139"/>
                <a:gd name="connsiteX5" fmla="*/ 6633 w 15139"/>
                <a:gd name="connsiteY5" fmla="*/ 6141 h 15139"/>
                <a:gd name="connsiteX6" fmla="*/ 6633 w 15139"/>
                <a:gd name="connsiteY6" fmla="*/ 6141 h 15139"/>
                <a:gd name="connsiteX7" fmla="*/ 8525 w 15139"/>
                <a:gd name="connsiteY7" fmla="*/ 6066 h 15139"/>
                <a:gd name="connsiteX8" fmla="*/ 8525 w 15139"/>
                <a:gd name="connsiteY8" fmla="*/ 60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8525" y="6066"/>
                  </a:moveTo>
                  <a:cubicBezTo>
                    <a:pt x="10266" y="8715"/>
                    <a:pt x="14808" y="9245"/>
                    <a:pt x="14202" y="13711"/>
                  </a:cubicBezTo>
                  <a:lnTo>
                    <a:pt x="14202" y="13711"/>
                  </a:lnTo>
                  <a:cubicBezTo>
                    <a:pt x="12915" y="14771"/>
                    <a:pt x="11704" y="14771"/>
                    <a:pt x="10417" y="13711"/>
                  </a:cubicBezTo>
                  <a:lnTo>
                    <a:pt x="10417" y="13711"/>
                  </a:lnTo>
                  <a:cubicBezTo>
                    <a:pt x="8071" y="11743"/>
                    <a:pt x="3756" y="10759"/>
                    <a:pt x="6633" y="6141"/>
                  </a:cubicBezTo>
                  <a:lnTo>
                    <a:pt x="6633" y="6141"/>
                  </a:lnTo>
                  <a:cubicBezTo>
                    <a:pt x="7238" y="5536"/>
                    <a:pt x="7919" y="5536"/>
                    <a:pt x="8525" y="6066"/>
                  </a:cubicBezTo>
                  <a:lnTo>
                    <a:pt x="8525" y="6066"/>
                  </a:lnTo>
                  <a:close/>
                </a:path>
              </a:pathLst>
            </a:custGeom>
            <a:solidFill>
              <a:srgbClr val="F8E1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9" name="任意多边形: 形状 2288"/>
            <p:cNvSpPr/>
            <p:nvPr/>
          </p:nvSpPr>
          <p:spPr>
            <a:xfrm>
              <a:off x="6119870" y="2172091"/>
              <a:ext cx="60556" cy="60556"/>
            </a:xfrm>
            <a:custGeom>
              <a:avLst/>
              <a:gdLst>
                <a:gd name="connsiteX0" fmla="*/ 5752 w 60556"/>
                <a:gd name="connsiteY0" fmla="*/ 28876 h 60556"/>
                <a:gd name="connsiteX1" fmla="*/ 5677 w 60556"/>
                <a:gd name="connsiteY1" fmla="*/ 26908 h 60556"/>
                <a:gd name="connsiteX2" fmla="*/ 5677 w 60556"/>
                <a:gd name="connsiteY2" fmla="*/ 25016 h 60556"/>
                <a:gd name="connsiteX3" fmla="*/ 7645 w 60556"/>
                <a:gd name="connsiteY3" fmla="*/ 21231 h 60556"/>
                <a:gd name="connsiteX4" fmla="*/ 9310 w 60556"/>
                <a:gd name="connsiteY4" fmla="*/ 21079 h 60556"/>
                <a:gd name="connsiteX5" fmla="*/ 16804 w 60556"/>
                <a:gd name="connsiteY5" fmla="*/ 32282 h 60556"/>
                <a:gd name="connsiteX6" fmla="*/ 22784 w 60556"/>
                <a:gd name="connsiteY6" fmla="*/ 24940 h 60556"/>
                <a:gd name="connsiteX7" fmla="*/ 24979 w 60556"/>
                <a:gd name="connsiteY7" fmla="*/ 26757 h 60556"/>
                <a:gd name="connsiteX8" fmla="*/ 24449 w 60556"/>
                <a:gd name="connsiteY8" fmla="*/ 25848 h 60556"/>
                <a:gd name="connsiteX9" fmla="*/ 22784 w 60556"/>
                <a:gd name="connsiteY9" fmla="*/ 24940 h 60556"/>
                <a:gd name="connsiteX10" fmla="*/ 30202 w 60556"/>
                <a:gd name="connsiteY10" fmla="*/ 22442 h 60556"/>
                <a:gd name="connsiteX11" fmla="*/ 36031 w 60556"/>
                <a:gd name="connsiteY11" fmla="*/ 19263 h 60556"/>
                <a:gd name="connsiteX12" fmla="*/ 41027 w 60556"/>
                <a:gd name="connsiteY12" fmla="*/ 24561 h 60556"/>
                <a:gd name="connsiteX13" fmla="*/ 37923 w 60556"/>
                <a:gd name="connsiteY13" fmla="*/ 11693 h 60556"/>
                <a:gd name="connsiteX14" fmla="*/ 39815 w 60556"/>
                <a:gd name="connsiteY14" fmla="*/ 7908 h 60556"/>
                <a:gd name="connsiteX15" fmla="*/ 41935 w 60556"/>
                <a:gd name="connsiteY15" fmla="*/ 5865 h 60556"/>
                <a:gd name="connsiteX16" fmla="*/ 47461 w 60556"/>
                <a:gd name="connsiteY16" fmla="*/ 5940 h 60556"/>
                <a:gd name="connsiteX17" fmla="*/ 58739 w 60556"/>
                <a:gd name="connsiteY17" fmla="*/ 21155 h 60556"/>
                <a:gd name="connsiteX18" fmla="*/ 57680 w 60556"/>
                <a:gd name="connsiteY18" fmla="*/ 24334 h 60556"/>
                <a:gd name="connsiteX19" fmla="*/ 53062 w 60556"/>
                <a:gd name="connsiteY19" fmla="*/ 47573 h 60556"/>
                <a:gd name="connsiteX20" fmla="*/ 39815 w 60556"/>
                <a:gd name="connsiteY20" fmla="*/ 41139 h 60556"/>
                <a:gd name="connsiteX21" fmla="*/ 37545 w 60556"/>
                <a:gd name="connsiteY21" fmla="*/ 42653 h 60556"/>
                <a:gd name="connsiteX22" fmla="*/ 26569 w 60556"/>
                <a:gd name="connsiteY22" fmla="*/ 55218 h 60556"/>
                <a:gd name="connsiteX23" fmla="*/ 26493 w 60556"/>
                <a:gd name="connsiteY23" fmla="*/ 55824 h 60556"/>
                <a:gd name="connsiteX24" fmla="*/ 9689 w 60556"/>
                <a:gd name="connsiteY24" fmla="*/ 47649 h 60556"/>
                <a:gd name="connsiteX25" fmla="*/ 7721 w 60556"/>
                <a:gd name="connsiteY25" fmla="*/ 43940 h 60556"/>
                <a:gd name="connsiteX26" fmla="*/ 5752 w 60556"/>
                <a:gd name="connsiteY26" fmla="*/ 28876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556" h="60556">
                  <a:moveTo>
                    <a:pt x="5752" y="28876"/>
                  </a:moveTo>
                  <a:cubicBezTo>
                    <a:pt x="7115" y="28119"/>
                    <a:pt x="6964" y="27514"/>
                    <a:pt x="5677" y="26908"/>
                  </a:cubicBezTo>
                  <a:cubicBezTo>
                    <a:pt x="5752" y="26302"/>
                    <a:pt x="5752" y="25621"/>
                    <a:pt x="5677" y="25016"/>
                  </a:cubicBezTo>
                  <a:cubicBezTo>
                    <a:pt x="7191" y="24259"/>
                    <a:pt x="7570" y="22820"/>
                    <a:pt x="7645" y="21231"/>
                  </a:cubicBezTo>
                  <a:cubicBezTo>
                    <a:pt x="8251" y="21231"/>
                    <a:pt x="8780" y="21155"/>
                    <a:pt x="9310" y="21079"/>
                  </a:cubicBezTo>
                  <a:cubicBezTo>
                    <a:pt x="10370" y="25545"/>
                    <a:pt x="14458" y="28043"/>
                    <a:pt x="16804" y="32282"/>
                  </a:cubicBezTo>
                  <a:cubicBezTo>
                    <a:pt x="19832" y="30617"/>
                    <a:pt x="18924" y="25621"/>
                    <a:pt x="22784" y="24940"/>
                  </a:cubicBezTo>
                  <a:cubicBezTo>
                    <a:pt x="23465" y="25621"/>
                    <a:pt x="24147" y="26378"/>
                    <a:pt x="24979" y="26757"/>
                  </a:cubicBezTo>
                  <a:cubicBezTo>
                    <a:pt x="25358" y="26908"/>
                    <a:pt x="25358" y="26227"/>
                    <a:pt x="24449" y="25848"/>
                  </a:cubicBezTo>
                  <a:cubicBezTo>
                    <a:pt x="23844" y="25621"/>
                    <a:pt x="23314" y="25243"/>
                    <a:pt x="22784" y="24940"/>
                  </a:cubicBezTo>
                  <a:cubicBezTo>
                    <a:pt x="23768" y="19641"/>
                    <a:pt x="27477" y="20171"/>
                    <a:pt x="30202" y="22442"/>
                  </a:cubicBezTo>
                  <a:cubicBezTo>
                    <a:pt x="35576" y="26757"/>
                    <a:pt x="35576" y="22972"/>
                    <a:pt x="36031" y="19263"/>
                  </a:cubicBezTo>
                  <a:cubicBezTo>
                    <a:pt x="40270" y="18430"/>
                    <a:pt x="38907" y="23275"/>
                    <a:pt x="41027" y="24561"/>
                  </a:cubicBezTo>
                  <a:cubicBezTo>
                    <a:pt x="44736" y="18960"/>
                    <a:pt x="37090" y="16386"/>
                    <a:pt x="37923" y="11693"/>
                  </a:cubicBezTo>
                  <a:cubicBezTo>
                    <a:pt x="38529" y="10406"/>
                    <a:pt x="39210" y="9120"/>
                    <a:pt x="39815" y="7908"/>
                  </a:cubicBezTo>
                  <a:cubicBezTo>
                    <a:pt x="39437" y="6167"/>
                    <a:pt x="39967" y="5259"/>
                    <a:pt x="41935" y="5865"/>
                  </a:cubicBezTo>
                  <a:cubicBezTo>
                    <a:pt x="43752" y="5865"/>
                    <a:pt x="45644" y="5940"/>
                    <a:pt x="47461" y="5940"/>
                  </a:cubicBezTo>
                  <a:cubicBezTo>
                    <a:pt x="51775" y="10558"/>
                    <a:pt x="57756" y="14040"/>
                    <a:pt x="58739" y="21155"/>
                  </a:cubicBezTo>
                  <a:cubicBezTo>
                    <a:pt x="57528" y="21912"/>
                    <a:pt x="56923" y="23275"/>
                    <a:pt x="57680" y="24334"/>
                  </a:cubicBezTo>
                  <a:cubicBezTo>
                    <a:pt x="63962" y="33645"/>
                    <a:pt x="57680" y="40457"/>
                    <a:pt x="53062" y="47573"/>
                  </a:cubicBezTo>
                  <a:cubicBezTo>
                    <a:pt x="47688" y="47421"/>
                    <a:pt x="45720" y="40155"/>
                    <a:pt x="39815" y="41139"/>
                  </a:cubicBezTo>
                  <a:cubicBezTo>
                    <a:pt x="37696" y="39549"/>
                    <a:pt x="37999" y="41669"/>
                    <a:pt x="37545" y="42653"/>
                  </a:cubicBezTo>
                  <a:cubicBezTo>
                    <a:pt x="30657" y="44015"/>
                    <a:pt x="25660" y="47043"/>
                    <a:pt x="26569" y="55218"/>
                  </a:cubicBezTo>
                  <a:lnTo>
                    <a:pt x="26493" y="55824"/>
                  </a:lnTo>
                  <a:cubicBezTo>
                    <a:pt x="19529" y="55975"/>
                    <a:pt x="15744" y="49465"/>
                    <a:pt x="9689" y="47649"/>
                  </a:cubicBezTo>
                  <a:cubicBezTo>
                    <a:pt x="9462" y="46210"/>
                    <a:pt x="9159" y="44772"/>
                    <a:pt x="7721" y="43940"/>
                  </a:cubicBezTo>
                  <a:cubicBezTo>
                    <a:pt x="7948" y="38792"/>
                    <a:pt x="7191" y="33796"/>
                    <a:pt x="5752" y="28876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0" name="任意多边形: 形状 2289"/>
            <p:cNvSpPr/>
            <p:nvPr/>
          </p:nvSpPr>
          <p:spPr>
            <a:xfrm>
              <a:off x="6145810" y="2175364"/>
              <a:ext cx="22709" cy="30278"/>
            </a:xfrm>
            <a:custGeom>
              <a:avLst/>
              <a:gdLst>
                <a:gd name="connsiteX0" fmla="*/ 11983 w 22708"/>
                <a:gd name="connsiteY0" fmla="*/ 8420 h 30278"/>
                <a:gd name="connsiteX1" fmla="*/ 12513 w 22708"/>
                <a:gd name="connsiteY1" fmla="*/ 9253 h 30278"/>
                <a:gd name="connsiteX2" fmla="*/ 19856 w 22708"/>
                <a:gd name="connsiteY2" fmla="*/ 14855 h 30278"/>
                <a:gd name="connsiteX3" fmla="*/ 18645 w 22708"/>
                <a:gd name="connsiteY3" fmla="*/ 20607 h 30278"/>
                <a:gd name="connsiteX4" fmla="*/ 14103 w 22708"/>
                <a:gd name="connsiteY4" fmla="*/ 27042 h 30278"/>
                <a:gd name="connsiteX5" fmla="*/ 10091 w 22708"/>
                <a:gd name="connsiteY5" fmla="*/ 15990 h 30278"/>
                <a:gd name="connsiteX6" fmla="*/ 8274 w 22708"/>
                <a:gd name="connsiteY6" fmla="*/ 10994 h 30278"/>
                <a:gd name="connsiteX7" fmla="*/ 6912 w 22708"/>
                <a:gd name="connsiteY7" fmla="*/ 6301 h 30278"/>
                <a:gd name="connsiteX8" fmla="*/ 11983 w 22708"/>
                <a:gd name="connsiteY8" fmla="*/ 84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1983" y="8420"/>
                  </a:moveTo>
                  <a:cubicBezTo>
                    <a:pt x="12135" y="8723"/>
                    <a:pt x="12286" y="9026"/>
                    <a:pt x="12513" y="9253"/>
                  </a:cubicBezTo>
                  <a:cubicBezTo>
                    <a:pt x="15011" y="10994"/>
                    <a:pt x="16980" y="13265"/>
                    <a:pt x="19856" y="14855"/>
                  </a:cubicBezTo>
                  <a:cubicBezTo>
                    <a:pt x="22959" y="16596"/>
                    <a:pt x="14027" y="17504"/>
                    <a:pt x="18645" y="20607"/>
                  </a:cubicBezTo>
                  <a:cubicBezTo>
                    <a:pt x="17131" y="22727"/>
                    <a:pt x="15693" y="24846"/>
                    <a:pt x="14103" y="27042"/>
                  </a:cubicBezTo>
                  <a:cubicBezTo>
                    <a:pt x="9713" y="24241"/>
                    <a:pt x="14255" y="18564"/>
                    <a:pt x="10091" y="15990"/>
                  </a:cubicBezTo>
                  <a:cubicBezTo>
                    <a:pt x="9410" y="14325"/>
                    <a:pt x="7896" y="12357"/>
                    <a:pt x="8274" y="10994"/>
                  </a:cubicBezTo>
                  <a:cubicBezTo>
                    <a:pt x="8880" y="8799"/>
                    <a:pt x="3279" y="8875"/>
                    <a:pt x="6912" y="6301"/>
                  </a:cubicBezTo>
                  <a:cubicBezTo>
                    <a:pt x="9940" y="4182"/>
                    <a:pt x="10167" y="8118"/>
                    <a:pt x="11983" y="8420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1" name="任意多边形: 形状 2290"/>
            <p:cNvSpPr/>
            <p:nvPr/>
          </p:nvSpPr>
          <p:spPr>
            <a:xfrm>
              <a:off x="6150224" y="2169633"/>
              <a:ext cx="15139" cy="15139"/>
            </a:xfrm>
            <a:custGeom>
              <a:avLst/>
              <a:gdLst>
                <a:gd name="connsiteX0" fmla="*/ 11582 w 15139"/>
                <a:gd name="connsiteY0" fmla="*/ 8323 h 15139"/>
                <a:gd name="connsiteX1" fmla="*/ 9462 w 15139"/>
                <a:gd name="connsiteY1" fmla="*/ 10367 h 15139"/>
                <a:gd name="connsiteX2" fmla="*/ 5677 w 15139"/>
                <a:gd name="connsiteY2" fmla="*/ 6431 h 15139"/>
                <a:gd name="connsiteX3" fmla="*/ 11354 w 15139"/>
                <a:gd name="connsiteY3" fmla="*/ 6582 h 15139"/>
                <a:gd name="connsiteX4" fmla="*/ 11582 w 15139"/>
                <a:gd name="connsiteY4" fmla="*/ 83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582" y="8323"/>
                  </a:moveTo>
                  <a:cubicBezTo>
                    <a:pt x="10900" y="9004"/>
                    <a:pt x="10219" y="9686"/>
                    <a:pt x="9462" y="10367"/>
                  </a:cubicBezTo>
                  <a:cubicBezTo>
                    <a:pt x="7570" y="9686"/>
                    <a:pt x="6283" y="8399"/>
                    <a:pt x="5677" y="6431"/>
                  </a:cubicBezTo>
                  <a:cubicBezTo>
                    <a:pt x="7570" y="5295"/>
                    <a:pt x="9462" y="5522"/>
                    <a:pt x="11354" y="6582"/>
                  </a:cubicBezTo>
                  <a:cubicBezTo>
                    <a:pt x="11430" y="7188"/>
                    <a:pt x="11506" y="7793"/>
                    <a:pt x="11582" y="832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2" name="任意多边形: 形状 2291"/>
            <p:cNvSpPr/>
            <p:nvPr/>
          </p:nvSpPr>
          <p:spPr>
            <a:xfrm>
              <a:off x="6105174" y="2265927"/>
              <a:ext cx="22709" cy="22709"/>
            </a:xfrm>
            <a:custGeom>
              <a:avLst/>
              <a:gdLst>
                <a:gd name="connsiteX0" fmla="*/ 14621 w 22708"/>
                <a:gd name="connsiteY0" fmla="*/ 18608 h 22708"/>
                <a:gd name="connsiteX1" fmla="*/ 12652 w 22708"/>
                <a:gd name="connsiteY1" fmla="*/ 18533 h 22708"/>
                <a:gd name="connsiteX2" fmla="*/ 6521 w 22708"/>
                <a:gd name="connsiteY2" fmla="*/ 15051 h 22708"/>
                <a:gd name="connsiteX3" fmla="*/ 5689 w 22708"/>
                <a:gd name="connsiteY3" fmla="*/ 11417 h 22708"/>
                <a:gd name="connsiteX4" fmla="*/ 16589 w 22708"/>
                <a:gd name="connsiteY4" fmla="*/ 8995 h 22708"/>
                <a:gd name="connsiteX5" fmla="*/ 17648 w 22708"/>
                <a:gd name="connsiteY5" fmla="*/ 13234 h 22708"/>
                <a:gd name="connsiteX6" fmla="*/ 14621 w 22708"/>
                <a:gd name="connsiteY6" fmla="*/ 186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4621" y="18608"/>
                  </a:moveTo>
                  <a:cubicBezTo>
                    <a:pt x="13939" y="18608"/>
                    <a:pt x="13334" y="18533"/>
                    <a:pt x="12652" y="18533"/>
                  </a:cubicBezTo>
                  <a:cubicBezTo>
                    <a:pt x="11138" y="16413"/>
                    <a:pt x="8111" y="17019"/>
                    <a:pt x="6521" y="15051"/>
                  </a:cubicBezTo>
                  <a:cubicBezTo>
                    <a:pt x="5915" y="13915"/>
                    <a:pt x="5613" y="12704"/>
                    <a:pt x="5689" y="11417"/>
                  </a:cubicBezTo>
                  <a:cubicBezTo>
                    <a:pt x="7354" y="1804"/>
                    <a:pt x="12274" y="6648"/>
                    <a:pt x="16589" y="8995"/>
                  </a:cubicBezTo>
                  <a:cubicBezTo>
                    <a:pt x="18330" y="10055"/>
                    <a:pt x="21130" y="10963"/>
                    <a:pt x="17648" y="13234"/>
                  </a:cubicBezTo>
                  <a:cubicBezTo>
                    <a:pt x="15605" y="14596"/>
                    <a:pt x="14621" y="16262"/>
                    <a:pt x="14621" y="18608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3" name="任意多边形: 形状 2292"/>
            <p:cNvSpPr/>
            <p:nvPr/>
          </p:nvSpPr>
          <p:spPr>
            <a:xfrm>
              <a:off x="6103659" y="2262358"/>
              <a:ext cx="22709" cy="15139"/>
            </a:xfrm>
            <a:custGeom>
              <a:avLst/>
              <a:gdLst>
                <a:gd name="connsiteX0" fmla="*/ 18103 w 22708"/>
                <a:gd name="connsiteY0" fmla="*/ 12640 h 15139"/>
                <a:gd name="connsiteX1" fmla="*/ 14469 w 22708"/>
                <a:gd name="connsiteY1" fmla="*/ 13018 h 15139"/>
                <a:gd name="connsiteX2" fmla="*/ 8565 w 22708"/>
                <a:gd name="connsiteY2" fmla="*/ 14608 h 15139"/>
                <a:gd name="connsiteX3" fmla="*/ 5765 w 22708"/>
                <a:gd name="connsiteY3" fmla="*/ 12791 h 15139"/>
                <a:gd name="connsiteX4" fmla="*/ 6597 w 22708"/>
                <a:gd name="connsiteY4" fmla="*/ 8931 h 15139"/>
                <a:gd name="connsiteX5" fmla="*/ 6597 w 22708"/>
                <a:gd name="connsiteY5" fmla="*/ 8931 h 15139"/>
                <a:gd name="connsiteX6" fmla="*/ 8490 w 22708"/>
                <a:gd name="connsiteY6" fmla="*/ 7038 h 15139"/>
                <a:gd name="connsiteX7" fmla="*/ 18103 w 22708"/>
                <a:gd name="connsiteY7" fmla="*/ 126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8103" y="12640"/>
                  </a:moveTo>
                  <a:cubicBezTo>
                    <a:pt x="17043" y="14381"/>
                    <a:pt x="15605" y="14683"/>
                    <a:pt x="14469" y="13018"/>
                  </a:cubicBezTo>
                  <a:cubicBezTo>
                    <a:pt x="10912" y="7947"/>
                    <a:pt x="10004" y="12034"/>
                    <a:pt x="8565" y="14608"/>
                  </a:cubicBezTo>
                  <a:cubicBezTo>
                    <a:pt x="6824" y="15289"/>
                    <a:pt x="6067" y="14305"/>
                    <a:pt x="5765" y="12791"/>
                  </a:cubicBezTo>
                  <a:cubicBezTo>
                    <a:pt x="5613" y="11428"/>
                    <a:pt x="5537" y="9990"/>
                    <a:pt x="6597" y="8931"/>
                  </a:cubicBezTo>
                  <a:lnTo>
                    <a:pt x="6597" y="8931"/>
                  </a:lnTo>
                  <a:cubicBezTo>
                    <a:pt x="7127" y="8249"/>
                    <a:pt x="7884" y="7644"/>
                    <a:pt x="8490" y="7038"/>
                  </a:cubicBezTo>
                  <a:cubicBezTo>
                    <a:pt x="14999" y="3329"/>
                    <a:pt x="16665" y="7871"/>
                    <a:pt x="18103" y="12640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4" name="任意多边形: 形状 2293"/>
            <p:cNvSpPr/>
            <p:nvPr/>
          </p:nvSpPr>
          <p:spPr>
            <a:xfrm>
              <a:off x="6104655" y="2263643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753"/>
                    <a:pt x="6888" y="5753"/>
                    <a:pt x="7570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5" name="任意多边形: 形状 2294"/>
            <p:cNvSpPr/>
            <p:nvPr/>
          </p:nvSpPr>
          <p:spPr>
            <a:xfrm>
              <a:off x="5898527" y="2611006"/>
              <a:ext cx="60556" cy="60556"/>
            </a:xfrm>
            <a:custGeom>
              <a:avLst/>
              <a:gdLst>
                <a:gd name="connsiteX0" fmla="*/ 52164 w 60556"/>
                <a:gd name="connsiteY0" fmla="*/ 52158 h 60556"/>
                <a:gd name="connsiteX1" fmla="*/ 51785 w 60556"/>
                <a:gd name="connsiteY1" fmla="*/ 57381 h 60556"/>
                <a:gd name="connsiteX2" fmla="*/ 48379 w 60556"/>
                <a:gd name="connsiteY2" fmla="*/ 57911 h 60556"/>
                <a:gd name="connsiteX3" fmla="*/ 38387 w 60556"/>
                <a:gd name="connsiteY3" fmla="*/ 39744 h 60556"/>
                <a:gd name="connsiteX4" fmla="*/ 35662 w 60556"/>
                <a:gd name="connsiteY4" fmla="*/ 38684 h 60556"/>
                <a:gd name="connsiteX5" fmla="*/ 26806 w 60556"/>
                <a:gd name="connsiteY5" fmla="*/ 39668 h 60556"/>
                <a:gd name="connsiteX6" fmla="*/ 29304 w 60556"/>
                <a:gd name="connsiteY6" fmla="*/ 30963 h 60556"/>
                <a:gd name="connsiteX7" fmla="*/ 30893 w 60556"/>
                <a:gd name="connsiteY7" fmla="*/ 25664 h 60556"/>
                <a:gd name="connsiteX8" fmla="*/ 30666 w 60556"/>
                <a:gd name="connsiteY8" fmla="*/ 23015 h 60556"/>
                <a:gd name="connsiteX9" fmla="*/ 28320 w 60556"/>
                <a:gd name="connsiteY9" fmla="*/ 22107 h 60556"/>
                <a:gd name="connsiteX10" fmla="*/ 13181 w 60556"/>
                <a:gd name="connsiteY10" fmla="*/ 20593 h 60556"/>
                <a:gd name="connsiteX11" fmla="*/ 6444 w 60556"/>
                <a:gd name="connsiteY11" fmla="*/ 25362 h 60556"/>
                <a:gd name="connsiteX12" fmla="*/ 6444 w 60556"/>
                <a:gd name="connsiteY12" fmla="*/ 25362 h 60556"/>
                <a:gd name="connsiteX13" fmla="*/ 6444 w 60556"/>
                <a:gd name="connsiteY13" fmla="*/ 21501 h 60556"/>
                <a:gd name="connsiteX14" fmla="*/ 6444 w 60556"/>
                <a:gd name="connsiteY14" fmla="*/ 21501 h 60556"/>
                <a:gd name="connsiteX15" fmla="*/ 14089 w 60556"/>
                <a:gd name="connsiteY15" fmla="*/ 13932 h 60556"/>
                <a:gd name="connsiteX16" fmla="*/ 21734 w 60556"/>
                <a:gd name="connsiteY16" fmla="*/ 10147 h 60556"/>
                <a:gd name="connsiteX17" fmla="*/ 25519 w 60556"/>
                <a:gd name="connsiteY17" fmla="*/ 8254 h 60556"/>
                <a:gd name="connsiteX18" fmla="*/ 25519 w 60556"/>
                <a:gd name="connsiteY18" fmla="*/ 8254 h 60556"/>
                <a:gd name="connsiteX19" fmla="*/ 31347 w 60556"/>
                <a:gd name="connsiteY19" fmla="*/ 8557 h 60556"/>
                <a:gd name="connsiteX20" fmla="*/ 37706 w 60556"/>
                <a:gd name="connsiteY20" fmla="*/ 7800 h 60556"/>
                <a:gd name="connsiteX21" fmla="*/ 39295 w 60556"/>
                <a:gd name="connsiteY21" fmla="*/ 6892 h 60556"/>
                <a:gd name="connsiteX22" fmla="*/ 40204 w 60556"/>
                <a:gd name="connsiteY22" fmla="*/ 5984 h 60556"/>
                <a:gd name="connsiteX23" fmla="*/ 42626 w 60556"/>
                <a:gd name="connsiteY23" fmla="*/ 5832 h 60556"/>
                <a:gd name="connsiteX24" fmla="*/ 44746 w 60556"/>
                <a:gd name="connsiteY24" fmla="*/ 10071 h 60556"/>
                <a:gd name="connsiteX25" fmla="*/ 44670 w 60556"/>
                <a:gd name="connsiteY25" fmla="*/ 10147 h 60556"/>
                <a:gd name="connsiteX26" fmla="*/ 53905 w 60556"/>
                <a:gd name="connsiteY26" fmla="*/ 13402 h 60556"/>
                <a:gd name="connsiteX27" fmla="*/ 59052 w 60556"/>
                <a:gd name="connsiteY27" fmla="*/ 13402 h 60556"/>
                <a:gd name="connsiteX28" fmla="*/ 59809 w 60556"/>
                <a:gd name="connsiteY28" fmla="*/ 17792 h 60556"/>
                <a:gd name="connsiteX29" fmla="*/ 59809 w 60556"/>
                <a:gd name="connsiteY29" fmla="*/ 17792 h 60556"/>
                <a:gd name="connsiteX30" fmla="*/ 57992 w 60556"/>
                <a:gd name="connsiteY30" fmla="*/ 23545 h 60556"/>
                <a:gd name="connsiteX31" fmla="*/ 57992 w 60556"/>
                <a:gd name="connsiteY31" fmla="*/ 23545 h 60556"/>
                <a:gd name="connsiteX32" fmla="*/ 61701 w 60556"/>
                <a:gd name="connsiteY32" fmla="*/ 32250 h 60556"/>
                <a:gd name="connsiteX33" fmla="*/ 57614 w 60556"/>
                <a:gd name="connsiteY33" fmla="*/ 50265 h 60556"/>
                <a:gd name="connsiteX34" fmla="*/ 54510 w 60556"/>
                <a:gd name="connsiteY34" fmla="*/ 50265 h 60556"/>
                <a:gd name="connsiteX35" fmla="*/ 52164 w 60556"/>
                <a:gd name="connsiteY35" fmla="*/ 5215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556" h="60556">
                  <a:moveTo>
                    <a:pt x="52164" y="52158"/>
                  </a:moveTo>
                  <a:cubicBezTo>
                    <a:pt x="52013" y="53899"/>
                    <a:pt x="51937" y="55640"/>
                    <a:pt x="51785" y="57381"/>
                  </a:cubicBezTo>
                  <a:cubicBezTo>
                    <a:pt x="50650" y="57532"/>
                    <a:pt x="49515" y="57683"/>
                    <a:pt x="48379" y="57911"/>
                  </a:cubicBezTo>
                  <a:cubicBezTo>
                    <a:pt x="45351" y="51703"/>
                    <a:pt x="47092" y="42771"/>
                    <a:pt x="38387" y="39744"/>
                  </a:cubicBezTo>
                  <a:cubicBezTo>
                    <a:pt x="37403" y="39441"/>
                    <a:pt x="36874" y="37170"/>
                    <a:pt x="35662" y="38684"/>
                  </a:cubicBezTo>
                  <a:cubicBezTo>
                    <a:pt x="32937" y="42090"/>
                    <a:pt x="29531" y="42620"/>
                    <a:pt x="26806" y="39668"/>
                  </a:cubicBezTo>
                  <a:cubicBezTo>
                    <a:pt x="23400" y="36035"/>
                    <a:pt x="28850" y="33991"/>
                    <a:pt x="29304" y="30963"/>
                  </a:cubicBezTo>
                  <a:cubicBezTo>
                    <a:pt x="29833" y="29222"/>
                    <a:pt x="30439" y="27481"/>
                    <a:pt x="30893" y="25664"/>
                  </a:cubicBezTo>
                  <a:cubicBezTo>
                    <a:pt x="31045" y="24832"/>
                    <a:pt x="30969" y="23772"/>
                    <a:pt x="30666" y="23015"/>
                  </a:cubicBezTo>
                  <a:cubicBezTo>
                    <a:pt x="30288" y="22031"/>
                    <a:pt x="29228" y="22182"/>
                    <a:pt x="28320" y="22107"/>
                  </a:cubicBezTo>
                  <a:cubicBezTo>
                    <a:pt x="23248" y="21425"/>
                    <a:pt x="18706" y="14991"/>
                    <a:pt x="13181" y="20593"/>
                  </a:cubicBezTo>
                  <a:cubicBezTo>
                    <a:pt x="11137" y="22636"/>
                    <a:pt x="9017" y="24226"/>
                    <a:pt x="6444" y="25362"/>
                  </a:cubicBezTo>
                  <a:lnTo>
                    <a:pt x="6444" y="25362"/>
                  </a:lnTo>
                  <a:cubicBezTo>
                    <a:pt x="5460" y="24075"/>
                    <a:pt x="5384" y="22788"/>
                    <a:pt x="6444" y="21501"/>
                  </a:cubicBezTo>
                  <a:lnTo>
                    <a:pt x="6444" y="21501"/>
                  </a:lnTo>
                  <a:cubicBezTo>
                    <a:pt x="9775" y="19760"/>
                    <a:pt x="9169" y="14083"/>
                    <a:pt x="14089" y="13932"/>
                  </a:cubicBezTo>
                  <a:cubicBezTo>
                    <a:pt x="16663" y="12645"/>
                    <a:pt x="19161" y="11434"/>
                    <a:pt x="21734" y="10147"/>
                  </a:cubicBezTo>
                  <a:cubicBezTo>
                    <a:pt x="22718" y="9011"/>
                    <a:pt x="24535" y="9390"/>
                    <a:pt x="25519" y="8254"/>
                  </a:cubicBezTo>
                  <a:lnTo>
                    <a:pt x="25519" y="8254"/>
                  </a:lnTo>
                  <a:cubicBezTo>
                    <a:pt x="27563" y="6665"/>
                    <a:pt x="30439" y="6892"/>
                    <a:pt x="31347" y="8557"/>
                  </a:cubicBezTo>
                  <a:cubicBezTo>
                    <a:pt x="34527" y="14613"/>
                    <a:pt x="36116" y="12872"/>
                    <a:pt x="37706" y="7800"/>
                  </a:cubicBezTo>
                  <a:cubicBezTo>
                    <a:pt x="37857" y="7346"/>
                    <a:pt x="38690" y="7195"/>
                    <a:pt x="39295" y="6892"/>
                  </a:cubicBezTo>
                  <a:cubicBezTo>
                    <a:pt x="39598" y="6589"/>
                    <a:pt x="39901" y="6286"/>
                    <a:pt x="40204" y="5984"/>
                  </a:cubicBezTo>
                  <a:cubicBezTo>
                    <a:pt x="40961" y="5605"/>
                    <a:pt x="41793" y="5605"/>
                    <a:pt x="42626" y="5832"/>
                  </a:cubicBezTo>
                  <a:cubicBezTo>
                    <a:pt x="43989" y="6968"/>
                    <a:pt x="43156" y="9087"/>
                    <a:pt x="44746" y="10071"/>
                  </a:cubicBezTo>
                  <a:lnTo>
                    <a:pt x="44670" y="10147"/>
                  </a:lnTo>
                  <a:cubicBezTo>
                    <a:pt x="47622" y="11509"/>
                    <a:pt x="50574" y="13099"/>
                    <a:pt x="53905" y="13402"/>
                  </a:cubicBezTo>
                  <a:cubicBezTo>
                    <a:pt x="55646" y="13402"/>
                    <a:pt x="57311" y="13023"/>
                    <a:pt x="59052" y="13402"/>
                  </a:cubicBezTo>
                  <a:cubicBezTo>
                    <a:pt x="60793" y="14613"/>
                    <a:pt x="61323" y="16051"/>
                    <a:pt x="59809" y="17792"/>
                  </a:cubicBezTo>
                  <a:lnTo>
                    <a:pt x="59809" y="17792"/>
                  </a:lnTo>
                  <a:cubicBezTo>
                    <a:pt x="59128" y="19684"/>
                    <a:pt x="56478" y="20971"/>
                    <a:pt x="57992" y="23545"/>
                  </a:cubicBezTo>
                  <a:lnTo>
                    <a:pt x="57992" y="23545"/>
                  </a:lnTo>
                  <a:cubicBezTo>
                    <a:pt x="60642" y="25816"/>
                    <a:pt x="62458" y="28314"/>
                    <a:pt x="61701" y="32250"/>
                  </a:cubicBezTo>
                  <a:cubicBezTo>
                    <a:pt x="60490" y="38305"/>
                    <a:pt x="60717" y="44664"/>
                    <a:pt x="57614" y="50265"/>
                  </a:cubicBezTo>
                  <a:cubicBezTo>
                    <a:pt x="56630" y="52006"/>
                    <a:pt x="55570" y="50341"/>
                    <a:pt x="54510" y="50265"/>
                  </a:cubicBezTo>
                  <a:cubicBezTo>
                    <a:pt x="53375" y="50568"/>
                    <a:pt x="52618" y="51249"/>
                    <a:pt x="52164" y="52158"/>
                  </a:cubicBezTo>
                  <a:close/>
                </a:path>
              </a:pathLst>
            </a:custGeom>
            <a:solidFill>
              <a:srgbClr val="EFBD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6" name="任意多边形: 形状 2295"/>
            <p:cNvSpPr/>
            <p:nvPr/>
          </p:nvSpPr>
          <p:spPr>
            <a:xfrm>
              <a:off x="5869035" y="2598293"/>
              <a:ext cx="22709" cy="30278"/>
            </a:xfrm>
            <a:custGeom>
              <a:avLst/>
              <a:gdLst>
                <a:gd name="connsiteX0" fmla="*/ 18829 w 22708"/>
                <a:gd name="connsiteY0" fmla="*/ 5677 h 30278"/>
                <a:gd name="connsiteX1" fmla="*/ 22387 w 22708"/>
                <a:gd name="connsiteY1" fmla="*/ 5904 h 30278"/>
                <a:gd name="connsiteX2" fmla="*/ 14969 w 22708"/>
                <a:gd name="connsiteY2" fmla="*/ 26493 h 30278"/>
                <a:gd name="connsiteX3" fmla="*/ 14060 w 22708"/>
                <a:gd name="connsiteY3" fmla="*/ 26493 h 30278"/>
                <a:gd name="connsiteX4" fmla="*/ 13152 w 22708"/>
                <a:gd name="connsiteY4" fmla="*/ 26493 h 30278"/>
                <a:gd name="connsiteX5" fmla="*/ 5734 w 22708"/>
                <a:gd name="connsiteY5" fmla="*/ 17788 h 30278"/>
                <a:gd name="connsiteX6" fmla="*/ 6188 w 22708"/>
                <a:gd name="connsiteY6" fmla="*/ 13852 h 30278"/>
                <a:gd name="connsiteX7" fmla="*/ 14590 w 22708"/>
                <a:gd name="connsiteY7" fmla="*/ 8932 h 30278"/>
                <a:gd name="connsiteX8" fmla="*/ 18829 w 2270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8829" y="5677"/>
                  </a:moveTo>
                  <a:cubicBezTo>
                    <a:pt x="20040" y="5753"/>
                    <a:pt x="21176" y="5828"/>
                    <a:pt x="22387" y="5904"/>
                  </a:cubicBezTo>
                  <a:cubicBezTo>
                    <a:pt x="21100" y="13171"/>
                    <a:pt x="17997" y="19832"/>
                    <a:pt x="14969" y="26493"/>
                  </a:cubicBezTo>
                  <a:lnTo>
                    <a:pt x="14060" y="26493"/>
                  </a:lnTo>
                  <a:lnTo>
                    <a:pt x="13152" y="26493"/>
                  </a:lnTo>
                  <a:cubicBezTo>
                    <a:pt x="13909" y="20816"/>
                    <a:pt x="6264" y="22330"/>
                    <a:pt x="5734" y="17788"/>
                  </a:cubicBezTo>
                  <a:cubicBezTo>
                    <a:pt x="5582" y="16426"/>
                    <a:pt x="5734" y="15139"/>
                    <a:pt x="6188" y="13852"/>
                  </a:cubicBezTo>
                  <a:cubicBezTo>
                    <a:pt x="8081" y="10597"/>
                    <a:pt x="12168" y="8175"/>
                    <a:pt x="14590" y="8932"/>
                  </a:cubicBezTo>
                  <a:cubicBezTo>
                    <a:pt x="19056" y="10446"/>
                    <a:pt x="17239" y="6283"/>
                    <a:pt x="18829" y="5677"/>
                  </a:cubicBezTo>
                  <a:close/>
                </a:path>
              </a:pathLst>
            </a:custGeom>
            <a:solidFill>
              <a:srgbClr val="F3C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7" name="任意多边形: 形状 2296"/>
            <p:cNvSpPr/>
            <p:nvPr/>
          </p:nvSpPr>
          <p:spPr>
            <a:xfrm>
              <a:off x="5918369" y="2610840"/>
              <a:ext cx="22709" cy="15139"/>
            </a:xfrm>
            <a:custGeom>
              <a:avLst/>
              <a:gdLst>
                <a:gd name="connsiteX0" fmla="*/ 20816 w 22708"/>
                <a:gd name="connsiteY0" fmla="*/ 6452 h 15139"/>
                <a:gd name="connsiteX1" fmla="*/ 18091 w 22708"/>
                <a:gd name="connsiteY1" fmla="*/ 9859 h 15139"/>
                <a:gd name="connsiteX2" fmla="*/ 19529 w 22708"/>
                <a:gd name="connsiteY2" fmla="*/ 14249 h 15139"/>
                <a:gd name="connsiteX3" fmla="*/ 11808 w 22708"/>
                <a:gd name="connsiteY3" fmla="*/ 11297 h 15139"/>
                <a:gd name="connsiteX4" fmla="*/ 5677 w 22708"/>
                <a:gd name="connsiteY4" fmla="*/ 8345 h 15139"/>
                <a:gd name="connsiteX5" fmla="*/ 18697 w 22708"/>
                <a:gd name="connsiteY5" fmla="*/ 6225 h 15139"/>
                <a:gd name="connsiteX6" fmla="*/ 20816 w 22708"/>
                <a:gd name="connsiteY6" fmla="*/ 64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20816" y="6452"/>
                  </a:moveTo>
                  <a:cubicBezTo>
                    <a:pt x="19907" y="7588"/>
                    <a:pt x="18848" y="8647"/>
                    <a:pt x="18091" y="9859"/>
                  </a:cubicBezTo>
                  <a:cubicBezTo>
                    <a:pt x="16728" y="11978"/>
                    <a:pt x="25055" y="11524"/>
                    <a:pt x="19529" y="14249"/>
                  </a:cubicBezTo>
                  <a:cubicBezTo>
                    <a:pt x="17486" y="15233"/>
                    <a:pt x="13171" y="16217"/>
                    <a:pt x="11808" y="11297"/>
                  </a:cubicBezTo>
                  <a:cubicBezTo>
                    <a:pt x="11127" y="8950"/>
                    <a:pt x="8175" y="8496"/>
                    <a:pt x="5677" y="8345"/>
                  </a:cubicBezTo>
                  <a:cubicBezTo>
                    <a:pt x="9235" y="2894"/>
                    <a:pt x="14458" y="7739"/>
                    <a:pt x="18697" y="6225"/>
                  </a:cubicBezTo>
                  <a:cubicBezTo>
                    <a:pt x="19453" y="5620"/>
                    <a:pt x="20211" y="5695"/>
                    <a:pt x="20816" y="6452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8" name="任意多边形: 形状 2297"/>
            <p:cNvSpPr/>
            <p:nvPr/>
          </p:nvSpPr>
          <p:spPr>
            <a:xfrm>
              <a:off x="5931294" y="2602304"/>
              <a:ext cx="15139" cy="22709"/>
            </a:xfrm>
            <a:custGeom>
              <a:avLst/>
              <a:gdLst>
                <a:gd name="connsiteX0" fmla="*/ 7891 w 15139"/>
                <a:gd name="connsiteY0" fmla="*/ 14988 h 22708"/>
                <a:gd name="connsiteX1" fmla="*/ 5696 w 15139"/>
                <a:gd name="connsiteY1" fmla="*/ 14836 h 22708"/>
                <a:gd name="connsiteX2" fmla="*/ 11676 w 15139"/>
                <a:gd name="connsiteY2" fmla="*/ 5677 h 22708"/>
                <a:gd name="connsiteX3" fmla="*/ 15385 w 15139"/>
                <a:gd name="connsiteY3" fmla="*/ 9386 h 22708"/>
                <a:gd name="connsiteX4" fmla="*/ 11827 w 15139"/>
                <a:gd name="connsiteY4" fmla="*/ 18697 h 22708"/>
                <a:gd name="connsiteX5" fmla="*/ 9784 w 15139"/>
                <a:gd name="connsiteY5" fmla="*/ 14988 h 22708"/>
                <a:gd name="connsiteX6" fmla="*/ 7891 w 15139"/>
                <a:gd name="connsiteY6" fmla="*/ 14988 h 22708"/>
                <a:gd name="connsiteX7" fmla="*/ 7891 w 15139"/>
                <a:gd name="connsiteY7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891" y="14988"/>
                  </a:moveTo>
                  <a:cubicBezTo>
                    <a:pt x="7134" y="14912"/>
                    <a:pt x="6453" y="14836"/>
                    <a:pt x="5696" y="14836"/>
                  </a:cubicBezTo>
                  <a:cubicBezTo>
                    <a:pt x="5393" y="10294"/>
                    <a:pt x="8800" y="8175"/>
                    <a:pt x="11676" y="5677"/>
                  </a:cubicBezTo>
                  <a:cubicBezTo>
                    <a:pt x="11600" y="8175"/>
                    <a:pt x="12963" y="9310"/>
                    <a:pt x="15385" y="9386"/>
                  </a:cubicBezTo>
                  <a:cubicBezTo>
                    <a:pt x="13871" y="12338"/>
                    <a:pt x="10843" y="14760"/>
                    <a:pt x="11827" y="18697"/>
                  </a:cubicBezTo>
                  <a:cubicBezTo>
                    <a:pt x="10011" y="18091"/>
                    <a:pt x="9859" y="16577"/>
                    <a:pt x="9784" y="14988"/>
                  </a:cubicBezTo>
                  <a:cubicBezTo>
                    <a:pt x="9178" y="14306"/>
                    <a:pt x="8572" y="14231"/>
                    <a:pt x="7891" y="14988"/>
                  </a:cubicBezTo>
                  <a:lnTo>
                    <a:pt x="7891" y="14988"/>
                  </a:lnTo>
                  <a:close/>
                </a:path>
              </a:pathLst>
            </a:custGeom>
            <a:solidFill>
              <a:srgbClr val="F4D1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9" name="任意多边形: 形状 2298"/>
            <p:cNvSpPr/>
            <p:nvPr/>
          </p:nvSpPr>
          <p:spPr>
            <a:xfrm>
              <a:off x="5899107" y="2619085"/>
              <a:ext cx="15139" cy="15139"/>
            </a:xfrm>
            <a:custGeom>
              <a:avLst/>
              <a:gdLst>
                <a:gd name="connsiteX0" fmla="*/ 13509 w 15139"/>
                <a:gd name="connsiteY0" fmla="*/ 5776 h 15139"/>
                <a:gd name="connsiteX1" fmla="*/ 5864 w 15139"/>
                <a:gd name="connsiteY1" fmla="*/ 13346 h 15139"/>
                <a:gd name="connsiteX2" fmla="*/ 13509 w 15139"/>
                <a:gd name="connsiteY2" fmla="*/ 57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509" y="5776"/>
                  </a:moveTo>
                  <a:cubicBezTo>
                    <a:pt x="9725" y="7063"/>
                    <a:pt x="10860" y="13346"/>
                    <a:pt x="5864" y="13346"/>
                  </a:cubicBezTo>
                  <a:cubicBezTo>
                    <a:pt x="4880" y="7290"/>
                    <a:pt x="7832" y="5171"/>
                    <a:pt x="13509" y="5776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0" name="任意多边形: 形状 2299"/>
            <p:cNvSpPr/>
            <p:nvPr/>
          </p:nvSpPr>
          <p:spPr>
            <a:xfrm>
              <a:off x="5897761" y="2626754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538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538"/>
                  </a:cubicBezTo>
                  <a:cubicBezTo>
                    <a:pt x="5166" y="8251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1" name="任意多边形: 形状 2300"/>
            <p:cNvSpPr/>
            <p:nvPr/>
          </p:nvSpPr>
          <p:spPr>
            <a:xfrm>
              <a:off x="5914584" y="261350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cubicBezTo>
                    <a:pt x="6358" y="5829"/>
                    <a:pt x="7872" y="5677"/>
                    <a:pt x="9462" y="5677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2" name="任意多边形: 形状 2301"/>
            <p:cNvSpPr/>
            <p:nvPr/>
          </p:nvSpPr>
          <p:spPr>
            <a:xfrm>
              <a:off x="6488052" y="2347438"/>
              <a:ext cx="22709" cy="22709"/>
            </a:xfrm>
            <a:custGeom>
              <a:avLst/>
              <a:gdLst>
                <a:gd name="connsiteX0" fmla="*/ 17561 w 22708"/>
                <a:gd name="connsiteY0" fmla="*/ 5677 h 22708"/>
                <a:gd name="connsiteX1" fmla="*/ 17713 w 22708"/>
                <a:gd name="connsiteY1" fmla="*/ 7418 h 22708"/>
                <a:gd name="connsiteX2" fmla="*/ 5677 w 22708"/>
                <a:gd name="connsiteY2" fmla="*/ 18016 h 22708"/>
                <a:gd name="connsiteX3" fmla="*/ 17561 w 22708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561" y="5677"/>
                  </a:moveTo>
                  <a:cubicBezTo>
                    <a:pt x="17637" y="6283"/>
                    <a:pt x="17637" y="6813"/>
                    <a:pt x="17713" y="7418"/>
                  </a:cubicBezTo>
                  <a:cubicBezTo>
                    <a:pt x="16729" y="14382"/>
                    <a:pt x="9235" y="14004"/>
                    <a:pt x="5677" y="18016"/>
                  </a:cubicBezTo>
                  <a:cubicBezTo>
                    <a:pt x="7267" y="11581"/>
                    <a:pt x="12490" y="8781"/>
                    <a:pt x="17561" y="5677"/>
                  </a:cubicBezTo>
                  <a:close/>
                </a:path>
              </a:pathLst>
            </a:custGeom>
            <a:solidFill>
              <a:srgbClr val="F6CB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3" name="任意多边形: 形状 2302"/>
            <p:cNvSpPr/>
            <p:nvPr/>
          </p:nvSpPr>
          <p:spPr>
            <a:xfrm>
              <a:off x="6481643" y="2362790"/>
              <a:ext cx="22709" cy="15139"/>
            </a:xfrm>
            <a:custGeom>
              <a:avLst/>
              <a:gdLst>
                <a:gd name="connsiteX0" fmla="*/ 10724 w 22708"/>
                <a:gd name="connsiteY0" fmla="*/ 15002 h 15139"/>
                <a:gd name="connsiteX1" fmla="*/ 6031 w 22708"/>
                <a:gd name="connsiteY1" fmla="*/ 8644 h 15139"/>
                <a:gd name="connsiteX2" fmla="*/ 6409 w 22708"/>
                <a:gd name="connsiteY2" fmla="*/ 6222 h 15139"/>
                <a:gd name="connsiteX3" fmla="*/ 8907 w 22708"/>
                <a:gd name="connsiteY3" fmla="*/ 5692 h 15139"/>
                <a:gd name="connsiteX4" fmla="*/ 17763 w 22708"/>
                <a:gd name="connsiteY4" fmla="*/ 6903 h 15139"/>
                <a:gd name="connsiteX5" fmla="*/ 10724 w 22708"/>
                <a:gd name="connsiteY5" fmla="*/ 15002 h 15139"/>
                <a:gd name="connsiteX6" fmla="*/ 10724 w 22708"/>
                <a:gd name="connsiteY6" fmla="*/ 150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724" y="15002"/>
                  </a:moveTo>
                  <a:cubicBezTo>
                    <a:pt x="11254" y="11293"/>
                    <a:pt x="7166" y="11066"/>
                    <a:pt x="6031" y="8644"/>
                  </a:cubicBezTo>
                  <a:cubicBezTo>
                    <a:pt x="5577" y="7736"/>
                    <a:pt x="5425" y="6751"/>
                    <a:pt x="6409" y="6222"/>
                  </a:cubicBezTo>
                  <a:cubicBezTo>
                    <a:pt x="7166" y="5843"/>
                    <a:pt x="8831" y="5616"/>
                    <a:pt x="8907" y="5692"/>
                  </a:cubicBezTo>
                  <a:cubicBezTo>
                    <a:pt x="11254" y="13110"/>
                    <a:pt x="14433" y="4329"/>
                    <a:pt x="17763" y="6903"/>
                  </a:cubicBezTo>
                  <a:cubicBezTo>
                    <a:pt x="15417" y="9552"/>
                    <a:pt x="13070" y="12277"/>
                    <a:pt x="10724" y="15002"/>
                  </a:cubicBezTo>
                  <a:lnTo>
                    <a:pt x="10724" y="15002"/>
                  </a:ln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4" name="任意多边形: 形状 2303"/>
            <p:cNvSpPr/>
            <p:nvPr/>
          </p:nvSpPr>
          <p:spPr>
            <a:xfrm>
              <a:off x="6055010" y="2345672"/>
              <a:ext cx="30278" cy="22709"/>
            </a:xfrm>
            <a:custGeom>
              <a:avLst/>
              <a:gdLst>
                <a:gd name="connsiteX0" fmla="*/ 26785 w 30278"/>
                <a:gd name="connsiteY0" fmla="*/ 9260 h 22708"/>
                <a:gd name="connsiteX1" fmla="*/ 21108 w 30278"/>
                <a:gd name="connsiteY1" fmla="*/ 12969 h 22708"/>
                <a:gd name="connsiteX2" fmla="*/ 19821 w 30278"/>
                <a:gd name="connsiteY2" fmla="*/ 13045 h 22708"/>
                <a:gd name="connsiteX3" fmla="*/ 12176 w 30278"/>
                <a:gd name="connsiteY3" fmla="*/ 17435 h 22708"/>
                <a:gd name="connsiteX4" fmla="*/ 5893 w 30278"/>
                <a:gd name="connsiteY4" fmla="*/ 18722 h 22708"/>
                <a:gd name="connsiteX5" fmla="*/ 8315 w 30278"/>
                <a:gd name="connsiteY5" fmla="*/ 9108 h 22708"/>
                <a:gd name="connsiteX6" fmla="*/ 17096 w 30278"/>
                <a:gd name="connsiteY6" fmla="*/ 6308 h 22708"/>
                <a:gd name="connsiteX7" fmla="*/ 26785 w 30278"/>
                <a:gd name="connsiteY7" fmla="*/ 92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6785" y="9260"/>
                  </a:moveTo>
                  <a:cubicBezTo>
                    <a:pt x="26785" y="13347"/>
                    <a:pt x="23833" y="13045"/>
                    <a:pt x="21108" y="12969"/>
                  </a:cubicBezTo>
                  <a:cubicBezTo>
                    <a:pt x="20654" y="12969"/>
                    <a:pt x="20275" y="12969"/>
                    <a:pt x="19821" y="13045"/>
                  </a:cubicBezTo>
                  <a:cubicBezTo>
                    <a:pt x="16339" y="12893"/>
                    <a:pt x="14371" y="15164"/>
                    <a:pt x="12176" y="17435"/>
                  </a:cubicBezTo>
                  <a:cubicBezTo>
                    <a:pt x="10511" y="19176"/>
                    <a:pt x="8543" y="20917"/>
                    <a:pt x="5893" y="18722"/>
                  </a:cubicBezTo>
                  <a:cubicBezTo>
                    <a:pt x="5060" y="15088"/>
                    <a:pt x="6801" y="11909"/>
                    <a:pt x="8315" y="9108"/>
                  </a:cubicBezTo>
                  <a:cubicBezTo>
                    <a:pt x="9981" y="5929"/>
                    <a:pt x="13311" y="4869"/>
                    <a:pt x="17096" y="6308"/>
                  </a:cubicBezTo>
                  <a:cubicBezTo>
                    <a:pt x="20275" y="7443"/>
                    <a:pt x="23530" y="8276"/>
                    <a:pt x="26785" y="926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5" name="任意多边形: 形状 2304"/>
            <p:cNvSpPr/>
            <p:nvPr/>
          </p:nvSpPr>
          <p:spPr>
            <a:xfrm>
              <a:off x="6057118" y="2352982"/>
              <a:ext cx="22709" cy="22709"/>
            </a:xfrm>
            <a:custGeom>
              <a:avLst/>
              <a:gdLst>
                <a:gd name="connsiteX0" fmla="*/ 9386 w 22708"/>
                <a:gd name="connsiteY0" fmla="*/ 21025 h 22708"/>
                <a:gd name="connsiteX1" fmla="*/ 8478 w 22708"/>
                <a:gd name="connsiteY1" fmla="*/ 21025 h 22708"/>
                <a:gd name="connsiteX2" fmla="*/ 7570 w 22708"/>
                <a:gd name="connsiteY2" fmla="*/ 20949 h 22708"/>
                <a:gd name="connsiteX3" fmla="*/ 5677 w 22708"/>
                <a:gd name="connsiteY3" fmla="*/ 18981 h 22708"/>
                <a:gd name="connsiteX4" fmla="*/ 19000 w 22708"/>
                <a:gd name="connsiteY4" fmla="*/ 5735 h 22708"/>
                <a:gd name="connsiteX5" fmla="*/ 19000 w 22708"/>
                <a:gd name="connsiteY5" fmla="*/ 5735 h 22708"/>
                <a:gd name="connsiteX6" fmla="*/ 16653 w 22708"/>
                <a:gd name="connsiteY6" fmla="*/ 14137 h 22708"/>
                <a:gd name="connsiteX7" fmla="*/ 9386 w 22708"/>
                <a:gd name="connsiteY7" fmla="*/ 2102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9386" y="21025"/>
                  </a:moveTo>
                  <a:lnTo>
                    <a:pt x="8478" y="21025"/>
                  </a:lnTo>
                  <a:lnTo>
                    <a:pt x="7570" y="20949"/>
                  </a:lnTo>
                  <a:cubicBezTo>
                    <a:pt x="6964" y="20268"/>
                    <a:pt x="6359" y="19662"/>
                    <a:pt x="5677" y="18981"/>
                  </a:cubicBezTo>
                  <a:cubicBezTo>
                    <a:pt x="6510" y="10503"/>
                    <a:pt x="12036" y="5053"/>
                    <a:pt x="19000" y="5735"/>
                  </a:cubicBezTo>
                  <a:lnTo>
                    <a:pt x="19000" y="5735"/>
                  </a:lnTo>
                  <a:cubicBezTo>
                    <a:pt x="19378" y="8762"/>
                    <a:pt x="15896" y="10276"/>
                    <a:pt x="16653" y="14137"/>
                  </a:cubicBezTo>
                  <a:cubicBezTo>
                    <a:pt x="17410" y="18073"/>
                    <a:pt x="13625" y="20571"/>
                    <a:pt x="9386" y="2102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6" name="任意多边形: 形状 2305"/>
            <p:cNvSpPr/>
            <p:nvPr/>
          </p:nvSpPr>
          <p:spPr>
            <a:xfrm>
              <a:off x="6055124" y="2349993"/>
              <a:ext cx="22709" cy="22709"/>
            </a:xfrm>
            <a:custGeom>
              <a:avLst/>
              <a:gdLst>
                <a:gd name="connsiteX0" fmla="*/ 20994 w 22708"/>
                <a:gd name="connsiteY0" fmla="*/ 8724 h 22708"/>
                <a:gd name="connsiteX1" fmla="*/ 7671 w 22708"/>
                <a:gd name="connsiteY1" fmla="*/ 21970 h 22708"/>
                <a:gd name="connsiteX2" fmla="*/ 5854 w 22708"/>
                <a:gd name="connsiteY2" fmla="*/ 14325 h 22708"/>
                <a:gd name="connsiteX3" fmla="*/ 12516 w 22708"/>
                <a:gd name="connsiteY3" fmla="*/ 9026 h 22708"/>
                <a:gd name="connsiteX4" fmla="*/ 20994 w 22708"/>
                <a:gd name="connsiteY4" fmla="*/ 87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994" y="8724"/>
                  </a:moveTo>
                  <a:cubicBezTo>
                    <a:pt x="11910" y="8497"/>
                    <a:pt x="11910" y="17353"/>
                    <a:pt x="7671" y="21970"/>
                  </a:cubicBezTo>
                  <a:cubicBezTo>
                    <a:pt x="4644" y="20002"/>
                    <a:pt x="6006" y="16974"/>
                    <a:pt x="5854" y="14325"/>
                  </a:cubicBezTo>
                  <a:cubicBezTo>
                    <a:pt x="9715" y="14552"/>
                    <a:pt x="10472" y="11146"/>
                    <a:pt x="12516" y="9026"/>
                  </a:cubicBezTo>
                  <a:cubicBezTo>
                    <a:pt x="14786" y="6831"/>
                    <a:pt x="17966" y="2895"/>
                    <a:pt x="20994" y="872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7" name="任意多边形: 形状 2306"/>
            <p:cNvSpPr/>
            <p:nvPr/>
          </p:nvSpPr>
          <p:spPr>
            <a:xfrm>
              <a:off x="6087397" y="2351147"/>
              <a:ext cx="15139" cy="15139"/>
            </a:xfrm>
            <a:custGeom>
              <a:avLst/>
              <a:gdLst>
                <a:gd name="connsiteX0" fmla="*/ 9613 w 15139"/>
                <a:gd name="connsiteY0" fmla="*/ 5677 h 15139"/>
                <a:gd name="connsiteX1" fmla="*/ 8857 w 15139"/>
                <a:gd name="connsiteY1" fmla="*/ 9992 h 15139"/>
                <a:gd name="connsiteX2" fmla="*/ 5677 w 15139"/>
                <a:gd name="connsiteY2" fmla="*/ 7418 h 15139"/>
                <a:gd name="connsiteX3" fmla="*/ 961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3" y="5677"/>
                  </a:moveTo>
                  <a:cubicBezTo>
                    <a:pt x="9386" y="7191"/>
                    <a:pt x="9613" y="9689"/>
                    <a:pt x="8857" y="9992"/>
                  </a:cubicBezTo>
                  <a:cubicBezTo>
                    <a:pt x="7191" y="10749"/>
                    <a:pt x="6359" y="8856"/>
                    <a:pt x="5677" y="7418"/>
                  </a:cubicBezTo>
                  <a:cubicBezTo>
                    <a:pt x="6964" y="6813"/>
                    <a:pt x="8327" y="6207"/>
                    <a:pt x="9613" y="5677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8" name="任意多边形: 形状 2307"/>
            <p:cNvSpPr/>
            <p:nvPr/>
          </p:nvSpPr>
          <p:spPr>
            <a:xfrm>
              <a:off x="6566994" y="2474993"/>
              <a:ext cx="7570" cy="7570"/>
            </a:xfrm>
            <a:custGeom>
              <a:avLst/>
              <a:gdLst>
                <a:gd name="connsiteX0" fmla="*/ 8107 w 7569"/>
                <a:gd name="connsiteY0" fmla="*/ 6350 h 7569"/>
                <a:gd name="connsiteX1" fmla="*/ 7123 w 7569"/>
                <a:gd name="connsiteY1" fmla="*/ 7864 h 7569"/>
                <a:gd name="connsiteX2" fmla="*/ 5686 w 7569"/>
                <a:gd name="connsiteY2" fmla="*/ 7410 h 7569"/>
                <a:gd name="connsiteX3" fmla="*/ 6442 w 7569"/>
                <a:gd name="connsiteY3" fmla="*/ 5896 h 7569"/>
                <a:gd name="connsiteX4" fmla="*/ 8107 w 7569"/>
                <a:gd name="connsiteY4" fmla="*/ 63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07" y="6350"/>
                  </a:moveTo>
                  <a:cubicBezTo>
                    <a:pt x="7805" y="6880"/>
                    <a:pt x="7578" y="7485"/>
                    <a:pt x="7123" y="7864"/>
                  </a:cubicBezTo>
                  <a:cubicBezTo>
                    <a:pt x="6518" y="8469"/>
                    <a:pt x="5761" y="8242"/>
                    <a:pt x="5686" y="7410"/>
                  </a:cubicBezTo>
                  <a:cubicBezTo>
                    <a:pt x="5610" y="6880"/>
                    <a:pt x="6064" y="6199"/>
                    <a:pt x="6442" y="5896"/>
                  </a:cubicBezTo>
                  <a:cubicBezTo>
                    <a:pt x="7123" y="5442"/>
                    <a:pt x="7729" y="5744"/>
                    <a:pt x="8107" y="6350"/>
                  </a:cubicBezTo>
                  <a:close/>
                </a:path>
              </a:pathLst>
            </a:custGeom>
            <a:solidFill>
              <a:srgbClr val="F4CE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9" name="任意多边形: 形状 2308"/>
            <p:cNvSpPr/>
            <p:nvPr/>
          </p:nvSpPr>
          <p:spPr>
            <a:xfrm>
              <a:off x="6462714" y="1613475"/>
              <a:ext cx="15139" cy="15139"/>
            </a:xfrm>
            <a:custGeom>
              <a:avLst/>
              <a:gdLst>
                <a:gd name="connsiteX0" fmla="*/ 14514 w 15139"/>
                <a:gd name="connsiteY0" fmla="*/ 9558 h 15139"/>
                <a:gd name="connsiteX1" fmla="*/ 12546 w 15139"/>
                <a:gd name="connsiteY1" fmla="*/ 9558 h 15139"/>
                <a:gd name="connsiteX2" fmla="*/ 10578 w 15139"/>
                <a:gd name="connsiteY2" fmla="*/ 11451 h 15139"/>
                <a:gd name="connsiteX3" fmla="*/ 6112 w 15139"/>
                <a:gd name="connsiteY3" fmla="*/ 12208 h 15139"/>
                <a:gd name="connsiteX4" fmla="*/ 7853 w 15139"/>
                <a:gd name="connsiteY4" fmla="*/ 8726 h 15139"/>
                <a:gd name="connsiteX5" fmla="*/ 14514 w 15139"/>
                <a:gd name="connsiteY5" fmla="*/ 95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514" y="9558"/>
                  </a:moveTo>
                  <a:cubicBezTo>
                    <a:pt x="13833" y="9558"/>
                    <a:pt x="13227" y="9558"/>
                    <a:pt x="12546" y="9558"/>
                  </a:cubicBezTo>
                  <a:cubicBezTo>
                    <a:pt x="11865" y="10164"/>
                    <a:pt x="11107" y="10769"/>
                    <a:pt x="10578" y="11451"/>
                  </a:cubicBezTo>
                  <a:cubicBezTo>
                    <a:pt x="9291" y="13192"/>
                    <a:pt x="7550" y="14100"/>
                    <a:pt x="6112" y="12208"/>
                  </a:cubicBezTo>
                  <a:cubicBezTo>
                    <a:pt x="4749" y="10542"/>
                    <a:pt x="6944" y="9710"/>
                    <a:pt x="7853" y="8726"/>
                  </a:cubicBezTo>
                  <a:cubicBezTo>
                    <a:pt x="10502" y="5849"/>
                    <a:pt x="13000" y="3276"/>
                    <a:pt x="14514" y="9558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0" name="任意多边形: 形状 2309"/>
            <p:cNvSpPr/>
            <p:nvPr/>
          </p:nvSpPr>
          <p:spPr>
            <a:xfrm>
              <a:off x="6465798" y="1639755"/>
              <a:ext cx="15139" cy="15139"/>
            </a:xfrm>
            <a:custGeom>
              <a:avLst/>
              <a:gdLst>
                <a:gd name="connsiteX0" fmla="*/ 5753 w 15139"/>
                <a:gd name="connsiteY0" fmla="*/ 5987 h 15139"/>
                <a:gd name="connsiteX1" fmla="*/ 11354 w 15139"/>
                <a:gd name="connsiteY1" fmla="*/ 9848 h 15139"/>
                <a:gd name="connsiteX2" fmla="*/ 5677 w 15139"/>
                <a:gd name="connsiteY2" fmla="*/ 7804 h 15139"/>
                <a:gd name="connsiteX3" fmla="*/ 5753 w 15139"/>
                <a:gd name="connsiteY3" fmla="*/ 59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5987"/>
                  </a:moveTo>
                  <a:cubicBezTo>
                    <a:pt x="7418" y="7577"/>
                    <a:pt x="13777" y="2354"/>
                    <a:pt x="11354" y="9848"/>
                  </a:cubicBezTo>
                  <a:cubicBezTo>
                    <a:pt x="9159" y="10075"/>
                    <a:pt x="7418" y="8940"/>
                    <a:pt x="5677" y="7804"/>
                  </a:cubicBezTo>
                  <a:cubicBezTo>
                    <a:pt x="5753" y="7199"/>
                    <a:pt x="5753" y="6593"/>
                    <a:pt x="5753" y="598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1" name="任意多边形: 形状 2310"/>
            <p:cNvSpPr/>
            <p:nvPr/>
          </p:nvSpPr>
          <p:spPr>
            <a:xfrm>
              <a:off x="6452400" y="1618397"/>
              <a:ext cx="7570" cy="7570"/>
            </a:xfrm>
            <a:custGeom>
              <a:avLst/>
              <a:gdLst>
                <a:gd name="connsiteX0" fmla="*/ 5904 w 7569"/>
                <a:gd name="connsiteY0" fmla="*/ 8345 h 7569"/>
                <a:gd name="connsiteX1" fmla="*/ 7796 w 7569"/>
                <a:gd name="connsiteY1" fmla="*/ 6150 h 7569"/>
                <a:gd name="connsiteX2" fmla="*/ 5904 w 7569"/>
                <a:gd name="connsiteY2" fmla="*/ 83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04" y="8345"/>
                  </a:moveTo>
                  <a:cubicBezTo>
                    <a:pt x="5979" y="7134"/>
                    <a:pt x="4617" y="4636"/>
                    <a:pt x="7796" y="6150"/>
                  </a:cubicBezTo>
                  <a:cubicBezTo>
                    <a:pt x="7191" y="6907"/>
                    <a:pt x="6585" y="7664"/>
                    <a:pt x="5904" y="8345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2" name="任意多边形: 形状 2311"/>
            <p:cNvSpPr/>
            <p:nvPr/>
          </p:nvSpPr>
          <p:spPr>
            <a:xfrm>
              <a:off x="5907084" y="2444252"/>
              <a:ext cx="15139" cy="15139"/>
            </a:xfrm>
            <a:custGeom>
              <a:avLst/>
              <a:gdLst>
                <a:gd name="connsiteX0" fmla="*/ 9317 w 15139"/>
                <a:gd name="connsiteY0" fmla="*/ 5677 h 15139"/>
                <a:gd name="connsiteX1" fmla="*/ 11360 w 15139"/>
                <a:gd name="connsiteY1" fmla="*/ 13247 h 15139"/>
                <a:gd name="connsiteX2" fmla="*/ 5911 w 15139"/>
                <a:gd name="connsiteY2" fmla="*/ 11354 h 15139"/>
                <a:gd name="connsiteX3" fmla="*/ 931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7" y="5677"/>
                  </a:moveTo>
                  <a:cubicBezTo>
                    <a:pt x="12420" y="7570"/>
                    <a:pt x="10755" y="10673"/>
                    <a:pt x="11360" y="13247"/>
                  </a:cubicBezTo>
                  <a:cubicBezTo>
                    <a:pt x="9393" y="13020"/>
                    <a:pt x="6970" y="14004"/>
                    <a:pt x="5911" y="11354"/>
                  </a:cubicBezTo>
                  <a:cubicBezTo>
                    <a:pt x="4699" y="8099"/>
                    <a:pt x="8560" y="7797"/>
                    <a:pt x="931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3" name="任意多边形: 形状 2312"/>
            <p:cNvSpPr/>
            <p:nvPr/>
          </p:nvSpPr>
          <p:spPr>
            <a:xfrm>
              <a:off x="5903154" y="243857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567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326" y="5753"/>
                    <a:pt x="11354" y="5374"/>
                    <a:pt x="11430" y="9462"/>
                  </a:cubicBezTo>
                  <a:cubicBezTo>
                    <a:pt x="9386" y="8327"/>
                    <a:pt x="6888" y="7948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4" name="任意多边形: 形状 2313"/>
            <p:cNvSpPr/>
            <p:nvPr/>
          </p:nvSpPr>
          <p:spPr>
            <a:xfrm>
              <a:off x="5908831" y="244228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6" y="6661"/>
                    <a:pt x="7570" y="7645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6D9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5" name="任意多边形: 形状 2314"/>
            <p:cNvSpPr/>
            <p:nvPr/>
          </p:nvSpPr>
          <p:spPr>
            <a:xfrm>
              <a:off x="6463224" y="2263568"/>
              <a:ext cx="45417" cy="52987"/>
            </a:xfrm>
            <a:custGeom>
              <a:avLst/>
              <a:gdLst>
                <a:gd name="connsiteX0" fmla="*/ 10370 w 45417"/>
                <a:gd name="connsiteY0" fmla="*/ 32246 h 52986"/>
                <a:gd name="connsiteX1" fmla="*/ 10143 w 45417"/>
                <a:gd name="connsiteY1" fmla="*/ 30505 h 52986"/>
                <a:gd name="connsiteX2" fmla="*/ 5677 w 45417"/>
                <a:gd name="connsiteY2" fmla="*/ 27553 h 52986"/>
                <a:gd name="connsiteX3" fmla="*/ 14003 w 45417"/>
                <a:gd name="connsiteY3" fmla="*/ 18999 h 52986"/>
                <a:gd name="connsiteX4" fmla="*/ 13701 w 45417"/>
                <a:gd name="connsiteY4" fmla="*/ 8326 h 52986"/>
                <a:gd name="connsiteX5" fmla="*/ 23314 w 45417"/>
                <a:gd name="connsiteY5" fmla="*/ 5677 h 52986"/>
                <a:gd name="connsiteX6" fmla="*/ 34895 w 45417"/>
                <a:gd name="connsiteY6" fmla="*/ 21043 h 52986"/>
                <a:gd name="connsiteX7" fmla="*/ 34895 w 45417"/>
                <a:gd name="connsiteY7" fmla="*/ 22936 h 52986"/>
                <a:gd name="connsiteX8" fmla="*/ 26342 w 45417"/>
                <a:gd name="connsiteY8" fmla="*/ 22179 h 52986"/>
                <a:gd name="connsiteX9" fmla="*/ 22179 w 45417"/>
                <a:gd name="connsiteY9" fmla="*/ 18015 h 52986"/>
                <a:gd name="connsiteX10" fmla="*/ 21800 w 45417"/>
                <a:gd name="connsiteY10" fmla="*/ 17486 h 52986"/>
                <a:gd name="connsiteX11" fmla="*/ 22179 w 45417"/>
                <a:gd name="connsiteY11" fmla="*/ 17940 h 52986"/>
                <a:gd name="connsiteX12" fmla="*/ 25812 w 45417"/>
                <a:gd name="connsiteY12" fmla="*/ 21800 h 52986"/>
                <a:gd name="connsiteX13" fmla="*/ 29672 w 45417"/>
                <a:gd name="connsiteY13" fmla="*/ 28159 h 52986"/>
                <a:gd name="connsiteX14" fmla="*/ 40875 w 45417"/>
                <a:gd name="connsiteY14" fmla="*/ 31792 h 52986"/>
                <a:gd name="connsiteX15" fmla="*/ 39664 w 45417"/>
                <a:gd name="connsiteY15" fmla="*/ 37696 h 52986"/>
                <a:gd name="connsiteX16" fmla="*/ 37318 w 45417"/>
                <a:gd name="connsiteY16" fmla="*/ 40573 h 52986"/>
                <a:gd name="connsiteX17" fmla="*/ 34895 w 45417"/>
                <a:gd name="connsiteY17" fmla="*/ 41860 h 52986"/>
                <a:gd name="connsiteX18" fmla="*/ 27326 w 45417"/>
                <a:gd name="connsiteY18" fmla="*/ 45114 h 52986"/>
                <a:gd name="connsiteX19" fmla="*/ 23693 w 45417"/>
                <a:gd name="connsiteY19" fmla="*/ 49505 h 52986"/>
                <a:gd name="connsiteX20" fmla="*/ 10370 w 45417"/>
                <a:gd name="connsiteY20" fmla="*/ 32246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52986">
                  <a:moveTo>
                    <a:pt x="10370" y="32246"/>
                  </a:moveTo>
                  <a:cubicBezTo>
                    <a:pt x="10370" y="31641"/>
                    <a:pt x="10370" y="31035"/>
                    <a:pt x="10143" y="30505"/>
                  </a:cubicBezTo>
                  <a:cubicBezTo>
                    <a:pt x="9613" y="28159"/>
                    <a:pt x="6888" y="29143"/>
                    <a:pt x="5677" y="27553"/>
                  </a:cubicBezTo>
                  <a:cubicBezTo>
                    <a:pt x="8402" y="24601"/>
                    <a:pt x="14231" y="24752"/>
                    <a:pt x="14003" y="18999"/>
                  </a:cubicBezTo>
                  <a:cubicBezTo>
                    <a:pt x="13852" y="15442"/>
                    <a:pt x="13777" y="11884"/>
                    <a:pt x="13701" y="8326"/>
                  </a:cubicBezTo>
                  <a:cubicBezTo>
                    <a:pt x="18016" y="11430"/>
                    <a:pt x="19908" y="5828"/>
                    <a:pt x="23314" y="5677"/>
                  </a:cubicBezTo>
                  <a:cubicBezTo>
                    <a:pt x="31716" y="7418"/>
                    <a:pt x="32549" y="14761"/>
                    <a:pt x="34895" y="21043"/>
                  </a:cubicBezTo>
                  <a:cubicBezTo>
                    <a:pt x="34895" y="21649"/>
                    <a:pt x="34895" y="22330"/>
                    <a:pt x="34895" y="22936"/>
                  </a:cubicBezTo>
                  <a:cubicBezTo>
                    <a:pt x="31792" y="25434"/>
                    <a:pt x="28991" y="24450"/>
                    <a:pt x="26342" y="22179"/>
                  </a:cubicBezTo>
                  <a:cubicBezTo>
                    <a:pt x="25207" y="20513"/>
                    <a:pt x="23163" y="19756"/>
                    <a:pt x="22179" y="18015"/>
                  </a:cubicBezTo>
                  <a:cubicBezTo>
                    <a:pt x="21422" y="17107"/>
                    <a:pt x="22557" y="18470"/>
                    <a:pt x="21800" y="17486"/>
                  </a:cubicBezTo>
                  <a:cubicBezTo>
                    <a:pt x="21800" y="17713"/>
                    <a:pt x="22027" y="17788"/>
                    <a:pt x="22179" y="17940"/>
                  </a:cubicBezTo>
                  <a:cubicBezTo>
                    <a:pt x="22935" y="19756"/>
                    <a:pt x="24828" y="20286"/>
                    <a:pt x="25812" y="21800"/>
                  </a:cubicBezTo>
                  <a:cubicBezTo>
                    <a:pt x="24753" y="25358"/>
                    <a:pt x="23465" y="28916"/>
                    <a:pt x="29672" y="28159"/>
                  </a:cubicBezTo>
                  <a:cubicBezTo>
                    <a:pt x="33987" y="27629"/>
                    <a:pt x="37620" y="29067"/>
                    <a:pt x="40875" y="31792"/>
                  </a:cubicBezTo>
                  <a:cubicBezTo>
                    <a:pt x="41859" y="34063"/>
                    <a:pt x="40951" y="35955"/>
                    <a:pt x="39664" y="37696"/>
                  </a:cubicBezTo>
                  <a:cubicBezTo>
                    <a:pt x="39589" y="39210"/>
                    <a:pt x="35501" y="37469"/>
                    <a:pt x="37318" y="40573"/>
                  </a:cubicBezTo>
                  <a:cubicBezTo>
                    <a:pt x="36939" y="41708"/>
                    <a:pt x="36334" y="42617"/>
                    <a:pt x="34895" y="41860"/>
                  </a:cubicBezTo>
                  <a:cubicBezTo>
                    <a:pt x="28386" y="37923"/>
                    <a:pt x="28234" y="37923"/>
                    <a:pt x="27326" y="45114"/>
                  </a:cubicBezTo>
                  <a:cubicBezTo>
                    <a:pt x="27023" y="47612"/>
                    <a:pt x="26418" y="49353"/>
                    <a:pt x="23693" y="49505"/>
                  </a:cubicBezTo>
                  <a:cubicBezTo>
                    <a:pt x="15972" y="46326"/>
                    <a:pt x="16426" y="36788"/>
                    <a:pt x="10370" y="32246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6" name="任意多边形: 形状 2315"/>
            <p:cNvSpPr/>
            <p:nvPr/>
          </p:nvSpPr>
          <p:spPr>
            <a:xfrm>
              <a:off x="6492442" y="2278748"/>
              <a:ext cx="37848" cy="37848"/>
            </a:xfrm>
            <a:custGeom>
              <a:avLst/>
              <a:gdLst>
                <a:gd name="connsiteX0" fmla="*/ 5677 w 37847"/>
                <a:gd name="connsiteY0" fmla="*/ 26755 h 37847"/>
                <a:gd name="connsiteX1" fmla="*/ 7570 w 37847"/>
                <a:gd name="connsiteY1" fmla="*/ 24862 h 37847"/>
                <a:gd name="connsiteX2" fmla="*/ 9916 w 37847"/>
                <a:gd name="connsiteY2" fmla="*/ 24408 h 37847"/>
                <a:gd name="connsiteX3" fmla="*/ 20892 w 37847"/>
                <a:gd name="connsiteY3" fmla="*/ 26830 h 37847"/>
                <a:gd name="connsiteX4" fmla="*/ 21044 w 37847"/>
                <a:gd name="connsiteY4" fmla="*/ 27739 h 37847"/>
                <a:gd name="connsiteX5" fmla="*/ 20362 w 37847"/>
                <a:gd name="connsiteY5" fmla="*/ 29858 h 37847"/>
                <a:gd name="connsiteX6" fmla="*/ 21649 w 37847"/>
                <a:gd name="connsiteY6" fmla="*/ 27890 h 37847"/>
                <a:gd name="connsiteX7" fmla="*/ 25055 w 37847"/>
                <a:gd name="connsiteY7" fmla="*/ 26982 h 37847"/>
                <a:gd name="connsiteX8" fmla="*/ 23844 w 37847"/>
                <a:gd name="connsiteY8" fmla="*/ 24559 h 37847"/>
                <a:gd name="connsiteX9" fmla="*/ 10446 w 37847"/>
                <a:gd name="connsiteY9" fmla="*/ 23802 h 37847"/>
                <a:gd name="connsiteX10" fmla="*/ 9462 w 37847"/>
                <a:gd name="connsiteY10" fmla="*/ 22970 h 37847"/>
                <a:gd name="connsiteX11" fmla="*/ 11354 w 37847"/>
                <a:gd name="connsiteY11" fmla="*/ 17293 h 37847"/>
                <a:gd name="connsiteX12" fmla="*/ 13625 w 37847"/>
                <a:gd name="connsiteY12" fmla="*/ 14416 h 37847"/>
                <a:gd name="connsiteX13" fmla="*/ 19000 w 37847"/>
                <a:gd name="connsiteY13" fmla="*/ 9723 h 37847"/>
                <a:gd name="connsiteX14" fmla="*/ 23087 w 37847"/>
                <a:gd name="connsiteY14" fmla="*/ 6241 h 37847"/>
                <a:gd name="connsiteX15" fmla="*/ 26191 w 37847"/>
                <a:gd name="connsiteY15" fmla="*/ 9193 h 37847"/>
                <a:gd name="connsiteX16" fmla="*/ 37242 w 37847"/>
                <a:gd name="connsiteY16" fmla="*/ 20093 h 37847"/>
                <a:gd name="connsiteX17" fmla="*/ 39664 w 37847"/>
                <a:gd name="connsiteY17" fmla="*/ 22894 h 37847"/>
                <a:gd name="connsiteX18" fmla="*/ 32700 w 37847"/>
                <a:gd name="connsiteY18" fmla="*/ 28723 h 37847"/>
                <a:gd name="connsiteX19" fmla="*/ 26267 w 37847"/>
                <a:gd name="connsiteY19" fmla="*/ 38109 h 37847"/>
                <a:gd name="connsiteX20" fmla="*/ 7418 w 37847"/>
                <a:gd name="connsiteY20" fmla="*/ 30691 h 37847"/>
                <a:gd name="connsiteX21" fmla="*/ 5677 w 37847"/>
                <a:gd name="connsiteY21" fmla="*/ 2675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5677" y="26755"/>
                  </a:moveTo>
                  <a:cubicBezTo>
                    <a:pt x="6283" y="26149"/>
                    <a:pt x="6964" y="25468"/>
                    <a:pt x="7570" y="24862"/>
                  </a:cubicBezTo>
                  <a:cubicBezTo>
                    <a:pt x="8251" y="24257"/>
                    <a:pt x="9084" y="24105"/>
                    <a:pt x="9916" y="24408"/>
                  </a:cubicBezTo>
                  <a:cubicBezTo>
                    <a:pt x="13549" y="25392"/>
                    <a:pt x="17789" y="23500"/>
                    <a:pt x="20892" y="26830"/>
                  </a:cubicBezTo>
                  <a:cubicBezTo>
                    <a:pt x="20968" y="27133"/>
                    <a:pt x="21044" y="27436"/>
                    <a:pt x="21044" y="27739"/>
                  </a:cubicBezTo>
                  <a:cubicBezTo>
                    <a:pt x="21119" y="28496"/>
                    <a:pt x="20135" y="29025"/>
                    <a:pt x="20362" y="29858"/>
                  </a:cubicBezTo>
                  <a:cubicBezTo>
                    <a:pt x="20286" y="28874"/>
                    <a:pt x="21195" y="28571"/>
                    <a:pt x="21649" y="27890"/>
                  </a:cubicBezTo>
                  <a:cubicBezTo>
                    <a:pt x="22784" y="27436"/>
                    <a:pt x="24298" y="27890"/>
                    <a:pt x="25055" y="26982"/>
                  </a:cubicBezTo>
                  <a:cubicBezTo>
                    <a:pt x="26039" y="25771"/>
                    <a:pt x="25207" y="24181"/>
                    <a:pt x="23844" y="24559"/>
                  </a:cubicBezTo>
                  <a:cubicBezTo>
                    <a:pt x="19226" y="25771"/>
                    <a:pt x="14988" y="21910"/>
                    <a:pt x="10446" y="23802"/>
                  </a:cubicBezTo>
                  <a:cubicBezTo>
                    <a:pt x="10143" y="23500"/>
                    <a:pt x="9765" y="23273"/>
                    <a:pt x="9462" y="22970"/>
                  </a:cubicBezTo>
                  <a:cubicBezTo>
                    <a:pt x="9235" y="20775"/>
                    <a:pt x="10598" y="19109"/>
                    <a:pt x="11354" y="17293"/>
                  </a:cubicBezTo>
                  <a:cubicBezTo>
                    <a:pt x="11582" y="15930"/>
                    <a:pt x="12414" y="15022"/>
                    <a:pt x="13625" y="14416"/>
                  </a:cubicBezTo>
                  <a:cubicBezTo>
                    <a:pt x="16729" y="14341"/>
                    <a:pt x="18697" y="12978"/>
                    <a:pt x="19000" y="9723"/>
                  </a:cubicBezTo>
                  <a:cubicBezTo>
                    <a:pt x="20362" y="8512"/>
                    <a:pt x="21573" y="6771"/>
                    <a:pt x="23087" y="6241"/>
                  </a:cubicBezTo>
                  <a:cubicBezTo>
                    <a:pt x="25131" y="5560"/>
                    <a:pt x="26493" y="4652"/>
                    <a:pt x="26191" y="9193"/>
                  </a:cubicBezTo>
                  <a:cubicBezTo>
                    <a:pt x="25812" y="14568"/>
                    <a:pt x="31262" y="18882"/>
                    <a:pt x="37242" y="20093"/>
                  </a:cubicBezTo>
                  <a:cubicBezTo>
                    <a:pt x="39286" y="20472"/>
                    <a:pt x="39816" y="21153"/>
                    <a:pt x="39664" y="22894"/>
                  </a:cubicBezTo>
                  <a:cubicBezTo>
                    <a:pt x="37621" y="25165"/>
                    <a:pt x="35274" y="27057"/>
                    <a:pt x="32700" y="28723"/>
                  </a:cubicBezTo>
                  <a:cubicBezTo>
                    <a:pt x="29446" y="30842"/>
                    <a:pt x="25963" y="33340"/>
                    <a:pt x="26267" y="38109"/>
                  </a:cubicBezTo>
                  <a:cubicBezTo>
                    <a:pt x="18016" y="40531"/>
                    <a:pt x="13247" y="34173"/>
                    <a:pt x="7418" y="30691"/>
                  </a:cubicBezTo>
                  <a:cubicBezTo>
                    <a:pt x="5829" y="29782"/>
                    <a:pt x="5677" y="28268"/>
                    <a:pt x="5677" y="26755"/>
                  </a:cubicBezTo>
                  <a:close/>
                </a:path>
              </a:pathLst>
            </a:custGeom>
            <a:solidFill>
              <a:srgbClr val="F2C0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7" name="任意多边形: 形状 2316"/>
            <p:cNvSpPr/>
            <p:nvPr/>
          </p:nvSpPr>
          <p:spPr>
            <a:xfrm>
              <a:off x="6480861" y="2261751"/>
              <a:ext cx="37848" cy="22709"/>
            </a:xfrm>
            <a:custGeom>
              <a:avLst/>
              <a:gdLst>
                <a:gd name="connsiteX0" fmla="*/ 17258 w 37847"/>
                <a:gd name="connsiteY0" fmla="*/ 22784 h 22708"/>
                <a:gd name="connsiteX1" fmla="*/ 5677 w 37847"/>
                <a:gd name="connsiteY1" fmla="*/ 7418 h 22708"/>
                <a:gd name="connsiteX2" fmla="*/ 9613 w 37847"/>
                <a:gd name="connsiteY2" fmla="*/ 5677 h 22708"/>
                <a:gd name="connsiteX3" fmla="*/ 31792 w 37847"/>
                <a:gd name="connsiteY3" fmla="*/ 15972 h 22708"/>
                <a:gd name="connsiteX4" fmla="*/ 32473 w 37847"/>
                <a:gd name="connsiteY4" fmla="*/ 17107 h 22708"/>
                <a:gd name="connsiteX5" fmla="*/ 26796 w 37847"/>
                <a:gd name="connsiteY5" fmla="*/ 20892 h 22708"/>
                <a:gd name="connsiteX6" fmla="*/ 21043 w 37847"/>
                <a:gd name="connsiteY6" fmla="*/ 20968 h 22708"/>
                <a:gd name="connsiteX7" fmla="*/ 21043 w 37847"/>
                <a:gd name="connsiteY7" fmla="*/ 20968 h 22708"/>
                <a:gd name="connsiteX8" fmla="*/ 17258 w 37847"/>
                <a:gd name="connsiteY8" fmla="*/ 22784 h 22708"/>
                <a:gd name="connsiteX9" fmla="*/ 17258 w 37847"/>
                <a:gd name="connsiteY9" fmla="*/ 2278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22708">
                  <a:moveTo>
                    <a:pt x="17258" y="22784"/>
                  </a:moveTo>
                  <a:cubicBezTo>
                    <a:pt x="11808" y="18848"/>
                    <a:pt x="11657" y="10900"/>
                    <a:pt x="5677" y="7418"/>
                  </a:cubicBezTo>
                  <a:cubicBezTo>
                    <a:pt x="6585" y="5980"/>
                    <a:pt x="8024" y="5677"/>
                    <a:pt x="9613" y="5677"/>
                  </a:cubicBezTo>
                  <a:cubicBezTo>
                    <a:pt x="18167" y="6585"/>
                    <a:pt x="25434" y="10219"/>
                    <a:pt x="31792" y="15972"/>
                  </a:cubicBezTo>
                  <a:cubicBezTo>
                    <a:pt x="32019" y="16350"/>
                    <a:pt x="32246" y="16729"/>
                    <a:pt x="32473" y="17107"/>
                  </a:cubicBezTo>
                  <a:cubicBezTo>
                    <a:pt x="32473" y="21270"/>
                    <a:pt x="29521" y="20892"/>
                    <a:pt x="26796" y="20892"/>
                  </a:cubicBezTo>
                  <a:cubicBezTo>
                    <a:pt x="24904" y="19378"/>
                    <a:pt x="22935" y="18848"/>
                    <a:pt x="21043" y="20968"/>
                  </a:cubicBezTo>
                  <a:lnTo>
                    <a:pt x="21043" y="20968"/>
                  </a:lnTo>
                  <a:cubicBezTo>
                    <a:pt x="20059" y="22027"/>
                    <a:pt x="18242" y="21573"/>
                    <a:pt x="17258" y="22784"/>
                  </a:cubicBezTo>
                  <a:lnTo>
                    <a:pt x="17258" y="22784"/>
                  </a:ln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8" name="任意多边形: 形状 2317"/>
            <p:cNvSpPr/>
            <p:nvPr/>
          </p:nvSpPr>
          <p:spPr>
            <a:xfrm>
              <a:off x="6478985" y="2278858"/>
              <a:ext cx="30278" cy="22709"/>
            </a:xfrm>
            <a:custGeom>
              <a:avLst/>
              <a:gdLst>
                <a:gd name="connsiteX0" fmla="*/ 26780 w 30278"/>
                <a:gd name="connsiteY0" fmla="*/ 15215 h 22708"/>
                <a:gd name="connsiteX1" fmla="*/ 24887 w 30278"/>
                <a:gd name="connsiteY1" fmla="*/ 17107 h 22708"/>
                <a:gd name="connsiteX2" fmla="*/ 11868 w 30278"/>
                <a:gd name="connsiteY2" fmla="*/ 15290 h 22708"/>
                <a:gd name="connsiteX3" fmla="*/ 5736 w 30278"/>
                <a:gd name="connsiteY3" fmla="*/ 10976 h 22708"/>
                <a:gd name="connsiteX4" fmla="*/ 9673 w 30278"/>
                <a:gd name="connsiteY4" fmla="*/ 5677 h 22708"/>
                <a:gd name="connsiteX5" fmla="*/ 9673 w 30278"/>
                <a:gd name="connsiteY5" fmla="*/ 5677 h 22708"/>
                <a:gd name="connsiteX6" fmla="*/ 19210 w 30278"/>
                <a:gd name="connsiteY6" fmla="*/ 7570 h 22708"/>
                <a:gd name="connsiteX7" fmla="*/ 19210 w 30278"/>
                <a:gd name="connsiteY7" fmla="*/ 9462 h 22708"/>
                <a:gd name="connsiteX8" fmla="*/ 26780 w 30278"/>
                <a:gd name="connsiteY8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6780" y="15215"/>
                  </a:moveTo>
                  <a:cubicBezTo>
                    <a:pt x="26174" y="15820"/>
                    <a:pt x="25493" y="16502"/>
                    <a:pt x="24887" y="17107"/>
                  </a:cubicBezTo>
                  <a:cubicBezTo>
                    <a:pt x="20497" y="17410"/>
                    <a:pt x="16788" y="13701"/>
                    <a:pt x="11868" y="15290"/>
                  </a:cubicBezTo>
                  <a:cubicBezTo>
                    <a:pt x="10505" y="15745"/>
                    <a:pt x="6418" y="13550"/>
                    <a:pt x="5736" y="10976"/>
                  </a:cubicBezTo>
                  <a:cubicBezTo>
                    <a:pt x="5131" y="8781"/>
                    <a:pt x="9370" y="8251"/>
                    <a:pt x="9673" y="5677"/>
                  </a:cubicBezTo>
                  <a:lnTo>
                    <a:pt x="9673" y="5677"/>
                  </a:lnTo>
                  <a:cubicBezTo>
                    <a:pt x="12927" y="5753"/>
                    <a:pt x="15728" y="8251"/>
                    <a:pt x="19210" y="7570"/>
                  </a:cubicBezTo>
                  <a:cubicBezTo>
                    <a:pt x="19210" y="8175"/>
                    <a:pt x="19210" y="8856"/>
                    <a:pt x="19210" y="9462"/>
                  </a:cubicBezTo>
                  <a:cubicBezTo>
                    <a:pt x="27840" y="9689"/>
                    <a:pt x="27840" y="9689"/>
                    <a:pt x="26780" y="15215"/>
                  </a:cubicBez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9" name="任意多边形: 形状 2318"/>
            <p:cNvSpPr/>
            <p:nvPr/>
          </p:nvSpPr>
          <p:spPr>
            <a:xfrm>
              <a:off x="6505849" y="2261751"/>
              <a:ext cx="22709" cy="22709"/>
            </a:xfrm>
            <a:custGeom>
              <a:avLst/>
              <a:gdLst>
                <a:gd name="connsiteX0" fmla="*/ 18840 w 22708"/>
                <a:gd name="connsiteY0" fmla="*/ 5753 h 22708"/>
                <a:gd name="connsiteX1" fmla="*/ 20959 w 22708"/>
                <a:gd name="connsiteY1" fmla="*/ 15972 h 22708"/>
                <a:gd name="connsiteX2" fmla="*/ 18840 w 22708"/>
                <a:gd name="connsiteY2" fmla="*/ 21043 h 22708"/>
                <a:gd name="connsiteX3" fmla="*/ 16039 w 22708"/>
                <a:gd name="connsiteY3" fmla="*/ 15518 h 22708"/>
                <a:gd name="connsiteX4" fmla="*/ 12406 w 22708"/>
                <a:gd name="connsiteY4" fmla="*/ 12187 h 22708"/>
                <a:gd name="connsiteX5" fmla="*/ 11497 w 22708"/>
                <a:gd name="connsiteY5" fmla="*/ 16956 h 22708"/>
                <a:gd name="connsiteX6" fmla="*/ 7410 w 22708"/>
                <a:gd name="connsiteY6" fmla="*/ 17183 h 22708"/>
                <a:gd name="connsiteX7" fmla="*/ 7410 w 22708"/>
                <a:gd name="connsiteY7" fmla="*/ 17183 h 22708"/>
                <a:gd name="connsiteX8" fmla="*/ 7183 w 22708"/>
                <a:gd name="connsiteY8" fmla="*/ 9310 h 22708"/>
                <a:gd name="connsiteX9" fmla="*/ 9454 w 22708"/>
                <a:gd name="connsiteY9" fmla="*/ 7645 h 22708"/>
                <a:gd name="connsiteX10" fmla="*/ 10740 w 22708"/>
                <a:gd name="connsiteY10" fmla="*/ 7040 h 22708"/>
                <a:gd name="connsiteX11" fmla="*/ 13163 w 22708"/>
                <a:gd name="connsiteY11" fmla="*/ 5677 h 22708"/>
                <a:gd name="connsiteX12" fmla="*/ 18840 w 22708"/>
                <a:gd name="connsiteY12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8840" y="5753"/>
                  </a:moveTo>
                  <a:cubicBezTo>
                    <a:pt x="22776" y="8478"/>
                    <a:pt x="25501" y="11506"/>
                    <a:pt x="20959" y="15972"/>
                  </a:cubicBezTo>
                  <a:cubicBezTo>
                    <a:pt x="19521" y="17410"/>
                    <a:pt x="18840" y="19075"/>
                    <a:pt x="18840" y="21043"/>
                  </a:cubicBezTo>
                  <a:cubicBezTo>
                    <a:pt x="16417" y="19908"/>
                    <a:pt x="17250" y="17183"/>
                    <a:pt x="16039" y="15518"/>
                  </a:cubicBezTo>
                  <a:cubicBezTo>
                    <a:pt x="15055" y="14155"/>
                    <a:pt x="14828" y="11506"/>
                    <a:pt x="12406" y="12187"/>
                  </a:cubicBezTo>
                  <a:cubicBezTo>
                    <a:pt x="9075" y="13095"/>
                    <a:pt x="11649" y="15290"/>
                    <a:pt x="11497" y="16956"/>
                  </a:cubicBezTo>
                  <a:cubicBezTo>
                    <a:pt x="11043" y="21270"/>
                    <a:pt x="8848" y="16653"/>
                    <a:pt x="7410" y="17183"/>
                  </a:cubicBezTo>
                  <a:lnTo>
                    <a:pt x="7410" y="17183"/>
                  </a:lnTo>
                  <a:cubicBezTo>
                    <a:pt x="5139" y="14609"/>
                    <a:pt x="5139" y="12036"/>
                    <a:pt x="7183" y="9310"/>
                  </a:cubicBezTo>
                  <a:cubicBezTo>
                    <a:pt x="7864" y="8705"/>
                    <a:pt x="8621" y="8175"/>
                    <a:pt x="9454" y="7645"/>
                  </a:cubicBezTo>
                  <a:cubicBezTo>
                    <a:pt x="9832" y="7418"/>
                    <a:pt x="10286" y="7267"/>
                    <a:pt x="10740" y="7040"/>
                  </a:cubicBezTo>
                  <a:cubicBezTo>
                    <a:pt x="11649" y="6737"/>
                    <a:pt x="12406" y="6283"/>
                    <a:pt x="13163" y="5677"/>
                  </a:cubicBezTo>
                  <a:cubicBezTo>
                    <a:pt x="15055" y="5677"/>
                    <a:pt x="16947" y="5677"/>
                    <a:pt x="18840" y="5753"/>
                  </a:cubicBezTo>
                  <a:close/>
                </a:path>
              </a:pathLst>
            </a:custGeom>
            <a:solidFill>
              <a:srgbClr val="F2BD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0" name="任意多边形: 形状 2319"/>
            <p:cNvSpPr/>
            <p:nvPr/>
          </p:nvSpPr>
          <p:spPr>
            <a:xfrm>
              <a:off x="6492442" y="2280853"/>
              <a:ext cx="22709" cy="15139"/>
            </a:xfrm>
            <a:custGeom>
              <a:avLst/>
              <a:gdLst>
                <a:gd name="connsiteX0" fmla="*/ 13322 w 22708"/>
                <a:gd name="connsiteY0" fmla="*/ 13220 h 15139"/>
                <a:gd name="connsiteX1" fmla="*/ 9538 w 22708"/>
                <a:gd name="connsiteY1" fmla="*/ 9965 h 15139"/>
                <a:gd name="connsiteX2" fmla="*/ 5677 w 22708"/>
                <a:gd name="connsiteY2" fmla="*/ 7467 h 15139"/>
                <a:gd name="connsiteX3" fmla="*/ 19000 w 22708"/>
                <a:gd name="connsiteY3" fmla="*/ 7467 h 15139"/>
                <a:gd name="connsiteX4" fmla="*/ 21044 w 22708"/>
                <a:gd name="connsiteY4" fmla="*/ 13674 h 15139"/>
                <a:gd name="connsiteX5" fmla="*/ 13322 w 22708"/>
                <a:gd name="connsiteY5" fmla="*/ 132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3322" y="13220"/>
                  </a:moveTo>
                  <a:cubicBezTo>
                    <a:pt x="12641" y="11555"/>
                    <a:pt x="15215" y="6256"/>
                    <a:pt x="9538" y="9965"/>
                  </a:cubicBezTo>
                  <a:cubicBezTo>
                    <a:pt x="7343" y="11404"/>
                    <a:pt x="6510" y="9057"/>
                    <a:pt x="5677" y="7467"/>
                  </a:cubicBezTo>
                  <a:cubicBezTo>
                    <a:pt x="10143" y="3985"/>
                    <a:pt x="14533" y="6483"/>
                    <a:pt x="19000" y="7467"/>
                  </a:cubicBezTo>
                  <a:cubicBezTo>
                    <a:pt x="19000" y="9738"/>
                    <a:pt x="23617" y="10722"/>
                    <a:pt x="21044" y="13674"/>
                  </a:cubicBezTo>
                  <a:cubicBezTo>
                    <a:pt x="18470" y="16551"/>
                    <a:pt x="15972" y="12615"/>
                    <a:pt x="13322" y="1322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1" name="任意多边形: 形状 2320"/>
            <p:cNvSpPr/>
            <p:nvPr/>
          </p:nvSpPr>
          <p:spPr>
            <a:xfrm>
              <a:off x="6522872" y="2277469"/>
              <a:ext cx="15139" cy="15139"/>
            </a:xfrm>
            <a:custGeom>
              <a:avLst/>
              <a:gdLst>
                <a:gd name="connsiteX0" fmla="*/ 5677 w 15139"/>
                <a:gd name="connsiteY0" fmla="*/ 8959 h 15139"/>
                <a:gd name="connsiteX1" fmla="*/ 13322 w 15139"/>
                <a:gd name="connsiteY1" fmla="*/ 8959 h 15139"/>
                <a:gd name="connsiteX2" fmla="*/ 5677 w 15139"/>
                <a:gd name="connsiteY2" fmla="*/ 89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8959"/>
                  </a:moveTo>
                  <a:cubicBezTo>
                    <a:pt x="8175" y="1389"/>
                    <a:pt x="10749" y="9337"/>
                    <a:pt x="13322" y="8959"/>
                  </a:cubicBezTo>
                  <a:cubicBezTo>
                    <a:pt x="10749" y="12895"/>
                    <a:pt x="8175" y="7823"/>
                    <a:pt x="5677" y="8959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2" name="任意多边形: 形状 2321"/>
            <p:cNvSpPr/>
            <p:nvPr/>
          </p:nvSpPr>
          <p:spPr>
            <a:xfrm>
              <a:off x="6496227" y="2273711"/>
              <a:ext cx="15139" cy="7570"/>
            </a:xfrm>
            <a:custGeom>
              <a:avLst/>
              <a:gdLst>
                <a:gd name="connsiteX0" fmla="*/ 5677 w 15139"/>
                <a:gd name="connsiteY0" fmla="*/ 8932 h 7569"/>
                <a:gd name="connsiteX1" fmla="*/ 7721 w 15139"/>
                <a:gd name="connsiteY1" fmla="*/ 5677 h 7569"/>
                <a:gd name="connsiteX2" fmla="*/ 11430 w 15139"/>
                <a:gd name="connsiteY2" fmla="*/ 8856 h 7569"/>
                <a:gd name="connsiteX3" fmla="*/ 5677 w 15139"/>
                <a:gd name="connsiteY3" fmla="*/ 89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932"/>
                  </a:moveTo>
                  <a:cubicBezTo>
                    <a:pt x="5904" y="7570"/>
                    <a:pt x="5677" y="5753"/>
                    <a:pt x="7721" y="5677"/>
                  </a:cubicBezTo>
                  <a:cubicBezTo>
                    <a:pt x="9689" y="5677"/>
                    <a:pt x="10673" y="7267"/>
                    <a:pt x="11430" y="8856"/>
                  </a:cubicBezTo>
                  <a:cubicBezTo>
                    <a:pt x="9538" y="8932"/>
                    <a:pt x="7570" y="8932"/>
                    <a:pt x="5677" y="8932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3" name="任意多边形: 形状 2322"/>
            <p:cNvSpPr/>
            <p:nvPr/>
          </p:nvSpPr>
          <p:spPr>
            <a:xfrm>
              <a:off x="6492442" y="227696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4" name="任意多边形: 形状 2323"/>
            <p:cNvSpPr/>
            <p:nvPr/>
          </p:nvSpPr>
          <p:spPr>
            <a:xfrm>
              <a:off x="5874617" y="2080068"/>
              <a:ext cx="7570" cy="7570"/>
            </a:xfrm>
            <a:custGeom>
              <a:avLst/>
              <a:gdLst>
                <a:gd name="connsiteX0" fmla="*/ 7494 w 7569"/>
                <a:gd name="connsiteY0" fmla="*/ 6751 h 7569"/>
                <a:gd name="connsiteX1" fmla="*/ 5677 w 7569"/>
                <a:gd name="connsiteY1" fmla="*/ 6827 h 7569"/>
                <a:gd name="connsiteX2" fmla="*/ 7494 w 7569"/>
                <a:gd name="connsiteY2" fmla="*/ 675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6751"/>
                  </a:moveTo>
                  <a:cubicBezTo>
                    <a:pt x="6888" y="6827"/>
                    <a:pt x="6283" y="6827"/>
                    <a:pt x="5677" y="6827"/>
                  </a:cubicBezTo>
                  <a:cubicBezTo>
                    <a:pt x="6207" y="5464"/>
                    <a:pt x="6813" y="5161"/>
                    <a:pt x="7494" y="6751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5" name="任意多边形: 形状 2324"/>
            <p:cNvSpPr/>
            <p:nvPr/>
          </p:nvSpPr>
          <p:spPr>
            <a:xfrm>
              <a:off x="5872649" y="20811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ubicBezTo>
                    <a:pt x="7645" y="6358"/>
                    <a:pt x="7645" y="6964"/>
                    <a:pt x="7570" y="757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6" name="任意多边形: 形状 2325"/>
            <p:cNvSpPr/>
            <p:nvPr/>
          </p:nvSpPr>
          <p:spPr>
            <a:xfrm>
              <a:off x="5879502" y="2165887"/>
              <a:ext cx="7570" cy="7570"/>
            </a:xfrm>
            <a:custGeom>
              <a:avLst/>
              <a:gdLst>
                <a:gd name="connsiteX0" fmla="*/ 8513 w 7569"/>
                <a:gd name="connsiteY0" fmla="*/ 8587 h 7569"/>
                <a:gd name="connsiteX1" fmla="*/ 5713 w 7569"/>
                <a:gd name="connsiteY1" fmla="*/ 7300 h 7569"/>
                <a:gd name="connsiteX2" fmla="*/ 7302 w 7569"/>
                <a:gd name="connsiteY2" fmla="*/ 5710 h 7569"/>
                <a:gd name="connsiteX3" fmla="*/ 8513 w 7569"/>
                <a:gd name="connsiteY3" fmla="*/ 8587 h 7569"/>
                <a:gd name="connsiteX4" fmla="*/ 8513 w 7569"/>
                <a:gd name="connsiteY4" fmla="*/ 85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513" y="8587"/>
                  </a:moveTo>
                  <a:cubicBezTo>
                    <a:pt x="7453" y="8360"/>
                    <a:pt x="6015" y="8662"/>
                    <a:pt x="5713" y="7300"/>
                  </a:cubicBezTo>
                  <a:cubicBezTo>
                    <a:pt x="5485" y="6467"/>
                    <a:pt x="6394" y="5483"/>
                    <a:pt x="7302" y="5710"/>
                  </a:cubicBezTo>
                  <a:cubicBezTo>
                    <a:pt x="8589" y="6013"/>
                    <a:pt x="8286" y="7451"/>
                    <a:pt x="8513" y="8587"/>
                  </a:cubicBezTo>
                  <a:lnTo>
                    <a:pt x="8513" y="8587"/>
                  </a:ln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7" name="任意多边形: 形状 2326"/>
            <p:cNvSpPr/>
            <p:nvPr/>
          </p:nvSpPr>
          <p:spPr>
            <a:xfrm>
              <a:off x="5908195" y="2278052"/>
              <a:ext cx="30278" cy="22709"/>
            </a:xfrm>
            <a:custGeom>
              <a:avLst/>
              <a:gdLst>
                <a:gd name="connsiteX0" fmla="*/ 25314 w 30278"/>
                <a:gd name="connsiteY0" fmla="*/ 17913 h 22708"/>
                <a:gd name="connsiteX1" fmla="*/ 21529 w 30278"/>
                <a:gd name="connsiteY1" fmla="*/ 17989 h 22708"/>
                <a:gd name="connsiteX2" fmla="*/ 8055 w 30278"/>
                <a:gd name="connsiteY2" fmla="*/ 15415 h 22708"/>
                <a:gd name="connsiteX3" fmla="*/ 6390 w 30278"/>
                <a:gd name="connsiteY3" fmla="*/ 8451 h 22708"/>
                <a:gd name="connsiteX4" fmla="*/ 17744 w 30278"/>
                <a:gd name="connsiteY4" fmla="*/ 10041 h 22708"/>
                <a:gd name="connsiteX5" fmla="*/ 24254 w 30278"/>
                <a:gd name="connsiteY5" fmla="*/ 10646 h 22708"/>
                <a:gd name="connsiteX6" fmla="*/ 27281 w 30278"/>
                <a:gd name="connsiteY6" fmla="*/ 14280 h 22708"/>
                <a:gd name="connsiteX7" fmla="*/ 25314 w 30278"/>
                <a:gd name="connsiteY7" fmla="*/ 179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25314" y="17913"/>
                  </a:moveTo>
                  <a:cubicBezTo>
                    <a:pt x="24026" y="15794"/>
                    <a:pt x="22740" y="15869"/>
                    <a:pt x="21529" y="17989"/>
                  </a:cubicBezTo>
                  <a:cubicBezTo>
                    <a:pt x="16079" y="21773"/>
                    <a:pt x="12445" y="17686"/>
                    <a:pt x="8055" y="15415"/>
                  </a:cubicBezTo>
                  <a:cubicBezTo>
                    <a:pt x="3967" y="13371"/>
                    <a:pt x="6390" y="10873"/>
                    <a:pt x="6390" y="8451"/>
                  </a:cubicBezTo>
                  <a:cubicBezTo>
                    <a:pt x="10477" y="6483"/>
                    <a:pt x="14640" y="2623"/>
                    <a:pt x="17744" y="10041"/>
                  </a:cubicBezTo>
                  <a:cubicBezTo>
                    <a:pt x="18501" y="11857"/>
                    <a:pt x="21453" y="12312"/>
                    <a:pt x="24254" y="10646"/>
                  </a:cubicBezTo>
                  <a:cubicBezTo>
                    <a:pt x="29477" y="7694"/>
                    <a:pt x="26222" y="13069"/>
                    <a:pt x="27281" y="14280"/>
                  </a:cubicBezTo>
                  <a:cubicBezTo>
                    <a:pt x="27206" y="15794"/>
                    <a:pt x="27130" y="17307"/>
                    <a:pt x="25314" y="17913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8" name="任意多边形: 形状 2327"/>
            <p:cNvSpPr/>
            <p:nvPr/>
          </p:nvSpPr>
          <p:spPr>
            <a:xfrm>
              <a:off x="5937747" y="2281278"/>
              <a:ext cx="7570" cy="7570"/>
            </a:xfrm>
            <a:custGeom>
              <a:avLst/>
              <a:gdLst>
                <a:gd name="connsiteX0" fmla="*/ 5677 w 7569"/>
                <a:gd name="connsiteY0" fmla="*/ 7118 h 7569"/>
                <a:gd name="connsiteX1" fmla="*/ 6510 w 7569"/>
                <a:gd name="connsiteY1" fmla="*/ 5755 h 7569"/>
                <a:gd name="connsiteX2" fmla="*/ 8402 w 7569"/>
                <a:gd name="connsiteY2" fmla="*/ 7042 h 7569"/>
                <a:gd name="connsiteX3" fmla="*/ 7645 w 7569"/>
                <a:gd name="connsiteY3" fmla="*/ 8405 h 7569"/>
                <a:gd name="connsiteX4" fmla="*/ 5677 w 7569"/>
                <a:gd name="connsiteY4" fmla="*/ 71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18"/>
                  </a:moveTo>
                  <a:cubicBezTo>
                    <a:pt x="5980" y="6664"/>
                    <a:pt x="6131" y="5831"/>
                    <a:pt x="6510" y="5755"/>
                  </a:cubicBezTo>
                  <a:cubicBezTo>
                    <a:pt x="7494" y="5453"/>
                    <a:pt x="8251" y="6058"/>
                    <a:pt x="8402" y="7042"/>
                  </a:cubicBezTo>
                  <a:cubicBezTo>
                    <a:pt x="8478" y="7496"/>
                    <a:pt x="8024" y="8329"/>
                    <a:pt x="7645" y="8405"/>
                  </a:cubicBezTo>
                  <a:cubicBezTo>
                    <a:pt x="6661" y="8632"/>
                    <a:pt x="5980" y="8102"/>
                    <a:pt x="5677" y="7118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9" name="任意多边形: 形状 2328"/>
            <p:cNvSpPr/>
            <p:nvPr/>
          </p:nvSpPr>
          <p:spPr>
            <a:xfrm>
              <a:off x="6498569" y="1579054"/>
              <a:ext cx="30278" cy="45417"/>
            </a:xfrm>
            <a:custGeom>
              <a:avLst/>
              <a:gdLst>
                <a:gd name="connsiteX0" fmla="*/ 28088 w 30278"/>
                <a:gd name="connsiteY0" fmla="*/ 13550 h 45417"/>
                <a:gd name="connsiteX1" fmla="*/ 24227 w 30278"/>
                <a:gd name="connsiteY1" fmla="*/ 23087 h 45417"/>
                <a:gd name="connsiteX2" fmla="*/ 23849 w 30278"/>
                <a:gd name="connsiteY2" fmla="*/ 30732 h 45417"/>
                <a:gd name="connsiteX3" fmla="*/ 24076 w 30278"/>
                <a:gd name="connsiteY3" fmla="*/ 40346 h 45417"/>
                <a:gd name="connsiteX4" fmla="*/ 12797 w 30278"/>
                <a:gd name="connsiteY4" fmla="*/ 39589 h 45417"/>
                <a:gd name="connsiteX5" fmla="*/ 6742 w 30278"/>
                <a:gd name="connsiteY5" fmla="*/ 36637 h 45417"/>
                <a:gd name="connsiteX6" fmla="*/ 7574 w 30278"/>
                <a:gd name="connsiteY6" fmla="*/ 29900 h 45417"/>
                <a:gd name="connsiteX7" fmla="*/ 11056 w 30278"/>
                <a:gd name="connsiteY7" fmla="*/ 15518 h 45417"/>
                <a:gd name="connsiteX8" fmla="*/ 15598 w 30278"/>
                <a:gd name="connsiteY8" fmla="*/ 9008 h 45417"/>
                <a:gd name="connsiteX9" fmla="*/ 18474 w 30278"/>
                <a:gd name="connsiteY9" fmla="*/ 5677 h 45417"/>
                <a:gd name="connsiteX10" fmla="*/ 25514 w 30278"/>
                <a:gd name="connsiteY10" fmla="*/ 10900 h 45417"/>
                <a:gd name="connsiteX11" fmla="*/ 28088 w 30278"/>
                <a:gd name="connsiteY11" fmla="*/ 13550 h 45417"/>
                <a:gd name="connsiteX12" fmla="*/ 24076 w 30278"/>
                <a:gd name="connsiteY12" fmla="*/ 15820 h 45417"/>
                <a:gd name="connsiteX13" fmla="*/ 23092 w 30278"/>
                <a:gd name="connsiteY13" fmla="*/ 17031 h 45417"/>
                <a:gd name="connsiteX14" fmla="*/ 24076 w 30278"/>
                <a:gd name="connsiteY14" fmla="*/ 15518 h 45417"/>
                <a:gd name="connsiteX15" fmla="*/ 28088 w 30278"/>
                <a:gd name="connsiteY15" fmla="*/ 1355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45417">
                  <a:moveTo>
                    <a:pt x="28088" y="13550"/>
                  </a:moveTo>
                  <a:cubicBezTo>
                    <a:pt x="31343" y="20816"/>
                    <a:pt x="31040" y="21573"/>
                    <a:pt x="24227" y="23087"/>
                  </a:cubicBezTo>
                  <a:cubicBezTo>
                    <a:pt x="21957" y="25509"/>
                    <a:pt x="22865" y="28083"/>
                    <a:pt x="23849" y="30732"/>
                  </a:cubicBezTo>
                  <a:cubicBezTo>
                    <a:pt x="24909" y="33836"/>
                    <a:pt x="26271" y="37091"/>
                    <a:pt x="24076" y="40346"/>
                  </a:cubicBezTo>
                  <a:cubicBezTo>
                    <a:pt x="20367" y="40421"/>
                    <a:pt x="17415" y="33760"/>
                    <a:pt x="12797" y="39589"/>
                  </a:cubicBezTo>
                  <a:cubicBezTo>
                    <a:pt x="11208" y="41557"/>
                    <a:pt x="8407" y="38605"/>
                    <a:pt x="6742" y="36637"/>
                  </a:cubicBezTo>
                  <a:cubicBezTo>
                    <a:pt x="4547" y="34063"/>
                    <a:pt x="6212" y="30581"/>
                    <a:pt x="7574" y="29900"/>
                  </a:cubicBezTo>
                  <a:cubicBezTo>
                    <a:pt x="14765" y="26266"/>
                    <a:pt x="10905" y="20513"/>
                    <a:pt x="11056" y="15518"/>
                  </a:cubicBezTo>
                  <a:cubicBezTo>
                    <a:pt x="15447" y="15442"/>
                    <a:pt x="15068" y="11506"/>
                    <a:pt x="15598" y="9008"/>
                  </a:cubicBezTo>
                  <a:cubicBezTo>
                    <a:pt x="16052" y="6964"/>
                    <a:pt x="16204" y="5753"/>
                    <a:pt x="18474" y="5677"/>
                  </a:cubicBezTo>
                  <a:cubicBezTo>
                    <a:pt x="18929" y="9992"/>
                    <a:pt x="21805" y="11354"/>
                    <a:pt x="25514" y="10900"/>
                  </a:cubicBezTo>
                  <a:cubicBezTo>
                    <a:pt x="28012" y="10673"/>
                    <a:pt x="27936" y="12036"/>
                    <a:pt x="28088" y="13550"/>
                  </a:cubicBezTo>
                  <a:cubicBezTo>
                    <a:pt x="26877" y="14609"/>
                    <a:pt x="24984" y="14458"/>
                    <a:pt x="24076" y="15820"/>
                  </a:cubicBezTo>
                  <a:cubicBezTo>
                    <a:pt x="23849" y="16275"/>
                    <a:pt x="23546" y="16653"/>
                    <a:pt x="23092" y="17031"/>
                  </a:cubicBezTo>
                  <a:cubicBezTo>
                    <a:pt x="24227" y="17107"/>
                    <a:pt x="23546" y="15896"/>
                    <a:pt x="24076" y="15518"/>
                  </a:cubicBezTo>
                  <a:cubicBezTo>
                    <a:pt x="25287" y="14458"/>
                    <a:pt x="27028" y="14685"/>
                    <a:pt x="28088" y="1355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0" name="任意多边形: 形状 2329"/>
            <p:cNvSpPr/>
            <p:nvPr/>
          </p:nvSpPr>
          <p:spPr>
            <a:xfrm>
              <a:off x="6513384" y="1596389"/>
              <a:ext cx="15139" cy="30278"/>
            </a:xfrm>
            <a:custGeom>
              <a:avLst/>
              <a:gdLst>
                <a:gd name="connsiteX0" fmla="*/ 9261 w 15139"/>
                <a:gd name="connsiteY0" fmla="*/ 23011 h 30278"/>
                <a:gd name="connsiteX1" fmla="*/ 6687 w 15139"/>
                <a:gd name="connsiteY1" fmla="*/ 13247 h 30278"/>
                <a:gd name="connsiteX2" fmla="*/ 9412 w 15139"/>
                <a:gd name="connsiteY2" fmla="*/ 5677 h 30278"/>
                <a:gd name="connsiteX3" fmla="*/ 9412 w 15139"/>
                <a:gd name="connsiteY3" fmla="*/ 9462 h 30278"/>
                <a:gd name="connsiteX4" fmla="*/ 13197 w 15139"/>
                <a:gd name="connsiteY4" fmla="*/ 11354 h 30278"/>
                <a:gd name="connsiteX5" fmla="*/ 15089 w 15139"/>
                <a:gd name="connsiteY5" fmla="*/ 11354 h 30278"/>
                <a:gd name="connsiteX6" fmla="*/ 13197 w 15139"/>
                <a:gd name="connsiteY6" fmla="*/ 24677 h 30278"/>
                <a:gd name="connsiteX7" fmla="*/ 11305 w 15139"/>
                <a:gd name="connsiteY7" fmla="*/ 24525 h 30278"/>
                <a:gd name="connsiteX8" fmla="*/ 9261 w 15139"/>
                <a:gd name="connsiteY8" fmla="*/ 22860 h 30278"/>
                <a:gd name="connsiteX9" fmla="*/ 9261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9261" y="23011"/>
                  </a:moveTo>
                  <a:cubicBezTo>
                    <a:pt x="7974" y="19908"/>
                    <a:pt x="8655" y="16350"/>
                    <a:pt x="6687" y="13247"/>
                  </a:cubicBezTo>
                  <a:cubicBezTo>
                    <a:pt x="4568" y="9916"/>
                    <a:pt x="5930" y="7342"/>
                    <a:pt x="9412" y="5677"/>
                  </a:cubicBezTo>
                  <a:cubicBezTo>
                    <a:pt x="9412" y="6964"/>
                    <a:pt x="9412" y="8175"/>
                    <a:pt x="9412" y="9462"/>
                  </a:cubicBezTo>
                  <a:cubicBezTo>
                    <a:pt x="10169" y="11127"/>
                    <a:pt x="12289" y="10067"/>
                    <a:pt x="13197" y="11354"/>
                  </a:cubicBezTo>
                  <a:cubicBezTo>
                    <a:pt x="13803" y="11354"/>
                    <a:pt x="14484" y="11354"/>
                    <a:pt x="15089" y="11354"/>
                  </a:cubicBezTo>
                  <a:cubicBezTo>
                    <a:pt x="14938" y="15896"/>
                    <a:pt x="11910" y="19984"/>
                    <a:pt x="13197" y="24677"/>
                  </a:cubicBezTo>
                  <a:cubicBezTo>
                    <a:pt x="12591" y="24601"/>
                    <a:pt x="11910" y="24601"/>
                    <a:pt x="11305" y="24525"/>
                  </a:cubicBezTo>
                  <a:cubicBezTo>
                    <a:pt x="10699" y="23920"/>
                    <a:pt x="10018" y="23390"/>
                    <a:pt x="9261" y="22860"/>
                  </a:cubicBezTo>
                  <a:lnTo>
                    <a:pt x="9261" y="23011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1" name="任意多边形: 形状 2330"/>
            <p:cNvSpPr/>
            <p:nvPr/>
          </p:nvSpPr>
          <p:spPr>
            <a:xfrm>
              <a:off x="6517043" y="161364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7342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753"/>
                    <a:pt x="7418" y="6358"/>
                    <a:pt x="7721" y="7342"/>
                  </a:cubicBezTo>
                  <a:cubicBezTo>
                    <a:pt x="6661" y="7191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2" name="任意多边形: 形状 2331"/>
            <p:cNvSpPr/>
            <p:nvPr/>
          </p:nvSpPr>
          <p:spPr>
            <a:xfrm>
              <a:off x="5973543" y="1929070"/>
              <a:ext cx="37848" cy="30278"/>
            </a:xfrm>
            <a:custGeom>
              <a:avLst/>
              <a:gdLst>
                <a:gd name="connsiteX0" fmla="*/ 26501 w 37847"/>
                <a:gd name="connsiteY0" fmla="*/ 5677 h 30278"/>
                <a:gd name="connsiteX1" fmla="*/ 28393 w 37847"/>
                <a:gd name="connsiteY1" fmla="*/ 7645 h 30278"/>
                <a:gd name="connsiteX2" fmla="*/ 32254 w 37847"/>
                <a:gd name="connsiteY2" fmla="*/ 20968 h 30278"/>
                <a:gd name="connsiteX3" fmla="*/ 31421 w 37847"/>
                <a:gd name="connsiteY3" fmla="*/ 21422 h 30278"/>
                <a:gd name="connsiteX4" fmla="*/ 15828 w 37847"/>
                <a:gd name="connsiteY4" fmla="*/ 26266 h 30278"/>
                <a:gd name="connsiteX5" fmla="*/ 5685 w 37847"/>
                <a:gd name="connsiteY5" fmla="*/ 13398 h 30278"/>
                <a:gd name="connsiteX6" fmla="*/ 15071 w 37847"/>
                <a:gd name="connsiteY6" fmla="*/ 5753 h 30278"/>
                <a:gd name="connsiteX7" fmla="*/ 26501 w 37847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0278">
                  <a:moveTo>
                    <a:pt x="26501" y="5677"/>
                  </a:moveTo>
                  <a:cubicBezTo>
                    <a:pt x="27107" y="6358"/>
                    <a:pt x="27712" y="6964"/>
                    <a:pt x="28393" y="7645"/>
                  </a:cubicBezTo>
                  <a:cubicBezTo>
                    <a:pt x="30210" y="11960"/>
                    <a:pt x="32330" y="16123"/>
                    <a:pt x="32254" y="20968"/>
                  </a:cubicBezTo>
                  <a:cubicBezTo>
                    <a:pt x="31951" y="21119"/>
                    <a:pt x="31497" y="21195"/>
                    <a:pt x="31421" y="21422"/>
                  </a:cubicBezTo>
                  <a:cubicBezTo>
                    <a:pt x="28393" y="29824"/>
                    <a:pt x="21354" y="28007"/>
                    <a:pt x="15828" y="26266"/>
                  </a:cubicBezTo>
                  <a:cubicBezTo>
                    <a:pt x="10302" y="24525"/>
                    <a:pt x="5458" y="20513"/>
                    <a:pt x="5685" y="13398"/>
                  </a:cubicBezTo>
                  <a:cubicBezTo>
                    <a:pt x="6820" y="8402"/>
                    <a:pt x="12800" y="9235"/>
                    <a:pt x="15071" y="5753"/>
                  </a:cubicBezTo>
                  <a:cubicBezTo>
                    <a:pt x="18932" y="5677"/>
                    <a:pt x="22716" y="5677"/>
                    <a:pt x="26501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3" name="任意多边形: 形状 2332"/>
            <p:cNvSpPr/>
            <p:nvPr/>
          </p:nvSpPr>
          <p:spPr>
            <a:xfrm>
              <a:off x="5749160" y="2117248"/>
              <a:ext cx="15139" cy="22709"/>
            </a:xfrm>
            <a:custGeom>
              <a:avLst/>
              <a:gdLst>
                <a:gd name="connsiteX0" fmla="*/ 11384 w 15139"/>
                <a:gd name="connsiteY0" fmla="*/ 5753 h 22708"/>
                <a:gd name="connsiteX1" fmla="*/ 15093 w 15139"/>
                <a:gd name="connsiteY1" fmla="*/ 7721 h 22708"/>
                <a:gd name="connsiteX2" fmla="*/ 15017 w 15139"/>
                <a:gd name="connsiteY2" fmla="*/ 20892 h 22708"/>
                <a:gd name="connsiteX3" fmla="*/ 6010 w 15139"/>
                <a:gd name="connsiteY3" fmla="*/ 8705 h 22708"/>
                <a:gd name="connsiteX4" fmla="*/ 9416 w 15139"/>
                <a:gd name="connsiteY4" fmla="*/ 5677 h 22708"/>
                <a:gd name="connsiteX5" fmla="*/ 11384 w 15139"/>
                <a:gd name="connsiteY5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384" y="5753"/>
                  </a:moveTo>
                  <a:cubicBezTo>
                    <a:pt x="12141" y="7418"/>
                    <a:pt x="13580" y="7645"/>
                    <a:pt x="15093" y="7721"/>
                  </a:cubicBezTo>
                  <a:cubicBezTo>
                    <a:pt x="16380" y="12111"/>
                    <a:pt x="18651" y="16502"/>
                    <a:pt x="15017" y="20892"/>
                  </a:cubicBezTo>
                  <a:cubicBezTo>
                    <a:pt x="11460" y="17259"/>
                    <a:pt x="9416" y="12490"/>
                    <a:pt x="6010" y="8705"/>
                  </a:cubicBezTo>
                  <a:cubicBezTo>
                    <a:pt x="4723" y="7191"/>
                    <a:pt x="7448" y="5904"/>
                    <a:pt x="9416" y="5677"/>
                  </a:cubicBezTo>
                  <a:cubicBezTo>
                    <a:pt x="10097" y="5753"/>
                    <a:pt x="10703" y="5753"/>
                    <a:pt x="11384" y="5753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4" name="任意多边形: 形状 2333"/>
            <p:cNvSpPr/>
            <p:nvPr/>
          </p:nvSpPr>
          <p:spPr>
            <a:xfrm>
              <a:off x="5737684" y="2117551"/>
              <a:ext cx="15139" cy="15139"/>
            </a:xfrm>
            <a:custGeom>
              <a:avLst/>
              <a:gdLst>
                <a:gd name="connsiteX0" fmla="*/ 5677 w 15139"/>
                <a:gd name="connsiteY0" fmla="*/ 13020 h 15139"/>
                <a:gd name="connsiteX1" fmla="*/ 5677 w 15139"/>
                <a:gd name="connsiteY1" fmla="*/ 9159 h 15139"/>
                <a:gd name="connsiteX2" fmla="*/ 7645 w 15139"/>
                <a:gd name="connsiteY2" fmla="*/ 7267 h 15139"/>
                <a:gd name="connsiteX3" fmla="*/ 13550 w 15139"/>
                <a:gd name="connsiteY3" fmla="*/ 5677 h 15139"/>
                <a:gd name="connsiteX4" fmla="*/ 10749 w 15139"/>
                <a:gd name="connsiteY4" fmla="*/ 15820 h 15139"/>
                <a:gd name="connsiteX5" fmla="*/ 5677 w 15139"/>
                <a:gd name="connsiteY5" fmla="*/ 130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3020"/>
                  </a:moveTo>
                  <a:cubicBezTo>
                    <a:pt x="5677" y="11733"/>
                    <a:pt x="5677" y="10446"/>
                    <a:pt x="5677" y="9159"/>
                  </a:cubicBezTo>
                  <a:cubicBezTo>
                    <a:pt x="6359" y="8554"/>
                    <a:pt x="6964" y="7948"/>
                    <a:pt x="7645" y="7267"/>
                  </a:cubicBezTo>
                  <a:cubicBezTo>
                    <a:pt x="9462" y="6813"/>
                    <a:pt x="11279" y="6283"/>
                    <a:pt x="13550" y="5677"/>
                  </a:cubicBezTo>
                  <a:cubicBezTo>
                    <a:pt x="14988" y="9689"/>
                    <a:pt x="14458" y="13322"/>
                    <a:pt x="10749" y="15820"/>
                  </a:cubicBezTo>
                  <a:cubicBezTo>
                    <a:pt x="7873" y="17788"/>
                    <a:pt x="7797" y="13398"/>
                    <a:pt x="5677" y="13020"/>
                  </a:cubicBezTo>
                  <a:close/>
                </a:path>
              </a:pathLst>
            </a:custGeom>
            <a:solidFill>
              <a:srgbClr val="F4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5" name="任意多边形: 形状 2334"/>
            <p:cNvSpPr/>
            <p:nvPr/>
          </p:nvSpPr>
          <p:spPr>
            <a:xfrm>
              <a:off x="5896493" y="2176215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753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BEF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6" name="任意多边形: 形状 2335"/>
            <p:cNvSpPr/>
            <p:nvPr/>
          </p:nvSpPr>
          <p:spPr>
            <a:xfrm>
              <a:off x="6225573" y="2192874"/>
              <a:ext cx="15139" cy="15139"/>
            </a:xfrm>
            <a:custGeom>
              <a:avLst/>
              <a:gdLst>
                <a:gd name="connsiteX0" fmla="*/ 13820 w 15139"/>
                <a:gd name="connsiteY0" fmla="*/ 6201 h 15139"/>
                <a:gd name="connsiteX1" fmla="*/ 16015 w 15139"/>
                <a:gd name="connsiteY1" fmla="*/ 9759 h 15139"/>
                <a:gd name="connsiteX2" fmla="*/ 7007 w 15139"/>
                <a:gd name="connsiteY2" fmla="*/ 13468 h 15139"/>
                <a:gd name="connsiteX3" fmla="*/ 6099 w 15139"/>
                <a:gd name="connsiteY3" fmla="*/ 10667 h 15139"/>
                <a:gd name="connsiteX4" fmla="*/ 7991 w 15139"/>
                <a:gd name="connsiteY4" fmla="*/ 8169 h 15139"/>
                <a:gd name="connsiteX5" fmla="*/ 13820 w 15139"/>
                <a:gd name="connsiteY5" fmla="*/ 62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820" y="6201"/>
                  </a:moveTo>
                  <a:cubicBezTo>
                    <a:pt x="14577" y="7412"/>
                    <a:pt x="15334" y="8548"/>
                    <a:pt x="16015" y="9759"/>
                  </a:cubicBezTo>
                  <a:cubicBezTo>
                    <a:pt x="15107" y="15890"/>
                    <a:pt x="10338" y="13316"/>
                    <a:pt x="7007" y="13468"/>
                  </a:cubicBezTo>
                  <a:cubicBezTo>
                    <a:pt x="5342" y="13543"/>
                    <a:pt x="5494" y="11651"/>
                    <a:pt x="6099" y="10667"/>
                  </a:cubicBezTo>
                  <a:cubicBezTo>
                    <a:pt x="6705" y="9759"/>
                    <a:pt x="6023" y="6201"/>
                    <a:pt x="7991" y="8169"/>
                  </a:cubicBezTo>
                  <a:cubicBezTo>
                    <a:pt x="12230" y="12484"/>
                    <a:pt x="10868" y="3476"/>
                    <a:pt x="13820" y="6201"/>
                  </a:cubicBezTo>
                  <a:close/>
                </a:path>
              </a:pathLst>
            </a:custGeom>
            <a:solidFill>
              <a:srgbClr val="F4CB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7" name="任意多边形: 形状 2336"/>
            <p:cNvSpPr/>
            <p:nvPr/>
          </p:nvSpPr>
          <p:spPr>
            <a:xfrm>
              <a:off x="6222673" y="2202619"/>
              <a:ext cx="22709" cy="15139"/>
            </a:xfrm>
            <a:custGeom>
              <a:avLst/>
              <a:gdLst>
                <a:gd name="connsiteX0" fmla="*/ 20732 w 22708"/>
                <a:gd name="connsiteY0" fmla="*/ 7810 h 15139"/>
                <a:gd name="connsiteX1" fmla="*/ 11194 w 22708"/>
                <a:gd name="connsiteY1" fmla="*/ 9702 h 15139"/>
                <a:gd name="connsiteX2" fmla="*/ 11194 w 22708"/>
                <a:gd name="connsiteY2" fmla="*/ 9702 h 15139"/>
                <a:gd name="connsiteX3" fmla="*/ 6122 w 22708"/>
                <a:gd name="connsiteY3" fmla="*/ 9929 h 15139"/>
                <a:gd name="connsiteX4" fmla="*/ 9302 w 22708"/>
                <a:gd name="connsiteY4" fmla="*/ 5993 h 15139"/>
                <a:gd name="connsiteX5" fmla="*/ 20732 w 22708"/>
                <a:gd name="connsiteY5" fmla="*/ 78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0732" y="7810"/>
                  </a:moveTo>
                  <a:cubicBezTo>
                    <a:pt x="18006" y="10611"/>
                    <a:pt x="14070" y="7659"/>
                    <a:pt x="11194" y="9702"/>
                  </a:cubicBezTo>
                  <a:lnTo>
                    <a:pt x="11194" y="9702"/>
                  </a:lnTo>
                  <a:cubicBezTo>
                    <a:pt x="9604" y="11898"/>
                    <a:pt x="7409" y="12503"/>
                    <a:pt x="6122" y="9929"/>
                  </a:cubicBezTo>
                  <a:cubicBezTo>
                    <a:pt x="4760" y="7280"/>
                    <a:pt x="6728" y="5766"/>
                    <a:pt x="9302" y="5993"/>
                  </a:cubicBezTo>
                  <a:cubicBezTo>
                    <a:pt x="13162" y="6372"/>
                    <a:pt x="17401" y="4177"/>
                    <a:pt x="20732" y="7810"/>
                  </a:cubicBezTo>
                  <a:close/>
                </a:path>
              </a:pathLst>
            </a:custGeom>
            <a:solidFill>
              <a:srgbClr val="F3CB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8" name="任意多边形: 形状 2337"/>
            <p:cNvSpPr/>
            <p:nvPr/>
          </p:nvSpPr>
          <p:spPr>
            <a:xfrm>
              <a:off x="6219577" y="2195139"/>
              <a:ext cx="7570" cy="15139"/>
            </a:xfrm>
            <a:custGeom>
              <a:avLst/>
              <a:gdLst>
                <a:gd name="connsiteX0" fmla="*/ 6645 w 7569"/>
                <a:gd name="connsiteY0" fmla="*/ 5677 h 15139"/>
                <a:gd name="connsiteX1" fmla="*/ 7931 w 7569"/>
                <a:gd name="connsiteY1" fmla="*/ 10295 h 15139"/>
                <a:gd name="connsiteX2" fmla="*/ 6342 w 7569"/>
                <a:gd name="connsiteY2" fmla="*/ 9840 h 15139"/>
                <a:gd name="connsiteX3" fmla="*/ 6645 w 7569"/>
                <a:gd name="connsiteY3" fmla="*/ 5677 h 15139"/>
                <a:gd name="connsiteX4" fmla="*/ 6645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645" y="5677"/>
                  </a:moveTo>
                  <a:cubicBezTo>
                    <a:pt x="8537" y="6813"/>
                    <a:pt x="9143" y="8327"/>
                    <a:pt x="7931" y="10295"/>
                  </a:cubicBezTo>
                  <a:cubicBezTo>
                    <a:pt x="7856" y="10446"/>
                    <a:pt x="6721" y="10219"/>
                    <a:pt x="6342" y="9840"/>
                  </a:cubicBezTo>
                  <a:cubicBezTo>
                    <a:pt x="4752" y="8402"/>
                    <a:pt x="6493" y="7115"/>
                    <a:pt x="6645" y="5677"/>
                  </a:cubicBezTo>
                  <a:lnTo>
                    <a:pt x="6645" y="5677"/>
                  </a:lnTo>
                  <a:close/>
                </a:path>
              </a:pathLst>
            </a:custGeom>
            <a:solidFill>
              <a:srgbClr val="F2C7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9" name="任意多边形: 形状 2338"/>
            <p:cNvSpPr/>
            <p:nvPr/>
          </p:nvSpPr>
          <p:spPr>
            <a:xfrm>
              <a:off x="6477303" y="2258035"/>
              <a:ext cx="45417" cy="22709"/>
            </a:xfrm>
            <a:custGeom>
              <a:avLst/>
              <a:gdLst>
                <a:gd name="connsiteX0" fmla="*/ 37923 w 45417"/>
                <a:gd name="connsiteY0" fmla="*/ 13253 h 22708"/>
                <a:gd name="connsiteX1" fmla="*/ 36031 w 45417"/>
                <a:gd name="connsiteY1" fmla="*/ 20898 h 22708"/>
                <a:gd name="connsiteX2" fmla="*/ 32473 w 45417"/>
                <a:gd name="connsiteY2" fmla="*/ 19990 h 22708"/>
                <a:gd name="connsiteX3" fmla="*/ 15517 w 45417"/>
                <a:gd name="connsiteY3" fmla="*/ 12193 h 22708"/>
                <a:gd name="connsiteX4" fmla="*/ 13247 w 45417"/>
                <a:gd name="connsiteY4" fmla="*/ 9468 h 22708"/>
                <a:gd name="connsiteX5" fmla="*/ 5677 w 45417"/>
                <a:gd name="connsiteY5" fmla="*/ 5684 h 22708"/>
                <a:gd name="connsiteX6" fmla="*/ 24601 w 45417"/>
                <a:gd name="connsiteY6" fmla="*/ 5684 h 22708"/>
                <a:gd name="connsiteX7" fmla="*/ 25888 w 45417"/>
                <a:gd name="connsiteY7" fmla="*/ 6743 h 22708"/>
                <a:gd name="connsiteX8" fmla="*/ 27629 w 45417"/>
                <a:gd name="connsiteY8" fmla="*/ 7652 h 22708"/>
                <a:gd name="connsiteX9" fmla="*/ 30354 w 45417"/>
                <a:gd name="connsiteY9" fmla="*/ 11285 h 22708"/>
                <a:gd name="connsiteX10" fmla="*/ 33230 w 45417"/>
                <a:gd name="connsiteY10" fmla="*/ 13178 h 22708"/>
                <a:gd name="connsiteX11" fmla="*/ 37999 w 45417"/>
                <a:gd name="connsiteY11" fmla="*/ 9393 h 22708"/>
                <a:gd name="connsiteX12" fmla="*/ 39892 w 45417"/>
                <a:gd name="connsiteY12" fmla="*/ 9393 h 22708"/>
                <a:gd name="connsiteX13" fmla="*/ 40346 w 45417"/>
                <a:gd name="connsiteY13" fmla="*/ 10604 h 22708"/>
                <a:gd name="connsiteX14" fmla="*/ 39892 w 45417"/>
                <a:gd name="connsiteY14" fmla="*/ 11209 h 22708"/>
                <a:gd name="connsiteX15" fmla="*/ 39892 w 45417"/>
                <a:gd name="connsiteY15" fmla="*/ 11209 h 22708"/>
                <a:gd name="connsiteX16" fmla="*/ 37923 w 45417"/>
                <a:gd name="connsiteY16" fmla="*/ 132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22708">
                  <a:moveTo>
                    <a:pt x="37923" y="13253"/>
                  </a:moveTo>
                  <a:cubicBezTo>
                    <a:pt x="34971" y="15221"/>
                    <a:pt x="36334" y="18249"/>
                    <a:pt x="36031" y="20898"/>
                  </a:cubicBezTo>
                  <a:cubicBezTo>
                    <a:pt x="34820" y="20596"/>
                    <a:pt x="33457" y="20596"/>
                    <a:pt x="32473" y="19990"/>
                  </a:cubicBezTo>
                  <a:cubicBezTo>
                    <a:pt x="27099" y="16811"/>
                    <a:pt x="22633" y="11815"/>
                    <a:pt x="15517" y="12193"/>
                  </a:cubicBezTo>
                  <a:cubicBezTo>
                    <a:pt x="14836" y="12269"/>
                    <a:pt x="14004" y="10377"/>
                    <a:pt x="13247" y="9468"/>
                  </a:cubicBezTo>
                  <a:cubicBezTo>
                    <a:pt x="11733" y="6138"/>
                    <a:pt x="7191" y="9014"/>
                    <a:pt x="5677" y="5684"/>
                  </a:cubicBezTo>
                  <a:cubicBezTo>
                    <a:pt x="11960" y="5532"/>
                    <a:pt x="18318" y="8106"/>
                    <a:pt x="24601" y="5684"/>
                  </a:cubicBezTo>
                  <a:cubicBezTo>
                    <a:pt x="25131" y="5911"/>
                    <a:pt x="25585" y="6214"/>
                    <a:pt x="25888" y="6743"/>
                  </a:cubicBezTo>
                  <a:cubicBezTo>
                    <a:pt x="26493" y="7122"/>
                    <a:pt x="27023" y="7425"/>
                    <a:pt x="27629" y="7652"/>
                  </a:cubicBezTo>
                  <a:cubicBezTo>
                    <a:pt x="28991" y="8560"/>
                    <a:pt x="29976" y="9695"/>
                    <a:pt x="30354" y="11285"/>
                  </a:cubicBezTo>
                  <a:cubicBezTo>
                    <a:pt x="30581" y="12950"/>
                    <a:pt x="30505" y="15297"/>
                    <a:pt x="33230" y="13178"/>
                  </a:cubicBezTo>
                  <a:cubicBezTo>
                    <a:pt x="34820" y="11966"/>
                    <a:pt x="36409" y="10680"/>
                    <a:pt x="37999" y="9393"/>
                  </a:cubicBezTo>
                  <a:cubicBezTo>
                    <a:pt x="38605" y="9393"/>
                    <a:pt x="39286" y="9393"/>
                    <a:pt x="39892" y="9393"/>
                  </a:cubicBezTo>
                  <a:cubicBezTo>
                    <a:pt x="40346" y="9771"/>
                    <a:pt x="40497" y="10225"/>
                    <a:pt x="40346" y="10604"/>
                  </a:cubicBezTo>
                  <a:cubicBezTo>
                    <a:pt x="40194" y="11058"/>
                    <a:pt x="40043" y="11209"/>
                    <a:pt x="39892" y="11209"/>
                  </a:cubicBezTo>
                  <a:lnTo>
                    <a:pt x="39892" y="11209"/>
                  </a:lnTo>
                  <a:cubicBezTo>
                    <a:pt x="39134" y="11891"/>
                    <a:pt x="38529" y="12572"/>
                    <a:pt x="37923" y="13253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0" name="任意多边形: 形状 2339"/>
            <p:cNvSpPr/>
            <p:nvPr/>
          </p:nvSpPr>
          <p:spPr>
            <a:xfrm>
              <a:off x="6456338" y="2269245"/>
              <a:ext cx="15139" cy="15139"/>
            </a:xfrm>
            <a:custGeom>
              <a:avLst/>
              <a:gdLst>
                <a:gd name="connsiteX0" fmla="*/ 7643 w 15139"/>
                <a:gd name="connsiteY0" fmla="*/ 13322 h 15139"/>
                <a:gd name="connsiteX1" fmla="*/ 5751 w 15139"/>
                <a:gd name="connsiteY1" fmla="*/ 11430 h 15139"/>
                <a:gd name="connsiteX2" fmla="*/ 11428 w 15139"/>
                <a:gd name="connsiteY2" fmla="*/ 5904 h 15139"/>
                <a:gd name="connsiteX3" fmla="*/ 15062 w 15139"/>
                <a:gd name="connsiteY3" fmla="*/ 5677 h 15139"/>
                <a:gd name="connsiteX4" fmla="*/ 11352 w 15139"/>
                <a:gd name="connsiteY4" fmla="*/ 15366 h 15139"/>
                <a:gd name="connsiteX5" fmla="*/ 11352 w 15139"/>
                <a:gd name="connsiteY5" fmla="*/ 15366 h 15139"/>
                <a:gd name="connsiteX6" fmla="*/ 9384 w 15139"/>
                <a:gd name="connsiteY6" fmla="*/ 13549 h 15139"/>
                <a:gd name="connsiteX7" fmla="*/ 7643 w 15139"/>
                <a:gd name="connsiteY7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643" y="13322"/>
                  </a:moveTo>
                  <a:cubicBezTo>
                    <a:pt x="7038" y="12717"/>
                    <a:pt x="6432" y="12036"/>
                    <a:pt x="5751" y="11430"/>
                  </a:cubicBezTo>
                  <a:cubicBezTo>
                    <a:pt x="4994" y="6888"/>
                    <a:pt x="10293" y="8553"/>
                    <a:pt x="11428" y="5904"/>
                  </a:cubicBezTo>
                  <a:cubicBezTo>
                    <a:pt x="12639" y="5828"/>
                    <a:pt x="13850" y="5753"/>
                    <a:pt x="15062" y="5677"/>
                  </a:cubicBezTo>
                  <a:cubicBezTo>
                    <a:pt x="15667" y="9613"/>
                    <a:pt x="17029" y="13852"/>
                    <a:pt x="11352" y="15366"/>
                  </a:cubicBezTo>
                  <a:lnTo>
                    <a:pt x="11352" y="15366"/>
                  </a:lnTo>
                  <a:cubicBezTo>
                    <a:pt x="10747" y="14685"/>
                    <a:pt x="9990" y="14231"/>
                    <a:pt x="9384" y="13549"/>
                  </a:cubicBezTo>
                  <a:cubicBezTo>
                    <a:pt x="8779" y="13398"/>
                    <a:pt x="8249" y="13398"/>
                    <a:pt x="7643" y="13322"/>
                  </a:cubicBezTo>
                  <a:close/>
                </a:path>
              </a:pathLst>
            </a:custGeom>
            <a:solidFill>
              <a:srgbClr val="F9D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1" name="任意多边形: 形状 2340"/>
            <p:cNvSpPr/>
            <p:nvPr/>
          </p:nvSpPr>
          <p:spPr>
            <a:xfrm>
              <a:off x="5512592" y="2151311"/>
              <a:ext cx="15139" cy="15139"/>
            </a:xfrm>
            <a:custGeom>
              <a:avLst/>
              <a:gdLst>
                <a:gd name="connsiteX0" fmla="*/ 8224 w 15139"/>
                <a:gd name="connsiteY0" fmla="*/ 5677 h 15139"/>
                <a:gd name="connsiteX1" fmla="*/ 12161 w 15139"/>
                <a:gd name="connsiteY1" fmla="*/ 5904 h 15139"/>
                <a:gd name="connsiteX2" fmla="*/ 9133 w 15139"/>
                <a:gd name="connsiteY2" fmla="*/ 10749 h 15139"/>
                <a:gd name="connsiteX3" fmla="*/ 6484 w 15139"/>
                <a:gd name="connsiteY3" fmla="*/ 5828 h 15139"/>
                <a:gd name="connsiteX4" fmla="*/ 822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24" y="5677"/>
                  </a:moveTo>
                  <a:cubicBezTo>
                    <a:pt x="9511" y="5753"/>
                    <a:pt x="10874" y="5828"/>
                    <a:pt x="12161" y="5904"/>
                  </a:cubicBezTo>
                  <a:cubicBezTo>
                    <a:pt x="11858" y="7948"/>
                    <a:pt x="13220" y="11354"/>
                    <a:pt x="9133" y="10749"/>
                  </a:cubicBezTo>
                  <a:cubicBezTo>
                    <a:pt x="6635" y="10370"/>
                    <a:pt x="4440" y="9008"/>
                    <a:pt x="6484" y="5828"/>
                  </a:cubicBezTo>
                  <a:cubicBezTo>
                    <a:pt x="7089" y="5828"/>
                    <a:pt x="7619" y="5753"/>
                    <a:pt x="8224" y="5677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2" name="任意多边形: 形状 2341"/>
            <p:cNvSpPr/>
            <p:nvPr/>
          </p:nvSpPr>
          <p:spPr>
            <a:xfrm>
              <a:off x="6013342" y="2307395"/>
              <a:ext cx="15139" cy="15139"/>
            </a:xfrm>
            <a:custGeom>
              <a:avLst/>
              <a:gdLst>
                <a:gd name="connsiteX0" fmla="*/ 9562 w 15139"/>
                <a:gd name="connsiteY0" fmla="*/ 5677 h 15139"/>
                <a:gd name="connsiteX1" fmla="*/ 5702 w 15139"/>
                <a:gd name="connsiteY1" fmla="*/ 11506 h 15139"/>
                <a:gd name="connsiteX2" fmla="*/ 95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562" y="5677"/>
                  </a:moveTo>
                  <a:cubicBezTo>
                    <a:pt x="13952" y="11354"/>
                    <a:pt x="9941" y="11506"/>
                    <a:pt x="5702" y="11506"/>
                  </a:cubicBezTo>
                  <a:cubicBezTo>
                    <a:pt x="5626" y="8629"/>
                    <a:pt x="5474" y="5753"/>
                    <a:pt x="9562" y="5677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3" name="任意多边形: 形状 2342"/>
            <p:cNvSpPr/>
            <p:nvPr/>
          </p:nvSpPr>
          <p:spPr>
            <a:xfrm>
              <a:off x="6135312" y="2204429"/>
              <a:ext cx="37848" cy="22709"/>
            </a:xfrm>
            <a:custGeom>
              <a:avLst/>
              <a:gdLst>
                <a:gd name="connsiteX0" fmla="*/ 11127 w 37847"/>
                <a:gd name="connsiteY0" fmla="*/ 22880 h 22708"/>
                <a:gd name="connsiteX1" fmla="*/ 5677 w 37847"/>
                <a:gd name="connsiteY1" fmla="*/ 12586 h 22708"/>
                <a:gd name="connsiteX2" fmla="*/ 22481 w 37847"/>
                <a:gd name="connsiteY2" fmla="*/ 7968 h 22708"/>
                <a:gd name="connsiteX3" fmla="*/ 22481 w 37847"/>
                <a:gd name="connsiteY3" fmla="*/ 7968 h 22708"/>
                <a:gd name="connsiteX4" fmla="*/ 30657 w 37847"/>
                <a:gd name="connsiteY4" fmla="*/ 8725 h 22708"/>
                <a:gd name="connsiteX5" fmla="*/ 37620 w 37847"/>
                <a:gd name="connsiteY5" fmla="*/ 15311 h 22708"/>
                <a:gd name="connsiteX6" fmla="*/ 35880 w 37847"/>
                <a:gd name="connsiteY6" fmla="*/ 17506 h 22708"/>
                <a:gd name="connsiteX7" fmla="*/ 23465 w 37847"/>
                <a:gd name="connsiteY7" fmla="*/ 23637 h 22708"/>
                <a:gd name="connsiteX8" fmla="*/ 11127 w 37847"/>
                <a:gd name="connsiteY8" fmla="*/ 2288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11127" y="22880"/>
                  </a:moveTo>
                  <a:cubicBezTo>
                    <a:pt x="12111" y="18338"/>
                    <a:pt x="8326" y="15916"/>
                    <a:pt x="5677" y="12586"/>
                  </a:cubicBezTo>
                  <a:cubicBezTo>
                    <a:pt x="11582" y="9709"/>
                    <a:pt x="18016" y="12207"/>
                    <a:pt x="22481" y="7968"/>
                  </a:cubicBezTo>
                  <a:lnTo>
                    <a:pt x="22481" y="7968"/>
                  </a:lnTo>
                  <a:cubicBezTo>
                    <a:pt x="26948" y="5016"/>
                    <a:pt x="27553" y="4562"/>
                    <a:pt x="30657" y="8725"/>
                  </a:cubicBezTo>
                  <a:cubicBezTo>
                    <a:pt x="32700" y="11450"/>
                    <a:pt x="37696" y="10769"/>
                    <a:pt x="37620" y="15311"/>
                  </a:cubicBezTo>
                  <a:cubicBezTo>
                    <a:pt x="37015" y="16068"/>
                    <a:pt x="36485" y="16749"/>
                    <a:pt x="35880" y="17506"/>
                  </a:cubicBezTo>
                  <a:cubicBezTo>
                    <a:pt x="33155" y="22350"/>
                    <a:pt x="29370" y="25151"/>
                    <a:pt x="23465" y="23637"/>
                  </a:cubicBezTo>
                  <a:cubicBezTo>
                    <a:pt x="19454" y="22502"/>
                    <a:pt x="15139" y="25832"/>
                    <a:pt x="11127" y="22880"/>
                  </a:cubicBez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4" name="任意多边形: 形状 2343"/>
            <p:cNvSpPr/>
            <p:nvPr/>
          </p:nvSpPr>
          <p:spPr>
            <a:xfrm>
              <a:off x="6060897" y="2224047"/>
              <a:ext cx="30278" cy="30278"/>
            </a:xfrm>
            <a:custGeom>
              <a:avLst/>
              <a:gdLst>
                <a:gd name="connsiteX0" fmla="*/ 26424 w 30278"/>
                <a:gd name="connsiteY0" fmla="*/ 16660 h 30278"/>
                <a:gd name="connsiteX1" fmla="*/ 22639 w 30278"/>
                <a:gd name="connsiteY1" fmla="*/ 24154 h 30278"/>
                <a:gd name="connsiteX2" fmla="*/ 13329 w 30278"/>
                <a:gd name="connsiteY2" fmla="*/ 24381 h 30278"/>
                <a:gd name="connsiteX3" fmla="*/ 5683 w 30278"/>
                <a:gd name="connsiteY3" fmla="*/ 16736 h 30278"/>
                <a:gd name="connsiteX4" fmla="*/ 14540 w 30278"/>
                <a:gd name="connsiteY4" fmla="*/ 5684 h 30278"/>
                <a:gd name="connsiteX5" fmla="*/ 26424 w 30278"/>
                <a:gd name="connsiteY5" fmla="*/ 1666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30278">
                  <a:moveTo>
                    <a:pt x="26424" y="16660"/>
                  </a:moveTo>
                  <a:cubicBezTo>
                    <a:pt x="24153" y="18628"/>
                    <a:pt x="23245" y="21353"/>
                    <a:pt x="22639" y="24154"/>
                  </a:cubicBezTo>
                  <a:cubicBezTo>
                    <a:pt x="19536" y="24608"/>
                    <a:pt x="16508" y="27182"/>
                    <a:pt x="13329" y="24381"/>
                  </a:cubicBezTo>
                  <a:cubicBezTo>
                    <a:pt x="12799" y="19764"/>
                    <a:pt x="11209" y="16357"/>
                    <a:pt x="5683" y="16736"/>
                  </a:cubicBezTo>
                  <a:cubicBezTo>
                    <a:pt x="5532" y="10529"/>
                    <a:pt x="8106" y="5987"/>
                    <a:pt x="14540" y="5684"/>
                  </a:cubicBezTo>
                  <a:cubicBezTo>
                    <a:pt x="21504" y="5457"/>
                    <a:pt x="24683" y="10605"/>
                    <a:pt x="26424" y="16660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5" name="任意多边形: 形状 2344"/>
            <p:cNvSpPr/>
            <p:nvPr/>
          </p:nvSpPr>
          <p:spPr>
            <a:xfrm>
              <a:off x="6060871" y="2231794"/>
              <a:ext cx="15139" cy="15139"/>
            </a:xfrm>
            <a:custGeom>
              <a:avLst/>
              <a:gdLst>
                <a:gd name="connsiteX0" fmla="*/ 5709 w 15139"/>
                <a:gd name="connsiteY0" fmla="*/ 9065 h 15139"/>
                <a:gd name="connsiteX1" fmla="*/ 13506 w 15139"/>
                <a:gd name="connsiteY1" fmla="*/ 6719 h 15139"/>
                <a:gd name="connsiteX2" fmla="*/ 13354 w 15139"/>
                <a:gd name="connsiteY2" fmla="*/ 16710 h 15139"/>
                <a:gd name="connsiteX3" fmla="*/ 5709 w 15139"/>
                <a:gd name="connsiteY3" fmla="*/ 90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09" y="9065"/>
                  </a:moveTo>
                  <a:cubicBezTo>
                    <a:pt x="8434" y="8611"/>
                    <a:pt x="10024" y="3539"/>
                    <a:pt x="13506" y="6719"/>
                  </a:cubicBezTo>
                  <a:cubicBezTo>
                    <a:pt x="16912" y="9822"/>
                    <a:pt x="14944" y="13380"/>
                    <a:pt x="13354" y="16710"/>
                  </a:cubicBezTo>
                  <a:cubicBezTo>
                    <a:pt x="8359" y="16559"/>
                    <a:pt x="5331" y="14515"/>
                    <a:pt x="5709" y="906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6" name="任意多边形: 形状 2345"/>
            <p:cNvSpPr/>
            <p:nvPr/>
          </p:nvSpPr>
          <p:spPr>
            <a:xfrm>
              <a:off x="6078760" y="2163518"/>
              <a:ext cx="37848" cy="37848"/>
            </a:xfrm>
            <a:custGeom>
              <a:avLst/>
              <a:gdLst>
                <a:gd name="connsiteX0" fmla="*/ 31572 w 37847"/>
                <a:gd name="connsiteY0" fmla="*/ 35482 h 37847"/>
                <a:gd name="connsiteX1" fmla="*/ 16357 w 37847"/>
                <a:gd name="connsiteY1" fmla="*/ 38207 h 37847"/>
                <a:gd name="connsiteX2" fmla="*/ 8788 w 37847"/>
                <a:gd name="connsiteY2" fmla="*/ 33438 h 37847"/>
                <a:gd name="connsiteX3" fmla="*/ 15071 w 37847"/>
                <a:gd name="connsiteY3" fmla="*/ 27685 h 37847"/>
                <a:gd name="connsiteX4" fmla="*/ 5911 w 37847"/>
                <a:gd name="connsiteY4" fmla="*/ 21100 h 37847"/>
                <a:gd name="connsiteX5" fmla="*/ 10150 w 37847"/>
                <a:gd name="connsiteY5" fmla="*/ 14893 h 37847"/>
                <a:gd name="connsiteX6" fmla="*/ 14465 w 37847"/>
                <a:gd name="connsiteY6" fmla="*/ 7172 h 37847"/>
                <a:gd name="connsiteX7" fmla="*/ 29604 w 37847"/>
                <a:gd name="connsiteY7" fmla="*/ 7096 h 37847"/>
                <a:gd name="connsiteX8" fmla="*/ 31572 w 37847"/>
                <a:gd name="connsiteY8" fmla="*/ 3548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7847">
                  <a:moveTo>
                    <a:pt x="31572" y="35482"/>
                  </a:moveTo>
                  <a:cubicBezTo>
                    <a:pt x="26652" y="37374"/>
                    <a:pt x="21580" y="38131"/>
                    <a:pt x="16357" y="38207"/>
                  </a:cubicBezTo>
                  <a:cubicBezTo>
                    <a:pt x="12572" y="38282"/>
                    <a:pt x="11816" y="34271"/>
                    <a:pt x="8788" y="33438"/>
                  </a:cubicBezTo>
                  <a:cubicBezTo>
                    <a:pt x="8788" y="29502"/>
                    <a:pt x="11210" y="27912"/>
                    <a:pt x="15071" y="27685"/>
                  </a:cubicBezTo>
                  <a:cubicBezTo>
                    <a:pt x="12799" y="23673"/>
                    <a:pt x="8712" y="22841"/>
                    <a:pt x="5911" y="21100"/>
                  </a:cubicBezTo>
                  <a:cubicBezTo>
                    <a:pt x="4095" y="16634"/>
                    <a:pt x="13557" y="21251"/>
                    <a:pt x="10150" y="14893"/>
                  </a:cubicBezTo>
                  <a:cubicBezTo>
                    <a:pt x="9318" y="13303"/>
                    <a:pt x="14692" y="10881"/>
                    <a:pt x="14465" y="7172"/>
                  </a:cubicBezTo>
                  <a:cubicBezTo>
                    <a:pt x="19461" y="4144"/>
                    <a:pt x="24532" y="6566"/>
                    <a:pt x="29604" y="7096"/>
                  </a:cubicBezTo>
                  <a:cubicBezTo>
                    <a:pt x="37703" y="13454"/>
                    <a:pt x="40201" y="23598"/>
                    <a:pt x="31572" y="35482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7" name="任意多边形: 形状 2346"/>
            <p:cNvSpPr/>
            <p:nvPr/>
          </p:nvSpPr>
          <p:spPr>
            <a:xfrm>
              <a:off x="6507422" y="1785080"/>
              <a:ext cx="45417" cy="52987"/>
            </a:xfrm>
            <a:custGeom>
              <a:avLst/>
              <a:gdLst>
                <a:gd name="connsiteX0" fmla="*/ 32557 w 45417"/>
                <a:gd name="connsiteY0" fmla="*/ 18487 h 52986"/>
                <a:gd name="connsiteX1" fmla="*/ 36418 w 45417"/>
                <a:gd name="connsiteY1" fmla="*/ 22045 h 52986"/>
                <a:gd name="connsiteX2" fmla="*/ 34298 w 45417"/>
                <a:gd name="connsiteY2" fmla="*/ 46873 h 52986"/>
                <a:gd name="connsiteX3" fmla="*/ 24231 w 45417"/>
                <a:gd name="connsiteY3" fmla="*/ 49144 h 52986"/>
                <a:gd name="connsiteX4" fmla="*/ 11590 w 45417"/>
                <a:gd name="connsiteY4" fmla="*/ 39531 h 52986"/>
                <a:gd name="connsiteX5" fmla="*/ 15072 w 45417"/>
                <a:gd name="connsiteY5" fmla="*/ 29236 h 52986"/>
                <a:gd name="connsiteX6" fmla="*/ 5761 w 45417"/>
                <a:gd name="connsiteY6" fmla="*/ 18260 h 52986"/>
                <a:gd name="connsiteX7" fmla="*/ 5988 w 45417"/>
                <a:gd name="connsiteY7" fmla="*/ 16595 h 52986"/>
                <a:gd name="connsiteX8" fmla="*/ 9546 w 45417"/>
                <a:gd name="connsiteY8" fmla="*/ 8874 h 52986"/>
                <a:gd name="connsiteX9" fmla="*/ 9546 w 45417"/>
                <a:gd name="connsiteY9" fmla="*/ 8874 h 52986"/>
                <a:gd name="connsiteX10" fmla="*/ 11590 w 45417"/>
                <a:gd name="connsiteY10" fmla="*/ 7133 h 52986"/>
                <a:gd name="connsiteX11" fmla="*/ 13255 w 45417"/>
                <a:gd name="connsiteY11" fmla="*/ 6906 h 52986"/>
                <a:gd name="connsiteX12" fmla="*/ 20900 w 45417"/>
                <a:gd name="connsiteY12" fmla="*/ 7436 h 52986"/>
                <a:gd name="connsiteX13" fmla="*/ 18175 w 45417"/>
                <a:gd name="connsiteY13" fmla="*/ 13718 h 52986"/>
                <a:gd name="connsiteX14" fmla="*/ 18705 w 45417"/>
                <a:gd name="connsiteY14" fmla="*/ 13870 h 52986"/>
                <a:gd name="connsiteX15" fmla="*/ 19083 w 45417"/>
                <a:gd name="connsiteY15" fmla="*/ 13037 h 52986"/>
                <a:gd name="connsiteX16" fmla="*/ 32557 w 45417"/>
                <a:gd name="connsiteY16" fmla="*/ 18487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52986">
                  <a:moveTo>
                    <a:pt x="32557" y="18487"/>
                  </a:moveTo>
                  <a:cubicBezTo>
                    <a:pt x="33390" y="20228"/>
                    <a:pt x="34450" y="21591"/>
                    <a:pt x="36418" y="22045"/>
                  </a:cubicBezTo>
                  <a:cubicBezTo>
                    <a:pt x="45123" y="31128"/>
                    <a:pt x="40202" y="39076"/>
                    <a:pt x="34298" y="46873"/>
                  </a:cubicBezTo>
                  <a:cubicBezTo>
                    <a:pt x="30968" y="47706"/>
                    <a:pt x="27789" y="49068"/>
                    <a:pt x="24231" y="49144"/>
                  </a:cubicBezTo>
                  <a:cubicBezTo>
                    <a:pt x="18705" y="49371"/>
                    <a:pt x="13255" y="45586"/>
                    <a:pt x="11590" y="39531"/>
                  </a:cubicBezTo>
                  <a:cubicBezTo>
                    <a:pt x="8637" y="34686"/>
                    <a:pt x="13255" y="32415"/>
                    <a:pt x="15072" y="29236"/>
                  </a:cubicBezTo>
                  <a:cubicBezTo>
                    <a:pt x="9470" y="27722"/>
                    <a:pt x="5004" y="25224"/>
                    <a:pt x="5761" y="18260"/>
                  </a:cubicBezTo>
                  <a:cubicBezTo>
                    <a:pt x="5761" y="17655"/>
                    <a:pt x="5837" y="17125"/>
                    <a:pt x="5988" y="16595"/>
                  </a:cubicBezTo>
                  <a:cubicBezTo>
                    <a:pt x="7729" y="14248"/>
                    <a:pt x="8941" y="11750"/>
                    <a:pt x="9546" y="8874"/>
                  </a:cubicBezTo>
                  <a:lnTo>
                    <a:pt x="9546" y="8874"/>
                  </a:lnTo>
                  <a:cubicBezTo>
                    <a:pt x="10303" y="8420"/>
                    <a:pt x="10908" y="7739"/>
                    <a:pt x="11590" y="7133"/>
                  </a:cubicBezTo>
                  <a:cubicBezTo>
                    <a:pt x="12120" y="6982"/>
                    <a:pt x="12650" y="6906"/>
                    <a:pt x="13255" y="6906"/>
                  </a:cubicBezTo>
                  <a:cubicBezTo>
                    <a:pt x="15904" y="6225"/>
                    <a:pt x="19008" y="4256"/>
                    <a:pt x="20900" y="7436"/>
                  </a:cubicBezTo>
                  <a:cubicBezTo>
                    <a:pt x="22490" y="10161"/>
                    <a:pt x="18175" y="11296"/>
                    <a:pt x="18175" y="13718"/>
                  </a:cubicBezTo>
                  <a:cubicBezTo>
                    <a:pt x="16813" y="14324"/>
                    <a:pt x="19841" y="14551"/>
                    <a:pt x="18705" y="13870"/>
                  </a:cubicBezTo>
                  <a:cubicBezTo>
                    <a:pt x="18099" y="13567"/>
                    <a:pt x="18327" y="13416"/>
                    <a:pt x="19083" y="13037"/>
                  </a:cubicBezTo>
                  <a:cubicBezTo>
                    <a:pt x="25896" y="9252"/>
                    <a:pt x="27713" y="17428"/>
                    <a:pt x="32557" y="18487"/>
                  </a:cubicBezTo>
                  <a:close/>
                </a:path>
              </a:pathLst>
            </a:custGeom>
            <a:solidFill>
              <a:srgbClr val="EE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8" name="任意多边形: 形状 2347"/>
            <p:cNvSpPr/>
            <p:nvPr/>
          </p:nvSpPr>
          <p:spPr>
            <a:xfrm>
              <a:off x="6503418" y="1797738"/>
              <a:ext cx="22709" cy="30278"/>
            </a:xfrm>
            <a:custGeom>
              <a:avLst/>
              <a:gdLst>
                <a:gd name="connsiteX0" fmla="*/ 9689 w 22708"/>
                <a:gd name="connsiteY0" fmla="*/ 5677 h 30278"/>
                <a:gd name="connsiteX1" fmla="*/ 23087 w 22708"/>
                <a:gd name="connsiteY1" fmla="*/ 14533 h 30278"/>
                <a:gd name="connsiteX2" fmla="*/ 15518 w 22708"/>
                <a:gd name="connsiteY2" fmla="*/ 26948 h 30278"/>
                <a:gd name="connsiteX3" fmla="*/ 10068 w 22708"/>
                <a:gd name="connsiteY3" fmla="*/ 21270 h 30278"/>
                <a:gd name="connsiteX4" fmla="*/ 12263 w 22708"/>
                <a:gd name="connsiteY4" fmla="*/ 18394 h 30278"/>
                <a:gd name="connsiteX5" fmla="*/ 8100 w 22708"/>
                <a:gd name="connsiteY5" fmla="*/ 17183 h 30278"/>
                <a:gd name="connsiteX6" fmla="*/ 9689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9689" y="5677"/>
                  </a:moveTo>
                  <a:cubicBezTo>
                    <a:pt x="12263" y="11203"/>
                    <a:pt x="15140" y="16199"/>
                    <a:pt x="23087" y="14533"/>
                  </a:cubicBezTo>
                  <a:cubicBezTo>
                    <a:pt x="20287" y="19302"/>
                    <a:pt x="15896" y="21876"/>
                    <a:pt x="15518" y="26948"/>
                  </a:cubicBezTo>
                  <a:cubicBezTo>
                    <a:pt x="8100" y="30430"/>
                    <a:pt x="10371" y="24601"/>
                    <a:pt x="10068" y="21270"/>
                  </a:cubicBezTo>
                  <a:cubicBezTo>
                    <a:pt x="11733" y="21043"/>
                    <a:pt x="12945" y="20816"/>
                    <a:pt x="12263" y="18394"/>
                  </a:cubicBezTo>
                  <a:cubicBezTo>
                    <a:pt x="11355" y="15366"/>
                    <a:pt x="9765" y="16502"/>
                    <a:pt x="8100" y="17183"/>
                  </a:cubicBezTo>
                  <a:cubicBezTo>
                    <a:pt x="3180" y="12565"/>
                    <a:pt x="6813" y="9159"/>
                    <a:pt x="9689" y="5677"/>
                  </a:cubicBezTo>
                  <a:close/>
                </a:path>
              </a:pathLst>
            </a:custGeom>
            <a:solidFill>
              <a:srgbClr val="F1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9" name="任意多边形: 形状 2348"/>
            <p:cNvSpPr/>
            <p:nvPr/>
          </p:nvSpPr>
          <p:spPr>
            <a:xfrm>
              <a:off x="6104472" y="2400879"/>
              <a:ext cx="37848" cy="45417"/>
            </a:xfrm>
            <a:custGeom>
              <a:avLst/>
              <a:gdLst>
                <a:gd name="connsiteX0" fmla="*/ 13581 w 37847"/>
                <a:gd name="connsiteY0" fmla="*/ 41330 h 45417"/>
                <a:gd name="connsiteX1" fmla="*/ 11688 w 37847"/>
                <a:gd name="connsiteY1" fmla="*/ 39513 h 45417"/>
                <a:gd name="connsiteX2" fmla="*/ 9796 w 37847"/>
                <a:gd name="connsiteY2" fmla="*/ 37621 h 45417"/>
                <a:gd name="connsiteX3" fmla="*/ 7904 w 37847"/>
                <a:gd name="connsiteY3" fmla="*/ 35728 h 45417"/>
                <a:gd name="connsiteX4" fmla="*/ 11007 w 37847"/>
                <a:gd name="connsiteY4" fmla="*/ 9538 h 45417"/>
                <a:gd name="connsiteX5" fmla="*/ 19334 w 37847"/>
                <a:gd name="connsiteY5" fmla="*/ 7115 h 45417"/>
                <a:gd name="connsiteX6" fmla="*/ 26676 w 37847"/>
                <a:gd name="connsiteY6" fmla="*/ 5677 h 45417"/>
                <a:gd name="connsiteX7" fmla="*/ 30764 w 37847"/>
                <a:gd name="connsiteY7" fmla="*/ 14912 h 45417"/>
                <a:gd name="connsiteX8" fmla="*/ 26828 w 37847"/>
                <a:gd name="connsiteY8" fmla="*/ 16275 h 45417"/>
                <a:gd name="connsiteX9" fmla="*/ 30688 w 37847"/>
                <a:gd name="connsiteY9" fmla="*/ 14912 h 45417"/>
                <a:gd name="connsiteX10" fmla="*/ 36289 w 37847"/>
                <a:gd name="connsiteY10" fmla="*/ 28007 h 45417"/>
                <a:gd name="connsiteX11" fmla="*/ 30840 w 37847"/>
                <a:gd name="connsiteY11" fmla="*/ 34366 h 45417"/>
                <a:gd name="connsiteX12" fmla="*/ 15852 w 37847"/>
                <a:gd name="connsiteY12" fmla="*/ 17637 h 45417"/>
                <a:gd name="connsiteX13" fmla="*/ 25011 w 37847"/>
                <a:gd name="connsiteY13" fmla="*/ 39816 h 45417"/>
                <a:gd name="connsiteX14" fmla="*/ 13581 w 37847"/>
                <a:gd name="connsiteY14" fmla="*/ 4133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45417">
                  <a:moveTo>
                    <a:pt x="13581" y="41330"/>
                  </a:moveTo>
                  <a:cubicBezTo>
                    <a:pt x="12976" y="40724"/>
                    <a:pt x="12294" y="40119"/>
                    <a:pt x="11688" y="39513"/>
                  </a:cubicBezTo>
                  <a:cubicBezTo>
                    <a:pt x="11083" y="38908"/>
                    <a:pt x="10402" y="38226"/>
                    <a:pt x="9796" y="37621"/>
                  </a:cubicBezTo>
                  <a:cubicBezTo>
                    <a:pt x="9191" y="37015"/>
                    <a:pt x="8585" y="36334"/>
                    <a:pt x="7904" y="35728"/>
                  </a:cubicBezTo>
                  <a:cubicBezTo>
                    <a:pt x="2908" y="26342"/>
                    <a:pt x="7374" y="17788"/>
                    <a:pt x="11007" y="9538"/>
                  </a:cubicBezTo>
                  <a:cubicBezTo>
                    <a:pt x="11764" y="7721"/>
                    <a:pt x="17669" y="5980"/>
                    <a:pt x="19334" y="7115"/>
                  </a:cubicBezTo>
                  <a:cubicBezTo>
                    <a:pt x="23043" y="9613"/>
                    <a:pt x="24254" y="5904"/>
                    <a:pt x="26676" y="5677"/>
                  </a:cubicBezTo>
                  <a:cubicBezTo>
                    <a:pt x="26828" y="9311"/>
                    <a:pt x="32354" y="10522"/>
                    <a:pt x="30764" y="14912"/>
                  </a:cubicBezTo>
                  <a:cubicBezTo>
                    <a:pt x="29704" y="16047"/>
                    <a:pt x="28039" y="15215"/>
                    <a:pt x="26828" y="16275"/>
                  </a:cubicBezTo>
                  <a:cubicBezTo>
                    <a:pt x="28569" y="16956"/>
                    <a:pt x="29553" y="15669"/>
                    <a:pt x="30688" y="14912"/>
                  </a:cubicBezTo>
                  <a:cubicBezTo>
                    <a:pt x="34624" y="18394"/>
                    <a:pt x="35154" y="23390"/>
                    <a:pt x="36289" y="28007"/>
                  </a:cubicBezTo>
                  <a:cubicBezTo>
                    <a:pt x="37274" y="32019"/>
                    <a:pt x="35154" y="34366"/>
                    <a:pt x="30840" y="34366"/>
                  </a:cubicBezTo>
                  <a:cubicBezTo>
                    <a:pt x="18577" y="34744"/>
                    <a:pt x="18577" y="34744"/>
                    <a:pt x="15852" y="17637"/>
                  </a:cubicBezTo>
                  <a:cubicBezTo>
                    <a:pt x="12218" y="24677"/>
                    <a:pt x="15625" y="32852"/>
                    <a:pt x="25011" y="39816"/>
                  </a:cubicBezTo>
                  <a:cubicBezTo>
                    <a:pt x="21529" y="42995"/>
                    <a:pt x="17366" y="41103"/>
                    <a:pt x="13581" y="41330"/>
                  </a:cubicBezTo>
                  <a:close/>
                </a:path>
              </a:pathLst>
            </a:custGeom>
            <a:solidFill>
              <a:srgbClr val="F3C8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0" name="任意多边形: 形状 2349"/>
            <p:cNvSpPr/>
            <p:nvPr/>
          </p:nvSpPr>
          <p:spPr>
            <a:xfrm>
              <a:off x="6107229" y="2408295"/>
              <a:ext cx="30278" cy="37848"/>
            </a:xfrm>
            <a:custGeom>
              <a:avLst/>
              <a:gdLst>
                <a:gd name="connsiteX0" fmla="*/ 22179 w 30278"/>
                <a:gd name="connsiteY0" fmla="*/ 32172 h 37847"/>
                <a:gd name="connsiteX1" fmla="*/ 14080 w 30278"/>
                <a:gd name="connsiteY1" fmla="*/ 28085 h 37847"/>
                <a:gd name="connsiteX2" fmla="*/ 5677 w 30278"/>
                <a:gd name="connsiteY2" fmla="*/ 16276 h 37847"/>
                <a:gd name="connsiteX3" fmla="*/ 9841 w 30278"/>
                <a:gd name="connsiteY3" fmla="*/ 8253 h 37847"/>
                <a:gd name="connsiteX4" fmla="*/ 13247 w 30278"/>
                <a:gd name="connsiteY4" fmla="*/ 5679 h 37847"/>
                <a:gd name="connsiteX5" fmla="*/ 15064 w 30278"/>
                <a:gd name="connsiteY5" fmla="*/ 8707 h 37847"/>
                <a:gd name="connsiteX6" fmla="*/ 17940 w 30278"/>
                <a:gd name="connsiteY6" fmla="*/ 25965 h 37847"/>
                <a:gd name="connsiteX7" fmla="*/ 28083 w 30278"/>
                <a:gd name="connsiteY7" fmla="*/ 26798 h 37847"/>
                <a:gd name="connsiteX8" fmla="*/ 22179 w 30278"/>
                <a:gd name="connsiteY8" fmla="*/ 3217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7847">
                  <a:moveTo>
                    <a:pt x="22179" y="32172"/>
                  </a:moveTo>
                  <a:cubicBezTo>
                    <a:pt x="19000" y="31870"/>
                    <a:pt x="15442" y="33232"/>
                    <a:pt x="14080" y="28085"/>
                  </a:cubicBezTo>
                  <a:cubicBezTo>
                    <a:pt x="12112" y="20591"/>
                    <a:pt x="11657" y="20667"/>
                    <a:pt x="5677" y="16276"/>
                  </a:cubicBezTo>
                  <a:cubicBezTo>
                    <a:pt x="8175" y="14233"/>
                    <a:pt x="11506" y="12567"/>
                    <a:pt x="9841" y="8253"/>
                  </a:cubicBezTo>
                  <a:cubicBezTo>
                    <a:pt x="9387" y="7041"/>
                    <a:pt x="11582" y="5755"/>
                    <a:pt x="13247" y="5679"/>
                  </a:cubicBezTo>
                  <a:cubicBezTo>
                    <a:pt x="15669" y="5603"/>
                    <a:pt x="14458" y="7874"/>
                    <a:pt x="15064" y="8707"/>
                  </a:cubicBezTo>
                  <a:cubicBezTo>
                    <a:pt x="18924" y="14006"/>
                    <a:pt x="13020" y="20742"/>
                    <a:pt x="17940" y="25965"/>
                  </a:cubicBezTo>
                  <a:cubicBezTo>
                    <a:pt x="21270" y="24830"/>
                    <a:pt x="25131" y="21499"/>
                    <a:pt x="28083" y="26798"/>
                  </a:cubicBezTo>
                  <a:cubicBezTo>
                    <a:pt x="26721" y="29220"/>
                    <a:pt x="24601" y="30885"/>
                    <a:pt x="22179" y="32172"/>
                  </a:cubicBezTo>
                  <a:close/>
                </a:path>
              </a:pathLst>
            </a:custGeom>
            <a:solidFill>
              <a:srgbClr val="F0BC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1" name="任意多边形: 形状 2350"/>
            <p:cNvSpPr/>
            <p:nvPr/>
          </p:nvSpPr>
          <p:spPr>
            <a:xfrm>
              <a:off x="5890365" y="2500541"/>
              <a:ext cx="15139" cy="15139"/>
            </a:xfrm>
            <a:custGeom>
              <a:avLst/>
              <a:gdLst>
                <a:gd name="connsiteX0" fmla="*/ 7112 w 15139"/>
                <a:gd name="connsiteY0" fmla="*/ 10399 h 15139"/>
                <a:gd name="connsiteX1" fmla="*/ 10897 w 15139"/>
                <a:gd name="connsiteY1" fmla="*/ 8431 h 15139"/>
                <a:gd name="connsiteX2" fmla="*/ 10897 w 15139"/>
                <a:gd name="connsiteY2" fmla="*/ 8431 h 15139"/>
                <a:gd name="connsiteX3" fmla="*/ 12638 w 15139"/>
                <a:gd name="connsiteY3" fmla="*/ 6463 h 15139"/>
                <a:gd name="connsiteX4" fmla="*/ 12714 w 15139"/>
                <a:gd name="connsiteY4" fmla="*/ 6387 h 15139"/>
                <a:gd name="connsiteX5" fmla="*/ 16499 w 15139"/>
                <a:gd name="connsiteY5" fmla="*/ 6614 h 15139"/>
                <a:gd name="connsiteX6" fmla="*/ 10670 w 15139"/>
                <a:gd name="connsiteY6" fmla="*/ 16152 h 15139"/>
                <a:gd name="connsiteX7" fmla="*/ 7112 w 15139"/>
                <a:gd name="connsiteY7" fmla="*/ 103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2" y="10399"/>
                  </a:moveTo>
                  <a:cubicBezTo>
                    <a:pt x="8626" y="10248"/>
                    <a:pt x="10140" y="10096"/>
                    <a:pt x="10897" y="8431"/>
                  </a:cubicBezTo>
                  <a:lnTo>
                    <a:pt x="10897" y="8431"/>
                  </a:lnTo>
                  <a:cubicBezTo>
                    <a:pt x="11502" y="7825"/>
                    <a:pt x="12108" y="7144"/>
                    <a:pt x="12638" y="6463"/>
                  </a:cubicBezTo>
                  <a:lnTo>
                    <a:pt x="12714" y="6387"/>
                  </a:lnTo>
                  <a:cubicBezTo>
                    <a:pt x="14000" y="5479"/>
                    <a:pt x="15287" y="5327"/>
                    <a:pt x="16499" y="6614"/>
                  </a:cubicBezTo>
                  <a:cubicBezTo>
                    <a:pt x="17180" y="11459"/>
                    <a:pt x="15363" y="14714"/>
                    <a:pt x="10670" y="16152"/>
                  </a:cubicBezTo>
                  <a:cubicBezTo>
                    <a:pt x="6279" y="16152"/>
                    <a:pt x="4009" y="14865"/>
                    <a:pt x="7112" y="10399"/>
                  </a:cubicBezTo>
                  <a:close/>
                </a:path>
              </a:pathLst>
            </a:custGeom>
            <a:solidFill>
              <a:srgbClr val="F4CD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2" name="任意多边形: 形状 2351"/>
            <p:cNvSpPr/>
            <p:nvPr/>
          </p:nvSpPr>
          <p:spPr>
            <a:xfrm>
              <a:off x="5899369" y="2491865"/>
              <a:ext cx="15139" cy="15139"/>
            </a:xfrm>
            <a:custGeom>
              <a:avLst/>
              <a:gdLst>
                <a:gd name="connsiteX0" fmla="*/ 5828 w 15139"/>
                <a:gd name="connsiteY0" fmla="*/ 5828 h 15139"/>
                <a:gd name="connsiteX1" fmla="*/ 7570 w 15139"/>
                <a:gd name="connsiteY1" fmla="*/ 5677 h 15139"/>
                <a:gd name="connsiteX2" fmla="*/ 9462 w 15139"/>
                <a:gd name="connsiteY2" fmla="*/ 13247 h 15139"/>
                <a:gd name="connsiteX3" fmla="*/ 7494 w 15139"/>
                <a:gd name="connsiteY3" fmla="*/ 11430 h 15139"/>
                <a:gd name="connsiteX4" fmla="*/ 7494 w 15139"/>
                <a:gd name="connsiteY4" fmla="*/ 11430 h 15139"/>
                <a:gd name="connsiteX5" fmla="*/ 5677 w 15139"/>
                <a:gd name="connsiteY5" fmla="*/ 9462 h 15139"/>
                <a:gd name="connsiteX6" fmla="*/ 5677 w 15139"/>
                <a:gd name="connsiteY6" fmla="*/ 9462 h 15139"/>
                <a:gd name="connsiteX7" fmla="*/ 5828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828" y="5828"/>
                  </a:moveTo>
                  <a:cubicBezTo>
                    <a:pt x="6434" y="5753"/>
                    <a:pt x="6964" y="5753"/>
                    <a:pt x="7570" y="5677"/>
                  </a:cubicBezTo>
                  <a:cubicBezTo>
                    <a:pt x="10749" y="7570"/>
                    <a:pt x="13095" y="9613"/>
                    <a:pt x="9462" y="13247"/>
                  </a:cubicBezTo>
                  <a:cubicBezTo>
                    <a:pt x="8326" y="13171"/>
                    <a:pt x="8024" y="12187"/>
                    <a:pt x="7494" y="11430"/>
                  </a:cubicBezTo>
                  <a:lnTo>
                    <a:pt x="7494" y="11430"/>
                  </a:lnTo>
                  <a:cubicBezTo>
                    <a:pt x="6888" y="10749"/>
                    <a:pt x="6358" y="10067"/>
                    <a:pt x="5677" y="9462"/>
                  </a:cubicBezTo>
                  <a:lnTo>
                    <a:pt x="5677" y="9462"/>
                  </a:lnTo>
                  <a:cubicBezTo>
                    <a:pt x="5753" y="8175"/>
                    <a:pt x="5753" y="7040"/>
                    <a:pt x="5828" y="5828"/>
                  </a:cubicBezTo>
                  <a:close/>
                </a:path>
              </a:pathLst>
            </a:custGeom>
            <a:solidFill>
              <a:srgbClr val="F0C1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3" name="任意多边形: 形状 2352"/>
            <p:cNvSpPr/>
            <p:nvPr/>
          </p:nvSpPr>
          <p:spPr>
            <a:xfrm>
              <a:off x="5897401" y="2497542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11430 w 15139"/>
                <a:gd name="connsiteY1" fmla="*/ 7494 h 15139"/>
                <a:gd name="connsiteX2" fmla="*/ 9462 w 15139"/>
                <a:gd name="connsiteY2" fmla="*/ 9537 h 15139"/>
                <a:gd name="connsiteX3" fmla="*/ 5677 w 15139"/>
                <a:gd name="connsiteY3" fmla="*/ 9310 h 15139"/>
                <a:gd name="connsiteX4" fmla="*/ 9462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0143" y="6283"/>
                    <a:pt x="10824" y="6888"/>
                    <a:pt x="11430" y="7494"/>
                  </a:cubicBezTo>
                  <a:cubicBezTo>
                    <a:pt x="10749" y="8175"/>
                    <a:pt x="10068" y="8856"/>
                    <a:pt x="9462" y="9537"/>
                  </a:cubicBezTo>
                  <a:cubicBezTo>
                    <a:pt x="8175" y="9462"/>
                    <a:pt x="6964" y="9386"/>
                    <a:pt x="5677" y="9310"/>
                  </a:cubicBezTo>
                  <a:cubicBezTo>
                    <a:pt x="6888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4" name="任意多边形: 形状 2353"/>
            <p:cNvSpPr/>
            <p:nvPr/>
          </p:nvSpPr>
          <p:spPr>
            <a:xfrm>
              <a:off x="5739588" y="2278091"/>
              <a:ext cx="15139" cy="15139"/>
            </a:xfrm>
            <a:custGeom>
              <a:avLst/>
              <a:gdLst>
                <a:gd name="connsiteX0" fmla="*/ 5741 w 15139"/>
                <a:gd name="connsiteY0" fmla="*/ 12197 h 15139"/>
                <a:gd name="connsiteX1" fmla="*/ 14446 w 15139"/>
                <a:gd name="connsiteY1" fmla="*/ 9926 h 15139"/>
                <a:gd name="connsiteX2" fmla="*/ 5741 w 15139"/>
                <a:gd name="connsiteY2" fmla="*/ 12197 h 15139"/>
                <a:gd name="connsiteX3" fmla="*/ 5741 w 15139"/>
                <a:gd name="connsiteY3" fmla="*/ 121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41" y="12197"/>
                  </a:moveTo>
                  <a:cubicBezTo>
                    <a:pt x="4908" y="-3320"/>
                    <a:pt x="12478" y="14317"/>
                    <a:pt x="14446" y="9926"/>
                  </a:cubicBezTo>
                  <a:cubicBezTo>
                    <a:pt x="12251" y="13635"/>
                    <a:pt x="8693" y="11819"/>
                    <a:pt x="5741" y="12197"/>
                  </a:cubicBezTo>
                  <a:lnTo>
                    <a:pt x="5741" y="12197"/>
                  </a:ln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5" name="任意多边形: 形状 2354"/>
            <p:cNvSpPr/>
            <p:nvPr/>
          </p:nvSpPr>
          <p:spPr>
            <a:xfrm>
              <a:off x="5882262" y="2339793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5753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6964" y="6358"/>
                    <a:pt x="6358" y="6964"/>
                    <a:pt x="5753" y="7570"/>
                  </a:cubicBezTo>
                  <a:cubicBezTo>
                    <a:pt x="5753" y="6964"/>
                    <a:pt x="5677" y="6283"/>
                    <a:pt x="5677" y="5677"/>
                  </a:cubicBezTo>
                  <a:cubicBezTo>
                    <a:pt x="6283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6" name="任意多边形: 形状 2355"/>
            <p:cNvSpPr/>
            <p:nvPr/>
          </p:nvSpPr>
          <p:spPr>
            <a:xfrm>
              <a:off x="6514924" y="1782675"/>
              <a:ext cx="30278" cy="22709"/>
            </a:xfrm>
            <a:custGeom>
              <a:avLst/>
              <a:gdLst>
                <a:gd name="connsiteX0" fmla="*/ 25055 w 30278"/>
                <a:gd name="connsiteY0" fmla="*/ 20892 h 22708"/>
                <a:gd name="connsiteX1" fmla="*/ 16198 w 30278"/>
                <a:gd name="connsiteY1" fmla="*/ 16123 h 22708"/>
                <a:gd name="connsiteX2" fmla="*/ 12717 w 30278"/>
                <a:gd name="connsiteY2" fmla="*/ 17410 h 22708"/>
                <a:gd name="connsiteX3" fmla="*/ 8402 w 30278"/>
                <a:gd name="connsiteY3" fmla="*/ 21573 h 22708"/>
                <a:gd name="connsiteX4" fmla="*/ 12793 w 30278"/>
                <a:gd name="connsiteY4" fmla="*/ 9840 h 22708"/>
                <a:gd name="connsiteX5" fmla="*/ 5677 w 30278"/>
                <a:gd name="connsiteY5" fmla="*/ 9310 h 22708"/>
                <a:gd name="connsiteX6" fmla="*/ 13474 w 30278"/>
                <a:gd name="connsiteY6" fmla="*/ 5677 h 22708"/>
                <a:gd name="connsiteX7" fmla="*/ 17107 w 30278"/>
                <a:gd name="connsiteY7" fmla="*/ 7342 h 22708"/>
                <a:gd name="connsiteX8" fmla="*/ 21195 w 30278"/>
                <a:gd name="connsiteY8" fmla="*/ 9386 h 22708"/>
                <a:gd name="connsiteX9" fmla="*/ 24752 w 30278"/>
                <a:gd name="connsiteY9" fmla="*/ 9613 h 22708"/>
                <a:gd name="connsiteX10" fmla="*/ 24979 w 30278"/>
                <a:gd name="connsiteY10" fmla="*/ 11279 h 22708"/>
                <a:gd name="connsiteX11" fmla="*/ 24828 w 30278"/>
                <a:gd name="connsiteY11" fmla="*/ 13171 h 22708"/>
                <a:gd name="connsiteX12" fmla="*/ 25055 w 30278"/>
                <a:gd name="connsiteY12" fmla="*/ 2089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22708">
                  <a:moveTo>
                    <a:pt x="25055" y="20892"/>
                  </a:moveTo>
                  <a:cubicBezTo>
                    <a:pt x="22179" y="19302"/>
                    <a:pt x="17712" y="21119"/>
                    <a:pt x="16198" y="16123"/>
                  </a:cubicBezTo>
                  <a:cubicBezTo>
                    <a:pt x="15744" y="14533"/>
                    <a:pt x="13019" y="14382"/>
                    <a:pt x="12717" y="17410"/>
                  </a:cubicBezTo>
                  <a:cubicBezTo>
                    <a:pt x="12489" y="19908"/>
                    <a:pt x="10975" y="21195"/>
                    <a:pt x="8402" y="21573"/>
                  </a:cubicBezTo>
                  <a:cubicBezTo>
                    <a:pt x="6737" y="16729"/>
                    <a:pt x="9613" y="13474"/>
                    <a:pt x="12793" y="9840"/>
                  </a:cubicBezTo>
                  <a:cubicBezTo>
                    <a:pt x="9991" y="9613"/>
                    <a:pt x="7872" y="9462"/>
                    <a:pt x="5677" y="9310"/>
                  </a:cubicBezTo>
                  <a:cubicBezTo>
                    <a:pt x="7796" y="6964"/>
                    <a:pt x="10446" y="5980"/>
                    <a:pt x="13474" y="5677"/>
                  </a:cubicBezTo>
                  <a:cubicBezTo>
                    <a:pt x="14231" y="7191"/>
                    <a:pt x="15593" y="7418"/>
                    <a:pt x="17107" y="7342"/>
                  </a:cubicBezTo>
                  <a:cubicBezTo>
                    <a:pt x="19378" y="6283"/>
                    <a:pt x="19983" y="8402"/>
                    <a:pt x="21195" y="9386"/>
                  </a:cubicBezTo>
                  <a:cubicBezTo>
                    <a:pt x="22179" y="11808"/>
                    <a:pt x="23541" y="9613"/>
                    <a:pt x="24752" y="9613"/>
                  </a:cubicBezTo>
                  <a:cubicBezTo>
                    <a:pt x="24752" y="10143"/>
                    <a:pt x="24828" y="10749"/>
                    <a:pt x="24979" y="11279"/>
                  </a:cubicBezTo>
                  <a:cubicBezTo>
                    <a:pt x="24979" y="11884"/>
                    <a:pt x="24904" y="12565"/>
                    <a:pt x="24828" y="13171"/>
                  </a:cubicBezTo>
                  <a:cubicBezTo>
                    <a:pt x="21119" y="15896"/>
                    <a:pt x="24374" y="18394"/>
                    <a:pt x="25055" y="2089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7" name="任意多边形: 形状 2356"/>
            <p:cNvSpPr/>
            <p:nvPr/>
          </p:nvSpPr>
          <p:spPr>
            <a:xfrm>
              <a:off x="6507675" y="1788352"/>
              <a:ext cx="15139" cy="15139"/>
            </a:xfrm>
            <a:custGeom>
              <a:avLst/>
              <a:gdLst>
                <a:gd name="connsiteX0" fmla="*/ 9292 w 15139"/>
                <a:gd name="connsiteY0" fmla="*/ 5677 h 15139"/>
                <a:gd name="connsiteX1" fmla="*/ 5735 w 15139"/>
                <a:gd name="connsiteY1" fmla="*/ 13398 h 15139"/>
                <a:gd name="connsiteX2" fmla="*/ 929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292" y="5677"/>
                  </a:moveTo>
                  <a:cubicBezTo>
                    <a:pt x="12926" y="10522"/>
                    <a:pt x="9065" y="11808"/>
                    <a:pt x="5735" y="13398"/>
                  </a:cubicBezTo>
                  <a:cubicBezTo>
                    <a:pt x="5507" y="10143"/>
                    <a:pt x="5811" y="7191"/>
                    <a:pt x="9292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8" name="任意多边形: 形状 2357"/>
            <p:cNvSpPr/>
            <p:nvPr/>
          </p:nvSpPr>
          <p:spPr>
            <a:xfrm>
              <a:off x="6501980" y="179418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267 w 7569"/>
                <a:gd name="connsiteY1" fmla="*/ 7494 h 7569"/>
                <a:gd name="connsiteX2" fmla="*/ 6283 w 7569"/>
                <a:gd name="connsiteY2" fmla="*/ 8175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267" y="6510"/>
                    <a:pt x="7267" y="7494"/>
                  </a:cubicBezTo>
                  <a:cubicBezTo>
                    <a:pt x="7267" y="7721"/>
                    <a:pt x="6585" y="7948"/>
                    <a:pt x="6283" y="8175"/>
                  </a:cubicBezTo>
                  <a:cubicBezTo>
                    <a:pt x="6056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9" name="任意多边形: 形状 2358"/>
            <p:cNvSpPr/>
            <p:nvPr/>
          </p:nvSpPr>
          <p:spPr>
            <a:xfrm>
              <a:off x="6511291" y="1786611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18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18"/>
                  </a:cubicBezTo>
                  <a:cubicBezTo>
                    <a:pt x="6056" y="6358"/>
                    <a:pt x="6737" y="5829"/>
                    <a:pt x="7721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0" name="任意多边形: 形状 2359"/>
            <p:cNvSpPr/>
            <p:nvPr/>
          </p:nvSpPr>
          <p:spPr>
            <a:xfrm>
              <a:off x="5836618" y="2045111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494 w 15139"/>
                <a:gd name="connsiteY2" fmla="*/ 5677 h 15139"/>
                <a:gd name="connsiteX3" fmla="*/ 7494 w 15139"/>
                <a:gd name="connsiteY3" fmla="*/ 5677 h 15139"/>
                <a:gd name="connsiteX4" fmla="*/ 10598 w 15139"/>
                <a:gd name="connsiteY4" fmla="*/ 9765 h 15139"/>
                <a:gd name="connsiteX5" fmla="*/ 7645 w 15139"/>
                <a:gd name="connsiteY5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7"/>
                    <a:pt x="6359" y="8856"/>
                    <a:pt x="5677" y="7570"/>
                  </a:cubicBezTo>
                  <a:cubicBezTo>
                    <a:pt x="6283" y="6888"/>
                    <a:pt x="6889" y="6283"/>
                    <a:pt x="7494" y="5677"/>
                  </a:cubicBezTo>
                  <a:lnTo>
                    <a:pt x="7494" y="5677"/>
                  </a:lnTo>
                  <a:cubicBezTo>
                    <a:pt x="9159" y="6510"/>
                    <a:pt x="11127" y="7418"/>
                    <a:pt x="10598" y="9765"/>
                  </a:cubicBezTo>
                  <a:cubicBezTo>
                    <a:pt x="10446" y="11127"/>
                    <a:pt x="8932" y="11203"/>
                    <a:pt x="7645" y="11279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1" name="任意多边形: 形状 2360"/>
            <p:cNvSpPr/>
            <p:nvPr/>
          </p:nvSpPr>
          <p:spPr>
            <a:xfrm>
              <a:off x="5844676" y="2045641"/>
              <a:ext cx="7570" cy="7570"/>
            </a:xfrm>
            <a:custGeom>
              <a:avLst/>
              <a:gdLst>
                <a:gd name="connsiteX0" fmla="*/ 6702 w 7569"/>
                <a:gd name="connsiteY0" fmla="*/ 5677 h 7569"/>
                <a:gd name="connsiteX1" fmla="*/ 8140 w 7569"/>
                <a:gd name="connsiteY1" fmla="*/ 6358 h 7569"/>
                <a:gd name="connsiteX2" fmla="*/ 7308 w 7569"/>
                <a:gd name="connsiteY2" fmla="*/ 8251 h 7569"/>
                <a:gd name="connsiteX3" fmla="*/ 5870 w 7569"/>
                <a:gd name="connsiteY3" fmla="*/ 7645 h 7569"/>
                <a:gd name="connsiteX4" fmla="*/ 6702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702" y="5677"/>
                  </a:moveTo>
                  <a:cubicBezTo>
                    <a:pt x="7156" y="5904"/>
                    <a:pt x="7914" y="5980"/>
                    <a:pt x="8140" y="6358"/>
                  </a:cubicBezTo>
                  <a:cubicBezTo>
                    <a:pt x="8595" y="7191"/>
                    <a:pt x="8216" y="8024"/>
                    <a:pt x="7308" y="8251"/>
                  </a:cubicBezTo>
                  <a:cubicBezTo>
                    <a:pt x="6929" y="8402"/>
                    <a:pt x="6096" y="8024"/>
                    <a:pt x="5870" y="7645"/>
                  </a:cubicBezTo>
                  <a:cubicBezTo>
                    <a:pt x="5415" y="6888"/>
                    <a:pt x="5794" y="6131"/>
                    <a:pt x="6702" y="5677"/>
                  </a:cubicBezTo>
                  <a:close/>
                </a:path>
              </a:pathLst>
            </a:custGeom>
            <a:solidFill>
              <a:srgbClr val="EF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2" name="任意多边形: 形状 2361"/>
            <p:cNvSpPr/>
            <p:nvPr/>
          </p:nvSpPr>
          <p:spPr>
            <a:xfrm>
              <a:off x="5845465" y="2052788"/>
              <a:ext cx="15139" cy="7570"/>
            </a:xfrm>
            <a:custGeom>
              <a:avLst/>
              <a:gdLst>
                <a:gd name="connsiteX0" fmla="*/ 10002 w 15139"/>
                <a:gd name="connsiteY0" fmla="*/ 7387 h 7569"/>
                <a:gd name="connsiteX1" fmla="*/ 5687 w 15139"/>
                <a:gd name="connsiteY1" fmla="*/ 6630 h 7569"/>
                <a:gd name="connsiteX2" fmla="*/ 6217 w 15139"/>
                <a:gd name="connsiteY2" fmla="*/ 5948 h 7569"/>
                <a:gd name="connsiteX3" fmla="*/ 10002 w 15139"/>
                <a:gd name="connsiteY3" fmla="*/ 7387 h 7569"/>
                <a:gd name="connsiteX4" fmla="*/ 10002 w 15139"/>
                <a:gd name="connsiteY4" fmla="*/ 738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002" y="7387"/>
                  </a:moveTo>
                  <a:cubicBezTo>
                    <a:pt x="8488" y="7311"/>
                    <a:pt x="6898" y="7917"/>
                    <a:pt x="5687" y="6630"/>
                  </a:cubicBezTo>
                  <a:cubicBezTo>
                    <a:pt x="5611" y="6554"/>
                    <a:pt x="5990" y="6024"/>
                    <a:pt x="6217" y="5948"/>
                  </a:cubicBezTo>
                  <a:cubicBezTo>
                    <a:pt x="7882" y="5343"/>
                    <a:pt x="9169" y="5721"/>
                    <a:pt x="10002" y="7387"/>
                  </a:cubicBezTo>
                  <a:lnTo>
                    <a:pt x="10002" y="7387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3" name="任意多边形: 形状 2362"/>
            <p:cNvSpPr/>
            <p:nvPr/>
          </p:nvSpPr>
          <p:spPr>
            <a:xfrm>
              <a:off x="6104352" y="2274606"/>
              <a:ext cx="15139" cy="15139"/>
            </a:xfrm>
            <a:custGeom>
              <a:avLst/>
              <a:gdLst>
                <a:gd name="connsiteX0" fmla="*/ 7873 w 15139"/>
                <a:gd name="connsiteY0" fmla="*/ 6144 h 15139"/>
                <a:gd name="connsiteX1" fmla="*/ 13474 w 15139"/>
                <a:gd name="connsiteY1" fmla="*/ 9853 h 15139"/>
                <a:gd name="connsiteX2" fmla="*/ 5677 w 15139"/>
                <a:gd name="connsiteY2" fmla="*/ 6296 h 15139"/>
                <a:gd name="connsiteX3" fmla="*/ 7873 w 15139"/>
                <a:gd name="connsiteY3" fmla="*/ 61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873" y="6144"/>
                  </a:moveTo>
                  <a:cubicBezTo>
                    <a:pt x="10522" y="6144"/>
                    <a:pt x="13550" y="5766"/>
                    <a:pt x="13474" y="9853"/>
                  </a:cubicBezTo>
                  <a:cubicBezTo>
                    <a:pt x="10371" y="9853"/>
                    <a:pt x="6510" y="11291"/>
                    <a:pt x="5677" y="6296"/>
                  </a:cubicBezTo>
                  <a:cubicBezTo>
                    <a:pt x="6434" y="5539"/>
                    <a:pt x="7115" y="5463"/>
                    <a:pt x="7873" y="614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4" name="任意多边形: 形状 2363"/>
            <p:cNvSpPr/>
            <p:nvPr/>
          </p:nvSpPr>
          <p:spPr>
            <a:xfrm>
              <a:off x="6101899" y="2268762"/>
              <a:ext cx="15139" cy="15139"/>
            </a:xfrm>
            <a:custGeom>
              <a:avLst/>
              <a:gdLst>
                <a:gd name="connsiteX0" fmla="*/ 10326 w 15139"/>
                <a:gd name="connsiteY0" fmla="*/ 11989 h 15139"/>
                <a:gd name="connsiteX1" fmla="*/ 8130 w 15139"/>
                <a:gd name="connsiteY1" fmla="*/ 12140 h 15139"/>
                <a:gd name="connsiteX2" fmla="*/ 6541 w 15139"/>
                <a:gd name="connsiteY2" fmla="*/ 11989 h 15139"/>
                <a:gd name="connsiteX3" fmla="*/ 6238 w 15139"/>
                <a:gd name="connsiteY3" fmla="*/ 8128 h 15139"/>
                <a:gd name="connsiteX4" fmla="*/ 6541 w 15139"/>
                <a:gd name="connsiteY4" fmla="*/ 6387 h 15139"/>
                <a:gd name="connsiteX5" fmla="*/ 8358 w 15139"/>
                <a:gd name="connsiteY5" fmla="*/ 6387 h 15139"/>
                <a:gd name="connsiteX6" fmla="*/ 10250 w 15139"/>
                <a:gd name="connsiteY6" fmla="*/ 8280 h 15139"/>
                <a:gd name="connsiteX7" fmla="*/ 10326 w 15139"/>
                <a:gd name="connsiteY7" fmla="*/ 119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326" y="11989"/>
                  </a:moveTo>
                  <a:cubicBezTo>
                    <a:pt x="9568" y="12064"/>
                    <a:pt x="8887" y="12064"/>
                    <a:pt x="8130" y="12140"/>
                  </a:cubicBezTo>
                  <a:cubicBezTo>
                    <a:pt x="7601" y="12140"/>
                    <a:pt x="7071" y="12064"/>
                    <a:pt x="6541" y="11989"/>
                  </a:cubicBezTo>
                  <a:cubicBezTo>
                    <a:pt x="5405" y="10777"/>
                    <a:pt x="5481" y="9491"/>
                    <a:pt x="6238" y="8128"/>
                  </a:cubicBezTo>
                  <a:cubicBezTo>
                    <a:pt x="6389" y="7523"/>
                    <a:pt x="6465" y="6993"/>
                    <a:pt x="6541" y="6387"/>
                  </a:cubicBezTo>
                  <a:cubicBezTo>
                    <a:pt x="7147" y="5479"/>
                    <a:pt x="7752" y="5403"/>
                    <a:pt x="8358" y="6387"/>
                  </a:cubicBezTo>
                  <a:cubicBezTo>
                    <a:pt x="8963" y="6993"/>
                    <a:pt x="9644" y="7674"/>
                    <a:pt x="10250" y="8280"/>
                  </a:cubicBezTo>
                  <a:cubicBezTo>
                    <a:pt x="10326" y="9491"/>
                    <a:pt x="10326" y="10702"/>
                    <a:pt x="10326" y="119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5" name="任意多边形: 形状 2364"/>
            <p:cNvSpPr/>
            <p:nvPr/>
          </p:nvSpPr>
          <p:spPr>
            <a:xfrm>
              <a:off x="6100871" y="2265460"/>
              <a:ext cx="15139" cy="15139"/>
            </a:xfrm>
            <a:custGeom>
              <a:avLst/>
              <a:gdLst>
                <a:gd name="connsiteX0" fmla="*/ 9462 w 15139"/>
                <a:gd name="connsiteY0" fmla="*/ 9613 h 15139"/>
                <a:gd name="connsiteX1" fmla="*/ 7645 w 15139"/>
                <a:gd name="connsiteY1" fmla="*/ 9613 h 15139"/>
                <a:gd name="connsiteX2" fmla="*/ 5677 w 15139"/>
                <a:gd name="connsiteY2" fmla="*/ 5753 h 15139"/>
                <a:gd name="connsiteX3" fmla="*/ 9462 w 15139"/>
                <a:gd name="connsiteY3" fmla="*/ 5677 h 15139"/>
                <a:gd name="connsiteX4" fmla="*/ 9462 w 15139"/>
                <a:gd name="connsiteY4" fmla="*/ 961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9613"/>
                  </a:moveTo>
                  <a:cubicBezTo>
                    <a:pt x="8856" y="9613"/>
                    <a:pt x="8251" y="9613"/>
                    <a:pt x="7645" y="9613"/>
                  </a:cubicBezTo>
                  <a:cubicBezTo>
                    <a:pt x="6964" y="8326"/>
                    <a:pt x="6358" y="7040"/>
                    <a:pt x="5677" y="5753"/>
                  </a:cubicBezTo>
                  <a:cubicBezTo>
                    <a:pt x="6964" y="5753"/>
                    <a:pt x="8175" y="5753"/>
                    <a:pt x="9462" y="5677"/>
                  </a:cubicBezTo>
                  <a:cubicBezTo>
                    <a:pt x="9462" y="7040"/>
                    <a:pt x="9462" y="8326"/>
                    <a:pt x="9462" y="9613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6" name="任意多边形: 形状 2365"/>
            <p:cNvSpPr/>
            <p:nvPr/>
          </p:nvSpPr>
          <p:spPr>
            <a:xfrm>
              <a:off x="6101133" y="2271213"/>
              <a:ext cx="7570" cy="15139"/>
            </a:xfrm>
            <a:custGeom>
              <a:avLst/>
              <a:gdLst>
                <a:gd name="connsiteX0" fmla="*/ 7004 w 7569"/>
                <a:gd name="connsiteY0" fmla="*/ 5677 h 15139"/>
                <a:gd name="connsiteX1" fmla="*/ 7307 w 7569"/>
                <a:gd name="connsiteY1" fmla="*/ 9538 h 15139"/>
                <a:gd name="connsiteX2" fmla="*/ 7004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004" y="5677"/>
                  </a:moveTo>
                  <a:cubicBezTo>
                    <a:pt x="7080" y="6964"/>
                    <a:pt x="7231" y="8251"/>
                    <a:pt x="7307" y="9538"/>
                  </a:cubicBezTo>
                  <a:cubicBezTo>
                    <a:pt x="5187" y="8402"/>
                    <a:pt x="5187" y="7115"/>
                    <a:pt x="7004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7" name="任意多边形: 形状 2366"/>
            <p:cNvSpPr/>
            <p:nvPr/>
          </p:nvSpPr>
          <p:spPr>
            <a:xfrm>
              <a:off x="6135009" y="2231394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5677 w 15139"/>
                <a:gd name="connsiteY1" fmla="*/ 5680 h 15139"/>
                <a:gd name="connsiteX2" fmla="*/ 9462 w 15139"/>
                <a:gd name="connsiteY2" fmla="*/ 9465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5677" y="8178"/>
                    <a:pt x="5677" y="6891"/>
                    <a:pt x="5677" y="5680"/>
                  </a:cubicBezTo>
                  <a:cubicBezTo>
                    <a:pt x="8251" y="5605"/>
                    <a:pt x="9537" y="6891"/>
                    <a:pt x="9462" y="9465"/>
                  </a:cubicBezTo>
                  <a:cubicBezTo>
                    <a:pt x="8251" y="9465"/>
                    <a:pt x="6964" y="9465"/>
                    <a:pt x="5677" y="9465"/>
                  </a:cubicBezTo>
                  <a:close/>
                </a:path>
              </a:pathLst>
            </a:custGeom>
            <a:solidFill>
              <a:srgbClr val="F8E5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8" name="任意多边形: 形状 2367"/>
            <p:cNvSpPr/>
            <p:nvPr/>
          </p:nvSpPr>
          <p:spPr>
            <a:xfrm>
              <a:off x="6568440" y="1617432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7645 w 7569"/>
                <a:gd name="connsiteY1" fmla="*/ 5677 h 7569"/>
                <a:gd name="connsiteX2" fmla="*/ 5677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7797"/>
                    <a:pt x="5904" y="6358"/>
                    <a:pt x="7645" y="5677"/>
                  </a:cubicBezTo>
                  <a:cubicBezTo>
                    <a:pt x="7645" y="7191"/>
                    <a:pt x="7418" y="8705"/>
                    <a:pt x="5677" y="9386"/>
                  </a:cubicBez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9" name="任意多边形: 形状 2368"/>
            <p:cNvSpPr/>
            <p:nvPr/>
          </p:nvSpPr>
          <p:spPr>
            <a:xfrm>
              <a:off x="6197836" y="2280826"/>
              <a:ext cx="22709" cy="22709"/>
            </a:xfrm>
            <a:custGeom>
              <a:avLst/>
              <a:gdLst>
                <a:gd name="connsiteX0" fmla="*/ 7570 w 22708"/>
                <a:gd name="connsiteY0" fmla="*/ 5677 h 22708"/>
                <a:gd name="connsiteX1" fmla="*/ 18924 w 22708"/>
                <a:gd name="connsiteY1" fmla="*/ 7570 h 22708"/>
                <a:gd name="connsiteX2" fmla="*/ 18848 w 22708"/>
                <a:gd name="connsiteY2" fmla="*/ 20892 h 22708"/>
                <a:gd name="connsiteX3" fmla="*/ 5677 w 22708"/>
                <a:gd name="connsiteY3" fmla="*/ 13247 h 22708"/>
                <a:gd name="connsiteX4" fmla="*/ 7570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7570" y="5677"/>
                  </a:moveTo>
                  <a:cubicBezTo>
                    <a:pt x="11430" y="5980"/>
                    <a:pt x="14912" y="8402"/>
                    <a:pt x="18924" y="7570"/>
                  </a:cubicBezTo>
                  <a:cubicBezTo>
                    <a:pt x="18924" y="12036"/>
                    <a:pt x="18848" y="16426"/>
                    <a:pt x="18848" y="20892"/>
                  </a:cubicBezTo>
                  <a:cubicBezTo>
                    <a:pt x="15215" y="17031"/>
                    <a:pt x="13398" y="9916"/>
                    <a:pt x="5677" y="13247"/>
                  </a:cubicBezTo>
                  <a:cubicBezTo>
                    <a:pt x="6283" y="10749"/>
                    <a:pt x="6888" y="8175"/>
                    <a:pt x="7570" y="5677"/>
                  </a:cubicBezTo>
                  <a:close/>
                </a:path>
              </a:pathLst>
            </a:custGeom>
            <a:solidFill>
              <a:srgbClr val="F7DD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0" name="任意多边形: 形状 2369"/>
            <p:cNvSpPr/>
            <p:nvPr/>
          </p:nvSpPr>
          <p:spPr>
            <a:xfrm>
              <a:off x="5644579" y="2296117"/>
              <a:ext cx="22709" cy="30278"/>
            </a:xfrm>
            <a:custGeom>
              <a:avLst/>
              <a:gdLst>
                <a:gd name="connsiteX0" fmla="*/ 15139 w 22708"/>
                <a:gd name="connsiteY0" fmla="*/ 24601 h 30278"/>
                <a:gd name="connsiteX1" fmla="*/ 11354 w 22708"/>
                <a:gd name="connsiteY1" fmla="*/ 22709 h 30278"/>
                <a:gd name="connsiteX2" fmla="*/ 11127 w 22708"/>
                <a:gd name="connsiteY2" fmla="*/ 21043 h 30278"/>
                <a:gd name="connsiteX3" fmla="*/ 11203 w 22708"/>
                <a:gd name="connsiteY3" fmla="*/ 20211 h 30278"/>
                <a:gd name="connsiteX4" fmla="*/ 10068 w 22708"/>
                <a:gd name="connsiteY4" fmla="*/ 19075 h 30278"/>
                <a:gd name="connsiteX5" fmla="*/ 9235 w 22708"/>
                <a:gd name="connsiteY5" fmla="*/ 19227 h 30278"/>
                <a:gd name="connsiteX6" fmla="*/ 5677 w 22708"/>
                <a:gd name="connsiteY6" fmla="*/ 18924 h 30278"/>
                <a:gd name="connsiteX7" fmla="*/ 5753 w 22708"/>
                <a:gd name="connsiteY7" fmla="*/ 11430 h 30278"/>
                <a:gd name="connsiteX8" fmla="*/ 15215 w 22708"/>
                <a:gd name="connsiteY8" fmla="*/ 5677 h 30278"/>
                <a:gd name="connsiteX9" fmla="*/ 22709 w 22708"/>
                <a:gd name="connsiteY9" fmla="*/ 16880 h 30278"/>
                <a:gd name="connsiteX10" fmla="*/ 15139 w 22708"/>
                <a:gd name="connsiteY10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5139" y="24601"/>
                  </a:moveTo>
                  <a:cubicBezTo>
                    <a:pt x="14382" y="23011"/>
                    <a:pt x="12944" y="22709"/>
                    <a:pt x="11354" y="22709"/>
                  </a:cubicBezTo>
                  <a:cubicBezTo>
                    <a:pt x="11279" y="22179"/>
                    <a:pt x="11203" y="21573"/>
                    <a:pt x="11127" y="21043"/>
                  </a:cubicBezTo>
                  <a:cubicBezTo>
                    <a:pt x="11127" y="21043"/>
                    <a:pt x="11203" y="20211"/>
                    <a:pt x="11203" y="20211"/>
                  </a:cubicBezTo>
                  <a:cubicBezTo>
                    <a:pt x="11052" y="19605"/>
                    <a:pt x="10673" y="19227"/>
                    <a:pt x="10068" y="19075"/>
                  </a:cubicBezTo>
                  <a:cubicBezTo>
                    <a:pt x="10068" y="19075"/>
                    <a:pt x="9235" y="19227"/>
                    <a:pt x="9235" y="19227"/>
                  </a:cubicBezTo>
                  <a:cubicBezTo>
                    <a:pt x="8024" y="19151"/>
                    <a:pt x="6889" y="19075"/>
                    <a:pt x="5677" y="18924"/>
                  </a:cubicBezTo>
                  <a:cubicBezTo>
                    <a:pt x="5677" y="16426"/>
                    <a:pt x="5677" y="13928"/>
                    <a:pt x="5753" y="11430"/>
                  </a:cubicBezTo>
                  <a:cubicBezTo>
                    <a:pt x="9538" y="10522"/>
                    <a:pt x="13247" y="9538"/>
                    <a:pt x="15215" y="5677"/>
                  </a:cubicBezTo>
                  <a:cubicBezTo>
                    <a:pt x="20665" y="7418"/>
                    <a:pt x="22784" y="11581"/>
                    <a:pt x="22709" y="16880"/>
                  </a:cubicBezTo>
                  <a:cubicBezTo>
                    <a:pt x="22633" y="21497"/>
                    <a:pt x="19832" y="24071"/>
                    <a:pt x="15139" y="24601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1" name="任意多边形: 形状 2370"/>
            <p:cNvSpPr/>
            <p:nvPr/>
          </p:nvSpPr>
          <p:spPr>
            <a:xfrm>
              <a:off x="5943511" y="2083110"/>
              <a:ext cx="15139" cy="15139"/>
            </a:xfrm>
            <a:custGeom>
              <a:avLst/>
              <a:gdLst>
                <a:gd name="connsiteX0" fmla="*/ 10889 w 15139"/>
                <a:gd name="connsiteY0" fmla="*/ 5677 h 15139"/>
                <a:gd name="connsiteX1" fmla="*/ 10889 w 15139"/>
                <a:gd name="connsiteY1" fmla="*/ 8478 h 15139"/>
                <a:gd name="connsiteX2" fmla="*/ 7785 w 15139"/>
                <a:gd name="connsiteY2" fmla="*/ 11203 h 15139"/>
                <a:gd name="connsiteX3" fmla="*/ 5741 w 15139"/>
                <a:gd name="connsiteY3" fmla="*/ 9613 h 15139"/>
                <a:gd name="connsiteX4" fmla="*/ 8088 w 15139"/>
                <a:gd name="connsiteY4" fmla="*/ 6056 h 15139"/>
                <a:gd name="connsiteX5" fmla="*/ 10889 w 15139"/>
                <a:gd name="connsiteY5" fmla="*/ 5677 h 15139"/>
                <a:gd name="connsiteX6" fmla="*/ 108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889" y="5677"/>
                  </a:moveTo>
                  <a:cubicBezTo>
                    <a:pt x="10889" y="6586"/>
                    <a:pt x="10964" y="7570"/>
                    <a:pt x="10889" y="8478"/>
                  </a:cubicBezTo>
                  <a:cubicBezTo>
                    <a:pt x="10662" y="10219"/>
                    <a:pt x="9753" y="11354"/>
                    <a:pt x="7785" y="11203"/>
                  </a:cubicBezTo>
                  <a:cubicBezTo>
                    <a:pt x="6725" y="11127"/>
                    <a:pt x="5969" y="10597"/>
                    <a:pt x="5741" y="9613"/>
                  </a:cubicBezTo>
                  <a:cubicBezTo>
                    <a:pt x="5363" y="7721"/>
                    <a:pt x="6725" y="6737"/>
                    <a:pt x="8088" y="6056"/>
                  </a:cubicBezTo>
                  <a:cubicBezTo>
                    <a:pt x="8921" y="5753"/>
                    <a:pt x="9980" y="5829"/>
                    <a:pt x="10889" y="5677"/>
                  </a:cubicBezTo>
                  <a:lnTo>
                    <a:pt x="10889" y="5677"/>
                  </a:ln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2" name="任意多边形: 形状 2371"/>
            <p:cNvSpPr/>
            <p:nvPr/>
          </p:nvSpPr>
          <p:spPr>
            <a:xfrm>
              <a:off x="6049549" y="209643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1354 w 15139"/>
                <a:gd name="connsiteY1" fmla="*/ 5677 h 7569"/>
                <a:gd name="connsiteX2" fmla="*/ 8554 w 15139"/>
                <a:gd name="connsiteY2" fmla="*/ 931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570" y="5677"/>
                    <a:pt x="9462" y="5677"/>
                    <a:pt x="11354" y="5677"/>
                  </a:cubicBezTo>
                  <a:cubicBezTo>
                    <a:pt x="11279" y="7570"/>
                    <a:pt x="10976" y="9310"/>
                    <a:pt x="8554" y="9310"/>
                  </a:cubicBezTo>
                  <a:cubicBezTo>
                    <a:pt x="6207" y="9310"/>
                    <a:pt x="5753" y="7570"/>
                    <a:pt x="5677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3" name="任意多边形: 形状 2372"/>
            <p:cNvSpPr/>
            <p:nvPr/>
          </p:nvSpPr>
          <p:spPr>
            <a:xfrm>
              <a:off x="6152192" y="1932504"/>
              <a:ext cx="15139" cy="15139"/>
            </a:xfrm>
            <a:custGeom>
              <a:avLst/>
              <a:gdLst>
                <a:gd name="connsiteX0" fmla="*/ 7494 w 15139"/>
                <a:gd name="connsiteY0" fmla="*/ 9888 h 15139"/>
                <a:gd name="connsiteX1" fmla="*/ 5677 w 15139"/>
                <a:gd name="connsiteY1" fmla="*/ 7920 h 15139"/>
                <a:gd name="connsiteX2" fmla="*/ 13096 w 15139"/>
                <a:gd name="connsiteY2" fmla="*/ 9737 h 15139"/>
                <a:gd name="connsiteX3" fmla="*/ 7494 w 15139"/>
                <a:gd name="connsiteY3" fmla="*/ 98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494" y="9888"/>
                  </a:moveTo>
                  <a:cubicBezTo>
                    <a:pt x="6889" y="9207"/>
                    <a:pt x="6283" y="8601"/>
                    <a:pt x="5677" y="7920"/>
                  </a:cubicBezTo>
                  <a:cubicBezTo>
                    <a:pt x="8932" y="5422"/>
                    <a:pt x="11960" y="3833"/>
                    <a:pt x="13096" y="9737"/>
                  </a:cubicBezTo>
                  <a:cubicBezTo>
                    <a:pt x="11279" y="9813"/>
                    <a:pt x="9386" y="9888"/>
                    <a:pt x="7494" y="988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4" name="任意多边形: 形状 2373"/>
            <p:cNvSpPr/>
            <p:nvPr/>
          </p:nvSpPr>
          <p:spPr>
            <a:xfrm>
              <a:off x="6562991" y="1634868"/>
              <a:ext cx="15139" cy="15139"/>
            </a:xfrm>
            <a:custGeom>
              <a:avLst/>
              <a:gdLst>
                <a:gd name="connsiteX0" fmla="*/ 7570 w 15139"/>
                <a:gd name="connsiteY0" fmla="*/ 11101 h 15139"/>
                <a:gd name="connsiteX1" fmla="*/ 5677 w 15139"/>
                <a:gd name="connsiteY1" fmla="*/ 6786 h 15139"/>
                <a:gd name="connsiteX2" fmla="*/ 11127 w 15139"/>
                <a:gd name="connsiteY2" fmla="*/ 9057 h 15139"/>
                <a:gd name="connsiteX3" fmla="*/ 9235 w 15139"/>
                <a:gd name="connsiteY3" fmla="*/ 10950 h 15139"/>
                <a:gd name="connsiteX4" fmla="*/ 7570 w 15139"/>
                <a:gd name="connsiteY4" fmla="*/ 111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11101"/>
                  </a:moveTo>
                  <a:cubicBezTo>
                    <a:pt x="6964" y="9663"/>
                    <a:pt x="6283" y="8225"/>
                    <a:pt x="5677" y="6786"/>
                  </a:cubicBezTo>
                  <a:cubicBezTo>
                    <a:pt x="8175" y="5878"/>
                    <a:pt x="11127" y="3986"/>
                    <a:pt x="11127" y="9057"/>
                  </a:cubicBezTo>
                  <a:cubicBezTo>
                    <a:pt x="10143" y="9360"/>
                    <a:pt x="9462" y="9966"/>
                    <a:pt x="9235" y="10950"/>
                  </a:cubicBezTo>
                  <a:cubicBezTo>
                    <a:pt x="8705" y="10950"/>
                    <a:pt x="8099" y="11025"/>
                    <a:pt x="7570" y="111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5" name="任意多边形: 形状 2374"/>
            <p:cNvSpPr/>
            <p:nvPr/>
          </p:nvSpPr>
          <p:spPr>
            <a:xfrm>
              <a:off x="5595226" y="224366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585 w 7569"/>
                <a:gd name="connsiteY1" fmla="*/ 5677 h 7569"/>
                <a:gd name="connsiteX2" fmla="*/ 6434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282" y="5980"/>
                    <a:pt x="6585" y="5677"/>
                  </a:cubicBezTo>
                  <a:cubicBezTo>
                    <a:pt x="6510" y="5904"/>
                    <a:pt x="6585" y="6207"/>
                    <a:pt x="6434" y="6283"/>
                  </a:cubicBezTo>
                  <a:cubicBezTo>
                    <a:pt x="6207" y="6510"/>
                    <a:pt x="5904" y="6510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6" name="任意多边形: 形状 2375"/>
            <p:cNvSpPr/>
            <p:nvPr/>
          </p:nvSpPr>
          <p:spPr>
            <a:xfrm>
              <a:off x="6552866" y="1643450"/>
              <a:ext cx="15139" cy="15139"/>
            </a:xfrm>
            <a:custGeom>
              <a:avLst/>
              <a:gdLst>
                <a:gd name="connsiteX0" fmla="*/ 8005 w 15139"/>
                <a:gd name="connsiteY0" fmla="*/ 6152 h 15139"/>
                <a:gd name="connsiteX1" fmla="*/ 11790 w 15139"/>
                <a:gd name="connsiteY1" fmla="*/ 9937 h 15139"/>
                <a:gd name="connsiteX2" fmla="*/ 8005 w 15139"/>
                <a:gd name="connsiteY2" fmla="*/ 9937 h 15139"/>
                <a:gd name="connsiteX3" fmla="*/ 6870 w 15139"/>
                <a:gd name="connsiteY3" fmla="*/ 9407 h 15139"/>
                <a:gd name="connsiteX4" fmla="*/ 5810 w 15139"/>
                <a:gd name="connsiteY4" fmla="*/ 6001 h 15139"/>
                <a:gd name="connsiteX5" fmla="*/ 8005 w 15139"/>
                <a:gd name="connsiteY5" fmla="*/ 61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005" y="6152"/>
                  </a:moveTo>
                  <a:cubicBezTo>
                    <a:pt x="9822" y="6834"/>
                    <a:pt x="11109" y="8120"/>
                    <a:pt x="11790" y="9937"/>
                  </a:cubicBezTo>
                  <a:cubicBezTo>
                    <a:pt x="10503" y="9937"/>
                    <a:pt x="9292" y="9937"/>
                    <a:pt x="8005" y="9937"/>
                  </a:cubicBezTo>
                  <a:cubicBezTo>
                    <a:pt x="7627" y="9786"/>
                    <a:pt x="7248" y="9634"/>
                    <a:pt x="6870" y="9407"/>
                  </a:cubicBezTo>
                  <a:cubicBezTo>
                    <a:pt x="5886" y="8499"/>
                    <a:pt x="5432" y="7363"/>
                    <a:pt x="5810" y="6001"/>
                  </a:cubicBezTo>
                  <a:cubicBezTo>
                    <a:pt x="6567" y="5547"/>
                    <a:pt x="7324" y="5547"/>
                    <a:pt x="8005" y="615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7" name="任意多边形: 形状 2376"/>
            <p:cNvSpPr/>
            <p:nvPr/>
          </p:nvSpPr>
          <p:spPr>
            <a:xfrm>
              <a:off x="6551334" y="1647378"/>
              <a:ext cx="15139" cy="15139"/>
            </a:xfrm>
            <a:custGeom>
              <a:avLst/>
              <a:gdLst>
                <a:gd name="connsiteX0" fmla="*/ 5828 w 15139"/>
                <a:gd name="connsiteY0" fmla="*/ 9719 h 15139"/>
                <a:gd name="connsiteX1" fmla="*/ 5677 w 15139"/>
                <a:gd name="connsiteY1" fmla="*/ 7902 h 15139"/>
                <a:gd name="connsiteX2" fmla="*/ 9462 w 15139"/>
                <a:gd name="connsiteY2" fmla="*/ 6010 h 15139"/>
                <a:gd name="connsiteX3" fmla="*/ 9462 w 15139"/>
                <a:gd name="connsiteY3" fmla="*/ 6010 h 15139"/>
                <a:gd name="connsiteX4" fmla="*/ 5828 w 15139"/>
                <a:gd name="connsiteY4" fmla="*/ 9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28" y="9719"/>
                  </a:moveTo>
                  <a:cubicBezTo>
                    <a:pt x="5752" y="9113"/>
                    <a:pt x="5752" y="8508"/>
                    <a:pt x="5677" y="7902"/>
                  </a:cubicBezTo>
                  <a:cubicBezTo>
                    <a:pt x="6434" y="6161"/>
                    <a:pt x="7494" y="5101"/>
                    <a:pt x="9462" y="6010"/>
                  </a:cubicBezTo>
                  <a:lnTo>
                    <a:pt x="9462" y="6010"/>
                  </a:lnTo>
                  <a:cubicBezTo>
                    <a:pt x="9537" y="8508"/>
                    <a:pt x="8402" y="9870"/>
                    <a:pt x="5828" y="9719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8" name="任意多边形: 形状 2377"/>
            <p:cNvSpPr/>
            <p:nvPr/>
          </p:nvSpPr>
          <p:spPr>
            <a:xfrm>
              <a:off x="5893617" y="2495650"/>
              <a:ext cx="7570" cy="7570"/>
            </a:xfrm>
            <a:custGeom>
              <a:avLst/>
              <a:gdLst>
                <a:gd name="connsiteX0" fmla="*/ 5677 w 7569"/>
                <a:gd name="connsiteY0" fmla="*/ 9386 h 7569"/>
                <a:gd name="connsiteX1" fmla="*/ 5753 w 7569"/>
                <a:gd name="connsiteY1" fmla="*/ 5677 h 7569"/>
                <a:gd name="connsiteX2" fmla="*/ 7721 w 7569"/>
                <a:gd name="connsiteY2" fmla="*/ 7570 h 7569"/>
                <a:gd name="connsiteX3" fmla="*/ 5677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9386"/>
                  </a:moveTo>
                  <a:cubicBezTo>
                    <a:pt x="5677" y="8175"/>
                    <a:pt x="5753" y="6888"/>
                    <a:pt x="5753" y="5677"/>
                  </a:cubicBezTo>
                  <a:cubicBezTo>
                    <a:pt x="6434" y="6283"/>
                    <a:pt x="7040" y="6964"/>
                    <a:pt x="7721" y="7570"/>
                  </a:cubicBezTo>
                  <a:cubicBezTo>
                    <a:pt x="7040" y="8175"/>
                    <a:pt x="6358" y="8781"/>
                    <a:pt x="5677" y="9386"/>
                  </a:cubicBezTo>
                  <a:close/>
                </a:path>
              </a:pathLst>
            </a:custGeom>
            <a:solidFill>
              <a:srgbClr val="F5D5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9" name="任意多边形: 形状 2378"/>
            <p:cNvSpPr/>
            <p:nvPr/>
          </p:nvSpPr>
          <p:spPr>
            <a:xfrm>
              <a:off x="5899369" y="249557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266" y="6661"/>
                    <a:pt x="7494" y="7645"/>
                  </a:cubicBezTo>
                  <a:cubicBezTo>
                    <a:pt x="6510" y="7342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0" name="任意多边形: 形状 2379"/>
            <p:cNvSpPr/>
            <p:nvPr/>
          </p:nvSpPr>
          <p:spPr>
            <a:xfrm>
              <a:off x="5895585" y="250125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5677 w 7569"/>
                <a:gd name="connsiteY1" fmla="*/ 7645 h 7569"/>
                <a:gd name="connsiteX2" fmla="*/ 7418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191" y="6661"/>
                    <a:pt x="6661" y="7418"/>
                    <a:pt x="5677" y="7645"/>
                  </a:cubicBezTo>
                  <a:cubicBezTo>
                    <a:pt x="5828" y="6661"/>
                    <a:pt x="6434" y="6056"/>
                    <a:pt x="7418" y="5677"/>
                  </a:cubicBezTo>
                  <a:close/>
                </a:path>
              </a:pathLst>
            </a:custGeom>
            <a:solidFill>
              <a:srgbClr val="FAEE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1" name="任意多边形: 形状 2380"/>
            <p:cNvSpPr/>
            <p:nvPr/>
          </p:nvSpPr>
          <p:spPr>
            <a:xfrm>
              <a:off x="6526430" y="1780858"/>
              <a:ext cx="15139" cy="15139"/>
            </a:xfrm>
            <a:custGeom>
              <a:avLst/>
              <a:gdLst>
                <a:gd name="connsiteX0" fmla="*/ 9765 w 15139"/>
                <a:gd name="connsiteY0" fmla="*/ 11279 h 15139"/>
                <a:gd name="connsiteX1" fmla="*/ 5677 w 15139"/>
                <a:gd name="connsiteY1" fmla="*/ 9235 h 15139"/>
                <a:gd name="connsiteX2" fmla="*/ 5904 w 15139"/>
                <a:gd name="connsiteY2" fmla="*/ 5677 h 15139"/>
                <a:gd name="connsiteX3" fmla="*/ 9613 w 15139"/>
                <a:gd name="connsiteY3" fmla="*/ 5753 h 15139"/>
                <a:gd name="connsiteX4" fmla="*/ 976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65" y="11279"/>
                  </a:moveTo>
                  <a:cubicBezTo>
                    <a:pt x="8403" y="10597"/>
                    <a:pt x="7040" y="9916"/>
                    <a:pt x="5677" y="9235"/>
                  </a:cubicBezTo>
                  <a:cubicBezTo>
                    <a:pt x="5753" y="8024"/>
                    <a:pt x="5829" y="6888"/>
                    <a:pt x="5904" y="5677"/>
                  </a:cubicBezTo>
                  <a:cubicBezTo>
                    <a:pt x="7115" y="5677"/>
                    <a:pt x="8403" y="5753"/>
                    <a:pt x="9613" y="5753"/>
                  </a:cubicBezTo>
                  <a:cubicBezTo>
                    <a:pt x="9689" y="7570"/>
                    <a:pt x="9765" y="9386"/>
                    <a:pt x="9765" y="11279"/>
                  </a:cubicBez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2" name="任意多边形: 形状 2381"/>
            <p:cNvSpPr/>
            <p:nvPr/>
          </p:nvSpPr>
          <p:spPr>
            <a:xfrm>
              <a:off x="6357251" y="2764718"/>
              <a:ext cx="15139" cy="7570"/>
            </a:xfrm>
            <a:custGeom>
              <a:avLst/>
              <a:gdLst>
                <a:gd name="connsiteX0" fmla="*/ 9992 w 15139"/>
                <a:gd name="connsiteY0" fmla="*/ 6841 h 7569"/>
                <a:gd name="connsiteX1" fmla="*/ 9689 w 15139"/>
                <a:gd name="connsiteY1" fmla="*/ 8431 h 7569"/>
                <a:gd name="connsiteX2" fmla="*/ 5677 w 15139"/>
                <a:gd name="connsiteY2" fmla="*/ 6766 h 7569"/>
                <a:gd name="connsiteX3" fmla="*/ 5980 w 15139"/>
                <a:gd name="connsiteY3" fmla="*/ 6463 h 7569"/>
                <a:gd name="connsiteX4" fmla="*/ 9689 w 15139"/>
                <a:gd name="connsiteY4" fmla="*/ 6539 h 7569"/>
                <a:gd name="connsiteX5" fmla="*/ 9992 w 15139"/>
                <a:gd name="connsiteY5" fmla="*/ 68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9992" y="6841"/>
                  </a:moveTo>
                  <a:cubicBezTo>
                    <a:pt x="9840" y="7371"/>
                    <a:pt x="9765" y="7901"/>
                    <a:pt x="9689" y="8431"/>
                  </a:cubicBezTo>
                  <a:cubicBezTo>
                    <a:pt x="8099" y="8431"/>
                    <a:pt x="6585" y="8355"/>
                    <a:pt x="5677" y="6766"/>
                  </a:cubicBezTo>
                  <a:lnTo>
                    <a:pt x="5980" y="6463"/>
                  </a:lnTo>
                  <a:cubicBezTo>
                    <a:pt x="7191" y="5403"/>
                    <a:pt x="8478" y="5403"/>
                    <a:pt x="9689" y="6539"/>
                  </a:cubicBezTo>
                  <a:lnTo>
                    <a:pt x="9992" y="6841"/>
                  </a:lnTo>
                  <a:close/>
                </a:path>
              </a:pathLst>
            </a:custGeom>
            <a:solidFill>
              <a:srgbClr val="F4D1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3" name="任意多边形: 形状 2382"/>
            <p:cNvSpPr/>
            <p:nvPr/>
          </p:nvSpPr>
          <p:spPr>
            <a:xfrm>
              <a:off x="5648137" y="2309027"/>
              <a:ext cx="7570" cy="7570"/>
            </a:xfrm>
            <a:custGeom>
              <a:avLst/>
              <a:gdLst>
                <a:gd name="connsiteX0" fmla="*/ 7570 w 7569"/>
                <a:gd name="connsiteY0" fmla="*/ 8057 h 7569"/>
                <a:gd name="connsiteX1" fmla="*/ 5677 w 7569"/>
                <a:gd name="connsiteY1" fmla="*/ 6165 h 7569"/>
                <a:gd name="connsiteX2" fmla="*/ 5980 w 7569"/>
                <a:gd name="connsiteY2" fmla="*/ 5862 h 7569"/>
                <a:gd name="connsiteX3" fmla="*/ 7872 w 7569"/>
                <a:gd name="connsiteY3" fmla="*/ 7754 h 7569"/>
                <a:gd name="connsiteX4" fmla="*/ 7570 w 7569"/>
                <a:gd name="connsiteY4" fmla="*/ 80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8057"/>
                  </a:moveTo>
                  <a:cubicBezTo>
                    <a:pt x="6964" y="7451"/>
                    <a:pt x="6282" y="6846"/>
                    <a:pt x="5677" y="6165"/>
                  </a:cubicBezTo>
                  <a:lnTo>
                    <a:pt x="5980" y="5862"/>
                  </a:lnTo>
                  <a:cubicBezTo>
                    <a:pt x="7796" y="5332"/>
                    <a:pt x="8402" y="5937"/>
                    <a:pt x="7872" y="7754"/>
                  </a:cubicBezTo>
                  <a:lnTo>
                    <a:pt x="7570" y="8057"/>
                  </a:ln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4" name="任意多边形: 形状 2383"/>
            <p:cNvSpPr/>
            <p:nvPr/>
          </p:nvSpPr>
          <p:spPr>
            <a:xfrm>
              <a:off x="6460045" y="227704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752 w 7569"/>
                <a:gd name="connsiteY2" fmla="*/ 7494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645" y="7494"/>
                  </a:cubicBezTo>
                  <a:cubicBezTo>
                    <a:pt x="7040" y="7494"/>
                    <a:pt x="6358" y="7494"/>
                    <a:pt x="5752" y="7494"/>
                  </a:cubicBezTo>
                  <a:cubicBezTo>
                    <a:pt x="5752" y="6888"/>
                    <a:pt x="5752" y="6283"/>
                    <a:pt x="5677" y="5677"/>
                  </a:cubicBezTo>
                  <a:close/>
                </a:path>
              </a:pathLst>
            </a:custGeom>
            <a:solidFill>
              <a:srgbClr val="FBEE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5" name="任意多边形: 形状 2384"/>
            <p:cNvSpPr/>
            <p:nvPr/>
          </p:nvSpPr>
          <p:spPr>
            <a:xfrm>
              <a:off x="6437947" y="2900620"/>
              <a:ext cx="37848" cy="37848"/>
            </a:xfrm>
            <a:custGeom>
              <a:avLst/>
              <a:gdLst>
                <a:gd name="connsiteX0" fmla="*/ 10744 w 37847"/>
                <a:gd name="connsiteY0" fmla="*/ 9386 h 37847"/>
                <a:gd name="connsiteX1" fmla="*/ 12485 w 37847"/>
                <a:gd name="connsiteY1" fmla="*/ 9235 h 37847"/>
                <a:gd name="connsiteX2" fmla="*/ 13469 w 37847"/>
                <a:gd name="connsiteY2" fmla="*/ 9916 h 37847"/>
                <a:gd name="connsiteX3" fmla="*/ 17859 w 37847"/>
                <a:gd name="connsiteY3" fmla="*/ 12263 h 37847"/>
                <a:gd name="connsiteX4" fmla="*/ 20281 w 37847"/>
                <a:gd name="connsiteY4" fmla="*/ 12111 h 37847"/>
                <a:gd name="connsiteX5" fmla="*/ 23688 w 37847"/>
                <a:gd name="connsiteY5" fmla="*/ 14685 h 37847"/>
                <a:gd name="connsiteX6" fmla="*/ 23991 w 37847"/>
                <a:gd name="connsiteY6" fmla="*/ 5677 h 37847"/>
                <a:gd name="connsiteX7" fmla="*/ 33528 w 37847"/>
                <a:gd name="connsiteY7" fmla="*/ 17107 h 37847"/>
                <a:gd name="connsiteX8" fmla="*/ 29138 w 37847"/>
                <a:gd name="connsiteY8" fmla="*/ 25661 h 37847"/>
                <a:gd name="connsiteX9" fmla="*/ 27775 w 37847"/>
                <a:gd name="connsiteY9" fmla="*/ 27629 h 37847"/>
                <a:gd name="connsiteX10" fmla="*/ 26034 w 37847"/>
                <a:gd name="connsiteY10" fmla="*/ 29143 h 37847"/>
                <a:gd name="connsiteX11" fmla="*/ 25277 w 37847"/>
                <a:gd name="connsiteY11" fmla="*/ 29975 h 37847"/>
                <a:gd name="connsiteX12" fmla="*/ 22023 w 37847"/>
                <a:gd name="connsiteY12" fmla="*/ 34366 h 37847"/>
                <a:gd name="connsiteX13" fmla="*/ 9608 w 37847"/>
                <a:gd name="connsiteY13" fmla="*/ 28461 h 37847"/>
                <a:gd name="connsiteX14" fmla="*/ 5748 w 37847"/>
                <a:gd name="connsiteY14" fmla="*/ 26872 h 37847"/>
                <a:gd name="connsiteX15" fmla="*/ 8852 w 37847"/>
                <a:gd name="connsiteY15" fmla="*/ 22860 h 37847"/>
                <a:gd name="connsiteX16" fmla="*/ 12712 w 37847"/>
                <a:gd name="connsiteY16" fmla="*/ 23163 h 37847"/>
                <a:gd name="connsiteX17" fmla="*/ 10668 w 37847"/>
                <a:gd name="connsiteY17" fmla="*/ 20892 h 37847"/>
                <a:gd name="connsiteX18" fmla="*/ 10744 w 37847"/>
                <a:gd name="connsiteY18" fmla="*/ 938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0744" y="9386"/>
                  </a:moveTo>
                  <a:cubicBezTo>
                    <a:pt x="11349" y="9386"/>
                    <a:pt x="11879" y="9310"/>
                    <a:pt x="12485" y="9235"/>
                  </a:cubicBezTo>
                  <a:cubicBezTo>
                    <a:pt x="12787" y="9462"/>
                    <a:pt x="13091" y="9689"/>
                    <a:pt x="13469" y="9916"/>
                  </a:cubicBezTo>
                  <a:cubicBezTo>
                    <a:pt x="14604" y="11279"/>
                    <a:pt x="15588" y="13095"/>
                    <a:pt x="17859" y="12263"/>
                  </a:cubicBezTo>
                  <a:cubicBezTo>
                    <a:pt x="18692" y="12111"/>
                    <a:pt x="19449" y="12036"/>
                    <a:pt x="20281" y="12111"/>
                  </a:cubicBezTo>
                  <a:cubicBezTo>
                    <a:pt x="21795" y="12414"/>
                    <a:pt x="22931" y="13322"/>
                    <a:pt x="23688" y="14685"/>
                  </a:cubicBezTo>
                  <a:cubicBezTo>
                    <a:pt x="26186" y="11506"/>
                    <a:pt x="18465" y="8554"/>
                    <a:pt x="23991" y="5677"/>
                  </a:cubicBezTo>
                  <a:cubicBezTo>
                    <a:pt x="28986" y="7948"/>
                    <a:pt x="35648" y="8856"/>
                    <a:pt x="33528" y="17107"/>
                  </a:cubicBezTo>
                  <a:cubicBezTo>
                    <a:pt x="29895" y="18848"/>
                    <a:pt x="30425" y="22709"/>
                    <a:pt x="29138" y="25661"/>
                  </a:cubicBezTo>
                  <a:cubicBezTo>
                    <a:pt x="28835" y="26418"/>
                    <a:pt x="28305" y="27023"/>
                    <a:pt x="27775" y="27629"/>
                  </a:cubicBezTo>
                  <a:cubicBezTo>
                    <a:pt x="27246" y="28159"/>
                    <a:pt x="26640" y="28688"/>
                    <a:pt x="26034" y="29143"/>
                  </a:cubicBezTo>
                  <a:cubicBezTo>
                    <a:pt x="25807" y="29445"/>
                    <a:pt x="25504" y="29672"/>
                    <a:pt x="25277" y="29975"/>
                  </a:cubicBezTo>
                  <a:cubicBezTo>
                    <a:pt x="24066" y="31338"/>
                    <a:pt x="23688" y="33306"/>
                    <a:pt x="22023" y="34366"/>
                  </a:cubicBezTo>
                  <a:cubicBezTo>
                    <a:pt x="18465" y="31186"/>
                    <a:pt x="15361" y="27175"/>
                    <a:pt x="9608" y="28461"/>
                  </a:cubicBezTo>
                  <a:cubicBezTo>
                    <a:pt x="8246" y="28764"/>
                    <a:pt x="6126" y="28764"/>
                    <a:pt x="5748" y="26872"/>
                  </a:cubicBezTo>
                  <a:cubicBezTo>
                    <a:pt x="5294" y="24752"/>
                    <a:pt x="7110" y="23693"/>
                    <a:pt x="8852" y="22860"/>
                  </a:cubicBezTo>
                  <a:cubicBezTo>
                    <a:pt x="10214" y="23011"/>
                    <a:pt x="11501" y="24374"/>
                    <a:pt x="12712" y="23163"/>
                  </a:cubicBezTo>
                  <a:cubicBezTo>
                    <a:pt x="12863" y="23011"/>
                    <a:pt x="11198" y="21876"/>
                    <a:pt x="10668" y="20892"/>
                  </a:cubicBezTo>
                  <a:cubicBezTo>
                    <a:pt x="10744" y="16956"/>
                    <a:pt x="10744" y="13171"/>
                    <a:pt x="10744" y="9386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6" name="任意多边形: 形状 2385"/>
            <p:cNvSpPr/>
            <p:nvPr/>
          </p:nvSpPr>
          <p:spPr>
            <a:xfrm>
              <a:off x="6455618" y="2921512"/>
              <a:ext cx="22709" cy="37848"/>
            </a:xfrm>
            <a:custGeom>
              <a:avLst/>
              <a:gdLst>
                <a:gd name="connsiteX0" fmla="*/ 8287 w 22708"/>
                <a:gd name="connsiteY0" fmla="*/ 5677 h 37847"/>
                <a:gd name="connsiteX1" fmla="*/ 10180 w 22708"/>
                <a:gd name="connsiteY1" fmla="*/ 5677 h 37847"/>
                <a:gd name="connsiteX2" fmla="*/ 19339 w 22708"/>
                <a:gd name="connsiteY2" fmla="*/ 8554 h 37847"/>
                <a:gd name="connsiteX3" fmla="*/ 21534 w 22708"/>
                <a:gd name="connsiteY3" fmla="*/ 9538 h 37847"/>
                <a:gd name="connsiteX4" fmla="*/ 21307 w 22708"/>
                <a:gd name="connsiteY4" fmla="*/ 11279 h 37847"/>
                <a:gd name="connsiteX5" fmla="*/ 21610 w 22708"/>
                <a:gd name="connsiteY5" fmla="*/ 17031 h 37847"/>
                <a:gd name="connsiteX6" fmla="*/ 21459 w 22708"/>
                <a:gd name="connsiteY6" fmla="*/ 18924 h 37847"/>
                <a:gd name="connsiteX7" fmla="*/ 14192 w 22708"/>
                <a:gd name="connsiteY7" fmla="*/ 24904 h 37847"/>
                <a:gd name="connsiteX8" fmla="*/ 6547 w 22708"/>
                <a:gd name="connsiteY8" fmla="*/ 32171 h 37847"/>
                <a:gd name="connsiteX9" fmla="*/ 7531 w 22708"/>
                <a:gd name="connsiteY9" fmla="*/ 23239 h 37847"/>
                <a:gd name="connsiteX10" fmla="*/ 6395 w 22708"/>
                <a:gd name="connsiteY10" fmla="*/ 7494 h 37847"/>
                <a:gd name="connsiteX11" fmla="*/ 6395 w 22708"/>
                <a:gd name="connsiteY11" fmla="*/ 7494 h 37847"/>
                <a:gd name="connsiteX12" fmla="*/ 8287 w 22708"/>
                <a:gd name="connsiteY1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37847">
                  <a:moveTo>
                    <a:pt x="8287" y="5677"/>
                  </a:moveTo>
                  <a:cubicBezTo>
                    <a:pt x="8893" y="5677"/>
                    <a:pt x="9575" y="5677"/>
                    <a:pt x="10180" y="5677"/>
                  </a:cubicBezTo>
                  <a:cubicBezTo>
                    <a:pt x="13510" y="5753"/>
                    <a:pt x="15782" y="9311"/>
                    <a:pt x="19339" y="8554"/>
                  </a:cubicBezTo>
                  <a:cubicBezTo>
                    <a:pt x="20172" y="8629"/>
                    <a:pt x="20929" y="8932"/>
                    <a:pt x="21534" y="9538"/>
                  </a:cubicBezTo>
                  <a:cubicBezTo>
                    <a:pt x="21534" y="10143"/>
                    <a:pt x="21459" y="10749"/>
                    <a:pt x="21307" y="11279"/>
                  </a:cubicBezTo>
                  <a:cubicBezTo>
                    <a:pt x="19793" y="13247"/>
                    <a:pt x="20172" y="15215"/>
                    <a:pt x="21610" y="17031"/>
                  </a:cubicBezTo>
                  <a:cubicBezTo>
                    <a:pt x="21761" y="17637"/>
                    <a:pt x="21686" y="18318"/>
                    <a:pt x="21459" y="18924"/>
                  </a:cubicBezTo>
                  <a:cubicBezTo>
                    <a:pt x="18885" y="20741"/>
                    <a:pt x="14722" y="20665"/>
                    <a:pt x="14192" y="24904"/>
                  </a:cubicBezTo>
                  <a:cubicBezTo>
                    <a:pt x="15706" y="32398"/>
                    <a:pt x="15706" y="32398"/>
                    <a:pt x="6547" y="32171"/>
                  </a:cubicBezTo>
                  <a:cubicBezTo>
                    <a:pt x="3897" y="28840"/>
                    <a:pt x="8212" y="26342"/>
                    <a:pt x="7531" y="23239"/>
                  </a:cubicBezTo>
                  <a:cubicBezTo>
                    <a:pt x="12678" y="17637"/>
                    <a:pt x="4881" y="12868"/>
                    <a:pt x="6395" y="7494"/>
                  </a:cubicBezTo>
                  <a:lnTo>
                    <a:pt x="6395" y="7494"/>
                  </a:lnTo>
                  <a:cubicBezTo>
                    <a:pt x="7001" y="6888"/>
                    <a:pt x="7682" y="6283"/>
                    <a:pt x="8287" y="5677"/>
                  </a:cubicBezTo>
                  <a:close/>
                </a:path>
              </a:pathLst>
            </a:custGeom>
            <a:solidFill>
              <a:srgbClr val="EEBA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7" name="任意多边形: 形状 2386"/>
            <p:cNvSpPr/>
            <p:nvPr/>
          </p:nvSpPr>
          <p:spPr>
            <a:xfrm>
              <a:off x="6449448" y="2930858"/>
              <a:ext cx="15139" cy="22709"/>
            </a:xfrm>
            <a:custGeom>
              <a:avLst/>
              <a:gdLst>
                <a:gd name="connsiteX0" fmla="*/ 14609 w 15139"/>
                <a:gd name="connsiteY0" fmla="*/ 13438 h 22708"/>
                <a:gd name="connsiteX1" fmla="*/ 12717 w 15139"/>
                <a:gd name="connsiteY1" fmla="*/ 22824 h 22708"/>
                <a:gd name="connsiteX2" fmla="*/ 10900 w 15139"/>
                <a:gd name="connsiteY2" fmla="*/ 19872 h 22708"/>
                <a:gd name="connsiteX3" fmla="*/ 5677 w 15139"/>
                <a:gd name="connsiteY3" fmla="*/ 7382 h 22708"/>
                <a:gd name="connsiteX4" fmla="*/ 10522 w 15139"/>
                <a:gd name="connsiteY4" fmla="*/ 5793 h 22708"/>
                <a:gd name="connsiteX5" fmla="*/ 14609 w 15139"/>
                <a:gd name="connsiteY5" fmla="*/ 13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609" y="13438"/>
                  </a:moveTo>
                  <a:cubicBezTo>
                    <a:pt x="14003" y="16541"/>
                    <a:pt x="13322" y="19721"/>
                    <a:pt x="12717" y="22824"/>
                  </a:cubicBezTo>
                  <a:cubicBezTo>
                    <a:pt x="11506" y="22219"/>
                    <a:pt x="10370" y="21083"/>
                    <a:pt x="10900" y="19872"/>
                  </a:cubicBezTo>
                  <a:cubicBezTo>
                    <a:pt x="13928" y="13741"/>
                    <a:pt x="12565" y="9426"/>
                    <a:pt x="5677" y="7382"/>
                  </a:cubicBezTo>
                  <a:cubicBezTo>
                    <a:pt x="7342" y="5187"/>
                    <a:pt x="9008" y="5944"/>
                    <a:pt x="10522" y="5793"/>
                  </a:cubicBezTo>
                  <a:cubicBezTo>
                    <a:pt x="18242" y="4960"/>
                    <a:pt x="17259" y="8745"/>
                    <a:pt x="14609" y="13438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8" name="任意多边形: 形状 2387"/>
            <p:cNvSpPr/>
            <p:nvPr/>
          </p:nvSpPr>
          <p:spPr>
            <a:xfrm>
              <a:off x="6454292" y="2923328"/>
              <a:ext cx="15139" cy="22709"/>
            </a:xfrm>
            <a:custGeom>
              <a:avLst/>
              <a:gdLst>
                <a:gd name="connsiteX0" fmla="*/ 9765 w 15139"/>
                <a:gd name="connsiteY0" fmla="*/ 20968 h 22708"/>
                <a:gd name="connsiteX1" fmla="*/ 5677 w 15139"/>
                <a:gd name="connsiteY1" fmla="*/ 13322 h 22708"/>
                <a:gd name="connsiteX2" fmla="*/ 5677 w 15139"/>
                <a:gd name="connsiteY2" fmla="*/ 11506 h 22708"/>
                <a:gd name="connsiteX3" fmla="*/ 7645 w 15139"/>
                <a:gd name="connsiteY3" fmla="*/ 5677 h 22708"/>
                <a:gd name="connsiteX4" fmla="*/ 9084 w 15139"/>
                <a:gd name="connsiteY4" fmla="*/ 9008 h 22708"/>
                <a:gd name="connsiteX5" fmla="*/ 9765 w 15139"/>
                <a:gd name="connsiteY5" fmla="*/ 209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765" y="20968"/>
                  </a:moveTo>
                  <a:cubicBezTo>
                    <a:pt x="11203" y="16956"/>
                    <a:pt x="9613" y="14458"/>
                    <a:pt x="5677" y="13322"/>
                  </a:cubicBezTo>
                  <a:cubicBezTo>
                    <a:pt x="5753" y="12717"/>
                    <a:pt x="5753" y="12111"/>
                    <a:pt x="5677" y="11506"/>
                  </a:cubicBezTo>
                  <a:cubicBezTo>
                    <a:pt x="5980" y="9462"/>
                    <a:pt x="5147" y="7040"/>
                    <a:pt x="7645" y="5677"/>
                  </a:cubicBezTo>
                  <a:cubicBezTo>
                    <a:pt x="7872" y="6888"/>
                    <a:pt x="7948" y="8099"/>
                    <a:pt x="9084" y="9008"/>
                  </a:cubicBezTo>
                  <a:cubicBezTo>
                    <a:pt x="14988" y="13549"/>
                    <a:pt x="15063" y="14609"/>
                    <a:pt x="9765" y="2096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9" name="任意多边形: 形状 2388"/>
            <p:cNvSpPr/>
            <p:nvPr/>
          </p:nvSpPr>
          <p:spPr>
            <a:xfrm>
              <a:off x="6441121" y="2915681"/>
              <a:ext cx="15139" cy="15139"/>
            </a:xfrm>
            <a:custGeom>
              <a:avLst/>
              <a:gdLst>
                <a:gd name="connsiteX0" fmla="*/ 7570 w 15139"/>
                <a:gd name="connsiteY0" fmla="*/ 5679 h 15139"/>
                <a:gd name="connsiteX1" fmla="*/ 8478 w 15139"/>
                <a:gd name="connsiteY1" fmla="*/ 5679 h 15139"/>
                <a:gd name="connsiteX2" fmla="*/ 14760 w 15139"/>
                <a:gd name="connsiteY2" fmla="*/ 7875 h 15139"/>
                <a:gd name="connsiteX3" fmla="*/ 12565 w 15139"/>
                <a:gd name="connsiteY3" fmla="*/ 11130 h 15139"/>
                <a:gd name="connsiteX4" fmla="*/ 5677 w 15139"/>
                <a:gd name="connsiteY4" fmla="*/ 7572 h 15139"/>
                <a:gd name="connsiteX5" fmla="*/ 7570 w 15139"/>
                <a:gd name="connsiteY5" fmla="*/ 56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5679"/>
                  </a:moveTo>
                  <a:cubicBezTo>
                    <a:pt x="7872" y="5679"/>
                    <a:pt x="8175" y="5679"/>
                    <a:pt x="8478" y="5679"/>
                  </a:cubicBezTo>
                  <a:cubicBezTo>
                    <a:pt x="10673" y="6058"/>
                    <a:pt x="13701" y="4620"/>
                    <a:pt x="14760" y="7875"/>
                  </a:cubicBezTo>
                  <a:cubicBezTo>
                    <a:pt x="15290" y="9540"/>
                    <a:pt x="14458" y="10978"/>
                    <a:pt x="12565" y="11130"/>
                  </a:cubicBezTo>
                  <a:cubicBezTo>
                    <a:pt x="9537" y="11432"/>
                    <a:pt x="6131" y="12265"/>
                    <a:pt x="5677" y="7572"/>
                  </a:cubicBezTo>
                  <a:cubicBezTo>
                    <a:pt x="6282" y="6966"/>
                    <a:pt x="6888" y="6361"/>
                    <a:pt x="7570" y="5679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0" name="任意多边形: 形状 2389"/>
            <p:cNvSpPr/>
            <p:nvPr/>
          </p:nvSpPr>
          <p:spPr>
            <a:xfrm>
              <a:off x="6466467" y="2957838"/>
              <a:ext cx="15139" cy="15139"/>
            </a:xfrm>
            <a:custGeom>
              <a:avLst/>
              <a:gdLst>
                <a:gd name="connsiteX0" fmla="*/ 14167 w 15139"/>
                <a:gd name="connsiteY0" fmla="*/ 6441 h 15139"/>
                <a:gd name="connsiteX1" fmla="*/ 13561 w 15139"/>
                <a:gd name="connsiteY1" fmla="*/ 8182 h 15139"/>
                <a:gd name="connsiteX2" fmla="*/ 6598 w 15139"/>
                <a:gd name="connsiteY2" fmla="*/ 11286 h 15139"/>
                <a:gd name="connsiteX3" fmla="*/ 5765 w 15139"/>
                <a:gd name="connsiteY3" fmla="*/ 8939 h 15139"/>
                <a:gd name="connsiteX4" fmla="*/ 14167 w 15139"/>
                <a:gd name="connsiteY4" fmla="*/ 64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167" y="6441"/>
                  </a:moveTo>
                  <a:cubicBezTo>
                    <a:pt x="13789" y="7652"/>
                    <a:pt x="13789" y="8107"/>
                    <a:pt x="13561" y="8182"/>
                  </a:cubicBezTo>
                  <a:cubicBezTo>
                    <a:pt x="11215" y="9166"/>
                    <a:pt x="10080" y="13102"/>
                    <a:pt x="6598" y="11286"/>
                  </a:cubicBezTo>
                  <a:cubicBezTo>
                    <a:pt x="5992" y="10983"/>
                    <a:pt x="5462" y="9242"/>
                    <a:pt x="5765" y="8939"/>
                  </a:cubicBezTo>
                  <a:cubicBezTo>
                    <a:pt x="7884" y="6668"/>
                    <a:pt x="10231" y="4473"/>
                    <a:pt x="14167" y="6441"/>
                  </a:cubicBezTo>
                  <a:close/>
                </a:path>
              </a:pathLst>
            </a:custGeom>
            <a:solidFill>
              <a:srgbClr val="F7E1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1" name="任意多边形: 形状 2390"/>
            <p:cNvSpPr/>
            <p:nvPr/>
          </p:nvSpPr>
          <p:spPr>
            <a:xfrm>
              <a:off x="6464097" y="2933818"/>
              <a:ext cx="15139" cy="15139"/>
            </a:xfrm>
            <a:custGeom>
              <a:avLst/>
              <a:gdLst>
                <a:gd name="connsiteX0" fmla="*/ 5713 w 15139"/>
                <a:gd name="connsiteY0" fmla="*/ 12598 h 15139"/>
                <a:gd name="connsiteX1" fmla="*/ 12980 w 15139"/>
                <a:gd name="connsiteY1" fmla="*/ 6618 h 15139"/>
                <a:gd name="connsiteX2" fmla="*/ 5713 w 15139"/>
                <a:gd name="connsiteY2" fmla="*/ 12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13" y="12598"/>
                  </a:moveTo>
                  <a:cubicBezTo>
                    <a:pt x="5561" y="4877"/>
                    <a:pt x="5561" y="4877"/>
                    <a:pt x="12980" y="6618"/>
                  </a:cubicBezTo>
                  <a:cubicBezTo>
                    <a:pt x="13206" y="11765"/>
                    <a:pt x="7605" y="9873"/>
                    <a:pt x="5713" y="12598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2" name="任意多边形: 形状 2391"/>
            <p:cNvSpPr/>
            <p:nvPr/>
          </p:nvSpPr>
          <p:spPr>
            <a:xfrm>
              <a:off x="6468187" y="2911974"/>
              <a:ext cx="15139" cy="15139"/>
            </a:xfrm>
            <a:custGeom>
              <a:avLst/>
              <a:gdLst>
                <a:gd name="connsiteX0" fmla="*/ 7148 w 15139"/>
                <a:gd name="connsiteY0" fmla="*/ 13247 h 15139"/>
                <a:gd name="connsiteX1" fmla="*/ 9041 w 15139"/>
                <a:gd name="connsiteY1" fmla="*/ 5677 h 15139"/>
                <a:gd name="connsiteX2" fmla="*/ 7148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148" y="13247"/>
                  </a:moveTo>
                  <a:cubicBezTo>
                    <a:pt x="8662" y="10976"/>
                    <a:pt x="1850" y="6585"/>
                    <a:pt x="9041" y="5677"/>
                  </a:cubicBezTo>
                  <a:cubicBezTo>
                    <a:pt x="11009" y="8856"/>
                    <a:pt x="11463" y="11657"/>
                    <a:pt x="7148" y="1324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3" name="任意多边形: 形状 2392"/>
            <p:cNvSpPr/>
            <p:nvPr/>
          </p:nvSpPr>
          <p:spPr>
            <a:xfrm>
              <a:off x="6468535" y="2927113"/>
              <a:ext cx="7570" cy="15139"/>
            </a:xfrm>
            <a:custGeom>
              <a:avLst/>
              <a:gdLst>
                <a:gd name="connsiteX0" fmla="*/ 8693 w 7569"/>
                <a:gd name="connsiteY0" fmla="*/ 11430 h 15139"/>
                <a:gd name="connsiteX1" fmla="*/ 8390 w 7569"/>
                <a:gd name="connsiteY1" fmla="*/ 5677 h 15139"/>
                <a:gd name="connsiteX2" fmla="*/ 8693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693" y="11430"/>
                  </a:moveTo>
                  <a:cubicBezTo>
                    <a:pt x="7255" y="9537"/>
                    <a:pt x="2865" y="7872"/>
                    <a:pt x="8390" y="5677"/>
                  </a:cubicBezTo>
                  <a:cubicBezTo>
                    <a:pt x="8542" y="7570"/>
                    <a:pt x="8617" y="9462"/>
                    <a:pt x="8693" y="11430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4" name="任意多边形: 形状 2393"/>
            <p:cNvSpPr/>
            <p:nvPr/>
          </p:nvSpPr>
          <p:spPr>
            <a:xfrm>
              <a:off x="6546891" y="2765280"/>
              <a:ext cx="22709" cy="15139"/>
            </a:xfrm>
            <a:custGeom>
              <a:avLst/>
              <a:gdLst>
                <a:gd name="connsiteX0" fmla="*/ 6335 w 22708"/>
                <a:gd name="connsiteY0" fmla="*/ 7869 h 15139"/>
                <a:gd name="connsiteX1" fmla="*/ 8152 w 22708"/>
                <a:gd name="connsiteY1" fmla="*/ 7794 h 15139"/>
                <a:gd name="connsiteX2" fmla="*/ 18370 w 22708"/>
                <a:gd name="connsiteY2" fmla="*/ 12941 h 15139"/>
                <a:gd name="connsiteX3" fmla="*/ 10498 w 22708"/>
                <a:gd name="connsiteY3" fmla="*/ 13622 h 15139"/>
                <a:gd name="connsiteX4" fmla="*/ 6335 w 22708"/>
                <a:gd name="connsiteY4" fmla="*/ 7869 h 15139"/>
                <a:gd name="connsiteX5" fmla="*/ 6335 w 22708"/>
                <a:gd name="connsiteY5" fmla="*/ 78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6335" y="7869"/>
                  </a:moveTo>
                  <a:cubicBezTo>
                    <a:pt x="6940" y="7869"/>
                    <a:pt x="7773" y="8096"/>
                    <a:pt x="8152" y="7794"/>
                  </a:cubicBezTo>
                  <a:cubicBezTo>
                    <a:pt x="14737" y="3252"/>
                    <a:pt x="17310" y="6507"/>
                    <a:pt x="18370" y="12941"/>
                  </a:cubicBezTo>
                  <a:cubicBezTo>
                    <a:pt x="15948" y="14833"/>
                    <a:pt x="13526" y="11957"/>
                    <a:pt x="10498" y="13622"/>
                  </a:cubicBezTo>
                  <a:cubicBezTo>
                    <a:pt x="5805" y="16196"/>
                    <a:pt x="4821" y="14606"/>
                    <a:pt x="6335" y="7869"/>
                  </a:cubicBezTo>
                  <a:lnTo>
                    <a:pt x="6335" y="786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5" name="任意多边形: 形状 2394"/>
            <p:cNvSpPr/>
            <p:nvPr/>
          </p:nvSpPr>
          <p:spPr>
            <a:xfrm>
              <a:off x="6562155" y="2771105"/>
              <a:ext cx="15139" cy="30278"/>
            </a:xfrm>
            <a:custGeom>
              <a:avLst/>
              <a:gdLst>
                <a:gd name="connsiteX0" fmla="*/ 6210 w 15139"/>
                <a:gd name="connsiteY0" fmla="*/ 23011 h 30278"/>
                <a:gd name="connsiteX1" fmla="*/ 9995 w 15139"/>
                <a:gd name="connsiteY1" fmla="*/ 5677 h 30278"/>
                <a:gd name="connsiteX2" fmla="*/ 13931 w 15139"/>
                <a:gd name="connsiteY2" fmla="*/ 17259 h 30278"/>
                <a:gd name="connsiteX3" fmla="*/ 13931 w 15139"/>
                <a:gd name="connsiteY3" fmla="*/ 18394 h 30278"/>
                <a:gd name="connsiteX4" fmla="*/ 13401 w 15139"/>
                <a:gd name="connsiteY4" fmla="*/ 20589 h 30278"/>
                <a:gd name="connsiteX5" fmla="*/ 12568 w 15139"/>
                <a:gd name="connsiteY5" fmla="*/ 22784 h 30278"/>
                <a:gd name="connsiteX6" fmla="*/ 10070 w 15139"/>
                <a:gd name="connsiteY6" fmla="*/ 26796 h 30278"/>
                <a:gd name="connsiteX7" fmla="*/ 10070 w 15139"/>
                <a:gd name="connsiteY7" fmla="*/ 26796 h 30278"/>
                <a:gd name="connsiteX8" fmla="*/ 5831 w 15139"/>
                <a:gd name="connsiteY8" fmla="*/ 25358 h 30278"/>
                <a:gd name="connsiteX9" fmla="*/ 6210 w 15139"/>
                <a:gd name="connsiteY9" fmla="*/ 230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6210" y="23011"/>
                  </a:moveTo>
                  <a:cubicBezTo>
                    <a:pt x="11584" y="18470"/>
                    <a:pt x="5983" y="11581"/>
                    <a:pt x="9995" y="5677"/>
                  </a:cubicBezTo>
                  <a:cubicBezTo>
                    <a:pt x="12644" y="9613"/>
                    <a:pt x="14007" y="13171"/>
                    <a:pt x="13931" y="17259"/>
                  </a:cubicBezTo>
                  <a:cubicBezTo>
                    <a:pt x="13931" y="17637"/>
                    <a:pt x="13931" y="18016"/>
                    <a:pt x="13931" y="18394"/>
                  </a:cubicBezTo>
                  <a:cubicBezTo>
                    <a:pt x="13855" y="19151"/>
                    <a:pt x="13628" y="19832"/>
                    <a:pt x="13401" y="20589"/>
                  </a:cubicBezTo>
                  <a:cubicBezTo>
                    <a:pt x="13174" y="21346"/>
                    <a:pt x="12871" y="22027"/>
                    <a:pt x="12568" y="22784"/>
                  </a:cubicBezTo>
                  <a:cubicBezTo>
                    <a:pt x="12038" y="24298"/>
                    <a:pt x="11282" y="25661"/>
                    <a:pt x="10070" y="26796"/>
                  </a:cubicBezTo>
                  <a:lnTo>
                    <a:pt x="10070" y="26796"/>
                  </a:lnTo>
                  <a:cubicBezTo>
                    <a:pt x="8103" y="27856"/>
                    <a:pt x="6967" y="26720"/>
                    <a:pt x="5831" y="25358"/>
                  </a:cubicBezTo>
                  <a:cubicBezTo>
                    <a:pt x="5529" y="24450"/>
                    <a:pt x="5680" y="23693"/>
                    <a:pt x="6210" y="23011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6" name="任意多边形: 形状 2395"/>
            <p:cNvSpPr/>
            <p:nvPr/>
          </p:nvSpPr>
          <p:spPr>
            <a:xfrm>
              <a:off x="6568516" y="2778076"/>
              <a:ext cx="15139" cy="15139"/>
            </a:xfrm>
            <a:custGeom>
              <a:avLst/>
              <a:gdLst>
                <a:gd name="connsiteX0" fmla="*/ 5677 w 15139"/>
                <a:gd name="connsiteY0" fmla="*/ 14072 h 15139"/>
                <a:gd name="connsiteX1" fmla="*/ 5677 w 15139"/>
                <a:gd name="connsiteY1" fmla="*/ 12255 h 15139"/>
                <a:gd name="connsiteX2" fmla="*/ 7570 w 15139"/>
                <a:gd name="connsiteY2" fmla="*/ 10363 h 15139"/>
                <a:gd name="connsiteX3" fmla="*/ 7570 w 15139"/>
                <a:gd name="connsiteY3" fmla="*/ 10363 h 15139"/>
                <a:gd name="connsiteX4" fmla="*/ 13171 w 15139"/>
                <a:gd name="connsiteY4" fmla="*/ 6578 h 15139"/>
                <a:gd name="connsiteX5" fmla="*/ 15063 w 15139"/>
                <a:gd name="connsiteY5" fmla="*/ 10287 h 15139"/>
                <a:gd name="connsiteX6" fmla="*/ 5677 w 15139"/>
                <a:gd name="connsiteY6" fmla="*/ 140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4072"/>
                  </a:moveTo>
                  <a:cubicBezTo>
                    <a:pt x="5677" y="13466"/>
                    <a:pt x="5677" y="12861"/>
                    <a:pt x="5677" y="12255"/>
                  </a:cubicBezTo>
                  <a:cubicBezTo>
                    <a:pt x="6283" y="11574"/>
                    <a:pt x="6889" y="10968"/>
                    <a:pt x="7570" y="10363"/>
                  </a:cubicBezTo>
                  <a:lnTo>
                    <a:pt x="7570" y="10363"/>
                  </a:lnTo>
                  <a:cubicBezTo>
                    <a:pt x="10219" y="10212"/>
                    <a:pt x="8251" y="3248"/>
                    <a:pt x="13171" y="6578"/>
                  </a:cubicBezTo>
                  <a:cubicBezTo>
                    <a:pt x="13777" y="7789"/>
                    <a:pt x="14458" y="9076"/>
                    <a:pt x="15063" y="10287"/>
                  </a:cubicBezTo>
                  <a:cubicBezTo>
                    <a:pt x="12793" y="18160"/>
                    <a:pt x="11733" y="18614"/>
                    <a:pt x="5677" y="14072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7" name="任意多边形: 形状 2396"/>
            <p:cNvSpPr/>
            <p:nvPr/>
          </p:nvSpPr>
          <p:spPr>
            <a:xfrm>
              <a:off x="6563066" y="2756059"/>
              <a:ext cx="15139" cy="15139"/>
            </a:xfrm>
            <a:custGeom>
              <a:avLst/>
              <a:gdLst>
                <a:gd name="connsiteX0" fmla="*/ 5677 w 15139"/>
                <a:gd name="connsiteY0" fmla="*/ 14138 h 15139"/>
                <a:gd name="connsiteX1" fmla="*/ 10370 w 15139"/>
                <a:gd name="connsiteY1" fmla="*/ 6492 h 15139"/>
                <a:gd name="connsiteX2" fmla="*/ 14533 w 15139"/>
                <a:gd name="connsiteY2" fmla="*/ 6644 h 15139"/>
                <a:gd name="connsiteX3" fmla="*/ 14003 w 15139"/>
                <a:gd name="connsiteY3" fmla="*/ 10202 h 15139"/>
                <a:gd name="connsiteX4" fmla="*/ 5677 w 15139"/>
                <a:gd name="connsiteY4" fmla="*/ 141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4138"/>
                  </a:moveTo>
                  <a:cubicBezTo>
                    <a:pt x="7570" y="11034"/>
                    <a:pt x="8705" y="8536"/>
                    <a:pt x="10370" y="6492"/>
                  </a:cubicBezTo>
                  <a:cubicBezTo>
                    <a:pt x="11430" y="5206"/>
                    <a:pt x="13171" y="5584"/>
                    <a:pt x="14533" y="6644"/>
                  </a:cubicBezTo>
                  <a:cubicBezTo>
                    <a:pt x="16502" y="8158"/>
                    <a:pt x="15063" y="8990"/>
                    <a:pt x="14003" y="10202"/>
                  </a:cubicBezTo>
                  <a:cubicBezTo>
                    <a:pt x="12035" y="12548"/>
                    <a:pt x="10143" y="14819"/>
                    <a:pt x="5677" y="14138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8" name="任意多边形: 形状 2397"/>
            <p:cNvSpPr/>
            <p:nvPr/>
          </p:nvSpPr>
          <p:spPr>
            <a:xfrm>
              <a:off x="6546839" y="2788364"/>
              <a:ext cx="15139" cy="22709"/>
            </a:xfrm>
            <a:custGeom>
              <a:avLst/>
              <a:gdLst>
                <a:gd name="connsiteX0" fmla="*/ 10172 w 15139"/>
                <a:gd name="connsiteY0" fmla="*/ 5677 h 22708"/>
                <a:gd name="connsiteX1" fmla="*/ 11459 w 15139"/>
                <a:gd name="connsiteY1" fmla="*/ 13928 h 22708"/>
                <a:gd name="connsiteX2" fmla="*/ 9869 w 15139"/>
                <a:gd name="connsiteY2" fmla="*/ 17788 h 22708"/>
                <a:gd name="connsiteX3" fmla="*/ 5781 w 15139"/>
                <a:gd name="connsiteY3" fmla="*/ 14912 h 22708"/>
                <a:gd name="connsiteX4" fmla="*/ 6387 w 15139"/>
                <a:gd name="connsiteY4" fmla="*/ 7570 h 22708"/>
                <a:gd name="connsiteX5" fmla="*/ 1017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0172" y="5677"/>
                  </a:moveTo>
                  <a:cubicBezTo>
                    <a:pt x="10172" y="8478"/>
                    <a:pt x="10020" y="11279"/>
                    <a:pt x="11459" y="13928"/>
                  </a:cubicBezTo>
                  <a:cubicBezTo>
                    <a:pt x="12291" y="15442"/>
                    <a:pt x="11610" y="17259"/>
                    <a:pt x="9869" y="17788"/>
                  </a:cubicBezTo>
                  <a:cubicBezTo>
                    <a:pt x="7598" y="18470"/>
                    <a:pt x="6008" y="16426"/>
                    <a:pt x="5781" y="14912"/>
                  </a:cubicBezTo>
                  <a:cubicBezTo>
                    <a:pt x="5403" y="12565"/>
                    <a:pt x="6160" y="10068"/>
                    <a:pt x="6387" y="7570"/>
                  </a:cubicBezTo>
                  <a:cubicBezTo>
                    <a:pt x="7674" y="6964"/>
                    <a:pt x="8960" y="6358"/>
                    <a:pt x="10172" y="5677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9" name="任意多边形: 形状 2398"/>
            <p:cNvSpPr/>
            <p:nvPr/>
          </p:nvSpPr>
          <p:spPr>
            <a:xfrm>
              <a:off x="6556836" y="2785746"/>
              <a:ext cx="15139" cy="15139"/>
            </a:xfrm>
            <a:custGeom>
              <a:avLst/>
              <a:gdLst>
                <a:gd name="connsiteX0" fmla="*/ 11529 w 15139"/>
                <a:gd name="connsiteY0" fmla="*/ 8371 h 15139"/>
                <a:gd name="connsiteX1" fmla="*/ 11604 w 15139"/>
                <a:gd name="connsiteY1" fmla="*/ 10187 h 15139"/>
                <a:gd name="connsiteX2" fmla="*/ 5927 w 15139"/>
                <a:gd name="connsiteY2" fmla="*/ 12004 h 15139"/>
                <a:gd name="connsiteX3" fmla="*/ 5927 w 15139"/>
                <a:gd name="connsiteY3" fmla="*/ 12004 h 15139"/>
                <a:gd name="connsiteX4" fmla="*/ 6760 w 15139"/>
                <a:gd name="connsiteY4" fmla="*/ 5873 h 15139"/>
                <a:gd name="connsiteX5" fmla="*/ 11529 w 15139"/>
                <a:gd name="connsiteY5" fmla="*/ 83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529" y="8371"/>
                  </a:moveTo>
                  <a:cubicBezTo>
                    <a:pt x="11529" y="8976"/>
                    <a:pt x="11529" y="9582"/>
                    <a:pt x="11604" y="10187"/>
                  </a:cubicBezTo>
                  <a:cubicBezTo>
                    <a:pt x="10999" y="14653"/>
                    <a:pt x="8349" y="12912"/>
                    <a:pt x="5927" y="12004"/>
                  </a:cubicBezTo>
                  <a:lnTo>
                    <a:pt x="5927" y="12004"/>
                  </a:lnTo>
                  <a:cubicBezTo>
                    <a:pt x="6154" y="9885"/>
                    <a:pt x="4792" y="7084"/>
                    <a:pt x="6760" y="5873"/>
                  </a:cubicBezTo>
                  <a:cubicBezTo>
                    <a:pt x="8501" y="4889"/>
                    <a:pt x="9712" y="7917"/>
                    <a:pt x="11529" y="8371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0" name="任意多边形: 形状 2399"/>
            <p:cNvSpPr/>
            <p:nvPr/>
          </p:nvSpPr>
          <p:spPr>
            <a:xfrm>
              <a:off x="6538087" y="2782686"/>
              <a:ext cx="15139" cy="15139"/>
            </a:xfrm>
            <a:custGeom>
              <a:avLst/>
              <a:gdLst>
                <a:gd name="connsiteX0" fmla="*/ 7645 w 15139"/>
                <a:gd name="connsiteY0" fmla="*/ 11279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9462 w 15139"/>
                <a:gd name="connsiteY3" fmla="*/ 11430 h 15139"/>
                <a:gd name="connsiteX4" fmla="*/ 7645 w 15139"/>
                <a:gd name="connsiteY4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5" y="11279"/>
                  </a:moveTo>
                  <a:cubicBezTo>
                    <a:pt x="6964" y="10068"/>
                    <a:pt x="6358" y="8781"/>
                    <a:pt x="5677" y="7570"/>
                  </a:cubicBezTo>
                  <a:cubicBezTo>
                    <a:pt x="6282" y="6964"/>
                    <a:pt x="6964" y="6358"/>
                    <a:pt x="7570" y="5677"/>
                  </a:cubicBezTo>
                  <a:cubicBezTo>
                    <a:pt x="11808" y="6434"/>
                    <a:pt x="12793" y="8251"/>
                    <a:pt x="9462" y="11430"/>
                  </a:cubicBezTo>
                  <a:cubicBezTo>
                    <a:pt x="8780" y="11960"/>
                    <a:pt x="8175" y="11884"/>
                    <a:pt x="7645" y="1127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1" name="任意多边形: 形状 2400"/>
            <p:cNvSpPr/>
            <p:nvPr/>
          </p:nvSpPr>
          <p:spPr>
            <a:xfrm>
              <a:off x="6556317" y="2777388"/>
              <a:ext cx="7570" cy="7570"/>
            </a:xfrm>
            <a:custGeom>
              <a:avLst/>
              <a:gdLst>
                <a:gd name="connsiteX0" fmla="*/ 6371 w 7569"/>
                <a:gd name="connsiteY0" fmla="*/ 5677 h 7569"/>
                <a:gd name="connsiteX1" fmla="*/ 7052 w 7569"/>
                <a:gd name="connsiteY1" fmla="*/ 5980 h 7569"/>
                <a:gd name="connsiteX2" fmla="*/ 6067 w 7569"/>
                <a:gd name="connsiteY2" fmla="*/ 6737 h 7569"/>
                <a:gd name="connsiteX3" fmla="*/ 5689 w 7569"/>
                <a:gd name="connsiteY3" fmla="*/ 6131 h 7569"/>
                <a:gd name="connsiteX4" fmla="*/ 637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71" y="5677"/>
                  </a:moveTo>
                  <a:cubicBezTo>
                    <a:pt x="6597" y="5753"/>
                    <a:pt x="7052" y="5828"/>
                    <a:pt x="7052" y="5980"/>
                  </a:cubicBezTo>
                  <a:cubicBezTo>
                    <a:pt x="7203" y="6585"/>
                    <a:pt x="6825" y="6888"/>
                    <a:pt x="6067" y="6737"/>
                  </a:cubicBezTo>
                  <a:cubicBezTo>
                    <a:pt x="5916" y="6661"/>
                    <a:pt x="5613" y="6283"/>
                    <a:pt x="5689" y="6131"/>
                  </a:cubicBezTo>
                  <a:cubicBezTo>
                    <a:pt x="5841" y="5904"/>
                    <a:pt x="6143" y="5828"/>
                    <a:pt x="6371" y="567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2" name="任意多边形: 形状 2401"/>
            <p:cNvSpPr/>
            <p:nvPr/>
          </p:nvSpPr>
          <p:spPr>
            <a:xfrm>
              <a:off x="6546035" y="2765049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88" y="6510"/>
                    <a:pt x="7040" y="7267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3" name="任意多边形: 形状 2402"/>
            <p:cNvSpPr/>
            <p:nvPr/>
          </p:nvSpPr>
          <p:spPr>
            <a:xfrm>
              <a:off x="6547624" y="2783396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494 w 7569"/>
                <a:gd name="connsiteY1" fmla="*/ 6784 h 7569"/>
                <a:gd name="connsiteX2" fmla="*/ 6586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270"/>
                    <a:pt x="6889" y="5346"/>
                    <a:pt x="7494" y="6784"/>
                  </a:cubicBezTo>
                  <a:lnTo>
                    <a:pt x="6586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4" name="任意多边形: 形状 2403"/>
            <p:cNvSpPr/>
            <p:nvPr/>
          </p:nvSpPr>
          <p:spPr>
            <a:xfrm>
              <a:off x="6552090" y="2796009"/>
              <a:ext cx="30278" cy="30278"/>
            </a:xfrm>
            <a:custGeom>
              <a:avLst/>
              <a:gdLst>
                <a:gd name="connsiteX0" fmla="*/ 10673 w 30278"/>
                <a:gd name="connsiteY0" fmla="*/ 26493 h 30278"/>
                <a:gd name="connsiteX1" fmla="*/ 5677 w 30278"/>
                <a:gd name="connsiteY1" fmla="*/ 18773 h 30278"/>
                <a:gd name="connsiteX2" fmla="*/ 12338 w 30278"/>
                <a:gd name="connsiteY2" fmla="*/ 17107 h 30278"/>
                <a:gd name="connsiteX3" fmla="*/ 12490 w 30278"/>
                <a:gd name="connsiteY3" fmla="*/ 5677 h 30278"/>
                <a:gd name="connsiteX4" fmla="*/ 22784 w 30278"/>
                <a:gd name="connsiteY4" fmla="*/ 11430 h 30278"/>
                <a:gd name="connsiteX5" fmla="*/ 29597 w 30278"/>
                <a:gd name="connsiteY5" fmla="*/ 20816 h 30278"/>
                <a:gd name="connsiteX6" fmla="*/ 25812 w 30278"/>
                <a:gd name="connsiteY6" fmla="*/ 22633 h 30278"/>
                <a:gd name="connsiteX7" fmla="*/ 25661 w 30278"/>
                <a:gd name="connsiteY7" fmla="*/ 22936 h 30278"/>
                <a:gd name="connsiteX8" fmla="*/ 23768 w 30278"/>
                <a:gd name="connsiteY8" fmla="*/ 17259 h 30278"/>
                <a:gd name="connsiteX9" fmla="*/ 15139 w 30278"/>
                <a:gd name="connsiteY9" fmla="*/ 13852 h 30278"/>
                <a:gd name="connsiteX10" fmla="*/ 19226 w 30278"/>
                <a:gd name="connsiteY10" fmla="*/ 25509 h 30278"/>
                <a:gd name="connsiteX11" fmla="*/ 10673 w 30278"/>
                <a:gd name="connsiteY11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0673" y="26493"/>
                  </a:moveTo>
                  <a:cubicBezTo>
                    <a:pt x="11506" y="22406"/>
                    <a:pt x="8478" y="20513"/>
                    <a:pt x="5677" y="18773"/>
                  </a:cubicBezTo>
                  <a:cubicBezTo>
                    <a:pt x="7645" y="15517"/>
                    <a:pt x="9992" y="18621"/>
                    <a:pt x="12338" y="17107"/>
                  </a:cubicBezTo>
                  <a:cubicBezTo>
                    <a:pt x="9538" y="13322"/>
                    <a:pt x="7191" y="9235"/>
                    <a:pt x="12490" y="5677"/>
                  </a:cubicBezTo>
                  <a:cubicBezTo>
                    <a:pt x="15215" y="8932"/>
                    <a:pt x="19151" y="10824"/>
                    <a:pt x="22784" y="11430"/>
                  </a:cubicBezTo>
                  <a:cubicBezTo>
                    <a:pt x="28840" y="12414"/>
                    <a:pt x="30278" y="15517"/>
                    <a:pt x="29597" y="20816"/>
                  </a:cubicBezTo>
                  <a:cubicBezTo>
                    <a:pt x="26342" y="17334"/>
                    <a:pt x="27175" y="22179"/>
                    <a:pt x="25812" y="22633"/>
                  </a:cubicBezTo>
                  <a:lnTo>
                    <a:pt x="25661" y="22936"/>
                  </a:lnTo>
                  <a:cubicBezTo>
                    <a:pt x="21270" y="22330"/>
                    <a:pt x="23011" y="19605"/>
                    <a:pt x="23768" y="17259"/>
                  </a:cubicBezTo>
                  <a:cubicBezTo>
                    <a:pt x="21800" y="14609"/>
                    <a:pt x="19226" y="13171"/>
                    <a:pt x="15139" y="13852"/>
                  </a:cubicBezTo>
                  <a:cubicBezTo>
                    <a:pt x="16729" y="17940"/>
                    <a:pt x="22482" y="20589"/>
                    <a:pt x="19226" y="25509"/>
                  </a:cubicBezTo>
                  <a:cubicBezTo>
                    <a:pt x="17107" y="28840"/>
                    <a:pt x="13701" y="26796"/>
                    <a:pt x="10673" y="26493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5" name="任意多边形: 形状 2404"/>
            <p:cNvSpPr/>
            <p:nvPr/>
          </p:nvSpPr>
          <p:spPr>
            <a:xfrm>
              <a:off x="6566548" y="2782611"/>
              <a:ext cx="22709" cy="15139"/>
            </a:xfrm>
            <a:custGeom>
              <a:avLst/>
              <a:gdLst>
                <a:gd name="connsiteX0" fmla="*/ 7645 w 22708"/>
                <a:gd name="connsiteY0" fmla="*/ 9537 h 15139"/>
                <a:gd name="connsiteX1" fmla="*/ 17031 w 22708"/>
                <a:gd name="connsiteY1" fmla="*/ 5677 h 15139"/>
                <a:gd name="connsiteX2" fmla="*/ 5677 w 22708"/>
                <a:gd name="connsiteY2" fmla="*/ 15215 h 15139"/>
                <a:gd name="connsiteX3" fmla="*/ 7645 w 22708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645" y="9537"/>
                  </a:moveTo>
                  <a:cubicBezTo>
                    <a:pt x="13096" y="14003"/>
                    <a:pt x="14761" y="9083"/>
                    <a:pt x="17031" y="5677"/>
                  </a:cubicBezTo>
                  <a:cubicBezTo>
                    <a:pt x="18697" y="15366"/>
                    <a:pt x="10371" y="13095"/>
                    <a:pt x="5677" y="15215"/>
                  </a:cubicBezTo>
                  <a:cubicBezTo>
                    <a:pt x="5904" y="13171"/>
                    <a:pt x="5148" y="10824"/>
                    <a:pt x="7645" y="953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6" name="任意多边形: 形状 2405"/>
            <p:cNvSpPr/>
            <p:nvPr/>
          </p:nvSpPr>
          <p:spPr>
            <a:xfrm>
              <a:off x="6557086" y="2790332"/>
              <a:ext cx="22709" cy="15139"/>
            </a:xfrm>
            <a:custGeom>
              <a:avLst/>
              <a:gdLst>
                <a:gd name="connsiteX0" fmla="*/ 5677 w 22708"/>
                <a:gd name="connsiteY0" fmla="*/ 7494 h 15139"/>
                <a:gd name="connsiteX1" fmla="*/ 11354 w 22708"/>
                <a:gd name="connsiteY1" fmla="*/ 5677 h 15139"/>
                <a:gd name="connsiteX2" fmla="*/ 15139 w 22708"/>
                <a:gd name="connsiteY2" fmla="*/ 7570 h 15139"/>
                <a:gd name="connsiteX3" fmla="*/ 20362 w 22708"/>
                <a:gd name="connsiteY3" fmla="*/ 12111 h 15139"/>
                <a:gd name="connsiteX4" fmla="*/ 7570 w 22708"/>
                <a:gd name="connsiteY4" fmla="*/ 9462 h 15139"/>
                <a:gd name="connsiteX5" fmla="*/ 5677 w 22708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7494"/>
                  </a:moveTo>
                  <a:cubicBezTo>
                    <a:pt x="7721" y="7418"/>
                    <a:pt x="10068" y="8099"/>
                    <a:pt x="11354" y="5677"/>
                  </a:cubicBezTo>
                  <a:cubicBezTo>
                    <a:pt x="12641" y="6283"/>
                    <a:pt x="13928" y="6964"/>
                    <a:pt x="15139" y="7570"/>
                  </a:cubicBezTo>
                  <a:cubicBezTo>
                    <a:pt x="16653" y="8932"/>
                    <a:pt x="18243" y="10219"/>
                    <a:pt x="20362" y="12111"/>
                  </a:cubicBezTo>
                  <a:cubicBezTo>
                    <a:pt x="15215" y="13020"/>
                    <a:pt x="11733" y="9538"/>
                    <a:pt x="7570" y="9462"/>
                  </a:cubicBezTo>
                  <a:cubicBezTo>
                    <a:pt x="6964" y="8781"/>
                    <a:pt x="6359" y="8099"/>
                    <a:pt x="5677" y="749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7" name="任意多边形: 形状 2406"/>
            <p:cNvSpPr/>
            <p:nvPr/>
          </p:nvSpPr>
          <p:spPr>
            <a:xfrm>
              <a:off x="6574729" y="2792817"/>
              <a:ext cx="15139" cy="15139"/>
            </a:xfrm>
            <a:custGeom>
              <a:avLst/>
              <a:gdLst>
                <a:gd name="connsiteX0" fmla="*/ 10440 w 15139"/>
                <a:gd name="connsiteY0" fmla="*/ 8717 h 15139"/>
                <a:gd name="connsiteX1" fmla="*/ 8472 w 15139"/>
                <a:gd name="connsiteY1" fmla="*/ 11442 h 15139"/>
                <a:gd name="connsiteX2" fmla="*/ 5899 w 15139"/>
                <a:gd name="connsiteY2" fmla="*/ 8112 h 15139"/>
                <a:gd name="connsiteX3" fmla="*/ 7488 w 15139"/>
                <a:gd name="connsiteY3" fmla="*/ 5689 h 15139"/>
                <a:gd name="connsiteX4" fmla="*/ 10440 w 15139"/>
                <a:gd name="connsiteY4" fmla="*/ 87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40" y="8717"/>
                  </a:moveTo>
                  <a:cubicBezTo>
                    <a:pt x="10365" y="10080"/>
                    <a:pt x="9759" y="11442"/>
                    <a:pt x="8472" y="11442"/>
                  </a:cubicBezTo>
                  <a:cubicBezTo>
                    <a:pt x="6656" y="11442"/>
                    <a:pt x="6429" y="9399"/>
                    <a:pt x="5899" y="8112"/>
                  </a:cubicBezTo>
                  <a:cubicBezTo>
                    <a:pt x="5369" y="6825"/>
                    <a:pt x="5747" y="5538"/>
                    <a:pt x="7488" y="5689"/>
                  </a:cubicBezTo>
                  <a:cubicBezTo>
                    <a:pt x="9078" y="5841"/>
                    <a:pt x="10138" y="6976"/>
                    <a:pt x="10440" y="871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8" name="任意多边形: 形状 2407"/>
            <p:cNvSpPr/>
            <p:nvPr/>
          </p:nvSpPr>
          <p:spPr>
            <a:xfrm>
              <a:off x="6572377" y="2808726"/>
              <a:ext cx="15139" cy="15139"/>
            </a:xfrm>
            <a:custGeom>
              <a:avLst/>
              <a:gdLst>
                <a:gd name="connsiteX0" fmla="*/ 5677 w 15139"/>
                <a:gd name="connsiteY0" fmla="*/ 9916 h 15139"/>
                <a:gd name="connsiteX1" fmla="*/ 6131 w 15139"/>
                <a:gd name="connsiteY1" fmla="*/ 5677 h 15139"/>
                <a:gd name="connsiteX2" fmla="*/ 9462 w 15139"/>
                <a:gd name="connsiteY2" fmla="*/ 8099 h 15139"/>
                <a:gd name="connsiteX3" fmla="*/ 9689 w 15139"/>
                <a:gd name="connsiteY3" fmla="*/ 12338 h 15139"/>
                <a:gd name="connsiteX4" fmla="*/ 5677 w 1513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916"/>
                  </a:moveTo>
                  <a:cubicBezTo>
                    <a:pt x="5829" y="8478"/>
                    <a:pt x="5980" y="7040"/>
                    <a:pt x="6131" y="5677"/>
                  </a:cubicBezTo>
                  <a:cubicBezTo>
                    <a:pt x="7267" y="6510"/>
                    <a:pt x="8327" y="7267"/>
                    <a:pt x="9462" y="8099"/>
                  </a:cubicBezTo>
                  <a:cubicBezTo>
                    <a:pt x="11582" y="9386"/>
                    <a:pt x="11582" y="11203"/>
                    <a:pt x="9689" y="12338"/>
                  </a:cubicBezTo>
                  <a:cubicBezTo>
                    <a:pt x="7267" y="13777"/>
                    <a:pt x="7343" y="10143"/>
                    <a:pt x="5677" y="9916"/>
                  </a:cubicBez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9" name="任意多边形: 形状 2408"/>
            <p:cNvSpPr/>
            <p:nvPr/>
          </p:nvSpPr>
          <p:spPr>
            <a:xfrm>
              <a:off x="6568239" y="2807514"/>
              <a:ext cx="15139" cy="15139"/>
            </a:xfrm>
            <a:custGeom>
              <a:avLst/>
              <a:gdLst>
                <a:gd name="connsiteX0" fmla="*/ 7771 w 15139"/>
                <a:gd name="connsiteY0" fmla="*/ 5677 h 15139"/>
                <a:gd name="connsiteX1" fmla="*/ 9663 w 15139"/>
                <a:gd name="connsiteY1" fmla="*/ 11354 h 15139"/>
                <a:gd name="connsiteX2" fmla="*/ 6938 w 15139"/>
                <a:gd name="connsiteY2" fmla="*/ 12717 h 15139"/>
                <a:gd name="connsiteX3" fmla="*/ 777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71" y="5677"/>
                  </a:moveTo>
                  <a:cubicBezTo>
                    <a:pt x="7922" y="7721"/>
                    <a:pt x="7393" y="9992"/>
                    <a:pt x="9663" y="11354"/>
                  </a:cubicBezTo>
                  <a:cubicBezTo>
                    <a:pt x="9436" y="13247"/>
                    <a:pt x="8982" y="15593"/>
                    <a:pt x="6938" y="12717"/>
                  </a:cubicBezTo>
                  <a:cubicBezTo>
                    <a:pt x="5349" y="10522"/>
                    <a:pt x="4895" y="7721"/>
                    <a:pt x="7771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0" name="任意多边形: 形状 2409"/>
            <p:cNvSpPr/>
            <p:nvPr/>
          </p:nvSpPr>
          <p:spPr>
            <a:xfrm>
              <a:off x="6549592" y="2813379"/>
              <a:ext cx="15139" cy="7570"/>
            </a:xfrm>
            <a:custGeom>
              <a:avLst/>
              <a:gdLst>
                <a:gd name="connsiteX0" fmla="*/ 7494 w 15139"/>
                <a:gd name="connsiteY0" fmla="*/ 9124 h 7569"/>
                <a:gd name="connsiteX1" fmla="*/ 5677 w 15139"/>
                <a:gd name="connsiteY1" fmla="*/ 7231 h 7569"/>
                <a:gd name="connsiteX2" fmla="*/ 11203 w 15139"/>
                <a:gd name="connsiteY2" fmla="*/ 9199 h 7569"/>
                <a:gd name="connsiteX3" fmla="*/ 7494 w 15139"/>
                <a:gd name="connsiteY3" fmla="*/ 9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9124"/>
                  </a:moveTo>
                  <a:cubicBezTo>
                    <a:pt x="6889" y="8518"/>
                    <a:pt x="6283" y="7837"/>
                    <a:pt x="5677" y="7231"/>
                  </a:cubicBezTo>
                  <a:cubicBezTo>
                    <a:pt x="9084" y="3522"/>
                    <a:pt x="9765" y="7383"/>
                    <a:pt x="11203" y="9199"/>
                  </a:cubicBezTo>
                  <a:cubicBezTo>
                    <a:pt x="9992" y="9124"/>
                    <a:pt x="8781" y="9124"/>
                    <a:pt x="7494" y="9124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1" name="任意多边形: 形状 2410"/>
            <p:cNvSpPr/>
            <p:nvPr/>
          </p:nvSpPr>
          <p:spPr>
            <a:xfrm>
              <a:off x="6483322" y="2719656"/>
              <a:ext cx="37848" cy="37848"/>
            </a:xfrm>
            <a:custGeom>
              <a:avLst/>
              <a:gdLst>
                <a:gd name="connsiteX0" fmla="*/ 9120 w 37847"/>
                <a:gd name="connsiteY0" fmla="*/ 5956 h 37847"/>
                <a:gd name="connsiteX1" fmla="*/ 26228 w 37847"/>
                <a:gd name="connsiteY1" fmla="*/ 5881 h 37847"/>
                <a:gd name="connsiteX2" fmla="*/ 29407 w 37847"/>
                <a:gd name="connsiteY2" fmla="*/ 7243 h 37847"/>
                <a:gd name="connsiteX3" fmla="*/ 32965 w 37847"/>
                <a:gd name="connsiteY3" fmla="*/ 13829 h 37847"/>
                <a:gd name="connsiteX4" fmla="*/ 33721 w 37847"/>
                <a:gd name="connsiteY4" fmla="*/ 21171 h 37847"/>
                <a:gd name="connsiteX5" fmla="*/ 30012 w 37847"/>
                <a:gd name="connsiteY5" fmla="*/ 32601 h 37847"/>
                <a:gd name="connsiteX6" fmla="*/ 25546 w 37847"/>
                <a:gd name="connsiteY6" fmla="*/ 22533 h 37847"/>
                <a:gd name="connsiteX7" fmla="*/ 24714 w 37847"/>
                <a:gd name="connsiteY7" fmla="*/ 22533 h 37847"/>
                <a:gd name="connsiteX8" fmla="*/ 25395 w 37847"/>
                <a:gd name="connsiteY8" fmla="*/ 23139 h 37847"/>
                <a:gd name="connsiteX9" fmla="*/ 20929 w 37847"/>
                <a:gd name="connsiteY9" fmla="*/ 27908 h 37847"/>
                <a:gd name="connsiteX10" fmla="*/ 18582 w 37847"/>
                <a:gd name="connsiteY10" fmla="*/ 27681 h 37847"/>
                <a:gd name="connsiteX11" fmla="*/ 14343 w 37847"/>
                <a:gd name="connsiteY11" fmla="*/ 29649 h 37847"/>
                <a:gd name="connsiteX12" fmla="*/ 10634 w 37847"/>
                <a:gd name="connsiteY12" fmla="*/ 29195 h 37847"/>
                <a:gd name="connsiteX13" fmla="*/ 9120 w 37847"/>
                <a:gd name="connsiteY13" fmla="*/ 595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7847">
                  <a:moveTo>
                    <a:pt x="9120" y="5956"/>
                  </a:moveTo>
                  <a:cubicBezTo>
                    <a:pt x="14798" y="5956"/>
                    <a:pt x="20550" y="5881"/>
                    <a:pt x="26228" y="5881"/>
                  </a:cubicBezTo>
                  <a:cubicBezTo>
                    <a:pt x="27742" y="5275"/>
                    <a:pt x="28574" y="6108"/>
                    <a:pt x="29407" y="7243"/>
                  </a:cubicBezTo>
                  <a:cubicBezTo>
                    <a:pt x="30315" y="9590"/>
                    <a:pt x="31526" y="11785"/>
                    <a:pt x="32965" y="13829"/>
                  </a:cubicBezTo>
                  <a:cubicBezTo>
                    <a:pt x="34630" y="16175"/>
                    <a:pt x="32435" y="18824"/>
                    <a:pt x="33721" y="21171"/>
                  </a:cubicBezTo>
                  <a:cubicBezTo>
                    <a:pt x="37506" y="26621"/>
                    <a:pt x="32207" y="29119"/>
                    <a:pt x="30012" y="32601"/>
                  </a:cubicBezTo>
                  <a:cubicBezTo>
                    <a:pt x="25244" y="30709"/>
                    <a:pt x="26303" y="26167"/>
                    <a:pt x="25546" y="22533"/>
                  </a:cubicBezTo>
                  <a:cubicBezTo>
                    <a:pt x="25546" y="22609"/>
                    <a:pt x="24714" y="22533"/>
                    <a:pt x="24714" y="22533"/>
                  </a:cubicBezTo>
                  <a:cubicBezTo>
                    <a:pt x="24714" y="22533"/>
                    <a:pt x="25395" y="23063"/>
                    <a:pt x="25395" y="23139"/>
                  </a:cubicBezTo>
                  <a:cubicBezTo>
                    <a:pt x="25017" y="25864"/>
                    <a:pt x="23427" y="27302"/>
                    <a:pt x="20929" y="27908"/>
                  </a:cubicBezTo>
                  <a:cubicBezTo>
                    <a:pt x="20172" y="27984"/>
                    <a:pt x="19340" y="27832"/>
                    <a:pt x="18582" y="27681"/>
                  </a:cubicBezTo>
                  <a:cubicBezTo>
                    <a:pt x="16766" y="27454"/>
                    <a:pt x="15782" y="28968"/>
                    <a:pt x="14343" y="29649"/>
                  </a:cubicBezTo>
                  <a:cubicBezTo>
                    <a:pt x="13057" y="30027"/>
                    <a:pt x="11770" y="29952"/>
                    <a:pt x="10634" y="29195"/>
                  </a:cubicBezTo>
                  <a:cubicBezTo>
                    <a:pt x="4881" y="21852"/>
                    <a:pt x="3822" y="14131"/>
                    <a:pt x="9120" y="5956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2" name="任意多边形: 形状 2411"/>
            <p:cNvSpPr/>
            <p:nvPr/>
          </p:nvSpPr>
          <p:spPr>
            <a:xfrm>
              <a:off x="6548519" y="2700133"/>
              <a:ext cx="37848" cy="30278"/>
            </a:xfrm>
            <a:custGeom>
              <a:avLst/>
              <a:gdLst>
                <a:gd name="connsiteX0" fmla="*/ 31351 w 37847"/>
                <a:gd name="connsiteY0" fmla="*/ 6479 h 30278"/>
                <a:gd name="connsiteX1" fmla="*/ 35136 w 37847"/>
                <a:gd name="connsiteY1" fmla="*/ 8372 h 30278"/>
                <a:gd name="connsiteX2" fmla="*/ 21889 w 37847"/>
                <a:gd name="connsiteY2" fmla="*/ 20483 h 30278"/>
                <a:gd name="connsiteX3" fmla="*/ 23631 w 37847"/>
                <a:gd name="connsiteY3" fmla="*/ 25403 h 30278"/>
                <a:gd name="connsiteX4" fmla="*/ 18180 w 37847"/>
                <a:gd name="connsiteY4" fmla="*/ 27447 h 30278"/>
                <a:gd name="connsiteX5" fmla="*/ 6902 w 37847"/>
                <a:gd name="connsiteY5" fmla="*/ 27296 h 30278"/>
                <a:gd name="connsiteX6" fmla="*/ 6523 w 37847"/>
                <a:gd name="connsiteY6" fmla="*/ 23587 h 30278"/>
                <a:gd name="connsiteX7" fmla="*/ 7583 w 37847"/>
                <a:gd name="connsiteY7" fmla="*/ 22981 h 30278"/>
                <a:gd name="connsiteX8" fmla="*/ 11141 w 37847"/>
                <a:gd name="connsiteY8" fmla="*/ 15411 h 30278"/>
                <a:gd name="connsiteX9" fmla="*/ 12579 w 37847"/>
                <a:gd name="connsiteY9" fmla="*/ 13519 h 30278"/>
                <a:gd name="connsiteX10" fmla="*/ 17499 w 37847"/>
                <a:gd name="connsiteY10" fmla="*/ 9431 h 30278"/>
                <a:gd name="connsiteX11" fmla="*/ 19694 w 37847"/>
                <a:gd name="connsiteY11" fmla="*/ 6404 h 30278"/>
                <a:gd name="connsiteX12" fmla="*/ 31351 w 37847"/>
                <a:gd name="connsiteY12" fmla="*/ 647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31351" y="6479"/>
                  </a:moveTo>
                  <a:cubicBezTo>
                    <a:pt x="32941" y="6479"/>
                    <a:pt x="34379" y="6707"/>
                    <a:pt x="35136" y="8372"/>
                  </a:cubicBezTo>
                  <a:cubicBezTo>
                    <a:pt x="30140" y="11778"/>
                    <a:pt x="25598" y="15563"/>
                    <a:pt x="21889" y="20483"/>
                  </a:cubicBezTo>
                  <a:cubicBezTo>
                    <a:pt x="19467" y="23738"/>
                    <a:pt x="23555" y="23662"/>
                    <a:pt x="23631" y="25403"/>
                  </a:cubicBezTo>
                  <a:cubicBezTo>
                    <a:pt x="21965" y="26463"/>
                    <a:pt x="20300" y="27523"/>
                    <a:pt x="18180" y="27447"/>
                  </a:cubicBezTo>
                  <a:cubicBezTo>
                    <a:pt x="14396" y="30248"/>
                    <a:pt x="10611" y="28507"/>
                    <a:pt x="6902" y="27296"/>
                  </a:cubicBezTo>
                  <a:cubicBezTo>
                    <a:pt x="4480" y="26539"/>
                    <a:pt x="6372" y="24873"/>
                    <a:pt x="6523" y="23587"/>
                  </a:cubicBezTo>
                  <a:cubicBezTo>
                    <a:pt x="6902" y="23359"/>
                    <a:pt x="7280" y="23208"/>
                    <a:pt x="7583" y="22981"/>
                  </a:cubicBezTo>
                  <a:cubicBezTo>
                    <a:pt x="16440" y="24116"/>
                    <a:pt x="10535" y="18212"/>
                    <a:pt x="11141" y="15411"/>
                  </a:cubicBezTo>
                  <a:cubicBezTo>
                    <a:pt x="11368" y="14579"/>
                    <a:pt x="11822" y="13973"/>
                    <a:pt x="12579" y="13519"/>
                  </a:cubicBezTo>
                  <a:cubicBezTo>
                    <a:pt x="15228" y="13368"/>
                    <a:pt x="16818" y="12005"/>
                    <a:pt x="17499" y="9431"/>
                  </a:cubicBezTo>
                  <a:cubicBezTo>
                    <a:pt x="18029" y="8220"/>
                    <a:pt x="18862" y="7312"/>
                    <a:pt x="19694" y="6404"/>
                  </a:cubicBezTo>
                  <a:cubicBezTo>
                    <a:pt x="23706" y="3830"/>
                    <a:pt x="27567" y="9129"/>
                    <a:pt x="31351" y="6479"/>
                  </a:cubicBezTo>
                  <a:close/>
                </a:path>
              </a:pathLst>
            </a:custGeom>
            <a:solidFill>
              <a:srgbClr val="EDB6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3" name="任意多边形: 形状 2412"/>
            <p:cNvSpPr/>
            <p:nvPr/>
          </p:nvSpPr>
          <p:spPr>
            <a:xfrm>
              <a:off x="6491376" y="2733182"/>
              <a:ext cx="22709" cy="30278"/>
            </a:xfrm>
            <a:custGeom>
              <a:avLst/>
              <a:gdLst>
                <a:gd name="connsiteX0" fmla="*/ 16281 w 22708"/>
                <a:gd name="connsiteY0" fmla="*/ 5677 h 30278"/>
                <a:gd name="connsiteX1" fmla="*/ 22034 w 22708"/>
                <a:gd name="connsiteY1" fmla="*/ 19075 h 30278"/>
                <a:gd name="connsiteX2" fmla="*/ 8636 w 22708"/>
                <a:gd name="connsiteY2" fmla="*/ 24752 h 30278"/>
                <a:gd name="connsiteX3" fmla="*/ 10528 w 22708"/>
                <a:gd name="connsiteY3" fmla="*/ 13247 h 30278"/>
                <a:gd name="connsiteX4" fmla="*/ 16281 w 22708"/>
                <a:gd name="connsiteY4" fmla="*/ 7570 h 30278"/>
                <a:gd name="connsiteX5" fmla="*/ 15751 w 22708"/>
                <a:gd name="connsiteY5" fmla="*/ 6283 h 30278"/>
                <a:gd name="connsiteX6" fmla="*/ 16281 w 22708"/>
                <a:gd name="connsiteY6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6281" y="5677"/>
                  </a:moveTo>
                  <a:cubicBezTo>
                    <a:pt x="20974" y="8932"/>
                    <a:pt x="19082" y="15063"/>
                    <a:pt x="22034" y="19075"/>
                  </a:cubicBezTo>
                  <a:cubicBezTo>
                    <a:pt x="19006" y="24298"/>
                    <a:pt x="14464" y="26039"/>
                    <a:pt x="8636" y="24752"/>
                  </a:cubicBezTo>
                  <a:cubicBezTo>
                    <a:pt x="2278" y="19756"/>
                    <a:pt x="7727" y="16729"/>
                    <a:pt x="10528" y="13247"/>
                  </a:cubicBezTo>
                  <a:cubicBezTo>
                    <a:pt x="14237" y="13171"/>
                    <a:pt x="16205" y="11279"/>
                    <a:pt x="16281" y="7570"/>
                  </a:cubicBezTo>
                  <a:cubicBezTo>
                    <a:pt x="15751" y="7115"/>
                    <a:pt x="15600" y="6661"/>
                    <a:pt x="15751" y="6283"/>
                  </a:cubicBezTo>
                  <a:cubicBezTo>
                    <a:pt x="15903" y="5904"/>
                    <a:pt x="16129" y="5677"/>
                    <a:pt x="16281" y="567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4" name="任意多边形: 形状 2413"/>
            <p:cNvSpPr/>
            <p:nvPr/>
          </p:nvSpPr>
          <p:spPr>
            <a:xfrm>
              <a:off x="6485024" y="2740463"/>
              <a:ext cx="15139" cy="22709"/>
            </a:xfrm>
            <a:custGeom>
              <a:avLst/>
              <a:gdLst>
                <a:gd name="connsiteX0" fmla="*/ 16880 w 15139"/>
                <a:gd name="connsiteY0" fmla="*/ 6041 h 22708"/>
                <a:gd name="connsiteX1" fmla="*/ 14988 w 15139"/>
                <a:gd name="connsiteY1" fmla="*/ 17547 h 22708"/>
                <a:gd name="connsiteX2" fmla="*/ 9386 w 15139"/>
                <a:gd name="connsiteY2" fmla="*/ 17395 h 22708"/>
                <a:gd name="connsiteX3" fmla="*/ 5677 w 15139"/>
                <a:gd name="connsiteY3" fmla="*/ 11643 h 22708"/>
                <a:gd name="connsiteX4" fmla="*/ 9462 w 15139"/>
                <a:gd name="connsiteY4" fmla="*/ 7933 h 22708"/>
                <a:gd name="connsiteX5" fmla="*/ 13171 w 15139"/>
                <a:gd name="connsiteY5" fmla="*/ 7933 h 22708"/>
                <a:gd name="connsiteX6" fmla="*/ 16880 w 15139"/>
                <a:gd name="connsiteY6" fmla="*/ 6041 h 22708"/>
                <a:gd name="connsiteX7" fmla="*/ 16880 w 15139"/>
                <a:gd name="connsiteY7" fmla="*/ 60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6880" y="6041"/>
                  </a:moveTo>
                  <a:cubicBezTo>
                    <a:pt x="17410" y="10053"/>
                    <a:pt x="10673" y="12853"/>
                    <a:pt x="14988" y="17547"/>
                  </a:cubicBezTo>
                  <a:cubicBezTo>
                    <a:pt x="13095" y="17471"/>
                    <a:pt x="11279" y="17471"/>
                    <a:pt x="9386" y="17395"/>
                  </a:cubicBezTo>
                  <a:cubicBezTo>
                    <a:pt x="9840" y="14367"/>
                    <a:pt x="6434" y="13913"/>
                    <a:pt x="5677" y="11643"/>
                  </a:cubicBezTo>
                  <a:cubicBezTo>
                    <a:pt x="6434" y="9901"/>
                    <a:pt x="7645" y="8615"/>
                    <a:pt x="9462" y="7933"/>
                  </a:cubicBezTo>
                  <a:cubicBezTo>
                    <a:pt x="10673" y="7933"/>
                    <a:pt x="11960" y="7933"/>
                    <a:pt x="13171" y="7933"/>
                  </a:cubicBezTo>
                  <a:cubicBezTo>
                    <a:pt x="14155" y="6949"/>
                    <a:pt x="14685" y="4830"/>
                    <a:pt x="16880" y="6041"/>
                  </a:cubicBezTo>
                  <a:lnTo>
                    <a:pt x="16880" y="6041"/>
                  </a:ln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5" name="任意多边形: 形状 2414"/>
            <p:cNvSpPr/>
            <p:nvPr/>
          </p:nvSpPr>
          <p:spPr>
            <a:xfrm>
              <a:off x="6513669" y="2728216"/>
              <a:ext cx="15139" cy="15139"/>
            </a:xfrm>
            <a:custGeom>
              <a:avLst/>
              <a:gdLst>
                <a:gd name="connsiteX0" fmla="*/ 7386 w 15139"/>
                <a:gd name="connsiteY0" fmla="*/ 10567 h 15139"/>
                <a:gd name="connsiteX1" fmla="*/ 6478 w 15139"/>
                <a:gd name="connsiteY1" fmla="*/ 6101 h 15139"/>
                <a:gd name="connsiteX2" fmla="*/ 11095 w 15139"/>
                <a:gd name="connsiteY2" fmla="*/ 8826 h 15139"/>
                <a:gd name="connsiteX3" fmla="*/ 7386 w 15139"/>
                <a:gd name="connsiteY3" fmla="*/ 10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86" y="10567"/>
                  </a:moveTo>
                  <a:cubicBezTo>
                    <a:pt x="7083" y="9053"/>
                    <a:pt x="4358" y="7539"/>
                    <a:pt x="6478" y="6101"/>
                  </a:cubicBezTo>
                  <a:cubicBezTo>
                    <a:pt x="9051" y="4360"/>
                    <a:pt x="9127" y="8523"/>
                    <a:pt x="11095" y="8826"/>
                  </a:cubicBezTo>
                  <a:cubicBezTo>
                    <a:pt x="10490" y="10719"/>
                    <a:pt x="8976" y="10794"/>
                    <a:pt x="7386" y="1056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6" name="任意多边形: 形状 2415"/>
            <p:cNvSpPr/>
            <p:nvPr/>
          </p:nvSpPr>
          <p:spPr>
            <a:xfrm>
              <a:off x="6538011" y="2788288"/>
              <a:ext cx="15139" cy="15139"/>
            </a:xfrm>
            <a:custGeom>
              <a:avLst/>
              <a:gdLst>
                <a:gd name="connsiteX0" fmla="*/ 7721 w 15139"/>
                <a:gd name="connsiteY0" fmla="*/ 5677 h 15139"/>
                <a:gd name="connsiteX1" fmla="*/ 9538 w 15139"/>
                <a:gd name="connsiteY1" fmla="*/ 5828 h 15139"/>
                <a:gd name="connsiteX2" fmla="*/ 5753 w 15139"/>
                <a:gd name="connsiteY2" fmla="*/ 9537 h 15139"/>
                <a:gd name="connsiteX3" fmla="*/ 5677 w 15139"/>
                <a:gd name="connsiteY3" fmla="*/ 7721 h 15139"/>
                <a:gd name="connsiteX4" fmla="*/ 772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721" y="5677"/>
                  </a:moveTo>
                  <a:cubicBezTo>
                    <a:pt x="8326" y="5753"/>
                    <a:pt x="8932" y="5753"/>
                    <a:pt x="9538" y="5828"/>
                  </a:cubicBezTo>
                  <a:cubicBezTo>
                    <a:pt x="12035" y="10900"/>
                    <a:pt x="8024" y="9310"/>
                    <a:pt x="5753" y="9537"/>
                  </a:cubicBezTo>
                  <a:cubicBezTo>
                    <a:pt x="5753" y="8932"/>
                    <a:pt x="5753" y="8326"/>
                    <a:pt x="5677" y="7721"/>
                  </a:cubicBezTo>
                  <a:cubicBezTo>
                    <a:pt x="6358" y="7040"/>
                    <a:pt x="7040" y="6358"/>
                    <a:pt x="772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7" name="任意多边形: 形状 2416"/>
            <p:cNvSpPr/>
            <p:nvPr/>
          </p:nvSpPr>
          <p:spPr>
            <a:xfrm>
              <a:off x="6518285" y="2925621"/>
              <a:ext cx="45417" cy="52987"/>
            </a:xfrm>
            <a:custGeom>
              <a:avLst/>
              <a:gdLst>
                <a:gd name="connsiteX0" fmla="*/ 10264 w 45417"/>
                <a:gd name="connsiteY0" fmla="*/ 7245 h 52986"/>
                <a:gd name="connsiteX1" fmla="*/ 19726 w 45417"/>
                <a:gd name="connsiteY1" fmla="*/ 9062 h 52986"/>
                <a:gd name="connsiteX2" fmla="*/ 19802 w 45417"/>
                <a:gd name="connsiteY2" fmla="*/ 12847 h 52986"/>
                <a:gd name="connsiteX3" fmla="*/ 18742 w 45417"/>
                <a:gd name="connsiteY3" fmla="*/ 15117 h 52986"/>
                <a:gd name="connsiteX4" fmla="*/ 21694 w 45417"/>
                <a:gd name="connsiteY4" fmla="*/ 14814 h 52986"/>
                <a:gd name="connsiteX5" fmla="*/ 27371 w 45417"/>
                <a:gd name="connsiteY5" fmla="*/ 16783 h 52986"/>
                <a:gd name="connsiteX6" fmla="*/ 31913 w 45417"/>
                <a:gd name="connsiteY6" fmla="*/ 21173 h 52986"/>
                <a:gd name="connsiteX7" fmla="*/ 30172 w 45417"/>
                <a:gd name="connsiteY7" fmla="*/ 31013 h 52986"/>
                <a:gd name="connsiteX8" fmla="*/ 31535 w 45417"/>
                <a:gd name="connsiteY8" fmla="*/ 35101 h 52986"/>
                <a:gd name="connsiteX9" fmla="*/ 42662 w 45417"/>
                <a:gd name="connsiteY9" fmla="*/ 45244 h 52986"/>
                <a:gd name="connsiteX10" fmla="*/ 19953 w 45417"/>
                <a:gd name="connsiteY10" fmla="*/ 49256 h 52986"/>
                <a:gd name="connsiteX11" fmla="*/ 26993 w 45417"/>
                <a:gd name="connsiteY11" fmla="*/ 44941 h 52986"/>
                <a:gd name="connsiteX12" fmla="*/ 12232 w 45417"/>
                <a:gd name="connsiteY12" fmla="*/ 35782 h 52986"/>
                <a:gd name="connsiteX13" fmla="*/ 13973 w 45417"/>
                <a:gd name="connsiteY13" fmla="*/ 29726 h 52986"/>
                <a:gd name="connsiteX14" fmla="*/ 18666 w 45417"/>
                <a:gd name="connsiteY14" fmla="*/ 27304 h 52986"/>
                <a:gd name="connsiteX15" fmla="*/ 10718 w 45417"/>
                <a:gd name="connsiteY15" fmla="*/ 24882 h 52986"/>
                <a:gd name="connsiteX16" fmla="*/ 8599 w 45417"/>
                <a:gd name="connsiteY16" fmla="*/ 23520 h 52986"/>
                <a:gd name="connsiteX17" fmla="*/ 6025 w 45417"/>
                <a:gd name="connsiteY17" fmla="*/ 18145 h 52986"/>
                <a:gd name="connsiteX18" fmla="*/ 5722 w 45417"/>
                <a:gd name="connsiteY18" fmla="*/ 17010 h 52986"/>
                <a:gd name="connsiteX19" fmla="*/ 5874 w 45417"/>
                <a:gd name="connsiteY19" fmla="*/ 14739 h 52986"/>
                <a:gd name="connsiteX20" fmla="*/ 7009 w 45417"/>
                <a:gd name="connsiteY20" fmla="*/ 12922 h 52986"/>
                <a:gd name="connsiteX21" fmla="*/ 8372 w 45417"/>
                <a:gd name="connsiteY21" fmla="*/ 11408 h 52986"/>
                <a:gd name="connsiteX22" fmla="*/ 9432 w 45417"/>
                <a:gd name="connsiteY22" fmla="*/ 8759 h 52986"/>
                <a:gd name="connsiteX23" fmla="*/ 10264 w 45417"/>
                <a:gd name="connsiteY23" fmla="*/ 724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52986">
                  <a:moveTo>
                    <a:pt x="10264" y="7245"/>
                  </a:moveTo>
                  <a:cubicBezTo>
                    <a:pt x="14276" y="3385"/>
                    <a:pt x="16698" y="7699"/>
                    <a:pt x="19726" y="9062"/>
                  </a:cubicBezTo>
                  <a:cubicBezTo>
                    <a:pt x="19726" y="10348"/>
                    <a:pt x="19802" y="11560"/>
                    <a:pt x="19802" y="12847"/>
                  </a:cubicBezTo>
                  <a:cubicBezTo>
                    <a:pt x="19499" y="13679"/>
                    <a:pt x="18364" y="14663"/>
                    <a:pt x="18742" y="15117"/>
                  </a:cubicBezTo>
                  <a:cubicBezTo>
                    <a:pt x="19575" y="16101"/>
                    <a:pt x="20634" y="14814"/>
                    <a:pt x="21694" y="14814"/>
                  </a:cubicBezTo>
                  <a:cubicBezTo>
                    <a:pt x="23738" y="14966"/>
                    <a:pt x="26084" y="14285"/>
                    <a:pt x="27371" y="16783"/>
                  </a:cubicBezTo>
                  <a:cubicBezTo>
                    <a:pt x="27750" y="19356"/>
                    <a:pt x="30323" y="19810"/>
                    <a:pt x="31913" y="21173"/>
                  </a:cubicBezTo>
                  <a:cubicBezTo>
                    <a:pt x="36984" y="25639"/>
                    <a:pt x="36530" y="27759"/>
                    <a:pt x="30172" y="31013"/>
                  </a:cubicBezTo>
                  <a:cubicBezTo>
                    <a:pt x="27977" y="32149"/>
                    <a:pt x="27977" y="32149"/>
                    <a:pt x="31535" y="35101"/>
                  </a:cubicBezTo>
                  <a:cubicBezTo>
                    <a:pt x="36682" y="36842"/>
                    <a:pt x="37439" y="43503"/>
                    <a:pt x="42662" y="45244"/>
                  </a:cubicBezTo>
                  <a:cubicBezTo>
                    <a:pt x="35849" y="50997"/>
                    <a:pt x="28204" y="51603"/>
                    <a:pt x="19953" y="49256"/>
                  </a:cubicBezTo>
                  <a:cubicBezTo>
                    <a:pt x="21013" y="45774"/>
                    <a:pt x="25479" y="48499"/>
                    <a:pt x="26993" y="44941"/>
                  </a:cubicBezTo>
                  <a:cubicBezTo>
                    <a:pt x="23889" y="39188"/>
                    <a:pt x="17228" y="38734"/>
                    <a:pt x="12232" y="35782"/>
                  </a:cubicBezTo>
                  <a:cubicBezTo>
                    <a:pt x="13822" y="34041"/>
                    <a:pt x="12308" y="31392"/>
                    <a:pt x="13973" y="29726"/>
                  </a:cubicBezTo>
                  <a:cubicBezTo>
                    <a:pt x="15411" y="28591"/>
                    <a:pt x="18061" y="29878"/>
                    <a:pt x="18666" y="27304"/>
                  </a:cubicBezTo>
                  <a:cubicBezTo>
                    <a:pt x="16471" y="24958"/>
                    <a:pt x="13065" y="26547"/>
                    <a:pt x="10718" y="24882"/>
                  </a:cubicBezTo>
                  <a:cubicBezTo>
                    <a:pt x="9961" y="24503"/>
                    <a:pt x="9204" y="24049"/>
                    <a:pt x="8599" y="23520"/>
                  </a:cubicBezTo>
                  <a:cubicBezTo>
                    <a:pt x="7009" y="22081"/>
                    <a:pt x="6782" y="19962"/>
                    <a:pt x="6025" y="18145"/>
                  </a:cubicBezTo>
                  <a:cubicBezTo>
                    <a:pt x="5949" y="17767"/>
                    <a:pt x="5874" y="17388"/>
                    <a:pt x="5722" y="17010"/>
                  </a:cubicBezTo>
                  <a:cubicBezTo>
                    <a:pt x="5647" y="16253"/>
                    <a:pt x="5647" y="15496"/>
                    <a:pt x="5874" y="14739"/>
                  </a:cubicBezTo>
                  <a:cubicBezTo>
                    <a:pt x="6176" y="14058"/>
                    <a:pt x="6555" y="13452"/>
                    <a:pt x="7009" y="12922"/>
                  </a:cubicBezTo>
                  <a:cubicBezTo>
                    <a:pt x="7463" y="12392"/>
                    <a:pt x="7918" y="11938"/>
                    <a:pt x="8372" y="11408"/>
                  </a:cubicBezTo>
                  <a:cubicBezTo>
                    <a:pt x="8902" y="10576"/>
                    <a:pt x="9280" y="9743"/>
                    <a:pt x="9432" y="8759"/>
                  </a:cubicBezTo>
                  <a:cubicBezTo>
                    <a:pt x="9356" y="8153"/>
                    <a:pt x="9734" y="7624"/>
                    <a:pt x="10264" y="7245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8" name="任意多边形: 形状 2417"/>
            <p:cNvSpPr/>
            <p:nvPr/>
          </p:nvSpPr>
          <p:spPr>
            <a:xfrm>
              <a:off x="6509474" y="2935218"/>
              <a:ext cx="15139" cy="15139"/>
            </a:xfrm>
            <a:custGeom>
              <a:avLst/>
              <a:gdLst>
                <a:gd name="connsiteX0" fmla="*/ 5677 w 15139"/>
                <a:gd name="connsiteY0" fmla="*/ 10819 h 15139"/>
                <a:gd name="connsiteX1" fmla="*/ 7494 w 15139"/>
                <a:gd name="connsiteY1" fmla="*/ 7034 h 15139"/>
                <a:gd name="connsiteX2" fmla="*/ 15139 w 15139"/>
                <a:gd name="connsiteY2" fmla="*/ 7109 h 15139"/>
                <a:gd name="connsiteX3" fmla="*/ 15291 w 15139"/>
                <a:gd name="connsiteY3" fmla="*/ 7109 h 15139"/>
                <a:gd name="connsiteX4" fmla="*/ 13398 w 15139"/>
                <a:gd name="connsiteY4" fmla="*/ 10894 h 15139"/>
                <a:gd name="connsiteX5" fmla="*/ 5677 w 15139"/>
                <a:gd name="connsiteY5" fmla="*/ 108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19"/>
                  </a:moveTo>
                  <a:cubicBezTo>
                    <a:pt x="5677" y="9229"/>
                    <a:pt x="5980" y="7866"/>
                    <a:pt x="7494" y="7034"/>
                  </a:cubicBezTo>
                  <a:cubicBezTo>
                    <a:pt x="10068" y="5444"/>
                    <a:pt x="12566" y="4990"/>
                    <a:pt x="15139" y="7109"/>
                  </a:cubicBezTo>
                  <a:lnTo>
                    <a:pt x="15291" y="7109"/>
                  </a:lnTo>
                  <a:cubicBezTo>
                    <a:pt x="16275" y="9153"/>
                    <a:pt x="15063" y="10137"/>
                    <a:pt x="13398" y="10894"/>
                  </a:cubicBezTo>
                  <a:cubicBezTo>
                    <a:pt x="10824" y="13089"/>
                    <a:pt x="8251" y="10819"/>
                    <a:pt x="5677" y="10819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9" name="任意多边形: 形状 2418"/>
            <p:cNvSpPr/>
            <p:nvPr/>
          </p:nvSpPr>
          <p:spPr>
            <a:xfrm>
              <a:off x="6521011" y="2946643"/>
              <a:ext cx="15139" cy="15139"/>
            </a:xfrm>
            <a:custGeom>
              <a:avLst/>
              <a:gdLst>
                <a:gd name="connsiteX0" fmla="*/ 11398 w 15139"/>
                <a:gd name="connsiteY0" fmla="*/ 9008 h 15139"/>
                <a:gd name="connsiteX1" fmla="*/ 9430 w 15139"/>
                <a:gd name="connsiteY1" fmla="*/ 14761 h 15139"/>
                <a:gd name="connsiteX2" fmla="*/ 5721 w 15139"/>
                <a:gd name="connsiteY2" fmla="*/ 7115 h 15139"/>
                <a:gd name="connsiteX3" fmla="*/ 6478 w 15139"/>
                <a:gd name="connsiteY3" fmla="*/ 6283 h 15139"/>
                <a:gd name="connsiteX4" fmla="*/ 8673 w 15139"/>
                <a:gd name="connsiteY4" fmla="*/ 5677 h 15139"/>
                <a:gd name="connsiteX5" fmla="*/ 11777 w 15139"/>
                <a:gd name="connsiteY5" fmla="*/ 6964 h 15139"/>
                <a:gd name="connsiteX6" fmla="*/ 11398 w 15139"/>
                <a:gd name="connsiteY6" fmla="*/ 90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398" y="9008"/>
                  </a:moveTo>
                  <a:cubicBezTo>
                    <a:pt x="10414" y="10824"/>
                    <a:pt x="14956" y="14534"/>
                    <a:pt x="9430" y="14761"/>
                  </a:cubicBezTo>
                  <a:cubicBezTo>
                    <a:pt x="8446" y="12111"/>
                    <a:pt x="5267" y="10446"/>
                    <a:pt x="5721" y="7115"/>
                  </a:cubicBezTo>
                  <a:cubicBezTo>
                    <a:pt x="5948" y="6813"/>
                    <a:pt x="6251" y="6585"/>
                    <a:pt x="6478" y="6283"/>
                  </a:cubicBezTo>
                  <a:cubicBezTo>
                    <a:pt x="7160" y="5980"/>
                    <a:pt x="7916" y="5753"/>
                    <a:pt x="8673" y="5677"/>
                  </a:cubicBezTo>
                  <a:cubicBezTo>
                    <a:pt x="9884" y="5753"/>
                    <a:pt x="10944" y="6056"/>
                    <a:pt x="11777" y="6964"/>
                  </a:cubicBezTo>
                  <a:cubicBezTo>
                    <a:pt x="12079" y="7721"/>
                    <a:pt x="12004" y="8402"/>
                    <a:pt x="11398" y="9008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0" name="任意多边形: 形状 2419"/>
            <p:cNvSpPr/>
            <p:nvPr/>
          </p:nvSpPr>
          <p:spPr>
            <a:xfrm>
              <a:off x="6517195" y="2936651"/>
              <a:ext cx="15139" cy="22709"/>
            </a:xfrm>
            <a:custGeom>
              <a:avLst/>
              <a:gdLst>
                <a:gd name="connsiteX0" fmla="*/ 5677 w 15139"/>
                <a:gd name="connsiteY0" fmla="*/ 9462 h 22708"/>
                <a:gd name="connsiteX1" fmla="*/ 7570 w 15139"/>
                <a:gd name="connsiteY1" fmla="*/ 5677 h 22708"/>
                <a:gd name="connsiteX2" fmla="*/ 9462 w 15139"/>
                <a:gd name="connsiteY2" fmla="*/ 11354 h 22708"/>
                <a:gd name="connsiteX3" fmla="*/ 9462 w 15139"/>
                <a:gd name="connsiteY3" fmla="*/ 17031 h 22708"/>
                <a:gd name="connsiteX4" fmla="*/ 9462 w 15139"/>
                <a:gd name="connsiteY4" fmla="*/ 17031 h 22708"/>
                <a:gd name="connsiteX5" fmla="*/ 5677 w 15139"/>
                <a:gd name="connsiteY5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10068" y="6964"/>
                    <a:pt x="9310" y="9311"/>
                    <a:pt x="9462" y="11354"/>
                  </a:cubicBezTo>
                  <a:cubicBezTo>
                    <a:pt x="10976" y="13247"/>
                    <a:pt x="10976" y="15139"/>
                    <a:pt x="9462" y="17031"/>
                  </a:cubicBezTo>
                  <a:lnTo>
                    <a:pt x="9462" y="17031"/>
                  </a:lnTo>
                  <a:cubicBezTo>
                    <a:pt x="6585" y="15366"/>
                    <a:pt x="6207" y="12338"/>
                    <a:pt x="5677" y="9462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1" name="任意多边形: 形状 2420"/>
            <p:cNvSpPr/>
            <p:nvPr/>
          </p:nvSpPr>
          <p:spPr>
            <a:xfrm>
              <a:off x="6507657" y="2944296"/>
              <a:ext cx="7570" cy="15139"/>
            </a:xfrm>
            <a:custGeom>
              <a:avLst/>
              <a:gdLst>
                <a:gd name="connsiteX0" fmla="*/ 5677 w 7569"/>
                <a:gd name="connsiteY0" fmla="*/ 13247 h 15139"/>
                <a:gd name="connsiteX1" fmla="*/ 7494 w 7569"/>
                <a:gd name="connsiteY1" fmla="*/ 7494 h 15139"/>
                <a:gd name="connsiteX2" fmla="*/ 7645 w 7569"/>
                <a:gd name="connsiteY2" fmla="*/ 5677 h 15139"/>
                <a:gd name="connsiteX3" fmla="*/ 5677 w 756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3247"/>
                  </a:moveTo>
                  <a:cubicBezTo>
                    <a:pt x="6283" y="11354"/>
                    <a:pt x="6888" y="9386"/>
                    <a:pt x="7494" y="7494"/>
                  </a:cubicBezTo>
                  <a:cubicBezTo>
                    <a:pt x="7570" y="6888"/>
                    <a:pt x="7645" y="6283"/>
                    <a:pt x="7645" y="5677"/>
                  </a:cubicBezTo>
                  <a:cubicBezTo>
                    <a:pt x="11279" y="9311"/>
                    <a:pt x="8780" y="11354"/>
                    <a:pt x="5677" y="1324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2" name="任意多边形: 形状 2421"/>
            <p:cNvSpPr/>
            <p:nvPr/>
          </p:nvSpPr>
          <p:spPr>
            <a:xfrm>
              <a:off x="6508422" y="2940360"/>
              <a:ext cx="7570" cy="7570"/>
            </a:xfrm>
            <a:custGeom>
              <a:avLst/>
              <a:gdLst>
                <a:gd name="connsiteX0" fmla="*/ 6729 w 7569"/>
                <a:gd name="connsiteY0" fmla="*/ 7797 h 7569"/>
                <a:gd name="connsiteX1" fmla="*/ 6729 w 7569"/>
                <a:gd name="connsiteY1" fmla="*/ 5677 h 7569"/>
                <a:gd name="connsiteX2" fmla="*/ 6729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29" y="7797"/>
                  </a:moveTo>
                  <a:cubicBezTo>
                    <a:pt x="5442" y="7115"/>
                    <a:pt x="5215" y="6358"/>
                    <a:pt x="6729" y="5677"/>
                  </a:cubicBezTo>
                  <a:cubicBezTo>
                    <a:pt x="6729" y="6434"/>
                    <a:pt x="6729" y="7115"/>
                    <a:pt x="6729" y="779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3" name="任意多边形: 形状 2422"/>
            <p:cNvSpPr/>
            <p:nvPr/>
          </p:nvSpPr>
          <p:spPr>
            <a:xfrm>
              <a:off x="6407503" y="3023608"/>
              <a:ext cx="37848" cy="52987"/>
            </a:xfrm>
            <a:custGeom>
              <a:avLst/>
              <a:gdLst>
                <a:gd name="connsiteX0" fmla="*/ 8942 w 37847"/>
                <a:gd name="connsiteY0" fmla="*/ 27040 h 52986"/>
                <a:gd name="connsiteX1" fmla="*/ 8714 w 37847"/>
                <a:gd name="connsiteY1" fmla="*/ 7965 h 52986"/>
                <a:gd name="connsiteX2" fmla="*/ 29758 w 37847"/>
                <a:gd name="connsiteY2" fmla="*/ 12961 h 52986"/>
                <a:gd name="connsiteX3" fmla="*/ 33921 w 37847"/>
                <a:gd name="connsiteY3" fmla="*/ 20606 h 52986"/>
                <a:gd name="connsiteX4" fmla="*/ 25519 w 37847"/>
                <a:gd name="connsiteY4" fmla="*/ 22725 h 52986"/>
                <a:gd name="connsiteX5" fmla="*/ 22718 w 37847"/>
                <a:gd name="connsiteY5" fmla="*/ 35745 h 52986"/>
                <a:gd name="connsiteX6" fmla="*/ 23475 w 37847"/>
                <a:gd name="connsiteY6" fmla="*/ 38319 h 52986"/>
                <a:gd name="connsiteX7" fmla="*/ 17874 w 37847"/>
                <a:gd name="connsiteY7" fmla="*/ 48765 h 52986"/>
                <a:gd name="connsiteX8" fmla="*/ 11742 w 37847"/>
                <a:gd name="connsiteY8" fmla="*/ 41649 h 52986"/>
                <a:gd name="connsiteX9" fmla="*/ 10607 w 37847"/>
                <a:gd name="connsiteY9" fmla="*/ 30900 h 52986"/>
                <a:gd name="connsiteX10" fmla="*/ 10758 w 37847"/>
                <a:gd name="connsiteY10" fmla="*/ 29084 h 52986"/>
                <a:gd name="connsiteX11" fmla="*/ 8942 w 37847"/>
                <a:gd name="connsiteY11" fmla="*/ 27040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52986">
                  <a:moveTo>
                    <a:pt x="8942" y="27040"/>
                  </a:moveTo>
                  <a:cubicBezTo>
                    <a:pt x="4475" y="20757"/>
                    <a:pt x="4778" y="14399"/>
                    <a:pt x="8714" y="7965"/>
                  </a:cubicBezTo>
                  <a:cubicBezTo>
                    <a:pt x="17041" y="4256"/>
                    <a:pt x="24308" y="4483"/>
                    <a:pt x="29758" y="12961"/>
                  </a:cubicBezTo>
                  <a:cubicBezTo>
                    <a:pt x="31347" y="15459"/>
                    <a:pt x="35586" y="16973"/>
                    <a:pt x="33921" y="20606"/>
                  </a:cubicBezTo>
                  <a:cubicBezTo>
                    <a:pt x="32331" y="23937"/>
                    <a:pt x="28622" y="23104"/>
                    <a:pt x="25519" y="22725"/>
                  </a:cubicBezTo>
                  <a:cubicBezTo>
                    <a:pt x="21280" y="26359"/>
                    <a:pt x="20977" y="30825"/>
                    <a:pt x="22718" y="35745"/>
                  </a:cubicBezTo>
                  <a:cubicBezTo>
                    <a:pt x="23097" y="36578"/>
                    <a:pt x="23399" y="37410"/>
                    <a:pt x="23475" y="38319"/>
                  </a:cubicBezTo>
                  <a:cubicBezTo>
                    <a:pt x="23021" y="42558"/>
                    <a:pt x="22415" y="46721"/>
                    <a:pt x="17874" y="48765"/>
                  </a:cubicBezTo>
                  <a:cubicBezTo>
                    <a:pt x="13181" y="48689"/>
                    <a:pt x="11364" y="46115"/>
                    <a:pt x="11742" y="41649"/>
                  </a:cubicBezTo>
                  <a:cubicBezTo>
                    <a:pt x="12045" y="38016"/>
                    <a:pt x="10001" y="34609"/>
                    <a:pt x="10607" y="30900"/>
                  </a:cubicBezTo>
                  <a:cubicBezTo>
                    <a:pt x="10682" y="30295"/>
                    <a:pt x="10682" y="29689"/>
                    <a:pt x="10758" y="29084"/>
                  </a:cubicBezTo>
                  <a:cubicBezTo>
                    <a:pt x="10834" y="27721"/>
                    <a:pt x="9472" y="27721"/>
                    <a:pt x="8942" y="27040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4" name="任意多边形: 形状 2423"/>
            <p:cNvSpPr/>
            <p:nvPr/>
          </p:nvSpPr>
          <p:spPr>
            <a:xfrm>
              <a:off x="6391424" y="3057675"/>
              <a:ext cx="45417" cy="45417"/>
            </a:xfrm>
            <a:custGeom>
              <a:avLst/>
              <a:gdLst>
                <a:gd name="connsiteX0" fmla="*/ 28654 w 45417"/>
                <a:gd name="connsiteY0" fmla="*/ 6219 h 45417"/>
                <a:gd name="connsiteX1" fmla="*/ 34483 w 45417"/>
                <a:gd name="connsiteY1" fmla="*/ 13940 h 45417"/>
                <a:gd name="connsiteX2" fmla="*/ 39403 w 45417"/>
                <a:gd name="connsiteY2" fmla="*/ 12880 h 45417"/>
                <a:gd name="connsiteX3" fmla="*/ 40765 w 45417"/>
                <a:gd name="connsiteY3" fmla="*/ 14924 h 45417"/>
                <a:gd name="connsiteX4" fmla="*/ 36980 w 45417"/>
                <a:gd name="connsiteY4" fmla="*/ 18330 h 45417"/>
                <a:gd name="connsiteX5" fmla="*/ 26081 w 45417"/>
                <a:gd name="connsiteY5" fmla="*/ 26430 h 45417"/>
                <a:gd name="connsiteX6" fmla="*/ 25551 w 45417"/>
                <a:gd name="connsiteY6" fmla="*/ 27035 h 45417"/>
                <a:gd name="connsiteX7" fmla="*/ 26459 w 45417"/>
                <a:gd name="connsiteY7" fmla="*/ 26960 h 45417"/>
                <a:gd name="connsiteX8" fmla="*/ 22750 w 45417"/>
                <a:gd name="connsiteY8" fmla="*/ 39071 h 45417"/>
                <a:gd name="connsiteX9" fmla="*/ 19344 w 45417"/>
                <a:gd name="connsiteY9" fmla="*/ 42402 h 45417"/>
                <a:gd name="connsiteX10" fmla="*/ 19268 w 45417"/>
                <a:gd name="connsiteY10" fmla="*/ 42477 h 45417"/>
                <a:gd name="connsiteX11" fmla="*/ 5870 w 45417"/>
                <a:gd name="connsiteY11" fmla="*/ 34908 h 45417"/>
                <a:gd name="connsiteX12" fmla="*/ 11774 w 45417"/>
                <a:gd name="connsiteY12" fmla="*/ 14016 h 45417"/>
                <a:gd name="connsiteX13" fmla="*/ 26156 w 45417"/>
                <a:gd name="connsiteY13" fmla="*/ 10534 h 45417"/>
                <a:gd name="connsiteX14" fmla="*/ 27064 w 45417"/>
                <a:gd name="connsiteY14" fmla="*/ 6446 h 45417"/>
                <a:gd name="connsiteX15" fmla="*/ 28654 w 45417"/>
                <a:gd name="connsiteY15" fmla="*/ 6219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417" h="45417">
                  <a:moveTo>
                    <a:pt x="28654" y="6219"/>
                  </a:moveTo>
                  <a:cubicBezTo>
                    <a:pt x="27973" y="10761"/>
                    <a:pt x="30925" y="12578"/>
                    <a:pt x="34483" y="13940"/>
                  </a:cubicBezTo>
                  <a:cubicBezTo>
                    <a:pt x="35921" y="12653"/>
                    <a:pt x="37586" y="12426"/>
                    <a:pt x="39403" y="12880"/>
                  </a:cubicBezTo>
                  <a:cubicBezTo>
                    <a:pt x="40236" y="13335"/>
                    <a:pt x="40690" y="14016"/>
                    <a:pt x="40765" y="14924"/>
                  </a:cubicBezTo>
                  <a:cubicBezTo>
                    <a:pt x="40084" y="16741"/>
                    <a:pt x="38494" y="17498"/>
                    <a:pt x="36980" y="18330"/>
                  </a:cubicBezTo>
                  <a:cubicBezTo>
                    <a:pt x="33574" y="21434"/>
                    <a:pt x="28578" y="22342"/>
                    <a:pt x="26081" y="26430"/>
                  </a:cubicBezTo>
                  <a:cubicBezTo>
                    <a:pt x="26005" y="26657"/>
                    <a:pt x="25475" y="26581"/>
                    <a:pt x="25551" y="27035"/>
                  </a:cubicBezTo>
                  <a:cubicBezTo>
                    <a:pt x="26686" y="26506"/>
                    <a:pt x="25248" y="27414"/>
                    <a:pt x="26459" y="26960"/>
                  </a:cubicBezTo>
                  <a:cubicBezTo>
                    <a:pt x="31606" y="33015"/>
                    <a:pt x="27746" y="36195"/>
                    <a:pt x="22750" y="39071"/>
                  </a:cubicBezTo>
                  <a:cubicBezTo>
                    <a:pt x="21766" y="40358"/>
                    <a:pt x="20555" y="41418"/>
                    <a:pt x="19344" y="42402"/>
                  </a:cubicBezTo>
                  <a:lnTo>
                    <a:pt x="19268" y="42477"/>
                  </a:lnTo>
                  <a:cubicBezTo>
                    <a:pt x="15710" y="35741"/>
                    <a:pt x="15710" y="35741"/>
                    <a:pt x="5870" y="34908"/>
                  </a:cubicBezTo>
                  <a:cubicBezTo>
                    <a:pt x="4507" y="27035"/>
                    <a:pt x="10790" y="21283"/>
                    <a:pt x="11774" y="14016"/>
                  </a:cubicBezTo>
                  <a:cubicBezTo>
                    <a:pt x="16997" y="15000"/>
                    <a:pt x="20479" y="8717"/>
                    <a:pt x="26156" y="10534"/>
                  </a:cubicBezTo>
                  <a:cubicBezTo>
                    <a:pt x="26913" y="10761"/>
                    <a:pt x="26762" y="7884"/>
                    <a:pt x="27064" y="6446"/>
                  </a:cubicBezTo>
                  <a:cubicBezTo>
                    <a:pt x="27443" y="5462"/>
                    <a:pt x="28048" y="5462"/>
                    <a:pt x="28654" y="6219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5" name="任意多边形: 形状 2424"/>
            <p:cNvSpPr/>
            <p:nvPr/>
          </p:nvSpPr>
          <p:spPr>
            <a:xfrm>
              <a:off x="6410540" y="3017108"/>
              <a:ext cx="37848" cy="37848"/>
            </a:xfrm>
            <a:custGeom>
              <a:avLst/>
              <a:gdLst>
                <a:gd name="connsiteX0" fmla="*/ 21044 w 37847"/>
                <a:gd name="connsiteY0" fmla="*/ 27863 h 37847"/>
                <a:gd name="connsiteX1" fmla="*/ 30884 w 37847"/>
                <a:gd name="connsiteY1" fmla="*/ 26500 h 37847"/>
                <a:gd name="connsiteX2" fmla="*/ 19984 w 37847"/>
                <a:gd name="connsiteY2" fmla="*/ 15449 h 37847"/>
                <a:gd name="connsiteX3" fmla="*/ 14382 w 37847"/>
                <a:gd name="connsiteY3" fmla="*/ 13708 h 37847"/>
                <a:gd name="connsiteX4" fmla="*/ 5677 w 37847"/>
                <a:gd name="connsiteY4" fmla="*/ 14389 h 37847"/>
                <a:gd name="connsiteX5" fmla="*/ 12944 w 37847"/>
                <a:gd name="connsiteY5" fmla="*/ 6365 h 37847"/>
                <a:gd name="connsiteX6" fmla="*/ 16350 w 37847"/>
                <a:gd name="connsiteY6" fmla="*/ 6895 h 37847"/>
                <a:gd name="connsiteX7" fmla="*/ 24904 w 37847"/>
                <a:gd name="connsiteY7" fmla="*/ 7047 h 37847"/>
                <a:gd name="connsiteX8" fmla="*/ 30581 w 37847"/>
                <a:gd name="connsiteY8" fmla="*/ 11740 h 37847"/>
                <a:gd name="connsiteX9" fmla="*/ 35577 w 37847"/>
                <a:gd name="connsiteY9" fmla="*/ 28242 h 37847"/>
                <a:gd name="connsiteX10" fmla="*/ 38075 w 37847"/>
                <a:gd name="connsiteY10" fmla="*/ 31648 h 37847"/>
                <a:gd name="connsiteX11" fmla="*/ 38075 w 37847"/>
                <a:gd name="connsiteY11" fmla="*/ 35432 h 37847"/>
                <a:gd name="connsiteX12" fmla="*/ 35274 w 37847"/>
                <a:gd name="connsiteY12" fmla="*/ 38385 h 37847"/>
                <a:gd name="connsiteX13" fmla="*/ 32928 w 37847"/>
                <a:gd name="connsiteY13" fmla="*/ 37401 h 37847"/>
                <a:gd name="connsiteX14" fmla="*/ 25434 w 37847"/>
                <a:gd name="connsiteY14" fmla="*/ 33237 h 37847"/>
                <a:gd name="connsiteX15" fmla="*/ 21044 w 37847"/>
                <a:gd name="connsiteY15" fmla="*/ 2786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47" h="37847">
                  <a:moveTo>
                    <a:pt x="21044" y="27863"/>
                  </a:moveTo>
                  <a:cubicBezTo>
                    <a:pt x="23996" y="27485"/>
                    <a:pt x="26872" y="27030"/>
                    <a:pt x="30884" y="26500"/>
                  </a:cubicBezTo>
                  <a:cubicBezTo>
                    <a:pt x="26721" y="22564"/>
                    <a:pt x="22709" y="19612"/>
                    <a:pt x="19984" y="15449"/>
                  </a:cubicBezTo>
                  <a:cubicBezTo>
                    <a:pt x="19000" y="13935"/>
                    <a:pt x="16275" y="11740"/>
                    <a:pt x="14382" y="13708"/>
                  </a:cubicBezTo>
                  <a:cubicBezTo>
                    <a:pt x="11354" y="16811"/>
                    <a:pt x="8478" y="13481"/>
                    <a:pt x="5677" y="14389"/>
                  </a:cubicBezTo>
                  <a:cubicBezTo>
                    <a:pt x="7191" y="10983"/>
                    <a:pt x="13928" y="12648"/>
                    <a:pt x="12944" y="6365"/>
                  </a:cubicBezTo>
                  <a:cubicBezTo>
                    <a:pt x="12717" y="4776"/>
                    <a:pt x="15139" y="6365"/>
                    <a:pt x="16350" y="6895"/>
                  </a:cubicBezTo>
                  <a:cubicBezTo>
                    <a:pt x="19151" y="8031"/>
                    <a:pt x="22028" y="11816"/>
                    <a:pt x="24904" y="7047"/>
                  </a:cubicBezTo>
                  <a:cubicBezTo>
                    <a:pt x="27402" y="7879"/>
                    <a:pt x="28537" y="10453"/>
                    <a:pt x="30581" y="11740"/>
                  </a:cubicBezTo>
                  <a:cubicBezTo>
                    <a:pt x="37394" y="15752"/>
                    <a:pt x="42465" y="20066"/>
                    <a:pt x="35577" y="28242"/>
                  </a:cubicBezTo>
                  <a:cubicBezTo>
                    <a:pt x="35350" y="28469"/>
                    <a:pt x="37242" y="30512"/>
                    <a:pt x="38075" y="31648"/>
                  </a:cubicBezTo>
                  <a:cubicBezTo>
                    <a:pt x="38075" y="32935"/>
                    <a:pt x="38075" y="34146"/>
                    <a:pt x="38075" y="35432"/>
                  </a:cubicBezTo>
                  <a:cubicBezTo>
                    <a:pt x="38832" y="38006"/>
                    <a:pt x="37015" y="38158"/>
                    <a:pt x="35274" y="38385"/>
                  </a:cubicBezTo>
                  <a:cubicBezTo>
                    <a:pt x="34441" y="38233"/>
                    <a:pt x="33685" y="37931"/>
                    <a:pt x="32928" y="37401"/>
                  </a:cubicBezTo>
                  <a:cubicBezTo>
                    <a:pt x="30884" y="35205"/>
                    <a:pt x="28159" y="34146"/>
                    <a:pt x="25434" y="33237"/>
                  </a:cubicBezTo>
                  <a:cubicBezTo>
                    <a:pt x="23541" y="31951"/>
                    <a:pt x="20286" y="31572"/>
                    <a:pt x="21044" y="278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6" name="任意多边形: 形状 2425"/>
            <p:cNvSpPr/>
            <p:nvPr/>
          </p:nvSpPr>
          <p:spPr>
            <a:xfrm>
              <a:off x="6409386" y="3048756"/>
              <a:ext cx="15139" cy="15139"/>
            </a:xfrm>
            <a:custGeom>
              <a:avLst/>
              <a:gdLst>
                <a:gd name="connsiteX0" fmla="*/ 10692 w 15139"/>
                <a:gd name="connsiteY0" fmla="*/ 15139 h 15139"/>
                <a:gd name="connsiteX1" fmla="*/ 8951 w 15139"/>
                <a:gd name="connsiteY1" fmla="*/ 15291 h 15139"/>
                <a:gd name="connsiteX2" fmla="*/ 8648 w 15139"/>
                <a:gd name="connsiteY2" fmla="*/ 5677 h 15139"/>
                <a:gd name="connsiteX3" fmla="*/ 10692 w 15139"/>
                <a:gd name="connsiteY3" fmla="*/ 151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692" y="15139"/>
                  </a:moveTo>
                  <a:cubicBezTo>
                    <a:pt x="10162" y="15215"/>
                    <a:pt x="9556" y="15291"/>
                    <a:pt x="8951" y="15291"/>
                  </a:cubicBezTo>
                  <a:cubicBezTo>
                    <a:pt x="4485" y="12187"/>
                    <a:pt x="4788" y="9008"/>
                    <a:pt x="8648" y="5677"/>
                  </a:cubicBezTo>
                  <a:cubicBezTo>
                    <a:pt x="13720" y="7948"/>
                    <a:pt x="11524" y="11657"/>
                    <a:pt x="10692" y="15139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7" name="任意多边形: 形状 2426"/>
            <p:cNvSpPr/>
            <p:nvPr/>
          </p:nvSpPr>
          <p:spPr>
            <a:xfrm>
              <a:off x="6410767" y="304497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251 w 7569"/>
                <a:gd name="connsiteY1" fmla="*/ 6359 h 7569"/>
                <a:gd name="connsiteX2" fmla="*/ 7418 w 7569"/>
                <a:gd name="connsiteY2" fmla="*/ 7645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585" y="5904"/>
                    <a:pt x="7570" y="5904"/>
                    <a:pt x="8251" y="6359"/>
                  </a:cubicBezTo>
                  <a:cubicBezTo>
                    <a:pt x="8705" y="6661"/>
                    <a:pt x="8175" y="7494"/>
                    <a:pt x="7418" y="7645"/>
                  </a:cubicBezTo>
                  <a:cubicBezTo>
                    <a:pt x="6434" y="7342"/>
                    <a:pt x="5828" y="6661"/>
                    <a:pt x="567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8" name="任意多边形: 形状 2427"/>
            <p:cNvSpPr/>
            <p:nvPr/>
          </p:nvSpPr>
          <p:spPr>
            <a:xfrm>
              <a:off x="6448727" y="2891555"/>
              <a:ext cx="22709" cy="30278"/>
            </a:xfrm>
            <a:custGeom>
              <a:avLst/>
              <a:gdLst>
                <a:gd name="connsiteX0" fmla="*/ 11394 w 22708"/>
                <a:gd name="connsiteY0" fmla="*/ 7097 h 30278"/>
                <a:gd name="connsiteX1" fmla="*/ 18963 w 22708"/>
                <a:gd name="connsiteY1" fmla="*/ 7097 h 30278"/>
                <a:gd name="connsiteX2" fmla="*/ 13286 w 22708"/>
                <a:gd name="connsiteY2" fmla="*/ 14667 h 30278"/>
                <a:gd name="connsiteX3" fmla="*/ 14346 w 22708"/>
                <a:gd name="connsiteY3" fmla="*/ 28519 h 30278"/>
                <a:gd name="connsiteX4" fmla="*/ 7534 w 22708"/>
                <a:gd name="connsiteY4" fmla="*/ 22312 h 30278"/>
                <a:gd name="connsiteX5" fmla="*/ 7609 w 22708"/>
                <a:gd name="connsiteY5" fmla="*/ 12850 h 30278"/>
                <a:gd name="connsiteX6" fmla="*/ 7609 w 22708"/>
                <a:gd name="connsiteY6" fmla="*/ 12850 h 30278"/>
                <a:gd name="connsiteX7" fmla="*/ 9426 w 22708"/>
                <a:gd name="connsiteY7" fmla="*/ 10882 h 30278"/>
                <a:gd name="connsiteX8" fmla="*/ 9501 w 22708"/>
                <a:gd name="connsiteY8" fmla="*/ 9141 h 30278"/>
                <a:gd name="connsiteX9" fmla="*/ 11394 w 22708"/>
                <a:gd name="connsiteY9" fmla="*/ 7097 h 30278"/>
                <a:gd name="connsiteX10" fmla="*/ 11394 w 22708"/>
                <a:gd name="connsiteY10" fmla="*/ 70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1394" y="7097"/>
                  </a:moveTo>
                  <a:cubicBezTo>
                    <a:pt x="13892" y="5280"/>
                    <a:pt x="16390" y="5129"/>
                    <a:pt x="18963" y="7097"/>
                  </a:cubicBezTo>
                  <a:cubicBezTo>
                    <a:pt x="20629" y="12320"/>
                    <a:pt x="15254" y="12244"/>
                    <a:pt x="13286" y="14667"/>
                  </a:cubicBezTo>
                  <a:cubicBezTo>
                    <a:pt x="14422" y="19208"/>
                    <a:pt x="18055" y="23523"/>
                    <a:pt x="14346" y="28519"/>
                  </a:cubicBezTo>
                  <a:cubicBezTo>
                    <a:pt x="11545" y="27081"/>
                    <a:pt x="11999" y="21933"/>
                    <a:pt x="7534" y="22312"/>
                  </a:cubicBezTo>
                  <a:cubicBezTo>
                    <a:pt x="4581" y="19133"/>
                    <a:pt x="5565" y="16029"/>
                    <a:pt x="7609" y="12850"/>
                  </a:cubicBezTo>
                  <a:lnTo>
                    <a:pt x="7609" y="12850"/>
                  </a:lnTo>
                  <a:cubicBezTo>
                    <a:pt x="8215" y="12169"/>
                    <a:pt x="8820" y="11487"/>
                    <a:pt x="9426" y="10882"/>
                  </a:cubicBezTo>
                  <a:cubicBezTo>
                    <a:pt x="9501" y="10276"/>
                    <a:pt x="9501" y="9746"/>
                    <a:pt x="9501" y="9141"/>
                  </a:cubicBezTo>
                  <a:cubicBezTo>
                    <a:pt x="10107" y="8384"/>
                    <a:pt x="10788" y="7702"/>
                    <a:pt x="11394" y="7097"/>
                  </a:cubicBezTo>
                  <a:lnTo>
                    <a:pt x="11394" y="7097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9" name="任意多边形: 形状 2428"/>
            <p:cNvSpPr/>
            <p:nvPr/>
          </p:nvSpPr>
          <p:spPr>
            <a:xfrm>
              <a:off x="6446874" y="2878801"/>
              <a:ext cx="15139" cy="15139"/>
            </a:xfrm>
            <a:custGeom>
              <a:avLst/>
              <a:gdLst>
                <a:gd name="connsiteX0" fmla="*/ 5677 w 15139"/>
                <a:gd name="connsiteY0" fmla="*/ 8421 h 15139"/>
                <a:gd name="connsiteX1" fmla="*/ 9462 w 15139"/>
                <a:gd name="connsiteY1" fmla="*/ 6529 h 15139"/>
                <a:gd name="connsiteX2" fmla="*/ 13247 w 15139"/>
                <a:gd name="connsiteY2" fmla="*/ 6529 h 15139"/>
                <a:gd name="connsiteX3" fmla="*/ 13247 w 15139"/>
                <a:gd name="connsiteY3" fmla="*/ 6529 h 15139"/>
                <a:gd name="connsiteX4" fmla="*/ 13701 w 15139"/>
                <a:gd name="connsiteY4" fmla="*/ 7740 h 15139"/>
                <a:gd name="connsiteX5" fmla="*/ 13322 w 15139"/>
                <a:gd name="connsiteY5" fmla="*/ 8346 h 15139"/>
                <a:gd name="connsiteX6" fmla="*/ 13247 w 15139"/>
                <a:gd name="connsiteY6" fmla="*/ 10162 h 15139"/>
                <a:gd name="connsiteX7" fmla="*/ 5677 w 15139"/>
                <a:gd name="connsiteY7" fmla="*/ 8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8421"/>
                  </a:moveTo>
                  <a:cubicBezTo>
                    <a:pt x="6964" y="7816"/>
                    <a:pt x="8175" y="7134"/>
                    <a:pt x="9462" y="6529"/>
                  </a:cubicBezTo>
                  <a:cubicBezTo>
                    <a:pt x="10749" y="5393"/>
                    <a:pt x="11960" y="5393"/>
                    <a:pt x="13247" y="6529"/>
                  </a:cubicBezTo>
                  <a:lnTo>
                    <a:pt x="13247" y="6529"/>
                  </a:lnTo>
                  <a:cubicBezTo>
                    <a:pt x="13701" y="6907"/>
                    <a:pt x="13852" y="7361"/>
                    <a:pt x="13701" y="7740"/>
                  </a:cubicBezTo>
                  <a:cubicBezTo>
                    <a:pt x="13550" y="8194"/>
                    <a:pt x="13398" y="8346"/>
                    <a:pt x="13322" y="8346"/>
                  </a:cubicBezTo>
                  <a:cubicBezTo>
                    <a:pt x="13322" y="8951"/>
                    <a:pt x="13322" y="9557"/>
                    <a:pt x="13247" y="10162"/>
                  </a:cubicBezTo>
                  <a:cubicBezTo>
                    <a:pt x="10900" y="8875"/>
                    <a:pt x="6586" y="15612"/>
                    <a:pt x="5677" y="8421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0" name="任意多边形: 形状 2429"/>
            <p:cNvSpPr/>
            <p:nvPr/>
          </p:nvSpPr>
          <p:spPr>
            <a:xfrm>
              <a:off x="6444679" y="2898652"/>
              <a:ext cx="15139" cy="15139"/>
            </a:xfrm>
            <a:custGeom>
              <a:avLst/>
              <a:gdLst>
                <a:gd name="connsiteX0" fmla="*/ 11657 w 15139"/>
                <a:gd name="connsiteY0" fmla="*/ 5753 h 15139"/>
                <a:gd name="connsiteX1" fmla="*/ 11582 w 15139"/>
                <a:gd name="connsiteY1" fmla="*/ 15215 h 15139"/>
                <a:gd name="connsiteX2" fmla="*/ 11582 w 15139"/>
                <a:gd name="connsiteY2" fmla="*/ 15215 h 15139"/>
                <a:gd name="connsiteX3" fmla="*/ 5904 w 15139"/>
                <a:gd name="connsiteY3" fmla="*/ 11506 h 15139"/>
                <a:gd name="connsiteX4" fmla="*/ 5677 w 15139"/>
                <a:gd name="connsiteY4" fmla="*/ 11279 h 15139"/>
                <a:gd name="connsiteX5" fmla="*/ 5904 w 15139"/>
                <a:gd name="connsiteY5" fmla="*/ 7645 h 15139"/>
                <a:gd name="connsiteX6" fmla="*/ 9689 w 15139"/>
                <a:gd name="connsiteY6" fmla="*/ 5677 h 15139"/>
                <a:gd name="connsiteX7" fmla="*/ 11657 w 15139"/>
                <a:gd name="connsiteY7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657" y="5753"/>
                  </a:moveTo>
                  <a:cubicBezTo>
                    <a:pt x="11657" y="8932"/>
                    <a:pt x="11582" y="12036"/>
                    <a:pt x="11582" y="15215"/>
                  </a:cubicBezTo>
                  <a:lnTo>
                    <a:pt x="11582" y="15215"/>
                  </a:lnTo>
                  <a:cubicBezTo>
                    <a:pt x="8024" y="16426"/>
                    <a:pt x="7872" y="12641"/>
                    <a:pt x="5904" y="11506"/>
                  </a:cubicBezTo>
                  <a:lnTo>
                    <a:pt x="5677" y="11279"/>
                  </a:lnTo>
                  <a:cubicBezTo>
                    <a:pt x="5753" y="10067"/>
                    <a:pt x="5829" y="8856"/>
                    <a:pt x="5904" y="7645"/>
                  </a:cubicBezTo>
                  <a:cubicBezTo>
                    <a:pt x="7494" y="7645"/>
                    <a:pt x="8932" y="7418"/>
                    <a:pt x="9689" y="5677"/>
                  </a:cubicBezTo>
                  <a:cubicBezTo>
                    <a:pt x="10370" y="5677"/>
                    <a:pt x="11052" y="5677"/>
                    <a:pt x="11657" y="575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1" name="任意多边形: 形状 2430"/>
            <p:cNvSpPr/>
            <p:nvPr/>
          </p:nvSpPr>
          <p:spPr>
            <a:xfrm>
              <a:off x="6450658" y="2896684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5677 w 7569"/>
                <a:gd name="connsiteY1" fmla="*/ 7645 h 7569"/>
                <a:gd name="connsiteX2" fmla="*/ 7494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267" y="6661"/>
                    <a:pt x="6661" y="7342"/>
                    <a:pt x="5677" y="7645"/>
                  </a:cubicBezTo>
                  <a:cubicBezTo>
                    <a:pt x="5904" y="6661"/>
                    <a:pt x="6510" y="5980"/>
                    <a:pt x="7494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2" name="任意多边形: 形状 2431"/>
            <p:cNvSpPr/>
            <p:nvPr/>
          </p:nvSpPr>
          <p:spPr>
            <a:xfrm>
              <a:off x="6532579" y="2617216"/>
              <a:ext cx="45417" cy="22709"/>
            </a:xfrm>
            <a:custGeom>
              <a:avLst/>
              <a:gdLst>
                <a:gd name="connsiteX0" fmla="*/ 43507 w 45417"/>
                <a:gd name="connsiteY0" fmla="*/ 15215 h 22708"/>
                <a:gd name="connsiteX1" fmla="*/ 30866 w 45417"/>
                <a:gd name="connsiteY1" fmla="*/ 11430 h 22708"/>
                <a:gd name="connsiteX2" fmla="*/ 26551 w 45417"/>
                <a:gd name="connsiteY2" fmla="*/ 11733 h 22708"/>
                <a:gd name="connsiteX3" fmla="*/ 25189 w 45417"/>
                <a:gd name="connsiteY3" fmla="*/ 13701 h 22708"/>
                <a:gd name="connsiteX4" fmla="*/ 22691 w 45417"/>
                <a:gd name="connsiteY4" fmla="*/ 18091 h 22708"/>
                <a:gd name="connsiteX5" fmla="*/ 23070 w 45417"/>
                <a:gd name="connsiteY5" fmla="*/ 22027 h 22708"/>
                <a:gd name="connsiteX6" fmla="*/ 18755 w 45417"/>
                <a:gd name="connsiteY6" fmla="*/ 20892 h 22708"/>
                <a:gd name="connsiteX7" fmla="*/ 7855 w 45417"/>
                <a:gd name="connsiteY7" fmla="*/ 15139 h 22708"/>
                <a:gd name="connsiteX8" fmla="*/ 7401 w 45417"/>
                <a:gd name="connsiteY8" fmla="*/ 6056 h 22708"/>
                <a:gd name="connsiteX9" fmla="*/ 14970 w 45417"/>
                <a:gd name="connsiteY9" fmla="*/ 5677 h 22708"/>
                <a:gd name="connsiteX10" fmla="*/ 31396 w 45417"/>
                <a:gd name="connsiteY10" fmla="*/ 8327 h 22708"/>
                <a:gd name="connsiteX11" fmla="*/ 35862 w 45417"/>
                <a:gd name="connsiteY11" fmla="*/ 5677 h 22708"/>
                <a:gd name="connsiteX12" fmla="*/ 37830 w 45417"/>
                <a:gd name="connsiteY12" fmla="*/ 5677 h 22708"/>
                <a:gd name="connsiteX13" fmla="*/ 41615 w 45417"/>
                <a:gd name="connsiteY13" fmla="*/ 11354 h 22708"/>
                <a:gd name="connsiteX14" fmla="*/ 43507 w 45417"/>
                <a:gd name="connsiteY1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22708">
                  <a:moveTo>
                    <a:pt x="43507" y="15215"/>
                  </a:moveTo>
                  <a:cubicBezTo>
                    <a:pt x="38663" y="16199"/>
                    <a:pt x="33894" y="17183"/>
                    <a:pt x="30866" y="11430"/>
                  </a:cubicBezTo>
                  <a:cubicBezTo>
                    <a:pt x="30034" y="9840"/>
                    <a:pt x="27838" y="8932"/>
                    <a:pt x="26551" y="11733"/>
                  </a:cubicBezTo>
                  <a:cubicBezTo>
                    <a:pt x="26249" y="12490"/>
                    <a:pt x="25643" y="13701"/>
                    <a:pt x="25189" y="13701"/>
                  </a:cubicBezTo>
                  <a:cubicBezTo>
                    <a:pt x="20572" y="13701"/>
                    <a:pt x="20496" y="13701"/>
                    <a:pt x="22691" y="18091"/>
                  </a:cubicBezTo>
                  <a:cubicBezTo>
                    <a:pt x="23372" y="19454"/>
                    <a:pt x="24886" y="20816"/>
                    <a:pt x="23070" y="22027"/>
                  </a:cubicBezTo>
                  <a:cubicBezTo>
                    <a:pt x="21556" y="23011"/>
                    <a:pt x="20193" y="21195"/>
                    <a:pt x="18755" y="20892"/>
                  </a:cubicBezTo>
                  <a:cubicBezTo>
                    <a:pt x="15803" y="17713"/>
                    <a:pt x="11564" y="16880"/>
                    <a:pt x="7855" y="15139"/>
                  </a:cubicBezTo>
                  <a:cubicBezTo>
                    <a:pt x="5357" y="12187"/>
                    <a:pt x="4751" y="9235"/>
                    <a:pt x="7401" y="6056"/>
                  </a:cubicBezTo>
                  <a:cubicBezTo>
                    <a:pt x="9823" y="4315"/>
                    <a:pt x="12624" y="9386"/>
                    <a:pt x="14970" y="5677"/>
                  </a:cubicBezTo>
                  <a:cubicBezTo>
                    <a:pt x="20269" y="7721"/>
                    <a:pt x="26021" y="6964"/>
                    <a:pt x="31396" y="8327"/>
                  </a:cubicBezTo>
                  <a:cubicBezTo>
                    <a:pt x="33969" y="9008"/>
                    <a:pt x="34121" y="6131"/>
                    <a:pt x="35862" y="5677"/>
                  </a:cubicBezTo>
                  <a:cubicBezTo>
                    <a:pt x="36543" y="5677"/>
                    <a:pt x="37149" y="5677"/>
                    <a:pt x="37830" y="5677"/>
                  </a:cubicBezTo>
                  <a:cubicBezTo>
                    <a:pt x="38814" y="7797"/>
                    <a:pt x="39344" y="10143"/>
                    <a:pt x="41615" y="11354"/>
                  </a:cubicBezTo>
                  <a:cubicBezTo>
                    <a:pt x="42220" y="12717"/>
                    <a:pt x="42826" y="14004"/>
                    <a:pt x="43507" y="15215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3" name="任意多边形: 形状 2432"/>
            <p:cNvSpPr/>
            <p:nvPr/>
          </p:nvSpPr>
          <p:spPr>
            <a:xfrm>
              <a:off x="6563145" y="2617292"/>
              <a:ext cx="15139" cy="15139"/>
            </a:xfrm>
            <a:custGeom>
              <a:avLst/>
              <a:gdLst>
                <a:gd name="connsiteX0" fmla="*/ 11049 w 15139"/>
                <a:gd name="connsiteY0" fmla="*/ 11354 h 15139"/>
                <a:gd name="connsiteX1" fmla="*/ 6734 w 15139"/>
                <a:gd name="connsiteY1" fmla="*/ 11657 h 15139"/>
                <a:gd name="connsiteX2" fmla="*/ 7264 w 15139"/>
                <a:gd name="connsiteY2" fmla="*/ 5677 h 15139"/>
                <a:gd name="connsiteX3" fmla="*/ 11049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049" y="11354"/>
                  </a:moveTo>
                  <a:cubicBezTo>
                    <a:pt x="9610" y="11733"/>
                    <a:pt x="8324" y="13095"/>
                    <a:pt x="6734" y="11657"/>
                  </a:cubicBezTo>
                  <a:cubicBezTo>
                    <a:pt x="4387" y="9462"/>
                    <a:pt x="6583" y="7645"/>
                    <a:pt x="7264" y="5677"/>
                  </a:cubicBezTo>
                  <a:cubicBezTo>
                    <a:pt x="10746" y="6132"/>
                    <a:pt x="12487" y="7721"/>
                    <a:pt x="11049" y="11354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4" name="任意多边形: 形状 2433"/>
            <p:cNvSpPr/>
            <p:nvPr/>
          </p:nvSpPr>
          <p:spPr>
            <a:xfrm>
              <a:off x="6576389" y="2634399"/>
              <a:ext cx="7570" cy="15139"/>
            </a:xfrm>
            <a:custGeom>
              <a:avLst/>
              <a:gdLst>
                <a:gd name="connsiteX0" fmla="*/ 7267 w 7569"/>
                <a:gd name="connsiteY0" fmla="*/ 9462 h 15139"/>
                <a:gd name="connsiteX1" fmla="*/ 7267 w 7569"/>
                <a:gd name="connsiteY1" fmla="*/ 5677 h 15139"/>
                <a:gd name="connsiteX2" fmla="*/ 726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462"/>
                  </a:moveTo>
                  <a:cubicBezTo>
                    <a:pt x="5147" y="8175"/>
                    <a:pt x="5147" y="6888"/>
                    <a:pt x="7267" y="5677"/>
                  </a:cubicBezTo>
                  <a:cubicBezTo>
                    <a:pt x="7267" y="6964"/>
                    <a:pt x="7267" y="8175"/>
                    <a:pt x="7267" y="946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5" name="任意多边形: 形状 2434"/>
            <p:cNvSpPr/>
            <p:nvPr/>
          </p:nvSpPr>
          <p:spPr>
            <a:xfrm>
              <a:off x="6577978" y="2629782"/>
              <a:ext cx="7570" cy="7570"/>
            </a:xfrm>
            <a:custGeom>
              <a:avLst/>
              <a:gdLst>
                <a:gd name="connsiteX0" fmla="*/ 5677 w 7569"/>
                <a:gd name="connsiteY0" fmla="*/ 8402 h 7569"/>
                <a:gd name="connsiteX1" fmla="*/ 5677 w 7569"/>
                <a:gd name="connsiteY1" fmla="*/ 6510 h 7569"/>
                <a:gd name="connsiteX2" fmla="*/ 6964 w 7569"/>
                <a:gd name="connsiteY2" fmla="*/ 5677 h 7569"/>
                <a:gd name="connsiteX3" fmla="*/ 5677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8402"/>
                  </a:moveTo>
                  <a:cubicBezTo>
                    <a:pt x="5677" y="7797"/>
                    <a:pt x="5677" y="7115"/>
                    <a:pt x="5677" y="6510"/>
                  </a:cubicBezTo>
                  <a:cubicBezTo>
                    <a:pt x="6131" y="6207"/>
                    <a:pt x="6585" y="5980"/>
                    <a:pt x="6964" y="5677"/>
                  </a:cubicBezTo>
                  <a:cubicBezTo>
                    <a:pt x="7721" y="7191"/>
                    <a:pt x="6889" y="7872"/>
                    <a:pt x="5677" y="8402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6" name="任意多边形: 形状 2435"/>
            <p:cNvSpPr/>
            <p:nvPr/>
          </p:nvSpPr>
          <p:spPr>
            <a:xfrm>
              <a:off x="6574193" y="263061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889" y="7115"/>
                    <a:pt x="6283" y="7191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7" name="任意多边形: 形状 2436"/>
            <p:cNvSpPr/>
            <p:nvPr/>
          </p:nvSpPr>
          <p:spPr>
            <a:xfrm>
              <a:off x="6572301" y="262683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8" name="任意多边形: 形状 2437"/>
            <p:cNvSpPr/>
            <p:nvPr/>
          </p:nvSpPr>
          <p:spPr>
            <a:xfrm>
              <a:off x="6510698" y="2617541"/>
              <a:ext cx="30278" cy="22709"/>
            </a:xfrm>
            <a:custGeom>
              <a:avLst/>
              <a:gdLst>
                <a:gd name="connsiteX0" fmla="*/ 29282 w 30278"/>
                <a:gd name="connsiteY0" fmla="*/ 5730 h 22708"/>
                <a:gd name="connsiteX1" fmla="*/ 31174 w 30278"/>
                <a:gd name="connsiteY1" fmla="*/ 14890 h 22708"/>
                <a:gd name="connsiteX2" fmla="*/ 29206 w 30278"/>
                <a:gd name="connsiteY2" fmla="*/ 21172 h 22708"/>
                <a:gd name="connsiteX3" fmla="*/ 27011 w 30278"/>
                <a:gd name="connsiteY3" fmla="*/ 22308 h 22708"/>
                <a:gd name="connsiteX4" fmla="*/ 15959 w 30278"/>
                <a:gd name="connsiteY4" fmla="*/ 20642 h 22708"/>
                <a:gd name="connsiteX5" fmla="*/ 15959 w 30278"/>
                <a:gd name="connsiteY5" fmla="*/ 20642 h 22708"/>
                <a:gd name="connsiteX6" fmla="*/ 10888 w 30278"/>
                <a:gd name="connsiteY6" fmla="*/ 18750 h 22708"/>
                <a:gd name="connsiteX7" fmla="*/ 5816 w 30278"/>
                <a:gd name="connsiteY7" fmla="*/ 15722 h 22708"/>
                <a:gd name="connsiteX8" fmla="*/ 10282 w 30278"/>
                <a:gd name="connsiteY8" fmla="*/ 11105 h 22708"/>
                <a:gd name="connsiteX9" fmla="*/ 20501 w 30278"/>
                <a:gd name="connsiteY9" fmla="*/ 7244 h 22708"/>
                <a:gd name="connsiteX10" fmla="*/ 29282 w 30278"/>
                <a:gd name="connsiteY10" fmla="*/ 57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29282" y="5730"/>
                  </a:moveTo>
                  <a:cubicBezTo>
                    <a:pt x="28979" y="8985"/>
                    <a:pt x="29357" y="12089"/>
                    <a:pt x="31174" y="14890"/>
                  </a:cubicBezTo>
                  <a:cubicBezTo>
                    <a:pt x="29584" y="16706"/>
                    <a:pt x="30039" y="19129"/>
                    <a:pt x="29206" y="21172"/>
                  </a:cubicBezTo>
                  <a:cubicBezTo>
                    <a:pt x="28525" y="21702"/>
                    <a:pt x="27844" y="22081"/>
                    <a:pt x="27011" y="22308"/>
                  </a:cubicBezTo>
                  <a:cubicBezTo>
                    <a:pt x="22923" y="24200"/>
                    <a:pt x="19971" y="19053"/>
                    <a:pt x="15959" y="20642"/>
                  </a:cubicBezTo>
                  <a:lnTo>
                    <a:pt x="15959" y="20642"/>
                  </a:lnTo>
                  <a:cubicBezTo>
                    <a:pt x="14521" y="19431"/>
                    <a:pt x="12780" y="18901"/>
                    <a:pt x="10888" y="18750"/>
                  </a:cubicBezTo>
                  <a:cubicBezTo>
                    <a:pt x="8692" y="18523"/>
                    <a:pt x="6422" y="18145"/>
                    <a:pt x="5816" y="15722"/>
                  </a:cubicBezTo>
                  <a:cubicBezTo>
                    <a:pt x="4908" y="12165"/>
                    <a:pt x="8692" y="12619"/>
                    <a:pt x="10282" y="11105"/>
                  </a:cubicBezTo>
                  <a:cubicBezTo>
                    <a:pt x="13007" y="8077"/>
                    <a:pt x="15051" y="3990"/>
                    <a:pt x="20501" y="7244"/>
                  </a:cubicBezTo>
                  <a:cubicBezTo>
                    <a:pt x="23302" y="8834"/>
                    <a:pt x="26178" y="5201"/>
                    <a:pt x="29282" y="573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9" name="任意多边形: 形状 2438"/>
            <p:cNvSpPr/>
            <p:nvPr/>
          </p:nvSpPr>
          <p:spPr>
            <a:xfrm>
              <a:off x="6506927" y="2622894"/>
              <a:ext cx="22709" cy="15139"/>
            </a:xfrm>
            <a:custGeom>
              <a:avLst/>
              <a:gdLst>
                <a:gd name="connsiteX0" fmla="*/ 14053 w 22708"/>
                <a:gd name="connsiteY0" fmla="*/ 5677 h 15139"/>
                <a:gd name="connsiteX1" fmla="*/ 14961 w 22708"/>
                <a:gd name="connsiteY1" fmla="*/ 11506 h 15139"/>
                <a:gd name="connsiteX2" fmla="*/ 19730 w 22708"/>
                <a:gd name="connsiteY2" fmla="*/ 15215 h 15139"/>
                <a:gd name="connsiteX3" fmla="*/ 6332 w 22708"/>
                <a:gd name="connsiteY3" fmla="*/ 13171 h 15139"/>
                <a:gd name="connsiteX4" fmla="*/ 14053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053" y="5677"/>
                  </a:moveTo>
                  <a:cubicBezTo>
                    <a:pt x="13069" y="7797"/>
                    <a:pt x="6483" y="10824"/>
                    <a:pt x="14961" y="11506"/>
                  </a:cubicBezTo>
                  <a:cubicBezTo>
                    <a:pt x="17383" y="11733"/>
                    <a:pt x="18822" y="13095"/>
                    <a:pt x="19730" y="15215"/>
                  </a:cubicBezTo>
                  <a:cubicBezTo>
                    <a:pt x="15188" y="14988"/>
                    <a:pt x="10419" y="16123"/>
                    <a:pt x="6332" y="13171"/>
                  </a:cubicBezTo>
                  <a:cubicBezTo>
                    <a:pt x="4969" y="5980"/>
                    <a:pt x="4969" y="5980"/>
                    <a:pt x="14053" y="5677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0" name="任意多边形: 形状 2439"/>
            <p:cNvSpPr/>
            <p:nvPr/>
          </p:nvSpPr>
          <p:spPr>
            <a:xfrm>
              <a:off x="6537840" y="2932210"/>
              <a:ext cx="30278" cy="37848"/>
            </a:xfrm>
            <a:custGeom>
              <a:avLst/>
              <a:gdLst>
                <a:gd name="connsiteX0" fmla="*/ 11601 w 30278"/>
                <a:gd name="connsiteY0" fmla="*/ 29117 h 37847"/>
                <a:gd name="connsiteX1" fmla="*/ 7513 w 30278"/>
                <a:gd name="connsiteY1" fmla="*/ 32221 h 37847"/>
                <a:gd name="connsiteX2" fmla="*/ 5924 w 30278"/>
                <a:gd name="connsiteY2" fmla="*/ 28209 h 37847"/>
                <a:gd name="connsiteX3" fmla="*/ 7589 w 30278"/>
                <a:gd name="connsiteY3" fmla="*/ 20488 h 37847"/>
                <a:gd name="connsiteX4" fmla="*/ 14250 w 30278"/>
                <a:gd name="connsiteY4" fmla="*/ 23062 h 37847"/>
                <a:gd name="connsiteX5" fmla="*/ 9481 w 30278"/>
                <a:gd name="connsiteY5" fmla="*/ 15719 h 37847"/>
                <a:gd name="connsiteX6" fmla="*/ 7816 w 30278"/>
                <a:gd name="connsiteY6" fmla="*/ 10117 h 37847"/>
                <a:gd name="connsiteX7" fmla="*/ 7816 w 30278"/>
                <a:gd name="connsiteY7" fmla="*/ 10117 h 37847"/>
                <a:gd name="connsiteX8" fmla="*/ 13494 w 30278"/>
                <a:gd name="connsiteY8" fmla="*/ 10117 h 37847"/>
                <a:gd name="connsiteX9" fmla="*/ 16673 w 30278"/>
                <a:gd name="connsiteY9" fmla="*/ 6560 h 37847"/>
                <a:gd name="connsiteX10" fmla="*/ 24923 w 30278"/>
                <a:gd name="connsiteY10" fmla="*/ 12010 h 37847"/>
                <a:gd name="connsiteX11" fmla="*/ 24923 w 30278"/>
                <a:gd name="connsiteY11" fmla="*/ 12010 h 37847"/>
                <a:gd name="connsiteX12" fmla="*/ 16824 w 30278"/>
                <a:gd name="connsiteY12" fmla="*/ 12767 h 37847"/>
                <a:gd name="connsiteX13" fmla="*/ 28935 w 30278"/>
                <a:gd name="connsiteY13" fmla="*/ 21623 h 37847"/>
                <a:gd name="connsiteX14" fmla="*/ 26816 w 30278"/>
                <a:gd name="connsiteY14" fmla="*/ 32751 h 37847"/>
                <a:gd name="connsiteX15" fmla="*/ 14175 w 30278"/>
                <a:gd name="connsiteY15" fmla="*/ 27679 h 37847"/>
                <a:gd name="connsiteX16" fmla="*/ 11601 w 30278"/>
                <a:gd name="connsiteY16" fmla="*/ 28133 h 37847"/>
                <a:gd name="connsiteX17" fmla="*/ 11601 w 30278"/>
                <a:gd name="connsiteY17" fmla="*/ 2911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11601" y="29117"/>
                  </a:moveTo>
                  <a:cubicBezTo>
                    <a:pt x="10768" y="30858"/>
                    <a:pt x="9784" y="32751"/>
                    <a:pt x="7513" y="32221"/>
                  </a:cubicBezTo>
                  <a:cubicBezTo>
                    <a:pt x="5545" y="31766"/>
                    <a:pt x="5772" y="29723"/>
                    <a:pt x="5924" y="28209"/>
                  </a:cubicBezTo>
                  <a:cubicBezTo>
                    <a:pt x="6227" y="25559"/>
                    <a:pt x="4410" y="22153"/>
                    <a:pt x="7589" y="20488"/>
                  </a:cubicBezTo>
                  <a:cubicBezTo>
                    <a:pt x="9784" y="19352"/>
                    <a:pt x="10995" y="22910"/>
                    <a:pt x="14250" y="23062"/>
                  </a:cubicBezTo>
                  <a:cubicBezTo>
                    <a:pt x="13342" y="19806"/>
                    <a:pt x="14704" y="16249"/>
                    <a:pt x="9481" y="15719"/>
                  </a:cubicBezTo>
                  <a:cubicBezTo>
                    <a:pt x="5318" y="15265"/>
                    <a:pt x="4713" y="13070"/>
                    <a:pt x="7816" y="10117"/>
                  </a:cubicBezTo>
                  <a:lnTo>
                    <a:pt x="7816" y="10117"/>
                  </a:lnTo>
                  <a:cubicBezTo>
                    <a:pt x="9709" y="11556"/>
                    <a:pt x="11601" y="11480"/>
                    <a:pt x="13494" y="10117"/>
                  </a:cubicBezTo>
                  <a:cubicBezTo>
                    <a:pt x="14478" y="8906"/>
                    <a:pt x="10995" y="3608"/>
                    <a:pt x="16673" y="6560"/>
                  </a:cubicBezTo>
                  <a:cubicBezTo>
                    <a:pt x="19625" y="8074"/>
                    <a:pt x="22880" y="9134"/>
                    <a:pt x="24923" y="12010"/>
                  </a:cubicBezTo>
                  <a:lnTo>
                    <a:pt x="24923" y="12010"/>
                  </a:lnTo>
                  <a:cubicBezTo>
                    <a:pt x="22577" y="16173"/>
                    <a:pt x="19322" y="10042"/>
                    <a:pt x="16824" y="12767"/>
                  </a:cubicBezTo>
                  <a:cubicBezTo>
                    <a:pt x="20079" y="16779"/>
                    <a:pt x="24545" y="19125"/>
                    <a:pt x="28935" y="21623"/>
                  </a:cubicBezTo>
                  <a:cubicBezTo>
                    <a:pt x="27573" y="25181"/>
                    <a:pt x="30903" y="29723"/>
                    <a:pt x="26816" y="32751"/>
                  </a:cubicBezTo>
                  <a:cubicBezTo>
                    <a:pt x="22577" y="31085"/>
                    <a:pt x="18111" y="30101"/>
                    <a:pt x="14175" y="27679"/>
                  </a:cubicBezTo>
                  <a:cubicBezTo>
                    <a:pt x="13266" y="27528"/>
                    <a:pt x="12282" y="27149"/>
                    <a:pt x="11601" y="28133"/>
                  </a:cubicBezTo>
                  <a:cubicBezTo>
                    <a:pt x="11525" y="28209"/>
                    <a:pt x="11601" y="29117"/>
                    <a:pt x="11601" y="2911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1" name="任意多边形: 形状 2440"/>
            <p:cNvSpPr/>
            <p:nvPr/>
          </p:nvSpPr>
          <p:spPr>
            <a:xfrm>
              <a:off x="6543253" y="2953358"/>
              <a:ext cx="22709" cy="22709"/>
            </a:xfrm>
            <a:custGeom>
              <a:avLst/>
              <a:gdLst>
                <a:gd name="connsiteX0" fmla="*/ 6188 w 22708"/>
                <a:gd name="connsiteY0" fmla="*/ 6078 h 22708"/>
                <a:gd name="connsiteX1" fmla="*/ 21327 w 22708"/>
                <a:gd name="connsiteY1" fmla="*/ 11603 h 22708"/>
                <a:gd name="connsiteX2" fmla="*/ 17542 w 22708"/>
                <a:gd name="connsiteY2" fmla="*/ 17432 h 22708"/>
                <a:gd name="connsiteX3" fmla="*/ 8762 w 22708"/>
                <a:gd name="connsiteY3" fmla="*/ 10165 h 22708"/>
                <a:gd name="connsiteX4" fmla="*/ 6188 w 22708"/>
                <a:gd name="connsiteY4" fmla="*/ 7970 h 22708"/>
                <a:gd name="connsiteX5" fmla="*/ 6188 w 22708"/>
                <a:gd name="connsiteY5" fmla="*/ 7970 h 22708"/>
                <a:gd name="connsiteX6" fmla="*/ 5734 w 22708"/>
                <a:gd name="connsiteY6" fmla="*/ 6759 h 22708"/>
                <a:gd name="connsiteX7" fmla="*/ 6188 w 22708"/>
                <a:gd name="connsiteY7" fmla="*/ 607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6188" y="6078"/>
                  </a:moveTo>
                  <a:cubicBezTo>
                    <a:pt x="10730" y="4639"/>
                    <a:pt x="17769" y="7213"/>
                    <a:pt x="21327" y="11603"/>
                  </a:cubicBezTo>
                  <a:cubicBezTo>
                    <a:pt x="19283" y="13042"/>
                    <a:pt x="18527" y="15312"/>
                    <a:pt x="17542" y="17432"/>
                  </a:cubicBezTo>
                  <a:cubicBezTo>
                    <a:pt x="12471" y="17659"/>
                    <a:pt x="7399" y="17810"/>
                    <a:pt x="8762" y="10165"/>
                  </a:cubicBezTo>
                  <a:cubicBezTo>
                    <a:pt x="8837" y="9559"/>
                    <a:pt x="7096" y="8651"/>
                    <a:pt x="6188" y="7970"/>
                  </a:cubicBezTo>
                  <a:lnTo>
                    <a:pt x="6188" y="7970"/>
                  </a:lnTo>
                  <a:cubicBezTo>
                    <a:pt x="5734" y="7592"/>
                    <a:pt x="5582" y="7137"/>
                    <a:pt x="5734" y="6759"/>
                  </a:cubicBezTo>
                  <a:cubicBezTo>
                    <a:pt x="5885" y="6305"/>
                    <a:pt x="6037" y="6078"/>
                    <a:pt x="6188" y="6078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2" name="任意多边形: 形状 2441"/>
            <p:cNvSpPr/>
            <p:nvPr/>
          </p:nvSpPr>
          <p:spPr>
            <a:xfrm>
              <a:off x="6526419" y="2889871"/>
              <a:ext cx="22709" cy="15139"/>
            </a:xfrm>
            <a:custGeom>
              <a:avLst/>
              <a:gdLst>
                <a:gd name="connsiteX0" fmla="*/ 19237 w 22708"/>
                <a:gd name="connsiteY0" fmla="*/ 12565 h 15139"/>
                <a:gd name="connsiteX1" fmla="*/ 7807 w 22708"/>
                <a:gd name="connsiteY1" fmla="*/ 10673 h 15139"/>
                <a:gd name="connsiteX2" fmla="*/ 5915 w 22708"/>
                <a:gd name="connsiteY2" fmla="*/ 8781 h 15139"/>
                <a:gd name="connsiteX3" fmla="*/ 5915 w 22708"/>
                <a:gd name="connsiteY3" fmla="*/ 8781 h 15139"/>
                <a:gd name="connsiteX4" fmla="*/ 7807 w 22708"/>
                <a:gd name="connsiteY4" fmla="*/ 6888 h 15139"/>
                <a:gd name="connsiteX5" fmla="*/ 7807 w 22708"/>
                <a:gd name="connsiteY5" fmla="*/ 6888 h 15139"/>
                <a:gd name="connsiteX6" fmla="*/ 14544 w 22708"/>
                <a:gd name="connsiteY6" fmla="*/ 5677 h 15139"/>
                <a:gd name="connsiteX7" fmla="*/ 19161 w 22708"/>
                <a:gd name="connsiteY7" fmla="*/ 10673 h 15139"/>
                <a:gd name="connsiteX8" fmla="*/ 19237 w 22708"/>
                <a:gd name="connsiteY8" fmla="*/ 12565 h 15139"/>
                <a:gd name="connsiteX9" fmla="*/ 19237 w 22708"/>
                <a:gd name="connsiteY9" fmla="*/ 12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19237" y="12565"/>
                  </a:moveTo>
                  <a:cubicBezTo>
                    <a:pt x="15452" y="11960"/>
                    <a:pt x="11592" y="11354"/>
                    <a:pt x="7807" y="10673"/>
                  </a:cubicBezTo>
                  <a:cubicBezTo>
                    <a:pt x="6066" y="11127"/>
                    <a:pt x="5233" y="10673"/>
                    <a:pt x="5915" y="8781"/>
                  </a:cubicBezTo>
                  <a:lnTo>
                    <a:pt x="5915" y="8781"/>
                  </a:lnTo>
                  <a:cubicBezTo>
                    <a:pt x="6596" y="8175"/>
                    <a:pt x="7201" y="7494"/>
                    <a:pt x="7807" y="6888"/>
                  </a:cubicBezTo>
                  <a:lnTo>
                    <a:pt x="7807" y="6888"/>
                  </a:lnTo>
                  <a:cubicBezTo>
                    <a:pt x="9850" y="5299"/>
                    <a:pt x="12349" y="6207"/>
                    <a:pt x="14544" y="5677"/>
                  </a:cubicBezTo>
                  <a:cubicBezTo>
                    <a:pt x="17269" y="6207"/>
                    <a:pt x="17647" y="8932"/>
                    <a:pt x="19161" y="10673"/>
                  </a:cubicBezTo>
                  <a:cubicBezTo>
                    <a:pt x="19237" y="11279"/>
                    <a:pt x="19237" y="11884"/>
                    <a:pt x="19237" y="12565"/>
                  </a:cubicBezTo>
                  <a:lnTo>
                    <a:pt x="19237" y="12565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3" name="任意多边形: 形状 2442"/>
            <p:cNvSpPr/>
            <p:nvPr/>
          </p:nvSpPr>
          <p:spPr>
            <a:xfrm>
              <a:off x="6524780" y="2892899"/>
              <a:ext cx="15139" cy="22709"/>
            </a:xfrm>
            <a:custGeom>
              <a:avLst/>
              <a:gdLst>
                <a:gd name="connsiteX0" fmla="*/ 7554 w 15139"/>
                <a:gd name="connsiteY0" fmla="*/ 5753 h 22708"/>
                <a:gd name="connsiteX1" fmla="*/ 9446 w 15139"/>
                <a:gd name="connsiteY1" fmla="*/ 7645 h 22708"/>
                <a:gd name="connsiteX2" fmla="*/ 11338 w 15139"/>
                <a:gd name="connsiteY2" fmla="*/ 15215 h 22708"/>
                <a:gd name="connsiteX3" fmla="*/ 11793 w 15139"/>
                <a:gd name="connsiteY3" fmla="*/ 16502 h 22708"/>
                <a:gd name="connsiteX4" fmla="*/ 11338 w 15139"/>
                <a:gd name="connsiteY4" fmla="*/ 17107 h 22708"/>
                <a:gd name="connsiteX5" fmla="*/ 9446 w 15139"/>
                <a:gd name="connsiteY5" fmla="*/ 17107 h 22708"/>
                <a:gd name="connsiteX6" fmla="*/ 5737 w 15139"/>
                <a:gd name="connsiteY6" fmla="*/ 5677 h 22708"/>
                <a:gd name="connsiteX7" fmla="*/ 7554 w 15139"/>
                <a:gd name="connsiteY7" fmla="*/ 575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7554" y="5753"/>
                  </a:moveTo>
                  <a:cubicBezTo>
                    <a:pt x="8159" y="6358"/>
                    <a:pt x="8765" y="7040"/>
                    <a:pt x="9446" y="7645"/>
                  </a:cubicBezTo>
                  <a:cubicBezTo>
                    <a:pt x="9824" y="10219"/>
                    <a:pt x="8310" y="13322"/>
                    <a:pt x="11338" y="15215"/>
                  </a:cubicBezTo>
                  <a:cubicBezTo>
                    <a:pt x="11793" y="15669"/>
                    <a:pt x="12019" y="16047"/>
                    <a:pt x="11793" y="16502"/>
                  </a:cubicBezTo>
                  <a:cubicBezTo>
                    <a:pt x="11641" y="16956"/>
                    <a:pt x="11490" y="17107"/>
                    <a:pt x="11338" y="17107"/>
                  </a:cubicBezTo>
                  <a:cubicBezTo>
                    <a:pt x="10733" y="17107"/>
                    <a:pt x="10052" y="17107"/>
                    <a:pt x="9446" y="17107"/>
                  </a:cubicBezTo>
                  <a:cubicBezTo>
                    <a:pt x="6796" y="13701"/>
                    <a:pt x="5358" y="9992"/>
                    <a:pt x="5737" y="5677"/>
                  </a:cubicBezTo>
                  <a:cubicBezTo>
                    <a:pt x="6342" y="5677"/>
                    <a:pt x="6948" y="5677"/>
                    <a:pt x="7554" y="575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4" name="任意多边形: 形状 2443"/>
            <p:cNvSpPr/>
            <p:nvPr/>
          </p:nvSpPr>
          <p:spPr>
            <a:xfrm>
              <a:off x="6530442" y="2899740"/>
              <a:ext cx="15139" cy="15139"/>
            </a:xfrm>
            <a:custGeom>
              <a:avLst/>
              <a:gdLst>
                <a:gd name="connsiteX0" fmla="*/ 5677 w 15139"/>
                <a:gd name="connsiteY0" fmla="*/ 10266 h 15139"/>
                <a:gd name="connsiteX1" fmla="*/ 5677 w 15139"/>
                <a:gd name="connsiteY1" fmla="*/ 8374 h 15139"/>
                <a:gd name="connsiteX2" fmla="*/ 7948 w 15139"/>
                <a:gd name="connsiteY2" fmla="*/ 5876 h 15139"/>
                <a:gd name="connsiteX3" fmla="*/ 10143 w 15139"/>
                <a:gd name="connsiteY3" fmla="*/ 8071 h 15139"/>
                <a:gd name="connsiteX4" fmla="*/ 5677 w 15139"/>
                <a:gd name="connsiteY4" fmla="*/ 102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266"/>
                  </a:moveTo>
                  <a:cubicBezTo>
                    <a:pt x="5677" y="9661"/>
                    <a:pt x="5677" y="8979"/>
                    <a:pt x="5677" y="8374"/>
                  </a:cubicBezTo>
                  <a:cubicBezTo>
                    <a:pt x="5904" y="7011"/>
                    <a:pt x="5601" y="5043"/>
                    <a:pt x="7948" y="5876"/>
                  </a:cubicBezTo>
                  <a:cubicBezTo>
                    <a:pt x="8932" y="6179"/>
                    <a:pt x="10597" y="6557"/>
                    <a:pt x="10143" y="8071"/>
                  </a:cubicBezTo>
                  <a:cubicBezTo>
                    <a:pt x="9538" y="10039"/>
                    <a:pt x="7494" y="10190"/>
                    <a:pt x="5677" y="10266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5" name="任意多边形: 形状 2444"/>
            <p:cNvSpPr/>
            <p:nvPr/>
          </p:nvSpPr>
          <p:spPr>
            <a:xfrm>
              <a:off x="6536195" y="2889114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645 h 15139"/>
                <a:gd name="connsiteX2" fmla="*/ 7570 w 15139"/>
                <a:gd name="connsiteY2" fmla="*/ 5677 h 15139"/>
                <a:gd name="connsiteX3" fmla="*/ 11354 w 15139"/>
                <a:gd name="connsiteY3" fmla="*/ 7570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7570" y="10749"/>
                    <a:pt x="6358" y="9462"/>
                    <a:pt x="5677" y="7645"/>
                  </a:cubicBezTo>
                  <a:cubicBezTo>
                    <a:pt x="5904" y="6585"/>
                    <a:pt x="6510" y="5904"/>
                    <a:pt x="7570" y="5677"/>
                  </a:cubicBezTo>
                  <a:cubicBezTo>
                    <a:pt x="9159" y="5753"/>
                    <a:pt x="10597" y="5904"/>
                    <a:pt x="11354" y="7570"/>
                  </a:cubicBezTo>
                  <a:cubicBezTo>
                    <a:pt x="9689" y="8327"/>
                    <a:pt x="9462" y="9841"/>
                    <a:pt x="9462" y="1143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6" name="任意多边形: 形状 2445"/>
            <p:cNvSpPr/>
            <p:nvPr/>
          </p:nvSpPr>
          <p:spPr>
            <a:xfrm>
              <a:off x="6539979" y="289675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358" y="6510"/>
                    <a:pt x="6131" y="6585"/>
                    <a:pt x="6056" y="6434"/>
                  </a:cubicBezTo>
                  <a:cubicBezTo>
                    <a:pt x="5828" y="6207"/>
                    <a:pt x="5752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7" name="任意多边形: 形状 2446"/>
            <p:cNvSpPr/>
            <p:nvPr/>
          </p:nvSpPr>
          <p:spPr>
            <a:xfrm>
              <a:off x="6541796" y="2891006"/>
              <a:ext cx="7570" cy="7570"/>
            </a:xfrm>
            <a:custGeom>
              <a:avLst/>
              <a:gdLst>
                <a:gd name="connsiteX0" fmla="*/ 7570 w 7569"/>
                <a:gd name="connsiteY0" fmla="*/ 5753 h 7569"/>
                <a:gd name="connsiteX1" fmla="*/ 7645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753"/>
                  </a:moveTo>
                  <a:cubicBezTo>
                    <a:pt x="7645" y="6358"/>
                    <a:pt x="7645" y="6964"/>
                    <a:pt x="7645" y="7570"/>
                  </a:cubicBezTo>
                  <a:cubicBezTo>
                    <a:pt x="6964" y="6964"/>
                    <a:pt x="6358" y="6283"/>
                    <a:pt x="5677" y="5677"/>
                  </a:cubicBezTo>
                  <a:cubicBezTo>
                    <a:pt x="6358" y="5677"/>
                    <a:pt x="6964" y="5753"/>
                    <a:pt x="7570" y="5753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8" name="任意多边形: 形状 2447"/>
            <p:cNvSpPr/>
            <p:nvPr/>
          </p:nvSpPr>
          <p:spPr>
            <a:xfrm>
              <a:off x="6481709" y="2792224"/>
              <a:ext cx="22709" cy="22709"/>
            </a:xfrm>
            <a:custGeom>
              <a:avLst/>
              <a:gdLst>
                <a:gd name="connsiteX0" fmla="*/ 7024 w 22708"/>
                <a:gd name="connsiteY0" fmla="*/ 9538 h 22708"/>
                <a:gd name="connsiteX1" fmla="*/ 10809 w 22708"/>
                <a:gd name="connsiteY1" fmla="*/ 5677 h 22708"/>
                <a:gd name="connsiteX2" fmla="*/ 18227 w 22708"/>
                <a:gd name="connsiteY2" fmla="*/ 5677 h 22708"/>
                <a:gd name="connsiteX3" fmla="*/ 20952 w 22708"/>
                <a:gd name="connsiteY3" fmla="*/ 9916 h 22708"/>
                <a:gd name="connsiteX4" fmla="*/ 20649 w 22708"/>
                <a:gd name="connsiteY4" fmla="*/ 12338 h 22708"/>
                <a:gd name="connsiteX5" fmla="*/ 16864 w 22708"/>
                <a:gd name="connsiteY5" fmla="*/ 19908 h 22708"/>
                <a:gd name="connsiteX6" fmla="*/ 16713 w 22708"/>
                <a:gd name="connsiteY6" fmla="*/ 21119 h 22708"/>
                <a:gd name="connsiteX7" fmla="*/ 6872 w 22708"/>
                <a:gd name="connsiteY7" fmla="*/ 18924 h 22708"/>
                <a:gd name="connsiteX8" fmla="*/ 7024 w 22708"/>
                <a:gd name="connsiteY8" fmla="*/ 9538 h 22708"/>
                <a:gd name="connsiteX9" fmla="*/ 7024 w 22708"/>
                <a:gd name="connsiteY9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7024" y="9538"/>
                  </a:moveTo>
                  <a:cubicBezTo>
                    <a:pt x="8841" y="8781"/>
                    <a:pt x="9976" y="7418"/>
                    <a:pt x="10809" y="5677"/>
                  </a:cubicBezTo>
                  <a:cubicBezTo>
                    <a:pt x="13307" y="5677"/>
                    <a:pt x="15729" y="5677"/>
                    <a:pt x="18227" y="5677"/>
                  </a:cubicBezTo>
                  <a:cubicBezTo>
                    <a:pt x="19438" y="6888"/>
                    <a:pt x="20195" y="8402"/>
                    <a:pt x="20952" y="9916"/>
                  </a:cubicBezTo>
                  <a:cubicBezTo>
                    <a:pt x="21027" y="10749"/>
                    <a:pt x="20952" y="11581"/>
                    <a:pt x="20649" y="12338"/>
                  </a:cubicBezTo>
                  <a:cubicBezTo>
                    <a:pt x="19287" y="14836"/>
                    <a:pt x="17773" y="17183"/>
                    <a:pt x="16864" y="19908"/>
                  </a:cubicBezTo>
                  <a:cubicBezTo>
                    <a:pt x="16789" y="20286"/>
                    <a:pt x="16789" y="20665"/>
                    <a:pt x="16713" y="21119"/>
                  </a:cubicBezTo>
                  <a:cubicBezTo>
                    <a:pt x="12625" y="24147"/>
                    <a:pt x="9295" y="23466"/>
                    <a:pt x="6872" y="18924"/>
                  </a:cubicBezTo>
                  <a:cubicBezTo>
                    <a:pt x="5813" y="15745"/>
                    <a:pt x="4753" y="12641"/>
                    <a:pt x="7024" y="9538"/>
                  </a:cubicBezTo>
                  <a:lnTo>
                    <a:pt x="7024" y="9538"/>
                  </a:ln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9" name="任意多边形: 形状 2448"/>
            <p:cNvSpPr/>
            <p:nvPr/>
          </p:nvSpPr>
          <p:spPr>
            <a:xfrm>
              <a:off x="6492329" y="2797740"/>
              <a:ext cx="15139" cy="15139"/>
            </a:xfrm>
            <a:custGeom>
              <a:avLst/>
              <a:gdLst>
                <a:gd name="connsiteX0" fmla="*/ 13284 w 15139"/>
                <a:gd name="connsiteY0" fmla="*/ 9623 h 15139"/>
                <a:gd name="connsiteX1" fmla="*/ 6018 w 15139"/>
                <a:gd name="connsiteY1" fmla="*/ 15603 h 15139"/>
                <a:gd name="connsiteX2" fmla="*/ 5715 w 15139"/>
                <a:gd name="connsiteY2" fmla="*/ 15149 h 15139"/>
                <a:gd name="connsiteX3" fmla="*/ 9424 w 15139"/>
                <a:gd name="connsiteY3" fmla="*/ 6065 h 15139"/>
                <a:gd name="connsiteX4" fmla="*/ 9651 w 15139"/>
                <a:gd name="connsiteY4" fmla="*/ 5838 h 15139"/>
                <a:gd name="connsiteX5" fmla="*/ 13284 w 15139"/>
                <a:gd name="connsiteY5" fmla="*/ 96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9623"/>
                  </a:moveTo>
                  <a:cubicBezTo>
                    <a:pt x="12073" y="13105"/>
                    <a:pt x="10257" y="15830"/>
                    <a:pt x="6018" y="15603"/>
                  </a:cubicBezTo>
                  <a:lnTo>
                    <a:pt x="5715" y="15149"/>
                  </a:lnTo>
                  <a:cubicBezTo>
                    <a:pt x="5336" y="11439"/>
                    <a:pt x="7910" y="8941"/>
                    <a:pt x="9424" y="6065"/>
                  </a:cubicBezTo>
                  <a:lnTo>
                    <a:pt x="9651" y="5838"/>
                  </a:lnTo>
                  <a:cubicBezTo>
                    <a:pt x="13057" y="5005"/>
                    <a:pt x="12906" y="7579"/>
                    <a:pt x="13284" y="9623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0" name="任意多边形: 形状 2449"/>
            <p:cNvSpPr/>
            <p:nvPr/>
          </p:nvSpPr>
          <p:spPr>
            <a:xfrm>
              <a:off x="6524840" y="2932866"/>
              <a:ext cx="15139" cy="15139"/>
            </a:xfrm>
            <a:custGeom>
              <a:avLst/>
              <a:gdLst>
                <a:gd name="connsiteX0" fmla="*/ 15139 w 15139"/>
                <a:gd name="connsiteY0" fmla="*/ 7570 h 15139"/>
                <a:gd name="connsiteX1" fmla="*/ 5677 w 15139"/>
                <a:gd name="connsiteY1" fmla="*/ 10900 h 15139"/>
                <a:gd name="connsiteX2" fmla="*/ 13247 w 15139"/>
                <a:gd name="connsiteY2" fmla="*/ 5677 h 15139"/>
                <a:gd name="connsiteX3" fmla="*/ 15139 w 1513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5139" y="7570"/>
                  </a:moveTo>
                  <a:cubicBezTo>
                    <a:pt x="14003" y="13701"/>
                    <a:pt x="9840" y="10900"/>
                    <a:pt x="5677" y="10900"/>
                  </a:cubicBezTo>
                  <a:cubicBezTo>
                    <a:pt x="7418" y="6888"/>
                    <a:pt x="10067" y="5904"/>
                    <a:pt x="13247" y="5677"/>
                  </a:cubicBezTo>
                  <a:cubicBezTo>
                    <a:pt x="13852" y="6283"/>
                    <a:pt x="14533" y="6888"/>
                    <a:pt x="15139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1" name="任意多边形: 形状 2450"/>
            <p:cNvSpPr/>
            <p:nvPr/>
          </p:nvSpPr>
          <p:spPr>
            <a:xfrm>
              <a:off x="6539979" y="2936651"/>
              <a:ext cx="15139" cy="7570"/>
            </a:xfrm>
            <a:custGeom>
              <a:avLst/>
              <a:gdLst>
                <a:gd name="connsiteX0" fmla="*/ 11354 w 15139"/>
                <a:gd name="connsiteY0" fmla="*/ 5677 h 7569"/>
                <a:gd name="connsiteX1" fmla="*/ 5677 w 15139"/>
                <a:gd name="connsiteY1" fmla="*/ 5677 h 7569"/>
                <a:gd name="connsiteX2" fmla="*/ 11354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677"/>
                  </a:moveTo>
                  <a:cubicBezTo>
                    <a:pt x="9462" y="8251"/>
                    <a:pt x="7570" y="8251"/>
                    <a:pt x="5677" y="5677"/>
                  </a:cubicBezTo>
                  <a:cubicBezTo>
                    <a:pt x="7570" y="5677"/>
                    <a:pt x="9462" y="5677"/>
                    <a:pt x="11354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2" name="任意多边形: 形状 2451"/>
            <p:cNvSpPr/>
            <p:nvPr/>
          </p:nvSpPr>
          <p:spPr>
            <a:xfrm>
              <a:off x="6557086" y="2937635"/>
              <a:ext cx="7570" cy="7570"/>
            </a:xfrm>
            <a:custGeom>
              <a:avLst/>
              <a:gdLst>
                <a:gd name="connsiteX0" fmla="*/ 5677 w 7569"/>
                <a:gd name="connsiteY0" fmla="*/ 6585 h 7569"/>
                <a:gd name="connsiteX1" fmla="*/ 6510 w 7569"/>
                <a:gd name="connsiteY1" fmla="*/ 5677 h 7569"/>
                <a:gd name="connsiteX2" fmla="*/ 6359 w 7569"/>
                <a:gd name="connsiteY2" fmla="*/ 6207 h 7569"/>
                <a:gd name="connsiteX3" fmla="*/ 5677 w 7569"/>
                <a:gd name="connsiteY3" fmla="*/ 6585 h 7569"/>
                <a:gd name="connsiteX4" fmla="*/ 5677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85"/>
                  </a:moveTo>
                  <a:cubicBezTo>
                    <a:pt x="5980" y="6283"/>
                    <a:pt x="6207" y="5980"/>
                    <a:pt x="6510" y="5677"/>
                  </a:cubicBezTo>
                  <a:cubicBezTo>
                    <a:pt x="6434" y="5829"/>
                    <a:pt x="6510" y="6131"/>
                    <a:pt x="6359" y="6207"/>
                  </a:cubicBezTo>
                  <a:cubicBezTo>
                    <a:pt x="6207" y="6434"/>
                    <a:pt x="5904" y="6510"/>
                    <a:pt x="5677" y="6585"/>
                  </a:cubicBezTo>
                  <a:lnTo>
                    <a:pt x="5677" y="6585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3" name="任意多边形: 形状 2452"/>
            <p:cNvSpPr/>
            <p:nvPr/>
          </p:nvSpPr>
          <p:spPr>
            <a:xfrm>
              <a:off x="6513493" y="2875763"/>
              <a:ext cx="30278" cy="15139"/>
            </a:xfrm>
            <a:custGeom>
              <a:avLst/>
              <a:gdLst>
                <a:gd name="connsiteX0" fmla="*/ 13088 w 30278"/>
                <a:gd name="connsiteY0" fmla="*/ 15167 h 15139"/>
                <a:gd name="connsiteX1" fmla="*/ 13996 w 30278"/>
                <a:gd name="connsiteY1" fmla="*/ 10474 h 15139"/>
                <a:gd name="connsiteX2" fmla="*/ 7562 w 30278"/>
                <a:gd name="connsiteY2" fmla="*/ 11383 h 15139"/>
                <a:gd name="connsiteX3" fmla="*/ 5745 w 30278"/>
                <a:gd name="connsiteY3" fmla="*/ 5933 h 15139"/>
                <a:gd name="connsiteX4" fmla="*/ 21414 w 30278"/>
                <a:gd name="connsiteY4" fmla="*/ 12064 h 15139"/>
                <a:gd name="connsiteX5" fmla="*/ 26486 w 30278"/>
                <a:gd name="connsiteY5" fmla="*/ 13426 h 15139"/>
                <a:gd name="connsiteX6" fmla="*/ 26486 w 30278"/>
                <a:gd name="connsiteY6" fmla="*/ 15243 h 15139"/>
                <a:gd name="connsiteX7" fmla="*/ 13088 w 30278"/>
                <a:gd name="connsiteY7" fmla="*/ 151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13088" y="15167"/>
                  </a:moveTo>
                  <a:cubicBezTo>
                    <a:pt x="13542" y="13578"/>
                    <a:pt x="15737" y="12139"/>
                    <a:pt x="13996" y="10474"/>
                  </a:cubicBezTo>
                  <a:cubicBezTo>
                    <a:pt x="11725" y="8279"/>
                    <a:pt x="9681" y="10701"/>
                    <a:pt x="7562" y="11383"/>
                  </a:cubicBezTo>
                  <a:cubicBezTo>
                    <a:pt x="6654" y="9642"/>
                    <a:pt x="5367" y="8052"/>
                    <a:pt x="5745" y="5933"/>
                  </a:cubicBezTo>
                  <a:cubicBezTo>
                    <a:pt x="11952" y="5403"/>
                    <a:pt x="18008" y="5024"/>
                    <a:pt x="21414" y="12064"/>
                  </a:cubicBezTo>
                  <a:cubicBezTo>
                    <a:pt x="22247" y="13881"/>
                    <a:pt x="24669" y="13275"/>
                    <a:pt x="26486" y="13426"/>
                  </a:cubicBezTo>
                  <a:cubicBezTo>
                    <a:pt x="26486" y="14032"/>
                    <a:pt x="26561" y="14638"/>
                    <a:pt x="26486" y="15243"/>
                  </a:cubicBezTo>
                  <a:cubicBezTo>
                    <a:pt x="21944" y="15849"/>
                    <a:pt x="17554" y="15697"/>
                    <a:pt x="13088" y="1516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4" name="任意多边形: 形状 2453"/>
            <p:cNvSpPr/>
            <p:nvPr/>
          </p:nvSpPr>
          <p:spPr>
            <a:xfrm>
              <a:off x="6534992" y="2864362"/>
              <a:ext cx="15139" cy="15139"/>
            </a:xfrm>
            <a:custGeom>
              <a:avLst/>
              <a:gdLst>
                <a:gd name="connsiteX0" fmla="*/ 10588 w 15139"/>
                <a:gd name="connsiteY0" fmla="*/ 11354 h 15139"/>
                <a:gd name="connsiteX1" fmla="*/ 5744 w 15139"/>
                <a:gd name="connsiteY1" fmla="*/ 7267 h 15139"/>
                <a:gd name="connsiteX2" fmla="*/ 10513 w 15139"/>
                <a:gd name="connsiteY2" fmla="*/ 5677 h 15139"/>
                <a:gd name="connsiteX3" fmla="*/ 1058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88" y="11354"/>
                  </a:moveTo>
                  <a:cubicBezTo>
                    <a:pt x="7939" y="11203"/>
                    <a:pt x="5214" y="10597"/>
                    <a:pt x="5744" y="7267"/>
                  </a:cubicBezTo>
                  <a:cubicBezTo>
                    <a:pt x="6122" y="5072"/>
                    <a:pt x="8772" y="5904"/>
                    <a:pt x="10513" y="5677"/>
                  </a:cubicBezTo>
                  <a:cubicBezTo>
                    <a:pt x="10513" y="7570"/>
                    <a:pt x="10513" y="9462"/>
                    <a:pt x="10588" y="11354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5" name="任意多边形: 形状 2454"/>
            <p:cNvSpPr/>
            <p:nvPr/>
          </p:nvSpPr>
          <p:spPr>
            <a:xfrm>
              <a:off x="6486917" y="2681049"/>
              <a:ext cx="30278" cy="30278"/>
            </a:xfrm>
            <a:custGeom>
              <a:avLst/>
              <a:gdLst>
                <a:gd name="connsiteX0" fmla="*/ 26418 w 30278"/>
                <a:gd name="connsiteY0" fmla="*/ 12241 h 30278"/>
                <a:gd name="connsiteX1" fmla="*/ 24449 w 30278"/>
                <a:gd name="connsiteY1" fmla="*/ 25488 h 30278"/>
                <a:gd name="connsiteX2" fmla="*/ 20892 w 30278"/>
                <a:gd name="connsiteY2" fmla="*/ 26169 h 30278"/>
                <a:gd name="connsiteX3" fmla="*/ 9310 w 30278"/>
                <a:gd name="connsiteY3" fmla="*/ 23595 h 30278"/>
                <a:gd name="connsiteX4" fmla="*/ 5677 w 30278"/>
                <a:gd name="connsiteY4" fmla="*/ 21627 h 30278"/>
                <a:gd name="connsiteX5" fmla="*/ 7342 w 30278"/>
                <a:gd name="connsiteY5" fmla="*/ 10349 h 30278"/>
                <a:gd name="connsiteX6" fmla="*/ 19302 w 30278"/>
                <a:gd name="connsiteY6" fmla="*/ 9137 h 30278"/>
                <a:gd name="connsiteX7" fmla="*/ 25434 w 30278"/>
                <a:gd name="connsiteY7" fmla="*/ 11484 h 30278"/>
                <a:gd name="connsiteX8" fmla="*/ 26418 w 30278"/>
                <a:gd name="connsiteY8" fmla="*/ 1224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6418" y="12241"/>
                  </a:moveTo>
                  <a:cubicBezTo>
                    <a:pt x="29521" y="17237"/>
                    <a:pt x="25585" y="21173"/>
                    <a:pt x="24449" y="25488"/>
                  </a:cubicBezTo>
                  <a:cubicBezTo>
                    <a:pt x="23390" y="26547"/>
                    <a:pt x="22179" y="26623"/>
                    <a:pt x="20892" y="26169"/>
                  </a:cubicBezTo>
                  <a:cubicBezTo>
                    <a:pt x="18318" y="19356"/>
                    <a:pt x="13852" y="21324"/>
                    <a:pt x="9310" y="23595"/>
                  </a:cubicBezTo>
                  <a:cubicBezTo>
                    <a:pt x="8099" y="22914"/>
                    <a:pt x="6888" y="22233"/>
                    <a:pt x="5677" y="21627"/>
                  </a:cubicBezTo>
                  <a:cubicBezTo>
                    <a:pt x="5980" y="17842"/>
                    <a:pt x="8175" y="14360"/>
                    <a:pt x="7342" y="10349"/>
                  </a:cubicBezTo>
                  <a:cubicBezTo>
                    <a:pt x="10522" y="2174"/>
                    <a:pt x="15063" y="6715"/>
                    <a:pt x="19302" y="9137"/>
                  </a:cubicBezTo>
                  <a:cubicBezTo>
                    <a:pt x="21043" y="10727"/>
                    <a:pt x="22935" y="12014"/>
                    <a:pt x="25434" y="11484"/>
                  </a:cubicBezTo>
                  <a:cubicBezTo>
                    <a:pt x="25812" y="11787"/>
                    <a:pt x="26115" y="12014"/>
                    <a:pt x="26418" y="12241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6" name="任意多边形: 形状 2455"/>
            <p:cNvSpPr/>
            <p:nvPr/>
          </p:nvSpPr>
          <p:spPr>
            <a:xfrm>
              <a:off x="6490550" y="2693816"/>
              <a:ext cx="22709" cy="22709"/>
            </a:xfrm>
            <a:custGeom>
              <a:avLst/>
              <a:gdLst>
                <a:gd name="connsiteX0" fmla="*/ 5677 w 22708"/>
                <a:gd name="connsiteY0" fmla="*/ 10828 h 22708"/>
                <a:gd name="connsiteX1" fmla="*/ 16426 w 22708"/>
                <a:gd name="connsiteY1" fmla="*/ 6514 h 22708"/>
                <a:gd name="connsiteX2" fmla="*/ 17031 w 22708"/>
                <a:gd name="connsiteY2" fmla="*/ 12797 h 22708"/>
                <a:gd name="connsiteX3" fmla="*/ 13247 w 22708"/>
                <a:gd name="connsiteY3" fmla="*/ 22259 h 22708"/>
                <a:gd name="connsiteX4" fmla="*/ 11506 w 22708"/>
                <a:gd name="connsiteY4" fmla="*/ 22259 h 22708"/>
                <a:gd name="connsiteX5" fmla="*/ 10824 w 22708"/>
                <a:gd name="connsiteY5" fmla="*/ 21047 h 22708"/>
                <a:gd name="connsiteX6" fmla="*/ 11354 w 22708"/>
                <a:gd name="connsiteY6" fmla="*/ 20366 h 22708"/>
                <a:gd name="connsiteX7" fmla="*/ 5677 w 22708"/>
                <a:gd name="connsiteY7" fmla="*/ 1082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828"/>
                  </a:moveTo>
                  <a:cubicBezTo>
                    <a:pt x="6737" y="3486"/>
                    <a:pt x="12793" y="5984"/>
                    <a:pt x="16426" y="6514"/>
                  </a:cubicBezTo>
                  <a:cubicBezTo>
                    <a:pt x="20211" y="6968"/>
                    <a:pt x="16275" y="10677"/>
                    <a:pt x="17031" y="12797"/>
                  </a:cubicBezTo>
                  <a:cubicBezTo>
                    <a:pt x="18167" y="16884"/>
                    <a:pt x="16350" y="19836"/>
                    <a:pt x="13247" y="22259"/>
                  </a:cubicBezTo>
                  <a:cubicBezTo>
                    <a:pt x="12641" y="22259"/>
                    <a:pt x="12112" y="22259"/>
                    <a:pt x="11506" y="22259"/>
                  </a:cubicBezTo>
                  <a:cubicBezTo>
                    <a:pt x="10900" y="21880"/>
                    <a:pt x="10673" y="21502"/>
                    <a:pt x="10824" y="21047"/>
                  </a:cubicBezTo>
                  <a:cubicBezTo>
                    <a:pt x="10976" y="20593"/>
                    <a:pt x="11127" y="20366"/>
                    <a:pt x="11354" y="20366"/>
                  </a:cubicBezTo>
                  <a:cubicBezTo>
                    <a:pt x="11506" y="15976"/>
                    <a:pt x="6964" y="14386"/>
                    <a:pt x="5677" y="10828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7" name="任意多边形: 形状 2456"/>
            <p:cNvSpPr/>
            <p:nvPr/>
          </p:nvSpPr>
          <p:spPr>
            <a:xfrm>
              <a:off x="6481771" y="2706818"/>
              <a:ext cx="22709" cy="15139"/>
            </a:xfrm>
            <a:custGeom>
              <a:avLst/>
              <a:gdLst>
                <a:gd name="connsiteX0" fmla="*/ 18241 w 22708"/>
                <a:gd name="connsiteY0" fmla="*/ 11149 h 15139"/>
                <a:gd name="connsiteX1" fmla="*/ 10596 w 22708"/>
                <a:gd name="connsiteY1" fmla="*/ 15009 h 15139"/>
                <a:gd name="connsiteX2" fmla="*/ 7871 w 22708"/>
                <a:gd name="connsiteY2" fmla="*/ 14933 h 15139"/>
                <a:gd name="connsiteX3" fmla="*/ 6887 w 22708"/>
                <a:gd name="connsiteY3" fmla="*/ 7515 h 15139"/>
                <a:gd name="connsiteX4" fmla="*/ 18241 w 22708"/>
                <a:gd name="connsiteY4" fmla="*/ 11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241" y="11149"/>
                  </a:moveTo>
                  <a:cubicBezTo>
                    <a:pt x="16955" y="14858"/>
                    <a:pt x="11202" y="9786"/>
                    <a:pt x="10596" y="15009"/>
                  </a:cubicBezTo>
                  <a:cubicBezTo>
                    <a:pt x="9688" y="15388"/>
                    <a:pt x="8779" y="15312"/>
                    <a:pt x="7871" y="14933"/>
                  </a:cubicBezTo>
                  <a:cubicBezTo>
                    <a:pt x="5222" y="12738"/>
                    <a:pt x="5070" y="10240"/>
                    <a:pt x="6887" y="7515"/>
                  </a:cubicBezTo>
                  <a:cubicBezTo>
                    <a:pt x="12564" y="3125"/>
                    <a:pt x="15289" y="7515"/>
                    <a:pt x="18241" y="11149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8" name="任意多边形: 形状 2457"/>
            <p:cNvSpPr/>
            <p:nvPr/>
          </p:nvSpPr>
          <p:spPr>
            <a:xfrm>
              <a:off x="6494259" y="2708505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7797 w 7569"/>
                <a:gd name="connsiteY1" fmla="*/ 7645 h 15139"/>
                <a:gd name="connsiteX2" fmla="*/ 5677 w 7569"/>
                <a:gd name="connsiteY2" fmla="*/ 9538 h 15139"/>
                <a:gd name="connsiteX3" fmla="*/ 7645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721" y="6358"/>
                    <a:pt x="7721" y="6964"/>
                    <a:pt x="7797" y="7645"/>
                  </a:cubicBezTo>
                  <a:cubicBezTo>
                    <a:pt x="7115" y="8251"/>
                    <a:pt x="6434" y="8856"/>
                    <a:pt x="5677" y="9538"/>
                  </a:cubicBezTo>
                  <a:cubicBezTo>
                    <a:pt x="5753" y="7872"/>
                    <a:pt x="5980" y="6434"/>
                    <a:pt x="7645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9" name="任意多边形: 形状 2458"/>
            <p:cNvSpPr/>
            <p:nvPr/>
          </p:nvSpPr>
          <p:spPr>
            <a:xfrm>
              <a:off x="6422383" y="3043305"/>
              <a:ext cx="30278" cy="30278"/>
            </a:xfrm>
            <a:custGeom>
              <a:avLst/>
              <a:gdLst>
                <a:gd name="connsiteX0" fmla="*/ 22523 w 30278"/>
                <a:gd name="connsiteY0" fmla="*/ 11203 h 30278"/>
                <a:gd name="connsiteX1" fmla="*/ 26308 w 30278"/>
                <a:gd name="connsiteY1" fmla="*/ 9311 h 30278"/>
                <a:gd name="connsiteX2" fmla="*/ 28124 w 30278"/>
                <a:gd name="connsiteY2" fmla="*/ 9386 h 30278"/>
                <a:gd name="connsiteX3" fmla="*/ 29941 w 30278"/>
                <a:gd name="connsiteY3" fmla="*/ 11279 h 30278"/>
                <a:gd name="connsiteX4" fmla="*/ 30017 w 30278"/>
                <a:gd name="connsiteY4" fmla="*/ 13095 h 30278"/>
                <a:gd name="connsiteX5" fmla="*/ 28200 w 30278"/>
                <a:gd name="connsiteY5" fmla="*/ 15064 h 30278"/>
                <a:gd name="connsiteX6" fmla="*/ 26383 w 30278"/>
                <a:gd name="connsiteY6" fmla="*/ 18091 h 30278"/>
                <a:gd name="connsiteX7" fmla="*/ 19873 w 30278"/>
                <a:gd name="connsiteY7" fmla="*/ 20892 h 30278"/>
                <a:gd name="connsiteX8" fmla="*/ 18511 w 30278"/>
                <a:gd name="connsiteY8" fmla="*/ 19605 h 30278"/>
                <a:gd name="connsiteX9" fmla="*/ 11320 w 30278"/>
                <a:gd name="connsiteY9" fmla="*/ 22709 h 30278"/>
                <a:gd name="connsiteX10" fmla="*/ 11093 w 30278"/>
                <a:gd name="connsiteY10" fmla="*/ 26493 h 30278"/>
                <a:gd name="connsiteX11" fmla="*/ 8595 w 30278"/>
                <a:gd name="connsiteY11" fmla="*/ 26569 h 30278"/>
                <a:gd name="connsiteX12" fmla="*/ 7459 w 30278"/>
                <a:gd name="connsiteY12" fmla="*/ 17259 h 30278"/>
                <a:gd name="connsiteX13" fmla="*/ 7232 w 30278"/>
                <a:gd name="connsiteY13" fmla="*/ 17031 h 30278"/>
                <a:gd name="connsiteX14" fmla="*/ 7686 w 30278"/>
                <a:gd name="connsiteY14" fmla="*/ 8932 h 30278"/>
                <a:gd name="connsiteX15" fmla="*/ 10563 w 30278"/>
                <a:gd name="connsiteY15" fmla="*/ 9386 h 30278"/>
                <a:gd name="connsiteX16" fmla="*/ 12153 w 30278"/>
                <a:gd name="connsiteY16" fmla="*/ 8402 h 30278"/>
                <a:gd name="connsiteX17" fmla="*/ 13363 w 30278"/>
                <a:gd name="connsiteY17" fmla="*/ 6888 h 30278"/>
                <a:gd name="connsiteX18" fmla="*/ 14802 w 30278"/>
                <a:gd name="connsiteY18" fmla="*/ 5677 h 30278"/>
                <a:gd name="connsiteX19" fmla="*/ 22523 w 30278"/>
                <a:gd name="connsiteY19" fmla="*/ 11203 h 30278"/>
                <a:gd name="connsiteX20" fmla="*/ 22295 w 30278"/>
                <a:gd name="connsiteY20" fmla="*/ 11733 h 30278"/>
                <a:gd name="connsiteX21" fmla="*/ 22523 w 30278"/>
                <a:gd name="connsiteY21" fmla="*/ 1120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30278">
                  <a:moveTo>
                    <a:pt x="22523" y="11203"/>
                  </a:moveTo>
                  <a:cubicBezTo>
                    <a:pt x="24112" y="11203"/>
                    <a:pt x="25550" y="10976"/>
                    <a:pt x="26308" y="9311"/>
                  </a:cubicBezTo>
                  <a:cubicBezTo>
                    <a:pt x="26913" y="9311"/>
                    <a:pt x="27518" y="9311"/>
                    <a:pt x="28124" y="9386"/>
                  </a:cubicBezTo>
                  <a:cubicBezTo>
                    <a:pt x="28805" y="9916"/>
                    <a:pt x="29411" y="10598"/>
                    <a:pt x="29941" y="11279"/>
                  </a:cubicBezTo>
                  <a:cubicBezTo>
                    <a:pt x="30017" y="11884"/>
                    <a:pt x="30017" y="12490"/>
                    <a:pt x="30017" y="13095"/>
                  </a:cubicBezTo>
                  <a:cubicBezTo>
                    <a:pt x="29411" y="13777"/>
                    <a:pt x="28805" y="14382"/>
                    <a:pt x="28200" y="15064"/>
                  </a:cubicBezTo>
                  <a:cubicBezTo>
                    <a:pt x="27064" y="15745"/>
                    <a:pt x="26459" y="16729"/>
                    <a:pt x="26383" y="18091"/>
                  </a:cubicBezTo>
                  <a:cubicBezTo>
                    <a:pt x="26156" y="23390"/>
                    <a:pt x="23734" y="23920"/>
                    <a:pt x="19873" y="20892"/>
                  </a:cubicBezTo>
                  <a:cubicBezTo>
                    <a:pt x="19419" y="20514"/>
                    <a:pt x="19041" y="19984"/>
                    <a:pt x="18511" y="19605"/>
                  </a:cubicBezTo>
                  <a:cubicBezTo>
                    <a:pt x="13061" y="15821"/>
                    <a:pt x="11925" y="16275"/>
                    <a:pt x="11320" y="22709"/>
                  </a:cubicBezTo>
                  <a:cubicBezTo>
                    <a:pt x="11168" y="23996"/>
                    <a:pt x="11168" y="25207"/>
                    <a:pt x="11093" y="26493"/>
                  </a:cubicBezTo>
                  <a:cubicBezTo>
                    <a:pt x="10260" y="27175"/>
                    <a:pt x="9503" y="27175"/>
                    <a:pt x="8595" y="26569"/>
                  </a:cubicBezTo>
                  <a:cubicBezTo>
                    <a:pt x="5945" y="23693"/>
                    <a:pt x="9427" y="20135"/>
                    <a:pt x="7459" y="17259"/>
                  </a:cubicBezTo>
                  <a:lnTo>
                    <a:pt x="7232" y="17031"/>
                  </a:lnTo>
                  <a:cubicBezTo>
                    <a:pt x="4810" y="14155"/>
                    <a:pt x="5416" y="11506"/>
                    <a:pt x="7686" y="8932"/>
                  </a:cubicBezTo>
                  <a:cubicBezTo>
                    <a:pt x="8746" y="8554"/>
                    <a:pt x="9730" y="8402"/>
                    <a:pt x="10563" y="9386"/>
                  </a:cubicBezTo>
                  <a:cubicBezTo>
                    <a:pt x="11168" y="9159"/>
                    <a:pt x="11698" y="8856"/>
                    <a:pt x="12153" y="8402"/>
                  </a:cubicBezTo>
                  <a:cubicBezTo>
                    <a:pt x="12531" y="7872"/>
                    <a:pt x="12909" y="7418"/>
                    <a:pt x="13363" y="6888"/>
                  </a:cubicBezTo>
                  <a:cubicBezTo>
                    <a:pt x="13818" y="6434"/>
                    <a:pt x="14348" y="6056"/>
                    <a:pt x="14802" y="5677"/>
                  </a:cubicBezTo>
                  <a:cubicBezTo>
                    <a:pt x="17981" y="6737"/>
                    <a:pt x="21766" y="6888"/>
                    <a:pt x="22523" y="11203"/>
                  </a:cubicBezTo>
                  <a:lnTo>
                    <a:pt x="22295" y="11733"/>
                  </a:lnTo>
                  <a:lnTo>
                    <a:pt x="22523" y="11203"/>
                  </a:ln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0" name="任意多边形: 形状 2459"/>
            <p:cNvSpPr/>
            <p:nvPr/>
          </p:nvSpPr>
          <p:spPr>
            <a:xfrm>
              <a:off x="6421761" y="3065446"/>
              <a:ext cx="22709" cy="15139"/>
            </a:xfrm>
            <a:custGeom>
              <a:avLst/>
              <a:gdLst>
                <a:gd name="connsiteX0" fmla="*/ 5962 w 22708"/>
                <a:gd name="connsiteY0" fmla="*/ 8137 h 15139"/>
                <a:gd name="connsiteX1" fmla="*/ 9822 w 22708"/>
                <a:gd name="connsiteY1" fmla="*/ 6245 h 15139"/>
                <a:gd name="connsiteX2" fmla="*/ 11639 w 22708"/>
                <a:gd name="connsiteY2" fmla="*/ 6245 h 15139"/>
                <a:gd name="connsiteX3" fmla="*/ 17619 w 22708"/>
                <a:gd name="connsiteY3" fmla="*/ 15480 h 15139"/>
                <a:gd name="connsiteX4" fmla="*/ 17240 w 22708"/>
                <a:gd name="connsiteY4" fmla="*/ 15858 h 15139"/>
                <a:gd name="connsiteX5" fmla="*/ 14969 w 22708"/>
                <a:gd name="connsiteY5" fmla="*/ 16009 h 15139"/>
                <a:gd name="connsiteX6" fmla="*/ 7551 w 22708"/>
                <a:gd name="connsiteY6" fmla="*/ 12452 h 15139"/>
                <a:gd name="connsiteX7" fmla="*/ 5962 w 22708"/>
                <a:gd name="connsiteY7" fmla="*/ 81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5962" y="8137"/>
                  </a:moveTo>
                  <a:cubicBezTo>
                    <a:pt x="7551" y="8062"/>
                    <a:pt x="9065" y="7910"/>
                    <a:pt x="9822" y="6245"/>
                  </a:cubicBezTo>
                  <a:cubicBezTo>
                    <a:pt x="10427" y="5488"/>
                    <a:pt x="11033" y="5488"/>
                    <a:pt x="11639" y="6245"/>
                  </a:cubicBezTo>
                  <a:cubicBezTo>
                    <a:pt x="14288" y="8894"/>
                    <a:pt x="18224" y="10711"/>
                    <a:pt x="17619" y="15480"/>
                  </a:cubicBezTo>
                  <a:lnTo>
                    <a:pt x="17240" y="15858"/>
                  </a:lnTo>
                  <a:cubicBezTo>
                    <a:pt x="16483" y="16312"/>
                    <a:pt x="15726" y="16388"/>
                    <a:pt x="14969" y="16009"/>
                  </a:cubicBezTo>
                  <a:cubicBezTo>
                    <a:pt x="13001" y="13814"/>
                    <a:pt x="10427" y="12906"/>
                    <a:pt x="7551" y="12452"/>
                  </a:cubicBezTo>
                  <a:cubicBezTo>
                    <a:pt x="6264" y="11316"/>
                    <a:pt x="5129" y="10105"/>
                    <a:pt x="5962" y="813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1" name="任意多边形: 形状 2460"/>
            <p:cNvSpPr/>
            <p:nvPr/>
          </p:nvSpPr>
          <p:spPr>
            <a:xfrm>
              <a:off x="6425424" y="3063970"/>
              <a:ext cx="7570" cy="7570"/>
            </a:xfrm>
            <a:custGeom>
              <a:avLst/>
              <a:gdLst>
                <a:gd name="connsiteX0" fmla="*/ 8052 w 7569"/>
                <a:gd name="connsiteY0" fmla="*/ 7645 h 7569"/>
                <a:gd name="connsiteX1" fmla="*/ 6236 w 7569"/>
                <a:gd name="connsiteY1" fmla="*/ 7645 h 7569"/>
                <a:gd name="connsiteX2" fmla="*/ 6160 w 7569"/>
                <a:gd name="connsiteY2" fmla="*/ 7570 h 7569"/>
                <a:gd name="connsiteX3" fmla="*/ 5782 w 7569"/>
                <a:gd name="connsiteY3" fmla="*/ 6358 h 7569"/>
                <a:gd name="connsiteX4" fmla="*/ 6311 w 7569"/>
                <a:gd name="connsiteY4" fmla="*/ 5753 h 7569"/>
                <a:gd name="connsiteX5" fmla="*/ 8128 w 7569"/>
                <a:gd name="connsiteY5" fmla="*/ 5677 h 7569"/>
                <a:gd name="connsiteX6" fmla="*/ 8052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052" y="7645"/>
                  </a:moveTo>
                  <a:cubicBezTo>
                    <a:pt x="7447" y="7645"/>
                    <a:pt x="6841" y="7645"/>
                    <a:pt x="6236" y="7645"/>
                  </a:cubicBezTo>
                  <a:cubicBezTo>
                    <a:pt x="6236" y="7645"/>
                    <a:pt x="6160" y="7570"/>
                    <a:pt x="6160" y="7570"/>
                  </a:cubicBezTo>
                  <a:cubicBezTo>
                    <a:pt x="5706" y="7115"/>
                    <a:pt x="5554" y="6737"/>
                    <a:pt x="5782" y="6358"/>
                  </a:cubicBezTo>
                  <a:cubicBezTo>
                    <a:pt x="5933" y="5980"/>
                    <a:pt x="6160" y="5753"/>
                    <a:pt x="6311" y="5753"/>
                  </a:cubicBezTo>
                  <a:cubicBezTo>
                    <a:pt x="6917" y="5753"/>
                    <a:pt x="7522" y="5677"/>
                    <a:pt x="8128" y="5677"/>
                  </a:cubicBezTo>
                  <a:cubicBezTo>
                    <a:pt x="8052" y="6358"/>
                    <a:pt x="8052" y="6964"/>
                    <a:pt x="8052" y="764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2" name="任意多边形: 形状 2461"/>
            <p:cNvSpPr/>
            <p:nvPr/>
          </p:nvSpPr>
          <p:spPr>
            <a:xfrm>
              <a:off x="6460167" y="2911039"/>
              <a:ext cx="15139" cy="22709"/>
            </a:xfrm>
            <a:custGeom>
              <a:avLst/>
              <a:gdLst>
                <a:gd name="connsiteX0" fmla="*/ 15169 w 15139"/>
                <a:gd name="connsiteY0" fmla="*/ 17967 h 22708"/>
                <a:gd name="connsiteX1" fmla="*/ 15320 w 15139"/>
                <a:gd name="connsiteY1" fmla="*/ 19783 h 22708"/>
                <a:gd name="connsiteX2" fmla="*/ 5707 w 15139"/>
                <a:gd name="connsiteY2" fmla="*/ 16074 h 22708"/>
                <a:gd name="connsiteX3" fmla="*/ 5934 w 15139"/>
                <a:gd name="connsiteY3" fmla="*/ 8656 h 22708"/>
                <a:gd name="connsiteX4" fmla="*/ 11460 w 15139"/>
                <a:gd name="connsiteY4" fmla="*/ 6537 h 22708"/>
                <a:gd name="connsiteX5" fmla="*/ 15169 w 15139"/>
                <a:gd name="connsiteY5" fmla="*/ 1796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169" y="17967"/>
                  </a:moveTo>
                  <a:cubicBezTo>
                    <a:pt x="15169" y="18572"/>
                    <a:pt x="15244" y="19178"/>
                    <a:pt x="15320" y="19783"/>
                  </a:cubicBezTo>
                  <a:cubicBezTo>
                    <a:pt x="11611" y="19859"/>
                    <a:pt x="7599" y="20768"/>
                    <a:pt x="5707" y="16074"/>
                  </a:cubicBezTo>
                  <a:cubicBezTo>
                    <a:pt x="5782" y="13576"/>
                    <a:pt x="5480" y="11079"/>
                    <a:pt x="5934" y="8656"/>
                  </a:cubicBezTo>
                  <a:cubicBezTo>
                    <a:pt x="6464" y="5250"/>
                    <a:pt x="8735" y="5099"/>
                    <a:pt x="11460" y="6537"/>
                  </a:cubicBezTo>
                  <a:cubicBezTo>
                    <a:pt x="12141" y="10549"/>
                    <a:pt x="10627" y="15242"/>
                    <a:pt x="15169" y="1796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3" name="任意多边形: 形状 2462"/>
            <p:cNvSpPr/>
            <p:nvPr/>
          </p:nvSpPr>
          <p:spPr>
            <a:xfrm>
              <a:off x="6414476" y="3078731"/>
              <a:ext cx="30278" cy="30278"/>
            </a:xfrm>
            <a:custGeom>
              <a:avLst/>
              <a:gdLst>
                <a:gd name="connsiteX0" fmla="*/ 24828 w 30278"/>
                <a:gd name="connsiteY0" fmla="*/ 15896 h 30278"/>
                <a:gd name="connsiteX1" fmla="*/ 24753 w 30278"/>
                <a:gd name="connsiteY1" fmla="*/ 17561 h 30278"/>
                <a:gd name="connsiteX2" fmla="*/ 20968 w 30278"/>
                <a:gd name="connsiteY2" fmla="*/ 23390 h 30278"/>
                <a:gd name="connsiteX3" fmla="*/ 20968 w 30278"/>
                <a:gd name="connsiteY3" fmla="*/ 23314 h 30278"/>
                <a:gd name="connsiteX4" fmla="*/ 19000 w 30278"/>
                <a:gd name="connsiteY4" fmla="*/ 25282 h 30278"/>
                <a:gd name="connsiteX5" fmla="*/ 19075 w 30278"/>
                <a:gd name="connsiteY5" fmla="*/ 25282 h 30278"/>
                <a:gd name="connsiteX6" fmla="*/ 5677 w 30278"/>
                <a:gd name="connsiteY6" fmla="*/ 23314 h 30278"/>
                <a:gd name="connsiteX7" fmla="*/ 7494 w 30278"/>
                <a:gd name="connsiteY7" fmla="*/ 21800 h 30278"/>
                <a:gd name="connsiteX8" fmla="*/ 9765 w 30278"/>
                <a:gd name="connsiteY8" fmla="*/ 21043 h 30278"/>
                <a:gd name="connsiteX9" fmla="*/ 13322 w 30278"/>
                <a:gd name="connsiteY9" fmla="*/ 18924 h 30278"/>
                <a:gd name="connsiteX10" fmla="*/ 10749 w 30278"/>
                <a:gd name="connsiteY10" fmla="*/ 15896 h 30278"/>
                <a:gd name="connsiteX11" fmla="*/ 10219 w 30278"/>
                <a:gd name="connsiteY11" fmla="*/ 12414 h 30278"/>
                <a:gd name="connsiteX12" fmla="*/ 11960 w 30278"/>
                <a:gd name="connsiteY12" fmla="*/ 9083 h 30278"/>
                <a:gd name="connsiteX13" fmla="*/ 15669 w 30278"/>
                <a:gd name="connsiteY13" fmla="*/ 5677 h 30278"/>
                <a:gd name="connsiteX14" fmla="*/ 25207 w 30278"/>
                <a:gd name="connsiteY14" fmla="*/ 12187 h 30278"/>
                <a:gd name="connsiteX15" fmla="*/ 24828 w 30278"/>
                <a:gd name="connsiteY15" fmla="*/ 1589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78" h="30278">
                  <a:moveTo>
                    <a:pt x="24828" y="15896"/>
                  </a:moveTo>
                  <a:cubicBezTo>
                    <a:pt x="24904" y="16426"/>
                    <a:pt x="24904" y="17031"/>
                    <a:pt x="24753" y="17561"/>
                  </a:cubicBezTo>
                  <a:cubicBezTo>
                    <a:pt x="22709" y="18999"/>
                    <a:pt x="22784" y="21800"/>
                    <a:pt x="20968" y="23390"/>
                  </a:cubicBezTo>
                  <a:lnTo>
                    <a:pt x="20968" y="23314"/>
                  </a:lnTo>
                  <a:cubicBezTo>
                    <a:pt x="20211" y="23844"/>
                    <a:pt x="19530" y="24449"/>
                    <a:pt x="19000" y="25282"/>
                  </a:cubicBezTo>
                  <a:lnTo>
                    <a:pt x="19075" y="25282"/>
                  </a:lnTo>
                  <a:cubicBezTo>
                    <a:pt x="14458" y="25358"/>
                    <a:pt x="9159" y="30429"/>
                    <a:pt x="5677" y="23314"/>
                  </a:cubicBezTo>
                  <a:cubicBezTo>
                    <a:pt x="6207" y="22709"/>
                    <a:pt x="6813" y="22179"/>
                    <a:pt x="7494" y="21800"/>
                  </a:cubicBezTo>
                  <a:cubicBezTo>
                    <a:pt x="8251" y="21497"/>
                    <a:pt x="9008" y="21270"/>
                    <a:pt x="9765" y="21043"/>
                  </a:cubicBezTo>
                  <a:cubicBezTo>
                    <a:pt x="11127" y="20589"/>
                    <a:pt x="12565" y="20286"/>
                    <a:pt x="13322" y="18924"/>
                  </a:cubicBezTo>
                  <a:cubicBezTo>
                    <a:pt x="12944" y="17486"/>
                    <a:pt x="11581" y="16880"/>
                    <a:pt x="10749" y="15896"/>
                  </a:cubicBezTo>
                  <a:cubicBezTo>
                    <a:pt x="10143" y="14836"/>
                    <a:pt x="10068" y="13625"/>
                    <a:pt x="10219" y="12414"/>
                  </a:cubicBezTo>
                  <a:cubicBezTo>
                    <a:pt x="10598" y="11203"/>
                    <a:pt x="11203" y="10143"/>
                    <a:pt x="11960" y="9083"/>
                  </a:cubicBezTo>
                  <a:cubicBezTo>
                    <a:pt x="12944" y="7721"/>
                    <a:pt x="13928" y="6207"/>
                    <a:pt x="15669" y="5677"/>
                  </a:cubicBezTo>
                  <a:cubicBezTo>
                    <a:pt x="19605" y="6813"/>
                    <a:pt x="20362" y="12565"/>
                    <a:pt x="25207" y="12187"/>
                  </a:cubicBezTo>
                  <a:cubicBezTo>
                    <a:pt x="25661" y="13474"/>
                    <a:pt x="25661" y="14760"/>
                    <a:pt x="24828" y="15896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4" name="任意多边形: 形状 2463"/>
            <p:cNvSpPr/>
            <p:nvPr/>
          </p:nvSpPr>
          <p:spPr>
            <a:xfrm>
              <a:off x="6405090" y="3087749"/>
              <a:ext cx="22709" cy="15139"/>
            </a:xfrm>
            <a:custGeom>
              <a:avLst/>
              <a:gdLst>
                <a:gd name="connsiteX0" fmla="*/ 17031 w 22708"/>
                <a:gd name="connsiteY0" fmla="*/ 14296 h 15139"/>
                <a:gd name="connsiteX1" fmla="*/ 15139 w 22708"/>
                <a:gd name="connsiteY1" fmla="*/ 14296 h 15139"/>
                <a:gd name="connsiteX2" fmla="*/ 5677 w 22708"/>
                <a:gd name="connsiteY2" fmla="*/ 12404 h 15139"/>
                <a:gd name="connsiteX3" fmla="*/ 7494 w 22708"/>
                <a:gd name="connsiteY3" fmla="*/ 8619 h 15139"/>
                <a:gd name="connsiteX4" fmla="*/ 20211 w 22708"/>
                <a:gd name="connsiteY4" fmla="*/ 11041 h 15139"/>
                <a:gd name="connsiteX5" fmla="*/ 17031 w 22708"/>
                <a:gd name="connsiteY5" fmla="*/ 14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4296"/>
                  </a:moveTo>
                  <a:cubicBezTo>
                    <a:pt x="16426" y="14296"/>
                    <a:pt x="15744" y="14296"/>
                    <a:pt x="15139" y="14296"/>
                  </a:cubicBezTo>
                  <a:cubicBezTo>
                    <a:pt x="12717" y="9830"/>
                    <a:pt x="8326" y="15432"/>
                    <a:pt x="5677" y="12404"/>
                  </a:cubicBezTo>
                  <a:cubicBezTo>
                    <a:pt x="5677" y="10814"/>
                    <a:pt x="5828" y="9376"/>
                    <a:pt x="7494" y="8619"/>
                  </a:cubicBezTo>
                  <a:cubicBezTo>
                    <a:pt x="11733" y="9225"/>
                    <a:pt x="17864" y="217"/>
                    <a:pt x="20211" y="11041"/>
                  </a:cubicBezTo>
                  <a:cubicBezTo>
                    <a:pt x="19681" y="12707"/>
                    <a:pt x="18242" y="13388"/>
                    <a:pt x="17031" y="14296"/>
                  </a:cubicBezTo>
                  <a:close/>
                </a:path>
              </a:pathLst>
            </a:custGeom>
            <a:solidFill>
              <a:srgbClr val="F0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5" name="任意多边形: 形状 2464"/>
            <p:cNvSpPr/>
            <p:nvPr/>
          </p:nvSpPr>
          <p:spPr>
            <a:xfrm>
              <a:off x="6418988" y="3104375"/>
              <a:ext cx="15139" cy="7570"/>
            </a:xfrm>
            <a:custGeom>
              <a:avLst/>
              <a:gdLst>
                <a:gd name="connsiteX0" fmla="*/ 10703 w 15139"/>
                <a:gd name="connsiteY0" fmla="*/ 7132 h 7569"/>
                <a:gd name="connsiteX1" fmla="*/ 10552 w 15139"/>
                <a:gd name="connsiteY1" fmla="*/ 8873 h 7569"/>
                <a:gd name="connsiteX2" fmla="*/ 5707 w 15139"/>
                <a:gd name="connsiteY2" fmla="*/ 7359 h 7569"/>
                <a:gd name="connsiteX3" fmla="*/ 6388 w 15139"/>
                <a:gd name="connsiteY3" fmla="*/ 5845 h 7569"/>
                <a:gd name="connsiteX4" fmla="*/ 1070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703" y="7132"/>
                  </a:moveTo>
                  <a:cubicBezTo>
                    <a:pt x="10779" y="7737"/>
                    <a:pt x="10703" y="8343"/>
                    <a:pt x="10552" y="8873"/>
                  </a:cubicBezTo>
                  <a:cubicBezTo>
                    <a:pt x="8811" y="8721"/>
                    <a:pt x="6615" y="9781"/>
                    <a:pt x="5707" y="7359"/>
                  </a:cubicBezTo>
                  <a:cubicBezTo>
                    <a:pt x="5556" y="6980"/>
                    <a:pt x="6010" y="5996"/>
                    <a:pt x="6388" y="5845"/>
                  </a:cubicBezTo>
                  <a:cubicBezTo>
                    <a:pt x="8053" y="5163"/>
                    <a:pt x="9189" y="6753"/>
                    <a:pt x="10703" y="7132"/>
                  </a:cubicBezTo>
                  <a:close/>
                </a:path>
              </a:pathLst>
            </a:custGeom>
            <a:solidFill>
              <a:srgbClr val="EAAB7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6" name="任意多边形: 形状 2465"/>
            <p:cNvSpPr/>
            <p:nvPr/>
          </p:nvSpPr>
          <p:spPr>
            <a:xfrm>
              <a:off x="6503873" y="2968064"/>
              <a:ext cx="15139" cy="15139"/>
            </a:xfrm>
            <a:custGeom>
              <a:avLst/>
              <a:gdLst>
                <a:gd name="connsiteX0" fmla="*/ 9386 w 15139"/>
                <a:gd name="connsiteY0" fmla="*/ 15820 h 15139"/>
                <a:gd name="connsiteX1" fmla="*/ 5677 w 15139"/>
                <a:gd name="connsiteY1" fmla="*/ 14231 h 15139"/>
                <a:gd name="connsiteX2" fmla="*/ 8629 w 15139"/>
                <a:gd name="connsiteY2" fmla="*/ 5677 h 15139"/>
                <a:gd name="connsiteX3" fmla="*/ 9386 w 15139"/>
                <a:gd name="connsiteY3" fmla="*/ 158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5820"/>
                  </a:moveTo>
                  <a:cubicBezTo>
                    <a:pt x="8175" y="15290"/>
                    <a:pt x="6964" y="14760"/>
                    <a:pt x="5677" y="14231"/>
                  </a:cubicBezTo>
                  <a:cubicBezTo>
                    <a:pt x="6131" y="11354"/>
                    <a:pt x="4466" y="7797"/>
                    <a:pt x="8629" y="5677"/>
                  </a:cubicBezTo>
                  <a:cubicBezTo>
                    <a:pt x="10294" y="9083"/>
                    <a:pt x="9159" y="12490"/>
                    <a:pt x="9386" y="15820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7" name="任意多边形: 形状 2466"/>
            <p:cNvSpPr/>
            <p:nvPr/>
          </p:nvSpPr>
          <p:spPr>
            <a:xfrm>
              <a:off x="6511291" y="2926281"/>
              <a:ext cx="22709" cy="15139"/>
            </a:xfrm>
            <a:custGeom>
              <a:avLst/>
              <a:gdLst>
                <a:gd name="connsiteX0" fmla="*/ 13322 w 22708"/>
                <a:gd name="connsiteY0" fmla="*/ 16047 h 15139"/>
                <a:gd name="connsiteX1" fmla="*/ 5677 w 22708"/>
                <a:gd name="connsiteY1" fmla="*/ 15971 h 15139"/>
                <a:gd name="connsiteX2" fmla="*/ 5980 w 22708"/>
                <a:gd name="connsiteY2" fmla="*/ 14079 h 15139"/>
                <a:gd name="connsiteX3" fmla="*/ 7797 w 22708"/>
                <a:gd name="connsiteY3" fmla="*/ 12262 h 15139"/>
                <a:gd name="connsiteX4" fmla="*/ 9689 w 22708"/>
                <a:gd name="connsiteY4" fmla="*/ 6509 h 15139"/>
                <a:gd name="connsiteX5" fmla="*/ 17259 w 22708"/>
                <a:gd name="connsiteY5" fmla="*/ 6509 h 15139"/>
                <a:gd name="connsiteX6" fmla="*/ 17259 w 22708"/>
                <a:gd name="connsiteY6" fmla="*/ 8402 h 15139"/>
                <a:gd name="connsiteX7" fmla="*/ 15366 w 22708"/>
                <a:gd name="connsiteY7" fmla="*/ 12186 h 15139"/>
                <a:gd name="connsiteX8" fmla="*/ 15366 w 22708"/>
                <a:gd name="connsiteY8" fmla="*/ 12186 h 15139"/>
                <a:gd name="connsiteX9" fmla="*/ 13474 w 22708"/>
                <a:gd name="connsiteY9" fmla="*/ 14079 h 15139"/>
                <a:gd name="connsiteX10" fmla="*/ 13322 w 22708"/>
                <a:gd name="connsiteY10" fmla="*/ 160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15139">
                  <a:moveTo>
                    <a:pt x="13322" y="16047"/>
                  </a:moveTo>
                  <a:cubicBezTo>
                    <a:pt x="10749" y="16047"/>
                    <a:pt x="8251" y="16047"/>
                    <a:pt x="5677" y="15971"/>
                  </a:cubicBezTo>
                  <a:cubicBezTo>
                    <a:pt x="5677" y="15365"/>
                    <a:pt x="5753" y="14684"/>
                    <a:pt x="5980" y="14079"/>
                  </a:cubicBezTo>
                  <a:cubicBezTo>
                    <a:pt x="6585" y="13473"/>
                    <a:pt x="7191" y="12868"/>
                    <a:pt x="7797" y="12262"/>
                  </a:cubicBezTo>
                  <a:cubicBezTo>
                    <a:pt x="10143" y="10899"/>
                    <a:pt x="9462" y="8629"/>
                    <a:pt x="9689" y="6509"/>
                  </a:cubicBezTo>
                  <a:cubicBezTo>
                    <a:pt x="12187" y="7645"/>
                    <a:pt x="14761" y="4163"/>
                    <a:pt x="17259" y="6509"/>
                  </a:cubicBezTo>
                  <a:cubicBezTo>
                    <a:pt x="17259" y="7115"/>
                    <a:pt x="17259" y="7720"/>
                    <a:pt x="17259" y="8402"/>
                  </a:cubicBezTo>
                  <a:cubicBezTo>
                    <a:pt x="17183" y="9991"/>
                    <a:pt x="16502" y="11202"/>
                    <a:pt x="15366" y="12186"/>
                  </a:cubicBezTo>
                  <a:lnTo>
                    <a:pt x="15366" y="12186"/>
                  </a:lnTo>
                  <a:cubicBezTo>
                    <a:pt x="14685" y="12792"/>
                    <a:pt x="14155" y="13473"/>
                    <a:pt x="13474" y="14079"/>
                  </a:cubicBezTo>
                  <a:cubicBezTo>
                    <a:pt x="13474" y="14760"/>
                    <a:pt x="13398" y="15441"/>
                    <a:pt x="13322" y="1604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8" name="任意多边形: 形状 2467"/>
            <p:cNvSpPr/>
            <p:nvPr/>
          </p:nvSpPr>
          <p:spPr>
            <a:xfrm>
              <a:off x="6517271" y="2900998"/>
              <a:ext cx="15139" cy="15139"/>
            </a:xfrm>
            <a:custGeom>
              <a:avLst/>
              <a:gdLst>
                <a:gd name="connsiteX0" fmla="*/ 10219 w 15139"/>
                <a:gd name="connsiteY0" fmla="*/ 7721 h 15139"/>
                <a:gd name="connsiteX1" fmla="*/ 8099 w 15139"/>
                <a:gd name="connsiteY1" fmla="*/ 10295 h 15139"/>
                <a:gd name="connsiteX2" fmla="*/ 5677 w 15139"/>
                <a:gd name="connsiteY2" fmla="*/ 8327 h 15139"/>
                <a:gd name="connsiteX3" fmla="*/ 7494 w 15139"/>
                <a:gd name="connsiteY3" fmla="*/ 5677 h 15139"/>
                <a:gd name="connsiteX4" fmla="*/ 10219 w 15139"/>
                <a:gd name="connsiteY4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21"/>
                  </a:moveTo>
                  <a:cubicBezTo>
                    <a:pt x="10143" y="9084"/>
                    <a:pt x="9462" y="10068"/>
                    <a:pt x="8099" y="10295"/>
                  </a:cubicBezTo>
                  <a:cubicBezTo>
                    <a:pt x="6661" y="10522"/>
                    <a:pt x="5752" y="9765"/>
                    <a:pt x="5677" y="8327"/>
                  </a:cubicBezTo>
                  <a:cubicBezTo>
                    <a:pt x="5677" y="7115"/>
                    <a:pt x="5752" y="5677"/>
                    <a:pt x="7494" y="5677"/>
                  </a:cubicBezTo>
                  <a:cubicBezTo>
                    <a:pt x="8856" y="5677"/>
                    <a:pt x="9765" y="6434"/>
                    <a:pt x="10219" y="7721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9" name="任意多边形: 形状 2468"/>
            <p:cNvSpPr/>
            <p:nvPr/>
          </p:nvSpPr>
          <p:spPr>
            <a:xfrm>
              <a:off x="6528625" y="2885405"/>
              <a:ext cx="15139" cy="15139"/>
            </a:xfrm>
            <a:custGeom>
              <a:avLst/>
              <a:gdLst>
                <a:gd name="connsiteX0" fmla="*/ 15139 w 15139"/>
                <a:gd name="connsiteY0" fmla="*/ 9386 h 15139"/>
                <a:gd name="connsiteX1" fmla="*/ 13247 w 15139"/>
                <a:gd name="connsiteY1" fmla="*/ 11354 h 15139"/>
                <a:gd name="connsiteX2" fmla="*/ 5677 w 15139"/>
                <a:gd name="connsiteY2" fmla="*/ 11354 h 15139"/>
                <a:gd name="connsiteX3" fmla="*/ 11354 w 15139"/>
                <a:gd name="connsiteY3" fmla="*/ 5677 h 15139"/>
                <a:gd name="connsiteX4" fmla="*/ 13247 w 15139"/>
                <a:gd name="connsiteY4" fmla="*/ 5677 h 15139"/>
                <a:gd name="connsiteX5" fmla="*/ 15139 w 15139"/>
                <a:gd name="connsiteY5" fmla="*/ 7570 h 15139"/>
                <a:gd name="connsiteX6" fmla="*/ 15139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386"/>
                  </a:moveTo>
                  <a:cubicBezTo>
                    <a:pt x="14533" y="10067"/>
                    <a:pt x="13852" y="10673"/>
                    <a:pt x="13247" y="11354"/>
                  </a:cubicBezTo>
                  <a:cubicBezTo>
                    <a:pt x="10749" y="11354"/>
                    <a:pt x="8175" y="11354"/>
                    <a:pt x="5677" y="11354"/>
                  </a:cubicBezTo>
                  <a:cubicBezTo>
                    <a:pt x="6737" y="8629"/>
                    <a:pt x="11960" y="10067"/>
                    <a:pt x="11354" y="5677"/>
                  </a:cubicBezTo>
                  <a:cubicBezTo>
                    <a:pt x="11960" y="5677"/>
                    <a:pt x="12641" y="5677"/>
                    <a:pt x="13247" y="5677"/>
                  </a:cubicBezTo>
                  <a:cubicBezTo>
                    <a:pt x="13777" y="6434"/>
                    <a:pt x="14458" y="6964"/>
                    <a:pt x="15139" y="7570"/>
                  </a:cubicBezTo>
                  <a:cubicBezTo>
                    <a:pt x="15139" y="8099"/>
                    <a:pt x="15139" y="8781"/>
                    <a:pt x="15139" y="938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0" name="任意多边形: 形状 2469"/>
            <p:cNvSpPr/>
            <p:nvPr/>
          </p:nvSpPr>
          <p:spPr>
            <a:xfrm>
              <a:off x="6536195" y="288532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266" y="6585"/>
                    <a:pt x="7570" y="7570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1" name="任意多边形: 形状 2470"/>
            <p:cNvSpPr/>
            <p:nvPr/>
          </p:nvSpPr>
          <p:spPr>
            <a:xfrm>
              <a:off x="6429770" y="3090615"/>
              <a:ext cx="15139" cy="15139"/>
            </a:xfrm>
            <a:custGeom>
              <a:avLst/>
              <a:gdLst>
                <a:gd name="connsiteX0" fmla="*/ 5749 w 15139"/>
                <a:gd name="connsiteY0" fmla="*/ 11506 h 15139"/>
                <a:gd name="connsiteX1" fmla="*/ 9534 w 15139"/>
                <a:gd name="connsiteY1" fmla="*/ 5677 h 15139"/>
                <a:gd name="connsiteX2" fmla="*/ 5749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49" y="11506"/>
                  </a:moveTo>
                  <a:cubicBezTo>
                    <a:pt x="5598" y="8705"/>
                    <a:pt x="5295" y="5677"/>
                    <a:pt x="9534" y="5677"/>
                  </a:cubicBezTo>
                  <a:cubicBezTo>
                    <a:pt x="9534" y="8478"/>
                    <a:pt x="9685" y="11354"/>
                    <a:pt x="574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2" name="任意多边形: 形状 2471"/>
            <p:cNvSpPr/>
            <p:nvPr/>
          </p:nvSpPr>
          <p:spPr>
            <a:xfrm>
              <a:off x="6432723" y="3081002"/>
              <a:ext cx="7570" cy="15139"/>
            </a:xfrm>
            <a:custGeom>
              <a:avLst/>
              <a:gdLst>
                <a:gd name="connsiteX0" fmla="*/ 6582 w 7569"/>
                <a:gd name="connsiteY0" fmla="*/ 13625 h 15139"/>
                <a:gd name="connsiteX1" fmla="*/ 6430 w 7569"/>
                <a:gd name="connsiteY1" fmla="*/ 9538 h 15139"/>
                <a:gd name="connsiteX2" fmla="*/ 8171 w 7569"/>
                <a:gd name="connsiteY2" fmla="*/ 5677 h 15139"/>
                <a:gd name="connsiteX3" fmla="*/ 8701 w 7569"/>
                <a:gd name="connsiteY3" fmla="*/ 6056 h 15139"/>
                <a:gd name="connsiteX4" fmla="*/ 6582 w 7569"/>
                <a:gd name="connsiteY4" fmla="*/ 13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82" y="13625"/>
                  </a:moveTo>
                  <a:cubicBezTo>
                    <a:pt x="6506" y="12263"/>
                    <a:pt x="6506" y="10900"/>
                    <a:pt x="6430" y="9538"/>
                  </a:cubicBezTo>
                  <a:cubicBezTo>
                    <a:pt x="5143" y="7418"/>
                    <a:pt x="5371" y="5980"/>
                    <a:pt x="8171" y="5677"/>
                  </a:cubicBezTo>
                  <a:lnTo>
                    <a:pt x="8701" y="6056"/>
                  </a:lnTo>
                  <a:cubicBezTo>
                    <a:pt x="8096" y="8629"/>
                    <a:pt x="9307" y="11733"/>
                    <a:pt x="6582" y="1362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3" name="任意多边形: 形状 2472"/>
            <p:cNvSpPr/>
            <p:nvPr/>
          </p:nvSpPr>
          <p:spPr>
            <a:xfrm>
              <a:off x="6427875" y="3096368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645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585"/>
                    <a:pt x="6585" y="5980"/>
                    <a:pt x="7645" y="5677"/>
                  </a:cubicBezTo>
                  <a:cubicBezTo>
                    <a:pt x="6964" y="6358"/>
                    <a:pt x="6282" y="7040"/>
                    <a:pt x="5677" y="764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4" name="任意多边形: 形状 2473"/>
            <p:cNvSpPr/>
            <p:nvPr/>
          </p:nvSpPr>
          <p:spPr>
            <a:xfrm>
              <a:off x="6481760" y="2645589"/>
              <a:ext cx="30278" cy="37848"/>
            </a:xfrm>
            <a:custGeom>
              <a:avLst/>
              <a:gdLst>
                <a:gd name="connsiteX0" fmla="*/ 8790 w 30278"/>
                <a:gd name="connsiteY0" fmla="*/ 11595 h 37847"/>
                <a:gd name="connsiteX1" fmla="*/ 14315 w 30278"/>
                <a:gd name="connsiteY1" fmla="*/ 5690 h 37847"/>
                <a:gd name="connsiteX2" fmla="*/ 14543 w 30278"/>
                <a:gd name="connsiteY2" fmla="*/ 5993 h 37847"/>
                <a:gd name="connsiteX3" fmla="*/ 20826 w 30278"/>
                <a:gd name="connsiteY3" fmla="*/ 17423 h 37847"/>
                <a:gd name="connsiteX4" fmla="*/ 23550 w 30278"/>
                <a:gd name="connsiteY4" fmla="*/ 13184 h 37847"/>
                <a:gd name="connsiteX5" fmla="*/ 30136 w 30278"/>
                <a:gd name="connsiteY5" fmla="*/ 23781 h 37847"/>
                <a:gd name="connsiteX6" fmla="*/ 30817 w 30278"/>
                <a:gd name="connsiteY6" fmla="*/ 26204 h 37847"/>
                <a:gd name="connsiteX7" fmla="*/ 21052 w 30278"/>
                <a:gd name="connsiteY7" fmla="*/ 36650 h 37847"/>
                <a:gd name="connsiteX8" fmla="*/ 8563 w 30278"/>
                <a:gd name="connsiteY8" fmla="*/ 29307 h 37847"/>
                <a:gd name="connsiteX9" fmla="*/ 6897 w 30278"/>
                <a:gd name="connsiteY9" fmla="*/ 15304 h 37847"/>
                <a:gd name="connsiteX10" fmla="*/ 8790 w 30278"/>
                <a:gd name="connsiteY10" fmla="*/ 1159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8790" y="11595"/>
                  </a:moveTo>
                  <a:cubicBezTo>
                    <a:pt x="11439" y="10383"/>
                    <a:pt x="10076" y="5388"/>
                    <a:pt x="14315" y="5690"/>
                  </a:cubicBezTo>
                  <a:lnTo>
                    <a:pt x="14543" y="5993"/>
                  </a:lnTo>
                  <a:cubicBezTo>
                    <a:pt x="18706" y="8718"/>
                    <a:pt x="20750" y="12579"/>
                    <a:pt x="20826" y="17423"/>
                  </a:cubicBezTo>
                  <a:cubicBezTo>
                    <a:pt x="22188" y="16666"/>
                    <a:pt x="21734" y="14092"/>
                    <a:pt x="23550" y="13184"/>
                  </a:cubicBezTo>
                  <a:cubicBezTo>
                    <a:pt x="30666" y="13638"/>
                    <a:pt x="27941" y="20224"/>
                    <a:pt x="30136" y="23781"/>
                  </a:cubicBezTo>
                  <a:cubicBezTo>
                    <a:pt x="30439" y="24538"/>
                    <a:pt x="30666" y="25371"/>
                    <a:pt x="30817" y="26204"/>
                  </a:cubicBezTo>
                  <a:cubicBezTo>
                    <a:pt x="33693" y="35439"/>
                    <a:pt x="25367" y="34152"/>
                    <a:pt x="21052" y="36650"/>
                  </a:cubicBezTo>
                  <a:cubicBezTo>
                    <a:pt x="18100" y="32108"/>
                    <a:pt x="13937" y="29761"/>
                    <a:pt x="8563" y="29307"/>
                  </a:cubicBezTo>
                  <a:cubicBezTo>
                    <a:pt x="5989" y="24917"/>
                    <a:pt x="4475" y="20375"/>
                    <a:pt x="6897" y="15304"/>
                  </a:cubicBezTo>
                  <a:cubicBezTo>
                    <a:pt x="8563" y="14622"/>
                    <a:pt x="8790" y="13184"/>
                    <a:pt x="8790" y="1159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5" name="任意多边形: 形状 2474"/>
            <p:cNvSpPr/>
            <p:nvPr/>
          </p:nvSpPr>
          <p:spPr>
            <a:xfrm>
              <a:off x="6482457" y="2667911"/>
              <a:ext cx="30278" cy="22709"/>
            </a:xfrm>
            <a:custGeom>
              <a:avLst/>
              <a:gdLst>
                <a:gd name="connsiteX0" fmla="*/ 5898 w 30278"/>
                <a:gd name="connsiteY0" fmla="*/ 9937 h 22708"/>
                <a:gd name="connsiteX1" fmla="*/ 8017 w 30278"/>
                <a:gd name="connsiteY1" fmla="*/ 6304 h 22708"/>
                <a:gd name="connsiteX2" fmla="*/ 11651 w 30278"/>
                <a:gd name="connsiteY2" fmla="*/ 6304 h 22708"/>
                <a:gd name="connsiteX3" fmla="*/ 19675 w 30278"/>
                <a:gd name="connsiteY3" fmla="*/ 11981 h 22708"/>
                <a:gd name="connsiteX4" fmla="*/ 21340 w 30278"/>
                <a:gd name="connsiteY4" fmla="*/ 14025 h 22708"/>
                <a:gd name="connsiteX5" fmla="*/ 28909 w 30278"/>
                <a:gd name="connsiteY5" fmla="*/ 15993 h 22708"/>
                <a:gd name="connsiteX6" fmla="*/ 30802 w 30278"/>
                <a:gd name="connsiteY6" fmla="*/ 17809 h 22708"/>
                <a:gd name="connsiteX7" fmla="*/ 32013 w 30278"/>
                <a:gd name="connsiteY7" fmla="*/ 20080 h 22708"/>
                <a:gd name="connsiteX8" fmla="*/ 31937 w 30278"/>
                <a:gd name="connsiteY8" fmla="*/ 22578 h 22708"/>
                <a:gd name="connsiteX9" fmla="*/ 30121 w 30278"/>
                <a:gd name="connsiteY9" fmla="*/ 24016 h 22708"/>
                <a:gd name="connsiteX10" fmla="*/ 23308 w 30278"/>
                <a:gd name="connsiteY10" fmla="*/ 23411 h 22708"/>
                <a:gd name="connsiteX11" fmla="*/ 20734 w 30278"/>
                <a:gd name="connsiteY11" fmla="*/ 24168 h 22708"/>
                <a:gd name="connsiteX12" fmla="*/ 11878 w 30278"/>
                <a:gd name="connsiteY12" fmla="*/ 23487 h 22708"/>
                <a:gd name="connsiteX13" fmla="*/ 10137 w 30278"/>
                <a:gd name="connsiteY13" fmla="*/ 23259 h 22708"/>
                <a:gd name="connsiteX14" fmla="*/ 8169 w 30278"/>
                <a:gd name="connsiteY14" fmla="*/ 15766 h 22708"/>
                <a:gd name="connsiteX15" fmla="*/ 8169 w 30278"/>
                <a:gd name="connsiteY15" fmla="*/ 15766 h 22708"/>
                <a:gd name="connsiteX16" fmla="*/ 5898 w 30278"/>
                <a:gd name="connsiteY16" fmla="*/ 99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22708">
                  <a:moveTo>
                    <a:pt x="5898" y="9937"/>
                  </a:moveTo>
                  <a:cubicBezTo>
                    <a:pt x="6125" y="8499"/>
                    <a:pt x="6579" y="7061"/>
                    <a:pt x="8017" y="6304"/>
                  </a:cubicBezTo>
                  <a:cubicBezTo>
                    <a:pt x="9229" y="6304"/>
                    <a:pt x="10591" y="6607"/>
                    <a:pt x="11651" y="6304"/>
                  </a:cubicBezTo>
                  <a:cubicBezTo>
                    <a:pt x="16798" y="4790"/>
                    <a:pt x="19977" y="5774"/>
                    <a:pt x="19675" y="11981"/>
                  </a:cubicBezTo>
                  <a:cubicBezTo>
                    <a:pt x="19675" y="12662"/>
                    <a:pt x="20734" y="13343"/>
                    <a:pt x="21340" y="14025"/>
                  </a:cubicBezTo>
                  <a:cubicBezTo>
                    <a:pt x="24065" y="13798"/>
                    <a:pt x="26638" y="14327"/>
                    <a:pt x="28909" y="15993"/>
                  </a:cubicBezTo>
                  <a:cubicBezTo>
                    <a:pt x="29591" y="16523"/>
                    <a:pt x="30272" y="17128"/>
                    <a:pt x="30802" y="17809"/>
                  </a:cubicBezTo>
                  <a:cubicBezTo>
                    <a:pt x="31332" y="18491"/>
                    <a:pt x="31710" y="19248"/>
                    <a:pt x="32013" y="20080"/>
                  </a:cubicBezTo>
                  <a:cubicBezTo>
                    <a:pt x="32164" y="20913"/>
                    <a:pt x="32088" y="21746"/>
                    <a:pt x="31937" y="22578"/>
                  </a:cubicBezTo>
                  <a:cubicBezTo>
                    <a:pt x="31559" y="23411"/>
                    <a:pt x="30953" y="23865"/>
                    <a:pt x="30121" y="24016"/>
                  </a:cubicBezTo>
                  <a:cubicBezTo>
                    <a:pt x="27849" y="24168"/>
                    <a:pt x="25730" y="21897"/>
                    <a:pt x="23308" y="23411"/>
                  </a:cubicBezTo>
                  <a:cubicBezTo>
                    <a:pt x="22400" y="23638"/>
                    <a:pt x="20734" y="24168"/>
                    <a:pt x="20734" y="24168"/>
                  </a:cubicBezTo>
                  <a:cubicBezTo>
                    <a:pt x="18312" y="16523"/>
                    <a:pt x="14906" y="22275"/>
                    <a:pt x="11878" y="23487"/>
                  </a:cubicBezTo>
                  <a:cubicBezTo>
                    <a:pt x="11272" y="23411"/>
                    <a:pt x="10743" y="23411"/>
                    <a:pt x="10137" y="23259"/>
                  </a:cubicBezTo>
                  <a:cubicBezTo>
                    <a:pt x="7866" y="21216"/>
                    <a:pt x="10213" y="17885"/>
                    <a:pt x="8169" y="15766"/>
                  </a:cubicBezTo>
                  <a:lnTo>
                    <a:pt x="8169" y="15766"/>
                  </a:lnTo>
                  <a:cubicBezTo>
                    <a:pt x="7109" y="13949"/>
                    <a:pt x="4990" y="12511"/>
                    <a:pt x="5898" y="9937"/>
                  </a:cubicBezTo>
                  <a:close/>
                </a:path>
              </a:pathLst>
            </a:custGeom>
            <a:solidFill>
              <a:srgbClr val="ECB3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6" name="任意多边形: 形状 2475"/>
            <p:cNvSpPr/>
            <p:nvPr/>
          </p:nvSpPr>
          <p:spPr>
            <a:xfrm>
              <a:off x="6484745" y="2678075"/>
              <a:ext cx="7570" cy="15139"/>
            </a:xfrm>
            <a:custGeom>
              <a:avLst/>
              <a:gdLst>
                <a:gd name="connsiteX0" fmla="*/ 5805 w 7569"/>
                <a:gd name="connsiteY0" fmla="*/ 5677 h 15139"/>
                <a:gd name="connsiteX1" fmla="*/ 7773 w 7569"/>
                <a:gd name="connsiteY1" fmla="*/ 13171 h 15139"/>
                <a:gd name="connsiteX2" fmla="*/ 580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805" y="5677"/>
                  </a:moveTo>
                  <a:cubicBezTo>
                    <a:pt x="8757" y="7570"/>
                    <a:pt x="7243" y="10598"/>
                    <a:pt x="7773" y="13171"/>
                  </a:cubicBezTo>
                  <a:cubicBezTo>
                    <a:pt x="4518" y="11354"/>
                    <a:pt x="6108" y="8251"/>
                    <a:pt x="5805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7" name="任意多边形: 形状 2476"/>
            <p:cNvSpPr/>
            <p:nvPr/>
          </p:nvSpPr>
          <p:spPr>
            <a:xfrm>
              <a:off x="6481085" y="2672171"/>
              <a:ext cx="15139" cy="15139"/>
            </a:xfrm>
            <a:custGeom>
              <a:avLst/>
              <a:gdLst>
                <a:gd name="connsiteX0" fmla="*/ 7270 w 15139"/>
                <a:gd name="connsiteY0" fmla="*/ 5677 h 15139"/>
                <a:gd name="connsiteX1" fmla="*/ 9465 w 15139"/>
                <a:gd name="connsiteY1" fmla="*/ 11581 h 15139"/>
                <a:gd name="connsiteX2" fmla="*/ 5680 w 15139"/>
                <a:gd name="connsiteY2" fmla="*/ 5980 h 15139"/>
                <a:gd name="connsiteX3" fmla="*/ 7270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70" y="5677"/>
                  </a:moveTo>
                  <a:cubicBezTo>
                    <a:pt x="8103" y="7570"/>
                    <a:pt x="9692" y="9235"/>
                    <a:pt x="9465" y="11581"/>
                  </a:cubicBezTo>
                  <a:cubicBezTo>
                    <a:pt x="6892" y="10598"/>
                    <a:pt x="5605" y="8705"/>
                    <a:pt x="5680" y="5980"/>
                  </a:cubicBezTo>
                  <a:cubicBezTo>
                    <a:pt x="6210" y="5904"/>
                    <a:pt x="6740" y="5829"/>
                    <a:pt x="7270" y="5677"/>
                  </a:cubicBezTo>
                  <a:close/>
                </a:path>
              </a:pathLst>
            </a:custGeom>
            <a:solidFill>
              <a:srgbClr val="F2CB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8" name="任意多边形: 形状 2477"/>
            <p:cNvSpPr/>
            <p:nvPr/>
          </p:nvSpPr>
          <p:spPr>
            <a:xfrm>
              <a:off x="6482905" y="268761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8327 w 7569"/>
                <a:gd name="connsiteY1" fmla="*/ 7115 h 7569"/>
                <a:gd name="connsiteX2" fmla="*/ 7115 w 7569"/>
                <a:gd name="connsiteY2" fmla="*/ 8327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8251" y="5223"/>
                    <a:pt x="8327" y="7115"/>
                  </a:cubicBezTo>
                  <a:cubicBezTo>
                    <a:pt x="8327" y="7494"/>
                    <a:pt x="7570" y="8251"/>
                    <a:pt x="7115" y="8327"/>
                  </a:cubicBezTo>
                  <a:cubicBezTo>
                    <a:pt x="5299" y="8327"/>
                    <a:pt x="5904" y="673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9" name="任意多边形: 形状 2478"/>
            <p:cNvSpPr/>
            <p:nvPr/>
          </p:nvSpPr>
          <p:spPr>
            <a:xfrm>
              <a:off x="6490626" y="2640076"/>
              <a:ext cx="22709" cy="30278"/>
            </a:xfrm>
            <a:custGeom>
              <a:avLst/>
              <a:gdLst>
                <a:gd name="connsiteX0" fmla="*/ 15063 w 22708"/>
                <a:gd name="connsiteY0" fmla="*/ 19000 h 30278"/>
                <a:gd name="connsiteX1" fmla="*/ 13322 w 22708"/>
                <a:gd name="connsiteY1" fmla="*/ 28310 h 30278"/>
                <a:gd name="connsiteX2" fmla="*/ 5677 w 22708"/>
                <a:gd name="connsiteY2" fmla="*/ 11581 h 30278"/>
                <a:gd name="connsiteX3" fmla="*/ 16956 w 22708"/>
                <a:gd name="connsiteY3" fmla="*/ 5677 h 30278"/>
                <a:gd name="connsiteX4" fmla="*/ 18924 w 22708"/>
                <a:gd name="connsiteY4" fmla="*/ 7645 h 30278"/>
                <a:gd name="connsiteX5" fmla="*/ 15063 w 22708"/>
                <a:gd name="connsiteY5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3" y="19000"/>
                  </a:moveTo>
                  <a:cubicBezTo>
                    <a:pt x="15366" y="22103"/>
                    <a:pt x="11808" y="24450"/>
                    <a:pt x="13322" y="28310"/>
                  </a:cubicBezTo>
                  <a:cubicBezTo>
                    <a:pt x="9462" y="23087"/>
                    <a:pt x="9462" y="16426"/>
                    <a:pt x="5677" y="11581"/>
                  </a:cubicBezTo>
                  <a:cubicBezTo>
                    <a:pt x="11733" y="14004"/>
                    <a:pt x="12793" y="6964"/>
                    <a:pt x="16956" y="5677"/>
                  </a:cubicBezTo>
                  <a:cubicBezTo>
                    <a:pt x="17637" y="6358"/>
                    <a:pt x="18242" y="6964"/>
                    <a:pt x="18924" y="7645"/>
                  </a:cubicBezTo>
                  <a:cubicBezTo>
                    <a:pt x="22935" y="13171"/>
                    <a:pt x="17107" y="15442"/>
                    <a:pt x="15063" y="19000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0" name="任意多边形: 形状 2479"/>
            <p:cNvSpPr/>
            <p:nvPr/>
          </p:nvSpPr>
          <p:spPr>
            <a:xfrm>
              <a:off x="6475533" y="2719254"/>
              <a:ext cx="22709" cy="37848"/>
            </a:xfrm>
            <a:custGeom>
              <a:avLst/>
              <a:gdLst>
                <a:gd name="connsiteX0" fmla="*/ 7523 w 22708"/>
                <a:gd name="connsiteY0" fmla="*/ 8402 h 37847"/>
                <a:gd name="connsiteX1" fmla="*/ 13125 w 22708"/>
                <a:gd name="connsiteY1" fmla="*/ 6359 h 37847"/>
                <a:gd name="connsiteX2" fmla="*/ 15017 w 22708"/>
                <a:gd name="connsiteY2" fmla="*/ 6359 h 37847"/>
                <a:gd name="connsiteX3" fmla="*/ 16985 w 22708"/>
                <a:gd name="connsiteY3" fmla="*/ 6359 h 37847"/>
                <a:gd name="connsiteX4" fmla="*/ 17742 w 22708"/>
                <a:gd name="connsiteY4" fmla="*/ 9765 h 37847"/>
                <a:gd name="connsiteX5" fmla="*/ 18272 w 22708"/>
                <a:gd name="connsiteY5" fmla="*/ 24752 h 37847"/>
                <a:gd name="connsiteX6" fmla="*/ 18953 w 22708"/>
                <a:gd name="connsiteY6" fmla="*/ 29218 h 37847"/>
                <a:gd name="connsiteX7" fmla="*/ 15169 w 22708"/>
                <a:gd name="connsiteY7" fmla="*/ 32927 h 37847"/>
                <a:gd name="connsiteX8" fmla="*/ 13125 w 22708"/>
                <a:gd name="connsiteY8" fmla="*/ 31111 h 37847"/>
                <a:gd name="connsiteX9" fmla="*/ 7221 w 22708"/>
                <a:gd name="connsiteY9" fmla="*/ 19832 h 37847"/>
                <a:gd name="connsiteX10" fmla="*/ 7523 w 22708"/>
                <a:gd name="connsiteY10" fmla="*/ 8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7847">
                  <a:moveTo>
                    <a:pt x="7523" y="8402"/>
                  </a:moveTo>
                  <a:cubicBezTo>
                    <a:pt x="9567" y="8175"/>
                    <a:pt x="11838" y="8705"/>
                    <a:pt x="13125" y="6359"/>
                  </a:cubicBezTo>
                  <a:cubicBezTo>
                    <a:pt x="13730" y="5450"/>
                    <a:pt x="14336" y="5450"/>
                    <a:pt x="15017" y="6359"/>
                  </a:cubicBezTo>
                  <a:cubicBezTo>
                    <a:pt x="15699" y="6359"/>
                    <a:pt x="16304" y="6359"/>
                    <a:pt x="16985" y="6359"/>
                  </a:cubicBezTo>
                  <a:cubicBezTo>
                    <a:pt x="17288" y="7494"/>
                    <a:pt x="18196" y="9008"/>
                    <a:pt x="17742" y="9765"/>
                  </a:cubicBezTo>
                  <a:cubicBezTo>
                    <a:pt x="14714" y="14912"/>
                    <a:pt x="14109" y="19757"/>
                    <a:pt x="18272" y="24752"/>
                  </a:cubicBezTo>
                  <a:cubicBezTo>
                    <a:pt x="19104" y="25737"/>
                    <a:pt x="18726" y="27704"/>
                    <a:pt x="18953" y="29218"/>
                  </a:cubicBezTo>
                  <a:cubicBezTo>
                    <a:pt x="18878" y="31641"/>
                    <a:pt x="17742" y="33003"/>
                    <a:pt x="15169" y="32927"/>
                  </a:cubicBezTo>
                  <a:cubicBezTo>
                    <a:pt x="14487" y="32322"/>
                    <a:pt x="13806" y="31716"/>
                    <a:pt x="13125" y="31111"/>
                  </a:cubicBezTo>
                  <a:cubicBezTo>
                    <a:pt x="10854" y="27477"/>
                    <a:pt x="12065" y="22103"/>
                    <a:pt x="7221" y="19832"/>
                  </a:cubicBezTo>
                  <a:cubicBezTo>
                    <a:pt x="4798" y="15896"/>
                    <a:pt x="5479" y="12187"/>
                    <a:pt x="7523" y="8402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1" name="任意多边形: 形状 2480"/>
            <p:cNvSpPr/>
            <p:nvPr/>
          </p:nvSpPr>
          <p:spPr>
            <a:xfrm>
              <a:off x="6477077" y="2733333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581 w 15139"/>
                <a:gd name="connsiteY1" fmla="*/ 16956 h 15139"/>
                <a:gd name="connsiteX2" fmla="*/ 7645 w 15139"/>
                <a:gd name="connsiteY2" fmla="*/ 15139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11581" y="7342"/>
                    <a:pt x="13171" y="11354"/>
                    <a:pt x="11581" y="16956"/>
                  </a:cubicBezTo>
                  <a:cubicBezTo>
                    <a:pt x="10294" y="16350"/>
                    <a:pt x="9008" y="15745"/>
                    <a:pt x="7645" y="15139"/>
                  </a:cubicBezTo>
                  <a:cubicBezTo>
                    <a:pt x="7872" y="11808"/>
                    <a:pt x="7796" y="8554"/>
                    <a:pt x="5677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2" name="任意多边形: 形状 2481"/>
            <p:cNvSpPr/>
            <p:nvPr/>
          </p:nvSpPr>
          <p:spPr>
            <a:xfrm>
              <a:off x="6463948" y="2729473"/>
              <a:ext cx="15139" cy="15139"/>
            </a:xfrm>
            <a:custGeom>
              <a:avLst/>
              <a:gdLst>
                <a:gd name="connsiteX0" fmla="*/ 9570 w 15139"/>
                <a:gd name="connsiteY0" fmla="*/ 5753 h 15139"/>
                <a:gd name="connsiteX1" fmla="*/ 11387 w 15139"/>
                <a:gd name="connsiteY1" fmla="*/ 5677 h 15139"/>
                <a:gd name="connsiteX2" fmla="*/ 13128 w 15139"/>
                <a:gd name="connsiteY2" fmla="*/ 9386 h 15139"/>
                <a:gd name="connsiteX3" fmla="*/ 5710 w 15139"/>
                <a:gd name="connsiteY3" fmla="*/ 13247 h 15139"/>
                <a:gd name="connsiteX4" fmla="*/ 9570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70" y="5753"/>
                  </a:moveTo>
                  <a:cubicBezTo>
                    <a:pt x="10176" y="5753"/>
                    <a:pt x="10782" y="5753"/>
                    <a:pt x="11387" y="5677"/>
                  </a:cubicBezTo>
                  <a:cubicBezTo>
                    <a:pt x="13052" y="6358"/>
                    <a:pt x="13203" y="7797"/>
                    <a:pt x="13128" y="9386"/>
                  </a:cubicBezTo>
                  <a:cubicBezTo>
                    <a:pt x="10630" y="10597"/>
                    <a:pt x="9116" y="13777"/>
                    <a:pt x="5710" y="13247"/>
                  </a:cubicBezTo>
                  <a:cubicBezTo>
                    <a:pt x="5331" y="9841"/>
                    <a:pt x="8359" y="8251"/>
                    <a:pt x="9570" y="5753"/>
                  </a:cubicBezTo>
                  <a:close/>
                </a:path>
              </a:pathLst>
            </a:custGeom>
            <a:solidFill>
              <a:srgbClr val="F4D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3" name="任意多边形: 形状 2482"/>
            <p:cNvSpPr/>
            <p:nvPr/>
          </p:nvSpPr>
          <p:spPr>
            <a:xfrm>
              <a:off x="6526657" y="289100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266" y="6661"/>
                    <a:pt x="6737" y="7342"/>
                    <a:pt x="5677" y="7570"/>
                  </a:cubicBezTo>
                  <a:cubicBezTo>
                    <a:pt x="5904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4" name="任意多边形: 形状 2483"/>
            <p:cNvSpPr/>
            <p:nvPr/>
          </p:nvSpPr>
          <p:spPr>
            <a:xfrm>
              <a:off x="6444906" y="3047015"/>
              <a:ext cx="7570" cy="7570"/>
            </a:xfrm>
            <a:custGeom>
              <a:avLst/>
              <a:gdLst>
                <a:gd name="connsiteX0" fmla="*/ 7494 w 7569"/>
                <a:gd name="connsiteY0" fmla="*/ 7570 h 7569"/>
                <a:gd name="connsiteX1" fmla="*/ 5677 w 7569"/>
                <a:gd name="connsiteY1" fmla="*/ 5677 h 7569"/>
                <a:gd name="connsiteX2" fmla="*/ 749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570"/>
                  </a:moveTo>
                  <a:cubicBezTo>
                    <a:pt x="6888" y="6964"/>
                    <a:pt x="6282" y="6283"/>
                    <a:pt x="5677" y="5677"/>
                  </a:cubicBezTo>
                  <a:cubicBezTo>
                    <a:pt x="6661" y="5828"/>
                    <a:pt x="7342" y="6510"/>
                    <a:pt x="7494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5" name="任意多边形: 形状 2484"/>
            <p:cNvSpPr/>
            <p:nvPr/>
          </p:nvSpPr>
          <p:spPr>
            <a:xfrm>
              <a:off x="6423400" y="3073752"/>
              <a:ext cx="22709" cy="22709"/>
            </a:xfrm>
            <a:custGeom>
              <a:avLst/>
              <a:gdLst>
                <a:gd name="connsiteX0" fmla="*/ 17494 w 22708"/>
                <a:gd name="connsiteY0" fmla="*/ 12927 h 22708"/>
                <a:gd name="connsiteX1" fmla="*/ 15753 w 22708"/>
                <a:gd name="connsiteY1" fmla="*/ 16787 h 22708"/>
                <a:gd name="connsiteX2" fmla="*/ 9319 w 22708"/>
                <a:gd name="connsiteY2" fmla="*/ 15576 h 22708"/>
                <a:gd name="connsiteX3" fmla="*/ 6518 w 22708"/>
                <a:gd name="connsiteY3" fmla="*/ 10958 h 22708"/>
                <a:gd name="connsiteX4" fmla="*/ 5761 w 22708"/>
                <a:gd name="connsiteY4" fmla="*/ 8082 h 22708"/>
                <a:gd name="connsiteX5" fmla="*/ 13936 w 22708"/>
                <a:gd name="connsiteY5" fmla="*/ 7249 h 22708"/>
                <a:gd name="connsiteX6" fmla="*/ 15753 w 22708"/>
                <a:gd name="connsiteY6" fmla="*/ 7477 h 22708"/>
                <a:gd name="connsiteX7" fmla="*/ 17494 w 22708"/>
                <a:gd name="connsiteY7" fmla="*/ 1292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7494" y="12927"/>
                  </a:moveTo>
                  <a:cubicBezTo>
                    <a:pt x="15980" y="13759"/>
                    <a:pt x="15677" y="15198"/>
                    <a:pt x="15753" y="16787"/>
                  </a:cubicBezTo>
                  <a:cubicBezTo>
                    <a:pt x="13255" y="18225"/>
                    <a:pt x="10454" y="22161"/>
                    <a:pt x="9319" y="15576"/>
                  </a:cubicBezTo>
                  <a:cubicBezTo>
                    <a:pt x="9016" y="13911"/>
                    <a:pt x="7502" y="12472"/>
                    <a:pt x="6518" y="10958"/>
                  </a:cubicBezTo>
                  <a:cubicBezTo>
                    <a:pt x="5761" y="10126"/>
                    <a:pt x="5534" y="9218"/>
                    <a:pt x="5761" y="8082"/>
                  </a:cubicBezTo>
                  <a:cubicBezTo>
                    <a:pt x="8184" y="4752"/>
                    <a:pt x="10984" y="5281"/>
                    <a:pt x="13936" y="7249"/>
                  </a:cubicBezTo>
                  <a:cubicBezTo>
                    <a:pt x="14542" y="7325"/>
                    <a:pt x="15147" y="7401"/>
                    <a:pt x="15753" y="7477"/>
                  </a:cubicBezTo>
                  <a:cubicBezTo>
                    <a:pt x="16586" y="9218"/>
                    <a:pt x="17948" y="10807"/>
                    <a:pt x="17494" y="1292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6" name="任意多边形: 形状 2485"/>
            <p:cNvSpPr/>
            <p:nvPr/>
          </p:nvSpPr>
          <p:spPr>
            <a:xfrm>
              <a:off x="6517119" y="3324362"/>
              <a:ext cx="15139" cy="22709"/>
            </a:xfrm>
            <a:custGeom>
              <a:avLst/>
              <a:gdLst>
                <a:gd name="connsiteX0" fmla="*/ 9462 w 15139"/>
                <a:gd name="connsiteY0" fmla="*/ 5677 h 22708"/>
                <a:gd name="connsiteX1" fmla="*/ 13398 w 15139"/>
                <a:gd name="connsiteY1" fmla="*/ 7570 h 22708"/>
                <a:gd name="connsiteX2" fmla="*/ 11506 w 15139"/>
                <a:gd name="connsiteY2" fmla="*/ 19302 h 22708"/>
                <a:gd name="connsiteX3" fmla="*/ 5677 w 15139"/>
                <a:gd name="connsiteY3" fmla="*/ 7570 h 22708"/>
                <a:gd name="connsiteX4" fmla="*/ 9462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62" y="5677"/>
                  </a:moveTo>
                  <a:cubicBezTo>
                    <a:pt x="10976" y="5829"/>
                    <a:pt x="12565" y="5980"/>
                    <a:pt x="13398" y="7570"/>
                  </a:cubicBezTo>
                  <a:cubicBezTo>
                    <a:pt x="13549" y="11279"/>
                    <a:pt x="12944" y="14836"/>
                    <a:pt x="11506" y="19302"/>
                  </a:cubicBezTo>
                  <a:cubicBezTo>
                    <a:pt x="8402" y="15442"/>
                    <a:pt x="6359" y="11960"/>
                    <a:pt x="5677" y="7570"/>
                  </a:cubicBezTo>
                  <a:cubicBezTo>
                    <a:pt x="6510" y="6131"/>
                    <a:pt x="8024" y="5904"/>
                    <a:pt x="9462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7" name="任意多边形: 形状 2486"/>
            <p:cNvSpPr/>
            <p:nvPr/>
          </p:nvSpPr>
          <p:spPr>
            <a:xfrm>
              <a:off x="6498618" y="3326255"/>
              <a:ext cx="15139" cy="22709"/>
            </a:xfrm>
            <a:custGeom>
              <a:avLst/>
              <a:gdLst>
                <a:gd name="connsiteX0" fmla="*/ 12900 w 15139"/>
                <a:gd name="connsiteY0" fmla="*/ 13322 h 22708"/>
                <a:gd name="connsiteX1" fmla="*/ 9872 w 15139"/>
                <a:gd name="connsiteY1" fmla="*/ 22103 h 22708"/>
                <a:gd name="connsiteX2" fmla="*/ 7222 w 15139"/>
                <a:gd name="connsiteY2" fmla="*/ 5677 h 22708"/>
                <a:gd name="connsiteX3" fmla="*/ 9039 w 15139"/>
                <a:gd name="connsiteY3" fmla="*/ 7645 h 22708"/>
                <a:gd name="connsiteX4" fmla="*/ 10856 w 15139"/>
                <a:gd name="connsiteY4" fmla="*/ 9613 h 22708"/>
                <a:gd name="connsiteX5" fmla="*/ 10856 w 15139"/>
                <a:gd name="connsiteY5" fmla="*/ 9613 h 22708"/>
                <a:gd name="connsiteX6" fmla="*/ 12900 w 15139"/>
                <a:gd name="connsiteY6" fmla="*/ 13322 h 22708"/>
                <a:gd name="connsiteX7" fmla="*/ 12900 w 15139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12900" y="13322"/>
                  </a:moveTo>
                  <a:cubicBezTo>
                    <a:pt x="12294" y="16123"/>
                    <a:pt x="13959" y="19605"/>
                    <a:pt x="9872" y="22103"/>
                  </a:cubicBezTo>
                  <a:cubicBezTo>
                    <a:pt x="9115" y="16350"/>
                    <a:pt x="2832" y="12111"/>
                    <a:pt x="7222" y="5677"/>
                  </a:cubicBezTo>
                  <a:cubicBezTo>
                    <a:pt x="7828" y="6358"/>
                    <a:pt x="8433" y="6964"/>
                    <a:pt x="9039" y="7645"/>
                  </a:cubicBezTo>
                  <a:cubicBezTo>
                    <a:pt x="9645" y="8327"/>
                    <a:pt x="10250" y="9008"/>
                    <a:pt x="10856" y="9613"/>
                  </a:cubicBezTo>
                  <a:lnTo>
                    <a:pt x="10856" y="9613"/>
                  </a:lnTo>
                  <a:cubicBezTo>
                    <a:pt x="12067" y="10598"/>
                    <a:pt x="11613" y="12490"/>
                    <a:pt x="12900" y="13322"/>
                  </a:cubicBezTo>
                  <a:lnTo>
                    <a:pt x="12900" y="13322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8" name="任意多边形: 形状 2487"/>
            <p:cNvSpPr/>
            <p:nvPr/>
          </p:nvSpPr>
          <p:spPr>
            <a:xfrm>
              <a:off x="6503797" y="3330191"/>
              <a:ext cx="7570" cy="7570"/>
            </a:xfrm>
            <a:custGeom>
              <a:avLst/>
              <a:gdLst>
                <a:gd name="connsiteX0" fmla="*/ 7721 w 7569"/>
                <a:gd name="connsiteY0" fmla="*/ 9386 h 7569"/>
                <a:gd name="connsiteX1" fmla="*/ 5677 w 7569"/>
                <a:gd name="connsiteY1" fmla="*/ 5677 h 7569"/>
                <a:gd name="connsiteX2" fmla="*/ 7721 w 7569"/>
                <a:gd name="connsiteY2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9386"/>
                  </a:moveTo>
                  <a:cubicBezTo>
                    <a:pt x="5980" y="8705"/>
                    <a:pt x="5753" y="7267"/>
                    <a:pt x="5677" y="5677"/>
                  </a:cubicBezTo>
                  <a:cubicBezTo>
                    <a:pt x="7418" y="6358"/>
                    <a:pt x="7721" y="7797"/>
                    <a:pt x="7721" y="938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9" name="任意多边形: 形状 2488"/>
            <p:cNvSpPr/>
            <p:nvPr/>
          </p:nvSpPr>
          <p:spPr>
            <a:xfrm>
              <a:off x="6501980" y="3328223"/>
              <a:ext cx="7570" cy="7570"/>
            </a:xfrm>
            <a:custGeom>
              <a:avLst/>
              <a:gdLst>
                <a:gd name="connsiteX0" fmla="*/ 7494 w 7569"/>
                <a:gd name="connsiteY0" fmla="*/ 7645 h 7569"/>
                <a:gd name="connsiteX1" fmla="*/ 5677 w 7569"/>
                <a:gd name="connsiteY1" fmla="*/ 5677 h 7569"/>
                <a:gd name="connsiteX2" fmla="*/ 7494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645"/>
                  </a:moveTo>
                  <a:cubicBezTo>
                    <a:pt x="6888" y="6964"/>
                    <a:pt x="6283" y="6283"/>
                    <a:pt x="5677" y="5677"/>
                  </a:cubicBezTo>
                  <a:cubicBezTo>
                    <a:pt x="6661" y="5980"/>
                    <a:pt x="7267" y="6661"/>
                    <a:pt x="7494" y="764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0" name="任意多边形: 形状 2489"/>
            <p:cNvSpPr/>
            <p:nvPr/>
          </p:nvSpPr>
          <p:spPr>
            <a:xfrm>
              <a:off x="6489490" y="3347677"/>
              <a:ext cx="15139" cy="15139"/>
            </a:xfrm>
            <a:custGeom>
              <a:avLst/>
              <a:gdLst>
                <a:gd name="connsiteX0" fmla="*/ 5677 w 15139"/>
                <a:gd name="connsiteY0" fmla="*/ 10294 h 15139"/>
                <a:gd name="connsiteX1" fmla="*/ 12944 w 15139"/>
                <a:gd name="connsiteY1" fmla="*/ 5677 h 15139"/>
                <a:gd name="connsiteX2" fmla="*/ 5677 w 15139"/>
                <a:gd name="connsiteY2" fmla="*/ 102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94"/>
                  </a:moveTo>
                  <a:cubicBezTo>
                    <a:pt x="7343" y="7040"/>
                    <a:pt x="9916" y="6358"/>
                    <a:pt x="12944" y="5677"/>
                  </a:cubicBezTo>
                  <a:cubicBezTo>
                    <a:pt x="12717" y="10976"/>
                    <a:pt x="10068" y="11581"/>
                    <a:pt x="5677" y="10294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1" name="任意多边形: 形状 2490"/>
            <p:cNvSpPr/>
            <p:nvPr/>
          </p:nvSpPr>
          <p:spPr>
            <a:xfrm>
              <a:off x="6485068" y="3341842"/>
              <a:ext cx="15139" cy="15139"/>
            </a:xfrm>
            <a:custGeom>
              <a:avLst/>
              <a:gdLst>
                <a:gd name="connsiteX0" fmla="*/ 10932 w 15139"/>
                <a:gd name="connsiteY0" fmla="*/ 8484 h 15139"/>
                <a:gd name="connsiteX1" fmla="*/ 8283 w 15139"/>
                <a:gd name="connsiteY1" fmla="*/ 10830 h 15139"/>
                <a:gd name="connsiteX2" fmla="*/ 5709 w 15139"/>
                <a:gd name="connsiteY2" fmla="*/ 8711 h 15139"/>
                <a:gd name="connsiteX3" fmla="*/ 8283 w 15139"/>
                <a:gd name="connsiteY3" fmla="*/ 5683 h 15139"/>
                <a:gd name="connsiteX4" fmla="*/ 10932 w 15139"/>
                <a:gd name="connsiteY4" fmla="*/ 84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32" y="8484"/>
                  </a:moveTo>
                  <a:cubicBezTo>
                    <a:pt x="11084" y="9770"/>
                    <a:pt x="10099" y="10754"/>
                    <a:pt x="8283" y="10830"/>
                  </a:cubicBezTo>
                  <a:cubicBezTo>
                    <a:pt x="6996" y="10906"/>
                    <a:pt x="5861" y="10300"/>
                    <a:pt x="5709" y="8711"/>
                  </a:cubicBezTo>
                  <a:cubicBezTo>
                    <a:pt x="5482" y="6818"/>
                    <a:pt x="6466" y="5758"/>
                    <a:pt x="8283" y="5683"/>
                  </a:cubicBezTo>
                  <a:cubicBezTo>
                    <a:pt x="9570" y="5607"/>
                    <a:pt x="10705" y="6288"/>
                    <a:pt x="10932" y="8484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2" name="任意多边形: 形状 2491"/>
            <p:cNvSpPr/>
            <p:nvPr/>
          </p:nvSpPr>
          <p:spPr>
            <a:xfrm>
              <a:off x="6556768" y="3362263"/>
              <a:ext cx="30278" cy="30278"/>
            </a:xfrm>
            <a:custGeom>
              <a:avLst/>
              <a:gdLst>
                <a:gd name="connsiteX0" fmla="*/ 27039 w 30278"/>
                <a:gd name="connsiteY0" fmla="*/ 17281 h 30278"/>
                <a:gd name="connsiteX1" fmla="*/ 25146 w 30278"/>
                <a:gd name="connsiteY1" fmla="*/ 23261 h 30278"/>
                <a:gd name="connsiteX2" fmla="*/ 21210 w 30278"/>
                <a:gd name="connsiteY2" fmla="*/ 26895 h 30278"/>
                <a:gd name="connsiteX3" fmla="*/ 6071 w 30278"/>
                <a:gd name="connsiteY3" fmla="*/ 21066 h 30278"/>
                <a:gd name="connsiteX4" fmla="*/ 5920 w 30278"/>
                <a:gd name="connsiteY4" fmla="*/ 19249 h 30278"/>
                <a:gd name="connsiteX5" fmla="*/ 8493 w 30278"/>
                <a:gd name="connsiteY5" fmla="*/ 16146 h 30278"/>
                <a:gd name="connsiteX6" fmla="*/ 13262 w 30278"/>
                <a:gd name="connsiteY6" fmla="*/ 16449 h 30278"/>
                <a:gd name="connsiteX7" fmla="*/ 17425 w 30278"/>
                <a:gd name="connsiteY7" fmla="*/ 12815 h 30278"/>
                <a:gd name="connsiteX8" fmla="*/ 18485 w 30278"/>
                <a:gd name="connsiteY8" fmla="*/ 10545 h 30278"/>
                <a:gd name="connsiteX9" fmla="*/ 25070 w 30278"/>
                <a:gd name="connsiteY9" fmla="*/ 5851 h 30278"/>
                <a:gd name="connsiteX10" fmla="*/ 26887 w 30278"/>
                <a:gd name="connsiteY10" fmla="*/ 11604 h 30278"/>
                <a:gd name="connsiteX11" fmla="*/ 26811 w 30278"/>
                <a:gd name="connsiteY11" fmla="*/ 17281 h 30278"/>
                <a:gd name="connsiteX12" fmla="*/ 27039 w 30278"/>
                <a:gd name="connsiteY12" fmla="*/ 172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0278">
                  <a:moveTo>
                    <a:pt x="27039" y="17281"/>
                  </a:moveTo>
                  <a:cubicBezTo>
                    <a:pt x="26811" y="19401"/>
                    <a:pt x="27266" y="21747"/>
                    <a:pt x="25146" y="23261"/>
                  </a:cubicBezTo>
                  <a:cubicBezTo>
                    <a:pt x="22724" y="23261"/>
                    <a:pt x="22951" y="26138"/>
                    <a:pt x="21210" y="26895"/>
                  </a:cubicBezTo>
                  <a:cubicBezTo>
                    <a:pt x="17047" y="22580"/>
                    <a:pt x="10083" y="25684"/>
                    <a:pt x="6071" y="21066"/>
                  </a:cubicBezTo>
                  <a:cubicBezTo>
                    <a:pt x="6071" y="20461"/>
                    <a:pt x="5995" y="19855"/>
                    <a:pt x="5920" y="19249"/>
                  </a:cubicBezTo>
                  <a:cubicBezTo>
                    <a:pt x="5011" y="16751"/>
                    <a:pt x="6828" y="16524"/>
                    <a:pt x="8493" y="16146"/>
                  </a:cubicBezTo>
                  <a:cubicBezTo>
                    <a:pt x="10083" y="16146"/>
                    <a:pt x="11672" y="16600"/>
                    <a:pt x="13262" y="16449"/>
                  </a:cubicBezTo>
                  <a:cubicBezTo>
                    <a:pt x="15306" y="15994"/>
                    <a:pt x="16593" y="14708"/>
                    <a:pt x="17425" y="12815"/>
                  </a:cubicBezTo>
                  <a:cubicBezTo>
                    <a:pt x="17728" y="12058"/>
                    <a:pt x="18107" y="11301"/>
                    <a:pt x="18485" y="10545"/>
                  </a:cubicBezTo>
                  <a:cubicBezTo>
                    <a:pt x="20150" y="8274"/>
                    <a:pt x="21059" y="4867"/>
                    <a:pt x="25070" y="5851"/>
                  </a:cubicBezTo>
                  <a:cubicBezTo>
                    <a:pt x="25752" y="7744"/>
                    <a:pt x="27266" y="9333"/>
                    <a:pt x="26887" y="11604"/>
                  </a:cubicBezTo>
                  <a:cubicBezTo>
                    <a:pt x="25373" y="13497"/>
                    <a:pt x="24768" y="15389"/>
                    <a:pt x="26811" y="17281"/>
                  </a:cubicBezTo>
                  <a:lnTo>
                    <a:pt x="27039" y="17281"/>
                  </a:ln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3" name="任意多边形: 形状 2492"/>
            <p:cNvSpPr/>
            <p:nvPr/>
          </p:nvSpPr>
          <p:spPr>
            <a:xfrm>
              <a:off x="6572301" y="3376625"/>
              <a:ext cx="15139" cy="15139"/>
            </a:xfrm>
            <a:custGeom>
              <a:avLst/>
              <a:gdLst>
                <a:gd name="connsiteX0" fmla="*/ 5677 w 15139"/>
                <a:gd name="connsiteY0" fmla="*/ 12533 h 15139"/>
                <a:gd name="connsiteX1" fmla="*/ 5753 w 15139"/>
                <a:gd name="connsiteY1" fmla="*/ 8748 h 15139"/>
                <a:gd name="connsiteX2" fmla="*/ 7267 w 15139"/>
                <a:gd name="connsiteY2" fmla="*/ 5720 h 15139"/>
                <a:gd name="connsiteX3" fmla="*/ 9689 w 15139"/>
                <a:gd name="connsiteY3" fmla="*/ 8824 h 15139"/>
                <a:gd name="connsiteX4" fmla="*/ 9613 w 15139"/>
                <a:gd name="connsiteY4" fmla="*/ 12382 h 15139"/>
                <a:gd name="connsiteX5" fmla="*/ 5677 w 15139"/>
                <a:gd name="connsiteY5" fmla="*/ 125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533"/>
                  </a:moveTo>
                  <a:cubicBezTo>
                    <a:pt x="5677" y="11246"/>
                    <a:pt x="5677" y="10035"/>
                    <a:pt x="5753" y="8748"/>
                  </a:cubicBezTo>
                  <a:cubicBezTo>
                    <a:pt x="5829" y="7537"/>
                    <a:pt x="5753" y="5947"/>
                    <a:pt x="7267" y="5720"/>
                  </a:cubicBezTo>
                  <a:cubicBezTo>
                    <a:pt x="9613" y="5342"/>
                    <a:pt x="9235" y="7537"/>
                    <a:pt x="9689" y="8824"/>
                  </a:cubicBezTo>
                  <a:cubicBezTo>
                    <a:pt x="9689" y="10035"/>
                    <a:pt x="9613" y="11246"/>
                    <a:pt x="9613" y="12382"/>
                  </a:cubicBezTo>
                  <a:cubicBezTo>
                    <a:pt x="8251" y="14274"/>
                    <a:pt x="6964" y="14501"/>
                    <a:pt x="5677" y="12533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4" name="任意多边形: 形状 2493"/>
            <p:cNvSpPr/>
            <p:nvPr/>
          </p:nvSpPr>
          <p:spPr>
            <a:xfrm>
              <a:off x="6549517" y="3350598"/>
              <a:ext cx="30278" cy="30278"/>
            </a:xfrm>
            <a:custGeom>
              <a:avLst/>
              <a:gdLst>
                <a:gd name="connsiteX0" fmla="*/ 26569 w 30278"/>
                <a:gd name="connsiteY0" fmla="*/ 23269 h 30278"/>
                <a:gd name="connsiteX1" fmla="*/ 26569 w 30278"/>
                <a:gd name="connsiteY1" fmla="*/ 25161 h 30278"/>
                <a:gd name="connsiteX2" fmla="*/ 23012 w 30278"/>
                <a:gd name="connsiteY2" fmla="*/ 25767 h 30278"/>
                <a:gd name="connsiteX3" fmla="*/ 19757 w 30278"/>
                <a:gd name="connsiteY3" fmla="*/ 20998 h 30278"/>
                <a:gd name="connsiteX4" fmla="*/ 16956 w 30278"/>
                <a:gd name="connsiteY4" fmla="*/ 29022 h 30278"/>
                <a:gd name="connsiteX5" fmla="*/ 13096 w 30278"/>
                <a:gd name="connsiteY5" fmla="*/ 30914 h 30278"/>
                <a:gd name="connsiteX6" fmla="*/ 5677 w 30278"/>
                <a:gd name="connsiteY6" fmla="*/ 15699 h 30278"/>
                <a:gd name="connsiteX7" fmla="*/ 17864 w 30278"/>
                <a:gd name="connsiteY7" fmla="*/ 7978 h 30278"/>
                <a:gd name="connsiteX8" fmla="*/ 27781 w 30278"/>
                <a:gd name="connsiteY8" fmla="*/ 6162 h 30278"/>
                <a:gd name="connsiteX9" fmla="*/ 30354 w 30278"/>
                <a:gd name="connsiteY9" fmla="*/ 9871 h 30278"/>
                <a:gd name="connsiteX10" fmla="*/ 30354 w 30278"/>
                <a:gd name="connsiteY10" fmla="*/ 11839 h 30278"/>
                <a:gd name="connsiteX11" fmla="*/ 26569 w 30278"/>
                <a:gd name="connsiteY11" fmla="*/ 2326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6569" y="23269"/>
                  </a:moveTo>
                  <a:cubicBezTo>
                    <a:pt x="26569" y="23874"/>
                    <a:pt x="26569" y="24556"/>
                    <a:pt x="26569" y="25161"/>
                  </a:cubicBezTo>
                  <a:cubicBezTo>
                    <a:pt x="25510" y="26297"/>
                    <a:pt x="24374" y="26297"/>
                    <a:pt x="23012" y="25767"/>
                  </a:cubicBezTo>
                  <a:cubicBezTo>
                    <a:pt x="21800" y="24707"/>
                    <a:pt x="21725" y="22890"/>
                    <a:pt x="19757" y="20998"/>
                  </a:cubicBezTo>
                  <a:cubicBezTo>
                    <a:pt x="19227" y="24177"/>
                    <a:pt x="19908" y="27508"/>
                    <a:pt x="16956" y="29022"/>
                  </a:cubicBezTo>
                  <a:cubicBezTo>
                    <a:pt x="15366" y="29022"/>
                    <a:pt x="13852" y="29249"/>
                    <a:pt x="13096" y="30914"/>
                  </a:cubicBezTo>
                  <a:cubicBezTo>
                    <a:pt x="11506" y="25464"/>
                    <a:pt x="9084" y="20317"/>
                    <a:pt x="5677" y="15699"/>
                  </a:cubicBezTo>
                  <a:cubicBezTo>
                    <a:pt x="7873" y="10173"/>
                    <a:pt x="11809" y="7676"/>
                    <a:pt x="17864" y="7978"/>
                  </a:cubicBezTo>
                  <a:cubicBezTo>
                    <a:pt x="21195" y="8130"/>
                    <a:pt x="24450" y="7903"/>
                    <a:pt x="27781" y="6162"/>
                  </a:cubicBezTo>
                  <a:cubicBezTo>
                    <a:pt x="31565" y="4269"/>
                    <a:pt x="29597" y="8433"/>
                    <a:pt x="30354" y="9871"/>
                  </a:cubicBezTo>
                  <a:cubicBezTo>
                    <a:pt x="30354" y="10552"/>
                    <a:pt x="30354" y="11158"/>
                    <a:pt x="30354" y="11839"/>
                  </a:cubicBezTo>
                  <a:cubicBezTo>
                    <a:pt x="30278" y="16078"/>
                    <a:pt x="27781" y="19408"/>
                    <a:pt x="26569" y="23269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5" name="任意多边形: 形状 2494"/>
            <p:cNvSpPr/>
            <p:nvPr/>
          </p:nvSpPr>
          <p:spPr>
            <a:xfrm>
              <a:off x="6513410" y="3332840"/>
              <a:ext cx="7570" cy="7570"/>
            </a:xfrm>
            <a:custGeom>
              <a:avLst/>
              <a:gdLst>
                <a:gd name="connsiteX0" fmla="*/ 5677 w 7569"/>
                <a:gd name="connsiteY0" fmla="*/ 6813 h 7569"/>
                <a:gd name="connsiteX1" fmla="*/ 7570 w 7569"/>
                <a:gd name="connsiteY1" fmla="*/ 6813 h 7569"/>
                <a:gd name="connsiteX2" fmla="*/ 5677 w 7569"/>
                <a:gd name="connsiteY2" fmla="*/ 68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813"/>
                  </a:moveTo>
                  <a:cubicBezTo>
                    <a:pt x="6283" y="5299"/>
                    <a:pt x="6964" y="5299"/>
                    <a:pt x="7570" y="6813"/>
                  </a:cubicBezTo>
                  <a:cubicBezTo>
                    <a:pt x="6888" y="7342"/>
                    <a:pt x="6283" y="7342"/>
                    <a:pt x="5677" y="6813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6" name="任意多边形: 形状 2495"/>
            <p:cNvSpPr/>
            <p:nvPr/>
          </p:nvSpPr>
          <p:spPr>
            <a:xfrm>
              <a:off x="6513410" y="333397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8" y="5677"/>
                    <a:pt x="7570" y="5677"/>
                  </a:cubicBezTo>
                  <a:cubicBezTo>
                    <a:pt x="6888" y="7191"/>
                    <a:pt x="6283" y="7191"/>
                    <a:pt x="5677" y="5677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7" name="任意多边形: 形状 2496"/>
            <p:cNvSpPr/>
            <p:nvPr/>
          </p:nvSpPr>
          <p:spPr>
            <a:xfrm>
              <a:off x="6553175" y="3202644"/>
              <a:ext cx="15139" cy="15139"/>
            </a:xfrm>
            <a:custGeom>
              <a:avLst/>
              <a:gdLst>
                <a:gd name="connsiteX0" fmla="*/ 7241 w 15139"/>
                <a:gd name="connsiteY0" fmla="*/ 5677 h 15139"/>
                <a:gd name="connsiteX1" fmla="*/ 10723 w 15139"/>
                <a:gd name="connsiteY1" fmla="*/ 13928 h 15139"/>
                <a:gd name="connsiteX2" fmla="*/ 8301 w 15139"/>
                <a:gd name="connsiteY2" fmla="*/ 14382 h 15139"/>
                <a:gd name="connsiteX3" fmla="*/ 724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241" y="5677"/>
                  </a:moveTo>
                  <a:cubicBezTo>
                    <a:pt x="10118" y="8402"/>
                    <a:pt x="12389" y="10446"/>
                    <a:pt x="10723" y="13928"/>
                  </a:cubicBezTo>
                  <a:cubicBezTo>
                    <a:pt x="10269" y="14912"/>
                    <a:pt x="9134" y="14836"/>
                    <a:pt x="8301" y="14382"/>
                  </a:cubicBezTo>
                  <a:cubicBezTo>
                    <a:pt x="5046" y="12338"/>
                    <a:pt x="4971" y="9689"/>
                    <a:pt x="7241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8" name="任意多边形: 形状 2497"/>
            <p:cNvSpPr/>
            <p:nvPr/>
          </p:nvSpPr>
          <p:spPr>
            <a:xfrm>
              <a:off x="6558827" y="3240870"/>
              <a:ext cx="15139" cy="15139"/>
            </a:xfrm>
            <a:custGeom>
              <a:avLst/>
              <a:gdLst>
                <a:gd name="connsiteX0" fmla="*/ 5677 w 15139"/>
                <a:gd name="connsiteY0" fmla="*/ 9159 h 15139"/>
                <a:gd name="connsiteX1" fmla="*/ 9613 w 15139"/>
                <a:gd name="connsiteY1" fmla="*/ 5677 h 15139"/>
                <a:gd name="connsiteX2" fmla="*/ 13474 w 15139"/>
                <a:gd name="connsiteY2" fmla="*/ 14458 h 15139"/>
                <a:gd name="connsiteX3" fmla="*/ 5677 w 15139"/>
                <a:gd name="connsiteY3" fmla="*/ 915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159"/>
                  </a:moveTo>
                  <a:cubicBezTo>
                    <a:pt x="6585" y="7494"/>
                    <a:pt x="7721" y="6207"/>
                    <a:pt x="9613" y="5677"/>
                  </a:cubicBezTo>
                  <a:cubicBezTo>
                    <a:pt x="10749" y="8251"/>
                    <a:pt x="11884" y="10900"/>
                    <a:pt x="13474" y="14458"/>
                  </a:cubicBezTo>
                  <a:cubicBezTo>
                    <a:pt x="9765" y="13171"/>
                    <a:pt x="5980" y="14004"/>
                    <a:pt x="5677" y="9159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9" name="任意多边形: 形状 2498"/>
            <p:cNvSpPr/>
            <p:nvPr/>
          </p:nvSpPr>
          <p:spPr>
            <a:xfrm>
              <a:off x="6564731" y="3252199"/>
              <a:ext cx="15139" cy="7570"/>
            </a:xfrm>
            <a:custGeom>
              <a:avLst/>
              <a:gdLst>
                <a:gd name="connsiteX0" fmla="*/ 11354 w 15139"/>
                <a:gd name="connsiteY0" fmla="*/ 5702 h 7569"/>
                <a:gd name="connsiteX1" fmla="*/ 5677 w 15139"/>
                <a:gd name="connsiteY1" fmla="*/ 7595 h 7569"/>
                <a:gd name="connsiteX2" fmla="*/ 11354 w 15139"/>
                <a:gd name="connsiteY2" fmla="*/ 57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354" y="5702"/>
                  </a:moveTo>
                  <a:cubicBezTo>
                    <a:pt x="9916" y="7595"/>
                    <a:pt x="9084" y="11455"/>
                    <a:pt x="5677" y="7595"/>
                  </a:cubicBezTo>
                  <a:cubicBezTo>
                    <a:pt x="7494" y="6838"/>
                    <a:pt x="9159" y="5475"/>
                    <a:pt x="11354" y="5702"/>
                  </a:cubicBez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0" name="任意多边形: 形状 2499"/>
            <p:cNvSpPr/>
            <p:nvPr/>
          </p:nvSpPr>
          <p:spPr>
            <a:xfrm>
              <a:off x="6577286" y="3254266"/>
              <a:ext cx="15139" cy="7570"/>
            </a:xfrm>
            <a:custGeom>
              <a:avLst/>
              <a:gdLst>
                <a:gd name="connsiteX0" fmla="*/ 10154 w 15139"/>
                <a:gd name="connsiteY0" fmla="*/ 9313 h 7569"/>
                <a:gd name="connsiteX1" fmla="*/ 8337 w 15139"/>
                <a:gd name="connsiteY1" fmla="*/ 9389 h 7569"/>
                <a:gd name="connsiteX2" fmla="*/ 5688 w 15139"/>
                <a:gd name="connsiteY2" fmla="*/ 6285 h 7569"/>
                <a:gd name="connsiteX3" fmla="*/ 7202 w 15139"/>
                <a:gd name="connsiteY3" fmla="*/ 5680 h 7569"/>
                <a:gd name="connsiteX4" fmla="*/ 10154 w 15139"/>
                <a:gd name="connsiteY4" fmla="*/ 931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154" y="9313"/>
                  </a:moveTo>
                  <a:cubicBezTo>
                    <a:pt x="9549" y="9389"/>
                    <a:pt x="8943" y="9389"/>
                    <a:pt x="8337" y="9389"/>
                  </a:cubicBezTo>
                  <a:cubicBezTo>
                    <a:pt x="6975" y="8707"/>
                    <a:pt x="5537" y="8102"/>
                    <a:pt x="5688" y="6285"/>
                  </a:cubicBezTo>
                  <a:cubicBezTo>
                    <a:pt x="5688" y="6058"/>
                    <a:pt x="6672" y="5755"/>
                    <a:pt x="7202" y="5680"/>
                  </a:cubicBezTo>
                  <a:cubicBezTo>
                    <a:pt x="9700" y="5604"/>
                    <a:pt x="10078" y="7345"/>
                    <a:pt x="10154" y="9313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1" name="任意多边形: 形状 2500"/>
            <p:cNvSpPr/>
            <p:nvPr/>
          </p:nvSpPr>
          <p:spPr>
            <a:xfrm>
              <a:off x="6576899" y="3261762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888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2" name="任意多边形: 形状 2501"/>
            <p:cNvSpPr/>
            <p:nvPr/>
          </p:nvSpPr>
          <p:spPr>
            <a:xfrm>
              <a:off x="6582747" y="3247532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3" name="任意多边形: 形状 2502"/>
            <p:cNvSpPr/>
            <p:nvPr/>
          </p:nvSpPr>
          <p:spPr>
            <a:xfrm>
              <a:off x="6570182" y="3223082"/>
              <a:ext cx="7570" cy="7570"/>
            </a:xfrm>
            <a:custGeom>
              <a:avLst/>
              <a:gdLst>
                <a:gd name="connsiteX0" fmla="*/ 7872 w 7569"/>
                <a:gd name="connsiteY0" fmla="*/ 6434 h 7569"/>
                <a:gd name="connsiteX1" fmla="*/ 7721 w 7569"/>
                <a:gd name="connsiteY1" fmla="*/ 8175 h 7569"/>
                <a:gd name="connsiteX2" fmla="*/ 7721 w 7569"/>
                <a:gd name="connsiteY2" fmla="*/ 8175 h 7569"/>
                <a:gd name="connsiteX3" fmla="*/ 5904 w 7569"/>
                <a:gd name="connsiteY3" fmla="*/ 8099 h 7569"/>
                <a:gd name="connsiteX4" fmla="*/ 5677 w 7569"/>
                <a:gd name="connsiteY4" fmla="*/ 6434 h 7569"/>
                <a:gd name="connsiteX5" fmla="*/ 6585 w 7569"/>
                <a:gd name="connsiteY5" fmla="*/ 5677 h 7569"/>
                <a:gd name="connsiteX6" fmla="*/ 7645 w 7569"/>
                <a:gd name="connsiteY6" fmla="*/ 6132 h 7569"/>
                <a:gd name="connsiteX7" fmla="*/ 7872 w 7569"/>
                <a:gd name="connsiteY7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9" h="7569">
                  <a:moveTo>
                    <a:pt x="7872" y="6434"/>
                  </a:moveTo>
                  <a:cubicBezTo>
                    <a:pt x="7796" y="7040"/>
                    <a:pt x="7721" y="7570"/>
                    <a:pt x="7721" y="8175"/>
                  </a:cubicBezTo>
                  <a:lnTo>
                    <a:pt x="7721" y="8175"/>
                  </a:lnTo>
                  <a:cubicBezTo>
                    <a:pt x="7115" y="8705"/>
                    <a:pt x="6510" y="8705"/>
                    <a:pt x="5904" y="8099"/>
                  </a:cubicBezTo>
                  <a:cubicBezTo>
                    <a:pt x="5828" y="7570"/>
                    <a:pt x="5753" y="7040"/>
                    <a:pt x="5677" y="6434"/>
                  </a:cubicBezTo>
                  <a:cubicBezTo>
                    <a:pt x="5980" y="6207"/>
                    <a:pt x="6283" y="5904"/>
                    <a:pt x="6585" y="5677"/>
                  </a:cubicBezTo>
                  <a:cubicBezTo>
                    <a:pt x="6964" y="5829"/>
                    <a:pt x="7266" y="5980"/>
                    <a:pt x="7645" y="6132"/>
                  </a:cubicBezTo>
                  <a:lnTo>
                    <a:pt x="7872" y="6434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4" name="任意多边形: 形状 2503"/>
            <p:cNvSpPr/>
            <p:nvPr/>
          </p:nvSpPr>
          <p:spPr>
            <a:xfrm>
              <a:off x="6568516" y="3221643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5904 w 7569"/>
                <a:gd name="connsiteY1" fmla="*/ 5753 h 7569"/>
                <a:gd name="connsiteX2" fmla="*/ 7721 w 7569"/>
                <a:gd name="connsiteY2" fmla="*/ 7494 h 7569"/>
                <a:gd name="connsiteX3" fmla="*/ 7418 w 7569"/>
                <a:gd name="connsiteY3" fmla="*/ 7873 h 7569"/>
                <a:gd name="connsiteX4" fmla="*/ 5677 w 7569"/>
                <a:gd name="connsiteY4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753" y="7040"/>
                    <a:pt x="5829" y="6434"/>
                    <a:pt x="5904" y="5753"/>
                  </a:cubicBezTo>
                  <a:cubicBezTo>
                    <a:pt x="7343" y="5451"/>
                    <a:pt x="7948" y="6056"/>
                    <a:pt x="7721" y="7494"/>
                  </a:cubicBezTo>
                  <a:cubicBezTo>
                    <a:pt x="7721" y="7494"/>
                    <a:pt x="7418" y="7873"/>
                    <a:pt x="7418" y="7873"/>
                  </a:cubicBezTo>
                  <a:cubicBezTo>
                    <a:pt x="6813" y="7797"/>
                    <a:pt x="6283" y="7797"/>
                    <a:pt x="5677" y="7721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5" name="任意多边形: 形状 2504"/>
            <p:cNvSpPr/>
            <p:nvPr/>
          </p:nvSpPr>
          <p:spPr>
            <a:xfrm>
              <a:off x="6566775" y="3206442"/>
              <a:ext cx="22709" cy="15139"/>
            </a:xfrm>
            <a:custGeom>
              <a:avLst/>
              <a:gdLst>
                <a:gd name="connsiteX0" fmla="*/ 7191 w 22708"/>
                <a:gd name="connsiteY0" fmla="*/ 15505 h 15139"/>
                <a:gd name="connsiteX1" fmla="*/ 5677 w 22708"/>
                <a:gd name="connsiteY1" fmla="*/ 15278 h 15139"/>
                <a:gd name="connsiteX2" fmla="*/ 14988 w 22708"/>
                <a:gd name="connsiteY2" fmla="*/ 5816 h 15139"/>
                <a:gd name="connsiteX3" fmla="*/ 18091 w 22708"/>
                <a:gd name="connsiteY3" fmla="*/ 9071 h 15139"/>
                <a:gd name="connsiteX4" fmla="*/ 18848 w 22708"/>
                <a:gd name="connsiteY4" fmla="*/ 15429 h 15139"/>
                <a:gd name="connsiteX5" fmla="*/ 7191 w 22708"/>
                <a:gd name="connsiteY5" fmla="*/ 155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7191" y="15505"/>
                  </a:moveTo>
                  <a:cubicBezTo>
                    <a:pt x="6661" y="15353"/>
                    <a:pt x="6207" y="15278"/>
                    <a:pt x="5677" y="15278"/>
                  </a:cubicBezTo>
                  <a:cubicBezTo>
                    <a:pt x="9235" y="12553"/>
                    <a:pt x="7342" y="4529"/>
                    <a:pt x="14988" y="5816"/>
                  </a:cubicBezTo>
                  <a:cubicBezTo>
                    <a:pt x="16804" y="6194"/>
                    <a:pt x="19151" y="6194"/>
                    <a:pt x="18091" y="9071"/>
                  </a:cubicBezTo>
                  <a:cubicBezTo>
                    <a:pt x="17183" y="11417"/>
                    <a:pt x="19226" y="13234"/>
                    <a:pt x="18848" y="15429"/>
                  </a:cubicBezTo>
                  <a:cubicBezTo>
                    <a:pt x="14912" y="11569"/>
                    <a:pt x="11052" y="14672"/>
                    <a:pt x="7191" y="15505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6" name="任意多边形: 形状 2505"/>
            <p:cNvSpPr/>
            <p:nvPr/>
          </p:nvSpPr>
          <p:spPr>
            <a:xfrm>
              <a:off x="6568562" y="3218489"/>
              <a:ext cx="15139" cy="15139"/>
            </a:xfrm>
            <a:custGeom>
              <a:avLst/>
              <a:gdLst>
                <a:gd name="connsiteX0" fmla="*/ 7675 w 15139"/>
                <a:gd name="connsiteY0" fmla="*/ 10724 h 15139"/>
                <a:gd name="connsiteX1" fmla="*/ 5858 w 15139"/>
                <a:gd name="connsiteY1" fmla="*/ 8983 h 15139"/>
                <a:gd name="connsiteX2" fmla="*/ 5707 w 15139"/>
                <a:gd name="connsiteY2" fmla="*/ 7167 h 15139"/>
                <a:gd name="connsiteX3" fmla="*/ 10627 w 15139"/>
                <a:gd name="connsiteY3" fmla="*/ 6637 h 15139"/>
                <a:gd name="connsiteX4" fmla="*/ 9340 w 15139"/>
                <a:gd name="connsiteY4" fmla="*/ 10876 h 15139"/>
                <a:gd name="connsiteX5" fmla="*/ 8508 w 15139"/>
                <a:gd name="connsiteY5" fmla="*/ 10876 h 15139"/>
                <a:gd name="connsiteX6" fmla="*/ 7675 w 15139"/>
                <a:gd name="connsiteY6" fmla="*/ 107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75" y="10724"/>
                  </a:moveTo>
                  <a:cubicBezTo>
                    <a:pt x="7069" y="10119"/>
                    <a:pt x="6464" y="9513"/>
                    <a:pt x="5858" y="8983"/>
                  </a:cubicBezTo>
                  <a:cubicBezTo>
                    <a:pt x="5707" y="8378"/>
                    <a:pt x="5631" y="7772"/>
                    <a:pt x="5707" y="7167"/>
                  </a:cubicBezTo>
                  <a:cubicBezTo>
                    <a:pt x="7372" y="6788"/>
                    <a:pt x="8962" y="4366"/>
                    <a:pt x="10627" y="6637"/>
                  </a:cubicBezTo>
                  <a:cubicBezTo>
                    <a:pt x="11687" y="8075"/>
                    <a:pt x="9870" y="9438"/>
                    <a:pt x="9340" y="10876"/>
                  </a:cubicBezTo>
                  <a:lnTo>
                    <a:pt x="8508" y="10876"/>
                  </a:lnTo>
                  <a:lnTo>
                    <a:pt x="7675" y="10724"/>
                  </a:ln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7" name="任意多边形: 形状 2506"/>
            <p:cNvSpPr/>
            <p:nvPr/>
          </p:nvSpPr>
          <p:spPr>
            <a:xfrm>
              <a:off x="6570409" y="3356760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9462 w 15139"/>
                <a:gd name="connsiteY1" fmla="*/ 5677 h 22708"/>
                <a:gd name="connsiteX2" fmla="*/ 11354 w 15139"/>
                <a:gd name="connsiteY2" fmla="*/ 11430 h 22708"/>
                <a:gd name="connsiteX3" fmla="*/ 5677 w 15139"/>
                <a:gd name="connsiteY3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115" y="13322"/>
                    <a:pt x="4088" y="8099"/>
                    <a:pt x="9462" y="5677"/>
                  </a:cubicBezTo>
                  <a:cubicBezTo>
                    <a:pt x="11430" y="7115"/>
                    <a:pt x="15139" y="8024"/>
                    <a:pt x="11354" y="11430"/>
                  </a:cubicBezTo>
                  <a:cubicBezTo>
                    <a:pt x="8251" y="12111"/>
                    <a:pt x="8175" y="15820"/>
                    <a:pt x="5677" y="17107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8" name="任意多边形: 形状 2507"/>
            <p:cNvSpPr/>
            <p:nvPr/>
          </p:nvSpPr>
          <p:spPr>
            <a:xfrm>
              <a:off x="6573612" y="3368190"/>
              <a:ext cx="15139" cy="15139"/>
            </a:xfrm>
            <a:custGeom>
              <a:avLst/>
              <a:gdLst>
                <a:gd name="connsiteX0" fmla="*/ 9892 w 15139"/>
                <a:gd name="connsiteY0" fmla="*/ 11430 h 15139"/>
                <a:gd name="connsiteX1" fmla="*/ 5729 w 15139"/>
                <a:gd name="connsiteY1" fmla="*/ 10673 h 15139"/>
                <a:gd name="connsiteX2" fmla="*/ 9967 w 15139"/>
                <a:gd name="connsiteY2" fmla="*/ 5677 h 15139"/>
                <a:gd name="connsiteX3" fmla="*/ 9892 w 1513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892" y="11430"/>
                  </a:moveTo>
                  <a:cubicBezTo>
                    <a:pt x="8454" y="11279"/>
                    <a:pt x="5956" y="11960"/>
                    <a:pt x="5729" y="10673"/>
                  </a:cubicBezTo>
                  <a:cubicBezTo>
                    <a:pt x="5274" y="7948"/>
                    <a:pt x="7924" y="6888"/>
                    <a:pt x="9967" y="5677"/>
                  </a:cubicBezTo>
                  <a:cubicBezTo>
                    <a:pt x="9967" y="7645"/>
                    <a:pt x="9967" y="9538"/>
                    <a:pt x="9892" y="11430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9" name="任意多边形: 形状 2508"/>
            <p:cNvSpPr/>
            <p:nvPr/>
          </p:nvSpPr>
          <p:spPr>
            <a:xfrm>
              <a:off x="6557266" y="3453019"/>
              <a:ext cx="22709" cy="30278"/>
            </a:xfrm>
            <a:custGeom>
              <a:avLst/>
              <a:gdLst>
                <a:gd name="connsiteX0" fmla="*/ 7541 w 22708"/>
                <a:gd name="connsiteY0" fmla="*/ 15997 h 30278"/>
                <a:gd name="connsiteX1" fmla="*/ 11250 w 22708"/>
                <a:gd name="connsiteY1" fmla="*/ 8276 h 30278"/>
                <a:gd name="connsiteX2" fmla="*/ 15186 w 22708"/>
                <a:gd name="connsiteY2" fmla="*/ 6611 h 30278"/>
                <a:gd name="connsiteX3" fmla="*/ 18895 w 22708"/>
                <a:gd name="connsiteY3" fmla="*/ 12061 h 30278"/>
                <a:gd name="connsiteX4" fmla="*/ 17003 w 22708"/>
                <a:gd name="connsiteY4" fmla="*/ 21674 h 30278"/>
                <a:gd name="connsiteX5" fmla="*/ 17003 w 22708"/>
                <a:gd name="connsiteY5" fmla="*/ 21674 h 30278"/>
                <a:gd name="connsiteX6" fmla="*/ 15035 w 22708"/>
                <a:gd name="connsiteY6" fmla="*/ 23566 h 30278"/>
                <a:gd name="connsiteX7" fmla="*/ 6860 w 22708"/>
                <a:gd name="connsiteY7" fmla="*/ 24475 h 30278"/>
                <a:gd name="connsiteX8" fmla="*/ 7541 w 22708"/>
                <a:gd name="connsiteY8" fmla="*/ 1599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7541" y="15997"/>
                  </a:moveTo>
                  <a:cubicBezTo>
                    <a:pt x="11477" y="14710"/>
                    <a:pt x="14429" y="12969"/>
                    <a:pt x="11250" y="8276"/>
                  </a:cubicBezTo>
                  <a:cubicBezTo>
                    <a:pt x="11401" y="4945"/>
                    <a:pt x="13142" y="5324"/>
                    <a:pt x="15186" y="6611"/>
                  </a:cubicBezTo>
                  <a:cubicBezTo>
                    <a:pt x="16397" y="8427"/>
                    <a:pt x="17609" y="10244"/>
                    <a:pt x="18895" y="12061"/>
                  </a:cubicBezTo>
                  <a:cubicBezTo>
                    <a:pt x="19425" y="15467"/>
                    <a:pt x="19577" y="18873"/>
                    <a:pt x="17003" y="21674"/>
                  </a:cubicBezTo>
                  <a:lnTo>
                    <a:pt x="17003" y="21674"/>
                  </a:lnTo>
                  <a:cubicBezTo>
                    <a:pt x="16246" y="22204"/>
                    <a:pt x="15716" y="22885"/>
                    <a:pt x="15035" y="23566"/>
                  </a:cubicBezTo>
                  <a:cubicBezTo>
                    <a:pt x="12612" y="26443"/>
                    <a:pt x="9206" y="26443"/>
                    <a:pt x="6860" y="24475"/>
                  </a:cubicBezTo>
                  <a:cubicBezTo>
                    <a:pt x="3756" y="21901"/>
                    <a:pt x="7768" y="18873"/>
                    <a:pt x="7541" y="1599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0" name="任意多边形: 形状 2509"/>
            <p:cNvSpPr/>
            <p:nvPr/>
          </p:nvSpPr>
          <p:spPr>
            <a:xfrm>
              <a:off x="6552431" y="3446730"/>
              <a:ext cx="22709" cy="15139"/>
            </a:xfrm>
            <a:custGeom>
              <a:avLst/>
              <a:gdLst>
                <a:gd name="connsiteX0" fmla="*/ 20021 w 22708"/>
                <a:gd name="connsiteY0" fmla="*/ 12900 h 15139"/>
                <a:gd name="connsiteX1" fmla="*/ 16085 w 22708"/>
                <a:gd name="connsiteY1" fmla="*/ 14565 h 15139"/>
                <a:gd name="connsiteX2" fmla="*/ 14117 w 22708"/>
                <a:gd name="connsiteY2" fmla="*/ 14565 h 15139"/>
                <a:gd name="connsiteX3" fmla="*/ 10332 w 22708"/>
                <a:gd name="connsiteY3" fmla="*/ 14641 h 15139"/>
                <a:gd name="connsiteX4" fmla="*/ 6472 w 22708"/>
                <a:gd name="connsiteY4" fmla="*/ 10932 h 15139"/>
                <a:gd name="connsiteX5" fmla="*/ 6472 w 22708"/>
                <a:gd name="connsiteY5" fmla="*/ 7147 h 15139"/>
                <a:gd name="connsiteX6" fmla="*/ 10181 w 22708"/>
                <a:gd name="connsiteY6" fmla="*/ 6996 h 15139"/>
                <a:gd name="connsiteX7" fmla="*/ 13814 w 22708"/>
                <a:gd name="connsiteY7" fmla="*/ 5709 h 15139"/>
                <a:gd name="connsiteX8" fmla="*/ 16161 w 22708"/>
                <a:gd name="connsiteY8" fmla="*/ 6996 h 15139"/>
                <a:gd name="connsiteX9" fmla="*/ 17826 w 22708"/>
                <a:gd name="connsiteY9" fmla="*/ 7299 h 15139"/>
                <a:gd name="connsiteX10" fmla="*/ 19870 w 22708"/>
                <a:gd name="connsiteY10" fmla="*/ 8888 h 15139"/>
                <a:gd name="connsiteX11" fmla="*/ 19794 w 22708"/>
                <a:gd name="connsiteY11" fmla="*/ 8964 h 15139"/>
                <a:gd name="connsiteX12" fmla="*/ 20021 w 22708"/>
                <a:gd name="connsiteY12" fmla="*/ 12900 h 15139"/>
                <a:gd name="connsiteX13" fmla="*/ 20021 w 22708"/>
                <a:gd name="connsiteY13" fmla="*/ 129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15139">
                  <a:moveTo>
                    <a:pt x="20021" y="12900"/>
                  </a:moveTo>
                  <a:cubicBezTo>
                    <a:pt x="18356" y="12749"/>
                    <a:pt x="16918" y="12825"/>
                    <a:pt x="16085" y="14565"/>
                  </a:cubicBezTo>
                  <a:cubicBezTo>
                    <a:pt x="15404" y="14565"/>
                    <a:pt x="14798" y="14565"/>
                    <a:pt x="14117" y="14565"/>
                  </a:cubicBezTo>
                  <a:cubicBezTo>
                    <a:pt x="12830" y="14414"/>
                    <a:pt x="11619" y="13430"/>
                    <a:pt x="10332" y="14641"/>
                  </a:cubicBezTo>
                  <a:cubicBezTo>
                    <a:pt x="7759" y="14717"/>
                    <a:pt x="6472" y="13506"/>
                    <a:pt x="6472" y="10932"/>
                  </a:cubicBezTo>
                  <a:cubicBezTo>
                    <a:pt x="5412" y="9645"/>
                    <a:pt x="5412" y="8434"/>
                    <a:pt x="6472" y="7147"/>
                  </a:cubicBezTo>
                  <a:cubicBezTo>
                    <a:pt x="7683" y="7072"/>
                    <a:pt x="8894" y="7072"/>
                    <a:pt x="10181" y="6996"/>
                  </a:cubicBezTo>
                  <a:cubicBezTo>
                    <a:pt x="11165" y="5936"/>
                    <a:pt x="12376" y="5558"/>
                    <a:pt x="13814" y="5709"/>
                  </a:cubicBezTo>
                  <a:cubicBezTo>
                    <a:pt x="14647" y="6012"/>
                    <a:pt x="15480" y="6390"/>
                    <a:pt x="16161" y="6996"/>
                  </a:cubicBezTo>
                  <a:cubicBezTo>
                    <a:pt x="16766" y="7072"/>
                    <a:pt x="17296" y="7147"/>
                    <a:pt x="17826" y="7299"/>
                  </a:cubicBezTo>
                  <a:cubicBezTo>
                    <a:pt x="18507" y="7829"/>
                    <a:pt x="19189" y="8359"/>
                    <a:pt x="19870" y="8888"/>
                  </a:cubicBezTo>
                  <a:lnTo>
                    <a:pt x="19794" y="8964"/>
                  </a:lnTo>
                  <a:cubicBezTo>
                    <a:pt x="20930" y="10175"/>
                    <a:pt x="20930" y="11462"/>
                    <a:pt x="20021" y="12900"/>
                  </a:cubicBezTo>
                  <a:lnTo>
                    <a:pt x="20021" y="12900"/>
                  </a:ln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1" name="任意多边形: 形状 2510"/>
            <p:cNvSpPr/>
            <p:nvPr/>
          </p:nvSpPr>
          <p:spPr>
            <a:xfrm>
              <a:off x="6555194" y="3436467"/>
              <a:ext cx="15139" cy="15139"/>
            </a:xfrm>
            <a:custGeom>
              <a:avLst/>
              <a:gdLst>
                <a:gd name="connsiteX0" fmla="*/ 5677 w 15139"/>
                <a:gd name="connsiteY0" fmla="*/ 9538 h 15139"/>
                <a:gd name="connsiteX1" fmla="*/ 11506 w 15139"/>
                <a:gd name="connsiteY1" fmla="*/ 5677 h 15139"/>
                <a:gd name="connsiteX2" fmla="*/ 13322 w 15139"/>
                <a:gd name="connsiteY2" fmla="*/ 13474 h 15139"/>
                <a:gd name="connsiteX3" fmla="*/ 11582 w 15139"/>
                <a:gd name="connsiteY3" fmla="*/ 14609 h 15139"/>
                <a:gd name="connsiteX4" fmla="*/ 9462 w 15139"/>
                <a:gd name="connsiteY4" fmla="*/ 14307 h 15139"/>
                <a:gd name="connsiteX5" fmla="*/ 6964 w 15139"/>
                <a:gd name="connsiteY5" fmla="*/ 12338 h 15139"/>
                <a:gd name="connsiteX6" fmla="*/ 5677 w 15139"/>
                <a:gd name="connsiteY6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9538"/>
                  </a:moveTo>
                  <a:cubicBezTo>
                    <a:pt x="5677" y="5299"/>
                    <a:pt x="8932" y="5904"/>
                    <a:pt x="11506" y="5677"/>
                  </a:cubicBezTo>
                  <a:cubicBezTo>
                    <a:pt x="14685" y="7721"/>
                    <a:pt x="16805" y="9992"/>
                    <a:pt x="13322" y="13474"/>
                  </a:cubicBezTo>
                  <a:cubicBezTo>
                    <a:pt x="12868" y="14004"/>
                    <a:pt x="12263" y="14382"/>
                    <a:pt x="11582" y="14609"/>
                  </a:cubicBezTo>
                  <a:cubicBezTo>
                    <a:pt x="10825" y="14685"/>
                    <a:pt x="10143" y="14534"/>
                    <a:pt x="9462" y="14307"/>
                  </a:cubicBezTo>
                  <a:cubicBezTo>
                    <a:pt x="8478" y="13852"/>
                    <a:pt x="7721" y="13171"/>
                    <a:pt x="6964" y="12338"/>
                  </a:cubicBezTo>
                  <a:cubicBezTo>
                    <a:pt x="6283" y="11581"/>
                    <a:pt x="5753" y="10673"/>
                    <a:pt x="5677" y="9538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2" name="任意多边形: 形状 2511"/>
            <p:cNvSpPr/>
            <p:nvPr/>
          </p:nvSpPr>
          <p:spPr>
            <a:xfrm>
              <a:off x="6568460" y="3459403"/>
              <a:ext cx="15139" cy="15139"/>
            </a:xfrm>
            <a:custGeom>
              <a:avLst/>
              <a:gdLst>
                <a:gd name="connsiteX0" fmla="*/ 5809 w 15139"/>
                <a:gd name="connsiteY0" fmla="*/ 15291 h 15139"/>
                <a:gd name="connsiteX1" fmla="*/ 7701 w 15139"/>
                <a:gd name="connsiteY1" fmla="*/ 5677 h 15139"/>
                <a:gd name="connsiteX2" fmla="*/ 5809 w 15139"/>
                <a:gd name="connsiteY2" fmla="*/ 1529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09" y="15291"/>
                  </a:moveTo>
                  <a:cubicBezTo>
                    <a:pt x="5431" y="11884"/>
                    <a:pt x="5809" y="8629"/>
                    <a:pt x="7701" y="5677"/>
                  </a:cubicBezTo>
                  <a:cubicBezTo>
                    <a:pt x="13152" y="13701"/>
                    <a:pt x="13152" y="13701"/>
                    <a:pt x="5809" y="15291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3" name="任意多边形: 形状 2512"/>
            <p:cNvSpPr/>
            <p:nvPr/>
          </p:nvSpPr>
          <p:spPr>
            <a:xfrm>
              <a:off x="6541755" y="3461371"/>
              <a:ext cx="15139" cy="15139"/>
            </a:xfrm>
            <a:custGeom>
              <a:avLst/>
              <a:gdLst>
                <a:gd name="connsiteX0" fmla="*/ 5945 w 15139"/>
                <a:gd name="connsiteY0" fmla="*/ 13171 h 15139"/>
                <a:gd name="connsiteX1" fmla="*/ 9730 w 15139"/>
                <a:gd name="connsiteY1" fmla="*/ 5677 h 15139"/>
                <a:gd name="connsiteX2" fmla="*/ 13364 w 15139"/>
                <a:gd name="connsiteY2" fmla="*/ 5677 h 15139"/>
                <a:gd name="connsiteX3" fmla="*/ 5945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945" y="13171"/>
                  </a:moveTo>
                  <a:cubicBezTo>
                    <a:pt x="4734" y="9386"/>
                    <a:pt x="7913" y="7872"/>
                    <a:pt x="9730" y="5677"/>
                  </a:cubicBezTo>
                  <a:cubicBezTo>
                    <a:pt x="10941" y="5677"/>
                    <a:pt x="12152" y="5677"/>
                    <a:pt x="13364" y="5677"/>
                  </a:cubicBezTo>
                  <a:cubicBezTo>
                    <a:pt x="10714" y="7948"/>
                    <a:pt x="10941" y="13171"/>
                    <a:pt x="5945" y="13171"/>
                  </a:cubicBezTo>
                  <a:close/>
                </a:path>
              </a:pathLst>
            </a:custGeom>
            <a:solidFill>
              <a:srgbClr val="F5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4" name="任意多边形: 形状 2513"/>
            <p:cNvSpPr/>
            <p:nvPr/>
          </p:nvSpPr>
          <p:spPr>
            <a:xfrm>
              <a:off x="6566624" y="3449865"/>
              <a:ext cx="15139" cy="15139"/>
            </a:xfrm>
            <a:custGeom>
              <a:avLst/>
              <a:gdLst>
                <a:gd name="connsiteX0" fmla="*/ 5753 w 15139"/>
                <a:gd name="connsiteY0" fmla="*/ 9689 h 15139"/>
                <a:gd name="connsiteX1" fmla="*/ 5677 w 15139"/>
                <a:gd name="connsiteY1" fmla="*/ 5677 h 15139"/>
                <a:gd name="connsiteX2" fmla="*/ 9992 w 15139"/>
                <a:gd name="connsiteY2" fmla="*/ 7948 h 15139"/>
                <a:gd name="connsiteX3" fmla="*/ 5753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53" y="9689"/>
                  </a:moveTo>
                  <a:cubicBezTo>
                    <a:pt x="5753" y="8327"/>
                    <a:pt x="5677" y="7040"/>
                    <a:pt x="5677" y="5677"/>
                  </a:cubicBezTo>
                  <a:cubicBezTo>
                    <a:pt x="7494" y="5753"/>
                    <a:pt x="9992" y="5753"/>
                    <a:pt x="9992" y="7948"/>
                  </a:cubicBezTo>
                  <a:cubicBezTo>
                    <a:pt x="9992" y="10597"/>
                    <a:pt x="7267" y="9159"/>
                    <a:pt x="5753" y="9689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5" name="任意多边形: 形状 2514"/>
            <p:cNvSpPr/>
            <p:nvPr/>
          </p:nvSpPr>
          <p:spPr>
            <a:xfrm>
              <a:off x="6560095" y="3444264"/>
              <a:ext cx="7570" cy="15139"/>
            </a:xfrm>
            <a:custGeom>
              <a:avLst/>
              <a:gdLst>
                <a:gd name="connsiteX0" fmla="*/ 6529 w 7569"/>
                <a:gd name="connsiteY0" fmla="*/ 5677 h 15139"/>
                <a:gd name="connsiteX1" fmla="*/ 8497 w 7569"/>
                <a:gd name="connsiteY1" fmla="*/ 5753 h 15139"/>
                <a:gd name="connsiteX2" fmla="*/ 8572 w 7569"/>
                <a:gd name="connsiteY2" fmla="*/ 9386 h 15139"/>
                <a:gd name="connsiteX3" fmla="*/ 6529 w 7569"/>
                <a:gd name="connsiteY3" fmla="*/ 9462 h 15139"/>
                <a:gd name="connsiteX4" fmla="*/ 65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29" y="5677"/>
                  </a:moveTo>
                  <a:cubicBezTo>
                    <a:pt x="7210" y="5677"/>
                    <a:pt x="7816" y="5677"/>
                    <a:pt x="8497" y="5753"/>
                  </a:cubicBezTo>
                  <a:cubicBezTo>
                    <a:pt x="8497" y="6964"/>
                    <a:pt x="8572" y="8175"/>
                    <a:pt x="8572" y="9386"/>
                  </a:cubicBezTo>
                  <a:cubicBezTo>
                    <a:pt x="7891" y="9386"/>
                    <a:pt x="7210" y="9462"/>
                    <a:pt x="6529" y="9462"/>
                  </a:cubicBezTo>
                  <a:cubicBezTo>
                    <a:pt x="5393" y="8175"/>
                    <a:pt x="5393" y="6888"/>
                    <a:pt x="6529" y="567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6" name="任意多边形: 形状 2515"/>
            <p:cNvSpPr/>
            <p:nvPr/>
          </p:nvSpPr>
          <p:spPr>
            <a:xfrm>
              <a:off x="6566624" y="346894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04"/>
                    <a:pt x="7645" y="5677"/>
                  </a:cubicBezTo>
                  <a:cubicBezTo>
                    <a:pt x="6964" y="6358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7" name="任意多边形: 形状 2516"/>
            <p:cNvSpPr/>
            <p:nvPr/>
          </p:nvSpPr>
          <p:spPr>
            <a:xfrm>
              <a:off x="6564656" y="3448200"/>
              <a:ext cx="7570" cy="7570"/>
            </a:xfrm>
            <a:custGeom>
              <a:avLst/>
              <a:gdLst>
                <a:gd name="connsiteX0" fmla="*/ 7721 w 7569"/>
                <a:gd name="connsiteY0" fmla="*/ 7267 h 7569"/>
                <a:gd name="connsiteX1" fmla="*/ 5677 w 7569"/>
                <a:gd name="connsiteY1" fmla="*/ 5677 h 7569"/>
                <a:gd name="connsiteX2" fmla="*/ 7721 w 7569"/>
                <a:gd name="connsiteY2" fmla="*/ 726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7267"/>
                  </a:moveTo>
                  <a:cubicBezTo>
                    <a:pt x="6661" y="7191"/>
                    <a:pt x="5980" y="6661"/>
                    <a:pt x="5677" y="5677"/>
                  </a:cubicBezTo>
                  <a:cubicBezTo>
                    <a:pt x="6737" y="5753"/>
                    <a:pt x="7343" y="6283"/>
                    <a:pt x="7721" y="7267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8" name="任意多边形: 形状 2517"/>
            <p:cNvSpPr/>
            <p:nvPr/>
          </p:nvSpPr>
          <p:spPr>
            <a:xfrm>
              <a:off x="6553195" y="3440328"/>
              <a:ext cx="15139" cy="15139"/>
            </a:xfrm>
            <a:custGeom>
              <a:avLst/>
              <a:gdLst>
                <a:gd name="connsiteX0" fmla="*/ 7676 w 15139"/>
                <a:gd name="connsiteY0" fmla="*/ 5677 h 15139"/>
                <a:gd name="connsiteX1" fmla="*/ 9493 w 15139"/>
                <a:gd name="connsiteY1" fmla="*/ 7645 h 15139"/>
                <a:gd name="connsiteX2" fmla="*/ 10326 w 15139"/>
                <a:gd name="connsiteY2" fmla="*/ 10673 h 15139"/>
                <a:gd name="connsiteX3" fmla="*/ 9493 w 15139"/>
                <a:gd name="connsiteY3" fmla="*/ 11430 h 15139"/>
                <a:gd name="connsiteX4" fmla="*/ 767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76" y="5677"/>
                  </a:moveTo>
                  <a:cubicBezTo>
                    <a:pt x="8282" y="6358"/>
                    <a:pt x="8887" y="7040"/>
                    <a:pt x="9493" y="7645"/>
                  </a:cubicBezTo>
                  <a:cubicBezTo>
                    <a:pt x="10401" y="8478"/>
                    <a:pt x="10477" y="9538"/>
                    <a:pt x="10326" y="10673"/>
                  </a:cubicBezTo>
                  <a:cubicBezTo>
                    <a:pt x="10023" y="10900"/>
                    <a:pt x="9796" y="11203"/>
                    <a:pt x="9493" y="11430"/>
                  </a:cubicBezTo>
                  <a:cubicBezTo>
                    <a:pt x="5329" y="10749"/>
                    <a:pt x="4346" y="8932"/>
                    <a:pt x="7676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9" name="任意多边形: 形状 2518"/>
            <p:cNvSpPr/>
            <p:nvPr/>
          </p:nvSpPr>
          <p:spPr>
            <a:xfrm>
              <a:off x="6557086" y="3454047"/>
              <a:ext cx="15139" cy="15139"/>
            </a:xfrm>
            <a:custGeom>
              <a:avLst/>
              <a:gdLst>
                <a:gd name="connsiteX0" fmla="*/ 5677 w 15139"/>
                <a:gd name="connsiteY0" fmla="*/ 7248 h 15139"/>
                <a:gd name="connsiteX1" fmla="*/ 9462 w 15139"/>
                <a:gd name="connsiteY1" fmla="*/ 7173 h 15139"/>
                <a:gd name="connsiteX2" fmla="*/ 5677 w 15139"/>
                <a:gd name="connsiteY2" fmla="*/ 724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7248"/>
                  </a:moveTo>
                  <a:cubicBezTo>
                    <a:pt x="6889" y="5205"/>
                    <a:pt x="8175" y="5129"/>
                    <a:pt x="9462" y="7173"/>
                  </a:cubicBezTo>
                  <a:cubicBezTo>
                    <a:pt x="8251" y="14667"/>
                    <a:pt x="6889" y="5356"/>
                    <a:pt x="5677" y="724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0" name="任意多边形: 形状 2519"/>
            <p:cNvSpPr/>
            <p:nvPr/>
          </p:nvSpPr>
          <p:spPr>
            <a:xfrm>
              <a:off x="6556935" y="3444264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9613 w 15139"/>
                <a:gd name="connsiteY1" fmla="*/ 9462 h 15139"/>
                <a:gd name="connsiteX2" fmla="*/ 5677 w 15139"/>
                <a:gd name="connsiteY2" fmla="*/ 9386 h 15139"/>
                <a:gd name="connsiteX3" fmla="*/ 5828 w 15139"/>
                <a:gd name="connsiteY3" fmla="*/ 7570 h 15139"/>
                <a:gd name="connsiteX4" fmla="*/ 5828 w 15139"/>
                <a:gd name="connsiteY4" fmla="*/ 7570 h 15139"/>
                <a:gd name="connsiteX5" fmla="*/ 7721 w 15139"/>
                <a:gd name="connsiteY5" fmla="*/ 5677 h 15139"/>
                <a:gd name="connsiteX6" fmla="*/ 9689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9689" y="6964"/>
                    <a:pt x="9689" y="8175"/>
                    <a:pt x="9613" y="9462"/>
                  </a:cubicBezTo>
                  <a:cubicBezTo>
                    <a:pt x="8326" y="9462"/>
                    <a:pt x="6964" y="9386"/>
                    <a:pt x="5677" y="9386"/>
                  </a:cubicBezTo>
                  <a:cubicBezTo>
                    <a:pt x="5753" y="8781"/>
                    <a:pt x="5828" y="8175"/>
                    <a:pt x="5828" y="7570"/>
                  </a:cubicBezTo>
                  <a:lnTo>
                    <a:pt x="5828" y="7570"/>
                  </a:lnTo>
                  <a:cubicBezTo>
                    <a:pt x="6585" y="7040"/>
                    <a:pt x="6585" y="5829"/>
                    <a:pt x="7721" y="5677"/>
                  </a:cubicBezTo>
                  <a:cubicBezTo>
                    <a:pt x="8402" y="5677"/>
                    <a:pt x="9008" y="5677"/>
                    <a:pt x="9689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1" name="任意多边形: 形状 2520"/>
            <p:cNvSpPr/>
            <p:nvPr/>
          </p:nvSpPr>
          <p:spPr>
            <a:xfrm>
              <a:off x="6551682" y="3448124"/>
              <a:ext cx="7570" cy="15139"/>
            </a:xfrm>
            <a:custGeom>
              <a:avLst/>
              <a:gdLst>
                <a:gd name="connsiteX0" fmla="*/ 7296 w 7569"/>
                <a:gd name="connsiteY0" fmla="*/ 5677 h 15139"/>
                <a:gd name="connsiteX1" fmla="*/ 7296 w 7569"/>
                <a:gd name="connsiteY1" fmla="*/ 9462 h 15139"/>
                <a:gd name="connsiteX2" fmla="*/ 729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96" y="5677"/>
                  </a:moveTo>
                  <a:cubicBezTo>
                    <a:pt x="7296" y="6964"/>
                    <a:pt x="7296" y="8175"/>
                    <a:pt x="7296" y="9462"/>
                  </a:cubicBezTo>
                  <a:cubicBezTo>
                    <a:pt x="5253" y="8175"/>
                    <a:pt x="5025" y="6888"/>
                    <a:pt x="7296" y="5677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2" name="任意多边形: 形状 2521"/>
            <p:cNvSpPr/>
            <p:nvPr/>
          </p:nvSpPr>
          <p:spPr>
            <a:xfrm>
              <a:off x="6498120" y="2683828"/>
              <a:ext cx="52987" cy="45417"/>
            </a:xfrm>
            <a:custGeom>
              <a:avLst/>
              <a:gdLst>
                <a:gd name="connsiteX0" fmla="*/ 5677 w 52986"/>
                <a:gd name="connsiteY0" fmla="*/ 32246 h 45417"/>
                <a:gd name="connsiteX1" fmla="*/ 9462 w 52986"/>
                <a:gd name="connsiteY1" fmla="*/ 22784 h 45417"/>
                <a:gd name="connsiteX2" fmla="*/ 13247 w 52986"/>
                <a:gd name="connsiteY2" fmla="*/ 22709 h 45417"/>
                <a:gd name="connsiteX3" fmla="*/ 23466 w 52986"/>
                <a:gd name="connsiteY3" fmla="*/ 18091 h 45417"/>
                <a:gd name="connsiteX4" fmla="*/ 30960 w 52986"/>
                <a:gd name="connsiteY4" fmla="*/ 16047 h 45417"/>
                <a:gd name="connsiteX5" fmla="*/ 34517 w 52986"/>
                <a:gd name="connsiteY5" fmla="*/ 13398 h 45417"/>
                <a:gd name="connsiteX6" fmla="*/ 41784 w 52986"/>
                <a:gd name="connsiteY6" fmla="*/ 5677 h 45417"/>
                <a:gd name="connsiteX7" fmla="*/ 43222 w 52986"/>
                <a:gd name="connsiteY7" fmla="*/ 7418 h 45417"/>
                <a:gd name="connsiteX8" fmla="*/ 47764 w 52986"/>
                <a:gd name="connsiteY8" fmla="*/ 11051 h 45417"/>
                <a:gd name="connsiteX9" fmla="*/ 47461 w 52986"/>
                <a:gd name="connsiteY9" fmla="*/ 13247 h 45417"/>
                <a:gd name="connsiteX10" fmla="*/ 44282 w 52986"/>
                <a:gd name="connsiteY10" fmla="*/ 14836 h 45417"/>
                <a:gd name="connsiteX11" fmla="*/ 33987 w 52986"/>
                <a:gd name="connsiteY11" fmla="*/ 19984 h 45417"/>
                <a:gd name="connsiteX12" fmla="*/ 39134 w 52986"/>
                <a:gd name="connsiteY12" fmla="*/ 35274 h 45417"/>
                <a:gd name="connsiteX13" fmla="*/ 18091 w 52986"/>
                <a:gd name="connsiteY13" fmla="*/ 27326 h 45417"/>
                <a:gd name="connsiteX14" fmla="*/ 9613 w 52986"/>
                <a:gd name="connsiteY14" fmla="*/ 32322 h 45417"/>
                <a:gd name="connsiteX15" fmla="*/ 9613 w 52986"/>
                <a:gd name="connsiteY15" fmla="*/ 32322 h 45417"/>
                <a:gd name="connsiteX16" fmla="*/ 5677 w 52986"/>
                <a:gd name="connsiteY16" fmla="*/ 3224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86" h="45417">
                  <a:moveTo>
                    <a:pt x="5677" y="32246"/>
                  </a:moveTo>
                  <a:cubicBezTo>
                    <a:pt x="6964" y="29067"/>
                    <a:pt x="8251" y="25888"/>
                    <a:pt x="9462" y="22784"/>
                  </a:cubicBezTo>
                  <a:cubicBezTo>
                    <a:pt x="10749" y="22784"/>
                    <a:pt x="11960" y="22784"/>
                    <a:pt x="13247" y="22709"/>
                  </a:cubicBezTo>
                  <a:cubicBezTo>
                    <a:pt x="16729" y="21497"/>
                    <a:pt x="20892" y="22254"/>
                    <a:pt x="23466" y="18091"/>
                  </a:cubicBezTo>
                  <a:cubicBezTo>
                    <a:pt x="24449" y="16502"/>
                    <a:pt x="26948" y="12490"/>
                    <a:pt x="30960" y="16047"/>
                  </a:cubicBezTo>
                  <a:cubicBezTo>
                    <a:pt x="33003" y="17864"/>
                    <a:pt x="33533" y="14912"/>
                    <a:pt x="34517" y="13398"/>
                  </a:cubicBezTo>
                  <a:cubicBezTo>
                    <a:pt x="36409" y="10446"/>
                    <a:pt x="37167" y="6131"/>
                    <a:pt x="41784" y="5677"/>
                  </a:cubicBezTo>
                  <a:cubicBezTo>
                    <a:pt x="42390" y="6131"/>
                    <a:pt x="42844" y="6737"/>
                    <a:pt x="43222" y="7418"/>
                  </a:cubicBezTo>
                  <a:cubicBezTo>
                    <a:pt x="44206" y="9235"/>
                    <a:pt x="46401" y="9613"/>
                    <a:pt x="47764" y="11051"/>
                  </a:cubicBezTo>
                  <a:cubicBezTo>
                    <a:pt x="48142" y="11884"/>
                    <a:pt x="48067" y="12641"/>
                    <a:pt x="47461" y="13247"/>
                  </a:cubicBezTo>
                  <a:cubicBezTo>
                    <a:pt x="46174" y="13322"/>
                    <a:pt x="44887" y="13474"/>
                    <a:pt x="44282" y="14836"/>
                  </a:cubicBezTo>
                  <a:cubicBezTo>
                    <a:pt x="41860" y="20362"/>
                    <a:pt x="41935" y="20362"/>
                    <a:pt x="33987" y="19984"/>
                  </a:cubicBezTo>
                  <a:cubicBezTo>
                    <a:pt x="39210" y="24677"/>
                    <a:pt x="26039" y="32776"/>
                    <a:pt x="39134" y="35274"/>
                  </a:cubicBezTo>
                  <a:cubicBezTo>
                    <a:pt x="25585" y="45341"/>
                    <a:pt x="22406" y="44206"/>
                    <a:pt x="18091" y="27326"/>
                  </a:cubicBezTo>
                  <a:cubicBezTo>
                    <a:pt x="15517" y="29824"/>
                    <a:pt x="10143" y="26115"/>
                    <a:pt x="9613" y="32322"/>
                  </a:cubicBezTo>
                  <a:lnTo>
                    <a:pt x="9613" y="32322"/>
                  </a:lnTo>
                  <a:cubicBezTo>
                    <a:pt x="8251" y="32246"/>
                    <a:pt x="6964" y="34744"/>
                    <a:pt x="5677" y="32246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3" name="任意多边形: 形状 2522"/>
            <p:cNvSpPr/>
            <p:nvPr/>
          </p:nvSpPr>
          <p:spPr>
            <a:xfrm>
              <a:off x="6498070" y="2652619"/>
              <a:ext cx="45417" cy="45417"/>
            </a:xfrm>
            <a:custGeom>
              <a:avLst/>
              <a:gdLst>
                <a:gd name="connsiteX0" fmla="*/ 13372 w 45417"/>
                <a:gd name="connsiteY0" fmla="*/ 33102 h 45417"/>
                <a:gd name="connsiteX1" fmla="*/ 5727 w 45417"/>
                <a:gd name="connsiteY1" fmla="*/ 29317 h 45417"/>
                <a:gd name="connsiteX2" fmla="*/ 10723 w 45417"/>
                <a:gd name="connsiteY2" fmla="*/ 25911 h 45417"/>
                <a:gd name="connsiteX3" fmla="*/ 13372 w 45417"/>
                <a:gd name="connsiteY3" fmla="*/ 19704 h 45417"/>
                <a:gd name="connsiteX4" fmla="*/ 20260 w 45417"/>
                <a:gd name="connsiteY4" fmla="*/ 7517 h 45417"/>
                <a:gd name="connsiteX5" fmla="*/ 20942 w 45417"/>
                <a:gd name="connsiteY5" fmla="*/ 6457 h 45417"/>
                <a:gd name="connsiteX6" fmla="*/ 24651 w 45417"/>
                <a:gd name="connsiteY6" fmla="*/ 6230 h 45417"/>
                <a:gd name="connsiteX7" fmla="*/ 29041 w 45417"/>
                <a:gd name="connsiteY7" fmla="*/ 11226 h 45417"/>
                <a:gd name="connsiteX8" fmla="*/ 29419 w 45417"/>
                <a:gd name="connsiteY8" fmla="*/ 14708 h 45417"/>
                <a:gd name="connsiteX9" fmla="*/ 40698 w 45417"/>
                <a:gd name="connsiteY9" fmla="*/ 16146 h 45417"/>
                <a:gd name="connsiteX10" fmla="*/ 38049 w 45417"/>
                <a:gd name="connsiteY10" fmla="*/ 17811 h 45417"/>
                <a:gd name="connsiteX11" fmla="*/ 38049 w 45417"/>
                <a:gd name="connsiteY11" fmla="*/ 17811 h 45417"/>
                <a:gd name="connsiteX12" fmla="*/ 30403 w 45417"/>
                <a:gd name="connsiteY12" fmla="*/ 29241 h 45417"/>
                <a:gd name="connsiteX13" fmla="*/ 28587 w 45417"/>
                <a:gd name="connsiteY13" fmla="*/ 29241 h 45417"/>
                <a:gd name="connsiteX14" fmla="*/ 22985 w 45417"/>
                <a:gd name="connsiteY14" fmla="*/ 30225 h 45417"/>
                <a:gd name="connsiteX15" fmla="*/ 15189 w 45417"/>
                <a:gd name="connsiteY15" fmla="*/ 40671 h 45417"/>
                <a:gd name="connsiteX16" fmla="*/ 15189 w 45417"/>
                <a:gd name="connsiteY16" fmla="*/ 40671 h 45417"/>
                <a:gd name="connsiteX17" fmla="*/ 14508 w 45417"/>
                <a:gd name="connsiteY17" fmla="*/ 39385 h 45417"/>
                <a:gd name="connsiteX18" fmla="*/ 15113 w 45417"/>
                <a:gd name="connsiteY18" fmla="*/ 38703 h 45417"/>
                <a:gd name="connsiteX19" fmla="*/ 15113 w 45417"/>
                <a:gd name="connsiteY19" fmla="*/ 38703 h 45417"/>
                <a:gd name="connsiteX20" fmla="*/ 15113 w 45417"/>
                <a:gd name="connsiteY20" fmla="*/ 34918 h 45417"/>
                <a:gd name="connsiteX21" fmla="*/ 15113 w 45417"/>
                <a:gd name="connsiteY21" fmla="*/ 34918 h 45417"/>
                <a:gd name="connsiteX22" fmla="*/ 13372 w 45417"/>
                <a:gd name="connsiteY22" fmla="*/ 3310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13372" y="33102"/>
                  </a:moveTo>
                  <a:cubicBezTo>
                    <a:pt x="11177" y="31134"/>
                    <a:pt x="7619" y="31966"/>
                    <a:pt x="5727" y="29317"/>
                  </a:cubicBezTo>
                  <a:cubicBezTo>
                    <a:pt x="5197" y="25078"/>
                    <a:pt x="9057" y="26365"/>
                    <a:pt x="10723" y="25911"/>
                  </a:cubicBezTo>
                  <a:cubicBezTo>
                    <a:pt x="14886" y="24851"/>
                    <a:pt x="12766" y="21823"/>
                    <a:pt x="13372" y="19704"/>
                  </a:cubicBezTo>
                  <a:cubicBezTo>
                    <a:pt x="13524" y="14405"/>
                    <a:pt x="21168" y="13345"/>
                    <a:pt x="20260" y="7517"/>
                  </a:cubicBezTo>
                  <a:cubicBezTo>
                    <a:pt x="20487" y="7138"/>
                    <a:pt x="20714" y="6760"/>
                    <a:pt x="20942" y="6457"/>
                  </a:cubicBezTo>
                  <a:cubicBezTo>
                    <a:pt x="22152" y="6381"/>
                    <a:pt x="23515" y="6608"/>
                    <a:pt x="24651" y="6230"/>
                  </a:cubicBezTo>
                  <a:cubicBezTo>
                    <a:pt x="29949" y="4640"/>
                    <a:pt x="31009" y="6533"/>
                    <a:pt x="29041" y="11226"/>
                  </a:cubicBezTo>
                  <a:cubicBezTo>
                    <a:pt x="28587" y="12361"/>
                    <a:pt x="28284" y="13648"/>
                    <a:pt x="29419" y="14708"/>
                  </a:cubicBezTo>
                  <a:cubicBezTo>
                    <a:pt x="36762" y="9863"/>
                    <a:pt x="39563" y="10166"/>
                    <a:pt x="40698" y="16146"/>
                  </a:cubicBezTo>
                  <a:cubicBezTo>
                    <a:pt x="41001" y="17660"/>
                    <a:pt x="39260" y="17736"/>
                    <a:pt x="38049" y="17811"/>
                  </a:cubicBezTo>
                  <a:lnTo>
                    <a:pt x="38049" y="17811"/>
                  </a:lnTo>
                  <a:cubicBezTo>
                    <a:pt x="36459" y="22277"/>
                    <a:pt x="30403" y="23716"/>
                    <a:pt x="30403" y="29241"/>
                  </a:cubicBezTo>
                  <a:cubicBezTo>
                    <a:pt x="29798" y="29923"/>
                    <a:pt x="29193" y="29847"/>
                    <a:pt x="28587" y="29241"/>
                  </a:cubicBezTo>
                  <a:cubicBezTo>
                    <a:pt x="25862" y="24473"/>
                    <a:pt x="23742" y="25759"/>
                    <a:pt x="22985" y="30225"/>
                  </a:cubicBezTo>
                  <a:cubicBezTo>
                    <a:pt x="22152" y="35221"/>
                    <a:pt x="20109" y="38930"/>
                    <a:pt x="15189" y="40671"/>
                  </a:cubicBezTo>
                  <a:lnTo>
                    <a:pt x="15189" y="40671"/>
                  </a:lnTo>
                  <a:cubicBezTo>
                    <a:pt x="14508" y="40217"/>
                    <a:pt x="14356" y="39839"/>
                    <a:pt x="14508" y="39385"/>
                  </a:cubicBezTo>
                  <a:cubicBezTo>
                    <a:pt x="14734" y="38930"/>
                    <a:pt x="14962" y="38703"/>
                    <a:pt x="15113" y="38703"/>
                  </a:cubicBezTo>
                  <a:lnTo>
                    <a:pt x="15113" y="38703"/>
                  </a:lnTo>
                  <a:cubicBezTo>
                    <a:pt x="16324" y="37416"/>
                    <a:pt x="16248" y="36205"/>
                    <a:pt x="15113" y="34918"/>
                  </a:cubicBezTo>
                  <a:lnTo>
                    <a:pt x="15113" y="34918"/>
                  </a:lnTo>
                  <a:cubicBezTo>
                    <a:pt x="14659" y="34313"/>
                    <a:pt x="13978" y="33707"/>
                    <a:pt x="13372" y="33102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4" name="任意多边形: 形状 2523"/>
            <p:cNvSpPr/>
            <p:nvPr/>
          </p:nvSpPr>
          <p:spPr>
            <a:xfrm>
              <a:off x="6546035" y="2653399"/>
              <a:ext cx="30278" cy="30278"/>
            </a:xfrm>
            <a:custGeom>
              <a:avLst/>
              <a:gdLst>
                <a:gd name="connsiteX0" fmla="*/ 12944 w 30278"/>
                <a:gd name="connsiteY0" fmla="*/ 5677 h 30278"/>
                <a:gd name="connsiteX1" fmla="*/ 22860 w 30278"/>
                <a:gd name="connsiteY1" fmla="*/ 17637 h 30278"/>
                <a:gd name="connsiteX2" fmla="*/ 27099 w 30278"/>
                <a:gd name="connsiteY2" fmla="*/ 14458 h 30278"/>
                <a:gd name="connsiteX3" fmla="*/ 29975 w 30278"/>
                <a:gd name="connsiteY3" fmla="*/ 20892 h 30278"/>
                <a:gd name="connsiteX4" fmla="*/ 28007 w 30278"/>
                <a:gd name="connsiteY4" fmla="*/ 26569 h 30278"/>
                <a:gd name="connsiteX5" fmla="*/ 22935 w 30278"/>
                <a:gd name="connsiteY5" fmla="*/ 27175 h 30278"/>
                <a:gd name="connsiteX6" fmla="*/ 8402 w 30278"/>
                <a:gd name="connsiteY6" fmla="*/ 26266 h 30278"/>
                <a:gd name="connsiteX7" fmla="*/ 5677 w 30278"/>
                <a:gd name="connsiteY7" fmla="*/ 17031 h 30278"/>
                <a:gd name="connsiteX8" fmla="*/ 11354 w 30278"/>
                <a:gd name="connsiteY8" fmla="*/ 17259 h 30278"/>
                <a:gd name="connsiteX9" fmla="*/ 12944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944" y="5677"/>
                  </a:moveTo>
                  <a:cubicBezTo>
                    <a:pt x="19530" y="7115"/>
                    <a:pt x="23011" y="11127"/>
                    <a:pt x="22860" y="17637"/>
                  </a:cubicBezTo>
                  <a:cubicBezTo>
                    <a:pt x="27780" y="20059"/>
                    <a:pt x="23844" y="12414"/>
                    <a:pt x="27099" y="14458"/>
                  </a:cubicBezTo>
                  <a:cubicBezTo>
                    <a:pt x="28840" y="15517"/>
                    <a:pt x="32397" y="17259"/>
                    <a:pt x="29975" y="20892"/>
                  </a:cubicBezTo>
                  <a:cubicBezTo>
                    <a:pt x="30354" y="23163"/>
                    <a:pt x="29824" y="25055"/>
                    <a:pt x="28007" y="26569"/>
                  </a:cubicBezTo>
                  <a:cubicBezTo>
                    <a:pt x="26342" y="26872"/>
                    <a:pt x="24904" y="29143"/>
                    <a:pt x="22935" y="27175"/>
                  </a:cubicBezTo>
                  <a:cubicBezTo>
                    <a:pt x="16047" y="19983"/>
                    <a:pt x="16047" y="19983"/>
                    <a:pt x="8402" y="26266"/>
                  </a:cubicBezTo>
                  <a:cubicBezTo>
                    <a:pt x="7418" y="22936"/>
                    <a:pt x="6510" y="19832"/>
                    <a:pt x="5677" y="17031"/>
                  </a:cubicBezTo>
                  <a:cubicBezTo>
                    <a:pt x="8175" y="13777"/>
                    <a:pt x="9462" y="19605"/>
                    <a:pt x="11354" y="17259"/>
                  </a:cubicBezTo>
                  <a:cubicBezTo>
                    <a:pt x="14155" y="13777"/>
                    <a:pt x="13928" y="9765"/>
                    <a:pt x="1294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5" name="任意多边形: 形状 2524"/>
            <p:cNvSpPr/>
            <p:nvPr/>
          </p:nvSpPr>
          <p:spPr>
            <a:xfrm>
              <a:off x="6538031" y="2698148"/>
              <a:ext cx="30278" cy="30278"/>
            </a:xfrm>
            <a:custGeom>
              <a:avLst/>
              <a:gdLst>
                <a:gd name="connsiteX0" fmla="*/ 30409 w 30278"/>
                <a:gd name="connsiteY0" fmla="*/ 8465 h 30278"/>
                <a:gd name="connsiteX1" fmla="*/ 30409 w 30278"/>
                <a:gd name="connsiteY1" fmla="*/ 12249 h 30278"/>
                <a:gd name="connsiteX2" fmla="*/ 22839 w 30278"/>
                <a:gd name="connsiteY2" fmla="*/ 16110 h 30278"/>
                <a:gd name="connsiteX3" fmla="*/ 22839 w 30278"/>
                <a:gd name="connsiteY3" fmla="*/ 16110 h 30278"/>
                <a:gd name="connsiteX4" fmla="*/ 16784 w 30278"/>
                <a:gd name="connsiteY4" fmla="*/ 14445 h 30278"/>
                <a:gd name="connsiteX5" fmla="*/ 17162 w 30278"/>
                <a:gd name="connsiteY5" fmla="*/ 25572 h 30278"/>
                <a:gd name="connsiteX6" fmla="*/ 17162 w 30278"/>
                <a:gd name="connsiteY6" fmla="*/ 25572 h 30278"/>
                <a:gd name="connsiteX7" fmla="*/ 12469 w 30278"/>
                <a:gd name="connsiteY7" fmla="*/ 22695 h 30278"/>
                <a:gd name="connsiteX8" fmla="*/ 11940 w 30278"/>
                <a:gd name="connsiteY8" fmla="*/ 28600 h 30278"/>
                <a:gd name="connsiteX9" fmla="*/ 9442 w 30278"/>
                <a:gd name="connsiteY9" fmla="*/ 27994 h 30278"/>
                <a:gd name="connsiteX10" fmla="*/ 7322 w 30278"/>
                <a:gd name="connsiteY10" fmla="*/ 22620 h 30278"/>
                <a:gd name="connsiteX11" fmla="*/ 6489 w 30278"/>
                <a:gd name="connsiteY11" fmla="*/ 14974 h 30278"/>
                <a:gd name="connsiteX12" fmla="*/ 9442 w 30278"/>
                <a:gd name="connsiteY12" fmla="*/ 7859 h 30278"/>
                <a:gd name="connsiteX13" fmla="*/ 30409 w 30278"/>
                <a:gd name="connsiteY13" fmla="*/ 846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30409" y="8465"/>
                  </a:moveTo>
                  <a:cubicBezTo>
                    <a:pt x="30409" y="9751"/>
                    <a:pt x="30409" y="10962"/>
                    <a:pt x="30409" y="12249"/>
                  </a:cubicBezTo>
                  <a:cubicBezTo>
                    <a:pt x="27911" y="13536"/>
                    <a:pt x="25186" y="14445"/>
                    <a:pt x="22839" y="16110"/>
                  </a:cubicBezTo>
                  <a:lnTo>
                    <a:pt x="22839" y="16110"/>
                  </a:lnTo>
                  <a:cubicBezTo>
                    <a:pt x="20418" y="17472"/>
                    <a:pt x="18904" y="15504"/>
                    <a:pt x="16784" y="14445"/>
                  </a:cubicBezTo>
                  <a:cubicBezTo>
                    <a:pt x="18676" y="18229"/>
                    <a:pt x="20569" y="21863"/>
                    <a:pt x="17162" y="25572"/>
                  </a:cubicBezTo>
                  <a:lnTo>
                    <a:pt x="17162" y="25572"/>
                  </a:lnTo>
                  <a:cubicBezTo>
                    <a:pt x="15573" y="24588"/>
                    <a:pt x="13983" y="23604"/>
                    <a:pt x="12469" y="22695"/>
                  </a:cubicBezTo>
                  <a:cubicBezTo>
                    <a:pt x="10426" y="24663"/>
                    <a:pt x="14740" y="27010"/>
                    <a:pt x="11940" y="28600"/>
                  </a:cubicBezTo>
                  <a:cubicBezTo>
                    <a:pt x="11410" y="28902"/>
                    <a:pt x="10047" y="28524"/>
                    <a:pt x="9442" y="27994"/>
                  </a:cubicBezTo>
                  <a:cubicBezTo>
                    <a:pt x="7776" y="26631"/>
                    <a:pt x="5581" y="25269"/>
                    <a:pt x="7322" y="22620"/>
                  </a:cubicBezTo>
                  <a:cubicBezTo>
                    <a:pt x="9139" y="19819"/>
                    <a:pt x="8155" y="17624"/>
                    <a:pt x="6489" y="14974"/>
                  </a:cubicBezTo>
                  <a:cubicBezTo>
                    <a:pt x="4597" y="11795"/>
                    <a:pt x="6187" y="7178"/>
                    <a:pt x="9442" y="7859"/>
                  </a:cubicBezTo>
                  <a:cubicBezTo>
                    <a:pt x="16557" y="9373"/>
                    <a:pt x="23748" y="1803"/>
                    <a:pt x="30409" y="846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6" name="任意多边形: 形状 2525"/>
            <p:cNvSpPr/>
            <p:nvPr/>
          </p:nvSpPr>
          <p:spPr>
            <a:xfrm>
              <a:off x="6498611" y="2638495"/>
              <a:ext cx="22709" cy="30278"/>
            </a:xfrm>
            <a:custGeom>
              <a:avLst/>
              <a:gdLst>
                <a:gd name="connsiteX0" fmla="*/ 7078 w 22708"/>
                <a:gd name="connsiteY0" fmla="*/ 20581 h 30278"/>
                <a:gd name="connsiteX1" fmla="*/ 7684 w 22708"/>
                <a:gd name="connsiteY1" fmla="*/ 16493 h 30278"/>
                <a:gd name="connsiteX2" fmla="*/ 10863 w 22708"/>
                <a:gd name="connsiteY2" fmla="*/ 9151 h 30278"/>
                <a:gd name="connsiteX3" fmla="*/ 12755 w 22708"/>
                <a:gd name="connsiteY3" fmla="*/ 7258 h 30278"/>
                <a:gd name="connsiteX4" fmla="*/ 14647 w 22708"/>
                <a:gd name="connsiteY4" fmla="*/ 7258 h 30278"/>
                <a:gd name="connsiteX5" fmla="*/ 20400 w 22708"/>
                <a:gd name="connsiteY5" fmla="*/ 7334 h 30278"/>
                <a:gd name="connsiteX6" fmla="*/ 18508 w 22708"/>
                <a:gd name="connsiteY6" fmla="*/ 16720 h 30278"/>
                <a:gd name="connsiteX7" fmla="*/ 20325 w 22708"/>
                <a:gd name="connsiteY7" fmla="*/ 20581 h 30278"/>
                <a:gd name="connsiteX8" fmla="*/ 20325 w 22708"/>
                <a:gd name="connsiteY8" fmla="*/ 20581 h 30278"/>
                <a:gd name="connsiteX9" fmla="*/ 12755 w 22708"/>
                <a:gd name="connsiteY9" fmla="*/ 32011 h 30278"/>
                <a:gd name="connsiteX10" fmla="*/ 9728 w 22708"/>
                <a:gd name="connsiteY10" fmla="*/ 28680 h 30278"/>
                <a:gd name="connsiteX11" fmla="*/ 7078 w 22708"/>
                <a:gd name="connsiteY11" fmla="*/ 2058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7078" y="20581"/>
                  </a:moveTo>
                  <a:cubicBezTo>
                    <a:pt x="4656" y="18840"/>
                    <a:pt x="5715" y="17553"/>
                    <a:pt x="7684" y="16493"/>
                  </a:cubicBezTo>
                  <a:cubicBezTo>
                    <a:pt x="10711" y="14904"/>
                    <a:pt x="11014" y="12178"/>
                    <a:pt x="10863" y="9151"/>
                  </a:cubicBezTo>
                  <a:cubicBezTo>
                    <a:pt x="11468" y="8545"/>
                    <a:pt x="12149" y="7864"/>
                    <a:pt x="12755" y="7258"/>
                  </a:cubicBezTo>
                  <a:cubicBezTo>
                    <a:pt x="13361" y="6653"/>
                    <a:pt x="14042" y="6653"/>
                    <a:pt x="14647" y="7258"/>
                  </a:cubicBezTo>
                  <a:cubicBezTo>
                    <a:pt x="16540" y="6880"/>
                    <a:pt x="18508" y="3852"/>
                    <a:pt x="20400" y="7334"/>
                  </a:cubicBezTo>
                  <a:cubicBezTo>
                    <a:pt x="20855" y="10665"/>
                    <a:pt x="20022" y="13768"/>
                    <a:pt x="18508" y="16720"/>
                  </a:cubicBezTo>
                  <a:cubicBezTo>
                    <a:pt x="19114" y="18007"/>
                    <a:pt x="19719" y="19294"/>
                    <a:pt x="20325" y="20581"/>
                  </a:cubicBezTo>
                  <a:lnTo>
                    <a:pt x="20325" y="20581"/>
                  </a:lnTo>
                  <a:cubicBezTo>
                    <a:pt x="15556" y="22927"/>
                    <a:pt x="16994" y="29361"/>
                    <a:pt x="12755" y="32011"/>
                  </a:cubicBezTo>
                  <a:cubicBezTo>
                    <a:pt x="10863" y="31708"/>
                    <a:pt x="8592" y="31481"/>
                    <a:pt x="9728" y="28680"/>
                  </a:cubicBezTo>
                  <a:cubicBezTo>
                    <a:pt x="11317" y="25123"/>
                    <a:pt x="9576" y="22776"/>
                    <a:pt x="7078" y="20581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7" name="任意多边形: 形状 2526"/>
            <p:cNvSpPr/>
            <p:nvPr/>
          </p:nvSpPr>
          <p:spPr>
            <a:xfrm>
              <a:off x="6534168" y="2671263"/>
              <a:ext cx="30278" cy="30278"/>
            </a:xfrm>
            <a:custGeom>
              <a:avLst/>
              <a:gdLst>
                <a:gd name="connsiteX0" fmla="*/ 5736 w 30278"/>
                <a:gd name="connsiteY0" fmla="*/ 20135 h 30278"/>
                <a:gd name="connsiteX1" fmla="*/ 5736 w 30278"/>
                <a:gd name="connsiteY1" fmla="*/ 18243 h 30278"/>
                <a:gd name="connsiteX2" fmla="*/ 8915 w 30278"/>
                <a:gd name="connsiteY2" fmla="*/ 5677 h 30278"/>
                <a:gd name="connsiteX3" fmla="*/ 11489 w 30278"/>
                <a:gd name="connsiteY3" fmla="*/ 8175 h 30278"/>
                <a:gd name="connsiteX4" fmla="*/ 14592 w 30278"/>
                <a:gd name="connsiteY4" fmla="*/ 17107 h 30278"/>
                <a:gd name="connsiteX5" fmla="*/ 24660 w 30278"/>
                <a:gd name="connsiteY5" fmla="*/ 18773 h 30278"/>
                <a:gd name="connsiteX6" fmla="*/ 26779 w 30278"/>
                <a:gd name="connsiteY6" fmla="*/ 20211 h 30278"/>
                <a:gd name="connsiteX7" fmla="*/ 24887 w 30278"/>
                <a:gd name="connsiteY7" fmla="*/ 22103 h 30278"/>
                <a:gd name="connsiteX8" fmla="*/ 18983 w 30278"/>
                <a:gd name="connsiteY8" fmla="*/ 26266 h 30278"/>
                <a:gd name="connsiteX9" fmla="*/ 11413 w 30278"/>
                <a:gd name="connsiteY9" fmla="*/ 25888 h 30278"/>
                <a:gd name="connsiteX10" fmla="*/ 11413 w 30278"/>
                <a:gd name="connsiteY10" fmla="*/ 23996 h 30278"/>
                <a:gd name="connsiteX11" fmla="*/ 5736 w 30278"/>
                <a:gd name="connsiteY11" fmla="*/ 201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736" y="20135"/>
                  </a:moveTo>
                  <a:cubicBezTo>
                    <a:pt x="5736" y="19530"/>
                    <a:pt x="5812" y="18924"/>
                    <a:pt x="5736" y="18243"/>
                  </a:cubicBezTo>
                  <a:cubicBezTo>
                    <a:pt x="13154" y="15820"/>
                    <a:pt x="6039" y="9311"/>
                    <a:pt x="8915" y="5677"/>
                  </a:cubicBezTo>
                  <a:cubicBezTo>
                    <a:pt x="10807" y="5829"/>
                    <a:pt x="10883" y="7115"/>
                    <a:pt x="11489" y="8175"/>
                  </a:cubicBezTo>
                  <a:cubicBezTo>
                    <a:pt x="13078" y="10900"/>
                    <a:pt x="8007" y="15518"/>
                    <a:pt x="14592" y="17107"/>
                  </a:cubicBezTo>
                  <a:cubicBezTo>
                    <a:pt x="17923" y="17864"/>
                    <a:pt x="20648" y="21346"/>
                    <a:pt x="24660" y="18773"/>
                  </a:cubicBezTo>
                  <a:cubicBezTo>
                    <a:pt x="24962" y="18621"/>
                    <a:pt x="26022" y="19681"/>
                    <a:pt x="26779" y="20211"/>
                  </a:cubicBezTo>
                  <a:cubicBezTo>
                    <a:pt x="27158" y="21876"/>
                    <a:pt x="26855" y="22784"/>
                    <a:pt x="24887" y="22103"/>
                  </a:cubicBezTo>
                  <a:cubicBezTo>
                    <a:pt x="22767" y="23239"/>
                    <a:pt x="20269" y="23920"/>
                    <a:pt x="18983" y="26266"/>
                  </a:cubicBezTo>
                  <a:cubicBezTo>
                    <a:pt x="16182" y="31489"/>
                    <a:pt x="13835" y="28007"/>
                    <a:pt x="11413" y="25888"/>
                  </a:cubicBezTo>
                  <a:cubicBezTo>
                    <a:pt x="11413" y="25282"/>
                    <a:pt x="11489" y="24601"/>
                    <a:pt x="11413" y="23996"/>
                  </a:cubicBezTo>
                  <a:cubicBezTo>
                    <a:pt x="10505" y="21270"/>
                    <a:pt x="5054" y="25207"/>
                    <a:pt x="5736" y="20135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8" name="任意多边形: 形状 2527"/>
            <p:cNvSpPr/>
            <p:nvPr/>
          </p:nvSpPr>
          <p:spPr>
            <a:xfrm>
              <a:off x="6553301" y="2682337"/>
              <a:ext cx="22709" cy="15139"/>
            </a:xfrm>
            <a:custGeom>
              <a:avLst/>
              <a:gdLst>
                <a:gd name="connsiteX0" fmla="*/ 5677 w 22708"/>
                <a:gd name="connsiteY0" fmla="*/ 10953 h 15139"/>
                <a:gd name="connsiteX1" fmla="*/ 7570 w 22708"/>
                <a:gd name="connsiteY1" fmla="*/ 9061 h 15139"/>
                <a:gd name="connsiteX2" fmla="*/ 18319 w 22708"/>
                <a:gd name="connsiteY2" fmla="*/ 5882 h 15139"/>
                <a:gd name="connsiteX3" fmla="*/ 22482 w 22708"/>
                <a:gd name="connsiteY3" fmla="*/ 9667 h 15139"/>
                <a:gd name="connsiteX4" fmla="*/ 18773 w 22708"/>
                <a:gd name="connsiteY4" fmla="*/ 11634 h 15139"/>
                <a:gd name="connsiteX5" fmla="*/ 5677 w 22708"/>
                <a:gd name="connsiteY5" fmla="*/ 109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0953"/>
                  </a:moveTo>
                  <a:cubicBezTo>
                    <a:pt x="6283" y="10348"/>
                    <a:pt x="6964" y="9667"/>
                    <a:pt x="7570" y="9061"/>
                  </a:cubicBezTo>
                  <a:cubicBezTo>
                    <a:pt x="10749" y="6639"/>
                    <a:pt x="14761" y="7168"/>
                    <a:pt x="18319" y="5882"/>
                  </a:cubicBezTo>
                  <a:cubicBezTo>
                    <a:pt x="20741" y="4973"/>
                    <a:pt x="22406" y="7244"/>
                    <a:pt x="22482" y="9667"/>
                  </a:cubicBezTo>
                  <a:cubicBezTo>
                    <a:pt x="22558" y="12391"/>
                    <a:pt x="20741" y="12921"/>
                    <a:pt x="18773" y="11634"/>
                  </a:cubicBezTo>
                  <a:cubicBezTo>
                    <a:pt x="14458" y="9137"/>
                    <a:pt x="9765" y="16176"/>
                    <a:pt x="5677" y="10953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9" name="任意多边形: 形状 2528"/>
            <p:cNvSpPr/>
            <p:nvPr/>
          </p:nvSpPr>
          <p:spPr>
            <a:xfrm>
              <a:off x="6510357" y="2640062"/>
              <a:ext cx="15139" cy="15139"/>
            </a:xfrm>
            <a:custGeom>
              <a:avLst/>
              <a:gdLst>
                <a:gd name="connsiteX0" fmla="*/ 6838 w 15139"/>
                <a:gd name="connsiteY0" fmla="*/ 15153 h 15139"/>
                <a:gd name="connsiteX1" fmla="*/ 8730 w 15139"/>
                <a:gd name="connsiteY1" fmla="*/ 5767 h 15139"/>
                <a:gd name="connsiteX2" fmla="*/ 15618 w 15139"/>
                <a:gd name="connsiteY2" fmla="*/ 12125 h 15139"/>
                <a:gd name="connsiteX3" fmla="*/ 6838 w 15139"/>
                <a:gd name="connsiteY3" fmla="*/ 151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38" y="15153"/>
                  </a:moveTo>
                  <a:cubicBezTo>
                    <a:pt x="6232" y="11747"/>
                    <a:pt x="3734" y="8038"/>
                    <a:pt x="8730" y="5767"/>
                  </a:cubicBezTo>
                  <a:cubicBezTo>
                    <a:pt x="13575" y="5161"/>
                    <a:pt x="15467" y="7659"/>
                    <a:pt x="15618" y="12125"/>
                  </a:cubicBezTo>
                  <a:cubicBezTo>
                    <a:pt x="12591" y="13185"/>
                    <a:pt x="9714" y="14169"/>
                    <a:pt x="6838" y="15153"/>
                  </a:cubicBezTo>
                  <a:close/>
                </a:path>
              </a:pathLst>
            </a:custGeom>
            <a:solidFill>
              <a:srgbClr val="EBB0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0" name="任意多边形: 形状 2529"/>
            <p:cNvSpPr/>
            <p:nvPr/>
          </p:nvSpPr>
          <p:spPr>
            <a:xfrm>
              <a:off x="6568440" y="2665369"/>
              <a:ext cx="22709" cy="15139"/>
            </a:xfrm>
            <a:custGeom>
              <a:avLst/>
              <a:gdLst>
                <a:gd name="connsiteX0" fmla="*/ 5677 w 22708"/>
                <a:gd name="connsiteY0" fmla="*/ 14599 h 15139"/>
                <a:gd name="connsiteX1" fmla="*/ 7645 w 22708"/>
                <a:gd name="connsiteY1" fmla="*/ 8921 h 15139"/>
                <a:gd name="connsiteX2" fmla="*/ 17183 w 22708"/>
                <a:gd name="connsiteY2" fmla="*/ 10814 h 15139"/>
                <a:gd name="connsiteX3" fmla="*/ 17183 w 22708"/>
                <a:gd name="connsiteY3" fmla="*/ 10814 h 15139"/>
                <a:gd name="connsiteX4" fmla="*/ 13398 w 22708"/>
                <a:gd name="connsiteY4" fmla="*/ 12706 h 15139"/>
                <a:gd name="connsiteX5" fmla="*/ 5677 w 22708"/>
                <a:gd name="connsiteY5" fmla="*/ 145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5677" y="14599"/>
                  </a:moveTo>
                  <a:cubicBezTo>
                    <a:pt x="5829" y="12555"/>
                    <a:pt x="5148" y="10208"/>
                    <a:pt x="7645" y="8921"/>
                  </a:cubicBezTo>
                  <a:cubicBezTo>
                    <a:pt x="10825" y="9376"/>
                    <a:pt x="15972" y="217"/>
                    <a:pt x="17183" y="10814"/>
                  </a:cubicBezTo>
                  <a:lnTo>
                    <a:pt x="17183" y="10814"/>
                  </a:lnTo>
                  <a:cubicBezTo>
                    <a:pt x="16123" y="11874"/>
                    <a:pt x="14382" y="11571"/>
                    <a:pt x="13398" y="12706"/>
                  </a:cubicBezTo>
                  <a:cubicBezTo>
                    <a:pt x="11354" y="15734"/>
                    <a:pt x="8327" y="14220"/>
                    <a:pt x="5677" y="14599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1" name="任意多边形: 形状 2530"/>
            <p:cNvSpPr/>
            <p:nvPr/>
          </p:nvSpPr>
          <p:spPr>
            <a:xfrm>
              <a:off x="6530365" y="2643861"/>
              <a:ext cx="15139" cy="22709"/>
            </a:xfrm>
            <a:custGeom>
              <a:avLst/>
              <a:gdLst>
                <a:gd name="connsiteX0" fmla="*/ 5754 w 15139"/>
                <a:gd name="connsiteY0" fmla="*/ 5677 h 22708"/>
                <a:gd name="connsiteX1" fmla="*/ 7646 w 15139"/>
                <a:gd name="connsiteY1" fmla="*/ 5677 h 22708"/>
                <a:gd name="connsiteX2" fmla="*/ 8857 w 15139"/>
                <a:gd name="connsiteY2" fmla="*/ 6056 h 22708"/>
                <a:gd name="connsiteX3" fmla="*/ 15215 w 15139"/>
                <a:gd name="connsiteY3" fmla="*/ 15215 h 22708"/>
                <a:gd name="connsiteX4" fmla="*/ 11961 w 15139"/>
                <a:gd name="connsiteY4" fmla="*/ 20211 h 22708"/>
                <a:gd name="connsiteX5" fmla="*/ 9084 w 15139"/>
                <a:gd name="connsiteY5" fmla="*/ 16199 h 22708"/>
                <a:gd name="connsiteX6" fmla="*/ 5754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54" y="5677"/>
                  </a:moveTo>
                  <a:cubicBezTo>
                    <a:pt x="6359" y="5677"/>
                    <a:pt x="7040" y="5677"/>
                    <a:pt x="7646" y="5677"/>
                  </a:cubicBezTo>
                  <a:cubicBezTo>
                    <a:pt x="8024" y="5828"/>
                    <a:pt x="8478" y="5904"/>
                    <a:pt x="8857" y="6056"/>
                  </a:cubicBezTo>
                  <a:cubicBezTo>
                    <a:pt x="12187" y="8251"/>
                    <a:pt x="13096" y="12111"/>
                    <a:pt x="15215" y="15215"/>
                  </a:cubicBezTo>
                  <a:cubicBezTo>
                    <a:pt x="15140" y="17561"/>
                    <a:pt x="14458" y="19908"/>
                    <a:pt x="11961" y="20211"/>
                  </a:cubicBezTo>
                  <a:cubicBezTo>
                    <a:pt x="9311" y="20589"/>
                    <a:pt x="9765" y="17788"/>
                    <a:pt x="9084" y="16199"/>
                  </a:cubicBezTo>
                  <a:cubicBezTo>
                    <a:pt x="7570" y="12868"/>
                    <a:pt x="5224" y="9765"/>
                    <a:pt x="5754" y="5677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2" name="任意多边形: 形状 2531"/>
            <p:cNvSpPr/>
            <p:nvPr/>
          </p:nvSpPr>
          <p:spPr>
            <a:xfrm>
              <a:off x="6520980" y="2627208"/>
              <a:ext cx="22709" cy="15139"/>
            </a:xfrm>
            <a:custGeom>
              <a:avLst/>
              <a:gdLst>
                <a:gd name="connsiteX0" fmla="*/ 5677 w 22708"/>
                <a:gd name="connsiteY0" fmla="*/ 10976 h 15139"/>
                <a:gd name="connsiteX1" fmla="*/ 11960 w 22708"/>
                <a:gd name="connsiteY1" fmla="*/ 5677 h 15139"/>
                <a:gd name="connsiteX2" fmla="*/ 17107 w 22708"/>
                <a:gd name="connsiteY2" fmla="*/ 10976 h 15139"/>
                <a:gd name="connsiteX3" fmla="*/ 17788 w 22708"/>
                <a:gd name="connsiteY3" fmla="*/ 12717 h 15139"/>
                <a:gd name="connsiteX4" fmla="*/ 14761 w 22708"/>
                <a:gd name="connsiteY4" fmla="*/ 15366 h 15139"/>
                <a:gd name="connsiteX5" fmla="*/ 13247 w 22708"/>
                <a:gd name="connsiteY5" fmla="*/ 16653 h 15139"/>
                <a:gd name="connsiteX6" fmla="*/ 5677 w 22708"/>
                <a:gd name="connsiteY6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10976"/>
                  </a:moveTo>
                  <a:cubicBezTo>
                    <a:pt x="8175" y="9840"/>
                    <a:pt x="8024" y="5753"/>
                    <a:pt x="11960" y="5677"/>
                  </a:cubicBezTo>
                  <a:cubicBezTo>
                    <a:pt x="8554" y="12641"/>
                    <a:pt x="13777" y="10824"/>
                    <a:pt x="17107" y="10976"/>
                  </a:cubicBezTo>
                  <a:cubicBezTo>
                    <a:pt x="17712" y="11430"/>
                    <a:pt x="17940" y="11960"/>
                    <a:pt x="17788" y="12717"/>
                  </a:cubicBezTo>
                  <a:cubicBezTo>
                    <a:pt x="17107" y="13928"/>
                    <a:pt x="15896" y="14609"/>
                    <a:pt x="14761" y="15366"/>
                  </a:cubicBezTo>
                  <a:cubicBezTo>
                    <a:pt x="14231" y="15820"/>
                    <a:pt x="13777" y="16199"/>
                    <a:pt x="13247" y="16653"/>
                  </a:cubicBezTo>
                  <a:cubicBezTo>
                    <a:pt x="9840" y="15896"/>
                    <a:pt x="6056" y="15669"/>
                    <a:pt x="5677" y="10976"/>
                  </a:cubicBez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3" name="任意多边形: 形状 2532"/>
            <p:cNvSpPr/>
            <p:nvPr/>
          </p:nvSpPr>
          <p:spPr>
            <a:xfrm>
              <a:off x="6528474" y="2632400"/>
              <a:ext cx="15139" cy="22709"/>
            </a:xfrm>
            <a:custGeom>
              <a:avLst/>
              <a:gdLst>
                <a:gd name="connsiteX0" fmla="*/ 5677 w 15139"/>
                <a:gd name="connsiteY0" fmla="*/ 11461 h 22708"/>
                <a:gd name="connsiteX1" fmla="*/ 5753 w 15139"/>
                <a:gd name="connsiteY1" fmla="*/ 9569 h 22708"/>
                <a:gd name="connsiteX2" fmla="*/ 9538 w 15139"/>
                <a:gd name="connsiteY2" fmla="*/ 7676 h 22708"/>
                <a:gd name="connsiteX3" fmla="*/ 9538 w 15139"/>
                <a:gd name="connsiteY3" fmla="*/ 5784 h 22708"/>
                <a:gd name="connsiteX4" fmla="*/ 11430 w 15139"/>
                <a:gd name="connsiteY4" fmla="*/ 5784 h 22708"/>
                <a:gd name="connsiteX5" fmla="*/ 15139 w 15139"/>
                <a:gd name="connsiteY5" fmla="*/ 7752 h 22708"/>
                <a:gd name="connsiteX6" fmla="*/ 9538 w 15139"/>
                <a:gd name="connsiteY6" fmla="*/ 17214 h 22708"/>
                <a:gd name="connsiteX7" fmla="*/ 9538 w 15139"/>
                <a:gd name="connsiteY7" fmla="*/ 17214 h 22708"/>
                <a:gd name="connsiteX8" fmla="*/ 5677 w 15139"/>
                <a:gd name="connsiteY8" fmla="*/ 11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1461"/>
                  </a:moveTo>
                  <a:cubicBezTo>
                    <a:pt x="5677" y="10856"/>
                    <a:pt x="5753" y="10174"/>
                    <a:pt x="5753" y="9569"/>
                  </a:cubicBezTo>
                  <a:cubicBezTo>
                    <a:pt x="6813" y="8509"/>
                    <a:pt x="8554" y="8812"/>
                    <a:pt x="9538" y="7676"/>
                  </a:cubicBezTo>
                  <a:cubicBezTo>
                    <a:pt x="9538" y="7071"/>
                    <a:pt x="9538" y="6390"/>
                    <a:pt x="9538" y="5784"/>
                  </a:cubicBezTo>
                  <a:cubicBezTo>
                    <a:pt x="10143" y="5784"/>
                    <a:pt x="10824" y="5784"/>
                    <a:pt x="11430" y="5784"/>
                  </a:cubicBezTo>
                  <a:cubicBezTo>
                    <a:pt x="13247" y="5330"/>
                    <a:pt x="14231" y="6390"/>
                    <a:pt x="15139" y="7752"/>
                  </a:cubicBezTo>
                  <a:cubicBezTo>
                    <a:pt x="17258" y="16079"/>
                    <a:pt x="16502" y="17289"/>
                    <a:pt x="9538" y="17214"/>
                  </a:cubicBezTo>
                  <a:lnTo>
                    <a:pt x="9538" y="17214"/>
                  </a:lnTo>
                  <a:cubicBezTo>
                    <a:pt x="9613" y="14337"/>
                    <a:pt x="9840" y="11385"/>
                    <a:pt x="5677" y="11461"/>
                  </a:cubicBezTo>
                  <a:close/>
                </a:path>
              </a:pathLst>
            </a:custGeom>
            <a:solidFill>
              <a:srgbClr val="ECB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4" name="任意多边形: 形状 2533"/>
            <p:cNvSpPr/>
            <p:nvPr/>
          </p:nvSpPr>
          <p:spPr>
            <a:xfrm>
              <a:off x="6520980" y="2674621"/>
              <a:ext cx="15139" cy="15139"/>
            </a:xfrm>
            <a:custGeom>
              <a:avLst/>
              <a:gdLst>
                <a:gd name="connsiteX0" fmla="*/ 5677 w 15139"/>
                <a:gd name="connsiteY0" fmla="*/ 7239 h 15139"/>
                <a:gd name="connsiteX1" fmla="*/ 7494 w 15139"/>
                <a:gd name="connsiteY1" fmla="*/ 7239 h 15139"/>
                <a:gd name="connsiteX2" fmla="*/ 16350 w 15139"/>
                <a:gd name="connsiteY2" fmla="*/ 6255 h 15139"/>
                <a:gd name="connsiteX3" fmla="*/ 10900 w 15139"/>
                <a:gd name="connsiteY3" fmla="*/ 13900 h 15139"/>
                <a:gd name="connsiteX4" fmla="*/ 5677 w 15139"/>
                <a:gd name="connsiteY4" fmla="*/ 72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239"/>
                  </a:moveTo>
                  <a:cubicBezTo>
                    <a:pt x="6283" y="7239"/>
                    <a:pt x="6888" y="7239"/>
                    <a:pt x="7494" y="7239"/>
                  </a:cubicBezTo>
                  <a:cubicBezTo>
                    <a:pt x="10370" y="7769"/>
                    <a:pt x="12565" y="4363"/>
                    <a:pt x="16350" y="6255"/>
                  </a:cubicBezTo>
                  <a:cubicBezTo>
                    <a:pt x="13474" y="8375"/>
                    <a:pt x="13398" y="13371"/>
                    <a:pt x="10900" y="13900"/>
                  </a:cubicBezTo>
                  <a:cubicBezTo>
                    <a:pt x="8099" y="14430"/>
                    <a:pt x="5753" y="10872"/>
                    <a:pt x="5677" y="7239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5" name="任意多边形: 形状 2534"/>
            <p:cNvSpPr/>
            <p:nvPr/>
          </p:nvSpPr>
          <p:spPr>
            <a:xfrm>
              <a:off x="6544413" y="2657335"/>
              <a:ext cx="15139" cy="7570"/>
            </a:xfrm>
            <a:custGeom>
              <a:avLst/>
              <a:gdLst>
                <a:gd name="connsiteX0" fmla="*/ 7754 w 15139"/>
                <a:gd name="connsiteY0" fmla="*/ 5677 h 7569"/>
                <a:gd name="connsiteX1" fmla="*/ 9495 w 15139"/>
                <a:gd name="connsiteY1" fmla="*/ 6888 h 7569"/>
                <a:gd name="connsiteX2" fmla="*/ 6997 w 15139"/>
                <a:gd name="connsiteY2" fmla="*/ 8705 h 7569"/>
                <a:gd name="connsiteX3" fmla="*/ 5710 w 15139"/>
                <a:gd name="connsiteY3" fmla="*/ 7797 h 7569"/>
                <a:gd name="connsiteX4" fmla="*/ 775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754" y="5677"/>
                  </a:moveTo>
                  <a:cubicBezTo>
                    <a:pt x="8662" y="5677"/>
                    <a:pt x="9646" y="5904"/>
                    <a:pt x="9495" y="6888"/>
                  </a:cubicBezTo>
                  <a:cubicBezTo>
                    <a:pt x="9344" y="8175"/>
                    <a:pt x="8284" y="8856"/>
                    <a:pt x="6997" y="8705"/>
                  </a:cubicBezTo>
                  <a:cubicBezTo>
                    <a:pt x="6542" y="8629"/>
                    <a:pt x="5710" y="8175"/>
                    <a:pt x="5710" y="7797"/>
                  </a:cubicBezTo>
                  <a:cubicBezTo>
                    <a:pt x="5483" y="6358"/>
                    <a:pt x="6467" y="5829"/>
                    <a:pt x="7754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6" name="任意多边形: 形状 2535"/>
            <p:cNvSpPr/>
            <p:nvPr/>
          </p:nvSpPr>
          <p:spPr>
            <a:xfrm>
              <a:off x="6574941" y="2688426"/>
              <a:ext cx="7570" cy="7570"/>
            </a:xfrm>
            <a:custGeom>
              <a:avLst/>
              <a:gdLst>
                <a:gd name="connsiteX0" fmla="*/ 8714 w 7569"/>
                <a:gd name="connsiteY0" fmla="*/ 8649 h 7569"/>
                <a:gd name="connsiteX1" fmla="*/ 5686 w 7569"/>
                <a:gd name="connsiteY1" fmla="*/ 6303 h 7569"/>
                <a:gd name="connsiteX2" fmla="*/ 6292 w 7569"/>
                <a:gd name="connsiteY2" fmla="*/ 5697 h 7569"/>
                <a:gd name="connsiteX3" fmla="*/ 8714 w 7569"/>
                <a:gd name="connsiteY3" fmla="*/ 8649 h 7569"/>
                <a:gd name="connsiteX4" fmla="*/ 8714 w 7569"/>
                <a:gd name="connsiteY4" fmla="*/ 8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14" y="8649"/>
                  </a:moveTo>
                  <a:cubicBezTo>
                    <a:pt x="7276" y="8422"/>
                    <a:pt x="5535" y="8573"/>
                    <a:pt x="5686" y="6303"/>
                  </a:cubicBezTo>
                  <a:cubicBezTo>
                    <a:pt x="5686" y="6076"/>
                    <a:pt x="6065" y="5697"/>
                    <a:pt x="6292" y="5697"/>
                  </a:cubicBezTo>
                  <a:cubicBezTo>
                    <a:pt x="8638" y="5470"/>
                    <a:pt x="8487" y="7211"/>
                    <a:pt x="8714" y="8649"/>
                  </a:cubicBezTo>
                  <a:lnTo>
                    <a:pt x="8714" y="8649"/>
                  </a:ln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7" name="任意多边形: 形状 2536"/>
            <p:cNvSpPr/>
            <p:nvPr/>
          </p:nvSpPr>
          <p:spPr>
            <a:xfrm>
              <a:off x="6576086" y="2670506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3" y="5677"/>
                    <a:pt x="9462" y="5677"/>
                  </a:cubicBezTo>
                  <a:cubicBezTo>
                    <a:pt x="8781" y="7342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8" name="任意多边形: 形状 2537"/>
            <p:cNvSpPr/>
            <p:nvPr/>
          </p:nvSpPr>
          <p:spPr>
            <a:xfrm>
              <a:off x="6501980" y="271039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9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9" name="任意多边形: 形状 2538"/>
            <p:cNvSpPr/>
            <p:nvPr/>
          </p:nvSpPr>
          <p:spPr>
            <a:xfrm>
              <a:off x="6528928" y="2641439"/>
              <a:ext cx="7570" cy="7570"/>
            </a:xfrm>
            <a:custGeom>
              <a:avLst/>
              <a:gdLst>
                <a:gd name="connsiteX0" fmla="*/ 5677 w 7569"/>
                <a:gd name="connsiteY0" fmla="*/ 6283 h 7569"/>
                <a:gd name="connsiteX1" fmla="*/ 6661 w 7569"/>
                <a:gd name="connsiteY1" fmla="*/ 5677 h 7569"/>
                <a:gd name="connsiteX2" fmla="*/ 7191 w 7569"/>
                <a:gd name="connsiteY2" fmla="*/ 7267 h 7569"/>
                <a:gd name="connsiteX3" fmla="*/ 6510 w 7569"/>
                <a:gd name="connsiteY3" fmla="*/ 7721 h 7569"/>
                <a:gd name="connsiteX4" fmla="*/ 5677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283"/>
                  </a:moveTo>
                  <a:cubicBezTo>
                    <a:pt x="5980" y="6056"/>
                    <a:pt x="6359" y="5904"/>
                    <a:pt x="6661" y="5677"/>
                  </a:cubicBezTo>
                  <a:cubicBezTo>
                    <a:pt x="6813" y="6207"/>
                    <a:pt x="6964" y="6737"/>
                    <a:pt x="7191" y="7267"/>
                  </a:cubicBezTo>
                  <a:cubicBezTo>
                    <a:pt x="7494" y="8251"/>
                    <a:pt x="7191" y="8478"/>
                    <a:pt x="6510" y="7721"/>
                  </a:cubicBezTo>
                  <a:cubicBezTo>
                    <a:pt x="6131" y="7342"/>
                    <a:pt x="5980" y="6813"/>
                    <a:pt x="5677" y="6283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0" name="任意多边形: 形状 2539"/>
            <p:cNvSpPr/>
            <p:nvPr/>
          </p:nvSpPr>
          <p:spPr>
            <a:xfrm>
              <a:off x="6505765" y="2638969"/>
              <a:ext cx="7570" cy="7570"/>
            </a:xfrm>
            <a:custGeom>
              <a:avLst/>
              <a:gdLst>
                <a:gd name="connsiteX0" fmla="*/ 7570 w 7569"/>
                <a:gd name="connsiteY0" fmla="*/ 6784 h 7569"/>
                <a:gd name="connsiteX1" fmla="*/ 5677 w 7569"/>
                <a:gd name="connsiteY1" fmla="*/ 6784 h 7569"/>
                <a:gd name="connsiteX2" fmla="*/ 7570 w 7569"/>
                <a:gd name="connsiteY2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84"/>
                  </a:moveTo>
                  <a:cubicBezTo>
                    <a:pt x="6964" y="6784"/>
                    <a:pt x="6283" y="6784"/>
                    <a:pt x="5677" y="6784"/>
                  </a:cubicBezTo>
                  <a:cubicBezTo>
                    <a:pt x="6283" y="5346"/>
                    <a:pt x="6888" y="5271"/>
                    <a:pt x="7570" y="6784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1" name="任意多边形: 形状 2540"/>
            <p:cNvSpPr/>
            <p:nvPr/>
          </p:nvSpPr>
          <p:spPr>
            <a:xfrm>
              <a:off x="6482905" y="2717286"/>
              <a:ext cx="7570" cy="7570"/>
            </a:xfrm>
            <a:custGeom>
              <a:avLst/>
              <a:gdLst>
                <a:gd name="connsiteX0" fmla="*/ 7570 w 7569"/>
                <a:gd name="connsiteY0" fmla="*/ 8327 h 7569"/>
                <a:gd name="connsiteX1" fmla="*/ 5677 w 7569"/>
                <a:gd name="connsiteY1" fmla="*/ 8327 h 7569"/>
                <a:gd name="connsiteX2" fmla="*/ 5753 w 7569"/>
                <a:gd name="connsiteY2" fmla="*/ 6434 h 7569"/>
                <a:gd name="connsiteX3" fmla="*/ 6661 w 7569"/>
                <a:gd name="connsiteY3" fmla="*/ 5677 h 7569"/>
                <a:gd name="connsiteX4" fmla="*/ 7570 w 7569"/>
                <a:gd name="connsiteY4" fmla="*/ 6434 h 7569"/>
                <a:gd name="connsiteX5" fmla="*/ 7570 w 7569"/>
                <a:gd name="connsiteY5" fmla="*/ 83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8327"/>
                  </a:moveTo>
                  <a:cubicBezTo>
                    <a:pt x="6964" y="8327"/>
                    <a:pt x="6359" y="8327"/>
                    <a:pt x="5677" y="8327"/>
                  </a:cubicBezTo>
                  <a:cubicBezTo>
                    <a:pt x="5677" y="7721"/>
                    <a:pt x="5677" y="7115"/>
                    <a:pt x="5753" y="6434"/>
                  </a:cubicBezTo>
                  <a:cubicBezTo>
                    <a:pt x="6056" y="6207"/>
                    <a:pt x="6359" y="5904"/>
                    <a:pt x="6661" y="5677"/>
                  </a:cubicBezTo>
                  <a:cubicBezTo>
                    <a:pt x="6964" y="5904"/>
                    <a:pt x="7267" y="6207"/>
                    <a:pt x="7570" y="6434"/>
                  </a:cubicBezTo>
                  <a:cubicBezTo>
                    <a:pt x="7645" y="7040"/>
                    <a:pt x="7570" y="7721"/>
                    <a:pt x="7570" y="8327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2" name="任意多边形: 形状 2541"/>
            <p:cNvSpPr/>
            <p:nvPr/>
          </p:nvSpPr>
          <p:spPr>
            <a:xfrm>
              <a:off x="6484361" y="2716150"/>
              <a:ext cx="7570" cy="7570"/>
            </a:xfrm>
            <a:custGeom>
              <a:avLst/>
              <a:gdLst>
                <a:gd name="connsiteX0" fmla="*/ 6114 w 7569"/>
                <a:gd name="connsiteY0" fmla="*/ 5677 h 7569"/>
                <a:gd name="connsiteX1" fmla="*/ 8006 w 7569"/>
                <a:gd name="connsiteY1" fmla="*/ 5677 h 7569"/>
                <a:gd name="connsiteX2" fmla="*/ 6189 w 7569"/>
                <a:gd name="connsiteY2" fmla="*/ 7645 h 7569"/>
                <a:gd name="connsiteX3" fmla="*/ 6114 w 7569"/>
                <a:gd name="connsiteY3" fmla="*/ 7570 h 7569"/>
                <a:gd name="connsiteX4" fmla="*/ 5735 w 7569"/>
                <a:gd name="connsiteY4" fmla="*/ 6283 h 7569"/>
                <a:gd name="connsiteX5" fmla="*/ 6114 w 7569"/>
                <a:gd name="connsiteY5" fmla="*/ 5677 h 7569"/>
                <a:gd name="connsiteX6" fmla="*/ 6114 w 7569"/>
                <a:gd name="connsiteY6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6114" y="5677"/>
                  </a:moveTo>
                  <a:cubicBezTo>
                    <a:pt x="6719" y="5677"/>
                    <a:pt x="7401" y="5677"/>
                    <a:pt x="8006" y="5677"/>
                  </a:cubicBezTo>
                  <a:cubicBezTo>
                    <a:pt x="7779" y="6661"/>
                    <a:pt x="7173" y="7342"/>
                    <a:pt x="6189" y="7645"/>
                  </a:cubicBezTo>
                  <a:lnTo>
                    <a:pt x="6114" y="7570"/>
                  </a:lnTo>
                  <a:cubicBezTo>
                    <a:pt x="5735" y="7115"/>
                    <a:pt x="5584" y="6737"/>
                    <a:pt x="5735" y="6283"/>
                  </a:cubicBezTo>
                  <a:cubicBezTo>
                    <a:pt x="5887" y="5828"/>
                    <a:pt x="6038" y="5677"/>
                    <a:pt x="6114" y="5677"/>
                  </a:cubicBezTo>
                  <a:lnTo>
                    <a:pt x="6114" y="5677"/>
                  </a:ln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3" name="任意多边形: 形状 2542"/>
            <p:cNvSpPr/>
            <p:nvPr/>
          </p:nvSpPr>
          <p:spPr>
            <a:xfrm>
              <a:off x="6532410" y="2632507"/>
              <a:ext cx="22709" cy="30278"/>
            </a:xfrm>
            <a:custGeom>
              <a:avLst/>
              <a:gdLst>
                <a:gd name="connsiteX0" fmla="*/ 5677 w 22708"/>
                <a:gd name="connsiteY0" fmla="*/ 17031 h 30278"/>
                <a:gd name="connsiteX1" fmla="*/ 9462 w 22708"/>
                <a:gd name="connsiteY1" fmla="*/ 7570 h 30278"/>
                <a:gd name="connsiteX2" fmla="*/ 17107 w 22708"/>
                <a:gd name="connsiteY2" fmla="*/ 5677 h 30278"/>
                <a:gd name="connsiteX3" fmla="*/ 13247 w 22708"/>
                <a:gd name="connsiteY3" fmla="*/ 26569 h 30278"/>
                <a:gd name="connsiteX4" fmla="*/ 5677 w 22708"/>
                <a:gd name="connsiteY4" fmla="*/ 1703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30278">
                  <a:moveTo>
                    <a:pt x="5677" y="17031"/>
                  </a:moveTo>
                  <a:cubicBezTo>
                    <a:pt x="13625" y="16577"/>
                    <a:pt x="9840" y="11354"/>
                    <a:pt x="9462" y="7570"/>
                  </a:cubicBezTo>
                  <a:cubicBezTo>
                    <a:pt x="12338" y="8327"/>
                    <a:pt x="14685" y="6964"/>
                    <a:pt x="17107" y="5677"/>
                  </a:cubicBezTo>
                  <a:cubicBezTo>
                    <a:pt x="20211" y="13474"/>
                    <a:pt x="16577" y="19984"/>
                    <a:pt x="13247" y="26569"/>
                  </a:cubicBezTo>
                  <a:cubicBezTo>
                    <a:pt x="9008" y="24752"/>
                    <a:pt x="7418" y="20816"/>
                    <a:pt x="5677" y="17031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4" name="任意多边形: 形状 2543"/>
            <p:cNvSpPr/>
            <p:nvPr/>
          </p:nvSpPr>
          <p:spPr>
            <a:xfrm>
              <a:off x="6531726" y="2626399"/>
              <a:ext cx="22709" cy="15139"/>
            </a:xfrm>
            <a:custGeom>
              <a:avLst/>
              <a:gdLst>
                <a:gd name="connsiteX0" fmla="*/ 17715 w 22708"/>
                <a:gd name="connsiteY0" fmla="*/ 11785 h 15139"/>
                <a:gd name="connsiteX1" fmla="*/ 10070 w 22708"/>
                <a:gd name="connsiteY1" fmla="*/ 13677 h 15139"/>
                <a:gd name="connsiteX2" fmla="*/ 8178 w 22708"/>
                <a:gd name="connsiteY2" fmla="*/ 11785 h 15139"/>
                <a:gd name="connsiteX3" fmla="*/ 10070 w 22708"/>
                <a:gd name="connsiteY3" fmla="*/ 6032 h 15139"/>
                <a:gd name="connsiteX4" fmla="*/ 19532 w 22708"/>
                <a:gd name="connsiteY4" fmla="*/ 11709 h 15139"/>
                <a:gd name="connsiteX5" fmla="*/ 17715 w 22708"/>
                <a:gd name="connsiteY5" fmla="*/ 11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715" y="11785"/>
                  </a:moveTo>
                  <a:cubicBezTo>
                    <a:pt x="15898" y="15418"/>
                    <a:pt x="13779" y="17689"/>
                    <a:pt x="10070" y="13677"/>
                  </a:cubicBezTo>
                  <a:cubicBezTo>
                    <a:pt x="9464" y="13071"/>
                    <a:pt x="8783" y="12390"/>
                    <a:pt x="8178" y="11785"/>
                  </a:cubicBezTo>
                  <a:cubicBezTo>
                    <a:pt x="4544" y="8454"/>
                    <a:pt x="4620" y="6334"/>
                    <a:pt x="10070" y="6032"/>
                  </a:cubicBezTo>
                  <a:cubicBezTo>
                    <a:pt x="15066" y="4896"/>
                    <a:pt x="18396" y="6410"/>
                    <a:pt x="19532" y="11709"/>
                  </a:cubicBezTo>
                  <a:cubicBezTo>
                    <a:pt x="19002" y="11785"/>
                    <a:pt x="18396" y="11785"/>
                    <a:pt x="17715" y="1178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5" name="任意多边形: 形状 2544"/>
            <p:cNvSpPr/>
            <p:nvPr/>
          </p:nvSpPr>
          <p:spPr>
            <a:xfrm>
              <a:off x="6570892" y="2635682"/>
              <a:ext cx="7570" cy="7570"/>
            </a:xfrm>
            <a:custGeom>
              <a:avLst/>
              <a:gdLst>
                <a:gd name="connsiteX0" fmla="*/ 8751 w 7569"/>
                <a:gd name="connsiteY0" fmla="*/ 7649 h 7569"/>
                <a:gd name="connsiteX1" fmla="*/ 7010 w 7569"/>
                <a:gd name="connsiteY1" fmla="*/ 9390 h 7569"/>
                <a:gd name="connsiteX2" fmla="*/ 5799 w 7569"/>
                <a:gd name="connsiteY2" fmla="*/ 7422 h 7569"/>
                <a:gd name="connsiteX3" fmla="*/ 7691 w 7569"/>
                <a:gd name="connsiteY3" fmla="*/ 5681 h 7569"/>
                <a:gd name="connsiteX4" fmla="*/ 8751 w 7569"/>
                <a:gd name="connsiteY4" fmla="*/ 76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51" y="7649"/>
                  </a:moveTo>
                  <a:cubicBezTo>
                    <a:pt x="8600" y="8709"/>
                    <a:pt x="8070" y="9466"/>
                    <a:pt x="7010" y="9390"/>
                  </a:cubicBezTo>
                  <a:cubicBezTo>
                    <a:pt x="5951" y="9314"/>
                    <a:pt x="5421" y="8330"/>
                    <a:pt x="5799" y="7422"/>
                  </a:cubicBezTo>
                  <a:cubicBezTo>
                    <a:pt x="6102" y="6665"/>
                    <a:pt x="7010" y="5681"/>
                    <a:pt x="7691" y="5681"/>
                  </a:cubicBezTo>
                  <a:cubicBezTo>
                    <a:pt x="8751" y="5605"/>
                    <a:pt x="8827" y="6740"/>
                    <a:pt x="8751" y="7649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6" name="任意多边形: 形状 2545"/>
            <p:cNvSpPr/>
            <p:nvPr/>
          </p:nvSpPr>
          <p:spPr>
            <a:xfrm>
              <a:off x="6561518" y="2642499"/>
              <a:ext cx="7570" cy="7570"/>
            </a:xfrm>
            <a:custGeom>
              <a:avLst/>
              <a:gdLst>
                <a:gd name="connsiteX0" fmla="*/ 7074 w 7569"/>
                <a:gd name="connsiteY0" fmla="*/ 5677 h 7569"/>
                <a:gd name="connsiteX1" fmla="*/ 8134 w 7569"/>
                <a:gd name="connsiteY1" fmla="*/ 6964 h 7569"/>
                <a:gd name="connsiteX2" fmla="*/ 6317 w 7569"/>
                <a:gd name="connsiteY2" fmla="*/ 8099 h 7569"/>
                <a:gd name="connsiteX3" fmla="*/ 5711 w 7569"/>
                <a:gd name="connsiteY3" fmla="*/ 6585 h 7569"/>
                <a:gd name="connsiteX4" fmla="*/ 707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074" y="5677"/>
                  </a:moveTo>
                  <a:cubicBezTo>
                    <a:pt x="7452" y="6131"/>
                    <a:pt x="8134" y="6510"/>
                    <a:pt x="8134" y="6964"/>
                  </a:cubicBezTo>
                  <a:cubicBezTo>
                    <a:pt x="8134" y="8024"/>
                    <a:pt x="7301" y="8554"/>
                    <a:pt x="6317" y="8099"/>
                  </a:cubicBezTo>
                  <a:cubicBezTo>
                    <a:pt x="5939" y="7948"/>
                    <a:pt x="5560" y="6964"/>
                    <a:pt x="5711" y="6585"/>
                  </a:cubicBezTo>
                  <a:cubicBezTo>
                    <a:pt x="5787" y="6207"/>
                    <a:pt x="6544" y="5980"/>
                    <a:pt x="7074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7" name="任意多边形: 形状 2546"/>
            <p:cNvSpPr/>
            <p:nvPr/>
          </p:nvSpPr>
          <p:spPr>
            <a:xfrm>
              <a:off x="6377084" y="2598274"/>
              <a:ext cx="37848" cy="37848"/>
            </a:xfrm>
            <a:custGeom>
              <a:avLst/>
              <a:gdLst>
                <a:gd name="connsiteX0" fmla="*/ 27779 w 37847"/>
                <a:gd name="connsiteY0" fmla="*/ 28405 h 37847"/>
                <a:gd name="connsiteX1" fmla="*/ 23918 w 37847"/>
                <a:gd name="connsiteY1" fmla="*/ 34082 h 37847"/>
                <a:gd name="connsiteX2" fmla="*/ 6509 w 37847"/>
                <a:gd name="connsiteY2" fmla="*/ 25831 h 37847"/>
                <a:gd name="connsiteX3" fmla="*/ 5752 w 37847"/>
                <a:gd name="connsiteY3" fmla="*/ 21895 h 37847"/>
                <a:gd name="connsiteX4" fmla="*/ 6812 w 37847"/>
                <a:gd name="connsiteY4" fmla="*/ 19473 h 37847"/>
                <a:gd name="connsiteX5" fmla="*/ 7644 w 37847"/>
                <a:gd name="connsiteY5" fmla="*/ 18413 h 37847"/>
                <a:gd name="connsiteX6" fmla="*/ 9461 w 37847"/>
                <a:gd name="connsiteY6" fmla="*/ 16596 h 37847"/>
                <a:gd name="connsiteX7" fmla="*/ 11429 w 37847"/>
                <a:gd name="connsiteY7" fmla="*/ 14931 h 37847"/>
                <a:gd name="connsiteX8" fmla="*/ 24146 w 37847"/>
                <a:gd name="connsiteY8" fmla="*/ 7437 h 37847"/>
                <a:gd name="connsiteX9" fmla="*/ 38301 w 37847"/>
                <a:gd name="connsiteY9" fmla="*/ 9481 h 37847"/>
                <a:gd name="connsiteX10" fmla="*/ 27779 w 37847"/>
                <a:gd name="connsiteY10" fmla="*/ 2840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27779" y="28405"/>
                  </a:moveTo>
                  <a:cubicBezTo>
                    <a:pt x="25206" y="29389"/>
                    <a:pt x="24373" y="31660"/>
                    <a:pt x="23918" y="34082"/>
                  </a:cubicBezTo>
                  <a:cubicBezTo>
                    <a:pt x="15289" y="37261"/>
                    <a:pt x="11353" y="30600"/>
                    <a:pt x="6509" y="25831"/>
                  </a:cubicBezTo>
                  <a:cubicBezTo>
                    <a:pt x="5828" y="24620"/>
                    <a:pt x="5524" y="23257"/>
                    <a:pt x="5752" y="21895"/>
                  </a:cubicBezTo>
                  <a:cubicBezTo>
                    <a:pt x="5979" y="20986"/>
                    <a:pt x="6282" y="20229"/>
                    <a:pt x="6812" y="19473"/>
                  </a:cubicBezTo>
                  <a:cubicBezTo>
                    <a:pt x="7038" y="19094"/>
                    <a:pt x="7341" y="18791"/>
                    <a:pt x="7644" y="18413"/>
                  </a:cubicBezTo>
                  <a:cubicBezTo>
                    <a:pt x="8174" y="17732"/>
                    <a:pt x="8855" y="17126"/>
                    <a:pt x="9461" y="16596"/>
                  </a:cubicBezTo>
                  <a:cubicBezTo>
                    <a:pt x="10066" y="15991"/>
                    <a:pt x="10747" y="15461"/>
                    <a:pt x="11429" y="14931"/>
                  </a:cubicBezTo>
                  <a:cubicBezTo>
                    <a:pt x="14986" y="11222"/>
                    <a:pt x="20664" y="11222"/>
                    <a:pt x="24146" y="7437"/>
                  </a:cubicBezTo>
                  <a:cubicBezTo>
                    <a:pt x="29520" y="2971"/>
                    <a:pt x="33153" y="8270"/>
                    <a:pt x="38301" y="9481"/>
                  </a:cubicBezTo>
                  <a:cubicBezTo>
                    <a:pt x="31034" y="14325"/>
                    <a:pt x="29369" y="21365"/>
                    <a:pt x="27779" y="28405"/>
                  </a:cubicBezTo>
                  <a:close/>
                </a:path>
              </a:pathLst>
            </a:custGeom>
            <a:solidFill>
              <a:srgbClr val="F3C5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8" name="任意多边形: 形状 2547"/>
            <p:cNvSpPr/>
            <p:nvPr/>
          </p:nvSpPr>
          <p:spPr>
            <a:xfrm>
              <a:off x="6361025" y="2598812"/>
              <a:ext cx="30278" cy="37848"/>
            </a:xfrm>
            <a:custGeom>
              <a:avLst/>
              <a:gdLst>
                <a:gd name="connsiteX0" fmla="*/ 23097 w 30278"/>
                <a:gd name="connsiteY0" fmla="*/ 20373 h 37847"/>
                <a:gd name="connsiteX1" fmla="*/ 23097 w 30278"/>
                <a:gd name="connsiteY1" fmla="*/ 24082 h 37847"/>
                <a:gd name="connsiteX2" fmla="*/ 20069 w 30278"/>
                <a:gd name="connsiteY2" fmla="*/ 26201 h 37847"/>
                <a:gd name="connsiteX3" fmla="*/ 20296 w 30278"/>
                <a:gd name="connsiteY3" fmla="*/ 35285 h 37847"/>
                <a:gd name="connsiteX4" fmla="*/ 19161 w 30278"/>
                <a:gd name="connsiteY4" fmla="*/ 37556 h 37847"/>
                <a:gd name="connsiteX5" fmla="*/ 9850 w 30278"/>
                <a:gd name="connsiteY5" fmla="*/ 33165 h 37847"/>
                <a:gd name="connsiteX6" fmla="*/ 6066 w 30278"/>
                <a:gd name="connsiteY6" fmla="*/ 29986 h 37847"/>
                <a:gd name="connsiteX7" fmla="*/ 6141 w 30278"/>
                <a:gd name="connsiteY7" fmla="*/ 27791 h 37847"/>
                <a:gd name="connsiteX8" fmla="*/ 8110 w 30278"/>
                <a:gd name="connsiteY8" fmla="*/ 25444 h 37847"/>
                <a:gd name="connsiteX9" fmla="*/ 7882 w 30278"/>
                <a:gd name="connsiteY9" fmla="*/ 20297 h 37847"/>
                <a:gd name="connsiteX10" fmla="*/ 9850 w 30278"/>
                <a:gd name="connsiteY10" fmla="*/ 12728 h 37847"/>
                <a:gd name="connsiteX11" fmla="*/ 12575 w 30278"/>
                <a:gd name="connsiteY11" fmla="*/ 11214 h 37847"/>
                <a:gd name="connsiteX12" fmla="*/ 9472 w 30278"/>
                <a:gd name="connsiteY12" fmla="*/ 8413 h 37847"/>
                <a:gd name="connsiteX13" fmla="*/ 19388 w 30278"/>
                <a:gd name="connsiteY13" fmla="*/ 6975 h 37847"/>
                <a:gd name="connsiteX14" fmla="*/ 27033 w 30278"/>
                <a:gd name="connsiteY14" fmla="*/ 16512 h 37847"/>
                <a:gd name="connsiteX15" fmla="*/ 25141 w 30278"/>
                <a:gd name="connsiteY15" fmla="*/ 18405 h 37847"/>
                <a:gd name="connsiteX16" fmla="*/ 25141 w 30278"/>
                <a:gd name="connsiteY16" fmla="*/ 18405 h 37847"/>
                <a:gd name="connsiteX17" fmla="*/ 23097 w 30278"/>
                <a:gd name="connsiteY17" fmla="*/ 2037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78" h="37847">
                  <a:moveTo>
                    <a:pt x="23097" y="20373"/>
                  </a:moveTo>
                  <a:cubicBezTo>
                    <a:pt x="23097" y="21584"/>
                    <a:pt x="23097" y="22871"/>
                    <a:pt x="23097" y="24082"/>
                  </a:cubicBezTo>
                  <a:cubicBezTo>
                    <a:pt x="22340" y="25141"/>
                    <a:pt x="21205" y="25671"/>
                    <a:pt x="20069" y="26201"/>
                  </a:cubicBezTo>
                  <a:cubicBezTo>
                    <a:pt x="14922" y="29380"/>
                    <a:pt x="21205" y="32257"/>
                    <a:pt x="20296" y="35285"/>
                  </a:cubicBezTo>
                  <a:cubicBezTo>
                    <a:pt x="20221" y="36193"/>
                    <a:pt x="19842" y="36950"/>
                    <a:pt x="19161" y="37556"/>
                  </a:cubicBezTo>
                  <a:cubicBezTo>
                    <a:pt x="14695" y="39069"/>
                    <a:pt x="11213" y="38086"/>
                    <a:pt x="9850" y="33165"/>
                  </a:cubicBezTo>
                  <a:cubicBezTo>
                    <a:pt x="9245" y="30970"/>
                    <a:pt x="8261" y="29910"/>
                    <a:pt x="6066" y="29986"/>
                  </a:cubicBezTo>
                  <a:cubicBezTo>
                    <a:pt x="5536" y="29229"/>
                    <a:pt x="5536" y="28472"/>
                    <a:pt x="6141" y="27791"/>
                  </a:cubicBezTo>
                  <a:cubicBezTo>
                    <a:pt x="7580" y="27715"/>
                    <a:pt x="9548" y="27867"/>
                    <a:pt x="8110" y="25444"/>
                  </a:cubicBezTo>
                  <a:cubicBezTo>
                    <a:pt x="7125" y="23703"/>
                    <a:pt x="4779" y="22189"/>
                    <a:pt x="7882" y="20297"/>
                  </a:cubicBezTo>
                  <a:cubicBezTo>
                    <a:pt x="7655" y="17572"/>
                    <a:pt x="8488" y="15074"/>
                    <a:pt x="9850" y="12728"/>
                  </a:cubicBezTo>
                  <a:cubicBezTo>
                    <a:pt x="10305" y="11365"/>
                    <a:pt x="13333" y="14090"/>
                    <a:pt x="12575" y="11214"/>
                  </a:cubicBezTo>
                  <a:cubicBezTo>
                    <a:pt x="12273" y="10229"/>
                    <a:pt x="10002" y="10002"/>
                    <a:pt x="9472" y="8413"/>
                  </a:cubicBezTo>
                  <a:cubicBezTo>
                    <a:pt x="12500" y="6066"/>
                    <a:pt x="15603" y="4401"/>
                    <a:pt x="19388" y="6975"/>
                  </a:cubicBezTo>
                  <a:cubicBezTo>
                    <a:pt x="23249" y="9094"/>
                    <a:pt x="27714" y="10684"/>
                    <a:pt x="27033" y="16512"/>
                  </a:cubicBezTo>
                  <a:cubicBezTo>
                    <a:pt x="26352" y="17118"/>
                    <a:pt x="25746" y="17723"/>
                    <a:pt x="25141" y="18405"/>
                  </a:cubicBezTo>
                  <a:lnTo>
                    <a:pt x="25141" y="18405"/>
                  </a:lnTo>
                  <a:cubicBezTo>
                    <a:pt x="24233" y="19010"/>
                    <a:pt x="23703" y="19767"/>
                    <a:pt x="23097" y="20373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9" name="任意多边形: 形状 2548"/>
            <p:cNvSpPr/>
            <p:nvPr/>
          </p:nvSpPr>
          <p:spPr>
            <a:xfrm>
              <a:off x="6343226" y="2571004"/>
              <a:ext cx="30278" cy="37848"/>
            </a:xfrm>
            <a:custGeom>
              <a:avLst/>
              <a:gdLst>
                <a:gd name="connsiteX0" fmla="*/ 8500 w 30278"/>
                <a:gd name="connsiteY0" fmla="*/ 6320 h 37847"/>
                <a:gd name="connsiteX1" fmla="*/ 26590 w 30278"/>
                <a:gd name="connsiteY1" fmla="*/ 15858 h 37847"/>
                <a:gd name="connsiteX2" fmla="*/ 20005 w 30278"/>
                <a:gd name="connsiteY2" fmla="*/ 34933 h 37847"/>
                <a:gd name="connsiteX3" fmla="*/ 19021 w 30278"/>
                <a:gd name="connsiteY3" fmla="*/ 34252 h 37847"/>
                <a:gd name="connsiteX4" fmla="*/ 17204 w 30278"/>
                <a:gd name="connsiteY4" fmla="*/ 30997 h 37847"/>
                <a:gd name="connsiteX5" fmla="*/ 16902 w 30278"/>
                <a:gd name="connsiteY5" fmla="*/ 28423 h 37847"/>
                <a:gd name="connsiteX6" fmla="*/ 17507 w 30278"/>
                <a:gd name="connsiteY6" fmla="*/ 22973 h 37847"/>
                <a:gd name="connsiteX7" fmla="*/ 19929 w 30278"/>
                <a:gd name="connsiteY7" fmla="*/ 19189 h 37847"/>
                <a:gd name="connsiteX8" fmla="*/ 13571 w 30278"/>
                <a:gd name="connsiteY8" fmla="*/ 21762 h 37847"/>
                <a:gd name="connsiteX9" fmla="*/ 8500 w 30278"/>
                <a:gd name="connsiteY9" fmla="*/ 632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7847">
                  <a:moveTo>
                    <a:pt x="8500" y="6320"/>
                  </a:moveTo>
                  <a:cubicBezTo>
                    <a:pt x="17280" y="4201"/>
                    <a:pt x="23033" y="7304"/>
                    <a:pt x="26590" y="15858"/>
                  </a:cubicBezTo>
                  <a:cubicBezTo>
                    <a:pt x="30299" y="24866"/>
                    <a:pt x="28483" y="30165"/>
                    <a:pt x="20005" y="34933"/>
                  </a:cubicBezTo>
                  <a:cubicBezTo>
                    <a:pt x="19702" y="34706"/>
                    <a:pt x="19324" y="34479"/>
                    <a:pt x="19021" y="34252"/>
                  </a:cubicBezTo>
                  <a:cubicBezTo>
                    <a:pt x="18188" y="33268"/>
                    <a:pt x="17658" y="32208"/>
                    <a:pt x="17204" y="30997"/>
                  </a:cubicBezTo>
                  <a:cubicBezTo>
                    <a:pt x="16977" y="30165"/>
                    <a:pt x="16902" y="29332"/>
                    <a:pt x="16902" y="28423"/>
                  </a:cubicBezTo>
                  <a:cubicBezTo>
                    <a:pt x="16977" y="26607"/>
                    <a:pt x="16977" y="24714"/>
                    <a:pt x="17507" y="22973"/>
                  </a:cubicBezTo>
                  <a:cubicBezTo>
                    <a:pt x="17886" y="21535"/>
                    <a:pt x="18945" y="20627"/>
                    <a:pt x="19929" y="19189"/>
                  </a:cubicBezTo>
                  <a:cubicBezTo>
                    <a:pt x="17810" y="20627"/>
                    <a:pt x="16372" y="22898"/>
                    <a:pt x="13571" y="21762"/>
                  </a:cubicBezTo>
                  <a:cubicBezTo>
                    <a:pt x="9862" y="17372"/>
                    <a:pt x="1233" y="14344"/>
                    <a:pt x="8500" y="6320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0" name="任意多边形: 形状 2549"/>
            <p:cNvSpPr/>
            <p:nvPr/>
          </p:nvSpPr>
          <p:spPr>
            <a:xfrm>
              <a:off x="6374076" y="2617292"/>
              <a:ext cx="30278" cy="30278"/>
            </a:xfrm>
            <a:custGeom>
              <a:avLst/>
              <a:gdLst>
                <a:gd name="connsiteX0" fmla="*/ 6186 w 30278"/>
                <a:gd name="connsiteY0" fmla="*/ 5677 h 30278"/>
                <a:gd name="connsiteX1" fmla="*/ 10046 w 30278"/>
                <a:gd name="connsiteY1" fmla="*/ 5677 h 30278"/>
                <a:gd name="connsiteX2" fmla="*/ 26926 w 30278"/>
                <a:gd name="connsiteY2" fmla="*/ 15139 h 30278"/>
                <a:gd name="connsiteX3" fmla="*/ 27002 w 30278"/>
                <a:gd name="connsiteY3" fmla="*/ 24753 h 30278"/>
                <a:gd name="connsiteX4" fmla="*/ 27002 w 30278"/>
                <a:gd name="connsiteY4" fmla="*/ 28462 h 30278"/>
                <a:gd name="connsiteX5" fmla="*/ 23747 w 30278"/>
                <a:gd name="connsiteY5" fmla="*/ 29900 h 30278"/>
                <a:gd name="connsiteX6" fmla="*/ 6035 w 30278"/>
                <a:gd name="connsiteY6" fmla="*/ 19151 h 30278"/>
                <a:gd name="connsiteX7" fmla="*/ 6110 w 30278"/>
                <a:gd name="connsiteY7" fmla="*/ 17107 h 30278"/>
                <a:gd name="connsiteX8" fmla="*/ 8381 w 30278"/>
                <a:gd name="connsiteY8" fmla="*/ 13020 h 30278"/>
                <a:gd name="connsiteX9" fmla="*/ 6186 w 30278"/>
                <a:gd name="connsiteY9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6186" y="5677"/>
                  </a:moveTo>
                  <a:cubicBezTo>
                    <a:pt x="7473" y="5677"/>
                    <a:pt x="8760" y="5677"/>
                    <a:pt x="10046" y="5677"/>
                  </a:cubicBezTo>
                  <a:cubicBezTo>
                    <a:pt x="15648" y="8856"/>
                    <a:pt x="19432" y="15366"/>
                    <a:pt x="26926" y="15139"/>
                  </a:cubicBezTo>
                  <a:cubicBezTo>
                    <a:pt x="23066" y="18394"/>
                    <a:pt x="23141" y="21573"/>
                    <a:pt x="27002" y="24753"/>
                  </a:cubicBezTo>
                  <a:cubicBezTo>
                    <a:pt x="27002" y="25964"/>
                    <a:pt x="27002" y="27250"/>
                    <a:pt x="27002" y="28462"/>
                  </a:cubicBezTo>
                  <a:cubicBezTo>
                    <a:pt x="25867" y="28991"/>
                    <a:pt x="23899" y="30127"/>
                    <a:pt x="23747" y="29900"/>
                  </a:cubicBezTo>
                  <a:cubicBezTo>
                    <a:pt x="19206" y="23996"/>
                    <a:pt x="10425" y="25131"/>
                    <a:pt x="6035" y="19151"/>
                  </a:cubicBezTo>
                  <a:cubicBezTo>
                    <a:pt x="6035" y="18470"/>
                    <a:pt x="6110" y="17788"/>
                    <a:pt x="6110" y="17107"/>
                  </a:cubicBezTo>
                  <a:cubicBezTo>
                    <a:pt x="6489" y="15593"/>
                    <a:pt x="11712" y="16729"/>
                    <a:pt x="8381" y="13020"/>
                  </a:cubicBezTo>
                  <a:cubicBezTo>
                    <a:pt x="6640" y="10976"/>
                    <a:pt x="4748" y="8781"/>
                    <a:pt x="6186" y="5677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1" name="任意多边形: 形状 2550"/>
            <p:cNvSpPr/>
            <p:nvPr/>
          </p:nvSpPr>
          <p:spPr>
            <a:xfrm>
              <a:off x="6331462" y="2571648"/>
              <a:ext cx="30278" cy="30278"/>
            </a:xfrm>
            <a:custGeom>
              <a:avLst/>
              <a:gdLst>
                <a:gd name="connsiteX0" fmla="*/ 20263 w 30278"/>
                <a:gd name="connsiteY0" fmla="*/ 5677 h 30278"/>
                <a:gd name="connsiteX1" fmla="*/ 21020 w 30278"/>
                <a:gd name="connsiteY1" fmla="*/ 14155 h 30278"/>
                <a:gd name="connsiteX2" fmla="*/ 25940 w 30278"/>
                <a:gd name="connsiteY2" fmla="*/ 20892 h 30278"/>
                <a:gd name="connsiteX3" fmla="*/ 19279 w 30278"/>
                <a:gd name="connsiteY3" fmla="*/ 21725 h 30278"/>
                <a:gd name="connsiteX4" fmla="*/ 17311 w 30278"/>
                <a:gd name="connsiteY4" fmla="*/ 20665 h 30278"/>
                <a:gd name="connsiteX5" fmla="*/ 9590 w 30278"/>
                <a:gd name="connsiteY5" fmla="*/ 26493 h 30278"/>
                <a:gd name="connsiteX6" fmla="*/ 8681 w 30278"/>
                <a:gd name="connsiteY6" fmla="*/ 23087 h 30278"/>
                <a:gd name="connsiteX7" fmla="*/ 7016 w 30278"/>
                <a:gd name="connsiteY7" fmla="*/ 26569 h 30278"/>
                <a:gd name="connsiteX8" fmla="*/ 20263 w 30278"/>
                <a:gd name="connsiteY8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0263" y="5677"/>
                  </a:moveTo>
                  <a:cubicBezTo>
                    <a:pt x="18067" y="8705"/>
                    <a:pt x="18597" y="11733"/>
                    <a:pt x="21020" y="14155"/>
                  </a:cubicBezTo>
                  <a:cubicBezTo>
                    <a:pt x="23139" y="16123"/>
                    <a:pt x="24804" y="18243"/>
                    <a:pt x="25940" y="20892"/>
                  </a:cubicBezTo>
                  <a:cubicBezTo>
                    <a:pt x="23896" y="22784"/>
                    <a:pt x="21474" y="21573"/>
                    <a:pt x="19279" y="21725"/>
                  </a:cubicBezTo>
                  <a:cubicBezTo>
                    <a:pt x="18522" y="21498"/>
                    <a:pt x="17841" y="21195"/>
                    <a:pt x="17311" y="20665"/>
                  </a:cubicBezTo>
                  <a:cubicBezTo>
                    <a:pt x="13602" y="21195"/>
                    <a:pt x="13602" y="26796"/>
                    <a:pt x="9590" y="26493"/>
                  </a:cubicBezTo>
                  <a:cubicBezTo>
                    <a:pt x="8227" y="26418"/>
                    <a:pt x="7243" y="24753"/>
                    <a:pt x="8681" y="23087"/>
                  </a:cubicBezTo>
                  <a:cubicBezTo>
                    <a:pt x="6865" y="23617"/>
                    <a:pt x="8530" y="25888"/>
                    <a:pt x="7016" y="26569"/>
                  </a:cubicBezTo>
                  <a:cubicBezTo>
                    <a:pt x="2777" y="16502"/>
                    <a:pt x="8984" y="6661"/>
                    <a:pt x="20263" y="5677"/>
                  </a:cubicBezTo>
                  <a:close/>
                </a:path>
              </a:pathLst>
            </a:custGeom>
            <a:solidFill>
              <a:srgbClr val="FADF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2" name="任意多边形: 形状 2551"/>
            <p:cNvSpPr/>
            <p:nvPr/>
          </p:nvSpPr>
          <p:spPr>
            <a:xfrm>
              <a:off x="6337655" y="2586862"/>
              <a:ext cx="22709" cy="22709"/>
            </a:xfrm>
            <a:custGeom>
              <a:avLst/>
              <a:gdLst>
                <a:gd name="connsiteX0" fmla="*/ 12178 w 22708"/>
                <a:gd name="connsiteY0" fmla="*/ 5677 h 22708"/>
                <a:gd name="connsiteX1" fmla="*/ 14070 w 22708"/>
                <a:gd name="connsiteY1" fmla="*/ 5753 h 22708"/>
                <a:gd name="connsiteX2" fmla="*/ 19368 w 22708"/>
                <a:gd name="connsiteY2" fmla="*/ 12565 h 22708"/>
                <a:gd name="connsiteX3" fmla="*/ 17930 w 22708"/>
                <a:gd name="connsiteY3" fmla="*/ 13474 h 22708"/>
                <a:gd name="connsiteX4" fmla="*/ 18612 w 22708"/>
                <a:gd name="connsiteY4" fmla="*/ 14079 h 22708"/>
                <a:gd name="connsiteX5" fmla="*/ 19293 w 22708"/>
                <a:gd name="connsiteY5" fmla="*/ 13398 h 22708"/>
                <a:gd name="connsiteX6" fmla="*/ 23683 w 22708"/>
                <a:gd name="connsiteY6" fmla="*/ 15139 h 22708"/>
                <a:gd name="connsiteX7" fmla="*/ 23683 w 22708"/>
                <a:gd name="connsiteY7" fmla="*/ 15139 h 22708"/>
                <a:gd name="connsiteX8" fmla="*/ 24591 w 22708"/>
                <a:gd name="connsiteY8" fmla="*/ 18621 h 22708"/>
                <a:gd name="connsiteX9" fmla="*/ 23683 w 22708"/>
                <a:gd name="connsiteY9" fmla="*/ 20892 h 22708"/>
                <a:gd name="connsiteX10" fmla="*/ 23683 w 22708"/>
                <a:gd name="connsiteY10" fmla="*/ 20892 h 22708"/>
                <a:gd name="connsiteX11" fmla="*/ 16114 w 22708"/>
                <a:gd name="connsiteY11" fmla="*/ 22936 h 22708"/>
                <a:gd name="connsiteX12" fmla="*/ 6652 w 22708"/>
                <a:gd name="connsiteY12" fmla="*/ 20665 h 22708"/>
                <a:gd name="connsiteX13" fmla="*/ 12178 w 22708"/>
                <a:gd name="connsiteY1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12178" y="5677"/>
                  </a:moveTo>
                  <a:cubicBezTo>
                    <a:pt x="12783" y="5677"/>
                    <a:pt x="13464" y="5677"/>
                    <a:pt x="14070" y="5753"/>
                  </a:cubicBezTo>
                  <a:cubicBezTo>
                    <a:pt x="17022" y="7115"/>
                    <a:pt x="21715" y="7115"/>
                    <a:pt x="19368" y="12565"/>
                  </a:cubicBezTo>
                  <a:cubicBezTo>
                    <a:pt x="19142" y="13171"/>
                    <a:pt x="18612" y="13550"/>
                    <a:pt x="17930" y="13474"/>
                  </a:cubicBezTo>
                  <a:cubicBezTo>
                    <a:pt x="17930" y="13474"/>
                    <a:pt x="18612" y="14079"/>
                    <a:pt x="18612" y="14079"/>
                  </a:cubicBezTo>
                  <a:cubicBezTo>
                    <a:pt x="18612" y="14079"/>
                    <a:pt x="19217" y="13474"/>
                    <a:pt x="19293" y="13398"/>
                  </a:cubicBezTo>
                  <a:cubicBezTo>
                    <a:pt x="21488" y="12187"/>
                    <a:pt x="22699" y="13474"/>
                    <a:pt x="23683" y="15139"/>
                  </a:cubicBezTo>
                  <a:lnTo>
                    <a:pt x="23683" y="15139"/>
                  </a:lnTo>
                  <a:cubicBezTo>
                    <a:pt x="24667" y="16123"/>
                    <a:pt x="24591" y="17334"/>
                    <a:pt x="24591" y="18621"/>
                  </a:cubicBezTo>
                  <a:cubicBezTo>
                    <a:pt x="24516" y="19454"/>
                    <a:pt x="24289" y="20211"/>
                    <a:pt x="23683" y="20892"/>
                  </a:cubicBezTo>
                  <a:lnTo>
                    <a:pt x="23683" y="20892"/>
                  </a:lnTo>
                  <a:cubicBezTo>
                    <a:pt x="21564" y="22936"/>
                    <a:pt x="18157" y="20513"/>
                    <a:pt x="16114" y="22936"/>
                  </a:cubicBezTo>
                  <a:cubicBezTo>
                    <a:pt x="12253" y="24979"/>
                    <a:pt x="9982" y="20513"/>
                    <a:pt x="6652" y="20665"/>
                  </a:cubicBezTo>
                  <a:cubicBezTo>
                    <a:pt x="5062" y="14458"/>
                    <a:pt x="4532" y="8554"/>
                    <a:pt x="12178" y="5677"/>
                  </a:cubicBezTo>
                  <a:close/>
                </a:path>
              </a:pathLst>
            </a:custGeom>
            <a:solidFill>
              <a:srgbClr val="F3C2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3" name="任意多边形: 形状 2552"/>
            <p:cNvSpPr/>
            <p:nvPr/>
          </p:nvSpPr>
          <p:spPr>
            <a:xfrm>
              <a:off x="6332765" y="2581423"/>
              <a:ext cx="22709" cy="30278"/>
            </a:xfrm>
            <a:custGeom>
              <a:avLst/>
              <a:gdLst>
                <a:gd name="connsiteX0" fmla="*/ 17068 w 22708"/>
                <a:gd name="connsiteY0" fmla="*/ 11117 h 30278"/>
                <a:gd name="connsiteX1" fmla="*/ 11466 w 22708"/>
                <a:gd name="connsiteY1" fmla="*/ 26104 h 30278"/>
                <a:gd name="connsiteX2" fmla="*/ 5714 w 22708"/>
                <a:gd name="connsiteY2" fmla="*/ 16794 h 30278"/>
                <a:gd name="connsiteX3" fmla="*/ 8211 w 22708"/>
                <a:gd name="connsiteY3" fmla="*/ 8316 h 30278"/>
                <a:gd name="connsiteX4" fmla="*/ 8590 w 22708"/>
                <a:gd name="connsiteY4" fmla="*/ 15658 h 30278"/>
                <a:gd name="connsiteX5" fmla="*/ 12677 w 22708"/>
                <a:gd name="connsiteY5" fmla="*/ 10284 h 30278"/>
                <a:gd name="connsiteX6" fmla="*/ 14797 w 22708"/>
                <a:gd name="connsiteY6" fmla="*/ 5742 h 30278"/>
                <a:gd name="connsiteX7" fmla="*/ 17068 w 22708"/>
                <a:gd name="connsiteY7" fmla="*/ 1111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7068" y="11117"/>
                  </a:moveTo>
                  <a:cubicBezTo>
                    <a:pt x="12374" y="15053"/>
                    <a:pt x="13434" y="21184"/>
                    <a:pt x="11466" y="26104"/>
                  </a:cubicBezTo>
                  <a:cubicBezTo>
                    <a:pt x="8060" y="23909"/>
                    <a:pt x="7454" y="19973"/>
                    <a:pt x="5714" y="16794"/>
                  </a:cubicBezTo>
                  <a:cubicBezTo>
                    <a:pt x="6016" y="13842"/>
                    <a:pt x="4578" y="10360"/>
                    <a:pt x="8211" y="8316"/>
                  </a:cubicBezTo>
                  <a:cubicBezTo>
                    <a:pt x="10558" y="10662"/>
                    <a:pt x="6168" y="12858"/>
                    <a:pt x="8590" y="15658"/>
                  </a:cubicBezTo>
                  <a:cubicBezTo>
                    <a:pt x="9953" y="13842"/>
                    <a:pt x="11239" y="12025"/>
                    <a:pt x="12677" y="10284"/>
                  </a:cubicBezTo>
                  <a:cubicBezTo>
                    <a:pt x="13813" y="8921"/>
                    <a:pt x="10407" y="5137"/>
                    <a:pt x="14797" y="5742"/>
                  </a:cubicBezTo>
                  <a:cubicBezTo>
                    <a:pt x="17825" y="6121"/>
                    <a:pt x="16841" y="9073"/>
                    <a:pt x="17068" y="11117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4" name="任意多边形: 形状 2553"/>
            <p:cNvSpPr/>
            <p:nvPr/>
          </p:nvSpPr>
          <p:spPr>
            <a:xfrm>
              <a:off x="6374509" y="2598972"/>
              <a:ext cx="30278" cy="15139"/>
            </a:xfrm>
            <a:custGeom>
              <a:avLst/>
              <a:gdLst>
                <a:gd name="connsiteX0" fmla="*/ 13322 w 30278"/>
                <a:gd name="connsiteY0" fmla="*/ 16352 h 15139"/>
                <a:gd name="connsiteX1" fmla="*/ 5677 w 30278"/>
                <a:gd name="connsiteY1" fmla="*/ 6814 h 15139"/>
                <a:gd name="connsiteX2" fmla="*/ 16729 w 30278"/>
                <a:gd name="connsiteY2" fmla="*/ 7950 h 15139"/>
                <a:gd name="connsiteX3" fmla="*/ 26569 w 30278"/>
                <a:gd name="connsiteY3" fmla="*/ 6739 h 15139"/>
                <a:gd name="connsiteX4" fmla="*/ 13322 w 30278"/>
                <a:gd name="connsiteY4" fmla="*/ 1635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3322" y="16352"/>
                  </a:moveTo>
                  <a:cubicBezTo>
                    <a:pt x="10749" y="13173"/>
                    <a:pt x="8251" y="9994"/>
                    <a:pt x="5677" y="6814"/>
                  </a:cubicBezTo>
                  <a:cubicBezTo>
                    <a:pt x="9538" y="5528"/>
                    <a:pt x="13020" y="4695"/>
                    <a:pt x="16729" y="7950"/>
                  </a:cubicBezTo>
                  <a:cubicBezTo>
                    <a:pt x="19832" y="10675"/>
                    <a:pt x="23163" y="6739"/>
                    <a:pt x="26569" y="6739"/>
                  </a:cubicBezTo>
                  <a:cubicBezTo>
                    <a:pt x="24072" y="12567"/>
                    <a:pt x="17940" y="13400"/>
                    <a:pt x="13322" y="16352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5" name="任意多边形: 形状 2554"/>
            <p:cNvSpPr/>
            <p:nvPr/>
          </p:nvSpPr>
          <p:spPr>
            <a:xfrm>
              <a:off x="6363230" y="2601623"/>
              <a:ext cx="15139" cy="15139"/>
            </a:xfrm>
            <a:custGeom>
              <a:avLst/>
              <a:gdLst>
                <a:gd name="connsiteX0" fmla="*/ 7115 w 15139"/>
                <a:gd name="connsiteY0" fmla="*/ 5677 h 15139"/>
                <a:gd name="connsiteX1" fmla="*/ 11657 w 15139"/>
                <a:gd name="connsiteY1" fmla="*/ 6207 h 15139"/>
                <a:gd name="connsiteX2" fmla="*/ 15896 w 15139"/>
                <a:gd name="connsiteY2" fmla="*/ 10370 h 15139"/>
                <a:gd name="connsiteX3" fmla="*/ 14155 w 15139"/>
                <a:gd name="connsiteY3" fmla="*/ 13247 h 15139"/>
                <a:gd name="connsiteX4" fmla="*/ 8932 w 15139"/>
                <a:gd name="connsiteY4" fmla="*/ 11127 h 15139"/>
                <a:gd name="connsiteX5" fmla="*/ 7494 w 15139"/>
                <a:gd name="connsiteY5" fmla="*/ 9992 h 15139"/>
                <a:gd name="connsiteX6" fmla="*/ 5677 w 15139"/>
                <a:gd name="connsiteY6" fmla="*/ 8099 h 15139"/>
                <a:gd name="connsiteX7" fmla="*/ 711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115" y="5677"/>
                  </a:moveTo>
                  <a:cubicBezTo>
                    <a:pt x="8629" y="5828"/>
                    <a:pt x="10143" y="6131"/>
                    <a:pt x="11657" y="6207"/>
                  </a:cubicBezTo>
                  <a:cubicBezTo>
                    <a:pt x="14382" y="6283"/>
                    <a:pt x="15291" y="8175"/>
                    <a:pt x="15896" y="10370"/>
                  </a:cubicBezTo>
                  <a:cubicBezTo>
                    <a:pt x="16275" y="11733"/>
                    <a:pt x="15291" y="12641"/>
                    <a:pt x="14155" y="13247"/>
                  </a:cubicBezTo>
                  <a:cubicBezTo>
                    <a:pt x="11657" y="14458"/>
                    <a:pt x="10143" y="13247"/>
                    <a:pt x="8932" y="11127"/>
                  </a:cubicBezTo>
                  <a:cubicBezTo>
                    <a:pt x="8629" y="10673"/>
                    <a:pt x="8024" y="10370"/>
                    <a:pt x="7494" y="9992"/>
                  </a:cubicBezTo>
                  <a:cubicBezTo>
                    <a:pt x="6889" y="9310"/>
                    <a:pt x="6359" y="8629"/>
                    <a:pt x="5677" y="8099"/>
                  </a:cubicBezTo>
                  <a:cubicBezTo>
                    <a:pt x="6207" y="7191"/>
                    <a:pt x="6661" y="6434"/>
                    <a:pt x="7115" y="5677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6" name="任意多边形: 形状 2555"/>
            <p:cNvSpPr/>
            <p:nvPr/>
          </p:nvSpPr>
          <p:spPr>
            <a:xfrm>
              <a:off x="6355948" y="2618307"/>
              <a:ext cx="15139" cy="15139"/>
            </a:xfrm>
            <a:custGeom>
              <a:avLst/>
              <a:gdLst>
                <a:gd name="connsiteX0" fmla="*/ 11143 w 15139"/>
                <a:gd name="connsiteY0" fmla="*/ 8296 h 15139"/>
                <a:gd name="connsiteX1" fmla="*/ 11067 w 15139"/>
                <a:gd name="connsiteY1" fmla="*/ 10491 h 15139"/>
                <a:gd name="connsiteX2" fmla="*/ 6071 w 15139"/>
                <a:gd name="connsiteY2" fmla="*/ 9507 h 15139"/>
                <a:gd name="connsiteX3" fmla="*/ 6828 w 15139"/>
                <a:gd name="connsiteY3" fmla="*/ 6177 h 15139"/>
                <a:gd name="connsiteX4" fmla="*/ 11143 w 15139"/>
                <a:gd name="connsiteY4" fmla="*/ 82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143" y="8296"/>
                  </a:moveTo>
                  <a:cubicBezTo>
                    <a:pt x="11143" y="9053"/>
                    <a:pt x="11143" y="9810"/>
                    <a:pt x="11067" y="10491"/>
                  </a:cubicBezTo>
                  <a:cubicBezTo>
                    <a:pt x="8796" y="13368"/>
                    <a:pt x="7282" y="11551"/>
                    <a:pt x="6071" y="9507"/>
                  </a:cubicBezTo>
                  <a:cubicBezTo>
                    <a:pt x="5314" y="8296"/>
                    <a:pt x="5693" y="6858"/>
                    <a:pt x="6828" y="6177"/>
                  </a:cubicBezTo>
                  <a:cubicBezTo>
                    <a:pt x="9250" y="4738"/>
                    <a:pt x="10158" y="6706"/>
                    <a:pt x="11143" y="8296"/>
                  </a:cubicBezTo>
                  <a:close/>
                </a:path>
              </a:pathLst>
            </a:custGeom>
            <a:solidFill>
              <a:srgbClr val="F7C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7" name="任意多边形: 形状 2556"/>
            <p:cNvSpPr/>
            <p:nvPr/>
          </p:nvSpPr>
          <p:spPr>
            <a:xfrm>
              <a:off x="6348016" y="2602013"/>
              <a:ext cx="15139" cy="7570"/>
            </a:xfrm>
            <a:custGeom>
              <a:avLst/>
              <a:gdLst>
                <a:gd name="connsiteX0" fmla="*/ 5677 w 15139"/>
                <a:gd name="connsiteY0" fmla="*/ 7785 h 7569"/>
                <a:gd name="connsiteX1" fmla="*/ 13247 w 15139"/>
                <a:gd name="connsiteY1" fmla="*/ 5741 h 7569"/>
                <a:gd name="connsiteX2" fmla="*/ 5677 w 15139"/>
                <a:gd name="connsiteY2" fmla="*/ 77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785"/>
                  </a:moveTo>
                  <a:cubicBezTo>
                    <a:pt x="7494" y="4530"/>
                    <a:pt x="10598" y="6120"/>
                    <a:pt x="13247" y="5741"/>
                  </a:cubicBezTo>
                  <a:cubicBezTo>
                    <a:pt x="11354" y="8693"/>
                    <a:pt x="8251" y="7331"/>
                    <a:pt x="5677" y="7785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8" name="任意多边形: 形状 2557"/>
            <p:cNvSpPr/>
            <p:nvPr/>
          </p:nvSpPr>
          <p:spPr>
            <a:xfrm>
              <a:off x="6363230" y="260397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267" y="6585"/>
                    <a:pt x="7494" y="7570"/>
                  </a:cubicBezTo>
                  <a:cubicBezTo>
                    <a:pt x="6510" y="7267"/>
                    <a:pt x="5904" y="6661"/>
                    <a:pt x="5677" y="5677"/>
                  </a:cubicBezTo>
                  <a:close/>
                </a:path>
              </a:pathLst>
            </a:custGeom>
            <a:solidFill>
              <a:srgbClr val="F9E1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9" name="任意多边形: 形状 2558"/>
            <p:cNvSpPr/>
            <p:nvPr/>
          </p:nvSpPr>
          <p:spPr>
            <a:xfrm>
              <a:off x="6355585" y="2599521"/>
              <a:ext cx="7570" cy="7570"/>
            </a:xfrm>
            <a:custGeom>
              <a:avLst/>
              <a:gdLst>
                <a:gd name="connsiteX0" fmla="*/ 5677 w 7569"/>
                <a:gd name="connsiteY0" fmla="*/ 8233 h 7569"/>
                <a:gd name="connsiteX1" fmla="*/ 5677 w 7569"/>
                <a:gd name="connsiteY1" fmla="*/ 6341 h 7569"/>
                <a:gd name="connsiteX2" fmla="*/ 7494 w 7569"/>
                <a:gd name="connsiteY2" fmla="*/ 6265 h 7569"/>
                <a:gd name="connsiteX3" fmla="*/ 7645 w 7569"/>
                <a:gd name="connsiteY3" fmla="*/ 6416 h 7569"/>
                <a:gd name="connsiteX4" fmla="*/ 5677 w 7569"/>
                <a:gd name="connsiteY4" fmla="*/ 82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233"/>
                  </a:moveTo>
                  <a:cubicBezTo>
                    <a:pt x="5677" y="7628"/>
                    <a:pt x="5677" y="6946"/>
                    <a:pt x="5677" y="6341"/>
                  </a:cubicBezTo>
                  <a:cubicBezTo>
                    <a:pt x="6283" y="5508"/>
                    <a:pt x="6889" y="5433"/>
                    <a:pt x="7494" y="6265"/>
                  </a:cubicBezTo>
                  <a:lnTo>
                    <a:pt x="7645" y="6416"/>
                  </a:lnTo>
                  <a:cubicBezTo>
                    <a:pt x="7343" y="7400"/>
                    <a:pt x="6737" y="8082"/>
                    <a:pt x="5677" y="8233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0" name="任意多边形: 形状 2559"/>
            <p:cNvSpPr/>
            <p:nvPr/>
          </p:nvSpPr>
          <p:spPr>
            <a:xfrm>
              <a:off x="6368824" y="2443950"/>
              <a:ext cx="45417" cy="60556"/>
            </a:xfrm>
            <a:custGeom>
              <a:avLst/>
              <a:gdLst>
                <a:gd name="connsiteX0" fmla="*/ 39976 w 45417"/>
                <a:gd name="connsiteY0" fmla="*/ 7948 h 60556"/>
                <a:gd name="connsiteX1" fmla="*/ 46713 w 45417"/>
                <a:gd name="connsiteY1" fmla="*/ 12490 h 60556"/>
                <a:gd name="connsiteX2" fmla="*/ 43760 w 45417"/>
                <a:gd name="connsiteY2" fmla="*/ 19378 h 60556"/>
                <a:gd name="connsiteX3" fmla="*/ 29302 w 45417"/>
                <a:gd name="connsiteY3" fmla="*/ 17864 h 60556"/>
                <a:gd name="connsiteX4" fmla="*/ 33693 w 45417"/>
                <a:gd name="connsiteY4" fmla="*/ 34593 h 60556"/>
                <a:gd name="connsiteX5" fmla="*/ 38613 w 45417"/>
                <a:gd name="connsiteY5" fmla="*/ 43222 h 60556"/>
                <a:gd name="connsiteX6" fmla="*/ 35888 w 45417"/>
                <a:gd name="connsiteY6" fmla="*/ 47310 h 60556"/>
                <a:gd name="connsiteX7" fmla="*/ 36872 w 45417"/>
                <a:gd name="connsiteY7" fmla="*/ 48521 h 60556"/>
                <a:gd name="connsiteX8" fmla="*/ 34299 w 45417"/>
                <a:gd name="connsiteY8" fmla="*/ 55560 h 60556"/>
                <a:gd name="connsiteX9" fmla="*/ 34299 w 45417"/>
                <a:gd name="connsiteY9" fmla="*/ 55560 h 60556"/>
                <a:gd name="connsiteX10" fmla="*/ 27637 w 45417"/>
                <a:gd name="connsiteY10" fmla="*/ 56620 h 60556"/>
                <a:gd name="connsiteX11" fmla="*/ 22717 w 45417"/>
                <a:gd name="connsiteY11" fmla="*/ 55333 h 60556"/>
                <a:gd name="connsiteX12" fmla="*/ 22793 w 45417"/>
                <a:gd name="connsiteY12" fmla="*/ 52987 h 60556"/>
                <a:gd name="connsiteX13" fmla="*/ 24534 w 45417"/>
                <a:gd name="connsiteY13" fmla="*/ 50186 h 60556"/>
                <a:gd name="connsiteX14" fmla="*/ 11060 w 45417"/>
                <a:gd name="connsiteY14" fmla="*/ 41708 h 60556"/>
                <a:gd name="connsiteX15" fmla="*/ 7048 w 45417"/>
                <a:gd name="connsiteY15" fmla="*/ 38453 h 60556"/>
                <a:gd name="connsiteX16" fmla="*/ 7124 w 45417"/>
                <a:gd name="connsiteY16" fmla="*/ 34744 h 60556"/>
                <a:gd name="connsiteX17" fmla="*/ 15905 w 45417"/>
                <a:gd name="connsiteY17" fmla="*/ 22027 h 60556"/>
                <a:gd name="connsiteX18" fmla="*/ 18630 w 45417"/>
                <a:gd name="connsiteY18" fmla="*/ 19832 h 60556"/>
                <a:gd name="connsiteX19" fmla="*/ 35358 w 45417"/>
                <a:gd name="connsiteY19" fmla="*/ 5677 h 60556"/>
                <a:gd name="connsiteX20" fmla="*/ 39143 w 45417"/>
                <a:gd name="connsiteY20" fmla="*/ 7040 h 60556"/>
                <a:gd name="connsiteX21" fmla="*/ 39976 w 45417"/>
                <a:gd name="connsiteY21" fmla="*/ 7948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60556">
                  <a:moveTo>
                    <a:pt x="39976" y="7948"/>
                  </a:moveTo>
                  <a:cubicBezTo>
                    <a:pt x="38764" y="14155"/>
                    <a:pt x="43231" y="12944"/>
                    <a:pt x="46713" y="12490"/>
                  </a:cubicBezTo>
                  <a:cubicBezTo>
                    <a:pt x="47015" y="15745"/>
                    <a:pt x="43079" y="16502"/>
                    <a:pt x="43760" y="19378"/>
                  </a:cubicBezTo>
                  <a:cubicBezTo>
                    <a:pt x="39370" y="24071"/>
                    <a:pt x="35055" y="22406"/>
                    <a:pt x="29302" y="17864"/>
                  </a:cubicBezTo>
                  <a:cubicBezTo>
                    <a:pt x="31422" y="24525"/>
                    <a:pt x="33239" y="29446"/>
                    <a:pt x="33693" y="34593"/>
                  </a:cubicBezTo>
                  <a:cubicBezTo>
                    <a:pt x="34828" y="37772"/>
                    <a:pt x="37478" y="40043"/>
                    <a:pt x="38613" y="43222"/>
                  </a:cubicBezTo>
                  <a:cubicBezTo>
                    <a:pt x="39067" y="45493"/>
                    <a:pt x="38083" y="46931"/>
                    <a:pt x="35888" y="47310"/>
                  </a:cubicBezTo>
                  <a:cubicBezTo>
                    <a:pt x="34753" y="48748"/>
                    <a:pt x="37251" y="47612"/>
                    <a:pt x="36872" y="48521"/>
                  </a:cubicBezTo>
                  <a:cubicBezTo>
                    <a:pt x="38537" y="51851"/>
                    <a:pt x="36797" y="53820"/>
                    <a:pt x="34299" y="55560"/>
                  </a:cubicBezTo>
                  <a:lnTo>
                    <a:pt x="34299" y="55560"/>
                  </a:lnTo>
                  <a:cubicBezTo>
                    <a:pt x="32255" y="57150"/>
                    <a:pt x="29832" y="56242"/>
                    <a:pt x="27637" y="56620"/>
                  </a:cubicBezTo>
                  <a:cubicBezTo>
                    <a:pt x="25972" y="56242"/>
                    <a:pt x="24004" y="56923"/>
                    <a:pt x="22717" y="55333"/>
                  </a:cubicBezTo>
                  <a:cubicBezTo>
                    <a:pt x="22414" y="54577"/>
                    <a:pt x="22414" y="53744"/>
                    <a:pt x="22793" y="52987"/>
                  </a:cubicBezTo>
                  <a:cubicBezTo>
                    <a:pt x="23398" y="52078"/>
                    <a:pt x="24155" y="51170"/>
                    <a:pt x="24534" y="50186"/>
                  </a:cubicBezTo>
                  <a:cubicBezTo>
                    <a:pt x="20068" y="47234"/>
                    <a:pt x="16207" y="43449"/>
                    <a:pt x="11060" y="41708"/>
                  </a:cubicBezTo>
                  <a:cubicBezTo>
                    <a:pt x="9243" y="41178"/>
                    <a:pt x="7881" y="40194"/>
                    <a:pt x="7048" y="38453"/>
                  </a:cubicBezTo>
                  <a:cubicBezTo>
                    <a:pt x="6821" y="37166"/>
                    <a:pt x="7427" y="35804"/>
                    <a:pt x="7124" y="34744"/>
                  </a:cubicBezTo>
                  <a:cubicBezTo>
                    <a:pt x="5231" y="27099"/>
                    <a:pt x="3036" y="19454"/>
                    <a:pt x="15905" y="22027"/>
                  </a:cubicBezTo>
                  <a:cubicBezTo>
                    <a:pt x="17267" y="22254"/>
                    <a:pt x="18554" y="20816"/>
                    <a:pt x="18630" y="19832"/>
                  </a:cubicBezTo>
                  <a:cubicBezTo>
                    <a:pt x="19462" y="9462"/>
                    <a:pt x="29454" y="9992"/>
                    <a:pt x="35358" y="5677"/>
                  </a:cubicBezTo>
                  <a:cubicBezTo>
                    <a:pt x="36721" y="5829"/>
                    <a:pt x="37932" y="6283"/>
                    <a:pt x="39143" y="7040"/>
                  </a:cubicBezTo>
                  <a:cubicBezTo>
                    <a:pt x="39446" y="7267"/>
                    <a:pt x="39673" y="7570"/>
                    <a:pt x="39976" y="7948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1" name="任意多边形: 形状 2560"/>
            <p:cNvSpPr/>
            <p:nvPr/>
          </p:nvSpPr>
          <p:spPr>
            <a:xfrm>
              <a:off x="6391437" y="2417683"/>
              <a:ext cx="30278" cy="37848"/>
            </a:xfrm>
            <a:custGeom>
              <a:avLst/>
              <a:gdLst>
                <a:gd name="connsiteX0" fmla="*/ 23039 w 30278"/>
                <a:gd name="connsiteY0" fmla="*/ 5677 h 37847"/>
                <a:gd name="connsiteX1" fmla="*/ 28035 w 30278"/>
                <a:gd name="connsiteY1" fmla="*/ 12868 h 37847"/>
                <a:gd name="connsiteX2" fmla="*/ 31138 w 30278"/>
                <a:gd name="connsiteY2" fmla="*/ 23920 h 37847"/>
                <a:gd name="connsiteX3" fmla="*/ 26975 w 30278"/>
                <a:gd name="connsiteY3" fmla="*/ 29748 h 37847"/>
                <a:gd name="connsiteX4" fmla="*/ 21222 w 30278"/>
                <a:gd name="connsiteY4" fmla="*/ 34214 h 37847"/>
                <a:gd name="connsiteX5" fmla="*/ 17438 w 30278"/>
                <a:gd name="connsiteY5" fmla="*/ 34290 h 37847"/>
                <a:gd name="connsiteX6" fmla="*/ 17362 w 30278"/>
                <a:gd name="connsiteY6" fmla="*/ 34214 h 37847"/>
                <a:gd name="connsiteX7" fmla="*/ 21903 w 30278"/>
                <a:gd name="connsiteY7" fmla="*/ 25585 h 37847"/>
                <a:gd name="connsiteX8" fmla="*/ 22661 w 30278"/>
                <a:gd name="connsiteY8" fmla="*/ 25207 h 37847"/>
                <a:gd name="connsiteX9" fmla="*/ 21677 w 30278"/>
                <a:gd name="connsiteY9" fmla="*/ 25661 h 37847"/>
                <a:gd name="connsiteX10" fmla="*/ 13955 w 30278"/>
                <a:gd name="connsiteY10" fmla="*/ 31414 h 37847"/>
                <a:gd name="connsiteX11" fmla="*/ 8960 w 30278"/>
                <a:gd name="connsiteY11" fmla="*/ 26418 h 37847"/>
                <a:gd name="connsiteX12" fmla="*/ 7824 w 30278"/>
                <a:gd name="connsiteY12" fmla="*/ 19681 h 37847"/>
                <a:gd name="connsiteX13" fmla="*/ 14713 w 30278"/>
                <a:gd name="connsiteY13" fmla="*/ 13247 h 37847"/>
                <a:gd name="connsiteX14" fmla="*/ 20692 w 30278"/>
                <a:gd name="connsiteY14" fmla="*/ 9992 h 37847"/>
                <a:gd name="connsiteX15" fmla="*/ 23039 w 30278"/>
                <a:gd name="connsiteY15" fmla="*/ 5677 h 37847"/>
                <a:gd name="connsiteX16" fmla="*/ 23039 w 30278"/>
                <a:gd name="connsiteY16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3039" y="5677"/>
                  </a:moveTo>
                  <a:cubicBezTo>
                    <a:pt x="26370" y="6888"/>
                    <a:pt x="28489" y="10295"/>
                    <a:pt x="28035" y="12868"/>
                  </a:cubicBezTo>
                  <a:cubicBezTo>
                    <a:pt x="27202" y="17410"/>
                    <a:pt x="25461" y="20514"/>
                    <a:pt x="31138" y="23920"/>
                  </a:cubicBezTo>
                  <a:cubicBezTo>
                    <a:pt x="34091" y="25736"/>
                    <a:pt x="29473" y="29976"/>
                    <a:pt x="26975" y="29748"/>
                  </a:cubicBezTo>
                  <a:cubicBezTo>
                    <a:pt x="22887" y="29370"/>
                    <a:pt x="22509" y="31868"/>
                    <a:pt x="21222" y="34214"/>
                  </a:cubicBezTo>
                  <a:cubicBezTo>
                    <a:pt x="19935" y="34214"/>
                    <a:pt x="18649" y="34290"/>
                    <a:pt x="17438" y="34290"/>
                  </a:cubicBezTo>
                  <a:lnTo>
                    <a:pt x="17362" y="34214"/>
                  </a:lnTo>
                  <a:cubicBezTo>
                    <a:pt x="15924" y="29748"/>
                    <a:pt x="19178" y="27780"/>
                    <a:pt x="21903" y="25585"/>
                  </a:cubicBezTo>
                  <a:cubicBezTo>
                    <a:pt x="22736" y="24677"/>
                    <a:pt x="22131" y="26342"/>
                    <a:pt x="22661" y="25207"/>
                  </a:cubicBezTo>
                  <a:cubicBezTo>
                    <a:pt x="22206" y="25131"/>
                    <a:pt x="22055" y="25661"/>
                    <a:pt x="21677" y="25661"/>
                  </a:cubicBezTo>
                  <a:cubicBezTo>
                    <a:pt x="18724" y="27099"/>
                    <a:pt x="17740" y="31035"/>
                    <a:pt x="13955" y="31414"/>
                  </a:cubicBezTo>
                  <a:cubicBezTo>
                    <a:pt x="10776" y="31338"/>
                    <a:pt x="11079" y="27629"/>
                    <a:pt x="8960" y="26418"/>
                  </a:cubicBezTo>
                  <a:cubicBezTo>
                    <a:pt x="7067" y="24450"/>
                    <a:pt x="3283" y="22784"/>
                    <a:pt x="7824" y="19681"/>
                  </a:cubicBezTo>
                  <a:cubicBezTo>
                    <a:pt x="14410" y="22179"/>
                    <a:pt x="11457" y="14307"/>
                    <a:pt x="14713" y="13247"/>
                  </a:cubicBezTo>
                  <a:cubicBezTo>
                    <a:pt x="16756" y="12263"/>
                    <a:pt x="20314" y="14079"/>
                    <a:pt x="20692" y="9992"/>
                  </a:cubicBezTo>
                  <a:cubicBezTo>
                    <a:pt x="21071" y="8327"/>
                    <a:pt x="21752" y="6813"/>
                    <a:pt x="23039" y="5677"/>
                  </a:cubicBezTo>
                  <a:lnTo>
                    <a:pt x="23039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2" name="任意多边形: 形状 2561"/>
            <p:cNvSpPr/>
            <p:nvPr/>
          </p:nvSpPr>
          <p:spPr>
            <a:xfrm>
              <a:off x="6388210" y="2451822"/>
              <a:ext cx="22709" cy="30278"/>
            </a:xfrm>
            <a:custGeom>
              <a:avLst/>
              <a:gdLst>
                <a:gd name="connsiteX0" fmla="*/ 12944 w 22708"/>
                <a:gd name="connsiteY0" fmla="*/ 26645 h 30278"/>
                <a:gd name="connsiteX1" fmla="*/ 9992 w 22708"/>
                <a:gd name="connsiteY1" fmla="*/ 25206 h 30278"/>
                <a:gd name="connsiteX2" fmla="*/ 10219 w 22708"/>
                <a:gd name="connsiteY2" fmla="*/ 14836 h 30278"/>
                <a:gd name="connsiteX3" fmla="*/ 5677 w 22708"/>
                <a:gd name="connsiteY3" fmla="*/ 14458 h 30278"/>
                <a:gd name="connsiteX4" fmla="*/ 13928 w 22708"/>
                <a:gd name="connsiteY4" fmla="*/ 5677 h 30278"/>
                <a:gd name="connsiteX5" fmla="*/ 24298 w 22708"/>
                <a:gd name="connsiteY5" fmla="*/ 11430 h 30278"/>
                <a:gd name="connsiteX6" fmla="*/ 24298 w 22708"/>
                <a:gd name="connsiteY6" fmla="*/ 13322 h 30278"/>
                <a:gd name="connsiteX7" fmla="*/ 16502 w 22708"/>
                <a:gd name="connsiteY7" fmla="*/ 27932 h 30278"/>
                <a:gd name="connsiteX8" fmla="*/ 12944 w 22708"/>
                <a:gd name="connsiteY8" fmla="*/ 2664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2944" y="26645"/>
                  </a:moveTo>
                  <a:cubicBezTo>
                    <a:pt x="11733" y="26569"/>
                    <a:pt x="9689" y="25509"/>
                    <a:pt x="9992" y="25206"/>
                  </a:cubicBezTo>
                  <a:cubicBezTo>
                    <a:pt x="14155" y="21725"/>
                    <a:pt x="6737" y="18167"/>
                    <a:pt x="10219" y="14836"/>
                  </a:cubicBezTo>
                  <a:cubicBezTo>
                    <a:pt x="9084" y="14761"/>
                    <a:pt x="7948" y="14609"/>
                    <a:pt x="5677" y="14458"/>
                  </a:cubicBezTo>
                  <a:cubicBezTo>
                    <a:pt x="8478" y="11430"/>
                    <a:pt x="10900" y="8932"/>
                    <a:pt x="13928" y="5677"/>
                  </a:cubicBezTo>
                  <a:cubicBezTo>
                    <a:pt x="13626" y="16729"/>
                    <a:pt x="20287" y="11127"/>
                    <a:pt x="24298" y="11430"/>
                  </a:cubicBezTo>
                  <a:cubicBezTo>
                    <a:pt x="24298" y="12036"/>
                    <a:pt x="24298" y="12641"/>
                    <a:pt x="24298" y="13322"/>
                  </a:cubicBezTo>
                  <a:cubicBezTo>
                    <a:pt x="18849" y="16729"/>
                    <a:pt x="22406" y="24828"/>
                    <a:pt x="16502" y="27932"/>
                  </a:cubicBezTo>
                  <a:cubicBezTo>
                    <a:pt x="15139" y="28083"/>
                    <a:pt x="13928" y="27629"/>
                    <a:pt x="12944" y="26645"/>
                  </a:cubicBezTo>
                  <a:close/>
                </a:path>
              </a:pathLst>
            </a:custGeom>
            <a:solidFill>
              <a:srgbClr val="F5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3" name="任意多边形: 形状 2562"/>
            <p:cNvSpPr/>
            <p:nvPr/>
          </p:nvSpPr>
          <p:spPr>
            <a:xfrm>
              <a:off x="6399160" y="2459467"/>
              <a:ext cx="22709" cy="30278"/>
            </a:xfrm>
            <a:custGeom>
              <a:avLst/>
              <a:gdLst>
                <a:gd name="connsiteX0" fmla="*/ 5778 w 22708"/>
                <a:gd name="connsiteY0" fmla="*/ 18999 h 30278"/>
                <a:gd name="connsiteX1" fmla="*/ 13348 w 22708"/>
                <a:gd name="connsiteY1" fmla="*/ 5677 h 30278"/>
                <a:gd name="connsiteX2" fmla="*/ 17208 w 22708"/>
                <a:gd name="connsiteY2" fmla="*/ 24677 h 30278"/>
                <a:gd name="connsiteX3" fmla="*/ 9563 w 22708"/>
                <a:gd name="connsiteY3" fmla="*/ 28461 h 30278"/>
                <a:gd name="connsiteX4" fmla="*/ 8731 w 22708"/>
                <a:gd name="connsiteY4" fmla="*/ 27629 h 30278"/>
                <a:gd name="connsiteX5" fmla="*/ 5778 w 22708"/>
                <a:gd name="connsiteY5" fmla="*/ 189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78" y="18999"/>
                  </a:moveTo>
                  <a:cubicBezTo>
                    <a:pt x="7368" y="14003"/>
                    <a:pt x="6611" y="7721"/>
                    <a:pt x="13348" y="5677"/>
                  </a:cubicBezTo>
                  <a:cubicBezTo>
                    <a:pt x="10245" y="17259"/>
                    <a:pt x="10245" y="17259"/>
                    <a:pt x="17208" y="24677"/>
                  </a:cubicBezTo>
                  <a:cubicBezTo>
                    <a:pt x="14635" y="25963"/>
                    <a:pt x="12137" y="27250"/>
                    <a:pt x="9563" y="28461"/>
                  </a:cubicBezTo>
                  <a:cubicBezTo>
                    <a:pt x="9261" y="28159"/>
                    <a:pt x="9033" y="27932"/>
                    <a:pt x="8731" y="27629"/>
                  </a:cubicBezTo>
                  <a:cubicBezTo>
                    <a:pt x="8049" y="24677"/>
                    <a:pt x="5097" y="22482"/>
                    <a:pt x="5778" y="1899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4" name="任意多边形: 形状 2563"/>
            <p:cNvSpPr/>
            <p:nvPr/>
          </p:nvSpPr>
          <p:spPr>
            <a:xfrm>
              <a:off x="6397445" y="2481816"/>
              <a:ext cx="15139" cy="22709"/>
            </a:xfrm>
            <a:custGeom>
              <a:avLst/>
              <a:gdLst>
                <a:gd name="connsiteX0" fmla="*/ 5677 w 15139"/>
                <a:gd name="connsiteY0" fmla="*/ 17618 h 22708"/>
                <a:gd name="connsiteX1" fmla="*/ 5677 w 15139"/>
                <a:gd name="connsiteY1" fmla="*/ 9973 h 22708"/>
                <a:gd name="connsiteX2" fmla="*/ 5677 w 15139"/>
                <a:gd name="connsiteY2" fmla="*/ 9973 h 22708"/>
                <a:gd name="connsiteX3" fmla="*/ 9462 w 15139"/>
                <a:gd name="connsiteY3" fmla="*/ 6188 h 22708"/>
                <a:gd name="connsiteX4" fmla="*/ 11354 w 15139"/>
                <a:gd name="connsiteY4" fmla="*/ 6188 h 22708"/>
                <a:gd name="connsiteX5" fmla="*/ 11354 w 15139"/>
                <a:gd name="connsiteY5" fmla="*/ 6188 h 22708"/>
                <a:gd name="connsiteX6" fmla="*/ 15215 w 15139"/>
                <a:gd name="connsiteY6" fmla="*/ 9973 h 22708"/>
                <a:gd name="connsiteX7" fmla="*/ 15442 w 15139"/>
                <a:gd name="connsiteY7" fmla="*/ 13985 h 22708"/>
                <a:gd name="connsiteX8" fmla="*/ 5677 w 15139"/>
                <a:gd name="connsiteY8" fmla="*/ 1761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618"/>
                  </a:moveTo>
                  <a:cubicBezTo>
                    <a:pt x="6434" y="15045"/>
                    <a:pt x="9386" y="12546"/>
                    <a:pt x="5677" y="9973"/>
                  </a:cubicBezTo>
                  <a:lnTo>
                    <a:pt x="5677" y="9973"/>
                  </a:lnTo>
                  <a:cubicBezTo>
                    <a:pt x="6964" y="8686"/>
                    <a:pt x="8175" y="7475"/>
                    <a:pt x="9462" y="6188"/>
                  </a:cubicBezTo>
                  <a:cubicBezTo>
                    <a:pt x="10068" y="5507"/>
                    <a:pt x="10749" y="5507"/>
                    <a:pt x="11354" y="6188"/>
                  </a:cubicBezTo>
                  <a:lnTo>
                    <a:pt x="11354" y="6188"/>
                  </a:lnTo>
                  <a:cubicBezTo>
                    <a:pt x="12641" y="7475"/>
                    <a:pt x="13928" y="8686"/>
                    <a:pt x="15215" y="9973"/>
                  </a:cubicBezTo>
                  <a:cubicBezTo>
                    <a:pt x="16426" y="11260"/>
                    <a:pt x="15215" y="12698"/>
                    <a:pt x="15442" y="13985"/>
                  </a:cubicBezTo>
                  <a:cubicBezTo>
                    <a:pt x="12414" y="16028"/>
                    <a:pt x="9159" y="17164"/>
                    <a:pt x="5677" y="17618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5" name="任意多边形: 形状 2564"/>
            <p:cNvSpPr/>
            <p:nvPr/>
          </p:nvSpPr>
          <p:spPr>
            <a:xfrm>
              <a:off x="6405871" y="2486112"/>
              <a:ext cx="15139" cy="15139"/>
            </a:xfrm>
            <a:custGeom>
              <a:avLst/>
              <a:gdLst>
                <a:gd name="connsiteX0" fmla="*/ 6940 w 15139"/>
                <a:gd name="connsiteY0" fmla="*/ 9689 h 15139"/>
                <a:gd name="connsiteX1" fmla="*/ 6713 w 15139"/>
                <a:gd name="connsiteY1" fmla="*/ 5677 h 15139"/>
                <a:gd name="connsiteX2" fmla="*/ 10498 w 15139"/>
                <a:gd name="connsiteY2" fmla="*/ 5677 h 15139"/>
                <a:gd name="connsiteX3" fmla="*/ 10952 w 15139"/>
                <a:gd name="connsiteY3" fmla="*/ 6964 h 15139"/>
                <a:gd name="connsiteX4" fmla="*/ 10498 w 15139"/>
                <a:gd name="connsiteY4" fmla="*/ 7570 h 15139"/>
                <a:gd name="connsiteX5" fmla="*/ 6940 w 15139"/>
                <a:gd name="connsiteY5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940" y="9689"/>
                  </a:moveTo>
                  <a:cubicBezTo>
                    <a:pt x="4366" y="8478"/>
                    <a:pt x="6486" y="7040"/>
                    <a:pt x="6713" y="5677"/>
                  </a:cubicBezTo>
                  <a:cubicBezTo>
                    <a:pt x="8000" y="5677"/>
                    <a:pt x="9286" y="5677"/>
                    <a:pt x="10498" y="5677"/>
                  </a:cubicBezTo>
                  <a:cubicBezTo>
                    <a:pt x="10952" y="6131"/>
                    <a:pt x="11103" y="6510"/>
                    <a:pt x="10952" y="6964"/>
                  </a:cubicBezTo>
                  <a:cubicBezTo>
                    <a:pt x="10800" y="7342"/>
                    <a:pt x="10649" y="7570"/>
                    <a:pt x="10498" y="7570"/>
                  </a:cubicBezTo>
                  <a:cubicBezTo>
                    <a:pt x="9741" y="9008"/>
                    <a:pt x="8454" y="9462"/>
                    <a:pt x="6940" y="9689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6" name="任意多边形: 形状 2565"/>
            <p:cNvSpPr/>
            <p:nvPr/>
          </p:nvSpPr>
          <p:spPr>
            <a:xfrm>
              <a:off x="6410574" y="2478427"/>
              <a:ext cx="7570" cy="7570"/>
            </a:xfrm>
            <a:custGeom>
              <a:avLst/>
              <a:gdLst>
                <a:gd name="connsiteX0" fmla="*/ 7308 w 7569"/>
                <a:gd name="connsiteY0" fmla="*/ 7533 h 7569"/>
                <a:gd name="connsiteX1" fmla="*/ 6324 w 7569"/>
                <a:gd name="connsiteY1" fmla="*/ 8139 h 7569"/>
                <a:gd name="connsiteX2" fmla="*/ 5794 w 7569"/>
                <a:gd name="connsiteY2" fmla="*/ 6549 h 7569"/>
                <a:gd name="connsiteX3" fmla="*/ 6475 w 7569"/>
                <a:gd name="connsiteY3" fmla="*/ 6095 h 7569"/>
                <a:gd name="connsiteX4" fmla="*/ 7308 w 7569"/>
                <a:gd name="connsiteY4" fmla="*/ 75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308" y="7533"/>
                  </a:moveTo>
                  <a:cubicBezTo>
                    <a:pt x="7005" y="7761"/>
                    <a:pt x="6627" y="7912"/>
                    <a:pt x="6324" y="8139"/>
                  </a:cubicBezTo>
                  <a:cubicBezTo>
                    <a:pt x="6173" y="7609"/>
                    <a:pt x="6021" y="7079"/>
                    <a:pt x="5794" y="6549"/>
                  </a:cubicBezTo>
                  <a:cubicBezTo>
                    <a:pt x="5492" y="5565"/>
                    <a:pt x="5794" y="5414"/>
                    <a:pt x="6475" y="6095"/>
                  </a:cubicBezTo>
                  <a:cubicBezTo>
                    <a:pt x="6930" y="6549"/>
                    <a:pt x="7081" y="7079"/>
                    <a:pt x="7308" y="7533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7" name="任意多边形: 形状 2566"/>
            <p:cNvSpPr/>
            <p:nvPr/>
          </p:nvSpPr>
          <p:spPr>
            <a:xfrm>
              <a:off x="6410692" y="248611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5753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5677"/>
                    <a:pt x="6964" y="5753"/>
                    <a:pt x="7645" y="5753"/>
                  </a:cubicBezTo>
                  <a:cubicBezTo>
                    <a:pt x="7040" y="6358"/>
                    <a:pt x="6358" y="6964"/>
                    <a:pt x="5677" y="7570"/>
                  </a:cubicBezTo>
                  <a:close/>
                </a:path>
              </a:pathLst>
            </a:custGeom>
            <a:solidFill>
              <a:srgbClr val="F7D6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8" name="任意多边形: 形状 2567"/>
            <p:cNvSpPr/>
            <p:nvPr/>
          </p:nvSpPr>
          <p:spPr>
            <a:xfrm>
              <a:off x="6325988" y="2265536"/>
              <a:ext cx="22709" cy="37848"/>
            </a:xfrm>
            <a:custGeom>
              <a:avLst/>
              <a:gdLst>
                <a:gd name="connsiteX0" fmla="*/ 18091 w 22708"/>
                <a:gd name="connsiteY0" fmla="*/ 21043 h 37847"/>
                <a:gd name="connsiteX1" fmla="*/ 19984 w 22708"/>
                <a:gd name="connsiteY1" fmla="*/ 23011 h 37847"/>
                <a:gd name="connsiteX2" fmla="*/ 20135 w 22708"/>
                <a:gd name="connsiteY2" fmla="*/ 26720 h 37847"/>
                <a:gd name="connsiteX3" fmla="*/ 20135 w 22708"/>
                <a:gd name="connsiteY3" fmla="*/ 26720 h 37847"/>
                <a:gd name="connsiteX4" fmla="*/ 18318 w 22708"/>
                <a:gd name="connsiteY4" fmla="*/ 28613 h 37847"/>
                <a:gd name="connsiteX5" fmla="*/ 18242 w 22708"/>
                <a:gd name="connsiteY5" fmla="*/ 28688 h 37847"/>
                <a:gd name="connsiteX6" fmla="*/ 14458 w 22708"/>
                <a:gd name="connsiteY6" fmla="*/ 32473 h 37847"/>
                <a:gd name="connsiteX7" fmla="*/ 5677 w 22708"/>
                <a:gd name="connsiteY7" fmla="*/ 20135 h 37847"/>
                <a:gd name="connsiteX8" fmla="*/ 10749 w 22708"/>
                <a:gd name="connsiteY8" fmla="*/ 5677 h 37847"/>
                <a:gd name="connsiteX9" fmla="*/ 18167 w 22708"/>
                <a:gd name="connsiteY9" fmla="*/ 15290 h 37847"/>
                <a:gd name="connsiteX10" fmla="*/ 14761 w 22708"/>
                <a:gd name="connsiteY10" fmla="*/ 19075 h 37847"/>
                <a:gd name="connsiteX11" fmla="*/ 18091 w 22708"/>
                <a:gd name="connsiteY11" fmla="*/ 2104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18091" y="21043"/>
                  </a:moveTo>
                  <a:cubicBezTo>
                    <a:pt x="18697" y="21725"/>
                    <a:pt x="19302" y="22330"/>
                    <a:pt x="19984" y="23011"/>
                  </a:cubicBezTo>
                  <a:cubicBezTo>
                    <a:pt x="20059" y="24222"/>
                    <a:pt x="20059" y="25434"/>
                    <a:pt x="20135" y="26720"/>
                  </a:cubicBezTo>
                  <a:lnTo>
                    <a:pt x="20135" y="26720"/>
                  </a:lnTo>
                  <a:cubicBezTo>
                    <a:pt x="19454" y="27250"/>
                    <a:pt x="18848" y="27932"/>
                    <a:pt x="18318" y="28613"/>
                  </a:cubicBezTo>
                  <a:lnTo>
                    <a:pt x="18242" y="28688"/>
                  </a:lnTo>
                  <a:cubicBezTo>
                    <a:pt x="16956" y="29975"/>
                    <a:pt x="15745" y="31186"/>
                    <a:pt x="14458" y="32473"/>
                  </a:cubicBezTo>
                  <a:cubicBezTo>
                    <a:pt x="13852" y="24904"/>
                    <a:pt x="13852" y="24904"/>
                    <a:pt x="5677" y="20135"/>
                  </a:cubicBezTo>
                  <a:cubicBezTo>
                    <a:pt x="13625" y="17259"/>
                    <a:pt x="11279" y="11203"/>
                    <a:pt x="10749" y="5677"/>
                  </a:cubicBezTo>
                  <a:cubicBezTo>
                    <a:pt x="15215" y="7342"/>
                    <a:pt x="17183" y="10976"/>
                    <a:pt x="18167" y="15290"/>
                  </a:cubicBezTo>
                  <a:cubicBezTo>
                    <a:pt x="16577" y="16123"/>
                    <a:pt x="15139" y="17107"/>
                    <a:pt x="14761" y="19075"/>
                  </a:cubicBezTo>
                  <a:cubicBezTo>
                    <a:pt x="13928" y="22784"/>
                    <a:pt x="16047" y="21876"/>
                    <a:pt x="18091" y="21043"/>
                  </a:cubicBezTo>
                  <a:close/>
                </a:path>
              </a:pathLst>
            </a:custGeom>
            <a:solidFill>
              <a:srgbClr val="F7D5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9" name="任意多边形: 形状 2568"/>
            <p:cNvSpPr/>
            <p:nvPr/>
          </p:nvSpPr>
          <p:spPr>
            <a:xfrm>
              <a:off x="6329340" y="2295088"/>
              <a:ext cx="7570" cy="15139"/>
            </a:xfrm>
            <a:custGeom>
              <a:avLst/>
              <a:gdLst>
                <a:gd name="connsiteX0" fmla="*/ 9138 w 7569"/>
                <a:gd name="connsiteY0" fmla="*/ 6631 h 15139"/>
                <a:gd name="connsiteX1" fmla="*/ 7094 w 7569"/>
                <a:gd name="connsiteY1" fmla="*/ 10264 h 15139"/>
                <a:gd name="connsiteX2" fmla="*/ 5959 w 7569"/>
                <a:gd name="connsiteY2" fmla="*/ 6176 h 15139"/>
                <a:gd name="connsiteX3" fmla="*/ 9138 w 7569"/>
                <a:gd name="connsiteY3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9138" y="6631"/>
                  </a:moveTo>
                  <a:cubicBezTo>
                    <a:pt x="9138" y="8220"/>
                    <a:pt x="8911" y="9734"/>
                    <a:pt x="7094" y="10264"/>
                  </a:cubicBezTo>
                  <a:cubicBezTo>
                    <a:pt x="6867" y="8826"/>
                    <a:pt x="4975" y="7615"/>
                    <a:pt x="5959" y="6176"/>
                  </a:cubicBezTo>
                  <a:cubicBezTo>
                    <a:pt x="6867" y="4890"/>
                    <a:pt x="8003" y="6479"/>
                    <a:pt x="9138" y="6631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0" name="任意多边形: 形状 2569"/>
            <p:cNvSpPr/>
            <p:nvPr/>
          </p:nvSpPr>
          <p:spPr>
            <a:xfrm>
              <a:off x="6332789" y="2292256"/>
              <a:ext cx="7570" cy="15139"/>
            </a:xfrm>
            <a:custGeom>
              <a:avLst/>
              <a:gdLst>
                <a:gd name="connsiteX0" fmla="*/ 7657 w 7569"/>
                <a:gd name="connsiteY0" fmla="*/ 5677 h 15139"/>
                <a:gd name="connsiteX1" fmla="*/ 5690 w 7569"/>
                <a:gd name="connsiteY1" fmla="*/ 9462 h 15139"/>
                <a:gd name="connsiteX2" fmla="*/ 765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57" y="5677"/>
                  </a:moveTo>
                  <a:cubicBezTo>
                    <a:pt x="7582" y="7267"/>
                    <a:pt x="7355" y="8705"/>
                    <a:pt x="5690" y="9462"/>
                  </a:cubicBezTo>
                  <a:cubicBezTo>
                    <a:pt x="5614" y="7797"/>
                    <a:pt x="5841" y="6358"/>
                    <a:pt x="7657" y="5677"/>
                  </a:cubicBezTo>
                  <a:close/>
                </a:path>
              </a:pathLst>
            </a:custGeom>
            <a:solidFill>
              <a:srgbClr val="F9DA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1" name="任意多边形: 形状 2570"/>
            <p:cNvSpPr/>
            <p:nvPr/>
          </p:nvSpPr>
          <p:spPr>
            <a:xfrm>
              <a:off x="6363319" y="2292635"/>
              <a:ext cx="45417" cy="37848"/>
            </a:xfrm>
            <a:custGeom>
              <a:avLst/>
              <a:gdLst>
                <a:gd name="connsiteX0" fmla="*/ 7178 w 45417"/>
                <a:gd name="connsiteY0" fmla="*/ 14988 h 37847"/>
                <a:gd name="connsiteX1" fmla="*/ 5740 w 45417"/>
                <a:gd name="connsiteY1" fmla="*/ 11127 h 37847"/>
                <a:gd name="connsiteX2" fmla="*/ 14294 w 45417"/>
                <a:gd name="connsiteY2" fmla="*/ 5677 h 37847"/>
                <a:gd name="connsiteX3" fmla="*/ 41696 w 45417"/>
                <a:gd name="connsiteY3" fmla="*/ 24223 h 37847"/>
                <a:gd name="connsiteX4" fmla="*/ 34353 w 45417"/>
                <a:gd name="connsiteY4" fmla="*/ 35880 h 37847"/>
                <a:gd name="connsiteX5" fmla="*/ 18911 w 45417"/>
                <a:gd name="connsiteY5" fmla="*/ 22330 h 37847"/>
                <a:gd name="connsiteX6" fmla="*/ 18835 w 45417"/>
                <a:gd name="connsiteY6" fmla="*/ 22179 h 37847"/>
                <a:gd name="connsiteX7" fmla="*/ 15126 w 45417"/>
                <a:gd name="connsiteY7" fmla="*/ 16577 h 37847"/>
                <a:gd name="connsiteX8" fmla="*/ 15051 w 45417"/>
                <a:gd name="connsiteY8" fmla="*/ 16502 h 37847"/>
                <a:gd name="connsiteX9" fmla="*/ 7557 w 45417"/>
                <a:gd name="connsiteY9" fmla="*/ 14609 h 37847"/>
                <a:gd name="connsiteX10" fmla="*/ 7178 w 45417"/>
                <a:gd name="connsiteY10" fmla="*/ 1498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17" h="37847">
                  <a:moveTo>
                    <a:pt x="7178" y="14988"/>
                  </a:moveTo>
                  <a:cubicBezTo>
                    <a:pt x="5589" y="14155"/>
                    <a:pt x="5589" y="12641"/>
                    <a:pt x="5740" y="11127"/>
                  </a:cubicBezTo>
                  <a:cubicBezTo>
                    <a:pt x="10055" y="12036"/>
                    <a:pt x="11417" y="8024"/>
                    <a:pt x="14294" y="5677"/>
                  </a:cubicBezTo>
                  <a:cubicBezTo>
                    <a:pt x="21788" y="14382"/>
                    <a:pt x="31931" y="19075"/>
                    <a:pt x="41696" y="24223"/>
                  </a:cubicBezTo>
                  <a:cubicBezTo>
                    <a:pt x="43664" y="30884"/>
                    <a:pt x="38289" y="32852"/>
                    <a:pt x="34353" y="35880"/>
                  </a:cubicBezTo>
                  <a:cubicBezTo>
                    <a:pt x="26102" y="34895"/>
                    <a:pt x="22620" y="28462"/>
                    <a:pt x="18911" y="22330"/>
                  </a:cubicBezTo>
                  <a:lnTo>
                    <a:pt x="18835" y="22179"/>
                  </a:lnTo>
                  <a:cubicBezTo>
                    <a:pt x="18230" y="19908"/>
                    <a:pt x="16867" y="18091"/>
                    <a:pt x="15126" y="16577"/>
                  </a:cubicBezTo>
                  <a:lnTo>
                    <a:pt x="15051" y="16502"/>
                  </a:lnTo>
                  <a:cubicBezTo>
                    <a:pt x="13461" y="12338"/>
                    <a:pt x="10358" y="14004"/>
                    <a:pt x="7557" y="14609"/>
                  </a:cubicBezTo>
                  <a:lnTo>
                    <a:pt x="7178" y="14988"/>
                  </a:ln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2" name="任意多边形: 形状 2571"/>
            <p:cNvSpPr/>
            <p:nvPr/>
          </p:nvSpPr>
          <p:spPr>
            <a:xfrm>
              <a:off x="6399262" y="2324427"/>
              <a:ext cx="22709" cy="37848"/>
            </a:xfrm>
            <a:custGeom>
              <a:avLst/>
              <a:gdLst>
                <a:gd name="connsiteX0" fmla="*/ 7645 w 22708"/>
                <a:gd name="connsiteY0" fmla="*/ 38075 h 37847"/>
                <a:gd name="connsiteX1" fmla="*/ 7040 w 22708"/>
                <a:gd name="connsiteY1" fmla="*/ 20438 h 37847"/>
                <a:gd name="connsiteX2" fmla="*/ 5677 w 22708"/>
                <a:gd name="connsiteY2" fmla="*/ 15290 h 37847"/>
                <a:gd name="connsiteX3" fmla="*/ 7267 w 22708"/>
                <a:gd name="connsiteY3" fmla="*/ 12338 h 37847"/>
                <a:gd name="connsiteX4" fmla="*/ 10522 w 22708"/>
                <a:gd name="connsiteY4" fmla="*/ 9159 h 37847"/>
                <a:gd name="connsiteX5" fmla="*/ 12263 w 22708"/>
                <a:gd name="connsiteY5" fmla="*/ 7645 h 37847"/>
                <a:gd name="connsiteX6" fmla="*/ 15139 w 22708"/>
                <a:gd name="connsiteY6" fmla="*/ 5677 h 37847"/>
                <a:gd name="connsiteX7" fmla="*/ 20740 w 22708"/>
                <a:gd name="connsiteY7" fmla="*/ 16804 h 37847"/>
                <a:gd name="connsiteX8" fmla="*/ 18394 w 22708"/>
                <a:gd name="connsiteY8" fmla="*/ 23465 h 37847"/>
                <a:gd name="connsiteX9" fmla="*/ 13625 w 22708"/>
                <a:gd name="connsiteY9" fmla="*/ 30505 h 37847"/>
                <a:gd name="connsiteX10" fmla="*/ 12338 w 22708"/>
                <a:gd name="connsiteY10" fmla="*/ 35350 h 37847"/>
                <a:gd name="connsiteX11" fmla="*/ 7645 w 22708"/>
                <a:gd name="connsiteY11" fmla="*/ 3807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7847">
                  <a:moveTo>
                    <a:pt x="7645" y="38075"/>
                  </a:moveTo>
                  <a:cubicBezTo>
                    <a:pt x="5980" y="32246"/>
                    <a:pt x="6813" y="26342"/>
                    <a:pt x="7040" y="20438"/>
                  </a:cubicBezTo>
                  <a:cubicBezTo>
                    <a:pt x="7115" y="18318"/>
                    <a:pt x="6207" y="16956"/>
                    <a:pt x="5677" y="15290"/>
                  </a:cubicBezTo>
                  <a:cubicBezTo>
                    <a:pt x="5829" y="14079"/>
                    <a:pt x="6434" y="13171"/>
                    <a:pt x="7267" y="12338"/>
                  </a:cubicBezTo>
                  <a:cubicBezTo>
                    <a:pt x="8402" y="11279"/>
                    <a:pt x="9462" y="10294"/>
                    <a:pt x="10522" y="9159"/>
                  </a:cubicBezTo>
                  <a:cubicBezTo>
                    <a:pt x="11052" y="8629"/>
                    <a:pt x="11657" y="8099"/>
                    <a:pt x="12263" y="7645"/>
                  </a:cubicBezTo>
                  <a:cubicBezTo>
                    <a:pt x="13171" y="6888"/>
                    <a:pt x="14079" y="6131"/>
                    <a:pt x="15139" y="5677"/>
                  </a:cubicBezTo>
                  <a:cubicBezTo>
                    <a:pt x="18621" y="8478"/>
                    <a:pt x="15442" y="14155"/>
                    <a:pt x="20740" y="16804"/>
                  </a:cubicBezTo>
                  <a:cubicBezTo>
                    <a:pt x="23693" y="18318"/>
                    <a:pt x="17183" y="20438"/>
                    <a:pt x="18394" y="23465"/>
                  </a:cubicBezTo>
                  <a:cubicBezTo>
                    <a:pt x="14003" y="23920"/>
                    <a:pt x="15669" y="28537"/>
                    <a:pt x="13625" y="30505"/>
                  </a:cubicBezTo>
                  <a:cubicBezTo>
                    <a:pt x="11354" y="31641"/>
                    <a:pt x="12490" y="33609"/>
                    <a:pt x="12338" y="35350"/>
                  </a:cubicBezTo>
                  <a:cubicBezTo>
                    <a:pt x="12036" y="38529"/>
                    <a:pt x="10749" y="39891"/>
                    <a:pt x="7645" y="3807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3" name="任意多边形: 形状 2572"/>
            <p:cNvSpPr/>
            <p:nvPr/>
          </p:nvSpPr>
          <p:spPr>
            <a:xfrm>
              <a:off x="6387923" y="2347514"/>
              <a:ext cx="30278" cy="22709"/>
            </a:xfrm>
            <a:custGeom>
              <a:avLst/>
              <a:gdLst>
                <a:gd name="connsiteX0" fmla="*/ 18984 w 30278"/>
                <a:gd name="connsiteY0" fmla="*/ 14988 h 22708"/>
                <a:gd name="connsiteX1" fmla="*/ 22315 w 30278"/>
                <a:gd name="connsiteY1" fmla="*/ 10370 h 22708"/>
                <a:gd name="connsiteX2" fmla="*/ 25040 w 30278"/>
                <a:gd name="connsiteY2" fmla="*/ 7570 h 22708"/>
                <a:gd name="connsiteX3" fmla="*/ 28522 w 30278"/>
                <a:gd name="connsiteY3" fmla="*/ 12944 h 22708"/>
                <a:gd name="connsiteX4" fmla="*/ 26629 w 30278"/>
                <a:gd name="connsiteY4" fmla="*/ 16956 h 22708"/>
                <a:gd name="connsiteX5" fmla="*/ 20801 w 30278"/>
                <a:gd name="connsiteY5" fmla="*/ 20589 h 22708"/>
                <a:gd name="connsiteX6" fmla="*/ 9749 w 30278"/>
                <a:gd name="connsiteY6" fmla="*/ 17107 h 22708"/>
                <a:gd name="connsiteX7" fmla="*/ 7630 w 30278"/>
                <a:gd name="connsiteY7" fmla="*/ 18773 h 22708"/>
                <a:gd name="connsiteX8" fmla="*/ 6721 w 30278"/>
                <a:gd name="connsiteY8" fmla="*/ 18848 h 22708"/>
                <a:gd name="connsiteX9" fmla="*/ 5813 w 30278"/>
                <a:gd name="connsiteY9" fmla="*/ 18848 h 22708"/>
                <a:gd name="connsiteX10" fmla="*/ 13761 w 30278"/>
                <a:gd name="connsiteY10" fmla="*/ 5677 h 22708"/>
                <a:gd name="connsiteX11" fmla="*/ 18984 w 30278"/>
                <a:gd name="connsiteY11" fmla="*/ 149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22708">
                  <a:moveTo>
                    <a:pt x="18984" y="14988"/>
                  </a:moveTo>
                  <a:cubicBezTo>
                    <a:pt x="22087" y="14836"/>
                    <a:pt x="23299" y="13247"/>
                    <a:pt x="22315" y="10370"/>
                  </a:cubicBezTo>
                  <a:cubicBezTo>
                    <a:pt x="21255" y="7418"/>
                    <a:pt x="23147" y="7570"/>
                    <a:pt x="25040" y="7570"/>
                  </a:cubicBezTo>
                  <a:cubicBezTo>
                    <a:pt x="24813" y="10294"/>
                    <a:pt x="24359" y="13095"/>
                    <a:pt x="28522" y="12944"/>
                  </a:cubicBezTo>
                  <a:cubicBezTo>
                    <a:pt x="29808" y="15139"/>
                    <a:pt x="27764" y="15820"/>
                    <a:pt x="26629" y="16956"/>
                  </a:cubicBezTo>
                  <a:cubicBezTo>
                    <a:pt x="23980" y="17031"/>
                    <a:pt x="21028" y="16653"/>
                    <a:pt x="20801" y="20589"/>
                  </a:cubicBezTo>
                  <a:cubicBezTo>
                    <a:pt x="16713" y="20740"/>
                    <a:pt x="13913" y="16880"/>
                    <a:pt x="9749" y="17107"/>
                  </a:cubicBezTo>
                  <a:cubicBezTo>
                    <a:pt x="8992" y="17561"/>
                    <a:pt x="8160" y="18016"/>
                    <a:pt x="7630" y="18773"/>
                  </a:cubicBezTo>
                  <a:lnTo>
                    <a:pt x="6721" y="18848"/>
                  </a:lnTo>
                  <a:lnTo>
                    <a:pt x="5813" y="18848"/>
                  </a:lnTo>
                  <a:cubicBezTo>
                    <a:pt x="4526" y="12187"/>
                    <a:pt x="12777" y="12187"/>
                    <a:pt x="13761" y="5677"/>
                  </a:cubicBezTo>
                  <a:cubicBezTo>
                    <a:pt x="16335" y="9311"/>
                    <a:pt x="13231" y="15063"/>
                    <a:pt x="18984" y="14988"/>
                  </a:cubicBezTo>
                  <a:close/>
                </a:path>
              </a:pathLst>
            </a:custGeom>
            <a:solidFill>
              <a:srgbClr val="F6CD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4" name="任意多边形: 形状 2573"/>
            <p:cNvSpPr/>
            <p:nvPr/>
          </p:nvSpPr>
          <p:spPr>
            <a:xfrm>
              <a:off x="6391692" y="2311256"/>
              <a:ext cx="22709" cy="22709"/>
            </a:xfrm>
            <a:custGeom>
              <a:avLst/>
              <a:gdLst>
                <a:gd name="connsiteX0" fmla="*/ 5677 w 22708"/>
                <a:gd name="connsiteY0" fmla="*/ 17031 h 22708"/>
                <a:gd name="connsiteX1" fmla="*/ 13247 w 22708"/>
                <a:gd name="connsiteY1" fmla="*/ 5677 h 22708"/>
                <a:gd name="connsiteX2" fmla="*/ 20892 w 22708"/>
                <a:gd name="connsiteY2" fmla="*/ 13020 h 22708"/>
                <a:gd name="connsiteX3" fmla="*/ 20514 w 22708"/>
                <a:gd name="connsiteY3" fmla="*/ 13852 h 22708"/>
                <a:gd name="connsiteX4" fmla="*/ 19000 w 22708"/>
                <a:gd name="connsiteY4" fmla="*/ 14912 h 22708"/>
                <a:gd name="connsiteX5" fmla="*/ 16577 w 22708"/>
                <a:gd name="connsiteY5" fmla="*/ 16199 h 22708"/>
                <a:gd name="connsiteX6" fmla="*/ 14761 w 22708"/>
                <a:gd name="connsiteY6" fmla="*/ 16653 h 22708"/>
                <a:gd name="connsiteX7" fmla="*/ 12944 w 22708"/>
                <a:gd name="connsiteY7" fmla="*/ 16880 h 22708"/>
                <a:gd name="connsiteX8" fmla="*/ 10219 w 22708"/>
                <a:gd name="connsiteY8" fmla="*/ 17637 h 22708"/>
                <a:gd name="connsiteX9" fmla="*/ 9310 w 22708"/>
                <a:gd name="connsiteY9" fmla="*/ 17940 h 22708"/>
                <a:gd name="connsiteX10" fmla="*/ 7343 w 22708"/>
                <a:gd name="connsiteY10" fmla="*/ 18016 h 22708"/>
                <a:gd name="connsiteX11" fmla="*/ 6434 w 22708"/>
                <a:gd name="connsiteY11" fmla="*/ 17637 h 22708"/>
                <a:gd name="connsiteX12" fmla="*/ 5677 w 22708"/>
                <a:gd name="connsiteY12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5677" y="17031"/>
                  </a:moveTo>
                  <a:cubicBezTo>
                    <a:pt x="7343" y="12641"/>
                    <a:pt x="12414" y="10597"/>
                    <a:pt x="13247" y="5677"/>
                  </a:cubicBezTo>
                  <a:cubicBezTo>
                    <a:pt x="17713" y="6131"/>
                    <a:pt x="20362" y="8554"/>
                    <a:pt x="20892" y="13020"/>
                  </a:cubicBezTo>
                  <a:cubicBezTo>
                    <a:pt x="20892" y="13020"/>
                    <a:pt x="20514" y="13852"/>
                    <a:pt x="20514" y="13852"/>
                  </a:cubicBezTo>
                  <a:cubicBezTo>
                    <a:pt x="20059" y="14307"/>
                    <a:pt x="19530" y="14609"/>
                    <a:pt x="19000" y="14912"/>
                  </a:cubicBezTo>
                  <a:cubicBezTo>
                    <a:pt x="18167" y="15366"/>
                    <a:pt x="17410" y="15896"/>
                    <a:pt x="16577" y="16199"/>
                  </a:cubicBezTo>
                  <a:cubicBezTo>
                    <a:pt x="15972" y="16426"/>
                    <a:pt x="15366" y="16577"/>
                    <a:pt x="14761" y="16653"/>
                  </a:cubicBezTo>
                  <a:cubicBezTo>
                    <a:pt x="14155" y="16804"/>
                    <a:pt x="13549" y="16880"/>
                    <a:pt x="12944" y="16880"/>
                  </a:cubicBezTo>
                  <a:cubicBezTo>
                    <a:pt x="12036" y="17031"/>
                    <a:pt x="11127" y="17334"/>
                    <a:pt x="10219" y="17637"/>
                  </a:cubicBezTo>
                  <a:cubicBezTo>
                    <a:pt x="9916" y="17788"/>
                    <a:pt x="9613" y="17864"/>
                    <a:pt x="9310" y="17940"/>
                  </a:cubicBezTo>
                  <a:cubicBezTo>
                    <a:pt x="8629" y="18091"/>
                    <a:pt x="8024" y="18091"/>
                    <a:pt x="7343" y="18016"/>
                  </a:cubicBezTo>
                  <a:cubicBezTo>
                    <a:pt x="7040" y="17864"/>
                    <a:pt x="6737" y="17788"/>
                    <a:pt x="6434" y="17637"/>
                  </a:cubicBezTo>
                  <a:cubicBezTo>
                    <a:pt x="6131" y="17561"/>
                    <a:pt x="5904" y="17259"/>
                    <a:pt x="5677" y="17031"/>
                  </a:cubicBezTo>
                  <a:close/>
                </a:path>
              </a:pathLst>
            </a:custGeom>
            <a:solidFill>
              <a:srgbClr val="F8D7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5" name="任意多边形: 形状 2574"/>
            <p:cNvSpPr/>
            <p:nvPr/>
          </p:nvSpPr>
          <p:spPr>
            <a:xfrm>
              <a:off x="6402191" y="2318674"/>
              <a:ext cx="15139" cy="15139"/>
            </a:xfrm>
            <a:custGeom>
              <a:avLst/>
              <a:gdLst>
                <a:gd name="connsiteX0" fmla="*/ 12286 w 15139"/>
                <a:gd name="connsiteY0" fmla="*/ 11506 h 15139"/>
                <a:gd name="connsiteX1" fmla="*/ 10393 w 15139"/>
                <a:gd name="connsiteY1" fmla="*/ 15366 h 15139"/>
                <a:gd name="connsiteX2" fmla="*/ 10318 w 15139"/>
                <a:gd name="connsiteY2" fmla="*/ 6131 h 15139"/>
                <a:gd name="connsiteX3" fmla="*/ 10393 w 15139"/>
                <a:gd name="connsiteY3" fmla="*/ 5677 h 15139"/>
                <a:gd name="connsiteX4" fmla="*/ 12286 w 1513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286" y="11506"/>
                  </a:moveTo>
                  <a:cubicBezTo>
                    <a:pt x="12210" y="13095"/>
                    <a:pt x="12058" y="14609"/>
                    <a:pt x="10393" y="15366"/>
                  </a:cubicBezTo>
                  <a:cubicBezTo>
                    <a:pt x="1915" y="12338"/>
                    <a:pt x="6760" y="9235"/>
                    <a:pt x="10318" y="6131"/>
                  </a:cubicBezTo>
                  <a:lnTo>
                    <a:pt x="10393" y="5677"/>
                  </a:lnTo>
                  <a:cubicBezTo>
                    <a:pt x="12588" y="7115"/>
                    <a:pt x="12210" y="9386"/>
                    <a:pt x="12286" y="11506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6" name="任意多边形: 形状 2575"/>
            <p:cNvSpPr/>
            <p:nvPr/>
          </p:nvSpPr>
          <p:spPr>
            <a:xfrm>
              <a:off x="6408799" y="2353908"/>
              <a:ext cx="15139" cy="15139"/>
            </a:xfrm>
            <a:custGeom>
              <a:avLst/>
              <a:gdLst>
                <a:gd name="connsiteX0" fmla="*/ 5677 w 15139"/>
                <a:gd name="connsiteY0" fmla="*/ 10486 h 15139"/>
                <a:gd name="connsiteX1" fmla="*/ 7570 w 15139"/>
                <a:gd name="connsiteY1" fmla="*/ 6474 h 15139"/>
                <a:gd name="connsiteX2" fmla="*/ 10370 w 15139"/>
                <a:gd name="connsiteY2" fmla="*/ 7685 h 15139"/>
                <a:gd name="connsiteX3" fmla="*/ 5677 w 15139"/>
                <a:gd name="connsiteY3" fmla="*/ 104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10486"/>
                  </a:moveTo>
                  <a:cubicBezTo>
                    <a:pt x="6283" y="9123"/>
                    <a:pt x="6888" y="7836"/>
                    <a:pt x="7570" y="6474"/>
                  </a:cubicBezTo>
                  <a:cubicBezTo>
                    <a:pt x="9386" y="4733"/>
                    <a:pt x="10522" y="6171"/>
                    <a:pt x="10370" y="7685"/>
                  </a:cubicBezTo>
                  <a:cubicBezTo>
                    <a:pt x="10068" y="10259"/>
                    <a:pt x="7872" y="10637"/>
                    <a:pt x="5677" y="10486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7" name="任意多边形: 形状 2576"/>
            <p:cNvSpPr/>
            <p:nvPr/>
          </p:nvSpPr>
          <p:spPr>
            <a:xfrm>
              <a:off x="6364972" y="2309322"/>
              <a:ext cx="37848" cy="52987"/>
            </a:xfrm>
            <a:custGeom>
              <a:avLst/>
              <a:gdLst>
                <a:gd name="connsiteX0" fmla="*/ 17183 w 37847"/>
                <a:gd name="connsiteY0" fmla="*/ 5719 h 52986"/>
                <a:gd name="connsiteX1" fmla="*/ 22633 w 37847"/>
                <a:gd name="connsiteY1" fmla="*/ 9503 h 52986"/>
                <a:gd name="connsiteX2" fmla="*/ 26569 w 37847"/>
                <a:gd name="connsiteY2" fmla="*/ 13515 h 52986"/>
                <a:gd name="connsiteX3" fmla="*/ 32322 w 37847"/>
                <a:gd name="connsiteY3" fmla="*/ 18965 h 52986"/>
                <a:gd name="connsiteX4" fmla="*/ 32322 w 37847"/>
                <a:gd name="connsiteY4" fmla="*/ 18965 h 52986"/>
                <a:gd name="connsiteX5" fmla="*/ 33003 w 37847"/>
                <a:gd name="connsiteY5" fmla="*/ 20252 h 52986"/>
                <a:gd name="connsiteX6" fmla="*/ 32776 w 37847"/>
                <a:gd name="connsiteY6" fmla="*/ 21009 h 52986"/>
                <a:gd name="connsiteX7" fmla="*/ 29899 w 37847"/>
                <a:gd name="connsiteY7" fmla="*/ 23053 h 52986"/>
                <a:gd name="connsiteX8" fmla="*/ 27023 w 37847"/>
                <a:gd name="connsiteY8" fmla="*/ 25172 h 52986"/>
                <a:gd name="connsiteX9" fmla="*/ 32095 w 37847"/>
                <a:gd name="connsiteY9" fmla="*/ 32969 h 52986"/>
                <a:gd name="connsiteX10" fmla="*/ 34214 w 37847"/>
                <a:gd name="connsiteY10" fmla="*/ 34256 h 52986"/>
                <a:gd name="connsiteX11" fmla="*/ 32927 w 37847"/>
                <a:gd name="connsiteY11" fmla="*/ 42355 h 52986"/>
                <a:gd name="connsiteX12" fmla="*/ 30505 w 37847"/>
                <a:gd name="connsiteY12" fmla="*/ 44020 h 52986"/>
                <a:gd name="connsiteX13" fmla="*/ 21649 w 37847"/>
                <a:gd name="connsiteY13" fmla="*/ 50985 h 52986"/>
                <a:gd name="connsiteX14" fmla="*/ 18999 w 37847"/>
                <a:gd name="connsiteY14" fmla="*/ 53255 h 52986"/>
                <a:gd name="connsiteX15" fmla="*/ 17107 w 37847"/>
                <a:gd name="connsiteY15" fmla="*/ 51363 h 52986"/>
                <a:gd name="connsiteX16" fmla="*/ 15214 w 37847"/>
                <a:gd name="connsiteY16" fmla="*/ 47578 h 52986"/>
                <a:gd name="connsiteX17" fmla="*/ 12793 w 37847"/>
                <a:gd name="connsiteY17" fmla="*/ 43642 h 52986"/>
                <a:gd name="connsiteX18" fmla="*/ 9840 w 37847"/>
                <a:gd name="connsiteY18" fmla="*/ 45837 h 52986"/>
                <a:gd name="connsiteX19" fmla="*/ 8326 w 37847"/>
                <a:gd name="connsiteY19" fmla="*/ 40917 h 52986"/>
                <a:gd name="connsiteX20" fmla="*/ 11430 w 37847"/>
                <a:gd name="connsiteY20" fmla="*/ 36300 h 52986"/>
                <a:gd name="connsiteX21" fmla="*/ 11430 w 37847"/>
                <a:gd name="connsiteY21" fmla="*/ 26838 h 52986"/>
                <a:gd name="connsiteX22" fmla="*/ 6207 w 37847"/>
                <a:gd name="connsiteY22" fmla="*/ 21236 h 52986"/>
                <a:gd name="connsiteX23" fmla="*/ 5677 w 37847"/>
                <a:gd name="connsiteY23" fmla="*/ 15332 h 52986"/>
                <a:gd name="connsiteX24" fmla="*/ 5677 w 37847"/>
                <a:gd name="connsiteY24" fmla="*/ 15332 h 52986"/>
                <a:gd name="connsiteX25" fmla="*/ 11430 w 37847"/>
                <a:gd name="connsiteY25" fmla="*/ 13440 h 52986"/>
                <a:gd name="connsiteX26" fmla="*/ 17183 w 37847"/>
                <a:gd name="connsiteY26" fmla="*/ 5719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847" h="52986">
                  <a:moveTo>
                    <a:pt x="17183" y="5719"/>
                  </a:moveTo>
                  <a:cubicBezTo>
                    <a:pt x="20286" y="5264"/>
                    <a:pt x="22784" y="8671"/>
                    <a:pt x="22633" y="9503"/>
                  </a:cubicBezTo>
                  <a:cubicBezTo>
                    <a:pt x="22027" y="13288"/>
                    <a:pt x="23844" y="13364"/>
                    <a:pt x="26569" y="13515"/>
                  </a:cubicBezTo>
                  <a:cubicBezTo>
                    <a:pt x="29824" y="13742"/>
                    <a:pt x="29899" y="17679"/>
                    <a:pt x="32322" y="18965"/>
                  </a:cubicBezTo>
                  <a:lnTo>
                    <a:pt x="32322" y="18965"/>
                  </a:lnTo>
                  <a:cubicBezTo>
                    <a:pt x="32776" y="19344"/>
                    <a:pt x="33003" y="19798"/>
                    <a:pt x="33003" y="20252"/>
                  </a:cubicBezTo>
                  <a:cubicBezTo>
                    <a:pt x="33003" y="20782"/>
                    <a:pt x="32927" y="21009"/>
                    <a:pt x="32776" y="21009"/>
                  </a:cubicBezTo>
                  <a:cubicBezTo>
                    <a:pt x="31943" y="21918"/>
                    <a:pt x="30883" y="22447"/>
                    <a:pt x="29899" y="23053"/>
                  </a:cubicBezTo>
                  <a:cubicBezTo>
                    <a:pt x="28915" y="23658"/>
                    <a:pt x="27932" y="24415"/>
                    <a:pt x="27023" y="25172"/>
                  </a:cubicBezTo>
                  <a:cubicBezTo>
                    <a:pt x="23768" y="31001"/>
                    <a:pt x="29369" y="31077"/>
                    <a:pt x="32095" y="32969"/>
                  </a:cubicBezTo>
                  <a:cubicBezTo>
                    <a:pt x="32927" y="33196"/>
                    <a:pt x="33609" y="33650"/>
                    <a:pt x="34214" y="34256"/>
                  </a:cubicBezTo>
                  <a:cubicBezTo>
                    <a:pt x="34138" y="36981"/>
                    <a:pt x="34744" y="39857"/>
                    <a:pt x="32927" y="42355"/>
                  </a:cubicBezTo>
                  <a:cubicBezTo>
                    <a:pt x="32322" y="43188"/>
                    <a:pt x="32397" y="44172"/>
                    <a:pt x="30505" y="44020"/>
                  </a:cubicBezTo>
                  <a:cubicBezTo>
                    <a:pt x="22179" y="43112"/>
                    <a:pt x="22254" y="43263"/>
                    <a:pt x="21649" y="50985"/>
                  </a:cubicBezTo>
                  <a:cubicBezTo>
                    <a:pt x="21573" y="51817"/>
                    <a:pt x="19907" y="52498"/>
                    <a:pt x="18999" y="53255"/>
                  </a:cubicBezTo>
                  <a:cubicBezTo>
                    <a:pt x="18394" y="52574"/>
                    <a:pt x="17788" y="51969"/>
                    <a:pt x="17107" y="51363"/>
                  </a:cubicBezTo>
                  <a:cubicBezTo>
                    <a:pt x="17031" y="49773"/>
                    <a:pt x="16880" y="48259"/>
                    <a:pt x="15214" y="47578"/>
                  </a:cubicBezTo>
                  <a:cubicBezTo>
                    <a:pt x="14458" y="46216"/>
                    <a:pt x="16880" y="42885"/>
                    <a:pt x="12793" y="43642"/>
                  </a:cubicBezTo>
                  <a:cubicBezTo>
                    <a:pt x="11430" y="43869"/>
                    <a:pt x="11808" y="47351"/>
                    <a:pt x="9840" y="45837"/>
                  </a:cubicBezTo>
                  <a:cubicBezTo>
                    <a:pt x="8629" y="44929"/>
                    <a:pt x="7266" y="42885"/>
                    <a:pt x="8326" y="40917"/>
                  </a:cubicBezTo>
                  <a:cubicBezTo>
                    <a:pt x="9159" y="39252"/>
                    <a:pt x="10370" y="37814"/>
                    <a:pt x="11430" y="36300"/>
                  </a:cubicBezTo>
                  <a:cubicBezTo>
                    <a:pt x="22633" y="33196"/>
                    <a:pt x="13171" y="29941"/>
                    <a:pt x="11430" y="26838"/>
                  </a:cubicBezTo>
                  <a:cubicBezTo>
                    <a:pt x="10900" y="23961"/>
                    <a:pt x="11279" y="20404"/>
                    <a:pt x="6207" y="21236"/>
                  </a:cubicBezTo>
                  <a:cubicBezTo>
                    <a:pt x="5374" y="21388"/>
                    <a:pt x="5904" y="17376"/>
                    <a:pt x="5677" y="15332"/>
                  </a:cubicBezTo>
                  <a:lnTo>
                    <a:pt x="5677" y="15332"/>
                  </a:lnTo>
                  <a:cubicBezTo>
                    <a:pt x="7570" y="14651"/>
                    <a:pt x="9235" y="13213"/>
                    <a:pt x="11430" y="13440"/>
                  </a:cubicBezTo>
                  <a:cubicBezTo>
                    <a:pt x="9991" y="8217"/>
                    <a:pt x="14988" y="7990"/>
                    <a:pt x="17183" y="5719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8" name="任意多边形: 形状 2577"/>
            <p:cNvSpPr/>
            <p:nvPr/>
          </p:nvSpPr>
          <p:spPr>
            <a:xfrm>
              <a:off x="6339009" y="2316117"/>
              <a:ext cx="30278" cy="30278"/>
            </a:xfrm>
            <a:custGeom>
              <a:avLst/>
              <a:gdLst>
                <a:gd name="connsiteX0" fmla="*/ 18394 w 30278"/>
                <a:gd name="connsiteY0" fmla="*/ 10354 h 30278"/>
                <a:gd name="connsiteX1" fmla="*/ 25357 w 30278"/>
                <a:gd name="connsiteY1" fmla="*/ 27007 h 30278"/>
                <a:gd name="connsiteX2" fmla="*/ 22329 w 30278"/>
                <a:gd name="connsiteY2" fmla="*/ 29202 h 30278"/>
                <a:gd name="connsiteX3" fmla="*/ 21043 w 30278"/>
                <a:gd name="connsiteY3" fmla="*/ 28975 h 30278"/>
                <a:gd name="connsiteX4" fmla="*/ 8023 w 30278"/>
                <a:gd name="connsiteY4" fmla="*/ 24736 h 30278"/>
                <a:gd name="connsiteX5" fmla="*/ 6282 w 30278"/>
                <a:gd name="connsiteY5" fmla="*/ 22844 h 30278"/>
                <a:gd name="connsiteX6" fmla="*/ 5904 w 30278"/>
                <a:gd name="connsiteY6" fmla="*/ 12776 h 30278"/>
                <a:gd name="connsiteX7" fmla="*/ 16652 w 30278"/>
                <a:gd name="connsiteY7" fmla="*/ 8234 h 30278"/>
                <a:gd name="connsiteX8" fmla="*/ 18394 w 30278"/>
                <a:gd name="connsiteY8" fmla="*/ 1035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18394" y="10354"/>
                  </a:moveTo>
                  <a:cubicBezTo>
                    <a:pt x="21043" y="15728"/>
                    <a:pt x="20513" y="22389"/>
                    <a:pt x="25357" y="27007"/>
                  </a:cubicBezTo>
                  <a:cubicBezTo>
                    <a:pt x="26568" y="28142"/>
                    <a:pt x="23843" y="28975"/>
                    <a:pt x="22329" y="29202"/>
                  </a:cubicBezTo>
                  <a:cubicBezTo>
                    <a:pt x="21951" y="29126"/>
                    <a:pt x="21497" y="29051"/>
                    <a:pt x="21043" y="28975"/>
                  </a:cubicBezTo>
                  <a:cubicBezTo>
                    <a:pt x="17864" y="24131"/>
                    <a:pt x="12716" y="25190"/>
                    <a:pt x="8023" y="24736"/>
                  </a:cubicBezTo>
                  <a:cubicBezTo>
                    <a:pt x="7190" y="24282"/>
                    <a:pt x="6660" y="23676"/>
                    <a:pt x="6282" y="22844"/>
                  </a:cubicBezTo>
                  <a:cubicBezTo>
                    <a:pt x="5601" y="19513"/>
                    <a:pt x="5525" y="16182"/>
                    <a:pt x="5904" y="12776"/>
                  </a:cubicBezTo>
                  <a:cubicBezTo>
                    <a:pt x="6888" y="4828"/>
                    <a:pt x="9007" y="3920"/>
                    <a:pt x="16652" y="8234"/>
                  </a:cubicBezTo>
                  <a:cubicBezTo>
                    <a:pt x="17334" y="8916"/>
                    <a:pt x="17864" y="9597"/>
                    <a:pt x="18394" y="10354"/>
                  </a:cubicBezTo>
                  <a:close/>
                </a:path>
              </a:pathLst>
            </a:custGeom>
            <a:solidFill>
              <a:srgbClr val="F4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9" name="任意多边形: 形状 2578"/>
            <p:cNvSpPr/>
            <p:nvPr/>
          </p:nvSpPr>
          <p:spPr>
            <a:xfrm>
              <a:off x="6368536" y="2330238"/>
              <a:ext cx="15139" cy="22709"/>
            </a:xfrm>
            <a:custGeom>
              <a:avLst/>
              <a:gdLst>
                <a:gd name="connsiteX0" fmla="*/ 7941 w 15139"/>
                <a:gd name="connsiteY0" fmla="*/ 5694 h 22708"/>
                <a:gd name="connsiteX1" fmla="*/ 14527 w 15139"/>
                <a:gd name="connsiteY1" fmla="*/ 8117 h 22708"/>
                <a:gd name="connsiteX2" fmla="*/ 15057 w 15139"/>
                <a:gd name="connsiteY2" fmla="*/ 16670 h 22708"/>
                <a:gd name="connsiteX3" fmla="*/ 7941 w 15139"/>
                <a:gd name="connsiteY3" fmla="*/ 15156 h 22708"/>
                <a:gd name="connsiteX4" fmla="*/ 6049 w 15139"/>
                <a:gd name="connsiteY4" fmla="*/ 9479 h 22708"/>
                <a:gd name="connsiteX5" fmla="*/ 7941 w 15139"/>
                <a:gd name="connsiteY5" fmla="*/ 5694 h 22708"/>
                <a:gd name="connsiteX6" fmla="*/ 7941 w 15139"/>
                <a:gd name="connsiteY6" fmla="*/ 569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941" y="5694"/>
                  </a:moveTo>
                  <a:cubicBezTo>
                    <a:pt x="10439" y="5694"/>
                    <a:pt x="13543" y="5316"/>
                    <a:pt x="14527" y="8117"/>
                  </a:cubicBezTo>
                  <a:cubicBezTo>
                    <a:pt x="15511" y="10766"/>
                    <a:pt x="18085" y="13491"/>
                    <a:pt x="15057" y="16670"/>
                  </a:cubicBezTo>
                  <a:cubicBezTo>
                    <a:pt x="11650" y="20228"/>
                    <a:pt x="10364" y="15459"/>
                    <a:pt x="7941" y="15156"/>
                  </a:cubicBezTo>
                  <a:cubicBezTo>
                    <a:pt x="7790" y="13113"/>
                    <a:pt x="8471" y="10766"/>
                    <a:pt x="6049" y="9479"/>
                  </a:cubicBezTo>
                  <a:cubicBezTo>
                    <a:pt x="4838" y="7284"/>
                    <a:pt x="6882" y="6754"/>
                    <a:pt x="7941" y="5694"/>
                  </a:cubicBezTo>
                  <a:lnTo>
                    <a:pt x="7941" y="5694"/>
                  </a:lnTo>
                  <a:close/>
                </a:path>
              </a:pathLst>
            </a:custGeom>
            <a:solidFill>
              <a:srgbClr val="F3B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0" name="任意多边形: 形状 2579"/>
            <p:cNvSpPr/>
            <p:nvPr/>
          </p:nvSpPr>
          <p:spPr>
            <a:xfrm>
              <a:off x="6361649" y="2330255"/>
              <a:ext cx="15139" cy="15139"/>
            </a:xfrm>
            <a:custGeom>
              <a:avLst/>
              <a:gdLst>
                <a:gd name="connsiteX0" fmla="*/ 14829 w 15139"/>
                <a:gd name="connsiteY0" fmla="*/ 5677 h 15139"/>
                <a:gd name="connsiteX1" fmla="*/ 12936 w 15139"/>
                <a:gd name="connsiteY1" fmla="*/ 9462 h 15139"/>
                <a:gd name="connsiteX2" fmla="*/ 7941 w 15139"/>
                <a:gd name="connsiteY2" fmla="*/ 15896 h 15139"/>
                <a:gd name="connsiteX3" fmla="*/ 1482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829" y="5677"/>
                  </a:moveTo>
                  <a:cubicBezTo>
                    <a:pt x="14223" y="6964"/>
                    <a:pt x="13542" y="8175"/>
                    <a:pt x="12936" y="9462"/>
                  </a:cubicBezTo>
                  <a:cubicBezTo>
                    <a:pt x="8092" y="9008"/>
                    <a:pt x="10211" y="14231"/>
                    <a:pt x="7941" y="15896"/>
                  </a:cubicBezTo>
                  <a:cubicBezTo>
                    <a:pt x="3928" y="8402"/>
                    <a:pt x="4686" y="7342"/>
                    <a:pt x="14829" y="5677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1" name="任意多边形: 形状 2580"/>
            <p:cNvSpPr/>
            <p:nvPr/>
          </p:nvSpPr>
          <p:spPr>
            <a:xfrm>
              <a:off x="6357478" y="2313148"/>
              <a:ext cx="15139" cy="15139"/>
            </a:xfrm>
            <a:custGeom>
              <a:avLst/>
              <a:gdLst>
                <a:gd name="connsiteX0" fmla="*/ 13247 w 15139"/>
                <a:gd name="connsiteY0" fmla="*/ 11279 h 15139"/>
                <a:gd name="connsiteX1" fmla="*/ 11354 w 15139"/>
                <a:gd name="connsiteY1" fmla="*/ 13171 h 15139"/>
                <a:gd name="connsiteX2" fmla="*/ 5677 w 15139"/>
                <a:gd name="connsiteY2" fmla="*/ 9386 h 15139"/>
                <a:gd name="connsiteX3" fmla="*/ 5677 w 15139"/>
                <a:gd name="connsiteY3" fmla="*/ 7570 h 15139"/>
                <a:gd name="connsiteX4" fmla="*/ 9462 w 15139"/>
                <a:gd name="connsiteY4" fmla="*/ 5677 h 15139"/>
                <a:gd name="connsiteX5" fmla="*/ 13247 w 15139"/>
                <a:gd name="connsiteY5" fmla="*/ 11279 h 15139"/>
                <a:gd name="connsiteX6" fmla="*/ 1324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247" y="11279"/>
                  </a:moveTo>
                  <a:cubicBezTo>
                    <a:pt x="12641" y="11884"/>
                    <a:pt x="11960" y="12565"/>
                    <a:pt x="11354" y="13171"/>
                  </a:cubicBezTo>
                  <a:cubicBezTo>
                    <a:pt x="4466" y="19378"/>
                    <a:pt x="7343" y="10976"/>
                    <a:pt x="5677" y="9386"/>
                  </a:cubicBezTo>
                  <a:cubicBezTo>
                    <a:pt x="5677" y="8781"/>
                    <a:pt x="5677" y="8175"/>
                    <a:pt x="5677" y="7570"/>
                  </a:cubicBezTo>
                  <a:cubicBezTo>
                    <a:pt x="6661" y="6434"/>
                    <a:pt x="8478" y="6813"/>
                    <a:pt x="9462" y="5677"/>
                  </a:cubicBezTo>
                  <a:cubicBezTo>
                    <a:pt x="13550" y="5677"/>
                    <a:pt x="13322" y="8554"/>
                    <a:pt x="13247" y="11279"/>
                  </a:cubicBezTo>
                  <a:lnTo>
                    <a:pt x="13247" y="11279"/>
                  </a:lnTo>
                  <a:close/>
                </a:path>
              </a:pathLst>
            </a:custGeom>
            <a:solidFill>
              <a:srgbClr val="F9DE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2" name="任意多边形: 形状 2581"/>
            <p:cNvSpPr/>
            <p:nvPr/>
          </p:nvSpPr>
          <p:spPr>
            <a:xfrm>
              <a:off x="6355629" y="2316857"/>
              <a:ext cx="15139" cy="15139"/>
            </a:xfrm>
            <a:custGeom>
              <a:avLst/>
              <a:gdLst>
                <a:gd name="connsiteX0" fmla="*/ 7526 w 15139"/>
                <a:gd name="connsiteY0" fmla="*/ 5677 h 15139"/>
                <a:gd name="connsiteX1" fmla="*/ 13203 w 15139"/>
                <a:gd name="connsiteY1" fmla="*/ 9462 h 15139"/>
                <a:gd name="connsiteX2" fmla="*/ 7451 w 15139"/>
                <a:gd name="connsiteY2" fmla="*/ 12792 h 15139"/>
                <a:gd name="connsiteX3" fmla="*/ 752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526" y="5677"/>
                  </a:moveTo>
                  <a:cubicBezTo>
                    <a:pt x="10176" y="5828"/>
                    <a:pt x="8208" y="12717"/>
                    <a:pt x="13203" y="9462"/>
                  </a:cubicBezTo>
                  <a:cubicBezTo>
                    <a:pt x="13052" y="13625"/>
                    <a:pt x="10024" y="14155"/>
                    <a:pt x="7451" y="12792"/>
                  </a:cubicBezTo>
                  <a:cubicBezTo>
                    <a:pt x="3817" y="10900"/>
                    <a:pt x="6769" y="8099"/>
                    <a:pt x="7526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3" name="任意多边形: 形状 2582"/>
            <p:cNvSpPr/>
            <p:nvPr/>
          </p:nvSpPr>
          <p:spPr>
            <a:xfrm>
              <a:off x="6347486" y="2313737"/>
              <a:ext cx="15139" cy="15139"/>
            </a:xfrm>
            <a:custGeom>
              <a:avLst/>
              <a:gdLst>
                <a:gd name="connsiteX0" fmla="*/ 9916 w 15139"/>
                <a:gd name="connsiteY0" fmla="*/ 12734 h 15139"/>
                <a:gd name="connsiteX1" fmla="*/ 8099 w 15139"/>
                <a:gd name="connsiteY1" fmla="*/ 12658 h 15139"/>
                <a:gd name="connsiteX2" fmla="*/ 5677 w 15139"/>
                <a:gd name="connsiteY2" fmla="*/ 8116 h 15139"/>
                <a:gd name="connsiteX3" fmla="*/ 6207 w 15139"/>
                <a:gd name="connsiteY3" fmla="*/ 6905 h 15139"/>
                <a:gd name="connsiteX4" fmla="*/ 13247 w 15139"/>
                <a:gd name="connsiteY4" fmla="*/ 6224 h 15139"/>
                <a:gd name="connsiteX5" fmla="*/ 9916 w 15139"/>
                <a:gd name="connsiteY5" fmla="*/ 12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916" y="12734"/>
                  </a:moveTo>
                  <a:cubicBezTo>
                    <a:pt x="9310" y="12734"/>
                    <a:pt x="8705" y="12658"/>
                    <a:pt x="8099" y="12658"/>
                  </a:cubicBezTo>
                  <a:cubicBezTo>
                    <a:pt x="7115" y="11295"/>
                    <a:pt x="6207" y="9857"/>
                    <a:pt x="5677" y="8116"/>
                  </a:cubicBezTo>
                  <a:cubicBezTo>
                    <a:pt x="5828" y="7738"/>
                    <a:pt x="6056" y="7359"/>
                    <a:pt x="6207" y="6905"/>
                  </a:cubicBezTo>
                  <a:cubicBezTo>
                    <a:pt x="8553" y="7511"/>
                    <a:pt x="10446" y="4483"/>
                    <a:pt x="13247" y="6224"/>
                  </a:cubicBezTo>
                  <a:cubicBezTo>
                    <a:pt x="12111" y="8419"/>
                    <a:pt x="11051" y="10538"/>
                    <a:pt x="9916" y="12734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4" name="任意多边形: 形状 2583"/>
            <p:cNvSpPr/>
            <p:nvPr/>
          </p:nvSpPr>
          <p:spPr>
            <a:xfrm>
              <a:off x="6365199" y="2299456"/>
              <a:ext cx="15139" cy="15139"/>
            </a:xfrm>
            <a:custGeom>
              <a:avLst/>
              <a:gdLst>
                <a:gd name="connsiteX0" fmla="*/ 5677 w 15139"/>
                <a:gd name="connsiteY0" fmla="*/ 7863 h 15139"/>
                <a:gd name="connsiteX1" fmla="*/ 13398 w 15139"/>
                <a:gd name="connsiteY1" fmla="*/ 6198 h 15139"/>
                <a:gd name="connsiteX2" fmla="*/ 13171 w 15139"/>
                <a:gd name="connsiteY2" fmla="*/ 9831 h 15139"/>
                <a:gd name="connsiteX3" fmla="*/ 5677 w 15139"/>
                <a:gd name="connsiteY3" fmla="*/ 78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863"/>
                  </a:moveTo>
                  <a:cubicBezTo>
                    <a:pt x="7721" y="4835"/>
                    <a:pt x="10976" y="5668"/>
                    <a:pt x="13398" y="6198"/>
                  </a:cubicBezTo>
                  <a:cubicBezTo>
                    <a:pt x="18772" y="7333"/>
                    <a:pt x="12263" y="8469"/>
                    <a:pt x="13171" y="9831"/>
                  </a:cubicBezTo>
                  <a:cubicBezTo>
                    <a:pt x="10673" y="9150"/>
                    <a:pt x="8175" y="8469"/>
                    <a:pt x="5677" y="7863"/>
                  </a:cubicBezTo>
                  <a:close/>
                </a:path>
              </a:pathLst>
            </a:custGeom>
            <a:solidFill>
              <a:srgbClr val="F5C7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5" name="任意多边形: 形状 2584"/>
            <p:cNvSpPr/>
            <p:nvPr/>
          </p:nvSpPr>
          <p:spPr>
            <a:xfrm>
              <a:off x="6372756" y="2303686"/>
              <a:ext cx="15139" cy="15139"/>
            </a:xfrm>
            <a:custGeom>
              <a:avLst/>
              <a:gdLst>
                <a:gd name="connsiteX0" fmla="*/ 5690 w 15139"/>
                <a:gd name="connsiteY0" fmla="*/ 5677 h 15139"/>
                <a:gd name="connsiteX1" fmla="*/ 9399 w 15139"/>
                <a:gd name="connsiteY1" fmla="*/ 11279 h 15139"/>
                <a:gd name="connsiteX2" fmla="*/ 5690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90" y="5677"/>
                  </a:moveTo>
                  <a:cubicBezTo>
                    <a:pt x="9475" y="5829"/>
                    <a:pt x="11670" y="7040"/>
                    <a:pt x="9399" y="11279"/>
                  </a:cubicBezTo>
                  <a:cubicBezTo>
                    <a:pt x="6750" y="10295"/>
                    <a:pt x="5538" y="8402"/>
                    <a:pt x="5690" y="5677"/>
                  </a:cubicBezTo>
                  <a:close/>
                </a:path>
              </a:pathLst>
            </a:custGeom>
            <a:solidFill>
              <a:srgbClr val="FAE4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6" name="任意多边形: 形状 2585"/>
            <p:cNvSpPr/>
            <p:nvPr/>
          </p:nvSpPr>
          <p:spPr>
            <a:xfrm>
              <a:off x="6343550" y="2309363"/>
              <a:ext cx="15139" cy="15139"/>
            </a:xfrm>
            <a:custGeom>
              <a:avLst/>
              <a:gdLst>
                <a:gd name="connsiteX0" fmla="*/ 8175 w 15139"/>
                <a:gd name="connsiteY0" fmla="*/ 5677 h 15139"/>
                <a:gd name="connsiteX1" fmla="*/ 10143 w 15139"/>
                <a:gd name="connsiteY1" fmla="*/ 11354 h 15139"/>
                <a:gd name="connsiteX2" fmla="*/ 10143 w 15139"/>
                <a:gd name="connsiteY2" fmla="*/ 11354 h 15139"/>
                <a:gd name="connsiteX3" fmla="*/ 5677 w 15139"/>
                <a:gd name="connsiteY3" fmla="*/ 8402 h 15139"/>
                <a:gd name="connsiteX4" fmla="*/ 8175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75" y="5677"/>
                  </a:moveTo>
                  <a:cubicBezTo>
                    <a:pt x="10749" y="6888"/>
                    <a:pt x="9992" y="9311"/>
                    <a:pt x="10143" y="11354"/>
                  </a:cubicBezTo>
                  <a:lnTo>
                    <a:pt x="10143" y="11354"/>
                  </a:lnTo>
                  <a:cubicBezTo>
                    <a:pt x="7266" y="12490"/>
                    <a:pt x="6358" y="10597"/>
                    <a:pt x="5677" y="8402"/>
                  </a:cubicBezTo>
                  <a:cubicBezTo>
                    <a:pt x="5904" y="6964"/>
                    <a:pt x="7191" y="6510"/>
                    <a:pt x="8175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7" name="任意多边形: 形状 2586"/>
            <p:cNvSpPr/>
            <p:nvPr/>
          </p:nvSpPr>
          <p:spPr>
            <a:xfrm>
              <a:off x="6351315" y="2339057"/>
              <a:ext cx="15139" cy="15139"/>
            </a:xfrm>
            <a:custGeom>
              <a:avLst/>
              <a:gdLst>
                <a:gd name="connsiteX0" fmla="*/ 10023 w 15139"/>
                <a:gd name="connsiteY0" fmla="*/ 6262 h 15139"/>
                <a:gd name="connsiteX1" fmla="*/ 9947 w 15139"/>
                <a:gd name="connsiteY1" fmla="*/ 10122 h 15139"/>
                <a:gd name="connsiteX2" fmla="*/ 9947 w 15139"/>
                <a:gd name="connsiteY2" fmla="*/ 10122 h 15139"/>
                <a:gd name="connsiteX3" fmla="*/ 5708 w 15139"/>
                <a:gd name="connsiteY3" fmla="*/ 8684 h 15139"/>
                <a:gd name="connsiteX4" fmla="*/ 10023 w 15139"/>
                <a:gd name="connsiteY4" fmla="*/ 6262 h 15139"/>
                <a:gd name="connsiteX5" fmla="*/ 10023 w 15139"/>
                <a:gd name="connsiteY5" fmla="*/ 62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23" y="6262"/>
                  </a:moveTo>
                  <a:cubicBezTo>
                    <a:pt x="10023" y="7549"/>
                    <a:pt x="10023" y="8836"/>
                    <a:pt x="9947" y="10122"/>
                  </a:cubicBezTo>
                  <a:lnTo>
                    <a:pt x="9947" y="10122"/>
                  </a:lnTo>
                  <a:cubicBezTo>
                    <a:pt x="7979" y="11258"/>
                    <a:pt x="6011" y="11031"/>
                    <a:pt x="5708" y="8684"/>
                  </a:cubicBezTo>
                  <a:cubicBezTo>
                    <a:pt x="5405" y="5657"/>
                    <a:pt x="7373" y="5051"/>
                    <a:pt x="10023" y="6262"/>
                  </a:cubicBezTo>
                  <a:lnTo>
                    <a:pt x="10023" y="6262"/>
                  </a:ln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8" name="任意多边形: 形状 2587"/>
            <p:cNvSpPr/>
            <p:nvPr/>
          </p:nvSpPr>
          <p:spPr>
            <a:xfrm>
              <a:off x="6357478" y="2313148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191" y="7570"/>
                    <a:pt x="5677" y="7570"/>
                  </a:cubicBezTo>
                  <a:cubicBezTo>
                    <a:pt x="6434" y="5829"/>
                    <a:pt x="7873" y="5677"/>
                    <a:pt x="9462" y="5677"/>
                  </a:cubicBezTo>
                  <a:close/>
                </a:path>
              </a:pathLst>
            </a:custGeom>
            <a:solidFill>
              <a:srgbClr val="F6D1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9" name="任意多边形: 形状 2588"/>
            <p:cNvSpPr/>
            <p:nvPr/>
          </p:nvSpPr>
          <p:spPr>
            <a:xfrm>
              <a:off x="6275809" y="2490844"/>
              <a:ext cx="52987" cy="45417"/>
            </a:xfrm>
            <a:custGeom>
              <a:avLst/>
              <a:gdLst>
                <a:gd name="connsiteX0" fmla="*/ 39734 w 52986"/>
                <a:gd name="connsiteY0" fmla="*/ 40761 h 45417"/>
                <a:gd name="connsiteX1" fmla="*/ 30348 w 52986"/>
                <a:gd name="connsiteY1" fmla="*/ 40912 h 45417"/>
                <a:gd name="connsiteX2" fmla="*/ 24670 w 52986"/>
                <a:gd name="connsiteY2" fmla="*/ 40761 h 45417"/>
                <a:gd name="connsiteX3" fmla="*/ 20734 w 52986"/>
                <a:gd name="connsiteY3" fmla="*/ 39020 h 45417"/>
                <a:gd name="connsiteX4" fmla="*/ 21188 w 52986"/>
                <a:gd name="connsiteY4" fmla="*/ 38339 h 45417"/>
                <a:gd name="connsiteX5" fmla="*/ 20734 w 52986"/>
                <a:gd name="connsiteY5" fmla="*/ 39020 h 45417"/>
                <a:gd name="connsiteX6" fmla="*/ 18917 w 52986"/>
                <a:gd name="connsiteY6" fmla="*/ 38944 h 45417"/>
                <a:gd name="connsiteX7" fmla="*/ 13392 w 52986"/>
                <a:gd name="connsiteY7" fmla="*/ 35084 h 45417"/>
                <a:gd name="connsiteX8" fmla="*/ 11802 w 52986"/>
                <a:gd name="connsiteY8" fmla="*/ 29936 h 45417"/>
                <a:gd name="connsiteX9" fmla="*/ 7639 w 52986"/>
                <a:gd name="connsiteY9" fmla="*/ 12375 h 45417"/>
                <a:gd name="connsiteX10" fmla="*/ 13770 w 52986"/>
                <a:gd name="connsiteY10" fmla="*/ 19869 h 45417"/>
                <a:gd name="connsiteX11" fmla="*/ 11726 w 52986"/>
                <a:gd name="connsiteY11" fmla="*/ 21837 h 45417"/>
                <a:gd name="connsiteX12" fmla="*/ 13997 w 52986"/>
                <a:gd name="connsiteY12" fmla="*/ 20323 h 45417"/>
                <a:gd name="connsiteX13" fmla="*/ 15814 w 52986"/>
                <a:gd name="connsiteY13" fmla="*/ 18128 h 45417"/>
                <a:gd name="connsiteX14" fmla="*/ 22702 w 52986"/>
                <a:gd name="connsiteY14" fmla="*/ 14873 h 45417"/>
                <a:gd name="connsiteX15" fmla="*/ 22778 w 52986"/>
                <a:gd name="connsiteY15" fmla="*/ 23275 h 45417"/>
                <a:gd name="connsiteX16" fmla="*/ 21491 w 52986"/>
                <a:gd name="connsiteY16" fmla="*/ 24259 h 45417"/>
                <a:gd name="connsiteX17" fmla="*/ 22854 w 52986"/>
                <a:gd name="connsiteY17" fmla="*/ 23957 h 45417"/>
                <a:gd name="connsiteX18" fmla="*/ 24292 w 52986"/>
                <a:gd name="connsiteY18" fmla="*/ 14192 h 45417"/>
                <a:gd name="connsiteX19" fmla="*/ 26639 w 52986"/>
                <a:gd name="connsiteY19" fmla="*/ 5865 h 45417"/>
                <a:gd name="connsiteX20" fmla="*/ 30272 w 52986"/>
                <a:gd name="connsiteY20" fmla="*/ 6698 h 45417"/>
                <a:gd name="connsiteX21" fmla="*/ 30272 w 52986"/>
                <a:gd name="connsiteY21" fmla="*/ 8590 h 45417"/>
                <a:gd name="connsiteX22" fmla="*/ 33981 w 52986"/>
                <a:gd name="connsiteY22" fmla="*/ 12299 h 45417"/>
                <a:gd name="connsiteX23" fmla="*/ 47531 w 52986"/>
                <a:gd name="connsiteY23" fmla="*/ 9877 h 45417"/>
                <a:gd name="connsiteX24" fmla="*/ 43518 w 52986"/>
                <a:gd name="connsiteY24" fmla="*/ 16160 h 45417"/>
                <a:gd name="connsiteX25" fmla="*/ 43518 w 52986"/>
                <a:gd name="connsiteY25" fmla="*/ 21913 h 45417"/>
                <a:gd name="connsiteX26" fmla="*/ 47682 w 52986"/>
                <a:gd name="connsiteY26" fmla="*/ 25016 h 45417"/>
                <a:gd name="connsiteX27" fmla="*/ 43518 w 52986"/>
                <a:gd name="connsiteY27" fmla="*/ 25697 h 45417"/>
                <a:gd name="connsiteX28" fmla="*/ 42686 w 52986"/>
                <a:gd name="connsiteY28" fmla="*/ 25546 h 45417"/>
                <a:gd name="connsiteX29" fmla="*/ 40869 w 52986"/>
                <a:gd name="connsiteY29" fmla="*/ 27211 h 45417"/>
                <a:gd name="connsiteX30" fmla="*/ 39431 w 52986"/>
                <a:gd name="connsiteY30" fmla="*/ 28650 h 45417"/>
                <a:gd name="connsiteX31" fmla="*/ 37917 w 52986"/>
                <a:gd name="connsiteY31" fmla="*/ 32661 h 45417"/>
                <a:gd name="connsiteX32" fmla="*/ 39734 w 52986"/>
                <a:gd name="connsiteY32" fmla="*/ 39020 h 45417"/>
                <a:gd name="connsiteX33" fmla="*/ 39734 w 52986"/>
                <a:gd name="connsiteY33" fmla="*/ 4076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986" h="45417">
                  <a:moveTo>
                    <a:pt x="39734" y="40761"/>
                  </a:moveTo>
                  <a:cubicBezTo>
                    <a:pt x="36630" y="40836"/>
                    <a:pt x="33451" y="40836"/>
                    <a:pt x="30348" y="40912"/>
                  </a:cubicBezTo>
                  <a:cubicBezTo>
                    <a:pt x="28531" y="38263"/>
                    <a:pt x="26639" y="39096"/>
                    <a:pt x="24670" y="40761"/>
                  </a:cubicBezTo>
                  <a:cubicBezTo>
                    <a:pt x="23081" y="40912"/>
                    <a:pt x="21567" y="40761"/>
                    <a:pt x="20734" y="39020"/>
                  </a:cubicBezTo>
                  <a:cubicBezTo>
                    <a:pt x="20886" y="38793"/>
                    <a:pt x="21264" y="38641"/>
                    <a:pt x="21188" y="38339"/>
                  </a:cubicBezTo>
                  <a:cubicBezTo>
                    <a:pt x="20886" y="38717"/>
                    <a:pt x="20734" y="38944"/>
                    <a:pt x="20734" y="39020"/>
                  </a:cubicBezTo>
                  <a:cubicBezTo>
                    <a:pt x="20128" y="39020"/>
                    <a:pt x="19523" y="39020"/>
                    <a:pt x="18917" y="38944"/>
                  </a:cubicBezTo>
                  <a:cubicBezTo>
                    <a:pt x="18917" y="35008"/>
                    <a:pt x="16041" y="35159"/>
                    <a:pt x="13392" y="35084"/>
                  </a:cubicBezTo>
                  <a:cubicBezTo>
                    <a:pt x="13165" y="33267"/>
                    <a:pt x="13694" y="30996"/>
                    <a:pt x="11802" y="29936"/>
                  </a:cubicBezTo>
                  <a:cubicBezTo>
                    <a:pt x="4006" y="25546"/>
                    <a:pt x="4914" y="19188"/>
                    <a:pt x="7639" y="12375"/>
                  </a:cubicBezTo>
                  <a:cubicBezTo>
                    <a:pt x="14679" y="10785"/>
                    <a:pt x="13013" y="16235"/>
                    <a:pt x="13770" y="19869"/>
                  </a:cubicBezTo>
                  <a:cubicBezTo>
                    <a:pt x="13392" y="20853"/>
                    <a:pt x="13694" y="22518"/>
                    <a:pt x="11726" y="21837"/>
                  </a:cubicBezTo>
                  <a:cubicBezTo>
                    <a:pt x="13543" y="22972"/>
                    <a:pt x="13316" y="21004"/>
                    <a:pt x="13997" y="20323"/>
                  </a:cubicBezTo>
                  <a:cubicBezTo>
                    <a:pt x="14527" y="19491"/>
                    <a:pt x="15057" y="18658"/>
                    <a:pt x="15814" y="18128"/>
                  </a:cubicBezTo>
                  <a:cubicBezTo>
                    <a:pt x="18009" y="16690"/>
                    <a:pt x="19826" y="12829"/>
                    <a:pt x="22702" y="14873"/>
                  </a:cubicBezTo>
                  <a:cubicBezTo>
                    <a:pt x="25730" y="16992"/>
                    <a:pt x="24595" y="20474"/>
                    <a:pt x="22778" y="23275"/>
                  </a:cubicBezTo>
                  <a:cubicBezTo>
                    <a:pt x="22475" y="23729"/>
                    <a:pt x="22021" y="24032"/>
                    <a:pt x="21491" y="24259"/>
                  </a:cubicBezTo>
                  <a:cubicBezTo>
                    <a:pt x="21870" y="24638"/>
                    <a:pt x="22324" y="24562"/>
                    <a:pt x="22854" y="23957"/>
                  </a:cubicBezTo>
                  <a:cubicBezTo>
                    <a:pt x="25579" y="21004"/>
                    <a:pt x="24670" y="17447"/>
                    <a:pt x="24292" y="14192"/>
                  </a:cubicBezTo>
                  <a:cubicBezTo>
                    <a:pt x="23913" y="11012"/>
                    <a:pt x="23308" y="7909"/>
                    <a:pt x="26639" y="5865"/>
                  </a:cubicBezTo>
                  <a:cubicBezTo>
                    <a:pt x="28001" y="5487"/>
                    <a:pt x="29288" y="5638"/>
                    <a:pt x="30272" y="6698"/>
                  </a:cubicBezTo>
                  <a:cubicBezTo>
                    <a:pt x="30272" y="7303"/>
                    <a:pt x="30272" y="7985"/>
                    <a:pt x="30272" y="8590"/>
                  </a:cubicBezTo>
                  <a:cubicBezTo>
                    <a:pt x="31558" y="9726"/>
                    <a:pt x="31256" y="12526"/>
                    <a:pt x="33981" y="12299"/>
                  </a:cubicBezTo>
                  <a:cubicBezTo>
                    <a:pt x="38069" y="12602"/>
                    <a:pt x="42156" y="12526"/>
                    <a:pt x="47531" y="9877"/>
                  </a:cubicBezTo>
                  <a:cubicBezTo>
                    <a:pt x="45487" y="13132"/>
                    <a:pt x="44503" y="14646"/>
                    <a:pt x="43518" y="16160"/>
                  </a:cubicBezTo>
                  <a:cubicBezTo>
                    <a:pt x="41096" y="18052"/>
                    <a:pt x="40642" y="20020"/>
                    <a:pt x="43518" y="21913"/>
                  </a:cubicBezTo>
                  <a:cubicBezTo>
                    <a:pt x="45108" y="22821"/>
                    <a:pt x="47682" y="23200"/>
                    <a:pt x="47682" y="25016"/>
                  </a:cubicBezTo>
                  <a:cubicBezTo>
                    <a:pt x="47682" y="26152"/>
                    <a:pt x="44957" y="25622"/>
                    <a:pt x="43518" y="25697"/>
                  </a:cubicBezTo>
                  <a:cubicBezTo>
                    <a:pt x="43518" y="25697"/>
                    <a:pt x="42686" y="25546"/>
                    <a:pt x="42686" y="25546"/>
                  </a:cubicBezTo>
                  <a:cubicBezTo>
                    <a:pt x="41475" y="25395"/>
                    <a:pt x="41702" y="26833"/>
                    <a:pt x="40869" y="27211"/>
                  </a:cubicBezTo>
                  <a:cubicBezTo>
                    <a:pt x="40415" y="27741"/>
                    <a:pt x="39885" y="28195"/>
                    <a:pt x="39431" y="28650"/>
                  </a:cubicBezTo>
                  <a:cubicBezTo>
                    <a:pt x="38447" y="29861"/>
                    <a:pt x="38220" y="31223"/>
                    <a:pt x="37917" y="32661"/>
                  </a:cubicBezTo>
                  <a:cubicBezTo>
                    <a:pt x="37236" y="35159"/>
                    <a:pt x="38598" y="37052"/>
                    <a:pt x="39734" y="39020"/>
                  </a:cubicBezTo>
                  <a:cubicBezTo>
                    <a:pt x="39809" y="39550"/>
                    <a:pt x="39734" y="40155"/>
                    <a:pt x="39734" y="40761"/>
                  </a:cubicBezTo>
                  <a:close/>
                </a:path>
              </a:pathLst>
            </a:custGeom>
            <a:solidFill>
              <a:srgbClr val="F9DA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0" name="任意多边形: 形状 2589"/>
            <p:cNvSpPr/>
            <p:nvPr/>
          </p:nvSpPr>
          <p:spPr>
            <a:xfrm>
              <a:off x="6281253" y="2469005"/>
              <a:ext cx="37848" cy="37848"/>
            </a:xfrm>
            <a:custGeom>
              <a:avLst/>
              <a:gdLst>
                <a:gd name="connsiteX0" fmla="*/ 24904 w 37847"/>
                <a:gd name="connsiteY0" fmla="*/ 28462 h 37847"/>
                <a:gd name="connsiteX1" fmla="*/ 21119 w 37847"/>
                <a:gd name="connsiteY1" fmla="*/ 28462 h 37847"/>
                <a:gd name="connsiteX2" fmla="*/ 13625 w 37847"/>
                <a:gd name="connsiteY2" fmla="*/ 33533 h 37847"/>
                <a:gd name="connsiteX3" fmla="*/ 5677 w 37847"/>
                <a:gd name="connsiteY3" fmla="*/ 30203 h 37847"/>
                <a:gd name="connsiteX4" fmla="*/ 5752 w 37847"/>
                <a:gd name="connsiteY4" fmla="*/ 30203 h 37847"/>
                <a:gd name="connsiteX5" fmla="*/ 6585 w 37847"/>
                <a:gd name="connsiteY5" fmla="*/ 29824 h 37847"/>
                <a:gd name="connsiteX6" fmla="*/ 9159 w 37847"/>
                <a:gd name="connsiteY6" fmla="*/ 16502 h 37847"/>
                <a:gd name="connsiteX7" fmla="*/ 32776 w 37847"/>
                <a:gd name="connsiteY7" fmla="*/ 6510 h 37847"/>
                <a:gd name="connsiteX8" fmla="*/ 36334 w 37847"/>
                <a:gd name="connsiteY8" fmla="*/ 5677 h 37847"/>
                <a:gd name="connsiteX9" fmla="*/ 30732 w 37847"/>
                <a:gd name="connsiteY9" fmla="*/ 18924 h 37847"/>
                <a:gd name="connsiteX10" fmla="*/ 28840 w 37847"/>
                <a:gd name="connsiteY10" fmla="*/ 22709 h 37847"/>
                <a:gd name="connsiteX11" fmla="*/ 24904 w 37847"/>
                <a:gd name="connsiteY11" fmla="*/ 2846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7847">
                  <a:moveTo>
                    <a:pt x="24904" y="28462"/>
                  </a:moveTo>
                  <a:cubicBezTo>
                    <a:pt x="23617" y="28462"/>
                    <a:pt x="22406" y="28462"/>
                    <a:pt x="21119" y="28462"/>
                  </a:cubicBezTo>
                  <a:cubicBezTo>
                    <a:pt x="18469" y="29976"/>
                    <a:pt x="16502" y="32322"/>
                    <a:pt x="13625" y="33533"/>
                  </a:cubicBezTo>
                  <a:cubicBezTo>
                    <a:pt x="9765" y="35123"/>
                    <a:pt x="6585" y="35501"/>
                    <a:pt x="5677" y="30203"/>
                  </a:cubicBezTo>
                  <a:lnTo>
                    <a:pt x="5752" y="30203"/>
                  </a:lnTo>
                  <a:cubicBezTo>
                    <a:pt x="6056" y="30051"/>
                    <a:pt x="6585" y="29976"/>
                    <a:pt x="6585" y="29824"/>
                  </a:cubicBezTo>
                  <a:cubicBezTo>
                    <a:pt x="7418" y="25207"/>
                    <a:pt x="6888" y="17410"/>
                    <a:pt x="9159" y="16502"/>
                  </a:cubicBezTo>
                  <a:cubicBezTo>
                    <a:pt x="17031" y="13322"/>
                    <a:pt x="23314" y="5980"/>
                    <a:pt x="32776" y="6510"/>
                  </a:cubicBezTo>
                  <a:cubicBezTo>
                    <a:pt x="33911" y="6585"/>
                    <a:pt x="35122" y="5980"/>
                    <a:pt x="36334" y="5677"/>
                  </a:cubicBezTo>
                  <a:cubicBezTo>
                    <a:pt x="36485" y="10976"/>
                    <a:pt x="28991" y="12944"/>
                    <a:pt x="30732" y="18924"/>
                  </a:cubicBezTo>
                  <a:cubicBezTo>
                    <a:pt x="31716" y="21043"/>
                    <a:pt x="30505" y="21952"/>
                    <a:pt x="28840" y="22709"/>
                  </a:cubicBezTo>
                  <a:cubicBezTo>
                    <a:pt x="26115" y="23768"/>
                    <a:pt x="24828" y="25737"/>
                    <a:pt x="24904" y="28462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1" name="任意多边形: 形状 2590"/>
            <p:cNvSpPr/>
            <p:nvPr/>
          </p:nvSpPr>
          <p:spPr>
            <a:xfrm>
              <a:off x="6305021" y="2510410"/>
              <a:ext cx="22709" cy="22709"/>
            </a:xfrm>
            <a:custGeom>
              <a:avLst/>
              <a:gdLst>
                <a:gd name="connsiteX0" fmla="*/ 10598 w 22708"/>
                <a:gd name="connsiteY0" fmla="*/ 6131 h 22708"/>
                <a:gd name="connsiteX1" fmla="*/ 12490 w 22708"/>
                <a:gd name="connsiteY1" fmla="*/ 6131 h 22708"/>
                <a:gd name="connsiteX2" fmla="*/ 14382 w 22708"/>
                <a:gd name="connsiteY2" fmla="*/ 6131 h 22708"/>
                <a:gd name="connsiteX3" fmla="*/ 14382 w 22708"/>
                <a:gd name="connsiteY3" fmla="*/ 6131 h 22708"/>
                <a:gd name="connsiteX4" fmla="*/ 20135 w 22708"/>
                <a:gd name="connsiteY4" fmla="*/ 8024 h 22708"/>
                <a:gd name="connsiteX5" fmla="*/ 20741 w 22708"/>
                <a:gd name="connsiteY5" fmla="*/ 9538 h 22708"/>
                <a:gd name="connsiteX6" fmla="*/ 20589 w 22708"/>
                <a:gd name="connsiteY6" fmla="*/ 10370 h 22708"/>
                <a:gd name="connsiteX7" fmla="*/ 10598 w 22708"/>
                <a:gd name="connsiteY7" fmla="*/ 19378 h 22708"/>
                <a:gd name="connsiteX8" fmla="*/ 10673 w 22708"/>
                <a:gd name="connsiteY8" fmla="*/ 19454 h 22708"/>
                <a:gd name="connsiteX9" fmla="*/ 6813 w 22708"/>
                <a:gd name="connsiteY9" fmla="*/ 11808 h 22708"/>
                <a:gd name="connsiteX10" fmla="*/ 10598 w 22708"/>
                <a:gd name="connsiteY10" fmla="*/ 61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98" y="6131"/>
                  </a:moveTo>
                  <a:cubicBezTo>
                    <a:pt x="11203" y="6131"/>
                    <a:pt x="11884" y="6131"/>
                    <a:pt x="12490" y="6131"/>
                  </a:cubicBezTo>
                  <a:cubicBezTo>
                    <a:pt x="13096" y="5526"/>
                    <a:pt x="13777" y="5526"/>
                    <a:pt x="14382" y="6131"/>
                  </a:cubicBezTo>
                  <a:lnTo>
                    <a:pt x="14382" y="6131"/>
                  </a:lnTo>
                  <a:cubicBezTo>
                    <a:pt x="15669" y="8629"/>
                    <a:pt x="18091" y="7872"/>
                    <a:pt x="20135" y="8024"/>
                  </a:cubicBezTo>
                  <a:cubicBezTo>
                    <a:pt x="20589" y="8478"/>
                    <a:pt x="20741" y="9008"/>
                    <a:pt x="20741" y="9538"/>
                  </a:cubicBezTo>
                  <a:cubicBezTo>
                    <a:pt x="20741" y="10068"/>
                    <a:pt x="20665" y="10370"/>
                    <a:pt x="20589" y="10370"/>
                  </a:cubicBezTo>
                  <a:cubicBezTo>
                    <a:pt x="17410" y="13549"/>
                    <a:pt x="14080" y="16577"/>
                    <a:pt x="10598" y="19378"/>
                  </a:cubicBezTo>
                  <a:lnTo>
                    <a:pt x="10673" y="19454"/>
                  </a:lnTo>
                  <a:cubicBezTo>
                    <a:pt x="2650" y="20286"/>
                    <a:pt x="6661" y="15063"/>
                    <a:pt x="6813" y="11808"/>
                  </a:cubicBezTo>
                  <a:cubicBezTo>
                    <a:pt x="7343" y="9386"/>
                    <a:pt x="11960" y="9765"/>
                    <a:pt x="10598" y="6131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2" name="任意多边形: 形状 2591"/>
            <p:cNvSpPr/>
            <p:nvPr/>
          </p:nvSpPr>
          <p:spPr>
            <a:xfrm>
              <a:off x="6312438" y="2480641"/>
              <a:ext cx="15139" cy="15139"/>
            </a:xfrm>
            <a:custGeom>
              <a:avLst/>
              <a:gdLst>
                <a:gd name="connsiteX0" fmla="*/ 9614 w 15139"/>
                <a:gd name="connsiteY0" fmla="*/ 15311 h 15139"/>
                <a:gd name="connsiteX1" fmla="*/ 5678 w 15139"/>
                <a:gd name="connsiteY1" fmla="*/ 6531 h 15139"/>
                <a:gd name="connsiteX2" fmla="*/ 14080 w 15139"/>
                <a:gd name="connsiteY2" fmla="*/ 9180 h 15139"/>
                <a:gd name="connsiteX3" fmla="*/ 9614 w 15139"/>
                <a:gd name="connsiteY3" fmla="*/ 153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4" y="15311"/>
                  </a:moveTo>
                  <a:cubicBezTo>
                    <a:pt x="9463" y="11678"/>
                    <a:pt x="5602" y="10164"/>
                    <a:pt x="5678" y="6531"/>
                  </a:cubicBezTo>
                  <a:cubicBezTo>
                    <a:pt x="9387" y="4563"/>
                    <a:pt x="12491" y="6228"/>
                    <a:pt x="14080" y="9180"/>
                  </a:cubicBezTo>
                  <a:cubicBezTo>
                    <a:pt x="15745" y="12586"/>
                    <a:pt x="11355" y="13343"/>
                    <a:pt x="9614" y="15311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3" name="任意多边形: 形状 2592"/>
            <p:cNvSpPr/>
            <p:nvPr/>
          </p:nvSpPr>
          <p:spPr>
            <a:xfrm>
              <a:off x="6318617" y="2511972"/>
              <a:ext cx="15139" cy="15139"/>
            </a:xfrm>
            <a:custGeom>
              <a:avLst/>
              <a:gdLst>
                <a:gd name="connsiteX0" fmla="*/ 6463 w 15139"/>
                <a:gd name="connsiteY0" fmla="*/ 8354 h 15139"/>
                <a:gd name="connsiteX1" fmla="*/ 6539 w 15139"/>
                <a:gd name="connsiteY1" fmla="*/ 6462 h 15139"/>
                <a:gd name="connsiteX2" fmla="*/ 15925 w 15139"/>
                <a:gd name="connsiteY2" fmla="*/ 10095 h 15139"/>
                <a:gd name="connsiteX3" fmla="*/ 10248 w 15139"/>
                <a:gd name="connsiteY3" fmla="*/ 14031 h 15139"/>
                <a:gd name="connsiteX4" fmla="*/ 6463 w 15139"/>
                <a:gd name="connsiteY4" fmla="*/ 8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463" y="8354"/>
                  </a:moveTo>
                  <a:cubicBezTo>
                    <a:pt x="6539" y="7749"/>
                    <a:pt x="6539" y="7068"/>
                    <a:pt x="6539" y="6462"/>
                  </a:cubicBezTo>
                  <a:cubicBezTo>
                    <a:pt x="10929" y="4342"/>
                    <a:pt x="13578" y="6840"/>
                    <a:pt x="15925" y="10095"/>
                  </a:cubicBezTo>
                  <a:cubicBezTo>
                    <a:pt x="14865" y="12593"/>
                    <a:pt x="12216" y="12820"/>
                    <a:pt x="10248" y="14031"/>
                  </a:cubicBezTo>
                  <a:cubicBezTo>
                    <a:pt x="6009" y="14107"/>
                    <a:pt x="4646" y="12291"/>
                    <a:pt x="6463" y="8354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4" name="任意多边形: 形状 2593"/>
            <p:cNvSpPr/>
            <p:nvPr/>
          </p:nvSpPr>
          <p:spPr>
            <a:xfrm>
              <a:off x="6306497" y="2501175"/>
              <a:ext cx="15139" cy="15139"/>
            </a:xfrm>
            <a:custGeom>
              <a:avLst/>
              <a:gdLst>
                <a:gd name="connsiteX0" fmla="*/ 12906 w 15139"/>
                <a:gd name="connsiteY0" fmla="*/ 11506 h 15139"/>
                <a:gd name="connsiteX1" fmla="*/ 10105 w 15139"/>
                <a:gd name="connsiteY1" fmla="*/ 11506 h 15139"/>
                <a:gd name="connsiteX2" fmla="*/ 5714 w 15139"/>
                <a:gd name="connsiteY2" fmla="*/ 8175 h 15139"/>
                <a:gd name="connsiteX3" fmla="*/ 10105 w 15139"/>
                <a:gd name="connsiteY3" fmla="*/ 5753 h 15139"/>
                <a:gd name="connsiteX4" fmla="*/ 12906 w 15139"/>
                <a:gd name="connsiteY4" fmla="*/ 5677 h 15139"/>
                <a:gd name="connsiteX5" fmla="*/ 12906 w 15139"/>
                <a:gd name="connsiteY5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906" y="11506"/>
                  </a:moveTo>
                  <a:cubicBezTo>
                    <a:pt x="11997" y="11506"/>
                    <a:pt x="11013" y="11581"/>
                    <a:pt x="10105" y="11506"/>
                  </a:cubicBezTo>
                  <a:cubicBezTo>
                    <a:pt x="7909" y="11430"/>
                    <a:pt x="5336" y="11506"/>
                    <a:pt x="5714" y="8175"/>
                  </a:cubicBezTo>
                  <a:cubicBezTo>
                    <a:pt x="6017" y="5602"/>
                    <a:pt x="8213" y="5904"/>
                    <a:pt x="10105" y="5753"/>
                  </a:cubicBezTo>
                  <a:cubicBezTo>
                    <a:pt x="11013" y="5677"/>
                    <a:pt x="11997" y="5677"/>
                    <a:pt x="12906" y="5677"/>
                  </a:cubicBezTo>
                  <a:cubicBezTo>
                    <a:pt x="16312" y="7645"/>
                    <a:pt x="13360" y="9613"/>
                    <a:pt x="12906" y="1150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5" name="任意多边形: 形状 2594"/>
            <p:cNvSpPr/>
            <p:nvPr/>
          </p:nvSpPr>
          <p:spPr>
            <a:xfrm>
              <a:off x="6304264" y="2482327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7570 w 15139"/>
                <a:gd name="connsiteY1" fmla="*/ 5677 h 15139"/>
                <a:gd name="connsiteX2" fmla="*/ 10749 w 15139"/>
                <a:gd name="connsiteY2" fmla="*/ 8024 h 15139"/>
                <a:gd name="connsiteX3" fmla="*/ 7191 w 15139"/>
                <a:gd name="connsiteY3" fmla="*/ 12036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283" y="8175"/>
                    <a:pt x="6964" y="6964"/>
                    <a:pt x="7570" y="5677"/>
                  </a:cubicBezTo>
                  <a:cubicBezTo>
                    <a:pt x="9084" y="5904"/>
                    <a:pt x="11052" y="5904"/>
                    <a:pt x="10749" y="8024"/>
                  </a:cubicBezTo>
                  <a:cubicBezTo>
                    <a:pt x="10522" y="9916"/>
                    <a:pt x="9008" y="11581"/>
                    <a:pt x="7191" y="12036"/>
                  </a:cubicBezTo>
                  <a:cubicBezTo>
                    <a:pt x="5601" y="12414"/>
                    <a:pt x="5829" y="10522"/>
                    <a:pt x="5677" y="9462"/>
                  </a:cubicBezTo>
                  <a:close/>
                </a:path>
              </a:pathLst>
            </a:custGeom>
            <a:solidFill>
              <a:srgbClr val="F7D7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6" name="任意多边形: 形状 2595"/>
            <p:cNvSpPr/>
            <p:nvPr/>
          </p:nvSpPr>
          <p:spPr>
            <a:xfrm>
              <a:off x="6300403" y="2492181"/>
              <a:ext cx="15139" cy="15139"/>
            </a:xfrm>
            <a:custGeom>
              <a:avLst/>
              <a:gdLst>
                <a:gd name="connsiteX0" fmla="*/ 9386 w 15139"/>
                <a:gd name="connsiteY0" fmla="*/ 10886 h 15139"/>
                <a:gd name="connsiteX1" fmla="*/ 5677 w 15139"/>
                <a:gd name="connsiteY1" fmla="*/ 7177 h 15139"/>
                <a:gd name="connsiteX2" fmla="*/ 10598 w 15139"/>
                <a:gd name="connsiteY2" fmla="*/ 6572 h 15139"/>
                <a:gd name="connsiteX3" fmla="*/ 9386 w 15139"/>
                <a:gd name="connsiteY3" fmla="*/ 108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86" y="10886"/>
                  </a:moveTo>
                  <a:cubicBezTo>
                    <a:pt x="4390" y="13460"/>
                    <a:pt x="6056" y="9297"/>
                    <a:pt x="5677" y="7177"/>
                  </a:cubicBezTo>
                  <a:cubicBezTo>
                    <a:pt x="7343" y="6874"/>
                    <a:pt x="9008" y="4376"/>
                    <a:pt x="10598" y="6572"/>
                  </a:cubicBezTo>
                  <a:cubicBezTo>
                    <a:pt x="11733" y="8085"/>
                    <a:pt x="9916" y="9448"/>
                    <a:pt x="9386" y="10886"/>
                  </a:cubicBezTo>
                  <a:close/>
                </a:path>
              </a:pathLst>
            </a:custGeom>
            <a:solidFill>
              <a:srgbClr val="F5C0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7" name="任意多边形: 形状 2596"/>
            <p:cNvSpPr/>
            <p:nvPr/>
          </p:nvSpPr>
          <p:spPr>
            <a:xfrm>
              <a:off x="6328865" y="2510864"/>
              <a:ext cx="7570" cy="15139"/>
            </a:xfrm>
            <a:custGeom>
              <a:avLst/>
              <a:gdLst>
                <a:gd name="connsiteX0" fmla="*/ 7721 w 7569"/>
                <a:gd name="connsiteY0" fmla="*/ 5677 h 15139"/>
                <a:gd name="connsiteX1" fmla="*/ 5677 w 7569"/>
                <a:gd name="connsiteY1" fmla="*/ 11279 h 15139"/>
                <a:gd name="connsiteX2" fmla="*/ 7721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721" y="5677"/>
                  </a:moveTo>
                  <a:cubicBezTo>
                    <a:pt x="7494" y="7721"/>
                    <a:pt x="8251" y="10068"/>
                    <a:pt x="5677" y="11279"/>
                  </a:cubicBezTo>
                  <a:cubicBezTo>
                    <a:pt x="5753" y="9159"/>
                    <a:pt x="5223" y="6888"/>
                    <a:pt x="7721" y="5677"/>
                  </a:cubicBezTo>
                  <a:close/>
                </a:path>
              </a:pathLst>
            </a:custGeom>
            <a:solidFill>
              <a:srgbClr val="FBE9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8" name="任意多边形: 形状 2597"/>
            <p:cNvSpPr/>
            <p:nvPr/>
          </p:nvSpPr>
          <p:spPr>
            <a:xfrm>
              <a:off x="6317950" y="2504487"/>
              <a:ext cx="7570" cy="7570"/>
            </a:xfrm>
            <a:custGeom>
              <a:avLst/>
              <a:gdLst>
                <a:gd name="connsiteX0" fmla="*/ 5919 w 7569"/>
                <a:gd name="connsiteY0" fmla="*/ 5696 h 7569"/>
                <a:gd name="connsiteX1" fmla="*/ 6601 w 7569"/>
                <a:gd name="connsiteY1" fmla="*/ 5772 h 7569"/>
                <a:gd name="connsiteX2" fmla="*/ 6752 w 7569"/>
                <a:gd name="connsiteY2" fmla="*/ 6604 h 7569"/>
                <a:gd name="connsiteX3" fmla="*/ 5692 w 7569"/>
                <a:gd name="connsiteY3" fmla="*/ 6529 h 7569"/>
                <a:gd name="connsiteX4" fmla="*/ 5919 w 756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919" y="5696"/>
                  </a:moveTo>
                  <a:cubicBezTo>
                    <a:pt x="6147" y="5696"/>
                    <a:pt x="6525" y="5620"/>
                    <a:pt x="6601" y="5772"/>
                  </a:cubicBezTo>
                  <a:cubicBezTo>
                    <a:pt x="6752" y="5999"/>
                    <a:pt x="6903" y="6377"/>
                    <a:pt x="6752" y="6604"/>
                  </a:cubicBezTo>
                  <a:cubicBezTo>
                    <a:pt x="6373" y="7437"/>
                    <a:pt x="5919" y="7437"/>
                    <a:pt x="5692" y="6529"/>
                  </a:cubicBezTo>
                  <a:cubicBezTo>
                    <a:pt x="5617" y="6226"/>
                    <a:pt x="5844" y="5923"/>
                    <a:pt x="5919" y="5696"/>
                  </a:cubicBezTo>
                  <a:close/>
                </a:path>
              </a:pathLst>
            </a:custGeom>
            <a:solidFill>
              <a:srgbClr val="F3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9" name="任意多边形: 形状 2598"/>
            <p:cNvSpPr/>
            <p:nvPr/>
          </p:nvSpPr>
          <p:spPr>
            <a:xfrm>
              <a:off x="6325156" y="2478467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6283"/>
                    <a:pt x="6964" y="6888"/>
                    <a:pt x="7645" y="7418"/>
                  </a:cubicBezTo>
                  <a:cubicBezTo>
                    <a:pt x="6585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BEE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0" name="任意多边形: 形状 2599"/>
            <p:cNvSpPr/>
            <p:nvPr/>
          </p:nvSpPr>
          <p:spPr>
            <a:xfrm>
              <a:off x="6271931" y="2463101"/>
              <a:ext cx="7570" cy="15139"/>
            </a:xfrm>
            <a:custGeom>
              <a:avLst/>
              <a:gdLst>
                <a:gd name="connsiteX0" fmla="*/ 5688 w 7569"/>
                <a:gd name="connsiteY0" fmla="*/ 9689 h 15139"/>
                <a:gd name="connsiteX1" fmla="*/ 7429 w 7569"/>
                <a:gd name="connsiteY1" fmla="*/ 5677 h 15139"/>
                <a:gd name="connsiteX2" fmla="*/ 5688 w 7569"/>
                <a:gd name="connsiteY2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88" y="9689"/>
                  </a:moveTo>
                  <a:cubicBezTo>
                    <a:pt x="5612" y="8099"/>
                    <a:pt x="5915" y="6585"/>
                    <a:pt x="7429" y="5677"/>
                  </a:cubicBezTo>
                  <a:cubicBezTo>
                    <a:pt x="7580" y="7342"/>
                    <a:pt x="7504" y="8856"/>
                    <a:pt x="5688" y="9689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1" name="任意多边形: 形状 2600"/>
            <p:cNvSpPr/>
            <p:nvPr/>
          </p:nvSpPr>
          <p:spPr>
            <a:xfrm>
              <a:off x="6270201" y="246703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18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12" y="6358"/>
                    <a:pt x="7418" y="5677"/>
                  </a:cubicBezTo>
                  <a:cubicBezTo>
                    <a:pt x="7191" y="6737"/>
                    <a:pt x="6585" y="7342"/>
                    <a:pt x="5677" y="7645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2" name="任意多边形: 形状 2601"/>
            <p:cNvSpPr/>
            <p:nvPr/>
          </p:nvSpPr>
          <p:spPr>
            <a:xfrm>
              <a:off x="6273834" y="2459316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904" y="6661"/>
                    <a:pt x="6510" y="6056"/>
                    <a:pt x="7494" y="5677"/>
                  </a:cubicBezTo>
                  <a:cubicBezTo>
                    <a:pt x="7267" y="6737"/>
                    <a:pt x="6661" y="7418"/>
                    <a:pt x="5677" y="7721"/>
                  </a:cubicBezTo>
                  <a:close/>
                </a:path>
              </a:pathLst>
            </a:custGeom>
            <a:solidFill>
              <a:srgbClr val="F7D7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3" name="任意多边形: 形状 2602"/>
            <p:cNvSpPr/>
            <p:nvPr/>
          </p:nvSpPr>
          <p:spPr>
            <a:xfrm>
              <a:off x="6455272" y="2522294"/>
              <a:ext cx="22709" cy="15139"/>
            </a:xfrm>
            <a:custGeom>
              <a:avLst/>
              <a:gdLst>
                <a:gd name="connsiteX0" fmla="*/ 12494 w 22708"/>
                <a:gd name="connsiteY0" fmla="*/ 11203 h 15139"/>
                <a:gd name="connsiteX1" fmla="*/ 18020 w 22708"/>
                <a:gd name="connsiteY1" fmla="*/ 14988 h 15139"/>
                <a:gd name="connsiteX2" fmla="*/ 5681 w 22708"/>
                <a:gd name="connsiteY2" fmla="*/ 10370 h 15139"/>
                <a:gd name="connsiteX3" fmla="*/ 12343 w 22708"/>
                <a:gd name="connsiteY3" fmla="*/ 5677 h 15139"/>
                <a:gd name="connsiteX4" fmla="*/ 12343 w 22708"/>
                <a:gd name="connsiteY4" fmla="*/ 7494 h 15139"/>
                <a:gd name="connsiteX5" fmla="*/ 12494 w 22708"/>
                <a:gd name="connsiteY5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2494" y="11203"/>
                  </a:moveTo>
                  <a:cubicBezTo>
                    <a:pt x="14992" y="11430"/>
                    <a:pt x="18171" y="10749"/>
                    <a:pt x="18020" y="14988"/>
                  </a:cubicBezTo>
                  <a:cubicBezTo>
                    <a:pt x="13932" y="16047"/>
                    <a:pt x="5757" y="13247"/>
                    <a:pt x="5681" y="10370"/>
                  </a:cubicBezTo>
                  <a:cubicBezTo>
                    <a:pt x="5530" y="6056"/>
                    <a:pt x="9466" y="6283"/>
                    <a:pt x="12343" y="5677"/>
                  </a:cubicBezTo>
                  <a:cubicBezTo>
                    <a:pt x="12343" y="6283"/>
                    <a:pt x="12343" y="6888"/>
                    <a:pt x="12343" y="7494"/>
                  </a:cubicBezTo>
                  <a:cubicBezTo>
                    <a:pt x="11283" y="8705"/>
                    <a:pt x="11207" y="9992"/>
                    <a:pt x="12494" y="11203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4" name="任意多边形: 形状 2603"/>
            <p:cNvSpPr/>
            <p:nvPr/>
          </p:nvSpPr>
          <p:spPr>
            <a:xfrm>
              <a:off x="6462539" y="2535541"/>
              <a:ext cx="15139" cy="22709"/>
            </a:xfrm>
            <a:custGeom>
              <a:avLst/>
              <a:gdLst>
                <a:gd name="connsiteX0" fmla="*/ 12646 w 15139"/>
                <a:gd name="connsiteY0" fmla="*/ 16956 h 22708"/>
                <a:gd name="connsiteX1" fmla="*/ 7044 w 15139"/>
                <a:gd name="connsiteY1" fmla="*/ 15215 h 22708"/>
                <a:gd name="connsiteX2" fmla="*/ 10904 w 15139"/>
                <a:gd name="connsiteY2" fmla="*/ 5677 h 22708"/>
                <a:gd name="connsiteX3" fmla="*/ 12646 w 15139"/>
                <a:gd name="connsiteY3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2646" y="16956"/>
                  </a:moveTo>
                  <a:cubicBezTo>
                    <a:pt x="10450" y="17486"/>
                    <a:pt x="8785" y="16199"/>
                    <a:pt x="7044" y="15215"/>
                  </a:cubicBezTo>
                  <a:cubicBezTo>
                    <a:pt x="3713" y="10219"/>
                    <a:pt x="7044" y="7797"/>
                    <a:pt x="10904" y="5677"/>
                  </a:cubicBezTo>
                  <a:cubicBezTo>
                    <a:pt x="12797" y="9235"/>
                    <a:pt x="12872" y="13095"/>
                    <a:pt x="12646" y="16956"/>
                  </a:cubicBezTo>
                  <a:close/>
                </a:path>
              </a:pathLst>
            </a:custGeom>
            <a:solidFill>
              <a:srgbClr val="F4C5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5" name="任意多边形: 形状 2604"/>
            <p:cNvSpPr/>
            <p:nvPr/>
          </p:nvSpPr>
          <p:spPr>
            <a:xfrm>
              <a:off x="6475299" y="2516541"/>
              <a:ext cx="15139" cy="22709"/>
            </a:xfrm>
            <a:custGeom>
              <a:avLst/>
              <a:gdLst>
                <a:gd name="connsiteX0" fmla="*/ 9498 w 15139"/>
                <a:gd name="connsiteY0" fmla="*/ 5677 h 22708"/>
                <a:gd name="connsiteX1" fmla="*/ 15251 w 15139"/>
                <a:gd name="connsiteY1" fmla="*/ 17107 h 22708"/>
                <a:gd name="connsiteX2" fmla="*/ 15251 w 15139"/>
                <a:gd name="connsiteY2" fmla="*/ 17107 h 22708"/>
                <a:gd name="connsiteX3" fmla="*/ 13207 w 15139"/>
                <a:gd name="connsiteY3" fmla="*/ 18470 h 22708"/>
                <a:gd name="connsiteX4" fmla="*/ 8363 w 15139"/>
                <a:gd name="connsiteY4" fmla="*/ 17940 h 22708"/>
                <a:gd name="connsiteX5" fmla="*/ 7530 w 15139"/>
                <a:gd name="connsiteY5" fmla="*/ 17031 h 22708"/>
                <a:gd name="connsiteX6" fmla="*/ 6849 w 15139"/>
                <a:gd name="connsiteY6" fmla="*/ 11279 h 22708"/>
                <a:gd name="connsiteX7" fmla="*/ 9498 w 15139"/>
                <a:gd name="connsiteY7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9498" y="5677"/>
                  </a:moveTo>
                  <a:cubicBezTo>
                    <a:pt x="8968" y="10749"/>
                    <a:pt x="14646" y="12641"/>
                    <a:pt x="15251" y="17107"/>
                  </a:cubicBezTo>
                  <a:lnTo>
                    <a:pt x="15251" y="17107"/>
                  </a:lnTo>
                  <a:cubicBezTo>
                    <a:pt x="14721" y="17713"/>
                    <a:pt x="14040" y="18167"/>
                    <a:pt x="13207" y="18470"/>
                  </a:cubicBezTo>
                  <a:cubicBezTo>
                    <a:pt x="11542" y="18848"/>
                    <a:pt x="9953" y="18773"/>
                    <a:pt x="8363" y="17940"/>
                  </a:cubicBezTo>
                  <a:cubicBezTo>
                    <a:pt x="8060" y="17637"/>
                    <a:pt x="7833" y="17334"/>
                    <a:pt x="7530" y="17031"/>
                  </a:cubicBezTo>
                  <a:cubicBezTo>
                    <a:pt x="8742" y="14912"/>
                    <a:pt x="8363" y="13322"/>
                    <a:pt x="6849" y="11279"/>
                  </a:cubicBezTo>
                  <a:cubicBezTo>
                    <a:pt x="4730" y="8402"/>
                    <a:pt x="5411" y="6056"/>
                    <a:pt x="9498" y="5677"/>
                  </a:cubicBezTo>
                  <a:close/>
                </a:path>
              </a:pathLst>
            </a:custGeom>
            <a:solidFill>
              <a:srgbClr val="F3C8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6" name="任意多边形: 形状 2605"/>
            <p:cNvSpPr/>
            <p:nvPr/>
          </p:nvSpPr>
          <p:spPr>
            <a:xfrm>
              <a:off x="6460196" y="2503083"/>
              <a:ext cx="15139" cy="15139"/>
            </a:xfrm>
            <a:custGeom>
              <a:avLst/>
              <a:gdLst>
                <a:gd name="connsiteX0" fmla="*/ 5677 w 15139"/>
                <a:gd name="connsiteY0" fmla="*/ 5889 h 15139"/>
                <a:gd name="connsiteX1" fmla="*/ 13096 w 15139"/>
                <a:gd name="connsiteY1" fmla="*/ 9674 h 15139"/>
                <a:gd name="connsiteX2" fmla="*/ 7797 w 15139"/>
                <a:gd name="connsiteY2" fmla="*/ 13004 h 15139"/>
                <a:gd name="connsiteX3" fmla="*/ 5677 w 15139"/>
                <a:gd name="connsiteY3" fmla="*/ 58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889"/>
                  </a:moveTo>
                  <a:cubicBezTo>
                    <a:pt x="9311" y="4905"/>
                    <a:pt x="11052" y="7554"/>
                    <a:pt x="13096" y="9674"/>
                  </a:cubicBezTo>
                  <a:cubicBezTo>
                    <a:pt x="12112" y="12172"/>
                    <a:pt x="9992" y="14367"/>
                    <a:pt x="7797" y="13004"/>
                  </a:cubicBezTo>
                  <a:cubicBezTo>
                    <a:pt x="5904" y="11869"/>
                    <a:pt x="5829" y="8462"/>
                    <a:pt x="5677" y="5889"/>
                  </a:cubicBezTo>
                  <a:close/>
                </a:path>
              </a:pathLst>
            </a:custGeom>
            <a:solidFill>
              <a:srgbClr val="F3C5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7" name="任意多边形: 形状 2606"/>
            <p:cNvSpPr/>
            <p:nvPr/>
          </p:nvSpPr>
          <p:spPr>
            <a:xfrm>
              <a:off x="6442149" y="2531687"/>
              <a:ext cx="22709" cy="15139"/>
            </a:xfrm>
            <a:custGeom>
              <a:avLst/>
              <a:gdLst>
                <a:gd name="connsiteX0" fmla="*/ 8434 w 22708"/>
                <a:gd name="connsiteY0" fmla="*/ 9607 h 15139"/>
                <a:gd name="connsiteX1" fmla="*/ 6542 w 22708"/>
                <a:gd name="connsiteY1" fmla="*/ 5746 h 15139"/>
                <a:gd name="connsiteX2" fmla="*/ 17290 w 22708"/>
                <a:gd name="connsiteY2" fmla="*/ 6806 h 15139"/>
                <a:gd name="connsiteX3" fmla="*/ 8434 w 22708"/>
                <a:gd name="connsiteY3" fmla="*/ 96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8434" y="9607"/>
                  </a:moveTo>
                  <a:cubicBezTo>
                    <a:pt x="6466" y="9001"/>
                    <a:pt x="4498" y="8320"/>
                    <a:pt x="6542" y="5746"/>
                  </a:cubicBezTo>
                  <a:cubicBezTo>
                    <a:pt x="10023" y="6125"/>
                    <a:pt x="13732" y="4838"/>
                    <a:pt x="17290" y="6806"/>
                  </a:cubicBezTo>
                  <a:cubicBezTo>
                    <a:pt x="15550" y="12786"/>
                    <a:pt x="10251" y="5065"/>
                    <a:pt x="8434" y="9607"/>
                  </a:cubicBezTo>
                  <a:close/>
                </a:path>
              </a:pathLst>
            </a:custGeom>
            <a:solidFill>
              <a:srgbClr val="F2C4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8" name="任意多边形: 形状 2607"/>
            <p:cNvSpPr/>
            <p:nvPr/>
          </p:nvSpPr>
          <p:spPr>
            <a:xfrm>
              <a:off x="6443580" y="2520402"/>
              <a:ext cx="15139" cy="15139"/>
            </a:xfrm>
            <a:custGeom>
              <a:avLst/>
              <a:gdLst>
                <a:gd name="connsiteX0" fmla="*/ 10636 w 15139"/>
                <a:gd name="connsiteY0" fmla="*/ 11506 h 15139"/>
                <a:gd name="connsiteX1" fmla="*/ 7078 w 15139"/>
                <a:gd name="connsiteY1" fmla="*/ 5677 h 15139"/>
                <a:gd name="connsiteX2" fmla="*/ 10636 w 1513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636" y="11506"/>
                  </a:moveTo>
                  <a:cubicBezTo>
                    <a:pt x="6246" y="11506"/>
                    <a:pt x="4051" y="10143"/>
                    <a:pt x="7078" y="5677"/>
                  </a:cubicBezTo>
                  <a:cubicBezTo>
                    <a:pt x="10106" y="6510"/>
                    <a:pt x="14799" y="6283"/>
                    <a:pt x="10636" y="11506"/>
                  </a:cubicBezTo>
                  <a:close/>
                </a:path>
              </a:pathLst>
            </a:custGeom>
            <a:solidFill>
              <a:srgbClr val="F2C2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9" name="任意多边形: 形状 2608"/>
            <p:cNvSpPr/>
            <p:nvPr/>
          </p:nvSpPr>
          <p:spPr>
            <a:xfrm>
              <a:off x="6463830" y="2513867"/>
              <a:ext cx="15139" cy="15139"/>
            </a:xfrm>
            <a:custGeom>
              <a:avLst/>
              <a:gdLst>
                <a:gd name="connsiteX0" fmla="*/ 7645 w 15139"/>
                <a:gd name="connsiteY0" fmla="*/ 10244 h 15139"/>
                <a:gd name="connsiteX1" fmla="*/ 5677 w 15139"/>
                <a:gd name="connsiteY1" fmla="*/ 8352 h 15139"/>
                <a:gd name="connsiteX2" fmla="*/ 8099 w 15139"/>
                <a:gd name="connsiteY2" fmla="*/ 6081 h 15139"/>
                <a:gd name="connsiteX3" fmla="*/ 11505 w 15139"/>
                <a:gd name="connsiteY3" fmla="*/ 15846 h 15139"/>
                <a:gd name="connsiteX4" fmla="*/ 10597 w 15139"/>
                <a:gd name="connsiteY4" fmla="*/ 15846 h 15139"/>
                <a:gd name="connsiteX5" fmla="*/ 9689 w 15139"/>
                <a:gd name="connsiteY5" fmla="*/ 15846 h 15139"/>
                <a:gd name="connsiteX6" fmla="*/ 7645 w 15139"/>
                <a:gd name="connsiteY6" fmla="*/ 102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45" y="10244"/>
                  </a:moveTo>
                  <a:cubicBezTo>
                    <a:pt x="6964" y="9639"/>
                    <a:pt x="6282" y="8958"/>
                    <a:pt x="5677" y="8352"/>
                  </a:cubicBezTo>
                  <a:cubicBezTo>
                    <a:pt x="6056" y="7141"/>
                    <a:pt x="5677" y="4719"/>
                    <a:pt x="8099" y="6081"/>
                  </a:cubicBezTo>
                  <a:cubicBezTo>
                    <a:pt x="11884" y="8276"/>
                    <a:pt x="11657" y="12137"/>
                    <a:pt x="11505" y="15846"/>
                  </a:cubicBezTo>
                  <a:lnTo>
                    <a:pt x="10597" y="15846"/>
                  </a:lnTo>
                  <a:lnTo>
                    <a:pt x="9689" y="15846"/>
                  </a:lnTo>
                  <a:cubicBezTo>
                    <a:pt x="7872" y="14408"/>
                    <a:pt x="9462" y="11758"/>
                    <a:pt x="7645" y="10244"/>
                  </a:cubicBezTo>
                  <a:close/>
                </a:path>
              </a:pathLst>
            </a:custGeom>
            <a:solidFill>
              <a:srgbClr val="F2C3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0" name="任意多边形: 形状 2609"/>
            <p:cNvSpPr/>
            <p:nvPr/>
          </p:nvSpPr>
          <p:spPr>
            <a:xfrm>
              <a:off x="6471412" y="2525379"/>
              <a:ext cx="15139" cy="15139"/>
            </a:xfrm>
            <a:custGeom>
              <a:avLst/>
              <a:gdLst>
                <a:gd name="connsiteX0" fmla="*/ 5815 w 15139"/>
                <a:gd name="connsiteY0" fmla="*/ 11979 h 15139"/>
                <a:gd name="connsiteX1" fmla="*/ 5740 w 15139"/>
                <a:gd name="connsiteY1" fmla="*/ 10162 h 15139"/>
                <a:gd name="connsiteX2" fmla="*/ 11568 w 15139"/>
                <a:gd name="connsiteY2" fmla="*/ 8194 h 15139"/>
                <a:gd name="connsiteX3" fmla="*/ 11568 w 15139"/>
                <a:gd name="connsiteY3" fmla="*/ 8194 h 15139"/>
                <a:gd name="connsiteX4" fmla="*/ 5815 w 15139"/>
                <a:gd name="connsiteY4" fmla="*/ 119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815" y="11979"/>
                  </a:moveTo>
                  <a:cubicBezTo>
                    <a:pt x="5815" y="11374"/>
                    <a:pt x="5740" y="10768"/>
                    <a:pt x="5740" y="10162"/>
                  </a:cubicBezTo>
                  <a:cubicBezTo>
                    <a:pt x="5134" y="2063"/>
                    <a:pt x="9070" y="7210"/>
                    <a:pt x="11568" y="8194"/>
                  </a:cubicBezTo>
                  <a:lnTo>
                    <a:pt x="11568" y="8194"/>
                  </a:lnTo>
                  <a:cubicBezTo>
                    <a:pt x="12855" y="14401"/>
                    <a:pt x="9600" y="13569"/>
                    <a:pt x="5815" y="11979"/>
                  </a:cubicBezTo>
                  <a:close/>
                </a:path>
              </a:pathLst>
            </a:custGeom>
            <a:solidFill>
              <a:srgbClr val="F1C1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1" name="任意多边形: 形状 2610"/>
            <p:cNvSpPr/>
            <p:nvPr/>
          </p:nvSpPr>
          <p:spPr>
            <a:xfrm>
              <a:off x="6446571" y="2512908"/>
              <a:ext cx="15139" cy="15139"/>
            </a:xfrm>
            <a:custGeom>
              <a:avLst/>
              <a:gdLst>
                <a:gd name="connsiteX0" fmla="*/ 5677 w 15139"/>
                <a:gd name="connsiteY0" fmla="*/ 9083 h 15139"/>
                <a:gd name="connsiteX1" fmla="*/ 6283 w 15139"/>
                <a:gd name="connsiteY1" fmla="*/ 5677 h 15139"/>
                <a:gd name="connsiteX2" fmla="*/ 9159 w 15139"/>
                <a:gd name="connsiteY2" fmla="*/ 9765 h 15139"/>
                <a:gd name="connsiteX3" fmla="*/ 5677 w 15139"/>
                <a:gd name="connsiteY3" fmla="*/ 90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083"/>
                  </a:moveTo>
                  <a:cubicBezTo>
                    <a:pt x="5904" y="7948"/>
                    <a:pt x="6056" y="6813"/>
                    <a:pt x="6283" y="5677"/>
                  </a:cubicBezTo>
                  <a:cubicBezTo>
                    <a:pt x="9008" y="5828"/>
                    <a:pt x="10598" y="7115"/>
                    <a:pt x="9159" y="9765"/>
                  </a:cubicBezTo>
                  <a:cubicBezTo>
                    <a:pt x="7948" y="11808"/>
                    <a:pt x="6661" y="10294"/>
                    <a:pt x="5677" y="9083"/>
                  </a:cubicBezTo>
                  <a:close/>
                </a:path>
              </a:pathLst>
            </a:custGeom>
            <a:solidFill>
              <a:srgbClr val="F3C4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2" name="任意多边形: 形状 2611"/>
            <p:cNvSpPr/>
            <p:nvPr/>
          </p:nvSpPr>
          <p:spPr>
            <a:xfrm>
              <a:off x="6453383" y="2516541"/>
              <a:ext cx="15139" cy="15139"/>
            </a:xfrm>
            <a:custGeom>
              <a:avLst/>
              <a:gdLst>
                <a:gd name="connsiteX0" fmla="*/ 10522 w 15139"/>
                <a:gd name="connsiteY0" fmla="*/ 5677 h 15139"/>
                <a:gd name="connsiteX1" fmla="*/ 5829 w 15139"/>
                <a:gd name="connsiteY1" fmla="*/ 10219 h 15139"/>
                <a:gd name="connsiteX2" fmla="*/ 10522 w 15139"/>
                <a:gd name="connsiteY2" fmla="*/ 5677 h 15139"/>
                <a:gd name="connsiteX3" fmla="*/ 1052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522" y="5677"/>
                  </a:moveTo>
                  <a:cubicBezTo>
                    <a:pt x="10598" y="8781"/>
                    <a:pt x="8706" y="9916"/>
                    <a:pt x="5829" y="10219"/>
                  </a:cubicBezTo>
                  <a:cubicBezTo>
                    <a:pt x="4997" y="6131"/>
                    <a:pt x="7722" y="5904"/>
                    <a:pt x="10522" y="5677"/>
                  </a:cubicBezTo>
                  <a:lnTo>
                    <a:pt x="10522" y="5677"/>
                  </a:lnTo>
                  <a:close/>
                </a:path>
              </a:pathLst>
            </a:custGeom>
            <a:solidFill>
              <a:srgbClr val="F3BA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3" name="任意多边形: 形状 2612"/>
            <p:cNvSpPr/>
            <p:nvPr/>
          </p:nvSpPr>
          <p:spPr>
            <a:xfrm>
              <a:off x="6450646" y="2503219"/>
              <a:ext cx="7570" cy="15139"/>
            </a:xfrm>
            <a:custGeom>
              <a:avLst/>
              <a:gdLst>
                <a:gd name="connsiteX0" fmla="*/ 5690 w 7569"/>
                <a:gd name="connsiteY0" fmla="*/ 11430 h 15139"/>
                <a:gd name="connsiteX1" fmla="*/ 9399 w 7569"/>
                <a:gd name="connsiteY1" fmla="*/ 5677 h 15139"/>
                <a:gd name="connsiteX2" fmla="*/ 5690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90" y="11430"/>
                  </a:moveTo>
                  <a:cubicBezTo>
                    <a:pt x="5539" y="8629"/>
                    <a:pt x="6750" y="6661"/>
                    <a:pt x="9399" y="5677"/>
                  </a:cubicBezTo>
                  <a:cubicBezTo>
                    <a:pt x="9550" y="8478"/>
                    <a:pt x="8264" y="10370"/>
                    <a:pt x="5690" y="11430"/>
                  </a:cubicBezTo>
                  <a:close/>
                </a:path>
              </a:pathLst>
            </a:custGeom>
            <a:solidFill>
              <a:srgbClr val="F9E5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4" name="任意多边形: 形状 2613"/>
            <p:cNvSpPr/>
            <p:nvPr/>
          </p:nvSpPr>
          <p:spPr>
            <a:xfrm>
              <a:off x="6484797" y="2515936"/>
              <a:ext cx="7570" cy="7570"/>
            </a:xfrm>
            <a:custGeom>
              <a:avLst/>
              <a:gdLst>
                <a:gd name="connsiteX0" fmla="*/ 5677 w 7569"/>
                <a:gd name="connsiteY0" fmla="*/ 8175 h 7569"/>
                <a:gd name="connsiteX1" fmla="*/ 6207 w 7569"/>
                <a:gd name="connsiteY1" fmla="*/ 5677 h 7569"/>
                <a:gd name="connsiteX2" fmla="*/ 7191 w 7569"/>
                <a:gd name="connsiteY2" fmla="*/ 6358 h 7569"/>
                <a:gd name="connsiteX3" fmla="*/ 5677 w 7569"/>
                <a:gd name="connsiteY3" fmla="*/ 8175 h 7569"/>
                <a:gd name="connsiteX4" fmla="*/ 5677 w 7569"/>
                <a:gd name="connsiteY4" fmla="*/ 81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175"/>
                  </a:moveTo>
                  <a:cubicBezTo>
                    <a:pt x="5829" y="7342"/>
                    <a:pt x="6056" y="6510"/>
                    <a:pt x="6207" y="5677"/>
                  </a:cubicBezTo>
                  <a:cubicBezTo>
                    <a:pt x="6510" y="5904"/>
                    <a:pt x="7115" y="6131"/>
                    <a:pt x="7191" y="6358"/>
                  </a:cubicBezTo>
                  <a:cubicBezTo>
                    <a:pt x="7267" y="7342"/>
                    <a:pt x="6585" y="7872"/>
                    <a:pt x="5677" y="8175"/>
                  </a:cubicBezTo>
                  <a:lnTo>
                    <a:pt x="5677" y="8175"/>
                  </a:lnTo>
                  <a:close/>
                </a:path>
              </a:pathLst>
            </a:custGeom>
            <a:solidFill>
              <a:srgbClr val="F3BD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5" name="任意多边形: 形状 2614"/>
            <p:cNvSpPr/>
            <p:nvPr/>
          </p:nvSpPr>
          <p:spPr>
            <a:xfrm>
              <a:off x="6471929" y="2510789"/>
              <a:ext cx="7570" cy="7570"/>
            </a:xfrm>
            <a:custGeom>
              <a:avLst/>
              <a:gdLst>
                <a:gd name="connsiteX0" fmla="*/ 7191 w 7569"/>
                <a:gd name="connsiteY0" fmla="*/ 5677 h 7569"/>
                <a:gd name="connsiteX1" fmla="*/ 6661 w 7569"/>
                <a:gd name="connsiteY1" fmla="*/ 8099 h 7569"/>
                <a:gd name="connsiteX2" fmla="*/ 5677 w 7569"/>
                <a:gd name="connsiteY2" fmla="*/ 7494 h 7569"/>
                <a:gd name="connsiteX3" fmla="*/ 7191 w 7569"/>
                <a:gd name="connsiteY3" fmla="*/ 5677 h 7569"/>
                <a:gd name="connsiteX4" fmla="*/ 71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5677"/>
                  </a:moveTo>
                  <a:cubicBezTo>
                    <a:pt x="7040" y="6510"/>
                    <a:pt x="6813" y="7267"/>
                    <a:pt x="6661" y="8099"/>
                  </a:cubicBezTo>
                  <a:cubicBezTo>
                    <a:pt x="6359" y="7872"/>
                    <a:pt x="5980" y="7721"/>
                    <a:pt x="5677" y="7494"/>
                  </a:cubicBezTo>
                  <a:cubicBezTo>
                    <a:pt x="6207" y="6888"/>
                    <a:pt x="6661" y="6283"/>
                    <a:pt x="7191" y="5677"/>
                  </a:cubicBezTo>
                  <a:lnTo>
                    <a:pt x="7191" y="5677"/>
                  </a:lnTo>
                  <a:close/>
                </a:path>
              </a:pathLst>
            </a:custGeom>
            <a:solidFill>
              <a:srgbClr val="F6CD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6" name="任意多边形: 形状 2615"/>
            <p:cNvSpPr/>
            <p:nvPr/>
          </p:nvSpPr>
          <p:spPr>
            <a:xfrm>
              <a:off x="6277846" y="2491865"/>
              <a:ext cx="30278" cy="30278"/>
            </a:xfrm>
            <a:custGeom>
              <a:avLst/>
              <a:gdLst>
                <a:gd name="connsiteX0" fmla="*/ 9084 w 30278"/>
                <a:gd name="connsiteY0" fmla="*/ 7418 h 30278"/>
                <a:gd name="connsiteX1" fmla="*/ 15896 w 30278"/>
                <a:gd name="connsiteY1" fmla="*/ 8629 h 30278"/>
                <a:gd name="connsiteX2" fmla="*/ 24525 w 30278"/>
                <a:gd name="connsiteY2" fmla="*/ 5677 h 30278"/>
                <a:gd name="connsiteX3" fmla="*/ 24449 w 30278"/>
                <a:gd name="connsiteY3" fmla="*/ 20892 h 30278"/>
                <a:gd name="connsiteX4" fmla="*/ 20665 w 30278"/>
                <a:gd name="connsiteY4" fmla="*/ 24677 h 30278"/>
                <a:gd name="connsiteX5" fmla="*/ 18772 w 30278"/>
                <a:gd name="connsiteY5" fmla="*/ 22709 h 30278"/>
                <a:gd name="connsiteX6" fmla="*/ 19832 w 30278"/>
                <a:gd name="connsiteY6" fmla="*/ 14079 h 30278"/>
                <a:gd name="connsiteX7" fmla="*/ 11203 w 30278"/>
                <a:gd name="connsiteY7" fmla="*/ 20816 h 30278"/>
                <a:gd name="connsiteX8" fmla="*/ 11203 w 30278"/>
                <a:gd name="connsiteY8" fmla="*/ 20816 h 30278"/>
                <a:gd name="connsiteX9" fmla="*/ 5677 w 30278"/>
                <a:gd name="connsiteY9" fmla="*/ 11279 h 30278"/>
                <a:gd name="connsiteX10" fmla="*/ 9084 w 30278"/>
                <a:gd name="connsiteY10" fmla="*/ 741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9084" y="7418"/>
                  </a:moveTo>
                  <a:cubicBezTo>
                    <a:pt x="11051" y="9235"/>
                    <a:pt x="12489" y="11657"/>
                    <a:pt x="15896" y="8629"/>
                  </a:cubicBezTo>
                  <a:cubicBezTo>
                    <a:pt x="18016" y="6737"/>
                    <a:pt x="21573" y="6585"/>
                    <a:pt x="24525" y="5677"/>
                  </a:cubicBezTo>
                  <a:cubicBezTo>
                    <a:pt x="22709" y="10749"/>
                    <a:pt x="25585" y="15820"/>
                    <a:pt x="24449" y="20892"/>
                  </a:cubicBezTo>
                  <a:cubicBezTo>
                    <a:pt x="23995" y="22860"/>
                    <a:pt x="24904" y="26342"/>
                    <a:pt x="20665" y="24677"/>
                  </a:cubicBezTo>
                  <a:cubicBezTo>
                    <a:pt x="19832" y="24147"/>
                    <a:pt x="18848" y="23844"/>
                    <a:pt x="18772" y="22709"/>
                  </a:cubicBezTo>
                  <a:cubicBezTo>
                    <a:pt x="19983" y="20211"/>
                    <a:pt x="21649" y="17713"/>
                    <a:pt x="19832" y="14079"/>
                  </a:cubicBezTo>
                  <a:cubicBezTo>
                    <a:pt x="17712" y="17637"/>
                    <a:pt x="14609" y="19529"/>
                    <a:pt x="11203" y="20816"/>
                  </a:cubicBezTo>
                  <a:lnTo>
                    <a:pt x="11203" y="20816"/>
                  </a:lnTo>
                  <a:cubicBezTo>
                    <a:pt x="7872" y="18470"/>
                    <a:pt x="11733" y="12036"/>
                    <a:pt x="5677" y="11279"/>
                  </a:cubicBezTo>
                  <a:cubicBezTo>
                    <a:pt x="5904" y="9235"/>
                    <a:pt x="7266" y="8175"/>
                    <a:pt x="9084" y="7418"/>
                  </a:cubicBez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7" name="任意多边形: 形状 2616"/>
            <p:cNvSpPr/>
            <p:nvPr/>
          </p:nvSpPr>
          <p:spPr>
            <a:xfrm>
              <a:off x="6319176" y="2333281"/>
              <a:ext cx="45417" cy="37848"/>
            </a:xfrm>
            <a:custGeom>
              <a:avLst/>
              <a:gdLst>
                <a:gd name="connsiteX0" fmla="*/ 30657 w 45417"/>
                <a:gd name="connsiteY0" fmla="*/ 19758 h 37847"/>
                <a:gd name="connsiteX1" fmla="*/ 25585 w 45417"/>
                <a:gd name="connsiteY1" fmla="*/ 23392 h 37847"/>
                <a:gd name="connsiteX2" fmla="*/ 33760 w 45417"/>
                <a:gd name="connsiteY2" fmla="*/ 31113 h 37847"/>
                <a:gd name="connsiteX3" fmla="*/ 43146 w 45417"/>
                <a:gd name="connsiteY3" fmla="*/ 36108 h 37847"/>
                <a:gd name="connsiteX4" fmla="*/ 32852 w 45417"/>
                <a:gd name="connsiteY4" fmla="*/ 38909 h 37847"/>
                <a:gd name="connsiteX5" fmla="*/ 28916 w 45417"/>
                <a:gd name="connsiteY5" fmla="*/ 34897 h 37847"/>
                <a:gd name="connsiteX6" fmla="*/ 19832 w 45417"/>
                <a:gd name="connsiteY6" fmla="*/ 27933 h 37847"/>
                <a:gd name="connsiteX7" fmla="*/ 15972 w 45417"/>
                <a:gd name="connsiteY7" fmla="*/ 33611 h 37847"/>
                <a:gd name="connsiteX8" fmla="*/ 11506 w 45417"/>
                <a:gd name="connsiteY8" fmla="*/ 34897 h 37847"/>
                <a:gd name="connsiteX9" fmla="*/ 5753 w 45417"/>
                <a:gd name="connsiteY9" fmla="*/ 31113 h 37847"/>
                <a:gd name="connsiteX10" fmla="*/ 5677 w 45417"/>
                <a:gd name="connsiteY10" fmla="*/ 31113 h 37847"/>
                <a:gd name="connsiteX11" fmla="*/ 12641 w 45417"/>
                <a:gd name="connsiteY11" fmla="*/ 20137 h 37847"/>
                <a:gd name="connsiteX12" fmla="*/ 14685 w 45417"/>
                <a:gd name="connsiteY12" fmla="*/ 19001 h 37847"/>
                <a:gd name="connsiteX13" fmla="*/ 15669 w 45417"/>
                <a:gd name="connsiteY13" fmla="*/ 19683 h 37847"/>
                <a:gd name="connsiteX14" fmla="*/ 14382 w 45417"/>
                <a:gd name="connsiteY14" fmla="*/ 18623 h 37847"/>
                <a:gd name="connsiteX15" fmla="*/ 12187 w 45417"/>
                <a:gd name="connsiteY15" fmla="*/ 5679 h 37847"/>
                <a:gd name="connsiteX16" fmla="*/ 30657 w 45417"/>
                <a:gd name="connsiteY16" fmla="*/ 1975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17" h="37847">
                  <a:moveTo>
                    <a:pt x="30657" y="19758"/>
                  </a:moveTo>
                  <a:cubicBezTo>
                    <a:pt x="29900" y="22256"/>
                    <a:pt x="26267" y="20742"/>
                    <a:pt x="25585" y="23392"/>
                  </a:cubicBezTo>
                  <a:cubicBezTo>
                    <a:pt x="30732" y="23392"/>
                    <a:pt x="28462" y="31188"/>
                    <a:pt x="33760" y="31113"/>
                  </a:cubicBezTo>
                  <a:cubicBezTo>
                    <a:pt x="37848" y="31113"/>
                    <a:pt x="43676" y="31188"/>
                    <a:pt x="43146" y="36108"/>
                  </a:cubicBezTo>
                  <a:cubicBezTo>
                    <a:pt x="42617" y="40423"/>
                    <a:pt x="36864" y="39893"/>
                    <a:pt x="32852" y="38909"/>
                  </a:cubicBezTo>
                  <a:cubicBezTo>
                    <a:pt x="31262" y="38455"/>
                    <a:pt x="24753" y="42618"/>
                    <a:pt x="28916" y="34897"/>
                  </a:cubicBezTo>
                  <a:cubicBezTo>
                    <a:pt x="29900" y="33005"/>
                    <a:pt x="23920" y="28615"/>
                    <a:pt x="19832" y="27933"/>
                  </a:cubicBezTo>
                  <a:cubicBezTo>
                    <a:pt x="15821" y="27252"/>
                    <a:pt x="16123" y="30507"/>
                    <a:pt x="15972" y="33611"/>
                  </a:cubicBezTo>
                  <a:cubicBezTo>
                    <a:pt x="15896" y="35881"/>
                    <a:pt x="12414" y="32248"/>
                    <a:pt x="11506" y="34897"/>
                  </a:cubicBezTo>
                  <a:cubicBezTo>
                    <a:pt x="8024" y="36033"/>
                    <a:pt x="7645" y="32475"/>
                    <a:pt x="5753" y="31113"/>
                  </a:cubicBezTo>
                  <a:lnTo>
                    <a:pt x="5677" y="31113"/>
                  </a:lnTo>
                  <a:cubicBezTo>
                    <a:pt x="6131" y="26268"/>
                    <a:pt x="13626" y="25890"/>
                    <a:pt x="12641" y="20137"/>
                  </a:cubicBezTo>
                  <a:cubicBezTo>
                    <a:pt x="13171" y="19456"/>
                    <a:pt x="13852" y="19077"/>
                    <a:pt x="14685" y="19001"/>
                  </a:cubicBezTo>
                  <a:cubicBezTo>
                    <a:pt x="15064" y="19380"/>
                    <a:pt x="15442" y="19607"/>
                    <a:pt x="15669" y="19683"/>
                  </a:cubicBezTo>
                  <a:cubicBezTo>
                    <a:pt x="15215" y="19456"/>
                    <a:pt x="14761" y="19153"/>
                    <a:pt x="14382" y="18623"/>
                  </a:cubicBezTo>
                  <a:cubicBezTo>
                    <a:pt x="11506" y="14611"/>
                    <a:pt x="8327" y="10751"/>
                    <a:pt x="12187" y="5679"/>
                  </a:cubicBezTo>
                  <a:cubicBezTo>
                    <a:pt x="22103" y="5528"/>
                    <a:pt x="24601" y="15065"/>
                    <a:pt x="30657" y="19758"/>
                  </a:cubicBezTo>
                  <a:close/>
                </a:path>
              </a:pathLst>
            </a:custGeom>
            <a:solidFill>
              <a:srgbClr val="F5CA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8" name="任意多边形: 形状 2617"/>
            <p:cNvSpPr/>
            <p:nvPr/>
          </p:nvSpPr>
          <p:spPr>
            <a:xfrm>
              <a:off x="6337837" y="2332650"/>
              <a:ext cx="22709" cy="30278"/>
            </a:xfrm>
            <a:custGeom>
              <a:avLst/>
              <a:gdLst>
                <a:gd name="connsiteX0" fmla="*/ 23426 w 22708"/>
                <a:gd name="connsiteY0" fmla="*/ 12668 h 30278"/>
                <a:gd name="connsiteX1" fmla="*/ 20322 w 22708"/>
                <a:gd name="connsiteY1" fmla="*/ 15091 h 30278"/>
                <a:gd name="connsiteX2" fmla="*/ 23426 w 22708"/>
                <a:gd name="connsiteY2" fmla="*/ 16605 h 30278"/>
                <a:gd name="connsiteX3" fmla="*/ 20701 w 22708"/>
                <a:gd name="connsiteY3" fmla="*/ 20389 h 30278"/>
                <a:gd name="connsiteX4" fmla="*/ 20247 w 22708"/>
                <a:gd name="connsiteY4" fmla="*/ 25915 h 30278"/>
                <a:gd name="connsiteX5" fmla="*/ 13813 w 22708"/>
                <a:gd name="connsiteY5" fmla="*/ 20389 h 30278"/>
                <a:gd name="connsiteX6" fmla="*/ 8135 w 22708"/>
                <a:gd name="connsiteY6" fmla="*/ 7067 h 30278"/>
                <a:gd name="connsiteX7" fmla="*/ 10860 w 22708"/>
                <a:gd name="connsiteY7" fmla="*/ 6991 h 30278"/>
                <a:gd name="connsiteX8" fmla="*/ 23426 w 22708"/>
                <a:gd name="connsiteY8" fmla="*/ 126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23426" y="12668"/>
                  </a:moveTo>
                  <a:cubicBezTo>
                    <a:pt x="21987" y="12971"/>
                    <a:pt x="19944" y="12820"/>
                    <a:pt x="20322" y="15091"/>
                  </a:cubicBezTo>
                  <a:cubicBezTo>
                    <a:pt x="20549" y="16453"/>
                    <a:pt x="22139" y="16453"/>
                    <a:pt x="23426" y="16605"/>
                  </a:cubicBezTo>
                  <a:cubicBezTo>
                    <a:pt x="22517" y="17891"/>
                    <a:pt x="21836" y="19329"/>
                    <a:pt x="20701" y="20389"/>
                  </a:cubicBezTo>
                  <a:cubicBezTo>
                    <a:pt x="18884" y="22206"/>
                    <a:pt x="25167" y="24780"/>
                    <a:pt x="20247" y="25915"/>
                  </a:cubicBezTo>
                  <a:cubicBezTo>
                    <a:pt x="16083" y="26899"/>
                    <a:pt x="15327" y="23038"/>
                    <a:pt x="13813" y="20389"/>
                  </a:cubicBezTo>
                  <a:cubicBezTo>
                    <a:pt x="12071" y="15848"/>
                    <a:pt x="793" y="15393"/>
                    <a:pt x="8135" y="7067"/>
                  </a:cubicBezTo>
                  <a:cubicBezTo>
                    <a:pt x="9044" y="7067"/>
                    <a:pt x="10104" y="7370"/>
                    <a:pt x="10860" y="6991"/>
                  </a:cubicBezTo>
                  <a:cubicBezTo>
                    <a:pt x="17522" y="3660"/>
                    <a:pt x="20928" y="7067"/>
                    <a:pt x="23426" y="12668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9" name="任意多边形: 形状 2618"/>
            <p:cNvSpPr/>
            <p:nvPr/>
          </p:nvSpPr>
          <p:spPr>
            <a:xfrm>
              <a:off x="6326064" y="2328432"/>
              <a:ext cx="30278" cy="22709"/>
            </a:xfrm>
            <a:custGeom>
              <a:avLst/>
              <a:gdLst>
                <a:gd name="connsiteX0" fmla="*/ 19984 w 30278"/>
                <a:gd name="connsiteY0" fmla="*/ 11210 h 22708"/>
                <a:gd name="connsiteX1" fmla="*/ 23617 w 30278"/>
                <a:gd name="connsiteY1" fmla="*/ 19233 h 22708"/>
                <a:gd name="connsiteX2" fmla="*/ 25661 w 30278"/>
                <a:gd name="connsiteY2" fmla="*/ 24532 h 22708"/>
                <a:gd name="connsiteX3" fmla="*/ 24752 w 30278"/>
                <a:gd name="connsiteY3" fmla="*/ 24532 h 22708"/>
                <a:gd name="connsiteX4" fmla="*/ 23844 w 30278"/>
                <a:gd name="connsiteY4" fmla="*/ 24532 h 22708"/>
                <a:gd name="connsiteX5" fmla="*/ 6737 w 30278"/>
                <a:gd name="connsiteY5" fmla="*/ 11210 h 22708"/>
                <a:gd name="connsiteX6" fmla="*/ 5677 w 30278"/>
                <a:gd name="connsiteY6" fmla="*/ 8787 h 22708"/>
                <a:gd name="connsiteX7" fmla="*/ 7115 w 30278"/>
                <a:gd name="connsiteY7" fmla="*/ 6517 h 22708"/>
                <a:gd name="connsiteX8" fmla="*/ 9689 w 30278"/>
                <a:gd name="connsiteY8" fmla="*/ 5684 h 22708"/>
                <a:gd name="connsiteX9" fmla="*/ 19984 w 30278"/>
                <a:gd name="connsiteY9" fmla="*/ 11210 h 22708"/>
                <a:gd name="connsiteX10" fmla="*/ 19984 w 30278"/>
                <a:gd name="connsiteY10" fmla="*/ 112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22708">
                  <a:moveTo>
                    <a:pt x="19984" y="11210"/>
                  </a:moveTo>
                  <a:cubicBezTo>
                    <a:pt x="19075" y="14767"/>
                    <a:pt x="18016" y="18249"/>
                    <a:pt x="23617" y="19233"/>
                  </a:cubicBezTo>
                  <a:cubicBezTo>
                    <a:pt x="26418" y="19688"/>
                    <a:pt x="25434" y="22564"/>
                    <a:pt x="25661" y="24532"/>
                  </a:cubicBezTo>
                  <a:lnTo>
                    <a:pt x="24752" y="24532"/>
                  </a:lnTo>
                  <a:lnTo>
                    <a:pt x="23844" y="24532"/>
                  </a:lnTo>
                  <a:cubicBezTo>
                    <a:pt x="15593" y="23321"/>
                    <a:pt x="14003" y="13556"/>
                    <a:pt x="6737" y="11210"/>
                  </a:cubicBezTo>
                  <a:cubicBezTo>
                    <a:pt x="6056" y="10528"/>
                    <a:pt x="5753" y="9696"/>
                    <a:pt x="5677" y="8787"/>
                  </a:cubicBezTo>
                  <a:cubicBezTo>
                    <a:pt x="5904" y="7879"/>
                    <a:pt x="6358" y="7122"/>
                    <a:pt x="7115" y="6517"/>
                  </a:cubicBezTo>
                  <a:cubicBezTo>
                    <a:pt x="7948" y="6062"/>
                    <a:pt x="8780" y="5835"/>
                    <a:pt x="9689" y="5684"/>
                  </a:cubicBezTo>
                  <a:cubicBezTo>
                    <a:pt x="14155" y="5457"/>
                    <a:pt x="15745" y="10907"/>
                    <a:pt x="19984" y="11210"/>
                  </a:cubicBezTo>
                  <a:lnTo>
                    <a:pt x="19984" y="11210"/>
                  </a:lnTo>
                  <a:close/>
                </a:path>
              </a:pathLst>
            </a:custGeom>
            <a:solidFill>
              <a:srgbClr val="F8D5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0" name="任意多边形: 形状 2619"/>
            <p:cNvSpPr/>
            <p:nvPr/>
          </p:nvSpPr>
          <p:spPr>
            <a:xfrm>
              <a:off x="6319327" y="2358792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430 w 15139"/>
                <a:gd name="connsiteY1" fmla="*/ 9462 h 15139"/>
                <a:gd name="connsiteX2" fmla="*/ 11430 w 15139"/>
                <a:gd name="connsiteY2" fmla="*/ 13322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6964"/>
                    <a:pt x="9538" y="8175"/>
                    <a:pt x="11430" y="9462"/>
                  </a:cubicBezTo>
                  <a:cubicBezTo>
                    <a:pt x="11430" y="10749"/>
                    <a:pt x="11430" y="12036"/>
                    <a:pt x="11430" y="13322"/>
                  </a:cubicBezTo>
                  <a:cubicBezTo>
                    <a:pt x="8705" y="11430"/>
                    <a:pt x="5677" y="9689"/>
                    <a:pt x="5677" y="5677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1" name="任意多边形: 形状 2620"/>
            <p:cNvSpPr/>
            <p:nvPr/>
          </p:nvSpPr>
          <p:spPr>
            <a:xfrm>
              <a:off x="6308124" y="2320718"/>
              <a:ext cx="30278" cy="37848"/>
            </a:xfrm>
            <a:custGeom>
              <a:avLst/>
              <a:gdLst>
                <a:gd name="connsiteX0" fmla="*/ 24601 w 30278"/>
                <a:gd name="connsiteY0" fmla="*/ 15215 h 37847"/>
                <a:gd name="connsiteX1" fmla="*/ 24601 w 30278"/>
                <a:gd name="connsiteY1" fmla="*/ 17107 h 37847"/>
                <a:gd name="connsiteX2" fmla="*/ 22103 w 30278"/>
                <a:gd name="connsiteY2" fmla="*/ 23314 h 37847"/>
                <a:gd name="connsiteX3" fmla="*/ 10976 w 30278"/>
                <a:gd name="connsiteY3" fmla="*/ 34366 h 37847"/>
                <a:gd name="connsiteX4" fmla="*/ 7721 w 30278"/>
                <a:gd name="connsiteY4" fmla="*/ 26796 h 37847"/>
                <a:gd name="connsiteX5" fmla="*/ 10900 w 30278"/>
                <a:gd name="connsiteY5" fmla="*/ 22557 h 37847"/>
                <a:gd name="connsiteX6" fmla="*/ 9689 w 30278"/>
                <a:gd name="connsiteY6" fmla="*/ 13171 h 37847"/>
                <a:gd name="connsiteX7" fmla="*/ 5677 w 30278"/>
                <a:gd name="connsiteY7" fmla="*/ 9386 h 37847"/>
                <a:gd name="connsiteX8" fmla="*/ 5677 w 30278"/>
                <a:gd name="connsiteY8" fmla="*/ 9386 h 37847"/>
                <a:gd name="connsiteX9" fmla="*/ 9613 w 30278"/>
                <a:gd name="connsiteY9" fmla="*/ 6661 h 37847"/>
                <a:gd name="connsiteX10" fmla="*/ 20816 w 30278"/>
                <a:gd name="connsiteY10" fmla="*/ 5677 h 37847"/>
                <a:gd name="connsiteX11" fmla="*/ 21876 w 30278"/>
                <a:gd name="connsiteY11" fmla="*/ 8099 h 37847"/>
                <a:gd name="connsiteX12" fmla="*/ 23541 w 30278"/>
                <a:gd name="connsiteY12" fmla="*/ 9538 h 37847"/>
                <a:gd name="connsiteX13" fmla="*/ 24601 w 30278"/>
                <a:gd name="connsiteY13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7847">
                  <a:moveTo>
                    <a:pt x="24601" y="15215"/>
                  </a:moveTo>
                  <a:cubicBezTo>
                    <a:pt x="24601" y="15820"/>
                    <a:pt x="24601" y="16502"/>
                    <a:pt x="24601" y="17107"/>
                  </a:cubicBezTo>
                  <a:cubicBezTo>
                    <a:pt x="21421" y="18243"/>
                    <a:pt x="21800" y="20589"/>
                    <a:pt x="22103" y="23314"/>
                  </a:cubicBezTo>
                  <a:cubicBezTo>
                    <a:pt x="22935" y="31414"/>
                    <a:pt x="18772" y="34820"/>
                    <a:pt x="10976" y="34366"/>
                  </a:cubicBezTo>
                  <a:cubicBezTo>
                    <a:pt x="9008" y="32246"/>
                    <a:pt x="7872" y="29673"/>
                    <a:pt x="7721" y="26796"/>
                  </a:cubicBezTo>
                  <a:cubicBezTo>
                    <a:pt x="10219" y="26418"/>
                    <a:pt x="12187" y="24828"/>
                    <a:pt x="10900" y="22557"/>
                  </a:cubicBezTo>
                  <a:cubicBezTo>
                    <a:pt x="9008" y="19378"/>
                    <a:pt x="10749" y="16199"/>
                    <a:pt x="9689" y="13171"/>
                  </a:cubicBezTo>
                  <a:cubicBezTo>
                    <a:pt x="8478" y="11808"/>
                    <a:pt x="7266" y="10370"/>
                    <a:pt x="5677" y="9386"/>
                  </a:cubicBezTo>
                  <a:lnTo>
                    <a:pt x="5677" y="9386"/>
                  </a:lnTo>
                  <a:cubicBezTo>
                    <a:pt x="5753" y="6661"/>
                    <a:pt x="6661" y="5450"/>
                    <a:pt x="9613" y="6661"/>
                  </a:cubicBezTo>
                  <a:cubicBezTo>
                    <a:pt x="13474" y="8251"/>
                    <a:pt x="17258" y="7797"/>
                    <a:pt x="20816" y="5677"/>
                  </a:cubicBezTo>
                  <a:cubicBezTo>
                    <a:pt x="21725" y="6283"/>
                    <a:pt x="21951" y="7115"/>
                    <a:pt x="21876" y="8099"/>
                  </a:cubicBezTo>
                  <a:cubicBezTo>
                    <a:pt x="21497" y="9613"/>
                    <a:pt x="23087" y="8932"/>
                    <a:pt x="23541" y="9538"/>
                  </a:cubicBezTo>
                  <a:cubicBezTo>
                    <a:pt x="25358" y="11127"/>
                    <a:pt x="26644" y="12868"/>
                    <a:pt x="24601" y="15215"/>
                  </a:cubicBezTo>
                  <a:close/>
                </a:path>
              </a:pathLst>
            </a:custGeom>
            <a:solidFill>
              <a:srgbClr val="F5CD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2" name="任意多边形: 形状 2621"/>
            <p:cNvSpPr/>
            <p:nvPr/>
          </p:nvSpPr>
          <p:spPr>
            <a:xfrm>
              <a:off x="6327841" y="2309229"/>
              <a:ext cx="30278" cy="30278"/>
            </a:xfrm>
            <a:custGeom>
              <a:avLst/>
              <a:gdLst>
                <a:gd name="connsiteX0" fmla="*/ 18207 w 30278"/>
                <a:gd name="connsiteY0" fmla="*/ 30413 h 30278"/>
                <a:gd name="connsiteX1" fmla="*/ 6777 w 30278"/>
                <a:gd name="connsiteY1" fmla="*/ 26628 h 30278"/>
                <a:gd name="connsiteX2" fmla="*/ 10486 w 30278"/>
                <a:gd name="connsiteY2" fmla="*/ 16863 h 30278"/>
                <a:gd name="connsiteX3" fmla="*/ 10259 w 30278"/>
                <a:gd name="connsiteY3" fmla="*/ 15198 h 30278"/>
                <a:gd name="connsiteX4" fmla="*/ 8821 w 30278"/>
                <a:gd name="connsiteY4" fmla="*/ 7401 h 30278"/>
                <a:gd name="connsiteX5" fmla="*/ 21992 w 30278"/>
                <a:gd name="connsiteY5" fmla="*/ 5736 h 30278"/>
                <a:gd name="connsiteX6" fmla="*/ 21992 w 30278"/>
                <a:gd name="connsiteY6" fmla="*/ 7628 h 30278"/>
                <a:gd name="connsiteX7" fmla="*/ 25777 w 30278"/>
                <a:gd name="connsiteY7" fmla="*/ 11564 h 30278"/>
                <a:gd name="connsiteX8" fmla="*/ 27669 w 30278"/>
                <a:gd name="connsiteY8" fmla="*/ 17242 h 30278"/>
                <a:gd name="connsiteX9" fmla="*/ 18737 w 30278"/>
                <a:gd name="connsiteY9" fmla="*/ 21859 h 30278"/>
                <a:gd name="connsiteX10" fmla="*/ 18207 w 30278"/>
                <a:gd name="connsiteY10" fmla="*/ 3041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0278">
                  <a:moveTo>
                    <a:pt x="18207" y="30413"/>
                  </a:moveTo>
                  <a:cubicBezTo>
                    <a:pt x="13287" y="32608"/>
                    <a:pt x="11319" y="25644"/>
                    <a:pt x="6777" y="26628"/>
                  </a:cubicBezTo>
                  <a:cubicBezTo>
                    <a:pt x="6323" y="22767"/>
                    <a:pt x="3068" y="17923"/>
                    <a:pt x="10486" y="16863"/>
                  </a:cubicBezTo>
                  <a:cubicBezTo>
                    <a:pt x="12605" y="16560"/>
                    <a:pt x="10486" y="15425"/>
                    <a:pt x="10259" y="15198"/>
                  </a:cubicBezTo>
                  <a:cubicBezTo>
                    <a:pt x="8291" y="12851"/>
                    <a:pt x="5642" y="10656"/>
                    <a:pt x="8821" y="7401"/>
                  </a:cubicBezTo>
                  <a:cubicBezTo>
                    <a:pt x="13665" y="10580"/>
                    <a:pt x="17450" y="5055"/>
                    <a:pt x="21992" y="5736"/>
                  </a:cubicBezTo>
                  <a:cubicBezTo>
                    <a:pt x="21916" y="6341"/>
                    <a:pt x="21916" y="6947"/>
                    <a:pt x="21992" y="7628"/>
                  </a:cubicBezTo>
                  <a:cubicBezTo>
                    <a:pt x="22597" y="9521"/>
                    <a:pt x="23884" y="10807"/>
                    <a:pt x="25777" y="11564"/>
                  </a:cubicBezTo>
                  <a:cubicBezTo>
                    <a:pt x="26534" y="13457"/>
                    <a:pt x="27896" y="15046"/>
                    <a:pt x="27669" y="17242"/>
                  </a:cubicBezTo>
                  <a:cubicBezTo>
                    <a:pt x="19872" y="12321"/>
                    <a:pt x="19342" y="12624"/>
                    <a:pt x="18737" y="21859"/>
                  </a:cubicBezTo>
                  <a:cubicBezTo>
                    <a:pt x="18586" y="24660"/>
                    <a:pt x="20705" y="27688"/>
                    <a:pt x="18207" y="30413"/>
                  </a:cubicBezTo>
                  <a:close/>
                </a:path>
              </a:pathLst>
            </a:custGeom>
            <a:solidFill>
              <a:srgbClr val="F6CD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3" name="任意多边形: 形状 2622"/>
            <p:cNvSpPr/>
            <p:nvPr/>
          </p:nvSpPr>
          <p:spPr>
            <a:xfrm>
              <a:off x="6323264" y="2307956"/>
              <a:ext cx="22709" cy="30278"/>
            </a:xfrm>
            <a:custGeom>
              <a:avLst/>
              <a:gdLst>
                <a:gd name="connsiteX0" fmla="*/ 13398 w 22708"/>
                <a:gd name="connsiteY0" fmla="*/ 8674 h 30278"/>
                <a:gd name="connsiteX1" fmla="*/ 18470 w 22708"/>
                <a:gd name="connsiteY1" fmla="*/ 22678 h 30278"/>
                <a:gd name="connsiteX2" fmla="*/ 12717 w 22708"/>
                <a:gd name="connsiteY2" fmla="*/ 20104 h 30278"/>
                <a:gd name="connsiteX3" fmla="*/ 11354 w 22708"/>
                <a:gd name="connsiteY3" fmla="*/ 27901 h 30278"/>
                <a:gd name="connsiteX4" fmla="*/ 9462 w 22708"/>
                <a:gd name="connsiteY4" fmla="*/ 27901 h 30278"/>
                <a:gd name="connsiteX5" fmla="*/ 5677 w 22708"/>
                <a:gd name="connsiteY5" fmla="*/ 22148 h 30278"/>
                <a:gd name="connsiteX6" fmla="*/ 5677 w 22708"/>
                <a:gd name="connsiteY6" fmla="*/ 22148 h 30278"/>
                <a:gd name="connsiteX7" fmla="*/ 5677 w 22708"/>
                <a:gd name="connsiteY7" fmla="*/ 18364 h 30278"/>
                <a:gd name="connsiteX8" fmla="*/ 10446 w 22708"/>
                <a:gd name="connsiteY8" fmla="*/ 6631 h 30278"/>
                <a:gd name="connsiteX9" fmla="*/ 13398 w 22708"/>
                <a:gd name="connsiteY9" fmla="*/ 867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3398" y="8674"/>
                  </a:moveTo>
                  <a:cubicBezTo>
                    <a:pt x="12414" y="14200"/>
                    <a:pt x="19983" y="16320"/>
                    <a:pt x="18470" y="22678"/>
                  </a:cubicBezTo>
                  <a:cubicBezTo>
                    <a:pt x="16274" y="23057"/>
                    <a:pt x="15744" y="17304"/>
                    <a:pt x="12717" y="20104"/>
                  </a:cubicBezTo>
                  <a:cubicBezTo>
                    <a:pt x="10294" y="22375"/>
                    <a:pt x="13852" y="25630"/>
                    <a:pt x="11354" y="27901"/>
                  </a:cubicBezTo>
                  <a:cubicBezTo>
                    <a:pt x="10749" y="27901"/>
                    <a:pt x="10067" y="27901"/>
                    <a:pt x="9462" y="27901"/>
                  </a:cubicBezTo>
                  <a:cubicBezTo>
                    <a:pt x="9538" y="25100"/>
                    <a:pt x="8251" y="23208"/>
                    <a:pt x="5677" y="22148"/>
                  </a:cubicBezTo>
                  <a:lnTo>
                    <a:pt x="5677" y="22148"/>
                  </a:lnTo>
                  <a:cubicBezTo>
                    <a:pt x="5677" y="20861"/>
                    <a:pt x="5677" y="19575"/>
                    <a:pt x="5677" y="18364"/>
                  </a:cubicBezTo>
                  <a:cubicBezTo>
                    <a:pt x="5904" y="13973"/>
                    <a:pt x="9386" y="10870"/>
                    <a:pt x="10446" y="6631"/>
                  </a:cubicBezTo>
                  <a:cubicBezTo>
                    <a:pt x="11127" y="4133"/>
                    <a:pt x="12793" y="7161"/>
                    <a:pt x="13398" y="8674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4" name="任意多边形: 形状 2623"/>
            <p:cNvSpPr/>
            <p:nvPr/>
          </p:nvSpPr>
          <p:spPr>
            <a:xfrm>
              <a:off x="6311711" y="2307252"/>
              <a:ext cx="15139" cy="15139"/>
            </a:xfrm>
            <a:custGeom>
              <a:avLst/>
              <a:gdLst>
                <a:gd name="connsiteX0" fmla="*/ 7768 w 15139"/>
                <a:gd name="connsiteY0" fmla="*/ 15282 h 15139"/>
                <a:gd name="connsiteX1" fmla="*/ 5800 w 15139"/>
                <a:gd name="connsiteY1" fmla="*/ 11498 h 15139"/>
                <a:gd name="connsiteX2" fmla="*/ 14959 w 15139"/>
                <a:gd name="connsiteY2" fmla="*/ 7410 h 15139"/>
                <a:gd name="connsiteX3" fmla="*/ 7768 w 15139"/>
                <a:gd name="connsiteY3" fmla="*/ 15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768" y="15282"/>
                  </a:moveTo>
                  <a:cubicBezTo>
                    <a:pt x="7087" y="13996"/>
                    <a:pt x="6481" y="12784"/>
                    <a:pt x="5800" y="11498"/>
                  </a:cubicBezTo>
                  <a:cubicBezTo>
                    <a:pt x="4664" y="673"/>
                    <a:pt x="11704" y="8470"/>
                    <a:pt x="14959" y="7410"/>
                  </a:cubicBezTo>
                  <a:cubicBezTo>
                    <a:pt x="12234" y="9984"/>
                    <a:pt x="12764" y="15131"/>
                    <a:pt x="7768" y="15282"/>
                  </a:cubicBezTo>
                  <a:close/>
                </a:path>
              </a:pathLst>
            </a:custGeom>
            <a:solidFill>
              <a:srgbClr val="F7D5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5" name="任意多边形: 形状 2624"/>
            <p:cNvSpPr/>
            <p:nvPr/>
          </p:nvSpPr>
          <p:spPr>
            <a:xfrm>
              <a:off x="6339387" y="2293164"/>
              <a:ext cx="7570" cy="7570"/>
            </a:xfrm>
            <a:custGeom>
              <a:avLst/>
              <a:gdLst>
                <a:gd name="connsiteX0" fmla="*/ 6661 w 7569"/>
                <a:gd name="connsiteY0" fmla="*/ 6586 h 7569"/>
                <a:gd name="connsiteX1" fmla="*/ 5677 w 7569"/>
                <a:gd name="connsiteY1" fmla="*/ 5677 h 7569"/>
                <a:gd name="connsiteX2" fmla="*/ 6282 w 7569"/>
                <a:gd name="connsiteY2" fmla="*/ 5829 h 7569"/>
                <a:gd name="connsiteX3" fmla="*/ 6661 w 7569"/>
                <a:gd name="connsiteY3" fmla="*/ 6586 h 7569"/>
                <a:gd name="connsiteX4" fmla="*/ 6661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661" y="6586"/>
                  </a:moveTo>
                  <a:cubicBezTo>
                    <a:pt x="6358" y="6283"/>
                    <a:pt x="6056" y="5980"/>
                    <a:pt x="5677" y="5677"/>
                  </a:cubicBezTo>
                  <a:cubicBezTo>
                    <a:pt x="5904" y="5753"/>
                    <a:pt x="6131" y="5677"/>
                    <a:pt x="6282" y="5829"/>
                  </a:cubicBezTo>
                  <a:cubicBezTo>
                    <a:pt x="6510" y="6056"/>
                    <a:pt x="6510" y="6358"/>
                    <a:pt x="6661" y="6586"/>
                  </a:cubicBezTo>
                  <a:lnTo>
                    <a:pt x="6661" y="6586"/>
                  </a:lnTo>
                  <a:close/>
                </a:path>
              </a:pathLst>
            </a:custGeom>
            <a:solidFill>
              <a:srgbClr val="F8D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6" name="任意多边形: 形状 2625"/>
            <p:cNvSpPr/>
            <p:nvPr/>
          </p:nvSpPr>
          <p:spPr>
            <a:xfrm>
              <a:off x="6355167" y="2431865"/>
              <a:ext cx="52987" cy="52987"/>
            </a:xfrm>
            <a:custGeom>
              <a:avLst/>
              <a:gdLst>
                <a:gd name="connsiteX0" fmla="*/ 47879 w 52986"/>
                <a:gd name="connsiteY0" fmla="*/ 10495 h 52986"/>
                <a:gd name="connsiteX1" fmla="*/ 49771 w 52986"/>
                <a:gd name="connsiteY1" fmla="*/ 16172 h 52986"/>
                <a:gd name="connsiteX2" fmla="*/ 49771 w 52986"/>
                <a:gd name="connsiteY2" fmla="*/ 19957 h 52986"/>
                <a:gd name="connsiteX3" fmla="*/ 45986 w 52986"/>
                <a:gd name="connsiteY3" fmla="*/ 20487 h 52986"/>
                <a:gd name="connsiteX4" fmla="*/ 38947 w 52986"/>
                <a:gd name="connsiteY4" fmla="*/ 25634 h 52986"/>
                <a:gd name="connsiteX5" fmla="*/ 37130 w 52986"/>
                <a:gd name="connsiteY5" fmla="*/ 30100 h 52986"/>
                <a:gd name="connsiteX6" fmla="*/ 35086 w 52986"/>
                <a:gd name="connsiteY6" fmla="*/ 32447 h 52986"/>
                <a:gd name="connsiteX7" fmla="*/ 33118 w 52986"/>
                <a:gd name="connsiteY7" fmla="*/ 38200 h 52986"/>
                <a:gd name="connsiteX8" fmla="*/ 28652 w 52986"/>
                <a:gd name="connsiteY8" fmla="*/ 36232 h 52986"/>
                <a:gd name="connsiteX9" fmla="*/ 21537 w 52986"/>
                <a:gd name="connsiteY9" fmla="*/ 36307 h 52986"/>
                <a:gd name="connsiteX10" fmla="*/ 22824 w 52986"/>
                <a:gd name="connsiteY10" fmla="*/ 42514 h 52986"/>
                <a:gd name="connsiteX11" fmla="*/ 21159 w 52986"/>
                <a:gd name="connsiteY11" fmla="*/ 50387 h 52986"/>
                <a:gd name="connsiteX12" fmla="*/ 18887 w 52986"/>
                <a:gd name="connsiteY12" fmla="*/ 50538 h 52986"/>
                <a:gd name="connsiteX13" fmla="*/ 14346 w 52986"/>
                <a:gd name="connsiteY13" fmla="*/ 45239 h 52986"/>
                <a:gd name="connsiteX14" fmla="*/ 14573 w 52986"/>
                <a:gd name="connsiteY14" fmla="*/ 41455 h 52986"/>
                <a:gd name="connsiteX15" fmla="*/ 13059 w 52986"/>
                <a:gd name="connsiteY15" fmla="*/ 45012 h 52986"/>
                <a:gd name="connsiteX16" fmla="*/ 11772 w 52986"/>
                <a:gd name="connsiteY16" fmla="*/ 44709 h 52986"/>
                <a:gd name="connsiteX17" fmla="*/ 6095 w 52986"/>
                <a:gd name="connsiteY17" fmla="*/ 42817 h 52986"/>
                <a:gd name="connsiteX18" fmla="*/ 6625 w 52986"/>
                <a:gd name="connsiteY18" fmla="*/ 38276 h 52986"/>
                <a:gd name="connsiteX19" fmla="*/ 9880 w 52986"/>
                <a:gd name="connsiteY19" fmla="*/ 33355 h 52986"/>
                <a:gd name="connsiteX20" fmla="*/ 9880 w 52986"/>
                <a:gd name="connsiteY20" fmla="*/ 33355 h 52986"/>
                <a:gd name="connsiteX21" fmla="*/ 11772 w 52986"/>
                <a:gd name="connsiteY21" fmla="*/ 31463 h 52986"/>
                <a:gd name="connsiteX22" fmla="*/ 14346 w 52986"/>
                <a:gd name="connsiteY22" fmla="*/ 27451 h 52986"/>
                <a:gd name="connsiteX23" fmla="*/ 15254 w 52986"/>
                <a:gd name="connsiteY23" fmla="*/ 20260 h 52986"/>
                <a:gd name="connsiteX24" fmla="*/ 16011 w 52986"/>
                <a:gd name="connsiteY24" fmla="*/ 10722 h 52986"/>
                <a:gd name="connsiteX25" fmla="*/ 23202 w 52986"/>
                <a:gd name="connsiteY25" fmla="*/ 6786 h 52986"/>
                <a:gd name="connsiteX26" fmla="*/ 36827 w 52986"/>
                <a:gd name="connsiteY26" fmla="*/ 10192 h 52986"/>
                <a:gd name="connsiteX27" fmla="*/ 38417 w 52986"/>
                <a:gd name="connsiteY27" fmla="*/ 11479 h 52986"/>
                <a:gd name="connsiteX28" fmla="*/ 47879 w 52986"/>
                <a:gd name="connsiteY28" fmla="*/ 10495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986" h="52986">
                  <a:moveTo>
                    <a:pt x="47879" y="10495"/>
                  </a:moveTo>
                  <a:cubicBezTo>
                    <a:pt x="51512" y="11328"/>
                    <a:pt x="47122" y="14961"/>
                    <a:pt x="49771" y="16172"/>
                  </a:cubicBezTo>
                  <a:cubicBezTo>
                    <a:pt x="50983" y="17459"/>
                    <a:pt x="50907" y="18670"/>
                    <a:pt x="49771" y="19957"/>
                  </a:cubicBezTo>
                  <a:cubicBezTo>
                    <a:pt x="48485" y="19806"/>
                    <a:pt x="46592" y="17913"/>
                    <a:pt x="45986" y="20487"/>
                  </a:cubicBezTo>
                  <a:cubicBezTo>
                    <a:pt x="45078" y="24423"/>
                    <a:pt x="41975" y="24802"/>
                    <a:pt x="38947" y="25634"/>
                  </a:cubicBezTo>
                  <a:cubicBezTo>
                    <a:pt x="36525" y="26316"/>
                    <a:pt x="36525" y="26316"/>
                    <a:pt x="37130" y="30100"/>
                  </a:cubicBezTo>
                  <a:cubicBezTo>
                    <a:pt x="37357" y="31690"/>
                    <a:pt x="36449" y="32296"/>
                    <a:pt x="35086" y="32447"/>
                  </a:cubicBezTo>
                  <a:cubicBezTo>
                    <a:pt x="30317" y="32977"/>
                    <a:pt x="34102" y="36156"/>
                    <a:pt x="33118" y="38200"/>
                  </a:cubicBezTo>
                  <a:cubicBezTo>
                    <a:pt x="30999" y="39486"/>
                    <a:pt x="30166" y="36989"/>
                    <a:pt x="28652" y="36232"/>
                  </a:cubicBezTo>
                  <a:cubicBezTo>
                    <a:pt x="26230" y="35020"/>
                    <a:pt x="23656" y="34491"/>
                    <a:pt x="21537" y="36307"/>
                  </a:cubicBezTo>
                  <a:cubicBezTo>
                    <a:pt x="18736" y="38805"/>
                    <a:pt x="21083" y="40925"/>
                    <a:pt x="22824" y="42514"/>
                  </a:cubicBezTo>
                  <a:cubicBezTo>
                    <a:pt x="27063" y="46299"/>
                    <a:pt x="21385" y="47662"/>
                    <a:pt x="21159" y="50387"/>
                  </a:cubicBezTo>
                  <a:cubicBezTo>
                    <a:pt x="20401" y="50841"/>
                    <a:pt x="19645" y="50917"/>
                    <a:pt x="18887" y="50538"/>
                  </a:cubicBezTo>
                  <a:cubicBezTo>
                    <a:pt x="17979" y="48267"/>
                    <a:pt x="13967" y="48570"/>
                    <a:pt x="14346" y="45239"/>
                  </a:cubicBezTo>
                  <a:cubicBezTo>
                    <a:pt x="14497" y="43953"/>
                    <a:pt x="14648" y="42742"/>
                    <a:pt x="14573" y="41455"/>
                  </a:cubicBezTo>
                  <a:cubicBezTo>
                    <a:pt x="14573" y="42893"/>
                    <a:pt x="14497" y="44255"/>
                    <a:pt x="13059" y="45012"/>
                  </a:cubicBezTo>
                  <a:cubicBezTo>
                    <a:pt x="12605" y="44937"/>
                    <a:pt x="12226" y="44785"/>
                    <a:pt x="11772" y="44709"/>
                  </a:cubicBezTo>
                  <a:cubicBezTo>
                    <a:pt x="11469" y="39259"/>
                    <a:pt x="7836" y="43801"/>
                    <a:pt x="6095" y="42817"/>
                  </a:cubicBezTo>
                  <a:cubicBezTo>
                    <a:pt x="5187" y="41152"/>
                    <a:pt x="5944" y="39714"/>
                    <a:pt x="6625" y="38276"/>
                  </a:cubicBezTo>
                  <a:cubicBezTo>
                    <a:pt x="7533" y="36534"/>
                    <a:pt x="8215" y="34642"/>
                    <a:pt x="9880" y="33355"/>
                  </a:cubicBezTo>
                  <a:lnTo>
                    <a:pt x="9880" y="33355"/>
                  </a:lnTo>
                  <a:cubicBezTo>
                    <a:pt x="10561" y="32750"/>
                    <a:pt x="10637" y="31539"/>
                    <a:pt x="11772" y="31463"/>
                  </a:cubicBezTo>
                  <a:cubicBezTo>
                    <a:pt x="13438" y="30630"/>
                    <a:pt x="15406" y="29797"/>
                    <a:pt x="14346" y="27451"/>
                  </a:cubicBezTo>
                  <a:cubicBezTo>
                    <a:pt x="13210" y="24802"/>
                    <a:pt x="12302" y="22758"/>
                    <a:pt x="15254" y="20260"/>
                  </a:cubicBezTo>
                  <a:cubicBezTo>
                    <a:pt x="18433" y="17611"/>
                    <a:pt x="14194" y="13599"/>
                    <a:pt x="16011" y="10722"/>
                  </a:cubicBezTo>
                  <a:cubicBezTo>
                    <a:pt x="17449" y="8376"/>
                    <a:pt x="23278" y="12842"/>
                    <a:pt x="23202" y="6786"/>
                  </a:cubicBezTo>
                  <a:cubicBezTo>
                    <a:pt x="28274" y="5726"/>
                    <a:pt x="33648" y="3834"/>
                    <a:pt x="36827" y="10192"/>
                  </a:cubicBezTo>
                  <a:cubicBezTo>
                    <a:pt x="37054" y="10874"/>
                    <a:pt x="36752" y="12236"/>
                    <a:pt x="38417" y="11479"/>
                  </a:cubicBezTo>
                  <a:cubicBezTo>
                    <a:pt x="41445" y="9814"/>
                    <a:pt x="44927" y="12615"/>
                    <a:pt x="47879" y="10495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7" name="任意多边形: 形状 2626"/>
            <p:cNvSpPr/>
            <p:nvPr/>
          </p:nvSpPr>
          <p:spPr>
            <a:xfrm>
              <a:off x="6340289" y="2438500"/>
              <a:ext cx="30278" cy="37848"/>
            </a:xfrm>
            <a:custGeom>
              <a:avLst/>
              <a:gdLst>
                <a:gd name="connsiteX0" fmla="*/ 24759 w 30278"/>
                <a:gd name="connsiteY0" fmla="*/ 26645 h 37847"/>
                <a:gd name="connsiteX1" fmla="*/ 22866 w 30278"/>
                <a:gd name="connsiteY1" fmla="*/ 32322 h 37847"/>
                <a:gd name="connsiteX2" fmla="*/ 17114 w 30278"/>
                <a:gd name="connsiteY2" fmla="*/ 32322 h 37847"/>
                <a:gd name="connsiteX3" fmla="*/ 12723 w 30278"/>
                <a:gd name="connsiteY3" fmla="*/ 31262 h 37847"/>
                <a:gd name="connsiteX4" fmla="*/ 8560 w 30278"/>
                <a:gd name="connsiteY4" fmla="*/ 20135 h 37847"/>
                <a:gd name="connsiteX5" fmla="*/ 12118 w 30278"/>
                <a:gd name="connsiteY5" fmla="*/ 14685 h 37847"/>
                <a:gd name="connsiteX6" fmla="*/ 5684 w 30278"/>
                <a:gd name="connsiteY6" fmla="*/ 11430 h 37847"/>
                <a:gd name="connsiteX7" fmla="*/ 5684 w 30278"/>
                <a:gd name="connsiteY7" fmla="*/ 11430 h 37847"/>
                <a:gd name="connsiteX8" fmla="*/ 9468 w 30278"/>
                <a:gd name="connsiteY8" fmla="*/ 5677 h 37847"/>
                <a:gd name="connsiteX9" fmla="*/ 11361 w 30278"/>
                <a:gd name="connsiteY9" fmla="*/ 5677 h 37847"/>
                <a:gd name="connsiteX10" fmla="*/ 20898 w 30278"/>
                <a:gd name="connsiteY10" fmla="*/ 15215 h 37847"/>
                <a:gd name="connsiteX11" fmla="*/ 20898 w 30278"/>
                <a:gd name="connsiteY11" fmla="*/ 16199 h 37847"/>
                <a:gd name="connsiteX12" fmla="*/ 20898 w 30278"/>
                <a:gd name="connsiteY12" fmla="*/ 18091 h 37847"/>
                <a:gd name="connsiteX13" fmla="*/ 20898 w 30278"/>
                <a:gd name="connsiteY13" fmla="*/ 19075 h 37847"/>
                <a:gd name="connsiteX14" fmla="*/ 24759 w 30278"/>
                <a:gd name="connsiteY14" fmla="*/ 2664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8" h="37847">
                  <a:moveTo>
                    <a:pt x="24759" y="26645"/>
                  </a:moveTo>
                  <a:cubicBezTo>
                    <a:pt x="24607" y="28689"/>
                    <a:pt x="25364" y="31035"/>
                    <a:pt x="22866" y="32322"/>
                  </a:cubicBezTo>
                  <a:cubicBezTo>
                    <a:pt x="20974" y="32322"/>
                    <a:pt x="19081" y="32322"/>
                    <a:pt x="17114" y="32322"/>
                  </a:cubicBezTo>
                  <a:cubicBezTo>
                    <a:pt x="15448" y="32928"/>
                    <a:pt x="13934" y="33987"/>
                    <a:pt x="12723" y="31262"/>
                  </a:cubicBezTo>
                  <a:cubicBezTo>
                    <a:pt x="11133" y="27629"/>
                    <a:pt x="11209" y="23617"/>
                    <a:pt x="8560" y="20135"/>
                  </a:cubicBezTo>
                  <a:cubicBezTo>
                    <a:pt x="6440" y="17410"/>
                    <a:pt x="11891" y="17259"/>
                    <a:pt x="12118" y="14685"/>
                  </a:cubicBezTo>
                  <a:cubicBezTo>
                    <a:pt x="11285" y="10976"/>
                    <a:pt x="5456" y="17259"/>
                    <a:pt x="5684" y="11430"/>
                  </a:cubicBezTo>
                  <a:lnTo>
                    <a:pt x="5684" y="11430"/>
                  </a:lnTo>
                  <a:cubicBezTo>
                    <a:pt x="6895" y="9538"/>
                    <a:pt x="6214" y="6283"/>
                    <a:pt x="9468" y="5677"/>
                  </a:cubicBezTo>
                  <a:cubicBezTo>
                    <a:pt x="10074" y="5677"/>
                    <a:pt x="10755" y="5677"/>
                    <a:pt x="11361" y="5677"/>
                  </a:cubicBezTo>
                  <a:cubicBezTo>
                    <a:pt x="16054" y="7342"/>
                    <a:pt x="18400" y="11279"/>
                    <a:pt x="20898" y="15215"/>
                  </a:cubicBezTo>
                  <a:cubicBezTo>
                    <a:pt x="20898" y="15518"/>
                    <a:pt x="20898" y="15820"/>
                    <a:pt x="20898" y="16199"/>
                  </a:cubicBezTo>
                  <a:cubicBezTo>
                    <a:pt x="20898" y="16804"/>
                    <a:pt x="20898" y="17486"/>
                    <a:pt x="20898" y="18091"/>
                  </a:cubicBezTo>
                  <a:cubicBezTo>
                    <a:pt x="20898" y="18394"/>
                    <a:pt x="20898" y="18697"/>
                    <a:pt x="20898" y="19075"/>
                  </a:cubicBezTo>
                  <a:cubicBezTo>
                    <a:pt x="19233" y="23087"/>
                    <a:pt x="20823" y="25509"/>
                    <a:pt x="24759" y="26645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8" name="任意多边形: 形状 2627"/>
            <p:cNvSpPr/>
            <p:nvPr/>
          </p:nvSpPr>
          <p:spPr>
            <a:xfrm>
              <a:off x="6348016" y="2469003"/>
              <a:ext cx="37848" cy="30278"/>
            </a:xfrm>
            <a:custGeom>
              <a:avLst/>
              <a:gdLst>
                <a:gd name="connsiteX0" fmla="*/ 15366 w 37847"/>
                <a:gd name="connsiteY0" fmla="*/ 20666 h 30278"/>
                <a:gd name="connsiteX1" fmla="*/ 11354 w 37847"/>
                <a:gd name="connsiteY1" fmla="*/ 17033 h 30278"/>
                <a:gd name="connsiteX2" fmla="*/ 7645 w 37847"/>
                <a:gd name="connsiteY2" fmla="*/ 11280 h 30278"/>
                <a:gd name="connsiteX3" fmla="*/ 5677 w 37847"/>
                <a:gd name="connsiteY3" fmla="*/ 5678 h 30278"/>
                <a:gd name="connsiteX4" fmla="*/ 11203 w 37847"/>
                <a:gd name="connsiteY4" fmla="*/ 10977 h 30278"/>
                <a:gd name="connsiteX5" fmla="*/ 13247 w 37847"/>
                <a:gd name="connsiteY5" fmla="*/ 9463 h 30278"/>
                <a:gd name="connsiteX6" fmla="*/ 18470 w 37847"/>
                <a:gd name="connsiteY6" fmla="*/ 12113 h 30278"/>
                <a:gd name="connsiteX7" fmla="*/ 31641 w 37847"/>
                <a:gd name="connsiteY7" fmla="*/ 20439 h 30278"/>
                <a:gd name="connsiteX8" fmla="*/ 34366 w 37847"/>
                <a:gd name="connsiteY8" fmla="*/ 22786 h 30278"/>
                <a:gd name="connsiteX9" fmla="*/ 34669 w 37847"/>
                <a:gd name="connsiteY9" fmla="*/ 23921 h 30278"/>
                <a:gd name="connsiteX10" fmla="*/ 33458 w 37847"/>
                <a:gd name="connsiteY10" fmla="*/ 25813 h 30278"/>
                <a:gd name="connsiteX11" fmla="*/ 30430 w 37847"/>
                <a:gd name="connsiteY11" fmla="*/ 27176 h 30278"/>
                <a:gd name="connsiteX12" fmla="*/ 28386 w 37847"/>
                <a:gd name="connsiteY12" fmla="*/ 26570 h 30278"/>
                <a:gd name="connsiteX13" fmla="*/ 15366 w 37847"/>
                <a:gd name="connsiteY13" fmla="*/ 2066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5366" y="20666"/>
                  </a:moveTo>
                  <a:cubicBezTo>
                    <a:pt x="14988" y="18395"/>
                    <a:pt x="13852" y="17033"/>
                    <a:pt x="11354" y="17033"/>
                  </a:cubicBezTo>
                  <a:cubicBezTo>
                    <a:pt x="10143" y="15140"/>
                    <a:pt x="8857" y="13248"/>
                    <a:pt x="7645" y="11280"/>
                  </a:cubicBezTo>
                  <a:cubicBezTo>
                    <a:pt x="7873" y="9085"/>
                    <a:pt x="6434" y="7495"/>
                    <a:pt x="5677" y="5678"/>
                  </a:cubicBezTo>
                  <a:cubicBezTo>
                    <a:pt x="9311" y="5603"/>
                    <a:pt x="9765" y="8782"/>
                    <a:pt x="11203" y="10977"/>
                  </a:cubicBezTo>
                  <a:cubicBezTo>
                    <a:pt x="11657" y="11734"/>
                    <a:pt x="11733" y="11658"/>
                    <a:pt x="13247" y="9463"/>
                  </a:cubicBezTo>
                  <a:cubicBezTo>
                    <a:pt x="15972" y="8404"/>
                    <a:pt x="16880" y="10901"/>
                    <a:pt x="18470" y="12113"/>
                  </a:cubicBezTo>
                  <a:cubicBezTo>
                    <a:pt x="22709" y="15140"/>
                    <a:pt x="27856" y="16730"/>
                    <a:pt x="31641" y="20439"/>
                  </a:cubicBezTo>
                  <a:cubicBezTo>
                    <a:pt x="32700" y="21045"/>
                    <a:pt x="33685" y="21802"/>
                    <a:pt x="34366" y="22786"/>
                  </a:cubicBezTo>
                  <a:cubicBezTo>
                    <a:pt x="34442" y="23164"/>
                    <a:pt x="34593" y="23543"/>
                    <a:pt x="34669" y="23921"/>
                  </a:cubicBezTo>
                  <a:cubicBezTo>
                    <a:pt x="34517" y="24678"/>
                    <a:pt x="34063" y="25284"/>
                    <a:pt x="33458" y="25813"/>
                  </a:cubicBezTo>
                  <a:cubicBezTo>
                    <a:pt x="32549" y="26495"/>
                    <a:pt x="31490" y="26949"/>
                    <a:pt x="30430" y="27176"/>
                  </a:cubicBezTo>
                  <a:cubicBezTo>
                    <a:pt x="29673" y="27252"/>
                    <a:pt x="28991" y="27100"/>
                    <a:pt x="28386" y="26570"/>
                  </a:cubicBezTo>
                  <a:cubicBezTo>
                    <a:pt x="23996" y="24602"/>
                    <a:pt x="19681" y="22634"/>
                    <a:pt x="15366" y="2066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9" name="任意多边形: 形状 2628"/>
            <p:cNvSpPr/>
            <p:nvPr/>
          </p:nvSpPr>
          <p:spPr>
            <a:xfrm>
              <a:off x="6320634" y="2458426"/>
              <a:ext cx="22709" cy="22709"/>
            </a:xfrm>
            <a:custGeom>
              <a:avLst/>
              <a:gdLst>
                <a:gd name="connsiteX0" fmla="*/ 23521 w 22708"/>
                <a:gd name="connsiteY0" fmla="*/ 19965 h 22708"/>
                <a:gd name="connsiteX1" fmla="*/ 6263 w 22708"/>
                <a:gd name="connsiteY1" fmla="*/ 12622 h 22708"/>
                <a:gd name="connsiteX2" fmla="*/ 7625 w 22708"/>
                <a:gd name="connsiteY2" fmla="*/ 9746 h 22708"/>
                <a:gd name="connsiteX3" fmla="*/ 6338 w 22708"/>
                <a:gd name="connsiteY3" fmla="*/ 6264 h 22708"/>
                <a:gd name="connsiteX4" fmla="*/ 9669 w 22708"/>
                <a:gd name="connsiteY4" fmla="*/ 6491 h 22708"/>
                <a:gd name="connsiteX5" fmla="*/ 23521 w 22708"/>
                <a:gd name="connsiteY5" fmla="*/ 1996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23521" y="19965"/>
                  </a:moveTo>
                  <a:cubicBezTo>
                    <a:pt x="17011" y="19208"/>
                    <a:pt x="10275" y="19132"/>
                    <a:pt x="6263" y="12622"/>
                  </a:cubicBezTo>
                  <a:cubicBezTo>
                    <a:pt x="7398" y="12017"/>
                    <a:pt x="8231" y="11184"/>
                    <a:pt x="7625" y="9746"/>
                  </a:cubicBezTo>
                  <a:cubicBezTo>
                    <a:pt x="7171" y="8611"/>
                    <a:pt x="4446" y="8232"/>
                    <a:pt x="6338" y="6264"/>
                  </a:cubicBezTo>
                  <a:cubicBezTo>
                    <a:pt x="7398" y="5128"/>
                    <a:pt x="8609" y="5885"/>
                    <a:pt x="9669" y="6491"/>
                  </a:cubicBezTo>
                  <a:cubicBezTo>
                    <a:pt x="15498" y="9670"/>
                    <a:pt x="21553" y="12698"/>
                    <a:pt x="23521" y="19965"/>
                  </a:cubicBezTo>
                  <a:close/>
                </a:path>
              </a:pathLst>
            </a:custGeom>
            <a:solidFill>
              <a:srgbClr val="F4CB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0" name="任意多边形: 形状 2629"/>
            <p:cNvSpPr/>
            <p:nvPr/>
          </p:nvSpPr>
          <p:spPr>
            <a:xfrm>
              <a:off x="6351725" y="2462136"/>
              <a:ext cx="15139" cy="15139"/>
            </a:xfrm>
            <a:custGeom>
              <a:avLst/>
              <a:gdLst>
                <a:gd name="connsiteX0" fmla="*/ 5677 w 15139"/>
                <a:gd name="connsiteY0" fmla="*/ 8686 h 15139"/>
                <a:gd name="connsiteX1" fmla="*/ 11430 w 15139"/>
                <a:gd name="connsiteY1" fmla="*/ 8686 h 15139"/>
                <a:gd name="connsiteX2" fmla="*/ 9537 w 15139"/>
                <a:gd name="connsiteY2" fmla="*/ 12546 h 15139"/>
                <a:gd name="connsiteX3" fmla="*/ 5677 w 15139"/>
                <a:gd name="connsiteY3" fmla="*/ 86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686"/>
                  </a:moveTo>
                  <a:cubicBezTo>
                    <a:pt x="7570" y="4674"/>
                    <a:pt x="9462" y="4674"/>
                    <a:pt x="11430" y="8686"/>
                  </a:cubicBezTo>
                  <a:cubicBezTo>
                    <a:pt x="10824" y="9973"/>
                    <a:pt x="10143" y="11260"/>
                    <a:pt x="9537" y="12546"/>
                  </a:cubicBezTo>
                  <a:cubicBezTo>
                    <a:pt x="7645" y="11865"/>
                    <a:pt x="6358" y="10578"/>
                    <a:pt x="5677" y="8686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1" name="任意多边形: 形状 2630"/>
            <p:cNvSpPr/>
            <p:nvPr/>
          </p:nvSpPr>
          <p:spPr>
            <a:xfrm>
              <a:off x="6355585" y="2470822"/>
              <a:ext cx="15139" cy="15139"/>
            </a:xfrm>
            <a:custGeom>
              <a:avLst/>
              <a:gdLst>
                <a:gd name="connsiteX0" fmla="*/ 9462 w 15139"/>
                <a:gd name="connsiteY0" fmla="*/ 11430 h 15139"/>
                <a:gd name="connsiteX1" fmla="*/ 5677 w 15139"/>
                <a:gd name="connsiteY1" fmla="*/ 7570 h 15139"/>
                <a:gd name="connsiteX2" fmla="*/ 11354 w 15139"/>
                <a:gd name="connsiteY2" fmla="*/ 5677 h 15139"/>
                <a:gd name="connsiteX3" fmla="*/ 10598 w 15139"/>
                <a:gd name="connsiteY3" fmla="*/ 10976 h 15139"/>
                <a:gd name="connsiteX4" fmla="*/ 9462 w 15139"/>
                <a:gd name="connsiteY4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11430"/>
                  </a:moveTo>
                  <a:cubicBezTo>
                    <a:pt x="8175" y="10143"/>
                    <a:pt x="6964" y="8856"/>
                    <a:pt x="5677" y="7570"/>
                  </a:cubicBezTo>
                  <a:cubicBezTo>
                    <a:pt x="6964" y="5071"/>
                    <a:pt x="9311" y="5828"/>
                    <a:pt x="11354" y="5677"/>
                  </a:cubicBezTo>
                  <a:cubicBezTo>
                    <a:pt x="13322" y="7721"/>
                    <a:pt x="12263" y="9386"/>
                    <a:pt x="10598" y="10976"/>
                  </a:cubicBezTo>
                  <a:cubicBezTo>
                    <a:pt x="10295" y="11203"/>
                    <a:pt x="9841" y="11354"/>
                    <a:pt x="9462" y="11430"/>
                  </a:cubicBez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2" name="任意多边形: 形状 2631"/>
            <p:cNvSpPr/>
            <p:nvPr/>
          </p:nvSpPr>
          <p:spPr>
            <a:xfrm>
              <a:off x="6341553" y="2463695"/>
              <a:ext cx="7570" cy="7570"/>
            </a:xfrm>
            <a:custGeom>
              <a:avLst/>
              <a:gdLst>
                <a:gd name="connsiteX0" fmla="*/ 6539 w 7569"/>
                <a:gd name="connsiteY0" fmla="*/ 6824 h 7569"/>
                <a:gd name="connsiteX1" fmla="*/ 5782 w 7569"/>
                <a:gd name="connsiteY1" fmla="*/ 6521 h 7569"/>
                <a:gd name="connsiteX2" fmla="*/ 6614 w 7569"/>
                <a:gd name="connsiteY2" fmla="*/ 5689 h 7569"/>
                <a:gd name="connsiteX3" fmla="*/ 7220 w 7569"/>
                <a:gd name="connsiteY3" fmla="*/ 6294 h 7569"/>
                <a:gd name="connsiteX4" fmla="*/ 6539 w 7569"/>
                <a:gd name="connsiteY4" fmla="*/ 68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39" y="6824"/>
                  </a:moveTo>
                  <a:cubicBezTo>
                    <a:pt x="6312" y="6748"/>
                    <a:pt x="5858" y="6748"/>
                    <a:pt x="5782" y="6521"/>
                  </a:cubicBezTo>
                  <a:cubicBezTo>
                    <a:pt x="5479" y="5916"/>
                    <a:pt x="5858" y="5613"/>
                    <a:pt x="6614" y="5689"/>
                  </a:cubicBezTo>
                  <a:cubicBezTo>
                    <a:pt x="6842" y="5689"/>
                    <a:pt x="6993" y="6067"/>
                    <a:pt x="7220" y="6294"/>
                  </a:cubicBezTo>
                  <a:cubicBezTo>
                    <a:pt x="6993" y="6446"/>
                    <a:pt x="6766" y="6597"/>
                    <a:pt x="6539" y="682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3" name="任意多边形: 形状 2632"/>
            <p:cNvSpPr/>
            <p:nvPr/>
          </p:nvSpPr>
          <p:spPr>
            <a:xfrm>
              <a:off x="6358552" y="2415133"/>
              <a:ext cx="45417" cy="30278"/>
            </a:xfrm>
            <a:custGeom>
              <a:avLst/>
              <a:gdLst>
                <a:gd name="connsiteX0" fmla="*/ 44495 w 45417"/>
                <a:gd name="connsiteY0" fmla="*/ 27227 h 30278"/>
                <a:gd name="connsiteX1" fmla="*/ 33140 w 45417"/>
                <a:gd name="connsiteY1" fmla="*/ 29119 h 30278"/>
                <a:gd name="connsiteX2" fmla="*/ 33140 w 45417"/>
                <a:gd name="connsiteY2" fmla="*/ 29119 h 30278"/>
                <a:gd name="connsiteX3" fmla="*/ 19818 w 45417"/>
                <a:gd name="connsiteY3" fmla="*/ 23442 h 30278"/>
                <a:gd name="connsiteX4" fmla="*/ 11189 w 45417"/>
                <a:gd name="connsiteY4" fmla="*/ 23669 h 30278"/>
                <a:gd name="connsiteX5" fmla="*/ 8388 w 45417"/>
                <a:gd name="connsiteY5" fmla="*/ 24956 h 30278"/>
                <a:gd name="connsiteX6" fmla="*/ 6117 w 45417"/>
                <a:gd name="connsiteY6" fmla="*/ 20490 h 30278"/>
                <a:gd name="connsiteX7" fmla="*/ 14141 w 45417"/>
                <a:gd name="connsiteY7" fmla="*/ 6335 h 30278"/>
                <a:gd name="connsiteX8" fmla="*/ 15503 w 45417"/>
                <a:gd name="connsiteY8" fmla="*/ 11558 h 30278"/>
                <a:gd name="connsiteX9" fmla="*/ 20424 w 45417"/>
                <a:gd name="connsiteY9" fmla="*/ 18825 h 30278"/>
                <a:gd name="connsiteX10" fmla="*/ 22240 w 45417"/>
                <a:gd name="connsiteY10" fmla="*/ 6411 h 30278"/>
                <a:gd name="connsiteX11" fmla="*/ 27463 w 45417"/>
                <a:gd name="connsiteY11" fmla="*/ 13905 h 30278"/>
                <a:gd name="connsiteX12" fmla="*/ 40710 w 45417"/>
                <a:gd name="connsiteY12" fmla="*/ 23442 h 30278"/>
                <a:gd name="connsiteX13" fmla="*/ 44495 w 45417"/>
                <a:gd name="connsiteY13" fmla="*/ 2722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7" h="30278">
                  <a:moveTo>
                    <a:pt x="44495" y="27227"/>
                  </a:moveTo>
                  <a:cubicBezTo>
                    <a:pt x="41013" y="29649"/>
                    <a:pt x="37304" y="30633"/>
                    <a:pt x="33140" y="29119"/>
                  </a:cubicBezTo>
                  <a:lnTo>
                    <a:pt x="33140" y="29119"/>
                  </a:lnTo>
                  <a:cubicBezTo>
                    <a:pt x="30794" y="22307"/>
                    <a:pt x="24511" y="24653"/>
                    <a:pt x="19818" y="23442"/>
                  </a:cubicBezTo>
                  <a:cubicBezTo>
                    <a:pt x="17017" y="23896"/>
                    <a:pt x="14065" y="19885"/>
                    <a:pt x="11189" y="23669"/>
                  </a:cubicBezTo>
                  <a:cubicBezTo>
                    <a:pt x="10659" y="24426"/>
                    <a:pt x="10356" y="27757"/>
                    <a:pt x="8388" y="24956"/>
                  </a:cubicBezTo>
                  <a:cubicBezTo>
                    <a:pt x="7404" y="23594"/>
                    <a:pt x="4603" y="21474"/>
                    <a:pt x="6117" y="20490"/>
                  </a:cubicBezTo>
                  <a:cubicBezTo>
                    <a:pt x="11416" y="17008"/>
                    <a:pt x="7404" y="8606"/>
                    <a:pt x="14141" y="6335"/>
                  </a:cubicBezTo>
                  <a:cubicBezTo>
                    <a:pt x="15201" y="7773"/>
                    <a:pt x="19742" y="7546"/>
                    <a:pt x="15503" y="11558"/>
                  </a:cubicBezTo>
                  <a:cubicBezTo>
                    <a:pt x="13384" y="13526"/>
                    <a:pt x="20121" y="15116"/>
                    <a:pt x="20424" y="18825"/>
                  </a:cubicBezTo>
                  <a:cubicBezTo>
                    <a:pt x="24890" y="14813"/>
                    <a:pt x="22316" y="10423"/>
                    <a:pt x="22240" y="6411"/>
                  </a:cubicBezTo>
                  <a:cubicBezTo>
                    <a:pt x="32081" y="3231"/>
                    <a:pt x="25873" y="11255"/>
                    <a:pt x="27463" y="13905"/>
                  </a:cubicBezTo>
                  <a:cubicBezTo>
                    <a:pt x="33519" y="14813"/>
                    <a:pt x="38818" y="16781"/>
                    <a:pt x="40710" y="23442"/>
                  </a:cubicBezTo>
                  <a:cubicBezTo>
                    <a:pt x="40029" y="26394"/>
                    <a:pt x="40029" y="26394"/>
                    <a:pt x="44495" y="27227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4" name="任意多边形: 形状 2633"/>
            <p:cNvSpPr/>
            <p:nvPr/>
          </p:nvSpPr>
          <p:spPr>
            <a:xfrm>
              <a:off x="6380338" y="2415540"/>
              <a:ext cx="37848" cy="22709"/>
            </a:xfrm>
            <a:custGeom>
              <a:avLst/>
              <a:gdLst>
                <a:gd name="connsiteX0" fmla="*/ 18924 w 37847"/>
                <a:gd name="connsiteY0" fmla="*/ 22960 h 22708"/>
                <a:gd name="connsiteX1" fmla="*/ 5677 w 37847"/>
                <a:gd name="connsiteY1" fmla="*/ 13422 h 22708"/>
                <a:gd name="connsiteX2" fmla="*/ 34214 w 37847"/>
                <a:gd name="connsiteY2" fmla="*/ 7745 h 22708"/>
                <a:gd name="connsiteX3" fmla="*/ 34214 w 37847"/>
                <a:gd name="connsiteY3" fmla="*/ 13422 h 22708"/>
                <a:gd name="connsiteX4" fmla="*/ 29672 w 37847"/>
                <a:gd name="connsiteY4" fmla="*/ 13195 h 22708"/>
                <a:gd name="connsiteX5" fmla="*/ 27629 w 37847"/>
                <a:gd name="connsiteY5" fmla="*/ 13725 h 22708"/>
                <a:gd name="connsiteX6" fmla="*/ 26569 w 37847"/>
                <a:gd name="connsiteY6" fmla="*/ 15390 h 22708"/>
                <a:gd name="connsiteX7" fmla="*/ 18924 w 37847"/>
                <a:gd name="connsiteY7" fmla="*/ 2296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18924" y="22960"/>
                  </a:moveTo>
                  <a:cubicBezTo>
                    <a:pt x="14155" y="20235"/>
                    <a:pt x="10749" y="15617"/>
                    <a:pt x="5677" y="13422"/>
                  </a:cubicBezTo>
                  <a:cubicBezTo>
                    <a:pt x="13701" y="3960"/>
                    <a:pt x="23693" y="4642"/>
                    <a:pt x="34214" y="7745"/>
                  </a:cubicBezTo>
                  <a:cubicBezTo>
                    <a:pt x="34214" y="9638"/>
                    <a:pt x="34214" y="11530"/>
                    <a:pt x="34214" y="13422"/>
                  </a:cubicBezTo>
                  <a:cubicBezTo>
                    <a:pt x="32625" y="14482"/>
                    <a:pt x="31186" y="13422"/>
                    <a:pt x="29672" y="13195"/>
                  </a:cubicBezTo>
                  <a:cubicBezTo>
                    <a:pt x="28991" y="13195"/>
                    <a:pt x="28310" y="13347"/>
                    <a:pt x="27629" y="13725"/>
                  </a:cubicBezTo>
                  <a:cubicBezTo>
                    <a:pt x="27023" y="14104"/>
                    <a:pt x="26645" y="14633"/>
                    <a:pt x="26569" y="15390"/>
                  </a:cubicBezTo>
                  <a:cubicBezTo>
                    <a:pt x="24979" y="18948"/>
                    <a:pt x="26645" y="25685"/>
                    <a:pt x="18924" y="22960"/>
                  </a:cubicBezTo>
                  <a:close/>
                </a:path>
              </a:pathLst>
            </a:custGeom>
            <a:solidFill>
              <a:srgbClr val="F6CF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5" name="任意多边形: 形状 2634"/>
            <p:cNvSpPr/>
            <p:nvPr/>
          </p:nvSpPr>
          <p:spPr>
            <a:xfrm>
              <a:off x="6140913" y="2530823"/>
              <a:ext cx="45417" cy="37848"/>
            </a:xfrm>
            <a:custGeom>
              <a:avLst/>
              <a:gdLst>
                <a:gd name="connsiteX0" fmla="*/ 16956 w 45417"/>
                <a:gd name="connsiteY0" fmla="*/ 18040 h 37847"/>
                <a:gd name="connsiteX1" fmla="*/ 17031 w 45417"/>
                <a:gd name="connsiteY1" fmla="*/ 16223 h 37847"/>
                <a:gd name="connsiteX2" fmla="*/ 22557 w 45417"/>
                <a:gd name="connsiteY2" fmla="*/ 14180 h 37847"/>
                <a:gd name="connsiteX3" fmla="*/ 24449 w 45417"/>
                <a:gd name="connsiteY3" fmla="*/ 12287 h 37847"/>
                <a:gd name="connsiteX4" fmla="*/ 37545 w 45417"/>
                <a:gd name="connsiteY4" fmla="*/ 6459 h 37847"/>
                <a:gd name="connsiteX5" fmla="*/ 45645 w 45417"/>
                <a:gd name="connsiteY5" fmla="*/ 10319 h 37847"/>
                <a:gd name="connsiteX6" fmla="*/ 44131 w 45417"/>
                <a:gd name="connsiteY6" fmla="*/ 21446 h 37847"/>
                <a:gd name="connsiteX7" fmla="*/ 39740 w 45417"/>
                <a:gd name="connsiteY7" fmla="*/ 27654 h 37847"/>
                <a:gd name="connsiteX8" fmla="*/ 36788 w 45417"/>
                <a:gd name="connsiteY8" fmla="*/ 26140 h 37847"/>
                <a:gd name="connsiteX9" fmla="*/ 33533 w 45417"/>
                <a:gd name="connsiteY9" fmla="*/ 22355 h 37847"/>
                <a:gd name="connsiteX10" fmla="*/ 32095 w 45417"/>
                <a:gd name="connsiteY10" fmla="*/ 21901 h 37847"/>
                <a:gd name="connsiteX11" fmla="*/ 34669 w 45417"/>
                <a:gd name="connsiteY11" fmla="*/ 23642 h 37847"/>
                <a:gd name="connsiteX12" fmla="*/ 35047 w 45417"/>
                <a:gd name="connsiteY12" fmla="*/ 27275 h 37847"/>
                <a:gd name="connsiteX13" fmla="*/ 25585 w 45417"/>
                <a:gd name="connsiteY13" fmla="*/ 34088 h 37847"/>
                <a:gd name="connsiteX14" fmla="*/ 19756 w 45417"/>
                <a:gd name="connsiteY14" fmla="*/ 38024 h 37847"/>
                <a:gd name="connsiteX15" fmla="*/ 15139 w 45417"/>
                <a:gd name="connsiteY15" fmla="*/ 31438 h 37847"/>
                <a:gd name="connsiteX16" fmla="*/ 9992 w 45417"/>
                <a:gd name="connsiteY16" fmla="*/ 27654 h 37847"/>
                <a:gd name="connsiteX17" fmla="*/ 5677 w 45417"/>
                <a:gd name="connsiteY17" fmla="*/ 24020 h 37847"/>
                <a:gd name="connsiteX18" fmla="*/ 18772 w 45417"/>
                <a:gd name="connsiteY18" fmla="*/ 24247 h 37847"/>
                <a:gd name="connsiteX19" fmla="*/ 19000 w 45417"/>
                <a:gd name="connsiteY19" fmla="*/ 23112 h 37847"/>
                <a:gd name="connsiteX20" fmla="*/ 18394 w 45417"/>
                <a:gd name="connsiteY20" fmla="*/ 20008 h 37847"/>
                <a:gd name="connsiteX21" fmla="*/ 16956 w 45417"/>
                <a:gd name="connsiteY21" fmla="*/ 1804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17" h="37847">
                  <a:moveTo>
                    <a:pt x="16956" y="18040"/>
                  </a:moveTo>
                  <a:cubicBezTo>
                    <a:pt x="16956" y="17435"/>
                    <a:pt x="16956" y="16829"/>
                    <a:pt x="17031" y="16223"/>
                  </a:cubicBezTo>
                  <a:cubicBezTo>
                    <a:pt x="19227" y="16375"/>
                    <a:pt x="20816" y="15013"/>
                    <a:pt x="22557" y="14180"/>
                  </a:cubicBezTo>
                  <a:cubicBezTo>
                    <a:pt x="23844" y="14180"/>
                    <a:pt x="24525" y="13650"/>
                    <a:pt x="24449" y="12287"/>
                  </a:cubicBezTo>
                  <a:cubicBezTo>
                    <a:pt x="28462" y="9562"/>
                    <a:pt x="33457" y="9335"/>
                    <a:pt x="37545" y="6459"/>
                  </a:cubicBezTo>
                  <a:cubicBezTo>
                    <a:pt x="40724" y="4188"/>
                    <a:pt x="43676" y="7291"/>
                    <a:pt x="45645" y="10319"/>
                  </a:cubicBezTo>
                  <a:cubicBezTo>
                    <a:pt x="44357" y="13877"/>
                    <a:pt x="44055" y="17662"/>
                    <a:pt x="44131" y="21446"/>
                  </a:cubicBezTo>
                  <a:cubicBezTo>
                    <a:pt x="43373" y="24020"/>
                    <a:pt x="42011" y="26140"/>
                    <a:pt x="39740" y="27654"/>
                  </a:cubicBezTo>
                  <a:cubicBezTo>
                    <a:pt x="38302" y="27956"/>
                    <a:pt x="37469" y="27275"/>
                    <a:pt x="36788" y="26140"/>
                  </a:cubicBezTo>
                  <a:cubicBezTo>
                    <a:pt x="36334" y="24323"/>
                    <a:pt x="35728" y="22582"/>
                    <a:pt x="33533" y="22355"/>
                  </a:cubicBezTo>
                  <a:cubicBezTo>
                    <a:pt x="33003" y="22128"/>
                    <a:pt x="32549" y="21976"/>
                    <a:pt x="32095" y="21901"/>
                  </a:cubicBezTo>
                  <a:cubicBezTo>
                    <a:pt x="32625" y="22885"/>
                    <a:pt x="33911" y="22885"/>
                    <a:pt x="34669" y="23642"/>
                  </a:cubicBezTo>
                  <a:cubicBezTo>
                    <a:pt x="35274" y="24853"/>
                    <a:pt x="35350" y="26064"/>
                    <a:pt x="35047" y="27275"/>
                  </a:cubicBezTo>
                  <a:cubicBezTo>
                    <a:pt x="33306" y="31590"/>
                    <a:pt x="26796" y="29016"/>
                    <a:pt x="25585" y="34088"/>
                  </a:cubicBezTo>
                  <a:cubicBezTo>
                    <a:pt x="24223" y="36283"/>
                    <a:pt x="22860" y="38554"/>
                    <a:pt x="19756" y="38024"/>
                  </a:cubicBezTo>
                  <a:cubicBezTo>
                    <a:pt x="17183" y="36586"/>
                    <a:pt x="17789" y="32877"/>
                    <a:pt x="15139" y="31438"/>
                  </a:cubicBezTo>
                  <a:cubicBezTo>
                    <a:pt x="15063" y="27881"/>
                    <a:pt x="12641" y="27578"/>
                    <a:pt x="9992" y="27654"/>
                  </a:cubicBezTo>
                  <a:cubicBezTo>
                    <a:pt x="7418" y="27729"/>
                    <a:pt x="5753" y="26821"/>
                    <a:pt x="5677" y="24020"/>
                  </a:cubicBezTo>
                  <a:cubicBezTo>
                    <a:pt x="9992" y="25988"/>
                    <a:pt x="14307" y="27124"/>
                    <a:pt x="18772" y="24247"/>
                  </a:cubicBezTo>
                  <a:cubicBezTo>
                    <a:pt x="18848" y="23869"/>
                    <a:pt x="18924" y="23490"/>
                    <a:pt x="19000" y="23112"/>
                  </a:cubicBezTo>
                  <a:cubicBezTo>
                    <a:pt x="19302" y="21976"/>
                    <a:pt x="19151" y="20917"/>
                    <a:pt x="18394" y="20008"/>
                  </a:cubicBezTo>
                  <a:cubicBezTo>
                    <a:pt x="17637" y="19251"/>
                    <a:pt x="17259" y="18646"/>
                    <a:pt x="16956" y="1804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6" name="任意多边形: 形状 2635"/>
            <p:cNvSpPr/>
            <p:nvPr/>
          </p:nvSpPr>
          <p:spPr>
            <a:xfrm>
              <a:off x="6177398" y="2535437"/>
              <a:ext cx="30278" cy="37848"/>
            </a:xfrm>
            <a:custGeom>
              <a:avLst/>
              <a:gdLst>
                <a:gd name="connsiteX0" fmla="*/ 20362 w 30278"/>
                <a:gd name="connsiteY0" fmla="*/ 9566 h 37847"/>
                <a:gd name="connsiteX1" fmla="*/ 20362 w 30278"/>
                <a:gd name="connsiteY1" fmla="*/ 11458 h 37847"/>
                <a:gd name="connsiteX2" fmla="*/ 26039 w 30278"/>
                <a:gd name="connsiteY2" fmla="*/ 13427 h 37847"/>
                <a:gd name="connsiteX3" fmla="*/ 29976 w 30278"/>
                <a:gd name="connsiteY3" fmla="*/ 22737 h 37847"/>
                <a:gd name="connsiteX4" fmla="*/ 29824 w 30278"/>
                <a:gd name="connsiteY4" fmla="*/ 22964 h 37847"/>
                <a:gd name="connsiteX5" fmla="*/ 26115 w 30278"/>
                <a:gd name="connsiteY5" fmla="*/ 26673 h 37847"/>
                <a:gd name="connsiteX6" fmla="*/ 26115 w 30278"/>
                <a:gd name="connsiteY6" fmla="*/ 30382 h 37847"/>
                <a:gd name="connsiteX7" fmla="*/ 22330 w 30278"/>
                <a:gd name="connsiteY7" fmla="*/ 32426 h 37847"/>
                <a:gd name="connsiteX8" fmla="*/ 20362 w 30278"/>
                <a:gd name="connsiteY8" fmla="*/ 28566 h 37847"/>
                <a:gd name="connsiteX9" fmla="*/ 14155 w 30278"/>
                <a:gd name="connsiteY9" fmla="*/ 32502 h 37847"/>
                <a:gd name="connsiteX10" fmla="*/ 6283 w 30278"/>
                <a:gd name="connsiteY10" fmla="*/ 32048 h 37847"/>
                <a:gd name="connsiteX11" fmla="*/ 5904 w 30278"/>
                <a:gd name="connsiteY11" fmla="*/ 30836 h 37847"/>
                <a:gd name="connsiteX12" fmla="*/ 5677 w 30278"/>
                <a:gd name="connsiteY12" fmla="*/ 28263 h 37847"/>
                <a:gd name="connsiteX13" fmla="*/ 6813 w 30278"/>
                <a:gd name="connsiteY13" fmla="*/ 20769 h 37847"/>
                <a:gd name="connsiteX14" fmla="*/ 7721 w 30278"/>
                <a:gd name="connsiteY14" fmla="*/ 17060 h 37847"/>
                <a:gd name="connsiteX15" fmla="*/ 10824 w 30278"/>
                <a:gd name="connsiteY15" fmla="*/ 5933 h 37847"/>
                <a:gd name="connsiteX16" fmla="*/ 20362 w 30278"/>
                <a:gd name="connsiteY16" fmla="*/ 956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0362" y="9566"/>
                  </a:moveTo>
                  <a:cubicBezTo>
                    <a:pt x="19000" y="10172"/>
                    <a:pt x="18848" y="10853"/>
                    <a:pt x="20362" y="11458"/>
                  </a:cubicBezTo>
                  <a:cubicBezTo>
                    <a:pt x="21649" y="13956"/>
                    <a:pt x="23995" y="13200"/>
                    <a:pt x="26039" y="13427"/>
                  </a:cubicBezTo>
                  <a:cubicBezTo>
                    <a:pt x="25963" y="17136"/>
                    <a:pt x="26115" y="20693"/>
                    <a:pt x="29976" y="22737"/>
                  </a:cubicBezTo>
                  <a:lnTo>
                    <a:pt x="29824" y="22964"/>
                  </a:lnTo>
                  <a:cubicBezTo>
                    <a:pt x="28840" y="24478"/>
                    <a:pt x="26342" y="24402"/>
                    <a:pt x="26115" y="26673"/>
                  </a:cubicBezTo>
                  <a:cubicBezTo>
                    <a:pt x="26115" y="27884"/>
                    <a:pt x="26115" y="29171"/>
                    <a:pt x="26115" y="30382"/>
                  </a:cubicBezTo>
                  <a:cubicBezTo>
                    <a:pt x="25055" y="31442"/>
                    <a:pt x="24525" y="33486"/>
                    <a:pt x="22330" y="32426"/>
                  </a:cubicBezTo>
                  <a:cubicBezTo>
                    <a:pt x="22254" y="30836"/>
                    <a:pt x="22103" y="29323"/>
                    <a:pt x="20362" y="28566"/>
                  </a:cubicBezTo>
                  <a:cubicBezTo>
                    <a:pt x="16729" y="27355"/>
                    <a:pt x="15139" y="29928"/>
                    <a:pt x="14155" y="32502"/>
                  </a:cubicBezTo>
                  <a:cubicBezTo>
                    <a:pt x="10900" y="41055"/>
                    <a:pt x="8629" y="36514"/>
                    <a:pt x="6283" y="32048"/>
                  </a:cubicBezTo>
                  <a:cubicBezTo>
                    <a:pt x="6131" y="31669"/>
                    <a:pt x="6056" y="31215"/>
                    <a:pt x="5904" y="30836"/>
                  </a:cubicBezTo>
                  <a:cubicBezTo>
                    <a:pt x="5753" y="30004"/>
                    <a:pt x="5677" y="29095"/>
                    <a:pt x="5677" y="28263"/>
                  </a:cubicBezTo>
                  <a:cubicBezTo>
                    <a:pt x="6056" y="25765"/>
                    <a:pt x="6737" y="23267"/>
                    <a:pt x="6813" y="20769"/>
                  </a:cubicBezTo>
                  <a:cubicBezTo>
                    <a:pt x="6964" y="19482"/>
                    <a:pt x="7343" y="18271"/>
                    <a:pt x="7721" y="17060"/>
                  </a:cubicBezTo>
                  <a:cubicBezTo>
                    <a:pt x="8326" y="13200"/>
                    <a:pt x="9084" y="9415"/>
                    <a:pt x="10824" y="5933"/>
                  </a:cubicBezTo>
                  <a:cubicBezTo>
                    <a:pt x="14079" y="6841"/>
                    <a:pt x="19226" y="3132"/>
                    <a:pt x="20362" y="9566"/>
                  </a:cubicBezTo>
                  <a:close/>
                </a:path>
              </a:pathLst>
            </a:custGeom>
            <a:solidFill>
              <a:srgbClr val="F9DE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7" name="任意多边形: 形状 2636"/>
            <p:cNvSpPr/>
            <p:nvPr/>
          </p:nvSpPr>
          <p:spPr>
            <a:xfrm>
              <a:off x="6176655" y="2535314"/>
              <a:ext cx="15139" cy="22709"/>
            </a:xfrm>
            <a:custGeom>
              <a:avLst/>
              <a:gdLst>
                <a:gd name="connsiteX0" fmla="*/ 11568 w 15139"/>
                <a:gd name="connsiteY0" fmla="*/ 5904 h 22708"/>
                <a:gd name="connsiteX1" fmla="*/ 9676 w 15139"/>
                <a:gd name="connsiteY1" fmla="*/ 17183 h 22708"/>
                <a:gd name="connsiteX2" fmla="*/ 8767 w 15139"/>
                <a:gd name="connsiteY2" fmla="*/ 17940 h 22708"/>
                <a:gd name="connsiteX3" fmla="*/ 7783 w 15139"/>
                <a:gd name="connsiteY3" fmla="*/ 17259 h 22708"/>
                <a:gd name="connsiteX4" fmla="*/ 9827 w 15139"/>
                <a:gd name="connsiteY4" fmla="*/ 5677 h 22708"/>
                <a:gd name="connsiteX5" fmla="*/ 11568 w 15139"/>
                <a:gd name="connsiteY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1568" y="5904"/>
                  </a:moveTo>
                  <a:cubicBezTo>
                    <a:pt x="13612" y="10143"/>
                    <a:pt x="11190" y="13625"/>
                    <a:pt x="9676" y="17183"/>
                  </a:cubicBezTo>
                  <a:cubicBezTo>
                    <a:pt x="9373" y="17410"/>
                    <a:pt x="9070" y="17713"/>
                    <a:pt x="8767" y="17940"/>
                  </a:cubicBezTo>
                  <a:cubicBezTo>
                    <a:pt x="8465" y="17713"/>
                    <a:pt x="8162" y="17486"/>
                    <a:pt x="7783" y="17259"/>
                  </a:cubicBezTo>
                  <a:cubicBezTo>
                    <a:pt x="4377" y="12641"/>
                    <a:pt x="5134" y="8856"/>
                    <a:pt x="9827" y="5677"/>
                  </a:cubicBezTo>
                  <a:cubicBezTo>
                    <a:pt x="10433" y="5828"/>
                    <a:pt x="11038" y="5828"/>
                    <a:pt x="11568" y="5904"/>
                  </a:cubicBezTo>
                  <a:close/>
                </a:path>
              </a:pathLst>
            </a:custGeom>
            <a:solidFill>
              <a:srgbClr val="F7CB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8" name="任意多边形: 形状 2637"/>
            <p:cNvSpPr/>
            <p:nvPr/>
          </p:nvSpPr>
          <p:spPr>
            <a:xfrm>
              <a:off x="6184468" y="2519902"/>
              <a:ext cx="15139" cy="22709"/>
            </a:xfrm>
            <a:custGeom>
              <a:avLst/>
              <a:gdLst>
                <a:gd name="connsiteX0" fmla="*/ 11324 w 15139"/>
                <a:gd name="connsiteY0" fmla="*/ 9962 h 22708"/>
                <a:gd name="connsiteX1" fmla="*/ 11854 w 15139"/>
                <a:gd name="connsiteY1" fmla="*/ 12762 h 22708"/>
                <a:gd name="connsiteX2" fmla="*/ 11021 w 15139"/>
                <a:gd name="connsiteY2" fmla="*/ 17228 h 22708"/>
                <a:gd name="connsiteX3" fmla="*/ 7691 w 15139"/>
                <a:gd name="connsiteY3" fmla="*/ 14882 h 22708"/>
                <a:gd name="connsiteX4" fmla="*/ 6177 w 15139"/>
                <a:gd name="connsiteY4" fmla="*/ 5799 h 22708"/>
                <a:gd name="connsiteX5" fmla="*/ 11324 w 15139"/>
                <a:gd name="connsiteY5" fmla="*/ 9962 h 22708"/>
                <a:gd name="connsiteX6" fmla="*/ 11324 w 15139"/>
                <a:gd name="connsiteY6" fmla="*/ 99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324" y="9962"/>
                  </a:moveTo>
                  <a:cubicBezTo>
                    <a:pt x="11475" y="10870"/>
                    <a:pt x="11551" y="11854"/>
                    <a:pt x="11854" y="12762"/>
                  </a:cubicBezTo>
                  <a:cubicBezTo>
                    <a:pt x="12459" y="14504"/>
                    <a:pt x="13973" y="16396"/>
                    <a:pt x="11021" y="17228"/>
                  </a:cubicBezTo>
                  <a:cubicBezTo>
                    <a:pt x="9205" y="17758"/>
                    <a:pt x="8069" y="16623"/>
                    <a:pt x="7691" y="14882"/>
                  </a:cubicBezTo>
                  <a:cubicBezTo>
                    <a:pt x="7009" y="11930"/>
                    <a:pt x="4663" y="9205"/>
                    <a:pt x="6177" y="5799"/>
                  </a:cubicBezTo>
                  <a:cubicBezTo>
                    <a:pt x="9659" y="4890"/>
                    <a:pt x="8977" y="9356"/>
                    <a:pt x="11324" y="9962"/>
                  </a:cubicBezTo>
                  <a:lnTo>
                    <a:pt x="11324" y="9962"/>
                  </a:lnTo>
                  <a:close/>
                </a:path>
              </a:pathLst>
            </a:custGeom>
            <a:solidFill>
              <a:srgbClr val="F9E6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9" name="任意多边形: 形状 2638"/>
            <p:cNvSpPr/>
            <p:nvPr/>
          </p:nvSpPr>
          <p:spPr>
            <a:xfrm>
              <a:off x="6157793" y="2537358"/>
              <a:ext cx="15139" cy="15139"/>
            </a:xfrm>
            <a:custGeom>
              <a:avLst/>
              <a:gdLst>
                <a:gd name="connsiteX0" fmla="*/ 7570 w 15139"/>
                <a:gd name="connsiteY0" fmla="*/ 5677 h 15139"/>
                <a:gd name="connsiteX1" fmla="*/ 10900 w 15139"/>
                <a:gd name="connsiteY1" fmla="*/ 7872 h 15139"/>
                <a:gd name="connsiteX2" fmla="*/ 8781 w 15139"/>
                <a:gd name="connsiteY2" fmla="*/ 10446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5677"/>
                  </a:moveTo>
                  <a:cubicBezTo>
                    <a:pt x="9008" y="5980"/>
                    <a:pt x="10900" y="5829"/>
                    <a:pt x="10900" y="7872"/>
                  </a:cubicBezTo>
                  <a:cubicBezTo>
                    <a:pt x="10900" y="9159"/>
                    <a:pt x="9992" y="10446"/>
                    <a:pt x="8781" y="10446"/>
                  </a:cubicBezTo>
                  <a:cubicBezTo>
                    <a:pt x="7115" y="10522"/>
                    <a:pt x="6283" y="9008"/>
                    <a:pt x="5677" y="7570"/>
                  </a:cubicBezTo>
                  <a:cubicBezTo>
                    <a:pt x="6283" y="6964"/>
                    <a:pt x="6889" y="6283"/>
                    <a:pt x="7570" y="5677"/>
                  </a:cubicBezTo>
                  <a:close/>
                </a:path>
              </a:pathLst>
            </a:custGeom>
            <a:solidFill>
              <a:srgbClr val="F2C1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0" name="任意多边形: 形状 2639"/>
            <p:cNvSpPr/>
            <p:nvPr/>
          </p:nvSpPr>
          <p:spPr>
            <a:xfrm>
              <a:off x="6438850" y="2462098"/>
              <a:ext cx="15139" cy="7570"/>
            </a:xfrm>
            <a:custGeom>
              <a:avLst/>
              <a:gdLst>
                <a:gd name="connsiteX0" fmla="*/ 11733 w 15139"/>
                <a:gd name="connsiteY0" fmla="*/ 8800 h 7569"/>
                <a:gd name="connsiteX1" fmla="*/ 5677 w 15139"/>
                <a:gd name="connsiteY1" fmla="*/ 8800 h 7569"/>
                <a:gd name="connsiteX2" fmla="*/ 11733 w 15139"/>
                <a:gd name="connsiteY2" fmla="*/ 8800 h 7569"/>
                <a:gd name="connsiteX3" fmla="*/ 11733 w 15139"/>
                <a:gd name="connsiteY3" fmla="*/ 88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1733" y="8800"/>
                  </a:moveTo>
                  <a:cubicBezTo>
                    <a:pt x="9841" y="8800"/>
                    <a:pt x="8024" y="8800"/>
                    <a:pt x="5677" y="8800"/>
                  </a:cubicBezTo>
                  <a:cubicBezTo>
                    <a:pt x="10976" y="4636"/>
                    <a:pt x="10976" y="4636"/>
                    <a:pt x="11733" y="8800"/>
                  </a:cubicBezTo>
                  <a:lnTo>
                    <a:pt x="11733" y="8800"/>
                  </a:lnTo>
                  <a:close/>
                </a:path>
              </a:pathLst>
            </a:custGeom>
            <a:solidFill>
              <a:srgbClr val="F3BF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1" name="任意多边形: 形状 2640"/>
            <p:cNvSpPr/>
            <p:nvPr/>
          </p:nvSpPr>
          <p:spPr>
            <a:xfrm>
              <a:off x="6437705" y="2471823"/>
              <a:ext cx="7570" cy="15139"/>
            </a:xfrm>
            <a:custGeom>
              <a:avLst/>
              <a:gdLst>
                <a:gd name="connsiteX0" fmla="*/ 7276 w 7569"/>
                <a:gd name="connsiteY0" fmla="*/ 10504 h 15139"/>
                <a:gd name="connsiteX1" fmla="*/ 6974 w 7569"/>
                <a:gd name="connsiteY1" fmla="*/ 6114 h 15139"/>
                <a:gd name="connsiteX2" fmla="*/ 8488 w 7569"/>
                <a:gd name="connsiteY2" fmla="*/ 6265 h 15139"/>
                <a:gd name="connsiteX3" fmla="*/ 7276 w 7569"/>
                <a:gd name="connsiteY3" fmla="*/ 10504 h 15139"/>
                <a:gd name="connsiteX4" fmla="*/ 7276 w 7569"/>
                <a:gd name="connsiteY4" fmla="*/ 105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6" y="10504"/>
                  </a:moveTo>
                  <a:cubicBezTo>
                    <a:pt x="5006" y="9217"/>
                    <a:pt x="5384" y="7704"/>
                    <a:pt x="6974" y="6114"/>
                  </a:cubicBezTo>
                  <a:cubicBezTo>
                    <a:pt x="7579" y="5508"/>
                    <a:pt x="8260" y="5508"/>
                    <a:pt x="8488" y="6265"/>
                  </a:cubicBezTo>
                  <a:cubicBezTo>
                    <a:pt x="9093" y="7931"/>
                    <a:pt x="7428" y="9066"/>
                    <a:pt x="7276" y="10504"/>
                  </a:cubicBezTo>
                  <a:lnTo>
                    <a:pt x="7276" y="10504"/>
                  </a:lnTo>
                  <a:close/>
                </a:path>
              </a:pathLst>
            </a:custGeom>
            <a:solidFill>
              <a:srgbClr val="F3C4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2" name="任意多边形: 形状 2641"/>
            <p:cNvSpPr/>
            <p:nvPr/>
          </p:nvSpPr>
          <p:spPr>
            <a:xfrm>
              <a:off x="6354800" y="2448037"/>
              <a:ext cx="15139" cy="15139"/>
            </a:xfrm>
            <a:custGeom>
              <a:avLst/>
              <a:gdLst>
                <a:gd name="connsiteX0" fmla="*/ 6462 w 15139"/>
                <a:gd name="connsiteY0" fmla="*/ 5677 h 15139"/>
                <a:gd name="connsiteX1" fmla="*/ 8809 w 15139"/>
                <a:gd name="connsiteY1" fmla="*/ 7191 h 15139"/>
                <a:gd name="connsiteX2" fmla="*/ 10626 w 15139"/>
                <a:gd name="connsiteY2" fmla="*/ 10673 h 15139"/>
                <a:gd name="connsiteX3" fmla="*/ 6538 w 15139"/>
                <a:gd name="connsiteY3" fmla="*/ 9538 h 15139"/>
                <a:gd name="connsiteX4" fmla="*/ 6538 w 15139"/>
                <a:gd name="connsiteY4" fmla="*/ 9538 h 15139"/>
                <a:gd name="connsiteX5" fmla="*/ 6462 w 15139"/>
                <a:gd name="connsiteY5" fmla="*/ 5677 h 15139"/>
                <a:gd name="connsiteX6" fmla="*/ 6462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462" y="5677"/>
                  </a:moveTo>
                  <a:cubicBezTo>
                    <a:pt x="7220" y="6131"/>
                    <a:pt x="8204" y="6510"/>
                    <a:pt x="8809" y="7191"/>
                  </a:cubicBezTo>
                  <a:cubicBezTo>
                    <a:pt x="9642" y="8251"/>
                    <a:pt x="12064" y="9084"/>
                    <a:pt x="10626" y="10673"/>
                  </a:cubicBezTo>
                  <a:cubicBezTo>
                    <a:pt x="9490" y="11884"/>
                    <a:pt x="7976" y="9765"/>
                    <a:pt x="6538" y="9538"/>
                  </a:cubicBezTo>
                  <a:lnTo>
                    <a:pt x="6538" y="9538"/>
                  </a:lnTo>
                  <a:cubicBezTo>
                    <a:pt x="5403" y="8251"/>
                    <a:pt x="5403" y="6964"/>
                    <a:pt x="6462" y="5677"/>
                  </a:cubicBezTo>
                  <a:lnTo>
                    <a:pt x="6462" y="5677"/>
                  </a:lnTo>
                  <a:close/>
                </a:path>
              </a:pathLst>
            </a:custGeom>
            <a:solidFill>
              <a:srgbClr val="F7CF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3" name="任意多边形: 形状 2642"/>
            <p:cNvSpPr/>
            <p:nvPr/>
          </p:nvSpPr>
          <p:spPr>
            <a:xfrm>
              <a:off x="6359370" y="2456711"/>
              <a:ext cx="7570" cy="7570"/>
            </a:xfrm>
            <a:custGeom>
              <a:avLst/>
              <a:gdLst>
                <a:gd name="connsiteX0" fmla="*/ 7570 w 7569"/>
                <a:gd name="connsiteY0" fmla="*/ 6541 h 7569"/>
                <a:gd name="connsiteX1" fmla="*/ 5677 w 7569"/>
                <a:gd name="connsiteY1" fmla="*/ 8434 h 7569"/>
                <a:gd name="connsiteX2" fmla="*/ 6207 w 7569"/>
                <a:gd name="connsiteY2" fmla="*/ 5860 h 7569"/>
                <a:gd name="connsiteX3" fmla="*/ 7570 w 7569"/>
                <a:gd name="connsiteY3" fmla="*/ 654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6541"/>
                  </a:moveTo>
                  <a:cubicBezTo>
                    <a:pt x="6964" y="7147"/>
                    <a:pt x="6283" y="7828"/>
                    <a:pt x="5677" y="8434"/>
                  </a:cubicBezTo>
                  <a:cubicBezTo>
                    <a:pt x="5829" y="7525"/>
                    <a:pt x="5753" y="6541"/>
                    <a:pt x="6207" y="5860"/>
                  </a:cubicBezTo>
                  <a:cubicBezTo>
                    <a:pt x="6585" y="5406"/>
                    <a:pt x="7343" y="5860"/>
                    <a:pt x="7570" y="6541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4" name="任意多边形: 形状 2643"/>
            <p:cNvSpPr/>
            <p:nvPr/>
          </p:nvSpPr>
          <p:spPr>
            <a:xfrm>
              <a:off x="6351800" y="2425177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283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7D0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5" name="任意多边形: 形状 2644"/>
            <p:cNvSpPr/>
            <p:nvPr/>
          </p:nvSpPr>
          <p:spPr>
            <a:xfrm>
              <a:off x="6309865" y="2514649"/>
              <a:ext cx="22709" cy="15139"/>
            </a:xfrm>
            <a:custGeom>
              <a:avLst/>
              <a:gdLst>
                <a:gd name="connsiteX0" fmla="*/ 15215 w 22708"/>
                <a:gd name="connsiteY0" fmla="*/ 5677 h 15139"/>
                <a:gd name="connsiteX1" fmla="*/ 19000 w 22708"/>
                <a:gd name="connsiteY1" fmla="*/ 11354 h 15139"/>
                <a:gd name="connsiteX2" fmla="*/ 19000 w 22708"/>
                <a:gd name="connsiteY2" fmla="*/ 15139 h 15139"/>
                <a:gd name="connsiteX3" fmla="*/ 5677 w 22708"/>
                <a:gd name="connsiteY3" fmla="*/ 15139 h 15139"/>
                <a:gd name="connsiteX4" fmla="*/ 15215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5215" y="5677"/>
                  </a:moveTo>
                  <a:cubicBezTo>
                    <a:pt x="15215" y="8402"/>
                    <a:pt x="16350" y="10370"/>
                    <a:pt x="19000" y="11354"/>
                  </a:cubicBezTo>
                  <a:cubicBezTo>
                    <a:pt x="19000" y="12641"/>
                    <a:pt x="19000" y="13852"/>
                    <a:pt x="19000" y="15139"/>
                  </a:cubicBezTo>
                  <a:cubicBezTo>
                    <a:pt x="14533" y="12717"/>
                    <a:pt x="10143" y="15215"/>
                    <a:pt x="5677" y="15139"/>
                  </a:cubicBezTo>
                  <a:cubicBezTo>
                    <a:pt x="7040" y="10068"/>
                    <a:pt x="10143" y="6888"/>
                    <a:pt x="1521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6" name="任意多边形: 形状 2645"/>
            <p:cNvSpPr/>
            <p:nvPr/>
          </p:nvSpPr>
          <p:spPr>
            <a:xfrm>
              <a:off x="6392752" y="2318825"/>
              <a:ext cx="22709" cy="22709"/>
            </a:xfrm>
            <a:custGeom>
              <a:avLst/>
              <a:gdLst>
                <a:gd name="connsiteX0" fmla="*/ 19756 w 22708"/>
                <a:gd name="connsiteY0" fmla="*/ 5904 h 22708"/>
                <a:gd name="connsiteX1" fmla="*/ 19832 w 22708"/>
                <a:gd name="connsiteY1" fmla="*/ 15139 h 22708"/>
                <a:gd name="connsiteX2" fmla="*/ 17940 w 22708"/>
                <a:gd name="connsiteY2" fmla="*/ 15139 h 22708"/>
                <a:gd name="connsiteX3" fmla="*/ 14155 w 22708"/>
                <a:gd name="connsiteY3" fmla="*/ 18924 h 22708"/>
                <a:gd name="connsiteX4" fmla="*/ 12187 w 22708"/>
                <a:gd name="connsiteY4" fmla="*/ 20892 h 22708"/>
                <a:gd name="connsiteX5" fmla="*/ 10294 w 22708"/>
                <a:gd name="connsiteY5" fmla="*/ 20892 h 22708"/>
                <a:gd name="connsiteX6" fmla="*/ 9159 w 22708"/>
                <a:gd name="connsiteY6" fmla="*/ 20513 h 22708"/>
                <a:gd name="connsiteX7" fmla="*/ 6812 w 22708"/>
                <a:gd name="connsiteY7" fmla="*/ 17864 h 22708"/>
                <a:gd name="connsiteX8" fmla="*/ 5677 w 22708"/>
                <a:gd name="connsiteY8" fmla="*/ 14534 h 22708"/>
                <a:gd name="connsiteX9" fmla="*/ 8402 w 22708"/>
                <a:gd name="connsiteY9" fmla="*/ 9386 h 22708"/>
                <a:gd name="connsiteX10" fmla="*/ 8402 w 22708"/>
                <a:gd name="connsiteY10" fmla="*/ 9386 h 22708"/>
                <a:gd name="connsiteX11" fmla="*/ 11279 w 22708"/>
                <a:gd name="connsiteY11" fmla="*/ 8554 h 22708"/>
                <a:gd name="connsiteX12" fmla="*/ 14079 w 22708"/>
                <a:gd name="connsiteY12" fmla="*/ 7570 h 22708"/>
                <a:gd name="connsiteX13" fmla="*/ 15820 w 22708"/>
                <a:gd name="connsiteY13" fmla="*/ 7494 h 22708"/>
                <a:gd name="connsiteX14" fmla="*/ 17864 w 22708"/>
                <a:gd name="connsiteY14" fmla="*/ 5677 h 22708"/>
                <a:gd name="connsiteX15" fmla="*/ 19756 w 22708"/>
                <a:gd name="connsiteY15" fmla="*/ 59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8" h="22708">
                  <a:moveTo>
                    <a:pt x="19756" y="5904"/>
                  </a:moveTo>
                  <a:cubicBezTo>
                    <a:pt x="19681" y="9008"/>
                    <a:pt x="14003" y="12111"/>
                    <a:pt x="19832" y="15139"/>
                  </a:cubicBezTo>
                  <a:cubicBezTo>
                    <a:pt x="19226" y="15139"/>
                    <a:pt x="18545" y="15139"/>
                    <a:pt x="17940" y="15139"/>
                  </a:cubicBezTo>
                  <a:cubicBezTo>
                    <a:pt x="16956" y="16653"/>
                    <a:pt x="15669" y="17940"/>
                    <a:pt x="14155" y="18924"/>
                  </a:cubicBezTo>
                  <a:cubicBezTo>
                    <a:pt x="13474" y="19605"/>
                    <a:pt x="12868" y="20211"/>
                    <a:pt x="12187" y="20892"/>
                  </a:cubicBezTo>
                  <a:cubicBezTo>
                    <a:pt x="11581" y="20892"/>
                    <a:pt x="10976" y="20892"/>
                    <a:pt x="10294" y="20892"/>
                  </a:cubicBezTo>
                  <a:cubicBezTo>
                    <a:pt x="9916" y="20741"/>
                    <a:pt x="9538" y="20665"/>
                    <a:pt x="9159" y="20513"/>
                  </a:cubicBezTo>
                  <a:cubicBezTo>
                    <a:pt x="8175" y="19832"/>
                    <a:pt x="7418" y="18924"/>
                    <a:pt x="6812" y="17864"/>
                  </a:cubicBezTo>
                  <a:cubicBezTo>
                    <a:pt x="6207" y="16804"/>
                    <a:pt x="5829" y="15745"/>
                    <a:pt x="5677" y="14534"/>
                  </a:cubicBezTo>
                  <a:cubicBezTo>
                    <a:pt x="5753" y="12414"/>
                    <a:pt x="6964" y="10900"/>
                    <a:pt x="8402" y="9386"/>
                  </a:cubicBezTo>
                  <a:lnTo>
                    <a:pt x="8402" y="9386"/>
                  </a:lnTo>
                  <a:cubicBezTo>
                    <a:pt x="9235" y="8629"/>
                    <a:pt x="10219" y="8478"/>
                    <a:pt x="11279" y="8554"/>
                  </a:cubicBezTo>
                  <a:cubicBezTo>
                    <a:pt x="12338" y="8554"/>
                    <a:pt x="13322" y="8402"/>
                    <a:pt x="14079" y="7570"/>
                  </a:cubicBezTo>
                  <a:cubicBezTo>
                    <a:pt x="14685" y="7494"/>
                    <a:pt x="15291" y="7494"/>
                    <a:pt x="15820" y="7494"/>
                  </a:cubicBezTo>
                  <a:cubicBezTo>
                    <a:pt x="16577" y="6964"/>
                    <a:pt x="17334" y="6434"/>
                    <a:pt x="17864" y="5677"/>
                  </a:cubicBezTo>
                  <a:cubicBezTo>
                    <a:pt x="18545" y="5677"/>
                    <a:pt x="19151" y="5753"/>
                    <a:pt x="19756" y="5904"/>
                  </a:cubicBezTo>
                  <a:close/>
                </a:path>
              </a:pathLst>
            </a:custGeom>
            <a:solidFill>
              <a:srgbClr val="F4C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7" name="任意多边形: 形状 2646"/>
            <p:cNvSpPr/>
            <p:nvPr/>
          </p:nvSpPr>
          <p:spPr>
            <a:xfrm>
              <a:off x="6389199" y="2327559"/>
              <a:ext cx="15139" cy="15139"/>
            </a:xfrm>
            <a:custGeom>
              <a:avLst/>
              <a:gdLst>
                <a:gd name="connsiteX0" fmla="*/ 10062 w 15139"/>
                <a:gd name="connsiteY0" fmla="*/ 6405 h 15139"/>
                <a:gd name="connsiteX1" fmla="*/ 11955 w 15139"/>
                <a:gd name="connsiteY1" fmla="*/ 8298 h 15139"/>
                <a:gd name="connsiteX2" fmla="*/ 13847 w 15139"/>
                <a:gd name="connsiteY2" fmla="*/ 12082 h 15139"/>
                <a:gd name="connsiteX3" fmla="*/ 13847 w 15139"/>
                <a:gd name="connsiteY3" fmla="*/ 12158 h 15139"/>
                <a:gd name="connsiteX4" fmla="*/ 10062 w 15139"/>
                <a:gd name="connsiteY4" fmla="*/ 15943 h 15139"/>
                <a:gd name="connsiteX5" fmla="*/ 8246 w 15139"/>
                <a:gd name="connsiteY5" fmla="*/ 15943 h 15139"/>
                <a:gd name="connsiteX6" fmla="*/ 6278 w 15139"/>
                <a:gd name="connsiteY6" fmla="*/ 6557 h 15139"/>
                <a:gd name="connsiteX7" fmla="*/ 10062 w 15139"/>
                <a:gd name="connsiteY7" fmla="*/ 64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062" y="6405"/>
                  </a:moveTo>
                  <a:cubicBezTo>
                    <a:pt x="11046" y="6708"/>
                    <a:pt x="11652" y="7314"/>
                    <a:pt x="11955" y="8298"/>
                  </a:cubicBezTo>
                  <a:cubicBezTo>
                    <a:pt x="10592" y="10569"/>
                    <a:pt x="12787" y="11098"/>
                    <a:pt x="13847" y="12082"/>
                  </a:cubicBezTo>
                  <a:lnTo>
                    <a:pt x="13847" y="12158"/>
                  </a:lnTo>
                  <a:cubicBezTo>
                    <a:pt x="13166" y="13975"/>
                    <a:pt x="11879" y="15262"/>
                    <a:pt x="10062" y="15943"/>
                  </a:cubicBezTo>
                  <a:cubicBezTo>
                    <a:pt x="9457" y="15943"/>
                    <a:pt x="8851" y="15943"/>
                    <a:pt x="8246" y="15943"/>
                  </a:cubicBezTo>
                  <a:cubicBezTo>
                    <a:pt x="5521" y="13218"/>
                    <a:pt x="5142" y="10039"/>
                    <a:pt x="6278" y="6557"/>
                  </a:cubicBezTo>
                  <a:cubicBezTo>
                    <a:pt x="7489" y="5573"/>
                    <a:pt x="8776" y="5270"/>
                    <a:pt x="10062" y="640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8" name="任意多边形: 形状 2647"/>
            <p:cNvSpPr/>
            <p:nvPr/>
          </p:nvSpPr>
          <p:spPr>
            <a:xfrm>
              <a:off x="6376477" y="235493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6283"/>
                    <a:pt x="6964" y="6964"/>
                    <a:pt x="7570" y="7570"/>
                  </a:cubicBezTo>
                  <a:cubicBezTo>
                    <a:pt x="6585" y="7267"/>
                    <a:pt x="5980" y="6661"/>
                    <a:pt x="5677" y="5677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9" name="任意多边形: 形状 2648"/>
            <p:cNvSpPr/>
            <p:nvPr/>
          </p:nvSpPr>
          <p:spPr>
            <a:xfrm>
              <a:off x="6138046" y="2545547"/>
              <a:ext cx="52987" cy="45417"/>
            </a:xfrm>
            <a:custGeom>
              <a:avLst/>
              <a:gdLst>
                <a:gd name="connsiteX0" fmla="*/ 21564 w 52986"/>
                <a:gd name="connsiteY0" fmla="*/ 22240 h 45417"/>
                <a:gd name="connsiteX1" fmla="*/ 27392 w 52986"/>
                <a:gd name="connsiteY1" fmla="*/ 18531 h 45417"/>
                <a:gd name="connsiteX2" fmla="*/ 28452 w 52986"/>
                <a:gd name="connsiteY2" fmla="*/ 18758 h 45417"/>
                <a:gd name="connsiteX3" fmla="*/ 30193 w 52986"/>
                <a:gd name="connsiteY3" fmla="*/ 19894 h 45417"/>
                <a:gd name="connsiteX4" fmla="*/ 30950 w 52986"/>
                <a:gd name="connsiteY4" fmla="*/ 20575 h 45417"/>
                <a:gd name="connsiteX5" fmla="*/ 32843 w 52986"/>
                <a:gd name="connsiteY5" fmla="*/ 22543 h 45417"/>
                <a:gd name="connsiteX6" fmla="*/ 36930 w 52986"/>
                <a:gd name="connsiteY6" fmla="*/ 12930 h 45417"/>
                <a:gd name="connsiteX7" fmla="*/ 36930 w 52986"/>
                <a:gd name="connsiteY7" fmla="*/ 8918 h 45417"/>
                <a:gd name="connsiteX8" fmla="*/ 36552 w 52986"/>
                <a:gd name="connsiteY8" fmla="*/ 7707 h 45417"/>
                <a:gd name="connsiteX9" fmla="*/ 37006 w 52986"/>
                <a:gd name="connsiteY9" fmla="*/ 7177 h 45417"/>
                <a:gd name="connsiteX10" fmla="*/ 41018 w 52986"/>
                <a:gd name="connsiteY10" fmla="*/ 5966 h 45417"/>
                <a:gd name="connsiteX11" fmla="*/ 40791 w 52986"/>
                <a:gd name="connsiteY11" fmla="*/ 10962 h 45417"/>
                <a:gd name="connsiteX12" fmla="*/ 41547 w 52986"/>
                <a:gd name="connsiteY12" fmla="*/ 15125 h 45417"/>
                <a:gd name="connsiteX13" fmla="*/ 42910 w 52986"/>
                <a:gd name="connsiteY13" fmla="*/ 16790 h 45417"/>
                <a:gd name="connsiteX14" fmla="*/ 43591 w 52986"/>
                <a:gd name="connsiteY14" fmla="*/ 17547 h 45417"/>
                <a:gd name="connsiteX15" fmla="*/ 46468 w 52986"/>
                <a:gd name="connsiteY15" fmla="*/ 20575 h 45417"/>
                <a:gd name="connsiteX16" fmla="*/ 46468 w 52986"/>
                <a:gd name="connsiteY16" fmla="*/ 20575 h 45417"/>
                <a:gd name="connsiteX17" fmla="*/ 51615 w 52986"/>
                <a:gd name="connsiteY17" fmla="*/ 29810 h 45417"/>
                <a:gd name="connsiteX18" fmla="*/ 54113 w 52986"/>
                <a:gd name="connsiteY18" fmla="*/ 33822 h 45417"/>
                <a:gd name="connsiteX19" fmla="*/ 48360 w 52986"/>
                <a:gd name="connsiteY19" fmla="*/ 39650 h 45417"/>
                <a:gd name="connsiteX20" fmla="*/ 44500 w 52986"/>
                <a:gd name="connsiteY20" fmla="*/ 41543 h 45417"/>
                <a:gd name="connsiteX21" fmla="*/ 40866 w 52986"/>
                <a:gd name="connsiteY21" fmla="*/ 41694 h 45417"/>
                <a:gd name="connsiteX22" fmla="*/ 40185 w 52986"/>
                <a:gd name="connsiteY22" fmla="*/ 40407 h 45417"/>
                <a:gd name="connsiteX23" fmla="*/ 40866 w 52986"/>
                <a:gd name="connsiteY23" fmla="*/ 41694 h 45417"/>
                <a:gd name="connsiteX24" fmla="*/ 40791 w 52986"/>
                <a:gd name="connsiteY24" fmla="*/ 43435 h 45417"/>
                <a:gd name="connsiteX25" fmla="*/ 38822 w 52986"/>
                <a:gd name="connsiteY25" fmla="*/ 45327 h 45417"/>
                <a:gd name="connsiteX26" fmla="*/ 27241 w 52986"/>
                <a:gd name="connsiteY26" fmla="*/ 41694 h 45417"/>
                <a:gd name="connsiteX27" fmla="*/ 27771 w 52986"/>
                <a:gd name="connsiteY27" fmla="*/ 40483 h 45417"/>
                <a:gd name="connsiteX28" fmla="*/ 29890 w 52986"/>
                <a:gd name="connsiteY28" fmla="*/ 34957 h 45417"/>
                <a:gd name="connsiteX29" fmla="*/ 26484 w 52986"/>
                <a:gd name="connsiteY29" fmla="*/ 37228 h 45417"/>
                <a:gd name="connsiteX30" fmla="*/ 25424 w 52986"/>
                <a:gd name="connsiteY30" fmla="*/ 37909 h 45417"/>
                <a:gd name="connsiteX31" fmla="*/ 19672 w 52986"/>
                <a:gd name="connsiteY31" fmla="*/ 30264 h 45417"/>
                <a:gd name="connsiteX32" fmla="*/ 16038 w 52986"/>
                <a:gd name="connsiteY32" fmla="*/ 28220 h 45417"/>
                <a:gd name="connsiteX33" fmla="*/ 9528 w 52986"/>
                <a:gd name="connsiteY33" fmla="*/ 27842 h 45417"/>
                <a:gd name="connsiteX34" fmla="*/ 8317 w 52986"/>
                <a:gd name="connsiteY34" fmla="*/ 30188 h 45417"/>
                <a:gd name="connsiteX35" fmla="*/ 6500 w 52986"/>
                <a:gd name="connsiteY35" fmla="*/ 30188 h 45417"/>
                <a:gd name="connsiteX36" fmla="*/ 6500 w 52986"/>
                <a:gd name="connsiteY36" fmla="*/ 30188 h 45417"/>
                <a:gd name="connsiteX37" fmla="*/ 6500 w 52986"/>
                <a:gd name="connsiteY37" fmla="*/ 26403 h 45417"/>
                <a:gd name="connsiteX38" fmla="*/ 6500 w 52986"/>
                <a:gd name="connsiteY38" fmla="*/ 24511 h 45417"/>
                <a:gd name="connsiteX39" fmla="*/ 8393 w 52986"/>
                <a:gd name="connsiteY39" fmla="*/ 22619 h 45417"/>
                <a:gd name="connsiteX40" fmla="*/ 12178 w 52986"/>
                <a:gd name="connsiteY40" fmla="*/ 18758 h 45417"/>
                <a:gd name="connsiteX41" fmla="*/ 14070 w 52986"/>
                <a:gd name="connsiteY41" fmla="*/ 16942 h 45417"/>
                <a:gd name="connsiteX42" fmla="*/ 17779 w 52986"/>
                <a:gd name="connsiteY42" fmla="*/ 20726 h 45417"/>
                <a:gd name="connsiteX43" fmla="*/ 21564 w 52986"/>
                <a:gd name="connsiteY43" fmla="*/ 2224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2986" h="45417">
                  <a:moveTo>
                    <a:pt x="21564" y="22240"/>
                  </a:moveTo>
                  <a:cubicBezTo>
                    <a:pt x="24743" y="22922"/>
                    <a:pt x="25273" y="19515"/>
                    <a:pt x="27392" y="18531"/>
                  </a:cubicBezTo>
                  <a:cubicBezTo>
                    <a:pt x="27771" y="18607"/>
                    <a:pt x="28074" y="18683"/>
                    <a:pt x="28452" y="18758"/>
                  </a:cubicBezTo>
                  <a:cubicBezTo>
                    <a:pt x="29058" y="19061"/>
                    <a:pt x="29664" y="19440"/>
                    <a:pt x="30193" y="19894"/>
                  </a:cubicBezTo>
                  <a:cubicBezTo>
                    <a:pt x="30420" y="20121"/>
                    <a:pt x="30647" y="20348"/>
                    <a:pt x="30950" y="20575"/>
                  </a:cubicBezTo>
                  <a:cubicBezTo>
                    <a:pt x="31631" y="21180"/>
                    <a:pt x="32237" y="21937"/>
                    <a:pt x="32843" y="22543"/>
                  </a:cubicBezTo>
                  <a:cubicBezTo>
                    <a:pt x="30799" y="17850"/>
                    <a:pt x="34508" y="15655"/>
                    <a:pt x="36930" y="12930"/>
                  </a:cubicBezTo>
                  <a:cubicBezTo>
                    <a:pt x="36930" y="11567"/>
                    <a:pt x="36930" y="10280"/>
                    <a:pt x="36930" y="8918"/>
                  </a:cubicBezTo>
                  <a:cubicBezTo>
                    <a:pt x="36476" y="8464"/>
                    <a:pt x="36400" y="8085"/>
                    <a:pt x="36552" y="7707"/>
                  </a:cubicBezTo>
                  <a:cubicBezTo>
                    <a:pt x="36703" y="7328"/>
                    <a:pt x="36854" y="7177"/>
                    <a:pt x="37006" y="7177"/>
                  </a:cubicBezTo>
                  <a:cubicBezTo>
                    <a:pt x="38368" y="6798"/>
                    <a:pt x="39806" y="4982"/>
                    <a:pt x="41018" y="5966"/>
                  </a:cubicBezTo>
                  <a:cubicBezTo>
                    <a:pt x="42607" y="7328"/>
                    <a:pt x="40336" y="9221"/>
                    <a:pt x="40791" y="10962"/>
                  </a:cubicBezTo>
                  <a:cubicBezTo>
                    <a:pt x="39580" y="12627"/>
                    <a:pt x="40715" y="13838"/>
                    <a:pt x="41547" y="15125"/>
                  </a:cubicBezTo>
                  <a:cubicBezTo>
                    <a:pt x="42001" y="15655"/>
                    <a:pt x="42456" y="16260"/>
                    <a:pt x="42910" y="16790"/>
                  </a:cubicBezTo>
                  <a:cubicBezTo>
                    <a:pt x="43137" y="17017"/>
                    <a:pt x="43364" y="17320"/>
                    <a:pt x="43591" y="17547"/>
                  </a:cubicBezTo>
                  <a:cubicBezTo>
                    <a:pt x="44575" y="18456"/>
                    <a:pt x="45484" y="19591"/>
                    <a:pt x="46468" y="20575"/>
                  </a:cubicBezTo>
                  <a:lnTo>
                    <a:pt x="46468" y="20575"/>
                  </a:lnTo>
                  <a:cubicBezTo>
                    <a:pt x="46089" y="24814"/>
                    <a:pt x="42986" y="30415"/>
                    <a:pt x="51615" y="29810"/>
                  </a:cubicBezTo>
                  <a:cubicBezTo>
                    <a:pt x="53280" y="29658"/>
                    <a:pt x="54794" y="31551"/>
                    <a:pt x="54113" y="33822"/>
                  </a:cubicBezTo>
                  <a:cubicBezTo>
                    <a:pt x="50177" y="33822"/>
                    <a:pt x="49798" y="37228"/>
                    <a:pt x="48360" y="39650"/>
                  </a:cubicBezTo>
                  <a:cubicBezTo>
                    <a:pt x="46846" y="39726"/>
                    <a:pt x="45257" y="39801"/>
                    <a:pt x="44500" y="41543"/>
                  </a:cubicBezTo>
                  <a:cubicBezTo>
                    <a:pt x="43289" y="41618"/>
                    <a:pt x="42077" y="41618"/>
                    <a:pt x="40866" y="41694"/>
                  </a:cubicBezTo>
                  <a:cubicBezTo>
                    <a:pt x="40336" y="41164"/>
                    <a:pt x="40109" y="40710"/>
                    <a:pt x="40185" y="40407"/>
                  </a:cubicBezTo>
                  <a:cubicBezTo>
                    <a:pt x="40034" y="40710"/>
                    <a:pt x="40261" y="41164"/>
                    <a:pt x="40866" y="41694"/>
                  </a:cubicBezTo>
                  <a:cubicBezTo>
                    <a:pt x="40866" y="42300"/>
                    <a:pt x="40866" y="42829"/>
                    <a:pt x="40791" y="43435"/>
                  </a:cubicBezTo>
                  <a:cubicBezTo>
                    <a:pt x="39806" y="43738"/>
                    <a:pt x="39125" y="44268"/>
                    <a:pt x="38822" y="45327"/>
                  </a:cubicBezTo>
                  <a:cubicBezTo>
                    <a:pt x="35038" y="43889"/>
                    <a:pt x="30647" y="44268"/>
                    <a:pt x="27241" y="41694"/>
                  </a:cubicBezTo>
                  <a:cubicBezTo>
                    <a:pt x="27392" y="41315"/>
                    <a:pt x="27620" y="40937"/>
                    <a:pt x="27771" y="40483"/>
                  </a:cubicBezTo>
                  <a:cubicBezTo>
                    <a:pt x="28376" y="38515"/>
                    <a:pt x="31556" y="37077"/>
                    <a:pt x="29890" y="34957"/>
                  </a:cubicBezTo>
                  <a:cubicBezTo>
                    <a:pt x="28982" y="33822"/>
                    <a:pt x="27620" y="36320"/>
                    <a:pt x="26484" y="37228"/>
                  </a:cubicBezTo>
                  <a:cubicBezTo>
                    <a:pt x="26106" y="37455"/>
                    <a:pt x="25727" y="37682"/>
                    <a:pt x="25424" y="37909"/>
                  </a:cubicBezTo>
                  <a:cubicBezTo>
                    <a:pt x="22472" y="36092"/>
                    <a:pt x="20050" y="33973"/>
                    <a:pt x="19672" y="30264"/>
                  </a:cubicBezTo>
                  <a:cubicBezTo>
                    <a:pt x="19747" y="27388"/>
                    <a:pt x="19218" y="27085"/>
                    <a:pt x="16038" y="28220"/>
                  </a:cubicBezTo>
                  <a:cubicBezTo>
                    <a:pt x="13919" y="27842"/>
                    <a:pt x="11875" y="30491"/>
                    <a:pt x="9528" y="27842"/>
                  </a:cubicBezTo>
                  <a:cubicBezTo>
                    <a:pt x="8772" y="27009"/>
                    <a:pt x="8620" y="29280"/>
                    <a:pt x="8317" y="30188"/>
                  </a:cubicBezTo>
                  <a:cubicBezTo>
                    <a:pt x="7712" y="30794"/>
                    <a:pt x="7106" y="30718"/>
                    <a:pt x="6500" y="30188"/>
                  </a:cubicBezTo>
                  <a:lnTo>
                    <a:pt x="6500" y="30188"/>
                  </a:lnTo>
                  <a:cubicBezTo>
                    <a:pt x="5441" y="28902"/>
                    <a:pt x="5365" y="27690"/>
                    <a:pt x="6500" y="26403"/>
                  </a:cubicBezTo>
                  <a:cubicBezTo>
                    <a:pt x="6500" y="25798"/>
                    <a:pt x="6500" y="25117"/>
                    <a:pt x="6500" y="24511"/>
                  </a:cubicBezTo>
                  <a:cubicBezTo>
                    <a:pt x="6955" y="23679"/>
                    <a:pt x="7560" y="23073"/>
                    <a:pt x="8393" y="22619"/>
                  </a:cubicBezTo>
                  <a:cubicBezTo>
                    <a:pt x="10285" y="21937"/>
                    <a:pt x="11497" y="20651"/>
                    <a:pt x="12178" y="18758"/>
                  </a:cubicBezTo>
                  <a:cubicBezTo>
                    <a:pt x="12859" y="18153"/>
                    <a:pt x="13540" y="17623"/>
                    <a:pt x="14070" y="16942"/>
                  </a:cubicBezTo>
                  <a:cubicBezTo>
                    <a:pt x="15281" y="18228"/>
                    <a:pt x="16568" y="19440"/>
                    <a:pt x="17779" y="20726"/>
                  </a:cubicBezTo>
                  <a:cubicBezTo>
                    <a:pt x="19444" y="20272"/>
                    <a:pt x="20656" y="20953"/>
                    <a:pt x="21564" y="22240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0" name="任意多边形: 形状 2649"/>
            <p:cNvSpPr/>
            <p:nvPr/>
          </p:nvSpPr>
          <p:spPr>
            <a:xfrm>
              <a:off x="6126530" y="2552627"/>
              <a:ext cx="22709" cy="15139"/>
            </a:xfrm>
            <a:custGeom>
              <a:avLst/>
              <a:gdLst>
                <a:gd name="connsiteX0" fmla="*/ 6586 w 22708"/>
                <a:gd name="connsiteY0" fmla="*/ 13343 h 15139"/>
                <a:gd name="connsiteX1" fmla="*/ 9311 w 22708"/>
                <a:gd name="connsiteY1" fmla="*/ 5925 h 15139"/>
                <a:gd name="connsiteX2" fmla="*/ 14534 w 22708"/>
                <a:gd name="connsiteY2" fmla="*/ 9634 h 15139"/>
                <a:gd name="connsiteX3" fmla="*/ 18016 w 22708"/>
                <a:gd name="connsiteY3" fmla="*/ 15160 h 15139"/>
                <a:gd name="connsiteX4" fmla="*/ 18016 w 22708"/>
                <a:gd name="connsiteY4" fmla="*/ 15160 h 15139"/>
                <a:gd name="connsiteX5" fmla="*/ 10371 w 22708"/>
                <a:gd name="connsiteY5" fmla="*/ 11451 h 15139"/>
                <a:gd name="connsiteX6" fmla="*/ 6586 w 22708"/>
                <a:gd name="connsiteY6" fmla="*/ 13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6586" y="13343"/>
                  </a:moveTo>
                  <a:cubicBezTo>
                    <a:pt x="4845" y="9937"/>
                    <a:pt x="5527" y="7136"/>
                    <a:pt x="9311" y="5925"/>
                  </a:cubicBezTo>
                  <a:cubicBezTo>
                    <a:pt x="12264" y="5017"/>
                    <a:pt x="13777" y="6682"/>
                    <a:pt x="14534" y="9634"/>
                  </a:cubicBezTo>
                  <a:cubicBezTo>
                    <a:pt x="15064" y="11602"/>
                    <a:pt x="16805" y="13343"/>
                    <a:pt x="18016" y="15160"/>
                  </a:cubicBezTo>
                  <a:lnTo>
                    <a:pt x="18016" y="15160"/>
                  </a:lnTo>
                  <a:cubicBezTo>
                    <a:pt x="14383" y="16068"/>
                    <a:pt x="12642" y="13192"/>
                    <a:pt x="10371" y="11451"/>
                  </a:cubicBezTo>
                  <a:cubicBezTo>
                    <a:pt x="9311" y="12586"/>
                    <a:pt x="8706" y="14479"/>
                    <a:pt x="6586" y="13343"/>
                  </a:cubicBezTo>
                  <a:close/>
                </a:path>
              </a:pathLst>
            </a:custGeom>
            <a:solidFill>
              <a:srgbClr val="F7D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1" name="任意多边形: 形状 2650"/>
            <p:cNvSpPr/>
            <p:nvPr/>
          </p:nvSpPr>
          <p:spPr>
            <a:xfrm>
              <a:off x="6150148" y="2556444"/>
              <a:ext cx="15139" cy="15139"/>
            </a:xfrm>
            <a:custGeom>
              <a:avLst/>
              <a:gdLst>
                <a:gd name="connsiteX0" fmla="*/ 9462 w 15139"/>
                <a:gd name="connsiteY0" fmla="*/ 11343 h 15139"/>
                <a:gd name="connsiteX1" fmla="*/ 5677 w 15139"/>
                <a:gd name="connsiteY1" fmla="*/ 9602 h 15139"/>
                <a:gd name="connsiteX2" fmla="*/ 5752 w 15139"/>
                <a:gd name="connsiteY2" fmla="*/ 5742 h 15139"/>
                <a:gd name="connsiteX3" fmla="*/ 9462 w 15139"/>
                <a:gd name="connsiteY3" fmla="*/ 113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62" y="11343"/>
                  </a:moveTo>
                  <a:cubicBezTo>
                    <a:pt x="7948" y="11343"/>
                    <a:pt x="6510" y="11116"/>
                    <a:pt x="5677" y="9602"/>
                  </a:cubicBezTo>
                  <a:cubicBezTo>
                    <a:pt x="5677" y="8316"/>
                    <a:pt x="5752" y="7029"/>
                    <a:pt x="5752" y="5742"/>
                  </a:cubicBezTo>
                  <a:cubicBezTo>
                    <a:pt x="10294" y="5363"/>
                    <a:pt x="12641" y="6574"/>
                    <a:pt x="9462" y="11343"/>
                  </a:cubicBez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2" name="任意多边形: 形状 2651"/>
            <p:cNvSpPr/>
            <p:nvPr/>
          </p:nvSpPr>
          <p:spPr>
            <a:xfrm>
              <a:off x="6127440" y="2558401"/>
              <a:ext cx="7570" cy="15139"/>
            </a:xfrm>
            <a:custGeom>
              <a:avLst/>
              <a:gdLst>
                <a:gd name="connsiteX0" fmla="*/ 5677 w 7569"/>
                <a:gd name="connsiteY0" fmla="*/ 7570 h 15139"/>
                <a:gd name="connsiteX1" fmla="*/ 9386 w 7569"/>
                <a:gd name="connsiteY1" fmla="*/ 5677 h 15139"/>
                <a:gd name="connsiteX2" fmla="*/ 8024 w 7569"/>
                <a:gd name="connsiteY2" fmla="*/ 10446 h 15139"/>
                <a:gd name="connsiteX3" fmla="*/ 5677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7570"/>
                  </a:moveTo>
                  <a:cubicBezTo>
                    <a:pt x="6888" y="6964"/>
                    <a:pt x="8175" y="6359"/>
                    <a:pt x="9386" y="5677"/>
                  </a:cubicBezTo>
                  <a:cubicBezTo>
                    <a:pt x="9235" y="7418"/>
                    <a:pt x="10143" y="9765"/>
                    <a:pt x="8024" y="10446"/>
                  </a:cubicBezTo>
                  <a:cubicBezTo>
                    <a:pt x="5828" y="11203"/>
                    <a:pt x="5980" y="8932"/>
                    <a:pt x="5677" y="7570"/>
                  </a:cubicBezTo>
                  <a:close/>
                </a:path>
              </a:pathLst>
            </a:custGeom>
            <a:solidFill>
              <a:srgbClr val="F0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3" name="任意多边形: 形状 2652"/>
            <p:cNvSpPr/>
            <p:nvPr/>
          </p:nvSpPr>
          <p:spPr>
            <a:xfrm>
              <a:off x="6137261" y="2565970"/>
              <a:ext cx="7570" cy="15139"/>
            </a:xfrm>
            <a:custGeom>
              <a:avLst/>
              <a:gdLst>
                <a:gd name="connsiteX0" fmla="*/ 7210 w 7569"/>
                <a:gd name="connsiteY0" fmla="*/ 5677 h 15139"/>
                <a:gd name="connsiteX1" fmla="*/ 7210 w 7569"/>
                <a:gd name="connsiteY1" fmla="*/ 9462 h 15139"/>
                <a:gd name="connsiteX2" fmla="*/ 7210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10" y="5677"/>
                  </a:moveTo>
                  <a:cubicBezTo>
                    <a:pt x="7210" y="6964"/>
                    <a:pt x="7210" y="8251"/>
                    <a:pt x="7210" y="9462"/>
                  </a:cubicBezTo>
                  <a:cubicBezTo>
                    <a:pt x="5166" y="8175"/>
                    <a:pt x="5166" y="6964"/>
                    <a:pt x="721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4" name="任意多边形: 形状 2653"/>
            <p:cNvSpPr/>
            <p:nvPr/>
          </p:nvSpPr>
          <p:spPr>
            <a:xfrm>
              <a:off x="6138869" y="25621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5677 w 7569"/>
                <a:gd name="connsiteY3" fmla="*/ 5677 h 7569"/>
                <a:gd name="connsiteX4" fmla="*/ 757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lnTo>
                    <a:pt x="5677" y="5677"/>
                  </a:ln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5" name="任意多边形: 形状 2654"/>
            <p:cNvSpPr/>
            <p:nvPr/>
          </p:nvSpPr>
          <p:spPr>
            <a:xfrm>
              <a:off x="6144546" y="255650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494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888"/>
                    <a:pt x="5677" y="7494"/>
                  </a:cubicBezTo>
                  <a:cubicBezTo>
                    <a:pt x="5980" y="6510"/>
                    <a:pt x="6586" y="5904"/>
                    <a:pt x="7570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6" name="任意多边形: 形状 2655"/>
            <p:cNvSpPr/>
            <p:nvPr/>
          </p:nvSpPr>
          <p:spPr>
            <a:xfrm>
              <a:off x="6135085" y="257164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721 w 7569"/>
                <a:gd name="connsiteY2" fmla="*/ 7494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6283"/>
                    <a:pt x="7040" y="6888"/>
                    <a:pt x="7721" y="7494"/>
                  </a:cubicBezTo>
                  <a:cubicBezTo>
                    <a:pt x="7040" y="7494"/>
                    <a:pt x="6359" y="7570"/>
                    <a:pt x="5677" y="7570"/>
                  </a:cubicBezTo>
                  <a:close/>
                </a:path>
              </a:pathLst>
            </a:custGeom>
            <a:solidFill>
              <a:srgbClr val="FBED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7" name="任意多边形: 形状 2656"/>
            <p:cNvSpPr/>
            <p:nvPr/>
          </p:nvSpPr>
          <p:spPr>
            <a:xfrm>
              <a:off x="6138869" y="256975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677 h 7569"/>
                <a:gd name="connsiteX2" fmla="*/ 5829 w 7569"/>
                <a:gd name="connsiteY2" fmla="*/ 7797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3" y="5677"/>
                    <a:pt x="6889" y="5677"/>
                    <a:pt x="7494" y="5677"/>
                  </a:cubicBezTo>
                  <a:cubicBezTo>
                    <a:pt x="6964" y="6359"/>
                    <a:pt x="6434" y="7115"/>
                    <a:pt x="5829" y="7797"/>
                  </a:cubicBezTo>
                  <a:cubicBezTo>
                    <a:pt x="5753" y="7115"/>
                    <a:pt x="5753" y="6359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8" name="任意多边形: 形状 2657"/>
            <p:cNvSpPr/>
            <p:nvPr/>
          </p:nvSpPr>
          <p:spPr>
            <a:xfrm>
              <a:off x="6313423" y="2331268"/>
              <a:ext cx="22709" cy="30278"/>
            </a:xfrm>
            <a:custGeom>
              <a:avLst/>
              <a:gdLst>
                <a:gd name="connsiteX0" fmla="*/ 5677 w 22708"/>
                <a:gd name="connsiteY0" fmla="*/ 23740 h 30278"/>
                <a:gd name="connsiteX1" fmla="*/ 14836 w 22708"/>
                <a:gd name="connsiteY1" fmla="*/ 7920 h 30278"/>
                <a:gd name="connsiteX2" fmla="*/ 19378 w 22708"/>
                <a:gd name="connsiteY2" fmla="*/ 6557 h 30278"/>
                <a:gd name="connsiteX3" fmla="*/ 19378 w 22708"/>
                <a:gd name="connsiteY3" fmla="*/ 8450 h 30278"/>
                <a:gd name="connsiteX4" fmla="*/ 21270 w 22708"/>
                <a:gd name="connsiteY4" fmla="*/ 21772 h 30278"/>
                <a:gd name="connsiteX5" fmla="*/ 21270 w 22708"/>
                <a:gd name="connsiteY5" fmla="*/ 21772 h 30278"/>
                <a:gd name="connsiteX6" fmla="*/ 19378 w 22708"/>
                <a:gd name="connsiteY6" fmla="*/ 21772 h 30278"/>
                <a:gd name="connsiteX7" fmla="*/ 15214 w 22708"/>
                <a:gd name="connsiteY7" fmla="*/ 27676 h 30278"/>
                <a:gd name="connsiteX8" fmla="*/ 5980 w 22708"/>
                <a:gd name="connsiteY8" fmla="*/ 25557 h 30278"/>
                <a:gd name="connsiteX9" fmla="*/ 5677 w 22708"/>
                <a:gd name="connsiteY9" fmla="*/ 2374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23740"/>
                  </a:moveTo>
                  <a:cubicBezTo>
                    <a:pt x="12944" y="20939"/>
                    <a:pt x="17712" y="17155"/>
                    <a:pt x="14836" y="7920"/>
                  </a:cubicBezTo>
                  <a:cubicBezTo>
                    <a:pt x="13776" y="4438"/>
                    <a:pt x="17410" y="5876"/>
                    <a:pt x="19378" y="6557"/>
                  </a:cubicBezTo>
                  <a:cubicBezTo>
                    <a:pt x="19378" y="7163"/>
                    <a:pt x="19378" y="7844"/>
                    <a:pt x="19378" y="8450"/>
                  </a:cubicBezTo>
                  <a:cubicBezTo>
                    <a:pt x="16274" y="13446"/>
                    <a:pt x="21497" y="17155"/>
                    <a:pt x="21270" y="21772"/>
                  </a:cubicBezTo>
                  <a:lnTo>
                    <a:pt x="21270" y="21772"/>
                  </a:lnTo>
                  <a:cubicBezTo>
                    <a:pt x="20665" y="21772"/>
                    <a:pt x="19983" y="21772"/>
                    <a:pt x="19378" y="21772"/>
                  </a:cubicBezTo>
                  <a:cubicBezTo>
                    <a:pt x="17561" y="23437"/>
                    <a:pt x="17031" y="26011"/>
                    <a:pt x="15214" y="27676"/>
                  </a:cubicBezTo>
                  <a:cubicBezTo>
                    <a:pt x="11051" y="31612"/>
                    <a:pt x="7948" y="31310"/>
                    <a:pt x="5980" y="25557"/>
                  </a:cubicBezTo>
                  <a:cubicBezTo>
                    <a:pt x="5828" y="24951"/>
                    <a:pt x="5677" y="24346"/>
                    <a:pt x="5677" y="23740"/>
                  </a:cubicBez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9" name="任意多边形: 形状 2658"/>
            <p:cNvSpPr/>
            <p:nvPr/>
          </p:nvSpPr>
          <p:spPr>
            <a:xfrm>
              <a:off x="6313710" y="2347316"/>
              <a:ext cx="22709" cy="22709"/>
            </a:xfrm>
            <a:custGeom>
              <a:avLst/>
              <a:gdLst>
                <a:gd name="connsiteX0" fmla="*/ 5693 w 22708"/>
                <a:gd name="connsiteY0" fmla="*/ 9509 h 22708"/>
                <a:gd name="connsiteX1" fmla="*/ 13641 w 22708"/>
                <a:gd name="connsiteY1" fmla="*/ 10114 h 22708"/>
                <a:gd name="connsiteX2" fmla="*/ 19092 w 22708"/>
                <a:gd name="connsiteY2" fmla="*/ 5724 h 22708"/>
                <a:gd name="connsiteX3" fmla="*/ 11295 w 22708"/>
                <a:gd name="connsiteY3" fmla="*/ 17230 h 22708"/>
                <a:gd name="connsiteX4" fmla="*/ 5693 w 22708"/>
                <a:gd name="connsiteY4" fmla="*/ 95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93" y="9509"/>
                  </a:moveTo>
                  <a:cubicBezTo>
                    <a:pt x="8116" y="12309"/>
                    <a:pt x="10538" y="14429"/>
                    <a:pt x="13641" y="10114"/>
                  </a:cubicBezTo>
                  <a:cubicBezTo>
                    <a:pt x="15004" y="8222"/>
                    <a:pt x="15761" y="5270"/>
                    <a:pt x="19092" y="5724"/>
                  </a:cubicBezTo>
                  <a:cubicBezTo>
                    <a:pt x="24012" y="14656"/>
                    <a:pt x="15761" y="14656"/>
                    <a:pt x="11295" y="17230"/>
                  </a:cubicBezTo>
                  <a:cubicBezTo>
                    <a:pt x="6374" y="16851"/>
                    <a:pt x="5542" y="13521"/>
                    <a:pt x="5693" y="9509"/>
                  </a:cubicBezTo>
                  <a:close/>
                </a:path>
              </a:pathLst>
            </a:custGeom>
            <a:solidFill>
              <a:srgbClr val="F8D9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0" name="任意多边形: 形状 2659"/>
            <p:cNvSpPr/>
            <p:nvPr/>
          </p:nvSpPr>
          <p:spPr>
            <a:xfrm>
              <a:off x="6327188" y="2434866"/>
              <a:ext cx="15139" cy="22709"/>
            </a:xfrm>
            <a:custGeom>
              <a:avLst/>
              <a:gdLst>
                <a:gd name="connsiteX0" fmla="*/ 9322 w 15139"/>
                <a:gd name="connsiteY0" fmla="*/ 5677 h 22708"/>
                <a:gd name="connsiteX1" fmla="*/ 13183 w 15139"/>
                <a:gd name="connsiteY1" fmla="*/ 7494 h 22708"/>
                <a:gd name="connsiteX2" fmla="*/ 12123 w 15139"/>
                <a:gd name="connsiteY2" fmla="*/ 16350 h 22708"/>
                <a:gd name="connsiteX3" fmla="*/ 10609 w 15139"/>
                <a:gd name="connsiteY3" fmla="*/ 18772 h 22708"/>
                <a:gd name="connsiteX4" fmla="*/ 5689 w 15139"/>
                <a:gd name="connsiteY4" fmla="*/ 15896 h 22708"/>
                <a:gd name="connsiteX5" fmla="*/ 9322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322" y="5677"/>
                  </a:moveTo>
                  <a:cubicBezTo>
                    <a:pt x="10079" y="7267"/>
                    <a:pt x="11593" y="7494"/>
                    <a:pt x="13183" y="7494"/>
                  </a:cubicBezTo>
                  <a:cubicBezTo>
                    <a:pt x="11820" y="10294"/>
                    <a:pt x="5008" y="12263"/>
                    <a:pt x="12123" y="16350"/>
                  </a:cubicBezTo>
                  <a:cubicBezTo>
                    <a:pt x="13410" y="17107"/>
                    <a:pt x="11896" y="18621"/>
                    <a:pt x="10609" y="18772"/>
                  </a:cubicBezTo>
                  <a:cubicBezTo>
                    <a:pt x="8338" y="19075"/>
                    <a:pt x="5840" y="18999"/>
                    <a:pt x="5689" y="15896"/>
                  </a:cubicBezTo>
                  <a:cubicBezTo>
                    <a:pt x="5537" y="12111"/>
                    <a:pt x="6900" y="8629"/>
                    <a:pt x="9322" y="5677"/>
                  </a:cubicBez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1" name="任意多边形: 形状 2660"/>
            <p:cNvSpPr/>
            <p:nvPr/>
          </p:nvSpPr>
          <p:spPr>
            <a:xfrm>
              <a:off x="6334694" y="2434820"/>
              <a:ext cx="15139" cy="15139"/>
            </a:xfrm>
            <a:custGeom>
              <a:avLst/>
              <a:gdLst>
                <a:gd name="connsiteX0" fmla="*/ 15139 w 15139"/>
                <a:gd name="connsiteY0" fmla="*/ 9432 h 15139"/>
                <a:gd name="connsiteX1" fmla="*/ 11354 w 15139"/>
                <a:gd name="connsiteY1" fmla="*/ 15185 h 15139"/>
                <a:gd name="connsiteX2" fmla="*/ 5677 w 15139"/>
                <a:gd name="connsiteY2" fmla="*/ 7540 h 15139"/>
                <a:gd name="connsiteX3" fmla="*/ 11279 w 15139"/>
                <a:gd name="connsiteY3" fmla="*/ 5799 h 15139"/>
                <a:gd name="connsiteX4" fmla="*/ 13322 w 15139"/>
                <a:gd name="connsiteY4" fmla="*/ 7691 h 15139"/>
                <a:gd name="connsiteX5" fmla="*/ 15139 w 15139"/>
                <a:gd name="connsiteY5" fmla="*/ 9432 h 15139"/>
                <a:gd name="connsiteX6" fmla="*/ 15139 w 15139"/>
                <a:gd name="connsiteY6" fmla="*/ 943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139" y="9432"/>
                  </a:moveTo>
                  <a:cubicBezTo>
                    <a:pt x="13928" y="11400"/>
                    <a:pt x="13549" y="13898"/>
                    <a:pt x="11354" y="15185"/>
                  </a:cubicBezTo>
                  <a:cubicBezTo>
                    <a:pt x="10143" y="12157"/>
                    <a:pt x="9916" y="8297"/>
                    <a:pt x="5677" y="7540"/>
                  </a:cubicBezTo>
                  <a:cubicBezTo>
                    <a:pt x="6964" y="5118"/>
                    <a:pt x="9235" y="5723"/>
                    <a:pt x="11279" y="5799"/>
                  </a:cubicBezTo>
                  <a:cubicBezTo>
                    <a:pt x="11960" y="6405"/>
                    <a:pt x="12641" y="7010"/>
                    <a:pt x="13322" y="7691"/>
                  </a:cubicBezTo>
                  <a:cubicBezTo>
                    <a:pt x="13928" y="8221"/>
                    <a:pt x="14533" y="8827"/>
                    <a:pt x="15139" y="9432"/>
                  </a:cubicBezTo>
                  <a:lnTo>
                    <a:pt x="15139" y="9432"/>
                  </a:lnTo>
                  <a:close/>
                </a:path>
              </a:pathLst>
            </a:custGeom>
            <a:solidFill>
              <a:srgbClr val="F6C9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2" name="任意多边形: 形状 2661"/>
            <p:cNvSpPr/>
            <p:nvPr/>
          </p:nvSpPr>
          <p:spPr>
            <a:xfrm>
              <a:off x="6148407" y="2564432"/>
              <a:ext cx="15139" cy="15139"/>
            </a:xfrm>
            <a:custGeom>
              <a:avLst/>
              <a:gdLst>
                <a:gd name="connsiteX0" fmla="*/ 5677 w 15139"/>
                <a:gd name="connsiteY0" fmla="*/ 8957 h 15139"/>
                <a:gd name="connsiteX1" fmla="*/ 9538 w 15139"/>
                <a:gd name="connsiteY1" fmla="*/ 6611 h 15139"/>
                <a:gd name="connsiteX2" fmla="*/ 11808 w 15139"/>
                <a:gd name="connsiteY2" fmla="*/ 11682 h 15139"/>
                <a:gd name="connsiteX3" fmla="*/ 9311 w 15139"/>
                <a:gd name="connsiteY3" fmla="*/ 11001 h 15139"/>
                <a:gd name="connsiteX4" fmla="*/ 5677 w 15139"/>
                <a:gd name="connsiteY4" fmla="*/ 89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8957"/>
                  </a:moveTo>
                  <a:cubicBezTo>
                    <a:pt x="5904" y="6459"/>
                    <a:pt x="6813" y="4415"/>
                    <a:pt x="9538" y="6611"/>
                  </a:cubicBezTo>
                  <a:cubicBezTo>
                    <a:pt x="10900" y="7746"/>
                    <a:pt x="14307" y="8730"/>
                    <a:pt x="11808" y="11682"/>
                  </a:cubicBezTo>
                  <a:cubicBezTo>
                    <a:pt x="11582" y="11985"/>
                    <a:pt x="10143" y="11228"/>
                    <a:pt x="9311" y="11001"/>
                  </a:cubicBezTo>
                  <a:cubicBezTo>
                    <a:pt x="8024" y="10395"/>
                    <a:pt x="6889" y="9714"/>
                    <a:pt x="5677" y="895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3" name="任意多边形: 形状 2662"/>
            <p:cNvSpPr/>
            <p:nvPr/>
          </p:nvSpPr>
          <p:spPr>
            <a:xfrm>
              <a:off x="6157718" y="2577173"/>
              <a:ext cx="7570" cy="15139"/>
            </a:xfrm>
            <a:custGeom>
              <a:avLst/>
              <a:gdLst>
                <a:gd name="connsiteX0" fmla="*/ 7570 w 7569"/>
                <a:gd name="connsiteY0" fmla="*/ 9840 h 15139"/>
                <a:gd name="connsiteX1" fmla="*/ 5677 w 7569"/>
                <a:gd name="connsiteY1" fmla="*/ 5980 h 15139"/>
                <a:gd name="connsiteX2" fmla="*/ 6131 w 7569"/>
                <a:gd name="connsiteY2" fmla="*/ 5677 h 15139"/>
                <a:gd name="connsiteX3" fmla="*/ 8024 w 7569"/>
                <a:gd name="connsiteY3" fmla="*/ 9462 h 15139"/>
                <a:gd name="connsiteX4" fmla="*/ 7570 w 7569"/>
                <a:gd name="connsiteY4" fmla="*/ 98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9840"/>
                  </a:moveTo>
                  <a:cubicBezTo>
                    <a:pt x="6056" y="9008"/>
                    <a:pt x="5904" y="7494"/>
                    <a:pt x="5677" y="5980"/>
                  </a:cubicBezTo>
                  <a:lnTo>
                    <a:pt x="6131" y="5677"/>
                  </a:lnTo>
                  <a:cubicBezTo>
                    <a:pt x="8629" y="5980"/>
                    <a:pt x="9008" y="7342"/>
                    <a:pt x="8024" y="9462"/>
                  </a:cubicBezTo>
                  <a:lnTo>
                    <a:pt x="7570" y="9840"/>
                  </a:ln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4" name="任意多边形: 形状 2663"/>
            <p:cNvSpPr/>
            <p:nvPr/>
          </p:nvSpPr>
          <p:spPr>
            <a:xfrm>
              <a:off x="6388995" y="2493682"/>
              <a:ext cx="15139" cy="7570"/>
            </a:xfrm>
            <a:custGeom>
              <a:avLst/>
              <a:gdLst>
                <a:gd name="connsiteX0" fmla="*/ 6482 w 15139"/>
                <a:gd name="connsiteY0" fmla="*/ 5677 h 7569"/>
                <a:gd name="connsiteX1" fmla="*/ 14127 w 15139"/>
                <a:gd name="connsiteY1" fmla="*/ 5677 h 7569"/>
                <a:gd name="connsiteX2" fmla="*/ 14051 w 15139"/>
                <a:gd name="connsiteY2" fmla="*/ 7494 h 7569"/>
                <a:gd name="connsiteX3" fmla="*/ 6406 w 15139"/>
                <a:gd name="connsiteY3" fmla="*/ 7797 h 7569"/>
                <a:gd name="connsiteX4" fmla="*/ 648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6482" y="5677"/>
                  </a:moveTo>
                  <a:cubicBezTo>
                    <a:pt x="9056" y="5677"/>
                    <a:pt x="11553" y="5677"/>
                    <a:pt x="14127" y="5677"/>
                  </a:cubicBezTo>
                  <a:cubicBezTo>
                    <a:pt x="14127" y="6283"/>
                    <a:pt x="14051" y="6888"/>
                    <a:pt x="14051" y="7494"/>
                  </a:cubicBezTo>
                  <a:cubicBezTo>
                    <a:pt x="11478" y="6358"/>
                    <a:pt x="9056" y="9765"/>
                    <a:pt x="6406" y="7797"/>
                  </a:cubicBezTo>
                  <a:cubicBezTo>
                    <a:pt x="5422" y="7115"/>
                    <a:pt x="5422" y="6358"/>
                    <a:pt x="6482" y="5677"/>
                  </a:cubicBez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5" name="任意多边形: 形状 2664"/>
            <p:cNvSpPr/>
            <p:nvPr/>
          </p:nvSpPr>
          <p:spPr>
            <a:xfrm>
              <a:off x="6372106" y="2486584"/>
              <a:ext cx="22709" cy="15139"/>
            </a:xfrm>
            <a:custGeom>
              <a:avLst/>
              <a:gdLst>
                <a:gd name="connsiteX0" fmla="*/ 23371 w 22708"/>
                <a:gd name="connsiteY0" fmla="*/ 12774 h 15139"/>
                <a:gd name="connsiteX1" fmla="*/ 23295 w 22708"/>
                <a:gd name="connsiteY1" fmla="*/ 14970 h 15139"/>
                <a:gd name="connsiteX2" fmla="*/ 6188 w 22708"/>
                <a:gd name="connsiteY2" fmla="*/ 11033 h 15139"/>
                <a:gd name="connsiteX3" fmla="*/ 5734 w 22708"/>
                <a:gd name="connsiteY3" fmla="*/ 9595 h 15139"/>
                <a:gd name="connsiteX4" fmla="*/ 6264 w 22708"/>
                <a:gd name="connsiteY4" fmla="*/ 8914 h 15139"/>
                <a:gd name="connsiteX5" fmla="*/ 8156 w 22708"/>
                <a:gd name="connsiteY5" fmla="*/ 7021 h 15139"/>
                <a:gd name="connsiteX6" fmla="*/ 10048 w 22708"/>
                <a:gd name="connsiteY6" fmla="*/ 7021 h 15139"/>
                <a:gd name="connsiteX7" fmla="*/ 10048 w 22708"/>
                <a:gd name="connsiteY7" fmla="*/ 7021 h 15139"/>
                <a:gd name="connsiteX8" fmla="*/ 15499 w 22708"/>
                <a:gd name="connsiteY8" fmla="*/ 6719 h 15139"/>
                <a:gd name="connsiteX9" fmla="*/ 16104 w 22708"/>
                <a:gd name="connsiteY9" fmla="*/ 9217 h 15139"/>
                <a:gd name="connsiteX10" fmla="*/ 17088 w 22708"/>
                <a:gd name="connsiteY10" fmla="*/ 8005 h 15139"/>
                <a:gd name="connsiteX11" fmla="*/ 19510 w 22708"/>
                <a:gd name="connsiteY11" fmla="*/ 10806 h 15139"/>
                <a:gd name="connsiteX12" fmla="*/ 23371 w 22708"/>
                <a:gd name="connsiteY12" fmla="*/ 1277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15139">
                  <a:moveTo>
                    <a:pt x="23371" y="12774"/>
                  </a:moveTo>
                  <a:cubicBezTo>
                    <a:pt x="23371" y="13531"/>
                    <a:pt x="23295" y="14213"/>
                    <a:pt x="23295" y="14970"/>
                  </a:cubicBezTo>
                  <a:cubicBezTo>
                    <a:pt x="17088" y="15878"/>
                    <a:pt x="10427" y="18906"/>
                    <a:pt x="6188" y="11033"/>
                  </a:cubicBezTo>
                  <a:cubicBezTo>
                    <a:pt x="5734" y="10579"/>
                    <a:pt x="5583" y="10049"/>
                    <a:pt x="5734" y="9595"/>
                  </a:cubicBezTo>
                  <a:cubicBezTo>
                    <a:pt x="5885" y="9141"/>
                    <a:pt x="6113" y="8914"/>
                    <a:pt x="6264" y="8914"/>
                  </a:cubicBezTo>
                  <a:cubicBezTo>
                    <a:pt x="6869" y="8308"/>
                    <a:pt x="7551" y="7627"/>
                    <a:pt x="8156" y="7021"/>
                  </a:cubicBezTo>
                  <a:cubicBezTo>
                    <a:pt x="8762" y="7703"/>
                    <a:pt x="9443" y="7703"/>
                    <a:pt x="10048" y="7021"/>
                  </a:cubicBezTo>
                  <a:lnTo>
                    <a:pt x="10048" y="7021"/>
                  </a:lnTo>
                  <a:cubicBezTo>
                    <a:pt x="11790" y="5205"/>
                    <a:pt x="13606" y="5356"/>
                    <a:pt x="15499" y="6719"/>
                  </a:cubicBezTo>
                  <a:cubicBezTo>
                    <a:pt x="16483" y="7324"/>
                    <a:pt x="15120" y="8535"/>
                    <a:pt x="16104" y="9217"/>
                  </a:cubicBezTo>
                  <a:cubicBezTo>
                    <a:pt x="15953" y="8535"/>
                    <a:pt x="16331" y="8157"/>
                    <a:pt x="17088" y="8005"/>
                  </a:cubicBezTo>
                  <a:cubicBezTo>
                    <a:pt x="18754" y="8233"/>
                    <a:pt x="20268" y="8535"/>
                    <a:pt x="19510" y="10806"/>
                  </a:cubicBezTo>
                  <a:cubicBezTo>
                    <a:pt x="20268" y="12623"/>
                    <a:pt x="21781" y="12774"/>
                    <a:pt x="23371" y="12774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6" name="任意多边形: 形状 2665"/>
            <p:cNvSpPr/>
            <p:nvPr/>
          </p:nvSpPr>
          <p:spPr>
            <a:xfrm>
              <a:off x="6370724" y="2489897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7570 w 7569"/>
                <a:gd name="connsiteY1" fmla="*/ 7797 h 7569"/>
                <a:gd name="connsiteX2" fmla="*/ 5677 w 7569"/>
                <a:gd name="connsiteY2" fmla="*/ 5753 h 7569"/>
                <a:gd name="connsiteX3" fmla="*/ 7645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645" y="6358"/>
                    <a:pt x="7570" y="7040"/>
                    <a:pt x="7570" y="7797"/>
                  </a:cubicBezTo>
                  <a:cubicBezTo>
                    <a:pt x="6964" y="7115"/>
                    <a:pt x="6283" y="6434"/>
                    <a:pt x="5677" y="5753"/>
                  </a:cubicBezTo>
                  <a:cubicBezTo>
                    <a:pt x="6283" y="5677"/>
                    <a:pt x="6964" y="5677"/>
                    <a:pt x="7645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7" name="任意多边形: 形状 2666"/>
            <p:cNvSpPr/>
            <p:nvPr/>
          </p:nvSpPr>
          <p:spPr>
            <a:xfrm>
              <a:off x="6471550" y="2527896"/>
              <a:ext cx="22709" cy="22709"/>
            </a:xfrm>
            <a:custGeom>
              <a:avLst/>
              <a:gdLst>
                <a:gd name="connsiteX0" fmla="*/ 5677 w 22708"/>
                <a:gd name="connsiteY0" fmla="*/ 9462 h 22708"/>
                <a:gd name="connsiteX1" fmla="*/ 11354 w 22708"/>
                <a:gd name="connsiteY1" fmla="*/ 5677 h 22708"/>
                <a:gd name="connsiteX2" fmla="*/ 17107 w 22708"/>
                <a:gd name="connsiteY2" fmla="*/ 5753 h 22708"/>
                <a:gd name="connsiteX3" fmla="*/ 15291 w 22708"/>
                <a:gd name="connsiteY3" fmla="*/ 13322 h 22708"/>
                <a:gd name="connsiteX4" fmla="*/ 13247 w 22708"/>
                <a:gd name="connsiteY4" fmla="*/ 17031 h 22708"/>
                <a:gd name="connsiteX5" fmla="*/ 11506 w 22708"/>
                <a:gd name="connsiteY5" fmla="*/ 17183 h 22708"/>
                <a:gd name="connsiteX6" fmla="*/ 7570 w 22708"/>
                <a:gd name="connsiteY6" fmla="*/ 13247 h 22708"/>
                <a:gd name="connsiteX7" fmla="*/ 5677 w 22708"/>
                <a:gd name="connsiteY7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9462"/>
                  </a:moveTo>
                  <a:cubicBezTo>
                    <a:pt x="8403" y="9462"/>
                    <a:pt x="11354" y="9765"/>
                    <a:pt x="11354" y="5677"/>
                  </a:cubicBezTo>
                  <a:cubicBezTo>
                    <a:pt x="13247" y="5677"/>
                    <a:pt x="15215" y="5753"/>
                    <a:pt x="17107" y="5753"/>
                  </a:cubicBezTo>
                  <a:cubicBezTo>
                    <a:pt x="17864" y="8629"/>
                    <a:pt x="15593" y="10749"/>
                    <a:pt x="15291" y="13322"/>
                  </a:cubicBezTo>
                  <a:cubicBezTo>
                    <a:pt x="14609" y="14534"/>
                    <a:pt x="13928" y="15820"/>
                    <a:pt x="13247" y="17031"/>
                  </a:cubicBezTo>
                  <a:cubicBezTo>
                    <a:pt x="12641" y="17107"/>
                    <a:pt x="12112" y="17107"/>
                    <a:pt x="11506" y="17183"/>
                  </a:cubicBezTo>
                  <a:cubicBezTo>
                    <a:pt x="9538" y="16577"/>
                    <a:pt x="9084" y="14382"/>
                    <a:pt x="7570" y="13247"/>
                  </a:cubicBezTo>
                  <a:cubicBezTo>
                    <a:pt x="6964" y="12036"/>
                    <a:pt x="6283" y="10749"/>
                    <a:pt x="5677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8" name="任意多边形: 形状 2667"/>
            <p:cNvSpPr/>
            <p:nvPr/>
          </p:nvSpPr>
          <p:spPr>
            <a:xfrm>
              <a:off x="6473392" y="2535532"/>
              <a:ext cx="15139" cy="15139"/>
            </a:xfrm>
            <a:custGeom>
              <a:avLst/>
              <a:gdLst>
                <a:gd name="connsiteX0" fmla="*/ 5728 w 15139"/>
                <a:gd name="connsiteY0" fmla="*/ 5687 h 15139"/>
                <a:gd name="connsiteX1" fmla="*/ 9664 w 15139"/>
                <a:gd name="connsiteY1" fmla="*/ 9623 h 15139"/>
                <a:gd name="connsiteX2" fmla="*/ 9437 w 15139"/>
                <a:gd name="connsiteY2" fmla="*/ 11288 h 15139"/>
                <a:gd name="connsiteX3" fmla="*/ 5728 w 15139"/>
                <a:gd name="connsiteY3" fmla="*/ 56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28" y="5687"/>
                  </a:moveTo>
                  <a:cubicBezTo>
                    <a:pt x="8453" y="5535"/>
                    <a:pt x="9513" y="7201"/>
                    <a:pt x="9664" y="9623"/>
                  </a:cubicBezTo>
                  <a:cubicBezTo>
                    <a:pt x="9664" y="10228"/>
                    <a:pt x="9589" y="10758"/>
                    <a:pt x="9437" y="11288"/>
                  </a:cubicBezTo>
                  <a:cubicBezTo>
                    <a:pt x="5198" y="11440"/>
                    <a:pt x="5652" y="8412"/>
                    <a:pt x="5728" y="5687"/>
                  </a:cubicBezTo>
                  <a:close/>
                </a:path>
              </a:pathLst>
            </a:custGeom>
            <a:solidFill>
              <a:srgbClr val="F2C1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9" name="任意多边形: 形状 2668"/>
            <p:cNvSpPr/>
            <p:nvPr/>
          </p:nvSpPr>
          <p:spPr>
            <a:xfrm>
              <a:off x="6465798" y="25184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645 w 7569"/>
                <a:gd name="connsiteY1" fmla="*/ 11354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6964"/>
                    <a:pt x="7418" y="9311"/>
                    <a:pt x="7645" y="11354"/>
                  </a:cubicBezTo>
                  <a:cubicBezTo>
                    <a:pt x="5072" y="10143"/>
                    <a:pt x="5904" y="7721"/>
                    <a:pt x="5677" y="5677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0" name="任意多边形: 形状 2669"/>
            <p:cNvSpPr/>
            <p:nvPr/>
          </p:nvSpPr>
          <p:spPr>
            <a:xfrm>
              <a:off x="6460490" y="2524035"/>
              <a:ext cx="7570" cy="15139"/>
            </a:xfrm>
            <a:custGeom>
              <a:avLst/>
              <a:gdLst>
                <a:gd name="connsiteX0" fmla="*/ 7276 w 7569"/>
                <a:gd name="connsiteY0" fmla="*/ 9462 h 15139"/>
                <a:gd name="connsiteX1" fmla="*/ 7200 w 7569"/>
                <a:gd name="connsiteY1" fmla="*/ 5677 h 15139"/>
                <a:gd name="connsiteX2" fmla="*/ 7276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9462"/>
                  </a:moveTo>
                  <a:cubicBezTo>
                    <a:pt x="5081" y="8251"/>
                    <a:pt x="5233" y="6964"/>
                    <a:pt x="7200" y="5677"/>
                  </a:cubicBezTo>
                  <a:cubicBezTo>
                    <a:pt x="7200" y="6964"/>
                    <a:pt x="7200" y="8251"/>
                    <a:pt x="7276" y="9462"/>
                  </a:cubicBezTo>
                  <a:close/>
                </a:path>
              </a:pathLst>
            </a:custGeom>
            <a:solidFill>
              <a:srgbClr val="F7D8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1" name="任意多边形: 形状 2670"/>
            <p:cNvSpPr/>
            <p:nvPr/>
          </p:nvSpPr>
          <p:spPr>
            <a:xfrm>
              <a:off x="6342338" y="2436759"/>
              <a:ext cx="7570" cy="7570"/>
            </a:xfrm>
            <a:custGeom>
              <a:avLst/>
              <a:gdLst>
                <a:gd name="connsiteX0" fmla="*/ 7494 w 7569"/>
                <a:gd name="connsiteY0" fmla="*/ 7494 h 7569"/>
                <a:gd name="connsiteX1" fmla="*/ 5677 w 7569"/>
                <a:gd name="connsiteY1" fmla="*/ 5677 h 7569"/>
                <a:gd name="connsiteX2" fmla="*/ 7494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494" y="7494"/>
                  </a:moveTo>
                  <a:cubicBezTo>
                    <a:pt x="6889" y="6888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494" y="7494"/>
                  </a:cubicBezTo>
                  <a:close/>
                </a:path>
              </a:pathLst>
            </a:custGeom>
            <a:solidFill>
              <a:srgbClr val="F4C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2" name="任意多边形: 形状 2671"/>
            <p:cNvSpPr/>
            <p:nvPr/>
          </p:nvSpPr>
          <p:spPr>
            <a:xfrm>
              <a:off x="6331831" y="2260326"/>
              <a:ext cx="7570" cy="7570"/>
            </a:xfrm>
            <a:custGeom>
              <a:avLst/>
              <a:gdLst>
                <a:gd name="connsiteX0" fmla="*/ 7253 w 7569"/>
                <a:gd name="connsiteY0" fmla="*/ 6497 h 7569"/>
                <a:gd name="connsiteX1" fmla="*/ 6420 w 7569"/>
                <a:gd name="connsiteY1" fmla="*/ 6800 h 7569"/>
                <a:gd name="connsiteX2" fmla="*/ 6193 w 7569"/>
                <a:gd name="connsiteY2" fmla="*/ 5740 h 7569"/>
                <a:gd name="connsiteX3" fmla="*/ 7026 w 7569"/>
                <a:gd name="connsiteY3" fmla="*/ 5891 h 7569"/>
                <a:gd name="connsiteX4" fmla="*/ 7253 w 7569"/>
                <a:gd name="connsiteY4" fmla="*/ 64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53" y="6497"/>
                  </a:moveTo>
                  <a:cubicBezTo>
                    <a:pt x="6950" y="6572"/>
                    <a:pt x="6723" y="6800"/>
                    <a:pt x="6420" y="6800"/>
                  </a:cubicBezTo>
                  <a:cubicBezTo>
                    <a:pt x="5512" y="6572"/>
                    <a:pt x="5436" y="6118"/>
                    <a:pt x="6193" y="5740"/>
                  </a:cubicBezTo>
                  <a:cubicBezTo>
                    <a:pt x="6420" y="5589"/>
                    <a:pt x="6799" y="5740"/>
                    <a:pt x="7026" y="5891"/>
                  </a:cubicBezTo>
                  <a:cubicBezTo>
                    <a:pt x="7253" y="5891"/>
                    <a:pt x="7253" y="6270"/>
                    <a:pt x="7253" y="6497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3" name="任意多边形: 形状 2672"/>
            <p:cNvSpPr/>
            <p:nvPr/>
          </p:nvSpPr>
          <p:spPr>
            <a:xfrm>
              <a:off x="6326973" y="2258118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5829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753" y="6888"/>
                    <a:pt x="5829" y="6283"/>
                    <a:pt x="5829" y="5677"/>
                  </a:cubicBezTo>
                  <a:cubicBezTo>
                    <a:pt x="7418" y="6434"/>
                    <a:pt x="7040" y="7040"/>
                    <a:pt x="5677" y="7494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4" name="任意多边形: 形状 2673"/>
            <p:cNvSpPr/>
            <p:nvPr/>
          </p:nvSpPr>
          <p:spPr>
            <a:xfrm>
              <a:off x="6148996" y="2543186"/>
              <a:ext cx="15139" cy="15139"/>
            </a:xfrm>
            <a:custGeom>
              <a:avLst/>
              <a:gdLst>
                <a:gd name="connsiteX0" fmla="*/ 8873 w 15139"/>
                <a:gd name="connsiteY0" fmla="*/ 5677 h 15139"/>
                <a:gd name="connsiteX1" fmla="*/ 10841 w 15139"/>
                <a:gd name="connsiteY1" fmla="*/ 5753 h 15139"/>
                <a:gd name="connsiteX2" fmla="*/ 10765 w 15139"/>
                <a:gd name="connsiteY2" fmla="*/ 11279 h 15139"/>
                <a:gd name="connsiteX3" fmla="*/ 10462 w 15139"/>
                <a:gd name="connsiteY3" fmla="*/ 11733 h 15139"/>
                <a:gd name="connsiteX4" fmla="*/ 6980 w 15139"/>
                <a:gd name="connsiteY4" fmla="*/ 5753 h 15139"/>
                <a:gd name="connsiteX5" fmla="*/ 8873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873" y="5677"/>
                  </a:moveTo>
                  <a:cubicBezTo>
                    <a:pt x="9554" y="5677"/>
                    <a:pt x="10160" y="5753"/>
                    <a:pt x="10841" y="5753"/>
                  </a:cubicBezTo>
                  <a:cubicBezTo>
                    <a:pt x="10992" y="7645"/>
                    <a:pt x="11068" y="9462"/>
                    <a:pt x="10765" y="11279"/>
                  </a:cubicBezTo>
                  <a:lnTo>
                    <a:pt x="10462" y="11733"/>
                  </a:lnTo>
                  <a:cubicBezTo>
                    <a:pt x="6148" y="11581"/>
                    <a:pt x="4180" y="9992"/>
                    <a:pt x="6980" y="5753"/>
                  </a:cubicBezTo>
                  <a:cubicBezTo>
                    <a:pt x="7662" y="5677"/>
                    <a:pt x="8267" y="5677"/>
                    <a:pt x="8873" y="5677"/>
                  </a:cubicBezTo>
                  <a:close/>
                </a:path>
              </a:pathLst>
            </a:custGeom>
            <a:solidFill>
              <a:srgbClr val="F5D1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5" name="任意多边形: 形状 2674"/>
            <p:cNvSpPr/>
            <p:nvPr/>
          </p:nvSpPr>
          <p:spPr>
            <a:xfrm>
              <a:off x="6173812" y="2557119"/>
              <a:ext cx="22709" cy="22709"/>
            </a:xfrm>
            <a:custGeom>
              <a:avLst/>
              <a:gdLst>
                <a:gd name="connsiteX0" fmla="*/ 18271 w 22708"/>
                <a:gd name="connsiteY0" fmla="*/ 22023 h 22708"/>
                <a:gd name="connsiteX1" fmla="*/ 13957 w 22708"/>
                <a:gd name="connsiteY1" fmla="*/ 19525 h 22708"/>
                <a:gd name="connsiteX2" fmla="*/ 5706 w 22708"/>
                <a:gd name="connsiteY2" fmla="*/ 19222 h 22708"/>
                <a:gd name="connsiteX3" fmla="*/ 10550 w 22708"/>
                <a:gd name="connsiteY3" fmla="*/ 8851 h 22708"/>
                <a:gd name="connsiteX4" fmla="*/ 14108 w 22708"/>
                <a:gd name="connsiteY4" fmla="*/ 13923 h 22708"/>
                <a:gd name="connsiteX5" fmla="*/ 23873 w 22708"/>
                <a:gd name="connsiteY5" fmla="*/ 6884 h 22708"/>
                <a:gd name="connsiteX6" fmla="*/ 22283 w 22708"/>
                <a:gd name="connsiteY6" fmla="*/ 20433 h 22708"/>
                <a:gd name="connsiteX7" fmla="*/ 21980 w 22708"/>
                <a:gd name="connsiteY7" fmla="*/ 22023 h 22708"/>
                <a:gd name="connsiteX8" fmla="*/ 18271 w 22708"/>
                <a:gd name="connsiteY8" fmla="*/ 2202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8271" y="22023"/>
                  </a:moveTo>
                  <a:cubicBezTo>
                    <a:pt x="17363" y="20357"/>
                    <a:pt x="16379" y="18616"/>
                    <a:pt x="13957" y="19525"/>
                  </a:cubicBezTo>
                  <a:cubicBezTo>
                    <a:pt x="11232" y="20509"/>
                    <a:pt x="8507" y="20736"/>
                    <a:pt x="5706" y="19222"/>
                  </a:cubicBezTo>
                  <a:cubicBezTo>
                    <a:pt x="5403" y="14831"/>
                    <a:pt x="7523" y="11652"/>
                    <a:pt x="10550" y="8851"/>
                  </a:cubicBezTo>
                  <a:cubicBezTo>
                    <a:pt x="13124" y="9533"/>
                    <a:pt x="11610" y="13090"/>
                    <a:pt x="14108" y="13923"/>
                  </a:cubicBezTo>
                  <a:cubicBezTo>
                    <a:pt x="16076" y="4991"/>
                    <a:pt x="16757" y="4537"/>
                    <a:pt x="23873" y="6884"/>
                  </a:cubicBezTo>
                  <a:cubicBezTo>
                    <a:pt x="18650" y="10820"/>
                    <a:pt x="20769" y="15664"/>
                    <a:pt x="22283" y="20433"/>
                  </a:cubicBezTo>
                  <a:cubicBezTo>
                    <a:pt x="22132" y="20963"/>
                    <a:pt x="22056" y="21493"/>
                    <a:pt x="21980" y="22023"/>
                  </a:cubicBezTo>
                  <a:cubicBezTo>
                    <a:pt x="20694" y="21947"/>
                    <a:pt x="19482" y="22023"/>
                    <a:pt x="18271" y="22023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6" name="任意多边形: 形状 2675"/>
            <p:cNvSpPr/>
            <p:nvPr/>
          </p:nvSpPr>
          <p:spPr>
            <a:xfrm>
              <a:off x="6193976" y="2560142"/>
              <a:ext cx="15139" cy="15139"/>
            </a:xfrm>
            <a:custGeom>
              <a:avLst/>
              <a:gdLst>
                <a:gd name="connsiteX0" fmla="*/ 5677 w 15139"/>
                <a:gd name="connsiteY0" fmla="*/ 7721 h 15139"/>
                <a:gd name="connsiteX1" fmla="*/ 9462 w 15139"/>
                <a:gd name="connsiteY1" fmla="*/ 5677 h 15139"/>
                <a:gd name="connsiteX2" fmla="*/ 9159 w 15139"/>
                <a:gd name="connsiteY2" fmla="*/ 11203 h 15139"/>
                <a:gd name="connsiteX3" fmla="*/ 5677 w 15139"/>
                <a:gd name="connsiteY3" fmla="*/ 77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721"/>
                  </a:moveTo>
                  <a:cubicBezTo>
                    <a:pt x="6964" y="7040"/>
                    <a:pt x="8251" y="6358"/>
                    <a:pt x="9462" y="5677"/>
                  </a:cubicBezTo>
                  <a:cubicBezTo>
                    <a:pt x="9386" y="7494"/>
                    <a:pt x="9235" y="9386"/>
                    <a:pt x="9159" y="11203"/>
                  </a:cubicBezTo>
                  <a:cubicBezTo>
                    <a:pt x="6661" y="11506"/>
                    <a:pt x="5677" y="10067"/>
                    <a:pt x="5677" y="7721"/>
                  </a:cubicBezTo>
                  <a:close/>
                </a:path>
              </a:pathLst>
            </a:custGeom>
            <a:solidFill>
              <a:srgbClr val="F3C5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7" name="任意多边形: 形状 2676"/>
            <p:cNvSpPr/>
            <p:nvPr/>
          </p:nvSpPr>
          <p:spPr>
            <a:xfrm>
              <a:off x="6389800" y="2358868"/>
              <a:ext cx="7570" cy="7570"/>
            </a:xfrm>
            <a:custGeom>
              <a:avLst/>
              <a:gdLst>
                <a:gd name="connsiteX0" fmla="*/ 5677 w 7569"/>
                <a:gd name="connsiteY0" fmla="*/ 7342 h 7569"/>
                <a:gd name="connsiteX1" fmla="*/ 7797 w 7569"/>
                <a:gd name="connsiteY1" fmla="*/ 5677 h 7569"/>
                <a:gd name="connsiteX2" fmla="*/ 5677 w 7569"/>
                <a:gd name="connsiteY2" fmla="*/ 73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342"/>
                  </a:moveTo>
                  <a:cubicBezTo>
                    <a:pt x="6056" y="6358"/>
                    <a:pt x="6737" y="5828"/>
                    <a:pt x="7797" y="5677"/>
                  </a:cubicBezTo>
                  <a:cubicBezTo>
                    <a:pt x="7115" y="6283"/>
                    <a:pt x="6359" y="6813"/>
                    <a:pt x="5677" y="7342"/>
                  </a:cubicBezTo>
                  <a:close/>
                </a:path>
              </a:pathLst>
            </a:custGeom>
            <a:solidFill>
              <a:srgbClr val="F8D7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8" name="任意多边形: 形状 2677"/>
            <p:cNvSpPr/>
            <p:nvPr/>
          </p:nvSpPr>
          <p:spPr>
            <a:xfrm>
              <a:off x="6479869" y="2528047"/>
              <a:ext cx="15139" cy="15139"/>
            </a:xfrm>
            <a:custGeom>
              <a:avLst/>
              <a:gdLst>
                <a:gd name="connsiteX0" fmla="*/ 6973 w 15139"/>
                <a:gd name="connsiteY0" fmla="*/ 13247 h 15139"/>
                <a:gd name="connsiteX1" fmla="*/ 8789 w 15139"/>
                <a:gd name="connsiteY1" fmla="*/ 5677 h 15139"/>
                <a:gd name="connsiteX2" fmla="*/ 10757 w 15139"/>
                <a:gd name="connsiteY2" fmla="*/ 5677 h 15139"/>
                <a:gd name="connsiteX3" fmla="*/ 6973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973" y="13247"/>
                  </a:moveTo>
                  <a:cubicBezTo>
                    <a:pt x="4248" y="9916"/>
                    <a:pt x="6291" y="7721"/>
                    <a:pt x="8789" y="5677"/>
                  </a:cubicBezTo>
                  <a:cubicBezTo>
                    <a:pt x="9471" y="5677"/>
                    <a:pt x="10076" y="5677"/>
                    <a:pt x="10757" y="5677"/>
                  </a:cubicBezTo>
                  <a:cubicBezTo>
                    <a:pt x="14239" y="10522"/>
                    <a:pt x="9925" y="11581"/>
                    <a:pt x="6973" y="13247"/>
                  </a:cubicBezTo>
                  <a:close/>
                </a:path>
              </a:pathLst>
            </a:custGeom>
            <a:solidFill>
              <a:srgbClr val="F9E5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9" name="任意多边形: 形状 2678"/>
            <p:cNvSpPr/>
            <p:nvPr/>
          </p:nvSpPr>
          <p:spPr>
            <a:xfrm>
              <a:off x="6294802" y="2521429"/>
              <a:ext cx="15139" cy="15139"/>
            </a:xfrm>
            <a:custGeom>
              <a:avLst/>
              <a:gdLst>
                <a:gd name="connsiteX0" fmla="*/ 5677 w 15139"/>
                <a:gd name="connsiteY0" fmla="*/ 10176 h 15139"/>
                <a:gd name="connsiteX1" fmla="*/ 9613 w 15139"/>
                <a:gd name="connsiteY1" fmla="*/ 5786 h 15139"/>
                <a:gd name="connsiteX2" fmla="*/ 11354 w 15139"/>
                <a:gd name="connsiteY2" fmla="*/ 10328 h 15139"/>
                <a:gd name="connsiteX3" fmla="*/ 9386 w 15139"/>
                <a:gd name="connsiteY3" fmla="*/ 12144 h 15139"/>
                <a:gd name="connsiteX4" fmla="*/ 5677 w 15139"/>
                <a:gd name="connsiteY4" fmla="*/ 101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0176"/>
                  </a:moveTo>
                  <a:cubicBezTo>
                    <a:pt x="5904" y="7754"/>
                    <a:pt x="6056" y="5105"/>
                    <a:pt x="9613" y="5786"/>
                  </a:cubicBezTo>
                  <a:cubicBezTo>
                    <a:pt x="12565" y="6316"/>
                    <a:pt x="12489" y="8132"/>
                    <a:pt x="11354" y="10328"/>
                  </a:cubicBezTo>
                  <a:cubicBezTo>
                    <a:pt x="10673" y="10933"/>
                    <a:pt x="10068" y="11539"/>
                    <a:pt x="9386" y="12144"/>
                  </a:cubicBezTo>
                  <a:cubicBezTo>
                    <a:pt x="8099" y="11463"/>
                    <a:pt x="6888" y="10858"/>
                    <a:pt x="5677" y="10176"/>
                  </a:cubicBezTo>
                  <a:close/>
                </a:path>
              </a:pathLst>
            </a:custGeom>
            <a:solidFill>
              <a:srgbClr val="F6CC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0" name="任意多边形: 形状 2679"/>
            <p:cNvSpPr/>
            <p:nvPr/>
          </p:nvSpPr>
          <p:spPr>
            <a:xfrm>
              <a:off x="6195360" y="2552684"/>
              <a:ext cx="15139" cy="7570"/>
            </a:xfrm>
            <a:custGeom>
              <a:avLst/>
              <a:gdLst>
                <a:gd name="connsiteX0" fmla="*/ 8077 w 15139"/>
                <a:gd name="connsiteY0" fmla="*/ 9427 h 7569"/>
                <a:gd name="connsiteX1" fmla="*/ 6639 w 15139"/>
                <a:gd name="connsiteY1" fmla="*/ 7458 h 7569"/>
                <a:gd name="connsiteX2" fmla="*/ 11786 w 15139"/>
                <a:gd name="connsiteY2" fmla="*/ 5717 h 7569"/>
                <a:gd name="connsiteX3" fmla="*/ 11786 w 15139"/>
                <a:gd name="connsiteY3" fmla="*/ 9199 h 7569"/>
                <a:gd name="connsiteX4" fmla="*/ 8077 w 15139"/>
                <a:gd name="connsiteY4" fmla="*/ 94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8077" y="9427"/>
                  </a:moveTo>
                  <a:cubicBezTo>
                    <a:pt x="7396" y="8897"/>
                    <a:pt x="4065" y="9956"/>
                    <a:pt x="6639" y="7458"/>
                  </a:cubicBezTo>
                  <a:cubicBezTo>
                    <a:pt x="7850" y="6247"/>
                    <a:pt x="9818" y="5490"/>
                    <a:pt x="11786" y="5717"/>
                  </a:cubicBezTo>
                  <a:cubicBezTo>
                    <a:pt x="11786" y="6853"/>
                    <a:pt x="11786" y="8064"/>
                    <a:pt x="11786" y="9199"/>
                  </a:cubicBezTo>
                  <a:cubicBezTo>
                    <a:pt x="10575" y="9275"/>
                    <a:pt x="9364" y="9351"/>
                    <a:pt x="8077" y="942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1" name="任意多边形: 形状 2680"/>
            <p:cNvSpPr/>
            <p:nvPr/>
          </p:nvSpPr>
          <p:spPr>
            <a:xfrm>
              <a:off x="6028408" y="4221731"/>
              <a:ext cx="30278" cy="45417"/>
            </a:xfrm>
            <a:custGeom>
              <a:avLst/>
              <a:gdLst>
                <a:gd name="connsiteX0" fmla="*/ 7894 w 30278"/>
                <a:gd name="connsiteY0" fmla="*/ 11506 h 45417"/>
                <a:gd name="connsiteX1" fmla="*/ 9635 w 30278"/>
                <a:gd name="connsiteY1" fmla="*/ 9462 h 45417"/>
                <a:gd name="connsiteX2" fmla="*/ 11603 w 30278"/>
                <a:gd name="connsiteY2" fmla="*/ 5677 h 45417"/>
                <a:gd name="connsiteX3" fmla="*/ 11603 w 30278"/>
                <a:gd name="connsiteY3" fmla="*/ 5677 h 45417"/>
                <a:gd name="connsiteX4" fmla="*/ 13420 w 30278"/>
                <a:gd name="connsiteY4" fmla="*/ 6056 h 45417"/>
                <a:gd name="connsiteX5" fmla="*/ 24547 w 30278"/>
                <a:gd name="connsiteY5" fmla="*/ 10522 h 45417"/>
                <a:gd name="connsiteX6" fmla="*/ 28407 w 30278"/>
                <a:gd name="connsiteY6" fmla="*/ 12111 h 45417"/>
                <a:gd name="connsiteX7" fmla="*/ 26818 w 30278"/>
                <a:gd name="connsiteY7" fmla="*/ 26569 h 45417"/>
                <a:gd name="connsiteX8" fmla="*/ 26818 w 30278"/>
                <a:gd name="connsiteY8" fmla="*/ 26569 h 45417"/>
                <a:gd name="connsiteX9" fmla="*/ 22503 w 30278"/>
                <a:gd name="connsiteY9" fmla="*/ 26115 h 45417"/>
                <a:gd name="connsiteX10" fmla="*/ 18340 w 30278"/>
                <a:gd name="connsiteY10" fmla="*/ 33533 h 45417"/>
                <a:gd name="connsiteX11" fmla="*/ 24849 w 30278"/>
                <a:gd name="connsiteY11" fmla="*/ 38075 h 45417"/>
                <a:gd name="connsiteX12" fmla="*/ 21140 w 30278"/>
                <a:gd name="connsiteY12" fmla="*/ 40724 h 45417"/>
                <a:gd name="connsiteX13" fmla="*/ 19097 w 30278"/>
                <a:gd name="connsiteY13" fmla="*/ 39967 h 45417"/>
                <a:gd name="connsiteX14" fmla="*/ 19097 w 30278"/>
                <a:gd name="connsiteY14" fmla="*/ 39967 h 45417"/>
                <a:gd name="connsiteX15" fmla="*/ 17280 w 30278"/>
                <a:gd name="connsiteY15" fmla="*/ 39891 h 45417"/>
                <a:gd name="connsiteX16" fmla="*/ 13495 w 30278"/>
                <a:gd name="connsiteY16" fmla="*/ 39816 h 45417"/>
                <a:gd name="connsiteX17" fmla="*/ 9635 w 30278"/>
                <a:gd name="connsiteY17" fmla="*/ 32322 h 45417"/>
                <a:gd name="connsiteX18" fmla="*/ 5850 w 30278"/>
                <a:gd name="connsiteY18" fmla="*/ 22784 h 45417"/>
                <a:gd name="connsiteX19" fmla="*/ 7894 w 30278"/>
                <a:gd name="connsiteY19" fmla="*/ 11506 h 45417"/>
                <a:gd name="connsiteX20" fmla="*/ 12814 w 30278"/>
                <a:gd name="connsiteY20" fmla="*/ 21497 h 45417"/>
                <a:gd name="connsiteX21" fmla="*/ 7894 w 30278"/>
                <a:gd name="connsiteY21" fmla="*/ 1150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278" h="45417">
                  <a:moveTo>
                    <a:pt x="7894" y="11506"/>
                  </a:moveTo>
                  <a:cubicBezTo>
                    <a:pt x="8045" y="10446"/>
                    <a:pt x="8651" y="9765"/>
                    <a:pt x="9635" y="9462"/>
                  </a:cubicBezTo>
                  <a:cubicBezTo>
                    <a:pt x="10846" y="8478"/>
                    <a:pt x="10543" y="6737"/>
                    <a:pt x="11603" y="5677"/>
                  </a:cubicBezTo>
                  <a:lnTo>
                    <a:pt x="11603" y="5677"/>
                  </a:lnTo>
                  <a:cubicBezTo>
                    <a:pt x="12208" y="5828"/>
                    <a:pt x="13344" y="5828"/>
                    <a:pt x="13420" y="6056"/>
                  </a:cubicBezTo>
                  <a:cubicBezTo>
                    <a:pt x="15085" y="12717"/>
                    <a:pt x="19930" y="11808"/>
                    <a:pt x="24547" y="10522"/>
                  </a:cubicBezTo>
                  <a:cubicBezTo>
                    <a:pt x="26742" y="9916"/>
                    <a:pt x="29240" y="11581"/>
                    <a:pt x="28407" y="12111"/>
                  </a:cubicBezTo>
                  <a:cubicBezTo>
                    <a:pt x="20762" y="16426"/>
                    <a:pt x="30224" y="22178"/>
                    <a:pt x="26818" y="26569"/>
                  </a:cubicBezTo>
                  <a:lnTo>
                    <a:pt x="26818" y="26569"/>
                  </a:lnTo>
                  <a:cubicBezTo>
                    <a:pt x="25228" y="26569"/>
                    <a:pt x="22049" y="24071"/>
                    <a:pt x="22503" y="26115"/>
                  </a:cubicBezTo>
                  <a:cubicBezTo>
                    <a:pt x="23487" y="30657"/>
                    <a:pt x="18113" y="30354"/>
                    <a:pt x="18340" y="33533"/>
                  </a:cubicBezTo>
                  <a:cubicBezTo>
                    <a:pt x="19248" y="36863"/>
                    <a:pt x="23790" y="35047"/>
                    <a:pt x="24849" y="38075"/>
                  </a:cubicBezTo>
                  <a:cubicBezTo>
                    <a:pt x="23866" y="39286"/>
                    <a:pt x="22730" y="40270"/>
                    <a:pt x="21140" y="40724"/>
                  </a:cubicBezTo>
                  <a:cubicBezTo>
                    <a:pt x="20308" y="40800"/>
                    <a:pt x="19626" y="40573"/>
                    <a:pt x="19097" y="39967"/>
                  </a:cubicBezTo>
                  <a:lnTo>
                    <a:pt x="19097" y="39967"/>
                  </a:lnTo>
                  <a:cubicBezTo>
                    <a:pt x="18491" y="39210"/>
                    <a:pt x="17886" y="39210"/>
                    <a:pt x="17280" y="39891"/>
                  </a:cubicBezTo>
                  <a:cubicBezTo>
                    <a:pt x="15993" y="39891"/>
                    <a:pt x="14782" y="39891"/>
                    <a:pt x="13495" y="39816"/>
                  </a:cubicBezTo>
                  <a:cubicBezTo>
                    <a:pt x="11679" y="37545"/>
                    <a:pt x="13949" y="33230"/>
                    <a:pt x="9635" y="32322"/>
                  </a:cubicBezTo>
                  <a:cubicBezTo>
                    <a:pt x="5396" y="30354"/>
                    <a:pt x="8727" y="25358"/>
                    <a:pt x="5850" y="22784"/>
                  </a:cubicBezTo>
                  <a:cubicBezTo>
                    <a:pt x="6456" y="19075"/>
                    <a:pt x="4109" y="14760"/>
                    <a:pt x="7894" y="11506"/>
                  </a:cubicBezTo>
                  <a:cubicBezTo>
                    <a:pt x="10619" y="14004"/>
                    <a:pt x="9710" y="18394"/>
                    <a:pt x="12814" y="21497"/>
                  </a:cubicBezTo>
                  <a:cubicBezTo>
                    <a:pt x="13268" y="16502"/>
                    <a:pt x="9938" y="14382"/>
                    <a:pt x="7894" y="11506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2" name="任意多边形: 形状 2681"/>
            <p:cNvSpPr/>
            <p:nvPr/>
          </p:nvSpPr>
          <p:spPr>
            <a:xfrm>
              <a:off x="6042952" y="4254129"/>
              <a:ext cx="15139" cy="15139"/>
            </a:xfrm>
            <a:custGeom>
              <a:avLst/>
              <a:gdLst>
                <a:gd name="connsiteX0" fmla="*/ 6370 w 15139"/>
                <a:gd name="connsiteY0" fmla="*/ 7570 h 15139"/>
                <a:gd name="connsiteX1" fmla="*/ 10306 w 15139"/>
                <a:gd name="connsiteY1" fmla="*/ 5677 h 15139"/>
                <a:gd name="connsiteX2" fmla="*/ 10231 w 15139"/>
                <a:gd name="connsiteY2" fmla="*/ 13095 h 15139"/>
                <a:gd name="connsiteX3" fmla="*/ 6521 w 15139"/>
                <a:gd name="connsiteY3" fmla="*/ 11279 h 15139"/>
                <a:gd name="connsiteX4" fmla="*/ 6370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70" y="7570"/>
                  </a:moveTo>
                  <a:cubicBezTo>
                    <a:pt x="7127" y="5829"/>
                    <a:pt x="8641" y="5677"/>
                    <a:pt x="10306" y="5677"/>
                  </a:cubicBezTo>
                  <a:cubicBezTo>
                    <a:pt x="12199" y="8175"/>
                    <a:pt x="12350" y="10597"/>
                    <a:pt x="10231" y="13095"/>
                  </a:cubicBezTo>
                  <a:cubicBezTo>
                    <a:pt x="9019" y="12489"/>
                    <a:pt x="7809" y="11884"/>
                    <a:pt x="6521" y="11279"/>
                  </a:cubicBezTo>
                  <a:cubicBezTo>
                    <a:pt x="5462" y="10143"/>
                    <a:pt x="5386" y="8856"/>
                    <a:pt x="6370" y="7570"/>
                  </a:cubicBezTo>
                  <a:close/>
                </a:path>
              </a:pathLst>
            </a:custGeom>
            <a:solidFill>
              <a:srgbClr val="EE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3" name="任意多边形: 形状 2682"/>
            <p:cNvSpPr/>
            <p:nvPr/>
          </p:nvSpPr>
          <p:spPr>
            <a:xfrm>
              <a:off x="6032366" y="4248267"/>
              <a:ext cx="15139" cy="15139"/>
            </a:xfrm>
            <a:custGeom>
              <a:avLst/>
              <a:gdLst>
                <a:gd name="connsiteX0" fmla="*/ 5677 w 15139"/>
                <a:gd name="connsiteY0" fmla="*/ 5785 h 15139"/>
                <a:gd name="connsiteX1" fmla="*/ 9537 w 15139"/>
                <a:gd name="connsiteY1" fmla="*/ 13279 h 15139"/>
                <a:gd name="connsiteX2" fmla="*/ 5677 w 15139"/>
                <a:gd name="connsiteY2" fmla="*/ 578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5785"/>
                  </a:moveTo>
                  <a:cubicBezTo>
                    <a:pt x="13701" y="4801"/>
                    <a:pt x="8251" y="10781"/>
                    <a:pt x="9537" y="13279"/>
                  </a:cubicBezTo>
                  <a:cubicBezTo>
                    <a:pt x="6737" y="11614"/>
                    <a:pt x="7645" y="7980"/>
                    <a:pt x="5677" y="578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4" name="任意多边形: 形状 2683"/>
            <p:cNvSpPr/>
            <p:nvPr/>
          </p:nvSpPr>
          <p:spPr>
            <a:xfrm>
              <a:off x="6041904" y="4256021"/>
              <a:ext cx="7570" cy="7570"/>
            </a:xfrm>
            <a:custGeom>
              <a:avLst/>
              <a:gdLst>
                <a:gd name="connsiteX0" fmla="*/ 7418 w 7569"/>
                <a:gd name="connsiteY0" fmla="*/ 5677 h 7569"/>
                <a:gd name="connsiteX1" fmla="*/ 7645 w 7569"/>
                <a:gd name="connsiteY1" fmla="*/ 9386 h 7569"/>
                <a:gd name="connsiteX2" fmla="*/ 5677 w 7569"/>
                <a:gd name="connsiteY2" fmla="*/ 5677 h 7569"/>
                <a:gd name="connsiteX3" fmla="*/ 7418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18" y="5677"/>
                  </a:moveTo>
                  <a:cubicBezTo>
                    <a:pt x="7494" y="6888"/>
                    <a:pt x="7570" y="8175"/>
                    <a:pt x="7645" y="9386"/>
                  </a:cubicBezTo>
                  <a:cubicBezTo>
                    <a:pt x="5980" y="8705"/>
                    <a:pt x="5753" y="7191"/>
                    <a:pt x="5677" y="5677"/>
                  </a:cubicBezTo>
                  <a:cubicBezTo>
                    <a:pt x="6207" y="5677"/>
                    <a:pt x="6813" y="5677"/>
                    <a:pt x="7418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5" name="任意多边形: 形状 2684"/>
            <p:cNvSpPr/>
            <p:nvPr/>
          </p:nvSpPr>
          <p:spPr>
            <a:xfrm>
              <a:off x="6040011" y="4254847"/>
              <a:ext cx="7570" cy="7570"/>
            </a:xfrm>
            <a:custGeom>
              <a:avLst/>
              <a:gdLst>
                <a:gd name="connsiteX0" fmla="*/ 5677 w 7569"/>
                <a:gd name="connsiteY0" fmla="*/ 6775 h 7569"/>
                <a:gd name="connsiteX1" fmla="*/ 7494 w 7569"/>
                <a:gd name="connsiteY1" fmla="*/ 6851 h 7569"/>
                <a:gd name="connsiteX2" fmla="*/ 5677 w 7569"/>
                <a:gd name="connsiteY2" fmla="*/ 677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6775"/>
                  </a:moveTo>
                  <a:cubicBezTo>
                    <a:pt x="6359" y="5261"/>
                    <a:pt x="6964" y="5337"/>
                    <a:pt x="7494" y="6851"/>
                  </a:cubicBezTo>
                  <a:cubicBezTo>
                    <a:pt x="6889" y="6851"/>
                    <a:pt x="6283" y="6851"/>
                    <a:pt x="5677" y="6775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6" name="任意多边形: 形状 2685"/>
            <p:cNvSpPr/>
            <p:nvPr/>
          </p:nvSpPr>
          <p:spPr>
            <a:xfrm>
              <a:off x="6049473" y="424269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7" name="任意多边形: 形状 2686"/>
            <p:cNvSpPr/>
            <p:nvPr/>
          </p:nvSpPr>
          <p:spPr>
            <a:xfrm>
              <a:off x="5921945" y="4141872"/>
              <a:ext cx="45417" cy="37848"/>
            </a:xfrm>
            <a:custGeom>
              <a:avLst/>
              <a:gdLst>
                <a:gd name="connsiteX0" fmla="*/ 28670 w 45417"/>
                <a:gd name="connsiteY0" fmla="*/ 5677 h 37847"/>
                <a:gd name="connsiteX1" fmla="*/ 32455 w 45417"/>
                <a:gd name="connsiteY1" fmla="*/ 5753 h 37847"/>
                <a:gd name="connsiteX2" fmla="*/ 37224 w 45417"/>
                <a:gd name="connsiteY2" fmla="*/ 13398 h 37847"/>
                <a:gd name="connsiteX3" fmla="*/ 43961 w 45417"/>
                <a:gd name="connsiteY3" fmla="*/ 22860 h 37847"/>
                <a:gd name="connsiteX4" fmla="*/ 43052 w 45417"/>
                <a:gd name="connsiteY4" fmla="*/ 23768 h 37847"/>
                <a:gd name="connsiteX5" fmla="*/ 36089 w 45417"/>
                <a:gd name="connsiteY5" fmla="*/ 24677 h 37847"/>
                <a:gd name="connsiteX6" fmla="*/ 24734 w 45417"/>
                <a:gd name="connsiteY6" fmla="*/ 25661 h 37847"/>
                <a:gd name="connsiteX7" fmla="*/ 20344 w 45417"/>
                <a:gd name="connsiteY7" fmla="*/ 25661 h 37847"/>
                <a:gd name="connsiteX8" fmla="*/ 18754 w 45417"/>
                <a:gd name="connsiteY8" fmla="*/ 26569 h 37847"/>
                <a:gd name="connsiteX9" fmla="*/ 19511 w 45417"/>
                <a:gd name="connsiteY9" fmla="*/ 26796 h 37847"/>
                <a:gd name="connsiteX10" fmla="*/ 19284 w 45417"/>
                <a:gd name="connsiteY10" fmla="*/ 29067 h 37847"/>
                <a:gd name="connsiteX11" fmla="*/ 13304 w 45417"/>
                <a:gd name="connsiteY11" fmla="*/ 25358 h 37847"/>
                <a:gd name="connsiteX12" fmla="*/ 12698 w 45417"/>
                <a:gd name="connsiteY12" fmla="*/ 26418 h 37847"/>
                <a:gd name="connsiteX13" fmla="*/ 9595 w 45417"/>
                <a:gd name="connsiteY13" fmla="*/ 32398 h 37847"/>
                <a:gd name="connsiteX14" fmla="*/ 11412 w 45417"/>
                <a:gd name="connsiteY14" fmla="*/ 7721 h 37847"/>
                <a:gd name="connsiteX15" fmla="*/ 12623 w 45417"/>
                <a:gd name="connsiteY15" fmla="*/ 8251 h 37847"/>
                <a:gd name="connsiteX16" fmla="*/ 22160 w 45417"/>
                <a:gd name="connsiteY16" fmla="*/ 13474 h 37847"/>
                <a:gd name="connsiteX17" fmla="*/ 28065 w 45417"/>
                <a:gd name="connsiteY17" fmla="*/ 7040 h 37847"/>
                <a:gd name="connsiteX18" fmla="*/ 28670 w 45417"/>
                <a:gd name="connsiteY18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417" h="37847">
                  <a:moveTo>
                    <a:pt x="28670" y="5677"/>
                  </a:moveTo>
                  <a:cubicBezTo>
                    <a:pt x="29957" y="5677"/>
                    <a:pt x="31168" y="5677"/>
                    <a:pt x="32455" y="5753"/>
                  </a:cubicBezTo>
                  <a:cubicBezTo>
                    <a:pt x="34726" y="7872"/>
                    <a:pt x="36770" y="10219"/>
                    <a:pt x="37224" y="13398"/>
                  </a:cubicBezTo>
                  <a:cubicBezTo>
                    <a:pt x="37905" y="17713"/>
                    <a:pt x="40706" y="20438"/>
                    <a:pt x="43961" y="22860"/>
                  </a:cubicBezTo>
                  <a:cubicBezTo>
                    <a:pt x="43658" y="23163"/>
                    <a:pt x="43355" y="23466"/>
                    <a:pt x="43052" y="23768"/>
                  </a:cubicBezTo>
                  <a:cubicBezTo>
                    <a:pt x="40857" y="25282"/>
                    <a:pt x="38208" y="22482"/>
                    <a:pt x="36089" y="24677"/>
                  </a:cubicBezTo>
                  <a:cubicBezTo>
                    <a:pt x="32606" y="28689"/>
                    <a:pt x="28897" y="30203"/>
                    <a:pt x="24734" y="25661"/>
                  </a:cubicBezTo>
                  <a:cubicBezTo>
                    <a:pt x="23296" y="25358"/>
                    <a:pt x="21858" y="25358"/>
                    <a:pt x="20344" y="25661"/>
                  </a:cubicBezTo>
                  <a:cubicBezTo>
                    <a:pt x="19738" y="25888"/>
                    <a:pt x="18830" y="25812"/>
                    <a:pt x="18754" y="26569"/>
                  </a:cubicBezTo>
                  <a:cubicBezTo>
                    <a:pt x="18679" y="27856"/>
                    <a:pt x="18300" y="26266"/>
                    <a:pt x="19511" y="26796"/>
                  </a:cubicBezTo>
                  <a:cubicBezTo>
                    <a:pt x="19738" y="27553"/>
                    <a:pt x="19587" y="28310"/>
                    <a:pt x="19284" y="29067"/>
                  </a:cubicBezTo>
                  <a:cubicBezTo>
                    <a:pt x="13758" y="33230"/>
                    <a:pt x="13153" y="29900"/>
                    <a:pt x="13304" y="25358"/>
                  </a:cubicBezTo>
                  <a:cubicBezTo>
                    <a:pt x="12244" y="25207"/>
                    <a:pt x="13002" y="26115"/>
                    <a:pt x="12698" y="26418"/>
                  </a:cubicBezTo>
                  <a:cubicBezTo>
                    <a:pt x="12472" y="28840"/>
                    <a:pt x="11714" y="30959"/>
                    <a:pt x="9595" y="32398"/>
                  </a:cubicBezTo>
                  <a:cubicBezTo>
                    <a:pt x="5129" y="23768"/>
                    <a:pt x="3010" y="15366"/>
                    <a:pt x="11412" y="7721"/>
                  </a:cubicBezTo>
                  <a:cubicBezTo>
                    <a:pt x="11790" y="7872"/>
                    <a:pt x="12244" y="8024"/>
                    <a:pt x="12623" y="8251"/>
                  </a:cubicBezTo>
                  <a:cubicBezTo>
                    <a:pt x="15726" y="10068"/>
                    <a:pt x="18376" y="13020"/>
                    <a:pt x="22160" y="13474"/>
                  </a:cubicBezTo>
                  <a:cubicBezTo>
                    <a:pt x="26929" y="14079"/>
                    <a:pt x="30336" y="13095"/>
                    <a:pt x="28065" y="7040"/>
                  </a:cubicBezTo>
                  <a:cubicBezTo>
                    <a:pt x="28367" y="6510"/>
                    <a:pt x="28519" y="6131"/>
                    <a:pt x="28670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8" name="任意多边形: 形状 2687"/>
            <p:cNvSpPr/>
            <p:nvPr/>
          </p:nvSpPr>
          <p:spPr>
            <a:xfrm>
              <a:off x="5925939" y="4158722"/>
              <a:ext cx="37848" cy="22709"/>
            </a:xfrm>
            <a:custGeom>
              <a:avLst/>
              <a:gdLst>
                <a:gd name="connsiteX0" fmla="*/ 5677 w 37847"/>
                <a:gd name="connsiteY0" fmla="*/ 15396 h 22708"/>
                <a:gd name="connsiteX1" fmla="*/ 7494 w 37847"/>
                <a:gd name="connsiteY1" fmla="*/ 7978 h 22708"/>
                <a:gd name="connsiteX2" fmla="*/ 11279 w 37847"/>
                <a:gd name="connsiteY2" fmla="*/ 5934 h 22708"/>
                <a:gd name="connsiteX3" fmla="*/ 10900 w 37847"/>
                <a:gd name="connsiteY3" fmla="*/ 8735 h 22708"/>
                <a:gd name="connsiteX4" fmla="*/ 11960 w 37847"/>
                <a:gd name="connsiteY4" fmla="*/ 12595 h 22708"/>
                <a:gd name="connsiteX5" fmla="*/ 15214 w 37847"/>
                <a:gd name="connsiteY5" fmla="*/ 9870 h 22708"/>
                <a:gd name="connsiteX6" fmla="*/ 20892 w 37847"/>
                <a:gd name="connsiteY6" fmla="*/ 6086 h 22708"/>
                <a:gd name="connsiteX7" fmla="*/ 23465 w 37847"/>
                <a:gd name="connsiteY7" fmla="*/ 6767 h 22708"/>
                <a:gd name="connsiteX8" fmla="*/ 28991 w 37847"/>
                <a:gd name="connsiteY8" fmla="*/ 7372 h 22708"/>
                <a:gd name="connsiteX9" fmla="*/ 32322 w 37847"/>
                <a:gd name="connsiteY9" fmla="*/ 6010 h 22708"/>
                <a:gd name="connsiteX10" fmla="*/ 32322 w 37847"/>
                <a:gd name="connsiteY10" fmla="*/ 13807 h 22708"/>
                <a:gd name="connsiteX11" fmla="*/ 15290 w 37847"/>
                <a:gd name="connsiteY11" fmla="*/ 21225 h 22708"/>
                <a:gd name="connsiteX12" fmla="*/ 5677 w 37847"/>
                <a:gd name="connsiteY12" fmla="*/ 1539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22708">
                  <a:moveTo>
                    <a:pt x="5677" y="15396"/>
                  </a:moveTo>
                  <a:cubicBezTo>
                    <a:pt x="6282" y="12898"/>
                    <a:pt x="6888" y="10476"/>
                    <a:pt x="7494" y="7978"/>
                  </a:cubicBezTo>
                  <a:cubicBezTo>
                    <a:pt x="8099" y="6161"/>
                    <a:pt x="9235" y="5177"/>
                    <a:pt x="11279" y="5934"/>
                  </a:cubicBezTo>
                  <a:cubicBezTo>
                    <a:pt x="11127" y="6843"/>
                    <a:pt x="11203" y="7902"/>
                    <a:pt x="10900" y="8735"/>
                  </a:cubicBezTo>
                  <a:cubicBezTo>
                    <a:pt x="10219" y="10400"/>
                    <a:pt x="9916" y="12066"/>
                    <a:pt x="11960" y="12595"/>
                  </a:cubicBezTo>
                  <a:cubicBezTo>
                    <a:pt x="13776" y="13050"/>
                    <a:pt x="14533" y="11309"/>
                    <a:pt x="15214" y="9870"/>
                  </a:cubicBezTo>
                  <a:cubicBezTo>
                    <a:pt x="16577" y="7902"/>
                    <a:pt x="19453" y="8054"/>
                    <a:pt x="20892" y="6086"/>
                  </a:cubicBezTo>
                  <a:cubicBezTo>
                    <a:pt x="21800" y="6313"/>
                    <a:pt x="23238" y="6237"/>
                    <a:pt x="23465" y="6767"/>
                  </a:cubicBezTo>
                  <a:cubicBezTo>
                    <a:pt x="25055" y="10022"/>
                    <a:pt x="26418" y="12671"/>
                    <a:pt x="28991" y="7372"/>
                  </a:cubicBezTo>
                  <a:cubicBezTo>
                    <a:pt x="29597" y="6161"/>
                    <a:pt x="31035" y="6086"/>
                    <a:pt x="32322" y="6010"/>
                  </a:cubicBezTo>
                  <a:cubicBezTo>
                    <a:pt x="33684" y="8584"/>
                    <a:pt x="33684" y="11233"/>
                    <a:pt x="32322" y="13807"/>
                  </a:cubicBezTo>
                  <a:cubicBezTo>
                    <a:pt x="26872" y="16759"/>
                    <a:pt x="21573" y="20165"/>
                    <a:pt x="15290" y="21225"/>
                  </a:cubicBezTo>
                  <a:cubicBezTo>
                    <a:pt x="11354" y="20392"/>
                    <a:pt x="8402" y="18121"/>
                    <a:pt x="5677" y="1539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89" name="任意多边形: 形状 2688"/>
            <p:cNvSpPr/>
            <p:nvPr/>
          </p:nvSpPr>
          <p:spPr>
            <a:xfrm>
              <a:off x="5935325" y="4136271"/>
              <a:ext cx="15139" cy="22709"/>
            </a:xfrm>
            <a:custGeom>
              <a:avLst/>
              <a:gdLst>
                <a:gd name="connsiteX0" fmla="*/ 7721 w 15139"/>
                <a:gd name="connsiteY0" fmla="*/ 5677 h 22708"/>
                <a:gd name="connsiteX1" fmla="*/ 15366 w 15139"/>
                <a:gd name="connsiteY1" fmla="*/ 11279 h 22708"/>
                <a:gd name="connsiteX2" fmla="*/ 15290 w 15139"/>
                <a:gd name="connsiteY2" fmla="*/ 11354 h 22708"/>
                <a:gd name="connsiteX3" fmla="*/ 14306 w 15139"/>
                <a:gd name="connsiteY3" fmla="*/ 13928 h 22708"/>
                <a:gd name="connsiteX4" fmla="*/ 9765 w 15139"/>
                <a:gd name="connsiteY4" fmla="*/ 19681 h 22708"/>
                <a:gd name="connsiteX5" fmla="*/ 6056 w 15139"/>
                <a:gd name="connsiteY5" fmla="*/ 13398 h 22708"/>
                <a:gd name="connsiteX6" fmla="*/ 5904 w 15139"/>
                <a:gd name="connsiteY6" fmla="*/ 10673 h 22708"/>
                <a:gd name="connsiteX7" fmla="*/ 5677 w 15139"/>
                <a:gd name="connsiteY7" fmla="*/ 9386 h 22708"/>
                <a:gd name="connsiteX8" fmla="*/ 7721 w 15139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7721" y="5677"/>
                  </a:moveTo>
                  <a:cubicBezTo>
                    <a:pt x="10446" y="7267"/>
                    <a:pt x="14003" y="7872"/>
                    <a:pt x="15366" y="11279"/>
                  </a:cubicBezTo>
                  <a:lnTo>
                    <a:pt x="15290" y="11354"/>
                  </a:lnTo>
                  <a:cubicBezTo>
                    <a:pt x="14685" y="12111"/>
                    <a:pt x="14382" y="12944"/>
                    <a:pt x="14306" y="13928"/>
                  </a:cubicBezTo>
                  <a:cubicBezTo>
                    <a:pt x="14155" y="16956"/>
                    <a:pt x="13247" y="19832"/>
                    <a:pt x="9765" y="19681"/>
                  </a:cubicBezTo>
                  <a:cubicBezTo>
                    <a:pt x="5904" y="19529"/>
                    <a:pt x="6282" y="16123"/>
                    <a:pt x="6056" y="13398"/>
                  </a:cubicBezTo>
                  <a:cubicBezTo>
                    <a:pt x="5980" y="12490"/>
                    <a:pt x="6056" y="11581"/>
                    <a:pt x="5904" y="10673"/>
                  </a:cubicBezTo>
                  <a:cubicBezTo>
                    <a:pt x="5828" y="10219"/>
                    <a:pt x="5753" y="9840"/>
                    <a:pt x="5677" y="9386"/>
                  </a:cubicBezTo>
                  <a:cubicBezTo>
                    <a:pt x="6358" y="8175"/>
                    <a:pt x="7040" y="6888"/>
                    <a:pt x="7721" y="5677"/>
                  </a:cubicBez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0" name="任意多边形: 形状 2689"/>
            <p:cNvSpPr/>
            <p:nvPr/>
          </p:nvSpPr>
          <p:spPr>
            <a:xfrm>
              <a:off x="5916912" y="4166700"/>
              <a:ext cx="15139" cy="15139"/>
            </a:xfrm>
            <a:custGeom>
              <a:avLst/>
              <a:gdLst>
                <a:gd name="connsiteX0" fmla="*/ 8194 w 15139"/>
                <a:gd name="connsiteY0" fmla="*/ 5677 h 15139"/>
                <a:gd name="connsiteX1" fmla="*/ 12433 w 15139"/>
                <a:gd name="connsiteY1" fmla="*/ 12263 h 15139"/>
                <a:gd name="connsiteX2" fmla="*/ 9405 w 15139"/>
                <a:gd name="connsiteY2" fmla="*/ 14836 h 15139"/>
                <a:gd name="connsiteX3" fmla="*/ 5772 w 15139"/>
                <a:gd name="connsiteY3" fmla="*/ 7872 h 15139"/>
                <a:gd name="connsiteX4" fmla="*/ 81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94" y="5677"/>
                  </a:moveTo>
                  <a:cubicBezTo>
                    <a:pt x="11449" y="6661"/>
                    <a:pt x="12130" y="9462"/>
                    <a:pt x="12433" y="12263"/>
                  </a:cubicBezTo>
                  <a:cubicBezTo>
                    <a:pt x="12584" y="13928"/>
                    <a:pt x="11298" y="15366"/>
                    <a:pt x="9405" y="14836"/>
                  </a:cubicBezTo>
                  <a:cubicBezTo>
                    <a:pt x="5999" y="13852"/>
                    <a:pt x="6680" y="10295"/>
                    <a:pt x="5772" y="7872"/>
                  </a:cubicBezTo>
                  <a:cubicBezTo>
                    <a:pt x="5242" y="6358"/>
                    <a:pt x="7059" y="6056"/>
                    <a:pt x="8194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1" name="任意多边形: 形状 2690"/>
            <p:cNvSpPr/>
            <p:nvPr/>
          </p:nvSpPr>
          <p:spPr>
            <a:xfrm>
              <a:off x="5927831" y="4139980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13247 w 15139"/>
                <a:gd name="connsiteY1" fmla="*/ 5677 h 15139"/>
                <a:gd name="connsiteX2" fmla="*/ 13322 w 15139"/>
                <a:gd name="connsiteY2" fmla="*/ 5753 h 15139"/>
                <a:gd name="connsiteX3" fmla="*/ 12793 w 15139"/>
                <a:gd name="connsiteY3" fmla="*/ 13095 h 15139"/>
                <a:gd name="connsiteX4" fmla="*/ 5752 w 15139"/>
                <a:gd name="connsiteY4" fmla="*/ 9613 h 15139"/>
                <a:gd name="connsiteX5" fmla="*/ 5677 w 15139"/>
                <a:gd name="connsiteY5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7418" y="6661"/>
                    <a:pt x="11051" y="7645"/>
                    <a:pt x="13247" y="5677"/>
                  </a:cubicBezTo>
                  <a:lnTo>
                    <a:pt x="13322" y="5753"/>
                  </a:lnTo>
                  <a:cubicBezTo>
                    <a:pt x="15214" y="8402"/>
                    <a:pt x="15290" y="11733"/>
                    <a:pt x="12793" y="13095"/>
                  </a:cubicBezTo>
                  <a:cubicBezTo>
                    <a:pt x="10143" y="14458"/>
                    <a:pt x="8024" y="11127"/>
                    <a:pt x="5752" y="9613"/>
                  </a:cubicBezTo>
                  <a:lnTo>
                    <a:pt x="5677" y="9462"/>
                  </a:lnTo>
                  <a:close/>
                </a:path>
              </a:pathLst>
            </a:custGeom>
            <a:solidFill>
              <a:srgbClr val="F9E7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2" name="任意多边形: 形状 2691"/>
            <p:cNvSpPr/>
            <p:nvPr/>
          </p:nvSpPr>
          <p:spPr>
            <a:xfrm>
              <a:off x="6067025" y="4245575"/>
              <a:ext cx="7570" cy="7570"/>
            </a:xfrm>
            <a:custGeom>
              <a:avLst/>
              <a:gdLst>
                <a:gd name="connsiteX0" fmla="*/ 6293 w 7569"/>
                <a:gd name="connsiteY0" fmla="*/ 5677 h 7569"/>
                <a:gd name="connsiteX1" fmla="*/ 6823 w 7569"/>
                <a:gd name="connsiteY1" fmla="*/ 6283 h 7569"/>
                <a:gd name="connsiteX2" fmla="*/ 6217 w 7569"/>
                <a:gd name="connsiteY2" fmla="*/ 7645 h 7569"/>
                <a:gd name="connsiteX3" fmla="*/ 5687 w 7569"/>
                <a:gd name="connsiteY3" fmla="*/ 7115 h 7569"/>
                <a:gd name="connsiteX4" fmla="*/ 629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3" y="5677"/>
                  </a:moveTo>
                  <a:cubicBezTo>
                    <a:pt x="6520" y="5904"/>
                    <a:pt x="6898" y="6131"/>
                    <a:pt x="6823" y="6283"/>
                  </a:cubicBezTo>
                  <a:cubicBezTo>
                    <a:pt x="6671" y="6737"/>
                    <a:pt x="6444" y="7191"/>
                    <a:pt x="6217" y="7645"/>
                  </a:cubicBezTo>
                  <a:cubicBezTo>
                    <a:pt x="5990" y="7418"/>
                    <a:pt x="5611" y="7191"/>
                    <a:pt x="5687" y="7115"/>
                  </a:cubicBezTo>
                  <a:cubicBezTo>
                    <a:pt x="5763" y="6585"/>
                    <a:pt x="6066" y="6131"/>
                    <a:pt x="6293" y="5677"/>
                  </a:cubicBezTo>
                  <a:close/>
                </a:path>
              </a:pathLst>
            </a:custGeom>
            <a:solidFill>
              <a:srgbClr val="EEB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3" name="任意多边形: 形状 2692"/>
            <p:cNvSpPr/>
            <p:nvPr/>
          </p:nvSpPr>
          <p:spPr>
            <a:xfrm>
              <a:off x="5951153" y="4158235"/>
              <a:ext cx="15139" cy="15139"/>
            </a:xfrm>
            <a:custGeom>
              <a:avLst/>
              <a:gdLst>
                <a:gd name="connsiteX0" fmla="*/ 14601 w 15139"/>
                <a:gd name="connsiteY0" fmla="*/ 6498 h 15139"/>
                <a:gd name="connsiteX1" fmla="*/ 10287 w 15139"/>
                <a:gd name="connsiteY1" fmla="*/ 16338 h 15139"/>
                <a:gd name="connsiteX2" fmla="*/ 7031 w 15139"/>
                <a:gd name="connsiteY2" fmla="*/ 15960 h 15139"/>
                <a:gd name="connsiteX3" fmla="*/ 6956 w 15139"/>
                <a:gd name="connsiteY3" fmla="*/ 14219 h 15139"/>
                <a:gd name="connsiteX4" fmla="*/ 6956 w 15139"/>
                <a:gd name="connsiteY4" fmla="*/ 6422 h 15139"/>
                <a:gd name="connsiteX5" fmla="*/ 14601 w 15139"/>
                <a:gd name="connsiteY5" fmla="*/ 64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601" y="6498"/>
                  </a:moveTo>
                  <a:cubicBezTo>
                    <a:pt x="14677" y="10358"/>
                    <a:pt x="9454" y="11948"/>
                    <a:pt x="10287" y="16338"/>
                  </a:cubicBezTo>
                  <a:cubicBezTo>
                    <a:pt x="10362" y="16944"/>
                    <a:pt x="8167" y="16187"/>
                    <a:pt x="7031" y="15960"/>
                  </a:cubicBezTo>
                  <a:cubicBezTo>
                    <a:pt x="6956" y="15354"/>
                    <a:pt x="6956" y="14824"/>
                    <a:pt x="6956" y="14219"/>
                  </a:cubicBezTo>
                  <a:cubicBezTo>
                    <a:pt x="5366" y="11645"/>
                    <a:pt x="5139" y="8996"/>
                    <a:pt x="6956" y="6422"/>
                  </a:cubicBezTo>
                  <a:cubicBezTo>
                    <a:pt x="9605" y="4303"/>
                    <a:pt x="12103" y="7482"/>
                    <a:pt x="14601" y="6498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4" name="任意多边形: 形状 2693"/>
            <p:cNvSpPr/>
            <p:nvPr/>
          </p:nvSpPr>
          <p:spPr>
            <a:xfrm>
              <a:off x="6032366" y="4221807"/>
              <a:ext cx="7570" cy="15139"/>
            </a:xfrm>
            <a:custGeom>
              <a:avLst/>
              <a:gdLst>
                <a:gd name="connsiteX0" fmla="*/ 7645 w 7569"/>
                <a:gd name="connsiteY0" fmla="*/ 5677 h 15139"/>
                <a:gd name="connsiteX1" fmla="*/ 5677 w 7569"/>
                <a:gd name="connsiteY1" fmla="*/ 9462 h 15139"/>
                <a:gd name="connsiteX2" fmla="*/ 7645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45" y="5677"/>
                  </a:moveTo>
                  <a:cubicBezTo>
                    <a:pt x="7645" y="7267"/>
                    <a:pt x="7418" y="8781"/>
                    <a:pt x="5677" y="9462"/>
                  </a:cubicBezTo>
                  <a:cubicBezTo>
                    <a:pt x="5677" y="7872"/>
                    <a:pt x="5904" y="6359"/>
                    <a:pt x="7645" y="5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5" name="任意多边形: 形状 2694"/>
            <p:cNvSpPr/>
            <p:nvPr/>
          </p:nvSpPr>
          <p:spPr>
            <a:xfrm>
              <a:off x="6181837" y="2739935"/>
              <a:ext cx="45417" cy="60556"/>
            </a:xfrm>
            <a:custGeom>
              <a:avLst/>
              <a:gdLst>
                <a:gd name="connsiteX0" fmla="*/ 42493 w 45417"/>
                <a:gd name="connsiteY0" fmla="*/ 21783 h 60556"/>
                <a:gd name="connsiteX1" fmla="*/ 44385 w 45417"/>
                <a:gd name="connsiteY1" fmla="*/ 27385 h 60556"/>
                <a:gd name="connsiteX2" fmla="*/ 40525 w 45417"/>
                <a:gd name="connsiteY2" fmla="*/ 30640 h 60556"/>
                <a:gd name="connsiteX3" fmla="*/ 29171 w 45417"/>
                <a:gd name="connsiteY3" fmla="*/ 54030 h 60556"/>
                <a:gd name="connsiteX4" fmla="*/ 27505 w 45417"/>
                <a:gd name="connsiteY4" fmla="*/ 50396 h 60556"/>
                <a:gd name="connsiteX5" fmla="*/ 27354 w 45417"/>
                <a:gd name="connsiteY5" fmla="*/ 54257 h 60556"/>
                <a:gd name="connsiteX6" fmla="*/ 23493 w 45417"/>
                <a:gd name="connsiteY6" fmla="*/ 59782 h 60556"/>
                <a:gd name="connsiteX7" fmla="*/ 22585 w 45417"/>
                <a:gd name="connsiteY7" fmla="*/ 55316 h 60556"/>
                <a:gd name="connsiteX8" fmla="*/ 18346 w 45417"/>
                <a:gd name="connsiteY8" fmla="*/ 37150 h 60556"/>
                <a:gd name="connsiteX9" fmla="*/ 19633 w 45417"/>
                <a:gd name="connsiteY9" fmla="*/ 35030 h 60556"/>
                <a:gd name="connsiteX10" fmla="*/ 20465 w 45417"/>
                <a:gd name="connsiteY10" fmla="*/ 34954 h 60556"/>
                <a:gd name="connsiteX11" fmla="*/ 21828 w 45417"/>
                <a:gd name="connsiteY11" fmla="*/ 34197 h 60556"/>
                <a:gd name="connsiteX12" fmla="*/ 22434 w 45417"/>
                <a:gd name="connsiteY12" fmla="*/ 32759 h 60556"/>
                <a:gd name="connsiteX13" fmla="*/ 21601 w 45417"/>
                <a:gd name="connsiteY13" fmla="*/ 31018 h 60556"/>
                <a:gd name="connsiteX14" fmla="*/ 11155 w 45417"/>
                <a:gd name="connsiteY14" fmla="*/ 27234 h 60556"/>
                <a:gd name="connsiteX15" fmla="*/ 7219 w 45417"/>
                <a:gd name="connsiteY15" fmla="*/ 6871 h 60556"/>
                <a:gd name="connsiteX16" fmla="*/ 14940 w 45417"/>
                <a:gd name="connsiteY16" fmla="*/ 11186 h 60556"/>
                <a:gd name="connsiteX17" fmla="*/ 25537 w 45417"/>
                <a:gd name="connsiteY17" fmla="*/ 16636 h 60556"/>
                <a:gd name="connsiteX18" fmla="*/ 32653 w 45417"/>
                <a:gd name="connsiteY18" fmla="*/ 19285 h 60556"/>
                <a:gd name="connsiteX19" fmla="*/ 32955 w 45417"/>
                <a:gd name="connsiteY19" fmla="*/ 27461 h 60556"/>
                <a:gd name="connsiteX20" fmla="*/ 32350 w 45417"/>
                <a:gd name="connsiteY20" fmla="*/ 29050 h 60556"/>
                <a:gd name="connsiteX21" fmla="*/ 33258 w 45417"/>
                <a:gd name="connsiteY21" fmla="*/ 29126 h 60556"/>
                <a:gd name="connsiteX22" fmla="*/ 35075 w 45417"/>
                <a:gd name="connsiteY22" fmla="*/ 29580 h 60556"/>
                <a:gd name="connsiteX23" fmla="*/ 36967 w 45417"/>
                <a:gd name="connsiteY23" fmla="*/ 27763 h 60556"/>
                <a:gd name="connsiteX24" fmla="*/ 42493 w 45417"/>
                <a:gd name="connsiteY24" fmla="*/ 21783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417" h="60556">
                  <a:moveTo>
                    <a:pt x="42493" y="21783"/>
                  </a:moveTo>
                  <a:cubicBezTo>
                    <a:pt x="44991" y="22995"/>
                    <a:pt x="44310" y="25341"/>
                    <a:pt x="44385" y="27385"/>
                  </a:cubicBezTo>
                  <a:cubicBezTo>
                    <a:pt x="42417" y="27612"/>
                    <a:pt x="40827" y="28218"/>
                    <a:pt x="40525" y="30640"/>
                  </a:cubicBezTo>
                  <a:cubicBezTo>
                    <a:pt x="39389" y="39723"/>
                    <a:pt x="33864" y="46687"/>
                    <a:pt x="29171" y="54030"/>
                  </a:cubicBezTo>
                  <a:cubicBezTo>
                    <a:pt x="27732" y="53273"/>
                    <a:pt x="29019" y="51153"/>
                    <a:pt x="27505" y="50396"/>
                  </a:cubicBezTo>
                  <a:cubicBezTo>
                    <a:pt x="28868" y="51759"/>
                    <a:pt x="28186" y="52970"/>
                    <a:pt x="27354" y="54257"/>
                  </a:cubicBezTo>
                  <a:cubicBezTo>
                    <a:pt x="27884" y="57360"/>
                    <a:pt x="29095" y="60918"/>
                    <a:pt x="23493" y="59782"/>
                  </a:cubicBezTo>
                  <a:cubicBezTo>
                    <a:pt x="23191" y="58269"/>
                    <a:pt x="22131" y="56528"/>
                    <a:pt x="22585" y="55316"/>
                  </a:cubicBezTo>
                  <a:cubicBezTo>
                    <a:pt x="25234" y="48201"/>
                    <a:pt x="22888" y="42524"/>
                    <a:pt x="18346" y="37150"/>
                  </a:cubicBezTo>
                  <a:cubicBezTo>
                    <a:pt x="17816" y="36544"/>
                    <a:pt x="18800" y="35484"/>
                    <a:pt x="19633" y="35030"/>
                  </a:cubicBezTo>
                  <a:cubicBezTo>
                    <a:pt x="19633" y="35030"/>
                    <a:pt x="20465" y="34954"/>
                    <a:pt x="20465" y="34954"/>
                  </a:cubicBezTo>
                  <a:cubicBezTo>
                    <a:pt x="20995" y="34803"/>
                    <a:pt x="21449" y="34500"/>
                    <a:pt x="21828" y="34197"/>
                  </a:cubicBezTo>
                  <a:cubicBezTo>
                    <a:pt x="22207" y="33819"/>
                    <a:pt x="22434" y="33365"/>
                    <a:pt x="22434" y="32759"/>
                  </a:cubicBezTo>
                  <a:cubicBezTo>
                    <a:pt x="22282" y="32078"/>
                    <a:pt x="22055" y="31548"/>
                    <a:pt x="21601" y="31018"/>
                  </a:cubicBezTo>
                  <a:cubicBezTo>
                    <a:pt x="18800" y="27839"/>
                    <a:pt x="13956" y="30413"/>
                    <a:pt x="11155" y="27234"/>
                  </a:cubicBezTo>
                  <a:cubicBezTo>
                    <a:pt x="6462" y="21102"/>
                    <a:pt x="3813" y="14592"/>
                    <a:pt x="7219" y="6871"/>
                  </a:cubicBezTo>
                  <a:cubicBezTo>
                    <a:pt x="12291" y="3768"/>
                    <a:pt x="13804" y="7250"/>
                    <a:pt x="14940" y="11186"/>
                  </a:cubicBezTo>
                  <a:cubicBezTo>
                    <a:pt x="16530" y="16788"/>
                    <a:pt x="18952" y="20724"/>
                    <a:pt x="25537" y="16636"/>
                  </a:cubicBezTo>
                  <a:cubicBezTo>
                    <a:pt x="28943" y="14592"/>
                    <a:pt x="30609" y="17545"/>
                    <a:pt x="32653" y="19285"/>
                  </a:cubicBezTo>
                  <a:cubicBezTo>
                    <a:pt x="35832" y="21935"/>
                    <a:pt x="34999" y="24735"/>
                    <a:pt x="32955" y="27461"/>
                  </a:cubicBezTo>
                  <a:cubicBezTo>
                    <a:pt x="32425" y="27839"/>
                    <a:pt x="32199" y="28369"/>
                    <a:pt x="32350" y="29050"/>
                  </a:cubicBezTo>
                  <a:cubicBezTo>
                    <a:pt x="32350" y="29050"/>
                    <a:pt x="32653" y="29126"/>
                    <a:pt x="33258" y="29126"/>
                  </a:cubicBezTo>
                  <a:cubicBezTo>
                    <a:pt x="33864" y="29277"/>
                    <a:pt x="34469" y="29429"/>
                    <a:pt x="35075" y="29580"/>
                  </a:cubicBezTo>
                  <a:cubicBezTo>
                    <a:pt x="36134" y="29429"/>
                    <a:pt x="36589" y="28672"/>
                    <a:pt x="36967" y="27763"/>
                  </a:cubicBezTo>
                  <a:cubicBezTo>
                    <a:pt x="38027" y="24887"/>
                    <a:pt x="40222" y="23297"/>
                    <a:pt x="42493" y="21783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6" name="任意多边形: 形状 2695"/>
            <p:cNvSpPr/>
            <p:nvPr/>
          </p:nvSpPr>
          <p:spPr>
            <a:xfrm>
              <a:off x="6219089" y="2807336"/>
              <a:ext cx="37848" cy="37848"/>
            </a:xfrm>
            <a:custGeom>
              <a:avLst/>
              <a:gdLst>
                <a:gd name="connsiteX0" fmla="*/ 10994 w 37847"/>
                <a:gd name="connsiteY0" fmla="*/ 38177 h 37847"/>
                <a:gd name="connsiteX1" fmla="*/ 5695 w 37847"/>
                <a:gd name="connsiteY1" fmla="*/ 25536 h 37847"/>
                <a:gd name="connsiteX2" fmla="*/ 18109 w 37847"/>
                <a:gd name="connsiteY2" fmla="*/ 10548 h 37847"/>
                <a:gd name="connsiteX3" fmla="*/ 26360 w 37847"/>
                <a:gd name="connsiteY3" fmla="*/ 6082 h 37847"/>
                <a:gd name="connsiteX4" fmla="*/ 39228 w 37847"/>
                <a:gd name="connsiteY4" fmla="*/ 15317 h 37847"/>
                <a:gd name="connsiteX5" fmla="*/ 35671 w 37847"/>
                <a:gd name="connsiteY5" fmla="*/ 27883 h 37847"/>
                <a:gd name="connsiteX6" fmla="*/ 25225 w 37847"/>
                <a:gd name="connsiteY6" fmla="*/ 24022 h 37847"/>
                <a:gd name="connsiteX7" fmla="*/ 17125 w 37847"/>
                <a:gd name="connsiteY7" fmla="*/ 24628 h 37847"/>
                <a:gd name="connsiteX8" fmla="*/ 15838 w 37847"/>
                <a:gd name="connsiteY8" fmla="*/ 31516 h 37847"/>
                <a:gd name="connsiteX9" fmla="*/ 14249 w 37847"/>
                <a:gd name="connsiteY9" fmla="*/ 34695 h 37847"/>
                <a:gd name="connsiteX10" fmla="*/ 10994 w 37847"/>
                <a:gd name="connsiteY10" fmla="*/ 381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37847">
                  <a:moveTo>
                    <a:pt x="10994" y="38177"/>
                  </a:moveTo>
                  <a:cubicBezTo>
                    <a:pt x="8950" y="34090"/>
                    <a:pt x="5393" y="30835"/>
                    <a:pt x="5695" y="25536"/>
                  </a:cubicBezTo>
                  <a:cubicBezTo>
                    <a:pt x="6149" y="17210"/>
                    <a:pt x="13416" y="15015"/>
                    <a:pt x="18109" y="10548"/>
                  </a:cubicBezTo>
                  <a:cubicBezTo>
                    <a:pt x="20456" y="8278"/>
                    <a:pt x="21970" y="4417"/>
                    <a:pt x="26360" y="6082"/>
                  </a:cubicBezTo>
                  <a:cubicBezTo>
                    <a:pt x="31431" y="8050"/>
                    <a:pt x="37790" y="8278"/>
                    <a:pt x="39228" y="15317"/>
                  </a:cubicBezTo>
                  <a:cubicBezTo>
                    <a:pt x="34762" y="18572"/>
                    <a:pt x="37866" y="23947"/>
                    <a:pt x="35671" y="27883"/>
                  </a:cubicBezTo>
                  <a:cubicBezTo>
                    <a:pt x="29312" y="34393"/>
                    <a:pt x="28404" y="26293"/>
                    <a:pt x="25225" y="24022"/>
                  </a:cubicBezTo>
                  <a:cubicBezTo>
                    <a:pt x="22197" y="20313"/>
                    <a:pt x="19699" y="22660"/>
                    <a:pt x="17125" y="24628"/>
                  </a:cubicBezTo>
                  <a:cubicBezTo>
                    <a:pt x="15536" y="26671"/>
                    <a:pt x="16141" y="29170"/>
                    <a:pt x="15838" y="31516"/>
                  </a:cubicBezTo>
                  <a:cubicBezTo>
                    <a:pt x="15536" y="32727"/>
                    <a:pt x="14930" y="33711"/>
                    <a:pt x="14249" y="34695"/>
                  </a:cubicBezTo>
                  <a:cubicBezTo>
                    <a:pt x="13416" y="36058"/>
                    <a:pt x="12053" y="36966"/>
                    <a:pt x="10994" y="381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7" name="任意多边形: 形状 2696"/>
            <p:cNvSpPr/>
            <p:nvPr/>
          </p:nvSpPr>
          <p:spPr>
            <a:xfrm>
              <a:off x="6224405" y="2824546"/>
              <a:ext cx="30278" cy="30278"/>
            </a:xfrm>
            <a:custGeom>
              <a:avLst/>
              <a:gdLst>
                <a:gd name="connsiteX0" fmla="*/ 5677 w 30278"/>
                <a:gd name="connsiteY0" fmla="*/ 20968 h 30278"/>
                <a:gd name="connsiteX1" fmla="*/ 7494 w 30278"/>
                <a:gd name="connsiteY1" fmla="*/ 17031 h 30278"/>
                <a:gd name="connsiteX2" fmla="*/ 14382 w 30278"/>
                <a:gd name="connsiteY2" fmla="*/ 9765 h 30278"/>
                <a:gd name="connsiteX3" fmla="*/ 20967 w 30278"/>
                <a:gd name="connsiteY3" fmla="*/ 5677 h 30278"/>
                <a:gd name="connsiteX4" fmla="*/ 26569 w 30278"/>
                <a:gd name="connsiteY4" fmla="*/ 11127 h 30278"/>
                <a:gd name="connsiteX5" fmla="*/ 28613 w 30278"/>
                <a:gd name="connsiteY5" fmla="*/ 9386 h 30278"/>
                <a:gd name="connsiteX6" fmla="*/ 31186 w 30278"/>
                <a:gd name="connsiteY6" fmla="*/ 15064 h 30278"/>
                <a:gd name="connsiteX7" fmla="*/ 30581 w 30278"/>
                <a:gd name="connsiteY7" fmla="*/ 20816 h 30278"/>
                <a:gd name="connsiteX8" fmla="*/ 9538 w 30278"/>
                <a:gd name="connsiteY8" fmla="*/ 28537 h 30278"/>
                <a:gd name="connsiteX9" fmla="*/ 7418 w 30278"/>
                <a:gd name="connsiteY9" fmla="*/ 20892 h 30278"/>
                <a:gd name="connsiteX10" fmla="*/ 6585 w 30278"/>
                <a:gd name="connsiteY10" fmla="*/ 20892 h 30278"/>
                <a:gd name="connsiteX11" fmla="*/ 5677 w 30278"/>
                <a:gd name="connsiteY11" fmla="*/ 2096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5677" y="20968"/>
                  </a:moveTo>
                  <a:cubicBezTo>
                    <a:pt x="5677" y="19378"/>
                    <a:pt x="5753" y="17864"/>
                    <a:pt x="7494" y="17031"/>
                  </a:cubicBezTo>
                  <a:cubicBezTo>
                    <a:pt x="13095" y="17713"/>
                    <a:pt x="12641" y="12717"/>
                    <a:pt x="14382" y="9765"/>
                  </a:cubicBezTo>
                  <a:cubicBezTo>
                    <a:pt x="16047" y="7570"/>
                    <a:pt x="18091" y="5980"/>
                    <a:pt x="20967" y="5677"/>
                  </a:cubicBezTo>
                  <a:cubicBezTo>
                    <a:pt x="22784" y="7494"/>
                    <a:pt x="24525" y="9538"/>
                    <a:pt x="26569" y="11127"/>
                  </a:cubicBezTo>
                  <a:cubicBezTo>
                    <a:pt x="29143" y="13171"/>
                    <a:pt x="28158" y="10295"/>
                    <a:pt x="28613" y="9386"/>
                  </a:cubicBezTo>
                  <a:cubicBezTo>
                    <a:pt x="33230" y="9538"/>
                    <a:pt x="31867" y="12565"/>
                    <a:pt x="31186" y="15064"/>
                  </a:cubicBezTo>
                  <a:cubicBezTo>
                    <a:pt x="30657" y="16956"/>
                    <a:pt x="28764" y="18697"/>
                    <a:pt x="30581" y="20816"/>
                  </a:cubicBezTo>
                  <a:cubicBezTo>
                    <a:pt x="24601" y="26191"/>
                    <a:pt x="16728" y="26266"/>
                    <a:pt x="9538" y="28537"/>
                  </a:cubicBezTo>
                  <a:cubicBezTo>
                    <a:pt x="7570" y="26342"/>
                    <a:pt x="10143" y="22936"/>
                    <a:pt x="7418" y="20892"/>
                  </a:cubicBezTo>
                  <a:lnTo>
                    <a:pt x="6585" y="20892"/>
                  </a:lnTo>
                  <a:lnTo>
                    <a:pt x="5677" y="20968"/>
                  </a:ln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8" name="任意多边形: 形状 2697"/>
            <p:cNvSpPr/>
            <p:nvPr/>
          </p:nvSpPr>
          <p:spPr>
            <a:xfrm>
              <a:off x="6245812" y="2816112"/>
              <a:ext cx="22709" cy="30278"/>
            </a:xfrm>
            <a:custGeom>
              <a:avLst/>
              <a:gdLst>
                <a:gd name="connsiteX0" fmla="*/ 9023 w 22708"/>
                <a:gd name="connsiteY0" fmla="*/ 29251 h 30278"/>
                <a:gd name="connsiteX1" fmla="*/ 6903 w 22708"/>
                <a:gd name="connsiteY1" fmla="*/ 24709 h 30278"/>
                <a:gd name="connsiteX2" fmla="*/ 7130 w 22708"/>
                <a:gd name="connsiteY2" fmla="*/ 17821 h 30278"/>
                <a:gd name="connsiteX3" fmla="*/ 7736 w 22708"/>
                <a:gd name="connsiteY3" fmla="*/ 9873 h 30278"/>
                <a:gd name="connsiteX4" fmla="*/ 12580 w 22708"/>
                <a:gd name="connsiteY4" fmla="*/ 6542 h 30278"/>
                <a:gd name="connsiteX5" fmla="*/ 15079 w 22708"/>
                <a:gd name="connsiteY5" fmla="*/ 10478 h 30278"/>
                <a:gd name="connsiteX6" fmla="*/ 14549 w 22708"/>
                <a:gd name="connsiteY6" fmla="*/ 17896 h 30278"/>
                <a:gd name="connsiteX7" fmla="*/ 9023 w 22708"/>
                <a:gd name="connsiteY7" fmla="*/ 292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9023" y="29251"/>
                  </a:moveTo>
                  <a:cubicBezTo>
                    <a:pt x="5617" y="28948"/>
                    <a:pt x="4633" y="27585"/>
                    <a:pt x="6903" y="24709"/>
                  </a:cubicBezTo>
                  <a:cubicBezTo>
                    <a:pt x="8720" y="22438"/>
                    <a:pt x="10310" y="20243"/>
                    <a:pt x="7130" y="17821"/>
                  </a:cubicBezTo>
                  <a:cubicBezTo>
                    <a:pt x="8568" y="15247"/>
                    <a:pt x="8568" y="12446"/>
                    <a:pt x="7736" y="9873"/>
                  </a:cubicBezTo>
                  <a:cubicBezTo>
                    <a:pt x="5465" y="2909"/>
                    <a:pt x="10385" y="6769"/>
                    <a:pt x="12580" y="6542"/>
                  </a:cubicBezTo>
                  <a:cubicBezTo>
                    <a:pt x="13413" y="7829"/>
                    <a:pt x="14170" y="9191"/>
                    <a:pt x="15079" y="10478"/>
                  </a:cubicBezTo>
                  <a:cubicBezTo>
                    <a:pt x="16895" y="13052"/>
                    <a:pt x="21891" y="14944"/>
                    <a:pt x="14549" y="17896"/>
                  </a:cubicBezTo>
                  <a:cubicBezTo>
                    <a:pt x="11672" y="19032"/>
                    <a:pt x="10764" y="25314"/>
                    <a:pt x="9023" y="29251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99" name="任意多边形: 形状 2698"/>
            <p:cNvSpPr/>
            <p:nvPr/>
          </p:nvSpPr>
          <p:spPr>
            <a:xfrm>
              <a:off x="6245448" y="2779432"/>
              <a:ext cx="15139" cy="22709"/>
            </a:xfrm>
            <a:custGeom>
              <a:avLst/>
              <a:gdLst>
                <a:gd name="connsiteX0" fmla="*/ 5677 w 15139"/>
                <a:gd name="connsiteY0" fmla="*/ 12868 h 22708"/>
                <a:gd name="connsiteX1" fmla="*/ 16426 w 15139"/>
                <a:gd name="connsiteY1" fmla="*/ 5677 h 22708"/>
                <a:gd name="connsiteX2" fmla="*/ 16047 w 15139"/>
                <a:gd name="connsiteY2" fmla="*/ 15517 h 22708"/>
                <a:gd name="connsiteX3" fmla="*/ 12338 w 15139"/>
                <a:gd name="connsiteY3" fmla="*/ 22633 h 22708"/>
                <a:gd name="connsiteX4" fmla="*/ 7418 w 15139"/>
                <a:gd name="connsiteY4" fmla="*/ 20286 h 22708"/>
                <a:gd name="connsiteX5" fmla="*/ 7721 w 15139"/>
                <a:gd name="connsiteY5" fmla="*/ 19681 h 22708"/>
                <a:gd name="connsiteX6" fmla="*/ 8327 w 15139"/>
                <a:gd name="connsiteY6" fmla="*/ 18545 h 22708"/>
                <a:gd name="connsiteX7" fmla="*/ 8024 w 15139"/>
                <a:gd name="connsiteY7" fmla="*/ 17107 h 22708"/>
                <a:gd name="connsiteX8" fmla="*/ 6661 w 15139"/>
                <a:gd name="connsiteY8" fmla="*/ 15896 h 22708"/>
                <a:gd name="connsiteX9" fmla="*/ 5677 w 15139"/>
                <a:gd name="connsiteY9" fmla="*/ 128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5677" y="12868"/>
                  </a:moveTo>
                  <a:cubicBezTo>
                    <a:pt x="7040" y="8024"/>
                    <a:pt x="10522" y="6056"/>
                    <a:pt x="16426" y="5677"/>
                  </a:cubicBezTo>
                  <a:cubicBezTo>
                    <a:pt x="13398" y="9235"/>
                    <a:pt x="13398" y="12036"/>
                    <a:pt x="16047" y="15517"/>
                  </a:cubicBezTo>
                  <a:cubicBezTo>
                    <a:pt x="18545" y="18848"/>
                    <a:pt x="15291" y="20968"/>
                    <a:pt x="12338" y="22633"/>
                  </a:cubicBezTo>
                  <a:cubicBezTo>
                    <a:pt x="9311" y="24298"/>
                    <a:pt x="7570" y="24071"/>
                    <a:pt x="7418" y="20286"/>
                  </a:cubicBezTo>
                  <a:cubicBezTo>
                    <a:pt x="7418" y="20286"/>
                    <a:pt x="7797" y="19681"/>
                    <a:pt x="7721" y="19681"/>
                  </a:cubicBezTo>
                  <a:cubicBezTo>
                    <a:pt x="8099" y="19454"/>
                    <a:pt x="8327" y="19075"/>
                    <a:pt x="8327" y="18545"/>
                  </a:cubicBezTo>
                  <a:cubicBezTo>
                    <a:pt x="8251" y="18091"/>
                    <a:pt x="8175" y="17637"/>
                    <a:pt x="8024" y="17107"/>
                  </a:cubicBezTo>
                  <a:cubicBezTo>
                    <a:pt x="7645" y="16653"/>
                    <a:pt x="7191" y="16199"/>
                    <a:pt x="6661" y="15896"/>
                  </a:cubicBezTo>
                  <a:cubicBezTo>
                    <a:pt x="6131" y="14912"/>
                    <a:pt x="6283" y="13701"/>
                    <a:pt x="5677" y="12868"/>
                  </a:cubicBezTo>
                  <a:close/>
                </a:path>
              </a:pathLst>
            </a:custGeom>
            <a:solidFill>
              <a:srgbClr val="F7E0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0" name="任意多边形: 形状 2699"/>
            <p:cNvSpPr/>
            <p:nvPr/>
          </p:nvSpPr>
          <p:spPr>
            <a:xfrm>
              <a:off x="6255959" y="2801762"/>
              <a:ext cx="15139" cy="15139"/>
            </a:xfrm>
            <a:custGeom>
              <a:avLst/>
              <a:gdLst>
                <a:gd name="connsiteX0" fmla="*/ 8717 w 15139"/>
                <a:gd name="connsiteY0" fmla="*/ 11354 h 15139"/>
                <a:gd name="connsiteX1" fmla="*/ 5689 w 15139"/>
                <a:gd name="connsiteY1" fmla="*/ 8856 h 15139"/>
                <a:gd name="connsiteX2" fmla="*/ 10382 w 15139"/>
                <a:gd name="connsiteY2" fmla="*/ 5677 h 15139"/>
                <a:gd name="connsiteX3" fmla="*/ 13410 w 15139"/>
                <a:gd name="connsiteY3" fmla="*/ 8099 h 15139"/>
                <a:gd name="connsiteX4" fmla="*/ 8717 w 15139"/>
                <a:gd name="connsiteY4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717" y="11354"/>
                  </a:moveTo>
                  <a:cubicBezTo>
                    <a:pt x="6900" y="10824"/>
                    <a:pt x="5537" y="10143"/>
                    <a:pt x="5689" y="8856"/>
                  </a:cubicBezTo>
                  <a:cubicBezTo>
                    <a:pt x="5916" y="6056"/>
                    <a:pt x="8111" y="5677"/>
                    <a:pt x="10382" y="5677"/>
                  </a:cubicBezTo>
                  <a:cubicBezTo>
                    <a:pt x="11972" y="5677"/>
                    <a:pt x="14015" y="6207"/>
                    <a:pt x="13410" y="8099"/>
                  </a:cubicBezTo>
                  <a:cubicBezTo>
                    <a:pt x="12728" y="10143"/>
                    <a:pt x="10079" y="10446"/>
                    <a:pt x="8717" y="11354"/>
                  </a:cubicBezTo>
                  <a:close/>
                </a:path>
              </a:pathLst>
            </a:custGeom>
            <a:solidFill>
              <a:srgbClr val="F1C9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1" name="任意多边形: 形状 2700"/>
            <p:cNvSpPr/>
            <p:nvPr/>
          </p:nvSpPr>
          <p:spPr>
            <a:xfrm>
              <a:off x="6229553" y="2720238"/>
              <a:ext cx="15139" cy="15139"/>
            </a:xfrm>
            <a:custGeom>
              <a:avLst/>
              <a:gdLst>
                <a:gd name="connsiteX0" fmla="*/ 11884 w 15139"/>
                <a:gd name="connsiteY0" fmla="*/ 12944 h 15139"/>
                <a:gd name="connsiteX1" fmla="*/ 5677 w 15139"/>
                <a:gd name="connsiteY1" fmla="*/ 5677 h 15139"/>
                <a:gd name="connsiteX2" fmla="*/ 12111 w 15139"/>
                <a:gd name="connsiteY2" fmla="*/ 11203 h 15139"/>
                <a:gd name="connsiteX3" fmla="*/ 11884 w 15139"/>
                <a:gd name="connsiteY3" fmla="*/ 1294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884" y="12944"/>
                  </a:moveTo>
                  <a:cubicBezTo>
                    <a:pt x="5071" y="14079"/>
                    <a:pt x="7494" y="9386"/>
                    <a:pt x="5677" y="5677"/>
                  </a:cubicBezTo>
                  <a:cubicBezTo>
                    <a:pt x="10597" y="6510"/>
                    <a:pt x="10749" y="9386"/>
                    <a:pt x="12111" y="11203"/>
                  </a:cubicBezTo>
                  <a:cubicBezTo>
                    <a:pt x="12035" y="11808"/>
                    <a:pt x="11960" y="12414"/>
                    <a:pt x="11884" y="12944"/>
                  </a:cubicBezTo>
                  <a:close/>
                </a:path>
              </a:pathLst>
            </a:custGeom>
            <a:solidFill>
              <a:srgbClr val="F1C2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2" name="任意多边形: 形状 2701"/>
            <p:cNvSpPr/>
            <p:nvPr/>
          </p:nvSpPr>
          <p:spPr>
            <a:xfrm>
              <a:off x="6241452" y="2769835"/>
              <a:ext cx="15139" cy="15139"/>
            </a:xfrm>
            <a:custGeom>
              <a:avLst/>
              <a:gdLst>
                <a:gd name="connsiteX0" fmla="*/ 10809 w 15139"/>
                <a:gd name="connsiteY0" fmla="*/ 8234 h 15139"/>
                <a:gd name="connsiteX1" fmla="*/ 8084 w 15139"/>
                <a:gd name="connsiteY1" fmla="*/ 11413 h 15139"/>
                <a:gd name="connsiteX2" fmla="*/ 5738 w 15139"/>
                <a:gd name="connsiteY2" fmla="*/ 9521 h 15139"/>
                <a:gd name="connsiteX3" fmla="*/ 7403 w 15139"/>
                <a:gd name="connsiteY3" fmla="*/ 5736 h 15139"/>
                <a:gd name="connsiteX4" fmla="*/ 10809 w 15139"/>
                <a:gd name="connsiteY4" fmla="*/ 82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809" y="8234"/>
                  </a:moveTo>
                  <a:cubicBezTo>
                    <a:pt x="10960" y="10202"/>
                    <a:pt x="9598" y="10959"/>
                    <a:pt x="8084" y="11413"/>
                  </a:cubicBezTo>
                  <a:cubicBezTo>
                    <a:pt x="6570" y="11867"/>
                    <a:pt x="5813" y="10959"/>
                    <a:pt x="5738" y="9521"/>
                  </a:cubicBezTo>
                  <a:cubicBezTo>
                    <a:pt x="5662" y="8007"/>
                    <a:pt x="5359" y="6190"/>
                    <a:pt x="7403" y="5736"/>
                  </a:cubicBezTo>
                  <a:cubicBezTo>
                    <a:pt x="9219" y="5358"/>
                    <a:pt x="10052" y="6872"/>
                    <a:pt x="10809" y="8234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3" name="任意多边形: 形状 2702"/>
            <p:cNvSpPr/>
            <p:nvPr/>
          </p:nvSpPr>
          <p:spPr>
            <a:xfrm>
              <a:off x="6242113" y="2801881"/>
              <a:ext cx="15139" cy="15139"/>
            </a:xfrm>
            <a:custGeom>
              <a:avLst/>
              <a:gdLst>
                <a:gd name="connsiteX0" fmla="*/ 7499 w 15139"/>
                <a:gd name="connsiteY0" fmla="*/ 5709 h 15139"/>
                <a:gd name="connsiteX1" fmla="*/ 10602 w 15139"/>
                <a:gd name="connsiteY1" fmla="*/ 8207 h 15139"/>
                <a:gd name="connsiteX2" fmla="*/ 8483 w 15139"/>
                <a:gd name="connsiteY2" fmla="*/ 10554 h 15139"/>
                <a:gd name="connsiteX3" fmla="*/ 5833 w 15139"/>
                <a:gd name="connsiteY3" fmla="*/ 8283 h 15139"/>
                <a:gd name="connsiteX4" fmla="*/ 7499 w 15139"/>
                <a:gd name="connsiteY4" fmla="*/ 57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9" y="5709"/>
                  </a:moveTo>
                  <a:cubicBezTo>
                    <a:pt x="9391" y="5482"/>
                    <a:pt x="10451" y="6466"/>
                    <a:pt x="10602" y="8207"/>
                  </a:cubicBezTo>
                  <a:cubicBezTo>
                    <a:pt x="10678" y="9570"/>
                    <a:pt x="9997" y="10705"/>
                    <a:pt x="8483" y="10554"/>
                  </a:cubicBezTo>
                  <a:cubicBezTo>
                    <a:pt x="7272" y="10403"/>
                    <a:pt x="6212" y="9570"/>
                    <a:pt x="5833" y="8283"/>
                  </a:cubicBezTo>
                  <a:cubicBezTo>
                    <a:pt x="5379" y="6921"/>
                    <a:pt x="5909" y="5937"/>
                    <a:pt x="7499" y="5709"/>
                  </a:cubicBezTo>
                  <a:close/>
                </a:path>
              </a:pathLst>
            </a:custGeom>
            <a:solidFill>
              <a:srgbClr val="F8E6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4" name="任意多边形: 形状 2703"/>
            <p:cNvSpPr/>
            <p:nvPr/>
          </p:nvSpPr>
          <p:spPr>
            <a:xfrm>
              <a:off x="6261638" y="2831632"/>
              <a:ext cx="15139" cy="15139"/>
            </a:xfrm>
            <a:custGeom>
              <a:avLst/>
              <a:gdLst>
                <a:gd name="connsiteX0" fmla="*/ 10380 w 15139"/>
                <a:gd name="connsiteY0" fmla="*/ 6009 h 15139"/>
                <a:gd name="connsiteX1" fmla="*/ 13483 w 15139"/>
                <a:gd name="connsiteY1" fmla="*/ 8582 h 15139"/>
                <a:gd name="connsiteX2" fmla="*/ 10077 w 15139"/>
                <a:gd name="connsiteY2" fmla="*/ 10702 h 15139"/>
                <a:gd name="connsiteX3" fmla="*/ 6443 w 15139"/>
                <a:gd name="connsiteY3" fmla="*/ 9869 h 15139"/>
                <a:gd name="connsiteX4" fmla="*/ 5762 w 15139"/>
                <a:gd name="connsiteY4" fmla="*/ 8658 h 15139"/>
                <a:gd name="connsiteX5" fmla="*/ 6368 w 15139"/>
                <a:gd name="connsiteY5" fmla="*/ 7977 h 15139"/>
                <a:gd name="connsiteX6" fmla="*/ 6368 w 15139"/>
                <a:gd name="connsiteY6" fmla="*/ 7977 h 15139"/>
                <a:gd name="connsiteX7" fmla="*/ 8260 w 15139"/>
                <a:gd name="connsiteY7" fmla="*/ 6085 h 15139"/>
                <a:gd name="connsiteX8" fmla="*/ 8260 w 15139"/>
                <a:gd name="connsiteY8" fmla="*/ 6085 h 15139"/>
                <a:gd name="connsiteX9" fmla="*/ 10380 w 15139"/>
                <a:gd name="connsiteY9" fmla="*/ 60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0380" y="6009"/>
                  </a:moveTo>
                  <a:cubicBezTo>
                    <a:pt x="11894" y="6312"/>
                    <a:pt x="13786" y="6539"/>
                    <a:pt x="13483" y="8582"/>
                  </a:cubicBezTo>
                  <a:cubicBezTo>
                    <a:pt x="13256" y="10172"/>
                    <a:pt x="11969" y="11232"/>
                    <a:pt x="10077" y="10702"/>
                  </a:cubicBezTo>
                  <a:cubicBezTo>
                    <a:pt x="8866" y="10399"/>
                    <a:pt x="7655" y="10172"/>
                    <a:pt x="6443" y="9869"/>
                  </a:cubicBezTo>
                  <a:cubicBezTo>
                    <a:pt x="5762" y="9491"/>
                    <a:pt x="5535" y="9037"/>
                    <a:pt x="5762" y="8658"/>
                  </a:cubicBezTo>
                  <a:cubicBezTo>
                    <a:pt x="5989" y="8204"/>
                    <a:pt x="6141" y="7977"/>
                    <a:pt x="6368" y="7977"/>
                  </a:cubicBezTo>
                  <a:lnTo>
                    <a:pt x="6368" y="7977"/>
                  </a:lnTo>
                  <a:cubicBezTo>
                    <a:pt x="7125" y="7447"/>
                    <a:pt x="7731" y="6766"/>
                    <a:pt x="8260" y="6085"/>
                  </a:cubicBezTo>
                  <a:lnTo>
                    <a:pt x="8260" y="6085"/>
                  </a:lnTo>
                  <a:cubicBezTo>
                    <a:pt x="9017" y="5555"/>
                    <a:pt x="9698" y="5555"/>
                    <a:pt x="10380" y="6009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5" name="任意多边形: 形状 2704"/>
            <p:cNvSpPr/>
            <p:nvPr/>
          </p:nvSpPr>
          <p:spPr>
            <a:xfrm>
              <a:off x="6243320" y="2786547"/>
              <a:ext cx="15139" cy="15139"/>
            </a:xfrm>
            <a:custGeom>
              <a:avLst/>
              <a:gdLst>
                <a:gd name="connsiteX0" fmla="*/ 11440 w 15139"/>
                <a:gd name="connsiteY0" fmla="*/ 9386 h 15139"/>
                <a:gd name="connsiteX1" fmla="*/ 11364 w 15139"/>
                <a:gd name="connsiteY1" fmla="*/ 11127 h 15139"/>
                <a:gd name="connsiteX2" fmla="*/ 9471 w 15139"/>
                <a:gd name="connsiteY2" fmla="*/ 13171 h 15139"/>
                <a:gd name="connsiteX3" fmla="*/ 9547 w 15139"/>
                <a:gd name="connsiteY3" fmla="*/ 13095 h 15139"/>
                <a:gd name="connsiteX4" fmla="*/ 7806 w 15139"/>
                <a:gd name="connsiteY4" fmla="*/ 5677 h 15139"/>
                <a:gd name="connsiteX5" fmla="*/ 11440 w 15139"/>
                <a:gd name="connsiteY5" fmla="*/ 9386 h 15139"/>
                <a:gd name="connsiteX6" fmla="*/ 11440 w 15139"/>
                <a:gd name="connsiteY6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440" y="9386"/>
                  </a:moveTo>
                  <a:cubicBezTo>
                    <a:pt x="11440" y="9992"/>
                    <a:pt x="11364" y="10597"/>
                    <a:pt x="11364" y="11127"/>
                  </a:cubicBezTo>
                  <a:cubicBezTo>
                    <a:pt x="11288" y="12338"/>
                    <a:pt x="10077" y="12490"/>
                    <a:pt x="9471" y="13171"/>
                  </a:cubicBezTo>
                  <a:lnTo>
                    <a:pt x="9547" y="13095"/>
                  </a:lnTo>
                  <a:cubicBezTo>
                    <a:pt x="3189" y="11960"/>
                    <a:pt x="6217" y="8705"/>
                    <a:pt x="7806" y="5677"/>
                  </a:cubicBezTo>
                  <a:cubicBezTo>
                    <a:pt x="9017" y="6964"/>
                    <a:pt x="10228" y="8175"/>
                    <a:pt x="11440" y="9386"/>
                  </a:cubicBezTo>
                  <a:lnTo>
                    <a:pt x="11440" y="9386"/>
                  </a:lnTo>
                  <a:close/>
                </a:path>
              </a:pathLst>
            </a:custGeom>
            <a:solidFill>
              <a:srgbClr val="F2CC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6" name="任意多边形: 形状 2705"/>
            <p:cNvSpPr/>
            <p:nvPr/>
          </p:nvSpPr>
          <p:spPr>
            <a:xfrm>
              <a:off x="6232540" y="2761860"/>
              <a:ext cx="15139" cy="15139"/>
            </a:xfrm>
            <a:custGeom>
              <a:avLst/>
              <a:gdLst>
                <a:gd name="connsiteX0" fmla="*/ 8291 w 15139"/>
                <a:gd name="connsiteY0" fmla="*/ 10229 h 15139"/>
                <a:gd name="connsiteX1" fmla="*/ 5717 w 15139"/>
                <a:gd name="connsiteY1" fmla="*/ 8110 h 15139"/>
                <a:gd name="connsiteX2" fmla="*/ 7685 w 15139"/>
                <a:gd name="connsiteY2" fmla="*/ 5688 h 15139"/>
                <a:gd name="connsiteX3" fmla="*/ 10335 w 15139"/>
                <a:gd name="connsiteY3" fmla="*/ 7505 h 15139"/>
                <a:gd name="connsiteX4" fmla="*/ 8291 w 15139"/>
                <a:gd name="connsiteY4" fmla="*/ 102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91" y="10229"/>
                  </a:moveTo>
                  <a:cubicBezTo>
                    <a:pt x="6928" y="10154"/>
                    <a:pt x="5944" y="9397"/>
                    <a:pt x="5717" y="8110"/>
                  </a:cubicBezTo>
                  <a:cubicBezTo>
                    <a:pt x="5490" y="6672"/>
                    <a:pt x="6247" y="5688"/>
                    <a:pt x="7685" y="5688"/>
                  </a:cubicBezTo>
                  <a:cubicBezTo>
                    <a:pt x="8972" y="5612"/>
                    <a:pt x="10259" y="5915"/>
                    <a:pt x="10335" y="7505"/>
                  </a:cubicBezTo>
                  <a:cubicBezTo>
                    <a:pt x="10335" y="8791"/>
                    <a:pt x="9577" y="9775"/>
                    <a:pt x="8291" y="10229"/>
                  </a:cubicBezTo>
                  <a:close/>
                </a:path>
              </a:pathLst>
            </a:custGeom>
            <a:solidFill>
              <a:srgbClr val="F5D7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7" name="任意多边形: 形状 2706"/>
            <p:cNvSpPr/>
            <p:nvPr/>
          </p:nvSpPr>
          <p:spPr>
            <a:xfrm>
              <a:off x="6257423" y="2832478"/>
              <a:ext cx="15139" cy="7570"/>
            </a:xfrm>
            <a:custGeom>
              <a:avLst/>
              <a:gdLst>
                <a:gd name="connsiteX0" fmla="*/ 10583 w 15139"/>
                <a:gd name="connsiteY0" fmla="*/ 7132 h 7569"/>
                <a:gd name="connsiteX1" fmla="*/ 10734 w 15139"/>
                <a:gd name="connsiteY1" fmla="*/ 9024 h 7569"/>
                <a:gd name="connsiteX2" fmla="*/ 5814 w 15139"/>
                <a:gd name="connsiteY2" fmla="*/ 7964 h 7569"/>
                <a:gd name="connsiteX3" fmla="*/ 5890 w 15139"/>
                <a:gd name="connsiteY3" fmla="*/ 6375 h 7569"/>
                <a:gd name="connsiteX4" fmla="*/ 10583 w 15139"/>
                <a:gd name="connsiteY4" fmla="*/ 71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83" y="7132"/>
                  </a:moveTo>
                  <a:cubicBezTo>
                    <a:pt x="10659" y="7737"/>
                    <a:pt x="10659" y="8418"/>
                    <a:pt x="10734" y="9024"/>
                  </a:cubicBezTo>
                  <a:cubicBezTo>
                    <a:pt x="8994" y="9100"/>
                    <a:pt x="7101" y="9630"/>
                    <a:pt x="5814" y="7964"/>
                  </a:cubicBezTo>
                  <a:cubicBezTo>
                    <a:pt x="5587" y="7661"/>
                    <a:pt x="5663" y="6678"/>
                    <a:pt x="5890" y="6375"/>
                  </a:cubicBezTo>
                  <a:cubicBezTo>
                    <a:pt x="7707" y="4558"/>
                    <a:pt x="9069" y="6829"/>
                    <a:pt x="10583" y="7132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8" name="任意多边形: 形状 2707"/>
            <p:cNvSpPr/>
            <p:nvPr/>
          </p:nvSpPr>
          <p:spPr>
            <a:xfrm>
              <a:off x="6225995" y="28398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797 w 7569"/>
                <a:gd name="connsiteY1" fmla="*/ 1332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9235" y="7418"/>
                    <a:pt x="7418" y="10673"/>
                    <a:pt x="7797" y="13322"/>
                  </a:cubicBezTo>
                  <a:cubicBezTo>
                    <a:pt x="4996" y="11354"/>
                    <a:pt x="6510" y="8175"/>
                    <a:pt x="5677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09" name="任意多边形: 形状 2708"/>
            <p:cNvSpPr/>
            <p:nvPr/>
          </p:nvSpPr>
          <p:spPr>
            <a:xfrm>
              <a:off x="6203459" y="2784421"/>
              <a:ext cx="7570" cy="15139"/>
            </a:xfrm>
            <a:custGeom>
              <a:avLst/>
              <a:gdLst>
                <a:gd name="connsiteX0" fmla="*/ 5807 w 7569"/>
                <a:gd name="connsiteY0" fmla="*/ 9847 h 15139"/>
                <a:gd name="connsiteX1" fmla="*/ 6867 w 7569"/>
                <a:gd name="connsiteY1" fmla="*/ 5683 h 15139"/>
                <a:gd name="connsiteX2" fmla="*/ 7624 w 7569"/>
                <a:gd name="connsiteY2" fmla="*/ 9544 h 15139"/>
                <a:gd name="connsiteX3" fmla="*/ 5807 w 7569"/>
                <a:gd name="connsiteY3" fmla="*/ 98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07" y="9847"/>
                  </a:moveTo>
                  <a:cubicBezTo>
                    <a:pt x="6186" y="8408"/>
                    <a:pt x="4747" y="5986"/>
                    <a:pt x="6867" y="5683"/>
                  </a:cubicBezTo>
                  <a:cubicBezTo>
                    <a:pt x="8002" y="5532"/>
                    <a:pt x="7397" y="8181"/>
                    <a:pt x="7624" y="9544"/>
                  </a:cubicBezTo>
                  <a:cubicBezTo>
                    <a:pt x="7018" y="9771"/>
                    <a:pt x="6413" y="9847"/>
                    <a:pt x="5807" y="984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0" name="任意多边形: 形状 2709"/>
            <p:cNvSpPr/>
            <p:nvPr/>
          </p:nvSpPr>
          <p:spPr>
            <a:xfrm>
              <a:off x="6264221" y="2830951"/>
              <a:ext cx="7570" cy="7570"/>
            </a:xfrm>
            <a:custGeom>
              <a:avLst/>
              <a:gdLst>
                <a:gd name="connsiteX0" fmla="*/ 7796 w 7569"/>
                <a:gd name="connsiteY0" fmla="*/ 6690 h 7569"/>
                <a:gd name="connsiteX1" fmla="*/ 5677 w 7569"/>
                <a:gd name="connsiteY1" fmla="*/ 6766 h 7569"/>
                <a:gd name="connsiteX2" fmla="*/ 7796 w 7569"/>
                <a:gd name="connsiteY2" fmla="*/ 669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96" y="6690"/>
                  </a:moveTo>
                  <a:cubicBezTo>
                    <a:pt x="7115" y="6690"/>
                    <a:pt x="6358" y="6766"/>
                    <a:pt x="5677" y="6766"/>
                  </a:cubicBezTo>
                  <a:cubicBezTo>
                    <a:pt x="6358" y="5252"/>
                    <a:pt x="7040" y="5403"/>
                    <a:pt x="7796" y="6690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1" name="任意多边形: 形状 2710"/>
            <p:cNvSpPr/>
            <p:nvPr/>
          </p:nvSpPr>
          <p:spPr>
            <a:xfrm>
              <a:off x="6262329" y="283204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2" y="6661"/>
                    <a:pt x="6737" y="7342"/>
                    <a:pt x="5677" y="7570"/>
                  </a:cubicBezTo>
                  <a:cubicBezTo>
                    <a:pt x="6358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2" name="任意多边形: 形状 2711"/>
            <p:cNvSpPr/>
            <p:nvPr/>
          </p:nvSpPr>
          <p:spPr>
            <a:xfrm>
              <a:off x="6024948" y="2734765"/>
              <a:ext cx="45417" cy="37848"/>
            </a:xfrm>
            <a:custGeom>
              <a:avLst/>
              <a:gdLst>
                <a:gd name="connsiteX0" fmla="*/ 35955 w 45417"/>
                <a:gd name="connsiteY0" fmla="*/ 13631 h 37847"/>
                <a:gd name="connsiteX1" fmla="*/ 38605 w 45417"/>
                <a:gd name="connsiteY1" fmla="*/ 19611 h 37847"/>
                <a:gd name="connsiteX2" fmla="*/ 45266 w 45417"/>
                <a:gd name="connsiteY2" fmla="*/ 35356 h 37847"/>
                <a:gd name="connsiteX3" fmla="*/ 32246 w 45417"/>
                <a:gd name="connsiteY3" fmla="*/ 32782 h 37847"/>
                <a:gd name="connsiteX4" fmla="*/ 24525 w 45417"/>
                <a:gd name="connsiteY4" fmla="*/ 27862 h 37847"/>
                <a:gd name="connsiteX5" fmla="*/ 23920 w 45417"/>
                <a:gd name="connsiteY5" fmla="*/ 26121 h 37847"/>
                <a:gd name="connsiteX6" fmla="*/ 23163 w 45417"/>
                <a:gd name="connsiteY6" fmla="*/ 26348 h 37847"/>
                <a:gd name="connsiteX7" fmla="*/ 16275 w 45417"/>
                <a:gd name="connsiteY7" fmla="*/ 23774 h 37847"/>
                <a:gd name="connsiteX8" fmla="*/ 16426 w 45417"/>
                <a:gd name="connsiteY8" fmla="*/ 21352 h 37847"/>
                <a:gd name="connsiteX9" fmla="*/ 22482 w 45417"/>
                <a:gd name="connsiteY9" fmla="*/ 14085 h 37847"/>
                <a:gd name="connsiteX10" fmla="*/ 22936 w 45417"/>
                <a:gd name="connsiteY10" fmla="*/ 13404 h 37847"/>
                <a:gd name="connsiteX11" fmla="*/ 23163 w 45417"/>
                <a:gd name="connsiteY11" fmla="*/ 13328 h 37847"/>
                <a:gd name="connsiteX12" fmla="*/ 22558 w 45417"/>
                <a:gd name="connsiteY12" fmla="*/ 14010 h 37847"/>
                <a:gd name="connsiteX13" fmla="*/ 16880 w 45417"/>
                <a:gd name="connsiteY13" fmla="*/ 20444 h 37847"/>
                <a:gd name="connsiteX14" fmla="*/ 5677 w 45417"/>
                <a:gd name="connsiteY14" fmla="*/ 23169 h 37847"/>
                <a:gd name="connsiteX15" fmla="*/ 18394 w 45417"/>
                <a:gd name="connsiteY15" fmla="*/ 6819 h 37847"/>
                <a:gd name="connsiteX16" fmla="*/ 32474 w 45417"/>
                <a:gd name="connsiteY16" fmla="*/ 11512 h 37847"/>
                <a:gd name="connsiteX17" fmla="*/ 32474 w 45417"/>
                <a:gd name="connsiteY17" fmla="*/ 12723 h 37847"/>
                <a:gd name="connsiteX18" fmla="*/ 33382 w 45417"/>
                <a:gd name="connsiteY18" fmla="*/ 17416 h 37847"/>
                <a:gd name="connsiteX19" fmla="*/ 35199 w 45417"/>
                <a:gd name="connsiteY19" fmla="*/ 14388 h 37847"/>
                <a:gd name="connsiteX20" fmla="*/ 35955 w 45417"/>
                <a:gd name="connsiteY20" fmla="*/ 1363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37847">
                  <a:moveTo>
                    <a:pt x="35955" y="13631"/>
                  </a:moveTo>
                  <a:cubicBezTo>
                    <a:pt x="38302" y="14994"/>
                    <a:pt x="40270" y="16508"/>
                    <a:pt x="38605" y="19611"/>
                  </a:cubicBezTo>
                  <a:cubicBezTo>
                    <a:pt x="34593" y="27029"/>
                    <a:pt x="37545" y="32025"/>
                    <a:pt x="45266" y="35356"/>
                  </a:cubicBezTo>
                  <a:cubicBezTo>
                    <a:pt x="38756" y="41487"/>
                    <a:pt x="35577" y="36794"/>
                    <a:pt x="32246" y="32782"/>
                  </a:cubicBezTo>
                  <a:cubicBezTo>
                    <a:pt x="29067" y="32101"/>
                    <a:pt x="26948" y="29754"/>
                    <a:pt x="24525" y="27862"/>
                  </a:cubicBezTo>
                  <a:cubicBezTo>
                    <a:pt x="24147" y="27408"/>
                    <a:pt x="23920" y="26802"/>
                    <a:pt x="23920" y="26121"/>
                  </a:cubicBezTo>
                  <a:cubicBezTo>
                    <a:pt x="23390" y="25440"/>
                    <a:pt x="23239" y="25515"/>
                    <a:pt x="23163" y="26348"/>
                  </a:cubicBezTo>
                  <a:cubicBezTo>
                    <a:pt x="19681" y="28619"/>
                    <a:pt x="17713" y="26802"/>
                    <a:pt x="16275" y="23774"/>
                  </a:cubicBezTo>
                  <a:cubicBezTo>
                    <a:pt x="16047" y="22942"/>
                    <a:pt x="16123" y="22109"/>
                    <a:pt x="16426" y="21352"/>
                  </a:cubicBezTo>
                  <a:cubicBezTo>
                    <a:pt x="19075" y="19460"/>
                    <a:pt x="21195" y="17037"/>
                    <a:pt x="22482" y="14085"/>
                  </a:cubicBezTo>
                  <a:cubicBezTo>
                    <a:pt x="23239" y="13177"/>
                    <a:pt x="22179" y="14388"/>
                    <a:pt x="22936" y="13404"/>
                  </a:cubicBezTo>
                  <a:cubicBezTo>
                    <a:pt x="22936" y="13328"/>
                    <a:pt x="23163" y="13253"/>
                    <a:pt x="23163" y="13328"/>
                  </a:cubicBezTo>
                  <a:cubicBezTo>
                    <a:pt x="22936" y="14539"/>
                    <a:pt x="23087" y="12799"/>
                    <a:pt x="22558" y="14010"/>
                  </a:cubicBezTo>
                  <a:cubicBezTo>
                    <a:pt x="21044" y="16583"/>
                    <a:pt x="19681" y="19157"/>
                    <a:pt x="16880" y="20444"/>
                  </a:cubicBezTo>
                  <a:cubicBezTo>
                    <a:pt x="13625" y="23472"/>
                    <a:pt x="10068" y="24834"/>
                    <a:pt x="5677" y="23169"/>
                  </a:cubicBezTo>
                  <a:cubicBezTo>
                    <a:pt x="5904" y="14691"/>
                    <a:pt x="12566" y="10528"/>
                    <a:pt x="18394" y="6819"/>
                  </a:cubicBezTo>
                  <a:cubicBezTo>
                    <a:pt x="23617" y="3488"/>
                    <a:pt x="28310" y="8181"/>
                    <a:pt x="32474" y="11512"/>
                  </a:cubicBezTo>
                  <a:cubicBezTo>
                    <a:pt x="32474" y="11890"/>
                    <a:pt x="32474" y="12344"/>
                    <a:pt x="32474" y="12723"/>
                  </a:cubicBezTo>
                  <a:cubicBezTo>
                    <a:pt x="32928" y="14312"/>
                    <a:pt x="31035" y="16508"/>
                    <a:pt x="33382" y="17416"/>
                  </a:cubicBezTo>
                  <a:cubicBezTo>
                    <a:pt x="33912" y="17643"/>
                    <a:pt x="34441" y="15372"/>
                    <a:pt x="35199" y="14388"/>
                  </a:cubicBezTo>
                  <a:cubicBezTo>
                    <a:pt x="35350" y="14161"/>
                    <a:pt x="35653" y="13858"/>
                    <a:pt x="35955" y="1363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3" name="任意多边形: 形状 2712"/>
            <p:cNvSpPr/>
            <p:nvPr/>
          </p:nvSpPr>
          <p:spPr>
            <a:xfrm>
              <a:off x="6022415" y="2748472"/>
              <a:ext cx="37848" cy="30278"/>
            </a:xfrm>
            <a:custGeom>
              <a:avLst/>
              <a:gdLst>
                <a:gd name="connsiteX0" fmla="*/ 27058 w 37847"/>
                <a:gd name="connsiteY0" fmla="*/ 13247 h 30278"/>
                <a:gd name="connsiteX1" fmla="*/ 34703 w 37847"/>
                <a:gd name="connsiteY1" fmla="*/ 19000 h 30278"/>
                <a:gd name="connsiteX2" fmla="*/ 34703 w 37847"/>
                <a:gd name="connsiteY2" fmla="*/ 19000 h 30278"/>
                <a:gd name="connsiteX3" fmla="*/ 30843 w 37847"/>
                <a:gd name="connsiteY3" fmla="*/ 20816 h 30278"/>
                <a:gd name="connsiteX4" fmla="*/ 23349 w 37847"/>
                <a:gd name="connsiteY4" fmla="*/ 28310 h 30278"/>
                <a:gd name="connsiteX5" fmla="*/ 21457 w 37847"/>
                <a:gd name="connsiteY5" fmla="*/ 26493 h 30278"/>
                <a:gd name="connsiteX6" fmla="*/ 10027 w 37847"/>
                <a:gd name="connsiteY6" fmla="*/ 19075 h 30278"/>
                <a:gd name="connsiteX7" fmla="*/ 8059 w 37847"/>
                <a:gd name="connsiteY7" fmla="*/ 9462 h 30278"/>
                <a:gd name="connsiteX8" fmla="*/ 19413 w 37847"/>
                <a:gd name="connsiteY8" fmla="*/ 5677 h 30278"/>
                <a:gd name="connsiteX9" fmla="*/ 19943 w 37847"/>
                <a:gd name="connsiteY9" fmla="*/ 6964 h 30278"/>
                <a:gd name="connsiteX10" fmla="*/ 19413 w 37847"/>
                <a:gd name="connsiteY10" fmla="*/ 7645 h 30278"/>
                <a:gd name="connsiteX11" fmla="*/ 19413 w 37847"/>
                <a:gd name="connsiteY11" fmla="*/ 9462 h 30278"/>
                <a:gd name="connsiteX12" fmla="*/ 27058 w 37847"/>
                <a:gd name="connsiteY12" fmla="*/ 1324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47" h="30278">
                  <a:moveTo>
                    <a:pt x="27058" y="13247"/>
                  </a:moveTo>
                  <a:cubicBezTo>
                    <a:pt x="30994" y="13247"/>
                    <a:pt x="33038" y="15972"/>
                    <a:pt x="34703" y="19000"/>
                  </a:cubicBezTo>
                  <a:lnTo>
                    <a:pt x="34703" y="19000"/>
                  </a:lnTo>
                  <a:cubicBezTo>
                    <a:pt x="33644" y="19983"/>
                    <a:pt x="31903" y="19681"/>
                    <a:pt x="30843" y="20816"/>
                  </a:cubicBezTo>
                  <a:cubicBezTo>
                    <a:pt x="28042" y="23011"/>
                    <a:pt x="27134" y="27175"/>
                    <a:pt x="23349" y="28310"/>
                  </a:cubicBezTo>
                  <a:cubicBezTo>
                    <a:pt x="22744" y="27705"/>
                    <a:pt x="22062" y="27099"/>
                    <a:pt x="21457" y="26493"/>
                  </a:cubicBezTo>
                  <a:cubicBezTo>
                    <a:pt x="19640" y="21119"/>
                    <a:pt x="13887" y="21270"/>
                    <a:pt x="10027" y="19075"/>
                  </a:cubicBezTo>
                  <a:cubicBezTo>
                    <a:pt x="4653" y="16123"/>
                    <a:pt x="4577" y="13474"/>
                    <a:pt x="8059" y="9462"/>
                  </a:cubicBezTo>
                  <a:cubicBezTo>
                    <a:pt x="11844" y="8175"/>
                    <a:pt x="15628" y="6888"/>
                    <a:pt x="19413" y="5677"/>
                  </a:cubicBezTo>
                  <a:cubicBezTo>
                    <a:pt x="19943" y="6131"/>
                    <a:pt x="20094" y="6510"/>
                    <a:pt x="19943" y="6964"/>
                  </a:cubicBezTo>
                  <a:cubicBezTo>
                    <a:pt x="19792" y="7418"/>
                    <a:pt x="19640" y="7645"/>
                    <a:pt x="19413" y="7645"/>
                  </a:cubicBezTo>
                  <a:cubicBezTo>
                    <a:pt x="19413" y="8251"/>
                    <a:pt x="19413" y="8856"/>
                    <a:pt x="19413" y="9462"/>
                  </a:cubicBezTo>
                  <a:cubicBezTo>
                    <a:pt x="19867" y="14912"/>
                    <a:pt x="22062" y="16804"/>
                    <a:pt x="27058" y="13247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4" name="任意多边形: 形状 2713"/>
            <p:cNvSpPr/>
            <p:nvPr/>
          </p:nvSpPr>
          <p:spPr>
            <a:xfrm>
              <a:off x="6071652" y="2744053"/>
              <a:ext cx="22709" cy="30278"/>
            </a:xfrm>
            <a:custGeom>
              <a:avLst/>
              <a:gdLst>
                <a:gd name="connsiteX0" fmla="*/ 19605 w 22708"/>
                <a:gd name="connsiteY0" fmla="*/ 25311 h 30278"/>
                <a:gd name="connsiteX1" fmla="*/ 17712 w 22708"/>
                <a:gd name="connsiteY1" fmla="*/ 25236 h 30278"/>
                <a:gd name="connsiteX2" fmla="*/ 5677 w 22708"/>
                <a:gd name="connsiteY2" fmla="*/ 20467 h 30278"/>
                <a:gd name="connsiteX3" fmla="*/ 13852 w 22708"/>
                <a:gd name="connsiteY3" fmla="*/ 6085 h 30278"/>
                <a:gd name="connsiteX4" fmla="*/ 15820 w 22708"/>
                <a:gd name="connsiteY4" fmla="*/ 6009 h 30278"/>
                <a:gd name="connsiteX5" fmla="*/ 17788 w 22708"/>
                <a:gd name="connsiteY5" fmla="*/ 9945 h 30278"/>
                <a:gd name="connsiteX6" fmla="*/ 21497 w 22708"/>
                <a:gd name="connsiteY6" fmla="*/ 11838 h 30278"/>
                <a:gd name="connsiteX7" fmla="*/ 23390 w 22708"/>
                <a:gd name="connsiteY7" fmla="*/ 13805 h 30278"/>
                <a:gd name="connsiteX8" fmla="*/ 19605 w 22708"/>
                <a:gd name="connsiteY8" fmla="*/ 2531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9605" y="25311"/>
                  </a:moveTo>
                  <a:cubicBezTo>
                    <a:pt x="18999" y="25236"/>
                    <a:pt x="18318" y="25236"/>
                    <a:pt x="17712" y="25236"/>
                  </a:cubicBezTo>
                  <a:cubicBezTo>
                    <a:pt x="14912" y="22359"/>
                    <a:pt x="11808" y="19937"/>
                    <a:pt x="5677" y="20467"/>
                  </a:cubicBezTo>
                  <a:cubicBezTo>
                    <a:pt x="10370" y="15471"/>
                    <a:pt x="11505" y="10475"/>
                    <a:pt x="13852" y="6085"/>
                  </a:cubicBezTo>
                  <a:cubicBezTo>
                    <a:pt x="14458" y="5555"/>
                    <a:pt x="15139" y="5555"/>
                    <a:pt x="15820" y="6009"/>
                  </a:cubicBezTo>
                  <a:cubicBezTo>
                    <a:pt x="17410" y="6842"/>
                    <a:pt x="17637" y="8355"/>
                    <a:pt x="17788" y="9945"/>
                  </a:cubicBezTo>
                  <a:cubicBezTo>
                    <a:pt x="18772" y="11156"/>
                    <a:pt x="20513" y="10778"/>
                    <a:pt x="21497" y="11838"/>
                  </a:cubicBezTo>
                  <a:cubicBezTo>
                    <a:pt x="22103" y="12519"/>
                    <a:pt x="22709" y="13124"/>
                    <a:pt x="23390" y="13805"/>
                  </a:cubicBezTo>
                  <a:cubicBezTo>
                    <a:pt x="23390" y="18120"/>
                    <a:pt x="22557" y="22056"/>
                    <a:pt x="19605" y="25311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5" name="任意多边形: 形状 2714"/>
            <p:cNvSpPr/>
            <p:nvPr/>
          </p:nvSpPr>
          <p:spPr>
            <a:xfrm>
              <a:off x="6087548" y="2729254"/>
              <a:ext cx="15139" cy="15139"/>
            </a:xfrm>
            <a:custGeom>
              <a:avLst/>
              <a:gdLst>
                <a:gd name="connsiteX0" fmla="*/ 5677 w 15139"/>
                <a:gd name="connsiteY0" fmla="*/ 9605 h 15139"/>
                <a:gd name="connsiteX1" fmla="*/ 14155 w 15139"/>
                <a:gd name="connsiteY1" fmla="*/ 5971 h 15139"/>
                <a:gd name="connsiteX2" fmla="*/ 7494 w 15139"/>
                <a:gd name="connsiteY2" fmla="*/ 9832 h 15139"/>
                <a:gd name="connsiteX3" fmla="*/ 5677 w 15139"/>
                <a:gd name="connsiteY3" fmla="*/ 96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605"/>
                  </a:moveTo>
                  <a:cubicBezTo>
                    <a:pt x="6585" y="3549"/>
                    <a:pt x="10749" y="6425"/>
                    <a:pt x="14155" y="5971"/>
                  </a:cubicBezTo>
                  <a:cubicBezTo>
                    <a:pt x="13171" y="10437"/>
                    <a:pt x="9992" y="9377"/>
                    <a:pt x="7494" y="9832"/>
                  </a:cubicBezTo>
                  <a:cubicBezTo>
                    <a:pt x="6888" y="9756"/>
                    <a:pt x="6283" y="9680"/>
                    <a:pt x="5677" y="960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6" name="任意多边形: 形状 2715"/>
            <p:cNvSpPr/>
            <p:nvPr/>
          </p:nvSpPr>
          <p:spPr>
            <a:xfrm>
              <a:off x="6071303" y="2735150"/>
              <a:ext cx="15139" cy="15139"/>
            </a:xfrm>
            <a:custGeom>
              <a:avLst/>
              <a:gdLst>
                <a:gd name="connsiteX0" fmla="*/ 6707 w 15139"/>
                <a:gd name="connsiteY0" fmla="*/ 5677 h 15139"/>
                <a:gd name="connsiteX1" fmla="*/ 9811 w 15139"/>
                <a:gd name="connsiteY1" fmla="*/ 8705 h 15139"/>
                <a:gd name="connsiteX2" fmla="*/ 7086 w 15139"/>
                <a:gd name="connsiteY2" fmla="*/ 10295 h 15139"/>
                <a:gd name="connsiteX3" fmla="*/ 6707 w 15139"/>
                <a:gd name="connsiteY3" fmla="*/ 5677 h 15139"/>
                <a:gd name="connsiteX4" fmla="*/ 670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707" y="5677"/>
                  </a:moveTo>
                  <a:cubicBezTo>
                    <a:pt x="8448" y="5980"/>
                    <a:pt x="10719" y="5829"/>
                    <a:pt x="9811" y="8705"/>
                  </a:cubicBezTo>
                  <a:cubicBezTo>
                    <a:pt x="9432" y="9841"/>
                    <a:pt x="8448" y="10976"/>
                    <a:pt x="7086" y="10295"/>
                  </a:cubicBezTo>
                  <a:cubicBezTo>
                    <a:pt x="4436" y="9008"/>
                    <a:pt x="6253" y="7267"/>
                    <a:pt x="6707" y="5677"/>
                  </a:cubicBezTo>
                  <a:lnTo>
                    <a:pt x="6707" y="5677"/>
                  </a:lnTo>
                  <a:close/>
                </a:path>
              </a:pathLst>
            </a:custGeom>
            <a:solidFill>
              <a:srgbClr val="F7E1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7" name="任意多边形: 形状 2716"/>
            <p:cNvSpPr/>
            <p:nvPr/>
          </p:nvSpPr>
          <p:spPr>
            <a:xfrm>
              <a:off x="6051356" y="2740600"/>
              <a:ext cx="15139" cy="7570"/>
            </a:xfrm>
            <a:custGeom>
              <a:avLst/>
              <a:gdLst>
                <a:gd name="connsiteX0" fmla="*/ 5914 w 15139"/>
                <a:gd name="connsiteY0" fmla="*/ 5677 h 7569"/>
                <a:gd name="connsiteX1" fmla="*/ 9547 w 15139"/>
                <a:gd name="connsiteY1" fmla="*/ 7797 h 7569"/>
                <a:gd name="connsiteX2" fmla="*/ 9320 w 15139"/>
                <a:gd name="connsiteY2" fmla="*/ 8024 h 7569"/>
                <a:gd name="connsiteX3" fmla="*/ 5686 w 15139"/>
                <a:gd name="connsiteY3" fmla="*/ 6056 h 7569"/>
                <a:gd name="connsiteX4" fmla="*/ 5914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914" y="5677"/>
                  </a:moveTo>
                  <a:cubicBezTo>
                    <a:pt x="7428" y="5904"/>
                    <a:pt x="8866" y="6207"/>
                    <a:pt x="9547" y="7797"/>
                  </a:cubicBezTo>
                  <a:lnTo>
                    <a:pt x="9320" y="8024"/>
                  </a:lnTo>
                  <a:cubicBezTo>
                    <a:pt x="7276" y="8856"/>
                    <a:pt x="5535" y="9159"/>
                    <a:pt x="5686" y="6056"/>
                  </a:cubicBezTo>
                  <a:lnTo>
                    <a:pt x="5914" y="5677"/>
                  </a:ln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8" name="任意多边形: 形状 2717"/>
            <p:cNvSpPr/>
            <p:nvPr/>
          </p:nvSpPr>
          <p:spPr>
            <a:xfrm>
              <a:off x="6047581" y="2761795"/>
              <a:ext cx="15139" cy="7570"/>
            </a:xfrm>
            <a:custGeom>
              <a:avLst/>
              <a:gdLst>
                <a:gd name="connsiteX0" fmla="*/ 5677 w 15139"/>
                <a:gd name="connsiteY0" fmla="*/ 7494 h 7569"/>
                <a:gd name="connsiteX1" fmla="*/ 9538 w 15139"/>
                <a:gd name="connsiteY1" fmla="*/ 5677 h 7569"/>
                <a:gd name="connsiteX2" fmla="*/ 5677 w 1513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494"/>
                  </a:moveTo>
                  <a:cubicBezTo>
                    <a:pt x="6434" y="5828"/>
                    <a:pt x="7948" y="5677"/>
                    <a:pt x="9538" y="5677"/>
                  </a:cubicBezTo>
                  <a:cubicBezTo>
                    <a:pt x="8781" y="7342"/>
                    <a:pt x="7267" y="7494"/>
                    <a:pt x="5677" y="7494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9" name="任意多边形: 形状 2718"/>
            <p:cNvSpPr/>
            <p:nvPr/>
          </p:nvSpPr>
          <p:spPr>
            <a:xfrm>
              <a:off x="6094451" y="2739280"/>
              <a:ext cx="52987" cy="60556"/>
            </a:xfrm>
            <a:custGeom>
              <a:avLst/>
              <a:gdLst>
                <a:gd name="connsiteX0" fmla="*/ 10129 w 52986"/>
                <a:gd name="connsiteY0" fmla="*/ 31977 h 60556"/>
                <a:gd name="connsiteX1" fmla="*/ 6344 w 52986"/>
                <a:gd name="connsiteY1" fmla="*/ 12977 h 60556"/>
                <a:gd name="connsiteX2" fmla="*/ 10885 w 52986"/>
                <a:gd name="connsiteY2" fmla="*/ 5786 h 60556"/>
                <a:gd name="connsiteX3" fmla="*/ 20045 w 52986"/>
                <a:gd name="connsiteY3" fmla="*/ 11463 h 60556"/>
                <a:gd name="connsiteX4" fmla="*/ 23527 w 52986"/>
                <a:gd name="connsiteY4" fmla="*/ 18730 h 60556"/>
                <a:gd name="connsiteX5" fmla="*/ 31551 w 52986"/>
                <a:gd name="connsiteY5" fmla="*/ 8511 h 60556"/>
                <a:gd name="connsiteX6" fmla="*/ 38363 w 52986"/>
                <a:gd name="connsiteY6" fmla="*/ 17973 h 60556"/>
                <a:gd name="connsiteX7" fmla="*/ 37909 w 52986"/>
                <a:gd name="connsiteY7" fmla="*/ 23953 h 60556"/>
                <a:gd name="connsiteX8" fmla="*/ 41164 w 52986"/>
                <a:gd name="connsiteY8" fmla="*/ 26073 h 60556"/>
                <a:gd name="connsiteX9" fmla="*/ 42375 w 52986"/>
                <a:gd name="connsiteY9" fmla="*/ 29782 h 60556"/>
                <a:gd name="connsiteX10" fmla="*/ 35714 w 52986"/>
                <a:gd name="connsiteY10" fmla="*/ 42423 h 60556"/>
                <a:gd name="connsiteX11" fmla="*/ 42072 w 52986"/>
                <a:gd name="connsiteY11" fmla="*/ 44694 h 60556"/>
                <a:gd name="connsiteX12" fmla="*/ 44267 w 52986"/>
                <a:gd name="connsiteY12" fmla="*/ 49084 h 60556"/>
                <a:gd name="connsiteX13" fmla="*/ 48052 w 52986"/>
                <a:gd name="connsiteY13" fmla="*/ 50976 h 60556"/>
                <a:gd name="connsiteX14" fmla="*/ 40483 w 52986"/>
                <a:gd name="connsiteY14" fmla="*/ 54761 h 60556"/>
                <a:gd name="connsiteX15" fmla="*/ 34502 w 52986"/>
                <a:gd name="connsiteY15" fmla="*/ 49841 h 60556"/>
                <a:gd name="connsiteX16" fmla="*/ 18531 w 52986"/>
                <a:gd name="connsiteY16" fmla="*/ 39395 h 60556"/>
                <a:gd name="connsiteX17" fmla="*/ 13005 w 52986"/>
                <a:gd name="connsiteY17" fmla="*/ 35307 h 60556"/>
                <a:gd name="connsiteX18" fmla="*/ 13157 w 52986"/>
                <a:gd name="connsiteY18" fmla="*/ 34399 h 60556"/>
                <a:gd name="connsiteX19" fmla="*/ 13913 w 52986"/>
                <a:gd name="connsiteY19" fmla="*/ 33793 h 60556"/>
                <a:gd name="connsiteX20" fmla="*/ 21786 w 52986"/>
                <a:gd name="connsiteY20" fmla="*/ 32658 h 60556"/>
                <a:gd name="connsiteX21" fmla="*/ 31172 w 52986"/>
                <a:gd name="connsiteY21" fmla="*/ 31522 h 60556"/>
                <a:gd name="connsiteX22" fmla="*/ 29507 w 52986"/>
                <a:gd name="connsiteY22" fmla="*/ 31522 h 60556"/>
                <a:gd name="connsiteX23" fmla="*/ 28901 w 52986"/>
                <a:gd name="connsiteY23" fmla="*/ 32279 h 60556"/>
                <a:gd name="connsiteX24" fmla="*/ 13913 w 52986"/>
                <a:gd name="connsiteY24" fmla="*/ 30009 h 60556"/>
                <a:gd name="connsiteX25" fmla="*/ 10129 w 52986"/>
                <a:gd name="connsiteY25" fmla="*/ 319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986" h="60556">
                  <a:moveTo>
                    <a:pt x="10129" y="31977"/>
                  </a:moveTo>
                  <a:cubicBezTo>
                    <a:pt x="5436" y="26300"/>
                    <a:pt x="6495" y="19563"/>
                    <a:pt x="6344" y="12977"/>
                  </a:cubicBezTo>
                  <a:cubicBezTo>
                    <a:pt x="4376" y="8360"/>
                    <a:pt x="7025" y="6392"/>
                    <a:pt x="10885" y="5786"/>
                  </a:cubicBezTo>
                  <a:cubicBezTo>
                    <a:pt x="15276" y="5029"/>
                    <a:pt x="17774" y="8360"/>
                    <a:pt x="20045" y="11463"/>
                  </a:cubicBezTo>
                  <a:cubicBezTo>
                    <a:pt x="21635" y="13583"/>
                    <a:pt x="19666" y="17443"/>
                    <a:pt x="23527" y="18730"/>
                  </a:cubicBezTo>
                  <a:cubicBezTo>
                    <a:pt x="26630" y="15778"/>
                    <a:pt x="23148" y="7830"/>
                    <a:pt x="31551" y="8511"/>
                  </a:cubicBezTo>
                  <a:cubicBezTo>
                    <a:pt x="38136" y="9041"/>
                    <a:pt x="40709" y="11766"/>
                    <a:pt x="38363" y="17973"/>
                  </a:cubicBezTo>
                  <a:cubicBezTo>
                    <a:pt x="37606" y="19941"/>
                    <a:pt x="33746" y="21606"/>
                    <a:pt x="37909" y="23953"/>
                  </a:cubicBezTo>
                  <a:cubicBezTo>
                    <a:pt x="39120" y="24483"/>
                    <a:pt x="40255" y="25088"/>
                    <a:pt x="41164" y="26073"/>
                  </a:cubicBezTo>
                  <a:cubicBezTo>
                    <a:pt x="41921" y="27208"/>
                    <a:pt x="42299" y="28419"/>
                    <a:pt x="42375" y="29782"/>
                  </a:cubicBezTo>
                  <a:cubicBezTo>
                    <a:pt x="42526" y="35232"/>
                    <a:pt x="38893" y="38714"/>
                    <a:pt x="35714" y="42423"/>
                  </a:cubicBezTo>
                  <a:cubicBezTo>
                    <a:pt x="37076" y="45526"/>
                    <a:pt x="40180" y="43558"/>
                    <a:pt x="42072" y="44694"/>
                  </a:cubicBezTo>
                  <a:cubicBezTo>
                    <a:pt x="43964" y="45602"/>
                    <a:pt x="43283" y="47797"/>
                    <a:pt x="44267" y="49084"/>
                  </a:cubicBezTo>
                  <a:cubicBezTo>
                    <a:pt x="45857" y="49084"/>
                    <a:pt x="47371" y="49311"/>
                    <a:pt x="48052" y="50976"/>
                  </a:cubicBezTo>
                  <a:cubicBezTo>
                    <a:pt x="47674" y="56578"/>
                    <a:pt x="44797" y="57107"/>
                    <a:pt x="40483" y="54761"/>
                  </a:cubicBezTo>
                  <a:cubicBezTo>
                    <a:pt x="40028" y="51203"/>
                    <a:pt x="39120" y="49462"/>
                    <a:pt x="34502" y="49841"/>
                  </a:cubicBezTo>
                  <a:cubicBezTo>
                    <a:pt x="25192" y="50598"/>
                    <a:pt x="21559" y="47721"/>
                    <a:pt x="18531" y="39395"/>
                  </a:cubicBezTo>
                  <a:cubicBezTo>
                    <a:pt x="17547" y="36594"/>
                    <a:pt x="13686" y="38184"/>
                    <a:pt x="13005" y="35307"/>
                  </a:cubicBezTo>
                  <a:cubicBezTo>
                    <a:pt x="12929" y="35005"/>
                    <a:pt x="13005" y="34626"/>
                    <a:pt x="13157" y="34399"/>
                  </a:cubicBezTo>
                  <a:cubicBezTo>
                    <a:pt x="13308" y="34172"/>
                    <a:pt x="13611" y="34020"/>
                    <a:pt x="13913" y="33793"/>
                  </a:cubicBezTo>
                  <a:cubicBezTo>
                    <a:pt x="16260" y="31447"/>
                    <a:pt x="19061" y="31674"/>
                    <a:pt x="21786" y="32658"/>
                  </a:cubicBezTo>
                  <a:cubicBezTo>
                    <a:pt x="24511" y="33642"/>
                    <a:pt x="27084" y="33718"/>
                    <a:pt x="31172" y="31522"/>
                  </a:cubicBezTo>
                  <a:cubicBezTo>
                    <a:pt x="30793" y="31598"/>
                    <a:pt x="28825" y="30463"/>
                    <a:pt x="29507" y="31522"/>
                  </a:cubicBezTo>
                  <a:cubicBezTo>
                    <a:pt x="29809" y="31977"/>
                    <a:pt x="29582" y="32052"/>
                    <a:pt x="28901" y="32279"/>
                  </a:cubicBezTo>
                  <a:cubicBezTo>
                    <a:pt x="23527" y="33869"/>
                    <a:pt x="19212" y="28722"/>
                    <a:pt x="13913" y="30009"/>
                  </a:cubicBezTo>
                  <a:cubicBezTo>
                    <a:pt x="12627" y="30690"/>
                    <a:pt x="11415" y="31371"/>
                    <a:pt x="10129" y="31977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0" name="任意多边形: 形状 2719"/>
            <p:cNvSpPr/>
            <p:nvPr/>
          </p:nvSpPr>
          <p:spPr>
            <a:xfrm>
              <a:off x="6145985" y="2770037"/>
              <a:ext cx="37848" cy="30278"/>
            </a:xfrm>
            <a:custGeom>
              <a:avLst/>
              <a:gdLst>
                <a:gd name="connsiteX0" fmla="*/ 8024 w 37847"/>
                <a:gd name="connsiteY0" fmla="*/ 16435 h 30278"/>
                <a:gd name="connsiteX1" fmla="*/ 8024 w 37847"/>
                <a:gd name="connsiteY1" fmla="*/ 14542 h 30278"/>
                <a:gd name="connsiteX2" fmla="*/ 5677 w 37847"/>
                <a:gd name="connsiteY2" fmla="*/ 10379 h 30278"/>
                <a:gd name="connsiteX3" fmla="*/ 7494 w 37847"/>
                <a:gd name="connsiteY3" fmla="*/ 7200 h 30278"/>
                <a:gd name="connsiteX4" fmla="*/ 13852 w 37847"/>
                <a:gd name="connsiteY4" fmla="*/ 5837 h 30278"/>
                <a:gd name="connsiteX5" fmla="*/ 30657 w 37847"/>
                <a:gd name="connsiteY5" fmla="*/ 9849 h 30278"/>
                <a:gd name="connsiteX6" fmla="*/ 35728 w 37847"/>
                <a:gd name="connsiteY6" fmla="*/ 16283 h 30278"/>
                <a:gd name="connsiteX7" fmla="*/ 28840 w 37847"/>
                <a:gd name="connsiteY7" fmla="*/ 26578 h 30278"/>
                <a:gd name="connsiteX8" fmla="*/ 22254 w 37847"/>
                <a:gd name="connsiteY8" fmla="*/ 25594 h 30278"/>
                <a:gd name="connsiteX9" fmla="*/ 8024 w 37847"/>
                <a:gd name="connsiteY9" fmla="*/ 164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8024" y="16435"/>
                  </a:moveTo>
                  <a:cubicBezTo>
                    <a:pt x="8024" y="15829"/>
                    <a:pt x="8024" y="15148"/>
                    <a:pt x="8024" y="14542"/>
                  </a:cubicBezTo>
                  <a:cubicBezTo>
                    <a:pt x="8781" y="12271"/>
                    <a:pt x="7494" y="11212"/>
                    <a:pt x="5677" y="10379"/>
                  </a:cubicBezTo>
                  <a:cubicBezTo>
                    <a:pt x="5677" y="8941"/>
                    <a:pt x="6434" y="8032"/>
                    <a:pt x="7494" y="7200"/>
                  </a:cubicBezTo>
                  <a:cubicBezTo>
                    <a:pt x="9462" y="5913"/>
                    <a:pt x="11506" y="5383"/>
                    <a:pt x="13852" y="5837"/>
                  </a:cubicBezTo>
                  <a:cubicBezTo>
                    <a:pt x="19605" y="6670"/>
                    <a:pt x="25055" y="8411"/>
                    <a:pt x="30657" y="9849"/>
                  </a:cubicBezTo>
                  <a:cubicBezTo>
                    <a:pt x="34442" y="10757"/>
                    <a:pt x="35955" y="12574"/>
                    <a:pt x="35728" y="16283"/>
                  </a:cubicBezTo>
                  <a:cubicBezTo>
                    <a:pt x="34442" y="20371"/>
                    <a:pt x="32322" y="23853"/>
                    <a:pt x="28840" y="26578"/>
                  </a:cubicBezTo>
                  <a:cubicBezTo>
                    <a:pt x="26418" y="27638"/>
                    <a:pt x="24298" y="26956"/>
                    <a:pt x="22254" y="25594"/>
                  </a:cubicBezTo>
                  <a:cubicBezTo>
                    <a:pt x="18849" y="20371"/>
                    <a:pt x="15215" y="15602"/>
                    <a:pt x="8024" y="1643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1" name="任意多边形: 形状 2720"/>
            <p:cNvSpPr/>
            <p:nvPr/>
          </p:nvSpPr>
          <p:spPr>
            <a:xfrm>
              <a:off x="6146884" y="2779649"/>
              <a:ext cx="22709" cy="22709"/>
            </a:xfrm>
            <a:custGeom>
              <a:avLst/>
              <a:gdLst>
                <a:gd name="connsiteX0" fmla="*/ 7124 w 22708"/>
                <a:gd name="connsiteY0" fmla="*/ 6822 h 22708"/>
                <a:gd name="connsiteX1" fmla="*/ 22339 w 22708"/>
                <a:gd name="connsiteY1" fmla="*/ 14391 h 22708"/>
                <a:gd name="connsiteX2" fmla="*/ 23021 w 22708"/>
                <a:gd name="connsiteY2" fmla="*/ 16359 h 22708"/>
                <a:gd name="connsiteX3" fmla="*/ 21507 w 22708"/>
                <a:gd name="connsiteY3" fmla="*/ 17949 h 22708"/>
                <a:gd name="connsiteX4" fmla="*/ 20447 w 22708"/>
                <a:gd name="connsiteY4" fmla="*/ 18176 h 22708"/>
                <a:gd name="connsiteX5" fmla="*/ 9017 w 22708"/>
                <a:gd name="connsiteY5" fmla="*/ 16284 h 22708"/>
                <a:gd name="connsiteX6" fmla="*/ 6822 w 22708"/>
                <a:gd name="connsiteY6" fmla="*/ 10077 h 22708"/>
                <a:gd name="connsiteX7" fmla="*/ 7124 w 22708"/>
                <a:gd name="connsiteY7" fmla="*/ 68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124" y="6822"/>
                  </a:moveTo>
                  <a:cubicBezTo>
                    <a:pt x="13937" y="4021"/>
                    <a:pt x="18555" y="6292"/>
                    <a:pt x="22339" y="14391"/>
                  </a:cubicBezTo>
                  <a:cubicBezTo>
                    <a:pt x="22869" y="14921"/>
                    <a:pt x="23097" y="15602"/>
                    <a:pt x="23021" y="16359"/>
                  </a:cubicBezTo>
                  <a:cubicBezTo>
                    <a:pt x="22642" y="17041"/>
                    <a:pt x="22188" y="17571"/>
                    <a:pt x="21507" y="17949"/>
                  </a:cubicBezTo>
                  <a:cubicBezTo>
                    <a:pt x="21128" y="18025"/>
                    <a:pt x="20826" y="18100"/>
                    <a:pt x="20447" y="18176"/>
                  </a:cubicBezTo>
                  <a:cubicBezTo>
                    <a:pt x="17268" y="13634"/>
                    <a:pt x="13332" y="14089"/>
                    <a:pt x="9017" y="16284"/>
                  </a:cubicBezTo>
                  <a:cubicBezTo>
                    <a:pt x="8563" y="14164"/>
                    <a:pt x="11969" y="10909"/>
                    <a:pt x="6822" y="10077"/>
                  </a:cubicBezTo>
                  <a:cubicBezTo>
                    <a:pt x="5005" y="9849"/>
                    <a:pt x="5535" y="7806"/>
                    <a:pt x="7124" y="682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2" name="任意多边形: 形状 2721"/>
            <p:cNvSpPr/>
            <p:nvPr/>
          </p:nvSpPr>
          <p:spPr>
            <a:xfrm>
              <a:off x="6129332" y="2783160"/>
              <a:ext cx="22709" cy="22709"/>
            </a:xfrm>
            <a:custGeom>
              <a:avLst/>
              <a:gdLst>
                <a:gd name="connsiteX0" fmla="*/ 5677 w 22708"/>
                <a:gd name="connsiteY0" fmla="*/ 10881 h 22708"/>
                <a:gd name="connsiteX1" fmla="*/ 13247 w 22708"/>
                <a:gd name="connsiteY1" fmla="*/ 7096 h 22708"/>
                <a:gd name="connsiteX2" fmla="*/ 18848 w 22708"/>
                <a:gd name="connsiteY2" fmla="*/ 7096 h 22708"/>
                <a:gd name="connsiteX3" fmla="*/ 17486 w 22708"/>
                <a:gd name="connsiteY3" fmla="*/ 17769 h 22708"/>
                <a:gd name="connsiteX4" fmla="*/ 12717 w 22708"/>
                <a:gd name="connsiteY4" fmla="*/ 14060 h 22708"/>
                <a:gd name="connsiteX5" fmla="*/ 8856 w 22708"/>
                <a:gd name="connsiteY5" fmla="*/ 20040 h 22708"/>
                <a:gd name="connsiteX6" fmla="*/ 5677 w 22708"/>
                <a:gd name="connsiteY6" fmla="*/ 1088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0881"/>
                  </a:moveTo>
                  <a:cubicBezTo>
                    <a:pt x="8932" y="11032"/>
                    <a:pt x="11884" y="10654"/>
                    <a:pt x="13247" y="7096"/>
                  </a:cubicBezTo>
                  <a:cubicBezTo>
                    <a:pt x="15139" y="6642"/>
                    <a:pt x="16880" y="4144"/>
                    <a:pt x="18848" y="7096"/>
                  </a:cubicBezTo>
                  <a:cubicBezTo>
                    <a:pt x="20211" y="9140"/>
                    <a:pt x="20059" y="10881"/>
                    <a:pt x="17486" y="17769"/>
                  </a:cubicBezTo>
                  <a:cubicBezTo>
                    <a:pt x="14079" y="18980"/>
                    <a:pt x="16577" y="13076"/>
                    <a:pt x="12717" y="14060"/>
                  </a:cubicBezTo>
                  <a:cubicBezTo>
                    <a:pt x="9083" y="14968"/>
                    <a:pt x="12263" y="18829"/>
                    <a:pt x="8856" y="20040"/>
                  </a:cubicBezTo>
                  <a:cubicBezTo>
                    <a:pt x="7418" y="17164"/>
                    <a:pt x="6131" y="14211"/>
                    <a:pt x="5677" y="108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3" name="任意多边形: 形状 2722"/>
            <p:cNvSpPr/>
            <p:nvPr/>
          </p:nvSpPr>
          <p:spPr>
            <a:xfrm>
              <a:off x="6102687" y="2760970"/>
              <a:ext cx="22709" cy="15139"/>
            </a:xfrm>
            <a:custGeom>
              <a:avLst/>
              <a:gdLst>
                <a:gd name="connsiteX0" fmla="*/ 5677 w 22708"/>
                <a:gd name="connsiteY0" fmla="*/ 8318 h 15139"/>
                <a:gd name="connsiteX1" fmla="*/ 11279 w 22708"/>
                <a:gd name="connsiteY1" fmla="*/ 6577 h 15139"/>
                <a:gd name="connsiteX2" fmla="*/ 16956 w 22708"/>
                <a:gd name="connsiteY2" fmla="*/ 8772 h 15139"/>
                <a:gd name="connsiteX3" fmla="*/ 21876 w 22708"/>
                <a:gd name="connsiteY3" fmla="*/ 6047 h 15139"/>
                <a:gd name="connsiteX4" fmla="*/ 15821 w 22708"/>
                <a:gd name="connsiteY4" fmla="*/ 13465 h 15139"/>
                <a:gd name="connsiteX5" fmla="*/ 5677 w 22708"/>
                <a:gd name="connsiteY5" fmla="*/ 12103 h 15139"/>
                <a:gd name="connsiteX6" fmla="*/ 5677 w 22708"/>
                <a:gd name="connsiteY6" fmla="*/ 83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8318"/>
                  </a:moveTo>
                  <a:cubicBezTo>
                    <a:pt x="5829" y="2187"/>
                    <a:pt x="10294" y="10059"/>
                    <a:pt x="11279" y="6577"/>
                  </a:cubicBezTo>
                  <a:cubicBezTo>
                    <a:pt x="12868" y="7485"/>
                    <a:pt x="15442" y="2792"/>
                    <a:pt x="16956" y="8772"/>
                  </a:cubicBezTo>
                  <a:cubicBezTo>
                    <a:pt x="18091" y="13238"/>
                    <a:pt x="20135" y="7182"/>
                    <a:pt x="21876" y="6047"/>
                  </a:cubicBezTo>
                  <a:cubicBezTo>
                    <a:pt x="22784" y="13844"/>
                    <a:pt x="22709" y="13995"/>
                    <a:pt x="15821" y="13465"/>
                  </a:cubicBezTo>
                  <a:cubicBezTo>
                    <a:pt x="12414" y="13238"/>
                    <a:pt x="9235" y="11497"/>
                    <a:pt x="5677" y="12103"/>
                  </a:cubicBezTo>
                  <a:cubicBezTo>
                    <a:pt x="5753" y="10891"/>
                    <a:pt x="5677" y="9605"/>
                    <a:pt x="5677" y="8318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4" name="任意多边形: 形状 2723"/>
            <p:cNvSpPr/>
            <p:nvPr/>
          </p:nvSpPr>
          <p:spPr>
            <a:xfrm>
              <a:off x="6131224" y="2773094"/>
              <a:ext cx="22709" cy="15139"/>
            </a:xfrm>
            <a:custGeom>
              <a:avLst/>
              <a:gdLst>
                <a:gd name="connsiteX0" fmla="*/ 20892 w 22708"/>
                <a:gd name="connsiteY0" fmla="*/ 7625 h 15139"/>
                <a:gd name="connsiteX1" fmla="*/ 22784 w 22708"/>
                <a:gd name="connsiteY1" fmla="*/ 11410 h 15139"/>
                <a:gd name="connsiteX2" fmla="*/ 7570 w 22708"/>
                <a:gd name="connsiteY2" fmla="*/ 15194 h 15139"/>
                <a:gd name="connsiteX3" fmla="*/ 5677 w 22708"/>
                <a:gd name="connsiteY3" fmla="*/ 11410 h 15139"/>
                <a:gd name="connsiteX4" fmla="*/ 20892 w 22708"/>
                <a:gd name="connsiteY4" fmla="*/ 76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0892" y="7625"/>
                  </a:moveTo>
                  <a:cubicBezTo>
                    <a:pt x="24525" y="7473"/>
                    <a:pt x="23768" y="9366"/>
                    <a:pt x="22784" y="11410"/>
                  </a:cubicBezTo>
                  <a:cubicBezTo>
                    <a:pt x="17410" y="11410"/>
                    <a:pt x="12263" y="12318"/>
                    <a:pt x="7570" y="15194"/>
                  </a:cubicBezTo>
                  <a:cubicBezTo>
                    <a:pt x="5904" y="14437"/>
                    <a:pt x="5677" y="12999"/>
                    <a:pt x="5677" y="11410"/>
                  </a:cubicBezTo>
                  <a:cubicBezTo>
                    <a:pt x="9916" y="6716"/>
                    <a:pt x="14458" y="3386"/>
                    <a:pt x="20892" y="7625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5" name="任意多边形: 形状 2724"/>
            <p:cNvSpPr/>
            <p:nvPr/>
          </p:nvSpPr>
          <p:spPr>
            <a:xfrm>
              <a:off x="6138263" y="2798290"/>
              <a:ext cx="15139" cy="15139"/>
            </a:xfrm>
            <a:custGeom>
              <a:avLst/>
              <a:gdLst>
                <a:gd name="connsiteX0" fmla="*/ 13853 w 15139"/>
                <a:gd name="connsiteY0" fmla="*/ 9073 h 15139"/>
                <a:gd name="connsiteX1" fmla="*/ 11961 w 15139"/>
                <a:gd name="connsiteY1" fmla="*/ 14750 h 15139"/>
                <a:gd name="connsiteX2" fmla="*/ 11128 w 15139"/>
                <a:gd name="connsiteY2" fmla="*/ 14372 h 15139"/>
                <a:gd name="connsiteX3" fmla="*/ 6284 w 15139"/>
                <a:gd name="connsiteY3" fmla="*/ 6954 h 15139"/>
                <a:gd name="connsiteX4" fmla="*/ 13853 w 15139"/>
                <a:gd name="connsiteY4" fmla="*/ 90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53" y="9073"/>
                  </a:moveTo>
                  <a:cubicBezTo>
                    <a:pt x="13778" y="11117"/>
                    <a:pt x="14459" y="13464"/>
                    <a:pt x="11961" y="14750"/>
                  </a:cubicBezTo>
                  <a:cubicBezTo>
                    <a:pt x="11658" y="14599"/>
                    <a:pt x="11280" y="14599"/>
                    <a:pt x="11128" y="14372"/>
                  </a:cubicBezTo>
                  <a:cubicBezTo>
                    <a:pt x="9009" y="12101"/>
                    <a:pt x="3937" y="10436"/>
                    <a:pt x="6284" y="6954"/>
                  </a:cubicBezTo>
                  <a:cubicBezTo>
                    <a:pt x="9009" y="2715"/>
                    <a:pt x="10598" y="10512"/>
                    <a:pt x="13853" y="9073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6" name="任意多边形: 形状 2725"/>
            <p:cNvSpPr/>
            <p:nvPr/>
          </p:nvSpPr>
          <p:spPr>
            <a:xfrm>
              <a:off x="6110257" y="278828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673 w 15139"/>
                <a:gd name="connsiteY1" fmla="*/ 7948 h 7569"/>
                <a:gd name="connsiteX2" fmla="*/ 9613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94" y="6131"/>
                    <a:pt x="10143" y="4693"/>
                    <a:pt x="10673" y="7948"/>
                  </a:cubicBezTo>
                  <a:cubicBezTo>
                    <a:pt x="10749" y="8326"/>
                    <a:pt x="10068" y="9008"/>
                    <a:pt x="9613" y="9159"/>
                  </a:cubicBezTo>
                  <a:cubicBezTo>
                    <a:pt x="6661" y="9916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7" name="任意多边形: 形状 2726"/>
            <p:cNvSpPr/>
            <p:nvPr/>
          </p:nvSpPr>
          <p:spPr>
            <a:xfrm>
              <a:off x="6169299" y="2778749"/>
              <a:ext cx="30278" cy="30278"/>
            </a:xfrm>
            <a:custGeom>
              <a:avLst/>
              <a:gdLst>
                <a:gd name="connsiteX0" fmla="*/ 5677 w 30278"/>
                <a:gd name="connsiteY0" fmla="*/ 17184 h 30278"/>
                <a:gd name="connsiteX1" fmla="*/ 11354 w 30278"/>
                <a:gd name="connsiteY1" fmla="*/ 7722 h 30278"/>
                <a:gd name="connsiteX2" fmla="*/ 12717 w 30278"/>
                <a:gd name="connsiteY2" fmla="*/ 7722 h 30278"/>
                <a:gd name="connsiteX3" fmla="*/ 17335 w 30278"/>
                <a:gd name="connsiteY3" fmla="*/ 8101 h 30278"/>
                <a:gd name="connsiteX4" fmla="*/ 21876 w 30278"/>
                <a:gd name="connsiteY4" fmla="*/ 9614 h 30278"/>
                <a:gd name="connsiteX5" fmla="*/ 23920 w 30278"/>
                <a:gd name="connsiteY5" fmla="*/ 6738 h 30278"/>
                <a:gd name="connsiteX6" fmla="*/ 24677 w 30278"/>
                <a:gd name="connsiteY6" fmla="*/ 5678 h 30278"/>
                <a:gd name="connsiteX7" fmla="*/ 31035 w 30278"/>
                <a:gd name="connsiteY7" fmla="*/ 12340 h 30278"/>
                <a:gd name="connsiteX8" fmla="*/ 26721 w 30278"/>
                <a:gd name="connsiteY8" fmla="*/ 18774 h 30278"/>
                <a:gd name="connsiteX9" fmla="*/ 20211 w 30278"/>
                <a:gd name="connsiteY9" fmla="*/ 22407 h 30278"/>
                <a:gd name="connsiteX10" fmla="*/ 18470 w 30278"/>
                <a:gd name="connsiteY10" fmla="*/ 24678 h 30278"/>
                <a:gd name="connsiteX11" fmla="*/ 13247 w 30278"/>
                <a:gd name="connsiteY11" fmla="*/ 26646 h 30278"/>
                <a:gd name="connsiteX12" fmla="*/ 13398 w 30278"/>
                <a:gd name="connsiteY12" fmla="*/ 25813 h 30278"/>
                <a:gd name="connsiteX13" fmla="*/ 11657 w 30278"/>
                <a:gd name="connsiteY13" fmla="*/ 24526 h 30278"/>
                <a:gd name="connsiteX14" fmla="*/ 9462 w 30278"/>
                <a:gd name="connsiteY14" fmla="*/ 22483 h 30278"/>
                <a:gd name="connsiteX15" fmla="*/ 6056 w 30278"/>
                <a:gd name="connsiteY15" fmla="*/ 18244 h 30278"/>
                <a:gd name="connsiteX16" fmla="*/ 5677 w 30278"/>
                <a:gd name="connsiteY16" fmla="*/ 171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0278">
                  <a:moveTo>
                    <a:pt x="5677" y="17184"/>
                  </a:moveTo>
                  <a:cubicBezTo>
                    <a:pt x="5904" y="13021"/>
                    <a:pt x="9159" y="10674"/>
                    <a:pt x="11354" y="7722"/>
                  </a:cubicBezTo>
                  <a:cubicBezTo>
                    <a:pt x="11808" y="7722"/>
                    <a:pt x="12263" y="7722"/>
                    <a:pt x="12717" y="7722"/>
                  </a:cubicBezTo>
                  <a:cubicBezTo>
                    <a:pt x="14307" y="6057"/>
                    <a:pt x="14912" y="12794"/>
                    <a:pt x="17335" y="8101"/>
                  </a:cubicBezTo>
                  <a:cubicBezTo>
                    <a:pt x="18318" y="6284"/>
                    <a:pt x="20286" y="9009"/>
                    <a:pt x="21876" y="9614"/>
                  </a:cubicBezTo>
                  <a:cubicBezTo>
                    <a:pt x="25585" y="11128"/>
                    <a:pt x="22633" y="7419"/>
                    <a:pt x="23920" y="6738"/>
                  </a:cubicBezTo>
                  <a:cubicBezTo>
                    <a:pt x="24147" y="6360"/>
                    <a:pt x="24449" y="6057"/>
                    <a:pt x="24677" y="5678"/>
                  </a:cubicBezTo>
                  <a:cubicBezTo>
                    <a:pt x="29218" y="5603"/>
                    <a:pt x="29672" y="9160"/>
                    <a:pt x="31035" y="12340"/>
                  </a:cubicBezTo>
                  <a:cubicBezTo>
                    <a:pt x="33306" y="17638"/>
                    <a:pt x="29521" y="16957"/>
                    <a:pt x="26721" y="18774"/>
                  </a:cubicBezTo>
                  <a:cubicBezTo>
                    <a:pt x="24677" y="20136"/>
                    <a:pt x="25055" y="25283"/>
                    <a:pt x="20211" y="22407"/>
                  </a:cubicBezTo>
                  <a:cubicBezTo>
                    <a:pt x="20059" y="22331"/>
                    <a:pt x="18470" y="22634"/>
                    <a:pt x="18470" y="24678"/>
                  </a:cubicBezTo>
                  <a:cubicBezTo>
                    <a:pt x="18470" y="28084"/>
                    <a:pt x="17864" y="28084"/>
                    <a:pt x="13247" y="26646"/>
                  </a:cubicBezTo>
                  <a:cubicBezTo>
                    <a:pt x="13247" y="26646"/>
                    <a:pt x="13398" y="25813"/>
                    <a:pt x="13398" y="25813"/>
                  </a:cubicBezTo>
                  <a:cubicBezTo>
                    <a:pt x="13625" y="24299"/>
                    <a:pt x="12112" y="25208"/>
                    <a:pt x="11657" y="24526"/>
                  </a:cubicBezTo>
                  <a:cubicBezTo>
                    <a:pt x="10824" y="23921"/>
                    <a:pt x="10068" y="23240"/>
                    <a:pt x="9462" y="22483"/>
                  </a:cubicBezTo>
                  <a:cubicBezTo>
                    <a:pt x="8251" y="21120"/>
                    <a:pt x="7040" y="19758"/>
                    <a:pt x="6056" y="18244"/>
                  </a:cubicBezTo>
                  <a:cubicBezTo>
                    <a:pt x="5904" y="17941"/>
                    <a:pt x="5753" y="17563"/>
                    <a:pt x="5677" y="17184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8" name="任意多边形: 形状 2727"/>
            <p:cNvSpPr/>
            <p:nvPr/>
          </p:nvSpPr>
          <p:spPr>
            <a:xfrm>
              <a:off x="6152721" y="2788364"/>
              <a:ext cx="30278" cy="22709"/>
            </a:xfrm>
            <a:custGeom>
              <a:avLst/>
              <a:gdLst>
                <a:gd name="connsiteX0" fmla="*/ 27932 w 30278"/>
                <a:gd name="connsiteY0" fmla="*/ 13247 h 22708"/>
                <a:gd name="connsiteX1" fmla="*/ 29824 w 30278"/>
                <a:gd name="connsiteY1" fmla="*/ 15139 h 22708"/>
                <a:gd name="connsiteX2" fmla="*/ 30203 w 30278"/>
                <a:gd name="connsiteY2" fmla="*/ 16426 h 22708"/>
                <a:gd name="connsiteX3" fmla="*/ 29748 w 30278"/>
                <a:gd name="connsiteY3" fmla="*/ 17031 h 22708"/>
                <a:gd name="connsiteX4" fmla="*/ 29748 w 30278"/>
                <a:gd name="connsiteY4" fmla="*/ 17031 h 22708"/>
                <a:gd name="connsiteX5" fmla="*/ 17107 w 30278"/>
                <a:gd name="connsiteY5" fmla="*/ 16426 h 22708"/>
                <a:gd name="connsiteX6" fmla="*/ 5905 w 30278"/>
                <a:gd name="connsiteY6" fmla="*/ 24223 h 22708"/>
                <a:gd name="connsiteX7" fmla="*/ 14609 w 30278"/>
                <a:gd name="connsiteY7" fmla="*/ 9462 h 22708"/>
                <a:gd name="connsiteX8" fmla="*/ 14609 w 30278"/>
                <a:gd name="connsiteY8" fmla="*/ 9462 h 22708"/>
                <a:gd name="connsiteX9" fmla="*/ 16502 w 30278"/>
                <a:gd name="connsiteY9" fmla="*/ 7570 h 22708"/>
                <a:gd name="connsiteX10" fmla="*/ 16502 w 30278"/>
                <a:gd name="connsiteY10" fmla="*/ 5677 h 22708"/>
                <a:gd name="connsiteX11" fmla="*/ 22179 w 30278"/>
                <a:gd name="connsiteY11" fmla="*/ 7570 h 22708"/>
                <a:gd name="connsiteX12" fmla="*/ 22179 w 30278"/>
                <a:gd name="connsiteY12" fmla="*/ 7570 h 22708"/>
                <a:gd name="connsiteX13" fmla="*/ 27932 w 30278"/>
                <a:gd name="connsiteY13" fmla="*/ 1324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22708">
                  <a:moveTo>
                    <a:pt x="27932" y="13247"/>
                  </a:moveTo>
                  <a:cubicBezTo>
                    <a:pt x="28537" y="13852"/>
                    <a:pt x="29218" y="14534"/>
                    <a:pt x="29824" y="15139"/>
                  </a:cubicBezTo>
                  <a:cubicBezTo>
                    <a:pt x="30278" y="15593"/>
                    <a:pt x="30354" y="15972"/>
                    <a:pt x="30203" y="16426"/>
                  </a:cubicBezTo>
                  <a:cubicBezTo>
                    <a:pt x="30051" y="16880"/>
                    <a:pt x="29900" y="17031"/>
                    <a:pt x="29748" y="17031"/>
                  </a:cubicBezTo>
                  <a:lnTo>
                    <a:pt x="29748" y="17031"/>
                  </a:lnTo>
                  <a:cubicBezTo>
                    <a:pt x="25661" y="16199"/>
                    <a:pt x="21649" y="18016"/>
                    <a:pt x="17107" y="16426"/>
                  </a:cubicBezTo>
                  <a:cubicBezTo>
                    <a:pt x="14761" y="15593"/>
                    <a:pt x="10068" y="21195"/>
                    <a:pt x="5905" y="24223"/>
                  </a:cubicBezTo>
                  <a:cubicBezTo>
                    <a:pt x="4466" y="16502"/>
                    <a:pt x="10144" y="13322"/>
                    <a:pt x="14609" y="9462"/>
                  </a:cubicBezTo>
                  <a:lnTo>
                    <a:pt x="14609" y="9462"/>
                  </a:lnTo>
                  <a:cubicBezTo>
                    <a:pt x="15367" y="8932"/>
                    <a:pt x="15821" y="8175"/>
                    <a:pt x="16502" y="7570"/>
                  </a:cubicBezTo>
                  <a:cubicBezTo>
                    <a:pt x="16502" y="6964"/>
                    <a:pt x="16502" y="6283"/>
                    <a:pt x="16502" y="5677"/>
                  </a:cubicBezTo>
                  <a:cubicBezTo>
                    <a:pt x="18394" y="6434"/>
                    <a:pt x="19984" y="7797"/>
                    <a:pt x="22179" y="7570"/>
                  </a:cubicBezTo>
                  <a:lnTo>
                    <a:pt x="22179" y="7570"/>
                  </a:lnTo>
                  <a:cubicBezTo>
                    <a:pt x="24980" y="8629"/>
                    <a:pt x="24753" y="12641"/>
                    <a:pt x="27932" y="13247"/>
                  </a:cubicBez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9" name="任意多边形: 形状 2728"/>
            <p:cNvSpPr/>
            <p:nvPr/>
          </p:nvSpPr>
          <p:spPr>
            <a:xfrm>
              <a:off x="6184920" y="2760946"/>
              <a:ext cx="22709" cy="15139"/>
            </a:xfrm>
            <a:custGeom>
              <a:avLst/>
              <a:gdLst>
                <a:gd name="connsiteX0" fmla="*/ 9056 w 22708"/>
                <a:gd name="connsiteY0" fmla="*/ 6450 h 15139"/>
                <a:gd name="connsiteX1" fmla="*/ 22378 w 22708"/>
                <a:gd name="connsiteY1" fmla="*/ 12128 h 15139"/>
                <a:gd name="connsiteX2" fmla="*/ 20486 w 22708"/>
                <a:gd name="connsiteY2" fmla="*/ 14020 h 15139"/>
                <a:gd name="connsiteX3" fmla="*/ 20486 w 22708"/>
                <a:gd name="connsiteY3" fmla="*/ 14020 h 15139"/>
                <a:gd name="connsiteX4" fmla="*/ 16701 w 22708"/>
                <a:gd name="connsiteY4" fmla="*/ 14020 h 15139"/>
                <a:gd name="connsiteX5" fmla="*/ 16701 w 22708"/>
                <a:gd name="connsiteY5" fmla="*/ 14020 h 15139"/>
                <a:gd name="connsiteX6" fmla="*/ 10948 w 22708"/>
                <a:gd name="connsiteY6" fmla="*/ 14020 h 15139"/>
                <a:gd name="connsiteX7" fmla="*/ 9737 w 22708"/>
                <a:gd name="connsiteY7" fmla="*/ 13944 h 15139"/>
                <a:gd name="connsiteX8" fmla="*/ 7466 w 22708"/>
                <a:gd name="connsiteY8" fmla="*/ 13112 h 15139"/>
                <a:gd name="connsiteX9" fmla="*/ 5953 w 22708"/>
                <a:gd name="connsiteY9" fmla="*/ 11295 h 15139"/>
                <a:gd name="connsiteX10" fmla="*/ 6028 w 22708"/>
                <a:gd name="connsiteY10" fmla="*/ 7662 h 15139"/>
                <a:gd name="connsiteX11" fmla="*/ 9056 w 22708"/>
                <a:gd name="connsiteY11" fmla="*/ 645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15139">
                  <a:moveTo>
                    <a:pt x="9056" y="6450"/>
                  </a:moveTo>
                  <a:cubicBezTo>
                    <a:pt x="14733" y="5466"/>
                    <a:pt x="20562" y="4028"/>
                    <a:pt x="22378" y="12128"/>
                  </a:cubicBezTo>
                  <a:cubicBezTo>
                    <a:pt x="21697" y="12733"/>
                    <a:pt x="21092" y="13414"/>
                    <a:pt x="20486" y="14020"/>
                  </a:cubicBezTo>
                  <a:lnTo>
                    <a:pt x="20486" y="14020"/>
                  </a:lnTo>
                  <a:cubicBezTo>
                    <a:pt x="19199" y="15080"/>
                    <a:pt x="17988" y="15080"/>
                    <a:pt x="16701" y="14020"/>
                  </a:cubicBezTo>
                  <a:lnTo>
                    <a:pt x="16701" y="14020"/>
                  </a:lnTo>
                  <a:cubicBezTo>
                    <a:pt x="14809" y="10614"/>
                    <a:pt x="12916" y="13641"/>
                    <a:pt x="10948" y="14020"/>
                  </a:cubicBezTo>
                  <a:cubicBezTo>
                    <a:pt x="10570" y="14020"/>
                    <a:pt x="10191" y="13944"/>
                    <a:pt x="9737" y="13944"/>
                  </a:cubicBezTo>
                  <a:cubicBezTo>
                    <a:pt x="8980" y="13793"/>
                    <a:pt x="8223" y="13490"/>
                    <a:pt x="7466" y="13112"/>
                  </a:cubicBezTo>
                  <a:cubicBezTo>
                    <a:pt x="6785" y="12657"/>
                    <a:pt x="6255" y="11976"/>
                    <a:pt x="5953" y="11295"/>
                  </a:cubicBezTo>
                  <a:cubicBezTo>
                    <a:pt x="5574" y="10084"/>
                    <a:pt x="5574" y="8873"/>
                    <a:pt x="6028" y="7662"/>
                  </a:cubicBezTo>
                  <a:cubicBezTo>
                    <a:pt x="6785" y="6677"/>
                    <a:pt x="7542" y="5845"/>
                    <a:pt x="9056" y="6450"/>
                  </a:cubicBezTo>
                  <a:close/>
                </a:path>
              </a:pathLst>
            </a:custGeom>
            <a:solidFill>
              <a:srgbClr val="ECB2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0" name="任意多边形: 形状 2729"/>
            <p:cNvSpPr/>
            <p:nvPr/>
          </p:nvSpPr>
          <p:spPr>
            <a:xfrm>
              <a:off x="6179057" y="2766401"/>
              <a:ext cx="15139" cy="22709"/>
            </a:xfrm>
            <a:custGeom>
              <a:avLst/>
              <a:gdLst>
                <a:gd name="connsiteX0" fmla="*/ 13026 w 15139"/>
                <a:gd name="connsiteY0" fmla="*/ 6748 h 22708"/>
                <a:gd name="connsiteX1" fmla="*/ 14919 w 15139"/>
                <a:gd name="connsiteY1" fmla="*/ 6824 h 22708"/>
                <a:gd name="connsiteX2" fmla="*/ 16811 w 15139"/>
                <a:gd name="connsiteY2" fmla="*/ 8716 h 22708"/>
                <a:gd name="connsiteX3" fmla="*/ 16811 w 15139"/>
                <a:gd name="connsiteY3" fmla="*/ 8716 h 22708"/>
                <a:gd name="connsiteX4" fmla="*/ 14919 w 15139"/>
                <a:gd name="connsiteY4" fmla="*/ 18178 h 22708"/>
                <a:gd name="connsiteX5" fmla="*/ 14919 w 15139"/>
                <a:gd name="connsiteY5" fmla="*/ 18178 h 22708"/>
                <a:gd name="connsiteX6" fmla="*/ 6744 w 15139"/>
                <a:gd name="connsiteY6" fmla="*/ 15907 h 22708"/>
                <a:gd name="connsiteX7" fmla="*/ 5759 w 15139"/>
                <a:gd name="connsiteY7" fmla="*/ 13182 h 22708"/>
                <a:gd name="connsiteX8" fmla="*/ 5835 w 15139"/>
                <a:gd name="connsiteY8" fmla="*/ 10306 h 22708"/>
                <a:gd name="connsiteX9" fmla="*/ 9166 w 15139"/>
                <a:gd name="connsiteY9" fmla="*/ 5916 h 22708"/>
                <a:gd name="connsiteX10" fmla="*/ 13026 w 15139"/>
                <a:gd name="connsiteY10" fmla="*/ 6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3026" y="6748"/>
                  </a:moveTo>
                  <a:cubicBezTo>
                    <a:pt x="13632" y="6748"/>
                    <a:pt x="14237" y="6748"/>
                    <a:pt x="14919" y="6824"/>
                  </a:cubicBezTo>
                  <a:cubicBezTo>
                    <a:pt x="15524" y="7505"/>
                    <a:pt x="16130" y="8111"/>
                    <a:pt x="16811" y="8716"/>
                  </a:cubicBezTo>
                  <a:lnTo>
                    <a:pt x="16811" y="8716"/>
                  </a:lnTo>
                  <a:cubicBezTo>
                    <a:pt x="14919" y="11668"/>
                    <a:pt x="14691" y="14848"/>
                    <a:pt x="14919" y="18178"/>
                  </a:cubicBezTo>
                  <a:lnTo>
                    <a:pt x="14919" y="18178"/>
                  </a:lnTo>
                  <a:cubicBezTo>
                    <a:pt x="11134" y="20979"/>
                    <a:pt x="8787" y="19011"/>
                    <a:pt x="6744" y="15907"/>
                  </a:cubicBezTo>
                  <a:cubicBezTo>
                    <a:pt x="6289" y="15075"/>
                    <a:pt x="5987" y="14166"/>
                    <a:pt x="5759" y="13182"/>
                  </a:cubicBezTo>
                  <a:cubicBezTo>
                    <a:pt x="5608" y="12198"/>
                    <a:pt x="5684" y="11290"/>
                    <a:pt x="5835" y="10306"/>
                  </a:cubicBezTo>
                  <a:cubicBezTo>
                    <a:pt x="6365" y="8414"/>
                    <a:pt x="7425" y="6900"/>
                    <a:pt x="9166" y="5916"/>
                  </a:cubicBezTo>
                  <a:cubicBezTo>
                    <a:pt x="10604" y="5461"/>
                    <a:pt x="11891" y="5613"/>
                    <a:pt x="13026" y="674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1" name="任意多边形: 形状 2730"/>
            <p:cNvSpPr/>
            <p:nvPr/>
          </p:nvSpPr>
          <p:spPr>
            <a:xfrm>
              <a:off x="6077175" y="2865780"/>
              <a:ext cx="52987" cy="60556"/>
            </a:xfrm>
            <a:custGeom>
              <a:avLst/>
              <a:gdLst>
                <a:gd name="connsiteX0" fmla="*/ 8329 w 52986"/>
                <a:gd name="connsiteY0" fmla="*/ 21441 h 60556"/>
                <a:gd name="connsiteX1" fmla="*/ 8253 w 52986"/>
                <a:gd name="connsiteY1" fmla="*/ 8044 h 60556"/>
                <a:gd name="connsiteX2" fmla="*/ 11130 w 52986"/>
                <a:gd name="connsiteY2" fmla="*/ 14024 h 60556"/>
                <a:gd name="connsiteX3" fmla="*/ 10449 w 52986"/>
                <a:gd name="connsiteY3" fmla="*/ 15689 h 60556"/>
                <a:gd name="connsiteX4" fmla="*/ 11281 w 52986"/>
                <a:gd name="connsiteY4" fmla="*/ 14099 h 60556"/>
                <a:gd name="connsiteX5" fmla="*/ 15898 w 52986"/>
                <a:gd name="connsiteY5" fmla="*/ 5773 h 60556"/>
                <a:gd name="connsiteX6" fmla="*/ 22105 w 52986"/>
                <a:gd name="connsiteY6" fmla="*/ 9330 h 60556"/>
                <a:gd name="connsiteX7" fmla="*/ 21727 w 52986"/>
                <a:gd name="connsiteY7" fmla="*/ 15386 h 60556"/>
                <a:gd name="connsiteX8" fmla="*/ 24755 w 52986"/>
                <a:gd name="connsiteY8" fmla="*/ 18187 h 60556"/>
                <a:gd name="connsiteX9" fmla="*/ 33838 w 52986"/>
                <a:gd name="connsiteY9" fmla="*/ 17960 h 60556"/>
                <a:gd name="connsiteX10" fmla="*/ 38153 w 52986"/>
                <a:gd name="connsiteY10" fmla="*/ 25226 h 60556"/>
                <a:gd name="connsiteX11" fmla="*/ 46404 w 52986"/>
                <a:gd name="connsiteY11" fmla="*/ 26816 h 60556"/>
                <a:gd name="connsiteX12" fmla="*/ 52838 w 52986"/>
                <a:gd name="connsiteY12" fmla="*/ 25832 h 60556"/>
                <a:gd name="connsiteX13" fmla="*/ 53216 w 52986"/>
                <a:gd name="connsiteY13" fmla="*/ 33629 h 60556"/>
                <a:gd name="connsiteX14" fmla="*/ 40802 w 52986"/>
                <a:gd name="connsiteY14" fmla="*/ 42182 h 60556"/>
                <a:gd name="connsiteX15" fmla="*/ 36564 w 52986"/>
                <a:gd name="connsiteY15" fmla="*/ 39306 h 60556"/>
                <a:gd name="connsiteX16" fmla="*/ 34898 w 52986"/>
                <a:gd name="connsiteY16" fmla="*/ 47632 h 60556"/>
                <a:gd name="connsiteX17" fmla="*/ 34974 w 52986"/>
                <a:gd name="connsiteY17" fmla="*/ 53764 h 60556"/>
                <a:gd name="connsiteX18" fmla="*/ 17034 w 52986"/>
                <a:gd name="connsiteY18" fmla="*/ 50736 h 60556"/>
                <a:gd name="connsiteX19" fmla="*/ 17942 w 52986"/>
                <a:gd name="connsiteY19" fmla="*/ 48162 h 60556"/>
                <a:gd name="connsiteX20" fmla="*/ 17942 w 52986"/>
                <a:gd name="connsiteY20" fmla="*/ 46194 h 60556"/>
                <a:gd name="connsiteX21" fmla="*/ 12038 w 52986"/>
                <a:gd name="connsiteY21" fmla="*/ 29238 h 60556"/>
                <a:gd name="connsiteX22" fmla="*/ 8329 w 52986"/>
                <a:gd name="connsiteY22" fmla="*/ 21441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60556">
                  <a:moveTo>
                    <a:pt x="8329" y="21441"/>
                  </a:moveTo>
                  <a:cubicBezTo>
                    <a:pt x="5907" y="16976"/>
                    <a:pt x="3863" y="12510"/>
                    <a:pt x="8253" y="8044"/>
                  </a:cubicBezTo>
                  <a:cubicBezTo>
                    <a:pt x="13022" y="8195"/>
                    <a:pt x="10373" y="11904"/>
                    <a:pt x="11130" y="14024"/>
                  </a:cubicBezTo>
                  <a:cubicBezTo>
                    <a:pt x="10978" y="14553"/>
                    <a:pt x="10675" y="15083"/>
                    <a:pt x="10449" y="15689"/>
                  </a:cubicBezTo>
                  <a:cubicBezTo>
                    <a:pt x="10827" y="15235"/>
                    <a:pt x="11054" y="14705"/>
                    <a:pt x="11281" y="14099"/>
                  </a:cubicBezTo>
                  <a:cubicBezTo>
                    <a:pt x="12341" y="11071"/>
                    <a:pt x="13249" y="7968"/>
                    <a:pt x="15898" y="5773"/>
                  </a:cubicBezTo>
                  <a:cubicBezTo>
                    <a:pt x="18926" y="5243"/>
                    <a:pt x="20667" y="6984"/>
                    <a:pt x="22105" y="9330"/>
                  </a:cubicBezTo>
                  <a:cubicBezTo>
                    <a:pt x="22863" y="11450"/>
                    <a:pt x="21197" y="13342"/>
                    <a:pt x="21727" y="15386"/>
                  </a:cubicBezTo>
                  <a:cubicBezTo>
                    <a:pt x="22333" y="16748"/>
                    <a:pt x="23392" y="17657"/>
                    <a:pt x="24755" y="18187"/>
                  </a:cubicBezTo>
                  <a:cubicBezTo>
                    <a:pt x="27858" y="19549"/>
                    <a:pt x="30735" y="15840"/>
                    <a:pt x="33838" y="17960"/>
                  </a:cubicBezTo>
                  <a:cubicBezTo>
                    <a:pt x="36109" y="19928"/>
                    <a:pt x="36639" y="22880"/>
                    <a:pt x="38153" y="25226"/>
                  </a:cubicBezTo>
                  <a:cubicBezTo>
                    <a:pt x="40273" y="28557"/>
                    <a:pt x="42770" y="30601"/>
                    <a:pt x="46404" y="26816"/>
                  </a:cubicBezTo>
                  <a:cubicBezTo>
                    <a:pt x="48296" y="24848"/>
                    <a:pt x="50340" y="23334"/>
                    <a:pt x="52838" y="25832"/>
                  </a:cubicBezTo>
                  <a:cubicBezTo>
                    <a:pt x="55184" y="28254"/>
                    <a:pt x="54882" y="30903"/>
                    <a:pt x="53216" y="33629"/>
                  </a:cubicBezTo>
                  <a:cubicBezTo>
                    <a:pt x="50264" y="38170"/>
                    <a:pt x="45798" y="40517"/>
                    <a:pt x="40802" y="42182"/>
                  </a:cubicBezTo>
                  <a:cubicBezTo>
                    <a:pt x="39288" y="41425"/>
                    <a:pt x="37850" y="40441"/>
                    <a:pt x="36564" y="39306"/>
                  </a:cubicBezTo>
                  <a:cubicBezTo>
                    <a:pt x="31113" y="41122"/>
                    <a:pt x="34368" y="44680"/>
                    <a:pt x="34898" y="47632"/>
                  </a:cubicBezTo>
                  <a:cubicBezTo>
                    <a:pt x="35731" y="49676"/>
                    <a:pt x="36942" y="51720"/>
                    <a:pt x="34974" y="53764"/>
                  </a:cubicBezTo>
                  <a:cubicBezTo>
                    <a:pt x="27934" y="58987"/>
                    <a:pt x="23014" y="51795"/>
                    <a:pt x="17034" y="50736"/>
                  </a:cubicBezTo>
                  <a:cubicBezTo>
                    <a:pt x="17337" y="49903"/>
                    <a:pt x="17640" y="48995"/>
                    <a:pt x="17942" y="48162"/>
                  </a:cubicBezTo>
                  <a:cubicBezTo>
                    <a:pt x="17867" y="47481"/>
                    <a:pt x="21273" y="46875"/>
                    <a:pt x="17942" y="46194"/>
                  </a:cubicBezTo>
                  <a:cubicBezTo>
                    <a:pt x="14158" y="41198"/>
                    <a:pt x="11963" y="35596"/>
                    <a:pt x="12038" y="29238"/>
                  </a:cubicBezTo>
                  <a:cubicBezTo>
                    <a:pt x="12341" y="25832"/>
                    <a:pt x="11811" y="22955"/>
                    <a:pt x="8329" y="21441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2" name="任意多边形: 形状 2731"/>
            <p:cNvSpPr/>
            <p:nvPr/>
          </p:nvSpPr>
          <p:spPr>
            <a:xfrm>
              <a:off x="6104655" y="2877230"/>
              <a:ext cx="60556" cy="45417"/>
            </a:xfrm>
            <a:custGeom>
              <a:avLst/>
              <a:gdLst>
                <a:gd name="connsiteX0" fmla="*/ 7570 w 60556"/>
                <a:gd name="connsiteY0" fmla="*/ 42162 h 45417"/>
                <a:gd name="connsiteX1" fmla="*/ 5677 w 60556"/>
                <a:gd name="connsiteY1" fmla="*/ 36637 h 45417"/>
                <a:gd name="connsiteX2" fmla="*/ 7645 w 60556"/>
                <a:gd name="connsiteY2" fmla="*/ 35425 h 45417"/>
                <a:gd name="connsiteX3" fmla="*/ 8780 w 60556"/>
                <a:gd name="connsiteY3" fmla="*/ 35350 h 45417"/>
                <a:gd name="connsiteX4" fmla="*/ 9840 w 60556"/>
                <a:gd name="connsiteY4" fmla="*/ 35425 h 45417"/>
                <a:gd name="connsiteX5" fmla="*/ 12263 w 60556"/>
                <a:gd name="connsiteY5" fmla="*/ 34290 h 45417"/>
                <a:gd name="connsiteX6" fmla="*/ 13398 w 60556"/>
                <a:gd name="connsiteY6" fmla="*/ 28991 h 45417"/>
                <a:gd name="connsiteX7" fmla="*/ 14231 w 60556"/>
                <a:gd name="connsiteY7" fmla="*/ 29294 h 45417"/>
                <a:gd name="connsiteX8" fmla="*/ 25434 w 60556"/>
                <a:gd name="connsiteY8" fmla="*/ 17788 h 45417"/>
                <a:gd name="connsiteX9" fmla="*/ 23920 w 60556"/>
                <a:gd name="connsiteY9" fmla="*/ 14760 h 45417"/>
                <a:gd name="connsiteX10" fmla="*/ 21876 w 60556"/>
                <a:gd name="connsiteY10" fmla="*/ 14760 h 45417"/>
                <a:gd name="connsiteX11" fmla="*/ 15517 w 60556"/>
                <a:gd name="connsiteY11" fmla="*/ 20740 h 45417"/>
                <a:gd name="connsiteX12" fmla="*/ 8099 w 60556"/>
                <a:gd name="connsiteY12" fmla="*/ 14231 h 45417"/>
                <a:gd name="connsiteX13" fmla="*/ 5753 w 60556"/>
                <a:gd name="connsiteY13" fmla="*/ 6131 h 45417"/>
                <a:gd name="connsiteX14" fmla="*/ 6964 w 60556"/>
                <a:gd name="connsiteY14" fmla="*/ 5677 h 45417"/>
                <a:gd name="connsiteX15" fmla="*/ 22481 w 60556"/>
                <a:gd name="connsiteY15" fmla="*/ 8478 h 45417"/>
                <a:gd name="connsiteX16" fmla="*/ 32927 w 60556"/>
                <a:gd name="connsiteY16" fmla="*/ 6207 h 45417"/>
                <a:gd name="connsiteX17" fmla="*/ 34139 w 60556"/>
                <a:gd name="connsiteY17" fmla="*/ 11051 h 45417"/>
                <a:gd name="connsiteX18" fmla="*/ 36031 w 60556"/>
                <a:gd name="connsiteY18" fmla="*/ 21119 h 45417"/>
                <a:gd name="connsiteX19" fmla="*/ 39740 w 60556"/>
                <a:gd name="connsiteY19" fmla="*/ 24601 h 45417"/>
                <a:gd name="connsiteX20" fmla="*/ 40194 w 60556"/>
                <a:gd name="connsiteY20" fmla="*/ 20513 h 45417"/>
                <a:gd name="connsiteX21" fmla="*/ 41178 w 60556"/>
                <a:gd name="connsiteY21" fmla="*/ 13322 h 45417"/>
                <a:gd name="connsiteX22" fmla="*/ 42465 w 60556"/>
                <a:gd name="connsiteY22" fmla="*/ 11354 h 45417"/>
                <a:gd name="connsiteX23" fmla="*/ 44433 w 60556"/>
                <a:gd name="connsiteY23" fmla="*/ 8553 h 45417"/>
                <a:gd name="connsiteX24" fmla="*/ 46250 w 60556"/>
                <a:gd name="connsiteY24" fmla="*/ 7342 h 45417"/>
                <a:gd name="connsiteX25" fmla="*/ 49353 w 60556"/>
                <a:gd name="connsiteY25" fmla="*/ 8175 h 45417"/>
                <a:gd name="connsiteX26" fmla="*/ 49353 w 60556"/>
                <a:gd name="connsiteY26" fmla="*/ 8175 h 45417"/>
                <a:gd name="connsiteX27" fmla="*/ 53138 w 60556"/>
                <a:gd name="connsiteY27" fmla="*/ 10067 h 45417"/>
                <a:gd name="connsiteX28" fmla="*/ 55030 w 60556"/>
                <a:gd name="connsiteY28" fmla="*/ 10067 h 45417"/>
                <a:gd name="connsiteX29" fmla="*/ 56998 w 60556"/>
                <a:gd name="connsiteY29" fmla="*/ 11960 h 45417"/>
                <a:gd name="connsiteX30" fmla="*/ 58815 w 60556"/>
                <a:gd name="connsiteY30" fmla="*/ 13928 h 45417"/>
                <a:gd name="connsiteX31" fmla="*/ 51245 w 60556"/>
                <a:gd name="connsiteY31" fmla="*/ 17561 h 45417"/>
                <a:gd name="connsiteX32" fmla="*/ 50867 w 60556"/>
                <a:gd name="connsiteY32" fmla="*/ 17259 h 45417"/>
                <a:gd name="connsiteX33" fmla="*/ 51170 w 60556"/>
                <a:gd name="connsiteY33" fmla="*/ 17561 h 45417"/>
                <a:gd name="connsiteX34" fmla="*/ 49202 w 60556"/>
                <a:gd name="connsiteY34" fmla="*/ 25131 h 45417"/>
                <a:gd name="connsiteX35" fmla="*/ 45417 w 60556"/>
                <a:gd name="connsiteY35" fmla="*/ 30884 h 45417"/>
                <a:gd name="connsiteX36" fmla="*/ 39816 w 60556"/>
                <a:gd name="connsiteY36" fmla="*/ 34820 h 45417"/>
                <a:gd name="connsiteX37" fmla="*/ 36031 w 60556"/>
                <a:gd name="connsiteY37" fmla="*/ 36788 h 45417"/>
                <a:gd name="connsiteX38" fmla="*/ 33685 w 60556"/>
                <a:gd name="connsiteY38" fmla="*/ 36031 h 45417"/>
                <a:gd name="connsiteX39" fmla="*/ 36031 w 60556"/>
                <a:gd name="connsiteY39" fmla="*/ 36788 h 45417"/>
                <a:gd name="connsiteX40" fmla="*/ 26569 w 60556"/>
                <a:gd name="connsiteY40" fmla="*/ 44433 h 45417"/>
                <a:gd name="connsiteX41" fmla="*/ 24525 w 60556"/>
                <a:gd name="connsiteY41" fmla="*/ 42919 h 45417"/>
                <a:gd name="connsiteX42" fmla="*/ 26569 w 60556"/>
                <a:gd name="connsiteY42" fmla="*/ 44433 h 45417"/>
                <a:gd name="connsiteX43" fmla="*/ 20892 w 60556"/>
                <a:gd name="connsiteY43" fmla="*/ 46174 h 45417"/>
                <a:gd name="connsiteX44" fmla="*/ 15139 w 60556"/>
                <a:gd name="connsiteY44" fmla="*/ 46326 h 45417"/>
                <a:gd name="connsiteX45" fmla="*/ 7570 w 60556"/>
                <a:gd name="connsiteY45" fmla="*/ 421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556" h="45417">
                  <a:moveTo>
                    <a:pt x="7570" y="42162"/>
                  </a:moveTo>
                  <a:cubicBezTo>
                    <a:pt x="7796" y="40043"/>
                    <a:pt x="6434" y="38377"/>
                    <a:pt x="5677" y="36637"/>
                  </a:cubicBezTo>
                  <a:cubicBezTo>
                    <a:pt x="6207" y="36031"/>
                    <a:pt x="6812" y="35652"/>
                    <a:pt x="7645" y="35425"/>
                  </a:cubicBezTo>
                  <a:cubicBezTo>
                    <a:pt x="8024" y="35425"/>
                    <a:pt x="8402" y="35425"/>
                    <a:pt x="8780" y="35350"/>
                  </a:cubicBezTo>
                  <a:cubicBezTo>
                    <a:pt x="9159" y="35350"/>
                    <a:pt x="9538" y="35425"/>
                    <a:pt x="9840" y="35425"/>
                  </a:cubicBezTo>
                  <a:cubicBezTo>
                    <a:pt x="10824" y="35425"/>
                    <a:pt x="11808" y="35501"/>
                    <a:pt x="12263" y="34290"/>
                  </a:cubicBezTo>
                  <a:cubicBezTo>
                    <a:pt x="12414" y="32473"/>
                    <a:pt x="11808" y="30505"/>
                    <a:pt x="13398" y="28991"/>
                  </a:cubicBezTo>
                  <a:cubicBezTo>
                    <a:pt x="13701" y="29067"/>
                    <a:pt x="14155" y="29370"/>
                    <a:pt x="14231" y="29294"/>
                  </a:cubicBezTo>
                  <a:cubicBezTo>
                    <a:pt x="18242" y="25661"/>
                    <a:pt x="23920" y="23617"/>
                    <a:pt x="25434" y="17788"/>
                  </a:cubicBezTo>
                  <a:cubicBezTo>
                    <a:pt x="25661" y="16880"/>
                    <a:pt x="24374" y="15669"/>
                    <a:pt x="23920" y="14760"/>
                  </a:cubicBezTo>
                  <a:cubicBezTo>
                    <a:pt x="23011" y="14760"/>
                    <a:pt x="21951" y="14609"/>
                    <a:pt x="21876" y="14760"/>
                  </a:cubicBezTo>
                  <a:cubicBezTo>
                    <a:pt x="20665" y="17864"/>
                    <a:pt x="19000" y="20816"/>
                    <a:pt x="15517" y="20740"/>
                  </a:cubicBezTo>
                  <a:cubicBezTo>
                    <a:pt x="11657" y="20665"/>
                    <a:pt x="9689" y="17183"/>
                    <a:pt x="8099" y="14231"/>
                  </a:cubicBezTo>
                  <a:cubicBezTo>
                    <a:pt x="6812" y="11808"/>
                    <a:pt x="6434" y="8856"/>
                    <a:pt x="5753" y="6131"/>
                  </a:cubicBezTo>
                  <a:cubicBezTo>
                    <a:pt x="6131" y="5980"/>
                    <a:pt x="6585" y="5828"/>
                    <a:pt x="6964" y="5677"/>
                  </a:cubicBezTo>
                  <a:cubicBezTo>
                    <a:pt x="11808" y="8402"/>
                    <a:pt x="16350" y="13020"/>
                    <a:pt x="22481" y="8478"/>
                  </a:cubicBezTo>
                  <a:cubicBezTo>
                    <a:pt x="26493" y="10370"/>
                    <a:pt x="28840" y="4012"/>
                    <a:pt x="32927" y="6207"/>
                  </a:cubicBezTo>
                  <a:cubicBezTo>
                    <a:pt x="34063" y="7645"/>
                    <a:pt x="34290" y="9310"/>
                    <a:pt x="34139" y="11051"/>
                  </a:cubicBezTo>
                  <a:cubicBezTo>
                    <a:pt x="33306" y="14685"/>
                    <a:pt x="33457" y="18091"/>
                    <a:pt x="36031" y="21119"/>
                  </a:cubicBezTo>
                  <a:cubicBezTo>
                    <a:pt x="37242" y="22406"/>
                    <a:pt x="37620" y="25131"/>
                    <a:pt x="39740" y="24601"/>
                  </a:cubicBezTo>
                  <a:cubicBezTo>
                    <a:pt x="41329" y="24147"/>
                    <a:pt x="40270" y="21952"/>
                    <a:pt x="40194" y="20513"/>
                  </a:cubicBezTo>
                  <a:cubicBezTo>
                    <a:pt x="39816" y="18015"/>
                    <a:pt x="39967" y="15593"/>
                    <a:pt x="41178" y="13322"/>
                  </a:cubicBezTo>
                  <a:cubicBezTo>
                    <a:pt x="41557" y="12641"/>
                    <a:pt x="42011" y="11960"/>
                    <a:pt x="42465" y="11354"/>
                  </a:cubicBezTo>
                  <a:cubicBezTo>
                    <a:pt x="43071" y="10446"/>
                    <a:pt x="43752" y="9462"/>
                    <a:pt x="44433" y="8553"/>
                  </a:cubicBezTo>
                  <a:cubicBezTo>
                    <a:pt x="44887" y="7948"/>
                    <a:pt x="45493" y="7570"/>
                    <a:pt x="46250" y="7342"/>
                  </a:cubicBezTo>
                  <a:cubicBezTo>
                    <a:pt x="47385" y="7267"/>
                    <a:pt x="48521" y="7342"/>
                    <a:pt x="49353" y="8175"/>
                  </a:cubicBezTo>
                  <a:lnTo>
                    <a:pt x="49353" y="8175"/>
                  </a:lnTo>
                  <a:cubicBezTo>
                    <a:pt x="50489" y="9008"/>
                    <a:pt x="51700" y="9840"/>
                    <a:pt x="53138" y="10067"/>
                  </a:cubicBezTo>
                  <a:cubicBezTo>
                    <a:pt x="53744" y="10067"/>
                    <a:pt x="54349" y="10067"/>
                    <a:pt x="55030" y="10067"/>
                  </a:cubicBezTo>
                  <a:cubicBezTo>
                    <a:pt x="55712" y="10673"/>
                    <a:pt x="56317" y="11279"/>
                    <a:pt x="56998" y="11960"/>
                  </a:cubicBezTo>
                  <a:cubicBezTo>
                    <a:pt x="57604" y="12641"/>
                    <a:pt x="58210" y="13247"/>
                    <a:pt x="58815" y="13928"/>
                  </a:cubicBezTo>
                  <a:cubicBezTo>
                    <a:pt x="58361" y="19454"/>
                    <a:pt x="54198" y="17334"/>
                    <a:pt x="51245" y="17561"/>
                  </a:cubicBezTo>
                  <a:lnTo>
                    <a:pt x="50867" y="17259"/>
                  </a:lnTo>
                  <a:lnTo>
                    <a:pt x="51170" y="17561"/>
                  </a:lnTo>
                  <a:cubicBezTo>
                    <a:pt x="49959" y="19908"/>
                    <a:pt x="49050" y="22406"/>
                    <a:pt x="49202" y="25131"/>
                  </a:cubicBezTo>
                  <a:cubicBezTo>
                    <a:pt x="45190" y="25206"/>
                    <a:pt x="45417" y="28083"/>
                    <a:pt x="45417" y="30884"/>
                  </a:cubicBezTo>
                  <a:cubicBezTo>
                    <a:pt x="42692" y="31035"/>
                    <a:pt x="40800" y="32246"/>
                    <a:pt x="39816" y="34820"/>
                  </a:cubicBezTo>
                  <a:cubicBezTo>
                    <a:pt x="38529" y="35501"/>
                    <a:pt x="37318" y="36107"/>
                    <a:pt x="36031" y="36788"/>
                  </a:cubicBezTo>
                  <a:cubicBezTo>
                    <a:pt x="35350" y="36182"/>
                    <a:pt x="34593" y="35955"/>
                    <a:pt x="33685" y="36031"/>
                  </a:cubicBezTo>
                  <a:cubicBezTo>
                    <a:pt x="34366" y="36637"/>
                    <a:pt x="35350" y="36182"/>
                    <a:pt x="36031" y="36788"/>
                  </a:cubicBezTo>
                  <a:cubicBezTo>
                    <a:pt x="36636" y="44055"/>
                    <a:pt x="30581" y="42995"/>
                    <a:pt x="26569" y="44433"/>
                  </a:cubicBezTo>
                  <a:cubicBezTo>
                    <a:pt x="25963" y="43827"/>
                    <a:pt x="25207" y="43449"/>
                    <a:pt x="24525" y="42919"/>
                  </a:cubicBezTo>
                  <a:cubicBezTo>
                    <a:pt x="25131" y="43449"/>
                    <a:pt x="25963" y="43827"/>
                    <a:pt x="26569" y="44433"/>
                  </a:cubicBezTo>
                  <a:cubicBezTo>
                    <a:pt x="25282" y="46931"/>
                    <a:pt x="22935" y="46023"/>
                    <a:pt x="20892" y="46174"/>
                  </a:cubicBezTo>
                  <a:cubicBezTo>
                    <a:pt x="18924" y="43600"/>
                    <a:pt x="16956" y="43827"/>
                    <a:pt x="15139" y="46326"/>
                  </a:cubicBezTo>
                  <a:cubicBezTo>
                    <a:pt x="11657" y="46704"/>
                    <a:pt x="10976" y="41784"/>
                    <a:pt x="7570" y="42162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3" name="任意多边形: 形状 2732"/>
            <p:cNvSpPr/>
            <p:nvPr/>
          </p:nvSpPr>
          <p:spPr>
            <a:xfrm>
              <a:off x="6079827" y="2880566"/>
              <a:ext cx="15139" cy="15139"/>
            </a:xfrm>
            <a:custGeom>
              <a:avLst/>
              <a:gdLst>
                <a:gd name="connsiteX0" fmla="*/ 5677 w 15139"/>
                <a:gd name="connsiteY0" fmla="*/ 6655 h 15139"/>
                <a:gd name="connsiteX1" fmla="*/ 11808 w 15139"/>
                <a:gd name="connsiteY1" fmla="*/ 7488 h 15139"/>
                <a:gd name="connsiteX2" fmla="*/ 9386 w 15139"/>
                <a:gd name="connsiteY2" fmla="*/ 14376 h 15139"/>
                <a:gd name="connsiteX3" fmla="*/ 5980 w 15139"/>
                <a:gd name="connsiteY3" fmla="*/ 12181 h 15139"/>
                <a:gd name="connsiteX4" fmla="*/ 5677 w 15139"/>
                <a:gd name="connsiteY4" fmla="*/ 66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55"/>
                  </a:moveTo>
                  <a:cubicBezTo>
                    <a:pt x="8024" y="5444"/>
                    <a:pt x="10976" y="4990"/>
                    <a:pt x="11808" y="7488"/>
                  </a:cubicBezTo>
                  <a:cubicBezTo>
                    <a:pt x="12490" y="9532"/>
                    <a:pt x="12263" y="12862"/>
                    <a:pt x="9386" y="14376"/>
                  </a:cubicBezTo>
                  <a:cubicBezTo>
                    <a:pt x="8251" y="13619"/>
                    <a:pt x="7115" y="12938"/>
                    <a:pt x="5980" y="12181"/>
                  </a:cubicBezTo>
                  <a:cubicBezTo>
                    <a:pt x="5829" y="10365"/>
                    <a:pt x="5753" y="8472"/>
                    <a:pt x="5677" y="6655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4" name="任意多边形: 形状 2733"/>
            <p:cNvSpPr/>
            <p:nvPr/>
          </p:nvSpPr>
          <p:spPr>
            <a:xfrm>
              <a:off x="6097086" y="2920677"/>
              <a:ext cx="15139" cy="15139"/>
            </a:xfrm>
            <a:custGeom>
              <a:avLst/>
              <a:gdLst>
                <a:gd name="connsiteX0" fmla="*/ 5677 w 15139"/>
                <a:gd name="connsiteY0" fmla="*/ 12114 h 15139"/>
                <a:gd name="connsiteX1" fmla="*/ 5677 w 15139"/>
                <a:gd name="connsiteY1" fmla="*/ 11205 h 15139"/>
                <a:gd name="connsiteX2" fmla="*/ 8856 w 15139"/>
                <a:gd name="connsiteY2" fmla="*/ 5679 h 15139"/>
                <a:gd name="connsiteX3" fmla="*/ 11203 w 15139"/>
                <a:gd name="connsiteY3" fmla="*/ 9161 h 15139"/>
                <a:gd name="connsiteX4" fmla="*/ 5677 w 15139"/>
                <a:gd name="connsiteY4" fmla="*/ 12114 h 15139"/>
                <a:gd name="connsiteX5" fmla="*/ 5677 w 15139"/>
                <a:gd name="connsiteY5" fmla="*/ 121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2114"/>
                  </a:moveTo>
                  <a:cubicBezTo>
                    <a:pt x="5677" y="11811"/>
                    <a:pt x="5677" y="11508"/>
                    <a:pt x="5677" y="11205"/>
                  </a:cubicBezTo>
                  <a:cubicBezTo>
                    <a:pt x="5828" y="8858"/>
                    <a:pt x="5374" y="5831"/>
                    <a:pt x="8856" y="5679"/>
                  </a:cubicBezTo>
                  <a:cubicBezTo>
                    <a:pt x="10370" y="5604"/>
                    <a:pt x="11279" y="7496"/>
                    <a:pt x="11203" y="9161"/>
                  </a:cubicBezTo>
                  <a:cubicBezTo>
                    <a:pt x="10976" y="13022"/>
                    <a:pt x="7872" y="11886"/>
                    <a:pt x="5677" y="12114"/>
                  </a:cubicBezTo>
                  <a:lnTo>
                    <a:pt x="5677" y="12114"/>
                  </a:lnTo>
                  <a:close/>
                </a:path>
              </a:pathLst>
            </a:custGeom>
            <a:solidFill>
              <a:srgbClr val="F8E5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5" name="任意多边形: 形状 2734"/>
            <p:cNvSpPr/>
            <p:nvPr/>
          </p:nvSpPr>
          <p:spPr>
            <a:xfrm>
              <a:off x="6089440" y="2904301"/>
              <a:ext cx="15139" cy="15139"/>
            </a:xfrm>
            <a:custGeom>
              <a:avLst/>
              <a:gdLst>
                <a:gd name="connsiteX0" fmla="*/ 5677 w 15139"/>
                <a:gd name="connsiteY0" fmla="*/ 7598 h 15139"/>
                <a:gd name="connsiteX1" fmla="*/ 12187 w 15139"/>
                <a:gd name="connsiteY1" fmla="*/ 6462 h 15139"/>
                <a:gd name="connsiteX2" fmla="*/ 5753 w 15139"/>
                <a:gd name="connsiteY2" fmla="*/ 9566 h 15139"/>
                <a:gd name="connsiteX3" fmla="*/ 5677 w 15139"/>
                <a:gd name="connsiteY3" fmla="*/ 75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598"/>
                  </a:moveTo>
                  <a:cubicBezTo>
                    <a:pt x="7418" y="5100"/>
                    <a:pt x="9613" y="5402"/>
                    <a:pt x="12187" y="6462"/>
                  </a:cubicBezTo>
                  <a:cubicBezTo>
                    <a:pt x="11127" y="10096"/>
                    <a:pt x="8175" y="9414"/>
                    <a:pt x="5753" y="9566"/>
                  </a:cubicBezTo>
                  <a:cubicBezTo>
                    <a:pt x="5677" y="8885"/>
                    <a:pt x="5677" y="8203"/>
                    <a:pt x="5677" y="7598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6" name="任意多边形: 形状 2735"/>
            <p:cNvSpPr/>
            <p:nvPr/>
          </p:nvSpPr>
          <p:spPr>
            <a:xfrm>
              <a:off x="6084794" y="2832276"/>
              <a:ext cx="37848" cy="37848"/>
            </a:xfrm>
            <a:custGeom>
              <a:avLst/>
              <a:gdLst>
                <a:gd name="connsiteX0" fmla="*/ 6538 w 37847"/>
                <a:gd name="connsiteY0" fmla="*/ 16871 h 37847"/>
                <a:gd name="connsiteX1" fmla="*/ 15773 w 37847"/>
                <a:gd name="connsiteY1" fmla="*/ 13389 h 37847"/>
                <a:gd name="connsiteX2" fmla="*/ 25689 w 37847"/>
                <a:gd name="connsiteY2" fmla="*/ 6576 h 37847"/>
                <a:gd name="connsiteX3" fmla="*/ 29323 w 37847"/>
                <a:gd name="connsiteY3" fmla="*/ 7182 h 37847"/>
                <a:gd name="connsiteX4" fmla="*/ 30534 w 37847"/>
                <a:gd name="connsiteY4" fmla="*/ 10588 h 37847"/>
                <a:gd name="connsiteX5" fmla="*/ 31215 w 37847"/>
                <a:gd name="connsiteY5" fmla="*/ 13465 h 37847"/>
                <a:gd name="connsiteX6" fmla="*/ 27430 w 37847"/>
                <a:gd name="connsiteY6" fmla="*/ 20656 h 37847"/>
                <a:gd name="connsiteX7" fmla="*/ 26598 w 37847"/>
                <a:gd name="connsiteY7" fmla="*/ 25273 h 37847"/>
                <a:gd name="connsiteX8" fmla="*/ 21148 w 37847"/>
                <a:gd name="connsiteY8" fmla="*/ 26711 h 37847"/>
                <a:gd name="connsiteX9" fmla="*/ 19558 w 37847"/>
                <a:gd name="connsiteY9" fmla="*/ 27620 h 37847"/>
                <a:gd name="connsiteX10" fmla="*/ 12897 w 37847"/>
                <a:gd name="connsiteY10" fmla="*/ 36476 h 37847"/>
                <a:gd name="connsiteX11" fmla="*/ 6917 w 37847"/>
                <a:gd name="connsiteY11" fmla="*/ 22321 h 37847"/>
                <a:gd name="connsiteX12" fmla="*/ 6463 w 37847"/>
                <a:gd name="connsiteY12" fmla="*/ 20656 h 37847"/>
                <a:gd name="connsiteX13" fmla="*/ 6463 w 37847"/>
                <a:gd name="connsiteY13" fmla="*/ 20656 h 37847"/>
                <a:gd name="connsiteX14" fmla="*/ 6538 w 37847"/>
                <a:gd name="connsiteY14" fmla="*/ 1687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7847">
                  <a:moveTo>
                    <a:pt x="6538" y="16871"/>
                  </a:moveTo>
                  <a:cubicBezTo>
                    <a:pt x="8885" y="13919"/>
                    <a:pt x="12745" y="14676"/>
                    <a:pt x="15773" y="13389"/>
                  </a:cubicBezTo>
                  <a:cubicBezTo>
                    <a:pt x="19709" y="11724"/>
                    <a:pt x="24327" y="12178"/>
                    <a:pt x="25689" y="6576"/>
                  </a:cubicBezTo>
                  <a:cubicBezTo>
                    <a:pt x="26068" y="5062"/>
                    <a:pt x="28263" y="5592"/>
                    <a:pt x="29323" y="7182"/>
                  </a:cubicBezTo>
                  <a:cubicBezTo>
                    <a:pt x="29399" y="8469"/>
                    <a:pt x="29550" y="9604"/>
                    <a:pt x="30534" y="10588"/>
                  </a:cubicBezTo>
                  <a:cubicBezTo>
                    <a:pt x="31215" y="11270"/>
                    <a:pt x="37346" y="10891"/>
                    <a:pt x="31215" y="13465"/>
                  </a:cubicBezTo>
                  <a:cubicBezTo>
                    <a:pt x="28339" y="14676"/>
                    <a:pt x="29323" y="18536"/>
                    <a:pt x="27430" y="20656"/>
                  </a:cubicBezTo>
                  <a:cubicBezTo>
                    <a:pt x="27581" y="22321"/>
                    <a:pt x="27430" y="23835"/>
                    <a:pt x="26598" y="25273"/>
                  </a:cubicBezTo>
                  <a:cubicBezTo>
                    <a:pt x="25235" y="27393"/>
                    <a:pt x="23116" y="26711"/>
                    <a:pt x="21148" y="26711"/>
                  </a:cubicBezTo>
                  <a:cubicBezTo>
                    <a:pt x="20542" y="26863"/>
                    <a:pt x="19785" y="27090"/>
                    <a:pt x="19558" y="27620"/>
                  </a:cubicBezTo>
                  <a:cubicBezTo>
                    <a:pt x="18271" y="31329"/>
                    <a:pt x="20012" y="37536"/>
                    <a:pt x="12897" y="36476"/>
                  </a:cubicBezTo>
                  <a:cubicBezTo>
                    <a:pt x="7749" y="35795"/>
                    <a:pt x="5024" y="28906"/>
                    <a:pt x="6917" y="22321"/>
                  </a:cubicBezTo>
                  <a:cubicBezTo>
                    <a:pt x="7068" y="21716"/>
                    <a:pt x="6917" y="21186"/>
                    <a:pt x="6463" y="20656"/>
                  </a:cubicBezTo>
                  <a:lnTo>
                    <a:pt x="6463" y="20656"/>
                  </a:lnTo>
                  <a:cubicBezTo>
                    <a:pt x="5479" y="19445"/>
                    <a:pt x="5327" y="18158"/>
                    <a:pt x="6538" y="16871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7" name="任意多边形: 形状 2736"/>
            <p:cNvSpPr/>
            <p:nvPr/>
          </p:nvSpPr>
          <p:spPr>
            <a:xfrm>
              <a:off x="6131885" y="2851634"/>
              <a:ext cx="22709" cy="30278"/>
            </a:xfrm>
            <a:custGeom>
              <a:avLst/>
              <a:gdLst>
                <a:gd name="connsiteX0" fmla="*/ 14553 w 22708"/>
                <a:gd name="connsiteY0" fmla="*/ 7051 h 30278"/>
                <a:gd name="connsiteX1" fmla="*/ 14553 w 22708"/>
                <a:gd name="connsiteY1" fmla="*/ 10836 h 30278"/>
                <a:gd name="connsiteX2" fmla="*/ 14553 w 22708"/>
                <a:gd name="connsiteY2" fmla="*/ 16513 h 30278"/>
                <a:gd name="connsiteX3" fmla="*/ 18338 w 22708"/>
                <a:gd name="connsiteY3" fmla="*/ 20298 h 30278"/>
                <a:gd name="connsiteX4" fmla="*/ 14402 w 22708"/>
                <a:gd name="connsiteY4" fmla="*/ 26580 h 30278"/>
                <a:gd name="connsiteX5" fmla="*/ 6530 w 22708"/>
                <a:gd name="connsiteY5" fmla="*/ 11139 h 30278"/>
                <a:gd name="connsiteX6" fmla="*/ 7741 w 22708"/>
                <a:gd name="connsiteY6" fmla="*/ 9095 h 30278"/>
                <a:gd name="connsiteX7" fmla="*/ 9482 w 22708"/>
                <a:gd name="connsiteY7" fmla="*/ 5991 h 30278"/>
                <a:gd name="connsiteX8" fmla="*/ 14553 w 22708"/>
                <a:gd name="connsiteY8" fmla="*/ 705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30278">
                  <a:moveTo>
                    <a:pt x="14553" y="7051"/>
                  </a:moveTo>
                  <a:cubicBezTo>
                    <a:pt x="21820" y="8262"/>
                    <a:pt x="12737" y="9625"/>
                    <a:pt x="14553" y="10836"/>
                  </a:cubicBezTo>
                  <a:cubicBezTo>
                    <a:pt x="14553" y="12728"/>
                    <a:pt x="16673" y="14621"/>
                    <a:pt x="14553" y="16513"/>
                  </a:cubicBezTo>
                  <a:cubicBezTo>
                    <a:pt x="15840" y="17800"/>
                    <a:pt x="17051" y="19087"/>
                    <a:pt x="18338" y="20298"/>
                  </a:cubicBezTo>
                  <a:cubicBezTo>
                    <a:pt x="19398" y="23855"/>
                    <a:pt x="17127" y="25369"/>
                    <a:pt x="14402" y="26580"/>
                  </a:cubicBezTo>
                  <a:cubicBezTo>
                    <a:pt x="8801" y="22947"/>
                    <a:pt x="3578" y="19162"/>
                    <a:pt x="6530" y="11139"/>
                  </a:cubicBezTo>
                  <a:cubicBezTo>
                    <a:pt x="6757" y="10382"/>
                    <a:pt x="10163" y="11517"/>
                    <a:pt x="7741" y="9095"/>
                  </a:cubicBezTo>
                  <a:cubicBezTo>
                    <a:pt x="7741" y="7732"/>
                    <a:pt x="8195" y="6597"/>
                    <a:pt x="9482" y="5991"/>
                  </a:cubicBezTo>
                  <a:cubicBezTo>
                    <a:pt x="11374" y="5386"/>
                    <a:pt x="13116" y="5613"/>
                    <a:pt x="14553" y="705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8" name="任意多边形: 形状 2737"/>
            <p:cNvSpPr/>
            <p:nvPr/>
          </p:nvSpPr>
          <p:spPr>
            <a:xfrm>
              <a:off x="6137886" y="2858334"/>
              <a:ext cx="22709" cy="30278"/>
            </a:xfrm>
            <a:custGeom>
              <a:avLst/>
              <a:gdLst>
                <a:gd name="connsiteX0" fmla="*/ 8553 w 22708"/>
                <a:gd name="connsiteY0" fmla="*/ 19350 h 30278"/>
                <a:gd name="connsiteX1" fmla="*/ 12338 w 22708"/>
                <a:gd name="connsiteY1" fmla="*/ 13673 h 30278"/>
                <a:gd name="connsiteX2" fmla="*/ 14836 w 22708"/>
                <a:gd name="connsiteY2" fmla="*/ 11402 h 30278"/>
                <a:gd name="connsiteX3" fmla="*/ 16123 w 22708"/>
                <a:gd name="connsiteY3" fmla="*/ 6103 h 30278"/>
                <a:gd name="connsiteX4" fmla="*/ 18242 w 22708"/>
                <a:gd name="connsiteY4" fmla="*/ 6103 h 30278"/>
                <a:gd name="connsiteX5" fmla="*/ 19907 w 22708"/>
                <a:gd name="connsiteY5" fmla="*/ 11781 h 30278"/>
                <a:gd name="connsiteX6" fmla="*/ 16198 w 22708"/>
                <a:gd name="connsiteY6" fmla="*/ 19350 h 30278"/>
                <a:gd name="connsiteX7" fmla="*/ 14382 w 22708"/>
                <a:gd name="connsiteY7" fmla="*/ 19501 h 30278"/>
                <a:gd name="connsiteX8" fmla="*/ 12414 w 22708"/>
                <a:gd name="connsiteY8" fmla="*/ 22151 h 30278"/>
                <a:gd name="connsiteX9" fmla="*/ 11505 w 22708"/>
                <a:gd name="connsiteY9" fmla="*/ 27525 h 30278"/>
                <a:gd name="connsiteX10" fmla="*/ 10597 w 22708"/>
                <a:gd name="connsiteY10" fmla="*/ 30780 h 30278"/>
                <a:gd name="connsiteX11" fmla="*/ 10597 w 22708"/>
                <a:gd name="connsiteY11" fmla="*/ 30780 h 30278"/>
                <a:gd name="connsiteX12" fmla="*/ 6282 w 22708"/>
                <a:gd name="connsiteY12" fmla="*/ 30402 h 30278"/>
                <a:gd name="connsiteX13" fmla="*/ 5677 w 22708"/>
                <a:gd name="connsiteY13" fmla="*/ 28055 h 30278"/>
                <a:gd name="connsiteX14" fmla="*/ 6434 w 22708"/>
                <a:gd name="connsiteY14" fmla="*/ 24573 h 30278"/>
                <a:gd name="connsiteX15" fmla="*/ 7266 w 22708"/>
                <a:gd name="connsiteY15" fmla="*/ 21167 h 30278"/>
                <a:gd name="connsiteX16" fmla="*/ 8553 w 22708"/>
                <a:gd name="connsiteY16" fmla="*/ 1935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08" h="30278">
                  <a:moveTo>
                    <a:pt x="8553" y="19350"/>
                  </a:moveTo>
                  <a:cubicBezTo>
                    <a:pt x="9840" y="17458"/>
                    <a:pt x="11127" y="15565"/>
                    <a:pt x="12338" y="13673"/>
                  </a:cubicBezTo>
                  <a:cubicBezTo>
                    <a:pt x="13625" y="13370"/>
                    <a:pt x="15593" y="13749"/>
                    <a:pt x="14836" y="11402"/>
                  </a:cubicBezTo>
                  <a:cubicBezTo>
                    <a:pt x="14230" y="9283"/>
                    <a:pt x="13776" y="7390"/>
                    <a:pt x="16123" y="6103"/>
                  </a:cubicBezTo>
                  <a:cubicBezTo>
                    <a:pt x="16804" y="5498"/>
                    <a:pt x="17561" y="5574"/>
                    <a:pt x="18242" y="6103"/>
                  </a:cubicBezTo>
                  <a:cubicBezTo>
                    <a:pt x="19605" y="7769"/>
                    <a:pt x="18242" y="10191"/>
                    <a:pt x="19907" y="11781"/>
                  </a:cubicBezTo>
                  <a:cubicBezTo>
                    <a:pt x="19529" y="14733"/>
                    <a:pt x="21497" y="18820"/>
                    <a:pt x="16198" y="19350"/>
                  </a:cubicBezTo>
                  <a:cubicBezTo>
                    <a:pt x="15593" y="19350"/>
                    <a:pt x="14988" y="19426"/>
                    <a:pt x="14382" y="19501"/>
                  </a:cubicBezTo>
                  <a:cubicBezTo>
                    <a:pt x="13549" y="20258"/>
                    <a:pt x="13171" y="21318"/>
                    <a:pt x="12414" y="22151"/>
                  </a:cubicBezTo>
                  <a:cubicBezTo>
                    <a:pt x="10900" y="23740"/>
                    <a:pt x="11808" y="25784"/>
                    <a:pt x="11505" y="27525"/>
                  </a:cubicBezTo>
                  <a:cubicBezTo>
                    <a:pt x="11505" y="28661"/>
                    <a:pt x="11430" y="29872"/>
                    <a:pt x="10597" y="30780"/>
                  </a:cubicBezTo>
                  <a:lnTo>
                    <a:pt x="10597" y="30780"/>
                  </a:lnTo>
                  <a:cubicBezTo>
                    <a:pt x="9008" y="32218"/>
                    <a:pt x="7570" y="31840"/>
                    <a:pt x="6282" y="30402"/>
                  </a:cubicBezTo>
                  <a:cubicBezTo>
                    <a:pt x="5904" y="29645"/>
                    <a:pt x="5677" y="28888"/>
                    <a:pt x="5677" y="28055"/>
                  </a:cubicBezTo>
                  <a:cubicBezTo>
                    <a:pt x="5752" y="26844"/>
                    <a:pt x="6131" y="25709"/>
                    <a:pt x="6434" y="24573"/>
                  </a:cubicBezTo>
                  <a:cubicBezTo>
                    <a:pt x="6661" y="23438"/>
                    <a:pt x="6888" y="22302"/>
                    <a:pt x="7266" y="21167"/>
                  </a:cubicBezTo>
                  <a:cubicBezTo>
                    <a:pt x="7418" y="20410"/>
                    <a:pt x="7948" y="19804"/>
                    <a:pt x="8553" y="19350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9" name="任意多边形: 形状 2738"/>
            <p:cNvSpPr/>
            <p:nvPr/>
          </p:nvSpPr>
          <p:spPr>
            <a:xfrm>
              <a:off x="6118913" y="2846043"/>
              <a:ext cx="30278" cy="15139"/>
            </a:xfrm>
            <a:custGeom>
              <a:avLst/>
              <a:gdLst>
                <a:gd name="connsiteX0" fmla="*/ 27525 w 30278"/>
                <a:gd name="connsiteY0" fmla="*/ 12642 h 15139"/>
                <a:gd name="connsiteX1" fmla="*/ 21848 w 30278"/>
                <a:gd name="connsiteY1" fmla="*/ 12718 h 15139"/>
                <a:gd name="connsiteX2" fmla="*/ 8526 w 30278"/>
                <a:gd name="connsiteY2" fmla="*/ 16048 h 15139"/>
                <a:gd name="connsiteX3" fmla="*/ 6104 w 30278"/>
                <a:gd name="connsiteY3" fmla="*/ 14686 h 15139"/>
                <a:gd name="connsiteX4" fmla="*/ 5801 w 30278"/>
                <a:gd name="connsiteY4" fmla="*/ 11885 h 15139"/>
                <a:gd name="connsiteX5" fmla="*/ 6634 w 30278"/>
                <a:gd name="connsiteY5" fmla="*/ 10674 h 15139"/>
                <a:gd name="connsiteX6" fmla="*/ 22076 w 30278"/>
                <a:gd name="connsiteY6" fmla="*/ 6435 h 15139"/>
                <a:gd name="connsiteX7" fmla="*/ 27525 w 30278"/>
                <a:gd name="connsiteY7" fmla="*/ 126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15139">
                  <a:moveTo>
                    <a:pt x="27525" y="12642"/>
                  </a:moveTo>
                  <a:cubicBezTo>
                    <a:pt x="25633" y="12642"/>
                    <a:pt x="23741" y="12642"/>
                    <a:pt x="21848" y="12718"/>
                  </a:cubicBezTo>
                  <a:cubicBezTo>
                    <a:pt x="17912" y="15745"/>
                    <a:pt x="13295" y="16048"/>
                    <a:pt x="8526" y="16048"/>
                  </a:cubicBezTo>
                  <a:cubicBezTo>
                    <a:pt x="7618" y="15821"/>
                    <a:pt x="6785" y="15367"/>
                    <a:pt x="6104" y="14686"/>
                  </a:cubicBezTo>
                  <a:cubicBezTo>
                    <a:pt x="5650" y="13777"/>
                    <a:pt x="5574" y="12869"/>
                    <a:pt x="5801" y="11885"/>
                  </a:cubicBezTo>
                  <a:cubicBezTo>
                    <a:pt x="6028" y="11506"/>
                    <a:pt x="6331" y="11128"/>
                    <a:pt x="6634" y="10674"/>
                  </a:cubicBezTo>
                  <a:cubicBezTo>
                    <a:pt x="12008" y="10144"/>
                    <a:pt x="17004" y="9160"/>
                    <a:pt x="22076" y="6435"/>
                  </a:cubicBezTo>
                  <a:cubicBezTo>
                    <a:pt x="27299" y="3710"/>
                    <a:pt x="27450" y="8933"/>
                    <a:pt x="27525" y="12642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0" name="任意多边形: 形状 2739"/>
            <p:cNvSpPr/>
            <p:nvPr/>
          </p:nvSpPr>
          <p:spPr>
            <a:xfrm>
              <a:off x="6104655" y="2847153"/>
              <a:ext cx="22709" cy="15139"/>
            </a:xfrm>
            <a:custGeom>
              <a:avLst/>
              <a:gdLst>
                <a:gd name="connsiteX0" fmla="*/ 5677 w 22708"/>
                <a:gd name="connsiteY0" fmla="*/ 9563 h 15139"/>
                <a:gd name="connsiteX1" fmla="*/ 7494 w 22708"/>
                <a:gd name="connsiteY1" fmla="*/ 5779 h 15139"/>
                <a:gd name="connsiteX2" fmla="*/ 20740 w 22708"/>
                <a:gd name="connsiteY2" fmla="*/ 9563 h 15139"/>
                <a:gd name="connsiteX3" fmla="*/ 20740 w 22708"/>
                <a:gd name="connsiteY3" fmla="*/ 9563 h 15139"/>
                <a:gd name="connsiteX4" fmla="*/ 20740 w 22708"/>
                <a:gd name="connsiteY4" fmla="*/ 13424 h 15139"/>
                <a:gd name="connsiteX5" fmla="*/ 20740 w 22708"/>
                <a:gd name="connsiteY5" fmla="*/ 13424 h 15139"/>
                <a:gd name="connsiteX6" fmla="*/ 5677 w 22708"/>
                <a:gd name="connsiteY6" fmla="*/ 95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63"/>
                  </a:moveTo>
                  <a:cubicBezTo>
                    <a:pt x="5677" y="7974"/>
                    <a:pt x="5828" y="6536"/>
                    <a:pt x="7494" y="5779"/>
                  </a:cubicBezTo>
                  <a:cubicBezTo>
                    <a:pt x="12035" y="6611"/>
                    <a:pt x="17712" y="3432"/>
                    <a:pt x="20740" y="9563"/>
                  </a:cubicBezTo>
                  <a:lnTo>
                    <a:pt x="20740" y="9563"/>
                  </a:lnTo>
                  <a:cubicBezTo>
                    <a:pt x="19605" y="10850"/>
                    <a:pt x="19605" y="12137"/>
                    <a:pt x="20740" y="13424"/>
                  </a:cubicBezTo>
                  <a:lnTo>
                    <a:pt x="20740" y="13424"/>
                  </a:lnTo>
                  <a:cubicBezTo>
                    <a:pt x="14307" y="18041"/>
                    <a:pt x="10068" y="13651"/>
                    <a:pt x="5677" y="956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1" name="任意多边形: 形状 2740"/>
            <p:cNvSpPr/>
            <p:nvPr/>
          </p:nvSpPr>
          <p:spPr>
            <a:xfrm>
              <a:off x="6139815" y="2856792"/>
              <a:ext cx="15139" cy="15139"/>
            </a:xfrm>
            <a:custGeom>
              <a:avLst/>
              <a:gdLst>
                <a:gd name="connsiteX0" fmla="*/ 6624 w 15139"/>
                <a:gd name="connsiteY0" fmla="*/ 11354 h 15139"/>
                <a:gd name="connsiteX1" fmla="*/ 6624 w 15139"/>
                <a:gd name="connsiteY1" fmla="*/ 5677 h 15139"/>
                <a:gd name="connsiteX2" fmla="*/ 662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6624" y="11354"/>
                  </a:moveTo>
                  <a:cubicBezTo>
                    <a:pt x="7457" y="9462"/>
                    <a:pt x="4126" y="7570"/>
                    <a:pt x="6624" y="5677"/>
                  </a:cubicBezTo>
                  <a:cubicBezTo>
                    <a:pt x="7911" y="7570"/>
                    <a:pt x="12756" y="9462"/>
                    <a:pt x="6624" y="1135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2" name="任意多边形: 形状 2741"/>
            <p:cNvSpPr/>
            <p:nvPr/>
          </p:nvSpPr>
          <p:spPr>
            <a:xfrm>
              <a:off x="6145390" y="2849374"/>
              <a:ext cx="7570" cy="7570"/>
            </a:xfrm>
            <a:custGeom>
              <a:avLst/>
              <a:gdLst>
                <a:gd name="connsiteX0" fmla="*/ 6499 w 7569"/>
                <a:gd name="connsiteY0" fmla="*/ 5677 h 7569"/>
                <a:gd name="connsiteX1" fmla="*/ 6651 w 7569"/>
                <a:gd name="connsiteY1" fmla="*/ 7342 h 7569"/>
                <a:gd name="connsiteX2" fmla="*/ 5743 w 7569"/>
                <a:gd name="connsiteY2" fmla="*/ 6207 h 7569"/>
                <a:gd name="connsiteX3" fmla="*/ 6499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499" y="5677"/>
                  </a:moveTo>
                  <a:cubicBezTo>
                    <a:pt x="6575" y="6207"/>
                    <a:pt x="6651" y="6737"/>
                    <a:pt x="6651" y="7342"/>
                  </a:cubicBezTo>
                  <a:cubicBezTo>
                    <a:pt x="5894" y="7191"/>
                    <a:pt x="5515" y="6813"/>
                    <a:pt x="5743" y="6207"/>
                  </a:cubicBezTo>
                  <a:cubicBezTo>
                    <a:pt x="5894" y="5980"/>
                    <a:pt x="6272" y="5829"/>
                    <a:pt x="6499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3" name="任意多边形: 形状 2742"/>
            <p:cNvSpPr/>
            <p:nvPr/>
          </p:nvSpPr>
          <p:spPr>
            <a:xfrm>
              <a:off x="6148331" y="2856716"/>
              <a:ext cx="7570" cy="7570"/>
            </a:xfrm>
            <a:custGeom>
              <a:avLst/>
              <a:gdLst>
                <a:gd name="connsiteX0" fmla="*/ 7570 w 7569"/>
                <a:gd name="connsiteY0" fmla="*/ 7721 h 7569"/>
                <a:gd name="connsiteX1" fmla="*/ 5677 w 7569"/>
                <a:gd name="connsiteY1" fmla="*/ 7645 h 7569"/>
                <a:gd name="connsiteX2" fmla="*/ 5753 w 7569"/>
                <a:gd name="connsiteY2" fmla="*/ 5677 h 7569"/>
                <a:gd name="connsiteX3" fmla="*/ 7570 w 7569"/>
                <a:gd name="connsiteY3" fmla="*/ 5753 h 7569"/>
                <a:gd name="connsiteX4" fmla="*/ 8403 w 7569"/>
                <a:gd name="connsiteY4" fmla="*/ 6737 h 7569"/>
                <a:gd name="connsiteX5" fmla="*/ 7570 w 7569"/>
                <a:gd name="connsiteY5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7721"/>
                  </a:moveTo>
                  <a:cubicBezTo>
                    <a:pt x="6964" y="7721"/>
                    <a:pt x="6359" y="7721"/>
                    <a:pt x="5677" y="7645"/>
                  </a:cubicBezTo>
                  <a:cubicBezTo>
                    <a:pt x="5677" y="6964"/>
                    <a:pt x="5677" y="6358"/>
                    <a:pt x="5753" y="5677"/>
                  </a:cubicBezTo>
                  <a:cubicBezTo>
                    <a:pt x="6359" y="5677"/>
                    <a:pt x="6964" y="5753"/>
                    <a:pt x="7570" y="5753"/>
                  </a:cubicBezTo>
                  <a:cubicBezTo>
                    <a:pt x="7873" y="6056"/>
                    <a:pt x="8099" y="6434"/>
                    <a:pt x="8403" y="6737"/>
                  </a:cubicBezTo>
                  <a:cubicBezTo>
                    <a:pt x="8175" y="7115"/>
                    <a:pt x="7873" y="7418"/>
                    <a:pt x="7570" y="772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4" name="任意多边形: 形状 2743"/>
            <p:cNvSpPr/>
            <p:nvPr/>
          </p:nvSpPr>
          <p:spPr>
            <a:xfrm>
              <a:off x="6079751" y="2847330"/>
              <a:ext cx="37848" cy="30278"/>
            </a:xfrm>
            <a:custGeom>
              <a:avLst/>
              <a:gdLst>
                <a:gd name="connsiteX0" fmla="*/ 11506 w 37847"/>
                <a:gd name="connsiteY0" fmla="*/ 5677 h 30278"/>
                <a:gd name="connsiteX1" fmla="*/ 15366 w 37847"/>
                <a:gd name="connsiteY1" fmla="*/ 17486 h 30278"/>
                <a:gd name="connsiteX2" fmla="*/ 20589 w 37847"/>
                <a:gd name="connsiteY2" fmla="*/ 19832 h 30278"/>
                <a:gd name="connsiteX3" fmla="*/ 21422 w 37847"/>
                <a:gd name="connsiteY3" fmla="*/ 14306 h 30278"/>
                <a:gd name="connsiteX4" fmla="*/ 26721 w 37847"/>
                <a:gd name="connsiteY4" fmla="*/ 9386 h 30278"/>
                <a:gd name="connsiteX5" fmla="*/ 31035 w 37847"/>
                <a:gd name="connsiteY5" fmla="*/ 12868 h 30278"/>
                <a:gd name="connsiteX6" fmla="*/ 33912 w 37847"/>
                <a:gd name="connsiteY6" fmla="*/ 22103 h 30278"/>
                <a:gd name="connsiteX7" fmla="*/ 26493 w 37847"/>
                <a:gd name="connsiteY7" fmla="*/ 23768 h 30278"/>
                <a:gd name="connsiteX8" fmla="*/ 23617 w 37847"/>
                <a:gd name="connsiteY8" fmla="*/ 25963 h 30278"/>
                <a:gd name="connsiteX9" fmla="*/ 21649 w 37847"/>
                <a:gd name="connsiteY9" fmla="*/ 27705 h 30278"/>
                <a:gd name="connsiteX10" fmla="*/ 19151 w 37847"/>
                <a:gd name="connsiteY10" fmla="*/ 28386 h 30278"/>
                <a:gd name="connsiteX11" fmla="*/ 13474 w 37847"/>
                <a:gd name="connsiteY11" fmla="*/ 24677 h 30278"/>
                <a:gd name="connsiteX12" fmla="*/ 5677 w 37847"/>
                <a:gd name="connsiteY12" fmla="*/ 18848 h 30278"/>
                <a:gd name="connsiteX13" fmla="*/ 11506 w 37847"/>
                <a:gd name="connsiteY13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30278">
                  <a:moveTo>
                    <a:pt x="11506" y="5677"/>
                  </a:moveTo>
                  <a:cubicBezTo>
                    <a:pt x="14307" y="9084"/>
                    <a:pt x="9916" y="14685"/>
                    <a:pt x="15366" y="17486"/>
                  </a:cubicBezTo>
                  <a:cubicBezTo>
                    <a:pt x="17107" y="18394"/>
                    <a:pt x="17940" y="21346"/>
                    <a:pt x="20589" y="19832"/>
                  </a:cubicBezTo>
                  <a:cubicBezTo>
                    <a:pt x="23012" y="18470"/>
                    <a:pt x="22330" y="16729"/>
                    <a:pt x="21422" y="14306"/>
                  </a:cubicBezTo>
                  <a:cubicBezTo>
                    <a:pt x="20135" y="10824"/>
                    <a:pt x="21952" y="9462"/>
                    <a:pt x="26721" y="9386"/>
                  </a:cubicBezTo>
                  <a:cubicBezTo>
                    <a:pt x="27629" y="11203"/>
                    <a:pt x="29446" y="11808"/>
                    <a:pt x="31035" y="12868"/>
                  </a:cubicBezTo>
                  <a:cubicBezTo>
                    <a:pt x="34366" y="15063"/>
                    <a:pt x="34896" y="18545"/>
                    <a:pt x="33912" y="22103"/>
                  </a:cubicBezTo>
                  <a:cubicBezTo>
                    <a:pt x="32549" y="26948"/>
                    <a:pt x="29521" y="24904"/>
                    <a:pt x="26493" y="23768"/>
                  </a:cubicBezTo>
                  <a:cubicBezTo>
                    <a:pt x="25358" y="23390"/>
                    <a:pt x="24526" y="25055"/>
                    <a:pt x="23617" y="25963"/>
                  </a:cubicBezTo>
                  <a:cubicBezTo>
                    <a:pt x="23012" y="26645"/>
                    <a:pt x="22330" y="27175"/>
                    <a:pt x="21649" y="27705"/>
                  </a:cubicBezTo>
                  <a:cubicBezTo>
                    <a:pt x="20892" y="28159"/>
                    <a:pt x="19984" y="28386"/>
                    <a:pt x="19151" y="28386"/>
                  </a:cubicBezTo>
                  <a:cubicBezTo>
                    <a:pt x="17259" y="27175"/>
                    <a:pt x="15366" y="25888"/>
                    <a:pt x="13474" y="24677"/>
                  </a:cubicBezTo>
                  <a:cubicBezTo>
                    <a:pt x="9387" y="24752"/>
                    <a:pt x="9765" y="18848"/>
                    <a:pt x="5677" y="18848"/>
                  </a:cubicBezTo>
                  <a:cubicBezTo>
                    <a:pt x="6889" y="14155"/>
                    <a:pt x="8478" y="9613"/>
                    <a:pt x="11506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5" name="任意多边形: 形状 2744"/>
            <p:cNvSpPr/>
            <p:nvPr/>
          </p:nvSpPr>
          <p:spPr>
            <a:xfrm>
              <a:off x="6078446" y="2858814"/>
              <a:ext cx="15139" cy="22709"/>
            </a:xfrm>
            <a:custGeom>
              <a:avLst/>
              <a:gdLst>
                <a:gd name="connsiteX0" fmla="*/ 6907 w 15139"/>
                <a:gd name="connsiteY0" fmla="*/ 7364 h 22708"/>
                <a:gd name="connsiteX1" fmla="*/ 13114 w 15139"/>
                <a:gd name="connsiteY1" fmla="*/ 11149 h 22708"/>
                <a:gd name="connsiteX2" fmla="*/ 14703 w 15139"/>
                <a:gd name="connsiteY2" fmla="*/ 13193 h 22708"/>
                <a:gd name="connsiteX3" fmla="*/ 9026 w 15139"/>
                <a:gd name="connsiteY3" fmla="*/ 22655 h 22708"/>
                <a:gd name="connsiteX4" fmla="*/ 6982 w 15139"/>
                <a:gd name="connsiteY4" fmla="*/ 15009 h 22708"/>
                <a:gd name="connsiteX5" fmla="*/ 6907 w 15139"/>
                <a:gd name="connsiteY5" fmla="*/ 736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6907" y="7364"/>
                  </a:moveTo>
                  <a:cubicBezTo>
                    <a:pt x="10843" y="5547"/>
                    <a:pt x="14855" y="3504"/>
                    <a:pt x="13114" y="11149"/>
                  </a:cubicBezTo>
                  <a:cubicBezTo>
                    <a:pt x="12963" y="11679"/>
                    <a:pt x="14174" y="12511"/>
                    <a:pt x="14703" y="13193"/>
                  </a:cubicBezTo>
                  <a:cubicBezTo>
                    <a:pt x="13341" y="16675"/>
                    <a:pt x="14401" y="21595"/>
                    <a:pt x="9026" y="22655"/>
                  </a:cubicBezTo>
                  <a:cubicBezTo>
                    <a:pt x="6528" y="20535"/>
                    <a:pt x="9102" y="17129"/>
                    <a:pt x="6982" y="15009"/>
                  </a:cubicBezTo>
                  <a:cubicBezTo>
                    <a:pt x="7815" y="12436"/>
                    <a:pt x="3728" y="9938"/>
                    <a:pt x="6907" y="7364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6" name="任意多边形: 形状 2745"/>
            <p:cNvSpPr/>
            <p:nvPr/>
          </p:nvSpPr>
          <p:spPr>
            <a:xfrm>
              <a:off x="6083763" y="2843470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494 w 7569"/>
                <a:gd name="connsiteY1" fmla="*/ 9538 h 15139"/>
                <a:gd name="connsiteX2" fmla="*/ 5677 w 7569"/>
                <a:gd name="connsiteY2" fmla="*/ 5753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251"/>
                    <a:pt x="7494" y="9538"/>
                  </a:cubicBezTo>
                  <a:cubicBezTo>
                    <a:pt x="5829" y="8781"/>
                    <a:pt x="5677" y="7267"/>
                    <a:pt x="5677" y="5753"/>
                  </a:cubicBezTo>
                  <a:cubicBezTo>
                    <a:pt x="6283" y="5753"/>
                    <a:pt x="6888" y="5677"/>
                    <a:pt x="7570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7" name="任意多边形: 形状 2746"/>
            <p:cNvSpPr/>
            <p:nvPr/>
          </p:nvSpPr>
          <p:spPr>
            <a:xfrm>
              <a:off x="6138869" y="2691657"/>
              <a:ext cx="45417" cy="45417"/>
            </a:xfrm>
            <a:custGeom>
              <a:avLst/>
              <a:gdLst>
                <a:gd name="connsiteX0" fmla="*/ 39892 w 45417"/>
                <a:gd name="connsiteY0" fmla="*/ 16848 h 45417"/>
                <a:gd name="connsiteX1" fmla="*/ 39892 w 45417"/>
                <a:gd name="connsiteY1" fmla="*/ 14955 h 45417"/>
                <a:gd name="connsiteX2" fmla="*/ 45947 w 45417"/>
                <a:gd name="connsiteY2" fmla="*/ 23811 h 45417"/>
                <a:gd name="connsiteX3" fmla="*/ 44963 w 45417"/>
                <a:gd name="connsiteY3" fmla="*/ 29337 h 45417"/>
                <a:gd name="connsiteX4" fmla="*/ 41708 w 45417"/>
                <a:gd name="connsiteY4" fmla="*/ 36301 h 45417"/>
                <a:gd name="connsiteX5" fmla="*/ 42314 w 45417"/>
                <a:gd name="connsiteY5" fmla="*/ 38723 h 45417"/>
                <a:gd name="connsiteX6" fmla="*/ 35653 w 45417"/>
                <a:gd name="connsiteY6" fmla="*/ 43265 h 45417"/>
                <a:gd name="connsiteX7" fmla="*/ 31944 w 45417"/>
                <a:gd name="connsiteY7" fmla="*/ 32289 h 45417"/>
                <a:gd name="connsiteX8" fmla="*/ 29824 w 45417"/>
                <a:gd name="connsiteY8" fmla="*/ 28883 h 45417"/>
                <a:gd name="connsiteX9" fmla="*/ 17335 w 45417"/>
                <a:gd name="connsiteY9" fmla="*/ 16545 h 45417"/>
                <a:gd name="connsiteX10" fmla="*/ 16123 w 45417"/>
                <a:gd name="connsiteY10" fmla="*/ 14425 h 45417"/>
                <a:gd name="connsiteX11" fmla="*/ 13701 w 45417"/>
                <a:gd name="connsiteY11" fmla="*/ 12306 h 45417"/>
                <a:gd name="connsiteX12" fmla="*/ 11506 w 45417"/>
                <a:gd name="connsiteY12" fmla="*/ 11927 h 45417"/>
                <a:gd name="connsiteX13" fmla="*/ 7418 w 45417"/>
                <a:gd name="connsiteY13" fmla="*/ 10111 h 45417"/>
                <a:gd name="connsiteX14" fmla="*/ 5677 w 45417"/>
                <a:gd name="connsiteY14" fmla="*/ 7310 h 45417"/>
                <a:gd name="connsiteX15" fmla="*/ 22784 w 45417"/>
                <a:gd name="connsiteY15" fmla="*/ 7310 h 45417"/>
                <a:gd name="connsiteX16" fmla="*/ 24753 w 45417"/>
                <a:gd name="connsiteY16" fmla="*/ 9126 h 45417"/>
                <a:gd name="connsiteX17" fmla="*/ 26645 w 45417"/>
                <a:gd name="connsiteY17" fmla="*/ 9202 h 45417"/>
                <a:gd name="connsiteX18" fmla="*/ 28537 w 45417"/>
                <a:gd name="connsiteY18" fmla="*/ 11095 h 45417"/>
                <a:gd name="connsiteX19" fmla="*/ 28537 w 45417"/>
                <a:gd name="connsiteY19" fmla="*/ 12987 h 45417"/>
                <a:gd name="connsiteX20" fmla="*/ 39892 w 45417"/>
                <a:gd name="connsiteY20" fmla="*/ 16848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39892" y="16848"/>
                  </a:moveTo>
                  <a:cubicBezTo>
                    <a:pt x="39892" y="16242"/>
                    <a:pt x="39892" y="15561"/>
                    <a:pt x="39892" y="14955"/>
                  </a:cubicBezTo>
                  <a:cubicBezTo>
                    <a:pt x="45569" y="15409"/>
                    <a:pt x="45190" y="19951"/>
                    <a:pt x="45947" y="23811"/>
                  </a:cubicBezTo>
                  <a:cubicBezTo>
                    <a:pt x="46023" y="25704"/>
                    <a:pt x="45796" y="27596"/>
                    <a:pt x="44963" y="29337"/>
                  </a:cubicBezTo>
                  <a:cubicBezTo>
                    <a:pt x="44131" y="31760"/>
                    <a:pt x="39589" y="32441"/>
                    <a:pt x="41708" y="36301"/>
                  </a:cubicBezTo>
                  <a:cubicBezTo>
                    <a:pt x="42087" y="37058"/>
                    <a:pt x="42314" y="37891"/>
                    <a:pt x="42314" y="38723"/>
                  </a:cubicBezTo>
                  <a:cubicBezTo>
                    <a:pt x="40876" y="41449"/>
                    <a:pt x="39589" y="44325"/>
                    <a:pt x="35653" y="43265"/>
                  </a:cubicBezTo>
                  <a:cubicBezTo>
                    <a:pt x="32246" y="40313"/>
                    <a:pt x="32095" y="36301"/>
                    <a:pt x="31944" y="32289"/>
                  </a:cubicBezTo>
                  <a:cubicBezTo>
                    <a:pt x="31868" y="30927"/>
                    <a:pt x="33458" y="28202"/>
                    <a:pt x="29824" y="28883"/>
                  </a:cubicBezTo>
                  <a:cubicBezTo>
                    <a:pt x="22558" y="27823"/>
                    <a:pt x="18091" y="24038"/>
                    <a:pt x="17335" y="16545"/>
                  </a:cubicBezTo>
                  <a:cubicBezTo>
                    <a:pt x="16805" y="15863"/>
                    <a:pt x="16426" y="15182"/>
                    <a:pt x="16123" y="14425"/>
                  </a:cubicBezTo>
                  <a:cubicBezTo>
                    <a:pt x="15594" y="13366"/>
                    <a:pt x="14836" y="12533"/>
                    <a:pt x="13701" y="12306"/>
                  </a:cubicBezTo>
                  <a:cubicBezTo>
                    <a:pt x="12944" y="12230"/>
                    <a:pt x="12263" y="12079"/>
                    <a:pt x="11506" y="11927"/>
                  </a:cubicBezTo>
                  <a:cubicBezTo>
                    <a:pt x="10068" y="11549"/>
                    <a:pt x="8705" y="10943"/>
                    <a:pt x="7418" y="10111"/>
                  </a:cubicBezTo>
                  <a:cubicBezTo>
                    <a:pt x="6510" y="9429"/>
                    <a:pt x="5829" y="8521"/>
                    <a:pt x="5677" y="7310"/>
                  </a:cubicBezTo>
                  <a:cubicBezTo>
                    <a:pt x="11354" y="5569"/>
                    <a:pt x="17107" y="4736"/>
                    <a:pt x="22784" y="7310"/>
                  </a:cubicBezTo>
                  <a:cubicBezTo>
                    <a:pt x="23314" y="7991"/>
                    <a:pt x="24072" y="8521"/>
                    <a:pt x="24753" y="9126"/>
                  </a:cubicBezTo>
                  <a:cubicBezTo>
                    <a:pt x="25358" y="9126"/>
                    <a:pt x="25964" y="9126"/>
                    <a:pt x="26645" y="9202"/>
                  </a:cubicBezTo>
                  <a:cubicBezTo>
                    <a:pt x="27251" y="9883"/>
                    <a:pt x="27856" y="10489"/>
                    <a:pt x="28537" y="11095"/>
                  </a:cubicBezTo>
                  <a:cubicBezTo>
                    <a:pt x="28537" y="11700"/>
                    <a:pt x="28537" y="12382"/>
                    <a:pt x="28537" y="12987"/>
                  </a:cubicBezTo>
                  <a:cubicBezTo>
                    <a:pt x="32019" y="15182"/>
                    <a:pt x="35199" y="18361"/>
                    <a:pt x="39892" y="16848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8" name="任意多边形: 形状 2747"/>
            <p:cNvSpPr/>
            <p:nvPr/>
          </p:nvSpPr>
          <p:spPr>
            <a:xfrm>
              <a:off x="6114673" y="2691398"/>
              <a:ext cx="37848" cy="30278"/>
            </a:xfrm>
            <a:custGeom>
              <a:avLst/>
              <a:gdLst>
                <a:gd name="connsiteX0" fmla="*/ 29798 w 37847"/>
                <a:gd name="connsiteY0" fmla="*/ 7570 h 30278"/>
                <a:gd name="connsiteX1" fmla="*/ 31766 w 37847"/>
                <a:gd name="connsiteY1" fmla="*/ 9538 h 30278"/>
                <a:gd name="connsiteX2" fmla="*/ 32145 w 37847"/>
                <a:gd name="connsiteY2" fmla="*/ 12338 h 30278"/>
                <a:gd name="connsiteX3" fmla="*/ 17006 w 37847"/>
                <a:gd name="connsiteY3" fmla="*/ 28310 h 30278"/>
                <a:gd name="connsiteX4" fmla="*/ 7620 w 37847"/>
                <a:gd name="connsiteY4" fmla="*/ 29067 h 30278"/>
                <a:gd name="connsiteX5" fmla="*/ 8301 w 37847"/>
                <a:gd name="connsiteY5" fmla="*/ 20968 h 30278"/>
                <a:gd name="connsiteX6" fmla="*/ 12388 w 37847"/>
                <a:gd name="connsiteY6" fmla="*/ 9992 h 30278"/>
                <a:gd name="connsiteX7" fmla="*/ 16552 w 37847"/>
                <a:gd name="connsiteY7" fmla="*/ 5829 h 30278"/>
                <a:gd name="connsiteX8" fmla="*/ 18444 w 37847"/>
                <a:gd name="connsiteY8" fmla="*/ 5677 h 30278"/>
                <a:gd name="connsiteX9" fmla="*/ 29798 w 37847"/>
                <a:gd name="connsiteY9" fmla="*/ 757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0278">
                  <a:moveTo>
                    <a:pt x="29798" y="7570"/>
                  </a:moveTo>
                  <a:cubicBezTo>
                    <a:pt x="30479" y="8251"/>
                    <a:pt x="31085" y="8856"/>
                    <a:pt x="31766" y="9538"/>
                  </a:cubicBezTo>
                  <a:cubicBezTo>
                    <a:pt x="32296" y="10446"/>
                    <a:pt x="32372" y="11354"/>
                    <a:pt x="32145" y="12338"/>
                  </a:cubicBezTo>
                  <a:cubicBezTo>
                    <a:pt x="27149" y="17713"/>
                    <a:pt x="21093" y="21952"/>
                    <a:pt x="17006" y="28310"/>
                  </a:cubicBezTo>
                  <a:cubicBezTo>
                    <a:pt x="15038" y="31414"/>
                    <a:pt x="10647" y="31489"/>
                    <a:pt x="7620" y="29067"/>
                  </a:cubicBezTo>
                  <a:cubicBezTo>
                    <a:pt x="4289" y="26418"/>
                    <a:pt x="5727" y="23314"/>
                    <a:pt x="8301" y="20968"/>
                  </a:cubicBezTo>
                  <a:cubicBezTo>
                    <a:pt x="11631" y="17940"/>
                    <a:pt x="13221" y="14458"/>
                    <a:pt x="12388" y="9992"/>
                  </a:cubicBezTo>
                  <a:cubicBezTo>
                    <a:pt x="11783" y="6737"/>
                    <a:pt x="14962" y="7040"/>
                    <a:pt x="16552" y="5829"/>
                  </a:cubicBezTo>
                  <a:cubicBezTo>
                    <a:pt x="17157" y="5753"/>
                    <a:pt x="17838" y="5753"/>
                    <a:pt x="18444" y="5677"/>
                  </a:cubicBezTo>
                  <a:cubicBezTo>
                    <a:pt x="21245" y="12414"/>
                    <a:pt x="25938" y="7721"/>
                    <a:pt x="29798" y="7570"/>
                  </a:cubicBezTo>
                  <a:close/>
                </a:path>
              </a:pathLst>
            </a:custGeom>
            <a:solidFill>
              <a:srgbClr val="EFBC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9" name="任意多边形: 形状 2748"/>
            <p:cNvSpPr/>
            <p:nvPr/>
          </p:nvSpPr>
          <p:spPr>
            <a:xfrm>
              <a:off x="6161729" y="2695262"/>
              <a:ext cx="22709" cy="15139"/>
            </a:xfrm>
            <a:custGeom>
              <a:avLst/>
              <a:gdLst>
                <a:gd name="connsiteX0" fmla="*/ 17031 w 22708"/>
                <a:gd name="connsiteY0" fmla="*/ 13243 h 15139"/>
                <a:gd name="connsiteX1" fmla="*/ 5677 w 22708"/>
                <a:gd name="connsiteY1" fmla="*/ 9459 h 15139"/>
                <a:gd name="connsiteX2" fmla="*/ 9462 w 22708"/>
                <a:gd name="connsiteY2" fmla="*/ 7566 h 15139"/>
                <a:gd name="connsiteX3" fmla="*/ 13247 w 22708"/>
                <a:gd name="connsiteY3" fmla="*/ 6052 h 15139"/>
                <a:gd name="connsiteX4" fmla="*/ 12187 w 22708"/>
                <a:gd name="connsiteY4" fmla="*/ 8702 h 15139"/>
                <a:gd name="connsiteX5" fmla="*/ 17031 w 22708"/>
                <a:gd name="connsiteY5" fmla="*/ 132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7031" y="13243"/>
                  </a:moveTo>
                  <a:cubicBezTo>
                    <a:pt x="11354" y="17558"/>
                    <a:pt x="7948" y="15212"/>
                    <a:pt x="5677" y="9459"/>
                  </a:cubicBezTo>
                  <a:cubicBezTo>
                    <a:pt x="7267" y="9459"/>
                    <a:pt x="8705" y="9232"/>
                    <a:pt x="9462" y="7566"/>
                  </a:cubicBezTo>
                  <a:cubicBezTo>
                    <a:pt x="10294" y="5977"/>
                    <a:pt x="11884" y="5144"/>
                    <a:pt x="13247" y="6052"/>
                  </a:cubicBezTo>
                  <a:cubicBezTo>
                    <a:pt x="14988" y="7339"/>
                    <a:pt x="12263" y="7642"/>
                    <a:pt x="12187" y="8702"/>
                  </a:cubicBezTo>
                  <a:cubicBezTo>
                    <a:pt x="12036" y="12108"/>
                    <a:pt x="15291" y="11805"/>
                    <a:pt x="17031" y="13243"/>
                  </a:cubicBezTo>
                  <a:close/>
                </a:path>
              </a:pathLst>
            </a:custGeom>
            <a:solidFill>
              <a:srgbClr val="F3CF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0" name="任意多边形: 形状 2749"/>
            <p:cNvSpPr/>
            <p:nvPr/>
          </p:nvSpPr>
          <p:spPr>
            <a:xfrm>
              <a:off x="6155901" y="2693366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661" y="7267"/>
                    <a:pt x="5980" y="6585"/>
                    <a:pt x="5677" y="5677"/>
                  </a:cubicBezTo>
                  <a:cubicBezTo>
                    <a:pt x="6359" y="6283"/>
                    <a:pt x="7040" y="6888"/>
                    <a:pt x="7645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1" name="任意多边形: 形状 2750"/>
            <p:cNvSpPr/>
            <p:nvPr/>
          </p:nvSpPr>
          <p:spPr>
            <a:xfrm>
              <a:off x="6159761" y="2695258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267" y="6510"/>
                    <a:pt x="7570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2" name="任意多边形: 形状 2751"/>
            <p:cNvSpPr/>
            <p:nvPr/>
          </p:nvSpPr>
          <p:spPr>
            <a:xfrm>
              <a:off x="6093093" y="2715690"/>
              <a:ext cx="75695" cy="52987"/>
            </a:xfrm>
            <a:custGeom>
              <a:avLst/>
              <a:gdLst>
                <a:gd name="connsiteX0" fmla="*/ 41916 w 75695"/>
                <a:gd name="connsiteY0" fmla="*/ 53674 h 52986"/>
                <a:gd name="connsiteX1" fmla="*/ 41916 w 75695"/>
                <a:gd name="connsiteY1" fmla="*/ 49890 h 52986"/>
                <a:gd name="connsiteX2" fmla="*/ 38132 w 75695"/>
                <a:gd name="connsiteY2" fmla="*/ 49890 h 52986"/>
                <a:gd name="connsiteX3" fmla="*/ 36844 w 75695"/>
                <a:gd name="connsiteY3" fmla="*/ 42093 h 52986"/>
                <a:gd name="connsiteX4" fmla="*/ 38132 w 75695"/>
                <a:gd name="connsiteY4" fmla="*/ 35583 h 52986"/>
                <a:gd name="connsiteX5" fmla="*/ 31092 w 75695"/>
                <a:gd name="connsiteY5" fmla="*/ 33994 h 52986"/>
                <a:gd name="connsiteX6" fmla="*/ 28745 w 75695"/>
                <a:gd name="connsiteY6" fmla="*/ 37324 h 52986"/>
                <a:gd name="connsiteX7" fmla="*/ 28897 w 75695"/>
                <a:gd name="connsiteY7" fmla="*/ 46710 h 52986"/>
                <a:gd name="connsiteX8" fmla="*/ 21327 w 75695"/>
                <a:gd name="connsiteY8" fmla="*/ 43985 h 52986"/>
                <a:gd name="connsiteX9" fmla="*/ 19132 w 75695"/>
                <a:gd name="connsiteY9" fmla="*/ 39519 h 52986"/>
                <a:gd name="connsiteX10" fmla="*/ 14666 w 75695"/>
                <a:gd name="connsiteY10" fmla="*/ 31041 h 52986"/>
                <a:gd name="connsiteX11" fmla="*/ 7702 w 75695"/>
                <a:gd name="connsiteY11" fmla="*/ 36718 h 52986"/>
                <a:gd name="connsiteX12" fmla="*/ 5961 w 75695"/>
                <a:gd name="connsiteY12" fmla="*/ 36567 h 52986"/>
                <a:gd name="connsiteX13" fmla="*/ 9594 w 75695"/>
                <a:gd name="connsiteY13" fmla="*/ 27181 h 52986"/>
                <a:gd name="connsiteX14" fmla="*/ 13076 w 75695"/>
                <a:gd name="connsiteY14" fmla="*/ 24077 h 52986"/>
                <a:gd name="connsiteX15" fmla="*/ 23749 w 75695"/>
                <a:gd name="connsiteY15" fmla="*/ 22866 h 52986"/>
                <a:gd name="connsiteX16" fmla="*/ 30032 w 75695"/>
                <a:gd name="connsiteY16" fmla="*/ 23926 h 52986"/>
                <a:gd name="connsiteX17" fmla="*/ 21554 w 75695"/>
                <a:gd name="connsiteY17" fmla="*/ 16583 h 52986"/>
                <a:gd name="connsiteX18" fmla="*/ 16558 w 75695"/>
                <a:gd name="connsiteY18" fmla="*/ 11739 h 52986"/>
                <a:gd name="connsiteX19" fmla="*/ 22311 w 75695"/>
                <a:gd name="connsiteY19" fmla="*/ 7879 h 52986"/>
                <a:gd name="connsiteX20" fmla="*/ 28594 w 75695"/>
                <a:gd name="connsiteY20" fmla="*/ 5683 h 52986"/>
                <a:gd name="connsiteX21" fmla="*/ 30411 w 75695"/>
                <a:gd name="connsiteY21" fmla="*/ 5986 h 52986"/>
                <a:gd name="connsiteX22" fmla="*/ 53422 w 75695"/>
                <a:gd name="connsiteY22" fmla="*/ 7727 h 52986"/>
                <a:gd name="connsiteX23" fmla="*/ 63641 w 75695"/>
                <a:gd name="connsiteY23" fmla="*/ 11739 h 52986"/>
                <a:gd name="connsiteX24" fmla="*/ 68637 w 75695"/>
                <a:gd name="connsiteY24" fmla="*/ 15448 h 52986"/>
                <a:gd name="connsiteX25" fmla="*/ 70832 w 75695"/>
                <a:gd name="connsiteY25" fmla="*/ 24683 h 52986"/>
                <a:gd name="connsiteX26" fmla="*/ 64019 w 75695"/>
                <a:gd name="connsiteY26" fmla="*/ 24002 h 52986"/>
                <a:gd name="connsiteX27" fmla="*/ 62808 w 75695"/>
                <a:gd name="connsiteY27" fmla="*/ 24153 h 52986"/>
                <a:gd name="connsiteX28" fmla="*/ 51227 w 75695"/>
                <a:gd name="connsiteY28" fmla="*/ 28998 h 52986"/>
                <a:gd name="connsiteX29" fmla="*/ 44414 w 75695"/>
                <a:gd name="connsiteY29" fmla="*/ 32555 h 52986"/>
                <a:gd name="connsiteX30" fmla="*/ 47290 w 75695"/>
                <a:gd name="connsiteY30" fmla="*/ 38838 h 52986"/>
                <a:gd name="connsiteX31" fmla="*/ 49864 w 75695"/>
                <a:gd name="connsiteY31" fmla="*/ 45802 h 52986"/>
                <a:gd name="connsiteX32" fmla="*/ 41916 w 75695"/>
                <a:gd name="connsiteY32" fmla="*/ 53674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695" h="52986">
                  <a:moveTo>
                    <a:pt x="41916" y="53674"/>
                  </a:moveTo>
                  <a:cubicBezTo>
                    <a:pt x="41916" y="52387"/>
                    <a:pt x="41916" y="51176"/>
                    <a:pt x="41916" y="49890"/>
                  </a:cubicBezTo>
                  <a:cubicBezTo>
                    <a:pt x="40629" y="48830"/>
                    <a:pt x="39418" y="48300"/>
                    <a:pt x="38132" y="49890"/>
                  </a:cubicBezTo>
                  <a:cubicBezTo>
                    <a:pt x="32000" y="45726"/>
                    <a:pt x="31773" y="45348"/>
                    <a:pt x="36844" y="42093"/>
                  </a:cubicBezTo>
                  <a:cubicBezTo>
                    <a:pt x="40099" y="39973"/>
                    <a:pt x="38510" y="37930"/>
                    <a:pt x="38132" y="35583"/>
                  </a:cubicBezTo>
                  <a:cubicBezTo>
                    <a:pt x="37223" y="30057"/>
                    <a:pt x="33514" y="37248"/>
                    <a:pt x="31092" y="33994"/>
                  </a:cubicBezTo>
                  <a:cubicBezTo>
                    <a:pt x="29578" y="32025"/>
                    <a:pt x="28670" y="35734"/>
                    <a:pt x="28745" y="37324"/>
                  </a:cubicBezTo>
                  <a:cubicBezTo>
                    <a:pt x="28972" y="40428"/>
                    <a:pt x="26247" y="43228"/>
                    <a:pt x="28897" y="46710"/>
                  </a:cubicBezTo>
                  <a:cubicBezTo>
                    <a:pt x="25339" y="46862"/>
                    <a:pt x="23901" y="44212"/>
                    <a:pt x="21327" y="43985"/>
                  </a:cubicBezTo>
                  <a:cubicBezTo>
                    <a:pt x="18980" y="43834"/>
                    <a:pt x="16937" y="42320"/>
                    <a:pt x="19132" y="39519"/>
                  </a:cubicBezTo>
                  <a:cubicBezTo>
                    <a:pt x="24203" y="33161"/>
                    <a:pt x="12849" y="35583"/>
                    <a:pt x="14666" y="31041"/>
                  </a:cubicBezTo>
                  <a:cubicBezTo>
                    <a:pt x="10503" y="30663"/>
                    <a:pt x="7929" y="32252"/>
                    <a:pt x="7702" y="36718"/>
                  </a:cubicBezTo>
                  <a:cubicBezTo>
                    <a:pt x="7096" y="36643"/>
                    <a:pt x="6566" y="36567"/>
                    <a:pt x="5961" y="36567"/>
                  </a:cubicBezTo>
                  <a:cubicBezTo>
                    <a:pt x="6794" y="33312"/>
                    <a:pt x="3160" y="28241"/>
                    <a:pt x="9594" y="27181"/>
                  </a:cubicBezTo>
                  <a:cubicBezTo>
                    <a:pt x="10957" y="26348"/>
                    <a:pt x="12243" y="25516"/>
                    <a:pt x="13076" y="24077"/>
                  </a:cubicBezTo>
                  <a:cubicBezTo>
                    <a:pt x="16028" y="18854"/>
                    <a:pt x="19208" y="15145"/>
                    <a:pt x="23749" y="22866"/>
                  </a:cubicBezTo>
                  <a:cubicBezTo>
                    <a:pt x="24885" y="24834"/>
                    <a:pt x="27156" y="23850"/>
                    <a:pt x="30032" y="23926"/>
                  </a:cubicBezTo>
                  <a:cubicBezTo>
                    <a:pt x="27761" y="20217"/>
                    <a:pt x="24809" y="18249"/>
                    <a:pt x="21554" y="16583"/>
                  </a:cubicBezTo>
                  <a:cubicBezTo>
                    <a:pt x="19359" y="15524"/>
                    <a:pt x="16256" y="14994"/>
                    <a:pt x="16558" y="11739"/>
                  </a:cubicBezTo>
                  <a:cubicBezTo>
                    <a:pt x="16861" y="8484"/>
                    <a:pt x="19889" y="8333"/>
                    <a:pt x="22311" y="7879"/>
                  </a:cubicBezTo>
                  <a:cubicBezTo>
                    <a:pt x="24506" y="7500"/>
                    <a:pt x="26550" y="6592"/>
                    <a:pt x="28594" y="5683"/>
                  </a:cubicBezTo>
                  <a:cubicBezTo>
                    <a:pt x="29200" y="5683"/>
                    <a:pt x="30032" y="5608"/>
                    <a:pt x="30411" y="5986"/>
                  </a:cubicBezTo>
                  <a:cubicBezTo>
                    <a:pt x="39267" y="14918"/>
                    <a:pt x="40554" y="14767"/>
                    <a:pt x="53422" y="7727"/>
                  </a:cubicBezTo>
                  <a:cubicBezTo>
                    <a:pt x="57510" y="5456"/>
                    <a:pt x="62808" y="4018"/>
                    <a:pt x="63641" y="11739"/>
                  </a:cubicBezTo>
                  <a:cubicBezTo>
                    <a:pt x="62733" y="16205"/>
                    <a:pt x="67123" y="13783"/>
                    <a:pt x="68637" y="15448"/>
                  </a:cubicBezTo>
                  <a:cubicBezTo>
                    <a:pt x="71135" y="18249"/>
                    <a:pt x="73179" y="21277"/>
                    <a:pt x="70832" y="24683"/>
                  </a:cubicBezTo>
                  <a:cubicBezTo>
                    <a:pt x="68864" y="27559"/>
                    <a:pt x="66063" y="27332"/>
                    <a:pt x="64019" y="24002"/>
                  </a:cubicBezTo>
                  <a:cubicBezTo>
                    <a:pt x="63792" y="23623"/>
                    <a:pt x="63338" y="21882"/>
                    <a:pt x="62808" y="24153"/>
                  </a:cubicBezTo>
                  <a:cubicBezTo>
                    <a:pt x="61219" y="30739"/>
                    <a:pt x="55768" y="29376"/>
                    <a:pt x="51227" y="28998"/>
                  </a:cubicBezTo>
                  <a:cubicBezTo>
                    <a:pt x="47896" y="28695"/>
                    <a:pt x="45625" y="29376"/>
                    <a:pt x="44414" y="32555"/>
                  </a:cubicBezTo>
                  <a:cubicBezTo>
                    <a:pt x="43355" y="35432"/>
                    <a:pt x="43052" y="37703"/>
                    <a:pt x="47290" y="38838"/>
                  </a:cubicBezTo>
                  <a:cubicBezTo>
                    <a:pt x="50318" y="39671"/>
                    <a:pt x="51757" y="43455"/>
                    <a:pt x="49864" y="45802"/>
                  </a:cubicBezTo>
                  <a:cubicBezTo>
                    <a:pt x="47669" y="48527"/>
                    <a:pt x="48729" y="55264"/>
                    <a:pt x="41916" y="53674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3" name="任意多边形: 形状 2752"/>
            <p:cNvSpPr/>
            <p:nvPr/>
          </p:nvSpPr>
          <p:spPr>
            <a:xfrm>
              <a:off x="6096934" y="2710999"/>
              <a:ext cx="30278" cy="37848"/>
            </a:xfrm>
            <a:custGeom>
              <a:avLst/>
              <a:gdLst>
                <a:gd name="connsiteX0" fmla="*/ 24828 w 30278"/>
                <a:gd name="connsiteY0" fmla="*/ 10828 h 37847"/>
                <a:gd name="connsiteX1" fmla="*/ 13852 w 30278"/>
                <a:gd name="connsiteY1" fmla="*/ 16808 h 37847"/>
                <a:gd name="connsiteX2" fmla="*/ 29900 w 30278"/>
                <a:gd name="connsiteY2" fmla="*/ 32174 h 37847"/>
                <a:gd name="connsiteX3" fmla="*/ 23087 w 30278"/>
                <a:gd name="connsiteY3" fmla="*/ 30660 h 37847"/>
                <a:gd name="connsiteX4" fmla="*/ 16805 w 30278"/>
                <a:gd name="connsiteY4" fmla="*/ 31114 h 37847"/>
                <a:gd name="connsiteX5" fmla="*/ 17789 w 30278"/>
                <a:gd name="connsiteY5" fmla="*/ 26648 h 37847"/>
                <a:gd name="connsiteX6" fmla="*/ 15896 w 30278"/>
                <a:gd name="connsiteY6" fmla="*/ 24832 h 37847"/>
                <a:gd name="connsiteX7" fmla="*/ 11657 w 30278"/>
                <a:gd name="connsiteY7" fmla="*/ 28616 h 37847"/>
                <a:gd name="connsiteX8" fmla="*/ 5677 w 30278"/>
                <a:gd name="connsiteY8" fmla="*/ 31720 h 37847"/>
                <a:gd name="connsiteX9" fmla="*/ 9613 w 30278"/>
                <a:gd name="connsiteY9" fmla="*/ 7195 h 37847"/>
                <a:gd name="connsiteX10" fmla="*/ 12944 w 30278"/>
                <a:gd name="connsiteY10" fmla="*/ 6816 h 37847"/>
                <a:gd name="connsiteX11" fmla="*/ 24828 w 30278"/>
                <a:gd name="connsiteY11" fmla="*/ 1082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828" y="10828"/>
                  </a:moveTo>
                  <a:cubicBezTo>
                    <a:pt x="23995" y="17868"/>
                    <a:pt x="16880" y="12266"/>
                    <a:pt x="13852" y="16808"/>
                  </a:cubicBezTo>
                  <a:cubicBezTo>
                    <a:pt x="20968" y="19911"/>
                    <a:pt x="28916" y="22561"/>
                    <a:pt x="29900" y="32174"/>
                  </a:cubicBezTo>
                  <a:cubicBezTo>
                    <a:pt x="27326" y="32855"/>
                    <a:pt x="25888" y="28919"/>
                    <a:pt x="23087" y="30660"/>
                  </a:cubicBezTo>
                  <a:cubicBezTo>
                    <a:pt x="21119" y="31871"/>
                    <a:pt x="18772" y="32553"/>
                    <a:pt x="16805" y="31114"/>
                  </a:cubicBezTo>
                  <a:cubicBezTo>
                    <a:pt x="14231" y="29222"/>
                    <a:pt x="18091" y="28238"/>
                    <a:pt x="17789" y="26648"/>
                  </a:cubicBezTo>
                  <a:cubicBezTo>
                    <a:pt x="17637" y="25891"/>
                    <a:pt x="16653" y="24983"/>
                    <a:pt x="15896" y="24832"/>
                  </a:cubicBezTo>
                  <a:cubicBezTo>
                    <a:pt x="13020" y="24302"/>
                    <a:pt x="11657" y="26346"/>
                    <a:pt x="11657" y="28616"/>
                  </a:cubicBezTo>
                  <a:cubicBezTo>
                    <a:pt x="11506" y="33537"/>
                    <a:pt x="9386" y="33915"/>
                    <a:pt x="5677" y="31720"/>
                  </a:cubicBezTo>
                  <a:cubicBezTo>
                    <a:pt x="7343" y="23620"/>
                    <a:pt x="10068" y="15673"/>
                    <a:pt x="9613" y="7195"/>
                  </a:cubicBezTo>
                  <a:cubicBezTo>
                    <a:pt x="10749" y="7043"/>
                    <a:pt x="11808" y="6968"/>
                    <a:pt x="12944" y="6816"/>
                  </a:cubicBezTo>
                  <a:cubicBezTo>
                    <a:pt x="18394" y="3940"/>
                    <a:pt x="21725" y="6968"/>
                    <a:pt x="24828" y="10828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4" name="任意多边形: 形状 2753"/>
            <p:cNvSpPr/>
            <p:nvPr/>
          </p:nvSpPr>
          <p:spPr>
            <a:xfrm>
              <a:off x="6082275" y="2725612"/>
              <a:ext cx="7570" cy="15139"/>
            </a:xfrm>
            <a:custGeom>
              <a:avLst/>
              <a:gdLst>
                <a:gd name="connsiteX0" fmla="*/ 7089 w 7569"/>
                <a:gd name="connsiteY0" fmla="*/ 5677 h 15139"/>
                <a:gd name="connsiteX1" fmla="*/ 8149 w 7569"/>
                <a:gd name="connsiteY1" fmla="*/ 10294 h 15139"/>
                <a:gd name="connsiteX2" fmla="*/ 6559 w 7569"/>
                <a:gd name="connsiteY2" fmla="*/ 10597 h 15139"/>
                <a:gd name="connsiteX3" fmla="*/ 7089 w 7569"/>
                <a:gd name="connsiteY3" fmla="*/ 5677 h 15139"/>
                <a:gd name="connsiteX4" fmla="*/ 708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089" y="5677"/>
                  </a:moveTo>
                  <a:cubicBezTo>
                    <a:pt x="8982" y="6813"/>
                    <a:pt x="9663" y="8402"/>
                    <a:pt x="8149" y="10294"/>
                  </a:cubicBezTo>
                  <a:cubicBezTo>
                    <a:pt x="7922" y="10597"/>
                    <a:pt x="6863" y="10824"/>
                    <a:pt x="6559" y="10597"/>
                  </a:cubicBezTo>
                  <a:cubicBezTo>
                    <a:pt x="4364" y="8780"/>
                    <a:pt x="6938" y="7342"/>
                    <a:pt x="7089" y="5677"/>
                  </a:cubicBezTo>
                  <a:lnTo>
                    <a:pt x="7089" y="567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5" name="任意多边形: 形状 2754"/>
            <p:cNvSpPr/>
            <p:nvPr/>
          </p:nvSpPr>
          <p:spPr>
            <a:xfrm>
              <a:off x="6057800" y="2923241"/>
              <a:ext cx="15139" cy="15139"/>
            </a:xfrm>
            <a:custGeom>
              <a:avLst/>
              <a:gdLst>
                <a:gd name="connsiteX0" fmla="*/ 14458 w 15139"/>
                <a:gd name="connsiteY0" fmla="*/ 7733 h 15139"/>
                <a:gd name="connsiteX1" fmla="*/ 14458 w 15139"/>
                <a:gd name="connsiteY1" fmla="*/ 13258 h 15139"/>
                <a:gd name="connsiteX2" fmla="*/ 9310 w 15139"/>
                <a:gd name="connsiteY2" fmla="*/ 13183 h 15139"/>
                <a:gd name="connsiteX3" fmla="*/ 5677 w 15139"/>
                <a:gd name="connsiteY3" fmla="*/ 7127 h 15139"/>
                <a:gd name="connsiteX4" fmla="*/ 12565 w 15139"/>
                <a:gd name="connsiteY4" fmla="*/ 5765 h 15139"/>
                <a:gd name="connsiteX5" fmla="*/ 12565 w 15139"/>
                <a:gd name="connsiteY5" fmla="*/ 5765 h 15139"/>
                <a:gd name="connsiteX6" fmla="*/ 14458 w 15139"/>
                <a:gd name="connsiteY6" fmla="*/ 7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4458" y="7733"/>
                  </a:moveTo>
                  <a:cubicBezTo>
                    <a:pt x="14458" y="9549"/>
                    <a:pt x="14458" y="11442"/>
                    <a:pt x="14458" y="13258"/>
                  </a:cubicBezTo>
                  <a:cubicBezTo>
                    <a:pt x="12641" y="13637"/>
                    <a:pt x="10294" y="16740"/>
                    <a:pt x="9310" y="13183"/>
                  </a:cubicBezTo>
                  <a:cubicBezTo>
                    <a:pt x="8629" y="10609"/>
                    <a:pt x="5753" y="9776"/>
                    <a:pt x="5677" y="7127"/>
                  </a:cubicBezTo>
                  <a:cubicBezTo>
                    <a:pt x="7645" y="4629"/>
                    <a:pt x="10294" y="6219"/>
                    <a:pt x="12565" y="5765"/>
                  </a:cubicBezTo>
                  <a:lnTo>
                    <a:pt x="12565" y="5765"/>
                  </a:lnTo>
                  <a:cubicBezTo>
                    <a:pt x="13171" y="6446"/>
                    <a:pt x="13852" y="7127"/>
                    <a:pt x="14458" y="7733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6" name="任意多边形: 形状 2755"/>
            <p:cNvSpPr/>
            <p:nvPr/>
          </p:nvSpPr>
          <p:spPr>
            <a:xfrm>
              <a:off x="6104277" y="2691164"/>
              <a:ext cx="60556" cy="45417"/>
            </a:xfrm>
            <a:custGeom>
              <a:avLst/>
              <a:gdLst>
                <a:gd name="connsiteX0" fmla="*/ 17486 w 60556"/>
                <a:gd name="connsiteY0" fmla="*/ 30664 h 45417"/>
                <a:gd name="connsiteX1" fmla="*/ 5677 w 60556"/>
                <a:gd name="connsiteY1" fmla="*/ 26651 h 45417"/>
                <a:gd name="connsiteX2" fmla="*/ 6056 w 60556"/>
                <a:gd name="connsiteY2" fmla="*/ 24911 h 45417"/>
                <a:gd name="connsiteX3" fmla="*/ 8099 w 60556"/>
                <a:gd name="connsiteY3" fmla="*/ 21126 h 45417"/>
                <a:gd name="connsiteX4" fmla="*/ 11960 w 60556"/>
                <a:gd name="connsiteY4" fmla="*/ 11664 h 45417"/>
                <a:gd name="connsiteX5" fmla="*/ 15669 w 60556"/>
                <a:gd name="connsiteY5" fmla="*/ 9772 h 45417"/>
                <a:gd name="connsiteX6" fmla="*/ 27023 w 60556"/>
                <a:gd name="connsiteY6" fmla="*/ 5987 h 45417"/>
                <a:gd name="connsiteX7" fmla="*/ 24828 w 60556"/>
                <a:gd name="connsiteY7" fmla="*/ 10226 h 45417"/>
                <a:gd name="connsiteX8" fmla="*/ 20816 w 60556"/>
                <a:gd name="connsiteY8" fmla="*/ 22261 h 45417"/>
                <a:gd name="connsiteX9" fmla="*/ 18318 w 60556"/>
                <a:gd name="connsiteY9" fmla="*/ 27257 h 45417"/>
                <a:gd name="connsiteX10" fmla="*/ 24374 w 60556"/>
                <a:gd name="connsiteY10" fmla="*/ 28393 h 45417"/>
                <a:gd name="connsiteX11" fmla="*/ 26493 w 60556"/>
                <a:gd name="connsiteY11" fmla="*/ 26954 h 45417"/>
                <a:gd name="connsiteX12" fmla="*/ 42238 w 60556"/>
                <a:gd name="connsiteY12" fmla="*/ 11588 h 45417"/>
                <a:gd name="connsiteX13" fmla="*/ 43071 w 60556"/>
                <a:gd name="connsiteY13" fmla="*/ 12496 h 45417"/>
                <a:gd name="connsiteX14" fmla="*/ 39513 w 60556"/>
                <a:gd name="connsiteY14" fmla="*/ 20823 h 45417"/>
                <a:gd name="connsiteX15" fmla="*/ 44887 w 60556"/>
                <a:gd name="connsiteY15" fmla="*/ 11967 h 45417"/>
                <a:gd name="connsiteX16" fmla="*/ 46098 w 60556"/>
                <a:gd name="connsiteY16" fmla="*/ 11512 h 45417"/>
                <a:gd name="connsiteX17" fmla="*/ 47991 w 60556"/>
                <a:gd name="connsiteY17" fmla="*/ 11512 h 45417"/>
                <a:gd name="connsiteX18" fmla="*/ 51851 w 60556"/>
                <a:gd name="connsiteY18" fmla="*/ 13481 h 45417"/>
                <a:gd name="connsiteX19" fmla="*/ 51775 w 60556"/>
                <a:gd name="connsiteY19" fmla="*/ 15297 h 45417"/>
                <a:gd name="connsiteX20" fmla="*/ 51245 w 60556"/>
                <a:gd name="connsiteY20" fmla="*/ 22413 h 45417"/>
                <a:gd name="connsiteX21" fmla="*/ 56242 w 60556"/>
                <a:gd name="connsiteY21" fmla="*/ 35054 h 45417"/>
                <a:gd name="connsiteX22" fmla="*/ 51775 w 60556"/>
                <a:gd name="connsiteY22" fmla="*/ 36189 h 45417"/>
                <a:gd name="connsiteX23" fmla="*/ 44660 w 60556"/>
                <a:gd name="connsiteY23" fmla="*/ 32631 h 45417"/>
                <a:gd name="connsiteX24" fmla="*/ 42692 w 60556"/>
                <a:gd name="connsiteY24" fmla="*/ 36946 h 45417"/>
                <a:gd name="connsiteX25" fmla="*/ 39513 w 60556"/>
                <a:gd name="connsiteY25" fmla="*/ 38914 h 45417"/>
                <a:gd name="connsiteX26" fmla="*/ 32397 w 60556"/>
                <a:gd name="connsiteY26" fmla="*/ 38687 h 45417"/>
                <a:gd name="connsiteX27" fmla="*/ 23163 w 60556"/>
                <a:gd name="connsiteY27" fmla="*/ 39974 h 45417"/>
                <a:gd name="connsiteX28" fmla="*/ 20286 w 60556"/>
                <a:gd name="connsiteY28" fmla="*/ 32934 h 45417"/>
                <a:gd name="connsiteX29" fmla="*/ 17486 w 60556"/>
                <a:gd name="connsiteY29" fmla="*/ 3066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556" h="45417">
                  <a:moveTo>
                    <a:pt x="17486" y="30664"/>
                  </a:moveTo>
                  <a:cubicBezTo>
                    <a:pt x="13095" y="30664"/>
                    <a:pt x="10446" y="25592"/>
                    <a:pt x="5677" y="26651"/>
                  </a:cubicBezTo>
                  <a:cubicBezTo>
                    <a:pt x="5904" y="26122"/>
                    <a:pt x="5980" y="25516"/>
                    <a:pt x="6056" y="24911"/>
                  </a:cubicBezTo>
                  <a:cubicBezTo>
                    <a:pt x="7796" y="24229"/>
                    <a:pt x="8099" y="22715"/>
                    <a:pt x="8099" y="21126"/>
                  </a:cubicBezTo>
                  <a:cubicBezTo>
                    <a:pt x="8780" y="17719"/>
                    <a:pt x="9083" y="14162"/>
                    <a:pt x="11960" y="11664"/>
                  </a:cubicBezTo>
                  <a:cubicBezTo>
                    <a:pt x="13474" y="11588"/>
                    <a:pt x="14988" y="11437"/>
                    <a:pt x="15669" y="9772"/>
                  </a:cubicBezTo>
                  <a:cubicBezTo>
                    <a:pt x="19908" y="9923"/>
                    <a:pt x="22254" y="4321"/>
                    <a:pt x="27023" y="5987"/>
                  </a:cubicBezTo>
                  <a:cubicBezTo>
                    <a:pt x="26796" y="7652"/>
                    <a:pt x="23238" y="7576"/>
                    <a:pt x="24828" y="10226"/>
                  </a:cubicBezTo>
                  <a:cubicBezTo>
                    <a:pt x="28158" y="15827"/>
                    <a:pt x="25509" y="19461"/>
                    <a:pt x="20816" y="22261"/>
                  </a:cubicBezTo>
                  <a:cubicBezTo>
                    <a:pt x="18848" y="23472"/>
                    <a:pt x="16653" y="24759"/>
                    <a:pt x="18318" y="27257"/>
                  </a:cubicBezTo>
                  <a:cubicBezTo>
                    <a:pt x="19681" y="29377"/>
                    <a:pt x="22254" y="28695"/>
                    <a:pt x="24374" y="28393"/>
                  </a:cubicBezTo>
                  <a:cubicBezTo>
                    <a:pt x="25130" y="28241"/>
                    <a:pt x="26342" y="27636"/>
                    <a:pt x="26493" y="26954"/>
                  </a:cubicBezTo>
                  <a:cubicBezTo>
                    <a:pt x="29067" y="19006"/>
                    <a:pt x="35880" y="15600"/>
                    <a:pt x="42238" y="11588"/>
                  </a:cubicBezTo>
                  <a:cubicBezTo>
                    <a:pt x="42541" y="11891"/>
                    <a:pt x="42843" y="12194"/>
                    <a:pt x="43071" y="12496"/>
                  </a:cubicBezTo>
                  <a:cubicBezTo>
                    <a:pt x="43600" y="15827"/>
                    <a:pt x="42541" y="18476"/>
                    <a:pt x="39513" y="20823"/>
                  </a:cubicBezTo>
                  <a:cubicBezTo>
                    <a:pt x="44130" y="19158"/>
                    <a:pt x="42162" y="14238"/>
                    <a:pt x="44887" y="11967"/>
                  </a:cubicBezTo>
                  <a:cubicBezTo>
                    <a:pt x="45266" y="11815"/>
                    <a:pt x="45644" y="11664"/>
                    <a:pt x="46098" y="11512"/>
                  </a:cubicBezTo>
                  <a:cubicBezTo>
                    <a:pt x="46704" y="11512"/>
                    <a:pt x="47385" y="11512"/>
                    <a:pt x="47991" y="11512"/>
                  </a:cubicBezTo>
                  <a:cubicBezTo>
                    <a:pt x="49580" y="11588"/>
                    <a:pt x="50943" y="12042"/>
                    <a:pt x="51851" y="13481"/>
                  </a:cubicBezTo>
                  <a:cubicBezTo>
                    <a:pt x="51851" y="14086"/>
                    <a:pt x="51851" y="14692"/>
                    <a:pt x="51775" y="15297"/>
                  </a:cubicBezTo>
                  <a:cubicBezTo>
                    <a:pt x="50716" y="17568"/>
                    <a:pt x="47915" y="19385"/>
                    <a:pt x="51245" y="22413"/>
                  </a:cubicBezTo>
                  <a:cubicBezTo>
                    <a:pt x="54728" y="25668"/>
                    <a:pt x="55712" y="30361"/>
                    <a:pt x="56242" y="35054"/>
                  </a:cubicBezTo>
                  <a:cubicBezTo>
                    <a:pt x="55182" y="37097"/>
                    <a:pt x="53744" y="37552"/>
                    <a:pt x="51775" y="36189"/>
                  </a:cubicBezTo>
                  <a:cubicBezTo>
                    <a:pt x="51397" y="31118"/>
                    <a:pt x="47536" y="32404"/>
                    <a:pt x="44660" y="32631"/>
                  </a:cubicBezTo>
                  <a:cubicBezTo>
                    <a:pt x="42541" y="32859"/>
                    <a:pt x="40421" y="33540"/>
                    <a:pt x="42692" y="36946"/>
                  </a:cubicBezTo>
                  <a:cubicBezTo>
                    <a:pt x="43979" y="38990"/>
                    <a:pt x="40648" y="40353"/>
                    <a:pt x="39513" y="38914"/>
                  </a:cubicBezTo>
                  <a:cubicBezTo>
                    <a:pt x="36864" y="35659"/>
                    <a:pt x="33911" y="36568"/>
                    <a:pt x="32397" y="38687"/>
                  </a:cubicBezTo>
                  <a:cubicBezTo>
                    <a:pt x="29445" y="42775"/>
                    <a:pt x="26266" y="40201"/>
                    <a:pt x="23163" y="39974"/>
                  </a:cubicBezTo>
                  <a:cubicBezTo>
                    <a:pt x="17410" y="39596"/>
                    <a:pt x="20816" y="35508"/>
                    <a:pt x="20286" y="32934"/>
                  </a:cubicBezTo>
                  <a:cubicBezTo>
                    <a:pt x="19908" y="32102"/>
                    <a:pt x="18394" y="31420"/>
                    <a:pt x="17486" y="30664"/>
                  </a:cubicBezTo>
                  <a:close/>
                </a:path>
              </a:pathLst>
            </a:custGeom>
            <a:solidFill>
              <a:srgbClr val="F1C7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7" name="任意多边形: 形状 2756"/>
            <p:cNvSpPr/>
            <p:nvPr/>
          </p:nvSpPr>
          <p:spPr>
            <a:xfrm>
              <a:off x="6064688" y="2923404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04"/>
                    <a:pt x="7343" y="6510"/>
                    <a:pt x="7570" y="7570"/>
                  </a:cubicBezTo>
                  <a:close/>
                </a:path>
              </a:pathLst>
            </a:custGeom>
            <a:solidFill>
              <a:srgbClr val="F9EA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8" name="任意多边形: 形状 2757"/>
            <p:cNvSpPr/>
            <p:nvPr/>
          </p:nvSpPr>
          <p:spPr>
            <a:xfrm>
              <a:off x="6089307" y="2706688"/>
              <a:ext cx="15139" cy="15139"/>
            </a:xfrm>
            <a:custGeom>
              <a:avLst/>
              <a:gdLst>
                <a:gd name="connsiteX0" fmla="*/ 5734 w 15139"/>
                <a:gd name="connsiteY0" fmla="*/ 11354 h 15139"/>
                <a:gd name="connsiteX1" fmla="*/ 9519 w 15139"/>
                <a:gd name="connsiteY1" fmla="*/ 5677 h 15139"/>
                <a:gd name="connsiteX2" fmla="*/ 5734 w 1513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34" y="11354"/>
                  </a:moveTo>
                  <a:cubicBezTo>
                    <a:pt x="5583" y="8553"/>
                    <a:pt x="5432" y="5677"/>
                    <a:pt x="9519" y="5677"/>
                  </a:cubicBezTo>
                  <a:cubicBezTo>
                    <a:pt x="9595" y="8478"/>
                    <a:pt x="9898" y="11354"/>
                    <a:pt x="5734" y="11354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9" name="任意多边形: 形状 2758"/>
            <p:cNvSpPr/>
            <p:nvPr/>
          </p:nvSpPr>
          <p:spPr>
            <a:xfrm>
              <a:off x="6150224" y="2858174"/>
              <a:ext cx="7570" cy="15139"/>
            </a:xfrm>
            <a:custGeom>
              <a:avLst/>
              <a:gdLst>
                <a:gd name="connsiteX0" fmla="*/ 7570 w 7569"/>
                <a:gd name="connsiteY0" fmla="*/ 11941 h 15139"/>
                <a:gd name="connsiteX1" fmla="*/ 5677 w 7569"/>
                <a:gd name="connsiteY1" fmla="*/ 6264 h 15139"/>
                <a:gd name="connsiteX2" fmla="*/ 5753 w 7569"/>
                <a:gd name="connsiteY2" fmla="*/ 6188 h 15139"/>
                <a:gd name="connsiteX3" fmla="*/ 7645 w 7569"/>
                <a:gd name="connsiteY3" fmla="*/ 6188 h 15139"/>
                <a:gd name="connsiteX4" fmla="*/ 7645 w 7569"/>
                <a:gd name="connsiteY4" fmla="*/ 6188 h 15139"/>
                <a:gd name="connsiteX5" fmla="*/ 7570 w 7569"/>
                <a:gd name="connsiteY5" fmla="*/ 119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7570" y="11941"/>
                  </a:moveTo>
                  <a:cubicBezTo>
                    <a:pt x="5223" y="10654"/>
                    <a:pt x="5829" y="8308"/>
                    <a:pt x="5677" y="6264"/>
                  </a:cubicBezTo>
                  <a:lnTo>
                    <a:pt x="5753" y="6188"/>
                  </a:lnTo>
                  <a:cubicBezTo>
                    <a:pt x="6359" y="5507"/>
                    <a:pt x="7040" y="5507"/>
                    <a:pt x="7645" y="6188"/>
                  </a:cubicBezTo>
                  <a:lnTo>
                    <a:pt x="7645" y="6188"/>
                  </a:lnTo>
                  <a:cubicBezTo>
                    <a:pt x="7570" y="8080"/>
                    <a:pt x="7570" y="10049"/>
                    <a:pt x="7570" y="11941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0" name="任意多边形: 形状 2759"/>
            <p:cNvSpPr/>
            <p:nvPr/>
          </p:nvSpPr>
          <p:spPr>
            <a:xfrm>
              <a:off x="6142696" y="2873899"/>
              <a:ext cx="7570" cy="15139"/>
            </a:xfrm>
            <a:custGeom>
              <a:avLst/>
              <a:gdLst>
                <a:gd name="connsiteX0" fmla="*/ 5711 w 7569"/>
                <a:gd name="connsiteY0" fmla="*/ 11354 h 15139"/>
                <a:gd name="connsiteX1" fmla="*/ 7527 w 7569"/>
                <a:gd name="connsiteY1" fmla="*/ 5677 h 15139"/>
                <a:gd name="connsiteX2" fmla="*/ 8057 w 7569"/>
                <a:gd name="connsiteY2" fmla="*/ 6964 h 15139"/>
                <a:gd name="connsiteX3" fmla="*/ 7603 w 7569"/>
                <a:gd name="connsiteY3" fmla="*/ 7645 h 15139"/>
                <a:gd name="connsiteX4" fmla="*/ 7603 w 7569"/>
                <a:gd name="connsiteY4" fmla="*/ 9462 h 15139"/>
                <a:gd name="connsiteX5" fmla="*/ 8209 w 7569"/>
                <a:gd name="connsiteY5" fmla="*/ 10749 h 15139"/>
                <a:gd name="connsiteX6" fmla="*/ 7603 w 7569"/>
                <a:gd name="connsiteY6" fmla="*/ 11354 h 15139"/>
                <a:gd name="connsiteX7" fmla="*/ 7527 w 7569"/>
                <a:gd name="connsiteY7" fmla="*/ 11430 h 15139"/>
                <a:gd name="connsiteX8" fmla="*/ 5711 w 7569"/>
                <a:gd name="connsiteY8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69" h="15139">
                  <a:moveTo>
                    <a:pt x="5711" y="11354"/>
                  </a:moveTo>
                  <a:cubicBezTo>
                    <a:pt x="5786" y="9310"/>
                    <a:pt x="5105" y="6964"/>
                    <a:pt x="7527" y="5677"/>
                  </a:cubicBezTo>
                  <a:cubicBezTo>
                    <a:pt x="8057" y="6056"/>
                    <a:pt x="8285" y="6510"/>
                    <a:pt x="8057" y="6964"/>
                  </a:cubicBezTo>
                  <a:cubicBezTo>
                    <a:pt x="7906" y="7418"/>
                    <a:pt x="7755" y="7645"/>
                    <a:pt x="7603" y="7645"/>
                  </a:cubicBezTo>
                  <a:cubicBezTo>
                    <a:pt x="7603" y="8251"/>
                    <a:pt x="7603" y="8856"/>
                    <a:pt x="7603" y="9462"/>
                  </a:cubicBezTo>
                  <a:cubicBezTo>
                    <a:pt x="8209" y="9916"/>
                    <a:pt x="8436" y="10294"/>
                    <a:pt x="8209" y="10749"/>
                  </a:cubicBezTo>
                  <a:cubicBezTo>
                    <a:pt x="7982" y="11203"/>
                    <a:pt x="7755" y="11354"/>
                    <a:pt x="7603" y="11354"/>
                  </a:cubicBezTo>
                  <a:lnTo>
                    <a:pt x="7527" y="11430"/>
                  </a:lnTo>
                  <a:cubicBezTo>
                    <a:pt x="6846" y="12263"/>
                    <a:pt x="6241" y="12187"/>
                    <a:pt x="5711" y="1135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1" name="任意多边形: 形状 2760"/>
            <p:cNvSpPr/>
            <p:nvPr/>
          </p:nvSpPr>
          <p:spPr>
            <a:xfrm>
              <a:off x="6148407" y="2879652"/>
              <a:ext cx="15139" cy="7570"/>
            </a:xfrm>
            <a:custGeom>
              <a:avLst/>
              <a:gdLst>
                <a:gd name="connsiteX0" fmla="*/ 9462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7570"/>
                  </a:moveTo>
                  <a:cubicBezTo>
                    <a:pt x="6813" y="9765"/>
                    <a:pt x="6585" y="7040"/>
                    <a:pt x="5677" y="5677"/>
                  </a:cubicBezTo>
                  <a:cubicBezTo>
                    <a:pt x="7191" y="5677"/>
                    <a:pt x="8705" y="5829"/>
                    <a:pt x="9462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2" name="任意多边形: 形状 2761"/>
            <p:cNvSpPr/>
            <p:nvPr/>
          </p:nvSpPr>
          <p:spPr>
            <a:xfrm>
              <a:off x="6144622" y="287768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9386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5753"/>
                    <a:pt x="8705" y="5980"/>
                    <a:pt x="9386" y="7645"/>
                  </a:cubicBezTo>
                  <a:cubicBezTo>
                    <a:pt x="8175" y="7645"/>
                    <a:pt x="6889" y="7570"/>
                    <a:pt x="5677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3" name="任意多边形: 形状 2762"/>
            <p:cNvSpPr/>
            <p:nvPr/>
          </p:nvSpPr>
          <p:spPr>
            <a:xfrm>
              <a:off x="6144546" y="2872158"/>
              <a:ext cx="7570" cy="7570"/>
            </a:xfrm>
            <a:custGeom>
              <a:avLst/>
              <a:gdLst>
                <a:gd name="connsiteX0" fmla="*/ 5753 w 7569"/>
                <a:gd name="connsiteY0" fmla="*/ 9386 h 7569"/>
                <a:gd name="connsiteX1" fmla="*/ 5677 w 7569"/>
                <a:gd name="connsiteY1" fmla="*/ 7418 h 7569"/>
                <a:gd name="connsiteX2" fmla="*/ 7645 w 7569"/>
                <a:gd name="connsiteY2" fmla="*/ 5677 h 7569"/>
                <a:gd name="connsiteX3" fmla="*/ 5753 w 7569"/>
                <a:gd name="connsiteY3" fmla="*/ 93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53" y="9386"/>
                  </a:moveTo>
                  <a:cubicBezTo>
                    <a:pt x="5753" y="8705"/>
                    <a:pt x="5677" y="8099"/>
                    <a:pt x="5677" y="7418"/>
                  </a:cubicBezTo>
                  <a:cubicBezTo>
                    <a:pt x="5980" y="6434"/>
                    <a:pt x="6586" y="5828"/>
                    <a:pt x="7645" y="5677"/>
                  </a:cubicBezTo>
                  <a:cubicBezTo>
                    <a:pt x="7570" y="7191"/>
                    <a:pt x="7343" y="8629"/>
                    <a:pt x="5753" y="9386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4" name="任意多边形: 形状 2763"/>
            <p:cNvSpPr/>
            <p:nvPr/>
          </p:nvSpPr>
          <p:spPr>
            <a:xfrm>
              <a:off x="6150299" y="285679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7570"/>
                    <a:pt x="6283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358"/>
                    <a:pt x="7570" y="6964"/>
                    <a:pt x="7570" y="757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5" name="任意多边形: 形状 2764"/>
            <p:cNvSpPr/>
            <p:nvPr/>
          </p:nvSpPr>
          <p:spPr>
            <a:xfrm>
              <a:off x="5531690" y="3105286"/>
              <a:ext cx="37848" cy="37848"/>
            </a:xfrm>
            <a:custGeom>
              <a:avLst/>
              <a:gdLst>
                <a:gd name="connsiteX0" fmla="*/ 38859 w 37847"/>
                <a:gd name="connsiteY0" fmla="*/ 33094 h 37847"/>
                <a:gd name="connsiteX1" fmla="*/ 31365 w 37847"/>
                <a:gd name="connsiteY1" fmla="*/ 36803 h 37847"/>
                <a:gd name="connsiteX2" fmla="*/ 30078 w 37847"/>
                <a:gd name="connsiteY2" fmla="*/ 36500 h 37847"/>
                <a:gd name="connsiteX3" fmla="*/ 10322 w 37847"/>
                <a:gd name="connsiteY3" fmla="*/ 30974 h 37847"/>
                <a:gd name="connsiteX4" fmla="*/ 6385 w 37847"/>
                <a:gd name="connsiteY4" fmla="*/ 25372 h 37847"/>
                <a:gd name="connsiteX5" fmla="*/ 6385 w 37847"/>
                <a:gd name="connsiteY5" fmla="*/ 25372 h 37847"/>
                <a:gd name="connsiteX6" fmla="*/ 10852 w 37847"/>
                <a:gd name="connsiteY6" fmla="*/ 23480 h 37847"/>
                <a:gd name="connsiteX7" fmla="*/ 15166 w 37847"/>
                <a:gd name="connsiteY7" fmla="*/ 21134 h 37847"/>
                <a:gd name="connsiteX8" fmla="*/ 15015 w 37847"/>
                <a:gd name="connsiteY8" fmla="*/ 20452 h 37847"/>
                <a:gd name="connsiteX9" fmla="*/ 13728 w 37847"/>
                <a:gd name="connsiteY9" fmla="*/ 21285 h 37847"/>
                <a:gd name="connsiteX10" fmla="*/ 12214 w 37847"/>
                <a:gd name="connsiteY10" fmla="*/ 22345 h 37847"/>
                <a:gd name="connsiteX11" fmla="*/ 10170 w 37847"/>
                <a:gd name="connsiteY11" fmla="*/ 22572 h 37847"/>
                <a:gd name="connsiteX12" fmla="*/ 9111 w 37847"/>
                <a:gd name="connsiteY12" fmla="*/ 16970 h 37847"/>
                <a:gd name="connsiteX13" fmla="*/ 11457 w 37847"/>
                <a:gd name="connsiteY13" fmla="*/ 12731 h 37847"/>
                <a:gd name="connsiteX14" fmla="*/ 21146 w 37847"/>
                <a:gd name="connsiteY14" fmla="*/ 8795 h 37847"/>
                <a:gd name="connsiteX15" fmla="*/ 27505 w 37847"/>
                <a:gd name="connsiteY15" fmla="*/ 5692 h 37847"/>
                <a:gd name="connsiteX16" fmla="*/ 34998 w 37847"/>
                <a:gd name="connsiteY16" fmla="*/ 9855 h 37847"/>
                <a:gd name="connsiteX17" fmla="*/ 36739 w 37847"/>
                <a:gd name="connsiteY17" fmla="*/ 11747 h 37847"/>
                <a:gd name="connsiteX18" fmla="*/ 38102 w 37847"/>
                <a:gd name="connsiteY18" fmla="*/ 14018 h 37847"/>
                <a:gd name="connsiteX19" fmla="*/ 38859 w 37847"/>
                <a:gd name="connsiteY19" fmla="*/ 16592 h 37847"/>
                <a:gd name="connsiteX20" fmla="*/ 39086 w 37847"/>
                <a:gd name="connsiteY20" fmla="*/ 21815 h 37847"/>
                <a:gd name="connsiteX21" fmla="*/ 38859 w 37847"/>
                <a:gd name="connsiteY21" fmla="*/ 33094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847" h="37847">
                  <a:moveTo>
                    <a:pt x="38859" y="33094"/>
                  </a:moveTo>
                  <a:cubicBezTo>
                    <a:pt x="39540" y="40739"/>
                    <a:pt x="34469" y="36878"/>
                    <a:pt x="31365" y="36803"/>
                  </a:cubicBezTo>
                  <a:cubicBezTo>
                    <a:pt x="30911" y="36727"/>
                    <a:pt x="30532" y="36575"/>
                    <a:pt x="30078" y="36500"/>
                  </a:cubicBezTo>
                  <a:cubicBezTo>
                    <a:pt x="23417" y="34986"/>
                    <a:pt x="17437" y="30974"/>
                    <a:pt x="10322" y="30974"/>
                  </a:cubicBezTo>
                  <a:cubicBezTo>
                    <a:pt x="7294" y="30293"/>
                    <a:pt x="4266" y="29611"/>
                    <a:pt x="6385" y="25372"/>
                  </a:cubicBezTo>
                  <a:lnTo>
                    <a:pt x="6385" y="25372"/>
                  </a:lnTo>
                  <a:cubicBezTo>
                    <a:pt x="7597" y="24010"/>
                    <a:pt x="9111" y="23556"/>
                    <a:pt x="10852" y="23480"/>
                  </a:cubicBezTo>
                  <a:cubicBezTo>
                    <a:pt x="12668" y="23329"/>
                    <a:pt x="14258" y="22875"/>
                    <a:pt x="15166" y="21134"/>
                  </a:cubicBezTo>
                  <a:cubicBezTo>
                    <a:pt x="15091" y="21209"/>
                    <a:pt x="15015" y="20452"/>
                    <a:pt x="15015" y="20452"/>
                  </a:cubicBezTo>
                  <a:cubicBezTo>
                    <a:pt x="14485" y="20604"/>
                    <a:pt x="14106" y="20906"/>
                    <a:pt x="13728" y="21285"/>
                  </a:cubicBezTo>
                  <a:cubicBezTo>
                    <a:pt x="13274" y="21739"/>
                    <a:pt x="12744" y="22042"/>
                    <a:pt x="12214" y="22345"/>
                  </a:cubicBezTo>
                  <a:cubicBezTo>
                    <a:pt x="11533" y="22572"/>
                    <a:pt x="10852" y="22648"/>
                    <a:pt x="10170" y="22572"/>
                  </a:cubicBezTo>
                  <a:cubicBezTo>
                    <a:pt x="6688" y="21285"/>
                    <a:pt x="8127" y="19090"/>
                    <a:pt x="9111" y="16970"/>
                  </a:cubicBezTo>
                  <a:cubicBezTo>
                    <a:pt x="9868" y="15532"/>
                    <a:pt x="10624" y="14170"/>
                    <a:pt x="11457" y="12731"/>
                  </a:cubicBezTo>
                  <a:cubicBezTo>
                    <a:pt x="13501" y="8493"/>
                    <a:pt x="17815" y="9779"/>
                    <a:pt x="21146" y="8795"/>
                  </a:cubicBezTo>
                  <a:cubicBezTo>
                    <a:pt x="23493" y="8265"/>
                    <a:pt x="25461" y="6827"/>
                    <a:pt x="27505" y="5692"/>
                  </a:cubicBezTo>
                  <a:cubicBezTo>
                    <a:pt x="30911" y="5465"/>
                    <a:pt x="32728" y="7963"/>
                    <a:pt x="34998" y="9855"/>
                  </a:cubicBezTo>
                  <a:cubicBezTo>
                    <a:pt x="35604" y="10460"/>
                    <a:pt x="36209" y="11066"/>
                    <a:pt x="36739" y="11747"/>
                  </a:cubicBezTo>
                  <a:cubicBezTo>
                    <a:pt x="37269" y="12429"/>
                    <a:pt x="37723" y="13186"/>
                    <a:pt x="38102" y="14018"/>
                  </a:cubicBezTo>
                  <a:cubicBezTo>
                    <a:pt x="38405" y="14851"/>
                    <a:pt x="38632" y="15683"/>
                    <a:pt x="38859" y="16592"/>
                  </a:cubicBezTo>
                  <a:cubicBezTo>
                    <a:pt x="39086" y="18333"/>
                    <a:pt x="39162" y="20074"/>
                    <a:pt x="39086" y="21815"/>
                  </a:cubicBezTo>
                  <a:cubicBezTo>
                    <a:pt x="38783" y="25524"/>
                    <a:pt x="37421" y="29309"/>
                    <a:pt x="38859" y="33094"/>
                  </a:cubicBezTo>
                  <a:close/>
                </a:path>
              </a:pathLst>
            </a:custGeom>
            <a:solidFill>
              <a:srgbClr val="F7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6" name="任意多边形: 形状 2765"/>
            <p:cNvSpPr/>
            <p:nvPr/>
          </p:nvSpPr>
          <p:spPr>
            <a:xfrm>
              <a:off x="5598875" y="3083369"/>
              <a:ext cx="30278" cy="37848"/>
            </a:xfrm>
            <a:custGeom>
              <a:avLst/>
              <a:gdLst>
                <a:gd name="connsiteX0" fmla="*/ 28597 w 30278"/>
                <a:gd name="connsiteY0" fmla="*/ 14816 h 37847"/>
                <a:gd name="connsiteX1" fmla="*/ 28672 w 30278"/>
                <a:gd name="connsiteY1" fmla="*/ 18676 h 37847"/>
                <a:gd name="connsiteX2" fmla="*/ 28597 w 30278"/>
                <a:gd name="connsiteY2" fmla="*/ 20493 h 37847"/>
                <a:gd name="connsiteX3" fmla="*/ 26629 w 30278"/>
                <a:gd name="connsiteY3" fmla="*/ 23899 h 37847"/>
                <a:gd name="connsiteX4" fmla="*/ 26856 w 30278"/>
                <a:gd name="connsiteY4" fmla="*/ 30031 h 37847"/>
                <a:gd name="connsiteX5" fmla="*/ 26856 w 30278"/>
                <a:gd name="connsiteY5" fmla="*/ 30107 h 37847"/>
                <a:gd name="connsiteX6" fmla="*/ 24812 w 30278"/>
                <a:gd name="connsiteY6" fmla="*/ 35632 h 37847"/>
                <a:gd name="connsiteX7" fmla="*/ 21254 w 30278"/>
                <a:gd name="connsiteY7" fmla="*/ 35254 h 37847"/>
                <a:gd name="connsiteX8" fmla="*/ 6191 w 30278"/>
                <a:gd name="connsiteY8" fmla="*/ 22310 h 37847"/>
                <a:gd name="connsiteX9" fmla="*/ 13382 w 30278"/>
                <a:gd name="connsiteY9" fmla="*/ 6944 h 37847"/>
                <a:gd name="connsiteX10" fmla="*/ 28597 w 30278"/>
                <a:gd name="connsiteY10" fmla="*/ 1481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78" h="37847">
                  <a:moveTo>
                    <a:pt x="28597" y="14816"/>
                  </a:moveTo>
                  <a:cubicBezTo>
                    <a:pt x="28597" y="16103"/>
                    <a:pt x="28597" y="17390"/>
                    <a:pt x="28672" y="18676"/>
                  </a:cubicBezTo>
                  <a:cubicBezTo>
                    <a:pt x="28672" y="19282"/>
                    <a:pt x="28597" y="19888"/>
                    <a:pt x="28597" y="20493"/>
                  </a:cubicBezTo>
                  <a:cubicBezTo>
                    <a:pt x="28521" y="21931"/>
                    <a:pt x="23979" y="20645"/>
                    <a:pt x="26629" y="23899"/>
                  </a:cubicBezTo>
                  <a:cubicBezTo>
                    <a:pt x="28143" y="25716"/>
                    <a:pt x="28067" y="27987"/>
                    <a:pt x="26856" y="30031"/>
                  </a:cubicBezTo>
                  <a:lnTo>
                    <a:pt x="26856" y="30107"/>
                  </a:lnTo>
                  <a:cubicBezTo>
                    <a:pt x="21179" y="30107"/>
                    <a:pt x="25872" y="33891"/>
                    <a:pt x="24812" y="35632"/>
                  </a:cubicBezTo>
                  <a:cubicBezTo>
                    <a:pt x="23601" y="35481"/>
                    <a:pt x="21254" y="35481"/>
                    <a:pt x="21254" y="35254"/>
                  </a:cubicBezTo>
                  <a:cubicBezTo>
                    <a:pt x="20498" y="25868"/>
                    <a:pt x="9068" y="28820"/>
                    <a:pt x="6191" y="22310"/>
                  </a:cubicBezTo>
                  <a:cubicBezTo>
                    <a:pt x="4147" y="17617"/>
                    <a:pt x="8538" y="8760"/>
                    <a:pt x="13382" y="6944"/>
                  </a:cubicBezTo>
                  <a:cubicBezTo>
                    <a:pt x="21481" y="3992"/>
                    <a:pt x="25418" y="6035"/>
                    <a:pt x="28597" y="14816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7" name="任意多边形: 形状 2766"/>
            <p:cNvSpPr/>
            <p:nvPr/>
          </p:nvSpPr>
          <p:spPr>
            <a:xfrm>
              <a:off x="5526721" y="3133163"/>
              <a:ext cx="37848" cy="22709"/>
            </a:xfrm>
            <a:custGeom>
              <a:avLst/>
              <a:gdLst>
                <a:gd name="connsiteX0" fmla="*/ 37923 w 37847"/>
                <a:gd name="connsiteY0" fmla="*/ 14451 h 22708"/>
                <a:gd name="connsiteX1" fmla="*/ 36031 w 37847"/>
                <a:gd name="connsiteY1" fmla="*/ 16343 h 22708"/>
                <a:gd name="connsiteX2" fmla="*/ 19000 w 37847"/>
                <a:gd name="connsiteY2" fmla="*/ 20128 h 22708"/>
                <a:gd name="connsiteX3" fmla="*/ 11808 w 37847"/>
                <a:gd name="connsiteY3" fmla="*/ 16343 h 22708"/>
                <a:gd name="connsiteX4" fmla="*/ 5677 w 37847"/>
                <a:gd name="connsiteY4" fmla="*/ 12559 h 22708"/>
                <a:gd name="connsiteX5" fmla="*/ 13020 w 37847"/>
                <a:gd name="connsiteY5" fmla="*/ 7109 h 22708"/>
                <a:gd name="connsiteX6" fmla="*/ 35880 w 37847"/>
                <a:gd name="connsiteY6" fmla="*/ 8622 h 22708"/>
                <a:gd name="connsiteX7" fmla="*/ 36258 w 37847"/>
                <a:gd name="connsiteY7" fmla="*/ 8849 h 22708"/>
                <a:gd name="connsiteX8" fmla="*/ 37923 w 37847"/>
                <a:gd name="connsiteY8" fmla="*/ 1445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22708">
                  <a:moveTo>
                    <a:pt x="37923" y="14451"/>
                  </a:moveTo>
                  <a:cubicBezTo>
                    <a:pt x="37318" y="15056"/>
                    <a:pt x="36637" y="15738"/>
                    <a:pt x="36031" y="16343"/>
                  </a:cubicBezTo>
                  <a:cubicBezTo>
                    <a:pt x="30354" y="17630"/>
                    <a:pt x="25282" y="21718"/>
                    <a:pt x="19000" y="20128"/>
                  </a:cubicBezTo>
                  <a:cubicBezTo>
                    <a:pt x="18545" y="15132"/>
                    <a:pt x="14685" y="16570"/>
                    <a:pt x="11808" y="16343"/>
                  </a:cubicBezTo>
                  <a:cubicBezTo>
                    <a:pt x="9084" y="16116"/>
                    <a:pt x="5829" y="16949"/>
                    <a:pt x="5677" y="12559"/>
                  </a:cubicBezTo>
                  <a:cubicBezTo>
                    <a:pt x="8478" y="11272"/>
                    <a:pt x="11052" y="9606"/>
                    <a:pt x="13020" y="7109"/>
                  </a:cubicBezTo>
                  <a:cubicBezTo>
                    <a:pt x="20816" y="4838"/>
                    <a:pt x="28462" y="5216"/>
                    <a:pt x="35880" y="8622"/>
                  </a:cubicBezTo>
                  <a:lnTo>
                    <a:pt x="36258" y="8849"/>
                  </a:lnTo>
                  <a:cubicBezTo>
                    <a:pt x="36864" y="10742"/>
                    <a:pt x="37394" y="12559"/>
                    <a:pt x="37923" y="14451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8" name="任意多边形: 形状 2767"/>
            <p:cNvSpPr/>
            <p:nvPr/>
          </p:nvSpPr>
          <p:spPr>
            <a:xfrm>
              <a:off x="5561168" y="3121029"/>
              <a:ext cx="15139" cy="22709"/>
            </a:xfrm>
            <a:custGeom>
              <a:avLst/>
              <a:gdLst>
                <a:gd name="connsiteX0" fmla="*/ 7337 w 15139"/>
                <a:gd name="connsiteY0" fmla="*/ 5693 h 22708"/>
                <a:gd name="connsiteX1" fmla="*/ 13014 w 15139"/>
                <a:gd name="connsiteY1" fmla="*/ 13338 h 22708"/>
                <a:gd name="connsiteX2" fmla="*/ 13014 w 15139"/>
                <a:gd name="connsiteY2" fmla="*/ 13338 h 22708"/>
                <a:gd name="connsiteX3" fmla="*/ 13468 w 15139"/>
                <a:gd name="connsiteY3" fmla="*/ 14549 h 22708"/>
                <a:gd name="connsiteX4" fmla="*/ 13165 w 15139"/>
                <a:gd name="connsiteY4" fmla="*/ 15231 h 22708"/>
                <a:gd name="connsiteX5" fmla="*/ 13165 w 15139"/>
                <a:gd name="connsiteY5" fmla="*/ 15231 h 22708"/>
                <a:gd name="connsiteX6" fmla="*/ 11273 w 15139"/>
                <a:gd name="connsiteY6" fmla="*/ 17123 h 22708"/>
                <a:gd name="connsiteX7" fmla="*/ 9532 w 15139"/>
                <a:gd name="connsiteY7" fmla="*/ 17350 h 22708"/>
                <a:gd name="connsiteX8" fmla="*/ 6050 w 15139"/>
                <a:gd name="connsiteY8" fmla="*/ 12581 h 22708"/>
                <a:gd name="connsiteX9" fmla="*/ 7337 w 15139"/>
                <a:gd name="connsiteY9" fmla="*/ 56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7337" y="5693"/>
                  </a:moveTo>
                  <a:cubicBezTo>
                    <a:pt x="13090" y="5314"/>
                    <a:pt x="9532" y="11900"/>
                    <a:pt x="13014" y="13338"/>
                  </a:cubicBezTo>
                  <a:lnTo>
                    <a:pt x="13014" y="13338"/>
                  </a:lnTo>
                  <a:cubicBezTo>
                    <a:pt x="13392" y="13717"/>
                    <a:pt x="13544" y="14171"/>
                    <a:pt x="13468" y="14549"/>
                  </a:cubicBezTo>
                  <a:cubicBezTo>
                    <a:pt x="13392" y="15003"/>
                    <a:pt x="13241" y="15231"/>
                    <a:pt x="13165" y="15231"/>
                  </a:cubicBezTo>
                  <a:lnTo>
                    <a:pt x="13165" y="15231"/>
                  </a:lnTo>
                  <a:cubicBezTo>
                    <a:pt x="12484" y="15836"/>
                    <a:pt x="11803" y="16366"/>
                    <a:pt x="11273" y="17123"/>
                  </a:cubicBezTo>
                  <a:cubicBezTo>
                    <a:pt x="10667" y="17123"/>
                    <a:pt x="10062" y="17198"/>
                    <a:pt x="9532" y="17350"/>
                  </a:cubicBezTo>
                  <a:cubicBezTo>
                    <a:pt x="6731" y="16971"/>
                    <a:pt x="4839" y="15609"/>
                    <a:pt x="6050" y="12581"/>
                  </a:cubicBezTo>
                  <a:cubicBezTo>
                    <a:pt x="6807" y="10310"/>
                    <a:pt x="7488" y="8115"/>
                    <a:pt x="7337" y="5693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9" name="任意多边形: 形状 2768"/>
            <p:cNvSpPr/>
            <p:nvPr/>
          </p:nvSpPr>
          <p:spPr>
            <a:xfrm>
              <a:off x="5566611" y="3096442"/>
              <a:ext cx="15139" cy="15139"/>
            </a:xfrm>
            <a:custGeom>
              <a:avLst/>
              <a:gdLst>
                <a:gd name="connsiteX0" fmla="*/ 11280 w 15139"/>
                <a:gd name="connsiteY0" fmla="*/ 11205 h 15139"/>
                <a:gd name="connsiteX1" fmla="*/ 5831 w 15139"/>
                <a:gd name="connsiteY1" fmla="*/ 13703 h 15139"/>
                <a:gd name="connsiteX2" fmla="*/ 11129 w 15139"/>
                <a:gd name="connsiteY2" fmla="*/ 5755 h 15139"/>
                <a:gd name="connsiteX3" fmla="*/ 11280 w 15139"/>
                <a:gd name="connsiteY3" fmla="*/ 11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80" y="11205"/>
                  </a:moveTo>
                  <a:cubicBezTo>
                    <a:pt x="9540" y="11659"/>
                    <a:pt x="8707" y="13854"/>
                    <a:pt x="5831" y="13703"/>
                  </a:cubicBezTo>
                  <a:cubicBezTo>
                    <a:pt x="6209" y="9918"/>
                    <a:pt x="3560" y="4998"/>
                    <a:pt x="11129" y="5755"/>
                  </a:cubicBezTo>
                  <a:cubicBezTo>
                    <a:pt x="11205" y="7572"/>
                    <a:pt x="11205" y="9388"/>
                    <a:pt x="11280" y="11205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0" name="任意多边形: 形状 2769"/>
            <p:cNvSpPr/>
            <p:nvPr/>
          </p:nvSpPr>
          <p:spPr>
            <a:xfrm>
              <a:off x="5591432" y="3091145"/>
              <a:ext cx="15139" cy="15139"/>
            </a:xfrm>
            <a:custGeom>
              <a:avLst/>
              <a:gdLst>
                <a:gd name="connsiteX0" fmla="*/ 8638 w 15139"/>
                <a:gd name="connsiteY0" fmla="*/ 5677 h 15139"/>
                <a:gd name="connsiteX1" fmla="*/ 10531 w 15139"/>
                <a:gd name="connsiteY1" fmla="*/ 8402 h 15139"/>
                <a:gd name="connsiteX2" fmla="*/ 7200 w 15139"/>
                <a:gd name="connsiteY2" fmla="*/ 12036 h 15139"/>
                <a:gd name="connsiteX3" fmla="*/ 5762 w 15139"/>
                <a:gd name="connsiteY3" fmla="*/ 9311 h 15139"/>
                <a:gd name="connsiteX4" fmla="*/ 86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638" y="5677"/>
                  </a:moveTo>
                  <a:cubicBezTo>
                    <a:pt x="10758" y="6131"/>
                    <a:pt x="11136" y="7191"/>
                    <a:pt x="10531" y="8402"/>
                  </a:cubicBezTo>
                  <a:cubicBezTo>
                    <a:pt x="9774" y="9916"/>
                    <a:pt x="9546" y="12187"/>
                    <a:pt x="7200" y="12036"/>
                  </a:cubicBezTo>
                  <a:cubicBezTo>
                    <a:pt x="5686" y="11960"/>
                    <a:pt x="5535" y="10522"/>
                    <a:pt x="5762" y="9311"/>
                  </a:cubicBezTo>
                  <a:cubicBezTo>
                    <a:pt x="6065" y="7342"/>
                    <a:pt x="7351" y="6207"/>
                    <a:pt x="8638" y="5677"/>
                  </a:cubicBezTo>
                  <a:close/>
                </a:path>
              </a:pathLst>
            </a:custGeom>
            <a:solidFill>
              <a:srgbClr val="F5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1" name="任意多边形: 形状 2770"/>
            <p:cNvSpPr/>
            <p:nvPr/>
          </p:nvSpPr>
          <p:spPr>
            <a:xfrm>
              <a:off x="5589548" y="3075691"/>
              <a:ext cx="15139" cy="15139"/>
            </a:xfrm>
            <a:custGeom>
              <a:avLst/>
              <a:gdLst>
                <a:gd name="connsiteX0" fmla="*/ 7872 w 15139"/>
                <a:gd name="connsiteY0" fmla="*/ 10610 h 15139"/>
                <a:gd name="connsiteX1" fmla="*/ 5677 w 15139"/>
                <a:gd name="connsiteY1" fmla="*/ 8188 h 15139"/>
                <a:gd name="connsiteX2" fmla="*/ 7872 w 15139"/>
                <a:gd name="connsiteY2" fmla="*/ 5690 h 15139"/>
                <a:gd name="connsiteX3" fmla="*/ 10597 w 15139"/>
                <a:gd name="connsiteY3" fmla="*/ 7431 h 15139"/>
                <a:gd name="connsiteX4" fmla="*/ 7872 w 15139"/>
                <a:gd name="connsiteY4" fmla="*/ 106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872" y="10610"/>
                  </a:moveTo>
                  <a:cubicBezTo>
                    <a:pt x="6358" y="10534"/>
                    <a:pt x="5677" y="9475"/>
                    <a:pt x="5677" y="8188"/>
                  </a:cubicBezTo>
                  <a:cubicBezTo>
                    <a:pt x="5677" y="6901"/>
                    <a:pt x="6358" y="5765"/>
                    <a:pt x="7872" y="5690"/>
                  </a:cubicBezTo>
                  <a:cubicBezTo>
                    <a:pt x="9159" y="5614"/>
                    <a:pt x="10446" y="5841"/>
                    <a:pt x="10597" y="7431"/>
                  </a:cubicBezTo>
                  <a:cubicBezTo>
                    <a:pt x="10749" y="9172"/>
                    <a:pt x="9462" y="10080"/>
                    <a:pt x="7872" y="10610"/>
                  </a:cubicBezTo>
                  <a:close/>
                </a:path>
              </a:pathLst>
            </a:custGeom>
            <a:solidFill>
              <a:srgbClr val="F5D8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2" name="任意多边形: 形状 2771"/>
            <p:cNvSpPr/>
            <p:nvPr/>
          </p:nvSpPr>
          <p:spPr>
            <a:xfrm>
              <a:off x="5584325" y="3103090"/>
              <a:ext cx="15139" cy="15139"/>
            </a:xfrm>
            <a:custGeom>
              <a:avLst/>
              <a:gdLst>
                <a:gd name="connsiteX0" fmla="*/ 10219 w 15139"/>
                <a:gd name="connsiteY0" fmla="*/ 7736 h 15139"/>
                <a:gd name="connsiteX1" fmla="*/ 8251 w 15139"/>
                <a:gd name="connsiteY1" fmla="*/ 10159 h 15139"/>
                <a:gd name="connsiteX2" fmla="*/ 5677 w 15139"/>
                <a:gd name="connsiteY2" fmla="*/ 8342 h 15139"/>
                <a:gd name="connsiteX3" fmla="*/ 7721 w 15139"/>
                <a:gd name="connsiteY3" fmla="*/ 5693 h 15139"/>
                <a:gd name="connsiteX4" fmla="*/ 10219 w 15139"/>
                <a:gd name="connsiteY4" fmla="*/ 77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219" y="7736"/>
                  </a:moveTo>
                  <a:cubicBezTo>
                    <a:pt x="10294" y="9175"/>
                    <a:pt x="9689" y="10083"/>
                    <a:pt x="8251" y="10159"/>
                  </a:cubicBezTo>
                  <a:cubicBezTo>
                    <a:pt x="7040" y="10159"/>
                    <a:pt x="5677" y="10007"/>
                    <a:pt x="5677" y="8342"/>
                  </a:cubicBezTo>
                  <a:cubicBezTo>
                    <a:pt x="5677" y="7055"/>
                    <a:pt x="6358" y="5920"/>
                    <a:pt x="7721" y="5693"/>
                  </a:cubicBezTo>
                  <a:cubicBezTo>
                    <a:pt x="9008" y="5541"/>
                    <a:pt x="9840" y="6525"/>
                    <a:pt x="10219" y="7736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3" name="任意多边形: 形状 2772"/>
            <p:cNvSpPr/>
            <p:nvPr/>
          </p:nvSpPr>
          <p:spPr>
            <a:xfrm>
              <a:off x="5576302" y="3106360"/>
              <a:ext cx="15139" cy="15139"/>
            </a:xfrm>
            <a:custGeom>
              <a:avLst/>
              <a:gdLst>
                <a:gd name="connsiteX0" fmla="*/ 7494 w 15139"/>
                <a:gd name="connsiteY0" fmla="*/ 5677 h 15139"/>
                <a:gd name="connsiteX1" fmla="*/ 10143 w 15139"/>
                <a:gd name="connsiteY1" fmla="*/ 7797 h 15139"/>
                <a:gd name="connsiteX2" fmla="*/ 8024 w 15139"/>
                <a:gd name="connsiteY2" fmla="*/ 10294 h 15139"/>
                <a:gd name="connsiteX3" fmla="*/ 5677 w 15139"/>
                <a:gd name="connsiteY3" fmla="*/ 8327 h 15139"/>
                <a:gd name="connsiteX4" fmla="*/ 749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5677"/>
                  </a:moveTo>
                  <a:cubicBezTo>
                    <a:pt x="8856" y="5904"/>
                    <a:pt x="10067" y="6434"/>
                    <a:pt x="10143" y="7797"/>
                  </a:cubicBezTo>
                  <a:cubicBezTo>
                    <a:pt x="10294" y="9159"/>
                    <a:pt x="9310" y="10067"/>
                    <a:pt x="8024" y="10294"/>
                  </a:cubicBezTo>
                  <a:cubicBezTo>
                    <a:pt x="6661" y="10522"/>
                    <a:pt x="5677" y="9840"/>
                    <a:pt x="5677" y="8327"/>
                  </a:cubicBezTo>
                  <a:cubicBezTo>
                    <a:pt x="5677" y="7040"/>
                    <a:pt x="5980" y="5904"/>
                    <a:pt x="7494" y="5677"/>
                  </a:cubicBezTo>
                  <a:close/>
                </a:path>
              </a:pathLst>
            </a:custGeom>
            <a:solidFill>
              <a:srgbClr val="F9EBD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4" name="任意多边形: 形状 2773"/>
            <p:cNvSpPr/>
            <p:nvPr/>
          </p:nvSpPr>
          <p:spPr>
            <a:xfrm>
              <a:off x="5584476" y="3113988"/>
              <a:ext cx="7570" cy="7570"/>
            </a:xfrm>
            <a:custGeom>
              <a:avLst/>
              <a:gdLst>
                <a:gd name="connsiteX0" fmla="*/ 8251 w 7569"/>
                <a:gd name="connsiteY0" fmla="*/ 7133 h 7569"/>
                <a:gd name="connsiteX1" fmla="*/ 6434 w 7569"/>
                <a:gd name="connsiteY1" fmla="*/ 8268 h 7569"/>
                <a:gd name="connsiteX2" fmla="*/ 5677 w 7569"/>
                <a:gd name="connsiteY2" fmla="*/ 6905 h 7569"/>
                <a:gd name="connsiteX3" fmla="*/ 7494 w 7569"/>
                <a:gd name="connsiteY3" fmla="*/ 5770 h 7569"/>
                <a:gd name="connsiteX4" fmla="*/ 8251 w 7569"/>
                <a:gd name="connsiteY4" fmla="*/ 71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7133"/>
                  </a:moveTo>
                  <a:cubicBezTo>
                    <a:pt x="8024" y="8116"/>
                    <a:pt x="7343" y="8571"/>
                    <a:pt x="6434" y="8268"/>
                  </a:cubicBezTo>
                  <a:cubicBezTo>
                    <a:pt x="6056" y="8116"/>
                    <a:pt x="5677" y="7360"/>
                    <a:pt x="5677" y="6905"/>
                  </a:cubicBezTo>
                  <a:cubicBezTo>
                    <a:pt x="5753" y="5921"/>
                    <a:pt x="6585" y="5467"/>
                    <a:pt x="7494" y="5770"/>
                  </a:cubicBezTo>
                  <a:cubicBezTo>
                    <a:pt x="7797" y="5921"/>
                    <a:pt x="7948" y="6678"/>
                    <a:pt x="8251" y="713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5" name="任意多边形: 形状 2774"/>
            <p:cNvSpPr/>
            <p:nvPr/>
          </p:nvSpPr>
          <p:spPr>
            <a:xfrm>
              <a:off x="5615911" y="3185537"/>
              <a:ext cx="37848" cy="30278"/>
            </a:xfrm>
            <a:custGeom>
              <a:avLst/>
              <a:gdLst>
                <a:gd name="connsiteX0" fmla="*/ 9668 w 37847"/>
                <a:gd name="connsiteY0" fmla="*/ 24753 h 30278"/>
                <a:gd name="connsiteX1" fmla="*/ 7775 w 37847"/>
                <a:gd name="connsiteY1" fmla="*/ 20968 h 30278"/>
                <a:gd name="connsiteX2" fmla="*/ 7775 w 37847"/>
                <a:gd name="connsiteY2" fmla="*/ 19151 h 30278"/>
                <a:gd name="connsiteX3" fmla="*/ 7624 w 37847"/>
                <a:gd name="connsiteY3" fmla="*/ 5677 h 30278"/>
                <a:gd name="connsiteX4" fmla="*/ 14436 w 37847"/>
                <a:gd name="connsiteY4" fmla="*/ 9235 h 30278"/>
                <a:gd name="connsiteX5" fmla="*/ 16632 w 37847"/>
                <a:gd name="connsiteY5" fmla="*/ 9159 h 30278"/>
                <a:gd name="connsiteX6" fmla="*/ 22006 w 37847"/>
                <a:gd name="connsiteY6" fmla="*/ 9008 h 30278"/>
                <a:gd name="connsiteX7" fmla="*/ 26170 w 37847"/>
                <a:gd name="connsiteY7" fmla="*/ 13095 h 30278"/>
                <a:gd name="connsiteX8" fmla="*/ 32301 w 37847"/>
                <a:gd name="connsiteY8" fmla="*/ 19151 h 30278"/>
                <a:gd name="connsiteX9" fmla="*/ 24731 w 37847"/>
                <a:gd name="connsiteY9" fmla="*/ 24980 h 30278"/>
                <a:gd name="connsiteX10" fmla="*/ 24731 w 37847"/>
                <a:gd name="connsiteY10" fmla="*/ 24980 h 30278"/>
                <a:gd name="connsiteX11" fmla="*/ 9668 w 37847"/>
                <a:gd name="connsiteY11" fmla="*/ 2475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47" h="30278">
                  <a:moveTo>
                    <a:pt x="9668" y="24753"/>
                  </a:moveTo>
                  <a:cubicBezTo>
                    <a:pt x="9062" y="23466"/>
                    <a:pt x="8381" y="22254"/>
                    <a:pt x="7775" y="20968"/>
                  </a:cubicBezTo>
                  <a:cubicBezTo>
                    <a:pt x="8684" y="20362"/>
                    <a:pt x="9213" y="19757"/>
                    <a:pt x="7775" y="19151"/>
                  </a:cubicBezTo>
                  <a:cubicBezTo>
                    <a:pt x="7321" y="14685"/>
                    <a:pt x="3385" y="10219"/>
                    <a:pt x="7624" y="5677"/>
                  </a:cubicBezTo>
                  <a:cubicBezTo>
                    <a:pt x="10046" y="6585"/>
                    <a:pt x="11333" y="9689"/>
                    <a:pt x="14436" y="9235"/>
                  </a:cubicBezTo>
                  <a:cubicBezTo>
                    <a:pt x="15194" y="9084"/>
                    <a:pt x="15875" y="9008"/>
                    <a:pt x="16632" y="9159"/>
                  </a:cubicBezTo>
                  <a:cubicBezTo>
                    <a:pt x="18449" y="10068"/>
                    <a:pt x="20189" y="9159"/>
                    <a:pt x="22006" y="9008"/>
                  </a:cubicBezTo>
                  <a:cubicBezTo>
                    <a:pt x="24277" y="9462"/>
                    <a:pt x="25564" y="10976"/>
                    <a:pt x="26170" y="13095"/>
                  </a:cubicBezTo>
                  <a:cubicBezTo>
                    <a:pt x="25715" y="17637"/>
                    <a:pt x="31014" y="16350"/>
                    <a:pt x="32301" y="19151"/>
                  </a:cubicBezTo>
                  <a:cubicBezTo>
                    <a:pt x="29954" y="21270"/>
                    <a:pt x="31241" y="28159"/>
                    <a:pt x="24731" y="24980"/>
                  </a:cubicBezTo>
                  <a:lnTo>
                    <a:pt x="24731" y="24980"/>
                  </a:lnTo>
                  <a:cubicBezTo>
                    <a:pt x="19735" y="24753"/>
                    <a:pt x="14664" y="26342"/>
                    <a:pt x="9668" y="24753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6" name="任意多边形: 形状 2775"/>
            <p:cNvSpPr/>
            <p:nvPr/>
          </p:nvSpPr>
          <p:spPr>
            <a:xfrm>
              <a:off x="5625579" y="3174259"/>
              <a:ext cx="30278" cy="30278"/>
            </a:xfrm>
            <a:custGeom>
              <a:avLst/>
              <a:gdLst>
                <a:gd name="connsiteX0" fmla="*/ 15139 w 30278"/>
                <a:gd name="connsiteY0" fmla="*/ 24677 h 30278"/>
                <a:gd name="connsiteX1" fmla="*/ 11354 w 30278"/>
                <a:gd name="connsiteY1" fmla="*/ 20892 h 30278"/>
                <a:gd name="connsiteX2" fmla="*/ 7267 w 30278"/>
                <a:gd name="connsiteY2" fmla="*/ 9538 h 30278"/>
                <a:gd name="connsiteX3" fmla="*/ 5677 w 30278"/>
                <a:gd name="connsiteY3" fmla="*/ 7494 h 30278"/>
                <a:gd name="connsiteX4" fmla="*/ 20892 w 30278"/>
                <a:gd name="connsiteY4" fmla="*/ 5677 h 30278"/>
                <a:gd name="connsiteX5" fmla="*/ 25131 w 30278"/>
                <a:gd name="connsiteY5" fmla="*/ 12717 h 30278"/>
                <a:gd name="connsiteX6" fmla="*/ 24828 w 30278"/>
                <a:gd name="connsiteY6" fmla="*/ 19075 h 30278"/>
                <a:gd name="connsiteX7" fmla="*/ 24753 w 30278"/>
                <a:gd name="connsiteY7" fmla="*/ 20892 h 30278"/>
                <a:gd name="connsiteX8" fmla="*/ 24753 w 30278"/>
                <a:gd name="connsiteY8" fmla="*/ 22784 h 30278"/>
                <a:gd name="connsiteX9" fmla="*/ 15139 w 30278"/>
                <a:gd name="connsiteY9" fmla="*/ 24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5139" y="24677"/>
                  </a:moveTo>
                  <a:cubicBezTo>
                    <a:pt x="14458" y="22860"/>
                    <a:pt x="13171" y="21573"/>
                    <a:pt x="11354" y="20892"/>
                  </a:cubicBezTo>
                  <a:cubicBezTo>
                    <a:pt x="12187" y="16274"/>
                    <a:pt x="11657" y="12187"/>
                    <a:pt x="7267" y="9538"/>
                  </a:cubicBezTo>
                  <a:cubicBezTo>
                    <a:pt x="6586" y="9008"/>
                    <a:pt x="6056" y="8327"/>
                    <a:pt x="5677" y="7494"/>
                  </a:cubicBezTo>
                  <a:cubicBezTo>
                    <a:pt x="10371" y="3482"/>
                    <a:pt x="16048" y="8099"/>
                    <a:pt x="20892" y="5677"/>
                  </a:cubicBezTo>
                  <a:cubicBezTo>
                    <a:pt x="22254" y="8024"/>
                    <a:pt x="23542" y="10522"/>
                    <a:pt x="25131" y="12717"/>
                  </a:cubicBezTo>
                  <a:cubicBezTo>
                    <a:pt x="26645" y="14988"/>
                    <a:pt x="27477" y="17031"/>
                    <a:pt x="24828" y="19075"/>
                  </a:cubicBezTo>
                  <a:cubicBezTo>
                    <a:pt x="22936" y="19605"/>
                    <a:pt x="24526" y="20286"/>
                    <a:pt x="24753" y="20892"/>
                  </a:cubicBezTo>
                  <a:cubicBezTo>
                    <a:pt x="24753" y="21497"/>
                    <a:pt x="24753" y="22179"/>
                    <a:pt x="24753" y="22784"/>
                  </a:cubicBezTo>
                  <a:cubicBezTo>
                    <a:pt x="21649" y="24222"/>
                    <a:pt x="18545" y="25358"/>
                    <a:pt x="15139" y="24677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7" name="任意多边形: 形状 2776"/>
            <p:cNvSpPr/>
            <p:nvPr/>
          </p:nvSpPr>
          <p:spPr>
            <a:xfrm>
              <a:off x="5634417" y="3190662"/>
              <a:ext cx="15139" cy="15139"/>
            </a:xfrm>
            <a:custGeom>
              <a:avLst/>
              <a:gdLst>
                <a:gd name="connsiteX0" fmla="*/ 6301 w 15139"/>
                <a:gd name="connsiteY0" fmla="*/ 8273 h 15139"/>
                <a:gd name="connsiteX1" fmla="*/ 15763 w 15139"/>
                <a:gd name="connsiteY1" fmla="*/ 6381 h 15139"/>
                <a:gd name="connsiteX2" fmla="*/ 13719 w 15139"/>
                <a:gd name="connsiteY2" fmla="*/ 13950 h 15139"/>
                <a:gd name="connsiteX3" fmla="*/ 10237 w 15139"/>
                <a:gd name="connsiteY3" fmla="*/ 13269 h 15139"/>
                <a:gd name="connsiteX4" fmla="*/ 6301 w 15139"/>
                <a:gd name="connsiteY4" fmla="*/ 82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301" y="8273"/>
                  </a:moveTo>
                  <a:cubicBezTo>
                    <a:pt x="9102" y="5775"/>
                    <a:pt x="12205" y="4943"/>
                    <a:pt x="15763" y="6381"/>
                  </a:cubicBezTo>
                  <a:cubicBezTo>
                    <a:pt x="16217" y="9182"/>
                    <a:pt x="15157" y="11604"/>
                    <a:pt x="13719" y="13950"/>
                  </a:cubicBezTo>
                  <a:cubicBezTo>
                    <a:pt x="12584" y="13723"/>
                    <a:pt x="11297" y="13042"/>
                    <a:pt x="10237" y="13269"/>
                  </a:cubicBezTo>
                  <a:cubicBezTo>
                    <a:pt x="5620" y="14178"/>
                    <a:pt x="4938" y="12134"/>
                    <a:pt x="6301" y="8273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8" name="任意多边形: 形状 2777"/>
            <p:cNvSpPr/>
            <p:nvPr/>
          </p:nvSpPr>
          <p:spPr>
            <a:xfrm>
              <a:off x="5642937" y="3186824"/>
              <a:ext cx="7570" cy="7570"/>
            </a:xfrm>
            <a:custGeom>
              <a:avLst/>
              <a:gdLst>
                <a:gd name="connsiteX0" fmla="*/ 7319 w 7569"/>
                <a:gd name="connsiteY0" fmla="*/ 8402 h 7569"/>
                <a:gd name="connsiteX1" fmla="*/ 6032 w 7569"/>
                <a:gd name="connsiteY1" fmla="*/ 5677 h 7569"/>
                <a:gd name="connsiteX2" fmla="*/ 7394 w 7569"/>
                <a:gd name="connsiteY2" fmla="*/ 6585 h 7569"/>
                <a:gd name="connsiteX3" fmla="*/ 7319 w 7569"/>
                <a:gd name="connsiteY3" fmla="*/ 8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319" y="8402"/>
                  </a:moveTo>
                  <a:cubicBezTo>
                    <a:pt x="6108" y="7872"/>
                    <a:pt x="5124" y="7191"/>
                    <a:pt x="6032" y="5677"/>
                  </a:cubicBezTo>
                  <a:cubicBezTo>
                    <a:pt x="6486" y="5980"/>
                    <a:pt x="6940" y="6283"/>
                    <a:pt x="7394" y="6585"/>
                  </a:cubicBezTo>
                  <a:cubicBezTo>
                    <a:pt x="7394" y="7191"/>
                    <a:pt x="7394" y="7797"/>
                    <a:pt x="7319" y="840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9" name="任意多边形: 形状 2778"/>
            <p:cNvSpPr/>
            <p:nvPr/>
          </p:nvSpPr>
          <p:spPr>
            <a:xfrm>
              <a:off x="5617934" y="3176302"/>
              <a:ext cx="22709" cy="22709"/>
            </a:xfrm>
            <a:custGeom>
              <a:avLst/>
              <a:gdLst>
                <a:gd name="connsiteX0" fmla="*/ 15063 w 22708"/>
                <a:gd name="connsiteY0" fmla="*/ 5677 h 22708"/>
                <a:gd name="connsiteX1" fmla="*/ 24222 w 22708"/>
                <a:gd name="connsiteY1" fmla="*/ 14534 h 22708"/>
                <a:gd name="connsiteX2" fmla="*/ 19075 w 22708"/>
                <a:gd name="connsiteY2" fmla="*/ 18848 h 22708"/>
                <a:gd name="connsiteX3" fmla="*/ 13398 w 22708"/>
                <a:gd name="connsiteY3" fmla="*/ 18848 h 22708"/>
                <a:gd name="connsiteX4" fmla="*/ 13398 w 22708"/>
                <a:gd name="connsiteY4" fmla="*/ 18848 h 22708"/>
                <a:gd name="connsiteX5" fmla="*/ 10975 w 22708"/>
                <a:gd name="connsiteY5" fmla="*/ 21270 h 22708"/>
                <a:gd name="connsiteX6" fmla="*/ 5677 w 22708"/>
                <a:gd name="connsiteY6" fmla="*/ 14836 h 22708"/>
                <a:gd name="connsiteX7" fmla="*/ 9386 w 22708"/>
                <a:gd name="connsiteY7" fmla="*/ 9084 h 22708"/>
                <a:gd name="connsiteX8" fmla="*/ 15063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063" y="5677"/>
                  </a:moveTo>
                  <a:cubicBezTo>
                    <a:pt x="20967" y="6131"/>
                    <a:pt x="20059" y="12944"/>
                    <a:pt x="24222" y="14534"/>
                  </a:cubicBezTo>
                  <a:cubicBezTo>
                    <a:pt x="23314" y="17788"/>
                    <a:pt x="18242" y="14231"/>
                    <a:pt x="19075" y="18848"/>
                  </a:cubicBezTo>
                  <a:cubicBezTo>
                    <a:pt x="17183" y="24071"/>
                    <a:pt x="15290" y="20286"/>
                    <a:pt x="13398" y="18848"/>
                  </a:cubicBezTo>
                  <a:lnTo>
                    <a:pt x="13398" y="18848"/>
                  </a:lnTo>
                  <a:cubicBezTo>
                    <a:pt x="13171" y="20286"/>
                    <a:pt x="13322" y="22103"/>
                    <a:pt x="10975" y="21270"/>
                  </a:cubicBezTo>
                  <a:cubicBezTo>
                    <a:pt x="7872" y="20211"/>
                    <a:pt x="5677" y="18470"/>
                    <a:pt x="5677" y="14836"/>
                  </a:cubicBezTo>
                  <a:cubicBezTo>
                    <a:pt x="6964" y="12944"/>
                    <a:pt x="7342" y="10522"/>
                    <a:pt x="9386" y="9084"/>
                  </a:cubicBezTo>
                  <a:cubicBezTo>
                    <a:pt x="13549" y="11808"/>
                    <a:pt x="13171" y="6964"/>
                    <a:pt x="15063" y="5677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0" name="任意多边形: 形状 2779"/>
            <p:cNvSpPr/>
            <p:nvPr/>
          </p:nvSpPr>
          <p:spPr>
            <a:xfrm>
              <a:off x="5621567" y="3176075"/>
              <a:ext cx="15139" cy="15139"/>
            </a:xfrm>
            <a:custGeom>
              <a:avLst/>
              <a:gdLst>
                <a:gd name="connsiteX0" fmla="*/ 11430 w 15139"/>
                <a:gd name="connsiteY0" fmla="*/ 5904 h 15139"/>
                <a:gd name="connsiteX1" fmla="*/ 11581 w 15139"/>
                <a:gd name="connsiteY1" fmla="*/ 9689 h 15139"/>
                <a:gd name="connsiteX2" fmla="*/ 9008 w 15139"/>
                <a:gd name="connsiteY2" fmla="*/ 14912 h 15139"/>
                <a:gd name="connsiteX3" fmla="*/ 5677 w 15139"/>
                <a:gd name="connsiteY3" fmla="*/ 9386 h 15139"/>
                <a:gd name="connsiteX4" fmla="*/ 9613 w 15139"/>
                <a:gd name="connsiteY4" fmla="*/ 5677 h 15139"/>
                <a:gd name="connsiteX5" fmla="*/ 11430 w 15139"/>
                <a:gd name="connsiteY5" fmla="*/ 590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430" y="5904"/>
                  </a:moveTo>
                  <a:cubicBezTo>
                    <a:pt x="11506" y="7191"/>
                    <a:pt x="11657" y="8402"/>
                    <a:pt x="11581" y="9689"/>
                  </a:cubicBezTo>
                  <a:cubicBezTo>
                    <a:pt x="11430" y="11733"/>
                    <a:pt x="12187" y="14685"/>
                    <a:pt x="9008" y="14912"/>
                  </a:cubicBezTo>
                  <a:cubicBezTo>
                    <a:pt x="5071" y="15139"/>
                    <a:pt x="6207" y="11581"/>
                    <a:pt x="5677" y="9386"/>
                  </a:cubicBezTo>
                  <a:cubicBezTo>
                    <a:pt x="6585" y="7721"/>
                    <a:pt x="7872" y="6434"/>
                    <a:pt x="9613" y="5677"/>
                  </a:cubicBezTo>
                  <a:cubicBezTo>
                    <a:pt x="10219" y="5829"/>
                    <a:pt x="10824" y="5904"/>
                    <a:pt x="11430" y="590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1" name="任意多边形: 形状 2780"/>
            <p:cNvSpPr/>
            <p:nvPr/>
          </p:nvSpPr>
          <p:spPr>
            <a:xfrm>
              <a:off x="5617953" y="3198024"/>
              <a:ext cx="7570" cy="7570"/>
            </a:xfrm>
            <a:custGeom>
              <a:avLst/>
              <a:gdLst>
                <a:gd name="connsiteX0" fmla="*/ 5734 w 7569"/>
                <a:gd name="connsiteY0" fmla="*/ 6664 h 7569"/>
                <a:gd name="connsiteX1" fmla="*/ 8989 w 7569"/>
                <a:gd name="connsiteY1" fmla="*/ 6740 h 7569"/>
                <a:gd name="connsiteX2" fmla="*/ 5734 w 7569"/>
                <a:gd name="connsiteY2" fmla="*/ 8481 h 7569"/>
                <a:gd name="connsiteX3" fmla="*/ 5734 w 7569"/>
                <a:gd name="connsiteY3" fmla="*/ 666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734" y="6664"/>
                  </a:moveTo>
                  <a:cubicBezTo>
                    <a:pt x="6869" y="6664"/>
                    <a:pt x="8535" y="4394"/>
                    <a:pt x="8989" y="6740"/>
                  </a:cubicBezTo>
                  <a:cubicBezTo>
                    <a:pt x="9367" y="8481"/>
                    <a:pt x="7172" y="8405"/>
                    <a:pt x="5734" y="8481"/>
                  </a:cubicBezTo>
                  <a:cubicBezTo>
                    <a:pt x="5658" y="7875"/>
                    <a:pt x="5658" y="7270"/>
                    <a:pt x="5734" y="6664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2" name="任意多边形: 形状 2781"/>
            <p:cNvSpPr/>
            <p:nvPr/>
          </p:nvSpPr>
          <p:spPr>
            <a:xfrm>
              <a:off x="5520867" y="3097730"/>
              <a:ext cx="22709" cy="22709"/>
            </a:xfrm>
            <a:custGeom>
              <a:avLst/>
              <a:gdLst>
                <a:gd name="connsiteX0" fmla="*/ 7670 w 22708"/>
                <a:gd name="connsiteY0" fmla="*/ 13777 h 22708"/>
                <a:gd name="connsiteX1" fmla="*/ 5702 w 22708"/>
                <a:gd name="connsiteY1" fmla="*/ 13777 h 22708"/>
                <a:gd name="connsiteX2" fmla="*/ 9411 w 22708"/>
                <a:gd name="connsiteY2" fmla="*/ 7948 h 22708"/>
                <a:gd name="connsiteX3" fmla="*/ 19782 w 22708"/>
                <a:gd name="connsiteY3" fmla="*/ 5677 h 22708"/>
                <a:gd name="connsiteX4" fmla="*/ 14407 w 22708"/>
                <a:gd name="connsiteY4" fmla="*/ 19151 h 22708"/>
                <a:gd name="connsiteX5" fmla="*/ 7670 w 22708"/>
                <a:gd name="connsiteY5" fmla="*/ 137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70" y="13777"/>
                  </a:moveTo>
                  <a:cubicBezTo>
                    <a:pt x="6989" y="13777"/>
                    <a:pt x="6383" y="13777"/>
                    <a:pt x="5702" y="13777"/>
                  </a:cubicBezTo>
                  <a:cubicBezTo>
                    <a:pt x="5627" y="10976"/>
                    <a:pt x="5475" y="8175"/>
                    <a:pt x="9411" y="7948"/>
                  </a:cubicBezTo>
                  <a:cubicBezTo>
                    <a:pt x="12742" y="8251"/>
                    <a:pt x="16073" y="8175"/>
                    <a:pt x="19782" y="5677"/>
                  </a:cubicBezTo>
                  <a:cubicBezTo>
                    <a:pt x="19554" y="11733"/>
                    <a:pt x="14710" y="14307"/>
                    <a:pt x="14407" y="19151"/>
                  </a:cubicBezTo>
                  <a:cubicBezTo>
                    <a:pt x="11228" y="17864"/>
                    <a:pt x="9563" y="15745"/>
                    <a:pt x="7670" y="137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3" name="任意多边形: 形状 2782"/>
            <p:cNvSpPr/>
            <p:nvPr/>
          </p:nvSpPr>
          <p:spPr>
            <a:xfrm>
              <a:off x="5524677" y="3128766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737" y="5904"/>
                    <a:pt x="7342" y="6510"/>
                    <a:pt x="7570" y="7570"/>
                  </a:cubicBezTo>
                  <a:cubicBezTo>
                    <a:pt x="6964" y="6964"/>
                    <a:pt x="6358" y="6283"/>
                    <a:pt x="567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4" name="任意多边形: 形状 2783"/>
            <p:cNvSpPr/>
            <p:nvPr/>
          </p:nvSpPr>
          <p:spPr>
            <a:xfrm>
              <a:off x="5568505" y="3076214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99 w 7569"/>
                <a:gd name="connsiteY1" fmla="*/ 5697 h 7569"/>
                <a:gd name="connsiteX2" fmla="*/ 8705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3" y="5469"/>
                    <a:pt x="8099" y="5697"/>
                  </a:cubicBezTo>
                  <a:cubicBezTo>
                    <a:pt x="8326" y="5697"/>
                    <a:pt x="8705" y="6075"/>
                    <a:pt x="8705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F9E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5" name="任意多边形: 形状 2784"/>
            <p:cNvSpPr/>
            <p:nvPr/>
          </p:nvSpPr>
          <p:spPr>
            <a:xfrm>
              <a:off x="6332650" y="3279132"/>
              <a:ext cx="52987" cy="45417"/>
            </a:xfrm>
            <a:custGeom>
              <a:avLst/>
              <a:gdLst>
                <a:gd name="connsiteX0" fmla="*/ 47612 w 52986"/>
                <a:gd name="connsiteY0" fmla="*/ 14876 h 45417"/>
                <a:gd name="connsiteX1" fmla="*/ 45720 w 52986"/>
                <a:gd name="connsiteY1" fmla="*/ 23808 h 45417"/>
                <a:gd name="connsiteX2" fmla="*/ 35350 w 52986"/>
                <a:gd name="connsiteY2" fmla="*/ 40764 h 45417"/>
                <a:gd name="connsiteX3" fmla="*/ 29446 w 52986"/>
                <a:gd name="connsiteY3" fmla="*/ 42126 h 45417"/>
                <a:gd name="connsiteX4" fmla="*/ 20135 w 52986"/>
                <a:gd name="connsiteY4" fmla="*/ 38417 h 45417"/>
                <a:gd name="connsiteX5" fmla="*/ 5677 w 52986"/>
                <a:gd name="connsiteY5" fmla="*/ 31983 h 45417"/>
                <a:gd name="connsiteX6" fmla="*/ 16880 w 52986"/>
                <a:gd name="connsiteY6" fmla="*/ 28123 h 45417"/>
                <a:gd name="connsiteX7" fmla="*/ 27250 w 52986"/>
                <a:gd name="connsiteY7" fmla="*/ 23960 h 45417"/>
                <a:gd name="connsiteX8" fmla="*/ 25358 w 52986"/>
                <a:gd name="connsiteY8" fmla="*/ 18207 h 45417"/>
                <a:gd name="connsiteX9" fmla="*/ 23768 w 52986"/>
                <a:gd name="connsiteY9" fmla="*/ 8593 h 45417"/>
                <a:gd name="connsiteX10" fmla="*/ 33079 w 52986"/>
                <a:gd name="connsiteY10" fmla="*/ 5944 h 45417"/>
                <a:gd name="connsiteX11" fmla="*/ 40118 w 52986"/>
                <a:gd name="connsiteY11" fmla="*/ 8366 h 45417"/>
                <a:gd name="connsiteX12" fmla="*/ 47612 w 52986"/>
                <a:gd name="connsiteY12" fmla="*/ 148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986" h="45417">
                  <a:moveTo>
                    <a:pt x="47612" y="14876"/>
                  </a:moveTo>
                  <a:cubicBezTo>
                    <a:pt x="50943" y="18661"/>
                    <a:pt x="47082" y="21235"/>
                    <a:pt x="45720" y="23808"/>
                  </a:cubicBezTo>
                  <a:cubicBezTo>
                    <a:pt x="42692" y="29637"/>
                    <a:pt x="36864" y="33724"/>
                    <a:pt x="35350" y="40764"/>
                  </a:cubicBezTo>
                  <a:cubicBezTo>
                    <a:pt x="34744" y="43489"/>
                    <a:pt x="31489" y="44624"/>
                    <a:pt x="29446" y="42126"/>
                  </a:cubicBezTo>
                  <a:cubicBezTo>
                    <a:pt x="26796" y="38796"/>
                    <a:pt x="24298" y="38720"/>
                    <a:pt x="20135" y="38417"/>
                  </a:cubicBezTo>
                  <a:cubicBezTo>
                    <a:pt x="15442" y="38039"/>
                    <a:pt x="9159" y="37055"/>
                    <a:pt x="5677" y="31983"/>
                  </a:cubicBezTo>
                  <a:cubicBezTo>
                    <a:pt x="7645" y="25474"/>
                    <a:pt x="12717" y="28047"/>
                    <a:pt x="16880" y="28123"/>
                  </a:cubicBezTo>
                  <a:cubicBezTo>
                    <a:pt x="23087" y="33649"/>
                    <a:pt x="25358" y="29183"/>
                    <a:pt x="27250" y="23960"/>
                  </a:cubicBezTo>
                  <a:cubicBezTo>
                    <a:pt x="28386" y="21462"/>
                    <a:pt x="26796" y="19872"/>
                    <a:pt x="25358" y="18207"/>
                  </a:cubicBezTo>
                  <a:cubicBezTo>
                    <a:pt x="22860" y="15330"/>
                    <a:pt x="21951" y="12000"/>
                    <a:pt x="23768" y="8593"/>
                  </a:cubicBezTo>
                  <a:cubicBezTo>
                    <a:pt x="25812" y="4657"/>
                    <a:pt x="29672" y="5793"/>
                    <a:pt x="33079" y="5944"/>
                  </a:cubicBezTo>
                  <a:cubicBezTo>
                    <a:pt x="35577" y="6020"/>
                    <a:pt x="37999" y="6777"/>
                    <a:pt x="40118" y="8366"/>
                  </a:cubicBezTo>
                  <a:cubicBezTo>
                    <a:pt x="42541" y="10637"/>
                    <a:pt x="41784" y="16617"/>
                    <a:pt x="47612" y="1487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6" name="任意多边形: 形状 2785"/>
            <p:cNvSpPr/>
            <p:nvPr/>
          </p:nvSpPr>
          <p:spPr>
            <a:xfrm>
              <a:off x="6327199" y="3260458"/>
              <a:ext cx="45417" cy="52987"/>
            </a:xfrm>
            <a:custGeom>
              <a:avLst/>
              <a:gdLst>
                <a:gd name="connsiteX0" fmla="*/ 45417 w 45417"/>
                <a:gd name="connsiteY0" fmla="*/ 27873 h 52986"/>
                <a:gd name="connsiteX1" fmla="*/ 37318 w 45417"/>
                <a:gd name="connsiteY1" fmla="*/ 26662 h 52986"/>
                <a:gd name="connsiteX2" fmla="*/ 30657 w 45417"/>
                <a:gd name="connsiteY2" fmla="*/ 27949 h 52986"/>
                <a:gd name="connsiteX3" fmla="*/ 33079 w 45417"/>
                <a:gd name="connsiteY3" fmla="*/ 36048 h 52986"/>
                <a:gd name="connsiteX4" fmla="*/ 36939 w 45417"/>
                <a:gd name="connsiteY4" fmla="*/ 39984 h 52986"/>
                <a:gd name="connsiteX5" fmla="*/ 33988 w 45417"/>
                <a:gd name="connsiteY5" fmla="*/ 43163 h 52986"/>
                <a:gd name="connsiteX6" fmla="*/ 24601 w 45417"/>
                <a:gd name="connsiteY6" fmla="*/ 48765 h 52986"/>
                <a:gd name="connsiteX7" fmla="*/ 11203 w 45417"/>
                <a:gd name="connsiteY7" fmla="*/ 50733 h 52986"/>
                <a:gd name="connsiteX8" fmla="*/ 7343 w 45417"/>
                <a:gd name="connsiteY8" fmla="*/ 45056 h 52986"/>
                <a:gd name="connsiteX9" fmla="*/ 5753 w 45417"/>
                <a:gd name="connsiteY9" fmla="*/ 39303 h 52986"/>
                <a:gd name="connsiteX10" fmla="*/ 5677 w 45417"/>
                <a:gd name="connsiteY10" fmla="*/ 37411 h 52986"/>
                <a:gd name="connsiteX11" fmla="*/ 5677 w 45417"/>
                <a:gd name="connsiteY11" fmla="*/ 37411 h 52986"/>
                <a:gd name="connsiteX12" fmla="*/ 7570 w 45417"/>
                <a:gd name="connsiteY12" fmla="*/ 33474 h 52986"/>
                <a:gd name="connsiteX13" fmla="*/ 13777 w 45417"/>
                <a:gd name="connsiteY13" fmla="*/ 31809 h 52986"/>
                <a:gd name="connsiteX14" fmla="*/ 16275 w 45417"/>
                <a:gd name="connsiteY14" fmla="*/ 32339 h 52986"/>
                <a:gd name="connsiteX15" fmla="*/ 25131 w 45417"/>
                <a:gd name="connsiteY15" fmla="*/ 30674 h 52986"/>
                <a:gd name="connsiteX16" fmla="*/ 22103 w 45417"/>
                <a:gd name="connsiteY16" fmla="*/ 25754 h 52986"/>
                <a:gd name="connsiteX17" fmla="*/ 20362 w 45417"/>
                <a:gd name="connsiteY17" fmla="*/ 24164 h 52986"/>
                <a:gd name="connsiteX18" fmla="*/ 19984 w 45417"/>
                <a:gd name="connsiteY18" fmla="*/ 17730 h 52986"/>
                <a:gd name="connsiteX19" fmla="*/ 18697 w 45417"/>
                <a:gd name="connsiteY19" fmla="*/ 15913 h 52986"/>
                <a:gd name="connsiteX20" fmla="*/ 14382 w 45417"/>
                <a:gd name="connsiteY20" fmla="*/ 9025 h 52986"/>
                <a:gd name="connsiteX21" fmla="*/ 15064 w 45417"/>
                <a:gd name="connsiteY21" fmla="*/ 6981 h 52986"/>
                <a:gd name="connsiteX22" fmla="*/ 15064 w 45417"/>
                <a:gd name="connsiteY22" fmla="*/ 6981 h 52986"/>
                <a:gd name="connsiteX23" fmla="*/ 19908 w 45417"/>
                <a:gd name="connsiteY23" fmla="*/ 5997 h 52986"/>
                <a:gd name="connsiteX24" fmla="*/ 31035 w 45417"/>
                <a:gd name="connsiteY24" fmla="*/ 12128 h 52986"/>
                <a:gd name="connsiteX25" fmla="*/ 33230 w 45417"/>
                <a:gd name="connsiteY25" fmla="*/ 13339 h 52986"/>
                <a:gd name="connsiteX26" fmla="*/ 39362 w 45417"/>
                <a:gd name="connsiteY26" fmla="*/ 18941 h 52986"/>
                <a:gd name="connsiteX27" fmla="*/ 41254 w 45417"/>
                <a:gd name="connsiteY27" fmla="*/ 20455 h 52986"/>
                <a:gd name="connsiteX28" fmla="*/ 45115 w 45417"/>
                <a:gd name="connsiteY28" fmla="*/ 23407 h 52986"/>
                <a:gd name="connsiteX29" fmla="*/ 45417 w 45417"/>
                <a:gd name="connsiteY29" fmla="*/ 27873 h 5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417" h="52986">
                  <a:moveTo>
                    <a:pt x="45417" y="27873"/>
                  </a:moveTo>
                  <a:cubicBezTo>
                    <a:pt x="42541" y="28479"/>
                    <a:pt x="39816" y="25905"/>
                    <a:pt x="37318" y="26662"/>
                  </a:cubicBezTo>
                  <a:cubicBezTo>
                    <a:pt x="35047" y="27343"/>
                    <a:pt x="31792" y="24694"/>
                    <a:pt x="30657" y="27949"/>
                  </a:cubicBezTo>
                  <a:cubicBezTo>
                    <a:pt x="29597" y="30825"/>
                    <a:pt x="29446" y="34004"/>
                    <a:pt x="33079" y="36048"/>
                  </a:cubicBezTo>
                  <a:cubicBezTo>
                    <a:pt x="34669" y="36956"/>
                    <a:pt x="36183" y="38395"/>
                    <a:pt x="36939" y="39984"/>
                  </a:cubicBezTo>
                  <a:cubicBezTo>
                    <a:pt x="38227" y="42709"/>
                    <a:pt x="35804" y="42861"/>
                    <a:pt x="33988" y="43163"/>
                  </a:cubicBezTo>
                  <a:cubicBezTo>
                    <a:pt x="28462" y="41044"/>
                    <a:pt x="26418" y="44753"/>
                    <a:pt x="24601" y="48765"/>
                  </a:cubicBezTo>
                  <a:cubicBezTo>
                    <a:pt x="20135" y="49598"/>
                    <a:pt x="15215" y="46872"/>
                    <a:pt x="11203" y="50733"/>
                  </a:cubicBezTo>
                  <a:cubicBezTo>
                    <a:pt x="9159" y="49371"/>
                    <a:pt x="8705" y="46872"/>
                    <a:pt x="7343" y="45056"/>
                  </a:cubicBezTo>
                  <a:cubicBezTo>
                    <a:pt x="8024" y="42785"/>
                    <a:pt x="6964" y="41044"/>
                    <a:pt x="5753" y="39303"/>
                  </a:cubicBezTo>
                  <a:cubicBezTo>
                    <a:pt x="5753" y="38697"/>
                    <a:pt x="5753" y="38016"/>
                    <a:pt x="5677" y="37411"/>
                  </a:cubicBezTo>
                  <a:lnTo>
                    <a:pt x="5677" y="37411"/>
                  </a:lnTo>
                  <a:cubicBezTo>
                    <a:pt x="9311" y="37562"/>
                    <a:pt x="8327" y="35443"/>
                    <a:pt x="7570" y="33474"/>
                  </a:cubicBezTo>
                  <a:cubicBezTo>
                    <a:pt x="9311" y="31733"/>
                    <a:pt x="11506" y="31431"/>
                    <a:pt x="13777" y="31809"/>
                  </a:cubicBezTo>
                  <a:cubicBezTo>
                    <a:pt x="14610" y="31960"/>
                    <a:pt x="15442" y="32112"/>
                    <a:pt x="16275" y="32339"/>
                  </a:cubicBezTo>
                  <a:cubicBezTo>
                    <a:pt x="19454" y="32793"/>
                    <a:pt x="23163" y="34761"/>
                    <a:pt x="25131" y="30674"/>
                  </a:cubicBezTo>
                  <a:cubicBezTo>
                    <a:pt x="26342" y="28251"/>
                    <a:pt x="23920" y="26889"/>
                    <a:pt x="22103" y="25754"/>
                  </a:cubicBezTo>
                  <a:cubicBezTo>
                    <a:pt x="21422" y="25375"/>
                    <a:pt x="20816" y="24845"/>
                    <a:pt x="20362" y="24164"/>
                  </a:cubicBezTo>
                  <a:cubicBezTo>
                    <a:pt x="19530" y="22044"/>
                    <a:pt x="21422" y="19774"/>
                    <a:pt x="19984" y="17730"/>
                  </a:cubicBezTo>
                  <a:cubicBezTo>
                    <a:pt x="19530" y="17124"/>
                    <a:pt x="19075" y="16519"/>
                    <a:pt x="18697" y="15913"/>
                  </a:cubicBezTo>
                  <a:cubicBezTo>
                    <a:pt x="17335" y="13567"/>
                    <a:pt x="15972" y="11220"/>
                    <a:pt x="14382" y="9025"/>
                  </a:cubicBezTo>
                  <a:cubicBezTo>
                    <a:pt x="14155" y="8192"/>
                    <a:pt x="14382" y="7511"/>
                    <a:pt x="15064" y="6981"/>
                  </a:cubicBezTo>
                  <a:lnTo>
                    <a:pt x="15064" y="6981"/>
                  </a:lnTo>
                  <a:cubicBezTo>
                    <a:pt x="16350" y="5240"/>
                    <a:pt x="18091" y="5619"/>
                    <a:pt x="19908" y="5997"/>
                  </a:cubicBezTo>
                  <a:cubicBezTo>
                    <a:pt x="24072" y="7208"/>
                    <a:pt x="27175" y="10312"/>
                    <a:pt x="31035" y="12128"/>
                  </a:cubicBezTo>
                  <a:cubicBezTo>
                    <a:pt x="31792" y="12431"/>
                    <a:pt x="32549" y="12885"/>
                    <a:pt x="33230" y="13339"/>
                  </a:cubicBezTo>
                  <a:cubicBezTo>
                    <a:pt x="35426" y="15005"/>
                    <a:pt x="36788" y="17730"/>
                    <a:pt x="39362" y="18941"/>
                  </a:cubicBezTo>
                  <a:cubicBezTo>
                    <a:pt x="40043" y="19395"/>
                    <a:pt x="40648" y="19925"/>
                    <a:pt x="41254" y="20455"/>
                  </a:cubicBezTo>
                  <a:cubicBezTo>
                    <a:pt x="42465" y="21515"/>
                    <a:pt x="43904" y="22347"/>
                    <a:pt x="45115" y="23407"/>
                  </a:cubicBezTo>
                  <a:cubicBezTo>
                    <a:pt x="46326" y="24770"/>
                    <a:pt x="46855" y="26283"/>
                    <a:pt x="45417" y="2787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7" name="任意多边形: 形状 2786"/>
            <p:cNvSpPr/>
            <p:nvPr/>
          </p:nvSpPr>
          <p:spPr>
            <a:xfrm>
              <a:off x="6350688" y="3261762"/>
              <a:ext cx="30278" cy="37848"/>
            </a:xfrm>
            <a:custGeom>
              <a:avLst/>
              <a:gdLst>
                <a:gd name="connsiteX0" fmla="*/ 8606 w 30278"/>
                <a:gd name="connsiteY0" fmla="*/ 13247 h 37847"/>
                <a:gd name="connsiteX1" fmla="*/ 6789 w 30278"/>
                <a:gd name="connsiteY1" fmla="*/ 13247 h 37847"/>
                <a:gd name="connsiteX2" fmla="*/ 14359 w 30278"/>
                <a:gd name="connsiteY2" fmla="*/ 5677 h 37847"/>
                <a:gd name="connsiteX3" fmla="*/ 27681 w 30278"/>
                <a:gd name="connsiteY3" fmla="*/ 8024 h 37847"/>
                <a:gd name="connsiteX4" fmla="*/ 27757 w 30278"/>
                <a:gd name="connsiteY4" fmla="*/ 26418 h 37847"/>
                <a:gd name="connsiteX5" fmla="*/ 29574 w 30278"/>
                <a:gd name="connsiteY5" fmla="*/ 32246 h 37847"/>
                <a:gd name="connsiteX6" fmla="*/ 29574 w 30278"/>
                <a:gd name="connsiteY6" fmla="*/ 32246 h 37847"/>
                <a:gd name="connsiteX7" fmla="*/ 24048 w 30278"/>
                <a:gd name="connsiteY7" fmla="*/ 35577 h 37847"/>
                <a:gd name="connsiteX8" fmla="*/ 21928 w 30278"/>
                <a:gd name="connsiteY8" fmla="*/ 26569 h 37847"/>
                <a:gd name="connsiteX9" fmla="*/ 20036 w 30278"/>
                <a:gd name="connsiteY9" fmla="*/ 22784 h 37847"/>
                <a:gd name="connsiteX10" fmla="*/ 16251 w 30278"/>
                <a:gd name="connsiteY10" fmla="*/ 20892 h 37847"/>
                <a:gd name="connsiteX11" fmla="*/ 16251 w 30278"/>
                <a:gd name="connsiteY11" fmla="*/ 19000 h 37847"/>
                <a:gd name="connsiteX12" fmla="*/ 8606 w 30278"/>
                <a:gd name="connsiteY12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278" h="37847">
                  <a:moveTo>
                    <a:pt x="8606" y="13247"/>
                  </a:moveTo>
                  <a:cubicBezTo>
                    <a:pt x="8001" y="13247"/>
                    <a:pt x="7395" y="13247"/>
                    <a:pt x="6789" y="13247"/>
                  </a:cubicBezTo>
                  <a:cubicBezTo>
                    <a:pt x="2475" y="3861"/>
                    <a:pt x="11937" y="8327"/>
                    <a:pt x="14359" y="5677"/>
                  </a:cubicBezTo>
                  <a:cubicBezTo>
                    <a:pt x="18673" y="5980"/>
                    <a:pt x="22382" y="8781"/>
                    <a:pt x="27681" y="8024"/>
                  </a:cubicBezTo>
                  <a:cubicBezTo>
                    <a:pt x="20566" y="14912"/>
                    <a:pt x="26773" y="20513"/>
                    <a:pt x="27757" y="26418"/>
                  </a:cubicBezTo>
                  <a:cubicBezTo>
                    <a:pt x="29347" y="28083"/>
                    <a:pt x="27757" y="30657"/>
                    <a:pt x="29574" y="32246"/>
                  </a:cubicBezTo>
                  <a:lnTo>
                    <a:pt x="29574" y="32246"/>
                  </a:lnTo>
                  <a:cubicBezTo>
                    <a:pt x="28438" y="34593"/>
                    <a:pt x="26697" y="36864"/>
                    <a:pt x="24048" y="35577"/>
                  </a:cubicBezTo>
                  <a:cubicBezTo>
                    <a:pt x="20187" y="33685"/>
                    <a:pt x="22686" y="29597"/>
                    <a:pt x="21928" y="26569"/>
                  </a:cubicBezTo>
                  <a:cubicBezTo>
                    <a:pt x="21928" y="24979"/>
                    <a:pt x="21701" y="23541"/>
                    <a:pt x="20036" y="22784"/>
                  </a:cubicBezTo>
                  <a:cubicBezTo>
                    <a:pt x="19052" y="21573"/>
                    <a:pt x="17235" y="21952"/>
                    <a:pt x="16251" y="20892"/>
                  </a:cubicBezTo>
                  <a:cubicBezTo>
                    <a:pt x="16251" y="20286"/>
                    <a:pt x="16251" y="19605"/>
                    <a:pt x="16251" y="19000"/>
                  </a:cubicBezTo>
                  <a:cubicBezTo>
                    <a:pt x="13375" y="17486"/>
                    <a:pt x="12996" y="12793"/>
                    <a:pt x="8606" y="13247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8" name="任意多边形: 形状 2787"/>
            <p:cNvSpPr/>
            <p:nvPr/>
          </p:nvSpPr>
          <p:spPr>
            <a:xfrm>
              <a:off x="6328865" y="3268906"/>
              <a:ext cx="22709" cy="30278"/>
            </a:xfrm>
            <a:custGeom>
              <a:avLst/>
              <a:gdLst>
                <a:gd name="connsiteX0" fmla="*/ 5677 w 22708"/>
                <a:gd name="connsiteY0" fmla="*/ 17533 h 30278"/>
                <a:gd name="connsiteX1" fmla="*/ 7570 w 22708"/>
                <a:gd name="connsiteY1" fmla="*/ 8147 h 30278"/>
                <a:gd name="connsiteX2" fmla="*/ 8554 w 22708"/>
                <a:gd name="connsiteY2" fmla="*/ 7541 h 30278"/>
                <a:gd name="connsiteX3" fmla="*/ 19075 w 22708"/>
                <a:gd name="connsiteY3" fmla="*/ 8071 h 30278"/>
                <a:gd name="connsiteX4" fmla="*/ 19075 w 22708"/>
                <a:gd name="connsiteY4" fmla="*/ 8071 h 30278"/>
                <a:gd name="connsiteX5" fmla="*/ 19075 w 22708"/>
                <a:gd name="connsiteY5" fmla="*/ 15641 h 30278"/>
                <a:gd name="connsiteX6" fmla="*/ 19075 w 22708"/>
                <a:gd name="connsiteY6" fmla="*/ 15641 h 30278"/>
                <a:gd name="connsiteX7" fmla="*/ 13398 w 22708"/>
                <a:gd name="connsiteY7" fmla="*/ 25178 h 30278"/>
                <a:gd name="connsiteX8" fmla="*/ 13322 w 22708"/>
                <a:gd name="connsiteY8" fmla="*/ 25103 h 30278"/>
                <a:gd name="connsiteX9" fmla="*/ 5677 w 22708"/>
                <a:gd name="connsiteY9" fmla="*/ 1753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5677" y="17533"/>
                  </a:moveTo>
                  <a:cubicBezTo>
                    <a:pt x="5677" y="14278"/>
                    <a:pt x="8554" y="11553"/>
                    <a:pt x="7570" y="8147"/>
                  </a:cubicBezTo>
                  <a:cubicBezTo>
                    <a:pt x="7872" y="7920"/>
                    <a:pt x="8251" y="7768"/>
                    <a:pt x="8554" y="7541"/>
                  </a:cubicBezTo>
                  <a:cubicBezTo>
                    <a:pt x="12187" y="5195"/>
                    <a:pt x="15669" y="4741"/>
                    <a:pt x="19075" y="8071"/>
                  </a:cubicBezTo>
                  <a:lnTo>
                    <a:pt x="19075" y="8071"/>
                  </a:lnTo>
                  <a:cubicBezTo>
                    <a:pt x="21270" y="10569"/>
                    <a:pt x="17183" y="13143"/>
                    <a:pt x="19075" y="15641"/>
                  </a:cubicBezTo>
                  <a:lnTo>
                    <a:pt x="19075" y="15641"/>
                  </a:lnTo>
                  <a:cubicBezTo>
                    <a:pt x="22103" y="24346"/>
                    <a:pt x="21497" y="25405"/>
                    <a:pt x="13398" y="25178"/>
                  </a:cubicBezTo>
                  <a:lnTo>
                    <a:pt x="13322" y="25103"/>
                  </a:lnTo>
                  <a:cubicBezTo>
                    <a:pt x="8705" y="24648"/>
                    <a:pt x="8251" y="19955"/>
                    <a:pt x="5677" y="17533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9" name="任意多边形: 形状 2788"/>
            <p:cNvSpPr/>
            <p:nvPr/>
          </p:nvSpPr>
          <p:spPr>
            <a:xfrm>
              <a:off x="6347940" y="3235042"/>
              <a:ext cx="15139" cy="22709"/>
            </a:xfrm>
            <a:custGeom>
              <a:avLst/>
              <a:gdLst>
                <a:gd name="connsiteX0" fmla="*/ 5677 w 15139"/>
                <a:gd name="connsiteY0" fmla="*/ 9538 h 22708"/>
                <a:gd name="connsiteX1" fmla="*/ 11354 w 15139"/>
                <a:gd name="connsiteY1" fmla="*/ 5677 h 22708"/>
                <a:gd name="connsiteX2" fmla="*/ 15442 w 15139"/>
                <a:gd name="connsiteY2" fmla="*/ 9613 h 22708"/>
                <a:gd name="connsiteX3" fmla="*/ 9765 w 15139"/>
                <a:gd name="connsiteY3" fmla="*/ 18243 h 22708"/>
                <a:gd name="connsiteX4" fmla="*/ 5677 w 15139"/>
                <a:gd name="connsiteY4" fmla="*/ 95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77" y="9538"/>
                  </a:moveTo>
                  <a:cubicBezTo>
                    <a:pt x="7570" y="8251"/>
                    <a:pt x="10067" y="7872"/>
                    <a:pt x="11354" y="5677"/>
                  </a:cubicBezTo>
                  <a:cubicBezTo>
                    <a:pt x="13852" y="5904"/>
                    <a:pt x="17334" y="6661"/>
                    <a:pt x="15442" y="9613"/>
                  </a:cubicBezTo>
                  <a:cubicBezTo>
                    <a:pt x="13625" y="12565"/>
                    <a:pt x="14609" y="18318"/>
                    <a:pt x="9765" y="18243"/>
                  </a:cubicBezTo>
                  <a:cubicBezTo>
                    <a:pt x="4239" y="18167"/>
                    <a:pt x="6207" y="12944"/>
                    <a:pt x="5677" y="9538"/>
                  </a:cubicBezTo>
                  <a:close/>
                </a:path>
              </a:pathLst>
            </a:custGeom>
            <a:solidFill>
              <a:srgbClr val="F1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0" name="任意多边形: 形状 2789"/>
            <p:cNvSpPr/>
            <p:nvPr/>
          </p:nvSpPr>
          <p:spPr>
            <a:xfrm>
              <a:off x="6376326" y="3263095"/>
              <a:ext cx="22709" cy="22709"/>
            </a:xfrm>
            <a:custGeom>
              <a:avLst/>
              <a:gdLst>
                <a:gd name="connsiteX0" fmla="*/ 20816 w 22708"/>
                <a:gd name="connsiteY0" fmla="*/ 11687 h 22708"/>
                <a:gd name="connsiteX1" fmla="*/ 15214 w 22708"/>
                <a:gd name="connsiteY1" fmla="*/ 15547 h 22708"/>
                <a:gd name="connsiteX2" fmla="*/ 5677 w 22708"/>
                <a:gd name="connsiteY2" fmla="*/ 15698 h 22708"/>
                <a:gd name="connsiteX3" fmla="*/ 20286 w 22708"/>
                <a:gd name="connsiteY3" fmla="*/ 5707 h 22708"/>
                <a:gd name="connsiteX4" fmla="*/ 20816 w 22708"/>
                <a:gd name="connsiteY4" fmla="*/ 1168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16" y="11687"/>
                  </a:moveTo>
                  <a:cubicBezTo>
                    <a:pt x="18318" y="11989"/>
                    <a:pt x="16274" y="13125"/>
                    <a:pt x="15214" y="15547"/>
                  </a:cubicBezTo>
                  <a:cubicBezTo>
                    <a:pt x="12263" y="15168"/>
                    <a:pt x="9840" y="19407"/>
                    <a:pt x="5677" y="15698"/>
                  </a:cubicBezTo>
                  <a:cubicBezTo>
                    <a:pt x="12187" y="14033"/>
                    <a:pt x="12338" y="5101"/>
                    <a:pt x="20286" y="5707"/>
                  </a:cubicBezTo>
                  <a:cubicBezTo>
                    <a:pt x="21876" y="7296"/>
                    <a:pt x="20740" y="9567"/>
                    <a:pt x="20816" y="1168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1" name="任意多边形: 形状 2790"/>
            <p:cNvSpPr/>
            <p:nvPr/>
          </p:nvSpPr>
          <p:spPr>
            <a:xfrm>
              <a:off x="6341483" y="3259032"/>
              <a:ext cx="22709" cy="15139"/>
            </a:xfrm>
            <a:custGeom>
              <a:avLst/>
              <a:gdLst>
                <a:gd name="connsiteX0" fmla="*/ 23564 w 22708"/>
                <a:gd name="connsiteY0" fmla="*/ 8408 h 15139"/>
                <a:gd name="connsiteX1" fmla="*/ 15994 w 22708"/>
                <a:gd name="connsiteY1" fmla="*/ 15977 h 15139"/>
                <a:gd name="connsiteX2" fmla="*/ 6381 w 22708"/>
                <a:gd name="connsiteY2" fmla="*/ 8408 h 15139"/>
                <a:gd name="connsiteX3" fmla="*/ 5776 w 22708"/>
                <a:gd name="connsiteY3" fmla="*/ 7197 h 15139"/>
                <a:gd name="connsiteX4" fmla="*/ 6532 w 22708"/>
                <a:gd name="connsiteY4" fmla="*/ 6667 h 15139"/>
                <a:gd name="connsiteX5" fmla="*/ 23564 w 22708"/>
                <a:gd name="connsiteY5" fmla="*/ 8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23564" y="8408"/>
                  </a:moveTo>
                  <a:cubicBezTo>
                    <a:pt x="21596" y="11511"/>
                    <a:pt x="14102" y="9013"/>
                    <a:pt x="15994" y="15977"/>
                  </a:cubicBezTo>
                  <a:cubicBezTo>
                    <a:pt x="12740" y="13479"/>
                    <a:pt x="8425" y="12420"/>
                    <a:pt x="6381" y="8408"/>
                  </a:cubicBezTo>
                  <a:cubicBezTo>
                    <a:pt x="5700" y="7954"/>
                    <a:pt x="5548" y="7575"/>
                    <a:pt x="5776" y="7197"/>
                  </a:cubicBezTo>
                  <a:cubicBezTo>
                    <a:pt x="6003" y="6818"/>
                    <a:pt x="6306" y="6667"/>
                    <a:pt x="6532" y="6667"/>
                  </a:cubicBezTo>
                  <a:cubicBezTo>
                    <a:pt x="12664" y="3563"/>
                    <a:pt x="17811" y="8786"/>
                    <a:pt x="23564" y="840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2" name="任意多边形: 形状 2791"/>
            <p:cNvSpPr/>
            <p:nvPr/>
          </p:nvSpPr>
          <p:spPr>
            <a:xfrm>
              <a:off x="6321371" y="3233301"/>
              <a:ext cx="15139" cy="15139"/>
            </a:xfrm>
            <a:custGeom>
              <a:avLst/>
              <a:gdLst>
                <a:gd name="connsiteX0" fmla="*/ 5753 w 15139"/>
                <a:gd name="connsiteY0" fmla="*/ 14988 h 15139"/>
                <a:gd name="connsiteX1" fmla="*/ 5677 w 15139"/>
                <a:gd name="connsiteY1" fmla="*/ 5677 h 15139"/>
                <a:gd name="connsiteX2" fmla="*/ 9538 w 15139"/>
                <a:gd name="connsiteY2" fmla="*/ 9235 h 15139"/>
                <a:gd name="connsiteX3" fmla="*/ 9538 w 15139"/>
                <a:gd name="connsiteY3" fmla="*/ 9235 h 15139"/>
                <a:gd name="connsiteX4" fmla="*/ 12793 w 15139"/>
                <a:gd name="connsiteY4" fmla="*/ 15064 h 15139"/>
                <a:gd name="connsiteX5" fmla="*/ 5753 w 15139"/>
                <a:gd name="connsiteY5" fmla="*/ 149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53" y="14988"/>
                  </a:moveTo>
                  <a:cubicBezTo>
                    <a:pt x="5753" y="11884"/>
                    <a:pt x="5677" y="8781"/>
                    <a:pt x="5677" y="5677"/>
                  </a:cubicBezTo>
                  <a:cubicBezTo>
                    <a:pt x="7494" y="6283"/>
                    <a:pt x="8856" y="7418"/>
                    <a:pt x="9538" y="9235"/>
                  </a:cubicBezTo>
                  <a:lnTo>
                    <a:pt x="9538" y="9235"/>
                  </a:lnTo>
                  <a:cubicBezTo>
                    <a:pt x="13625" y="9462"/>
                    <a:pt x="14079" y="12490"/>
                    <a:pt x="12793" y="15064"/>
                  </a:cubicBezTo>
                  <a:cubicBezTo>
                    <a:pt x="10824" y="18924"/>
                    <a:pt x="8175" y="15820"/>
                    <a:pt x="5753" y="14988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3" name="任意多边形: 形状 2792"/>
            <p:cNvSpPr/>
            <p:nvPr/>
          </p:nvSpPr>
          <p:spPr>
            <a:xfrm>
              <a:off x="6331798" y="3252139"/>
              <a:ext cx="15139" cy="15139"/>
            </a:xfrm>
            <a:custGeom>
              <a:avLst/>
              <a:gdLst>
                <a:gd name="connsiteX0" fmla="*/ 6680 w 15139"/>
                <a:gd name="connsiteY0" fmla="*/ 5763 h 15139"/>
                <a:gd name="connsiteX1" fmla="*/ 14553 w 15139"/>
                <a:gd name="connsiteY1" fmla="*/ 7882 h 15139"/>
                <a:gd name="connsiteX2" fmla="*/ 14250 w 15139"/>
                <a:gd name="connsiteY2" fmla="*/ 11440 h 15139"/>
                <a:gd name="connsiteX3" fmla="*/ 6605 w 15139"/>
                <a:gd name="connsiteY3" fmla="*/ 11516 h 15139"/>
                <a:gd name="connsiteX4" fmla="*/ 6605 w 15139"/>
                <a:gd name="connsiteY4" fmla="*/ 11516 h 15139"/>
                <a:gd name="connsiteX5" fmla="*/ 6680 w 15139"/>
                <a:gd name="connsiteY5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6680" y="5763"/>
                  </a:moveTo>
                  <a:cubicBezTo>
                    <a:pt x="9556" y="5384"/>
                    <a:pt x="12206" y="6293"/>
                    <a:pt x="14553" y="7882"/>
                  </a:cubicBezTo>
                  <a:cubicBezTo>
                    <a:pt x="16369" y="9093"/>
                    <a:pt x="15839" y="10380"/>
                    <a:pt x="14250" y="11440"/>
                  </a:cubicBezTo>
                  <a:cubicBezTo>
                    <a:pt x="11752" y="13408"/>
                    <a:pt x="9178" y="12727"/>
                    <a:pt x="6605" y="11516"/>
                  </a:cubicBezTo>
                  <a:lnTo>
                    <a:pt x="6605" y="11516"/>
                  </a:lnTo>
                  <a:cubicBezTo>
                    <a:pt x="5393" y="9547"/>
                    <a:pt x="5317" y="7655"/>
                    <a:pt x="6680" y="5763"/>
                  </a:cubicBez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4" name="任意多边形: 形状 2793"/>
            <p:cNvSpPr/>
            <p:nvPr/>
          </p:nvSpPr>
          <p:spPr>
            <a:xfrm>
              <a:off x="6328865" y="3279958"/>
              <a:ext cx="15139" cy="15139"/>
            </a:xfrm>
            <a:custGeom>
              <a:avLst/>
              <a:gdLst>
                <a:gd name="connsiteX0" fmla="*/ 5677 w 15139"/>
                <a:gd name="connsiteY0" fmla="*/ 6481 h 15139"/>
                <a:gd name="connsiteX1" fmla="*/ 9386 w 15139"/>
                <a:gd name="connsiteY1" fmla="*/ 7540 h 15139"/>
                <a:gd name="connsiteX2" fmla="*/ 13247 w 15139"/>
                <a:gd name="connsiteY2" fmla="*/ 14050 h 15139"/>
                <a:gd name="connsiteX3" fmla="*/ 5753 w 15139"/>
                <a:gd name="connsiteY3" fmla="*/ 14050 h 15139"/>
                <a:gd name="connsiteX4" fmla="*/ 5677 w 15139"/>
                <a:gd name="connsiteY4" fmla="*/ 64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481"/>
                  </a:moveTo>
                  <a:cubicBezTo>
                    <a:pt x="7115" y="6329"/>
                    <a:pt x="9613" y="4210"/>
                    <a:pt x="9386" y="7540"/>
                  </a:cubicBezTo>
                  <a:cubicBezTo>
                    <a:pt x="9159" y="10947"/>
                    <a:pt x="11960" y="11931"/>
                    <a:pt x="13247" y="14050"/>
                  </a:cubicBezTo>
                  <a:cubicBezTo>
                    <a:pt x="10749" y="14050"/>
                    <a:pt x="8251" y="14050"/>
                    <a:pt x="5753" y="14050"/>
                  </a:cubicBezTo>
                  <a:cubicBezTo>
                    <a:pt x="5753" y="11552"/>
                    <a:pt x="5753" y="8979"/>
                    <a:pt x="5677" y="6481"/>
                  </a:cubicBez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5" name="任意多边形: 形状 2794"/>
            <p:cNvSpPr/>
            <p:nvPr/>
          </p:nvSpPr>
          <p:spPr>
            <a:xfrm>
              <a:off x="6326015" y="3294084"/>
              <a:ext cx="15139" cy="15139"/>
            </a:xfrm>
            <a:custGeom>
              <a:avLst/>
              <a:gdLst>
                <a:gd name="connsiteX0" fmla="*/ 6861 w 15139"/>
                <a:gd name="connsiteY0" fmla="*/ 5677 h 15139"/>
                <a:gd name="connsiteX1" fmla="*/ 11782 w 15139"/>
                <a:gd name="connsiteY1" fmla="*/ 9084 h 15139"/>
                <a:gd name="connsiteX2" fmla="*/ 8451 w 15139"/>
                <a:gd name="connsiteY2" fmla="*/ 11430 h 15139"/>
                <a:gd name="connsiteX3" fmla="*/ 686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861" y="5677"/>
                  </a:moveTo>
                  <a:cubicBezTo>
                    <a:pt x="9284" y="5753"/>
                    <a:pt x="11403" y="6434"/>
                    <a:pt x="11782" y="9084"/>
                  </a:cubicBezTo>
                  <a:cubicBezTo>
                    <a:pt x="12084" y="11279"/>
                    <a:pt x="9965" y="11127"/>
                    <a:pt x="8451" y="11430"/>
                  </a:cubicBezTo>
                  <a:cubicBezTo>
                    <a:pt x="5348" y="10219"/>
                    <a:pt x="4894" y="8327"/>
                    <a:pt x="6861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6" name="任意多边形: 形状 2795"/>
            <p:cNvSpPr/>
            <p:nvPr/>
          </p:nvSpPr>
          <p:spPr>
            <a:xfrm>
              <a:off x="6331490" y="3239561"/>
              <a:ext cx="15139" cy="15139"/>
            </a:xfrm>
            <a:custGeom>
              <a:avLst/>
              <a:gdLst>
                <a:gd name="connsiteX0" fmla="*/ 10697 w 15139"/>
                <a:gd name="connsiteY0" fmla="*/ 10696 h 15139"/>
                <a:gd name="connsiteX1" fmla="*/ 5701 w 15139"/>
                <a:gd name="connsiteY1" fmla="*/ 8501 h 15139"/>
                <a:gd name="connsiteX2" fmla="*/ 8502 w 15139"/>
                <a:gd name="connsiteY2" fmla="*/ 5700 h 15139"/>
                <a:gd name="connsiteX3" fmla="*/ 10697 w 15139"/>
                <a:gd name="connsiteY3" fmla="*/ 10696 h 15139"/>
                <a:gd name="connsiteX4" fmla="*/ 10697 w 15139"/>
                <a:gd name="connsiteY4" fmla="*/ 1069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97" y="10696"/>
                  </a:moveTo>
                  <a:cubicBezTo>
                    <a:pt x="8805" y="10469"/>
                    <a:pt x="6079" y="11604"/>
                    <a:pt x="5701" y="8501"/>
                  </a:cubicBezTo>
                  <a:cubicBezTo>
                    <a:pt x="5474" y="6987"/>
                    <a:pt x="6912" y="5473"/>
                    <a:pt x="8502" y="5700"/>
                  </a:cubicBezTo>
                  <a:cubicBezTo>
                    <a:pt x="11605" y="6154"/>
                    <a:pt x="10470" y="8803"/>
                    <a:pt x="10697" y="10696"/>
                  </a:cubicBezTo>
                  <a:lnTo>
                    <a:pt x="10697" y="10696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7" name="任意多边形: 形状 2796"/>
            <p:cNvSpPr/>
            <p:nvPr/>
          </p:nvSpPr>
          <p:spPr>
            <a:xfrm>
              <a:off x="6372683" y="3282503"/>
              <a:ext cx="7570" cy="15139"/>
            </a:xfrm>
            <a:custGeom>
              <a:avLst/>
              <a:gdLst>
                <a:gd name="connsiteX0" fmla="*/ 7579 w 7569"/>
                <a:gd name="connsiteY0" fmla="*/ 11506 h 15139"/>
                <a:gd name="connsiteX1" fmla="*/ 5762 w 7569"/>
                <a:gd name="connsiteY1" fmla="*/ 5677 h 15139"/>
                <a:gd name="connsiteX2" fmla="*/ 7579 w 7569"/>
                <a:gd name="connsiteY2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579" y="11506"/>
                  </a:moveTo>
                  <a:cubicBezTo>
                    <a:pt x="5081" y="10143"/>
                    <a:pt x="5762" y="7797"/>
                    <a:pt x="5762" y="5677"/>
                  </a:cubicBezTo>
                  <a:cubicBezTo>
                    <a:pt x="8033" y="7115"/>
                    <a:pt x="7503" y="9386"/>
                    <a:pt x="7579" y="11506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8" name="任意多边形: 形状 2797"/>
            <p:cNvSpPr/>
            <p:nvPr/>
          </p:nvSpPr>
          <p:spPr>
            <a:xfrm>
              <a:off x="6329016" y="3266960"/>
              <a:ext cx="7570" cy="15139"/>
            </a:xfrm>
            <a:custGeom>
              <a:avLst/>
              <a:gdLst>
                <a:gd name="connsiteX0" fmla="*/ 7418 w 7569"/>
                <a:gd name="connsiteY0" fmla="*/ 10017 h 15139"/>
                <a:gd name="connsiteX1" fmla="*/ 5677 w 7569"/>
                <a:gd name="connsiteY1" fmla="*/ 6308 h 15139"/>
                <a:gd name="connsiteX2" fmla="*/ 8024 w 7569"/>
                <a:gd name="connsiteY2" fmla="*/ 6081 h 15139"/>
                <a:gd name="connsiteX3" fmla="*/ 7570 w 7569"/>
                <a:gd name="connsiteY3" fmla="*/ 9941 h 15139"/>
                <a:gd name="connsiteX4" fmla="*/ 7418 w 7569"/>
                <a:gd name="connsiteY4" fmla="*/ 100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18" y="10017"/>
                  </a:moveTo>
                  <a:cubicBezTo>
                    <a:pt x="5828" y="9260"/>
                    <a:pt x="5677" y="7822"/>
                    <a:pt x="5677" y="6308"/>
                  </a:cubicBezTo>
                  <a:cubicBezTo>
                    <a:pt x="6434" y="5551"/>
                    <a:pt x="7191" y="5475"/>
                    <a:pt x="8024" y="6081"/>
                  </a:cubicBezTo>
                  <a:cubicBezTo>
                    <a:pt x="8705" y="7443"/>
                    <a:pt x="8705" y="8730"/>
                    <a:pt x="7570" y="9941"/>
                  </a:cubicBezTo>
                  <a:lnTo>
                    <a:pt x="7418" y="1001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9" name="任意多边形: 形状 2798"/>
            <p:cNvSpPr/>
            <p:nvPr/>
          </p:nvSpPr>
          <p:spPr>
            <a:xfrm>
              <a:off x="6156808" y="3246592"/>
              <a:ext cx="15139" cy="7570"/>
            </a:xfrm>
            <a:custGeom>
              <a:avLst/>
              <a:gdLst>
                <a:gd name="connsiteX0" fmla="*/ 10523 w 15139"/>
                <a:gd name="connsiteY0" fmla="*/ 9417 h 7569"/>
                <a:gd name="connsiteX1" fmla="*/ 5679 w 15139"/>
                <a:gd name="connsiteY1" fmla="*/ 7298 h 7569"/>
                <a:gd name="connsiteX2" fmla="*/ 9312 w 15139"/>
                <a:gd name="connsiteY2" fmla="*/ 5708 h 7569"/>
                <a:gd name="connsiteX3" fmla="*/ 10523 w 15139"/>
                <a:gd name="connsiteY3" fmla="*/ 9417 h 7569"/>
                <a:gd name="connsiteX4" fmla="*/ 10523 w 15139"/>
                <a:gd name="connsiteY4" fmla="*/ 941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23" y="9417"/>
                  </a:moveTo>
                  <a:cubicBezTo>
                    <a:pt x="8707" y="9039"/>
                    <a:pt x="5754" y="10477"/>
                    <a:pt x="5679" y="7298"/>
                  </a:cubicBezTo>
                  <a:cubicBezTo>
                    <a:pt x="5603" y="5557"/>
                    <a:pt x="7798" y="5632"/>
                    <a:pt x="9312" y="5708"/>
                  </a:cubicBezTo>
                  <a:cubicBezTo>
                    <a:pt x="12794" y="5859"/>
                    <a:pt x="10675" y="7979"/>
                    <a:pt x="10523" y="9417"/>
                  </a:cubicBezTo>
                  <a:lnTo>
                    <a:pt x="10523" y="9417"/>
                  </a:lnTo>
                  <a:close/>
                </a:path>
              </a:pathLst>
            </a:custGeom>
            <a:solidFill>
              <a:srgbClr val="F2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0" name="任意多边形: 形状 2799"/>
            <p:cNvSpPr/>
            <p:nvPr/>
          </p:nvSpPr>
          <p:spPr>
            <a:xfrm>
              <a:off x="5970966" y="2607617"/>
              <a:ext cx="30278" cy="22709"/>
            </a:xfrm>
            <a:custGeom>
              <a:avLst/>
              <a:gdLst>
                <a:gd name="connsiteX0" fmla="*/ 12047 w 30278"/>
                <a:gd name="connsiteY0" fmla="*/ 18985 h 22708"/>
                <a:gd name="connsiteX1" fmla="*/ 6142 w 30278"/>
                <a:gd name="connsiteY1" fmla="*/ 9826 h 22708"/>
                <a:gd name="connsiteX2" fmla="*/ 13939 w 30278"/>
                <a:gd name="connsiteY2" fmla="*/ 7101 h 22708"/>
                <a:gd name="connsiteX3" fmla="*/ 19768 w 30278"/>
                <a:gd name="connsiteY3" fmla="*/ 5739 h 22708"/>
                <a:gd name="connsiteX4" fmla="*/ 21963 w 30278"/>
                <a:gd name="connsiteY4" fmla="*/ 8615 h 22708"/>
                <a:gd name="connsiteX5" fmla="*/ 23249 w 30278"/>
                <a:gd name="connsiteY5" fmla="*/ 18531 h 22708"/>
                <a:gd name="connsiteX6" fmla="*/ 15907 w 30278"/>
                <a:gd name="connsiteY6" fmla="*/ 19288 h 22708"/>
                <a:gd name="connsiteX7" fmla="*/ 12047 w 30278"/>
                <a:gd name="connsiteY7" fmla="*/ 1898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22708">
                  <a:moveTo>
                    <a:pt x="12047" y="18985"/>
                  </a:moveTo>
                  <a:cubicBezTo>
                    <a:pt x="7808" y="17396"/>
                    <a:pt x="4401" y="15276"/>
                    <a:pt x="6142" y="9826"/>
                  </a:cubicBezTo>
                  <a:cubicBezTo>
                    <a:pt x="8035" y="6950"/>
                    <a:pt x="9700" y="3771"/>
                    <a:pt x="13939" y="7101"/>
                  </a:cubicBezTo>
                  <a:cubicBezTo>
                    <a:pt x="16210" y="8842"/>
                    <a:pt x="17724" y="6042"/>
                    <a:pt x="19768" y="5739"/>
                  </a:cubicBezTo>
                  <a:cubicBezTo>
                    <a:pt x="20524" y="6723"/>
                    <a:pt x="21054" y="7858"/>
                    <a:pt x="21963" y="8615"/>
                  </a:cubicBezTo>
                  <a:cubicBezTo>
                    <a:pt x="25293" y="11567"/>
                    <a:pt x="25218" y="15049"/>
                    <a:pt x="23249" y="18531"/>
                  </a:cubicBezTo>
                  <a:cubicBezTo>
                    <a:pt x="21281" y="21938"/>
                    <a:pt x="18254" y="17850"/>
                    <a:pt x="15907" y="19288"/>
                  </a:cubicBezTo>
                  <a:cubicBezTo>
                    <a:pt x="14620" y="18304"/>
                    <a:pt x="13485" y="16942"/>
                    <a:pt x="12047" y="18985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1" name="任意多边形: 形状 2800"/>
            <p:cNvSpPr/>
            <p:nvPr/>
          </p:nvSpPr>
          <p:spPr>
            <a:xfrm>
              <a:off x="5970788" y="2604250"/>
              <a:ext cx="22709" cy="15139"/>
            </a:xfrm>
            <a:custGeom>
              <a:avLst/>
              <a:gdLst>
                <a:gd name="connsiteX0" fmla="*/ 19946 w 22708"/>
                <a:gd name="connsiteY0" fmla="*/ 9030 h 15139"/>
                <a:gd name="connsiteX1" fmla="*/ 12603 w 22708"/>
                <a:gd name="connsiteY1" fmla="*/ 10923 h 15139"/>
                <a:gd name="connsiteX2" fmla="*/ 6320 w 22708"/>
                <a:gd name="connsiteY2" fmla="*/ 13118 h 15139"/>
                <a:gd name="connsiteX3" fmla="*/ 6320 w 22708"/>
                <a:gd name="connsiteY3" fmla="*/ 13042 h 15139"/>
                <a:gd name="connsiteX4" fmla="*/ 6396 w 22708"/>
                <a:gd name="connsiteY4" fmla="*/ 9106 h 15139"/>
                <a:gd name="connsiteX5" fmla="*/ 19946 w 22708"/>
                <a:gd name="connsiteY5" fmla="*/ 90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9946" y="9030"/>
                  </a:moveTo>
                  <a:cubicBezTo>
                    <a:pt x="17070" y="13421"/>
                    <a:pt x="17070" y="13421"/>
                    <a:pt x="12603" y="10923"/>
                  </a:cubicBezTo>
                  <a:cubicBezTo>
                    <a:pt x="9803" y="9409"/>
                    <a:pt x="9046" y="14178"/>
                    <a:pt x="6320" y="13118"/>
                  </a:cubicBezTo>
                  <a:lnTo>
                    <a:pt x="6320" y="13042"/>
                  </a:lnTo>
                  <a:cubicBezTo>
                    <a:pt x="5488" y="11680"/>
                    <a:pt x="5412" y="10393"/>
                    <a:pt x="6396" y="9106"/>
                  </a:cubicBezTo>
                  <a:cubicBezTo>
                    <a:pt x="10862" y="5094"/>
                    <a:pt x="15404" y="4035"/>
                    <a:pt x="19946" y="9030"/>
                  </a:cubicBezTo>
                  <a:close/>
                </a:path>
              </a:pathLst>
            </a:custGeom>
            <a:solidFill>
              <a:srgbClr val="F1C4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2" name="任意多边形: 形状 2801"/>
            <p:cNvSpPr/>
            <p:nvPr/>
          </p:nvSpPr>
          <p:spPr>
            <a:xfrm>
              <a:off x="5961423" y="2571421"/>
              <a:ext cx="15139" cy="22709"/>
            </a:xfrm>
            <a:custGeom>
              <a:avLst/>
              <a:gdLst>
                <a:gd name="connsiteX0" fmla="*/ 11901 w 15139"/>
                <a:gd name="connsiteY0" fmla="*/ 5677 h 22708"/>
                <a:gd name="connsiteX1" fmla="*/ 11371 w 15139"/>
                <a:gd name="connsiteY1" fmla="*/ 9311 h 22708"/>
                <a:gd name="connsiteX2" fmla="*/ 8116 w 15139"/>
                <a:gd name="connsiteY2" fmla="*/ 21195 h 22708"/>
                <a:gd name="connsiteX3" fmla="*/ 11901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1901" y="5677"/>
                  </a:moveTo>
                  <a:cubicBezTo>
                    <a:pt x="11674" y="6888"/>
                    <a:pt x="10917" y="8554"/>
                    <a:pt x="11371" y="9311"/>
                  </a:cubicBezTo>
                  <a:cubicBezTo>
                    <a:pt x="14777" y="14609"/>
                    <a:pt x="11447" y="17864"/>
                    <a:pt x="8116" y="21195"/>
                  </a:cubicBezTo>
                  <a:cubicBezTo>
                    <a:pt x="4180" y="14307"/>
                    <a:pt x="4710" y="12111"/>
                    <a:pt x="11901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3" name="任意多边形: 形状 2802"/>
            <p:cNvSpPr/>
            <p:nvPr/>
          </p:nvSpPr>
          <p:spPr>
            <a:xfrm>
              <a:off x="5942209" y="2611529"/>
              <a:ext cx="15139" cy="15139"/>
            </a:xfrm>
            <a:custGeom>
              <a:avLst/>
              <a:gdLst>
                <a:gd name="connsiteX0" fmla="*/ 14234 w 15139"/>
                <a:gd name="connsiteY0" fmla="*/ 13408 h 15139"/>
                <a:gd name="connsiteX1" fmla="*/ 10374 w 15139"/>
                <a:gd name="connsiteY1" fmla="*/ 15149 h 15139"/>
                <a:gd name="connsiteX2" fmla="*/ 6513 w 15139"/>
                <a:gd name="connsiteY2" fmla="*/ 9548 h 15139"/>
                <a:gd name="connsiteX3" fmla="*/ 14234 w 15139"/>
                <a:gd name="connsiteY3" fmla="*/ 7580 h 15139"/>
                <a:gd name="connsiteX4" fmla="*/ 14234 w 15139"/>
                <a:gd name="connsiteY4" fmla="*/ 134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4234" y="13408"/>
                  </a:moveTo>
                  <a:cubicBezTo>
                    <a:pt x="13477" y="15074"/>
                    <a:pt x="11963" y="15149"/>
                    <a:pt x="10374" y="15149"/>
                  </a:cubicBezTo>
                  <a:cubicBezTo>
                    <a:pt x="8709" y="13560"/>
                    <a:pt x="3712" y="14241"/>
                    <a:pt x="6513" y="9548"/>
                  </a:cubicBezTo>
                  <a:cubicBezTo>
                    <a:pt x="8406" y="6293"/>
                    <a:pt x="10525" y="3795"/>
                    <a:pt x="14234" y="7580"/>
                  </a:cubicBezTo>
                  <a:cubicBezTo>
                    <a:pt x="15672" y="9548"/>
                    <a:pt x="14613" y="11516"/>
                    <a:pt x="14234" y="13408"/>
                  </a:cubicBezTo>
                  <a:close/>
                </a:path>
              </a:pathLst>
            </a:custGeom>
            <a:solidFill>
              <a:srgbClr val="F8E0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4" name="任意多边形: 形状 2803"/>
            <p:cNvSpPr/>
            <p:nvPr/>
          </p:nvSpPr>
          <p:spPr>
            <a:xfrm>
              <a:off x="5963862" y="2586938"/>
              <a:ext cx="22709" cy="15139"/>
            </a:xfrm>
            <a:custGeom>
              <a:avLst/>
              <a:gdLst>
                <a:gd name="connsiteX0" fmla="*/ 5677 w 22708"/>
                <a:gd name="connsiteY0" fmla="*/ 5677 h 15139"/>
                <a:gd name="connsiteX1" fmla="*/ 17183 w 22708"/>
                <a:gd name="connsiteY1" fmla="*/ 13171 h 15139"/>
                <a:gd name="connsiteX2" fmla="*/ 17183 w 22708"/>
                <a:gd name="connsiteY2" fmla="*/ 13171 h 15139"/>
                <a:gd name="connsiteX3" fmla="*/ 17259 w 22708"/>
                <a:gd name="connsiteY3" fmla="*/ 14912 h 15139"/>
                <a:gd name="connsiteX4" fmla="*/ 5677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5677"/>
                  </a:moveTo>
                  <a:cubicBezTo>
                    <a:pt x="9538" y="8175"/>
                    <a:pt x="13322" y="10673"/>
                    <a:pt x="17183" y="13171"/>
                  </a:cubicBezTo>
                  <a:lnTo>
                    <a:pt x="17183" y="13171"/>
                  </a:lnTo>
                  <a:cubicBezTo>
                    <a:pt x="17183" y="13777"/>
                    <a:pt x="17183" y="14382"/>
                    <a:pt x="17259" y="14912"/>
                  </a:cubicBezTo>
                  <a:cubicBezTo>
                    <a:pt x="9916" y="16123"/>
                    <a:pt x="7494" y="11279"/>
                    <a:pt x="5677" y="5677"/>
                  </a:cubicBez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5" name="任意多边形: 形状 2804"/>
            <p:cNvSpPr/>
            <p:nvPr/>
          </p:nvSpPr>
          <p:spPr>
            <a:xfrm>
              <a:off x="5937368" y="2615324"/>
              <a:ext cx="15139" cy="15139"/>
            </a:xfrm>
            <a:custGeom>
              <a:avLst/>
              <a:gdLst>
                <a:gd name="connsiteX0" fmla="*/ 11354 w 15139"/>
                <a:gd name="connsiteY0" fmla="*/ 5753 h 15139"/>
                <a:gd name="connsiteX1" fmla="*/ 15215 w 15139"/>
                <a:gd name="connsiteY1" fmla="*/ 11354 h 15139"/>
                <a:gd name="connsiteX2" fmla="*/ 5677 w 15139"/>
                <a:gd name="connsiteY2" fmla="*/ 5677 h 15139"/>
                <a:gd name="connsiteX3" fmla="*/ 11354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753"/>
                  </a:moveTo>
                  <a:cubicBezTo>
                    <a:pt x="10825" y="8856"/>
                    <a:pt x="14080" y="9386"/>
                    <a:pt x="15215" y="11354"/>
                  </a:cubicBezTo>
                  <a:cubicBezTo>
                    <a:pt x="10370" y="12263"/>
                    <a:pt x="8403" y="8327"/>
                    <a:pt x="5677" y="5677"/>
                  </a:cubicBezTo>
                  <a:cubicBezTo>
                    <a:pt x="7570" y="5753"/>
                    <a:pt x="9462" y="5753"/>
                    <a:pt x="11354" y="5753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6" name="任意多边形: 形状 2805"/>
            <p:cNvSpPr/>
            <p:nvPr/>
          </p:nvSpPr>
          <p:spPr>
            <a:xfrm>
              <a:off x="5975776" y="2616215"/>
              <a:ext cx="15139" cy="15139"/>
            </a:xfrm>
            <a:custGeom>
              <a:avLst/>
              <a:gdLst>
                <a:gd name="connsiteX0" fmla="*/ 7237 w 15139"/>
                <a:gd name="connsiteY0" fmla="*/ 10388 h 15139"/>
                <a:gd name="connsiteX1" fmla="*/ 6555 w 15139"/>
                <a:gd name="connsiteY1" fmla="*/ 5922 h 15139"/>
                <a:gd name="connsiteX2" fmla="*/ 11022 w 15139"/>
                <a:gd name="connsiteY2" fmla="*/ 10615 h 15139"/>
                <a:gd name="connsiteX3" fmla="*/ 11022 w 15139"/>
                <a:gd name="connsiteY3" fmla="*/ 10615 h 15139"/>
                <a:gd name="connsiteX4" fmla="*/ 8978 w 15139"/>
                <a:gd name="connsiteY4" fmla="*/ 10615 h 15139"/>
                <a:gd name="connsiteX5" fmla="*/ 7237 w 15139"/>
                <a:gd name="connsiteY5" fmla="*/ 1038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37" y="10388"/>
                  </a:moveTo>
                  <a:cubicBezTo>
                    <a:pt x="6934" y="8798"/>
                    <a:pt x="4360" y="6679"/>
                    <a:pt x="6555" y="5922"/>
                  </a:cubicBezTo>
                  <a:cubicBezTo>
                    <a:pt x="9962" y="4787"/>
                    <a:pt x="10794" y="7814"/>
                    <a:pt x="11022" y="10615"/>
                  </a:cubicBezTo>
                  <a:lnTo>
                    <a:pt x="11022" y="10615"/>
                  </a:lnTo>
                  <a:cubicBezTo>
                    <a:pt x="10340" y="11221"/>
                    <a:pt x="9659" y="11221"/>
                    <a:pt x="8978" y="10615"/>
                  </a:cubicBezTo>
                  <a:cubicBezTo>
                    <a:pt x="8373" y="10615"/>
                    <a:pt x="7843" y="10464"/>
                    <a:pt x="7237" y="10388"/>
                  </a:cubicBezTo>
                  <a:close/>
                </a:path>
              </a:pathLst>
            </a:custGeom>
            <a:solidFill>
              <a:srgbClr val="F2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7" name="任意多边形: 形状 2806"/>
            <p:cNvSpPr/>
            <p:nvPr/>
          </p:nvSpPr>
          <p:spPr>
            <a:xfrm>
              <a:off x="5983921" y="2629092"/>
              <a:ext cx="7570" cy="7570"/>
            </a:xfrm>
            <a:custGeom>
              <a:avLst/>
              <a:gdLst>
                <a:gd name="connsiteX0" fmla="*/ 7645 w 7569"/>
                <a:gd name="connsiteY0" fmla="*/ 6291 h 7569"/>
                <a:gd name="connsiteX1" fmla="*/ 6207 w 7569"/>
                <a:gd name="connsiteY1" fmla="*/ 6821 h 7569"/>
                <a:gd name="connsiteX2" fmla="*/ 5677 w 7569"/>
                <a:gd name="connsiteY2" fmla="*/ 6215 h 7569"/>
                <a:gd name="connsiteX3" fmla="*/ 7115 w 7569"/>
                <a:gd name="connsiteY3" fmla="*/ 5686 h 7569"/>
                <a:gd name="connsiteX4" fmla="*/ 7645 w 7569"/>
                <a:gd name="connsiteY4" fmla="*/ 62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45" y="6291"/>
                  </a:moveTo>
                  <a:cubicBezTo>
                    <a:pt x="7191" y="6442"/>
                    <a:pt x="6661" y="6745"/>
                    <a:pt x="6207" y="6821"/>
                  </a:cubicBezTo>
                  <a:cubicBezTo>
                    <a:pt x="6056" y="6821"/>
                    <a:pt x="5904" y="6442"/>
                    <a:pt x="5677" y="6215"/>
                  </a:cubicBezTo>
                  <a:cubicBezTo>
                    <a:pt x="6131" y="6064"/>
                    <a:pt x="6661" y="5837"/>
                    <a:pt x="7115" y="5686"/>
                  </a:cubicBezTo>
                  <a:cubicBezTo>
                    <a:pt x="7267" y="5610"/>
                    <a:pt x="7494" y="6064"/>
                    <a:pt x="7645" y="6291"/>
                  </a:cubicBezTo>
                  <a:close/>
                </a:path>
              </a:pathLst>
            </a:custGeom>
            <a:solidFill>
              <a:srgbClr val="F7D9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8" name="任意多边形: 形状 2807"/>
            <p:cNvSpPr/>
            <p:nvPr/>
          </p:nvSpPr>
          <p:spPr>
            <a:xfrm>
              <a:off x="5969907" y="2607754"/>
              <a:ext cx="7570" cy="15139"/>
            </a:xfrm>
            <a:custGeom>
              <a:avLst/>
              <a:gdLst>
                <a:gd name="connsiteX0" fmla="*/ 7277 w 7569"/>
                <a:gd name="connsiteY0" fmla="*/ 5677 h 15139"/>
                <a:gd name="connsiteX1" fmla="*/ 7201 w 7569"/>
                <a:gd name="connsiteY1" fmla="*/ 9613 h 15139"/>
                <a:gd name="connsiteX2" fmla="*/ 72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7" y="5677"/>
                  </a:moveTo>
                  <a:cubicBezTo>
                    <a:pt x="7277" y="6964"/>
                    <a:pt x="7201" y="8327"/>
                    <a:pt x="7201" y="9613"/>
                  </a:cubicBezTo>
                  <a:cubicBezTo>
                    <a:pt x="5082" y="8251"/>
                    <a:pt x="5234" y="6888"/>
                    <a:pt x="72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9" name="任意多边形: 形状 2808"/>
            <p:cNvSpPr/>
            <p:nvPr/>
          </p:nvSpPr>
          <p:spPr>
            <a:xfrm>
              <a:off x="5979076" y="262115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753 w 7569"/>
                <a:gd name="connsiteY2" fmla="*/ 7418 h 7569"/>
                <a:gd name="connsiteX3" fmla="*/ 5753 w 7569"/>
                <a:gd name="connsiteY3" fmla="*/ 7418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5677"/>
                    <a:pt x="7040" y="5677"/>
                    <a:pt x="7721" y="5677"/>
                  </a:cubicBezTo>
                  <a:cubicBezTo>
                    <a:pt x="7040" y="6283"/>
                    <a:pt x="6434" y="6888"/>
                    <a:pt x="5753" y="7418"/>
                  </a:cubicBezTo>
                  <a:lnTo>
                    <a:pt x="5753" y="7418"/>
                  </a:lnTo>
                  <a:cubicBezTo>
                    <a:pt x="5753" y="6888"/>
                    <a:pt x="5753" y="6283"/>
                    <a:pt x="5677" y="5677"/>
                  </a:cubicBezTo>
                  <a:close/>
                </a:path>
              </a:pathLst>
            </a:custGeom>
            <a:solidFill>
              <a:srgbClr val="F7DF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0" name="任意多边形: 形状 2809"/>
            <p:cNvSpPr/>
            <p:nvPr/>
          </p:nvSpPr>
          <p:spPr>
            <a:xfrm>
              <a:off x="5962726" y="2608360"/>
              <a:ext cx="7570" cy="7570"/>
            </a:xfrm>
            <a:custGeom>
              <a:avLst/>
              <a:gdLst>
                <a:gd name="connsiteX0" fmla="*/ 5980 w 7569"/>
                <a:gd name="connsiteY0" fmla="*/ 5677 h 7569"/>
                <a:gd name="connsiteX1" fmla="*/ 6131 w 7569"/>
                <a:gd name="connsiteY1" fmla="*/ 6207 h 7569"/>
                <a:gd name="connsiteX2" fmla="*/ 5677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980" y="5677"/>
                  </a:moveTo>
                  <a:lnTo>
                    <a:pt x="6131" y="6207"/>
                  </a:lnTo>
                  <a:lnTo>
                    <a:pt x="5677" y="6131"/>
                  </a:lnTo>
                  <a:close/>
                </a:path>
              </a:pathLst>
            </a:custGeom>
            <a:solidFill>
              <a:srgbClr val="F5D2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1" name="任意多边形: 形状 2810"/>
            <p:cNvSpPr/>
            <p:nvPr/>
          </p:nvSpPr>
          <p:spPr>
            <a:xfrm>
              <a:off x="5981726" y="2586021"/>
              <a:ext cx="15139" cy="15139"/>
            </a:xfrm>
            <a:custGeom>
              <a:avLst/>
              <a:gdLst>
                <a:gd name="connsiteX0" fmla="*/ 5677 w 15139"/>
                <a:gd name="connsiteY0" fmla="*/ 7351 h 15139"/>
                <a:gd name="connsiteX1" fmla="*/ 13625 w 15139"/>
                <a:gd name="connsiteY1" fmla="*/ 7276 h 15139"/>
                <a:gd name="connsiteX2" fmla="*/ 13095 w 15139"/>
                <a:gd name="connsiteY2" fmla="*/ 9622 h 15139"/>
                <a:gd name="connsiteX3" fmla="*/ 5677 w 15139"/>
                <a:gd name="connsiteY3" fmla="*/ 73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7351"/>
                  </a:moveTo>
                  <a:cubicBezTo>
                    <a:pt x="8554" y="6897"/>
                    <a:pt x="10900" y="3869"/>
                    <a:pt x="13625" y="7276"/>
                  </a:cubicBezTo>
                  <a:cubicBezTo>
                    <a:pt x="14306" y="8108"/>
                    <a:pt x="14003" y="9168"/>
                    <a:pt x="13095" y="9622"/>
                  </a:cubicBezTo>
                  <a:cubicBezTo>
                    <a:pt x="10446" y="10909"/>
                    <a:pt x="7948" y="10757"/>
                    <a:pt x="5677" y="7351"/>
                  </a:cubicBezTo>
                  <a:close/>
                </a:path>
              </a:pathLst>
            </a:custGeom>
            <a:solidFill>
              <a:srgbClr val="F2C7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2" name="任意多边形: 形状 2811"/>
            <p:cNvSpPr/>
            <p:nvPr/>
          </p:nvSpPr>
          <p:spPr>
            <a:xfrm>
              <a:off x="5975367" y="259201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964"/>
                    <a:pt x="6207" y="7570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1C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3" name="任意多边形: 形状 2812"/>
            <p:cNvSpPr/>
            <p:nvPr/>
          </p:nvSpPr>
          <p:spPr>
            <a:xfrm>
              <a:off x="5853016" y="2592339"/>
              <a:ext cx="37848" cy="22709"/>
            </a:xfrm>
            <a:custGeom>
              <a:avLst/>
              <a:gdLst>
                <a:gd name="connsiteX0" fmla="*/ 23493 w 37847"/>
                <a:gd name="connsiteY0" fmla="*/ 19200 h 22708"/>
                <a:gd name="connsiteX1" fmla="*/ 23417 w 37847"/>
                <a:gd name="connsiteY1" fmla="*/ 23061 h 22708"/>
                <a:gd name="connsiteX2" fmla="*/ 6159 w 37847"/>
                <a:gd name="connsiteY2" fmla="*/ 15416 h 22708"/>
                <a:gd name="connsiteX3" fmla="*/ 8278 w 37847"/>
                <a:gd name="connsiteY3" fmla="*/ 11631 h 22708"/>
                <a:gd name="connsiteX4" fmla="*/ 21676 w 37847"/>
                <a:gd name="connsiteY4" fmla="*/ 5878 h 22708"/>
                <a:gd name="connsiteX5" fmla="*/ 32728 w 37847"/>
                <a:gd name="connsiteY5" fmla="*/ 8073 h 22708"/>
                <a:gd name="connsiteX6" fmla="*/ 33257 w 37847"/>
                <a:gd name="connsiteY6" fmla="*/ 11555 h 22708"/>
                <a:gd name="connsiteX7" fmla="*/ 23493 w 37847"/>
                <a:gd name="connsiteY7" fmla="*/ 1920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22708">
                  <a:moveTo>
                    <a:pt x="23493" y="19200"/>
                  </a:moveTo>
                  <a:cubicBezTo>
                    <a:pt x="23493" y="20487"/>
                    <a:pt x="23493" y="21774"/>
                    <a:pt x="23417" y="23061"/>
                  </a:cubicBezTo>
                  <a:cubicBezTo>
                    <a:pt x="16302" y="23515"/>
                    <a:pt x="10019" y="22228"/>
                    <a:pt x="6159" y="15416"/>
                  </a:cubicBezTo>
                  <a:cubicBezTo>
                    <a:pt x="4266" y="12690"/>
                    <a:pt x="8581" y="13447"/>
                    <a:pt x="8278" y="11631"/>
                  </a:cubicBezTo>
                  <a:cubicBezTo>
                    <a:pt x="13047" y="10495"/>
                    <a:pt x="15772" y="4515"/>
                    <a:pt x="21676" y="5878"/>
                  </a:cubicBezTo>
                  <a:cubicBezTo>
                    <a:pt x="25537" y="5878"/>
                    <a:pt x="29473" y="5348"/>
                    <a:pt x="32728" y="8073"/>
                  </a:cubicBezTo>
                  <a:cubicBezTo>
                    <a:pt x="32879" y="9208"/>
                    <a:pt x="33106" y="10344"/>
                    <a:pt x="33257" y="11555"/>
                  </a:cubicBezTo>
                  <a:cubicBezTo>
                    <a:pt x="29548" y="13523"/>
                    <a:pt x="23341" y="12236"/>
                    <a:pt x="23493" y="19200"/>
                  </a:cubicBezTo>
                  <a:close/>
                </a:path>
              </a:pathLst>
            </a:custGeom>
            <a:solidFill>
              <a:srgbClr val="F3CA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4" name="任意多边形: 形状 2813"/>
            <p:cNvSpPr/>
            <p:nvPr/>
          </p:nvSpPr>
          <p:spPr>
            <a:xfrm>
              <a:off x="5857813" y="2578021"/>
              <a:ext cx="22709" cy="15139"/>
            </a:xfrm>
            <a:custGeom>
              <a:avLst/>
              <a:gdLst>
                <a:gd name="connsiteX0" fmla="*/ 22406 w 22708"/>
                <a:gd name="connsiteY0" fmla="*/ 8766 h 15139"/>
                <a:gd name="connsiteX1" fmla="*/ 16804 w 22708"/>
                <a:gd name="connsiteY1" fmla="*/ 14594 h 15139"/>
                <a:gd name="connsiteX2" fmla="*/ 5677 w 22708"/>
                <a:gd name="connsiteY2" fmla="*/ 14973 h 15139"/>
                <a:gd name="connsiteX3" fmla="*/ 18999 w 22708"/>
                <a:gd name="connsiteY3" fmla="*/ 5738 h 15139"/>
                <a:gd name="connsiteX4" fmla="*/ 22406 w 22708"/>
                <a:gd name="connsiteY4" fmla="*/ 876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22406" y="8766"/>
                  </a:moveTo>
                  <a:cubicBezTo>
                    <a:pt x="21195" y="11339"/>
                    <a:pt x="19378" y="13307"/>
                    <a:pt x="16804" y="14594"/>
                  </a:cubicBezTo>
                  <a:cubicBezTo>
                    <a:pt x="13549" y="14897"/>
                    <a:pt x="10294" y="16108"/>
                    <a:pt x="5677" y="14973"/>
                  </a:cubicBezTo>
                  <a:cubicBezTo>
                    <a:pt x="10143" y="10809"/>
                    <a:pt x="12944" y="6343"/>
                    <a:pt x="18999" y="5738"/>
                  </a:cubicBezTo>
                  <a:cubicBezTo>
                    <a:pt x="21876" y="5359"/>
                    <a:pt x="22254" y="6798"/>
                    <a:pt x="22406" y="8766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5" name="任意多边形: 形状 2814"/>
            <p:cNvSpPr/>
            <p:nvPr/>
          </p:nvSpPr>
          <p:spPr>
            <a:xfrm>
              <a:off x="5855914" y="2572401"/>
              <a:ext cx="7570" cy="15139"/>
            </a:xfrm>
            <a:custGeom>
              <a:avLst/>
              <a:gdLst>
                <a:gd name="connsiteX0" fmla="*/ 8938 w 7569"/>
                <a:gd name="connsiteY0" fmla="*/ 7421 h 15139"/>
                <a:gd name="connsiteX1" fmla="*/ 7197 w 7569"/>
                <a:gd name="connsiteY1" fmla="*/ 9844 h 15139"/>
                <a:gd name="connsiteX2" fmla="*/ 5684 w 7569"/>
                <a:gd name="connsiteY2" fmla="*/ 8103 h 15139"/>
                <a:gd name="connsiteX3" fmla="*/ 7424 w 7569"/>
                <a:gd name="connsiteY3" fmla="*/ 5680 h 15139"/>
                <a:gd name="connsiteX4" fmla="*/ 8938 w 7569"/>
                <a:gd name="connsiteY4" fmla="*/ 742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938" y="7421"/>
                  </a:moveTo>
                  <a:cubicBezTo>
                    <a:pt x="8863" y="8633"/>
                    <a:pt x="8787" y="9919"/>
                    <a:pt x="7197" y="9844"/>
                  </a:cubicBezTo>
                  <a:cubicBezTo>
                    <a:pt x="6213" y="9844"/>
                    <a:pt x="5608" y="9087"/>
                    <a:pt x="5684" y="8103"/>
                  </a:cubicBezTo>
                  <a:cubicBezTo>
                    <a:pt x="5684" y="6891"/>
                    <a:pt x="5835" y="5605"/>
                    <a:pt x="7424" y="5680"/>
                  </a:cubicBezTo>
                  <a:cubicBezTo>
                    <a:pt x="8333" y="5680"/>
                    <a:pt x="8938" y="6437"/>
                    <a:pt x="8938" y="7421"/>
                  </a:cubicBezTo>
                  <a:close/>
                </a:path>
              </a:pathLst>
            </a:custGeom>
            <a:solidFill>
              <a:srgbClr val="F3CE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6" name="任意多边形: 形状 2815"/>
            <p:cNvSpPr/>
            <p:nvPr/>
          </p:nvSpPr>
          <p:spPr>
            <a:xfrm>
              <a:off x="5852105" y="2578609"/>
              <a:ext cx="15139" cy="15139"/>
            </a:xfrm>
            <a:custGeom>
              <a:avLst/>
              <a:gdLst>
                <a:gd name="connsiteX0" fmla="*/ 9719 w 15139"/>
                <a:gd name="connsiteY0" fmla="*/ 8102 h 15139"/>
                <a:gd name="connsiteX1" fmla="*/ 8432 w 15139"/>
                <a:gd name="connsiteY1" fmla="*/ 9919 h 15139"/>
                <a:gd name="connsiteX2" fmla="*/ 5707 w 15139"/>
                <a:gd name="connsiteY2" fmla="*/ 8102 h 15139"/>
                <a:gd name="connsiteX3" fmla="*/ 6237 w 15139"/>
                <a:gd name="connsiteY3" fmla="*/ 5680 h 15139"/>
                <a:gd name="connsiteX4" fmla="*/ 9719 w 15139"/>
                <a:gd name="connsiteY4" fmla="*/ 81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719" y="8102"/>
                  </a:moveTo>
                  <a:cubicBezTo>
                    <a:pt x="10173" y="9465"/>
                    <a:pt x="9416" y="9843"/>
                    <a:pt x="8432" y="9919"/>
                  </a:cubicBezTo>
                  <a:cubicBezTo>
                    <a:pt x="7070" y="9995"/>
                    <a:pt x="5859" y="9616"/>
                    <a:pt x="5707" y="8102"/>
                  </a:cubicBezTo>
                  <a:cubicBezTo>
                    <a:pt x="5556" y="7270"/>
                    <a:pt x="6010" y="5680"/>
                    <a:pt x="6237" y="5680"/>
                  </a:cubicBezTo>
                  <a:cubicBezTo>
                    <a:pt x="7978" y="5604"/>
                    <a:pt x="8811" y="6967"/>
                    <a:pt x="9719" y="8102"/>
                  </a:cubicBezTo>
                  <a:close/>
                </a:path>
              </a:pathLst>
            </a:custGeom>
            <a:solidFill>
              <a:srgbClr val="F2CC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7" name="任意多边形: 形状 2816"/>
            <p:cNvSpPr/>
            <p:nvPr/>
          </p:nvSpPr>
          <p:spPr>
            <a:xfrm>
              <a:off x="5864349" y="2572935"/>
              <a:ext cx="7570" cy="7570"/>
            </a:xfrm>
            <a:custGeom>
              <a:avLst/>
              <a:gdLst>
                <a:gd name="connsiteX0" fmla="*/ 8224 w 7569"/>
                <a:gd name="connsiteY0" fmla="*/ 7191 h 7569"/>
                <a:gd name="connsiteX1" fmla="*/ 6937 w 7569"/>
                <a:gd name="connsiteY1" fmla="*/ 9386 h 7569"/>
                <a:gd name="connsiteX2" fmla="*/ 5878 w 7569"/>
                <a:gd name="connsiteY2" fmla="*/ 7797 h 7569"/>
                <a:gd name="connsiteX3" fmla="*/ 7467 w 7569"/>
                <a:gd name="connsiteY3" fmla="*/ 5677 h 7569"/>
                <a:gd name="connsiteX4" fmla="*/ 8224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24" y="7191"/>
                  </a:moveTo>
                  <a:cubicBezTo>
                    <a:pt x="8149" y="8175"/>
                    <a:pt x="7921" y="9159"/>
                    <a:pt x="6937" y="9386"/>
                  </a:cubicBezTo>
                  <a:cubicBezTo>
                    <a:pt x="5726" y="9613"/>
                    <a:pt x="5423" y="8781"/>
                    <a:pt x="5878" y="7797"/>
                  </a:cubicBezTo>
                  <a:cubicBezTo>
                    <a:pt x="6256" y="7040"/>
                    <a:pt x="6937" y="6358"/>
                    <a:pt x="7467" y="5677"/>
                  </a:cubicBezTo>
                  <a:cubicBezTo>
                    <a:pt x="7694" y="6131"/>
                    <a:pt x="7997" y="6661"/>
                    <a:pt x="8224" y="7191"/>
                  </a:cubicBezTo>
                  <a:close/>
                </a:path>
              </a:pathLst>
            </a:custGeom>
            <a:solidFill>
              <a:srgbClr val="F4CF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8" name="任意多边形: 形状 2817"/>
            <p:cNvSpPr/>
            <p:nvPr/>
          </p:nvSpPr>
          <p:spPr>
            <a:xfrm>
              <a:off x="5869823" y="2652188"/>
              <a:ext cx="15139" cy="22709"/>
            </a:xfrm>
            <a:custGeom>
              <a:avLst/>
              <a:gdLst>
                <a:gd name="connsiteX0" fmla="*/ 14255 w 15139"/>
                <a:gd name="connsiteY0" fmla="*/ 10673 h 22708"/>
                <a:gd name="connsiteX1" fmla="*/ 10622 w 15139"/>
                <a:gd name="connsiteY1" fmla="*/ 18394 h 22708"/>
                <a:gd name="connsiteX2" fmla="*/ 5929 w 15139"/>
                <a:gd name="connsiteY2" fmla="*/ 5677 h 22708"/>
                <a:gd name="connsiteX3" fmla="*/ 14255 w 15139"/>
                <a:gd name="connsiteY3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14255" y="10673"/>
                  </a:moveTo>
                  <a:cubicBezTo>
                    <a:pt x="14180" y="13777"/>
                    <a:pt x="12741" y="16274"/>
                    <a:pt x="10622" y="18394"/>
                  </a:cubicBezTo>
                  <a:cubicBezTo>
                    <a:pt x="933" y="16804"/>
                    <a:pt x="9032" y="10219"/>
                    <a:pt x="5929" y="5677"/>
                  </a:cubicBezTo>
                  <a:cubicBezTo>
                    <a:pt x="9562" y="7872"/>
                    <a:pt x="11909" y="9311"/>
                    <a:pt x="14255" y="10673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19" name="任意多边形: 形状 2818"/>
            <p:cNvSpPr/>
            <p:nvPr/>
          </p:nvSpPr>
          <p:spPr>
            <a:xfrm>
              <a:off x="5861378" y="2651506"/>
              <a:ext cx="15139" cy="15139"/>
            </a:xfrm>
            <a:custGeom>
              <a:avLst/>
              <a:gdLst>
                <a:gd name="connsiteX0" fmla="*/ 11347 w 15139"/>
                <a:gd name="connsiteY0" fmla="*/ 11355 h 15139"/>
                <a:gd name="connsiteX1" fmla="*/ 6427 w 15139"/>
                <a:gd name="connsiteY1" fmla="*/ 10825 h 15139"/>
                <a:gd name="connsiteX2" fmla="*/ 6578 w 15139"/>
                <a:gd name="connsiteY2" fmla="*/ 6510 h 15139"/>
                <a:gd name="connsiteX3" fmla="*/ 11271 w 15139"/>
                <a:gd name="connsiteY3" fmla="*/ 7494 h 15139"/>
                <a:gd name="connsiteX4" fmla="*/ 11347 w 15139"/>
                <a:gd name="connsiteY4" fmla="*/ 1135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47" y="11355"/>
                  </a:moveTo>
                  <a:cubicBezTo>
                    <a:pt x="9606" y="11960"/>
                    <a:pt x="7790" y="13247"/>
                    <a:pt x="6427" y="10825"/>
                  </a:cubicBezTo>
                  <a:cubicBezTo>
                    <a:pt x="5594" y="9387"/>
                    <a:pt x="5216" y="7721"/>
                    <a:pt x="6578" y="6510"/>
                  </a:cubicBezTo>
                  <a:cubicBezTo>
                    <a:pt x="8395" y="4996"/>
                    <a:pt x="10060" y="5678"/>
                    <a:pt x="11271" y="7494"/>
                  </a:cubicBezTo>
                  <a:cubicBezTo>
                    <a:pt x="12407" y="8857"/>
                    <a:pt x="12331" y="10144"/>
                    <a:pt x="11347" y="11355"/>
                  </a:cubicBezTo>
                  <a:close/>
                </a:path>
              </a:pathLst>
            </a:custGeom>
            <a:solidFill>
              <a:srgbClr val="EFBC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0" name="任意多边形: 形状 2819"/>
            <p:cNvSpPr/>
            <p:nvPr/>
          </p:nvSpPr>
          <p:spPr>
            <a:xfrm>
              <a:off x="5858107" y="2661414"/>
              <a:ext cx="7570" cy="7570"/>
            </a:xfrm>
            <a:custGeom>
              <a:avLst/>
              <a:gdLst>
                <a:gd name="connsiteX0" fmla="*/ 8335 w 7569"/>
                <a:gd name="connsiteY0" fmla="*/ 7048 h 7569"/>
                <a:gd name="connsiteX1" fmla="*/ 7502 w 7569"/>
                <a:gd name="connsiteY1" fmla="*/ 8487 h 7569"/>
                <a:gd name="connsiteX2" fmla="*/ 5685 w 7569"/>
                <a:gd name="connsiteY2" fmla="*/ 7200 h 7569"/>
                <a:gd name="connsiteX3" fmla="*/ 6518 w 7569"/>
                <a:gd name="connsiteY3" fmla="*/ 5762 h 7569"/>
                <a:gd name="connsiteX4" fmla="*/ 8335 w 7569"/>
                <a:gd name="connsiteY4" fmla="*/ 704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5" y="7048"/>
                  </a:moveTo>
                  <a:cubicBezTo>
                    <a:pt x="8032" y="7503"/>
                    <a:pt x="7880" y="8335"/>
                    <a:pt x="7502" y="8487"/>
                  </a:cubicBezTo>
                  <a:cubicBezTo>
                    <a:pt x="6518" y="8789"/>
                    <a:pt x="5761" y="8260"/>
                    <a:pt x="5685" y="7200"/>
                  </a:cubicBezTo>
                  <a:cubicBezTo>
                    <a:pt x="5610" y="6746"/>
                    <a:pt x="6064" y="5913"/>
                    <a:pt x="6518" y="5762"/>
                  </a:cubicBezTo>
                  <a:cubicBezTo>
                    <a:pt x="7426" y="5459"/>
                    <a:pt x="8108" y="5989"/>
                    <a:pt x="8335" y="7048"/>
                  </a:cubicBezTo>
                  <a:close/>
                </a:path>
              </a:pathLst>
            </a:custGeom>
            <a:solidFill>
              <a:srgbClr val="ECB5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1" name="任意多边形: 形状 2820"/>
            <p:cNvSpPr/>
            <p:nvPr/>
          </p:nvSpPr>
          <p:spPr>
            <a:xfrm>
              <a:off x="5867047" y="265339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677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888"/>
                    <a:pt x="5677" y="5677"/>
                  </a:cubicBezTo>
                  <a:cubicBezTo>
                    <a:pt x="7721" y="6964"/>
                    <a:pt x="7872" y="8175"/>
                    <a:pt x="5677" y="9462"/>
                  </a:cubicBezTo>
                  <a:close/>
                </a:path>
              </a:pathLst>
            </a:custGeom>
            <a:solidFill>
              <a:srgbClr val="F3CF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2" name="任意多边形: 形状 2821"/>
            <p:cNvSpPr/>
            <p:nvPr/>
          </p:nvSpPr>
          <p:spPr>
            <a:xfrm>
              <a:off x="5901914" y="2636292"/>
              <a:ext cx="45417" cy="37848"/>
            </a:xfrm>
            <a:custGeom>
              <a:avLst/>
              <a:gdLst>
                <a:gd name="connsiteX0" fmla="*/ 25917 w 45417"/>
                <a:gd name="connsiteY0" fmla="*/ 5677 h 37847"/>
                <a:gd name="connsiteX1" fmla="*/ 26673 w 45417"/>
                <a:gd name="connsiteY1" fmla="*/ 9311 h 37847"/>
                <a:gd name="connsiteX2" fmla="*/ 25084 w 45417"/>
                <a:gd name="connsiteY2" fmla="*/ 13777 h 37847"/>
                <a:gd name="connsiteX3" fmla="*/ 31669 w 45417"/>
                <a:gd name="connsiteY3" fmla="*/ 11203 h 37847"/>
                <a:gd name="connsiteX4" fmla="*/ 34924 w 45417"/>
                <a:gd name="connsiteY4" fmla="*/ 8099 h 37847"/>
                <a:gd name="connsiteX5" fmla="*/ 46051 w 45417"/>
                <a:gd name="connsiteY5" fmla="*/ 18545 h 37847"/>
                <a:gd name="connsiteX6" fmla="*/ 44916 w 45417"/>
                <a:gd name="connsiteY6" fmla="*/ 23466 h 37847"/>
                <a:gd name="connsiteX7" fmla="*/ 44916 w 45417"/>
                <a:gd name="connsiteY7" fmla="*/ 32700 h 37847"/>
                <a:gd name="connsiteX8" fmla="*/ 42796 w 45417"/>
                <a:gd name="connsiteY8" fmla="*/ 38075 h 37847"/>
                <a:gd name="connsiteX9" fmla="*/ 24099 w 45417"/>
                <a:gd name="connsiteY9" fmla="*/ 39513 h 37847"/>
                <a:gd name="connsiteX10" fmla="*/ 17514 w 45417"/>
                <a:gd name="connsiteY10" fmla="*/ 37469 h 37847"/>
                <a:gd name="connsiteX11" fmla="*/ 12216 w 45417"/>
                <a:gd name="connsiteY11" fmla="*/ 35652 h 37847"/>
                <a:gd name="connsiteX12" fmla="*/ 10172 w 45417"/>
                <a:gd name="connsiteY12" fmla="*/ 32928 h 37847"/>
                <a:gd name="connsiteX13" fmla="*/ 9869 w 45417"/>
                <a:gd name="connsiteY13" fmla="*/ 30732 h 37847"/>
                <a:gd name="connsiteX14" fmla="*/ 11307 w 45417"/>
                <a:gd name="connsiteY14" fmla="*/ 29748 h 37847"/>
                <a:gd name="connsiteX15" fmla="*/ 9642 w 45417"/>
                <a:gd name="connsiteY15" fmla="*/ 29370 h 37847"/>
                <a:gd name="connsiteX16" fmla="*/ 7295 w 45417"/>
                <a:gd name="connsiteY16" fmla="*/ 25963 h 37847"/>
                <a:gd name="connsiteX17" fmla="*/ 5933 w 45417"/>
                <a:gd name="connsiteY17" fmla="*/ 23011 h 37847"/>
                <a:gd name="connsiteX18" fmla="*/ 5706 w 45417"/>
                <a:gd name="connsiteY18" fmla="*/ 20816 h 37847"/>
                <a:gd name="connsiteX19" fmla="*/ 6084 w 45417"/>
                <a:gd name="connsiteY19" fmla="*/ 19757 h 37847"/>
                <a:gd name="connsiteX20" fmla="*/ 6841 w 45417"/>
                <a:gd name="connsiteY20" fmla="*/ 19000 h 37847"/>
                <a:gd name="connsiteX21" fmla="*/ 14108 w 45417"/>
                <a:gd name="connsiteY21" fmla="*/ 13928 h 37847"/>
                <a:gd name="connsiteX22" fmla="*/ 25917 w 45417"/>
                <a:gd name="connsiteY22" fmla="*/ 567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37847">
                  <a:moveTo>
                    <a:pt x="25917" y="5677"/>
                  </a:moveTo>
                  <a:cubicBezTo>
                    <a:pt x="26143" y="6888"/>
                    <a:pt x="25992" y="8554"/>
                    <a:pt x="26673" y="9311"/>
                  </a:cubicBezTo>
                  <a:cubicBezTo>
                    <a:pt x="29322" y="12111"/>
                    <a:pt x="20164" y="10446"/>
                    <a:pt x="25084" y="13777"/>
                  </a:cubicBezTo>
                  <a:cubicBezTo>
                    <a:pt x="28490" y="16047"/>
                    <a:pt x="30231" y="14079"/>
                    <a:pt x="31669" y="11203"/>
                  </a:cubicBezTo>
                  <a:cubicBezTo>
                    <a:pt x="32350" y="9765"/>
                    <a:pt x="33259" y="8478"/>
                    <a:pt x="34924" y="8099"/>
                  </a:cubicBezTo>
                  <a:cubicBezTo>
                    <a:pt x="35530" y="14988"/>
                    <a:pt x="41585" y="15972"/>
                    <a:pt x="46051" y="18545"/>
                  </a:cubicBezTo>
                  <a:cubicBezTo>
                    <a:pt x="47944" y="20740"/>
                    <a:pt x="36892" y="19227"/>
                    <a:pt x="44916" y="23466"/>
                  </a:cubicBezTo>
                  <a:cubicBezTo>
                    <a:pt x="49155" y="25661"/>
                    <a:pt x="45597" y="29597"/>
                    <a:pt x="44916" y="32700"/>
                  </a:cubicBezTo>
                  <a:cubicBezTo>
                    <a:pt x="44840" y="34744"/>
                    <a:pt x="45067" y="36864"/>
                    <a:pt x="42796" y="38075"/>
                  </a:cubicBezTo>
                  <a:cubicBezTo>
                    <a:pt x="36741" y="40951"/>
                    <a:pt x="30307" y="38908"/>
                    <a:pt x="24099" y="39513"/>
                  </a:cubicBezTo>
                  <a:cubicBezTo>
                    <a:pt x="21602" y="39891"/>
                    <a:pt x="19861" y="37696"/>
                    <a:pt x="17514" y="37469"/>
                  </a:cubicBezTo>
                  <a:cubicBezTo>
                    <a:pt x="15471" y="37545"/>
                    <a:pt x="13729" y="36864"/>
                    <a:pt x="12216" y="35652"/>
                  </a:cubicBezTo>
                  <a:cubicBezTo>
                    <a:pt x="11307" y="34896"/>
                    <a:pt x="10626" y="33987"/>
                    <a:pt x="10172" y="32928"/>
                  </a:cubicBezTo>
                  <a:cubicBezTo>
                    <a:pt x="9869" y="32246"/>
                    <a:pt x="9793" y="31489"/>
                    <a:pt x="9869" y="30732"/>
                  </a:cubicBezTo>
                  <a:cubicBezTo>
                    <a:pt x="10096" y="30127"/>
                    <a:pt x="10777" y="30127"/>
                    <a:pt x="11307" y="29748"/>
                  </a:cubicBezTo>
                  <a:cubicBezTo>
                    <a:pt x="10777" y="29521"/>
                    <a:pt x="10248" y="29446"/>
                    <a:pt x="9642" y="29370"/>
                  </a:cubicBezTo>
                  <a:cubicBezTo>
                    <a:pt x="8128" y="28764"/>
                    <a:pt x="7901" y="27250"/>
                    <a:pt x="7295" y="25963"/>
                  </a:cubicBezTo>
                  <a:cubicBezTo>
                    <a:pt x="6841" y="24980"/>
                    <a:pt x="6311" y="24071"/>
                    <a:pt x="5933" y="23011"/>
                  </a:cubicBezTo>
                  <a:cubicBezTo>
                    <a:pt x="5706" y="22330"/>
                    <a:pt x="5630" y="21573"/>
                    <a:pt x="5706" y="20816"/>
                  </a:cubicBezTo>
                  <a:cubicBezTo>
                    <a:pt x="5857" y="20438"/>
                    <a:pt x="5933" y="20135"/>
                    <a:pt x="6084" y="19757"/>
                  </a:cubicBezTo>
                  <a:cubicBezTo>
                    <a:pt x="6311" y="19530"/>
                    <a:pt x="6614" y="19227"/>
                    <a:pt x="6841" y="19000"/>
                  </a:cubicBezTo>
                  <a:cubicBezTo>
                    <a:pt x="10474" y="19075"/>
                    <a:pt x="12443" y="16577"/>
                    <a:pt x="14108" y="13928"/>
                  </a:cubicBezTo>
                  <a:cubicBezTo>
                    <a:pt x="16984" y="9538"/>
                    <a:pt x="20920" y="6888"/>
                    <a:pt x="25917" y="567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3" name="任意多边形: 形状 2822"/>
            <p:cNvSpPr/>
            <p:nvPr/>
          </p:nvSpPr>
          <p:spPr>
            <a:xfrm>
              <a:off x="5899294" y="2647722"/>
              <a:ext cx="45417" cy="45417"/>
            </a:xfrm>
            <a:custGeom>
              <a:avLst/>
              <a:gdLst>
                <a:gd name="connsiteX0" fmla="*/ 9462 w 45417"/>
                <a:gd name="connsiteY0" fmla="*/ 9462 h 45417"/>
                <a:gd name="connsiteX1" fmla="*/ 9538 w 45417"/>
                <a:gd name="connsiteY1" fmla="*/ 11354 h 45417"/>
                <a:gd name="connsiteX2" fmla="*/ 11430 w 45417"/>
                <a:gd name="connsiteY2" fmla="*/ 13247 h 45417"/>
                <a:gd name="connsiteX3" fmla="*/ 13322 w 45417"/>
                <a:gd name="connsiteY3" fmla="*/ 17031 h 45417"/>
                <a:gd name="connsiteX4" fmla="*/ 13777 w 45417"/>
                <a:gd name="connsiteY4" fmla="*/ 18318 h 45417"/>
                <a:gd name="connsiteX5" fmla="*/ 13322 w 45417"/>
                <a:gd name="connsiteY5" fmla="*/ 18924 h 45417"/>
                <a:gd name="connsiteX6" fmla="*/ 13322 w 45417"/>
                <a:gd name="connsiteY6" fmla="*/ 20816 h 45417"/>
                <a:gd name="connsiteX7" fmla="*/ 15215 w 45417"/>
                <a:gd name="connsiteY7" fmla="*/ 22709 h 45417"/>
                <a:gd name="connsiteX8" fmla="*/ 20892 w 45417"/>
                <a:gd name="connsiteY8" fmla="*/ 24601 h 45417"/>
                <a:gd name="connsiteX9" fmla="*/ 26569 w 45417"/>
                <a:gd name="connsiteY9" fmla="*/ 26493 h 45417"/>
                <a:gd name="connsiteX10" fmla="*/ 45493 w 45417"/>
                <a:gd name="connsiteY10" fmla="*/ 26493 h 45417"/>
                <a:gd name="connsiteX11" fmla="*/ 23844 w 45417"/>
                <a:gd name="connsiteY11" fmla="*/ 35955 h 45417"/>
                <a:gd name="connsiteX12" fmla="*/ 20816 w 45417"/>
                <a:gd name="connsiteY12" fmla="*/ 41784 h 45417"/>
                <a:gd name="connsiteX13" fmla="*/ 17712 w 45417"/>
                <a:gd name="connsiteY13" fmla="*/ 35955 h 45417"/>
                <a:gd name="connsiteX14" fmla="*/ 13247 w 45417"/>
                <a:gd name="connsiteY14" fmla="*/ 30278 h 45417"/>
                <a:gd name="connsiteX15" fmla="*/ 7494 w 45417"/>
                <a:gd name="connsiteY15" fmla="*/ 15139 h 45417"/>
                <a:gd name="connsiteX16" fmla="*/ 5829 w 45417"/>
                <a:gd name="connsiteY16" fmla="*/ 13322 h 45417"/>
                <a:gd name="connsiteX17" fmla="*/ 5677 w 45417"/>
                <a:gd name="connsiteY17" fmla="*/ 5677 h 45417"/>
                <a:gd name="connsiteX18" fmla="*/ 7494 w 45417"/>
                <a:gd name="connsiteY18" fmla="*/ 5677 h 45417"/>
                <a:gd name="connsiteX19" fmla="*/ 8402 w 45417"/>
                <a:gd name="connsiteY19" fmla="*/ 7040 h 45417"/>
                <a:gd name="connsiteX20" fmla="*/ 9462 w 45417"/>
                <a:gd name="connsiteY20" fmla="*/ 946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417" h="45417">
                  <a:moveTo>
                    <a:pt x="9462" y="9462"/>
                  </a:moveTo>
                  <a:cubicBezTo>
                    <a:pt x="9462" y="10067"/>
                    <a:pt x="9462" y="10673"/>
                    <a:pt x="9538" y="11354"/>
                  </a:cubicBezTo>
                  <a:cubicBezTo>
                    <a:pt x="10219" y="11960"/>
                    <a:pt x="10673" y="12717"/>
                    <a:pt x="11430" y="13247"/>
                  </a:cubicBezTo>
                  <a:cubicBezTo>
                    <a:pt x="11506" y="14836"/>
                    <a:pt x="11657" y="16274"/>
                    <a:pt x="13322" y="17031"/>
                  </a:cubicBezTo>
                  <a:cubicBezTo>
                    <a:pt x="13777" y="17486"/>
                    <a:pt x="13928" y="17864"/>
                    <a:pt x="13777" y="18318"/>
                  </a:cubicBezTo>
                  <a:cubicBezTo>
                    <a:pt x="13625" y="18772"/>
                    <a:pt x="13474" y="18924"/>
                    <a:pt x="13322" y="18924"/>
                  </a:cubicBezTo>
                  <a:cubicBezTo>
                    <a:pt x="13322" y="19529"/>
                    <a:pt x="13322" y="20135"/>
                    <a:pt x="13322" y="20816"/>
                  </a:cubicBezTo>
                  <a:cubicBezTo>
                    <a:pt x="13928" y="21497"/>
                    <a:pt x="14609" y="22103"/>
                    <a:pt x="15215" y="22709"/>
                  </a:cubicBezTo>
                  <a:cubicBezTo>
                    <a:pt x="17031" y="23466"/>
                    <a:pt x="18697" y="24828"/>
                    <a:pt x="20892" y="24601"/>
                  </a:cubicBezTo>
                  <a:cubicBezTo>
                    <a:pt x="22406" y="26418"/>
                    <a:pt x="23693" y="28916"/>
                    <a:pt x="26569" y="26493"/>
                  </a:cubicBezTo>
                  <a:cubicBezTo>
                    <a:pt x="32852" y="23844"/>
                    <a:pt x="39210" y="26796"/>
                    <a:pt x="45493" y="26493"/>
                  </a:cubicBezTo>
                  <a:cubicBezTo>
                    <a:pt x="40724" y="29900"/>
                    <a:pt x="30278" y="34668"/>
                    <a:pt x="23844" y="35955"/>
                  </a:cubicBezTo>
                  <a:cubicBezTo>
                    <a:pt x="20059" y="36712"/>
                    <a:pt x="22784" y="40346"/>
                    <a:pt x="20816" y="41784"/>
                  </a:cubicBezTo>
                  <a:cubicBezTo>
                    <a:pt x="18318" y="40648"/>
                    <a:pt x="17031" y="39134"/>
                    <a:pt x="17712" y="35955"/>
                  </a:cubicBezTo>
                  <a:cubicBezTo>
                    <a:pt x="18318" y="33079"/>
                    <a:pt x="16956" y="30429"/>
                    <a:pt x="13247" y="30278"/>
                  </a:cubicBezTo>
                  <a:cubicBezTo>
                    <a:pt x="9084" y="26039"/>
                    <a:pt x="13398" y="18697"/>
                    <a:pt x="7494" y="15139"/>
                  </a:cubicBezTo>
                  <a:cubicBezTo>
                    <a:pt x="6888" y="14533"/>
                    <a:pt x="6358" y="13928"/>
                    <a:pt x="5829" y="13322"/>
                  </a:cubicBezTo>
                  <a:cubicBezTo>
                    <a:pt x="5753" y="10749"/>
                    <a:pt x="5677" y="8175"/>
                    <a:pt x="5677" y="5677"/>
                  </a:cubicBezTo>
                  <a:cubicBezTo>
                    <a:pt x="6283" y="5677"/>
                    <a:pt x="6888" y="5677"/>
                    <a:pt x="7494" y="5677"/>
                  </a:cubicBezTo>
                  <a:cubicBezTo>
                    <a:pt x="8251" y="5828"/>
                    <a:pt x="8554" y="6283"/>
                    <a:pt x="8402" y="7040"/>
                  </a:cubicBezTo>
                  <a:cubicBezTo>
                    <a:pt x="8478" y="7948"/>
                    <a:pt x="8780" y="8781"/>
                    <a:pt x="9462" y="9462"/>
                  </a:cubicBezTo>
                  <a:close/>
                </a:path>
              </a:pathLst>
            </a:custGeom>
            <a:solidFill>
              <a:srgbClr val="F0C3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4" name="任意多边形: 形状 2823"/>
            <p:cNvSpPr/>
            <p:nvPr/>
          </p:nvSpPr>
          <p:spPr>
            <a:xfrm>
              <a:off x="5901262" y="2640833"/>
              <a:ext cx="7570" cy="15139"/>
            </a:xfrm>
            <a:custGeom>
              <a:avLst/>
              <a:gdLst>
                <a:gd name="connsiteX0" fmla="*/ 5677 w 7569"/>
                <a:gd name="connsiteY0" fmla="*/ 14382 h 15139"/>
                <a:gd name="connsiteX1" fmla="*/ 5677 w 7569"/>
                <a:gd name="connsiteY1" fmla="*/ 12490 h 15139"/>
                <a:gd name="connsiteX2" fmla="*/ 8478 w 7569"/>
                <a:gd name="connsiteY2" fmla="*/ 5677 h 15139"/>
                <a:gd name="connsiteX3" fmla="*/ 7570 w 7569"/>
                <a:gd name="connsiteY3" fmla="*/ 14458 h 15139"/>
                <a:gd name="connsiteX4" fmla="*/ 5677 w 7569"/>
                <a:gd name="connsiteY4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4382"/>
                  </a:moveTo>
                  <a:cubicBezTo>
                    <a:pt x="5677" y="13777"/>
                    <a:pt x="5677" y="13171"/>
                    <a:pt x="5677" y="12490"/>
                  </a:cubicBezTo>
                  <a:cubicBezTo>
                    <a:pt x="5753" y="10067"/>
                    <a:pt x="5374" y="7418"/>
                    <a:pt x="8478" y="5677"/>
                  </a:cubicBezTo>
                  <a:cubicBezTo>
                    <a:pt x="9159" y="8856"/>
                    <a:pt x="8780" y="11657"/>
                    <a:pt x="7570" y="14458"/>
                  </a:cubicBezTo>
                  <a:cubicBezTo>
                    <a:pt x="6888" y="15063"/>
                    <a:pt x="6282" y="14988"/>
                    <a:pt x="5677" y="14382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5" name="任意多边形: 形状 2824"/>
            <p:cNvSpPr/>
            <p:nvPr/>
          </p:nvSpPr>
          <p:spPr>
            <a:xfrm>
              <a:off x="6020927" y="2569829"/>
              <a:ext cx="15139" cy="15139"/>
            </a:xfrm>
            <a:custGeom>
              <a:avLst/>
              <a:gdLst>
                <a:gd name="connsiteX0" fmla="*/ 5687 w 15139"/>
                <a:gd name="connsiteY0" fmla="*/ 11734 h 15139"/>
                <a:gd name="connsiteX1" fmla="*/ 9547 w 15139"/>
                <a:gd name="connsiteY1" fmla="*/ 5679 h 15139"/>
                <a:gd name="connsiteX2" fmla="*/ 15905 w 15139"/>
                <a:gd name="connsiteY2" fmla="*/ 11356 h 15139"/>
                <a:gd name="connsiteX3" fmla="*/ 9471 w 15139"/>
                <a:gd name="connsiteY3" fmla="*/ 16579 h 15139"/>
                <a:gd name="connsiteX4" fmla="*/ 5687 w 15139"/>
                <a:gd name="connsiteY4" fmla="*/ 11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7" y="11734"/>
                  </a:moveTo>
                  <a:cubicBezTo>
                    <a:pt x="5913" y="9009"/>
                    <a:pt x="5157" y="5755"/>
                    <a:pt x="9547" y="5679"/>
                  </a:cubicBezTo>
                  <a:cubicBezTo>
                    <a:pt x="13483" y="5603"/>
                    <a:pt x="15527" y="8177"/>
                    <a:pt x="15905" y="11356"/>
                  </a:cubicBezTo>
                  <a:cubicBezTo>
                    <a:pt x="16359" y="15519"/>
                    <a:pt x="12196" y="15973"/>
                    <a:pt x="9471" y="16579"/>
                  </a:cubicBezTo>
                  <a:cubicBezTo>
                    <a:pt x="5913" y="17336"/>
                    <a:pt x="5611" y="14384"/>
                    <a:pt x="5687" y="11734"/>
                  </a:cubicBezTo>
                  <a:close/>
                </a:path>
              </a:pathLst>
            </a:custGeom>
            <a:solidFill>
              <a:srgbClr val="F5D3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6" name="任意多边形: 形状 2825"/>
            <p:cNvSpPr/>
            <p:nvPr/>
          </p:nvSpPr>
          <p:spPr>
            <a:xfrm>
              <a:off x="5853451" y="2602077"/>
              <a:ext cx="30278" cy="22709"/>
            </a:xfrm>
            <a:custGeom>
              <a:avLst/>
              <a:gdLst>
                <a:gd name="connsiteX0" fmla="*/ 5724 w 30278"/>
                <a:gd name="connsiteY0" fmla="*/ 5677 h 22708"/>
                <a:gd name="connsiteX1" fmla="*/ 22983 w 30278"/>
                <a:gd name="connsiteY1" fmla="*/ 13322 h 22708"/>
                <a:gd name="connsiteX2" fmla="*/ 24421 w 30278"/>
                <a:gd name="connsiteY2" fmla="*/ 16350 h 22708"/>
                <a:gd name="connsiteX3" fmla="*/ 28736 w 30278"/>
                <a:gd name="connsiteY3" fmla="*/ 22633 h 22708"/>
                <a:gd name="connsiteX4" fmla="*/ 15337 w 30278"/>
                <a:gd name="connsiteY4" fmla="*/ 19151 h 22708"/>
                <a:gd name="connsiteX5" fmla="*/ 5724 w 30278"/>
                <a:gd name="connsiteY5" fmla="*/ 7191 h 22708"/>
                <a:gd name="connsiteX6" fmla="*/ 5724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724" y="5677"/>
                  </a:moveTo>
                  <a:cubicBezTo>
                    <a:pt x="10418" y="10673"/>
                    <a:pt x="17684" y="9689"/>
                    <a:pt x="22983" y="13322"/>
                  </a:cubicBezTo>
                  <a:cubicBezTo>
                    <a:pt x="23059" y="14533"/>
                    <a:pt x="23361" y="16502"/>
                    <a:pt x="24421" y="16350"/>
                  </a:cubicBezTo>
                  <a:cubicBezTo>
                    <a:pt x="30477" y="15517"/>
                    <a:pt x="28433" y="19832"/>
                    <a:pt x="28736" y="22633"/>
                  </a:cubicBezTo>
                  <a:cubicBezTo>
                    <a:pt x="23891" y="22936"/>
                    <a:pt x="19425" y="22027"/>
                    <a:pt x="15337" y="19151"/>
                  </a:cubicBezTo>
                  <a:cubicBezTo>
                    <a:pt x="13521" y="14079"/>
                    <a:pt x="4967" y="14382"/>
                    <a:pt x="5724" y="7191"/>
                  </a:cubicBezTo>
                  <a:cubicBezTo>
                    <a:pt x="5724" y="6737"/>
                    <a:pt x="5649" y="6207"/>
                    <a:pt x="5724" y="5677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7" name="任意多边形: 形状 2826"/>
            <p:cNvSpPr/>
            <p:nvPr/>
          </p:nvSpPr>
          <p:spPr>
            <a:xfrm>
              <a:off x="6038053" y="2518570"/>
              <a:ext cx="15139" cy="15139"/>
            </a:xfrm>
            <a:custGeom>
              <a:avLst/>
              <a:gdLst>
                <a:gd name="connsiteX0" fmla="*/ 11269 w 15139"/>
                <a:gd name="connsiteY0" fmla="*/ 15154 h 15139"/>
                <a:gd name="connsiteX1" fmla="*/ 10437 w 15139"/>
                <a:gd name="connsiteY1" fmla="*/ 15078 h 15139"/>
                <a:gd name="connsiteX2" fmla="*/ 9604 w 15139"/>
                <a:gd name="connsiteY2" fmla="*/ 15078 h 15139"/>
                <a:gd name="connsiteX3" fmla="*/ 7560 w 15139"/>
                <a:gd name="connsiteY3" fmla="*/ 6298 h 15139"/>
                <a:gd name="connsiteX4" fmla="*/ 15281 w 15139"/>
                <a:gd name="connsiteY4" fmla="*/ 13110 h 15139"/>
                <a:gd name="connsiteX5" fmla="*/ 15281 w 15139"/>
                <a:gd name="connsiteY5" fmla="*/ 13110 h 15139"/>
                <a:gd name="connsiteX6" fmla="*/ 11269 w 15139"/>
                <a:gd name="connsiteY6" fmla="*/ 151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1269" y="15154"/>
                  </a:moveTo>
                  <a:lnTo>
                    <a:pt x="10437" y="15078"/>
                  </a:lnTo>
                  <a:lnTo>
                    <a:pt x="9604" y="15078"/>
                  </a:lnTo>
                  <a:cubicBezTo>
                    <a:pt x="7560" y="12353"/>
                    <a:pt x="3170" y="8644"/>
                    <a:pt x="7560" y="6298"/>
                  </a:cubicBezTo>
                  <a:cubicBezTo>
                    <a:pt x="12480" y="3648"/>
                    <a:pt x="13162" y="10158"/>
                    <a:pt x="15281" y="13110"/>
                  </a:cubicBezTo>
                  <a:lnTo>
                    <a:pt x="15281" y="13110"/>
                  </a:lnTo>
                  <a:cubicBezTo>
                    <a:pt x="14070" y="14170"/>
                    <a:pt x="13540" y="16365"/>
                    <a:pt x="11269" y="15154"/>
                  </a:cubicBez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8" name="任意多边形: 形状 2827"/>
            <p:cNvSpPr/>
            <p:nvPr/>
          </p:nvSpPr>
          <p:spPr>
            <a:xfrm>
              <a:off x="5945014" y="2655367"/>
              <a:ext cx="7570" cy="7570"/>
            </a:xfrm>
            <a:custGeom>
              <a:avLst/>
              <a:gdLst>
                <a:gd name="connsiteX0" fmla="*/ 5677 w 7569"/>
                <a:gd name="connsiteY0" fmla="*/ 7797 h 7569"/>
                <a:gd name="connsiteX1" fmla="*/ 7797 w 7569"/>
                <a:gd name="connsiteY1" fmla="*/ 5677 h 7569"/>
                <a:gd name="connsiteX2" fmla="*/ 567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97"/>
                  </a:moveTo>
                  <a:cubicBezTo>
                    <a:pt x="5904" y="6586"/>
                    <a:pt x="6661" y="5904"/>
                    <a:pt x="7797" y="5677"/>
                  </a:cubicBezTo>
                  <a:cubicBezTo>
                    <a:pt x="7115" y="6359"/>
                    <a:pt x="6359" y="7115"/>
                    <a:pt x="5677" y="7797"/>
                  </a:cubicBezTo>
                  <a:close/>
                </a:path>
              </a:pathLst>
            </a:custGeom>
            <a:solidFill>
              <a:srgbClr val="EEB7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29" name="任意多边形: 形状 2828"/>
            <p:cNvSpPr/>
            <p:nvPr/>
          </p:nvSpPr>
          <p:spPr>
            <a:xfrm>
              <a:off x="5899590" y="2655367"/>
              <a:ext cx="7570" cy="7570"/>
            </a:xfrm>
            <a:custGeom>
              <a:avLst/>
              <a:gdLst>
                <a:gd name="connsiteX0" fmla="*/ 5683 w 7569"/>
                <a:gd name="connsiteY0" fmla="*/ 5677 h 7569"/>
                <a:gd name="connsiteX1" fmla="*/ 7349 w 7569"/>
                <a:gd name="connsiteY1" fmla="*/ 7494 h 7569"/>
                <a:gd name="connsiteX2" fmla="*/ 5683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83" y="5677"/>
                  </a:moveTo>
                  <a:cubicBezTo>
                    <a:pt x="6213" y="6283"/>
                    <a:pt x="6819" y="6888"/>
                    <a:pt x="7349" y="7494"/>
                  </a:cubicBezTo>
                  <a:cubicBezTo>
                    <a:pt x="6213" y="7418"/>
                    <a:pt x="5608" y="6813"/>
                    <a:pt x="5683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0" name="任意多边形: 形状 2829"/>
            <p:cNvSpPr/>
            <p:nvPr/>
          </p:nvSpPr>
          <p:spPr>
            <a:xfrm>
              <a:off x="6043645" y="2526003"/>
              <a:ext cx="15139" cy="7570"/>
            </a:xfrm>
            <a:custGeom>
              <a:avLst/>
              <a:gdLst>
                <a:gd name="connsiteX0" fmla="*/ 5677 w 15139"/>
                <a:gd name="connsiteY0" fmla="*/ 7721 h 7569"/>
                <a:gd name="connsiteX1" fmla="*/ 9689 w 15139"/>
                <a:gd name="connsiteY1" fmla="*/ 5677 h 7569"/>
                <a:gd name="connsiteX2" fmla="*/ 9538 w 15139"/>
                <a:gd name="connsiteY2" fmla="*/ 9386 h 7569"/>
                <a:gd name="connsiteX3" fmla="*/ 5677 w 15139"/>
                <a:gd name="connsiteY3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7721"/>
                  </a:moveTo>
                  <a:cubicBezTo>
                    <a:pt x="7040" y="7040"/>
                    <a:pt x="8326" y="6358"/>
                    <a:pt x="9689" y="5677"/>
                  </a:cubicBezTo>
                  <a:cubicBezTo>
                    <a:pt x="9613" y="6888"/>
                    <a:pt x="9613" y="8099"/>
                    <a:pt x="9538" y="9386"/>
                  </a:cubicBezTo>
                  <a:cubicBezTo>
                    <a:pt x="8024" y="9462"/>
                    <a:pt x="6510" y="9311"/>
                    <a:pt x="5677" y="7721"/>
                  </a:cubicBezTo>
                  <a:close/>
                </a:path>
              </a:pathLst>
            </a:custGeom>
            <a:solidFill>
              <a:srgbClr val="F5D6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1" name="任意多边形: 形状 2830"/>
            <p:cNvSpPr/>
            <p:nvPr/>
          </p:nvSpPr>
          <p:spPr>
            <a:xfrm>
              <a:off x="5867520" y="2596921"/>
              <a:ext cx="22709" cy="15139"/>
            </a:xfrm>
            <a:custGeom>
              <a:avLst/>
              <a:gdLst>
                <a:gd name="connsiteX0" fmla="*/ 8989 w 22708"/>
                <a:gd name="connsiteY0" fmla="*/ 14618 h 15139"/>
                <a:gd name="connsiteX1" fmla="*/ 6189 w 22708"/>
                <a:gd name="connsiteY1" fmla="*/ 8563 h 15139"/>
                <a:gd name="connsiteX2" fmla="*/ 18830 w 22708"/>
                <a:gd name="connsiteY2" fmla="*/ 6897 h 15139"/>
                <a:gd name="connsiteX3" fmla="*/ 20419 w 22708"/>
                <a:gd name="connsiteY3" fmla="*/ 7049 h 15139"/>
                <a:gd name="connsiteX4" fmla="*/ 18830 w 22708"/>
                <a:gd name="connsiteY4" fmla="*/ 11439 h 15139"/>
                <a:gd name="connsiteX5" fmla="*/ 8989 w 22708"/>
                <a:gd name="connsiteY5" fmla="*/ 1461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8989" y="14618"/>
                  </a:moveTo>
                  <a:cubicBezTo>
                    <a:pt x="8535" y="12272"/>
                    <a:pt x="4220" y="10077"/>
                    <a:pt x="6189" y="8563"/>
                  </a:cubicBezTo>
                  <a:cubicBezTo>
                    <a:pt x="9595" y="5989"/>
                    <a:pt x="14212" y="4475"/>
                    <a:pt x="18830" y="6897"/>
                  </a:cubicBezTo>
                  <a:cubicBezTo>
                    <a:pt x="19360" y="6897"/>
                    <a:pt x="19889" y="6973"/>
                    <a:pt x="20419" y="7049"/>
                  </a:cubicBezTo>
                  <a:cubicBezTo>
                    <a:pt x="19965" y="8563"/>
                    <a:pt x="21403" y="11666"/>
                    <a:pt x="18830" y="11439"/>
                  </a:cubicBezTo>
                  <a:cubicBezTo>
                    <a:pt x="14818" y="11061"/>
                    <a:pt x="12547" y="14694"/>
                    <a:pt x="8989" y="14618"/>
                  </a:cubicBezTo>
                  <a:close/>
                </a:path>
              </a:pathLst>
            </a:custGeom>
            <a:solidFill>
              <a:srgbClr val="F0BE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2" name="任意多边形: 形状 2831"/>
            <p:cNvSpPr/>
            <p:nvPr/>
          </p:nvSpPr>
          <p:spPr>
            <a:xfrm>
              <a:off x="5844036" y="3374018"/>
              <a:ext cx="37848" cy="68126"/>
            </a:xfrm>
            <a:custGeom>
              <a:avLst/>
              <a:gdLst>
                <a:gd name="connsiteX0" fmla="*/ 26720 w 37847"/>
                <a:gd name="connsiteY0" fmla="*/ 64493 h 68125"/>
                <a:gd name="connsiteX1" fmla="*/ 15290 w 37847"/>
                <a:gd name="connsiteY1" fmla="*/ 64493 h 68125"/>
                <a:gd name="connsiteX2" fmla="*/ 12338 w 37847"/>
                <a:gd name="connsiteY2" fmla="*/ 47234 h 68125"/>
                <a:gd name="connsiteX3" fmla="*/ 10446 w 37847"/>
                <a:gd name="connsiteY3" fmla="*/ 45417 h 68125"/>
                <a:gd name="connsiteX4" fmla="*/ 8175 w 37847"/>
                <a:gd name="connsiteY4" fmla="*/ 40573 h 68125"/>
                <a:gd name="connsiteX5" fmla="*/ 13777 w 37847"/>
                <a:gd name="connsiteY5" fmla="*/ 33079 h 68125"/>
                <a:gd name="connsiteX6" fmla="*/ 15744 w 37847"/>
                <a:gd name="connsiteY6" fmla="*/ 32852 h 68125"/>
                <a:gd name="connsiteX7" fmla="*/ 14003 w 37847"/>
                <a:gd name="connsiteY7" fmla="*/ 32776 h 68125"/>
                <a:gd name="connsiteX8" fmla="*/ 8856 w 37847"/>
                <a:gd name="connsiteY8" fmla="*/ 22860 h 68125"/>
                <a:gd name="connsiteX9" fmla="*/ 5677 w 37847"/>
                <a:gd name="connsiteY9" fmla="*/ 11203 h 68125"/>
                <a:gd name="connsiteX10" fmla="*/ 17107 w 37847"/>
                <a:gd name="connsiteY10" fmla="*/ 9235 h 68125"/>
                <a:gd name="connsiteX11" fmla="*/ 22103 w 37847"/>
                <a:gd name="connsiteY11" fmla="*/ 18394 h 68125"/>
                <a:gd name="connsiteX12" fmla="*/ 24374 w 37847"/>
                <a:gd name="connsiteY12" fmla="*/ 8251 h 68125"/>
                <a:gd name="connsiteX13" fmla="*/ 32473 w 37847"/>
                <a:gd name="connsiteY13" fmla="*/ 5677 h 68125"/>
                <a:gd name="connsiteX14" fmla="*/ 34214 w 37847"/>
                <a:gd name="connsiteY14" fmla="*/ 5677 h 68125"/>
                <a:gd name="connsiteX15" fmla="*/ 36182 w 37847"/>
                <a:gd name="connsiteY15" fmla="*/ 7494 h 68125"/>
                <a:gd name="connsiteX16" fmla="*/ 38150 w 37847"/>
                <a:gd name="connsiteY16" fmla="*/ 13171 h 68125"/>
                <a:gd name="connsiteX17" fmla="*/ 35047 w 37847"/>
                <a:gd name="connsiteY17" fmla="*/ 27932 h 68125"/>
                <a:gd name="connsiteX18" fmla="*/ 35198 w 37847"/>
                <a:gd name="connsiteY18" fmla="*/ 29219 h 68125"/>
                <a:gd name="connsiteX19" fmla="*/ 35047 w 37847"/>
                <a:gd name="connsiteY19" fmla="*/ 30505 h 68125"/>
                <a:gd name="connsiteX20" fmla="*/ 30808 w 37847"/>
                <a:gd name="connsiteY20" fmla="*/ 34366 h 68125"/>
                <a:gd name="connsiteX21" fmla="*/ 27023 w 37847"/>
                <a:gd name="connsiteY21" fmla="*/ 31943 h 68125"/>
                <a:gd name="connsiteX22" fmla="*/ 26720 w 37847"/>
                <a:gd name="connsiteY22" fmla="*/ 64493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47" h="68125">
                  <a:moveTo>
                    <a:pt x="26720" y="64493"/>
                  </a:moveTo>
                  <a:cubicBezTo>
                    <a:pt x="22935" y="64493"/>
                    <a:pt x="19151" y="64493"/>
                    <a:pt x="15290" y="64493"/>
                  </a:cubicBezTo>
                  <a:cubicBezTo>
                    <a:pt x="15669" y="58513"/>
                    <a:pt x="19000" y="52003"/>
                    <a:pt x="12338" y="47234"/>
                  </a:cubicBezTo>
                  <a:cubicBezTo>
                    <a:pt x="11657" y="46704"/>
                    <a:pt x="10975" y="46099"/>
                    <a:pt x="10446" y="45417"/>
                  </a:cubicBezTo>
                  <a:cubicBezTo>
                    <a:pt x="9386" y="43903"/>
                    <a:pt x="8554" y="42314"/>
                    <a:pt x="8175" y="40573"/>
                  </a:cubicBezTo>
                  <a:cubicBezTo>
                    <a:pt x="7948" y="36485"/>
                    <a:pt x="9083" y="33457"/>
                    <a:pt x="13777" y="33079"/>
                  </a:cubicBezTo>
                  <a:cubicBezTo>
                    <a:pt x="14382" y="32776"/>
                    <a:pt x="15215" y="33987"/>
                    <a:pt x="15744" y="32852"/>
                  </a:cubicBezTo>
                  <a:cubicBezTo>
                    <a:pt x="15215" y="32928"/>
                    <a:pt x="14609" y="32852"/>
                    <a:pt x="14003" y="32776"/>
                  </a:cubicBezTo>
                  <a:cubicBezTo>
                    <a:pt x="8856" y="31187"/>
                    <a:pt x="8629" y="27175"/>
                    <a:pt x="8856" y="22860"/>
                  </a:cubicBezTo>
                  <a:cubicBezTo>
                    <a:pt x="10219" y="18318"/>
                    <a:pt x="6207" y="15215"/>
                    <a:pt x="5677" y="11203"/>
                  </a:cubicBezTo>
                  <a:cubicBezTo>
                    <a:pt x="8780" y="6737"/>
                    <a:pt x="13019" y="8478"/>
                    <a:pt x="17107" y="9235"/>
                  </a:cubicBezTo>
                  <a:cubicBezTo>
                    <a:pt x="20059" y="11279"/>
                    <a:pt x="20589" y="14761"/>
                    <a:pt x="22103" y="18394"/>
                  </a:cubicBezTo>
                  <a:cubicBezTo>
                    <a:pt x="21649" y="14307"/>
                    <a:pt x="24904" y="11808"/>
                    <a:pt x="24374" y="8251"/>
                  </a:cubicBezTo>
                  <a:cubicBezTo>
                    <a:pt x="26190" y="4693"/>
                    <a:pt x="30278" y="7948"/>
                    <a:pt x="32473" y="5677"/>
                  </a:cubicBezTo>
                  <a:cubicBezTo>
                    <a:pt x="33079" y="5677"/>
                    <a:pt x="33684" y="5677"/>
                    <a:pt x="34214" y="5677"/>
                  </a:cubicBezTo>
                  <a:cubicBezTo>
                    <a:pt x="34895" y="6283"/>
                    <a:pt x="35501" y="6964"/>
                    <a:pt x="36182" y="7494"/>
                  </a:cubicBezTo>
                  <a:cubicBezTo>
                    <a:pt x="35955" y="9689"/>
                    <a:pt x="37394" y="11279"/>
                    <a:pt x="38150" y="13171"/>
                  </a:cubicBezTo>
                  <a:cubicBezTo>
                    <a:pt x="37090" y="18091"/>
                    <a:pt x="34744" y="22709"/>
                    <a:pt x="35047" y="27932"/>
                  </a:cubicBezTo>
                  <a:cubicBezTo>
                    <a:pt x="35122" y="28386"/>
                    <a:pt x="35122" y="28764"/>
                    <a:pt x="35198" y="29219"/>
                  </a:cubicBezTo>
                  <a:cubicBezTo>
                    <a:pt x="35198" y="29673"/>
                    <a:pt x="35122" y="30051"/>
                    <a:pt x="35047" y="30505"/>
                  </a:cubicBezTo>
                  <a:cubicBezTo>
                    <a:pt x="34290" y="32473"/>
                    <a:pt x="33533" y="34442"/>
                    <a:pt x="30808" y="34366"/>
                  </a:cubicBezTo>
                  <a:cubicBezTo>
                    <a:pt x="29370" y="33760"/>
                    <a:pt x="28386" y="32549"/>
                    <a:pt x="27023" y="31943"/>
                  </a:cubicBezTo>
                  <a:cubicBezTo>
                    <a:pt x="19756" y="42692"/>
                    <a:pt x="25434" y="53592"/>
                    <a:pt x="26720" y="64493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3" name="任意多边形: 形状 2832"/>
            <p:cNvSpPr/>
            <p:nvPr/>
          </p:nvSpPr>
          <p:spPr>
            <a:xfrm>
              <a:off x="5877415" y="3292116"/>
              <a:ext cx="22709" cy="22709"/>
            </a:xfrm>
            <a:custGeom>
              <a:avLst/>
              <a:gdLst>
                <a:gd name="connsiteX0" fmla="*/ 10525 w 22708"/>
                <a:gd name="connsiteY0" fmla="*/ 5677 h 22708"/>
                <a:gd name="connsiteX1" fmla="*/ 20365 w 22708"/>
                <a:gd name="connsiteY1" fmla="*/ 10446 h 22708"/>
                <a:gd name="connsiteX2" fmla="*/ 16202 w 22708"/>
                <a:gd name="connsiteY2" fmla="*/ 20968 h 22708"/>
                <a:gd name="connsiteX3" fmla="*/ 8784 w 22708"/>
                <a:gd name="connsiteY3" fmla="*/ 20740 h 22708"/>
                <a:gd name="connsiteX4" fmla="*/ 5908 w 22708"/>
                <a:gd name="connsiteY4" fmla="*/ 18394 h 22708"/>
                <a:gd name="connsiteX5" fmla="*/ 5756 w 22708"/>
                <a:gd name="connsiteY5" fmla="*/ 15972 h 22708"/>
                <a:gd name="connsiteX6" fmla="*/ 6059 w 22708"/>
                <a:gd name="connsiteY6" fmla="*/ 13020 h 22708"/>
                <a:gd name="connsiteX7" fmla="*/ 6664 w 22708"/>
                <a:gd name="connsiteY7" fmla="*/ 10824 h 22708"/>
                <a:gd name="connsiteX8" fmla="*/ 8935 w 22708"/>
                <a:gd name="connsiteY8" fmla="*/ 8251 h 22708"/>
                <a:gd name="connsiteX9" fmla="*/ 9313 w 22708"/>
                <a:gd name="connsiteY9" fmla="*/ 7267 h 22708"/>
                <a:gd name="connsiteX10" fmla="*/ 10525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0525" y="5677"/>
                  </a:moveTo>
                  <a:cubicBezTo>
                    <a:pt x="13552" y="7570"/>
                    <a:pt x="17943" y="4996"/>
                    <a:pt x="20365" y="10446"/>
                  </a:cubicBezTo>
                  <a:cubicBezTo>
                    <a:pt x="23090" y="16577"/>
                    <a:pt x="22182" y="19226"/>
                    <a:pt x="16202" y="20968"/>
                  </a:cubicBezTo>
                  <a:cubicBezTo>
                    <a:pt x="13704" y="22482"/>
                    <a:pt x="11206" y="21195"/>
                    <a:pt x="8784" y="20740"/>
                  </a:cubicBezTo>
                  <a:cubicBezTo>
                    <a:pt x="7573" y="20286"/>
                    <a:pt x="6513" y="19529"/>
                    <a:pt x="5908" y="18394"/>
                  </a:cubicBezTo>
                  <a:cubicBezTo>
                    <a:pt x="5680" y="17637"/>
                    <a:pt x="5604" y="16804"/>
                    <a:pt x="5756" y="15972"/>
                  </a:cubicBezTo>
                  <a:cubicBezTo>
                    <a:pt x="6740" y="15063"/>
                    <a:pt x="7421" y="14155"/>
                    <a:pt x="6059" y="13020"/>
                  </a:cubicBezTo>
                  <a:cubicBezTo>
                    <a:pt x="5983" y="12187"/>
                    <a:pt x="6210" y="11430"/>
                    <a:pt x="6664" y="10824"/>
                  </a:cubicBezTo>
                  <a:cubicBezTo>
                    <a:pt x="7497" y="9992"/>
                    <a:pt x="8330" y="9235"/>
                    <a:pt x="8935" y="8251"/>
                  </a:cubicBezTo>
                  <a:cubicBezTo>
                    <a:pt x="9011" y="7948"/>
                    <a:pt x="9162" y="7570"/>
                    <a:pt x="9313" y="7267"/>
                  </a:cubicBezTo>
                  <a:cubicBezTo>
                    <a:pt x="9465" y="6585"/>
                    <a:pt x="9919" y="6056"/>
                    <a:pt x="10525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4" name="任意多边形: 形状 2833"/>
            <p:cNvSpPr/>
            <p:nvPr/>
          </p:nvSpPr>
          <p:spPr>
            <a:xfrm>
              <a:off x="5864052" y="3290421"/>
              <a:ext cx="22709" cy="22709"/>
            </a:xfrm>
            <a:custGeom>
              <a:avLst/>
              <a:gdLst>
                <a:gd name="connsiteX0" fmla="*/ 20178 w 22708"/>
                <a:gd name="connsiteY0" fmla="*/ 16986 h 22708"/>
                <a:gd name="connsiteX1" fmla="*/ 20102 w 22708"/>
                <a:gd name="connsiteY1" fmla="*/ 18878 h 22708"/>
                <a:gd name="connsiteX2" fmla="*/ 8672 w 22708"/>
                <a:gd name="connsiteY2" fmla="*/ 22663 h 22708"/>
                <a:gd name="connsiteX3" fmla="*/ 5871 w 22708"/>
                <a:gd name="connsiteY3" fmla="*/ 20468 h 22708"/>
                <a:gd name="connsiteX4" fmla="*/ 20026 w 22708"/>
                <a:gd name="connsiteY4" fmla="*/ 5707 h 22708"/>
                <a:gd name="connsiteX5" fmla="*/ 23887 w 22708"/>
                <a:gd name="connsiteY5" fmla="*/ 9340 h 22708"/>
                <a:gd name="connsiteX6" fmla="*/ 23887 w 22708"/>
                <a:gd name="connsiteY6" fmla="*/ 9340 h 22708"/>
                <a:gd name="connsiteX7" fmla="*/ 20178 w 22708"/>
                <a:gd name="connsiteY7" fmla="*/ 13125 h 22708"/>
                <a:gd name="connsiteX8" fmla="*/ 20178 w 22708"/>
                <a:gd name="connsiteY8" fmla="*/ 15017 h 22708"/>
                <a:gd name="connsiteX9" fmla="*/ 20632 w 22708"/>
                <a:gd name="connsiteY9" fmla="*/ 16304 h 22708"/>
                <a:gd name="connsiteX10" fmla="*/ 20178 w 22708"/>
                <a:gd name="connsiteY10" fmla="*/ 1698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20178" y="16986"/>
                  </a:moveTo>
                  <a:cubicBezTo>
                    <a:pt x="20178" y="17591"/>
                    <a:pt x="20102" y="18197"/>
                    <a:pt x="20102" y="18878"/>
                  </a:cubicBezTo>
                  <a:cubicBezTo>
                    <a:pt x="15712" y="18348"/>
                    <a:pt x="12230" y="20619"/>
                    <a:pt x="8672" y="22663"/>
                  </a:cubicBezTo>
                  <a:cubicBezTo>
                    <a:pt x="7688" y="21906"/>
                    <a:pt x="6098" y="21376"/>
                    <a:pt x="5871" y="20468"/>
                  </a:cubicBezTo>
                  <a:cubicBezTo>
                    <a:pt x="4282" y="13806"/>
                    <a:pt x="12759" y="5101"/>
                    <a:pt x="20026" y="5707"/>
                  </a:cubicBezTo>
                  <a:cubicBezTo>
                    <a:pt x="21086" y="7145"/>
                    <a:pt x="22449" y="8281"/>
                    <a:pt x="23887" y="9340"/>
                  </a:cubicBezTo>
                  <a:lnTo>
                    <a:pt x="23887" y="9340"/>
                  </a:lnTo>
                  <a:cubicBezTo>
                    <a:pt x="25477" y="13352"/>
                    <a:pt x="20481" y="11006"/>
                    <a:pt x="20178" y="13125"/>
                  </a:cubicBezTo>
                  <a:cubicBezTo>
                    <a:pt x="20178" y="13731"/>
                    <a:pt x="20178" y="14336"/>
                    <a:pt x="20178" y="15017"/>
                  </a:cubicBezTo>
                  <a:cubicBezTo>
                    <a:pt x="20632" y="15472"/>
                    <a:pt x="20783" y="15850"/>
                    <a:pt x="20632" y="16304"/>
                  </a:cubicBezTo>
                  <a:cubicBezTo>
                    <a:pt x="20405" y="16759"/>
                    <a:pt x="20329" y="16986"/>
                    <a:pt x="20178" y="16986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5" name="任意多边形: 形状 2834"/>
            <p:cNvSpPr/>
            <p:nvPr/>
          </p:nvSpPr>
          <p:spPr>
            <a:xfrm>
              <a:off x="5866972" y="3298418"/>
              <a:ext cx="22709" cy="22709"/>
            </a:xfrm>
            <a:custGeom>
              <a:avLst/>
              <a:gdLst>
                <a:gd name="connsiteX0" fmla="*/ 5677 w 22708"/>
                <a:gd name="connsiteY0" fmla="*/ 14591 h 22708"/>
                <a:gd name="connsiteX1" fmla="*/ 6813 w 22708"/>
                <a:gd name="connsiteY1" fmla="*/ 13152 h 22708"/>
                <a:gd name="connsiteX2" fmla="*/ 10522 w 22708"/>
                <a:gd name="connsiteY2" fmla="*/ 5734 h 22708"/>
                <a:gd name="connsiteX3" fmla="*/ 17031 w 22708"/>
                <a:gd name="connsiteY3" fmla="*/ 10730 h 22708"/>
                <a:gd name="connsiteX4" fmla="*/ 18924 w 22708"/>
                <a:gd name="connsiteY4" fmla="*/ 12623 h 22708"/>
                <a:gd name="connsiteX5" fmla="*/ 20892 w 22708"/>
                <a:gd name="connsiteY5" fmla="*/ 18375 h 22708"/>
                <a:gd name="connsiteX6" fmla="*/ 20740 w 22708"/>
                <a:gd name="connsiteY6" fmla="*/ 20192 h 22708"/>
                <a:gd name="connsiteX7" fmla="*/ 20740 w 22708"/>
                <a:gd name="connsiteY7" fmla="*/ 20192 h 22708"/>
                <a:gd name="connsiteX8" fmla="*/ 12641 w 22708"/>
                <a:gd name="connsiteY8" fmla="*/ 19814 h 22708"/>
                <a:gd name="connsiteX9" fmla="*/ 5677 w 22708"/>
                <a:gd name="connsiteY9" fmla="*/ 1459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5677" y="14591"/>
                  </a:moveTo>
                  <a:cubicBezTo>
                    <a:pt x="6056" y="14136"/>
                    <a:pt x="6359" y="13304"/>
                    <a:pt x="6813" y="13152"/>
                  </a:cubicBezTo>
                  <a:cubicBezTo>
                    <a:pt x="11203" y="12168"/>
                    <a:pt x="6359" y="6567"/>
                    <a:pt x="10522" y="5734"/>
                  </a:cubicBezTo>
                  <a:cubicBezTo>
                    <a:pt x="14382" y="4977"/>
                    <a:pt x="12641" y="12017"/>
                    <a:pt x="17031" y="10730"/>
                  </a:cubicBezTo>
                  <a:cubicBezTo>
                    <a:pt x="17637" y="11336"/>
                    <a:pt x="18318" y="12017"/>
                    <a:pt x="18924" y="12623"/>
                  </a:cubicBezTo>
                  <a:cubicBezTo>
                    <a:pt x="19378" y="14591"/>
                    <a:pt x="19605" y="16634"/>
                    <a:pt x="20892" y="18375"/>
                  </a:cubicBezTo>
                  <a:cubicBezTo>
                    <a:pt x="20816" y="18981"/>
                    <a:pt x="20816" y="19586"/>
                    <a:pt x="20740" y="20192"/>
                  </a:cubicBezTo>
                  <a:lnTo>
                    <a:pt x="20740" y="20192"/>
                  </a:lnTo>
                  <a:cubicBezTo>
                    <a:pt x="18016" y="19965"/>
                    <a:pt x="14988" y="18981"/>
                    <a:pt x="12641" y="19814"/>
                  </a:cubicBezTo>
                  <a:cubicBezTo>
                    <a:pt x="7267" y="21782"/>
                    <a:pt x="8251" y="16105"/>
                    <a:pt x="5677" y="14591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6" name="任意多边形: 形状 2835"/>
            <p:cNvSpPr/>
            <p:nvPr/>
          </p:nvSpPr>
          <p:spPr>
            <a:xfrm>
              <a:off x="5869848" y="3381396"/>
              <a:ext cx="22709" cy="22709"/>
            </a:xfrm>
            <a:custGeom>
              <a:avLst/>
              <a:gdLst>
                <a:gd name="connsiteX0" fmla="*/ 8554 w 22708"/>
                <a:gd name="connsiteY0" fmla="*/ 21008 h 22708"/>
                <a:gd name="connsiteX1" fmla="*/ 5677 w 22708"/>
                <a:gd name="connsiteY1" fmla="*/ 18737 h 22708"/>
                <a:gd name="connsiteX2" fmla="*/ 12414 w 22708"/>
                <a:gd name="connsiteY2" fmla="*/ 5717 h 22708"/>
                <a:gd name="connsiteX3" fmla="*/ 20135 w 22708"/>
                <a:gd name="connsiteY3" fmla="*/ 15255 h 22708"/>
                <a:gd name="connsiteX4" fmla="*/ 16653 w 22708"/>
                <a:gd name="connsiteY4" fmla="*/ 17072 h 22708"/>
                <a:gd name="connsiteX5" fmla="*/ 15063 w 22708"/>
                <a:gd name="connsiteY5" fmla="*/ 18510 h 22708"/>
                <a:gd name="connsiteX6" fmla="*/ 9689 w 22708"/>
                <a:gd name="connsiteY6" fmla="*/ 20705 h 22708"/>
                <a:gd name="connsiteX7" fmla="*/ 8554 w 22708"/>
                <a:gd name="connsiteY7" fmla="*/ 210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8554" y="21008"/>
                  </a:moveTo>
                  <a:cubicBezTo>
                    <a:pt x="7570" y="20251"/>
                    <a:pt x="6661" y="19494"/>
                    <a:pt x="5677" y="18737"/>
                  </a:cubicBezTo>
                  <a:cubicBezTo>
                    <a:pt x="9462" y="15179"/>
                    <a:pt x="5677" y="7686"/>
                    <a:pt x="12414" y="5717"/>
                  </a:cubicBezTo>
                  <a:cubicBezTo>
                    <a:pt x="19605" y="5112"/>
                    <a:pt x="18318" y="11470"/>
                    <a:pt x="20135" y="15255"/>
                  </a:cubicBezTo>
                  <a:cubicBezTo>
                    <a:pt x="19151" y="16239"/>
                    <a:pt x="17107" y="15028"/>
                    <a:pt x="16653" y="17072"/>
                  </a:cubicBezTo>
                  <a:cubicBezTo>
                    <a:pt x="16275" y="17753"/>
                    <a:pt x="15745" y="18207"/>
                    <a:pt x="15063" y="18510"/>
                  </a:cubicBezTo>
                  <a:cubicBezTo>
                    <a:pt x="13322" y="19267"/>
                    <a:pt x="11430" y="19797"/>
                    <a:pt x="9689" y="20705"/>
                  </a:cubicBezTo>
                  <a:cubicBezTo>
                    <a:pt x="9310" y="20781"/>
                    <a:pt x="8932" y="20857"/>
                    <a:pt x="8554" y="21008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7" name="任意多边形: 形状 2836"/>
            <p:cNvSpPr/>
            <p:nvPr/>
          </p:nvSpPr>
          <p:spPr>
            <a:xfrm>
              <a:off x="5834650" y="3379544"/>
              <a:ext cx="22709" cy="22709"/>
            </a:xfrm>
            <a:custGeom>
              <a:avLst/>
              <a:gdLst>
                <a:gd name="connsiteX0" fmla="*/ 15139 w 22708"/>
                <a:gd name="connsiteY0" fmla="*/ 5677 h 22708"/>
                <a:gd name="connsiteX1" fmla="*/ 15896 w 22708"/>
                <a:gd name="connsiteY1" fmla="*/ 6131 h 22708"/>
                <a:gd name="connsiteX2" fmla="*/ 20892 w 22708"/>
                <a:gd name="connsiteY2" fmla="*/ 17183 h 22708"/>
                <a:gd name="connsiteX3" fmla="*/ 15896 w 22708"/>
                <a:gd name="connsiteY3" fmla="*/ 17940 h 22708"/>
                <a:gd name="connsiteX4" fmla="*/ 12792 w 22708"/>
                <a:gd name="connsiteY4" fmla="*/ 16729 h 22708"/>
                <a:gd name="connsiteX5" fmla="*/ 5677 w 22708"/>
                <a:gd name="connsiteY5" fmla="*/ 15215 h 22708"/>
                <a:gd name="connsiteX6" fmla="*/ 5677 w 22708"/>
                <a:gd name="connsiteY6" fmla="*/ 15215 h 22708"/>
                <a:gd name="connsiteX7" fmla="*/ 7570 w 22708"/>
                <a:gd name="connsiteY7" fmla="*/ 13322 h 22708"/>
                <a:gd name="connsiteX8" fmla="*/ 11505 w 22708"/>
                <a:gd name="connsiteY8" fmla="*/ 7645 h 22708"/>
                <a:gd name="connsiteX9" fmla="*/ 13171 w 22708"/>
                <a:gd name="connsiteY9" fmla="*/ 5904 h 22708"/>
                <a:gd name="connsiteX10" fmla="*/ 15139 w 22708"/>
                <a:gd name="connsiteY10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15139" y="5677"/>
                  </a:moveTo>
                  <a:cubicBezTo>
                    <a:pt x="15366" y="5828"/>
                    <a:pt x="15669" y="5980"/>
                    <a:pt x="15896" y="6131"/>
                  </a:cubicBezTo>
                  <a:cubicBezTo>
                    <a:pt x="20135" y="8629"/>
                    <a:pt x="22406" y="12036"/>
                    <a:pt x="20892" y="17183"/>
                  </a:cubicBezTo>
                  <a:cubicBezTo>
                    <a:pt x="19378" y="18621"/>
                    <a:pt x="17712" y="18773"/>
                    <a:pt x="15896" y="17940"/>
                  </a:cubicBezTo>
                  <a:cubicBezTo>
                    <a:pt x="14306" y="19075"/>
                    <a:pt x="15820" y="13171"/>
                    <a:pt x="12792" y="16729"/>
                  </a:cubicBezTo>
                  <a:cubicBezTo>
                    <a:pt x="10143" y="19908"/>
                    <a:pt x="6661" y="22179"/>
                    <a:pt x="5677" y="15215"/>
                  </a:cubicBezTo>
                  <a:lnTo>
                    <a:pt x="5677" y="15215"/>
                  </a:lnTo>
                  <a:cubicBezTo>
                    <a:pt x="6358" y="14685"/>
                    <a:pt x="6964" y="13928"/>
                    <a:pt x="7570" y="13322"/>
                  </a:cubicBezTo>
                  <a:cubicBezTo>
                    <a:pt x="8856" y="11430"/>
                    <a:pt x="10219" y="9538"/>
                    <a:pt x="11505" y="7645"/>
                  </a:cubicBezTo>
                  <a:cubicBezTo>
                    <a:pt x="12035" y="7040"/>
                    <a:pt x="12641" y="6510"/>
                    <a:pt x="13171" y="5904"/>
                  </a:cubicBezTo>
                  <a:cubicBezTo>
                    <a:pt x="13852" y="5828"/>
                    <a:pt x="14458" y="5753"/>
                    <a:pt x="15139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8" name="任意多边形: 形状 2837"/>
            <p:cNvSpPr/>
            <p:nvPr/>
          </p:nvSpPr>
          <p:spPr>
            <a:xfrm>
              <a:off x="5855458" y="3374975"/>
              <a:ext cx="15139" cy="22709"/>
            </a:xfrm>
            <a:custGeom>
              <a:avLst/>
              <a:gdLst>
                <a:gd name="connsiteX0" fmla="*/ 5761 w 15139"/>
                <a:gd name="connsiteY0" fmla="*/ 6461 h 22708"/>
                <a:gd name="connsiteX1" fmla="*/ 13330 w 15139"/>
                <a:gd name="connsiteY1" fmla="*/ 8354 h 22708"/>
                <a:gd name="connsiteX2" fmla="*/ 15222 w 15139"/>
                <a:gd name="connsiteY2" fmla="*/ 8657 h 22708"/>
                <a:gd name="connsiteX3" fmla="*/ 14012 w 15139"/>
                <a:gd name="connsiteY3" fmla="*/ 21676 h 22708"/>
                <a:gd name="connsiteX4" fmla="*/ 10605 w 15139"/>
                <a:gd name="connsiteY4" fmla="*/ 21222 h 22708"/>
                <a:gd name="connsiteX5" fmla="*/ 5761 w 15139"/>
                <a:gd name="connsiteY5" fmla="*/ 8354 h 22708"/>
                <a:gd name="connsiteX6" fmla="*/ 5761 w 15139"/>
                <a:gd name="connsiteY6" fmla="*/ 64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5761" y="6461"/>
                  </a:moveTo>
                  <a:cubicBezTo>
                    <a:pt x="9167" y="3661"/>
                    <a:pt x="10378" y="9338"/>
                    <a:pt x="13330" y="8354"/>
                  </a:cubicBezTo>
                  <a:cubicBezTo>
                    <a:pt x="13936" y="8430"/>
                    <a:pt x="14541" y="8581"/>
                    <a:pt x="15222" y="8657"/>
                  </a:cubicBezTo>
                  <a:cubicBezTo>
                    <a:pt x="13709" y="12896"/>
                    <a:pt x="12043" y="16983"/>
                    <a:pt x="14012" y="21676"/>
                  </a:cubicBezTo>
                  <a:cubicBezTo>
                    <a:pt x="14314" y="22509"/>
                    <a:pt x="10984" y="22887"/>
                    <a:pt x="10605" y="21222"/>
                  </a:cubicBezTo>
                  <a:cubicBezTo>
                    <a:pt x="9621" y="16680"/>
                    <a:pt x="5004" y="13501"/>
                    <a:pt x="5761" y="8354"/>
                  </a:cubicBezTo>
                  <a:cubicBezTo>
                    <a:pt x="5761" y="7673"/>
                    <a:pt x="5761" y="7067"/>
                    <a:pt x="5761" y="6461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39" name="任意多边形: 形状 2838"/>
            <p:cNvSpPr/>
            <p:nvPr/>
          </p:nvSpPr>
          <p:spPr>
            <a:xfrm>
              <a:off x="5877571" y="3388039"/>
              <a:ext cx="15139" cy="30278"/>
            </a:xfrm>
            <a:custGeom>
              <a:avLst/>
              <a:gdLst>
                <a:gd name="connsiteX0" fmla="*/ 8401 w 15139"/>
                <a:gd name="connsiteY0" fmla="*/ 10505 h 30278"/>
                <a:gd name="connsiteX1" fmla="*/ 6206 w 15139"/>
                <a:gd name="connsiteY1" fmla="*/ 6493 h 30278"/>
                <a:gd name="connsiteX2" fmla="*/ 12337 w 15139"/>
                <a:gd name="connsiteY2" fmla="*/ 8536 h 30278"/>
                <a:gd name="connsiteX3" fmla="*/ 13926 w 15139"/>
                <a:gd name="connsiteY3" fmla="*/ 25568 h 30278"/>
                <a:gd name="connsiteX4" fmla="*/ 12110 w 15139"/>
                <a:gd name="connsiteY4" fmla="*/ 25644 h 30278"/>
                <a:gd name="connsiteX5" fmla="*/ 7492 w 15139"/>
                <a:gd name="connsiteY5" fmla="*/ 22616 h 30278"/>
                <a:gd name="connsiteX6" fmla="*/ 8401 w 15139"/>
                <a:gd name="connsiteY6" fmla="*/ 1050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8401" y="10505"/>
                  </a:moveTo>
                  <a:cubicBezTo>
                    <a:pt x="8401" y="8764"/>
                    <a:pt x="4237" y="8536"/>
                    <a:pt x="6206" y="6493"/>
                  </a:cubicBezTo>
                  <a:cubicBezTo>
                    <a:pt x="8855" y="3768"/>
                    <a:pt x="9915" y="8764"/>
                    <a:pt x="12337" y="8536"/>
                  </a:cubicBezTo>
                  <a:cubicBezTo>
                    <a:pt x="18544" y="13684"/>
                    <a:pt x="12564" y="19967"/>
                    <a:pt x="13926" y="25568"/>
                  </a:cubicBezTo>
                  <a:cubicBezTo>
                    <a:pt x="13321" y="25568"/>
                    <a:pt x="12715" y="25644"/>
                    <a:pt x="12110" y="25644"/>
                  </a:cubicBezTo>
                  <a:cubicBezTo>
                    <a:pt x="8401" y="27914"/>
                    <a:pt x="7795" y="25190"/>
                    <a:pt x="7492" y="22616"/>
                  </a:cubicBezTo>
                  <a:cubicBezTo>
                    <a:pt x="7114" y="18604"/>
                    <a:pt x="7719" y="14592"/>
                    <a:pt x="8401" y="10505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0" name="任意多边形: 形状 2839"/>
            <p:cNvSpPr/>
            <p:nvPr/>
          </p:nvSpPr>
          <p:spPr>
            <a:xfrm>
              <a:off x="5863531" y="3346188"/>
              <a:ext cx="22709" cy="15139"/>
            </a:xfrm>
            <a:custGeom>
              <a:avLst/>
              <a:gdLst>
                <a:gd name="connsiteX0" fmla="*/ 18050 w 22708"/>
                <a:gd name="connsiteY0" fmla="*/ 13600 h 15139"/>
                <a:gd name="connsiteX1" fmla="*/ 15552 w 22708"/>
                <a:gd name="connsiteY1" fmla="*/ 15643 h 15139"/>
                <a:gd name="connsiteX2" fmla="*/ 5712 w 22708"/>
                <a:gd name="connsiteY2" fmla="*/ 9361 h 15139"/>
                <a:gd name="connsiteX3" fmla="*/ 7907 w 22708"/>
                <a:gd name="connsiteY3" fmla="*/ 5727 h 15139"/>
                <a:gd name="connsiteX4" fmla="*/ 18050 w 22708"/>
                <a:gd name="connsiteY4" fmla="*/ 1360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8050" y="13600"/>
                  </a:moveTo>
                  <a:cubicBezTo>
                    <a:pt x="17369" y="14129"/>
                    <a:pt x="16612" y="15265"/>
                    <a:pt x="15552" y="15643"/>
                  </a:cubicBezTo>
                  <a:cubicBezTo>
                    <a:pt x="11995" y="17006"/>
                    <a:pt x="6166" y="13221"/>
                    <a:pt x="5712" y="9361"/>
                  </a:cubicBezTo>
                  <a:cubicBezTo>
                    <a:pt x="5485" y="7544"/>
                    <a:pt x="6393" y="6409"/>
                    <a:pt x="7907" y="5727"/>
                  </a:cubicBezTo>
                  <a:cubicBezTo>
                    <a:pt x="9648" y="5046"/>
                    <a:pt x="18277" y="11480"/>
                    <a:pt x="18050" y="13600"/>
                  </a:cubicBezTo>
                  <a:close/>
                </a:path>
              </a:pathLst>
            </a:custGeom>
            <a:solidFill>
              <a:srgbClr val="F2CB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1" name="任意多边形: 形状 2840"/>
            <p:cNvSpPr/>
            <p:nvPr/>
          </p:nvSpPr>
          <p:spPr>
            <a:xfrm>
              <a:off x="5855730" y="3275387"/>
              <a:ext cx="15139" cy="15139"/>
            </a:xfrm>
            <a:custGeom>
              <a:avLst/>
              <a:gdLst>
                <a:gd name="connsiteX0" fmla="*/ 10636 w 15139"/>
                <a:gd name="connsiteY0" fmla="*/ 5677 h 15139"/>
                <a:gd name="connsiteX1" fmla="*/ 12907 w 15139"/>
                <a:gd name="connsiteY1" fmla="*/ 11884 h 15139"/>
                <a:gd name="connsiteX2" fmla="*/ 9198 w 15139"/>
                <a:gd name="connsiteY2" fmla="*/ 16199 h 15139"/>
                <a:gd name="connsiteX3" fmla="*/ 5943 w 15139"/>
                <a:gd name="connsiteY3" fmla="*/ 10673 h 15139"/>
                <a:gd name="connsiteX4" fmla="*/ 1063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36" y="5677"/>
                  </a:moveTo>
                  <a:cubicBezTo>
                    <a:pt x="13966" y="6737"/>
                    <a:pt x="12983" y="9613"/>
                    <a:pt x="12907" y="11884"/>
                  </a:cubicBezTo>
                  <a:cubicBezTo>
                    <a:pt x="12831" y="14155"/>
                    <a:pt x="11923" y="16502"/>
                    <a:pt x="9198" y="16199"/>
                  </a:cubicBezTo>
                  <a:cubicBezTo>
                    <a:pt x="6246" y="15820"/>
                    <a:pt x="5110" y="13398"/>
                    <a:pt x="5943" y="10673"/>
                  </a:cubicBezTo>
                  <a:cubicBezTo>
                    <a:pt x="6624" y="8327"/>
                    <a:pt x="7381" y="5677"/>
                    <a:pt x="10636" y="5677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2" name="任意多边形: 形状 2841"/>
            <p:cNvSpPr/>
            <p:nvPr/>
          </p:nvSpPr>
          <p:spPr>
            <a:xfrm>
              <a:off x="5877842" y="3305352"/>
              <a:ext cx="15139" cy="15139"/>
            </a:xfrm>
            <a:custGeom>
              <a:avLst/>
              <a:gdLst>
                <a:gd name="connsiteX0" fmla="*/ 10097 w 15139"/>
                <a:gd name="connsiteY0" fmla="*/ 11516 h 15139"/>
                <a:gd name="connsiteX1" fmla="*/ 8129 w 15139"/>
                <a:gd name="connsiteY1" fmla="*/ 5763 h 15139"/>
                <a:gd name="connsiteX2" fmla="*/ 15775 w 15139"/>
                <a:gd name="connsiteY2" fmla="*/ 7656 h 15139"/>
                <a:gd name="connsiteX3" fmla="*/ 15623 w 15139"/>
                <a:gd name="connsiteY3" fmla="*/ 9397 h 15139"/>
                <a:gd name="connsiteX4" fmla="*/ 11914 w 15139"/>
                <a:gd name="connsiteY4" fmla="*/ 11441 h 15139"/>
                <a:gd name="connsiteX5" fmla="*/ 10097 w 15139"/>
                <a:gd name="connsiteY5" fmla="*/ 115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097" y="11516"/>
                  </a:moveTo>
                  <a:cubicBezTo>
                    <a:pt x="5101" y="11138"/>
                    <a:pt x="4193" y="9246"/>
                    <a:pt x="8129" y="5763"/>
                  </a:cubicBezTo>
                  <a:cubicBezTo>
                    <a:pt x="10930" y="5385"/>
                    <a:pt x="13352" y="6293"/>
                    <a:pt x="15775" y="7656"/>
                  </a:cubicBezTo>
                  <a:cubicBezTo>
                    <a:pt x="15775" y="8262"/>
                    <a:pt x="15699" y="8791"/>
                    <a:pt x="15623" y="9397"/>
                  </a:cubicBezTo>
                  <a:cubicBezTo>
                    <a:pt x="14790" y="10759"/>
                    <a:pt x="12898" y="10305"/>
                    <a:pt x="11914" y="11441"/>
                  </a:cubicBezTo>
                  <a:cubicBezTo>
                    <a:pt x="11308" y="11516"/>
                    <a:pt x="10703" y="11516"/>
                    <a:pt x="10097" y="11516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3" name="任意多边形: 形状 2842"/>
            <p:cNvSpPr/>
            <p:nvPr/>
          </p:nvSpPr>
          <p:spPr>
            <a:xfrm>
              <a:off x="5895585" y="3311191"/>
              <a:ext cx="15139" cy="15139"/>
            </a:xfrm>
            <a:custGeom>
              <a:avLst/>
              <a:gdLst>
                <a:gd name="connsiteX0" fmla="*/ 11279 w 15139"/>
                <a:gd name="connsiteY0" fmla="*/ 5677 h 15139"/>
                <a:gd name="connsiteX1" fmla="*/ 11279 w 15139"/>
                <a:gd name="connsiteY1" fmla="*/ 11354 h 15139"/>
                <a:gd name="connsiteX2" fmla="*/ 5677 w 15139"/>
                <a:gd name="connsiteY2" fmla="*/ 11354 h 15139"/>
                <a:gd name="connsiteX3" fmla="*/ 11279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79" y="5677"/>
                  </a:moveTo>
                  <a:cubicBezTo>
                    <a:pt x="11279" y="7570"/>
                    <a:pt x="11279" y="9462"/>
                    <a:pt x="11279" y="11354"/>
                  </a:cubicBezTo>
                  <a:cubicBezTo>
                    <a:pt x="9386" y="11354"/>
                    <a:pt x="7494" y="11354"/>
                    <a:pt x="5677" y="11354"/>
                  </a:cubicBezTo>
                  <a:cubicBezTo>
                    <a:pt x="5677" y="7570"/>
                    <a:pt x="7570" y="5677"/>
                    <a:pt x="11279" y="5677"/>
                  </a:cubicBezTo>
                  <a:close/>
                </a:path>
              </a:pathLst>
            </a:custGeom>
            <a:solidFill>
              <a:srgbClr val="F6DF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4" name="任意多边形: 形状 2843"/>
            <p:cNvSpPr/>
            <p:nvPr/>
          </p:nvSpPr>
          <p:spPr>
            <a:xfrm>
              <a:off x="5854395" y="3311782"/>
              <a:ext cx="7570" cy="7570"/>
            </a:xfrm>
            <a:custGeom>
              <a:avLst/>
              <a:gdLst>
                <a:gd name="connsiteX0" fmla="*/ 8338 w 7569"/>
                <a:gd name="connsiteY0" fmla="*/ 7357 h 7569"/>
                <a:gd name="connsiteX1" fmla="*/ 6294 w 7569"/>
                <a:gd name="connsiteY1" fmla="*/ 8114 h 7569"/>
                <a:gd name="connsiteX2" fmla="*/ 5689 w 7569"/>
                <a:gd name="connsiteY2" fmla="*/ 6676 h 7569"/>
                <a:gd name="connsiteX3" fmla="*/ 7657 w 7569"/>
                <a:gd name="connsiteY3" fmla="*/ 5919 h 7569"/>
                <a:gd name="connsiteX4" fmla="*/ 8338 w 7569"/>
                <a:gd name="connsiteY4" fmla="*/ 735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338" y="7357"/>
                  </a:moveTo>
                  <a:cubicBezTo>
                    <a:pt x="7884" y="8266"/>
                    <a:pt x="7127" y="8644"/>
                    <a:pt x="6294" y="8114"/>
                  </a:cubicBezTo>
                  <a:cubicBezTo>
                    <a:pt x="5916" y="7887"/>
                    <a:pt x="5613" y="7055"/>
                    <a:pt x="5689" y="6676"/>
                  </a:cubicBezTo>
                  <a:cubicBezTo>
                    <a:pt x="5991" y="5768"/>
                    <a:pt x="6824" y="5390"/>
                    <a:pt x="7657" y="5919"/>
                  </a:cubicBezTo>
                  <a:cubicBezTo>
                    <a:pt x="8035" y="6071"/>
                    <a:pt x="8111" y="6828"/>
                    <a:pt x="8338" y="7357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5" name="任意多边形: 形状 2844"/>
            <p:cNvSpPr/>
            <p:nvPr/>
          </p:nvSpPr>
          <p:spPr>
            <a:xfrm>
              <a:off x="5878326" y="3290451"/>
              <a:ext cx="15139" cy="7570"/>
            </a:xfrm>
            <a:custGeom>
              <a:avLst/>
              <a:gdLst>
                <a:gd name="connsiteX0" fmla="*/ 9538 w 15139"/>
                <a:gd name="connsiteY0" fmla="*/ 9310 h 7569"/>
                <a:gd name="connsiteX1" fmla="*/ 5677 w 15139"/>
                <a:gd name="connsiteY1" fmla="*/ 5677 h 7569"/>
                <a:gd name="connsiteX2" fmla="*/ 9613 w 15139"/>
                <a:gd name="connsiteY2" fmla="*/ 7342 h 7569"/>
                <a:gd name="connsiteX3" fmla="*/ 9538 w 15139"/>
                <a:gd name="connsiteY3" fmla="*/ 93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310"/>
                  </a:moveTo>
                  <a:cubicBezTo>
                    <a:pt x="7040" y="9386"/>
                    <a:pt x="5753" y="8175"/>
                    <a:pt x="5677" y="5677"/>
                  </a:cubicBezTo>
                  <a:cubicBezTo>
                    <a:pt x="6964" y="6207"/>
                    <a:pt x="8327" y="6813"/>
                    <a:pt x="9613" y="7342"/>
                  </a:cubicBezTo>
                  <a:cubicBezTo>
                    <a:pt x="9613" y="7948"/>
                    <a:pt x="9538" y="8629"/>
                    <a:pt x="9538" y="9310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6" name="任意多边形: 形状 2845"/>
            <p:cNvSpPr/>
            <p:nvPr/>
          </p:nvSpPr>
          <p:spPr>
            <a:xfrm>
              <a:off x="5884079" y="3309072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9386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6359" y="6131"/>
                    <a:pt x="7872" y="5828"/>
                    <a:pt x="9386" y="5677"/>
                  </a:cubicBezTo>
                  <a:cubicBezTo>
                    <a:pt x="8780" y="7570"/>
                    <a:pt x="7267" y="7797"/>
                    <a:pt x="5677" y="7721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7" name="任意多边形: 形状 2846"/>
            <p:cNvSpPr/>
            <p:nvPr/>
          </p:nvSpPr>
          <p:spPr>
            <a:xfrm>
              <a:off x="5779339" y="3434657"/>
              <a:ext cx="45417" cy="45417"/>
            </a:xfrm>
            <a:custGeom>
              <a:avLst/>
              <a:gdLst>
                <a:gd name="connsiteX0" fmla="*/ 22989 w 45417"/>
                <a:gd name="connsiteY0" fmla="*/ 7714 h 45417"/>
                <a:gd name="connsiteX1" fmla="*/ 24881 w 45417"/>
                <a:gd name="connsiteY1" fmla="*/ 5822 h 45417"/>
                <a:gd name="connsiteX2" fmla="*/ 32450 w 45417"/>
                <a:gd name="connsiteY2" fmla="*/ 9607 h 45417"/>
                <a:gd name="connsiteX3" fmla="*/ 40020 w 45417"/>
                <a:gd name="connsiteY3" fmla="*/ 13467 h 45417"/>
                <a:gd name="connsiteX4" fmla="*/ 39944 w 45417"/>
                <a:gd name="connsiteY4" fmla="*/ 15436 h 45417"/>
                <a:gd name="connsiteX5" fmla="*/ 41912 w 45417"/>
                <a:gd name="connsiteY5" fmla="*/ 26638 h 45417"/>
                <a:gd name="connsiteX6" fmla="*/ 40096 w 45417"/>
                <a:gd name="connsiteY6" fmla="*/ 34359 h 45417"/>
                <a:gd name="connsiteX7" fmla="*/ 40172 w 45417"/>
                <a:gd name="connsiteY7" fmla="*/ 34284 h 45417"/>
                <a:gd name="connsiteX8" fmla="*/ 26925 w 45417"/>
                <a:gd name="connsiteY8" fmla="*/ 42080 h 45417"/>
                <a:gd name="connsiteX9" fmla="*/ 25184 w 45417"/>
                <a:gd name="connsiteY9" fmla="*/ 40112 h 45417"/>
                <a:gd name="connsiteX10" fmla="*/ 24881 w 45417"/>
                <a:gd name="connsiteY10" fmla="*/ 33754 h 45417"/>
                <a:gd name="connsiteX11" fmla="*/ 29650 w 45417"/>
                <a:gd name="connsiteY11" fmla="*/ 34435 h 45417"/>
                <a:gd name="connsiteX12" fmla="*/ 26168 w 45417"/>
                <a:gd name="connsiteY12" fmla="*/ 25503 h 45417"/>
                <a:gd name="connsiteX13" fmla="*/ 19204 w 45417"/>
                <a:gd name="connsiteY13" fmla="*/ 28455 h 45417"/>
                <a:gd name="connsiteX14" fmla="*/ 23670 w 45417"/>
                <a:gd name="connsiteY14" fmla="*/ 33300 h 45417"/>
                <a:gd name="connsiteX15" fmla="*/ 21475 w 45417"/>
                <a:gd name="connsiteY15" fmla="*/ 37311 h 45417"/>
                <a:gd name="connsiteX16" fmla="*/ 19128 w 45417"/>
                <a:gd name="connsiteY16" fmla="*/ 42080 h 45417"/>
                <a:gd name="connsiteX17" fmla="*/ 7622 w 45417"/>
                <a:gd name="connsiteY17" fmla="*/ 26790 h 45417"/>
                <a:gd name="connsiteX18" fmla="*/ 10802 w 45417"/>
                <a:gd name="connsiteY18" fmla="*/ 24746 h 45417"/>
                <a:gd name="connsiteX19" fmla="*/ 5806 w 45417"/>
                <a:gd name="connsiteY19" fmla="*/ 22778 h 45417"/>
                <a:gd name="connsiteX20" fmla="*/ 12467 w 45417"/>
                <a:gd name="connsiteY20" fmla="*/ 8926 h 45417"/>
                <a:gd name="connsiteX21" fmla="*/ 17387 w 45417"/>
                <a:gd name="connsiteY21" fmla="*/ 8547 h 45417"/>
                <a:gd name="connsiteX22" fmla="*/ 22989 w 45417"/>
                <a:gd name="connsiteY22" fmla="*/ 7714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417" h="45417">
                  <a:moveTo>
                    <a:pt x="22989" y="7714"/>
                  </a:moveTo>
                  <a:cubicBezTo>
                    <a:pt x="23973" y="7412"/>
                    <a:pt x="24578" y="6806"/>
                    <a:pt x="24881" y="5822"/>
                  </a:cubicBezTo>
                  <a:cubicBezTo>
                    <a:pt x="28438" y="5065"/>
                    <a:pt x="30407" y="7412"/>
                    <a:pt x="32450" y="9607"/>
                  </a:cubicBezTo>
                  <a:cubicBezTo>
                    <a:pt x="34494" y="11802"/>
                    <a:pt x="36462" y="14149"/>
                    <a:pt x="40020" y="13467"/>
                  </a:cubicBezTo>
                  <a:cubicBezTo>
                    <a:pt x="40020" y="14149"/>
                    <a:pt x="39944" y="14754"/>
                    <a:pt x="39944" y="15436"/>
                  </a:cubicBezTo>
                  <a:cubicBezTo>
                    <a:pt x="35251" y="20129"/>
                    <a:pt x="35251" y="23989"/>
                    <a:pt x="41912" y="26638"/>
                  </a:cubicBezTo>
                  <a:cubicBezTo>
                    <a:pt x="41685" y="29288"/>
                    <a:pt x="43199" y="32391"/>
                    <a:pt x="40096" y="34359"/>
                  </a:cubicBezTo>
                  <a:lnTo>
                    <a:pt x="40172" y="34284"/>
                  </a:lnTo>
                  <a:cubicBezTo>
                    <a:pt x="37825" y="40339"/>
                    <a:pt x="31391" y="39507"/>
                    <a:pt x="26925" y="42080"/>
                  </a:cubicBezTo>
                  <a:cubicBezTo>
                    <a:pt x="26168" y="41550"/>
                    <a:pt x="25562" y="40945"/>
                    <a:pt x="25184" y="40112"/>
                  </a:cubicBezTo>
                  <a:cubicBezTo>
                    <a:pt x="24351" y="37993"/>
                    <a:pt x="23518" y="35949"/>
                    <a:pt x="24881" y="33754"/>
                  </a:cubicBezTo>
                  <a:cubicBezTo>
                    <a:pt x="26698" y="32618"/>
                    <a:pt x="28136" y="33754"/>
                    <a:pt x="29650" y="34435"/>
                  </a:cubicBezTo>
                  <a:cubicBezTo>
                    <a:pt x="28514" y="31407"/>
                    <a:pt x="30180" y="27395"/>
                    <a:pt x="26168" y="25503"/>
                  </a:cubicBezTo>
                  <a:cubicBezTo>
                    <a:pt x="22761" y="23913"/>
                    <a:pt x="19280" y="22172"/>
                    <a:pt x="19204" y="28455"/>
                  </a:cubicBezTo>
                  <a:cubicBezTo>
                    <a:pt x="19052" y="31559"/>
                    <a:pt x="22837" y="31029"/>
                    <a:pt x="23670" y="33300"/>
                  </a:cubicBezTo>
                  <a:cubicBezTo>
                    <a:pt x="23518" y="34965"/>
                    <a:pt x="22534" y="36100"/>
                    <a:pt x="21475" y="37311"/>
                  </a:cubicBezTo>
                  <a:cubicBezTo>
                    <a:pt x="20188" y="38674"/>
                    <a:pt x="20339" y="40718"/>
                    <a:pt x="19128" y="42080"/>
                  </a:cubicBezTo>
                  <a:cubicBezTo>
                    <a:pt x="10120" y="40112"/>
                    <a:pt x="8304" y="37766"/>
                    <a:pt x="7622" y="26790"/>
                  </a:cubicBezTo>
                  <a:cubicBezTo>
                    <a:pt x="8909" y="26487"/>
                    <a:pt x="11104" y="26638"/>
                    <a:pt x="10802" y="24746"/>
                  </a:cubicBezTo>
                  <a:cubicBezTo>
                    <a:pt x="10348" y="21870"/>
                    <a:pt x="7622" y="23156"/>
                    <a:pt x="5806" y="22778"/>
                  </a:cubicBezTo>
                  <a:cubicBezTo>
                    <a:pt x="4670" y="16647"/>
                    <a:pt x="11407" y="14224"/>
                    <a:pt x="12467" y="8926"/>
                  </a:cubicBezTo>
                  <a:cubicBezTo>
                    <a:pt x="12845" y="7033"/>
                    <a:pt x="15646" y="7790"/>
                    <a:pt x="17387" y="8547"/>
                  </a:cubicBezTo>
                  <a:cubicBezTo>
                    <a:pt x="19431" y="9607"/>
                    <a:pt x="21475" y="10137"/>
                    <a:pt x="22989" y="7714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8" name="任意多边形: 形状 2847"/>
            <p:cNvSpPr/>
            <p:nvPr/>
          </p:nvSpPr>
          <p:spPr>
            <a:xfrm>
              <a:off x="5830790" y="3387277"/>
              <a:ext cx="22709" cy="45417"/>
            </a:xfrm>
            <a:custGeom>
              <a:avLst/>
              <a:gdLst>
                <a:gd name="connsiteX0" fmla="*/ 9538 w 22708"/>
                <a:gd name="connsiteY0" fmla="*/ 7482 h 45417"/>
                <a:gd name="connsiteX1" fmla="*/ 19000 w 22708"/>
                <a:gd name="connsiteY1" fmla="*/ 5741 h 45417"/>
                <a:gd name="connsiteX2" fmla="*/ 19075 w 22708"/>
                <a:gd name="connsiteY2" fmla="*/ 9375 h 45417"/>
                <a:gd name="connsiteX3" fmla="*/ 19302 w 22708"/>
                <a:gd name="connsiteY3" fmla="*/ 10510 h 45417"/>
                <a:gd name="connsiteX4" fmla="*/ 21951 w 22708"/>
                <a:gd name="connsiteY4" fmla="*/ 15809 h 45417"/>
                <a:gd name="connsiteX5" fmla="*/ 20362 w 22708"/>
                <a:gd name="connsiteY5" fmla="*/ 20426 h 45417"/>
                <a:gd name="connsiteX6" fmla="*/ 18242 w 22708"/>
                <a:gd name="connsiteY6" fmla="*/ 39426 h 45417"/>
                <a:gd name="connsiteX7" fmla="*/ 17107 w 22708"/>
                <a:gd name="connsiteY7" fmla="*/ 41772 h 45417"/>
                <a:gd name="connsiteX8" fmla="*/ 11354 w 22708"/>
                <a:gd name="connsiteY8" fmla="*/ 32764 h 45417"/>
                <a:gd name="connsiteX9" fmla="*/ 5677 w 22708"/>
                <a:gd name="connsiteY9" fmla="*/ 13311 h 45417"/>
                <a:gd name="connsiteX10" fmla="*/ 9538 w 22708"/>
                <a:gd name="connsiteY10" fmla="*/ 7482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45417">
                  <a:moveTo>
                    <a:pt x="9538" y="7482"/>
                  </a:moveTo>
                  <a:cubicBezTo>
                    <a:pt x="14988" y="15581"/>
                    <a:pt x="15139" y="4757"/>
                    <a:pt x="19000" y="5741"/>
                  </a:cubicBezTo>
                  <a:cubicBezTo>
                    <a:pt x="19454" y="6347"/>
                    <a:pt x="19000" y="7936"/>
                    <a:pt x="19075" y="9375"/>
                  </a:cubicBezTo>
                  <a:cubicBezTo>
                    <a:pt x="19151" y="9753"/>
                    <a:pt x="19226" y="10132"/>
                    <a:pt x="19302" y="10510"/>
                  </a:cubicBezTo>
                  <a:cubicBezTo>
                    <a:pt x="19908" y="12402"/>
                    <a:pt x="21346" y="13841"/>
                    <a:pt x="21951" y="15809"/>
                  </a:cubicBezTo>
                  <a:cubicBezTo>
                    <a:pt x="22330" y="17625"/>
                    <a:pt x="21497" y="19064"/>
                    <a:pt x="20362" y="20426"/>
                  </a:cubicBezTo>
                  <a:cubicBezTo>
                    <a:pt x="11581" y="25876"/>
                    <a:pt x="17107" y="32840"/>
                    <a:pt x="18242" y="39426"/>
                  </a:cubicBezTo>
                  <a:cubicBezTo>
                    <a:pt x="18167" y="40334"/>
                    <a:pt x="17712" y="41091"/>
                    <a:pt x="17107" y="41772"/>
                  </a:cubicBezTo>
                  <a:cubicBezTo>
                    <a:pt x="13171" y="40031"/>
                    <a:pt x="12338" y="36398"/>
                    <a:pt x="11354" y="32764"/>
                  </a:cubicBezTo>
                  <a:cubicBezTo>
                    <a:pt x="9689" y="26254"/>
                    <a:pt x="8629" y="19518"/>
                    <a:pt x="5677" y="13311"/>
                  </a:cubicBezTo>
                  <a:cubicBezTo>
                    <a:pt x="8478" y="12251"/>
                    <a:pt x="6888" y="8466"/>
                    <a:pt x="9538" y="7482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9" name="任意多边形: 形状 2848"/>
            <p:cNvSpPr/>
            <p:nvPr/>
          </p:nvSpPr>
          <p:spPr>
            <a:xfrm>
              <a:off x="5842295" y="3412639"/>
              <a:ext cx="22709" cy="30278"/>
            </a:xfrm>
            <a:custGeom>
              <a:avLst/>
              <a:gdLst>
                <a:gd name="connsiteX0" fmla="*/ 5677 w 22708"/>
                <a:gd name="connsiteY0" fmla="*/ 16335 h 30278"/>
                <a:gd name="connsiteX1" fmla="*/ 5677 w 22708"/>
                <a:gd name="connsiteY1" fmla="*/ 14442 h 30278"/>
                <a:gd name="connsiteX2" fmla="*/ 13247 w 22708"/>
                <a:gd name="connsiteY2" fmla="*/ 6873 h 30278"/>
                <a:gd name="connsiteX3" fmla="*/ 13247 w 22708"/>
                <a:gd name="connsiteY3" fmla="*/ 6873 h 30278"/>
                <a:gd name="connsiteX4" fmla="*/ 15215 w 22708"/>
                <a:gd name="connsiteY4" fmla="*/ 25797 h 30278"/>
                <a:gd name="connsiteX5" fmla="*/ 13322 w 22708"/>
                <a:gd name="connsiteY5" fmla="*/ 25872 h 30278"/>
                <a:gd name="connsiteX6" fmla="*/ 5677 w 22708"/>
                <a:gd name="connsiteY6" fmla="*/ 1633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5677" y="16335"/>
                  </a:moveTo>
                  <a:cubicBezTo>
                    <a:pt x="5677" y="15729"/>
                    <a:pt x="5677" y="15048"/>
                    <a:pt x="5677" y="14442"/>
                  </a:cubicBezTo>
                  <a:cubicBezTo>
                    <a:pt x="8251" y="12020"/>
                    <a:pt x="3709" y="2331"/>
                    <a:pt x="13247" y="6873"/>
                  </a:cubicBezTo>
                  <a:lnTo>
                    <a:pt x="13247" y="6873"/>
                  </a:lnTo>
                  <a:cubicBezTo>
                    <a:pt x="20816" y="14064"/>
                    <a:pt x="21044" y="16032"/>
                    <a:pt x="15215" y="25797"/>
                  </a:cubicBezTo>
                  <a:cubicBezTo>
                    <a:pt x="14609" y="25797"/>
                    <a:pt x="13928" y="25872"/>
                    <a:pt x="13322" y="25872"/>
                  </a:cubicBezTo>
                  <a:cubicBezTo>
                    <a:pt x="13398" y="20574"/>
                    <a:pt x="8175" y="19514"/>
                    <a:pt x="5677" y="1633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0" name="任意多边形: 形状 2849"/>
            <p:cNvSpPr/>
            <p:nvPr/>
          </p:nvSpPr>
          <p:spPr>
            <a:xfrm>
              <a:off x="5772457" y="3418637"/>
              <a:ext cx="15139" cy="15139"/>
            </a:xfrm>
            <a:custGeom>
              <a:avLst/>
              <a:gdLst>
                <a:gd name="connsiteX0" fmla="*/ 16321 w 15139"/>
                <a:gd name="connsiteY0" fmla="*/ 10109 h 15139"/>
                <a:gd name="connsiteX1" fmla="*/ 9811 w 15139"/>
                <a:gd name="connsiteY1" fmla="*/ 13894 h 15139"/>
                <a:gd name="connsiteX2" fmla="*/ 5800 w 15139"/>
                <a:gd name="connsiteY2" fmla="*/ 9958 h 15139"/>
                <a:gd name="connsiteX3" fmla="*/ 11855 w 15139"/>
                <a:gd name="connsiteY3" fmla="*/ 6097 h 15139"/>
                <a:gd name="connsiteX4" fmla="*/ 16321 w 15139"/>
                <a:gd name="connsiteY4" fmla="*/ 101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321" y="10109"/>
                  </a:moveTo>
                  <a:cubicBezTo>
                    <a:pt x="15262" y="12834"/>
                    <a:pt x="12612" y="13818"/>
                    <a:pt x="9811" y="13894"/>
                  </a:cubicBezTo>
                  <a:cubicBezTo>
                    <a:pt x="7389" y="13970"/>
                    <a:pt x="5118" y="12380"/>
                    <a:pt x="5800" y="9958"/>
                  </a:cubicBezTo>
                  <a:cubicBezTo>
                    <a:pt x="6481" y="7460"/>
                    <a:pt x="8146" y="4583"/>
                    <a:pt x="11855" y="6097"/>
                  </a:cubicBezTo>
                  <a:cubicBezTo>
                    <a:pt x="13672" y="6854"/>
                    <a:pt x="16548" y="6400"/>
                    <a:pt x="16321" y="10109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1" name="任意多边形: 形状 2850"/>
            <p:cNvSpPr/>
            <p:nvPr/>
          </p:nvSpPr>
          <p:spPr>
            <a:xfrm>
              <a:off x="5791504" y="3410646"/>
              <a:ext cx="7570" cy="7570"/>
            </a:xfrm>
            <a:custGeom>
              <a:avLst/>
              <a:gdLst>
                <a:gd name="connsiteX0" fmla="*/ 5677 w 7569"/>
                <a:gd name="connsiteY0" fmla="*/ 7125 h 7569"/>
                <a:gd name="connsiteX1" fmla="*/ 6510 w 7569"/>
                <a:gd name="connsiteY1" fmla="*/ 5762 h 7569"/>
                <a:gd name="connsiteX2" fmla="*/ 8326 w 7569"/>
                <a:gd name="connsiteY2" fmla="*/ 6973 h 7569"/>
                <a:gd name="connsiteX3" fmla="*/ 7494 w 7569"/>
                <a:gd name="connsiteY3" fmla="*/ 8336 h 7569"/>
                <a:gd name="connsiteX4" fmla="*/ 5677 w 7569"/>
                <a:gd name="connsiteY4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25"/>
                  </a:moveTo>
                  <a:cubicBezTo>
                    <a:pt x="5980" y="6670"/>
                    <a:pt x="6131" y="5914"/>
                    <a:pt x="6510" y="5762"/>
                  </a:cubicBezTo>
                  <a:cubicBezTo>
                    <a:pt x="7494" y="5459"/>
                    <a:pt x="8251" y="5989"/>
                    <a:pt x="8326" y="6973"/>
                  </a:cubicBezTo>
                  <a:cubicBezTo>
                    <a:pt x="8326" y="7427"/>
                    <a:pt x="7948" y="8184"/>
                    <a:pt x="7494" y="8336"/>
                  </a:cubicBezTo>
                  <a:cubicBezTo>
                    <a:pt x="6661" y="8639"/>
                    <a:pt x="5904" y="8184"/>
                    <a:pt x="5677" y="712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2" name="任意多边形: 形状 2851"/>
            <p:cNvSpPr/>
            <p:nvPr/>
          </p:nvSpPr>
          <p:spPr>
            <a:xfrm>
              <a:off x="5806962" y="3444264"/>
              <a:ext cx="15139" cy="22709"/>
            </a:xfrm>
            <a:custGeom>
              <a:avLst/>
              <a:gdLst>
                <a:gd name="connsiteX0" fmla="*/ 14290 w 15139"/>
                <a:gd name="connsiteY0" fmla="*/ 16956 h 22708"/>
                <a:gd name="connsiteX1" fmla="*/ 13381 w 15139"/>
                <a:gd name="connsiteY1" fmla="*/ 16880 h 22708"/>
                <a:gd name="connsiteX2" fmla="*/ 5888 w 15139"/>
                <a:gd name="connsiteY2" fmla="*/ 16048 h 22708"/>
                <a:gd name="connsiteX3" fmla="*/ 12321 w 15139"/>
                <a:gd name="connsiteY3" fmla="*/ 5677 h 22708"/>
                <a:gd name="connsiteX4" fmla="*/ 14290 w 15139"/>
                <a:gd name="connsiteY4" fmla="*/ 1695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14290" y="16956"/>
                  </a:moveTo>
                  <a:cubicBezTo>
                    <a:pt x="13987" y="16956"/>
                    <a:pt x="13457" y="17031"/>
                    <a:pt x="13381" y="16880"/>
                  </a:cubicBezTo>
                  <a:cubicBezTo>
                    <a:pt x="11035" y="13550"/>
                    <a:pt x="6569" y="20741"/>
                    <a:pt x="5888" y="16048"/>
                  </a:cubicBezTo>
                  <a:cubicBezTo>
                    <a:pt x="5282" y="12036"/>
                    <a:pt x="5584" y="6207"/>
                    <a:pt x="12321" y="5677"/>
                  </a:cubicBezTo>
                  <a:cubicBezTo>
                    <a:pt x="11943" y="9689"/>
                    <a:pt x="13911" y="13171"/>
                    <a:pt x="14290" y="16956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3" name="任意多边形: 形状 2852"/>
            <p:cNvSpPr/>
            <p:nvPr/>
          </p:nvSpPr>
          <p:spPr>
            <a:xfrm>
              <a:off x="5791248" y="3465232"/>
              <a:ext cx="15139" cy="22709"/>
            </a:xfrm>
            <a:custGeom>
              <a:avLst/>
              <a:gdLst>
                <a:gd name="connsiteX0" fmla="*/ 14941 w 15139"/>
                <a:gd name="connsiteY0" fmla="*/ 9537 h 22708"/>
                <a:gd name="connsiteX1" fmla="*/ 15017 w 15139"/>
                <a:gd name="connsiteY1" fmla="*/ 11506 h 22708"/>
                <a:gd name="connsiteX2" fmla="*/ 12519 w 15139"/>
                <a:gd name="connsiteY2" fmla="*/ 16199 h 22708"/>
                <a:gd name="connsiteX3" fmla="*/ 7296 w 15139"/>
                <a:gd name="connsiteY3" fmla="*/ 16577 h 22708"/>
                <a:gd name="connsiteX4" fmla="*/ 7144 w 15139"/>
                <a:gd name="connsiteY4" fmla="*/ 11581 h 22708"/>
                <a:gd name="connsiteX5" fmla="*/ 7371 w 15139"/>
                <a:gd name="connsiteY5" fmla="*/ 5677 h 22708"/>
                <a:gd name="connsiteX6" fmla="*/ 14941 w 15139"/>
                <a:gd name="connsiteY6" fmla="*/ 95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941" y="9537"/>
                  </a:moveTo>
                  <a:cubicBezTo>
                    <a:pt x="14941" y="10219"/>
                    <a:pt x="15017" y="10900"/>
                    <a:pt x="15017" y="11506"/>
                  </a:cubicBezTo>
                  <a:cubicBezTo>
                    <a:pt x="14865" y="13398"/>
                    <a:pt x="14259" y="15139"/>
                    <a:pt x="12519" y="16199"/>
                  </a:cubicBezTo>
                  <a:cubicBezTo>
                    <a:pt x="10853" y="17183"/>
                    <a:pt x="8810" y="17637"/>
                    <a:pt x="7296" y="16577"/>
                  </a:cubicBezTo>
                  <a:cubicBezTo>
                    <a:pt x="5403" y="15215"/>
                    <a:pt x="7674" y="13247"/>
                    <a:pt x="7144" y="11581"/>
                  </a:cubicBezTo>
                  <a:cubicBezTo>
                    <a:pt x="7068" y="9613"/>
                    <a:pt x="3738" y="7570"/>
                    <a:pt x="7371" y="5677"/>
                  </a:cubicBezTo>
                  <a:cubicBezTo>
                    <a:pt x="10020" y="6737"/>
                    <a:pt x="12594" y="7872"/>
                    <a:pt x="14941" y="9537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4" name="任意多边形: 形状 2853"/>
            <p:cNvSpPr/>
            <p:nvPr/>
          </p:nvSpPr>
          <p:spPr>
            <a:xfrm>
              <a:off x="5822688" y="3452122"/>
              <a:ext cx="15139" cy="7570"/>
            </a:xfrm>
            <a:custGeom>
              <a:avLst/>
              <a:gdLst>
                <a:gd name="connsiteX0" fmla="*/ 9540 w 15139"/>
                <a:gd name="connsiteY0" fmla="*/ 7508 h 7569"/>
                <a:gd name="connsiteX1" fmla="*/ 7572 w 15139"/>
                <a:gd name="connsiteY1" fmla="*/ 8719 h 7569"/>
                <a:gd name="connsiteX2" fmla="*/ 5755 w 15139"/>
                <a:gd name="connsiteY2" fmla="*/ 6222 h 7569"/>
                <a:gd name="connsiteX3" fmla="*/ 8102 w 15139"/>
                <a:gd name="connsiteY3" fmla="*/ 5692 h 7569"/>
                <a:gd name="connsiteX4" fmla="*/ 9540 w 15139"/>
                <a:gd name="connsiteY4" fmla="*/ 750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540" y="7508"/>
                  </a:moveTo>
                  <a:cubicBezTo>
                    <a:pt x="9237" y="8417"/>
                    <a:pt x="8480" y="8947"/>
                    <a:pt x="7572" y="8719"/>
                  </a:cubicBezTo>
                  <a:cubicBezTo>
                    <a:pt x="6436" y="8417"/>
                    <a:pt x="5377" y="7584"/>
                    <a:pt x="5755" y="6222"/>
                  </a:cubicBezTo>
                  <a:cubicBezTo>
                    <a:pt x="5831" y="5843"/>
                    <a:pt x="7269" y="5616"/>
                    <a:pt x="8102" y="5692"/>
                  </a:cubicBezTo>
                  <a:cubicBezTo>
                    <a:pt x="8934" y="5767"/>
                    <a:pt x="9691" y="6373"/>
                    <a:pt x="9540" y="7508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5" name="任意多边形: 形状 2854"/>
            <p:cNvSpPr/>
            <p:nvPr/>
          </p:nvSpPr>
          <p:spPr>
            <a:xfrm>
              <a:off x="5857753" y="3392867"/>
              <a:ext cx="30278" cy="60556"/>
            </a:xfrm>
            <a:custGeom>
              <a:avLst/>
              <a:gdLst>
                <a:gd name="connsiteX0" fmla="*/ 28219 w 30278"/>
                <a:gd name="connsiteY0" fmla="*/ 5677 h 60556"/>
                <a:gd name="connsiteX1" fmla="*/ 29505 w 30278"/>
                <a:gd name="connsiteY1" fmla="*/ 17561 h 60556"/>
                <a:gd name="connsiteX2" fmla="*/ 32003 w 30278"/>
                <a:gd name="connsiteY2" fmla="*/ 20816 h 60556"/>
                <a:gd name="connsiteX3" fmla="*/ 26478 w 30278"/>
                <a:gd name="connsiteY3" fmla="*/ 32171 h 60556"/>
                <a:gd name="connsiteX4" fmla="*/ 15350 w 30278"/>
                <a:gd name="connsiteY4" fmla="*/ 30581 h 60556"/>
                <a:gd name="connsiteX5" fmla="*/ 16183 w 30278"/>
                <a:gd name="connsiteY5" fmla="*/ 32019 h 60556"/>
                <a:gd name="connsiteX6" fmla="*/ 17016 w 30278"/>
                <a:gd name="connsiteY6" fmla="*/ 32019 h 60556"/>
                <a:gd name="connsiteX7" fmla="*/ 22617 w 30278"/>
                <a:gd name="connsiteY7" fmla="*/ 37999 h 60556"/>
                <a:gd name="connsiteX8" fmla="*/ 21860 w 30278"/>
                <a:gd name="connsiteY8" fmla="*/ 47083 h 60556"/>
                <a:gd name="connsiteX9" fmla="*/ 20346 w 30278"/>
                <a:gd name="connsiteY9" fmla="*/ 54425 h 60556"/>
                <a:gd name="connsiteX10" fmla="*/ 13155 w 30278"/>
                <a:gd name="connsiteY10" fmla="*/ 54955 h 60556"/>
                <a:gd name="connsiteX11" fmla="*/ 13080 w 30278"/>
                <a:gd name="connsiteY11" fmla="*/ 45493 h 60556"/>
                <a:gd name="connsiteX12" fmla="*/ 5813 w 30278"/>
                <a:gd name="connsiteY12" fmla="*/ 26191 h 60556"/>
                <a:gd name="connsiteX13" fmla="*/ 6267 w 30278"/>
                <a:gd name="connsiteY13" fmla="*/ 23617 h 60556"/>
                <a:gd name="connsiteX14" fmla="*/ 9371 w 30278"/>
                <a:gd name="connsiteY14" fmla="*/ 12187 h 60556"/>
                <a:gd name="connsiteX15" fmla="*/ 10960 w 30278"/>
                <a:gd name="connsiteY15" fmla="*/ 8251 h 60556"/>
                <a:gd name="connsiteX16" fmla="*/ 15123 w 30278"/>
                <a:gd name="connsiteY16" fmla="*/ 11279 h 60556"/>
                <a:gd name="connsiteX17" fmla="*/ 15048 w 30278"/>
                <a:gd name="connsiteY17" fmla="*/ 12490 h 60556"/>
                <a:gd name="connsiteX18" fmla="*/ 15275 w 30278"/>
                <a:gd name="connsiteY18" fmla="*/ 16729 h 60556"/>
                <a:gd name="connsiteX19" fmla="*/ 16410 w 30278"/>
                <a:gd name="connsiteY19" fmla="*/ 15669 h 60556"/>
                <a:gd name="connsiteX20" fmla="*/ 17092 w 30278"/>
                <a:gd name="connsiteY20" fmla="*/ 14912 h 60556"/>
                <a:gd name="connsiteX21" fmla="*/ 20801 w 30278"/>
                <a:gd name="connsiteY21" fmla="*/ 11203 h 60556"/>
                <a:gd name="connsiteX22" fmla="*/ 20801 w 30278"/>
                <a:gd name="connsiteY22" fmla="*/ 11203 h 60556"/>
                <a:gd name="connsiteX23" fmla="*/ 20801 w 30278"/>
                <a:gd name="connsiteY23" fmla="*/ 9310 h 60556"/>
                <a:gd name="connsiteX24" fmla="*/ 20801 w 30278"/>
                <a:gd name="connsiteY24" fmla="*/ 9310 h 60556"/>
                <a:gd name="connsiteX25" fmla="*/ 28219 w 30278"/>
                <a:gd name="connsiteY25" fmla="*/ 5677 h 60556"/>
                <a:gd name="connsiteX26" fmla="*/ 28219 w 30278"/>
                <a:gd name="connsiteY26" fmla="*/ 5677 h 6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278" h="60556">
                  <a:moveTo>
                    <a:pt x="28219" y="5677"/>
                  </a:moveTo>
                  <a:cubicBezTo>
                    <a:pt x="32685" y="9083"/>
                    <a:pt x="28143" y="13549"/>
                    <a:pt x="29505" y="17561"/>
                  </a:cubicBezTo>
                  <a:cubicBezTo>
                    <a:pt x="30111" y="19378"/>
                    <a:pt x="29581" y="20892"/>
                    <a:pt x="32003" y="20816"/>
                  </a:cubicBezTo>
                  <a:cubicBezTo>
                    <a:pt x="30414" y="24752"/>
                    <a:pt x="29203" y="28764"/>
                    <a:pt x="26478" y="32171"/>
                  </a:cubicBezTo>
                  <a:cubicBezTo>
                    <a:pt x="22769" y="37015"/>
                    <a:pt x="19589" y="33911"/>
                    <a:pt x="15350" y="30581"/>
                  </a:cubicBezTo>
                  <a:cubicBezTo>
                    <a:pt x="15426" y="30657"/>
                    <a:pt x="15804" y="33230"/>
                    <a:pt x="16183" y="32019"/>
                  </a:cubicBezTo>
                  <a:cubicBezTo>
                    <a:pt x="16334" y="31641"/>
                    <a:pt x="16562" y="31641"/>
                    <a:pt x="17016" y="32019"/>
                  </a:cubicBezTo>
                  <a:cubicBezTo>
                    <a:pt x="19135" y="33760"/>
                    <a:pt x="21179" y="35577"/>
                    <a:pt x="22617" y="37999"/>
                  </a:cubicBezTo>
                  <a:cubicBezTo>
                    <a:pt x="21103" y="40875"/>
                    <a:pt x="17016" y="43146"/>
                    <a:pt x="21860" y="47083"/>
                  </a:cubicBezTo>
                  <a:cubicBezTo>
                    <a:pt x="23980" y="48823"/>
                    <a:pt x="22315" y="52078"/>
                    <a:pt x="20346" y="54425"/>
                  </a:cubicBezTo>
                  <a:cubicBezTo>
                    <a:pt x="17924" y="57301"/>
                    <a:pt x="15653" y="56544"/>
                    <a:pt x="13155" y="54955"/>
                  </a:cubicBezTo>
                  <a:cubicBezTo>
                    <a:pt x="13155" y="51776"/>
                    <a:pt x="13080" y="48672"/>
                    <a:pt x="13080" y="45493"/>
                  </a:cubicBezTo>
                  <a:cubicBezTo>
                    <a:pt x="9522" y="39513"/>
                    <a:pt x="8386" y="32549"/>
                    <a:pt x="5813" y="26191"/>
                  </a:cubicBezTo>
                  <a:cubicBezTo>
                    <a:pt x="5510" y="25434"/>
                    <a:pt x="5737" y="23920"/>
                    <a:pt x="6267" y="23617"/>
                  </a:cubicBezTo>
                  <a:cubicBezTo>
                    <a:pt x="10960" y="20740"/>
                    <a:pt x="9143" y="16199"/>
                    <a:pt x="9371" y="12187"/>
                  </a:cubicBezTo>
                  <a:cubicBezTo>
                    <a:pt x="9446" y="10673"/>
                    <a:pt x="8992" y="8705"/>
                    <a:pt x="10960" y="8251"/>
                  </a:cubicBezTo>
                  <a:cubicBezTo>
                    <a:pt x="13155" y="7721"/>
                    <a:pt x="14215" y="9613"/>
                    <a:pt x="15123" y="11279"/>
                  </a:cubicBezTo>
                  <a:cubicBezTo>
                    <a:pt x="15123" y="11657"/>
                    <a:pt x="15048" y="12111"/>
                    <a:pt x="15048" y="12490"/>
                  </a:cubicBezTo>
                  <a:cubicBezTo>
                    <a:pt x="15123" y="13928"/>
                    <a:pt x="14366" y="15442"/>
                    <a:pt x="15275" y="16729"/>
                  </a:cubicBezTo>
                  <a:cubicBezTo>
                    <a:pt x="15502" y="17031"/>
                    <a:pt x="16259" y="16350"/>
                    <a:pt x="16410" y="15669"/>
                  </a:cubicBezTo>
                  <a:cubicBezTo>
                    <a:pt x="16637" y="15442"/>
                    <a:pt x="16864" y="15139"/>
                    <a:pt x="17092" y="14912"/>
                  </a:cubicBezTo>
                  <a:cubicBezTo>
                    <a:pt x="18303" y="13701"/>
                    <a:pt x="19513" y="12490"/>
                    <a:pt x="20801" y="11203"/>
                  </a:cubicBezTo>
                  <a:lnTo>
                    <a:pt x="20801" y="11203"/>
                  </a:lnTo>
                  <a:cubicBezTo>
                    <a:pt x="20801" y="10597"/>
                    <a:pt x="20801" y="9916"/>
                    <a:pt x="20801" y="9310"/>
                  </a:cubicBezTo>
                  <a:lnTo>
                    <a:pt x="20801" y="9310"/>
                  </a:lnTo>
                  <a:cubicBezTo>
                    <a:pt x="22012" y="5980"/>
                    <a:pt x="25872" y="7494"/>
                    <a:pt x="28219" y="5677"/>
                  </a:cubicBezTo>
                  <a:lnTo>
                    <a:pt x="28219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6" name="任意多边形: 形状 2855"/>
            <p:cNvSpPr/>
            <p:nvPr/>
          </p:nvSpPr>
          <p:spPr>
            <a:xfrm>
              <a:off x="5864398" y="3418069"/>
              <a:ext cx="30278" cy="15139"/>
            </a:xfrm>
            <a:custGeom>
              <a:avLst/>
              <a:gdLst>
                <a:gd name="connsiteX0" fmla="*/ 15972 w 30278"/>
                <a:gd name="connsiteY0" fmla="*/ 12873 h 15139"/>
                <a:gd name="connsiteX1" fmla="*/ 5677 w 30278"/>
                <a:gd name="connsiteY1" fmla="*/ 6439 h 15139"/>
                <a:gd name="connsiteX2" fmla="*/ 19908 w 30278"/>
                <a:gd name="connsiteY2" fmla="*/ 7044 h 15139"/>
                <a:gd name="connsiteX3" fmla="*/ 24904 w 30278"/>
                <a:gd name="connsiteY3" fmla="*/ 10072 h 15139"/>
                <a:gd name="connsiteX4" fmla="*/ 15972 w 30278"/>
                <a:gd name="connsiteY4" fmla="*/ 12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15972" y="12873"/>
                  </a:moveTo>
                  <a:cubicBezTo>
                    <a:pt x="11051" y="12873"/>
                    <a:pt x="11127" y="5682"/>
                    <a:pt x="5677" y="6439"/>
                  </a:cubicBezTo>
                  <a:cubicBezTo>
                    <a:pt x="10900" y="3486"/>
                    <a:pt x="14988" y="10299"/>
                    <a:pt x="19908" y="7044"/>
                  </a:cubicBezTo>
                  <a:cubicBezTo>
                    <a:pt x="21421" y="7953"/>
                    <a:pt x="22935" y="8936"/>
                    <a:pt x="24904" y="10072"/>
                  </a:cubicBezTo>
                  <a:cubicBezTo>
                    <a:pt x="22406" y="13251"/>
                    <a:pt x="18621" y="11510"/>
                    <a:pt x="15972" y="12873"/>
                  </a:cubicBez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7" name="任意多边形: 形状 2856"/>
            <p:cNvSpPr/>
            <p:nvPr/>
          </p:nvSpPr>
          <p:spPr>
            <a:xfrm>
              <a:off x="5869843" y="3447140"/>
              <a:ext cx="15139" cy="15139"/>
            </a:xfrm>
            <a:custGeom>
              <a:avLst/>
              <a:gdLst>
                <a:gd name="connsiteX0" fmla="*/ 7347 w 15139"/>
                <a:gd name="connsiteY0" fmla="*/ 5677 h 15139"/>
                <a:gd name="connsiteX1" fmla="*/ 9845 w 15139"/>
                <a:gd name="connsiteY1" fmla="*/ 7721 h 15139"/>
                <a:gd name="connsiteX2" fmla="*/ 7953 w 15139"/>
                <a:gd name="connsiteY2" fmla="*/ 9916 h 15139"/>
                <a:gd name="connsiteX3" fmla="*/ 5682 w 15139"/>
                <a:gd name="connsiteY3" fmla="*/ 7494 h 15139"/>
                <a:gd name="connsiteX4" fmla="*/ 734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347" y="5677"/>
                  </a:moveTo>
                  <a:cubicBezTo>
                    <a:pt x="8710" y="5677"/>
                    <a:pt x="9618" y="6510"/>
                    <a:pt x="9845" y="7721"/>
                  </a:cubicBezTo>
                  <a:cubicBezTo>
                    <a:pt x="10148" y="9084"/>
                    <a:pt x="9391" y="10143"/>
                    <a:pt x="7953" y="9916"/>
                  </a:cubicBezTo>
                  <a:cubicBezTo>
                    <a:pt x="6742" y="9765"/>
                    <a:pt x="5758" y="8856"/>
                    <a:pt x="5682" y="7494"/>
                  </a:cubicBezTo>
                  <a:cubicBezTo>
                    <a:pt x="5606" y="6510"/>
                    <a:pt x="6439" y="5980"/>
                    <a:pt x="7347" y="5677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8" name="任意多边形: 形状 2857"/>
            <p:cNvSpPr/>
            <p:nvPr/>
          </p:nvSpPr>
          <p:spPr>
            <a:xfrm>
              <a:off x="5849864" y="3413834"/>
              <a:ext cx="15139" cy="30278"/>
            </a:xfrm>
            <a:custGeom>
              <a:avLst/>
              <a:gdLst>
                <a:gd name="connsiteX0" fmla="*/ 7645 w 15139"/>
                <a:gd name="connsiteY0" fmla="*/ 24601 h 30278"/>
                <a:gd name="connsiteX1" fmla="*/ 5677 w 15139"/>
                <a:gd name="connsiteY1" fmla="*/ 5677 h 30278"/>
                <a:gd name="connsiteX2" fmla="*/ 9462 w 15139"/>
                <a:gd name="connsiteY2" fmla="*/ 24677 h 30278"/>
                <a:gd name="connsiteX3" fmla="*/ 8554 w 15139"/>
                <a:gd name="connsiteY3" fmla="*/ 24677 h 30278"/>
                <a:gd name="connsiteX4" fmla="*/ 7645 w 15139"/>
                <a:gd name="connsiteY4" fmla="*/ 2460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30278">
                  <a:moveTo>
                    <a:pt x="7645" y="24601"/>
                  </a:moveTo>
                  <a:cubicBezTo>
                    <a:pt x="9992" y="18016"/>
                    <a:pt x="10824" y="11506"/>
                    <a:pt x="5677" y="5677"/>
                  </a:cubicBezTo>
                  <a:cubicBezTo>
                    <a:pt x="14004" y="7948"/>
                    <a:pt x="15821" y="17107"/>
                    <a:pt x="9462" y="24677"/>
                  </a:cubicBezTo>
                  <a:lnTo>
                    <a:pt x="8554" y="24677"/>
                  </a:lnTo>
                  <a:lnTo>
                    <a:pt x="7645" y="24601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9" name="任意多边形: 形状 2858"/>
            <p:cNvSpPr/>
            <p:nvPr/>
          </p:nvSpPr>
          <p:spPr>
            <a:xfrm>
              <a:off x="5834650" y="338719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2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0" name="任意多边形: 形状 2859"/>
            <p:cNvSpPr/>
            <p:nvPr/>
          </p:nvSpPr>
          <p:spPr>
            <a:xfrm>
              <a:off x="5739728" y="2416498"/>
              <a:ext cx="30278" cy="30278"/>
            </a:xfrm>
            <a:custGeom>
              <a:avLst/>
              <a:gdLst>
                <a:gd name="connsiteX0" fmla="*/ 22709 w 30278"/>
                <a:gd name="connsiteY0" fmla="*/ 27755 h 30278"/>
                <a:gd name="connsiteX1" fmla="*/ 20740 w 30278"/>
                <a:gd name="connsiteY1" fmla="*/ 29571 h 30278"/>
                <a:gd name="connsiteX2" fmla="*/ 17107 w 30278"/>
                <a:gd name="connsiteY2" fmla="*/ 29723 h 30278"/>
                <a:gd name="connsiteX3" fmla="*/ 14307 w 30278"/>
                <a:gd name="connsiteY3" fmla="*/ 28133 h 30278"/>
                <a:gd name="connsiteX4" fmla="*/ 13474 w 30278"/>
                <a:gd name="connsiteY4" fmla="*/ 22532 h 30278"/>
                <a:gd name="connsiteX5" fmla="*/ 7645 w 30278"/>
                <a:gd name="connsiteY5" fmla="*/ 25635 h 30278"/>
                <a:gd name="connsiteX6" fmla="*/ 5677 w 30278"/>
                <a:gd name="connsiteY6" fmla="*/ 20109 h 30278"/>
                <a:gd name="connsiteX7" fmla="*/ 14761 w 30278"/>
                <a:gd name="connsiteY7" fmla="*/ 11026 h 30278"/>
                <a:gd name="connsiteX8" fmla="*/ 23617 w 30278"/>
                <a:gd name="connsiteY8" fmla="*/ 8907 h 30278"/>
                <a:gd name="connsiteX9" fmla="*/ 31111 w 30278"/>
                <a:gd name="connsiteY9" fmla="*/ 5803 h 30278"/>
                <a:gd name="connsiteX10" fmla="*/ 30354 w 30278"/>
                <a:gd name="connsiteY10" fmla="*/ 12691 h 30278"/>
                <a:gd name="connsiteX11" fmla="*/ 30354 w 30278"/>
                <a:gd name="connsiteY11" fmla="*/ 12691 h 30278"/>
                <a:gd name="connsiteX12" fmla="*/ 28386 w 30278"/>
                <a:gd name="connsiteY12" fmla="*/ 14584 h 30278"/>
                <a:gd name="connsiteX13" fmla="*/ 22709 w 30278"/>
                <a:gd name="connsiteY13" fmla="*/ 2775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278" h="30278">
                  <a:moveTo>
                    <a:pt x="22709" y="27755"/>
                  </a:moveTo>
                  <a:cubicBezTo>
                    <a:pt x="22028" y="28360"/>
                    <a:pt x="21422" y="28966"/>
                    <a:pt x="20740" y="29571"/>
                  </a:cubicBezTo>
                  <a:cubicBezTo>
                    <a:pt x="19530" y="29647"/>
                    <a:pt x="18318" y="29647"/>
                    <a:pt x="17107" y="29723"/>
                  </a:cubicBezTo>
                  <a:cubicBezTo>
                    <a:pt x="15972" y="29571"/>
                    <a:pt x="14231" y="29496"/>
                    <a:pt x="14307" y="28133"/>
                  </a:cubicBezTo>
                  <a:cubicBezTo>
                    <a:pt x="14458" y="26089"/>
                    <a:pt x="16047" y="23894"/>
                    <a:pt x="13474" y="22532"/>
                  </a:cubicBezTo>
                  <a:cubicBezTo>
                    <a:pt x="10370" y="20942"/>
                    <a:pt x="9689" y="24727"/>
                    <a:pt x="7645" y="25635"/>
                  </a:cubicBezTo>
                  <a:cubicBezTo>
                    <a:pt x="7418" y="23667"/>
                    <a:pt x="7873" y="21396"/>
                    <a:pt x="5677" y="20109"/>
                  </a:cubicBezTo>
                  <a:cubicBezTo>
                    <a:pt x="6207" y="14584"/>
                    <a:pt x="10749" y="12540"/>
                    <a:pt x="14761" y="11026"/>
                  </a:cubicBezTo>
                  <a:cubicBezTo>
                    <a:pt x="17410" y="9966"/>
                    <a:pt x="20665" y="9285"/>
                    <a:pt x="23617" y="8907"/>
                  </a:cubicBezTo>
                  <a:cubicBezTo>
                    <a:pt x="26418" y="8528"/>
                    <a:pt x="27705" y="4970"/>
                    <a:pt x="31111" y="5803"/>
                  </a:cubicBezTo>
                  <a:cubicBezTo>
                    <a:pt x="32852" y="8301"/>
                    <a:pt x="29597" y="10345"/>
                    <a:pt x="30354" y="12691"/>
                  </a:cubicBezTo>
                  <a:lnTo>
                    <a:pt x="30354" y="12691"/>
                  </a:lnTo>
                  <a:cubicBezTo>
                    <a:pt x="29597" y="13145"/>
                    <a:pt x="29067" y="13978"/>
                    <a:pt x="28386" y="14584"/>
                  </a:cubicBezTo>
                  <a:cubicBezTo>
                    <a:pt x="25661" y="18520"/>
                    <a:pt x="21422" y="21926"/>
                    <a:pt x="22709" y="27755"/>
                  </a:cubicBezTo>
                  <a:close/>
                </a:path>
              </a:pathLst>
            </a:custGeom>
            <a:solidFill>
              <a:srgbClr val="EFBF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1" name="任意多边形: 形状 2860"/>
            <p:cNvSpPr/>
            <p:nvPr/>
          </p:nvSpPr>
          <p:spPr>
            <a:xfrm>
              <a:off x="5729943" y="2388849"/>
              <a:ext cx="37848" cy="22709"/>
            </a:xfrm>
            <a:custGeom>
              <a:avLst/>
              <a:gdLst>
                <a:gd name="connsiteX0" fmla="*/ 9633 w 37847"/>
                <a:gd name="connsiteY0" fmla="*/ 9759 h 22708"/>
                <a:gd name="connsiteX1" fmla="*/ 28633 w 37847"/>
                <a:gd name="connsiteY1" fmla="*/ 5975 h 22708"/>
                <a:gd name="connsiteX2" fmla="*/ 33629 w 37847"/>
                <a:gd name="connsiteY2" fmla="*/ 16345 h 22708"/>
                <a:gd name="connsiteX3" fmla="*/ 22729 w 37847"/>
                <a:gd name="connsiteY3" fmla="*/ 12257 h 22708"/>
                <a:gd name="connsiteX4" fmla="*/ 20988 w 37847"/>
                <a:gd name="connsiteY4" fmla="*/ 21189 h 22708"/>
                <a:gd name="connsiteX5" fmla="*/ 5697 w 37847"/>
                <a:gd name="connsiteY5" fmla="*/ 17329 h 22708"/>
                <a:gd name="connsiteX6" fmla="*/ 9633 w 37847"/>
                <a:gd name="connsiteY6" fmla="*/ 975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47" h="22708">
                  <a:moveTo>
                    <a:pt x="9633" y="9759"/>
                  </a:moveTo>
                  <a:cubicBezTo>
                    <a:pt x="15613" y="6807"/>
                    <a:pt x="21821" y="4915"/>
                    <a:pt x="28633" y="5975"/>
                  </a:cubicBezTo>
                  <a:cubicBezTo>
                    <a:pt x="30223" y="9305"/>
                    <a:pt x="31812" y="12636"/>
                    <a:pt x="33629" y="16345"/>
                  </a:cubicBezTo>
                  <a:cubicBezTo>
                    <a:pt x="28330" y="18767"/>
                    <a:pt x="24848" y="16875"/>
                    <a:pt x="22729" y="12257"/>
                  </a:cubicBezTo>
                  <a:cubicBezTo>
                    <a:pt x="19020" y="15512"/>
                    <a:pt x="25227" y="18843"/>
                    <a:pt x="20988" y="21189"/>
                  </a:cubicBezTo>
                  <a:cubicBezTo>
                    <a:pt x="15008" y="23309"/>
                    <a:pt x="9028" y="25655"/>
                    <a:pt x="5697" y="17329"/>
                  </a:cubicBezTo>
                  <a:cubicBezTo>
                    <a:pt x="5394" y="13998"/>
                    <a:pt x="8574" y="12409"/>
                    <a:pt x="9633" y="9759"/>
                  </a:cubicBezTo>
                  <a:close/>
                </a:path>
              </a:pathLst>
            </a:custGeom>
            <a:solidFill>
              <a:srgbClr val="F3D0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2" name="任意多边形: 形状 2861"/>
            <p:cNvSpPr/>
            <p:nvPr/>
          </p:nvSpPr>
          <p:spPr>
            <a:xfrm>
              <a:off x="5726755" y="2405631"/>
              <a:ext cx="30278" cy="22709"/>
            </a:xfrm>
            <a:custGeom>
              <a:avLst/>
              <a:gdLst>
                <a:gd name="connsiteX0" fmla="*/ 9036 w 30278"/>
                <a:gd name="connsiteY0" fmla="*/ 19622 h 22708"/>
                <a:gd name="connsiteX1" fmla="*/ 7219 w 30278"/>
                <a:gd name="connsiteY1" fmla="*/ 19547 h 22708"/>
                <a:gd name="connsiteX2" fmla="*/ 6993 w 30278"/>
                <a:gd name="connsiteY2" fmla="*/ 6224 h 22708"/>
                <a:gd name="connsiteX3" fmla="*/ 24251 w 30278"/>
                <a:gd name="connsiteY3" fmla="*/ 6224 h 22708"/>
                <a:gd name="connsiteX4" fmla="*/ 28641 w 30278"/>
                <a:gd name="connsiteY4" fmla="*/ 11296 h 22708"/>
                <a:gd name="connsiteX5" fmla="*/ 21677 w 30278"/>
                <a:gd name="connsiteY5" fmla="*/ 13415 h 22708"/>
                <a:gd name="connsiteX6" fmla="*/ 9036 w 30278"/>
                <a:gd name="connsiteY6" fmla="*/ 13869 h 22708"/>
                <a:gd name="connsiteX7" fmla="*/ 9036 w 30278"/>
                <a:gd name="connsiteY7" fmla="*/ 13869 h 22708"/>
                <a:gd name="connsiteX8" fmla="*/ 9036 w 30278"/>
                <a:gd name="connsiteY8" fmla="*/ 196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9036" y="19622"/>
                  </a:moveTo>
                  <a:cubicBezTo>
                    <a:pt x="8431" y="19622"/>
                    <a:pt x="7825" y="19622"/>
                    <a:pt x="7219" y="19547"/>
                  </a:cubicBezTo>
                  <a:cubicBezTo>
                    <a:pt x="6008" y="15156"/>
                    <a:pt x="4570" y="10766"/>
                    <a:pt x="6993" y="6224"/>
                  </a:cubicBezTo>
                  <a:cubicBezTo>
                    <a:pt x="12745" y="9025"/>
                    <a:pt x="18498" y="4105"/>
                    <a:pt x="24251" y="6224"/>
                  </a:cubicBezTo>
                  <a:cubicBezTo>
                    <a:pt x="23646" y="9631"/>
                    <a:pt x="27203" y="9555"/>
                    <a:pt x="28641" y="11296"/>
                  </a:cubicBezTo>
                  <a:cubicBezTo>
                    <a:pt x="26371" y="12431"/>
                    <a:pt x="22964" y="11220"/>
                    <a:pt x="21677" y="13415"/>
                  </a:cubicBezTo>
                  <a:cubicBezTo>
                    <a:pt x="17439" y="20682"/>
                    <a:pt x="13275" y="15459"/>
                    <a:pt x="9036" y="13869"/>
                  </a:cubicBezTo>
                  <a:lnTo>
                    <a:pt x="9036" y="13869"/>
                  </a:lnTo>
                  <a:cubicBezTo>
                    <a:pt x="9036" y="15837"/>
                    <a:pt x="9036" y="17730"/>
                    <a:pt x="9036" y="19622"/>
                  </a:cubicBezTo>
                  <a:close/>
                </a:path>
              </a:pathLst>
            </a:custGeom>
            <a:solidFill>
              <a:srgbClr val="F4D3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3" name="任意多边形: 形状 2862"/>
            <p:cNvSpPr/>
            <p:nvPr/>
          </p:nvSpPr>
          <p:spPr>
            <a:xfrm>
              <a:off x="5716941" y="2399814"/>
              <a:ext cx="37848" cy="15139"/>
            </a:xfrm>
            <a:custGeom>
              <a:avLst/>
              <a:gdLst>
                <a:gd name="connsiteX0" fmla="*/ 34065 w 37847"/>
                <a:gd name="connsiteY0" fmla="*/ 12117 h 15139"/>
                <a:gd name="connsiteX1" fmla="*/ 28918 w 37847"/>
                <a:gd name="connsiteY1" fmla="*/ 13403 h 15139"/>
                <a:gd name="connsiteX2" fmla="*/ 16807 w 37847"/>
                <a:gd name="connsiteY2" fmla="*/ 12117 h 15139"/>
                <a:gd name="connsiteX3" fmla="*/ 9918 w 37847"/>
                <a:gd name="connsiteY3" fmla="*/ 10300 h 15139"/>
                <a:gd name="connsiteX4" fmla="*/ 5680 w 37847"/>
                <a:gd name="connsiteY4" fmla="*/ 6591 h 15139"/>
                <a:gd name="connsiteX5" fmla="*/ 18699 w 37847"/>
                <a:gd name="connsiteY5" fmla="*/ 6364 h 15139"/>
                <a:gd name="connsiteX6" fmla="*/ 33990 w 37847"/>
                <a:gd name="connsiteY6" fmla="*/ 10224 h 15139"/>
                <a:gd name="connsiteX7" fmla="*/ 34065 w 37847"/>
                <a:gd name="connsiteY7" fmla="*/ 12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15139">
                  <a:moveTo>
                    <a:pt x="34065" y="12117"/>
                  </a:moveTo>
                  <a:cubicBezTo>
                    <a:pt x="32249" y="12268"/>
                    <a:pt x="30281" y="11814"/>
                    <a:pt x="28918" y="13403"/>
                  </a:cubicBezTo>
                  <a:cubicBezTo>
                    <a:pt x="24225" y="18551"/>
                    <a:pt x="20516" y="15826"/>
                    <a:pt x="16807" y="12117"/>
                  </a:cubicBezTo>
                  <a:cubicBezTo>
                    <a:pt x="15066" y="9316"/>
                    <a:pt x="12341" y="10451"/>
                    <a:pt x="9918" y="10300"/>
                  </a:cubicBezTo>
                  <a:cubicBezTo>
                    <a:pt x="7345" y="10224"/>
                    <a:pt x="5604" y="9543"/>
                    <a:pt x="5680" y="6591"/>
                  </a:cubicBezTo>
                  <a:cubicBezTo>
                    <a:pt x="9994" y="4093"/>
                    <a:pt x="14385" y="7650"/>
                    <a:pt x="18699" y="6364"/>
                  </a:cubicBezTo>
                  <a:cubicBezTo>
                    <a:pt x="22711" y="12041"/>
                    <a:pt x="29070" y="8407"/>
                    <a:pt x="33990" y="10224"/>
                  </a:cubicBezTo>
                  <a:cubicBezTo>
                    <a:pt x="34065" y="10830"/>
                    <a:pt x="34065" y="11511"/>
                    <a:pt x="34065" y="12117"/>
                  </a:cubicBezTo>
                  <a:close/>
                </a:path>
              </a:pathLst>
            </a:custGeom>
            <a:solidFill>
              <a:srgbClr val="F0C4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4" name="任意多边形: 形状 2863"/>
            <p:cNvSpPr/>
            <p:nvPr/>
          </p:nvSpPr>
          <p:spPr>
            <a:xfrm>
              <a:off x="5634966" y="2455375"/>
              <a:ext cx="22709" cy="22709"/>
            </a:xfrm>
            <a:custGeom>
              <a:avLst/>
              <a:gdLst>
                <a:gd name="connsiteX0" fmla="*/ 7645 w 22708"/>
                <a:gd name="connsiteY0" fmla="*/ 11737 h 22708"/>
                <a:gd name="connsiteX1" fmla="*/ 5677 w 22708"/>
                <a:gd name="connsiteY1" fmla="*/ 7877 h 22708"/>
                <a:gd name="connsiteX2" fmla="*/ 17107 w 22708"/>
                <a:gd name="connsiteY2" fmla="*/ 9012 h 22708"/>
                <a:gd name="connsiteX3" fmla="*/ 15214 w 22708"/>
                <a:gd name="connsiteY3" fmla="*/ 21124 h 22708"/>
                <a:gd name="connsiteX4" fmla="*/ 12793 w 22708"/>
                <a:gd name="connsiteY4" fmla="*/ 16885 h 22708"/>
                <a:gd name="connsiteX5" fmla="*/ 5752 w 22708"/>
                <a:gd name="connsiteY5" fmla="*/ 13781 h 22708"/>
                <a:gd name="connsiteX6" fmla="*/ 7645 w 22708"/>
                <a:gd name="connsiteY6" fmla="*/ 117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7645" y="11737"/>
                  </a:moveTo>
                  <a:cubicBezTo>
                    <a:pt x="8705" y="9542"/>
                    <a:pt x="9310" y="7650"/>
                    <a:pt x="5677" y="7877"/>
                  </a:cubicBezTo>
                  <a:cubicBezTo>
                    <a:pt x="9840" y="4471"/>
                    <a:pt x="13852" y="5152"/>
                    <a:pt x="17107" y="9012"/>
                  </a:cubicBezTo>
                  <a:cubicBezTo>
                    <a:pt x="20967" y="13554"/>
                    <a:pt x="18848" y="17566"/>
                    <a:pt x="15214" y="21124"/>
                  </a:cubicBezTo>
                  <a:cubicBezTo>
                    <a:pt x="14685" y="19534"/>
                    <a:pt x="16804" y="16355"/>
                    <a:pt x="12793" y="16885"/>
                  </a:cubicBezTo>
                  <a:cubicBezTo>
                    <a:pt x="9765" y="17263"/>
                    <a:pt x="7645" y="15901"/>
                    <a:pt x="5752" y="13781"/>
                  </a:cubicBezTo>
                  <a:cubicBezTo>
                    <a:pt x="5828" y="12494"/>
                    <a:pt x="6812" y="12191"/>
                    <a:pt x="7645" y="1173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5" name="任意多边形: 形状 2864"/>
            <p:cNvSpPr/>
            <p:nvPr/>
          </p:nvSpPr>
          <p:spPr>
            <a:xfrm>
              <a:off x="5636953" y="2486820"/>
              <a:ext cx="15139" cy="15139"/>
            </a:xfrm>
            <a:custGeom>
              <a:avLst/>
              <a:gdLst>
                <a:gd name="connsiteX0" fmla="*/ 7626 w 15139"/>
                <a:gd name="connsiteY0" fmla="*/ 14431 h 15139"/>
                <a:gd name="connsiteX1" fmla="*/ 5733 w 15139"/>
                <a:gd name="connsiteY1" fmla="*/ 10647 h 15139"/>
                <a:gd name="connsiteX2" fmla="*/ 7247 w 15139"/>
                <a:gd name="connsiteY2" fmla="*/ 5802 h 15139"/>
                <a:gd name="connsiteX3" fmla="*/ 10351 w 15139"/>
                <a:gd name="connsiteY3" fmla="*/ 8603 h 15139"/>
                <a:gd name="connsiteX4" fmla="*/ 13303 w 15139"/>
                <a:gd name="connsiteY4" fmla="*/ 14431 h 15139"/>
                <a:gd name="connsiteX5" fmla="*/ 7626 w 15139"/>
                <a:gd name="connsiteY5" fmla="*/ 14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26" y="14431"/>
                  </a:moveTo>
                  <a:cubicBezTo>
                    <a:pt x="7626" y="12842"/>
                    <a:pt x="7474" y="11328"/>
                    <a:pt x="5733" y="10647"/>
                  </a:cubicBezTo>
                  <a:cubicBezTo>
                    <a:pt x="5885" y="8906"/>
                    <a:pt x="4976" y="6559"/>
                    <a:pt x="7247" y="5802"/>
                  </a:cubicBezTo>
                  <a:cubicBezTo>
                    <a:pt x="9215" y="5121"/>
                    <a:pt x="9594" y="7392"/>
                    <a:pt x="10351" y="8603"/>
                  </a:cubicBezTo>
                  <a:cubicBezTo>
                    <a:pt x="11410" y="10495"/>
                    <a:pt x="12319" y="12463"/>
                    <a:pt x="13303" y="14431"/>
                  </a:cubicBezTo>
                  <a:cubicBezTo>
                    <a:pt x="11410" y="14431"/>
                    <a:pt x="9518" y="14431"/>
                    <a:pt x="7626" y="14431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6" name="任意多边形: 形状 2865"/>
            <p:cNvSpPr/>
            <p:nvPr/>
          </p:nvSpPr>
          <p:spPr>
            <a:xfrm>
              <a:off x="5618009" y="2449930"/>
              <a:ext cx="15139" cy="15139"/>
            </a:xfrm>
            <a:custGeom>
              <a:avLst/>
              <a:gdLst>
                <a:gd name="connsiteX0" fmla="*/ 11354 w 15139"/>
                <a:gd name="connsiteY0" fmla="*/ 5677 h 15139"/>
                <a:gd name="connsiteX1" fmla="*/ 7570 w 15139"/>
                <a:gd name="connsiteY1" fmla="*/ 9538 h 15139"/>
                <a:gd name="connsiteX2" fmla="*/ 5677 w 15139"/>
                <a:gd name="connsiteY2" fmla="*/ 5828 h 15139"/>
                <a:gd name="connsiteX3" fmla="*/ 1135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5677"/>
                  </a:moveTo>
                  <a:cubicBezTo>
                    <a:pt x="10673" y="7570"/>
                    <a:pt x="9387" y="8781"/>
                    <a:pt x="7570" y="9538"/>
                  </a:cubicBezTo>
                  <a:cubicBezTo>
                    <a:pt x="6964" y="8327"/>
                    <a:pt x="6359" y="7040"/>
                    <a:pt x="5677" y="5828"/>
                  </a:cubicBezTo>
                  <a:cubicBezTo>
                    <a:pt x="7570" y="5828"/>
                    <a:pt x="9462" y="5753"/>
                    <a:pt x="11354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7" name="任意多边形: 形状 2866"/>
            <p:cNvSpPr/>
            <p:nvPr/>
          </p:nvSpPr>
          <p:spPr>
            <a:xfrm>
              <a:off x="5629591" y="2460225"/>
              <a:ext cx="15139" cy="15139"/>
            </a:xfrm>
            <a:custGeom>
              <a:avLst/>
              <a:gdLst>
                <a:gd name="connsiteX0" fmla="*/ 13019 w 15139"/>
                <a:gd name="connsiteY0" fmla="*/ 6887 h 15139"/>
                <a:gd name="connsiteX1" fmla="*/ 11203 w 15139"/>
                <a:gd name="connsiteY1" fmla="*/ 8855 h 15139"/>
                <a:gd name="connsiteX2" fmla="*/ 5677 w 15139"/>
                <a:gd name="connsiteY2" fmla="*/ 12413 h 15139"/>
                <a:gd name="connsiteX3" fmla="*/ 13019 w 15139"/>
                <a:gd name="connsiteY3" fmla="*/ 688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019" y="6887"/>
                  </a:moveTo>
                  <a:cubicBezTo>
                    <a:pt x="12414" y="7568"/>
                    <a:pt x="11808" y="8174"/>
                    <a:pt x="11203" y="8855"/>
                  </a:cubicBezTo>
                  <a:cubicBezTo>
                    <a:pt x="9386" y="9991"/>
                    <a:pt x="7570" y="11126"/>
                    <a:pt x="5677" y="12413"/>
                  </a:cubicBezTo>
                  <a:cubicBezTo>
                    <a:pt x="7040" y="4768"/>
                    <a:pt x="7040" y="4768"/>
                    <a:pt x="13019" y="6887"/>
                  </a:cubicBez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8" name="任意多边形: 形状 2867"/>
            <p:cNvSpPr/>
            <p:nvPr/>
          </p:nvSpPr>
          <p:spPr>
            <a:xfrm>
              <a:off x="5617451" y="2453790"/>
              <a:ext cx="7570" cy="15139"/>
            </a:xfrm>
            <a:custGeom>
              <a:avLst/>
              <a:gdLst>
                <a:gd name="connsiteX0" fmla="*/ 7826 w 7569"/>
                <a:gd name="connsiteY0" fmla="*/ 5677 h 15139"/>
                <a:gd name="connsiteX1" fmla="*/ 7826 w 7569"/>
                <a:gd name="connsiteY1" fmla="*/ 13852 h 15139"/>
                <a:gd name="connsiteX2" fmla="*/ 782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826" y="5677"/>
                  </a:moveTo>
                  <a:cubicBezTo>
                    <a:pt x="7826" y="7797"/>
                    <a:pt x="7826" y="9840"/>
                    <a:pt x="7826" y="13852"/>
                  </a:cubicBezTo>
                  <a:cubicBezTo>
                    <a:pt x="3965" y="9537"/>
                    <a:pt x="6160" y="7645"/>
                    <a:pt x="7826" y="5677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9" name="任意多边形: 形状 2868"/>
            <p:cNvSpPr/>
            <p:nvPr/>
          </p:nvSpPr>
          <p:spPr>
            <a:xfrm>
              <a:off x="5593106" y="2553513"/>
              <a:ext cx="15139" cy="15139"/>
            </a:xfrm>
            <a:custGeom>
              <a:avLst/>
              <a:gdLst>
                <a:gd name="connsiteX0" fmla="*/ 15139 w 15139"/>
                <a:gd name="connsiteY0" fmla="*/ 14199 h 15139"/>
                <a:gd name="connsiteX1" fmla="*/ 5677 w 15139"/>
                <a:gd name="connsiteY1" fmla="*/ 8522 h 15139"/>
                <a:gd name="connsiteX2" fmla="*/ 13549 w 15139"/>
                <a:gd name="connsiteY2" fmla="*/ 10338 h 15139"/>
                <a:gd name="connsiteX3" fmla="*/ 15139 w 15139"/>
                <a:gd name="connsiteY3" fmla="*/ 12458 h 15139"/>
                <a:gd name="connsiteX4" fmla="*/ 15139 w 15139"/>
                <a:gd name="connsiteY4" fmla="*/ 141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139" y="14199"/>
                  </a:moveTo>
                  <a:cubicBezTo>
                    <a:pt x="10749" y="14426"/>
                    <a:pt x="6131" y="14880"/>
                    <a:pt x="5677" y="8522"/>
                  </a:cubicBezTo>
                  <a:cubicBezTo>
                    <a:pt x="9916" y="2087"/>
                    <a:pt x="11279" y="8295"/>
                    <a:pt x="13549" y="10338"/>
                  </a:cubicBezTo>
                  <a:cubicBezTo>
                    <a:pt x="14003" y="11095"/>
                    <a:pt x="14533" y="11776"/>
                    <a:pt x="15139" y="12458"/>
                  </a:cubicBezTo>
                  <a:cubicBezTo>
                    <a:pt x="15215" y="13063"/>
                    <a:pt x="15215" y="13669"/>
                    <a:pt x="15139" y="14199"/>
                  </a:cubicBez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0" name="任意多边形: 形状 2869"/>
            <p:cNvSpPr/>
            <p:nvPr/>
          </p:nvSpPr>
          <p:spPr>
            <a:xfrm>
              <a:off x="5604687" y="2566122"/>
              <a:ext cx="15139" cy="15139"/>
            </a:xfrm>
            <a:custGeom>
              <a:avLst/>
              <a:gdLst>
                <a:gd name="connsiteX0" fmla="*/ 11204 w 15139"/>
                <a:gd name="connsiteY0" fmla="*/ 5677 h 15139"/>
                <a:gd name="connsiteX1" fmla="*/ 13172 w 15139"/>
                <a:gd name="connsiteY1" fmla="*/ 9386 h 15139"/>
                <a:gd name="connsiteX2" fmla="*/ 5678 w 15139"/>
                <a:gd name="connsiteY2" fmla="*/ 13095 h 15139"/>
                <a:gd name="connsiteX3" fmla="*/ 11204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204" y="5677"/>
                  </a:moveTo>
                  <a:cubicBezTo>
                    <a:pt x="11279" y="7191"/>
                    <a:pt x="11506" y="8629"/>
                    <a:pt x="13172" y="9386"/>
                  </a:cubicBezTo>
                  <a:cubicBezTo>
                    <a:pt x="13399" y="16123"/>
                    <a:pt x="8933" y="13398"/>
                    <a:pt x="5678" y="13095"/>
                  </a:cubicBezTo>
                  <a:cubicBezTo>
                    <a:pt x="5602" y="9159"/>
                    <a:pt x="10901" y="9310"/>
                    <a:pt x="11204" y="5677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1" name="任意多边形: 形状 2870"/>
            <p:cNvSpPr/>
            <p:nvPr/>
          </p:nvSpPr>
          <p:spPr>
            <a:xfrm>
              <a:off x="5600978" y="2558174"/>
              <a:ext cx="7570" cy="7570"/>
            </a:xfrm>
            <a:custGeom>
              <a:avLst/>
              <a:gdLst>
                <a:gd name="connsiteX0" fmla="*/ 7267 w 7569"/>
                <a:gd name="connsiteY0" fmla="*/ 7797 h 7569"/>
                <a:gd name="connsiteX1" fmla="*/ 5677 w 7569"/>
                <a:gd name="connsiteY1" fmla="*/ 5677 h 7569"/>
                <a:gd name="connsiteX2" fmla="*/ 7267 w 7569"/>
                <a:gd name="connsiteY2" fmla="*/ 779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267" y="7797"/>
                  </a:moveTo>
                  <a:cubicBezTo>
                    <a:pt x="6283" y="7418"/>
                    <a:pt x="5753" y="6737"/>
                    <a:pt x="5677" y="5677"/>
                  </a:cubicBezTo>
                  <a:cubicBezTo>
                    <a:pt x="6661" y="6131"/>
                    <a:pt x="7267" y="6737"/>
                    <a:pt x="7267" y="779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2" name="任意多边形: 形状 2871"/>
            <p:cNvSpPr/>
            <p:nvPr/>
          </p:nvSpPr>
          <p:spPr>
            <a:xfrm>
              <a:off x="5762436" y="24233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645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5"/>
                    <a:pt x="6585" y="5980"/>
                    <a:pt x="7645" y="5677"/>
                  </a:cubicBezTo>
                  <a:cubicBezTo>
                    <a:pt x="7343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3" name="任意多边形: 形状 2872"/>
            <p:cNvSpPr/>
            <p:nvPr/>
          </p:nvSpPr>
          <p:spPr>
            <a:xfrm>
              <a:off x="5654116" y="2427075"/>
              <a:ext cx="22709" cy="22709"/>
            </a:xfrm>
            <a:custGeom>
              <a:avLst/>
              <a:gdLst>
                <a:gd name="connsiteX0" fmla="*/ 7570 w 22708"/>
                <a:gd name="connsiteY0" fmla="*/ 19070 h 22708"/>
                <a:gd name="connsiteX1" fmla="*/ 5677 w 22708"/>
                <a:gd name="connsiteY1" fmla="*/ 17178 h 22708"/>
                <a:gd name="connsiteX2" fmla="*/ 5753 w 22708"/>
                <a:gd name="connsiteY2" fmla="*/ 9684 h 22708"/>
                <a:gd name="connsiteX3" fmla="*/ 7570 w 22708"/>
                <a:gd name="connsiteY3" fmla="*/ 7716 h 22708"/>
                <a:gd name="connsiteX4" fmla="*/ 11808 w 22708"/>
                <a:gd name="connsiteY4" fmla="*/ 5975 h 22708"/>
                <a:gd name="connsiteX5" fmla="*/ 21119 w 22708"/>
                <a:gd name="connsiteY5" fmla="*/ 8549 h 22708"/>
                <a:gd name="connsiteX6" fmla="*/ 18545 w 22708"/>
                <a:gd name="connsiteY6" fmla="*/ 16800 h 22708"/>
                <a:gd name="connsiteX7" fmla="*/ 17031 w 22708"/>
                <a:gd name="connsiteY7" fmla="*/ 19070 h 22708"/>
                <a:gd name="connsiteX8" fmla="*/ 7570 w 22708"/>
                <a:gd name="connsiteY8" fmla="*/ 1907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7570" y="19070"/>
                  </a:moveTo>
                  <a:cubicBezTo>
                    <a:pt x="6964" y="18465"/>
                    <a:pt x="6283" y="17783"/>
                    <a:pt x="5677" y="17178"/>
                  </a:cubicBezTo>
                  <a:cubicBezTo>
                    <a:pt x="7494" y="14680"/>
                    <a:pt x="7418" y="12182"/>
                    <a:pt x="5753" y="9684"/>
                  </a:cubicBezTo>
                  <a:cubicBezTo>
                    <a:pt x="6359" y="9003"/>
                    <a:pt x="6964" y="8397"/>
                    <a:pt x="7570" y="7716"/>
                  </a:cubicBezTo>
                  <a:cubicBezTo>
                    <a:pt x="9008" y="7111"/>
                    <a:pt x="10370" y="6202"/>
                    <a:pt x="11808" y="5975"/>
                  </a:cubicBezTo>
                  <a:cubicBezTo>
                    <a:pt x="15291" y="5369"/>
                    <a:pt x="19378" y="5445"/>
                    <a:pt x="21119" y="8549"/>
                  </a:cubicBezTo>
                  <a:cubicBezTo>
                    <a:pt x="22557" y="11047"/>
                    <a:pt x="20816" y="14453"/>
                    <a:pt x="18545" y="16800"/>
                  </a:cubicBezTo>
                  <a:cubicBezTo>
                    <a:pt x="17940" y="17481"/>
                    <a:pt x="17486" y="18313"/>
                    <a:pt x="17031" y="19070"/>
                  </a:cubicBezTo>
                  <a:cubicBezTo>
                    <a:pt x="13852" y="18843"/>
                    <a:pt x="10673" y="16270"/>
                    <a:pt x="7570" y="190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4" name="任意多边形: 形状 2873"/>
            <p:cNvSpPr/>
            <p:nvPr/>
          </p:nvSpPr>
          <p:spPr>
            <a:xfrm>
              <a:off x="5637238" y="2535541"/>
              <a:ext cx="15139" cy="15139"/>
            </a:xfrm>
            <a:custGeom>
              <a:avLst/>
              <a:gdLst>
                <a:gd name="connsiteX0" fmla="*/ 13018 w 15139"/>
                <a:gd name="connsiteY0" fmla="*/ 5677 h 15139"/>
                <a:gd name="connsiteX1" fmla="*/ 14910 w 15139"/>
                <a:gd name="connsiteY1" fmla="*/ 15139 h 15139"/>
                <a:gd name="connsiteX2" fmla="*/ 11201 w 15139"/>
                <a:gd name="connsiteY2" fmla="*/ 15063 h 15139"/>
                <a:gd name="connsiteX3" fmla="*/ 5751 w 15139"/>
                <a:gd name="connsiteY3" fmla="*/ 11051 h 15139"/>
                <a:gd name="connsiteX4" fmla="*/ 10368 w 15139"/>
                <a:gd name="connsiteY4" fmla="*/ 6131 h 15139"/>
                <a:gd name="connsiteX5" fmla="*/ 13018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018" y="5677"/>
                  </a:moveTo>
                  <a:cubicBezTo>
                    <a:pt x="14910" y="8554"/>
                    <a:pt x="15213" y="11808"/>
                    <a:pt x="14910" y="15139"/>
                  </a:cubicBezTo>
                  <a:cubicBezTo>
                    <a:pt x="13699" y="15139"/>
                    <a:pt x="12412" y="15139"/>
                    <a:pt x="11201" y="15063"/>
                  </a:cubicBezTo>
                  <a:cubicBezTo>
                    <a:pt x="8476" y="14988"/>
                    <a:pt x="6281" y="14004"/>
                    <a:pt x="5751" y="11051"/>
                  </a:cubicBezTo>
                  <a:cubicBezTo>
                    <a:pt x="5145" y="7570"/>
                    <a:pt x="8400" y="7342"/>
                    <a:pt x="10368" y="6131"/>
                  </a:cubicBezTo>
                  <a:cubicBezTo>
                    <a:pt x="11049" y="5753"/>
                    <a:pt x="12109" y="5828"/>
                    <a:pt x="13018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5" name="任意多边形: 形状 2874"/>
            <p:cNvSpPr/>
            <p:nvPr/>
          </p:nvSpPr>
          <p:spPr>
            <a:xfrm>
              <a:off x="5654609" y="2562782"/>
              <a:ext cx="7570" cy="7570"/>
            </a:xfrm>
            <a:custGeom>
              <a:avLst/>
              <a:gdLst>
                <a:gd name="connsiteX0" fmla="*/ 8288 w 7569"/>
                <a:gd name="connsiteY0" fmla="*/ 6898 h 7569"/>
                <a:gd name="connsiteX1" fmla="*/ 7152 w 7569"/>
                <a:gd name="connsiteY1" fmla="*/ 8109 h 7569"/>
                <a:gd name="connsiteX2" fmla="*/ 5790 w 7569"/>
                <a:gd name="connsiteY2" fmla="*/ 6368 h 7569"/>
                <a:gd name="connsiteX3" fmla="*/ 7304 w 7569"/>
                <a:gd name="connsiteY3" fmla="*/ 5687 h 7569"/>
                <a:gd name="connsiteX4" fmla="*/ 8288 w 7569"/>
                <a:gd name="connsiteY4" fmla="*/ 68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88" y="6898"/>
                  </a:moveTo>
                  <a:cubicBezTo>
                    <a:pt x="7909" y="7276"/>
                    <a:pt x="7531" y="8033"/>
                    <a:pt x="7152" y="8109"/>
                  </a:cubicBezTo>
                  <a:cubicBezTo>
                    <a:pt x="6017" y="8185"/>
                    <a:pt x="5411" y="7428"/>
                    <a:pt x="5790" y="6368"/>
                  </a:cubicBezTo>
                  <a:cubicBezTo>
                    <a:pt x="5941" y="5990"/>
                    <a:pt x="6850" y="5611"/>
                    <a:pt x="7304" y="5687"/>
                  </a:cubicBezTo>
                  <a:cubicBezTo>
                    <a:pt x="7758" y="5763"/>
                    <a:pt x="7985" y="6519"/>
                    <a:pt x="8288" y="6898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6" name="任意多边形: 形状 2875"/>
            <p:cNvSpPr/>
            <p:nvPr/>
          </p:nvSpPr>
          <p:spPr>
            <a:xfrm>
              <a:off x="5720652" y="239103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9008 w 7569"/>
                <a:gd name="connsiteY1" fmla="*/ 7570 h 7569"/>
                <a:gd name="connsiteX2" fmla="*/ 8554 w 7569"/>
                <a:gd name="connsiteY2" fmla="*/ 8251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15" y="5828"/>
                    <a:pt x="8705" y="5601"/>
                    <a:pt x="9008" y="7570"/>
                  </a:cubicBezTo>
                  <a:cubicBezTo>
                    <a:pt x="9008" y="7797"/>
                    <a:pt x="8705" y="8251"/>
                    <a:pt x="8554" y="8251"/>
                  </a:cubicBezTo>
                  <a:cubicBezTo>
                    <a:pt x="6813" y="8327"/>
                    <a:pt x="6207" y="704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7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7" name="任意多边形: 形状 2876"/>
            <p:cNvSpPr/>
            <p:nvPr/>
          </p:nvSpPr>
          <p:spPr>
            <a:xfrm>
              <a:off x="5669297" y="2482327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7603 w 15139"/>
                <a:gd name="connsiteY1" fmla="*/ 5677 h 15139"/>
                <a:gd name="connsiteX2" fmla="*/ 5711 w 15139"/>
                <a:gd name="connsiteY2" fmla="*/ 13322 h 15139"/>
                <a:gd name="connsiteX3" fmla="*/ 5711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6317" y="5677"/>
                    <a:pt x="6998" y="5677"/>
                    <a:pt x="7603" y="5677"/>
                  </a:cubicBezTo>
                  <a:cubicBezTo>
                    <a:pt x="12145" y="12338"/>
                    <a:pt x="12145" y="12338"/>
                    <a:pt x="5711" y="13322"/>
                  </a:cubicBezTo>
                  <a:cubicBezTo>
                    <a:pt x="5635" y="10749"/>
                    <a:pt x="5711" y="8175"/>
                    <a:pt x="5711" y="5677"/>
                  </a:cubicBezTo>
                  <a:close/>
                </a:path>
              </a:pathLst>
            </a:custGeom>
            <a:solidFill>
              <a:srgbClr val="F8E3D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8" name="任意多边形: 形状 2877"/>
            <p:cNvSpPr/>
            <p:nvPr/>
          </p:nvSpPr>
          <p:spPr>
            <a:xfrm>
              <a:off x="6424905" y="4317701"/>
              <a:ext cx="15139" cy="15139"/>
            </a:xfrm>
            <a:custGeom>
              <a:avLst/>
              <a:gdLst>
                <a:gd name="connsiteX0" fmla="*/ 12356 w 15139"/>
                <a:gd name="connsiteY0" fmla="*/ 6672 h 15139"/>
                <a:gd name="connsiteX1" fmla="*/ 12280 w 15139"/>
                <a:gd name="connsiteY1" fmla="*/ 7581 h 15139"/>
                <a:gd name="connsiteX2" fmla="*/ 7511 w 15139"/>
                <a:gd name="connsiteY2" fmla="*/ 11593 h 15139"/>
                <a:gd name="connsiteX3" fmla="*/ 5846 w 15139"/>
                <a:gd name="connsiteY3" fmla="*/ 8868 h 15139"/>
                <a:gd name="connsiteX4" fmla="*/ 12356 w 15139"/>
                <a:gd name="connsiteY4" fmla="*/ 6672 h 15139"/>
                <a:gd name="connsiteX5" fmla="*/ 12356 w 15139"/>
                <a:gd name="connsiteY5" fmla="*/ 667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356" y="6672"/>
                  </a:moveTo>
                  <a:cubicBezTo>
                    <a:pt x="12356" y="6975"/>
                    <a:pt x="12356" y="7278"/>
                    <a:pt x="12280" y="7581"/>
                  </a:cubicBezTo>
                  <a:cubicBezTo>
                    <a:pt x="11750" y="10154"/>
                    <a:pt x="10766" y="12425"/>
                    <a:pt x="7511" y="11593"/>
                  </a:cubicBezTo>
                  <a:cubicBezTo>
                    <a:pt x="6375" y="11290"/>
                    <a:pt x="5240" y="10306"/>
                    <a:pt x="5846" y="8868"/>
                  </a:cubicBezTo>
                  <a:cubicBezTo>
                    <a:pt x="7284" y="5915"/>
                    <a:pt x="9252" y="4629"/>
                    <a:pt x="12356" y="6672"/>
                  </a:cubicBezTo>
                  <a:lnTo>
                    <a:pt x="12356" y="6672"/>
                  </a:ln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79" name="任意多边形: 形状 2878"/>
            <p:cNvSpPr/>
            <p:nvPr/>
          </p:nvSpPr>
          <p:spPr>
            <a:xfrm>
              <a:off x="6416430" y="4339496"/>
              <a:ext cx="22709" cy="22709"/>
            </a:xfrm>
            <a:custGeom>
              <a:avLst/>
              <a:gdLst>
                <a:gd name="connsiteX0" fmla="*/ 19014 w 22708"/>
                <a:gd name="connsiteY0" fmla="*/ 9630 h 22708"/>
                <a:gd name="connsiteX1" fmla="*/ 16818 w 22708"/>
                <a:gd name="connsiteY1" fmla="*/ 15762 h 22708"/>
                <a:gd name="connsiteX2" fmla="*/ 9098 w 22708"/>
                <a:gd name="connsiteY2" fmla="*/ 20304 h 22708"/>
                <a:gd name="connsiteX3" fmla="*/ 5691 w 22708"/>
                <a:gd name="connsiteY3" fmla="*/ 15459 h 22708"/>
                <a:gd name="connsiteX4" fmla="*/ 9476 w 22708"/>
                <a:gd name="connsiteY4" fmla="*/ 7132 h 22708"/>
                <a:gd name="connsiteX5" fmla="*/ 19014 w 22708"/>
                <a:gd name="connsiteY5" fmla="*/ 9630 h 22708"/>
                <a:gd name="connsiteX6" fmla="*/ 19014 w 22708"/>
                <a:gd name="connsiteY6" fmla="*/ 96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9014" y="9630"/>
                  </a:moveTo>
                  <a:cubicBezTo>
                    <a:pt x="19165" y="11977"/>
                    <a:pt x="17802" y="13869"/>
                    <a:pt x="16818" y="15762"/>
                  </a:cubicBezTo>
                  <a:cubicBezTo>
                    <a:pt x="15229" y="18865"/>
                    <a:pt x="12277" y="20304"/>
                    <a:pt x="9098" y="20304"/>
                  </a:cubicBezTo>
                  <a:cubicBezTo>
                    <a:pt x="6600" y="20304"/>
                    <a:pt x="5691" y="17805"/>
                    <a:pt x="5691" y="15459"/>
                  </a:cubicBezTo>
                  <a:cubicBezTo>
                    <a:pt x="5691" y="12128"/>
                    <a:pt x="5237" y="9554"/>
                    <a:pt x="9476" y="7132"/>
                  </a:cubicBezTo>
                  <a:cubicBezTo>
                    <a:pt x="14623" y="4105"/>
                    <a:pt x="16516" y="6224"/>
                    <a:pt x="19014" y="9630"/>
                  </a:cubicBezTo>
                  <a:lnTo>
                    <a:pt x="19014" y="9630"/>
                  </a:ln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0" name="任意多边形: 形状 2879"/>
            <p:cNvSpPr/>
            <p:nvPr/>
          </p:nvSpPr>
          <p:spPr>
            <a:xfrm>
              <a:off x="6472983" y="4259806"/>
              <a:ext cx="15139" cy="22709"/>
            </a:xfrm>
            <a:custGeom>
              <a:avLst/>
              <a:gdLst>
                <a:gd name="connsiteX0" fmla="*/ 7954 w 15139"/>
                <a:gd name="connsiteY0" fmla="*/ 5677 h 22708"/>
                <a:gd name="connsiteX1" fmla="*/ 15751 w 15139"/>
                <a:gd name="connsiteY1" fmla="*/ 16956 h 22708"/>
                <a:gd name="connsiteX2" fmla="*/ 9922 w 15139"/>
                <a:gd name="connsiteY2" fmla="*/ 19605 h 22708"/>
                <a:gd name="connsiteX3" fmla="*/ 7954 w 15139"/>
                <a:gd name="connsiteY3" fmla="*/ 5677 h 22708"/>
                <a:gd name="connsiteX4" fmla="*/ 7954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7954" y="5677"/>
                  </a:moveTo>
                  <a:cubicBezTo>
                    <a:pt x="11133" y="9008"/>
                    <a:pt x="17794" y="9613"/>
                    <a:pt x="15751" y="16956"/>
                  </a:cubicBezTo>
                  <a:cubicBezTo>
                    <a:pt x="14615" y="20968"/>
                    <a:pt x="12874" y="21800"/>
                    <a:pt x="9922" y="19605"/>
                  </a:cubicBezTo>
                  <a:cubicBezTo>
                    <a:pt x="4775" y="15820"/>
                    <a:pt x="4548" y="10900"/>
                    <a:pt x="7954" y="5677"/>
                  </a:cubicBezTo>
                  <a:lnTo>
                    <a:pt x="7954" y="5677"/>
                  </a:ln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1" name="任意多边形: 形状 2880"/>
            <p:cNvSpPr/>
            <p:nvPr/>
          </p:nvSpPr>
          <p:spPr>
            <a:xfrm>
              <a:off x="6098827" y="3375642"/>
              <a:ext cx="45417" cy="45417"/>
            </a:xfrm>
            <a:custGeom>
              <a:avLst/>
              <a:gdLst>
                <a:gd name="connsiteX0" fmla="*/ 22936 w 45417"/>
                <a:gd name="connsiteY0" fmla="*/ 41901 h 45417"/>
                <a:gd name="connsiteX1" fmla="*/ 12944 w 45417"/>
                <a:gd name="connsiteY1" fmla="*/ 25324 h 45417"/>
                <a:gd name="connsiteX2" fmla="*/ 5677 w 45417"/>
                <a:gd name="connsiteY2" fmla="*/ 21236 h 45417"/>
                <a:gd name="connsiteX3" fmla="*/ 6283 w 45417"/>
                <a:gd name="connsiteY3" fmla="*/ 20101 h 45417"/>
                <a:gd name="connsiteX4" fmla="*/ 14004 w 45417"/>
                <a:gd name="connsiteY4" fmla="*/ 17451 h 45417"/>
                <a:gd name="connsiteX5" fmla="*/ 19000 w 45417"/>
                <a:gd name="connsiteY5" fmla="*/ 13288 h 45417"/>
                <a:gd name="connsiteX6" fmla="*/ 24071 w 45417"/>
                <a:gd name="connsiteY6" fmla="*/ 7384 h 45417"/>
                <a:gd name="connsiteX7" fmla="*/ 28840 w 45417"/>
                <a:gd name="connsiteY7" fmla="*/ 7460 h 45417"/>
                <a:gd name="connsiteX8" fmla="*/ 33533 w 45417"/>
                <a:gd name="connsiteY8" fmla="*/ 20176 h 45417"/>
                <a:gd name="connsiteX9" fmla="*/ 39892 w 45417"/>
                <a:gd name="connsiteY9" fmla="*/ 16164 h 45417"/>
                <a:gd name="connsiteX10" fmla="*/ 44585 w 45417"/>
                <a:gd name="connsiteY10" fmla="*/ 26838 h 45417"/>
                <a:gd name="connsiteX11" fmla="*/ 33382 w 45417"/>
                <a:gd name="connsiteY11" fmla="*/ 35467 h 45417"/>
                <a:gd name="connsiteX12" fmla="*/ 32095 w 45417"/>
                <a:gd name="connsiteY12" fmla="*/ 40917 h 45417"/>
                <a:gd name="connsiteX13" fmla="*/ 32398 w 45417"/>
                <a:gd name="connsiteY13" fmla="*/ 42128 h 45417"/>
                <a:gd name="connsiteX14" fmla="*/ 22936 w 45417"/>
                <a:gd name="connsiteY14" fmla="*/ 41901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17" h="45417">
                  <a:moveTo>
                    <a:pt x="22936" y="41901"/>
                  </a:moveTo>
                  <a:cubicBezTo>
                    <a:pt x="19454" y="36527"/>
                    <a:pt x="12187" y="33726"/>
                    <a:pt x="12944" y="25324"/>
                  </a:cubicBezTo>
                  <a:cubicBezTo>
                    <a:pt x="13247" y="21463"/>
                    <a:pt x="7267" y="24264"/>
                    <a:pt x="5677" y="21236"/>
                  </a:cubicBezTo>
                  <a:cubicBezTo>
                    <a:pt x="5904" y="20858"/>
                    <a:pt x="6056" y="20479"/>
                    <a:pt x="6283" y="20101"/>
                  </a:cubicBezTo>
                  <a:cubicBezTo>
                    <a:pt x="8402" y="17906"/>
                    <a:pt x="11279" y="17981"/>
                    <a:pt x="14004" y="17451"/>
                  </a:cubicBezTo>
                  <a:cubicBezTo>
                    <a:pt x="16350" y="16997"/>
                    <a:pt x="19302" y="16997"/>
                    <a:pt x="19000" y="13288"/>
                  </a:cubicBezTo>
                  <a:cubicBezTo>
                    <a:pt x="19530" y="10412"/>
                    <a:pt x="23163" y="10412"/>
                    <a:pt x="24071" y="7384"/>
                  </a:cubicBezTo>
                  <a:cubicBezTo>
                    <a:pt x="24979" y="4280"/>
                    <a:pt x="27251" y="6097"/>
                    <a:pt x="28840" y="7460"/>
                  </a:cubicBezTo>
                  <a:cubicBezTo>
                    <a:pt x="29748" y="11623"/>
                    <a:pt x="33079" y="14878"/>
                    <a:pt x="33533" y="20176"/>
                  </a:cubicBezTo>
                  <a:cubicBezTo>
                    <a:pt x="35501" y="18133"/>
                    <a:pt x="37242" y="16164"/>
                    <a:pt x="39892" y="16164"/>
                  </a:cubicBezTo>
                  <a:cubicBezTo>
                    <a:pt x="45796" y="17830"/>
                    <a:pt x="44812" y="22447"/>
                    <a:pt x="44585" y="26838"/>
                  </a:cubicBezTo>
                  <a:cubicBezTo>
                    <a:pt x="42617" y="31985"/>
                    <a:pt x="35350" y="30244"/>
                    <a:pt x="33382" y="35467"/>
                  </a:cubicBezTo>
                  <a:cubicBezTo>
                    <a:pt x="31716" y="36981"/>
                    <a:pt x="31035" y="38722"/>
                    <a:pt x="32095" y="40917"/>
                  </a:cubicBezTo>
                  <a:cubicBezTo>
                    <a:pt x="32171" y="41295"/>
                    <a:pt x="32322" y="41674"/>
                    <a:pt x="32398" y="42128"/>
                  </a:cubicBezTo>
                  <a:cubicBezTo>
                    <a:pt x="29218" y="46367"/>
                    <a:pt x="26115" y="41295"/>
                    <a:pt x="22936" y="41901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2" name="任意多边形: 形状 2881"/>
            <p:cNvSpPr/>
            <p:nvPr/>
          </p:nvSpPr>
          <p:spPr>
            <a:xfrm>
              <a:off x="6134964" y="3363271"/>
              <a:ext cx="37848" cy="37848"/>
            </a:xfrm>
            <a:custGeom>
              <a:avLst/>
              <a:gdLst>
                <a:gd name="connsiteX0" fmla="*/ 5723 w 37847"/>
                <a:gd name="connsiteY0" fmla="*/ 18242 h 37847"/>
                <a:gd name="connsiteX1" fmla="*/ 15185 w 37847"/>
                <a:gd name="connsiteY1" fmla="*/ 6130 h 37847"/>
                <a:gd name="connsiteX2" fmla="*/ 30248 w 37847"/>
                <a:gd name="connsiteY2" fmla="*/ 11278 h 37847"/>
                <a:gd name="connsiteX3" fmla="*/ 30399 w 37847"/>
                <a:gd name="connsiteY3" fmla="*/ 25508 h 37847"/>
                <a:gd name="connsiteX4" fmla="*/ 22754 w 37847"/>
                <a:gd name="connsiteY4" fmla="*/ 33381 h 37847"/>
                <a:gd name="connsiteX5" fmla="*/ 17304 w 37847"/>
                <a:gd name="connsiteY5" fmla="*/ 31791 h 37847"/>
                <a:gd name="connsiteX6" fmla="*/ 8977 w 37847"/>
                <a:gd name="connsiteY6" fmla="*/ 23616 h 37847"/>
                <a:gd name="connsiteX7" fmla="*/ 5723 w 37847"/>
                <a:gd name="connsiteY7" fmla="*/ 1824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47" h="37847">
                  <a:moveTo>
                    <a:pt x="5723" y="18242"/>
                  </a:moveTo>
                  <a:cubicBezTo>
                    <a:pt x="5193" y="11353"/>
                    <a:pt x="9356" y="7720"/>
                    <a:pt x="15185" y="6130"/>
                  </a:cubicBezTo>
                  <a:cubicBezTo>
                    <a:pt x="21089" y="4541"/>
                    <a:pt x="27220" y="7342"/>
                    <a:pt x="30248" y="11278"/>
                  </a:cubicBezTo>
                  <a:cubicBezTo>
                    <a:pt x="32670" y="14381"/>
                    <a:pt x="34108" y="20967"/>
                    <a:pt x="30399" y="25508"/>
                  </a:cubicBezTo>
                  <a:cubicBezTo>
                    <a:pt x="28128" y="28309"/>
                    <a:pt x="26387" y="31867"/>
                    <a:pt x="22754" y="33381"/>
                  </a:cubicBezTo>
                  <a:cubicBezTo>
                    <a:pt x="20937" y="32775"/>
                    <a:pt x="19196" y="32094"/>
                    <a:pt x="17304" y="31791"/>
                  </a:cubicBezTo>
                  <a:cubicBezTo>
                    <a:pt x="12232" y="31337"/>
                    <a:pt x="11475" y="26644"/>
                    <a:pt x="8977" y="23616"/>
                  </a:cubicBezTo>
                  <a:cubicBezTo>
                    <a:pt x="7463" y="22026"/>
                    <a:pt x="7236" y="19755"/>
                    <a:pt x="5723" y="18242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3" name="任意多边形: 形状 2882"/>
            <p:cNvSpPr/>
            <p:nvPr/>
          </p:nvSpPr>
          <p:spPr>
            <a:xfrm>
              <a:off x="6123915" y="3303188"/>
              <a:ext cx="30278" cy="37848"/>
            </a:xfrm>
            <a:custGeom>
              <a:avLst/>
              <a:gdLst>
                <a:gd name="connsiteX0" fmla="*/ 24416 w 30278"/>
                <a:gd name="connsiteY0" fmla="*/ 27003 h 37847"/>
                <a:gd name="connsiteX1" fmla="*/ 20556 w 30278"/>
                <a:gd name="connsiteY1" fmla="*/ 27003 h 37847"/>
                <a:gd name="connsiteX2" fmla="*/ 18739 w 30278"/>
                <a:gd name="connsiteY2" fmla="*/ 30788 h 37847"/>
                <a:gd name="connsiteX3" fmla="*/ 18739 w 30278"/>
                <a:gd name="connsiteY3" fmla="*/ 30788 h 37847"/>
                <a:gd name="connsiteX4" fmla="*/ 17150 w 30278"/>
                <a:gd name="connsiteY4" fmla="*/ 33362 h 37847"/>
                <a:gd name="connsiteX5" fmla="*/ 14727 w 30278"/>
                <a:gd name="connsiteY5" fmla="*/ 30712 h 37847"/>
                <a:gd name="connsiteX6" fmla="*/ 14803 w 30278"/>
                <a:gd name="connsiteY6" fmla="*/ 29047 h 37847"/>
                <a:gd name="connsiteX7" fmla="*/ 11018 w 30278"/>
                <a:gd name="connsiteY7" fmla="*/ 27079 h 37847"/>
                <a:gd name="connsiteX8" fmla="*/ 7536 w 30278"/>
                <a:gd name="connsiteY8" fmla="*/ 13302 h 37847"/>
                <a:gd name="connsiteX9" fmla="*/ 9202 w 30278"/>
                <a:gd name="connsiteY9" fmla="*/ 11031 h 37847"/>
                <a:gd name="connsiteX10" fmla="*/ 23962 w 30278"/>
                <a:gd name="connsiteY10" fmla="*/ 6641 h 37847"/>
                <a:gd name="connsiteX11" fmla="*/ 24416 w 30278"/>
                <a:gd name="connsiteY11" fmla="*/ 27003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416" y="27003"/>
                  </a:moveTo>
                  <a:cubicBezTo>
                    <a:pt x="23129" y="27003"/>
                    <a:pt x="21843" y="27003"/>
                    <a:pt x="20556" y="27003"/>
                  </a:cubicBezTo>
                  <a:cubicBezTo>
                    <a:pt x="19496" y="28063"/>
                    <a:pt x="17301" y="28593"/>
                    <a:pt x="18739" y="30788"/>
                  </a:cubicBezTo>
                  <a:lnTo>
                    <a:pt x="18739" y="30788"/>
                  </a:lnTo>
                  <a:cubicBezTo>
                    <a:pt x="19042" y="32150"/>
                    <a:pt x="18664" y="33210"/>
                    <a:pt x="17150" y="33362"/>
                  </a:cubicBezTo>
                  <a:cubicBezTo>
                    <a:pt x="15333" y="33513"/>
                    <a:pt x="14349" y="32680"/>
                    <a:pt x="14727" y="30712"/>
                  </a:cubicBezTo>
                  <a:cubicBezTo>
                    <a:pt x="14727" y="30182"/>
                    <a:pt x="14727" y="29577"/>
                    <a:pt x="14803" y="29047"/>
                  </a:cubicBezTo>
                  <a:cubicBezTo>
                    <a:pt x="13895" y="27684"/>
                    <a:pt x="12078" y="28139"/>
                    <a:pt x="11018" y="27079"/>
                  </a:cubicBezTo>
                  <a:cubicBezTo>
                    <a:pt x="5341" y="22688"/>
                    <a:pt x="4205" y="18450"/>
                    <a:pt x="7536" y="13302"/>
                  </a:cubicBezTo>
                  <a:cubicBezTo>
                    <a:pt x="8066" y="12545"/>
                    <a:pt x="8520" y="11713"/>
                    <a:pt x="9202" y="11031"/>
                  </a:cubicBezTo>
                  <a:cubicBezTo>
                    <a:pt x="13895" y="6414"/>
                    <a:pt x="21313" y="4295"/>
                    <a:pt x="23962" y="6641"/>
                  </a:cubicBezTo>
                  <a:cubicBezTo>
                    <a:pt x="28731" y="10956"/>
                    <a:pt x="28958" y="20039"/>
                    <a:pt x="24416" y="27003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4" name="任意多边形: 形状 2883"/>
            <p:cNvSpPr/>
            <p:nvPr/>
          </p:nvSpPr>
          <p:spPr>
            <a:xfrm>
              <a:off x="6059011" y="3367506"/>
              <a:ext cx="37848" cy="45417"/>
            </a:xfrm>
            <a:custGeom>
              <a:avLst/>
              <a:gdLst>
                <a:gd name="connsiteX0" fmla="*/ 20892 w 37847"/>
                <a:gd name="connsiteY0" fmla="*/ 40576 h 45417"/>
                <a:gd name="connsiteX1" fmla="*/ 19908 w 37847"/>
                <a:gd name="connsiteY1" fmla="*/ 40576 h 45417"/>
                <a:gd name="connsiteX2" fmla="*/ 18924 w 37847"/>
                <a:gd name="connsiteY2" fmla="*/ 40576 h 45417"/>
                <a:gd name="connsiteX3" fmla="*/ 17940 w 37847"/>
                <a:gd name="connsiteY3" fmla="*/ 39819 h 45417"/>
                <a:gd name="connsiteX4" fmla="*/ 16729 w 37847"/>
                <a:gd name="connsiteY4" fmla="*/ 37700 h 45417"/>
                <a:gd name="connsiteX5" fmla="*/ 13398 w 37847"/>
                <a:gd name="connsiteY5" fmla="*/ 29676 h 45417"/>
                <a:gd name="connsiteX6" fmla="*/ 5677 w 37847"/>
                <a:gd name="connsiteY6" fmla="*/ 10298 h 45417"/>
                <a:gd name="connsiteX7" fmla="*/ 27251 w 37847"/>
                <a:gd name="connsiteY7" fmla="*/ 6059 h 45417"/>
                <a:gd name="connsiteX8" fmla="*/ 34214 w 37847"/>
                <a:gd name="connsiteY8" fmla="*/ 13931 h 45417"/>
                <a:gd name="connsiteX9" fmla="*/ 33458 w 37847"/>
                <a:gd name="connsiteY9" fmla="*/ 14764 h 45417"/>
                <a:gd name="connsiteX10" fmla="*/ 29294 w 37847"/>
                <a:gd name="connsiteY10" fmla="*/ 14839 h 45417"/>
                <a:gd name="connsiteX11" fmla="*/ 28007 w 37847"/>
                <a:gd name="connsiteY11" fmla="*/ 13401 h 45417"/>
                <a:gd name="connsiteX12" fmla="*/ 28159 w 37847"/>
                <a:gd name="connsiteY12" fmla="*/ 11736 h 45417"/>
                <a:gd name="connsiteX13" fmla="*/ 26796 w 37847"/>
                <a:gd name="connsiteY13" fmla="*/ 10676 h 45417"/>
                <a:gd name="connsiteX14" fmla="*/ 24828 w 37847"/>
                <a:gd name="connsiteY14" fmla="*/ 11130 h 45417"/>
                <a:gd name="connsiteX15" fmla="*/ 23390 w 37847"/>
                <a:gd name="connsiteY15" fmla="*/ 13931 h 45417"/>
                <a:gd name="connsiteX16" fmla="*/ 23844 w 37847"/>
                <a:gd name="connsiteY16" fmla="*/ 18321 h 45417"/>
                <a:gd name="connsiteX17" fmla="*/ 23617 w 37847"/>
                <a:gd name="connsiteY17" fmla="*/ 20744 h 45417"/>
                <a:gd name="connsiteX18" fmla="*/ 20892 w 37847"/>
                <a:gd name="connsiteY18" fmla="*/ 40576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45417">
                  <a:moveTo>
                    <a:pt x="20892" y="40576"/>
                  </a:moveTo>
                  <a:lnTo>
                    <a:pt x="19908" y="40576"/>
                  </a:lnTo>
                  <a:lnTo>
                    <a:pt x="18924" y="40576"/>
                  </a:lnTo>
                  <a:cubicBezTo>
                    <a:pt x="18621" y="40349"/>
                    <a:pt x="18319" y="40046"/>
                    <a:pt x="17940" y="39819"/>
                  </a:cubicBezTo>
                  <a:cubicBezTo>
                    <a:pt x="17486" y="39138"/>
                    <a:pt x="17107" y="38456"/>
                    <a:pt x="16729" y="37700"/>
                  </a:cubicBezTo>
                  <a:cubicBezTo>
                    <a:pt x="15745" y="34974"/>
                    <a:pt x="14231" y="32477"/>
                    <a:pt x="13398" y="29676"/>
                  </a:cubicBezTo>
                  <a:cubicBezTo>
                    <a:pt x="12717" y="22409"/>
                    <a:pt x="11506" y="15445"/>
                    <a:pt x="5677" y="10298"/>
                  </a:cubicBezTo>
                  <a:cubicBezTo>
                    <a:pt x="12414" y="6589"/>
                    <a:pt x="19378" y="4848"/>
                    <a:pt x="27251" y="6059"/>
                  </a:cubicBezTo>
                  <a:cubicBezTo>
                    <a:pt x="32398" y="6892"/>
                    <a:pt x="34366" y="9087"/>
                    <a:pt x="34214" y="13931"/>
                  </a:cubicBezTo>
                  <a:cubicBezTo>
                    <a:pt x="33987" y="14234"/>
                    <a:pt x="33760" y="14461"/>
                    <a:pt x="33458" y="14764"/>
                  </a:cubicBezTo>
                  <a:cubicBezTo>
                    <a:pt x="32095" y="15445"/>
                    <a:pt x="30657" y="15521"/>
                    <a:pt x="29294" y="14839"/>
                  </a:cubicBezTo>
                  <a:cubicBezTo>
                    <a:pt x="28764" y="14461"/>
                    <a:pt x="28310" y="14007"/>
                    <a:pt x="28007" y="13401"/>
                  </a:cubicBezTo>
                  <a:cubicBezTo>
                    <a:pt x="27781" y="12796"/>
                    <a:pt x="27856" y="12266"/>
                    <a:pt x="28159" y="11736"/>
                  </a:cubicBezTo>
                  <a:cubicBezTo>
                    <a:pt x="27856" y="11206"/>
                    <a:pt x="27402" y="10828"/>
                    <a:pt x="26796" y="10676"/>
                  </a:cubicBezTo>
                  <a:cubicBezTo>
                    <a:pt x="26115" y="10752"/>
                    <a:pt x="25434" y="10828"/>
                    <a:pt x="24828" y="11130"/>
                  </a:cubicBezTo>
                  <a:cubicBezTo>
                    <a:pt x="23996" y="11887"/>
                    <a:pt x="23542" y="12872"/>
                    <a:pt x="23390" y="13931"/>
                  </a:cubicBezTo>
                  <a:cubicBezTo>
                    <a:pt x="23314" y="15445"/>
                    <a:pt x="23617" y="16883"/>
                    <a:pt x="23844" y="18321"/>
                  </a:cubicBezTo>
                  <a:cubicBezTo>
                    <a:pt x="23844" y="19154"/>
                    <a:pt x="23768" y="19911"/>
                    <a:pt x="23617" y="20744"/>
                  </a:cubicBezTo>
                  <a:cubicBezTo>
                    <a:pt x="23087" y="27481"/>
                    <a:pt x="26721" y="34672"/>
                    <a:pt x="20892" y="40576"/>
                  </a:cubicBezTo>
                  <a:close/>
                </a:path>
              </a:pathLst>
            </a:custGeom>
            <a:solidFill>
              <a:srgbClr val="F5D8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5" name="任意多边形: 形状 2884"/>
            <p:cNvSpPr/>
            <p:nvPr/>
          </p:nvSpPr>
          <p:spPr>
            <a:xfrm>
              <a:off x="6078484" y="3375684"/>
              <a:ext cx="30278" cy="30278"/>
            </a:xfrm>
            <a:custGeom>
              <a:avLst/>
              <a:gdLst>
                <a:gd name="connsiteX0" fmla="*/ 25944 w 30278"/>
                <a:gd name="connsiteY0" fmla="*/ 21195 h 30278"/>
                <a:gd name="connsiteX1" fmla="*/ 16861 w 30278"/>
                <a:gd name="connsiteY1" fmla="*/ 25055 h 30278"/>
                <a:gd name="connsiteX2" fmla="*/ 6340 w 30278"/>
                <a:gd name="connsiteY2" fmla="*/ 20589 h 30278"/>
                <a:gd name="connsiteX3" fmla="*/ 6264 w 30278"/>
                <a:gd name="connsiteY3" fmla="*/ 15518 h 30278"/>
                <a:gd name="connsiteX4" fmla="*/ 14590 w 30278"/>
                <a:gd name="connsiteY4" fmla="*/ 5904 h 30278"/>
                <a:gd name="connsiteX5" fmla="*/ 14817 w 30278"/>
                <a:gd name="connsiteY5" fmla="*/ 5677 h 30278"/>
                <a:gd name="connsiteX6" fmla="*/ 31849 w 30278"/>
                <a:gd name="connsiteY6" fmla="*/ 13474 h 30278"/>
                <a:gd name="connsiteX7" fmla="*/ 26172 w 30278"/>
                <a:gd name="connsiteY7" fmla="*/ 20892 h 30278"/>
                <a:gd name="connsiteX8" fmla="*/ 25944 w 30278"/>
                <a:gd name="connsiteY8" fmla="*/ 2119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25944" y="21195"/>
                  </a:moveTo>
                  <a:cubicBezTo>
                    <a:pt x="21630" y="19530"/>
                    <a:pt x="20267" y="24677"/>
                    <a:pt x="16861" y="25055"/>
                  </a:cubicBezTo>
                  <a:cubicBezTo>
                    <a:pt x="14666" y="20438"/>
                    <a:pt x="8989" y="24147"/>
                    <a:pt x="6340" y="20589"/>
                  </a:cubicBezTo>
                  <a:cubicBezTo>
                    <a:pt x="5431" y="18924"/>
                    <a:pt x="5507" y="17183"/>
                    <a:pt x="6264" y="15518"/>
                  </a:cubicBezTo>
                  <a:cubicBezTo>
                    <a:pt x="8383" y="11733"/>
                    <a:pt x="10805" y="8251"/>
                    <a:pt x="14590" y="5904"/>
                  </a:cubicBezTo>
                  <a:lnTo>
                    <a:pt x="14817" y="5677"/>
                  </a:lnTo>
                  <a:cubicBezTo>
                    <a:pt x="17240" y="15366"/>
                    <a:pt x="25188" y="13020"/>
                    <a:pt x="31849" y="13474"/>
                  </a:cubicBezTo>
                  <a:cubicBezTo>
                    <a:pt x="32076" y="17637"/>
                    <a:pt x="26248" y="17031"/>
                    <a:pt x="26172" y="20892"/>
                  </a:cubicBezTo>
                  <a:lnTo>
                    <a:pt x="25944" y="21195"/>
                  </a:ln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6" name="任意多边形: 形状 2885"/>
            <p:cNvSpPr/>
            <p:nvPr/>
          </p:nvSpPr>
          <p:spPr>
            <a:xfrm>
              <a:off x="6124369" y="3394219"/>
              <a:ext cx="22709" cy="22709"/>
            </a:xfrm>
            <a:custGeom>
              <a:avLst/>
              <a:gdLst>
                <a:gd name="connsiteX0" fmla="*/ 6855 w 22708"/>
                <a:gd name="connsiteY0" fmla="*/ 15755 h 22708"/>
                <a:gd name="connsiteX1" fmla="*/ 8218 w 22708"/>
                <a:gd name="connsiteY1" fmla="*/ 11970 h 22708"/>
                <a:gd name="connsiteX2" fmla="*/ 18285 w 22708"/>
                <a:gd name="connsiteY2" fmla="*/ 8186 h 22708"/>
                <a:gd name="connsiteX3" fmla="*/ 21691 w 22708"/>
                <a:gd name="connsiteY3" fmla="*/ 5688 h 22708"/>
                <a:gd name="connsiteX4" fmla="*/ 23887 w 22708"/>
                <a:gd name="connsiteY4" fmla="*/ 8186 h 22708"/>
                <a:gd name="connsiteX5" fmla="*/ 12608 w 22708"/>
                <a:gd name="connsiteY5" fmla="*/ 21508 h 22708"/>
                <a:gd name="connsiteX6" fmla="*/ 10640 w 22708"/>
                <a:gd name="connsiteY6" fmla="*/ 23325 h 22708"/>
                <a:gd name="connsiteX7" fmla="*/ 9732 w 22708"/>
                <a:gd name="connsiteY7" fmla="*/ 23400 h 22708"/>
                <a:gd name="connsiteX8" fmla="*/ 8748 w 22708"/>
                <a:gd name="connsiteY8" fmla="*/ 23400 h 22708"/>
                <a:gd name="connsiteX9" fmla="*/ 5720 w 22708"/>
                <a:gd name="connsiteY9" fmla="*/ 19313 h 22708"/>
                <a:gd name="connsiteX10" fmla="*/ 6855 w 22708"/>
                <a:gd name="connsiteY10" fmla="*/ 157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22708">
                  <a:moveTo>
                    <a:pt x="6855" y="15755"/>
                  </a:moveTo>
                  <a:cubicBezTo>
                    <a:pt x="9656" y="15301"/>
                    <a:pt x="3600" y="11743"/>
                    <a:pt x="8218" y="11970"/>
                  </a:cubicBezTo>
                  <a:cubicBezTo>
                    <a:pt x="12153" y="12122"/>
                    <a:pt x="14955" y="9472"/>
                    <a:pt x="18285" y="8186"/>
                  </a:cubicBezTo>
                  <a:cubicBezTo>
                    <a:pt x="19194" y="7050"/>
                    <a:pt x="19875" y="5536"/>
                    <a:pt x="21691" y="5688"/>
                  </a:cubicBezTo>
                  <a:cubicBezTo>
                    <a:pt x="22827" y="6218"/>
                    <a:pt x="23129" y="7353"/>
                    <a:pt x="23887" y="8186"/>
                  </a:cubicBezTo>
                  <a:cubicBezTo>
                    <a:pt x="21843" y="14090"/>
                    <a:pt x="20177" y="20297"/>
                    <a:pt x="12608" y="21508"/>
                  </a:cubicBezTo>
                  <a:cubicBezTo>
                    <a:pt x="12002" y="22114"/>
                    <a:pt x="11170" y="22568"/>
                    <a:pt x="10640" y="23325"/>
                  </a:cubicBezTo>
                  <a:lnTo>
                    <a:pt x="9732" y="23400"/>
                  </a:lnTo>
                  <a:lnTo>
                    <a:pt x="8748" y="23400"/>
                  </a:lnTo>
                  <a:cubicBezTo>
                    <a:pt x="7536" y="22189"/>
                    <a:pt x="6174" y="21130"/>
                    <a:pt x="5720" y="19313"/>
                  </a:cubicBezTo>
                  <a:cubicBezTo>
                    <a:pt x="5568" y="17950"/>
                    <a:pt x="5795" y="16739"/>
                    <a:pt x="6855" y="15755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7" name="任意多边形: 形状 2886"/>
            <p:cNvSpPr/>
            <p:nvPr/>
          </p:nvSpPr>
          <p:spPr>
            <a:xfrm>
              <a:off x="6120404" y="3375835"/>
              <a:ext cx="22709" cy="22709"/>
            </a:xfrm>
            <a:custGeom>
              <a:avLst/>
              <a:gdLst>
                <a:gd name="connsiteX0" fmla="*/ 20282 w 22708"/>
                <a:gd name="connsiteY0" fmla="*/ 5677 h 22708"/>
                <a:gd name="connsiteX1" fmla="*/ 24142 w 22708"/>
                <a:gd name="connsiteY1" fmla="*/ 9462 h 22708"/>
                <a:gd name="connsiteX2" fmla="*/ 18465 w 22708"/>
                <a:gd name="connsiteY2" fmla="*/ 17031 h 22708"/>
                <a:gd name="connsiteX3" fmla="*/ 11805 w 22708"/>
                <a:gd name="connsiteY3" fmla="*/ 23541 h 22708"/>
                <a:gd name="connsiteX4" fmla="*/ 8322 w 22708"/>
                <a:gd name="connsiteY4" fmla="*/ 22406 h 22708"/>
                <a:gd name="connsiteX5" fmla="*/ 5900 w 22708"/>
                <a:gd name="connsiteY5" fmla="*/ 11203 h 22708"/>
                <a:gd name="connsiteX6" fmla="*/ 7187 w 22708"/>
                <a:gd name="connsiteY6" fmla="*/ 7342 h 22708"/>
                <a:gd name="connsiteX7" fmla="*/ 15286 w 22708"/>
                <a:gd name="connsiteY7" fmla="*/ 8781 h 22708"/>
                <a:gd name="connsiteX8" fmla="*/ 20282 w 22708"/>
                <a:gd name="connsiteY8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20282" y="5677"/>
                  </a:moveTo>
                  <a:cubicBezTo>
                    <a:pt x="22175" y="6358"/>
                    <a:pt x="23386" y="7645"/>
                    <a:pt x="24142" y="9462"/>
                  </a:cubicBezTo>
                  <a:cubicBezTo>
                    <a:pt x="23083" y="12641"/>
                    <a:pt x="20131" y="14306"/>
                    <a:pt x="18465" y="17031"/>
                  </a:cubicBezTo>
                  <a:cubicBezTo>
                    <a:pt x="15362" y="18318"/>
                    <a:pt x="13924" y="21270"/>
                    <a:pt x="11805" y="23541"/>
                  </a:cubicBezTo>
                  <a:cubicBezTo>
                    <a:pt x="10442" y="25055"/>
                    <a:pt x="7868" y="22860"/>
                    <a:pt x="8322" y="22406"/>
                  </a:cubicBezTo>
                  <a:cubicBezTo>
                    <a:pt x="13015" y="17334"/>
                    <a:pt x="6733" y="14836"/>
                    <a:pt x="5900" y="11203"/>
                  </a:cubicBezTo>
                  <a:cubicBezTo>
                    <a:pt x="5446" y="9310"/>
                    <a:pt x="5597" y="8251"/>
                    <a:pt x="7187" y="7342"/>
                  </a:cubicBezTo>
                  <a:cubicBezTo>
                    <a:pt x="9912" y="7570"/>
                    <a:pt x="12637" y="7494"/>
                    <a:pt x="15286" y="8781"/>
                  </a:cubicBezTo>
                  <a:cubicBezTo>
                    <a:pt x="18163" y="10067"/>
                    <a:pt x="19979" y="8856"/>
                    <a:pt x="20282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8" name="任意多边形: 形状 2887"/>
            <p:cNvSpPr/>
            <p:nvPr/>
          </p:nvSpPr>
          <p:spPr>
            <a:xfrm>
              <a:off x="6095929" y="3382471"/>
              <a:ext cx="30278" cy="15139"/>
            </a:xfrm>
            <a:custGeom>
              <a:avLst/>
              <a:gdLst>
                <a:gd name="connsiteX0" fmla="*/ 8727 w 30278"/>
                <a:gd name="connsiteY0" fmla="*/ 14181 h 15139"/>
                <a:gd name="connsiteX1" fmla="*/ 5774 w 30278"/>
                <a:gd name="connsiteY1" fmla="*/ 10093 h 15139"/>
                <a:gd name="connsiteX2" fmla="*/ 10543 w 30278"/>
                <a:gd name="connsiteY2" fmla="*/ 8579 h 15139"/>
                <a:gd name="connsiteX3" fmla="*/ 14480 w 30278"/>
                <a:gd name="connsiteY3" fmla="*/ 6762 h 15139"/>
                <a:gd name="connsiteX4" fmla="*/ 21973 w 30278"/>
                <a:gd name="connsiteY4" fmla="*/ 6535 h 15139"/>
                <a:gd name="connsiteX5" fmla="*/ 23109 w 30278"/>
                <a:gd name="connsiteY5" fmla="*/ 11455 h 15139"/>
                <a:gd name="connsiteX6" fmla="*/ 8727 w 30278"/>
                <a:gd name="connsiteY6" fmla="*/ 1418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8727" y="14181"/>
                  </a:moveTo>
                  <a:cubicBezTo>
                    <a:pt x="8197" y="12440"/>
                    <a:pt x="5093" y="12288"/>
                    <a:pt x="5774" y="10093"/>
                  </a:cubicBezTo>
                  <a:cubicBezTo>
                    <a:pt x="6456" y="7822"/>
                    <a:pt x="8802" y="8655"/>
                    <a:pt x="10543" y="8579"/>
                  </a:cubicBezTo>
                  <a:cubicBezTo>
                    <a:pt x="12133" y="8503"/>
                    <a:pt x="13571" y="8201"/>
                    <a:pt x="14480" y="6762"/>
                  </a:cubicBezTo>
                  <a:cubicBezTo>
                    <a:pt x="16902" y="4340"/>
                    <a:pt x="19475" y="6762"/>
                    <a:pt x="21973" y="6535"/>
                  </a:cubicBezTo>
                  <a:cubicBezTo>
                    <a:pt x="26515" y="7217"/>
                    <a:pt x="26893" y="9260"/>
                    <a:pt x="23109" y="11455"/>
                  </a:cubicBezTo>
                  <a:cubicBezTo>
                    <a:pt x="18719" y="13954"/>
                    <a:pt x="13344" y="12591"/>
                    <a:pt x="8727" y="1418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89" name="任意多边形: 形状 2888"/>
            <p:cNvSpPr/>
            <p:nvPr/>
          </p:nvSpPr>
          <p:spPr>
            <a:xfrm>
              <a:off x="6057118" y="3372126"/>
              <a:ext cx="15139" cy="30278"/>
            </a:xfrm>
            <a:custGeom>
              <a:avLst/>
              <a:gdLst>
                <a:gd name="connsiteX0" fmla="*/ 11430 w 15139"/>
                <a:gd name="connsiteY0" fmla="*/ 18773 h 30278"/>
                <a:gd name="connsiteX1" fmla="*/ 5677 w 15139"/>
                <a:gd name="connsiteY1" fmla="*/ 7494 h 30278"/>
                <a:gd name="connsiteX2" fmla="*/ 7645 w 15139"/>
                <a:gd name="connsiteY2" fmla="*/ 5677 h 30278"/>
                <a:gd name="connsiteX3" fmla="*/ 16956 w 15139"/>
                <a:gd name="connsiteY3" fmla="*/ 26418 h 30278"/>
                <a:gd name="connsiteX4" fmla="*/ 14685 w 15139"/>
                <a:gd name="connsiteY4" fmla="*/ 29067 h 30278"/>
                <a:gd name="connsiteX5" fmla="*/ 12566 w 15139"/>
                <a:gd name="connsiteY5" fmla="*/ 28159 h 30278"/>
                <a:gd name="connsiteX6" fmla="*/ 12263 w 15139"/>
                <a:gd name="connsiteY6" fmla="*/ 25737 h 30278"/>
                <a:gd name="connsiteX7" fmla="*/ 11430 w 15139"/>
                <a:gd name="connsiteY7" fmla="*/ 1877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30278">
                  <a:moveTo>
                    <a:pt x="11430" y="18773"/>
                  </a:moveTo>
                  <a:cubicBezTo>
                    <a:pt x="14004" y="12717"/>
                    <a:pt x="6283" y="11884"/>
                    <a:pt x="5677" y="7494"/>
                  </a:cubicBezTo>
                  <a:cubicBezTo>
                    <a:pt x="6359" y="6888"/>
                    <a:pt x="6964" y="6283"/>
                    <a:pt x="7645" y="5677"/>
                  </a:cubicBezTo>
                  <a:cubicBezTo>
                    <a:pt x="18848" y="8932"/>
                    <a:pt x="16729" y="18243"/>
                    <a:pt x="16956" y="26418"/>
                  </a:cubicBezTo>
                  <a:cubicBezTo>
                    <a:pt x="16729" y="27780"/>
                    <a:pt x="15972" y="28613"/>
                    <a:pt x="14685" y="29067"/>
                  </a:cubicBezTo>
                  <a:cubicBezTo>
                    <a:pt x="13852" y="29143"/>
                    <a:pt x="13096" y="28764"/>
                    <a:pt x="12566" y="28159"/>
                  </a:cubicBezTo>
                  <a:cubicBezTo>
                    <a:pt x="12414" y="27402"/>
                    <a:pt x="12263" y="26569"/>
                    <a:pt x="12263" y="25737"/>
                  </a:cubicBezTo>
                  <a:cubicBezTo>
                    <a:pt x="12036" y="23390"/>
                    <a:pt x="13020" y="20892"/>
                    <a:pt x="11430" y="18773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0" name="任意多边形: 形状 2889"/>
            <p:cNvSpPr/>
            <p:nvPr/>
          </p:nvSpPr>
          <p:spPr>
            <a:xfrm>
              <a:off x="6055925" y="3405617"/>
              <a:ext cx="15139" cy="15139"/>
            </a:xfrm>
            <a:custGeom>
              <a:avLst/>
              <a:gdLst>
                <a:gd name="connsiteX0" fmla="*/ 10656 w 15139"/>
                <a:gd name="connsiteY0" fmla="*/ 6249 h 15139"/>
                <a:gd name="connsiteX1" fmla="*/ 12548 w 15139"/>
                <a:gd name="connsiteY1" fmla="*/ 15635 h 15139"/>
                <a:gd name="connsiteX2" fmla="*/ 6871 w 15139"/>
                <a:gd name="connsiteY2" fmla="*/ 10034 h 15139"/>
                <a:gd name="connsiteX3" fmla="*/ 8612 w 15139"/>
                <a:gd name="connsiteY3" fmla="*/ 5795 h 15139"/>
                <a:gd name="connsiteX4" fmla="*/ 10656 w 15139"/>
                <a:gd name="connsiteY4" fmla="*/ 62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656" y="6249"/>
                  </a:moveTo>
                  <a:cubicBezTo>
                    <a:pt x="12472" y="9125"/>
                    <a:pt x="12851" y="12305"/>
                    <a:pt x="12548" y="15635"/>
                  </a:cubicBezTo>
                  <a:cubicBezTo>
                    <a:pt x="9217" y="15257"/>
                    <a:pt x="3086" y="17603"/>
                    <a:pt x="6871" y="10034"/>
                  </a:cubicBezTo>
                  <a:cubicBezTo>
                    <a:pt x="8006" y="8898"/>
                    <a:pt x="7249" y="6930"/>
                    <a:pt x="8612" y="5795"/>
                  </a:cubicBezTo>
                  <a:cubicBezTo>
                    <a:pt x="9369" y="5568"/>
                    <a:pt x="10050" y="5644"/>
                    <a:pt x="10656" y="6249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1" name="任意多边形: 形状 2890"/>
            <p:cNvSpPr/>
            <p:nvPr/>
          </p:nvSpPr>
          <p:spPr>
            <a:xfrm>
              <a:off x="6093275" y="3321259"/>
              <a:ext cx="15139" cy="15139"/>
            </a:xfrm>
            <a:custGeom>
              <a:avLst/>
              <a:gdLst>
                <a:gd name="connsiteX0" fmla="*/ 8201 w 15139"/>
                <a:gd name="connsiteY0" fmla="*/ 5677 h 15139"/>
                <a:gd name="connsiteX1" fmla="*/ 11229 w 15139"/>
                <a:gd name="connsiteY1" fmla="*/ 11884 h 15139"/>
                <a:gd name="connsiteX2" fmla="*/ 8807 w 15139"/>
                <a:gd name="connsiteY2" fmla="*/ 14004 h 15139"/>
                <a:gd name="connsiteX3" fmla="*/ 5779 w 15139"/>
                <a:gd name="connsiteY3" fmla="*/ 7872 h 15139"/>
                <a:gd name="connsiteX4" fmla="*/ 820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201" y="5677"/>
                  </a:moveTo>
                  <a:cubicBezTo>
                    <a:pt x="11002" y="6888"/>
                    <a:pt x="11532" y="9235"/>
                    <a:pt x="11229" y="11884"/>
                  </a:cubicBezTo>
                  <a:cubicBezTo>
                    <a:pt x="11077" y="13398"/>
                    <a:pt x="10018" y="14458"/>
                    <a:pt x="8807" y="14004"/>
                  </a:cubicBezTo>
                  <a:cubicBezTo>
                    <a:pt x="6006" y="13020"/>
                    <a:pt x="5400" y="10598"/>
                    <a:pt x="5779" y="7872"/>
                  </a:cubicBezTo>
                  <a:cubicBezTo>
                    <a:pt x="5930" y="6434"/>
                    <a:pt x="6763" y="5677"/>
                    <a:pt x="8201" y="5677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2" name="任意多边形: 形状 2891"/>
            <p:cNvSpPr/>
            <p:nvPr/>
          </p:nvSpPr>
          <p:spPr>
            <a:xfrm>
              <a:off x="6181722" y="3406189"/>
              <a:ext cx="15139" cy="15139"/>
            </a:xfrm>
            <a:custGeom>
              <a:avLst/>
              <a:gdLst>
                <a:gd name="connsiteX0" fmla="*/ 16038 w 15139"/>
                <a:gd name="connsiteY0" fmla="*/ 5677 h 15139"/>
                <a:gd name="connsiteX1" fmla="*/ 16038 w 15139"/>
                <a:gd name="connsiteY1" fmla="*/ 7570 h 15139"/>
                <a:gd name="connsiteX2" fmla="*/ 6501 w 15139"/>
                <a:gd name="connsiteY2" fmla="*/ 9462 h 15139"/>
                <a:gd name="connsiteX3" fmla="*/ 6501 w 15139"/>
                <a:gd name="connsiteY3" fmla="*/ 5677 h 15139"/>
                <a:gd name="connsiteX4" fmla="*/ 16038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6038" y="5677"/>
                  </a:moveTo>
                  <a:cubicBezTo>
                    <a:pt x="16038" y="6283"/>
                    <a:pt x="16038" y="6964"/>
                    <a:pt x="16038" y="7570"/>
                  </a:cubicBezTo>
                  <a:cubicBezTo>
                    <a:pt x="13238" y="10143"/>
                    <a:pt x="11194" y="16502"/>
                    <a:pt x="6501" y="9462"/>
                  </a:cubicBezTo>
                  <a:cubicBezTo>
                    <a:pt x="5441" y="8175"/>
                    <a:pt x="5365" y="6888"/>
                    <a:pt x="6501" y="5677"/>
                  </a:cubicBezTo>
                  <a:cubicBezTo>
                    <a:pt x="9680" y="8554"/>
                    <a:pt x="12859" y="5904"/>
                    <a:pt x="16038" y="5677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3" name="任意多边形: 形状 2892"/>
            <p:cNvSpPr/>
            <p:nvPr/>
          </p:nvSpPr>
          <p:spPr>
            <a:xfrm>
              <a:off x="6055089" y="3396652"/>
              <a:ext cx="15139" cy="22709"/>
            </a:xfrm>
            <a:custGeom>
              <a:avLst/>
              <a:gdLst>
                <a:gd name="connsiteX0" fmla="*/ 9599 w 15139"/>
                <a:gd name="connsiteY0" fmla="*/ 15215 h 22708"/>
                <a:gd name="connsiteX1" fmla="*/ 7707 w 15139"/>
                <a:gd name="connsiteY1" fmla="*/ 18999 h 22708"/>
                <a:gd name="connsiteX2" fmla="*/ 5815 w 15139"/>
                <a:gd name="connsiteY2" fmla="*/ 15215 h 22708"/>
                <a:gd name="connsiteX3" fmla="*/ 13384 w 15139"/>
                <a:gd name="connsiteY3" fmla="*/ 5677 h 22708"/>
                <a:gd name="connsiteX4" fmla="*/ 13157 w 15139"/>
                <a:gd name="connsiteY4" fmla="*/ 9159 h 22708"/>
                <a:gd name="connsiteX5" fmla="*/ 11643 w 15139"/>
                <a:gd name="connsiteY5" fmla="*/ 11051 h 22708"/>
                <a:gd name="connsiteX6" fmla="*/ 9599 w 15139"/>
                <a:gd name="connsiteY6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9599" y="15215"/>
                  </a:moveTo>
                  <a:cubicBezTo>
                    <a:pt x="9599" y="16804"/>
                    <a:pt x="9373" y="18243"/>
                    <a:pt x="7707" y="18999"/>
                  </a:cubicBezTo>
                  <a:cubicBezTo>
                    <a:pt x="7102" y="17713"/>
                    <a:pt x="6420" y="16502"/>
                    <a:pt x="5815" y="15215"/>
                  </a:cubicBezTo>
                  <a:cubicBezTo>
                    <a:pt x="5058" y="9386"/>
                    <a:pt x="7404" y="6056"/>
                    <a:pt x="13384" y="5677"/>
                  </a:cubicBezTo>
                  <a:cubicBezTo>
                    <a:pt x="14141" y="6888"/>
                    <a:pt x="13763" y="8024"/>
                    <a:pt x="13157" y="9159"/>
                  </a:cubicBezTo>
                  <a:cubicBezTo>
                    <a:pt x="12703" y="9840"/>
                    <a:pt x="12173" y="10446"/>
                    <a:pt x="11643" y="11051"/>
                  </a:cubicBezTo>
                  <a:cubicBezTo>
                    <a:pt x="10205" y="12111"/>
                    <a:pt x="9675" y="13549"/>
                    <a:pt x="9599" y="15215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4" name="任意多边形: 形状 2893"/>
            <p:cNvSpPr/>
            <p:nvPr/>
          </p:nvSpPr>
          <p:spPr>
            <a:xfrm>
              <a:off x="6176207" y="3404718"/>
              <a:ext cx="15139" cy="15139"/>
            </a:xfrm>
            <a:custGeom>
              <a:avLst/>
              <a:gdLst>
                <a:gd name="connsiteX0" fmla="*/ 12091 w 15139"/>
                <a:gd name="connsiteY0" fmla="*/ 7149 h 15139"/>
                <a:gd name="connsiteX1" fmla="*/ 12091 w 15139"/>
                <a:gd name="connsiteY1" fmla="*/ 10933 h 15139"/>
                <a:gd name="connsiteX2" fmla="*/ 11183 w 15139"/>
                <a:gd name="connsiteY2" fmla="*/ 11009 h 15139"/>
                <a:gd name="connsiteX3" fmla="*/ 5884 w 15139"/>
                <a:gd name="connsiteY3" fmla="*/ 7300 h 15139"/>
                <a:gd name="connsiteX4" fmla="*/ 12091 w 15139"/>
                <a:gd name="connsiteY4" fmla="*/ 714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91" y="7149"/>
                  </a:moveTo>
                  <a:cubicBezTo>
                    <a:pt x="12091" y="8435"/>
                    <a:pt x="12091" y="9647"/>
                    <a:pt x="12091" y="10933"/>
                  </a:cubicBezTo>
                  <a:cubicBezTo>
                    <a:pt x="11789" y="10933"/>
                    <a:pt x="11485" y="11009"/>
                    <a:pt x="11183" y="11009"/>
                  </a:cubicBezTo>
                  <a:cubicBezTo>
                    <a:pt x="8534" y="10933"/>
                    <a:pt x="4749" y="11085"/>
                    <a:pt x="5884" y="7300"/>
                  </a:cubicBezTo>
                  <a:cubicBezTo>
                    <a:pt x="6717" y="4272"/>
                    <a:pt x="9896" y="6240"/>
                    <a:pt x="12091" y="7149"/>
                  </a:cubicBez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5" name="任意多边形: 形状 2894"/>
            <p:cNvSpPr/>
            <p:nvPr/>
          </p:nvSpPr>
          <p:spPr>
            <a:xfrm>
              <a:off x="6091299" y="3341545"/>
              <a:ext cx="15139" cy="15139"/>
            </a:xfrm>
            <a:custGeom>
              <a:avLst/>
              <a:gdLst>
                <a:gd name="connsiteX0" fmla="*/ 5711 w 15139"/>
                <a:gd name="connsiteY0" fmla="*/ 5677 h 15139"/>
                <a:gd name="connsiteX1" fmla="*/ 9496 w 15139"/>
                <a:gd name="connsiteY1" fmla="*/ 8932 h 15139"/>
                <a:gd name="connsiteX2" fmla="*/ 8285 w 15139"/>
                <a:gd name="connsiteY2" fmla="*/ 12187 h 15139"/>
                <a:gd name="connsiteX3" fmla="*/ 5711 w 15139"/>
                <a:gd name="connsiteY3" fmla="*/ 9462 h 15139"/>
                <a:gd name="connsiteX4" fmla="*/ 5711 w 15139"/>
                <a:gd name="connsiteY4" fmla="*/ 5677 h 15139"/>
                <a:gd name="connsiteX5" fmla="*/ 5711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11" y="5677"/>
                  </a:moveTo>
                  <a:cubicBezTo>
                    <a:pt x="7755" y="5828"/>
                    <a:pt x="9420" y="6510"/>
                    <a:pt x="9496" y="8932"/>
                  </a:cubicBezTo>
                  <a:cubicBezTo>
                    <a:pt x="9571" y="10219"/>
                    <a:pt x="9496" y="11808"/>
                    <a:pt x="8285" y="12187"/>
                  </a:cubicBezTo>
                  <a:cubicBezTo>
                    <a:pt x="6165" y="12868"/>
                    <a:pt x="5787" y="11051"/>
                    <a:pt x="5711" y="9462"/>
                  </a:cubicBezTo>
                  <a:cubicBezTo>
                    <a:pt x="5635" y="8251"/>
                    <a:pt x="5711" y="6964"/>
                    <a:pt x="5711" y="5677"/>
                  </a:cubicBezTo>
                  <a:lnTo>
                    <a:pt x="5711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6" name="任意多边形: 形状 2895"/>
            <p:cNvSpPr/>
            <p:nvPr/>
          </p:nvSpPr>
          <p:spPr>
            <a:xfrm>
              <a:off x="6127440" y="3288332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5677 w 15139"/>
                <a:gd name="connsiteY1" fmla="*/ 7570 h 15139"/>
                <a:gd name="connsiteX2" fmla="*/ 7570 w 15139"/>
                <a:gd name="connsiteY2" fmla="*/ 5677 h 15139"/>
                <a:gd name="connsiteX3" fmla="*/ 10975 w 15139"/>
                <a:gd name="connsiteY3" fmla="*/ 9537 h 15139"/>
                <a:gd name="connsiteX4" fmla="*/ 5677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5677" y="8856"/>
                    <a:pt x="5677" y="8175"/>
                    <a:pt x="5677" y="7570"/>
                  </a:cubicBezTo>
                  <a:cubicBezTo>
                    <a:pt x="6282" y="6964"/>
                    <a:pt x="6964" y="6283"/>
                    <a:pt x="7570" y="5677"/>
                  </a:cubicBezTo>
                  <a:cubicBezTo>
                    <a:pt x="10067" y="5753"/>
                    <a:pt x="12111" y="6888"/>
                    <a:pt x="10975" y="9537"/>
                  </a:cubicBezTo>
                  <a:cubicBezTo>
                    <a:pt x="9613" y="12641"/>
                    <a:pt x="7494" y="9840"/>
                    <a:pt x="5677" y="9462"/>
                  </a:cubicBez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7" name="任意多边形: 形状 2896"/>
            <p:cNvSpPr/>
            <p:nvPr/>
          </p:nvSpPr>
          <p:spPr>
            <a:xfrm>
              <a:off x="6110547" y="3361144"/>
              <a:ext cx="15139" cy="15139"/>
            </a:xfrm>
            <a:custGeom>
              <a:avLst/>
              <a:gdLst>
                <a:gd name="connsiteX0" fmla="*/ 8112 w 15139"/>
                <a:gd name="connsiteY0" fmla="*/ 5683 h 15139"/>
                <a:gd name="connsiteX1" fmla="*/ 10156 w 15139"/>
                <a:gd name="connsiteY1" fmla="*/ 8333 h 15139"/>
                <a:gd name="connsiteX2" fmla="*/ 7506 w 15139"/>
                <a:gd name="connsiteY2" fmla="*/ 10377 h 15139"/>
                <a:gd name="connsiteX3" fmla="*/ 5690 w 15139"/>
                <a:gd name="connsiteY3" fmla="*/ 7727 h 15139"/>
                <a:gd name="connsiteX4" fmla="*/ 8112 w 15139"/>
                <a:gd name="connsiteY4" fmla="*/ 56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112" y="5683"/>
                  </a:moveTo>
                  <a:cubicBezTo>
                    <a:pt x="9399" y="6062"/>
                    <a:pt x="10307" y="6970"/>
                    <a:pt x="10156" y="8333"/>
                  </a:cubicBezTo>
                  <a:cubicBezTo>
                    <a:pt x="10004" y="9695"/>
                    <a:pt x="8793" y="10377"/>
                    <a:pt x="7506" y="10377"/>
                  </a:cubicBezTo>
                  <a:cubicBezTo>
                    <a:pt x="5841" y="10301"/>
                    <a:pt x="5614" y="9014"/>
                    <a:pt x="5690" y="7727"/>
                  </a:cubicBezTo>
                  <a:cubicBezTo>
                    <a:pt x="5690" y="6213"/>
                    <a:pt x="6674" y="5608"/>
                    <a:pt x="8112" y="568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8" name="任意多边形: 形状 2897"/>
            <p:cNvSpPr/>
            <p:nvPr/>
          </p:nvSpPr>
          <p:spPr>
            <a:xfrm>
              <a:off x="6132510" y="3328147"/>
              <a:ext cx="15139" cy="15139"/>
            </a:xfrm>
            <a:custGeom>
              <a:avLst/>
              <a:gdLst>
                <a:gd name="connsiteX0" fmla="*/ 6133 w 15139"/>
                <a:gd name="connsiteY0" fmla="*/ 5677 h 15139"/>
                <a:gd name="connsiteX1" fmla="*/ 10069 w 15139"/>
                <a:gd name="connsiteY1" fmla="*/ 5753 h 15139"/>
                <a:gd name="connsiteX2" fmla="*/ 11962 w 15139"/>
                <a:gd name="connsiteY2" fmla="*/ 9538 h 15139"/>
                <a:gd name="connsiteX3" fmla="*/ 6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133" y="5677"/>
                  </a:moveTo>
                  <a:cubicBezTo>
                    <a:pt x="7420" y="7721"/>
                    <a:pt x="8707" y="8024"/>
                    <a:pt x="10069" y="5753"/>
                  </a:cubicBezTo>
                  <a:cubicBezTo>
                    <a:pt x="11734" y="6510"/>
                    <a:pt x="11886" y="7948"/>
                    <a:pt x="11962" y="9538"/>
                  </a:cubicBezTo>
                  <a:cubicBezTo>
                    <a:pt x="10296" y="7948"/>
                    <a:pt x="3938" y="13247"/>
                    <a:pt x="6133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99" name="任意多边形: 形状 2898"/>
            <p:cNvSpPr/>
            <p:nvPr/>
          </p:nvSpPr>
          <p:spPr>
            <a:xfrm>
              <a:off x="6140030" y="3388981"/>
              <a:ext cx="15139" cy="15139"/>
            </a:xfrm>
            <a:custGeom>
              <a:avLst/>
              <a:gdLst>
                <a:gd name="connsiteX0" fmla="*/ 8301 w 15139"/>
                <a:gd name="connsiteY0" fmla="*/ 13423 h 15139"/>
                <a:gd name="connsiteX1" fmla="*/ 6333 w 15139"/>
                <a:gd name="connsiteY1" fmla="*/ 11455 h 15139"/>
                <a:gd name="connsiteX2" fmla="*/ 11405 w 15139"/>
                <a:gd name="connsiteY2" fmla="*/ 6080 h 15139"/>
                <a:gd name="connsiteX3" fmla="*/ 12389 w 15139"/>
                <a:gd name="connsiteY3" fmla="*/ 6989 h 15139"/>
                <a:gd name="connsiteX4" fmla="*/ 12161 w 15139"/>
                <a:gd name="connsiteY4" fmla="*/ 9411 h 15139"/>
                <a:gd name="connsiteX5" fmla="*/ 8301 w 15139"/>
                <a:gd name="connsiteY5" fmla="*/ 134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301" y="13423"/>
                  </a:moveTo>
                  <a:cubicBezTo>
                    <a:pt x="7620" y="12742"/>
                    <a:pt x="7014" y="12136"/>
                    <a:pt x="6333" y="11455"/>
                  </a:cubicBezTo>
                  <a:cubicBezTo>
                    <a:pt x="4516" y="6308"/>
                    <a:pt x="6560" y="4870"/>
                    <a:pt x="11405" y="6080"/>
                  </a:cubicBezTo>
                  <a:cubicBezTo>
                    <a:pt x="11707" y="6383"/>
                    <a:pt x="12010" y="6686"/>
                    <a:pt x="12389" y="6989"/>
                  </a:cubicBezTo>
                  <a:cubicBezTo>
                    <a:pt x="12843" y="7822"/>
                    <a:pt x="12767" y="8654"/>
                    <a:pt x="12161" y="9411"/>
                  </a:cubicBezTo>
                  <a:cubicBezTo>
                    <a:pt x="9588" y="9563"/>
                    <a:pt x="8301" y="10849"/>
                    <a:pt x="8301" y="13423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0" name="任意多边形: 形状 2899"/>
            <p:cNvSpPr/>
            <p:nvPr/>
          </p:nvSpPr>
          <p:spPr>
            <a:xfrm>
              <a:off x="6146105" y="3387178"/>
              <a:ext cx="15139" cy="15139"/>
            </a:xfrm>
            <a:custGeom>
              <a:avLst/>
              <a:gdLst>
                <a:gd name="connsiteX0" fmla="*/ 7903 w 15139"/>
                <a:gd name="connsiteY0" fmla="*/ 5689 h 15139"/>
                <a:gd name="connsiteX1" fmla="*/ 11613 w 15139"/>
                <a:gd name="connsiteY1" fmla="*/ 9398 h 15139"/>
                <a:gd name="connsiteX2" fmla="*/ 11537 w 15139"/>
                <a:gd name="connsiteY2" fmla="*/ 9398 h 15139"/>
                <a:gd name="connsiteX3" fmla="*/ 9720 w 15139"/>
                <a:gd name="connsiteY3" fmla="*/ 11139 h 15139"/>
                <a:gd name="connsiteX4" fmla="*/ 8812 w 15139"/>
                <a:gd name="connsiteY4" fmla="*/ 11215 h 15139"/>
                <a:gd name="connsiteX5" fmla="*/ 7903 w 15139"/>
                <a:gd name="connsiteY5" fmla="*/ 11139 h 15139"/>
                <a:gd name="connsiteX6" fmla="*/ 5936 w 15139"/>
                <a:gd name="connsiteY6" fmla="*/ 9398 h 15139"/>
                <a:gd name="connsiteX7" fmla="*/ 6011 w 15139"/>
                <a:gd name="connsiteY7" fmla="*/ 9322 h 15139"/>
                <a:gd name="connsiteX8" fmla="*/ 7903 w 15139"/>
                <a:gd name="connsiteY8" fmla="*/ 5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15139">
                  <a:moveTo>
                    <a:pt x="7903" y="5689"/>
                  </a:moveTo>
                  <a:cubicBezTo>
                    <a:pt x="10477" y="5538"/>
                    <a:pt x="11688" y="6825"/>
                    <a:pt x="11613" y="9398"/>
                  </a:cubicBezTo>
                  <a:lnTo>
                    <a:pt x="11537" y="9398"/>
                  </a:lnTo>
                  <a:cubicBezTo>
                    <a:pt x="11083" y="10079"/>
                    <a:pt x="10477" y="10685"/>
                    <a:pt x="9720" y="11139"/>
                  </a:cubicBezTo>
                  <a:lnTo>
                    <a:pt x="8812" y="11215"/>
                  </a:lnTo>
                  <a:lnTo>
                    <a:pt x="7903" y="11139"/>
                  </a:lnTo>
                  <a:cubicBezTo>
                    <a:pt x="7147" y="10685"/>
                    <a:pt x="6541" y="10079"/>
                    <a:pt x="5936" y="9398"/>
                  </a:cubicBezTo>
                  <a:lnTo>
                    <a:pt x="6011" y="9322"/>
                  </a:lnTo>
                  <a:cubicBezTo>
                    <a:pt x="4876" y="7279"/>
                    <a:pt x="6920" y="6749"/>
                    <a:pt x="7903" y="5689"/>
                  </a:cubicBezTo>
                  <a:close/>
                </a:path>
              </a:pathLst>
            </a:custGeom>
            <a:solidFill>
              <a:srgbClr val="EE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1" name="任意多边形: 形状 2900"/>
            <p:cNvSpPr/>
            <p:nvPr/>
          </p:nvSpPr>
          <p:spPr>
            <a:xfrm>
              <a:off x="6141797" y="3324438"/>
              <a:ext cx="7570" cy="15139"/>
            </a:xfrm>
            <a:custGeom>
              <a:avLst/>
              <a:gdLst>
                <a:gd name="connsiteX0" fmla="*/ 8427 w 7569"/>
                <a:gd name="connsiteY0" fmla="*/ 11354 h 15139"/>
                <a:gd name="connsiteX1" fmla="*/ 6534 w 7569"/>
                <a:gd name="connsiteY1" fmla="*/ 5677 h 15139"/>
                <a:gd name="connsiteX2" fmla="*/ 842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8427" y="11354"/>
                  </a:moveTo>
                  <a:cubicBezTo>
                    <a:pt x="2901" y="11051"/>
                    <a:pt x="7594" y="7418"/>
                    <a:pt x="6534" y="5677"/>
                  </a:cubicBezTo>
                  <a:cubicBezTo>
                    <a:pt x="11909" y="6056"/>
                    <a:pt x="7594" y="9538"/>
                    <a:pt x="8427" y="11354"/>
                  </a:cubicBezTo>
                  <a:close/>
                </a:path>
              </a:pathLst>
            </a:custGeom>
            <a:solidFill>
              <a:srgbClr val="F6DB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2" name="任意多边形: 形状 2901"/>
            <p:cNvSpPr/>
            <p:nvPr/>
          </p:nvSpPr>
          <p:spPr>
            <a:xfrm>
              <a:off x="6124741" y="3408081"/>
              <a:ext cx="7570" cy="15139"/>
            </a:xfrm>
            <a:custGeom>
              <a:avLst/>
              <a:gdLst>
                <a:gd name="connsiteX0" fmla="*/ 6484 w 7569"/>
                <a:gd name="connsiteY0" fmla="*/ 5677 h 15139"/>
                <a:gd name="connsiteX1" fmla="*/ 8376 w 7569"/>
                <a:gd name="connsiteY1" fmla="*/ 9462 h 15139"/>
                <a:gd name="connsiteX2" fmla="*/ 6559 w 7569"/>
                <a:gd name="connsiteY2" fmla="*/ 9613 h 15139"/>
                <a:gd name="connsiteX3" fmla="*/ 6408 w 7569"/>
                <a:gd name="connsiteY3" fmla="*/ 9386 h 15139"/>
                <a:gd name="connsiteX4" fmla="*/ 648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484" y="5677"/>
                  </a:moveTo>
                  <a:cubicBezTo>
                    <a:pt x="8149" y="6434"/>
                    <a:pt x="8376" y="7872"/>
                    <a:pt x="8376" y="9462"/>
                  </a:cubicBezTo>
                  <a:cubicBezTo>
                    <a:pt x="7771" y="9538"/>
                    <a:pt x="7165" y="9538"/>
                    <a:pt x="6559" y="9613"/>
                  </a:cubicBezTo>
                  <a:lnTo>
                    <a:pt x="6408" y="9386"/>
                  </a:lnTo>
                  <a:cubicBezTo>
                    <a:pt x="5348" y="8175"/>
                    <a:pt x="5500" y="6888"/>
                    <a:pt x="6484" y="5677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3" name="任意多边形: 形状 2902"/>
            <p:cNvSpPr/>
            <p:nvPr/>
          </p:nvSpPr>
          <p:spPr>
            <a:xfrm>
              <a:off x="6129256" y="332451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6" y="5677"/>
                    <a:pt x="8856" y="5828"/>
                    <a:pt x="9462" y="7645"/>
                  </a:cubicBezTo>
                  <a:cubicBezTo>
                    <a:pt x="7948" y="7570"/>
                    <a:pt x="6510" y="7267"/>
                    <a:pt x="5677" y="5677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4" name="任意多边形: 形状 2903"/>
            <p:cNvSpPr/>
            <p:nvPr/>
          </p:nvSpPr>
          <p:spPr>
            <a:xfrm>
              <a:off x="6146439" y="339105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18 h 7569"/>
                <a:gd name="connsiteX2" fmla="*/ 5753 w 7569"/>
                <a:gd name="connsiteY2" fmla="*/ 7418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13"/>
                    <a:pt x="7645" y="7418"/>
                  </a:cubicBezTo>
                  <a:cubicBezTo>
                    <a:pt x="7040" y="7418"/>
                    <a:pt x="6359" y="7418"/>
                    <a:pt x="5753" y="7418"/>
                  </a:cubicBezTo>
                  <a:cubicBezTo>
                    <a:pt x="5753" y="6813"/>
                    <a:pt x="5677" y="6207"/>
                    <a:pt x="5677" y="5677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5" name="任意多边形: 形状 2904"/>
            <p:cNvSpPr/>
            <p:nvPr/>
          </p:nvSpPr>
          <p:spPr>
            <a:xfrm>
              <a:off x="6150148" y="339089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494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6282" y="6813"/>
                    <a:pt x="6888" y="6283"/>
                    <a:pt x="7494" y="5677"/>
                  </a:cubicBezTo>
                  <a:cubicBezTo>
                    <a:pt x="7342" y="6737"/>
                    <a:pt x="6812" y="7418"/>
                    <a:pt x="5677" y="7418"/>
                  </a:cubicBezTo>
                  <a:close/>
                </a:path>
              </a:pathLst>
            </a:custGeom>
            <a:solidFill>
              <a:srgbClr val="F4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6" name="任意多边形: 形状 2905"/>
            <p:cNvSpPr/>
            <p:nvPr/>
          </p:nvSpPr>
          <p:spPr>
            <a:xfrm>
              <a:off x="6129332" y="3410050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645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661" y="5904"/>
                    <a:pt x="7645" y="5677"/>
                  </a:cubicBezTo>
                  <a:cubicBezTo>
                    <a:pt x="7040" y="6283"/>
                    <a:pt x="6358" y="6888"/>
                    <a:pt x="5677" y="7494"/>
                  </a:cubicBezTo>
                  <a:close/>
                </a:path>
              </a:pathLst>
            </a:custGeom>
            <a:solidFill>
              <a:srgbClr val="F5DB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7" name="任意多边形: 形状 2906"/>
            <p:cNvSpPr/>
            <p:nvPr/>
          </p:nvSpPr>
          <p:spPr>
            <a:xfrm>
              <a:off x="6079317" y="3390012"/>
              <a:ext cx="15139" cy="15139"/>
            </a:xfrm>
            <a:custGeom>
              <a:avLst/>
              <a:gdLst>
                <a:gd name="connsiteX0" fmla="*/ 6263 w 15139"/>
                <a:gd name="connsiteY0" fmla="*/ 6639 h 15139"/>
                <a:gd name="connsiteX1" fmla="*/ 15649 w 15139"/>
                <a:gd name="connsiteY1" fmla="*/ 7018 h 15139"/>
                <a:gd name="connsiteX2" fmla="*/ 16027 w 15139"/>
                <a:gd name="connsiteY2" fmla="*/ 10727 h 15139"/>
                <a:gd name="connsiteX3" fmla="*/ 15725 w 15139"/>
                <a:gd name="connsiteY3" fmla="*/ 14209 h 15139"/>
                <a:gd name="connsiteX4" fmla="*/ 10047 w 15139"/>
                <a:gd name="connsiteY4" fmla="*/ 10424 h 15139"/>
                <a:gd name="connsiteX5" fmla="*/ 8079 w 15139"/>
                <a:gd name="connsiteY5" fmla="*/ 10954 h 15139"/>
                <a:gd name="connsiteX6" fmla="*/ 5733 w 15139"/>
                <a:gd name="connsiteY6" fmla="*/ 8683 h 15139"/>
                <a:gd name="connsiteX7" fmla="*/ 6263 w 15139"/>
                <a:gd name="connsiteY7" fmla="*/ 66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263" y="6639"/>
                  </a:moveTo>
                  <a:cubicBezTo>
                    <a:pt x="9442" y="4444"/>
                    <a:pt x="12621" y="6639"/>
                    <a:pt x="15649" y="7018"/>
                  </a:cubicBezTo>
                  <a:cubicBezTo>
                    <a:pt x="17768" y="7245"/>
                    <a:pt x="15725" y="9440"/>
                    <a:pt x="16027" y="10727"/>
                  </a:cubicBezTo>
                  <a:cubicBezTo>
                    <a:pt x="15952" y="11862"/>
                    <a:pt x="15876" y="13074"/>
                    <a:pt x="15725" y="14209"/>
                  </a:cubicBezTo>
                  <a:cubicBezTo>
                    <a:pt x="10805" y="17464"/>
                    <a:pt x="12697" y="10575"/>
                    <a:pt x="10047" y="10424"/>
                  </a:cubicBezTo>
                  <a:cubicBezTo>
                    <a:pt x="9517" y="11030"/>
                    <a:pt x="8836" y="11181"/>
                    <a:pt x="8079" y="10954"/>
                  </a:cubicBezTo>
                  <a:cubicBezTo>
                    <a:pt x="6944" y="10500"/>
                    <a:pt x="6187" y="9743"/>
                    <a:pt x="5733" y="8683"/>
                  </a:cubicBezTo>
                  <a:cubicBezTo>
                    <a:pt x="5582" y="7926"/>
                    <a:pt x="5733" y="7245"/>
                    <a:pt x="6263" y="6639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8" name="任意多边形: 形状 2907"/>
            <p:cNvSpPr/>
            <p:nvPr/>
          </p:nvSpPr>
          <p:spPr>
            <a:xfrm>
              <a:off x="6094565" y="3404461"/>
              <a:ext cx="15139" cy="7570"/>
            </a:xfrm>
            <a:custGeom>
              <a:avLst/>
              <a:gdLst>
                <a:gd name="connsiteX0" fmla="*/ 11301 w 15139"/>
                <a:gd name="connsiteY0" fmla="*/ 7178 h 7569"/>
                <a:gd name="connsiteX1" fmla="*/ 8804 w 15139"/>
                <a:gd name="connsiteY1" fmla="*/ 9298 h 7569"/>
                <a:gd name="connsiteX2" fmla="*/ 5700 w 15139"/>
                <a:gd name="connsiteY2" fmla="*/ 8162 h 7569"/>
                <a:gd name="connsiteX3" fmla="*/ 8198 w 15139"/>
                <a:gd name="connsiteY3" fmla="*/ 5816 h 7569"/>
                <a:gd name="connsiteX4" fmla="*/ 11301 w 15139"/>
                <a:gd name="connsiteY4" fmla="*/ 717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1301" y="7178"/>
                  </a:moveTo>
                  <a:cubicBezTo>
                    <a:pt x="11377" y="8919"/>
                    <a:pt x="10015" y="9146"/>
                    <a:pt x="8804" y="9298"/>
                  </a:cubicBezTo>
                  <a:cubicBezTo>
                    <a:pt x="7592" y="9449"/>
                    <a:pt x="5927" y="9600"/>
                    <a:pt x="5700" y="8162"/>
                  </a:cubicBezTo>
                  <a:cubicBezTo>
                    <a:pt x="5473" y="6724"/>
                    <a:pt x="6987" y="6119"/>
                    <a:pt x="8198" y="5816"/>
                  </a:cubicBezTo>
                  <a:cubicBezTo>
                    <a:pt x="9560" y="5437"/>
                    <a:pt x="10696" y="5816"/>
                    <a:pt x="11301" y="7178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9" name="任意多边形: 形状 2908"/>
            <p:cNvSpPr/>
            <p:nvPr/>
          </p:nvSpPr>
          <p:spPr>
            <a:xfrm>
              <a:off x="6073129" y="3381269"/>
              <a:ext cx="15139" cy="30278"/>
            </a:xfrm>
            <a:custGeom>
              <a:avLst/>
              <a:gdLst>
                <a:gd name="connsiteX0" fmla="*/ 12451 w 15139"/>
                <a:gd name="connsiteY0" fmla="*/ 15383 h 30278"/>
                <a:gd name="connsiteX1" fmla="*/ 12451 w 15139"/>
                <a:gd name="connsiteY1" fmla="*/ 17275 h 30278"/>
                <a:gd name="connsiteX2" fmla="*/ 14343 w 15139"/>
                <a:gd name="connsiteY2" fmla="*/ 19167 h 30278"/>
                <a:gd name="connsiteX3" fmla="*/ 16235 w 15139"/>
                <a:gd name="connsiteY3" fmla="*/ 19167 h 30278"/>
                <a:gd name="connsiteX4" fmla="*/ 11618 w 15139"/>
                <a:gd name="connsiteY4" fmla="*/ 25980 h 30278"/>
                <a:gd name="connsiteX5" fmla="*/ 6698 w 15139"/>
                <a:gd name="connsiteY5" fmla="*/ 26812 h 30278"/>
                <a:gd name="connsiteX6" fmla="*/ 5865 w 15139"/>
                <a:gd name="connsiteY6" fmla="*/ 8948 h 30278"/>
                <a:gd name="connsiteX7" fmla="*/ 8590 w 15139"/>
                <a:gd name="connsiteY7" fmla="*/ 5921 h 30278"/>
                <a:gd name="connsiteX8" fmla="*/ 12375 w 15139"/>
                <a:gd name="connsiteY8" fmla="*/ 8343 h 30278"/>
                <a:gd name="connsiteX9" fmla="*/ 12451 w 15139"/>
                <a:gd name="connsiteY9" fmla="*/ 9630 h 30278"/>
                <a:gd name="connsiteX10" fmla="*/ 12451 w 15139"/>
                <a:gd name="connsiteY10" fmla="*/ 1538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30278">
                  <a:moveTo>
                    <a:pt x="12451" y="15383"/>
                  </a:moveTo>
                  <a:cubicBezTo>
                    <a:pt x="12451" y="15988"/>
                    <a:pt x="12451" y="16669"/>
                    <a:pt x="12451" y="17275"/>
                  </a:cubicBezTo>
                  <a:cubicBezTo>
                    <a:pt x="13132" y="17880"/>
                    <a:pt x="13737" y="18562"/>
                    <a:pt x="14343" y="19167"/>
                  </a:cubicBezTo>
                  <a:cubicBezTo>
                    <a:pt x="14949" y="19167"/>
                    <a:pt x="15554" y="19167"/>
                    <a:pt x="16235" y="19167"/>
                  </a:cubicBezTo>
                  <a:cubicBezTo>
                    <a:pt x="14419" y="21211"/>
                    <a:pt x="12451" y="23028"/>
                    <a:pt x="11618" y="25980"/>
                  </a:cubicBezTo>
                  <a:cubicBezTo>
                    <a:pt x="11012" y="28099"/>
                    <a:pt x="8893" y="29765"/>
                    <a:pt x="6698" y="26812"/>
                  </a:cubicBezTo>
                  <a:cubicBezTo>
                    <a:pt x="6092" y="20908"/>
                    <a:pt x="10634" y="14853"/>
                    <a:pt x="5865" y="8948"/>
                  </a:cubicBezTo>
                  <a:cubicBezTo>
                    <a:pt x="5033" y="7964"/>
                    <a:pt x="7152" y="6526"/>
                    <a:pt x="8590" y="5921"/>
                  </a:cubicBezTo>
                  <a:cubicBezTo>
                    <a:pt x="10937" y="5012"/>
                    <a:pt x="11542" y="6829"/>
                    <a:pt x="12375" y="8343"/>
                  </a:cubicBezTo>
                  <a:cubicBezTo>
                    <a:pt x="12375" y="8797"/>
                    <a:pt x="12451" y="9176"/>
                    <a:pt x="12451" y="9630"/>
                  </a:cubicBezTo>
                  <a:cubicBezTo>
                    <a:pt x="12526" y="11598"/>
                    <a:pt x="12451" y="13490"/>
                    <a:pt x="12451" y="15383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0" name="任意多边形: 形状 2909"/>
            <p:cNvSpPr/>
            <p:nvPr/>
          </p:nvSpPr>
          <p:spPr>
            <a:xfrm>
              <a:off x="6057077" y="3392279"/>
              <a:ext cx="22709" cy="22709"/>
            </a:xfrm>
            <a:custGeom>
              <a:avLst/>
              <a:gdLst>
                <a:gd name="connsiteX0" fmla="*/ 9503 w 22708"/>
                <a:gd name="connsiteY0" fmla="*/ 13910 h 22708"/>
                <a:gd name="connsiteX1" fmla="*/ 11396 w 22708"/>
                <a:gd name="connsiteY1" fmla="*/ 10125 h 22708"/>
                <a:gd name="connsiteX2" fmla="*/ 11396 w 22708"/>
                <a:gd name="connsiteY2" fmla="*/ 6341 h 22708"/>
                <a:gd name="connsiteX3" fmla="*/ 13212 w 22708"/>
                <a:gd name="connsiteY3" fmla="*/ 6265 h 22708"/>
                <a:gd name="connsiteX4" fmla="*/ 13288 w 22708"/>
                <a:gd name="connsiteY4" fmla="*/ 8233 h 22708"/>
                <a:gd name="connsiteX5" fmla="*/ 16089 w 22708"/>
                <a:gd name="connsiteY5" fmla="*/ 10353 h 22708"/>
                <a:gd name="connsiteX6" fmla="*/ 16997 w 22708"/>
                <a:gd name="connsiteY6" fmla="*/ 12472 h 22708"/>
                <a:gd name="connsiteX7" fmla="*/ 20933 w 22708"/>
                <a:gd name="connsiteY7" fmla="*/ 15878 h 22708"/>
                <a:gd name="connsiteX8" fmla="*/ 20933 w 22708"/>
                <a:gd name="connsiteY8" fmla="*/ 15878 h 22708"/>
                <a:gd name="connsiteX9" fmla="*/ 14121 w 22708"/>
                <a:gd name="connsiteY9" fmla="*/ 19512 h 22708"/>
                <a:gd name="connsiteX10" fmla="*/ 9579 w 22708"/>
                <a:gd name="connsiteY10" fmla="*/ 19663 h 22708"/>
                <a:gd name="connsiteX11" fmla="*/ 7687 w 22708"/>
                <a:gd name="connsiteY11" fmla="*/ 19663 h 22708"/>
                <a:gd name="connsiteX12" fmla="*/ 9503 w 22708"/>
                <a:gd name="connsiteY12" fmla="*/ 13910 h 22708"/>
                <a:gd name="connsiteX13" fmla="*/ 9503 w 22708"/>
                <a:gd name="connsiteY13" fmla="*/ 1391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22708">
                  <a:moveTo>
                    <a:pt x="9503" y="13910"/>
                  </a:moveTo>
                  <a:cubicBezTo>
                    <a:pt x="10109" y="12624"/>
                    <a:pt x="10790" y="11337"/>
                    <a:pt x="11396" y="10125"/>
                  </a:cubicBezTo>
                  <a:cubicBezTo>
                    <a:pt x="11396" y="8839"/>
                    <a:pt x="11396" y="7628"/>
                    <a:pt x="11396" y="6341"/>
                  </a:cubicBezTo>
                  <a:cubicBezTo>
                    <a:pt x="11925" y="5508"/>
                    <a:pt x="12531" y="5432"/>
                    <a:pt x="13212" y="6265"/>
                  </a:cubicBezTo>
                  <a:cubicBezTo>
                    <a:pt x="13212" y="6946"/>
                    <a:pt x="13288" y="7552"/>
                    <a:pt x="13288" y="8233"/>
                  </a:cubicBezTo>
                  <a:cubicBezTo>
                    <a:pt x="14121" y="9066"/>
                    <a:pt x="15408" y="9293"/>
                    <a:pt x="16089" y="10353"/>
                  </a:cubicBezTo>
                  <a:cubicBezTo>
                    <a:pt x="16467" y="11034"/>
                    <a:pt x="16694" y="11715"/>
                    <a:pt x="16997" y="12472"/>
                  </a:cubicBezTo>
                  <a:cubicBezTo>
                    <a:pt x="17527" y="14516"/>
                    <a:pt x="19495" y="14894"/>
                    <a:pt x="20933" y="15878"/>
                  </a:cubicBezTo>
                  <a:lnTo>
                    <a:pt x="20933" y="15878"/>
                  </a:lnTo>
                  <a:cubicBezTo>
                    <a:pt x="20252" y="23751"/>
                    <a:pt x="20176" y="23751"/>
                    <a:pt x="14121" y="19512"/>
                  </a:cubicBezTo>
                  <a:cubicBezTo>
                    <a:pt x="12380" y="18301"/>
                    <a:pt x="11017" y="17392"/>
                    <a:pt x="9579" y="19663"/>
                  </a:cubicBezTo>
                  <a:cubicBezTo>
                    <a:pt x="8973" y="19663"/>
                    <a:pt x="8292" y="19663"/>
                    <a:pt x="7687" y="19663"/>
                  </a:cubicBezTo>
                  <a:cubicBezTo>
                    <a:pt x="4280" y="16408"/>
                    <a:pt x="5416" y="14667"/>
                    <a:pt x="9503" y="13910"/>
                  </a:cubicBezTo>
                  <a:lnTo>
                    <a:pt x="9503" y="13910"/>
                  </a:ln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1" name="任意多边形: 形状 2910"/>
            <p:cNvSpPr/>
            <p:nvPr/>
          </p:nvSpPr>
          <p:spPr>
            <a:xfrm>
              <a:off x="6083641" y="3296052"/>
              <a:ext cx="15139" cy="15139"/>
            </a:xfrm>
            <a:custGeom>
              <a:avLst/>
              <a:gdLst>
                <a:gd name="connsiteX0" fmla="*/ 7692 w 15139"/>
                <a:gd name="connsiteY0" fmla="*/ 13171 h 15139"/>
                <a:gd name="connsiteX1" fmla="*/ 5875 w 15139"/>
                <a:gd name="connsiteY1" fmla="*/ 5677 h 15139"/>
                <a:gd name="connsiteX2" fmla="*/ 7692 w 15139"/>
                <a:gd name="connsiteY2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92" y="13171"/>
                  </a:moveTo>
                  <a:cubicBezTo>
                    <a:pt x="6102" y="10900"/>
                    <a:pt x="5270" y="8478"/>
                    <a:pt x="5875" y="5677"/>
                  </a:cubicBezTo>
                  <a:cubicBezTo>
                    <a:pt x="9130" y="7494"/>
                    <a:pt x="11477" y="9538"/>
                    <a:pt x="7692" y="13171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2" name="任意多边形: 形状 2911"/>
            <p:cNvSpPr/>
            <p:nvPr/>
          </p:nvSpPr>
          <p:spPr>
            <a:xfrm>
              <a:off x="6135480" y="3324514"/>
              <a:ext cx="7570" cy="15139"/>
            </a:xfrm>
            <a:custGeom>
              <a:avLst/>
              <a:gdLst>
                <a:gd name="connsiteX0" fmla="*/ 7174 w 7569"/>
                <a:gd name="connsiteY0" fmla="*/ 9462 h 15139"/>
                <a:gd name="connsiteX1" fmla="*/ 8991 w 7569"/>
                <a:gd name="connsiteY1" fmla="*/ 5677 h 15139"/>
                <a:gd name="connsiteX2" fmla="*/ 717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174" y="9462"/>
                  </a:moveTo>
                  <a:cubicBezTo>
                    <a:pt x="3919" y="6283"/>
                    <a:pt x="6645" y="6056"/>
                    <a:pt x="8991" y="5677"/>
                  </a:cubicBezTo>
                  <a:cubicBezTo>
                    <a:pt x="8386" y="6888"/>
                    <a:pt x="7780" y="8175"/>
                    <a:pt x="7174" y="9462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3" name="任意多边形: 形状 2912"/>
            <p:cNvSpPr/>
            <p:nvPr/>
          </p:nvSpPr>
          <p:spPr>
            <a:xfrm>
              <a:off x="5591365" y="3541230"/>
              <a:ext cx="15139" cy="22709"/>
            </a:xfrm>
            <a:custGeom>
              <a:avLst/>
              <a:gdLst>
                <a:gd name="connsiteX0" fmla="*/ 5677 w 15139"/>
                <a:gd name="connsiteY0" fmla="*/ 5677 h 22708"/>
                <a:gd name="connsiteX1" fmla="*/ 10294 w 15139"/>
                <a:gd name="connsiteY1" fmla="*/ 19983 h 22708"/>
                <a:gd name="connsiteX2" fmla="*/ 5677 w 15139"/>
                <a:gd name="connsiteY2" fmla="*/ 5677 h 22708"/>
                <a:gd name="connsiteX3" fmla="*/ 5677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677" y="5677"/>
                  </a:moveTo>
                  <a:cubicBezTo>
                    <a:pt x="14079" y="9159"/>
                    <a:pt x="14155" y="9537"/>
                    <a:pt x="10294" y="19983"/>
                  </a:cubicBezTo>
                  <a:cubicBezTo>
                    <a:pt x="5677" y="16047"/>
                    <a:pt x="8175" y="999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4" name="任意多边形: 形状 2913"/>
            <p:cNvSpPr/>
            <p:nvPr/>
          </p:nvSpPr>
          <p:spPr>
            <a:xfrm>
              <a:off x="5581827" y="3558818"/>
              <a:ext cx="15139" cy="15139"/>
            </a:xfrm>
            <a:custGeom>
              <a:avLst/>
              <a:gdLst>
                <a:gd name="connsiteX0" fmla="*/ 5677 w 15139"/>
                <a:gd name="connsiteY0" fmla="*/ 10873 h 15139"/>
                <a:gd name="connsiteX1" fmla="*/ 7645 w 15139"/>
                <a:gd name="connsiteY1" fmla="*/ 7088 h 15139"/>
                <a:gd name="connsiteX2" fmla="*/ 15291 w 15139"/>
                <a:gd name="connsiteY2" fmla="*/ 10798 h 15139"/>
                <a:gd name="connsiteX3" fmla="*/ 7645 w 15139"/>
                <a:gd name="connsiteY3" fmla="*/ 12690 h 15139"/>
                <a:gd name="connsiteX4" fmla="*/ 5829 w 15139"/>
                <a:gd name="connsiteY4" fmla="*/ 12614 h 15139"/>
                <a:gd name="connsiteX5" fmla="*/ 5677 w 15139"/>
                <a:gd name="connsiteY5" fmla="*/ 1087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0873"/>
                  </a:moveTo>
                  <a:cubicBezTo>
                    <a:pt x="6358" y="9586"/>
                    <a:pt x="6964" y="8375"/>
                    <a:pt x="7645" y="7088"/>
                  </a:cubicBezTo>
                  <a:cubicBezTo>
                    <a:pt x="12565" y="3455"/>
                    <a:pt x="13701" y="7618"/>
                    <a:pt x="15291" y="10798"/>
                  </a:cubicBezTo>
                  <a:cubicBezTo>
                    <a:pt x="13852" y="15793"/>
                    <a:pt x="10673" y="13977"/>
                    <a:pt x="7645" y="12690"/>
                  </a:cubicBezTo>
                  <a:cubicBezTo>
                    <a:pt x="7040" y="12690"/>
                    <a:pt x="6434" y="12614"/>
                    <a:pt x="5829" y="12614"/>
                  </a:cubicBezTo>
                  <a:cubicBezTo>
                    <a:pt x="5753" y="12084"/>
                    <a:pt x="5677" y="11479"/>
                    <a:pt x="5677" y="10873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5" name="任意多边形: 形状 2914"/>
            <p:cNvSpPr/>
            <p:nvPr/>
          </p:nvSpPr>
          <p:spPr>
            <a:xfrm>
              <a:off x="5604584" y="3558706"/>
              <a:ext cx="15139" cy="15139"/>
            </a:xfrm>
            <a:custGeom>
              <a:avLst/>
              <a:gdLst>
                <a:gd name="connsiteX0" fmla="*/ 11458 w 15139"/>
                <a:gd name="connsiteY0" fmla="*/ 7124 h 15139"/>
                <a:gd name="connsiteX1" fmla="*/ 9641 w 15139"/>
                <a:gd name="connsiteY1" fmla="*/ 12953 h 15139"/>
                <a:gd name="connsiteX2" fmla="*/ 6159 w 15139"/>
                <a:gd name="connsiteY2" fmla="*/ 7200 h 15139"/>
                <a:gd name="connsiteX3" fmla="*/ 11458 w 15139"/>
                <a:gd name="connsiteY3" fmla="*/ 712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458" y="7124"/>
                  </a:moveTo>
                  <a:cubicBezTo>
                    <a:pt x="11458" y="9244"/>
                    <a:pt x="11988" y="11590"/>
                    <a:pt x="9641" y="12953"/>
                  </a:cubicBezTo>
                  <a:cubicBezTo>
                    <a:pt x="5781" y="12650"/>
                    <a:pt x="5024" y="10076"/>
                    <a:pt x="6159" y="7200"/>
                  </a:cubicBezTo>
                  <a:cubicBezTo>
                    <a:pt x="7446" y="4021"/>
                    <a:pt x="9641" y="6746"/>
                    <a:pt x="11458" y="7124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6" name="任意多边形: 形状 2915"/>
            <p:cNvSpPr/>
            <p:nvPr/>
          </p:nvSpPr>
          <p:spPr>
            <a:xfrm>
              <a:off x="5545546" y="3558337"/>
              <a:ext cx="15139" cy="22709"/>
            </a:xfrm>
            <a:custGeom>
              <a:avLst/>
              <a:gdLst>
                <a:gd name="connsiteX0" fmla="*/ 5851 w 15139"/>
                <a:gd name="connsiteY0" fmla="*/ 5677 h 22708"/>
                <a:gd name="connsiteX1" fmla="*/ 7744 w 15139"/>
                <a:gd name="connsiteY1" fmla="*/ 5677 h 22708"/>
                <a:gd name="connsiteX2" fmla="*/ 9636 w 15139"/>
                <a:gd name="connsiteY2" fmla="*/ 9311 h 22708"/>
                <a:gd name="connsiteX3" fmla="*/ 7819 w 15139"/>
                <a:gd name="connsiteY3" fmla="*/ 13322 h 22708"/>
                <a:gd name="connsiteX4" fmla="*/ 7744 w 15139"/>
                <a:gd name="connsiteY4" fmla="*/ 19075 h 22708"/>
                <a:gd name="connsiteX5" fmla="*/ 5851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5851" y="5677"/>
                  </a:moveTo>
                  <a:cubicBezTo>
                    <a:pt x="6457" y="5677"/>
                    <a:pt x="7063" y="5677"/>
                    <a:pt x="7744" y="5677"/>
                  </a:cubicBezTo>
                  <a:cubicBezTo>
                    <a:pt x="8349" y="6888"/>
                    <a:pt x="8955" y="8099"/>
                    <a:pt x="9636" y="9311"/>
                  </a:cubicBezTo>
                  <a:cubicBezTo>
                    <a:pt x="9712" y="10976"/>
                    <a:pt x="9031" y="12263"/>
                    <a:pt x="7819" y="13322"/>
                  </a:cubicBezTo>
                  <a:cubicBezTo>
                    <a:pt x="7819" y="15215"/>
                    <a:pt x="7819" y="17183"/>
                    <a:pt x="7744" y="19075"/>
                  </a:cubicBezTo>
                  <a:cubicBezTo>
                    <a:pt x="4035" y="14988"/>
                    <a:pt x="6608" y="10068"/>
                    <a:pt x="5851" y="5677"/>
                  </a:cubicBezTo>
                  <a:close/>
                </a:path>
              </a:pathLst>
            </a:custGeom>
            <a:solidFill>
              <a:srgbClr val="F9E9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7" name="任意多边形: 形状 2916"/>
            <p:cNvSpPr/>
            <p:nvPr/>
          </p:nvSpPr>
          <p:spPr>
            <a:xfrm>
              <a:off x="5567178" y="3572147"/>
              <a:ext cx="15139" cy="15139"/>
            </a:xfrm>
            <a:custGeom>
              <a:avLst/>
              <a:gdLst>
                <a:gd name="connsiteX0" fmla="*/ 10561 w 15139"/>
                <a:gd name="connsiteY0" fmla="*/ 7763 h 15139"/>
                <a:gd name="connsiteX1" fmla="*/ 7760 w 15139"/>
                <a:gd name="connsiteY1" fmla="*/ 10640 h 15139"/>
                <a:gd name="connsiteX2" fmla="*/ 5717 w 15139"/>
                <a:gd name="connsiteY2" fmla="*/ 8218 h 15139"/>
                <a:gd name="connsiteX3" fmla="*/ 8215 w 15139"/>
                <a:gd name="connsiteY3" fmla="*/ 5720 h 15139"/>
                <a:gd name="connsiteX4" fmla="*/ 10561 w 15139"/>
                <a:gd name="connsiteY4" fmla="*/ 7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561" y="7763"/>
                  </a:moveTo>
                  <a:cubicBezTo>
                    <a:pt x="10561" y="9656"/>
                    <a:pt x="9653" y="10640"/>
                    <a:pt x="7760" y="10640"/>
                  </a:cubicBezTo>
                  <a:cubicBezTo>
                    <a:pt x="6247" y="10640"/>
                    <a:pt x="5490" y="9656"/>
                    <a:pt x="5717" y="8218"/>
                  </a:cubicBezTo>
                  <a:cubicBezTo>
                    <a:pt x="5944" y="7006"/>
                    <a:pt x="6928" y="5947"/>
                    <a:pt x="8215" y="5720"/>
                  </a:cubicBezTo>
                  <a:cubicBezTo>
                    <a:pt x="9653" y="5493"/>
                    <a:pt x="10561" y="6174"/>
                    <a:pt x="10561" y="776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8" name="任意多边形: 形状 2917"/>
            <p:cNvSpPr/>
            <p:nvPr/>
          </p:nvSpPr>
          <p:spPr>
            <a:xfrm>
              <a:off x="5557086" y="3554476"/>
              <a:ext cx="15139" cy="15139"/>
            </a:xfrm>
            <a:custGeom>
              <a:avLst/>
              <a:gdLst>
                <a:gd name="connsiteX0" fmla="*/ 5742 w 15139"/>
                <a:gd name="connsiteY0" fmla="*/ 5753 h 15139"/>
                <a:gd name="connsiteX1" fmla="*/ 9451 w 15139"/>
                <a:gd name="connsiteY1" fmla="*/ 5677 h 15139"/>
                <a:gd name="connsiteX2" fmla="*/ 9527 w 15139"/>
                <a:gd name="connsiteY2" fmla="*/ 9462 h 15139"/>
                <a:gd name="connsiteX3" fmla="*/ 9527 w 15139"/>
                <a:gd name="connsiteY3" fmla="*/ 9462 h 15139"/>
                <a:gd name="connsiteX4" fmla="*/ 5742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42" y="5753"/>
                  </a:moveTo>
                  <a:cubicBezTo>
                    <a:pt x="6953" y="5753"/>
                    <a:pt x="8240" y="5753"/>
                    <a:pt x="9451" y="5677"/>
                  </a:cubicBezTo>
                  <a:cubicBezTo>
                    <a:pt x="10511" y="6888"/>
                    <a:pt x="10511" y="8175"/>
                    <a:pt x="9527" y="9462"/>
                  </a:cubicBezTo>
                  <a:lnTo>
                    <a:pt x="9527" y="9462"/>
                  </a:lnTo>
                  <a:cubicBezTo>
                    <a:pt x="4682" y="11808"/>
                    <a:pt x="5818" y="8251"/>
                    <a:pt x="5742" y="5753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9" name="任意多边形: 形状 2918"/>
            <p:cNvSpPr/>
            <p:nvPr/>
          </p:nvSpPr>
          <p:spPr>
            <a:xfrm>
              <a:off x="5547604" y="3561894"/>
              <a:ext cx="15139" cy="15139"/>
            </a:xfrm>
            <a:custGeom>
              <a:avLst/>
              <a:gdLst>
                <a:gd name="connsiteX0" fmla="*/ 5686 w 15139"/>
                <a:gd name="connsiteY0" fmla="*/ 9689 h 15139"/>
                <a:gd name="connsiteX1" fmla="*/ 7503 w 15139"/>
                <a:gd name="connsiteY1" fmla="*/ 5677 h 15139"/>
                <a:gd name="connsiteX2" fmla="*/ 10228 w 15139"/>
                <a:gd name="connsiteY2" fmla="*/ 7267 h 15139"/>
                <a:gd name="connsiteX3" fmla="*/ 5686 w 15139"/>
                <a:gd name="connsiteY3" fmla="*/ 968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86" y="9689"/>
                  </a:moveTo>
                  <a:cubicBezTo>
                    <a:pt x="5610" y="8024"/>
                    <a:pt x="5989" y="6585"/>
                    <a:pt x="7503" y="5677"/>
                  </a:cubicBezTo>
                  <a:cubicBezTo>
                    <a:pt x="8638" y="5904"/>
                    <a:pt x="10455" y="5829"/>
                    <a:pt x="10228" y="7267"/>
                  </a:cubicBezTo>
                  <a:cubicBezTo>
                    <a:pt x="9774" y="9462"/>
                    <a:pt x="7654" y="9613"/>
                    <a:pt x="5686" y="968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0" name="任意多边形: 形状 2919"/>
            <p:cNvSpPr/>
            <p:nvPr/>
          </p:nvSpPr>
          <p:spPr>
            <a:xfrm>
              <a:off x="5556510" y="3545015"/>
              <a:ext cx="22709" cy="15139"/>
            </a:xfrm>
            <a:custGeom>
              <a:avLst/>
              <a:gdLst>
                <a:gd name="connsiteX0" fmla="*/ 10102 w 22708"/>
                <a:gd name="connsiteY0" fmla="*/ 5677 h 15139"/>
                <a:gd name="connsiteX1" fmla="*/ 13811 w 22708"/>
                <a:gd name="connsiteY1" fmla="*/ 5677 h 15139"/>
                <a:gd name="connsiteX2" fmla="*/ 15325 w 22708"/>
                <a:gd name="connsiteY2" fmla="*/ 7948 h 15139"/>
                <a:gd name="connsiteX3" fmla="*/ 16839 w 22708"/>
                <a:gd name="connsiteY3" fmla="*/ 11884 h 15139"/>
                <a:gd name="connsiteX4" fmla="*/ 12751 w 22708"/>
                <a:gd name="connsiteY4" fmla="*/ 12565 h 15139"/>
                <a:gd name="connsiteX5" fmla="*/ 5712 w 22708"/>
                <a:gd name="connsiteY5" fmla="*/ 10597 h 15139"/>
                <a:gd name="connsiteX6" fmla="*/ 10102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0102" y="5677"/>
                  </a:moveTo>
                  <a:cubicBezTo>
                    <a:pt x="11314" y="5677"/>
                    <a:pt x="12600" y="5677"/>
                    <a:pt x="13811" y="5677"/>
                  </a:cubicBezTo>
                  <a:cubicBezTo>
                    <a:pt x="14341" y="6434"/>
                    <a:pt x="14795" y="7267"/>
                    <a:pt x="15325" y="7948"/>
                  </a:cubicBezTo>
                  <a:cubicBezTo>
                    <a:pt x="16233" y="9159"/>
                    <a:pt x="17823" y="10219"/>
                    <a:pt x="16839" y="11884"/>
                  </a:cubicBezTo>
                  <a:cubicBezTo>
                    <a:pt x="15931" y="13474"/>
                    <a:pt x="14265" y="13019"/>
                    <a:pt x="12751" y="12565"/>
                  </a:cubicBezTo>
                  <a:cubicBezTo>
                    <a:pt x="10405" y="11884"/>
                    <a:pt x="8058" y="11279"/>
                    <a:pt x="5712" y="10597"/>
                  </a:cubicBezTo>
                  <a:cubicBezTo>
                    <a:pt x="5258" y="7494"/>
                    <a:pt x="9421" y="8024"/>
                    <a:pt x="10102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1" name="任意多边形: 形状 2920"/>
            <p:cNvSpPr/>
            <p:nvPr/>
          </p:nvSpPr>
          <p:spPr>
            <a:xfrm>
              <a:off x="6467687" y="3537871"/>
              <a:ext cx="22709" cy="15139"/>
            </a:xfrm>
            <a:custGeom>
              <a:avLst/>
              <a:gdLst>
                <a:gd name="connsiteX0" fmla="*/ 5680 w 22708"/>
                <a:gd name="connsiteY0" fmla="*/ 12745 h 15139"/>
                <a:gd name="connsiteX1" fmla="*/ 12644 w 22708"/>
                <a:gd name="connsiteY1" fmla="*/ 8506 h 15139"/>
                <a:gd name="connsiteX2" fmla="*/ 20062 w 22708"/>
                <a:gd name="connsiteY2" fmla="*/ 9188 h 15139"/>
                <a:gd name="connsiteX3" fmla="*/ 9540 w 22708"/>
                <a:gd name="connsiteY3" fmla="*/ 14713 h 15139"/>
                <a:gd name="connsiteX4" fmla="*/ 5680 w 22708"/>
                <a:gd name="connsiteY4" fmla="*/ 127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80" y="12745"/>
                  </a:moveTo>
                  <a:cubicBezTo>
                    <a:pt x="7194" y="10020"/>
                    <a:pt x="11054" y="11307"/>
                    <a:pt x="12644" y="8506"/>
                  </a:cubicBezTo>
                  <a:cubicBezTo>
                    <a:pt x="15899" y="2678"/>
                    <a:pt x="17715" y="7371"/>
                    <a:pt x="20062" y="9188"/>
                  </a:cubicBezTo>
                  <a:cubicBezTo>
                    <a:pt x="17715" y="13956"/>
                    <a:pt x="12114" y="11307"/>
                    <a:pt x="9540" y="14713"/>
                  </a:cubicBezTo>
                  <a:cubicBezTo>
                    <a:pt x="7194" y="16000"/>
                    <a:pt x="5604" y="16000"/>
                    <a:pt x="5680" y="12745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2" name="任意多边形: 形状 2921"/>
            <p:cNvSpPr/>
            <p:nvPr/>
          </p:nvSpPr>
          <p:spPr>
            <a:xfrm>
              <a:off x="6471626" y="3522230"/>
              <a:ext cx="15139" cy="15139"/>
            </a:xfrm>
            <a:custGeom>
              <a:avLst/>
              <a:gdLst>
                <a:gd name="connsiteX0" fmla="*/ 5677 w 15139"/>
                <a:gd name="connsiteY0" fmla="*/ 7494 h 15139"/>
                <a:gd name="connsiteX1" fmla="*/ 5829 w 15139"/>
                <a:gd name="connsiteY1" fmla="*/ 5677 h 15139"/>
                <a:gd name="connsiteX2" fmla="*/ 15745 w 15139"/>
                <a:gd name="connsiteY2" fmla="*/ 12793 h 15139"/>
                <a:gd name="connsiteX3" fmla="*/ 15442 w 15139"/>
                <a:gd name="connsiteY3" fmla="*/ 15366 h 15139"/>
                <a:gd name="connsiteX4" fmla="*/ 12263 w 15139"/>
                <a:gd name="connsiteY4" fmla="*/ 15063 h 15139"/>
                <a:gd name="connsiteX5" fmla="*/ 5677 w 15139"/>
                <a:gd name="connsiteY5" fmla="*/ 74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494"/>
                  </a:moveTo>
                  <a:cubicBezTo>
                    <a:pt x="5677" y="6888"/>
                    <a:pt x="5677" y="6283"/>
                    <a:pt x="5829" y="5677"/>
                  </a:cubicBezTo>
                  <a:cubicBezTo>
                    <a:pt x="10446" y="6283"/>
                    <a:pt x="14079" y="8175"/>
                    <a:pt x="15745" y="12793"/>
                  </a:cubicBezTo>
                  <a:cubicBezTo>
                    <a:pt x="16123" y="13777"/>
                    <a:pt x="16123" y="14609"/>
                    <a:pt x="15442" y="15366"/>
                  </a:cubicBezTo>
                  <a:cubicBezTo>
                    <a:pt x="14307" y="16577"/>
                    <a:pt x="13398" y="15896"/>
                    <a:pt x="12263" y="15063"/>
                  </a:cubicBezTo>
                  <a:cubicBezTo>
                    <a:pt x="9462" y="13095"/>
                    <a:pt x="9235" y="8781"/>
                    <a:pt x="5677" y="7494"/>
                  </a:cubicBezTo>
                  <a:close/>
                </a:path>
              </a:pathLst>
            </a:custGeom>
            <a:solidFill>
              <a:srgbClr val="EF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3" name="任意多边形: 形状 2922"/>
            <p:cNvSpPr/>
            <p:nvPr/>
          </p:nvSpPr>
          <p:spPr>
            <a:xfrm>
              <a:off x="6464753" y="3544939"/>
              <a:ext cx="15139" cy="15139"/>
            </a:xfrm>
            <a:custGeom>
              <a:avLst/>
              <a:gdLst>
                <a:gd name="connsiteX0" fmla="*/ 8614 w 15139"/>
                <a:gd name="connsiteY0" fmla="*/ 5677 h 15139"/>
                <a:gd name="connsiteX1" fmla="*/ 12474 w 15139"/>
                <a:gd name="connsiteY1" fmla="*/ 7645 h 15139"/>
                <a:gd name="connsiteX2" fmla="*/ 13610 w 15139"/>
                <a:gd name="connsiteY2" fmla="*/ 11884 h 15139"/>
                <a:gd name="connsiteX3" fmla="*/ 6192 w 15139"/>
                <a:gd name="connsiteY3" fmla="*/ 10446 h 15139"/>
                <a:gd name="connsiteX4" fmla="*/ 6873 w 15139"/>
                <a:gd name="connsiteY4" fmla="*/ 5828 h 15139"/>
                <a:gd name="connsiteX5" fmla="*/ 6873 w 15139"/>
                <a:gd name="connsiteY5" fmla="*/ 5828 h 15139"/>
                <a:gd name="connsiteX6" fmla="*/ 8614 w 15139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8614" y="5677"/>
                  </a:moveTo>
                  <a:cubicBezTo>
                    <a:pt x="9371" y="7342"/>
                    <a:pt x="10885" y="7645"/>
                    <a:pt x="12474" y="7645"/>
                  </a:cubicBezTo>
                  <a:cubicBezTo>
                    <a:pt x="12853" y="9083"/>
                    <a:pt x="14745" y="10749"/>
                    <a:pt x="13610" y="11884"/>
                  </a:cubicBezTo>
                  <a:cubicBezTo>
                    <a:pt x="11036" y="14306"/>
                    <a:pt x="9371" y="9462"/>
                    <a:pt x="6192" y="10446"/>
                  </a:cubicBezTo>
                  <a:cubicBezTo>
                    <a:pt x="4829" y="10824"/>
                    <a:pt x="6570" y="7494"/>
                    <a:pt x="6873" y="5828"/>
                  </a:cubicBezTo>
                  <a:lnTo>
                    <a:pt x="6873" y="5828"/>
                  </a:lnTo>
                  <a:cubicBezTo>
                    <a:pt x="7403" y="5753"/>
                    <a:pt x="8008" y="5677"/>
                    <a:pt x="8614" y="567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4" name="任意多边形: 形状 2923"/>
            <p:cNvSpPr/>
            <p:nvPr/>
          </p:nvSpPr>
          <p:spPr>
            <a:xfrm>
              <a:off x="6460272" y="3537369"/>
              <a:ext cx="15139" cy="15139"/>
            </a:xfrm>
            <a:custGeom>
              <a:avLst/>
              <a:gdLst>
                <a:gd name="connsiteX0" fmla="*/ 9386 w 15139"/>
                <a:gd name="connsiteY0" fmla="*/ 5828 h 15139"/>
                <a:gd name="connsiteX1" fmla="*/ 11203 w 15139"/>
                <a:gd name="connsiteY1" fmla="*/ 5677 h 15139"/>
                <a:gd name="connsiteX2" fmla="*/ 13095 w 15139"/>
                <a:gd name="connsiteY2" fmla="*/ 8554 h 15139"/>
                <a:gd name="connsiteX3" fmla="*/ 11279 w 15139"/>
                <a:gd name="connsiteY3" fmla="*/ 13322 h 15139"/>
                <a:gd name="connsiteX4" fmla="*/ 11279 w 15139"/>
                <a:gd name="connsiteY4" fmla="*/ 13322 h 15139"/>
                <a:gd name="connsiteX5" fmla="*/ 5677 w 15139"/>
                <a:gd name="connsiteY5" fmla="*/ 7721 h 15139"/>
                <a:gd name="connsiteX6" fmla="*/ 5677 w 15139"/>
                <a:gd name="connsiteY6" fmla="*/ 7721 h 15139"/>
                <a:gd name="connsiteX7" fmla="*/ 9386 w 15139"/>
                <a:gd name="connsiteY7" fmla="*/ 582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9386" y="5828"/>
                  </a:moveTo>
                  <a:cubicBezTo>
                    <a:pt x="9992" y="5753"/>
                    <a:pt x="10598" y="5753"/>
                    <a:pt x="11203" y="5677"/>
                  </a:cubicBezTo>
                  <a:cubicBezTo>
                    <a:pt x="12868" y="5980"/>
                    <a:pt x="15291" y="5904"/>
                    <a:pt x="13095" y="8554"/>
                  </a:cubicBezTo>
                  <a:cubicBezTo>
                    <a:pt x="11960" y="9992"/>
                    <a:pt x="11203" y="11506"/>
                    <a:pt x="11279" y="13322"/>
                  </a:cubicBezTo>
                  <a:lnTo>
                    <a:pt x="11279" y="13322"/>
                  </a:lnTo>
                  <a:cubicBezTo>
                    <a:pt x="7418" y="13398"/>
                    <a:pt x="7040" y="10067"/>
                    <a:pt x="5677" y="7721"/>
                  </a:cubicBezTo>
                  <a:lnTo>
                    <a:pt x="5677" y="7721"/>
                  </a:lnTo>
                  <a:cubicBezTo>
                    <a:pt x="6585" y="6434"/>
                    <a:pt x="8327" y="6888"/>
                    <a:pt x="9386" y="5828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5" name="任意多边形: 形状 2924"/>
            <p:cNvSpPr/>
            <p:nvPr/>
          </p:nvSpPr>
          <p:spPr>
            <a:xfrm>
              <a:off x="6449396" y="3539190"/>
              <a:ext cx="15139" cy="15139"/>
            </a:xfrm>
            <a:custGeom>
              <a:avLst/>
              <a:gdLst>
                <a:gd name="connsiteX0" fmla="*/ 6789 w 15139"/>
                <a:gd name="connsiteY0" fmla="*/ 7565 h 15139"/>
                <a:gd name="connsiteX1" fmla="*/ 14434 w 15139"/>
                <a:gd name="connsiteY1" fmla="*/ 5900 h 15139"/>
                <a:gd name="connsiteX2" fmla="*/ 5956 w 15139"/>
                <a:gd name="connsiteY2" fmla="*/ 13015 h 15139"/>
                <a:gd name="connsiteX3" fmla="*/ 6789 w 15139"/>
                <a:gd name="connsiteY3" fmla="*/ 75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789" y="7565"/>
                  </a:moveTo>
                  <a:cubicBezTo>
                    <a:pt x="8832" y="4689"/>
                    <a:pt x="11784" y="5976"/>
                    <a:pt x="14434" y="5900"/>
                  </a:cubicBezTo>
                  <a:cubicBezTo>
                    <a:pt x="13752" y="11199"/>
                    <a:pt x="8227" y="9457"/>
                    <a:pt x="5956" y="13015"/>
                  </a:cubicBezTo>
                  <a:cubicBezTo>
                    <a:pt x="5047" y="10139"/>
                    <a:pt x="6637" y="9079"/>
                    <a:pt x="6789" y="7565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6" name="任意多边形: 形状 2925"/>
            <p:cNvSpPr/>
            <p:nvPr/>
          </p:nvSpPr>
          <p:spPr>
            <a:xfrm>
              <a:off x="6452482" y="3547739"/>
              <a:ext cx="7570" cy="15139"/>
            </a:xfrm>
            <a:custGeom>
              <a:avLst/>
              <a:gdLst>
                <a:gd name="connsiteX0" fmla="*/ 5746 w 7569"/>
                <a:gd name="connsiteY0" fmla="*/ 14382 h 15139"/>
                <a:gd name="connsiteX1" fmla="*/ 7033 w 7569"/>
                <a:gd name="connsiteY1" fmla="*/ 5677 h 15139"/>
                <a:gd name="connsiteX2" fmla="*/ 5746 w 7569"/>
                <a:gd name="connsiteY2" fmla="*/ 14382 h 15139"/>
                <a:gd name="connsiteX3" fmla="*/ 5746 w 7569"/>
                <a:gd name="connsiteY3" fmla="*/ 143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46" y="14382"/>
                  </a:moveTo>
                  <a:cubicBezTo>
                    <a:pt x="6200" y="11506"/>
                    <a:pt x="4686" y="8327"/>
                    <a:pt x="7033" y="5677"/>
                  </a:cubicBezTo>
                  <a:cubicBezTo>
                    <a:pt x="9682" y="9992"/>
                    <a:pt x="9682" y="9992"/>
                    <a:pt x="5746" y="14382"/>
                  </a:cubicBezTo>
                  <a:lnTo>
                    <a:pt x="5746" y="14382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7" name="任意多边形: 形状 2926"/>
            <p:cNvSpPr/>
            <p:nvPr/>
          </p:nvSpPr>
          <p:spPr>
            <a:xfrm>
              <a:off x="6448682" y="3556443"/>
              <a:ext cx="15139" cy="15139"/>
            </a:xfrm>
            <a:custGeom>
              <a:avLst/>
              <a:gdLst>
                <a:gd name="connsiteX0" fmla="*/ 5686 w 15139"/>
                <a:gd name="connsiteY0" fmla="*/ 11356 h 15139"/>
                <a:gd name="connsiteX1" fmla="*/ 9471 w 15139"/>
                <a:gd name="connsiteY1" fmla="*/ 5679 h 15139"/>
                <a:gd name="connsiteX2" fmla="*/ 9471 w 15139"/>
                <a:gd name="connsiteY2" fmla="*/ 5679 h 15139"/>
                <a:gd name="connsiteX3" fmla="*/ 12347 w 15139"/>
                <a:gd name="connsiteY3" fmla="*/ 12188 h 15139"/>
                <a:gd name="connsiteX4" fmla="*/ 5686 w 15139"/>
                <a:gd name="connsiteY4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6" y="11356"/>
                  </a:moveTo>
                  <a:cubicBezTo>
                    <a:pt x="5686" y="8631"/>
                    <a:pt x="5307" y="5603"/>
                    <a:pt x="9471" y="5679"/>
                  </a:cubicBezTo>
                  <a:lnTo>
                    <a:pt x="9471" y="5679"/>
                  </a:lnTo>
                  <a:cubicBezTo>
                    <a:pt x="9168" y="8404"/>
                    <a:pt x="11363" y="9993"/>
                    <a:pt x="12347" y="12188"/>
                  </a:cubicBezTo>
                  <a:cubicBezTo>
                    <a:pt x="9849" y="13929"/>
                    <a:pt x="8033" y="10523"/>
                    <a:pt x="5686" y="11356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8" name="任意多边形: 形状 2927"/>
            <p:cNvSpPr/>
            <p:nvPr/>
          </p:nvSpPr>
          <p:spPr>
            <a:xfrm>
              <a:off x="6468366" y="3555792"/>
              <a:ext cx="7570" cy="15139"/>
            </a:xfrm>
            <a:custGeom>
              <a:avLst/>
              <a:gdLst>
                <a:gd name="connsiteX0" fmla="*/ 7423 w 7569"/>
                <a:gd name="connsiteY0" fmla="*/ 9584 h 15139"/>
                <a:gd name="connsiteX1" fmla="*/ 5682 w 7569"/>
                <a:gd name="connsiteY1" fmla="*/ 8146 h 15139"/>
                <a:gd name="connsiteX2" fmla="*/ 6818 w 7569"/>
                <a:gd name="connsiteY2" fmla="*/ 5951 h 15139"/>
                <a:gd name="connsiteX3" fmla="*/ 8710 w 7569"/>
                <a:gd name="connsiteY3" fmla="*/ 6783 h 15139"/>
                <a:gd name="connsiteX4" fmla="*/ 7423 w 7569"/>
                <a:gd name="connsiteY4" fmla="*/ 958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423" y="9584"/>
                  </a:moveTo>
                  <a:cubicBezTo>
                    <a:pt x="6364" y="9735"/>
                    <a:pt x="5607" y="9054"/>
                    <a:pt x="5682" y="8146"/>
                  </a:cubicBezTo>
                  <a:cubicBezTo>
                    <a:pt x="5758" y="7389"/>
                    <a:pt x="6212" y="6405"/>
                    <a:pt x="6818" y="5951"/>
                  </a:cubicBezTo>
                  <a:cubicBezTo>
                    <a:pt x="7575" y="5345"/>
                    <a:pt x="8483" y="5799"/>
                    <a:pt x="8710" y="6783"/>
                  </a:cubicBezTo>
                  <a:cubicBezTo>
                    <a:pt x="9013" y="7994"/>
                    <a:pt x="8710" y="9054"/>
                    <a:pt x="7423" y="9584"/>
                  </a:cubicBezTo>
                  <a:close/>
                </a:path>
              </a:pathLst>
            </a:custGeom>
            <a:solidFill>
              <a:srgbClr val="EC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9" name="任意多边形: 形状 2928"/>
            <p:cNvSpPr/>
            <p:nvPr/>
          </p:nvSpPr>
          <p:spPr>
            <a:xfrm>
              <a:off x="6460196" y="3537506"/>
              <a:ext cx="15139" cy="7570"/>
            </a:xfrm>
            <a:custGeom>
              <a:avLst/>
              <a:gdLst>
                <a:gd name="connsiteX0" fmla="*/ 9462 w 15139"/>
                <a:gd name="connsiteY0" fmla="*/ 5692 h 7569"/>
                <a:gd name="connsiteX1" fmla="*/ 5677 w 15139"/>
                <a:gd name="connsiteY1" fmla="*/ 7584 h 7569"/>
                <a:gd name="connsiteX2" fmla="*/ 9462 w 15139"/>
                <a:gd name="connsiteY2" fmla="*/ 569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92"/>
                  </a:moveTo>
                  <a:cubicBezTo>
                    <a:pt x="8705" y="7282"/>
                    <a:pt x="7267" y="7509"/>
                    <a:pt x="5677" y="7584"/>
                  </a:cubicBezTo>
                  <a:cubicBezTo>
                    <a:pt x="6359" y="5768"/>
                    <a:pt x="7873" y="5617"/>
                    <a:pt x="9462" y="5692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0" name="任意多边形: 形状 2929"/>
            <p:cNvSpPr/>
            <p:nvPr/>
          </p:nvSpPr>
          <p:spPr>
            <a:xfrm>
              <a:off x="6494411" y="353358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7" y="6661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1" name="任意多边形: 形状 2930"/>
            <p:cNvSpPr/>
            <p:nvPr/>
          </p:nvSpPr>
          <p:spPr>
            <a:xfrm>
              <a:off x="5918520" y="2915683"/>
              <a:ext cx="37848" cy="37848"/>
            </a:xfrm>
            <a:custGeom>
              <a:avLst/>
              <a:gdLst>
                <a:gd name="connsiteX0" fmla="*/ 30278 w 37847"/>
                <a:gd name="connsiteY0" fmla="*/ 13247 h 37847"/>
                <a:gd name="connsiteX1" fmla="*/ 30278 w 37847"/>
                <a:gd name="connsiteY1" fmla="*/ 26493 h 37847"/>
                <a:gd name="connsiteX2" fmla="*/ 25207 w 37847"/>
                <a:gd name="connsiteY2" fmla="*/ 36031 h 37847"/>
                <a:gd name="connsiteX3" fmla="*/ 20816 w 37847"/>
                <a:gd name="connsiteY3" fmla="*/ 38075 h 37847"/>
                <a:gd name="connsiteX4" fmla="*/ 20740 w 37847"/>
                <a:gd name="connsiteY4" fmla="*/ 37999 h 37847"/>
                <a:gd name="connsiteX5" fmla="*/ 18773 w 37847"/>
                <a:gd name="connsiteY5" fmla="*/ 38529 h 37847"/>
                <a:gd name="connsiteX6" fmla="*/ 13474 w 37847"/>
                <a:gd name="connsiteY6" fmla="*/ 36485 h 37847"/>
                <a:gd name="connsiteX7" fmla="*/ 14988 w 37847"/>
                <a:gd name="connsiteY7" fmla="*/ 30051 h 37847"/>
                <a:gd name="connsiteX8" fmla="*/ 12187 w 37847"/>
                <a:gd name="connsiteY8" fmla="*/ 22557 h 37847"/>
                <a:gd name="connsiteX9" fmla="*/ 5677 w 37847"/>
                <a:gd name="connsiteY9" fmla="*/ 19075 h 37847"/>
                <a:gd name="connsiteX10" fmla="*/ 11506 w 37847"/>
                <a:gd name="connsiteY10" fmla="*/ 14761 h 37847"/>
                <a:gd name="connsiteX11" fmla="*/ 28462 w 37847"/>
                <a:gd name="connsiteY11" fmla="*/ 5677 h 37847"/>
                <a:gd name="connsiteX12" fmla="*/ 24601 w 37847"/>
                <a:gd name="connsiteY12" fmla="*/ 14079 h 37847"/>
                <a:gd name="connsiteX13" fmla="*/ 26267 w 37847"/>
                <a:gd name="connsiteY13" fmla="*/ 10673 h 37847"/>
                <a:gd name="connsiteX14" fmla="*/ 31035 w 37847"/>
                <a:gd name="connsiteY14" fmla="*/ 8251 h 37847"/>
                <a:gd name="connsiteX15" fmla="*/ 34139 w 37847"/>
                <a:gd name="connsiteY15" fmla="*/ 11506 h 37847"/>
                <a:gd name="connsiteX16" fmla="*/ 30278 w 37847"/>
                <a:gd name="connsiteY16" fmla="*/ 13247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47" h="37847">
                  <a:moveTo>
                    <a:pt x="30278" y="13247"/>
                  </a:moveTo>
                  <a:cubicBezTo>
                    <a:pt x="31262" y="17637"/>
                    <a:pt x="28159" y="22103"/>
                    <a:pt x="30278" y="26493"/>
                  </a:cubicBezTo>
                  <a:cubicBezTo>
                    <a:pt x="28916" y="29900"/>
                    <a:pt x="23314" y="30959"/>
                    <a:pt x="25207" y="36031"/>
                  </a:cubicBezTo>
                  <a:cubicBezTo>
                    <a:pt x="24147" y="37545"/>
                    <a:pt x="22028" y="36939"/>
                    <a:pt x="20816" y="38075"/>
                  </a:cubicBezTo>
                  <a:lnTo>
                    <a:pt x="20740" y="37999"/>
                  </a:lnTo>
                  <a:cubicBezTo>
                    <a:pt x="20211" y="38605"/>
                    <a:pt x="19530" y="38756"/>
                    <a:pt x="18773" y="38529"/>
                  </a:cubicBezTo>
                  <a:cubicBezTo>
                    <a:pt x="17259" y="37318"/>
                    <a:pt x="15215" y="37166"/>
                    <a:pt x="13474" y="36485"/>
                  </a:cubicBezTo>
                  <a:cubicBezTo>
                    <a:pt x="11733" y="33836"/>
                    <a:pt x="13398" y="32019"/>
                    <a:pt x="14988" y="30051"/>
                  </a:cubicBezTo>
                  <a:cubicBezTo>
                    <a:pt x="18319" y="25963"/>
                    <a:pt x="17183" y="23466"/>
                    <a:pt x="12187" y="22557"/>
                  </a:cubicBezTo>
                  <a:cubicBezTo>
                    <a:pt x="9386" y="22633"/>
                    <a:pt x="6813" y="22179"/>
                    <a:pt x="5677" y="19075"/>
                  </a:cubicBezTo>
                  <a:cubicBezTo>
                    <a:pt x="6661" y="16426"/>
                    <a:pt x="10219" y="17561"/>
                    <a:pt x="11506" y="14761"/>
                  </a:cubicBezTo>
                  <a:cubicBezTo>
                    <a:pt x="14761" y="7570"/>
                    <a:pt x="21346" y="6056"/>
                    <a:pt x="28462" y="5677"/>
                  </a:cubicBezTo>
                  <a:cubicBezTo>
                    <a:pt x="29597" y="9840"/>
                    <a:pt x="22936" y="10067"/>
                    <a:pt x="24601" y="14079"/>
                  </a:cubicBezTo>
                  <a:cubicBezTo>
                    <a:pt x="25358" y="13398"/>
                    <a:pt x="25282" y="11733"/>
                    <a:pt x="26267" y="10673"/>
                  </a:cubicBezTo>
                  <a:cubicBezTo>
                    <a:pt x="27553" y="9311"/>
                    <a:pt x="29067" y="8099"/>
                    <a:pt x="31035" y="8251"/>
                  </a:cubicBezTo>
                  <a:cubicBezTo>
                    <a:pt x="32928" y="8402"/>
                    <a:pt x="34820" y="8781"/>
                    <a:pt x="34139" y="11506"/>
                  </a:cubicBezTo>
                  <a:cubicBezTo>
                    <a:pt x="32474" y="11506"/>
                    <a:pt x="30960" y="11581"/>
                    <a:pt x="30278" y="1324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2" name="任意多边形: 形状 2931"/>
            <p:cNvSpPr/>
            <p:nvPr/>
          </p:nvSpPr>
          <p:spPr>
            <a:xfrm>
              <a:off x="5934143" y="2913565"/>
              <a:ext cx="22709" cy="22709"/>
            </a:xfrm>
            <a:custGeom>
              <a:avLst/>
              <a:gdLst>
                <a:gd name="connsiteX0" fmla="*/ 18364 w 22708"/>
                <a:gd name="connsiteY0" fmla="*/ 13624 h 22708"/>
                <a:gd name="connsiteX1" fmla="*/ 11022 w 22708"/>
                <a:gd name="connsiteY1" fmla="*/ 15819 h 22708"/>
                <a:gd name="connsiteX2" fmla="*/ 9810 w 22708"/>
                <a:gd name="connsiteY2" fmla="*/ 23691 h 22708"/>
                <a:gd name="connsiteX3" fmla="*/ 12687 w 22708"/>
                <a:gd name="connsiteY3" fmla="*/ 7871 h 22708"/>
                <a:gd name="connsiteX4" fmla="*/ 21619 w 22708"/>
                <a:gd name="connsiteY4" fmla="*/ 7417 h 22708"/>
                <a:gd name="connsiteX5" fmla="*/ 20560 w 22708"/>
                <a:gd name="connsiteY5" fmla="*/ 14002 h 22708"/>
                <a:gd name="connsiteX6" fmla="*/ 18364 w 22708"/>
                <a:gd name="connsiteY6" fmla="*/ 1362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364" y="13624"/>
                  </a:moveTo>
                  <a:cubicBezTo>
                    <a:pt x="14579" y="9915"/>
                    <a:pt x="12460" y="12261"/>
                    <a:pt x="11022" y="15819"/>
                  </a:cubicBezTo>
                  <a:cubicBezTo>
                    <a:pt x="10038" y="18241"/>
                    <a:pt x="11854" y="21269"/>
                    <a:pt x="9810" y="23691"/>
                  </a:cubicBezTo>
                  <a:cubicBezTo>
                    <a:pt x="3755" y="16425"/>
                    <a:pt x="4058" y="15062"/>
                    <a:pt x="12687" y="7871"/>
                  </a:cubicBezTo>
                  <a:cubicBezTo>
                    <a:pt x="15639" y="6281"/>
                    <a:pt x="18894" y="4086"/>
                    <a:pt x="21619" y="7417"/>
                  </a:cubicBezTo>
                  <a:cubicBezTo>
                    <a:pt x="23133" y="9233"/>
                    <a:pt x="22679" y="12110"/>
                    <a:pt x="20560" y="14002"/>
                  </a:cubicBezTo>
                  <a:cubicBezTo>
                    <a:pt x="19802" y="14684"/>
                    <a:pt x="18970" y="14456"/>
                    <a:pt x="18364" y="13624"/>
                  </a:cubicBezTo>
                  <a:close/>
                </a:path>
              </a:pathLst>
            </a:custGeom>
            <a:solidFill>
              <a:srgbClr val="F0C4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3" name="任意多边形: 形状 2932"/>
            <p:cNvSpPr/>
            <p:nvPr/>
          </p:nvSpPr>
          <p:spPr>
            <a:xfrm>
              <a:off x="5918444" y="2929011"/>
              <a:ext cx="22709" cy="30278"/>
            </a:xfrm>
            <a:custGeom>
              <a:avLst/>
              <a:gdLst>
                <a:gd name="connsiteX0" fmla="*/ 13096 w 22708"/>
                <a:gd name="connsiteY0" fmla="*/ 7716 h 30278"/>
                <a:gd name="connsiteX1" fmla="*/ 17561 w 22708"/>
                <a:gd name="connsiteY1" fmla="*/ 7565 h 30278"/>
                <a:gd name="connsiteX2" fmla="*/ 18394 w 22708"/>
                <a:gd name="connsiteY2" fmla="*/ 11879 h 30278"/>
                <a:gd name="connsiteX3" fmla="*/ 15896 w 22708"/>
                <a:gd name="connsiteY3" fmla="*/ 18389 h 30278"/>
                <a:gd name="connsiteX4" fmla="*/ 15139 w 22708"/>
                <a:gd name="connsiteY4" fmla="*/ 22855 h 30278"/>
                <a:gd name="connsiteX5" fmla="*/ 15518 w 22708"/>
                <a:gd name="connsiteY5" fmla="*/ 24217 h 30278"/>
                <a:gd name="connsiteX6" fmla="*/ 15064 w 22708"/>
                <a:gd name="connsiteY6" fmla="*/ 24823 h 30278"/>
                <a:gd name="connsiteX7" fmla="*/ 11354 w 22708"/>
                <a:gd name="connsiteY7" fmla="*/ 24747 h 30278"/>
                <a:gd name="connsiteX8" fmla="*/ 5677 w 22708"/>
                <a:gd name="connsiteY8" fmla="*/ 15210 h 30278"/>
                <a:gd name="connsiteX9" fmla="*/ 5753 w 22708"/>
                <a:gd name="connsiteY9" fmla="*/ 13242 h 30278"/>
                <a:gd name="connsiteX10" fmla="*/ 13096 w 22708"/>
                <a:gd name="connsiteY10" fmla="*/ 771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13096" y="7716"/>
                  </a:moveTo>
                  <a:cubicBezTo>
                    <a:pt x="14534" y="5672"/>
                    <a:pt x="16350" y="4461"/>
                    <a:pt x="17561" y="7565"/>
                  </a:cubicBezTo>
                  <a:cubicBezTo>
                    <a:pt x="18016" y="8700"/>
                    <a:pt x="17183" y="10517"/>
                    <a:pt x="18394" y="11879"/>
                  </a:cubicBezTo>
                  <a:cubicBezTo>
                    <a:pt x="22028" y="15815"/>
                    <a:pt x="21195" y="17783"/>
                    <a:pt x="15896" y="18389"/>
                  </a:cubicBezTo>
                  <a:cubicBezTo>
                    <a:pt x="15139" y="18465"/>
                    <a:pt x="12793" y="20887"/>
                    <a:pt x="15139" y="22855"/>
                  </a:cubicBezTo>
                  <a:cubicBezTo>
                    <a:pt x="15518" y="23309"/>
                    <a:pt x="15669" y="23763"/>
                    <a:pt x="15518" y="24217"/>
                  </a:cubicBezTo>
                  <a:cubicBezTo>
                    <a:pt x="15366" y="24672"/>
                    <a:pt x="15215" y="24823"/>
                    <a:pt x="15064" y="24823"/>
                  </a:cubicBezTo>
                  <a:cubicBezTo>
                    <a:pt x="13852" y="24823"/>
                    <a:pt x="12566" y="24747"/>
                    <a:pt x="11354" y="24747"/>
                  </a:cubicBezTo>
                  <a:cubicBezTo>
                    <a:pt x="8251" y="22325"/>
                    <a:pt x="11733" y="15891"/>
                    <a:pt x="5677" y="15210"/>
                  </a:cubicBezTo>
                  <a:cubicBezTo>
                    <a:pt x="5677" y="14528"/>
                    <a:pt x="5677" y="13923"/>
                    <a:pt x="5753" y="13242"/>
                  </a:cubicBezTo>
                  <a:cubicBezTo>
                    <a:pt x="7721" y="10819"/>
                    <a:pt x="11203" y="10365"/>
                    <a:pt x="13096" y="7716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4" name="任意多边形: 形状 2933"/>
            <p:cNvSpPr/>
            <p:nvPr/>
          </p:nvSpPr>
          <p:spPr>
            <a:xfrm>
              <a:off x="5915440" y="2929081"/>
              <a:ext cx="15139" cy="15139"/>
            </a:xfrm>
            <a:custGeom>
              <a:avLst/>
              <a:gdLst>
                <a:gd name="connsiteX0" fmla="*/ 16100 w 15139"/>
                <a:gd name="connsiteY0" fmla="*/ 7645 h 15139"/>
                <a:gd name="connsiteX1" fmla="*/ 8606 w 15139"/>
                <a:gd name="connsiteY1" fmla="*/ 13171 h 15139"/>
                <a:gd name="connsiteX2" fmla="*/ 8606 w 15139"/>
                <a:gd name="connsiteY2" fmla="*/ 5677 h 15139"/>
                <a:gd name="connsiteX3" fmla="*/ 16100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100" y="7645"/>
                  </a:moveTo>
                  <a:cubicBezTo>
                    <a:pt x="17008" y="14079"/>
                    <a:pt x="12693" y="13474"/>
                    <a:pt x="8606" y="13171"/>
                  </a:cubicBezTo>
                  <a:cubicBezTo>
                    <a:pt x="7470" y="10673"/>
                    <a:pt x="2626" y="8175"/>
                    <a:pt x="8606" y="5677"/>
                  </a:cubicBezTo>
                  <a:cubicBezTo>
                    <a:pt x="10952" y="6964"/>
                    <a:pt x="13374" y="7797"/>
                    <a:pt x="16100" y="7645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5" name="任意多边形: 形状 2934"/>
            <p:cNvSpPr/>
            <p:nvPr/>
          </p:nvSpPr>
          <p:spPr>
            <a:xfrm>
              <a:off x="5943693" y="2898568"/>
              <a:ext cx="15139" cy="15139"/>
            </a:xfrm>
            <a:custGeom>
              <a:avLst/>
              <a:gdLst>
                <a:gd name="connsiteX0" fmla="*/ 13886 w 15139"/>
                <a:gd name="connsiteY0" fmla="*/ 8562 h 15139"/>
                <a:gd name="connsiteX1" fmla="*/ 5787 w 15139"/>
                <a:gd name="connsiteY1" fmla="*/ 8259 h 15139"/>
                <a:gd name="connsiteX2" fmla="*/ 6013 w 15139"/>
                <a:gd name="connsiteY2" fmla="*/ 6669 h 15139"/>
                <a:gd name="connsiteX3" fmla="*/ 13886 w 15139"/>
                <a:gd name="connsiteY3" fmla="*/ 85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886" y="8562"/>
                  </a:moveTo>
                  <a:cubicBezTo>
                    <a:pt x="10707" y="9773"/>
                    <a:pt x="8133" y="10378"/>
                    <a:pt x="5787" y="8259"/>
                  </a:cubicBezTo>
                  <a:cubicBezTo>
                    <a:pt x="5559" y="8032"/>
                    <a:pt x="5711" y="6896"/>
                    <a:pt x="6013" y="6669"/>
                  </a:cubicBezTo>
                  <a:cubicBezTo>
                    <a:pt x="8663" y="5004"/>
                    <a:pt x="11085" y="5307"/>
                    <a:pt x="13886" y="8562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6" name="任意多边形: 形状 2935"/>
            <p:cNvSpPr/>
            <p:nvPr/>
          </p:nvSpPr>
          <p:spPr>
            <a:xfrm>
              <a:off x="5917369" y="2960371"/>
              <a:ext cx="15139" cy="22709"/>
            </a:xfrm>
            <a:custGeom>
              <a:avLst/>
              <a:gdLst>
                <a:gd name="connsiteX0" fmla="*/ 14322 w 15139"/>
                <a:gd name="connsiteY0" fmla="*/ 11479 h 22708"/>
                <a:gd name="connsiteX1" fmla="*/ 12051 w 15139"/>
                <a:gd name="connsiteY1" fmla="*/ 18670 h 22708"/>
                <a:gd name="connsiteX2" fmla="*/ 7736 w 15139"/>
                <a:gd name="connsiteY2" fmla="*/ 17610 h 22708"/>
                <a:gd name="connsiteX3" fmla="*/ 7131 w 15139"/>
                <a:gd name="connsiteY3" fmla="*/ 11403 h 22708"/>
                <a:gd name="connsiteX4" fmla="*/ 12278 w 15139"/>
                <a:gd name="connsiteY4" fmla="*/ 5726 h 22708"/>
                <a:gd name="connsiteX5" fmla="*/ 14322 w 15139"/>
                <a:gd name="connsiteY5" fmla="*/ 1147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4322" y="11479"/>
                  </a:moveTo>
                  <a:cubicBezTo>
                    <a:pt x="13868" y="14355"/>
                    <a:pt x="14701" y="17231"/>
                    <a:pt x="12051" y="18670"/>
                  </a:cubicBezTo>
                  <a:cubicBezTo>
                    <a:pt x="10537" y="19502"/>
                    <a:pt x="9099" y="18215"/>
                    <a:pt x="7736" y="17610"/>
                  </a:cubicBezTo>
                  <a:cubicBezTo>
                    <a:pt x="4255" y="15945"/>
                    <a:pt x="5995" y="13447"/>
                    <a:pt x="7131" y="11403"/>
                  </a:cubicBezTo>
                  <a:cubicBezTo>
                    <a:pt x="8418" y="9132"/>
                    <a:pt x="8872" y="5196"/>
                    <a:pt x="12278" y="5726"/>
                  </a:cubicBezTo>
                  <a:cubicBezTo>
                    <a:pt x="15609" y="6256"/>
                    <a:pt x="13641" y="9813"/>
                    <a:pt x="14322" y="1147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7" name="任意多边形: 形状 2936"/>
            <p:cNvSpPr/>
            <p:nvPr/>
          </p:nvSpPr>
          <p:spPr>
            <a:xfrm>
              <a:off x="5936926" y="2936575"/>
              <a:ext cx="15139" cy="15139"/>
            </a:xfrm>
            <a:custGeom>
              <a:avLst/>
              <a:gdLst>
                <a:gd name="connsiteX0" fmla="*/ 6195 w 15139"/>
                <a:gd name="connsiteY0" fmla="*/ 15215 h 15139"/>
                <a:gd name="connsiteX1" fmla="*/ 11872 w 15139"/>
                <a:gd name="connsiteY1" fmla="*/ 5677 h 15139"/>
                <a:gd name="connsiteX2" fmla="*/ 11872 w 15139"/>
                <a:gd name="connsiteY2" fmla="*/ 9613 h 15139"/>
                <a:gd name="connsiteX3" fmla="*/ 10055 w 15139"/>
                <a:gd name="connsiteY3" fmla="*/ 11506 h 15139"/>
                <a:gd name="connsiteX4" fmla="*/ 9904 w 15139"/>
                <a:gd name="connsiteY4" fmla="*/ 13322 h 15139"/>
                <a:gd name="connsiteX5" fmla="*/ 8011 w 15139"/>
                <a:gd name="connsiteY5" fmla="*/ 15820 h 15139"/>
                <a:gd name="connsiteX6" fmla="*/ 6195 w 15139"/>
                <a:gd name="connsiteY6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195" y="15215"/>
                  </a:moveTo>
                  <a:cubicBezTo>
                    <a:pt x="4606" y="9992"/>
                    <a:pt x="6725" y="6888"/>
                    <a:pt x="11872" y="5677"/>
                  </a:cubicBezTo>
                  <a:cubicBezTo>
                    <a:pt x="14067" y="7040"/>
                    <a:pt x="11948" y="8326"/>
                    <a:pt x="11872" y="9613"/>
                  </a:cubicBezTo>
                  <a:cubicBezTo>
                    <a:pt x="11191" y="10219"/>
                    <a:pt x="10585" y="10824"/>
                    <a:pt x="10055" y="11506"/>
                  </a:cubicBezTo>
                  <a:cubicBezTo>
                    <a:pt x="9980" y="12111"/>
                    <a:pt x="9904" y="12717"/>
                    <a:pt x="9904" y="13322"/>
                  </a:cubicBezTo>
                  <a:cubicBezTo>
                    <a:pt x="9753" y="14533"/>
                    <a:pt x="9071" y="15290"/>
                    <a:pt x="8011" y="15820"/>
                  </a:cubicBezTo>
                  <a:cubicBezTo>
                    <a:pt x="7255" y="16047"/>
                    <a:pt x="6573" y="15896"/>
                    <a:pt x="6195" y="1521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8" name="任意多边形: 形状 2937"/>
            <p:cNvSpPr/>
            <p:nvPr/>
          </p:nvSpPr>
          <p:spPr>
            <a:xfrm>
              <a:off x="5945089" y="2940435"/>
              <a:ext cx="15139" cy="15139"/>
            </a:xfrm>
            <a:custGeom>
              <a:avLst/>
              <a:gdLst>
                <a:gd name="connsiteX0" fmla="*/ 9310 w 15139"/>
                <a:gd name="connsiteY0" fmla="*/ 13247 h 15139"/>
                <a:gd name="connsiteX1" fmla="*/ 5677 w 15139"/>
                <a:gd name="connsiteY1" fmla="*/ 13247 h 15139"/>
                <a:gd name="connsiteX2" fmla="*/ 9386 w 15139"/>
                <a:gd name="connsiteY2" fmla="*/ 5677 h 15139"/>
                <a:gd name="connsiteX3" fmla="*/ 9310 w 15139"/>
                <a:gd name="connsiteY3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3247"/>
                  </a:moveTo>
                  <a:cubicBezTo>
                    <a:pt x="8099" y="13247"/>
                    <a:pt x="6889" y="13247"/>
                    <a:pt x="5677" y="13247"/>
                  </a:cubicBezTo>
                  <a:cubicBezTo>
                    <a:pt x="7494" y="10976"/>
                    <a:pt x="6510" y="7418"/>
                    <a:pt x="9386" y="5677"/>
                  </a:cubicBezTo>
                  <a:cubicBezTo>
                    <a:pt x="12944" y="8251"/>
                    <a:pt x="10294" y="10749"/>
                    <a:pt x="9310" y="1324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9" name="任意多边形: 形状 2938"/>
            <p:cNvSpPr/>
            <p:nvPr/>
          </p:nvSpPr>
          <p:spPr>
            <a:xfrm>
              <a:off x="5938557" y="2944296"/>
              <a:ext cx="15139" cy="15139"/>
            </a:xfrm>
            <a:custGeom>
              <a:avLst/>
              <a:gdLst>
                <a:gd name="connsiteX0" fmla="*/ 6381 w 15139"/>
                <a:gd name="connsiteY0" fmla="*/ 7570 h 15139"/>
                <a:gd name="connsiteX1" fmla="*/ 8273 w 15139"/>
                <a:gd name="connsiteY1" fmla="*/ 5677 h 15139"/>
                <a:gd name="connsiteX2" fmla="*/ 10166 w 15139"/>
                <a:gd name="connsiteY2" fmla="*/ 9462 h 15139"/>
                <a:gd name="connsiteX3" fmla="*/ 10166 w 15139"/>
                <a:gd name="connsiteY3" fmla="*/ 9462 h 15139"/>
                <a:gd name="connsiteX4" fmla="*/ 6381 w 15139"/>
                <a:gd name="connsiteY4" fmla="*/ 9462 h 15139"/>
                <a:gd name="connsiteX5" fmla="*/ 6381 w 15139"/>
                <a:gd name="connsiteY5" fmla="*/ 9462 h 15139"/>
                <a:gd name="connsiteX6" fmla="*/ 5776 w 15139"/>
                <a:gd name="connsiteY6" fmla="*/ 8175 h 15139"/>
                <a:gd name="connsiteX7" fmla="*/ 6381 w 15139"/>
                <a:gd name="connsiteY7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6381" y="7570"/>
                  </a:moveTo>
                  <a:cubicBezTo>
                    <a:pt x="6987" y="6964"/>
                    <a:pt x="7668" y="6283"/>
                    <a:pt x="8273" y="5677"/>
                  </a:cubicBezTo>
                  <a:cubicBezTo>
                    <a:pt x="9939" y="6434"/>
                    <a:pt x="10166" y="7872"/>
                    <a:pt x="10166" y="9462"/>
                  </a:cubicBezTo>
                  <a:lnTo>
                    <a:pt x="10166" y="9462"/>
                  </a:lnTo>
                  <a:cubicBezTo>
                    <a:pt x="8879" y="10673"/>
                    <a:pt x="7668" y="10522"/>
                    <a:pt x="6381" y="9462"/>
                  </a:cubicBezTo>
                  <a:lnTo>
                    <a:pt x="6381" y="9462"/>
                  </a:lnTo>
                  <a:cubicBezTo>
                    <a:pt x="5700" y="9008"/>
                    <a:pt x="5548" y="8629"/>
                    <a:pt x="5776" y="8175"/>
                  </a:cubicBezTo>
                  <a:cubicBezTo>
                    <a:pt x="5927" y="7721"/>
                    <a:pt x="6154" y="7570"/>
                    <a:pt x="6381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0" name="任意多边形: 形状 2939"/>
            <p:cNvSpPr/>
            <p:nvPr/>
          </p:nvSpPr>
          <p:spPr>
            <a:xfrm>
              <a:off x="5941229" y="294051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494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10" y="5904"/>
                    <a:pt x="7494" y="5677"/>
                  </a:cubicBezTo>
                  <a:cubicBezTo>
                    <a:pt x="6889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1" name="任意多边形: 形状 2940"/>
            <p:cNvSpPr/>
            <p:nvPr/>
          </p:nvSpPr>
          <p:spPr>
            <a:xfrm>
              <a:off x="5927755" y="2945376"/>
              <a:ext cx="15139" cy="15139"/>
            </a:xfrm>
            <a:custGeom>
              <a:avLst/>
              <a:gdLst>
                <a:gd name="connsiteX0" fmla="*/ 5677 w 15139"/>
                <a:gd name="connsiteY0" fmla="*/ 8458 h 15139"/>
                <a:gd name="connsiteX1" fmla="*/ 5753 w 15139"/>
                <a:gd name="connsiteY1" fmla="*/ 6490 h 15139"/>
                <a:gd name="connsiteX2" fmla="*/ 9538 w 15139"/>
                <a:gd name="connsiteY2" fmla="*/ 8382 h 15139"/>
                <a:gd name="connsiteX3" fmla="*/ 10067 w 15139"/>
                <a:gd name="connsiteY3" fmla="*/ 9669 h 15139"/>
                <a:gd name="connsiteX4" fmla="*/ 9538 w 15139"/>
                <a:gd name="connsiteY4" fmla="*/ 10275 h 15139"/>
                <a:gd name="connsiteX5" fmla="*/ 5677 w 15139"/>
                <a:gd name="connsiteY5" fmla="*/ 845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8458"/>
                  </a:moveTo>
                  <a:cubicBezTo>
                    <a:pt x="5677" y="7777"/>
                    <a:pt x="5753" y="7095"/>
                    <a:pt x="5753" y="6490"/>
                  </a:cubicBezTo>
                  <a:cubicBezTo>
                    <a:pt x="7872" y="5506"/>
                    <a:pt x="9765" y="4749"/>
                    <a:pt x="9538" y="8382"/>
                  </a:cubicBezTo>
                  <a:cubicBezTo>
                    <a:pt x="10067" y="8836"/>
                    <a:pt x="10294" y="9215"/>
                    <a:pt x="10067" y="9669"/>
                  </a:cubicBezTo>
                  <a:cubicBezTo>
                    <a:pt x="9916" y="10123"/>
                    <a:pt x="9689" y="10275"/>
                    <a:pt x="9538" y="10275"/>
                  </a:cubicBezTo>
                  <a:cubicBezTo>
                    <a:pt x="7948" y="10350"/>
                    <a:pt x="6434" y="10123"/>
                    <a:pt x="5677" y="8458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2" name="任意多边形: 形状 2941"/>
            <p:cNvSpPr/>
            <p:nvPr/>
          </p:nvSpPr>
          <p:spPr>
            <a:xfrm>
              <a:off x="5931616" y="294808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7570 w 7569"/>
                <a:gd name="connsiteY3" fmla="*/ 7570 h 7569"/>
                <a:gd name="connsiteX4" fmla="*/ 5677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7570"/>
                    <a:pt x="6358" y="7570"/>
                    <a:pt x="5677" y="7570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3" name="任意多边形: 形状 2942"/>
            <p:cNvSpPr/>
            <p:nvPr/>
          </p:nvSpPr>
          <p:spPr>
            <a:xfrm>
              <a:off x="5933583" y="2946132"/>
              <a:ext cx="15139" cy="15139"/>
            </a:xfrm>
            <a:custGeom>
              <a:avLst/>
              <a:gdLst>
                <a:gd name="connsiteX0" fmla="*/ 11354 w 15139"/>
                <a:gd name="connsiteY0" fmla="*/ 5734 h 15139"/>
                <a:gd name="connsiteX1" fmla="*/ 11354 w 15139"/>
                <a:gd name="connsiteY1" fmla="*/ 7702 h 15139"/>
                <a:gd name="connsiteX2" fmla="*/ 7570 w 15139"/>
                <a:gd name="connsiteY2" fmla="*/ 9595 h 15139"/>
                <a:gd name="connsiteX3" fmla="*/ 5677 w 15139"/>
                <a:gd name="connsiteY3" fmla="*/ 7778 h 15139"/>
                <a:gd name="connsiteX4" fmla="*/ 9538 w 15139"/>
                <a:gd name="connsiteY4" fmla="*/ 5734 h 15139"/>
                <a:gd name="connsiteX5" fmla="*/ 11354 w 15139"/>
                <a:gd name="connsiteY5" fmla="*/ 573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354" y="5734"/>
                  </a:moveTo>
                  <a:cubicBezTo>
                    <a:pt x="11354" y="6415"/>
                    <a:pt x="11354" y="7021"/>
                    <a:pt x="11354" y="7702"/>
                  </a:cubicBezTo>
                  <a:cubicBezTo>
                    <a:pt x="10068" y="8308"/>
                    <a:pt x="8857" y="8913"/>
                    <a:pt x="7570" y="9595"/>
                  </a:cubicBezTo>
                  <a:cubicBezTo>
                    <a:pt x="6964" y="8989"/>
                    <a:pt x="6359" y="8383"/>
                    <a:pt x="5677" y="7778"/>
                  </a:cubicBezTo>
                  <a:cubicBezTo>
                    <a:pt x="6359" y="5961"/>
                    <a:pt x="7948" y="5810"/>
                    <a:pt x="9538" y="5734"/>
                  </a:cubicBezTo>
                  <a:cubicBezTo>
                    <a:pt x="10143" y="5658"/>
                    <a:pt x="10749" y="5658"/>
                    <a:pt x="11354" y="5734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4" name="任意多边形: 形状 2943"/>
            <p:cNvSpPr/>
            <p:nvPr/>
          </p:nvSpPr>
          <p:spPr>
            <a:xfrm>
              <a:off x="5939261" y="294808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462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462" y="7570"/>
                  </a:cubicBezTo>
                  <a:cubicBezTo>
                    <a:pt x="7873" y="7494"/>
                    <a:pt x="6434" y="7342"/>
                    <a:pt x="5677" y="5677"/>
                  </a:cubicBezTo>
                  <a:close/>
                </a:path>
              </a:pathLst>
            </a:custGeom>
            <a:solidFill>
              <a:srgbClr val="F8E6D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5" name="任意多边形: 形状 2944"/>
            <p:cNvSpPr/>
            <p:nvPr/>
          </p:nvSpPr>
          <p:spPr>
            <a:xfrm>
              <a:off x="5711398" y="3354943"/>
              <a:ext cx="22709" cy="30278"/>
            </a:xfrm>
            <a:custGeom>
              <a:avLst/>
              <a:gdLst>
                <a:gd name="connsiteX0" fmla="*/ 16824 w 22708"/>
                <a:gd name="connsiteY0" fmla="*/ 5677 h 30278"/>
                <a:gd name="connsiteX1" fmla="*/ 20609 w 22708"/>
                <a:gd name="connsiteY1" fmla="*/ 5677 h 30278"/>
                <a:gd name="connsiteX2" fmla="*/ 21517 w 22708"/>
                <a:gd name="connsiteY2" fmla="*/ 13852 h 30278"/>
                <a:gd name="connsiteX3" fmla="*/ 21290 w 22708"/>
                <a:gd name="connsiteY3" fmla="*/ 21725 h 30278"/>
                <a:gd name="connsiteX4" fmla="*/ 20533 w 22708"/>
                <a:gd name="connsiteY4" fmla="*/ 26645 h 30278"/>
                <a:gd name="connsiteX5" fmla="*/ 18716 w 22708"/>
                <a:gd name="connsiteY5" fmla="*/ 28386 h 30278"/>
                <a:gd name="connsiteX6" fmla="*/ 12510 w 22708"/>
                <a:gd name="connsiteY6" fmla="*/ 12641 h 30278"/>
                <a:gd name="connsiteX7" fmla="*/ 10617 w 22708"/>
                <a:gd name="connsiteY7" fmla="*/ 16729 h 30278"/>
                <a:gd name="connsiteX8" fmla="*/ 7135 w 22708"/>
                <a:gd name="connsiteY8" fmla="*/ 18394 h 30278"/>
                <a:gd name="connsiteX9" fmla="*/ 5924 w 22708"/>
                <a:gd name="connsiteY9" fmla="*/ 9689 h 30278"/>
                <a:gd name="connsiteX10" fmla="*/ 10314 w 22708"/>
                <a:gd name="connsiteY10" fmla="*/ 8099 h 30278"/>
                <a:gd name="connsiteX11" fmla="*/ 16824 w 22708"/>
                <a:gd name="connsiteY11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6824" y="5677"/>
                  </a:moveTo>
                  <a:cubicBezTo>
                    <a:pt x="18111" y="5677"/>
                    <a:pt x="19322" y="5677"/>
                    <a:pt x="20609" y="5677"/>
                  </a:cubicBezTo>
                  <a:cubicBezTo>
                    <a:pt x="22653" y="8175"/>
                    <a:pt x="23864" y="10824"/>
                    <a:pt x="21517" y="13852"/>
                  </a:cubicBezTo>
                  <a:cubicBezTo>
                    <a:pt x="19625" y="16350"/>
                    <a:pt x="20382" y="19075"/>
                    <a:pt x="21290" y="21725"/>
                  </a:cubicBezTo>
                  <a:cubicBezTo>
                    <a:pt x="21744" y="23466"/>
                    <a:pt x="21366" y="25131"/>
                    <a:pt x="20533" y="26645"/>
                  </a:cubicBezTo>
                  <a:cubicBezTo>
                    <a:pt x="20079" y="27402"/>
                    <a:pt x="19473" y="27932"/>
                    <a:pt x="18716" y="28386"/>
                  </a:cubicBezTo>
                  <a:cubicBezTo>
                    <a:pt x="9860" y="25888"/>
                    <a:pt x="14477" y="17940"/>
                    <a:pt x="12510" y="12641"/>
                  </a:cubicBezTo>
                  <a:cubicBezTo>
                    <a:pt x="8952" y="12944"/>
                    <a:pt x="10844" y="15215"/>
                    <a:pt x="10617" y="16729"/>
                  </a:cubicBezTo>
                  <a:cubicBezTo>
                    <a:pt x="10390" y="18848"/>
                    <a:pt x="8119" y="19378"/>
                    <a:pt x="7135" y="18394"/>
                  </a:cubicBezTo>
                  <a:cubicBezTo>
                    <a:pt x="4864" y="16047"/>
                    <a:pt x="5924" y="12565"/>
                    <a:pt x="5924" y="9689"/>
                  </a:cubicBezTo>
                  <a:cubicBezTo>
                    <a:pt x="5848" y="7191"/>
                    <a:pt x="8422" y="7494"/>
                    <a:pt x="10314" y="8099"/>
                  </a:cubicBezTo>
                  <a:cubicBezTo>
                    <a:pt x="13115" y="9008"/>
                    <a:pt x="15159" y="7872"/>
                    <a:pt x="16824" y="5677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6" name="任意多边形: 形状 2945"/>
            <p:cNvSpPr/>
            <p:nvPr/>
          </p:nvSpPr>
          <p:spPr>
            <a:xfrm>
              <a:off x="5718003" y="3374876"/>
              <a:ext cx="22709" cy="30278"/>
            </a:xfrm>
            <a:custGeom>
              <a:avLst/>
              <a:gdLst>
                <a:gd name="connsiteX0" fmla="*/ 12111 w 22708"/>
                <a:gd name="connsiteY0" fmla="*/ 8528 h 30278"/>
                <a:gd name="connsiteX1" fmla="*/ 12111 w 22708"/>
                <a:gd name="connsiteY1" fmla="*/ 6560 h 30278"/>
                <a:gd name="connsiteX2" fmla="*/ 15291 w 22708"/>
                <a:gd name="connsiteY2" fmla="*/ 6106 h 30278"/>
                <a:gd name="connsiteX3" fmla="*/ 22557 w 22708"/>
                <a:gd name="connsiteY3" fmla="*/ 7999 h 30278"/>
                <a:gd name="connsiteX4" fmla="*/ 23693 w 22708"/>
                <a:gd name="connsiteY4" fmla="*/ 8528 h 30278"/>
                <a:gd name="connsiteX5" fmla="*/ 17713 w 22708"/>
                <a:gd name="connsiteY5" fmla="*/ 21775 h 30278"/>
                <a:gd name="connsiteX6" fmla="*/ 13928 w 22708"/>
                <a:gd name="connsiteY6" fmla="*/ 27528 h 30278"/>
                <a:gd name="connsiteX7" fmla="*/ 10143 w 22708"/>
                <a:gd name="connsiteY7" fmla="*/ 27604 h 30278"/>
                <a:gd name="connsiteX8" fmla="*/ 5677 w 22708"/>
                <a:gd name="connsiteY8" fmla="*/ 22835 h 30278"/>
                <a:gd name="connsiteX9" fmla="*/ 12111 w 22708"/>
                <a:gd name="connsiteY9" fmla="*/ 852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30278">
                  <a:moveTo>
                    <a:pt x="12111" y="8528"/>
                  </a:moveTo>
                  <a:cubicBezTo>
                    <a:pt x="12111" y="7847"/>
                    <a:pt x="12111" y="7242"/>
                    <a:pt x="12111" y="6560"/>
                  </a:cubicBezTo>
                  <a:cubicBezTo>
                    <a:pt x="13095" y="5652"/>
                    <a:pt x="15215" y="5349"/>
                    <a:pt x="15291" y="6106"/>
                  </a:cubicBezTo>
                  <a:cubicBezTo>
                    <a:pt x="15972" y="13979"/>
                    <a:pt x="20059" y="7771"/>
                    <a:pt x="22557" y="7999"/>
                  </a:cubicBezTo>
                  <a:cubicBezTo>
                    <a:pt x="22936" y="8150"/>
                    <a:pt x="23314" y="8377"/>
                    <a:pt x="23693" y="8528"/>
                  </a:cubicBezTo>
                  <a:cubicBezTo>
                    <a:pt x="24071" y="13979"/>
                    <a:pt x="19302" y="17158"/>
                    <a:pt x="17713" y="21775"/>
                  </a:cubicBezTo>
                  <a:cubicBezTo>
                    <a:pt x="13701" y="21851"/>
                    <a:pt x="13928" y="24803"/>
                    <a:pt x="13928" y="27528"/>
                  </a:cubicBezTo>
                  <a:cubicBezTo>
                    <a:pt x="12641" y="27528"/>
                    <a:pt x="11354" y="27604"/>
                    <a:pt x="10143" y="27604"/>
                  </a:cubicBezTo>
                  <a:cubicBezTo>
                    <a:pt x="9462" y="25333"/>
                    <a:pt x="6283" y="25635"/>
                    <a:pt x="5677" y="22835"/>
                  </a:cubicBezTo>
                  <a:cubicBezTo>
                    <a:pt x="14912" y="21321"/>
                    <a:pt x="9992" y="13449"/>
                    <a:pt x="12111" y="8528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7" name="任意多边形: 形状 2946"/>
            <p:cNvSpPr/>
            <p:nvPr/>
          </p:nvSpPr>
          <p:spPr>
            <a:xfrm>
              <a:off x="5697716" y="3381699"/>
              <a:ext cx="30278" cy="15139"/>
            </a:xfrm>
            <a:custGeom>
              <a:avLst/>
              <a:gdLst>
                <a:gd name="connsiteX0" fmla="*/ 11431 w 30278"/>
                <a:gd name="connsiteY0" fmla="*/ 13060 h 15139"/>
                <a:gd name="connsiteX1" fmla="*/ 5905 w 30278"/>
                <a:gd name="connsiteY1" fmla="*/ 14801 h 15139"/>
                <a:gd name="connsiteX2" fmla="*/ 9539 w 30278"/>
                <a:gd name="connsiteY2" fmla="*/ 7307 h 15139"/>
                <a:gd name="connsiteX3" fmla="*/ 29144 w 30278"/>
                <a:gd name="connsiteY3" fmla="*/ 6323 h 15139"/>
                <a:gd name="connsiteX4" fmla="*/ 18092 w 30278"/>
                <a:gd name="connsiteY4" fmla="*/ 9956 h 15139"/>
                <a:gd name="connsiteX5" fmla="*/ 11431 w 30278"/>
                <a:gd name="connsiteY5" fmla="*/ 130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78" h="15139">
                  <a:moveTo>
                    <a:pt x="11431" y="13060"/>
                  </a:moveTo>
                  <a:cubicBezTo>
                    <a:pt x="9615" y="13665"/>
                    <a:pt x="7722" y="14195"/>
                    <a:pt x="5905" y="14801"/>
                  </a:cubicBezTo>
                  <a:cubicBezTo>
                    <a:pt x="4846" y="11243"/>
                    <a:pt x="7722" y="9502"/>
                    <a:pt x="9539" y="7307"/>
                  </a:cubicBezTo>
                  <a:cubicBezTo>
                    <a:pt x="15594" y="7534"/>
                    <a:pt x="21499" y="4355"/>
                    <a:pt x="29144" y="6323"/>
                  </a:cubicBezTo>
                  <a:cubicBezTo>
                    <a:pt x="25284" y="9881"/>
                    <a:pt x="23618" y="14195"/>
                    <a:pt x="18092" y="9956"/>
                  </a:cubicBezTo>
                  <a:cubicBezTo>
                    <a:pt x="15367" y="7912"/>
                    <a:pt x="12869" y="10183"/>
                    <a:pt x="11431" y="13060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8" name="任意多边形: 形状 2947"/>
            <p:cNvSpPr/>
            <p:nvPr/>
          </p:nvSpPr>
          <p:spPr>
            <a:xfrm>
              <a:off x="5709817" y="3372167"/>
              <a:ext cx="15139" cy="15139"/>
            </a:xfrm>
            <a:custGeom>
              <a:avLst/>
              <a:gdLst>
                <a:gd name="connsiteX0" fmla="*/ 11668 w 15139"/>
                <a:gd name="connsiteY0" fmla="*/ 8362 h 15139"/>
                <a:gd name="connsiteX1" fmla="*/ 9094 w 15139"/>
                <a:gd name="connsiteY1" fmla="*/ 10708 h 15139"/>
                <a:gd name="connsiteX2" fmla="*/ 5688 w 15139"/>
                <a:gd name="connsiteY2" fmla="*/ 7302 h 15139"/>
                <a:gd name="connsiteX3" fmla="*/ 8489 w 15139"/>
                <a:gd name="connsiteY3" fmla="*/ 5712 h 15139"/>
                <a:gd name="connsiteX4" fmla="*/ 11668 w 15139"/>
                <a:gd name="connsiteY4" fmla="*/ 83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668" y="8362"/>
                  </a:moveTo>
                  <a:cubicBezTo>
                    <a:pt x="11365" y="9800"/>
                    <a:pt x="10306" y="10708"/>
                    <a:pt x="9094" y="10708"/>
                  </a:cubicBezTo>
                  <a:cubicBezTo>
                    <a:pt x="6975" y="10708"/>
                    <a:pt x="5537" y="9497"/>
                    <a:pt x="5688" y="7302"/>
                  </a:cubicBezTo>
                  <a:cubicBezTo>
                    <a:pt x="5764" y="5864"/>
                    <a:pt x="7202" y="5561"/>
                    <a:pt x="8489" y="5712"/>
                  </a:cubicBezTo>
                  <a:cubicBezTo>
                    <a:pt x="10230" y="5864"/>
                    <a:pt x="11290" y="6772"/>
                    <a:pt x="11668" y="8362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9" name="任意多边形: 形状 2948"/>
            <p:cNvSpPr/>
            <p:nvPr/>
          </p:nvSpPr>
          <p:spPr>
            <a:xfrm>
              <a:off x="5722622" y="3353202"/>
              <a:ext cx="22709" cy="22709"/>
            </a:xfrm>
            <a:custGeom>
              <a:avLst/>
              <a:gdLst>
                <a:gd name="connsiteX0" fmla="*/ 9385 w 22708"/>
                <a:gd name="connsiteY0" fmla="*/ 24450 h 22708"/>
                <a:gd name="connsiteX1" fmla="*/ 8930 w 22708"/>
                <a:gd name="connsiteY1" fmla="*/ 14155 h 22708"/>
                <a:gd name="connsiteX2" fmla="*/ 9385 w 22708"/>
                <a:gd name="connsiteY2" fmla="*/ 7418 h 22708"/>
                <a:gd name="connsiteX3" fmla="*/ 17409 w 22708"/>
                <a:gd name="connsiteY3" fmla="*/ 5677 h 22708"/>
                <a:gd name="connsiteX4" fmla="*/ 17181 w 22708"/>
                <a:gd name="connsiteY4" fmla="*/ 12868 h 22708"/>
                <a:gd name="connsiteX5" fmla="*/ 17106 w 22708"/>
                <a:gd name="connsiteY5" fmla="*/ 14155 h 22708"/>
                <a:gd name="connsiteX6" fmla="*/ 9385 w 22708"/>
                <a:gd name="connsiteY6" fmla="*/ 2445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9385" y="24450"/>
                  </a:moveTo>
                  <a:cubicBezTo>
                    <a:pt x="6735" y="21119"/>
                    <a:pt x="2799" y="17940"/>
                    <a:pt x="8930" y="14155"/>
                  </a:cubicBezTo>
                  <a:cubicBezTo>
                    <a:pt x="11958" y="12263"/>
                    <a:pt x="9006" y="9689"/>
                    <a:pt x="9385" y="7418"/>
                  </a:cubicBezTo>
                  <a:cubicBezTo>
                    <a:pt x="12640" y="10068"/>
                    <a:pt x="14835" y="5980"/>
                    <a:pt x="17409" y="5677"/>
                  </a:cubicBezTo>
                  <a:cubicBezTo>
                    <a:pt x="19680" y="8478"/>
                    <a:pt x="16425" y="10522"/>
                    <a:pt x="17181" y="12868"/>
                  </a:cubicBezTo>
                  <a:cubicBezTo>
                    <a:pt x="17181" y="13322"/>
                    <a:pt x="17106" y="13777"/>
                    <a:pt x="17106" y="14155"/>
                  </a:cubicBezTo>
                  <a:cubicBezTo>
                    <a:pt x="16197" y="18924"/>
                    <a:pt x="16122" y="24223"/>
                    <a:pt x="9385" y="24450"/>
                  </a:cubicBez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0" name="任意多边形: 形状 2949"/>
            <p:cNvSpPr/>
            <p:nvPr/>
          </p:nvSpPr>
          <p:spPr>
            <a:xfrm>
              <a:off x="5733188" y="3360469"/>
              <a:ext cx="15139" cy="22709"/>
            </a:xfrm>
            <a:custGeom>
              <a:avLst/>
              <a:gdLst>
                <a:gd name="connsiteX0" fmla="*/ 6539 w 15139"/>
                <a:gd name="connsiteY0" fmla="*/ 5677 h 22708"/>
                <a:gd name="connsiteX1" fmla="*/ 8507 w 15139"/>
                <a:gd name="connsiteY1" fmla="*/ 22936 h 22708"/>
                <a:gd name="connsiteX2" fmla="*/ 8205 w 15139"/>
                <a:gd name="connsiteY2" fmla="*/ 22936 h 22708"/>
                <a:gd name="connsiteX3" fmla="*/ 6388 w 15139"/>
                <a:gd name="connsiteY3" fmla="*/ 5904 h 22708"/>
                <a:gd name="connsiteX4" fmla="*/ 6539 w 15139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6539" y="5677"/>
                  </a:moveTo>
                  <a:cubicBezTo>
                    <a:pt x="12368" y="10824"/>
                    <a:pt x="11005" y="16804"/>
                    <a:pt x="8507" y="22936"/>
                  </a:cubicBezTo>
                  <a:lnTo>
                    <a:pt x="8205" y="22936"/>
                  </a:lnTo>
                  <a:cubicBezTo>
                    <a:pt x="4117" y="17637"/>
                    <a:pt x="6161" y="11657"/>
                    <a:pt x="6388" y="5904"/>
                  </a:cubicBezTo>
                  <a:lnTo>
                    <a:pt x="6539" y="5677"/>
                  </a:lnTo>
                  <a:close/>
                </a:path>
              </a:pathLst>
            </a:custGeom>
            <a:solidFill>
              <a:srgbClr val="F7E0C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1" name="任意多边形: 形状 2950"/>
            <p:cNvSpPr/>
            <p:nvPr/>
          </p:nvSpPr>
          <p:spPr>
            <a:xfrm>
              <a:off x="6214792" y="2907887"/>
              <a:ext cx="37848" cy="37848"/>
            </a:xfrm>
            <a:custGeom>
              <a:avLst/>
              <a:gdLst>
                <a:gd name="connsiteX0" fmla="*/ 5677 w 37847"/>
                <a:gd name="connsiteY0" fmla="*/ 26796 h 37847"/>
                <a:gd name="connsiteX1" fmla="*/ 16502 w 37847"/>
                <a:gd name="connsiteY1" fmla="*/ 8705 h 37847"/>
                <a:gd name="connsiteX2" fmla="*/ 26418 w 37847"/>
                <a:gd name="connsiteY2" fmla="*/ 5677 h 37847"/>
                <a:gd name="connsiteX3" fmla="*/ 27099 w 37847"/>
                <a:gd name="connsiteY3" fmla="*/ 6737 h 37847"/>
                <a:gd name="connsiteX4" fmla="*/ 25661 w 37847"/>
                <a:gd name="connsiteY4" fmla="*/ 12565 h 37847"/>
                <a:gd name="connsiteX5" fmla="*/ 28688 w 37847"/>
                <a:gd name="connsiteY5" fmla="*/ 9689 h 37847"/>
                <a:gd name="connsiteX6" fmla="*/ 30960 w 37847"/>
                <a:gd name="connsiteY6" fmla="*/ 9992 h 37847"/>
                <a:gd name="connsiteX7" fmla="*/ 37091 w 37847"/>
                <a:gd name="connsiteY7" fmla="*/ 16502 h 37847"/>
                <a:gd name="connsiteX8" fmla="*/ 38983 w 37847"/>
                <a:gd name="connsiteY8" fmla="*/ 18016 h 37847"/>
                <a:gd name="connsiteX9" fmla="*/ 39210 w 37847"/>
                <a:gd name="connsiteY9" fmla="*/ 22860 h 37847"/>
                <a:gd name="connsiteX10" fmla="*/ 35425 w 37847"/>
                <a:gd name="connsiteY10" fmla="*/ 28991 h 37847"/>
                <a:gd name="connsiteX11" fmla="*/ 33533 w 37847"/>
                <a:gd name="connsiteY11" fmla="*/ 30429 h 37847"/>
                <a:gd name="connsiteX12" fmla="*/ 31565 w 37847"/>
                <a:gd name="connsiteY12" fmla="*/ 31716 h 37847"/>
                <a:gd name="connsiteX13" fmla="*/ 30581 w 37847"/>
                <a:gd name="connsiteY13" fmla="*/ 32322 h 37847"/>
                <a:gd name="connsiteX14" fmla="*/ 28462 w 37847"/>
                <a:gd name="connsiteY14" fmla="*/ 33230 h 37847"/>
                <a:gd name="connsiteX15" fmla="*/ 27326 w 37847"/>
                <a:gd name="connsiteY15" fmla="*/ 33155 h 37847"/>
                <a:gd name="connsiteX16" fmla="*/ 23768 w 37847"/>
                <a:gd name="connsiteY16" fmla="*/ 29067 h 37847"/>
                <a:gd name="connsiteX17" fmla="*/ 19756 w 37847"/>
                <a:gd name="connsiteY17" fmla="*/ 28991 h 37847"/>
                <a:gd name="connsiteX18" fmla="*/ 12944 w 37847"/>
                <a:gd name="connsiteY18" fmla="*/ 32246 h 37847"/>
                <a:gd name="connsiteX19" fmla="*/ 9992 w 37847"/>
                <a:gd name="connsiteY19" fmla="*/ 36864 h 37847"/>
                <a:gd name="connsiteX20" fmla="*/ 5753 w 37847"/>
                <a:gd name="connsiteY20" fmla="*/ 34593 h 37847"/>
                <a:gd name="connsiteX21" fmla="*/ 5677 w 37847"/>
                <a:gd name="connsiteY21" fmla="*/ 32776 h 37847"/>
                <a:gd name="connsiteX22" fmla="*/ 5904 w 37847"/>
                <a:gd name="connsiteY22" fmla="*/ 31641 h 37847"/>
                <a:gd name="connsiteX23" fmla="*/ 5753 w 37847"/>
                <a:gd name="connsiteY23" fmla="*/ 28159 h 37847"/>
                <a:gd name="connsiteX24" fmla="*/ 5677 w 37847"/>
                <a:gd name="connsiteY24" fmla="*/ 26796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847" h="37847">
                  <a:moveTo>
                    <a:pt x="5677" y="26796"/>
                  </a:moveTo>
                  <a:cubicBezTo>
                    <a:pt x="9235" y="20740"/>
                    <a:pt x="15442" y="16653"/>
                    <a:pt x="16502" y="8705"/>
                  </a:cubicBezTo>
                  <a:cubicBezTo>
                    <a:pt x="17183" y="3936"/>
                    <a:pt x="23011" y="6737"/>
                    <a:pt x="26418" y="5677"/>
                  </a:cubicBezTo>
                  <a:cubicBezTo>
                    <a:pt x="26645" y="6056"/>
                    <a:pt x="26872" y="6358"/>
                    <a:pt x="27099" y="6737"/>
                  </a:cubicBezTo>
                  <a:cubicBezTo>
                    <a:pt x="27250" y="8856"/>
                    <a:pt x="25055" y="10370"/>
                    <a:pt x="25661" y="12565"/>
                  </a:cubicBezTo>
                  <a:cubicBezTo>
                    <a:pt x="27099" y="12036"/>
                    <a:pt x="27477" y="10370"/>
                    <a:pt x="28688" y="9689"/>
                  </a:cubicBezTo>
                  <a:cubicBezTo>
                    <a:pt x="29521" y="9386"/>
                    <a:pt x="30278" y="9462"/>
                    <a:pt x="30960" y="9992"/>
                  </a:cubicBezTo>
                  <a:cubicBezTo>
                    <a:pt x="32625" y="12490"/>
                    <a:pt x="33306" y="15972"/>
                    <a:pt x="37091" y="16502"/>
                  </a:cubicBezTo>
                  <a:cubicBezTo>
                    <a:pt x="37848" y="16804"/>
                    <a:pt x="38529" y="17334"/>
                    <a:pt x="38983" y="18016"/>
                  </a:cubicBezTo>
                  <a:cubicBezTo>
                    <a:pt x="39740" y="19605"/>
                    <a:pt x="39664" y="21195"/>
                    <a:pt x="39210" y="22860"/>
                  </a:cubicBezTo>
                  <a:cubicBezTo>
                    <a:pt x="38378" y="25131"/>
                    <a:pt x="37166" y="27250"/>
                    <a:pt x="35425" y="28991"/>
                  </a:cubicBezTo>
                  <a:cubicBezTo>
                    <a:pt x="34820" y="29521"/>
                    <a:pt x="34214" y="29975"/>
                    <a:pt x="33533" y="30429"/>
                  </a:cubicBezTo>
                  <a:cubicBezTo>
                    <a:pt x="32852" y="30884"/>
                    <a:pt x="32246" y="31262"/>
                    <a:pt x="31565" y="31716"/>
                  </a:cubicBezTo>
                  <a:cubicBezTo>
                    <a:pt x="31262" y="31943"/>
                    <a:pt x="30884" y="32171"/>
                    <a:pt x="30581" y="32322"/>
                  </a:cubicBezTo>
                  <a:cubicBezTo>
                    <a:pt x="29900" y="32776"/>
                    <a:pt x="29218" y="33079"/>
                    <a:pt x="28462" y="33230"/>
                  </a:cubicBezTo>
                  <a:cubicBezTo>
                    <a:pt x="28083" y="33230"/>
                    <a:pt x="27704" y="33155"/>
                    <a:pt x="27326" y="33155"/>
                  </a:cubicBezTo>
                  <a:cubicBezTo>
                    <a:pt x="25509" y="32322"/>
                    <a:pt x="24979" y="30429"/>
                    <a:pt x="23768" y="29067"/>
                  </a:cubicBezTo>
                  <a:cubicBezTo>
                    <a:pt x="22481" y="28159"/>
                    <a:pt x="21119" y="28689"/>
                    <a:pt x="19756" y="28991"/>
                  </a:cubicBezTo>
                  <a:cubicBezTo>
                    <a:pt x="16653" y="28310"/>
                    <a:pt x="12641" y="25358"/>
                    <a:pt x="12944" y="32246"/>
                  </a:cubicBezTo>
                  <a:cubicBezTo>
                    <a:pt x="13019" y="34139"/>
                    <a:pt x="11733" y="35804"/>
                    <a:pt x="9992" y="36864"/>
                  </a:cubicBezTo>
                  <a:cubicBezTo>
                    <a:pt x="7721" y="37621"/>
                    <a:pt x="6737" y="36107"/>
                    <a:pt x="5753" y="34593"/>
                  </a:cubicBezTo>
                  <a:cubicBezTo>
                    <a:pt x="5677" y="33987"/>
                    <a:pt x="5677" y="33382"/>
                    <a:pt x="5677" y="32776"/>
                  </a:cubicBezTo>
                  <a:cubicBezTo>
                    <a:pt x="5753" y="32398"/>
                    <a:pt x="5829" y="32019"/>
                    <a:pt x="5904" y="31641"/>
                  </a:cubicBezTo>
                  <a:cubicBezTo>
                    <a:pt x="5980" y="30429"/>
                    <a:pt x="5829" y="29294"/>
                    <a:pt x="5753" y="28159"/>
                  </a:cubicBezTo>
                  <a:cubicBezTo>
                    <a:pt x="5753" y="27553"/>
                    <a:pt x="5753" y="27175"/>
                    <a:pt x="5677" y="2679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2" name="任意多边形: 形状 2951"/>
            <p:cNvSpPr/>
            <p:nvPr/>
          </p:nvSpPr>
          <p:spPr>
            <a:xfrm>
              <a:off x="6240301" y="2929762"/>
              <a:ext cx="30278" cy="30278"/>
            </a:xfrm>
            <a:custGeom>
              <a:avLst/>
              <a:gdLst>
                <a:gd name="connsiteX0" fmla="*/ 27780 w 30278"/>
                <a:gd name="connsiteY0" fmla="*/ 18167 h 30278"/>
                <a:gd name="connsiteX1" fmla="*/ 14761 w 30278"/>
                <a:gd name="connsiteY1" fmla="*/ 27932 h 30278"/>
                <a:gd name="connsiteX2" fmla="*/ 5677 w 30278"/>
                <a:gd name="connsiteY2" fmla="*/ 20514 h 30278"/>
                <a:gd name="connsiteX3" fmla="*/ 11506 w 30278"/>
                <a:gd name="connsiteY3" fmla="*/ 14004 h 30278"/>
                <a:gd name="connsiteX4" fmla="*/ 16199 w 30278"/>
                <a:gd name="connsiteY4" fmla="*/ 13928 h 30278"/>
                <a:gd name="connsiteX5" fmla="*/ 17788 w 30278"/>
                <a:gd name="connsiteY5" fmla="*/ 13625 h 30278"/>
                <a:gd name="connsiteX6" fmla="*/ 16199 w 30278"/>
                <a:gd name="connsiteY6" fmla="*/ 12490 h 30278"/>
                <a:gd name="connsiteX7" fmla="*/ 12793 w 30278"/>
                <a:gd name="connsiteY7" fmla="*/ 9689 h 30278"/>
                <a:gd name="connsiteX8" fmla="*/ 14155 w 30278"/>
                <a:gd name="connsiteY8" fmla="*/ 5677 h 30278"/>
                <a:gd name="connsiteX9" fmla="*/ 29370 w 30278"/>
                <a:gd name="connsiteY9" fmla="*/ 7797 h 30278"/>
                <a:gd name="connsiteX10" fmla="*/ 30581 w 30278"/>
                <a:gd name="connsiteY10" fmla="*/ 11733 h 30278"/>
                <a:gd name="connsiteX11" fmla="*/ 27780 w 30278"/>
                <a:gd name="connsiteY11" fmla="*/ 1816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27780" y="18167"/>
                  </a:moveTo>
                  <a:cubicBezTo>
                    <a:pt x="24223" y="22482"/>
                    <a:pt x="22633" y="29446"/>
                    <a:pt x="14761" y="27932"/>
                  </a:cubicBezTo>
                  <a:cubicBezTo>
                    <a:pt x="7645" y="30430"/>
                    <a:pt x="6359" y="25888"/>
                    <a:pt x="5677" y="20514"/>
                  </a:cubicBezTo>
                  <a:cubicBezTo>
                    <a:pt x="6510" y="17334"/>
                    <a:pt x="9386" y="16048"/>
                    <a:pt x="11506" y="14004"/>
                  </a:cubicBezTo>
                  <a:cubicBezTo>
                    <a:pt x="13095" y="13701"/>
                    <a:pt x="14685" y="13852"/>
                    <a:pt x="16199" y="13928"/>
                  </a:cubicBezTo>
                  <a:cubicBezTo>
                    <a:pt x="16653" y="13474"/>
                    <a:pt x="17561" y="15291"/>
                    <a:pt x="17788" y="13625"/>
                  </a:cubicBezTo>
                  <a:cubicBezTo>
                    <a:pt x="17259" y="13247"/>
                    <a:pt x="16729" y="12868"/>
                    <a:pt x="16199" y="12490"/>
                  </a:cubicBezTo>
                  <a:cubicBezTo>
                    <a:pt x="14912" y="11733"/>
                    <a:pt x="13701" y="10976"/>
                    <a:pt x="12793" y="9689"/>
                  </a:cubicBezTo>
                  <a:cubicBezTo>
                    <a:pt x="11808" y="7872"/>
                    <a:pt x="11884" y="6434"/>
                    <a:pt x="14155" y="5677"/>
                  </a:cubicBezTo>
                  <a:cubicBezTo>
                    <a:pt x="19302" y="5829"/>
                    <a:pt x="24525" y="5753"/>
                    <a:pt x="29370" y="7797"/>
                  </a:cubicBezTo>
                  <a:cubicBezTo>
                    <a:pt x="30581" y="8856"/>
                    <a:pt x="30657" y="10295"/>
                    <a:pt x="30581" y="11733"/>
                  </a:cubicBezTo>
                  <a:cubicBezTo>
                    <a:pt x="29748" y="14004"/>
                    <a:pt x="29143" y="16199"/>
                    <a:pt x="27780" y="1816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3" name="任意多边形: 形状 2952"/>
            <p:cNvSpPr/>
            <p:nvPr/>
          </p:nvSpPr>
          <p:spPr>
            <a:xfrm>
              <a:off x="6220469" y="2929081"/>
              <a:ext cx="37848" cy="30278"/>
            </a:xfrm>
            <a:custGeom>
              <a:avLst/>
              <a:gdLst>
                <a:gd name="connsiteX0" fmla="*/ 26721 w 37847"/>
                <a:gd name="connsiteY0" fmla="*/ 19000 h 30278"/>
                <a:gd name="connsiteX1" fmla="*/ 34593 w 37847"/>
                <a:gd name="connsiteY1" fmla="*/ 28613 h 30278"/>
                <a:gd name="connsiteX2" fmla="*/ 11506 w 37847"/>
                <a:gd name="connsiteY2" fmla="*/ 23617 h 30278"/>
                <a:gd name="connsiteX3" fmla="*/ 5677 w 37847"/>
                <a:gd name="connsiteY3" fmla="*/ 19000 h 30278"/>
                <a:gd name="connsiteX4" fmla="*/ 6585 w 37847"/>
                <a:gd name="connsiteY4" fmla="*/ 18091 h 30278"/>
                <a:gd name="connsiteX5" fmla="*/ 18242 w 37847"/>
                <a:gd name="connsiteY5" fmla="*/ 6510 h 30278"/>
                <a:gd name="connsiteX6" fmla="*/ 19226 w 37847"/>
                <a:gd name="connsiteY6" fmla="*/ 5677 h 30278"/>
                <a:gd name="connsiteX7" fmla="*/ 23011 w 37847"/>
                <a:gd name="connsiteY7" fmla="*/ 11430 h 30278"/>
                <a:gd name="connsiteX8" fmla="*/ 26721 w 37847"/>
                <a:gd name="connsiteY8" fmla="*/ 190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7" h="30278">
                  <a:moveTo>
                    <a:pt x="26721" y="19000"/>
                  </a:moveTo>
                  <a:cubicBezTo>
                    <a:pt x="28083" y="23239"/>
                    <a:pt x="27477" y="29067"/>
                    <a:pt x="34593" y="28613"/>
                  </a:cubicBezTo>
                  <a:cubicBezTo>
                    <a:pt x="25434" y="33760"/>
                    <a:pt x="18924" y="26493"/>
                    <a:pt x="11506" y="23617"/>
                  </a:cubicBezTo>
                  <a:cubicBezTo>
                    <a:pt x="9310" y="22709"/>
                    <a:pt x="7570" y="20589"/>
                    <a:pt x="5677" y="19000"/>
                  </a:cubicBezTo>
                  <a:cubicBezTo>
                    <a:pt x="5980" y="18697"/>
                    <a:pt x="6283" y="18394"/>
                    <a:pt x="6585" y="18091"/>
                  </a:cubicBezTo>
                  <a:cubicBezTo>
                    <a:pt x="13095" y="16880"/>
                    <a:pt x="16426" y="12490"/>
                    <a:pt x="18242" y="6510"/>
                  </a:cubicBezTo>
                  <a:cubicBezTo>
                    <a:pt x="18545" y="6207"/>
                    <a:pt x="18924" y="5980"/>
                    <a:pt x="19226" y="5677"/>
                  </a:cubicBezTo>
                  <a:cubicBezTo>
                    <a:pt x="21876" y="6661"/>
                    <a:pt x="20286" y="10446"/>
                    <a:pt x="23011" y="11430"/>
                  </a:cubicBezTo>
                  <a:cubicBezTo>
                    <a:pt x="26493" y="12717"/>
                    <a:pt x="27023" y="15669"/>
                    <a:pt x="26721" y="19000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4" name="任意多边形: 形状 2953"/>
            <p:cNvSpPr/>
            <p:nvPr/>
          </p:nvSpPr>
          <p:spPr>
            <a:xfrm>
              <a:off x="6255881" y="2909930"/>
              <a:ext cx="22709" cy="37848"/>
            </a:xfrm>
            <a:custGeom>
              <a:avLst/>
              <a:gdLst>
                <a:gd name="connsiteX0" fmla="*/ 14092 w 22708"/>
                <a:gd name="connsiteY0" fmla="*/ 32398 h 37847"/>
                <a:gd name="connsiteX1" fmla="*/ 14017 w 22708"/>
                <a:gd name="connsiteY1" fmla="*/ 28764 h 37847"/>
                <a:gd name="connsiteX2" fmla="*/ 6448 w 22708"/>
                <a:gd name="connsiteY2" fmla="*/ 14079 h 37847"/>
                <a:gd name="connsiteX3" fmla="*/ 5766 w 22708"/>
                <a:gd name="connsiteY3" fmla="*/ 6737 h 37847"/>
                <a:gd name="connsiteX4" fmla="*/ 6599 w 22708"/>
                <a:gd name="connsiteY4" fmla="*/ 5677 h 37847"/>
                <a:gd name="connsiteX5" fmla="*/ 15985 w 22708"/>
                <a:gd name="connsiteY5" fmla="*/ 17259 h 37847"/>
                <a:gd name="connsiteX6" fmla="*/ 14925 w 22708"/>
                <a:gd name="connsiteY6" fmla="*/ 18394 h 37847"/>
                <a:gd name="connsiteX7" fmla="*/ 13941 w 22708"/>
                <a:gd name="connsiteY7" fmla="*/ 19302 h 37847"/>
                <a:gd name="connsiteX8" fmla="*/ 14396 w 22708"/>
                <a:gd name="connsiteY8" fmla="*/ 20287 h 37847"/>
                <a:gd name="connsiteX9" fmla="*/ 16061 w 22708"/>
                <a:gd name="connsiteY9" fmla="*/ 19984 h 37847"/>
                <a:gd name="connsiteX10" fmla="*/ 17877 w 22708"/>
                <a:gd name="connsiteY10" fmla="*/ 19151 h 37847"/>
                <a:gd name="connsiteX11" fmla="*/ 19467 w 22708"/>
                <a:gd name="connsiteY11" fmla="*/ 21195 h 37847"/>
                <a:gd name="connsiteX12" fmla="*/ 14092 w 22708"/>
                <a:gd name="connsiteY12" fmla="*/ 36182 h 37847"/>
                <a:gd name="connsiteX13" fmla="*/ 14092 w 22708"/>
                <a:gd name="connsiteY13" fmla="*/ 32398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08" h="37847">
                  <a:moveTo>
                    <a:pt x="14092" y="32398"/>
                  </a:moveTo>
                  <a:cubicBezTo>
                    <a:pt x="14092" y="31186"/>
                    <a:pt x="14017" y="29976"/>
                    <a:pt x="14017" y="28764"/>
                  </a:cubicBezTo>
                  <a:cubicBezTo>
                    <a:pt x="7431" y="25964"/>
                    <a:pt x="4101" y="21497"/>
                    <a:pt x="6448" y="14079"/>
                  </a:cubicBezTo>
                  <a:cubicBezTo>
                    <a:pt x="7280" y="11506"/>
                    <a:pt x="5236" y="9235"/>
                    <a:pt x="5766" y="6737"/>
                  </a:cubicBezTo>
                  <a:cubicBezTo>
                    <a:pt x="6069" y="6358"/>
                    <a:pt x="6296" y="6056"/>
                    <a:pt x="6599" y="5677"/>
                  </a:cubicBezTo>
                  <a:cubicBezTo>
                    <a:pt x="13638" y="6358"/>
                    <a:pt x="13941" y="12490"/>
                    <a:pt x="15985" y="17259"/>
                  </a:cubicBezTo>
                  <a:cubicBezTo>
                    <a:pt x="15758" y="17788"/>
                    <a:pt x="15455" y="18167"/>
                    <a:pt x="14925" y="18394"/>
                  </a:cubicBezTo>
                  <a:cubicBezTo>
                    <a:pt x="14547" y="18621"/>
                    <a:pt x="14168" y="18924"/>
                    <a:pt x="13941" y="19302"/>
                  </a:cubicBezTo>
                  <a:cubicBezTo>
                    <a:pt x="13790" y="19757"/>
                    <a:pt x="13941" y="20059"/>
                    <a:pt x="14396" y="20287"/>
                  </a:cubicBezTo>
                  <a:cubicBezTo>
                    <a:pt x="15001" y="20287"/>
                    <a:pt x="15531" y="20287"/>
                    <a:pt x="16061" y="19984"/>
                  </a:cubicBezTo>
                  <a:cubicBezTo>
                    <a:pt x="16666" y="19681"/>
                    <a:pt x="17272" y="19378"/>
                    <a:pt x="17877" y="19151"/>
                  </a:cubicBezTo>
                  <a:cubicBezTo>
                    <a:pt x="18407" y="19832"/>
                    <a:pt x="19619" y="21043"/>
                    <a:pt x="19467" y="21195"/>
                  </a:cubicBezTo>
                  <a:cubicBezTo>
                    <a:pt x="15985" y="25585"/>
                    <a:pt x="17120" y="31641"/>
                    <a:pt x="14092" y="36182"/>
                  </a:cubicBezTo>
                  <a:cubicBezTo>
                    <a:pt x="13033" y="34896"/>
                    <a:pt x="13033" y="33609"/>
                    <a:pt x="14092" y="32398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5" name="任意多边形: 形状 2954"/>
            <p:cNvSpPr/>
            <p:nvPr/>
          </p:nvSpPr>
          <p:spPr>
            <a:xfrm>
              <a:off x="6239696" y="2904405"/>
              <a:ext cx="22709" cy="22709"/>
            </a:xfrm>
            <a:custGeom>
              <a:avLst/>
              <a:gdLst>
                <a:gd name="connsiteX0" fmla="*/ 13096 w 22708"/>
                <a:gd name="connsiteY0" fmla="*/ 20816 h 22708"/>
                <a:gd name="connsiteX1" fmla="*/ 5677 w 22708"/>
                <a:gd name="connsiteY1" fmla="*/ 13322 h 22708"/>
                <a:gd name="connsiteX2" fmla="*/ 11279 w 22708"/>
                <a:gd name="connsiteY2" fmla="*/ 5677 h 22708"/>
                <a:gd name="connsiteX3" fmla="*/ 22784 w 22708"/>
                <a:gd name="connsiteY3" fmla="*/ 11203 h 22708"/>
                <a:gd name="connsiteX4" fmla="*/ 22633 w 22708"/>
                <a:gd name="connsiteY4" fmla="*/ 11430 h 22708"/>
                <a:gd name="connsiteX5" fmla="*/ 13096 w 22708"/>
                <a:gd name="connsiteY5" fmla="*/ 2081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3096" y="20816"/>
                  </a:moveTo>
                  <a:cubicBezTo>
                    <a:pt x="6056" y="22784"/>
                    <a:pt x="5980" y="22709"/>
                    <a:pt x="5677" y="13322"/>
                  </a:cubicBezTo>
                  <a:cubicBezTo>
                    <a:pt x="7570" y="10749"/>
                    <a:pt x="9159" y="8024"/>
                    <a:pt x="11279" y="5677"/>
                  </a:cubicBezTo>
                  <a:cubicBezTo>
                    <a:pt x="14912" y="7948"/>
                    <a:pt x="19908" y="7494"/>
                    <a:pt x="22784" y="11203"/>
                  </a:cubicBezTo>
                  <a:lnTo>
                    <a:pt x="22633" y="11430"/>
                  </a:lnTo>
                  <a:cubicBezTo>
                    <a:pt x="18924" y="13928"/>
                    <a:pt x="16047" y="17334"/>
                    <a:pt x="13096" y="20816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6" name="任意多边形: 形状 2955"/>
            <p:cNvSpPr/>
            <p:nvPr/>
          </p:nvSpPr>
          <p:spPr>
            <a:xfrm>
              <a:off x="6235608" y="2904200"/>
              <a:ext cx="15139" cy="15139"/>
            </a:xfrm>
            <a:custGeom>
              <a:avLst/>
              <a:gdLst>
                <a:gd name="connsiteX0" fmla="*/ 15366 w 15139"/>
                <a:gd name="connsiteY0" fmla="*/ 5806 h 15139"/>
                <a:gd name="connsiteX1" fmla="*/ 9765 w 15139"/>
                <a:gd name="connsiteY1" fmla="*/ 13451 h 15139"/>
                <a:gd name="connsiteX2" fmla="*/ 9689 w 15139"/>
                <a:gd name="connsiteY2" fmla="*/ 13375 h 15139"/>
                <a:gd name="connsiteX3" fmla="*/ 6056 w 15139"/>
                <a:gd name="connsiteY3" fmla="*/ 9742 h 15139"/>
                <a:gd name="connsiteX4" fmla="*/ 5677 w 15139"/>
                <a:gd name="connsiteY4" fmla="*/ 9212 h 15139"/>
                <a:gd name="connsiteX5" fmla="*/ 15366 w 15139"/>
                <a:gd name="connsiteY5" fmla="*/ 58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366" y="5806"/>
                  </a:moveTo>
                  <a:cubicBezTo>
                    <a:pt x="15517" y="9818"/>
                    <a:pt x="15896" y="14057"/>
                    <a:pt x="9765" y="13451"/>
                  </a:cubicBezTo>
                  <a:lnTo>
                    <a:pt x="9689" y="13375"/>
                  </a:lnTo>
                  <a:cubicBezTo>
                    <a:pt x="7948" y="12694"/>
                    <a:pt x="6585" y="11634"/>
                    <a:pt x="6056" y="9742"/>
                  </a:cubicBezTo>
                  <a:lnTo>
                    <a:pt x="5677" y="9212"/>
                  </a:lnTo>
                  <a:cubicBezTo>
                    <a:pt x="7948" y="5427"/>
                    <a:pt x="11582" y="5503"/>
                    <a:pt x="15366" y="5806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7" name="任意多边形: 形状 2956"/>
            <p:cNvSpPr/>
            <p:nvPr/>
          </p:nvSpPr>
          <p:spPr>
            <a:xfrm>
              <a:off x="6214827" y="2936651"/>
              <a:ext cx="15139" cy="15139"/>
            </a:xfrm>
            <a:custGeom>
              <a:avLst/>
              <a:gdLst>
                <a:gd name="connsiteX0" fmla="*/ 5794 w 15139"/>
                <a:gd name="connsiteY0" fmla="*/ 5677 h 15139"/>
                <a:gd name="connsiteX1" fmla="*/ 9579 w 15139"/>
                <a:gd name="connsiteY1" fmla="*/ 7570 h 15139"/>
                <a:gd name="connsiteX2" fmla="*/ 12152 w 15139"/>
                <a:gd name="connsiteY2" fmla="*/ 9311 h 15139"/>
                <a:gd name="connsiteX3" fmla="*/ 12001 w 15139"/>
                <a:gd name="connsiteY3" fmla="*/ 11354 h 15139"/>
                <a:gd name="connsiteX4" fmla="*/ 11244 w 15139"/>
                <a:gd name="connsiteY4" fmla="*/ 11430 h 15139"/>
                <a:gd name="connsiteX5" fmla="*/ 5794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794" y="5677"/>
                  </a:moveTo>
                  <a:cubicBezTo>
                    <a:pt x="7081" y="6283"/>
                    <a:pt x="8292" y="6964"/>
                    <a:pt x="9579" y="7570"/>
                  </a:cubicBezTo>
                  <a:cubicBezTo>
                    <a:pt x="10714" y="7721"/>
                    <a:pt x="11547" y="8327"/>
                    <a:pt x="12152" y="9311"/>
                  </a:cubicBezTo>
                  <a:cubicBezTo>
                    <a:pt x="12455" y="9992"/>
                    <a:pt x="12379" y="10673"/>
                    <a:pt x="12001" y="11354"/>
                  </a:cubicBezTo>
                  <a:lnTo>
                    <a:pt x="11244" y="11430"/>
                  </a:lnTo>
                  <a:cubicBezTo>
                    <a:pt x="6929" y="11884"/>
                    <a:pt x="5188" y="9841"/>
                    <a:pt x="5794" y="5677"/>
                  </a:cubicBezTo>
                  <a:close/>
                </a:path>
              </a:pathLst>
            </a:custGeom>
            <a:solidFill>
              <a:srgbClr val="F7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8" name="任意多边形: 形状 2957"/>
            <p:cNvSpPr/>
            <p:nvPr/>
          </p:nvSpPr>
          <p:spPr>
            <a:xfrm>
              <a:off x="6263824" y="2921436"/>
              <a:ext cx="15139" cy="15139"/>
            </a:xfrm>
            <a:custGeom>
              <a:avLst/>
              <a:gdLst>
                <a:gd name="connsiteX0" fmla="*/ 6149 w 15139"/>
                <a:gd name="connsiteY0" fmla="*/ 5677 h 15139"/>
                <a:gd name="connsiteX1" fmla="*/ 8042 w 15139"/>
                <a:gd name="connsiteY1" fmla="*/ 5677 h 15139"/>
                <a:gd name="connsiteX2" fmla="*/ 9934 w 15139"/>
                <a:gd name="connsiteY2" fmla="*/ 7645 h 15139"/>
                <a:gd name="connsiteX3" fmla="*/ 7966 w 15139"/>
                <a:gd name="connsiteY3" fmla="*/ 11354 h 15139"/>
                <a:gd name="connsiteX4" fmla="*/ 614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49" y="5677"/>
                  </a:moveTo>
                  <a:cubicBezTo>
                    <a:pt x="6755" y="5677"/>
                    <a:pt x="7436" y="5677"/>
                    <a:pt x="8042" y="5677"/>
                  </a:cubicBezTo>
                  <a:cubicBezTo>
                    <a:pt x="8647" y="6358"/>
                    <a:pt x="9329" y="6964"/>
                    <a:pt x="9934" y="7645"/>
                  </a:cubicBezTo>
                  <a:cubicBezTo>
                    <a:pt x="9859" y="9159"/>
                    <a:pt x="9783" y="10673"/>
                    <a:pt x="7966" y="11354"/>
                  </a:cubicBezTo>
                  <a:cubicBezTo>
                    <a:pt x="6679" y="9689"/>
                    <a:pt x="4787" y="8251"/>
                    <a:pt x="6149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59" name="任意多边形: 形状 2958"/>
            <p:cNvSpPr/>
            <p:nvPr/>
          </p:nvSpPr>
          <p:spPr>
            <a:xfrm>
              <a:off x="6262404" y="2936651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9462 h 15139"/>
                <a:gd name="connsiteX2" fmla="*/ 5677 w 7569"/>
                <a:gd name="connsiteY2" fmla="*/ 11279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964"/>
                    <a:pt x="7570" y="8175"/>
                    <a:pt x="7570" y="9462"/>
                  </a:cubicBezTo>
                  <a:cubicBezTo>
                    <a:pt x="7267" y="10446"/>
                    <a:pt x="6661" y="11052"/>
                    <a:pt x="5677" y="11279"/>
                  </a:cubicBezTo>
                  <a:cubicBezTo>
                    <a:pt x="5829" y="9235"/>
                    <a:pt x="5223" y="6964"/>
                    <a:pt x="7570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0" name="任意多边形: 形状 2959"/>
            <p:cNvSpPr/>
            <p:nvPr/>
          </p:nvSpPr>
          <p:spPr>
            <a:xfrm>
              <a:off x="6212992" y="2929006"/>
              <a:ext cx="7570" cy="15139"/>
            </a:xfrm>
            <a:custGeom>
              <a:avLst/>
              <a:gdLst>
                <a:gd name="connsiteX0" fmla="*/ 7552 w 7569"/>
                <a:gd name="connsiteY0" fmla="*/ 11506 h 15139"/>
                <a:gd name="connsiteX1" fmla="*/ 7552 w 7569"/>
                <a:gd name="connsiteY1" fmla="*/ 5677 h 15139"/>
                <a:gd name="connsiteX2" fmla="*/ 7704 w 7569"/>
                <a:gd name="connsiteY2" fmla="*/ 5904 h 15139"/>
                <a:gd name="connsiteX3" fmla="*/ 7704 w 7569"/>
                <a:gd name="connsiteY3" fmla="*/ 11354 h 15139"/>
                <a:gd name="connsiteX4" fmla="*/ 7552 w 7569"/>
                <a:gd name="connsiteY4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52" y="11506"/>
                  </a:moveTo>
                  <a:cubicBezTo>
                    <a:pt x="5206" y="9537"/>
                    <a:pt x="4903" y="7645"/>
                    <a:pt x="7552" y="5677"/>
                  </a:cubicBezTo>
                  <a:lnTo>
                    <a:pt x="7704" y="5904"/>
                  </a:lnTo>
                  <a:cubicBezTo>
                    <a:pt x="8839" y="7721"/>
                    <a:pt x="8991" y="9537"/>
                    <a:pt x="7704" y="11354"/>
                  </a:cubicBezTo>
                  <a:lnTo>
                    <a:pt x="7552" y="11506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1" name="任意多边形: 形状 2960"/>
            <p:cNvSpPr/>
            <p:nvPr/>
          </p:nvSpPr>
          <p:spPr>
            <a:xfrm>
              <a:off x="5960983" y="3656091"/>
              <a:ext cx="30278" cy="37848"/>
            </a:xfrm>
            <a:custGeom>
              <a:avLst/>
              <a:gdLst>
                <a:gd name="connsiteX0" fmla="*/ 21954 w 30278"/>
                <a:gd name="connsiteY0" fmla="*/ 14350 h 37847"/>
                <a:gd name="connsiteX1" fmla="*/ 21954 w 30278"/>
                <a:gd name="connsiteY1" fmla="*/ 18135 h 37847"/>
                <a:gd name="connsiteX2" fmla="*/ 17640 w 30278"/>
                <a:gd name="connsiteY2" fmla="*/ 19725 h 37847"/>
                <a:gd name="connsiteX3" fmla="*/ 19154 w 30278"/>
                <a:gd name="connsiteY3" fmla="*/ 28051 h 37847"/>
                <a:gd name="connsiteX4" fmla="*/ 14385 w 30278"/>
                <a:gd name="connsiteY4" fmla="*/ 33350 h 37847"/>
                <a:gd name="connsiteX5" fmla="*/ 10676 w 30278"/>
                <a:gd name="connsiteY5" fmla="*/ 31912 h 37847"/>
                <a:gd name="connsiteX6" fmla="*/ 6815 w 30278"/>
                <a:gd name="connsiteY6" fmla="*/ 21996 h 37847"/>
                <a:gd name="connsiteX7" fmla="*/ 6815 w 30278"/>
                <a:gd name="connsiteY7" fmla="*/ 16319 h 37847"/>
                <a:gd name="connsiteX8" fmla="*/ 17943 w 30278"/>
                <a:gd name="connsiteY8" fmla="*/ 5721 h 37847"/>
                <a:gd name="connsiteX9" fmla="*/ 25966 w 30278"/>
                <a:gd name="connsiteY9" fmla="*/ 8598 h 37847"/>
                <a:gd name="connsiteX10" fmla="*/ 25663 w 30278"/>
                <a:gd name="connsiteY10" fmla="*/ 8825 h 37847"/>
                <a:gd name="connsiteX11" fmla="*/ 21954 w 30278"/>
                <a:gd name="connsiteY11" fmla="*/ 1435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1954" y="14350"/>
                  </a:moveTo>
                  <a:cubicBezTo>
                    <a:pt x="21954" y="15637"/>
                    <a:pt x="21954" y="16848"/>
                    <a:pt x="21954" y="18135"/>
                  </a:cubicBezTo>
                  <a:cubicBezTo>
                    <a:pt x="20668" y="19119"/>
                    <a:pt x="18926" y="18892"/>
                    <a:pt x="17640" y="19725"/>
                  </a:cubicBezTo>
                  <a:cubicBezTo>
                    <a:pt x="15823" y="22904"/>
                    <a:pt x="18018" y="25402"/>
                    <a:pt x="19154" y="28051"/>
                  </a:cubicBezTo>
                  <a:cubicBezTo>
                    <a:pt x="19456" y="31533"/>
                    <a:pt x="17715" y="33123"/>
                    <a:pt x="14385" y="33350"/>
                  </a:cubicBezTo>
                  <a:cubicBezTo>
                    <a:pt x="12795" y="33728"/>
                    <a:pt x="10600" y="35469"/>
                    <a:pt x="10676" y="31912"/>
                  </a:cubicBezTo>
                  <a:cubicBezTo>
                    <a:pt x="10752" y="28051"/>
                    <a:pt x="10070" y="24494"/>
                    <a:pt x="6815" y="21996"/>
                  </a:cubicBezTo>
                  <a:cubicBezTo>
                    <a:pt x="5150" y="20103"/>
                    <a:pt x="5453" y="18211"/>
                    <a:pt x="6815" y="16319"/>
                  </a:cubicBezTo>
                  <a:cubicBezTo>
                    <a:pt x="8783" y="11096"/>
                    <a:pt x="16580" y="11853"/>
                    <a:pt x="17943" y="5721"/>
                  </a:cubicBezTo>
                  <a:cubicBezTo>
                    <a:pt x="18018" y="5494"/>
                    <a:pt x="23695" y="6100"/>
                    <a:pt x="25966" y="8598"/>
                  </a:cubicBezTo>
                  <a:lnTo>
                    <a:pt x="25663" y="8825"/>
                  </a:lnTo>
                  <a:cubicBezTo>
                    <a:pt x="24301" y="10566"/>
                    <a:pt x="22333" y="11928"/>
                    <a:pt x="21954" y="14350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2" name="任意多边形: 形状 2961"/>
            <p:cNvSpPr/>
            <p:nvPr/>
          </p:nvSpPr>
          <p:spPr>
            <a:xfrm>
              <a:off x="5956292" y="3673479"/>
              <a:ext cx="15139" cy="15139"/>
            </a:xfrm>
            <a:custGeom>
              <a:avLst/>
              <a:gdLst>
                <a:gd name="connsiteX0" fmla="*/ 9538 w 15139"/>
                <a:gd name="connsiteY0" fmla="*/ 6501 h 15139"/>
                <a:gd name="connsiteX1" fmla="*/ 11052 w 15139"/>
                <a:gd name="connsiteY1" fmla="*/ 13086 h 15139"/>
                <a:gd name="connsiteX2" fmla="*/ 5677 w 15139"/>
                <a:gd name="connsiteY2" fmla="*/ 10134 h 15139"/>
                <a:gd name="connsiteX3" fmla="*/ 5829 w 15139"/>
                <a:gd name="connsiteY3" fmla="*/ 6501 h 15139"/>
                <a:gd name="connsiteX4" fmla="*/ 9538 w 15139"/>
                <a:gd name="connsiteY4" fmla="*/ 65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6501"/>
                  </a:moveTo>
                  <a:cubicBezTo>
                    <a:pt x="9613" y="8847"/>
                    <a:pt x="14912" y="10361"/>
                    <a:pt x="11052" y="13086"/>
                  </a:cubicBezTo>
                  <a:cubicBezTo>
                    <a:pt x="8251" y="15054"/>
                    <a:pt x="6889" y="12329"/>
                    <a:pt x="5677" y="10134"/>
                  </a:cubicBezTo>
                  <a:cubicBezTo>
                    <a:pt x="5753" y="8923"/>
                    <a:pt x="5753" y="7712"/>
                    <a:pt x="5829" y="6501"/>
                  </a:cubicBezTo>
                  <a:cubicBezTo>
                    <a:pt x="7040" y="5365"/>
                    <a:pt x="8251" y="5441"/>
                    <a:pt x="9538" y="6501"/>
                  </a:cubicBezTo>
                  <a:close/>
                </a:path>
              </a:pathLst>
            </a:custGeom>
            <a:solidFill>
              <a:srgbClr val="F5D7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3" name="任意多边形: 形状 2962"/>
            <p:cNvSpPr/>
            <p:nvPr/>
          </p:nvSpPr>
          <p:spPr>
            <a:xfrm>
              <a:off x="5992399" y="3692242"/>
              <a:ext cx="22709" cy="22709"/>
            </a:xfrm>
            <a:custGeom>
              <a:avLst/>
              <a:gdLst>
                <a:gd name="connsiteX0" fmla="*/ 9538 w 22708"/>
                <a:gd name="connsiteY0" fmla="*/ 6661 h 22708"/>
                <a:gd name="connsiteX1" fmla="*/ 17713 w 22708"/>
                <a:gd name="connsiteY1" fmla="*/ 5677 h 22708"/>
                <a:gd name="connsiteX2" fmla="*/ 15366 w 22708"/>
                <a:gd name="connsiteY2" fmla="*/ 16274 h 22708"/>
                <a:gd name="connsiteX3" fmla="*/ 15366 w 22708"/>
                <a:gd name="connsiteY3" fmla="*/ 16274 h 22708"/>
                <a:gd name="connsiteX4" fmla="*/ 13398 w 22708"/>
                <a:gd name="connsiteY4" fmla="*/ 18016 h 22708"/>
                <a:gd name="connsiteX5" fmla="*/ 11506 w 22708"/>
                <a:gd name="connsiteY5" fmla="*/ 18167 h 22708"/>
                <a:gd name="connsiteX6" fmla="*/ 5753 w 22708"/>
                <a:gd name="connsiteY6" fmla="*/ 14307 h 22708"/>
                <a:gd name="connsiteX7" fmla="*/ 5677 w 22708"/>
                <a:gd name="connsiteY7" fmla="*/ 13171 h 22708"/>
                <a:gd name="connsiteX8" fmla="*/ 6661 w 22708"/>
                <a:gd name="connsiteY8" fmla="*/ 7645 h 22708"/>
                <a:gd name="connsiteX9" fmla="*/ 9538 w 22708"/>
                <a:gd name="connsiteY9" fmla="*/ 666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9538" y="6661"/>
                  </a:moveTo>
                  <a:cubicBezTo>
                    <a:pt x="11808" y="5223"/>
                    <a:pt x="14231" y="6056"/>
                    <a:pt x="17713" y="5677"/>
                  </a:cubicBezTo>
                  <a:cubicBezTo>
                    <a:pt x="15215" y="9386"/>
                    <a:pt x="13474" y="12641"/>
                    <a:pt x="15366" y="16274"/>
                  </a:cubicBezTo>
                  <a:lnTo>
                    <a:pt x="15366" y="16274"/>
                  </a:lnTo>
                  <a:cubicBezTo>
                    <a:pt x="14685" y="16804"/>
                    <a:pt x="14003" y="17410"/>
                    <a:pt x="13398" y="18016"/>
                  </a:cubicBezTo>
                  <a:cubicBezTo>
                    <a:pt x="12793" y="18091"/>
                    <a:pt x="12187" y="18091"/>
                    <a:pt x="11506" y="18167"/>
                  </a:cubicBezTo>
                  <a:cubicBezTo>
                    <a:pt x="11052" y="14685"/>
                    <a:pt x="5071" y="19530"/>
                    <a:pt x="5753" y="14307"/>
                  </a:cubicBezTo>
                  <a:cubicBezTo>
                    <a:pt x="5753" y="13928"/>
                    <a:pt x="5677" y="13550"/>
                    <a:pt x="5677" y="13171"/>
                  </a:cubicBezTo>
                  <a:cubicBezTo>
                    <a:pt x="5677" y="11279"/>
                    <a:pt x="5904" y="9386"/>
                    <a:pt x="6661" y="7645"/>
                  </a:cubicBezTo>
                  <a:cubicBezTo>
                    <a:pt x="7418" y="6737"/>
                    <a:pt x="8175" y="5980"/>
                    <a:pt x="9538" y="666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4" name="任意多边形: 形状 2963"/>
            <p:cNvSpPr/>
            <p:nvPr/>
          </p:nvSpPr>
          <p:spPr>
            <a:xfrm>
              <a:off x="5963937" y="3715948"/>
              <a:ext cx="15139" cy="15139"/>
            </a:xfrm>
            <a:custGeom>
              <a:avLst/>
              <a:gdLst>
                <a:gd name="connsiteX0" fmla="*/ 5677 w 15139"/>
                <a:gd name="connsiteY0" fmla="*/ 7707 h 15139"/>
                <a:gd name="connsiteX1" fmla="*/ 5677 w 15139"/>
                <a:gd name="connsiteY1" fmla="*/ 5815 h 15139"/>
                <a:gd name="connsiteX2" fmla="*/ 12944 w 15139"/>
                <a:gd name="connsiteY2" fmla="*/ 6799 h 15139"/>
                <a:gd name="connsiteX3" fmla="*/ 11657 w 15139"/>
                <a:gd name="connsiteY3" fmla="*/ 11719 h 15139"/>
                <a:gd name="connsiteX4" fmla="*/ 10522 w 15139"/>
                <a:gd name="connsiteY4" fmla="*/ 11265 h 15139"/>
                <a:gd name="connsiteX5" fmla="*/ 6434 w 15139"/>
                <a:gd name="connsiteY5" fmla="*/ 8692 h 15139"/>
                <a:gd name="connsiteX6" fmla="*/ 5677 w 15139"/>
                <a:gd name="connsiteY6" fmla="*/ 770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7707"/>
                  </a:moveTo>
                  <a:cubicBezTo>
                    <a:pt x="5677" y="7102"/>
                    <a:pt x="5677" y="6421"/>
                    <a:pt x="5677" y="5815"/>
                  </a:cubicBezTo>
                  <a:cubicBezTo>
                    <a:pt x="8175" y="5815"/>
                    <a:pt x="10824" y="5134"/>
                    <a:pt x="12944" y="6799"/>
                  </a:cubicBezTo>
                  <a:cubicBezTo>
                    <a:pt x="15896" y="9221"/>
                    <a:pt x="15215" y="10887"/>
                    <a:pt x="11657" y="11719"/>
                  </a:cubicBezTo>
                  <a:cubicBezTo>
                    <a:pt x="11279" y="11568"/>
                    <a:pt x="10900" y="11417"/>
                    <a:pt x="10522" y="11265"/>
                  </a:cubicBezTo>
                  <a:cubicBezTo>
                    <a:pt x="9084" y="10508"/>
                    <a:pt x="7645" y="9751"/>
                    <a:pt x="6434" y="8692"/>
                  </a:cubicBezTo>
                  <a:cubicBezTo>
                    <a:pt x="6131" y="8389"/>
                    <a:pt x="5904" y="8086"/>
                    <a:pt x="5677" y="770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5" name="任意多边形: 形状 2964"/>
            <p:cNvSpPr/>
            <p:nvPr/>
          </p:nvSpPr>
          <p:spPr>
            <a:xfrm>
              <a:off x="5961969" y="3717978"/>
              <a:ext cx="15139" cy="15139"/>
            </a:xfrm>
            <a:custGeom>
              <a:avLst/>
              <a:gdLst>
                <a:gd name="connsiteX0" fmla="*/ 13322 w 15139"/>
                <a:gd name="connsiteY0" fmla="*/ 11354 h 15139"/>
                <a:gd name="connsiteX1" fmla="*/ 5677 w 15139"/>
                <a:gd name="connsiteY1" fmla="*/ 9689 h 15139"/>
                <a:gd name="connsiteX2" fmla="*/ 7645 w 15139"/>
                <a:gd name="connsiteY2" fmla="*/ 5677 h 15139"/>
                <a:gd name="connsiteX3" fmla="*/ 7797 w 15139"/>
                <a:gd name="connsiteY3" fmla="*/ 5829 h 15139"/>
                <a:gd name="connsiteX4" fmla="*/ 13171 w 15139"/>
                <a:gd name="connsiteY4" fmla="*/ 9311 h 15139"/>
                <a:gd name="connsiteX5" fmla="*/ 13626 w 15139"/>
                <a:gd name="connsiteY5" fmla="*/ 9765 h 15139"/>
                <a:gd name="connsiteX6" fmla="*/ 13322 w 15139"/>
                <a:gd name="connsiteY6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3322" y="11354"/>
                  </a:moveTo>
                  <a:cubicBezTo>
                    <a:pt x="10749" y="11052"/>
                    <a:pt x="7721" y="12565"/>
                    <a:pt x="5677" y="9689"/>
                  </a:cubicBezTo>
                  <a:cubicBezTo>
                    <a:pt x="5753" y="8099"/>
                    <a:pt x="5829" y="6434"/>
                    <a:pt x="7645" y="5677"/>
                  </a:cubicBezTo>
                  <a:lnTo>
                    <a:pt x="7797" y="5829"/>
                  </a:lnTo>
                  <a:cubicBezTo>
                    <a:pt x="9235" y="7494"/>
                    <a:pt x="11582" y="7721"/>
                    <a:pt x="13171" y="9311"/>
                  </a:cubicBezTo>
                  <a:lnTo>
                    <a:pt x="13626" y="9765"/>
                  </a:lnTo>
                  <a:cubicBezTo>
                    <a:pt x="13474" y="10219"/>
                    <a:pt x="13322" y="10825"/>
                    <a:pt x="13322" y="11354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6" name="任意多边形: 形状 2965"/>
            <p:cNvSpPr/>
            <p:nvPr/>
          </p:nvSpPr>
          <p:spPr>
            <a:xfrm>
              <a:off x="6000044" y="3702839"/>
              <a:ext cx="7570" cy="7570"/>
            </a:xfrm>
            <a:custGeom>
              <a:avLst/>
              <a:gdLst>
                <a:gd name="connsiteX0" fmla="*/ 5677 w 7569"/>
                <a:gd name="connsiteY0" fmla="*/ 7418 h 7569"/>
                <a:gd name="connsiteX1" fmla="*/ 7645 w 7569"/>
                <a:gd name="connsiteY1" fmla="*/ 5677 h 7569"/>
                <a:gd name="connsiteX2" fmla="*/ 5677 w 7569"/>
                <a:gd name="connsiteY2" fmla="*/ 741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18"/>
                  </a:moveTo>
                  <a:cubicBezTo>
                    <a:pt x="5980" y="6434"/>
                    <a:pt x="6661" y="5829"/>
                    <a:pt x="7645" y="5677"/>
                  </a:cubicBezTo>
                  <a:cubicBezTo>
                    <a:pt x="7342" y="6661"/>
                    <a:pt x="6737" y="7267"/>
                    <a:pt x="5677" y="7418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7" name="任意多边形: 形状 2966"/>
            <p:cNvSpPr/>
            <p:nvPr/>
          </p:nvSpPr>
          <p:spPr>
            <a:xfrm>
              <a:off x="5972538" y="3694596"/>
              <a:ext cx="22709" cy="22709"/>
            </a:xfrm>
            <a:custGeom>
              <a:avLst/>
              <a:gdLst>
                <a:gd name="connsiteX0" fmla="*/ 12291 w 22708"/>
                <a:gd name="connsiteY0" fmla="*/ 6276 h 22708"/>
                <a:gd name="connsiteX1" fmla="*/ 14411 w 22708"/>
                <a:gd name="connsiteY1" fmla="*/ 7562 h 22708"/>
                <a:gd name="connsiteX2" fmla="*/ 21753 w 22708"/>
                <a:gd name="connsiteY2" fmla="*/ 10060 h 22708"/>
                <a:gd name="connsiteX3" fmla="*/ 17968 w 22708"/>
                <a:gd name="connsiteY3" fmla="*/ 11953 h 22708"/>
                <a:gd name="connsiteX4" fmla="*/ 16076 w 22708"/>
                <a:gd name="connsiteY4" fmla="*/ 13845 h 22708"/>
                <a:gd name="connsiteX5" fmla="*/ 15849 w 22708"/>
                <a:gd name="connsiteY5" fmla="*/ 19295 h 22708"/>
                <a:gd name="connsiteX6" fmla="*/ 12215 w 22708"/>
                <a:gd name="connsiteY6" fmla="*/ 17705 h 22708"/>
                <a:gd name="connsiteX7" fmla="*/ 12215 w 22708"/>
                <a:gd name="connsiteY7" fmla="*/ 17705 h 22708"/>
                <a:gd name="connsiteX8" fmla="*/ 6462 w 22708"/>
                <a:gd name="connsiteY8" fmla="*/ 19522 h 22708"/>
                <a:gd name="connsiteX9" fmla="*/ 6538 w 22708"/>
                <a:gd name="connsiteY9" fmla="*/ 15737 h 22708"/>
                <a:gd name="connsiteX10" fmla="*/ 9263 w 22708"/>
                <a:gd name="connsiteY10" fmla="*/ 10817 h 22708"/>
                <a:gd name="connsiteX11" fmla="*/ 12291 w 22708"/>
                <a:gd name="connsiteY11" fmla="*/ 62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22708">
                  <a:moveTo>
                    <a:pt x="12291" y="6276"/>
                  </a:moveTo>
                  <a:cubicBezTo>
                    <a:pt x="12745" y="7184"/>
                    <a:pt x="13654" y="8092"/>
                    <a:pt x="14411" y="7562"/>
                  </a:cubicBezTo>
                  <a:cubicBezTo>
                    <a:pt x="18877" y="4762"/>
                    <a:pt x="18801" y="4686"/>
                    <a:pt x="21753" y="10060"/>
                  </a:cubicBezTo>
                  <a:cubicBezTo>
                    <a:pt x="20769" y="11196"/>
                    <a:pt x="18952" y="10817"/>
                    <a:pt x="17968" y="11953"/>
                  </a:cubicBezTo>
                  <a:cubicBezTo>
                    <a:pt x="17363" y="12558"/>
                    <a:pt x="16757" y="13164"/>
                    <a:pt x="16076" y="13845"/>
                  </a:cubicBezTo>
                  <a:cubicBezTo>
                    <a:pt x="15243" y="15662"/>
                    <a:pt x="18347" y="17781"/>
                    <a:pt x="15849" y="19295"/>
                  </a:cubicBezTo>
                  <a:cubicBezTo>
                    <a:pt x="14486" y="20128"/>
                    <a:pt x="13048" y="19219"/>
                    <a:pt x="12215" y="17705"/>
                  </a:cubicBezTo>
                  <a:lnTo>
                    <a:pt x="12215" y="17705"/>
                  </a:lnTo>
                  <a:cubicBezTo>
                    <a:pt x="10020" y="17478"/>
                    <a:pt x="8355" y="18917"/>
                    <a:pt x="6462" y="19522"/>
                  </a:cubicBezTo>
                  <a:cubicBezTo>
                    <a:pt x="5403" y="18235"/>
                    <a:pt x="5403" y="17024"/>
                    <a:pt x="6538" y="15737"/>
                  </a:cubicBezTo>
                  <a:cubicBezTo>
                    <a:pt x="9869" y="15435"/>
                    <a:pt x="11610" y="13694"/>
                    <a:pt x="9263" y="10817"/>
                  </a:cubicBezTo>
                  <a:cubicBezTo>
                    <a:pt x="4722" y="5367"/>
                    <a:pt x="9415" y="6578"/>
                    <a:pt x="12291" y="6276"/>
                  </a:cubicBezTo>
                  <a:close/>
                </a:path>
              </a:pathLst>
            </a:custGeom>
            <a:solidFill>
              <a:srgbClr val="F4D4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8" name="任意多边形: 形状 2967"/>
            <p:cNvSpPr/>
            <p:nvPr/>
          </p:nvSpPr>
          <p:spPr>
            <a:xfrm>
              <a:off x="5968852" y="3703704"/>
              <a:ext cx="15139" cy="15139"/>
            </a:xfrm>
            <a:custGeom>
              <a:avLst/>
              <a:gdLst>
                <a:gd name="connsiteX0" fmla="*/ 10301 w 15139"/>
                <a:gd name="connsiteY0" fmla="*/ 6629 h 15139"/>
                <a:gd name="connsiteX1" fmla="*/ 10225 w 15139"/>
                <a:gd name="connsiteY1" fmla="*/ 10414 h 15139"/>
                <a:gd name="connsiteX2" fmla="*/ 5759 w 15139"/>
                <a:gd name="connsiteY2" fmla="*/ 7234 h 15139"/>
                <a:gd name="connsiteX3" fmla="*/ 10301 w 15139"/>
                <a:gd name="connsiteY3" fmla="*/ 66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301" y="6629"/>
                  </a:moveTo>
                  <a:cubicBezTo>
                    <a:pt x="10301" y="7916"/>
                    <a:pt x="10225" y="9127"/>
                    <a:pt x="10225" y="10414"/>
                  </a:cubicBezTo>
                  <a:cubicBezTo>
                    <a:pt x="8030" y="10338"/>
                    <a:pt x="5153" y="10262"/>
                    <a:pt x="5759" y="7234"/>
                  </a:cubicBezTo>
                  <a:cubicBezTo>
                    <a:pt x="6289" y="4434"/>
                    <a:pt x="8636" y="6175"/>
                    <a:pt x="10301" y="662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69" name="任意多边形: 形状 2968"/>
            <p:cNvSpPr/>
            <p:nvPr/>
          </p:nvSpPr>
          <p:spPr>
            <a:xfrm>
              <a:off x="5975355" y="3659136"/>
              <a:ext cx="15139" cy="15139"/>
            </a:xfrm>
            <a:custGeom>
              <a:avLst/>
              <a:gdLst>
                <a:gd name="connsiteX0" fmla="*/ 7582 w 15139"/>
                <a:gd name="connsiteY0" fmla="*/ 11306 h 15139"/>
                <a:gd name="connsiteX1" fmla="*/ 11215 w 15139"/>
                <a:gd name="connsiteY1" fmla="*/ 5704 h 15139"/>
                <a:gd name="connsiteX2" fmla="*/ 7582 w 15139"/>
                <a:gd name="connsiteY2" fmla="*/ 113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82" y="11306"/>
                  </a:moveTo>
                  <a:cubicBezTo>
                    <a:pt x="3343" y="5856"/>
                    <a:pt x="6901" y="5553"/>
                    <a:pt x="11215" y="5704"/>
                  </a:cubicBezTo>
                  <a:cubicBezTo>
                    <a:pt x="17196" y="12214"/>
                    <a:pt x="9702" y="10019"/>
                    <a:pt x="7582" y="1130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0" name="任意多边形: 形状 2969"/>
            <p:cNvSpPr/>
            <p:nvPr/>
          </p:nvSpPr>
          <p:spPr>
            <a:xfrm>
              <a:off x="5971069" y="3666632"/>
              <a:ext cx="15139" cy="15139"/>
            </a:xfrm>
            <a:custGeom>
              <a:avLst/>
              <a:gdLst>
                <a:gd name="connsiteX0" fmla="*/ 6191 w 15139"/>
                <a:gd name="connsiteY0" fmla="*/ 5702 h 15139"/>
                <a:gd name="connsiteX1" fmla="*/ 11868 w 15139"/>
                <a:gd name="connsiteY1" fmla="*/ 7595 h 15139"/>
                <a:gd name="connsiteX2" fmla="*/ 11868 w 15139"/>
                <a:gd name="connsiteY2" fmla="*/ 11380 h 15139"/>
                <a:gd name="connsiteX3" fmla="*/ 11868 w 15139"/>
                <a:gd name="connsiteY3" fmla="*/ 11380 h 15139"/>
                <a:gd name="connsiteX4" fmla="*/ 6191 w 15139"/>
                <a:gd name="connsiteY4" fmla="*/ 570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191" y="5702"/>
                  </a:moveTo>
                  <a:cubicBezTo>
                    <a:pt x="8386" y="5475"/>
                    <a:pt x="9975" y="6838"/>
                    <a:pt x="11868" y="7595"/>
                  </a:cubicBezTo>
                  <a:cubicBezTo>
                    <a:pt x="11868" y="8882"/>
                    <a:pt x="11868" y="10093"/>
                    <a:pt x="11868" y="11380"/>
                  </a:cubicBezTo>
                  <a:lnTo>
                    <a:pt x="11868" y="11380"/>
                  </a:lnTo>
                  <a:cubicBezTo>
                    <a:pt x="6493" y="12969"/>
                    <a:pt x="4677" y="11001"/>
                    <a:pt x="6191" y="5702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1" name="任意多边形: 形状 2970"/>
            <p:cNvSpPr/>
            <p:nvPr/>
          </p:nvSpPr>
          <p:spPr>
            <a:xfrm>
              <a:off x="5954215" y="3712399"/>
              <a:ext cx="15139" cy="15139"/>
            </a:xfrm>
            <a:custGeom>
              <a:avLst/>
              <a:gdLst>
                <a:gd name="connsiteX0" fmla="*/ 5861 w 15139"/>
                <a:gd name="connsiteY0" fmla="*/ 9515 h 15139"/>
                <a:gd name="connsiteX1" fmla="*/ 14415 w 15139"/>
                <a:gd name="connsiteY1" fmla="*/ 7093 h 15139"/>
                <a:gd name="connsiteX2" fmla="*/ 7754 w 15139"/>
                <a:gd name="connsiteY2" fmla="*/ 11332 h 15139"/>
                <a:gd name="connsiteX3" fmla="*/ 5861 w 15139"/>
                <a:gd name="connsiteY3" fmla="*/ 95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61" y="9515"/>
                  </a:moveTo>
                  <a:cubicBezTo>
                    <a:pt x="6694" y="4141"/>
                    <a:pt x="9798" y="5503"/>
                    <a:pt x="14415" y="7093"/>
                  </a:cubicBezTo>
                  <a:cubicBezTo>
                    <a:pt x="10782" y="8001"/>
                    <a:pt x="9495" y="9969"/>
                    <a:pt x="7754" y="11332"/>
                  </a:cubicBezTo>
                  <a:cubicBezTo>
                    <a:pt x="5937" y="11937"/>
                    <a:pt x="5332" y="11256"/>
                    <a:pt x="5861" y="9515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2" name="任意多边形: 形状 2971"/>
            <p:cNvSpPr/>
            <p:nvPr/>
          </p:nvSpPr>
          <p:spPr>
            <a:xfrm>
              <a:off x="6256580" y="4048767"/>
              <a:ext cx="22709" cy="22709"/>
            </a:xfrm>
            <a:custGeom>
              <a:avLst/>
              <a:gdLst>
                <a:gd name="connsiteX0" fmla="*/ 19071 w 22708"/>
                <a:gd name="connsiteY0" fmla="*/ 17107 h 22708"/>
                <a:gd name="connsiteX1" fmla="*/ 7641 w 22708"/>
                <a:gd name="connsiteY1" fmla="*/ 17107 h 22708"/>
                <a:gd name="connsiteX2" fmla="*/ 7565 w 22708"/>
                <a:gd name="connsiteY2" fmla="*/ 15290 h 22708"/>
                <a:gd name="connsiteX3" fmla="*/ 5749 w 22708"/>
                <a:gd name="connsiteY3" fmla="*/ 11354 h 22708"/>
                <a:gd name="connsiteX4" fmla="*/ 9534 w 22708"/>
                <a:gd name="connsiteY4" fmla="*/ 5677 h 22708"/>
                <a:gd name="connsiteX5" fmla="*/ 19071 w 22708"/>
                <a:gd name="connsiteY5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9071" y="17107"/>
                  </a:moveTo>
                  <a:cubicBezTo>
                    <a:pt x="15286" y="20362"/>
                    <a:pt x="11426" y="16274"/>
                    <a:pt x="7641" y="17107"/>
                  </a:cubicBezTo>
                  <a:cubicBezTo>
                    <a:pt x="7565" y="16502"/>
                    <a:pt x="7565" y="15896"/>
                    <a:pt x="7565" y="15290"/>
                  </a:cubicBezTo>
                  <a:cubicBezTo>
                    <a:pt x="8246" y="13398"/>
                    <a:pt x="7262" y="12263"/>
                    <a:pt x="5749" y="11354"/>
                  </a:cubicBezTo>
                  <a:cubicBezTo>
                    <a:pt x="5143" y="8175"/>
                    <a:pt x="8549" y="7721"/>
                    <a:pt x="9534" y="5677"/>
                  </a:cubicBezTo>
                  <a:cubicBezTo>
                    <a:pt x="21493" y="5828"/>
                    <a:pt x="22553" y="7040"/>
                    <a:pt x="19071" y="1710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3" name="任意多边形: 形状 2972"/>
            <p:cNvSpPr/>
            <p:nvPr/>
          </p:nvSpPr>
          <p:spPr>
            <a:xfrm>
              <a:off x="6247265" y="4044982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1279 w 15139"/>
                <a:gd name="connsiteY1" fmla="*/ 5677 h 15139"/>
                <a:gd name="connsiteX2" fmla="*/ 11354 w 15139"/>
                <a:gd name="connsiteY2" fmla="*/ 8478 h 15139"/>
                <a:gd name="connsiteX3" fmla="*/ 8932 w 15139"/>
                <a:gd name="connsiteY3" fmla="*/ 12641 h 15139"/>
                <a:gd name="connsiteX4" fmla="*/ 5980 w 15139"/>
                <a:gd name="connsiteY4" fmla="*/ 9462 h 15139"/>
                <a:gd name="connsiteX5" fmla="*/ 5677 w 15139"/>
                <a:gd name="connsiteY5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7570" y="5753"/>
                    <a:pt x="9387" y="5677"/>
                    <a:pt x="11279" y="5677"/>
                  </a:cubicBezTo>
                  <a:cubicBezTo>
                    <a:pt x="11279" y="6585"/>
                    <a:pt x="11354" y="7570"/>
                    <a:pt x="11354" y="8478"/>
                  </a:cubicBezTo>
                  <a:cubicBezTo>
                    <a:pt x="11279" y="10294"/>
                    <a:pt x="11506" y="12641"/>
                    <a:pt x="8932" y="12641"/>
                  </a:cubicBezTo>
                  <a:cubicBezTo>
                    <a:pt x="7343" y="12641"/>
                    <a:pt x="6283" y="11127"/>
                    <a:pt x="5980" y="9462"/>
                  </a:cubicBezTo>
                  <a:cubicBezTo>
                    <a:pt x="5677" y="8251"/>
                    <a:pt x="5753" y="6964"/>
                    <a:pt x="5677" y="5753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4" name="任意多边形: 形状 2973"/>
            <p:cNvSpPr/>
            <p:nvPr/>
          </p:nvSpPr>
          <p:spPr>
            <a:xfrm>
              <a:off x="6256727" y="4053684"/>
              <a:ext cx="15139" cy="15139"/>
            </a:xfrm>
            <a:custGeom>
              <a:avLst/>
              <a:gdLst>
                <a:gd name="connsiteX0" fmla="*/ 5677 w 15139"/>
                <a:gd name="connsiteY0" fmla="*/ 6514 h 15139"/>
                <a:gd name="connsiteX1" fmla="*/ 9841 w 15139"/>
                <a:gd name="connsiteY1" fmla="*/ 7270 h 15139"/>
                <a:gd name="connsiteX2" fmla="*/ 7494 w 15139"/>
                <a:gd name="connsiteY2" fmla="*/ 10374 h 15139"/>
                <a:gd name="connsiteX3" fmla="*/ 7494 w 15139"/>
                <a:gd name="connsiteY3" fmla="*/ 10298 h 15139"/>
                <a:gd name="connsiteX4" fmla="*/ 5753 w 15139"/>
                <a:gd name="connsiteY4" fmla="*/ 8254 h 15139"/>
                <a:gd name="connsiteX5" fmla="*/ 5677 w 15139"/>
                <a:gd name="connsiteY5" fmla="*/ 651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6514"/>
                  </a:moveTo>
                  <a:cubicBezTo>
                    <a:pt x="7191" y="6135"/>
                    <a:pt x="8781" y="4470"/>
                    <a:pt x="9841" y="7270"/>
                  </a:cubicBezTo>
                  <a:cubicBezTo>
                    <a:pt x="10900" y="9995"/>
                    <a:pt x="9387" y="10223"/>
                    <a:pt x="7494" y="10374"/>
                  </a:cubicBezTo>
                  <a:lnTo>
                    <a:pt x="7494" y="10298"/>
                  </a:lnTo>
                  <a:cubicBezTo>
                    <a:pt x="7040" y="9541"/>
                    <a:pt x="6359" y="8936"/>
                    <a:pt x="5753" y="8254"/>
                  </a:cubicBezTo>
                  <a:cubicBezTo>
                    <a:pt x="5677" y="7649"/>
                    <a:pt x="5677" y="7119"/>
                    <a:pt x="5677" y="6514"/>
                  </a:cubicBezTo>
                  <a:close/>
                </a:path>
              </a:pathLst>
            </a:custGeom>
            <a:solidFill>
              <a:srgbClr val="EFC1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5" name="任意多边形: 形状 2974"/>
            <p:cNvSpPr/>
            <p:nvPr/>
          </p:nvSpPr>
          <p:spPr>
            <a:xfrm>
              <a:off x="6256803" y="405626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721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6056"/>
                    <a:pt x="7267" y="6661"/>
                    <a:pt x="7418" y="7721"/>
                  </a:cubicBezTo>
                  <a:cubicBezTo>
                    <a:pt x="6434" y="7418"/>
                    <a:pt x="5829" y="6737"/>
                    <a:pt x="5677" y="5677"/>
                  </a:cubicBezTo>
                  <a:close/>
                </a:path>
              </a:pathLst>
            </a:custGeom>
            <a:solidFill>
              <a:srgbClr val="F8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6" name="任意多边形: 形状 2975"/>
            <p:cNvSpPr/>
            <p:nvPr/>
          </p:nvSpPr>
          <p:spPr>
            <a:xfrm>
              <a:off x="6333945" y="3700552"/>
              <a:ext cx="22709" cy="22709"/>
            </a:xfrm>
            <a:custGeom>
              <a:avLst/>
              <a:gdLst>
                <a:gd name="connsiteX0" fmla="*/ 23382 w 22708"/>
                <a:gd name="connsiteY0" fmla="*/ 15382 h 22708"/>
                <a:gd name="connsiteX1" fmla="*/ 23533 w 22708"/>
                <a:gd name="connsiteY1" fmla="*/ 17350 h 22708"/>
                <a:gd name="connsiteX2" fmla="*/ 17931 w 22708"/>
                <a:gd name="connsiteY2" fmla="*/ 17502 h 22708"/>
                <a:gd name="connsiteX3" fmla="*/ 16039 w 22708"/>
                <a:gd name="connsiteY3" fmla="*/ 17350 h 22708"/>
                <a:gd name="connsiteX4" fmla="*/ 5896 w 22708"/>
                <a:gd name="connsiteY4" fmla="*/ 9175 h 22708"/>
                <a:gd name="connsiteX5" fmla="*/ 17780 w 22708"/>
                <a:gd name="connsiteY5" fmla="*/ 7813 h 22708"/>
                <a:gd name="connsiteX6" fmla="*/ 23382 w 22708"/>
                <a:gd name="connsiteY6" fmla="*/ 15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23382" y="15382"/>
                  </a:moveTo>
                  <a:cubicBezTo>
                    <a:pt x="23457" y="16064"/>
                    <a:pt x="23457" y="16745"/>
                    <a:pt x="23533" y="17350"/>
                  </a:cubicBezTo>
                  <a:cubicBezTo>
                    <a:pt x="21640" y="17426"/>
                    <a:pt x="19824" y="17426"/>
                    <a:pt x="17931" y="17502"/>
                  </a:cubicBezTo>
                  <a:cubicBezTo>
                    <a:pt x="17326" y="17426"/>
                    <a:pt x="16645" y="17502"/>
                    <a:pt x="16039" y="17350"/>
                  </a:cubicBezTo>
                  <a:cubicBezTo>
                    <a:pt x="11043" y="16442"/>
                    <a:pt x="4382" y="15231"/>
                    <a:pt x="5896" y="9175"/>
                  </a:cubicBezTo>
                  <a:cubicBezTo>
                    <a:pt x="7561" y="2060"/>
                    <a:pt x="13692" y="8040"/>
                    <a:pt x="17780" y="7813"/>
                  </a:cubicBezTo>
                  <a:cubicBezTo>
                    <a:pt x="17780" y="11749"/>
                    <a:pt x="20429" y="13717"/>
                    <a:pt x="23382" y="15382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7" name="任意多边形: 形状 2976"/>
            <p:cNvSpPr/>
            <p:nvPr/>
          </p:nvSpPr>
          <p:spPr>
            <a:xfrm>
              <a:off x="6342385" y="3690274"/>
              <a:ext cx="15139" cy="30278"/>
            </a:xfrm>
            <a:custGeom>
              <a:avLst/>
              <a:gdLst>
                <a:gd name="connsiteX0" fmla="*/ 14941 w 15139"/>
                <a:gd name="connsiteY0" fmla="*/ 25661 h 30278"/>
                <a:gd name="connsiteX1" fmla="*/ 12216 w 15139"/>
                <a:gd name="connsiteY1" fmla="*/ 25737 h 30278"/>
                <a:gd name="connsiteX2" fmla="*/ 5934 w 15139"/>
                <a:gd name="connsiteY2" fmla="*/ 23768 h 30278"/>
                <a:gd name="connsiteX3" fmla="*/ 9340 w 15139"/>
                <a:gd name="connsiteY3" fmla="*/ 18091 h 30278"/>
                <a:gd name="connsiteX4" fmla="*/ 6161 w 15139"/>
                <a:gd name="connsiteY4" fmla="*/ 5677 h 30278"/>
                <a:gd name="connsiteX5" fmla="*/ 16834 w 15139"/>
                <a:gd name="connsiteY5" fmla="*/ 6813 h 30278"/>
                <a:gd name="connsiteX6" fmla="*/ 14941 w 15139"/>
                <a:gd name="connsiteY6" fmla="*/ 2566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30278">
                  <a:moveTo>
                    <a:pt x="14941" y="25661"/>
                  </a:moveTo>
                  <a:cubicBezTo>
                    <a:pt x="14033" y="25737"/>
                    <a:pt x="13125" y="25888"/>
                    <a:pt x="12216" y="25737"/>
                  </a:cubicBezTo>
                  <a:cubicBezTo>
                    <a:pt x="10021" y="25510"/>
                    <a:pt x="7145" y="26796"/>
                    <a:pt x="5934" y="23768"/>
                  </a:cubicBezTo>
                  <a:cubicBezTo>
                    <a:pt x="4647" y="20589"/>
                    <a:pt x="8583" y="20211"/>
                    <a:pt x="9340" y="18091"/>
                  </a:cubicBezTo>
                  <a:cubicBezTo>
                    <a:pt x="14260" y="12641"/>
                    <a:pt x="7145" y="10295"/>
                    <a:pt x="6161" y="5677"/>
                  </a:cubicBezTo>
                  <a:cubicBezTo>
                    <a:pt x="9870" y="6056"/>
                    <a:pt x="13352" y="6434"/>
                    <a:pt x="16834" y="6813"/>
                  </a:cubicBezTo>
                  <a:cubicBezTo>
                    <a:pt x="17439" y="13322"/>
                    <a:pt x="14260" y="19302"/>
                    <a:pt x="14941" y="25661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8" name="任意多边形: 形状 2977"/>
            <p:cNvSpPr/>
            <p:nvPr/>
          </p:nvSpPr>
          <p:spPr>
            <a:xfrm>
              <a:off x="6332725" y="3691334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9084 w 7569"/>
                <a:gd name="connsiteY1" fmla="*/ 9538 h 15139"/>
                <a:gd name="connsiteX2" fmla="*/ 6964 w 7569"/>
                <a:gd name="connsiteY2" fmla="*/ 10597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8175" y="5828"/>
                    <a:pt x="9916" y="6661"/>
                    <a:pt x="9084" y="9538"/>
                  </a:cubicBezTo>
                  <a:cubicBezTo>
                    <a:pt x="8856" y="10446"/>
                    <a:pt x="7796" y="11127"/>
                    <a:pt x="6964" y="10597"/>
                  </a:cubicBezTo>
                  <a:cubicBezTo>
                    <a:pt x="5223" y="9462"/>
                    <a:pt x="5828" y="7418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9" name="任意多边形: 形状 2978"/>
            <p:cNvSpPr/>
            <p:nvPr/>
          </p:nvSpPr>
          <p:spPr>
            <a:xfrm>
              <a:off x="5677666" y="2592584"/>
              <a:ext cx="30278" cy="30278"/>
            </a:xfrm>
            <a:custGeom>
              <a:avLst/>
              <a:gdLst>
                <a:gd name="connsiteX0" fmla="*/ 12557 w 30278"/>
                <a:gd name="connsiteY0" fmla="*/ 5709 h 30278"/>
                <a:gd name="connsiteX1" fmla="*/ 15282 w 30278"/>
                <a:gd name="connsiteY1" fmla="*/ 5709 h 30278"/>
                <a:gd name="connsiteX2" fmla="*/ 29513 w 30278"/>
                <a:gd name="connsiteY2" fmla="*/ 15246 h 30278"/>
                <a:gd name="connsiteX3" fmla="*/ 29967 w 30278"/>
                <a:gd name="connsiteY3" fmla="*/ 20924 h 30278"/>
                <a:gd name="connsiteX4" fmla="*/ 27999 w 30278"/>
                <a:gd name="connsiteY4" fmla="*/ 22286 h 30278"/>
                <a:gd name="connsiteX5" fmla="*/ 23457 w 30278"/>
                <a:gd name="connsiteY5" fmla="*/ 25314 h 30278"/>
                <a:gd name="connsiteX6" fmla="*/ 10513 w 30278"/>
                <a:gd name="connsiteY6" fmla="*/ 24860 h 30278"/>
                <a:gd name="connsiteX7" fmla="*/ 8848 w 30278"/>
                <a:gd name="connsiteY7" fmla="*/ 9645 h 30278"/>
                <a:gd name="connsiteX8" fmla="*/ 10513 w 30278"/>
                <a:gd name="connsiteY8" fmla="*/ 9342 h 30278"/>
                <a:gd name="connsiteX9" fmla="*/ 12557 w 30278"/>
                <a:gd name="connsiteY9" fmla="*/ 570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12557" y="5709"/>
                  </a:moveTo>
                  <a:cubicBezTo>
                    <a:pt x="13465" y="5709"/>
                    <a:pt x="14374" y="5709"/>
                    <a:pt x="15282" y="5709"/>
                  </a:cubicBezTo>
                  <a:cubicBezTo>
                    <a:pt x="25879" y="5557"/>
                    <a:pt x="25879" y="5557"/>
                    <a:pt x="29513" y="15246"/>
                  </a:cubicBezTo>
                  <a:cubicBezTo>
                    <a:pt x="27696" y="17290"/>
                    <a:pt x="30799" y="18956"/>
                    <a:pt x="29967" y="20924"/>
                  </a:cubicBezTo>
                  <a:cubicBezTo>
                    <a:pt x="29437" y="21529"/>
                    <a:pt x="28756" y="21983"/>
                    <a:pt x="27999" y="22286"/>
                  </a:cubicBezTo>
                  <a:cubicBezTo>
                    <a:pt x="25955" y="22438"/>
                    <a:pt x="24592" y="23725"/>
                    <a:pt x="23457" y="25314"/>
                  </a:cubicBezTo>
                  <a:cubicBezTo>
                    <a:pt x="19067" y="27812"/>
                    <a:pt x="14828" y="24557"/>
                    <a:pt x="10513" y="24860"/>
                  </a:cubicBezTo>
                  <a:cubicBezTo>
                    <a:pt x="4458" y="17896"/>
                    <a:pt x="4306" y="16231"/>
                    <a:pt x="8848" y="9645"/>
                  </a:cubicBezTo>
                  <a:cubicBezTo>
                    <a:pt x="9529" y="10402"/>
                    <a:pt x="10210" y="10932"/>
                    <a:pt x="10513" y="9342"/>
                  </a:cubicBezTo>
                  <a:cubicBezTo>
                    <a:pt x="11195" y="8131"/>
                    <a:pt x="11876" y="6920"/>
                    <a:pt x="12557" y="5709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0" name="任意多边形: 形状 2979"/>
            <p:cNvSpPr/>
            <p:nvPr/>
          </p:nvSpPr>
          <p:spPr>
            <a:xfrm>
              <a:off x="5697717" y="2604121"/>
              <a:ext cx="30278" cy="37848"/>
            </a:xfrm>
            <a:custGeom>
              <a:avLst/>
              <a:gdLst>
                <a:gd name="connsiteX0" fmla="*/ 7721 w 30278"/>
                <a:gd name="connsiteY0" fmla="*/ 9311 h 37847"/>
                <a:gd name="connsiteX1" fmla="*/ 9613 w 30278"/>
                <a:gd name="connsiteY1" fmla="*/ 9311 h 37847"/>
                <a:gd name="connsiteX2" fmla="*/ 11354 w 30278"/>
                <a:gd name="connsiteY2" fmla="*/ 5677 h 37847"/>
                <a:gd name="connsiteX3" fmla="*/ 22860 w 30278"/>
                <a:gd name="connsiteY3" fmla="*/ 7494 h 37847"/>
                <a:gd name="connsiteX4" fmla="*/ 24753 w 30278"/>
                <a:gd name="connsiteY4" fmla="*/ 15139 h 37847"/>
                <a:gd name="connsiteX5" fmla="*/ 24677 w 30278"/>
                <a:gd name="connsiteY5" fmla="*/ 22784 h 37847"/>
                <a:gd name="connsiteX6" fmla="*/ 19075 w 30278"/>
                <a:gd name="connsiteY6" fmla="*/ 28386 h 37847"/>
                <a:gd name="connsiteX7" fmla="*/ 13322 w 30278"/>
                <a:gd name="connsiteY7" fmla="*/ 32246 h 37847"/>
                <a:gd name="connsiteX8" fmla="*/ 5677 w 30278"/>
                <a:gd name="connsiteY8" fmla="*/ 17031 h 37847"/>
                <a:gd name="connsiteX9" fmla="*/ 6585 w 30278"/>
                <a:gd name="connsiteY9" fmla="*/ 16350 h 37847"/>
                <a:gd name="connsiteX10" fmla="*/ 8780 w 30278"/>
                <a:gd name="connsiteY10" fmla="*/ 16350 h 37847"/>
                <a:gd name="connsiteX11" fmla="*/ 7721 w 30278"/>
                <a:gd name="connsiteY11" fmla="*/ 93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7721" y="9311"/>
                  </a:moveTo>
                  <a:cubicBezTo>
                    <a:pt x="8326" y="9311"/>
                    <a:pt x="9008" y="9311"/>
                    <a:pt x="9613" y="9311"/>
                  </a:cubicBezTo>
                  <a:cubicBezTo>
                    <a:pt x="10598" y="8251"/>
                    <a:pt x="9992" y="6510"/>
                    <a:pt x="11354" y="5677"/>
                  </a:cubicBezTo>
                  <a:cubicBezTo>
                    <a:pt x="15215" y="6283"/>
                    <a:pt x="19075" y="6888"/>
                    <a:pt x="22860" y="7494"/>
                  </a:cubicBezTo>
                  <a:cubicBezTo>
                    <a:pt x="24904" y="9689"/>
                    <a:pt x="18848" y="13928"/>
                    <a:pt x="24753" y="15139"/>
                  </a:cubicBezTo>
                  <a:cubicBezTo>
                    <a:pt x="24601" y="17637"/>
                    <a:pt x="26872" y="20211"/>
                    <a:pt x="24677" y="22784"/>
                  </a:cubicBezTo>
                  <a:cubicBezTo>
                    <a:pt x="22633" y="24525"/>
                    <a:pt x="21573" y="27099"/>
                    <a:pt x="19075" y="28386"/>
                  </a:cubicBezTo>
                  <a:cubicBezTo>
                    <a:pt x="17107" y="29597"/>
                    <a:pt x="14609" y="30051"/>
                    <a:pt x="13322" y="32246"/>
                  </a:cubicBezTo>
                  <a:cubicBezTo>
                    <a:pt x="6585" y="29294"/>
                    <a:pt x="5753" y="23390"/>
                    <a:pt x="5677" y="17031"/>
                  </a:cubicBezTo>
                  <a:cubicBezTo>
                    <a:pt x="5980" y="16804"/>
                    <a:pt x="6283" y="16577"/>
                    <a:pt x="6585" y="16350"/>
                  </a:cubicBezTo>
                  <a:cubicBezTo>
                    <a:pt x="7342" y="16274"/>
                    <a:pt x="8024" y="16274"/>
                    <a:pt x="8780" y="16350"/>
                  </a:cubicBezTo>
                  <a:cubicBezTo>
                    <a:pt x="11052" y="13550"/>
                    <a:pt x="5526" y="12036"/>
                    <a:pt x="7721" y="9311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1" name="任意多边形: 形状 2980"/>
            <p:cNvSpPr/>
            <p:nvPr/>
          </p:nvSpPr>
          <p:spPr>
            <a:xfrm>
              <a:off x="5682502" y="2608973"/>
              <a:ext cx="22709" cy="15139"/>
            </a:xfrm>
            <a:custGeom>
              <a:avLst/>
              <a:gdLst>
                <a:gd name="connsiteX0" fmla="*/ 5677 w 22708"/>
                <a:gd name="connsiteY0" fmla="*/ 8394 h 15139"/>
                <a:gd name="connsiteX1" fmla="*/ 9538 w 22708"/>
                <a:gd name="connsiteY1" fmla="*/ 6199 h 15139"/>
                <a:gd name="connsiteX2" fmla="*/ 19151 w 22708"/>
                <a:gd name="connsiteY2" fmla="*/ 8318 h 15139"/>
                <a:gd name="connsiteX3" fmla="*/ 19681 w 22708"/>
                <a:gd name="connsiteY3" fmla="*/ 9454 h 15139"/>
                <a:gd name="connsiteX4" fmla="*/ 19226 w 22708"/>
                <a:gd name="connsiteY4" fmla="*/ 10589 h 15139"/>
                <a:gd name="connsiteX5" fmla="*/ 18091 w 22708"/>
                <a:gd name="connsiteY5" fmla="*/ 11044 h 15139"/>
                <a:gd name="connsiteX6" fmla="*/ 13474 w 22708"/>
                <a:gd name="connsiteY6" fmla="*/ 12103 h 15139"/>
                <a:gd name="connsiteX7" fmla="*/ 13474 w 22708"/>
                <a:gd name="connsiteY7" fmla="*/ 12103 h 15139"/>
                <a:gd name="connsiteX8" fmla="*/ 7872 w 22708"/>
                <a:gd name="connsiteY8" fmla="*/ 11952 h 15139"/>
                <a:gd name="connsiteX9" fmla="*/ 5677 w 22708"/>
                <a:gd name="connsiteY9" fmla="*/ 839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5677" y="8394"/>
                  </a:moveTo>
                  <a:cubicBezTo>
                    <a:pt x="6585" y="7032"/>
                    <a:pt x="6889" y="4609"/>
                    <a:pt x="9538" y="6199"/>
                  </a:cubicBezTo>
                  <a:cubicBezTo>
                    <a:pt x="12490" y="7940"/>
                    <a:pt x="15745" y="8394"/>
                    <a:pt x="19151" y="8318"/>
                  </a:cubicBezTo>
                  <a:cubicBezTo>
                    <a:pt x="19302" y="8697"/>
                    <a:pt x="19530" y="9075"/>
                    <a:pt x="19681" y="9454"/>
                  </a:cubicBezTo>
                  <a:cubicBezTo>
                    <a:pt x="19530" y="9832"/>
                    <a:pt x="19378" y="10211"/>
                    <a:pt x="19226" y="10589"/>
                  </a:cubicBezTo>
                  <a:cubicBezTo>
                    <a:pt x="18848" y="10741"/>
                    <a:pt x="18470" y="10892"/>
                    <a:pt x="18091" y="11044"/>
                  </a:cubicBezTo>
                  <a:cubicBezTo>
                    <a:pt x="16502" y="11271"/>
                    <a:pt x="14761" y="10665"/>
                    <a:pt x="13474" y="12103"/>
                  </a:cubicBezTo>
                  <a:lnTo>
                    <a:pt x="13474" y="12103"/>
                  </a:lnTo>
                  <a:cubicBezTo>
                    <a:pt x="11582" y="13617"/>
                    <a:pt x="9689" y="13466"/>
                    <a:pt x="7872" y="11952"/>
                  </a:cubicBezTo>
                  <a:cubicBezTo>
                    <a:pt x="7115" y="10817"/>
                    <a:pt x="6359" y="9605"/>
                    <a:pt x="5677" y="8394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2" name="任意多边形: 形状 2981"/>
            <p:cNvSpPr/>
            <p:nvPr/>
          </p:nvSpPr>
          <p:spPr>
            <a:xfrm>
              <a:off x="5680676" y="2596173"/>
              <a:ext cx="7570" cy="15139"/>
            </a:xfrm>
            <a:custGeom>
              <a:avLst/>
              <a:gdLst>
                <a:gd name="connsiteX0" fmla="*/ 7504 w 7569"/>
                <a:gd name="connsiteY0" fmla="*/ 5677 h 15139"/>
                <a:gd name="connsiteX1" fmla="*/ 8564 w 7569"/>
                <a:gd name="connsiteY1" fmla="*/ 9235 h 15139"/>
                <a:gd name="connsiteX2" fmla="*/ 6444 w 7569"/>
                <a:gd name="connsiteY2" fmla="*/ 10219 h 15139"/>
                <a:gd name="connsiteX3" fmla="*/ 5763 w 7569"/>
                <a:gd name="connsiteY3" fmla="*/ 5980 h 15139"/>
                <a:gd name="connsiteX4" fmla="*/ 7504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04" y="5677"/>
                  </a:moveTo>
                  <a:cubicBezTo>
                    <a:pt x="8942" y="6510"/>
                    <a:pt x="9850" y="7645"/>
                    <a:pt x="8564" y="9235"/>
                  </a:cubicBezTo>
                  <a:cubicBezTo>
                    <a:pt x="8109" y="9765"/>
                    <a:pt x="6747" y="10370"/>
                    <a:pt x="6444" y="10219"/>
                  </a:cubicBezTo>
                  <a:cubicBezTo>
                    <a:pt x="5233" y="9083"/>
                    <a:pt x="5839" y="7418"/>
                    <a:pt x="5763" y="5980"/>
                  </a:cubicBezTo>
                  <a:cubicBezTo>
                    <a:pt x="6369" y="5904"/>
                    <a:pt x="6898" y="5753"/>
                    <a:pt x="7504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3" name="任意多边形: 形状 2982"/>
            <p:cNvSpPr/>
            <p:nvPr/>
          </p:nvSpPr>
          <p:spPr>
            <a:xfrm>
              <a:off x="5684622" y="2615248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1279 w 15139"/>
                <a:gd name="connsiteY1" fmla="*/ 5828 h 15139"/>
                <a:gd name="connsiteX2" fmla="*/ 9310 w 15139"/>
                <a:gd name="connsiteY2" fmla="*/ 11506 h 15139"/>
                <a:gd name="connsiteX3" fmla="*/ 7418 w 15139"/>
                <a:gd name="connsiteY3" fmla="*/ 7721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7570" y="5753"/>
                    <a:pt x="9462" y="5753"/>
                    <a:pt x="11279" y="5828"/>
                  </a:cubicBezTo>
                  <a:cubicBezTo>
                    <a:pt x="11051" y="7872"/>
                    <a:pt x="11808" y="10219"/>
                    <a:pt x="9310" y="11506"/>
                  </a:cubicBezTo>
                  <a:cubicBezTo>
                    <a:pt x="8024" y="10597"/>
                    <a:pt x="8629" y="8629"/>
                    <a:pt x="7418" y="7721"/>
                  </a:cubicBezTo>
                  <a:cubicBezTo>
                    <a:pt x="6434" y="7342"/>
                    <a:pt x="5828" y="673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4" name="任意多边形: 形状 2983"/>
            <p:cNvSpPr/>
            <p:nvPr/>
          </p:nvSpPr>
          <p:spPr>
            <a:xfrm>
              <a:off x="5690223" y="2613432"/>
              <a:ext cx="15139" cy="7570"/>
            </a:xfrm>
            <a:custGeom>
              <a:avLst/>
              <a:gdLst>
                <a:gd name="connsiteX0" fmla="*/ 5677 w 15139"/>
                <a:gd name="connsiteY0" fmla="*/ 7645 h 7569"/>
                <a:gd name="connsiteX1" fmla="*/ 11354 w 15139"/>
                <a:gd name="connsiteY1" fmla="*/ 5677 h 7569"/>
                <a:gd name="connsiteX2" fmla="*/ 11808 w 15139"/>
                <a:gd name="connsiteY2" fmla="*/ 6964 h 7569"/>
                <a:gd name="connsiteX3" fmla="*/ 11354 w 15139"/>
                <a:gd name="connsiteY3" fmla="*/ 7570 h 7569"/>
                <a:gd name="connsiteX4" fmla="*/ 5677 w 15139"/>
                <a:gd name="connsiteY4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645"/>
                  </a:moveTo>
                  <a:cubicBezTo>
                    <a:pt x="6964" y="5147"/>
                    <a:pt x="9310" y="5828"/>
                    <a:pt x="11354" y="5677"/>
                  </a:cubicBezTo>
                  <a:cubicBezTo>
                    <a:pt x="11808" y="6131"/>
                    <a:pt x="12035" y="6510"/>
                    <a:pt x="11808" y="6964"/>
                  </a:cubicBezTo>
                  <a:cubicBezTo>
                    <a:pt x="11657" y="7418"/>
                    <a:pt x="11505" y="7570"/>
                    <a:pt x="11354" y="7570"/>
                  </a:cubicBezTo>
                  <a:cubicBezTo>
                    <a:pt x="9462" y="7645"/>
                    <a:pt x="7570" y="7645"/>
                    <a:pt x="5677" y="764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5" name="任意多边形: 形状 2984"/>
            <p:cNvSpPr/>
            <p:nvPr/>
          </p:nvSpPr>
          <p:spPr>
            <a:xfrm>
              <a:off x="5652148" y="2616446"/>
              <a:ext cx="7570" cy="7570"/>
            </a:xfrm>
            <a:custGeom>
              <a:avLst/>
              <a:gdLst>
                <a:gd name="connsiteX0" fmla="*/ 5677 w 7569"/>
                <a:gd name="connsiteY0" fmla="*/ 6523 h 7569"/>
                <a:gd name="connsiteX1" fmla="*/ 8857 w 7569"/>
                <a:gd name="connsiteY1" fmla="*/ 6145 h 7569"/>
                <a:gd name="connsiteX2" fmla="*/ 8478 w 7569"/>
                <a:gd name="connsiteY2" fmla="*/ 7583 h 7569"/>
                <a:gd name="connsiteX3" fmla="*/ 5677 w 7569"/>
                <a:gd name="connsiteY3" fmla="*/ 6523 h 7569"/>
                <a:gd name="connsiteX4" fmla="*/ 5677 w 7569"/>
                <a:gd name="connsiteY4" fmla="*/ 652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523"/>
                  </a:moveTo>
                  <a:cubicBezTo>
                    <a:pt x="6737" y="6448"/>
                    <a:pt x="7721" y="4934"/>
                    <a:pt x="8857" y="6145"/>
                  </a:cubicBezTo>
                  <a:cubicBezTo>
                    <a:pt x="9084" y="6372"/>
                    <a:pt x="8857" y="7432"/>
                    <a:pt x="8478" y="7583"/>
                  </a:cubicBezTo>
                  <a:cubicBezTo>
                    <a:pt x="7191" y="8492"/>
                    <a:pt x="6359" y="7735"/>
                    <a:pt x="5677" y="6523"/>
                  </a:cubicBezTo>
                  <a:lnTo>
                    <a:pt x="5677" y="6523"/>
                  </a:lnTo>
                  <a:close/>
                </a:path>
              </a:pathLst>
            </a:custGeom>
            <a:solidFill>
              <a:srgbClr val="F8E4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6" name="任意多边形: 形状 2985"/>
            <p:cNvSpPr/>
            <p:nvPr/>
          </p:nvSpPr>
          <p:spPr>
            <a:xfrm>
              <a:off x="5686363" y="2617292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5753 w 7569"/>
                <a:gd name="connsiteY2" fmla="*/ 9386 h 15139"/>
                <a:gd name="connsiteX3" fmla="*/ 5677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418" y="6434"/>
                    <a:pt x="7570" y="7872"/>
                    <a:pt x="7570" y="9462"/>
                  </a:cubicBezTo>
                  <a:cubicBezTo>
                    <a:pt x="6964" y="9992"/>
                    <a:pt x="6359" y="9916"/>
                    <a:pt x="5753" y="9386"/>
                  </a:cubicBezTo>
                  <a:cubicBezTo>
                    <a:pt x="5753" y="8099"/>
                    <a:pt x="5753" y="6888"/>
                    <a:pt x="5677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7" name="任意多边形: 形状 2986"/>
            <p:cNvSpPr/>
            <p:nvPr/>
          </p:nvSpPr>
          <p:spPr>
            <a:xfrm>
              <a:off x="5686514" y="2621001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94 w 7569"/>
                <a:gd name="connsiteY1" fmla="*/ 5753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753"/>
                    <a:pt x="6888" y="5753"/>
                    <a:pt x="7494" y="5753"/>
                  </a:cubicBezTo>
                  <a:cubicBezTo>
                    <a:pt x="6812" y="7267"/>
                    <a:pt x="6207" y="7267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8" name="任意多边形: 形状 2987"/>
            <p:cNvSpPr/>
            <p:nvPr/>
          </p:nvSpPr>
          <p:spPr>
            <a:xfrm>
              <a:off x="5695900" y="2613370"/>
              <a:ext cx="7570" cy="7570"/>
            </a:xfrm>
            <a:custGeom>
              <a:avLst/>
              <a:gdLst>
                <a:gd name="connsiteX0" fmla="*/ 5677 w 7569"/>
                <a:gd name="connsiteY0" fmla="*/ 7707 h 7569"/>
                <a:gd name="connsiteX1" fmla="*/ 5677 w 7569"/>
                <a:gd name="connsiteY1" fmla="*/ 5815 h 7569"/>
                <a:gd name="connsiteX2" fmla="*/ 5677 w 7569"/>
                <a:gd name="connsiteY2" fmla="*/ 5815 h 7569"/>
                <a:gd name="connsiteX3" fmla="*/ 7645 w 7569"/>
                <a:gd name="connsiteY3" fmla="*/ 7707 h 7569"/>
                <a:gd name="connsiteX4" fmla="*/ 7645 w 7569"/>
                <a:gd name="connsiteY4" fmla="*/ 7783 h 7569"/>
                <a:gd name="connsiteX5" fmla="*/ 5677 w 7569"/>
                <a:gd name="connsiteY5" fmla="*/ 77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5677" y="7707"/>
                  </a:moveTo>
                  <a:cubicBezTo>
                    <a:pt x="5677" y="7102"/>
                    <a:pt x="5677" y="6420"/>
                    <a:pt x="5677" y="5815"/>
                  </a:cubicBezTo>
                  <a:cubicBezTo>
                    <a:pt x="5677" y="5815"/>
                    <a:pt x="5677" y="5815"/>
                    <a:pt x="5677" y="5815"/>
                  </a:cubicBezTo>
                  <a:cubicBezTo>
                    <a:pt x="7418" y="5360"/>
                    <a:pt x="8024" y="6042"/>
                    <a:pt x="7645" y="7707"/>
                  </a:cubicBezTo>
                  <a:cubicBezTo>
                    <a:pt x="7645" y="7707"/>
                    <a:pt x="7645" y="7783"/>
                    <a:pt x="7645" y="7783"/>
                  </a:cubicBezTo>
                  <a:cubicBezTo>
                    <a:pt x="6964" y="7707"/>
                    <a:pt x="6283" y="7707"/>
                    <a:pt x="5677" y="770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9" name="任意多边形: 形状 2988"/>
            <p:cNvSpPr/>
            <p:nvPr/>
          </p:nvSpPr>
          <p:spPr>
            <a:xfrm>
              <a:off x="5710078" y="2605862"/>
              <a:ext cx="15139" cy="15139"/>
            </a:xfrm>
            <a:custGeom>
              <a:avLst/>
              <a:gdLst>
                <a:gd name="connsiteX0" fmla="*/ 12467 w 15139"/>
                <a:gd name="connsiteY0" fmla="*/ 13322 h 15139"/>
                <a:gd name="connsiteX1" fmla="*/ 6336 w 15139"/>
                <a:gd name="connsiteY1" fmla="*/ 15215 h 15139"/>
                <a:gd name="connsiteX2" fmla="*/ 7850 w 15139"/>
                <a:gd name="connsiteY2" fmla="*/ 9462 h 15139"/>
                <a:gd name="connsiteX3" fmla="*/ 10499 w 15139"/>
                <a:gd name="connsiteY3" fmla="*/ 5677 h 15139"/>
                <a:gd name="connsiteX4" fmla="*/ 1246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67" y="13322"/>
                  </a:moveTo>
                  <a:cubicBezTo>
                    <a:pt x="10120" y="13095"/>
                    <a:pt x="9061" y="18167"/>
                    <a:pt x="6336" y="15215"/>
                  </a:cubicBezTo>
                  <a:cubicBezTo>
                    <a:pt x="4519" y="13247"/>
                    <a:pt x="6941" y="11279"/>
                    <a:pt x="7850" y="9462"/>
                  </a:cubicBezTo>
                  <a:cubicBezTo>
                    <a:pt x="8607" y="8099"/>
                    <a:pt x="9591" y="6964"/>
                    <a:pt x="10499" y="5677"/>
                  </a:cubicBezTo>
                  <a:cubicBezTo>
                    <a:pt x="16252" y="6964"/>
                    <a:pt x="14814" y="10067"/>
                    <a:pt x="12467" y="13322"/>
                  </a:cubicBezTo>
                  <a:close/>
                </a:path>
              </a:pathLst>
            </a:custGeom>
            <a:solidFill>
              <a:srgbClr val="F3CF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0" name="任意多边形: 形状 2989"/>
            <p:cNvSpPr/>
            <p:nvPr/>
          </p:nvSpPr>
          <p:spPr>
            <a:xfrm>
              <a:off x="5711190" y="2621152"/>
              <a:ext cx="15139" cy="15139"/>
            </a:xfrm>
            <a:custGeom>
              <a:avLst/>
              <a:gdLst>
                <a:gd name="connsiteX0" fmla="*/ 5677 w 15139"/>
                <a:gd name="connsiteY0" fmla="*/ 11279 h 15139"/>
                <a:gd name="connsiteX1" fmla="*/ 11279 w 15139"/>
                <a:gd name="connsiteY1" fmla="*/ 5677 h 15139"/>
                <a:gd name="connsiteX2" fmla="*/ 11279 w 15139"/>
                <a:gd name="connsiteY2" fmla="*/ 9386 h 15139"/>
                <a:gd name="connsiteX3" fmla="*/ 9462 w 15139"/>
                <a:gd name="connsiteY3" fmla="*/ 11354 h 15139"/>
                <a:gd name="connsiteX4" fmla="*/ 9462 w 15139"/>
                <a:gd name="connsiteY4" fmla="*/ 11354 h 15139"/>
                <a:gd name="connsiteX5" fmla="*/ 5677 w 15139"/>
                <a:gd name="connsiteY5" fmla="*/ 11279 h 15139"/>
                <a:gd name="connsiteX6" fmla="*/ 5677 w 15139"/>
                <a:gd name="connsiteY6" fmla="*/ 1127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7" y="11279"/>
                  </a:moveTo>
                  <a:cubicBezTo>
                    <a:pt x="5753" y="7645"/>
                    <a:pt x="7570" y="5753"/>
                    <a:pt x="11279" y="5677"/>
                  </a:cubicBezTo>
                  <a:cubicBezTo>
                    <a:pt x="11279" y="6888"/>
                    <a:pt x="11279" y="8099"/>
                    <a:pt x="11279" y="9386"/>
                  </a:cubicBezTo>
                  <a:cubicBezTo>
                    <a:pt x="10673" y="10068"/>
                    <a:pt x="10068" y="10673"/>
                    <a:pt x="9462" y="11354"/>
                  </a:cubicBezTo>
                  <a:lnTo>
                    <a:pt x="9462" y="11354"/>
                  </a:lnTo>
                  <a:cubicBezTo>
                    <a:pt x="8175" y="12490"/>
                    <a:pt x="6889" y="12338"/>
                    <a:pt x="5677" y="11279"/>
                  </a:cubicBezTo>
                  <a:lnTo>
                    <a:pt x="5677" y="11279"/>
                  </a:lnTo>
                  <a:close/>
                </a:path>
              </a:pathLst>
            </a:custGeom>
            <a:solidFill>
              <a:srgbClr val="F2CE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1" name="任意多边形: 形状 2990"/>
            <p:cNvSpPr/>
            <p:nvPr/>
          </p:nvSpPr>
          <p:spPr>
            <a:xfrm>
              <a:off x="5698115" y="2602153"/>
              <a:ext cx="15139" cy="15139"/>
            </a:xfrm>
            <a:custGeom>
              <a:avLst/>
              <a:gdLst>
                <a:gd name="connsiteX0" fmla="*/ 10957 w 15139"/>
                <a:gd name="connsiteY0" fmla="*/ 7645 h 15139"/>
                <a:gd name="connsiteX1" fmla="*/ 9216 w 15139"/>
                <a:gd name="connsiteY1" fmla="*/ 11279 h 15139"/>
                <a:gd name="connsiteX2" fmla="*/ 9140 w 15139"/>
                <a:gd name="connsiteY2" fmla="*/ 5677 h 15139"/>
                <a:gd name="connsiteX3" fmla="*/ 10957 w 15139"/>
                <a:gd name="connsiteY3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7" y="7645"/>
                  </a:moveTo>
                  <a:cubicBezTo>
                    <a:pt x="11032" y="9159"/>
                    <a:pt x="10881" y="10598"/>
                    <a:pt x="9216" y="11279"/>
                  </a:cubicBezTo>
                  <a:cubicBezTo>
                    <a:pt x="9291" y="9386"/>
                    <a:pt x="1267" y="7645"/>
                    <a:pt x="9140" y="5677"/>
                  </a:cubicBezTo>
                  <a:cubicBezTo>
                    <a:pt x="9746" y="6283"/>
                    <a:pt x="10351" y="6964"/>
                    <a:pt x="10957" y="7645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2" name="任意多边形: 形状 2991"/>
            <p:cNvSpPr/>
            <p:nvPr/>
          </p:nvSpPr>
          <p:spPr>
            <a:xfrm>
              <a:off x="5711115" y="262675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9386 w 15139"/>
                <a:gd name="connsiteY2" fmla="*/ 7570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9462" y="6359"/>
                    <a:pt x="9462" y="6964"/>
                    <a:pt x="9386" y="7570"/>
                  </a:cubicBezTo>
                  <a:cubicBezTo>
                    <a:pt x="7872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3" name="任意多边形: 形状 2992"/>
            <p:cNvSpPr/>
            <p:nvPr/>
          </p:nvSpPr>
          <p:spPr>
            <a:xfrm>
              <a:off x="5714975" y="262486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9" y="6359"/>
                    <a:pt x="7494" y="5677"/>
                  </a:cubicBezTo>
                  <a:cubicBezTo>
                    <a:pt x="7267" y="6661"/>
                    <a:pt x="6586" y="7267"/>
                    <a:pt x="5677" y="7645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4" name="任意多边形: 形状 2993"/>
            <p:cNvSpPr/>
            <p:nvPr/>
          </p:nvSpPr>
          <p:spPr>
            <a:xfrm>
              <a:off x="5690361" y="2809104"/>
              <a:ext cx="22709" cy="22709"/>
            </a:xfrm>
            <a:custGeom>
              <a:avLst/>
              <a:gdLst>
                <a:gd name="connsiteX0" fmla="*/ 9248 w 22708"/>
                <a:gd name="connsiteY0" fmla="*/ 19226 h 22708"/>
                <a:gd name="connsiteX1" fmla="*/ 6069 w 22708"/>
                <a:gd name="connsiteY1" fmla="*/ 9235 h 22708"/>
                <a:gd name="connsiteX2" fmla="*/ 17196 w 22708"/>
                <a:gd name="connsiteY2" fmla="*/ 8326 h 22708"/>
                <a:gd name="connsiteX3" fmla="*/ 11292 w 22708"/>
                <a:gd name="connsiteY3" fmla="*/ 5677 h 22708"/>
                <a:gd name="connsiteX4" fmla="*/ 18862 w 22708"/>
                <a:gd name="connsiteY4" fmla="*/ 17107 h 22708"/>
                <a:gd name="connsiteX5" fmla="*/ 18483 w 22708"/>
                <a:gd name="connsiteY5" fmla="*/ 18318 h 22708"/>
                <a:gd name="connsiteX6" fmla="*/ 13109 w 22708"/>
                <a:gd name="connsiteY6" fmla="*/ 19226 h 22708"/>
                <a:gd name="connsiteX7" fmla="*/ 9248 w 22708"/>
                <a:gd name="connsiteY7" fmla="*/ 19226 h 22708"/>
                <a:gd name="connsiteX8" fmla="*/ 9248 w 22708"/>
                <a:gd name="connsiteY8" fmla="*/ 1922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9248" y="19226"/>
                  </a:moveTo>
                  <a:cubicBezTo>
                    <a:pt x="10232" y="15290"/>
                    <a:pt x="4101" y="13474"/>
                    <a:pt x="6069" y="9235"/>
                  </a:cubicBezTo>
                  <a:cubicBezTo>
                    <a:pt x="9854" y="7570"/>
                    <a:pt x="14017" y="16880"/>
                    <a:pt x="17196" y="8326"/>
                  </a:cubicBezTo>
                  <a:cubicBezTo>
                    <a:pt x="15758" y="6737"/>
                    <a:pt x="12276" y="8780"/>
                    <a:pt x="11292" y="5677"/>
                  </a:cubicBezTo>
                  <a:cubicBezTo>
                    <a:pt x="22344" y="5980"/>
                    <a:pt x="22344" y="5980"/>
                    <a:pt x="18862" y="17107"/>
                  </a:cubicBezTo>
                  <a:cubicBezTo>
                    <a:pt x="18710" y="17486"/>
                    <a:pt x="18635" y="17864"/>
                    <a:pt x="18483" y="18318"/>
                  </a:cubicBezTo>
                  <a:cubicBezTo>
                    <a:pt x="16969" y="20059"/>
                    <a:pt x="15304" y="21043"/>
                    <a:pt x="13109" y="19226"/>
                  </a:cubicBezTo>
                  <a:cubicBezTo>
                    <a:pt x="11898" y="19226"/>
                    <a:pt x="10611" y="19226"/>
                    <a:pt x="9248" y="19226"/>
                  </a:cubicBezTo>
                  <a:lnTo>
                    <a:pt x="9248" y="19226"/>
                  </a:ln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5" name="任意多边形: 形状 2994"/>
            <p:cNvSpPr/>
            <p:nvPr/>
          </p:nvSpPr>
          <p:spPr>
            <a:xfrm>
              <a:off x="5702251" y="2820534"/>
              <a:ext cx="7570" cy="15139"/>
            </a:xfrm>
            <a:custGeom>
              <a:avLst/>
              <a:gdLst>
                <a:gd name="connsiteX0" fmla="*/ 8864 w 7569"/>
                <a:gd name="connsiteY0" fmla="*/ 5829 h 15139"/>
                <a:gd name="connsiteX1" fmla="*/ 6972 w 7569"/>
                <a:gd name="connsiteY1" fmla="*/ 11506 h 15139"/>
                <a:gd name="connsiteX2" fmla="*/ 6518 w 7569"/>
                <a:gd name="connsiteY2" fmla="*/ 11354 h 15139"/>
                <a:gd name="connsiteX3" fmla="*/ 6744 w 7569"/>
                <a:gd name="connsiteY3" fmla="*/ 6056 h 15139"/>
                <a:gd name="connsiteX4" fmla="*/ 7047 w 7569"/>
                <a:gd name="connsiteY4" fmla="*/ 5677 h 15139"/>
                <a:gd name="connsiteX5" fmla="*/ 8864 w 7569"/>
                <a:gd name="connsiteY5" fmla="*/ 58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8864" y="5829"/>
                  </a:moveTo>
                  <a:cubicBezTo>
                    <a:pt x="8788" y="7872"/>
                    <a:pt x="9394" y="10219"/>
                    <a:pt x="6972" y="11506"/>
                  </a:cubicBezTo>
                  <a:lnTo>
                    <a:pt x="6518" y="11354"/>
                  </a:lnTo>
                  <a:cubicBezTo>
                    <a:pt x="5155" y="9538"/>
                    <a:pt x="5609" y="7797"/>
                    <a:pt x="6744" y="6056"/>
                  </a:cubicBezTo>
                  <a:lnTo>
                    <a:pt x="7047" y="5677"/>
                  </a:lnTo>
                  <a:cubicBezTo>
                    <a:pt x="7653" y="5753"/>
                    <a:pt x="8258" y="5829"/>
                    <a:pt x="8864" y="5829"/>
                  </a:cubicBezTo>
                  <a:close/>
                </a:path>
              </a:pathLst>
            </a:custGeom>
            <a:solidFill>
              <a:srgbClr val="F8E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6" name="任意多边形: 形状 2995"/>
            <p:cNvSpPr/>
            <p:nvPr/>
          </p:nvSpPr>
          <p:spPr>
            <a:xfrm>
              <a:off x="5689030" y="2822635"/>
              <a:ext cx="15139" cy="7570"/>
            </a:xfrm>
            <a:custGeom>
              <a:avLst/>
              <a:gdLst>
                <a:gd name="connsiteX0" fmla="*/ 10579 w 15139"/>
                <a:gd name="connsiteY0" fmla="*/ 5696 h 7569"/>
                <a:gd name="connsiteX1" fmla="*/ 9065 w 15139"/>
                <a:gd name="connsiteY1" fmla="*/ 9405 h 7569"/>
                <a:gd name="connsiteX2" fmla="*/ 5735 w 15139"/>
                <a:gd name="connsiteY2" fmla="*/ 7285 h 7569"/>
                <a:gd name="connsiteX3" fmla="*/ 10579 w 15139"/>
                <a:gd name="connsiteY3" fmla="*/ 5696 h 7569"/>
                <a:gd name="connsiteX4" fmla="*/ 10579 w 15139"/>
                <a:gd name="connsiteY4" fmla="*/ 569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579" y="5696"/>
                  </a:moveTo>
                  <a:cubicBezTo>
                    <a:pt x="11109" y="7361"/>
                    <a:pt x="12547" y="9480"/>
                    <a:pt x="9065" y="9405"/>
                  </a:cubicBezTo>
                  <a:cubicBezTo>
                    <a:pt x="7627" y="9405"/>
                    <a:pt x="5280" y="9480"/>
                    <a:pt x="5735" y="7285"/>
                  </a:cubicBezTo>
                  <a:cubicBezTo>
                    <a:pt x="6340" y="4939"/>
                    <a:pt x="8838" y="5923"/>
                    <a:pt x="10579" y="5696"/>
                  </a:cubicBezTo>
                  <a:lnTo>
                    <a:pt x="10579" y="5696"/>
                  </a:lnTo>
                  <a:close/>
                </a:path>
              </a:pathLst>
            </a:custGeom>
            <a:solidFill>
              <a:srgbClr val="EFC2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7" name="任意多边形: 形状 2996"/>
            <p:cNvSpPr/>
            <p:nvPr/>
          </p:nvSpPr>
          <p:spPr>
            <a:xfrm>
              <a:off x="5697862" y="2820913"/>
              <a:ext cx="15139" cy="15139"/>
            </a:xfrm>
            <a:custGeom>
              <a:avLst/>
              <a:gdLst>
                <a:gd name="connsiteX0" fmla="*/ 11133 w 15139"/>
                <a:gd name="connsiteY0" fmla="*/ 5677 h 15139"/>
                <a:gd name="connsiteX1" fmla="*/ 10906 w 15139"/>
                <a:gd name="connsiteY1" fmla="*/ 10976 h 15139"/>
                <a:gd name="connsiteX2" fmla="*/ 5683 w 15139"/>
                <a:gd name="connsiteY2" fmla="*/ 7418 h 15139"/>
                <a:gd name="connsiteX3" fmla="*/ 11133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133" y="5677"/>
                  </a:moveTo>
                  <a:cubicBezTo>
                    <a:pt x="11057" y="7418"/>
                    <a:pt x="10982" y="9235"/>
                    <a:pt x="10906" y="10976"/>
                  </a:cubicBezTo>
                  <a:cubicBezTo>
                    <a:pt x="8181" y="11203"/>
                    <a:pt x="5532" y="11354"/>
                    <a:pt x="5683" y="7418"/>
                  </a:cubicBezTo>
                  <a:cubicBezTo>
                    <a:pt x="7500" y="6888"/>
                    <a:pt x="9317" y="6283"/>
                    <a:pt x="1113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8" name="任意多边形: 形状 2997"/>
            <p:cNvSpPr/>
            <p:nvPr/>
          </p:nvSpPr>
          <p:spPr>
            <a:xfrm>
              <a:off x="6169730" y="2425177"/>
              <a:ext cx="37848" cy="37848"/>
            </a:xfrm>
            <a:custGeom>
              <a:avLst/>
              <a:gdLst>
                <a:gd name="connsiteX0" fmla="*/ 14784 w 37847"/>
                <a:gd name="connsiteY0" fmla="*/ 5829 h 37847"/>
                <a:gd name="connsiteX1" fmla="*/ 16600 w 37847"/>
                <a:gd name="connsiteY1" fmla="*/ 5753 h 37847"/>
                <a:gd name="connsiteX2" fmla="*/ 21293 w 37847"/>
                <a:gd name="connsiteY2" fmla="*/ 5829 h 37847"/>
                <a:gd name="connsiteX3" fmla="*/ 30225 w 37847"/>
                <a:gd name="connsiteY3" fmla="*/ 12868 h 37847"/>
                <a:gd name="connsiteX4" fmla="*/ 33708 w 37847"/>
                <a:gd name="connsiteY4" fmla="*/ 19151 h 37847"/>
                <a:gd name="connsiteX5" fmla="*/ 33708 w 37847"/>
                <a:gd name="connsiteY5" fmla="*/ 19151 h 37847"/>
                <a:gd name="connsiteX6" fmla="*/ 35751 w 37847"/>
                <a:gd name="connsiteY6" fmla="*/ 22936 h 37847"/>
                <a:gd name="connsiteX7" fmla="*/ 22202 w 37847"/>
                <a:gd name="connsiteY7" fmla="*/ 32473 h 37847"/>
                <a:gd name="connsiteX8" fmla="*/ 6760 w 37847"/>
                <a:gd name="connsiteY8" fmla="*/ 25585 h 37847"/>
                <a:gd name="connsiteX9" fmla="*/ 14784 w 37847"/>
                <a:gd name="connsiteY9" fmla="*/ 5829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47" h="37847">
                  <a:moveTo>
                    <a:pt x="14784" y="5829"/>
                  </a:moveTo>
                  <a:cubicBezTo>
                    <a:pt x="15389" y="5905"/>
                    <a:pt x="15995" y="5905"/>
                    <a:pt x="16600" y="5753"/>
                  </a:cubicBezTo>
                  <a:cubicBezTo>
                    <a:pt x="18190" y="5753"/>
                    <a:pt x="19779" y="5980"/>
                    <a:pt x="21293" y="5829"/>
                  </a:cubicBezTo>
                  <a:cubicBezTo>
                    <a:pt x="26516" y="5299"/>
                    <a:pt x="30604" y="5829"/>
                    <a:pt x="30225" y="12868"/>
                  </a:cubicBezTo>
                  <a:cubicBezTo>
                    <a:pt x="30074" y="15215"/>
                    <a:pt x="31285" y="17789"/>
                    <a:pt x="33708" y="19151"/>
                  </a:cubicBezTo>
                  <a:lnTo>
                    <a:pt x="33708" y="19151"/>
                  </a:lnTo>
                  <a:cubicBezTo>
                    <a:pt x="34767" y="20211"/>
                    <a:pt x="36887" y="20665"/>
                    <a:pt x="35751" y="22936"/>
                  </a:cubicBezTo>
                  <a:cubicBezTo>
                    <a:pt x="31285" y="26115"/>
                    <a:pt x="26971" y="29749"/>
                    <a:pt x="22202" y="32473"/>
                  </a:cubicBezTo>
                  <a:cubicBezTo>
                    <a:pt x="13875" y="37242"/>
                    <a:pt x="9788" y="34517"/>
                    <a:pt x="6760" y="25585"/>
                  </a:cubicBezTo>
                  <a:cubicBezTo>
                    <a:pt x="3581" y="15972"/>
                    <a:pt x="7744" y="10673"/>
                    <a:pt x="14784" y="5829"/>
                  </a:cubicBezTo>
                  <a:close/>
                </a:path>
              </a:pathLst>
            </a:custGeom>
            <a:solidFill>
              <a:srgbClr val="F4C4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9" name="任意多边形: 形状 2998"/>
            <p:cNvSpPr/>
            <p:nvPr/>
          </p:nvSpPr>
          <p:spPr>
            <a:xfrm>
              <a:off x="6156302" y="2453808"/>
              <a:ext cx="15139" cy="15139"/>
            </a:xfrm>
            <a:custGeom>
              <a:avLst/>
              <a:gdLst>
                <a:gd name="connsiteX0" fmla="*/ 14587 w 15139"/>
                <a:gd name="connsiteY0" fmla="*/ 6416 h 15139"/>
                <a:gd name="connsiteX1" fmla="*/ 7168 w 15139"/>
                <a:gd name="connsiteY1" fmla="*/ 11791 h 15139"/>
                <a:gd name="connsiteX2" fmla="*/ 5882 w 15139"/>
                <a:gd name="connsiteY2" fmla="*/ 8763 h 15139"/>
                <a:gd name="connsiteX3" fmla="*/ 14587 w 15139"/>
                <a:gd name="connsiteY3" fmla="*/ 64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587" y="6416"/>
                  </a:moveTo>
                  <a:cubicBezTo>
                    <a:pt x="12013" y="9368"/>
                    <a:pt x="11029" y="12699"/>
                    <a:pt x="7168" y="11791"/>
                  </a:cubicBezTo>
                  <a:cubicBezTo>
                    <a:pt x="6109" y="11563"/>
                    <a:pt x="5276" y="9974"/>
                    <a:pt x="5882" y="8763"/>
                  </a:cubicBezTo>
                  <a:cubicBezTo>
                    <a:pt x="7471" y="5432"/>
                    <a:pt x="10272" y="5054"/>
                    <a:pt x="14587" y="6416"/>
                  </a:cubicBezTo>
                  <a:close/>
                </a:path>
              </a:pathLst>
            </a:custGeom>
            <a:solidFill>
              <a:srgbClr val="F4CC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0" name="任意多边形: 形状 2999"/>
            <p:cNvSpPr/>
            <p:nvPr/>
          </p:nvSpPr>
          <p:spPr>
            <a:xfrm>
              <a:off x="6405095" y="3905793"/>
              <a:ext cx="22709" cy="15139"/>
            </a:xfrm>
            <a:custGeom>
              <a:avLst/>
              <a:gdLst>
                <a:gd name="connsiteX0" fmla="*/ 16950 w 22708"/>
                <a:gd name="connsiteY0" fmla="*/ 6117 h 15139"/>
                <a:gd name="connsiteX1" fmla="*/ 18843 w 22708"/>
                <a:gd name="connsiteY1" fmla="*/ 15579 h 15139"/>
                <a:gd name="connsiteX2" fmla="*/ 13014 w 22708"/>
                <a:gd name="connsiteY2" fmla="*/ 12476 h 15139"/>
                <a:gd name="connsiteX3" fmla="*/ 9608 w 22708"/>
                <a:gd name="connsiteY3" fmla="*/ 12324 h 15139"/>
                <a:gd name="connsiteX4" fmla="*/ 6656 w 22708"/>
                <a:gd name="connsiteY4" fmla="*/ 13384 h 15139"/>
                <a:gd name="connsiteX5" fmla="*/ 7034 w 22708"/>
                <a:gd name="connsiteY5" fmla="*/ 8767 h 15139"/>
                <a:gd name="connsiteX6" fmla="*/ 16950 w 22708"/>
                <a:gd name="connsiteY6" fmla="*/ 61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6950" y="6117"/>
                  </a:moveTo>
                  <a:cubicBezTo>
                    <a:pt x="22098" y="8388"/>
                    <a:pt x="19675" y="12173"/>
                    <a:pt x="18843" y="15579"/>
                  </a:cubicBezTo>
                  <a:cubicBezTo>
                    <a:pt x="16345" y="15655"/>
                    <a:pt x="13922" y="15882"/>
                    <a:pt x="13014" y="12476"/>
                  </a:cubicBezTo>
                  <a:cubicBezTo>
                    <a:pt x="12333" y="9902"/>
                    <a:pt x="10743" y="9599"/>
                    <a:pt x="9608" y="12324"/>
                  </a:cubicBezTo>
                  <a:cubicBezTo>
                    <a:pt x="8927" y="13914"/>
                    <a:pt x="8397" y="15504"/>
                    <a:pt x="6656" y="13384"/>
                  </a:cubicBezTo>
                  <a:cubicBezTo>
                    <a:pt x="5294" y="11794"/>
                    <a:pt x="5294" y="8767"/>
                    <a:pt x="7034" y="8767"/>
                  </a:cubicBezTo>
                  <a:cubicBezTo>
                    <a:pt x="10743" y="8691"/>
                    <a:pt x="13014" y="4301"/>
                    <a:pt x="16950" y="611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1" name="任意多边形: 形状 3000"/>
            <p:cNvSpPr/>
            <p:nvPr/>
          </p:nvSpPr>
          <p:spPr>
            <a:xfrm>
              <a:off x="6402166" y="3917814"/>
              <a:ext cx="15139" cy="22709"/>
            </a:xfrm>
            <a:custGeom>
              <a:avLst/>
              <a:gdLst>
                <a:gd name="connsiteX0" fmla="*/ 6406 w 15139"/>
                <a:gd name="connsiteY0" fmla="*/ 7342 h 22708"/>
                <a:gd name="connsiteX1" fmla="*/ 6785 w 15139"/>
                <a:gd name="connsiteY1" fmla="*/ 5677 h 22708"/>
                <a:gd name="connsiteX2" fmla="*/ 11402 w 15139"/>
                <a:gd name="connsiteY2" fmla="*/ 13398 h 22708"/>
                <a:gd name="connsiteX3" fmla="*/ 10494 w 15139"/>
                <a:gd name="connsiteY3" fmla="*/ 16880 h 22708"/>
                <a:gd name="connsiteX4" fmla="*/ 10494 w 15139"/>
                <a:gd name="connsiteY4" fmla="*/ 16880 h 22708"/>
                <a:gd name="connsiteX5" fmla="*/ 6633 w 15139"/>
                <a:gd name="connsiteY5" fmla="*/ 14912 h 22708"/>
                <a:gd name="connsiteX6" fmla="*/ 6482 w 15139"/>
                <a:gd name="connsiteY6" fmla="*/ 13019 h 22708"/>
                <a:gd name="connsiteX7" fmla="*/ 6406 w 15139"/>
                <a:gd name="connsiteY7" fmla="*/ 734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22708">
                  <a:moveTo>
                    <a:pt x="6406" y="7342"/>
                  </a:moveTo>
                  <a:cubicBezTo>
                    <a:pt x="6558" y="6813"/>
                    <a:pt x="6633" y="6207"/>
                    <a:pt x="6785" y="5677"/>
                  </a:cubicBezTo>
                  <a:cubicBezTo>
                    <a:pt x="15338" y="6283"/>
                    <a:pt x="15338" y="6283"/>
                    <a:pt x="11402" y="13398"/>
                  </a:cubicBezTo>
                  <a:cubicBezTo>
                    <a:pt x="10872" y="14458"/>
                    <a:pt x="10796" y="15745"/>
                    <a:pt x="10494" y="16880"/>
                  </a:cubicBezTo>
                  <a:lnTo>
                    <a:pt x="10494" y="16880"/>
                  </a:lnTo>
                  <a:cubicBezTo>
                    <a:pt x="8298" y="18091"/>
                    <a:pt x="6633" y="18091"/>
                    <a:pt x="6633" y="14912"/>
                  </a:cubicBezTo>
                  <a:cubicBezTo>
                    <a:pt x="6558" y="14306"/>
                    <a:pt x="6558" y="13625"/>
                    <a:pt x="6482" y="13019"/>
                  </a:cubicBezTo>
                  <a:cubicBezTo>
                    <a:pt x="5422" y="11203"/>
                    <a:pt x="5422" y="9310"/>
                    <a:pt x="6406" y="7342"/>
                  </a:cubicBez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2" name="任意多边形: 形状 3001"/>
            <p:cNvSpPr/>
            <p:nvPr/>
          </p:nvSpPr>
          <p:spPr>
            <a:xfrm>
              <a:off x="6387018" y="3900382"/>
              <a:ext cx="15139" cy="15139"/>
            </a:xfrm>
            <a:custGeom>
              <a:avLst/>
              <a:gdLst>
                <a:gd name="connsiteX0" fmla="*/ 10275 w 15139"/>
                <a:gd name="connsiteY0" fmla="*/ 13420 h 15139"/>
                <a:gd name="connsiteX1" fmla="*/ 9367 w 15139"/>
                <a:gd name="connsiteY1" fmla="*/ 13420 h 15139"/>
                <a:gd name="connsiteX2" fmla="*/ 8458 w 15139"/>
                <a:gd name="connsiteY2" fmla="*/ 13420 h 15139"/>
                <a:gd name="connsiteX3" fmla="*/ 6566 w 15139"/>
                <a:gd name="connsiteY3" fmla="*/ 7667 h 15139"/>
                <a:gd name="connsiteX4" fmla="*/ 6490 w 15139"/>
                <a:gd name="connsiteY4" fmla="*/ 7516 h 15139"/>
                <a:gd name="connsiteX5" fmla="*/ 14287 w 15139"/>
                <a:gd name="connsiteY5" fmla="*/ 9560 h 15139"/>
                <a:gd name="connsiteX6" fmla="*/ 14135 w 15139"/>
                <a:gd name="connsiteY6" fmla="*/ 9484 h 15139"/>
                <a:gd name="connsiteX7" fmla="*/ 10275 w 15139"/>
                <a:gd name="connsiteY7" fmla="*/ 1342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0275" y="13420"/>
                  </a:moveTo>
                  <a:lnTo>
                    <a:pt x="9367" y="13420"/>
                  </a:lnTo>
                  <a:lnTo>
                    <a:pt x="8458" y="13420"/>
                  </a:lnTo>
                  <a:cubicBezTo>
                    <a:pt x="5885" y="12133"/>
                    <a:pt x="4749" y="10392"/>
                    <a:pt x="6566" y="7667"/>
                  </a:cubicBezTo>
                  <a:lnTo>
                    <a:pt x="6490" y="7516"/>
                  </a:lnTo>
                  <a:cubicBezTo>
                    <a:pt x="9518" y="6456"/>
                    <a:pt x="13227" y="3050"/>
                    <a:pt x="14287" y="9560"/>
                  </a:cubicBezTo>
                  <a:lnTo>
                    <a:pt x="14135" y="9484"/>
                  </a:lnTo>
                  <a:cubicBezTo>
                    <a:pt x="12470" y="10468"/>
                    <a:pt x="14211" y="14783"/>
                    <a:pt x="10275" y="13420"/>
                  </a:cubicBezTo>
                  <a:close/>
                </a:path>
              </a:pathLst>
            </a:custGeom>
            <a:solidFill>
              <a:srgbClr val="ED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3" name="任意多边形: 形状 3002"/>
            <p:cNvSpPr/>
            <p:nvPr/>
          </p:nvSpPr>
          <p:spPr>
            <a:xfrm>
              <a:off x="6376250" y="3902448"/>
              <a:ext cx="22709" cy="22709"/>
            </a:xfrm>
            <a:custGeom>
              <a:avLst/>
              <a:gdLst>
                <a:gd name="connsiteX0" fmla="*/ 17335 w 22708"/>
                <a:gd name="connsiteY0" fmla="*/ 5677 h 22708"/>
                <a:gd name="connsiteX1" fmla="*/ 19227 w 22708"/>
                <a:gd name="connsiteY1" fmla="*/ 11430 h 22708"/>
                <a:gd name="connsiteX2" fmla="*/ 11733 w 22708"/>
                <a:gd name="connsiteY2" fmla="*/ 18773 h 22708"/>
                <a:gd name="connsiteX3" fmla="*/ 5678 w 22708"/>
                <a:gd name="connsiteY3" fmla="*/ 9311 h 22708"/>
                <a:gd name="connsiteX4" fmla="*/ 8781 w 22708"/>
                <a:gd name="connsiteY4" fmla="*/ 8099 h 22708"/>
                <a:gd name="connsiteX5" fmla="*/ 17335 w 22708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7335" y="5677"/>
                  </a:moveTo>
                  <a:cubicBezTo>
                    <a:pt x="17108" y="7872"/>
                    <a:pt x="18470" y="9538"/>
                    <a:pt x="19227" y="11430"/>
                  </a:cubicBezTo>
                  <a:cubicBezTo>
                    <a:pt x="17183" y="14307"/>
                    <a:pt x="18016" y="20211"/>
                    <a:pt x="11733" y="18773"/>
                  </a:cubicBezTo>
                  <a:cubicBezTo>
                    <a:pt x="12263" y="14004"/>
                    <a:pt x="5602" y="13777"/>
                    <a:pt x="5678" y="9311"/>
                  </a:cubicBezTo>
                  <a:cubicBezTo>
                    <a:pt x="6435" y="8175"/>
                    <a:pt x="7721" y="7342"/>
                    <a:pt x="8781" y="8099"/>
                  </a:cubicBezTo>
                  <a:cubicBezTo>
                    <a:pt x="12793" y="10900"/>
                    <a:pt x="14912" y="8024"/>
                    <a:pt x="17335" y="567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4" name="任意多边形: 形状 3003"/>
            <p:cNvSpPr/>
            <p:nvPr/>
          </p:nvSpPr>
          <p:spPr>
            <a:xfrm>
              <a:off x="6391692" y="3927125"/>
              <a:ext cx="22709" cy="15139"/>
            </a:xfrm>
            <a:custGeom>
              <a:avLst/>
              <a:gdLst>
                <a:gd name="connsiteX0" fmla="*/ 17031 w 22708"/>
                <a:gd name="connsiteY0" fmla="*/ 5677 h 15139"/>
                <a:gd name="connsiteX1" fmla="*/ 20892 w 22708"/>
                <a:gd name="connsiteY1" fmla="*/ 7645 h 15139"/>
                <a:gd name="connsiteX2" fmla="*/ 12036 w 22708"/>
                <a:gd name="connsiteY2" fmla="*/ 14458 h 15139"/>
                <a:gd name="connsiteX3" fmla="*/ 5677 w 22708"/>
                <a:gd name="connsiteY3" fmla="*/ 13247 h 15139"/>
                <a:gd name="connsiteX4" fmla="*/ 5677 w 22708"/>
                <a:gd name="connsiteY4" fmla="*/ 11354 h 15139"/>
                <a:gd name="connsiteX5" fmla="*/ 11354 w 22708"/>
                <a:gd name="connsiteY5" fmla="*/ 7570 h 15139"/>
                <a:gd name="connsiteX6" fmla="*/ 17031 w 2270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7031" y="5677"/>
                  </a:moveTo>
                  <a:cubicBezTo>
                    <a:pt x="17864" y="7342"/>
                    <a:pt x="19378" y="7570"/>
                    <a:pt x="20892" y="7645"/>
                  </a:cubicBezTo>
                  <a:cubicBezTo>
                    <a:pt x="20059" y="15593"/>
                    <a:pt x="19226" y="16350"/>
                    <a:pt x="12036" y="14458"/>
                  </a:cubicBezTo>
                  <a:cubicBezTo>
                    <a:pt x="9916" y="13928"/>
                    <a:pt x="7872" y="13322"/>
                    <a:pt x="5677" y="13247"/>
                  </a:cubicBezTo>
                  <a:cubicBezTo>
                    <a:pt x="5677" y="12641"/>
                    <a:pt x="5677" y="11960"/>
                    <a:pt x="5677" y="11354"/>
                  </a:cubicBezTo>
                  <a:cubicBezTo>
                    <a:pt x="7115" y="9462"/>
                    <a:pt x="9613" y="9008"/>
                    <a:pt x="11354" y="7570"/>
                  </a:cubicBezTo>
                  <a:cubicBezTo>
                    <a:pt x="13549" y="7797"/>
                    <a:pt x="15215" y="6434"/>
                    <a:pt x="17031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5" name="任意多边形: 形状 3004"/>
            <p:cNvSpPr/>
            <p:nvPr/>
          </p:nvSpPr>
          <p:spPr>
            <a:xfrm>
              <a:off x="6388437" y="3917662"/>
              <a:ext cx="15139" cy="15139"/>
            </a:xfrm>
            <a:custGeom>
              <a:avLst/>
              <a:gdLst>
                <a:gd name="connsiteX0" fmla="*/ 5677 w 15139"/>
                <a:gd name="connsiteY0" fmla="*/ 11657 h 15139"/>
                <a:gd name="connsiteX1" fmla="*/ 10143 w 15139"/>
                <a:gd name="connsiteY1" fmla="*/ 7040 h 15139"/>
                <a:gd name="connsiteX2" fmla="*/ 15291 w 15139"/>
                <a:gd name="connsiteY2" fmla="*/ 6359 h 15139"/>
                <a:gd name="connsiteX3" fmla="*/ 15745 w 15139"/>
                <a:gd name="connsiteY3" fmla="*/ 8857 h 15139"/>
                <a:gd name="connsiteX4" fmla="*/ 11506 w 15139"/>
                <a:gd name="connsiteY4" fmla="*/ 12566 h 15139"/>
                <a:gd name="connsiteX5" fmla="*/ 5677 w 15139"/>
                <a:gd name="connsiteY5" fmla="*/ 1165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1657"/>
                  </a:moveTo>
                  <a:cubicBezTo>
                    <a:pt x="5980" y="8554"/>
                    <a:pt x="8175" y="7948"/>
                    <a:pt x="10143" y="7040"/>
                  </a:cubicBezTo>
                  <a:cubicBezTo>
                    <a:pt x="11808" y="6207"/>
                    <a:pt x="13398" y="4845"/>
                    <a:pt x="15291" y="6359"/>
                  </a:cubicBezTo>
                  <a:cubicBezTo>
                    <a:pt x="16123" y="6964"/>
                    <a:pt x="16275" y="8024"/>
                    <a:pt x="15745" y="8857"/>
                  </a:cubicBezTo>
                  <a:cubicBezTo>
                    <a:pt x="14685" y="10522"/>
                    <a:pt x="14609" y="13777"/>
                    <a:pt x="11506" y="12566"/>
                  </a:cubicBezTo>
                  <a:cubicBezTo>
                    <a:pt x="9689" y="11809"/>
                    <a:pt x="7796" y="13626"/>
                    <a:pt x="5677" y="1165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6" name="任意多边形: 形状 3005"/>
            <p:cNvSpPr/>
            <p:nvPr/>
          </p:nvSpPr>
          <p:spPr>
            <a:xfrm>
              <a:off x="6391692" y="3928086"/>
              <a:ext cx="15139" cy="15139"/>
            </a:xfrm>
            <a:custGeom>
              <a:avLst/>
              <a:gdLst>
                <a:gd name="connsiteX0" fmla="*/ 11354 w 15139"/>
                <a:gd name="connsiteY0" fmla="*/ 6609 h 15139"/>
                <a:gd name="connsiteX1" fmla="*/ 5677 w 15139"/>
                <a:gd name="connsiteY1" fmla="*/ 10393 h 15139"/>
                <a:gd name="connsiteX2" fmla="*/ 11354 w 15139"/>
                <a:gd name="connsiteY2" fmla="*/ 660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6609"/>
                  </a:moveTo>
                  <a:cubicBezTo>
                    <a:pt x="11354" y="10696"/>
                    <a:pt x="8402" y="10469"/>
                    <a:pt x="5677" y="10393"/>
                  </a:cubicBezTo>
                  <a:cubicBezTo>
                    <a:pt x="5829" y="6457"/>
                    <a:pt x="7115" y="4338"/>
                    <a:pt x="11354" y="6609"/>
                  </a:cubicBezTo>
                  <a:close/>
                </a:path>
              </a:pathLst>
            </a:custGeom>
            <a:solidFill>
              <a:srgbClr val="EF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7" name="任意多边形: 形状 3006"/>
            <p:cNvSpPr/>
            <p:nvPr/>
          </p:nvSpPr>
          <p:spPr>
            <a:xfrm>
              <a:off x="6391616" y="3904265"/>
              <a:ext cx="15139" cy="15139"/>
            </a:xfrm>
            <a:custGeom>
              <a:avLst/>
              <a:gdLst>
                <a:gd name="connsiteX0" fmla="*/ 5677 w 15139"/>
                <a:gd name="connsiteY0" fmla="*/ 9537 h 15139"/>
                <a:gd name="connsiteX1" fmla="*/ 9538 w 15139"/>
                <a:gd name="connsiteY1" fmla="*/ 5677 h 15139"/>
                <a:gd name="connsiteX2" fmla="*/ 9689 w 15139"/>
                <a:gd name="connsiteY2" fmla="*/ 7570 h 15139"/>
                <a:gd name="connsiteX3" fmla="*/ 9538 w 15139"/>
                <a:gd name="connsiteY3" fmla="*/ 11430 h 15139"/>
                <a:gd name="connsiteX4" fmla="*/ 5677 w 15139"/>
                <a:gd name="connsiteY4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537"/>
                  </a:moveTo>
                  <a:cubicBezTo>
                    <a:pt x="6964" y="8251"/>
                    <a:pt x="8251" y="6964"/>
                    <a:pt x="9538" y="5677"/>
                  </a:cubicBezTo>
                  <a:cubicBezTo>
                    <a:pt x="9613" y="6283"/>
                    <a:pt x="9613" y="6888"/>
                    <a:pt x="9689" y="7570"/>
                  </a:cubicBezTo>
                  <a:cubicBezTo>
                    <a:pt x="10598" y="8856"/>
                    <a:pt x="10749" y="10143"/>
                    <a:pt x="9538" y="11430"/>
                  </a:cubicBezTo>
                  <a:cubicBezTo>
                    <a:pt x="8024" y="11354"/>
                    <a:pt x="6510" y="11127"/>
                    <a:pt x="5677" y="9537"/>
                  </a:cubicBezTo>
                  <a:close/>
                </a:path>
              </a:pathLst>
            </a:custGeom>
            <a:solidFill>
              <a:srgbClr val="F1C9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8" name="任意多边形: 形状 3007"/>
            <p:cNvSpPr/>
            <p:nvPr/>
          </p:nvSpPr>
          <p:spPr>
            <a:xfrm>
              <a:off x="6395477" y="390615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326 w 7569"/>
                <a:gd name="connsiteY2" fmla="*/ 9462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753" y="6964"/>
                    <a:pt x="5829" y="5677"/>
                  </a:cubicBezTo>
                  <a:cubicBezTo>
                    <a:pt x="7267" y="6585"/>
                    <a:pt x="9386" y="7191"/>
                    <a:pt x="8326" y="9462"/>
                  </a:cubicBezTo>
                  <a:cubicBezTo>
                    <a:pt x="7721" y="10673"/>
                    <a:pt x="6585" y="11203"/>
                    <a:pt x="5677" y="953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9" name="任意多边形: 形状 3008"/>
            <p:cNvSpPr/>
            <p:nvPr/>
          </p:nvSpPr>
          <p:spPr>
            <a:xfrm>
              <a:off x="6401135" y="3919479"/>
              <a:ext cx="7570" cy="15139"/>
            </a:xfrm>
            <a:custGeom>
              <a:avLst/>
              <a:gdLst>
                <a:gd name="connsiteX0" fmla="*/ 7437 w 7569"/>
                <a:gd name="connsiteY0" fmla="*/ 5677 h 15139"/>
                <a:gd name="connsiteX1" fmla="*/ 7437 w 7569"/>
                <a:gd name="connsiteY1" fmla="*/ 11354 h 15139"/>
                <a:gd name="connsiteX2" fmla="*/ 743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437" y="5677"/>
                  </a:moveTo>
                  <a:cubicBezTo>
                    <a:pt x="7437" y="7570"/>
                    <a:pt x="7437" y="9462"/>
                    <a:pt x="7437" y="11354"/>
                  </a:cubicBezTo>
                  <a:cubicBezTo>
                    <a:pt x="5091" y="9538"/>
                    <a:pt x="5091" y="7645"/>
                    <a:pt x="7437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0" name="任意多边形: 形状 3009"/>
            <p:cNvSpPr/>
            <p:nvPr/>
          </p:nvSpPr>
          <p:spPr>
            <a:xfrm>
              <a:off x="6481164" y="3045255"/>
              <a:ext cx="30278" cy="30278"/>
            </a:xfrm>
            <a:custGeom>
              <a:avLst/>
              <a:gdLst>
                <a:gd name="connsiteX0" fmla="*/ 28310 w 30278"/>
                <a:gd name="connsiteY0" fmla="*/ 22500 h 30278"/>
                <a:gd name="connsiteX1" fmla="*/ 5677 w 30278"/>
                <a:gd name="connsiteY1" fmla="*/ 25150 h 30278"/>
                <a:gd name="connsiteX2" fmla="*/ 11354 w 30278"/>
                <a:gd name="connsiteY2" fmla="*/ 11070 h 30278"/>
                <a:gd name="connsiteX3" fmla="*/ 11884 w 30278"/>
                <a:gd name="connsiteY3" fmla="*/ 11525 h 30278"/>
                <a:gd name="connsiteX4" fmla="*/ 11354 w 30278"/>
                <a:gd name="connsiteY4" fmla="*/ 11070 h 30278"/>
                <a:gd name="connsiteX5" fmla="*/ 26645 w 30278"/>
                <a:gd name="connsiteY5" fmla="*/ 11070 h 30278"/>
                <a:gd name="connsiteX6" fmla="*/ 28310 w 30278"/>
                <a:gd name="connsiteY6" fmla="*/ 2250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30278">
                  <a:moveTo>
                    <a:pt x="28310" y="22500"/>
                  </a:moveTo>
                  <a:cubicBezTo>
                    <a:pt x="22103" y="31205"/>
                    <a:pt x="14382" y="28632"/>
                    <a:pt x="5677" y="25150"/>
                  </a:cubicBezTo>
                  <a:cubicBezTo>
                    <a:pt x="9765" y="21138"/>
                    <a:pt x="7948" y="15234"/>
                    <a:pt x="11354" y="11070"/>
                  </a:cubicBezTo>
                  <a:cubicBezTo>
                    <a:pt x="11506" y="11222"/>
                    <a:pt x="11733" y="11373"/>
                    <a:pt x="11884" y="11525"/>
                  </a:cubicBezTo>
                  <a:cubicBezTo>
                    <a:pt x="10824" y="10768"/>
                    <a:pt x="12338" y="11827"/>
                    <a:pt x="11354" y="11070"/>
                  </a:cubicBezTo>
                  <a:cubicBezTo>
                    <a:pt x="17486" y="3879"/>
                    <a:pt x="21498" y="3879"/>
                    <a:pt x="26645" y="11070"/>
                  </a:cubicBezTo>
                  <a:cubicBezTo>
                    <a:pt x="24979" y="15234"/>
                    <a:pt x="19075" y="20003"/>
                    <a:pt x="28310" y="22500"/>
                  </a:cubicBezTo>
                  <a:close/>
                </a:path>
              </a:pathLst>
            </a:custGeom>
            <a:solidFill>
              <a:srgbClr val="F3D0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1" name="任意多边形: 形状 3010"/>
            <p:cNvSpPr/>
            <p:nvPr/>
          </p:nvSpPr>
          <p:spPr>
            <a:xfrm>
              <a:off x="6495331" y="3050724"/>
              <a:ext cx="15139" cy="22709"/>
            </a:xfrm>
            <a:custGeom>
              <a:avLst/>
              <a:gdLst>
                <a:gd name="connsiteX0" fmla="*/ 14143 w 15139"/>
                <a:gd name="connsiteY0" fmla="*/ 17031 h 22708"/>
                <a:gd name="connsiteX1" fmla="*/ 8693 w 15139"/>
                <a:gd name="connsiteY1" fmla="*/ 17864 h 22708"/>
                <a:gd name="connsiteX2" fmla="*/ 5817 w 15139"/>
                <a:gd name="connsiteY2" fmla="*/ 15593 h 22708"/>
                <a:gd name="connsiteX3" fmla="*/ 12402 w 15139"/>
                <a:gd name="connsiteY3" fmla="*/ 5677 h 22708"/>
                <a:gd name="connsiteX4" fmla="*/ 16036 w 15139"/>
                <a:gd name="connsiteY4" fmla="*/ 15139 h 22708"/>
                <a:gd name="connsiteX5" fmla="*/ 16111 w 15139"/>
                <a:gd name="connsiteY5" fmla="*/ 15139 h 22708"/>
                <a:gd name="connsiteX6" fmla="*/ 14143 w 15139"/>
                <a:gd name="connsiteY6" fmla="*/ 1703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4143" y="17031"/>
                  </a:moveTo>
                  <a:cubicBezTo>
                    <a:pt x="12327" y="17334"/>
                    <a:pt x="10510" y="17486"/>
                    <a:pt x="8693" y="17864"/>
                  </a:cubicBezTo>
                  <a:cubicBezTo>
                    <a:pt x="6649" y="18318"/>
                    <a:pt x="5211" y="16956"/>
                    <a:pt x="5817" y="15593"/>
                  </a:cubicBezTo>
                  <a:cubicBezTo>
                    <a:pt x="7255" y="11884"/>
                    <a:pt x="6498" y="6434"/>
                    <a:pt x="12402" y="5677"/>
                  </a:cubicBezTo>
                  <a:cubicBezTo>
                    <a:pt x="17020" y="7570"/>
                    <a:pt x="16263" y="11430"/>
                    <a:pt x="16036" y="15139"/>
                  </a:cubicBezTo>
                  <a:lnTo>
                    <a:pt x="16111" y="15139"/>
                  </a:lnTo>
                  <a:cubicBezTo>
                    <a:pt x="15355" y="15745"/>
                    <a:pt x="14749" y="16350"/>
                    <a:pt x="14143" y="17031"/>
                  </a:cubicBez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2" name="任意多边形: 形状 3011"/>
            <p:cNvSpPr/>
            <p:nvPr/>
          </p:nvSpPr>
          <p:spPr>
            <a:xfrm>
              <a:off x="6481088" y="3072749"/>
              <a:ext cx="22709" cy="22709"/>
            </a:xfrm>
            <a:custGeom>
              <a:avLst/>
              <a:gdLst>
                <a:gd name="connsiteX0" fmla="*/ 17107 w 22708"/>
                <a:gd name="connsiteY0" fmla="*/ 8329 h 22708"/>
                <a:gd name="connsiteX1" fmla="*/ 10143 w 22708"/>
                <a:gd name="connsiteY1" fmla="*/ 17563 h 22708"/>
                <a:gd name="connsiteX2" fmla="*/ 5677 w 22708"/>
                <a:gd name="connsiteY2" fmla="*/ 6587 h 22708"/>
                <a:gd name="connsiteX3" fmla="*/ 17107 w 22708"/>
                <a:gd name="connsiteY3" fmla="*/ 83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22708">
                  <a:moveTo>
                    <a:pt x="17107" y="8329"/>
                  </a:moveTo>
                  <a:cubicBezTo>
                    <a:pt x="14609" y="10599"/>
                    <a:pt x="10598" y="11281"/>
                    <a:pt x="10143" y="17563"/>
                  </a:cubicBezTo>
                  <a:cubicBezTo>
                    <a:pt x="7343" y="12719"/>
                    <a:pt x="6131" y="9842"/>
                    <a:pt x="5677" y="6587"/>
                  </a:cubicBezTo>
                  <a:cubicBezTo>
                    <a:pt x="9613" y="6512"/>
                    <a:pt x="13928" y="3711"/>
                    <a:pt x="17107" y="8329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3" name="任意多边形: 形状 3012"/>
            <p:cNvSpPr/>
            <p:nvPr/>
          </p:nvSpPr>
          <p:spPr>
            <a:xfrm>
              <a:off x="6494276" y="3079109"/>
              <a:ext cx="7570" cy="15139"/>
            </a:xfrm>
            <a:custGeom>
              <a:avLst/>
              <a:gdLst>
                <a:gd name="connsiteX0" fmla="*/ 7628 w 7569"/>
                <a:gd name="connsiteY0" fmla="*/ 11430 h 15139"/>
                <a:gd name="connsiteX1" fmla="*/ 7704 w 7569"/>
                <a:gd name="connsiteY1" fmla="*/ 5677 h 15139"/>
                <a:gd name="connsiteX2" fmla="*/ 7628 w 7569"/>
                <a:gd name="connsiteY2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628" y="11430"/>
                  </a:moveTo>
                  <a:cubicBezTo>
                    <a:pt x="4903" y="9462"/>
                    <a:pt x="5130" y="7570"/>
                    <a:pt x="7704" y="5677"/>
                  </a:cubicBezTo>
                  <a:cubicBezTo>
                    <a:pt x="10656" y="7721"/>
                    <a:pt x="8234" y="9538"/>
                    <a:pt x="7628" y="11430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4" name="任意多边形: 形状 3013"/>
            <p:cNvSpPr/>
            <p:nvPr/>
          </p:nvSpPr>
          <p:spPr>
            <a:xfrm>
              <a:off x="6484265" y="3098185"/>
              <a:ext cx="22709" cy="30278"/>
            </a:xfrm>
            <a:custGeom>
              <a:avLst/>
              <a:gdLst>
                <a:gd name="connsiteX0" fmla="*/ 8102 w 22708"/>
                <a:gd name="connsiteY0" fmla="*/ 5677 h 30278"/>
                <a:gd name="connsiteX1" fmla="*/ 9918 w 22708"/>
                <a:gd name="connsiteY1" fmla="*/ 5904 h 30278"/>
                <a:gd name="connsiteX2" fmla="*/ 16201 w 22708"/>
                <a:gd name="connsiteY2" fmla="*/ 11582 h 30278"/>
                <a:gd name="connsiteX3" fmla="*/ 17639 w 22708"/>
                <a:gd name="connsiteY3" fmla="*/ 20968 h 30278"/>
                <a:gd name="connsiteX4" fmla="*/ 17639 w 22708"/>
                <a:gd name="connsiteY4" fmla="*/ 20968 h 30278"/>
                <a:gd name="connsiteX5" fmla="*/ 15823 w 22708"/>
                <a:gd name="connsiteY5" fmla="*/ 23011 h 30278"/>
                <a:gd name="connsiteX6" fmla="*/ 6891 w 22708"/>
                <a:gd name="connsiteY6" fmla="*/ 29597 h 30278"/>
                <a:gd name="connsiteX7" fmla="*/ 8102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8102" y="5677"/>
                  </a:moveTo>
                  <a:cubicBezTo>
                    <a:pt x="8707" y="5829"/>
                    <a:pt x="9313" y="5904"/>
                    <a:pt x="9918" y="5904"/>
                  </a:cubicBezTo>
                  <a:cubicBezTo>
                    <a:pt x="14006" y="5602"/>
                    <a:pt x="18321" y="4996"/>
                    <a:pt x="16201" y="11582"/>
                  </a:cubicBezTo>
                  <a:cubicBezTo>
                    <a:pt x="15141" y="14912"/>
                    <a:pt x="20516" y="17334"/>
                    <a:pt x="17639" y="20968"/>
                  </a:cubicBezTo>
                  <a:lnTo>
                    <a:pt x="17639" y="20968"/>
                  </a:lnTo>
                  <a:cubicBezTo>
                    <a:pt x="16958" y="21573"/>
                    <a:pt x="16353" y="22254"/>
                    <a:pt x="15823" y="23011"/>
                  </a:cubicBezTo>
                  <a:cubicBezTo>
                    <a:pt x="13400" y="25585"/>
                    <a:pt x="9161" y="24601"/>
                    <a:pt x="6891" y="29597"/>
                  </a:cubicBezTo>
                  <a:cubicBezTo>
                    <a:pt x="4620" y="20059"/>
                    <a:pt x="5831" y="12793"/>
                    <a:pt x="8102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5" name="任意多边形: 形状 3014"/>
            <p:cNvSpPr/>
            <p:nvPr/>
          </p:nvSpPr>
          <p:spPr>
            <a:xfrm>
              <a:off x="6488506" y="3094465"/>
              <a:ext cx="22709" cy="30278"/>
            </a:xfrm>
            <a:custGeom>
              <a:avLst/>
              <a:gdLst>
                <a:gd name="connsiteX0" fmla="*/ 13398 w 22708"/>
                <a:gd name="connsiteY0" fmla="*/ 24687 h 30278"/>
                <a:gd name="connsiteX1" fmla="*/ 12717 w 22708"/>
                <a:gd name="connsiteY1" fmla="*/ 22114 h 30278"/>
                <a:gd name="connsiteX2" fmla="*/ 11052 w 22708"/>
                <a:gd name="connsiteY2" fmla="*/ 11289 h 30278"/>
                <a:gd name="connsiteX3" fmla="*/ 5677 w 22708"/>
                <a:gd name="connsiteY3" fmla="*/ 9624 h 30278"/>
                <a:gd name="connsiteX4" fmla="*/ 11506 w 22708"/>
                <a:gd name="connsiteY4" fmla="*/ 5688 h 30278"/>
                <a:gd name="connsiteX5" fmla="*/ 19075 w 22708"/>
                <a:gd name="connsiteY5" fmla="*/ 16058 h 30278"/>
                <a:gd name="connsiteX6" fmla="*/ 13398 w 22708"/>
                <a:gd name="connsiteY6" fmla="*/ 2468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30278">
                  <a:moveTo>
                    <a:pt x="13398" y="24687"/>
                  </a:moveTo>
                  <a:cubicBezTo>
                    <a:pt x="13171" y="23779"/>
                    <a:pt x="13247" y="22719"/>
                    <a:pt x="12717" y="22114"/>
                  </a:cubicBezTo>
                  <a:cubicBezTo>
                    <a:pt x="8024" y="16891"/>
                    <a:pt x="8024" y="16891"/>
                    <a:pt x="11052" y="11289"/>
                  </a:cubicBezTo>
                  <a:cubicBezTo>
                    <a:pt x="9613" y="9472"/>
                    <a:pt x="6737" y="12500"/>
                    <a:pt x="5677" y="9624"/>
                  </a:cubicBezTo>
                  <a:cubicBezTo>
                    <a:pt x="7645" y="8337"/>
                    <a:pt x="10219" y="7959"/>
                    <a:pt x="11506" y="5688"/>
                  </a:cubicBezTo>
                  <a:cubicBezTo>
                    <a:pt x="19151" y="5385"/>
                    <a:pt x="18167" y="11743"/>
                    <a:pt x="19075" y="16058"/>
                  </a:cubicBezTo>
                  <a:cubicBezTo>
                    <a:pt x="19908" y="20145"/>
                    <a:pt x="19303" y="24460"/>
                    <a:pt x="13398" y="24687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6" name="任意多边形: 形状 3015"/>
            <p:cNvSpPr/>
            <p:nvPr/>
          </p:nvSpPr>
          <p:spPr>
            <a:xfrm>
              <a:off x="6475335" y="3081305"/>
              <a:ext cx="22709" cy="15139"/>
            </a:xfrm>
            <a:custGeom>
              <a:avLst/>
              <a:gdLst>
                <a:gd name="connsiteX0" fmla="*/ 9311 w 22708"/>
                <a:gd name="connsiteY0" fmla="*/ 16729 h 15139"/>
                <a:gd name="connsiteX1" fmla="*/ 5677 w 22708"/>
                <a:gd name="connsiteY1" fmla="*/ 13095 h 15139"/>
                <a:gd name="connsiteX2" fmla="*/ 7721 w 22708"/>
                <a:gd name="connsiteY2" fmla="*/ 5677 h 15139"/>
                <a:gd name="connsiteX3" fmla="*/ 20816 w 22708"/>
                <a:gd name="connsiteY3" fmla="*/ 13701 h 15139"/>
                <a:gd name="connsiteX4" fmla="*/ 18924 w 22708"/>
                <a:gd name="connsiteY4" fmla="*/ 16956 h 15139"/>
                <a:gd name="connsiteX5" fmla="*/ 9311 w 22708"/>
                <a:gd name="connsiteY5" fmla="*/ 167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9311" y="16729"/>
                  </a:moveTo>
                  <a:cubicBezTo>
                    <a:pt x="6585" y="17031"/>
                    <a:pt x="5677" y="15517"/>
                    <a:pt x="5677" y="13095"/>
                  </a:cubicBezTo>
                  <a:cubicBezTo>
                    <a:pt x="6964" y="10824"/>
                    <a:pt x="7570" y="8251"/>
                    <a:pt x="7721" y="5677"/>
                  </a:cubicBezTo>
                  <a:cubicBezTo>
                    <a:pt x="12036" y="8402"/>
                    <a:pt x="15896" y="11657"/>
                    <a:pt x="20816" y="13701"/>
                  </a:cubicBezTo>
                  <a:cubicBezTo>
                    <a:pt x="24450" y="15215"/>
                    <a:pt x="20968" y="16502"/>
                    <a:pt x="18924" y="16956"/>
                  </a:cubicBezTo>
                  <a:cubicBezTo>
                    <a:pt x="15745" y="16880"/>
                    <a:pt x="12490" y="16804"/>
                    <a:pt x="9311" y="16729"/>
                  </a:cubicBezTo>
                  <a:close/>
                </a:path>
              </a:pathLst>
            </a:custGeom>
            <a:solidFill>
              <a:srgbClr val="EE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7" name="任意多边形: 形状 3016"/>
            <p:cNvSpPr/>
            <p:nvPr/>
          </p:nvSpPr>
          <p:spPr>
            <a:xfrm>
              <a:off x="6473519" y="3098412"/>
              <a:ext cx="15139" cy="15139"/>
            </a:xfrm>
            <a:custGeom>
              <a:avLst/>
              <a:gdLst>
                <a:gd name="connsiteX0" fmla="*/ 5677 w 15139"/>
                <a:gd name="connsiteY0" fmla="*/ 11203 h 15139"/>
                <a:gd name="connsiteX1" fmla="*/ 5677 w 15139"/>
                <a:gd name="connsiteY1" fmla="*/ 7494 h 15139"/>
                <a:gd name="connsiteX2" fmla="*/ 9310 w 15139"/>
                <a:gd name="connsiteY2" fmla="*/ 5677 h 15139"/>
                <a:gd name="connsiteX3" fmla="*/ 9840 w 15139"/>
                <a:gd name="connsiteY3" fmla="*/ 12338 h 15139"/>
                <a:gd name="connsiteX4" fmla="*/ 5677 w 15139"/>
                <a:gd name="connsiteY4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1203"/>
                  </a:moveTo>
                  <a:cubicBezTo>
                    <a:pt x="5677" y="9992"/>
                    <a:pt x="5677" y="8705"/>
                    <a:pt x="5677" y="7494"/>
                  </a:cubicBezTo>
                  <a:cubicBezTo>
                    <a:pt x="6889" y="6888"/>
                    <a:pt x="8099" y="6283"/>
                    <a:pt x="9310" y="5677"/>
                  </a:cubicBezTo>
                  <a:cubicBezTo>
                    <a:pt x="9008" y="7948"/>
                    <a:pt x="12338" y="10219"/>
                    <a:pt x="9840" y="12338"/>
                  </a:cubicBezTo>
                  <a:cubicBezTo>
                    <a:pt x="8629" y="13398"/>
                    <a:pt x="7115" y="11506"/>
                    <a:pt x="5677" y="11203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8" name="任意多边形: 形状 3017"/>
            <p:cNvSpPr/>
            <p:nvPr/>
          </p:nvSpPr>
          <p:spPr>
            <a:xfrm>
              <a:off x="6494486" y="3113475"/>
              <a:ext cx="7570" cy="7570"/>
            </a:xfrm>
            <a:custGeom>
              <a:avLst/>
              <a:gdLst>
                <a:gd name="connsiteX0" fmla="*/ 5677 w 7569"/>
                <a:gd name="connsiteY0" fmla="*/ 7721 h 7569"/>
                <a:gd name="connsiteX1" fmla="*/ 7494 w 7569"/>
                <a:gd name="connsiteY1" fmla="*/ 5677 h 7569"/>
                <a:gd name="connsiteX2" fmla="*/ 5677 w 7569"/>
                <a:gd name="connsiteY2" fmla="*/ 772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721"/>
                  </a:moveTo>
                  <a:cubicBezTo>
                    <a:pt x="5828" y="6661"/>
                    <a:pt x="6434" y="5980"/>
                    <a:pt x="7494" y="5677"/>
                  </a:cubicBezTo>
                  <a:cubicBezTo>
                    <a:pt x="6812" y="6358"/>
                    <a:pt x="6283" y="7040"/>
                    <a:pt x="5677" y="7721"/>
                  </a:cubicBezTo>
                  <a:close/>
                </a:path>
              </a:pathLst>
            </a:custGeom>
            <a:solidFill>
              <a:srgbClr val="F4D6B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9" name="任意多边形: 形状 3018"/>
            <p:cNvSpPr/>
            <p:nvPr/>
          </p:nvSpPr>
          <p:spPr>
            <a:xfrm>
              <a:off x="6216399" y="3198941"/>
              <a:ext cx="45417" cy="30278"/>
            </a:xfrm>
            <a:custGeom>
              <a:avLst/>
              <a:gdLst>
                <a:gd name="connsiteX0" fmla="*/ 17468 w 45417"/>
                <a:gd name="connsiteY0" fmla="*/ 30424 h 30278"/>
                <a:gd name="connsiteX1" fmla="*/ 11791 w 45417"/>
                <a:gd name="connsiteY1" fmla="*/ 24747 h 30278"/>
                <a:gd name="connsiteX2" fmla="*/ 6114 w 45417"/>
                <a:gd name="connsiteY2" fmla="*/ 22779 h 30278"/>
                <a:gd name="connsiteX3" fmla="*/ 5735 w 45417"/>
                <a:gd name="connsiteY3" fmla="*/ 21567 h 30278"/>
                <a:gd name="connsiteX4" fmla="*/ 6114 w 45417"/>
                <a:gd name="connsiteY4" fmla="*/ 20962 h 30278"/>
                <a:gd name="connsiteX5" fmla="*/ 6114 w 45417"/>
                <a:gd name="connsiteY5" fmla="*/ 20962 h 30278"/>
                <a:gd name="connsiteX6" fmla="*/ 11867 w 45417"/>
                <a:gd name="connsiteY6" fmla="*/ 13620 h 30278"/>
                <a:gd name="connsiteX7" fmla="*/ 20345 w 45417"/>
                <a:gd name="connsiteY7" fmla="*/ 10440 h 30278"/>
                <a:gd name="connsiteX8" fmla="*/ 24280 w 45417"/>
                <a:gd name="connsiteY8" fmla="*/ 9456 h 30278"/>
                <a:gd name="connsiteX9" fmla="*/ 32456 w 45417"/>
                <a:gd name="connsiteY9" fmla="*/ 5747 h 30278"/>
                <a:gd name="connsiteX10" fmla="*/ 39874 w 45417"/>
                <a:gd name="connsiteY10" fmla="*/ 14377 h 30278"/>
                <a:gd name="connsiteX11" fmla="*/ 17468 w 45417"/>
                <a:gd name="connsiteY11" fmla="*/ 3042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17" h="30278">
                  <a:moveTo>
                    <a:pt x="17468" y="30424"/>
                  </a:moveTo>
                  <a:cubicBezTo>
                    <a:pt x="16257" y="27850"/>
                    <a:pt x="14364" y="25882"/>
                    <a:pt x="11791" y="24747"/>
                  </a:cubicBezTo>
                  <a:cubicBezTo>
                    <a:pt x="9974" y="23990"/>
                    <a:pt x="8309" y="22627"/>
                    <a:pt x="6114" y="22779"/>
                  </a:cubicBezTo>
                  <a:cubicBezTo>
                    <a:pt x="5735" y="22400"/>
                    <a:pt x="5584" y="21946"/>
                    <a:pt x="5735" y="21567"/>
                  </a:cubicBezTo>
                  <a:cubicBezTo>
                    <a:pt x="5887" y="21113"/>
                    <a:pt x="5962" y="20962"/>
                    <a:pt x="6114" y="20962"/>
                  </a:cubicBezTo>
                  <a:lnTo>
                    <a:pt x="6114" y="20962"/>
                  </a:lnTo>
                  <a:cubicBezTo>
                    <a:pt x="10655" y="20508"/>
                    <a:pt x="10958" y="16874"/>
                    <a:pt x="11867" y="13620"/>
                  </a:cubicBezTo>
                  <a:cubicBezTo>
                    <a:pt x="13683" y="7337"/>
                    <a:pt x="13834" y="7185"/>
                    <a:pt x="20345" y="10440"/>
                  </a:cubicBezTo>
                  <a:cubicBezTo>
                    <a:pt x="22312" y="11424"/>
                    <a:pt x="23221" y="10516"/>
                    <a:pt x="24280" y="9456"/>
                  </a:cubicBezTo>
                  <a:cubicBezTo>
                    <a:pt x="26551" y="7110"/>
                    <a:pt x="28974" y="5293"/>
                    <a:pt x="32456" y="5747"/>
                  </a:cubicBezTo>
                  <a:cubicBezTo>
                    <a:pt x="34651" y="9078"/>
                    <a:pt x="35938" y="13014"/>
                    <a:pt x="39874" y="14377"/>
                  </a:cubicBezTo>
                  <a:cubicBezTo>
                    <a:pt x="34197" y="23233"/>
                    <a:pt x="28595" y="30727"/>
                    <a:pt x="17468" y="30424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0" name="任意多边形: 形状 3019"/>
            <p:cNvSpPr/>
            <p:nvPr/>
          </p:nvSpPr>
          <p:spPr>
            <a:xfrm>
              <a:off x="6183359" y="3156349"/>
              <a:ext cx="22709" cy="15139"/>
            </a:xfrm>
            <a:custGeom>
              <a:avLst/>
              <a:gdLst>
                <a:gd name="connsiteX0" fmla="*/ 18187 w 22708"/>
                <a:gd name="connsiteY0" fmla="*/ 10340 h 15139"/>
                <a:gd name="connsiteX1" fmla="*/ 18187 w 22708"/>
                <a:gd name="connsiteY1" fmla="*/ 12232 h 15139"/>
                <a:gd name="connsiteX2" fmla="*/ 18187 w 22708"/>
                <a:gd name="connsiteY2" fmla="*/ 12232 h 15139"/>
                <a:gd name="connsiteX3" fmla="*/ 14250 w 22708"/>
                <a:gd name="connsiteY3" fmla="*/ 14200 h 15139"/>
                <a:gd name="connsiteX4" fmla="*/ 8119 w 22708"/>
                <a:gd name="connsiteY4" fmla="*/ 15411 h 15139"/>
                <a:gd name="connsiteX5" fmla="*/ 6757 w 22708"/>
                <a:gd name="connsiteY5" fmla="*/ 8447 h 15139"/>
                <a:gd name="connsiteX6" fmla="*/ 18187 w 22708"/>
                <a:gd name="connsiteY6" fmla="*/ 103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18187" y="10340"/>
                  </a:moveTo>
                  <a:cubicBezTo>
                    <a:pt x="18187" y="10945"/>
                    <a:pt x="18187" y="11626"/>
                    <a:pt x="18187" y="12232"/>
                  </a:cubicBezTo>
                  <a:lnTo>
                    <a:pt x="18187" y="12232"/>
                  </a:lnTo>
                  <a:cubicBezTo>
                    <a:pt x="16597" y="12308"/>
                    <a:pt x="15386" y="12989"/>
                    <a:pt x="14250" y="14200"/>
                  </a:cubicBezTo>
                  <a:cubicBezTo>
                    <a:pt x="12661" y="15941"/>
                    <a:pt x="11071" y="17758"/>
                    <a:pt x="8119" y="15411"/>
                  </a:cubicBezTo>
                  <a:cubicBezTo>
                    <a:pt x="5318" y="13140"/>
                    <a:pt x="5016" y="11172"/>
                    <a:pt x="6757" y="8447"/>
                  </a:cubicBezTo>
                  <a:cubicBezTo>
                    <a:pt x="11525" y="3376"/>
                    <a:pt x="15008" y="6025"/>
                    <a:pt x="18187" y="1034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1" name="任意多边形: 形状 3020"/>
            <p:cNvSpPr/>
            <p:nvPr/>
          </p:nvSpPr>
          <p:spPr>
            <a:xfrm>
              <a:off x="6207632" y="3185764"/>
              <a:ext cx="15139" cy="22709"/>
            </a:xfrm>
            <a:custGeom>
              <a:avLst/>
              <a:gdLst>
                <a:gd name="connsiteX0" fmla="*/ 13065 w 15139"/>
                <a:gd name="connsiteY0" fmla="*/ 5677 h 22708"/>
                <a:gd name="connsiteX1" fmla="*/ 10793 w 15139"/>
                <a:gd name="connsiteY1" fmla="*/ 17561 h 22708"/>
                <a:gd name="connsiteX2" fmla="*/ 13065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13065" y="5677"/>
                  </a:moveTo>
                  <a:cubicBezTo>
                    <a:pt x="12005" y="10597"/>
                    <a:pt x="8750" y="13474"/>
                    <a:pt x="10793" y="17561"/>
                  </a:cubicBezTo>
                  <a:cubicBezTo>
                    <a:pt x="3527" y="14382"/>
                    <a:pt x="3754" y="12717"/>
                    <a:pt x="13065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2" name="任意多边形: 形状 3021"/>
            <p:cNvSpPr/>
            <p:nvPr/>
          </p:nvSpPr>
          <p:spPr>
            <a:xfrm>
              <a:off x="6205704" y="3153401"/>
              <a:ext cx="15139" cy="15139"/>
            </a:xfrm>
            <a:custGeom>
              <a:avLst/>
              <a:gdLst>
                <a:gd name="connsiteX0" fmla="*/ 12419 w 15139"/>
                <a:gd name="connsiteY0" fmla="*/ 8141 h 15139"/>
                <a:gd name="connsiteX1" fmla="*/ 8180 w 15139"/>
                <a:gd name="connsiteY1" fmla="*/ 11093 h 15139"/>
                <a:gd name="connsiteX2" fmla="*/ 5757 w 15139"/>
                <a:gd name="connsiteY2" fmla="*/ 7914 h 15139"/>
                <a:gd name="connsiteX3" fmla="*/ 10224 w 15139"/>
                <a:gd name="connsiteY3" fmla="*/ 5719 h 15139"/>
                <a:gd name="connsiteX4" fmla="*/ 12419 w 15139"/>
                <a:gd name="connsiteY4" fmla="*/ 814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419" y="8141"/>
                  </a:moveTo>
                  <a:cubicBezTo>
                    <a:pt x="11586" y="10033"/>
                    <a:pt x="10224" y="11244"/>
                    <a:pt x="8180" y="11093"/>
                  </a:cubicBezTo>
                  <a:cubicBezTo>
                    <a:pt x="6363" y="10942"/>
                    <a:pt x="5379" y="9806"/>
                    <a:pt x="5757" y="7914"/>
                  </a:cubicBezTo>
                  <a:cubicBezTo>
                    <a:pt x="6287" y="5416"/>
                    <a:pt x="8331" y="5643"/>
                    <a:pt x="10224" y="5719"/>
                  </a:cubicBezTo>
                  <a:cubicBezTo>
                    <a:pt x="11662" y="5870"/>
                    <a:pt x="12267" y="6778"/>
                    <a:pt x="12419" y="8141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3" name="任意多边形: 形状 3022"/>
            <p:cNvSpPr/>
            <p:nvPr/>
          </p:nvSpPr>
          <p:spPr>
            <a:xfrm>
              <a:off x="6205406" y="3181904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11354 w 15139"/>
                <a:gd name="connsiteY2" fmla="*/ 11354 h 15139"/>
                <a:gd name="connsiteX3" fmla="*/ 5677 w 15139"/>
                <a:gd name="connsiteY3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645"/>
                    <a:pt x="7645" y="6358"/>
                    <a:pt x="9462" y="5677"/>
                  </a:cubicBezTo>
                  <a:cubicBezTo>
                    <a:pt x="11960" y="6964"/>
                    <a:pt x="11279" y="9310"/>
                    <a:pt x="11354" y="11354"/>
                  </a:cubicBezTo>
                  <a:cubicBezTo>
                    <a:pt x="9159" y="11581"/>
                    <a:pt x="7494" y="10219"/>
                    <a:pt x="5677" y="9462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4" name="任意多边形: 形状 3023"/>
            <p:cNvSpPr/>
            <p:nvPr/>
          </p:nvSpPr>
          <p:spPr>
            <a:xfrm>
              <a:off x="6201582" y="3195226"/>
              <a:ext cx="7570" cy="15139"/>
            </a:xfrm>
            <a:custGeom>
              <a:avLst/>
              <a:gdLst>
                <a:gd name="connsiteX0" fmla="*/ 5716 w 7569"/>
                <a:gd name="connsiteY0" fmla="*/ 5677 h 15139"/>
                <a:gd name="connsiteX1" fmla="*/ 9122 w 7569"/>
                <a:gd name="connsiteY1" fmla="*/ 9538 h 15139"/>
                <a:gd name="connsiteX2" fmla="*/ 7002 w 7569"/>
                <a:gd name="connsiteY2" fmla="*/ 10597 h 15139"/>
                <a:gd name="connsiteX3" fmla="*/ 5716 w 7569"/>
                <a:gd name="connsiteY3" fmla="*/ 5677 h 15139"/>
                <a:gd name="connsiteX4" fmla="*/ 5716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5677"/>
                  </a:moveTo>
                  <a:cubicBezTo>
                    <a:pt x="8214" y="5829"/>
                    <a:pt x="9879" y="6661"/>
                    <a:pt x="9122" y="9538"/>
                  </a:cubicBezTo>
                  <a:cubicBezTo>
                    <a:pt x="8895" y="10446"/>
                    <a:pt x="7835" y="11127"/>
                    <a:pt x="7002" y="10597"/>
                  </a:cubicBezTo>
                  <a:cubicBezTo>
                    <a:pt x="5186" y="9462"/>
                    <a:pt x="5791" y="7418"/>
                    <a:pt x="5716" y="5677"/>
                  </a:cubicBezTo>
                  <a:lnTo>
                    <a:pt x="5716" y="5677"/>
                  </a:lnTo>
                  <a:close/>
                </a:path>
              </a:pathLst>
            </a:custGeom>
            <a:solidFill>
              <a:srgbClr val="EB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5" name="任意多边形: 形状 3024"/>
            <p:cNvSpPr/>
            <p:nvPr/>
          </p:nvSpPr>
          <p:spPr>
            <a:xfrm>
              <a:off x="6215179" y="3161920"/>
              <a:ext cx="7570" cy="7570"/>
            </a:xfrm>
            <a:custGeom>
              <a:avLst/>
              <a:gdLst>
                <a:gd name="connsiteX0" fmla="*/ 6350 w 7569"/>
                <a:gd name="connsiteY0" fmla="*/ 5677 h 7569"/>
                <a:gd name="connsiteX1" fmla="*/ 7864 w 7569"/>
                <a:gd name="connsiteY1" fmla="*/ 6661 h 7569"/>
                <a:gd name="connsiteX2" fmla="*/ 7410 w 7569"/>
                <a:gd name="connsiteY2" fmla="*/ 8099 h 7569"/>
                <a:gd name="connsiteX3" fmla="*/ 5896 w 7569"/>
                <a:gd name="connsiteY3" fmla="*/ 7342 h 7569"/>
                <a:gd name="connsiteX4" fmla="*/ 635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350" y="5677"/>
                  </a:moveTo>
                  <a:cubicBezTo>
                    <a:pt x="6880" y="5980"/>
                    <a:pt x="7485" y="6207"/>
                    <a:pt x="7864" y="6661"/>
                  </a:cubicBezTo>
                  <a:cubicBezTo>
                    <a:pt x="8469" y="7267"/>
                    <a:pt x="8242" y="8024"/>
                    <a:pt x="7410" y="8099"/>
                  </a:cubicBezTo>
                  <a:cubicBezTo>
                    <a:pt x="6880" y="8175"/>
                    <a:pt x="6198" y="7721"/>
                    <a:pt x="5896" y="7342"/>
                  </a:cubicBezTo>
                  <a:cubicBezTo>
                    <a:pt x="5442" y="6737"/>
                    <a:pt x="5744" y="6131"/>
                    <a:pt x="635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6" name="任意多边形: 形状 3025"/>
            <p:cNvSpPr/>
            <p:nvPr/>
          </p:nvSpPr>
          <p:spPr>
            <a:xfrm>
              <a:off x="6199653" y="3162904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964"/>
                    <a:pt x="5677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7" name="任意多边形: 形状 3026"/>
            <p:cNvSpPr/>
            <p:nvPr/>
          </p:nvSpPr>
          <p:spPr>
            <a:xfrm>
              <a:off x="6199729" y="315911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80" y="6661"/>
                    <a:pt x="5677" y="5677"/>
                  </a:cubicBezTo>
                  <a:cubicBezTo>
                    <a:pt x="6283" y="6283"/>
                    <a:pt x="6888" y="6888"/>
                    <a:pt x="7570" y="7570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8" name="任意多边形: 形状 3027"/>
            <p:cNvSpPr/>
            <p:nvPr/>
          </p:nvSpPr>
          <p:spPr>
            <a:xfrm>
              <a:off x="6215691" y="3214226"/>
              <a:ext cx="7570" cy="7570"/>
            </a:xfrm>
            <a:custGeom>
              <a:avLst/>
              <a:gdLst>
                <a:gd name="connsiteX0" fmla="*/ 6747 w 7569"/>
                <a:gd name="connsiteY0" fmla="*/ 5677 h 7569"/>
                <a:gd name="connsiteX1" fmla="*/ 6822 w 7569"/>
                <a:gd name="connsiteY1" fmla="*/ 7570 h 7569"/>
                <a:gd name="connsiteX2" fmla="*/ 674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47" y="5677"/>
                  </a:moveTo>
                  <a:cubicBezTo>
                    <a:pt x="6747" y="6283"/>
                    <a:pt x="6747" y="6888"/>
                    <a:pt x="6822" y="7570"/>
                  </a:cubicBezTo>
                  <a:cubicBezTo>
                    <a:pt x="5308" y="6964"/>
                    <a:pt x="5308" y="6283"/>
                    <a:pt x="6747" y="5677"/>
                  </a:cubicBez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9" name="任意多边形: 形状 3028"/>
            <p:cNvSpPr/>
            <p:nvPr/>
          </p:nvSpPr>
          <p:spPr>
            <a:xfrm>
              <a:off x="6196020" y="3175026"/>
              <a:ext cx="22709" cy="15139"/>
            </a:xfrm>
            <a:custGeom>
              <a:avLst/>
              <a:gdLst>
                <a:gd name="connsiteX0" fmla="*/ 18848 w 22708"/>
                <a:gd name="connsiteY0" fmla="*/ 10662 h 15139"/>
                <a:gd name="connsiteX1" fmla="*/ 9310 w 22708"/>
                <a:gd name="connsiteY1" fmla="*/ 16340 h 15139"/>
                <a:gd name="connsiteX2" fmla="*/ 5677 w 22708"/>
                <a:gd name="connsiteY2" fmla="*/ 7786 h 15139"/>
                <a:gd name="connsiteX3" fmla="*/ 18848 w 22708"/>
                <a:gd name="connsiteY3" fmla="*/ 106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18848" y="10662"/>
                  </a:moveTo>
                  <a:cubicBezTo>
                    <a:pt x="14306" y="10284"/>
                    <a:pt x="12944" y="15128"/>
                    <a:pt x="9310" y="16340"/>
                  </a:cubicBezTo>
                  <a:cubicBezTo>
                    <a:pt x="9689" y="13160"/>
                    <a:pt x="8629" y="10360"/>
                    <a:pt x="5677" y="7786"/>
                  </a:cubicBezTo>
                  <a:cubicBezTo>
                    <a:pt x="11203" y="7559"/>
                    <a:pt x="16804" y="1655"/>
                    <a:pt x="18848" y="10662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0" name="任意多边形: 形状 3029"/>
            <p:cNvSpPr/>
            <p:nvPr/>
          </p:nvSpPr>
          <p:spPr>
            <a:xfrm>
              <a:off x="6185422" y="3170708"/>
              <a:ext cx="15139" cy="7570"/>
            </a:xfrm>
            <a:custGeom>
              <a:avLst/>
              <a:gdLst>
                <a:gd name="connsiteX0" fmla="*/ 13474 w 15139"/>
                <a:gd name="connsiteY0" fmla="*/ 9379 h 7569"/>
                <a:gd name="connsiteX1" fmla="*/ 5677 w 15139"/>
                <a:gd name="connsiteY1" fmla="*/ 5898 h 7569"/>
                <a:gd name="connsiteX2" fmla="*/ 13474 w 15139"/>
                <a:gd name="connsiteY2" fmla="*/ 937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3474" y="9379"/>
                  </a:moveTo>
                  <a:cubicBezTo>
                    <a:pt x="10673" y="8925"/>
                    <a:pt x="7040" y="10212"/>
                    <a:pt x="5677" y="5898"/>
                  </a:cubicBezTo>
                  <a:cubicBezTo>
                    <a:pt x="9386" y="4989"/>
                    <a:pt x="11582" y="7033"/>
                    <a:pt x="13474" y="9379"/>
                  </a:cubicBezTo>
                  <a:close/>
                </a:path>
              </a:pathLst>
            </a:custGeom>
            <a:solidFill>
              <a:srgbClr val="EEBD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1" name="任意多边形: 形状 3030"/>
            <p:cNvSpPr/>
            <p:nvPr/>
          </p:nvSpPr>
          <p:spPr>
            <a:xfrm>
              <a:off x="6195868" y="3162904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5"/>
                  </a:cubicBezTo>
                  <a:cubicBezTo>
                    <a:pt x="6434" y="6510"/>
                    <a:pt x="6131" y="6510"/>
                    <a:pt x="6056" y="6434"/>
                  </a:cubicBezTo>
                  <a:cubicBezTo>
                    <a:pt x="5829" y="6207"/>
                    <a:pt x="5829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2" name="任意多边形: 形状 3031"/>
            <p:cNvSpPr/>
            <p:nvPr/>
          </p:nvSpPr>
          <p:spPr>
            <a:xfrm>
              <a:off x="6247470" y="3214504"/>
              <a:ext cx="22709" cy="30278"/>
            </a:xfrm>
            <a:custGeom>
              <a:avLst/>
              <a:gdLst>
                <a:gd name="connsiteX0" fmla="*/ 18795 w 22708"/>
                <a:gd name="connsiteY0" fmla="*/ 11152 h 30278"/>
                <a:gd name="connsiteX1" fmla="*/ 18795 w 22708"/>
                <a:gd name="connsiteY1" fmla="*/ 13044 h 30278"/>
                <a:gd name="connsiteX2" fmla="*/ 16827 w 22708"/>
                <a:gd name="connsiteY2" fmla="*/ 15390 h 30278"/>
                <a:gd name="connsiteX3" fmla="*/ 20763 w 22708"/>
                <a:gd name="connsiteY3" fmla="*/ 16829 h 30278"/>
                <a:gd name="connsiteX4" fmla="*/ 20839 w 22708"/>
                <a:gd name="connsiteY4" fmla="*/ 20613 h 30278"/>
                <a:gd name="connsiteX5" fmla="*/ 14934 w 22708"/>
                <a:gd name="connsiteY5" fmla="*/ 23793 h 30278"/>
                <a:gd name="connsiteX6" fmla="*/ 6759 w 22708"/>
                <a:gd name="connsiteY6" fmla="*/ 23414 h 30278"/>
                <a:gd name="connsiteX7" fmla="*/ 7970 w 22708"/>
                <a:gd name="connsiteY7" fmla="*/ 18115 h 30278"/>
                <a:gd name="connsiteX8" fmla="*/ 8727 w 22708"/>
                <a:gd name="connsiteY8" fmla="*/ 10167 h 30278"/>
                <a:gd name="connsiteX9" fmla="*/ 13269 w 22708"/>
                <a:gd name="connsiteY9" fmla="*/ 7064 h 30278"/>
                <a:gd name="connsiteX10" fmla="*/ 16902 w 22708"/>
                <a:gd name="connsiteY10" fmla="*/ 7291 h 30278"/>
                <a:gd name="connsiteX11" fmla="*/ 18795 w 22708"/>
                <a:gd name="connsiteY11" fmla="*/ 1115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08" h="30278">
                  <a:moveTo>
                    <a:pt x="18795" y="11152"/>
                  </a:moveTo>
                  <a:cubicBezTo>
                    <a:pt x="18795" y="11757"/>
                    <a:pt x="18795" y="12362"/>
                    <a:pt x="18795" y="13044"/>
                  </a:cubicBezTo>
                  <a:cubicBezTo>
                    <a:pt x="18719" y="14406"/>
                    <a:pt x="14934" y="12892"/>
                    <a:pt x="16827" y="15390"/>
                  </a:cubicBezTo>
                  <a:cubicBezTo>
                    <a:pt x="17432" y="16147"/>
                    <a:pt x="19627" y="15618"/>
                    <a:pt x="20763" y="16829"/>
                  </a:cubicBezTo>
                  <a:cubicBezTo>
                    <a:pt x="20763" y="18115"/>
                    <a:pt x="20763" y="19327"/>
                    <a:pt x="20839" y="20613"/>
                  </a:cubicBezTo>
                  <a:cubicBezTo>
                    <a:pt x="19627" y="22657"/>
                    <a:pt x="14177" y="16753"/>
                    <a:pt x="14934" y="23793"/>
                  </a:cubicBezTo>
                  <a:cubicBezTo>
                    <a:pt x="15010" y="24701"/>
                    <a:pt x="9182" y="25307"/>
                    <a:pt x="6759" y="23414"/>
                  </a:cubicBezTo>
                  <a:cubicBezTo>
                    <a:pt x="4413" y="21597"/>
                    <a:pt x="6381" y="19856"/>
                    <a:pt x="7970" y="18115"/>
                  </a:cubicBezTo>
                  <a:cubicBezTo>
                    <a:pt x="10090" y="15845"/>
                    <a:pt x="9711" y="12817"/>
                    <a:pt x="8727" y="10167"/>
                  </a:cubicBezTo>
                  <a:cubicBezTo>
                    <a:pt x="5926" y="2598"/>
                    <a:pt x="10923" y="6837"/>
                    <a:pt x="13269" y="7064"/>
                  </a:cubicBezTo>
                  <a:cubicBezTo>
                    <a:pt x="14556" y="6156"/>
                    <a:pt x="15767" y="6307"/>
                    <a:pt x="16902" y="7291"/>
                  </a:cubicBezTo>
                  <a:cubicBezTo>
                    <a:pt x="17432" y="8578"/>
                    <a:pt x="18114" y="9865"/>
                    <a:pt x="18795" y="11152"/>
                  </a:cubicBezTo>
                  <a:close/>
                </a:path>
              </a:pathLst>
            </a:custGeom>
            <a:solidFill>
              <a:srgbClr val="F9E8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3" name="任意多边形: 形状 3032"/>
            <p:cNvSpPr/>
            <p:nvPr/>
          </p:nvSpPr>
          <p:spPr>
            <a:xfrm>
              <a:off x="6243405" y="3236201"/>
              <a:ext cx="22709" cy="15139"/>
            </a:xfrm>
            <a:custGeom>
              <a:avLst/>
              <a:gdLst>
                <a:gd name="connsiteX0" fmla="*/ 7570 w 22708"/>
                <a:gd name="connsiteY0" fmla="*/ 8378 h 15139"/>
                <a:gd name="connsiteX1" fmla="*/ 21800 w 22708"/>
                <a:gd name="connsiteY1" fmla="*/ 5956 h 15139"/>
                <a:gd name="connsiteX2" fmla="*/ 7948 w 22708"/>
                <a:gd name="connsiteY2" fmla="*/ 13450 h 15139"/>
                <a:gd name="connsiteX3" fmla="*/ 5677 w 22708"/>
                <a:gd name="connsiteY3" fmla="*/ 10271 h 15139"/>
                <a:gd name="connsiteX4" fmla="*/ 5828 w 22708"/>
                <a:gd name="connsiteY4" fmla="*/ 9589 h 15139"/>
                <a:gd name="connsiteX5" fmla="*/ 6812 w 22708"/>
                <a:gd name="connsiteY5" fmla="*/ 8530 h 15139"/>
                <a:gd name="connsiteX6" fmla="*/ 7570 w 22708"/>
                <a:gd name="connsiteY6" fmla="*/ 837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7570" y="8378"/>
                  </a:moveTo>
                  <a:cubicBezTo>
                    <a:pt x="11279" y="3307"/>
                    <a:pt x="16956" y="7167"/>
                    <a:pt x="21800" y="5956"/>
                  </a:cubicBezTo>
                  <a:cubicBezTo>
                    <a:pt x="17183" y="8530"/>
                    <a:pt x="12792" y="11330"/>
                    <a:pt x="7948" y="13450"/>
                  </a:cubicBezTo>
                  <a:cubicBezTo>
                    <a:pt x="6056" y="14283"/>
                    <a:pt x="5980" y="11709"/>
                    <a:pt x="5677" y="10271"/>
                  </a:cubicBezTo>
                  <a:cubicBezTo>
                    <a:pt x="5677" y="10271"/>
                    <a:pt x="5828" y="9589"/>
                    <a:pt x="5828" y="9589"/>
                  </a:cubicBezTo>
                  <a:cubicBezTo>
                    <a:pt x="6056" y="9135"/>
                    <a:pt x="6434" y="8833"/>
                    <a:pt x="6812" y="8530"/>
                  </a:cubicBezTo>
                  <a:cubicBezTo>
                    <a:pt x="6888" y="8530"/>
                    <a:pt x="7570" y="8378"/>
                    <a:pt x="7570" y="8378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4" name="任意多边形: 形状 3033"/>
            <p:cNvSpPr/>
            <p:nvPr/>
          </p:nvSpPr>
          <p:spPr>
            <a:xfrm>
              <a:off x="6254986" y="3211076"/>
              <a:ext cx="15139" cy="15139"/>
            </a:xfrm>
            <a:custGeom>
              <a:avLst/>
              <a:gdLst>
                <a:gd name="connsiteX0" fmla="*/ 9310 w 15139"/>
                <a:gd name="connsiteY0" fmla="*/ 10719 h 15139"/>
                <a:gd name="connsiteX1" fmla="*/ 5677 w 15139"/>
                <a:gd name="connsiteY1" fmla="*/ 10492 h 15139"/>
                <a:gd name="connsiteX2" fmla="*/ 9689 w 15139"/>
                <a:gd name="connsiteY2" fmla="*/ 5874 h 15139"/>
                <a:gd name="connsiteX3" fmla="*/ 9310 w 15139"/>
                <a:gd name="connsiteY3" fmla="*/ 1071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310" y="10719"/>
                  </a:moveTo>
                  <a:cubicBezTo>
                    <a:pt x="8099" y="10643"/>
                    <a:pt x="6888" y="10568"/>
                    <a:pt x="5677" y="10492"/>
                  </a:cubicBezTo>
                  <a:cubicBezTo>
                    <a:pt x="5677" y="7767"/>
                    <a:pt x="6661" y="4891"/>
                    <a:pt x="9689" y="5874"/>
                  </a:cubicBezTo>
                  <a:cubicBezTo>
                    <a:pt x="12263" y="6631"/>
                    <a:pt x="11430" y="9205"/>
                    <a:pt x="9310" y="10719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5" name="任意多边形: 形状 3034"/>
            <p:cNvSpPr/>
            <p:nvPr/>
          </p:nvSpPr>
          <p:spPr>
            <a:xfrm>
              <a:off x="6241433" y="3235756"/>
              <a:ext cx="15139" cy="15139"/>
            </a:xfrm>
            <a:custGeom>
              <a:avLst/>
              <a:gdLst>
                <a:gd name="connsiteX0" fmla="*/ 7649 w 15139"/>
                <a:gd name="connsiteY0" fmla="*/ 10716 h 15139"/>
                <a:gd name="connsiteX1" fmla="*/ 7346 w 15139"/>
                <a:gd name="connsiteY1" fmla="*/ 5871 h 15139"/>
                <a:gd name="connsiteX2" fmla="*/ 9541 w 15139"/>
                <a:gd name="connsiteY2" fmla="*/ 8824 h 15139"/>
                <a:gd name="connsiteX3" fmla="*/ 9541 w 15139"/>
                <a:gd name="connsiteY3" fmla="*/ 8824 h 15139"/>
                <a:gd name="connsiteX4" fmla="*/ 7649 w 15139"/>
                <a:gd name="connsiteY4" fmla="*/ 10716 h 15139"/>
                <a:gd name="connsiteX5" fmla="*/ 7649 w 15139"/>
                <a:gd name="connsiteY5" fmla="*/ 107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649" y="10716"/>
                  </a:moveTo>
                  <a:cubicBezTo>
                    <a:pt x="5605" y="9202"/>
                    <a:pt x="4621" y="7082"/>
                    <a:pt x="7346" y="5871"/>
                  </a:cubicBezTo>
                  <a:cubicBezTo>
                    <a:pt x="9314" y="4963"/>
                    <a:pt x="9238" y="7461"/>
                    <a:pt x="9541" y="8824"/>
                  </a:cubicBezTo>
                  <a:lnTo>
                    <a:pt x="9541" y="8824"/>
                  </a:lnTo>
                  <a:cubicBezTo>
                    <a:pt x="8935" y="9429"/>
                    <a:pt x="8178" y="10034"/>
                    <a:pt x="7649" y="10716"/>
                  </a:cubicBezTo>
                  <a:lnTo>
                    <a:pt x="7649" y="10716"/>
                  </a:lnTo>
                  <a:close/>
                </a:path>
              </a:pathLst>
            </a:custGeom>
            <a:solidFill>
              <a:srgbClr val="FAEDE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6" name="任意多边形: 形状 3035"/>
            <p:cNvSpPr/>
            <p:nvPr/>
          </p:nvSpPr>
          <p:spPr>
            <a:xfrm>
              <a:off x="6230688" y="3191958"/>
              <a:ext cx="15139" cy="15139"/>
            </a:xfrm>
            <a:custGeom>
              <a:avLst/>
              <a:gdLst>
                <a:gd name="connsiteX0" fmla="*/ 12187 w 15139"/>
                <a:gd name="connsiteY0" fmla="*/ 8945 h 15139"/>
                <a:gd name="connsiteX1" fmla="*/ 8554 w 15139"/>
                <a:gd name="connsiteY1" fmla="*/ 12503 h 15139"/>
                <a:gd name="connsiteX2" fmla="*/ 5829 w 15139"/>
                <a:gd name="connsiteY2" fmla="*/ 10157 h 15139"/>
                <a:gd name="connsiteX3" fmla="*/ 7343 w 15139"/>
                <a:gd name="connsiteY3" fmla="*/ 5691 h 15139"/>
                <a:gd name="connsiteX4" fmla="*/ 12187 w 15139"/>
                <a:gd name="connsiteY4" fmla="*/ 89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187" y="8945"/>
                  </a:moveTo>
                  <a:cubicBezTo>
                    <a:pt x="11808" y="11141"/>
                    <a:pt x="10522" y="12276"/>
                    <a:pt x="8554" y="12503"/>
                  </a:cubicBezTo>
                  <a:cubicBezTo>
                    <a:pt x="6888" y="12655"/>
                    <a:pt x="5148" y="12125"/>
                    <a:pt x="5829" y="10157"/>
                  </a:cubicBezTo>
                  <a:cubicBezTo>
                    <a:pt x="6359" y="8643"/>
                    <a:pt x="5072" y="5842"/>
                    <a:pt x="7343" y="5691"/>
                  </a:cubicBezTo>
                  <a:cubicBezTo>
                    <a:pt x="9159" y="5539"/>
                    <a:pt x="11354" y="6675"/>
                    <a:pt x="12187" y="8945"/>
                  </a:cubicBezTo>
                  <a:close/>
                </a:path>
              </a:pathLst>
            </a:custGeom>
            <a:solidFill>
              <a:srgbClr val="ECB2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7" name="任意多边形: 形状 3036"/>
            <p:cNvSpPr/>
            <p:nvPr/>
          </p:nvSpPr>
          <p:spPr>
            <a:xfrm>
              <a:off x="6228190" y="3180011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7570 w 7569"/>
                <a:gd name="connsiteY1" fmla="*/ 9462 h 15139"/>
                <a:gd name="connsiteX2" fmla="*/ 7570 w 7569"/>
                <a:gd name="connsiteY2" fmla="*/ 9462 h 15139"/>
                <a:gd name="connsiteX3" fmla="*/ 5677 w 7569"/>
                <a:gd name="connsiteY3" fmla="*/ 5677 h 15139"/>
                <a:gd name="connsiteX4" fmla="*/ 567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342" y="6434"/>
                    <a:pt x="7570" y="7872"/>
                    <a:pt x="7570" y="9462"/>
                  </a:cubicBezTo>
                  <a:lnTo>
                    <a:pt x="7570" y="9462"/>
                  </a:lnTo>
                  <a:cubicBezTo>
                    <a:pt x="5904" y="8705"/>
                    <a:pt x="5677" y="7267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8" name="任意多边形: 形状 3037"/>
            <p:cNvSpPr/>
            <p:nvPr/>
          </p:nvSpPr>
          <p:spPr>
            <a:xfrm>
              <a:off x="6231975" y="318568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2" y="6283"/>
                    <a:pt x="6585" y="6585"/>
                  </a:cubicBezTo>
                  <a:cubicBezTo>
                    <a:pt x="6434" y="6510"/>
                    <a:pt x="6131" y="6585"/>
                    <a:pt x="6056" y="6434"/>
                  </a:cubicBezTo>
                  <a:cubicBezTo>
                    <a:pt x="5904" y="6207"/>
                    <a:pt x="5828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9" name="任意多边形: 形状 3038"/>
            <p:cNvSpPr/>
            <p:nvPr/>
          </p:nvSpPr>
          <p:spPr>
            <a:xfrm>
              <a:off x="6230083" y="3183796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5677 h 7569"/>
                <a:gd name="connsiteX3" fmla="*/ 7570 w 7569"/>
                <a:gd name="connsiteY3" fmla="*/ 7570 h 7569"/>
                <a:gd name="connsiteX4" fmla="*/ 7570 w 7569"/>
                <a:gd name="connsiteY4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lnTo>
                    <a:pt x="5677" y="5677"/>
                  </a:lnTo>
                  <a:cubicBezTo>
                    <a:pt x="6661" y="5980"/>
                    <a:pt x="7342" y="6585"/>
                    <a:pt x="7570" y="7570"/>
                  </a:cubicBezTo>
                  <a:lnTo>
                    <a:pt x="7570" y="757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0" name="任意多边形: 形状 3039"/>
            <p:cNvSpPr/>
            <p:nvPr/>
          </p:nvSpPr>
          <p:spPr>
            <a:xfrm>
              <a:off x="6186763" y="3190177"/>
              <a:ext cx="22709" cy="15139"/>
            </a:xfrm>
            <a:custGeom>
              <a:avLst/>
              <a:gdLst>
                <a:gd name="connsiteX0" fmla="*/ 7213 w 22708"/>
                <a:gd name="connsiteY0" fmla="*/ 14511 h 15139"/>
                <a:gd name="connsiteX1" fmla="*/ 9105 w 22708"/>
                <a:gd name="connsiteY1" fmla="*/ 6941 h 15139"/>
                <a:gd name="connsiteX2" fmla="*/ 17962 w 22708"/>
                <a:gd name="connsiteY2" fmla="*/ 5730 h 15139"/>
                <a:gd name="connsiteX3" fmla="*/ 7213 w 22708"/>
                <a:gd name="connsiteY3" fmla="*/ 145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08" h="15139">
                  <a:moveTo>
                    <a:pt x="7213" y="14511"/>
                  </a:moveTo>
                  <a:cubicBezTo>
                    <a:pt x="2822" y="10726"/>
                    <a:pt x="9257" y="9666"/>
                    <a:pt x="9105" y="6941"/>
                  </a:cubicBezTo>
                  <a:cubicBezTo>
                    <a:pt x="12360" y="9969"/>
                    <a:pt x="14480" y="5125"/>
                    <a:pt x="17962" y="5730"/>
                  </a:cubicBezTo>
                  <a:cubicBezTo>
                    <a:pt x="17205" y="12391"/>
                    <a:pt x="13723" y="15192"/>
                    <a:pt x="7213" y="14511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1" name="任意多边形: 形状 3040"/>
            <p:cNvSpPr/>
            <p:nvPr/>
          </p:nvSpPr>
          <p:spPr>
            <a:xfrm>
              <a:off x="6184438" y="3202720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9386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359" y="5980"/>
                    <a:pt x="7873" y="5753"/>
                    <a:pt x="9386" y="5677"/>
                  </a:cubicBezTo>
                  <a:cubicBezTo>
                    <a:pt x="8629" y="7191"/>
                    <a:pt x="8402" y="9765"/>
                    <a:pt x="5677" y="764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2" name="任意多边形: 形状 3041"/>
            <p:cNvSpPr/>
            <p:nvPr/>
          </p:nvSpPr>
          <p:spPr>
            <a:xfrm>
              <a:off x="6252952" y="3219931"/>
              <a:ext cx="15139" cy="15139"/>
            </a:xfrm>
            <a:custGeom>
              <a:avLst/>
              <a:gdLst>
                <a:gd name="connsiteX0" fmla="*/ 15206 w 15139"/>
                <a:gd name="connsiteY0" fmla="*/ 11326 h 15139"/>
                <a:gd name="connsiteX1" fmla="*/ 11572 w 15139"/>
                <a:gd name="connsiteY1" fmla="*/ 12159 h 15139"/>
                <a:gd name="connsiteX2" fmla="*/ 6047 w 15139"/>
                <a:gd name="connsiteY2" fmla="*/ 11175 h 15139"/>
                <a:gd name="connsiteX3" fmla="*/ 6047 w 15139"/>
                <a:gd name="connsiteY3" fmla="*/ 7541 h 15139"/>
                <a:gd name="connsiteX4" fmla="*/ 11572 w 15139"/>
                <a:gd name="connsiteY4" fmla="*/ 6709 h 15139"/>
                <a:gd name="connsiteX5" fmla="*/ 13313 w 15139"/>
                <a:gd name="connsiteY5" fmla="*/ 7466 h 15139"/>
                <a:gd name="connsiteX6" fmla="*/ 15206 w 15139"/>
                <a:gd name="connsiteY6" fmla="*/ 1132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5206" y="11326"/>
                  </a:moveTo>
                  <a:cubicBezTo>
                    <a:pt x="13995" y="11629"/>
                    <a:pt x="12707" y="11705"/>
                    <a:pt x="11572" y="12159"/>
                  </a:cubicBezTo>
                  <a:cubicBezTo>
                    <a:pt x="9453" y="13067"/>
                    <a:pt x="7258" y="13976"/>
                    <a:pt x="6047" y="11175"/>
                  </a:cubicBezTo>
                  <a:cubicBezTo>
                    <a:pt x="5593" y="10115"/>
                    <a:pt x="5517" y="8525"/>
                    <a:pt x="6047" y="7541"/>
                  </a:cubicBezTo>
                  <a:cubicBezTo>
                    <a:pt x="7333" y="4816"/>
                    <a:pt x="9528" y="5573"/>
                    <a:pt x="11572" y="6709"/>
                  </a:cubicBezTo>
                  <a:cubicBezTo>
                    <a:pt x="12102" y="7011"/>
                    <a:pt x="12707" y="7239"/>
                    <a:pt x="13313" y="7466"/>
                  </a:cubicBezTo>
                  <a:cubicBezTo>
                    <a:pt x="14676" y="8450"/>
                    <a:pt x="17325" y="8677"/>
                    <a:pt x="15206" y="11326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3" name="任意多边形: 形状 3042"/>
            <p:cNvSpPr/>
            <p:nvPr/>
          </p:nvSpPr>
          <p:spPr>
            <a:xfrm>
              <a:off x="5834570" y="2847179"/>
              <a:ext cx="45417" cy="45417"/>
            </a:xfrm>
            <a:custGeom>
              <a:avLst/>
              <a:gdLst>
                <a:gd name="connsiteX0" fmla="*/ 17263 w 45417"/>
                <a:gd name="connsiteY0" fmla="*/ 41860 h 45417"/>
                <a:gd name="connsiteX1" fmla="*/ 9466 w 45417"/>
                <a:gd name="connsiteY1" fmla="*/ 32473 h 45417"/>
                <a:gd name="connsiteX2" fmla="*/ 8709 w 45417"/>
                <a:gd name="connsiteY2" fmla="*/ 20513 h 45417"/>
                <a:gd name="connsiteX3" fmla="*/ 9618 w 45417"/>
                <a:gd name="connsiteY3" fmla="*/ 19529 h 45417"/>
                <a:gd name="connsiteX4" fmla="*/ 8709 w 45417"/>
                <a:gd name="connsiteY4" fmla="*/ 20513 h 45417"/>
                <a:gd name="connsiteX5" fmla="*/ 7650 w 45417"/>
                <a:gd name="connsiteY5" fmla="*/ 28613 h 45417"/>
                <a:gd name="connsiteX6" fmla="*/ 5833 w 45417"/>
                <a:gd name="connsiteY6" fmla="*/ 15290 h 45417"/>
                <a:gd name="connsiteX7" fmla="*/ 24757 w 45417"/>
                <a:gd name="connsiteY7" fmla="*/ 5677 h 45417"/>
                <a:gd name="connsiteX8" fmla="*/ 28693 w 45417"/>
                <a:gd name="connsiteY8" fmla="*/ 5677 h 45417"/>
                <a:gd name="connsiteX9" fmla="*/ 34294 w 45417"/>
                <a:gd name="connsiteY9" fmla="*/ 5677 h 45417"/>
                <a:gd name="connsiteX10" fmla="*/ 28390 w 45417"/>
                <a:gd name="connsiteY10" fmla="*/ 13171 h 45417"/>
                <a:gd name="connsiteX11" fmla="*/ 19079 w 45417"/>
                <a:gd name="connsiteY11" fmla="*/ 19756 h 45417"/>
                <a:gd name="connsiteX12" fmla="*/ 18474 w 45417"/>
                <a:gd name="connsiteY12" fmla="*/ 19302 h 45417"/>
                <a:gd name="connsiteX13" fmla="*/ 18323 w 45417"/>
                <a:gd name="connsiteY13" fmla="*/ 20135 h 45417"/>
                <a:gd name="connsiteX14" fmla="*/ 18928 w 45417"/>
                <a:gd name="connsiteY14" fmla="*/ 20816 h 45417"/>
                <a:gd name="connsiteX15" fmla="*/ 24151 w 45417"/>
                <a:gd name="connsiteY15" fmla="*/ 34668 h 45417"/>
                <a:gd name="connsiteX16" fmla="*/ 35733 w 45417"/>
                <a:gd name="connsiteY16" fmla="*/ 22633 h 45417"/>
                <a:gd name="connsiteX17" fmla="*/ 29980 w 45417"/>
                <a:gd name="connsiteY17" fmla="*/ 15442 h 45417"/>
                <a:gd name="connsiteX18" fmla="*/ 38457 w 45417"/>
                <a:gd name="connsiteY18" fmla="*/ 11279 h 45417"/>
                <a:gd name="connsiteX19" fmla="*/ 42242 w 45417"/>
                <a:gd name="connsiteY19" fmla="*/ 26569 h 45417"/>
                <a:gd name="connsiteX20" fmla="*/ 42015 w 45417"/>
                <a:gd name="connsiteY20" fmla="*/ 26872 h 45417"/>
                <a:gd name="connsiteX21" fmla="*/ 40426 w 45417"/>
                <a:gd name="connsiteY21" fmla="*/ 32625 h 45417"/>
                <a:gd name="connsiteX22" fmla="*/ 38836 w 45417"/>
                <a:gd name="connsiteY22" fmla="*/ 34895 h 45417"/>
                <a:gd name="connsiteX23" fmla="*/ 17263 w 45417"/>
                <a:gd name="connsiteY23" fmla="*/ 41860 h 45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417" h="45417">
                  <a:moveTo>
                    <a:pt x="17263" y="41860"/>
                  </a:moveTo>
                  <a:cubicBezTo>
                    <a:pt x="16960" y="36864"/>
                    <a:pt x="10147" y="37242"/>
                    <a:pt x="9466" y="32473"/>
                  </a:cubicBezTo>
                  <a:cubicBezTo>
                    <a:pt x="9693" y="28461"/>
                    <a:pt x="7877" y="24525"/>
                    <a:pt x="8709" y="20513"/>
                  </a:cubicBezTo>
                  <a:cubicBezTo>
                    <a:pt x="8785" y="19983"/>
                    <a:pt x="9088" y="19681"/>
                    <a:pt x="9618" y="19529"/>
                  </a:cubicBezTo>
                  <a:cubicBezTo>
                    <a:pt x="9012" y="19454"/>
                    <a:pt x="8709" y="19756"/>
                    <a:pt x="8709" y="20513"/>
                  </a:cubicBezTo>
                  <a:cubicBezTo>
                    <a:pt x="8028" y="23163"/>
                    <a:pt x="9542" y="26115"/>
                    <a:pt x="7650" y="28613"/>
                  </a:cubicBezTo>
                  <a:cubicBezTo>
                    <a:pt x="4092" y="24601"/>
                    <a:pt x="6590" y="19681"/>
                    <a:pt x="5833" y="15290"/>
                  </a:cubicBezTo>
                  <a:cubicBezTo>
                    <a:pt x="9996" y="7797"/>
                    <a:pt x="17187" y="6358"/>
                    <a:pt x="24757" y="5677"/>
                  </a:cubicBezTo>
                  <a:cubicBezTo>
                    <a:pt x="26044" y="5753"/>
                    <a:pt x="27406" y="5753"/>
                    <a:pt x="28693" y="5677"/>
                  </a:cubicBezTo>
                  <a:cubicBezTo>
                    <a:pt x="30585" y="5677"/>
                    <a:pt x="32402" y="5677"/>
                    <a:pt x="34294" y="5677"/>
                  </a:cubicBezTo>
                  <a:cubicBezTo>
                    <a:pt x="35657" y="10824"/>
                    <a:pt x="29374" y="9916"/>
                    <a:pt x="28390" y="13171"/>
                  </a:cubicBezTo>
                  <a:cubicBezTo>
                    <a:pt x="26195" y="16729"/>
                    <a:pt x="23546" y="19681"/>
                    <a:pt x="19079" y="19756"/>
                  </a:cubicBezTo>
                  <a:cubicBezTo>
                    <a:pt x="18095" y="19075"/>
                    <a:pt x="19685" y="18848"/>
                    <a:pt x="18474" y="19302"/>
                  </a:cubicBezTo>
                  <a:cubicBezTo>
                    <a:pt x="18247" y="19378"/>
                    <a:pt x="18171" y="19681"/>
                    <a:pt x="18323" y="20135"/>
                  </a:cubicBezTo>
                  <a:cubicBezTo>
                    <a:pt x="18398" y="20589"/>
                    <a:pt x="18625" y="20816"/>
                    <a:pt x="18928" y="20816"/>
                  </a:cubicBezTo>
                  <a:cubicBezTo>
                    <a:pt x="25665" y="30051"/>
                    <a:pt x="25665" y="30051"/>
                    <a:pt x="24151" y="34668"/>
                  </a:cubicBezTo>
                  <a:cubicBezTo>
                    <a:pt x="31191" y="33230"/>
                    <a:pt x="28239" y="23087"/>
                    <a:pt x="35733" y="22633"/>
                  </a:cubicBezTo>
                  <a:cubicBezTo>
                    <a:pt x="34143" y="19378"/>
                    <a:pt x="31418" y="17940"/>
                    <a:pt x="29980" y="15442"/>
                  </a:cubicBezTo>
                  <a:cubicBezTo>
                    <a:pt x="29677" y="7645"/>
                    <a:pt x="34673" y="10749"/>
                    <a:pt x="38457" y="11279"/>
                  </a:cubicBezTo>
                  <a:cubicBezTo>
                    <a:pt x="46103" y="14760"/>
                    <a:pt x="40729" y="21497"/>
                    <a:pt x="42242" y="26569"/>
                  </a:cubicBezTo>
                  <a:lnTo>
                    <a:pt x="42015" y="26872"/>
                  </a:lnTo>
                  <a:cubicBezTo>
                    <a:pt x="40653" y="28537"/>
                    <a:pt x="40199" y="30505"/>
                    <a:pt x="40426" y="32625"/>
                  </a:cubicBezTo>
                  <a:cubicBezTo>
                    <a:pt x="39896" y="33381"/>
                    <a:pt x="39290" y="34138"/>
                    <a:pt x="38836" y="34895"/>
                  </a:cubicBezTo>
                  <a:cubicBezTo>
                    <a:pt x="33234" y="42692"/>
                    <a:pt x="26044" y="44584"/>
                    <a:pt x="17263" y="4186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4" name="任意多边形: 形状 3043"/>
            <p:cNvSpPr/>
            <p:nvPr/>
          </p:nvSpPr>
          <p:spPr>
            <a:xfrm>
              <a:off x="5854924" y="2847179"/>
              <a:ext cx="22709" cy="15139"/>
            </a:xfrm>
            <a:custGeom>
              <a:avLst/>
              <a:gdLst>
                <a:gd name="connsiteX0" fmla="*/ 17952 w 22708"/>
                <a:gd name="connsiteY0" fmla="*/ 11354 h 15139"/>
                <a:gd name="connsiteX1" fmla="*/ 14167 w 22708"/>
                <a:gd name="connsiteY1" fmla="*/ 12641 h 15139"/>
                <a:gd name="connsiteX2" fmla="*/ 10079 w 22708"/>
                <a:gd name="connsiteY2" fmla="*/ 15290 h 15139"/>
                <a:gd name="connsiteX3" fmla="*/ 8036 w 22708"/>
                <a:gd name="connsiteY3" fmla="*/ 15896 h 15139"/>
                <a:gd name="connsiteX4" fmla="*/ 5765 w 22708"/>
                <a:gd name="connsiteY4" fmla="*/ 13549 h 15139"/>
                <a:gd name="connsiteX5" fmla="*/ 6295 w 22708"/>
                <a:gd name="connsiteY5" fmla="*/ 11506 h 15139"/>
                <a:gd name="connsiteX6" fmla="*/ 13864 w 22708"/>
                <a:gd name="connsiteY6" fmla="*/ 5677 h 15139"/>
                <a:gd name="connsiteX7" fmla="*/ 17952 w 22708"/>
                <a:gd name="connsiteY7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952" y="11354"/>
                  </a:moveTo>
                  <a:cubicBezTo>
                    <a:pt x="17044" y="12868"/>
                    <a:pt x="15908" y="13549"/>
                    <a:pt x="14167" y="12641"/>
                  </a:cubicBezTo>
                  <a:cubicBezTo>
                    <a:pt x="11215" y="11051"/>
                    <a:pt x="10307" y="12717"/>
                    <a:pt x="10079" y="15290"/>
                  </a:cubicBezTo>
                  <a:cubicBezTo>
                    <a:pt x="9474" y="15820"/>
                    <a:pt x="8793" y="15972"/>
                    <a:pt x="8036" y="15896"/>
                  </a:cubicBezTo>
                  <a:cubicBezTo>
                    <a:pt x="6976" y="15442"/>
                    <a:pt x="6219" y="14685"/>
                    <a:pt x="5765" y="13549"/>
                  </a:cubicBezTo>
                  <a:cubicBezTo>
                    <a:pt x="5538" y="12793"/>
                    <a:pt x="5765" y="12111"/>
                    <a:pt x="6295" y="11506"/>
                  </a:cubicBezTo>
                  <a:cubicBezTo>
                    <a:pt x="9020" y="9840"/>
                    <a:pt x="12653" y="9386"/>
                    <a:pt x="13864" y="5677"/>
                  </a:cubicBezTo>
                  <a:cubicBezTo>
                    <a:pt x="17498" y="5980"/>
                    <a:pt x="17498" y="8780"/>
                    <a:pt x="17952" y="11354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5" name="任意多边形: 形状 3044"/>
            <p:cNvSpPr/>
            <p:nvPr/>
          </p:nvSpPr>
          <p:spPr>
            <a:xfrm>
              <a:off x="5853649" y="2845731"/>
              <a:ext cx="15139" cy="7570"/>
            </a:xfrm>
            <a:custGeom>
              <a:avLst/>
              <a:gdLst>
                <a:gd name="connsiteX0" fmla="*/ 9613 w 15139"/>
                <a:gd name="connsiteY0" fmla="*/ 7125 h 7569"/>
                <a:gd name="connsiteX1" fmla="*/ 5677 w 15139"/>
                <a:gd name="connsiteY1" fmla="*/ 7125 h 7569"/>
                <a:gd name="connsiteX2" fmla="*/ 9613 w 15139"/>
                <a:gd name="connsiteY2" fmla="*/ 712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613" y="7125"/>
                  </a:moveTo>
                  <a:cubicBezTo>
                    <a:pt x="8327" y="9320"/>
                    <a:pt x="7040" y="9396"/>
                    <a:pt x="5677" y="7125"/>
                  </a:cubicBezTo>
                  <a:cubicBezTo>
                    <a:pt x="6964" y="5157"/>
                    <a:pt x="8251" y="5233"/>
                    <a:pt x="9613" y="7125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6" name="任意多边形: 形状 3045"/>
            <p:cNvSpPr/>
            <p:nvPr/>
          </p:nvSpPr>
          <p:spPr>
            <a:xfrm>
              <a:off x="5867300" y="2868374"/>
              <a:ext cx="7570" cy="15139"/>
            </a:xfrm>
            <a:custGeom>
              <a:avLst/>
              <a:gdLst>
                <a:gd name="connsiteX0" fmla="*/ 7469 w 7569"/>
                <a:gd name="connsiteY0" fmla="*/ 11430 h 15139"/>
                <a:gd name="connsiteX1" fmla="*/ 9058 w 7569"/>
                <a:gd name="connsiteY1" fmla="*/ 5677 h 15139"/>
                <a:gd name="connsiteX2" fmla="*/ 9361 w 7569"/>
                <a:gd name="connsiteY2" fmla="*/ 9538 h 15139"/>
                <a:gd name="connsiteX3" fmla="*/ 7469 w 7569"/>
                <a:gd name="connsiteY3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69" y="11430"/>
                  </a:moveTo>
                  <a:cubicBezTo>
                    <a:pt x="3608" y="8251"/>
                    <a:pt x="6863" y="7115"/>
                    <a:pt x="9058" y="5677"/>
                  </a:cubicBezTo>
                  <a:cubicBezTo>
                    <a:pt x="9134" y="6964"/>
                    <a:pt x="9285" y="8251"/>
                    <a:pt x="9361" y="9538"/>
                  </a:cubicBezTo>
                  <a:cubicBezTo>
                    <a:pt x="8755" y="10143"/>
                    <a:pt x="8074" y="10824"/>
                    <a:pt x="7469" y="1143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7" name="任意多边形: 形状 3046"/>
            <p:cNvSpPr/>
            <p:nvPr/>
          </p:nvSpPr>
          <p:spPr>
            <a:xfrm>
              <a:off x="5827156" y="2873975"/>
              <a:ext cx="15139" cy="15139"/>
            </a:xfrm>
            <a:custGeom>
              <a:avLst/>
              <a:gdLst>
                <a:gd name="connsiteX0" fmla="*/ 7570 w 15139"/>
                <a:gd name="connsiteY0" fmla="*/ 11127 h 15139"/>
                <a:gd name="connsiteX1" fmla="*/ 5677 w 15139"/>
                <a:gd name="connsiteY1" fmla="*/ 9311 h 15139"/>
                <a:gd name="connsiteX2" fmla="*/ 9311 w 15139"/>
                <a:gd name="connsiteY2" fmla="*/ 5677 h 15139"/>
                <a:gd name="connsiteX3" fmla="*/ 9311 w 15139"/>
                <a:gd name="connsiteY3" fmla="*/ 5677 h 15139"/>
                <a:gd name="connsiteX4" fmla="*/ 11279 w 15139"/>
                <a:gd name="connsiteY4" fmla="*/ 7494 h 15139"/>
                <a:gd name="connsiteX5" fmla="*/ 7570 w 15139"/>
                <a:gd name="connsiteY5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570" y="11127"/>
                  </a:moveTo>
                  <a:cubicBezTo>
                    <a:pt x="6964" y="10522"/>
                    <a:pt x="6359" y="9916"/>
                    <a:pt x="5677" y="9311"/>
                  </a:cubicBezTo>
                  <a:cubicBezTo>
                    <a:pt x="6207" y="7418"/>
                    <a:pt x="7570" y="6358"/>
                    <a:pt x="9311" y="5677"/>
                  </a:cubicBezTo>
                  <a:lnTo>
                    <a:pt x="9311" y="5677"/>
                  </a:lnTo>
                  <a:cubicBezTo>
                    <a:pt x="9992" y="6283"/>
                    <a:pt x="10598" y="6964"/>
                    <a:pt x="11279" y="7494"/>
                  </a:cubicBezTo>
                  <a:cubicBezTo>
                    <a:pt x="11582" y="10219"/>
                    <a:pt x="10143" y="11279"/>
                    <a:pt x="7570" y="1112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8" name="任意多边形: 形状 3047"/>
            <p:cNvSpPr/>
            <p:nvPr/>
          </p:nvSpPr>
          <p:spPr>
            <a:xfrm>
              <a:off x="5836504" y="2860577"/>
              <a:ext cx="15139" cy="22709"/>
            </a:xfrm>
            <a:custGeom>
              <a:avLst/>
              <a:gdLst>
                <a:gd name="connsiteX0" fmla="*/ 7684 w 15139"/>
                <a:gd name="connsiteY0" fmla="*/ 5677 h 22708"/>
                <a:gd name="connsiteX1" fmla="*/ 10106 w 15139"/>
                <a:gd name="connsiteY1" fmla="*/ 15972 h 22708"/>
                <a:gd name="connsiteX2" fmla="*/ 7533 w 15139"/>
                <a:gd name="connsiteY2" fmla="*/ 19075 h 22708"/>
                <a:gd name="connsiteX3" fmla="*/ 5716 w 15139"/>
                <a:gd name="connsiteY3" fmla="*/ 15215 h 22708"/>
                <a:gd name="connsiteX4" fmla="*/ 7684 w 15139"/>
                <a:gd name="connsiteY4" fmla="*/ 5677 h 22708"/>
                <a:gd name="connsiteX5" fmla="*/ 7684 w 15139"/>
                <a:gd name="connsiteY5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7684" y="5677"/>
                  </a:moveTo>
                  <a:cubicBezTo>
                    <a:pt x="7987" y="9235"/>
                    <a:pt x="6851" y="12793"/>
                    <a:pt x="10106" y="15972"/>
                  </a:cubicBezTo>
                  <a:cubicBezTo>
                    <a:pt x="12226" y="18091"/>
                    <a:pt x="9198" y="18621"/>
                    <a:pt x="7533" y="19075"/>
                  </a:cubicBezTo>
                  <a:cubicBezTo>
                    <a:pt x="5867" y="18243"/>
                    <a:pt x="5716" y="16804"/>
                    <a:pt x="5716" y="15215"/>
                  </a:cubicBezTo>
                  <a:cubicBezTo>
                    <a:pt x="6397" y="12111"/>
                    <a:pt x="4278" y="8327"/>
                    <a:pt x="7684" y="5677"/>
                  </a:cubicBezTo>
                  <a:lnTo>
                    <a:pt x="7684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9" name="任意多边形: 形状 3048"/>
            <p:cNvSpPr/>
            <p:nvPr/>
          </p:nvSpPr>
          <p:spPr>
            <a:xfrm>
              <a:off x="5830790" y="2873975"/>
              <a:ext cx="7570" cy="7570"/>
            </a:xfrm>
            <a:custGeom>
              <a:avLst/>
              <a:gdLst>
                <a:gd name="connsiteX0" fmla="*/ 7645 w 7569"/>
                <a:gd name="connsiteY0" fmla="*/ 7494 h 7569"/>
                <a:gd name="connsiteX1" fmla="*/ 5677 w 7569"/>
                <a:gd name="connsiteY1" fmla="*/ 5677 h 7569"/>
                <a:gd name="connsiteX2" fmla="*/ 7645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494"/>
                  </a:moveTo>
                  <a:cubicBezTo>
                    <a:pt x="6964" y="6888"/>
                    <a:pt x="6358" y="6283"/>
                    <a:pt x="5677" y="5677"/>
                  </a:cubicBezTo>
                  <a:cubicBezTo>
                    <a:pt x="6737" y="5904"/>
                    <a:pt x="7342" y="6510"/>
                    <a:pt x="7645" y="7494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0" name="任意多边形: 形状 3049"/>
            <p:cNvSpPr/>
            <p:nvPr/>
          </p:nvSpPr>
          <p:spPr>
            <a:xfrm>
              <a:off x="6213963" y="3720869"/>
              <a:ext cx="37848" cy="30278"/>
            </a:xfrm>
            <a:custGeom>
              <a:avLst/>
              <a:gdLst>
                <a:gd name="connsiteX0" fmla="*/ 25657 w 37847"/>
                <a:gd name="connsiteY0" fmla="*/ 27463 h 30278"/>
                <a:gd name="connsiteX1" fmla="*/ 21797 w 37847"/>
                <a:gd name="connsiteY1" fmla="*/ 27539 h 30278"/>
                <a:gd name="connsiteX2" fmla="*/ 15968 w 37847"/>
                <a:gd name="connsiteY2" fmla="*/ 22543 h 30278"/>
                <a:gd name="connsiteX3" fmla="*/ 6582 w 37847"/>
                <a:gd name="connsiteY3" fmla="*/ 21861 h 30278"/>
                <a:gd name="connsiteX4" fmla="*/ 6582 w 37847"/>
                <a:gd name="connsiteY4" fmla="*/ 21861 h 30278"/>
                <a:gd name="connsiteX5" fmla="*/ 12637 w 37847"/>
                <a:gd name="connsiteY5" fmla="*/ 12324 h 30278"/>
                <a:gd name="connsiteX6" fmla="*/ 18996 w 37847"/>
                <a:gd name="connsiteY6" fmla="*/ 7555 h 30278"/>
                <a:gd name="connsiteX7" fmla="*/ 26490 w 37847"/>
                <a:gd name="connsiteY7" fmla="*/ 7328 h 30278"/>
                <a:gd name="connsiteX8" fmla="*/ 33227 w 37847"/>
                <a:gd name="connsiteY8" fmla="*/ 8388 h 30278"/>
                <a:gd name="connsiteX9" fmla="*/ 34967 w 37847"/>
                <a:gd name="connsiteY9" fmla="*/ 8388 h 30278"/>
                <a:gd name="connsiteX10" fmla="*/ 36936 w 37847"/>
                <a:gd name="connsiteY10" fmla="*/ 8539 h 30278"/>
                <a:gd name="connsiteX11" fmla="*/ 36481 w 37847"/>
                <a:gd name="connsiteY11" fmla="*/ 12929 h 30278"/>
                <a:gd name="connsiteX12" fmla="*/ 31258 w 37847"/>
                <a:gd name="connsiteY12" fmla="*/ 29431 h 30278"/>
                <a:gd name="connsiteX13" fmla="*/ 25657 w 37847"/>
                <a:gd name="connsiteY13" fmla="*/ 27463 h 30278"/>
                <a:gd name="connsiteX14" fmla="*/ 25657 w 37847"/>
                <a:gd name="connsiteY14" fmla="*/ 2746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47" h="30278">
                  <a:moveTo>
                    <a:pt x="25657" y="27463"/>
                  </a:moveTo>
                  <a:cubicBezTo>
                    <a:pt x="24370" y="27463"/>
                    <a:pt x="23083" y="27539"/>
                    <a:pt x="21797" y="27539"/>
                  </a:cubicBezTo>
                  <a:cubicBezTo>
                    <a:pt x="19601" y="26403"/>
                    <a:pt x="12940" y="30491"/>
                    <a:pt x="15968" y="22543"/>
                  </a:cubicBezTo>
                  <a:cubicBezTo>
                    <a:pt x="16195" y="21937"/>
                    <a:pt x="9837" y="22391"/>
                    <a:pt x="6582" y="21861"/>
                  </a:cubicBezTo>
                  <a:lnTo>
                    <a:pt x="6582" y="21861"/>
                  </a:lnTo>
                  <a:cubicBezTo>
                    <a:pt x="4916" y="16336"/>
                    <a:pt x="4841" y="11718"/>
                    <a:pt x="12637" y="12324"/>
                  </a:cubicBezTo>
                  <a:cubicBezTo>
                    <a:pt x="16498" y="12627"/>
                    <a:pt x="16800" y="8993"/>
                    <a:pt x="18996" y="7555"/>
                  </a:cubicBezTo>
                  <a:cubicBezTo>
                    <a:pt x="21418" y="5662"/>
                    <a:pt x="23992" y="4603"/>
                    <a:pt x="26490" y="7328"/>
                  </a:cubicBezTo>
                  <a:cubicBezTo>
                    <a:pt x="28533" y="9523"/>
                    <a:pt x="30653" y="9901"/>
                    <a:pt x="33227" y="8388"/>
                  </a:cubicBezTo>
                  <a:cubicBezTo>
                    <a:pt x="33832" y="8312"/>
                    <a:pt x="34362" y="8312"/>
                    <a:pt x="34967" y="8388"/>
                  </a:cubicBezTo>
                  <a:cubicBezTo>
                    <a:pt x="35648" y="7933"/>
                    <a:pt x="36330" y="7933"/>
                    <a:pt x="36936" y="8539"/>
                  </a:cubicBezTo>
                  <a:cubicBezTo>
                    <a:pt x="36784" y="10053"/>
                    <a:pt x="37162" y="12551"/>
                    <a:pt x="36481" y="12929"/>
                  </a:cubicBezTo>
                  <a:cubicBezTo>
                    <a:pt x="29063" y="16714"/>
                    <a:pt x="31713" y="23527"/>
                    <a:pt x="31258" y="29431"/>
                  </a:cubicBezTo>
                  <a:cubicBezTo>
                    <a:pt x="29215" y="29279"/>
                    <a:pt x="26868" y="30036"/>
                    <a:pt x="25657" y="27463"/>
                  </a:cubicBezTo>
                  <a:lnTo>
                    <a:pt x="25657" y="27463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1" name="任意多边形: 形状 3050"/>
            <p:cNvSpPr/>
            <p:nvPr/>
          </p:nvSpPr>
          <p:spPr>
            <a:xfrm>
              <a:off x="6210940" y="3716093"/>
              <a:ext cx="22709" cy="30278"/>
            </a:xfrm>
            <a:custGeom>
              <a:avLst/>
              <a:gdLst>
                <a:gd name="connsiteX0" fmla="*/ 22928 w 22708"/>
                <a:gd name="connsiteY0" fmla="*/ 13315 h 30278"/>
                <a:gd name="connsiteX1" fmla="*/ 19143 w 22708"/>
                <a:gd name="connsiteY1" fmla="*/ 19825 h 30278"/>
                <a:gd name="connsiteX2" fmla="*/ 13163 w 22708"/>
                <a:gd name="connsiteY2" fmla="*/ 16797 h 30278"/>
                <a:gd name="connsiteX3" fmla="*/ 9605 w 22708"/>
                <a:gd name="connsiteY3" fmla="*/ 26638 h 30278"/>
                <a:gd name="connsiteX4" fmla="*/ 8621 w 22708"/>
                <a:gd name="connsiteY4" fmla="*/ 26638 h 30278"/>
                <a:gd name="connsiteX5" fmla="*/ 7637 w 22708"/>
                <a:gd name="connsiteY5" fmla="*/ 26638 h 30278"/>
                <a:gd name="connsiteX6" fmla="*/ 5745 w 22708"/>
                <a:gd name="connsiteY6" fmla="*/ 24745 h 30278"/>
                <a:gd name="connsiteX7" fmla="*/ 5896 w 22708"/>
                <a:gd name="connsiteY7" fmla="*/ 12861 h 30278"/>
                <a:gd name="connsiteX8" fmla="*/ 13314 w 22708"/>
                <a:gd name="connsiteY8" fmla="*/ 5746 h 30278"/>
                <a:gd name="connsiteX9" fmla="*/ 19597 w 22708"/>
                <a:gd name="connsiteY9" fmla="*/ 8017 h 30278"/>
                <a:gd name="connsiteX10" fmla="*/ 22928 w 22708"/>
                <a:gd name="connsiteY10" fmla="*/ 133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22928" y="13315"/>
                  </a:moveTo>
                  <a:cubicBezTo>
                    <a:pt x="21641" y="15511"/>
                    <a:pt x="20657" y="17933"/>
                    <a:pt x="19143" y="19825"/>
                  </a:cubicBezTo>
                  <a:cubicBezTo>
                    <a:pt x="15434" y="24367"/>
                    <a:pt x="14525" y="20658"/>
                    <a:pt x="13163" y="16797"/>
                  </a:cubicBezTo>
                  <a:cubicBezTo>
                    <a:pt x="11346" y="20355"/>
                    <a:pt x="10059" y="23307"/>
                    <a:pt x="9605" y="26638"/>
                  </a:cubicBezTo>
                  <a:lnTo>
                    <a:pt x="8621" y="26638"/>
                  </a:lnTo>
                  <a:lnTo>
                    <a:pt x="7637" y="26638"/>
                  </a:lnTo>
                  <a:cubicBezTo>
                    <a:pt x="7031" y="26032"/>
                    <a:pt x="6350" y="25351"/>
                    <a:pt x="5745" y="24745"/>
                  </a:cubicBezTo>
                  <a:cubicBezTo>
                    <a:pt x="5745" y="20809"/>
                    <a:pt x="5517" y="16797"/>
                    <a:pt x="5896" y="12861"/>
                  </a:cubicBezTo>
                  <a:cubicBezTo>
                    <a:pt x="6350" y="8622"/>
                    <a:pt x="8016" y="5140"/>
                    <a:pt x="13314" y="5746"/>
                  </a:cubicBezTo>
                  <a:cubicBezTo>
                    <a:pt x="14753" y="8471"/>
                    <a:pt x="17326" y="7638"/>
                    <a:pt x="19597" y="8017"/>
                  </a:cubicBezTo>
                  <a:cubicBezTo>
                    <a:pt x="22625" y="8471"/>
                    <a:pt x="25274" y="9455"/>
                    <a:pt x="22928" y="13315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2" name="任意多边形: 形状 3051"/>
            <p:cNvSpPr/>
            <p:nvPr/>
          </p:nvSpPr>
          <p:spPr>
            <a:xfrm>
              <a:off x="6217037" y="3713633"/>
              <a:ext cx="30278" cy="22709"/>
            </a:xfrm>
            <a:custGeom>
              <a:avLst/>
              <a:gdLst>
                <a:gd name="connsiteX0" fmla="*/ 16830 w 30278"/>
                <a:gd name="connsiteY0" fmla="*/ 15776 h 22708"/>
                <a:gd name="connsiteX1" fmla="*/ 6384 w 30278"/>
                <a:gd name="connsiteY1" fmla="*/ 14867 h 22708"/>
                <a:gd name="connsiteX2" fmla="*/ 7293 w 30278"/>
                <a:gd name="connsiteY2" fmla="*/ 8130 h 22708"/>
                <a:gd name="connsiteX3" fmla="*/ 12970 w 30278"/>
                <a:gd name="connsiteY3" fmla="*/ 6162 h 22708"/>
                <a:gd name="connsiteX4" fmla="*/ 12970 w 30278"/>
                <a:gd name="connsiteY4" fmla="*/ 6162 h 22708"/>
                <a:gd name="connsiteX5" fmla="*/ 28109 w 30278"/>
                <a:gd name="connsiteY5" fmla="*/ 12748 h 22708"/>
                <a:gd name="connsiteX6" fmla="*/ 30153 w 30278"/>
                <a:gd name="connsiteY6" fmla="*/ 15549 h 22708"/>
                <a:gd name="connsiteX7" fmla="*/ 21750 w 30278"/>
                <a:gd name="connsiteY7" fmla="*/ 15170 h 22708"/>
                <a:gd name="connsiteX8" fmla="*/ 16830 w 30278"/>
                <a:gd name="connsiteY8" fmla="*/ 15776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16830" y="15776"/>
                  </a:moveTo>
                  <a:cubicBezTo>
                    <a:pt x="14256" y="8130"/>
                    <a:pt x="9791" y="13505"/>
                    <a:pt x="6384" y="14867"/>
                  </a:cubicBezTo>
                  <a:cubicBezTo>
                    <a:pt x="4568" y="11764"/>
                    <a:pt x="6763" y="10098"/>
                    <a:pt x="7293" y="8130"/>
                  </a:cubicBezTo>
                  <a:cubicBezTo>
                    <a:pt x="8579" y="5708"/>
                    <a:pt x="10850" y="6314"/>
                    <a:pt x="12970" y="6162"/>
                  </a:cubicBezTo>
                  <a:lnTo>
                    <a:pt x="12970" y="6162"/>
                  </a:lnTo>
                  <a:cubicBezTo>
                    <a:pt x="17890" y="4497"/>
                    <a:pt x="24476" y="7222"/>
                    <a:pt x="28109" y="12748"/>
                  </a:cubicBezTo>
                  <a:cubicBezTo>
                    <a:pt x="28714" y="13732"/>
                    <a:pt x="28941" y="15019"/>
                    <a:pt x="30153" y="15549"/>
                  </a:cubicBezTo>
                  <a:cubicBezTo>
                    <a:pt x="27200" y="19106"/>
                    <a:pt x="24400" y="24405"/>
                    <a:pt x="21750" y="15170"/>
                  </a:cubicBezTo>
                  <a:cubicBezTo>
                    <a:pt x="20993" y="12899"/>
                    <a:pt x="18495" y="15473"/>
                    <a:pt x="16830" y="15776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3" name="任意多边形: 形状 3052"/>
            <p:cNvSpPr/>
            <p:nvPr/>
          </p:nvSpPr>
          <p:spPr>
            <a:xfrm>
              <a:off x="6243253" y="3722576"/>
              <a:ext cx="7570" cy="7570"/>
            </a:xfrm>
            <a:custGeom>
              <a:avLst/>
              <a:gdLst>
                <a:gd name="connsiteX0" fmla="*/ 7645 w 7569"/>
                <a:gd name="connsiteY0" fmla="*/ 6832 h 7569"/>
                <a:gd name="connsiteX1" fmla="*/ 5677 w 7569"/>
                <a:gd name="connsiteY1" fmla="*/ 6681 h 7569"/>
                <a:gd name="connsiteX2" fmla="*/ 7645 w 7569"/>
                <a:gd name="connsiteY2" fmla="*/ 683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6832"/>
                  </a:moveTo>
                  <a:cubicBezTo>
                    <a:pt x="6964" y="6756"/>
                    <a:pt x="6358" y="6681"/>
                    <a:pt x="5677" y="6681"/>
                  </a:cubicBezTo>
                  <a:cubicBezTo>
                    <a:pt x="6434" y="5470"/>
                    <a:pt x="7115" y="5167"/>
                    <a:pt x="7645" y="6832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4" name="任意多边形: 形状 3053"/>
            <p:cNvSpPr/>
            <p:nvPr/>
          </p:nvSpPr>
          <p:spPr>
            <a:xfrm>
              <a:off x="6281404" y="3457045"/>
              <a:ext cx="30278" cy="30278"/>
            </a:xfrm>
            <a:custGeom>
              <a:avLst/>
              <a:gdLst>
                <a:gd name="connsiteX0" fmla="*/ 22784 w 30278"/>
                <a:gd name="connsiteY0" fmla="*/ 6142 h 30278"/>
                <a:gd name="connsiteX1" fmla="*/ 26569 w 30278"/>
                <a:gd name="connsiteY1" fmla="*/ 8111 h 30278"/>
                <a:gd name="connsiteX2" fmla="*/ 31035 w 30278"/>
                <a:gd name="connsiteY2" fmla="*/ 22266 h 30278"/>
                <a:gd name="connsiteX3" fmla="*/ 26267 w 30278"/>
                <a:gd name="connsiteY3" fmla="*/ 25521 h 30278"/>
                <a:gd name="connsiteX4" fmla="*/ 17031 w 30278"/>
                <a:gd name="connsiteY4" fmla="*/ 28851 h 30278"/>
                <a:gd name="connsiteX5" fmla="*/ 5677 w 30278"/>
                <a:gd name="connsiteY5" fmla="*/ 11820 h 30278"/>
                <a:gd name="connsiteX6" fmla="*/ 7645 w 30278"/>
                <a:gd name="connsiteY6" fmla="*/ 8035 h 30278"/>
                <a:gd name="connsiteX7" fmla="*/ 22784 w 30278"/>
                <a:gd name="connsiteY7" fmla="*/ 614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2784" y="6142"/>
                  </a:moveTo>
                  <a:cubicBezTo>
                    <a:pt x="23541" y="7808"/>
                    <a:pt x="24979" y="8035"/>
                    <a:pt x="26569" y="8111"/>
                  </a:cubicBezTo>
                  <a:cubicBezTo>
                    <a:pt x="32474" y="11365"/>
                    <a:pt x="29748" y="17497"/>
                    <a:pt x="31035" y="22266"/>
                  </a:cubicBezTo>
                  <a:cubicBezTo>
                    <a:pt x="31716" y="24688"/>
                    <a:pt x="28083" y="24612"/>
                    <a:pt x="26267" y="25521"/>
                  </a:cubicBezTo>
                  <a:cubicBezTo>
                    <a:pt x="23314" y="27034"/>
                    <a:pt x="20816" y="29760"/>
                    <a:pt x="17031" y="28851"/>
                  </a:cubicBezTo>
                  <a:cubicBezTo>
                    <a:pt x="18697" y="19541"/>
                    <a:pt x="14685" y="14015"/>
                    <a:pt x="5677" y="11820"/>
                  </a:cubicBezTo>
                  <a:cubicBezTo>
                    <a:pt x="6359" y="10533"/>
                    <a:pt x="6964" y="9322"/>
                    <a:pt x="7645" y="8035"/>
                  </a:cubicBezTo>
                  <a:cubicBezTo>
                    <a:pt x="12868" y="8792"/>
                    <a:pt x="17410" y="4250"/>
                    <a:pt x="22784" y="6142"/>
                  </a:cubicBezTo>
                  <a:close/>
                </a:path>
              </a:pathLst>
            </a:custGeom>
            <a:solidFill>
              <a:srgbClr val="F6DD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5" name="任意多边形: 形状 3054"/>
            <p:cNvSpPr/>
            <p:nvPr/>
          </p:nvSpPr>
          <p:spPr>
            <a:xfrm>
              <a:off x="6281404" y="3461858"/>
              <a:ext cx="22709" cy="22709"/>
            </a:xfrm>
            <a:custGeom>
              <a:avLst/>
              <a:gdLst>
                <a:gd name="connsiteX0" fmla="*/ 5677 w 22708"/>
                <a:gd name="connsiteY0" fmla="*/ 7083 h 22708"/>
                <a:gd name="connsiteX1" fmla="*/ 12566 w 22708"/>
                <a:gd name="connsiteY1" fmla="*/ 6402 h 22708"/>
                <a:gd name="connsiteX2" fmla="*/ 21270 w 22708"/>
                <a:gd name="connsiteY2" fmla="*/ 15864 h 22708"/>
                <a:gd name="connsiteX3" fmla="*/ 17107 w 22708"/>
                <a:gd name="connsiteY3" fmla="*/ 24114 h 22708"/>
                <a:gd name="connsiteX4" fmla="*/ 16199 w 22708"/>
                <a:gd name="connsiteY4" fmla="*/ 24190 h 22708"/>
                <a:gd name="connsiteX5" fmla="*/ 15291 w 22708"/>
                <a:gd name="connsiteY5" fmla="*/ 24190 h 22708"/>
                <a:gd name="connsiteX6" fmla="*/ 5677 w 22708"/>
                <a:gd name="connsiteY6" fmla="*/ 7083 h 22708"/>
                <a:gd name="connsiteX7" fmla="*/ 5677 w 22708"/>
                <a:gd name="connsiteY7" fmla="*/ 708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7083"/>
                  </a:moveTo>
                  <a:cubicBezTo>
                    <a:pt x="8099" y="7764"/>
                    <a:pt x="10294" y="4207"/>
                    <a:pt x="12566" y="6402"/>
                  </a:cubicBezTo>
                  <a:cubicBezTo>
                    <a:pt x="15669" y="9354"/>
                    <a:pt x="18318" y="12760"/>
                    <a:pt x="21270" y="15864"/>
                  </a:cubicBezTo>
                  <a:cubicBezTo>
                    <a:pt x="22709" y="17453"/>
                    <a:pt x="16577" y="20178"/>
                    <a:pt x="17107" y="24114"/>
                  </a:cubicBezTo>
                  <a:lnTo>
                    <a:pt x="16199" y="24190"/>
                  </a:lnTo>
                  <a:lnTo>
                    <a:pt x="15291" y="24190"/>
                  </a:lnTo>
                  <a:cubicBezTo>
                    <a:pt x="11052" y="19043"/>
                    <a:pt x="7570" y="13441"/>
                    <a:pt x="5677" y="7083"/>
                  </a:cubicBezTo>
                  <a:lnTo>
                    <a:pt x="5677" y="7083"/>
                  </a:ln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6" name="任意多边形: 形状 3055"/>
            <p:cNvSpPr/>
            <p:nvPr/>
          </p:nvSpPr>
          <p:spPr>
            <a:xfrm>
              <a:off x="6280033" y="3463263"/>
              <a:ext cx="15139" cy="22709"/>
            </a:xfrm>
            <a:custGeom>
              <a:avLst/>
              <a:gdLst>
                <a:gd name="connsiteX0" fmla="*/ 7048 w 15139"/>
                <a:gd name="connsiteY0" fmla="*/ 5677 h 22708"/>
                <a:gd name="connsiteX1" fmla="*/ 16586 w 15139"/>
                <a:gd name="connsiteY1" fmla="*/ 22784 h 22708"/>
                <a:gd name="connsiteX2" fmla="*/ 7048 w 1513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22708">
                  <a:moveTo>
                    <a:pt x="7048" y="5677"/>
                  </a:moveTo>
                  <a:cubicBezTo>
                    <a:pt x="13028" y="9841"/>
                    <a:pt x="14921" y="16199"/>
                    <a:pt x="16586" y="22784"/>
                  </a:cubicBezTo>
                  <a:cubicBezTo>
                    <a:pt x="6291" y="19454"/>
                    <a:pt x="3717" y="14836"/>
                    <a:pt x="7048" y="5677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7" name="任意多边形: 形状 3056"/>
            <p:cNvSpPr/>
            <p:nvPr/>
          </p:nvSpPr>
          <p:spPr>
            <a:xfrm>
              <a:off x="5825036" y="3181904"/>
              <a:ext cx="7570" cy="15139"/>
            </a:xfrm>
            <a:custGeom>
              <a:avLst/>
              <a:gdLst>
                <a:gd name="connsiteX0" fmla="*/ 5829 w 7569"/>
                <a:gd name="connsiteY0" fmla="*/ 5677 h 15139"/>
                <a:gd name="connsiteX1" fmla="*/ 9159 w 7569"/>
                <a:gd name="connsiteY1" fmla="*/ 8024 h 15139"/>
                <a:gd name="connsiteX2" fmla="*/ 6661 w 7569"/>
                <a:gd name="connsiteY2" fmla="*/ 10067 h 15139"/>
                <a:gd name="connsiteX3" fmla="*/ 5829 w 7569"/>
                <a:gd name="connsiteY3" fmla="*/ 5677 h 15139"/>
                <a:gd name="connsiteX4" fmla="*/ 5829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829" y="5677"/>
                  </a:moveTo>
                  <a:cubicBezTo>
                    <a:pt x="7342" y="5828"/>
                    <a:pt x="9235" y="5753"/>
                    <a:pt x="9159" y="8024"/>
                  </a:cubicBezTo>
                  <a:cubicBezTo>
                    <a:pt x="9084" y="9310"/>
                    <a:pt x="7796" y="10673"/>
                    <a:pt x="6661" y="10067"/>
                  </a:cubicBezTo>
                  <a:cubicBezTo>
                    <a:pt x="5072" y="9235"/>
                    <a:pt x="5904" y="7191"/>
                    <a:pt x="5829" y="5677"/>
                  </a:cubicBezTo>
                  <a:lnTo>
                    <a:pt x="5829" y="5677"/>
                  </a:ln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8" name="任意多边形: 形状 3057"/>
            <p:cNvSpPr/>
            <p:nvPr/>
          </p:nvSpPr>
          <p:spPr>
            <a:xfrm>
              <a:off x="5826982" y="3189625"/>
              <a:ext cx="15139" cy="15139"/>
            </a:xfrm>
            <a:custGeom>
              <a:avLst/>
              <a:gdLst>
                <a:gd name="connsiteX0" fmla="*/ 9485 w 15139"/>
                <a:gd name="connsiteY0" fmla="*/ 5677 h 15139"/>
                <a:gd name="connsiteX1" fmla="*/ 7213 w 15139"/>
                <a:gd name="connsiteY1" fmla="*/ 9916 h 15139"/>
                <a:gd name="connsiteX2" fmla="*/ 5851 w 15139"/>
                <a:gd name="connsiteY2" fmla="*/ 5677 h 15139"/>
                <a:gd name="connsiteX3" fmla="*/ 94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485" y="5677"/>
                  </a:moveTo>
                  <a:cubicBezTo>
                    <a:pt x="9485" y="7570"/>
                    <a:pt x="9257" y="9992"/>
                    <a:pt x="7213" y="9916"/>
                  </a:cubicBezTo>
                  <a:cubicBezTo>
                    <a:pt x="4564" y="9840"/>
                    <a:pt x="6230" y="7191"/>
                    <a:pt x="5851" y="5677"/>
                  </a:cubicBezTo>
                  <a:cubicBezTo>
                    <a:pt x="7062" y="5677"/>
                    <a:pt x="8273" y="5677"/>
                    <a:pt x="9485" y="5677"/>
                  </a:cubicBez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9" name="任意多边形: 形状 3058"/>
            <p:cNvSpPr/>
            <p:nvPr/>
          </p:nvSpPr>
          <p:spPr>
            <a:xfrm>
              <a:off x="6203451" y="3444784"/>
              <a:ext cx="22709" cy="22709"/>
            </a:xfrm>
            <a:custGeom>
              <a:avLst/>
              <a:gdLst>
                <a:gd name="connsiteX0" fmla="*/ 23755 w 22708"/>
                <a:gd name="connsiteY0" fmla="*/ 16208 h 22708"/>
                <a:gd name="connsiteX1" fmla="*/ 15277 w 22708"/>
                <a:gd name="connsiteY1" fmla="*/ 24156 h 22708"/>
                <a:gd name="connsiteX2" fmla="*/ 9525 w 22708"/>
                <a:gd name="connsiteY2" fmla="*/ 17874 h 22708"/>
                <a:gd name="connsiteX3" fmla="*/ 6270 w 22708"/>
                <a:gd name="connsiteY3" fmla="*/ 11440 h 22708"/>
                <a:gd name="connsiteX4" fmla="*/ 7556 w 22708"/>
                <a:gd name="connsiteY4" fmla="*/ 6444 h 22708"/>
                <a:gd name="connsiteX5" fmla="*/ 11720 w 22708"/>
                <a:gd name="connsiteY5" fmla="*/ 8109 h 22708"/>
                <a:gd name="connsiteX6" fmla="*/ 18229 w 22708"/>
                <a:gd name="connsiteY6" fmla="*/ 11591 h 22708"/>
                <a:gd name="connsiteX7" fmla="*/ 23755 w 22708"/>
                <a:gd name="connsiteY7" fmla="*/ 162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3755" y="16208"/>
                  </a:moveTo>
                  <a:cubicBezTo>
                    <a:pt x="21181" y="19009"/>
                    <a:pt x="20576" y="23778"/>
                    <a:pt x="15277" y="24156"/>
                  </a:cubicBezTo>
                  <a:cubicBezTo>
                    <a:pt x="10206" y="24535"/>
                    <a:pt x="9221" y="21961"/>
                    <a:pt x="9525" y="17874"/>
                  </a:cubicBezTo>
                  <a:cubicBezTo>
                    <a:pt x="9751" y="14997"/>
                    <a:pt x="7935" y="13408"/>
                    <a:pt x="6270" y="11440"/>
                  </a:cubicBezTo>
                  <a:cubicBezTo>
                    <a:pt x="4983" y="9926"/>
                    <a:pt x="5967" y="7731"/>
                    <a:pt x="7556" y="6444"/>
                  </a:cubicBezTo>
                  <a:cubicBezTo>
                    <a:pt x="9751" y="4703"/>
                    <a:pt x="11114" y="6217"/>
                    <a:pt x="11720" y="8109"/>
                  </a:cubicBezTo>
                  <a:cubicBezTo>
                    <a:pt x="12855" y="11591"/>
                    <a:pt x="15429" y="11137"/>
                    <a:pt x="18229" y="11591"/>
                  </a:cubicBezTo>
                  <a:cubicBezTo>
                    <a:pt x="20349" y="11969"/>
                    <a:pt x="23301" y="12878"/>
                    <a:pt x="23755" y="16208"/>
                  </a:cubicBezTo>
                  <a:close/>
                </a:path>
              </a:pathLst>
            </a:custGeom>
            <a:solidFill>
              <a:srgbClr val="EFBF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0" name="任意多边形: 形状 3059"/>
            <p:cNvSpPr/>
            <p:nvPr/>
          </p:nvSpPr>
          <p:spPr>
            <a:xfrm>
              <a:off x="6237803" y="3453682"/>
              <a:ext cx="22709" cy="22709"/>
            </a:xfrm>
            <a:custGeom>
              <a:avLst/>
              <a:gdLst>
                <a:gd name="connsiteX0" fmla="*/ 20892 w 22708"/>
                <a:gd name="connsiteY0" fmla="*/ 11398 h 22708"/>
                <a:gd name="connsiteX1" fmla="*/ 5677 w 22708"/>
                <a:gd name="connsiteY1" fmla="*/ 18968 h 22708"/>
                <a:gd name="connsiteX2" fmla="*/ 9462 w 22708"/>
                <a:gd name="connsiteY2" fmla="*/ 7538 h 22708"/>
                <a:gd name="connsiteX3" fmla="*/ 9387 w 22708"/>
                <a:gd name="connsiteY3" fmla="*/ 7614 h 22708"/>
                <a:gd name="connsiteX4" fmla="*/ 20892 w 22708"/>
                <a:gd name="connsiteY4" fmla="*/ 1139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20892" y="11398"/>
                  </a:moveTo>
                  <a:cubicBezTo>
                    <a:pt x="15896" y="14048"/>
                    <a:pt x="13322" y="21617"/>
                    <a:pt x="5677" y="18968"/>
                  </a:cubicBezTo>
                  <a:cubicBezTo>
                    <a:pt x="6585" y="15032"/>
                    <a:pt x="4542" y="10188"/>
                    <a:pt x="9462" y="7538"/>
                  </a:cubicBezTo>
                  <a:lnTo>
                    <a:pt x="9387" y="7614"/>
                  </a:lnTo>
                  <a:cubicBezTo>
                    <a:pt x="15064" y="3223"/>
                    <a:pt x="18016" y="7084"/>
                    <a:pt x="20892" y="11398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1" name="任意多边形: 形状 3060"/>
            <p:cNvSpPr/>
            <p:nvPr/>
          </p:nvSpPr>
          <p:spPr>
            <a:xfrm>
              <a:off x="6028657" y="3033692"/>
              <a:ext cx="30278" cy="22709"/>
            </a:xfrm>
            <a:custGeom>
              <a:avLst/>
              <a:gdLst>
                <a:gd name="connsiteX0" fmla="*/ 16956 w 30278"/>
                <a:gd name="connsiteY0" fmla="*/ 5677 h 22708"/>
                <a:gd name="connsiteX1" fmla="*/ 24753 w 30278"/>
                <a:gd name="connsiteY1" fmla="*/ 13095 h 22708"/>
                <a:gd name="connsiteX2" fmla="*/ 12036 w 30278"/>
                <a:gd name="connsiteY2" fmla="*/ 17713 h 22708"/>
                <a:gd name="connsiteX3" fmla="*/ 11430 w 30278"/>
                <a:gd name="connsiteY3" fmla="*/ 22709 h 22708"/>
                <a:gd name="connsiteX4" fmla="*/ 5677 w 30278"/>
                <a:gd name="connsiteY4" fmla="*/ 17031 h 22708"/>
                <a:gd name="connsiteX5" fmla="*/ 13096 w 30278"/>
                <a:gd name="connsiteY5" fmla="*/ 7418 h 22708"/>
                <a:gd name="connsiteX6" fmla="*/ 16956 w 3027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16956" y="5677"/>
                  </a:moveTo>
                  <a:cubicBezTo>
                    <a:pt x="21422" y="6131"/>
                    <a:pt x="25131" y="7494"/>
                    <a:pt x="24753" y="13095"/>
                  </a:cubicBezTo>
                  <a:cubicBezTo>
                    <a:pt x="20135" y="13550"/>
                    <a:pt x="18924" y="23466"/>
                    <a:pt x="12036" y="17713"/>
                  </a:cubicBezTo>
                  <a:cubicBezTo>
                    <a:pt x="11657" y="19378"/>
                    <a:pt x="13322" y="21270"/>
                    <a:pt x="11430" y="22709"/>
                  </a:cubicBezTo>
                  <a:cubicBezTo>
                    <a:pt x="8175" y="22179"/>
                    <a:pt x="8175" y="18394"/>
                    <a:pt x="5677" y="17031"/>
                  </a:cubicBezTo>
                  <a:cubicBezTo>
                    <a:pt x="7418" y="13247"/>
                    <a:pt x="9159" y="9538"/>
                    <a:pt x="13096" y="7418"/>
                  </a:cubicBezTo>
                  <a:cubicBezTo>
                    <a:pt x="14610" y="7494"/>
                    <a:pt x="15896" y="6888"/>
                    <a:pt x="16956" y="5677"/>
                  </a:cubicBezTo>
                  <a:close/>
                </a:path>
              </a:pathLst>
            </a:custGeom>
            <a:solidFill>
              <a:srgbClr val="F8E4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2" name="任意多边形: 形状 3061"/>
            <p:cNvSpPr/>
            <p:nvPr/>
          </p:nvSpPr>
          <p:spPr>
            <a:xfrm>
              <a:off x="6032689" y="3039214"/>
              <a:ext cx="22709" cy="22709"/>
            </a:xfrm>
            <a:custGeom>
              <a:avLst/>
              <a:gdLst>
                <a:gd name="connsiteX0" fmla="*/ 7322 w 22708"/>
                <a:gd name="connsiteY0" fmla="*/ 17111 h 22708"/>
                <a:gd name="connsiteX1" fmla="*/ 6717 w 22708"/>
                <a:gd name="connsiteY1" fmla="*/ 8027 h 22708"/>
                <a:gd name="connsiteX2" fmla="*/ 12091 w 22708"/>
                <a:gd name="connsiteY2" fmla="*/ 12417 h 22708"/>
                <a:gd name="connsiteX3" fmla="*/ 16406 w 22708"/>
                <a:gd name="connsiteY3" fmla="*/ 7951 h 22708"/>
                <a:gd name="connsiteX4" fmla="*/ 20721 w 22708"/>
                <a:gd name="connsiteY4" fmla="*/ 7497 h 22708"/>
                <a:gd name="connsiteX5" fmla="*/ 22310 w 22708"/>
                <a:gd name="connsiteY5" fmla="*/ 11282 h 22708"/>
                <a:gd name="connsiteX6" fmla="*/ 14059 w 22708"/>
                <a:gd name="connsiteY6" fmla="*/ 17186 h 22708"/>
                <a:gd name="connsiteX7" fmla="*/ 7322 w 22708"/>
                <a:gd name="connsiteY7" fmla="*/ 1711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322" y="17111"/>
                  </a:moveTo>
                  <a:cubicBezTo>
                    <a:pt x="7701" y="14159"/>
                    <a:pt x="3917" y="11660"/>
                    <a:pt x="6717" y="8027"/>
                  </a:cubicBezTo>
                  <a:cubicBezTo>
                    <a:pt x="9064" y="8708"/>
                    <a:pt x="8761" y="13326"/>
                    <a:pt x="12091" y="12417"/>
                  </a:cubicBezTo>
                  <a:cubicBezTo>
                    <a:pt x="14287" y="11812"/>
                    <a:pt x="15573" y="10147"/>
                    <a:pt x="16406" y="7951"/>
                  </a:cubicBezTo>
                  <a:cubicBezTo>
                    <a:pt x="17542" y="4999"/>
                    <a:pt x="17617" y="4999"/>
                    <a:pt x="20721" y="7497"/>
                  </a:cubicBezTo>
                  <a:cubicBezTo>
                    <a:pt x="21251" y="8784"/>
                    <a:pt x="21781" y="9995"/>
                    <a:pt x="22310" y="11282"/>
                  </a:cubicBezTo>
                  <a:cubicBezTo>
                    <a:pt x="19434" y="13099"/>
                    <a:pt x="16255" y="14537"/>
                    <a:pt x="14059" y="17186"/>
                  </a:cubicBezTo>
                  <a:cubicBezTo>
                    <a:pt x="11713" y="19911"/>
                    <a:pt x="9518" y="18246"/>
                    <a:pt x="7322" y="17111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3" name="任意多边形: 形状 3062"/>
            <p:cNvSpPr/>
            <p:nvPr/>
          </p:nvSpPr>
          <p:spPr>
            <a:xfrm>
              <a:off x="6036000" y="3033616"/>
              <a:ext cx="15139" cy="7570"/>
            </a:xfrm>
            <a:custGeom>
              <a:avLst/>
              <a:gdLst>
                <a:gd name="connsiteX0" fmla="*/ 9613 w 15139"/>
                <a:gd name="connsiteY0" fmla="*/ 5753 h 7569"/>
                <a:gd name="connsiteX1" fmla="*/ 5677 w 15139"/>
                <a:gd name="connsiteY1" fmla="*/ 7418 h 7569"/>
                <a:gd name="connsiteX2" fmla="*/ 5829 w 15139"/>
                <a:gd name="connsiteY2" fmla="*/ 5677 h 7569"/>
                <a:gd name="connsiteX3" fmla="*/ 9613 w 15139"/>
                <a:gd name="connsiteY3" fmla="*/ 575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613" y="5753"/>
                  </a:moveTo>
                  <a:cubicBezTo>
                    <a:pt x="9235" y="8554"/>
                    <a:pt x="8629" y="10749"/>
                    <a:pt x="5677" y="7418"/>
                  </a:cubicBezTo>
                  <a:cubicBezTo>
                    <a:pt x="5753" y="6813"/>
                    <a:pt x="5829" y="6283"/>
                    <a:pt x="5829" y="5677"/>
                  </a:cubicBezTo>
                  <a:cubicBezTo>
                    <a:pt x="7115" y="5677"/>
                    <a:pt x="8402" y="5753"/>
                    <a:pt x="9613" y="5753"/>
                  </a:cubicBezTo>
                  <a:close/>
                </a:path>
              </a:pathLst>
            </a:custGeom>
            <a:solidFill>
              <a:srgbClr val="F4D4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4" name="任意多边形: 形状 3063"/>
            <p:cNvSpPr/>
            <p:nvPr/>
          </p:nvSpPr>
          <p:spPr>
            <a:xfrm>
              <a:off x="6209130" y="3535548"/>
              <a:ext cx="30278" cy="22709"/>
            </a:xfrm>
            <a:custGeom>
              <a:avLst/>
              <a:gdLst>
                <a:gd name="connsiteX0" fmla="*/ 24813 w 30278"/>
                <a:gd name="connsiteY0" fmla="*/ 19004 h 22708"/>
                <a:gd name="connsiteX1" fmla="*/ 24662 w 30278"/>
                <a:gd name="connsiteY1" fmla="*/ 22638 h 22708"/>
                <a:gd name="connsiteX2" fmla="*/ 17168 w 30278"/>
                <a:gd name="connsiteY2" fmla="*/ 22714 h 22708"/>
                <a:gd name="connsiteX3" fmla="*/ 13308 w 30278"/>
                <a:gd name="connsiteY3" fmla="*/ 22789 h 22708"/>
                <a:gd name="connsiteX4" fmla="*/ 5738 w 30278"/>
                <a:gd name="connsiteY4" fmla="*/ 7574 h 22708"/>
                <a:gd name="connsiteX5" fmla="*/ 24738 w 30278"/>
                <a:gd name="connsiteY5" fmla="*/ 5682 h 22708"/>
                <a:gd name="connsiteX6" fmla="*/ 28522 w 30278"/>
                <a:gd name="connsiteY6" fmla="*/ 18929 h 22708"/>
                <a:gd name="connsiteX7" fmla="*/ 24813 w 30278"/>
                <a:gd name="connsiteY7" fmla="*/ 19004 h 22708"/>
                <a:gd name="connsiteX8" fmla="*/ 24813 w 30278"/>
                <a:gd name="connsiteY8" fmla="*/ 190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24813" y="19004"/>
                  </a:moveTo>
                  <a:cubicBezTo>
                    <a:pt x="24738" y="20215"/>
                    <a:pt x="24738" y="21427"/>
                    <a:pt x="24662" y="22638"/>
                  </a:cubicBezTo>
                  <a:cubicBezTo>
                    <a:pt x="22164" y="22638"/>
                    <a:pt x="19666" y="22714"/>
                    <a:pt x="17168" y="22714"/>
                  </a:cubicBezTo>
                  <a:cubicBezTo>
                    <a:pt x="15881" y="21275"/>
                    <a:pt x="14594" y="21275"/>
                    <a:pt x="13308" y="22789"/>
                  </a:cubicBezTo>
                  <a:cubicBezTo>
                    <a:pt x="7327" y="19383"/>
                    <a:pt x="5284" y="14084"/>
                    <a:pt x="5738" y="7574"/>
                  </a:cubicBezTo>
                  <a:cubicBezTo>
                    <a:pt x="12702" y="13252"/>
                    <a:pt x="18303" y="5455"/>
                    <a:pt x="24738" y="5682"/>
                  </a:cubicBezTo>
                  <a:cubicBezTo>
                    <a:pt x="29279" y="9164"/>
                    <a:pt x="28598" y="14160"/>
                    <a:pt x="28522" y="18929"/>
                  </a:cubicBezTo>
                  <a:cubicBezTo>
                    <a:pt x="27235" y="18929"/>
                    <a:pt x="26024" y="18929"/>
                    <a:pt x="24813" y="19004"/>
                  </a:cubicBezTo>
                  <a:lnTo>
                    <a:pt x="24813" y="19004"/>
                  </a:ln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5" name="任意多边形: 形状 3064"/>
            <p:cNvSpPr/>
            <p:nvPr/>
          </p:nvSpPr>
          <p:spPr>
            <a:xfrm>
              <a:off x="6209189" y="3531599"/>
              <a:ext cx="30278" cy="22709"/>
            </a:xfrm>
            <a:custGeom>
              <a:avLst/>
              <a:gdLst>
                <a:gd name="connsiteX0" fmla="*/ 24678 w 30278"/>
                <a:gd name="connsiteY0" fmla="*/ 9555 h 22708"/>
                <a:gd name="connsiteX1" fmla="*/ 19304 w 30278"/>
                <a:gd name="connsiteY1" fmla="*/ 13036 h 22708"/>
                <a:gd name="connsiteX2" fmla="*/ 5679 w 30278"/>
                <a:gd name="connsiteY2" fmla="*/ 11447 h 22708"/>
                <a:gd name="connsiteX3" fmla="*/ 11659 w 30278"/>
                <a:gd name="connsiteY3" fmla="*/ 5694 h 22708"/>
                <a:gd name="connsiteX4" fmla="*/ 24678 w 30278"/>
                <a:gd name="connsiteY4" fmla="*/ 955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24678" y="9555"/>
                  </a:moveTo>
                  <a:cubicBezTo>
                    <a:pt x="22862" y="10690"/>
                    <a:pt x="20818" y="11598"/>
                    <a:pt x="19304" y="13036"/>
                  </a:cubicBezTo>
                  <a:cubicBezTo>
                    <a:pt x="12794" y="19168"/>
                    <a:pt x="10599" y="18941"/>
                    <a:pt x="5679" y="11447"/>
                  </a:cubicBezTo>
                  <a:cubicBezTo>
                    <a:pt x="5603" y="7359"/>
                    <a:pt x="8025" y="5921"/>
                    <a:pt x="11659" y="5694"/>
                  </a:cubicBezTo>
                  <a:cubicBezTo>
                    <a:pt x="16352" y="5543"/>
                    <a:pt x="20894" y="6375"/>
                    <a:pt x="24678" y="9555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6" name="任意多边形: 形状 3065"/>
            <p:cNvSpPr/>
            <p:nvPr/>
          </p:nvSpPr>
          <p:spPr>
            <a:xfrm>
              <a:off x="6188862" y="3524123"/>
              <a:ext cx="22709" cy="22709"/>
            </a:xfrm>
            <a:custGeom>
              <a:avLst/>
              <a:gdLst>
                <a:gd name="connsiteX0" fmla="*/ 7082 w 22708"/>
                <a:gd name="connsiteY0" fmla="*/ 7645 h 22708"/>
                <a:gd name="connsiteX1" fmla="*/ 12759 w 22708"/>
                <a:gd name="connsiteY1" fmla="*/ 5677 h 22708"/>
                <a:gd name="connsiteX2" fmla="*/ 15408 w 22708"/>
                <a:gd name="connsiteY2" fmla="*/ 6207 h 22708"/>
                <a:gd name="connsiteX3" fmla="*/ 20707 w 22708"/>
                <a:gd name="connsiteY3" fmla="*/ 14079 h 22708"/>
                <a:gd name="connsiteX4" fmla="*/ 10867 w 22708"/>
                <a:gd name="connsiteY4" fmla="*/ 16653 h 22708"/>
                <a:gd name="connsiteX5" fmla="*/ 7082 w 22708"/>
                <a:gd name="connsiteY5" fmla="*/ 764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082" y="7645"/>
                  </a:moveTo>
                  <a:cubicBezTo>
                    <a:pt x="9126" y="7418"/>
                    <a:pt x="11472" y="8024"/>
                    <a:pt x="12759" y="5677"/>
                  </a:cubicBezTo>
                  <a:cubicBezTo>
                    <a:pt x="13667" y="5828"/>
                    <a:pt x="15030" y="5677"/>
                    <a:pt x="15408" y="6207"/>
                  </a:cubicBezTo>
                  <a:cubicBezTo>
                    <a:pt x="17376" y="8705"/>
                    <a:pt x="23583" y="8327"/>
                    <a:pt x="20707" y="14079"/>
                  </a:cubicBezTo>
                  <a:cubicBezTo>
                    <a:pt x="18436" y="18621"/>
                    <a:pt x="14122" y="17561"/>
                    <a:pt x="10867" y="16653"/>
                  </a:cubicBezTo>
                  <a:cubicBezTo>
                    <a:pt x="6704" y="15517"/>
                    <a:pt x="3827" y="12565"/>
                    <a:pt x="7082" y="7645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7" name="任意多边形: 形状 3066"/>
            <p:cNvSpPr/>
            <p:nvPr/>
          </p:nvSpPr>
          <p:spPr>
            <a:xfrm>
              <a:off x="6216760" y="3549510"/>
              <a:ext cx="15139" cy="7570"/>
            </a:xfrm>
            <a:custGeom>
              <a:avLst/>
              <a:gdLst>
                <a:gd name="connsiteX0" fmla="*/ 5677 w 15139"/>
                <a:gd name="connsiteY0" fmla="*/ 8827 h 7569"/>
                <a:gd name="connsiteX1" fmla="*/ 8024 w 15139"/>
                <a:gd name="connsiteY1" fmla="*/ 5723 h 7569"/>
                <a:gd name="connsiteX2" fmla="*/ 9462 w 15139"/>
                <a:gd name="connsiteY2" fmla="*/ 8827 h 7569"/>
                <a:gd name="connsiteX3" fmla="*/ 5677 w 15139"/>
                <a:gd name="connsiteY3" fmla="*/ 882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827"/>
                  </a:moveTo>
                  <a:cubicBezTo>
                    <a:pt x="5980" y="7388"/>
                    <a:pt x="5753" y="5345"/>
                    <a:pt x="8024" y="5723"/>
                  </a:cubicBezTo>
                  <a:cubicBezTo>
                    <a:pt x="9386" y="5950"/>
                    <a:pt x="9386" y="7540"/>
                    <a:pt x="9462" y="8827"/>
                  </a:cubicBezTo>
                  <a:cubicBezTo>
                    <a:pt x="8251" y="8751"/>
                    <a:pt x="6964" y="8827"/>
                    <a:pt x="5677" y="8827"/>
                  </a:cubicBez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8" name="任意多边形: 形状 3067"/>
            <p:cNvSpPr/>
            <p:nvPr/>
          </p:nvSpPr>
          <p:spPr>
            <a:xfrm>
              <a:off x="6248936" y="3539030"/>
              <a:ext cx="7570" cy="7570"/>
            </a:xfrm>
            <a:custGeom>
              <a:avLst/>
              <a:gdLst>
                <a:gd name="connsiteX0" fmla="*/ 7942 w 7569"/>
                <a:gd name="connsiteY0" fmla="*/ 6135 h 7569"/>
                <a:gd name="connsiteX1" fmla="*/ 5974 w 7569"/>
                <a:gd name="connsiteY1" fmla="*/ 7952 h 7569"/>
                <a:gd name="connsiteX2" fmla="*/ 5747 w 7569"/>
                <a:gd name="connsiteY2" fmla="*/ 7574 h 7569"/>
                <a:gd name="connsiteX3" fmla="*/ 7716 w 7569"/>
                <a:gd name="connsiteY3" fmla="*/ 5833 h 7569"/>
                <a:gd name="connsiteX4" fmla="*/ 7942 w 7569"/>
                <a:gd name="connsiteY4" fmla="*/ 613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942" y="6135"/>
                  </a:moveTo>
                  <a:cubicBezTo>
                    <a:pt x="7261" y="6741"/>
                    <a:pt x="6656" y="7347"/>
                    <a:pt x="5974" y="7952"/>
                  </a:cubicBezTo>
                  <a:cubicBezTo>
                    <a:pt x="5974" y="7952"/>
                    <a:pt x="5747" y="7574"/>
                    <a:pt x="5747" y="7574"/>
                  </a:cubicBezTo>
                  <a:cubicBezTo>
                    <a:pt x="5444" y="5908"/>
                    <a:pt x="6126" y="5378"/>
                    <a:pt x="7716" y="5833"/>
                  </a:cubicBezTo>
                  <a:lnTo>
                    <a:pt x="7942" y="6135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69" name="任意多边形: 形状 3068"/>
            <p:cNvSpPr/>
            <p:nvPr/>
          </p:nvSpPr>
          <p:spPr>
            <a:xfrm>
              <a:off x="6247042" y="3536064"/>
              <a:ext cx="15139" cy="15139"/>
            </a:xfrm>
            <a:custGeom>
              <a:avLst/>
              <a:gdLst>
                <a:gd name="connsiteX0" fmla="*/ 9610 w 15139"/>
                <a:gd name="connsiteY0" fmla="*/ 8875 h 15139"/>
                <a:gd name="connsiteX1" fmla="*/ 7642 w 15139"/>
                <a:gd name="connsiteY1" fmla="*/ 10616 h 15139"/>
                <a:gd name="connsiteX2" fmla="*/ 7490 w 15139"/>
                <a:gd name="connsiteY2" fmla="*/ 5847 h 15139"/>
                <a:gd name="connsiteX3" fmla="*/ 9610 w 15139"/>
                <a:gd name="connsiteY3" fmla="*/ 887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610" y="8875"/>
                  </a:moveTo>
                  <a:cubicBezTo>
                    <a:pt x="8928" y="9480"/>
                    <a:pt x="8323" y="10010"/>
                    <a:pt x="7642" y="10616"/>
                  </a:cubicBezTo>
                  <a:cubicBezTo>
                    <a:pt x="5446" y="9102"/>
                    <a:pt x="4690" y="7058"/>
                    <a:pt x="7490" y="5847"/>
                  </a:cubicBezTo>
                  <a:cubicBezTo>
                    <a:pt x="9383" y="5014"/>
                    <a:pt x="9383" y="7437"/>
                    <a:pt x="9610" y="8875"/>
                  </a:cubicBezTo>
                  <a:close/>
                </a:path>
              </a:pathLst>
            </a:custGeom>
            <a:solidFill>
              <a:srgbClr val="EFB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0" name="任意多边形: 形状 3069"/>
            <p:cNvSpPr/>
            <p:nvPr/>
          </p:nvSpPr>
          <p:spPr>
            <a:xfrm>
              <a:off x="5882338" y="3211597"/>
              <a:ext cx="22709" cy="22709"/>
            </a:xfrm>
            <a:custGeom>
              <a:avLst/>
              <a:gdLst>
                <a:gd name="connsiteX0" fmla="*/ 5677 w 22708"/>
                <a:gd name="connsiteY0" fmla="*/ 8382 h 22708"/>
                <a:gd name="connsiteX1" fmla="*/ 7645 w 22708"/>
                <a:gd name="connsiteY1" fmla="*/ 6565 h 22708"/>
                <a:gd name="connsiteX2" fmla="*/ 14836 w 22708"/>
                <a:gd name="connsiteY2" fmla="*/ 5883 h 22708"/>
                <a:gd name="connsiteX3" fmla="*/ 20967 w 22708"/>
                <a:gd name="connsiteY3" fmla="*/ 12015 h 22708"/>
                <a:gd name="connsiteX4" fmla="*/ 14458 w 22708"/>
                <a:gd name="connsiteY4" fmla="*/ 20947 h 22708"/>
                <a:gd name="connsiteX5" fmla="*/ 7645 w 22708"/>
                <a:gd name="connsiteY5" fmla="*/ 15724 h 22708"/>
                <a:gd name="connsiteX6" fmla="*/ 5677 w 22708"/>
                <a:gd name="connsiteY6" fmla="*/ 13907 h 22708"/>
                <a:gd name="connsiteX7" fmla="*/ 5677 w 22708"/>
                <a:gd name="connsiteY7" fmla="*/ 838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8382"/>
                  </a:moveTo>
                  <a:cubicBezTo>
                    <a:pt x="6358" y="7776"/>
                    <a:pt x="6964" y="7170"/>
                    <a:pt x="7645" y="6565"/>
                  </a:cubicBezTo>
                  <a:cubicBezTo>
                    <a:pt x="9992" y="6413"/>
                    <a:pt x="12111" y="5202"/>
                    <a:pt x="14836" y="5883"/>
                  </a:cubicBezTo>
                  <a:cubicBezTo>
                    <a:pt x="18394" y="6792"/>
                    <a:pt x="21119" y="7095"/>
                    <a:pt x="20967" y="12015"/>
                  </a:cubicBezTo>
                  <a:cubicBezTo>
                    <a:pt x="20816" y="16859"/>
                    <a:pt x="18697" y="19811"/>
                    <a:pt x="14458" y="20947"/>
                  </a:cubicBezTo>
                  <a:cubicBezTo>
                    <a:pt x="10446" y="22007"/>
                    <a:pt x="10749" y="16405"/>
                    <a:pt x="7645" y="15724"/>
                  </a:cubicBezTo>
                  <a:cubicBezTo>
                    <a:pt x="6964" y="15118"/>
                    <a:pt x="6282" y="14513"/>
                    <a:pt x="5677" y="13907"/>
                  </a:cubicBezTo>
                  <a:cubicBezTo>
                    <a:pt x="5677" y="12091"/>
                    <a:pt x="5677" y="10274"/>
                    <a:pt x="5677" y="838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1" name="任意多边形: 形状 3070"/>
            <p:cNvSpPr/>
            <p:nvPr/>
          </p:nvSpPr>
          <p:spPr>
            <a:xfrm>
              <a:off x="5960700" y="3170625"/>
              <a:ext cx="30278" cy="15139"/>
            </a:xfrm>
            <a:custGeom>
              <a:avLst/>
              <a:gdLst>
                <a:gd name="connsiteX0" fmla="*/ 12775 w 30278"/>
                <a:gd name="connsiteY0" fmla="*/ 5677 h 15139"/>
                <a:gd name="connsiteX1" fmla="*/ 26627 w 30278"/>
                <a:gd name="connsiteY1" fmla="*/ 12187 h 15139"/>
                <a:gd name="connsiteX2" fmla="*/ 26022 w 30278"/>
                <a:gd name="connsiteY2" fmla="*/ 16956 h 15139"/>
                <a:gd name="connsiteX3" fmla="*/ 8384 w 30278"/>
                <a:gd name="connsiteY3" fmla="*/ 12111 h 15139"/>
                <a:gd name="connsiteX4" fmla="*/ 5735 w 30278"/>
                <a:gd name="connsiteY4" fmla="*/ 10068 h 15139"/>
                <a:gd name="connsiteX5" fmla="*/ 7779 w 30278"/>
                <a:gd name="connsiteY5" fmla="*/ 7570 h 15139"/>
                <a:gd name="connsiteX6" fmla="*/ 12775 w 30278"/>
                <a:gd name="connsiteY6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12775" y="5677"/>
                  </a:moveTo>
                  <a:cubicBezTo>
                    <a:pt x="18149" y="6131"/>
                    <a:pt x="21480" y="10900"/>
                    <a:pt x="26627" y="12187"/>
                  </a:cubicBezTo>
                  <a:cubicBezTo>
                    <a:pt x="28671" y="12717"/>
                    <a:pt x="26324" y="15291"/>
                    <a:pt x="26022" y="16956"/>
                  </a:cubicBezTo>
                  <a:cubicBezTo>
                    <a:pt x="20269" y="14912"/>
                    <a:pt x="15500" y="9538"/>
                    <a:pt x="8384" y="12111"/>
                  </a:cubicBezTo>
                  <a:cubicBezTo>
                    <a:pt x="7098" y="12565"/>
                    <a:pt x="6038" y="11430"/>
                    <a:pt x="5735" y="10068"/>
                  </a:cubicBezTo>
                  <a:cubicBezTo>
                    <a:pt x="5433" y="8554"/>
                    <a:pt x="6341" y="7797"/>
                    <a:pt x="7779" y="7570"/>
                  </a:cubicBezTo>
                  <a:cubicBezTo>
                    <a:pt x="9596" y="7342"/>
                    <a:pt x="11639" y="7645"/>
                    <a:pt x="1277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2" name="任意多边形: 形状 3071"/>
            <p:cNvSpPr/>
            <p:nvPr/>
          </p:nvSpPr>
          <p:spPr>
            <a:xfrm>
              <a:off x="5971583" y="3182896"/>
              <a:ext cx="15139" cy="15139"/>
            </a:xfrm>
            <a:custGeom>
              <a:avLst/>
              <a:gdLst>
                <a:gd name="connsiteX0" fmla="*/ 15366 w 15139"/>
                <a:gd name="connsiteY0" fmla="*/ 8622 h 15139"/>
                <a:gd name="connsiteX1" fmla="*/ 13549 w 15139"/>
                <a:gd name="connsiteY1" fmla="*/ 14526 h 15139"/>
                <a:gd name="connsiteX2" fmla="*/ 5677 w 15139"/>
                <a:gd name="connsiteY2" fmla="*/ 10438 h 15139"/>
                <a:gd name="connsiteX3" fmla="*/ 5753 w 15139"/>
                <a:gd name="connsiteY3" fmla="*/ 10514 h 15139"/>
                <a:gd name="connsiteX4" fmla="*/ 15366 w 15139"/>
                <a:gd name="connsiteY4" fmla="*/ 86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5366" y="8622"/>
                  </a:moveTo>
                  <a:cubicBezTo>
                    <a:pt x="14761" y="10590"/>
                    <a:pt x="18167" y="13769"/>
                    <a:pt x="13549" y="14526"/>
                  </a:cubicBezTo>
                  <a:cubicBezTo>
                    <a:pt x="9992" y="14904"/>
                    <a:pt x="9235" y="9908"/>
                    <a:pt x="5677" y="10438"/>
                  </a:cubicBezTo>
                  <a:lnTo>
                    <a:pt x="5753" y="10514"/>
                  </a:lnTo>
                  <a:cubicBezTo>
                    <a:pt x="7115" y="598"/>
                    <a:pt x="12111" y="9076"/>
                    <a:pt x="15366" y="8622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3" name="任意多边形: 形状 3072"/>
            <p:cNvSpPr/>
            <p:nvPr/>
          </p:nvSpPr>
          <p:spPr>
            <a:xfrm>
              <a:off x="5965537" y="3187561"/>
              <a:ext cx="15139" cy="15139"/>
            </a:xfrm>
            <a:custGeom>
              <a:avLst/>
              <a:gdLst>
                <a:gd name="connsiteX0" fmla="*/ 11647 w 15139"/>
                <a:gd name="connsiteY0" fmla="*/ 5697 h 15139"/>
                <a:gd name="connsiteX1" fmla="*/ 5819 w 15139"/>
                <a:gd name="connsiteY1" fmla="*/ 11298 h 15139"/>
                <a:gd name="connsiteX2" fmla="*/ 11647 w 15139"/>
                <a:gd name="connsiteY2" fmla="*/ 5697 h 15139"/>
                <a:gd name="connsiteX3" fmla="*/ 11647 w 15139"/>
                <a:gd name="connsiteY3" fmla="*/ 5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47" y="5697"/>
                  </a:moveTo>
                  <a:cubicBezTo>
                    <a:pt x="14145" y="12131"/>
                    <a:pt x="9679" y="11223"/>
                    <a:pt x="5819" y="11298"/>
                  </a:cubicBezTo>
                  <a:cubicBezTo>
                    <a:pt x="4986" y="6151"/>
                    <a:pt x="7938" y="5546"/>
                    <a:pt x="11647" y="5697"/>
                  </a:cubicBezTo>
                  <a:lnTo>
                    <a:pt x="11647" y="5697"/>
                  </a:ln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4" name="任意多边形: 形状 3073"/>
            <p:cNvSpPr/>
            <p:nvPr/>
          </p:nvSpPr>
          <p:spPr>
            <a:xfrm>
              <a:off x="5959329" y="3182279"/>
              <a:ext cx="15139" cy="15139"/>
            </a:xfrm>
            <a:custGeom>
              <a:avLst/>
              <a:gdLst>
                <a:gd name="connsiteX0" fmla="*/ 6501 w 15139"/>
                <a:gd name="connsiteY0" fmla="*/ 10980 h 15139"/>
                <a:gd name="connsiteX1" fmla="*/ 6350 w 15139"/>
                <a:gd name="connsiteY1" fmla="*/ 5984 h 15139"/>
                <a:gd name="connsiteX2" fmla="*/ 10816 w 15139"/>
                <a:gd name="connsiteY2" fmla="*/ 7876 h 15139"/>
                <a:gd name="connsiteX3" fmla="*/ 6501 w 15139"/>
                <a:gd name="connsiteY3" fmla="*/ 10980 h 15139"/>
                <a:gd name="connsiteX4" fmla="*/ 6501 w 15139"/>
                <a:gd name="connsiteY4" fmla="*/ 109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501" y="10980"/>
                  </a:moveTo>
                  <a:cubicBezTo>
                    <a:pt x="7031" y="9238"/>
                    <a:pt x="4533" y="7119"/>
                    <a:pt x="6350" y="5984"/>
                  </a:cubicBezTo>
                  <a:cubicBezTo>
                    <a:pt x="7863" y="5000"/>
                    <a:pt x="10589" y="6589"/>
                    <a:pt x="10816" y="7876"/>
                  </a:cubicBezTo>
                  <a:cubicBezTo>
                    <a:pt x="11346" y="10904"/>
                    <a:pt x="8469" y="10677"/>
                    <a:pt x="6501" y="10980"/>
                  </a:cubicBezTo>
                  <a:lnTo>
                    <a:pt x="6501" y="10980"/>
                  </a:ln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5" name="任意多边形: 形状 3074"/>
            <p:cNvSpPr/>
            <p:nvPr/>
          </p:nvSpPr>
          <p:spPr>
            <a:xfrm>
              <a:off x="5956432" y="3187578"/>
              <a:ext cx="7570" cy="15139"/>
            </a:xfrm>
            <a:custGeom>
              <a:avLst/>
              <a:gdLst>
                <a:gd name="connsiteX0" fmla="*/ 9398 w 7569"/>
                <a:gd name="connsiteY0" fmla="*/ 5680 h 15139"/>
                <a:gd name="connsiteX1" fmla="*/ 5689 w 7569"/>
                <a:gd name="connsiteY1" fmla="*/ 9465 h 15139"/>
                <a:gd name="connsiteX2" fmla="*/ 5689 w 7569"/>
                <a:gd name="connsiteY2" fmla="*/ 9465 h 15139"/>
                <a:gd name="connsiteX3" fmla="*/ 9398 w 7569"/>
                <a:gd name="connsiteY3" fmla="*/ 5680 h 15139"/>
                <a:gd name="connsiteX4" fmla="*/ 9398 w 7569"/>
                <a:gd name="connsiteY4" fmla="*/ 568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398" y="5680"/>
                  </a:moveTo>
                  <a:cubicBezTo>
                    <a:pt x="9474" y="8254"/>
                    <a:pt x="8263" y="9541"/>
                    <a:pt x="5689" y="9465"/>
                  </a:cubicBezTo>
                  <a:lnTo>
                    <a:pt x="5689" y="9465"/>
                  </a:lnTo>
                  <a:cubicBezTo>
                    <a:pt x="5538" y="6891"/>
                    <a:pt x="6825" y="5605"/>
                    <a:pt x="9398" y="5680"/>
                  </a:cubicBezTo>
                  <a:lnTo>
                    <a:pt x="9398" y="568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6" name="任意多边形: 形状 3075"/>
            <p:cNvSpPr/>
            <p:nvPr/>
          </p:nvSpPr>
          <p:spPr>
            <a:xfrm>
              <a:off x="5536100" y="2708732"/>
              <a:ext cx="15139" cy="22709"/>
            </a:xfrm>
            <a:custGeom>
              <a:avLst/>
              <a:gdLst>
                <a:gd name="connsiteX0" fmla="*/ 15222 w 15139"/>
                <a:gd name="connsiteY0" fmla="*/ 16804 h 22708"/>
                <a:gd name="connsiteX1" fmla="*/ 13329 w 15139"/>
                <a:gd name="connsiteY1" fmla="*/ 18773 h 22708"/>
                <a:gd name="connsiteX2" fmla="*/ 7425 w 15139"/>
                <a:gd name="connsiteY2" fmla="*/ 14685 h 22708"/>
                <a:gd name="connsiteX3" fmla="*/ 5836 w 15139"/>
                <a:gd name="connsiteY3" fmla="*/ 5753 h 22708"/>
                <a:gd name="connsiteX4" fmla="*/ 9393 w 15139"/>
                <a:gd name="connsiteY4" fmla="*/ 5677 h 22708"/>
                <a:gd name="connsiteX5" fmla="*/ 11362 w 15139"/>
                <a:gd name="connsiteY5" fmla="*/ 7570 h 22708"/>
                <a:gd name="connsiteX6" fmla="*/ 15222 w 15139"/>
                <a:gd name="connsiteY6" fmla="*/ 16804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5222" y="16804"/>
                  </a:moveTo>
                  <a:cubicBezTo>
                    <a:pt x="14616" y="17486"/>
                    <a:pt x="13935" y="18091"/>
                    <a:pt x="13329" y="18773"/>
                  </a:cubicBezTo>
                  <a:cubicBezTo>
                    <a:pt x="10604" y="18621"/>
                    <a:pt x="4927" y="22860"/>
                    <a:pt x="7425" y="14685"/>
                  </a:cubicBezTo>
                  <a:cubicBezTo>
                    <a:pt x="8258" y="11808"/>
                    <a:pt x="4927" y="9008"/>
                    <a:pt x="5836" y="5753"/>
                  </a:cubicBezTo>
                  <a:cubicBezTo>
                    <a:pt x="7047" y="5753"/>
                    <a:pt x="8182" y="5677"/>
                    <a:pt x="9393" y="5677"/>
                  </a:cubicBezTo>
                  <a:cubicBezTo>
                    <a:pt x="10226" y="6131"/>
                    <a:pt x="10832" y="6813"/>
                    <a:pt x="11362" y="7570"/>
                  </a:cubicBezTo>
                  <a:cubicBezTo>
                    <a:pt x="13254" y="10370"/>
                    <a:pt x="16206" y="12793"/>
                    <a:pt x="15222" y="16804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7" name="任意多边形: 形状 3076"/>
            <p:cNvSpPr/>
            <p:nvPr/>
          </p:nvSpPr>
          <p:spPr>
            <a:xfrm>
              <a:off x="5539817" y="2708656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8" y="6283"/>
                    <a:pt x="5677" y="5677"/>
                  </a:cubicBezTo>
                  <a:cubicBezTo>
                    <a:pt x="6812" y="5904"/>
                    <a:pt x="7418" y="6510"/>
                    <a:pt x="7645" y="7570"/>
                  </a:cubicBezTo>
                  <a:close/>
                </a:path>
              </a:pathLst>
            </a:custGeom>
            <a:solidFill>
              <a:srgbClr val="F9E9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8" name="任意多边形: 形状 3077"/>
            <p:cNvSpPr/>
            <p:nvPr/>
          </p:nvSpPr>
          <p:spPr>
            <a:xfrm>
              <a:off x="5947613" y="3457283"/>
              <a:ext cx="15139" cy="15139"/>
            </a:xfrm>
            <a:custGeom>
              <a:avLst/>
              <a:gdLst>
                <a:gd name="connsiteX0" fmla="*/ 11632 w 15139"/>
                <a:gd name="connsiteY0" fmla="*/ 5677 h 15139"/>
                <a:gd name="connsiteX1" fmla="*/ 9891 w 15139"/>
                <a:gd name="connsiteY1" fmla="*/ 15064 h 15139"/>
                <a:gd name="connsiteX2" fmla="*/ 6030 w 15139"/>
                <a:gd name="connsiteY2" fmla="*/ 13171 h 15139"/>
                <a:gd name="connsiteX3" fmla="*/ 116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632" y="5677"/>
                  </a:moveTo>
                  <a:cubicBezTo>
                    <a:pt x="12464" y="9765"/>
                    <a:pt x="14130" y="13095"/>
                    <a:pt x="9891" y="15064"/>
                  </a:cubicBezTo>
                  <a:cubicBezTo>
                    <a:pt x="8528" y="15745"/>
                    <a:pt x="6484" y="14761"/>
                    <a:pt x="6030" y="13171"/>
                  </a:cubicBezTo>
                  <a:cubicBezTo>
                    <a:pt x="4516" y="8629"/>
                    <a:pt x="8150" y="7721"/>
                    <a:pt x="11632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79" name="任意多边形: 形状 3078"/>
            <p:cNvSpPr/>
            <p:nvPr/>
          </p:nvSpPr>
          <p:spPr>
            <a:xfrm>
              <a:off x="6549592" y="3148273"/>
              <a:ext cx="15139" cy="15139"/>
            </a:xfrm>
            <a:custGeom>
              <a:avLst/>
              <a:gdLst>
                <a:gd name="connsiteX0" fmla="*/ 7494 w 15139"/>
                <a:gd name="connsiteY0" fmla="*/ 10770 h 15139"/>
                <a:gd name="connsiteX1" fmla="*/ 5677 w 15139"/>
                <a:gd name="connsiteY1" fmla="*/ 8727 h 15139"/>
                <a:gd name="connsiteX2" fmla="*/ 9462 w 15139"/>
                <a:gd name="connsiteY2" fmla="*/ 5699 h 15139"/>
                <a:gd name="connsiteX3" fmla="*/ 11430 w 15139"/>
                <a:gd name="connsiteY3" fmla="*/ 9181 h 15139"/>
                <a:gd name="connsiteX4" fmla="*/ 7494 w 15139"/>
                <a:gd name="connsiteY4" fmla="*/ 107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494" y="10770"/>
                  </a:moveTo>
                  <a:cubicBezTo>
                    <a:pt x="6889" y="10089"/>
                    <a:pt x="6283" y="9408"/>
                    <a:pt x="5677" y="8727"/>
                  </a:cubicBezTo>
                  <a:cubicBezTo>
                    <a:pt x="6434" y="7061"/>
                    <a:pt x="7418" y="5472"/>
                    <a:pt x="9462" y="5699"/>
                  </a:cubicBezTo>
                  <a:cubicBezTo>
                    <a:pt x="11430" y="5926"/>
                    <a:pt x="11052" y="7818"/>
                    <a:pt x="11430" y="9181"/>
                  </a:cubicBezTo>
                  <a:cubicBezTo>
                    <a:pt x="10598" y="10770"/>
                    <a:pt x="9008" y="10695"/>
                    <a:pt x="7494" y="10770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0" name="任意多边形: 形状 3079"/>
            <p:cNvSpPr/>
            <p:nvPr/>
          </p:nvSpPr>
          <p:spPr>
            <a:xfrm>
              <a:off x="6303919" y="2958548"/>
              <a:ext cx="30278" cy="30278"/>
            </a:xfrm>
            <a:custGeom>
              <a:avLst/>
              <a:gdLst>
                <a:gd name="connsiteX0" fmla="*/ 7687 w 30278"/>
                <a:gd name="connsiteY0" fmla="*/ 23899 h 30278"/>
                <a:gd name="connsiteX1" fmla="*/ 8898 w 30278"/>
                <a:gd name="connsiteY1" fmla="*/ 9138 h 30278"/>
                <a:gd name="connsiteX2" fmla="*/ 17982 w 30278"/>
                <a:gd name="connsiteY2" fmla="*/ 7851 h 30278"/>
                <a:gd name="connsiteX3" fmla="*/ 24945 w 30278"/>
                <a:gd name="connsiteY3" fmla="*/ 12393 h 30278"/>
                <a:gd name="connsiteX4" fmla="*/ 25475 w 30278"/>
                <a:gd name="connsiteY4" fmla="*/ 16102 h 30278"/>
                <a:gd name="connsiteX5" fmla="*/ 21917 w 30278"/>
                <a:gd name="connsiteY5" fmla="*/ 17464 h 30278"/>
                <a:gd name="connsiteX6" fmla="*/ 12683 w 30278"/>
                <a:gd name="connsiteY6" fmla="*/ 22309 h 30278"/>
                <a:gd name="connsiteX7" fmla="*/ 11320 w 30278"/>
                <a:gd name="connsiteY7" fmla="*/ 24504 h 30278"/>
                <a:gd name="connsiteX8" fmla="*/ 7687 w 30278"/>
                <a:gd name="connsiteY8" fmla="*/ 23899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7687" y="23899"/>
                  </a:moveTo>
                  <a:cubicBezTo>
                    <a:pt x="3448" y="18676"/>
                    <a:pt x="6930" y="13604"/>
                    <a:pt x="8898" y="9138"/>
                  </a:cubicBezTo>
                  <a:cubicBezTo>
                    <a:pt x="10336" y="5807"/>
                    <a:pt x="14121" y="3991"/>
                    <a:pt x="17982" y="7851"/>
                  </a:cubicBezTo>
                  <a:cubicBezTo>
                    <a:pt x="19874" y="9744"/>
                    <a:pt x="22599" y="10879"/>
                    <a:pt x="24945" y="12393"/>
                  </a:cubicBezTo>
                  <a:cubicBezTo>
                    <a:pt x="26156" y="13453"/>
                    <a:pt x="25930" y="14739"/>
                    <a:pt x="25475" y="16102"/>
                  </a:cubicBezTo>
                  <a:cubicBezTo>
                    <a:pt x="24491" y="17162"/>
                    <a:pt x="23280" y="17464"/>
                    <a:pt x="21917" y="17464"/>
                  </a:cubicBezTo>
                  <a:cubicBezTo>
                    <a:pt x="17679" y="16859"/>
                    <a:pt x="12683" y="14815"/>
                    <a:pt x="12683" y="22309"/>
                  </a:cubicBezTo>
                  <a:cubicBezTo>
                    <a:pt x="12456" y="23142"/>
                    <a:pt x="12001" y="23899"/>
                    <a:pt x="11320" y="24504"/>
                  </a:cubicBezTo>
                  <a:cubicBezTo>
                    <a:pt x="10109" y="24883"/>
                    <a:pt x="8822" y="24656"/>
                    <a:pt x="7687" y="23899"/>
                  </a:cubicBezTo>
                  <a:close/>
                </a:path>
              </a:pathLst>
            </a:custGeom>
            <a:solidFill>
              <a:srgbClr val="F2CE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1" name="任意多边形: 形状 3080"/>
            <p:cNvSpPr/>
            <p:nvPr/>
          </p:nvSpPr>
          <p:spPr>
            <a:xfrm>
              <a:off x="6309103" y="2968973"/>
              <a:ext cx="22709" cy="22709"/>
            </a:xfrm>
            <a:custGeom>
              <a:avLst/>
              <a:gdLst>
                <a:gd name="connsiteX0" fmla="*/ 16053 w 22708"/>
                <a:gd name="connsiteY0" fmla="*/ 5677 h 22708"/>
                <a:gd name="connsiteX1" fmla="*/ 19762 w 22708"/>
                <a:gd name="connsiteY1" fmla="*/ 5677 h 22708"/>
                <a:gd name="connsiteX2" fmla="*/ 19913 w 22708"/>
                <a:gd name="connsiteY2" fmla="*/ 9613 h 22708"/>
                <a:gd name="connsiteX3" fmla="*/ 6439 w 22708"/>
                <a:gd name="connsiteY3" fmla="*/ 20892 h 22708"/>
                <a:gd name="connsiteX4" fmla="*/ 6439 w 22708"/>
                <a:gd name="connsiteY4" fmla="*/ 13247 h 22708"/>
                <a:gd name="connsiteX5" fmla="*/ 6439 w 22708"/>
                <a:gd name="connsiteY5" fmla="*/ 11430 h 22708"/>
                <a:gd name="connsiteX6" fmla="*/ 16053 w 22708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6053" y="5677"/>
                  </a:moveTo>
                  <a:cubicBezTo>
                    <a:pt x="17263" y="5677"/>
                    <a:pt x="18550" y="5677"/>
                    <a:pt x="19762" y="5677"/>
                  </a:cubicBezTo>
                  <a:cubicBezTo>
                    <a:pt x="20897" y="6964"/>
                    <a:pt x="20821" y="8251"/>
                    <a:pt x="19913" y="9613"/>
                  </a:cubicBezTo>
                  <a:cubicBezTo>
                    <a:pt x="16885" y="15139"/>
                    <a:pt x="13176" y="19832"/>
                    <a:pt x="6439" y="20892"/>
                  </a:cubicBezTo>
                  <a:cubicBezTo>
                    <a:pt x="4395" y="18318"/>
                    <a:pt x="7196" y="15820"/>
                    <a:pt x="6439" y="13247"/>
                  </a:cubicBezTo>
                  <a:cubicBezTo>
                    <a:pt x="6439" y="12641"/>
                    <a:pt x="6439" y="12036"/>
                    <a:pt x="6439" y="11430"/>
                  </a:cubicBezTo>
                  <a:cubicBezTo>
                    <a:pt x="8029" y="6737"/>
                    <a:pt x="12495" y="7040"/>
                    <a:pt x="16053" y="5677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2" name="任意多边形: 形状 3081"/>
            <p:cNvSpPr/>
            <p:nvPr/>
          </p:nvSpPr>
          <p:spPr>
            <a:xfrm>
              <a:off x="6305929" y="2976542"/>
              <a:ext cx="15139" cy="15139"/>
            </a:xfrm>
            <a:custGeom>
              <a:avLst/>
              <a:gdLst>
                <a:gd name="connsiteX0" fmla="*/ 9689 w 15139"/>
                <a:gd name="connsiteY0" fmla="*/ 5677 h 15139"/>
                <a:gd name="connsiteX1" fmla="*/ 11960 w 15139"/>
                <a:gd name="connsiteY1" fmla="*/ 7872 h 15139"/>
                <a:gd name="connsiteX2" fmla="*/ 9689 w 15139"/>
                <a:gd name="connsiteY2" fmla="*/ 13322 h 15139"/>
                <a:gd name="connsiteX3" fmla="*/ 5677 w 15139"/>
                <a:gd name="connsiteY3" fmla="*/ 5904 h 15139"/>
                <a:gd name="connsiteX4" fmla="*/ 9689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689" y="5677"/>
                  </a:moveTo>
                  <a:cubicBezTo>
                    <a:pt x="10824" y="6056"/>
                    <a:pt x="13171" y="5526"/>
                    <a:pt x="11960" y="7872"/>
                  </a:cubicBezTo>
                  <a:cubicBezTo>
                    <a:pt x="10976" y="9613"/>
                    <a:pt x="9538" y="11127"/>
                    <a:pt x="9689" y="13322"/>
                  </a:cubicBezTo>
                  <a:cubicBezTo>
                    <a:pt x="6889" y="11657"/>
                    <a:pt x="8024" y="7797"/>
                    <a:pt x="5677" y="5904"/>
                  </a:cubicBezTo>
                  <a:cubicBezTo>
                    <a:pt x="7040" y="5828"/>
                    <a:pt x="8327" y="5753"/>
                    <a:pt x="9689" y="567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3" name="任意多边形: 形状 3082"/>
            <p:cNvSpPr/>
            <p:nvPr/>
          </p:nvSpPr>
          <p:spPr>
            <a:xfrm>
              <a:off x="6323188" y="2965188"/>
              <a:ext cx="7570" cy="15139"/>
            </a:xfrm>
            <a:custGeom>
              <a:avLst/>
              <a:gdLst>
                <a:gd name="connsiteX0" fmla="*/ 5829 w 7569"/>
                <a:gd name="connsiteY0" fmla="*/ 13398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5829 w 7569"/>
                <a:gd name="connsiteY3" fmla="*/ 1339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829" y="13398"/>
                  </a:moveTo>
                  <a:cubicBezTo>
                    <a:pt x="5753" y="12111"/>
                    <a:pt x="5753" y="10824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10976" y="8175"/>
                    <a:pt x="6812" y="10824"/>
                    <a:pt x="5829" y="13398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4" name="任意多边形: 形状 3083"/>
            <p:cNvSpPr/>
            <p:nvPr/>
          </p:nvSpPr>
          <p:spPr>
            <a:xfrm>
              <a:off x="5967117" y="3008832"/>
              <a:ext cx="15139" cy="7570"/>
            </a:xfrm>
            <a:custGeom>
              <a:avLst/>
              <a:gdLst>
                <a:gd name="connsiteX0" fmla="*/ 13928 w 15139"/>
                <a:gd name="connsiteY0" fmla="*/ 5709 h 7569"/>
                <a:gd name="connsiteX1" fmla="*/ 13852 w 15139"/>
                <a:gd name="connsiteY1" fmla="*/ 7601 h 7569"/>
                <a:gd name="connsiteX2" fmla="*/ 5677 w 15139"/>
                <a:gd name="connsiteY2" fmla="*/ 6617 h 7569"/>
                <a:gd name="connsiteX3" fmla="*/ 13928 w 15139"/>
                <a:gd name="connsiteY3" fmla="*/ 570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13928" y="5709"/>
                  </a:moveTo>
                  <a:cubicBezTo>
                    <a:pt x="14003" y="6315"/>
                    <a:pt x="14003" y="6996"/>
                    <a:pt x="13852" y="7601"/>
                  </a:cubicBezTo>
                  <a:cubicBezTo>
                    <a:pt x="11203" y="7299"/>
                    <a:pt x="8326" y="8434"/>
                    <a:pt x="5677" y="6617"/>
                  </a:cubicBezTo>
                  <a:cubicBezTo>
                    <a:pt x="8402" y="4952"/>
                    <a:pt x="11279" y="6087"/>
                    <a:pt x="13928" y="5709"/>
                  </a:cubicBezTo>
                  <a:close/>
                </a:path>
              </a:pathLst>
            </a:custGeom>
            <a:solidFill>
              <a:srgbClr val="F2CC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5" name="任意多边形: 形状 3084"/>
            <p:cNvSpPr/>
            <p:nvPr/>
          </p:nvSpPr>
          <p:spPr>
            <a:xfrm>
              <a:off x="5961818" y="3012912"/>
              <a:ext cx="15139" cy="7570"/>
            </a:xfrm>
            <a:custGeom>
              <a:avLst/>
              <a:gdLst>
                <a:gd name="connsiteX0" fmla="*/ 9840 w 15139"/>
                <a:gd name="connsiteY0" fmla="*/ 7458 h 7569"/>
                <a:gd name="connsiteX1" fmla="*/ 5677 w 15139"/>
                <a:gd name="connsiteY1" fmla="*/ 7533 h 7569"/>
                <a:gd name="connsiteX2" fmla="*/ 9840 w 15139"/>
                <a:gd name="connsiteY2" fmla="*/ 74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840" y="7458"/>
                  </a:moveTo>
                  <a:cubicBezTo>
                    <a:pt x="8478" y="9426"/>
                    <a:pt x="7115" y="9577"/>
                    <a:pt x="5677" y="7533"/>
                  </a:cubicBezTo>
                  <a:cubicBezTo>
                    <a:pt x="7040" y="5187"/>
                    <a:pt x="8402" y="4960"/>
                    <a:pt x="9840" y="7458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6" name="任意多边形: 形状 3085"/>
            <p:cNvSpPr/>
            <p:nvPr/>
          </p:nvSpPr>
          <p:spPr>
            <a:xfrm>
              <a:off x="5948798" y="3006972"/>
              <a:ext cx="15139" cy="7570"/>
            </a:xfrm>
            <a:custGeom>
              <a:avLst/>
              <a:gdLst>
                <a:gd name="connsiteX0" fmla="*/ 7494 w 15139"/>
                <a:gd name="connsiteY0" fmla="*/ 5677 h 7569"/>
                <a:gd name="connsiteX1" fmla="*/ 9462 w 15139"/>
                <a:gd name="connsiteY1" fmla="*/ 7645 h 7569"/>
                <a:gd name="connsiteX2" fmla="*/ 5677 w 15139"/>
                <a:gd name="connsiteY2" fmla="*/ 7570 h 7569"/>
                <a:gd name="connsiteX3" fmla="*/ 7494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7494" y="5677"/>
                  </a:moveTo>
                  <a:cubicBezTo>
                    <a:pt x="8175" y="6358"/>
                    <a:pt x="8781" y="6964"/>
                    <a:pt x="9462" y="7645"/>
                  </a:cubicBezTo>
                  <a:cubicBezTo>
                    <a:pt x="8175" y="7645"/>
                    <a:pt x="6889" y="7645"/>
                    <a:pt x="5677" y="7570"/>
                  </a:cubicBezTo>
                  <a:cubicBezTo>
                    <a:pt x="6283" y="6964"/>
                    <a:pt x="6889" y="6283"/>
                    <a:pt x="7494" y="5677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7" name="任意多边形: 形状 3086"/>
            <p:cNvSpPr/>
            <p:nvPr/>
          </p:nvSpPr>
          <p:spPr>
            <a:xfrm>
              <a:off x="6187353" y="3281216"/>
              <a:ext cx="15139" cy="15139"/>
            </a:xfrm>
            <a:custGeom>
              <a:avLst/>
              <a:gdLst>
                <a:gd name="connsiteX0" fmla="*/ 8591 w 15139"/>
                <a:gd name="connsiteY0" fmla="*/ 5677 h 15139"/>
                <a:gd name="connsiteX1" fmla="*/ 9802 w 15139"/>
                <a:gd name="connsiteY1" fmla="*/ 7040 h 15139"/>
                <a:gd name="connsiteX2" fmla="*/ 9651 w 15139"/>
                <a:gd name="connsiteY2" fmla="*/ 14004 h 15139"/>
                <a:gd name="connsiteX3" fmla="*/ 7153 w 15139"/>
                <a:gd name="connsiteY3" fmla="*/ 13398 h 15139"/>
                <a:gd name="connsiteX4" fmla="*/ 859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91" y="5677"/>
                  </a:moveTo>
                  <a:cubicBezTo>
                    <a:pt x="9121" y="6207"/>
                    <a:pt x="9802" y="7040"/>
                    <a:pt x="9802" y="7040"/>
                  </a:cubicBezTo>
                  <a:cubicBezTo>
                    <a:pt x="7456" y="9310"/>
                    <a:pt x="13814" y="11808"/>
                    <a:pt x="9651" y="14004"/>
                  </a:cubicBezTo>
                  <a:cubicBezTo>
                    <a:pt x="8743" y="14458"/>
                    <a:pt x="7834" y="14306"/>
                    <a:pt x="7153" y="13398"/>
                  </a:cubicBezTo>
                  <a:cubicBezTo>
                    <a:pt x="4958" y="10370"/>
                    <a:pt x="5033" y="7797"/>
                    <a:pt x="8591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8" name="任意多边形: 形状 3087"/>
            <p:cNvSpPr/>
            <p:nvPr/>
          </p:nvSpPr>
          <p:spPr>
            <a:xfrm>
              <a:off x="6517743" y="2254181"/>
              <a:ext cx="15139" cy="15139"/>
            </a:xfrm>
            <a:custGeom>
              <a:avLst/>
              <a:gdLst>
                <a:gd name="connsiteX0" fmla="*/ 10806 w 15139"/>
                <a:gd name="connsiteY0" fmla="*/ 5677 h 15139"/>
                <a:gd name="connsiteX1" fmla="*/ 14591 w 15139"/>
                <a:gd name="connsiteY1" fmla="*/ 13247 h 15139"/>
                <a:gd name="connsiteX2" fmla="*/ 7021 w 15139"/>
                <a:gd name="connsiteY2" fmla="*/ 13247 h 15139"/>
                <a:gd name="connsiteX3" fmla="*/ 10806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806" y="5677"/>
                  </a:moveTo>
                  <a:cubicBezTo>
                    <a:pt x="10352" y="9083"/>
                    <a:pt x="13607" y="10597"/>
                    <a:pt x="14591" y="13247"/>
                  </a:cubicBezTo>
                  <a:cubicBezTo>
                    <a:pt x="12093" y="13247"/>
                    <a:pt x="9519" y="13247"/>
                    <a:pt x="7021" y="13247"/>
                  </a:cubicBezTo>
                  <a:cubicBezTo>
                    <a:pt x="3539" y="8327"/>
                    <a:pt x="7551" y="7191"/>
                    <a:pt x="10806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89" name="任意多边形: 形状 3088"/>
            <p:cNvSpPr/>
            <p:nvPr/>
          </p:nvSpPr>
          <p:spPr>
            <a:xfrm>
              <a:off x="6514394" y="2241071"/>
              <a:ext cx="15139" cy="15139"/>
            </a:xfrm>
            <a:custGeom>
              <a:avLst/>
              <a:gdLst>
                <a:gd name="connsiteX0" fmla="*/ 12035 w 15139"/>
                <a:gd name="connsiteY0" fmla="*/ 8342 h 15139"/>
                <a:gd name="connsiteX1" fmla="*/ 8932 w 15139"/>
                <a:gd name="connsiteY1" fmla="*/ 10991 h 15139"/>
                <a:gd name="connsiteX2" fmla="*/ 5677 w 15139"/>
                <a:gd name="connsiteY2" fmla="*/ 8342 h 15139"/>
                <a:gd name="connsiteX3" fmla="*/ 9008 w 15139"/>
                <a:gd name="connsiteY3" fmla="*/ 5692 h 15139"/>
                <a:gd name="connsiteX4" fmla="*/ 12035 w 15139"/>
                <a:gd name="connsiteY4" fmla="*/ 834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035" y="8342"/>
                  </a:moveTo>
                  <a:cubicBezTo>
                    <a:pt x="11808" y="10158"/>
                    <a:pt x="10824" y="11067"/>
                    <a:pt x="8932" y="10991"/>
                  </a:cubicBezTo>
                  <a:cubicBezTo>
                    <a:pt x="7191" y="10915"/>
                    <a:pt x="5677" y="9931"/>
                    <a:pt x="5677" y="8342"/>
                  </a:cubicBezTo>
                  <a:cubicBezTo>
                    <a:pt x="5677" y="6752"/>
                    <a:pt x="7266" y="5768"/>
                    <a:pt x="9008" y="5692"/>
                  </a:cubicBezTo>
                  <a:cubicBezTo>
                    <a:pt x="10900" y="5541"/>
                    <a:pt x="11808" y="6525"/>
                    <a:pt x="12035" y="8342"/>
                  </a:cubicBezTo>
                  <a:close/>
                </a:path>
              </a:pathLst>
            </a:custGeom>
            <a:solidFill>
              <a:srgbClr val="F5CE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0" name="任意多边形: 形状 3089"/>
            <p:cNvSpPr/>
            <p:nvPr/>
          </p:nvSpPr>
          <p:spPr>
            <a:xfrm>
              <a:off x="6502962" y="2246612"/>
              <a:ext cx="7570" cy="7570"/>
            </a:xfrm>
            <a:custGeom>
              <a:avLst/>
              <a:gdLst>
                <a:gd name="connsiteX0" fmla="*/ 6588 w 7569"/>
                <a:gd name="connsiteY0" fmla="*/ 7570 h 7569"/>
                <a:gd name="connsiteX1" fmla="*/ 5906 w 7569"/>
                <a:gd name="connsiteY1" fmla="*/ 6207 h 7569"/>
                <a:gd name="connsiteX2" fmla="*/ 8480 w 7569"/>
                <a:gd name="connsiteY2" fmla="*/ 5677 h 7569"/>
                <a:gd name="connsiteX3" fmla="*/ 6588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6588" y="7570"/>
                  </a:moveTo>
                  <a:cubicBezTo>
                    <a:pt x="5831" y="7342"/>
                    <a:pt x="5377" y="6585"/>
                    <a:pt x="5906" y="6207"/>
                  </a:cubicBezTo>
                  <a:cubicBezTo>
                    <a:pt x="6588" y="5753"/>
                    <a:pt x="7648" y="5829"/>
                    <a:pt x="8480" y="5677"/>
                  </a:cubicBezTo>
                  <a:cubicBezTo>
                    <a:pt x="7875" y="6283"/>
                    <a:pt x="7194" y="6888"/>
                    <a:pt x="6588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1" name="任意多边形: 形状 3090"/>
            <p:cNvSpPr/>
            <p:nvPr/>
          </p:nvSpPr>
          <p:spPr>
            <a:xfrm>
              <a:off x="6511442" y="22617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342" y="6737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2" name="任意多边形: 形状 3091"/>
            <p:cNvSpPr/>
            <p:nvPr/>
          </p:nvSpPr>
          <p:spPr>
            <a:xfrm>
              <a:off x="6522872" y="2253055"/>
              <a:ext cx="7570" cy="7570"/>
            </a:xfrm>
            <a:custGeom>
              <a:avLst/>
              <a:gdLst>
                <a:gd name="connsiteX0" fmla="*/ 7570 w 7569"/>
                <a:gd name="connsiteY0" fmla="*/ 6803 h 7569"/>
                <a:gd name="connsiteX1" fmla="*/ 5677 w 7569"/>
                <a:gd name="connsiteY1" fmla="*/ 6879 h 7569"/>
                <a:gd name="connsiteX2" fmla="*/ 7570 w 7569"/>
                <a:gd name="connsiteY2" fmla="*/ 680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803"/>
                  </a:moveTo>
                  <a:cubicBezTo>
                    <a:pt x="6964" y="6803"/>
                    <a:pt x="6358" y="6879"/>
                    <a:pt x="5677" y="6879"/>
                  </a:cubicBezTo>
                  <a:cubicBezTo>
                    <a:pt x="6283" y="5289"/>
                    <a:pt x="6888" y="5289"/>
                    <a:pt x="7570" y="6803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3" name="任意多边形: 形状 3092"/>
            <p:cNvSpPr/>
            <p:nvPr/>
          </p:nvSpPr>
          <p:spPr>
            <a:xfrm>
              <a:off x="6496151" y="2254754"/>
              <a:ext cx="15139" cy="15139"/>
            </a:xfrm>
            <a:custGeom>
              <a:avLst/>
              <a:gdLst>
                <a:gd name="connsiteX0" fmla="*/ 11430 w 15139"/>
                <a:gd name="connsiteY0" fmla="*/ 14567 h 15139"/>
                <a:gd name="connsiteX1" fmla="*/ 5753 w 15139"/>
                <a:gd name="connsiteY1" fmla="*/ 10782 h 15139"/>
                <a:gd name="connsiteX2" fmla="*/ 5753 w 15139"/>
                <a:gd name="connsiteY2" fmla="*/ 10782 h 15139"/>
                <a:gd name="connsiteX3" fmla="*/ 5677 w 15139"/>
                <a:gd name="connsiteY3" fmla="*/ 8890 h 15139"/>
                <a:gd name="connsiteX4" fmla="*/ 9462 w 15139"/>
                <a:gd name="connsiteY4" fmla="*/ 5710 h 15139"/>
                <a:gd name="connsiteX5" fmla="*/ 11506 w 15139"/>
                <a:gd name="connsiteY5" fmla="*/ 10782 h 15139"/>
                <a:gd name="connsiteX6" fmla="*/ 11430 w 15139"/>
                <a:gd name="connsiteY6" fmla="*/ 14567 h 15139"/>
                <a:gd name="connsiteX7" fmla="*/ 11430 w 15139"/>
                <a:gd name="connsiteY7" fmla="*/ 1456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430" y="14567"/>
                  </a:moveTo>
                  <a:cubicBezTo>
                    <a:pt x="9538" y="13280"/>
                    <a:pt x="7645" y="12069"/>
                    <a:pt x="5753" y="10782"/>
                  </a:cubicBezTo>
                  <a:lnTo>
                    <a:pt x="5753" y="10782"/>
                  </a:lnTo>
                  <a:cubicBezTo>
                    <a:pt x="5753" y="10176"/>
                    <a:pt x="5753" y="9495"/>
                    <a:pt x="5677" y="8890"/>
                  </a:cubicBezTo>
                  <a:cubicBezTo>
                    <a:pt x="6434" y="7224"/>
                    <a:pt x="7494" y="5408"/>
                    <a:pt x="9462" y="5710"/>
                  </a:cubicBezTo>
                  <a:cubicBezTo>
                    <a:pt x="12414" y="6165"/>
                    <a:pt x="11127" y="8965"/>
                    <a:pt x="11506" y="10782"/>
                  </a:cubicBezTo>
                  <a:cubicBezTo>
                    <a:pt x="12566" y="12069"/>
                    <a:pt x="12566" y="13356"/>
                    <a:pt x="11430" y="14567"/>
                  </a:cubicBezTo>
                  <a:lnTo>
                    <a:pt x="11430" y="14567"/>
                  </a:lnTo>
                  <a:close/>
                </a:path>
              </a:pathLst>
            </a:custGeom>
            <a:solidFill>
              <a:srgbClr val="F8DB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4" name="任意多边形: 形状 3093"/>
            <p:cNvSpPr/>
            <p:nvPr/>
          </p:nvSpPr>
          <p:spPr>
            <a:xfrm>
              <a:off x="6501904" y="2259859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5753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8175"/>
                    <a:pt x="5677" y="6964"/>
                    <a:pt x="5753" y="5677"/>
                  </a:cubicBezTo>
                  <a:cubicBezTo>
                    <a:pt x="7872" y="6964"/>
                    <a:pt x="7872" y="8251"/>
                    <a:pt x="5677" y="9462"/>
                  </a:cubicBezTo>
                  <a:close/>
                </a:path>
              </a:pathLst>
            </a:custGeom>
            <a:solidFill>
              <a:srgbClr val="F8D3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5" name="任意多边形: 形状 3094"/>
            <p:cNvSpPr/>
            <p:nvPr/>
          </p:nvSpPr>
          <p:spPr>
            <a:xfrm>
              <a:off x="6169085" y="2699090"/>
              <a:ext cx="60556" cy="75695"/>
            </a:xfrm>
            <a:custGeom>
              <a:avLst/>
              <a:gdLst>
                <a:gd name="connsiteX0" fmla="*/ 5891 w 60556"/>
                <a:gd name="connsiteY0" fmla="*/ 36060 h 75695"/>
                <a:gd name="connsiteX1" fmla="*/ 11568 w 60556"/>
                <a:gd name="connsiteY1" fmla="*/ 30382 h 75695"/>
                <a:gd name="connsiteX2" fmla="*/ 13991 w 60556"/>
                <a:gd name="connsiteY2" fmla="*/ 26446 h 75695"/>
                <a:gd name="connsiteX3" fmla="*/ 15580 w 60556"/>
                <a:gd name="connsiteY3" fmla="*/ 24705 h 75695"/>
                <a:gd name="connsiteX4" fmla="*/ 20728 w 60556"/>
                <a:gd name="connsiteY4" fmla="*/ 16984 h 75695"/>
                <a:gd name="connsiteX5" fmla="*/ 22998 w 60556"/>
                <a:gd name="connsiteY5" fmla="*/ 17136 h 75695"/>
                <a:gd name="connsiteX6" fmla="*/ 26556 w 60556"/>
                <a:gd name="connsiteY6" fmla="*/ 21375 h 75695"/>
                <a:gd name="connsiteX7" fmla="*/ 29584 w 60556"/>
                <a:gd name="connsiteY7" fmla="*/ 20618 h 75695"/>
                <a:gd name="connsiteX8" fmla="*/ 29357 w 60556"/>
                <a:gd name="connsiteY8" fmla="*/ 11761 h 75695"/>
                <a:gd name="connsiteX9" fmla="*/ 25723 w 60556"/>
                <a:gd name="connsiteY9" fmla="*/ 7068 h 75695"/>
                <a:gd name="connsiteX10" fmla="*/ 32460 w 60556"/>
                <a:gd name="connsiteY10" fmla="*/ 5706 h 75695"/>
                <a:gd name="connsiteX11" fmla="*/ 32460 w 60556"/>
                <a:gd name="connsiteY11" fmla="*/ 5706 h 75695"/>
                <a:gd name="connsiteX12" fmla="*/ 34429 w 60556"/>
                <a:gd name="connsiteY12" fmla="*/ 7598 h 75695"/>
                <a:gd name="connsiteX13" fmla="*/ 34429 w 60556"/>
                <a:gd name="connsiteY13" fmla="*/ 7598 h 75695"/>
                <a:gd name="connsiteX14" fmla="*/ 35488 w 60556"/>
                <a:gd name="connsiteY14" fmla="*/ 9945 h 75695"/>
                <a:gd name="connsiteX15" fmla="*/ 45707 w 60556"/>
                <a:gd name="connsiteY15" fmla="*/ 21677 h 75695"/>
                <a:gd name="connsiteX16" fmla="*/ 53504 w 60556"/>
                <a:gd name="connsiteY16" fmla="*/ 28490 h 75695"/>
                <a:gd name="connsiteX17" fmla="*/ 60695 w 60556"/>
                <a:gd name="connsiteY17" fmla="*/ 34243 h 75695"/>
                <a:gd name="connsiteX18" fmla="*/ 53504 w 60556"/>
                <a:gd name="connsiteY18" fmla="*/ 41812 h 75695"/>
                <a:gd name="connsiteX19" fmla="*/ 57289 w 60556"/>
                <a:gd name="connsiteY19" fmla="*/ 53243 h 75695"/>
                <a:gd name="connsiteX20" fmla="*/ 54791 w 60556"/>
                <a:gd name="connsiteY20" fmla="*/ 57633 h 75695"/>
                <a:gd name="connsiteX21" fmla="*/ 55396 w 60556"/>
                <a:gd name="connsiteY21" fmla="*/ 62780 h 75695"/>
                <a:gd name="connsiteX22" fmla="*/ 51536 w 60556"/>
                <a:gd name="connsiteY22" fmla="*/ 72166 h 75695"/>
                <a:gd name="connsiteX23" fmla="*/ 49719 w 60556"/>
                <a:gd name="connsiteY23" fmla="*/ 74134 h 75695"/>
                <a:gd name="connsiteX24" fmla="*/ 44042 w 60556"/>
                <a:gd name="connsiteY24" fmla="*/ 70350 h 75695"/>
                <a:gd name="connsiteX25" fmla="*/ 44042 w 60556"/>
                <a:gd name="connsiteY25" fmla="*/ 70350 h 75695"/>
                <a:gd name="connsiteX26" fmla="*/ 42376 w 60556"/>
                <a:gd name="connsiteY26" fmla="*/ 60206 h 75695"/>
                <a:gd name="connsiteX27" fmla="*/ 39273 w 60556"/>
                <a:gd name="connsiteY27" fmla="*/ 59147 h 75695"/>
                <a:gd name="connsiteX28" fmla="*/ 25875 w 60556"/>
                <a:gd name="connsiteY28" fmla="*/ 51880 h 75695"/>
                <a:gd name="connsiteX29" fmla="*/ 21333 w 60556"/>
                <a:gd name="connsiteY29" fmla="*/ 47490 h 75695"/>
                <a:gd name="connsiteX30" fmla="*/ 18003 w 60556"/>
                <a:gd name="connsiteY30" fmla="*/ 43629 h 75695"/>
                <a:gd name="connsiteX31" fmla="*/ 12704 w 60556"/>
                <a:gd name="connsiteY31" fmla="*/ 40601 h 75695"/>
                <a:gd name="connsiteX32" fmla="*/ 5740 w 60556"/>
                <a:gd name="connsiteY32" fmla="*/ 37346 h 75695"/>
                <a:gd name="connsiteX33" fmla="*/ 5891 w 60556"/>
                <a:gd name="connsiteY33" fmla="*/ 36060 h 7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556" h="75695">
                  <a:moveTo>
                    <a:pt x="5891" y="36060"/>
                  </a:moveTo>
                  <a:cubicBezTo>
                    <a:pt x="7784" y="34167"/>
                    <a:pt x="9676" y="32275"/>
                    <a:pt x="11568" y="30382"/>
                  </a:cubicBezTo>
                  <a:cubicBezTo>
                    <a:pt x="12023" y="28869"/>
                    <a:pt x="13007" y="27657"/>
                    <a:pt x="13991" y="26446"/>
                  </a:cubicBezTo>
                  <a:cubicBezTo>
                    <a:pt x="14445" y="25841"/>
                    <a:pt x="14975" y="25235"/>
                    <a:pt x="15580" y="24705"/>
                  </a:cubicBezTo>
                  <a:cubicBezTo>
                    <a:pt x="18305" y="22813"/>
                    <a:pt x="18835" y="19407"/>
                    <a:pt x="20728" y="16984"/>
                  </a:cubicBezTo>
                  <a:cubicBezTo>
                    <a:pt x="21484" y="16606"/>
                    <a:pt x="22242" y="16682"/>
                    <a:pt x="22998" y="17136"/>
                  </a:cubicBezTo>
                  <a:cubicBezTo>
                    <a:pt x="24209" y="18574"/>
                    <a:pt x="25269" y="20088"/>
                    <a:pt x="26556" y="21375"/>
                  </a:cubicBezTo>
                  <a:cubicBezTo>
                    <a:pt x="27692" y="22359"/>
                    <a:pt x="28827" y="21829"/>
                    <a:pt x="29584" y="20618"/>
                  </a:cubicBezTo>
                  <a:cubicBezTo>
                    <a:pt x="31401" y="17666"/>
                    <a:pt x="27313" y="14940"/>
                    <a:pt x="29357" y="11761"/>
                  </a:cubicBezTo>
                  <a:cubicBezTo>
                    <a:pt x="32536" y="6841"/>
                    <a:pt x="24739" y="10626"/>
                    <a:pt x="25723" y="7068"/>
                  </a:cubicBezTo>
                  <a:cubicBezTo>
                    <a:pt x="27465" y="4722"/>
                    <a:pt x="30190" y="6160"/>
                    <a:pt x="32460" y="5706"/>
                  </a:cubicBezTo>
                  <a:lnTo>
                    <a:pt x="32460" y="5706"/>
                  </a:lnTo>
                  <a:cubicBezTo>
                    <a:pt x="33066" y="6387"/>
                    <a:pt x="33747" y="6993"/>
                    <a:pt x="34429" y="7598"/>
                  </a:cubicBezTo>
                  <a:lnTo>
                    <a:pt x="34429" y="7598"/>
                  </a:lnTo>
                  <a:cubicBezTo>
                    <a:pt x="34958" y="8279"/>
                    <a:pt x="35261" y="9112"/>
                    <a:pt x="35488" y="9945"/>
                  </a:cubicBezTo>
                  <a:cubicBezTo>
                    <a:pt x="35943" y="16379"/>
                    <a:pt x="42074" y="17968"/>
                    <a:pt x="45707" y="21677"/>
                  </a:cubicBezTo>
                  <a:cubicBezTo>
                    <a:pt x="48054" y="24100"/>
                    <a:pt x="51536" y="25386"/>
                    <a:pt x="53504" y="28490"/>
                  </a:cubicBezTo>
                  <a:cubicBezTo>
                    <a:pt x="56305" y="30004"/>
                    <a:pt x="54563" y="35681"/>
                    <a:pt x="60695" y="34243"/>
                  </a:cubicBezTo>
                  <a:cubicBezTo>
                    <a:pt x="57516" y="37422"/>
                    <a:pt x="54563" y="38785"/>
                    <a:pt x="53504" y="41812"/>
                  </a:cubicBezTo>
                  <a:cubicBezTo>
                    <a:pt x="56456" y="45067"/>
                    <a:pt x="57818" y="48776"/>
                    <a:pt x="57289" y="53243"/>
                  </a:cubicBezTo>
                  <a:cubicBezTo>
                    <a:pt x="57289" y="55210"/>
                    <a:pt x="56153" y="56346"/>
                    <a:pt x="54791" y="57633"/>
                  </a:cubicBezTo>
                  <a:cubicBezTo>
                    <a:pt x="52974" y="59298"/>
                    <a:pt x="53201" y="61266"/>
                    <a:pt x="55396" y="62780"/>
                  </a:cubicBezTo>
                  <a:cubicBezTo>
                    <a:pt x="55472" y="66489"/>
                    <a:pt x="50098" y="67927"/>
                    <a:pt x="51536" y="72166"/>
                  </a:cubicBezTo>
                  <a:cubicBezTo>
                    <a:pt x="50930" y="72848"/>
                    <a:pt x="50324" y="73453"/>
                    <a:pt x="49719" y="74134"/>
                  </a:cubicBezTo>
                  <a:cubicBezTo>
                    <a:pt x="47827" y="72848"/>
                    <a:pt x="45934" y="71561"/>
                    <a:pt x="44042" y="70350"/>
                  </a:cubicBezTo>
                  <a:lnTo>
                    <a:pt x="44042" y="70350"/>
                  </a:lnTo>
                  <a:cubicBezTo>
                    <a:pt x="43663" y="67019"/>
                    <a:pt x="47751" y="63007"/>
                    <a:pt x="42376" y="60206"/>
                  </a:cubicBezTo>
                  <a:cubicBezTo>
                    <a:pt x="41317" y="59601"/>
                    <a:pt x="41468" y="57709"/>
                    <a:pt x="39273" y="59147"/>
                  </a:cubicBezTo>
                  <a:cubicBezTo>
                    <a:pt x="30946" y="64445"/>
                    <a:pt x="26481" y="62175"/>
                    <a:pt x="25875" y="51880"/>
                  </a:cubicBezTo>
                  <a:cubicBezTo>
                    <a:pt x="25648" y="48171"/>
                    <a:pt x="23907" y="47868"/>
                    <a:pt x="21333" y="47490"/>
                  </a:cubicBezTo>
                  <a:cubicBezTo>
                    <a:pt x="19668" y="46657"/>
                    <a:pt x="18760" y="45219"/>
                    <a:pt x="18003" y="43629"/>
                  </a:cubicBezTo>
                  <a:cubicBezTo>
                    <a:pt x="16791" y="41661"/>
                    <a:pt x="18078" y="36438"/>
                    <a:pt x="12704" y="40601"/>
                  </a:cubicBezTo>
                  <a:cubicBezTo>
                    <a:pt x="10054" y="42645"/>
                    <a:pt x="6875" y="40980"/>
                    <a:pt x="5740" y="37346"/>
                  </a:cubicBezTo>
                  <a:cubicBezTo>
                    <a:pt x="5589" y="36817"/>
                    <a:pt x="5740" y="36438"/>
                    <a:pt x="5891" y="36060"/>
                  </a:cubicBez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6" name="任意多边形: 形状 3095"/>
            <p:cNvSpPr/>
            <p:nvPr/>
          </p:nvSpPr>
          <p:spPr>
            <a:xfrm>
              <a:off x="6196432" y="2702307"/>
              <a:ext cx="30278" cy="30278"/>
            </a:xfrm>
            <a:custGeom>
              <a:avLst/>
              <a:gdLst>
                <a:gd name="connsiteX0" fmla="*/ 26081 w 30278"/>
                <a:gd name="connsiteY0" fmla="*/ 25198 h 30278"/>
                <a:gd name="connsiteX1" fmla="*/ 7914 w 30278"/>
                <a:gd name="connsiteY1" fmla="*/ 14146 h 30278"/>
                <a:gd name="connsiteX2" fmla="*/ 7081 w 30278"/>
                <a:gd name="connsiteY2" fmla="*/ 6198 h 30278"/>
                <a:gd name="connsiteX3" fmla="*/ 9125 w 30278"/>
                <a:gd name="connsiteY3" fmla="*/ 6122 h 30278"/>
                <a:gd name="connsiteX4" fmla="*/ 10942 w 30278"/>
                <a:gd name="connsiteY4" fmla="*/ 6425 h 30278"/>
                <a:gd name="connsiteX5" fmla="*/ 26005 w 30278"/>
                <a:gd name="connsiteY5" fmla="*/ 10059 h 30278"/>
                <a:gd name="connsiteX6" fmla="*/ 26308 w 30278"/>
                <a:gd name="connsiteY6" fmla="*/ 19218 h 30278"/>
                <a:gd name="connsiteX7" fmla="*/ 26081 w 30278"/>
                <a:gd name="connsiteY7" fmla="*/ 25198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78" h="30278">
                  <a:moveTo>
                    <a:pt x="26081" y="25198"/>
                  </a:moveTo>
                  <a:cubicBezTo>
                    <a:pt x="18738" y="23608"/>
                    <a:pt x="14499" y="16947"/>
                    <a:pt x="7914" y="14146"/>
                  </a:cubicBezTo>
                  <a:cubicBezTo>
                    <a:pt x="2994" y="12026"/>
                    <a:pt x="7838" y="8772"/>
                    <a:pt x="7081" y="6198"/>
                  </a:cubicBezTo>
                  <a:cubicBezTo>
                    <a:pt x="7762" y="5517"/>
                    <a:pt x="8444" y="5517"/>
                    <a:pt x="9125" y="6122"/>
                  </a:cubicBezTo>
                  <a:cubicBezTo>
                    <a:pt x="9731" y="6198"/>
                    <a:pt x="10488" y="6122"/>
                    <a:pt x="10942" y="6425"/>
                  </a:cubicBezTo>
                  <a:cubicBezTo>
                    <a:pt x="14424" y="8923"/>
                    <a:pt x="21917" y="10740"/>
                    <a:pt x="26005" y="10059"/>
                  </a:cubicBezTo>
                  <a:cubicBezTo>
                    <a:pt x="27519" y="13086"/>
                    <a:pt x="29563" y="16114"/>
                    <a:pt x="26308" y="19218"/>
                  </a:cubicBezTo>
                  <a:cubicBezTo>
                    <a:pt x="24113" y="21261"/>
                    <a:pt x="26535" y="23229"/>
                    <a:pt x="26081" y="25198"/>
                  </a:cubicBezTo>
                  <a:close/>
                </a:path>
              </a:pathLst>
            </a:custGeom>
            <a:solidFill>
              <a:srgbClr val="F0BF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7" name="任意多边形: 形状 3096"/>
            <p:cNvSpPr/>
            <p:nvPr/>
          </p:nvSpPr>
          <p:spPr>
            <a:xfrm>
              <a:off x="6216809" y="2734505"/>
              <a:ext cx="15139" cy="22709"/>
            </a:xfrm>
            <a:custGeom>
              <a:avLst/>
              <a:gdLst>
                <a:gd name="connsiteX0" fmla="*/ 9489 w 15139"/>
                <a:gd name="connsiteY0" fmla="*/ 17752 h 22708"/>
                <a:gd name="connsiteX1" fmla="*/ 5704 w 15139"/>
                <a:gd name="connsiteY1" fmla="*/ 6322 h 22708"/>
                <a:gd name="connsiteX2" fmla="*/ 11532 w 15139"/>
                <a:gd name="connsiteY2" fmla="*/ 6171 h 22708"/>
                <a:gd name="connsiteX3" fmla="*/ 13274 w 15139"/>
                <a:gd name="connsiteY3" fmla="*/ 6322 h 22708"/>
                <a:gd name="connsiteX4" fmla="*/ 9489 w 15139"/>
                <a:gd name="connsiteY4" fmla="*/ 1775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9489" y="17752"/>
                  </a:moveTo>
                  <a:cubicBezTo>
                    <a:pt x="6688" y="14497"/>
                    <a:pt x="5477" y="10637"/>
                    <a:pt x="5704" y="6322"/>
                  </a:cubicBezTo>
                  <a:cubicBezTo>
                    <a:pt x="7672" y="6246"/>
                    <a:pt x="9640" y="6246"/>
                    <a:pt x="11532" y="6171"/>
                  </a:cubicBezTo>
                  <a:cubicBezTo>
                    <a:pt x="12138" y="5489"/>
                    <a:pt x="12744" y="5489"/>
                    <a:pt x="13274" y="6322"/>
                  </a:cubicBezTo>
                  <a:cubicBezTo>
                    <a:pt x="15393" y="11242"/>
                    <a:pt x="15317" y="15481"/>
                    <a:pt x="9489" y="17752"/>
                  </a:cubicBezTo>
                  <a:close/>
                </a:path>
              </a:pathLst>
            </a:custGeom>
            <a:solidFill>
              <a:srgbClr val="F6DB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8" name="任意多边形: 形状 3097"/>
            <p:cNvSpPr/>
            <p:nvPr/>
          </p:nvSpPr>
          <p:spPr>
            <a:xfrm>
              <a:off x="6222664" y="2731885"/>
              <a:ext cx="15139" cy="7570"/>
            </a:xfrm>
            <a:custGeom>
              <a:avLst/>
              <a:gdLst>
                <a:gd name="connsiteX0" fmla="*/ 7418 w 15139"/>
                <a:gd name="connsiteY0" fmla="*/ 8942 h 7569"/>
                <a:gd name="connsiteX1" fmla="*/ 5677 w 15139"/>
                <a:gd name="connsiteY1" fmla="*/ 8791 h 7569"/>
                <a:gd name="connsiteX2" fmla="*/ 9387 w 15139"/>
                <a:gd name="connsiteY2" fmla="*/ 5687 h 7569"/>
                <a:gd name="connsiteX3" fmla="*/ 10522 w 15139"/>
                <a:gd name="connsiteY3" fmla="*/ 6747 h 7569"/>
                <a:gd name="connsiteX4" fmla="*/ 7418 w 15139"/>
                <a:gd name="connsiteY4" fmla="*/ 894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7418" y="8942"/>
                  </a:moveTo>
                  <a:cubicBezTo>
                    <a:pt x="6813" y="8866"/>
                    <a:pt x="6283" y="8866"/>
                    <a:pt x="5677" y="8791"/>
                  </a:cubicBezTo>
                  <a:cubicBezTo>
                    <a:pt x="6359" y="7125"/>
                    <a:pt x="7267" y="5536"/>
                    <a:pt x="9387" y="5687"/>
                  </a:cubicBezTo>
                  <a:cubicBezTo>
                    <a:pt x="9765" y="5687"/>
                    <a:pt x="10522" y="6368"/>
                    <a:pt x="10522" y="6747"/>
                  </a:cubicBezTo>
                  <a:cubicBezTo>
                    <a:pt x="10522" y="9018"/>
                    <a:pt x="8781" y="8715"/>
                    <a:pt x="7418" y="8942"/>
                  </a:cubicBezTo>
                  <a:close/>
                </a:path>
              </a:pathLst>
            </a:custGeom>
            <a:solidFill>
              <a:srgbClr val="EFBF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9" name="任意多边形: 形状 3098"/>
            <p:cNvSpPr/>
            <p:nvPr/>
          </p:nvSpPr>
          <p:spPr>
            <a:xfrm>
              <a:off x="6173084" y="2698787"/>
              <a:ext cx="22709" cy="22709"/>
            </a:xfrm>
            <a:custGeom>
              <a:avLst/>
              <a:gdLst>
                <a:gd name="connsiteX0" fmla="*/ 18924 w 22708"/>
                <a:gd name="connsiteY0" fmla="*/ 17363 h 22708"/>
                <a:gd name="connsiteX1" fmla="*/ 18016 w 22708"/>
                <a:gd name="connsiteY1" fmla="*/ 17363 h 22708"/>
                <a:gd name="connsiteX2" fmla="*/ 17107 w 22708"/>
                <a:gd name="connsiteY2" fmla="*/ 17363 h 22708"/>
                <a:gd name="connsiteX3" fmla="*/ 9462 w 22708"/>
                <a:gd name="connsiteY3" fmla="*/ 17363 h 22708"/>
                <a:gd name="connsiteX4" fmla="*/ 5677 w 22708"/>
                <a:gd name="connsiteY4" fmla="*/ 7825 h 22708"/>
                <a:gd name="connsiteX5" fmla="*/ 16577 w 22708"/>
                <a:gd name="connsiteY5" fmla="*/ 12594 h 22708"/>
                <a:gd name="connsiteX6" fmla="*/ 19681 w 22708"/>
                <a:gd name="connsiteY6" fmla="*/ 13578 h 22708"/>
                <a:gd name="connsiteX7" fmla="*/ 18924 w 22708"/>
                <a:gd name="connsiteY7" fmla="*/ 1736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8924" y="17363"/>
                  </a:moveTo>
                  <a:lnTo>
                    <a:pt x="18016" y="17363"/>
                  </a:lnTo>
                  <a:lnTo>
                    <a:pt x="17107" y="17363"/>
                  </a:lnTo>
                  <a:cubicBezTo>
                    <a:pt x="14533" y="21375"/>
                    <a:pt x="12036" y="24024"/>
                    <a:pt x="9462" y="17363"/>
                  </a:cubicBezTo>
                  <a:cubicBezTo>
                    <a:pt x="9613" y="13654"/>
                    <a:pt x="8705" y="10323"/>
                    <a:pt x="5677" y="7825"/>
                  </a:cubicBezTo>
                  <a:cubicBezTo>
                    <a:pt x="12868" y="4419"/>
                    <a:pt x="12793" y="4419"/>
                    <a:pt x="16577" y="12594"/>
                  </a:cubicBezTo>
                  <a:cubicBezTo>
                    <a:pt x="17259" y="14033"/>
                    <a:pt x="18697" y="13124"/>
                    <a:pt x="19681" y="13578"/>
                  </a:cubicBezTo>
                  <a:cubicBezTo>
                    <a:pt x="24223" y="15698"/>
                    <a:pt x="19984" y="16228"/>
                    <a:pt x="18924" y="17363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0" name="任意多边形: 形状 3099"/>
            <p:cNvSpPr/>
            <p:nvPr/>
          </p:nvSpPr>
          <p:spPr>
            <a:xfrm>
              <a:off x="6170283" y="2687613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5D3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1" name="任意多边形: 形状 3100"/>
            <p:cNvSpPr/>
            <p:nvPr/>
          </p:nvSpPr>
          <p:spPr>
            <a:xfrm>
              <a:off x="6197836" y="2700860"/>
              <a:ext cx="7570" cy="7570"/>
            </a:xfrm>
            <a:custGeom>
              <a:avLst/>
              <a:gdLst>
                <a:gd name="connsiteX0" fmla="*/ 7721 w 7569"/>
                <a:gd name="connsiteY0" fmla="*/ 7494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721 w 7569"/>
                <a:gd name="connsiteY3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721" y="7494"/>
                  </a:moveTo>
                  <a:cubicBezTo>
                    <a:pt x="7040" y="7570"/>
                    <a:pt x="6358" y="7570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8" y="6283"/>
                    <a:pt x="7040" y="6888"/>
                    <a:pt x="7721" y="7494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2" name="任意多边形: 形状 3101"/>
            <p:cNvSpPr/>
            <p:nvPr/>
          </p:nvSpPr>
          <p:spPr>
            <a:xfrm>
              <a:off x="6195868" y="2699043"/>
              <a:ext cx="7570" cy="7570"/>
            </a:xfrm>
            <a:custGeom>
              <a:avLst/>
              <a:gdLst>
                <a:gd name="connsiteX0" fmla="*/ 7645 w 7569"/>
                <a:gd name="connsiteY0" fmla="*/ 7570 h 7569"/>
                <a:gd name="connsiteX1" fmla="*/ 5677 w 7569"/>
                <a:gd name="connsiteY1" fmla="*/ 5677 h 7569"/>
                <a:gd name="connsiteX2" fmla="*/ 7645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7570"/>
                  </a:moveTo>
                  <a:cubicBezTo>
                    <a:pt x="6964" y="6964"/>
                    <a:pt x="6359" y="6358"/>
                    <a:pt x="5677" y="5677"/>
                  </a:cubicBezTo>
                  <a:cubicBezTo>
                    <a:pt x="6661" y="5904"/>
                    <a:pt x="7342" y="6510"/>
                    <a:pt x="7645" y="7570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3" name="任意多边形: 形状 3102"/>
            <p:cNvSpPr/>
            <p:nvPr/>
          </p:nvSpPr>
          <p:spPr>
            <a:xfrm>
              <a:off x="5768114" y="2676107"/>
              <a:ext cx="7570" cy="15139"/>
            </a:xfrm>
            <a:custGeom>
              <a:avLst/>
              <a:gdLst>
                <a:gd name="connsiteX0" fmla="*/ 5677 w 7569"/>
                <a:gd name="connsiteY0" fmla="*/ 9537 h 15139"/>
                <a:gd name="connsiteX1" fmla="*/ 5829 w 7569"/>
                <a:gd name="connsiteY1" fmla="*/ 5677 h 15139"/>
                <a:gd name="connsiteX2" fmla="*/ 8175 w 7569"/>
                <a:gd name="connsiteY2" fmla="*/ 8856 h 15139"/>
                <a:gd name="connsiteX3" fmla="*/ 5677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9537"/>
                  </a:moveTo>
                  <a:cubicBezTo>
                    <a:pt x="5753" y="8251"/>
                    <a:pt x="5829" y="6964"/>
                    <a:pt x="5829" y="5677"/>
                  </a:cubicBezTo>
                  <a:cubicBezTo>
                    <a:pt x="7040" y="6434"/>
                    <a:pt x="8781" y="6964"/>
                    <a:pt x="8175" y="8856"/>
                  </a:cubicBezTo>
                  <a:cubicBezTo>
                    <a:pt x="8024" y="9386"/>
                    <a:pt x="6585" y="9386"/>
                    <a:pt x="5677" y="953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4" name="任意多边形: 形状 3103"/>
            <p:cNvSpPr/>
            <p:nvPr/>
          </p:nvSpPr>
          <p:spPr>
            <a:xfrm>
              <a:off x="6205406" y="3360621"/>
              <a:ext cx="22709" cy="15139"/>
            </a:xfrm>
            <a:custGeom>
              <a:avLst/>
              <a:gdLst>
                <a:gd name="connsiteX0" fmla="*/ 5677 w 22708"/>
                <a:gd name="connsiteY0" fmla="*/ 9462 h 15139"/>
                <a:gd name="connsiteX1" fmla="*/ 9765 w 22708"/>
                <a:gd name="connsiteY1" fmla="*/ 5677 h 15139"/>
                <a:gd name="connsiteX2" fmla="*/ 19000 w 22708"/>
                <a:gd name="connsiteY2" fmla="*/ 5677 h 15139"/>
                <a:gd name="connsiteX3" fmla="*/ 14382 w 22708"/>
                <a:gd name="connsiteY3" fmla="*/ 14912 h 15139"/>
                <a:gd name="connsiteX4" fmla="*/ 5677 w 22708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5677" y="9462"/>
                  </a:moveTo>
                  <a:cubicBezTo>
                    <a:pt x="5753" y="6813"/>
                    <a:pt x="7115" y="5677"/>
                    <a:pt x="9765" y="5677"/>
                  </a:cubicBezTo>
                  <a:cubicBezTo>
                    <a:pt x="12793" y="5753"/>
                    <a:pt x="15896" y="5677"/>
                    <a:pt x="19000" y="5677"/>
                  </a:cubicBezTo>
                  <a:cubicBezTo>
                    <a:pt x="19075" y="9538"/>
                    <a:pt x="18621" y="13474"/>
                    <a:pt x="14382" y="14912"/>
                  </a:cubicBezTo>
                  <a:cubicBezTo>
                    <a:pt x="9689" y="16502"/>
                    <a:pt x="8251" y="11808"/>
                    <a:pt x="5677" y="9462"/>
                  </a:cubicBez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5" name="任意多边形: 形状 3104"/>
            <p:cNvSpPr/>
            <p:nvPr/>
          </p:nvSpPr>
          <p:spPr>
            <a:xfrm>
              <a:off x="6524261" y="1608573"/>
              <a:ext cx="15139" cy="15139"/>
            </a:xfrm>
            <a:custGeom>
              <a:avLst/>
              <a:gdLst>
                <a:gd name="connsiteX0" fmla="*/ 15793 w 15139"/>
                <a:gd name="connsiteY0" fmla="*/ 12643 h 15139"/>
                <a:gd name="connsiteX1" fmla="*/ 12993 w 15139"/>
                <a:gd name="connsiteY1" fmla="*/ 12492 h 15139"/>
                <a:gd name="connsiteX2" fmla="*/ 5726 w 15139"/>
                <a:gd name="connsiteY2" fmla="*/ 10145 h 15139"/>
                <a:gd name="connsiteX3" fmla="*/ 12614 w 15139"/>
                <a:gd name="connsiteY3" fmla="*/ 5831 h 15139"/>
                <a:gd name="connsiteX4" fmla="*/ 15793 w 15139"/>
                <a:gd name="connsiteY4" fmla="*/ 12643 h 15139"/>
                <a:gd name="connsiteX5" fmla="*/ 15793 w 15139"/>
                <a:gd name="connsiteY5" fmla="*/ 126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5793" y="12643"/>
                  </a:moveTo>
                  <a:cubicBezTo>
                    <a:pt x="14885" y="12568"/>
                    <a:pt x="13901" y="12568"/>
                    <a:pt x="12993" y="12492"/>
                  </a:cubicBezTo>
                  <a:cubicBezTo>
                    <a:pt x="10268" y="12265"/>
                    <a:pt x="6180" y="13476"/>
                    <a:pt x="5726" y="10145"/>
                  </a:cubicBezTo>
                  <a:cubicBezTo>
                    <a:pt x="5121" y="5831"/>
                    <a:pt x="10268" y="6134"/>
                    <a:pt x="12614" y="5831"/>
                  </a:cubicBezTo>
                  <a:cubicBezTo>
                    <a:pt x="19578" y="4695"/>
                    <a:pt x="15037" y="10145"/>
                    <a:pt x="15793" y="12643"/>
                  </a:cubicBezTo>
                  <a:lnTo>
                    <a:pt x="15793" y="12643"/>
                  </a:ln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6" name="任意多边形: 形状 3105"/>
            <p:cNvSpPr/>
            <p:nvPr/>
          </p:nvSpPr>
          <p:spPr>
            <a:xfrm>
              <a:off x="6517151" y="1600173"/>
              <a:ext cx="15139" cy="7570"/>
            </a:xfrm>
            <a:custGeom>
              <a:avLst/>
              <a:gdLst>
                <a:gd name="connsiteX0" fmla="*/ 9506 w 15139"/>
                <a:gd name="connsiteY0" fmla="*/ 7570 h 7569"/>
                <a:gd name="connsiteX1" fmla="*/ 5721 w 15139"/>
                <a:gd name="connsiteY1" fmla="*/ 5677 h 7569"/>
                <a:gd name="connsiteX2" fmla="*/ 9506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506" y="7570"/>
                  </a:moveTo>
                  <a:cubicBezTo>
                    <a:pt x="8446" y="6510"/>
                    <a:pt x="5267" y="9765"/>
                    <a:pt x="5721" y="5677"/>
                  </a:cubicBezTo>
                  <a:cubicBezTo>
                    <a:pt x="7235" y="5753"/>
                    <a:pt x="8749" y="5904"/>
                    <a:pt x="9506" y="7570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7" name="任意多边形: 形状 3106"/>
            <p:cNvSpPr/>
            <p:nvPr/>
          </p:nvSpPr>
          <p:spPr>
            <a:xfrm>
              <a:off x="6527717" y="1593664"/>
              <a:ext cx="7570" cy="7570"/>
            </a:xfrm>
            <a:custGeom>
              <a:avLst/>
              <a:gdLst>
                <a:gd name="connsiteX0" fmla="*/ 5828 w 7569"/>
                <a:gd name="connsiteY0" fmla="*/ 6207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10 w 7569"/>
                <a:gd name="connsiteY3" fmla="*/ 6585 h 7569"/>
                <a:gd name="connsiteX4" fmla="*/ 5828 w 7569"/>
                <a:gd name="connsiteY4" fmla="*/ 620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828" y="6207"/>
                  </a:moveTo>
                  <a:cubicBezTo>
                    <a:pt x="5752" y="6056"/>
                    <a:pt x="5752" y="5828"/>
                    <a:pt x="5677" y="5677"/>
                  </a:cubicBezTo>
                  <a:cubicBezTo>
                    <a:pt x="5828" y="5753"/>
                    <a:pt x="6131" y="5677"/>
                    <a:pt x="6207" y="5828"/>
                  </a:cubicBezTo>
                  <a:cubicBezTo>
                    <a:pt x="6358" y="6056"/>
                    <a:pt x="6434" y="6283"/>
                    <a:pt x="6510" y="6585"/>
                  </a:cubicBezTo>
                  <a:cubicBezTo>
                    <a:pt x="6282" y="6434"/>
                    <a:pt x="6056" y="6283"/>
                    <a:pt x="5828" y="6207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8" name="任意多边形: 形状 3107"/>
            <p:cNvSpPr/>
            <p:nvPr/>
          </p:nvSpPr>
          <p:spPr>
            <a:xfrm>
              <a:off x="6550438" y="1638171"/>
              <a:ext cx="15139" cy="15139"/>
            </a:xfrm>
            <a:custGeom>
              <a:avLst/>
              <a:gdLst>
                <a:gd name="connsiteX0" fmla="*/ 10433 w 15139"/>
                <a:gd name="connsiteY0" fmla="*/ 11431 h 15139"/>
                <a:gd name="connsiteX1" fmla="*/ 8540 w 15139"/>
                <a:gd name="connsiteY1" fmla="*/ 11431 h 15139"/>
                <a:gd name="connsiteX2" fmla="*/ 6118 w 15139"/>
                <a:gd name="connsiteY2" fmla="*/ 11355 h 15139"/>
                <a:gd name="connsiteX3" fmla="*/ 6572 w 15139"/>
                <a:gd name="connsiteY3" fmla="*/ 7646 h 15139"/>
                <a:gd name="connsiteX4" fmla="*/ 12401 w 15139"/>
                <a:gd name="connsiteY4" fmla="*/ 6284 h 15139"/>
                <a:gd name="connsiteX5" fmla="*/ 10433 w 15139"/>
                <a:gd name="connsiteY5" fmla="*/ 114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0433" y="11431"/>
                  </a:moveTo>
                  <a:cubicBezTo>
                    <a:pt x="9827" y="11431"/>
                    <a:pt x="9146" y="11431"/>
                    <a:pt x="8540" y="11431"/>
                  </a:cubicBezTo>
                  <a:cubicBezTo>
                    <a:pt x="7708" y="11961"/>
                    <a:pt x="6951" y="11961"/>
                    <a:pt x="6118" y="11355"/>
                  </a:cubicBezTo>
                  <a:cubicBezTo>
                    <a:pt x="5437" y="9993"/>
                    <a:pt x="5513" y="8782"/>
                    <a:pt x="6572" y="7646"/>
                  </a:cubicBezTo>
                  <a:cubicBezTo>
                    <a:pt x="8540" y="7041"/>
                    <a:pt x="10660" y="4543"/>
                    <a:pt x="12401" y="6284"/>
                  </a:cubicBezTo>
                  <a:cubicBezTo>
                    <a:pt x="14596" y="8403"/>
                    <a:pt x="10433" y="9387"/>
                    <a:pt x="10433" y="11431"/>
                  </a:cubicBez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9" name="任意多边形: 形状 3108"/>
            <p:cNvSpPr/>
            <p:nvPr/>
          </p:nvSpPr>
          <p:spPr>
            <a:xfrm>
              <a:off x="6547624" y="1640141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9462 w 15139"/>
                <a:gd name="connsiteY1" fmla="*/ 9462 h 15139"/>
                <a:gd name="connsiteX2" fmla="*/ 5677 w 15139"/>
                <a:gd name="connsiteY2" fmla="*/ 7570 h 15139"/>
                <a:gd name="connsiteX3" fmla="*/ 5677 w 15139"/>
                <a:gd name="connsiteY3" fmla="*/ 7570 h 15139"/>
                <a:gd name="connsiteX4" fmla="*/ 7570 w 15139"/>
                <a:gd name="connsiteY4" fmla="*/ 5677 h 15139"/>
                <a:gd name="connsiteX5" fmla="*/ 946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9462" y="6964"/>
                    <a:pt x="9462" y="8175"/>
                    <a:pt x="9462" y="9462"/>
                  </a:cubicBezTo>
                  <a:cubicBezTo>
                    <a:pt x="7418" y="10370"/>
                    <a:pt x="6510" y="9008"/>
                    <a:pt x="5677" y="7570"/>
                  </a:cubicBezTo>
                  <a:lnTo>
                    <a:pt x="5677" y="7570"/>
                  </a:lnTo>
                  <a:cubicBezTo>
                    <a:pt x="6283" y="6964"/>
                    <a:pt x="6964" y="6283"/>
                    <a:pt x="7570" y="5677"/>
                  </a:cubicBezTo>
                  <a:cubicBezTo>
                    <a:pt x="8175" y="5677"/>
                    <a:pt x="8781" y="5677"/>
                    <a:pt x="9462" y="5677"/>
                  </a:cubicBez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0" name="任意多边形: 形状 3109"/>
            <p:cNvSpPr/>
            <p:nvPr/>
          </p:nvSpPr>
          <p:spPr>
            <a:xfrm>
              <a:off x="6545691" y="1642033"/>
              <a:ext cx="15139" cy="15139"/>
            </a:xfrm>
            <a:custGeom>
              <a:avLst/>
              <a:gdLst>
                <a:gd name="connsiteX0" fmla="*/ 7535 w 15139"/>
                <a:gd name="connsiteY0" fmla="*/ 5677 h 15139"/>
                <a:gd name="connsiteX1" fmla="*/ 11320 w 15139"/>
                <a:gd name="connsiteY1" fmla="*/ 7570 h 15139"/>
                <a:gd name="connsiteX2" fmla="*/ 13213 w 15139"/>
                <a:gd name="connsiteY2" fmla="*/ 7570 h 15139"/>
                <a:gd name="connsiteX3" fmla="*/ 15105 w 15139"/>
                <a:gd name="connsiteY3" fmla="*/ 11354 h 15139"/>
                <a:gd name="connsiteX4" fmla="*/ 11320 w 15139"/>
                <a:gd name="connsiteY4" fmla="*/ 13247 h 15139"/>
                <a:gd name="connsiteX5" fmla="*/ 9428 w 15139"/>
                <a:gd name="connsiteY5" fmla="*/ 13171 h 15139"/>
                <a:gd name="connsiteX6" fmla="*/ 5718 w 15139"/>
                <a:gd name="connsiteY6" fmla="*/ 11279 h 15139"/>
                <a:gd name="connsiteX7" fmla="*/ 7535 w 15139"/>
                <a:gd name="connsiteY7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7535" y="5677"/>
                  </a:moveTo>
                  <a:cubicBezTo>
                    <a:pt x="8822" y="6283"/>
                    <a:pt x="10109" y="6964"/>
                    <a:pt x="11320" y="7570"/>
                  </a:cubicBezTo>
                  <a:cubicBezTo>
                    <a:pt x="11925" y="7570"/>
                    <a:pt x="12607" y="7570"/>
                    <a:pt x="13213" y="7570"/>
                  </a:cubicBezTo>
                  <a:cubicBezTo>
                    <a:pt x="13818" y="8856"/>
                    <a:pt x="14499" y="10067"/>
                    <a:pt x="15105" y="11354"/>
                  </a:cubicBezTo>
                  <a:cubicBezTo>
                    <a:pt x="13818" y="11960"/>
                    <a:pt x="12531" y="12641"/>
                    <a:pt x="11320" y="13247"/>
                  </a:cubicBezTo>
                  <a:cubicBezTo>
                    <a:pt x="10715" y="13247"/>
                    <a:pt x="10033" y="13171"/>
                    <a:pt x="9428" y="13171"/>
                  </a:cubicBezTo>
                  <a:cubicBezTo>
                    <a:pt x="8671" y="11581"/>
                    <a:pt x="7232" y="11354"/>
                    <a:pt x="5718" y="11279"/>
                  </a:cubicBezTo>
                  <a:cubicBezTo>
                    <a:pt x="5416" y="9159"/>
                    <a:pt x="6854" y="7494"/>
                    <a:pt x="7535" y="5677"/>
                  </a:cubicBezTo>
                  <a:close/>
                </a:path>
              </a:pathLst>
            </a:custGeom>
            <a:solidFill>
              <a:srgbClr val="EF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1" name="任意多边形: 形状 3110"/>
            <p:cNvSpPr/>
            <p:nvPr/>
          </p:nvSpPr>
          <p:spPr>
            <a:xfrm>
              <a:off x="6372072" y="2750763"/>
              <a:ext cx="15139" cy="15139"/>
            </a:xfrm>
            <a:custGeom>
              <a:avLst/>
              <a:gdLst>
                <a:gd name="connsiteX0" fmla="*/ 13716 w 15139"/>
                <a:gd name="connsiteY0" fmla="*/ 12697 h 15139"/>
                <a:gd name="connsiteX1" fmla="*/ 9931 w 15139"/>
                <a:gd name="connsiteY1" fmla="*/ 14665 h 15139"/>
                <a:gd name="connsiteX2" fmla="*/ 6297 w 15139"/>
                <a:gd name="connsiteY2" fmla="*/ 9063 h 15139"/>
                <a:gd name="connsiteX3" fmla="*/ 10990 w 15139"/>
                <a:gd name="connsiteY3" fmla="*/ 5884 h 15139"/>
                <a:gd name="connsiteX4" fmla="*/ 13716 w 15139"/>
                <a:gd name="connsiteY4" fmla="*/ 1269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716" y="12697"/>
                  </a:moveTo>
                  <a:cubicBezTo>
                    <a:pt x="12202" y="12772"/>
                    <a:pt x="10764" y="13151"/>
                    <a:pt x="9931" y="14665"/>
                  </a:cubicBezTo>
                  <a:cubicBezTo>
                    <a:pt x="4027" y="15876"/>
                    <a:pt x="5843" y="12015"/>
                    <a:pt x="6297" y="9063"/>
                  </a:cubicBezTo>
                  <a:cubicBezTo>
                    <a:pt x="7357" y="7247"/>
                    <a:pt x="8493" y="4976"/>
                    <a:pt x="10990" y="5884"/>
                  </a:cubicBezTo>
                  <a:cubicBezTo>
                    <a:pt x="14094" y="7020"/>
                    <a:pt x="14094" y="9896"/>
                    <a:pt x="13716" y="12697"/>
                  </a:cubicBezTo>
                  <a:close/>
                </a:path>
              </a:pathLst>
            </a:custGeom>
            <a:solidFill>
              <a:srgbClr val="EFBA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2" name="任意多边形: 形状 3111"/>
            <p:cNvSpPr/>
            <p:nvPr/>
          </p:nvSpPr>
          <p:spPr>
            <a:xfrm>
              <a:off x="6362017" y="2742866"/>
              <a:ext cx="15139" cy="7570"/>
            </a:xfrm>
            <a:custGeom>
              <a:avLst/>
              <a:gdLst>
                <a:gd name="connsiteX0" fmla="*/ 10675 w 15139"/>
                <a:gd name="connsiteY0" fmla="*/ 7498 h 7569"/>
                <a:gd name="connsiteX1" fmla="*/ 10600 w 15139"/>
                <a:gd name="connsiteY1" fmla="*/ 9315 h 7569"/>
                <a:gd name="connsiteX2" fmla="*/ 5756 w 15139"/>
                <a:gd name="connsiteY2" fmla="*/ 7953 h 7569"/>
                <a:gd name="connsiteX3" fmla="*/ 6210 w 15139"/>
                <a:gd name="connsiteY3" fmla="*/ 6363 h 7569"/>
                <a:gd name="connsiteX4" fmla="*/ 10675 w 15139"/>
                <a:gd name="connsiteY4" fmla="*/ 749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10675" y="7498"/>
                  </a:moveTo>
                  <a:cubicBezTo>
                    <a:pt x="10675" y="8104"/>
                    <a:pt x="10600" y="8710"/>
                    <a:pt x="10600" y="9315"/>
                  </a:cubicBezTo>
                  <a:cubicBezTo>
                    <a:pt x="8859" y="9240"/>
                    <a:pt x="6891" y="9845"/>
                    <a:pt x="5756" y="7953"/>
                  </a:cubicBezTo>
                  <a:cubicBezTo>
                    <a:pt x="5528" y="7650"/>
                    <a:pt x="5831" y="6666"/>
                    <a:pt x="6210" y="6363"/>
                  </a:cubicBezTo>
                  <a:cubicBezTo>
                    <a:pt x="8026" y="5076"/>
                    <a:pt x="9540" y="5682"/>
                    <a:pt x="10675" y="7498"/>
                  </a:cubicBezTo>
                  <a:close/>
                </a:path>
              </a:pathLst>
            </a:custGeom>
            <a:solidFill>
              <a:srgbClr val="EFBE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3" name="任意多边形: 形状 3112"/>
            <p:cNvSpPr/>
            <p:nvPr/>
          </p:nvSpPr>
          <p:spPr>
            <a:xfrm>
              <a:off x="6357553" y="2762381"/>
              <a:ext cx="7570" cy="7570"/>
            </a:xfrm>
            <a:custGeom>
              <a:avLst/>
              <a:gdLst>
                <a:gd name="connsiteX0" fmla="*/ 9386 w 7569"/>
                <a:gd name="connsiteY0" fmla="*/ 8799 h 7569"/>
                <a:gd name="connsiteX1" fmla="*/ 5677 w 7569"/>
                <a:gd name="connsiteY1" fmla="*/ 8724 h 7569"/>
                <a:gd name="connsiteX2" fmla="*/ 7115 w 7569"/>
                <a:gd name="connsiteY2" fmla="*/ 5696 h 7569"/>
                <a:gd name="connsiteX3" fmla="*/ 9386 w 7569"/>
                <a:gd name="connsiteY3" fmla="*/ 87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9386" y="8799"/>
                  </a:moveTo>
                  <a:cubicBezTo>
                    <a:pt x="8175" y="8799"/>
                    <a:pt x="6964" y="8799"/>
                    <a:pt x="5677" y="8724"/>
                  </a:cubicBezTo>
                  <a:cubicBezTo>
                    <a:pt x="5753" y="7512"/>
                    <a:pt x="5753" y="5923"/>
                    <a:pt x="7115" y="5696"/>
                  </a:cubicBezTo>
                  <a:cubicBezTo>
                    <a:pt x="9311" y="5469"/>
                    <a:pt x="9159" y="7361"/>
                    <a:pt x="9386" y="8799"/>
                  </a:cubicBezTo>
                  <a:close/>
                </a:path>
              </a:pathLst>
            </a:custGeom>
            <a:solidFill>
              <a:srgbClr val="F0C0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4" name="任意多边形: 形状 3113"/>
            <p:cNvSpPr/>
            <p:nvPr/>
          </p:nvSpPr>
          <p:spPr>
            <a:xfrm>
              <a:off x="6526657" y="226175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F4CF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5" name="任意多边形: 形状 3114"/>
            <p:cNvSpPr/>
            <p:nvPr/>
          </p:nvSpPr>
          <p:spPr>
            <a:xfrm>
              <a:off x="6136846" y="2189953"/>
              <a:ext cx="15139" cy="15139"/>
            </a:xfrm>
            <a:custGeom>
              <a:avLst/>
              <a:gdLst>
                <a:gd name="connsiteX0" fmla="*/ 12924 w 15139"/>
                <a:gd name="connsiteY0" fmla="*/ 9046 h 15139"/>
                <a:gd name="connsiteX1" fmla="*/ 8912 w 15139"/>
                <a:gd name="connsiteY1" fmla="*/ 13512 h 15139"/>
                <a:gd name="connsiteX2" fmla="*/ 5733 w 15139"/>
                <a:gd name="connsiteY2" fmla="*/ 8971 h 15139"/>
                <a:gd name="connsiteX3" fmla="*/ 9139 w 15139"/>
                <a:gd name="connsiteY3" fmla="*/ 5716 h 15139"/>
                <a:gd name="connsiteX4" fmla="*/ 12924 w 15139"/>
                <a:gd name="connsiteY4" fmla="*/ 904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2924" y="9046"/>
                  </a:moveTo>
                  <a:cubicBezTo>
                    <a:pt x="12470" y="11317"/>
                    <a:pt x="11031" y="13285"/>
                    <a:pt x="8912" y="13512"/>
                  </a:cubicBezTo>
                  <a:cubicBezTo>
                    <a:pt x="6036" y="13815"/>
                    <a:pt x="6036" y="11090"/>
                    <a:pt x="5733" y="8971"/>
                  </a:cubicBezTo>
                  <a:cubicBezTo>
                    <a:pt x="5279" y="6094"/>
                    <a:pt x="7701" y="6018"/>
                    <a:pt x="9139" y="5716"/>
                  </a:cubicBezTo>
                  <a:cubicBezTo>
                    <a:pt x="11259" y="5413"/>
                    <a:pt x="12545" y="6927"/>
                    <a:pt x="12924" y="9046"/>
                  </a:cubicBezTo>
                  <a:close/>
                </a:path>
              </a:pathLst>
            </a:custGeom>
            <a:solidFill>
              <a:srgbClr val="F0C5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6" name="任意多边形: 形状 3115"/>
            <p:cNvSpPr/>
            <p:nvPr/>
          </p:nvSpPr>
          <p:spPr>
            <a:xfrm>
              <a:off x="6155447" y="2199227"/>
              <a:ext cx="7570" cy="7570"/>
            </a:xfrm>
            <a:custGeom>
              <a:avLst/>
              <a:gdLst>
                <a:gd name="connsiteX0" fmla="*/ 8705 w 7569"/>
                <a:gd name="connsiteY0" fmla="*/ 6283 h 7569"/>
                <a:gd name="connsiteX1" fmla="*/ 7570 w 7569"/>
                <a:gd name="connsiteY1" fmla="*/ 7191 h 7569"/>
                <a:gd name="connsiteX2" fmla="*/ 5677 w 7569"/>
                <a:gd name="connsiteY2" fmla="*/ 6283 h 7569"/>
                <a:gd name="connsiteX3" fmla="*/ 7115 w 7569"/>
                <a:gd name="connsiteY3" fmla="*/ 5677 h 7569"/>
                <a:gd name="connsiteX4" fmla="*/ 8705 w 7569"/>
                <a:gd name="connsiteY4" fmla="*/ 628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05" y="6283"/>
                  </a:moveTo>
                  <a:cubicBezTo>
                    <a:pt x="8327" y="6585"/>
                    <a:pt x="7948" y="7115"/>
                    <a:pt x="7570" y="7191"/>
                  </a:cubicBezTo>
                  <a:cubicBezTo>
                    <a:pt x="6813" y="7342"/>
                    <a:pt x="5904" y="7342"/>
                    <a:pt x="5677" y="6283"/>
                  </a:cubicBezTo>
                  <a:cubicBezTo>
                    <a:pt x="5677" y="6131"/>
                    <a:pt x="6586" y="5677"/>
                    <a:pt x="7115" y="5677"/>
                  </a:cubicBezTo>
                  <a:cubicBezTo>
                    <a:pt x="7645" y="5677"/>
                    <a:pt x="8175" y="6056"/>
                    <a:pt x="8705" y="6283"/>
                  </a:cubicBezTo>
                  <a:close/>
                </a:path>
              </a:pathLst>
            </a:custGeom>
            <a:solidFill>
              <a:srgbClr val="F2CD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7" name="任意多边形: 形状 3116"/>
            <p:cNvSpPr/>
            <p:nvPr/>
          </p:nvSpPr>
          <p:spPr>
            <a:xfrm>
              <a:off x="6151283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8"/>
                  </a:cubicBezTo>
                  <a:cubicBezTo>
                    <a:pt x="6359" y="6056"/>
                    <a:pt x="6434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EDB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8" name="任意多边形: 形状 3117"/>
            <p:cNvSpPr/>
            <p:nvPr/>
          </p:nvSpPr>
          <p:spPr>
            <a:xfrm>
              <a:off x="5933583" y="2610508"/>
              <a:ext cx="7570" cy="7570"/>
            </a:xfrm>
            <a:custGeom>
              <a:avLst/>
              <a:gdLst>
                <a:gd name="connsiteX0" fmla="*/ 5677 w 7569"/>
                <a:gd name="connsiteY0" fmla="*/ 6784 h 7569"/>
                <a:gd name="connsiteX1" fmla="*/ 7570 w 7569"/>
                <a:gd name="connsiteY1" fmla="*/ 6784 h 7569"/>
                <a:gd name="connsiteX2" fmla="*/ 6661 w 7569"/>
                <a:gd name="connsiteY2" fmla="*/ 6784 h 7569"/>
                <a:gd name="connsiteX3" fmla="*/ 5677 w 7569"/>
                <a:gd name="connsiteY3" fmla="*/ 678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6784"/>
                  </a:moveTo>
                  <a:cubicBezTo>
                    <a:pt x="6283" y="5346"/>
                    <a:pt x="6964" y="5270"/>
                    <a:pt x="7570" y="6784"/>
                  </a:cubicBezTo>
                  <a:lnTo>
                    <a:pt x="6661" y="6784"/>
                  </a:lnTo>
                  <a:lnTo>
                    <a:pt x="5677" y="6784"/>
                  </a:lnTo>
                  <a:close/>
                </a:path>
              </a:pathLst>
            </a:custGeom>
            <a:solidFill>
              <a:srgbClr val="F1C4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9" name="任意多边形: 形状 3118"/>
            <p:cNvSpPr/>
            <p:nvPr/>
          </p:nvSpPr>
          <p:spPr>
            <a:xfrm>
              <a:off x="6474015" y="2273512"/>
              <a:ext cx="15139" cy="15139"/>
            </a:xfrm>
            <a:custGeom>
              <a:avLst/>
              <a:gdLst>
                <a:gd name="connsiteX0" fmla="*/ 10782 w 15139"/>
                <a:gd name="connsiteY0" fmla="*/ 7238 h 15139"/>
                <a:gd name="connsiteX1" fmla="*/ 6619 w 15139"/>
                <a:gd name="connsiteY1" fmla="*/ 10342 h 15139"/>
                <a:gd name="connsiteX2" fmla="*/ 5938 w 15139"/>
                <a:gd name="connsiteY2" fmla="*/ 8071 h 15139"/>
                <a:gd name="connsiteX3" fmla="*/ 10782 w 15139"/>
                <a:gd name="connsiteY3" fmla="*/ 7238 h 15139"/>
                <a:gd name="connsiteX4" fmla="*/ 10782 w 15139"/>
                <a:gd name="connsiteY4" fmla="*/ 72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82" y="7238"/>
                  </a:moveTo>
                  <a:cubicBezTo>
                    <a:pt x="8966" y="7768"/>
                    <a:pt x="8966" y="10796"/>
                    <a:pt x="6619" y="10342"/>
                  </a:cubicBezTo>
                  <a:cubicBezTo>
                    <a:pt x="5711" y="10115"/>
                    <a:pt x="5408" y="8903"/>
                    <a:pt x="5938" y="8071"/>
                  </a:cubicBezTo>
                  <a:cubicBezTo>
                    <a:pt x="7149" y="5951"/>
                    <a:pt x="8587" y="4362"/>
                    <a:pt x="10782" y="7238"/>
                  </a:cubicBezTo>
                  <a:lnTo>
                    <a:pt x="10782" y="7238"/>
                  </a:lnTo>
                  <a:close/>
                </a:path>
              </a:pathLst>
            </a:custGeom>
            <a:solidFill>
              <a:srgbClr val="F5BD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0" name="任意多边形: 形状 3119"/>
            <p:cNvSpPr/>
            <p:nvPr/>
          </p:nvSpPr>
          <p:spPr>
            <a:xfrm>
              <a:off x="6479044" y="2274998"/>
              <a:ext cx="15139" cy="15139"/>
            </a:xfrm>
            <a:custGeom>
              <a:avLst/>
              <a:gdLst>
                <a:gd name="connsiteX0" fmla="*/ 9538 w 15139"/>
                <a:gd name="connsiteY0" fmla="*/ 9538 h 15139"/>
                <a:gd name="connsiteX1" fmla="*/ 5677 w 15139"/>
                <a:gd name="connsiteY1" fmla="*/ 5677 h 15139"/>
                <a:gd name="connsiteX2" fmla="*/ 5677 w 15139"/>
                <a:gd name="connsiteY2" fmla="*/ 5677 h 15139"/>
                <a:gd name="connsiteX3" fmla="*/ 9538 w 15139"/>
                <a:gd name="connsiteY3" fmla="*/ 9538 h 15139"/>
                <a:gd name="connsiteX4" fmla="*/ 9538 w 15139"/>
                <a:gd name="connsiteY4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538" y="9538"/>
                  </a:moveTo>
                  <a:cubicBezTo>
                    <a:pt x="6889" y="9613"/>
                    <a:pt x="5677" y="8251"/>
                    <a:pt x="5677" y="5677"/>
                  </a:cubicBezTo>
                  <a:lnTo>
                    <a:pt x="5677" y="5677"/>
                  </a:lnTo>
                  <a:cubicBezTo>
                    <a:pt x="7570" y="6434"/>
                    <a:pt x="8932" y="7645"/>
                    <a:pt x="9538" y="9538"/>
                  </a:cubicBezTo>
                  <a:lnTo>
                    <a:pt x="9538" y="9538"/>
                  </a:lnTo>
                  <a:close/>
                </a:path>
              </a:pathLst>
            </a:custGeom>
            <a:solidFill>
              <a:srgbClr val="F6D1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1" name="任意多边形: 形状 3120"/>
            <p:cNvSpPr/>
            <p:nvPr/>
          </p:nvSpPr>
          <p:spPr>
            <a:xfrm>
              <a:off x="6493634" y="2295965"/>
              <a:ext cx="7570" cy="7570"/>
            </a:xfrm>
            <a:custGeom>
              <a:avLst/>
              <a:gdLst>
                <a:gd name="connsiteX0" fmla="*/ 8270 w 7569"/>
                <a:gd name="connsiteY0" fmla="*/ 7645 h 7569"/>
                <a:gd name="connsiteX1" fmla="*/ 7286 w 7569"/>
                <a:gd name="connsiteY1" fmla="*/ 7645 h 7569"/>
                <a:gd name="connsiteX2" fmla="*/ 6302 w 7569"/>
                <a:gd name="connsiteY2" fmla="*/ 7645 h 7569"/>
                <a:gd name="connsiteX3" fmla="*/ 8194 w 7569"/>
                <a:gd name="connsiteY3" fmla="*/ 5677 h 7569"/>
                <a:gd name="connsiteX4" fmla="*/ 8194 w 7569"/>
                <a:gd name="connsiteY4" fmla="*/ 5677 h 7569"/>
                <a:gd name="connsiteX5" fmla="*/ 8649 w 7569"/>
                <a:gd name="connsiteY5" fmla="*/ 6964 h 7569"/>
                <a:gd name="connsiteX6" fmla="*/ 8270 w 7569"/>
                <a:gd name="connsiteY6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9" h="7569">
                  <a:moveTo>
                    <a:pt x="8270" y="7645"/>
                  </a:moveTo>
                  <a:lnTo>
                    <a:pt x="7286" y="7645"/>
                  </a:lnTo>
                  <a:lnTo>
                    <a:pt x="6302" y="7645"/>
                  </a:lnTo>
                  <a:cubicBezTo>
                    <a:pt x="4334" y="4390"/>
                    <a:pt x="7589" y="6434"/>
                    <a:pt x="8194" y="5677"/>
                  </a:cubicBezTo>
                  <a:lnTo>
                    <a:pt x="8194" y="5677"/>
                  </a:lnTo>
                  <a:cubicBezTo>
                    <a:pt x="8649" y="6131"/>
                    <a:pt x="8800" y="6510"/>
                    <a:pt x="8649" y="6964"/>
                  </a:cubicBezTo>
                  <a:cubicBezTo>
                    <a:pt x="8649" y="7418"/>
                    <a:pt x="8498" y="7645"/>
                    <a:pt x="8270" y="7645"/>
                  </a:cubicBezTo>
                  <a:close/>
                </a:path>
              </a:pathLst>
            </a:custGeom>
            <a:solidFill>
              <a:srgbClr val="F8D6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2" name="任意多边形: 形状 3121"/>
            <p:cNvSpPr/>
            <p:nvPr/>
          </p:nvSpPr>
          <p:spPr>
            <a:xfrm>
              <a:off x="6496227" y="2294243"/>
              <a:ext cx="30278" cy="15139"/>
            </a:xfrm>
            <a:custGeom>
              <a:avLst/>
              <a:gdLst>
                <a:gd name="connsiteX0" fmla="*/ 5677 w 30278"/>
                <a:gd name="connsiteY0" fmla="*/ 9368 h 15139"/>
                <a:gd name="connsiteX1" fmla="*/ 5677 w 30278"/>
                <a:gd name="connsiteY1" fmla="*/ 7400 h 15139"/>
                <a:gd name="connsiteX2" fmla="*/ 23920 w 30278"/>
                <a:gd name="connsiteY2" fmla="*/ 5734 h 15139"/>
                <a:gd name="connsiteX3" fmla="*/ 25812 w 30278"/>
                <a:gd name="connsiteY3" fmla="*/ 8005 h 15139"/>
                <a:gd name="connsiteX4" fmla="*/ 19832 w 30278"/>
                <a:gd name="connsiteY4" fmla="*/ 13455 h 15139"/>
                <a:gd name="connsiteX5" fmla="*/ 17107 w 30278"/>
                <a:gd name="connsiteY5" fmla="*/ 13077 h 15139"/>
                <a:gd name="connsiteX6" fmla="*/ 5677 w 30278"/>
                <a:gd name="connsiteY6" fmla="*/ 936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15139">
                  <a:moveTo>
                    <a:pt x="5677" y="9368"/>
                  </a:moveTo>
                  <a:cubicBezTo>
                    <a:pt x="5677" y="8686"/>
                    <a:pt x="5677" y="8081"/>
                    <a:pt x="5677" y="7400"/>
                  </a:cubicBezTo>
                  <a:cubicBezTo>
                    <a:pt x="11582" y="5431"/>
                    <a:pt x="17940" y="7854"/>
                    <a:pt x="23920" y="5734"/>
                  </a:cubicBezTo>
                  <a:cubicBezTo>
                    <a:pt x="25055" y="5356"/>
                    <a:pt x="26569" y="6945"/>
                    <a:pt x="25812" y="8005"/>
                  </a:cubicBezTo>
                  <a:cubicBezTo>
                    <a:pt x="24223" y="10200"/>
                    <a:pt x="24147" y="14288"/>
                    <a:pt x="19832" y="13455"/>
                  </a:cubicBezTo>
                  <a:cubicBezTo>
                    <a:pt x="18924" y="13304"/>
                    <a:pt x="18016" y="13228"/>
                    <a:pt x="17107" y="13077"/>
                  </a:cubicBezTo>
                  <a:cubicBezTo>
                    <a:pt x="14307" y="8838"/>
                    <a:pt x="8478" y="13607"/>
                    <a:pt x="5677" y="9368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3" name="任意多边形: 形状 3122"/>
            <p:cNvSpPr/>
            <p:nvPr/>
          </p:nvSpPr>
          <p:spPr>
            <a:xfrm>
              <a:off x="6506213" y="2301679"/>
              <a:ext cx="7570" cy="7570"/>
            </a:xfrm>
            <a:custGeom>
              <a:avLst/>
              <a:gdLst>
                <a:gd name="connsiteX0" fmla="*/ 7121 w 7569"/>
                <a:gd name="connsiteY0" fmla="*/ 6549 h 7569"/>
                <a:gd name="connsiteX1" fmla="*/ 6591 w 7569"/>
                <a:gd name="connsiteY1" fmla="*/ 8139 h 7569"/>
                <a:gd name="connsiteX2" fmla="*/ 5683 w 7569"/>
                <a:gd name="connsiteY2" fmla="*/ 7533 h 7569"/>
                <a:gd name="connsiteX3" fmla="*/ 6440 w 7569"/>
                <a:gd name="connsiteY3" fmla="*/ 6095 h 7569"/>
                <a:gd name="connsiteX4" fmla="*/ 7121 w 7569"/>
                <a:gd name="connsiteY4" fmla="*/ 65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21" y="6549"/>
                  </a:moveTo>
                  <a:cubicBezTo>
                    <a:pt x="6970" y="7079"/>
                    <a:pt x="6819" y="7609"/>
                    <a:pt x="6591" y="8139"/>
                  </a:cubicBezTo>
                  <a:cubicBezTo>
                    <a:pt x="6289" y="7912"/>
                    <a:pt x="5607" y="7685"/>
                    <a:pt x="5683" y="7533"/>
                  </a:cubicBezTo>
                  <a:cubicBezTo>
                    <a:pt x="5835" y="7004"/>
                    <a:pt x="6061" y="6474"/>
                    <a:pt x="6440" y="6095"/>
                  </a:cubicBezTo>
                  <a:cubicBezTo>
                    <a:pt x="7121" y="5414"/>
                    <a:pt x="7348" y="5565"/>
                    <a:pt x="7121" y="6549"/>
                  </a:cubicBezTo>
                  <a:close/>
                </a:path>
              </a:pathLst>
            </a:custGeom>
            <a:solidFill>
              <a:srgbClr val="F5C9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4" name="任意多边形: 形状 3123"/>
            <p:cNvSpPr/>
            <p:nvPr/>
          </p:nvSpPr>
          <p:spPr>
            <a:xfrm>
              <a:off x="6509550" y="2263719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342" y="6661"/>
                    <a:pt x="6661" y="7267"/>
                    <a:pt x="5677" y="7570"/>
                  </a:cubicBez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5" name="任意多边形: 形状 3124"/>
            <p:cNvSpPr/>
            <p:nvPr/>
          </p:nvSpPr>
          <p:spPr>
            <a:xfrm>
              <a:off x="6511740" y="1588819"/>
              <a:ext cx="15139" cy="15139"/>
            </a:xfrm>
            <a:custGeom>
              <a:avLst/>
              <a:gdLst>
                <a:gd name="connsiteX0" fmla="*/ 11132 w 15139"/>
                <a:gd name="connsiteY0" fmla="*/ 5677 h 15139"/>
                <a:gd name="connsiteX1" fmla="*/ 14008 w 15139"/>
                <a:gd name="connsiteY1" fmla="*/ 9840 h 15139"/>
                <a:gd name="connsiteX2" fmla="*/ 8180 w 15139"/>
                <a:gd name="connsiteY2" fmla="*/ 11127 h 15139"/>
                <a:gd name="connsiteX3" fmla="*/ 5757 w 15139"/>
                <a:gd name="connsiteY3" fmla="*/ 7948 h 15139"/>
                <a:gd name="connsiteX4" fmla="*/ 11132 w 15139"/>
                <a:gd name="connsiteY4" fmla="*/ 5677 h 15139"/>
                <a:gd name="connsiteX5" fmla="*/ 11132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132" y="5677"/>
                  </a:moveTo>
                  <a:cubicBezTo>
                    <a:pt x="11586" y="7494"/>
                    <a:pt x="14917" y="7721"/>
                    <a:pt x="14008" y="9840"/>
                  </a:cubicBezTo>
                  <a:cubicBezTo>
                    <a:pt x="12949" y="12338"/>
                    <a:pt x="10224" y="11203"/>
                    <a:pt x="8180" y="11127"/>
                  </a:cubicBezTo>
                  <a:cubicBezTo>
                    <a:pt x="6363" y="11051"/>
                    <a:pt x="5379" y="9765"/>
                    <a:pt x="5757" y="7948"/>
                  </a:cubicBezTo>
                  <a:cubicBezTo>
                    <a:pt x="6439" y="4996"/>
                    <a:pt x="9088" y="5904"/>
                    <a:pt x="11132" y="5677"/>
                  </a:cubicBezTo>
                  <a:lnTo>
                    <a:pt x="1113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6" name="任意多边形: 形状 3125"/>
            <p:cNvSpPr/>
            <p:nvPr/>
          </p:nvSpPr>
          <p:spPr>
            <a:xfrm>
              <a:off x="6517195" y="1586927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5677 w 15139"/>
                <a:gd name="connsiteY2" fmla="*/ 7570 h 7569"/>
                <a:gd name="connsiteX3" fmla="*/ 9462 w 15139"/>
                <a:gd name="connsiteY3" fmla="*/ 5677 h 7569"/>
                <a:gd name="connsiteX4" fmla="*/ 9462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05" y="7342"/>
                    <a:pt x="7266" y="7570"/>
                    <a:pt x="5677" y="7570"/>
                  </a:cubicBezTo>
                  <a:lnTo>
                    <a:pt x="5677" y="7570"/>
                  </a:lnTo>
                  <a:cubicBezTo>
                    <a:pt x="6358" y="5828"/>
                    <a:pt x="7872" y="5677"/>
                    <a:pt x="9462" y="5677"/>
                  </a:cubicBezTo>
                  <a:lnTo>
                    <a:pt x="9462" y="5677"/>
                  </a:lnTo>
                  <a:close/>
                </a:path>
              </a:pathLst>
            </a:custGeom>
            <a:solidFill>
              <a:srgbClr val="EFC1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7" name="任意多边形: 形状 3126"/>
            <p:cNvSpPr/>
            <p:nvPr/>
          </p:nvSpPr>
          <p:spPr>
            <a:xfrm>
              <a:off x="6227282" y="2205736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2" y="6283"/>
                    <a:pt x="5980" y="5980"/>
                    <a:pt x="5677" y="5677"/>
                  </a:cubicBezTo>
                  <a:cubicBezTo>
                    <a:pt x="5904" y="5753"/>
                    <a:pt x="6131" y="5677"/>
                    <a:pt x="6207" y="5828"/>
                  </a:cubicBezTo>
                  <a:cubicBezTo>
                    <a:pt x="6434" y="6056"/>
                    <a:pt x="6510" y="6358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6D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8" name="任意多边形: 形状 3127"/>
            <p:cNvSpPr/>
            <p:nvPr/>
          </p:nvSpPr>
          <p:spPr>
            <a:xfrm>
              <a:off x="6495395" y="2259859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358"/>
                    <a:pt x="5677" y="6131"/>
                    <a:pt x="5829" y="6056"/>
                  </a:cubicBezTo>
                  <a:cubicBezTo>
                    <a:pt x="5980" y="5829"/>
                    <a:pt x="6283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4C7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9" name="任意多边形: 形状 3128"/>
            <p:cNvSpPr/>
            <p:nvPr/>
          </p:nvSpPr>
          <p:spPr>
            <a:xfrm>
              <a:off x="6086498" y="2177199"/>
              <a:ext cx="7570" cy="7570"/>
            </a:xfrm>
            <a:custGeom>
              <a:avLst/>
              <a:gdLst>
                <a:gd name="connsiteX0" fmla="*/ 7635 w 7569"/>
                <a:gd name="connsiteY0" fmla="*/ 5677 h 7569"/>
                <a:gd name="connsiteX1" fmla="*/ 7938 w 7569"/>
                <a:gd name="connsiteY1" fmla="*/ 7267 h 7569"/>
                <a:gd name="connsiteX2" fmla="*/ 6424 w 7569"/>
                <a:gd name="connsiteY2" fmla="*/ 8024 h 7569"/>
                <a:gd name="connsiteX3" fmla="*/ 6045 w 7569"/>
                <a:gd name="connsiteY3" fmla="*/ 6585 h 7569"/>
                <a:gd name="connsiteX4" fmla="*/ 763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35" y="5677"/>
                  </a:moveTo>
                  <a:cubicBezTo>
                    <a:pt x="7787" y="6207"/>
                    <a:pt x="8165" y="6888"/>
                    <a:pt x="7938" y="7267"/>
                  </a:cubicBezTo>
                  <a:cubicBezTo>
                    <a:pt x="7711" y="7645"/>
                    <a:pt x="6954" y="8024"/>
                    <a:pt x="6424" y="8024"/>
                  </a:cubicBezTo>
                  <a:cubicBezTo>
                    <a:pt x="5591" y="7872"/>
                    <a:pt x="5440" y="7191"/>
                    <a:pt x="6045" y="6585"/>
                  </a:cubicBezTo>
                  <a:cubicBezTo>
                    <a:pt x="6499" y="6207"/>
                    <a:pt x="7105" y="5980"/>
                    <a:pt x="7635" y="567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0" name="任意多边形: 形状 3129"/>
            <p:cNvSpPr/>
            <p:nvPr/>
          </p:nvSpPr>
          <p:spPr>
            <a:xfrm>
              <a:off x="6121333" y="2406705"/>
              <a:ext cx="15139" cy="15139"/>
            </a:xfrm>
            <a:custGeom>
              <a:avLst/>
              <a:gdLst>
                <a:gd name="connsiteX0" fmla="*/ 13827 w 15139"/>
                <a:gd name="connsiteY0" fmla="*/ 8935 h 15139"/>
                <a:gd name="connsiteX1" fmla="*/ 7923 w 15139"/>
                <a:gd name="connsiteY1" fmla="*/ 13704 h 15139"/>
                <a:gd name="connsiteX2" fmla="*/ 6334 w 15139"/>
                <a:gd name="connsiteY2" fmla="*/ 8405 h 15139"/>
                <a:gd name="connsiteX3" fmla="*/ 13827 w 15139"/>
                <a:gd name="connsiteY3" fmla="*/ 8935 h 15139"/>
                <a:gd name="connsiteX4" fmla="*/ 13827 w 15139"/>
                <a:gd name="connsiteY4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827" y="8935"/>
                  </a:moveTo>
                  <a:cubicBezTo>
                    <a:pt x="13676" y="12795"/>
                    <a:pt x="11935" y="14763"/>
                    <a:pt x="7923" y="13704"/>
                  </a:cubicBezTo>
                  <a:cubicBezTo>
                    <a:pt x="4593" y="12871"/>
                    <a:pt x="5804" y="9843"/>
                    <a:pt x="6334" y="8405"/>
                  </a:cubicBezTo>
                  <a:cubicBezTo>
                    <a:pt x="9058" y="1668"/>
                    <a:pt x="11178" y="9616"/>
                    <a:pt x="13827" y="8935"/>
                  </a:cubicBezTo>
                  <a:lnTo>
                    <a:pt x="13827" y="8935"/>
                  </a:lnTo>
                  <a:close/>
                </a:path>
              </a:pathLst>
            </a:custGeom>
            <a:solidFill>
              <a:srgbClr val="F2BD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1" name="任意多边形: 形状 3130"/>
            <p:cNvSpPr/>
            <p:nvPr/>
          </p:nvSpPr>
          <p:spPr>
            <a:xfrm>
              <a:off x="5648439" y="2307748"/>
              <a:ext cx="7570" cy="7570"/>
            </a:xfrm>
            <a:custGeom>
              <a:avLst/>
              <a:gdLst>
                <a:gd name="connsiteX0" fmla="*/ 7570 w 7569"/>
                <a:gd name="connsiteY0" fmla="*/ 9033 h 7569"/>
                <a:gd name="connsiteX1" fmla="*/ 5677 w 7569"/>
                <a:gd name="connsiteY1" fmla="*/ 7141 h 7569"/>
                <a:gd name="connsiteX2" fmla="*/ 8478 w 7569"/>
                <a:gd name="connsiteY2" fmla="*/ 6233 h 7569"/>
                <a:gd name="connsiteX3" fmla="*/ 7570 w 7569"/>
                <a:gd name="connsiteY3" fmla="*/ 90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9033"/>
                  </a:moveTo>
                  <a:cubicBezTo>
                    <a:pt x="6964" y="8428"/>
                    <a:pt x="6359" y="7822"/>
                    <a:pt x="5677" y="7141"/>
                  </a:cubicBezTo>
                  <a:cubicBezTo>
                    <a:pt x="6283" y="5854"/>
                    <a:pt x="7418" y="5097"/>
                    <a:pt x="8478" y="6233"/>
                  </a:cubicBezTo>
                  <a:cubicBezTo>
                    <a:pt x="9689" y="7444"/>
                    <a:pt x="8932" y="8428"/>
                    <a:pt x="7570" y="903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2" name="任意多边形: 形状 3131"/>
            <p:cNvSpPr/>
            <p:nvPr/>
          </p:nvSpPr>
          <p:spPr>
            <a:xfrm>
              <a:off x="6444857" y="2904318"/>
              <a:ext cx="15139" cy="15139"/>
            </a:xfrm>
            <a:custGeom>
              <a:avLst/>
              <a:gdLst>
                <a:gd name="connsiteX0" fmla="*/ 5802 w 15139"/>
                <a:gd name="connsiteY0" fmla="*/ 5763 h 15139"/>
                <a:gd name="connsiteX1" fmla="*/ 11479 w 15139"/>
                <a:gd name="connsiteY1" fmla="*/ 9472 h 15139"/>
                <a:gd name="connsiteX2" fmla="*/ 7770 w 15139"/>
                <a:gd name="connsiteY2" fmla="*/ 12652 h 15139"/>
                <a:gd name="connsiteX3" fmla="*/ 5802 w 15139"/>
                <a:gd name="connsiteY3" fmla="*/ 576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802" y="5763"/>
                  </a:moveTo>
                  <a:cubicBezTo>
                    <a:pt x="8981" y="5082"/>
                    <a:pt x="9359" y="8640"/>
                    <a:pt x="11479" y="9472"/>
                  </a:cubicBezTo>
                  <a:cubicBezTo>
                    <a:pt x="10722" y="11138"/>
                    <a:pt x="9511" y="13181"/>
                    <a:pt x="7770" y="12652"/>
                  </a:cubicBezTo>
                  <a:cubicBezTo>
                    <a:pt x="4212" y="11516"/>
                    <a:pt x="6407" y="8110"/>
                    <a:pt x="5802" y="5763"/>
                  </a:cubicBezTo>
                  <a:close/>
                </a:path>
              </a:pathLst>
            </a:custGeom>
            <a:solidFill>
              <a:srgbClr val="F1CA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3" name="任意多边形: 形状 3132"/>
            <p:cNvSpPr/>
            <p:nvPr/>
          </p:nvSpPr>
          <p:spPr>
            <a:xfrm>
              <a:off x="6456260" y="2921512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7494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6964" y="6283"/>
                    <a:pt x="6358" y="6888"/>
                    <a:pt x="5677" y="7494"/>
                  </a:cubicBezTo>
                  <a:cubicBezTo>
                    <a:pt x="5980" y="6510"/>
                    <a:pt x="6661" y="5904"/>
                    <a:pt x="7645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4" name="任意多边形: 形状 3133"/>
            <p:cNvSpPr/>
            <p:nvPr/>
          </p:nvSpPr>
          <p:spPr>
            <a:xfrm>
              <a:off x="6568516" y="278268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80" y="6585"/>
                    <a:pt x="6585" y="5980"/>
                    <a:pt x="7570" y="5677"/>
                  </a:cubicBezTo>
                  <a:close/>
                </a:path>
              </a:pathLst>
            </a:custGeom>
            <a:solidFill>
              <a:srgbClr val="F0C6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5" name="任意多边形: 形状 3134"/>
            <p:cNvSpPr/>
            <p:nvPr/>
          </p:nvSpPr>
          <p:spPr>
            <a:xfrm>
              <a:off x="6561250" y="2812377"/>
              <a:ext cx="7570" cy="7570"/>
            </a:xfrm>
            <a:custGeom>
              <a:avLst/>
              <a:gdLst>
                <a:gd name="connsiteX0" fmla="*/ 6131 w 7569"/>
                <a:gd name="connsiteY0" fmla="*/ 7173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17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173"/>
                  </a:moveTo>
                  <a:cubicBezTo>
                    <a:pt x="5980" y="6946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358" y="7022"/>
                    <a:pt x="6131" y="7173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6" name="任意多边形: 形状 3135"/>
            <p:cNvSpPr/>
            <p:nvPr/>
          </p:nvSpPr>
          <p:spPr>
            <a:xfrm>
              <a:off x="6488355" y="2726445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12717 w 15139"/>
                <a:gd name="connsiteY1" fmla="*/ 11733 h 15139"/>
                <a:gd name="connsiteX2" fmla="*/ 10067 w 15139"/>
                <a:gd name="connsiteY2" fmla="*/ 13777 h 15139"/>
                <a:gd name="connsiteX3" fmla="*/ 5677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9462" y="7418"/>
                    <a:pt x="12944" y="7797"/>
                    <a:pt x="12717" y="11733"/>
                  </a:cubicBezTo>
                  <a:cubicBezTo>
                    <a:pt x="12641" y="12944"/>
                    <a:pt x="11127" y="14155"/>
                    <a:pt x="10067" y="13777"/>
                  </a:cubicBezTo>
                  <a:cubicBezTo>
                    <a:pt x="6585" y="12414"/>
                    <a:pt x="7494" y="8932"/>
                    <a:pt x="5677" y="5677"/>
                  </a:cubicBezTo>
                  <a:close/>
                </a:path>
              </a:pathLst>
            </a:custGeom>
            <a:solidFill>
              <a:srgbClr val="EFBF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7" name="任意多边形: 形状 3136"/>
            <p:cNvSpPr/>
            <p:nvPr/>
          </p:nvSpPr>
          <p:spPr>
            <a:xfrm>
              <a:off x="6492442" y="2737642"/>
              <a:ext cx="15139" cy="15139"/>
            </a:xfrm>
            <a:custGeom>
              <a:avLst/>
              <a:gdLst>
                <a:gd name="connsiteX0" fmla="*/ 9462 w 15139"/>
                <a:gd name="connsiteY0" fmla="*/ 8937 h 15139"/>
                <a:gd name="connsiteX1" fmla="*/ 5677 w 15139"/>
                <a:gd name="connsiteY1" fmla="*/ 10830 h 15139"/>
                <a:gd name="connsiteX2" fmla="*/ 7343 w 15139"/>
                <a:gd name="connsiteY2" fmla="*/ 6591 h 15139"/>
                <a:gd name="connsiteX3" fmla="*/ 9765 w 15139"/>
                <a:gd name="connsiteY3" fmla="*/ 5758 h 15139"/>
                <a:gd name="connsiteX4" fmla="*/ 9462 w 15139"/>
                <a:gd name="connsiteY4" fmla="*/ 89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462" y="8937"/>
                  </a:moveTo>
                  <a:cubicBezTo>
                    <a:pt x="8175" y="9543"/>
                    <a:pt x="6964" y="10224"/>
                    <a:pt x="5677" y="10830"/>
                  </a:cubicBezTo>
                  <a:cubicBezTo>
                    <a:pt x="5753" y="9240"/>
                    <a:pt x="5980" y="7575"/>
                    <a:pt x="7343" y="6591"/>
                  </a:cubicBezTo>
                  <a:cubicBezTo>
                    <a:pt x="8024" y="6061"/>
                    <a:pt x="9310" y="5455"/>
                    <a:pt x="9765" y="5758"/>
                  </a:cubicBezTo>
                  <a:cubicBezTo>
                    <a:pt x="11203" y="6666"/>
                    <a:pt x="9538" y="7802"/>
                    <a:pt x="9462" y="8937"/>
                  </a:cubicBezTo>
                  <a:close/>
                </a:path>
              </a:pathLst>
            </a:custGeom>
            <a:solidFill>
              <a:srgbClr val="EEBC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8" name="任意多边形: 形状 3137"/>
            <p:cNvSpPr/>
            <p:nvPr/>
          </p:nvSpPr>
          <p:spPr>
            <a:xfrm>
              <a:off x="6505735" y="2721903"/>
              <a:ext cx="15139" cy="15139"/>
            </a:xfrm>
            <a:custGeom>
              <a:avLst/>
              <a:gdLst>
                <a:gd name="connsiteX0" fmla="*/ 5707 w 15139"/>
                <a:gd name="connsiteY0" fmla="*/ 5677 h 15139"/>
                <a:gd name="connsiteX1" fmla="*/ 9492 w 15139"/>
                <a:gd name="connsiteY1" fmla="*/ 11279 h 15139"/>
                <a:gd name="connsiteX2" fmla="*/ 570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707" y="5677"/>
                  </a:moveTo>
                  <a:cubicBezTo>
                    <a:pt x="8356" y="6585"/>
                    <a:pt x="9567" y="8554"/>
                    <a:pt x="9492" y="11279"/>
                  </a:cubicBezTo>
                  <a:cubicBezTo>
                    <a:pt x="5404" y="11354"/>
                    <a:pt x="5631" y="8478"/>
                    <a:pt x="5707" y="5677"/>
                  </a:cubicBezTo>
                  <a:close/>
                </a:path>
              </a:pathLst>
            </a:custGeom>
            <a:solidFill>
              <a:srgbClr val="EE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9" name="任意多边形: 形状 3138"/>
            <p:cNvSpPr/>
            <p:nvPr/>
          </p:nvSpPr>
          <p:spPr>
            <a:xfrm>
              <a:off x="6495504" y="2723858"/>
              <a:ext cx="15139" cy="7570"/>
            </a:xfrm>
            <a:custGeom>
              <a:avLst/>
              <a:gdLst>
                <a:gd name="connsiteX0" fmla="*/ 9656 w 15139"/>
                <a:gd name="connsiteY0" fmla="*/ 7355 h 7569"/>
                <a:gd name="connsiteX1" fmla="*/ 7991 w 15139"/>
                <a:gd name="connsiteY1" fmla="*/ 8793 h 7569"/>
                <a:gd name="connsiteX2" fmla="*/ 5947 w 15139"/>
                <a:gd name="connsiteY2" fmla="*/ 7355 h 7569"/>
                <a:gd name="connsiteX3" fmla="*/ 7082 w 15139"/>
                <a:gd name="connsiteY3" fmla="*/ 5690 h 7569"/>
                <a:gd name="connsiteX4" fmla="*/ 9656 w 15139"/>
                <a:gd name="connsiteY4" fmla="*/ 73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56" y="7355"/>
                  </a:moveTo>
                  <a:cubicBezTo>
                    <a:pt x="9505" y="8339"/>
                    <a:pt x="8975" y="9096"/>
                    <a:pt x="7991" y="8793"/>
                  </a:cubicBezTo>
                  <a:cubicBezTo>
                    <a:pt x="7233" y="8566"/>
                    <a:pt x="6401" y="8036"/>
                    <a:pt x="5947" y="7355"/>
                  </a:cubicBezTo>
                  <a:cubicBezTo>
                    <a:pt x="5190" y="6295"/>
                    <a:pt x="6174" y="5841"/>
                    <a:pt x="7082" y="5690"/>
                  </a:cubicBezTo>
                  <a:cubicBezTo>
                    <a:pt x="8217" y="5614"/>
                    <a:pt x="9353" y="5841"/>
                    <a:pt x="9656" y="7355"/>
                  </a:cubicBezTo>
                  <a:close/>
                </a:path>
              </a:pathLst>
            </a:custGeom>
            <a:solidFill>
              <a:srgbClr val="EEBD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0" name="任意多边形: 形状 3139"/>
            <p:cNvSpPr/>
            <p:nvPr/>
          </p:nvSpPr>
          <p:spPr>
            <a:xfrm>
              <a:off x="6500373" y="2732425"/>
              <a:ext cx="7570" cy="7570"/>
            </a:xfrm>
            <a:custGeom>
              <a:avLst/>
              <a:gdLst>
                <a:gd name="connsiteX0" fmla="*/ 7285 w 7569"/>
                <a:gd name="connsiteY0" fmla="*/ 6434 h 7569"/>
                <a:gd name="connsiteX1" fmla="*/ 7285 w 7569"/>
                <a:gd name="connsiteY1" fmla="*/ 8402 h 7569"/>
                <a:gd name="connsiteX2" fmla="*/ 5922 w 7569"/>
                <a:gd name="connsiteY2" fmla="*/ 5677 h 7569"/>
                <a:gd name="connsiteX3" fmla="*/ 7285 w 7569"/>
                <a:gd name="connsiteY3" fmla="*/ 643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285" y="6434"/>
                  </a:moveTo>
                  <a:cubicBezTo>
                    <a:pt x="7285" y="7115"/>
                    <a:pt x="7285" y="7721"/>
                    <a:pt x="7285" y="8402"/>
                  </a:cubicBezTo>
                  <a:cubicBezTo>
                    <a:pt x="6074" y="7872"/>
                    <a:pt x="5241" y="7191"/>
                    <a:pt x="5922" y="5677"/>
                  </a:cubicBezTo>
                  <a:cubicBezTo>
                    <a:pt x="6376" y="5904"/>
                    <a:pt x="6830" y="6207"/>
                    <a:pt x="7285" y="6434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1" name="任意多边形: 形状 3140"/>
            <p:cNvSpPr/>
            <p:nvPr/>
          </p:nvSpPr>
          <p:spPr>
            <a:xfrm>
              <a:off x="6540434" y="2704091"/>
              <a:ext cx="30278" cy="22709"/>
            </a:xfrm>
            <a:custGeom>
              <a:avLst/>
              <a:gdLst>
                <a:gd name="connsiteX0" fmla="*/ 14760 w 30278"/>
                <a:gd name="connsiteY0" fmla="*/ 19629 h 22708"/>
                <a:gd name="connsiteX1" fmla="*/ 5677 w 30278"/>
                <a:gd name="connsiteY1" fmla="*/ 6155 h 22708"/>
                <a:gd name="connsiteX2" fmla="*/ 20513 w 30278"/>
                <a:gd name="connsiteY2" fmla="*/ 10091 h 22708"/>
                <a:gd name="connsiteX3" fmla="*/ 24828 w 30278"/>
                <a:gd name="connsiteY3" fmla="*/ 20613 h 22708"/>
                <a:gd name="connsiteX4" fmla="*/ 14760 w 30278"/>
                <a:gd name="connsiteY4" fmla="*/ 1962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22708">
                  <a:moveTo>
                    <a:pt x="14760" y="19629"/>
                  </a:moveTo>
                  <a:cubicBezTo>
                    <a:pt x="16123" y="13346"/>
                    <a:pt x="13095" y="9334"/>
                    <a:pt x="5677" y="6155"/>
                  </a:cubicBezTo>
                  <a:cubicBezTo>
                    <a:pt x="13095" y="4414"/>
                    <a:pt x="16577" y="7820"/>
                    <a:pt x="20513" y="10091"/>
                  </a:cubicBezTo>
                  <a:cubicBezTo>
                    <a:pt x="20135" y="14255"/>
                    <a:pt x="25131" y="16071"/>
                    <a:pt x="24828" y="20613"/>
                  </a:cubicBezTo>
                  <a:cubicBezTo>
                    <a:pt x="21346" y="22884"/>
                    <a:pt x="18016" y="21143"/>
                    <a:pt x="14760" y="19629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2" name="任意多边形: 形状 3141"/>
            <p:cNvSpPr/>
            <p:nvPr/>
          </p:nvSpPr>
          <p:spPr>
            <a:xfrm>
              <a:off x="6555194" y="2703977"/>
              <a:ext cx="15139" cy="15139"/>
            </a:xfrm>
            <a:custGeom>
              <a:avLst/>
              <a:gdLst>
                <a:gd name="connsiteX0" fmla="*/ 5677 w 15139"/>
                <a:gd name="connsiteY0" fmla="*/ 10205 h 15139"/>
                <a:gd name="connsiteX1" fmla="*/ 13247 w 15139"/>
                <a:gd name="connsiteY1" fmla="*/ 6344 h 15139"/>
                <a:gd name="connsiteX2" fmla="*/ 5677 w 15139"/>
                <a:gd name="connsiteY2" fmla="*/ 1020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10205"/>
                  </a:moveTo>
                  <a:cubicBezTo>
                    <a:pt x="6813" y="6193"/>
                    <a:pt x="9235" y="4679"/>
                    <a:pt x="13247" y="6344"/>
                  </a:cubicBezTo>
                  <a:cubicBezTo>
                    <a:pt x="11506" y="9296"/>
                    <a:pt x="11582" y="15655"/>
                    <a:pt x="5677" y="10205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3" name="任意多边形: 形状 3142"/>
            <p:cNvSpPr/>
            <p:nvPr/>
          </p:nvSpPr>
          <p:spPr>
            <a:xfrm>
              <a:off x="6521907" y="2942404"/>
              <a:ext cx="22709" cy="15139"/>
            </a:xfrm>
            <a:custGeom>
              <a:avLst/>
              <a:gdLst>
                <a:gd name="connsiteX0" fmla="*/ 10275 w 22708"/>
                <a:gd name="connsiteY0" fmla="*/ 11430 h 15139"/>
                <a:gd name="connsiteX1" fmla="*/ 6642 w 22708"/>
                <a:gd name="connsiteY1" fmla="*/ 11354 h 15139"/>
                <a:gd name="connsiteX2" fmla="*/ 6642 w 22708"/>
                <a:gd name="connsiteY2" fmla="*/ 5677 h 15139"/>
                <a:gd name="connsiteX3" fmla="*/ 13379 w 22708"/>
                <a:gd name="connsiteY3" fmla="*/ 7040 h 15139"/>
                <a:gd name="connsiteX4" fmla="*/ 17996 w 22708"/>
                <a:gd name="connsiteY4" fmla="*/ 11354 h 15139"/>
                <a:gd name="connsiteX5" fmla="*/ 10275 w 22708"/>
                <a:gd name="connsiteY5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15139">
                  <a:moveTo>
                    <a:pt x="10275" y="11430"/>
                  </a:moveTo>
                  <a:cubicBezTo>
                    <a:pt x="9064" y="11430"/>
                    <a:pt x="7853" y="11354"/>
                    <a:pt x="6642" y="11354"/>
                  </a:cubicBezTo>
                  <a:cubicBezTo>
                    <a:pt x="5355" y="9462"/>
                    <a:pt x="5355" y="7570"/>
                    <a:pt x="6642" y="5677"/>
                  </a:cubicBezTo>
                  <a:cubicBezTo>
                    <a:pt x="8837" y="6510"/>
                    <a:pt x="10805" y="8327"/>
                    <a:pt x="13379" y="7040"/>
                  </a:cubicBezTo>
                  <a:cubicBezTo>
                    <a:pt x="18602" y="4542"/>
                    <a:pt x="17845" y="8478"/>
                    <a:pt x="17996" y="11354"/>
                  </a:cubicBezTo>
                  <a:cubicBezTo>
                    <a:pt x="15423" y="13474"/>
                    <a:pt x="12849" y="12944"/>
                    <a:pt x="10275" y="11430"/>
                  </a:cubicBezTo>
                  <a:close/>
                </a:path>
              </a:pathLst>
            </a:custGeom>
            <a:solidFill>
              <a:srgbClr val="EDB9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4" name="任意多边形: 形状 3143"/>
            <p:cNvSpPr/>
            <p:nvPr/>
          </p:nvSpPr>
          <p:spPr>
            <a:xfrm>
              <a:off x="6526505" y="2948081"/>
              <a:ext cx="15139" cy="15139"/>
            </a:xfrm>
            <a:custGeom>
              <a:avLst/>
              <a:gdLst>
                <a:gd name="connsiteX0" fmla="*/ 5677 w 15139"/>
                <a:gd name="connsiteY0" fmla="*/ 5753 h 15139"/>
                <a:gd name="connsiteX1" fmla="*/ 13474 w 15139"/>
                <a:gd name="connsiteY1" fmla="*/ 5677 h 15139"/>
                <a:gd name="connsiteX2" fmla="*/ 5980 w 15139"/>
                <a:gd name="connsiteY2" fmla="*/ 7570 h 15139"/>
                <a:gd name="connsiteX3" fmla="*/ 5677 w 15139"/>
                <a:gd name="connsiteY3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5753"/>
                  </a:moveTo>
                  <a:cubicBezTo>
                    <a:pt x="8251" y="5753"/>
                    <a:pt x="10824" y="5677"/>
                    <a:pt x="13474" y="5677"/>
                  </a:cubicBezTo>
                  <a:cubicBezTo>
                    <a:pt x="12414" y="12187"/>
                    <a:pt x="8932" y="8629"/>
                    <a:pt x="5980" y="7570"/>
                  </a:cubicBezTo>
                  <a:cubicBezTo>
                    <a:pt x="5829" y="6964"/>
                    <a:pt x="5753" y="6358"/>
                    <a:pt x="5677" y="5753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5" name="任意多边形: 形状 3144"/>
            <p:cNvSpPr/>
            <p:nvPr/>
          </p:nvSpPr>
          <p:spPr>
            <a:xfrm>
              <a:off x="6520980" y="2929081"/>
              <a:ext cx="7570" cy="15139"/>
            </a:xfrm>
            <a:custGeom>
              <a:avLst/>
              <a:gdLst>
                <a:gd name="connsiteX0" fmla="*/ 5677 w 7569"/>
                <a:gd name="connsiteY0" fmla="*/ 9462 h 15139"/>
                <a:gd name="connsiteX1" fmla="*/ 7570 w 7569"/>
                <a:gd name="connsiteY1" fmla="*/ 5677 h 15139"/>
                <a:gd name="connsiteX2" fmla="*/ 5677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9462"/>
                  </a:moveTo>
                  <a:cubicBezTo>
                    <a:pt x="5677" y="7872"/>
                    <a:pt x="5904" y="6434"/>
                    <a:pt x="7570" y="5677"/>
                  </a:cubicBezTo>
                  <a:cubicBezTo>
                    <a:pt x="10749" y="8856"/>
                    <a:pt x="8024" y="9084"/>
                    <a:pt x="5677" y="9462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6" name="任意多边形: 形状 3145"/>
            <p:cNvSpPr/>
            <p:nvPr/>
          </p:nvSpPr>
          <p:spPr>
            <a:xfrm>
              <a:off x="6520980" y="294232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11354 h 15139"/>
                <a:gd name="connsiteX2" fmla="*/ 5677 w 7569"/>
                <a:gd name="connsiteY2" fmla="*/ 11354 h 15139"/>
                <a:gd name="connsiteX3" fmla="*/ 5677 w 7569"/>
                <a:gd name="connsiteY3" fmla="*/ 5677 h 15139"/>
                <a:gd name="connsiteX4" fmla="*/ 7570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7570"/>
                    <a:pt x="7570" y="9462"/>
                    <a:pt x="7570" y="11354"/>
                  </a:cubicBezTo>
                  <a:cubicBezTo>
                    <a:pt x="6964" y="11354"/>
                    <a:pt x="6283" y="11354"/>
                    <a:pt x="5677" y="11354"/>
                  </a:cubicBezTo>
                  <a:cubicBezTo>
                    <a:pt x="5677" y="9462"/>
                    <a:pt x="5677" y="7570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7" name="任意多边形: 形状 3146"/>
            <p:cNvSpPr/>
            <p:nvPr/>
          </p:nvSpPr>
          <p:spPr>
            <a:xfrm>
              <a:off x="6519087" y="2932866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888" y="6283"/>
                    <a:pt x="6283" y="6964"/>
                    <a:pt x="5677" y="7570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8" name="任意多边形: 形状 3147"/>
            <p:cNvSpPr/>
            <p:nvPr/>
          </p:nvSpPr>
          <p:spPr>
            <a:xfrm>
              <a:off x="6420565" y="3038583"/>
              <a:ext cx="15139" cy="22709"/>
            </a:xfrm>
            <a:custGeom>
              <a:avLst/>
              <a:gdLst>
                <a:gd name="connsiteX0" fmla="*/ 16696 w 15139"/>
                <a:gd name="connsiteY0" fmla="*/ 10173 h 22708"/>
                <a:gd name="connsiteX1" fmla="*/ 16696 w 15139"/>
                <a:gd name="connsiteY1" fmla="*/ 12065 h 22708"/>
                <a:gd name="connsiteX2" fmla="*/ 14880 w 15139"/>
                <a:gd name="connsiteY2" fmla="*/ 14033 h 22708"/>
                <a:gd name="connsiteX3" fmla="*/ 14880 w 15139"/>
                <a:gd name="connsiteY3" fmla="*/ 14033 h 22708"/>
                <a:gd name="connsiteX4" fmla="*/ 12836 w 15139"/>
                <a:gd name="connsiteY4" fmla="*/ 14033 h 22708"/>
                <a:gd name="connsiteX5" fmla="*/ 9127 w 15139"/>
                <a:gd name="connsiteY5" fmla="*/ 21527 h 22708"/>
                <a:gd name="connsiteX6" fmla="*/ 5720 w 15139"/>
                <a:gd name="connsiteY6" fmla="*/ 19181 h 22708"/>
                <a:gd name="connsiteX7" fmla="*/ 9505 w 15139"/>
                <a:gd name="connsiteY7" fmla="*/ 5858 h 22708"/>
                <a:gd name="connsiteX8" fmla="*/ 10338 w 15139"/>
                <a:gd name="connsiteY8" fmla="*/ 5707 h 22708"/>
                <a:gd name="connsiteX9" fmla="*/ 11019 w 15139"/>
                <a:gd name="connsiteY9" fmla="*/ 6312 h 22708"/>
                <a:gd name="connsiteX10" fmla="*/ 16696 w 15139"/>
                <a:gd name="connsiteY10" fmla="*/ 101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9" h="22708">
                  <a:moveTo>
                    <a:pt x="16696" y="10173"/>
                  </a:moveTo>
                  <a:cubicBezTo>
                    <a:pt x="16696" y="10778"/>
                    <a:pt x="16696" y="11460"/>
                    <a:pt x="16696" y="12065"/>
                  </a:cubicBezTo>
                  <a:cubicBezTo>
                    <a:pt x="16015" y="12671"/>
                    <a:pt x="15409" y="13352"/>
                    <a:pt x="14880" y="14033"/>
                  </a:cubicBezTo>
                  <a:lnTo>
                    <a:pt x="14880" y="14033"/>
                  </a:lnTo>
                  <a:cubicBezTo>
                    <a:pt x="14198" y="14563"/>
                    <a:pt x="13517" y="14563"/>
                    <a:pt x="12836" y="14033"/>
                  </a:cubicBezTo>
                  <a:cubicBezTo>
                    <a:pt x="7310" y="14412"/>
                    <a:pt x="9732" y="18726"/>
                    <a:pt x="9127" y="21527"/>
                  </a:cubicBezTo>
                  <a:cubicBezTo>
                    <a:pt x="7537" y="21376"/>
                    <a:pt x="5342" y="21073"/>
                    <a:pt x="5720" y="19181"/>
                  </a:cubicBezTo>
                  <a:cubicBezTo>
                    <a:pt x="6629" y="14639"/>
                    <a:pt x="6856" y="9870"/>
                    <a:pt x="9505" y="5858"/>
                  </a:cubicBezTo>
                  <a:cubicBezTo>
                    <a:pt x="9657" y="5707"/>
                    <a:pt x="10111" y="5631"/>
                    <a:pt x="10338" y="5707"/>
                  </a:cubicBezTo>
                  <a:cubicBezTo>
                    <a:pt x="10641" y="5783"/>
                    <a:pt x="10792" y="6085"/>
                    <a:pt x="11019" y="6312"/>
                  </a:cubicBezTo>
                  <a:cubicBezTo>
                    <a:pt x="12230" y="8659"/>
                    <a:pt x="14728" y="9037"/>
                    <a:pt x="16696" y="1017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9" name="任意多边形: 形状 3148"/>
            <p:cNvSpPr/>
            <p:nvPr/>
          </p:nvSpPr>
          <p:spPr>
            <a:xfrm>
              <a:off x="6420229" y="3054660"/>
              <a:ext cx="15139" cy="15139"/>
            </a:xfrm>
            <a:custGeom>
              <a:avLst/>
              <a:gdLst>
                <a:gd name="connsiteX0" fmla="*/ 11430 w 15139"/>
                <a:gd name="connsiteY0" fmla="*/ 15064 h 15139"/>
                <a:gd name="connsiteX1" fmla="*/ 11354 w 15139"/>
                <a:gd name="connsiteY1" fmla="*/ 16880 h 15139"/>
                <a:gd name="connsiteX2" fmla="*/ 5677 w 15139"/>
                <a:gd name="connsiteY2" fmla="*/ 16880 h 15139"/>
                <a:gd name="connsiteX3" fmla="*/ 9613 w 15139"/>
                <a:gd name="connsiteY3" fmla="*/ 5677 h 15139"/>
                <a:gd name="connsiteX4" fmla="*/ 11430 w 15139"/>
                <a:gd name="connsiteY4" fmla="*/ 150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430" y="15064"/>
                  </a:moveTo>
                  <a:cubicBezTo>
                    <a:pt x="11354" y="15669"/>
                    <a:pt x="11354" y="16275"/>
                    <a:pt x="11354" y="16880"/>
                  </a:cubicBezTo>
                  <a:cubicBezTo>
                    <a:pt x="9462" y="16880"/>
                    <a:pt x="7570" y="16880"/>
                    <a:pt x="5677" y="16880"/>
                  </a:cubicBezTo>
                  <a:cubicBezTo>
                    <a:pt x="6964" y="13171"/>
                    <a:pt x="8326" y="9462"/>
                    <a:pt x="9613" y="5677"/>
                  </a:cubicBezTo>
                  <a:cubicBezTo>
                    <a:pt x="12868" y="8327"/>
                    <a:pt x="10749" y="12036"/>
                    <a:pt x="11430" y="15064"/>
                  </a:cubicBezTo>
                  <a:close/>
                </a:path>
              </a:pathLst>
            </a:custGeom>
            <a:solidFill>
              <a:srgbClr val="EAAC7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0" name="任意多边形: 形状 3149"/>
            <p:cNvSpPr/>
            <p:nvPr/>
          </p:nvSpPr>
          <p:spPr>
            <a:xfrm>
              <a:off x="6406907" y="3067755"/>
              <a:ext cx="30278" cy="37848"/>
            </a:xfrm>
            <a:custGeom>
              <a:avLst/>
              <a:gdLst>
                <a:gd name="connsiteX0" fmla="*/ 22860 w 30278"/>
                <a:gd name="connsiteY0" fmla="*/ 15215 h 37847"/>
                <a:gd name="connsiteX1" fmla="*/ 23011 w 30278"/>
                <a:gd name="connsiteY1" fmla="*/ 16880 h 37847"/>
                <a:gd name="connsiteX2" fmla="*/ 20892 w 30278"/>
                <a:gd name="connsiteY2" fmla="*/ 20968 h 37847"/>
                <a:gd name="connsiteX3" fmla="*/ 19000 w 30278"/>
                <a:gd name="connsiteY3" fmla="*/ 22784 h 37847"/>
                <a:gd name="connsiteX4" fmla="*/ 19075 w 30278"/>
                <a:gd name="connsiteY4" fmla="*/ 26569 h 37847"/>
                <a:gd name="connsiteX5" fmla="*/ 24677 w 30278"/>
                <a:gd name="connsiteY5" fmla="*/ 30429 h 37847"/>
                <a:gd name="connsiteX6" fmla="*/ 17183 w 30278"/>
                <a:gd name="connsiteY6" fmla="*/ 34139 h 37847"/>
                <a:gd name="connsiteX7" fmla="*/ 16653 w 30278"/>
                <a:gd name="connsiteY7" fmla="*/ 32852 h 37847"/>
                <a:gd name="connsiteX8" fmla="*/ 17107 w 30278"/>
                <a:gd name="connsiteY8" fmla="*/ 32171 h 37847"/>
                <a:gd name="connsiteX9" fmla="*/ 12111 w 30278"/>
                <a:gd name="connsiteY9" fmla="*/ 27856 h 37847"/>
                <a:gd name="connsiteX10" fmla="*/ 5677 w 30278"/>
                <a:gd name="connsiteY10" fmla="*/ 28462 h 37847"/>
                <a:gd name="connsiteX11" fmla="*/ 7342 w 30278"/>
                <a:gd name="connsiteY11" fmla="*/ 24223 h 37847"/>
                <a:gd name="connsiteX12" fmla="*/ 9613 w 30278"/>
                <a:gd name="connsiteY12" fmla="*/ 16956 h 37847"/>
                <a:gd name="connsiteX13" fmla="*/ 9613 w 30278"/>
                <a:gd name="connsiteY13" fmla="*/ 16956 h 37847"/>
                <a:gd name="connsiteX14" fmla="*/ 20892 w 30278"/>
                <a:gd name="connsiteY14" fmla="*/ 5677 h 37847"/>
                <a:gd name="connsiteX15" fmla="*/ 22860 w 30278"/>
                <a:gd name="connsiteY15" fmla="*/ 9462 h 37847"/>
                <a:gd name="connsiteX16" fmla="*/ 22860 w 30278"/>
                <a:gd name="connsiteY16" fmla="*/ 15215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278" h="37847">
                  <a:moveTo>
                    <a:pt x="22860" y="15215"/>
                  </a:moveTo>
                  <a:cubicBezTo>
                    <a:pt x="22935" y="15745"/>
                    <a:pt x="22935" y="16350"/>
                    <a:pt x="23011" y="16880"/>
                  </a:cubicBezTo>
                  <a:cubicBezTo>
                    <a:pt x="22784" y="18470"/>
                    <a:pt x="22709" y="20211"/>
                    <a:pt x="20892" y="20968"/>
                  </a:cubicBezTo>
                  <a:cubicBezTo>
                    <a:pt x="20211" y="21573"/>
                    <a:pt x="19605" y="22179"/>
                    <a:pt x="19000" y="22784"/>
                  </a:cubicBezTo>
                  <a:cubicBezTo>
                    <a:pt x="19000" y="24071"/>
                    <a:pt x="19000" y="25282"/>
                    <a:pt x="19075" y="26569"/>
                  </a:cubicBezTo>
                  <a:cubicBezTo>
                    <a:pt x="20892" y="27932"/>
                    <a:pt x="23768" y="27780"/>
                    <a:pt x="24677" y="30429"/>
                  </a:cubicBezTo>
                  <a:cubicBezTo>
                    <a:pt x="22784" y="32852"/>
                    <a:pt x="20135" y="33912"/>
                    <a:pt x="17183" y="34139"/>
                  </a:cubicBezTo>
                  <a:cubicBezTo>
                    <a:pt x="16653" y="33760"/>
                    <a:pt x="16502" y="33306"/>
                    <a:pt x="16653" y="32852"/>
                  </a:cubicBezTo>
                  <a:cubicBezTo>
                    <a:pt x="16804" y="32398"/>
                    <a:pt x="16956" y="32171"/>
                    <a:pt x="17107" y="32171"/>
                  </a:cubicBezTo>
                  <a:cubicBezTo>
                    <a:pt x="17258" y="28689"/>
                    <a:pt x="17183" y="25661"/>
                    <a:pt x="12111" y="27856"/>
                  </a:cubicBezTo>
                  <a:cubicBezTo>
                    <a:pt x="10219" y="28689"/>
                    <a:pt x="7872" y="28310"/>
                    <a:pt x="5677" y="28462"/>
                  </a:cubicBezTo>
                  <a:cubicBezTo>
                    <a:pt x="5753" y="26872"/>
                    <a:pt x="5829" y="25055"/>
                    <a:pt x="7342" y="24223"/>
                  </a:cubicBezTo>
                  <a:cubicBezTo>
                    <a:pt x="11430" y="22027"/>
                    <a:pt x="11430" y="22103"/>
                    <a:pt x="9613" y="16956"/>
                  </a:cubicBezTo>
                  <a:lnTo>
                    <a:pt x="9613" y="16956"/>
                  </a:lnTo>
                  <a:cubicBezTo>
                    <a:pt x="10900" y="12565"/>
                    <a:pt x="10900" y="12565"/>
                    <a:pt x="20892" y="5677"/>
                  </a:cubicBezTo>
                  <a:cubicBezTo>
                    <a:pt x="21573" y="6964"/>
                    <a:pt x="22179" y="8175"/>
                    <a:pt x="22860" y="9462"/>
                  </a:cubicBezTo>
                  <a:cubicBezTo>
                    <a:pt x="24525" y="11430"/>
                    <a:pt x="20892" y="13398"/>
                    <a:pt x="22860" y="15215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1" name="任意多边形: 形状 3150"/>
            <p:cNvSpPr/>
            <p:nvPr/>
          </p:nvSpPr>
          <p:spPr>
            <a:xfrm>
              <a:off x="6405113" y="3077801"/>
              <a:ext cx="15139" cy="15139"/>
            </a:xfrm>
            <a:custGeom>
              <a:avLst/>
              <a:gdLst>
                <a:gd name="connsiteX0" fmla="*/ 11331 w 15139"/>
                <a:gd name="connsiteY0" fmla="*/ 7061 h 15139"/>
                <a:gd name="connsiteX1" fmla="*/ 7168 w 15139"/>
                <a:gd name="connsiteY1" fmla="*/ 10467 h 15139"/>
                <a:gd name="connsiteX2" fmla="*/ 5881 w 15139"/>
                <a:gd name="connsiteY2" fmla="*/ 7364 h 15139"/>
                <a:gd name="connsiteX3" fmla="*/ 11331 w 15139"/>
                <a:gd name="connsiteY3" fmla="*/ 7061 h 15139"/>
                <a:gd name="connsiteX4" fmla="*/ 11331 w 15139"/>
                <a:gd name="connsiteY4" fmla="*/ 706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31" y="7061"/>
                  </a:moveTo>
                  <a:cubicBezTo>
                    <a:pt x="11104" y="9635"/>
                    <a:pt x="10044" y="11376"/>
                    <a:pt x="7168" y="10467"/>
                  </a:cubicBezTo>
                  <a:cubicBezTo>
                    <a:pt x="5881" y="10013"/>
                    <a:pt x="5351" y="8575"/>
                    <a:pt x="5881" y="7364"/>
                  </a:cubicBezTo>
                  <a:cubicBezTo>
                    <a:pt x="7395" y="3882"/>
                    <a:pt x="9439" y="6834"/>
                    <a:pt x="11331" y="7061"/>
                  </a:cubicBezTo>
                  <a:lnTo>
                    <a:pt x="11331" y="7061"/>
                  </a:lnTo>
                  <a:close/>
                </a:path>
              </a:pathLst>
            </a:custGeom>
            <a:solidFill>
              <a:srgbClr val="ECB5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2" name="任意多边形: 形状 3151"/>
            <p:cNvSpPr/>
            <p:nvPr/>
          </p:nvSpPr>
          <p:spPr>
            <a:xfrm>
              <a:off x="6542666" y="2953758"/>
              <a:ext cx="7570" cy="7570"/>
            </a:xfrm>
            <a:custGeom>
              <a:avLst/>
              <a:gdLst>
                <a:gd name="connsiteX0" fmla="*/ 6776 w 7569"/>
                <a:gd name="connsiteY0" fmla="*/ 5677 h 7569"/>
                <a:gd name="connsiteX1" fmla="*/ 6851 w 7569"/>
                <a:gd name="connsiteY1" fmla="*/ 7570 h 7569"/>
                <a:gd name="connsiteX2" fmla="*/ 677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76" y="5677"/>
                  </a:moveTo>
                  <a:cubicBezTo>
                    <a:pt x="6776" y="6283"/>
                    <a:pt x="6851" y="6964"/>
                    <a:pt x="6851" y="7570"/>
                  </a:cubicBezTo>
                  <a:cubicBezTo>
                    <a:pt x="5337" y="6964"/>
                    <a:pt x="5262" y="6358"/>
                    <a:pt x="6776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3" name="任意多边形: 形状 3152"/>
            <p:cNvSpPr/>
            <p:nvPr/>
          </p:nvSpPr>
          <p:spPr>
            <a:xfrm>
              <a:off x="6491504" y="2798128"/>
              <a:ext cx="15139" cy="15139"/>
            </a:xfrm>
            <a:custGeom>
              <a:avLst/>
              <a:gdLst>
                <a:gd name="connsiteX0" fmla="*/ 10249 w 15139"/>
                <a:gd name="connsiteY0" fmla="*/ 5677 h 15139"/>
                <a:gd name="connsiteX1" fmla="*/ 6540 w 15139"/>
                <a:gd name="connsiteY1" fmla="*/ 14761 h 15139"/>
                <a:gd name="connsiteX2" fmla="*/ 10249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249" y="5677"/>
                  </a:moveTo>
                  <a:cubicBezTo>
                    <a:pt x="10324" y="9235"/>
                    <a:pt x="7978" y="11808"/>
                    <a:pt x="6540" y="14761"/>
                  </a:cubicBezTo>
                  <a:cubicBezTo>
                    <a:pt x="4345" y="10370"/>
                    <a:pt x="6615" y="7721"/>
                    <a:pt x="10249" y="5677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4" name="任意多边形: 形状 3153"/>
            <p:cNvSpPr/>
            <p:nvPr/>
          </p:nvSpPr>
          <p:spPr>
            <a:xfrm>
              <a:off x="6500012" y="2683851"/>
              <a:ext cx="15139" cy="15139"/>
            </a:xfrm>
            <a:custGeom>
              <a:avLst/>
              <a:gdLst>
                <a:gd name="connsiteX0" fmla="*/ 13322 w 15139"/>
                <a:gd name="connsiteY0" fmla="*/ 7547 h 15139"/>
                <a:gd name="connsiteX1" fmla="*/ 13322 w 15139"/>
                <a:gd name="connsiteY1" fmla="*/ 9439 h 15139"/>
                <a:gd name="connsiteX2" fmla="*/ 5677 w 15139"/>
                <a:gd name="connsiteY2" fmla="*/ 7547 h 15139"/>
                <a:gd name="connsiteX3" fmla="*/ 13322 w 15139"/>
                <a:gd name="connsiteY3" fmla="*/ 75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3322" y="7547"/>
                  </a:moveTo>
                  <a:cubicBezTo>
                    <a:pt x="13322" y="8152"/>
                    <a:pt x="13322" y="8834"/>
                    <a:pt x="13322" y="9439"/>
                  </a:cubicBezTo>
                  <a:cubicBezTo>
                    <a:pt x="10294" y="10801"/>
                    <a:pt x="7191" y="12391"/>
                    <a:pt x="5677" y="7547"/>
                  </a:cubicBezTo>
                  <a:cubicBezTo>
                    <a:pt x="8251" y="3838"/>
                    <a:pt x="10749" y="6638"/>
                    <a:pt x="13322" y="754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5" name="任意多边形: 形状 3154"/>
            <p:cNvSpPr/>
            <p:nvPr/>
          </p:nvSpPr>
          <p:spPr>
            <a:xfrm>
              <a:off x="6482981" y="2716150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5677 w 7569"/>
                <a:gd name="connsiteY2" fmla="*/ 7645 h 7569"/>
                <a:gd name="connsiteX3" fmla="*/ 7494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cubicBezTo>
                    <a:pt x="6889" y="7570"/>
                    <a:pt x="6283" y="7570"/>
                    <a:pt x="5677" y="7645"/>
                  </a:cubicBezTo>
                  <a:cubicBezTo>
                    <a:pt x="5904" y="6585"/>
                    <a:pt x="6510" y="5904"/>
                    <a:pt x="7494" y="5677"/>
                  </a:cubicBezTo>
                  <a:close/>
                </a:path>
              </a:pathLst>
            </a:custGeom>
            <a:solidFill>
              <a:srgbClr val="F5D9C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6" name="任意多边形: 形状 3155"/>
            <p:cNvSpPr/>
            <p:nvPr/>
          </p:nvSpPr>
          <p:spPr>
            <a:xfrm>
              <a:off x="6437369" y="3048831"/>
              <a:ext cx="7570" cy="15139"/>
            </a:xfrm>
            <a:custGeom>
              <a:avLst/>
              <a:gdLst>
                <a:gd name="connsiteX0" fmla="*/ 7537 w 7569"/>
                <a:gd name="connsiteY0" fmla="*/ 5677 h 15139"/>
                <a:gd name="connsiteX1" fmla="*/ 7916 w 7569"/>
                <a:gd name="connsiteY1" fmla="*/ 9765 h 15139"/>
                <a:gd name="connsiteX2" fmla="*/ 6326 w 7569"/>
                <a:gd name="connsiteY2" fmla="*/ 10219 h 15139"/>
                <a:gd name="connsiteX3" fmla="*/ 7537 w 7569"/>
                <a:gd name="connsiteY3" fmla="*/ 5677 h 15139"/>
                <a:gd name="connsiteX4" fmla="*/ 7537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537" y="5677"/>
                  </a:moveTo>
                  <a:cubicBezTo>
                    <a:pt x="7764" y="7040"/>
                    <a:pt x="9430" y="8327"/>
                    <a:pt x="7916" y="9765"/>
                  </a:cubicBezTo>
                  <a:cubicBezTo>
                    <a:pt x="7537" y="10143"/>
                    <a:pt x="6402" y="10370"/>
                    <a:pt x="6326" y="10219"/>
                  </a:cubicBezTo>
                  <a:cubicBezTo>
                    <a:pt x="5115" y="8327"/>
                    <a:pt x="5645" y="6813"/>
                    <a:pt x="7537" y="5677"/>
                  </a:cubicBezTo>
                  <a:lnTo>
                    <a:pt x="7537" y="5677"/>
                  </a:ln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7" name="任意多边形: 形状 3156"/>
            <p:cNvSpPr/>
            <p:nvPr/>
          </p:nvSpPr>
          <p:spPr>
            <a:xfrm>
              <a:off x="6427723" y="304701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721 w 7569"/>
                <a:gd name="connsiteY1" fmla="*/ 5677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8" y="5677"/>
                    <a:pt x="7040" y="5677"/>
                    <a:pt x="7721" y="5677"/>
                  </a:cubicBezTo>
                  <a:cubicBezTo>
                    <a:pt x="7040" y="7191"/>
                    <a:pt x="6358" y="7115"/>
                    <a:pt x="5677" y="5677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8" name="任意多边形: 形状 3157"/>
            <p:cNvSpPr/>
            <p:nvPr/>
          </p:nvSpPr>
          <p:spPr>
            <a:xfrm>
              <a:off x="6429767" y="3044971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10" y="5980"/>
                    <a:pt x="7494" y="5677"/>
                  </a:cubicBezTo>
                  <a:cubicBezTo>
                    <a:pt x="7266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F4D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9" name="任意多边形: 形状 3158"/>
            <p:cNvSpPr/>
            <p:nvPr/>
          </p:nvSpPr>
          <p:spPr>
            <a:xfrm>
              <a:off x="6422433" y="3070235"/>
              <a:ext cx="15139" cy="15139"/>
            </a:xfrm>
            <a:custGeom>
              <a:avLst/>
              <a:gdLst>
                <a:gd name="connsiteX0" fmla="*/ 7334 w 15139"/>
                <a:gd name="connsiteY0" fmla="*/ 12735 h 15139"/>
                <a:gd name="connsiteX1" fmla="*/ 7258 w 15139"/>
                <a:gd name="connsiteY1" fmla="*/ 7058 h 15139"/>
                <a:gd name="connsiteX2" fmla="*/ 14828 w 15139"/>
                <a:gd name="connsiteY2" fmla="*/ 10767 h 15139"/>
                <a:gd name="connsiteX3" fmla="*/ 7334 w 15139"/>
                <a:gd name="connsiteY3" fmla="*/ 127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334" y="12735"/>
                  </a:moveTo>
                  <a:cubicBezTo>
                    <a:pt x="3852" y="10842"/>
                    <a:pt x="6880" y="8950"/>
                    <a:pt x="7258" y="7058"/>
                  </a:cubicBezTo>
                  <a:cubicBezTo>
                    <a:pt x="11648" y="4484"/>
                    <a:pt x="14298" y="5392"/>
                    <a:pt x="14828" y="10767"/>
                  </a:cubicBezTo>
                  <a:cubicBezTo>
                    <a:pt x="12330" y="11372"/>
                    <a:pt x="9227" y="9707"/>
                    <a:pt x="7334" y="12735"/>
                  </a:cubicBezTo>
                  <a:close/>
                </a:path>
              </a:pathLst>
            </a:custGeom>
            <a:solidFill>
              <a:srgbClr val="F2CDA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0" name="任意多边形: 形状 3159"/>
            <p:cNvSpPr/>
            <p:nvPr/>
          </p:nvSpPr>
          <p:spPr>
            <a:xfrm>
              <a:off x="6420229" y="3088718"/>
              <a:ext cx="15139" cy="15139"/>
            </a:xfrm>
            <a:custGeom>
              <a:avLst/>
              <a:gdLst>
                <a:gd name="connsiteX0" fmla="*/ 11279 w 15139"/>
                <a:gd name="connsiteY0" fmla="*/ 9543 h 15139"/>
                <a:gd name="connsiteX1" fmla="*/ 5677 w 15139"/>
                <a:gd name="connsiteY1" fmla="*/ 5682 h 15139"/>
                <a:gd name="connsiteX2" fmla="*/ 11279 w 15139"/>
                <a:gd name="connsiteY2" fmla="*/ 954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279" y="9543"/>
                  </a:moveTo>
                  <a:cubicBezTo>
                    <a:pt x="9386" y="8256"/>
                    <a:pt x="6888" y="7953"/>
                    <a:pt x="5677" y="5682"/>
                  </a:cubicBezTo>
                  <a:cubicBezTo>
                    <a:pt x="8478" y="5682"/>
                    <a:pt x="11430" y="5379"/>
                    <a:pt x="11279" y="9543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1" name="任意多边形: 形状 3160"/>
            <p:cNvSpPr/>
            <p:nvPr/>
          </p:nvSpPr>
          <p:spPr>
            <a:xfrm>
              <a:off x="6420229" y="3083121"/>
              <a:ext cx="7570" cy="7570"/>
            </a:xfrm>
            <a:custGeom>
              <a:avLst/>
              <a:gdLst>
                <a:gd name="connsiteX0" fmla="*/ 5677 w 7569"/>
                <a:gd name="connsiteY0" fmla="*/ 7494 h 7569"/>
                <a:gd name="connsiteX1" fmla="*/ 7570 w 7569"/>
                <a:gd name="connsiteY1" fmla="*/ 5677 h 7569"/>
                <a:gd name="connsiteX2" fmla="*/ 5677 w 7569"/>
                <a:gd name="connsiteY2" fmla="*/ 749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494"/>
                  </a:moveTo>
                  <a:cubicBezTo>
                    <a:pt x="5980" y="6510"/>
                    <a:pt x="6585" y="5904"/>
                    <a:pt x="7570" y="5677"/>
                  </a:cubicBezTo>
                  <a:cubicBezTo>
                    <a:pt x="6888" y="6283"/>
                    <a:pt x="6282" y="6888"/>
                    <a:pt x="5677" y="7494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2" name="任意多边形: 形状 3161"/>
            <p:cNvSpPr/>
            <p:nvPr/>
          </p:nvSpPr>
          <p:spPr>
            <a:xfrm>
              <a:off x="6416369" y="309440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645 w 7569"/>
                <a:gd name="connsiteY1" fmla="*/ 7570 h 7569"/>
                <a:gd name="connsiteX2" fmla="*/ 5677 w 7569"/>
                <a:gd name="connsiteY2" fmla="*/ 7570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283"/>
                    <a:pt x="7645" y="6964"/>
                    <a:pt x="7645" y="7570"/>
                  </a:cubicBezTo>
                  <a:cubicBezTo>
                    <a:pt x="6964" y="7570"/>
                    <a:pt x="6358" y="7570"/>
                    <a:pt x="5677" y="7570"/>
                  </a:cubicBezTo>
                  <a:cubicBezTo>
                    <a:pt x="6358" y="6964"/>
                    <a:pt x="6964" y="6359"/>
                    <a:pt x="7570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3" name="任意多边形: 形状 3162"/>
            <p:cNvSpPr/>
            <p:nvPr/>
          </p:nvSpPr>
          <p:spPr>
            <a:xfrm>
              <a:off x="6505765" y="2653399"/>
              <a:ext cx="15139" cy="22709"/>
            </a:xfrm>
            <a:custGeom>
              <a:avLst/>
              <a:gdLst>
                <a:gd name="connsiteX0" fmla="*/ 5677 w 15139"/>
                <a:gd name="connsiteY0" fmla="*/ 17107 h 22708"/>
                <a:gd name="connsiteX1" fmla="*/ 6737 w 15139"/>
                <a:gd name="connsiteY1" fmla="*/ 13247 h 22708"/>
                <a:gd name="connsiteX2" fmla="*/ 13247 w 15139"/>
                <a:gd name="connsiteY2" fmla="*/ 5677 h 22708"/>
                <a:gd name="connsiteX3" fmla="*/ 13852 w 15139"/>
                <a:gd name="connsiteY3" fmla="*/ 11884 h 22708"/>
                <a:gd name="connsiteX4" fmla="*/ 15366 w 15139"/>
                <a:gd name="connsiteY4" fmla="*/ 15442 h 22708"/>
                <a:gd name="connsiteX5" fmla="*/ 11808 w 15139"/>
                <a:gd name="connsiteY5" fmla="*/ 14155 h 22708"/>
                <a:gd name="connsiteX6" fmla="*/ 9538 w 15139"/>
                <a:gd name="connsiteY6" fmla="*/ 14760 h 22708"/>
                <a:gd name="connsiteX7" fmla="*/ 5753 w 15139"/>
                <a:gd name="connsiteY7" fmla="*/ 18924 h 22708"/>
                <a:gd name="connsiteX8" fmla="*/ 5677 w 15139"/>
                <a:gd name="connsiteY8" fmla="*/ 1710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9" h="22708">
                  <a:moveTo>
                    <a:pt x="5677" y="17107"/>
                  </a:moveTo>
                  <a:cubicBezTo>
                    <a:pt x="7418" y="16199"/>
                    <a:pt x="7191" y="14912"/>
                    <a:pt x="6737" y="13247"/>
                  </a:cubicBezTo>
                  <a:cubicBezTo>
                    <a:pt x="5375" y="7797"/>
                    <a:pt x="8099" y="5677"/>
                    <a:pt x="13247" y="5677"/>
                  </a:cubicBezTo>
                  <a:cubicBezTo>
                    <a:pt x="14685" y="7645"/>
                    <a:pt x="13701" y="9840"/>
                    <a:pt x="13852" y="11884"/>
                  </a:cubicBezTo>
                  <a:cubicBezTo>
                    <a:pt x="13928" y="13171"/>
                    <a:pt x="17031" y="13550"/>
                    <a:pt x="15366" y="15442"/>
                  </a:cubicBezTo>
                  <a:cubicBezTo>
                    <a:pt x="13701" y="17183"/>
                    <a:pt x="12641" y="15442"/>
                    <a:pt x="11808" y="14155"/>
                  </a:cubicBezTo>
                  <a:cubicBezTo>
                    <a:pt x="10370" y="12111"/>
                    <a:pt x="9538" y="12263"/>
                    <a:pt x="9538" y="14760"/>
                  </a:cubicBezTo>
                  <a:cubicBezTo>
                    <a:pt x="9538" y="17410"/>
                    <a:pt x="8554" y="18924"/>
                    <a:pt x="5753" y="18924"/>
                  </a:cubicBezTo>
                  <a:cubicBezTo>
                    <a:pt x="5677" y="18318"/>
                    <a:pt x="5677" y="17713"/>
                    <a:pt x="5677" y="1710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4" name="任意多边形: 形状 3163"/>
            <p:cNvSpPr/>
            <p:nvPr/>
          </p:nvSpPr>
          <p:spPr>
            <a:xfrm>
              <a:off x="6507657" y="2681936"/>
              <a:ext cx="7570" cy="15139"/>
            </a:xfrm>
            <a:custGeom>
              <a:avLst/>
              <a:gdLst>
                <a:gd name="connsiteX0" fmla="*/ 5677 w 7569"/>
                <a:gd name="connsiteY0" fmla="*/ 5677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5677"/>
                  </a:moveTo>
                  <a:cubicBezTo>
                    <a:pt x="7796" y="6964"/>
                    <a:pt x="7796" y="8251"/>
                    <a:pt x="5677" y="9462"/>
                  </a:cubicBezTo>
                  <a:cubicBezTo>
                    <a:pt x="5677" y="8175"/>
                    <a:pt x="5677" y="6888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5" name="任意多边形: 形状 3164"/>
            <p:cNvSpPr/>
            <p:nvPr/>
          </p:nvSpPr>
          <p:spPr>
            <a:xfrm>
              <a:off x="6491703" y="2674662"/>
              <a:ext cx="7570" cy="7570"/>
            </a:xfrm>
            <a:custGeom>
              <a:avLst/>
              <a:gdLst>
                <a:gd name="connsiteX0" fmla="*/ 7174 w 7569"/>
                <a:gd name="connsiteY0" fmla="*/ 6365 h 7569"/>
                <a:gd name="connsiteX1" fmla="*/ 6492 w 7569"/>
                <a:gd name="connsiteY1" fmla="*/ 6819 h 7569"/>
                <a:gd name="connsiteX2" fmla="*/ 5962 w 7569"/>
                <a:gd name="connsiteY2" fmla="*/ 5835 h 7569"/>
                <a:gd name="connsiteX3" fmla="*/ 6795 w 7569"/>
                <a:gd name="connsiteY3" fmla="*/ 5760 h 7569"/>
                <a:gd name="connsiteX4" fmla="*/ 7174 w 7569"/>
                <a:gd name="connsiteY4" fmla="*/ 636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74" y="6365"/>
                  </a:moveTo>
                  <a:cubicBezTo>
                    <a:pt x="6946" y="6517"/>
                    <a:pt x="6719" y="6819"/>
                    <a:pt x="6492" y="6819"/>
                  </a:cubicBezTo>
                  <a:cubicBezTo>
                    <a:pt x="5660" y="6744"/>
                    <a:pt x="5432" y="6365"/>
                    <a:pt x="5962" y="5835"/>
                  </a:cubicBezTo>
                  <a:cubicBezTo>
                    <a:pt x="6114" y="5684"/>
                    <a:pt x="6568" y="5608"/>
                    <a:pt x="6795" y="5760"/>
                  </a:cubicBezTo>
                  <a:cubicBezTo>
                    <a:pt x="6946" y="5760"/>
                    <a:pt x="7098" y="6138"/>
                    <a:pt x="7174" y="6365"/>
                  </a:cubicBezTo>
                  <a:close/>
                </a:path>
              </a:pathLst>
            </a:custGeom>
            <a:solidFill>
              <a:srgbClr val="F1C6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6" name="任意多边形: 形状 3165"/>
            <p:cNvSpPr/>
            <p:nvPr/>
          </p:nvSpPr>
          <p:spPr>
            <a:xfrm>
              <a:off x="6505765" y="2680043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04"/>
                    <a:pt x="7342" y="6510"/>
                    <a:pt x="7570" y="7570"/>
                  </a:cubicBezTo>
                  <a:cubicBezTo>
                    <a:pt x="6964" y="6888"/>
                    <a:pt x="6283" y="6283"/>
                    <a:pt x="5677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7" name="任意多边形: 形状 3166"/>
            <p:cNvSpPr/>
            <p:nvPr/>
          </p:nvSpPr>
          <p:spPr>
            <a:xfrm>
              <a:off x="6559338" y="3361512"/>
              <a:ext cx="15139" cy="22709"/>
            </a:xfrm>
            <a:custGeom>
              <a:avLst/>
              <a:gdLst>
                <a:gd name="connsiteX0" fmla="*/ 7210 w 15139"/>
                <a:gd name="connsiteY0" fmla="*/ 18108 h 22708"/>
                <a:gd name="connsiteX1" fmla="*/ 6529 w 15139"/>
                <a:gd name="connsiteY1" fmla="*/ 10387 h 22708"/>
                <a:gd name="connsiteX2" fmla="*/ 6908 w 15139"/>
                <a:gd name="connsiteY2" fmla="*/ 6300 h 22708"/>
                <a:gd name="connsiteX3" fmla="*/ 10768 w 15139"/>
                <a:gd name="connsiteY3" fmla="*/ 7284 h 22708"/>
                <a:gd name="connsiteX4" fmla="*/ 12963 w 15139"/>
                <a:gd name="connsiteY4" fmla="*/ 14172 h 22708"/>
                <a:gd name="connsiteX5" fmla="*/ 11374 w 15139"/>
                <a:gd name="connsiteY5" fmla="*/ 19849 h 22708"/>
                <a:gd name="connsiteX6" fmla="*/ 7210 w 15139"/>
                <a:gd name="connsiteY6" fmla="*/ 181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7210" y="18108"/>
                  </a:moveTo>
                  <a:cubicBezTo>
                    <a:pt x="7059" y="15535"/>
                    <a:pt x="9557" y="12885"/>
                    <a:pt x="6529" y="10387"/>
                  </a:cubicBezTo>
                  <a:cubicBezTo>
                    <a:pt x="5167" y="9327"/>
                    <a:pt x="5545" y="7511"/>
                    <a:pt x="6908" y="6300"/>
                  </a:cubicBezTo>
                  <a:cubicBezTo>
                    <a:pt x="8573" y="4861"/>
                    <a:pt x="9708" y="6224"/>
                    <a:pt x="10768" y="7284"/>
                  </a:cubicBezTo>
                  <a:cubicBezTo>
                    <a:pt x="12736" y="9176"/>
                    <a:pt x="15385" y="10917"/>
                    <a:pt x="12963" y="14172"/>
                  </a:cubicBezTo>
                  <a:cubicBezTo>
                    <a:pt x="14401" y="16594"/>
                    <a:pt x="11752" y="17957"/>
                    <a:pt x="11374" y="19849"/>
                  </a:cubicBezTo>
                  <a:cubicBezTo>
                    <a:pt x="9708" y="19925"/>
                    <a:pt x="8119" y="19773"/>
                    <a:pt x="7210" y="18108"/>
                  </a:cubicBezTo>
                  <a:close/>
                </a:path>
              </a:pathLst>
            </a:custGeom>
            <a:solidFill>
              <a:srgbClr val="F7E3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8" name="任意多边形: 形状 3167"/>
            <p:cNvSpPr/>
            <p:nvPr/>
          </p:nvSpPr>
          <p:spPr>
            <a:xfrm>
              <a:off x="6564868" y="3370082"/>
              <a:ext cx="15139" cy="15139"/>
            </a:xfrm>
            <a:custGeom>
              <a:avLst/>
              <a:gdLst>
                <a:gd name="connsiteX0" fmla="*/ 5768 w 15139"/>
                <a:gd name="connsiteY0" fmla="*/ 11354 h 15139"/>
                <a:gd name="connsiteX1" fmla="*/ 7357 w 15139"/>
                <a:gd name="connsiteY1" fmla="*/ 5677 h 15139"/>
                <a:gd name="connsiteX2" fmla="*/ 11142 w 15139"/>
                <a:gd name="connsiteY2" fmla="*/ 5677 h 15139"/>
                <a:gd name="connsiteX3" fmla="*/ 5768 w 15139"/>
                <a:gd name="connsiteY3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768" y="11354"/>
                  </a:moveTo>
                  <a:cubicBezTo>
                    <a:pt x="5314" y="9159"/>
                    <a:pt x="6676" y="7494"/>
                    <a:pt x="7357" y="5677"/>
                  </a:cubicBezTo>
                  <a:cubicBezTo>
                    <a:pt x="8644" y="5677"/>
                    <a:pt x="9855" y="5677"/>
                    <a:pt x="11142" y="5677"/>
                  </a:cubicBezTo>
                  <a:cubicBezTo>
                    <a:pt x="11369" y="9462"/>
                    <a:pt x="7963" y="9840"/>
                    <a:pt x="5768" y="11354"/>
                  </a:cubicBezTo>
                  <a:close/>
                </a:path>
              </a:pathLst>
            </a:custGeom>
            <a:solidFill>
              <a:srgbClr val="EEBA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9" name="任意多边形: 形状 3168"/>
            <p:cNvSpPr/>
            <p:nvPr/>
          </p:nvSpPr>
          <p:spPr>
            <a:xfrm>
              <a:off x="6553604" y="3354927"/>
              <a:ext cx="22709" cy="15139"/>
            </a:xfrm>
            <a:custGeom>
              <a:avLst/>
              <a:gdLst>
                <a:gd name="connsiteX0" fmla="*/ 21043 w 22708"/>
                <a:gd name="connsiteY0" fmla="*/ 5769 h 15139"/>
                <a:gd name="connsiteX1" fmla="*/ 5677 w 22708"/>
                <a:gd name="connsiteY1" fmla="*/ 12354 h 15139"/>
                <a:gd name="connsiteX2" fmla="*/ 21043 w 22708"/>
                <a:gd name="connsiteY2" fmla="*/ 576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08" h="15139">
                  <a:moveTo>
                    <a:pt x="21043" y="5769"/>
                  </a:moveTo>
                  <a:cubicBezTo>
                    <a:pt x="15820" y="11067"/>
                    <a:pt x="10673" y="8343"/>
                    <a:pt x="5677" y="12354"/>
                  </a:cubicBezTo>
                  <a:cubicBezTo>
                    <a:pt x="9159" y="4179"/>
                    <a:pt x="14307" y="5844"/>
                    <a:pt x="21043" y="5769"/>
                  </a:cubicBez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0" name="任意多边形: 形状 3169"/>
            <p:cNvSpPr/>
            <p:nvPr/>
          </p:nvSpPr>
          <p:spPr>
            <a:xfrm>
              <a:off x="6557086" y="3442371"/>
              <a:ext cx="7570" cy="15139"/>
            </a:xfrm>
            <a:custGeom>
              <a:avLst/>
              <a:gdLst>
                <a:gd name="connsiteX0" fmla="*/ 7570 w 7569"/>
                <a:gd name="connsiteY0" fmla="*/ 7570 h 15139"/>
                <a:gd name="connsiteX1" fmla="*/ 5677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7570"/>
                  </a:moveTo>
                  <a:cubicBezTo>
                    <a:pt x="7343" y="8554"/>
                    <a:pt x="6661" y="9235"/>
                    <a:pt x="5677" y="9462"/>
                  </a:cubicBezTo>
                  <a:cubicBezTo>
                    <a:pt x="5677" y="8175"/>
                    <a:pt x="5677" y="6964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3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1" name="任意多边形: 形状 3170"/>
            <p:cNvSpPr/>
            <p:nvPr/>
          </p:nvSpPr>
          <p:spPr>
            <a:xfrm>
              <a:off x="6532867" y="2685721"/>
              <a:ext cx="15139" cy="15139"/>
            </a:xfrm>
            <a:custGeom>
              <a:avLst/>
              <a:gdLst>
                <a:gd name="connsiteX0" fmla="*/ 7036 w 15139"/>
                <a:gd name="connsiteY0" fmla="*/ 5677 h 15139"/>
                <a:gd name="connsiteX1" fmla="*/ 13319 w 15139"/>
                <a:gd name="connsiteY1" fmla="*/ 8024 h 15139"/>
                <a:gd name="connsiteX2" fmla="*/ 13394 w 15139"/>
                <a:gd name="connsiteY2" fmla="*/ 8856 h 15139"/>
                <a:gd name="connsiteX3" fmla="*/ 12789 w 15139"/>
                <a:gd name="connsiteY3" fmla="*/ 9462 h 15139"/>
                <a:gd name="connsiteX4" fmla="*/ 7566 w 15139"/>
                <a:gd name="connsiteY4" fmla="*/ 9235 h 15139"/>
                <a:gd name="connsiteX5" fmla="*/ 7036 w 15139"/>
                <a:gd name="connsiteY5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036" y="5677"/>
                  </a:moveTo>
                  <a:cubicBezTo>
                    <a:pt x="8323" y="8554"/>
                    <a:pt x="11351" y="6964"/>
                    <a:pt x="13319" y="8024"/>
                  </a:cubicBezTo>
                  <a:cubicBezTo>
                    <a:pt x="14454" y="8629"/>
                    <a:pt x="14303" y="9765"/>
                    <a:pt x="13394" y="8856"/>
                  </a:cubicBezTo>
                  <a:cubicBezTo>
                    <a:pt x="13394" y="8856"/>
                    <a:pt x="13016" y="9235"/>
                    <a:pt x="12789" y="9462"/>
                  </a:cubicBezTo>
                  <a:cubicBezTo>
                    <a:pt x="11048" y="9386"/>
                    <a:pt x="9231" y="9689"/>
                    <a:pt x="7566" y="9235"/>
                  </a:cubicBezTo>
                  <a:cubicBezTo>
                    <a:pt x="5144" y="8629"/>
                    <a:pt x="5144" y="7191"/>
                    <a:pt x="7036" y="5677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2" name="任意多边形: 形状 3171"/>
            <p:cNvSpPr/>
            <p:nvPr/>
          </p:nvSpPr>
          <p:spPr>
            <a:xfrm>
              <a:off x="6528019" y="2663315"/>
              <a:ext cx="7570" cy="7570"/>
            </a:xfrm>
            <a:custGeom>
              <a:avLst/>
              <a:gdLst>
                <a:gd name="connsiteX0" fmla="*/ 8099 w 7569"/>
                <a:gd name="connsiteY0" fmla="*/ 7191 h 7569"/>
                <a:gd name="connsiteX1" fmla="*/ 5677 w 7569"/>
                <a:gd name="connsiteY1" fmla="*/ 6661 h 7569"/>
                <a:gd name="connsiteX2" fmla="*/ 6283 w 7569"/>
                <a:gd name="connsiteY2" fmla="*/ 5677 h 7569"/>
                <a:gd name="connsiteX3" fmla="*/ 8099 w 7569"/>
                <a:gd name="connsiteY3" fmla="*/ 7191 h 7569"/>
                <a:gd name="connsiteX4" fmla="*/ 8099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7191"/>
                  </a:moveTo>
                  <a:cubicBezTo>
                    <a:pt x="7267" y="7040"/>
                    <a:pt x="6510" y="6813"/>
                    <a:pt x="5677" y="6661"/>
                  </a:cubicBezTo>
                  <a:cubicBezTo>
                    <a:pt x="5904" y="6358"/>
                    <a:pt x="6056" y="5980"/>
                    <a:pt x="6283" y="5677"/>
                  </a:cubicBezTo>
                  <a:cubicBezTo>
                    <a:pt x="6888" y="6131"/>
                    <a:pt x="7494" y="6661"/>
                    <a:pt x="8099" y="7191"/>
                  </a:cubicBezTo>
                  <a:lnTo>
                    <a:pt x="8099" y="719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3" name="任意多边形: 形状 3172"/>
            <p:cNvSpPr/>
            <p:nvPr/>
          </p:nvSpPr>
          <p:spPr>
            <a:xfrm>
              <a:off x="6528549" y="2634399"/>
              <a:ext cx="15139" cy="7570"/>
            </a:xfrm>
            <a:custGeom>
              <a:avLst/>
              <a:gdLst>
                <a:gd name="connsiteX0" fmla="*/ 9462 w 15139"/>
                <a:gd name="connsiteY0" fmla="*/ 5677 h 7569"/>
                <a:gd name="connsiteX1" fmla="*/ 5677 w 15139"/>
                <a:gd name="connsiteY1" fmla="*/ 7570 h 7569"/>
                <a:gd name="connsiteX2" fmla="*/ 9462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9462" y="5677"/>
                  </a:moveTo>
                  <a:cubicBezTo>
                    <a:pt x="8780" y="7418"/>
                    <a:pt x="7266" y="7570"/>
                    <a:pt x="5677" y="7570"/>
                  </a:cubicBezTo>
                  <a:cubicBezTo>
                    <a:pt x="6434" y="5904"/>
                    <a:pt x="7948" y="5677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4" name="任意多边形: 形状 3173"/>
            <p:cNvSpPr/>
            <p:nvPr/>
          </p:nvSpPr>
          <p:spPr>
            <a:xfrm>
              <a:off x="6378445" y="2611539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570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5904" y="6661"/>
                    <a:pt x="6585" y="5980"/>
                    <a:pt x="7570" y="5677"/>
                  </a:cubicBezTo>
                  <a:cubicBezTo>
                    <a:pt x="6889" y="6358"/>
                    <a:pt x="6283" y="7040"/>
                    <a:pt x="5677" y="7645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5" name="任意多边形: 形状 3174"/>
            <p:cNvSpPr/>
            <p:nvPr/>
          </p:nvSpPr>
          <p:spPr>
            <a:xfrm>
              <a:off x="6380262" y="260972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80" y="6586"/>
                    <a:pt x="6585" y="5904"/>
                    <a:pt x="7570" y="5677"/>
                  </a:cubicBezTo>
                  <a:cubicBezTo>
                    <a:pt x="7343" y="6661"/>
                    <a:pt x="6737" y="7267"/>
                    <a:pt x="5677" y="7570"/>
                  </a:cubicBezTo>
                  <a:close/>
                </a:path>
              </a:pathLst>
            </a:custGeom>
            <a:solidFill>
              <a:srgbClr val="F6D5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6" name="任意多边形: 形状 3175"/>
            <p:cNvSpPr/>
            <p:nvPr/>
          </p:nvSpPr>
          <p:spPr>
            <a:xfrm>
              <a:off x="6369959" y="2617292"/>
              <a:ext cx="22709" cy="22709"/>
            </a:xfrm>
            <a:custGeom>
              <a:avLst/>
              <a:gdLst>
                <a:gd name="connsiteX0" fmla="*/ 10303 w 22708"/>
                <a:gd name="connsiteY0" fmla="*/ 5677 h 22708"/>
                <a:gd name="connsiteX1" fmla="*/ 20447 w 22708"/>
                <a:gd name="connsiteY1" fmla="*/ 15366 h 22708"/>
                <a:gd name="connsiteX2" fmla="*/ 10379 w 22708"/>
                <a:gd name="connsiteY2" fmla="*/ 17031 h 22708"/>
                <a:gd name="connsiteX3" fmla="*/ 6746 w 22708"/>
                <a:gd name="connsiteY3" fmla="*/ 11581 h 22708"/>
                <a:gd name="connsiteX4" fmla="*/ 10303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0303" y="5677"/>
                  </a:moveTo>
                  <a:cubicBezTo>
                    <a:pt x="11893" y="10068"/>
                    <a:pt x="14769" y="13550"/>
                    <a:pt x="20447" y="15366"/>
                  </a:cubicBezTo>
                  <a:cubicBezTo>
                    <a:pt x="16132" y="17334"/>
                    <a:pt x="13483" y="18848"/>
                    <a:pt x="10379" y="17031"/>
                  </a:cubicBezTo>
                  <a:cubicBezTo>
                    <a:pt x="9168" y="15215"/>
                    <a:pt x="7806" y="13474"/>
                    <a:pt x="6746" y="11581"/>
                  </a:cubicBezTo>
                  <a:cubicBezTo>
                    <a:pt x="4399" y="7645"/>
                    <a:pt x="6064" y="5829"/>
                    <a:pt x="10303" y="5677"/>
                  </a:cubicBezTo>
                  <a:close/>
                </a:path>
              </a:pathLst>
            </a:custGeom>
            <a:solidFill>
              <a:srgbClr val="F5CC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7" name="任意多边形: 形状 3176"/>
            <p:cNvSpPr/>
            <p:nvPr/>
          </p:nvSpPr>
          <p:spPr>
            <a:xfrm>
              <a:off x="6363155" y="2612477"/>
              <a:ext cx="15139" cy="15139"/>
            </a:xfrm>
            <a:custGeom>
              <a:avLst/>
              <a:gdLst>
                <a:gd name="connsiteX0" fmla="*/ 5677 w 15139"/>
                <a:gd name="connsiteY0" fmla="*/ 6631 h 15139"/>
                <a:gd name="connsiteX1" fmla="*/ 10370 w 15139"/>
                <a:gd name="connsiteY1" fmla="*/ 7010 h 15139"/>
                <a:gd name="connsiteX2" fmla="*/ 9538 w 15139"/>
                <a:gd name="connsiteY2" fmla="*/ 9281 h 15139"/>
                <a:gd name="connsiteX3" fmla="*/ 5677 w 15139"/>
                <a:gd name="connsiteY3" fmla="*/ 6631 h 15139"/>
                <a:gd name="connsiteX4" fmla="*/ 5677 w 15139"/>
                <a:gd name="connsiteY4" fmla="*/ 6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6631"/>
                  </a:moveTo>
                  <a:cubicBezTo>
                    <a:pt x="7267" y="6328"/>
                    <a:pt x="9008" y="4436"/>
                    <a:pt x="10370" y="7010"/>
                  </a:cubicBezTo>
                  <a:cubicBezTo>
                    <a:pt x="10900" y="7994"/>
                    <a:pt x="10370" y="8978"/>
                    <a:pt x="9538" y="9281"/>
                  </a:cubicBezTo>
                  <a:cubicBezTo>
                    <a:pt x="7040" y="10265"/>
                    <a:pt x="6510" y="8221"/>
                    <a:pt x="5677" y="6631"/>
                  </a:cubicBezTo>
                  <a:lnTo>
                    <a:pt x="5677" y="6631"/>
                  </a:lnTo>
                  <a:close/>
                </a:path>
              </a:pathLst>
            </a:custGeom>
            <a:solidFill>
              <a:srgbClr val="F6CC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8" name="任意多边形: 形状 3177"/>
            <p:cNvSpPr/>
            <p:nvPr/>
          </p:nvSpPr>
          <p:spPr>
            <a:xfrm>
              <a:off x="6346123" y="2582010"/>
              <a:ext cx="22709" cy="22709"/>
            </a:xfrm>
            <a:custGeom>
              <a:avLst/>
              <a:gdLst>
                <a:gd name="connsiteX0" fmla="*/ 15139 w 22708"/>
                <a:gd name="connsiteY0" fmla="*/ 20068 h 22708"/>
                <a:gd name="connsiteX1" fmla="*/ 9462 w 22708"/>
                <a:gd name="connsiteY1" fmla="*/ 20068 h 22708"/>
                <a:gd name="connsiteX2" fmla="*/ 8781 w 22708"/>
                <a:gd name="connsiteY2" fmla="*/ 19159 h 22708"/>
                <a:gd name="connsiteX3" fmla="*/ 9462 w 22708"/>
                <a:gd name="connsiteY3" fmla="*/ 18251 h 22708"/>
                <a:gd name="connsiteX4" fmla="*/ 5677 w 22708"/>
                <a:gd name="connsiteY4" fmla="*/ 10606 h 22708"/>
                <a:gd name="connsiteX5" fmla="*/ 11354 w 22708"/>
                <a:gd name="connsiteY5" fmla="*/ 10530 h 22708"/>
                <a:gd name="connsiteX6" fmla="*/ 16047 w 22708"/>
                <a:gd name="connsiteY6" fmla="*/ 7351 h 22708"/>
                <a:gd name="connsiteX7" fmla="*/ 21725 w 22708"/>
                <a:gd name="connsiteY7" fmla="*/ 7199 h 22708"/>
                <a:gd name="connsiteX8" fmla="*/ 18167 w 22708"/>
                <a:gd name="connsiteY8" fmla="*/ 9849 h 22708"/>
                <a:gd name="connsiteX9" fmla="*/ 15139 w 22708"/>
                <a:gd name="connsiteY9" fmla="*/ 2006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22708">
                  <a:moveTo>
                    <a:pt x="15139" y="20068"/>
                  </a:moveTo>
                  <a:cubicBezTo>
                    <a:pt x="13247" y="18856"/>
                    <a:pt x="11354" y="18781"/>
                    <a:pt x="9462" y="20068"/>
                  </a:cubicBezTo>
                  <a:cubicBezTo>
                    <a:pt x="9235" y="19765"/>
                    <a:pt x="9008" y="19462"/>
                    <a:pt x="8781" y="19159"/>
                  </a:cubicBezTo>
                  <a:cubicBezTo>
                    <a:pt x="9008" y="18856"/>
                    <a:pt x="9235" y="18554"/>
                    <a:pt x="9462" y="18251"/>
                  </a:cubicBezTo>
                  <a:cubicBezTo>
                    <a:pt x="12641" y="13482"/>
                    <a:pt x="7040" y="13104"/>
                    <a:pt x="5677" y="10606"/>
                  </a:cubicBezTo>
                  <a:cubicBezTo>
                    <a:pt x="7570" y="8032"/>
                    <a:pt x="9462" y="11438"/>
                    <a:pt x="11354" y="10530"/>
                  </a:cubicBezTo>
                  <a:cubicBezTo>
                    <a:pt x="12868" y="9470"/>
                    <a:pt x="14382" y="8183"/>
                    <a:pt x="16047" y="7351"/>
                  </a:cubicBezTo>
                  <a:cubicBezTo>
                    <a:pt x="17864" y="6442"/>
                    <a:pt x="20362" y="4172"/>
                    <a:pt x="21725" y="7199"/>
                  </a:cubicBezTo>
                  <a:cubicBezTo>
                    <a:pt x="23617" y="11514"/>
                    <a:pt x="19454" y="9016"/>
                    <a:pt x="18167" y="9849"/>
                  </a:cubicBezTo>
                  <a:cubicBezTo>
                    <a:pt x="14080" y="12271"/>
                    <a:pt x="18243" y="17191"/>
                    <a:pt x="15139" y="20068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9" name="任意多边形: 形状 3178"/>
            <p:cNvSpPr/>
            <p:nvPr/>
          </p:nvSpPr>
          <p:spPr>
            <a:xfrm>
              <a:off x="6348153" y="2573530"/>
              <a:ext cx="15139" cy="15139"/>
            </a:xfrm>
            <a:custGeom>
              <a:avLst/>
              <a:gdLst>
                <a:gd name="connsiteX0" fmla="*/ 12201 w 15139"/>
                <a:gd name="connsiteY0" fmla="*/ 6293 h 15139"/>
                <a:gd name="connsiteX1" fmla="*/ 7206 w 15139"/>
                <a:gd name="connsiteY1" fmla="*/ 10608 h 15139"/>
                <a:gd name="connsiteX2" fmla="*/ 5919 w 15139"/>
                <a:gd name="connsiteY2" fmla="*/ 7656 h 15139"/>
                <a:gd name="connsiteX3" fmla="*/ 12201 w 15139"/>
                <a:gd name="connsiteY3" fmla="*/ 629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201" y="6293"/>
                  </a:moveTo>
                  <a:cubicBezTo>
                    <a:pt x="10991" y="9018"/>
                    <a:pt x="9779" y="10910"/>
                    <a:pt x="7206" y="10608"/>
                  </a:cubicBezTo>
                  <a:cubicBezTo>
                    <a:pt x="5692" y="10456"/>
                    <a:pt x="5389" y="8867"/>
                    <a:pt x="5919" y="7656"/>
                  </a:cubicBezTo>
                  <a:cubicBezTo>
                    <a:pt x="7054" y="5006"/>
                    <a:pt x="9250" y="5536"/>
                    <a:pt x="12201" y="6293"/>
                  </a:cubicBezTo>
                  <a:close/>
                </a:path>
              </a:pathLst>
            </a:custGeom>
            <a:solidFill>
              <a:srgbClr val="F6C3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0" name="任意多边形: 形状 3179"/>
            <p:cNvSpPr/>
            <p:nvPr/>
          </p:nvSpPr>
          <p:spPr>
            <a:xfrm>
              <a:off x="6355510" y="2596400"/>
              <a:ext cx="7570" cy="15139"/>
            </a:xfrm>
            <a:custGeom>
              <a:avLst/>
              <a:gdLst>
                <a:gd name="connsiteX0" fmla="*/ 7570 w 7569"/>
                <a:gd name="connsiteY0" fmla="*/ 9386 h 15139"/>
                <a:gd name="connsiteX1" fmla="*/ 5752 w 7569"/>
                <a:gd name="connsiteY1" fmla="*/ 9462 h 15139"/>
                <a:gd name="connsiteX2" fmla="*/ 5677 w 7569"/>
                <a:gd name="connsiteY2" fmla="*/ 5677 h 15139"/>
                <a:gd name="connsiteX3" fmla="*/ 7570 w 7569"/>
                <a:gd name="connsiteY3" fmla="*/ 93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9386"/>
                  </a:moveTo>
                  <a:cubicBezTo>
                    <a:pt x="6964" y="9386"/>
                    <a:pt x="6358" y="9462"/>
                    <a:pt x="5752" y="9462"/>
                  </a:cubicBezTo>
                  <a:cubicBezTo>
                    <a:pt x="5752" y="8175"/>
                    <a:pt x="5752" y="6964"/>
                    <a:pt x="5677" y="5677"/>
                  </a:cubicBezTo>
                  <a:cubicBezTo>
                    <a:pt x="7418" y="6358"/>
                    <a:pt x="7645" y="7797"/>
                    <a:pt x="7570" y="9386"/>
                  </a:cubicBez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1" name="任意多边形: 形状 3180"/>
            <p:cNvSpPr/>
            <p:nvPr/>
          </p:nvSpPr>
          <p:spPr>
            <a:xfrm>
              <a:off x="6346123" y="2595518"/>
              <a:ext cx="15139" cy="7570"/>
            </a:xfrm>
            <a:custGeom>
              <a:avLst/>
              <a:gdLst>
                <a:gd name="connsiteX0" fmla="*/ 9462 w 15139"/>
                <a:gd name="connsiteY0" fmla="*/ 6560 h 7569"/>
                <a:gd name="connsiteX1" fmla="*/ 5677 w 15139"/>
                <a:gd name="connsiteY1" fmla="*/ 6484 h 7569"/>
                <a:gd name="connsiteX2" fmla="*/ 9387 w 15139"/>
                <a:gd name="connsiteY2" fmla="*/ 6408 h 7569"/>
                <a:gd name="connsiteX3" fmla="*/ 9462 w 15139"/>
                <a:gd name="connsiteY3" fmla="*/ 656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462" y="6560"/>
                  </a:moveTo>
                  <a:cubicBezTo>
                    <a:pt x="8175" y="8603"/>
                    <a:pt x="6889" y="8679"/>
                    <a:pt x="5677" y="6484"/>
                  </a:cubicBezTo>
                  <a:cubicBezTo>
                    <a:pt x="6889" y="5500"/>
                    <a:pt x="8175" y="5348"/>
                    <a:pt x="9387" y="6408"/>
                  </a:cubicBezTo>
                  <a:lnTo>
                    <a:pt x="9462" y="6560"/>
                  </a:lnTo>
                  <a:close/>
                </a:path>
              </a:pathLst>
            </a:custGeom>
            <a:solidFill>
              <a:srgbClr val="F7D2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2" name="任意多边形: 形状 3181"/>
            <p:cNvSpPr/>
            <p:nvPr/>
          </p:nvSpPr>
          <p:spPr>
            <a:xfrm>
              <a:off x="6346123" y="2594565"/>
              <a:ext cx="15139" cy="7570"/>
            </a:xfrm>
            <a:custGeom>
              <a:avLst/>
              <a:gdLst>
                <a:gd name="connsiteX0" fmla="*/ 9387 w 15139"/>
                <a:gd name="connsiteY0" fmla="*/ 7437 h 7569"/>
                <a:gd name="connsiteX1" fmla="*/ 5677 w 15139"/>
                <a:gd name="connsiteY1" fmla="*/ 7512 h 7569"/>
                <a:gd name="connsiteX2" fmla="*/ 9462 w 15139"/>
                <a:gd name="connsiteY2" fmla="*/ 5696 h 7569"/>
                <a:gd name="connsiteX3" fmla="*/ 9387 w 15139"/>
                <a:gd name="connsiteY3" fmla="*/ 743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387" y="7437"/>
                  </a:moveTo>
                  <a:cubicBezTo>
                    <a:pt x="8175" y="7437"/>
                    <a:pt x="6889" y="7437"/>
                    <a:pt x="5677" y="7512"/>
                  </a:cubicBezTo>
                  <a:cubicBezTo>
                    <a:pt x="6359" y="5696"/>
                    <a:pt x="7873" y="5620"/>
                    <a:pt x="9462" y="5696"/>
                  </a:cubicBezTo>
                  <a:cubicBezTo>
                    <a:pt x="9387" y="6226"/>
                    <a:pt x="9387" y="6831"/>
                    <a:pt x="9387" y="7437"/>
                  </a:cubicBezTo>
                  <a:close/>
                </a:path>
              </a:pathLst>
            </a:custGeom>
            <a:solidFill>
              <a:srgbClr val="F7DE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3" name="任意多边形: 形状 3182"/>
            <p:cNvSpPr/>
            <p:nvPr/>
          </p:nvSpPr>
          <p:spPr>
            <a:xfrm>
              <a:off x="6372815" y="2477186"/>
              <a:ext cx="22709" cy="22709"/>
            </a:xfrm>
            <a:custGeom>
              <a:avLst/>
              <a:gdLst>
                <a:gd name="connsiteX0" fmla="*/ 15016 w 22708"/>
                <a:gd name="connsiteY0" fmla="*/ 18388 h 22708"/>
                <a:gd name="connsiteX1" fmla="*/ 9263 w 22708"/>
                <a:gd name="connsiteY1" fmla="*/ 16496 h 22708"/>
                <a:gd name="connsiteX2" fmla="*/ 7371 w 22708"/>
                <a:gd name="connsiteY2" fmla="*/ 14603 h 22708"/>
                <a:gd name="connsiteX3" fmla="*/ 5932 w 22708"/>
                <a:gd name="connsiteY3" fmla="*/ 12635 h 22708"/>
                <a:gd name="connsiteX4" fmla="*/ 5706 w 22708"/>
                <a:gd name="connsiteY4" fmla="*/ 10213 h 22708"/>
                <a:gd name="connsiteX5" fmla="*/ 7371 w 22708"/>
                <a:gd name="connsiteY5" fmla="*/ 7034 h 22708"/>
                <a:gd name="connsiteX6" fmla="*/ 13502 w 22708"/>
                <a:gd name="connsiteY6" fmla="*/ 10970 h 22708"/>
                <a:gd name="connsiteX7" fmla="*/ 20012 w 22708"/>
                <a:gd name="connsiteY7" fmla="*/ 13771 h 22708"/>
                <a:gd name="connsiteX8" fmla="*/ 22510 w 22708"/>
                <a:gd name="connsiteY8" fmla="*/ 18464 h 22708"/>
                <a:gd name="connsiteX9" fmla="*/ 20617 w 22708"/>
                <a:gd name="connsiteY9" fmla="*/ 20356 h 22708"/>
                <a:gd name="connsiteX10" fmla="*/ 19633 w 22708"/>
                <a:gd name="connsiteY10" fmla="*/ 20356 h 22708"/>
                <a:gd name="connsiteX11" fmla="*/ 18650 w 22708"/>
                <a:gd name="connsiteY11" fmla="*/ 20356 h 22708"/>
                <a:gd name="connsiteX12" fmla="*/ 15016 w 22708"/>
                <a:gd name="connsiteY12" fmla="*/ 1838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5016" y="18388"/>
                  </a:moveTo>
                  <a:cubicBezTo>
                    <a:pt x="13729" y="15890"/>
                    <a:pt x="11383" y="16647"/>
                    <a:pt x="9263" y="16496"/>
                  </a:cubicBezTo>
                  <a:cubicBezTo>
                    <a:pt x="8658" y="15890"/>
                    <a:pt x="7976" y="15209"/>
                    <a:pt x="7371" y="14603"/>
                  </a:cubicBezTo>
                  <a:cubicBezTo>
                    <a:pt x="6765" y="13998"/>
                    <a:pt x="6311" y="13392"/>
                    <a:pt x="5932" y="12635"/>
                  </a:cubicBezTo>
                  <a:cubicBezTo>
                    <a:pt x="5706" y="11803"/>
                    <a:pt x="5630" y="11046"/>
                    <a:pt x="5706" y="10213"/>
                  </a:cubicBezTo>
                  <a:cubicBezTo>
                    <a:pt x="5857" y="8926"/>
                    <a:pt x="6387" y="7866"/>
                    <a:pt x="7371" y="7034"/>
                  </a:cubicBezTo>
                  <a:cubicBezTo>
                    <a:pt x="9717" y="7866"/>
                    <a:pt x="16681" y="1432"/>
                    <a:pt x="13502" y="10970"/>
                  </a:cubicBezTo>
                  <a:cubicBezTo>
                    <a:pt x="16908" y="9305"/>
                    <a:pt x="17892" y="13468"/>
                    <a:pt x="20012" y="13771"/>
                  </a:cubicBezTo>
                  <a:cubicBezTo>
                    <a:pt x="24099" y="14225"/>
                    <a:pt x="24175" y="13771"/>
                    <a:pt x="22510" y="18464"/>
                  </a:cubicBezTo>
                  <a:cubicBezTo>
                    <a:pt x="21829" y="19069"/>
                    <a:pt x="21223" y="19675"/>
                    <a:pt x="20617" y="20356"/>
                  </a:cubicBezTo>
                  <a:lnTo>
                    <a:pt x="19633" y="20356"/>
                  </a:lnTo>
                  <a:lnTo>
                    <a:pt x="18650" y="20356"/>
                  </a:lnTo>
                  <a:cubicBezTo>
                    <a:pt x="18120" y="18615"/>
                    <a:pt x="16606" y="18388"/>
                    <a:pt x="15016" y="1838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4" name="任意多边形: 形状 3183"/>
            <p:cNvSpPr/>
            <p:nvPr/>
          </p:nvSpPr>
          <p:spPr>
            <a:xfrm>
              <a:off x="6359370" y="2475196"/>
              <a:ext cx="22709" cy="15139"/>
            </a:xfrm>
            <a:custGeom>
              <a:avLst/>
              <a:gdLst>
                <a:gd name="connsiteX0" fmla="*/ 20892 w 22708"/>
                <a:gd name="connsiteY0" fmla="*/ 14701 h 15139"/>
                <a:gd name="connsiteX1" fmla="*/ 20892 w 22708"/>
                <a:gd name="connsiteY1" fmla="*/ 16594 h 15139"/>
                <a:gd name="connsiteX2" fmla="*/ 5677 w 22708"/>
                <a:gd name="connsiteY2" fmla="*/ 7132 h 15139"/>
                <a:gd name="connsiteX3" fmla="*/ 5677 w 22708"/>
                <a:gd name="connsiteY3" fmla="*/ 7132 h 15139"/>
                <a:gd name="connsiteX4" fmla="*/ 15215 w 22708"/>
                <a:gd name="connsiteY4" fmla="*/ 7132 h 15139"/>
                <a:gd name="connsiteX5" fmla="*/ 17107 w 22708"/>
                <a:gd name="connsiteY5" fmla="*/ 7132 h 15139"/>
                <a:gd name="connsiteX6" fmla="*/ 20892 w 22708"/>
                <a:gd name="connsiteY6" fmla="*/ 9024 h 15139"/>
                <a:gd name="connsiteX7" fmla="*/ 20892 w 22708"/>
                <a:gd name="connsiteY7" fmla="*/ 12809 h 15139"/>
                <a:gd name="connsiteX8" fmla="*/ 20362 w 22708"/>
                <a:gd name="connsiteY8" fmla="*/ 14096 h 15139"/>
                <a:gd name="connsiteX9" fmla="*/ 20892 w 22708"/>
                <a:gd name="connsiteY9" fmla="*/ 1470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8" h="15139">
                  <a:moveTo>
                    <a:pt x="20892" y="14701"/>
                  </a:moveTo>
                  <a:cubicBezTo>
                    <a:pt x="20892" y="15307"/>
                    <a:pt x="20892" y="15988"/>
                    <a:pt x="20892" y="16594"/>
                  </a:cubicBezTo>
                  <a:cubicBezTo>
                    <a:pt x="15896" y="13339"/>
                    <a:pt x="9916" y="11598"/>
                    <a:pt x="5677" y="7132"/>
                  </a:cubicBezTo>
                  <a:lnTo>
                    <a:pt x="5677" y="7132"/>
                  </a:lnTo>
                  <a:cubicBezTo>
                    <a:pt x="8857" y="4936"/>
                    <a:pt x="12036" y="5466"/>
                    <a:pt x="15215" y="7132"/>
                  </a:cubicBezTo>
                  <a:cubicBezTo>
                    <a:pt x="15821" y="7132"/>
                    <a:pt x="16502" y="7132"/>
                    <a:pt x="17107" y="7132"/>
                  </a:cubicBezTo>
                  <a:cubicBezTo>
                    <a:pt x="18394" y="7737"/>
                    <a:pt x="19681" y="8419"/>
                    <a:pt x="20892" y="9024"/>
                  </a:cubicBezTo>
                  <a:cubicBezTo>
                    <a:pt x="20892" y="10311"/>
                    <a:pt x="20892" y="11522"/>
                    <a:pt x="20892" y="12809"/>
                  </a:cubicBezTo>
                  <a:cubicBezTo>
                    <a:pt x="20362" y="13263"/>
                    <a:pt x="20211" y="13641"/>
                    <a:pt x="20362" y="14096"/>
                  </a:cubicBezTo>
                  <a:cubicBezTo>
                    <a:pt x="20514" y="14474"/>
                    <a:pt x="20741" y="14701"/>
                    <a:pt x="20892" y="14701"/>
                  </a:cubicBezTo>
                  <a:close/>
                </a:path>
              </a:pathLst>
            </a:custGeom>
            <a:solidFill>
              <a:srgbClr val="F7C4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5" name="任意多边形: 形状 3184"/>
            <p:cNvSpPr/>
            <p:nvPr/>
          </p:nvSpPr>
          <p:spPr>
            <a:xfrm>
              <a:off x="6395515" y="2472790"/>
              <a:ext cx="15139" cy="15139"/>
            </a:xfrm>
            <a:custGeom>
              <a:avLst/>
              <a:gdLst>
                <a:gd name="connsiteX0" fmla="*/ 13284 w 15139"/>
                <a:gd name="connsiteY0" fmla="*/ 15215 h 15139"/>
                <a:gd name="connsiteX1" fmla="*/ 12376 w 15139"/>
                <a:gd name="connsiteY1" fmla="*/ 15215 h 15139"/>
                <a:gd name="connsiteX2" fmla="*/ 11468 w 15139"/>
                <a:gd name="connsiteY2" fmla="*/ 15215 h 15139"/>
                <a:gd name="connsiteX3" fmla="*/ 5791 w 15139"/>
                <a:gd name="connsiteY3" fmla="*/ 5677 h 15139"/>
                <a:gd name="connsiteX4" fmla="*/ 9575 w 15139"/>
                <a:gd name="connsiteY4" fmla="*/ 5677 h 15139"/>
                <a:gd name="connsiteX5" fmla="*/ 13284 w 15139"/>
                <a:gd name="connsiteY5" fmla="*/ 1521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84" y="15215"/>
                  </a:moveTo>
                  <a:lnTo>
                    <a:pt x="12376" y="15215"/>
                  </a:lnTo>
                  <a:lnTo>
                    <a:pt x="11468" y="15215"/>
                  </a:lnTo>
                  <a:cubicBezTo>
                    <a:pt x="8894" y="12414"/>
                    <a:pt x="4958" y="10522"/>
                    <a:pt x="5791" y="5677"/>
                  </a:cubicBezTo>
                  <a:cubicBezTo>
                    <a:pt x="7077" y="5677"/>
                    <a:pt x="8288" y="5677"/>
                    <a:pt x="9575" y="5677"/>
                  </a:cubicBezTo>
                  <a:cubicBezTo>
                    <a:pt x="13057" y="7948"/>
                    <a:pt x="13587" y="11430"/>
                    <a:pt x="13284" y="15215"/>
                  </a:cubicBezTo>
                  <a:close/>
                </a:path>
              </a:pathLst>
            </a:custGeom>
            <a:solidFill>
              <a:srgbClr val="F4BF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6" name="任意多边形: 形状 3185"/>
            <p:cNvSpPr/>
            <p:nvPr/>
          </p:nvSpPr>
          <p:spPr>
            <a:xfrm>
              <a:off x="6399337" y="2436662"/>
              <a:ext cx="15139" cy="15139"/>
            </a:xfrm>
            <a:custGeom>
              <a:avLst/>
              <a:gdLst>
                <a:gd name="connsiteX0" fmla="*/ 5677 w 15139"/>
                <a:gd name="connsiteY0" fmla="*/ 15160 h 15139"/>
                <a:gd name="connsiteX1" fmla="*/ 5677 w 15139"/>
                <a:gd name="connsiteY1" fmla="*/ 11375 h 15139"/>
                <a:gd name="connsiteX2" fmla="*/ 15215 w 15139"/>
                <a:gd name="connsiteY2" fmla="*/ 5698 h 15139"/>
                <a:gd name="connsiteX3" fmla="*/ 15215 w 15139"/>
                <a:gd name="connsiteY3" fmla="*/ 5698 h 15139"/>
                <a:gd name="connsiteX4" fmla="*/ 9538 w 15139"/>
                <a:gd name="connsiteY4" fmla="*/ 15236 h 15139"/>
                <a:gd name="connsiteX5" fmla="*/ 5677 w 15139"/>
                <a:gd name="connsiteY5" fmla="*/ 1516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15160"/>
                  </a:moveTo>
                  <a:cubicBezTo>
                    <a:pt x="5677" y="13873"/>
                    <a:pt x="5677" y="12662"/>
                    <a:pt x="5677" y="11375"/>
                  </a:cubicBezTo>
                  <a:cubicBezTo>
                    <a:pt x="9235" y="10164"/>
                    <a:pt x="10673" y="5320"/>
                    <a:pt x="15215" y="5698"/>
                  </a:cubicBezTo>
                  <a:lnTo>
                    <a:pt x="15215" y="5698"/>
                  </a:lnTo>
                  <a:cubicBezTo>
                    <a:pt x="13322" y="8877"/>
                    <a:pt x="11430" y="12057"/>
                    <a:pt x="9538" y="15236"/>
                  </a:cubicBezTo>
                  <a:cubicBezTo>
                    <a:pt x="8175" y="15160"/>
                    <a:pt x="6888" y="15160"/>
                    <a:pt x="5677" y="15160"/>
                  </a:cubicBez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7" name="任意多边形: 形状 3186"/>
            <p:cNvSpPr/>
            <p:nvPr/>
          </p:nvSpPr>
          <p:spPr>
            <a:xfrm>
              <a:off x="6388205" y="2474969"/>
              <a:ext cx="15139" cy="15139"/>
            </a:xfrm>
            <a:custGeom>
              <a:avLst/>
              <a:gdLst>
                <a:gd name="connsiteX0" fmla="*/ 10451 w 15139"/>
                <a:gd name="connsiteY0" fmla="*/ 7282 h 15139"/>
                <a:gd name="connsiteX1" fmla="*/ 7802 w 15139"/>
                <a:gd name="connsiteY1" fmla="*/ 10462 h 15139"/>
                <a:gd name="connsiteX2" fmla="*/ 5682 w 15139"/>
                <a:gd name="connsiteY2" fmla="*/ 8191 h 15139"/>
                <a:gd name="connsiteX3" fmla="*/ 7726 w 15139"/>
                <a:gd name="connsiteY3" fmla="*/ 5693 h 15139"/>
                <a:gd name="connsiteX4" fmla="*/ 10451 w 15139"/>
                <a:gd name="connsiteY4" fmla="*/ 728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451" y="7282"/>
                  </a:moveTo>
                  <a:cubicBezTo>
                    <a:pt x="10451" y="9099"/>
                    <a:pt x="9316" y="10159"/>
                    <a:pt x="7802" y="10462"/>
                  </a:cubicBezTo>
                  <a:cubicBezTo>
                    <a:pt x="6439" y="10764"/>
                    <a:pt x="5607" y="9629"/>
                    <a:pt x="5682" y="8191"/>
                  </a:cubicBezTo>
                  <a:cubicBezTo>
                    <a:pt x="5758" y="6904"/>
                    <a:pt x="6212" y="5844"/>
                    <a:pt x="7726" y="5693"/>
                  </a:cubicBezTo>
                  <a:cubicBezTo>
                    <a:pt x="8937" y="5617"/>
                    <a:pt x="10072" y="5768"/>
                    <a:pt x="10451" y="7282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8" name="任意多边形: 形状 3187"/>
            <p:cNvSpPr/>
            <p:nvPr/>
          </p:nvSpPr>
          <p:spPr>
            <a:xfrm>
              <a:off x="6396537" y="2486112"/>
              <a:ext cx="7570" cy="7570"/>
            </a:xfrm>
            <a:custGeom>
              <a:avLst/>
              <a:gdLst>
                <a:gd name="connsiteX0" fmla="*/ 6510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10 w 7569"/>
                <a:gd name="connsiteY3" fmla="*/ 5677 h 7569"/>
                <a:gd name="connsiteX4" fmla="*/ 6510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10" y="5677"/>
                  </a:moveTo>
                  <a:cubicBezTo>
                    <a:pt x="6207" y="5980"/>
                    <a:pt x="5904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5980" y="5828"/>
                    <a:pt x="6283" y="5753"/>
                    <a:pt x="6510" y="5677"/>
                  </a:cubicBezTo>
                  <a:lnTo>
                    <a:pt x="6510" y="5677"/>
                  </a:lnTo>
                  <a:close/>
                </a:path>
              </a:pathLst>
            </a:custGeom>
            <a:solidFill>
              <a:srgbClr val="F7D4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9" name="任意多边形: 形状 3188"/>
            <p:cNvSpPr/>
            <p:nvPr/>
          </p:nvSpPr>
          <p:spPr>
            <a:xfrm>
              <a:off x="6387907" y="248989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267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CB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0" name="任意多边形: 形状 3189"/>
            <p:cNvSpPr/>
            <p:nvPr/>
          </p:nvSpPr>
          <p:spPr>
            <a:xfrm>
              <a:off x="6400018" y="2419651"/>
              <a:ext cx="15139" cy="15139"/>
            </a:xfrm>
            <a:custGeom>
              <a:avLst/>
              <a:gdLst>
                <a:gd name="connsiteX0" fmla="*/ 8857 w 15139"/>
                <a:gd name="connsiteY0" fmla="*/ 5677 h 15139"/>
                <a:gd name="connsiteX1" fmla="*/ 14458 w 15139"/>
                <a:gd name="connsiteY1" fmla="*/ 9386 h 15139"/>
                <a:gd name="connsiteX2" fmla="*/ 6813 w 15139"/>
                <a:gd name="connsiteY2" fmla="*/ 11279 h 15139"/>
                <a:gd name="connsiteX3" fmla="*/ 6813 w 15139"/>
                <a:gd name="connsiteY3" fmla="*/ 9311 h 15139"/>
                <a:gd name="connsiteX4" fmla="*/ 88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857" y="5677"/>
                  </a:moveTo>
                  <a:cubicBezTo>
                    <a:pt x="10749" y="6888"/>
                    <a:pt x="12566" y="8175"/>
                    <a:pt x="14458" y="9386"/>
                  </a:cubicBezTo>
                  <a:cubicBezTo>
                    <a:pt x="13247" y="15366"/>
                    <a:pt x="10446" y="14836"/>
                    <a:pt x="6813" y="11279"/>
                  </a:cubicBezTo>
                  <a:cubicBezTo>
                    <a:pt x="5299" y="10597"/>
                    <a:pt x="5299" y="9992"/>
                    <a:pt x="6813" y="9311"/>
                  </a:cubicBezTo>
                  <a:cubicBezTo>
                    <a:pt x="8024" y="8402"/>
                    <a:pt x="7645" y="6585"/>
                    <a:pt x="8857" y="5677"/>
                  </a:cubicBezTo>
                  <a:close/>
                </a:path>
              </a:pathLst>
            </a:custGeom>
            <a:solidFill>
              <a:srgbClr val="F2BA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1" name="任意多边形: 形状 3190"/>
            <p:cNvSpPr/>
            <p:nvPr/>
          </p:nvSpPr>
          <p:spPr>
            <a:xfrm>
              <a:off x="6408799" y="2435169"/>
              <a:ext cx="7570" cy="7570"/>
            </a:xfrm>
            <a:custGeom>
              <a:avLst/>
              <a:gdLst>
                <a:gd name="connsiteX0" fmla="*/ 5677 w 7569"/>
                <a:gd name="connsiteY0" fmla="*/ 7191 h 7569"/>
                <a:gd name="connsiteX1" fmla="*/ 7494 w 7569"/>
                <a:gd name="connsiteY1" fmla="*/ 5677 h 7569"/>
                <a:gd name="connsiteX2" fmla="*/ 8099 w 7569"/>
                <a:gd name="connsiteY2" fmla="*/ 6661 h 7569"/>
                <a:gd name="connsiteX3" fmla="*/ 5677 w 7569"/>
                <a:gd name="connsiteY3" fmla="*/ 7191 h 7569"/>
                <a:gd name="connsiteX4" fmla="*/ 5677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7191"/>
                  </a:moveTo>
                  <a:cubicBezTo>
                    <a:pt x="6283" y="6661"/>
                    <a:pt x="6888" y="6207"/>
                    <a:pt x="7494" y="5677"/>
                  </a:cubicBezTo>
                  <a:cubicBezTo>
                    <a:pt x="7721" y="5980"/>
                    <a:pt x="7872" y="6358"/>
                    <a:pt x="8099" y="6661"/>
                  </a:cubicBezTo>
                  <a:cubicBezTo>
                    <a:pt x="7267" y="6813"/>
                    <a:pt x="6510" y="7040"/>
                    <a:pt x="5677" y="7191"/>
                  </a:cubicBezTo>
                  <a:lnTo>
                    <a:pt x="5677" y="7191"/>
                  </a:lnTo>
                  <a:close/>
                </a:path>
              </a:pathLst>
            </a:custGeom>
            <a:solidFill>
              <a:srgbClr val="F7D4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2" name="任意多边形: 形状 3191"/>
            <p:cNvSpPr/>
            <p:nvPr/>
          </p:nvSpPr>
          <p:spPr>
            <a:xfrm>
              <a:off x="6401230" y="2328363"/>
              <a:ext cx="15139" cy="15139"/>
            </a:xfrm>
            <a:custGeom>
              <a:avLst/>
              <a:gdLst>
                <a:gd name="connsiteX0" fmla="*/ 5677 w 15139"/>
                <a:gd name="connsiteY0" fmla="*/ 9462 h 15139"/>
                <a:gd name="connsiteX1" fmla="*/ 9462 w 15139"/>
                <a:gd name="connsiteY1" fmla="*/ 5677 h 15139"/>
                <a:gd name="connsiteX2" fmla="*/ 5677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677" y="9462"/>
                  </a:moveTo>
                  <a:cubicBezTo>
                    <a:pt x="6358" y="7570"/>
                    <a:pt x="7645" y="6358"/>
                    <a:pt x="9462" y="5677"/>
                  </a:cubicBezTo>
                  <a:cubicBezTo>
                    <a:pt x="9462" y="8175"/>
                    <a:pt x="8175" y="9462"/>
                    <a:pt x="5677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3" name="任意多边形: 形状 3192"/>
            <p:cNvSpPr/>
            <p:nvPr/>
          </p:nvSpPr>
          <p:spPr>
            <a:xfrm>
              <a:off x="6407331" y="2331466"/>
              <a:ext cx="7570" cy="7570"/>
            </a:xfrm>
            <a:custGeom>
              <a:avLst/>
              <a:gdLst>
                <a:gd name="connsiteX0" fmla="*/ 6464 w 7569"/>
                <a:gd name="connsiteY0" fmla="*/ 5677 h 7569"/>
                <a:gd name="connsiteX1" fmla="*/ 6767 w 7569"/>
                <a:gd name="connsiteY1" fmla="*/ 6434 h 7569"/>
                <a:gd name="connsiteX2" fmla="*/ 5707 w 7569"/>
                <a:gd name="connsiteY2" fmla="*/ 6661 h 7569"/>
                <a:gd name="connsiteX3" fmla="*/ 5858 w 7569"/>
                <a:gd name="connsiteY3" fmla="*/ 5828 h 7569"/>
                <a:gd name="connsiteX4" fmla="*/ 646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464" y="5677"/>
                  </a:moveTo>
                  <a:cubicBezTo>
                    <a:pt x="6539" y="5904"/>
                    <a:pt x="6767" y="6207"/>
                    <a:pt x="6767" y="6434"/>
                  </a:cubicBezTo>
                  <a:cubicBezTo>
                    <a:pt x="6539" y="7267"/>
                    <a:pt x="6085" y="7342"/>
                    <a:pt x="5707" y="6661"/>
                  </a:cubicBezTo>
                  <a:cubicBezTo>
                    <a:pt x="5631" y="6510"/>
                    <a:pt x="5707" y="6056"/>
                    <a:pt x="5858" y="5828"/>
                  </a:cubicBezTo>
                  <a:cubicBezTo>
                    <a:pt x="5858" y="5677"/>
                    <a:pt x="6237" y="5753"/>
                    <a:pt x="6464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4" name="任意多边形: 形状 3193"/>
            <p:cNvSpPr/>
            <p:nvPr/>
          </p:nvSpPr>
          <p:spPr>
            <a:xfrm>
              <a:off x="6387150" y="2322610"/>
              <a:ext cx="15139" cy="15139"/>
            </a:xfrm>
            <a:custGeom>
              <a:avLst/>
              <a:gdLst>
                <a:gd name="connsiteX0" fmla="*/ 12111 w 15139"/>
                <a:gd name="connsiteY0" fmla="*/ 11354 h 15139"/>
                <a:gd name="connsiteX1" fmla="*/ 8251 w 15139"/>
                <a:gd name="connsiteY1" fmla="*/ 11354 h 15139"/>
                <a:gd name="connsiteX2" fmla="*/ 7342 w 15139"/>
                <a:gd name="connsiteY2" fmla="*/ 11127 h 15139"/>
                <a:gd name="connsiteX3" fmla="*/ 5980 w 15139"/>
                <a:gd name="connsiteY3" fmla="*/ 9992 h 15139"/>
                <a:gd name="connsiteX4" fmla="*/ 5677 w 15139"/>
                <a:gd name="connsiteY4" fmla="*/ 9159 h 15139"/>
                <a:gd name="connsiteX5" fmla="*/ 6358 w 15139"/>
                <a:gd name="connsiteY5" fmla="*/ 7570 h 15139"/>
                <a:gd name="connsiteX6" fmla="*/ 10143 w 15139"/>
                <a:gd name="connsiteY6" fmla="*/ 7570 h 15139"/>
                <a:gd name="connsiteX7" fmla="*/ 12035 w 15139"/>
                <a:gd name="connsiteY7" fmla="*/ 5677 h 15139"/>
                <a:gd name="connsiteX8" fmla="*/ 13928 w 15139"/>
                <a:gd name="connsiteY8" fmla="*/ 5677 h 15139"/>
                <a:gd name="connsiteX9" fmla="*/ 12111 w 15139"/>
                <a:gd name="connsiteY9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15139">
                  <a:moveTo>
                    <a:pt x="12111" y="11354"/>
                  </a:moveTo>
                  <a:cubicBezTo>
                    <a:pt x="10824" y="11354"/>
                    <a:pt x="9538" y="11354"/>
                    <a:pt x="8251" y="11354"/>
                  </a:cubicBezTo>
                  <a:cubicBezTo>
                    <a:pt x="8251" y="11354"/>
                    <a:pt x="7418" y="11127"/>
                    <a:pt x="7342" y="11127"/>
                  </a:cubicBezTo>
                  <a:cubicBezTo>
                    <a:pt x="6812" y="10900"/>
                    <a:pt x="6358" y="10446"/>
                    <a:pt x="5980" y="9992"/>
                  </a:cubicBezTo>
                  <a:cubicBezTo>
                    <a:pt x="5980" y="9992"/>
                    <a:pt x="5677" y="9159"/>
                    <a:pt x="5677" y="9159"/>
                  </a:cubicBezTo>
                  <a:cubicBezTo>
                    <a:pt x="5677" y="8554"/>
                    <a:pt x="5904" y="8024"/>
                    <a:pt x="6358" y="7570"/>
                  </a:cubicBezTo>
                  <a:cubicBezTo>
                    <a:pt x="7645" y="7570"/>
                    <a:pt x="8856" y="7570"/>
                    <a:pt x="10143" y="7570"/>
                  </a:cubicBezTo>
                  <a:cubicBezTo>
                    <a:pt x="10597" y="6737"/>
                    <a:pt x="11505" y="6358"/>
                    <a:pt x="12035" y="5677"/>
                  </a:cubicBezTo>
                  <a:cubicBezTo>
                    <a:pt x="12641" y="5677"/>
                    <a:pt x="13322" y="5677"/>
                    <a:pt x="13928" y="5677"/>
                  </a:cubicBezTo>
                  <a:cubicBezTo>
                    <a:pt x="14231" y="7872"/>
                    <a:pt x="12868" y="9538"/>
                    <a:pt x="12111" y="11354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5" name="任意多边形: 形状 3194"/>
            <p:cNvSpPr/>
            <p:nvPr/>
          </p:nvSpPr>
          <p:spPr>
            <a:xfrm>
              <a:off x="6395477" y="2320854"/>
              <a:ext cx="15139" cy="7570"/>
            </a:xfrm>
            <a:custGeom>
              <a:avLst/>
              <a:gdLst>
                <a:gd name="connsiteX0" fmla="*/ 9462 w 15139"/>
                <a:gd name="connsiteY0" fmla="*/ 7433 h 7569"/>
                <a:gd name="connsiteX1" fmla="*/ 5677 w 15139"/>
                <a:gd name="connsiteY1" fmla="*/ 7433 h 7569"/>
                <a:gd name="connsiteX2" fmla="*/ 9538 w 15139"/>
                <a:gd name="connsiteY2" fmla="*/ 5692 h 7569"/>
                <a:gd name="connsiteX3" fmla="*/ 9916 w 15139"/>
                <a:gd name="connsiteY3" fmla="*/ 6903 h 7569"/>
                <a:gd name="connsiteX4" fmla="*/ 9462 w 15139"/>
                <a:gd name="connsiteY4" fmla="*/ 7433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462" y="7433"/>
                  </a:moveTo>
                  <a:cubicBezTo>
                    <a:pt x="8175" y="7433"/>
                    <a:pt x="6964" y="7433"/>
                    <a:pt x="5677" y="7433"/>
                  </a:cubicBezTo>
                  <a:cubicBezTo>
                    <a:pt x="6434" y="5768"/>
                    <a:pt x="7948" y="5617"/>
                    <a:pt x="9538" y="5692"/>
                  </a:cubicBezTo>
                  <a:cubicBezTo>
                    <a:pt x="9916" y="6071"/>
                    <a:pt x="10068" y="6525"/>
                    <a:pt x="9916" y="6903"/>
                  </a:cubicBezTo>
                  <a:cubicBezTo>
                    <a:pt x="9765" y="7206"/>
                    <a:pt x="9613" y="7433"/>
                    <a:pt x="9462" y="7433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6" name="任意多边形: 形状 3195"/>
            <p:cNvSpPr/>
            <p:nvPr/>
          </p:nvSpPr>
          <p:spPr>
            <a:xfrm>
              <a:off x="6391692" y="2322610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6359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7" name="任意多边形: 形状 3196"/>
            <p:cNvSpPr/>
            <p:nvPr/>
          </p:nvSpPr>
          <p:spPr>
            <a:xfrm>
              <a:off x="6399262" y="2320718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753 w 7569"/>
                <a:gd name="connsiteY1" fmla="*/ 5753 h 7569"/>
                <a:gd name="connsiteX2" fmla="*/ 7645 w 7569"/>
                <a:gd name="connsiteY2" fmla="*/ 5677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753" y="6358"/>
                    <a:pt x="5753" y="5753"/>
                  </a:cubicBezTo>
                  <a:cubicBezTo>
                    <a:pt x="6359" y="5677"/>
                    <a:pt x="6964" y="5677"/>
                    <a:pt x="7645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8" name="任意多边形: 形状 3197"/>
            <p:cNvSpPr/>
            <p:nvPr/>
          </p:nvSpPr>
          <p:spPr>
            <a:xfrm>
              <a:off x="6402971" y="2318825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418" y="6661"/>
                    <a:pt x="6737" y="7267"/>
                    <a:pt x="5677" y="7494"/>
                  </a:cubicBezTo>
                  <a:cubicBezTo>
                    <a:pt x="6359" y="6888"/>
                    <a:pt x="7040" y="6283"/>
                    <a:pt x="7721" y="5677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9" name="任意多边形: 形状 3198"/>
            <p:cNvSpPr/>
            <p:nvPr/>
          </p:nvSpPr>
          <p:spPr>
            <a:xfrm>
              <a:off x="6380335" y="2326063"/>
              <a:ext cx="22709" cy="22709"/>
            </a:xfrm>
            <a:custGeom>
              <a:avLst/>
              <a:gdLst>
                <a:gd name="connsiteX0" fmla="*/ 15141 w 22708"/>
                <a:gd name="connsiteY0" fmla="*/ 7977 h 22708"/>
                <a:gd name="connsiteX1" fmla="*/ 17110 w 22708"/>
                <a:gd name="connsiteY1" fmla="*/ 17515 h 22708"/>
                <a:gd name="connsiteX2" fmla="*/ 6285 w 22708"/>
                <a:gd name="connsiteY2" fmla="*/ 11005 h 22708"/>
                <a:gd name="connsiteX3" fmla="*/ 11357 w 22708"/>
                <a:gd name="connsiteY3" fmla="*/ 6160 h 22708"/>
                <a:gd name="connsiteX4" fmla="*/ 13249 w 22708"/>
                <a:gd name="connsiteY4" fmla="*/ 6160 h 22708"/>
                <a:gd name="connsiteX5" fmla="*/ 13249 w 22708"/>
                <a:gd name="connsiteY5" fmla="*/ 6160 h 22708"/>
                <a:gd name="connsiteX6" fmla="*/ 15141 w 22708"/>
                <a:gd name="connsiteY6" fmla="*/ 7977 h 22708"/>
                <a:gd name="connsiteX7" fmla="*/ 15141 w 22708"/>
                <a:gd name="connsiteY7" fmla="*/ 79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5141" y="7977"/>
                  </a:moveTo>
                  <a:cubicBezTo>
                    <a:pt x="17034" y="10853"/>
                    <a:pt x="17336" y="14108"/>
                    <a:pt x="17110" y="17515"/>
                  </a:cubicBezTo>
                  <a:cubicBezTo>
                    <a:pt x="10600" y="20618"/>
                    <a:pt x="9237" y="13427"/>
                    <a:pt x="6285" y="11005"/>
                  </a:cubicBezTo>
                  <a:cubicBezTo>
                    <a:pt x="3636" y="8809"/>
                    <a:pt x="10448" y="8885"/>
                    <a:pt x="11357" y="6160"/>
                  </a:cubicBezTo>
                  <a:cubicBezTo>
                    <a:pt x="11962" y="5555"/>
                    <a:pt x="12568" y="5479"/>
                    <a:pt x="13249" y="6160"/>
                  </a:cubicBezTo>
                  <a:lnTo>
                    <a:pt x="13249" y="6160"/>
                  </a:lnTo>
                  <a:cubicBezTo>
                    <a:pt x="13855" y="6690"/>
                    <a:pt x="14460" y="7371"/>
                    <a:pt x="15141" y="7977"/>
                  </a:cubicBezTo>
                  <a:lnTo>
                    <a:pt x="15141" y="7977"/>
                  </a:lnTo>
                  <a:close/>
                </a:path>
              </a:pathLst>
            </a:custGeom>
            <a:solidFill>
              <a:srgbClr val="FADF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0" name="任意多边形: 形状 3199"/>
            <p:cNvSpPr/>
            <p:nvPr/>
          </p:nvSpPr>
          <p:spPr>
            <a:xfrm>
              <a:off x="6369793" y="2316933"/>
              <a:ext cx="7570" cy="15139"/>
            </a:xfrm>
            <a:custGeom>
              <a:avLst/>
              <a:gdLst>
                <a:gd name="connsiteX0" fmla="*/ 8501 w 7569"/>
                <a:gd name="connsiteY0" fmla="*/ 8554 h 15139"/>
                <a:gd name="connsiteX1" fmla="*/ 7063 w 7569"/>
                <a:gd name="connsiteY1" fmla="*/ 10219 h 15139"/>
                <a:gd name="connsiteX2" fmla="*/ 5700 w 7569"/>
                <a:gd name="connsiteY2" fmla="*/ 8251 h 15139"/>
                <a:gd name="connsiteX3" fmla="*/ 6684 w 7569"/>
                <a:gd name="connsiteY3" fmla="*/ 5677 h 15139"/>
                <a:gd name="connsiteX4" fmla="*/ 8501 w 7569"/>
                <a:gd name="connsiteY4" fmla="*/ 85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8501" y="8554"/>
                  </a:moveTo>
                  <a:cubicBezTo>
                    <a:pt x="8350" y="9386"/>
                    <a:pt x="8426" y="10522"/>
                    <a:pt x="7063" y="10219"/>
                  </a:cubicBezTo>
                  <a:cubicBezTo>
                    <a:pt x="6154" y="9992"/>
                    <a:pt x="5549" y="9235"/>
                    <a:pt x="5700" y="8251"/>
                  </a:cubicBezTo>
                  <a:cubicBezTo>
                    <a:pt x="5852" y="7342"/>
                    <a:pt x="6306" y="6585"/>
                    <a:pt x="6684" y="5677"/>
                  </a:cubicBezTo>
                  <a:cubicBezTo>
                    <a:pt x="7896" y="6207"/>
                    <a:pt x="8426" y="7191"/>
                    <a:pt x="8501" y="8554"/>
                  </a:cubicBezTo>
                  <a:close/>
                </a:path>
              </a:pathLst>
            </a:custGeom>
            <a:solidFill>
              <a:srgbClr val="F6CD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1" name="任意多边形: 形状 3200"/>
            <p:cNvSpPr/>
            <p:nvPr/>
          </p:nvSpPr>
          <p:spPr>
            <a:xfrm>
              <a:off x="6385939" y="2324502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7645 h 7569"/>
                <a:gd name="connsiteX2" fmla="*/ 7570 w 7569"/>
                <a:gd name="connsiteY2" fmla="*/ 5677 h 7569"/>
                <a:gd name="connsiteX3" fmla="*/ 7570 w 7569"/>
                <a:gd name="connsiteY3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964" y="7645"/>
                    <a:pt x="6359" y="7645"/>
                    <a:pt x="5677" y="7645"/>
                  </a:cubicBezTo>
                  <a:cubicBezTo>
                    <a:pt x="5904" y="6661"/>
                    <a:pt x="6510" y="5980"/>
                    <a:pt x="7570" y="5677"/>
                  </a:cubicBezTo>
                  <a:cubicBezTo>
                    <a:pt x="7645" y="6358"/>
                    <a:pt x="7645" y="6964"/>
                    <a:pt x="7570" y="7645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2" name="任意多边形: 形状 3201"/>
            <p:cNvSpPr/>
            <p:nvPr/>
          </p:nvSpPr>
          <p:spPr>
            <a:xfrm>
              <a:off x="6287533" y="2508896"/>
              <a:ext cx="15139" cy="15139"/>
            </a:xfrm>
            <a:custGeom>
              <a:avLst/>
              <a:gdLst>
                <a:gd name="connsiteX0" fmla="*/ 9085 w 15139"/>
                <a:gd name="connsiteY0" fmla="*/ 5677 h 15139"/>
                <a:gd name="connsiteX1" fmla="*/ 10978 w 15139"/>
                <a:gd name="connsiteY1" fmla="*/ 7645 h 15139"/>
                <a:gd name="connsiteX2" fmla="*/ 6360 w 15139"/>
                <a:gd name="connsiteY2" fmla="*/ 10143 h 15139"/>
                <a:gd name="connsiteX3" fmla="*/ 908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085" y="5677"/>
                  </a:moveTo>
                  <a:cubicBezTo>
                    <a:pt x="9691" y="6358"/>
                    <a:pt x="10372" y="6964"/>
                    <a:pt x="10978" y="7645"/>
                  </a:cubicBezTo>
                  <a:cubicBezTo>
                    <a:pt x="8934" y="7721"/>
                    <a:pt x="8783" y="12641"/>
                    <a:pt x="6360" y="10143"/>
                  </a:cubicBezTo>
                  <a:cubicBezTo>
                    <a:pt x="4316" y="8024"/>
                    <a:pt x="7344" y="6737"/>
                    <a:pt x="9085" y="5677"/>
                  </a:cubicBezTo>
                  <a:close/>
                </a:path>
              </a:pathLst>
            </a:custGeom>
            <a:solidFill>
              <a:srgbClr val="F8C9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3" name="任意多边形: 形状 3202"/>
            <p:cNvSpPr/>
            <p:nvPr/>
          </p:nvSpPr>
          <p:spPr>
            <a:xfrm>
              <a:off x="6306153" y="2510864"/>
              <a:ext cx="15139" cy="15139"/>
            </a:xfrm>
            <a:custGeom>
              <a:avLst/>
              <a:gdLst>
                <a:gd name="connsiteX0" fmla="*/ 9465 w 15139"/>
                <a:gd name="connsiteY0" fmla="*/ 5677 h 15139"/>
                <a:gd name="connsiteX1" fmla="*/ 5680 w 15139"/>
                <a:gd name="connsiteY1" fmla="*/ 11354 h 15139"/>
                <a:gd name="connsiteX2" fmla="*/ 9465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5" y="5677"/>
                  </a:moveTo>
                  <a:cubicBezTo>
                    <a:pt x="11887" y="10068"/>
                    <a:pt x="7648" y="9992"/>
                    <a:pt x="5680" y="11354"/>
                  </a:cubicBezTo>
                  <a:cubicBezTo>
                    <a:pt x="5605" y="8554"/>
                    <a:pt x="6891" y="6661"/>
                    <a:pt x="9465" y="5677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4" name="任意多边形: 形状 3203"/>
            <p:cNvSpPr/>
            <p:nvPr/>
          </p:nvSpPr>
          <p:spPr>
            <a:xfrm>
              <a:off x="6290866" y="2518888"/>
              <a:ext cx="7570" cy="15139"/>
            </a:xfrm>
            <a:custGeom>
              <a:avLst/>
              <a:gdLst>
                <a:gd name="connsiteX0" fmla="*/ 5677 w 7569"/>
                <a:gd name="connsiteY0" fmla="*/ 10976 h 15139"/>
                <a:gd name="connsiteX1" fmla="*/ 8554 w 7569"/>
                <a:gd name="connsiteY1" fmla="*/ 5677 h 15139"/>
                <a:gd name="connsiteX2" fmla="*/ 5677 w 7569"/>
                <a:gd name="connsiteY2" fmla="*/ 10976 h 15139"/>
                <a:gd name="connsiteX3" fmla="*/ 5677 w 7569"/>
                <a:gd name="connsiteY3" fmla="*/ 109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10976"/>
                  </a:moveTo>
                  <a:cubicBezTo>
                    <a:pt x="6207" y="9235"/>
                    <a:pt x="4617" y="6510"/>
                    <a:pt x="8554" y="5677"/>
                  </a:cubicBezTo>
                  <a:cubicBezTo>
                    <a:pt x="8175" y="8099"/>
                    <a:pt x="7797" y="9916"/>
                    <a:pt x="5677" y="10976"/>
                  </a:cubicBezTo>
                  <a:lnTo>
                    <a:pt x="5677" y="10976"/>
                  </a:lnTo>
                  <a:close/>
                </a:path>
              </a:pathLst>
            </a:custGeom>
            <a:solidFill>
              <a:srgbClr val="F6C6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5" name="任意多边形: 形状 3204"/>
            <p:cNvSpPr/>
            <p:nvPr/>
          </p:nvSpPr>
          <p:spPr>
            <a:xfrm>
              <a:off x="6280874" y="2507004"/>
              <a:ext cx="7570" cy="7570"/>
            </a:xfrm>
            <a:custGeom>
              <a:avLst/>
              <a:gdLst>
                <a:gd name="connsiteX0" fmla="*/ 8099 w 7569"/>
                <a:gd name="connsiteY0" fmla="*/ 5677 h 7569"/>
                <a:gd name="connsiteX1" fmla="*/ 6283 w 7569"/>
                <a:gd name="connsiteY1" fmla="*/ 7191 h 7569"/>
                <a:gd name="connsiteX2" fmla="*/ 5677 w 7569"/>
                <a:gd name="connsiteY2" fmla="*/ 6207 h 7569"/>
                <a:gd name="connsiteX3" fmla="*/ 8099 w 7569"/>
                <a:gd name="connsiteY3" fmla="*/ 5677 h 7569"/>
                <a:gd name="connsiteX4" fmla="*/ 8099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099" y="5677"/>
                  </a:moveTo>
                  <a:cubicBezTo>
                    <a:pt x="7494" y="6207"/>
                    <a:pt x="6889" y="6661"/>
                    <a:pt x="6283" y="7191"/>
                  </a:cubicBezTo>
                  <a:cubicBezTo>
                    <a:pt x="6056" y="6888"/>
                    <a:pt x="5904" y="6510"/>
                    <a:pt x="5677" y="6207"/>
                  </a:cubicBezTo>
                  <a:cubicBezTo>
                    <a:pt x="6510" y="6056"/>
                    <a:pt x="7343" y="5904"/>
                    <a:pt x="8099" y="5677"/>
                  </a:cubicBezTo>
                  <a:lnTo>
                    <a:pt x="8099" y="5677"/>
                  </a:lnTo>
                  <a:close/>
                </a:path>
              </a:pathLst>
            </a:custGeom>
            <a:solidFill>
              <a:srgbClr val="F7D2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6" name="任意多边形: 形状 3205"/>
            <p:cNvSpPr/>
            <p:nvPr/>
          </p:nvSpPr>
          <p:spPr>
            <a:xfrm>
              <a:off x="6311833" y="2509710"/>
              <a:ext cx="7570" cy="7570"/>
            </a:xfrm>
            <a:custGeom>
              <a:avLst/>
              <a:gdLst>
                <a:gd name="connsiteX0" fmla="*/ 7570 w 7569"/>
                <a:gd name="connsiteY0" fmla="*/ 6756 h 7569"/>
                <a:gd name="connsiteX1" fmla="*/ 5677 w 7569"/>
                <a:gd name="connsiteY1" fmla="*/ 6756 h 7569"/>
                <a:gd name="connsiteX2" fmla="*/ 7570 w 7569"/>
                <a:gd name="connsiteY2" fmla="*/ 675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6756"/>
                  </a:moveTo>
                  <a:cubicBezTo>
                    <a:pt x="6964" y="6756"/>
                    <a:pt x="6283" y="6756"/>
                    <a:pt x="5677" y="6756"/>
                  </a:cubicBezTo>
                  <a:cubicBezTo>
                    <a:pt x="6358" y="5318"/>
                    <a:pt x="6964" y="5318"/>
                    <a:pt x="7570" y="6756"/>
                  </a:cubicBezTo>
                  <a:close/>
                </a:path>
              </a:pathLst>
            </a:custGeom>
            <a:solidFill>
              <a:srgbClr val="F6D0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7" name="任意多边形: 形状 3206"/>
            <p:cNvSpPr/>
            <p:nvPr/>
          </p:nvSpPr>
          <p:spPr>
            <a:xfrm>
              <a:off x="6328941" y="23473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900 w 15139"/>
                <a:gd name="connsiteY1" fmla="*/ 8402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6131"/>
                    <a:pt x="9992" y="4617"/>
                    <a:pt x="10900" y="8402"/>
                  </a:cubicBezTo>
                  <a:cubicBezTo>
                    <a:pt x="8554" y="8099"/>
                    <a:pt x="6812" y="7721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3C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8" name="任意多边形: 形状 3207"/>
            <p:cNvSpPr/>
            <p:nvPr/>
          </p:nvSpPr>
          <p:spPr>
            <a:xfrm>
              <a:off x="6322355" y="2324502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8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2" y="5980"/>
                    <a:pt x="5980" y="6283"/>
                    <a:pt x="5677" y="6585"/>
                  </a:cubicBezTo>
                  <a:cubicBezTo>
                    <a:pt x="5752" y="6434"/>
                    <a:pt x="5677" y="6131"/>
                    <a:pt x="5828" y="6056"/>
                  </a:cubicBezTo>
                  <a:cubicBezTo>
                    <a:pt x="6056" y="5829"/>
                    <a:pt x="6358" y="5829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2C1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9" name="任意多边形: 形状 3208"/>
            <p:cNvSpPr/>
            <p:nvPr/>
          </p:nvSpPr>
          <p:spPr>
            <a:xfrm>
              <a:off x="6368513" y="2443401"/>
              <a:ext cx="30278" cy="22709"/>
            </a:xfrm>
            <a:custGeom>
              <a:avLst/>
              <a:gdLst>
                <a:gd name="connsiteX0" fmla="*/ 5845 w 30278"/>
                <a:gd name="connsiteY0" fmla="*/ 21441 h 22708"/>
                <a:gd name="connsiteX1" fmla="*/ 18486 w 30278"/>
                <a:gd name="connsiteY1" fmla="*/ 6378 h 22708"/>
                <a:gd name="connsiteX2" fmla="*/ 27115 w 30278"/>
                <a:gd name="connsiteY2" fmla="*/ 5696 h 22708"/>
                <a:gd name="connsiteX3" fmla="*/ 29916 w 30278"/>
                <a:gd name="connsiteY3" fmla="*/ 7589 h 22708"/>
                <a:gd name="connsiteX4" fmla="*/ 28099 w 30278"/>
                <a:gd name="connsiteY4" fmla="*/ 10238 h 22708"/>
                <a:gd name="connsiteX5" fmla="*/ 21816 w 30278"/>
                <a:gd name="connsiteY5" fmla="*/ 11752 h 22708"/>
                <a:gd name="connsiteX6" fmla="*/ 5845 w 30278"/>
                <a:gd name="connsiteY6" fmla="*/ 21441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" h="22708">
                  <a:moveTo>
                    <a:pt x="5845" y="21441"/>
                  </a:moveTo>
                  <a:cubicBezTo>
                    <a:pt x="4785" y="10541"/>
                    <a:pt x="8721" y="5545"/>
                    <a:pt x="18486" y="6378"/>
                  </a:cubicBezTo>
                  <a:cubicBezTo>
                    <a:pt x="21665" y="6680"/>
                    <a:pt x="24239" y="6075"/>
                    <a:pt x="27115" y="5696"/>
                  </a:cubicBezTo>
                  <a:cubicBezTo>
                    <a:pt x="28629" y="5545"/>
                    <a:pt x="29462" y="6302"/>
                    <a:pt x="29916" y="7589"/>
                  </a:cubicBezTo>
                  <a:cubicBezTo>
                    <a:pt x="30446" y="9178"/>
                    <a:pt x="29462" y="9860"/>
                    <a:pt x="28099" y="10238"/>
                  </a:cubicBezTo>
                  <a:cubicBezTo>
                    <a:pt x="25980" y="10844"/>
                    <a:pt x="23709" y="12130"/>
                    <a:pt x="21816" y="11752"/>
                  </a:cubicBezTo>
                  <a:cubicBezTo>
                    <a:pt x="13793" y="10238"/>
                    <a:pt x="7661" y="11752"/>
                    <a:pt x="5845" y="21441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0" name="任意多边形: 形状 3209"/>
            <p:cNvSpPr/>
            <p:nvPr/>
          </p:nvSpPr>
          <p:spPr>
            <a:xfrm>
              <a:off x="6359370" y="2461814"/>
              <a:ext cx="15139" cy="22709"/>
            </a:xfrm>
            <a:custGeom>
              <a:avLst/>
              <a:gdLst>
                <a:gd name="connsiteX0" fmla="*/ 15215 w 15139"/>
                <a:gd name="connsiteY0" fmla="*/ 20438 h 22708"/>
                <a:gd name="connsiteX1" fmla="*/ 5677 w 15139"/>
                <a:gd name="connsiteY1" fmla="*/ 20438 h 22708"/>
                <a:gd name="connsiteX2" fmla="*/ 7570 w 15139"/>
                <a:gd name="connsiteY2" fmla="*/ 14760 h 22708"/>
                <a:gd name="connsiteX3" fmla="*/ 10976 w 15139"/>
                <a:gd name="connsiteY3" fmla="*/ 5677 h 22708"/>
                <a:gd name="connsiteX4" fmla="*/ 11582 w 15139"/>
                <a:gd name="connsiteY4" fmla="*/ 15442 h 22708"/>
                <a:gd name="connsiteX5" fmla="*/ 15215 w 15139"/>
                <a:gd name="connsiteY5" fmla="*/ 2043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15215" y="20438"/>
                  </a:moveTo>
                  <a:cubicBezTo>
                    <a:pt x="12036" y="20438"/>
                    <a:pt x="8857" y="20438"/>
                    <a:pt x="5677" y="20438"/>
                  </a:cubicBezTo>
                  <a:cubicBezTo>
                    <a:pt x="6359" y="18545"/>
                    <a:pt x="7797" y="16956"/>
                    <a:pt x="7570" y="14760"/>
                  </a:cubicBezTo>
                  <a:cubicBezTo>
                    <a:pt x="11127" y="12793"/>
                    <a:pt x="8024" y="8175"/>
                    <a:pt x="10976" y="5677"/>
                  </a:cubicBezTo>
                  <a:cubicBezTo>
                    <a:pt x="12868" y="9159"/>
                    <a:pt x="9992" y="12641"/>
                    <a:pt x="11582" y="15442"/>
                  </a:cubicBezTo>
                  <a:cubicBezTo>
                    <a:pt x="12490" y="17107"/>
                    <a:pt x="16502" y="16804"/>
                    <a:pt x="15215" y="20438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1" name="任意多边形: 形状 3210"/>
            <p:cNvSpPr/>
            <p:nvPr/>
          </p:nvSpPr>
          <p:spPr>
            <a:xfrm>
              <a:off x="6383441" y="2438575"/>
              <a:ext cx="7570" cy="7570"/>
            </a:xfrm>
            <a:custGeom>
              <a:avLst/>
              <a:gdLst>
                <a:gd name="connsiteX0" fmla="*/ 8251 w 7569"/>
                <a:gd name="connsiteY0" fmla="*/ 5677 h 7569"/>
                <a:gd name="connsiteX1" fmla="*/ 6812 w 7569"/>
                <a:gd name="connsiteY1" fmla="*/ 8251 h 7569"/>
                <a:gd name="connsiteX2" fmla="*/ 5677 w 7569"/>
                <a:gd name="connsiteY2" fmla="*/ 7115 h 7569"/>
                <a:gd name="connsiteX3" fmla="*/ 8251 w 7569"/>
                <a:gd name="connsiteY3" fmla="*/ 5677 h 7569"/>
                <a:gd name="connsiteX4" fmla="*/ 825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251" y="5677"/>
                  </a:moveTo>
                  <a:cubicBezTo>
                    <a:pt x="8024" y="6737"/>
                    <a:pt x="8629" y="8251"/>
                    <a:pt x="6812" y="8251"/>
                  </a:cubicBezTo>
                  <a:cubicBezTo>
                    <a:pt x="6434" y="8251"/>
                    <a:pt x="5677" y="7494"/>
                    <a:pt x="5677" y="7115"/>
                  </a:cubicBezTo>
                  <a:cubicBezTo>
                    <a:pt x="5677" y="5299"/>
                    <a:pt x="7191" y="5904"/>
                    <a:pt x="8251" y="5677"/>
                  </a:cubicBezTo>
                  <a:lnTo>
                    <a:pt x="8251" y="5677"/>
                  </a:ln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2" name="任意多边形: 形状 3211"/>
            <p:cNvSpPr/>
            <p:nvPr/>
          </p:nvSpPr>
          <p:spPr>
            <a:xfrm>
              <a:off x="6353996" y="2448113"/>
              <a:ext cx="7570" cy="15139"/>
            </a:xfrm>
            <a:custGeom>
              <a:avLst/>
              <a:gdLst>
                <a:gd name="connsiteX0" fmla="*/ 7267 w 7569"/>
                <a:gd name="connsiteY0" fmla="*/ 5677 h 15139"/>
                <a:gd name="connsiteX1" fmla="*/ 7267 w 7569"/>
                <a:gd name="connsiteY1" fmla="*/ 9462 h 15139"/>
                <a:gd name="connsiteX2" fmla="*/ 7267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5677"/>
                  </a:moveTo>
                  <a:cubicBezTo>
                    <a:pt x="7267" y="6964"/>
                    <a:pt x="7267" y="8175"/>
                    <a:pt x="7267" y="9462"/>
                  </a:cubicBezTo>
                  <a:cubicBezTo>
                    <a:pt x="5147" y="8175"/>
                    <a:pt x="5147" y="6888"/>
                    <a:pt x="7267" y="5677"/>
                  </a:cubicBezTo>
                  <a:close/>
                </a:path>
              </a:pathLst>
            </a:custGeom>
            <a:solidFill>
              <a:srgbClr val="F5CA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3" name="任意多边形: 形状 3212"/>
            <p:cNvSpPr/>
            <p:nvPr/>
          </p:nvSpPr>
          <p:spPr>
            <a:xfrm>
              <a:off x="6374585" y="2488004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5677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7191"/>
                    <a:pt x="6359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4" name="任意多边形: 形状 3213"/>
            <p:cNvSpPr/>
            <p:nvPr/>
          </p:nvSpPr>
          <p:spPr>
            <a:xfrm>
              <a:off x="6401230" y="2419651"/>
              <a:ext cx="7570" cy="7570"/>
            </a:xfrm>
            <a:custGeom>
              <a:avLst/>
              <a:gdLst>
                <a:gd name="connsiteX0" fmla="*/ 7645 w 7569"/>
                <a:gd name="connsiteY0" fmla="*/ 5677 h 7569"/>
                <a:gd name="connsiteX1" fmla="*/ 5677 w 7569"/>
                <a:gd name="connsiteY1" fmla="*/ 9386 h 7569"/>
                <a:gd name="connsiteX2" fmla="*/ 7645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645" y="5677"/>
                  </a:moveTo>
                  <a:cubicBezTo>
                    <a:pt x="7570" y="7191"/>
                    <a:pt x="7342" y="8705"/>
                    <a:pt x="5677" y="9386"/>
                  </a:cubicBezTo>
                  <a:cubicBezTo>
                    <a:pt x="5677" y="7797"/>
                    <a:pt x="5829" y="6283"/>
                    <a:pt x="7645" y="5677"/>
                  </a:cubicBezTo>
                  <a:close/>
                </a:path>
              </a:pathLst>
            </a:custGeom>
            <a:solidFill>
              <a:srgbClr val="F5C7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5" name="任意多边形: 形状 3214"/>
            <p:cNvSpPr/>
            <p:nvPr/>
          </p:nvSpPr>
          <p:spPr>
            <a:xfrm>
              <a:off x="6159681" y="2552724"/>
              <a:ext cx="15139" cy="22709"/>
            </a:xfrm>
            <a:custGeom>
              <a:avLst/>
              <a:gdLst>
                <a:gd name="connsiteX0" fmla="*/ 15220 w 15139"/>
                <a:gd name="connsiteY0" fmla="*/ 5677 h 22708"/>
                <a:gd name="connsiteX1" fmla="*/ 15447 w 15139"/>
                <a:gd name="connsiteY1" fmla="*/ 15518 h 22708"/>
                <a:gd name="connsiteX2" fmla="*/ 14690 w 15139"/>
                <a:gd name="connsiteY2" fmla="*/ 19000 h 22708"/>
                <a:gd name="connsiteX3" fmla="*/ 9391 w 15139"/>
                <a:gd name="connsiteY3" fmla="*/ 15139 h 22708"/>
                <a:gd name="connsiteX4" fmla="*/ 7650 w 15139"/>
                <a:gd name="connsiteY4" fmla="*/ 13171 h 22708"/>
                <a:gd name="connsiteX5" fmla="*/ 7650 w 15139"/>
                <a:gd name="connsiteY5" fmla="*/ 13171 h 22708"/>
                <a:gd name="connsiteX6" fmla="*/ 5682 w 15139"/>
                <a:gd name="connsiteY6" fmla="*/ 11354 h 22708"/>
                <a:gd name="connsiteX7" fmla="*/ 5682 w 15139"/>
                <a:gd name="connsiteY7" fmla="*/ 11354 h 22708"/>
                <a:gd name="connsiteX8" fmla="*/ 11586 w 15139"/>
                <a:gd name="connsiteY8" fmla="*/ 6510 h 22708"/>
                <a:gd name="connsiteX9" fmla="*/ 15220 w 15139"/>
                <a:gd name="connsiteY9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5220" y="5677"/>
                  </a:moveTo>
                  <a:cubicBezTo>
                    <a:pt x="15523" y="8932"/>
                    <a:pt x="8407" y="12187"/>
                    <a:pt x="15447" y="15518"/>
                  </a:cubicBezTo>
                  <a:cubicBezTo>
                    <a:pt x="17339" y="16426"/>
                    <a:pt x="16355" y="18167"/>
                    <a:pt x="14690" y="19000"/>
                  </a:cubicBezTo>
                  <a:cubicBezTo>
                    <a:pt x="10300" y="21270"/>
                    <a:pt x="10072" y="17940"/>
                    <a:pt x="9391" y="15139"/>
                  </a:cubicBezTo>
                  <a:cubicBezTo>
                    <a:pt x="8862" y="14458"/>
                    <a:pt x="8256" y="13852"/>
                    <a:pt x="7650" y="13171"/>
                  </a:cubicBezTo>
                  <a:lnTo>
                    <a:pt x="7650" y="13171"/>
                  </a:lnTo>
                  <a:cubicBezTo>
                    <a:pt x="6969" y="12565"/>
                    <a:pt x="6439" y="11884"/>
                    <a:pt x="5682" y="11354"/>
                  </a:cubicBezTo>
                  <a:lnTo>
                    <a:pt x="5682" y="11354"/>
                  </a:lnTo>
                  <a:cubicBezTo>
                    <a:pt x="5607" y="7191"/>
                    <a:pt x="6363" y="4315"/>
                    <a:pt x="11586" y="6510"/>
                  </a:cubicBezTo>
                  <a:cubicBezTo>
                    <a:pt x="12571" y="6888"/>
                    <a:pt x="14009" y="5980"/>
                    <a:pt x="15220" y="5677"/>
                  </a:cubicBezTo>
                  <a:close/>
                </a:path>
              </a:pathLst>
            </a:custGeom>
            <a:solidFill>
              <a:srgbClr val="F3C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6" name="任意多边形: 形状 3215"/>
            <p:cNvSpPr/>
            <p:nvPr/>
          </p:nvSpPr>
          <p:spPr>
            <a:xfrm>
              <a:off x="6174295" y="2546895"/>
              <a:ext cx="15139" cy="22709"/>
            </a:xfrm>
            <a:custGeom>
              <a:avLst/>
              <a:gdLst>
                <a:gd name="connsiteX0" fmla="*/ 11960 w 15139"/>
                <a:gd name="connsiteY0" fmla="*/ 9613 h 22708"/>
                <a:gd name="connsiteX1" fmla="*/ 10067 w 15139"/>
                <a:gd name="connsiteY1" fmla="*/ 17107 h 22708"/>
                <a:gd name="connsiteX2" fmla="*/ 6282 w 15139"/>
                <a:gd name="connsiteY2" fmla="*/ 17107 h 22708"/>
                <a:gd name="connsiteX3" fmla="*/ 6282 w 15139"/>
                <a:gd name="connsiteY3" fmla="*/ 17107 h 22708"/>
                <a:gd name="connsiteX4" fmla="*/ 5677 w 15139"/>
                <a:gd name="connsiteY4" fmla="*/ 15215 h 22708"/>
                <a:gd name="connsiteX5" fmla="*/ 6207 w 15139"/>
                <a:gd name="connsiteY5" fmla="*/ 12263 h 22708"/>
                <a:gd name="connsiteX6" fmla="*/ 6358 w 15139"/>
                <a:gd name="connsiteY6" fmla="*/ 11279 h 22708"/>
                <a:gd name="connsiteX7" fmla="*/ 10067 w 15139"/>
                <a:gd name="connsiteY7" fmla="*/ 5677 h 22708"/>
                <a:gd name="connsiteX8" fmla="*/ 10067 w 15139"/>
                <a:gd name="connsiteY8" fmla="*/ 5677 h 22708"/>
                <a:gd name="connsiteX9" fmla="*/ 11960 w 15139"/>
                <a:gd name="connsiteY9" fmla="*/ 961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1960" y="9613"/>
                  </a:moveTo>
                  <a:cubicBezTo>
                    <a:pt x="12338" y="12338"/>
                    <a:pt x="11430" y="14761"/>
                    <a:pt x="10067" y="17107"/>
                  </a:cubicBezTo>
                  <a:cubicBezTo>
                    <a:pt x="8780" y="18318"/>
                    <a:pt x="7570" y="18167"/>
                    <a:pt x="6282" y="17107"/>
                  </a:cubicBezTo>
                  <a:lnTo>
                    <a:pt x="6282" y="17107"/>
                  </a:lnTo>
                  <a:cubicBezTo>
                    <a:pt x="5904" y="16577"/>
                    <a:pt x="5677" y="15896"/>
                    <a:pt x="5677" y="15215"/>
                  </a:cubicBezTo>
                  <a:cubicBezTo>
                    <a:pt x="5677" y="14231"/>
                    <a:pt x="5904" y="13247"/>
                    <a:pt x="6207" y="12263"/>
                  </a:cubicBezTo>
                  <a:cubicBezTo>
                    <a:pt x="6282" y="11960"/>
                    <a:pt x="6282" y="11581"/>
                    <a:pt x="6358" y="11279"/>
                  </a:cubicBezTo>
                  <a:cubicBezTo>
                    <a:pt x="6282" y="8478"/>
                    <a:pt x="7494" y="6661"/>
                    <a:pt x="10067" y="5677"/>
                  </a:cubicBezTo>
                  <a:lnTo>
                    <a:pt x="10067" y="5677"/>
                  </a:lnTo>
                  <a:cubicBezTo>
                    <a:pt x="11354" y="6737"/>
                    <a:pt x="10824" y="8554"/>
                    <a:pt x="11960" y="9613"/>
                  </a:cubicBezTo>
                  <a:close/>
                </a:path>
              </a:pathLst>
            </a:custGeom>
            <a:solidFill>
              <a:srgbClr val="F5C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7" name="任意多边形: 形状 3216"/>
            <p:cNvSpPr/>
            <p:nvPr/>
          </p:nvSpPr>
          <p:spPr>
            <a:xfrm>
              <a:off x="6160291" y="2544017"/>
              <a:ext cx="15139" cy="15139"/>
            </a:xfrm>
            <a:custGeom>
              <a:avLst/>
              <a:gdLst>
                <a:gd name="connsiteX0" fmla="*/ 14685 w 15139"/>
                <a:gd name="connsiteY0" fmla="*/ 8631 h 15139"/>
                <a:gd name="connsiteX1" fmla="*/ 14609 w 15139"/>
                <a:gd name="connsiteY1" fmla="*/ 10448 h 15139"/>
                <a:gd name="connsiteX2" fmla="*/ 5677 w 15139"/>
                <a:gd name="connsiteY2" fmla="*/ 9691 h 15139"/>
                <a:gd name="connsiteX3" fmla="*/ 14685 w 15139"/>
                <a:gd name="connsiteY3" fmla="*/ 86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4685" y="8631"/>
                  </a:moveTo>
                  <a:cubicBezTo>
                    <a:pt x="14609" y="9237"/>
                    <a:pt x="14609" y="9842"/>
                    <a:pt x="14609" y="10448"/>
                  </a:cubicBezTo>
                  <a:cubicBezTo>
                    <a:pt x="11884" y="10523"/>
                    <a:pt x="9159" y="11053"/>
                    <a:pt x="5677" y="9691"/>
                  </a:cubicBezTo>
                  <a:cubicBezTo>
                    <a:pt x="8856" y="7193"/>
                    <a:pt x="10900" y="2651"/>
                    <a:pt x="14685" y="8631"/>
                  </a:cubicBezTo>
                  <a:close/>
                </a:path>
              </a:pathLst>
            </a:custGeom>
            <a:solidFill>
              <a:srgbClr val="F4C1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8" name="任意多边形: 形状 3217"/>
            <p:cNvSpPr/>
            <p:nvPr/>
          </p:nvSpPr>
          <p:spPr>
            <a:xfrm>
              <a:off x="6153128" y="2543262"/>
              <a:ext cx="15139" cy="15139"/>
            </a:xfrm>
            <a:custGeom>
              <a:avLst/>
              <a:gdLst>
                <a:gd name="connsiteX0" fmla="*/ 6633 w 15139"/>
                <a:gd name="connsiteY0" fmla="*/ 11203 h 15139"/>
                <a:gd name="connsiteX1" fmla="*/ 6709 w 15139"/>
                <a:gd name="connsiteY1" fmla="*/ 5677 h 15139"/>
                <a:gd name="connsiteX2" fmla="*/ 10267 w 15139"/>
                <a:gd name="connsiteY2" fmla="*/ 8554 h 15139"/>
                <a:gd name="connsiteX3" fmla="*/ 6633 w 15139"/>
                <a:gd name="connsiteY3" fmla="*/ 1120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6633" y="11203"/>
                  </a:moveTo>
                  <a:cubicBezTo>
                    <a:pt x="5422" y="9311"/>
                    <a:pt x="5270" y="7494"/>
                    <a:pt x="6709" y="5677"/>
                  </a:cubicBezTo>
                  <a:cubicBezTo>
                    <a:pt x="8601" y="5753"/>
                    <a:pt x="10267" y="6207"/>
                    <a:pt x="10267" y="8554"/>
                  </a:cubicBezTo>
                  <a:cubicBezTo>
                    <a:pt x="10267" y="10825"/>
                    <a:pt x="8525" y="11203"/>
                    <a:pt x="6633" y="11203"/>
                  </a:cubicBezTo>
                  <a:close/>
                </a:path>
              </a:pathLst>
            </a:custGeom>
            <a:solidFill>
              <a:srgbClr val="F8CA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9" name="任意多边形: 形状 3218"/>
            <p:cNvSpPr/>
            <p:nvPr/>
          </p:nvSpPr>
          <p:spPr>
            <a:xfrm>
              <a:off x="6171125" y="2550604"/>
              <a:ext cx="15139" cy="15139"/>
            </a:xfrm>
            <a:custGeom>
              <a:avLst/>
              <a:gdLst>
                <a:gd name="connsiteX0" fmla="*/ 7636 w 15139"/>
                <a:gd name="connsiteY0" fmla="*/ 11506 h 15139"/>
                <a:gd name="connsiteX1" fmla="*/ 7636 w 15139"/>
                <a:gd name="connsiteY1" fmla="*/ 5677 h 15139"/>
                <a:gd name="connsiteX2" fmla="*/ 9604 w 15139"/>
                <a:gd name="connsiteY2" fmla="*/ 7570 h 15139"/>
                <a:gd name="connsiteX3" fmla="*/ 9604 w 15139"/>
                <a:gd name="connsiteY3" fmla="*/ 7645 h 15139"/>
                <a:gd name="connsiteX4" fmla="*/ 10058 w 15139"/>
                <a:gd name="connsiteY4" fmla="*/ 9613 h 15139"/>
                <a:gd name="connsiteX5" fmla="*/ 8620 w 15139"/>
                <a:gd name="connsiteY5" fmla="*/ 11127 h 15139"/>
                <a:gd name="connsiteX6" fmla="*/ 7636 w 15139"/>
                <a:gd name="connsiteY6" fmla="*/ 1150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7636" y="11506"/>
                  </a:moveTo>
                  <a:cubicBezTo>
                    <a:pt x="5062" y="9613"/>
                    <a:pt x="4987" y="7645"/>
                    <a:pt x="7636" y="5677"/>
                  </a:cubicBezTo>
                  <a:cubicBezTo>
                    <a:pt x="8317" y="6283"/>
                    <a:pt x="8922" y="6964"/>
                    <a:pt x="9604" y="7570"/>
                  </a:cubicBezTo>
                  <a:lnTo>
                    <a:pt x="9604" y="7645"/>
                  </a:lnTo>
                  <a:cubicBezTo>
                    <a:pt x="10058" y="8251"/>
                    <a:pt x="10210" y="8856"/>
                    <a:pt x="10058" y="9613"/>
                  </a:cubicBezTo>
                  <a:cubicBezTo>
                    <a:pt x="9680" y="10219"/>
                    <a:pt x="9225" y="10749"/>
                    <a:pt x="8620" y="11127"/>
                  </a:cubicBezTo>
                  <a:cubicBezTo>
                    <a:pt x="8317" y="11279"/>
                    <a:pt x="7939" y="11430"/>
                    <a:pt x="7636" y="11506"/>
                  </a:cubicBezTo>
                  <a:close/>
                </a:path>
              </a:pathLst>
            </a:custGeom>
            <a:solidFill>
              <a:srgbClr val="FDF4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0" name="任意多边形: 形状 3219"/>
            <p:cNvSpPr/>
            <p:nvPr/>
          </p:nvSpPr>
          <p:spPr>
            <a:xfrm>
              <a:off x="6186709" y="2543934"/>
              <a:ext cx="15139" cy="15139"/>
            </a:xfrm>
            <a:custGeom>
              <a:avLst/>
              <a:gdLst>
                <a:gd name="connsiteX0" fmla="*/ 7267 w 15139"/>
                <a:gd name="connsiteY0" fmla="*/ 12499 h 15139"/>
                <a:gd name="connsiteX1" fmla="*/ 5677 w 15139"/>
                <a:gd name="connsiteY1" fmla="*/ 5687 h 15139"/>
                <a:gd name="connsiteX2" fmla="*/ 14458 w 15139"/>
                <a:gd name="connsiteY2" fmla="*/ 8942 h 15139"/>
                <a:gd name="connsiteX3" fmla="*/ 13928 w 15139"/>
                <a:gd name="connsiteY3" fmla="*/ 13256 h 15139"/>
                <a:gd name="connsiteX4" fmla="*/ 7267 w 15139"/>
                <a:gd name="connsiteY4" fmla="*/ 12499 h 15139"/>
                <a:gd name="connsiteX5" fmla="*/ 7267 w 15139"/>
                <a:gd name="connsiteY5" fmla="*/ 124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267" y="12499"/>
                  </a:moveTo>
                  <a:cubicBezTo>
                    <a:pt x="6813" y="10455"/>
                    <a:pt x="6283" y="8412"/>
                    <a:pt x="5677" y="5687"/>
                  </a:cubicBezTo>
                  <a:cubicBezTo>
                    <a:pt x="9311" y="5611"/>
                    <a:pt x="12490" y="5914"/>
                    <a:pt x="14458" y="8942"/>
                  </a:cubicBezTo>
                  <a:cubicBezTo>
                    <a:pt x="15215" y="10153"/>
                    <a:pt x="15215" y="12121"/>
                    <a:pt x="13928" y="13256"/>
                  </a:cubicBezTo>
                  <a:cubicBezTo>
                    <a:pt x="11506" y="15527"/>
                    <a:pt x="9462" y="13181"/>
                    <a:pt x="7267" y="12499"/>
                  </a:cubicBezTo>
                  <a:lnTo>
                    <a:pt x="7267" y="12499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1" name="任意多边形: 形状 3220"/>
            <p:cNvSpPr/>
            <p:nvPr/>
          </p:nvSpPr>
          <p:spPr>
            <a:xfrm>
              <a:off x="6185071" y="2549909"/>
              <a:ext cx="7570" cy="7570"/>
            </a:xfrm>
            <a:custGeom>
              <a:avLst/>
              <a:gdLst>
                <a:gd name="connsiteX0" fmla="*/ 8904 w 7569"/>
                <a:gd name="connsiteY0" fmla="*/ 6524 h 7569"/>
                <a:gd name="connsiteX1" fmla="*/ 6104 w 7569"/>
                <a:gd name="connsiteY1" fmla="*/ 7583 h 7569"/>
                <a:gd name="connsiteX2" fmla="*/ 5725 w 7569"/>
                <a:gd name="connsiteY2" fmla="*/ 6145 h 7569"/>
                <a:gd name="connsiteX3" fmla="*/ 8904 w 7569"/>
                <a:gd name="connsiteY3" fmla="*/ 6524 h 7569"/>
                <a:gd name="connsiteX4" fmla="*/ 8904 w 7569"/>
                <a:gd name="connsiteY4" fmla="*/ 65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904" y="6524"/>
                  </a:moveTo>
                  <a:cubicBezTo>
                    <a:pt x="8299" y="7735"/>
                    <a:pt x="7466" y="8492"/>
                    <a:pt x="6104" y="7583"/>
                  </a:cubicBezTo>
                  <a:cubicBezTo>
                    <a:pt x="5801" y="7356"/>
                    <a:pt x="5574" y="6297"/>
                    <a:pt x="5725" y="6145"/>
                  </a:cubicBezTo>
                  <a:cubicBezTo>
                    <a:pt x="6936" y="4934"/>
                    <a:pt x="7845" y="6448"/>
                    <a:pt x="8904" y="6524"/>
                  </a:cubicBezTo>
                  <a:lnTo>
                    <a:pt x="8904" y="6524"/>
                  </a:lnTo>
                  <a:close/>
                </a:path>
              </a:pathLst>
            </a:custGeom>
            <a:solidFill>
              <a:srgbClr val="F8D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2" name="任意多边形: 形状 3221"/>
            <p:cNvSpPr/>
            <p:nvPr/>
          </p:nvSpPr>
          <p:spPr>
            <a:xfrm>
              <a:off x="6174976" y="2558325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9538 w 15139"/>
                <a:gd name="connsiteY2" fmla="*/ 7645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9462" y="6283"/>
                    <a:pt x="9462" y="6964"/>
                    <a:pt x="9538" y="7645"/>
                  </a:cubicBezTo>
                  <a:cubicBezTo>
                    <a:pt x="7873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3" name="任意多边形: 形状 3222"/>
            <p:cNvSpPr/>
            <p:nvPr/>
          </p:nvSpPr>
          <p:spPr>
            <a:xfrm>
              <a:off x="6178761" y="2546971"/>
              <a:ext cx="7570" cy="15139"/>
            </a:xfrm>
            <a:custGeom>
              <a:avLst/>
              <a:gdLst>
                <a:gd name="connsiteX0" fmla="*/ 7494 w 7569"/>
                <a:gd name="connsiteY0" fmla="*/ 9537 h 15139"/>
                <a:gd name="connsiteX1" fmla="*/ 5677 w 7569"/>
                <a:gd name="connsiteY1" fmla="*/ 5677 h 15139"/>
                <a:gd name="connsiteX2" fmla="*/ 7570 w 7569"/>
                <a:gd name="connsiteY2" fmla="*/ 5677 h 15139"/>
                <a:gd name="connsiteX3" fmla="*/ 7494 w 7569"/>
                <a:gd name="connsiteY3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9537"/>
                  </a:moveTo>
                  <a:cubicBezTo>
                    <a:pt x="5904" y="8705"/>
                    <a:pt x="5677" y="7191"/>
                    <a:pt x="5677" y="5677"/>
                  </a:cubicBezTo>
                  <a:cubicBezTo>
                    <a:pt x="6283" y="5677"/>
                    <a:pt x="6964" y="5677"/>
                    <a:pt x="7570" y="5677"/>
                  </a:cubicBezTo>
                  <a:cubicBezTo>
                    <a:pt x="7570" y="6888"/>
                    <a:pt x="7570" y="8251"/>
                    <a:pt x="7494" y="953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4" name="任意多边形: 形状 3223"/>
            <p:cNvSpPr/>
            <p:nvPr/>
          </p:nvSpPr>
          <p:spPr>
            <a:xfrm>
              <a:off x="6393982" y="2330255"/>
              <a:ext cx="7570" cy="15139"/>
            </a:xfrm>
            <a:custGeom>
              <a:avLst/>
              <a:gdLst>
                <a:gd name="connsiteX0" fmla="*/ 9064 w 7569"/>
                <a:gd name="connsiteY0" fmla="*/ 9462 h 15139"/>
                <a:gd name="connsiteX1" fmla="*/ 7172 w 7569"/>
                <a:gd name="connsiteY1" fmla="*/ 5677 h 15139"/>
                <a:gd name="connsiteX2" fmla="*/ 9064 w 756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9064" y="9462"/>
                  </a:moveTo>
                  <a:cubicBezTo>
                    <a:pt x="6642" y="9083"/>
                    <a:pt x="3917" y="8856"/>
                    <a:pt x="7172" y="5677"/>
                  </a:cubicBezTo>
                  <a:cubicBezTo>
                    <a:pt x="7853" y="6888"/>
                    <a:pt x="8458" y="8175"/>
                    <a:pt x="9064" y="9462"/>
                  </a:cubicBezTo>
                  <a:close/>
                </a:path>
              </a:pathLst>
            </a:custGeom>
            <a:solidFill>
              <a:srgbClr val="F7CA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5" name="任意多边形: 形状 3224"/>
            <p:cNvSpPr/>
            <p:nvPr/>
          </p:nvSpPr>
          <p:spPr>
            <a:xfrm>
              <a:off x="6157912" y="2570721"/>
              <a:ext cx="15139" cy="15139"/>
            </a:xfrm>
            <a:custGeom>
              <a:avLst/>
              <a:gdLst>
                <a:gd name="connsiteX0" fmla="*/ 7754 w 15139"/>
                <a:gd name="connsiteY0" fmla="*/ 15839 h 15139"/>
                <a:gd name="connsiteX1" fmla="*/ 5861 w 15139"/>
                <a:gd name="connsiteY1" fmla="*/ 12054 h 15139"/>
                <a:gd name="connsiteX2" fmla="*/ 7072 w 15139"/>
                <a:gd name="connsiteY2" fmla="*/ 6907 h 15139"/>
                <a:gd name="connsiteX3" fmla="*/ 13128 w 15139"/>
                <a:gd name="connsiteY3" fmla="*/ 6680 h 15139"/>
                <a:gd name="connsiteX4" fmla="*/ 12523 w 15139"/>
                <a:gd name="connsiteY4" fmla="*/ 12054 h 15139"/>
                <a:gd name="connsiteX5" fmla="*/ 7754 w 15139"/>
                <a:gd name="connsiteY5" fmla="*/ 1583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7754" y="15839"/>
                  </a:moveTo>
                  <a:cubicBezTo>
                    <a:pt x="7526" y="14400"/>
                    <a:pt x="7224" y="12962"/>
                    <a:pt x="5861" y="12054"/>
                  </a:cubicBezTo>
                  <a:cubicBezTo>
                    <a:pt x="5710" y="10161"/>
                    <a:pt x="5180" y="8269"/>
                    <a:pt x="7072" y="6907"/>
                  </a:cubicBezTo>
                  <a:cubicBezTo>
                    <a:pt x="9040" y="5468"/>
                    <a:pt x="11084" y="5166"/>
                    <a:pt x="13128" y="6680"/>
                  </a:cubicBezTo>
                  <a:cubicBezTo>
                    <a:pt x="16156" y="8875"/>
                    <a:pt x="13658" y="10464"/>
                    <a:pt x="12523" y="12054"/>
                  </a:cubicBezTo>
                  <a:cubicBezTo>
                    <a:pt x="11387" y="13795"/>
                    <a:pt x="10706" y="16293"/>
                    <a:pt x="7754" y="15839"/>
                  </a:cubicBezTo>
                  <a:close/>
                </a:path>
              </a:pathLst>
            </a:custGeom>
            <a:solidFill>
              <a:srgbClr val="F1BB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6" name="任意多边形: 形状 3225"/>
            <p:cNvSpPr/>
            <p:nvPr/>
          </p:nvSpPr>
          <p:spPr>
            <a:xfrm>
              <a:off x="6170169" y="2574450"/>
              <a:ext cx="15139" cy="15139"/>
            </a:xfrm>
            <a:custGeom>
              <a:avLst/>
              <a:gdLst>
                <a:gd name="connsiteX0" fmla="*/ 8667 w 15139"/>
                <a:gd name="connsiteY0" fmla="*/ 12564 h 15139"/>
                <a:gd name="connsiteX1" fmla="*/ 7759 w 15139"/>
                <a:gd name="connsiteY1" fmla="*/ 6812 h 15139"/>
                <a:gd name="connsiteX2" fmla="*/ 10787 w 15139"/>
                <a:gd name="connsiteY2" fmla="*/ 6357 h 15139"/>
                <a:gd name="connsiteX3" fmla="*/ 9424 w 15139"/>
                <a:gd name="connsiteY3" fmla="*/ 10899 h 15139"/>
                <a:gd name="connsiteX4" fmla="*/ 8667 w 15139"/>
                <a:gd name="connsiteY4" fmla="*/ 12564 h 15139"/>
                <a:gd name="connsiteX5" fmla="*/ 8667 w 15139"/>
                <a:gd name="connsiteY5" fmla="*/ 1256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667" y="12564"/>
                  </a:moveTo>
                  <a:cubicBezTo>
                    <a:pt x="2990" y="11580"/>
                    <a:pt x="7002" y="8779"/>
                    <a:pt x="7759" y="6812"/>
                  </a:cubicBezTo>
                  <a:cubicBezTo>
                    <a:pt x="8213" y="5600"/>
                    <a:pt x="9651" y="5222"/>
                    <a:pt x="10787" y="6357"/>
                  </a:cubicBezTo>
                  <a:cubicBezTo>
                    <a:pt x="12755" y="8477"/>
                    <a:pt x="10106" y="9385"/>
                    <a:pt x="9424" y="10899"/>
                  </a:cubicBezTo>
                  <a:cubicBezTo>
                    <a:pt x="9197" y="11353"/>
                    <a:pt x="8970" y="11959"/>
                    <a:pt x="8667" y="12564"/>
                  </a:cubicBezTo>
                  <a:lnTo>
                    <a:pt x="8667" y="12564"/>
                  </a:lnTo>
                  <a:close/>
                </a:path>
              </a:pathLst>
            </a:custGeom>
            <a:solidFill>
              <a:srgbClr val="F2C2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7" name="任意多边形: 形状 3226"/>
            <p:cNvSpPr/>
            <p:nvPr/>
          </p:nvSpPr>
          <p:spPr>
            <a:xfrm>
              <a:off x="6161729" y="256021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418 w 7569"/>
                <a:gd name="connsiteY1" fmla="*/ 7645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661" y="5980"/>
                    <a:pt x="7191" y="6661"/>
                    <a:pt x="7418" y="7645"/>
                  </a:cubicBezTo>
                  <a:cubicBezTo>
                    <a:pt x="6813" y="6964"/>
                    <a:pt x="6207" y="6283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8" name="任意多边形: 形状 3227"/>
            <p:cNvSpPr/>
            <p:nvPr/>
          </p:nvSpPr>
          <p:spPr>
            <a:xfrm>
              <a:off x="6159761" y="2558325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645 w 7569"/>
                <a:gd name="connsiteY1" fmla="*/ 7494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359" y="6283"/>
                    <a:pt x="6964" y="6888"/>
                    <a:pt x="7645" y="7494"/>
                  </a:cubicBezTo>
                  <a:cubicBezTo>
                    <a:pt x="6585" y="7342"/>
                    <a:pt x="5980" y="6737"/>
                    <a:pt x="5677" y="5677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9" name="任意多边形: 形状 3228"/>
            <p:cNvSpPr/>
            <p:nvPr/>
          </p:nvSpPr>
          <p:spPr>
            <a:xfrm>
              <a:off x="6173084" y="2555676"/>
              <a:ext cx="7570" cy="7570"/>
            </a:xfrm>
            <a:custGeom>
              <a:avLst/>
              <a:gdLst>
                <a:gd name="connsiteX0" fmla="*/ 7570 w 7569"/>
                <a:gd name="connsiteY0" fmla="*/ 6510 h 7569"/>
                <a:gd name="connsiteX1" fmla="*/ 7570 w 7569"/>
                <a:gd name="connsiteY1" fmla="*/ 8327 h 7569"/>
                <a:gd name="connsiteX2" fmla="*/ 5677 w 7569"/>
                <a:gd name="connsiteY2" fmla="*/ 6434 h 7569"/>
                <a:gd name="connsiteX3" fmla="*/ 5677 w 7569"/>
                <a:gd name="connsiteY3" fmla="*/ 6434 h 7569"/>
                <a:gd name="connsiteX4" fmla="*/ 6661 w 7569"/>
                <a:gd name="connsiteY4" fmla="*/ 5677 h 7569"/>
                <a:gd name="connsiteX5" fmla="*/ 7570 w 7569"/>
                <a:gd name="connsiteY5" fmla="*/ 65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7569">
                  <a:moveTo>
                    <a:pt x="7570" y="6510"/>
                  </a:moveTo>
                  <a:cubicBezTo>
                    <a:pt x="7570" y="7115"/>
                    <a:pt x="7570" y="7721"/>
                    <a:pt x="7570" y="8327"/>
                  </a:cubicBezTo>
                  <a:cubicBezTo>
                    <a:pt x="6964" y="7721"/>
                    <a:pt x="6359" y="7040"/>
                    <a:pt x="5677" y="6434"/>
                  </a:cubicBezTo>
                  <a:lnTo>
                    <a:pt x="5677" y="6434"/>
                  </a:lnTo>
                  <a:cubicBezTo>
                    <a:pt x="5980" y="6207"/>
                    <a:pt x="6359" y="5904"/>
                    <a:pt x="6661" y="5677"/>
                  </a:cubicBezTo>
                  <a:cubicBezTo>
                    <a:pt x="6964" y="5980"/>
                    <a:pt x="7267" y="6207"/>
                    <a:pt x="7570" y="6510"/>
                  </a:cubicBezTo>
                  <a:close/>
                </a:path>
              </a:pathLst>
            </a:custGeom>
            <a:solidFill>
              <a:srgbClr val="F6CF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0" name="任意多边形: 形状 3229"/>
            <p:cNvSpPr/>
            <p:nvPr/>
          </p:nvSpPr>
          <p:spPr>
            <a:xfrm>
              <a:off x="6381322" y="2489973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8"/>
                    <a:pt x="6283" y="5753"/>
                    <a:pt x="6585" y="5677"/>
                  </a:cubicBezTo>
                  <a:cubicBezTo>
                    <a:pt x="6434" y="5828"/>
                    <a:pt x="6359" y="6131"/>
                    <a:pt x="6207" y="6358"/>
                  </a:cubicBezTo>
                  <a:close/>
                </a:path>
              </a:pathLst>
            </a:custGeom>
            <a:solidFill>
              <a:srgbClr val="F7D1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1" name="任意多边形: 形状 3230"/>
            <p:cNvSpPr/>
            <p:nvPr/>
          </p:nvSpPr>
          <p:spPr>
            <a:xfrm>
              <a:off x="6030348" y="4227559"/>
              <a:ext cx="15139" cy="22709"/>
            </a:xfrm>
            <a:custGeom>
              <a:avLst/>
              <a:gdLst>
                <a:gd name="connsiteX0" fmla="*/ 5955 w 15139"/>
                <a:gd name="connsiteY0" fmla="*/ 5677 h 22708"/>
                <a:gd name="connsiteX1" fmla="*/ 10345 w 15139"/>
                <a:gd name="connsiteY1" fmla="*/ 19378 h 22708"/>
                <a:gd name="connsiteX2" fmla="*/ 5955 w 15139"/>
                <a:gd name="connsiteY2" fmla="*/ 5677 h 22708"/>
                <a:gd name="connsiteX3" fmla="*/ 595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5955" y="5677"/>
                  </a:moveTo>
                  <a:cubicBezTo>
                    <a:pt x="15492" y="9840"/>
                    <a:pt x="16628" y="13474"/>
                    <a:pt x="10345" y="19378"/>
                  </a:cubicBezTo>
                  <a:cubicBezTo>
                    <a:pt x="6333" y="15669"/>
                    <a:pt x="5046" y="10976"/>
                    <a:pt x="5955" y="5677"/>
                  </a:cubicBezTo>
                  <a:lnTo>
                    <a:pt x="5955" y="5677"/>
                  </a:lnTo>
                  <a:close/>
                </a:path>
              </a:pathLst>
            </a:custGeom>
            <a:solidFill>
              <a:srgbClr val="EFBF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2" name="任意多边形: 形状 3231"/>
            <p:cNvSpPr/>
            <p:nvPr/>
          </p:nvSpPr>
          <p:spPr>
            <a:xfrm>
              <a:off x="6042509" y="4230133"/>
              <a:ext cx="7570" cy="7570"/>
            </a:xfrm>
            <a:custGeom>
              <a:avLst/>
              <a:gdLst>
                <a:gd name="connsiteX0" fmla="*/ 5677 w 7569"/>
                <a:gd name="connsiteY0" fmla="*/ 5829 h 7569"/>
                <a:gd name="connsiteX1" fmla="*/ 6207 w 7569"/>
                <a:gd name="connsiteY1" fmla="*/ 5677 h 7569"/>
                <a:gd name="connsiteX2" fmla="*/ 6131 w 7569"/>
                <a:gd name="connsiteY2" fmla="*/ 613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829"/>
                  </a:moveTo>
                  <a:lnTo>
                    <a:pt x="6207" y="5677"/>
                  </a:lnTo>
                  <a:lnTo>
                    <a:pt x="6131" y="6131"/>
                  </a:lnTo>
                  <a:close/>
                </a:path>
              </a:pathLst>
            </a:custGeom>
            <a:solidFill>
              <a:srgbClr val="EBB0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3" name="任意多边形: 形状 3232"/>
            <p:cNvSpPr/>
            <p:nvPr/>
          </p:nvSpPr>
          <p:spPr>
            <a:xfrm>
              <a:off x="5927906" y="4140056"/>
              <a:ext cx="30278" cy="22709"/>
            </a:xfrm>
            <a:custGeom>
              <a:avLst/>
              <a:gdLst>
                <a:gd name="connsiteX0" fmla="*/ 5677 w 30278"/>
                <a:gd name="connsiteY0" fmla="*/ 9462 h 22708"/>
                <a:gd name="connsiteX1" fmla="*/ 12490 w 30278"/>
                <a:gd name="connsiteY1" fmla="*/ 12036 h 22708"/>
                <a:gd name="connsiteX2" fmla="*/ 13322 w 30278"/>
                <a:gd name="connsiteY2" fmla="*/ 5677 h 22708"/>
                <a:gd name="connsiteX3" fmla="*/ 15972 w 30278"/>
                <a:gd name="connsiteY3" fmla="*/ 9840 h 22708"/>
                <a:gd name="connsiteX4" fmla="*/ 16956 w 30278"/>
                <a:gd name="connsiteY4" fmla="*/ 14382 h 22708"/>
                <a:gd name="connsiteX5" fmla="*/ 19530 w 30278"/>
                <a:gd name="connsiteY5" fmla="*/ 9916 h 22708"/>
                <a:gd name="connsiteX6" fmla="*/ 22784 w 30278"/>
                <a:gd name="connsiteY6" fmla="*/ 7570 h 22708"/>
                <a:gd name="connsiteX7" fmla="*/ 27402 w 30278"/>
                <a:gd name="connsiteY7" fmla="*/ 12944 h 22708"/>
                <a:gd name="connsiteX8" fmla="*/ 5677 w 30278"/>
                <a:gd name="connsiteY8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22708">
                  <a:moveTo>
                    <a:pt x="5677" y="9462"/>
                  </a:moveTo>
                  <a:cubicBezTo>
                    <a:pt x="8478" y="8856"/>
                    <a:pt x="9992" y="11733"/>
                    <a:pt x="12490" y="12036"/>
                  </a:cubicBezTo>
                  <a:cubicBezTo>
                    <a:pt x="13852" y="9992"/>
                    <a:pt x="13020" y="7721"/>
                    <a:pt x="13322" y="5677"/>
                  </a:cubicBezTo>
                  <a:cubicBezTo>
                    <a:pt x="16123" y="5828"/>
                    <a:pt x="17335" y="6888"/>
                    <a:pt x="15972" y="9840"/>
                  </a:cubicBezTo>
                  <a:cubicBezTo>
                    <a:pt x="15215" y="11506"/>
                    <a:pt x="14458" y="14004"/>
                    <a:pt x="16956" y="14382"/>
                  </a:cubicBezTo>
                  <a:cubicBezTo>
                    <a:pt x="20059" y="14836"/>
                    <a:pt x="19908" y="12414"/>
                    <a:pt x="19530" y="9916"/>
                  </a:cubicBezTo>
                  <a:cubicBezTo>
                    <a:pt x="19227" y="7872"/>
                    <a:pt x="21195" y="7721"/>
                    <a:pt x="22784" y="7570"/>
                  </a:cubicBezTo>
                  <a:cubicBezTo>
                    <a:pt x="23239" y="10294"/>
                    <a:pt x="26721" y="10446"/>
                    <a:pt x="27402" y="12944"/>
                  </a:cubicBezTo>
                  <a:cubicBezTo>
                    <a:pt x="17486" y="20059"/>
                    <a:pt x="11960" y="19151"/>
                    <a:pt x="5677" y="9462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4" name="任意多边形: 形状 3233"/>
            <p:cNvSpPr/>
            <p:nvPr/>
          </p:nvSpPr>
          <p:spPr>
            <a:xfrm>
              <a:off x="5925825" y="4155722"/>
              <a:ext cx="15139" cy="15139"/>
            </a:xfrm>
            <a:custGeom>
              <a:avLst/>
              <a:gdLst>
                <a:gd name="connsiteX0" fmla="*/ 11392 w 15139"/>
                <a:gd name="connsiteY0" fmla="*/ 8935 h 15139"/>
                <a:gd name="connsiteX1" fmla="*/ 7608 w 15139"/>
                <a:gd name="connsiteY1" fmla="*/ 10978 h 15139"/>
                <a:gd name="connsiteX2" fmla="*/ 6624 w 15139"/>
                <a:gd name="connsiteY2" fmla="*/ 6361 h 15139"/>
                <a:gd name="connsiteX3" fmla="*/ 11392 w 15139"/>
                <a:gd name="connsiteY3" fmla="*/ 89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92" y="8935"/>
                  </a:moveTo>
                  <a:cubicBezTo>
                    <a:pt x="10105" y="9616"/>
                    <a:pt x="8894" y="10297"/>
                    <a:pt x="7608" y="10978"/>
                  </a:cubicBezTo>
                  <a:cubicBezTo>
                    <a:pt x="5866" y="9692"/>
                    <a:pt x="4807" y="7723"/>
                    <a:pt x="6624" y="6361"/>
                  </a:cubicBezTo>
                  <a:cubicBezTo>
                    <a:pt x="9273" y="4393"/>
                    <a:pt x="10333" y="7118"/>
                    <a:pt x="11392" y="8935"/>
                  </a:cubicBezTo>
                  <a:close/>
                </a:path>
              </a:pathLst>
            </a:custGeom>
            <a:solidFill>
              <a:srgbClr val="F1CA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5" name="任意多边形: 形状 3234"/>
            <p:cNvSpPr/>
            <p:nvPr/>
          </p:nvSpPr>
          <p:spPr>
            <a:xfrm>
              <a:off x="5934927" y="4159022"/>
              <a:ext cx="15139" cy="15139"/>
            </a:xfrm>
            <a:custGeom>
              <a:avLst/>
              <a:gdLst>
                <a:gd name="connsiteX0" fmla="*/ 11827 w 15139"/>
                <a:gd name="connsiteY0" fmla="*/ 5711 h 15139"/>
                <a:gd name="connsiteX1" fmla="*/ 6150 w 15139"/>
                <a:gd name="connsiteY1" fmla="*/ 9496 h 15139"/>
                <a:gd name="connsiteX2" fmla="*/ 6150 w 15139"/>
                <a:gd name="connsiteY2" fmla="*/ 9496 h 15139"/>
                <a:gd name="connsiteX3" fmla="*/ 5696 w 15139"/>
                <a:gd name="connsiteY3" fmla="*/ 8209 h 15139"/>
                <a:gd name="connsiteX4" fmla="*/ 6075 w 15139"/>
                <a:gd name="connsiteY4" fmla="*/ 7528 h 15139"/>
                <a:gd name="connsiteX5" fmla="*/ 11827 w 15139"/>
                <a:gd name="connsiteY5" fmla="*/ 571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1827" y="5711"/>
                  </a:moveTo>
                  <a:cubicBezTo>
                    <a:pt x="11827" y="9798"/>
                    <a:pt x="8875" y="9496"/>
                    <a:pt x="6150" y="9496"/>
                  </a:cubicBezTo>
                  <a:lnTo>
                    <a:pt x="6150" y="9496"/>
                  </a:lnTo>
                  <a:cubicBezTo>
                    <a:pt x="5771" y="9042"/>
                    <a:pt x="5620" y="8663"/>
                    <a:pt x="5696" y="8209"/>
                  </a:cubicBezTo>
                  <a:cubicBezTo>
                    <a:pt x="5847" y="7755"/>
                    <a:pt x="5923" y="7528"/>
                    <a:pt x="6075" y="7528"/>
                  </a:cubicBezTo>
                  <a:cubicBezTo>
                    <a:pt x="7437" y="5105"/>
                    <a:pt x="9784" y="5786"/>
                    <a:pt x="11827" y="5711"/>
                  </a:cubicBez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6" name="任意多边形: 形状 3235"/>
            <p:cNvSpPr/>
            <p:nvPr/>
          </p:nvSpPr>
          <p:spPr>
            <a:xfrm>
              <a:off x="5934322" y="4160948"/>
              <a:ext cx="7570" cy="7570"/>
            </a:xfrm>
            <a:custGeom>
              <a:avLst/>
              <a:gdLst>
                <a:gd name="connsiteX0" fmla="*/ 6756 w 7569"/>
                <a:gd name="connsiteY0" fmla="*/ 5677 h 7569"/>
                <a:gd name="connsiteX1" fmla="*/ 6756 w 7569"/>
                <a:gd name="connsiteY1" fmla="*/ 7570 h 7569"/>
                <a:gd name="connsiteX2" fmla="*/ 6756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56" y="5677"/>
                  </a:moveTo>
                  <a:cubicBezTo>
                    <a:pt x="6756" y="6283"/>
                    <a:pt x="6756" y="6964"/>
                    <a:pt x="6756" y="7570"/>
                  </a:cubicBezTo>
                  <a:cubicBezTo>
                    <a:pt x="5318" y="6964"/>
                    <a:pt x="5318" y="6283"/>
                    <a:pt x="6756" y="5677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7" name="任意多边形: 形状 3236"/>
            <p:cNvSpPr/>
            <p:nvPr/>
          </p:nvSpPr>
          <p:spPr>
            <a:xfrm>
              <a:off x="6164001" y="2733908"/>
              <a:ext cx="30278" cy="37848"/>
            </a:xfrm>
            <a:custGeom>
              <a:avLst/>
              <a:gdLst>
                <a:gd name="connsiteX0" fmla="*/ 24298 w 30278"/>
                <a:gd name="connsiteY0" fmla="*/ 8811 h 37847"/>
                <a:gd name="connsiteX1" fmla="*/ 26266 w 30278"/>
                <a:gd name="connsiteY1" fmla="*/ 12596 h 37847"/>
                <a:gd name="connsiteX2" fmla="*/ 31110 w 30278"/>
                <a:gd name="connsiteY2" fmla="*/ 29401 h 37847"/>
                <a:gd name="connsiteX3" fmla="*/ 29975 w 30278"/>
                <a:gd name="connsiteY3" fmla="*/ 33488 h 37847"/>
                <a:gd name="connsiteX4" fmla="*/ 28082 w 30278"/>
                <a:gd name="connsiteY4" fmla="*/ 35381 h 37847"/>
                <a:gd name="connsiteX5" fmla="*/ 22557 w 30278"/>
                <a:gd name="connsiteY5" fmla="*/ 38484 h 37847"/>
                <a:gd name="connsiteX6" fmla="*/ 19226 w 30278"/>
                <a:gd name="connsiteY6" fmla="*/ 35153 h 37847"/>
                <a:gd name="connsiteX7" fmla="*/ 10597 w 30278"/>
                <a:gd name="connsiteY7" fmla="*/ 30158 h 37847"/>
                <a:gd name="connsiteX8" fmla="*/ 5828 w 30278"/>
                <a:gd name="connsiteY8" fmla="*/ 21831 h 37847"/>
                <a:gd name="connsiteX9" fmla="*/ 8402 w 30278"/>
                <a:gd name="connsiteY9" fmla="*/ 10855 h 37847"/>
                <a:gd name="connsiteX10" fmla="*/ 17485 w 30278"/>
                <a:gd name="connsiteY10" fmla="*/ 8887 h 37847"/>
                <a:gd name="connsiteX11" fmla="*/ 24298 w 30278"/>
                <a:gd name="connsiteY11" fmla="*/ 8811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7847">
                  <a:moveTo>
                    <a:pt x="24298" y="8811"/>
                  </a:moveTo>
                  <a:cubicBezTo>
                    <a:pt x="25963" y="9568"/>
                    <a:pt x="26190" y="11007"/>
                    <a:pt x="26266" y="12596"/>
                  </a:cubicBezTo>
                  <a:cubicBezTo>
                    <a:pt x="27250" y="18349"/>
                    <a:pt x="23087" y="25540"/>
                    <a:pt x="31110" y="29401"/>
                  </a:cubicBezTo>
                  <a:cubicBezTo>
                    <a:pt x="32246" y="29930"/>
                    <a:pt x="30353" y="32050"/>
                    <a:pt x="29975" y="33488"/>
                  </a:cubicBezTo>
                  <a:cubicBezTo>
                    <a:pt x="29369" y="34094"/>
                    <a:pt x="28688" y="34775"/>
                    <a:pt x="28082" y="35381"/>
                  </a:cubicBezTo>
                  <a:cubicBezTo>
                    <a:pt x="26871" y="37500"/>
                    <a:pt x="24979" y="38484"/>
                    <a:pt x="22557" y="38484"/>
                  </a:cubicBezTo>
                  <a:cubicBezTo>
                    <a:pt x="20664" y="38181"/>
                    <a:pt x="19680" y="36894"/>
                    <a:pt x="19226" y="35153"/>
                  </a:cubicBezTo>
                  <a:cubicBezTo>
                    <a:pt x="16728" y="32807"/>
                    <a:pt x="13473" y="30990"/>
                    <a:pt x="10597" y="30158"/>
                  </a:cubicBezTo>
                  <a:cubicBezTo>
                    <a:pt x="5676" y="28644"/>
                    <a:pt x="5374" y="25767"/>
                    <a:pt x="5828" y="21831"/>
                  </a:cubicBezTo>
                  <a:cubicBezTo>
                    <a:pt x="6812" y="18198"/>
                    <a:pt x="6888" y="14337"/>
                    <a:pt x="8402" y="10855"/>
                  </a:cubicBezTo>
                  <a:cubicBezTo>
                    <a:pt x="10521" y="5935"/>
                    <a:pt x="13625" y="3134"/>
                    <a:pt x="17485" y="8887"/>
                  </a:cubicBezTo>
                  <a:cubicBezTo>
                    <a:pt x="20286" y="13202"/>
                    <a:pt x="22027" y="6389"/>
                    <a:pt x="24298" y="8811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8" name="任意多边形: 形状 3237"/>
            <p:cNvSpPr/>
            <p:nvPr/>
          </p:nvSpPr>
          <p:spPr>
            <a:xfrm>
              <a:off x="6204173" y="2763687"/>
              <a:ext cx="7570" cy="7570"/>
            </a:xfrm>
            <a:custGeom>
              <a:avLst/>
              <a:gdLst>
                <a:gd name="connsiteX0" fmla="*/ 8803 w 7569"/>
                <a:gd name="connsiteY0" fmla="*/ 5677 h 7569"/>
                <a:gd name="connsiteX1" fmla="*/ 6380 w 7569"/>
                <a:gd name="connsiteY1" fmla="*/ 8251 h 7569"/>
                <a:gd name="connsiteX2" fmla="*/ 5699 w 7569"/>
                <a:gd name="connsiteY2" fmla="*/ 7115 h 7569"/>
                <a:gd name="connsiteX3" fmla="*/ 8803 w 7569"/>
                <a:gd name="connsiteY3" fmla="*/ 5677 h 7569"/>
                <a:gd name="connsiteX4" fmla="*/ 8803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803" y="5677"/>
                  </a:moveTo>
                  <a:cubicBezTo>
                    <a:pt x="8348" y="6888"/>
                    <a:pt x="7743" y="7948"/>
                    <a:pt x="6380" y="8251"/>
                  </a:cubicBezTo>
                  <a:cubicBezTo>
                    <a:pt x="6229" y="8251"/>
                    <a:pt x="5548" y="7342"/>
                    <a:pt x="5699" y="7115"/>
                  </a:cubicBezTo>
                  <a:cubicBezTo>
                    <a:pt x="6229" y="5677"/>
                    <a:pt x="7591" y="5753"/>
                    <a:pt x="8803" y="5677"/>
                  </a:cubicBezTo>
                  <a:lnTo>
                    <a:pt x="8803" y="5677"/>
                  </a:lnTo>
                  <a:close/>
                </a:path>
              </a:pathLst>
            </a:custGeom>
            <a:solidFill>
              <a:srgbClr val="EEB7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9" name="任意多边形: 形状 3238"/>
            <p:cNvSpPr/>
            <p:nvPr/>
          </p:nvSpPr>
          <p:spPr>
            <a:xfrm>
              <a:off x="6195868" y="276936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677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677"/>
                    <a:pt x="9462" y="5677"/>
                  </a:cubicBezTo>
                  <a:cubicBezTo>
                    <a:pt x="8251" y="7797"/>
                    <a:pt x="6964" y="7797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0" name="任意多边形: 形状 3239"/>
            <p:cNvSpPr/>
            <p:nvPr/>
          </p:nvSpPr>
          <p:spPr>
            <a:xfrm>
              <a:off x="6199653" y="276747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359" y="6888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1" name="任意多边形: 形状 3240"/>
            <p:cNvSpPr/>
            <p:nvPr/>
          </p:nvSpPr>
          <p:spPr>
            <a:xfrm>
              <a:off x="6212975" y="2765504"/>
              <a:ext cx="7570" cy="7570"/>
            </a:xfrm>
            <a:custGeom>
              <a:avLst/>
              <a:gdLst>
                <a:gd name="connsiteX0" fmla="*/ 5677 w 7569"/>
                <a:gd name="connsiteY0" fmla="*/ 7645 h 7569"/>
                <a:gd name="connsiteX1" fmla="*/ 7494 w 7569"/>
                <a:gd name="connsiteY1" fmla="*/ 5677 h 7569"/>
                <a:gd name="connsiteX2" fmla="*/ 5677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645"/>
                  </a:moveTo>
                  <a:cubicBezTo>
                    <a:pt x="6283" y="6964"/>
                    <a:pt x="6888" y="6358"/>
                    <a:pt x="7494" y="5677"/>
                  </a:cubicBezTo>
                  <a:cubicBezTo>
                    <a:pt x="7342" y="6737"/>
                    <a:pt x="6661" y="7342"/>
                    <a:pt x="5677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2" name="任意多边形: 形状 3241"/>
            <p:cNvSpPr/>
            <p:nvPr/>
          </p:nvSpPr>
          <p:spPr>
            <a:xfrm>
              <a:off x="6228190" y="2820293"/>
              <a:ext cx="22709" cy="15139"/>
            </a:xfrm>
            <a:custGeom>
              <a:avLst/>
              <a:gdLst>
                <a:gd name="connsiteX0" fmla="*/ 17107 w 22708"/>
                <a:gd name="connsiteY0" fmla="*/ 9930 h 15139"/>
                <a:gd name="connsiteX1" fmla="*/ 11279 w 22708"/>
                <a:gd name="connsiteY1" fmla="*/ 13790 h 15139"/>
                <a:gd name="connsiteX2" fmla="*/ 10294 w 22708"/>
                <a:gd name="connsiteY2" fmla="*/ 13563 h 15139"/>
                <a:gd name="connsiteX3" fmla="*/ 8554 w 22708"/>
                <a:gd name="connsiteY3" fmla="*/ 12503 h 15139"/>
                <a:gd name="connsiteX4" fmla="*/ 7040 w 22708"/>
                <a:gd name="connsiteY4" fmla="*/ 11293 h 15139"/>
                <a:gd name="connsiteX5" fmla="*/ 5677 w 22708"/>
                <a:gd name="connsiteY5" fmla="*/ 9854 h 15139"/>
                <a:gd name="connsiteX6" fmla="*/ 12793 w 22708"/>
                <a:gd name="connsiteY6" fmla="*/ 6826 h 15139"/>
                <a:gd name="connsiteX7" fmla="*/ 17107 w 22708"/>
                <a:gd name="connsiteY7" fmla="*/ 99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15139">
                  <a:moveTo>
                    <a:pt x="17107" y="9930"/>
                  </a:moveTo>
                  <a:cubicBezTo>
                    <a:pt x="16047" y="12579"/>
                    <a:pt x="14079" y="13790"/>
                    <a:pt x="11279" y="13790"/>
                  </a:cubicBezTo>
                  <a:cubicBezTo>
                    <a:pt x="10975" y="13715"/>
                    <a:pt x="10597" y="13639"/>
                    <a:pt x="10294" y="13563"/>
                  </a:cubicBezTo>
                  <a:cubicBezTo>
                    <a:pt x="9689" y="13260"/>
                    <a:pt x="9159" y="12958"/>
                    <a:pt x="8554" y="12503"/>
                  </a:cubicBezTo>
                  <a:cubicBezTo>
                    <a:pt x="8024" y="12125"/>
                    <a:pt x="7494" y="11747"/>
                    <a:pt x="7040" y="11293"/>
                  </a:cubicBezTo>
                  <a:cubicBezTo>
                    <a:pt x="6585" y="10838"/>
                    <a:pt x="6131" y="10384"/>
                    <a:pt x="5677" y="9854"/>
                  </a:cubicBezTo>
                  <a:cubicBezTo>
                    <a:pt x="7115" y="6751"/>
                    <a:pt x="10597" y="8567"/>
                    <a:pt x="12793" y="6826"/>
                  </a:cubicBezTo>
                  <a:cubicBezTo>
                    <a:pt x="16653" y="3799"/>
                    <a:pt x="16728" y="7432"/>
                    <a:pt x="17107" y="9930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3" name="任意多边形: 形状 3242"/>
            <p:cNvSpPr/>
            <p:nvPr/>
          </p:nvSpPr>
          <p:spPr>
            <a:xfrm>
              <a:off x="6226222" y="2828262"/>
              <a:ext cx="15139" cy="15139"/>
            </a:xfrm>
            <a:custGeom>
              <a:avLst/>
              <a:gdLst>
                <a:gd name="connsiteX0" fmla="*/ 13322 w 15139"/>
                <a:gd name="connsiteY0" fmla="*/ 5822 h 15139"/>
                <a:gd name="connsiteX1" fmla="*/ 5677 w 15139"/>
                <a:gd name="connsiteY1" fmla="*/ 13315 h 15139"/>
                <a:gd name="connsiteX2" fmla="*/ 7645 w 15139"/>
                <a:gd name="connsiteY2" fmla="*/ 11347 h 15139"/>
                <a:gd name="connsiteX3" fmla="*/ 13322 w 15139"/>
                <a:gd name="connsiteY3" fmla="*/ 5822 h 15139"/>
                <a:gd name="connsiteX4" fmla="*/ 13322 w 15139"/>
                <a:gd name="connsiteY4" fmla="*/ 58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3322" y="5822"/>
                  </a:moveTo>
                  <a:cubicBezTo>
                    <a:pt x="13247" y="16116"/>
                    <a:pt x="13171" y="16116"/>
                    <a:pt x="5677" y="13315"/>
                  </a:cubicBezTo>
                  <a:cubicBezTo>
                    <a:pt x="6358" y="12634"/>
                    <a:pt x="6964" y="12029"/>
                    <a:pt x="7645" y="11347"/>
                  </a:cubicBezTo>
                  <a:cubicBezTo>
                    <a:pt x="9840" y="9833"/>
                    <a:pt x="8554" y="4762"/>
                    <a:pt x="13322" y="5822"/>
                  </a:cubicBezTo>
                  <a:lnTo>
                    <a:pt x="13322" y="5822"/>
                  </a:lnTo>
                  <a:close/>
                </a:path>
              </a:pathLst>
            </a:custGeom>
            <a:solidFill>
              <a:srgbClr val="EDB6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4" name="任意多边形: 形状 3243"/>
            <p:cNvSpPr/>
            <p:nvPr/>
          </p:nvSpPr>
          <p:spPr>
            <a:xfrm>
              <a:off x="6227480" y="2824546"/>
              <a:ext cx="15139" cy="15139"/>
            </a:xfrm>
            <a:custGeom>
              <a:avLst/>
              <a:gdLst>
                <a:gd name="connsiteX0" fmla="*/ 12064 w 15139"/>
                <a:gd name="connsiteY0" fmla="*/ 9538 h 15139"/>
                <a:gd name="connsiteX1" fmla="*/ 6387 w 15139"/>
                <a:gd name="connsiteY1" fmla="*/ 15064 h 15139"/>
                <a:gd name="connsiteX2" fmla="*/ 6387 w 15139"/>
                <a:gd name="connsiteY2" fmla="*/ 5677 h 15139"/>
                <a:gd name="connsiteX3" fmla="*/ 8279 w 15139"/>
                <a:gd name="connsiteY3" fmla="*/ 5677 h 15139"/>
                <a:gd name="connsiteX4" fmla="*/ 10172 w 15139"/>
                <a:gd name="connsiteY4" fmla="*/ 7570 h 15139"/>
                <a:gd name="connsiteX5" fmla="*/ 12064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2064" y="9538"/>
                  </a:moveTo>
                  <a:cubicBezTo>
                    <a:pt x="9642" y="10825"/>
                    <a:pt x="9566" y="14534"/>
                    <a:pt x="6387" y="15064"/>
                  </a:cubicBezTo>
                  <a:cubicBezTo>
                    <a:pt x="5403" y="11884"/>
                    <a:pt x="5479" y="8781"/>
                    <a:pt x="6387" y="5677"/>
                  </a:cubicBezTo>
                  <a:cubicBezTo>
                    <a:pt x="6992" y="5677"/>
                    <a:pt x="7674" y="5677"/>
                    <a:pt x="8279" y="5677"/>
                  </a:cubicBezTo>
                  <a:cubicBezTo>
                    <a:pt x="8809" y="6434"/>
                    <a:pt x="9642" y="6888"/>
                    <a:pt x="10172" y="7570"/>
                  </a:cubicBezTo>
                  <a:cubicBezTo>
                    <a:pt x="10853" y="8175"/>
                    <a:pt x="11459" y="8856"/>
                    <a:pt x="12064" y="9538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5" name="任意多边形: 形状 3244"/>
            <p:cNvSpPr/>
            <p:nvPr/>
          </p:nvSpPr>
          <p:spPr>
            <a:xfrm>
              <a:off x="6235977" y="2831510"/>
              <a:ext cx="7570" cy="7570"/>
            </a:xfrm>
            <a:custGeom>
              <a:avLst/>
              <a:gdLst>
                <a:gd name="connsiteX0" fmla="*/ 7276 w 7569"/>
                <a:gd name="connsiteY0" fmla="*/ 7191 h 7569"/>
                <a:gd name="connsiteX1" fmla="*/ 6671 w 7569"/>
                <a:gd name="connsiteY1" fmla="*/ 8629 h 7569"/>
                <a:gd name="connsiteX2" fmla="*/ 5762 w 7569"/>
                <a:gd name="connsiteY2" fmla="*/ 6888 h 7569"/>
                <a:gd name="connsiteX3" fmla="*/ 6671 w 7569"/>
                <a:gd name="connsiteY3" fmla="*/ 5677 h 7569"/>
                <a:gd name="connsiteX4" fmla="*/ 7276 w 7569"/>
                <a:gd name="connsiteY4" fmla="*/ 719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276" y="7191"/>
                  </a:moveTo>
                  <a:cubicBezTo>
                    <a:pt x="7049" y="7721"/>
                    <a:pt x="6822" y="8629"/>
                    <a:pt x="6671" y="8629"/>
                  </a:cubicBezTo>
                  <a:cubicBezTo>
                    <a:pt x="5536" y="8629"/>
                    <a:pt x="5611" y="7645"/>
                    <a:pt x="5762" y="6888"/>
                  </a:cubicBezTo>
                  <a:cubicBezTo>
                    <a:pt x="5838" y="6434"/>
                    <a:pt x="6368" y="6056"/>
                    <a:pt x="6671" y="5677"/>
                  </a:cubicBezTo>
                  <a:cubicBezTo>
                    <a:pt x="6822" y="6131"/>
                    <a:pt x="7049" y="6661"/>
                    <a:pt x="7276" y="7191"/>
                  </a:cubicBezTo>
                  <a:close/>
                </a:path>
              </a:pathLst>
            </a:custGeom>
            <a:solidFill>
              <a:srgbClr val="F6DF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6" name="任意多边形: 形状 3245"/>
            <p:cNvSpPr/>
            <p:nvPr/>
          </p:nvSpPr>
          <p:spPr>
            <a:xfrm>
              <a:off x="6034712" y="2752181"/>
              <a:ext cx="15139" cy="15139"/>
            </a:xfrm>
            <a:custGeom>
              <a:avLst/>
              <a:gdLst>
                <a:gd name="connsiteX0" fmla="*/ 14761 w 15139"/>
                <a:gd name="connsiteY0" fmla="*/ 9538 h 15139"/>
                <a:gd name="connsiteX1" fmla="*/ 9235 w 15139"/>
                <a:gd name="connsiteY1" fmla="*/ 14534 h 15139"/>
                <a:gd name="connsiteX2" fmla="*/ 7116 w 15139"/>
                <a:gd name="connsiteY2" fmla="*/ 5677 h 15139"/>
                <a:gd name="connsiteX3" fmla="*/ 14761 w 15139"/>
                <a:gd name="connsiteY3" fmla="*/ 7645 h 15139"/>
                <a:gd name="connsiteX4" fmla="*/ 14761 w 15139"/>
                <a:gd name="connsiteY4" fmla="*/ 7645 h 15139"/>
                <a:gd name="connsiteX5" fmla="*/ 14761 w 15139"/>
                <a:gd name="connsiteY5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4761" y="9538"/>
                  </a:moveTo>
                  <a:cubicBezTo>
                    <a:pt x="14458" y="13020"/>
                    <a:pt x="12642" y="16350"/>
                    <a:pt x="9235" y="14534"/>
                  </a:cubicBezTo>
                  <a:cubicBezTo>
                    <a:pt x="6813" y="13322"/>
                    <a:pt x="3861" y="9538"/>
                    <a:pt x="7116" y="5677"/>
                  </a:cubicBezTo>
                  <a:cubicBezTo>
                    <a:pt x="9084" y="8478"/>
                    <a:pt x="11809" y="8402"/>
                    <a:pt x="14761" y="7645"/>
                  </a:cubicBezTo>
                  <a:lnTo>
                    <a:pt x="14761" y="7645"/>
                  </a:lnTo>
                  <a:cubicBezTo>
                    <a:pt x="14761" y="8327"/>
                    <a:pt x="14761" y="8932"/>
                    <a:pt x="14761" y="9538"/>
                  </a:cubicBez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7" name="任意多边形: 形状 3246"/>
            <p:cNvSpPr/>
            <p:nvPr/>
          </p:nvSpPr>
          <p:spPr>
            <a:xfrm>
              <a:off x="6048662" y="2740978"/>
              <a:ext cx="15139" cy="15139"/>
            </a:xfrm>
            <a:custGeom>
              <a:avLst/>
              <a:gdLst>
                <a:gd name="connsiteX0" fmla="*/ 8381 w 15139"/>
                <a:gd name="connsiteY0" fmla="*/ 5677 h 15139"/>
                <a:gd name="connsiteX1" fmla="*/ 12015 w 15139"/>
                <a:gd name="connsiteY1" fmla="*/ 7645 h 15139"/>
                <a:gd name="connsiteX2" fmla="*/ 10501 w 15139"/>
                <a:gd name="connsiteY2" fmla="*/ 16350 h 15139"/>
                <a:gd name="connsiteX3" fmla="*/ 7246 w 15139"/>
                <a:gd name="connsiteY3" fmla="*/ 15593 h 15139"/>
                <a:gd name="connsiteX4" fmla="*/ 8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81" y="5677"/>
                  </a:moveTo>
                  <a:cubicBezTo>
                    <a:pt x="9138" y="7191"/>
                    <a:pt x="10576" y="7418"/>
                    <a:pt x="12015" y="7645"/>
                  </a:cubicBezTo>
                  <a:cubicBezTo>
                    <a:pt x="11939" y="10597"/>
                    <a:pt x="13453" y="14003"/>
                    <a:pt x="10501" y="16350"/>
                  </a:cubicBezTo>
                  <a:cubicBezTo>
                    <a:pt x="9441" y="17183"/>
                    <a:pt x="7700" y="16804"/>
                    <a:pt x="7246" y="15593"/>
                  </a:cubicBezTo>
                  <a:cubicBezTo>
                    <a:pt x="5883" y="12187"/>
                    <a:pt x="4067" y="8478"/>
                    <a:pt x="8381" y="5677"/>
                  </a:cubicBezTo>
                  <a:close/>
                </a:path>
              </a:pathLst>
            </a:custGeom>
            <a:solidFill>
              <a:srgbClr val="EFC0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8" name="任意多边形: 形状 3247"/>
            <p:cNvSpPr/>
            <p:nvPr/>
          </p:nvSpPr>
          <p:spPr>
            <a:xfrm>
              <a:off x="6036226" y="2742795"/>
              <a:ext cx="15139" cy="15139"/>
            </a:xfrm>
            <a:custGeom>
              <a:avLst/>
              <a:gdLst>
                <a:gd name="connsiteX0" fmla="*/ 5677 w 15139"/>
                <a:gd name="connsiteY0" fmla="*/ 13322 h 15139"/>
                <a:gd name="connsiteX1" fmla="*/ 5677 w 15139"/>
                <a:gd name="connsiteY1" fmla="*/ 11354 h 15139"/>
                <a:gd name="connsiteX2" fmla="*/ 11430 w 15139"/>
                <a:gd name="connsiteY2" fmla="*/ 5677 h 15139"/>
                <a:gd name="connsiteX3" fmla="*/ 11430 w 15139"/>
                <a:gd name="connsiteY3" fmla="*/ 5677 h 15139"/>
                <a:gd name="connsiteX4" fmla="*/ 5677 w 15139"/>
                <a:gd name="connsiteY4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13322"/>
                  </a:moveTo>
                  <a:cubicBezTo>
                    <a:pt x="5677" y="12641"/>
                    <a:pt x="5677" y="12036"/>
                    <a:pt x="5677" y="11354"/>
                  </a:cubicBezTo>
                  <a:cubicBezTo>
                    <a:pt x="7040" y="8932"/>
                    <a:pt x="8781" y="6813"/>
                    <a:pt x="11430" y="5677"/>
                  </a:cubicBezTo>
                  <a:lnTo>
                    <a:pt x="11430" y="5677"/>
                  </a:lnTo>
                  <a:cubicBezTo>
                    <a:pt x="11657" y="9840"/>
                    <a:pt x="10673" y="13020"/>
                    <a:pt x="5677" y="13322"/>
                  </a:cubicBez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9" name="任意多边形: 形状 3248"/>
            <p:cNvSpPr/>
            <p:nvPr/>
          </p:nvSpPr>
          <p:spPr>
            <a:xfrm>
              <a:off x="6043796" y="2749043"/>
              <a:ext cx="7570" cy="15139"/>
            </a:xfrm>
            <a:custGeom>
              <a:avLst/>
              <a:gdLst>
                <a:gd name="connsiteX0" fmla="*/ 5677 w 7569"/>
                <a:gd name="connsiteY0" fmla="*/ 10783 h 15139"/>
                <a:gd name="connsiteX1" fmla="*/ 7040 w 7569"/>
                <a:gd name="connsiteY1" fmla="*/ 5863 h 15139"/>
                <a:gd name="connsiteX2" fmla="*/ 9084 w 7569"/>
                <a:gd name="connsiteY2" fmla="*/ 6923 h 15139"/>
                <a:gd name="connsiteX3" fmla="*/ 5677 w 7569"/>
                <a:gd name="connsiteY3" fmla="*/ 10783 h 15139"/>
                <a:gd name="connsiteX4" fmla="*/ 5677 w 7569"/>
                <a:gd name="connsiteY4" fmla="*/ 1078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10783"/>
                  </a:moveTo>
                  <a:cubicBezTo>
                    <a:pt x="5829" y="9042"/>
                    <a:pt x="5223" y="6998"/>
                    <a:pt x="7040" y="5863"/>
                  </a:cubicBezTo>
                  <a:cubicBezTo>
                    <a:pt x="7873" y="5333"/>
                    <a:pt x="8857" y="6014"/>
                    <a:pt x="9084" y="6923"/>
                  </a:cubicBezTo>
                  <a:cubicBezTo>
                    <a:pt x="9841" y="9799"/>
                    <a:pt x="8175" y="10632"/>
                    <a:pt x="5677" y="10783"/>
                  </a:cubicBezTo>
                  <a:lnTo>
                    <a:pt x="5677" y="10783"/>
                  </a:lnTo>
                  <a:close/>
                </a:path>
              </a:pathLst>
            </a:custGeom>
            <a:solidFill>
              <a:srgbClr val="F7E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0" name="任意多边形: 形状 3249"/>
            <p:cNvSpPr/>
            <p:nvPr/>
          </p:nvSpPr>
          <p:spPr>
            <a:xfrm>
              <a:off x="6041073" y="2737421"/>
              <a:ext cx="7570" cy="15139"/>
            </a:xfrm>
            <a:custGeom>
              <a:avLst/>
              <a:gdLst>
                <a:gd name="connsiteX0" fmla="*/ 6508 w 7569"/>
                <a:gd name="connsiteY0" fmla="*/ 11051 h 15139"/>
                <a:gd name="connsiteX1" fmla="*/ 6129 w 7569"/>
                <a:gd name="connsiteY1" fmla="*/ 6055 h 15139"/>
                <a:gd name="connsiteX2" fmla="*/ 8930 w 7569"/>
                <a:gd name="connsiteY2" fmla="*/ 7191 h 15139"/>
                <a:gd name="connsiteX3" fmla="*/ 6508 w 7569"/>
                <a:gd name="connsiteY3" fmla="*/ 11051 h 15139"/>
                <a:gd name="connsiteX4" fmla="*/ 6508 w 7569"/>
                <a:gd name="connsiteY4" fmla="*/ 1105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08" y="11051"/>
                  </a:moveTo>
                  <a:cubicBezTo>
                    <a:pt x="6962" y="9310"/>
                    <a:pt x="4767" y="7569"/>
                    <a:pt x="6129" y="6055"/>
                  </a:cubicBezTo>
                  <a:cubicBezTo>
                    <a:pt x="7038" y="5071"/>
                    <a:pt x="8476" y="6207"/>
                    <a:pt x="8930" y="7191"/>
                  </a:cubicBezTo>
                  <a:cubicBezTo>
                    <a:pt x="10066" y="9613"/>
                    <a:pt x="8022" y="10143"/>
                    <a:pt x="6508" y="11051"/>
                  </a:cubicBezTo>
                  <a:lnTo>
                    <a:pt x="6508" y="11051"/>
                  </a:lnTo>
                  <a:close/>
                </a:path>
              </a:pathLst>
            </a:custGeom>
            <a:solidFill>
              <a:srgbClr val="EFC0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1" name="任意多边形: 形状 3250"/>
            <p:cNvSpPr/>
            <p:nvPr/>
          </p:nvSpPr>
          <p:spPr>
            <a:xfrm>
              <a:off x="6119882" y="2716469"/>
              <a:ext cx="52987" cy="68126"/>
            </a:xfrm>
            <a:custGeom>
              <a:avLst/>
              <a:gdLst>
                <a:gd name="connsiteX0" fmla="*/ 36019 w 52986"/>
                <a:gd name="connsiteY0" fmla="*/ 10960 h 68125"/>
                <a:gd name="connsiteX1" fmla="*/ 39880 w 52986"/>
                <a:gd name="connsiteY1" fmla="*/ 9143 h 68125"/>
                <a:gd name="connsiteX2" fmla="*/ 48812 w 52986"/>
                <a:gd name="connsiteY2" fmla="*/ 6191 h 68125"/>
                <a:gd name="connsiteX3" fmla="*/ 49115 w 52986"/>
                <a:gd name="connsiteY3" fmla="*/ 21481 h 68125"/>
                <a:gd name="connsiteX4" fmla="*/ 47752 w 52986"/>
                <a:gd name="connsiteY4" fmla="*/ 33744 h 68125"/>
                <a:gd name="connsiteX5" fmla="*/ 40409 w 52986"/>
                <a:gd name="connsiteY5" fmla="*/ 36091 h 68125"/>
                <a:gd name="connsiteX6" fmla="*/ 39425 w 52986"/>
                <a:gd name="connsiteY6" fmla="*/ 35031 h 68125"/>
                <a:gd name="connsiteX7" fmla="*/ 40713 w 52986"/>
                <a:gd name="connsiteY7" fmla="*/ 36772 h 68125"/>
                <a:gd name="connsiteX8" fmla="*/ 35111 w 52986"/>
                <a:gd name="connsiteY8" fmla="*/ 45855 h 68125"/>
                <a:gd name="connsiteX9" fmla="*/ 32386 w 52986"/>
                <a:gd name="connsiteY9" fmla="*/ 56226 h 68125"/>
                <a:gd name="connsiteX10" fmla="*/ 33748 w 52986"/>
                <a:gd name="connsiteY10" fmla="*/ 58421 h 68125"/>
                <a:gd name="connsiteX11" fmla="*/ 34051 w 52986"/>
                <a:gd name="connsiteY11" fmla="*/ 62433 h 68125"/>
                <a:gd name="connsiteX12" fmla="*/ 32159 w 52986"/>
                <a:gd name="connsiteY12" fmla="*/ 64325 h 68125"/>
                <a:gd name="connsiteX13" fmla="*/ 16944 w 52986"/>
                <a:gd name="connsiteY13" fmla="*/ 68110 h 68125"/>
                <a:gd name="connsiteX14" fmla="*/ 13613 w 52986"/>
                <a:gd name="connsiteY14" fmla="*/ 69548 h 68125"/>
                <a:gd name="connsiteX15" fmla="*/ 5968 w 52986"/>
                <a:gd name="connsiteY15" fmla="*/ 68110 h 68125"/>
                <a:gd name="connsiteX16" fmla="*/ 10359 w 52986"/>
                <a:gd name="connsiteY16" fmla="*/ 61827 h 68125"/>
                <a:gd name="connsiteX17" fmla="*/ 15052 w 52986"/>
                <a:gd name="connsiteY17" fmla="*/ 52971 h 68125"/>
                <a:gd name="connsiteX18" fmla="*/ 21940 w 52986"/>
                <a:gd name="connsiteY18" fmla="*/ 43660 h 68125"/>
                <a:gd name="connsiteX19" fmla="*/ 20426 w 52986"/>
                <a:gd name="connsiteY19" fmla="*/ 39649 h 68125"/>
                <a:gd name="connsiteX20" fmla="*/ 15733 w 52986"/>
                <a:gd name="connsiteY20" fmla="*/ 42071 h 68125"/>
                <a:gd name="connsiteX21" fmla="*/ 14143 w 52986"/>
                <a:gd name="connsiteY21" fmla="*/ 33896 h 68125"/>
                <a:gd name="connsiteX22" fmla="*/ 23530 w 52986"/>
                <a:gd name="connsiteY22" fmla="*/ 25796 h 68125"/>
                <a:gd name="connsiteX23" fmla="*/ 31932 w 52986"/>
                <a:gd name="connsiteY23" fmla="*/ 26023 h 68125"/>
                <a:gd name="connsiteX24" fmla="*/ 32689 w 52986"/>
                <a:gd name="connsiteY24" fmla="*/ 22314 h 68125"/>
                <a:gd name="connsiteX25" fmla="*/ 33446 w 52986"/>
                <a:gd name="connsiteY25" fmla="*/ 20573 h 68125"/>
                <a:gd name="connsiteX26" fmla="*/ 39123 w 52986"/>
                <a:gd name="connsiteY26" fmla="*/ 20422 h 68125"/>
                <a:gd name="connsiteX27" fmla="*/ 41394 w 52986"/>
                <a:gd name="connsiteY27" fmla="*/ 24055 h 68125"/>
                <a:gd name="connsiteX28" fmla="*/ 43362 w 52986"/>
                <a:gd name="connsiteY28" fmla="*/ 21330 h 68125"/>
                <a:gd name="connsiteX29" fmla="*/ 39577 w 52986"/>
                <a:gd name="connsiteY29" fmla="*/ 15275 h 68125"/>
                <a:gd name="connsiteX30" fmla="*/ 36019 w 52986"/>
                <a:gd name="connsiteY30" fmla="*/ 15804 h 68125"/>
                <a:gd name="connsiteX31" fmla="*/ 31175 w 52986"/>
                <a:gd name="connsiteY31" fmla="*/ 15199 h 68125"/>
                <a:gd name="connsiteX32" fmla="*/ 36019 w 52986"/>
                <a:gd name="connsiteY32" fmla="*/ 10960 h 6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986" h="68125">
                  <a:moveTo>
                    <a:pt x="36019" y="10960"/>
                  </a:moveTo>
                  <a:cubicBezTo>
                    <a:pt x="37609" y="11036"/>
                    <a:pt x="39047" y="10808"/>
                    <a:pt x="39880" y="9143"/>
                  </a:cubicBezTo>
                  <a:cubicBezTo>
                    <a:pt x="42151" y="5888"/>
                    <a:pt x="45103" y="4980"/>
                    <a:pt x="48812" y="6191"/>
                  </a:cubicBezTo>
                  <a:cubicBezTo>
                    <a:pt x="53808" y="11187"/>
                    <a:pt x="48357" y="16410"/>
                    <a:pt x="49115" y="21481"/>
                  </a:cubicBezTo>
                  <a:cubicBezTo>
                    <a:pt x="51083" y="25796"/>
                    <a:pt x="53202" y="30187"/>
                    <a:pt x="47752" y="33744"/>
                  </a:cubicBezTo>
                  <a:cubicBezTo>
                    <a:pt x="44270" y="31322"/>
                    <a:pt x="43059" y="36015"/>
                    <a:pt x="40409" y="36091"/>
                  </a:cubicBezTo>
                  <a:cubicBezTo>
                    <a:pt x="39880" y="35939"/>
                    <a:pt x="39501" y="35637"/>
                    <a:pt x="39425" y="35031"/>
                  </a:cubicBezTo>
                  <a:cubicBezTo>
                    <a:pt x="39199" y="36091"/>
                    <a:pt x="40561" y="35939"/>
                    <a:pt x="40713" y="36772"/>
                  </a:cubicBezTo>
                  <a:cubicBezTo>
                    <a:pt x="42302" y="41995"/>
                    <a:pt x="38820" y="44190"/>
                    <a:pt x="35111" y="45855"/>
                  </a:cubicBezTo>
                  <a:cubicBezTo>
                    <a:pt x="29812" y="48353"/>
                    <a:pt x="29661" y="51835"/>
                    <a:pt x="32386" y="56226"/>
                  </a:cubicBezTo>
                  <a:cubicBezTo>
                    <a:pt x="33521" y="56528"/>
                    <a:pt x="30493" y="59405"/>
                    <a:pt x="33748" y="58421"/>
                  </a:cubicBezTo>
                  <a:cubicBezTo>
                    <a:pt x="35262" y="59632"/>
                    <a:pt x="35338" y="60994"/>
                    <a:pt x="34051" y="62433"/>
                  </a:cubicBezTo>
                  <a:cubicBezTo>
                    <a:pt x="33446" y="63038"/>
                    <a:pt x="32764" y="63720"/>
                    <a:pt x="32159" y="64325"/>
                  </a:cubicBezTo>
                  <a:cubicBezTo>
                    <a:pt x="26179" y="61978"/>
                    <a:pt x="22394" y="68413"/>
                    <a:pt x="16944" y="68110"/>
                  </a:cubicBezTo>
                  <a:cubicBezTo>
                    <a:pt x="15808" y="68640"/>
                    <a:pt x="14068" y="69851"/>
                    <a:pt x="13613" y="69548"/>
                  </a:cubicBezTo>
                  <a:cubicBezTo>
                    <a:pt x="11191" y="67656"/>
                    <a:pt x="7331" y="71592"/>
                    <a:pt x="5968" y="68110"/>
                  </a:cubicBezTo>
                  <a:cubicBezTo>
                    <a:pt x="4681" y="64704"/>
                    <a:pt x="7936" y="63417"/>
                    <a:pt x="10359" y="61827"/>
                  </a:cubicBezTo>
                  <a:cubicBezTo>
                    <a:pt x="13386" y="59783"/>
                    <a:pt x="14673" y="56528"/>
                    <a:pt x="15052" y="52971"/>
                  </a:cubicBezTo>
                  <a:cubicBezTo>
                    <a:pt x="19063" y="51230"/>
                    <a:pt x="17625" y="45477"/>
                    <a:pt x="21940" y="43660"/>
                  </a:cubicBezTo>
                  <a:cubicBezTo>
                    <a:pt x="22848" y="43282"/>
                    <a:pt x="21486" y="40330"/>
                    <a:pt x="20426" y="39649"/>
                  </a:cubicBezTo>
                  <a:cubicBezTo>
                    <a:pt x="18004" y="38135"/>
                    <a:pt x="18609" y="42373"/>
                    <a:pt x="15733" y="42071"/>
                  </a:cubicBezTo>
                  <a:cubicBezTo>
                    <a:pt x="15203" y="39573"/>
                    <a:pt x="14446" y="36696"/>
                    <a:pt x="14143" y="33896"/>
                  </a:cubicBezTo>
                  <a:cubicBezTo>
                    <a:pt x="13613" y="28748"/>
                    <a:pt x="18458" y="24661"/>
                    <a:pt x="23530" y="25796"/>
                  </a:cubicBezTo>
                  <a:cubicBezTo>
                    <a:pt x="26330" y="26402"/>
                    <a:pt x="29207" y="26629"/>
                    <a:pt x="31932" y="26023"/>
                  </a:cubicBezTo>
                  <a:cubicBezTo>
                    <a:pt x="33824" y="25569"/>
                    <a:pt x="37003" y="24661"/>
                    <a:pt x="32689" y="22314"/>
                  </a:cubicBezTo>
                  <a:cubicBezTo>
                    <a:pt x="30267" y="21027"/>
                    <a:pt x="32537" y="20573"/>
                    <a:pt x="33446" y="20573"/>
                  </a:cubicBezTo>
                  <a:cubicBezTo>
                    <a:pt x="35338" y="20649"/>
                    <a:pt x="37382" y="17243"/>
                    <a:pt x="39123" y="20422"/>
                  </a:cubicBezTo>
                  <a:cubicBezTo>
                    <a:pt x="39804" y="21709"/>
                    <a:pt x="37911" y="24585"/>
                    <a:pt x="41394" y="24055"/>
                  </a:cubicBezTo>
                  <a:cubicBezTo>
                    <a:pt x="42832" y="23828"/>
                    <a:pt x="43589" y="22617"/>
                    <a:pt x="43362" y="21330"/>
                  </a:cubicBezTo>
                  <a:cubicBezTo>
                    <a:pt x="42908" y="18832"/>
                    <a:pt x="42226" y="16258"/>
                    <a:pt x="39577" y="15275"/>
                  </a:cubicBezTo>
                  <a:cubicBezTo>
                    <a:pt x="38593" y="14896"/>
                    <a:pt x="37155" y="15426"/>
                    <a:pt x="36019" y="15804"/>
                  </a:cubicBezTo>
                  <a:cubicBezTo>
                    <a:pt x="34202" y="16410"/>
                    <a:pt x="31780" y="17470"/>
                    <a:pt x="31175" y="15199"/>
                  </a:cubicBezTo>
                  <a:cubicBezTo>
                    <a:pt x="30418" y="11868"/>
                    <a:pt x="33370" y="11338"/>
                    <a:pt x="36019" y="1096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2" name="任意多边形: 形状 3251"/>
            <p:cNvSpPr/>
            <p:nvPr/>
          </p:nvSpPr>
          <p:spPr>
            <a:xfrm>
              <a:off x="6125547" y="2757303"/>
              <a:ext cx="15139" cy="7570"/>
            </a:xfrm>
            <a:custGeom>
              <a:avLst/>
              <a:gdLst>
                <a:gd name="connsiteX0" fmla="*/ 5677 w 15139"/>
                <a:gd name="connsiteY0" fmla="*/ 8200 h 7569"/>
                <a:gd name="connsiteX1" fmla="*/ 6434 w 15139"/>
                <a:gd name="connsiteY1" fmla="*/ 5778 h 7569"/>
                <a:gd name="connsiteX2" fmla="*/ 9462 w 15139"/>
                <a:gd name="connsiteY2" fmla="*/ 8276 h 7569"/>
                <a:gd name="connsiteX3" fmla="*/ 5677 w 15139"/>
                <a:gd name="connsiteY3" fmla="*/ 820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8200"/>
                  </a:moveTo>
                  <a:cubicBezTo>
                    <a:pt x="5904" y="7368"/>
                    <a:pt x="5980" y="5854"/>
                    <a:pt x="6434" y="5778"/>
                  </a:cubicBezTo>
                  <a:cubicBezTo>
                    <a:pt x="8326" y="5248"/>
                    <a:pt x="8856" y="6913"/>
                    <a:pt x="9462" y="8276"/>
                  </a:cubicBezTo>
                  <a:cubicBezTo>
                    <a:pt x="8175" y="8200"/>
                    <a:pt x="6888" y="8200"/>
                    <a:pt x="5677" y="820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3" name="任意多边形: 形状 3252"/>
            <p:cNvSpPr/>
            <p:nvPr/>
          </p:nvSpPr>
          <p:spPr>
            <a:xfrm>
              <a:off x="6141449" y="2742167"/>
              <a:ext cx="37848" cy="37848"/>
            </a:xfrm>
            <a:custGeom>
              <a:avLst/>
              <a:gdLst>
                <a:gd name="connsiteX0" fmla="*/ 18312 w 37847"/>
                <a:gd name="connsiteY0" fmla="*/ 10090 h 37847"/>
                <a:gd name="connsiteX1" fmla="*/ 25881 w 37847"/>
                <a:gd name="connsiteY1" fmla="*/ 8197 h 37847"/>
                <a:gd name="connsiteX2" fmla="*/ 26260 w 37847"/>
                <a:gd name="connsiteY2" fmla="*/ 9333 h 37847"/>
                <a:gd name="connsiteX3" fmla="*/ 23913 w 37847"/>
                <a:gd name="connsiteY3" fmla="*/ 13269 h 37847"/>
                <a:gd name="connsiteX4" fmla="*/ 21416 w 37847"/>
                <a:gd name="connsiteY4" fmla="*/ 18189 h 37847"/>
                <a:gd name="connsiteX5" fmla="*/ 23156 w 37847"/>
                <a:gd name="connsiteY5" fmla="*/ 22201 h 37847"/>
                <a:gd name="connsiteX6" fmla="*/ 25503 w 37847"/>
                <a:gd name="connsiteY6" fmla="*/ 25834 h 37847"/>
                <a:gd name="connsiteX7" fmla="*/ 30574 w 37847"/>
                <a:gd name="connsiteY7" fmla="*/ 27802 h 37847"/>
                <a:gd name="connsiteX8" fmla="*/ 32391 w 37847"/>
                <a:gd name="connsiteY8" fmla="*/ 29316 h 37847"/>
                <a:gd name="connsiteX9" fmla="*/ 32770 w 37847"/>
                <a:gd name="connsiteY9" fmla="*/ 31738 h 37847"/>
                <a:gd name="connsiteX10" fmla="*/ 31710 w 37847"/>
                <a:gd name="connsiteY10" fmla="*/ 34009 h 37847"/>
                <a:gd name="connsiteX11" fmla="*/ 18388 w 37847"/>
                <a:gd name="connsiteY11" fmla="*/ 34766 h 37847"/>
                <a:gd name="connsiteX12" fmla="*/ 12635 w 37847"/>
                <a:gd name="connsiteY12" fmla="*/ 36583 h 37847"/>
                <a:gd name="connsiteX13" fmla="*/ 10742 w 37847"/>
                <a:gd name="connsiteY13" fmla="*/ 32798 h 37847"/>
                <a:gd name="connsiteX14" fmla="*/ 10742 w 37847"/>
                <a:gd name="connsiteY14" fmla="*/ 32798 h 37847"/>
                <a:gd name="connsiteX15" fmla="*/ 13543 w 37847"/>
                <a:gd name="connsiteY15" fmla="*/ 17810 h 37847"/>
                <a:gd name="connsiteX16" fmla="*/ 18312 w 37847"/>
                <a:gd name="connsiteY16" fmla="*/ 10090 h 37847"/>
                <a:gd name="connsiteX17" fmla="*/ 18312 w 37847"/>
                <a:gd name="connsiteY17" fmla="*/ 10090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47" h="37847">
                  <a:moveTo>
                    <a:pt x="18312" y="10090"/>
                  </a:moveTo>
                  <a:cubicBezTo>
                    <a:pt x="20658" y="8727"/>
                    <a:pt x="21718" y="2141"/>
                    <a:pt x="25881" y="8197"/>
                  </a:cubicBezTo>
                  <a:cubicBezTo>
                    <a:pt x="26033" y="8576"/>
                    <a:pt x="26109" y="8954"/>
                    <a:pt x="26260" y="9333"/>
                  </a:cubicBezTo>
                  <a:cubicBezTo>
                    <a:pt x="25881" y="10847"/>
                    <a:pt x="24746" y="11982"/>
                    <a:pt x="23913" y="13269"/>
                  </a:cubicBezTo>
                  <a:cubicBezTo>
                    <a:pt x="22930" y="14858"/>
                    <a:pt x="22021" y="16448"/>
                    <a:pt x="21416" y="18189"/>
                  </a:cubicBezTo>
                  <a:cubicBezTo>
                    <a:pt x="21112" y="19930"/>
                    <a:pt x="22324" y="20990"/>
                    <a:pt x="23156" y="22201"/>
                  </a:cubicBezTo>
                  <a:cubicBezTo>
                    <a:pt x="23913" y="23412"/>
                    <a:pt x="24443" y="24850"/>
                    <a:pt x="25503" y="25834"/>
                  </a:cubicBezTo>
                  <a:cubicBezTo>
                    <a:pt x="27017" y="26970"/>
                    <a:pt x="28909" y="27121"/>
                    <a:pt x="30574" y="27802"/>
                  </a:cubicBezTo>
                  <a:cubicBezTo>
                    <a:pt x="31332" y="28181"/>
                    <a:pt x="31937" y="28711"/>
                    <a:pt x="32391" y="29316"/>
                  </a:cubicBezTo>
                  <a:cubicBezTo>
                    <a:pt x="32694" y="30073"/>
                    <a:pt x="32846" y="30906"/>
                    <a:pt x="32770" y="31738"/>
                  </a:cubicBezTo>
                  <a:cubicBezTo>
                    <a:pt x="32618" y="32571"/>
                    <a:pt x="32240" y="33328"/>
                    <a:pt x="31710" y="34009"/>
                  </a:cubicBezTo>
                  <a:cubicBezTo>
                    <a:pt x="27395" y="36886"/>
                    <a:pt x="22854" y="35750"/>
                    <a:pt x="18388" y="34766"/>
                  </a:cubicBezTo>
                  <a:cubicBezTo>
                    <a:pt x="16193" y="34463"/>
                    <a:pt x="14527" y="35902"/>
                    <a:pt x="12635" y="36583"/>
                  </a:cubicBezTo>
                  <a:cubicBezTo>
                    <a:pt x="12635" y="34993"/>
                    <a:pt x="12408" y="33555"/>
                    <a:pt x="10742" y="32798"/>
                  </a:cubicBezTo>
                  <a:lnTo>
                    <a:pt x="10742" y="32798"/>
                  </a:lnTo>
                  <a:cubicBezTo>
                    <a:pt x="3476" y="24472"/>
                    <a:pt x="3703" y="22125"/>
                    <a:pt x="13543" y="17810"/>
                  </a:cubicBezTo>
                  <a:cubicBezTo>
                    <a:pt x="17479" y="16070"/>
                    <a:pt x="18463" y="13723"/>
                    <a:pt x="18312" y="10090"/>
                  </a:cubicBezTo>
                  <a:lnTo>
                    <a:pt x="18312" y="10090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4" name="任意多边形: 形状 3253"/>
            <p:cNvSpPr/>
            <p:nvPr/>
          </p:nvSpPr>
          <p:spPr>
            <a:xfrm>
              <a:off x="6154084" y="2768262"/>
              <a:ext cx="37848" cy="22709"/>
            </a:xfrm>
            <a:custGeom>
              <a:avLst/>
              <a:gdLst>
                <a:gd name="connsiteX0" fmla="*/ 5677 w 37847"/>
                <a:gd name="connsiteY0" fmla="*/ 8748 h 22708"/>
                <a:gd name="connsiteX1" fmla="*/ 18924 w 37847"/>
                <a:gd name="connsiteY1" fmla="*/ 6780 h 22708"/>
                <a:gd name="connsiteX2" fmla="*/ 22103 w 37847"/>
                <a:gd name="connsiteY2" fmla="*/ 5720 h 22708"/>
                <a:gd name="connsiteX3" fmla="*/ 28310 w 37847"/>
                <a:gd name="connsiteY3" fmla="*/ 8521 h 22708"/>
                <a:gd name="connsiteX4" fmla="*/ 30505 w 37847"/>
                <a:gd name="connsiteY4" fmla="*/ 9202 h 22708"/>
                <a:gd name="connsiteX5" fmla="*/ 32246 w 37847"/>
                <a:gd name="connsiteY5" fmla="*/ 10716 h 22708"/>
                <a:gd name="connsiteX6" fmla="*/ 32322 w 37847"/>
                <a:gd name="connsiteY6" fmla="*/ 12608 h 22708"/>
                <a:gd name="connsiteX7" fmla="*/ 26569 w 37847"/>
                <a:gd name="connsiteY7" fmla="*/ 18361 h 22708"/>
                <a:gd name="connsiteX8" fmla="*/ 26569 w 37847"/>
                <a:gd name="connsiteY8" fmla="*/ 18361 h 22708"/>
                <a:gd name="connsiteX9" fmla="*/ 21573 w 37847"/>
                <a:gd name="connsiteY9" fmla="*/ 13744 h 22708"/>
                <a:gd name="connsiteX10" fmla="*/ 5677 w 37847"/>
                <a:gd name="connsiteY10" fmla="*/ 874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47" h="22708">
                  <a:moveTo>
                    <a:pt x="5677" y="8748"/>
                  </a:moveTo>
                  <a:cubicBezTo>
                    <a:pt x="9841" y="6553"/>
                    <a:pt x="14988" y="10640"/>
                    <a:pt x="18924" y="6780"/>
                  </a:cubicBezTo>
                  <a:cubicBezTo>
                    <a:pt x="19757" y="5796"/>
                    <a:pt x="20892" y="5569"/>
                    <a:pt x="22103" y="5720"/>
                  </a:cubicBezTo>
                  <a:cubicBezTo>
                    <a:pt x="24298" y="6325"/>
                    <a:pt x="26039" y="7991"/>
                    <a:pt x="28310" y="8521"/>
                  </a:cubicBezTo>
                  <a:cubicBezTo>
                    <a:pt x="29067" y="8672"/>
                    <a:pt x="29748" y="8899"/>
                    <a:pt x="30505" y="9202"/>
                  </a:cubicBezTo>
                  <a:cubicBezTo>
                    <a:pt x="31111" y="9580"/>
                    <a:pt x="31716" y="10110"/>
                    <a:pt x="32246" y="10716"/>
                  </a:cubicBezTo>
                  <a:cubicBezTo>
                    <a:pt x="32246" y="11321"/>
                    <a:pt x="32322" y="11927"/>
                    <a:pt x="32322" y="12608"/>
                  </a:cubicBezTo>
                  <a:cubicBezTo>
                    <a:pt x="32776" y="16923"/>
                    <a:pt x="30808" y="18739"/>
                    <a:pt x="26569" y="18361"/>
                  </a:cubicBezTo>
                  <a:lnTo>
                    <a:pt x="26569" y="18361"/>
                  </a:lnTo>
                  <a:cubicBezTo>
                    <a:pt x="26267" y="15333"/>
                    <a:pt x="25737" y="12532"/>
                    <a:pt x="21573" y="13744"/>
                  </a:cubicBezTo>
                  <a:lnTo>
                    <a:pt x="5677" y="8748"/>
                  </a:lnTo>
                  <a:close/>
                </a:path>
              </a:pathLst>
            </a:custGeom>
            <a:solidFill>
              <a:srgbClr val="EB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5" name="任意多边形: 形状 3254"/>
            <p:cNvSpPr/>
            <p:nvPr/>
          </p:nvSpPr>
          <p:spPr>
            <a:xfrm>
              <a:off x="6161654" y="279025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343" y="6661"/>
                    <a:pt x="6661" y="7342"/>
                    <a:pt x="5677" y="7570"/>
                  </a:cubicBezTo>
                  <a:cubicBezTo>
                    <a:pt x="6283" y="6964"/>
                    <a:pt x="6964" y="6283"/>
                    <a:pt x="7570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6" name="任意多边形: 形状 3255"/>
            <p:cNvSpPr/>
            <p:nvPr/>
          </p:nvSpPr>
          <p:spPr>
            <a:xfrm>
              <a:off x="6174976" y="2775041"/>
              <a:ext cx="22709" cy="22709"/>
            </a:xfrm>
            <a:custGeom>
              <a:avLst/>
              <a:gdLst>
                <a:gd name="connsiteX0" fmla="*/ 5677 w 22708"/>
                <a:gd name="connsiteY0" fmla="*/ 11430 h 22708"/>
                <a:gd name="connsiteX1" fmla="*/ 11430 w 22708"/>
                <a:gd name="connsiteY1" fmla="*/ 5677 h 22708"/>
                <a:gd name="connsiteX2" fmla="*/ 19000 w 22708"/>
                <a:gd name="connsiteY2" fmla="*/ 9462 h 22708"/>
                <a:gd name="connsiteX3" fmla="*/ 21649 w 22708"/>
                <a:gd name="connsiteY3" fmla="*/ 16199 h 22708"/>
                <a:gd name="connsiteX4" fmla="*/ 12944 w 22708"/>
                <a:gd name="connsiteY4" fmla="*/ 12490 h 22708"/>
                <a:gd name="connsiteX5" fmla="*/ 10749 w 22708"/>
                <a:gd name="connsiteY5" fmla="*/ 19832 h 22708"/>
                <a:gd name="connsiteX6" fmla="*/ 5677 w 22708"/>
                <a:gd name="connsiteY6" fmla="*/ 114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5677" y="11430"/>
                  </a:moveTo>
                  <a:cubicBezTo>
                    <a:pt x="8251" y="10219"/>
                    <a:pt x="10143" y="8326"/>
                    <a:pt x="11430" y="5677"/>
                  </a:cubicBezTo>
                  <a:cubicBezTo>
                    <a:pt x="13625" y="7645"/>
                    <a:pt x="15442" y="10370"/>
                    <a:pt x="19000" y="9462"/>
                  </a:cubicBezTo>
                  <a:cubicBezTo>
                    <a:pt x="18545" y="12263"/>
                    <a:pt x="21270" y="13776"/>
                    <a:pt x="21649" y="16199"/>
                  </a:cubicBezTo>
                  <a:cubicBezTo>
                    <a:pt x="16199" y="17561"/>
                    <a:pt x="16199" y="17561"/>
                    <a:pt x="12944" y="12490"/>
                  </a:cubicBezTo>
                  <a:cubicBezTo>
                    <a:pt x="9084" y="14079"/>
                    <a:pt x="14382" y="17713"/>
                    <a:pt x="10749" y="19832"/>
                  </a:cubicBezTo>
                  <a:cubicBezTo>
                    <a:pt x="8781" y="17259"/>
                    <a:pt x="9084" y="13020"/>
                    <a:pt x="5677" y="1143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7" name="任意多边形: 形状 3256"/>
            <p:cNvSpPr/>
            <p:nvPr/>
          </p:nvSpPr>
          <p:spPr>
            <a:xfrm>
              <a:off x="6169299" y="2790255"/>
              <a:ext cx="15139" cy="15139"/>
            </a:xfrm>
            <a:custGeom>
              <a:avLst/>
              <a:gdLst>
                <a:gd name="connsiteX0" fmla="*/ 11354 w 15139"/>
                <a:gd name="connsiteY0" fmla="*/ 11356 h 15139"/>
                <a:gd name="connsiteX1" fmla="*/ 7645 w 15139"/>
                <a:gd name="connsiteY1" fmla="*/ 10826 h 15139"/>
                <a:gd name="connsiteX2" fmla="*/ 5677 w 15139"/>
                <a:gd name="connsiteY2" fmla="*/ 5678 h 15139"/>
                <a:gd name="connsiteX3" fmla="*/ 11354 w 15139"/>
                <a:gd name="connsiteY3" fmla="*/ 1135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1354" y="11356"/>
                  </a:moveTo>
                  <a:cubicBezTo>
                    <a:pt x="9765" y="13475"/>
                    <a:pt x="8554" y="13399"/>
                    <a:pt x="7645" y="10826"/>
                  </a:cubicBezTo>
                  <a:cubicBezTo>
                    <a:pt x="7040" y="9085"/>
                    <a:pt x="6359" y="7419"/>
                    <a:pt x="5677" y="5678"/>
                  </a:cubicBezTo>
                  <a:cubicBezTo>
                    <a:pt x="9538" y="5603"/>
                    <a:pt x="9916" y="9009"/>
                    <a:pt x="11354" y="11356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8" name="任意多边形: 形状 3257"/>
            <p:cNvSpPr/>
            <p:nvPr/>
          </p:nvSpPr>
          <p:spPr>
            <a:xfrm>
              <a:off x="6176868" y="279790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91" y="6964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9" name="任意多边形: 形状 3258"/>
            <p:cNvSpPr/>
            <p:nvPr/>
          </p:nvSpPr>
          <p:spPr>
            <a:xfrm>
              <a:off x="6180560" y="2763611"/>
              <a:ext cx="15139" cy="15139"/>
            </a:xfrm>
            <a:custGeom>
              <a:avLst/>
              <a:gdLst>
                <a:gd name="connsiteX0" fmla="*/ 5770 w 15139"/>
                <a:gd name="connsiteY0" fmla="*/ 7645 h 15139"/>
                <a:gd name="connsiteX1" fmla="*/ 11447 w 15139"/>
                <a:gd name="connsiteY1" fmla="*/ 5677 h 15139"/>
                <a:gd name="connsiteX2" fmla="*/ 11523 w 15139"/>
                <a:gd name="connsiteY2" fmla="*/ 9462 h 15139"/>
                <a:gd name="connsiteX3" fmla="*/ 7738 w 15139"/>
                <a:gd name="connsiteY3" fmla="*/ 9462 h 15139"/>
                <a:gd name="connsiteX4" fmla="*/ 5770 w 15139"/>
                <a:gd name="connsiteY4" fmla="*/ 764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770" y="7645"/>
                  </a:moveTo>
                  <a:cubicBezTo>
                    <a:pt x="7966" y="7872"/>
                    <a:pt x="9555" y="6434"/>
                    <a:pt x="11447" y="5677"/>
                  </a:cubicBezTo>
                  <a:cubicBezTo>
                    <a:pt x="11447" y="6964"/>
                    <a:pt x="11447" y="8175"/>
                    <a:pt x="11523" y="9462"/>
                  </a:cubicBezTo>
                  <a:cubicBezTo>
                    <a:pt x="10237" y="9462"/>
                    <a:pt x="9025" y="9462"/>
                    <a:pt x="7738" y="9462"/>
                  </a:cubicBezTo>
                  <a:cubicBezTo>
                    <a:pt x="5846" y="10143"/>
                    <a:pt x="5468" y="9311"/>
                    <a:pt x="5770" y="7645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0" name="任意多边形: 形状 3259"/>
            <p:cNvSpPr/>
            <p:nvPr/>
          </p:nvSpPr>
          <p:spPr>
            <a:xfrm>
              <a:off x="6188299" y="276747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661" y="5980"/>
                    <a:pt x="7267" y="6585"/>
                    <a:pt x="7570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1" name="任意多边形: 形状 3260"/>
            <p:cNvSpPr/>
            <p:nvPr/>
          </p:nvSpPr>
          <p:spPr>
            <a:xfrm>
              <a:off x="6166693" y="2760583"/>
              <a:ext cx="22709" cy="22709"/>
            </a:xfrm>
            <a:custGeom>
              <a:avLst/>
              <a:gdLst>
                <a:gd name="connsiteX0" fmla="*/ 19638 w 22708"/>
                <a:gd name="connsiteY0" fmla="*/ 10673 h 22708"/>
                <a:gd name="connsiteX1" fmla="*/ 21530 w 22708"/>
                <a:gd name="connsiteY1" fmla="*/ 12565 h 22708"/>
                <a:gd name="connsiteX2" fmla="*/ 19638 w 22708"/>
                <a:gd name="connsiteY2" fmla="*/ 16350 h 22708"/>
                <a:gd name="connsiteX3" fmla="*/ 17745 w 22708"/>
                <a:gd name="connsiteY3" fmla="*/ 18243 h 22708"/>
                <a:gd name="connsiteX4" fmla="*/ 15853 w 22708"/>
                <a:gd name="connsiteY4" fmla="*/ 18243 h 22708"/>
                <a:gd name="connsiteX5" fmla="*/ 10176 w 22708"/>
                <a:gd name="connsiteY5" fmla="*/ 14458 h 22708"/>
                <a:gd name="connsiteX6" fmla="*/ 6315 w 22708"/>
                <a:gd name="connsiteY6" fmla="*/ 14458 h 22708"/>
                <a:gd name="connsiteX7" fmla="*/ 6315 w 22708"/>
                <a:gd name="connsiteY7" fmla="*/ 12565 h 22708"/>
                <a:gd name="connsiteX8" fmla="*/ 6769 w 22708"/>
                <a:gd name="connsiteY8" fmla="*/ 11279 h 22708"/>
                <a:gd name="connsiteX9" fmla="*/ 6315 w 22708"/>
                <a:gd name="connsiteY9" fmla="*/ 10673 h 22708"/>
                <a:gd name="connsiteX10" fmla="*/ 6315 w 22708"/>
                <a:gd name="connsiteY10" fmla="*/ 10673 h 22708"/>
                <a:gd name="connsiteX11" fmla="*/ 5937 w 22708"/>
                <a:gd name="connsiteY11" fmla="*/ 8024 h 22708"/>
                <a:gd name="connsiteX12" fmla="*/ 9419 w 22708"/>
                <a:gd name="connsiteY12" fmla="*/ 5677 h 22708"/>
                <a:gd name="connsiteX13" fmla="*/ 17745 w 22708"/>
                <a:gd name="connsiteY13" fmla="*/ 6813 h 22708"/>
                <a:gd name="connsiteX14" fmla="*/ 19638 w 22708"/>
                <a:gd name="connsiteY14" fmla="*/ 1067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708" h="22708">
                  <a:moveTo>
                    <a:pt x="19638" y="10673"/>
                  </a:moveTo>
                  <a:cubicBezTo>
                    <a:pt x="20243" y="11279"/>
                    <a:pt x="20924" y="11960"/>
                    <a:pt x="21530" y="12565"/>
                  </a:cubicBezTo>
                  <a:cubicBezTo>
                    <a:pt x="20924" y="13852"/>
                    <a:pt x="20243" y="15063"/>
                    <a:pt x="19638" y="16350"/>
                  </a:cubicBezTo>
                  <a:cubicBezTo>
                    <a:pt x="19108" y="17031"/>
                    <a:pt x="18351" y="17637"/>
                    <a:pt x="17745" y="18243"/>
                  </a:cubicBezTo>
                  <a:cubicBezTo>
                    <a:pt x="17139" y="18243"/>
                    <a:pt x="16458" y="18243"/>
                    <a:pt x="15853" y="18243"/>
                  </a:cubicBezTo>
                  <a:cubicBezTo>
                    <a:pt x="14036" y="16880"/>
                    <a:pt x="13582" y="13474"/>
                    <a:pt x="10176" y="14458"/>
                  </a:cubicBezTo>
                  <a:cubicBezTo>
                    <a:pt x="8889" y="14458"/>
                    <a:pt x="7602" y="14458"/>
                    <a:pt x="6315" y="14458"/>
                  </a:cubicBezTo>
                  <a:cubicBezTo>
                    <a:pt x="6315" y="13852"/>
                    <a:pt x="6315" y="13247"/>
                    <a:pt x="6315" y="12565"/>
                  </a:cubicBezTo>
                  <a:cubicBezTo>
                    <a:pt x="6769" y="12111"/>
                    <a:pt x="6921" y="11733"/>
                    <a:pt x="6769" y="11279"/>
                  </a:cubicBezTo>
                  <a:cubicBezTo>
                    <a:pt x="6618" y="10824"/>
                    <a:pt x="6467" y="10673"/>
                    <a:pt x="6315" y="10673"/>
                  </a:cubicBezTo>
                  <a:lnTo>
                    <a:pt x="6315" y="10673"/>
                  </a:lnTo>
                  <a:cubicBezTo>
                    <a:pt x="5634" y="9840"/>
                    <a:pt x="5483" y="9008"/>
                    <a:pt x="5937" y="8024"/>
                  </a:cubicBezTo>
                  <a:cubicBezTo>
                    <a:pt x="6769" y="6737"/>
                    <a:pt x="7905" y="5904"/>
                    <a:pt x="9419" y="5677"/>
                  </a:cubicBezTo>
                  <a:cubicBezTo>
                    <a:pt x="12144" y="6358"/>
                    <a:pt x="15172" y="4996"/>
                    <a:pt x="17745" y="6813"/>
                  </a:cubicBezTo>
                  <a:cubicBezTo>
                    <a:pt x="17745" y="8402"/>
                    <a:pt x="17972" y="9916"/>
                    <a:pt x="19638" y="10673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2" name="任意多边形: 形状 3261"/>
            <p:cNvSpPr/>
            <p:nvPr/>
          </p:nvSpPr>
          <p:spPr>
            <a:xfrm>
              <a:off x="6178761" y="2771257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7570 w 7569"/>
                <a:gd name="connsiteY2" fmla="*/ 7645 h 7569"/>
                <a:gd name="connsiteX3" fmla="*/ 5677 w 7569"/>
                <a:gd name="connsiteY3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7570"/>
                    <a:pt x="6283" y="7570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3" name="任意多边形: 形状 3262"/>
            <p:cNvSpPr/>
            <p:nvPr/>
          </p:nvSpPr>
          <p:spPr>
            <a:xfrm>
              <a:off x="6095193" y="2867200"/>
              <a:ext cx="22709" cy="22709"/>
            </a:xfrm>
            <a:custGeom>
              <a:avLst/>
              <a:gdLst>
                <a:gd name="connsiteX0" fmla="*/ 15139 w 22708"/>
                <a:gd name="connsiteY0" fmla="*/ 16237 h 22708"/>
                <a:gd name="connsiteX1" fmla="*/ 5677 w 22708"/>
                <a:gd name="connsiteY1" fmla="*/ 18129 h 22708"/>
                <a:gd name="connsiteX2" fmla="*/ 6585 w 22708"/>
                <a:gd name="connsiteY2" fmla="*/ 14799 h 22708"/>
                <a:gd name="connsiteX3" fmla="*/ 8251 w 22708"/>
                <a:gd name="connsiteY3" fmla="*/ 8970 h 22708"/>
                <a:gd name="connsiteX4" fmla="*/ 9840 w 22708"/>
                <a:gd name="connsiteY4" fmla="*/ 6851 h 22708"/>
                <a:gd name="connsiteX5" fmla="*/ 17031 w 22708"/>
                <a:gd name="connsiteY5" fmla="*/ 9727 h 22708"/>
                <a:gd name="connsiteX6" fmla="*/ 17107 w 22708"/>
                <a:gd name="connsiteY6" fmla="*/ 12528 h 22708"/>
                <a:gd name="connsiteX7" fmla="*/ 15139 w 22708"/>
                <a:gd name="connsiteY7" fmla="*/ 16237 h 22708"/>
                <a:gd name="connsiteX8" fmla="*/ 15139 w 22708"/>
                <a:gd name="connsiteY8" fmla="*/ 1623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8" h="22708">
                  <a:moveTo>
                    <a:pt x="15139" y="16237"/>
                  </a:moveTo>
                  <a:cubicBezTo>
                    <a:pt x="12035" y="16994"/>
                    <a:pt x="9916" y="22974"/>
                    <a:pt x="5677" y="18129"/>
                  </a:cubicBezTo>
                  <a:cubicBezTo>
                    <a:pt x="5677" y="16918"/>
                    <a:pt x="6131" y="15858"/>
                    <a:pt x="6585" y="14799"/>
                  </a:cubicBezTo>
                  <a:cubicBezTo>
                    <a:pt x="7342" y="12906"/>
                    <a:pt x="7494" y="10862"/>
                    <a:pt x="8251" y="8970"/>
                  </a:cubicBezTo>
                  <a:cubicBezTo>
                    <a:pt x="8629" y="8138"/>
                    <a:pt x="9159" y="7456"/>
                    <a:pt x="9840" y="6851"/>
                  </a:cubicBezTo>
                  <a:cubicBezTo>
                    <a:pt x="13549" y="4580"/>
                    <a:pt x="15820" y="5639"/>
                    <a:pt x="17031" y="9727"/>
                  </a:cubicBezTo>
                  <a:cubicBezTo>
                    <a:pt x="17183" y="10635"/>
                    <a:pt x="17183" y="11619"/>
                    <a:pt x="17107" y="12528"/>
                  </a:cubicBezTo>
                  <a:cubicBezTo>
                    <a:pt x="16804" y="13966"/>
                    <a:pt x="16199" y="15177"/>
                    <a:pt x="15139" y="16237"/>
                  </a:cubicBezTo>
                  <a:lnTo>
                    <a:pt x="15139" y="16237"/>
                  </a:lnTo>
                  <a:close/>
                </a:path>
              </a:pathLst>
            </a:custGeom>
            <a:solidFill>
              <a:srgbClr val="F3D2B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4" name="任意多边形: 形状 3263"/>
            <p:cNvSpPr/>
            <p:nvPr/>
          </p:nvSpPr>
          <p:spPr>
            <a:xfrm>
              <a:off x="6102692" y="2893429"/>
              <a:ext cx="15139" cy="22709"/>
            </a:xfrm>
            <a:custGeom>
              <a:avLst/>
              <a:gdLst>
                <a:gd name="connsiteX0" fmla="*/ 9532 w 15139"/>
                <a:gd name="connsiteY0" fmla="*/ 20362 h 22708"/>
                <a:gd name="connsiteX1" fmla="*/ 7640 w 15139"/>
                <a:gd name="connsiteY1" fmla="*/ 20438 h 22708"/>
                <a:gd name="connsiteX2" fmla="*/ 6504 w 15139"/>
                <a:gd name="connsiteY2" fmla="*/ 5677 h 22708"/>
                <a:gd name="connsiteX3" fmla="*/ 11576 w 15139"/>
                <a:gd name="connsiteY3" fmla="*/ 10976 h 22708"/>
                <a:gd name="connsiteX4" fmla="*/ 11727 w 15139"/>
                <a:gd name="connsiteY4" fmla="*/ 12187 h 22708"/>
                <a:gd name="connsiteX5" fmla="*/ 9532 w 15139"/>
                <a:gd name="connsiteY5" fmla="*/ 203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22708">
                  <a:moveTo>
                    <a:pt x="9532" y="20362"/>
                  </a:moveTo>
                  <a:cubicBezTo>
                    <a:pt x="8927" y="20362"/>
                    <a:pt x="8246" y="20362"/>
                    <a:pt x="7640" y="20438"/>
                  </a:cubicBezTo>
                  <a:cubicBezTo>
                    <a:pt x="3325" y="15669"/>
                    <a:pt x="7640" y="10673"/>
                    <a:pt x="6504" y="5677"/>
                  </a:cubicBezTo>
                  <a:cubicBezTo>
                    <a:pt x="10592" y="5980"/>
                    <a:pt x="11273" y="8327"/>
                    <a:pt x="11576" y="10976"/>
                  </a:cubicBezTo>
                  <a:cubicBezTo>
                    <a:pt x="11652" y="11354"/>
                    <a:pt x="11652" y="11808"/>
                    <a:pt x="11727" y="12187"/>
                  </a:cubicBezTo>
                  <a:cubicBezTo>
                    <a:pt x="11727" y="15139"/>
                    <a:pt x="11879" y="18091"/>
                    <a:pt x="9532" y="20362"/>
                  </a:cubicBezTo>
                  <a:close/>
                </a:path>
              </a:pathLst>
            </a:custGeom>
            <a:solidFill>
              <a:srgbClr val="F6DE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5" name="任意多边形: 形状 3264"/>
            <p:cNvSpPr/>
            <p:nvPr/>
          </p:nvSpPr>
          <p:spPr>
            <a:xfrm>
              <a:off x="6091248" y="2867428"/>
              <a:ext cx="15139" cy="22709"/>
            </a:xfrm>
            <a:custGeom>
              <a:avLst/>
              <a:gdLst>
                <a:gd name="connsiteX0" fmla="*/ 11515 w 15139"/>
                <a:gd name="connsiteY0" fmla="*/ 16009 h 22708"/>
                <a:gd name="connsiteX1" fmla="*/ 9547 w 15139"/>
                <a:gd name="connsiteY1" fmla="*/ 17902 h 22708"/>
                <a:gd name="connsiteX2" fmla="*/ 5686 w 15139"/>
                <a:gd name="connsiteY2" fmla="*/ 14041 h 22708"/>
                <a:gd name="connsiteX3" fmla="*/ 9547 w 15139"/>
                <a:gd name="connsiteY3" fmla="*/ 6472 h 22708"/>
                <a:gd name="connsiteX4" fmla="*/ 9547 w 15139"/>
                <a:gd name="connsiteY4" fmla="*/ 6472 h 22708"/>
                <a:gd name="connsiteX5" fmla="*/ 13332 w 15139"/>
                <a:gd name="connsiteY5" fmla="*/ 8364 h 22708"/>
                <a:gd name="connsiteX6" fmla="*/ 11515 w 15139"/>
                <a:gd name="connsiteY6" fmla="*/ 1600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11515" y="16009"/>
                  </a:moveTo>
                  <a:cubicBezTo>
                    <a:pt x="10834" y="16615"/>
                    <a:pt x="10228" y="17296"/>
                    <a:pt x="9547" y="17902"/>
                  </a:cubicBezTo>
                  <a:cubicBezTo>
                    <a:pt x="6973" y="17902"/>
                    <a:pt x="5686" y="16615"/>
                    <a:pt x="5686" y="14041"/>
                  </a:cubicBezTo>
                  <a:cubicBezTo>
                    <a:pt x="5460" y="10786"/>
                    <a:pt x="9471" y="9575"/>
                    <a:pt x="9547" y="6472"/>
                  </a:cubicBezTo>
                  <a:lnTo>
                    <a:pt x="9547" y="6472"/>
                  </a:lnTo>
                  <a:cubicBezTo>
                    <a:pt x="11742" y="5261"/>
                    <a:pt x="13407" y="5109"/>
                    <a:pt x="13332" y="8364"/>
                  </a:cubicBezTo>
                  <a:cubicBezTo>
                    <a:pt x="11212" y="10559"/>
                    <a:pt x="13407" y="13738"/>
                    <a:pt x="11515" y="16009"/>
                  </a:cubicBezTo>
                  <a:close/>
                </a:path>
              </a:pathLst>
            </a:custGeom>
            <a:solidFill>
              <a:srgbClr val="EDB78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6" name="任意多边形: 形状 3265"/>
            <p:cNvSpPr/>
            <p:nvPr/>
          </p:nvSpPr>
          <p:spPr>
            <a:xfrm>
              <a:off x="6107323" y="2898652"/>
              <a:ext cx="15139" cy="15139"/>
            </a:xfrm>
            <a:custGeom>
              <a:avLst/>
              <a:gdLst>
                <a:gd name="connsiteX0" fmla="*/ 10654 w 15139"/>
                <a:gd name="connsiteY0" fmla="*/ 7570 h 15139"/>
                <a:gd name="connsiteX1" fmla="*/ 12395 w 15139"/>
                <a:gd name="connsiteY1" fmla="*/ 14988 h 15139"/>
                <a:gd name="connsiteX2" fmla="*/ 6718 w 15139"/>
                <a:gd name="connsiteY2" fmla="*/ 15139 h 15139"/>
                <a:gd name="connsiteX3" fmla="*/ 6718 w 15139"/>
                <a:gd name="connsiteY3" fmla="*/ 15139 h 15139"/>
                <a:gd name="connsiteX4" fmla="*/ 6794 w 15139"/>
                <a:gd name="connsiteY4" fmla="*/ 5677 h 15139"/>
                <a:gd name="connsiteX5" fmla="*/ 6794 w 15139"/>
                <a:gd name="connsiteY5" fmla="*/ 5677 h 15139"/>
                <a:gd name="connsiteX6" fmla="*/ 10654 w 15139"/>
                <a:gd name="connsiteY6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10654" y="7570"/>
                  </a:moveTo>
                  <a:cubicBezTo>
                    <a:pt x="11259" y="10067"/>
                    <a:pt x="11865" y="12565"/>
                    <a:pt x="12395" y="14988"/>
                  </a:cubicBezTo>
                  <a:cubicBezTo>
                    <a:pt x="10578" y="16577"/>
                    <a:pt x="8686" y="16350"/>
                    <a:pt x="6718" y="15139"/>
                  </a:cubicBezTo>
                  <a:lnTo>
                    <a:pt x="6718" y="15139"/>
                  </a:lnTo>
                  <a:cubicBezTo>
                    <a:pt x="5355" y="11960"/>
                    <a:pt x="5280" y="8781"/>
                    <a:pt x="6794" y="5677"/>
                  </a:cubicBezTo>
                  <a:lnTo>
                    <a:pt x="6794" y="5677"/>
                  </a:lnTo>
                  <a:cubicBezTo>
                    <a:pt x="8459" y="5677"/>
                    <a:pt x="9897" y="5904"/>
                    <a:pt x="10654" y="7570"/>
                  </a:cubicBezTo>
                  <a:close/>
                </a:path>
              </a:pathLst>
            </a:custGeom>
            <a:solidFill>
              <a:srgbClr val="ECB2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7" name="任意多边形: 形状 3266"/>
            <p:cNvSpPr/>
            <p:nvPr/>
          </p:nvSpPr>
          <p:spPr>
            <a:xfrm>
              <a:off x="6089840" y="2868222"/>
              <a:ext cx="15139" cy="15139"/>
            </a:xfrm>
            <a:custGeom>
              <a:avLst/>
              <a:gdLst>
                <a:gd name="connsiteX0" fmla="*/ 10955 w 15139"/>
                <a:gd name="connsiteY0" fmla="*/ 5677 h 15139"/>
                <a:gd name="connsiteX1" fmla="*/ 7094 w 15139"/>
                <a:gd name="connsiteY1" fmla="*/ 13247 h 15139"/>
                <a:gd name="connsiteX2" fmla="*/ 9062 w 15139"/>
                <a:gd name="connsiteY2" fmla="*/ 7494 h 15139"/>
                <a:gd name="connsiteX3" fmla="*/ 10955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0955" y="5677"/>
                  </a:moveTo>
                  <a:cubicBezTo>
                    <a:pt x="11863" y="9310"/>
                    <a:pt x="9062" y="11127"/>
                    <a:pt x="7094" y="13247"/>
                  </a:cubicBezTo>
                  <a:cubicBezTo>
                    <a:pt x="3007" y="9689"/>
                    <a:pt x="9062" y="9613"/>
                    <a:pt x="9062" y="7494"/>
                  </a:cubicBezTo>
                  <a:cubicBezTo>
                    <a:pt x="9668" y="6888"/>
                    <a:pt x="10349" y="6283"/>
                    <a:pt x="10955" y="5677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8" name="任意多边形: 形状 3267"/>
            <p:cNvSpPr/>
            <p:nvPr/>
          </p:nvSpPr>
          <p:spPr>
            <a:xfrm>
              <a:off x="6080963" y="2875867"/>
              <a:ext cx="7570" cy="7570"/>
            </a:xfrm>
            <a:custGeom>
              <a:avLst/>
              <a:gdLst>
                <a:gd name="connsiteX0" fmla="*/ 6207 w 7569"/>
                <a:gd name="connsiteY0" fmla="*/ 6358 h 7569"/>
                <a:gd name="connsiteX1" fmla="*/ 5677 w 7569"/>
                <a:gd name="connsiteY1" fmla="*/ 6510 h 7569"/>
                <a:gd name="connsiteX2" fmla="*/ 5829 w 7569"/>
                <a:gd name="connsiteY2" fmla="*/ 5980 h 7569"/>
                <a:gd name="connsiteX3" fmla="*/ 6585 w 7569"/>
                <a:gd name="connsiteY3" fmla="*/ 5677 h 7569"/>
                <a:gd name="connsiteX4" fmla="*/ 6207 w 7569"/>
                <a:gd name="connsiteY4" fmla="*/ 635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07" y="6358"/>
                  </a:moveTo>
                  <a:cubicBezTo>
                    <a:pt x="6056" y="6434"/>
                    <a:pt x="5829" y="6434"/>
                    <a:pt x="5677" y="6510"/>
                  </a:cubicBezTo>
                  <a:cubicBezTo>
                    <a:pt x="5753" y="6358"/>
                    <a:pt x="5677" y="6056"/>
                    <a:pt x="5829" y="5980"/>
                  </a:cubicBezTo>
                  <a:cubicBezTo>
                    <a:pt x="6056" y="5829"/>
                    <a:pt x="6283" y="5753"/>
                    <a:pt x="6585" y="5677"/>
                  </a:cubicBezTo>
                  <a:cubicBezTo>
                    <a:pt x="6434" y="5904"/>
                    <a:pt x="6358" y="6131"/>
                    <a:pt x="6207" y="6358"/>
                  </a:cubicBezTo>
                  <a:close/>
                </a:path>
              </a:pathLst>
            </a:custGeom>
            <a:solidFill>
              <a:srgbClr val="F0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9" name="任意多边形: 形状 3268"/>
            <p:cNvSpPr/>
            <p:nvPr/>
          </p:nvSpPr>
          <p:spPr>
            <a:xfrm>
              <a:off x="6104655" y="2872830"/>
              <a:ext cx="22709" cy="22709"/>
            </a:xfrm>
            <a:custGeom>
              <a:avLst/>
              <a:gdLst>
                <a:gd name="connsiteX0" fmla="*/ 5677 w 22708"/>
                <a:gd name="connsiteY0" fmla="*/ 10532 h 22708"/>
                <a:gd name="connsiteX1" fmla="*/ 5677 w 22708"/>
                <a:gd name="connsiteY1" fmla="*/ 6671 h 22708"/>
                <a:gd name="connsiteX2" fmla="*/ 12414 w 22708"/>
                <a:gd name="connsiteY2" fmla="*/ 6141 h 22708"/>
                <a:gd name="connsiteX3" fmla="*/ 14307 w 22708"/>
                <a:gd name="connsiteY3" fmla="*/ 7125 h 22708"/>
                <a:gd name="connsiteX4" fmla="*/ 21573 w 22708"/>
                <a:gd name="connsiteY4" fmla="*/ 6595 h 22708"/>
                <a:gd name="connsiteX5" fmla="*/ 22709 w 22708"/>
                <a:gd name="connsiteY5" fmla="*/ 14241 h 22708"/>
                <a:gd name="connsiteX6" fmla="*/ 16426 w 22708"/>
                <a:gd name="connsiteY6" fmla="*/ 21734 h 22708"/>
                <a:gd name="connsiteX7" fmla="*/ 5677 w 22708"/>
                <a:gd name="connsiteY7" fmla="*/ 1053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5677" y="10532"/>
                  </a:moveTo>
                  <a:cubicBezTo>
                    <a:pt x="5677" y="9245"/>
                    <a:pt x="5677" y="7958"/>
                    <a:pt x="5677" y="6671"/>
                  </a:cubicBezTo>
                  <a:cubicBezTo>
                    <a:pt x="7872" y="5687"/>
                    <a:pt x="10219" y="7201"/>
                    <a:pt x="12414" y="6141"/>
                  </a:cubicBezTo>
                  <a:cubicBezTo>
                    <a:pt x="13171" y="6217"/>
                    <a:pt x="13777" y="6595"/>
                    <a:pt x="14307" y="7125"/>
                  </a:cubicBezTo>
                  <a:cubicBezTo>
                    <a:pt x="16804" y="7958"/>
                    <a:pt x="19000" y="3946"/>
                    <a:pt x="21573" y="6595"/>
                  </a:cubicBezTo>
                  <a:cubicBezTo>
                    <a:pt x="23087" y="9018"/>
                    <a:pt x="24223" y="11440"/>
                    <a:pt x="22709" y="14241"/>
                  </a:cubicBezTo>
                  <a:cubicBezTo>
                    <a:pt x="18318" y="14165"/>
                    <a:pt x="17031" y="17268"/>
                    <a:pt x="16426" y="21734"/>
                  </a:cubicBezTo>
                  <a:cubicBezTo>
                    <a:pt x="12263" y="17722"/>
                    <a:pt x="10522" y="12575"/>
                    <a:pt x="5677" y="1053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0" name="任意多边形: 形状 3269"/>
            <p:cNvSpPr/>
            <p:nvPr/>
          </p:nvSpPr>
          <p:spPr>
            <a:xfrm>
              <a:off x="6119758" y="2867924"/>
              <a:ext cx="22709" cy="22709"/>
            </a:xfrm>
            <a:custGeom>
              <a:avLst/>
              <a:gdLst>
                <a:gd name="connsiteX0" fmla="*/ 7606 w 22708"/>
                <a:gd name="connsiteY0" fmla="*/ 19297 h 22708"/>
                <a:gd name="connsiteX1" fmla="*/ 5790 w 22708"/>
                <a:gd name="connsiteY1" fmla="*/ 11728 h 22708"/>
                <a:gd name="connsiteX2" fmla="*/ 11391 w 22708"/>
                <a:gd name="connsiteY2" fmla="*/ 6581 h 22708"/>
                <a:gd name="connsiteX3" fmla="*/ 18733 w 22708"/>
                <a:gd name="connsiteY3" fmla="*/ 10138 h 22708"/>
                <a:gd name="connsiteX4" fmla="*/ 17068 w 22708"/>
                <a:gd name="connsiteY4" fmla="*/ 15513 h 22708"/>
                <a:gd name="connsiteX5" fmla="*/ 7606 w 22708"/>
                <a:gd name="connsiteY5" fmla="*/ 1929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7606" y="19297"/>
                  </a:moveTo>
                  <a:cubicBezTo>
                    <a:pt x="6320" y="16951"/>
                    <a:pt x="5336" y="14453"/>
                    <a:pt x="5790" y="11728"/>
                  </a:cubicBezTo>
                  <a:cubicBezTo>
                    <a:pt x="7303" y="9608"/>
                    <a:pt x="9574" y="8322"/>
                    <a:pt x="11391" y="6581"/>
                  </a:cubicBezTo>
                  <a:cubicBezTo>
                    <a:pt x="15478" y="4385"/>
                    <a:pt x="17522" y="6429"/>
                    <a:pt x="18733" y="10138"/>
                  </a:cubicBezTo>
                  <a:cubicBezTo>
                    <a:pt x="19036" y="12182"/>
                    <a:pt x="18809" y="14074"/>
                    <a:pt x="17068" y="15513"/>
                  </a:cubicBezTo>
                  <a:cubicBezTo>
                    <a:pt x="13738" y="16118"/>
                    <a:pt x="12602" y="22477"/>
                    <a:pt x="7606" y="1929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1" name="任意多边形: 形状 3270"/>
            <p:cNvSpPr/>
            <p:nvPr/>
          </p:nvSpPr>
          <p:spPr>
            <a:xfrm>
              <a:off x="6129849" y="2878616"/>
              <a:ext cx="22709" cy="22709"/>
            </a:xfrm>
            <a:custGeom>
              <a:avLst/>
              <a:gdLst>
                <a:gd name="connsiteX0" fmla="*/ 14622 w 22708"/>
                <a:gd name="connsiteY0" fmla="*/ 8530 h 22708"/>
                <a:gd name="connsiteX1" fmla="*/ 18482 w 22708"/>
                <a:gd name="connsiteY1" fmla="*/ 10498 h 22708"/>
                <a:gd name="connsiteX2" fmla="*/ 16514 w 22708"/>
                <a:gd name="connsiteY2" fmla="*/ 18143 h 22708"/>
                <a:gd name="connsiteX3" fmla="*/ 8869 w 22708"/>
                <a:gd name="connsiteY3" fmla="*/ 20036 h 22708"/>
                <a:gd name="connsiteX4" fmla="*/ 7052 w 22708"/>
                <a:gd name="connsiteY4" fmla="*/ 10498 h 22708"/>
                <a:gd name="connsiteX5" fmla="*/ 14622 w 22708"/>
                <a:gd name="connsiteY5" fmla="*/ 8530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22708">
                  <a:moveTo>
                    <a:pt x="14622" y="8530"/>
                  </a:moveTo>
                  <a:cubicBezTo>
                    <a:pt x="15378" y="10271"/>
                    <a:pt x="16817" y="10498"/>
                    <a:pt x="18482" y="10498"/>
                  </a:cubicBezTo>
                  <a:cubicBezTo>
                    <a:pt x="17119" y="12845"/>
                    <a:pt x="16287" y="15343"/>
                    <a:pt x="16514" y="18143"/>
                  </a:cubicBezTo>
                  <a:cubicBezTo>
                    <a:pt x="14167" y="19506"/>
                    <a:pt x="11518" y="19733"/>
                    <a:pt x="8869" y="20036"/>
                  </a:cubicBezTo>
                  <a:cubicBezTo>
                    <a:pt x="5765" y="17386"/>
                    <a:pt x="4478" y="14283"/>
                    <a:pt x="7052" y="10498"/>
                  </a:cubicBezTo>
                  <a:cubicBezTo>
                    <a:pt x="8793" y="6789"/>
                    <a:pt x="10458" y="2853"/>
                    <a:pt x="14622" y="853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2" name="任意多边形: 形状 3271"/>
            <p:cNvSpPr/>
            <p:nvPr/>
          </p:nvSpPr>
          <p:spPr>
            <a:xfrm>
              <a:off x="6133117" y="2889626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13322 w 15139"/>
                <a:gd name="connsiteY1" fmla="*/ 7133 h 15139"/>
                <a:gd name="connsiteX2" fmla="*/ 15063 w 15139"/>
                <a:gd name="connsiteY2" fmla="*/ 11448 h 15139"/>
                <a:gd name="connsiteX3" fmla="*/ 12338 w 15139"/>
                <a:gd name="connsiteY3" fmla="*/ 16519 h 15139"/>
                <a:gd name="connsiteX4" fmla="*/ 7570 w 15139"/>
                <a:gd name="connsiteY4" fmla="*/ 13340 h 15139"/>
                <a:gd name="connsiteX5" fmla="*/ 5677 w 15139"/>
                <a:gd name="connsiteY5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7342" y="4862"/>
                    <a:pt x="10067" y="5014"/>
                    <a:pt x="13322" y="7133"/>
                  </a:cubicBezTo>
                  <a:cubicBezTo>
                    <a:pt x="13928" y="8571"/>
                    <a:pt x="14836" y="9934"/>
                    <a:pt x="15063" y="11448"/>
                  </a:cubicBezTo>
                  <a:cubicBezTo>
                    <a:pt x="15366" y="13643"/>
                    <a:pt x="15290" y="15989"/>
                    <a:pt x="12338" y="16519"/>
                  </a:cubicBezTo>
                  <a:cubicBezTo>
                    <a:pt x="9840" y="16898"/>
                    <a:pt x="8099" y="16217"/>
                    <a:pt x="7570" y="13340"/>
                  </a:cubicBezTo>
                  <a:cubicBezTo>
                    <a:pt x="7191" y="11826"/>
                    <a:pt x="6282" y="10464"/>
                    <a:pt x="5677" y="9025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3" name="任意多边形: 形状 3272"/>
            <p:cNvSpPr/>
            <p:nvPr/>
          </p:nvSpPr>
          <p:spPr>
            <a:xfrm>
              <a:off x="6131224" y="2870871"/>
              <a:ext cx="15139" cy="22709"/>
            </a:xfrm>
            <a:custGeom>
              <a:avLst/>
              <a:gdLst>
                <a:gd name="connsiteX0" fmla="*/ 13247 w 15139"/>
                <a:gd name="connsiteY0" fmla="*/ 16275 h 22708"/>
                <a:gd name="connsiteX1" fmla="*/ 5677 w 15139"/>
                <a:gd name="connsiteY1" fmla="*/ 18243 h 22708"/>
                <a:gd name="connsiteX2" fmla="*/ 5677 w 15139"/>
                <a:gd name="connsiteY2" fmla="*/ 12490 h 22708"/>
                <a:gd name="connsiteX3" fmla="*/ 5677 w 15139"/>
                <a:gd name="connsiteY3" fmla="*/ 6813 h 22708"/>
                <a:gd name="connsiteX4" fmla="*/ 7645 w 15139"/>
                <a:gd name="connsiteY4" fmla="*/ 5677 h 22708"/>
                <a:gd name="connsiteX5" fmla="*/ 12187 w 15139"/>
                <a:gd name="connsiteY5" fmla="*/ 6964 h 22708"/>
                <a:gd name="connsiteX6" fmla="*/ 15214 w 15139"/>
                <a:gd name="connsiteY6" fmla="*/ 8705 h 22708"/>
                <a:gd name="connsiteX7" fmla="*/ 15214 w 15139"/>
                <a:gd name="connsiteY7" fmla="*/ 12490 h 22708"/>
                <a:gd name="connsiteX8" fmla="*/ 13322 w 15139"/>
                <a:gd name="connsiteY8" fmla="*/ 14382 h 22708"/>
                <a:gd name="connsiteX9" fmla="*/ 13247 w 15139"/>
                <a:gd name="connsiteY9" fmla="*/ 1627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22708">
                  <a:moveTo>
                    <a:pt x="13247" y="16275"/>
                  </a:moveTo>
                  <a:cubicBezTo>
                    <a:pt x="9840" y="13625"/>
                    <a:pt x="7796" y="16048"/>
                    <a:pt x="5677" y="18243"/>
                  </a:cubicBezTo>
                  <a:cubicBezTo>
                    <a:pt x="5677" y="16350"/>
                    <a:pt x="5677" y="14382"/>
                    <a:pt x="5677" y="12490"/>
                  </a:cubicBezTo>
                  <a:cubicBezTo>
                    <a:pt x="5677" y="10598"/>
                    <a:pt x="5677" y="8705"/>
                    <a:pt x="5677" y="6813"/>
                  </a:cubicBezTo>
                  <a:cubicBezTo>
                    <a:pt x="6207" y="6207"/>
                    <a:pt x="6888" y="5829"/>
                    <a:pt x="7645" y="5677"/>
                  </a:cubicBezTo>
                  <a:cubicBezTo>
                    <a:pt x="9310" y="5677"/>
                    <a:pt x="10749" y="6207"/>
                    <a:pt x="12187" y="6964"/>
                  </a:cubicBezTo>
                  <a:cubicBezTo>
                    <a:pt x="13171" y="7494"/>
                    <a:pt x="14382" y="7797"/>
                    <a:pt x="15214" y="8705"/>
                  </a:cubicBezTo>
                  <a:cubicBezTo>
                    <a:pt x="15214" y="9992"/>
                    <a:pt x="15214" y="11279"/>
                    <a:pt x="15214" y="12490"/>
                  </a:cubicBezTo>
                  <a:cubicBezTo>
                    <a:pt x="14533" y="13020"/>
                    <a:pt x="14003" y="13777"/>
                    <a:pt x="13322" y="14382"/>
                  </a:cubicBezTo>
                  <a:cubicBezTo>
                    <a:pt x="13322" y="15064"/>
                    <a:pt x="13247" y="15669"/>
                    <a:pt x="13247" y="16275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4" name="任意多边形: 形状 3273"/>
            <p:cNvSpPr/>
            <p:nvPr/>
          </p:nvSpPr>
          <p:spPr>
            <a:xfrm>
              <a:off x="6127554" y="2904780"/>
              <a:ext cx="15139" cy="15139"/>
            </a:xfrm>
            <a:custGeom>
              <a:avLst/>
              <a:gdLst>
                <a:gd name="connsiteX0" fmla="*/ 13208 w 15139"/>
                <a:gd name="connsiteY0" fmla="*/ 9086 h 15139"/>
                <a:gd name="connsiteX1" fmla="*/ 11770 w 15139"/>
                <a:gd name="connsiteY1" fmla="*/ 10222 h 15139"/>
                <a:gd name="connsiteX2" fmla="*/ 6622 w 15139"/>
                <a:gd name="connsiteY2" fmla="*/ 11887 h 15139"/>
                <a:gd name="connsiteX3" fmla="*/ 7530 w 15139"/>
                <a:gd name="connsiteY3" fmla="*/ 7270 h 15139"/>
                <a:gd name="connsiteX4" fmla="*/ 13208 w 15139"/>
                <a:gd name="connsiteY4" fmla="*/ 9086 h 15139"/>
                <a:gd name="connsiteX5" fmla="*/ 13208 w 15139"/>
                <a:gd name="connsiteY5" fmla="*/ 90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13208" y="9086"/>
                  </a:moveTo>
                  <a:cubicBezTo>
                    <a:pt x="12753" y="9465"/>
                    <a:pt x="12072" y="9692"/>
                    <a:pt x="11770" y="10222"/>
                  </a:cubicBezTo>
                  <a:cubicBezTo>
                    <a:pt x="10483" y="12190"/>
                    <a:pt x="8893" y="13931"/>
                    <a:pt x="6622" y="11887"/>
                  </a:cubicBezTo>
                  <a:cubicBezTo>
                    <a:pt x="4957" y="10373"/>
                    <a:pt x="5638" y="8557"/>
                    <a:pt x="7530" y="7270"/>
                  </a:cubicBezTo>
                  <a:cubicBezTo>
                    <a:pt x="10180" y="5529"/>
                    <a:pt x="12678" y="4166"/>
                    <a:pt x="13208" y="9086"/>
                  </a:cubicBezTo>
                  <a:lnTo>
                    <a:pt x="13208" y="9086"/>
                  </a:ln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5" name="任意多边形: 形状 3274"/>
            <p:cNvSpPr/>
            <p:nvPr/>
          </p:nvSpPr>
          <p:spPr>
            <a:xfrm>
              <a:off x="6118962" y="2908341"/>
              <a:ext cx="15139" cy="15139"/>
            </a:xfrm>
            <a:custGeom>
              <a:avLst/>
              <a:gdLst>
                <a:gd name="connsiteX0" fmla="*/ 12338 w 15139"/>
                <a:gd name="connsiteY0" fmla="*/ 13171 h 15139"/>
                <a:gd name="connsiteX1" fmla="*/ 5677 w 15139"/>
                <a:gd name="connsiteY1" fmla="*/ 5677 h 15139"/>
                <a:gd name="connsiteX2" fmla="*/ 12338 w 15139"/>
                <a:gd name="connsiteY2" fmla="*/ 13171 h 15139"/>
                <a:gd name="connsiteX3" fmla="*/ 12338 w 15139"/>
                <a:gd name="connsiteY3" fmla="*/ 1317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2338" y="13171"/>
                  </a:moveTo>
                  <a:cubicBezTo>
                    <a:pt x="7872" y="12944"/>
                    <a:pt x="6434" y="10219"/>
                    <a:pt x="5677" y="5677"/>
                  </a:cubicBezTo>
                  <a:cubicBezTo>
                    <a:pt x="10370" y="6737"/>
                    <a:pt x="10597" y="10597"/>
                    <a:pt x="12338" y="13171"/>
                  </a:cubicBezTo>
                  <a:lnTo>
                    <a:pt x="12338" y="13171"/>
                  </a:lnTo>
                  <a:close/>
                </a:path>
              </a:pathLst>
            </a:custGeom>
            <a:solidFill>
              <a:srgbClr val="ECB4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6" name="任意多边形: 形状 3275"/>
            <p:cNvSpPr/>
            <p:nvPr/>
          </p:nvSpPr>
          <p:spPr>
            <a:xfrm>
              <a:off x="6144602" y="2885485"/>
              <a:ext cx="15139" cy="15139"/>
            </a:xfrm>
            <a:custGeom>
              <a:avLst/>
              <a:gdLst>
                <a:gd name="connsiteX0" fmla="*/ 11223 w 15139"/>
                <a:gd name="connsiteY0" fmla="*/ 9230 h 15139"/>
                <a:gd name="connsiteX1" fmla="*/ 5849 w 15139"/>
                <a:gd name="connsiteY1" fmla="*/ 8776 h 15139"/>
                <a:gd name="connsiteX2" fmla="*/ 7287 w 15139"/>
                <a:gd name="connsiteY2" fmla="*/ 5900 h 15139"/>
                <a:gd name="connsiteX3" fmla="*/ 11223 w 15139"/>
                <a:gd name="connsiteY3" fmla="*/ 9230 h 15139"/>
                <a:gd name="connsiteX4" fmla="*/ 11223 w 15139"/>
                <a:gd name="connsiteY4" fmla="*/ 92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223" y="9230"/>
                  </a:moveTo>
                  <a:cubicBezTo>
                    <a:pt x="9482" y="8549"/>
                    <a:pt x="7287" y="11880"/>
                    <a:pt x="5849" y="8776"/>
                  </a:cubicBezTo>
                  <a:cubicBezTo>
                    <a:pt x="5319" y="7641"/>
                    <a:pt x="6076" y="6278"/>
                    <a:pt x="7287" y="5900"/>
                  </a:cubicBezTo>
                  <a:cubicBezTo>
                    <a:pt x="10164" y="5067"/>
                    <a:pt x="11148" y="6657"/>
                    <a:pt x="11223" y="9230"/>
                  </a:cubicBezTo>
                  <a:lnTo>
                    <a:pt x="11223" y="9230"/>
                  </a:lnTo>
                  <a:close/>
                </a:path>
              </a:pathLst>
            </a:custGeom>
            <a:solidFill>
              <a:srgbClr val="EEBC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7" name="任意多边形: 形状 3276"/>
            <p:cNvSpPr/>
            <p:nvPr/>
          </p:nvSpPr>
          <p:spPr>
            <a:xfrm>
              <a:off x="6106450" y="2898652"/>
              <a:ext cx="7570" cy="15139"/>
            </a:xfrm>
            <a:custGeom>
              <a:avLst/>
              <a:gdLst>
                <a:gd name="connsiteX0" fmla="*/ 7743 w 7569"/>
                <a:gd name="connsiteY0" fmla="*/ 5677 h 15139"/>
                <a:gd name="connsiteX1" fmla="*/ 7667 w 7569"/>
                <a:gd name="connsiteY1" fmla="*/ 15139 h 15139"/>
                <a:gd name="connsiteX2" fmla="*/ 5775 w 7569"/>
                <a:gd name="connsiteY2" fmla="*/ 15139 h 15139"/>
                <a:gd name="connsiteX3" fmla="*/ 774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743" y="5677"/>
                  </a:moveTo>
                  <a:cubicBezTo>
                    <a:pt x="7743" y="8856"/>
                    <a:pt x="7667" y="11960"/>
                    <a:pt x="7667" y="15139"/>
                  </a:cubicBezTo>
                  <a:cubicBezTo>
                    <a:pt x="7061" y="15139"/>
                    <a:pt x="6380" y="15139"/>
                    <a:pt x="5775" y="15139"/>
                  </a:cubicBezTo>
                  <a:cubicBezTo>
                    <a:pt x="6456" y="12036"/>
                    <a:pt x="4185" y="8251"/>
                    <a:pt x="7743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8" name="任意多边形: 形状 3277"/>
            <p:cNvSpPr/>
            <p:nvPr/>
          </p:nvSpPr>
          <p:spPr>
            <a:xfrm>
              <a:off x="6108440" y="2908038"/>
              <a:ext cx="15139" cy="7570"/>
            </a:xfrm>
            <a:custGeom>
              <a:avLst/>
              <a:gdLst>
                <a:gd name="connsiteX0" fmla="*/ 5677 w 15139"/>
                <a:gd name="connsiteY0" fmla="*/ 5829 h 7569"/>
                <a:gd name="connsiteX1" fmla="*/ 11354 w 15139"/>
                <a:gd name="connsiteY1" fmla="*/ 5677 h 7569"/>
                <a:gd name="connsiteX2" fmla="*/ 5677 w 15139"/>
                <a:gd name="connsiteY2" fmla="*/ 582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829"/>
                  </a:moveTo>
                  <a:cubicBezTo>
                    <a:pt x="7570" y="5753"/>
                    <a:pt x="9462" y="5753"/>
                    <a:pt x="11354" y="5677"/>
                  </a:cubicBezTo>
                  <a:cubicBezTo>
                    <a:pt x="9538" y="8478"/>
                    <a:pt x="7645" y="8251"/>
                    <a:pt x="5677" y="5829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9" name="任意多边形: 形状 3278"/>
            <p:cNvSpPr/>
            <p:nvPr/>
          </p:nvSpPr>
          <p:spPr>
            <a:xfrm>
              <a:off x="6142654" y="2879577"/>
              <a:ext cx="7570" cy="15139"/>
            </a:xfrm>
            <a:custGeom>
              <a:avLst/>
              <a:gdLst>
                <a:gd name="connsiteX0" fmla="*/ 5753 w 7569"/>
                <a:gd name="connsiteY0" fmla="*/ 5677 h 15139"/>
                <a:gd name="connsiteX1" fmla="*/ 7570 w 7569"/>
                <a:gd name="connsiteY1" fmla="*/ 5753 h 15139"/>
                <a:gd name="connsiteX2" fmla="*/ 5677 w 7569"/>
                <a:gd name="connsiteY2" fmla="*/ 9537 h 15139"/>
                <a:gd name="connsiteX3" fmla="*/ 5753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753" y="5677"/>
                  </a:moveTo>
                  <a:cubicBezTo>
                    <a:pt x="6359" y="5753"/>
                    <a:pt x="6964" y="5753"/>
                    <a:pt x="7570" y="5753"/>
                  </a:cubicBezTo>
                  <a:cubicBezTo>
                    <a:pt x="7570" y="7342"/>
                    <a:pt x="7418" y="8781"/>
                    <a:pt x="5677" y="9537"/>
                  </a:cubicBezTo>
                  <a:cubicBezTo>
                    <a:pt x="5677" y="8251"/>
                    <a:pt x="5677" y="6964"/>
                    <a:pt x="5753" y="5677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0" name="任意多边形: 形状 3279"/>
            <p:cNvSpPr/>
            <p:nvPr/>
          </p:nvSpPr>
          <p:spPr>
            <a:xfrm>
              <a:off x="6095118" y="2850964"/>
              <a:ext cx="52987" cy="30278"/>
            </a:xfrm>
            <a:custGeom>
              <a:avLst/>
              <a:gdLst>
                <a:gd name="connsiteX0" fmla="*/ 43752 w 52986"/>
                <a:gd name="connsiteY0" fmla="*/ 26720 h 30278"/>
                <a:gd name="connsiteX1" fmla="*/ 41784 w 52986"/>
                <a:gd name="connsiteY1" fmla="*/ 26720 h 30278"/>
                <a:gd name="connsiteX2" fmla="*/ 36107 w 52986"/>
                <a:gd name="connsiteY2" fmla="*/ 24828 h 30278"/>
                <a:gd name="connsiteX3" fmla="*/ 32095 w 52986"/>
                <a:gd name="connsiteY3" fmla="*/ 25358 h 30278"/>
                <a:gd name="connsiteX4" fmla="*/ 22784 w 52986"/>
                <a:gd name="connsiteY4" fmla="*/ 28688 h 30278"/>
                <a:gd name="connsiteX5" fmla="*/ 22709 w 52986"/>
                <a:gd name="connsiteY5" fmla="*/ 28613 h 30278"/>
                <a:gd name="connsiteX6" fmla="*/ 15215 w 52986"/>
                <a:gd name="connsiteY6" fmla="*/ 26796 h 30278"/>
                <a:gd name="connsiteX7" fmla="*/ 9462 w 52986"/>
                <a:gd name="connsiteY7" fmla="*/ 24828 h 30278"/>
                <a:gd name="connsiteX8" fmla="*/ 5677 w 52986"/>
                <a:gd name="connsiteY8" fmla="*/ 22936 h 30278"/>
                <a:gd name="connsiteX9" fmla="*/ 9992 w 52986"/>
                <a:gd name="connsiteY9" fmla="*/ 14231 h 30278"/>
                <a:gd name="connsiteX10" fmla="*/ 16047 w 52986"/>
                <a:gd name="connsiteY10" fmla="*/ 20286 h 30278"/>
                <a:gd name="connsiteX11" fmla="*/ 14307 w 52986"/>
                <a:gd name="connsiteY11" fmla="*/ 10143 h 30278"/>
                <a:gd name="connsiteX12" fmla="*/ 11430 w 52986"/>
                <a:gd name="connsiteY12" fmla="*/ 5753 h 30278"/>
                <a:gd name="connsiteX13" fmla="*/ 15291 w 52986"/>
                <a:gd name="connsiteY13" fmla="*/ 5677 h 30278"/>
                <a:gd name="connsiteX14" fmla="*/ 30430 w 52986"/>
                <a:gd name="connsiteY14" fmla="*/ 9537 h 30278"/>
                <a:gd name="connsiteX15" fmla="*/ 45644 w 52986"/>
                <a:gd name="connsiteY15" fmla="*/ 7645 h 30278"/>
                <a:gd name="connsiteX16" fmla="*/ 45644 w 52986"/>
                <a:gd name="connsiteY16" fmla="*/ 11430 h 30278"/>
                <a:gd name="connsiteX17" fmla="*/ 45644 w 52986"/>
                <a:gd name="connsiteY17" fmla="*/ 11430 h 30278"/>
                <a:gd name="connsiteX18" fmla="*/ 47082 w 52986"/>
                <a:gd name="connsiteY18" fmla="*/ 21346 h 30278"/>
                <a:gd name="connsiteX19" fmla="*/ 51321 w 52986"/>
                <a:gd name="connsiteY19" fmla="*/ 26645 h 30278"/>
                <a:gd name="connsiteX20" fmla="*/ 51321 w 52986"/>
                <a:gd name="connsiteY20" fmla="*/ 28613 h 30278"/>
                <a:gd name="connsiteX21" fmla="*/ 47536 w 52986"/>
                <a:gd name="connsiteY21" fmla="*/ 28613 h 30278"/>
                <a:gd name="connsiteX22" fmla="*/ 43752 w 52986"/>
                <a:gd name="connsiteY22" fmla="*/ 26720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986" h="30278">
                  <a:moveTo>
                    <a:pt x="43752" y="26720"/>
                  </a:moveTo>
                  <a:cubicBezTo>
                    <a:pt x="43071" y="26720"/>
                    <a:pt x="42465" y="26720"/>
                    <a:pt x="41784" y="26720"/>
                  </a:cubicBezTo>
                  <a:cubicBezTo>
                    <a:pt x="40724" y="23541"/>
                    <a:pt x="38680" y="23314"/>
                    <a:pt x="36107" y="24828"/>
                  </a:cubicBezTo>
                  <a:cubicBezTo>
                    <a:pt x="34366" y="22179"/>
                    <a:pt x="33609" y="24449"/>
                    <a:pt x="32095" y="25358"/>
                  </a:cubicBezTo>
                  <a:cubicBezTo>
                    <a:pt x="29294" y="27099"/>
                    <a:pt x="26493" y="29143"/>
                    <a:pt x="22784" y="28688"/>
                  </a:cubicBezTo>
                  <a:lnTo>
                    <a:pt x="22709" y="28613"/>
                  </a:lnTo>
                  <a:cubicBezTo>
                    <a:pt x="20665" y="26115"/>
                    <a:pt x="17561" y="27932"/>
                    <a:pt x="15215" y="26796"/>
                  </a:cubicBezTo>
                  <a:cubicBezTo>
                    <a:pt x="14836" y="21497"/>
                    <a:pt x="11960" y="23768"/>
                    <a:pt x="9462" y="24828"/>
                  </a:cubicBezTo>
                  <a:cubicBezTo>
                    <a:pt x="8705" y="23163"/>
                    <a:pt x="7267" y="22936"/>
                    <a:pt x="5677" y="22936"/>
                  </a:cubicBezTo>
                  <a:cubicBezTo>
                    <a:pt x="7040" y="19832"/>
                    <a:pt x="10446" y="18015"/>
                    <a:pt x="9992" y="14231"/>
                  </a:cubicBezTo>
                  <a:cubicBezTo>
                    <a:pt x="15063" y="14231"/>
                    <a:pt x="11808" y="19529"/>
                    <a:pt x="16047" y="20286"/>
                  </a:cubicBezTo>
                  <a:cubicBezTo>
                    <a:pt x="17637" y="16577"/>
                    <a:pt x="18242" y="13020"/>
                    <a:pt x="14307" y="10143"/>
                  </a:cubicBezTo>
                  <a:cubicBezTo>
                    <a:pt x="12717" y="8932"/>
                    <a:pt x="11430" y="7872"/>
                    <a:pt x="11430" y="5753"/>
                  </a:cubicBezTo>
                  <a:cubicBezTo>
                    <a:pt x="12717" y="5753"/>
                    <a:pt x="14079" y="8251"/>
                    <a:pt x="15291" y="5677"/>
                  </a:cubicBezTo>
                  <a:cubicBezTo>
                    <a:pt x="20286" y="7040"/>
                    <a:pt x="25055" y="9613"/>
                    <a:pt x="30430" y="9537"/>
                  </a:cubicBezTo>
                  <a:cubicBezTo>
                    <a:pt x="35577" y="9613"/>
                    <a:pt x="40346" y="6510"/>
                    <a:pt x="45644" y="7645"/>
                  </a:cubicBezTo>
                  <a:cubicBezTo>
                    <a:pt x="45644" y="8932"/>
                    <a:pt x="45644" y="10143"/>
                    <a:pt x="45644" y="11430"/>
                  </a:cubicBezTo>
                  <a:lnTo>
                    <a:pt x="45644" y="11430"/>
                  </a:lnTo>
                  <a:cubicBezTo>
                    <a:pt x="41557" y="15442"/>
                    <a:pt x="44963" y="20211"/>
                    <a:pt x="47082" y="21346"/>
                  </a:cubicBezTo>
                  <a:cubicBezTo>
                    <a:pt x="49883" y="22784"/>
                    <a:pt x="48596" y="26115"/>
                    <a:pt x="51321" y="26645"/>
                  </a:cubicBezTo>
                  <a:cubicBezTo>
                    <a:pt x="51321" y="27250"/>
                    <a:pt x="51321" y="27932"/>
                    <a:pt x="51321" y="28613"/>
                  </a:cubicBezTo>
                  <a:cubicBezTo>
                    <a:pt x="50035" y="28613"/>
                    <a:pt x="48748" y="28613"/>
                    <a:pt x="47536" y="28613"/>
                  </a:cubicBezTo>
                  <a:cubicBezTo>
                    <a:pt x="46477" y="27477"/>
                    <a:pt x="46023" y="25358"/>
                    <a:pt x="43752" y="26720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1" name="任意多边形: 形状 3280"/>
            <p:cNvSpPr/>
            <p:nvPr/>
          </p:nvSpPr>
          <p:spPr>
            <a:xfrm>
              <a:off x="6135085" y="285679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6 w 7569"/>
                <a:gd name="connsiteY1" fmla="*/ 6585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6" y="6585"/>
                  </a:cubicBezTo>
                  <a:cubicBezTo>
                    <a:pt x="6434" y="6510"/>
                    <a:pt x="6132" y="6585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2" name="任意多边形: 形状 3281"/>
            <p:cNvSpPr/>
            <p:nvPr/>
          </p:nvSpPr>
          <p:spPr>
            <a:xfrm>
              <a:off x="6138869" y="2877760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6283" y="6964"/>
                    <a:pt x="6964" y="6283"/>
                    <a:pt x="7570" y="5677"/>
                  </a:cubicBezTo>
                  <a:cubicBezTo>
                    <a:pt x="6964" y="6283"/>
                    <a:pt x="6283" y="6888"/>
                    <a:pt x="5677" y="7570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3" name="任意多边形: 形状 3282"/>
            <p:cNvSpPr/>
            <p:nvPr/>
          </p:nvSpPr>
          <p:spPr>
            <a:xfrm>
              <a:off x="6118205" y="2851039"/>
              <a:ext cx="7570" cy="15139"/>
            </a:xfrm>
            <a:custGeom>
              <a:avLst/>
              <a:gdLst>
                <a:gd name="connsiteX0" fmla="*/ 7267 w 7569"/>
                <a:gd name="connsiteY0" fmla="*/ 9538 h 15139"/>
                <a:gd name="connsiteX1" fmla="*/ 7267 w 7569"/>
                <a:gd name="connsiteY1" fmla="*/ 5677 h 15139"/>
                <a:gd name="connsiteX2" fmla="*/ 7267 w 7569"/>
                <a:gd name="connsiteY2" fmla="*/ 953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67" y="9538"/>
                  </a:moveTo>
                  <a:cubicBezTo>
                    <a:pt x="5147" y="8251"/>
                    <a:pt x="5147" y="6964"/>
                    <a:pt x="7267" y="5677"/>
                  </a:cubicBezTo>
                  <a:cubicBezTo>
                    <a:pt x="7267" y="7040"/>
                    <a:pt x="7267" y="8251"/>
                    <a:pt x="7267" y="9538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4" name="任意多边形: 形状 3283"/>
            <p:cNvSpPr/>
            <p:nvPr/>
          </p:nvSpPr>
          <p:spPr>
            <a:xfrm>
              <a:off x="6144515" y="2700935"/>
              <a:ext cx="30278" cy="30278"/>
            </a:xfrm>
            <a:custGeom>
              <a:avLst/>
              <a:gdLst>
                <a:gd name="connsiteX0" fmla="*/ 24708 w 30278"/>
                <a:gd name="connsiteY0" fmla="*/ 22784 h 30278"/>
                <a:gd name="connsiteX1" fmla="*/ 15246 w 30278"/>
                <a:gd name="connsiteY1" fmla="*/ 24752 h 30278"/>
                <a:gd name="connsiteX2" fmla="*/ 11461 w 30278"/>
                <a:gd name="connsiteY2" fmla="*/ 17637 h 30278"/>
                <a:gd name="connsiteX3" fmla="*/ 9569 w 30278"/>
                <a:gd name="connsiteY3" fmla="*/ 14004 h 30278"/>
                <a:gd name="connsiteX4" fmla="*/ 5860 w 30278"/>
                <a:gd name="connsiteY4" fmla="*/ 8856 h 30278"/>
                <a:gd name="connsiteX5" fmla="*/ 11386 w 30278"/>
                <a:gd name="connsiteY5" fmla="*/ 5677 h 30278"/>
                <a:gd name="connsiteX6" fmla="*/ 16154 w 30278"/>
                <a:gd name="connsiteY6" fmla="*/ 9992 h 30278"/>
                <a:gd name="connsiteX7" fmla="*/ 20167 w 30278"/>
                <a:gd name="connsiteY7" fmla="*/ 14912 h 30278"/>
                <a:gd name="connsiteX8" fmla="*/ 24708 w 30278"/>
                <a:gd name="connsiteY8" fmla="*/ 19075 h 30278"/>
                <a:gd name="connsiteX9" fmla="*/ 24708 w 30278"/>
                <a:gd name="connsiteY9" fmla="*/ 22784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78" h="30278">
                  <a:moveTo>
                    <a:pt x="24708" y="22784"/>
                  </a:moveTo>
                  <a:cubicBezTo>
                    <a:pt x="21302" y="22179"/>
                    <a:pt x="18501" y="24601"/>
                    <a:pt x="15246" y="24752"/>
                  </a:cubicBezTo>
                  <a:cubicBezTo>
                    <a:pt x="12900" y="22936"/>
                    <a:pt x="11916" y="20438"/>
                    <a:pt x="11461" y="17637"/>
                  </a:cubicBezTo>
                  <a:cubicBezTo>
                    <a:pt x="11235" y="16199"/>
                    <a:pt x="11386" y="13852"/>
                    <a:pt x="9569" y="14004"/>
                  </a:cubicBezTo>
                  <a:cubicBezTo>
                    <a:pt x="4725" y="14533"/>
                    <a:pt x="5708" y="11430"/>
                    <a:pt x="5860" y="8856"/>
                  </a:cubicBezTo>
                  <a:cubicBezTo>
                    <a:pt x="6087" y="5147"/>
                    <a:pt x="9039" y="5828"/>
                    <a:pt x="11386" y="5677"/>
                  </a:cubicBezTo>
                  <a:cubicBezTo>
                    <a:pt x="13808" y="6131"/>
                    <a:pt x="17593" y="4617"/>
                    <a:pt x="16154" y="9992"/>
                  </a:cubicBezTo>
                  <a:cubicBezTo>
                    <a:pt x="15549" y="12111"/>
                    <a:pt x="11613" y="19075"/>
                    <a:pt x="20167" y="14912"/>
                  </a:cubicBezTo>
                  <a:cubicBezTo>
                    <a:pt x="20999" y="14533"/>
                    <a:pt x="22362" y="18470"/>
                    <a:pt x="24708" y="19075"/>
                  </a:cubicBezTo>
                  <a:cubicBezTo>
                    <a:pt x="25692" y="20211"/>
                    <a:pt x="25692" y="21497"/>
                    <a:pt x="24708" y="22784"/>
                  </a:cubicBezTo>
                  <a:close/>
                </a:path>
              </a:pathLst>
            </a:custGeom>
            <a:solidFill>
              <a:srgbClr val="EDB4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5" name="任意多边形: 形状 3284"/>
            <p:cNvSpPr/>
            <p:nvPr/>
          </p:nvSpPr>
          <p:spPr>
            <a:xfrm>
              <a:off x="6160937" y="2709348"/>
              <a:ext cx="15139" cy="30278"/>
            </a:xfrm>
            <a:custGeom>
              <a:avLst/>
              <a:gdLst>
                <a:gd name="connsiteX0" fmla="*/ 8286 w 15139"/>
                <a:gd name="connsiteY0" fmla="*/ 14371 h 30278"/>
                <a:gd name="connsiteX1" fmla="*/ 8286 w 15139"/>
                <a:gd name="connsiteY1" fmla="*/ 10587 h 30278"/>
                <a:gd name="connsiteX2" fmla="*/ 12298 w 15139"/>
                <a:gd name="connsiteY2" fmla="*/ 5818 h 30278"/>
                <a:gd name="connsiteX3" fmla="*/ 12374 w 15139"/>
                <a:gd name="connsiteY3" fmla="*/ 10435 h 30278"/>
                <a:gd name="connsiteX4" fmla="*/ 14039 w 15139"/>
                <a:gd name="connsiteY4" fmla="*/ 25801 h 30278"/>
                <a:gd name="connsiteX5" fmla="*/ 14039 w 15139"/>
                <a:gd name="connsiteY5" fmla="*/ 25801 h 30278"/>
                <a:gd name="connsiteX6" fmla="*/ 11314 w 15139"/>
                <a:gd name="connsiteY6" fmla="*/ 28981 h 30278"/>
                <a:gd name="connsiteX7" fmla="*/ 8362 w 15139"/>
                <a:gd name="connsiteY7" fmla="*/ 30267 h 30278"/>
                <a:gd name="connsiteX8" fmla="*/ 6469 w 15139"/>
                <a:gd name="connsiteY8" fmla="*/ 29586 h 30278"/>
                <a:gd name="connsiteX9" fmla="*/ 8286 w 15139"/>
                <a:gd name="connsiteY9" fmla="*/ 14371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39" h="30278">
                  <a:moveTo>
                    <a:pt x="8286" y="14371"/>
                  </a:moveTo>
                  <a:cubicBezTo>
                    <a:pt x="8286" y="13085"/>
                    <a:pt x="8286" y="11873"/>
                    <a:pt x="8286" y="10587"/>
                  </a:cubicBezTo>
                  <a:cubicBezTo>
                    <a:pt x="8513" y="8013"/>
                    <a:pt x="9119" y="4985"/>
                    <a:pt x="12298" y="5818"/>
                  </a:cubicBezTo>
                  <a:cubicBezTo>
                    <a:pt x="14872" y="6499"/>
                    <a:pt x="12601" y="8846"/>
                    <a:pt x="12374" y="10435"/>
                  </a:cubicBezTo>
                  <a:cubicBezTo>
                    <a:pt x="11390" y="15734"/>
                    <a:pt x="12525" y="20805"/>
                    <a:pt x="14039" y="25801"/>
                  </a:cubicBezTo>
                  <a:lnTo>
                    <a:pt x="14039" y="25801"/>
                  </a:lnTo>
                  <a:cubicBezTo>
                    <a:pt x="13282" y="27012"/>
                    <a:pt x="12601" y="28299"/>
                    <a:pt x="11314" y="28981"/>
                  </a:cubicBezTo>
                  <a:cubicBezTo>
                    <a:pt x="10406" y="29511"/>
                    <a:pt x="9422" y="30040"/>
                    <a:pt x="8362" y="30267"/>
                  </a:cubicBezTo>
                  <a:cubicBezTo>
                    <a:pt x="7605" y="30343"/>
                    <a:pt x="6999" y="30116"/>
                    <a:pt x="6469" y="29586"/>
                  </a:cubicBezTo>
                  <a:cubicBezTo>
                    <a:pt x="3669" y="24060"/>
                    <a:pt x="9270" y="19594"/>
                    <a:pt x="8286" y="14371"/>
                  </a:cubicBezTo>
                  <a:close/>
                </a:path>
              </a:pathLst>
            </a:custGeom>
            <a:solidFill>
              <a:srgbClr val="F2CB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6" name="任意多边形: 形状 3285"/>
            <p:cNvSpPr/>
            <p:nvPr/>
          </p:nvSpPr>
          <p:spPr>
            <a:xfrm>
              <a:off x="6176861" y="2710397"/>
              <a:ext cx="15139" cy="15139"/>
            </a:xfrm>
            <a:custGeom>
              <a:avLst/>
              <a:gdLst>
                <a:gd name="connsiteX0" fmla="*/ 5684 w 15139"/>
                <a:gd name="connsiteY0" fmla="*/ 5677 h 15139"/>
                <a:gd name="connsiteX1" fmla="*/ 13329 w 15139"/>
                <a:gd name="connsiteY1" fmla="*/ 5677 h 15139"/>
                <a:gd name="connsiteX2" fmla="*/ 7577 w 15139"/>
                <a:gd name="connsiteY2" fmla="*/ 15139 h 15139"/>
                <a:gd name="connsiteX3" fmla="*/ 5684 w 15139"/>
                <a:gd name="connsiteY3" fmla="*/ 11354 h 15139"/>
                <a:gd name="connsiteX4" fmla="*/ 568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84" y="5677"/>
                  </a:moveTo>
                  <a:cubicBezTo>
                    <a:pt x="8182" y="9689"/>
                    <a:pt x="10756" y="7494"/>
                    <a:pt x="13329" y="5677"/>
                  </a:cubicBezTo>
                  <a:cubicBezTo>
                    <a:pt x="14011" y="10446"/>
                    <a:pt x="12421" y="13777"/>
                    <a:pt x="7577" y="15139"/>
                  </a:cubicBezTo>
                  <a:cubicBezTo>
                    <a:pt x="6138" y="14231"/>
                    <a:pt x="5608" y="12944"/>
                    <a:pt x="5684" y="11354"/>
                  </a:cubicBezTo>
                  <a:cubicBezTo>
                    <a:pt x="5684" y="9538"/>
                    <a:pt x="5684" y="7570"/>
                    <a:pt x="5684" y="5677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7" name="任意多边形: 形状 3286"/>
            <p:cNvSpPr/>
            <p:nvPr/>
          </p:nvSpPr>
          <p:spPr>
            <a:xfrm>
              <a:off x="6171232" y="2716150"/>
              <a:ext cx="15139" cy="15139"/>
            </a:xfrm>
            <a:custGeom>
              <a:avLst/>
              <a:gdLst>
                <a:gd name="connsiteX0" fmla="*/ 11314 w 15139"/>
                <a:gd name="connsiteY0" fmla="*/ 5677 h 15139"/>
                <a:gd name="connsiteX1" fmla="*/ 13206 w 15139"/>
                <a:gd name="connsiteY1" fmla="*/ 9462 h 15139"/>
                <a:gd name="connsiteX2" fmla="*/ 13206 w 15139"/>
                <a:gd name="connsiteY2" fmla="*/ 9462 h 15139"/>
                <a:gd name="connsiteX3" fmla="*/ 7529 w 15139"/>
                <a:gd name="connsiteY3" fmla="*/ 13247 h 15139"/>
                <a:gd name="connsiteX4" fmla="*/ 11314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1314" y="5677"/>
                  </a:moveTo>
                  <a:cubicBezTo>
                    <a:pt x="12979" y="6434"/>
                    <a:pt x="13206" y="7872"/>
                    <a:pt x="13206" y="9462"/>
                  </a:cubicBezTo>
                  <a:lnTo>
                    <a:pt x="13206" y="9462"/>
                  </a:lnTo>
                  <a:cubicBezTo>
                    <a:pt x="11768" y="11354"/>
                    <a:pt x="9195" y="11733"/>
                    <a:pt x="7529" y="13247"/>
                  </a:cubicBezTo>
                  <a:cubicBezTo>
                    <a:pt x="4502" y="7342"/>
                    <a:pt x="4804" y="6737"/>
                    <a:pt x="11314" y="5677"/>
                  </a:cubicBezTo>
                  <a:close/>
                </a:path>
              </a:pathLst>
            </a:custGeom>
            <a:solidFill>
              <a:srgbClr val="F4CF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8" name="任意多边形: 形状 3287"/>
            <p:cNvSpPr/>
            <p:nvPr/>
          </p:nvSpPr>
          <p:spPr>
            <a:xfrm>
              <a:off x="6146439" y="2695543"/>
              <a:ext cx="15139" cy="7570"/>
            </a:xfrm>
            <a:custGeom>
              <a:avLst/>
              <a:gdLst>
                <a:gd name="connsiteX0" fmla="*/ 9538 w 15139"/>
                <a:gd name="connsiteY0" fmla="*/ 9177 h 7569"/>
                <a:gd name="connsiteX1" fmla="*/ 5677 w 15139"/>
                <a:gd name="connsiteY1" fmla="*/ 7209 h 7569"/>
                <a:gd name="connsiteX2" fmla="*/ 9387 w 15139"/>
                <a:gd name="connsiteY2" fmla="*/ 6376 h 7569"/>
                <a:gd name="connsiteX3" fmla="*/ 9538 w 15139"/>
                <a:gd name="connsiteY3" fmla="*/ 91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9538" y="9177"/>
                  </a:moveTo>
                  <a:cubicBezTo>
                    <a:pt x="7948" y="9101"/>
                    <a:pt x="6434" y="8950"/>
                    <a:pt x="5677" y="7209"/>
                  </a:cubicBezTo>
                  <a:cubicBezTo>
                    <a:pt x="6586" y="5468"/>
                    <a:pt x="7873" y="5241"/>
                    <a:pt x="9387" y="6376"/>
                  </a:cubicBezTo>
                  <a:cubicBezTo>
                    <a:pt x="10371" y="7209"/>
                    <a:pt x="11203" y="8193"/>
                    <a:pt x="9538" y="91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9" name="任意多边形: 形状 3288"/>
            <p:cNvSpPr/>
            <p:nvPr/>
          </p:nvSpPr>
          <p:spPr>
            <a:xfrm>
              <a:off x="6173084" y="2719932"/>
              <a:ext cx="15139" cy="15139"/>
            </a:xfrm>
            <a:custGeom>
              <a:avLst/>
              <a:gdLst>
                <a:gd name="connsiteX0" fmla="*/ 5677 w 15139"/>
                <a:gd name="connsiteY0" fmla="*/ 9465 h 15139"/>
                <a:gd name="connsiteX1" fmla="*/ 11354 w 15139"/>
                <a:gd name="connsiteY1" fmla="*/ 5680 h 15139"/>
                <a:gd name="connsiteX2" fmla="*/ 7570 w 15139"/>
                <a:gd name="connsiteY2" fmla="*/ 9541 h 15139"/>
                <a:gd name="connsiteX3" fmla="*/ 5677 w 15139"/>
                <a:gd name="connsiteY3" fmla="*/ 946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9465"/>
                  </a:moveTo>
                  <a:cubicBezTo>
                    <a:pt x="6737" y="6891"/>
                    <a:pt x="8629" y="5605"/>
                    <a:pt x="11354" y="5680"/>
                  </a:cubicBezTo>
                  <a:cubicBezTo>
                    <a:pt x="11430" y="8254"/>
                    <a:pt x="10143" y="9541"/>
                    <a:pt x="7570" y="9541"/>
                  </a:cubicBezTo>
                  <a:cubicBezTo>
                    <a:pt x="6964" y="9465"/>
                    <a:pt x="6283" y="9465"/>
                    <a:pt x="5677" y="9465"/>
                  </a:cubicBezTo>
                  <a:close/>
                </a:path>
              </a:pathLst>
            </a:custGeom>
            <a:solidFill>
              <a:srgbClr val="F3C7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0" name="任意多边形: 形状 3289"/>
            <p:cNvSpPr/>
            <p:nvPr/>
          </p:nvSpPr>
          <p:spPr>
            <a:xfrm>
              <a:off x="6140762" y="2695258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5677 w 15139"/>
                <a:gd name="connsiteY1" fmla="*/ 5677 h 7569"/>
                <a:gd name="connsiteX2" fmla="*/ 9462 w 15139"/>
                <a:gd name="connsiteY2" fmla="*/ 7570 h 7569"/>
                <a:gd name="connsiteX3" fmla="*/ 9387 w 15139"/>
                <a:gd name="connsiteY3" fmla="*/ 7570 h 7569"/>
                <a:gd name="connsiteX4" fmla="*/ 5677 w 15139"/>
                <a:gd name="connsiteY4" fmla="*/ 7570 h 7569"/>
                <a:gd name="connsiteX5" fmla="*/ 5677 w 15139"/>
                <a:gd name="connsiteY5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5677" y="6964"/>
                    <a:pt x="5677" y="6358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lnTo>
                    <a:pt x="9387" y="7570"/>
                  </a:lnTo>
                  <a:cubicBezTo>
                    <a:pt x="8175" y="8629"/>
                    <a:pt x="6964" y="8705"/>
                    <a:pt x="5677" y="7570"/>
                  </a:cubicBezTo>
                  <a:lnTo>
                    <a:pt x="5677" y="7570"/>
                  </a:lnTo>
                  <a:close/>
                </a:path>
              </a:pathLst>
            </a:custGeom>
            <a:solidFill>
              <a:srgbClr val="F3CC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1" name="任意多边形: 形状 3290"/>
            <p:cNvSpPr/>
            <p:nvPr/>
          </p:nvSpPr>
          <p:spPr>
            <a:xfrm>
              <a:off x="6131830" y="2697151"/>
              <a:ext cx="22709" cy="15139"/>
            </a:xfrm>
            <a:custGeom>
              <a:avLst/>
              <a:gdLst>
                <a:gd name="connsiteX0" fmla="*/ 14609 w 22708"/>
                <a:gd name="connsiteY0" fmla="*/ 5677 h 15139"/>
                <a:gd name="connsiteX1" fmla="*/ 18319 w 22708"/>
                <a:gd name="connsiteY1" fmla="*/ 5677 h 15139"/>
                <a:gd name="connsiteX2" fmla="*/ 16577 w 22708"/>
                <a:gd name="connsiteY2" fmla="*/ 9992 h 15139"/>
                <a:gd name="connsiteX3" fmla="*/ 5677 w 22708"/>
                <a:gd name="connsiteY3" fmla="*/ 16047 h 15139"/>
                <a:gd name="connsiteX4" fmla="*/ 14609 w 22708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15139">
                  <a:moveTo>
                    <a:pt x="14609" y="5677"/>
                  </a:moveTo>
                  <a:cubicBezTo>
                    <a:pt x="15821" y="5677"/>
                    <a:pt x="17107" y="5677"/>
                    <a:pt x="18319" y="5677"/>
                  </a:cubicBezTo>
                  <a:cubicBezTo>
                    <a:pt x="17713" y="7115"/>
                    <a:pt x="16880" y="8478"/>
                    <a:pt x="16577" y="9992"/>
                  </a:cubicBezTo>
                  <a:cubicBezTo>
                    <a:pt x="14988" y="17334"/>
                    <a:pt x="15064" y="17410"/>
                    <a:pt x="5677" y="16047"/>
                  </a:cubicBezTo>
                  <a:cubicBezTo>
                    <a:pt x="8781" y="12338"/>
                    <a:pt x="16350" y="12641"/>
                    <a:pt x="14609" y="5677"/>
                  </a:cubicBezTo>
                  <a:close/>
                </a:path>
              </a:pathLst>
            </a:custGeom>
            <a:solidFill>
              <a:srgbClr val="F5D4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2" name="任意多边形: 形状 3291"/>
            <p:cNvSpPr/>
            <p:nvPr/>
          </p:nvSpPr>
          <p:spPr>
            <a:xfrm>
              <a:off x="5539807" y="3088798"/>
              <a:ext cx="22709" cy="30278"/>
            </a:xfrm>
            <a:custGeom>
              <a:avLst/>
              <a:gdLst>
                <a:gd name="connsiteX0" fmla="*/ 13483 w 22708"/>
                <a:gd name="connsiteY0" fmla="*/ 26493 h 30278"/>
                <a:gd name="connsiteX1" fmla="*/ 11515 w 22708"/>
                <a:gd name="connsiteY1" fmla="*/ 26418 h 30278"/>
                <a:gd name="connsiteX2" fmla="*/ 9547 w 22708"/>
                <a:gd name="connsiteY2" fmla="*/ 24677 h 30278"/>
                <a:gd name="connsiteX3" fmla="*/ 7579 w 22708"/>
                <a:gd name="connsiteY3" fmla="*/ 10673 h 30278"/>
                <a:gd name="connsiteX4" fmla="*/ 11591 w 22708"/>
                <a:gd name="connsiteY4" fmla="*/ 5677 h 30278"/>
                <a:gd name="connsiteX5" fmla="*/ 15829 w 22708"/>
                <a:gd name="connsiteY5" fmla="*/ 21195 h 30278"/>
                <a:gd name="connsiteX6" fmla="*/ 19009 w 22708"/>
                <a:gd name="connsiteY6" fmla="*/ 22709 h 30278"/>
                <a:gd name="connsiteX7" fmla="*/ 13483 w 22708"/>
                <a:gd name="connsiteY7" fmla="*/ 26493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3483" y="26493"/>
                  </a:moveTo>
                  <a:cubicBezTo>
                    <a:pt x="12802" y="26493"/>
                    <a:pt x="12196" y="26493"/>
                    <a:pt x="11515" y="26418"/>
                  </a:cubicBezTo>
                  <a:cubicBezTo>
                    <a:pt x="11212" y="25434"/>
                    <a:pt x="10985" y="24374"/>
                    <a:pt x="9547" y="24677"/>
                  </a:cubicBezTo>
                  <a:cubicBezTo>
                    <a:pt x="5308" y="20968"/>
                    <a:pt x="4399" y="15366"/>
                    <a:pt x="7579" y="10673"/>
                  </a:cubicBezTo>
                  <a:cubicBezTo>
                    <a:pt x="8790" y="8932"/>
                    <a:pt x="10228" y="7342"/>
                    <a:pt x="11591" y="5677"/>
                  </a:cubicBezTo>
                  <a:cubicBezTo>
                    <a:pt x="11818" y="11203"/>
                    <a:pt x="13105" y="16426"/>
                    <a:pt x="15829" y="21195"/>
                  </a:cubicBezTo>
                  <a:cubicBezTo>
                    <a:pt x="16511" y="22406"/>
                    <a:pt x="17798" y="22482"/>
                    <a:pt x="19009" y="22709"/>
                  </a:cubicBezTo>
                  <a:cubicBezTo>
                    <a:pt x="19236" y="27023"/>
                    <a:pt x="16133" y="26418"/>
                    <a:pt x="13483" y="26493"/>
                  </a:cubicBezTo>
                  <a:close/>
                </a:path>
              </a:pathLst>
            </a:custGeom>
            <a:solidFill>
              <a:srgbClr val="F1C9A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3" name="任意多边形: 形状 3292"/>
            <p:cNvSpPr/>
            <p:nvPr/>
          </p:nvSpPr>
          <p:spPr>
            <a:xfrm>
              <a:off x="5532178" y="3128285"/>
              <a:ext cx="30278" cy="15139"/>
            </a:xfrm>
            <a:custGeom>
              <a:avLst/>
              <a:gdLst>
                <a:gd name="connsiteX0" fmla="*/ 5973 w 30278"/>
                <a:gd name="connsiteY0" fmla="*/ 13576 h 15139"/>
                <a:gd name="connsiteX1" fmla="*/ 11726 w 30278"/>
                <a:gd name="connsiteY1" fmla="*/ 6082 h 15139"/>
                <a:gd name="connsiteX2" fmla="*/ 12559 w 30278"/>
                <a:gd name="connsiteY2" fmla="*/ 5703 h 15139"/>
                <a:gd name="connsiteX3" fmla="*/ 30499 w 30278"/>
                <a:gd name="connsiteY3" fmla="*/ 13500 h 15139"/>
                <a:gd name="connsiteX4" fmla="*/ 5973 w 30278"/>
                <a:gd name="connsiteY4" fmla="*/ 1357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78" h="15139">
                  <a:moveTo>
                    <a:pt x="5973" y="13576"/>
                  </a:moveTo>
                  <a:cubicBezTo>
                    <a:pt x="4384" y="8353"/>
                    <a:pt x="9607" y="8428"/>
                    <a:pt x="11726" y="6082"/>
                  </a:cubicBezTo>
                  <a:cubicBezTo>
                    <a:pt x="12029" y="5930"/>
                    <a:pt x="12256" y="5779"/>
                    <a:pt x="12559" y="5703"/>
                  </a:cubicBezTo>
                  <a:cubicBezTo>
                    <a:pt x="15663" y="5249"/>
                    <a:pt x="28531" y="10850"/>
                    <a:pt x="30499" y="13500"/>
                  </a:cubicBezTo>
                  <a:cubicBezTo>
                    <a:pt x="22324" y="12743"/>
                    <a:pt x="14149" y="13424"/>
                    <a:pt x="5973" y="13576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4" name="任意多边形: 形状 3293"/>
            <p:cNvSpPr/>
            <p:nvPr/>
          </p:nvSpPr>
          <p:spPr>
            <a:xfrm>
              <a:off x="5553452" y="3117914"/>
              <a:ext cx="15139" cy="15139"/>
            </a:xfrm>
            <a:custGeom>
              <a:avLst/>
              <a:gdLst>
                <a:gd name="connsiteX0" fmla="*/ 10965 w 15139"/>
                <a:gd name="connsiteY0" fmla="*/ 9035 h 15139"/>
                <a:gd name="connsiteX1" fmla="*/ 7029 w 15139"/>
                <a:gd name="connsiteY1" fmla="*/ 11836 h 15139"/>
                <a:gd name="connsiteX2" fmla="*/ 5818 w 15139"/>
                <a:gd name="connsiteY2" fmla="*/ 8732 h 15139"/>
                <a:gd name="connsiteX3" fmla="*/ 9830 w 15139"/>
                <a:gd name="connsiteY3" fmla="*/ 5780 h 15139"/>
                <a:gd name="connsiteX4" fmla="*/ 10965 w 15139"/>
                <a:gd name="connsiteY4" fmla="*/ 903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965" y="9035"/>
                  </a:moveTo>
                  <a:cubicBezTo>
                    <a:pt x="10284" y="10701"/>
                    <a:pt x="9300" y="12517"/>
                    <a:pt x="7029" y="11836"/>
                  </a:cubicBezTo>
                  <a:cubicBezTo>
                    <a:pt x="5818" y="11458"/>
                    <a:pt x="5439" y="10019"/>
                    <a:pt x="5818" y="8732"/>
                  </a:cubicBezTo>
                  <a:cubicBezTo>
                    <a:pt x="6423" y="6840"/>
                    <a:pt x="7635" y="5250"/>
                    <a:pt x="9830" y="5780"/>
                  </a:cubicBezTo>
                  <a:cubicBezTo>
                    <a:pt x="11041" y="6083"/>
                    <a:pt x="11344" y="7597"/>
                    <a:pt x="10965" y="9035"/>
                  </a:cubicBezTo>
                  <a:close/>
                </a:path>
              </a:pathLst>
            </a:custGeom>
            <a:solidFill>
              <a:srgbClr val="F0C39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5" name="任意多边形: 形状 3294"/>
            <p:cNvSpPr/>
            <p:nvPr/>
          </p:nvSpPr>
          <p:spPr>
            <a:xfrm>
              <a:off x="5560933" y="3108895"/>
              <a:ext cx="15139" cy="15139"/>
            </a:xfrm>
            <a:custGeom>
              <a:avLst/>
              <a:gdLst>
                <a:gd name="connsiteX0" fmla="*/ 5679 w 15139"/>
                <a:gd name="connsiteY0" fmla="*/ 8290 h 15139"/>
                <a:gd name="connsiteX1" fmla="*/ 9918 w 15139"/>
                <a:gd name="connsiteY1" fmla="*/ 6321 h 15139"/>
                <a:gd name="connsiteX2" fmla="*/ 12643 w 15139"/>
                <a:gd name="connsiteY2" fmla="*/ 8971 h 15139"/>
                <a:gd name="connsiteX3" fmla="*/ 7647 w 15139"/>
                <a:gd name="connsiteY3" fmla="*/ 11999 h 15139"/>
                <a:gd name="connsiteX4" fmla="*/ 7496 w 15139"/>
                <a:gd name="connsiteY4" fmla="*/ 10182 h 15139"/>
                <a:gd name="connsiteX5" fmla="*/ 5679 w 15139"/>
                <a:gd name="connsiteY5" fmla="*/ 8290 h 15139"/>
                <a:gd name="connsiteX6" fmla="*/ 5679 w 15139"/>
                <a:gd name="connsiteY6" fmla="*/ 829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679" y="8290"/>
                  </a:moveTo>
                  <a:cubicBezTo>
                    <a:pt x="5603" y="4505"/>
                    <a:pt x="7874" y="5792"/>
                    <a:pt x="9918" y="6321"/>
                  </a:cubicBezTo>
                  <a:cubicBezTo>
                    <a:pt x="11432" y="6700"/>
                    <a:pt x="13173" y="7078"/>
                    <a:pt x="12643" y="8971"/>
                  </a:cubicBezTo>
                  <a:cubicBezTo>
                    <a:pt x="12038" y="11317"/>
                    <a:pt x="9994" y="12150"/>
                    <a:pt x="7647" y="11999"/>
                  </a:cubicBezTo>
                  <a:cubicBezTo>
                    <a:pt x="7571" y="11393"/>
                    <a:pt x="7571" y="10788"/>
                    <a:pt x="7496" y="10182"/>
                  </a:cubicBezTo>
                  <a:cubicBezTo>
                    <a:pt x="6890" y="9652"/>
                    <a:pt x="6360" y="8895"/>
                    <a:pt x="5679" y="8290"/>
                  </a:cubicBezTo>
                  <a:lnTo>
                    <a:pt x="5679" y="8290"/>
                  </a:lnTo>
                  <a:close/>
                </a:path>
              </a:pathLst>
            </a:custGeom>
            <a:solidFill>
              <a:srgbClr val="F1C8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6" name="任意多边形: 形状 3295"/>
            <p:cNvSpPr/>
            <p:nvPr/>
          </p:nvSpPr>
          <p:spPr>
            <a:xfrm>
              <a:off x="5538151" y="3116484"/>
              <a:ext cx="15139" cy="15139"/>
            </a:xfrm>
            <a:custGeom>
              <a:avLst/>
              <a:gdLst>
                <a:gd name="connsiteX0" fmla="*/ 5753 w 15139"/>
                <a:gd name="connsiteY0" fmla="*/ 13947 h 15139"/>
                <a:gd name="connsiteX1" fmla="*/ 5677 w 15139"/>
                <a:gd name="connsiteY1" fmla="*/ 10238 h 15139"/>
                <a:gd name="connsiteX2" fmla="*/ 5677 w 15139"/>
                <a:gd name="connsiteY2" fmla="*/ 10238 h 15139"/>
                <a:gd name="connsiteX3" fmla="*/ 7570 w 15139"/>
                <a:gd name="connsiteY3" fmla="*/ 8345 h 15139"/>
                <a:gd name="connsiteX4" fmla="*/ 7645 w 15139"/>
                <a:gd name="connsiteY4" fmla="*/ 6529 h 15139"/>
                <a:gd name="connsiteX5" fmla="*/ 11354 w 15139"/>
                <a:gd name="connsiteY5" fmla="*/ 6529 h 15139"/>
                <a:gd name="connsiteX6" fmla="*/ 5753 w 15139"/>
                <a:gd name="connsiteY6" fmla="*/ 139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5753" y="13947"/>
                  </a:moveTo>
                  <a:cubicBezTo>
                    <a:pt x="5753" y="12736"/>
                    <a:pt x="5677" y="11449"/>
                    <a:pt x="5677" y="10238"/>
                  </a:cubicBezTo>
                  <a:lnTo>
                    <a:pt x="5677" y="10238"/>
                  </a:lnTo>
                  <a:cubicBezTo>
                    <a:pt x="6434" y="9708"/>
                    <a:pt x="6889" y="8951"/>
                    <a:pt x="7570" y="8345"/>
                  </a:cubicBezTo>
                  <a:cubicBezTo>
                    <a:pt x="7570" y="7740"/>
                    <a:pt x="7645" y="7134"/>
                    <a:pt x="7645" y="6529"/>
                  </a:cubicBezTo>
                  <a:cubicBezTo>
                    <a:pt x="8857" y="5393"/>
                    <a:pt x="10143" y="5393"/>
                    <a:pt x="11354" y="6529"/>
                  </a:cubicBezTo>
                  <a:cubicBezTo>
                    <a:pt x="11506" y="10541"/>
                    <a:pt x="10824" y="13871"/>
                    <a:pt x="5753" y="13947"/>
                  </a:cubicBezTo>
                  <a:close/>
                </a:path>
              </a:pathLst>
            </a:custGeom>
            <a:solidFill>
              <a:srgbClr val="F3D1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7" name="任意多边形: 形状 3296"/>
            <p:cNvSpPr/>
            <p:nvPr/>
          </p:nvSpPr>
          <p:spPr>
            <a:xfrm>
              <a:off x="5534262" y="3110820"/>
              <a:ext cx="15139" cy="15139"/>
            </a:xfrm>
            <a:custGeom>
              <a:avLst/>
              <a:gdLst>
                <a:gd name="connsiteX0" fmla="*/ 7674 w 15139"/>
                <a:gd name="connsiteY0" fmla="*/ 12192 h 15139"/>
                <a:gd name="connsiteX1" fmla="*/ 7371 w 15139"/>
                <a:gd name="connsiteY1" fmla="*/ 6212 h 15139"/>
                <a:gd name="connsiteX2" fmla="*/ 9642 w 15139"/>
                <a:gd name="connsiteY2" fmla="*/ 8332 h 15139"/>
                <a:gd name="connsiteX3" fmla="*/ 7674 w 15139"/>
                <a:gd name="connsiteY3" fmla="*/ 121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7674" y="12192"/>
                  </a:moveTo>
                  <a:cubicBezTo>
                    <a:pt x="4949" y="10376"/>
                    <a:pt x="5176" y="7878"/>
                    <a:pt x="7371" y="6212"/>
                  </a:cubicBezTo>
                  <a:cubicBezTo>
                    <a:pt x="9566" y="4547"/>
                    <a:pt x="9263" y="7196"/>
                    <a:pt x="9642" y="8332"/>
                  </a:cubicBezTo>
                  <a:cubicBezTo>
                    <a:pt x="9490" y="9921"/>
                    <a:pt x="9339" y="11360"/>
                    <a:pt x="7674" y="12192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8" name="任意多边形: 形状 3297"/>
            <p:cNvSpPr/>
            <p:nvPr/>
          </p:nvSpPr>
          <p:spPr>
            <a:xfrm>
              <a:off x="5548183" y="3115889"/>
              <a:ext cx="7570" cy="7570"/>
            </a:xfrm>
            <a:custGeom>
              <a:avLst/>
              <a:gdLst>
                <a:gd name="connsiteX0" fmla="*/ 7680 w 7569"/>
                <a:gd name="connsiteY0" fmla="*/ 7124 h 7569"/>
                <a:gd name="connsiteX1" fmla="*/ 6091 w 7569"/>
                <a:gd name="connsiteY1" fmla="*/ 8032 h 7569"/>
                <a:gd name="connsiteX2" fmla="*/ 5712 w 7569"/>
                <a:gd name="connsiteY2" fmla="*/ 6442 h 7569"/>
                <a:gd name="connsiteX3" fmla="*/ 7226 w 7569"/>
                <a:gd name="connsiteY3" fmla="*/ 5686 h 7569"/>
                <a:gd name="connsiteX4" fmla="*/ 7680 w 7569"/>
                <a:gd name="connsiteY4" fmla="*/ 71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680" y="7124"/>
                  </a:moveTo>
                  <a:cubicBezTo>
                    <a:pt x="7151" y="7426"/>
                    <a:pt x="6621" y="7729"/>
                    <a:pt x="6091" y="8032"/>
                  </a:cubicBezTo>
                  <a:cubicBezTo>
                    <a:pt x="5939" y="7502"/>
                    <a:pt x="5561" y="6821"/>
                    <a:pt x="5712" y="6442"/>
                  </a:cubicBezTo>
                  <a:cubicBezTo>
                    <a:pt x="5939" y="6064"/>
                    <a:pt x="6772" y="5610"/>
                    <a:pt x="7226" y="5686"/>
                  </a:cubicBezTo>
                  <a:cubicBezTo>
                    <a:pt x="8059" y="5761"/>
                    <a:pt x="8210" y="6442"/>
                    <a:pt x="7680" y="7124"/>
                  </a:cubicBezTo>
                  <a:close/>
                </a:path>
              </a:pathLst>
            </a:custGeom>
            <a:solidFill>
              <a:srgbClr val="F2C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9" name="任意多边形: 形状 3298"/>
            <p:cNvSpPr/>
            <p:nvPr/>
          </p:nvSpPr>
          <p:spPr>
            <a:xfrm>
              <a:off x="5552395" y="3086830"/>
              <a:ext cx="15139" cy="22709"/>
            </a:xfrm>
            <a:custGeom>
              <a:avLst/>
              <a:gdLst>
                <a:gd name="connsiteX0" fmla="*/ 8540 w 15139"/>
                <a:gd name="connsiteY0" fmla="*/ 5677 h 22708"/>
                <a:gd name="connsiteX1" fmla="*/ 13991 w 15139"/>
                <a:gd name="connsiteY1" fmla="*/ 21573 h 22708"/>
                <a:gd name="connsiteX2" fmla="*/ 12931 w 15139"/>
                <a:gd name="connsiteY2" fmla="*/ 23844 h 22708"/>
                <a:gd name="connsiteX3" fmla="*/ 10433 w 15139"/>
                <a:gd name="connsiteY3" fmla="*/ 23314 h 22708"/>
                <a:gd name="connsiteX4" fmla="*/ 6270 w 15139"/>
                <a:gd name="connsiteY4" fmla="*/ 13020 h 22708"/>
                <a:gd name="connsiteX5" fmla="*/ 8540 w 15139"/>
                <a:gd name="connsiteY5" fmla="*/ 5677 h 22708"/>
                <a:gd name="connsiteX6" fmla="*/ 8540 w 15139"/>
                <a:gd name="connsiteY6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22708">
                  <a:moveTo>
                    <a:pt x="8540" y="5677"/>
                  </a:moveTo>
                  <a:cubicBezTo>
                    <a:pt x="13309" y="9916"/>
                    <a:pt x="9827" y="17031"/>
                    <a:pt x="13991" y="21573"/>
                  </a:cubicBezTo>
                  <a:cubicBezTo>
                    <a:pt x="14217" y="21876"/>
                    <a:pt x="13536" y="23541"/>
                    <a:pt x="12931" y="23844"/>
                  </a:cubicBezTo>
                  <a:cubicBezTo>
                    <a:pt x="12325" y="24147"/>
                    <a:pt x="10963" y="23844"/>
                    <a:pt x="10433" y="23314"/>
                  </a:cubicBezTo>
                  <a:cubicBezTo>
                    <a:pt x="7480" y="20665"/>
                    <a:pt x="8843" y="16275"/>
                    <a:pt x="6270" y="13020"/>
                  </a:cubicBezTo>
                  <a:cubicBezTo>
                    <a:pt x="4983" y="11506"/>
                    <a:pt x="5815" y="7570"/>
                    <a:pt x="8540" y="5677"/>
                  </a:cubicBezTo>
                  <a:lnTo>
                    <a:pt x="8540" y="5677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0" name="任意多边形: 形状 3299"/>
            <p:cNvSpPr/>
            <p:nvPr/>
          </p:nvSpPr>
          <p:spPr>
            <a:xfrm>
              <a:off x="5544812" y="3144207"/>
              <a:ext cx="7570" cy="7570"/>
            </a:xfrm>
            <a:custGeom>
              <a:avLst/>
              <a:gdLst>
                <a:gd name="connsiteX0" fmla="*/ 6964 w 7569"/>
                <a:gd name="connsiteY0" fmla="*/ 6888 h 7569"/>
                <a:gd name="connsiteX1" fmla="*/ 5677 w 7569"/>
                <a:gd name="connsiteY1" fmla="*/ 6207 h 7569"/>
                <a:gd name="connsiteX2" fmla="*/ 6283 w 7569"/>
                <a:gd name="connsiteY2" fmla="*/ 5677 h 7569"/>
                <a:gd name="connsiteX3" fmla="*/ 7570 w 7569"/>
                <a:gd name="connsiteY3" fmla="*/ 6283 h 7569"/>
                <a:gd name="connsiteX4" fmla="*/ 6964 w 7569"/>
                <a:gd name="connsiteY4" fmla="*/ 68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964" y="6888"/>
                  </a:moveTo>
                  <a:cubicBezTo>
                    <a:pt x="6510" y="6661"/>
                    <a:pt x="6131" y="6434"/>
                    <a:pt x="5677" y="6207"/>
                  </a:cubicBezTo>
                  <a:cubicBezTo>
                    <a:pt x="5904" y="6056"/>
                    <a:pt x="6131" y="5677"/>
                    <a:pt x="6283" y="5677"/>
                  </a:cubicBezTo>
                  <a:cubicBezTo>
                    <a:pt x="6737" y="5828"/>
                    <a:pt x="7191" y="6056"/>
                    <a:pt x="7570" y="6283"/>
                  </a:cubicBezTo>
                  <a:cubicBezTo>
                    <a:pt x="7343" y="6510"/>
                    <a:pt x="7115" y="6737"/>
                    <a:pt x="6964" y="6888"/>
                  </a:cubicBezTo>
                  <a:close/>
                </a:path>
              </a:pathLst>
            </a:custGeom>
            <a:solidFill>
              <a:srgbClr val="EFBD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1" name="任意多边形: 形状 3300"/>
            <p:cNvSpPr/>
            <p:nvPr/>
          </p:nvSpPr>
          <p:spPr>
            <a:xfrm>
              <a:off x="5634966" y="3203780"/>
              <a:ext cx="7570" cy="7570"/>
            </a:xfrm>
            <a:custGeom>
              <a:avLst/>
              <a:gdLst>
                <a:gd name="connsiteX0" fmla="*/ 5677 w 7569"/>
                <a:gd name="connsiteY0" fmla="*/ 6661 h 7569"/>
                <a:gd name="connsiteX1" fmla="*/ 6661 w 7569"/>
                <a:gd name="connsiteY1" fmla="*/ 5677 h 7569"/>
                <a:gd name="connsiteX2" fmla="*/ 6510 w 7569"/>
                <a:gd name="connsiteY2" fmla="*/ 6283 h 7569"/>
                <a:gd name="connsiteX3" fmla="*/ 5677 w 7569"/>
                <a:gd name="connsiteY3" fmla="*/ 6661 h 7569"/>
                <a:gd name="connsiteX4" fmla="*/ 5677 w 7569"/>
                <a:gd name="connsiteY4" fmla="*/ 666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661"/>
                  </a:moveTo>
                  <a:cubicBezTo>
                    <a:pt x="5980" y="6358"/>
                    <a:pt x="6358" y="6056"/>
                    <a:pt x="6661" y="5677"/>
                  </a:cubicBezTo>
                  <a:cubicBezTo>
                    <a:pt x="6585" y="5904"/>
                    <a:pt x="6585" y="6131"/>
                    <a:pt x="6510" y="6283"/>
                  </a:cubicBezTo>
                  <a:cubicBezTo>
                    <a:pt x="6282" y="6510"/>
                    <a:pt x="5980" y="6585"/>
                    <a:pt x="5677" y="6661"/>
                  </a:cubicBezTo>
                  <a:lnTo>
                    <a:pt x="5677" y="6661"/>
                  </a:lnTo>
                  <a:close/>
                </a:path>
              </a:pathLst>
            </a:custGeom>
            <a:solidFill>
              <a:srgbClr val="EEBB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2" name="任意多边形: 形状 3301"/>
            <p:cNvSpPr/>
            <p:nvPr/>
          </p:nvSpPr>
          <p:spPr>
            <a:xfrm>
              <a:off x="5624671" y="3188565"/>
              <a:ext cx="7570" cy="7570"/>
            </a:xfrm>
            <a:custGeom>
              <a:avLst/>
              <a:gdLst>
                <a:gd name="connsiteX0" fmla="*/ 6585 w 7569"/>
                <a:gd name="connsiteY0" fmla="*/ 6586 h 7569"/>
                <a:gd name="connsiteX1" fmla="*/ 5677 w 7569"/>
                <a:gd name="connsiteY1" fmla="*/ 5677 h 7569"/>
                <a:gd name="connsiteX2" fmla="*/ 6207 w 7569"/>
                <a:gd name="connsiteY2" fmla="*/ 5829 h 7569"/>
                <a:gd name="connsiteX3" fmla="*/ 6585 w 7569"/>
                <a:gd name="connsiteY3" fmla="*/ 6586 h 7569"/>
                <a:gd name="connsiteX4" fmla="*/ 6585 w 7569"/>
                <a:gd name="connsiteY4" fmla="*/ 6586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6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677"/>
                    <a:pt x="6207" y="5829"/>
                  </a:cubicBezTo>
                  <a:cubicBezTo>
                    <a:pt x="6434" y="6056"/>
                    <a:pt x="6434" y="6359"/>
                    <a:pt x="6585" y="6586"/>
                  </a:cubicBezTo>
                  <a:lnTo>
                    <a:pt x="6585" y="6586"/>
                  </a:lnTo>
                  <a:close/>
                </a:path>
              </a:pathLst>
            </a:custGeom>
            <a:solidFill>
              <a:srgbClr val="F7E2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3" name="任意多边形: 形状 3302"/>
            <p:cNvSpPr/>
            <p:nvPr/>
          </p:nvSpPr>
          <p:spPr>
            <a:xfrm>
              <a:off x="5543677" y="3104652"/>
              <a:ext cx="7570" cy="15139"/>
            </a:xfrm>
            <a:custGeom>
              <a:avLst/>
              <a:gdLst>
                <a:gd name="connsiteX0" fmla="*/ 5677 w 7569"/>
                <a:gd name="connsiteY0" fmla="*/ 8899 h 15139"/>
                <a:gd name="connsiteX1" fmla="*/ 8024 w 7569"/>
                <a:gd name="connsiteY1" fmla="*/ 5871 h 15139"/>
                <a:gd name="connsiteX2" fmla="*/ 7645 w 7569"/>
                <a:gd name="connsiteY2" fmla="*/ 10640 h 15139"/>
                <a:gd name="connsiteX3" fmla="*/ 5677 w 7569"/>
                <a:gd name="connsiteY3" fmla="*/ 889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5677" y="8899"/>
                  </a:moveTo>
                  <a:cubicBezTo>
                    <a:pt x="5980" y="7461"/>
                    <a:pt x="6131" y="4963"/>
                    <a:pt x="8024" y="5871"/>
                  </a:cubicBezTo>
                  <a:cubicBezTo>
                    <a:pt x="10597" y="7082"/>
                    <a:pt x="7948" y="8975"/>
                    <a:pt x="7645" y="10640"/>
                  </a:cubicBezTo>
                  <a:cubicBezTo>
                    <a:pt x="7040" y="10034"/>
                    <a:pt x="6358" y="9429"/>
                    <a:pt x="5677" y="8899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4" name="任意多边形: 形状 3303"/>
            <p:cNvSpPr/>
            <p:nvPr/>
          </p:nvSpPr>
          <p:spPr>
            <a:xfrm>
              <a:off x="5522861" y="3102783"/>
              <a:ext cx="7570" cy="7570"/>
            </a:xfrm>
            <a:custGeom>
              <a:avLst/>
              <a:gdLst>
                <a:gd name="connsiteX0" fmla="*/ 5677 w 7569"/>
                <a:gd name="connsiteY0" fmla="*/ 8724 h 7569"/>
                <a:gd name="connsiteX1" fmla="*/ 8024 w 7569"/>
                <a:gd name="connsiteY1" fmla="*/ 5697 h 7569"/>
                <a:gd name="connsiteX2" fmla="*/ 8629 w 7569"/>
                <a:gd name="connsiteY2" fmla="*/ 6302 h 7569"/>
                <a:gd name="connsiteX3" fmla="*/ 5677 w 7569"/>
                <a:gd name="connsiteY3" fmla="*/ 8724 h 7569"/>
                <a:gd name="connsiteX4" fmla="*/ 5677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724"/>
                  </a:moveTo>
                  <a:cubicBezTo>
                    <a:pt x="5904" y="7286"/>
                    <a:pt x="5752" y="5469"/>
                    <a:pt x="8024" y="5697"/>
                  </a:cubicBezTo>
                  <a:cubicBezTo>
                    <a:pt x="8251" y="5697"/>
                    <a:pt x="8629" y="6075"/>
                    <a:pt x="8629" y="6302"/>
                  </a:cubicBezTo>
                  <a:cubicBezTo>
                    <a:pt x="8932" y="8649"/>
                    <a:pt x="7191" y="8497"/>
                    <a:pt x="5677" y="8724"/>
                  </a:cubicBezTo>
                  <a:lnTo>
                    <a:pt x="5677" y="8724"/>
                  </a:lnTo>
                  <a:close/>
                </a:path>
              </a:pathLst>
            </a:custGeom>
            <a:solidFill>
              <a:srgbClr val="EDB7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5" name="任意多边形: 形状 3304"/>
            <p:cNvSpPr/>
            <p:nvPr/>
          </p:nvSpPr>
          <p:spPr>
            <a:xfrm>
              <a:off x="6346036" y="3292646"/>
              <a:ext cx="15139" cy="22709"/>
            </a:xfrm>
            <a:custGeom>
              <a:avLst/>
              <a:gdLst>
                <a:gd name="connsiteX0" fmla="*/ 5689 w 15139"/>
                <a:gd name="connsiteY0" fmla="*/ 16577 h 22708"/>
                <a:gd name="connsiteX1" fmla="*/ 6976 w 15139"/>
                <a:gd name="connsiteY1" fmla="*/ 5677 h 22708"/>
                <a:gd name="connsiteX2" fmla="*/ 15076 w 15139"/>
                <a:gd name="connsiteY2" fmla="*/ 10900 h 22708"/>
                <a:gd name="connsiteX3" fmla="*/ 11821 w 15139"/>
                <a:gd name="connsiteY3" fmla="*/ 19075 h 22708"/>
                <a:gd name="connsiteX4" fmla="*/ 5689 w 15139"/>
                <a:gd name="connsiteY4" fmla="*/ 165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22708">
                  <a:moveTo>
                    <a:pt x="5689" y="16577"/>
                  </a:moveTo>
                  <a:cubicBezTo>
                    <a:pt x="6219" y="13095"/>
                    <a:pt x="4705" y="9311"/>
                    <a:pt x="6976" y="5677"/>
                  </a:cubicBezTo>
                  <a:cubicBezTo>
                    <a:pt x="10837" y="5677"/>
                    <a:pt x="11972" y="9916"/>
                    <a:pt x="15076" y="10900"/>
                  </a:cubicBezTo>
                  <a:cubicBezTo>
                    <a:pt x="15681" y="14307"/>
                    <a:pt x="14167" y="16729"/>
                    <a:pt x="11821" y="19075"/>
                  </a:cubicBezTo>
                  <a:cubicBezTo>
                    <a:pt x="7582" y="23314"/>
                    <a:pt x="6219" y="21043"/>
                    <a:pt x="5689" y="1657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6" name="任意多边形: 形状 3305"/>
            <p:cNvSpPr/>
            <p:nvPr/>
          </p:nvSpPr>
          <p:spPr>
            <a:xfrm>
              <a:off x="6336586" y="3278870"/>
              <a:ext cx="22709" cy="22709"/>
            </a:xfrm>
            <a:custGeom>
              <a:avLst/>
              <a:gdLst>
                <a:gd name="connsiteX0" fmla="*/ 5677 w 22708"/>
                <a:gd name="connsiteY0" fmla="*/ 15215 h 22708"/>
                <a:gd name="connsiteX1" fmla="*/ 11354 w 22708"/>
                <a:gd name="connsiteY1" fmla="*/ 5677 h 22708"/>
                <a:gd name="connsiteX2" fmla="*/ 18999 w 22708"/>
                <a:gd name="connsiteY2" fmla="*/ 9916 h 22708"/>
                <a:gd name="connsiteX3" fmla="*/ 12489 w 22708"/>
                <a:gd name="connsiteY3" fmla="*/ 17107 h 22708"/>
                <a:gd name="connsiteX4" fmla="*/ 5677 w 22708"/>
                <a:gd name="connsiteY4" fmla="*/ 15215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5677" y="15215"/>
                  </a:moveTo>
                  <a:cubicBezTo>
                    <a:pt x="13776" y="15745"/>
                    <a:pt x="10749" y="9613"/>
                    <a:pt x="11354" y="5677"/>
                  </a:cubicBezTo>
                  <a:cubicBezTo>
                    <a:pt x="14458" y="6056"/>
                    <a:pt x="18545" y="4314"/>
                    <a:pt x="18999" y="9916"/>
                  </a:cubicBezTo>
                  <a:cubicBezTo>
                    <a:pt x="19378" y="14912"/>
                    <a:pt x="18091" y="17788"/>
                    <a:pt x="12489" y="17107"/>
                  </a:cubicBezTo>
                  <a:cubicBezTo>
                    <a:pt x="10067" y="16804"/>
                    <a:pt x="7418" y="17864"/>
                    <a:pt x="5677" y="15215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7" name="任意多边形: 形状 3306"/>
            <p:cNvSpPr/>
            <p:nvPr/>
          </p:nvSpPr>
          <p:spPr>
            <a:xfrm>
              <a:off x="6330909" y="3263731"/>
              <a:ext cx="22709" cy="15139"/>
            </a:xfrm>
            <a:custGeom>
              <a:avLst/>
              <a:gdLst>
                <a:gd name="connsiteX0" fmla="*/ 5677 w 22708"/>
                <a:gd name="connsiteY0" fmla="*/ 9537 h 15139"/>
                <a:gd name="connsiteX1" fmla="*/ 7645 w 22708"/>
                <a:gd name="connsiteY1" fmla="*/ 7645 h 15139"/>
                <a:gd name="connsiteX2" fmla="*/ 11430 w 22708"/>
                <a:gd name="connsiteY2" fmla="*/ 5677 h 15139"/>
                <a:gd name="connsiteX3" fmla="*/ 17031 w 22708"/>
                <a:gd name="connsiteY3" fmla="*/ 13247 h 15139"/>
                <a:gd name="connsiteX4" fmla="*/ 10143 w 22708"/>
                <a:gd name="connsiteY4" fmla="*/ 15669 h 15139"/>
                <a:gd name="connsiteX5" fmla="*/ 5677 w 22708"/>
                <a:gd name="connsiteY5" fmla="*/ 13247 h 15139"/>
                <a:gd name="connsiteX6" fmla="*/ 5677 w 22708"/>
                <a:gd name="connsiteY6" fmla="*/ 953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15139">
                  <a:moveTo>
                    <a:pt x="5677" y="9537"/>
                  </a:moveTo>
                  <a:cubicBezTo>
                    <a:pt x="6358" y="8932"/>
                    <a:pt x="6964" y="8251"/>
                    <a:pt x="7645" y="7645"/>
                  </a:cubicBezTo>
                  <a:cubicBezTo>
                    <a:pt x="9235" y="7570"/>
                    <a:pt x="10597" y="7191"/>
                    <a:pt x="11430" y="5677"/>
                  </a:cubicBezTo>
                  <a:cubicBezTo>
                    <a:pt x="16502" y="5828"/>
                    <a:pt x="14760" y="10976"/>
                    <a:pt x="17031" y="13247"/>
                  </a:cubicBezTo>
                  <a:cubicBezTo>
                    <a:pt x="15063" y="14533"/>
                    <a:pt x="10975" y="8099"/>
                    <a:pt x="10143" y="15669"/>
                  </a:cubicBezTo>
                  <a:cubicBezTo>
                    <a:pt x="9840" y="18394"/>
                    <a:pt x="7721" y="13322"/>
                    <a:pt x="5677" y="13247"/>
                  </a:cubicBezTo>
                  <a:cubicBezTo>
                    <a:pt x="5677" y="11960"/>
                    <a:pt x="5677" y="10749"/>
                    <a:pt x="5677" y="953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8" name="任意多边形: 形状 3307"/>
            <p:cNvSpPr/>
            <p:nvPr/>
          </p:nvSpPr>
          <p:spPr>
            <a:xfrm>
              <a:off x="6353617" y="3267893"/>
              <a:ext cx="15139" cy="15139"/>
            </a:xfrm>
            <a:custGeom>
              <a:avLst/>
              <a:gdLst>
                <a:gd name="connsiteX0" fmla="*/ 5677 w 15139"/>
                <a:gd name="connsiteY0" fmla="*/ 7116 h 15139"/>
                <a:gd name="connsiteX1" fmla="*/ 10219 w 15139"/>
                <a:gd name="connsiteY1" fmla="*/ 7116 h 15139"/>
                <a:gd name="connsiteX2" fmla="*/ 13474 w 15139"/>
                <a:gd name="connsiteY2" fmla="*/ 9614 h 15139"/>
                <a:gd name="connsiteX3" fmla="*/ 16804 w 15139"/>
                <a:gd name="connsiteY3" fmla="*/ 9614 h 15139"/>
                <a:gd name="connsiteX4" fmla="*/ 13247 w 15139"/>
                <a:gd name="connsiteY4" fmla="*/ 12869 h 15139"/>
                <a:gd name="connsiteX5" fmla="*/ 5677 w 15139"/>
                <a:gd name="connsiteY5" fmla="*/ 71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5677" y="7116"/>
                  </a:moveTo>
                  <a:cubicBezTo>
                    <a:pt x="7191" y="4770"/>
                    <a:pt x="8705" y="5678"/>
                    <a:pt x="10219" y="7116"/>
                  </a:cubicBezTo>
                  <a:cubicBezTo>
                    <a:pt x="11203" y="8025"/>
                    <a:pt x="11127" y="10371"/>
                    <a:pt x="13474" y="9614"/>
                  </a:cubicBezTo>
                  <a:cubicBezTo>
                    <a:pt x="14609" y="9236"/>
                    <a:pt x="16123" y="6738"/>
                    <a:pt x="16804" y="9614"/>
                  </a:cubicBezTo>
                  <a:cubicBezTo>
                    <a:pt x="17410" y="12112"/>
                    <a:pt x="15290" y="12718"/>
                    <a:pt x="13247" y="12869"/>
                  </a:cubicBezTo>
                  <a:cubicBezTo>
                    <a:pt x="8175" y="14383"/>
                    <a:pt x="8099" y="9160"/>
                    <a:pt x="5677" y="7116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9" name="任意多边形: 形状 3308"/>
            <p:cNvSpPr/>
            <p:nvPr/>
          </p:nvSpPr>
          <p:spPr>
            <a:xfrm>
              <a:off x="6340393" y="3271300"/>
              <a:ext cx="15139" cy="15139"/>
            </a:xfrm>
            <a:custGeom>
              <a:avLst/>
              <a:gdLst>
                <a:gd name="connsiteX0" fmla="*/ 7547 w 15139"/>
                <a:gd name="connsiteY0" fmla="*/ 13247 h 15139"/>
                <a:gd name="connsiteX1" fmla="*/ 7547 w 15139"/>
                <a:gd name="connsiteY1" fmla="*/ 5677 h 15139"/>
                <a:gd name="connsiteX2" fmla="*/ 7547 w 15139"/>
                <a:gd name="connsiteY2" fmla="*/ 1324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547" y="13247"/>
                  </a:moveTo>
                  <a:cubicBezTo>
                    <a:pt x="3837" y="10673"/>
                    <a:pt x="6638" y="8175"/>
                    <a:pt x="7547" y="5677"/>
                  </a:cubicBezTo>
                  <a:cubicBezTo>
                    <a:pt x="15192" y="8175"/>
                    <a:pt x="7168" y="10673"/>
                    <a:pt x="7547" y="1324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0" name="任意多边形: 形状 3309"/>
            <p:cNvSpPr/>
            <p:nvPr/>
          </p:nvSpPr>
          <p:spPr>
            <a:xfrm>
              <a:off x="6361262" y="3276901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7570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267" y="5677"/>
                    <a:pt x="8781" y="5904"/>
                    <a:pt x="9462" y="7570"/>
                  </a:cubicBezTo>
                  <a:cubicBezTo>
                    <a:pt x="7948" y="7570"/>
                    <a:pt x="6434" y="7418"/>
                    <a:pt x="5677" y="5677"/>
                  </a:cubicBezTo>
                  <a:close/>
                </a:path>
              </a:pathLst>
            </a:custGeom>
            <a:solidFill>
              <a:srgbClr val="F2C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1" name="任意多边形: 形状 3310"/>
            <p:cNvSpPr/>
            <p:nvPr/>
          </p:nvSpPr>
          <p:spPr>
            <a:xfrm>
              <a:off x="6337267" y="3281267"/>
              <a:ext cx="7570" cy="7570"/>
            </a:xfrm>
            <a:custGeom>
              <a:avLst/>
              <a:gdLst>
                <a:gd name="connsiteX0" fmla="*/ 8175 w 7569"/>
                <a:gd name="connsiteY0" fmla="*/ 6988 h 7569"/>
                <a:gd name="connsiteX1" fmla="*/ 7418 w 7569"/>
                <a:gd name="connsiteY1" fmla="*/ 8275 h 7569"/>
                <a:gd name="connsiteX2" fmla="*/ 5677 w 7569"/>
                <a:gd name="connsiteY2" fmla="*/ 7064 h 7569"/>
                <a:gd name="connsiteX3" fmla="*/ 6434 w 7569"/>
                <a:gd name="connsiteY3" fmla="*/ 5777 h 7569"/>
                <a:gd name="connsiteX4" fmla="*/ 8175 w 7569"/>
                <a:gd name="connsiteY4" fmla="*/ 6988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175" y="6988"/>
                  </a:moveTo>
                  <a:cubicBezTo>
                    <a:pt x="7948" y="7367"/>
                    <a:pt x="7797" y="8124"/>
                    <a:pt x="7418" y="8275"/>
                  </a:cubicBezTo>
                  <a:cubicBezTo>
                    <a:pt x="6510" y="8578"/>
                    <a:pt x="5753" y="8048"/>
                    <a:pt x="5677" y="7064"/>
                  </a:cubicBezTo>
                  <a:cubicBezTo>
                    <a:pt x="5677" y="6610"/>
                    <a:pt x="6056" y="5853"/>
                    <a:pt x="6434" y="5777"/>
                  </a:cubicBezTo>
                  <a:cubicBezTo>
                    <a:pt x="7343" y="5474"/>
                    <a:pt x="8024" y="5853"/>
                    <a:pt x="8175" y="6988"/>
                  </a:cubicBezTo>
                  <a:close/>
                </a:path>
              </a:pathLst>
            </a:custGeom>
            <a:solidFill>
              <a:srgbClr val="EE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2" name="任意多边形: 形状 3311"/>
            <p:cNvSpPr/>
            <p:nvPr/>
          </p:nvSpPr>
          <p:spPr>
            <a:xfrm>
              <a:off x="6323631" y="3236934"/>
              <a:ext cx="7570" cy="15139"/>
            </a:xfrm>
            <a:custGeom>
              <a:avLst/>
              <a:gdLst>
                <a:gd name="connsiteX0" fmla="*/ 7278 w 7569"/>
                <a:gd name="connsiteY0" fmla="*/ 5677 h 15139"/>
                <a:gd name="connsiteX1" fmla="*/ 8489 w 7569"/>
                <a:gd name="connsiteY1" fmla="*/ 9916 h 15139"/>
                <a:gd name="connsiteX2" fmla="*/ 6975 w 7569"/>
                <a:gd name="connsiteY2" fmla="*/ 10067 h 15139"/>
                <a:gd name="connsiteX3" fmla="*/ 7278 w 7569"/>
                <a:gd name="connsiteY3" fmla="*/ 5677 h 15139"/>
                <a:gd name="connsiteX4" fmla="*/ 7278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7278" y="5677"/>
                  </a:moveTo>
                  <a:cubicBezTo>
                    <a:pt x="7429" y="7191"/>
                    <a:pt x="9094" y="8251"/>
                    <a:pt x="8489" y="9916"/>
                  </a:cubicBezTo>
                  <a:cubicBezTo>
                    <a:pt x="8186" y="10597"/>
                    <a:pt x="7580" y="10597"/>
                    <a:pt x="6975" y="10067"/>
                  </a:cubicBezTo>
                  <a:cubicBezTo>
                    <a:pt x="5234" y="8402"/>
                    <a:pt x="5158" y="6964"/>
                    <a:pt x="7278" y="5677"/>
                  </a:cubicBezTo>
                  <a:lnTo>
                    <a:pt x="7278" y="5677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3" name="任意多边形: 形状 3312"/>
            <p:cNvSpPr/>
            <p:nvPr/>
          </p:nvSpPr>
          <p:spPr>
            <a:xfrm>
              <a:off x="5914584" y="2666429"/>
              <a:ext cx="15139" cy="15139"/>
            </a:xfrm>
            <a:custGeom>
              <a:avLst/>
              <a:gdLst>
                <a:gd name="connsiteX0" fmla="*/ 11354 w 15139"/>
                <a:gd name="connsiteY0" fmla="*/ 7862 h 15139"/>
                <a:gd name="connsiteX1" fmla="*/ 5677 w 15139"/>
                <a:gd name="connsiteY1" fmla="*/ 5969 h 15139"/>
                <a:gd name="connsiteX2" fmla="*/ 11354 w 15139"/>
                <a:gd name="connsiteY2" fmla="*/ 78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1354" y="7862"/>
                  </a:moveTo>
                  <a:cubicBezTo>
                    <a:pt x="8099" y="11192"/>
                    <a:pt x="6358" y="10057"/>
                    <a:pt x="5677" y="5969"/>
                  </a:cubicBezTo>
                  <a:cubicBezTo>
                    <a:pt x="8175" y="4531"/>
                    <a:pt x="8856" y="8922"/>
                    <a:pt x="11354" y="786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4" name="任意多边形: 形状 3313"/>
            <p:cNvSpPr/>
            <p:nvPr/>
          </p:nvSpPr>
          <p:spPr>
            <a:xfrm>
              <a:off x="5906939" y="26591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91" y="6283"/>
                    <a:pt x="7115" y="6888"/>
                    <a:pt x="5677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5" name="任意多边形: 形状 3314"/>
            <p:cNvSpPr/>
            <p:nvPr/>
          </p:nvSpPr>
          <p:spPr>
            <a:xfrm>
              <a:off x="5903154" y="2653399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267"/>
                    <a:pt x="5904" y="6661"/>
                    <a:pt x="5677" y="5677"/>
                  </a:cubicBezTo>
                  <a:cubicBezTo>
                    <a:pt x="6282" y="6283"/>
                    <a:pt x="6888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6" name="任意多边形: 形状 3315"/>
            <p:cNvSpPr/>
            <p:nvPr/>
          </p:nvSpPr>
          <p:spPr>
            <a:xfrm>
              <a:off x="5901262" y="2649538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570 w 7569"/>
                <a:gd name="connsiteY1" fmla="*/ 5677 h 7569"/>
                <a:gd name="connsiteX2" fmla="*/ 7570 w 7569"/>
                <a:gd name="connsiteY2" fmla="*/ 7570 h 7569"/>
                <a:gd name="connsiteX3" fmla="*/ 5677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82" y="5677"/>
                    <a:pt x="6964" y="5677"/>
                    <a:pt x="7570" y="5677"/>
                  </a:cubicBezTo>
                  <a:cubicBezTo>
                    <a:pt x="7570" y="6283"/>
                    <a:pt x="7570" y="6964"/>
                    <a:pt x="7570" y="7570"/>
                  </a:cubicBezTo>
                  <a:cubicBezTo>
                    <a:pt x="6510" y="7342"/>
                    <a:pt x="5904" y="6737"/>
                    <a:pt x="5677" y="5677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7" name="任意多边形: 形状 3316"/>
            <p:cNvSpPr/>
            <p:nvPr/>
          </p:nvSpPr>
          <p:spPr>
            <a:xfrm>
              <a:off x="5906939" y="2662861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282" y="6358"/>
                    <a:pt x="6964" y="6964"/>
                    <a:pt x="7570" y="7570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8" name="任意多边形: 形状 3317"/>
            <p:cNvSpPr/>
            <p:nvPr/>
          </p:nvSpPr>
          <p:spPr>
            <a:xfrm>
              <a:off x="5918747" y="2673339"/>
              <a:ext cx="7570" cy="7570"/>
            </a:xfrm>
            <a:custGeom>
              <a:avLst/>
              <a:gdLst>
                <a:gd name="connsiteX0" fmla="*/ 5677 w 7569"/>
                <a:gd name="connsiteY0" fmla="*/ 6402 h 7569"/>
                <a:gd name="connsiteX1" fmla="*/ 7191 w 7569"/>
                <a:gd name="connsiteY1" fmla="*/ 6024 h 7569"/>
                <a:gd name="connsiteX2" fmla="*/ 8099 w 7569"/>
                <a:gd name="connsiteY2" fmla="*/ 7613 h 7569"/>
                <a:gd name="connsiteX3" fmla="*/ 6510 w 7569"/>
                <a:gd name="connsiteY3" fmla="*/ 7992 h 7569"/>
                <a:gd name="connsiteX4" fmla="*/ 5677 w 7569"/>
                <a:gd name="connsiteY4" fmla="*/ 6402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6402"/>
                  </a:moveTo>
                  <a:cubicBezTo>
                    <a:pt x="6056" y="5645"/>
                    <a:pt x="6585" y="5418"/>
                    <a:pt x="7191" y="6024"/>
                  </a:cubicBezTo>
                  <a:cubicBezTo>
                    <a:pt x="7570" y="6402"/>
                    <a:pt x="7796" y="7083"/>
                    <a:pt x="8099" y="7613"/>
                  </a:cubicBezTo>
                  <a:cubicBezTo>
                    <a:pt x="7570" y="7765"/>
                    <a:pt x="6812" y="8143"/>
                    <a:pt x="6510" y="7992"/>
                  </a:cubicBezTo>
                  <a:cubicBezTo>
                    <a:pt x="6056" y="7689"/>
                    <a:pt x="5904" y="6932"/>
                    <a:pt x="5677" y="6402"/>
                  </a:cubicBezTo>
                  <a:close/>
                </a:path>
              </a:pathLst>
            </a:custGeom>
            <a:solidFill>
              <a:srgbClr val="F0C2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9" name="任意多边形: 形状 3318"/>
            <p:cNvSpPr/>
            <p:nvPr/>
          </p:nvSpPr>
          <p:spPr>
            <a:xfrm>
              <a:off x="5840158" y="3391050"/>
              <a:ext cx="22709" cy="30278"/>
            </a:xfrm>
            <a:custGeom>
              <a:avLst/>
              <a:gdLst>
                <a:gd name="connsiteX0" fmla="*/ 9706 w 22708"/>
                <a:gd name="connsiteY0" fmla="*/ 15215 h 30278"/>
                <a:gd name="connsiteX1" fmla="*/ 11598 w 22708"/>
                <a:gd name="connsiteY1" fmla="*/ 11354 h 30278"/>
                <a:gd name="connsiteX2" fmla="*/ 9706 w 22708"/>
                <a:gd name="connsiteY2" fmla="*/ 5677 h 30278"/>
                <a:gd name="connsiteX3" fmla="*/ 9706 w 22708"/>
                <a:gd name="connsiteY3" fmla="*/ 5677 h 30278"/>
                <a:gd name="connsiteX4" fmla="*/ 15383 w 22708"/>
                <a:gd name="connsiteY4" fmla="*/ 5677 h 30278"/>
                <a:gd name="connsiteX5" fmla="*/ 19168 w 22708"/>
                <a:gd name="connsiteY5" fmla="*/ 15139 h 30278"/>
                <a:gd name="connsiteX6" fmla="*/ 19168 w 22708"/>
                <a:gd name="connsiteY6" fmla="*/ 17107 h 30278"/>
                <a:gd name="connsiteX7" fmla="*/ 13566 w 22708"/>
                <a:gd name="connsiteY7" fmla="*/ 24601 h 30278"/>
                <a:gd name="connsiteX8" fmla="*/ 7511 w 22708"/>
                <a:gd name="connsiteY8" fmla="*/ 26569 h 30278"/>
                <a:gd name="connsiteX9" fmla="*/ 6148 w 22708"/>
                <a:gd name="connsiteY9" fmla="*/ 21725 h 30278"/>
                <a:gd name="connsiteX10" fmla="*/ 9706 w 22708"/>
                <a:gd name="connsiteY10" fmla="*/ 15215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8" h="30278">
                  <a:moveTo>
                    <a:pt x="9706" y="15215"/>
                  </a:moveTo>
                  <a:cubicBezTo>
                    <a:pt x="11296" y="14382"/>
                    <a:pt x="11598" y="12944"/>
                    <a:pt x="11598" y="11354"/>
                  </a:cubicBezTo>
                  <a:cubicBezTo>
                    <a:pt x="9706" y="9916"/>
                    <a:pt x="7738" y="8402"/>
                    <a:pt x="9706" y="5677"/>
                  </a:cubicBezTo>
                  <a:lnTo>
                    <a:pt x="9706" y="5677"/>
                  </a:lnTo>
                  <a:cubicBezTo>
                    <a:pt x="11598" y="5677"/>
                    <a:pt x="13491" y="5677"/>
                    <a:pt x="15383" y="5677"/>
                  </a:cubicBezTo>
                  <a:cubicBezTo>
                    <a:pt x="14021" y="9916"/>
                    <a:pt x="14324" y="13398"/>
                    <a:pt x="19168" y="15139"/>
                  </a:cubicBezTo>
                  <a:cubicBezTo>
                    <a:pt x="19622" y="15821"/>
                    <a:pt x="19622" y="16502"/>
                    <a:pt x="19168" y="17107"/>
                  </a:cubicBezTo>
                  <a:cubicBezTo>
                    <a:pt x="14096" y="17259"/>
                    <a:pt x="13264" y="20514"/>
                    <a:pt x="13566" y="24601"/>
                  </a:cubicBezTo>
                  <a:cubicBezTo>
                    <a:pt x="13037" y="29673"/>
                    <a:pt x="9706" y="27477"/>
                    <a:pt x="7511" y="26569"/>
                  </a:cubicBezTo>
                  <a:cubicBezTo>
                    <a:pt x="5619" y="25812"/>
                    <a:pt x="5240" y="23768"/>
                    <a:pt x="6148" y="21725"/>
                  </a:cubicBezTo>
                  <a:cubicBezTo>
                    <a:pt x="7133" y="19454"/>
                    <a:pt x="8268" y="17259"/>
                    <a:pt x="9706" y="15215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0" name="任意多边形: 形状 3319"/>
            <p:cNvSpPr/>
            <p:nvPr/>
          </p:nvSpPr>
          <p:spPr>
            <a:xfrm>
              <a:off x="5837683" y="3400588"/>
              <a:ext cx="22709" cy="30278"/>
            </a:xfrm>
            <a:custGeom>
              <a:avLst/>
              <a:gdLst>
                <a:gd name="connsiteX0" fmla="*/ 12181 w 22708"/>
                <a:gd name="connsiteY0" fmla="*/ 5677 h 30278"/>
                <a:gd name="connsiteX1" fmla="*/ 10062 w 22708"/>
                <a:gd name="connsiteY1" fmla="*/ 11808 h 30278"/>
                <a:gd name="connsiteX2" fmla="*/ 10440 w 22708"/>
                <a:gd name="connsiteY2" fmla="*/ 15972 h 30278"/>
                <a:gd name="connsiteX3" fmla="*/ 16042 w 22708"/>
                <a:gd name="connsiteY3" fmla="*/ 15139 h 30278"/>
                <a:gd name="connsiteX4" fmla="*/ 17858 w 22708"/>
                <a:gd name="connsiteY4" fmla="*/ 19000 h 30278"/>
                <a:gd name="connsiteX5" fmla="*/ 13468 w 22708"/>
                <a:gd name="connsiteY5" fmla="*/ 23617 h 30278"/>
                <a:gd name="connsiteX6" fmla="*/ 10289 w 22708"/>
                <a:gd name="connsiteY6" fmla="*/ 26569 h 30278"/>
                <a:gd name="connsiteX7" fmla="*/ 12181 w 22708"/>
                <a:gd name="connsiteY7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30278">
                  <a:moveTo>
                    <a:pt x="12181" y="5677"/>
                  </a:moveTo>
                  <a:cubicBezTo>
                    <a:pt x="12333" y="8024"/>
                    <a:pt x="10895" y="9840"/>
                    <a:pt x="10062" y="11808"/>
                  </a:cubicBezTo>
                  <a:cubicBezTo>
                    <a:pt x="9456" y="13322"/>
                    <a:pt x="8775" y="14761"/>
                    <a:pt x="10440" y="15972"/>
                  </a:cubicBezTo>
                  <a:cubicBezTo>
                    <a:pt x="12484" y="17410"/>
                    <a:pt x="14528" y="17561"/>
                    <a:pt x="16042" y="15139"/>
                  </a:cubicBezTo>
                  <a:cubicBezTo>
                    <a:pt x="17707" y="15896"/>
                    <a:pt x="17858" y="17410"/>
                    <a:pt x="17858" y="19000"/>
                  </a:cubicBezTo>
                  <a:cubicBezTo>
                    <a:pt x="15058" y="19227"/>
                    <a:pt x="11122" y="18243"/>
                    <a:pt x="13468" y="23617"/>
                  </a:cubicBezTo>
                  <a:cubicBezTo>
                    <a:pt x="14907" y="26872"/>
                    <a:pt x="13771" y="28234"/>
                    <a:pt x="10289" y="26569"/>
                  </a:cubicBezTo>
                  <a:cubicBezTo>
                    <a:pt x="3855" y="13701"/>
                    <a:pt x="3855" y="13550"/>
                    <a:pt x="12181" y="5677"/>
                  </a:cubicBezTo>
                  <a:close/>
                </a:path>
              </a:pathLst>
            </a:custGeom>
            <a:solidFill>
              <a:srgbClr val="F2CE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1" name="任意多边形: 形状 3320"/>
            <p:cNvSpPr/>
            <p:nvPr/>
          </p:nvSpPr>
          <p:spPr>
            <a:xfrm>
              <a:off x="5853649" y="3399133"/>
              <a:ext cx="15139" cy="15139"/>
            </a:xfrm>
            <a:custGeom>
              <a:avLst/>
              <a:gdLst>
                <a:gd name="connsiteX0" fmla="*/ 5677 w 15139"/>
                <a:gd name="connsiteY0" fmla="*/ 9025 h 15139"/>
                <a:gd name="connsiteX1" fmla="*/ 5677 w 15139"/>
                <a:gd name="connsiteY1" fmla="*/ 7056 h 15139"/>
                <a:gd name="connsiteX2" fmla="*/ 9084 w 15139"/>
                <a:gd name="connsiteY2" fmla="*/ 6981 h 15139"/>
                <a:gd name="connsiteX3" fmla="*/ 8857 w 15139"/>
                <a:gd name="connsiteY3" fmla="*/ 11295 h 15139"/>
                <a:gd name="connsiteX4" fmla="*/ 5677 w 15139"/>
                <a:gd name="connsiteY4" fmla="*/ 9025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025"/>
                  </a:moveTo>
                  <a:cubicBezTo>
                    <a:pt x="5677" y="8343"/>
                    <a:pt x="5677" y="7662"/>
                    <a:pt x="5677" y="7056"/>
                  </a:cubicBezTo>
                  <a:cubicBezTo>
                    <a:pt x="6813" y="5467"/>
                    <a:pt x="8099" y="5013"/>
                    <a:pt x="9084" y="6981"/>
                  </a:cubicBezTo>
                  <a:cubicBezTo>
                    <a:pt x="9765" y="8343"/>
                    <a:pt x="10068" y="10539"/>
                    <a:pt x="8857" y="11295"/>
                  </a:cubicBezTo>
                  <a:cubicBezTo>
                    <a:pt x="7267" y="12204"/>
                    <a:pt x="6359" y="10387"/>
                    <a:pt x="5677" y="9025"/>
                  </a:cubicBezTo>
                  <a:close/>
                </a:path>
              </a:pathLst>
            </a:custGeom>
            <a:solidFill>
              <a:srgbClr val="EEBB8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2" name="任意多边形: 形状 3321"/>
            <p:cNvSpPr/>
            <p:nvPr/>
          </p:nvSpPr>
          <p:spPr>
            <a:xfrm>
              <a:off x="5866181" y="3398544"/>
              <a:ext cx="7570" cy="15139"/>
            </a:xfrm>
            <a:custGeom>
              <a:avLst/>
              <a:gdLst>
                <a:gd name="connsiteX0" fmla="*/ 6543 w 7569"/>
                <a:gd name="connsiteY0" fmla="*/ 5677 h 15139"/>
                <a:gd name="connsiteX1" fmla="*/ 8512 w 7569"/>
                <a:gd name="connsiteY1" fmla="*/ 9386 h 15139"/>
                <a:gd name="connsiteX2" fmla="*/ 8360 w 7569"/>
                <a:gd name="connsiteY2" fmla="*/ 9537 h 15139"/>
                <a:gd name="connsiteX3" fmla="*/ 6392 w 7569"/>
                <a:gd name="connsiteY3" fmla="*/ 5828 h 15139"/>
                <a:gd name="connsiteX4" fmla="*/ 6543 w 756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6543" y="5677"/>
                  </a:moveTo>
                  <a:cubicBezTo>
                    <a:pt x="8133" y="6434"/>
                    <a:pt x="8360" y="7872"/>
                    <a:pt x="8512" y="9386"/>
                  </a:cubicBezTo>
                  <a:lnTo>
                    <a:pt x="8360" y="9537"/>
                  </a:lnTo>
                  <a:cubicBezTo>
                    <a:pt x="5181" y="9689"/>
                    <a:pt x="5257" y="8024"/>
                    <a:pt x="6392" y="5828"/>
                  </a:cubicBezTo>
                  <a:lnTo>
                    <a:pt x="6543" y="5677"/>
                  </a:lnTo>
                  <a:close/>
                </a:path>
              </a:pathLst>
            </a:custGeom>
            <a:solidFill>
              <a:srgbClr val="F3CF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3" name="任意多边形: 形状 3322"/>
            <p:cNvSpPr/>
            <p:nvPr/>
          </p:nvSpPr>
          <p:spPr>
            <a:xfrm>
              <a:off x="5878256" y="3294084"/>
              <a:ext cx="15139" cy="15139"/>
            </a:xfrm>
            <a:custGeom>
              <a:avLst/>
              <a:gdLst>
                <a:gd name="connsiteX0" fmla="*/ 5899 w 15139"/>
                <a:gd name="connsiteY0" fmla="*/ 9462 h 15139"/>
                <a:gd name="connsiteX1" fmla="*/ 9608 w 15139"/>
                <a:gd name="connsiteY1" fmla="*/ 5677 h 15139"/>
                <a:gd name="connsiteX2" fmla="*/ 5899 w 15139"/>
                <a:gd name="connsiteY2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5899" y="9462"/>
                  </a:moveTo>
                  <a:cubicBezTo>
                    <a:pt x="4536" y="5677"/>
                    <a:pt x="9910" y="8402"/>
                    <a:pt x="9608" y="5677"/>
                  </a:cubicBezTo>
                  <a:cubicBezTo>
                    <a:pt x="11424" y="9084"/>
                    <a:pt x="11424" y="9159"/>
                    <a:pt x="5899" y="9462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4" name="任意多边形: 形状 3323"/>
            <p:cNvSpPr/>
            <p:nvPr/>
          </p:nvSpPr>
          <p:spPr>
            <a:xfrm>
              <a:off x="5878477" y="3299761"/>
              <a:ext cx="7570" cy="7570"/>
            </a:xfrm>
            <a:custGeom>
              <a:avLst/>
              <a:gdLst>
                <a:gd name="connsiteX0" fmla="*/ 5753 w 7569"/>
                <a:gd name="connsiteY0" fmla="*/ 7645 h 7569"/>
                <a:gd name="connsiteX1" fmla="*/ 5677 w 7569"/>
                <a:gd name="connsiteY1" fmla="*/ 5677 h 7569"/>
                <a:gd name="connsiteX2" fmla="*/ 5753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53" y="7645"/>
                  </a:moveTo>
                  <a:cubicBezTo>
                    <a:pt x="5753" y="6964"/>
                    <a:pt x="5677" y="6358"/>
                    <a:pt x="5677" y="5677"/>
                  </a:cubicBezTo>
                  <a:cubicBezTo>
                    <a:pt x="7115" y="6283"/>
                    <a:pt x="7115" y="6888"/>
                    <a:pt x="5753" y="7645"/>
                  </a:cubicBezTo>
                  <a:close/>
                </a:path>
              </a:pathLst>
            </a:custGeom>
            <a:solidFill>
              <a:srgbClr val="F3D3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5" name="任意多边形: 形状 3324"/>
            <p:cNvSpPr/>
            <p:nvPr/>
          </p:nvSpPr>
          <p:spPr>
            <a:xfrm>
              <a:off x="5872725" y="3392889"/>
              <a:ext cx="15139" cy="15139"/>
            </a:xfrm>
            <a:custGeom>
              <a:avLst/>
              <a:gdLst>
                <a:gd name="connsiteX0" fmla="*/ 13247 w 15139"/>
                <a:gd name="connsiteY0" fmla="*/ 5731 h 15139"/>
                <a:gd name="connsiteX1" fmla="*/ 5677 w 15139"/>
                <a:gd name="connsiteY1" fmla="*/ 9515 h 15139"/>
                <a:gd name="connsiteX2" fmla="*/ 13247 w 15139"/>
                <a:gd name="connsiteY2" fmla="*/ 5731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3247" y="5731"/>
                  </a:moveTo>
                  <a:cubicBezTo>
                    <a:pt x="11430" y="8456"/>
                    <a:pt x="7872" y="7623"/>
                    <a:pt x="5677" y="9515"/>
                  </a:cubicBezTo>
                  <a:cubicBezTo>
                    <a:pt x="6131" y="4141"/>
                    <a:pt x="10294" y="6109"/>
                    <a:pt x="13247" y="5731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6" name="任意多边形: 形状 3325"/>
            <p:cNvSpPr/>
            <p:nvPr/>
          </p:nvSpPr>
          <p:spPr>
            <a:xfrm>
              <a:off x="5790028" y="3449731"/>
              <a:ext cx="15139" cy="15139"/>
            </a:xfrm>
            <a:custGeom>
              <a:avLst/>
              <a:gdLst>
                <a:gd name="connsiteX0" fmla="*/ 8515 w 15139"/>
                <a:gd name="connsiteY0" fmla="*/ 13608 h 15139"/>
                <a:gd name="connsiteX1" fmla="*/ 6623 w 15139"/>
                <a:gd name="connsiteY1" fmla="*/ 13229 h 15139"/>
                <a:gd name="connsiteX2" fmla="*/ 8515 w 15139"/>
                <a:gd name="connsiteY2" fmla="*/ 6190 h 15139"/>
                <a:gd name="connsiteX3" fmla="*/ 16085 w 15139"/>
                <a:gd name="connsiteY3" fmla="*/ 9596 h 15139"/>
                <a:gd name="connsiteX4" fmla="*/ 12300 w 15139"/>
                <a:gd name="connsiteY4" fmla="*/ 13608 h 15139"/>
                <a:gd name="connsiteX5" fmla="*/ 8515 w 15139"/>
                <a:gd name="connsiteY5" fmla="*/ 136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15139">
                  <a:moveTo>
                    <a:pt x="8515" y="13608"/>
                  </a:moveTo>
                  <a:cubicBezTo>
                    <a:pt x="7909" y="13456"/>
                    <a:pt x="7304" y="13381"/>
                    <a:pt x="6623" y="13229"/>
                  </a:cubicBezTo>
                  <a:cubicBezTo>
                    <a:pt x="4882" y="10277"/>
                    <a:pt x="5563" y="7401"/>
                    <a:pt x="8515" y="6190"/>
                  </a:cubicBezTo>
                  <a:cubicBezTo>
                    <a:pt x="11694" y="4903"/>
                    <a:pt x="14722" y="6038"/>
                    <a:pt x="16085" y="9596"/>
                  </a:cubicBezTo>
                  <a:cubicBezTo>
                    <a:pt x="15252" y="11413"/>
                    <a:pt x="14117" y="12775"/>
                    <a:pt x="12300" y="13608"/>
                  </a:cubicBezTo>
                  <a:cubicBezTo>
                    <a:pt x="11013" y="14516"/>
                    <a:pt x="9726" y="14516"/>
                    <a:pt x="8515" y="13608"/>
                  </a:cubicBezTo>
                  <a:close/>
                </a:path>
              </a:pathLst>
            </a:custGeom>
            <a:solidFill>
              <a:srgbClr val="ECB5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7" name="任意多边形: 形状 3326"/>
            <p:cNvSpPr/>
            <p:nvPr/>
          </p:nvSpPr>
          <p:spPr>
            <a:xfrm>
              <a:off x="5792942" y="3463112"/>
              <a:ext cx="15139" cy="15139"/>
            </a:xfrm>
            <a:custGeom>
              <a:avLst/>
              <a:gdLst>
                <a:gd name="connsiteX0" fmla="*/ 9386 w 15139"/>
                <a:gd name="connsiteY0" fmla="*/ 5677 h 15139"/>
                <a:gd name="connsiteX1" fmla="*/ 11203 w 15139"/>
                <a:gd name="connsiteY1" fmla="*/ 5828 h 15139"/>
                <a:gd name="connsiteX2" fmla="*/ 13247 w 15139"/>
                <a:gd name="connsiteY2" fmla="*/ 11581 h 15139"/>
                <a:gd name="connsiteX3" fmla="*/ 5677 w 15139"/>
                <a:gd name="connsiteY3" fmla="*/ 7721 h 15139"/>
                <a:gd name="connsiteX4" fmla="*/ 9386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9386" y="5677"/>
                  </a:moveTo>
                  <a:cubicBezTo>
                    <a:pt x="9992" y="5828"/>
                    <a:pt x="10597" y="5904"/>
                    <a:pt x="11203" y="5828"/>
                  </a:cubicBezTo>
                  <a:cubicBezTo>
                    <a:pt x="12187" y="7645"/>
                    <a:pt x="13625" y="9310"/>
                    <a:pt x="13247" y="11581"/>
                  </a:cubicBezTo>
                  <a:cubicBezTo>
                    <a:pt x="8932" y="13852"/>
                    <a:pt x="7342" y="10749"/>
                    <a:pt x="5677" y="7721"/>
                  </a:cubicBezTo>
                  <a:cubicBezTo>
                    <a:pt x="6964" y="7040"/>
                    <a:pt x="8175" y="6358"/>
                    <a:pt x="9386" y="5677"/>
                  </a:cubicBez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8" name="任意多边形: 形状 3327"/>
            <p:cNvSpPr/>
            <p:nvPr/>
          </p:nvSpPr>
          <p:spPr>
            <a:xfrm>
              <a:off x="5842237" y="3390974"/>
              <a:ext cx="15139" cy="15139"/>
            </a:xfrm>
            <a:custGeom>
              <a:avLst/>
              <a:gdLst>
                <a:gd name="connsiteX0" fmla="*/ 7627 w 15139"/>
                <a:gd name="connsiteY0" fmla="*/ 5677 h 15139"/>
                <a:gd name="connsiteX1" fmla="*/ 9519 w 15139"/>
                <a:gd name="connsiteY1" fmla="*/ 11354 h 15139"/>
                <a:gd name="connsiteX2" fmla="*/ 7627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7627" y="5677"/>
                  </a:moveTo>
                  <a:cubicBezTo>
                    <a:pt x="7324" y="7872"/>
                    <a:pt x="8763" y="9537"/>
                    <a:pt x="9519" y="11354"/>
                  </a:cubicBezTo>
                  <a:cubicBezTo>
                    <a:pt x="5432" y="10673"/>
                    <a:pt x="4296" y="8932"/>
                    <a:pt x="7627" y="5677"/>
                  </a:cubicBezTo>
                  <a:close/>
                </a:path>
              </a:pathLst>
            </a:custGeom>
            <a:solidFill>
              <a:srgbClr val="F4D4B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9" name="任意多边形: 形状 3328"/>
            <p:cNvSpPr/>
            <p:nvPr/>
          </p:nvSpPr>
          <p:spPr>
            <a:xfrm>
              <a:off x="5864217" y="3398695"/>
              <a:ext cx="15139" cy="15139"/>
            </a:xfrm>
            <a:custGeom>
              <a:avLst/>
              <a:gdLst>
                <a:gd name="connsiteX0" fmla="*/ 8432 w 15139"/>
                <a:gd name="connsiteY0" fmla="*/ 5677 h 15139"/>
                <a:gd name="connsiteX1" fmla="*/ 10400 w 15139"/>
                <a:gd name="connsiteY1" fmla="*/ 9386 h 15139"/>
                <a:gd name="connsiteX2" fmla="*/ 8281 w 15139"/>
                <a:gd name="connsiteY2" fmla="*/ 16880 h 15139"/>
                <a:gd name="connsiteX3" fmla="*/ 8432 w 1513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8432" y="5677"/>
                  </a:moveTo>
                  <a:cubicBezTo>
                    <a:pt x="8507" y="7191"/>
                    <a:pt x="8735" y="8705"/>
                    <a:pt x="10400" y="9386"/>
                  </a:cubicBezTo>
                  <a:cubicBezTo>
                    <a:pt x="11990" y="12263"/>
                    <a:pt x="11308" y="14534"/>
                    <a:pt x="8281" y="16880"/>
                  </a:cubicBezTo>
                  <a:cubicBezTo>
                    <a:pt x="5782" y="12868"/>
                    <a:pt x="3890" y="9311"/>
                    <a:pt x="8432" y="5677"/>
                  </a:cubicBezTo>
                  <a:close/>
                </a:path>
              </a:pathLst>
            </a:custGeom>
            <a:solidFill>
              <a:srgbClr val="EBAF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0" name="任意多边形: 形状 3329"/>
            <p:cNvSpPr/>
            <p:nvPr/>
          </p:nvSpPr>
          <p:spPr>
            <a:xfrm>
              <a:off x="5873714" y="3410882"/>
              <a:ext cx="15139" cy="15139"/>
            </a:xfrm>
            <a:custGeom>
              <a:avLst/>
              <a:gdLst>
                <a:gd name="connsiteX0" fmla="*/ 7640 w 15139"/>
                <a:gd name="connsiteY0" fmla="*/ 5677 h 15139"/>
                <a:gd name="connsiteX1" fmla="*/ 11197 w 15139"/>
                <a:gd name="connsiteY1" fmla="*/ 8024 h 15139"/>
                <a:gd name="connsiteX2" fmla="*/ 8700 w 15139"/>
                <a:gd name="connsiteY2" fmla="*/ 10143 h 15139"/>
                <a:gd name="connsiteX3" fmla="*/ 5823 w 15139"/>
                <a:gd name="connsiteY3" fmla="*/ 8251 h 15139"/>
                <a:gd name="connsiteX4" fmla="*/ 7640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640" y="5677"/>
                  </a:moveTo>
                  <a:cubicBezTo>
                    <a:pt x="9002" y="6207"/>
                    <a:pt x="10895" y="6358"/>
                    <a:pt x="11197" y="8024"/>
                  </a:cubicBezTo>
                  <a:cubicBezTo>
                    <a:pt x="11424" y="9235"/>
                    <a:pt x="9986" y="10067"/>
                    <a:pt x="8700" y="10143"/>
                  </a:cubicBezTo>
                  <a:cubicBezTo>
                    <a:pt x="7337" y="10219"/>
                    <a:pt x="6277" y="9462"/>
                    <a:pt x="5823" y="8251"/>
                  </a:cubicBezTo>
                  <a:cubicBezTo>
                    <a:pt x="5293" y="6813"/>
                    <a:pt x="6277" y="6056"/>
                    <a:pt x="7640" y="5677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1" name="任意多边形: 形状 3330"/>
            <p:cNvSpPr/>
            <p:nvPr/>
          </p:nvSpPr>
          <p:spPr>
            <a:xfrm>
              <a:off x="5872725" y="339861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6056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434" y="6510"/>
                    <a:pt x="6131" y="6586"/>
                    <a:pt x="6056" y="6434"/>
                  </a:cubicBezTo>
                  <a:cubicBezTo>
                    <a:pt x="5829" y="6207"/>
                    <a:pt x="5753" y="5904"/>
                    <a:pt x="5677" y="5677"/>
                  </a:cubicBezTo>
                  <a:cubicBezTo>
                    <a:pt x="5677" y="5677"/>
                    <a:pt x="5677" y="5677"/>
                    <a:pt x="5677" y="5677"/>
                  </a:cubicBezTo>
                  <a:close/>
                </a:path>
              </a:pathLst>
            </a:custGeom>
            <a:solidFill>
              <a:srgbClr val="F5DAC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2" name="任意多边形: 形状 3331"/>
            <p:cNvSpPr/>
            <p:nvPr/>
          </p:nvSpPr>
          <p:spPr>
            <a:xfrm>
              <a:off x="5729206" y="2412990"/>
              <a:ext cx="7570" cy="7570"/>
            </a:xfrm>
            <a:custGeom>
              <a:avLst/>
              <a:gdLst>
                <a:gd name="connsiteX0" fmla="*/ 6585 w 7569"/>
                <a:gd name="connsiteY0" fmla="*/ 6585 h 7569"/>
                <a:gd name="connsiteX1" fmla="*/ 5677 w 7569"/>
                <a:gd name="connsiteY1" fmla="*/ 5677 h 7569"/>
                <a:gd name="connsiteX2" fmla="*/ 6207 w 7569"/>
                <a:gd name="connsiteY2" fmla="*/ 5828 h 7569"/>
                <a:gd name="connsiteX3" fmla="*/ 6585 w 7569"/>
                <a:gd name="connsiteY3" fmla="*/ 6585 h 7569"/>
                <a:gd name="connsiteX4" fmla="*/ 6585 w 7569"/>
                <a:gd name="connsiteY4" fmla="*/ 658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6585"/>
                  </a:moveTo>
                  <a:cubicBezTo>
                    <a:pt x="6283" y="6283"/>
                    <a:pt x="5980" y="5980"/>
                    <a:pt x="5677" y="5677"/>
                  </a:cubicBezTo>
                  <a:cubicBezTo>
                    <a:pt x="5829" y="5753"/>
                    <a:pt x="6131" y="5753"/>
                    <a:pt x="6207" y="5828"/>
                  </a:cubicBezTo>
                  <a:cubicBezTo>
                    <a:pt x="6434" y="6056"/>
                    <a:pt x="6510" y="6283"/>
                    <a:pt x="6585" y="6585"/>
                  </a:cubicBezTo>
                  <a:lnTo>
                    <a:pt x="6585" y="6585"/>
                  </a:lnTo>
                  <a:close/>
                </a:path>
              </a:pathLst>
            </a:custGeom>
            <a:solidFill>
              <a:srgbClr val="F2CB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3" name="任意多边形: 形状 3332"/>
            <p:cNvSpPr/>
            <p:nvPr/>
          </p:nvSpPr>
          <p:spPr>
            <a:xfrm>
              <a:off x="6132375" y="3379544"/>
              <a:ext cx="22709" cy="22709"/>
            </a:xfrm>
            <a:custGeom>
              <a:avLst/>
              <a:gdLst>
                <a:gd name="connsiteX0" fmla="*/ 21633 w 22708"/>
                <a:gd name="connsiteY0" fmla="*/ 13322 h 22708"/>
                <a:gd name="connsiteX1" fmla="*/ 19816 w 22708"/>
                <a:gd name="connsiteY1" fmla="*/ 17031 h 22708"/>
                <a:gd name="connsiteX2" fmla="*/ 13988 w 22708"/>
                <a:gd name="connsiteY2" fmla="*/ 20816 h 22708"/>
                <a:gd name="connsiteX3" fmla="*/ 10279 w 22708"/>
                <a:gd name="connsiteY3" fmla="*/ 22784 h 22708"/>
                <a:gd name="connsiteX4" fmla="*/ 6494 w 22708"/>
                <a:gd name="connsiteY4" fmla="*/ 13247 h 22708"/>
                <a:gd name="connsiteX5" fmla="*/ 12171 w 22708"/>
                <a:gd name="connsiteY5" fmla="*/ 5677 h 22708"/>
                <a:gd name="connsiteX6" fmla="*/ 15956 w 22708"/>
                <a:gd name="connsiteY6" fmla="*/ 9538 h 22708"/>
                <a:gd name="connsiteX7" fmla="*/ 21633 w 22708"/>
                <a:gd name="connsiteY7" fmla="*/ 1332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21633" y="13322"/>
                  </a:moveTo>
                  <a:cubicBezTo>
                    <a:pt x="21028" y="14534"/>
                    <a:pt x="20422" y="15820"/>
                    <a:pt x="19816" y="17031"/>
                  </a:cubicBezTo>
                  <a:cubicBezTo>
                    <a:pt x="15729" y="14988"/>
                    <a:pt x="14291" y="17031"/>
                    <a:pt x="13988" y="20816"/>
                  </a:cubicBezTo>
                  <a:cubicBezTo>
                    <a:pt x="12777" y="21497"/>
                    <a:pt x="11490" y="22103"/>
                    <a:pt x="10279" y="22784"/>
                  </a:cubicBezTo>
                  <a:cubicBezTo>
                    <a:pt x="8689" y="19757"/>
                    <a:pt x="11338" y="14988"/>
                    <a:pt x="6494" y="13247"/>
                  </a:cubicBezTo>
                  <a:cubicBezTo>
                    <a:pt x="3391" y="6964"/>
                    <a:pt x="9976" y="7948"/>
                    <a:pt x="12171" y="5677"/>
                  </a:cubicBezTo>
                  <a:cubicBezTo>
                    <a:pt x="14745" y="5753"/>
                    <a:pt x="15956" y="7040"/>
                    <a:pt x="15956" y="9538"/>
                  </a:cubicBezTo>
                  <a:cubicBezTo>
                    <a:pt x="16032" y="13625"/>
                    <a:pt x="18984" y="13322"/>
                    <a:pt x="21633" y="13322"/>
                  </a:cubicBezTo>
                  <a:close/>
                </a:path>
              </a:pathLst>
            </a:custGeom>
            <a:solidFill>
              <a:srgbClr val="F0C3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4" name="任意多边形: 形状 3333"/>
            <p:cNvSpPr/>
            <p:nvPr/>
          </p:nvSpPr>
          <p:spPr>
            <a:xfrm>
              <a:off x="6121825" y="3404297"/>
              <a:ext cx="7570" cy="15139"/>
            </a:xfrm>
            <a:custGeom>
              <a:avLst/>
              <a:gdLst>
                <a:gd name="connsiteX0" fmla="*/ 9400 w 7569"/>
                <a:gd name="connsiteY0" fmla="*/ 9462 h 15139"/>
                <a:gd name="connsiteX1" fmla="*/ 9324 w 7569"/>
                <a:gd name="connsiteY1" fmla="*/ 13171 h 15139"/>
                <a:gd name="connsiteX2" fmla="*/ 5690 w 7569"/>
                <a:gd name="connsiteY2" fmla="*/ 9916 h 15139"/>
                <a:gd name="connsiteX3" fmla="*/ 9400 w 7569"/>
                <a:gd name="connsiteY3" fmla="*/ 5677 h 15139"/>
                <a:gd name="connsiteX4" fmla="*/ 9400 w 756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9400" y="9462"/>
                  </a:moveTo>
                  <a:cubicBezTo>
                    <a:pt x="9400" y="10673"/>
                    <a:pt x="9324" y="11960"/>
                    <a:pt x="9324" y="13171"/>
                  </a:cubicBezTo>
                  <a:cubicBezTo>
                    <a:pt x="7204" y="13095"/>
                    <a:pt x="5766" y="12338"/>
                    <a:pt x="5690" y="9916"/>
                  </a:cubicBezTo>
                  <a:cubicBezTo>
                    <a:pt x="5539" y="7267"/>
                    <a:pt x="6674" y="5753"/>
                    <a:pt x="9400" y="5677"/>
                  </a:cubicBezTo>
                  <a:cubicBezTo>
                    <a:pt x="9400" y="6964"/>
                    <a:pt x="9400" y="8251"/>
                    <a:pt x="9400" y="9462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5" name="任意多边形: 形状 3334"/>
            <p:cNvSpPr/>
            <p:nvPr/>
          </p:nvSpPr>
          <p:spPr>
            <a:xfrm>
              <a:off x="6115034" y="3396727"/>
              <a:ext cx="15139" cy="15139"/>
            </a:xfrm>
            <a:custGeom>
              <a:avLst/>
              <a:gdLst>
                <a:gd name="connsiteX0" fmla="*/ 6653 w 15139"/>
                <a:gd name="connsiteY0" fmla="*/ 5677 h 15139"/>
                <a:gd name="connsiteX1" fmla="*/ 10892 w 15139"/>
                <a:gd name="connsiteY1" fmla="*/ 8781 h 15139"/>
                <a:gd name="connsiteX2" fmla="*/ 7031 w 15139"/>
                <a:gd name="connsiteY2" fmla="*/ 10295 h 15139"/>
                <a:gd name="connsiteX3" fmla="*/ 6653 w 15139"/>
                <a:gd name="connsiteY3" fmla="*/ 5677 h 15139"/>
                <a:gd name="connsiteX4" fmla="*/ 6653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53" y="5677"/>
                  </a:moveTo>
                  <a:cubicBezTo>
                    <a:pt x="8545" y="6056"/>
                    <a:pt x="11497" y="5526"/>
                    <a:pt x="10892" y="8781"/>
                  </a:cubicBezTo>
                  <a:cubicBezTo>
                    <a:pt x="10740" y="9841"/>
                    <a:pt x="8621" y="11052"/>
                    <a:pt x="7031" y="10295"/>
                  </a:cubicBezTo>
                  <a:cubicBezTo>
                    <a:pt x="4457" y="9084"/>
                    <a:pt x="6274" y="7267"/>
                    <a:pt x="6653" y="5677"/>
                  </a:cubicBezTo>
                  <a:lnTo>
                    <a:pt x="6653" y="5677"/>
                  </a:lnTo>
                  <a:close/>
                </a:path>
              </a:pathLst>
            </a:custGeom>
            <a:solidFill>
              <a:srgbClr val="F0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6" name="任意多边形: 形状 3335"/>
            <p:cNvSpPr/>
            <p:nvPr/>
          </p:nvSpPr>
          <p:spPr>
            <a:xfrm>
              <a:off x="6113037" y="3393680"/>
              <a:ext cx="7570" cy="7570"/>
            </a:xfrm>
            <a:custGeom>
              <a:avLst/>
              <a:gdLst>
                <a:gd name="connsiteX0" fmla="*/ 8725 w 7569"/>
                <a:gd name="connsiteY0" fmla="*/ 8724 h 7569"/>
                <a:gd name="connsiteX1" fmla="*/ 5697 w 7569"/>
                <a:gd name="connsiteY1" fmla="*/ 6302 h 7569"/>
                <a:gd name="connsiteX2" fmla="*/ 6303 w 7569"/>
                <a:gd name="connsiteY2" fmla="*/ 5697 h 7569"/>
                <a:gd name="connsiteX3" fmla="*/ 8725 w 7569"/>
                <a:gd name="connsiteY3" fmla="*/ 8724 h 7569"/>
                <a:gd name="connsiteX4" fmla="*/ 8725 w 7569"/>
                <a:gd name="connsiteY4" fmla="*/ 8724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8725" y="8724"/>
                  </a:moveTo>
                  <a:cubicBezTo>
                    <a:pt x="7211" y="8497"/>
                    <a:pt x="5470" y="8649"/>
                    <a:pt x="5697" y="6302"/>
                  </a:cubicBezTo>
                  <a:cubicBezTo>
                    <a:pt x="5697" y="6075"/>
                    <a:pt x="6076" y="5697"/>
                    <a:pt x="6303" y="5697"/>
                  </a:cubicBezTo>
                  <a:cubicBezTo>
                    <a:pt x="8574" y="5469"/>
                    <a:pt x="8422" y="7286"/>
                    <a:pt x="8725" y="8724"/>
                  </a:cubicBezTo>
                  <a:lnTo>
                    <a:pt x="8725" y="8724"/>
                  </a:lnTo>
                  <a:close/>
                </a:path>
              </a:pathLst>
            </a:custGeom>
            <a:solidFill>
              <a:srgbClr val="F1C6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7" name="任意多边形: 形状 3336"/>
            <p:cNvSpPr/>
            <p:nvPr/>
          </p:nvSpPr>
          <p:spPr>
            <a:xfrm>
              <a:off x="6142075" y="3372126"/>
              <a:ext cx="7570" cy="7570"/>
            </a:xfrm>
            <a:custGeom>
              <a:avLst/>
              <a:gdLst>
                <a:gd name="connsiteX0" fmla="*/ 7468 w 7569"/>
                <a:gd name="connsiteY0" fmla="*/ 5677 h 7569"/>
                <a:gd name="connsiteX1" fmla="*/ 9360 w 7569"/>
                <a:gd name="connsiteY1" fmla="*/ 7342 h 7569"/>
                <a:gd name="connsiteX2" fmla="*/ 7620 w 7569"/>
                <a:gd name="connsiteY2" fmla="*/ 8781 h 7569"/>
                <a:gd name="connsiteX3" fmla="*/ 5727 w 7569"/>
                <a:gd name="connsiteY3" fmla="*/ 6964 h 7569"/>
                <a:gd name="connsiteX4" fmla="*/ 7468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68" y="5677"/>
                  </a:moveTo>
                  <a:cubicBezTo>
                    <a:pt x="8452" y="5829"/>
                    <a:pt x="9360" y="6283"/>
                    <a:pt x="9360" y="7342"/>
                  </a:cubicBezTo>
                  <a:cubicBezTo>
                    <a:pt x="9436" y="8402"/>
                    <a:pt x="8604" y="9159"/>
                    <a:pt x="7620" y="8781"/>
                  </a:cubicBezTo>
                  <a:cubicBezTo>
                    <a:pt x="6862" y="8554"/>
                    <a:pt x="5878" y="7721"/>
                    <a:pt x="5727" y="6964"/>
                  </a:cubicBezTo>
                  <a:cubicBezTo>
                    <a:pt x="5424" y="5829"/>
                    <a:pt x="6560" y="5753"/>
                    <a:pt x="7468" y="5677"/>
                  </a:cubicBezTo>
                  <a:close/>
                </a:path>
              </a:pathLst>
            </a:custGeom>
            <a:solidFill>
              <a:srgbClr val="F2CB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8" name="任意多边形: 形状 3337"/>
            <p:cNvSpPr/>
            <p:nvPr/>
          </p:nvSpPr>
          <p:spPr>
            <a:xfrm>
              <a:off x="6146818" y="3380773"/>
              <a:ext cx="7570" cy="7570"/>
            </a:xfrm>
            <a:custGeom>
              <a:avLst/>
              <a:gdLst>
                <a:gd name="connsiteX0" fmla="*/ 6131 w 7569"/>
                <a:gd name="connsiteY0" fmla="*/ 7249 h 7569"/>
                <a:gd name="connsiteX1" fmla="*/ 5677 w 7569"/>
                <a:gd name="connsiteY1" fmla="*/ 6492 h 7569"/>
                <a:gd name="connsiteX2" fmla="*/ 6661 w 7569"/>
                <a:gd name="connsiteY2" fmla="*/ 5962 h 7569"/>
                <a:gd name="connsiteX3" fmla="*/ 6737 w 7569"/>
                <a:gd name="connsiteY3" fmla="*/ 6795 h 7569"/>
                <a:gd name="connsiteX4" fmla="*/ 6131 w 7569"/>
                <a:gd name="connsiteY4" fmla="*/ 724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131" y="7249"/>
                  </a:moveTo>
                  <a:cubicBezTo>
                    <a:pt x="5980" y="7022"/>
                    <a:pt x="5677" y="6719"/>
                    <a:pt x="5677" y="6492"/>
                  </a:cubicBezTo>
                  <a:cubicBezTo>
                    <a:pt x="5753" y="5659"/>
                    <a:pt x="6131" y="5432"/>
                    <a:pt x="6661" y="5962"/>
                  </a:cubicBezTo>
                  <a:cubicBezTo>
                    <a:pt x="6812" y="6114"/>
                    <a:pt x="6888" y="6568"/>
                    <a:pt x="6737" y="6795"/>
                  </a:cubicBezTo>
                  <a:cubicBezTo>
                    <a:pt x="6737" y="6946"/>
                    <a:pt x="6434" y="7098"/>
                    <a:pt x="6131" y="7249"/>
                  </a:cubicBezTo>
                  <a:close/>
                </a:path>
              </a:pathLst>
            </a:custGeom>
            <a:solidFill>
              <a:srgbClr val="F0C1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9" name="任意多边形: 形状 3338"/>
            <p:cNvSpPr/>
            <p:nvPr/>
          </p:nvSpPr>
          <p:spPr>
            <a:xfrm>
              <a:off x="6074150" y="3373195"/>
              <a:ext cx="22709" cy="22709"/>
            </a:xfrm>
            <a:custGeom>
              <a:avLst/>
              <a:gdLst>
                <a:gd name="connsiteX0" fmla="*/ 18924 w 22708"/>
                <a:gd name="connsiteY0" fmla="*/ 8393 h 22708"/>
                <a:gd name="connsiteX1" fmla="*/ 11506 w 22708"/>
                <a:gd name="connsiteY1" fmla="*/ 17704 h 22708"/>
                <a:gd name="connsiteX2" fmla="*/ 11506 w 22708"/>
                <a:gd name="connsiteY2" fmla="*/ 17704 h 22708"/>
                <a:gd name="connsiteX3" fmla="*/ 7645 w 22708"/>
                <a:gd name="connsiteY3" fmla="*/ 12026 h 22708"/>
                <a:gd name="connsiteX4" fmla="*/ 5677 w 22708"/>
                <a:gd name="connsiteY4" fmla="*/ 8242 h 22708"/>
                <a:gd name="connsiteX5" fmla="*/ 13322 w 22708"/>
                <a:gd name="connsiteY5" fmla="*/ 6273 h 22708"/>
                <a:gd name="connsiteX6" fmla="*/ 18924 w 22708"/>
                <a:gd name="connsiteY6" fmla="*/ 8393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8" h="22708">
                  <a:moveTo>
                    <a:pt x="18924" y="8393"/>
                  </a:moveTo>
                  <a:cubicBezTo>
                    <a:pt x="17031" y="11951"/>
                    <a:pt x="16123" y="16341"/>
                    <a:pt x="11506" y="17704"/>
                  </a:cubicBezTo>
                  <a:lnTo>
                    <a:pt x="11506" y="17704"/>
                  </a:lnTo>
                  <a:cubicBezTo>
                    <a:pt x="9916" y="16038"/>
                    <a:pt x="10976" y="12556"/>
                    <a:pt x="7645" y="12026"/>
                  </a:cubicBezTo>
                  <a:cubicBezTo>
                    <a:pt x="5904" y="11345"/>
                    <a:pt x="5753" y="9831"/>
                    <a:pt x="5677" y="8242"/>
                  </a:cubicBezTo>
                  <a:cubicBezTo>
                    <a:pt x="7873" y="6198"/>
                    <a:pt x="10219" y="4835"/>
                    <a:pt x="13322" y="6273"/>
                  </a:cubicBezTo>
                  <a:cubicBezTo>
                    <a:pt x="14534" y="8772"/>
                    <a:pt x="16880" y="8090"/>
                    <a:pt x="18924" y="8393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0" name="任意多边形: 形状 3339"/>
            <p:cNvSpPr/>
            <p:nvPr/>
          </p:nvSpPr>
          <p:spPr>
            <a:xfrm>
              <a:off x="6066024" y="3392867"/>
              <a:ext cx="15139" cy="15139"/>
            </a:xfrm>
            <a:custGeom>
              <a:avLst/>
              <a:gdLst>
                <a:gd name="connsiteX0" fmla="*/ 6309 w 15139"/>
                <a:gd name="connsiteY0" fmla="*/ 11430 h 15139"/>
                <a:gd name="connsiteX1" fmla="*/ 6233 w 15139"/>
                <a:gd name="connsiteY1" fmla="*/ 9613 h 15139"/>
                <a:gd name="connsiteX2" fmla="*/ 5779 w 15139"/>
                <a:gd name="connsiteY2" fmla="*/ 8327 h 15139"/>
                <a:gd name="connsiteX3" fmla="*/ 6309 w 15139"/>
                <a:gd name="connsiteY3" fmla="*/ 7645 h 15139"/>
                <a:gd name="connsiteX4" fmla="*/ 8126 w 15139"/>
                <a:gd name="connsiteY4" fmla="*/ 5677 h 15139"/>
                <a:gd name="connsiteX5" fmla="*/ 11986 w 15139"/>
                <a:gd name="connsiteY5" fmla="*/ 13322 h 15139"/>
                <a:gd name="connsiteX6" fmla="*/ 6309 w 15139"/>
                <a:gd name="connsiteY6" fmla="*/ 1143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9" h="15139">
                  <a:moveTo>
                    <a:pt x="6309" y="11430"/>
                  </a:moveTo>
                  <a:cubicBezTo>
                    <a:pt x="6309" y="10824"/>
                    <a:pt x="6233" y="10219"/>
                    <a:pt x="6233" y="9613"/>
                  </a:cubicBezTo>
                  <a:cubicBezTo>
                    <a:pt x="5703" y="9159"/>
                    <a:pt x="5552" y="8705"/>
                    <a:pt x="5779" y="8327"/>
                  </a:cubicBezTo>
                  <a:cubicBezTo>
                    <a:pt x="5931" y="7872"/>
                    <a:pt x="6158" y="7645"/>
                    <a:pt x="6309" y="7645"/>
                  </a:cubicBezTo>
                  <a:cubicBezTo>
                    <a:pt x="6915" y="6964"/>
                    <a:pt x="7521" y="6358"/>
                    <a:pt x="8126" y="5677"/>
                  </a:cubicBezTo>
                  <a:cubicBezTo>
                    <a:pt x="10775" y="7570"/>
                    <a:pt x="11684" y="10294"/>
                    <a:pt x="11986" y="13322"/>
                  </a:cubicBezTo>
                  <a:cubicBezTo>
                    <a:pt x="9186" y="15366"/>
                    <a:pt x="7596" y="13928"/>
                    <a:pt x="6309" y="11430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1" name="任意多边形: 形状 3340"/>
            <p:cNvSpPr/>
            <p:nvPr/>
          </p:nvSpPr>
          <p:spPr>
            <a:xfrm>
              <a:off x="6074150" y="3370082"/>
              <a:ext cx="15139" cy="15139"/>
            </a:xfrm>
            <a:custGeom>
              <a:avLst/>
              <a:gdLst>
                <a:gd name="connsiteX0" fmla="*/ 13322 w 15139"/>
                <a:gd name="connsiteY0" fmla="*/ 9462 h 15139"/>
                <a:gd name="connsiteX1" fmla="*/ 5677 w 15139"/>
                <a:gd name="connsiteY1" fmla="*/ 11430 h 15139"/>
                <a:gd name="connsiteX2" fmla="*/ 11430 w 15139"/>
                <a:gd name="connsiteY2" fmla="*/ 5677 h 15139"/>
                <a:gd name="connsiteX3" fmla="*/ 13322 w 15139"/>
                <a:gd name="connsiteY3" fmla="*/ 7645 h 15139"/>
                <a:gd name="connsiteX4" fmla="*/ 13322 w 15139"/>
                <a:gd name="connsiteY4" fmla="*/ 7645 h 15139"/>
                <a:gd name="connsiteX5" fmla="*/ 13701 w 15139"/>
                <a:gd name="connsiteY5" fmla="*/ 8932 h 15139"/>
                <a:gd name="connsiteX6" fmla="*/ 13322 w 15139"/>
                <a:gd name="connsiteY6" fmla="*/ 9462 h 15139"/>
                <a:gd name="connsiteX7" fmla="*/ 13322 w 15139"/>
                <a:gd name="connsiteY7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3322" y="9462"/>
                  </a:moveTo>
                  <a:cubicBezTo>
                    <a:pt x="10976" y="10824"/>
                    <a:pt x="8478" y="11733"/>
                    <a:pt x="5677" y="11430"/>
                  </a:cubicBezTo>
                  <a:cubicBezTo>
                    <a:pt x="5753" y="7645"/>
                    <a:pt x="7570" y="5677"/>
                    <a:pt x="11430" y="5677"/>
                  </a:cubicBezTo>
                  <a:cubicBezTo>
                    <a:pt x="11960" y="6434"/>
                    <a:pt x="12641" y="6964"/>
                    <a:pt x="13322" y="7645"/>
                  </a:cubicBezTo>
                  <a:lnTo>
                    <a:pt x="13322" y="7645"/>
                  </a:lnTo>
                  <a:cubicBezTo>
                    <a:pt x="13701" y="8099"/>
                    <a:pt x="13852" y="8478"/>
                    <a:pt x="13701" y="8932"/>
                  </a:cubicBezTo>
                  <a:cubicBezTo>
                    <a:pt x="13625" y="9311"/>
                    <a:pt x="13474" y="9462"/>
                    <a:pt x="13322" y="9462"/>
                  </a:cubicBezTo>
                  <a:lnTo>
                    <a:pt x="13322" y="9462"/>
                  </a:lnTo>
                  <a:close/>
                </a:path>
              </a:pathLst>
            </a:custGeom>
            <a:solidFill>
              <a:srgbClr val="EBAF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2" name="任意多边形: 形状 3341"/>
            <p:cNvSpPr/>
            <p:nvPr/>
          </p:nvSpPr>
          <p:spPr>
            <a:xfrm>
              <a:off x="6065656" y="3398619"/>
              <a:ext cx="15139" cy="15139"/>
            </a:xfrm>
            <a:custGeom>
              <a:avLst/>
              <a:gdLst>
                <a:gd name="connsiteX0" fmla="*/ 6677 w 15139"/>
                <a:gd name="connsiteY0" fmla="*/ 5677 h 15139"/>
                <a:gd name="connsiteX1" fmla="*/ 12354 w 15139"/>
                <a:gd name="connsiteY1" fmla="*/ 7570 h 15139"/>
                <a:gd name="connsiteX2" fmla="*/ 12354 w 15139"/>
                <a:gd name="connsiteY2" fmla="*/ 9462 h 15139"/>
                <a:gd name="connsiteX3" fmla="*/ 6753 w 15139"/>
                <a:gd name="connsiteY3" fmla="*/ 10295 h 15139"/>
                <a:gd name="connsiteX4" fmla="*/ 6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6677" y="5677"/>
                  </a:moveTo>
                  <a:cubicBezTo>
                    <a:pt x="8493" y="6434"/>
                    <a:pt x="10159" y="7797"/>
                    <a:pt x="12354" y="7570"/>
                  </a:cubicBezTo>
                  <a:cubicBezTo>
                    <a:pt x="12354" y="8175"/>
                    <a:pt x="12354" y="8856"/>
                    <a:pt x="12354" y="9462"/>
                  </a:cubicBezTo>
                  <a:cubicBezTo>
                    <a:pt x="10537" y="9992"/>
                    <a:pt x="8948" y="12036"/>
                    <a:pt x="6753" y="10295"/>
                  </a:cubicBezTo>
                  <a:cubicBezTo>
                    <a:pt x="4633" y="8705"/>
                    <a:pt x="6223" y="7191"/>
                    <a:pt x="6677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3" name="任意多边形: 形状 3342"/>
            <p:cNvSpPr/>
            <p:nvPr/>
          </p:nvSpPr>
          <p:spPr>
            <a:xfrm>
              <a:off x="6076118" y="3378275"/>
              <a:ext cx="15139" cy="15139"/>
            </a:xfrm>
            <a:custGeom>
              <a:avLst/>
              <a:gdLst>
                <a:gd name="connsiteX0" fmla="*/ 5677 w 15139"/>
                <a:gd name="connsiteY0" fmla="*/ 7023 h 15139"/>
                <a:gd name="connsiteX1" fmla="*/ 9310 w 15139"/>
                <a:gd name="connsiteY1" fmla="*/ 8007 h 15139"/>
                <a:gd name="connsiteX2" fmla="*/ 9538 w 15139"/>
                <a:gd name="connsiteY2" fmla="*/ 12700 h 15139"/>
                <a:gd name="connsiteX3" fmla="*/ 5677 w 15139"/>
                <a:gd name="connsiteY3" fmla="*/ 8915 h 15139"/>
                <a:gd name="connsiteX4" fmla="*/ 5677 w 15139"/>
                <a:gd name="connsiteY4" fmla="*/ 702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023"/>
                  </a:moveTo>
                  <a:cubicBezTo>
                    <a:pt x="7570" y="4827"/>
                    <a:pt x="8781" y="5433"/>
                    <a:pt x="9310" y="8007"/>
                  </a:cubicBezTo>
                  <a:cubicBezTo>
                    <a:pt x="9613" y="9521"/>
                    <a:pt x="9462" y="11186"/>
                    <a:pt x="9538" y="12700"/>
                  </a:cubicBezTo>
                  <a:cubicBezTo>
                    <a:pt x="8251" y="11413"/>
                    <a:pt x="6964" y="10202"/>
                    <a:pt x="5677" y="8915"/>
                  </a:cubicBezTo>
                  <a:cubicBezTo>
                    <a:pt x="5677" y="8234"/>
                    <a:pt x="5677" y="7628"/>
                    <a:pt x="5677" y="7023"/>
                  </a:cubicBezTo>
                  <a:close/>
                </a:path>
              </a:pathLst>
            </a:custGeom>
            <a:solidFill>
              <a:srgbClr val="F5D9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4" name="任意多边形: 形状 3343"/>
            <p:cNvSpPr/>
            <p:nvPr/>
          </p:nvSpPr>
          <p:spPr>
            <a:xfrm>
              <a:off x="6079903" y="3370007"/>
              <a:ext cx="7570" cy="7570"/>
            </a:xfrm>
            <a:custGeom>
              <a:avLst/>
              <a:gdLst>
                <a:gd name="connsiteX0" fmla="*/ 7570 w 7569"/>
                <a:gd name="connsiteY0" fmla="*/ 7645 h 7569"/>
                <a:gd name="connsiteX1" fmla="*/ 5677 w 7569"/>
                <a:gd name="connsiteY1" fmla="*/ 5677 h 7569"/>
                <a:gd name="connsiteX2" fmla="*/ 7570 w 7569"/>
                <a:gd name="connsiteY2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645"/>
                  </a:moveTo>
                  <a:cubicBezTo>
                    <a:pt x="6585" y="7342"/>
                    <a:pt x="5980" y="6737"/>
                    <a:pt x="5677" y="5677"/>
                  </a:cubicBezTo>
                  <a:cubicBezTo>
                    <a:pt x="6737" y="6056"/>
                    <a:pt x="7343" y="6661"/>
                    <a:pt x="7570" y="7645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5" name="任意多边形: 形状 3344"/>
            <p:cNvSpPr/>
            <p:nvPr/>
          </p:nvSpPr>
          <p:spPr>
            <a:xfrm>
              <a:off x="6081761" y="3371975"/>
              <a:ext cx="7570" cy="7570"/>
            </a:xfrm>
            <a:custGeom>
              <a:avLst/>
              <a:gdLst>
                <a:gd name="connsiteX0" fmla="*/ 5711 w 7569"/>
                <a:gd name="connsiteY0" fmla="*/ 7570 h 7569"/>
                <a:gd name="connsiteX1" fmla="*/ 5711 w 7569"/>
                <a:gd name="connsiteY1" fmla="*/ 5677 h 7569"/>
                <a:gd name="connsiteX2" fmla="*/ 5711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711" y="7570"/>
                  </a:moveTo>
                  <a:cubicBezTo>
                    <a:pt x="5711" y="6964"/>
                    <a:pt x="5635" y="6283"/>
                    <a:pt x="5711" y="5677"/>
                  </a:cubicBezTo>
                  <a:cubicBezTo>
                    <a:pt x="7225" y="6358"/>
                    <a:pt x="7225" y="6964"/>
                    <a:pt x="5711" y="7570"/>
                  </a:cubicBezTo>
                  <a:close/>
                </a:path>
              </a:pathLst>
            </a:custGeom>
            <a:solidFill>
              <a:srgbClr val="F0C5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6" name="任意多边形: 形状 3345"/>
            <p:cNvSpPr/>
            <p:nvPr/>
          </p:nvSpPr>
          <p:spPr>
            <a:xfrm>
              <a:off x="6054390" y="3389460"/>
              <a:ext cx="15139" cy="15139"/>
            </a:xfrm>
            <a:custGeom>
              <a:avLst/>
              <a:gdLst>
                <a:gd name="connsiteX0" fmla="*/ 8557 w 15139"/>
                <a:gd name="connsiteY0" fmla="*/ 5677 h 15139"/>
                <a:gd name="connsiteX1" fmla="*/ 11206 w 15139"/>
                <a:gd name="connsiteY1" fmla="*/ 7948 h 15139"/>
                <a:gd name="connsiteX2" fmla="*/ 8254 w 15139"/>
                <a:gd name="connsiteY2" fmla="*/ 10597 h 15139"/>
                <a:gd name="connsiteX3" fmla="*/ 5681 w 15139"/>
                <a:gd name="connsiteY3" fmla="*/ 8402 h 15139"/>
                <a:gd name="connsiteX4" fmla="*/ 855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557" y="5677"/>
                  </a:moveTo>
                  <a:cubicBezTo>
                    <a:pt x="9844" y="5980"/>
                    <a:pt x="11131" y="6585"/>
                    <a:pt x="11206" y="7948"/>
                  </a:cubicBezTo>
                  <a:cubicBezTo>
                    <a:pt x="11282" y="9689"/>
                    <a:pt x="9995" y="10673"/>
                    <a:pt x="8254" y="10597"/>
                  </a:cubicBezTo>
                  <a:cubicBezTo>
                    <a:pt x="6967" y="10522"/>
                    <a:pt x="5681" y="9765"/>
                    <a:pt x="5681" y="8402"/>
                  </a:cubicBezTo>
                  <a:cubicBezTo>
                    <a:pt x="5605" y="6661"/>
                    <a:pt x="6816" y="5753"/>
                    <a:pt x="8557" y="5677"/>
                  </a:cubicBezTo>
                  <a:close/>
                </a:path>
              </a:pathLst>
            </a:custGeom>
            <a:solidFill>
              <a:srgbClr val="F1C8A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7" name="任意多边形: 形状 3346"/>
            <p:cNvSpPr/>
            <p:nvPr/>
          </p:nvSpPr>
          <p:spPr>
            <a:xfrm>
              <a:off x="6062796" y="3385146"/>
              <a:ext cx="7570" cy="15139"/>
            </a:xfrm>
            <a:custGeom>
              <a:avLst/>
              <a:gdLst>
                <a:gd name="connsiteX0" fmla="*/ 7494 w 7569"/>
                <a:gd name="connsiteY0" fmla="*/ 13322 h 15139"/>
                <a:gd name="connsiteX1" fmla="*/ 5677 w 7569"/>
                <a:gd name="connsiteY1" fmla="*/ 13398 h 15139"/>
                <a:gd name="connsiteX2" fmla="*/ 5753 w 7569"/>
                <a:gd name="connsiteY2" fmla="*/ 5677 h 15139"/>
                <a:gd name="connsiteX3" fmla="*/ 7494 w 7569"/>
                <a:gd name="connsiteY3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494" y="13322"/>
                  </a:moveTo>
                  <a:cubicBezTo>
                    <a:pt x="6889" y="13398"/>
                    <a:pt x="6283" y="13398"/>
                    <a:pt x="5677" y="13398"/>
                  </a:cubicBezTo>
                  <a:cubicBezTo>
                    <a:pt x="5677" y="10825"/>
                    <a:pt x="5753" y="8251"/>
                    <a:pt x="5753" y="5677"/>
                  </a:cubicBezTo>
                  <a:cubicBezTo>
                    <a:pt x="8629" y="7797"/>
                    <a:pt x="7191" y="10749"/>
                    <a:pt x="7494" y="13322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8" name="任意多边形: 形状 3347"/>
            <p:cNvSpPr/>
            <p:nvPr/>
          </p:nvSpPr>
          <p:spPr>
            <a:xfrm>
              <a:off x="6064688" y="3394759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7570 w 7569"/>
                <a:gd name="connsiteY1" fmla="*/ 7645 h 7569"/>
                <a:gd name="connsiteX2" fmla="*/ 5677 w 7569"/>
                <a:gd name="connsiteY2" fmla="*/ 5677 h 7569"/>
                <a:gd name="connsiteX3" fmla="*/ 7570 w 756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7570" y="6358"/>
                    <a:pt x="7570" y="6964"/>
                    <a:pt x="7570" y="7645"/>
                  </a:cubicBezTo>
                  <a:cubicBezTo>
                    <a:pt x="6964" y="6964"/>
                    <a:pt x="6359" y="6358"/>
                    <a:pt x="5677" y="5677"/>
                  </a:cubicBezTo>
                  <a:cubicBezTo>
                    <a:pt x="6359" y="5753"/>
                    <a:pt x="6964" y="5753"/>
                    <a:pt x="7570" y="5677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49" name="任意多边形: 形状 3348"/>
            <p:cNvSpPr/>
            <p:nvPr/>
          </p:nvSpPr>
          <p:spPr>
            <a:xfrm>
              <a:off x="6079903" y="3392942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661"/>
                    <a:pt x="5677" y="5677"/>
                  </a:cubicBezTo>
                  <a:cubicBezTo>
                    <a:pt x="6359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0" name="任意多边形: 形状 3349"/>
            <p:cNvSpPr/>
            <p:nvPr/>
          </p:nvSpPr>
          <p:spPr>
            <a:xfrm>
              <a:off x="6060903" y="3400512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6585 w 7569"/>
                <a:gd name="connsiteY1" fmla="*/ 6586 h 7569"/>
                <a:gd name="connsiteX2" fmla="*/ 5980 w 7569"/>
                <a:gd name="connsiteY2" fmla="*/ 6434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5980" y="5980"/>
                    <a:pt x="6283" y="6283"/>
                    <a:pt x="6585" y="6586"/>
                  </a:cubicBezTo>
                  <a:cubicBezTo>
                    <a:pt x="6359" y="6510"/>
                    <a:pt x="6131" y="6586"/>
                    <a:pt x="5980" y="6434"/>
                  </a:cubicBezTo>
                  <a:cubicBezTo>
                    <a:pt x="5829" y="6207"/>
                    <a:pt x="5753" y="5904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4D5B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1" name="任意多边形: 形状 3350"/>
            <p:cNvSpPr/>
            <p:nvPr/>
          </p:nvSpPr>
          <p:spPr>
            <a:xfrm>
              <a:off x="5724437" y="3360696"/>
              <a:ext cx="22709" cy="30278"/>
            </a:xfrm>
            <a:custGeom>
              <a:avLst/>
              <a:gdLst>
                <a:gd name="connsiteX0" fmla="*/ 15064 w 22708"/>
                <a:gd name="connsiteY0" fmla="*/ 5677 h 30278"/>
                <a:gd name="connsiteX1" fmla="*/ 16880 w 22708"/>
                <a:gd name="connsiteY1" fmla="*/ 22709 h 30278"/>
                <a:gd name="connsiteX2" fmla="*/ 10673 w 22708"/>
                <a:gd name="connsiteY2" fmla="*/ 27553 h 30278"/>
                <a:gd name="connsiteX3" fmla="*/ 5677 w 22708"/>
                <a:gd name="connsiteY3" fmla="*/ 20816 h 30278"/>
                <a:gd name="connsiteX4" fmla="*/ 7570 w 22708"/>
                <a:gd name="connsiteY4" fmla="*/ 17031 h 30278"/>
                <a:gd name="connsiteX5" fmla="*/ 15064 w 22708"/>
                <a:gd name="connsiteY5" fmla="*/ 5677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15064" y="5677"/>
                  </a:moveTo>
                  <a:cubicBezTo>
                    <a:pt x="17259" y="11203"/>
                    <a:pt x="17259" y="16880"/>
                    <a:pt x="16880" y="22709"/>
                  </a:cubicBezTo>
                  <a:cubicBezTo>
                    <a:pt x="14988" y="24147"/>
                    <a:pt x="13096" y="25661"/>
                    <a:pt x="10673" y="27553"/>
                  </a:cubicBezTo>
                  <a:cubicBezTo>
                    <a:pt x="8403" y="25888"/>
                    <a:pt x="10522" y="20286"/>
                    <a:pt x="5677" y="20816"/>
                  </a:cubicBezTo>
                  <a:cubicBezTo>
                    <a:pt x="6283" y="19529"/>
                    <a:pt x="6964" y="18318"/>
                    <a:pt x="7570" y="17031"/>
                  </a:cubicBezTo>
                  <a:cubicBezTo>
                    <a:pt x="12717" y="14988"/>
                    <a:pt x="11809" y="8932"/>
                    <a:pt x="15064" y="5677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2" name="任意多边形: 形状 3351"/>
            <p:cNvSpPr/>
            <p:nvPr/>
          </p:nvSpPr>
          <p:spPr>
            <a:xfrm>
              <a:off x="6243480" y="2910129"/>
              <a:ext cx="30278" cy="30278"/>
            </a:xfrm>
            <a:custGeom>
              <a:avLst/>
              <a:gdLst>
                <a:gd name="connsiteX0" fmla="*/ 9311 w 30278"/>
                <a:gd name="connsiteY0" fmla="*/ 15092 h 30278"/>
                <a:gd name="connsiteX1" fmla="*/ 18849 w 30278"/>
                <a:gd name="connsiteY1" fmla="*/ 5706 h 30278"/>
                <a:gd name="connsiteX2" fmla="*/ 21346 w 30278"/>
                <a:gd name="connsiteY2" fmla="*/ 12064 h 30278"/>
                <a:gd name="connsiteX3" fmla="*/ 26418 w 30278"/>
                <a:gd name="connsiteY3" fmla="*/ 28566 h 30278"/>
                <a:gd name="connsiteX4" fmla="*/ 9462 w 30278"/>
                <a:gd name="connsiteY4" fmla="*/ 26522 h 30278"/>
                <a:gd name="connsiteX5" fmla="*/ 5677 w 30278"/>
                <a:gd name="connsiteY5" fmla="*/ 26446 h 30278"/>
                <a:gd name="connsiteX6" fmla="*/ 9538 w 30278"/>
                <a:gd name="connsiteY6" fmla="*/ 20769 h 30278"/>
                <a:gd name="connsiteX7" fmla="*/ 9538 w 30278"/>
                <a:gd name="connsiteY7" fmla="*/ 15092 h 30278"/>
                <a:gd name="connsiteX8" fmla="*/ 9311 w 30278"/>
                <a:gd name="connsiteY8" fmla="*/ 1509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78" h="30278">
                  <a:moveTo>
                    <a:pt x="9311" y="15092"/>
                  </a:moveTo>
                  <a:cubicBezTo>
                    <a:pt x="9311" y="8734"/>
                    <a:pt x="12263" y="5327"/>
                    <a:pt x="18849" y="5706"/>
                  </a:cubicBezTo>
                  <a:cubicBezTo>
                    <a:pt x="18091" y="8431"/>
                    <a:pt x="22558" y="9263"/>
                    <a:pt x="21346" y="12064"/>
                  </a:cubicBezTo>
                  <a:cubicBezTo>
                    <a:pt x="18319" y="19028"/>
                    <a:pt x="21649" y="24024"/>
                    <a:pt x="26418" y="28566"/>
                  </a:cubicBezTo>
                  <a:cubicBezTo>
                    <a:pt x="20665" y="28566"/>
                    <a:pt x="14912" y="28490"/>
                    <a:pt x="9462" y="26522"/>
                  </a:cubicBezTo>
                  <a:cubicBezTo>
                    <a:pt x="8175" y="27657"/>
                    <a:pt x="6889" y="27506"/>
                    <a:pt x="5677" y="26446"/>
                  </a:cubicBezTo>
                  <a:cubicBezTo>
                    <a:pt x="6889" y="24478"/>
                    <a:pt x="7267" y="21980"/>
                    <a:pt x="9538" y="20769"/>
                  </a:cubicBezTo>
                  <a:cubicBezTo>
                    <a:pt x="12263" y="18877"/>
                    <a:pt x="11657" y="16984"/>
                    <a:pt x="9538" y="15092"/>
                  </a:cubicBezTo>
                  <a:lnTo>
                    <a:pt x="9311" y="15092"/>
                  </a:ln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3" name="任意多边形: 形状 3352"/>
            <p:cNvSpPr/>
            <p:nvPr/>
          </p:nvSpPr>
          <p:spPr>
            <a:xfrm>
              <a:off x="6218728" y="2925350"/>
              <a:ext cx="22709" cy="22709"/>
            </a:xfrm>
            <a:custGeom>
              <a:avLst/>
              <a:gdLst>
                <a:gd name="connsiteX0" fmla="*/ 7494 w 22708"/>
                <a:gd name="connsiteY0" fmla="*/ 20839 h 22708"/>
                <a:gd name="connsiteX1" fmla="*/ 5677 w 22708"/>
                <a:gd name="connsiteY1" fmla="*/ 18871 h 22708"/>
                <a:gd name="connsiteX2" fmla="*/ 7266 w 22708"/>
                <a:gd name="connsiteY2" fmla="*/ 10847 h 22708"/>
                <a:gd name="connsiteX3" fmla="*/ 11127 w 22708"/>
                <a:gd name="connsiteY3" fmla="*/ 6003 h 22708"/>
                <a:gd name="connsiteX4" fmla="*/ 13852 w 22708"/>
                <a:gd name="connsiteY4" fmla="*/ 9712 h 22708"/>
                <a:gd name="connsiteX5" fmla="*/ 17031 w 22708"/>
                <a:gd name="connsiteY5" fmla="*/ 9409 h 22708"/>
                <a:gd name="connsiteX6" fmla="*/ 18016 w 22708"/>
                <a:gd name="connsiteY6" fmla="*/ 10317 h 22708"/>
                <a:gd name="connsiteX7" fmla="*/ 7494 w 22708"/>
                <a:gd name="connsiteY7" fmla="*/ 20839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7494" y="20839"/>
                  </a:moveTo>
                  <a:cubicBezTo>
                    <a:pt x="6888" y="20158"/>
                    <a:pt x="6282" y="19552"/>
                    <a:pt x="5677" y="18871"/>
                  </a:cubicBezTo>
                  <a:cubicBezTo>
                    <a:pt x="7040" y="16373"/>
                    <a:pt x="8326" y="13723"/>
                    <a:pt x="7266" y="10847"/>
                  </a:cubicBezTo>
                  <a:cubicBezTo>
                    <a:pt x="5828" y="6911"/>
                    <a:pt x="9083" y="6684"/>
                    <a:pt x="11127" y="6003"/>
                  </a:cubicBezTo>
                  <a:cubicBezTo>
                    <a:pt x="15366" y="4564"/>
                    <a:pt x="13095" y="8273"/>
                    <a:pt x="13852" y="9712"/>
                  </a:cubicBezTo>
                  <a:cubicBezTo>
                    <a:pt x="14685" y="11226"/>
                    <a:pt x="15896" y="9485"/>
                    <a:pt x="17031" y="9409"/>
                  </a:cubicBezTo>
                  <a:cubicBezTo>
                    <a:pt x="17334" y="9712"/>
                    <a:pt x="17637" y="10014"/>
                    <a:pt x="18016" y="10317"/>
                  </a:cubicBezTo>
                  <a:cubicBezTo>
                    <a:pt x="19832" y="19022"/>
                    <a:pt x="13852" y="20158"/>
                    <a:pt x="7494" y="20839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4" name="任意多边形: 形状 3353"/>
            <p:cNvSpPr/>
            <p:nvPr/>
          </p:nvSpPr>
          <p:spPr>
            <a:xfrm>
              <a:off x="6237728" y="2930898"/>
              <a:ext cx="22709" cy="22709"/>
            </a:xfrm>
            <a:custGeom>
              <a:avLst/>
              <a:gdLst>
                <a:gd name="connsiteX0" fmla="*/ 11354 w 22708"/>
                <a:gd name="connsiteY0" fmla="*/ 5677 h 22708"/>
                <a:gd name="connsiteX1" fmla="*/ 15139 w 22708"/>
                <a:gd name="connsiteY1" fmla="*/ 5753 h 22708"/>
                <a:gd name="connsiteX2" fmla="*/ 17031 w 22708"/>
                <a:gd name="connsiteY2" fmla="*/ 9537 h 22708"/>
                <a:gd name="connsiteX3" fmla="*/ 17031 w 22708"/>
                <a:gd name="connsiteY3" fmla="*/ 10673 h 22708"/>
                <a:gd name="connsiteX4" fmla="*/ 16123 w 22708"/>
                <a:gd name="connsiteY4" fmla="*/ 12717 h 22708"/>
                <a:gd name="connsiteX5" fmla="*/ 15214 w 22708"/>
                <a:gd name="connsiteY5" fmla="*/ 13398 h 22708"/>
                <a:gd name="connsiteX6" fmla="*/ 9462 w 22708"/>
                <a:gd name="connsiteY6" fmla="*/ 17183 h 22708"/>
                <a:gd name="connsiteX7" fmla="*/ 5677 w 22708"/>
                <a:gd name="connsiteY7" fmla="*/ 9537 h 22708"/>
                <a:gd name="connsiteX8" fmla="*/ 5677 w 22708"/>
                <a:gd name="connsiteY8" fmla="*/ 9537 h 22708"/>
                <a:gd name="connsiteX9" fmla="*/ 7570 w 22708"/>
                <a:gd name="connsiteY9" fmla="*/ 7645 h 22708"/>
                <a:gd name="connsiteX10" fmla="*/ 7570 w 22708"/>
                <a:gd name="connsiteY10" fmla="*/ 7645 h 22708"/>
                <a:gd name="connsiteX11" fmla="*/ 9613 w 22708"/>
                <a:gd name="connsiteY11" fmla="*/ 5828 h 22708"/>
                <a:gd name="connsiteX12" fmla="*/ 11354 w 22708"/>
                <a:gd name="connsiteY1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08" h="22708">
                  <a:moveTo>
                    <a:pt x="11354" y="5677"/>
                  </a:moveTo>
                  <a:cubicBezTo>
                    <a:pt x="12641" y="5677"/>
                    <a:pt x="13852" y="5753"/>
                    <a:pt x="15139" y="5753"/>
                  </a:cubicBezTo>
                  <a:cubicBezTo>
                    <a:pt x="15744" y="7040"/>
                    <a:pt x="16426" y="8251"/>
                    <a:pt x="17031" y="9537"/>
                  </a:cubicBezTo>
                  <a:cubicBezTo>
                    <a:pt x="17031" y="9916"/>
                    <a:pt x="17031" y="10294"/>
                    <a:pt x="17031" y="10673"/>
                  </a:cubicBezTo>
                  <a:cubicBezTo>
                    <a:pt x="16804" y="11430"/>
                    <a:pt x="16502" y="12111"/>
                    <a:pt x="16123" y="12717"/>
                  </a:cubicBezTo>
                  <a:cubicBezTo>
                    <a:pt x="15820" y="12944"/>
                    <a:pt x="15517" y="13171"/>
                    <a:pt x="15214" y="13398"/>
                  </a:cubicBezTo>
                  <a:cubicBezTo>
                    <a:pt x="12565" y="13549"/>
                    <a:pt x="14230" y="20362"/>
                    <a:pt x="9462" y="17183"/>
                  </a:cubicBezTo>
                  <a:cubicBezTo>
                    <a:pt x="6737" y="15366"/>
                    <a:pt x="7570" y="11808"/>
                    <a:pt x="5677" y="9537"/>
                  </a:cubicBezTo>
                  <a:lnTo>
                    <a:pt x="5677" y="9537"/>
                  </a:lnTo>
                  <a:cubicBezTo>
                    <a:pt x="6358" y="8932"/>
                    <a:pt x="6964" y="8251"/>
                    <a:pt x="7570" y="7645"/>
                  </a:cubicBezTo>
                  <a:lnTo>
                    <a:pt x="7570" y="7645"/>
                  </a:lnTo>
                  <a:cubicBezTo>
                    <a:pt x="8251" y="7040"/>
                    <a:pt x="8932" y="6434"/>
                    <a:pt x="9613" y="5828"/>
                  </a:cubicBezTo>
                  <a:cubicBezTo>
                    <a:pt x="10143" y="5828"/>
                    <a:pt x="10749" y="5753"/>
                    <a:pt x="11354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5" name="任意多边形: 形状 3354"/>
            <p:cNvSpPr/>
            <p:nvPr/>
          </p:nvSpPr>
          <p:spPr>
            <a:xfrm>
              <a:off x="6231207" y="2908341"/>
              <a:ext cx="15139" cy="15139"/>
            </a:xfrm>
            <a:custGeom>
              <a:avLst/>
              <a:gdLst>
                <a:gd name="connsiteX0" fmla="*/ 10381 w 15139"/>
                <a:gd name="connsiteY0" fmla="*/ 5677 h 15139"/>
                <a:gd name="connsiteX1" fmla="*/ 14015 w 15139"/>
                <a:gd name="connsiteY1" fmla="*/ 9311 h 15139"/>
                <a:gd name="connsiteX2" fmla="*/ 8792 w 15139"/>
                <a:gd name="connsiteY2" fmla="*/ 16653 h 15139"/>
                <a:gd name="connsiteX3" fmla="*/ 5840 w 15139"/>
                <a:gd name="connsiteY3" fmla="*/ 14836 h 15139"/>
                <a:gd name="connsiteX4" fmla="*/ 10381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381" y="5677"/>
                  </a:moveTo>
                  <a:cubicBezTo>
                    <a:pt x="12273" y="6207"/>
                    <a:pt x="13409" y="7494"/>
                    <a:pt x="14015" y="9311"/>
                  </a:cubicBezTo>
                  <a:cubicBezTo>
                    <a:pt x="10608" y="10597"/>
                    <a:pt x="14166" y="16804"/>
                    <a:pt x="8792" y="16653"/>
                  </a:cubicBezTo>
                  <a:cubicBezTo>
                    <a:pt x="7505" y="16653"/>
                    <a:pt x="6066" y="16047"/>
                    <a:pt x="5840" y="14836"/>
                  </a:cubicBezTo>
                  <a:cubicBezTo>
                    <a:pt x="5007" y="10673"/>
                    <a:pt x="7505" y="8024"/>
                    <a:pt x="10381" y="5677"/>
                  </a:cubicBezTo>
                  <a:close/>
                </a:path>
              </a:pathLst>
            </a:custGeom>
            <a:solidFill>
              <a:srgbClr val="EAAC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6" name="任意多边形: 形状 3355"/>
            <p:cNvSpPr/>
            <p:nvPr/>
          </p:nvSpPr>
          <p:spPr>
            <a:xfrm>
              <a:off x="6247190" y="2918804"/>
              <a:ext cx="15139" cy="15139"/>
            </a:xfrm>
            <a:custGeom>
              <a:avLst/>
              <a:gdLst>
                <a:gd name="connsiteX0" fmla="*/ 5677 w 15139"/>
                <a:gd name="connsiteY0" fmla="*/ 6417 h 15139"/>
                <a:gd name="connsiteX1" fmla="*/ 9462 w 15139"/>
                <a:gd name="connsiteY1" fmla="*/ 9596 h 15139"/>
                <a:gd name="connsiteX2" fmla="*/ 5677 w 15139"/>
                <a:gd name="connsiteY2" fmla="*/ 12169 h 15139"/>
                <a:gd name="connsiteX3" fmla="*/ 5677 w 15139"/>
                <a:gd name="connsiteY3" fmla="*/ 641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6417"/>
                  </a:moveTo>
                  <a:cubicBezTo>
                    <a:pt x="9462" y="4448"/>
                    <a:pt x="9840" y="6719"/>
                    <a:pt x="9462" y="9596"/>
                  </a:cubicBezTo>
                  <a:cubicBezTo>
                    <a:pt x="9159" y="11640"/>
                    <a:pt x="9840" y="15500"/>
                    <a:pt x="5677" y="12169"/>
                  </a:cubicBezTo>
                  <a:cubicBezTo>
                    <a:pt x="5677" y="10201"/>
                    <a:pt x="5677" y="8309"/>
                    <a:pt x="5677" y="6417"/>
                  </a:cubicBezTo>
                  <a:close/>
                </a:path>
              </a:pathLst>
            </a:custGeom>
            <a:solidFill>
              <a:srgbClr val="EDB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7" name="任意多边形: 形状 3356"/>
            <p:cNvSpPr/>
            <p:nvPr/>
          </p:nvSpPr>
          <p:spPr>
            <a:xfrm>
              <a:off x="6215019" y="2929233"/>
              <a:ext cx="7570" cy="15139"/>
            </a:xfrm>
            <a:custGeom>
              <a:avLst/>
              <a:gdLst>
                <a:gd name="connsiteX0" fmla="*/ 5677 w 7569"/>
                <a:gd name="connsiteY0" fmla="*/ 11127 h 15139"/>
                <a:gd name="connsiteX1" fmla="*/ 5677 w 7569"/>
                <a:gd name="connsiteY1" fmla="*/ 5677 h 15139"/>
                <a:gd name="connsiteX2" fmla="*/ 5677 w 7569"/>
                <a:gd name="connsiteY2" fmla="*/ 111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127"/>
                  </a:moveTo>
                  <a:cubicBezTo>
                    <a:pt x="5677" y="9310"/>
                    <a:pt x="5677" y="7494"/>
                    <a:pt x="5677" y="5677"/>
                  </a:cubicBezTo>
                  <a:cubicBezTo>
                    <a:pt x="9007" y="9537"/>
                    <a:pt x="9007" y="9765"/>
                    <a:pt x="5677" y="1112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8" name="任意多边形: 形状 3357"/>
            <p:cNvSpPr/>
            <p:nvPr/>
          </p:nvSpPr>
          <p:spPr>
            <a:xfrm>
              <a:off x="6230083" y="2927473"/>
              <a:ext cx="15139" cy="7570"/>
            </a:xfrm>
            <a:custGeom>
              <a:avLst/>
              <a:gdLst>
                <a:gd name="connsiteX0" fmla="*/ 5677 w 15139"/>
                <a:gd name="connsiteY0" fmla="*/ 7210 h 7569"/>
                <a:gd name="connsiteX1" fmla="*/ 9538 w 15139"/>
                <a:gd name="connsiteY1" fmla="*/ 7210 h 7569"/>
                <a:gd name="connsiteX2" fmla="*/ 9538 w 15139"/>
                <a:gd name="connsiteY2" fmla="*/ 7286 h 7569"/>
                <a:gd name="connsiteX3" fmla="*/ 5677 w 15139"/>
                <a:gd name="connsiteY3" fmla="*/ 7210 h 7569"/>
                <a:gd name="connsiteX4" fmla="*/ 5677 w 15139"/>
                <a:gd name="connsiteY4" fmla="*/ 721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7210"/>
                  </a:moveTo>
                  <a:cubicBezTo>
                    <a:pt x="6964" y="5166"/>
                    <a:pt x="8251" y="5166"/>
                    <a:pt x="9538" y="7210"/>
                  </a:cubicBezTo>
                  <a:lnTo>
                    <a:pt x="9538" y="7286"/>
                  </a:lnTo>
                  <a:cubicBezTo>
                    <a:pt x="8251" y="8345"/>
                    <a:pt x="6964" y="8345"/>
                    <a:pt x="5677" y="7210"/>
                  </a:cubicBezTo>
                  <a:lnTo>
                    <a:pt x="5677" y="7210"/>
                  </a:ln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59" name="任意多边形: 形状 3358"/>
            <p:cNvSpPr/>
            <p:nvPr/>
          </p:nvSpPr>
          <p:spPr>
            <a:xfrm>
              <a:off x="6237728" y="2932866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358" y="6964"/>
                    <a:pt x="5677" y="7570"/>
                  </a:cubicBezTo>
                  <a:cubicBezTo>
                    <a:pt x="5904" y="6586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0" name="任意多边形: 形状 3359"/>
            <p:cNvSpPr/>
            <p:nvPr/>
          </p:nvSpPr>
          <p:spPr>
            <a:xfrm>
              <a:off x="6239544" y="2931049"/>
              <a:ext cx="7570" cy="7570"/>
            </a:xfrm>
            <a:custGeom>
              <a:avLst/>
              <a:gdLst>
                <a:gd name="connsiteX0" fmla="*/ 7721 w 7569"/>
                <a:gd name="connsiteY0" fmla="*/ 5677 h 7569"/>
                <a:gd name="connsiteX1" fmla="*/ 5677 w 7569"/>
                <a:gd name="connsiteY1" fmla="*/ 7494 h 7569"/>
                <a:gd name="connsiteX2" fmla="*/ 7721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721" y="5677"/>
                  </a:moveTo>
                  <a:cubicBezTo>
                    <a:pt x="7040" y="6283"/>
                    <a:pt x="6358" y="6888"/>
                    <a:pt x="5677" y="7494"/>
                  </a:cubicBezTo>
                  <a:cubicBezTo>
                    <a:pt x="6056" y="6510"/>
                    <a:pt x="6737" y="5828"/>
                    <a:pt x="7721" y="5677"/>
                  </a:cubicBezTo>
                  <a:close/>
                </a:path>
              </a:pathLst>
            </a:custGeom>
            <a:solidFill>
              <a:srgbClr val="F1C7A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1" name="任意多边形: 形状 3360"/>
            <p:cNvSpPr/>
            <p:nvPr/>
          </p:nvSpPr>
          <p:spPr>
            <a:xfrm>
              <a:off x="6247265" y="2935743"/>
              <a:ext cx="15139" cy="15139"/>
            </a:xfrm>
            <a:custGeom>
              <a:avLst/>
              <a:gdLst>
                <a:gd name="connsiteX0" fmla="*/ 11354 w 15139"/>
                <a:gd name="connsiteY0" fmla="*/ 8477 h 15139"/>
                <a:gd name="connsiteX1" fmla="*/ 5677 w 15139"/>
                <a:gd name="connsiteY1" fmla="*/ 8477 h 15139"/>
                <a:gd name="connsiteX2" fmla="*/ 5677 w 15139"/>
                <a:gd name="connsiteY2" fmla="*/ 8477 h 15139"/>
                <a:gd name="connsiteX3" fmla="*/ 7948 w 15139"/>
                <a:gd name="connsiteY3" fmla="*/ 5752 h 15139"/>
                <a:gd name="connsiteX4" fmla="*/ 11279 w 15139"/>
                <a:gd name="connsiteY4" fmla="*/ 6509 h 15139"/>
                <a:gd name="connsiteX5" fmla="*/ 11279 w 15139"/>
                <a:gd name="connsiteY5" fmla="*/ 6509 h 15139"/>
                <a:gd name="connsiteX6" fmla="*/ 11733 w 15139"/>
                <a:gd name="connsiteY6" fmla="*/ 7796 h 15139"/>
                <a:gd name="connsiteX7" fmla="*/ 11354 w 15139"/>
                <a:gd name="connsiteY7" fmla="*/ 84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11354" y="8477"/>
                  </a:moveTo>
                  <a:cubicBezTo>
                    <a:pt x="9462" y="10975"/>
                    <a:pt x="7570" y="11126"/>
                    <a:pt x="5677" y="8477"/>
                  </a:cubicBezTo>
                  <a:lnTo>
                    <a:pt x="5677" y="8477"/>
                  </a:lnTo>
                  <a:cubicBezTo>
                    <a:pt x="6434" y="7569"/>
                    <a:pt x="6813" y="6358"/>
                    <a:pt x="7948" y="5752"/>
                  </a:cubicBezTo>
                  <a:cubicBezTo>
                    <a:pt x="9159" y="5601"/>
                    <a:pt x="10370" y="5601"/>
                    <a:pt x="11279" y="6509"/>
                  </a:cubicBezTo>
                  <a:lnTo>
                    <a:pt x="11279" y="6509"/>
                  </a:lnTo>
                  <a:cubicBezTo>
                    <a:pt x="11733" y="6963"/>
                    <a:pt x="11808" y="7342"/>
                    <a:pt x="11733" y="7796"/>
                  </a:cubicBezTo>
                  <a:cubicBezTo>
                    <a:pt x="11657" y="8326"/>
                    <a:pt x="11506" y="8477"/>
                    <a:pt x="11354" y="8477"/>
                  </a:cubicBezTo>
                  <a:close/>
                </a:path>
              </a:pathLst>
            </a:custGeom>
            <a:solidFill>
              <a:srgbClr val="F6DC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2" name="任意多边形: 形状 3361"/>
            <p:cNvSpPr/>
            <p:nvPr/>
          </p:nvSpPr>
          <p:spPr>
            <a:xfrm>
              <a:off x="6248572" y="2934683"/>
              <a:ext cx="15139" cy="7570"/>
            </a:xfrm>
            <a:custGeom>
              <a:avLst/>
              <a:gdLst>
                <a:gd name="connsiteX0" fmla="*/ 10047 w 15139"/>
                <a:gd name="connsiteY0" fmla="*/ 7645 h 7569"/>
                <a:gd name="connsiteX1" fmla="*/ 6263 w 15139"/>
                <a:gd name="connsiteY1" fmla="*/ 7645 h 7569"/>
                <a:gd name="connsiteX2" fmla="*/ 5733 w 15139"/>
                <a:gd name="connsiteY2" fmla="*/ 6358 h 7569"/>
                <a:gd name="connsiteX3" fmla="*/ 6187 w 15139"/>
                <a:gd name="connsiteY3" fmla="*/ 5677 h 7569"/>
                <a:gd name="connsiteX4" fmla="*/ 6187 w 15139"/>
                <a:gd name="connsiteY4" fmla="*/ 5677 h 7569"/>
                <a:gd name="connsiteX5" fmla="*/ 10047 w 15139"/>
                <a:gd name="connsiteY5" fmla="*/ 764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9" h="7569">
                  <a:moveTo>
                    <a:pt x="10047" y="7645"/>
                  </a:moveTo>
                  <a:cubicBezTo>
                    <a:pt x="8761" y="7645"/>
                    <a:pt x="7550" y="7645"/>
                    <a:pt x="6263" y="7645"/>
                  </a:cubicBezTo>
                  <a:cubicBezTo>
                    <a:pt x="5733" y="7191"/>
                    <a:pt x="5582" y="6813"/>
                    <a:pt x="5733" y="6358"/>
                  </a:cubicBezTo>
                  <a:cubicBezTo>
                    <a:pt x="5884" y="5904"/>
                    <a:pt x="6036" y="5677"/>
                    <a:pt x="6187" y="5677"/>
                  </a:cubicBezTo>
                  <a:lnTo>
                    <a:pt x="6187" y="5677"/>
                  </a:lnTo>
                  <a:cubicBezTo>
                    <a:pt x="7777" y="5753"/>
                    <a:pt x="9291" y="5904"/>
                    <a:pt x="10047" y="7645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3" name="任意多边形: 形状 3362"/>
            <p:cNvSpPr/>
            <p:nvPr/>
          </p:nvSpPr>
          <p:spPr>
            <a:xfrm>
              <a:off x="6252942" y="2936651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5677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677" y="6964"/>
                    <a:pt x="5677" y="6283"/>
                    <a:pt x="5677" y="5677"/>
                  </a:cubicBezTo>
                  <a:cubicBezTo>
                    <a:pt x="7115" y="6283"/>
                    <a:pt x="7115" y="6964"/>
                    <a:pt x="5677" y="7570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4" name="任意多边形: 形状 3363"/>
            <p:cNvSpPr/>
            <p:nvPr/>
          </p:nvSpPr>
          <p:spPr>
            <a:xfrm>
              <a:off x="6220469" y="2929081"/>
              <a:ext cx="22709" cy="22709"/>
            </a:xfrm>
            <a:custGeom>
              <a:avLst/>
              <a:gdLst>
                <a:gd name="connsiteX0" fmla="*/ 15291 w 22708"/>
                <a:gd name="connsiteY0" fmla="*/ 5677 h 22708"/>
                <a:gd name="connsiteX1" fmla="*/ 19075 w 22708"/>
                <a:gd name="connsiteY1" fmla="*/ 5677 h 22708"/>
                <a:gd name="connsiteX2" fmla="*/ 6283 w 22708"/>
                <a:gd name="connsiteY2" fmla="*/ 18924 h 22708"/>
                <a:gd name="connsiteX3" fmla="*/ 5677 w 22708"/>
                <a:gd name="connsiteY3" fmla="*/ 17107 h 22708"/>
                <a:gd name="connsiteX4" fmla="*/ 15291 w 22708"/>
                <a:gd name="connsiteY4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8" h="22708">
                  <a:moveTo>
                    <a:pt x="15291" y="5677"/>
                  </a:moveTo>
                  <a:cubicBezTo>
                    <a:pt x="16577" y="5677"/>
                    <a:pt x="17788" y="5677"/>
                    <a:pt x="19075" y="5677"/>
                  </a:cubicBezTo>
                  <a:cubicBezTo>
                    <a:pt x="18848" y="15366"/>
                    <a:pt x="14685" y="19681"/>
                    <a:pt x="6283" y="18924"/>
                  </a:cubicBezTo>
                  <a:cubicBezTo>
                    <a:pt x="6056" y="18318"/>
                    <a:pt x="5904" y="17713"/>
                    <a:pt x="5677" y="17107"/>
                  </a:cubicBezTo>
                  <a:cubicBezTo>
                    <a:pt x="9840" y="14004"/>
                    <a:pt x="17107" y="13625"/>
                    <a:pt x="15291" y="5677"/>
                  </a:cubicBezTo>
                  <a:close/>
                </a:path>
              </a:pathLst>
            </a:custGeom>
            <a:solidFill>
              <a:srgbClr val="ECB48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5" name="任意多边形: 形状 3364"/>
            <p:cNvSpPr/>
            <p:nvPr/>
          </p:nvSpPr>
          <p:spPr>
            <a:xfrm>
              <a:off x="6261600" y="2921360"/>
              <a:ext cx="15139" cy="15139"/>
            </a:xfrm>
            <a:custGeom>
              <a:avLst/>
              <a:gdLst>
                <a:gd name="connsiteX0" fmla="*/ 8374 w 15139"/>
                <a:gd name="connsiteY0" fmla="*/ 5753 h 15139"/>
                <a:gd name="connsiteX1" fmla="*/ 10266 w 15139"/>
                <a:gd name="connsiteY1" fmla="*/ 11354 h 15139"/>
                <a:gd name="connsiteX2" fmla="*/ 6406 w 15139"/>
                <a:gd name="connsiteY2" fmla="*/ 9538 h 15139"/>
                <a:gd name="connsiteX3" fmla="*/ 6481 w 15139"/>
                <a:gd name="connsiteY3" fmla="*/ 5677 h 15139"/>
                <a:gd name="connsiteX4" fmla="*/ 8374 w 15139"/>
                <a:gd name="connsiteY4" fmla="*/ 575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8374" y="5753"/>
                  </a:moveTo>
                  <a:cubicBezTo>
                    <a:pt x="9131" y="7570"/>
                    <a:pt x="10569" y="9159"/>
                    <a:pt x="10266" y="11354"/>
                  </a:cubicBezTo>
                  <a:cubicBezTo>
                    <a:pt x="8677" y="11430"/>
                    <a:pt x="7239" y="11203"/>
                    <a:pt x="6406" y="9538"/>
                  </a:cubicBezTo>
                  <a:cubicBezTo>
                    <a:pt x="5422" y="8251"/>
                    <a:pt x="5422" y="6964"/>
                    <a:pt x="6481" y="5677"/>
                  </a:cubicBezTo>
                  <a:cubicBezTo>
                    <a:pt x="7087" y="5753"/>
                    <a:pt x="7769" y="5753"/>
                    <a:pt x="8374" y="5753"/>
                  </a:cubicBezTo>
                  <a:close/>
                </a:path>
              </a:pathLst>
            </a:custGeom>
            <a:solidFill>
              <a:srgbClr val="EEBC9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6" name="任意多边形: 形状 3365"/>
            <p:cNvSpPr/>
            <p:nvPr/>
          </p:nvSpPr>
          <p:spPr>
            <a:xfrm>
              <a:off x="6260805" y="2921436"/>
              <a:ext cx="7570" cy="15139"/>
            </a:xfrm>
            <a:custGeom>
              <a:avLst/>
              <a:gdLst>
                <a:gd name="connsiteX0" fmla="*/ 7276 w 7569"/>
                <a:gd name="connsiteY0" fmla="*/ 5677 h 15139"/>
                <a:gd name="connsiteX1" fmla="*/ 7201 w 7569"/>
                <a:gd name="connsiteY1" fmla="*/ 9537 h 15139"/>
                <a:gd name="connsiteX2" fmla="*/ 7276 w 756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7276" y="5677"/>
                  </a:moveTo>
                  <a:cubicBezTo>
                    <a:pt x="7276" y="6964"/>
                    <a:pt x="7201" y="8251"/>
                    <a:pt x="7201" y="9537"/>
                  </a:cubicBezTo>
                  <a:cubicBezTo>
                    <a:pt x="5157" y="8175"/>
                    <a:pt x="5157" y="6888"/>
                    <a:pt x="7276" y="5677"/>
                  </a:cubicBezTo>
                  <a:close/>
                </a:path>
              </a:pathLst>
            </a:custGeom>
            <a:solidFill>
              <a:srgbClr val="F1C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7" name="任意多边形: 形状 3366"/>
            <p:cNvSpPr/>
            <p:nvPr/>
          </p:nvSpPr>
          <p:spPr>
            <a:xfrm>
              <a:off x="5969225" y="3666657"/>
              <a:ext cx="15139" cy="22709"/>
            </a:xfrm>
            <a:custGeom>
              <a:avLst/>
              <a:gdLst>
                <a:gd name="connsiteX0" fmla="*/ 8035 w 15139"/>
                <a:gd name="connsiteY0" fmla="*/ 5677 h 22708"/>
                <a:gd name="connsiteX1" fmla="*/ 13636 w 15139"/>
                <a:gd name="connsiteY1" fmla="*/ 11354 h 22708"/>
                <a:gd name="connsiteX2" fmla="*/ 9851 w 15139"/>
                <a:gd name="connsiteY2" fmla="*/ 17107 h 22708"/>
                <a:gd name="connsiteX3" fmla="*/ 8035 w 15139"/>
                <a:gd name="connsiteY3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22708">
                  <a:moveTo>
                    <a:pt x="8035" y="5677"/>
                  </a:moveTo>
                  <a:cubicBezTo>
                    <a:pt x="8035" y="9386"/>
                    <a:pt x="9927" y="11279"/>
                    <a:pt x="13636" y="11354"/>
                  </a:cubicBezTo>
                  <a:cubicBezTo>
                    <a:pt x="12652" y="13474"/>
                    <a:pt x="9321" y="14004"/>
                    <a:pt x="9851" y="17107"/>
                  </a:cubicBezTo>
                  <a:cubicBezTo>
                    <a:pt x="3872" y="14155"/>
                    <a:pt x="5310" y="9992"/>
                    <a:pt x="8035" y="5677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8" name="任意多边形: 形状 3367"/>
            <p:cNvSpPr/>
            <p:nvPr/>
          </p:nvSpPr>
          <p:spPr>
            <a:xfrm>
              <a:off x="5992475" y="3695194"/>
              <a:ext cx="7570" cy="15139"/>
            </a:xfrm>
            <a:custGeom>
              <a:avLst/>
              <a:gdLst>
                <a:gd name="connsiteX0" fmla="*/ 5677 w 7569"/>
                <a:gd name="connsiteY0" fmla="*/ 11354 h 15139"/>
                <a:gd name="connsiteX1" fmla="*/ 7570 w 7569"/>
                <a:gd name="connsiteY1" fmla="*/ 5677 h 15139"/>
                <a:gd name="connsiteX2" fmla="*/ 5677 w 7569"/>
                <a:gd name="connsiteY2" fmla="*/ 11354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677" y="11354"/>
                  </a:moveTo>
                  <a:cubicBezTo>
                    <a:pt x="5829" y="9310"/>
                    <a:pt x="5147" y="6964"/>
                    <a:pt x="7570" y="5677"/>
                  </a:cubicBezTo>
                  <a:cubicBezTo>
                    <a:pt x="7494" y="7721"/>
                    <a:pt x="8175" y="10067"/>
                    <a:pt x="5677" y="11354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9" name="任意多边形: 形状 3368"/>
            <p:cNvSpPr/>
            <p:nvPr/>
          </p:nvSpPr>
          <p:spPr>
            <a:xfrm>
              <a:off x="5964077" y="3718012"/>
              <a:ext cx="15139" cy="7570"/>
            </a:xfrm>
            <a:custGeom>
              <a:avLst/>
              <a:gdLst>
                <a:gd name="connsiteX0" fmla="*/ 11064 w 15139"/>
                <a:gd name="connsiteY0" fmla="*/ 9277 h 7569"/>
                <a:gd name="connsiteX1" fmla="*/ 5690 w 15139"/>
                <a:gd name="connsiteY1" fmla="*/ 5795 h 7569"/>
                <a:gd name="connsiteX2" fmla="*/ 11064 w 15139"/>
                <a:gd name="connsiteY2" fmla="*/ 92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11064" y="9277"/>
                  </a:moveTo>
                  <a:cubicBezTo>
                    <a:pt x="8414" y="9504"/>
                    <a:pt x="5462" y="10109"/>
                    <a:pt x="5690" y="5795"/>
                  </a:cubicBezTo>
                  <a:cubicBezTo>
                    <a:pt x="8339" y="5643"/>
                    <a:pt x="11291" y="5038"/>
                    <a:pt x="11064" y="92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0" name="任意多边形: 形状 3369"/>
            <p:cNvSpPr/>
            <p:nvPr/>
          </p:nvSpPr>
          <p:spPr>
            <a:xfrm>
              <a:off x="5981245" y="3674924"/>
              <a:ext cx="15139" cy="15139"/>
            </a:xfrm>
            <a:custGeom>
              <a:avLst/>
              <a:gdLst>
                <a:gd name="connsiteX0" fmla="*/ 10700 w 15139"/>
                <a:gd name="connsiteY0" fmla="*/ 10733 h 15139"/>
                <a:gd name="connsiteX1" fmla="*/ 8505 w 15139"/>
                <a:gd name="connsiteY1" fmla="*/ 12020 h 15139"/>
                <a:gd name="connsiteX2" fmla="*/ 5705 w 15139"/>
                <a:gd name="connsiteY2" fmla="*/ 7553 h 15139"/>
                <a:gd name="connsiteX3" fmla="*/ 8202 w 15139"/>
                <a:gd name="connsiteY3" fmla="*/ 6040 h 15139"/>
                <a:gd name="connsiteX4" fmla="*/ 10700 w 15139"/>
                <a:gd name="connsiteY4" fmla="*/ 10733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00" y="10733"/>
                  </a:moveTo>
                  <a:cubicBezTo>
                    <a:pt x="10246" y="11792"/>
                    <a:pt x="9414" y="12398"/>
                    <a:pt x="8505" y="12020"/>
                  </a:cubicBezTo>
                  <a:cubicBezTo>
                    <a:pt x="6689" y="11187"/>
                    <a:pt x="5477" y="9749"/>
                    <a:pt x="5705" y="7553"/>
                  </a:cubicBezTo>
                  <a:cubicBezTo>
                    <a:pt x="5856" y="6040"/>
                    <a:pt x="6915" y="5131"/>
                    <a:pt x="8202" y="6040"/>
                  </a:cubicBezTo>
                  <a:cubicBezTo>
                    <a:pt x="9792" y="7099"/>
                    <a:pt x="10624" y="8840"/>
                    <a:pt x="10700" y="10733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1" name="任意多边形: 形状 3370"/>
            <p:cNvSpPr/>
            <p:nvPr/>
          </p:nvSpPr>
          <p:spPr>
            <a:xfrm>
              <a:off x="5984829" y="3698979"/>
              <a:ext cx="15139" cy="7570"/>
            </a:xfrm>
            <a:custGeom>
              <a:avLst/>
              <a:gdLst>
                <a:gd name="connsiteX0" fmla="*/ 5677 w 15139"/>
                <a:gd name="connsiteY0" fmla="*/ 7570 h 7569"/>
                <a:gd name="connsiteX1" fmla="*/ 9462 w 15139"/>
                <a:gd name="connsiteY1" fmla="*/ 5677 h 7569"/>
                <a:gd name="connsiteX2" fmla="*/ 5677 w 1513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7570"/>
                  </a:moveTo>
                  <a:cubicBezTo>
                    <a:pt x="6434" y="5904"/>
                    <a:pt x="7872" y="5677"/>
                    <a:pt x="9462" y="5677"/>
                  </a:cubicBezTo>
                  <a:cubicBezTo>
                    <a:pt x="8781" y="7418"/>
                    <a:pt x="7267" y="7570"/>
                    <a:pt x="5677" y="7570"/>
                  </a:cubicBezTo>
                  <a:close/>
                </a:path>
              </a:pathLst>
            </a:custGeom>
            <a:solidFill>
              <a:srgbClr val="F6DCC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2" name="任意多边形: 形状 3371"/>
            <p:cNvSpPr/>
            <p:nvPr/>
          </p:nvSpPr>
          <p:spPr>
            <a:xfrm>
              <a:off x="5979152" y="3702385"/>
              <a:ext cx="7570" cy="15139"/>
            </a:xfrm>
            <a:custGeom>
              <a:avLst/>
              <a:gdLst>
                <a:gd name="connsiteX0" fmla="*/ 5677 w 7569"/>
                <a:gd name="connsiteY0" fmla="*/ 9916 h 15139"/>
                <a:gd name="connsiteX1" fmla="*/ 6283 w 7569"/>
                <a:gd name="connsiteY1" fmla="*/ 5677 h 15139"/>
                <a:gd name="connsiteX2" fmla="*/ 7343 w 7569"/>
                <a:gd name="connsiteY2" fmla="*/ 6358 h 15139"/>
                <a:gd name="connsiteX3" fmla="*/ 5677 w 7569"/>
                <a:gd name="connsiteY3" fmla="*/ 9916 h 15139"/>
                <a:gd name="connsiteX4" fmla="*/ 5677 w 7569"/>
                <a:gd name="connsiteY4" fmla="*/ 991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677" y="9916"/>
                  </a:moveTo>
                  <a:cubicBezTo>
                    <a:pt x="5904" y="8478"/>
                    <a:pt x="6056" y="7115"/>
                    <a:pt x="6283" y="5677"/>
                  </a:cubicBezTo>
                  <a:cubicBezTo>
                    <a:pt x="6661" y="5904"/>
                    <a:pt x="7267" y="6056"/>
                    <a:pt x="7343" y="6358"/>
                  </a:cubicBezTo>
                  <a:cubicBezTo>
                    <a:pt x="7797" y="7948"/>
                    <a:pt x="7115" y="9159"/>
                    <a:pt x="5677" y="9916"/>
                  </a:cubicBezTo>
                  <a:lnTo>
                    <a:pt x="5677" y="9916"/>
                  </a:lnTo>
                  <a:close/>
                </a:path>
              </a:pathLst>
            </a:custGeom>
            <a:solidFill>
              <a:srgbClr val="EE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3" name="任意多边形: 形状 3372"/>
            <p:cNvSpPr/>
            <p:nvPr/>
          </p:nvSpPr>
          <p:spPr>
            <a:xfrm>
              <a:off x="5694454" y="2606924"/>
              <a:ext cx="22709" cy="22709"/>
            </a:xfrm>
            <a:custGeom>
              <a:avLst/>
              <a:gdLst>
                <a:gd name="connsiteX0" fmla="*/ 10984 w 22708"/>
                <a:gd name="connsiteY0" fmla="*/ 6508 h 22708"/>
                <a:gd name="connsiteX1" fmla="*/ 14844 w 22708"/>
                <a:gd name="connsiteY1" fmla="*/ 10368 h 22708"/>
                <a:gd name="connsiteX2" fmla="*/ 16358 w 22708"/>
                <a:gd name="connsiteY2" fmla="*/ 16197 h 22708"/>
                <a:gd name="connsiteX3" fmla="*/ 10984 w 22708"/>
                <a:gd name="connsiteY3" fmla="*/ 14153 h 22708"/>
                <a:gd name="connsiteX4" fmla="*/ 7199 w 22708"/>
                <a:gd name="connsiteY4" fmla="*/ 10293 h 22708"/>
                <a:gd name="connsiteX5" fmla="*/ 7199 w 22708"/>
                <a:gd name="connsiteY5" fmla="*/ 10293 h 22708"/>
                <a:gd name="connsiteX6" fmla="*/ 5988 w 22708"/>
                <a:gd name="connsiteY6" fmla="*/ 6205 h 22708"/>
                <a:gd name="connsiteX7" fmla="*/ 10984 w 22708"/>
                <a:gd name="connsiteY7" fmla="*/ 6508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08" h="22708">
                  <a:moveTo>
                    <a:pt x="10984" y="6508"/>
                  </a:moveTo>
                  <a:cubicBezTo>
                    <a:pt x="11665" y="8400"/>
                    <a:pt x="12952" y="9611"/>
                    <a:pt x="14844" y="10368"/>
                  </a:cubicBezTo>
                  <a:cubicBezTo>
                    <a:pt x="18023" y="11655"/>
                    <a:pt x="18402" y="14002"/>
                    <a:pt x="16358" y="16197"/>
                  </a:cubicBezTo>
                  <a:cubicBezTo>
                    <a:pt x="13481" y="19225"/>
                    <a:pt x="12271" y="16121"/>
                    <a:pt x="10984" y="14153"/>
                  </a:cubicBezTo>
                  <a:cubicBezTo>
                    <a:pt x="10000" y="12639"/>
                    <a:pt x="8788" y="11277"/>
                    <a:pt x="7199" y="10293"/>
                  </a:cubicBezTo>
                  <a:lnTo>
                    <a:pt x="7199" y="10293"/>
                  </a:lnTo>
                  <a:cubicBezTo>
                    <a:pt x="6896" y="8854"/>
                    <a:pt x="4928" y="7416"/>
                    <a:pt x="5988" y="6205"/>
                  </a:cubicBezTo>
                  <a:cubicBezTo>
                    <a:pt x="7274" y="4691"/>
                    <a:pt x="9167" y="6962"/>
                    <a:pt x="10984" y="6508"/>
                  </a:cubicBezTo>
                  <a:close/>
                </a:path>
              </a:pathLst>
            </a:custGeom>
            <a:solidFill>
              <a:srgbClr val="F3D2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4" name="任意多边形: 形状 3373"/>
            <p:cNvSpPr/>
            <p:nvPr/>
          </p:nvSpPr>
          <p:spPr>
            <a:xfrm>
              <a:off x="5695900" y="2611539"/>
              <a:ext cx="15139" cy="15139"/>
            </a:xfrm>
            <a:custGeom>
              <a:avLst/>
              <a:gdLst>
                <a:gd name="connsiteX0" fmla="*/ 5677 w 15139"/>
                <a:gd name="connsiteY0" fmla="*/ 5677 h 15139"/>
                <a:gd name="connsiteX1" fmla="*/ 9462 w 15139"/>
                <a:gd name="connsiteY1" fmla="*/ 9537 h 15139"/>
                <a:gd name="connsiteX2" fmla="*/ 7645 w 15139"/>
                <a:gd name="connsiteY2" fmla="*/ 9537 h 15139"/>
                <a:gd name="connsiteX3" fmla="*/ 5677 w 15139"/>
                <a:gd name="connsiteY3" fmla="*/ 7645 h 15139"/>
                <a:gd name="connsiteX4" fmla="*/ 5677 w 15139"/>
                <a:gd name="connsiteY4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5677"/>
                  </a:moveTo>
                  <a:cubicBezTo>
                    <a:pt x="8251" y="5677"/>
                    <a:pt x="9538" y="6888"/>
                    <a:pt x="9462" y="9537"/>
                  </a:cubicBezTo>
                  <a:cubicBezTo>
                    <a:pt x="8856" y="9537"/>
                    <a:pt x="8251" y="9537"/>
                    <a:pt x="7645" y="9537"/>
                  </a:cubicBezTo>
                  <a:cubicBezTo>
                    <a:pt x="6964" y="8932"/>
                    <a:pt x="6358" y="8251"/>
                    <a:pt x="5677" y="7645"/>
                  </a:cubicBezTo>
                  <a:cubicBezTo>
                    <a:pt x="5677" y="6964"/>
                    <a:pt x="5677" y="6358"/>
                    <a:pt x="5677" y="5677"/>
                  </a:cubicBezTo>
                  <a:close/>
                </a:path>
              </a:pathLst>
            </a:custGeom>
            <a:solidFill>
              <a:srgbClr val="F7E1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5" name="任意多边形: 形状 3374"/>
            <p:cNvSpPr/>
            <p:nvPr/>
          </p:nvSpPr>
          <p:spPr>
            <a:xfrm>
              <a:off x="6486765" y="3050724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3398 w 15139"/>
                <a:gd name="connsiteY1" fmla="*/ 8629 h 7569"/>
                <a:gd name="connsiteX2" fmla="*/ 5677 w 15139"/>
                <a:gd name="connsiteY2" fmla="*/ 5677 h 7569"/>
                <a:gd name="connsiteX3" fmla="*/ 5677 w 15139"/>
                <a:gd name="connsiteY3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8099" y="6056"/>
                    <a:pt x="11052" y="4769"/>
                    <a:pt x="13398" y="8629"/>
                  </a:cubicBezTo>
                  <a:cubicBezTo>
                    <a:pt x="9462" y="9159"/>
                    <a:pt x="7418" y="7872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29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6" name="任意多边形: 形状 3375"/>
            <p:cNvSpPr/>
            <p:nvPr/>
          </p:nvSpPr>
          <p:spPr>
            <a:xfrm>
              <a:off x="6238106" y="3204158"/>
              <a:ext cx="7570" cy="7570"/>
            </a:xfrm>
            <a:custGeom>
              <a:avLst/>
              <a:gdLst>
                <a:gd name="connsiteX0" fmla="*/ 7191 w 7569"/>
                <a:gd name="connsiteY0" fmla="*/ 8099 h 7569"/>
                <a:gd name="connsiteX1" fmla="*/ 5677 w 7569"/>
                <a:gd name="connsiteY1" fmla="*/ 6283 h 7569"/>
                <a:gd name="connsiteX2" fmla="*/ 6661 w 7569"/>
                <a:gd name="connsiteY2" fmla="*/ 5677 h 7569"/>
                <a:gd name="connsiteX3" fmla="*/ 7191 w 7569"/>
                <a:gd name="connsiteY3" fmla="*/ 8099 h 7569"/>
                <a:gd name="connsiteX4" fmla="*/ 7191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91" y="8099"/>
                  </a:moveTo>
                  <a:cubicBezTo>
                    <a:pt x="6661" y="7494"/>
                    <a:pt x="6207" y="6888"/>
                    <a:pt x="5677" y="6283"/>
                  </a:cubicBezTo>
                  <a:cubicBezTo>
                    <a:pt x="5980" y="6056"/>
                    <a:pt x="6358" y="5904"/>
                    <a:pt x="6661" y="5677"/>
                  </a:cubicBezTo>
                  <a:cubicBezTo>
                    <a:pt x="6812" y="6510"/>
                    <a:pt x="7040" y="7342"/>
                    <a:pt x="7191" y="8099"/>
                  </a:cubicBezTo>
                  <a:lnTo>
                    <a:pt x="7191" y="8099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7" name="任意多边形: 形状 3376"/>
            <p:cNvSpPr/>
            <p:nvPr/>
          </p:nvSpPr>
          <p:spPr>
            <a:xfrm>
              <a:off x="6239620" y="3206580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7191 w 7569"/>
                <a:gd name="connsiteY1" fmla="*/ 7494 h 7569"/>
                <a:gd name="connsiteX2" fmla="*/ 6207 w 7569"/>
                <a:gd name="connsiteY2" fmla="*/ 8099 h 7569"/>
                <a:gd name="connsiteX3" fmla="*/ 5677 w 7569"/>
                <a:gd name="connsiteY3" fmla="*/ 5677 h 7569"/>
                <a:gd name="connsiteX4" fmla="*/ 5677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6207" y="6283"/>
                    <a:pt x="6661" y="6888"/>
                    <a:pt x="7191" y="7494"/>
                  </a:cubicBezTo>
                  <a:cubicBezTo>
                    <a:pt x="6888" y="7721"/>
                    <a:pt x="6510" y="7872"/>
                    <a:pt x="6207" y="8099"/>
                  </a:cubicBezTo>
                  <a:cubicBezTo>
                    <a:pt x="5980" y="7342"/>
                    <a:pt x="5828" y="6510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EFB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8" name="任意多边形: 形状 3377"/>
            <p:cNvSpPr/>
            <p:nvPr/>
          </p:nvSpPr>
          <p:spPr>
            <a:xfrm>
              <a:off x="6243405" y="3238902"/>
              <a:ext cx="7570" cy="7570"/>
            </a:xfrm>
            <a:custGeom>
              <a:avLst/>
              <a:gdLst>
                <a:gd name="connsiteX0" fmla="*/ 5677 w 7569"/>
                <a:gd name="connsiteY0" fmla="*/ 7570 h 7569"/>
                <a:gd name="connsiteX1" fmla="*/ 7570 w 7569"/>
                <a:gd name="connsiteY1" fmla="*/ 5677 h 7569"/>
                <a:gd name="connsiteX2" fmla="*/ 5677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570"/>
                  </a:moveTo>
                  <a:cubicBezTo>
                    <a:pt x="5904" y="6585"/>
                    <a:pt x="6585" y="5904"/>
                    <a:pt x="7570" y="5677"/>
                  </a:cubicBezTo>
                  <a:cubicBezTo>
                    <a:pt x="7266" y="6661"/>
                    <a:pt x="6661" y="7342"/>
                    <a:pt x="5677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9" name="任意多边形: 形状 3378"/>
            <p:cNvSpPr/>
            <p:nvPr/>
          </p:nvSpPr>
          <p:spPr>
            <a:xfrm>
              <a:off x="6255205" y="3222704"/>
              <a:ext cx="7570" cy="7570"/>
            </a:xfrm>
            <a:custGeom>
              <a:avLst/>
              <a:gdLst>
                <a:gd name="connsiteX0" fmla="*/ 6291 w 7569"/>
                <a:gd name="connsiteY0" fmla="*/ 5677 h 7569"/>
                <a:gd name="connsiteX1" fmla="*/ 6821 w 7569"/>
                <a:gd name="connsiteY1" fmla="*/ 7115 h 7569"/>
                <a:gd name="connsiteX2" fmla="*/ 6215 w 7569"/>
                <a:gd name="connsiteY2" fmla="*/ 7645 h 7569"/>
                <a:gd name="connsiteX3" fmla="*/ 5686 w 7569"/>
                <a:gd name="connsiteY3" fmla="*/ 6207 h 7569"/>
                <a:gd name="connsiteX4" fmla="*/ 6291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291" y="5677"/>
                  </a:moveTo>
                  <a:cubicBezTo>
                    <a:pt x="6518" y="6131"/>
                    <a:pt x="6745" y="6661"/>
                    <a:pt x="6821" y="7115"/>
                  </a:cubicBezTo>
                  <a:cubicBezTo>
                    <a:pt x="6821" y="7267"/>
                    <a:pt x="6442" y="7494"/>
                    <a:pt x="6215" y="7645"/>
                  </a:cubicBezTo>
                  <a:cubicBezTo>
                    <a:pt x="5988" y="7191"/>
                    <a:pt x="5761" y="6661"/>
                    <a:pt x="5686" y="6207"/>
                  </a:cubicBezTo>
                  <a:cubicBezTo>
                    <a:pt x="5610" y="6131"/>
                    <a:pt x="6064" y="5904"/>
                    <a:pt x="6291" y="5677"/>
                  </a:cubicBezTo>
                  <a:close/>
                </a:path>
              </a:pathLst>
            </a:custGeom>
            <a:solidFill>
              <a:srgbClr val="ECB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0" name="任意多边形: 形状 3379"/>
            <p:cNvSpPr/>
            <p:nvPr/>
          </p:nvSpPr>
          <p:spPr>
            <a:xfrm>
              <a:off x="5846066" y="2853007"/>
              <a:ext cx="30278" cy="30278"/>
            </a:xfrm>
            <a:custGeom>
              <a:avLst/>
              <a:gdLst>
                <a:gd name="connsiteX0" fmla="*/ 17121 w 30278"/>
                <a:gd name="connsiteY0" fmla="*/ 9462 h 30278"/>
                <a:gd name="connsiteX1" fmla="*/ 18938 w 30278"/>
                <a:gd name="connsiteY1" fmla="*/ 9462 h 30278"/>
                <a:gd name="connsiteX2" fmla="*/ 27870 w 30278"/>
                <a:gd name="connsiteY2" fmla="*/ 17561 h 30278"/>
                <a:gd name="connsiteX3" fmla="*/ 21360 w 30278"/>
                <a:gd name="connsiteY3" fmla="*/ 26645 h 30278"/>
                <a:gd name="connsiteX4" fmla="*/ 20074 w 30278"/>
                <a:gd name="connsiteY4" fmla="*/ 28386 h 30278"/>
                <a:gd name="connsiteX5" fmla="*/ 8871 w 30278"/>
                <a:gd name="connsiteY5" fmla="*/ 29673 h 30278"/>
                <a:gd name="connsiteX6" fmla="*/ 9476 w 30278"/>
                <a:gd name="connsiteY6" fmla="*/ 21876 h 30278"/>
                <a:gd name="connsiteX7" fmla="*/ 5691 w 30278"/>
                <a:gd name="connsiteY7" fmla="*/ 13247 h 30278"/>
                <a:gd name="connsiteX8" fmla="*/ 5691 w 30278"/>
                <a:gd name="connsiteY8" fmla="*/ 13247 h 30278"/>
                <a:gd name="connsiteX9" fmla="*/ 15229 w 30278"/>
                <a:gd name="connsiteY9" fmla="*/ 5677 h 30278"/>
                <a:gd name="connsiteX10" fmla="*/ 15229 w 30278"/>
                <a:gd name="connsiteY10" fmla="*/ 7570 h 30278"/>
                <a:gd name="connsiteX11" fmla="*/ 17121 w 30278"/>
                <a:gd name="connsiteY11" fmla="*/ 9462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278" h="30278">
                  <a:moveTo>
                    <a:pt x="17121" y="9462"/>
                  </a:moveTo>
                  <a:cubicBezTo>
                    <a:pt x="17727" y="9462"/>
                    <a:pt x="18333" y="9462"/>
                    <a:pt x="18938" y="9462"/>
                  </a:cubicBezTo>
                  <a:cubicBezTo>
                    <a:pt x="24464" y="9235"/>
                    <a:pt x="24388" y="14761"/>
                    <a:pt x="27870" y="17561"/>
                  </a:cubicBezTo>
                  <a:cubicBezTo>
                    <a:pt x="24691" y="20135"/>
                    <a:pt x="15456" y="18545"/>
                    <a:pt x="21360" y="26645"/>
                  </a:cubicBezTo>
                  <a:cubicBezTo>
                    <a:pt x="22042" y="27553"/>
                    <a:pt x="20906" y="28537"/>
                    <a:pt x="20074" y="28386"/>
                  </a:cubicBezTo>
                  <a:cubicBezTo>
                    <a:pt x="16365" y="28007"/>
                    <a:pt x="13186" y="31792"/>
                    <a:pt x="8871" y="29673"/>
                  </a:cubicBezTo>
                  <a:cubicBezTo>
                    <a:pt x="13186" y="27250"/>
                    <a:pt x="15607" y="24450"/>
                    <a:pt x="9476" y="21876"/>
                  </a:cubicBezTo>
                  <a:cubicBezTo>
                    <a:pt x="5237" y="20059"/>
                    <a:pt x="5691" y="16653"/>
                    <a:pt x="5691" y="13247"/>
                  </a:cubicBezTo>
                  <a:lnTo>
                    <a:pt x="5691" y="13247"/>
                  </a:lnTo>
                  <a:cubicBezTo>
                    <a:pt x="9855" y="11960"/>
                    <a:pt x="13337" y="9765"/>
                    <a:pt x="15229" y="5677"/>
                  </a:cubicBezTo>
                  <a:cubicBezTo>
                    <a:pt x="15229" y="6283"/>
                    <a:pt x="15229" y="6964"/>
                    <a:pt x="15229" y="7570"/>
                  </a:cubicBezTo>
                  <a:cubicBezTo>
                    <a:pt x="15835" y="8251"/>
                    <a:pt x="16516" y="8856"/>
                    <a:pt x="17121" y="9462"/>
                  </a:cubicBezTo>
                  <a:close/>
                </a:path>
              </a:pathLst>
            </a:custGeom>
            <a:solidFill>
              <a:srgbClr val="F8E7D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1" name="任意多边形: 形状 3380"/>
            <p:cNvSpPr/>
            <p:nvPr/>
          </p:nvSpPr>
          <p:spPr>
            <a:xfrm>
              <a:off x="5838510" y="2858230"/>
              <a:ext cx="7570" cy="7570"/>
            </a:xfrm>
            <a:custGeom>
              <a:avLst/>
              <a:gdLst>
                <a:gd name="connsiteX0" fmla="*/ 5677 w 7569"/>
                <a:gd name="connsiteY0" fmla="*/ 8099 h 7569"/>
                <a:gd name="connsiteX1" fmla="*/ 6207 w 7569"/>
                <a:gd name="connsiteY1" fmla="*/ 5677 h 7569"/>
                <a:gd name="connsiteX2" fmla="*/ 7191 w 7569"/>
                <a:gd name="connsiteY2" fmla="*/ 6283 h 7569"/>
                <a:gd name="connsiteX3" fmla="*/ 5677 w 7569"/>
                <a:gd name="connsiteY3" fmla="*/ 8099 h 7569"/>
                <a:gd name="connsiteX4" fmla="*/ 5677 w 7569"/>
                <a:gd name="connsiteY4" fmla="*/ 8099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5677" y="8099"/>
                  </a:moveTo>
                  <a:cubicBezTo>
                    <a:pt x="5829" y="7267"/>
                    <a:pt x="6056" y="6510"/>
                    <a:pt x="6207" y="5677"/>
                  </a:cubicBezTo>
                  <a:cubicBezTo>
                    <a:pt x="6510" y="5904"/>
                    <a:pt x="6889" y="6056"/>
                    <a:pt x="7191" y="6283"/>
                  </a:cubicBezTo>
                  <a:cubicBezTo>
                    <a:pt x="6661" y="6888"/>
                    <a:pt x="6131" y="7494"/>
                    <a:pt x="5677" y="8099"/>
                  </a:cubicBezTo>
                  <a:lnTo>
                    <a:pt x="5677" y="8099"/>
                  </a:lnTo>
                  <a:close/>
                </a:path>
              </a:pathLst>
            </a:custGeom>
            <a:solidFill>
              <a:srgbClr val="F2CC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2" name="任意多边形: 形状 3381"/>
            <p:cNvSpPr/>
            <p:nvPr/>
          </p:nvSpPr>
          <p:spPr>
            <a:xfrm>
              <a:off x="5855617" y="285490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585" y="7342"/>
                    <a:pt x="5904" y="6737"/>
                    <a:pt x="5677" y="5677"/>
                  </a:cubicBezTo>
                  <a:cubicBezTo>
                    <a:pt x="6283" y="6283"/>
                    <a:pt x="6964" y="6888"/>
                    <a:pt x="7570" y="7570"/>
                  </a:cubicBezTo>
                  <a:close/>
                </a:path>
              </a:pathLst>
            </a:custGeom>
            <a:solidFill>
              <a:srgbClr val="F5DA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3" name="任意多边形: 形状 3382"/>
            <p:cNvSpPr/>
            <p:nvPr/>
          </p:nvSpPr>
          <p:spPr>
            <a:xfrm>
              <a:off x="6233904" y="3737625"/>
              <a:ext cx="7570" cy="15139"/>
            </a:xfrm>
            <a:custGeom>
              <a:avLst/>
              <a:gdLst>
                <a:gd name="connsiteX0" fmla="*/ 5716 w 7569"/>
                <a:gd name="connsiteY0" fmla="*/ 10708 h 15139"/>
                <a:gd name="connsiteX1" fmla="*/ 7003 w 7569"/>
                <a:gd name="connsiteY1" fmla="*/ 5863 h 15139"/>
                <a:gd name="connsiteX2" fmla="*/ 9046 w 7569"/>
                <a:gd name="connsiteY2" fmla="*/ 6923 h 15139"/>
                <a:gd name="connsiteX3" fmla="*/ 5716 w 7569"/>
                <a:gd name="connsiteY3" fmla="*/ 10708 h 15139"/>
                <a:gd name="connsiteX4" fmla="*/ 5716 w 7569"/>
                <a:gd name="connsiteY4" fmla="*/ 10708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15139">
                  <a:moveTo>
                    <a:pt x="5716" y="10708"/>
                  </a:moveTo>
                  <a:cubicBezTo>
                    <a:pt x="5791" y="8966"/>
                    <a:pt x="5186" y="6999"/>
                    <a:pt x="7003" y="5863"/>
                  </a:cubicBezTo>
                  <a:cubicBezTo>
                    <a:pt x="7835" y="5333"/>
                    <a:pt x="8819" y="6014"/>
                    <a:pt x="9046" y="6923"/>
                  </a:cubicBezTo>
                  <a:cubicBezTo>
                    <a:pt x="9879" y="9723"/>
                    <a:pt x="8214" y="10632"/>
                    <a:pt x="5716" y="10708"/>
                  </a:cubicBezTo>
                  <a:lnTo>
                    <a:pt x="5716" y="10708"/>
                  </a:lnTo>
                  <a:close/>
                </a:path>
              </a:pathLst>
            </a:custGeom>
            <a:solidFill>
              <a:srgbClr val="EFBE9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4" name="任意多边形: 形状 3383"/>
            <p:cNvSpPr/>
            <p:nvPr/>
          </p:nvSpPr>
          <p:spPr>
            <a:xfrm>
              <a:off x="6224330" y="3714118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10597 w 15139"/>
                <a:gd name="connsiteY1" fmla="*/ 7040 h 7569"/>
                <a:gd name="connsiteX2" fmla="*/ 9538 w 15139"/>
                <a:gd name="connsiteY2" fmla="*/ 9159 h 7569"/>
                <a:gd name="connsiteX3" fmla="*/ 5677 w 15139"/>
                <a:gd name="connsiteY3" fmla="*/ 5677 h 7569"/>
                <a:gd name="connsiteX4" fmla="*/ 5677 w 1513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7418" y="5828"/>
                    <a:pt x="9462" y="5223"/>
                    <a:pt x="10597" y="7040"/>
                  </a:cubicBezTo>
                  <a:cubicBezTo>
                    <a:pt x="11127" y="7872"/>
                    <a:pt x="10446" y="8932"/>
                    <a:pt x="9538" y="9159"/>
                  </a:cubicBezTo>
                  <a:cubicBezTo>
                    <a:pt x="6661" y="9992"/>
                    <a:pt x="5904" y="8099"/>
                    <a:pt x="5677" y="5677"/>
                  </a:cubicBezTo>
                  <a:lnTo>
                    <a:pt x="5677" y="5677"/>
                  </a:lnTo>
                  <a:close/>
                </a:path>
              </a:pathLst>
            </a:custGeom>
            <a:solidFill>
              <a:srgbClr val="F0C4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5" name="任意多边形: 形状 3384"/>
            <p:cNvSpPr/>
            <p:nvPr/>
          </p:nvSpPr>
          <p:spPr>
            <a:xfrm>
              <a:off x="6226760" y="3545541"/>
              <a:ext cx="7570" cy="7570"/>
            </a:xfrm>
            <a:custGeom>
              <a:avLst/>
              <a:gdLst>
                <a:gd name="connsiteX0" fmla="*/ 7184 w 7569"/>
                <a:gd name="connsiteY0" fmla="*/ 9011 h 7569"/>
                <a:gd name="connsiteX1" fmla="*/ 6048 w 7569"/>
                <a:gd name="connsiteY1" fmla="*/ 6135 h 7569"/>
                <a:gd name="connsiteX2" fmla="*/ 7562 w 7569"/>
                <a:gd name="connsiteY2" fmla="*/ 5756 h 7569"/>
                <a:gd name="connsiteX3" fmla="*/ 7184 w 7569"/>
                <a:gd name="connsiteY3" fmla="*/ 9011 h 7569"/>
                <a:gd name="connsiteX4" fmla="*/ 7184 w 7569"/>
                <a:gd name="connsiteY4" fmla="*/ 9011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184" y="9011"/>
                  </a:moveTo>
                  <a:cubicBezTo>
                    <a:pt x="6048" y="8330"/>
                    <a:pt x="5140" y="7498"/>
                    <a:pt x="6048" y="6135"/>
                  </a:cubicBezTo>
                  <a:cubicBezTo>
                    <a:pt x="6275" y="5832"/>
                    <a:pt x="7335" y="5529"/>
                    <a:pt x="7562" y="5756"/>
                  </a:cubicBezTo>
                  <a:cubicBezTo>
                    <a:pt x="8773" y="6892"/>
                    <a:pt x="7184" y="7876"/>
                    <a:pt x="7184" y="9011"/>
                  </a:cubicBezTo>
                  <a:lnTo>
                    <a:pt x="7184" y="9011"/>
                  </a:lnTo>
                  <a:close/>
                </a:path>
              </a:pathLst>
            </a:custGeom>
            <a:solidFill>
              <a:srgbClr val="EEBE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6" name="任意多边形: 形状 3385"/>
            <p:cNvSpPr/>
            <p:nvPr/>
          </p:nvSpPr>
          <p:spPr>
            <a:xfrm>
              <a:off x="6308447" y="2965923"/>
              <a:ext cx="15139" cy="15139"/>
            </a:xfrm>
            <a:custGeom>
              <a:avLst/>
              <a:gdLst>
                <a:gd name="connsiteX0" fmla="*/ 16709 w 15139"/>
                <a:gd name="connsiteY0" fmla="*/ 8727 h 15139"/>
                <a:gd name="connsiteX1" fmla="*/ 7171 w 15139"/>
                <a:gd name="connsiteY1" fmla="*/ 14480 h 15139"/>
                <a:gd name="connsiteX2" fmla="*/ 9290 w 15139"/>
                <a:gd name="connsiteY2" fmla="*/ 6305 h 15139"/>
                <a:gd name="connsiteX3" fmla="*/ 16709 w 15139"/>
                <a:gd name="connsiteY3" fmla="*/ 872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16709" y="8727"/>
                  </a:moveTo>
                  <a:cubicBezTo>
                    <a:pt x="14286" y="11831"/>
                    <a:pt x="10350" y="12436"/>
                    <a:pt x="7171" y="14480"/>
                  </a:cubicBezTo>
                  <a:cubicBezTo>
                    <a:pt x="3689" y="10695"/>
                    <a:pt x="7095" y="7970"/>
                    <a:pt x="9290" y="6305"/>
                  </a:cubicBezTo>
                  <a:cubicBezTo>
                    <a:pt x="12016" y="4110"/>
                    <a:pt x="13983" y="8348"/>
                    <a:pt x="16709" y="8727"/>
                  </a:cubicBezTo>
                  <a:close/>
                </a:path>
              </a:pathLst>
            </a:custGeom>
            <a:solidFill>
              <a:srgbClr val="F5DAC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7" name="任意多边形: 形状 3386"/>
            <p:cNvSpPr/>
            <p:nvPr/>
          </p:nvSpPr>
          <p:spPr>
            <a:xfrm>
              <a:off x="6156027" y="2727640"/>
              <a:ext cx="37848" cy="37848"/>
            </a:xfrm>
            <a:custGeom>
              <a:avLst/>
              <a:gdLst>
                <a:gd name="connsiteX0" fmla="*/ 15164 w 37847"/>
                <a:gd name="connsiteY0" fmla="*/ 9402 h 37847"/>
                <a:gd name="connsiteX1" fmla="*/ 18949 w 37847"/>
                <a:gd name="connsiteY1" fmla="*/ 7509 h 37847"/>
                <a:gd name="connsiteX2" fmla="*/ 26594 w 37847"/>
                <a:gd name="connsiteY2" fmla="*/ 9023 h 37847"/>
                <a:gd name="connsiteX3" fmla="*/ 32499 w 37847"/>
                <a:gd name="connsiteY3" fmla="*/ 6223 h 37847"/>
                <a:gd name="connsiteX4" fmla="*/ 31515 w 37847"/>
                <a:gd name="connsiteY4" fmla="*/ 11446 h 37847"/>
                <a:gd name="connsiteX5" fmla="*/ 32271 w 37847"/>
                <a:gd name="connsiteY5" fmla="*/ 15079 h 37847"/>
                <a:gd name="connsiteX6" fmla="*/ 21901 w 37847"/>
                <a:gd name="connsiteY6" fmla="*/ 19621 h 37847"/>
                <a:gd name="connsiteX7" fmla="*/ 21977 w 37847"/>
                <a:gd name="connsiteY7" fmla="*/ 17955 h 37847"/>
                <a:gd name="connsiteX8" fmla="*/ 22810 w 37847"/>
                <a:gd name="connsiteY8" fmla="*/ 13716 h 37847"/>
                <a:gd name="connsiteX9" fmla="*/ 18873 w 37847"/>
                <a:gd name="connsiteY9" fmla="*/ 16290 h 37847"/>
                <a:gd name="connsiteX10" fmla="*/ 15240 w 37847"/>
                <a:gd name="connsiteY10" fmla="*/ 28401 h 37847"/>
                <a:gd name="connsiteX11" fmla="*/ 5702 w 37847"/>
                <a:gd name="connsiteY11" fmla="*/ 32186 h 37847"/>
                <a:gd name="connsiteX12" fmla="*/ 7595 w 37847"/>
                <a:gd name="connsiteY12" fmla="*/ 26509 h 37847"/>
                <a:gd name="connsiteX13" fmla="*/ 11379 w 37847"/>
                <a:gd name="connsiteY13" fmla="*/ 22724 h 37847"/>
                <a:gd name="connsiteX14" fmla="*/ 11379 w 37847"/>
                <a:gd name="connsiteY14" fmla="*/ 22724 h 37847"/>
                <a:gd name="connsiteX15" fmla="*/ 10017 w 37847"/>
                <a:gd name="connsiteY15" fmla="*/ 13338 h 37847"/>
                <a:gd name="connsiteX16" fmla="*/ 11455 w 37847"/>
                <a:gd name="connsiteY16" fmla="*/ 11294 h 37847"/>
                <a:gd name="connsiteX17" fmla="*/ 13348 w 37847"/>
                <a:gd name="connsiteY17" fmla="*/ 11294 h 37847"/>
                <a:gd name="connsiteX18" fmla="*/ 15164 w 37847"/>
                <a:gd name="connsiteY18" fmla="*/ 9402 h 3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47" h="37847">
                  <a:moveTo>
                    <a:pt x="15164" y="9402"/>
                  </a:moveTo>
                  <a:cubicBezTo>
                    <a:pt x="16451" y="8796"/>
                    <a:pt x="17662" y="8115"/>
                    <a:pt x="18949" y="7509"/>
                  </a:cubicBezTo>
                  <a:cubicBezTo>
                    <a:pt x="20917" y="10840"/>
                    <a:pt x="23264" y="13186"/>
                    <a:pt x="26594" y="9023"/>
                  </a:cubicBezTo>
                  <a:cubicBezTo>
                    <a:pt x="28184" y="7055"/>
                    <a:pt x="29773" y="4557"/>
                    <a:pt x="32499" y="6223"/>
                  </a:cubicBezTo>
                  <a:cubicBezTo>
                    <a:pt x="35829" y="8191"/>
                    <a:pt x="30455" y="9326"/>
                    <a:pt x="31515" y="11446"/>
                  </a:cubicBezTo>
                  <a:cubicBezTo>
                    <a:pt x="32044" y="12505"/>
                    <a:pt x="32044" y="13868"/>
                    <a:pt x="32271" y="15079"/>
                  </a:cubicBezTo>
                  <a:cubicBezTo>
                    <a:pt x="30076" y="19469"/>
                    <a:pt x="26822" y="21513"/>
                    <a:pt x="21901" y="19621"/>
                  </a:cubicBezTo>
                  <a:cubicBezTo>
                    <a:pt x="21901" y="19091"/>
                    <a:pt x="21750" y="18409"/>
                    <a:pt x="21977" y="17955"/>
                  </a:cubicBezTo>
                  <a:cubicBezTo>
                    <a:pt x="22658" y="16593"/>
                    <a:pt x="25686" y="15382"/>
                    <a:pt x="22810" y="13716"/>
                  </a:cubicBezTo>
                  <a:cubicBezTo>
                    <a:pt x="20841" y="12581"/>
                    <a:pt x="19933" y="14473"/>
                    <a:pt x="18873" y="16290"/>
                  </a:cubicBezTo>
                  <a:cubicBezTo>
                    <a:pt x="16678" y="20151"/>
                    <a:pt x="18571" y="25071"/>
                    <a:pt x="15240" y="28401"/>
                  </a:cubicBezTo>
                  <a:cubicBezTo>
                    <a:pt x="12893" y="31807"/>
                    <a:pt x="10017" y="33851"/>
                    <a:pt x="5702" y="32186"/>
                  </a:cubicBezTo>
                  <a:cubicBezTo>
                    <a:pt x="5475" y="29991"/>
                    <a:pt x="6838" y="28326"/>
                    <a:pt x="7595" y="26509"/>
                  </a:cubicBezTo>
                  <a:cubicBezTo>
                    <a:pt x="8503" y="24844"/>
                    <a:pt x="12818" y="26660"/>
                    <a:pt x="11379" y="22724"/>
                  </a:cubicBezTo>
                  <a:lnTo>
                    <a:pt x="11379" y="22724"/>
                  </a:lnTo>
                  <a:cubicBezTo>
                    <a:pt x="11531" y="19545"/>
                    <a:pt x="16148" y="15609"/>
                    <a:pt x="10017" y="13338"/>
                  </a:cubicBezTo>
                  <a:cubicBezTo>
                    <a:pt x="10471" y="12657"/>
                    <a:pt x="10925" y="11975"/>
                    <a:pt x="11455" y="11294"/>
                  </a:cubicBezTo>
                  <a:cubicBezTo>
                    <a:pt x="12061" y="11294"/>
                    <a:pt x="12742" y="11294"/>
                    <a:pt x="13348" y="11294"/>
                  </a:cubicBezTo>
                  <a:cubicBezTo>
                    <a:pt x="13802" y="10613"/>
                    <a:pt x="14559" y="10083"/>
                    <a:pt x="15164" y="9402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8" name="任意多边形: 形状 3387"/>
            <p:cNvSpPr/>
            <p:nvPr/>
          </p:nvSpPr>
          <p:spPr>
            <a:xfrm>
              <a:off x="6185574" y="2722811"/>
              <a:ext cx="15139" cy="15139"/>
            </a:xfrm>
            <a:custGeom>
              <a:avLst/>
              <a:gdLst>
                <a:gd name="connsiteX0" fmla="*/ 10067 w 15139"/>
                <a:gd name="connsiteY0" fmla="*/ 14836 h 15139"/>
                <a:gd name="connsiteX1" fmla="*/ 5677 w 15139"/>
                <a:gd name="connsiteY1" fmla="*/ 5677 h 15139"/>
                <a:gd name="connsiteX2" fmla="*/ 10067 w 15139"/>
                <a:gd name="connsiteY2" fmla="*/ 1483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10067" y="14836"/>
                  </a:moveTo>
                  <a:cubicBezTo>
                    <a:pt x="8251" y="10976"/>
                    <a:pt x="6964" y="8327"/>
                    <a:pt x="5677" y="5677"/>
                  </a:cubicBezTo>
                  <a:cubicBezTo>
                    <a:pt x="13474" y="6510"/>
                    <a:pt x="13852" y="7191"/>
                    <a:pt x="10067" y="14836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9" name="任意多边形: 形状 3388"/>
            <p:cNvSpPr/>
            <p:nvPr/>
          </p:nvSpPr>
          <p:spPr>
            <a:xfrm>
              <a:off x="6194945" y="2729832"/>
              <a:ext cx="15139" cy="15139"/>
            </a:xfrm>
            <a:custGeom>
              <a:avLst/>
              <a:gdLst>
                <a:gd name="connsiteX0" fmla="*/ 10006 w 15139"/>
                <a:gd name="connsiteY0" fmla="*/ 7286 h 15139"/>
                <a:gd name="connsiteX1" fmla="*/ 7962 w 15139"/>
                <a:gd name="connsiteY1" fmla="*/ 9935 h 15139"/>
                <a:gd name="connsiteX2" fmla="*/ 5692 w 15139"/>
                <a:gd name="connsiteY2" fmla="*/ 7892 h 15139"/>
                <a:gd name="connsiteX3" fmla="*/ 8190 w 15139"/>
                <a:gd name="connsiteY3" fmla="*/ 5697 h 15139"/>
                <a:gd name="connsiteX4" fmla="*/ 10006 w 15139"/>
                <a:gd name="connsiteY4" fmla="*/ 7286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006" y="7286"/>
                  </a:moveTo>
                  <a:cubicBezTo>
                    <a:pt x="9931" y="8573"/>
                    <a:pt x="9249" y="9708"/>
                    <a:pt x="7962" y="9935"/>
                  </a:cubicBezTo>
                  <a:cubicBezTo>
                    <a:pt x="6600" y="10163"/>
                    <a:pt x="5540" y="9178"/>
                    <a:pt x="5692" y="7892"/>
                  </a:cubicBezTo>
                  <a:cubicBezTo>
                    <a:pt x="5767" y="6680"/>
                    <a:pt x="6903" y="5848"/>
                    <a:pt x="8190" y="5697"/>
                  </a:cubicBezTo>
                  <a:cubicBezTo>
                    <a:pt x="9325" y="5545"/>
                    <a:pt x="9855" y="6302"/>
                    <a:pt x="10006" y="7286"/>
                  </a:cubicBezTo>
                  <a:close/>
                </a:path>
              </a:pathLst>
            </a:custGeom>
            <a:solidFill>
              <a:srgbClr val="F4CD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0" name="任意多边形: 形状 3389"/>
            <p:cNvSpPr/>
            <p:nvPr/>
          </p:nvSpPr>
          <p:spPr>
            <a:xfrm>
              <a:off x="6373477" y="2482327"/>
              <a:ext cx="7570" cy="7570"/>
            </a:xfrm>
            <a:custGeom>
              <a:avLst/>
              <a:gdLst>
                <a:gd name="connsiteX0" fmla="*/ 6784 w 7569"/>
                <a:gd name="connsiteY0" fmla="*/ 7570 h 7569"/>
                <a:gd name="connsiteX1" fmla="*/ 6784 w 7569"/>
                <a:gd name="connsiteY1" fmla="*/ 5677 h 7569"/>
                <a:gd name="connsiteX2" fmla="*/ 6784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6784" y="7570"/>
                  </a:moveTo>
                  <a:cubicBezTo>
                    <a:pt x="5270" y="6888"/>
                    <a:pt x="5346" y="6283"/>
                    <a:pt x="6784" y="5677"/>
                  </a:cubicBezTo>
                  <a:cubicBezTo>
                    <a:pt x="6784" y="6283"/>
                    <a:pt x="6784" y="6964"/>
                    <a:pt x="6784" y="7570"/>
                  </a:cubicBezTo>
                  <a:close/>
                </a:path>
              </a:pathLst>
            </a:custGeom>
            <a:solidFill>
              <a:srgbClr val="F6CB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1" name="任意多边形: 形状 3390"/>
            <p:cNvSpPr/>
            <p:nvPr/>
          </p:nvSpPr>
          <p:spPr>
            <a:xfrm>
              <a:off x="6387907" y="2326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3" y="6283"/>
                    <a:pt x="5677" y="5677"/>
                  </a:cubicBezTo>
                  <a:cubicBezTo>
                    <a:pt x="6283" y="6283"/>
                    <a:pt x="6889" y="6888"/>
                    <a:pt x="7570" y="7570"/>
                  </a:cubicBezTo>
                  <a:close/>
                </a:path>
              </a:pathLst>
            </a:custGeom>
            <a:solidFill>
              <a:srgbClr val="F7CE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2" name="任意多边形: 形状 3391"/>
            <p:cNvSpPr/>
            <p:nvPr/>
          </p:nvSpPr>
          <p:spPr>
            <a:xfrm>
              <a:off x="6174509" y="2552648"/>
              <a:ext cx="7570" cy="15139"/>
            </a:xfrm>
            <a:custGeom>
              <a:avLst/>
              <a:gdLst>
                <a:gd name="connsiteX0" fmla="*/ 6145 w 7569"/>
                <a:gd name="connsiteY0" fmla="*/ 7570 h 15139"/>
                <a:gd name="connsiteX1" fmla="*/ 6296 w 7569"/>
                <a:gd name="connsiteY1" fmla="*/ 5677 h 15139"/>
                <a:gd name="connsiteX2" fmla="*/ 6220 w 7569"/>
                <a:gd name="connsiteY2" fmla="*/ 9613 h 15139"/>
                <a:gd name="connsiteX3" fmla="*/ 6220 w 7569"/>
                <a:gd name="connsiteY3" fmla="*/ 9537 h 15139"/>
                <a:gd name="connsiteX4" fmla="*/ 5766 w 7569"/>
                <a:gd name="connsiteY4" fmla="*/ 8251 h 15139"/>
                <a:gd name="connsiteX5" fmla="*/ 6145 w 7569"/>
                <a:gd name="connsiteY5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9" h="15139">
                  <a:moveTo>
                    <a:pt x="6145" y="7570"/>
                  </a:moveTo>
                  <a:cubicBezTo>
                    <a:pt x="6220" y="6964"/>
                    <a:pt x="6220" y="6283"/>
                    <a:pt x="6296" y="5677"/>
                  </a:cubicBezTo>
                  <a:cubicBezTo>
                    <a:pt x="8340" y="7040"/>
                    <a:pt x="8189" y="8327"/>
                    <a:pt x="6220" y="9613"/>
                  </a:cubicBezTo>
                  <a:lnTo>
                    <a:pt x="6220" y="9537"/>
                  </a:lnTo>
                  <a:cubicBezTo>
                    <a:pt x="5766" y="9083"/>
                    <a:pt x="5539" y="8705"/>
                    <a:pt x="5766" y="8251"/>
                  </a:cubicBezTo>
                  <a:cubicBezTo>
                    <a:pt x="5842" y="7721"/>
                    <a:pt x="5993" y="7570"/>
                    <a:pt x="6145" y="7570"/>
                  </a:cubicBezTo>
                  <a:close/>
                </a:path>
              </a:pathLst>
            </a:custGeom>
            <a:solidFill>
              <a:srgbClr val="F7D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3" name="任意多边形: 形状 3392"/>
            <p:cNvSpPr/>
            <p:nvPr/>
          </p:nvSpPr>
          <p:spPr>
            <a:xfrm>
              <a:off x="6173159" y="2554541"/>
              <a:ext cx="7570" cy="7570"/>
            </a:xfrm>
            <a:custGeom>
              <a:avLst/>
              <a:gdLst>
                <a:gd name="connsiteX0" fmla="*/ 7494 w 7569"/>
                <a:gd name="connsiteY0" fmla="*/ 5677 h 7569"/>
                <a:gd name="connsiteX1" fmla="*/ 7494 w 7569"/>
                <a:gd name="connsiteY1" fmla="*/ 7570 h 7569"/>
                <a:gd name="connsiteX2" fmla="*/ 6585 w 7569"/>
                <a:gd name="connsiteY2" fmla="*/ 7645 h 7569"/>
                <a:gd name="connsiteX3" fmla="*/ 5677 w 7569"/>
                <a:gd name="connsiteY3" fmla="*/ 7645 h 7569"/>
                <a:gd name="connsiteX4" fmla="*/ 7494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7494" y="5677"/>
                  </a:moveTo>
                  <a:cubicBezTo>
                    <a:pt x="7494" y="6283"/>
                    <a:pt x="7494" y="6964"/>
                    <a:pt x="7494" y="7570"/>
                  </a:cubicBezTo>
                  <a:lnTo>
                    <a:pt x="6585" y="7645"/>
                  </a:lnTo>
                  <a:lnTo>
                    <a:pt x="5677" y="7645"/>
                  </a:lnTo>
                  <a:cubicBezTo>
                    <a:pt x="6207" y="6964"/>
                    <a:pt x="6888" y="6283"/>
                    <a:pt x="7494" y="5677"/>
                  </a:cubicBezTo>
                  <a:close/>
                </a:path>
              </a:pathLst>
            </a:custGeom>
            <a:solidFill>
              <a:srgbClr val="F8DC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4" name="任意多边形: 形状 3393"/>
            <p:cNvSpPr/>
            <p:nvPr/>
          </p:nvSpPr>
          <p:spPr>
            <a:xfrm>
              <a:off x="6153130" y="2750365"/>
              <a:ext cx="37848" cy="22709"/>
            </a:xfrm>
            <a:custGeom>
              <a:avLst/>
              <a:gdLst>
                <a:gd name="connsiteX0" fmla="*/ 8523 w 37847"/>
                <a:gd name="connsiteY0" fmla="*/ 9462 h 22708"/>
                <a:gd name="connsiteX1" fmla="*/ 18061 w 37847"/>
                <a:gd name="connsiteY1" fmla="*/ 5677 h 22708"/>
                <a:gd name="connsiteX2" fmla="*/ 23662 w 37847"/>
                <a:gd name="connsiteY2" fmla="*/ 8856 h 22708"/>
                <a:gd name="connsiteX3" fmla="*/ 26085 w 37847"/>
                <a:gd name="connsiteY3" fmla="*/ 9235 h 22708"/>
                <a:gd name="connsiteX4" fmla="*/ 26463 w 37847"/>
                <a:gd name="connsiteY4" fmla="*/ 15139 h 22708"/>
                <a:gd name="connsiteX5" fmla="*/ 32670 w 37847"/>
                <a:gd name="connsiteY5" fmla="*/ 15820 h 22708"/>
                <a:gd name="connsiteX6" fmla="*/ 32140 w 37847"/>
                <a:gd name="connsiteY6" fmla="*/ 16577 h 22708"/>
                <a:gd name="connsiteX7" fmla="*/ 31308 w 37847"/>
                <a:gd name="connsiteY7" fmla="*/ 17031 h 22708"/>
                <a:gd name="connsiteX8" fmla="*/ 21770 w 37847"/>
                <a:gd name="connsiteY8" fmla="*/ 17031 h 22708"/>
                <a:gd name="connsiteX9" fmla="*/ 17304 w 37847"/>
                <a:gd name="connsiteY9" fmla="*/ 16577 h 22708"/>
                <a:gd name="connsiteX10" fmla="*/ 15412 w 37847"/>
                <a:gd name="connsiteY10" fmla="*/ 15517 h 22708"/>
                <a:gd name="connsiteX11" fmla="*/ 12157 w 37847"/>
                <a:gd name="connsiteY11" fmla="*/ 15745 h 22708"/>
                <a:gd name="connsiteX12" fmla="*/ 10340 w 37847"/>
                <a:gd name="connsiteY12" fmla="*/ 15139 h 22708"/>
                <a:gd name="connsiteX13" fmla="*/ 8523 w 37847"/>
                <a:gd name="connsiteY13" fmla="*/ 9462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47" h="22708">
                  <a:moveTo>
                    <a:pt x="8523" y="9462"/>
                  </a:moveTo>
                  <a:cubicBezTo>
                    <a:pt x="11703" y="8175"/>
                    <a:pt x="14882" y="6964"/>
                    <a:pt x="18061" y="5677"/>
                  </a:cubicBezTo>
                  <a:cubicBezTo>
                    <a:pt x="18667" y="9008"/>
                    <a:pt x="16623" y="16880"/>
                    <a:pt x="23662" y="8856"/>
                  </a:cubicBezTo>
                  <a:cubicBezTo>
                    <a:pt x="24495" y="7948"/>
                    <a:pt x="25328" y="8705"/>
                    <a:pt x="26085" y="9235"/>
                  </a:cubicBezTo>
                  <a:cubicBezTo>
                    <a:pt x="28659" y="11051"/>
                    <a:pt x="22149" y="13247"/>
                    <a:pt x="26463" y="15139"/>
                  </a:cubicBezTo>
                  <a:cubicBezTo>
                    <a:pt x="28583" y="16047"/>
                    <a:pt x="31005" y="12338"/>
                    <a:pt x="32670" y="15820"/>
                  </a:cubicBezTo>
                  <a:cubicBezTo>
                    <a:pt x="32746" y="15972"/>
                    <a:pt x="32368" y="16350"/>
                    <a:pt x="32140" y="16577"/>
                  </a:cubicBezTo>
                  <a:cubicBezTo>
                    <a:pt x="31913" y="16804"/>
                    <a:pt x="31611" y="16880"/>
                    <a:pt x="31308" y="17031"/>
                  </a:cubicBezTo>
                  <a:cubicBezTo>
                    <a:pt x="28129" y="17031"/>
                    <a:pt x="24950" y="17031"/>
                    <a:pt x="21770" y="17031"/>
                  </a:cubicBezTo>
                  <a:cubicBezTo>
                    <a:pt x="20256" y="16956"/>
                    <a:pt x="18742" y="17107"/>
                    <a:pt x="17304" y="16577"/>
                  </a:cubicBezTo>
                  <a:cubicBezTo>
                    <a:pt x="16623" y="16350"/>
                    <a:pt x="16017" y="15972"/>
                    <a:pt x="15412" y="15517"/>
                  </a:cubicBezTo>
                  <a:cubicBezTo>
                    <a:pt x="14276" y="14231"/>
                    <a:pt x="13216" y="14836"/>
                    <a:pt x="12157" y="15745"/>
                  </a:cubicBezTo>
                  <a:cubicBezTo>
                    <a:pt x="11400" y="15972"/>
                    <a:pt x="10795" y="15745"/>
                    <a:pt x="10340" y="15139"/>
                  </a:cubicBezTo>
                  <a:cubicBezTo>
                    <a:pt x="11551" y="12641"/>
                    <a:pt x="727" y="14155"/>
                    <a:pt x="8523" y="9462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5" name="任意多边形: 形状 3394"/>
            <p:cNvSpPr/>
            <p:nvPr/>
          </p:nvSpPr>
          <p:spPr>
            <a:xfrm>
              <a:off x="6230083" y="2824470"/>
              <a:ext cx="7570" cy="7570"/>
            </a:xfrm>
            <a:custGeom>
              <a:avLst/>
              <a:gdLst>
                <a:gd name="connsiteX0" fmla="*/ 7570 w 7569"/>
                <a:gd name="connsiteY0" fmla="*/ 7570 h 7569"/>
                <a:gd name="connsiteX1" fmla="*/ 5677 w 7569"/>
                <a:gd name="connsiteY1" fmla="*/ 5677 h 7569"/>
                <a:gd name="connsiteX2" fmla="*/ 7570 w 7569"/>
                <a:gd name="connsiteY2" fmla="*/ 757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7570"/>
                  </a:moveTo>
                  <a:cubicBezTo>
                    <a:pt x="6964" y="6964"/>
                    <a:pt x="6282" y="6283"/>
                    <a:pt x="5677" y="5677"/>
                  </a:cubicBezTo>
                  <a:cubicBezTo>
                    <a:pt x="6661" y="5980"/>
                    <a:pt x="7342" y="6585"/>
                    <a:pt x="7570" y="7570"/>
                  </a:cubicBezTo>
                  <a:close/>
                </a:path>
              </a:pathLst>
            </a:custGeom>
            <a:solidFill>
              <a:srgbClr val="F4D5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6" name="任意多边形: 形状 3395"/>
            <p:cNvSpPr/>
            <p:nvPr/>
          </p:nvSpPr>
          <p:spPr>
            <a:xfrm>
              <a:off x="6136988" y="2739313"/>
              <a:ext cx="7570" cy="22709"/>
            </a:xfrm>
            <a:custGeom>
              <a:avLst/>
              <a:gdLst>
                <a:gd name="connsiteX0" fmla="*/ 6045 w 7569"/>
                <a:gd name="connsiteY0" fmla="*/ 5677 h 22708"/>
                <a:gd name="connsiteX1" fmla="*/ 8846 w 7569"/>
                <a:gd name="connsiteY1" fmla="*/ 17334 h 22708"/>
                <a:gd name="connsiteX2" fmla="*/ 6045 w 7569"/>
                <a:gd name="connsiteY2" fmla="*/ 5677 h 2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22708">
                  <a:moveTo>
                    <a:pt x="6045" y="5677"/>
                  </a:moveTo>
                  <a:cubicBezTo>
                    <a:pt x="9451" y="10143"/>
                    <a:pt x="9981" y="13398"/>
                    <a:pt x="8846" y="17334"/>
                  </a:cubicBezTo>
                  <a:cubicBezTo>
                    <a:pt x="4986" y="14231"/>
                    <a:pt x="5515" y="10522"/>
                    <a:pt x="6045" y="5677"/>
                  </a:cubicBezTo>
                  <a:close/>
                </a:path>
              </a:pathLst>
            </a:custGeom>
            <a:solidFill>
              <a:srgbClr val="F3D0B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7" name="任意多边形: 形状 3396"/>
            <p:cNvSpPr/>
            <p:nvPr/>
          </p:nvSpPr>
          <p:spPr>
            <a:xfrm>
              <a:off x="6149039" y="2742845"/>
              <a:ext cx="15139" cy="15139"/>
            </a:xfrm>
            <a:custGeom>
              <a:avLst/>
              <a:gdLst>
                <a:gd name="connsiteX0" fmla="*/ 10723 w 15139"/>
                <a:gd name="connsiteY0" fmla="*/ 9412 h 15139"/>
                <a:gd name="connsiteX1" fmla="*/ 6105 w 15139"/>
                <a:gd name="connsiteY1" fmla="*/ 10018 h 15139"/>
                <a:gd name="connsiteX2" fmla="*/ 6787 w 15139"/>
                <a:gd name="connsiteY2" fmla="*/ 6006 h 15139"/>
                <a:gd name="connsiteX3" fmla="*/ 10723 w 15139"/>
                <a:gd name="connsiteY3" fmla="*/ 9412 h 15139"/>
                <a:gd name="connsiteX4" fmla="*/ 10723 w 15139"/>
                <a:gd name="connsiteY4" fmla="*/ 941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10723" y="9412"/>
                  </a:moveTo>
                  <a:cubicBezTo>
                    <a:pt x="9133" y="9564"/>
                    <a:pt x="7619" y="12289"/>
                    <a:pt x="6105" y="10018"/>
                  </a:cubicBezTo>
                  <a:cubicBezTo>
                    <a:pt x="5651" y="9337"/>
                    <a:pt x="5197" y="6612"/>
                    <a:pt x="6787" y="6006"/>
                  </a:cubicBezTo>
                  <a:cubicBezTo>
                    <a:pt x="9587" y="4871"/>
                    <a:pt x="10572" y="6839"/>
                    <a:pt x="10723" y="9412"/>
                  </a:cubicBezTo>
                  <a:lnTo>
                    <a:pt x="10723" y="9412"/>
                  </a:lnTo>
                  <a:close/>
                </a:path>
              </a:pathLst>
            </a:custGeom>
            <a:solidFill>
              <a:srgbClr val="EBB0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8" name="任意多边形: 形状 3397"/>
            <p:cNvSpPr/>
            <p:nvPr/>
          </p:nvSpPr>
          <p:spPr>
            <a:xfrm>
              <a:off x="6145530" y="2769364"/>
              <a:ext cx="7570" cy="7570"/>
            </a:xfrm>
            <a:custGeom>
              <a:avLst/>
              <a:gdLst>
                <a:gd name="connsiteX0" fmla="*/ 6585 w 7569"/>
                <a:gd name="connsiteY0" fmla="*/ 5677 h 7569"/>
                <a:gd name="connsiteX1" fmla="*/ 5677 w 7569"/>
                <a:gd name="connsiteY1" fmla="*/ 6585 h 7569"/>
                <a:gd name="connsiteX2" fmla="*/ 5829 w 7569"/>
                <a:gd name="connsiteY2" fmla="*/ 6056 h 7569"/>
                <a:gd name="connsiteX3" fmla="*/ 6585 w 7569"/>
                <a:gd name="connsiteY3" fmla="*/ 5677 h 7569"/>
                <a:gd name="connsiteX4" fmla="*/ 6585 w 7569"/>
                <a:gd name="connsiteY4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" h="7569">
                  <a:moveTo>
                    <a:pt x="6585" y="5677"/>
                  </a:moveTo>
                  <a:cubicBezTo>
                    <a:pt x="6283" y="5980"/>
                    <a:pt x="5980" y="6283"/>
                    <a:pt x="5677" y="6585"/>
                  </a:cubicBezTo>
                  <a:cubicBezTo>
                    <a:pt x="5753" y="6434"/>
                    <a:pt x="5677" y="6131"/>
                    <a:pt x="5829" y="6056"/>
                  </a:cubicBezTo>
                  <a:cubicBezTo>
                    <a:pt x="6056" y="5828"/>
                    <a:pt x="6359" y="5753"/>
                    <a:pt x="6585" y="5677"/>
                  </a:cubicBezTo>
                  <a:lnTo>
                    <a:pt x="6585" y="5677"/>
                  </a:ln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9" name="任意多边形: 形状 3398"/>
            <p:cNvSpPr/>
            <p:nvPr/>
          </p:nvSpPr>
          <p:spPr>
            <a:xfrm>
              <a:off x="6157869" y="2758975"/>
              <a:ext cx="15139" cy="15139"/>
            </a:xfrm>
            <a:custGeom>
              <a:avLst/>
              <a:gdLst>
                <a:gd name="connsiteX0" fmla="*/ 5677 w 15139"/>
                <a:gd name="connsiteY0" fmla="*/ 6529 h 15139"/>
                <a:gd name="connsiteX1" fmla="*/ 7570 w 15139"/>
                <a:gd name="connsiteY1" fmla="*/ 6529 h 15139"/>
                <a:gd name="connsiteX2" fmla="*/ 11354 w 15139"/>
                <a:gd name="connsiteY2" fmla="*/ 6529 h 15139"/>
                <a:gd name="connsiteX3" fmla="*/ 13247 w 15139"/>
                <a:gd name="connsiteY3" fmla="*/ 6529 h 15139"/>
                <a:gd name="connsiteX4" fmla="*/ 13852 w 15139"/>
                <a:gd name="connsiteY4" fmla="*/ 8194 h 15139"/>
                <a:gd name="connsiteX5" fmla="*/ 13626 w 15139"/>
                <a:gd name="connsiteY5" fmla="*/ 9102 h 15139"/>
                <a:gd name="connsiteX6" fmla="*/ 7570 w 15139"/>
                <a:gd name="connsiteY6" fmla="*/ 10389 h 15139"/>
                <a:gd name="connsiteX7" fmla="*/ 5677 w 15139"/>
                <a:gd name="connsiteY7" fmla="*/ 6529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39" h="15139">
                  <a:moveTo>
                    <a:pt x="5677" y="6529"/>
                  </a:moveTo>
                  <a:cubicBezTo>
                    <a:pt x="6283" y="6529"/>
                    <a:pt x="6964" y="6529"/>
                    <a:pt x="7570" y="6529"/>
                  </a:cubicBezTo>
                  <a:cubicBezTo>
                    <a:pt x="8857" y="5393"/>
                    <a:pt x="10068" y="5393"/>
                    <a:pt x="11354" y="6529"/>
                  </a:cubicBezTo>
                  <a:cubicBezTo>
                    <a:pt x="11960" y="6529"/>
                    <a:pt x="12641" y="6529"/>
                    <a:pt x="13247" y="6529"/>
                  </a:cubicBezTo>
                  <a:cubicBezTo>
                    <a:pt x="13701" y="7059"/>
                    <a:pt x="13928" y="7588"/>
                    <a:pt x="13852" y="8194"/>
                  </a:cubicBezTo>
                  <a:cubicBezTo>
                    <a:pt x="13777" y="8799"/>
                    <a:pt x="13701" y="9102"/>
                    <a:pt x="13626" y="9102"/>
                  </a:cubicBezTo>
                  <a:cubicBezTo>
                    <a:pt x="11884" y="10692"/>
                    <a:pt x="10068" y="12206"/>
                    <a:pt x="7570" y="10389"/>
                  </a:cubicBezTo>
                  <a:cubicBezTo>
                    <a:pt x="5829" y="9632"/>
                    <a:pt x="5677" y="8118"/>
                    <a:pt x="5677" y="6529"/>
                  </a:cubicBezTo>
                  <a:close/>
                </a:path>
              </a:pathLst>
            </a:custGeom>
            <a:solidFill>
              <a:srgbClr val="EFBD8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0" name="任意多边形: 形状 3399"/>
            <p:cNvSpPr/>
            <p:nvPr/>
          </p:nvSpPr>
          <p:spPr>
            <a:xfrm>
              <a:off x="6145062" y="2760351"/>
              <a:ext cx="15139" cy="7570"/>
            </a:xfrm>
            <a:custGeom>
              <a:avLst/>
              <a:gdLst>
                <a:gd name="connsiteX0" fmla="*/ 9628 w 15139"/>
                <a:gd name="connsiteY0" fmla="*/ 7650 h 7569"/>
                <a:gd name="connsiteX1" fmla="*/ 7811 w 15139"/>
                <a:gd name="connsiteY1" fmla="*/ 8786 h 7569"/>
                <a:gd name="connsiteX2" fmla="*/ 5843 w 15139"/>
                <a:gd name="connsiteY2" fmla="*/ 7423 h 7569"/>
                <a:gd name="connsiteX3" fmla="*/ 7054 w 15139"/>
                <a:gd name="connsiteY3" fmla="*/ 5682 h 7569"/>
                <a:gd name="connsiteX4" fmla="*/ 9628 w 15139"/>
                <a:gd name="connsiteY4" fmla="*/ 7650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7569">
                  <a:moveTo>
                    <a:pt x="9628" y="7650"/>
                  </a:moveTo>
                  <a:cubicBezTo>
                    <a:pt x="9476" y="8710"/>
                    <a:pt x="8644" y="9013"/>
                    <a:pt x="7811" y="8786"/>
                  </a:cubicBezTo>
                  <a:cubicBezTo>
                    <a:pt x="7054" y="8559"/>
                    <a:pt x="6145" y="8104"/>
                    <a:pt x="5843" y="7423"/>
                  </a:cubicBezTo>
                  <a:cubicBezTo>
                    <a:pt x="5313" y="6439"/>
                    <a:pt x="6145" y="5758"/>
                    <a:pt x="7054" y="5682"/>
                  </a:cubicBezTo>
                  <a:cubicBezTo>
                    <a:pt x="8417" y="5607"/>
                    <a:pt x="9249" y="6364"/>
                    <a:pt x="9628" y="7650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1" name="任意多边形: 形状 3400"/>
            <p:cNvSpPr/>
            <p:nvPr/>
          </p:nvSpPr>
          <p:spPr>
            <a:xfrm>
              <a:off x="6159761" y="2761795"/>
              <a:ext cx="15139" cy="15139"/>
            </a:xfrm>
            <a:custGeom>
              <a:avLst/>
              <a:gdLst>
                <a:gd name="connsiteX0" fmla="*/ 5677 w 15139"/>
                <a:gd name="connsiteY0" fmla="*/ 7570 h 15139"/>
                <a:gd name="connsiteX1" fmla="*/ 11354 w 15139"/>
                <a:gd name="connsiteY1" fmla="*/ 5677 h 15139"/>
                <a:gd name="connsiteX2" fmla="*/ 13247 w 15139"/>
                <a:gd name="connsiteY2" fmla="*/ 7570 h 15139"/>
                <a:gd name="connsiteX3" fmla="*/ 13247 w 15139"/>
                <a:gd name="connsiteY3" fmla="*/ 9462 h 15139"/>
                <a:gd name="connsiteX4" fmla="*/ 5677 w 15139"/>
                <a:gd name="connsiteY4" fmla="*/ 757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7570"/>
                  </a:moveTo>
                  <a:cubicBezTo>
                    <a:pt x="7873" y="7797"/>
                    <a:pt x="9538" y="6434"/>
                    <a:pt x="11354" y="5677"/>
                  </a:cubicBezTo>
                  <a:cubicBezTo>
                    <a:pt x="12414" y="5904"/>
                    <a:pt x="13096" y="6510"/>
                    <a:pt x="13247" y="7570"/>
                  </a:cubicBezTo>
                  <a:cubicBezTo>
                    <a:pt x="13247" y="8175"/>
                    <a:pt x="13247" y="8856"/>
                    <a:pt x="13247" y="9462"/>
                  </a:cubicBezTo>
                  <a:cubicBezTo>
                    <a:pt x="10673" y="9083"/>
                    <a:pt x="7645" y="10597"/>
                    <a:pt x="5677" y="757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2" name="任意多边形: 形状 3401"/>
            <p:cNvSpPr/>
            <p:nvPr/>
          </p:nvSpPr>
          <p:spPr>
            <a:xfrm>
              <a:off x="6157869" y="2744687"/>
              <a:ext cx="15139" cy="15139"/>
            </a:xfrm>
            <a:custGeom>
              <a:avLst/>
              <a:gdLst>
                <a:gd name="connsiteX0" fmla="*/ 9462 w 15139"/>
                <a:gd name="connsiteY0" fmla="*/ 5677 h 15139"/>
                <a:gd name="connsiteX1" fmla="*/ 5677 w 15139"/>
                <a:gd name="connsiteY1" fmla="*/ 9462 h 15139"/>
                <a:gd name="connsiteX2" fmla="*/ 9462 w 15139"/>
                <a:gd name="connsiteY2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15139">
                  <a:moveTo>
                    <a:pt x="9462" y="5677"/>
                  </a:moveTo>
                  <a:cubicBezTo>
                    <a:pt x="12944" y="11657"/>
                    <a:pt x="7191" y="8478"/>
                    <a:pt x="5677" y="9462"/>
                  </a:cubicBezTo>
                  <a:cubicBezTo>
                    <a:pt x="6964" y="8175"/>
                    <a:pt x="8175" y="6888"/>
                    <a:pt x="9462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3" name="任意多边形: 形状 3402"/>
            <p:cNvSpPr/>
            <p:nvPr/>
          </p:nvSpPr>
          <p:spPr>
            <a:xfrm>
              <a:off x="6167331" y="2765579"/>
              <a:ext cx="7570" cy="7570"/>
            </a:xfrm>
            <a:custGeom>
              <a:avLst/>
              <a:gdLst>
                <a:gd name="connsiteX0" fmla="*/ 5677 w 7569"/>
                <a:gd name="connsiteY0" fmla="*/ 5677 h 7569"/>
                <a:gd name="connsiteX1" fmla="*/ 5677 w 7569"/>
                <a:gd name="connsiteY1" fmla="*/ 7570 h 7569"/>
                <a:gd name="connsiteX2" fmla="*/ 5677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5677"/>
                  </a:moveTo>
                  <a:cubicBezTo>
                    <a:pt x="7191" y="6283"/>
                    <a:pt x="7191" y="6964"/>
                    <a:pt x="5677" y="7570"/>
                  </a:cubicBezTo>
                  <a:cubicBezTo>
                    <a:pt x="5677" y="6888"/>
                    <a:pt x="5677" y="6283"/>
                    <a:pt x="5677" y="5677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4" name="任意多边形: 形状 3403"/>
            <p:cNvSpPr/>
            <p:nvPr/>
          </p:nvSpPr>
          <p:spPr>
            <a:xfrm>
              <a:off x="6171191" y="2765832"/>
              <a:ext cx="15139" cy="15139"/>
            </a:xfrm>
            <a:custGeom>
              <a:avLst/>
              <a:gdLst>
                <a:gd name="connsiteX0" fmla="*/ 5677 w 15139"/>
                <a:gd name="connsiteY0" fmla="*/ 9210 h 15139"/>
                <a:gd name="connsiteX1" fmla="*/ 8932 w 15139"/>
                <a:gd name="connsiteY1" fmla="*/ 5727 h 15139"/>
                <a:gd name="connsiteX2" fmla="*/ 11279 w 15139"/>
                <a:gd name="connsiteY2" fmla="*/ 9210 h 15139"/>
                <a:gd name="connsiteX3" fmla="*/ 11354 w 15139"/>
                <a:gd name="connsiteY3" fmla="*/ 12994 h 15139"/>
                <a:gd name="connsiteX4" fmla="*/ 5677 w 15139"/>
                <a:gd name="connsiteY4" fmla="*/ 921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5677" y="9210"/>
                  </a:moveTo>
                  <a:cubicBezTo>
                    <a:pt x="5829" y="7166"/>
                    <a:pt x="6359" y="5349"/>
                    <a:pt x="8932" y="5727"/>
                  </a:cubicBezTo>
                  <a:cubicBezTo>
                    <a:pt x="10824" y="5954"/>
                    <a:pt x="11279" y="7544"/>
                    <a:pt x="11279" y="9210"/>
                  </a:cubicBezTo>
                  <a:cubicBezTo>
                    <a:pt x="11279" y="10496"/>
                    <a:pt x="11279" y="11707"/>
                    <a:pt x="11354" y="12994"/>
                  </a:cubicBezTo>
                  <a:cubicBezTo>
                    <a:pt x="8554" y="13070"/>
                    <a:pt x="6661" y="11783"/>
                    <a:pt x="5677" y="9210"/>
                  </a:cubicBezTo>
                  <a:close/>
                </a:path>
              </a:pathLst>
            </a:custGeom>
            <a:solidFill>
              <a:srgbClr val="EEBD9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5" name="任意多边形: 形状 3404"/>
            <p:cNvSpPr/>
            <p:nvPr/>
          </p:nvSpPr>
          <p:spPr>
            <a:xfrm>
              <a:off x="6165514" y="2759902"/>
              <a:ext cx="15139" cy="15139"/>
            </a:xfrm>
            <a:custGeom>
              <a:avLst/>
              <a:gdLst>
                <a:gd name="connsiteX0" fmla="*/ 7570 w 15139"/>
                <a:gd name="connsiteY0" fmla="*/ 9462 h 15139"/>
                <a:gd name="connsiteX1" fmla="*/ 5677 w 15139"/>
                <a:gd name="connsiteY1" fmla="*/ 7570 h 15139"/>
                <a:gd name="connsiteX2" fmla="*/ 5677 w 15139"/>
                <a:gd name="connsiteY2" fmla="*/ 5677 h 15139"/>
                <a:gd name="connsiteX3" fmla="*/ 9462 w 15139"/>
                <a:gd name="connsiteY3" fmla="*/ 7570 h 15139"/>
                <a:gd name="connsiteX4" fmla="*/ 7570 w 15139"/>
                <a:gd name="connsiteY4" fmla="*/ 946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5139">
                  <a:moveTo>
                    <a:pt x="7570" y="9462"/>
                  </a:moveTo>
                  <a:cubicBezTo>
                    <a:pt x="6964" y="8856"/>
                    <a:pt x="6283" y="8175"/>
                    <a:pt x="5677" y="7570"/>
                  </a:cubicBezTo>
                  <a:cubicBezTo>
                    <a:pt x="5677" y="6964"/>
                    <a:pt x="5677" y="6283"/>
                    <a:pt x="5677" y="5677"/>
                  </a:cubicBezTo>
                  <a:cubicBezTo>
                    <a:pt x="7267" y="5677"/>
                    <a:pt x="8705" y="5904"/>
                    <a:pt x="9462" y="7570"/>
                  </a:cubicBezTo>
                  <a:cubicBezTo>
                    <a:pt x="8781" y="8175"/>
                    <a:pt x="8175" y="8780"/>
                    <a:pt x="7570" y="946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6" name="任意多边形: 形状 3405"/>
            <p:cNvSpPr/>
            <p:nvPr/>
          </p:nvSpPr>
          <p:spPr>
            <a:xfrm>
              <a:off x="6104655" y="2869220"/>
              <a:ext cx="15139" cy="15139"/>
            </a:xfrm>
            <a:custGeom>
              <a:avLst/>
              <a:gdLst>
                <a:gd name="connsiteX0" fmla="*/ 5677 w 15139"/>
                <a:gd name="connsiteY0" fmla="*/ 8540 h 15139"/>
                <a:gd name="connsiteX1" fmla="*/ 13171 w 15139"/>
                <a:gd name="connsiteY1" fmla="*/ 10357 h 15139"/>
                <a:gd name="connsiteX2" fmla="*/ 5677 w 15139"/>
                <a:gd name="connsiteY2" fmla="*/ 10357 h 15139"/>
                <a:gd name="connsiteX3" fmla="*/ 5677 w 15139"/>
                <a:gd name="connsiteY3" fmla="*/ 8540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5677" y="8540"/>
                  </a:moveTo>
                  <a:cubicBezTo>
                    <a:pt x="8705" y="6950"/>
                    <a:pt x="12565" y="2106"/>
                    <a:pt x="13171" y="10357"/>
                  </a:cubicBezTo>
                  <a:cubicBezTo>
                    <a:pt x="10673" y="14444"/>
                    <a:pt x="8175" y="12325"/>
                    <a:pt x="5677" y="10357"/>
                  </a:cubicBezTo>
                  <a:cubicBezTo>
                    <a:pt x="5677" y="9751"/>
                    <a:pt x="5677" y="9146"/>
                    <a:pt x="5677" y="8540"/>
                  </a:cubicBezTo>
                  <a:close/>
                </a:path>
              </a:pathLst>
            </a:custGeom>
            <a:solidFill>
              <a:srgbClr val="EBB17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7" name="任意多边形: 形状 3406"/>
            <p:cNvSpPr/>
            <p:nvPr/>
          </p:nvSpPr>
          <p:spPr>
            <a:xfrm>
              <a:off x="6096969" y="2870115"/>
              <a:ext cx="7570" cy="15139"/>
            </a:xfrm>
            <a:custGeom>
              <a:avLst/>
              <a:gdLst>
                <a:gd name="connsiteX0" fmla="*/ 5794 w 7569"/>
                <a:gd name="connsiteY0" fmla="*/ 13322 h 15139"/>
                <a:gd name="connsiteX1" fmla="*/ 7611 w 7569"/>
                <a:gd name="connsiteY1" fmla="*/ 5677 h 15139"/>
                <a:gd name="connsiteX2" fmla="*/ 5794 w 7569"/>
                <a:gd name="connsiteY2" fmla="*/ 1332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15139">
                  <a:moveTo>
                    <a:pt x="5794" y="13322"/>
                  </a:moveTo>
                  <a:cubicBezTo>
                    <a:pt x="6097" y="10673"/>
                    <a:pt x="4583" y="7645"/>
                    <a:pt x="7611" y="5677"/>
                  </a:cubicBezTo>
                  <a:cubicBezTo>
                    <a:pt x="7232" y="8251"/>
                    <a:pt x="8746" y="11354"/>
                    <a:pt x="5794" y="13322"/>
                  </a:cubicBezTo>
                  <a:close/>
                </a:path>
              </a:pathLst>
            </a:custGeom>
            <a:solidFill>
              <a:srgbClr val="F1C7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8" name="任意多边形: 形状 3407"/>
            <p:cNvSpPr/>
            <p:nvPr/>
          </p:nvSpPr>
          <p:spPr>
            <a:xfrm>
              <a:off x="6112177" y="2859896"/>
              <a:ext cx="22709" cy="30278"/>
            </a:xfrm>
            <a:custGeom>
              <a:avLst/>
              <a:gdLst>
                <a:gd name="connsiteX0" fmla="*/ 5725 w 22708"/>
                <a:gd name="connsiteY0" fmla="*/ 19756 h 30278"/>
                <a:gd name="connsiteX1" fmla="*/ 14657 w 22708"/>
                <a:gd name="connsiteY1" fmla="*/ 5677 h 30278"/>
                <a:gd name="connsiteX2" fmla="*/ 18972 w 22708"/>
                <a:gd name="connsiteY2" fmla="*/ 15896 h 30278"/>
                <a:gd name="connsiteX3" fmla="*/ 13295 w 22708"/>
                <a:gd name="connsiteY3" fmla="*/ 19756 h 30278"/>
                <a:gd name="connsiteX4" fmla="*/ 6482 w 22708"/>
                <a:gd name="connsiteY4" fmla="*/ 26115 h 30278"/>
                <a:gd name="connsiteX5" fmla="*/ 5725 w 22708"/>
                <a:gd name="connsiteY5" fmla="*/ 19756 h 3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08" h="30278">
                  <a:moveTo>
                    <a:pt x="5725" y="19756"/>
                  </a:moveTo>
                  <a:cubicBezTo>
                    <a:pt x="10948" y="17031"/>
                    <a:pt x="17760" y="15745"/>
                    <a:pt x="14657" y="5677"/>
                  </a:cubicBezTo>
                  <a:cubicBezTo>
                    <a:pt x="20486" y="9235"/>
                    <a:pt x="18442" y="12944"/>
                    <a:pt x="18972" y="15896"/>
                  </a:cubicBezTo>
                  <a:cubicBezTo>
                    <a:pt x="18972" y="19983"/>
                    <a:pt x="16020" y="19681"/>
                    <a:pt x="13295" y="19756"/>
                  </a:cubicBezTo>
                  <a:cubicBezTo>
                    <a:pt x="8298" y="19000"/>
                    <a:pt x="10570" y="25888"/>
                    <a:pt x="6482" y="26115"/>
                  </a:cubicBezTo>
                  <a:cubicBezTo>
                    <a:pt x="5119" y="24147"/>
                    <a:pt x="5952" y="21876"/>
                    <a:pt x="5725" y="19756"/>
                  </a:cubicBezTo>
                  <a:close/>
                </a:path>
              </a:pathLst>
            </a:custGeom>
            <a:solidFill>
              <a:srgbClr val="F3D2B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9" name="任意多边形: 形状 3408"/>
            <p:cNvSpPr/>
            <p:nvPr/>
          </p:nvSpPr>
          <p:spPr>
            <a:xfrm>
              <a:off x="6133192" y="2870529"/>
              <a:ext cx="7570" cy="7570"/>
            </a:xfrm>
            <a:custGeom>
              <a:avLst/>
              <a:gdLst>
                <a:gd name="connsiteX0" fmla="*/ 5677 w 7569"/>
                <a:gd name="connsiteY0" fmla="*/ 7155 h 7569"/>
                <a:gd name="connsiteX1" fmla="*/ 9387 w 7569"/>
                <a:gd name="connsiteY1" fmla="*/ 9048 h 7569"/>
                <a:gd name="connsiteX2" fmla="*/ 5677 w 7569"/>
                <a:gd name="connsiteY2" fmla="*/ 7155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5677" y="7155"/>
                  </a:moveTo>
                  <a:cubicBezTo>
                    <a:pt x="8932" y="3900"/>
                    <a:pt x="9008" y="6701"/>
                    <a:pt x="9387" y="9048"/>
                  </a:cubicBezTo>
                  <a:cubicBezTo>
                    <a:pt x="8175" y="8442"/>
                    <a:pt x="6889" y="7761"/>
                    <a:pt x="5677" y="7155"/>
                  </a:cubicBezTo>
                  <a:close/>
                </a:path>
              </a:pathLst>
            </a:custGeom>
            <a:solidFill>
              <a:srgbClr val="EDBA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0" name="任意多边形: 形状 3409"/>
            <p:cNvSpPr/>
            <p:nvPr/>
          </p:nvSpPr>
          <p:spPr>
            <a:xfrm>
              <a:off x="6163622" y="2731365"/>
              <a:ext cx="7570" cy="7570"/>
            </a:xfrm>
            <a:custGeom>
              <a:avLst/>
              <a:gdLst>
                <a:gd name="connsiteX0" fmla="*/ 7570 w 7569"/>
                <a:gd name="connsiteY0" fmla="*/ 5677 h 7569"/>
                <a:gd name="connsiteX1" fmla="*/ 5677 w 7569"/>
                <a:gd name="connsiteY1" fmla="*/ 7570 h 7569"/>
                <a:gd name="connsiteX2" fmla="*/ 7570 w 756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9" h="7569">
                  <a:moveTo>
                    <a:pt x="7570" y="5677"/>
                  </a:moveTo>
                  <a:cubicBezTo>
                    <a:pt x="6964" y="6283"/>
                    <a:pt x="6283" y="6964"/>
                    <a:pt x="5677" y="7570"/>
                  </a:cubicBezTo>
                  <a:cubicBezTo>
                    <a:pt x="5904" y="6585"/>
                    <a:pt x="6510" y="5904"/>
                    <a:pt x="7570" y="5677"/>
                  </a:cubicBezTo>
                  <a:close/>
                </a:path>
              </a:pathLst>
            </a:custGeom>
            <a:solidFill>
              <a:srgbClr val="F0C2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1" name="任意多边形: 形状 3410"/>
            <p:cNvSpPr/>
            <p:nvPr/>
          </p:nvSpPr>
          <p:spPr>
            <a:xfrm>
              <a:off x="5792866" y="3457662"/>
              <a:ext cx="15139" cy="7570"/>
            </a:xfrm>
            <a:custGeom>
              <a:avLst/>
              <a:gdLst>
                <a:gd name="connsiteX0" fmla="*/ 5677 w 15139"/>
                <a:gd name="connsiteY0" fmla="*/ 5677 h 7569"/>
                <a:gd name="connsiteX1" fmla="*/ 9462 w 15139"/>
                <a:gd name="connsiteY1" fmla="*/ 5753 h 7569"/>
                <a:gd name="connsiteX2" fmla="*/ 5677 w 15139"/>
                <a:gd name="connsiteY2" fmla="*/ 5677 h 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9" h="7569">
                  <a:moveTo>
                    <a:pt x="5677" y="5677"/>
                  </a:moveTo>
                  <a:cubicBezTo>
                    <a:pt x="6964" y="5677"/>
                    <a:pt x="8175" y="5753"/>
                    <a:pt x="9462" y="5753"/>
                  </a:cubicBezTo>
                  <a:cubicBezTo>
                    <a:pt x="8175" y="7721"/>
                    <a:pt x="6888" y="7645"/>
                    <a:pt x="5677" y="5677"/>
                  </a:cubicBezTo>
                  <a:close/>
                </a:path>
              </a:pathLst>
            </a:custGeom>
            <a:solidFill>
              <a:srgbClr val="F6DD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2" name="任意多边形: 形状 3411"/>
            <p:cNvSpPr/>
            <p:nvPr/>
          </p:nvSpPr>
          <p:spPr>
            <a:xfrm>
              <a:off x="6247190" y="2934758"/>
              <a:ext cx="7570" cy="15139"/>
            </a:xfrm>
            <a:custGeom>
              <a:avLst/>
              <a:gdLst>
                <a:gd name="connsiteX0" fmla="*/ 7570 w 7569"/>
                <a:gd name="connsiteY0" fmla="*/ 5677 h 15139"/>
                <a:gd name="connsiteX1" fmla="*/ 7570 w 7569"/>
                <a:gd name="connsiteY1" fmla="*/ 7570 h 15139"/>
                <a:gd name="connsiteX2" fmla="*/ 5677 w 7569"/>
                <a:gd name="connsiteY2" fmla="*/ 9462 h 15139"/>
                <a:gd name="connsiteX3" fmla="*/ 7570 w 7569"/>
                <a:gd name="connsiteY3" fmla="*/ 5677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15139">
                  <a:moveTo>
                    <a:pt x="7570" y="5677"/>
                  </a:moveTo>
                  <a:cubicBezTo>
                    <a:pt x="7570" y="6283"/>
                    <a:pt x="7570" y="6964"/>
                    <a:pt x="7570" y="7570"/>
                  </a:cubicBezTo>
                  <a:cubicBezTo>
                    <a:pt x="6964" y="8175"/>
                    <a:pt x="6282" y="8856"/>
                    <a:pt x="5677" y="9462"/>
                  </a:cubicBezTo>
                  <a:cubicBezTo>
                    <a:pt x="5677" y="7872"/>
                    <a:pt x="5904" y="6434"/>
                    <a:pt x="7570" y="5677"/>
                  </a:cubicBezTo>
                  <a:close/>
                </a:path>
              </a:pathLst>
            </a:custGeom>
            <a:solidFill>
              <a:srgbClr val="EDB88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3" name="任意多边形: 形状 3412"/>
            <p:cNvSpPr/>
            <p:nvPr/>
          </p:nvSpPr>
          <p:spPr>
            <a:xfrm>
              <a:off x="6159685" y="2755512"/>
              <a:ext cx="15139" cy="15139"/>
            </a:xfrm>
            <a:custGeom>
              <a:avLst/>
              <a:gdLst>
                <a:gd name="connsiteX0" fmla="*/ 9538 w 15139"/>
                <a:gd name="connsiteY0" fmla="*/ 9992 h 15139"/>
                <a:gd name="connsiteX1" fmla="*/ 5754 w 15139"/>
                <a:gd name="connsiteY1" fmla="*/ 9992 h 15139"/>
                <a:gd name="connsiteX2" fmla="*/ 7192 w 15139"/>
                <a:gd name="connsiteY2" fmla="*/ 5677 h 15139"/>
                <a:gd name="connsiteX3" fmla="*/ 9538 w 15139"/>
                <a:gd name="connsiteY3" fmla="*/ 9992 h 1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39" h="15139">
                  <a:moveTo>
                    <a:pt x="9538" y="9992"/>
                  </a:moveTo>
                  <a:cubicBezTo>
                    <a:pt x="8252" y="9992"/>
                    <a:pt x="7041" y="9992"/>
                    <a:pt x="5754" y="9992"/>
                  </a:cubicBezTo>
                  <a:cubicBezTo>
                    <a:pt x="6208" y="8478"/>
                    <a:pt x="4619" y="5753"/>
                    <a:pt x="7192" y="5677"/>
                  </a:cubicBezTo>
                  <a:cubicBezTo>
                    <a:pt x="9312" y="5677"/>
                    <a:pt x="9387" y="8175"/>
                    <a:pt x="9538" y="9992"/>
                  </a:cubicBezTo>
                  <a:close/>
                </a:path>
              </a:pathLst>
            </a:custGeom>
            <a:solidFill>
              <a:srgbClr val="F1C8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hf sldNum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2024/8/28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8212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2024/8/28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32457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5626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9332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5975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365084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8510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44502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46120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5076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92314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6926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80101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992905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779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48578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022794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63432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4392612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  <p:sldLayoutId id="2147483651" r:id="rId44"/>
  </p:sldLayoutIdLst>
  <p:hf sldNum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0637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2024/8/28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0681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4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8" name="组合 6267"/>
          <p:cNvGrpSpPr/>
          <p:nvPr/>
        </p:nvGrpSpPr>
        <p:grpSpPr>
          <a:xfrm>
            <a:off x="4326285" y="5211434"/>
            <a:ext cx="3821752" cy="565406"/>
            <a:chOff x="4326285" y="5936838"/>
            <a:chExt cx="3821752" cy="565406"/>
          </a:xfrm>
        </p:grpSpPr>
        <p:sp>
          <p:nvSpPr>
            <p:cNvPr id="3382" name="矩形 3381"/>
            <p:cNvSpPr/>
            <p:nvPr/>
          </p:nvSpPr>
          <p:spPr>
            <a:xfrm>
              <a:off x="4326285" y="5936838"/>
              <a:ext cx="382175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THEME PRESENTATION TEMPLATE</a:t>
              </a:r>
            </a:p>
          </p:txBody>
        </p:sp>
        <p:sp>
          <p:nvSpPr>
            <p:cNvPr id="3383" name="矩形 3382"/>
            <p:cNvSpPr/>
            <p:nvPr/>
          </p:nvSpPr>
          <p:spPr>
            <a:xfrm>
              <a:off x="4859668" y="6225245"/>
              <a:ext cx="266162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WATERCOLOR PAINTED</a:t>
              </a:r>
            </a:p>
          </p:txBody>
        </p:sp>
      </p:grpSp>
      <p:grpSp>
        <p:nvGrpSpPr>
          <p:cNvPr id="4820" name="组合 4819"/>
          <p:cNvGrpSpPr/>
          <p:nvPr/>
        </p:nvGrpSpPr>
        <p:grpSpPr>
          <a:xfrm>
            <a:off x="10115550" y="4520294"/>
            <a:ext cx="3163370" cy="3423556"/>
            <a:chOff x="10115550" y="4520294"/>
            <a:chExt cx="3163370" cy="3423556"/>
          </a:xfrm>
        </p:grpSpPr>
        <p:sp>
          <p:nvSpPr>
            <p:cNvPr id="4818" name="矩形 4817"/>
            <p:cNvSpPr/>
            <p:nvPr/>
          </p:nvSpPr>
          <p:spPr>
            <a:xfrm>
              <a:off x="10115550" y="6858000"/>
              <a:ext cx="2571750" cy="10858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19" name="矩形 4818"/>
            <p:cNvSpPr/>
            <p:nvPr/>
          </p:nvSpPr>
          <p:spPr>
            <a:xfrm rot="16200000">
              <a:off x="11450120" y="5263244"/>
              <a:ext cx="2571750" cy="10858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278" name="组合 6277"/>
          <p:cNvGrpSpPr/>
          <p:nvPr/>
        </p:nvGrpSpPr>
        <p:grpSpPr>
          <a:xfrm>
            <a:off x="2612514" y="1363863"/>
            <a:ext cx="6955750" cy="2804636"/>
            <a:chOff x="2612514" y="1001006"/>
            <a:chExt cx="6955750" cy="2804636"/>
          </a:xfrm>
        </p:grpSpPr>
        <p:sp>
          <p:nvSpPr>
            <p:cNvPr id="3367" name="文本框 3366"/>
            <p:cNvSpPr txBox="1"/>
            <p:nvPr/>
          </p:nvSpPr>
          <p:spPr>
            <a:xfrm>
              <a:off x="3490159" y="2184771"/>
              <a:ext cx="521168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solidFill>
                    <a:srgbClr val="FECE94"/>
                  </a:solidFill>
                  <a:cs typeface="+mn-ea"/>
                  <a:sym typeface="+mn-lt"/>
                </a:rPr>
                <a:t>水彩主题风格工作总结计划演示</a:t>
              </a:r>
            </a:p>
          </p:txBody>
        </p:sp>
        <p:cxnSp>
          <p:nvCxnSpPr>
            <p:cNvPr id="3378" name="直接连接符 3377"/>
            <p:cNvCxnSpPr/>
            <p:nvPr/>
          </p:nvCxnSpPr>
          <p:spPr>
            <a:xfrm>
              <a:off x="5659898" y="3805642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80" name="文本框 3379"/>
            <p:cNvSpPr txBox="1"/>
            <p:nvPr/>
          </p:nvSpPr>
          <p:spPr>
            <a:xfrm>
              <a:off x="2612514" y="1001006"/>
              <a:ext cx="695575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6600" b="1" dirty="0" smtClean="0">
                  <a:solidFill>
                    <a:srgbClr val="FECE94"/>
                  </a:solidFill>
                  <a:cs typeface="+mn-ea"/>
                  <a:sym typeface="+mn-lt"/>
                </a:rPr>
                <a:t>简约商务</a:t>
              </a:r>
              <a:r>
                <a:rPr lang="zh-CN" altLang="en-US" sz="6600" b="1" dirty="0">
                  <a:solidFill>
                    <a:srgbClr val="FECE94"/>
                  </a:solidFill>
                  <a:cs typeface="+mn-ea"/>
                  <a:sym typeface="+mn-lt"/>
                </a:rPr>
                <a:t>演示模板</a:t>
              </a:r>
            </a:p>
          </p:txBody>
        </p:sp>
        <p:sp>
          <p:nvSpPr>
            <p:cNvPr id="6261" name="文本框 6260"/>
            <p:cNvSpPr txBox="1"/>
            <p:nvPr/>
          </p:nvSpPr>
          <p:spPr>
            <a:xfrm>
              <a:off x="5036385" y="3335812"/>
              <a:ext cx="21082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rgbClr val="FECE94"/>
                  </a:solidFill>
                  <a:cs typeface="+mn-ea"/>
                  <a:sym typeface="+mn-lt"/>
                </a:rPr>
                <a:t>优品</a:t>
              </a:r>
              <a:r>
                <a:rPr lang="en-US" altLang="zh-CN" sz="2000" b="1" dirty="0" smtClean="0">
                  <a:solidFill>
                    <a:srgbClr val="FECE94"/>
                  </a:solidFill>
                  <a:cs typeface="+mn-ea"/>
                  <a:sym typeface="+mn-lt"/>
                </a:rPr>
                <a:t>PPT    </a:t>
              </a:r>
              <a:r>
                <a:rPr lang="en-US" altLang="zh-CN" sz="2000" b="1" dirty="0">
                  <a:solidFill>
                    <a:srgbClr val="FECE94"/>
                  </a:solidFill>
                  <a:cs typeface="+mn-ea"/>
                  <a:sym typeface="+mn-lt"/>
                </a:rPr>
                <a:t>20XX</a:t>
              </a:r>
              <a:endParaRPr lang="zh-CN" altLang="en-US" sz="2400" b="1" dirty="0">
                <a:solidFill>
                  <a:srgbClr val="FECE94"/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角 2"/>
          <p:cNvSpPr/>
          <p:nvPr/>
        </p:nvSpPr>
        <p:spPr>
          <a:xfrm rot="2700000">
            <a:off x="4935928" y="3488127"/>
            <a:ext cx="2320143" cy="2320143"/>
          </a:xfrm>
          <a:prstGeom prst="roundRect">
            <a:avLst/>
          </a:prstGeom>
          <a:noFill/>
          <a:ln w="101600">
            <a:solidFill>
              <a:srgbClr val="DDF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4807551" y="3410950"/>
            <a:ext cx="842651" cy="842651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6525717" y="5047992"/>
            <a:ext cx="842651" cy="842651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6525717" y="3410950"/>
            <a:ext cx="842651" cy="842651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4813901" y="5047992"/>
            <a:ext cx="842651" cy="842651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6" name="太阳形 44"/>
          <p:cNvSpPr>
            <a:spLocks noChangeArrowheads="1"/>
          </p:cNvSpPr>
          <p:nvPr/>
        </p:nvSpPr>
        <p:spPr bwMode="auto">
          <a:xfrm>
            <a:off x="6742290" y="5303005"/>
            <a:ext cx="407812" cy="393280"/>
          </a:xfrm>
          <a:custGeom>
            <a:avLst/>
            <a:gdLst>
              <a:gd name="T0" fmla="*/ 11888 w 12803"/>
              <a:gd name="T1" fmla="*/ 0 h 12345"/>
              <a:gd name="T2" fmla="*/ 914 w 12803"/>
              <a:gd name="T3" fmla="*/ 0 h 12345"/>
              <a:gd name="T4" fmla="*/ 0 w 12803"/>
              <a:gd name="T5" fmla="*/ 914 h 12345"/>
              <a:gd name="T6" fmla="*/ 0 w 12803"/>
              <a:gd name="T7" fmla="*/ 8687 h 12345"/>
              <a:gd name="T8" fmla="*/ 914 w 12803"/>
              <a:gd name="T9" fmla="*/ 9602 h 12345"/>
              <a:gd name="T10" fmla="*/ 3201 w 12803"/>
              <a:gd name="T11" fmla="*/ 9602 h 12345"/>
              <a:gd name="T12" fmla="*/ 3201 w 12803"/>
              <a:gd name="T13" fmla="*/ 12345 h 12345"/>
              <a:gd name="T14" fmla="*/ 8230 w 12803"/>
              <a:gd name="T15" fmla="*/ 9602 h 12345"/>
              <a:gd name="T16" fmla="*/ 11888 w 12803"/>
              <a:gd name="T17" fmla="*/ 9602 h 12345"/>
              <a:gd name="T18" fmla="*/ 12803 w 12803"/>
              <a:gd name="T19" fmla="*/ 8687 h 12345"/>
              <a:gd name="T20" fmla="*/ 12803 w 12803"/>
              <a:gd name="T21" fmla="*/ 914 h 12345"/>
              <a:gd name="T22" fmla="*/ 11888 w 12803"/>
              <a:gd name="T23" fmla="*/ 0 h 12345"/>
              <a:gd name="T24" fmla="*/ 3201 w 12803"/>
              <a:gd name="T25" fmla="*/ 5487 h 12345"/>
              <a:gd name="T26" fmla="*/ 2286 w 12803"/>
              <a:gd name="T27" fmla="*/ 4572 h 12345"/>
              <a:gd name="T28" fmla="*/ 3201 w 12803"/>
              <a:gd name="T29" fmla="*/ 3658 h 12345"/>
              <a:gd name="T30" fmla="*/ 4115 w 12803"/>
              <a:gd name="T31" fmla="*/ 4572 h 12345"/>
              <a:gd name="T32" fmla="*/ 3201 w 12803"/>
              <a:gd name="T33" fmla="*/ 5487 h 12345"/>
              <a:gd name="T34" fmla="*/ 6401 w 12803"/>
              <a:gd name="T35" fmla="*/ 5487 h 12345"/>
              <a:gd name="T36" fmla="*/ 5487 w 12803"/>
              <a:gd name="T37" fmla="*/ 4572 h 12345"/>
              <a:gd name="T38" fmla="*/ 6401 w 12803"/>
              <a:gd name="T39" fmla="*/ 3658 h 12345"/>
              <a:gd name="T40" fmla="*/ 7316 w 12803"/>
              <a:gd name="T41" fmla="*/ 4572 h 12345"/>
              <a:gd name="T42" fmla="*/ 6401 w 12803"/>
              <a:gd name="T43" fmla="*/ 5487 h 12345"/>
              <a:gd name="T44" fmla="*/ 9602 w 12803"/>
              <a:gd name="T45" fmla="*/ 5487 h 12345"/>
              <a:gd name="T46" fmla="*/ 8687 w 12803"/>
              <a:gd name="T47" fmla="*/ 4572 h 12345"/>
              <a:gd name="T48" fmla="*/ 9602 w 12803"/>
              <a:gd name="T49" fmla="*/ 3658 h 12345"/>
              <a:gd name="T50" fmla="*/ 10516 w 12803"/>
              <a:gd name="T51" fmla="*/ 4572 h 12345"/>
              <a:gd name="T52" fmla="*/ 9602 w 12803"/>
              <a:gd name="T53" fmla="*/ 5487 h 12345"/>
              <a:gd name="T54" fmla="*/ 9602 w 12803"/>
              <a:gd name="T55" fmla="*/ 5487 h 12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03" h="12345">
                <a:moveTo>
                  <a:pt x="11888" y="0"/>
                </a:moveTo>
                <a:lnTo>
                  <a:pt x="914" y="0"/>
                </a:lnTo>
                <a:cubicBezTo>
                  <a:pt x="409" y="0"/>
                  <a:pt x="0" y="409"/>
                  <a:pt x="0" y="914"/>
                </a:cubicBezTo>
                <a:lnTo>
                  <a:pt x="0" y="8687"/>
                </a:lnTo>
                <a:cubicBezTo>
                  <a:pt x="0" y="9193"/>
                  <a:pt x="409" y="9602"/>
                  <a:pt x="914" y="9602"/>
                </a:cubicBezTo>
                <a:lnTo>
                  <a:pt x="3201" y="9602"/>
                </a:lnTo>
                <a:lnTo>
                  <a:pt x="3201" y="12345"/>
                </a:lnTo>
                <a:lnTo>
                  <a:pt x="8230" y="9602"/>
                </a:lnTo>
                <a:lnTo>
                  <a:pt x="11888" y="9602"/>
                </a:lnTo>
                <a:cubicBezTo>
                  <a:pt x="12393" y="9602"/>
                  <a:pt x="12803" y="9193"/>
                  <a:pt x="12803" y="8687"/>
                </a:cubicBezTo>
                <a:lnTo>
                  <a:pt x="12803" y="914"/>
                </a:lnTo>
                <a:cubicBezTo>
                  <a:pt x="12803" y="409"/>
                  <a:pt x="12393" y="0"/>
                  <a:pt x="11888" y="0"/>
                </a:cubicBezTo>
                <a:close/>
                <a:moveTo>
                  <a:pt x="3201" y="5487"/>
                </a:moveTo>
                <a:cubicBezTo>
                  <a:pt x="2695" y="5487"/>
                  <a:pt x="2286" y="5077"/>
                  <a:pt x="2286" y="4572"/>
                </a:cubicBezTo>
                <a:cubicBezTo>
                  <a:pt x="2286" y="4067"/>
                  <a:pt x="2695" y="3658"/>
                  <a:pt x="3201" y="3658"/>
                </a:cubicBezTo>
                <a:cubicBezTo>
                  <a:pt x="3706" y="3658"/>
                  <a:pt x="4115" y="4067"/>
                  <a:pt x="4115" y="4572"/>
                </a:cubicBezTo>
                <a:cubicBezTo>
                  <a:pt x="4115" y="5077"/>
                  <a:pt x="3706" y="5487"/>
                  <a:pt x="3201" y="5487"/>
                </a:cubicBezTo>
                <a:close/>
                <a:moveTo>
                  <a:pt x="6401" y="5487"/>
                </a:moveTo>
                <a:cubicBezTo>
                  <a:pt x="5896" y="5487"/>
                  <a:pt x="5487" y="5077"/>
                  <a:pt x="5487" y="4572"/>
                </a:cubicBezTo>
                <a:cubicBezTo>
                  <a:pt x="5487" y="4067"/>
                  <a:pt x="5896" y="3658"/>
                  <a:pt x="6401" y="3658"/>
                </a:cubicBezTo>
                <a:cubicBezTo>
                  <a:pt x="6907" y="3658"/>
                  <a:pt x="7316" y="4067"/>
                  <a:pt x="7316" y="4572"/>
                </a:cubicBezTo>
                <a:cubicBezTo>
                  <a:pt x="7316" y="5077"/>
                  <a:pt x="6907" y="5487"/>
                  <a:pt x="6401" y="5487"/>
                </a:cubicBezTo>
                <a:close/>
                <a:moveTo>
                  <a:pt x="9602" y="5487"/>
                </a:moveTo>
                <a:cubicBezTo>
                  <a:pt x="9097" y="5487"/>
                  <a:pt x="8687" y="5077"/>
                  <a:pt x="8687" y="4572"/>
                </a:cubicBezTo>
                <a:cubicBezTo>
                  <a:pt x="8687" y="4067"/>
                  <a:pt x="9097" y="3658"/>
                  <a:pt x="9602" y="3658"/>
                </a:cubicBezTo>
                <a:cubicBezTo>
                  <a:pt x="10107" y="3658"/>
                  <a:pt x="10516" y="4067"/>
                  <a:pt x="10516" y="4572"/>
                </a:cubicBezTo>
                <a:cubicBezTo>
                  <a:pt x="10516" y="5077"/>
                  <a:pt x="10107" y="5487"/>
                  <a:pt x="9602" y="5487"/>
                </a:cubicBezTo>
                <a:close/>
                <a:moveTo>
                  <a:pt x="9602" y="5487"/>
                </a:moveTo>
                <a:close/>
              </a:path>
            </a:pathLst>
          </a:custGeom>
          <a:solidFill>
            <a:schemeClr val="bg1"/>
          </a:solidFill>
          <a:ln w="25400">
            <a:noFill/>
            <a:beve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7" name="太阳形 44"/>
          <p:cNvSpPr>
            <a:spLocks noChangeArrowheads="1"/>
          </p:cNvSpPr>
          <p:nvPr/>
        </p:nvSpPr>
        <p:spPr bwMode="auto">
          <a:xfrm>
            <a:off x="5031320" y="5277269"/>
            <a:ext cx="407812" cy="384095"/>
          </a:xfrm>
          <a:custGeom>
            <a:avLst/>
            <a:gdLst>
              <a:gd name="T0" fmla="*/ 12933 w 12933"/>
              <a:gd name="T1" fmla="*/ 5028 h 12198"/>
              <a:gd name="T2" fmla="*/ 7549 w 12933"/>
              <a:gd name="T3" fmla="*/ 1531 h 12198"/>
              <a:gd name="T4" fmla="*/ 6467 w 12933"/>
              <a:gd name="T5" fmla="*/ 0 h 12198"/>
              <a:gd name="T6" fmla="*/ 5384 w 12933"/>
              <a:gd name="T7" fmla="*/ 1531 h 12198"/>
              <a:gd name="T8" fmla="*/ 0 w 12933"/>
              <a:gd name="T9" fmla="*/ 5028 h 12198"/>
              <a:gd name="T10" fmla="*/ 452 w 12933"/>
              <a:gd name="T11" fmla="*/ 7610 h 12198"/>
              <a:gd name="T12" fmla="*/ 10910 w 12933"/>
              <a:gd name="T13" fmla="*/ 12198 h 12198"/>
              <a:gd name="T14" fmla="*/ 12933 w 12933"/>
              <a:gd name="T15" fmla="*/ 7610 h 12198"/>
              <a:gd name="T16" fmla="*/ 6920 w 12933"/>
              <a:gd name="T17" fmla="*/ 8984 h 12198"/>
              <a:gd name="T18" fmla="*/ 8704 w 12933"/>
              <a:gd name="T19" fmla="*/ 7623 h 12198"/>
              <a:gd name="T20" fmla="*/ 6013 w 12933"/>
              <a:gd name="T21" fmla="*/ 11291 h 12198"/>
              <a:gd name="T22" fmla="*/ 4453 w 12933"/>
              <a:gd name="T23" fmla="*/ 9890 h 12198"/>
              <a:gd name="T24" fmla="*/ 6013 w 12933"/>
              <a:gd name="T25" fmla="*/ 11291 h 12198"/>
              <a:gd name="T26" fmla="*/ 4229 w 12933"/>
              <a:gd name="T27" fmla="*/ 7623 h 12198"/>
              <a:gd name="T28" fmla="*/ 6013 w 12933"/>
              <a:gd name="T29" fmla="*/ 8984 h 12198"/>
              <a:gd name="T30" fmla="*/ 4363 w 12933"/>
              <a:gd name="T31" fmla="*/ 8984 h 12198"/>
              <a:gd name="T32" fmla="*/ 6630 w 12933"/>
              <a:gd name="T33" fmla="*/ 1325 h 12198"/>
              <a:gd name="T34" fmla="*/ 6303 w 12933"/>
              <a:gd name="T35" fmla="*/ 1325 h 12198"/>
              <a:gd name="T36" fmla="*/ 6303 w 12933"/>
              <a:gd name="T37" fmla="*/ 971 h 12198"/>
              <a:gd name="T38" fmla="*/ 6630 w 12933"/>
              <a:gd name="T39" fmla="*/ 971 h 12198"/>
              <a:gd name="T40" fmla="*/ 6000 w 12933"/>
              <a:gd name="T41" fmla="*/ 2196 h 12198"/>
              <a:gd name="T42" fmla="*/ 6934 w 12933"/>
              <a:gd name="T43" fmla="*/ 2196 h 12198"/>
              <a:gd name="T44" fmla="*/ 2935 w 12933"/>
              <a:gd name="T45" fmla="*/ 5028 h 12198"/>
              <a:gd name="T46" fmla="*/ 907 w 12933"/>
              <a:gd name="T47" fmla="*/ 5935 h 12198"/>
              <a:gd name="T48" fmla="*/ 12027 w 12933"/>
              <a:gd name="T49" fmla="*/ 6704 h 12198"/>
              <a:gd name="T50" fmla="*/ 907 w 12933"/>
              <a:gd name="T51" fmla="*/ 5935 h 12198"/>
              <a:gd name="T52" fmla="*/ 3452 w 12933"/>
              <a:gd name="T53" fmla="*/ 8984 h 12198"/>
              <a:gd name="T54" fmla="*/ 1415 w 12933"/>
              <a:gd name="T55" fmla="*/ 7623 h 12198"/>
              <a:gd name="T56" fmla="*/ 2671 w 12933"/>
              <a:gd name="T57" fmla="*/ 11291 h 12198"/>
              <a:gd name="T58" fmla="*/ 3542 w 12933"/>
              <a:gd name="T59" fmla="*/ 9890 h 12198"/>
              <a:gd name="T60" fmla="*/ 2671 w 12933"/>
              <a:gd name="T61" fmla="*/ 11291 h 12198"/>
              <a:gd name="T62" fmla="*/ 8480 w 12933"/>
              <a:gd name="T63" fmla="*/ 9890 h 12198"/>
              <a:gd name="T64" fmla="*/ 6920 w 12933"/>
              <a:gd name="T65" fmla="*/ 11291 h 12198"/>
              <a:gd name="T66" fmla="*/ 10263 w 12933"/>
              <a:gd name="T67" fmla="*/ 11291 h 12198"/>
              <a:gd name="T68" fmla="*/ 9391 w 12933"/>
              <a:gd name="T69" fmla="*/ 9890 h 12198"/>
              <a:gd name="T70" fmla="*/ 10263 w 12933"/>
              <a:gd name="T71" fmla="*/ 11291 h 12198"/>
              <a:gd name="T72" fmla="*/ 9481 w 12933"/>
              <a:gd name="T73" fmla="*/ 8984 h 12198"/>
              <a:gd name="T74" fmla="*/ 11519 w 12933"/>
              <a:gd name="T75" fmla="*/ 7623 h 12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933" h="12198">
                <a:moveTo>
                  <a:pt x="12933" y="7610"/>
                </a:moveTo>
                <a:lnTo>
                  <a:pt x="12933" y="5028"/>
                </a:lnTo>
                <a:lnTo>
                  <a:pt x="11334" y="5028"/>
                </a:lnTo>
                <a:lnTo>
                  <a:pt x="7549" y="1531"/>
                </a:lnTo>
                <a:cubicBezTo>
                  <a:pt x="7592" y="1411"/>
                  <a:pt x="7615" y="1282"/>
                  <a:pt x="7615" y="1148"/>
                </a:cubicBezTo>
                <a:cubicBezTo>
                  <a:pt x="7615" y="515"/>
                  <a:pt x="7100" y="0"/>
                  <a:pt x="6467" y="0"/>
                </a:cubicBezTo>
                <a:cubicBezTo>
                  <a:pt x="5834" y="0"/>
                  <a:pt x="5318" y="515"/>
                  <a:pt x="5318" y="1148"/>
                </a:cubicBezTo>
                <a:cubicBezTo>
                  <a:pt x="5318" y="1282"/>
                  <a:pt x="5342" y="1411"/>
                  <a:pt x="5384" y="1531"/>
                </a:cubicBezTo>
                <a:lnTo>
                  <a:pt x="1599" y="5028"/>
                </a:lnTo>
                <a:lnTo>
                  <a:pt x="0" y="5028"/>
                </a:lnTo>
                <a:lnTo>
                  <a:pt x="0" y="7610"/>
                </a:lnTo>
                <a:lnTo>
                  <a:pt x="452" y="7610"/>
                </a:lnTo>
                <a:lnTo>
                  <a:pt x="2023" y="12198"/>
                </a:lnTo>
                <a:lnTo>
                  <a:pt x="10910" y="12198"/>
                </a:lnTo>
                <a:lnTo>
                  <a:pt x="12481" y="7610"/>
                </a:lnTo>
                <a:lnTo>
                  <a:pt x="12933" y="7610"/>
                </a:lnTo>
                <a:close/>
                <a:moveTo>
                  <a:pt x="8570" y="8984"/>
                </a:moveTo>
                <a:lnTo>
                  <a:pt x="6920" y="8984"/>
                </a:lnTo>
                <a:lnTo>
                  <a:pt x="6920" y="7623"/>
                </a:lnTo>
                <a:lnTo>
                  <a:pt x="8704" y="7623"/>
                </a:lnTo>
                <a:lnTo>
                  <a:pt x="8570" y="8984"/>
                </a:lnTo>
                <a:close/>
                <a:moveTo>
                  <a:pt x="6013" y="11291"/>
                </a:moveTo>
                <a:lnTo>
                  <a:pt x="4591" y="11291"/>
                </a:lnTo>
                <a:lnTo>
                  <a:pt x="4453" y="9890"/>
                </a:lnTo>
                <a:lnTo>
                  <a:pt x="6013" y="9890"/>
                </a:lnTo>
                <a:lnTo>
                  <a:pt x="6013" y="11291"/>
                </a:lnTo>
                <a:close/>
                <a:moveTo>
                  <a:pt x="4363" y="8984"/>
                </a:moveTo>
                <a:lnTo>
                  <a:pt x="4229" y="7623"/>
                </a:lnTo>
                <a:lnTo>
                  <a:pt x="6013" y="7623"/>
                </a:lnTo>
                <a:lnTo>
                  <a:pt x="6013" y="8984"/>
                </a:lnTo>
                <a:lnTo>
                  <a:pt x="4363" y="8984"/>
                </a:lnTo>
                <a:lnTo>
                  <a:pt x="4363" y="8984"/>
                </a:lnTo>
                <a:close/>
                <a:moveTo>
                  <a:pt x="6708" y="1148"/>
                </a:moveTo>
                <a:cubicBezTo>
                  <a:pt x="6708" y="1218"/>
                  <a:pt x="6678" y="1281"/>
                  <a:pt x="6630" y="1325"/>
                </a:cubicBezTo>
                <a:cubicBezTo>
                  <a:pt x="6587" y="1365"/>
                  <a:pt x="6530" y="1389"/>
                  <a:pt x="6467" y="1389"/>
                </a:cubicBezTo>
                <a:cubicBezTo>
                  <a:pt x="6403" y="1389"/>
                  <a:pt x="6346" y="1365"/>
                  <a:pt x="6303" y="1325"/>
                </a:cubicBezTo>
                <a:cubicBezTo>
                  <a:pt x="6255" y="1281"/>
                  <a:pt x="6225" y="1218"/>
                  <a:pt x="6225" y="1148"/>
                </a:cubicBezTo>
                <a:cubicBezTo>
                  <a:pt x="6225" y="1078"/>
                  <a:pt x="6255" y="1015"/>
                  <a:pt x="6303" y="971"/>
                </a:cubicBezTo>
                <a:cubicBezTo>
                  <a:pt x="6346" y="931"/>
                  <a:pt x="6403" y="906"/>
                  <a:pt x="6467" y="906"/>
                </a:cubicBezTo>
                <a:cubicBezTo>
                  <a:pt x="6530" y="906"/>
                  <a:pt x="6587" y="931"/>
                  <a:pt x="6630" y="971"/>
                </a:cubicBezTo>
                <a:cubicBezTo>
                  <a:pt x="6678" y="1015"/>
                  <a:pt x="6708" y="1078"/>
                  <a:pt x="6708" y="1148"/>
                </a:cubicBezTo>
                <a:close/>
                <a:moveTo>
                  <a:pt x="6000" y="2196"/>
                </a:moveTo>
                <a:cubicBezTo>
                  <a:pt x="6143" y="2260"/>
                  <a:pt x="6300" y="2296"/>
                  <a:pt x="6467" y="2296"/>
                </a:cubicBezTo>
                <a:cubicBezTo>
                  <a:pt x="6633" y="2296"/>
                  <a:pt x="6791" y="2260"/>
                  <a:pt x="6934" y="2196"/>
                </a:cubicBezTo>
                <a:lnTo>
                  <a:pt x="9998" y="5028"/>
                </a:lnTo>
                <a:lnTo>
                  <a:pt x="2935" y="5028"/>
                </a:lnTo>
                <a:lnTo>
                  <a:pt x="6000" y="2196"/>
                </a:lnTo>
                <a:close/>
                <a:moveTo>
                  <a:pt x="907" y="5935"/>
                </a:moveTo>
                <a:lnTo>
                  <a:pt x="12027" y="5935"/>
                </a:lnTo>
                <a:lnTo>
                  <a:pt x="12027" y="6704"/>
                </a:lnTo>
                <a:lnTo>
                  <a:pt x="907" y="6704"/>
                </a:lnTo>
                <a:lnTo>
                  <a:pt x="907" y="5935"/>
                </a:lnTo>
                <a:close/>
                <a:moveTo>
                  <a:pt x="3318" y="7623"/>
                </a:moveTo>
                <a:lnTo>
                  <a:pt x="3452" y="8984"/>
                </a:lnTo>
                <a:lnTo>
                  <a:pt x="1881" y="8984"/>
                </a:lnTo>
                <a:lnTo>
                  <a:pt x="1415" y="7623"/>
                </a:lnTo>
                <a:lnTo>
                  <a:pt x="3318" y="7623"/>
                </a:lnTo>
                <a:close/>
                <a:moveTo>
                  <a:pt x="2671" y="11291"/>
                </a:moveTo>
                <a:lnTo>
                  <a:pt x="2191" y="9890"/>
                </a:lnTo>
                <a:lnTo>
                  <a:pt x="3542" y="9890"/>
                </a:lnTo>
                <a:lnTo>
                  <a:pt x="3680" y="11291"/>
                </a:lnTo>
                <a:lnTo>
                  <a:pt x="2671" y="11291"/>
                </a:lnTo>
                <a:close/>
                <a:moveTo>
                  <a:pt x="6920" y="9890"/>
                </a:moveTo>
                <a:lnTo>
                  <a:pt x="8480" y="9890"/>
                </a:lnTo>
                <a:lnTo>
                  <a:pt x="8342" y="11291"/>
                </a:lnTo>
                <a:lnTo>
                  <a:pt x="6920" y="11291"/>
                </a:lnTo>
                <a:lnTo>
                  <a:pt x="6920" y="9890"/>
                </a:lnTo>
                <a:close/>
                <a:moveTo>
                  <a:pt x="10263" y="11291"/>
                </a:moveTo>
                <a:lnTo>
                  <a:pt x="9253" y="11291"/>
                </a:lnTo>
                <a:lnTo>
                  <a:pt x="9391" y="9890"/>
                </a:lnTo>
                <a:lnTo>
                  <a:pt x="10742" y="9890"/>
                </a:lnTo>
                <a:lnTo>
                  <a:pt x="10263" y="11291"/>
                </a:lnTo>
                <a:close/>
                <a:moveTo>
                  <a:pt x="11053" y="8984"/>
                </a:moveTo>
                <a:lnTo>
                  <a:pt x="9481" y="8984"/>
                </a:lnTo>
                <a:lnTo>
                  <a:pt x="9615" y="7623"/>
                </a:lnTo>
                <a:lnTo>
                  <a:pt x="11519" y="7623"/>
                </a:lnTo>
                <a:lnTo>
                  <a:pt x="11053" y="8984"/>
                </a:lnTo>
                <a:close/>
              </a:path>
            </a:pathLst>
          </a:custGeom>
          <a:solidFill>
            <a:schemeClr val="bg1"/>
          </a:solidFill>
          <a:ln w="25400">
            <a:noFill/>
            <a:beve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zh-CN" altLang="zh-CN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18" name="太阳形 44"/>
          <p:cNvSpPr>
            <a:spLocks noChangeArrowheads="1"/>
          </p:cNvSpPr>
          <p:nvPr/>
        </p:nvSpPr>
        <p:spPr bwMode="auto">
          <a:xfrm>
            <a:off x="6742290" y="3682590"/>
            <a:ext cx="407812" cy="317163"/>
          </a:xfrm>
          <a:custGeom>
            <a:avLst/>
            <a:gdLst>
              <a:gd name="T0" fmla="*/ 7352 w 7948"/>
              <a:gd name="T1" fmla="*/ 0 h 6182"/>
              <a:gd name="T2" fmla="*/ 596 w 7948"/>
              <a:gd name="T3" fmla="*/ 0 h 6182"/>
              <a:gd name="T4" fmla="*/ 0 w 7948"/>
              <a:gd name="T5" fmla="*/ 580 h 6182"/>
              <a:gd name="T6" fmla="*/ 0 w 7948"/>
              <a:gd name="T7" fmla="*/ 5602 h 6182"/>
              <a:gd name="T8" fmla="*/ 596 w 7948"/>
              <a:gd name="T9" fmla="*/ 6182 h 6182"/>
              <a:gd name="T10" fmla="*/ 7352 w 7948"/>
              <a:gd name="T11" fmla="*/ 6182 h 6182"/>
              <a:gd name="T12" fmla="*/ 7948 w 7948"/>
              <a:gd name="T13" fmla="*/ 5602 h 6182"/>
              <a:gd name="T14" fmla="*/ 7948 w 7948"/>
              <a:gd name="T15" fmla="*/ 580 h 6182"/>
              <a:gd name="T16" fmla="*/ 7352 w 7948"/>
              <a:gd name="T17" fmla="*/ 0 h 6182"/>
              <a:gd name="T18" fmla="*/ 3577 w 7948"/>
              <a:gd name="T19" fmla="*/ 4250 h 6182"/>
              <a:gd name="T20" fmla="*/ 2922 w 7948"/>
              <a:gd name="T21" fmla="*/ 3614 h 6182"/>
              <a:gd name="T22" fmla="*/ 2641 w 7948"/>
              <a:gd name="T23" fmla="*/ 3614 h 6182"/>
              <a:gd name="T24" fmla="*/ 795 w 7948"/>
              <a:gd name="T25" fmla="*/ 5409 h 6182"/>
              <a:gd name="T26" fmla="*/ 795 w 7948"/>
              <a:gd name="T27" fmla="*/ 773 h 6182"/>
              <a:gd name="T28" fmla="*/ 7153 w 7948"/>
              <a:gd name="T29" fmla="*/ 773 h 6182"/>
              <a:gd name="T30" fmla="*/ 3576 w 7948"/>
              <a:gd name="T31" fmla="*/ 4250 h 6182"/>
              <a:gd name="T32" fmla="*/ 3577 w 7948"/>
              <a:gd name="T33" fmla="*/ 4250 h 6182"/>
              <a:gd name="T34" fmla="*/ 2186 w 7948"/>
              <a:gd name="T35" fmla="*/ 2705 h 6182"/>
              <a:gd name="T36" fmla="*/ 2782 w 7948"/>
              <a:gd name="T37" fmla="*/ 2125 h 6182"/>
              <a:gd name="T38" fmla="*/ 2186 w 7948"/>
              <a:gd name="T39" fmla="*/ 1545 h 6182"/>
              <a:gd name="T40" fmla="*/ 1589 w 7948"/>
              <a:gd name="T41" fmla="*/ 2125 h 6182"/>
              <a:gd name="T42" fmla="*/ 2186 w 7948"/>
              <a:gd name="T43" fmla="*/ 2705 h 6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948" h="6182">
                <a:moveTo>
                  <a:pt x="7352" y="0"/>
                </a:moveTo>
                <a:lnTo>
                  <a:pt x="596" y="0"/>
                </a:lnTo>
                <a:cubicBezTo>
                  <a:pt x="267" y="0"/>
                  <a:pt x="0" y="260"/>
                  <a:pt x="0" y="580"/>
                </a:cubicBezTo>
                <a:lnTo>
                  <a:pt x="0" y="5602"/>
                </a:lnTo>
                <a:cubicBezTo>
                  <a:pt x="0" y="5922"/>
                  <a:pt x="267" y="6182"/>
                  <a:pt x="596" y="6182"/>
                </a:cubicBezTo>
                <a:lnTo>
                  <a:pt x="7352" y="6182"/>
                </a:lnTo>
                <a:cubicBezTo>
                  <a:pt x="7681" y="6182"/>
                  <a:pt x="7948" y="5922"/>
                  <a:pt x="7948" y="5602"/>
                </a:cubicBezTo>
                <a:lnTo>
                  <a:pt x="7948" y="580"/>
                </a:lnTo>
                <a:cubicBezTo>
                  <a:pt x="7948" y="260"/>
                  <a:pt x="7681" y="0"/>
                  <a:pt x="7352" y="0"/>
                </a:cubicBezTo>
                <a:close/>
                <a:moveTo>
                  <a:pt x="3577" y="4250"/>
                </a:moveTo>
                <a:lnTo>
                  <a:pt x="2922" y="3614"/>
                </a:lnTo>
                <a:cubicBezTo>
                  <a:pt x="2845" y="3539"/>
                  <a:pt x="2718" y="3539"/>
                  <a:pt x="2641" y="3614"/>
                </a:cubicBezTo>
                <a:lnTo>
                  <a:pt x="795" y="5409"/>
                </a:lnTo>
                <a:lnTo>
                  <a:pt x="795" y="773"/>
                </a:lnTo>
                <a:lnTo>
                  <a:pt x="7153" y="773"/>
                </a:lnTo>
                <a:lnTo>
                  <a:pt x="3576" y="4250"/>
                </a:lnTo>
                <a:lnTo>
                  <a:pt x="3577" y="4250"/>
                </a:lnTo>
                <a:close/>
                <a:moveTo>
                  <a:pt x="2186" y="2705"/>
                </a:moveTo>
                <a:cubicBezTo>
                  <a:pt x="2515" y="2705"/>
                  <a:pt x="2782" y="2445"/>
                  <a:pt x="2782" y="2125"/>
                </a:cubicBezTo>
                <a:cubicBezTo>
                  <a:pt x="2782" y="1805"/>
                  <a:pt x="2515" y="1545"/>
                  <a:pt x="2186" y="1545"/>
                </a:cubicBezTo>
                <a:cubicBezTo>
                  <a:pt x="1856" y="1545"/>
                  <a:pt x="1589" y="1805"/>
                  <a:pt x="1589" y="2125"/>
                </a:cubicBezTo>
                <a:cubicBezTo>
                  <a:pt x="1589" y="2445"/>
                  <a:pt x="1856" y="2705"/>
                  <a:pt x="2186" y="2705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  <a:beve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zh-CN" altLang="zh-CN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19" name="太阳形 44"/>
          <p:cNvSpPr>
            <a:spLocks noChangeArrowheads="1"/>
          </p:cNvSpPr>
          <p:nvPr/>
        </p:nvSpPr>
        <p:spPr bwMode="auto">
          <a:xfrm>
            <a:off x="5044410" y="3643950"/>
            <a:ext cx="407812" cy="356782"/>
          </a:xfrm>
          <a:custGeom>
            <a:avLst/>
            <a:gdLst>
              <a:gd name="connsiteX0" fmla="*/ 352138 w 608485"/>
              <a:gd name="connsiteY0" fmla="*/ 457876 h 532346"/>
              <a:gd name="connsiteX1" fmla="*/ 352138 w 608485"/>
              <a:gd name="connsiteY1" fmla="*/ 471679 h 532346"/>
              <a:gd name="connsiteX2" fmla="*/ 383994 w 608485"/>
              <a:gd name="connsiteY2" fmla="*/ 483262 h 532346"/>
              <a:gd name="connsiteX3" fmla="*/ 459356 w 608485"/>
              <a:gd name="connsiteY3" fmla="*/ 490502 h 532346"/>
              <a:gd name="connsiteX4" fmla="*/ 534767 w 608485"/>
              <a:gd name="connsiteY4" fmla="*/ 483262 h 532346"/>
              <a:gd name="connsiteX5" fmla="*/ 566574 w 608485"/>
              <a:gd name="connsiteY5" fmla="*/ 471679 h 532346"/>
              <a:gd name="connsiteX6" fmla="*/ 566574 w 608485"/>
              <a:gd name="connsiteY6" fmla="*/ 457876 h 532346"/>
              <a:gd name="connsiteX7" fmla="*/ 555746 w 608485"/>
              <a:gd name="connsiteY7" fmla="*/ 461351 h 532346"/>
              <a:gd name="connsiteX8" fmla="*/ 459356 w 608485"/>
              <a:gd name="connsiteY8" fmla="*/ 472886 h 532346"/>
              <a:gd name="connsiteX9" fmla="*/ 362967 w 608485"/>
              <a:gd name="connsiteY9" fmla="*/ 461351 h 532346"/>
              <a:gd name="connsiteX10" fmla="*/ 352138 w 608485"/>
              <a:gd name="connsiteY10" fmla="*/ 457876 h 532346"/>
              <a:gd name="connsiteX11" fmla="*/ 41901 w 608485"/>
              <a:gd name="connsiteY11" fmla="*/ 455228 h 532346"/>
              <a:gd name="connsiteX12" fmla="*/ 41901 w 608485"/>
              <a:gd name="connsiteY12" fmla="*/ 471396 h 532346"/>
              <a:gd name="connsiteX13" fmla="*/ 73701 w 608485"/>
              <a:gd name="connsiteY13" fmla="*/ 482979 h 532346"/>
              <a:gd name="connsiteX14" fmla="*/ 149094 w 608485"/>
              <a:gd name="connsiteY14" fmla="*/ 490267 h 532346"/>
              <a:gd name="connsiteX15" fmla="*/ 224438 w 608485"/>
              <a:gd name="connsiteY15" fmla="*/ 482979 h 532346"/>
              <a:gd name="connsiteX16" fmla="*/ 256238 w 608485"/>
              <a:gd name="connsiteY16" fmla="*/ 471396 h 532346"/>
              <a:gd name="connsiteX17" fmla="*/ 256238 w 608485"/>
              <a:gd name="connsiteY17" fmla="*/ 455228 h 532346"/>
              <a:gd name="connsiteX18" fmla="*/ 245461 w 608485"/>
              <a:gd name="connsiteY18" fmla="*/ 458703 h 532346"/>
              <a:gd name="connsiteX19" fmla="*/ 149094 w 608485"/>
              <a:gd name="connsiteY19" fmla="*/ 470286 h 532346"/>
              <a:gd name="connsiteX20" fmla="*/ 52678 w 608485"/>
              <a:gd name="connsiteY20" fmla="*/ 458703 h 532346"/>
              <a:gd name="connsiteX21" fmla="*/ 41901 w 608485"/>
              <a:gd name="connsiteY21" fmla="*/ 455228 h 532346"/>
              <a:gd name="connsiteX22" fmla="*/ 352138 w 608485"/>
              <a:gd name="connsiteY22" fmla="*/ 398705 h 532346"/>
              <a:gd name="connsiteX23" fmla="*/ 352138 w 608485"/>
              <a:gd name="connsiteY23" fmla="*/ 411688 h 532346"/>
              <a:gd name="connsiteX24" fmla="*/ 358471 w 608485"/>
              <a:gd name="connsiteY24" fmla="*/ 415307 h 532346"/>
              <a:gd name="connsiteX25" fmla="*/ 383946 w 608485"/>
              <a:gd name="connsiteY25" fmla="*/ 423560 h 532346"/>
              <a:gd name="connsiteX26" fmla="*/ 459356 w 608485"/>
              <a:gd name="connsiteY26" fmla="*/ 431090 h 532346"/>
              <a:gd name="connsiteX27" fmla="*/ 534767 w 608485"/>
              <a:gd name="connsiteY27" fmla="*/ 423560 h 532346"/>
              <a:gd name="connsiteX28" fmla="*/ 560290 w 608485"/>
              <a:gd name="connsiteY28" fmla="*/ 415307 h 532346"/>
              <a:gd name="connsiteX29" fmla="*/ 566574 w 608485"/>
              <a:gd name="connsiteY29" fmla="*/ 411688 h 532346"/>
              <a:gd name="connsiteX30" fmla="*/ 566574 w 608485"/>
              <a:gd name="connsiteY30" fmla="*/ 398705 h 532346"/>
              <a:gd name="connsiteX31" fmla="*/ 555746 w 608485"/>
              <a:gd name="connsiteY31" fmla="*/ 402180 h 532346"/>
              <a:gd name="connsiteX32" fmla="*/ 459356 w 608485"/>
              <a:gd name="connsiteY32" fmla="*/ 413715 h 532346"/>
              <a:gd name="connsiteX33" fmla="*/ 362967 w 608485"/>
              <a:gd name="connsiteY33" fmla="*/ 402180 h 532346"/>
              <a:gd name="connsiteX34" fmla="*/ 352138 w 608485"/>
              <a:gd name="connsiteY34" fmla="*/ 398705 h 532346"/>
              <a:gd name="connsiteX35" fmla="*/ 41901 w 608485"/>
              <a:gd name="connsiteY35" fmla="*/ 394801 h 532346"/>
              <a:gd name="connsiteX36" fmla="*/ 41901 w 608485"/>
              <a:gd name="connsiteY36" fmla="*/ 409039 h 532346"/>
              <a:gd name="connsiteX37" fmla="*/ 48184 w 608485"/>
              <a:gd name="connsiteY37" fmla="*/ 412659 h 532346"/>
              <a:gd name="connsiteX38" fmla="*/ 73701 w 608485"/>
              <a:gd name="connsiteY38" fmla="*/ 420912 h 532346"/>
              <a:gd name="connsiteX39" fmla="*/ 149094 w 608485"/>
              <a:gd name="connsiteY39" fmla="*/ 428441 h 532346"/>
              <a:gd name="connsiteX40" fmla="*/ 224486 w 608485"/>
              <a:gd name="connsiteY40" fmla="*/ 420912 h 532346"/>
              <a:gd name="connsiteX41" fmla="*/ 249955 w 608485"/>
              <a:gd name="connsiteY41" fmla="*/ 412659 h 532346"/>
              <a:gd name="connsiteX42" fmla="*/ 256238 w 608485"/>
              <a:gd name="connsiteY42" fmla="*/ 409039 h 532346"/>
              <a:gd name="connsiteX43" fmla="*/ 256238 w 608485"/>
              <a:gd name="connsiteY43" fmla="*/ 394801 h 532346"/>
              <a:gd name="connsiteX44" fmla="*/ 245461 w 608485"/>
              <a:gd name="connsiteY44" fmla="*/ 398276 h 532346"/>
              <a:gd name="connsiteX45" fmla="*/ 149094 w 608485"/>
              <a:gd name="connsiteY45" fmla="*/ 409811 h 532346"/>
              <a:gd name="connsiteX46" fmla="*/ 52678 w 608485"/>
              <a:gd name="connsiteY46" fmla="*/ 398276 h 532346"/>
              <a:gd name="connsiteX47" fmla="*/ 41901 w 608485"/>
              <a:gd name="connsiteY47" fmla="*/ 394801 h 532346"/>
              <a:gd name="connsiteX48" fmla="*/ 352138 w 608485"/>
              <a:gd name="connsiteY48" fmla="*/ 339534 h 532346"/>
              <a:gd name="connsiteX49" fmla="*/ 352138 w 608485"/>
              <a:gd name="connsiteY49" fmla="*/ 352517 h 532346"/>
              <a:gd name="connsiteX50" fmla="*/ 358471 w 608485"/>
              <a:gd name="connsiteY50" fmla="*/ 356136 h 532346"/>
              <a:gd name="connsiteX51" fmla="*/ 383946 w 608485"/>
              <a:gd name="connsiteY51" fmla="*/ 364390 h 532346"/>
              <a:gd name="connsiteX52" fmla="*/ 459356 w 608485"/>
              <a:gd name="connsiteY52" fmla="*/ 371919 h 532346"/>
              <a:gd name="connsiteX53" fmla="*/ 534767 w 608485"/>
              <a:gd name="connsiteY53" fmla="*/ 364390 h 532346"/>
              <a:gd name="connsiteX54" fmla="*/ 560290 w 608485"/>
              <a:gd name="connsiteY54" fmla="*/ 356136 h 532346"/>
              <a:gd name="connsiteX55" fmla="*/ 566574 w 608485"/>
              <a:gd name="connsiteY55" fmla="*/ 352468 h 532346"/>
              <a:gd name="connsiteX56" fmla="*/ 566574 w 608485"/>
              <a:gd name="connsiteY56" fmla="*/ 339534 h 532346"/>
              <a:gd name="connsiteX57" fmla="*/ 555746 w 608485"/>
              <a:gd name="connsiteY57" fmla="*/ 343009 h 532346"/>
              <a:gd name="connsiteX58" fmla="*/ 459356 w 608485"/>
              <a:gd name="connsiteY58" fmla="*/ 354544 h 532346"/>
              <a:gd name="connsiteX59" fmla="*/ 362967 w 608485"/>
              <a:gd name="connsiteY59" fmla="*/ 343009 h 532346"/>
              <a:gd name="connsiteX60" fmla="*/ 352138 w 608485"/>
              <a:gd name="connsiteY60" fmla="*/ 339534 h 532346"/>
              <a:gd name="connsiteX61" fmla="*/ 41901 w 608485"/>
              <a:gd name="connsiteY61" fmla="*/ 336256 h 532346"/>
              <a:gd name="connsiteX62" fmla="*/ 41901 w 608485"/>
              <a:gd name="connsiteY62" fmla="*/ 348612 h 532346"/>
              <a:gd name="connsiteX63" fmla="*/ 48184 w 608485"/>
              <a:gd name="connsiteY63" fmla="*/ 352232 h 532346"/>
              <a:gd name="connsiteX64" fmla="*/ 73701 w 608485"/>
              <a:gd name="connsiteY64" fmla="*/ 360485 h 532346"/>
              <a:gd name="connsiteX65" fmla="*/ 149094 w 608485"/>
              <a:gd name="connsiteY65" fmla="*/ 368014 h 532346"/>
              <a:gd name="connsiteX66" fmla="*/ 224486 w 608485"/>
              <a:gd name="connsiteY66" fmla="*/ 360485 h 532346"/>
              <a:gd name="connsiteX67" fmla="*/ 249955 w 608485"/>
              <a:gd name="connsiteY67" fmla="*/ 352232 h 532346"/>
              <a:gd name="connsiteX68" fmla="*/ 256238 w 608485"/>
              <a:gd name="connsiteY68" fmla="*/ 348612 h 532346"/>
              <a:gd name="connsiteX69" fmla="*/ 256238 w 608485"/>
              <a:gd name="connsiteY69" fmla="*/ 336256 h 532346"/>
              <a:gd name="connsiteX70" fmla="*/ 245461 w 608485"/>
              <a:gd name="connsiteY70" fmla="*/ 339731 h 532346"/>
              <a:gd name="connsiteX71" fmla="*/ 149094 w 608485"/>
              <a:gd name="connsiteY71" fmla="*/ 351315 h 532346"/>
              <a:gd name="connsiteX72" fmla="*/ 52678 w 608485"/>
              <a:gd name="connsiteY72" fmla="*/ 339731 h 532346"/>
              <a:gd name="connsiteX73" fmla="*/ 41901 w 608485"/>
              <a:gd name="connsiteY73" fmla="*/ 336256 h 532346"/>
              <a:gd name="connsiteX74" fmla="*/ 352138 w 608485"/>
              <a:gd name="connsiteY74" fmla="*/ 280315 h 532346"/>
              <a:gd name="connsiteX75" fmla="*/ 352138 w 608485"/>
              <a:gd name="connsiteY75" fmla="*/ 293298 h 532346"/>
              <a:gd name="connsiteX76" fmla="*/ 358471 w 608485"/>
              <a:gd name="connsiteY76" fmla="*/ 296917 h 532346"/>
              <a:gd name="connsiteX77" fmla="*/ 383946 w 608485"/>
              <a:gd name="connsiteY77" fmla="*/ 305219 h 532346"/>
              <a:gd name="connsiteX78" fmla="*/ 459356 w 608485"/>
              <a:gd name="connsiteY78" fmla="*/ 312699 h 532346"/>
              <a:gd name="connsiteX79" fmla="*/ 534767 w 608485"/>
              <a:gd name="connsiteY79" fmla="*/ 305219 h 532346"/>
              <a:gd name="connsiteX80" fmla="*/ 560290 w 608485"/>
              <a:gd name="connsiteY80" fmla="*/ 296917 h 532346"/>
              <a:gd name="connsiteX81" fmla="*/ 566574 w 608485"/>
              <a:gd name="connsiteY81" fmla="*/ 293298 h 532346"/>
              <a:gd name="connsiteX82" fmla="*/ 566574 w 608485"/>
              <a:gd name="connsiteY82" fmla="*/ 280315 h 532346"/>
              <a:gd name="connsiteX83" fmla="*/ 555746 w 608485"/>
              <a:gd name="connsiteY83" fmla="*/ 283790 h 532346"/>
              <a:gd name="connsiteX84" fmla="*/ 459356 w 608485"/>
              <a:gd name="connsiteY84" fmla="*/ 295373 h 532346"/>
              <a:gd name="connsiteX85" fmla="*/ 362967 w 608485"/>
              <a:gd name="connsiteY85" fmla="*/ 283790 h 532346"/>
              <a:gd name="connsiteX86" fmla="*/ 352138 w 608485"/>
              <a:gd name="connsiteY86" fmla="*/ 280315 h 532346"/>
              <a:gd name="connsiteX87" fmla="*/ 41901 w 608485"/>
              <a:gd name="connsiteY87" fmla="*/ 277712 h 532346"/>
              <a:gd name="connsiteX88" fmla="*/ 41901 w 608485"/>
              <a:gd name="connsiteY88" fmla="*/ 290068 h 532346"/>
              <a:gd name="connsiteX89" fmla="*/ 48184 w 608485"/>
              <a:gd name="connsiteY89" fmla="*/ 293687 h 532346"/>
              <a:gd name="connsiteX90" fmla="*/ 73701 w 608485"/>
              <a:gd name="connsiteY90" fmla="*/ 301941 h 532346"/>
              <a:gd name="connsiteX91" fmla="*/ 149094 w 608485"/>
              <a:gd name="connsiteY91" fmla="*/ 309470 h 532346"/>
              <a:gd name="connsiteX92" fmla="*/ 224486 w 608485"/>
              <a:gd name="connsiteY92" fmla="*/ 301941 h 532346"/>
              <a:gd name="connsiteX93" fmla="*/ 249955 w 608485"/>
              <a:gd name="connsiteY93" fmla="*/ 293687 h 532346"/>
              <a:gd name="connsiteX94" fmla="*/ 256238 w 608485"/>
              <a:gd name="connsiteY94" fmla="*/ 290068 h 532346"/>
              <a:gd name="connsiteX95" fmla="*/ 256286 w 608485"/>
              <a:gd name="connsiteY95" fmla="*/ 290068 h 532346"/>
              <a:gd name="connsiteX96" fmla="*/ 256286 w 608485"/>
              <a:gd name="connsiteY96" fmla="*/ 277712 h 532346"/>
              <a:gd name="connsiteX97" fmla="*/ 245461 w 608485"/>
              <a:gd name="connsiteY97" fmla="*/ 281187 h 532346"/>
              <a:gd name="connsiteX98" fmla="*/ 149094 w 608485"/>
              <a:gd name="connsiteY98" fmla="*/ 292770 h 532346"/>
              <a:gd name="connsiteX99" fmla="*/ 52678 w 608485"/>
              <a:gd name="connsiteY99" fmla="*/ 281187 h 532346"/>
              <a:gd name="connsiteX100" fmla="*/ 41901 w 608485"/>
              <a:gd name="connsiteY100" fmla="*/ 277712 h 532346"/>
              <a:gd name="connsiteX101" fmla="*/ 352138 w 608485"/>
              <a:gd name="connsiteY101" fmla="*/ 221144 h 532346"/>
              <a:gd name="connsiteX102" fmla="*/ 352138 w 608485"/>
              <a:gd name="connsiteY102" fmla="*/ 234127 h 532346"/>
              <a:gd name="connsiteX103" fmla="*/ 358471 w 608485"/>
              <a:gd name="connsiteY103" fmla="*/ 237746 h 532346"/>
              <a:gd name="connsiteX104" fmla="*/ 383946 w 608485"/>
              <a:gd name="connsiteY104" fmla="*/ 245999 h 532346"/>
              <a:gd name="connsiteX105" fmla="*/ 459356 w 608485"/>
              <a:gd name="connsiteY105" fmla="*/ 253529 h 532346"/>
              <a:gd name="connsiteX106" fmla="*/ 534767 w 608485"/>
              <a:gd name="connsiteY106" fmla="*/ 245999 h 532346"/>
              <a:gd name="connsiteX107" fmla="*/ 560290 w 608485"/>
              <a:gd name="connsiteY107" fmla="*/ 237746 h 532346"/>
              <a:gd name="connsiteX108" fmla="*/ 566574 w 608485"/>
              <a:gd name="connsiteY108" fmla="*/ 234127 h 532346"/>
              <a:gd name="connsiteX109" fmla="*/ 566574 w 608485"/>
              <a:gd name="connsiteY109" fmla="*/ 221144 h 532346"/>
              <a:gd name="connsiteX110" fmla="*/ 555746 w 608485"/>
              <a:gd name="connsiteY110" fmla="*/ 224619 h 532346"/>
              <a:gd name="connsiteX111" fmla="*/ 459356 w 608485"/>
              <a:gd name="connsiteY111" fmla="*/ 236202 h 532346"/>
              <a:gd name="connsiteX112" fmla="*/ 362967 w 608485"/>
              <a:gd name="connsiteY112" fmla="*/ 224619 h 532346"/>
              <a:gd name="connsiteX113" fmla="*/ 352138 w 608485"/>
              <a:gd name="connsiteY113" fmla="*/ 221144 h 532346"/>
              <a:gd name="connsiteX114" fmla="*/ 41901 w 608485"/>
              <a:gd name="connsiteY114" fmla="*/ 218540 h 532346"/>
              <a:gd name="connsiteX115" fmla="*/ 41901 w 608485"/>
              <a:gd name="connsiteY115" fmla="*/ 231523 h 532346"/>
              <a:gd name="connsiteX116" fmla="*/ 48184 w 608485"/>
              <a:gd name="connsiteY116" fmla="*/ 235143 h 532346"/>
              <a:gd name="connsiteX117" fmla="*/ 73701 w 608485"/>
              <a:gd name="connsiteY117" fmla="*/ 243396 h 532346"/>
              <a:gd name="connsiteX118" fmla="*/ 149094 w 608485"/>
              <a:gd name="connsiteY118" fmla="*/ 250925 h 532346"/>
              <a:gd name="connsiteX119" fmla="*/ 224486 w 608485"/>
              <a:gd name="connsiteY119" fmla="*/ 243396 h 532346"/>
              <a:gd name="connsiteX120" fmla="*/ 249955 w 608485"/>
              <a:gd name="connsiteY120" fmla="*/ 235143 h 532346"/>
              <a:gd name="connsiteX121" fmla="*/ 256238 w 608485"/>
              <a:gd name="connsiteY121" fmla="*/ 231523 h 532346"/>
              <a:gd name="connsiteX122" fmla="*/ 256238 w 608485"/>
              <a:gd name="connsiteY122" fmla="*/ 218540 h 532346"/>
              <a:gd name="connsiteX123" fmla="*/ 245461 w 608485"/>
              <a:gd name="connsiteY123" fmla="*/ 222015 h 532346"/>
              <a:gd name="connsiteX124" fmla="*/ 149094 w 608485"/>
              <a:gd name="connsiteY124" fmla="*/ 233599 h 532346"/>
              <a:gd name="connsiteX125" fmla="*/ 52678 w 608485"/>
              <a:gd name="connsiteY125" fmla="*/ 222015 h 532346"/>
              <a:gd name="connsiteX126" fmla="*/ 41901 w 608485"/>
              <a:gd name="connsiteY126" fmla="*/ 218540 h 532346"/>
              <a:gd name="connsiteX127" fmla="*/ 459356 w 608485"/>
              <a:gd name="connsiteY127" fmla="*/ 162793 h 532346"/>
              <a:gd name="connsiteX128" fmla="*/ 383946 w 608485"/>
              <a:gd name="connsiteY128" fmla="*/ 170322 h 532346"/>
              <a:gd name="connsiteX129" fmla="*/ 360840 w 608485"/>
              <a:gd name="connsiteY129" fmla="*/ 177514 h 532346"/>
              <a:gd name="connsiteX130" fmla="*/ 358471 w 608485"/>
              <a:gd name="connsiteY130" fmla="*/ 178576 h 532346"/>
              <a:gd name="connsiteX131" fmla="*/ 383946 w 608485"/>
              <a:gd name="connsiteY131" fmla="*/ 186829 h 532346"/>
              <a:gd name="connsiteX132" fmla="*/ 459356 w 608485"/>
              <a:gd name="connsiteY132" fmla="*/ 194358 h 532346"/>
              <a:gd name="connsiteX133" fmla="*/ 534767 w 608485"/>
              <a:gd name="connsiteY133" fmla="*/ 186829 h 532346"/>
              <a:gd name="connsiteX134" fmla="*/ 560290 w 608485"/>
              <a:gd name="connsiteY134" fmla="*/ 178576 h 532346"/>
              <a:gd name="connsiteX135" fmla="*/ 557873 w 608485"/>
              <a:gd name="connsiteY135" fmla="*/ 177514 h 532346"/>
              <a:gd name="connsiteX136" fmla="*/ 534767 w 608485"/>
              <a:gd name="connsiteY136" fmla="*/ 170322 h 532346"/>
              <a:gd name="connsiteX137" fmla="*/ 459356 w 608485"/>
              <a:gd name="connsiteY137" fmla="*/ 162793 h 532346"/>
              <a:gd name="connsiteX138" fmla="*/ 41901 w 608485"/>
              <a:gd name="connsiteY138" fmla="*/ 159368 h 532346"/>
              <a:gd name="connsiteX139" fmla="*/ 41901 w 608485"/>
              <a:gd name="connsiteY139" fmla="*/ 172351 h 532346"/>
              <a:gd name="connsiteX140" fmla="*/ 48184 w 608485"/>
              <a:gd name="connsiteY140" fmla="*/ 175971 h 532346"/>
              <a:gd name="connsiteX141" fmla="*/ 73701 w 608485"/>
              <a:gd name="connsiteY141" fmla="*/ 184224 h 532346"/>
              <a:gd name="connsiteX142" fmla="*/ 149094 w 608485"/>
              <a:gd name="connsiteY142" fmla="*/ 191754 h 532346"/>
              <a:gd name="connsiteX143" fmla="*/ 224486 w 608485"/>
              <a:gd name="connsiteY143" fmla="*/ 184224 h 532346"/>
              <a:gd name="connsiteX144" fmla="*/ 249955 w 608485"/>
              <a:gd name="connsiteY144" fmla="*/ 175971 h 532346"/>
              <a:gd name="connsiteX145" fmla="*/ 256238 w 608485"/>
              <a:gd name="connsiteY145" fmla="*/ 172351 h 532346"/>
              <a:gd name="connsiteX146" fmla="*/ 256286 w 608485"/>
              <a:gd name="connsiteY146" fmla="*/ 172351 h 532346"/>
              <a:gd name="connsiteX147" fmla="*/ 256286 w 608485"/>
              <a:gd name="connsiteY147" fmla="*/ 159368 h 532346"/>
              <a:gd name="connsiteX148" fmla="*/ 245461 w 608485"/>
              <a:gd name="connsiteY148" fmla="*/ 162843 h 532346"/>
              <a:gd name="connsiteX149" fmla="*/ 149094 w 608485"/>
              <a:gd name="connsiteY149" fmla="*/ 174378 h 532346"/>
              <a:gd name="connsiteX150" fmla="*/ 52678 w 608485"/>
              <a:gd name="connsiteY150" fmla="*/ 162843 h 532346"/>
              <a:gd name="connsiteX151" fmla="*/ 41901 w 608485"/>
              <a:gd name="connsiteY151" fmla="*/ 159368 h 532346"/>
              <a:gd name="connsiteX152" fmla="*/ 459356 w 608485"/>
              <a:gd name="connsiteY152" fmla="*/ 120949 h 532346"/>
              <a:gd name="connsiteX153" fmla="*/ 555746 w 608485"/>
              <a:gd name="connsiteY153" fmla="*/ 132532 h 532346"/>
              <a:gd name="connsiteX154" fmla="*/ 589197 w 608485"/>
              <a:gd name="connsiteY154" fmla="*/ 146963 h 532346"/>
              <a:gd name="connsiteX155" fmla="*/ 608437 w 608485"/>
              <a:gd name="connsiteY155" fmla="*/ 177514 h 532346"/>
              <a:gd name="connsiteX156" fmla="*/ 608485 w 608485"/>
              <a:gd name="connsiteY156" fmla="*/ 177514 h 532346"/>
              <a:gd name="connsiteX157" fmla="*/ 608485 w 608485"/>
              <a:gd name="connsiteY157" fmla="*/ 475395 h 532346"/>
              <a:gd name="connsiteX158" fmla="*/ 589101 w 608485"/>
              <a:gd name="connsiteY158" fmla="*/ 506960 h 532346"/>
              <a:gd name="connsiteX159" fmla="*/ 555649 w 608485"/>
              <a:gd name="connsiteY159" fmla="*/ 521149 h 532346"/>
              <a:gd name="connsiteX160" fmla="*/ 459356 w 608485"/>
              <a:gd name="connsiteY160" fmla="*/ 532346 h 532346"/>
              <a:gd name="connsiteX161" fmla="*/ 363112 w 608485"/>
              <a:gd name="connsiteY161" fmla="*/ 521149 h 532346"/>
              <a:gd name="connsiteX162" fmla="*/ 329660 w 608485"/>
              <a:gd name="connsiteY162" fmla="*/ 506960 h 532346"/>
              <a:gd name="connsiteX163" fmla="*/ 310276 w 608485"/>
              <a:gd name="connsiteY163" fmla="*/ 475395 h 532346"/>
              <a:gd name="connsiteX164" fmla="*/ 310276 w 608485"/>
              <a:gd name="connsiteY164" fmla="*/ 415307 h 532346"/>
              <a:gd name="connsiteX165" fmla="*/ 310276 w 608485"/>
              <a:gd name="connsiteY165" fmla="*/ 356136 h 532346"/>
              <a:gd name="connsiteX166" fmla="*/ 310276 w 608485"/>
              <a:gd name="connsiteY166" fmla="*/ 296917 h 532346"/>
              <a:gd name="connsiteX167" fmla="*/ 310276 w 608485"/>
              <a:gd name="connsiteY167" fmla="*/ 237746 h 532346"/>
              <a:gd name="connsiteX168" fmla="*/ 310276 w 608485"/>
              <a:gd name="connsiteY168" fmla="*/ 178576 h 532346"/>
              <a:gd name="connsiteX169" fmla="*/ 310276 w 608485"/>
              <a:gd name="connsiteY169" fmla="*/ 177514 h 532346"/>
              <a:gd name="connsiteX170" fmla="*/ 329515 w 608485"/>
              <a:gd name="connsiteY170" fmla="*/ 146963 h 532346"/>
              <a:gd name="connsiteX171" fmla="*/ 362967 w 608485"/>
              <a:gd name="connsiteY171" fmla="*/ 132532 h 532346"/>
              <a:gd name="connsiteX172" fmla="*/ 459356 w 608485"/>
              <a:gd name="connsiteY172" fmla="*/ 120949 h 532346"/>
              <a:gd name="connsiteX173" fmla="*/ 41901 w 608485"/>
              <a:gd name="connsiteY173" fmla="*/ 100196 h 532346"/>
              <a:gd name="connsiteX174" fmla="*/ 41901 w 608485"/>
              <a:gd name="connsiteY174" fmla="*/ 113180 h 532346"/>
              <a:gd name="connsiteX175" fmla="*/ 48184 w 608485"/>
              <a:gd name="connsiteY175" fmla="*/ 116799 h 532346"/>
              <a:gd name="connsiteX176" fmla="*/ 73701 w 608485"/>
              <a:gd name="connsiteY176" fmla="*/ 125052 h 532346"/>
              <a:gd name="connsiteX177" fmla="*/ 149094 w 608485"/>
              <a:gd name="connsiteY177" fmla="*/ 132582 h 532346"/>
              <a:gd name="connsiteX178" fmla="*/ 224486 w 608485"/>
              <a:gd name="connsiteY178" fmla="*/ 125052 h 532346"/>
              <a:gd name="connsiteX179" fmla="*/ 249955 w 608485"/>
              <a:gd name="connsiteY179" fmla="*/ 116799 h 532346"/>
              <a:gd name="connsiteX180" fmla="*/ 256238 w 608485"/>
              <a:gd name="connsiteY180" fmla="*/ 113180 h 532346"/>
              <a:gd name="connsiteX181" fmla="*/ 256238 w 608485"/>
              <a:gd name="connsiteY181" fmla="*/ 100196 h 532346"/>
              <a:gd name="connsiteX182" fmla="*/ 245461 w 608485"/>
              <a:gd name="connsiteY182" fmla="*/ 103671 h 532346"/>
              <a:gd name="connsiteX183" fmla="*/ 149094 w 608485"/>
              <a:gd name="connsiteY183" fmla="*/ 115207 h 532346"/>
              <a:gd name="connsiteX184" fmla="*/ 52678 w 608485"/>
              <a:gd name="connsiteY184" fmla="*/ 103671 h 532346"/>
              <a:gd name="connsiteX185" fmla="*/ 41901 w 608485"/>
              <a:gd name="connsiteY185" fmla="*/ 100196 h 532346"/>
              <a:gd name="connsiteX186" fmla="*/ 149094 w 608485"/>
              <a:gd name="connsiteY186" fmla="*/ 41845 h 532346"/>
              <a:gd name="connsiteX187" fmla="*/ 73701 w 608485"/>
              <a:gd name="connsiteY187" fmla="*/ 49326 h 532346"/>
              <a:gd name="connsiteX188" fmla="*/ 50552 w 608485"/>
              <a:gd name="connsiteY188" fmla="*/ 56517 h 532346"/>
              <a:gd name="connsiteX189" fmla="*/ 48184 w 608485"/>
              <a:gd name="connsiteY189" fmla="*/ 57627 h 532346"/>
              <a:gd name="connsiteX190" fmla="*/ 73701 w 608485"/>
              <a:gd name="connsiteY190" fmla="*/ 65881 h 532346"/>
              <a:gd name="connsiteX191" fmla="*/ 149094 w 608485"/>
              <a:gd name="connsiteY191" fmla="*/ 73410 h 532346"/>
              <a:gd name="connsiteX192" fmla="*/ 224486 w 608485"/>
              <a:gd name="connsiteY192" fmla="*/ 65881 h 532346"/>
              <a:gd name="connsiteX193" fmla="*/ 249955 w 608485"/>
              <a:gd name="connsiteY193" fmla="*/ 57627 h 532346"/>
              <a:gd name="connsiteX194" fmla="*/ 247587 w 608485"/>
              <a:gd name="connsiteY194" fmla="*/ 56517 h 532346"/>
              <a:gd name="connsiteX195" fmla="*/ 224486 w 608485"/>
              <a:gd name="connsiteY195" fmla="*/ 49326 h 532346"/>
              <a:gd name="connsiteX196" fmla="*/ 149094 w 608485"/>
              <a:gd name="connsiteY196" fmla="*/ 41845 h 532346"/>
              <a:gd name="connsiteX197" fmla="*/ 149094 w 608485"/>
              <a:gd name="connsiteY197" fmla="*/ 0 h 532346"/>
              <a:gd name="connsiteX198" fmla="*/ 245461 w 608485"/>
              <a:gd name="connsiteY198" fmla="*/ 11535 h 532346"/>
              <a:gd name="connsiteX199" fmla="*/ 278904 w 608485"/>
              <a:gd name="connsiteY199" fmla="*/ 26014 h 532346"/>
              <a:gd name="connsiteX200" fmla="*/ 298139 w 608485"/>
              <a:gd name="connsiteY200" fmla="*/ 56517 h 532346"/>
              <a:gd name="connsiteX201" fmla="*/ 298139 w 608485"/>
              <a:gd name="connsiteY201" fmla="*/ 57627 h 532346"/>
              <a:gd name="connsiteX202" fmla="*/ 298139 w 608485"/>
              <a:gd name="connsiteY202" fmla="*/ 116799 h 532346"/>
              <a:gd name="connsiteX203" fmla="*/ 298139 w 608485"/>
              <a:gd name="connsiteY203" fmla="*/ 175971 h 532346"/>
              <a:gd name="connsiteX204" fmla="*/ 298139 w 608485"/>
              <a:gd name="connsiteY204" fmla="*/ 235143 h 532346"/>
              <a:gd name="connsiteX205" fmla="*/ 298139 w 608485"/>
              <a:gd name="connsiteY205" fmla="*/ 293687 h 532346"/>
              <a:gd name="connsiteX206" fmla="*/ 298139 w 608485"/>
              <a:gd name="connsiteY206" fmla="*/ 352232 h 532346"/>
              <a:gd name="connsiteX207" fmla="*/ 298139 w 608485"/>
              <a:gd name="connsiteY207" fmla="*/ 412659 h 532346"/>
              <a:gd name="connsiteX208" fmla="*/ 298139 w 608485"/>
              <a:gd name="connsiteY208" fmla="*/ 475112 h 532346"/>
              <a:gd name="connsiteX209" fmla="*/ 278759 w 608485"/>
              <a:gd name="connsiteY209" fmla="*/ 506677 h 532346"/>
              <a:gd name="connsiteX210" fmla="*/ 245316 w 608485"/>
              <a:gd name="connsiteY210" fmla="*/ 520915 h 532346"/>
              <a:gd name="connsiteX211" fmla="*/ 149094 w 608485"/>
              <a:gd name="connsiteY211" fmla="*/ 532064 h 532346"/>
              <a:gd name="connsiteX212" fmla="*/ 52823 w 608485"/>
              <a:gd name="connsiteY212" fmla="*/ 520915 h 532346"/>
              <a:gd name="connsiteX213" fmla="*/ 19380 w 608485"/>
              <a:gd name="connsiteY213" fmla="*/ 506677 h 532346"/>
              <a:gd name="connsiteX214" fmla="*/ 0 w 608485"/>
              <a:gd name="connsiteY214" fmla="*/ 475112 h 532346"/>
              <a:gd name="connsiteX215" fmla="*/ 0 w 608485"/>
              <a:gd name="connsiteY215" fmla="*/ 412659 h 532346"/>
              <a:gd name="connsiteX216" fmla="*/ 0 w 608485"/>
              <a:gd name="connsiteY216" fmla="*/ 352232 h 532346"/>
              <a:gd name="connsiteX217" fmla="*/ 0 w 608485"/>
              <a:gd name="connsiteY217" fmla="*/ 293687 h 532346"/>
              <a:gd name="connsiteX218" fmla="*/ 0 w 608485"/>
              <a:gd name="connsiteY218" fmla="*/ 235143 h 532346"/>
              <a:gd name="connsiteX219" fmla="*/ 0 w 608485"/>
              <a:gd name="connsiteY219" fmla="*/ 175971 h 532346"/>
              <a:gd name="connsiteX220" fmla="*/ 0 w 608485"/>
              <a:gd name="connsiteY220" fmla="*/ 116799 h 532346"/>
              <a:gd name="connsiteX221" fmla="*/ 0 w 608485"/>
              <a:gd name="connsiteY221" fmla="*/ 57627 h 532346"/>
              <a:gd name="connsiteX222" fmla="*/ 0 w 608485"/>
              <a:gd name="connsiteY222" fmla="*/ 56517 h 532346"/>
              <a:gd name="connsiteX223" fmla="*/ 19235 w 608485"/>
              <a:gd name="connsiteY223" fmla="*/ 26014 h 532346"/>
              <a:gd name="connsiteX224" fmla="*/ 52678 w 608485"/>
              <a:gd name="connsiteY224" fmla="*/ 11535 h 532346"/>
              <a:gd name="connsiteX225" fmla="*/ 149094 w 608485"/>
              <a:gd name="connsiteY225" fmla="*/ 0 h 53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608485" h="532346">
                <a:moveTo>
                  <a:pt x="352138" y="457876"/>
                </a:moveTo>
                <a:lnTo>
                  <a:pt x="352138" y="471679"/>
                </a:lnTo>
                <a:cubicBezTo>
                  <a:pt x="355667" y="474237"/>
                  <a:pt x="365045" y="479063"/>
                  <a:pt x="383994" y="483262"/>
                </a:cubicBezTo>
                <a:cubicBezTo>
                  <a:pt x="404974" y="487944"/>
                  <a:pt x="431754" y="490502"/>
                  <a:pt x="459356" y="490502"/>
                </a:cubicBezTo>
                <a:cubicBezTo>
                  <a:pt x="486958" y="490502"/>
                  <a:pt x="513739" y="487944"/>
                  <a:pt x="534767" y="483262"/>
                </a:cubicBezTo>
                <a:cubicBezTo>
                  <a:pt x="553668" y="479063"/>
                  <a:pt x="563094" y="474237"/>
                  <a:pt x="566574" y="471679"/>
                </a:cubicBezTo>
                <a:lnTo>
                  <a:pt x="566574" y="457876"/>
                </a:lnTo>
                <a:cubicBezTo>
                  <a:pt x="563190" y="459082"/>
                  <a:pt x="559565" y="460241"/>
                  <a:pt x="555746" y="461351"/>
                </a:cubicBezTo>
                <a:cubicBezTo>
                  <a:pt x="529739" y="468783"/>
                  <a:pt x="495515" y="472886"/>
                  <a:pt x="459356" y="472886"/>
                </a:cubicBezTo>
                <a:cubicBezTo>
                  <a:pt x="423246" y="472886"/>
                  <a:pt x="389022" y="468783"/>
                  <a:pt x="362967" y="461351"/>
                </a:cubicBezTo>
                <a:cubicBezTo>
                  <a:pt x="359148" y="460241"/>
                  <a:pt x="355571" y="459082"/>
                  <a:pt x="352138" y="457876"/>
                </a:cubicBezTo>
                <a:close/>
                <a:moveTo>
                  <a:pt x="41901" y="455228"/>
                </a:moveTo>
                <a:lnTo>
                  <a:pt x="41901" y="471396"/>
                </a:lnTo>
                <a:cubicBezTo>
                  <a:pt x="45381" y="473954"/>
                  <a:pt x="54756" y="478780"/>
                  <a:pt x="73701" y="482979"/>
                </a:cubicBezTo>
                <a:cubicBezTo>
                  <a:pt x="94724" y="487661"/>
                  <a:pt x="121498" y="490267"/>
                  <a:pt x="149094" y="490267"/>
                </a:cubicBezTo>
                <a:cubicBezTo>
                  <a:pt x="176641" y="490267"/>
                  <a:pt x="203415" y="487661"/>
                  <a:pt x="224438" y="482979"/>
                </a:cubicBezTo>
                <a:cubicBezTo>
                  <a:pt x="243383" y="478780"/>
                  <a:pt x="252758" y="473954"/>
                  <a:pt x="256238" y="471396"/>
                </a:cubicBezTo>
                <a:lnTo>
                  <a:pt x="256238" y="455228"/>
                </a:lnTo>
                <a:cubicBezTo>
                  <a:pt x="252855" y="456482"/>
                  <a:pt x="249279" y="457641"/>
                  <a:pt x="245461" y="458703"/>
                </a:cubicBezTo>
                <a:cubicBezTo>
                  <a:pt x="219412" y="466184"/>
                  <a:pt x="185195" y="470286"/>
                  <a:pt x="149094" y="470286"/>
                </a:cubicBezTo>
                <a:cubicBezTo>
                  <a:pt x="112944" y="470286"/>
                  <a:pt x="78727" y="466184"/>
                  <a:pt x="52678" y="458703"/>
                </a:cubicBezTo>
                <a:cubicBezTo>
                  <a:pt x="48909" y="457641"/>
                  <a:pt x="45284" y="456482"/>
                  <a:pt x="41901" y="455228"/>
                </a:cubicBezTo>
                <a:close/>
                <a:moveTo>
                  <a:pt x="352138" y="398705"/>
                </a:moveTo>
                <a:lnTo>
                  <a:pt x="352138" y="411688"/>
                </a:lnTo>
                <a:cubicBezTo>
                  <a:pt x="353395" y="412605"/>
                  <a:pt x="355425" y="413859"/>
                  <a:pt x="358471" y="415307"/>
                </a:cubicBezTo>
                <a:cubicBezTo>
                  <a:pt x="363692" y="417769"/>
                  <a:pt x="371861" y="420809"/>
                  <a:pt x="383946" y="423560"/>
                </a:cubicBezTo>
                <a:cubicBezTo>
                  <a:pt x="405071" y="428387"/>
                  <a:pt x="431851" y="431090"/>
                  <a:pt x="459356" y="431090"/>
                </a:cubicBezTo>
                <a:cubicBezTo>
                  <a:pt x="486862" y="431090"/>
                  <a:pt x="513642" y="428387"/>
                  <a:pt x="534767" y="423560"/>
                </a:cubicBezTo>
                <a:cubicBezTo>
                  <a:pt x="546852" y="420809"/>
                  <a:pt x="555021" y="417769"/>
                  <a:pt x="560290" y="415307"/>
                </a:cubicBezTo>
                <a:cubicBezTo>
                  <a:pt x="563287" y="413859"/>
                  <a:pt x="565317" y="412605"/>
                  <a:pt x="566574" y="411688"/>
                </a:cubicBezTo>
                <a:lnTo>
                  <a:pt x="566574" y="398705"/>
                </a:lnTo>
                <a:cubicBezTo>
                  <a:pt x="563190" y="399911"/>
                  <a:pt x="559565" y="401070"/>
                  <a:pt x="555746" y="402180"/>
                </a:cubicBezTo>
                <a:cubicBezTo>
                  <a:pt x="529739" y="409612"/>
                  <a:pt x="495515" y="413715"/>
                  <a:pt x="459356" y="413715"/>
                </a:cubicBezTo>
                <a:cubicBezTo>
                  <a:pt x="423246" y="413715"/>
                  <a:pt x="389022" y="409612"/>
                  <a:pt x="362967" y="402180"/>
                </a:cubicBezTo>
                <a:cubicBezTo>
                  <a:pt x="359148" y="401070"/>
                  <a:pt x="355571" y="399911"/>
                  <a:pt x="352138" y="398705"/>
                </a:cubicBezTo>
                <a:close/>
                <a:moveTo>
                  <a:pt x="41901" y="394801"/>
                </a:moveTo>
                <a:lnTo>
                  <a:pt x="41901" y="409039"/>
                </a:lnTo>
                <a:cubicBezTo>
                  <a:pt x="43157" y="410004"/>
                  <a:pt x="45187" y="411259"/>
                  <a:pt x="48184" y="412659"/>
                </a:cubicBezTo>
                <a:cubicBezTo>
                  <a:pt x="53403" y="415168"/>
                  <a:pt x="61619" y="418161"/>
                  <a:pt x="73701" y="420912"/>
                </a:cubicBezTo>
                <a:cubicBezTo>
                  <a:pt x="94772" y="425786"/>
                  <a:pt x="121546" y="428441"/>
                  <a:pt x="149094" y="428441"/>
                </a:cubicBezTo>
                <a:cubicBezTo>
                  <a:pt x="176593" y="428441"/>
                  <a:pt x="203367" y="425786"/>
                  <a:pt x="224486" y="420912"/>
                </a:cubicBezTo>
                <a:cubicBezTo>
                  <a:pt x="236520" y="418161"/>
                  <a:pt x="244736" y="415168"/>
                  <a:pt x="249955" y="412659"/>
                </a:cubicBezTo>
                <a:cubicBezTo>
                  <a:pt x="252952" y="411259"/>
                  <a:pt x="255030" y="410004"/>
                  <a:pt x="256238" y="409039"/>
                </a:cubicBezTo>
                <a:lnTo>
                  <a:pt x="256238" y="394801"/>
                </a:lnTo>
                <a:cubicBezTo>
                  <a:pt x="252855" y="396007"/>
                  <a:pt x="249279" y="397166"/>
                  <a:pt x="245461" y="398276"/>
                </a:cubicBezTo>
                <a:cubicBezTo>
                  <a:pt x="219412" y="405709"/>
                  <a:pt x="185195" y="409811"/>
                  <a:pt x="149094" y="409811"/>
                </a:cubicBezTo>
                <a:cubicBezTo>
                  <a:pt x="112944" y="409811"/>
                  <a:pt x="78727" y="405709"/>
                  <a:pt x="52678" y="398276"/>
                </a:cubicBezTo>
                <a:cubicBezTo>
                  <a:pt x="48909" y="397166"/>
                  <a:pt x="45284" y="396007"/>
                  <a:pt x="41901" y="394801"/>
                </a:cubicBezTo>
                <a:close/>
                <a:moveTo>
                  <a:pt x="352138" y="339534"/>
                </a:moveTo>
                <a:lnTo>
                  <a:pt x="352138" y="352517"/>
                </a:lnTo>
                <a:cubicBezTo>
                  <a:pt x="353395" y="353434"/>
                  <a:pt x="355425" y="354689"/>
                  <a:pt x="358471" y="356136"/>
                </a:cubicBezTo>
                <a:cubicBezTo>
                  <a:pt x="363692" y="358598"/>
                  <a:pt x="371861" y="361590"/>
                  <a:pt x="383946" y="364390"/>
                </a:cubicBezTo>
                <a:cubicBezTo>
                  <a:pt x="405071" y="369216"/>
                  <a:pt x="431851" y="371919"/>
                  <a:pt x="459356" y="371919"/>
                </a:cubicBezTo>
                <a:cubicBezTo>
                  <a:pt x="486862" y="371919"/>
                  <a:pt x="513642" y="369216"/>
                  <a:pt x="534767" y="364390"/>
                </a:cubicBezTo>
                <a:cubicBezTo>
                  <a:pt x="546852" y="361590"/>
                  <a:pt x="555021" y="358598"/>
                  <a:pt x="560290" y="356136"/>
                </a:cubicBezTo>
                <a:cubicBezTo>
                  <a:pt x="563287" y="354689"/>
                  <a:pt x="565317" y="353434"/>
                  <a:pt x="566574" y="352468"/>
                </a:cubicBezTo>
                <a:lnTo>
                  <a:pt x="566574" y="339534"/>
                </a:lnTo>
                <a:cubicBezTo>
                  <a:pt x="563190" y="340740"/>
                  <a:pt x="559565" y="341899"/>
                  <a:pt x="555746" y="343009"/>
                </a:cubicBezTo>
                <a:cubicBezTo>
                  <a:pt x="529739" y="350441"/>
                  <a:pt x="495515" y="354544"/>
                  <a:pt x="459356" y="354544"/>
                </a:cubicBezTo>
                <a:cubicBezTo>
                  <a:pt x="423246" y="354544"/>
                  <a:pt x="389022" y="350441"/>
                  <a:pt x="362967" y="343009"/>
                </a:cubicBezTo>
                <a:cubicBezTo>
                  <a:pt x="359148" y="341899"/>
                  <a:pt x="355571" y="340740"/>
                  <a:pt x="352138" y="339534"/>
                </a:cubicBezTo>
                <a:close/>
                <a:moveTo>
                  <a:pt x="41901" y="336256"/>
                </a:moveTo>
                <a:lnTo>
                  <a:pt x="41901" y="348612"/>
                </a:lnTo>
                <a:cubicBezTo>
                  <a:pt x="43157" y="349529"/>
                  <a:pt x="45187" y="350784"/>
                  <a:pt x="48184" y="352232"/>
                </a:cubicBezTo>
                <a:cubicBezTo>
                  <a:pt x="53403" y="354693"/>
                  <a:pt x="61619" y="357686"/>
                  <a:pt x="73701" y="360485"/>
                </a:cubicBezTo>
                <a:cubicBezTo>
                  <a:pt x="94772" y="365311"/>
                  <a:pt x="121546" y="368014"/>
                  <a:pt x="149094" y="368014"/>
                </a:cubicBezTo>
                <a:cubicBezTo>
                  <a:pt x="176593" y="368014"/>
                  <a:pt x="203367" y="365311"/>
                  <a:pt x="224486" y="360485"/>
                </a:cubicBezTo>
                <a:cubicBezTo>
                  <a:pt x="236520" y="357686"/>
                  <a:pt x="244736" y="354693"/>
                  <a:pt x="249955" y="352232"/>
                </a:cubicBezTo>
                <a:cubicBezTo>
                  <a:pt x="252952" y="350784"/>
                  <a:pt x="255030" y="349529"/>
                  <a:pt x="256238" y="348612"/>
                </a:cubicBezTo>
                <a:lnTo>
                  <a:pt x="256238" y="336256"/>
                </a:lnTo>
                <a:cubicBezTo>
                  <a:pt x="252855" y="337511"/>
                  <a:pt x="249279" y="338670"/>
                  <a:pt x="245461" y="339731"/>
                </a:cubicBezTo>
                <a:cubicBezTo>
                  <a:pt x="219412" y="347212"/>
                  <a:pt x="185195" y="351315"/>
                  <a:pt x="149094" y="351315"/>
                </a:cubicBezTo>
                <a:cubicBezTo>
                  <a:pt x="112944" y="351315"/>
                  <a:pt x="78727" y="347212"/>
                  <a:pt x="52678" y="339731"/>
                </a:cubicBezTo>
                <a:cubicBezTo>
                  <a:pt x="48909" y="338670"/>
                  <a:pt x="45284" y="337511"/>
                  <a:pt x="41901" y="336256"/>
                </a:cubicBezTo>
                <a:close/>
                <a:moveTo>
                  <a:pt x="352138" y="280315"/>
                </a:moveTo>
                <a:lnTo>
                  <a:pt x="352138" y="293298"/>
                </a:lnTo>
                <a:cubicBezTo>
                  <a:pt x="353395" y="294263"/>
                  <a:pt x="355425" y="295518"/>
                  <a:pt x="358471" y="296917"/>
                </a:cubicBezTo>
                <a:cubicBezTo>
                  <a:pt x="363692" y="299427"/>
                  <a:pt x="371861" y="302419"/>
                  <a:pt x="383946" y="305219"/>
                </a:cubicBezTo>
                <a:cubicBezTo>
                  <a:pt x="405071" y="310045"/>
                  <a:pt x="431851" y="312699"/>
                  <a:pt x="459356" y="312699"/>
                </a:cubicBezTo>
                <a:cubicBezTo>
                  <a:pt x="486862" y="312699"/>
                  <a:pt x="513642" y="310045"/>
                  <a:pt x="534767" y="305219"/>
                </a:cubicBezTo>
                <a:cubicBezTo>
                  <a:pt x="546852" y="302419"/>
                  <a:pt x="555021" y="299427"/>
                  <a:pt x="560290" y="296917"/>
                </a:cubicBezTo>
                <a:cubicBezTo>
                  <a:pt x="563287" y="295518"/>
                  <a:pt x="565317" y="294263"/>
                  <a:pt x="566574" y="293298"/>
                </a:cubicBezTo>
                <a:lnTo>
                  <a:pt x="566574" y="280315"/>
                </a:lnTo>
                <a:cubicBezTo>
                  <a:pt x="563190" y="281570"/>
                  <a:pt x="559565" y="282728"/>
                  <a:pt x="555746" y="283790"/>
                </a:cubicBezTo>
                <a:cubicBezTo>
                  <a:pt x="529739" y="291271"/>
                  <a:pt x="495515" y="295373"/>
                  <a:pt x="459356" y="295373"/>
                </a:cubicBezTo>
                <a:cubicBezTo>
                  <a:pt x="423246" y="295373"/>
                  <a:pt x="389022" y="291271"/>
                  <a:pt x="362967" y="283790"/>
                </a:cubicBezTo>
                <a:cubicBezTo>
                  <a:pt x="359148" y="282728"/>
                  <a:pt x="355571" y="281570"/>
                  <a:pt x="352138" y="280315"/>
                </a:cubicBezTo>
                <a:close/>
                <a:moveTo>
                  <a:pt x="41901" y="277712"/>
                </a:moveTo>
                <a:lnTo>
                  <a:pt x="41901" y="290068"/>
                </a:lnTo>
                <a:cubicBezTo>
                  <a:pt x="43157" y="291033"/>
                  <a:pt x="45187" y="292288"/>
                  <a:pt x="48184" y="293687"/>
                </a:cubicBezTo>
                <a:cubicBezTo>
                  <a:pt x="53451" y="296197"/>
                  <a:pt x="61619" y="299190"/>
                  <a:pt x="73701" y="301941"/>
                </a:cubicBezTo>
                <a:cubicBezTo>
                  <a:pt x="94821" y="306815"/>
                  <a:pt x="121595" y="309470"/>
                  <a:pt x="149094" y="309470"/>
                </a:cubicBezTo>
                <a:cubicBezTo>
                  <a:pt x="176593" y="309470"/>
                  <a:pt x="203367" y="306815"/>
                  <a:pt x="224486" y="301941"/>
                </a:cubicBezTo>
                <a:cubicBezTo>
                  <a:pt x="236520" y="299190"/>
                  <a:pt x="244736" y="296197"/>
                  <a:pt x="249955" y="293687"/>
                </a:cubicBezTo>
                <a:cubicBezTo>
                  <a:pt x="252952" y="292288"/>
                  <a:pt x="255030" y="291033"/>
                  <a:pt x="256238" y="290068"/>
                </a:cubicBezTo>
                <a:lnTo>
                  <a:pt x="256286" y="290068"/>
                </a:lnTo>
                <a:lnTo>
                  <a:pt x="256286" y="277712"/>
                </a:lnTo>
                <a:cubicBezTo>
                  <a:pt x="252855" y="278967"/>
                  <a:pt x="249279" y="280125"/>
                  <a:pt x="245461" y="281187"/>
                </a:cubicBezTo>
                <a:cubicBezTo>
                  <a:pt x="219412" y="288668"/>
                  <a:pt x="185195" y="292770"/>
                  <a:pt x="149094" y="292770"/>
                </a:cubicBezTo>
                <a:cubicBezTo>
                  <a:pt x="112944" y="292770"/>
                  <a:pt x="78727" y="288668"/>
                  <a:pt x="52678" y="281187"/>
                </a:cubicBezTo>
                <a:cubicBezTo>
                  <a:pt x="48909" y="280125"/>
                  <a:pt x="45284" y="278967"/>
                  <a:pt x="41901" y="277712"/>
                </a:cubicBezTo>
                <a:close/>
                <a:moveTo>
                  <a:pt x="352138" y="221144"/>
                </a:moveTo>
                <a:lnTo>
                  <a:pt x="352138" y="234127"/>
                </a:lnTo>
                <a:cubicBezTo>
                  <a:pt x="353395" y="235092"/>
                  <a:pt x="355425" y="236347"/>
                  <a:pt x="358471" y="237746"/>
                </a:cubicBezTo>
                <a:cubicBezTo>
                  <a:pt x="363692" y="240256"/>
                  <a:pt x="371861" y="243248"/>
                  <a:pt x="383946" y="245999"/>
                </a:cubicBezTo>
                <a:cubicBezTo>
                  <a:pt x="405071" y="250874"/>
                  <a:pt x="431851" y="253529"/>
                  <a:pt x="459356" y="253529"/>
                </a:cubicBezTo>
                <a:cubicBezTo>
                  <a:pt x="486862" y="253529"/>
                  <a:pt x="513642" y="250874"/>
                  <a:pt x="534767" y="245999"/>
                </a:cubicBezTo>
                <a:cubicBezTo>
                  <a:pt x="546852" y="243248"/>
                  <a:pt x="555021" y="240256"/>
                  <a:pt x="560290" y="237746"/>
                </a:cubicBezTo>
                <a:cubicBezTo>
                  <a:pt x="563287" y="236347"/>
                  <a:pt x="565317" y="235092"/>
                  <a:pt x="566574" y="234127"/>
                </a:cubicBezTo>
                <a:lnTo>
                  <a:pt x="566574" y="221144"/>
                </a:lnTo>
                <a:cubicBezTo>
                  <a:pt x="563190" y="222399"/>
                  <a:pt x="559565" y="223557"/>
                  <a:pt x="555746" y="224619"/>
                </a:cubicBezTo>
                <a:cubicBezTo>
                  <a:pt x="529739" y="232100"/>
                  <a:pt x="495515" y="236202"/>
                  <a:pt x="459356" y="236202"/>
                </a:cubicBezTo>
                <a:cubicBezTo>
                  <a:pt x="423246" y="236202"/>
                  <a:pt x="389022" y="232100"/>
                  <a:pt x="362967" y="224619"/>
                </a:cubicBezTo>
                <a:cubicBezTo>
                  <a:pt x="359148" y="223557"/>
                  <a:pt x="355571" y="222399"/>
                  <a:pt x="352138" y="221144"/>
                </a:cubicBezTo>
                <a:close/>
                <a:moveTo>
                  <a:pt x="41901" y="218540"/>
                </a:moveTo>
                <a:lnTo>
                  <a:pt x="41901" y="231523"/>
                </a:lnTo>
                <a:cubicBezTo>
                  <a:pt x="43157" y="232488"/>
                  <a:pt x="45187" y="233743"/>
                  <a:pt x="48184" y="235143"/>
                </a:cubicBezTo>
                <a:cubicBezTo>
                  <a:pt x="53403" y="237653"/>
                  <a:pt x="61619" y="240645"/>
                  <a:pt x="73701" y="243396"/>
                </a:cubicBezTo>
                <a:cubicBezTo>
                  <a:pt x="94772" y="248271"/>
                  <a:pt x="121546" y="250925"/>
                  <a:pt x="149094" y="250925"/>
                </a:cubicBezTo>
                <a:cubicBezTo>
                  <a:pt x="176593" y="250925"/>
                  <a:pt x="203367" y="248271"/>
                  <a:pt x="224486" y="243396"/>
                </a:cubicBezTo>
                <a:cubicBezTo>
                  <a:pt x="236520" y="240645"/>
                  <a:pt x="244736" y="237653"/>
                  <a:pt x="249955" y="235143"/>
                </a:cubicBezTo>
                <a:cubicBezTo>
                  <a:pt x="252952" y="233743"/>
                  <a:pt x="255030" y="232488"/>
                  <a:pt x="256238" y="231523"/>
                </a:cubicBezTo>
                <a:lnTo>
                  <a:pt x="256238" y="218540"/>
                </a:lnTo>
                <a:cubicBezTo>
                  <a:pt x="252855" y="219795"/>
                  <a:pt x="249279" y="220953"/>
                  <a:pt x="245461" y="222015"/>
                </a:cubicBezTo>
                <a:cubicBezTo>
                  <a:pt x="219412" y="229496"/>
                  <a:pt x="185195" y="233599"/>
                  <a:pt x="149094" y="233599"/>
                </a:cubicBezTo>
                <a:cubicBezTo>
                  <a:pt x="112944" y="233599"/>
                  <a:pt x="78727" y="229496"/>
                  <a:pt x="52678" y="222015"/>
                </a:cubicBezTo>
                <a:cubicBezTo>
                  <a:pt x="48909" y="220953"/>
                  <a:pt x="45284" y="219795"/>
                  <a:pt x="41901" y="218540"/>
                </a:cubicBezTo>
                <a:close/>
                <a:moveTo>
                  <a:pt x="459356" y="162793"/>
                </a:moveTo>
                <a:cubicBezTo>
                  <a:pt x="431851" y="162793"/>
                  <a:pt x="405071" y="165448"/>
                  <a:pt x="383946" y="170322"/>
                </a:cubicBezTo>
                <a:cubicBezTo>
                  <a:pt x="373553" y="172687"/>
                  <a:pt x="366060" y="175245"/>
                  <a:pt x="360840" y="177514"/>
                </a:cubicBezTo>
                <a:cubicBezTo>
                  <a:pt x="359969" y="177852"/>
                  <a:pt x="359196" y="178238"/>
                  <a:pt x="358471" y="178576"/>
                </a:cubicBezTo>
                <a:cubicBezTo>
                  <a:pt x="363692" y="181085"/>
                  <a:pt x="371861" y="184078"/>
                  <a:pt x="383946" y="186829"/>
                </a:cubicBezTo>
                <a:cubicBezTo>
                  <a:pt x="405071" y="191703"/>
                  <a:pt x="431851" y="194358"/>
                  <a:pt x="459356" y="194358"/>
                </a:cubicBezTo>
                <a:cubicBezTo>
                  <a:pt x="486862" y="194358"/>
                  <a:pt x="513642" y="191703"/>
                  <a:pt x="534767" y="186829"/>
                </a:cubicBezTo>
                <a:cubicBezTo>
                  <a:pt x="546852" y="184078"/>
                  <a:pt x="555021" y="181085"/>
                  <a:pt x="560290" y="178576"/>
                </a:cubicBezTo>
                <a:cubicBezTo>
                  <a:pt x="559565" y="178238"/>
                  <a:pt x="558743" y="177852"/>
                  <a:pt x="557873" y="177514"/>
                </a:cubicBezTo>
                <a:cubicBezTo>
                  <a:pt x="552652" y="175245"/>
                  <a:pt x="545160" y="172687"/>
                  <a:pt x="534767" y="170322"/>
                </a:cubicBezTo>
                <a:cubicBezTo>
                  <a:pt x="513642" y="165448"/>
                  <a:pt x="486862" y="162793"/>
                  <a:pt x="459356" y="162793"/>
                </a:cubicBezTo>
                <a:close/>
                <a:moveTo>
                  <a:pt x="41901" y="159368"/>
                </a:moveTo>
                <a:lnTo>
                  <a:pt x="41901" y="172351"/>
                </a:lnTo>
                <a:cubicBezTo>
                  <a:pt x="43157" y="173268"/>
                  <a:pt x="45187" y="174523"/>
                  <a:pt x="48184" y="175971"/>
                </a:cubicBezTo>
                <a:cubicBezTo>
                  <a:pt x="53451" y="178481"/>
                  <a:pt x="61619" y="181473"/>
                  <a:pt x="73701" y="184224"/>
                </a:cubicBezTo>
                <a:cubicBezTo>
                  <a:pt x="94821" y="189099"/>
                  <a:pt x="121595" y="191754"/>
                  <a:pt x="149094" y="191754"/>
                </a:cubicBezTo>
                <a:cubicBezTo>
                  <a:pt x="176593" y="191754"/>
                  <a:pt x="203367" y="189099"/>
                  <a:pt x="224486" y="184224"/>
                </a:cubicBezTo>
                <a:cubicBezTo>
                  <a:pt x="236520" y="181473"/>
                  <a:pt x="244736" y="178481"/>
                  <a:pt x="249955" y="175971"/>
                </a:cubicBezTo>
                <a:cubicBezTo>
                  <a:pt x="252952" y="174523"/>
                  <a:pt x="255030" y="173268"/>
                  <a:pt x="256238" y="172351"/>
                </a:cubicBezTo>
                <a:lnTo>
                  <a:pt x="256286" y="172351"/>
                </a:lnTo>
                <a:lnTo>
                  <a:pt x="256286" y="159368"/>
                </a:lnTo>
                <a:cubicBezTo>
                  <a:pt x="252855" y="160575"/>
                  <a:pt x="249279" y="161733"/>
                  <a:pt x="245461" y="162843"/>
                </a:cubicBezTo>
                <a:cubicBezTo>
                  <a:pt x="219412" y="170276"/>
                  <a:pt x="185195" y="174378"/>
                  <a:pt x="149094" y="174378"/>
                </a:cubicBezTo>
                <a:cubicBezTo>
                  <a:pt x="112944" y="174378"/>
                  <a:pt x="78727" y="170276"/>
                  <a:pt x="52678" y="162843"/>
                </a:cubicBezTo>
                <a:cubicBezTo>
                  <a:pt x="48909" y="161733"/>
                  <a:pt x="45284" y="160575"/>
                  <a:pt x="41901" y="159368"/>
                </a:cubicBezTo>
                <a:close/>
                <a:moveTo>
                  <a:pt x="459356" y="120949"/>
                </a:moveTo>
                <a:cubicBezTo>
                  <a:pt x="495515" y="120949"/>
                  <a:pt x="529739" y="125051"/>
                  <a:pt x="555746" y="132532"/>
                </a:cubicBezTo>
                <a:cubicBezTo>
                  <a:pt x="569668" y="136490"/>
                  <a:pt x="580931" y="141364"/>
                  <a:pt x="589197" y="146963"/>
                </a:cubicBezTo>
                <a:cubicBezTo>
                  <a:pt x="604473" y="157291"/>
                  <a:pt x="608195" y="169068"/>
                  <a:pt x="608437" y="177514"/>
                </a:cubicBezTo>
                <a:lnTo>
                  <a:pt x="608485" y="177514"/>
                </a:lnTo>
                <a:lnTo>
                  <a:pt x="608485" y="475395"/>
                </a:lnTo>
                <a:cubicBezTo>
                  <a:pt x="608485" y="483890"/>
                  <a:pt x="605101" y="496245"/>
                  <a:pt x="589101" y="506960"/>
                </a:cubicBezTo>
                <a:cubicBezTo>
                  <a:pt x="580786" y="512510"/>
                  <a:pt x="569571" y="517240"/>
                  <a:pt x="555649" y="521149"/>
                </a:cubicBezTo>
                <a:cubicBezTo>
                  <a:pt x="529788" y="528340"/>
                  <a:pt x="495611" y="532346"/>
                  <a:pt x="459356" y="532346"/>
                </a:cubicBezTo>
                <a:cubicBezTo>
                  <a:pt x="423150" y="532346"/>
                  <a:pt x="388925" y="528340"/>
                  <a:pt x="363112" y="521149"/>
                </a:cubicBezTo>
                <a:cubicBezTo>
                  <a:pt x="349190" y="517240"/>
                  <a:pt x="337926" y="512462"/>
                  <a:pt x="329660" y="506960"/>
                </a:cubicBezTo>
                <a:cubicBezTo>
                  <a:pt x="313611" y="496245"/>
                  <a:pt x="310276" y="483890"/>
                  <a:pt x="310276" y="475395"/>
                </a:cubicBezTo>
                <a:lnTo>
                  <a:pt x="310276" y="415307"/>
                </a:lnTo>
                <a:lnTo>
                  <a:pt x="310276" y="356136"/>
                </a:lnTo>
                <a:lnTo>
                  <a:pt x="310276" y="296917"/>
                </a:lnTo>
                <a:lnTo>
                  <a:pt x="310276" y="237746"/>
                </a:lnTo>
                <a:lnTo>
                  <a:pt x="310276" y="178576"/>
                </a:lnTo>
                <a:lnTo>
                  <a:pt x="310276" y="177514"/>
                </a:lnTo>
                <a:cubicBezTo>
                  <a:pt x="310566" y="169068"/>
                  <a:pt x="314240" y="157291"/>
                  <a:pt x="329515" y="146963"/>
                </a:cubicBezTo>
                <a:cubicBezTo>
                  <a:pt x="337830" y="141364"/>
                  <a:pt x="349045" y="136490"/>
                  <a:pt x="362967" y="132532"/>
                </a:cubicBezTo>
                <a:cubicBezTo>
                  <a:pt x="389022" y="125051"/>
                  <a:pt x="423246" y="120949"/>
                  <a:pt x="459356" y="120949"/>
                </a:cubicBezTo>
                <a:close/>
                <a:moveTo>
                  <a:pt x="41901" y="100196"/>
                </a:moveTo>
                <a:lnTo>
                  <a:pt x="41901" y="113180"/>
                </a:lnTo>
                <a:cubicBezTo>
                  <a:pt x="43157" y="114097"/>
                  <a:pt x="45187" y="115351"/>
                  <a:pt x="48184" y="116799"/>
                </a:cubicBezTo>
                <a:cubicBezTo>
                  <a:pt x="53403" y="119261"/>
                  <a:pt x="61619" y="122301"/>
                  <a:pt x="73701" y="125052"/>
                </a:cubicBezTo>
                <a:cubicBezTo>
                  <a:pt x="94772" y="129927"/>
                  <a:pt x="121546" y="132582"/>
                  <a:pt x="149094" y="132582"/>
                </a:cubicBezTo>
                <a:cubicBezTo>
                  <a:pt x="176593" y="132582"/>
                  <a:pt x="203367" y="129879"/>
                  <a:pt x="224486" y="125052"/>
                </a:cubicBezTo>
                <a:cubicBezTo>
                  <a:pt x="236520" y="122301"/>
                  <a:pt x="244736" y="119261"/>
                  <a:pt x="249955" y="116799"/>
                </a:cubicBezTo>
                <a:cubicBezTo>
                  <a:pt x="252952" y="115351"/>
                  <a:pt x="255030" y="114097"/>
                  <a:pt x="256238" y="113180"/>
                </a:cubicBezTo>
                <a:lnTo>
                  <a:pt x="256238" y="100196"/>
                </a:lnTo>
                <a:cubicBezTo>
                  <a:pt x="252855" y="101403"/>
                  <a:pt x="249279" y="102561"/>
                  <a:pt x="245461" y="103671"/>
                </a:cubicBezTo>
                <a:cubicBezTo>
                  <a:pt x="219412" y="111104"/>
                  <a:pt x="185195" y="115207"/>
                  <a:pt x="149094" y="115207"/>
                </a:cubicBezTo>
                <a:cubicBezTo>
                  <a:pt x="112944" y="115207"/>
                  <a:pt x="78727" y="111104"/>
                  <a:pt x="52678" y="103671"/>
                </a:cubicBezTo>
                <a:cubicBezTo>
                  <a:pt x="48909" y="102561"/>
                  <a:pt x="45284" y="101403"/>
                  <a:pt x="41901" y="100196"/>
                </a:cubicBezTo>
                <a:close/>
                <a:moveTo>
                  <a:pt x="149094" y="41845"/>
                </a:moveTo>
                <a:cubicBezTo>
                  <a:pt x="121595" y="41845"/>
                  <a:pt x="94772" y="44500"/>
                  <a:pt x="73701" y="49326"/>
                </a:cubicBezTo>
                <a:cubicBezTo>
                  <a:pt x="63310" y="51739"/>
                  <a:pt x="55820" y="54297"/>
                  <a:pt x="50552" y="56517"/>
                </a:cubicBezTo>
                <a:cubicBezTo>
                  <a:pt x="49730" y="56903"/>
                  <a:pt x="48909" y="57241"/>
                  <a:pt x="48184" y="57627"/>
                </a:cubicBezTo>
                <a:cubicBezTo>
                  <a:pt x="53403" y="60089"/>
                  <a:pt x="61619" y="63081"/>
                  <a:pt x="73701" y="65881"/>
                </a:cubicBezTo>
                <a:cubicBezTo>
                  <a:pt x="94772" y="70707"/>
                  <a:pt x="121546" y="73410"/>
                  <a:pt x="149094" y="73410"/>
                </a:cubicBezTo>
                <a:cubicBezTo>
                  <a:pt x="176593" y="73410"/>
                  <a:pt x="203367" y="70707"/>
                  <a:pt x="224486" y="65881"/>
                </a:cubicBezTo>
                <a:cubicBezTo>
                  <a:pt x="236520" y="63081"/>
                  <a:pt x="244736" y="60089"/>
                  <a:pt x="249955" y="57627"/>
                </a:cubicBezTo>
                <a:cubicBezTo>
                  <a:pt x="249230" y="57241"/>
                  <a:pt x="248409" y="56903"/>
                  <a:pt x="247587" y="56517"/>
                </a:cubicBezTo>
                <a:cubicBezTo>
                  <a:pt x="242368" y="54297"/>
                  <a:pt x="234829" y="51739"/>
                  <a:pt x="224486" y="49326"/>
                </a:cubicBezTo>
                <a:cubicBezTo>
                  <a:pt x="203367" y="44500"/>
                  <a:pt x="176593" y="41845"/>
                  <a:pt x="149094" y="41845"/>
                </a:cubicBezTo>
                <a:close/>
                <a:moveTo>
                  <a:pt x="149094" y="0"/>
                </a:moveTo>
                <a:cubicBezTo>
                  <a:pt x="185195" y="0"/>
                  <a:pt x="219412" y="4103"/>
                  <a:pt x="245461" y="11535"/>
                </a:cubicBezTo>
                <a:cubicBezTo>
                  <a:pt x="259331" y="15541"/>
                  <a:pt x="270592" y="20416"/>
                  <a:pt x="278904" y="26014"/>
                </a:cubicBezTo>
                <a:cubicBezTo>
                  <a:pt x="294128" y="36343"/>
                  <a:pt x="297849" y="48119"/>
                  <a:pt x="298139" y="56517"/>
                </a:cubicBezTo>
                <a:lnTo>
                  <a:pt x="298139" y="57627"/>
                </a:lnTo>
                <a:lnTo>
                  <a:pt x="298139" y="116799"/>
                </a:lnTo>
                <a:lnTo>
                  <a:pt x="298139" y="175971"/>
                </a:lnTo>
                <a:lnTo>
                  <a:pt x="298139" y="235143"/>
                </a:lnTo>
                <a:lnTo>
                  <a:pt x="298139" y="293687"/>
                </a:lnTo>
                <a:lnTo>
                  <a:pt x="298139" y="352232"/>
                </a:lnTo>
                <a:lnTo>
                  <a:pt x="298139" y="412659"/>
                </a:lnTo>
                <a:lnTo>
                  <a:pt x="298139" y="475112"/>
                </a:lnTo>
                <a:cubicBezTo>
                  <a:pt x="298139" y="483655"/>
                  <a:pt x="294804" y="496011"/>
                  <a:pt x="278759" y="506677"/>
                </a:cubicBezTo>
                <a:cubicBezTo>
                  <a:pt x="270495" y="512228"/>
                  <a:pt x="259235" y="517006"/>
                  <a:pt x="245316" y="520915"/>
                </a:cubicBezTo>
                <a:cubicBezTo>
                  <a:pt x="219460" y="528106"/>
                  <a:pt x="185292" y="532064"/>
                  <a:pt x="149094" y="532064"/>
                </a:cubicBezTo>
                <a:cubicBezTo>
                  <a:pt x="112847" y="532064"/>
                  <a:pt x="78679" y="528106"/>
                  <a:pt x="52823" y="520915"/>
                </a:cubicBezTo>
                <a:cubicBezTo>
                  <a:pt x="38905" y="517006"/>
                  <a:pt x="27644" y="512228"/>
                  <a:pt x="19380" y="506677"/>
                </a:cubicBezTo>
                <a:cubicBezTo>
                  <a:pt x="3383" y="496011"/>
                  <a:pt x="0" y="483655"/>
                  <a:pt x="0" y="475112"/>
                </a:cubicBezTo>
                <a:lnTo>
                  <a:pt x="0" y="412659"/>
                </a:lnTo>
                <a:lnTo>
                  <a:pt x="0" y="352232"/>
                </a:lnTo>
                <a:lnTo>
                  <a:pt x="0" y="293687"/>
                </a:lnTo>
                <a:lnTo>
                  <a:pt x="0" y="235143"/>
                </a:lnTo>
                <a:lnTo>
                  <a:pt x="0" y="175971"/>
                </a:lnTo>
                <a:lnTo>
                  <a:pt x="0" y="116799"/>
                </a:lnTo>
                <a:lnTo>
                  <a:pt x="0" y="57627"/>
                </a:lnTo>
                <a:lnTo>
                  <a:pt x="0" y="56517"/>
                </a:lnTo>
                <a:cubicBezTo>
                  <a:pt x="290" y="48119"/>
                  <a:pt x="4011" y="36343"/>
                  <a:pt x="19235" y="26014"/>
                </a:cubicBezTo>
                <a:cubicBezTo>
                  <a:pt x="27547" y="20416"/>
                  <a:pt x="38808" y="15541"/>
                  <a:pt x="52678" y="11535"/>
                </a:cubicBezTo>
                <a:cubicBezTo>
                  <a:pt x="78727" y="4103"/>
                  <a:pt x="112944" y="0"/>
                  <a:pt x="149094" y="0"/>
                </a:cubicBezTo>
                <a:close/>
              </a:path>
            </a:pathLst>
          </a:custGeom>
          <a:solidFill>
            <a:schemeClr val="bg1"/>
          </a:solidFill>
          <a:ln w="25400">
            <a:noFill/>
            <a:beve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endParaRPr lang="zh-CN" altLang="zh-CN">
              <a:solidFill>
                <a:srgbClr val="C00000"/>
              </a:solidFill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2567796" y="2219099"/>
            <a:ext cx="7571303" cy="333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cs typeface="+mn-ea"/>
                <a:sym typeface="+mn-lt"/>
              </a:rPr>
              <a:t>正文内容，本段适应大段文字章节。如果文字较多的内容描述比较适合放在这里。</a:t>
            </a:r>
            <a:endParaRPr lang="en-US" altLang="zh-CN" sz="1600" dirty="0">
              <a:cs typeface="+mn-ea"/>
              <a:sym typeface="+mn-lt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986726" y="345033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7986726" y="3861630"/>
            <a:ext cx="3281179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本段适应文字章节，如果文字较多的内容描述比较适合放在这里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991859" y="4995341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7991860" y="5406635"/>
            <a:ext cx="328688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本段适应文字章节，如果文字较多的内容描述比较适合放在这里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2807688" y="345033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942281" y="3861630"/>
            <a:ext cx="3281179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本段适应文字章节，如果文字较多的内容描述比较适合放在这里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807688" y="4995341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942281" y="5406635"/>
            <a:ext cx="3281179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本段适应文字章节，如果文字较多的内容描述比较适合放在这里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875153" y="850045"/>
            <a:ext cx="2441694" cy="1134132"/>
            <a:chOff x="4875153" y="850045"/>
            <a:chExt cx="2441694" cy="1134132"/>
          </a:xfrm>
        </p:grpSpPr>
        <p:cxnSp>
          <p:nvCxnSpPr>
            <p:cNvPr id="28" name="直接连接符 27"/>
            <p:cNvCxnSpPr/>
            <p:nvPr/>
          </p:nvCxnSpPr>
          <p:spPr>
            <a:xfrm>
              <a:off x="565989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文本框 30"/>
            <p:cNvSpPr txBox="1"/>
            <p:nvPr/>
          </p:nvSpPr>
          <p:spPr>
            <a:xfrm>
              <a:off x="487515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数据分析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5221338" y="1539273"/>
              <a:ext cx="183909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DATA ANALYSIS</a:t>
              </a:r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5083050" y="4302999"/>
            <a:ext cx="16385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i="1" dirty="0">
                <a:solidFill>
                  <a:srgbClr val="FECE94"/>
                </a:solidFill>
                <a:cs typeface="+mn-ea"/>
                <a:sym typeface="+mn-lt"/>
              </a:rPr>
              <a:t>Script</a:t>
            </a:r>
            <a:endParaRPr lang="zh-CN" altLang="en-US" sz="4400" b="1" i="1" dirty="0">
              <a:solidFill>
                <a:srgbClr val="FECE94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789884" y="3630412"/>
            <a:ext cx="2430984" cy="2325888"/>
          </a:xfrm>
          <a:prstGeom prst="rect">
            <a:avLst/>
          </a:prstGeom>
          <a:solidFill>
            <a:srgbClr val="FFFFFF"/>
          </a:solidFill>
          <a:ln>
            <a:solidFill>
              <a:srgbClr val="DDF0F0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椭圆 2"/>
          <p:cNvSpPr/>
          <p:nvPr/>
        </p:nvSpPr>
        <p:spPr>
          <a:xfrm>
            <a:off x="1675176" y="3313860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arrow-pointing-left-circular-button_20407"/>
          <p:cNvSpPr>
            <a:spLocks noChangeAspect="1"/>
          </p:cNvSpPr>
          <p:nvPr/>
        </p:nvSpPr>
        <p:spPr bwMode="auto">
          <a:xfrm>
            <a:off x="1806271" y="3445208"/>
            <a:ext cx="398210" cy="397703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535358" y="3649145"/>
            <a:ext cx="2430984" cy="2325888"/>
          </a:xfrm>
          <a:prstGeom prst="rect">
            <a:avLst/>
          </a:prstGeom>
          <a:solidFill>
            <a:srgbClr val="FFFFFF"/>
          </a:solidFill>
          <a:ln>
            <a:solidFill>
              <a:srgbClr val="DDF0F0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420650" y="3318945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arrow-pointing-left-circular-button_20407"/>
          <p:cNvSpPr>
            <a:spLocks noChangeAspect="1"/>
          </p:cNvSpPr>
          <p:nvPr/>
        </p:nvSpPr>
        <p:spPr bwMode="auto">
          <a:xfrm>
            <a:off x="4551745" y="3450293"/>
            <a:ext cx="398210" cy="397703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6280832" y="3638975"/>
            <a:ext cx="2430984" cy="2325888"/>
          </a:xfrm>
          <a:prstGeom prst="rect">
            <a:avLst/>
          </a:prstGeom>
          <a:solidFill>
            <a:srgbClr val="FFFFFF"/>
          </a:solidFill>
          <a:ln>
            <a:solidFill>
              <a:srgbClr val="DDF0F0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7166124" y="3308775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arrow-pointing-left-circular-button_20407"/>
          <p:cNvSpPr>
            <a:spLocks noChangeAspect="1"/>
          </p:cNvSpPr>
          <p:nvPr/>
        </p:nvSpPr>
        <p:spPr bwMode="auto">
          <a:xfrm>
            <a:off x="7297219" y="3440123"/>
            <a:ext cx="398210" cy="397703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9026306" y="3644060"/>
            <a:ext cx="2430984" cy="2325888"/>
          </a:xfrm>
          <a:prstGeom prst="rect">
            <a:avLst/>
          </a:prstGeom>
          <a:solidFill>
            <a:srgbClr val="FFFFFF"/>
          </a:solidFill>
          <a:ln>
            <a:solidFill>
              <a:srgbClr val="DDF0F0"/>
            </a:solidFill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9911598" y="3313860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arrow-pointing-left-circular-button_20407"/>
          <p:cNvSpPr>
            <a:spLocks noChangeAspect="1"/>
          </p:cNvSpPr>
          <p:nvPr/>
        </p:nvSpPr>
        <p:spPr bwMode="auto">
          <a:xfrm>
            <a:off x="10042693" y="3445208"/>
            <a:ext cx="398210" cy="397703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303109" y="4270721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974649" y="4738736"/>
            <a:ext cx="207269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039596" y="430960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3711136" y="4777621"/>
            <a:ext cx="207269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6765667" y="431410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6437207" y="4782120"/>
            <a:ext cx="207269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9535327" y="430960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9206867" y="4777621"/>
            <a:ext cx="207269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464757" y="2415723"/>
            <a:ext cx="7446841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875153" y="1002445"/>
            <a:ext cx="2461466" cy="1134132"/>
            <a:chOff x="4875153" y="850045"/>
            <a:chExt cx="2461466" cy="1134132"/>
          </a:xfrm>
        </p:grpSpPr>
        <p:cxnSp>
          <p:nvCxnSpPr>
            <p:cNvPr id="25" name="直接连接符 24"/>
            <p:cNvCxnSpPr/>
            <p:nvPr/>
          </p:nvCxnSpPr>
          <p:spPr>
            <a:xfrm>
              <a:off x="565989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文本框 25"/>
            <p:cNvSpPr txBox="1"/>
            <p:nvPr/>
          </p:nvSpPr>
          <p:spPr>
            <a:xfrm>
              <a:off x="487515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分析结果</a:t>
              </a:r>
            </a:p>
          </p:txBody>
        </p:sp>
        <p:sp>
          <p:nvSpPr>
            <p:cNvPr id="27" name="矩形 26"/>
            <p:cNvSpPr/>
            <p:nvPr/>
          </p:nvSpPr>
          <p:spPr>
            <a:xfrm>
              <a:off x="5196674" y="1539273"/>
              <a:ext cx="2139945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ANALYSIS RESULT</a:t>
              </a: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4991370" y="3255468"/>
            <a:ext cx="1911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spc="300" dirty="0">
                <a:solidFill>
                  <a:srgbClr val="FECE94"/>
                </a:solidFill>
                <a:cs typeface="+mn-ea"/>
                <a:sym typeface="+mn-lt"/>
              </a:rPr>
              <a:t>Chapter</a:t>
            </a:r>
            <a:endParaRPr lang="zh-CN" altLang="en-US" sz="3600" spc="300" dirty="0">
              <a:solidFill>
                <a:srgbClr val="FECE94"/>
              </a:solidFill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5398526" y="1818876"/>
            <a:ext cx="1394946" cy="1394946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5400" dirty="0">
                <a:solidFill>
                  <a:schemeClr val="bg1"/>
                </a:solidFill>
                <a:cs typeface="+mn-ea"/>
                <a:sym typeface="+mn-lt"/>
              </a:rPr>
              <a:t>叁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618672" y="3865532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rgbClr val="395D66"/>
                </a:solidFill>
                <a:latin typeface="Arial"/>
                <a:ea typeface="微软雅黑"/>
                <a:cs typeface="+mn-ea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sym typeface="+mn-lt"/>
              </a:rPr>
              <a:t>面临解决方式</a:t>
            </a:r>
          </a:p>
        </p:txBody>
      </p:sp>
      <p:sp>
        <p:nvSpPr>
          <p:cNvPr id="9" name="矩形 8"/>
          <p:cNvSpPr/>
          <p:nvPr/>
        </p:nvSpPr>
        <p:spPr>
          <a:xfrm>
            <a:off x="4420444" y="4553509"/>
            <a:ext cx="350884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spc="300" dirty="0">
                <a:solidFill>
                  <a:srgbClr val="4D4D4D">
                    <a:alpha val="70000"/>
                  </a:srgbClr>
                </a:solidFill>
                <a:cs typeface="+mn-ea"/>
                <a:sym typeface="+mn-lt"/>
              </a:rPr>
              <a:t>FACING SOLUTIONS &amp; METHOD</a:t>
            </a:r>
          </a:p>
        </p:txBody>
      </p:sp>
      <p:cxnSp>
        <p:nvCxnSpPr>
          <p:cNvPr id="10" name="直接连接符 9"/>
          <p:cNvCxnSpPr/>
          <p:nvPr/>
        </p:nvCxnSpPr>
        <p:spPr>
          <a:xfrm>
            <a:off x="5659897" y="5107731"/>
            <a:ext cx="872205" cy="0"/>
          </a:xfrm>
          <a:prstGeom prst="line">
            <a:avLst/>
          </a:prstGeom>
          <a:ln w="8890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970419" y="2938343"/>
            <a:ext cx="3052941" cy="2641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</a:p>
          <a:p>
            <a:pPr>
              <a:lnSpc>
                <a:spcPts val="2000"/>
              </a:lnSpc>
            </a:pP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如果文字过多，您可右键修改“段落”调节合适的行间距。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椭圆 22"/>
          <p:cNvSpPr/>
          <p:nvPr/>
        </p:nvSpPr>
        <p:spPr>
          <a:xfrm>
            <a:off x="5193213" y="4920767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24" name="arrow-pointing-left-circular-button_20407"/>
          <p:cNvSpPr>
            <a:spLocks noChangeAspect="1"/>
          </p:cNvSpPr>
          <p:nvPr/>
        </p:nvSpPr>
        <p:spPr bwMode="auto">
          <a:xfrm>
            <a:off x="5347998" y="5075810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098147" y="490154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6109870" y="5277720"/>
            <a:ext cx="2031325" cy="333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内容复制到此段落中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8438258" y="4920767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29" name="arrow-pointing-left-circular-button_20407"/>
          <p:cNvSpPr>
            <a:spLocks noChangeAspect="1"/>
          </p:cNvSpPr>
          <p:nvPr/>
        </p:nvSpPr>
        <p:spPr bwMode="auto">
          <a:xfrm>
            <a:off x="8593043" y="5075810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9343192" y="490154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9354915" y="5277720"/>
            <a:ext cx="2031325" cy="333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内容复制到此段落中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5172242" y="1685166"/>
            <a:ext cx="5977497" cy="3566511"/>
            <a:chOff x="5172242" y="1596266"/>
            <a:chExt cx="5977497" cy="3566511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7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172242" y="1596266"/>
              <a:ext cx="5977497" cy="2773952"/>
            </a:xfrm>
            <a:prstGeom prst="rect">
              <a:avLst/>
            </a:prstGeom>
          </p:spPr>
        </p:pic>
        <p:sp>
          <p:nvSpPr>
            <p:cNvPr id="34" name="矩形 33"/>
            <p:cNvSpPr/>
            <p:nvPr/>
          </p:nvSpPr>
          <p:spPr>
            <a:xfrm>
              <a:off x="5179893" y="2382961"/>
              <a:ext cx="5962195" cy="2779816"/>
            </a:xfrm>
            <a:prstGeom prst="rect">
              <a:avLst/>
            </a:prstGeom>
            <a:solidFill>
              <a:srgbClr val="E9EFF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970419" y="1555234"/>
            <a:ext cx="2441694" cy="1134132"/>
            <a:chOff x="4875153" y="1255893"/>
            <a:chExt cx="2441694" cy="1134132"/>
          </a:xfrm>
        </p:grpSpPr>
        <p:cxnSp>
          <p:nvCxnSpPr>
            <p:cNvPr id="18" name="直接连接符 17"/>
            <p:cNvCxnSpPr/>
            <p:nvPr/>
          </p:nvCxnSpPr>
          <p:spPr>
            <a:xfrm>
              <a:off x="5044860" y="2390025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文本框 18"/>
            <p:cNvSpPr txBox="1"/>
            <p:nvPr/>
          </p:nvSpPr>
          <p:spPr>
            <a:xfrm>
              <a:off x="4875153" y="1255893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rgbClr val="323335"/>
                  </a:solidFill>
                  <a:cs typeface="+mn-ea"/>
                  <a:sym typeface="+mn-lt"/>
                </a:rPr>
                <a:t>面临问题</a:t>
              </a:r>
            </a:p>
          </p:txBody>
        </p:sp>
        <p:sp>
          <p:nvSpPr>
            <p:cNvPr id="35" name="矩形 34"/>
            <p:cNvSpPr/>
            <p:nvPr/>
          </p:nvSpPr>
          <p:spPr>
            <a:xfrm>
              <a:off x="4908966" y="1945121"/>
              <a:ext cx="209179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FACING PROBLEM</a:t>
              </a:r>
            </a:p>
          </p:txBody>
        </p:sp>
      </p:grpSp>
      <p:sp>
        <p:nvSpPr>
          <p:cNvPr id="37" name="文本框 36"/>
          <p:cNvSpPr txBox="1"/>
          <p:nvPr/>
        </p:nvSpPr>
        <p:spPr>
          <a:xfrm>
            <a:off x="5339792" y="1997175"/>
            <a:ext cx="337784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i="1" dirty="0">
                <a:solidFill>
                  <a:srgbClr val="FECE94"/>
                </a:solidFill>
                <a:cs typeface="+mn-ea"/>
                <a:sym typeface="+mn-lt"/>
              </a:rPr>
              <a:t>Subscript</a:t>
            </a:r>
            <a:endParaRPr lang="zh-CN" altLang="en-US" sz="6000" b="1" i="1" dirty="0">
              <a:solidFill>
                <a:srgbClr val="FECE94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405087" y="3577509"/>
            <a:ext cx="3352800" cy="2235199"/>
          </a:xfrm>
          <a:prstGeom prst="rect">
            <a:avLst/>
          </a:prstGeom>
          <a:solidFill>
            <a:srgbClr val="DDF0F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1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373601" y="4164493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5081024" y="4625973"/>
            <a:ext cx="200092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5651536" y="3089838"/>
            <a:ext cx="859903" cy="859903"/>
          </a:xfrm>
          <a:prstGeom prst="ellipse">
            <a:avLst/>
          </a:prstGeom>
          <a:solidFill>
            <a:srgbClr val="395D66"/>
          </a:solidFill>
          <a:ln w="57150">
            <a:solidFill>
              <a:schemeClr val="bg1"/>
            </a:solidFill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>
                <a:cs typeface="+mn-ea"/>
                <a:sym typeface="+mn-lt"/>
              </a:rPr>
              <a:t>贰</a:t>
            </a:r>
          </a:p>
        </p:txBody>
      </p:sp>
      <p:sp>
        <p:nvSpPr>
          <p:cNvPr id="6" name="矩形 5"/>
          <p:cNvSpPr/>
          <p:nvPr/>
        </p:nvSpPr>
        <p:spPr>
          <a:xfrm>
            <a:off x="7953829" y="3577509"/>
            <a:ext cx="3352800" cy="2235199"/>
          </a:xfrm>
          <a:prstGeom prst="rect">
            <a:avLst/>
          </a:prstGeom>
          <a:solidFill>
            <a:srgbClr val="DDF0F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1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8922343" y="4164493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8629766" y="4625973"/>
            <a:ext cx="200092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9200278" y="3089838"/>
            <a:ext cx="859903" cy="859903"/>
          </a:xfrm>
          <a:prstGeom prst="ellipse">
            <a:avLst/>
          </a:prstGeom>
          <a:solidFill>
            <a:srgbClr val="395D66"/>
          </a:solidFill>
          <a:ln w="57150">
            <a:solidFill>
              <a:schemeClr val="bg1"/>
            </a:solidFill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>
                <a:cs typeface="+mn-ea"/>
                <a:sym typeface="+mn-lt"/>
              </a:rPr>
              <a:t>叁</a:t>
            </a:r>
          </a:p>
        </p:txBody>
      </p:sp>
      <p:sp>
        <p:nvSpPr>
          <p:cNvPr id="10" name="矩形 9"/>
          <p:cNvSpPr/>
          <p:nvPr/>
        </p:nvSpPr>
        <p:spPr>
          <a:xfrm>
            <a:off x="856344" y="3577509"/>
            <a:ext cx="3352800" cy="2235199"/>
          </a:xfrm>
          <a:prstGeom prst="rect">
            <a:avLst/>
          </a:prstGeom>
          <a:solidFill>
            <a:srgbClr val="DDF0F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1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824858" y="4164493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532281" y="4625973"/>
            <a:ext cx="200092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2102793" y="3089838"/>
            <a:ext cx="859903" cy="859903"/>
          </a:xfrm>
          <a:prstGeom prst="ellipse">
            <a:avLst/>
          </a:prstGeom>
          <a:solidFill>
            <a:srgbClr val="395D66"/>
          </a:solidFill>
          <a:ln w="57150">
            <a:solidFill>
              <a:schemeClr val="bg1"/>
            </a:solidFill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>
                <a:cs typeface="+mn-ea"/>
                <a:sym typeface="+mn-lt"/>
              </a:rPr>
              <a:t>壹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2460990" y="2502352"/>
            <a:ext cx="7571303" cy="333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875153" y="1068659"/>
            <a:ext cx="2523704" cy="1134132"/>
            <a:chOff x="4875153" y="850045"/>
            <a:chExt cx="2523704" cy="1134132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565989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文本框 17"/>
            <p:cNvSpPr txBox="1"/>
            <p:nvPr/>
          </p:nvSpPr>
          <p:spPr>
            <a:xfrm>
              <a:off x="487515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解决方案</a:t>
              </a:r>
            </a:p>
          </p:txBody>
        </p:sp>
        <p:sp>
          <p:nvSpPr>
            <p:cNvPr id="19" name="矩形 18"/>
            <p:cNvSpPr/>
            <p:nvPr/>
          </p:nvSpPr>
          <p:spPr>
            <a:xfrm>
              <a:off x="4917087" y="1539273"/>
              <a:ext cx="2481770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SOLUTION &amp; METHOD</a:t>
              </a: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502286" y="2568290"/>
            <a:ext cx="740609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rgbClr val="323335"/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rgbClr val="323335"/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rgbClr val="323335"/>
                </a:solidFill>
                <a:cs typeface="+mn-ea"/>
                <a:sym typeface="+mn-lt"/>
              </a:rPr>
            </a:br>
            <a:r>
              <a:rPr lang="zh-CN" altLang="en-US" sz="1600" dirty="0">
                <a:solidFill>
                  <a:srgbClr val="323335"/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rgbClr val="323335"/>
              </a:solidFill>
              <a:cs typeface="+mn-ea"/>
              <a:sym typeface="+mn-lt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203615" y="3888065"/>
            <a:ext cx="2160000" cy="2154573"/>
          </a:xfrm>
          <a:prstGeom prst="rect">
            <a:avLst/>
          </a:prstGeom>
          <a:solidFill>
            <a:srgbClr val="F5FA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203615" y="3683213"/>
            <a:ext cx="2160000" cy="520700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 w="28575"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 dirty="0"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678323" y="3635625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467300" y="4569411"/>
            <a:ext cx="1632629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33" name="矩形 32"/>
          <p:cNvSpPr/>
          <p:nvPr/>
        </p:nvSpPr>
        <p:spPr>
          <a:xfrm>
            <a:off x="3745205" y="3888065"/>
            <a:ext cx="2160000" cy="2154573"/>
          </a:xfrm>
          <a:prstGeom prst="rect">
            <a:avLst/>
          </a:prstGeom>
          <a:solidFill>
            <a:srgbClr val="F5FA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圆角矩形 5"/>
          <p:cNvSpPr/>
          <p:nvPr/>
        </p:nvSpPr>
        <p:spPr>
          <a:xfrm>
            <a:off x="3745205" y="3683213"/>
            <a:ext cx="2160000" cy="520700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 w="28575"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 dirty="0">
              <a:cs typeface="+mn-ea"/>
              <a:sym typeface="+mn-lt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4219913" y="3635625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4008890" y="4569411"/>
            <a:ext cx="1632629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40" name="矩形 39"/>
          <p:cNvSpPr/>
          <p:nvPr/>
        </p:nvSpPr>
        <p:spPr>
          <a:xfrm>
            <a:off x="6286795" y="3888065"/>
            <a:ext cx="2160000" cy="2154573"/>
          </a:xfrm>
          <a:prstGeom prst="rect">
            <a:avLst/>
          </a:prstGeom>
          <a:solidFill>
            <a:srgbClr val="F5FA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圆角矩形 5"/>
          <p:cNvSpPr/>
          <p:nvPr/>
        </p:nvSpPr>
        <p:spPr>
          <a:xfrm>
            <a:off x="6286795" y="3683213"/>
            <a:ext cx="2160000" cy="520700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 w="28575"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 dirty="0">
              <a:cs typeface="+mn-ea"/>
              <a:sym typeface="+mn-lt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6761503" y="3635625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6550480" y="4569411"/>
            <a:ext cx="1632629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sp>
        <p:nvSpPr>
          <p:cNvPr id="47" name="矩形 46"/>
          <p:cNvSpPr/>
          <p:nvPr/>
        </p:nvSpPr>
        <p:spPr>
          <a:xfrm>
            <a:off x="8828385" y="3888065"/>
            <a:ext cx="2160000" cy="2154573"/>
          </a:xfrm>
          <a:prstGeom prst="rect">
            <a:avLst/>
          </a:prstGeom>
          <a:solidFill>
            <a:srgbClr val="F5FA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4" name="圆角矩形 5"/>
          <p:cNvSpPr/>
          <p:nvPr/>
        </p:nvSpPr>
        <p:spPr>
          <a:xfrm>
            <a:off x="8828385" y="3683213"/>
            <a:ext cx="2160000" cy="520700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 w="28575"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 dirty="0">
              <a:cs typeface="+mn-ea"/>
              <a:sym typeface="+mn-lt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9303093" y="3635625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9092070" y="4569411"/>
            <a:ext cx="1632629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项目描述，单击此处添加简短说明，请您在此修改您的内容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4875153" y="1068659"/>
            <a:ext cx="2585675" cy="1134132"/>
            <a:chOff x="4875153" y="850045"/>
            <a:chExt cx="2585675" cy="1134132"/>
          </a:xfrm>
        </p:grpSpPr>
        <p:cxnSp>
          <p:nvCxnSpPr>
            <p:cNvPr id="26" name="直接连接符 25"/>
            <p:cNvCxnSpPr/>
            <p:nvPr/>
          </p:nvCxnSpPr>
          <p:spPr>
            <a:xfrm>
              <a:off x="565989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文本框 26"/>
            <p:cNvSpPr txBox="1"/>
            <p:nvPr/>
          </p:nvSpPr>
          <p:spPr>
            <a:xfrm>
              <a:off x="487515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应用效果</a:t>
              </a:r>
            </a:p>
          </p:txBody>
        </p:sp>
        <p:sp>
          <p:nvSpPr>
            <p:cNvPr id="28" name="矩形 27"/>
            <p:cNvSpPr/>
            <p:nvPr/>
          </p:nvSpPr>
          <p:spPr>
            <a:xfrm>
              <a:off x="4934367" y="1539273"/>
              <a:ext cx="252646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APPLICATION EFFECT</a:t>
              </a: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4991370" y="3255468"/>
            <a:ext cx="1911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spc="300" dirty="0">
                <a:solidFill>
                  <a:srgbClr val="FECE94"/>
                </a:solidFill>
                <a:cs typeface="+mn-ea"/>
                <a:sym typeface="+mn-lt"/>
              </a:rPr>
              <a:t>Chapter</a:t>
            </a:r>
            <a:endParaRPr lang="zh-CN" altLang="en-US" sz="3600" spc="300" dirty="0">
              <a:solidFill>
                <a:srgbClr val="FECE94"/>
              </a:solidFill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5398526" y="1818876"/>
            <a:ext cx="1394946" cy="1394946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5400" dirty="0">
                <a:solidFill>
                  <a:schemeClr val="bg1"/>
                </a:solidFill>
                <a:cs typeface="+mn-ea"/>
                <a:sym typeface="+mn-lt"/>
              </a:rPr>
              <a:t>肆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618672" y="3865532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rgbClr val="395D66"/>
                </a:solidFill>
                <a:latin typeface="Arial"/>
                <a:ea typeface="微软雅黑"/>
                <a:cs typeface="+mn-ea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sym typeface="+mn-lt"/>
              </a:rPr>
              <a:t>未来工作计划</a:t>
            </a:r>
          </a:p>
        </p:txBody>
      </p:sp>
      <p:sp>
        <p:nvSpPr>
          <p:cNvPr id="9" name="矩形 8"/>
          <p:cNvSpPr/>
          <p:nvPr/>
        </p:nvSpPr>
        <p:spPr>
          <a:xfrm>
            <a:off x="4381138" y="4553509"/>
            <a:ext cx="36824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spc="300" dirty="0">
                <a:solidFill>
                  <a:srgbClr val="4D4D4D">
                    <a:alpha val="70000"/>
                  </a:srgbClr>
                </a:solidFill>
                <a:cs typeface="+mn-ea"/>
                <a:sym typeface="+mn-lt"/>
              </a:rPr>
              <a:t>FUTURE WORK PLAN &amp; PROJECT</a:t>
            </a:r>
          </a:p>
        </p:txBody>
      </p:sp>
      <p:cxnSp>
        <p:nvCxnSpPr>
          <p:cNvPr id="10" name="直接连接符 9"/>
          <p:cNvCxnSpPr/>
          <p:nvPr/>
        </p:nvCxnSpPr>
        <p:spPr>
          <a:xfrm>
            <a:off x="5659897" y="5107731"/>
            <a:ext cx="872205" cy="0"/>
          </a:xfrm>
          <a:prstGeom prst="line">
            <a:avLst/>
          </a:prstGeom>
          <a:ln w="8890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1122819" y="3117192"/>
            <a:ext cx="3006495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cs typeface="+mn-ea"/>
                <a:sym typeface="+mn-lt"/>
              </a:rPr>
              <a:t/>
            </a:r>
            <a:br>
              <a:rPr lang="en-US" altLang="zh-CN" sz="1600" dirty="0">
                <a:cs typeface="+mn-ea"/>
                <a:sym typeface="+mn-lt"/>
              </a:rPr>
            </a:br>
            <a:endParaRPr lang="en-US" altLang="zh-CN" sz="1600" dirty="0"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endParaRPr lang="en-US" altLang="zh-CN" sz="1600" dirty="0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981285" y="208515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6002887" y="2502627"/>
            <a:ext cx="186168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5133408" y="1981961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8" name="arrow-pointing-left-circular-button_20407"/>
          <p:cNvSpPr>
            <a:spLocks noChangeAspect="1"/>
          </p:cNvSpPr>
          <p:nvPr/>
        </p:nvSpPr>
        <p:spPr bwMode="auto">
          <a:xfrm>
            <a:off x="5288193" y="2137004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5133408" y="4034238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981285" y="4137434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002887" y="4537544"/>
            <a:ext cx="186168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arrow-pointing-left-circular-button_20407"/>
          <p:cNvSpPr>
            <a:spLocks noChangeAspect="1"/>
          </p:cNvSpPr>
          <p:nvPr/>
        </p:nvSpPr>
        <p:spPr bwMode="auto">
          <a:xfrm>
            <a:off x="5288193" y="4189281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8458928" y="1981961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306805" y="208515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9328407" y="2485267"/>
            <a:ext cx="186168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arrow-pointing-left-circular-button_20407"/>
          <p:cNvSpPr>
            <a:spLocks noChangeAspect="1"/>
          </p:cNvSpPr>
          <p:nvPr/>
        </p:nvSpPr>
        <p:spPr bwMode="auto">
          <a:xfrm>
            <a:off x="8613713" y="2137004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1" name="椭圆 20"/>
          <p:cNvSpPr/>
          <p:nvPr/>
        </p:nvSpPr>
        <p:spPr>
          <a:xfrm>
            <a:off x="8458928" y="4034238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9306805" y="4137434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9328407" y="4537544"/>
            <a:ext cx="186168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请您在此修改您的内容，或将内容复制到此段落中。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4" name="arrow-pointing-left-circular-button_20407"/>
          <p:cNvSpPr>
            <a:spLocks noChangeAspect="1"/>
          </p:cNvSpPr>
          <p:nvPr/>
        </p:nvSpPr>
        <p:spPr bwMode="auto">
          <a:xfrm>
            <a:off x="8613713" y="4189281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1122819" y="1658210"/>
            <a:ext cx="2441694" cy="1134132"/>
            <a:chOff x="4875153" y="1255893"/>
            <a:chExt cx="2441694" cy="1134132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5044860" y="2390025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文本框 27"/>
            <p:cNvSpPr txBox="1"/>
            <p:nvPr/>
          </p:nvSpPr>
          <p:spPr>
            <a:xfrm>
              <a:off x="4875153" y="1255893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未来计划</a:t>
              </a:r>
            </a:p>
          </p:txBody>
        </p:sp>
        <p:sp>
          <p:nvSpPr>
            <p:cNvPr id="29" name="矩形 28"/>
            <p:cNvSpPr/>
            <p:nvPr/>
          </p:nvSpPr>
          <p:spPr>
            <a:xfrm>
              <a:off x="4908966" y="1945121"/>
              <a:ext cx="181652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FUTURE PLANS</a:t>
              </a:r>
            </a:p>
          </p:txBody>
        </p:sp>
      </p:grpSp>
      <p:sp>
        <p:nvSpPr>
          <p:cNvPr id="31" name="矩形: 圆角 30"/>
          <p:cNvSpPr/>
          <p:nvPr/>
        </p:nvSpPr>
        <p:spPr>
          <a:xfrm>
            <a:off x="1228272" y="5204335"/>
            <a:ext cx="1487243" cy="394855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Subtitles</a:t>
            </a:r>
            <a:endParaRPr lang="zh-CN" altLang="en-US" dirty="0"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747516" y="2620302"/>
            <a:ext cx="7418290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</a:b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  <a:alpha val="9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364505" y="4464011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024063" y="5017589"/>
            <a:ext cx="189147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项目描述单击此处添加简短说明，请您在此修改的内容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4151288" y="4464011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810846" y="5017589"/>
            <a:ext cx="189147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项目描述单击此处添加简短说明，请您在此修改的内容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938071" y="4464011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6597629" y="5017589"/>
            <a:ext cx="189147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项目描述单击此处添加简短说明，请您在此修改的内容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9724853" y="4464011"/>
            <a:ext cx="1210588" cy="49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  <a:endParaRPr lang="en-US" altLang="zh-CN" sz="20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9384411" y="5017589"/>
            <a:ext cx="1891473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项目描述单击此处添加简短说明，请您在此修改的内容</a:t>
            </a:r>
          </a:p>
        </p:txBody>
      </p:sp>
      <p:sp>
        <p:nvSpPr>
          <p:cNvPr id="21" name="arrow-pointing-left-circular-button_20407"/>
          <p:cNvSpPr>
            <a:spLocks noChangeAspect="1"/>
          </p:cNvSpPr>
          <p:nvPr/>
        </p:nvSpPr>
        <p:spPr bwMode="auto">
          <a:xfrm flipH="1">
            <a:off x="1648496" y="3628987"/>
            <a:ext cx="642607" cy="641788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2" name="arrow-pointing-left-circular-button_20407"/>
          <p:cNvSpPr>
            <a:spLocks noChangeAspect="1"/>
          </p:cNvSpPr>
          <p:nvPr/>
        </p:nvSpPr>
        <p:spPr bwMode="auto">
          <a:xfrm flipH="1">
            <a:off x="4435279" y="3628987"/>
            <a:ext cx="642607" cy="641788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3" name="arrow-pointing-left-circular-button_20407"/>
          <p:cNvSpPr>
            <a:spLocks noChangeAspect="1"/>
          </p:cNvSpPr>
          <p:nvPr/>
        </p:nvSpPr>
        <p:spPr bwMode="auto">
          <a:xfrm flipH="1">
            <a:off x="7222062" y="3628987"/>
            <a:ext cx="642607" cy="641788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4" name="arrow-pointing-left-circular-button_20407"/>
          <p:cNvSpPr>
            <a:spLocks noChangeAspect="1"/>
          </p:cNvSpPr>
          <p:nvPr/>
        </p:nvSpPr>
        <p:spPr bwMode="auto">
          <a:xfrm flipH="1">
            <a:off x="10008844" y="3628987"/>
            <a:ext cx="642607" cy="641788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cxnSp>
        <p:nvCxnSpPr>
          <p:cNvPr id="29" name="直接箭头连接符 28"/>
          <p:cNvCxnSpPr/>
          <p:nvPr/>
        </p:nvCxnSpPr>
        <p:spPr>
          <a:xfrm>
            <a:off x="3094446" y="3949881"/>
            <a:ext cx="408271" cy="0"/>
          </a:xfrm>
          <a:prstGeom prst="straightConnector1">
            <a:avLst/>
          </a:prstGeom>
          <a:ln w="76200">
            <a:solidFill>
              <a:srgbClr val="DDF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/>
          <p:cNvCxnSpPr/>
          <p:nvPr/>
        </p:nvCxnSpPr>
        <p:spPr>
          <a:xfrm>
            <a:off x="5990046" y="3949881"/>
            <a:ext cx="408271" cy="0"/>
          </a:xfrm>
          <a:prstGeom prst="straightConnector1">
            <a:avLst/>
          </a:prstGeom>
          <a:ln w="76200">
            <a:solidFill>
              <a:srgbClr val="DDF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/>
          <p:cNvCxnSpPr/>
          <p:nvPr/>
        </p:nvCxnSpPr>
        <p:spPr>
          <a:xfrm>
            <a:off x="8793049" y="3949881"/>
            <a:ext cx="408271" cy="0"/>
          </a:xfrm>
          <a:prstGeom prst="straightConnector1">
            <a:avLst/>
          </a:prstGeom>
          <a:ln w="76200">
            <a:solidFill>
              <a:srgbClr val="DDF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组合 19"/>
          <p:cNvGrpSpPr/>
          <p:nvPr/>
        </p:nvGrpSpPr>
        <p:grpSpPr>
          <a:xfrm>
            <a:off x="4860639" y="1240598"/>
            <a:ext cx="2441694" cy="1134132"/>
            <a:chOff x="4875153" y="850045"/>
            <a:chExt cx="2441694" cy="1134132"/>
          </a:xfrm>
        </p:grpSpPr>
        <p:cxnSp>
          <p:nvCxnSpPr>
            <p:cNvPr id="25" name="直接连接符 24"/>
            <p:cNvCxnSpPr/>
            <p:nvPr/>
          </p:nvCxnSpPr>
          <p:spPr>
            <a:xfrm>
              <a:off x="565989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文本框 25"/>
            <p:cNvSpPr txBox="1"/>
            <p:nvPr/>
          </p:nvSpPr>
          <p:spPr>
            <a:xfrm>
              <a:off x="487515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实施步骤</a:t>
              </a:r>
            </a:p>
          </p:txBody>
        </p:sp>
        <p:sp>
          <p:nvSpPr>
            <p:cNvPr id="27" name="矩形 26"/>
            <p:cNvSpPr/>
            <p:nvPr/>
          </p:nvSpPr>
          <p:spPr>
            <a:xfrm>
              <a:off x="5092400" y="1539273"/>
              <a:ext cx="220489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IMPLEMENT STEPS</a:t>
              </a: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任意多边形 49"/>
          <p:cNvSpPr/>
          <p:nvPr/>
        </p:nvSpPr>
        <p:spPr>
          <a:xfrm>
            <a:off x="1059543" y="4508234"/>
            <a:ext cx="1990691" cy="586283"/>
          </a:xfrm>
          <a:custGeom>
            <a:avLst/>
            <a:gdLst>
              <a:gd name="connsiteX0" fmla="*/ 2479495 w 2907667"/>
              <a:gd name="connsiteY0" fmla="*/ 428171 h 856344"/>
              <a:gd name="connsiteX1" fmla="*/ 2479495 w 2907667"/>
              <a:gd name="connsiteY1" fmla="*/ 428173 h 856344"/>
              <a:gd name="connsiteX2" fmla="*/ 2479496 w 2907667"/>
              <a:gd name="connsiteY2" fmla="*/ 428172 h 856344"/>
              <a:gd name="connsiteX3" fmla="*/ 428171 w 2907667"/>
              <a:gd name="connsiteY3" fmla="*/ 0 h 856344"/>
              <a:gd name="connsiteX4" fmla="*/ 2051324 w 2907667"/>
              <a:gd name="connsiteY4" fmla="*/ 0 h 856344"/>
              <a:gd name="connsiteX5" fmla="*/ 2479495 w 2907667"/>
              <a:gd name="connsiteY5" fmla="*/ 0 h 856344"/>
              <a:gd name="connsiteX6" fmla="*/ 2479496 w 2907667"/>
              <a:gd name="connsiteY6" fmla="*/ 0 h 856344"/>
              <a:gd name="connsiteX7" fmla="*/ 2907667 w 2907667"/>
              <a:gd name="connsiteY7" fmla="*/ 428172 h 856344"/>
              <a:gd name="connsiteX8" fmla="*/ 2479496 w 2907667"/>
              <a:gd name="connsiteY8" fmla="*/ 856343 h 856344"/>
              <a:gd name="connsiteX9" fmla="*/ 2479495 w 2907667"/>
              <a:gd name="connsiteY9" fmla="*/ 856343 h 856344"/>
              <a:gd name="connsiteX10" fmla="*/ 2051324 w 2907667"/>
              <a:gd name="connsiteY10" fmla="*/ 856343 h 856344"/>
              <a:gd name="connsiteX11" fmla="*/ 428173 w 2907667"/>
              <a:gd name="connsiteY11" fmla="*/ 856343 h 856344"/>
              <a:gd name="connsiteX12" fmla="*/ 428172 w 2907667"/>
              <a:gd name="connsiteY12" fmla="*/ 856344 h 856344"/>
              <a:gd name="connsiteX13" fmla="*/ 0 w 2907667"/>
              <a:gd name="connsiteY13" fmla="*/ 856344 h 856344"/>
              <a:gd name="connsiteX14" fmla="*/ 428171 w 2907667"/>
              <a:gd name="connsiteY14" fmla="*/ 428174 h 856344"/>
              <a:gd name="connsiteX15" fmla="*/ 428171 w 2907667"/>
              <a:gd name="connsiteY15" fmla="*/ 428172 h 856344"/>
              <a:gd name="connsiteX16" fmla="*/ 0 w 2907667"/>
              <a:gd name="connsiteY16" fmla="*/ 1 h 856344"/>
              <a:gd name="connsiteX17" fmla="*/ 428171 w 2907667"/>
              <a:gd name="connsiteY17" fmla="*/ 1 h 85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07667" h="856344">
                <a:moveTo>
                  <a:pt x="2479495" y="428171"/>
                </a:moveTo>
                <a:lnTo>
                  <a:pt x="2479495" y="428173"/>
                </a:lnTo>
                <a:lnTo>
                  <a:pt x="2479496" y="428172"/>
                </a:lnTo>
                <a:close/>
                <a:moveTo>
                  <a:pt x="428171" y="0"/>
                </a:moveTo>
                <a:lnTo>
                  <a:pt x="2051324" y="0"/>
                </a:lnTo>
                <a:lnTo>
                  <a:pt x="2479495" y="0"/>
                </a:lnTo>
                <a:lnTo>
                  <a:pt x="2479496" y="0"/>
                </a:lnTo>
                <a:lnTo>
                  <a:pt x="2907667" y="428172"/>
                </a:lnTo>
                <a:lnTo>
                  <a:pt x="2479496" y="856343"/>
                </a:lnTo>
                <a:lnTo>
                  <a:pt x="2479495" y="856343"/>
                </a:lnTo>
                <a:lnTo>
                  <a:pt x="2051324" y="856343"/>
                </a:lnTo>
                <a:lnTo>
                  <a:pt x="428173" y="856343"/>
                </a:lnTo>
                <a:lnTo>
                  <a:pt x="428172" y="856344"/>
                </a:lnTo>
                <a:lnTo>
                  <a:pt x="0" y="856344"/>
                </a:lnTo>
                <a:lnTo>
                  <a:pt x="428171" y="428174"/>
                </a:lnTo>
                <a:lnTo>
                  <a:pt x="428171" y="428172"/>
                </a:lnTo>
                <a:lnTo>
                  <a:pt x="0" y="1"/>
                </a:lnTo>
                <a:lnTo>
                  <a:pt x="428171" y="1"/>
                </a:ln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1" name="任意多边形 50"/>
          <p:cNvSpPr/>
          <p:nvPr/>
        </p:nvSpPr>
        <p:spPr>
          <a:xfrm>
            <a:off x="3091543" y="4508234"/>
            <a:ext cx="1990691" cy="586283"/>
          </a:xfrm>
          <a:custGeom>
            <a:avLst/>
            <a:gdLst>
              <a:gd name="connsiteX0" fmla="*/ 2479495 w 2907667"/>
              <a:gd name="connsiteY0" fmla="*/ 428171 h 856344"/>
              <a:gd name="connsiteX1" fmla="*/ 2479495 w 2907667"/>
              <a:gd name="connsiteY1" fmla="*/ 428173 h 856344"/>
              <a:gd name="connsiteX2" fmla="*/ 2479496 w 2907667"/>
              <a:gd name="connsiteY2" fmla="*/ 428172 h 856344"/>
              <a:gd name="connsiteX3" fmla="*/ 428171 w 2907667"/>
              <a:gd name="connsiteY3" fmla="*/ 0 h 856344"/>
              <a:gd name="connsiteX4" fmla="*/ 2051324 w 2907667"/>
              <a:gd name="connsiteY4" fmla="*/ 0 h 856344"/>
              <a:gd name="connsiteX5" fmla="*/ 2479495 w 2907667"/>
              <a:gd name="connsiteY5" fmla="*/ 0 h 856344"/>
              <a:gd name="connsiteX6" fmla="*/ 2479496 w 2907667"/>
              <a:gd name="connsiteY6" fmla="*/ 0 h 856344"/>
              <a:gd name="connsiteX7" fmla="*/ 2907667 w 2907667"/>
              <a:gd name="connsiteY7" fmla="*/ 428172 h 856344"/>
              <a:gd name="connsiteX8" fmla="*/ 2479496 w 2907667"/>
              <a:gd name="connsiteY8" fmla="*/ 856343 h 856344"/>
              <a:gd name="connsiteX9" fmla="*/ 2479495 w 2907667"/>
              <a:gd name="connsiteY9" fmla="*/ 856343 h 856344"/>
              <a:gd name="connsiteX10" fmla="*/ 2051324 w 2907667"/>
              <a:gd name="connsiteY10" fmla="*/ 856343 h 856344"/>
              <a:gd name="connsiteX11" fmla="*/ 428173 w 2907667"/>
              <a:gd name="connsiteY11" fmla="*/ 856343 h 856344"/>
              <a:gd name="connsiteX12" fmla="*/ 428172 w 2907667"/>
              <a:gd name="connsiteY12" fmla="*/ 856344 h 856344"/>
              <a:gd name="connsiteX13" fmla="*/ 0 w 2907667"/>
              <a:gd name="connsiteY13" fmla="*/ 856344 h 856344"/>
              <a:gd name="connsiteX14" fmla="*/ 428171 w 2907667"/>
              <a:gd name="connsiteY14" fmla="*/ 428174 h 856344"/>
              <a:gd name="connsiteX15" fmla="*/ 428171 w 2907667"/>
              <a:gd name="connsiteY15" fmla="*/ 428172 h 856344"/>
              <a:gd name="connsiteX16" fmla="*/ 0 w 2907667"/>
              <a:gd name="connsiteY16" fmla="*/ 1 h 856344"/>
              <a:gd name="connsiteX17" fmla="*/ 428171 w 2907667"/>
              <a:gd name="connsiteY17" fmla="*/ 1 h 85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07667" h="856344">
                <a:moveTo>
                  <a:pt x="2479495" y="428171"/>
                </a:moveTo>
                <a:lnTo>
                  <a:pt x="2479495" y="428173"/>
                </a:lnTo>
                <a:lnTo>
                  <a:pt x="2479496" y="428172"/>
                </a:lnTo>
                <a:close/>
                <a:moveTo>
                  <a:pt x="428171" y="0"/>
                </a:moveTo>
                <a:lnTo>
                  <a:pt x="2051324" y="0"/>
                </a:lnTo>
                <a:lnTo>
                  <a:pt x="2479495" y="0"/>
                </a:lnTo>
                <a:lnTo>
                  <a:pt x="2479496" y="0"/>
                </a:lnTo>
                <a:lnTo>
                  <a:pt x="2907667" y="428172"/>
                </a:lnTo>
                <a:lnTo>
                  <a:pt x="2479496" y="856343"/>
                </a:lnTo>
                <a:lnTo>
                  <a:pt x="2479495" y="856343"/>
                </a:lnTo>
                <a:lnTo>
                  <a:pt x="2051324" y="856343"/>
                </a:lnTo>
                <a:lnTo>
                  <a:pt x="428173" y="856343"/>
                </a:lnTo>
                <a:lnTo>
                  <a:pt x="428172" y="856344"/>
                </a:lnTo>
                <a:lnTo>
                  <a:pt x="0" y="856344"/>
                </a:lnTo>
                <a:lnTo>
                  <a:pt x="428171" y="428174"/>
                </a:lnTo>
                <a:lnTo>
                  <a:pt x="428171" y="428172"/>
                </a:lnTo>
                <a:lnTo>
                  <a:pt x="0" y="1"/>
                </a:lnTo>
                <a:lnTo>
                  <a:pt x="428171" y="1"/>
                </a:lnTo>
                <a:close/>
              </a:path>
            </a:pathLst>
          </a:custGeom>
          <a:solidFill>
            <a:srgbClr val="8FCECD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任意多边形 51"/>
          <p:cNvSpPr/>
          <p:nvPr/>
        </p:nvSpPr>
        <p:spPr>
          <a:xfrm>
            <a:off x="5123543" y="4508234"/>
            <a:ext cx="1990691" cy="586283"/>
          </a:xfrm>
          <a:custGeom>
            <a:avLst/>
            <a:gdLst>
              <a:gd name="connsiteX0" fmla="*/ 2479495 w 2907667"/>
              <a:gd name="connsiteY0" fmla="*/ 428171 h 856344"/>
              <a:gd name="connsiteX1" fmla="*/ 2479495 w 2907667"/>
              <a:gd name="connsiteY1" fmla="*/ 428173 h 856344"/>
              <a:gd name="connsiteX2" fmla="*/ 2479496 w 2907667"/>
              <a:gd name="connsiteY2" fmla="*/ 428172 h 856344"/>
              <a:gd name="connsiteX3" fmla="*/ 428171 w 2907667"/>
              <a:gd name="connsiteY3" fmla="*/ 0 h 856344"/>
              <a:gd name="connsiteX4" fmla="*/ 2051324 w 2907667"/>
              <a:gd name="connsiteY4" fmla="*/ 0 h 856344"/>
              <a:gd name="connsiteX5" fmla="*/ 2479495 w 2907667"/>
              <a:gd name="connsiteY5" fmla="*/ 0 h 856344"/>
              <a:gd name="connsiteX6" fmla="*/ 2479496 w 2907667"/>
              <a:gd name="connsiteY6" fmla="*/ 0 h 856344"/>
              <a:gd name="connsiteX7" fmla="*/ 2907667 w 2907667"/>
              <a:gd name="connsiteY7" fmla="*/ 428172 h 856344"/>
              <a:gd name="connsiteX8" fmla="*/ 2479496 w 2907667"/>
              <a:gd name="connsiteY8" fmla="*/ 856343 h 856344"/>
              <a:gd name="connsiteX9" fmla="*/ 2479495 w 2907667"/>
              <a:gd name="connsiteY9" fmla="*/ 856343 h 856344"/>
              <a:gd name="connsiteX10" fmla="*/ 2051324 w 2907667"/>
              <a:gd name="connsiteY10" fmla="*/ 856343 h 856344"/>
              <a:gd name="connsiteX11" fmla="*/ 428173 w 2907667"/>
              <a:gd name="connsiteY11" fmla="*/ 856343 h 856344"/>
              <a:gd name="connsiteX12" fmla="*/ 428172 w 2907667"/>
              <a:gd name="connsiteY12" fmla="*/ 856344 h 856344"/>
              <a:gd name="connsiteX13" fmla="*/ 0 w 2907667"/>
              <a:gd name="connsiteY13" fmla="*/ 856344 h 856344"/>
              <a:gd name="connsiteX14" fmla="*/ 428171 w 2907667"/>
              <a:gd name="connsiteY14" fmla="*/ 428174 h 856344"/>
              <a:gd name="connsiteX15" fmla="*/ 428171 w 2907667"/>
              <a:gd name="connsiteY15" fmla="*/ 428172 h 856344"/>
              <a:gd name="connsiteX16" fmla="*/ 0 w 2907667"/>
              <a:gd name="connsiteY16" fmla="*/ 1 h 856344"/>
              <a:gd name="connsiteX17" fmla="*/ 428171 w 2907667"/>
              <a:gd name="connsiteY17" fmla="*/ 1 h 85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07667" h="856344">
                <a:moveTo>
                  <a:pt x="2479495" y="428171"/>
                </a:moveTo>
                <a:lnTo>
                  <a:pt x="2479495" y="428173"/>
                </a:lnTo>
                <a:lnTo>
                  <a:pt x="2479496" y="428172"/>
                </a:lnTo>
                <a:close/>
                <a:moveTo>
                  <a:pt x="428171" y="0"/>
                </a:moveTo>
                <a:lnTo>
                  <a:pt x="2051324" y="0"/>
                </a:lnTo>
                <a:lnTo>
                  <a:pt x="2479495" y="0"/>
                </a:lnTo>
                <a:lnTo>
                  <a:pt x="2479496" y="0"/>
                </a:lnTo>
                <a:lnTo>
                  <a:pt x="2907667" y="428172"/>
                </a:lnTo>
                <a:lnTo>
                  <a:pt x="2479496" y="856343"/>
                </a:lnTo>
                <a:lnTo>
                  <a:pt x="2479495" y="856343"/>
                </a:lnTo>
                <a:lnTo>
                  <a:pt x="2051324" y="856343"/>
                </a:lnTo>
                <a:lnTo>
                  <a:pt x="428173" y="856343"/>
                </a:lnTo>
                <a:lnTo>
                  <a:pt x="428172" y="856344"/>
                </a:lnTo>
                <a:lnTo>
                  <a:pt x="0" y="856344"/>
                </a:lnTo>
                <a:lnTo>
                  <a:pt x="428171" y="428174"/>
                </a:lnTo>
                <a:lnTo>
                  <a:pt x="428171" y="428172"/>
                </a:lnTo>
                <a:lnTo>
                  <a:pt x="0" y="1"/>
                </a:lnTo>
                <a:lnTo>
                  <a:pt x="428171" y="1"/>
                </a:ln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任意多边形 52"/>
          <p:cNvSpPr/>
          <p:nvPr/>
        </p:nvSpPr>
        <p:spPr>
          <a:xfrm>
            <a:off x="7155543" y="4508234"/>
            <a:ext cx="1990691" cy="586283"/>
          </a:xfrm>
          <a:custGeom>
            <a:avLst/>
            <a:gdLst>
              <a:gd name="connsiteX0" fmla="*/ 2479495 w 2907667"/>
              <a:gd name="connsiteY0" fmla="*/ 428171 h 856344"/>
              <a:gd name="connsiteX1" fmla="*/ 2479495 w 2907667"/>
              <a:gd name="connsiteY1" fmla="*/ 428173 h 856344"/>
              <a:gd name="connsiteX2" fmla="*/ 2479496 w 2907667"/>
              <a:gd name="connsiteY2" fmla="*/ 428172 h 856344"/>
              <a:gd name="connsiteX3" fmla="*/ 428171 w 2907667"/>
              <a:gd name="connsiteY3" fmla="*/ 0 h 856344"/>
              <a:gd name="connsiteX4" fmla="*/ 2051324 w 2907667"/>
              <a:gd name="connsiteY4" fmla="*/ 0 h 856344"/>
              <a:gd name="connsiteX5" fmla="*/ 2479495 w 2907667"/>
              <a:gd name="connsiteY5" fmla="*/ 0 h 856344"/>
              <a:gd name="connsiteX6" fmla="*/ 2479496 w 2907667"/>
              <a:gd name="connsiteY6" fmla="*/ 0 h 856344"/>
              <a:gd name="connsiteX7" fmla="*/ 2907667 w 2907667"/>
              <a:gd name="connsiteY7" fmla="*/ 428172 h 856344"/>
              <a:gd name="connsiteX8" fmla="*/ 2479496 w 2907667"/>
              <a:gd name="connsiteY8" fmla="*/ 856343 h 856344"/>
              <a:gd name="connsiteX9" fmla="*/ 2479495 w 2907667"/>
              <a:gd name="connsiteY9" fmla="*/ 856343 h 856344"/>
              <a:gd name="connsiteX10" fmla="*/ 2051324 w 2907667"/>
              <a:gd name="connsiteY10" fmla="*/ 856343 h 856344"/>
              <a:gd name="connsiteX11" fmla="*/ 428173 w 2907667"/>
              <a:gd name="connsiteY11" fmla="*/ 856343 h 856344"/>
              <a:gd name="connsiteX12" fmla="*/ 428172 w 2907667"/>
              <a:gd name="connsiteY12" fmla="*/ 856344 h 856344"/>
              <a:gd name="connsiteX13" fmla="*/ 0 w 2907667"/>
              <a:gd name="connsiteY13" fmla="*/ 856344 h 856344"/>
              <a:gd name="connsiteX14" fmla="*/ 428171 w 2907667"/>
              <a:gd name="connsiteY14" fmla="*/ 428174 h 856344"/>
              <a:gd name="connsiteX15" fmla="*/ 428171 w 2907667"/>
              <a:gd name="connsiteY15" fmla="*/ 428172 h 856344"/>
              <a:gd name="connsiteX16" fmla="*/ 0 w 2907667"/>
              <a:gd name="connsiteY16" fmla="*/ 1 h 856344"/>
              <a:gd name="connsiteX17" fmla="*/ 428171 w 2907667"/>
              <a:gd name="connsiteY17" fmla="*/ 1 h 85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07667" h="856344">
                <a:moveTo>
                  <a:pt x="2479495" y="428171"/>
                </a:moveTo>
                <a:lnTo>
                  <a:pt x="2479495" y="428173"/>
                </a:lnTo>
                <a:lnTo>
                  <a:pt x="2479496" y="428172"/>
                </a:lnTo>
                <a:close/>
                <a:moveTo>
                  <a:pt x="428171" y="0"/>
                </a:moveTo>
                <a:lnTo>
                  <a:pt x="2051324" y="0"/>
                </a:lnTo>
                <a:lnTo>
                  <a:pt x="2479495" y="0"/>
                </a:lnTo>
                <a:lnTo>
                  <a:pt x="2479496" y="0"/>
                </a:lnTo>
                <a:lnTo>
                  <a:pt x="2907667" y="428172"/>
                </a:lnTo>
                <a:lnTo>
                  <a:pt x="2479496" y="856343"/>
                </a:lnTo>
                <a:lnTo>
                  <a:pt x="2479495" y="856343"/>
                </a:lnTo>
                <a:lnTo>
                  <a:pt x="2051324" y="856343"/>
                </a:lnTo>
                <a:lnTo>
                  <a:pt x="428173" y="856343"/>
                </a:lnTo>
                <a:lnTo>
                  <a:pt x="428172" y="856344"/>
                </a:lnTo>
                <a:lnTo>
                  <a:pt x="0" y="856344"/>
                </a:lnTo>
                <a:lnTo>
                  <a:pt x="428171" y="428174"/>
                </a:lnTo>
                <a:lnTo>
                  <a:pt x="428171" y="428172"/>
                </a:lnTo>
                <a:lnTo>
                  <a:pt x="0" y="1"/>
                </a:lnTo>
                <a:lnTo>
                  <a:pt x="428171" y="1"/>
                </a:lnTo>
                <a:close/>
              </a:path>
            </a:pathLst>
          </a:custGeom>
          <a:solidFill>
            <a:srgbClr val="8FCECD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任意多边形 53"/>
          <p:cNvSpPr/>
          <p:nvPr/>
        </p:nvSpPr>
        <p:spPr>
          <a:xfrm>
            <a:off x="9187543" y="4508234"/>
            <a:ext cx="1990691" cy="586283"/>
          </a:xfrm>
          <a:custGeom>
            <a:avLst/>
            <a:gdLst>
              <a:gd name="connsiteX0" fmla="*/ 2479495 w 2907667"/>
              <a:gd name="connsiteY0" fmla="*/ 428171 h 856344"/>
              <a:gd name="connsiteX1" fmla="*/ 2479495 w 2907667"/>
              <a:gd name="connsiteY1" fmla="*/ 428173 h 856344"/>
              <a:gd name="connsiteX2" fmla="*/ 2479496 w 2907667"/>
              <a:gd name="connsiteY2" fmla="*/ 428172 h 856344"/>
              <a:gd name="connsiteX3" fmla="*/ 428171 w 2907667"/>
              <a:gd name="connsiteY3" fmla="*/ 0 h 856344"/>
              <a:gd name="connsiteX4" fmla="*/ 2051324 w 2907667"/>
              <a:gd name="connsiteY4" fmla="*/ 0 h 856344"/>
              <a:gd name="connsiteX5" fmla="*/ 2479495 w 2907667"/>
              <a:gd name="connsiteY5" fmla="*/ 0 h 856344"/>
              <a:gd name="connsiteX6" fmla="*/ 2479496 w 2907667"/>
              <a:gd name="connsiteY6" fmla="*/ 0 h 856344"/>
              <a:gd name="connsiteX7" fmla="*/ 2907667 w 2907667"/>
              <a:gd name="connsiteY7" fmla="*/ 428172 h 856344"/>
              <a:gd name="connsiteX8" fmla="*/ 2479496 w 2907667"/>
              <a:gd name="connsiteY8" fmla="*/ 856343 h 856344"/>
              <a:gd name="connsiteX9" fmla="*/ 2479495 w 2907667"/>
              <a:gd name="connsiteY9" fmla="*/ 856343 h 856344"/>
              <a:gd name="connsiteX10" fmla="*/ 2051324 w 2907667"/>
              <a:gd name="connsiteY10" fmla="*/ 856343 h 856344"/>
              <a:gd name="connsiteX11" fmla="*/ 428173 w 2907667"/>
              <a:gd name="connsiteY11" fmla="*/ 856343 h 856344"/>
              <a:gd name="connsiteX12" fmla="*/ 428172 w 2907667"/>
              <a:gd name="connsiteY12" fmla="*/ 856344 h 856344"/>
              <a:gd name="connsiteX13" fmla="*/ 0 w 2907667"/>
              <a:gd name="connsiteY13" fmla="*/ 856344 h 856344"/>
              <a:gd name="connsiteX14" fmla="*/ 428171 w 2907667"/>
              <a:gd name="connsiteY14" fmla="*/ 428174 h 856344"/>
              <a:gd name="connsiteX15" fmla="*/ 428171 w 2907667"/>
              <a:gd name="connsiteY15" fmla="*/ 428172 h 856344"/>
              <a:gd name="connsiteX16" fmla="*/ 0 w 2907667"/>
              <a:gd name="connsiteY16" fmla="*/ 1 h 856344"/>
              <a:gd name="connsiteX17" fmla="*/ 428171 w 2907667"/>
              <a:gd name="connsiteY17" fmla="*/ 1 h 85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07667" h="856344">
                <a:moveTo>
                  <a:pt x="2479495" y="428171"/>
                </a:moveTo>
                <a:lnTo>
                  <a:pt x="2479495" y="428173"/>
                </a:lnTo>
                <a:lnTo>
                  <a:pt x="2479496" y="428172"/>
                </a:lnTo>
                <a:close/>
                <a:moveTo>
                  <a:pt x="428171" y="0"/>
                </a:moveTo>
                <a:lnTo>
                  <a:pt x="2051324" y="0"/>
                </a:lnTo>
                <a:lnTo>
                  <a:pt x="2479495" y="0"/>
                </a:lnTo>
                <a:lnTo>
                  <a:pt x="2479496" y="0"/>
                </a:lnTo>
                <a:lnTo>
                  <a:pt x="2907667" y="428172"/>
                </a:lnTo>
                <a:lnTo>
                  <a:pt x="2479496" y="856343"/>
                </a:lnTo>
                <a:lnTo>
                  <a:pt x="2479495" y="856343"/>
                </a:lnTo>
                <a:lnTo>
                  <a:pt x="2051324" y="856343"/>
                </a:lnTo>
                <a:lnTo>
                  <a:pt x="428173" y="856343"/>
                </a:lnTo>
                <a:lnTo>
                  <a:pt x="428172" y="856344"/>
                </a:lnTo>
                <a:lnTo>
                  <a:pt x="0" y="856344"/>
                </a:lnTo>
                <a:lnTo>
                  <a:pt x="428171" y="428174"/>
                </a:lnTo>
                <a:lnTo>
                  <a:pt x="428171" y="428172"/>
                </a:lnTo>
                <a:lnTo>
                  <a:pt x="0" y="1"/>
                </a:lnTo>
                <a:lnTo>
                  <a:pt x="428171" y="1"/>
                </a:ln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1436606" y="4642282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56" name="文本框 55"/>
          <p:cNvSpPr txBox="1"/>
          <p:nvPr/>
        </p:nvSpPr>
        <p:spPr>
          <a:xfrm>
            <a:off x="3481594" y="4642282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57" name="文本框 56"/>
          <p:cNvSpPr txBox="1"/>
          <p:nvPr/>
        </p:nvSpPr>
        <p:spPr>
          <a:xfrm>
            <a:off x="5568087" y="4635368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7545594" y="4616709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59" name="文本框 58"/>
          <p:cNvSpPr txBox="1"/>
          <p:nvPr/>
        </p:nvSpPr>
        <p:spPr>
          <a:xfrm>
            <a:off x="9577594" y="4616709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60" name="arrow-pointing-left-circular-button_20407"/>
          <p:cNvSpPr>
            <a:spLocks noChangeAspect="1"/>
          </p:cNvSpPr>
          <p:nvPr/>
        </p:nvSpPr>
        <p:spPr bwMode="auto">
          <a:xfrm>
            <a:off x="1667697" y="3536867"/>
            <a:ext cx="596531" cy="595770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1122082" y="5306436"/>
            <a:ext cx="173051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项目描述单击此处添加简短说明</a:t>
            </a:r>
          </a:p>
        </p:txBody>
      </p:sp>
      <p:sp>
        <p:nvSpPr>
          <p:cNvPr id="62" name="arrow-pointing-left-circular-button_20407"/>
          <p:cNvSpPr>
            <a:spLocks noChangeAspect="1"/>
          </p:cNvSpPr>
          <p:nvPr/>
        </p:nvSpPr>
        <p:spPr bwMode="auto">
          <a:xfrm>
            <a:off x="3826574" y="3536867"/>
            <a:ext cx="596531" cy="595770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8FCECD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3280959" y="5306436"/>
            <a:ext cx="173051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项目描述单击此处添加简短说明</a:t>
            </a:r>
          </a:p>
        </p:txBody>
      </p:sp>
      <p:sp>
        <p:nvSpPr>
          <p:cNvPr id="64" name="arrow-pointing-left-circular-button_20407"/>
          <p:cNvSpPr>
            <a:spLocks noChangeAspect="1"/>
          </p:cNvSpPr>
          <p:nvPr/>
        </p:nvSpPr>
        <p:spPr bwMode="auto">
          <a:xfrm>
            <a:off x="5823820" y="3536867"/>
            <a:ext cx="596531" cy="595770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5278205" y="5306436"/>
            <a:ext cx="173051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项目描述单击此处添加简短说明</a:t>
            </a:r>
          </a:p>
        </p:txBody>
      </p:sp>
      <p:sp>
        <p:nvSpPr>
          <p:cNvPr id="66" name="arrow-pointing-left-circular-button_20407"/>
          <p:cNvSpPr>
            <a:spLocks noChangeAspect="1"/>
          </p:cNvSpPr>
          <p:nvPr/>
        </p:nvSpPr>
        <p:spPr bwMode="auto">
          <a:xfrm>
            <a:off x="7926577" y="3536867"/>
            <a:ext cx="596531" cy="595770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8FCECD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7380962" y="5306436"/>
            <a:ext cx="173051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项目描述单击此处添加简短说明</a:t>
            </a:r>
          </a:p>
        </p:txBody>
      </p:sp>
      <p:sp>
        <p:nvSpPr>
          <p:cNvPr id="68" name="arrow-pointing-left-circular-button_20407"/>
          <p:cNvSpPr>
            <a:spLocks noChangeAspect="1"/>
          </p:cNvSpPr>
          <p:nvPr/>
        </p:nvSpPr>
        <p:spPr bwMode="auto">
          <a:xfrm>
            <a:off x="9889569" y="3522353"/>
            <a:ext cx="596531" cy="595770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9343954" y="5291922"/>
            <a:ext cx="1730518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项目描述单击此处添加简短说明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2387729" y="2557622"/>
            <a:ext cx="7571303" cy="333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4917229" y="1153514"/>
            <a:ext cx="2580739" cy="1134132"/>
            <a:chOff x="4931743" y="850045"/>
            <a:chExt cx="2580739" cy="1134132"/>
          </a:xfrm>
        </p:grpSpPr>
        <p:cxnSp>
          <p:nvCxnSpPr>
            <p:cNvPr id="25" name="直接连接符 24"/>
            <p:cNvCxnSpPr/>
            <p:nvPr/>
          </p:nvCxnSpPr>
          <p:spPr>
            <a:xfrm>
              <a:off x="5716488" y="1984177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文本框 25"/>
            <p:cNvSpPr txBox="1"/>
            <p:nvPr/>
          </p:nvSpPr>
          <p:spPr>
            <a:xfrm>
              <a:off x="4931743" y="850045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b="1" dirty="0">
                  <a:solidFill>
                    <a:srgbClr val="323335"/>
                  </a:solidFill>
                  <a:cs typeface="+mn-ea"/>
                  <a:sym typeface="+mn-lt"/>
                </a:rPr>
                <a:t>实施进度</a:t>
              </a:r>
            </a:p>
          </p:txBody>
        </p:sp>
        <p:sp>
          <p:nvSpPr>
            <p:cNvPr id="27" name="矩形 26"/>
            <p:cNvSpPr/>
            <p:nvPr/>
          </p:nvSpPr>
          <p:spPr>
            <a:xfrm>
              <a:off x="4983776" y="1539273"/>
              <a:ext cx="252870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IMPLEMENT PROCESS</a:t>
              </a: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>
          <a:xfrm>
            <a:off x="1333739" y="3773202"/>
            <a:ext cx="9716537" cy="2338121"/>
            <a:chOff x="1261168" y="3762064"/>
            <a:chExt cx="9716537" cy="2338121"/>
          </a:xfrm>
        </p:grpSpPr>
        <p:sp>
          <p:nvSpPr>
            <p:cNvPr id="18" name="椭圆 17"/>
            <p:cNvSpPr/>
            <p:nvPr/>
          </p:nvSpPr>
          <p:spPr>
            <a:xfrm>
              <a:off x="1261168" y="3762064"/>
              <a:ext cx="961200" cy="961200"/>
            </a:xfrm>
            <a:prstGeom prst="ellipse">
              <a:avLst/>
            </a:prstGeom>
            <a:solidFill>
              <a:srgbClr val="395D66"/>
            </a:solidFill>
            <a:ln>
              <a:noFill/>
            </a:ln>
            <a:effectLst>
              <a:innerShdw blurRad="63500" dist="50800" dir="13500000">
                <a:prstClr val="black">
                  <a:alpha val="2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4000" dirty="0">
                  <a:solidFill>
                    <a:schemeClr val="bg1"/>
                  </a:solidFill>
                  <a:cs typeface="+mn-ea"/>
                  <a:sym typeface="+mn-lt"/>
                </a:rPr>
                <a:t>壹</a:t>
              </a:r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2491966" y="3905712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rgbClr val="395D66"/>
                  </a:solidFill>
                  <a:cs typeface="+mn-ea"/>
                  <a:sym typeface="+mn-lt"/>
                </a:rPr>
                <a:t>工作内容回顾</a:t>
              </a: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2491966" y="4304563"/>
              <a:ext cx="3624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REVIEW OF WORK CONTENTS DETAILS</a:t>
              </a:r>
            </a:p>
          </p:txBody>
        </p:sp>
        <p:sp>
          <p:nvSpPr>
            <p:cNvPr id="21" name="椭圆 20"/>
            <p:cNvSpPr/>
            <p:nvPr/>
          </p:nvSpPr>
          <p:spPr>
            <a:xfrm>
              <a:off x="1261168" y="5075485"/>
              <a:ext cx="961200" cy="961200"/>
            </a:xfrm>
            <a:prstGeom prst="ellipse">
              <a:avLst/>
            </a:prstGeom>
            <a:solidFill>
              <a:srgbClr val="395D66"/>
            </a:solidFill>
            <a:ln>
              <a:noFill/>
            </a:ln>
            <a:effectLst>
              <a:innerShdw blurRad="63500" dist="50800" dir="13500000">
                <a:prstClr val="black">
                  <a:alpha val="2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4000" dirty="0">
                  <a:solidFill>
                    <a:schemeClr val="bg1"/>
                  </a:solidFill>
                  <a:cs typeface="+mn-ea"/>
                  <a:sym typeface="+mn-lt"/>
                </a:rPr>
                <a:t>贰</a:t>
              </a:r>
            </a:p>
          </p:txBody>
        </p:sp>
        <p:sp>
          <p:nvSpPr>
            <p:cNvPr id="22" name="文本框 21"/>
            <p:cNvSpPr txBox="1"/>
            <p:nvPr/>
          </p:nvSpPr>
          <p:spPr>
            <a:xfrm>
              <a:off x="2491966" y="5219134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rgbClr val="395D66"/>
                  </a:solidFill>
                  <a:cs typeface="+mn-ea"/>
                  <a:sym typeface="+mn-lt"/>
                </a:rPr>
                <a:t>市场数据分析</a:t>
              </a:r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2491966" y="5617984"/>
              <a:ext cx="35777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MARKET DATA ANALYSIS PROCESSING</a:t>
              </a:r>
            </a:p>
          </p:txBody>
        </p:sp>
        <p:sp>
          <p:nvSpPr>
            <p:cNvPr id="24" name="椭圆 23"/>
            <p:cNvSpPr/>
            <p:nvPr/>
          </p:nvSpPr>
          <p:spPr>
            <a:xfrm>
              <a:off x="6647982" y="3825564"/>
              <a:ext cx="961200" cy="961200"/>
            </a:xfrm>
            <a:prstGeom prst="ellipse">
              <a:avLst/>
            </a:prstGeom>
            <a:solidFill>
              <a:srgbClr val="395D66"/>
            </a:solidFill>
            <a:ln>
              <a:noFill/>
            </a:ln>
            <a:effectLst>
              <a:innerShdw blurRad="63500" dist="50800" dir="13500000">
                <a:prstClr val="black">
                  <a:alpha val="2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4000" dirty="0">
                  <a:solidFill>
                    <a:schemeClr val="bg1"/>
                  </a:solidFill>
                  <a:cs typeface="+mn-ea"/>
                  <a:sym typeface="+mn-lt"/>
                </a:rPr>
                <a:t>叁</a:t>
              </a: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7878780" y="3905712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rgbClr val="395D66"/>
                  </a:solidFill>
                  <a:cs typeface="+mn-ea"/>
                  <a:sym typeface="+mn-lt"/>
                </a:rPr>
                <a:t>面临解决方式</a:t>
              </a:r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7878780" y="4304563"/>
              <a:ext cx="293676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FACING SOLUTIONS &amp; METHOD</a:t>
              </a:r>
            </a:p>
          </p:txBody>
        </p:sp>
        <p:sp>
          <p:nvSpPr>
            <p:cNvPr id="27" name="椭圆 26"/>
            <p:cNvSpPr/>
            <p:nvPr/>
          </p:nvSpPr>
          <p:spPr>
            <a:xfrm>
              <a:off x="6647982" y="5138985"/>
              <a:ext cx="961200" cy="961200"/>
            </a:xfrm>
            <a:prstGeom prst="ellipse">
              <a:avLst/>
            </a:prstGeom>
            <a:solidFill>
              <a:srgbClr val="395D66"/>
            </a:solidFill>
            <a:ln>
              <a:noFill/>
            </a:ln>
            <a:effectLst>
              <a:innerShdw blurRad="63500" dist="50800" dir="13500000">
                <a:prstClr val="black">
                  <a:alpha val="2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4000" dirty="0">
                  <a:solidFill>
                    <a:schemeClr val="bg1"/>
                  </a:solidFill>
                  <a:cs typeface="+mn-ea"/>
                  <a:sym typeface="+mn-lt"/>
                </a:rPr>
                <a:t>肆</a:t>
              </a: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7878780" y="5219134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rgbClr val="395D66"/>
                  </a:solidFill>
                  <a:cs typeface="+mn-ea"/>
                  <a:sym typeface="+mn-lt"/>
                </a:rPr>
                <a:t>未来工作计划</a:t>
              </a: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7878780" y="5617984"/>
              <a:ext cx="309892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FUTURE WORK PLAN &amp; PROJECT</a:t>
              </a: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984335" y="804733"/>
            <a:ext cx="2117887" cy="1612325"/>
            <a:chOff x="4951391" y="537748"/>
            <a:chExt cx="2117887" cy="1612325"/>
          </a:xfrm>
        </p:grpSpPr>
        <p:sp>
          <p:nvSpPr>
            <p:cNvPr id="35" name="文本框 34"/>
            <p:cNvSpPr txBox="1"/>
            <p:nvPr/>
          </p:nvSpPr>
          <p:spPr>
            <a:xfrm>
              <a:off x="4951391" y="1445988"/>
              <a:ext cx="211788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spc="300" dirty="0">
                  <a:solidFill>
                    <a:srgbClr val="FECE94"/>
                  </a:solidFill>
                  <a:cs typeface="+mn-ea"/>
                  <a:sym typeface="+mn-lt"/>
                </a:rPr>
                <a:t>Contents</a:t>
              </a:r>
              <a:endParaRPr lang="zh-CN" altLang="en-US" sz="3600" spc="300" dirty="0">
                <a:solidFill>
                  <a:srgbClr val="FECE94"/>
                </a:solidFill>
                <a:cs typeface="+mn-ea"/>
                <a:sym typeface="+mn-lt"/>
              </a:endParaRPr>
            </a:p>
          </p:txBody>
        </p:sp>
        <p:sp>
          <p:nvSpPr>
            <p:cNvPr id="52" name="文本框 51"/>
            <p:cNvSpPr txBox="1"/>
            <p:nvPr/>
          </p:nvSpPr>
          <p:spPr>
            <a:xfrm>
              <a:off x="5148560" y="537748"/>
              <a:ext cx="1723549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6000" b="1" dirty="0">
                  <a:solidFill>
                    <a:srgbClr val="FECE94"/>
                  </a:solidFill>
                  <a:cs typeface="+mn-ea"/>
                  <a:sym typeface="+mn-lt"/>
                </a:rPr>
                <a:t>目录</a:t>
              </a:r>
            </a:p>
          </p:txBody>
        </p:sp>
        <p:cxnSp>
          <p:nvCxnSpPr>
            <p:cNvPr id="53" name="直接连接符 52"/>
            <p:cNvCxnSpPr/>
            <p:nvPr/>
          </p:nvCxnSpPr>
          <p:spPr>
            <a:xfrm>
              <a:off x="5700843" y="2150073"/>
              <a:ext cx="618983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extBox 4">
            <a:extLst>
              <a:ext uri="{FF2B5EF4-FFF2-40B4-BE49-F238E27FC236}">
                <a16:creationId xmlns="" xmlns:a16="http://schemas.microsoft.com/office/drawing/2014/main" id="{EB684C7E-20A7-9694-F2D4-694B922B40F4}"/>
              </a:ext>
            </a:extLst>
          </p:cNvPr>
          <p:cNvSpPr txBox="1"/>
          <p:nvPr/>
        </p:nvSpPr>
        <p:spPr>
          <a:xfrm>
            <a:off x="0" y="0"/>
            <a:ext cx="453650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cs typeface="+mn-ea"/>
                <a:sym typeface="+mn-lt"/>
              </a:rPr>
              <a:t>http://www.1ppt.com/hangye/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894120" y="6241002"/>
            <a:ext cx="1633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050" dirty="0">
                <a:solidFill>
                  <a:srgbClr val="FFFFFF"/>
                </a:solidFill>
              </a:rPr>
              <a:t>https://www.ypppt.com/</a:t>
            </a:r>
            <a:endParaRPr lang="zh-CN" altLang="en-US" sz="1050" dirty="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组合 48"/>
          <p:cNvGrpSpPr/>
          <p:nvPr/>
        </p:nvGrpSpPr>
        <p:grpSpPr>
          <a:xfrm>
            <a:off x="3459701" y="1363863"/>
            <a:ext cx="5272597" cy="2804636"/>
            <a:chOff x="3459701" y="1001006"/>
            <a:chExt cx="5272597" cy="2804636"/>
          </a:xfrm>
        </p:grpSpPr>
        <p:cxnSp>
          <p:nvCxnSpPr>
            <p:cNvPr id="42" name="直接连接符 41"/>
            <p:cNvCxnSpPr/>
            <p:nvPr/>
          </p:nvCxnSpPr>
          <p:spPr>
            <a:xfrm>
              <a:off x="5659898" y="3805642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5" name="组合 44"/>
            <p:cNvGrpSpPr/>
            <p:nvPr/>
          </p:nvGrpSpPr>
          <p:grpSpPr>
            <a:xfrm>
              <a:off x="3459701" y="1001006"/>
              <a:ext cx="5272597" cy="2764653"/>
              <a:chOff x="-3409543" y="4081939"/>
              <a:chExt cx="5272597" cy="2764653"/>
            </a:xfrm>
          </p:grpSpPr>
          <p:sp>
            <p:nvSpPr>
              <p:cNvPr id="46" name="文本框 45"/>
              <p:cNvSpPr txBox="1"/>
              <p:nvPr/>
            </p:nvSpPr>
            <p:spPr>
              <a:xfrm>
                <a:off x="-2840477" y="5106050"/>
                <a:ext cx="413446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800" b="1" dirty="0">
                    <a:solidFill>
                      <a:srgbClr val="FECE94"/>
                    </a:solidFill>
                    <a:cs typeface="+mn-ea"/>
                    <a:sym typeface="+mn-lt"/>
                  </a:rPr>
                  <a:t>持续不断的努力进步发展</a:t>
                </a:r>
              </a:p>
            </p:txBody>
          </p:sp>
          <p:sp>
            <p:nvSpPr>
              <p:cNvPr id="47" name="文本框 46"/>
              <p:cNvSpPr txBox="1"/>
              <p:nvPr/>
            </p:nvSpPr>
            <p:spPr>
              <a:xfrm>
                <a:off x="-3409543" y="4081939"/>
                <a:ext cx="5272597" cy="110799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6600" b="1" dirty="0">
                    <a:solidFill>
                      <a:srgbClr val="FECE94"/>
                    </a:solidFill>
                    <a:cs typeface="+mn-ea"/>
                    <a:sym typeface="+mn-lt"/>
                  </a:rPr>
                  <a:t>多谢您的观看</a:t>
                </a:r>
              </a:p>
            </p:txBody>
          </p:sp>
          <p:sp>
            <p:nvSpPr>
              <p:cNvPr id="48" name="文本框 47"/>
              <p:cNvSpPr txBox="1"/>
              <p:nvPr/>
            </p:nvSpPr>
            <p:spPr>
              <a:xfrm>
                <a:off x="-1923082" y="5923262"/>
                <a:ext cx="245451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5400" b="1" dirty="0">
                    <a:solidFill>
                      <a:srgbClr val="FECE94"/>
                    </a:solidFill>
                    <a:cs typeface="+mn-ea"/>
                    <a:sym typeface="+mn-lt"/>
                  </a:rPr>
                  <a:t>Author</a:t>
                </a:r>
                <a:endParaRPr lang="zh-CN" altLang="en-US" sz="6000" b="1" dirty="0">
                  <a:solidFill>
                    <a:srgbClr val="FECE94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4326285" y="5211434"/>
            <a:ext cx="3821752" cy="565406"/>
            <a:chOff x="4326285" y="5936838"/>
            <a:chExt cx="3821752" cy="565406"/>
          </a:xfrm>
        </p:grpSpPr>
        <p:sp>
          <p:nvSpPr>
            <p:cNvPr id="16" name="矩形 15"/>
            <p:cNvSpPr/>
            <p:nvPr/>
          </p:nvSpPr>
          <p:spPr>
            <a:xfrm>
              <a:off x="4326285" y="5936838"/>
              <a:ext cx="3821752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THEME PRESENTATION TEMPLATE</a:t>
              </a:r>
            </a:p>
          </p:txBody>
        </p:sp>
        <p:sp>
          <p:nvSpPr>
            <p:cNvPr id="17" name="矩形 16"/>
            <p:cNvSpPr/>
            <p:nvPr/>
          </p:nvSpPr>
          <p:spPr>
            <a:xfrm>
              <a:off x="4859668" y="6225245"/>
              <a:ext cx="266162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WATERCOLOR PAINTED</a:t>
              </a: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78225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5131070" y="3255468"/>
            <a:ext cx="1911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spc="300" dirty="0">
                <a:solidFill>
                  <a:srgbClr val="FECE94"/>
                </a:solidFill>
                <a:cs typeface="+mn-ea"/>
                <a:sym typeface="+mn-lt"/>
              </a:rPr>
              <a:t>Chapter</a:t>
            </a:r>
            <a:endParaRPr lang="zh-CN" altLang="en-US" sz="3600" spc="300" dirty="0">
              <a:solidFill>
                <a:srgbClr val="FECE94"/>
              </a:solidFill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5398526" y="1818876"/>
            <a:ext cx="1394946" cy="1394946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5400" dirty="0">
                <a:solidFill>
                  <a:schemeClr val="bg1"/>
                </a:solidFill>
                <a:cs typeface="+mn-ea"/>
                <a:sym typeface="+mn-lt"/>
              </a:rPr>
              <a:t>壹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618672" y="3865532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solidFill>
                  <a:srgbClr val="395D66"/>
                </a:solidFill>
                <a:cs typeface="+mn-ea"/>
                <a:sym typeface="+mn-lt"/>
              </a:rPr>
              <a:t>工作内容回顾</a:t>
            </a:r>
          </a:p>
        </p:txBody>
      </p:sp>
      <p:sp>
        <p:nvSpPr>
          <p:cNvPr id="9" name="矩形 8"/>
          <p:cNvSpPr/>
          <p:nvPr/>
        </p:nvSpPr>
        <p:spPr>
          <a:xfrm>
            <a:off x="4087212" y="4553509"/>
            <a:ext cx="43282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spc="300" dirty="0">
                <a:solidFill>
                  <a:srgbClr val="4D4D4D">
                    <a:alpha val="70000"/>
                  </a:srgbClr>
                </a:solidFill>
                <a:cs typeface="+mn-ea"/>
                <a:sym typeface="+mn-lt"/>
              </a:rPr>
              <a:t>REVIEW OF WORK CONTENTS DETAILS</a:t>
            </a:r>
          </a:p>
        </p:txBody>
      </p:sp>
      <p:cxnSp>
        <p:nvCxnSpPr>
          <p:cNvPr id="10" name="直接连接符 9"/>
          <p:cNvCxnSpPr/>
          <p:nvPr/>
        </p:nvCxnSpPr>
        <p:spPr>
          <a:xfrm>
            <a:off x="5659897" y="5107731"/>
            <a:ext cx="872205" cy="0"/>
          </a:xfrm>
          <a:prstGeom prst="line">
            <a:avLst/>
          </a:prstGeom>
          <a:ln w="8890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399047" y="2740707"/>
            <a:ext cx="7393906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ts val="2000"/>
              </a:lnSpc>
            </a:pP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如果文字过多，您可右键修改“段落”调节合适的行间距。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097493" y="529801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4" name="椭圆 3"/>
          <p:cNvSpPr/>
          <p:nvPr/>
        </p:nvSpPr>
        <p:spPr>
          <a:xfrm>
            <a:off x="4242847" y="4501215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5" name="arrow-pointing-left-circular-button_20407"/>
          <p:cNvSpPr>
            <a:spLocks noChangeAspect="1"/>
          </p:cNvSpPr>
          <p:nvPr/>
        </p:nvSpPr>
        <p:spPr bwMode="auto">
          <a:xfrm>
            <a:off x="4469902" y="4656000"/>
            <a:ext cx="260584" cy="405123"/>
          </a:xfrm>
          <a:custGeom>
            <a:avLst/>
            <a:gdLst>
              <a:gd name="connsiteX0" fmla="*/ 147788 w 390121"/>
              <a:gd name="connsiteY0" fmla="*/ 380983 h 606510"/>
              <a:gd name="connsiteX1" fmla="*/ 203660 w 390121"/>
              <a:gd name="connsiteY1" fmla="*/ 408416 h 606510"/>
              <a:gd name="connsiteX2" fmla="*/ 152397 w 390121"/>
              <a:gd name="connsiteY2" fmla="*/ 553957 h 606510"/>
              <a:gd name="connsiteX3" fmla="*/ 145206 w 390121"/>
              <a:gd name="connsiteY3" fmla="*/ 559020 h 606510"/>
              <a:gd name="connsiteX4" fmla="*/ 145114 w 390121"/>
              <a:gd name="connsiteY4" fmla="*/ 559020 h 606510"/>
              <a:gd name="connsiteX5" fmla="*/ 137922 w 390121"/>
              <a:gd name="connsiteY5" fmla="*/ 554049 h 606510"/>
              <a:gd name="connsiteX6" fmla="*/ 110908 w 390121"/>
              <a:gd name="connsiteY6" fmla="*/ 479944 h 606510"/>
              <a:gd name="connsiteX7" fmla="*/ 106298 w 390121"/>
              <a:gd name="connsiteY7" fmla="*/ 475341 h 606510"/>
              <a:gd name="connsiteX8" fmla="*/ 103717 w 390121"/>
              <a:gd name="connsiteY8" fmla="*/ 474881 h 606510"/>
              <a:gd name="connsiteX9" fmla="*/ 99752 w 390121"/>
              <a:gd name="connsiteY9" fmla="*/ 475985 h 606510"/>
              <a:gd name="connsiteX10" fmla="*/ 32170 w 390121"/>
              <a:gd name="connsiteY10" fmla="*/ 516858 h 606510"/>
              <a:gd name="connsiteX11" fmla="*/ 28206 w 390121"/>
              <a:gd name="connsiteY11" fmla="*/ 517963 h 606510"/>
              <a:gd name="connsiteX12" fmla="*/ 23411 w 390121"/>
              <a:gd name="connsiteY12" fmla="*/ 516214 h 606510"/>
              <a:gd name="connsiteX13" fmla="*/ 20922 w 390121"/>
              <a:gd name="connsiteY13" fmla="*/ 507745 h 606510"/>
              <a:gd name="connsiteX14" fmla="*/ 65638 w 390121"/>
              <a:gd name="connsiteY14" fmla="*/ 381167 h 606510"/>
              <a:gd name="connsiteX15" fmla="*/ 68773 w 390121"/>
              <a:gd name="connsiteY15" fmla="*/ 383192 h 606510"/>
              <a:gd name="connsiteX16" fmla="*/ 106298 w 390121"/>
              <a:gd name="connsiteY16" fmla="*/ 392950 h 606510"/>
              <a:gd name="connsiteX17" fmla="*/ 147788 w 390121"/>
              <a:gd name="connsiteY17" fmla="*/ 380983 h 606510"/>
              <a:gd name="connsiteX18" fmla="*/ 318116 w 390121"/>
              <a:gd name="connsiteY18" fmla="*/ 352192 h 606510"/>
              <a:gd name="connsiteX19" fmla="*/ 389716 w 390121"/>
              <a:gd name="connsiteY19" fmla="*/ 555241 h 606510"/>
              <a:gd name="connsiteX20" fmla="*/ 387321 w 390121"/>
              <a:gd name="connsiteY20" fmla="*/ 563710 h 606510"/>
              <a:gd name="connsiteX21" fmla="*/ 378566 w 390121"/>
              <a:gd name="connsiteY21" fmla="*/ 564262 h 606510"/>
              <a:gd name="connsiteX22" fmla="*/ 310928 w 390121"/>
              <a:gd name="connsiteY22" fmla="*/ 523486 h 606510"/>
              <a:gd name="connsiteX23" fmla="*/ 304477 w 390121"/>
              <a:gd name="connsiteY23" fmla="*/ 522842 h 606510"/>
              <a:gd name="connsiteX24" fmla="*/ 299870 w 390121"/>
              <a:gd name="connsiteY24" fmla="*/ 527352 h 606510"/>
              <a:gd name="connsiteX25" fmla="*/ 272778 w 390121"/>
              <a:gd name="connsiteY25" fmla="*/ 601448 h 606510"/>
              <a:gd name="connsiteX26" fmla="*/ 265590 w 390121"/>
              <a:gd name="connsiteY26" fmla="*/ 606510 h 606510"/>
              <a:gd name="connsiteX27" fmla="*/ 258402 w 390121"/>
              <a:gd name="connsiteY27" fmla="*/ 601356 h 606510"/>
              <a:gd name="connsiteX28" fmla="*/ 218409 w 390121"/>
              <a:gd name="connsiteY28" fmla="*/ 488049 h 606510"/>
              <a:gd name="connsiteX29" fmla="*/ 251122 w 390121"/>
              <a:gd name="connsiteY29" fmla="*/ 395361 h 606510"/>
              <a:gd name="connsiteX30" fmla="*/ 281348 w 390121"/>
              <a:gd name="connsiteY30" fmla="*/ 354953 h 606510"/>
              <a:gd name="connsiteX31" fmla="*/ 294986 w 390121"/>
              <a:gd name="connsiteY31" fmla="*/ 356150 h 606510"/>
              <a:gd name="connsiteX32" fmla="*/ 318116 w 390121"/>
              <a:gd name="connsiteY32" fmla="*/ 352192 h 606510"/>
              <a:gd name="connsiteX33" fmla="*/ 182774 w 390121"/>
              <a:gd name="connsiteY33" fmla="*/ 111352 h 606510"/>
              <a:gd name="connsiteX34" fmla="*/ 255739 w 390121"/>
              <a:gd name="connsiteY34" fmla="*/ 184211 h 606510"/>
              <a:gd name="connsiteX35" fmla="*/ 182774 w 390121"/>
              <a:gd name="connsiteY35" fmla="*/ 257070 h 606510"/>
              <a:gd name="connsiteX36" fmla="*/ 109809 w 390121"/>
              <a:gd name="connsiteY36" fmla="*/ 184211 h 606510"/>
              <a:gd name="connsiteX37" fmla="*/ 182774 w 390121"/>
              <a:gd name="connsiteY37" fmla="*/ 111352 h 606510"/>
              <a:gd name="connsiteX38" fmla="*/ 182777 w 390121"/>
              <a:gd name="connsiteY38" fmla="*/ 71066 h 606510"/>
              <a:gd name="connsiteX39" fmla="*/ 69399 w 390121"/>
              <a:gd name="connsiteY39" fmla="*/ 184200 h 606510"/>
              <a:gd name="connsiteX40" fmla="*/ 182777 w 390121"/>
              <a:gd name="connsiteY40" fmla="*/ 297427 h 606510"/>
              <a:gd name="connsiteX41" fmla="*/ 296064 w 390121"/>
              <a:gd name="connsiteY41" fmla="*/ 184200 h 606510"/>
              <a:gd name="connsiteX42" fmla="*/ 182777 w 390121"/>
              <a:gd name="connsiteY42" fmla="*/ 71066 h 606510"/>
              <a:gd name="connsiteX43" fmla="*/ 237168 w 390121"/>
              <a:gd name="connsiteY43" fmla="*/ 29923 h 606510"/>
              <a:gd name="connsiteX44" fmla="*/ 237982 w 390121"/>
              <a:gd name="connsiteY44" fmla="*/ 29923 h 606510"/>
              <a:gd name="connsiteX45" fmla="*/ 238729 w 390121"/>
              <a:gd name="connsiteY45" fmla="*/ 31391 h 606510"/>
              <a:gd name="connsiteX46" fmla="*/ 238729 w 390121"/>
              <a:gd name="connsiteY46" fmla="*/ 31483 h 606510"/>
              <a:gd name="connsiteX47" fmla="*/ 239812 w 390121"/>
              <a:gd name="connsiteY47" fmla="*/ 33022 h 606510"/>
              <a:gd name="connsiteX48" fmla="*/ 237168 w 390121"/>
              <a:gd name="connsiteY48" fmla="*/ 33022 h 606510"/>
              <a:gd name="connsiteX49" fmla="*/ 237657 w 390121"/>
              <a:gd name="connsiteY49" fmla="*/ 29285 h 606510"/>
              <a:gd name="connsiteX50" fmla="*/ 241131 w 390121"/>
              <a:gd name="connsiteY50" fmla="*/ 29285 h 606510"/>
              <a:gd name="connsiteX51" fmla="*/ 241131 w 390121"/>
              <a:gd name="connsiteY51" fmla="*/ 33660 h 606510"/>
              <a:gd name="connsiteX52" fmla="*/ 240261 w 390121"/>
              <a:gd name="connsiteY52" fmla="*/ 33660 h 606510"/>
              <a:gd name="connsiteX53" fmla="*/ 239812 w 390121"/>
              <a:gd name="connsiteY53" fmla="*/ 33022 h 606510"/>
              <a:gd name="connsiteX54" fmla="*/ 240578 w 390121"/>
              <a:gd name="connsiteY54" fmla="*/ 33022 h 606510"/>
              <a:gd name="connsiteX55" fmla="*/ 240578 w 390121"/>
              <a:gd name="connsiteY55" fmla="*/ 29923 h 606510"/>
              <a:gd name="connsiteX56" fmla="*/ 237982 w 390121"/>
              <a:gd name="connsiteY56" fmla="*/ 29923 h 606510"/>
              <a:gd name="connsiteX57" fmla="*/ 201950 w 390121"/>
              <a:gd name="connsiteY57" fmla="*/ 0 h 606510"/>
              <a:gd name="connsiteX58" fmla="*/ 207757 w 390121"/>
              <a:gd name="connsiteY58" fmla="*/ 460 h 606510"/>
              <a:gd name="connsiteX59" fmla="*/ 228290 w 390121"/>
              <a:gd name="connsiteY59" fmla="*/ 10885 h 606510"/>
              <a:gd name="connsiteX60" fmla="*/ 237657 w 390121"/>
              <a:gd name="connsiteY60" fmla="*/ 29285 h 606510"/>
              <a:gd name="connsiteX61" fmla="*/ 236615 w 390121"/>
              <a:gd name="connsiteY61" fmla="*/ 29285 h 606510"/>
              <a:gd name="connsiteX62" fmla="*/ 236615 w 390121"/>
              <a:gd name="connsiteY62" fmla="*/ 33660 h 606510"/>
              <a:gd name="connsiteX63" fmla="*/ 240261 w 390121"/>
              <a:gd name="connsiteY63" fmla="*/ 33660 h 606510"/>
              <a:gd name="connsiteX64" fmla="*/ 252648 w 390121"/>
              <a:gd name="connsiteY64" fmla="*/ 51274 h 606510"/>
              <a:gd name="connsiteX65" fmla="*/ 265922 w 390121"/>
              <a:gd name="connsiteY65" fmla="*/ 54680 h 606510"/>
              <a:gd name="connsiteX66" fmla="*/ 276799 w 390121"/>
              <a:gd name="connsiteY66" fmla="*/ 52471 h 606510"/>
              <a:gd name="connsiteX67" fmla="*/ 291455 w 390121"/>
              <a:gd name="connsiteY67" fmla="*/ 49433 h 606510"/>
              <a:gd name="connsiteX68" fmla="*/ 319569 w 390121"/>
              <a:gd name="connsiteY68" fmla="*/ 62229 h 606510"/>
              <a:gd name="connsiteX69" fmla="*/ 323348 w 390121"/>
              <a:gd name="connsiteY69" fmla="*/ 105862 h 606510"/>
              <a:gd name="connsiteX70" fmla="*/ 321228 w 390121"/>
              <a:gd name="connsiteY70" fmla="*/ 129981 h 606510"/>
              <a:gd name="connsiteX71" fmla="*/ 339019 w 390121"/>
              <a:gd name="connsiteY71" fmla="*/ 146366 h 606510"/>
              <a:gd name="connsiteX72" fmla="*/ 365474 w 390121"/>
              <a:gd name="connsiteY72" fmla="*/ 181347 h 606510"/>
              <a:gd name="connsiteX73" fmla="*/ 340217 w 390121"/>
              <a:gd name="connsiteY73" fmla="*/ 217156 h 606510"/>
              <a:gd name="connsiteX74" fmla="*/ 323164 w 390121"/>
              <a:gd name="connsiteY74" fmla="*/ 234278 h 606510"/>
              <a:gd name="connsiteX75" fmla="*/ 326114 w 390121"/>
              <a:gd name="connsiteY75" fmla="*/ 258212 h 606510"/>
              <a:gd name="connsiteX76" fmla="*/ 323901 w 390121"/>
              <a:gd name="connsiteY76" fmla="*/ 302030 h 606510"/>
              <a:gd name="connsiteX77" fmla="*/ 294958 w 390121"/>
              <a:gd name="connsiteY77" fmla="*/ 315838 h 606510"/>
              <a:gd name="connsiteX78" fmla="*/ 281592 w 390121"/>
              <a:gd name="connsiteY78" fmla="*/ 313353 h 606510"/>
              <a:gd name="connsiteX79" fmla="*/ 281592 w 390121"/>
              <a:gd name="connsiteY79" fmla="*/ 313260 h 606510"/>
              <a:gd name="connsiteX80" fmla="*/ 271637 w 390121"/>
              <a:gd name="connsiteY80" fmla="*/ 311419 h 606510"/>
              <a:gd name="connsiteX81" fmla="*/ 257441 w 390121"/>
              <a:gd name="connsiteY81" fmla="*/ 315378 h 606510"/>
              <a:gd name="connsiteX82" fmla="*/ 244352 w 390121"/>
              <a:gd name="connsiteY82" fmla="*/ 335722 h 606510"/>
              <a:gd name="connsiteX83" fmla="*/ 214486 w 390121"/>
              <a:gd name="connsiteY83" fmla="*/ 367757 h 606510"/>
              <a:gd name="connsiteX84" fmla="*/ 207297 w 390121"/>
              <a:gd name="connsiteY84" fmla="*/ 368493 h 606510"/>
              <a:gd name="connsiteX85" fmla="*/ 174758 w 390121"/>
              <a:gd name="connsiteY85" fmla="*/ 349254 h 606510"/>
              <a:gd name="connsiteX86" fmla="*/ 174666 w 390121"/>
              <a:gd name="connsiteY86" fmla="*/ 349254 h 606510"/>
              <a:gd name="connsiteX87" fmla="*/ 154940 w 390121"/>
              <a:gd name="connsiteY87" fmla="*/ 335354 h 606510"/>
              <a:gd name="connsiteX88" fmla="*/ 150607 w 390121"/>
              <a:gd name="connsiteY88" fmla="*/ 335077 h 606510"/>
              <a:gd name="connsiteX89" fmla="*/ 131803 w 390121"/>
              <a:gd name="connsiteY89" fmla="*/ 342534 h 606510"/>
              <a:gd name="connsiteX90" fmla="*/ 106270 w 390121"/>
              <a:gd name="connsiteY90" fmla="*/ 352568 h 606510"/>
              <a:gd name="connsiteX91" fmla="*/ 88295 w 390121"/>
              <a:gd name="connsiteY91" fmla="*/ 347965 h 606510"/>
              <a:gd name="connsiteX92" fmla="*/ 69675 w 390121"/>
              <a:gd name="connsiteY92" fmla="*/ 308658 h 606510"/>
              <a:gd name="connsiteX93" fmla="*/ 63500 w 390121"/>
              <a:gd name="connsiteY93" fmla="*/ 284908 h 606510"/>
              <a:gd name="connsiteX94" fmla="*/ 42760 w 390121"/>
              <a:gd name="connsiteY94" fmla="*/ 275426 h 606510"/>
              <a:gd name="connsiteX95" fmla="*/ 41193 w 390121"/>
              <a:gd name="connsiteY95" fmla="*/ 275518 h 606510"/>
              <a:gd name="connsiteX96" fmla="*/ 39165 w 390121"/>
              <a:gd name="connsiteY96" fmla="*/ 275518 h 606510"/>
              <a:gd name="connsiteX97" fmla="*/ 4414 w 390121"/>
              <a:gd name="connsiteY97" fmla="*/ 251676 h 606510"/>
              <a:gd name="connsiteX98" fmla="*/ 15752 w 390121"/>
              <a:gd name="connsiteY98" fmla="*/ 209423 h 606510"/>
              <a:gd name="connsiteX99" fmla="*/ 25983 w 390121"/>
              <a:gd name="connsiteY99" fmla="*/ 187514 h 606510"/>
              <a:gd name="connsiteX100" fmla="*/ 15014 w 390121"/>
              <a:gd name="connsiteY100" fmla="*/ 166066 h 606510"/>
              <a:gd name="connsiteX101" fmla="*/ 14922 w 390121"/>
              <a:gd name="connsiteY101" fmla="*/ 165974 h 606510"/>
              <a:gd name="connsiteX102" fmla="*/ 2017 w 390121"/>
              <a:gd name="connsiteY102" fmla="*/ 124089 h 606510"/>
              <a:gd name="connsiteX103" fmla="*/ 37229 w 390121"/>
              <a:gd name="connsiteY103" fmla="*/ 99050 h 606510"/>
              <a:gd name="connsiteX104" fmla="*/ 37966 w 390121"/>
              <a:gd name="connsiteY104" fmla="*/ 99050 h 606510"/>
              <a:gd name="connsiteX105" fmla="*/ 38519 w 390121"/>
              <a:gd name="connsiteY105" fmla="*/ 99050 h 606510"/>
              <a:gd name="connsiteX106" fmla="*/ 59905 w 390121"/>
              <a:gd name="connsiteY106" fmla="*/ 88832 h 606510"/>
              <a:gd name="connsiteX107" fmla="*/ 65343 w 390121"/>
              <a:gd name="connsiteY107" fmla="*/ 65266 h 606510"/>
              <a:gd name="connsiteX108" fmla="*/ 82304 w 390121"/>
              <a:gd name="connsiteY108" fmla="*/ 24947 h 606510"/>
              <a:gd name="connsiteX109" fmla="*/ 101569 w 390121"/>
              <a:gd name="connsiteY109" fmla="*/ 19608 h 606510"/>
              <a:gd name="connsiteX110" fmla="*/ 126088 w 390121"/>
              <a:gd name="connsiteY110" fmla="*/ 28721 h 606510"/>
              <a:gd name="connsiteX111" fmla="*/ 144155 w 390121"/>
              <a:gd name="connsiteY111" fmla="*/ 35533 h 606510"/>
              <a:gd name="connsiteX112" fmla="*/ 149409 w 390121"/>
              <a:gd name="connsiteY112" fmla="*/ 34981 h 606510"/>
              <a:gd name="connsiteX113" fmla="*/ 168674 w 390121"/>
              <a:gd name="connsiteY113" fmla="*/ 20436 h 606510"/>
              <a:gd name="connsiteX114" fmla="*/ 201950 w 390121"/>
              <a:gd name="connsiteY114" fmla="*/ 0 h 606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90121" h="606510">
                <a:moveTo>
                  <a:pt x="147788" y="380983"/>
                </a:moveTo>
                <a:cubicBezTo>
                  <a:pt x="161617" y="397461"/>
                  <a:pt x="181901" y="407311"/>
                  <a:pt x="203660" y="408416"/>
                </a:cubicBezTo>
                <a:lnTo>
                  <a:pt x="152397" y="553957"/>
                </a:lnTo>
                <a:cubicBezTo>
                  <a:pt x="151291" y="556995"/>
                  <a:pt x="148433" y="559020"/>
                  <a:pt x="145206" y="559020"/>
                </a:cubicBezTo>
                <a:lnTo>
                  <a:pt x="145114" y="559020"/>
                </a:lnTo>
                <a:cubicBezTo>
                  <a:pt x="141887" y="559020"/>
                  <a:pt x="139029" y="556995"/>
                  <a:pt x="137922" y="554049"/>
                </a:cubicBezTo>
                <a:lnTo>
                  <a:pt x="110908" y="479944"/>
                </a:lnTo>
                <a:cubicBezTo>
                  <a:pt x="110078" y="477734"/>
                  <a:pt x="108419" y="476077"/>
                  <a:pt x="106298" y="475341"/>
                </a:cubicBezTo>
                <a:cubicBezTo>
                  <a:pt x="105376" y="475065"/>
                  <a:pt x="104546" y="474881"/>
                  <a:pt x="103717" y="474881"/>
                </a:cubicBezTo>
                <a:cubicBezTo>
                  <a:pt x="102334" y="474881"/>
                  <a:pt x="100951" y="475249"/>
                  <a:pt x="99752" y="475985"/>
                </a:cubicBezTo>
                <a:lnTo>
                  <a:pt x="32170" y="516858"/>
                </a:lnTo>
                <a:cubicBezTo>
                  <a:pt x="30880" y="517595"/>
                  <a:pt x="29589" y="517963"/>
                  <a:pt x="28206" y="517963"/>
                </a:cubicBezTo>
                <a:cubicBezTo>
                  <a:pt x="26454" y="517963"/>
                  <a:pt x="24794" y="517318"/>
                  <a:pt x="23411" y="516214"/>
                </a:cubicBezTo>
                <a:cubicBezTo>
                  <a:pt x="20830" y="514189"/>
                  <a:pt x="19908" y="510782"/>
                  <a:pt x="20922" y="507745"/>
                </a:cubicBezTo>
                <a:lnTo>
                  <a:pt x="65638" y="381167"/>
                </a:lnTo>
                <a:cubicBezTo>
                  <a:pt x="66653" y="381904"/>
                  <a:pt x="67667" y="382640"/>
                  <a:pt x="68773" y="383192"/>
                </a:cubicBezTo>
                <a:cubicBezTo>
                  <a:pt x="80206" y="389544"/>
                  <a:pt x="93206" y="392950"/>
                  <a:pt x="106298" y="392950"/>
                </a:cubicBezTo>
                <a:cubicBezTo>
                  <a:pt x="121142" y="392950"/>
                  <a:pt x="135433" y="388716"/>
                  <a:pt x="147788" y="380983"/>
                </a:cubicBezTo>
                <a:close/>
                <a:moveTo>
                  <a:pt x="318116" y="352192"/>
                </a:moveTo>
                <a:lnTo>
                  <a:pt x="389716" y="555241"/>
                </a:lnTo>
                <a:cubicBezTo>
                  <a:pt x="390730" y="558279"/>
                  <a:pt x="389809" y="561592"/>
                  <a:pt x="387321" y="563710"/>
                </a:cubicBezTo>
                <a:cubicBezTo>
                  <a:pt x="384832" y="565734"/>
                  <a:pt x="381331" y="565919"/>
                  <a:pt x="378566" y="564262"/>
                </a:cubicBezTo>
                <a:lnTo>
                  <a:pt x="310928" y="523486"/>
                </a:lnTo>
                <a:cubicBezTo>
                  <a:pt x="308993" y="522290"/>
                  <a:pt x="306597" y="522013"/>
                  <a:pt x="304477" y="522842"/>
                </a:cubicBezTo>
                <a:cubicBezTo>
                  <a:pt x="302266" y="523578"/>
                  <a:pt x="300607" y="525235"/>
                  <a:pt x="299870" y="527352"/>
                </a:cubicBezTo>
                <a:lnTo>
                  <a:pt x="272778" y="601448"/>
                </a:lnTo>
                <a:cubicBezTo>
                  <a:pt x="271672" y="604485"/>
                  <a:pt x="268815" y="606510"/>
                  <a:pt x="265590" y="606510"/>
                </a:cubicBezTo>
                <a:cubicBezTo>
                  <a:pt x="262365" y="606510"/>
                  <a:pt x="259508" y="604393"/>
                  <a:pt x="258402" y="601356"/>
                </a:cubicBezTo>
                <a:lnTo>
                  <a:pt x="218409" y="488049"/>
                </a:lnTo>
                <a:lnTo>
                  <a:pt x="251122" y="395361"/>
                </a:lnTo>
                <a:cubicBezTo>
                  <a:pt x="265314" y="385788"/>
                  <a:pt x="276003" y="371613"/>
                  <a:pt x="281348" y="354953"/>
                </a:cubicBezTo>
                <a:cubicBezTo>
                  <a:pt x="285863" y="355782"/>
                  <a:pt x="290378" y="356150"/>
                  <a:pt x="294986" y="356150"/>
                </a:cubicBezTo>
                <a:cubicBezTo>
                  <a:pt x="303003" y="356150"/>
                  <a:pt x="310744" y="354493"/>
                  <a:pt x="318116" y="352192"/>
                </a:cubicBezTo>
                <a:close/>
                <a:moveTo>
                  <a:pt x="182774" y="111352"/>
                </a:moveTo>
                <a:cubicBezTo>
                  <a:pt x="223071" y="111352"/>
                  <a:pt x="255739" y="143972"/>
                  <a:pt x="255739" y="184211"/>
                </a:cubicBezTo>
                <a:cubicBezTo>
                  <a:pt x="255739" y="224450"/>
                  <a:pt x="223071" y="257070"/>
                  <a:pt x="182774" y="257070"/>
                </a:cubicBezTo>
                <a:cubicBezTo>
                  <a:pt x="142477" y="257070"/>
                  <a:pt x="109809" y="224450"/>
                  <a:pt x="109809" y="184211"/>
                </a:cubicBezTo>
                <a:cubicBezTo>
                  <a:pt x="109809" y="143972"/>
                  <a:pt x="142477" y="111352"/>
                  <a:pt x="182774" y="111352"/>
                </a:cubicBezTo>
                <a:close/>
                <a:moveTo>
                  <a:pt x="182777" y="71066"/>
                </a:moveTo>
                <a:cubicBezTo>
                  <a:pt x="120281" y="71066"/>
                  <a:pt x="69399" y="121788"/>
                  <a:pt x="69399" y="184200"/>
                </a:cubicBezTo>
                <a:cubicBezTo>
                  <a:pt x="69399" y="246613"/>
                  <a:pt x="120281" y="297427"/>
                  <a:pt x="182777" y="297427"/>
                </a:cubicBezTo>
                <a:cubicBezTo>
                  <a:pt x="245274" y="297427"/>
                  <a:pt x="296064" y="246613"/>
                  <a:pt x="296064" y="184200"/>
                </a:cubicBezTo>
                <a:cubicBezTo>
                  <a:pt x="296064" y="121788"/>
                  <a:pt x="245274" y="71066"/>
                  <a:pt x="182777" y="71066"/>
                </a:cubicBezTo>
                <a:close/>
                <a:moveTo>
                  <a:pt x="237168" y="29923"/>
                </a:moveTo>
                <a:lnTo>
                  <a:pt x="237982" y="29923"/>
                </a:lnTo>
                <a:lnTo>
                  <a:pt x="238729" y="31391"/>
                </a:lnTo>
                <a:lnTo>
                  <a:pt x="238729" y="31483"/>
                </a:lnTo>
                <a:lnTo>
                  <a:pt x="239812" y="33022"/>
                </a:lnTo>
                <a:lnTo>
                  <a:pt x="237168" y="33022"/>
                </a:lnTo>
                <a:close/>
                <a:moveTo>
                  <a:pt x="237657" y="29285"/>
                </a:moveTo>
                <a:lnTo>
                  <a:pt x="241131" y="29285"/>
                </a:lnTo>
                <a:lnTo>
                  <a:pt x="241131" y="33660"/>
                </a:lnTo>
                <a:lnTo>
                  <a:pt x="240261" y="33660"/>
                </a:lnTo>
                <a:lnTo>
                  <a:pt x="239812" y="33022"/>
                </a:lnTo>
                <a:lnTo>
                  <a:pt x="240578" y="33022"/>
                </a:lnTo>
                <a:lnTo>
                  <a:pt x="240578" y="29923"/>
                </a:lnTo>
                <a:lnTo>
                  <a:pt x="237982" y="29923"/>
                </a:lnTo>
                <a:close/>
                <a:moveTo>
                  <a:pt x="201950" y="0"/>
                </a:moveTo>
                <a:cubicBezTo>
                  <a:pt x="203886" y="0"/>
                  <a:pt x="205822" y="184"/>
                  <a:pt x="207757" y="460"/>
                </a:cubicBezTo>
                <a:cubicBezTo>
                  <a:pt x="215731" y="1703"/>
                  <a:pt x="222852" y="5454"/>
                  <a:pt x="228290" y="10885"/>
                </a:cubicBezTo>
                <a:lnTo>
                  <a:pt x="237657" y="29285"/>
                </a:lnTo>
                <a:lnTo>
                  <a:pt x="236615" y="29285"/>
                </a:lnTo>
                <a:lnTo>
                  <a:pt x="236615" y="33660"/>
                </a:lnTo>
                <a:lnTo>
                  <a:pt x="240261" y="33660"/>
                </a:lnTo>
                <a:lnTo>
                  <a:pt x="252648" y="51274"/>
                </a:lnTo>
                <a:cubicBezTo>
                  <a:pt x="256796" y="53484"/>
                  <a:pt x="261313" y="54680"/>
                  <a:pt x="265922" y="54680"/>
                </a:cubicBezTo>
                <a:cubicBezTo>
                  <a:pt x="269609" y="54680"/>
                  <a:pt x="273296" y="53944"/>
                  <a:pt x="276799" y="52471"/>
                </a:cubicBezTo>
                <a:cubicBezTo>
                  <a:pt x="281500" y="50446"/>
                  <a:pt x="286477" y="49433"/>
                  <a:pt x="291455" y="49433"/>
                </a:cubicBezTo>
                <a:cubicBezTo>
                  <a:pt x="301963" y="49433"/>
                  <a:pt x="312287" y="53944"/>
                  <a:pt x="319569" y="62229"/>
                </a:cubicBezTo>
                <a:cubicBezTo>
                  <a:pt x="330170" y="74380"/>
                  <a:pt x="331737" y="92054"/>
                  <a:pt x="323348" y="105862"/>
                </a:cubicBezTo>
                <a:cubicBezTo>
                  <a:pt x="319016" y="113135"/>
                  <a:pt x="318186" y="122064"/>
                  <a:pt x="321228" y="129981"/>
                </a:cubicBezTo>
                <a:cubicBezTo>
                  <a:pt x="324270" y="137805"/>
                  <a:pt x="330815" y="143881"/>
                  <a:pt x="339019" y="146366"/>
                </a:cubicBezTo>
                <a:cubicBezTo>
                  <a:pt x="354412" y="151061"/>
                  <a:pt x="365105" y="165145"/>
                  <a:pt x="365474" y="181347"/>
                </a:cubicBezTo>
                <a:cubicBezTo>
                  <a:pt x="365750" y="197456"/>
                  <a:pt x="355611" y="211909"/>
                  <a:pt x="340217" y="217156"/>
                </a:cubicBezTo>
                <a:cubicBezTo>
                  <a:pt x="332197" y="219918"/>
                  <a:pt x="325929" y="226269"/>
                  <a:pt x="323164" y="234278"/>
                </a:cubicBezTo>
                <a:cubicBezTo>
                  <a:pt x="320399" y="242287"/>
                  <a:pt x="321505" y="251124"/>
                  <a:pt x="326114" y="258212"/>
                </a:cubicBezTo>
                <a:cubicBezTo>
                  <a:pt x="335055" y="271744"/>
                  <a:pt x="334133" y="289418"/>
                  <a:pt x="323901" y="302030"/>
                </a:cubicBezTo>
                <a:cubicBezTo>
                  <a:pt x="316712" y="310867"/>
                  <a:pt x="306019" y="315838"/>
                  <a:pt x="294958" y="315838"/>
                </a:cubicBezTo>
                <a:cubicBezTo>
                  <a:pt x="290441" y="315838"/>
                  <a:pt x="285924" y="315010"/>
                  <a:pt x="281592" y="313353"/>
                </a:cubicBezTo>
                <a:lnTo>
                  <a:pt x="281592" y="313260"/>
                </a:lnTo>
                <a:cubicBezTo>
                  <a:pt x="278366" y="312064"/>
                  <a:pt x="274955" y="311419"/>
                  <a:pt x="271637" y="311419"/>
                </a:cubicBezTo>
                <a:cubicBezTo>
                  <a:pt x="266751" y="311419"/>
                  <a:pt x="261774" y="312800"/>
                  <a:pt x="257441" y="315378"/>
                </a:cubicBezTo>
                <a:cubicBezTo>
                  <a:pt x="250159" y="319796"/>
                  <a:pt x="245366" y="327253"/>
                  <a:pt x="244352" y="335722"/>
                </a:cubicBezTo>
                <a:cubicBezTo>
                  <a:pt x="242416" y="351739"/>
                  <a:pt x="230341" y="364719"/>
                  <a:pt x="214486" y="367757"/>
                </a:cubicBezTo>
                <a:cubicBezTo>
                  <a:pt x="212090" y="368217"/>
                  <a:pt x="209693" y="368493"/>
                  <a:pt x="207297" y="368493"/>
                </a:cubicBezTo>
                <a:cubicBezTo>
                  <a:pt x="194023" y="368493"/>
                  <a:pt x="181395" y="361313"/>
                  <a:pt x="174758" y="349254"/>
                </a:cubicBezTo>
                <a:lnTo>
                  <a:pt x="174666" y="349254"/>
                </a:lnTo>
                <a:cubicBezTo>
                  <a:pt x="170610" y="341797"/>
                  <a:pt x="163328" y="336734"/>
                  <a:pt x="154940" y="335354"/>
                </a:cubicBezTo>
                <a:cubicBezTo>
                  <a:pt x="153465" y="335169"/>
                  <a:pt x="152082" y="335077"/>
                  <a:pt x="150607" y="335077"/>
                </a:cubicBezTo>
                <a:cubicBezTo>
                  <a:pt x="143694" y="335077"/>
                  <a:pt x="136965" y="337655"/>
                  <a:pt x="131803" y="342534"/>
                </a:cubicBezTo>
                <a:cubicBezTo>
                  <a:pt x="124705" y="349162"/>
                  <a:pt x="115488" y="352568"/>
                  <a:pt x="106270" y="352568"/>
                </a:cubicBezTo>
                <a:cubicBezTo>
                  <a:pt x="100094" y="352568"/>
                  <a:pt x="93918" y="351095"/>
                  <a:pt x="88295" y="347965"/>
                </a:cubicBezTo>
                <a:cubicBezTo>
                  <a:pt x="74100" y="340140"/>
                  <a:pt x="66541" y="324491"/>
                  <a:pt x="69675" y="308658"/>
                </a:cubicBezTo>
                <a:cubicBezTo>
                  <a:pt x="71335" y="300373"/>
                  <a:pt x="69030" y="291260"/>
                  <a:pt x="63500" y="284908"/>
                </a:cubicBezTo>
                <a:cubicBezTo>
                  <a:pt x="58245" y="278924"/>
                  <a:pt x="50687" y="275426"/>
                  <a:pt x="42760" y="275426"/>
                </a:cubicBezTo>
                <a:cubicBezTo>
                  <a:pt x="42207" y="275426"/>
                  <a:pt x="41746" y="275426"/>
                  <a:pt x="41193" y="275518"/>
                </a:cubicBezTo>
                <a:cubicBezTo>
                  <a:pt x="40547" y="275518"/>
                  <a:pt x="39810" y="275518"/>
                  <a:pt x="39165" y="275518"/>
                </a:cubicBezTo>
                <a:cubicBezTo>
                  <a:pt x="23771" y="275518"/>
                  <a:pt x="9944" y="266129"/>
                  <a:pt x="4414" y="251676"/>
                </a:cubicBezTo>
                <a:cubicBezTo>
                  <a:pt x="-1394" y="236671"/>
                  <a:pt x="3123" y="219549"/>
                  <a:pt x="15752" y="209423"/>
                </a:cubicBezTo>
                <a:cubicBezTo>
                  <a:pt x="22388" y="204084"/>
                  <a:pt x="26168" y="195983"/>
                  <a:pt x="25983" y="187514"/>
                </a:cubicBezTo>
                <a:cubicBezTo>
                  <a:pt x="25799" y="179045"/>
                  <a:pt x="21743" y="171129"/>
                  <a:pt x="15014" y="166066"/>
                </a:cubicBezTo>
                <a:lnTo>
                  <a:pt x="14922" y="165974"/>
                </a:lnTo>
                <a:cubicBezTo>
                  <a:pt x="2017" y="156308"/>
                  <a:pt x="-3237" y="139370"/>
                  <a:pt x="2017" y="124089"/>
                </a:cubicBezTo>
                <a:cubicBezTo>
                  <a:pt x="7179" y="109084"/>
                  <a:pt x="21374" y="99050"/>
                  <a:pt x="37229" y="99050"/>
                </a:cubicBezTo>
                <a:cubicBezTo>
                  <a:pt x="37505" y="99050"/>
                  <a:pt x="37782" y="99050"/>
                  <a:pt x="37966" y="99050"/>
                </a:cubicBezTo>
                <a:lnTo>
                  <a:pt x="38519" y="99050"/>
                </a:lnTo>
                <a:cubicBezTo>
                  <a:pt x="46815" y="99050"/>
                  <a:pt x="54650" y="95276"/>
                  <a:pt x="59905" y="88832"/>
                </a:cubicBezTo>
                <a:cubicBezTo>
                  <a:pt x="65251" y="82204"/>
                  <a:pt x="67279" y="73551"/>
                  <a:pt x="65343" y="65266"/>
                </a:cubicBezTo>
                <a:cubicBezTo>
                  <a:pt x="61656" y="49525"/>
                  <a:pt x="68477" y="33232"/>
                  <a:pt x="82304" y="24947"/>
                </a:cubicBezTo>
                <a:cubicBezTo>
                  <a:pt x="88295" y="21357"/>
                  <a:pt x="94932" y="19608"/>
                  <a:pt x="101569" y="19608"/>
                </a:cubicBezTo>
                <a:cubicBezTo>
                  <a:pt x="110326" y="19608"/>
                  <a:pt x="119083" y="22645"/>
                  <a:pt x="126088" y="28721"/>
                </a:cubicBezTo>
                <a:cubicBezTo>
                  <a:pt x="131158" y="33140"/>
                  <a:pt x="137518" y="35533"/>
                  <a:pt x="144155" y="35533"/>
                </a:cubicBezTo>
                <a:cubicBezTo>
                  <a:pt x="145906" y="35533"/>
                  <a:pt x="147658" y="35349"/>
                  <a:pt x="149409" y="34981"/>
                </a:cubicBezTo>
                <a:cubicBezTo>
                  <a:pt x="157705" y="33416"/>
                  <a:pt x="164895" y="27985"/>
                  <a:pt x="168674" y="20436"/>
                </a:cubicBezTo>
                <a:cubicBezTo>
                  <a:pt x="175127" y="7733"/>
                  <a:pt x="188031" y="0"/>
                  <a:pt x="2019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596527" y="529801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7" name="椭圆 6"/>
          <p:cNvSpPr/>
          <p:nvPr/>
        </p:nvSpPr>
        <p:spPr>
          <a:xfrm>
            <a:off x="5741881" y="4501215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8" name="arrow-pointing-left-circular-button_20407"/>
          <p:cNvSpPr>
            <a:spLocks noChangeAspect="1"/>
          </p:cNvSpPr>
          <p:nvPr/>
        </p:nvSpPr>
        <p:spPr bwMode="auto">
          <a:xfrm>
            <a:off x="5932121" y="4656000"/>
            <a:ext cx="334214" cy="405123"/>
          </a:xfrm>
          <a:custGeom>
            <a:avLst/>
            <a:gdLst>
              <a:gd name="T0" fmla="*/ 3371 w 4233"/>
              <a:gd name="T1" fmla="*/ 2445 h 5139"/>
              <a:gd name="T2" fmla="*/ 4052 w 4233"/>
              <a:gd name="T3" fmla="*/ 1697 h 5139"/>
              <a:gd name="T4" fmla="*/ 4097 w 4233"/>
              <a:gd name="T5" fmla="*/ 839 h 5139"/>
              <a:gd name="T6" fmla="*/ 3603 w 4233"/>
              <a:gd name="T7" fmla="*/ 495 h 5139"/>
              <a:gd name="T8" fmla="*/ 3287 w 4233"/>
              <a:gd name="T9" fmla="*/ 517 h 5139"/>
              <a:gd name="T10" fmla="*/ 3287 w 4233"/>
              <a:gd name="T11" fmla="*/ 160 h 5139"/>
              <a:gd name="T12" fmla="*/ 3126 w 4233"/>
              <a:gd name="T13" fmla="*/ 0 h 5139"/>
              <a:gd name="T14" fmla="*/ 1106 w 4233"/>
              <a:gd name="T15" fmla="*/ 0 h 5139"/>
              <a:gd name="T16" fmla="*/ 946 w 4233"/>
              <a:gd name="T17" fmla="*/ 160 h 5139"/>
              <a:gd name="T18" fmla="*/ 946 w 4233"/>
              <a:gd name="T19" fmla="*/ 517 h 5139"/>
              <a:gd name="T20" fmla="*/ 630 w 4233"/>
              <a:gd name="T21" fmla="*/ 495 h 5139"/>
              <a:gd name="T22" fmla="*/ 136 w 4233"/>
              <a:gd name="T23" fmla="*/ 839 h 5139"/>
              <a:gd name="T24" fmla="*/ 181 w 4233"/>
              <a:gd name="T25" fmla="*/ 1697 h 5139"/>
              <a:gd name="T26" fmla="*/ 862 w 4233"/>
              <a:gd name="T27" fmla="*/ 2445 h 5139"/>
              <a:gd name="T28" fmla="*/ 927 w 4233"/>
              <a:gd name="T29" fmla="*/ 2568 h 5139"/>
              <a:gd name="T30" fmla="*/ 868 w 4233"/>
              <a:gd name="T31" fmla="*/ 2643 h 5139"/>
              <a:gd name="T32" fmla="*/ 630 w 4233"/>
              <a:gd name="T33" fmla="*/ 2514 h 5139"/>
              <a:gd name="T34" fmla="*/ 340 w 4233"/>
              <a:gd name="T35" fmla="*/ 2502 h 5139"/>
              <a:gd name="T36" fmla="*/ 328 w 4233"/>
              <a:gd name="T37" fmla="*/ 2792 h 5139"/>
              <a:gd name="T38" fmla="*/ 846 w 4233"/>
              <a:gd name="T39" fmla="*/ 3056 h 5139"/>
              <a:gd name="T40" fmla="*/ 987 w 4233"/>
              <a:gd name="T41" fmla="*/ 3036 h 5139"/>
              <a:gd name="T42" fmla="*/ 1170 w 4233"/>
              <a:gd name="T43" fmla="*/ 2933 h 5139"/>
              <a:gd name="T44" fmla="*/ 1783 w 4233"/>
              <a:gd name="T45" fmla="*/ 3368 h 5139"/>
              <a:gd name="T46" fmla="*/ 1783 w 4233"/>
              <a:gd name="T47" fmla="*/ 3958 h 5139"/>
              <a:gd name="T48" fmla="*/ 1285 w 4233"/>
              <a:gd name="T49" fmla="*/ 3958 h 5139"/>
              <a:gd name="T50" fmla="*/ 858 w 4233"/>
              <a:gd name="T51" fmla="*/ 4384 h 5139"/>
              <a:gd name="T52" fmla="*/ 858 w 4233"/>
              <a:gd name="T53" fmla="*/ 4939 h 5139"/>
              <a:gd name="T54" fmla="*/ 1058 w 4233"/>
              <a:gd name="T55" fmla="*/ 5139 h 5139"/>
              <a:gd name="T56" fmla="*/ 3175 w 4233"/>
              <a:gd name="T57" fmla="*/ 5139 h 5139"/>
              <a:gd name="T58" fmla="*/ 3375 w 4233"/>
              <a:gd name="T59" fmla="*/ 4939 h 5139"/>
              <a:gd name="T60" fmla="*/ 3375 w 4233"/>
              <a:gd name="T61" fmla="*/ 4384 h 5139"/>
              <a:gd name="T62" fmla="*/ 2948 w 4233"/>
              <a:gd name="T63" fmla="*/ 3958 h 5139"/>
              <a:gd name="T64" fmla="*/ 2450 w 4233"/>
              <a:gd name="T65" fmla="*/ 3958 h 5139"/>
              <a:gd name="T66" fmla="*/ 2450 w 4233"/>
              <a:gd name="T67" fmla="*/ 3368 h 5139"/>
              <a:gd name="T68" fmla="*/ 3063 w 4233"/>
              <a:gd name="T69" fmla="*/ 2933 h 5139"/>
              <a:gd name="T70" fmla="*/ 3246 w 4233"/>
              <a:gd name="T71" fmla="*/ 3036 h 5139"/>
              <a:gd name="T72" fmla="*/ 3387 w 4233"/>
              <a:gd name="T73" fmla="*/ 3056 h 5139"/>
              <a:gd name="T74" fmla="*/ 3905 w 4233"/>
              <a:gd name="T75" fmla="*/ 2792 h 5139"/>
              <a:gd name="T76" fmla="*/ 3893 w 4233"/>
              <a:gd name="T77" fmla="*/ 2502 h 5139"/>
              <a:gd name="T78" fmla="*/ 3603 w 4233"/>
              <a:gd name="T79" fmla="*/ 2514 h 5139"/>
              <a:gd name="T80" fmla="*/ 3365 w 4233"/>
              <a:gd name="T81" fmla="*/ 2643 h 5139"/>
              <a:gd name="T82" fmla="*/ 3305 w 4233"/>
              <a:gd name="T83" fmla="*/ 2568 h 5139"/>
              <a:gd name="T84" fmla="*/ 3371 w 4233"/>
              <a:gd name="T85" fmla="*/ 2445 h 5139"/>
              <a:gd name="T86" fmla="*/ 2975 w 4233"/>
              <a:gd name="T87" fmla="*/ 4384 h 5139"/>
              <a:gd name="T88" fmla="*/ 2975 w 4233"/>
              <a:gd name="T89" fmla="*/ 4739 h 5139"/>
              <a:gd name="T90" fmla="*/ 1258 w 4233"/>
              <a:gd name="T91" fmla="*/ 4739 h 5139"/>
              <a:gd name="T92" fmla="*/ 1258 w 4233"/>
              <a:gd name="T93" fmla="*/ 4384 h 5139"/>
              <a:gd name="T94" fmla="*/ 1285 w 4233"/>
              <a:gd name="T95" fmla="*/ 4358 h 5139"/>
              <a:gd name="T96" fmla="*/ 2948 w 4233"/>
              <a:gd name="T97" fmla="*/ 4358 h 5139"/>
              <a:gd name="T98" fmla="*/ 2975 w 4233"/>
              <a:gd name="T99" fmla="*/ 4384 h 5139"/>
              <a:gd name="T100" fmla="*/ 546 w 4233"/>
              <a:gd name="T101" fmla="*/ 1508 h 5139"/>
              <a:gd name="T102" fmla="*/ 492 w 4233"/>
              <a:gd name="T103" fmla="*/ 1044 h 5139"/>
              <a:gd name="T104" fmla="*/ 687 w 4233"/>
              <a:gd name="T105" fmla="*/ 902 h 5139"/>
              <a:gd name="T106" fmla="*/ 946 w 4233"/>
              <a:gd name="T107" fmla="*/ 954 h 5139"/>
              <a:gd name="T108" fmla="*/ 946 w 4233"/>
              <a:gd name="T109" fmla="*/ 1991 h 5139"/>
              <a:gd name="T110" fmla="*/ 546 w 4233"/>
              <a:gd name="T111" fmla="*/ 1508 h 5139"/>
              <a:gd name="T112" fmla="*/ 3287 w 4233"/>
              <a:gd name="T113" fmla="*/ 1991 h 5139"/>
              <a:gd name="T114" fmla="*/ 3287 w 4233"/>
              <a:gd name="T115" fmla="*/ 954 h 5139"/>
              <a:gd name="T116" fmla="*/ 3545 w 4233"/>
              <a:gd name="T117" fmla="*/ 902 h 5139"/>
              <a:gd name="T118" fmla="*/ 3741 w 4233"/>
              <a:gd name="T119" fmla="*/ 1044 h 5139"/>
              <a:gd name="T120" fmla="*/ 3687 w 4233"/>
              <a:gd name="T121" fmla="*/ 1508 h 5139"/>
              <a:gd name="T122" fmla="*/ 3287 w 4233"/>
              <a:gd name="T123" fmla="*/ 1991 h 5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233" h="5139">
                <a:moveTo>
                  <a:pt x="3371" y="2445"/>
                </a:moveTo>
                <a:cubicBezTo>
                  <a:pt x="3668" y="2237"/>
                  <a:pt x="3910" y="1972"/>
                  <a:pt x="4052" y="1697"/>
                </a:cubicBezTo>
                <a:cubicBezTo>
                  <a:pt x="4217" y="1379"/>
                  <a:pt x="4233" y="1074"/>
                  <a:pt x="4097" y="839"/>
                </a:cubicBezTo>
                <a:cubicBezTo>
                  <a:pt x="3986" y="646"/>
                  <a:pt x="3811" y="524"/>
                  <a:pt x="3603" y="495"/>
                </a:cubicBezTo>
                <a:cubicBezTo>
                  <a:pt x="3500" y="481"/>
                  <a:pt x="3393" y="489"/>
                  <a:pt x="3287" y="517"/>
                </a:cubicBezTo>
                <a:lnTo>
                  <a:pt x="3287" y="160"/>
                </a:lnTo>
                <a:cubicBezTo>
                  <a:pt x="3287" y="72"/>
                  <a:pt x="3215" y="0"/>
                  <a:pt x="3126" y="0"/>
                </a:cubicBezTo>
                <a:lnTo>
                  <a:pt x="1106" y="0"/>
                </a:lnTo>
                <a:cubicBezTo>
                  <a:pt x="1018" y="0"/>
                  <a:pt x="946" y="72"/>
                  <a:pt x="946" y="160"/>
                </a:cubicBezTo>
                <a:lnTo>
                  <a:pt x="946" y="517"/>
                </a:lnTo>
                <a:cubicBezTo>
                  <a:pt x="840" y="489"/>
                  <a:pt x="733" y="481"/>
                  <a:pt x="630" y="495"/>
                </a:cubicBezTo>
                <a:cubicBezTo>
                  <a:pt x="422" y="524"/>
                  <a:pt x="247" y="646"/>
                  <a:pt x="136" y="839"/>
                </a:cubicBezTo>
                <a:cubicBezTo>
                  <a:pt x="0" y="1074"/>
                  <a:pt x="16" y="1379"/>
                  <a:pt x="181" y="1697"/>
                </a:cubicBezTo>
                <a:cubicBezTo>
                  <a:pt x="323" y="1972"/>
                  <a:pt x="565" y="2237"/>
                  <a:pt x="862" y="2445"/>
                </a:cubicBezTo>
                <a:cubicBezTo>
                  <a:pt x="925" y="2489"/>
                  <a:pt x="933" y="2536"/>
                  <a:pt x="927" y="2568"/>
                </a:cubicBezTo>
                <a:cubicBezTo>
                  <a:pt x="922" y="2604"/>
                  <a:pt x="898" y="2634"/>
                  <a:pt x="868" y="2643"/>
                </a:cubicBezTo>
                <a:cubicBezTo>
                  <a:pt x="823" y="2656"/>
                  <a:pt x="737" y="2630"/>
                  <a:pt x="630" y="2514"/>
                </a:cubicBezTo>
                <a:cubicBezTo>
                  <a:pt x="554" y="2430"/>
                  <a:pt x="424" y="2425"/>
                  <a:pt x="340" y="2502"/>
                </a:cubicBezTo>
                <a:cubicBezTo>
                  <a:pt x="257" y="2578"/>
                  <a:pt x="251" y="2708"/>
                  <a:pt x="328" y="2792"/>
                </a:cubicBezTo>
                <a:cubicBezTo>
                  <a:pt x="525" y="3007"/>
                  <a:pt x="714" y="3056"/>
                  <a:pt x="846" y="3056"/>
                </a:cubicBezTo>
                <a:cubicBezTo>
                  <a:pt x="906" y="3056"/>
                  <a:pt x="955" y="3046"/>
                  <a:pt x="987" y="3036"/>
                </a:cubicBezTo>
                <a:cubicBezTo>
                  <a:pt x="1055" y="3016"/>
                  <a:pt x="1117" y="2980"/>
                  <a:pt x="1170" y="2933"/>
                </a:cubicBezTo>
                <a:cubicBezTo>
                  <a:pt x="1319" y="3138"/>
                  <a:pt x="1534" y="3294"/>
                  <a:pt x="1783" y="3368"/>
                </a:cubicBezTo>
                <a:lnTo>
                  <a:pt x="1783" y="3958"/>
                </a:lnTo>
                <a:lnTo>
                  <a:pt x="1285" y="3958"/>
                </a:lnTo>
                <a:cubicBezTo>
                  <a:pt x="1049" y="3958"/>
                  <a:pt x="858" y="4149"/>
                  <a:pt x="858" y="4384"/>
                </a:cubicBezTo>
                <a:lnTo>
                  <a:pt x="858" y="4939"/>
                </a:lnTo>
                <a:cubicBezTo>
                  <a:pt x="858" y="5049"/>
                  <a:pt x="948" y="5139"/>
                  <a:pt x="1058" y="5139"/>
                </a:cubicBezTo>
                <a:lnTo>
                  <a:pt x="3175" y="5139"/>
                </a:lnTo>
                <a:cubicBezTo>
                  <a:pt x="3285" y="5139"/>
                  <a:pt x="3375" y="5049"/>
                  <a:pt x="3375" y="4939"/>
                </a:cubicBezTo>
                <a:lnTo>
                  <a:pt x="3375" y="4384"/>
                </a:lnTo>
                <a:cubicBezTo>
                  <a:pt x="3375" y="4149"/>
                  <a:pt x="3184" y="3958"/>
                  <a:pt x="2948" y="3958"/>
                </a:cubicBezTo>
                <a:lnTo>
                  <a:pt x="2450" y="3958"/>
                </a:lnTo>
                <a:lnTo>
                  <a:pt x="2450" y="3368"/>
                </a:lnTo>
                <a:cubicBezTo>
                  <a:pt x="2699" y="3294"/>
                  <a:pt x="2914" y="3138"/>
                  <a:pt x="3063" y="2933"/>
                </a:cubicBezTo>
                <a:cubicBezTo>
                  <a:pt x="3116" y="2980"/>
                  <a:pt x="3178" y="3016"/>
                  <a:pt x="3246" y="3036"/>
                </a:cubicBezTo>
                <a:cubicBezTo>
                  <a:pt x="3278" y="3046"/>
                  <a:pt x="3327" y="3056"/>
                  <a:pt x="3387" y="3056"/>
                </a:cubicBezTo>
                <a:cubicBezTo>
                  <a:pt x="3519" y="3056"/>
                  <a:pt x="3708" y="3007"/>
                  <a:pt x="3905" y="2792"/>
                </a:cubicBezTo>
                <a:cubicBezTo>
                  <a:pt x="3982" y="2708"/>
                  <a:pt x="3976" y="2578"/>
                  <a:pt x="3893" y="2502"/>
                </a:cubicBezTo>
                <a:cubicBezTo>
                  <a:pt x="3809" y="2425"/>
                  <a:pt x="3679" y="2430"/>
                  <a:pt x="3603" y="2514"/>
                </a:cubicBezTo>
                <a:cubicBezTo>
                  <a:pt x="3496" y="2630"/>
                  <a:pt x="3410" y="2656"/>
                  <a:pt x="3365" y="2643"/>
                </a:cubicBezTo>
                <a:cubicBezTo>
                  <a:pt x="3334" y="2634"/>
                  <a:pt x="3311" y="2604"/>
                  <a:pt x="3305" y="2568"/>
                </a:cubicBezTo>
                <a:cubicBezTo>
                  <a:pt x="3300" y="2536"/>
                  <a:pt x="3308" y="2489"/>
                  <a:pt x="3371" y="2445"/>
                </a:cubicBezTo>
                <a:close/>
                <a:moveTo>
                  <a:pt x="2975" y="4384"/>
                </a:moveTo>
                <a:lnTo>
                  <a:pt x="2975" y="4739"/>
                </a:lnTo>
                <a:lnTo>
                  <a:pt x="1258" y="4739"/>
                </a:lnTo>
                <a:lnTo>
                  <a:pt x="1258" y="4384"/>
                </a:lnTo>
                <a:cubicBezTo>
                  <a:pt x="1258" y="4370"/>
                  <a:pt x="1270" y="4358"/>
                  <a:pt x="1285" y="4358"/>
                </a:cubicBezTo>
                <a:lnTo>
                  <a:pt x="2948" y="4358"/>
                </a:lnTo>
                <a:cubicBezTo>
                  <a:pt x="2963" y="4358"/>
                  <a:pt x="2975" y="4370"/>
                  <a:pt x="2975" y="4384"/>
                </a:cubicBezTo>
                <a:close/>
                <a:moveTo>
                  <a:pt x="546" y="1508"/>
                </a:moveTo>
                <a:cubicBezTo>
                  <a:pt x="489" y="1399"/>
                  <a:pt x="406" y="1192"/>
                  <a:pt x="492" y="1044"/>
                </a:cubicBezTo>
                <a:cubicBezTo>
                  <a:pt x="540" y="960"/>
                  <a:pt x="604" y="913"/>
                  <a:pt x="687" y="902"/>
                </a:cubicBezTo>
                <a:cubicBezTo>
                  <a:pt x="765" y="891"/>
                  <a:pt x="857" y="911"/>
                  <a:pt x="946" y="954"/>
                </a:cubicBezTo>
                <a:lnTo>
                  <a:pt x="946" y="1991"/>
                </a:lnTo>
                <a:cubicBezTo>
                  <a:pt x="774" y="1845"/>
                  <a:pt x="632" y="1675"/>
                  <a:pt x="546" y="1508"/>
                </a:cubicBezTo>
                <a:close/>
                <a:moveTo>
                  <a:pt x="3287" y="1991"/>
                </a:moveTo>
                <a:lnTo>
                  <a:pt x="3287" y="954"/>
                </a:lnTo>
                <a:cubicBezTo>
                  <a:pt x="3376" y="910"/>
                  <a:pt x="3467" y="891"/>
                  <a:pt x="3545" y="902"/>
                </a:cubicBezTo>
                <a:cubicBezTo>
                  <a:pt x="3629" y="913"/>
                  <a:pt x="3693" y="960"/>
                  <a:pt x="3741" y="1044"/>
                </a:cubicBezTo>
                <a:cubicBezTo>
                  <a:pt x="3827" y="1192"/>
                  <a:pt x="3744" y="1399"/>
                  <a:pt x="3687" y="1508"/>
                </a:cubicBezTo>
                <a:cubicBezTo>
                  <a:pt x="3601" y="1675"/>
                  <a:pt x="3459" y="1845"/>
                  <a:pt x="3287" y="19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7089105" y="529801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0" name="椭圆 9"/>
          <p:cNvSpPr/>
          <p:nvPr/>
        </p:nvSpPr>
        <p:spPr>
          <a:xfrm>
            <a:off x="7234459" y="4501215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11" name="arrow-pointing-left-circular-button_20407"/>
          <p:cNvSpPr>
            <a:spLocks noChangeAspect="1"/>
          </p:cNvSpPr>
          <p:nvPr/>
        </p:nvSpPr>
        <p:spPr bwMode="auto">
          <a:xfrm>
            <a:off x="7460572" y="4656000"/>
            <a:ext cx="262469" cy="405123"/>
          </a:xfrm>
          <a:custGeom>
            <a:avLst/>
            <a:gdLst>
              <a:gd name="connsiteX0" fmla="*/ 0 w 390932"/>
              <a:gd name="connsiteY0" fmla="*/ 425933 h 603405"/>
              <a:gd name="connsiteX1" fmla="*/ 390932 w 390932"/>
              <a:gd name="connsiteY1" fmla="*/ 425933 h 603405"/>
              <a:gd name="connsiteX2" fmla="*/ 390932 w 390932"/>
              <a:gd name="connsiteY2" fmla="*/ 544193 h 603405"/>
              <a:gd name="connsiteX3" fmla="*/ 331631 w 390932"/>
              <a:gd name="connsiteY3" fmla="*/ 603405 h 603405"/>
              <a:gd name="connsiteX4" fmla="*/ 59138 w 390932"/>
              <a:gd name="connsiteY4" fmla="*/ 603405 h 603405"/>
              <a:gd name="connsiteX5" fmla="*/ 0 w 390932"/>
              <a:gd name="connsiteY5" fmla="*/ 544193 h 603405"/>
              <a:gd name="connsiteX6" fmla="*/ 0 w 390932"/>
              <a:gd name="connsiteY6" fmla="*/ 378654 h 603405"/>
              <a:gd name="connsiteX7" fmla="*/ 390932 w 390932"/>
              <a:gd name="connsiteY7" fmla="*/ 378654 h 603405"/>
              <a:gd name="connsiteX8" fmla="*/ 390932 w 390932"/>
              <a:gd name="connsiteY8" fmla="*/ 402293 h 603405"/>
              <a:gd name="connsiteX9" fmla="*/ 0 w 390932"/>
              <a:gd name="connsiteY9" fmla="*/ 402293 h 603405"/>
              <a:gd name="connsiteX10" fmla="*/ 0 w 390932"/>
              <a:gd name="connsiteY10" fmla="*/ 331305 h 603405"/>
              <a:gd name="connsiteX11" fmla="*/ 390932 w 390932"/>
              <a:gd name="connsiteY11" fmla="*/ 331305 h 603405"/>
              <a:gd name="connsiteX12" fmla="*/ 390932 w 390932"/>
              <a:gd name="connsiteY12" fmla="*/ 354944 h 603405"/>
              <a:gd name="connsiteX13" fmla="*/ 0 w 390932"/>
              <a:gd name="connsiteY13" fmla="*/ 354944 h 603405"/>
              <a:gd name="connsiteX14" fmla="*/ 142119 w 390932"/>
              <a:gd name="connsiteY14" fmla="*/ 0 h 603405"/>
              <a:gd name="connsiteX15" fmla="*/ 390932 w 390932"/>
              <a:gd name="connsiteY15" fmla="*/ 0 h 603405"/>
              <a:gd name="connsiteX16" fmla="*/ 390932 w 390932"/>
              <a:gd name="connsiteY16" fmla="*/ 186459 h 603405"/>
              <a:gd name="connsiteX17" fmla="*/ 390932 w 390932"/>
              <a:gd name="connsiteY17" fmla="*/ 307665 h 603405"/>
              <a:gd name="connsiteX18" fmla="*/ 142119 w 390932"/>
              <a:gd name="connsiteY18" fmla="*/ 307665 h 603405"/>
              <a:gd name="connsiteX19" fmla="*/ 0 w 390932"/>
              <a:gd name="connsiteY19" fmla="*/ 0 h 603405"/>
              <a:gd name="connsiteX20" fmla="*/ 106483 w 390932"/>
              <a:gd name="connsiteY20" fmla="*/ 0 h 603405"/>
              <a:gd name="connsiteX21" fmla="*/ 106483 w 390932"/>
              <a:gd name="connsiteY21" fmla="*/ 307665 h 603405"/>
              <a:gd name="connsiteX22" fmla="*/ 0 w 390932"/>
              <a:gd name="connsiteY22" fmla="*/ 307665 h 603405"/>
              <a:gd name="connsiteX23" fmla="*/ 0 w 390932"/>
              <a:gd name="connsiteY23" fmla="*/ 186459 h 60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90932" h="603405">
                <a:moveTo>
                  <a:pt x="0" y="425933"/>
                </a:moveTo>
                <a:lnTo>
                  <a:pt x="390932" y="425933"/>
                </a:lnTo>
                <a:lnTo>
                  <a:pt x="390932" y="544193"/>
                </a:lnTo>
                <a:cubicBezTo>
                  <a:pt x="390932" y="576817"/>
                  <a:pt x="364467" y="603405"/>
                  <a:pt x="331631" y="603405"/>
                </a:cubicBezTo>
                <a:lnTo>
                  <a:pt x="59138" y="603405"/>
                </a:lnTo>
                <a:cubicBezTo>
                  <a:pt x="26465" y="603405"/>
                  <a:pt x="0" y="576817"/>
                  <a:pt x="0" y="544193"/>
                </a:cubicBezTo>
                <a:close/>
                <a:moveTo>
                  <a:pt x="0" y="378654"/>
                </a:moveTo>
                <a:lnTo>
                  <a:pt x="390932" y="378654"/>
                </a:lnTo>
                <a:lnTo>
                  <a:pt x="390932" y="402293"/>
                </a:lnTo>
                <a:lnTo>
                  <a:pt x="0" y="402293"/>
                </a:lnTo>
                <a:close/>
                <a:moveTo>
                  <a:pt x="0" y="331305"/>
                </a:moveTo>
                <a:lnTo>
                  <a:pt x="390932" y="331305"/>
                </a:lnTo>
                <a:lnTo>
                  <a:pt x="390932" y="354944"/>
                </a:lnTo>
                <a:lnTo>
                  <a:pt x="0" y="354944"/>
                </a:lnTo>
                <a:close/>
                <a:moveTo>
                  <a:pt x="142119" y="0"/>
                </a:moveTo>
                <a:lnTo>
                  <a:pt x="390932" y="0"/>
                </a:lnTo>
                <a:lnTo>
                  <a:pt x="390932" y="186459"/>
                </a:lnTo>
                <a:lnTo>
                  <a:pt x="390932" y="307665"/>
                </a:lnTo>
                <a:lnTo>
                  <a:pt x="142119" y="307665"/>
                </a:lnTo>
                <a:close/>
                <a:moveTo>
                  <a:pt x="0" y="0"/>
                </a:moveTo>
                <a:lnTo>
                  <a:pt x="106483" y="0"/>
                </a:lnTo>
                <a:lnTo>
                  <a:pt x="106483" y="307665"/>
                </a:lnTo>
                <a:lnTo>
                  <a:pt x="0" y="307665"/>
                </a:lnTo>
                <a:lnTo>
                  <a:pt x="0" y="1864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cxnSp>
        <p:nvCxnSpPr>
          <p:cNvPr id="14" name="直接连接符 13"/>
          <p:cNvCxnSpPr/>
          <p:nvPr/>
        </p:nvCxnSpPr>
        <p:spPr>
          <a:xfrm>
            <a:off x="5659898" y="2390025"/>
            <a:ext cx="872205" cy="0"/>
          </a:xfrm>
          <a:prstGeom prst="line">
            <a:avLst/>
          </a:prstGeom>
          <a:ln w="6350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/>
          <p:cNvSpPr txBox="1"/>
          <p:nvPr/>
        </p:nvSpPr>
        <p:spPr>
          <a:xfrm>
            <a:off x="4875153" y="1255893"/>
            <a:ext cx="244169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4400" b="1">
                <a:solidFill>
                  <a:srgbClr val="323335"/>
                </a:solidFill>
                <a:latin typeface="Arial"/>
                <a:ea typeface="微软雅黑"/>
                <a:cs typeface="+mn-ea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sym typeface="+mn-lt"/>
              </a:rPr>
              <a:t>前言概述</a:t>
            </a:r>
          </a:p>
        </p:txBody>
      </p:sp>
      <p:sp>
        <p:nvSpPr>
          <p:cNvPr id="16" name="矩形 15"/>
          <p:cNvSpPr/>
          <p:nvPr/>
        </p:nvSpPr>
        <p:spPr>
          <a:xfrm>
            <a:off x="5221338" y="1945121"/>
            <a:ext cx="18261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spc="300" dirty="0">
                <a:solidFill>
                  <a:srgbClr val="4D4D4D">
                    <a:alpha val="70000"/>
                  </a:srgbClr>
                </a:solidFill>
                <a:cs typeface="+mn-ea"/>
                <a:sym typeface="+mn-lt"/>
              </a:rPr>
              <a:t>INTRODUCTION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411935" y="2959286"/>
            <a:ext cx="3868282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如果文字过多，您可右键修改“段落”调节合适的行间距。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1355997" y="1535191"/>
            <a:ext cx="2441694" cy="1134132"/>
            <a:chOff x="4875153" y="1255893"/>
            <a:chExt cx="2441694" cy="1134132"/>
          </a:xfrm>
        </p:grpSpPr>
        <p:cxnSp>
          <p:nvCxnSpPr>
            <p:cNvPr id="7" name="直接连接符 6"/>
            <p:cNvCxnSpPr/>
            <p:nvPr/>
          </p:nvCxnSpPr>
          <p:spPr>
            <a:xfrm>
              <a:off x="5044860" y="2390025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文本框 7"/>
            <p:cNvSpPr txBox="1"/>
            <p:nvPr/>
          </p:nvSpPr>
          <p:spPr>
            <a:xfrm>
              <a:off x="4875153" y="1255893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工作回顾</a:t>
              </a:r>
            </a:p>
          </p:txBody>
        </p:sp>
        <p:sp>
          <p:nvSpPr>
            <p:cNvPr id="9" name="矩形 8"/>
            <p:cNvSpPr/>
            <p:nvPr/>
          </p:nvSpPr>
          <p:spPr>
            <a:xfrm>
              <a:off x="4908966" y="1945121"/>
              <a:ext cx="173797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WORK REVIEW</a:t>
              </a: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229879" y="1792670"/>
            <a:ext cx="4614996" cy="3761241"/>
            <a:chOff x="6254772" y="2338770"/>
            <a:chExt cx="4614996" cy="3761241"/>
          </a:xfrm>
        </p:grpSpPr>
        <p:sp>
          <p:nvSpPr>
            <p:cNvPr id="4" name="流程图: 数据 4"/>
            <p:cNvSpPr/>
            <p:nvPr/>
          </p:nvSpPr>
          <p:spPr>
            <a:xfrm rot="394029">
              <a:off x="6955404" y="2338770"/>
              <a:ext cx="1371391" cy="37612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0000 h 10000"/>
                <a:gd name="connsiteX1-3" fmla="*/ 1960 w 10000"/>
                <a:gd name="connsiteY1-4" fmla="*/ 348 h 10000"/>
                <a:gd name="connsiteX2-5" fmla="*/ 10000 w 10000"/>
                <a:gd name="connsiteY2-6" fmla="*/ 0 h 10000"/>
                <a:gd name="connsiteX3-7" fmla="*/ 8000 w 10000"/>
                <a:gd name="connsiteY3-8" fmla="*/ 10000 h 10000"/>
                <a:gd name="connsiteX4-9" fmla="*/ 0 w 10000"/>
                <a:gd name="connsiteY4-10" fmla="*/ 10000 h 10000"/>
                <a:gd name="connsiteX0-11" fmla="*/ 0 w 10000"/>
                <a:gd name="connsiteY0-12" fmla="*/ 10000 h 10000"/>
                <a:gd name="connsiteX1-13" fmla="*/ 1960 w 10000"/>
                <a:gd name="connsiteY1-14" fmla="*/ 348 h 10000"/>
                <a:gd name="connsiteX2-15" fmla="*/ 10000 w 10000"/>
                <a:gd name="connsiteY2-16" fmla="*/ 0 h 10000"/>
                <a:gd name="connsiteX3-17" fmla="*/ 8054 w 10000"/>
                <a:gd name="connsiteY3-18" fmla="*/ 9697 h 10000"/>
                <a:gd name="connsiteX4-19" fmla="*/ 0 w 10000"/>
                <a:gd name="connsiteY4-2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960" y="348"/>
                  </a:lnTo>
                  <a:lnTo>
                    <a:pt x="10000" y="0"/>
                  </a:lnTo>
                  <a:lnTo>
                    <a:pt x="8054" y="9697"/>
                  </a:lnTo>
                  <a:lnTo>
                    <a:pt x="0" y="10000"/>
                  </a:lnTo>
                  <a:close/>
                </a:path>
              </a:pathLst>
            </a:custGeom>
            <a:blipFill dpi="0" rotWithShape="0">
              <a:blip r:embed="rId2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brightnessContrast bright="7000"/>
                        </a14:imgEffect>
                        <a14:imgEffect>
                          <a14:saturation sat="7000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流程图: 数据 4"/>
            <p:cNvSpPr/>
            <p:nvPr/>
          </p:nvSpPr>
          <p:spPr>
            <a:xfrm rot="394029">
              <a:off x="8225056" y="2338770"/>
              <a:ext cx="1371391" cy="37612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0000 h 10000"/>
                <a:gd name="connsiteX1-3" fmla="*/ 1960 w 10000"/>
                <a:gd name="connsiteY1-4" fmla="*/ 348 h 10000"/>
                <a:gd name="connsiteX2-5" fmla="*/ 10000 w 10000"/>
                <a:gd name="connsiteY2-6" fmla="*/ 0 h 10000"/>
                <a:gd name="connsiteX3-7" fmla="*/ 8000 w 10000"/>
                <a:gd name="connsiteY3-8" fmla="*/ 10000 h 10000"/>
                <a:gd name="connsiteX4-9" fmla="*/ 0 w 10000"/>
                <a:gd name="connsiteY4-10" fmla="*/ 10000 h 10000"/>
                <a:gd name="connsiteX0-11" fmla="*/ 0 w 10000"/>
                <a:gd name="connsiteY0-12" fmla="*/ 10000 h 10000"/>
                <a:gd name="connsiteX1-13" fmla="*/ 1960 w 10000"/>
                <a:gd name="connsiteY1-14" fmla="*/ 348 h 10000"/>
                <a:gd name="connsiteX2-15" fmla="*/ 10000 w 10000"/>
                <a:gd name="connsiteY2-16" fmla="*/ 0 h 10000"/>
                <a:gd name="connsiteX3-17" fmla="*/ 8054 w 10000"/>
                <a:gd name="connsiteY3-18" fmla="*/ 9697 h 10000"/>
                <a:gd name="connsiteX4-19" fmla="*/ 0 w 10000"/>
                <a:gd name="connsiteY4-2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960" y="348"/>
                  </a:lnTo>
                  <a:lnTo>
                    <a:pt x="10000" y="0"/>
                  </a:lnTo>
                  <a:lnTo>
                    <a:pt x="8054" y="9697"/>
                  </a:lnTo>
                  <a:lnTo>
                    <a:pt x="0" y="10000"/>
                  </a:lnTo>
                  <a:close/>
                </a:path>
              </a:pathLst>
            </a:custGeom>
            <a:blipFill dpi="0" rotWithShape="0">
              <a:blip r:embed="rId3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brightnessContrast bright="6000"/>
                        </a14:imgEffect>
                        <a14:imgEffect>
                          <a14:saturation sat="7000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流程图: 数据 4"/>
            <p:cNvSpPr/>
            <p:nvPr/>
          </p:nvSpPr>
          <p:spPr>
            <a:xfrm rot="394029">
              <a:off x="9498377" y="2338770"/>
              <a:ext cx="1371391" cy="37612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0000 h 10000"/>
                <a:gd name="connsiteX1-3" fmla="*/ 1960 w 10000"/>
                <a:gd name="connsiteY1-4" fmla="*/ 348 h 10000"/>
                <a:gd name="connsiteX2-5" fmla="*/ 10000 w 10000"/>
                <a:gd name="connsiteY2-6" fmla="*/ 0 h 10000"/>
                <a:gd name="connsiteX3-7" fmla="*/ 8000 w 10000"/>
                <a:gd name="connsiteY3-8" fmla="*/ 10000 h 10000"/>
                <a:gd name="connsiteX4-9" fmla="*/ 0 w 10000"/>
                <a:gd name="connsiteY4-10" fmla="*/ 10000 h 10000"/>
                <a:gd name="connsiteX0-11" fmla="*/ 0 w 10000"/>
                <a:gd name="connsiteY0-12" fmla="*/ 10000 h 10000"/>
                <a:gd name="connsiteX1-13" fmla="*/ 1960 w 10000"/>
                <a:gd name="connsiteY1-14" fmla="*/ 348 h 10000"/>
                <a:gd name="connsiteX2-15" fmla="*/ 10000 w 10000"/>
                <a:gd name="connsiteY2-16" fmla="*/ 0 h 10000"/>
                <a:gd name="connsiteX3-17" fmla="*/ 8054 w 10000"/>
                <a:gd name="connsiteY3-18" fmla="*/ 9697 h 10000"/>
                <a:gd name="connsiteX4-19" fmla="*/ 0 w 10000"/>
                <a:gd name="connsiteY4-2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960" y="348"/>
                  </a:lnTo>
                  <a:lnTo>
                    <a:pt x="10000" y="0"/>
                  </a:lnTo>
                  <a:lnTo>
                    <a:pt x="8054" y="9697"/>
                  </a:lnTo>
                  <a:lnTo>
                    <a:pt x="0" y="10000"/>
                  </a:lnTo>
                  <a:close/>
                </a:path>
              </a:pathLst>
            </a:custGeom>
            <a:blipFill dpi="0" rotWithShape="0">
              <a:blip r:embed="rId4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brightnessContrast bright="7000"/>
                        </a14:imgEffect>
                        <a14:imgEffect>
                          <a14:saturation sat="7000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254772" y="3904966"/>
              <a:ext cx="3678382" cy="1345130"/>
              <a:chOff x="5887567" y="3882883"/>
              <a:chExt cx="3678382" cy="1345130"/>
            </a:xfrm>
          </p:grpSpPr>
          <p:sp>
            <p:nvSpPr>
              <p:cNvPr id="11" name="文本框 10"/>
              <p:cNvSpPr txBox="1"/>
              <p:nvPr/>
            </p:nvSpPr>
            <p:spPr>
              <a:xfrm>
                <a:off x="5887567" y="3882883"/>
                <a:ext cx="337784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5400" b="1" i="1" dirty="0">
                    <a:solidFill>
                      <a:srgbClr val="FECE94"/>
                    </a:solidFill>
                    <a:cs typeface="+mn-ea"/>
                    <a:sym typeface="+mn-lt"/>
                  </a:rPr>
                  <a:t>Subscript</a:t>
                </a:r>
                <a:endParaRPr lang="zh-CN" altLang="en-US" sz="6000" b="1" i="1" dirty="0">
                  <a:solidFill>
                    <a:srgbClr val="FECE94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文本框 11"/>
              <p:cNvSpPr txBox="1"/>
              <p:nvPr/>
            </p:nvSpPr>
            <p:spPr>
              <a:xfrm>
                <a:off x="7422413" y="4643238"/>
                <a:ext cx="214353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200" b="1" i="1" dirty="0">
                    <a:solidFill>
                      <a:srgbClr val="FECE94"/>
                    </a:solidFill>
                    <a:cs typeface="+mn-ea"/>
                    <a:sym typeface="+mn-lt"/>
                  </a:rPr>
                  <a:t>Every one</a:t>
                </a:r>
                <a:endParaRPr lang="zh-CN" altLang="en-US" sz="3200" b="1" i="1" dirty="0">
                  <a:solidFill>
                    <a:srgbClr val="FECE94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6" name="矩形: 圆角 15"/>
          <p:cNvSpPr/>
          <p:nvPr/>
        </p:nvSpPr>
        <p:spPr>
          <a:xfrm>
            <a:off x="1525703" y="5281954"/>
            <a:ext cx="1487243" cy="394855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Subtitles</a:t>
            </a:r>
            <a:endParaRPr lang="zh-CN" altLang="en-US" dirty="0"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: 圆角 5"/>
          <p:cNvSpPr/>
          <p:nvPr/>
        </p:nvSpPr>
        <p:spPr>
          <a:xfrm>
            <a:off x="5585279" y="3429000"/>
            <a:ext cx="85158" cy="870857"/>
          </a:xfrm>
          <a:prstGeom prst="roundRect">
            <a:avLst>
              <a:gd name="adj" fmla="val 50000"/>
            </a:avLst>
          </a:prstGeom>
          <a:solidFill>
            <a:srgbClr val="395C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242843" y="2462842"/>
            <a:ext cx="4978737" cy="2826841"/>
            <a:chOff x="6242843" y="2462842"/>
            <a:chExt cx="4978737" cy="2826841"/>
          </a:xfrm>
        </p:grpSpPr>
        <p:sp>
          <p:nvSpPr>
            <p:cNvPr id="10" name="文本框 9"/>
            <p:cNvSpPr txBox="1"/>
            <p:nvPr/>
          </p:nvSpPr>
          <p:spPr>
            <a:xfrm>
              <a:off x="7089687" y="2566499"/>
              <a:ext cx="4131893" cy="605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正文内容，本段适应大段文字章节。如果文字较多的内容描述比较适合放在这里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6242843" y="2462842"/>
              <a:ext cx="81304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01</a:t>
              </a:r>
              <a:endParaRPr lang="zh-CN" altLang="en-US" sz="4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7089687" y="3595199"/>
              <a:ext cx="4131893" cy="605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正文内容，本段适应大段文字章节。如果文字较多的内容描述比较适合放在这里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242843" y="3491542"/>
              <a:ext cx="81304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02</a:t>
              </a:r>
              <a:endParaRPr lang="zh-CN" altLang="en-US" sz="4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7089687" y="4623899"/>
              <a:ext cx="4131893" cy="605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正文内容，本段适应大段文字章节。如果文字较多的内容描述比较适合放在这里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6242843" y="4520242"/>
              <a:ext cx="81304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03</a:t>
              </a:r>
              <a:endParaRPr lang="zh-CN" altLang="en-US" sz="4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1144591" y="2884806"/>
            <a:ext cx="3868282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如果文字过多，您可右键修改“段落”调节合适的行间距。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1144591" y="1432367"/>
            <a:ext cx="2441694" cy="1134132"/>
            <a:chOff x="4875153" y="1255893"/>
            <a:chExt cx="2441694" cy="1134132"/>
          </a:xfrm>
        </p:grpSpPr>
        <p:cxnSp>
          <p:nvCxnSpPr>
            <p:cNvPr id="23" name="直接连接符 22"/>
            <p:cNvCxnSpPr/>
            <p:nvPr/>
          </p:nvCxnSpPr>
          <p:spPr>
            <a:xfrm>
              <a:off x="5044860" y="2390025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文本框 23"/>
            <p:cNvSpPr txBox="1"/>
            <p:nvPr/>
          </p:nvSpPr>
          <p:spPr>
            <a:xfrm>
              <a:off x="4875153" y="1255893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重点项目</a:t>
              </a:r>
            </a:p>
          </p:txBody>
        </p:sp>
        <p:sp>
          <p:nvSpPr>
            <p:cNvPr id="25" name="矩形 24"/>
            <p:cNvSpPr/>
            <p:nvPr/>
          </p:nvSpPr>
          <p:spPr>
            <a:xfrm>
              <a:off x="4908966" y="1945121"/>
              <a:ext cx="181536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KEY PROJECTS</a:t>
              </a:r>
            </a:p>
          </p:txBody>
        </p:sp>
      </p:grpSp>
      <p:sp>
        <p:nvSpPr>
          <p:cNvPr id="27" name="矩形: 圆角 26"/>
          <p:cNvSpPr/>
          <p:nvPr/>
        </p:nvSpPr>
        <p:spPr>
          <a:xfrm>
            <a:off x="1228272" y="5204335"/>
            <a:ext cx="1487243" cy="394855"/>
          </a:xfrm>
          <a:prstGeom prst="roundRect">
            <a:avLst>
              <a:gd name="adj" fmla="val 50000"/>
            </a:avLst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Subtitles</a:t>
            </a:r>
            <a:endParaRPr lang="zh-CN" altLang="en-US" dirty="0"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495227" y="2956331"/>
            <a:ext cx="1540778" cy="1540778"/>
          </a:xfrm>
          <a:prstGeom prst="ellipse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700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2616021" y="2809685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椭圆 10"/>
          <p:cNvSpPr/>
          <p:nvPr/>
        </p:nvSpPr>
        <p:spPr>
          <a:xfrm>
            <a:off x="2746965" y="2969580"/>
            <a:ext cx="398513" cy="340610"/>
          </a:xfrm>
          <a:custGeom>
            <a:avLst/>
            <a:gdLst>
              <a:gd name="T0" fmla="*/ 14836 w 15142"/>
              <a:gd name="T1" fmla="*/ 4282 h 12941"/>
              <a:gd name="T2" fmla="*/ 12685 w 15142"/>
              <a:gd name="T3" fmla="*/ 661 h 12941"/>
              <a:gd name="T4" fmla="*/ 11524 w 15142"/>
              <a:gd name="T5" fmla="*/ 0 h 12941"/>
              <a:gd name="T6" fmla="*/ 3617 w 15142"/>
              <a:gd name="T7" fmla="*/ 0 h 12941"/>
              <a:gd name="T8" fmla="*/ 2457 w 15142"/>
              <a:gd name="T9" fmla="*/ 661 h 12941"/>
              <a:gd name="T10" fmla="*/ 306 w 15142"/>
              <a:gd name="T11" fmla="*/ 4283 h 12941"/>
              <a:gd name="T12" fmla="*/ 484 w 15142"/>
              <a:gd name="T13" fmla="*/ 5899 h 12941"/>
              <a:gd name="T14" fmla="*/ 6588 w 15142"/>
              <a:gd name="T15" fmla="*/ 12376 h 12941"/>
              <a:gd name="T16" fmla="*/ 8553 w 15142"/>
              <a:gd name="T17" fmla="*/ 12376 h 12941"/>
              <a:gd name="T18" fmla="*/ 14658 w 15142"/>
              <a:gd name="T19" fmla="*/ 5899 h 12941"/>
              <a:gd name="T20" fmla="*/ 14836 w 15142"/>
              <a:gd name="T21" fmla="*/ 4282 h 12941"/>
              <a:gd name="T22" fmla="*/ 11680 w 15142"/>
              <a:gd name="T23" fmla="*/ 5840 h 12941"/>
              <a:gd name="T24" fmla="*/ 8600 w 15142"/>
              <a:gd name="T25" fmla="*/ 9107 h 12941"/>
              <a:gd name="T26" fmla="*/ 6540 w 15142"/>
              <a:gd name="T27" fmla="*/ 9107 h 12941"/>
              <a:gd name="T28" fmla="*/ 3461 w 15142"/>
              <a:gd name="T29" fmla="*/ 5840 h 12941"/>
              <a:gd name="T30" fmla="*/ 3466 w 15142"/>
              <a:gd name="T31" fmla="*/ 5353 h 12941"/>
              <a:gd name="T32" fmla="*/ 3952 w 15142"/>
              <a:gd name="T33" fmla="*/ 5378 h 12941"/>
              <a:gd name="T34" fmla="*/ 7032 w 15142"/>
              <a:gd name="T35" fmla="*/ 8644 h 12941"/>
              <a:gd name="T36" fmla="*/ 8109 w 15142"/>
              <a:gd name="T37" fmla="*/ 8644 h 12941"/>
              <a:gd name="T38" fmla="*/ 11188 w 15142"/>
              <a:gd name="T39" fmla="*/ 5378 h 12941"/>
              <a:gd name="T40" fmla="*/ 11665 w 15142"/>
              <a:gd name="T41" fmla="*/ 5364 h 12941"/>
              <a:gd name="T42" fmla="*/ 11679 w 15142"/>
              <a:gd name="T43" fmla="*/ 5841 h 12941"/>
              <a:gd name="T44" fmla="*/ 11680 w 15142"/>
              <a:gd name="T45" fmla="*/ 5840 h 12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142" h="12941">
                <a:moveTo>
                  <a:pt x="14836" y="4282"/>
                </a:moveTo>
                <a:lnTo>
                  <a:pt x="12685" y="661"/>
                </a:lnTo>
                <a:cubicBezTo>
                  <a:pt x="12440" y="252"/>
                  <a:pt x="12000" y="1"/>
                  <a:pt x="11524" y="0"/>
                </a:cubicBezTo>
                <a:lnTo>
                  <a:pt x="3617" y="0"/>
                </a:lnTo>
                <a:cubicBezTo>
                  <a:pt x="3141" y="1"/>
                  <a:pt x="2701" y="252"/>
                  <a:pt x="2457" y="661"/>
                </a:cubicBezTo>
                <a:lnTo>
                  <a:pt x="306" y="4283"/>
                </a:lnTo>
                <a:cubicBezTo>
                  <a:pt x="0" y="4802"/>
                  <a:pt x="72" y="5460"/>
                  <a:pt x="484" y="5899"/>
                </a:cubicBezTo>
                <a:lnTo>
                  <a:pt x="6588" y="12376"/>
                </a:lnTo>
                <a:cubicBezTo>
                  <a:pt x="7121" y="12941"/>
                  <a:pt x="8020" y="12941"/>
                  <a:pt x="8553" y="12376"/>
                </a:cubicBezTo>
                <a:lnTo>
                  <a:pt x="14658" y="5899"/>
                </a:lnTo>
                <a:cubicBezTo>
                  <a:pt x="15070" y="5460"/>
                  <a:pt x="15142" y="4801"/>
                  <a:pt x="14836" y="4282"/>
                </a:cubicBezTo>
                <a:close/>
                <a:moveTo>
                  <a:pt x="11680" y="5840"/>
                </a:moveTo>
                <a:lnTo>
                  <a:pt x="8600" y="9107"/>
                </a:lnTo>
                <a:cubicBezTo>
                  <a:pt x="8041" y="9700"/>
                  <a:pt x="7099" y="9700"/>
                  <a:pt x="6540" y="9107"/>
                </a:cubicBezTo>
                <a:lnTo>
                  <a:pt x="3461" y="5840"/>
                </a:lnTo>
                <a:cubicBezTo>
                  <a:pt x="3324" y="5706"/>
                  <a:pt x="3326" y="5484"/>
                  <a:pt x="3466" y="5353"/>
                </a:cubicBezTo>
                <a:cubicBezTo>
                  <a:pt x="3606" y="5221"/>
                  <a:pt x="3827" y="5233"/>
                  <a:pt x="3952" y="5378"/>
                </a:cubicBezTo>
                <a:lnTo>
                  <a:pt x="7032" y="8644"/>
                </a:lnTo>
                <a:cubicBezTo>
                  <a:pt x="7324" y="8954"/>
                  <a:pt x="7817" y="8954"/>
                  <a:pt x="8109" y="8644"/>
                </a:cubicBezTo>
                <a:lnTo>
                  <a:pt x="11188" y="5378"/>
                </a:lnTo>
                <a:cubicBezTo>
                  <a:pt x="11316" y="5242"/>
                  <a:pt x="11529" y="5236"/>
                  <a:pt x="11665" y="5364"/>
                </a:cubicBezTo>
                <a:cubicBezTo>
                  <a:pt x="11801" y="5492"/>
                  <a:pt x="11807" y="5705"/>
                  <a:pt x="11679" y="5841"/>
                </a:cubicBezTo>
                <a:lnTo>
                  <a:pt x="11680" y="58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557730" y="4747279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1229270" y="5193704"/>
            <a:ext cx="2072692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单击此处添加简短说明请在此修改的内容</a:t>
            </a:r>
          </a:p>
        </p:txBody>
      </p:sp>
      <p:sp>
        <p:nvSpPr>
          <p:cNvPr id="11" name="椭圆 10"/>
          <p:cNvSpPr/>
          <p:nvPr/>
        </p:nvSpPr>
        <p:spPr>
          <a:xfrm>
            <a:off x="5377595" y="2947179"/>
            <a:ext cx="1547991" cy="1547991"/>
          </a:xfrm>
          <a:prstGeom prst="ellipse">
            <a:avLst/>
          </a:pr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700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443704" y="474006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5115244" y="5186491"/>
            <a:ext cx="2072692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单击此处添加简短说明请在此修改的内容</a:t>
            </a:r>
          </a:p>
        </p:txBody>
      </p:sp>
      <p:sp>
        <p:nvSpPr>
          <p:cNvPr id="16" name="椭圆 15"/>
          <p:cNvSpPr/>
          <p:nvPr/>
        </p:nvSpPr>
        <p:spPr>
          <a:xfrm>
            <a:off x="9165049" y="2939966"/>
            <a:ext cx="1547991" cy="1547991"/>
          </a:xfrm>
          <a:prstGeom prst="ellipse">
            <a:avLst/>
          </a:prstGeo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700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9231158" y="4732853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rgbClr val="395D66"/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8902698" y="5179278"/>
            <a:ext cx="2072692" cy="605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单击此处添加简短说明请在此修改的内容</a:t>
            </a:r>
          </a:p>
        </p:txBody>
      </p:sp>
      <p:sp>
        <p:nvSpPr>
          <p:cNvPr id="13" name="椭圆 12"/>
          <p:cNvSpPr/>
          <p:nvPr/>
        </p:nvSpPr>
        <p:spPr>
          <a:xfrm>
            <a:off x="6529276" y="2802472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arrow-pointing-left-circular-button_20407"/>
          <p:cNvSpPr>
            <a:spLocks noChangeAspect="1"/>
          </p:cNvSpPr>
          <p:nvPr/>
        </p:nvSpPr>
        <p:spPr bwMode="auto">
          <a:xfrm>
            <a:off x="6699200" y="2948258"/>
            <a:ext cx="317379" cy="354719"/>
          </a:xfrm>
          <a:custGeom>
            <a:avLst/>
            <a:gdLst>
              <a:gd name="connsiteX0" fmla="*/ 270066 w 541458"/>
              <a:gd name="connsiteY0" fmla="*/ 45979 h 605161"/>
              <a:gd name="connsiteX1" fmla="*/ 357669 w 541458"/>
              <a:gd name="connsiteY1" fmla="*/ 101865 h 605161"/>
              <a:gd name="connsiteX2" fmla="*/ 471122 w 541458"/>
              <a:gd name="connsiteY2" fmla="*/ 195009 h 605161"/>
              <a:gd name="connsiteX3" fmla="*/ 492664 w 541458"/>
              <a:gd name="connsiteY3" fmla="*/ 227967 h 605161"/>
              <a:gd name="connsiteX4" fmla="*/ 285863 w 541458"/>
              <a:gd name="connsiteY4" fmla="*/ 551819 h 605161"/>
              <a:gd name="connsiteX5" fmla="*/ 255705 w 541458"/>
              <a:gd name="connsiteY5" fmla="*/ 551819 h 605161"/>
              <a:gd name="connsiteX6" fmla="*/ 48904 w 541458"/>
              <a:gd name="connsiteY6" fmla="*/ 227967 h 605161"/>
              <a:gd name="connsiteX7" fmla="*/ 70446 w 541458"/>
              <a:gd name="connsiteY7" fmla="*/ 195009 h 605161"/>
              <a:gd name="connsiteX8" fmla="*/ 182463 w 541458"/>
              <a:gd name="connsiteY8" fmla="*/ 101865 h 605161"/>
              <a:gd name="connsiteX9" fmla="*/ 270066 w 541458"/>
              <a:gd name="connsiteY9" fmla="*/ 45979 h 605161"/>
              <a:gd name="connsiteX10" fmla="*/ 270065 w 541458"/>
              <a:gd name="connsiteY10" fmla="*/ 22931 h 605161"/>
              <a:gd name="connsiteX11" fmla="*/ 163806 w 541458"/>
              <a:gd name="connsiteY11" fmla="*/ 88858 h 605161"/>
              <a:gd name="connsiteX12" fmla="*/ 48931 w 541458"/>
              <a:gd name="connsiteY12" fmla="*/ 177715 h 605161"/>
              <a:gd name="connsiteX13" fmla="*/ 24520 w 541458"/>
              <a:gd name="connsiteY13" fmla="*/ 210678 h 605161"/>
              <a:gd name="connsiteX14" fmla="*/ 255706 w 541458"/>
              <a:gd name="connsiteY14" fmla="*/ 577573 h 605161"/>
              <a:gd name="connsiteX15" fmla="*/ 284425 w 541458"/>
              <a:gd name="connsiteY15" fmla="*/ 577573 h 605161"/>
              <a:gd name="connsiteX16" fmla="*/ 517047 w 541458"/>
              <a:gd name="connsiteY16" fmla="*/ 210678 h 605161"/>
              <a:gd name="connsiteX17" fmla="*/ 492636 w 541458"/>
              <a:gd name="connsiteY17" fmla="*/ 177715 h 605161"/>
              <a:gd name="connsiteX18" fmla="*/ 376325 w 541458"/>
              <a:gd name="connsiteY18" fmla="*/ 88858 h 605161"/>
              <a:gd name="connsiteX19" fmla="*/ 270065 w 541458"/>
              <a:gd name="connsiteY19" fmla="*/ 22931 h 605161"/>
              <a:gd name="connsiteX20" fmla="*/ 270065 w 541458"/>
              <a:gd name="connsiteY20" fmla="*/ 0 h 605161"/>
              <a:gd name="connsiteX21" fmla="*/ 514175 w 541458"/>
              <a:gd name="connsiteY21" fmla="*/ 157650 h 605161"/>
              <a:gd name="connsiteX22" fmla="*/ 541458 w 541458"/>
              <a:gd name="connsiteY22" fmla="*/ 190613 h 605161"/>
              <a:gd name="connsiteX23" fmla="*/ 282989 w 541458"/>
              <a:gd name="connsiteY23" fmla="*/ 601937 h 605161"/>
              <a:gd name="connsiteX24" fmla="*/ 257142 w 541458"/>
              <a:gd name="connsiteY24" fmla="*/ 601937 h 605161"/>
              <a:gd name="connsiteX25" fmla="*/ 109 w 541458"/>
              <a:gd name="connsiteY25" fmla="*/ 190613 h 605161"/>
              <a:gd name="connsiteX26" fmla="*/ 27392 w 541458"/>
              <a:gd name="connsiteY26" fmla="*/ 157650 h 605161"/>
              <a:gd name="connsiteX27" fmla="*/ 270065 w 541458"/>
              <a:gd name="connsiteY27" fmla="*/ 0 h 605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1458" h="605161">
                <a:moveTo>
                  <a:pt x="270066" y="45979"/>
                </a:moveTo>
                <a:cubicBezTo>
                  <a:pt x="318894" y="45979"/>
                  <a:pt x="333255" y="66041"/>
                  <a:pt x="357669" y="101865"/>
                </a:cubicBezTo>
                <a:cubicBezTo>
                  <a:pt x="380647" y="134824"/>
                  <a:pt x="409369" y="176380"/>
                  <a:pt x="471122" y="195009"/>
                </a:cubicBezTo>
                <a:cubicBezTo>
                  <a:pt x="485483" y="199308"/>
                  <a:pt x="494100" y="213637"/>
                  <a:pt x="492664" y="227967"/>
                </a:cubicBezTo>
                <a:cubicBezTo>
                  <a:pt x="468250" y="427151"/>
                  <a:pt x="344744" y="518861"/>
                  <a:pt x="285863" y="551819"/>
                </a:cubicBezTo>
                <a:cubicBezTo>
                  <a:pt x="275810" y="556118"/>
                  <a:pt x="264322" y="556118"/>
                  <a:pt x="255705" y="551819"/>
                </a:cubicBezTo>
                <a:cubicBezTo>
                  <a:pt x="196824" y="518861"/>
                  <a:pt x="71882" y="427151"/>
                  <a:pt x="48904" y="227967"/>
                </a:cubicBezTo>
                <a:cubicBezTo>
                  <a:pt x="46032" y="213637"/>
                  <a:pt x="56085" y="199308"/>
                  <a:pt x="70446" y="195009"/>
                </a:cubicBezTo>
                <a:cubicBezTo>
                  <a:pt x="130763" y="176380"/>
                  <a:pt x="160921" y="134824"/>
                  <a:pt x="182463" y="101865"/>
                </a:cubicBezTo>
                <a:cubicBezTo>
                  <a:pt x="208313" y="66041"/>
                  <a:pt x="221238" y="45979"/>
                  <a:pt x="270066" y="45979"/>
                </a:cubicBezTo>
                <a:close/>
                <a:moveTo>
                  <a:pt x="270065" y="22931"/>
                </a:moveTo>
                <a:cubicBezTo>
                  <a:pt x="209756" y="22931"/>
                  <a:pt x="189653" y="51595"/>
                  <a:pt x="163806" y="88858"/>
                </a:cubicBezTo>
                <a:cubicBezTo>
                  <a:pt x="140831" y="123254"/>
                  <a:pt x="112112" y="163383"/>
                  <a:pt x="48931" y="177715"/>
                </a:cubicBezTo>
                <a:cubicBezTo>
                  <a:pt x="33136" y="180581"/>
                  <a:pt x="23084" y="194913"/>
                  <a:pt x="24520" y="210678"/>
                </a:cubicBezTo>
                <a:cubicBezTo>
                  <a:pt x="43187" y="448586"/>
                  <a:pt x="198269" y="547476"/>
                  <a:pt x="255706" y="577573"/>
                </a:cubicBezTo>
                <a:cubicBezTo>
                  <a:pt x="265758" y="581872"/>
                  <a:pt x="275809" y="581872"/>
                  <a:pt x="284425" y="577573"/>
                </a:cubicBezTo>
                <a:cubicBezTo>
                  <a:pt x="343298" y="547476"/>
                  <a:pt x="496944" y="448586"/>
                  <a:pt x="517047" y="210678"/>
                </a:cubicBezTo>
                <a:cubicBezTo>
                  <a:pt x="518483" y="194913"/>
                  <a:pt x="508431" y="180581"/>
                  <a:pt x="492636" y="177715"/>
                </a:cubicBezTo>
                <a:cubicBezTo>
                  <a:pt x="428019" y="163383"/>
                  <a:pt x="400736" y="123254"/>
                  <a:pt x="376325" y="88858"/>
                </a:cubicBezTo>
                <a:cubicBezTo>
                  <a:pt x="350478" y="51595"/>
                  <a:pt x="330375" y="22931"/>
                  <a:pt x="270065" y="22931"/>
                </a:cubicBezTo>
                <a:close/>
                <a:moveTo>
                  <a:pt x="270065" y="0"/>
                </a:moveTo>
                <a:cubicBezTo>
                  <a:pt x="410788" y="0"/>
                  <a:pt x="374889" y="141885"/>
                  <a:pt x="514175" y="157650"/>
                </a:cubicBezTo>
                <a:cubicBezTo>
                  <a:pt x="529971" y="160517"/>
                  <a:pt x="541458" y="173415"/>
                  <a:pt x="541458" y="190613"/>
                </a:cubicBezTo>
                <a:cubicBezTo>
                  <a:pt x="527099" y="470084"/>
                  <a:pt x="336119" y="577573"/>
                  <a:pt x="282989" y="601937"/>
                </a:cubicBezTo>
                <a:cubicBezTo>
                  <a:pt x="275809" y="606236"/>
                  <a:pt x="265758" y="606236"/>
                  <a:pt x="257142" y="601937"/>
                </a:cubicBezTo>
                <a:cubicBezTo>
                  <a:pt x="205448" y="577573"/>
                  <a:pt x="13032" y="470084"/>
                  <a:pt x="109" y="190613"/>
                </a:cubicBezTo>
                <a:cubicBezTo>
                  <a:pt x="-1327" y="173415"/>
                  <a:pt x="11596" y="160517"/>
                  <a:pt x="27392" y="157650"/>
                </a:cubicBezTo>
                <a:cubicBezTo>
                  <a:pt x="165242" y="141885"/>
                  <a:pt x="129343" y="0"/>
                  <a:pt x="2700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10314990" y="2795259"/>
            <a:ext cx="660400" cy="660400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395D66"/>
              </a:solidFill>
              <a:cs typeface="+mn-ea"/>
              <a:sym typeface="+mn-lt"/>
            </a:endParaRPr>
          </a:p>
        </p:txBody>
      </p:sp>
      <p:sp>
        <p:nvSpPr>
          <p:cNvPr id="22" name="arrow-pointing-left-circular-button_20407"/>
          <p:cNvSpPr>
            <a:spLocks noChangeAspect="1"/>
          </p:cNvSpPr>
          <p:nvPr/>
        </p:nvSpPr>
        <p:spPr bwMode="auto">
          <a:xfrm>
            <a:off x="10482789" y="2930397"/>
            <a:ext cx="332204" cy="365367"/>
          </a:xfrm>
          <a:custGeom>
            <a:avLst/>
            <a:gdLst>
              <a:gd name="connsiteX0" fmla="*/ 458312 w 547887"/>
              <a:gd name="connsiteY0" fmla="*/ 414273 h 602581"/>
              <a:gd name="connsiteX1" fmla="*/ 543041 w 547887"/>
              <a:gd name="connsiteY1" fmla="*/ 498842 h 602581"/>
              <a:gd name="connsiteX2" fmla="*/ 547349 w 547887"/>
              <a:gd name="connsiteY2" fmla="*/ 514609 h 602581"/>
              <a:gd name="connsiteX3" fmla="*/ 534424 w 547887"/>
              <a:gd name="connsiteY3" fmla="*/ 526076 h 602581"/>
              <a:gd name="connsiteX4" fmla="*/ 481289 w 547887"/>
              <a:gd name="connsiteY4" fmla="*/ 536109 h 602581"/>
              <a:gd name="connsiteX5" fmla="*/ 471236 w 547887"/>
              <a:gd name="connsiteY5" fmla="*/ 589144 h 602581"/>
              <a:gd name="connsiteX6" fmla="*/ 459748 w 547887"/>
              <a:gd name="connsiteY6" fmla="*/ 602044 h 602581"/>
              <a:gd name="connsiteX7" fmla="*/ 443951 w 547887"/>
              <a:gd name="connsiteY7" fmla="*/ 597744 h 602581"/>
              <a:gd name="connsiteX8" fmla="*/ 333372 w 547887"/>
              <a:gd name="connsiteY8" fmla="*/ 487375 h 602581"/>
              <a:gd name="connsiteX9" fmla="*/ 341989 w 547887"/>
              <a:gd name="connsiteY9" fmla="*/ 480208 h 602581"/>
              <a:gd name="connsiteX10" fmla="*/ 347733 w 547887"/>
              <a:gd name="connsiteY10" fmla="*/ 477341 h 602581"/>
              <a:gd name="connsiteX11" fmla="*/ 396560 w 547887"/>
              <a:gd name="connsiteY11" fmla="*/ 484508 h 602581"/>
              <a:gd name="connsiteX12" fmla="*/ 433898 w 547887"/>
              <a:gd name="connsiteY12" fmla="*/ 475908 h 602581"/>
              <a:gd name="connsiteX13" fmla="*/ 454003 w 547887"/>
              <a:gd name="connsiteY13" fmla="*/ 442941 h 602581"/>
              <a:gd name="connsiteX14" fmla="*/ 88068 w 547887"/>
              <a:gd name="connsiteY14" fmla="*/ 414273 h 602581"/>
              <a:gd name="connsiteX15" fmla="*/ 92373 w 547887"/>
              <a:gd name="connsiteY15" fmla="*/ 442941 h 602581"/>
              <a:gd name="connsiteX16" fmla="*/ 112462 w 547887"/>
              <a:gd name="connsiteY16" fmla="*/ 475908 h 602581"/>
              <a:gd name="connsiteX17" fmla="*/ 149770 w 547887"/>
              <a:gd name="connsiteY17" fmla="*/ 484508 h 602581"/>
              <a:gd name="connsiteX18" fmla="*/ 198558 w 547887"/>
              <a:gd name="connsiteY18" fmla="*/ 477341 h 602581"/>
              <a:gd name="connsiteX19" fmla="*/ 205732 w 547887"/>
              <a:gd name="connsiteY19" fmla="*/ 480208 h 602581"/>
              <a:gd name="connsiteX20" fmla="*/ 212907 w 547887"/>
              <a:gd name="connsiteY20" fmla="*/ 487375 h 602581"/>
              <a:gd name="connsiteX21" fmla="*/ 103853 w 547887"/>
              <a:gd name="connsiteY21" fmla="*/ 597744 h 602581"/>
              <a:gd name="connsiteX22" fmla="*/ 86633 w 547887"/>
              <a:gd name="connsiteY22" fmla="*/ 602044 h 602581"/>
              <a:gd name="connsiteX23" fmla="*/ 76589 w 547887"/>
              <a:gd name="connsiteY23" fmla="*/ 589144 h 602581"/>
              <a:gd name="connsiteX24" fmla="*/ 66545 w 547887"/>
              <a:gd name="connsiteY24" fmla="*/ 536109 h 602581"/>
              <a:gd name="connsiteX25" fmla="*/ 12017 w 547887"/>
              <a:gd name="connsiteY25" fmla="*/ 526076 h 602581"/>
              <a:gd name="connsiteX26" fmla="*/ 538 w 547887"/>
              <a:gd name="connsiteY26" fmla="*/ 514609 h 602581"/>
              <a:gd name="connsiteX27" fmla="*/ 4843 w 547887"/>
              <a:gd name="connsiteY27" fmla="*/ 498842 h 602581"/>
              <a:gd name="connsiteX28" fmla="*/ 273945 w 547887"/>
              <a:gd name="connsiteY28" fmla="*/ 94487 h 602581"/>
              <a:gd name="connsiteX29" fmla="*/ 428321 w 547887"/>
              <a:gd name="connsiteY29" fmla="*/ 249322 h 602581"/>
              <a:gd name="connsiteX30" fmla="*/ 273945 w 547887"/>
              <a:gd name="connsiteY30" fmla="*/ 404157 h 602581"/>
              <a:gd name="connsiteX31" fmla="*/ 119569 w 547887"/>
              <a:gd name="connsiteY31" fmla="*/ 249322 h 602581"/>
              <a:gd name="connsiteX32" fmla="*/ 273945 w 547887"/>
              <a:gd name="connsiteY32" fmla="*/ 94487 h 602581"/>
              <a:gd name="connsiteX33" fmla="*/ 273254 w 547887"/>
              <a:gd name="connsiteY33" fmla="*/ 68790 h 602581"/>
              <a:gd name="connsiteX34" fmla="*/ 92381 w 547887"/>
              <a:gd name="connsiteY34" fmla="*/ 249364 h 602581"/>
              <a:gd name="connsiteX35" fmla="*/ 273254 w 547887"/>
              <a:gd name="connsiteY35" fmla="*/ 431371 h 602581"/>
              <a:gd name="connsiteX36" fmla="*/ 454127 w 547887"/>
              <a:gd name="connsiteY36" fmla="*/ 249364 h 602581"/>
              <a:gd name="connsiteX37" fmla="*/ 273254 w 547887"/>
              <a:gd name="connsiteY37" fmla="*/ 68790 h 602581"/>
              <a:gd name="connsiteX38" fmla="*/ 273254 w 547887"/>
              <a:gd name="connsiteY38" fmla="*/ 0 h 602581"/>
              <a:gd name="connsiteX39" fmla="*/ 293351 w 547887"/>
              <a:gd name="connsiteY39" fmla="*/ 8599 h 602581"/>
              <a:gd name="connsiteX40" fmla="*/ 327803 w 547887"/>
              <a:gd name="connsiteY40" fmla="*/ 42994 h 602581"/>
              <a:gd name="connsiteX41" fmla="*/ 353642 w 547887"/>
              <a:gd name="connsiteY41" fmla="*/ 51592 h 602581"/>
              <a:gd name="connsiteX42" fmla="*/ 399578 w 547887"/>
              <a:gd name="connsiteY42" fmla="*/ 42994 h 602581"/>
              <a:gd name="connsiteX43" fmla="*/ 422546 w 547887"/>
              <a:gd name="connsiteY43" fmla="*/ 48726 h 602581"/>
              <a:gd name="connsiteX44" fmla="*/ 434030 w 547887"/>
              <a:gd name="connsiteY44" fmla="*/ 68790 h 602581"/>
              <a:gd name="connsiteX45" fmla="*/ 441207 w 547887"/>
              <a:gd name="connsiteY45" fmla="*/ 114650 h 602581"/>
              <a:gd name="connsiteX46" fmla="*/ 456998 w 547887"/>
              <a:gd name="connsiteY46" fmla="*/ 137580 h 602581"/>
              <a:gd name="connsiteX47" fmla="*/ 500063 w 547887"/>
              <a:gd name="connsiteY47" fmla="*/ 157644 h 602581"/>
              <a:gd name="connsiteX48" fmla="*/ 514418 w 547887"/>
              <a:gd name="connsiteY48" fmla="*/ 174841 h 602581"/>
              <a:gd name="connsiteX49" fmla="*/ 512983 w 547887"/>
              <a:gd name="connsiteY49" fmla="*/ 197771 h 602581"/>
              <a:gd name="connsiteX50" fmla="*/ 491450 w 547887"/>
              <a:gd name="connsiteY50" fmla="*/ 240765 h 602581"/>
              <a:gd name="connsiteX51" fmla="*/ 491450 w 547887"/>
              <a:gd name="connsiteY51" fmla="*/ 267994 h 602581"/>
              <a:gd name="connsiteX52" fmla="*/ 512983 w 547887"/>
              <a:gd name="connsiteY52" fmla="*/ 309555 h 602581"/>
              <a:gd name="connsiteX53" fmla="*/ 514418 w 547887"/>
              <a:gd name="connsiteY53" fmla="*/ 332485 h 602581"/>
              <a:gd name="connsiteX54" fmla="*/ 500063 w 547887"/>
              <a:gd name="connsiteY54" fmla="*/ 349683 h 602581"/>
              <a:gd name="connsiteX55" fmla="*/ 456998 w 547887"/>
              <a:gd name="connsiteY55" fmla="*/ 371180 h 602581"/>
              <a:gd name="connsiteX56" fmla="*/ 441207 w 547887"/>
              <a:gd name="connsiteY56" fmla="*/ 392676 h 602581"/>
              <a:gd name="connsiteX57" fmla="*/ 434030 w 547887"/>
              <a:gd name="connsiteY57" fmla="*/ 439970 h 602581"/>
              <a:gd name="connsiteX58" fmla="*/ 422546 w 547887"/>
              <a:gd name="connsiteY58" fmla="*/ 460034 h 602581"/>
              <a:gd name="connsiteX59" fmla="*/ 399578 w 547887"/>
              <a:gd name="connsiteY59" fmla="*/ 464333 h 602581"/>
              <a:gd name="connsiteX60" fmla="*/ 352207 w 547887"/>
              <a:gd name="connsiteY60" fmla="*/ 457168 h 602581"/>
              <a:gd name="connsiteX61" fmla="*/ 327803 w 547887"/>
              <a:gd name="connsiteY61" fmla="*/ 465766 h 602581"/>
              <a:gd name="connsiteX62" fmla="*/ 293351 w 547887"/>
              <a:gd name="connsiteY62" fmla="*/ 500161 h 602581"/>
              <a:gd name="connsiteX63" fmla="*/ 273254 w 547887"/>
              <a:gd name="connsiteY63" fmla="*/ 508760 h 602581"/>
              <a:gd name="connsiteX64" fmla="*/ 253157 w 547887"/>
              <a:gd name="connsiteY64" fmla="*/ 500161 h 602581"/>
              <a:gd name="connsiteX65" fmla="*/ 220141 w 547887"/>
              <a:gd name="connsiteY65" fmla="*/ 465766 h 602581"/>
              <a:gd name="connsiteX66" fmla="*/ 194301 w 547887"/>
              <a:gd name="connsiteY66" fmla="*/ 457168 h 602581"/>
              <a:gd name="connsiteX67" fmla="*/ 146930 w 547887"/>
              <a:gd name="connsiteY67" fmla="*/ 464333 h 602581"/>
              <a:gd name="connsiteX68" fmla="*/ 125397 w 547887"/>
              <a:gd name="connsiteY68" fmla="*/ 460034 h 602581"/>
              <a:gd name="connsiteX69" fmla="*/ 112478 w 547887"/>
              <a:gd name="connsiteY69" fmla="*/ 439970 h 602581"/>
              <a:gd name="connsiteX70" fmla="*/ 105301 w 547887"/>
              <a:gd name="connsiteY70" fmla="*/ 392676 h 602581"/>
              <a:gd name="connsiteX71" fmla="*/ 89510 w 547887"/>
              <a:gd name="connsiteY71" fmla="*/ 371180 h 602581"/>
              <a:gd name="connsiteX72" fmla="*/ 47881 w 547887"/>
              <a:gd name="connsiteY72" fmla="*/ 349683 h 602581"/>
              <a:gd name="connsiteX73" fmla="*/ 32090 w 547887"/>
              <a:gd name="connsiteY73" fmla="*/ 332485 h 602581"/>
              <a:gd name="connsiteX74" fmla="*/ 33525 w 547887"/>
              <a:gd name="connsiteY74" fmla="*/ 309555 h 602581"/>
              <a:gd name="connsiteX75" fmla="*/ 56493 w 547887"/>
              <a:gd name="connsiteY75" fmla="*/ 267994 h 602581"/>
              <a:gd name="connsiteX76" fmla="*/ 56493 w 547887"/>
              <a:gd name="connsiteY76" fmla="*/ 240765 h 602581"/>
              <a:gd name="connsiteX77" fmla="*/ 33525 w 547887"/>
              <a:gd name="connsiteY77" fmla="*/ 197771 h 602581"/>
              <a:gd name="connsiteX78" fmla="*/ 32090 w 547887"/>
              <a:gd name="connsiteY78" fmla="*/ 176274 h 602581"/>
              <a:gd name="connsiteX79" fmla="*/ 47881 w 547887"/>
              <a:gd name="connsiteY79" fmla="*/ 157644 h 602581"/>
              <a:gd name="connsiteX80" fmla="*/ 89510 w 547887"/>
              <a:gd name="connsiteY80" fmla="*/ 137580 h 602581"/>
              <a:gd name="connsiteX81" fmla="*/ 105301 w 547887"/>
              <a:gd name="connsiteY81" fmla="*/ 114650 h 602581"/>
              <a:gd name="connsiteX82" fmla="*/ 112478 w 547887"/>
              <a:gd name="connsiteY82" fmla="*/ 68790 h 602581"/>
              <a:gd name="connsiteX83" fmla="*/ 125397 w 547887"/>
              <a:gd name="connsiteY83" fmla="*/ 48726 h 602581"/>
              <a:gd name="connsiteX84" fmla="*/ 146930 w 547887"/>
              <a:gd name="connsiteY84" fmla="*/ 42994 h 602581"/>
              <a:gd name="connsiteX85" fmla="*/ 194301 w 547887"/>
              <a:gd name="connsiteY85" fmla="*/ 51592 h 602581"/>
              <a:gd name="connsiteX86" fmla="*/ 220141 w 547887"/>
              <a:gd name="connsiteY86" fmla="*/ 42994 h 602581"/>
              <a:gd name="connsiteX87" fmla="*/ 253157 w 547887"/>
              <a:gd name="connsiteY87" fmla="*/ 8599 h 602581"/>
              <a:gd name="connsiteX88" fmla="*/ 273254 w 547887"/>
              <a:gd name="connsiteY88" fmla="*/ 0 h 60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47887" h="602581">
                <a:moveTo>
                  <a:pt x="458312" y="414273"/>
                </a:moveTo>
                <a:lnTo>
                  <a:pt x="543041" y="498842"/>
                </a:lnTo>
                <a:cubicBezTo>
                  <a:pt x="547349" y="503142"/>
                  <a:pt x="548785" y="508875"/>
                  <a:pt x="547349" y="514609"/>
                </a:cubicBezTo>
                <a:cubicBezTo>
                  <a:pt x="544477" y="520342"/>
                  <a:pt x="540168" y="524642"/>
                  <a:pt x="534424" y="526076"/>
                </a:cubicBezTo>
                <a:lnTo>
                  <a:pt x="481289" y="536109"/>
                </a:lnTo>
                <a:lnTo>
                  <a:pt x="471236" y="589144"/>
                </a:lnTo>
                <a:cubicBezTo>
                  <a:pt x="469800" y="594877"/>
                  <a:pt x="465492" y="600611"/>
                  <a:pt x="459748" y="602044"/>
                </a:cubicBezTo>
                <a:cubicBezTo>
                  <a:pt x="454003" y="603477"/>
                  <a:pt x="448259" y="602044"/>
                  <a:pt x="443951" y="597744"/>
                </a:cubicBezTo>
                <a:lnTo>
                  <a:pt x="333372" y="487375"/>
                </a:lnTo>
                <a:lnTo>
                  <a:pt x="341989" y="480208"/>
                </a:lnTo>
                <a:cubicBezTo>
                  <a:pt x="343425" y="477341"/>
                  <a:pt x="344861" y="477341"/>
                  <a:pt x="347733" y="477341"/>
                </a:cubicBezTo>
                <a:lnTo>
                  <a:pt x="396560" y="484508"/>
                </a:lnTo>
                <a:cubicBezTo>
                  <a:pt x="409485" y="487375"/>
                  <a:pt x="423845" y="484508"/>
                  <a:pt x="433898" y="475908"/>
                </a:cubicBezTo>
                <a:cubicBezTo>
                  <a:pt x="445387" y="468741"/>
                  <a:pt x="452567" y="455841"/>
                  <a:pt x="454003" y="442941"/>
                </a:cubicBezTo>
                <a:close/>
                <a:moveTo>
                  <a:pt x="88068" y="414273"/>
                </a:moveTo>
                <a:lnTo>
                  <a:pt x="92373" y="442941"/>
                </a:lnTo>
                <a:cubicBezTo>
                  <a:pt x="95243" y="455841"/>
                  <a:pt x="102418" y="468741"/>
                  <a:pt x="112462" y="475908"/>
                </a:cubicBezTo>
                <a:cubicBezTo>
                  <a:pt x="123942" y="484508"/>
                  <a:pt x="136856" y="487375"/>
                  <a:pt x="149770" y="484508"/>
                </a:cubicBezTo>
                <a:lnTo>
                  <a:pt x="198558" y="477341"/>
                </a:lnTo>
                <a:cubicBezTo>
                  <a:pt x="201428" y="477341"/>
                  <a:pt x="204297" y="477341"/>
                  <a:pt x="205732" y="480208"/>
                </a:cubicBezTo>
                <a:lnTo>
                  <a:pt x="212907" y="487375"/>
                </a:lnTo>
                <a:lnTo>
                  <a:pt x="103853" y="597744"/>
                </a:lnTo>
                <a:cubicBezTo>
                  <a:pt x="99548" y="602044"/>
                  <a:pt x="92373" y="603477"/>
                  <a:pt x="86633" y="602044"/>
                </a:cubicBezTo>
                <a:cubicBezTo>
                  <a:pt x="82329" y="600611"/>
                  <a:pt x="78024" y="594877"/>
                  <a:pt x="76589" y="589144"/>
                </a:cubicBezTo>
                <a:lnTo>
                  <a:pt x="66545" y="536109"/>
                </a:lnTo>
                <a:lnTo>
                  <a:pt x="12017" y="526076"/>
                </a:lnTo>
                <a:cubicBezTo>
                  <a:pt x="6278" y="524642"/>
                  <a:pt x="1973" y="520342"/>
                  <a:pt x="538" y="514609"/>
                </a:cubicBezTo>
                <a:cubicBezTo>
                  <a:pt x="-897" y="508875"/>
                  <a:pt x="538" y="503142"/>
                  <a:pt x="4843" y="498842"/>
                </a:cubicBezTo>
                <a:close/>
                <a:moveTo>
                  <a:pt x="273945" y="94487"/>
                </a:moveTo>
                <a:cubicBezTo>
                  <a:pt x="359205" y="94487"/>
                  <a:pt x="428321" y="163809"/>
                  <a:pt x="428321" y="249322"/>
                </a:cubicBezTo>
                <a:cubicBezTo>
                  <a:pt x="428321" y="334835"/>
                  <a:pt x="359205" y="404157"/>
                  <a:pt x="273945" y="404157"/>
                </a:cubicBezTo>
                <a:cubicBezTo>
                  <a:pt x="188685" y="404157"/>
                  <a:pt x="119569" y="334835"/>
                  <a:pt x="119569" y="249322"/>
                </a:cubicBezTo>
                <a:cubicBezTo>
                  <a:pt x="119569" y="163809"/>
                  <a:pt x="188685" y="94487"/>
                  <a:pt x="273945" y="94487"/>
                </a:cubicBezTo>
                <a:close/>
                <a:moveTo>
                  <a:pt x="273254" y="68790"/>
                </a:moveTo>
                <a:cubicBezTo>
                  <a:pt x="174205" y="68790"/>
                  <a:pt x="92381" y="150478"/>
                  <a:pt x="92381" y="249364"/>
                </a:cubicBezTo>
                <a:cubicBezTo>
                  <a:pt x="92381" y="349683"/>
                  <a:pt x="174205" y="429938"/>
                  <a:pt x="273254" y="431371"/>
                </a:cubicBezTo>
                <a:cubicBezTo>
                  <a:pt x="373739" y="429938"/>
                  <a:pt x="454127" y="349683"/>
                  <a:pt x="454127" y="249364"/>
                </a:cubicBezTo>
                <a:cubicBezTo>
                  <a:pt x="454127" y="150478"/>
                  <a:pt x="373739" y="68790"/>
                  <a:pt x="273254" y="68790"/>
                </a:cubicBezTo>
                <a:close/>
                <a:moveTo>
                  <a:pt x="273254" y="0"/>
                </a:moveTo>
                <a:cubicBezTo>
                  <a:pt x="281867" y="0"/>
                  <a:pt x="289045" y="2866"/>
                  <a:pt x="293351" y="8599"/>
                </a:cubicBezTo>
                <a:lnTo>
                  <a:pt x="327803" y="42994"/>
                </a:lnTo>
                <a:cubicBezTo>
                  <a:pt x="333545" y="48726"/>
                  <a:pt x="343593" y="53025"/>
                  <a:pt x="353642" y="51592"/>
                </a:cubicBezTo>
                <a:lnTo>
                  <a:pt x="399578" y="42994"/>
                </a:lnTo>
                <a:cubicBezTo>
                  <a:pt x="408191" y="41560"/>
                  <a:pt x="415369" y="44427"/>
                  <a:pt x="422546" y="48726"/>
                </a:cubicBezTo>
                <a:cubicBezTo>
                  <a:pt x="428288" y="53025"/>
                  <a:pt x="432595" y="60191"/>
                  <a:pt x="434030" y="68790"/>
                </a:cubicBezTo>
                <a:lnTo>
                  <a:pt x="441207" y="114650"/>
                </a:lnTo>
                <a:cubicBezTo>
                  <a:pt x="442643" y="124682"/>
                  <a:pt x="448385" y="133281"/>
                  <a:pt x="456998" y="137580"/>
                </a:cubicBezTo>
                <a:lnTo>
                  <a:pt x="500063" y="157644"/>
                </a:lnTo>
                <a:cubicBezTo>
                  <a:pt x="507241" y="161943"/>
                  <a:pt x="512983" y="167676"/>
                  <a:pt x="514418" y="174841"/>
                </a:cubicBezTo>
                <a:cubicBezTo>
                  <a:pt x="517289" y="183440"/>
                  <a:pt x="517289" y="192039"/>
                  <a:pt x="512983" y="197771"/>
                </a:cubicBezTo>
                <a:lnTo>
                  <a:pt x="491450" y="240765"/>
                </a:lnTo>
                <a:cubicBezTo>
                  <a:pt x="487143" y="249364"/>
                  <a:pt x="487143" y="259396"/>
                  <a:pt x="491450" y="267994"/>
                </a:cubicBezTo>
                <a:lnTo>
                  <a:pt x="512983" y="309555"/>
                </a:lnTo>
                <a:cubicBezTo>
                  <a:pt x="515853" y="316721"/>
                  <a:pt x="517289" y="325320"/>
                  <a:pt x="514418" y="332485"/>
                </a:cubicBezTo>
                <a:cubicBezTo>
                  <a:pt x="512983" y="339651"/>
                  <a:pt x="507241" y="346816"/>
                  <a:pt x="500063" y="349683"/>
                </a:cubicBezTo>
                <a:lnTo>
                  <a:pt x="456998" y="371180"/>
                </a:lnTo>
                <a:cubicBezTo>
                  <a:pt x="448385" y="375479"/>
                  <a:pt x="442643" y="384078"/>
                  <a:pt x="441207" y="392676"/>
                </a:cubicBezTo>
                <a:lnTo>
                  <a:pt x="434030" y="439970"/>
                </a:lnTo>
                <a:cubicBezTo>
                  <a:pt x="432595" y="448569"/>
                  <a:pt x="428288" y="455735"/>
                  <a:pt x="422546" y="460034"/>
                </a:cubicBezTo>
                <a:cubicBezTo>
                  <a:pt x="415369" y="464333"/>
                  <a:pt x="408191" y="465766"/>
                  <a:pt x="399578" y="464333"/>
                </a:cubicBezTo>
                <a:lnTo>
                  <a:pt x="352207" y="457168"/>
                </a:lnTo>
                <a:cubicBezTo>
                  <a:pt x="343593" y="455735"/>
                  <a:pt x="333545" y="458601"/>
                  <a:pt x="327803" y="465766"/>
                </a:cubicBezTo>
                <a:lnTo>
                  <a:pt x="293351" y="500161"/>
                </a:lnTo>
                <a:cubicBezTo>
                  <a:pt x="289045" y="504461"/>
                  <a:pt x="281867" y="507327"/>
                  <a:pt x="273254" y="508760"/>
                </a:cubicBezTo>
                <a:cubicBezTo>
                  <a:pt x="266077" y="507327"/>
                  <a:pt x="258899" y="504461"/>
                  <a:pt x="253157" y="500161"/>
                </a:cubicBezTo>
                <a:lnTo>
                  <a:pt x="220141" y="465766"/>
                </a:lnTo>
                <a:cubicBezTo>
                  <a:pt x="212963" y="458601"/>
                  <a:pt x="202915" y="455735"/>
                  <a:pt x="194301" y="457168"/>
                </a:cubicBezTo>
                <a:lnTo>
                  <a:pt x="146930" y="464333"/>
                </a:lnTo>
                <a:cubicBezTo>
                  <a:pt x="139753" y="465766"/>
                  <a:pt x="131139" y="464333"/>
                  <a:pt x="125397" y="460034"/>
                </a:cubicBezTo>
                <a:cubicBezTo>
                  <a:pt x="118220" y="455735"/>
                  <a:pt x="113913" y="448569"/>
                  <a:pt x="112478" y="439970"/>
                </a:cubicBezTo>
                <a:lnTo>
                  <a:pt x="105301" y="392676"/>
                </a:lnTo>
                <a:cubicBezTo>
                  <a:pt x="103865" y="384078"/>
                  <a:pt x="98123" y="375479"/>
                  <a:pt x="89510" y="371180"/>
                </a:cubicBezTo>
                <a:lnTo>
                  <a:pt x="47881" y="349683"/>
                </a:lnTo>
                <a:cubicBezTo>
                  <a:pt x="40703" y="346816"/>
                  <a:pt x="34961" y="339651"/>
                  <a:pt x="32090" y="332485"/>
                </a:cubicBezTo>
                <a:cubicBezTo>
                  <a:pt x="29219" y="325320"/>
                  <a:pt x="30655" y="316721"/>
                  <a:pt x="33525" y="309555"/>
                </a:cubicBezTo>
                <a:lnTo>
                  <a:pt x="56493" y="267994"/>
                </a:lnTo>
                <a:cubicBezTo>
                  <a:pt x="60800" y="259396"/>
                  <a:pt x="60800" y="249364"/>
                  <a:pt x="56493" y="240765"/>
                </a:cubicBezTo>
                <a:lnTo>
                  <a:pt x="33525" y="197771"/>
                </a:lnTo>
                <a:cubicBezTo>
                  <a:pt x="30655" y="192039"/>
                  <a:pt x="29219" y="183440"/>
                  <a:pt x="32090" y="176274"/>
                </a:cubicBezTo>
                <a:cubicBezTo>
                  <a:pt x="34961" y="167676"/>
                  <a:pt x="40703" y="161943"/>
                  <a:pt x="47881" y="157644"/>
                </a:cubicBezTo>
                <a:lnTo>
                  <a:pt x="89510" y="137580"/>
                </a:lnTo>
                <a:cubicBezTo>
                  <a:pt x="98123" y="133281"/>
                  <a:pt x="103865" y="124682"/>
                  <a:pt x="105301" y="114650"/>
                </a:cubicBezTo>
                <a:lnTo>
                  <a:pt x="112478" y="68790"/>
                </a:lnTo>
                <a:cubicBezTo>
                  <a:pt x="113913" y="60191"/>
                  <a:pt x="118220" y="53025"/>
                  <a:pt x="125397" y="48726"/>
                </a:cubicBezTo>
                <a:cubicBezTo>
                  <a:pt x="131139" y="44427"/>
                  <a:pt x="139753" y="41560"/>
                  <a:pt x="146930" y="42994"/>
                </a:cubicBezTo>
                <a:lnTo>
                  <a:pt x="194301" y="51592"/>
                </a:lnTo>
                <a:cubicBezTo>
                  <a:pt x="202915" y="53025"/>
                  <a:pt x="212963" y="48726"/>
                  <a:pt x="220141" y="42994"/>
                </a:cubicBezTo>
                <a:lnTo>
                  <a:pt x="253157" y="8599"/>
                </a:lnTo>
                <a:cubicBezTo>
                  <a:pt x="258899" y="2866"/>
                  <a:pt x="266077" y="0"/>
                  <a:pt x="2732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solidFill>
                <a:srgbClr val="395D66"/>
              </a:solidFill>
              <a:cs typeface="+mn-ea"/>
              <a:sym typeface="+mn-lt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4892643" y="1083987"/>
            <a:ext cx="2441694" cy="1134132"/>
            <a:chOff x="4892643" y="1229130"/>
            <a:chExt cx="2441694" cy="1134132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5715488" y="2363262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文本框 24"/>
            <p:cNvSpPr txBox="1"/>
            <p:nvPr/>
          </p:nvSpPr>
          <p:spPr>
            <a:xfrm>
              <a:off x="4892643" y="1229130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4400" b="1">
                  <a:solidFill>
                    <a:srgbClr val="323335"/>
                  </a:solidFill>
                  <a:latin typeface="Arial"/>
                  <a:ea typeface="微软雅黑"/>
                  <a:cs typeface="+mn-ea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sym typeface="+mn-lt"/>
                </a:rPr>
                <a:t>重点项目</a:t>
              </a:r>
            </a:p>
          </p:txBody>
        </p:sp>
        <p:sp>
          <p:nvSpPr>
            <p:cNvPr id="26" name="矩形 25"/>
            <p:cNvSpPr/>
            <p:nvPr/>
          </p:nvSpPr>
          <p:spPr>
            <a:xfrm>
              <a:off x="5301922" y="1918358"/>
              <a:ext cx="1815369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KEY PROJECTS</a:t>
              </a:r>
            </a:p>
          </p:txBody>
        </p:sp>
      </p:grpSp>
      <p:sp>
        <p:nvSpPr>
          <p:cNvPr id="32" name="十字形 31"/>
          <p:cNvSpPr/>
          <p:nvPr/>
        </p:nvSpPr>
        <p:spPr>
          <a:xfrm>
            <a:off x="4080576" y="3578561"/>
            <a:ext cx="366295" cy="366295"/>
          </a:xfrm>
          <a:prstGeom prst="plus">
            <a:avLst>
              <a:gd name="adj" fmla="val 38859"/>
            </a:avLst>
          </a:prstGeom>
          <a:solidFill>
            <a:srgbClr val="DDF0F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十字形 32"/>
          <p:cNvSpPr/>
          <p:nvPr/>
        </p:nvSpPr>
        <p:spPr>
          <a:xfrm>
            <a:off x="7994215" y="3578561"/>
            <a:ext cx="366295" cy="366295"/>
          </a:xfrm>
          <a:prstGeom prst="plus">
            <a:avLst>
              <a:gd name="adj" fmla="val 38859"/>
            </a:avLst>
          </a:prstGeom>
          <a:solidFill>
            <a:srgbClr val="DDF0F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18"/>
          <p:cNvSpPr txBox="1"/>
          <p:nvPr/>
        </p:nvSpPr>
        <p:spPr>
          <a:xfrm>
            <a:off x="4991370" y="3255468"/>
            <a:ext cx="1911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spc="300" dirty="0">
                <a:solidFill>
                  <a:srgbClr val="FECE94"/>
                </a:solidFill>
                <a:cs typeface="+mn-ea"/>
                <a:sym typeface="+mn-lt"/>
              </a:rPr>
              <a:t>Chapter</a:t>
            </a:r>
            <a:endParaRPr lang="zh-CN" altLang="en-US" sz="3600" spc="300" dirty="0">
              <a:solidFill>
                <a:srgbClr val="FECE94"/>
              </a:solidFill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5398526" y="1818876"/>
            <a:ext cx="1394946" cy="1394946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5400" dirty="0">
                <a:solidFill>
                  <a:schemeClr val="bg1"/>
                </a:solidFill>
                <a:cs typeface="+mn-ea"/>
                <a:sym typeface="+mn-lt"/>
              </a:rPr>
              <a:t>贰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618672" y="3865532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rgbClr val="395D66"/>
                </a:solidFill>
                <a:latin typeface="Arial"/>
                <a:ea typeface="微软雅黑"/>
                <a:cs typeface="+mn-ea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sym typeface="+mn-lt"/>
              </a:rPr>
              <a:t>市场数据分析</a:t>
            </a:r>
          </a:p>
        </p:txBody>
      </p:sp>
      <p:sp>
        <p:nvSpPr>
          <p:cNvPr id="9" name="矩形 8"/>
          <p:cNvSpPr/>
          <p:nvPr/>
        </p:nvSpPr>
        <p:spPr>
          <a:xfrm>
            <a:off x="4156136" y="4553509"/>
            <a:ext cx="42825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spc="300" dirty="0">
                <a:solidFill>
                  <a:srgbClr val="4D4D4D">
                    <a:alpha val="70000"/>
                  </a:srgbClr>
                </a:solidFill>
                <a:cs typeface="+mn-ea"/>
                <a:sym typeface="+mn-lt"/>
              </a:rPr>
              <a:t>MARKET DATA ANALYSIS PROCESSING</a:t>
            </a:r>
          </a:p>
        </p:txBody>
      </p:sp>
      <p:cxnSp>
        <p:nvCxnSpPr>
          <p:cNvPr id="10" name="直接连接符 9"/>
          <p:cNvCxnSpPr/>
          <p:nvPr/>
        </p:nvCxnSpPr>
        <p:spPr>
          <a:xfrm>
            <a:off x="5659897" y="5107731"/>
            <a:ext cx="872205" cy="0"/>
          </a:xfrm>
          <a:prstGeom prst="line">
            <a:avLst/>
          </a:prstGeom>
          <a:ln w="8890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文本框 28"/>
          <p:cNvSpPr txBox="1"/>
          <p:nvPr/>
        </p:nvSpPr>
        <p:spPr>
          <a:xfrm>
            <a:off x="1075151" y="3287933"/>
            <a:ext cx="3868282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正文内容，本段适应大段文字章节。如果文字较多的内容描述比较适合放在这里。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/>
            </a:r>
            <a:b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</a:b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请您在此修改您的内容，或者将内容粘贴到记事本后，复制到此段落中。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如果文字过多，您可右键修改“段落”调节合适的行间距。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21" name="直接连接符 20"/>
          <p:cNvCxnSpPr/>
          <p:nvPr/>
        </p:nvCxnSpPr>
        <p:spPr>
          <a:xfrm>
            <a:off x="5776236" y="2630741"/>
            <a:ext cx="0" cy="2311998"/>
          </a:xfrm>
          <a:prstGeom prst="line">
            <a:avLst/>
          </a:prstGeom>
          <a:ln w="19050" cap="rnd">
            <a:solidFill>
              <a:srgbClr val="DDF0F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V="1">
            <a:off x="5871486" y="2528836"/>
            <a:ext cx="396000" cy="0"/>
          </a:xfrm>
          <a:prstGeom prst="line">
            <a:avLst/>
          </a:prstGeom>
          <a:ln w="12700" cap="rnd">
            <a:solidFill>
              <a:srgbClr val="DDF0F0"/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/>
          <p:nvPr/>
        </p:nvCxnSpPr>
        <p:spPr>
          <a:xfrm>
            <a:off x="5825330" y="3810330"/>
            <a:ext cx="396000" cy="0"/>
          </a:xfrm>
          <a:prstGeom prst="line">
            <a:avLst/>
          </a:prstGeom>
          <a:ln w="12700" cap="rnd">
            <a:solidFill>
              <a:srgbClr val="DDF0F0"/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>
            <a:off x="5871486" y="5037989"/>
            <a:ext cx="396000" cy="0"/>
          </a:xfrm>
          <a:prstGeom prst="line">
            <a:avLst/>
          </a:prstGeom>
          <a:ln w="12700" cap="rnd">
            <a:solidFill>
              <a:srgbClr val="DDF0F0"/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椭圆 37"/>
          <p:cNvSpPr/>
          <p:nvPr/>
        </p:nvSpPr>
        <p:spPr>
          <a:xfrm>
            <a:off x="6656300" y="2187800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7504177" y="216907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7515900" y="2569642"/>
            <a:ext cx="3262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</a:t>
            </a:r>
          </a:p>
        </p:txBody>
      </p:sp>
      <p:sp>
        <p:nvSpPr>
          <p:cNvPr id="41" name="arrow-pointing-left-circular-button_20407"/>
          <p:cNvSpPr>
            <a:spLocks noChangeAspect="1"/>
          </p:cNvSpPr>
          <p:nvPr/>
        </p:nvSpPr>
        <p:spPr bwMode="auto">
          <a:xfrm>
            <a:off x="6811085" y="2342843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3" name="椭圆 42"/>
          <p:cNvSpPr/>
          <p:nvPr/>
        </p:nvSpPr>
        <p:spPr>
          <a:xfrm>
            <a:off x="6656300" y="3439049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7504177" y="342032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7515900" y="3820891"/>
            <a:ext cx="3262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</a:t>
            </a:r>
          </a:p>
        </p:txBody>
      </p:sp>
      <p:sp>
        <p:nvSpPr>
          <p:cNvPr id="46" name="arrow-pointing-left-circular-button_20407"/>
          <p:cNvSpPr>
            <a:spLocks noChangeAspect="1"/>
          </p:cNvSpPr>
          <p:nvPr/>
        </p:nvSpPr>
        <p:spPr bwMode="auto">
          <a:xfrm>
            <a:off x="6811085" y="3594092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59" name="椭圆 58"/>
          <p:cNvSpPr/>
          <p:nvPr/>
        </p:nvSpPr>
        <p:spPr>
          <a:xfrm>
            <a:off x="6656300" y="4690298"/>
            <a:ext cx="714694" cy="714694"/>
          </a:xfrm>
          <a:prstGeom prst="ellipse">
            <a:avLst/>
          </a:prstGeom>
          <a:solidFill>
            <a:srgbClr val="395D66"/>
          </a:solidFill>
          <a:ln>
            <a:noFill/>
          </a:ln>
          <a:effectLst>
            <a:innerShdw blurRad="63500" dist="50800" dir="13500000">
              <a:prstClr val="black">
                <a:alpha val="2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7504177" y="4671574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项目名称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7515900" y="5072140"/>
            <a:ext cx="32624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85000"/>
                    <a:lumOff val="15000"/>
                    <a:alpha val="90000"/>
                  </a:schemeClr>
                </a:solidFill>
                <a:cs typeface="+mn-ea"/>
                <a:sym typeface="+mn-lt"/>
              </a:rPr>
              <a:t>项目描述，单击此处添加简短说明</a:t>
            </a:r>
          </a:p>
        </p:txBody>
      </p:sp>
      <p:sp>
        <p:nvSpPr>
          <p:cNvPr id="62" name="arrow-pointing-left-circular-button_20407"/>
          <p:cNvSpPr>
            <a:spLocks noChangeAspect="1"/>
          </p:cNvSpPr>
          <p:nvPr/>
        </p:nvSpPr>
        <p:spPr bwMode="auto">
          <a:xfrm>
            <a:off x="6811085" y="4845341"/>
            <a:ext cx="405123" cy="404607"/>
          </a:xfrm>
          <a:custGeom>
            <a:avLst/>
            <a:gdLst>
              <a:gd name="T0" fmla="*/ 2307 w 4612"/>
              <a:gd name="T1" fmla="*/ 4614 h 4614"/>
              <a:gd name="T2" fmla="*/ 0 w 4612"/>
              <a:gd name="T3" fmla="*/ 2307 h 4614"/>
              <a:gd name="T4" fmla="*/ 2307 w 4612"/>
              <a:gd name="T5" fmla="*/ 0 h 4614"/>
              <a:gd name="T6" fmla="*/ 4612 w 4612"/>
              <a:gd name="T7" fmla="*/ 2227 h 4614"/>
              <a:gd name="T8" fmla="*/ 2031 w 4612"/>
              <a:gd name="T9" fmla="*/ 2222 h 4614"/>
              <a:gd name="T10" fmla="*/ 2479 w 4612"/>
              <a:gd name="T11" fmla="*/ 1775 h 4614"/>
              <a:gd name="T12" fmla="*/ 2367 w 4612"/>
              <a:gd name="T13" fmla="*/ 1662 h 4614"/>
              <a:gd name="T14" fmla="*/ 1727 w 4612"/>
              <a:gd name="T15" fmla="*/ 2302 h 4614"/>
              <a:gd name="T16" fmla="*/ 2378 w 4612"/>
              <a:gd name="T17" fmla="*/ 2952 h 4614"/>
              <a:gd name="T18" fmla="*/ 2490 w 4612"/>
              <a:gd name="T19" fmla="*/ 2840 h 4614"/>
              <a:gd name="T20" fmla="*/ 2032 w 4612"/>
              <a:gd name="T21" fmla="*/ 2381 h 4614"/>
              <a:gd name="T22" fmla="*/ 4612 w 4612"/>
              <a:gd name="T23" fmla="*/ 2387 h 4614"/>
              <a:gd name="T24" fmla="*/ 2307 w 4612"/>
              <a:gd name="T25" fmla="*/ 4614 h 4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12" h="4614">
                <a:moveTo>
                  <a:pt x="2307" y="4614"/>
                </a:moveTo>
                <a:cubicBezTo>
                  <a:pt x="1035" y="4614"/>
                  <a:pt x="0" y="3579"/>
                  <a:pt x="0" y="2307"/>
                </a:cubicBezTo>
                <a:cubicBezTo>
                  <a:pt x="0" y="1035"/>
                  <a:pt x="1035" y="0"/>
                  <a:pt x="2307" y="0"/>
                </a:cubicBezTo>
                <a:cubicBezTo>
                  <a:pt x="3553" y="0"/>
                  <a:pt x="4570" y="992"/>
                  <a:pt x="4612" y="2227"/>
                </a:cubicBezTo>
                <a:lnTo>
                  <a:pt x="2031" y="2222"/>
                </a:lnTo>
                <a:lnTo>
                  <a:pt x="2479" y="1775"/>
                </a:lnTo>
                <a:lnTo>
                  <a:pt x="2367" y="1662"/>
                </a:lnTo>
                <a:lnTo>
                  <a:pt x="1727" y="2302"/>
                </a:lnTo>
                <a:lnTo>
                  <a:pt x="2378" y="2952"/>
                </a:lnTo>
                <a:lnTo>
                  <a:pt x="2490" y="2840"/>
                </a:lnTo>
                <a:lnTo>
                  <a:pt x="2032" y="2381"/>
                </a:lnTo>
                <a:lnTo>
                  <a:pt x="4612" y="2387"/>
                </a:lnTo>
                <a:cubicBezTo>
                  <a:pt x="4570" y="3622"/>
                  <a:pt x="3553" y="4614"/>
                  <a:pt x="2307" y="4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5680065" y="2440241"/>
            <a:ext cx="190500" cy="190500"/>
          </a:xfrm>
          <a:prstGeom prst="ellipse">
            <a:avLst/>
          </a:prstGeom>
          <a:solidFill>
            <a:srgbClr val="DD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5691219" y="3725641"/>
            <a:ext cx="190500" cy="190500"/>
          </a:xfrm>
          <a:prstGeom prst="ellipse">
            <a:avLst/>
          </a:prstGeom>
          <a:solidFill>
            <a:srgbClr val="DD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椭圆 30"/>
          <p:cNvSpPr/>
          <p:nvPr/>
        </p:nvSpPr>
        <p:spPr>
          <a:xfrm>
            <a:off x="5691219" y="4954030"/>
            <a:ext cx="190500" cy="190500"/>
          </a:xfrm>
          <a:prstGeom prst="ellipse">
            <a:avLst/>
          </a:prstGeom>
          <a:solidFill>
            <a:srgbClr val="DDF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1075151" y="1864676"/>
            <a:ext cx="2441694" cy="1134132"/>
            <a:chOff x="4875153" y="1255893"/>
            <a:chExt cx="2441694" cy="1134132"/>
          </a:xfrm>
        </p:grpSpPr>
        <p:cxnSp>
          <p:nvCxnSpPr>
            <p:cNvPr id="33" name="直接连接符 32"/>
            <p:cNvCxnSpPr/>
            <p:nvPr/>
          </p:nvCxnSpPr>
          <p:spPr>
            <a:xfrm>
              <a:off x="5044860" y="2390025"/>
              <a:ext cx="872205" cy="0"/>
            </a:xfrm>
            <a:prstGeom prst="line">
              <a:avLst/>
            </a:prstGeom>
            <a:ln w="63500" cap="rnd">
              <a:solidFill>
                <a:srgbClr val="DDF0F0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文本框 33"/>
            <p:cNvSpPr txBox="1"/>
            <p:nvPr/>
          </p:nvSpPr>
          <p:spPr>
            <a:xfrm>
              <a:off x="4875153" y="1255893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rgbClr val="323335"/>
                  </a:solidFill>
                  <a:cs typeface="+mn-ea"/>
                  <a:sym typeface="+mn-lt"/>
                </a:rPr>
                <a:t>市场数据</a:t>
              </a:r>
            </a:p>
          </p:txBody>
        </p:sp>
        <p:sp>
          <p:nvSpPr>
            <p:cNvPr id="35" name="矩形 34"/>
            <p:cNvSpPr/>
            <p:nvPr/>
          </p:nvSpPr>
          <p:spPr>
            <a:xfrm>
              <a:off x="4908966" y="1945121"/>
              <a:ext cx="1818190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200" spc="300" dirty="0">
                  <a:solidFill>
                    <a:srgbClr val="4D4D4D">
                      <a:alpha val="70000"/>
                    </a:srgbClr>
                  </a:solidFill>
                  <a:cs typeface="+mn-ea"/>
                  <a:sym typeface="+mn-lt"/>
                </a:rPr>
                <a:t>MAKRET DATAS</a:t>
              </a: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d4x1hdz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d4x1hdz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1159</Words>
  <Application>Microsoft Office PowerPoint</Application>
  <PresentationFormat>宽屏</PresentationFormat>
  <Paragraphs>199</Paragraphs>
  <Slides>21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21</vt:i4>
      </vt:variant>
    </vt:vector>
  </HeadingPairs>
  <TitlesOfParts>
    <vt:vector size="31" baseType="lpstr">
      <vt:lpstr>Meiryo</vt:lpstr>
      <vt:lpstr>等线</vt:lpstr>
      <vt:lpstr>宋体</vt:lpstr>
      <vt:lpstr>微软雅黑</vt:lpstr>
      <vt:lpstr>Arial</vt:lpstr>
      <vt:lpstr>Calibri</vt:lpstr>
      <vt:lpstr>Calibri Light</vt:lpstr>
      <vt:lpstr>第一PPT，www.1ppt.com</vt:lpstr>
      <vt:lpstr>自定义设计方案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dc:description/>
  <cp:lastModifiedBy>kan</cp:lastModifiedBy>
  <cp:revision>176</cp:revision>
  <dcterms:created xsi:type="dcterms:W3CDTF">2020-11-02T02:15:00Z</dcterms:created>
  <dcterms:modified xsi:type="dcterms:W3CDTF">2024-08-28T11:01:52Z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E32F594341C04A1BAC7D02210765E9BB_12</vt:lpwstr>
  </property>
  <property fmtid="{D5CDD505-2E9C-101B-9397-08002B2CF9AE}" pid="3" name="KSOProductBuildVer">
    <vt:lpwstr>2052-11.1.0.14309</vt:lpwstr>
  </property>
</Properties>
</file>